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2.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3.xml" ContentType="application/vnd.openxmlformats-officedocument.drawingml.chart+xml"/>
  <Override PartName="/ppt/theme/themeOverride1.xml" ContentType="application/vnd.openxmlformats-officedocument.themeOverride+xml"/>
  <Override PartName="/ppt/drawings/drawing2.xml" ContentType="application/vnd.openxmlformats-officedocument.drawingml.chartshapes+xml"/>
  <Override PartName="/ppt/notesSlides/notesSlide8.xml" ContentType="application/vnd.openxmlformats-officedocument.presentationml.notesSlid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5.xml" ContentType="application/vnd.openxmlformats-officedocument.drawingml.chart+xml"/>
  <Override PartName="/ppt/theme/themeOverride2.xml" ContentType="application/vnd.openxmlformats-officedocument.themeOverride+xml"/>
  <Override PartName="/ppt/drawings/drawing3.xml" ContentType="application/vnd.openxmlformats-officedocument.drawingml.chartshapes+xml"/>
  <Override PartName="/ppt/notesSlides/notesSlide11.xml" ContentType="application/vnd.openxmlformats-officedocument.presentationml.notesSlide+xml"/>
  <Override PartName="/ppt/charts/chart6.xml" ContentType="application/vnd.openxmlformats-officedocument.drawingml.chart+xml"/>
  <Override PartName="/ppt/theme/themeOverride3.xml" ContentType="application/vnd.openxmlformats-officedocument.themeOverride+xml"/>
  <Override PartName="/ppt/notesSlides/notesSlide12.xml" ContentType="application/vnd.openxmlformats-officedocument.presentationml.notesSlide+xml"/>
  <Override PartName="/ppt/charts/chart7.xml" ContentType="application/vnd.openxmlformats-officedocument.drawingml.chart+xml"/>
  <Override PartName="/ppt/theme/themeOverride4.xml" ContentType="application/vnd.openxmlformats-officedocument.themeOverride+xml"/>
  <Override PartName="/ppt/notesSlides/notesSlide13.xml" ContentType="application/vnd.openxmlformats-officedocument.presentationml.notesSlide+xml"/>
  <Override PartName="/ppt/charts/chart8.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5.xml" ContentType="application/vnd.openxmlformats-officedocument.themeOverride+xml"/>
  <Override PartName="/ppt/drawings/drawing4.xml" ContentType="application/vnd.openxmlformats-officedocument.drawingml.chartshapes+xml"/>
  <Override PartName="/ppt/charts/chart9.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6.xml" ContentType="application/vnd.openxmlformats-officedocument.themeOverride+xml"/>
  <Override PartName="/ppt/notesSlides/notesSlide14.xml" ContentType="application/vnd.openxmlformats-officedocument.presentationml.notesSlide+xml"/>
  <Override PartName="/ppt/charts/chart10.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7.xml" ContentType="application/vnd.openxmlformats-officedocument.themeOverride+xml"/>
  <Override PartName="/ppt/drawings/drawing5.xml" ContentType="application/vnd.openxmlformats-officedocument.drawingml.chartshapes+xml"/>
  <Override PartName="/ppt/charts/chart11.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8.xml" ContentType="application/vnd.openxmlformats-officedocument.themeOverride+xml"/>
  <Override PartName="/ppt/notesSlides/notesSlide15.xml" ContentType="application/vnd.openxmlformats-officedocument.presentationml.notesSlide+xml"/>
  <Override PartName="/ppt/charts/chart12.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13.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20.xml" ContentType="application/vnd.openxmlformats-officedocument.presentationml.notesSlide+xml"/>
  <Override PartName="/ppt/charts/chart14.xml" ContentType="application/vnd.openxmlformats-officedocument.drawingml.chart+xml"/>
  <Override PartName="/ppt/notesSlides/notesSlide21.xml" ContentType="application/vnd.openxmlformats-officedocument.presentationml.notesSlide+xml"/>
  <Override PartName="/ppt/charts/chart15.xml" ContentType="application/vnd.openxmlformats-officedocument.drawingml.chart+xml"/>
  <Override PartName="/ppt/notesSlides/notesSlide22.xml" ContentType="application/vnd.openxmlformats-officedocument.presentationml.notesSlide+xml"/>
  <Override PartName="/ppt/charts/chart16.xml" ContentType="application/vnd.openxmlformats-officedocument.drawingml.chart+xml"/>
  <Override PartName="/ppt/theme/themeOverride9.xml" ContentType="application/vnd.openxmlformats-officedocument.themeOverride+xml"/>
  <Override PartName="/ppt/notesSlides/notesSlide23.xml" ContentType="application/vnd.openxmlformats-officedocument.presentationml.notesSlide+xml"/>
  <Override PartName="/ppt/charts/chart17.xml" ContentType="application/vnd.openxmlformats-officedocument.drawingml.chart+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18.xml" ContentType="application/vnd.openxmlformats-officedocument.drawingml.chart+xml"/>
  <Override PartName="/ppt/charts/chart19.xml" ContentType="application/vnd.openxmlformats-officedocument.drawingml.chart+xml"/>
  <Override PartName="/ppt/notesSlides/notesSlide34.xml" ContentType="application/vnd.openxmlformats-officedocument.presentationml.notesSlide+xml"/>
  <Override PartName="/ppt/charts/chart20.xml" ContentType="application/vnd.openxmlformats-officedocument.drawingml.chart+xml"/>
  <Override PartName="/ppt/notesSlides/notesSlide35.xml" ContentType="application/vnd.openxmlformats-officedocument.presentationml.notesSlide+xml"/>
  <Override PartName="/ppt/charts/chart21.xml" ContentType="application/vnd.openxmlformats-officedocument.drawingml.chart+xml"/>
  <Override PartName="/ppt/drawings/drawing6.xml" ContentType="application/vnd.openxmlformats-officedocument.drawingml.chartshapes+xml"/>
  <Override PartName="/ppt/charts/chart22.xml" ContentType="application/vnd.openxmlformats-officedocument.drawingml.chart+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812" r:id="rId1"/>
    <p:sldMasterId id="2147483825" r:id="rId2"/>
    <p:sldMasterId id="2147483648" r:id="rId3"/>
  </p:sldMasterIdLst>
  <p:notesMasterIdLst>
    <p:notesMasterId r:id="rId58"/>
  </p:notesMasterIdLst>
  <p:handoutMasterIdLst>
    <p:handoutMasterId r:id="rId59"/>
  </p:handoutMasterIdLst>
  <p:sldIdLst>
    <p:sldId id="657" r:id="rId4"/>
    <p:sldId id="1032" r:id="rId5"/>
    <p:sldId id="1127" r:id="rId6"/>
    <p:sldId id="880" r:id="rId7"/>
    <p:sldId id="774" r:id="rId8"/>
    <p:sldId id="653" r:id="rId9"/>
    <p:sldId id="722" r:id="rId10"/>
    <p:sldId id="723" r:id="rId11"/>
    <p:sldId id="724" r:id="rId12"/>
    <p:sldId id="1130" r:id="rId13"/>
    <p:sldId id="709" r:id="rId14"/>
    <p:sldId id="424" r:id="rId15"/>
    <p:sldId id="454" r:id="rId16"/>
    <p:sldId id="462" r:id="rId17"/>
    <p:sldId id="463" r:id="rId18"/>
    <p:sldId id="464" r:id="rId19"/>
    <p:sldId id="465" r:id="rId20"/>
    <p:sldId id="466" r:id="rId21"/>
    <p:sldId id="440" r:id="rId22"/>
    <p:sldId id="467" r:id="rId23"/>
    <p:sldId id="468" r:id="rId24"/>
    <p:sldId id="469" r:id="rId25"/>
    <p:sldId id="470" r:id="rId26"/>
    <p:sldId id="471" r:id="rId27"/>
    <p:sldId id="472" r:id="rId28"/>
    <p:sldId id="474" r:id="rId29"/>
    <p:sldId id="475" r:id="rId30"/>
    <p:sldId id="477" r:id="rId31"/>
    <p:sldId id="478" r:id="rId32"/>
    <p:sldId id="479" r:id="rId33"/>
    <p:sldId id="480" r:id="rId34"/>
    <p:sldId id="481" r:id="rId35"/>
    <p:sldId id="482" r:id="rId36"/>
    <p:sldId id="295" r:id="rId37"/>
    <p:sldId id="297" r:id="rId38"/>
    <p:sldId id="299" r:id="rId39"/>
    <p:sldId id="342" r:id="rId40"/>
    <p:sldId id="302" r:id="rId41"/>
    <p:sldId id="304" r:id="rId42"/>
    <p:sldId id="305" r:id="rId43"/>
    <p:sldId id="308" r:id="rId44"/>
    <p:sldId id="311" r:id="rId45"/>
    <p:sldId id="314" r:id="rId46"/>
    <p:sldId id="331" r:id="rId47"/>
    <p:sldId id="768" r:id="rId48"/>
    <p:sldId id="883" r:id="rId49"/>
    <p:sldId id="1128" r:id="rId50"/>
    <p:sldId id="689" r:id="rId51"/>
    <p:sldId id="1129" r:id="rId52"/>
    <p:sldId id="727" r:id="rId53"/>
    <p:sldId id="726" r:id="rId54"/>
    <p:sldId id="327" r:id="rId55"/>
    <p:sldId id="483" r:id="rId56"/>
    <p:sldId id="671" r:id="rId57"/>
  </p:sldIdLst>
  <p:sldSz cx="9144000" cy="5143500" type="screen16x9"/>
  <p:notesSz cx="6858000" cy="9144000"/>
  <p:defaultTex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7469500D-FB15-4F40-8EA5-F662B5DD09AE}">
          <p14:sldIdLst>
            <p14:sldId id="657"/>
            <p14:sldId id="1032"/>
            <p14:sldId id="1127"/>
            <p14:sldId id="880"/>
            <p14:sldId id="774"/>
            <p14:sldId id="653"/>
            <p14:sldId id="722"/>
            <p14:sldId id="723"/>
            <p14:sldId id="724"/>
            <p14:sldId id="1130"/>
            <p14:sldId id="709"/>
            <p14:sldId id="424"/>
            <p14:sldId id="454"/>
            <p14:sldId id="462"/>
            <p14:sldId id="463"/>
            <p14:sldId id="464"/>
            <p14:sldId id="465"/>
            <p14:sldId id="466"/>
            <p14:sldId id="440"/>
            <p14:sldId id="467"/>
            <p14:sldId id="468"/>
            <p14:sldId id="469"/>
            <p14:sldId id="470"/>
            <p14:sldId id="471"/>
            <p14:sldId id="472"/>
            <p14:sldId id="474"/>
            <p14:sldId id="475"/>
            <p14:sldId id="477"/>
            <p14:sldId id="478"/>
            <p14:sldId id="479"/>
            <p14:sldId id="480"/>
            <p14:sldId id="481"/>
            <p14:sldId id="482"/>
            <p14:sldId id="295"/>
            <p14:sldId id="297"/>
            <p14:sldId id="299"/>
            <p14:sldId id="342"/>
            <p14:sldId id="302"/>
            <p14:sldId id="304"/>
            <p14:sldId id="305"/>
            <p14:sldId id="308"/>
            <p14:sldId id="311"/>
            <p14:sldId id="314"/>
            <p14:sldId id="331"/>
            <p14:sldId id="768"/>
            <p14:sldId id="883"/>
            <p14:sldId id="1128"/>
            <p14:sldId id="689"/>
            <p14:sldId id="1129"/>
            <p14:sldId id="727"/>
            <p14:sldId id="726"/>
            <p14:sldId id="327"/>
            <p14:sldId id="483"/>
            <p14:sldId id="671"/>
          </p14:sldIdLst>
        </p14:section>
      </p14:sectionLst>
    </p:ext>
    <p:ext uri="{EFAFB233-063F-42B5-8137-9DF3F51BA10A}">
      <p15:sldGuideLst xmlns:p15="http://schemas.microsoft.com/office/powerpoint/2012/main">
        <p15:guide id="1" orient="horz" pos="1836" userDrawn="1">
          <p15:clr>
            <a:srgbClr val="A4A3A4"/>
          </p15:clr>
        </p15:guide>
        <p15:guide id="2" pos="2880" userDrawn="1">
          <p15:clr>
            <a:srgbClr val="A4A3A4"/>
          </p15:clr>
        </p15:guide>
        <p15:guide id="3" orient="horz" pos="2532" userDrawn="1">
          <p15:clr>
            <a:srgbClr val="A4A3A4"/>
          </p15:clr>
        </p15:guide>
        <p15:guide id="4" orient="horz" pos="540" userDrawn="1">
          <p15:clr>
            <a:srgbClr val="A4A3A4"/>
          </p15:clr>
        </p15:guide>
        <p15:guide id="5" orient="horz" pos="756"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ehta, Lili" initials="ML" lastIdx="18" clrIdx="0">
    <p:extLst>
      <p:ext uri="{19B8F6BF-5375-455C-9EA6-DF929625EA0E}">
        <p15:presenceInfo xmlns:p15="http://schemas.microsoft.com/office/powerpoint/2012/main" userId="S-1-5-21-1037326368-2168129406-3110722909-1948"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A729A"/>
    <a:srgbClr val="757676"/>
    <a:srgbClr val="012B5B"/>
    <a:srgbClr val="0EA7B5"/>
    <a:srgbClr val="9A8483"/>
    <a:srgbClr val="049DD1"/>
    <a:srgbClr val="2C353F"/>
    <a:srgbClr val="FE5100"/>
    <a:srgbClr val="FFBE4F"/>
    <a:srgbClr val="9A201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E25E649-3F16-4E02-A733-19D2CDBF48F0}">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651" autoAdjust="0"/>
    <p:restoredTop sz="86380" autoAdjust="0"/>
  </p:normalViewPr>
  <p:slideViewPr>
    <p:cSldViewPr>
      <p:cViewPr varScale="1">
        <p:scale>
          <a:sx n="130" d="100"/>
          <a:sy n="130" d="100"/>
        </p:scale>
        <p:origin x="1302" y="96"/>
      </p:cViewPr>
      <p:guideLst>
        <p:guide orient="horz" pos="1836"/>
        <p:guide pos="2880"/>
        <p:guide orient="horz" pos="2532"/>
        <p:guide orient="horz" pos="540"/>
        <p:guide orient="horz" pos="756"/>
      </p:guideLst>
    </p:cSldViewPr>
  </p:slideViewPr>
  <p:outlineViewPr>
    <p:cViewPr>
      <p:scale>
        <a:sx n="33" d="100"/>
        <a:sy n="33" d="100"/>
      </p:scale>
      <p:origin x="0" y="0"/>
    </p:cViewPr>
  </p:outlineViewPr>
  <p:notesTextViewPr>
    <p:cViewPr>
      <p:scale>
        <a:sx n="1" d="1"/>
        <a:sy n="1" d="1"/>
      </p:scale>
      <p:origin x="0" y="0"/>
    </p:cViewPr>
  </p:notesTextViewPr>
  <p:sorterViewPr>
    <p:cViewPr>
      <p:scale>
        <a:sx n="132" d="100"/>
        <a:sy n="132" d="100"/>
      </p:scale>
      <p:origin x="0" y="0"/>
    </p:cViewPr>
  </p:sorterViewPr>
  <p:notesViewPr>
    <p:cSldViewPr>
      <p:cViewPr varScale="1">
        <p:scale>
          <a:sx n="147" d="100"/>
          <a:sy n="147" d="100"/>
        </p:scale>
        <p:origin x="5200" y="19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notesMaster" Target="notesMasters/notesMaster1.xml"/><Relationship Id="rId5" Type="http://schemas.openxmlformats.org/officeDocument/2006/relationships/slide" Target="slides/slide2.xml"/><Relationship Id="rId61" Type="http://schemas.openxmlformats.org/officeDocument/2006/relationships/presProps" Target="presProps.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handoutMaster" Target="handoutMasters/handoutMaster1.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commentAuthors" Target="commentAuthors.xml"/><Relationship Id="rId4" Type="http://schemas.openxmlformats.org/officeDocument/2006/relationships/slide" Target="slides/slide1.xml"/><Relationship Id="rId9" Type="http://schemas.openxmlformats.org/officeDocument/2006/relationships/slide" Target="slides/slide6.xml"/></Relationships>
</file>

<file path=ppt/charts/_rels/chart1.xml.rels><?xml version="1.0" encoding="UTF-8" standalone="yes"?>
<Relationships xmlns="http://schemas.openxmlformats.org/package/2006/relationships"><Relationship Id="rId3" Type="http://schemas.openxmlformats.org/officeDocument/2006/relationships/oleObject" Target="../embeddings/oleObject1.bin"/><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6.xml"/><Relationship Id="rId1" Type="http://schemas.microsoft.com/office/2011/relationships/chartStyle" Target="style6.xml"/><Relationship Id="rId5" Type="http://schemas.openxmlformats.org/officeDocument/2006/relationships/chartUserShapes" Target="../drawings/drawing5.xml"/><Relationship Id="rId4" Type="http://schemas.openxmlformats.org/officeDocument/2006/relationships/oleObject" Target="../embeddings/oleObject4.bin"/></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embeddings/oleObject5.bin"/></Relationships>
</file>

<file path=ppt/charts/_rels/chart12.xml.rels><?xml version="1.0" encoding="UTF-8" standalone="yes"?>
<Relationships xmlns="http://schemas.openxmlformats.org/package/2006/relationships"><Relationship Id="rId3" Type="http://schemas.openxmlformats.org/officeDocument/2006/relationships/oleObject" Target="file:///\\WANLINK.US\DFSRoot\SHARED\GPIM%20Total%20Return\Marketing%20Materials\DJ&amp;SN\Excel%20Files\11_2_2020%20-%20credit_mkt_slides_data.xlsx" TargetMode="External"/><Relationship Id="rId2" Type="http://schemas.microsoft.com/office/2011/relationships/chartColorStyle" Target="colors8.xml"/><Relationship Id="rId1" Type="http://schemas.microsoft.com/office/2011/relationships/chartStyle" Target="style8.xml"/></Relationships>
</file>

<file path=ppt/charts/_rels/chart13.xml.rels><?xml version="1.0" encoding="UTF-8" standalone="yes"?>
<Relationships xmlns="http://schemas.openxmlformats.org/package/2006/relationships"><Relationship Id="rId3" Type="http://schemas.openxmlformats.org/officeDocument/2006/relationships/oleObject" Target="file:///C:\Users\DSJacobs\AppData\Local\Microsoft\Windows\INetCache\Content.Outlook\XYFPZNUO\2020.10.06_GIB%20-%20Delivering%20on%20Expectations%20Sales%20Idea%20v3_FOR%20MARKETING%20HARDCODE.xlsx" TargetMode="External"/><Relationship Id="rId2" Type="http://schemas.microsoft.com/office/2011/relationships/chartColorStyle" Target="colors9.xml"/><Relationship Id="rId1" Type="http://schemas.microsoft.com/office/2011/relationships/chartStyle" Target="style9.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openxmlformats.org/officeDocument/2006/relationships/image" Target="../media/image40.png"/><Relationship Id="rId1" Type="http://schemas.openxmlformats.org/officeDocument/2006/relationships/image" Target="../media/image39.png"/></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openxmlformats.org/officeDocument/2006/relationships/image" Target="../media/image40.png"/><Relationship Id="rId1" Type="http://schemas.openxmlformats.org/officeDocument/2006/relationships/image" Target="../media/image39.png"/></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9.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2.xml.rels><?xml version="1.0" encoding="UTF-8" standalone="yes"?>
<Relationships xmlns="http://schemas.openxmlformats.org/package/2006/relationships"><Relationship Id="rId3" Type="http://schemas.openxmlformats.org/officeDocument/2006/relationships/oleObject" Target="../embeddings/oleObject2.bin"/><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21.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oleObject" Target="file:///\\im.fmrco.com\dfsroot-us\FMRQuantShared\QuantOnly\Team\Robertson\EquityIncome\Ramona%20Persaud\Marketing%20Update\Updated_Charts_20200326.xlsx" TargetMode="External"/></Relationships>
</file>

<file path=ppt/charts/_rels/chart22.xml.rels><?xml version="1.0" encoding="UTF-8" standalone="yes"?>
<Relationships xmlns="http://schemas.openxmlformats.org/package/2006/relationships"><Relationship Id="rId1" Type="http://schemas.openxmlformats.org/officeDocument/2006/relationships/oleObject" Target="file:///\\im.fmrco.com\dfsroot-us\FMRQuantShared\QuantOnly\Team\Robertson\EquityIncome\Ramona%20Persaud\Marketing%20Update\Updated_Charts_20200326.xlsx" TargetMode="External"/></Relationships>
</file>

<file path=ppt/charts/_rels/chart3.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3.xml"/><Relationship Id="rId1" Type="http://schemas.microsoft.com/office/2011/relationships/chartStyle" Target="style3.xml"/></Relationships>
</file>

<file path=ppt/charts/_rels/chart5.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oleObject" Target="file:///\\WANLINK.US\DFSRoot\SHARED\GPIM%20Total%20Return\Marketing%20Materials\DJ&amp;SN\Macro%20&amp;%20Credit%20Slides\Duration%20vs%20Yield%20(official).xlsx" TargetMode="External"/><Relationship Id="rId1" Type="http://schemas.openxmlformats.org/officeDocument/2006/relationships/themeOverride" Target="../theme/themeOverride2.xml"/></Relationships>
</file>

<file path=ppt/charts/_rels/chart6.xml.rels><?xml version="1.0" encoding="UTF-8" standalone="yes"?>
<Relationships xmlns="http://schemas.openxmlformats.org/package/2006/relationships"><Relationship Id="rId2" Type="http://schemas.openxmlformats.org/officeDocument/2006/relationships/oleObject" Target="file:///\\WANLINK.US\DFSRoot\SHARED\GPIM%20Total%20Return\Marketing%20Materials\DJ&amp;SN\Macro%20&amp;%20Credit%20Slides\Duration%20vs%20Yield%20(official).xlsx" TargetMode="External"/><Relationship Id="rId1" Type="http://schemas.openxmlformats.org/officeDocument/2006/relationships/themeOverride" Target="../theme/themeOverride3.xml"/></Relationships>
</file>

<file path=ppt/charts/_rels/chart7.xml.rels><?xml version="1.0" encoding="UTF-8" standalone="yes"?>
<Relationships xmlns="http://schemas.openxmlformats.org/package/2006/relationships"><Relationship Id="rId2" Type="http://schemas.openxmlformats.org/officeDocument/2006/relationships/oleObject" Target="file:///\\WANLINK.US\DFSRoot\BU\GPIM\Management\Investment%20Research\Weekly%20Packet\Credit%20Spread%20Dashboard\Archive\Credit%20Spread%20Dashboard%20Percentiles_Rob.xlsx" TargetMode="External"/><Relationship Id="rId1" Type="http://schemas.openxmlformats.org/officeDocument/2006/relationships/themeOverride" Target="../theme/themeOverride4.xm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4.xml"/><Relationship Id="rId1" Type="http://schemas.microsoft.com/office/2011/relationships/chartStyle" Target="style4.xml"/><Relationship Id="rId5" Type="http://schemas.openxmlformats.org/officeDocument/2006/relationships/chartUserShapes" Target="../drawings/drawing4.xml"/><Relationship Id="rId4" Type="http://schemas.openxmlformats.org/officeDocument/2006/relationships/oleObject" Target="file:///\\WANLINK.US\DFSRoot\BU\GPIM\Management\Investment%20Research\10.%20Multi-Sector\02.%20Excel\Corporate%20Spreads%20for%20BSM%20Chart.xlsx" TargetMode="Externa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oleObject" Target="../embeddings/oleObject3.bin"/></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8160919540229883E-2"/>
          <c:y val="1.1707908743426669E-2"/>
          <c:w val="0.91712643678160921"/>
          <c:h val="0.60830366181756002"/>
        </c:manualLayout>
      </c:layout>
      <c:barChart>
        <c:barDir val="bar"/>
        <c:grouping val="clustered"/>
        <c:varyColors val="0"/>
        <c:ser>
          <c:idx val="0"/>
          <c:order val="0"/>
          <c:spPr>
            <a:solidFill>
              <a:schemeClr val="accent1"/>
            </a:solidFill>
            <a:ln>
              <a:noFill/>
            </a:ln>
            <a:effectLst/>
          </c:spPr>
          <c:invertIfNegative val="0"/>
          <c:dPt>
            <c:idx val="0"/>
            <c:invertIfNegative val="0"/>
            <c:bubble3D val="0"/>
            <c:spPr>
              <a:solidFill>
                <a:srgbClr val="A83E37"/>
              </a:solidFill>
              <a:ln>
                <a:noFill/>
              </a:ln>
              <a:effectLst/>
            </c:spPr>
            <c:extLst>
              <c:ext xmlns:c16="http://schemas.microsoft.com/office/drawing/2014/chart" uri="{C3380CC4-5D6E-409C-BE32-E72D297353CC}">
                <c16:uniqueId val="{00000001-ACD4-4AB4-AB31-58E8AC872C0F}"/>
              </c:ext>
            </c:extLst>
          </c:dPt>
          <c:dPt>
            <c:idx val="1"/>
            <c:invertIfNegative val="0"/>
            <c:bubble3D val="0"/>
            <c:spPr>
              <a:solidFill>
                <a:srgbClr val="3E3C38"/>
              </a:solidFill>
              <a:ln>
                <a:noFill/>
              </a:ln>
              <a:effectLst/>
            </c:spPr>
            <c:extLst>
              <c:ext xmlns:c16="http://schemas.microsoft.com/office/drawing/2014/chart" uri="{C3380CC4-5D6E-409C-BE32-E72D297353CC}">
                <c16:uniqueId val="{00000003-ACD4-4AB4-AB31-58E8AC872C0F}"/>
              </c:ext>
            </c:extLst>
          </c:dPt>
          <c:dPt>
            <c:idx val="2"/>
            <c:invertIfNegative val="0"/>
            <c:bubble3D val="0"/>
            <c:spPr>
              <a:solidFill>
                <a:srgbClr val="8A939E"/>
              </a:solidFill>
              <a:ln>
                <a:noFill/>
              </a:ln>
              <a:effectLst/>
            </c:spPr>
            <c:extLst>
              <c:ext xmlns:c16="http://schemas.microsoft.com/office/drawing/2014/chart" uri="{C3380CC4-5D6E-409C-BE32-E72D297353CC}">
                <c16:uniqueId val="{00000005-ACD4-4AB4-AB31-58E8AC872C0F}"/>
              </c:ext>
            </c:extLst>
          </c:dPt>
          <c:dPt>
            <c:idx val="3"/>
            <c:invertIfNegative val="0"/>
            <c:bubble3D val="0"/>
            <c:spPr>
              <a:solidFill>
                <a:srgbClr val="80B0E5"/>
              </a:solidFill>
              <a:ln>
                <a:noFill/>
              </a:ln>
              <a:effectLst/>
            </c:spPr>
            <c:extLst>
              <c:ext xmlns:c16="http://schemas.microsoft.com/office/drawing/2014/chart" uri="{C3380CC4-5D6E-409C-BE32-E72D297353CC}">
                <c16:uniqueId val="{00000007-ACD4-4AB4-AB31-58E8AC872C0F}"/>
              </c:ext>
            </c:extLst>
          </c:dPt>
          <c:dPt>
            <c:idx val="4"/>
            <c:invertIfNegative val="0"/>
            <c:bubble3D val="0"/>
            <c:spPr>
              <a:solidFill>
                <a:srgbClr val="E6C20F"/>
              </a:solidFill>
              <a:ln>
                <a:noFill/>
              </a:ln>
              <a:effectLst/>
            </c:spPr>
            <c:extLst>
              <c:ext xmlns:c16="http://schemas.microsoft.com/office/drawing/2014/chart" uri="{C3380CC4-5D6E-409C-BE32-E72D297353CC}">
                <c16:uniqueId val="{00000009-ACD4-4AB4-AB31-58E8AC872C0F}"/>
              </c:ext>
            </c:extLst>
          </c:dPt>
          <c:dPt>
            <c:idx val="5"/>
            <c:invertIfNegative val="0"/>
            <c:bubble3D val="0"/>
            <c:spPr>
              <a:solidFill>
                <a:srgbClr val="CE7212"/>
              </a:solidFill>
              <a:ln>
                <a:noFill/>
              </a:ln>
              <a:effectLst/>
            </c:spPr>
            <c:extLst>
              <c:ext xmlns:c16="http://schemas.microsoft.com/office/drawing/2014/chart" uri="{C3380CC4-5D6E-409C-BE32-E72D297353CC}">
                <c16:uniqueId val="{0000000B-ACD4-4AB4-AB31-58E8AC872C0F}"/>
              </c:ext>
            </c:extLst>
          </c:dPt>
          <c:dPt>
            <c:idx val="6"/>
            <c:invertIfNegative val="0"/>
            <c:bubble3D val="0"/>
            <c:spPr>
              <a:solidFill>
                <a:srgbClr val="2268AF"/>
              </a:solidFill>
              <a:ln>
                <a:noFill/>
              </a:ln>
              <a:effectLst/>
            </c:spPr>
            <c:extLst>
              <c:ext xmlns:c16="http://schemas.microsoft.com/office/drawing/2014/chart" uri="{C3380CC4-5D6E-409C-BE32-E72D297353CC}">
                <c16:uniqueId val="{0000000D-ACD4-4AB4-AB31-58E8AC872C0F}"/>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4"/>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Sheet1!$C$19:$C$25</c:f>
              <c:strCache>
                <c:ptCount val="7"/>
                <c:pt idx="0">
                  <c:v>PREFERREDS</c:v>
                </c:pt>
                <c:pt idx="1">
                  <c:v>INVESTMENT GRADE CORPS</c:v>
                </c:pt>
                <c:pt idx="2">
                  <c:v>MORTGAGES/AGENCIES</c:v>
                </c:pt>
                <c:pt idx="3">
                  <c:v>MUNICIPALS</c:v>
                </c:pt>
                <c:pt idx="4">
                  <c:v>CASH &amp; ST US TREASURY</c:v>
                </c:pt>
                <c:pt idx="5">
                  <c:v>HIGH YIELD CORPS</c:v>
                </c:pt>
                <c:pt idx="6">
                  <c:v>STOCKS</c:v>
                </c:pt>
              </c:strCache>
            </c:strRef>
          </c:cat>
          <c:val>
            <c:numRef>
              <c:f>Sheet1!$D$19:$D$25</c:f>
              <c:numCache>
                <c:formatCode>General</c:formatCode>
                <c:ptCount val="7"/>
                <c:pt idx="0">
                  <c:v>30.24</c:v>
                </c:pt>
                <c:pt idx="1">
                  <c:v>11.66</c:v>
                </c:pt>
                <c:pt idx="2">
                  <c:v>26.27</c:v>
                </c:pt>
                <c:pt idx="3">
                  <c:v>0.78</c:v>
                </c:pt>
                <c:pt idx="4">
                  <c:v>21.88</c:v>
                </c:pt>
                <c:pt idx="5">
                  <c:v>6.47</c:v>
                </c:pt>
                <c:pt idx="6">
                  <c:v>2.67</c:v>
                </c:pt>
              </c:numCache>
            </c:numRef>
          </c:val>
          <c:extLst>
            <c:ext xmlns:c16="http://schemas.microsoft.com/office/drawing/2014/chart" uri="{C3380CC4-5D6E-409C-BE32-E72D297353CC}">
              <c16:uniqueId val="{0000000E-ACD4-4AB4-AB31-58E8AC872C0F}"/>
            </c:ext>
          </c:extLst>
        </c:ser>
        <c:dLbls>
          <c:showLegendKey val="0"/>
          <c:showVal val="0"/>
          <c:showCatName val="0"/>
          <c:showSerName val="0"/>
          <c:showPercent val="0"/>
          <c:showBubbleSize val="0"/>
        </c:dLbls>
        <c:gapWidth val="0"/>
        <c:overlap val="-25"/>
        <c:axId val="73576672"/>
        <c:axId val="748533135"/>
      </c:barChart>
      <c:catAx>
        <c:axId val="73576672"/>
        <c:scaling>
          <c:orientation val="minMax"/>
        </c:scaling>
        <c:delete val="1"/>
        <c:axPos val="l"/>
        <c:numFmt formatCode="General" sourceLinked="1"/>
        <c:majorTickMark val="none"/>
        <c:minorTickMark val="none"/>
        <c:tickLblPos val="nextTo"/>
        <c:crossAx val="748533135"/>
        <c:crosses val="autoZero"/>
        <c:auto val="1"/>
        <c:lblAlgn val="ctr"/>
        <c:lblOffset val="1000"/>
        <c:noMultiLvlLbl val="0"/>
      </c:catAx>
      <c:valAx>
        <c:axId val="748533135"/>
        <c:scaling>
          <c:orientation val="minMax"/>
          <c:max val="45"/>
          <c:min val="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3576672"/>
        <c:crosses val="autoZero"/>
        <c:crossBetween val="between"/>
        <c:majorUnit val="5"/>
      </c:valAx>
      <c:spPr>
        <a:noFill/>
        <a:ln>
          <a:noFill/>
        </a:ln>
        <a:effectLst/>
      </c:spPr>
    </c:plotArea>
    <c:legend>
      <c:legendPos val="b"/>
      <c:layout>
        <c:manualLayout>
          <c:xMode val="edge"/>
          <c:yMode val="edge"/>
          <c:x val="2.5968212306794986E-2"/>
          <c:y val="0.74577905034597947"/>
          <c:w val="0.89548782695266527"/>
          <c:h val="0.15783631591505606"/>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j-lt"/>
              <a:ea typeface="Roboto Light" panose="02000000000000000000" pitchFamily="2" charset="0"/>
              <a:cs typeface="Roboto Light" panose="02000000000000000000" pitchFamily="2"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pPr>
      <a:endParaRPr lang="en-US"/>
    </a:p>
  </c:txPr>
  <c:externalData r:id="rId3">
    <c:autoUpdate val="0"/>
  </c:externalData>
  <c:userShapes r:id="rId4"/>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3713116173017155E-2"/>
          <c:y val="9.0116443652405537E-2"/>
          <c:w val="0.79646793915687619"/>
          <c:h val="0.86408770606574725"/>
        </c:manualLayout>
      </c:layout>
      <c:areaChart>
        <c:grouping val="standard"/>
        <c:varyColors val="0"/>
        <c:ser>
          <c:idx val="3"/>
          <c:order val="3"/>
          <c:tx>
            <c:v>Recession</c:v>
          </c:tx>
          <c:spPr>
            <a:solidFill>
              <a:schemeClr val="bg1">
                <a:lumMod val="75000"/>
              </a:schemeClr>
            </a:solidFill>
            <a:ln>
              <a:noFill/>
            </a:ln>
            <a:effectLst/>
          </c:spPr>
          <c:cat>
            <c:numRef>
              <c:f>Sheet1!$A$18:$A$100060</c:f>
              <c:numCache>
                <c:formatCode>m/d/yyyy</c:formatCode>
                <c:ptCount val="10004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Sheet1!$D$18:$D$100060</c:f>
              <c:numCache>
                <c:formatCode>General</c:formatCode>
                <c:ptCount val="10004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100</c:v>
                </c:pt>
                <c:pt idx="397">
                  <c:v>100</c:v>
                </c:pt>
                <c:pt idx="398">
                  <c:v>100</c:v>
                </c:pt>
                <c:pt idx="399">
                  <c:v>100</c:v>
                </c:pt>
                <c:pt idx="400">
                  <c:v>100</c:v>
                </c:pt>
                <c:pt idx="401">
                  <c:v>100</c:v>
                </c:pt>
                <c:pt idx="402">
                  <c:v>100</c:v>
                </c:pt>
                <c:pt idx="403">
                  <c:v>100</c:v>
                </c:pt>
                <c:pt idx="404">
                  <c:v>100</c:v>
                </c:pt>
                <c:pt idx="405">
                  <c:v>100</c:v>
                </c:pt>
                <c:pt idx="406">
                  <c:v>100</c:v>
                </c:pt>
                <c:pt idx="407">
                  <c:v>100</c:v>
                </c:pt>
                <c:pt idx="408">
                  <c:v>100</c:v>
                </c:pt>
                <c:pt idx="409">
                  <c:v>100</c:v>
                </c:pt>
                <c:pt idx="410">
                  <c:v>100</c:v>
                </c:pt>
                <c:pt idx="411">
                  <c:v>100</c:v>
                </c:pt>
                <c:pt idx="412">
                  <c:v>100</c:v>
                </c:pt>
                <c:pt idx="413">
                  <c:v>100</c:v>
                </c:pt>
                <c:pt idx="414">
                  <c:v>100</c:v>
                </c:pt>
                <c:pt idx="415">
                  <c:v>100</c:v>
                </c:pt>
                <c:pt idx="416">
                  <c:v>100</c:v>
                </c:pt>
                <c:pt idx="417">
                  <c:v>100</c:v>
                </c:pt>
                <c:pt idx="418">
                  <c:v>100</c:v>
                </c:pt>
                <c:pt idx="419">
                  <c:v>100</c:v>
                </c:pt>
                <c:pt idx="420">
                  <c:v>100</c:v>
                </c:pt>
                <c:pt idx="421">
                  <c:v>100</c:v>
                </c:pt>
                <c:pt idx="422">
                  <c:v>100</c:v>
                </c:pt>
                <c:pt idx="423">
                  <c:v>100</c:v>
                </c:pt>
                <c:pt idx="424">
                  <c:v>100</c:v>
                </c:pt>
                <c:pt idx="425">
                  <c:v>100</c:v>
                </c:pt>
                <c:pt idx="426">
                  <c:v>100</c:v>
                </c:pt>
                <c:pt idx="427">
                  <c:v>100</c:v>
                </c:pt>
                <c:pt idx="428">
                  <c:v>100</c:v>
                </c:pt>
                <c:pt idx="429">
                  <c:v>100</c:v>
                </c:pt>
                <c:pt idx="430">
                  <c:v>100</c:v>
                </c:pt>
                <c:pt idx="431">
                  <c:v>100</c:v>
                </c:pt>
                <c:pt idx="432">
                  <c:v>100</c:v>
                </c:pt>
                <c:pt idx="433">
                  <c:v>100</c:v>
                </c:pt>
                <c:pt idx="434">
                  <c:v>100</c:v>
                </c:pt>
                <c:pt idx="435">
                  <c:v>100</c:v>
                </c:pt>
                <c:pt idx="436">
                  <c:v>100</c:v>
                </c:pt>
                <c:pt idx="437">
                  <c:v>100</c:v>
                </c:pt>
                <c:pt idx="438">
                  <c:v>100</c:v>
                </c:pt>
                <c:pt idx="439">
                  <c:v>100</c:v>
                </c:pt>
                <c:pt idx="440">
                  <c:v>100</c:v>
                </c:pt>
                <c:pt idx="441">
                  <c:v>100</c:v>
                </c:pt>
                <c:pt idx="442">
                  <c:v>100</c:v>
                </c:pt>
                <c:pt idx="443">
                  <c:v>100</c:v>
                </c:pt>
                <c:pt idx="444">
                  <c:v>100</c:v>
                </c:pt>
                <c:pt idx="445">
                  <c:v>100</c:v>
                </c:pt>
                <c:pt idx="446">
                  <c:v>100</c:v>
                </c:pt>
                <c:pt idx="447">
                  <c:v>100</c:v>
                </c:pt>
                <c:pt idx="448">
                  <c:v>100</c:v>
                </c:pt>
                <c:pt idx="449">
                  <c:v>100</c:v>
                </c:pt>
                <c:pt idx="450">
                  <c:v>100</c:v>
                </c:pt>
                <c:pt idx="451">
                  <c:v>100</c:v>
                </c:pt>
                <c:pt idx="452">
                  <c:v>100</c:v>
                </c:pt>
                <c:pt idx="453">
                  <c:v>100</c:v>
                </c:pt>
                <c:pt idx="454">
                  <c:v>100</c:v>
                </c:pt>
                <c:pt idx="455">
                  <c:v>100</c:v>
                </c:pt>
                <c:pt idx="456">
                  <c:v>100</c:v>
                </c:pt>
                <c:pt idx="457">
                  <c:v>100</c:v>
                </c:pt>
                <c:pt idx="458">
                  <c:v>100</c:v>
                </c:pt>
                <c:pt idx="459">
                  <c:v>100</c:v>
                </c:pt>
                <c:pt idx="460">
                  <c:v>100</c:v>
                </c:pt>
                <c:pt idx="461">
                  <c:v>100</c:v>
                </c:pt>
                <c:pt idx="462">
                  <c:v>100</c:v>
                </c:pt>
                <c:pt idx="463">
                  <c:v>100</c:v>
                </c:pt>
                <c:pt idx="464">
                  <c:v>100</c:v>
                </c:pt>
                <c:pt idx="465">
                  <c:v>100</c:v>
                </c:pt>
                <c:pt idx="466">
                  <c:v>100</c:v>
                </c:pt>
                <c:pt idx="467">
                  <c:v>100</c:v>
                </c:pt>
                <c:pt idx="468">
                  <c:v>100</c:v>
                </c:pt>
                <c:pt idx="469">
                  <c:v>100</c:v>
                </c:pt>
                <c:pt idx="470">
                  <c:v>100</c:v>
                </c:pt>
                <c:pt idx="471">
                  <c:v>100</c:v>
                </c:pt>
                <c:pt idx="472">
                  <c:v>100</c:v>
                </c:pt>
                <c:pt idx="473">
                  <c:v>100</c:v>
                </c:pt>
                <c:pt idx="474">
                  <c:v>100</c:v>
                </c:pt>
                <c:pt idx="475">
                  <c:v>100</c:v>
                </c:pt>
                <c:pt idx="476">
                  <c:v>100</c:v>
                </c:pt>
                <c:pt idx="477">
                  <c:v>100</c:v>
                </c:pt>
                <c:pt idx="478">
                  <c:v>100</c:v>
                </c:pt>
                <c:pt idx="479">
                  <c:v>100</c:v>
                </c:pt>
                <c:pt idx="480">
                  <c:v>100</c:v>
                </c:pt>
                <c:pt idx="481">
                  <c:v>100</c:v>
                </c:pt>
                <c:pt idx="482">
                  <c:v>100</c:v>
                </c:pt>
                <c:pt idx="483">
                  <c:v>100</c:v>
                </c:pt>
                <c:pt idx="484">
                  <c:v>100</c:v>
                </c:pt>
                <c:pt idx="485">
                  <c:v>100</c:v>
                </c:pt>
                <c:pt idx="486">
                  <c:v>100</c:v>
                </c:pt>
                <c:pt idx="487">
                  <c:v>100</c:v>
                </c:pt>
                <c:pt idx="488">
                  <c:v>100</c:v>
                </c:pt>
                <c:pt idx="489">
                  <c:v>100</c:v>
                </c:pt>
                <c:pt idx="490">
                  <c:v>100</c:v>
                </c:pt>
                <c:pt idx="491">
                  <c:v>100</c:v>
                </c:pt>
                <c:pt idx="492">
                  <c:v>100</c:v>
                </c:pt>
                <c:pt idx="493">
                  <c:v>100</c:v>
                </c:pt>
                <c:pt idx="494">
                  <c:v>100</c:v>
                </c:pt>
                <c:pt idx="495">
                  <c:v>100</c:v>
                </c:pt>
                <c:pt idx="496">
                  <c:v>100</c:v>
                </c:pt>
                <c:pt idx="497">
                  <c:v>100</c:v>
                </c:pt>
                <c:pt idx="498">
                  <c:v>100</c:v>
                </c:pt>
                <c:pt idx="499">
                  <c:v>100</c:v>
                </c:pt>
                <c:pt idx="500">
                  <c:v>100</c:v>
                </c:pt>
                <c:pt idx="501">
                  <c:v>100</c:v>
                </c:pt>
                <c:pt idx="502">
                  <c:v>100</c:v>
                </c:pt>
                <c:pt idx="503">
                  <c:v>100</c:v>
                </c:pt>
                <c:pt idx="504">
                  <c:v>100</c:v>
                </c:pt>
                <c:pt idx="505">
                  <c:v>100</c:v>
                </c:pt>
                <c:pt idx="506">
                  <c:v>100</c:v>
                </c:pt>
                <c:pt idx="507">
                  <c:v>100</c:v>
                </c:pt>
                <c:pt idx="508">
                  <c:v>100</c:v>
                </c:pt>
                <c:pt idx="509">
                  <c:v>100</c:v>
                </c:pt>
                <c:pt idx="510">
                  <c:v>100</c:v>
                </c:pt>
                <c:pt idx="511">
                  <c:v>100</c:v>
                </c:pt>
                <c:pt idx="512">
                  <c:v>100</c:v>
                </c:pt>
                <c:pt idx="513">
                  <c:v>100</c:v>
                </c:pt>
                <c:pt idx="514">
                  <c:v>100</c:v>
                </c:pt>
                <c:pt idx="515">
                  <c:v>100</c:v>
                </c:pt>
                <c:pt idx="516">
                  <c:v>100</c:v>
                </c:pt>
                <c:pt idx="517">
                  <c:v>100</c:v>
                </c:pt>
                <c:pt idx="518">
                  <c:v>100</c:v>
                </c:pt>
                <c:pt idx="519">
                  <c:v>100</c:v>
                </c:pt>
                <c:pt idx="520">
                  <c:v>100</c:v>
                </c:pt>
                <c:pt idx="521">
                  <c:v>100</c:v>
                </c:pt>
                <c:pt idx="522">
                  <c:v>100</c:v>
                </c:pt>
                <c:pt idx="523">
                  <c:v>100</c:v>
                </c:pt>
                <c:pt idx="524">
                  <c:v>100</c:v>
                </c:pt>
                <c:pt idx="525">
                  <c:v>100</c:v>
                </c:pt>
                <c:pt idx="526">
                  <c:v>100</c:v>
                </c:pt>
                <c:pt idx="527">
                  <c:v>100</c:v>
                </c:pt>
                <c:pt idx="528">
                  <c:v>100</c:v>
                </c:pt>
                <c:pt idx="529">
                  <c:v>100</c:v>
                </c:pt>
                <c:pt idx="530">
                  <c:v>100</c:v>
                </c:pt>
                <c:pt idx="531">
                  <c:v>100</c:v>
                </c:pt>
                <c:pt idx="532">
                  <c:v>100</c:v>
                </c:pt>
                <c:pt idx="533">
                  <c:v>100</c:v>
                </c:pt>
                <c:pt idx="534">
                  <c:v>100</c:v>
                </c:pt>
                <c:pt idx="535">
                  <c:v>100</c:v>
                </c:pt>
                <c:pt idx="536">
                  <c:v>100</c:v>
                </c:pt>
                <c:pt idx="537">
                  <c:v>100</c:v>
                </c:pt>
                <c:pt idx="538">
                  <c:v>100</c:v>
                </c:pt>
                <c:pt idx="539">
                  <c:v>100</c:v>
                </c:pt>
                <c:pt idx="540">
                  <c:v>100</c:v>
                </c:pt>
                <c:pt idx="541">
                  <c:v>100</c:v>
                </c:pt>
                <c:pt idx="542">
                  <c:v>100</c:v>
                </c:pt>
                <c:pt idx="543">
                  <c:v>100</c:v>
                </c:pt>
                <c:pt idx="544">
                  <c:v>100</c:v>
                </c:pt>
                <c:pt idx="545">
                  <c:v>100</c:v>
                </c:pt>
                <c:pt idx="546">
                  <c:v>100</c:v>
                </c:pt>
                <c:pt idx="547">
                  <c:v>100</c:v>
                </c:pt>
                <c:pt idx="548">
                  <c:v>100</c:v>
                </c:pt>
                <c:pt idx="549">
                  <c:v>100</c:v>
                </c:pt>
                <c:pt idx="550">
                  <c:v>100</c:v>
                </c:pt>
                <c:pt idx="551">
                  <c:v>100</c:v>
                </c:pt>
                <c:pt idx="552">
                  <c:v>100</c:v>
                </c:pt>
                <c:pt idx="553">
                  <c:v>100</c:v>
                </c:pt>
                <c:pt idx="554">
                  <c:v>100</c:v>
                </c:pt>
                <c:pt idx="555">
                  <c:v>100</c:v>
                </c:pt>
                <c:pt idx="556">
                  <c:v>100</c:v>
                </c:pt>
                <c:pt idx="557">
                  <c:v>100</c:v>
                </c:pt>
                <c:pt idx="558">
                  <c:v>100</c:v>
                </c:pt>
                <c:pt idx="559">
                  <c:v>100</c:v>
                </c:pt>
                <c:pt idx="560">
                  <c:v>100</c:v>
                </c:pt>
                <c:pt idx="561">
                  <c:v>100</c:v>
                </c:pt>
                <c:pt idx="562">
                  <c:v>100</c:v>
                </c:pt>
                <c:pt idx="563">
                  <c:v>100</c:v>
                </c:pt>
                <c:pt idx="564">
                  <c:v>100</c:v>
                </c:pt>
                <c:pt idx="565">
                  <c:v>100</c:v>
                </c:pt>
                <c:pt idx="566">
                  <c:v>100</c:v>
                </c:pt>
                <c:pt idx="567">
                  <c:v>100</c:v>
                </c:pt>
                <c:pt idx="568">
                  <c:v>100</c:v>
                </c:pt>
                <c:pt idx="569">
                  <c:v>100</c:v>
                </c:pt>
                <c:pt idx="570">
                  <c:v>100</c:v>
                </c:pt>
                <c:pt idx="571">
                  <c:v>100</c:v>
                </c:pt>
                <c:pt idx="572">
                  <c:v>100</c:v>
                </c:pt>
                <c:pt idx="573">
                  <c:v>100</c:v>
                </c:pt>
                <c:pt idx="574">
                  <c:v>100</c:v>
                </c:pt>
                <c:pt idx="575">
                  <c:v>100</c:v>
                </c:pt>
                <c:pt idx="576">
                  <c:v>100</c:v>
                </c:pt>
                <c:pt idx="577">
                  <c:v>100</c:v>
                </c:pt>
                <c:pt idx="578">
                  <c:v>100</c:v>
                </c:pt>
                <c:pt idx="579">
                  <c:v>100</c:v>
                </c:pt>
                <c:pt idx="580">
                  <c:v>100</c:v>
                </c:pt>
                <c:pt idx="581">
                  <c:v>100</c:v>
                </c:pt>
                <c:pt idx="582">
                  <c:v>100</c:v>
                </c:pt>
                <c:pt idx="583">
                  <c:v>100</c:v>
                </c:pt>
                <c:pt idx="584">
                  <c:v>100</c:v>
                </c:pt>
                <c:pt idx="585">
                  <c:v>100</c:v>
                </c:pt>
                <c:pt idx="586">
                  <c:v>100</c:v>
                </c:pt>
                <c:pt idx="587">
                  <c:v>100</c:v>
                </c:pt>
                <c:pt idx="588">
                  <c:v>100</c:v>
                </c:pt>
                <c:pt idx="589">
                  <c:v>100</c:v>
                </c:pt>
                <c:pt idx="590">
                  <c:v>100</c:v>
                </c:pt>
                <c:pt idx="591">
                  <c:v>100</c:v>
                </c:pt>
                <c:pt idx="592">
                  <c:v>100</c:v>
                </c:pt>
                <c:pt idx="593">
                  <c:v>100</c:v>
                </c:pt>
                <c:pt idx="594">
                  <c:v>100</c:v>
                </c:pt>
                <c:pt idx="595">
                  <c:v>100</c:v>
                </c:pt>
                <c:pt idx="596">
                  <c:v>100</c:v>
                </c:pt>
                <c:pt idx="597">
                  <c:v>100</c:v>
                </c:pt>
                <c:pt idx="598">
                  <c:v>100</c:v>
                </c:pt>
                <c:pt idx="599">
                  <c:v>100</c:v>
                </c:pt>
                <c:pt idx="600">
                  <c:v>100</c:v>
                </c:pt>
                <c:pt idx="601">
                  <c:v>100</c:v>
                </c:pt>
                <c:pt idx="602">
                  <c:v>100</c:v>
                </c:pt>
                <c:pt idx="603">
                  <c:v>100</c:v>
                </c:pt>
                <c:pt idx="604">
                  <c:v>100</c:v>
                </c:pt>
                <c:pt idx="605">
                  <c:v>100</c:v>
                </c:pt>
                <c:pt idx="606">
                  <c:v>100</c:v>
                </c:pt>
                <c:pt idx="607">
                  <c:v>100</c:v>
                </c:pt>
                <c:pt idx="608">
                  <c:v>100</c:v>
                </c:pt>
                <c:pt idx="609">
                  <c:v>100</c:v>
                </c:pt>
                <c:pt idx="610">
                  <c:v>100</c:v>
                </c:pt>
                <c:pt idx="611">
                  <c:v>100</c:v>
                </c:pt>
                <c:pt idx="612">
                  <c:v>100</c:v>
                </c:pt>
                <c:pt idx="613">
                  <c:v>100</c:v>
                </c:pt>
                <c:pt idx="614">
                  <c:v>100</c:v>
                </c:pt>
                <c:pt idx="615">
                  <c:v>100</c:v>
                </c:pt>
                <c:pt idx="616">
                  <c:v>100</c:v>
                </c:pt>
                <c:pt idx="617">
                  <c:v>100</c:v>
                </c:pt>
                <c:pt idx="618">
                  <c:v>100</c:v>
                </c:pt>
                <c:pt idx="619">
                  <c:v>100</c:v>
                </c:pt>
                <c:pt idx="620">
                  <c:v>100</c:v>
                </c:pt>
                <c:pt idx="621">
                  <c:v>100</c:v>
                </c:pt>
                <c:pt idx="622">
                  <c:v>100</c:v>
                </c:pt>
                <c:pt idx="623">
                  <c:v>100</c:v>
                </c:pt>
                <c:pt idx="624">
                  <c:v>100</c:v>
                </c:pt>
                <c:pt idx="625">
                  <c:v>100</c:v>
                </c:pt>
                <c:pt idx="626">
                  <c:v>100</c:v>
                </c:pt>
                <c:pt idx="627">
                  <c:v>100</c:v>
                </c:pt>
                <c:pt idx="628">
                  <c:v>100</c:v>
                </c:pt>
                <c:pt idx="629">
                  <c:v>100</c:v>
                </c:pt>
                <c:pt idx="630">
                  <c:v>100</c:v>
                </c:pt>
                <c:pt idx="631">
                  <c:v>100</c:v>
                </c:pt>
                <c:pt idx="632">
                  <c:v>100</c:v>
                </c:pt>
                <c:pt idx="633">
                  <c:v>100</c:v>
                </c:pt>
                <c:pt idx="634">
                  <c:v>100</c:v>
                </c:pt>
                <c:pt idx="635">
                  <c:v>100</c:v>
                </c:pt>
                <c:pt idx="636">
                  <c:v>100</c:v>
                </c:pt>
                <c:pt idx="637">
                  <c:v>100</c:v>
                </c:pt>
                <c:pt idx="638">
                  <c:v>100</c:v>
                </c:pt>
                <c:pt idx="639">
                  <c:v>100</c:v>
                </c:pt>
                <c:pt idx="640">
                  <c:v>100</c:v>
                </c:pt>
                <c:pt idx="641">
                  <c:v>100</c:v>
                </c:pt>
                <c:pt idx="642">
                  <c:v>100</c:v>
                </c:pt>
                <c:pt idx="643">
                  <c:v>100</c:v>
                </c:pt>
                <c:pt idx="644">
                  <c:v>100</c:v>
                </c:pt>
                <c:pt idx="645">
                  <c:v>100</c:v>
                </c:pt>
                <c:pt idx="646">
                  <c:v>100</c:v>
                </c:pt>
                <c:pt idx="647">
                  <c:v>100</c:v>
                </c:pt>
                <c:pt idx="648">
                  <c:v>100</c:v>
                </c:pt>
                <c:pt idx="649">
                  <c:v>100</c:v>
                </c:pt>
                <c:pt idx="650">
                  <c:v>100</c:v>
                </c:pt>
                <c:pt idx="651">
                  <c:v>100</c:v>
                </c:pt>
                <c:pt idx="652">
                  <c:v>100</c:v>
                </c:pt>
                <c:pt idx="653">
                  <c:v>100</c:v>
                </c:pt>
                <c:pt idx="654">
                  <c:v>100</c:v>
                </c:pt>
                <c:pt idx="655">
                  <c:v>100</c:v>
                </c:pt>
                <c:pt idx="656">
                  <c:v>100</c:v>
                </c:pt>
                <c:pt idx="657">
                  <c:v>100</c:v>
                </c:pt>
                <c:pt idx="658">
                  <c:v>100</c:v>
                </c:pt>
                <c:pt idx="659">
                  <c:v>100</c:v>
                </c:pt>
                <c:pt idx="660">
                  <c:v>100</c:v>
                </c:pt>
                <c:pt idx="661">
                  <c:v>100</c:v>
                </c:pt>
                <c:pt idx="662">
                  <c:v>100</c:v>
                </c:pt>
                <c:pt idx="663">
                  <c:v>100</c:v>
                </c:pt>
                <c:pt idx="664">
                  <c:v>100</c:v>
                </c:pt>
                <c:pt idx="665">
                  <c:v>100</c:v>
                </c:pt>
                <c:pt idx="666">
                  <c:v>100</c:v>
                </c:pt>
                <c:pt idx="667">
                  <c:v>100</c:v>
                </c:pt>
                <c:pt idx="668">
                  <c:v>100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100</c:v>
                </c:pt>
                <c:pt idx="4293">
                  <c:v>100</c:v>
                </c:pt>
                <c:pt idx="4294">
                  <c:v>100</c:v>
                </c:pt>
                <c:pt idx="4295">
                  <c:v>100</c:v>
                </c:pt>
                <c:pt idx="4296">
                  <c:v>100</c:v>
                </c:pt>
                <c:pt idx="4297">
                  <c:v>100</c:v>
                </c:pt>
                <c:pt idx="4298">
                  <c:v>100</c:v>
                </c:pt>
                <c:pt idx="4299">
                  <c:v>100</c:v>
                </c:pt>
                <c:pt idx="4300">
                  <c:v>100</c:v>
                </c:pt>
                <c:pt idx="4301">
                  <c:v>100</c:v>
                </c:pt>
                <c:pt idx="4302">
                  <c:v>100</c:v>
                </c:pt>
                <c:pt idx="4303">
                  <c:v>100</c:v>
                </c:pt>
                <c:pt idx="4304">
                  <c:v>100</c:v>
                </c:pt>
                <c:pt idx="4305">
                  <c:v>100</c:v>
                </c:pt>
                <c:pt idx="4306">
                  <c:v>100</c:v>
                </c:pt>
                <c:pt idx="4307">
                  <c:v>100</c:v>
                </c:pt>
                <c:pt idx="4308">
                  <c:v>100</c:v>
                </c:pt>
                <c:pt idx="4309">
                  <c:v>100</c:v>
                </c:pt>
                <c:pt idx="4310">
                  <c:v>100</c:v>
                </c:pt>
                <c:pt idx="4311">
                  <c:v>100</c:v>
                </c:pt>
                <c:pt idx="4312">
                  <c:v>100</c:v>
                </c:pt>
                <c:pt idx="4313">
                  <c:v>100</c:v>
                </c:pt>
                <c:pt idx="4314">
                  <c:v>100</c:v>
                </c:pt>
                <c:pt idx="4315">
                  <c:v>100</c:v>
                </c:pt>
                <c:pt idx="4316">
                  <c:v>100</c:v>
                </c:pt>
                <c:pt idx="4317">
                  <c:v>100</c:v>
                </c:pt>
                <c:pt idx="4318">
                  <c:v>100</c:v>
                </c:pt>
                <c:pt idx="4319">
                  <c:v>100</c:v>
                </c:pt>
                <c:pt idx="4320">
                  <c:v>100</c:v>
                </c:pt>
                <c:pt idx="4321">
                  <c:v>100</c:v>
                </c:pt>
                <c:pt idx="4322">
                  <c:v>100</c:v>
                </c:pt>
                <c:pt idx="4323">
                  <c:v>100</c:v>
                </c:pt>
                <c:pt idx="4324">
                  <c:v>100</c:v>
                </c:pt>
                <c:pt idx="4325">
                  <c:v>100</c:v>
                </c:pt>
                <c:pt idx="4326">
                  <c:v>100</c:v>
                </c:pt>
                <c:pt idx="4327">
                  <c:v>100</c:v>
                </c:pt>
                <c:pt idx="4328">
                  <c:v>100</c:v>
                </c:pt>
                <c:pt idx="4329">
                  <c:v>100</c:v>
                </c:pt>
                <c:pt idx="4330">
                  <c:v>100</c:v>
                </c:pt>
                <c:pt idx="4331">
                  <c:v>100</c:v>
                </c:pt>
                <c:pt idx="4332">
                  <c:v>100</c:v>
                </c:pt>
                <c:pt idx="4333">
                  <c:v>100</c:v>
                </c:pt>
                <c:pt idx="4334">
                  <c:v>100</c:v>
                </c:pt>
                <c:pt idx="4335">
                  <c:v>100</c:v>
                </c:pt>
                <c:pt idx="4336">
                  <c:v>100</c:v>
                </c:pt>
                <c:pt idx="4337">
                  <c:v>100</c:v>
                </c:pt>
                <c:pt idx="4338">
                  <c:v>100</c:v>
                </c:pt>
                <c:pt idx="4339">
                  <c:v>100</c:v>
                </c:pt>
                <c:pt idx="4340">
                  <c:v>100</c:v>
                </c:pt>
                <c:pt idx="4341">
                  <c:v>100</c:v>
                </c:pt>
                <c:pt idx="4342">
                  <c:v>100</c:v>
                </c:pt>
                <c:pt idx="4343">
                  <c:v>100</c:v>
                </c:pt>
                <c:pt idx="4344">
                  <c:v>100</c:v>
                </c:pt>
                <c:pt idx="4345">
                  <c:v>100</c:v>
                </c:pt>
                <c:pt idx="4346">
                  <c:v>100</c:v>
                </c:pt>
                <c:pt idx="4347">
                  <c:v>100</c:v>
                </c:pt>
                <c:pt idx="4348">
                  <c:v>100</c:v>
                </c:pt>
                <c:pt idx="4349">
                  <c:v>100</c:v>
                </c:pt>
                <c:pt idx="4350">
                  <c:v>100</c:v>
                </c:pt>
                <c:pt idx="4351">
                  <c:v>100</c:v>
                </c:pt>
                <c:pt idx="4352">
                  <c:v>100</c:v>
                </c:pt>
                <c:pt idx="4353">
                  <c:v>100</c:v>
                </c:pt>
                <c:pt idx="4354">
                  <c:v>100</c:v>
                </c:pt>
                <c:pt idx="4355">
                  <c:v>100</c:v>
                </c:pt>
                <c:pt idx="4356">
                  <c:v>100</c:v>
                </c:pt>
                <c:pt idx="4357">
                  <c:v>100</c:v>
                </c:pt>
                <c:pt idx="4358">
                  <c:v>100</c:v>
                </c:pt>
                <c:pt idx="4359">
                  <c:v>100</c:v>
                </c:pt>
                <c:pt idx="4360">
                  <c:v>100</c:v>
                </c:pt>
                <c:pt idx="4361">
                  <c:v>100</c:v>
                </c:pt>
                <c:pt idx="4362">
                  <c:v>100</c:v>
                </c:pt>
                <c:pt idx="4363">
                  <c:v>100</c:v>
                </c:pt>
                <c:pt idx="4364">
                  <c:v>100</c:v>
                </c:pt>
                <c:pt idx="4365">
                  <c:v>100</c:v>
                </c:pt>
                <c:pt idx="4366">
                  <c:v>100</c:v>
                </c:pt>
                <c:pt idx="4367">
                  <c:v>100</c:v>
                </c:pt>
                <c:pt idx="4368">
                  <c:v>100</c:v>
                </c:pt>
                <c:pt idx="4369">
                  <c:v>100</c:v>
                </c:pt>
                <c:pt idx="4370">
                  <c:v>100</c:v>
                </c:pt>
                <c:pt idx="4371">
                  <c:v>100</c:v>
                </c:pt>
                <c:pt idx="4372">
                  <c:v>100</c:v>
                </c:pt>
                <c:pt idx="4373">
                  <c:v>100</c:v>
                </c:pt>
                <c:pt idx="4374">
                  <c:v>100</c:v>
                </c:pt>
                <c:pt idx="4375">
                  <c:v>100</c:v>
                </c:pt>
                <c:pt idx="4376">
                  <c:v>100</c:v>
                </c:pt>
                <c:pt idx="4377">
                  <c:v>100</c:v>
                </c:pt>
                <c:pt idx="4378">
                  <c:v>100</c:v>
                </c:pt>
                <c:pt idx="4379">
                  <c:v>100</c:v>
                </c:pt>
                <c:pt idx="4380">
                  <c:v>100</c:v>
                </c:pt>
                <c:pt idx="4381">
                  <c:v>100</c:v>
                </c:pt>
                <c:pt idx="4382">
                  <c:v>100</c:v>
                </c:pt>
                <c:pt idx="4383">
                  <c:v>100</c:v>
                </c:pt>
                <c:pt idx="4384">
                  <c:v>100</c:v>
                </c:pt>
                <c:pt idx="4385">
                  <c:v>100</c:v>
                </c:pt>
                <c:pt idx="4386">
                  <c:v>100</c:v>
                </c:pt>
                <c:pt idx="4387">
                  <c:v>100</c:v>
                </c:pt>
                <c:pt idx="4388">
                  <c:v>100</c:v>
                </c:pt>
                <c:pt idx="4389">
                  <c:v>100</c:v>
                </c:pt>
                <c:pt idx="4390">
                  <c:v>100</c:v>
                </c:pt>
                <c:pt idx="4391">
                  <c:v>100</c:v>
                </c:pt>
                <c:pt idx="4392">
                  <c:v>100</c:v>
                </c:pt>
                <c:pt idx="4393">
                  <c:v>100</c:v>
                </c:pt>
                <c:pt idx="4394">
                  <c:v>100</c:v>
                </c:pt>
                <c:pt idx="4395">
                  <c:v>100</c:v>
                </c:pt>
                <c:pt idx="4396">
                  <c:v>100</c:v>
                </c:pt>
                <c:pt idx="4397">
                  <c:v>100</c:v>
                </c:pt>
                <c:pt idx="4398">
                  <c:v>100</c:v>
                </c:pt>
                <c:pt idx="4399">
                  <c:v>100</c:v>
                </c:pt>
                <c:pt idx="4400">
                  <c:v>100</c:v>
                </c:pt>
                <c:pt idx="4401">
                  <c:v>100</c:v>
                </c:pt>
                <c:pt idx="4402">
                  <c:v>100</c:v>
                </c:pt>
                <c:pt idx="4403">
                  <c:v>100</c:v>
                </c:pt>
                <c:pt idx="4404">
                  <c:v>100</c:v>
                </c:pt>
                <c:pt idx="4405">
                  <c:v>100</c:v>
                </c:pt>
                <c:pt idx="4406">
                  <c:v>100</c:v>
                </c:pt>
                <c:pt idx="4407">
                  <c:v>100</c:v>
                </c:pt>
                <c:pt idx="4408">
                  <c:v>100</c:v>
                </c:pt>
                <c:pt idx="4409">
                  <c:v>100</c:v>
                </c:pt>
                <c:pt idx="4410">
                  <c:v>100</c:v>
                </c:pt>
                <c:pt idx="4411">
                  <c:v>100</c:v>
                </c:pt>
                <c:pt idx="4412">
                  <c:v>100</c:v>
                </c:pt>
                <c:pt idx="4413">
                  <c:v>100</c:v>
                </c:pt>
                <c:pt idx="4414">
                  <c:v>100</c:v>
                </c:pt>
                <c:pt idx="4415">
                  <c:v>100</c:v>
                </c:pt>
                <c:pt idx="4416">
                  <c:v>100</c:v>
                </c:pt>
                <c:pt idx="4417">
                  <c:v>100</c:v>
                </c:pt>
                <c:pt idx="4418">
                  <c:v>100</c:v>
                </c:pt>
                <c:pt idx="4419">
                  <c:v>100</c:v>
                </c:pt>
                <c:pt idx="4420">
                  <c:v>100</c:v>
                </c:pt>
                <c:pt idx="4421">
                  <c:v>100</c:v>
                </c:pt>
                <c:pt idx="4422">
                  <c:v>100</c:v>
                </c:pt>
                <c:pt idx="4423">
                  <c:v>100</c:v>
                </c:pt>
                <c:pt idx="4424">
                  <c:v>100</c:v>
                </c:pt>
                <c:pt idx="4425">
                  <c:v>100</c:v>
                </c:pt>
                <c:pt idx="4426">
                  <c:v>100</c:v>
                </c:pt>
                <c:pt idx="4427">
                  <c:v>100</c:v>
                </c:pt>
                <c:pt idx="4428">
                  <c:v>100</c:v>
                </c:pt>
                <c:pt idx="4429">
                  <c:v>100</c:v>
                </c:pt>
                <c:pt idx="4430">
                  <c:v>100</c:v>
                </c:pt>
                <c:pt idx="4431">
                  <c:v>100</c:v>
                </c:pt>
                <c:pt idx="4432">
                  <c:v>100</c:v>
                </c:pt>
                <c:pt idx="4433">
                  <c:v>100</c:v>
                </c:pt>
                <c:pt idx="4434">
                  <c:v>100</c:v>
                </c:pt>
                <c:pt idx="4435">
                  <c:v>100</c:v>
                </c:pt>
                <c:pt idx="4436">
                  <c:v>100</c:v>
                </c:pt>
                <c:pt idx="4437">
                  <c:v>100</c:v>
                </c:pt>
                <c:pt idx="4438">
                  <c:v>100</c:v>
                </c:pt>
                <c:pt idx="4439">
                  <c:v>100</c:v>
                </c:pt>
                <c:pt idx="4440">
                  <c:v>100</c:v>
                </c:pt>
                <c:pt idx="4441">
                  <c:v>100</c:v>
                </c:pt>
                <c:pt idx="4442">
                  <c:v>100</c:v>
                </c:pt>
                <c:pt idx="4443">
                  <c:v>100</c:v>
                </c:pt>
                <c:pt idx="4444">
                  <c:v>100</c:v>
                </c:pt>
                <c:pt idx="4445">
                  <c:v>100</c:v>
                </c:pt>
                <c:pt idx="4446">
                  <c:v>100</c:v>
                </c:pt>
                <c:pt idx="4447">
                  <c:v>100</c:v>
                </c:pt>
                <c:pt idx="4448">
                  <c:v>100</c:v>
                </c:pt>
                <c:pt idx="4449">
                  <c:v>100</c:v>
                </c:pt>
                <c:pt idx="4450">
                  <c:v>100</c:v>
                </c:pt>
                <c:pt idx="4451">
                  <c:v>100</c:v>
                </c:pt>
                <c:pt idx="4452">
                  <c:v>100</c:v>
                </c:pt>
                <c:pt idx="4453">
                  <c:v>100</c:v>
                </c:pt>
                <c:pt idx="4454">
                  <c:v>100</c:v>
                </c:pt>
                <c:pt idx="4455">
                  <c:v>100</c:v>
                </c:pt>
                <c:pt idx="4456">
                  <c:v>100</c:v>
                </c:pt>
                <c:pt idx="4457">
                  <c:v>100</c:v>
                </c:pt>
                <c:pt idx="4458">
                  <c:v>100</c:v>
                </c:pt>
                <c:pt idx="4459">
                  <c:v>100</c:v>
                </c:pt>
                <c:pt idx="4460">
                  <c:v>100</c:v>
                </c:pt>
                <c:pt idx="4461">
                  <c:v>100</c:v>
                </c:pt>
                <c:pt idx="4462">
                  <c:v>100</c:v>
                </c:pt>
                <c:pt idx="4463">
                  <c:v>100</c:v>
                </c:pt>
                <c:pt idx="4464">
                  <c:v>100</c:v>
                </c:pt>
                <c:pt idx="4465">
                  <c:v>100</c:v>
                </c:pt>
                <c:pt idx="4466">
                  <c:v>100</c:v>
                </c:pt>
                <c:pt idx="4467">
                  <c:v>100</c:v>
                </c:pt>
                <c:pt idx="4468">
                  <c:v>100</c:v>
                </c:pt>
                <c:pt idx="4469">
                  <c:v>100</c:v>
                </c:pt>
                <c:pt idx="4470">
                  <c:v>100</c:v>
                </c:pt>
                <c:pt idx="4471">
                  <c:v>100</c:v>
                </c:pt>
                <c:pt idx="4472">
                  <c:v>100</c:v>
                </c:pt>
                <c:pt idx="4473">
                  <c:v>100</c:v>
                </c:pt>
                <c:pt idx="4474">
                  <c:v>100</c:v>
                </c:pt>
                <c:pt idx="4475">
                  <c:v>100</c:v>
                </c:pt>
                <c:pt idx="4476">
                  <c:v>100</c:v>
                </c:pt>
                <c:pt idx="4477">
                  <c:v>100</c:v>
                </c:pt>
                <c:pt idx="4478">
                  <c:v>100</c:v>
                </c:pt>
                <c:pt idx="4479">
                  <c:v>100</c:v>
                </c:pt>
                <c:pt idx="4480">
                  <c:v>100</c:v>
                </c:pt>
                <c:pt idx="4481">
                  <c:v>100</c:v>
                </c:pt>
                <c:pt idx="4482">
                  <c:v>100</c:v>
                </c:pt>
                <c:pt idx="4483">
                  <c:v>100</c:v>
                </c:pt>
                <c:pt idx="4484">
                  <c:v>100</c:v>
                </c:pt>
                <c:pt idx="4485">
                  <c:v>100</c:v>
                </c:pt>
                <c:pt idx="4486">
                  <c:v>100</c:v>
                </c:pt>
                <c:pt idx="4487">
                  <c:v>100</c:v>
                </c:pt>
                <c:pt idx="4488">
                  <c:v>100</c:v>
                </c:pt>
                <c:pt idx="4489">
                  <c:v>100</c:v>
                </c:pt>
                <c:pt idx="4490">
                  <c:v>100</c:v>
                </c:pt>
                <c:pt idx="4491">
                  <c:v>100</c:v>
                </c:pt>
                <c:pt idx="4492">
                  <c:v>100</c:v>
                </c:pt>
                <c:pt idx="4493">
                  <c:v>100</c:v>
                </c:pt>
                <c:pt idx="4494">
                  <c:v>100</c:v>
                </c:pt>
                <c:pt idx="4495">
                  <c:v>100</c:v>
                </c:pt>
                <c:pt idx="4496">
                  <c:v>100</c:v>
                </c:pt>
                <c:pt idx="4497">
                  <c:v>100</c:v>
                </c:pt>
                <c:pt idx="4498">
                  <c:v>100</c:v>
                </c:pt>
                <c:pt idx="4499">
                  <c:v>100</c:v>
                </c:pt>
                <c:pt idx="4500">
                  <c:v>100</c:v>
                </c:pt>
                <c:pt idx="4501">
                  <c:v>100</c:v>
                </c:pt>
                <c:pt idx="4502">
                  <c:v>100</c:v>
                </c:pt>
                <c:pt idx="4503">
                  <c:v>100</c:v>
                </c:pt>
                <c:pt idx="4504">
                  <c:v>100</c:v>
                </c:pt>
                <c:pt idx="4505">
                  <c:v>100</c:v>
                </c:pt>
                <c:pt idx="4506">
                  <c:v>100</c:v>
                </c:pt>
                <c:pt idx="4507">
                  <c:v>100</c:v>
                </c:pt>
                <c:pt idx="4508">
                  <c:v>100</c:v>
                </c:pt>
                <c:pt idx="4509">
                  <c:v>100</c:v>
                </c:pt>
                <c:pt idx="4510">
                  <c:v>100</c:v>
                </c:pt>
                <c:pt idx="4511">
                  <c:v>100</c:v>
                </c:pt>
                <c:pt idx="4512">
                  <c:v>100</c:v>
                </c:pt>
                <c:pt idx="4513">
                  <c:v>100</c:v>
                </c:pt>
                <c:pt idx="4514">
                  <c:v>100</c:v>
                </c:pt>
                <c:pt idx="4515">
                  <c:v>100</c:v>
                </c:pt>
                <c:pt idx="4516">
                  <c:v>100</c:v>
                </c:pt>
                <c:pt idx="4517">
                  <c:v>100</c:v>
                </c:pt>
                <c:pt idx="4518">
                  <c:v>100</c:v>
                </c:pt>
                <c:pt idx="4519">
                  <c:v>100</c:v>
                </c:pt>
                <c:pt idx="4520">
                  <c:v>100</c:v>
                </c:pt>
                <c:pt idx="4521">
                  <c:v>100</c:v>
                </c:pt>
                <c:pt idx="4522">
                  <c:v>100</c:v>
                </c:pt>
                <c:pt idx="4523">
                  <c:v>100</c:v>
                </c:pt>
                <c:pt idx="4524">
                  <c:v>100</c:v>
                </c:pt>
                <c:pt idx="4525">
                  <c:v>100</c:v>
                </c:pt>
                <c:pt idx="4526">
                  <c:v>100</c:v>
                </c:pt>
                <c:pt idx="4527">
                  <c:v>100</c:v>
                </c:pt>
                <c:pt idx="4528">
                  <c:v>100</c:v>
                </c:pt>
                <c:pt idx="4529">
                  <c:v>100</c:v>
                </c:pt>
                <c:pt idx="4530">
                  <c:v>100</c:v>
                </c:pt>
                <c:pt idx="4531">
                  <c:v>100</c:v>
                </c:pt>
                <c:pt idx="4532">
                  <c:v>100</c:v>
                </c:pt>
                <c:pt idx="4533">
                  <c:v>100</c:v>
                </c:pt>
                <c:pt idx="4534">
                  <c:v>100</c:v>
                </c:pt>
                <c:pt idx="4535">
                  <c:v>100</c:v>
                </c:pt>
                <c:pt idx="4536">
                  <c:v>100</c:v>
                </c:pt>
                <c:pt idx="4537">
                  <c:v>100</c:v>
                </c:pt>
                <c:pt idx="4538">
                  <c:v>100</c:v>
                </c:pt>
                <c:pt idx="4539">
                  <c:v>100</c:v>
                </c:pt>
                <c:pt idx="4540">
                  <c:v>100</c:v>
                </c:pt>
                <c:pt idx="4541">
                  <c:v>100</c:v>
                </c:pt>
                <c:pt idx="4542">
                  <c:v>100</c:v>
                </c:pt>
                <c:pt idx="4543">
                  <c:v>100</c:v>
                </c:pt>
                <c:pt idx="4544">
                  <c:v>100</c:v>
                </c:pt>
                <c:pt idx="4545">
                  <c:v>100</c:v>
                </c:pt>
                <c:pt idx="4546">
                  <c:v>100</c:v>
                </c:pt>
                <c:pt idx="4547">
                  <c:v>100</c:v>
                </c:pt>
                <c:pt idx="4548">
                  <c:v>100</c:v>
                </c:pt>
                <c:pt idx="4549">
                  <c:v>100</c:v>
                </c:pt>
                <c:pt idx="4550">
                  <c:v>100</c:v>
                </c:pt>
                <c:pt idx="4551">
                  <c:v>100</c:v>
                </c:pt>
                <c:pt idx="4552">
                  <c:v>100</c:v>
                </c:pt>
                <c:pt idx="4553">
                  <c:v>100</c:v>
                </c:pt>
                <c:pt idx="4554">
                  <c:v>100</c:v>
                </c:pt>
                <c:pt idx="4555">
                  <c:v>100</c:v>
                </c:pt>
                <c:pt idx="4556">
                  <c:v>100</c:v>
                </c:pt>
                <c:pt idx="4557">
                  <c:v>100</c:v>
                </c:pt>
                <c:pt idx="4558">
                  <c:v>100</c:v>
                </c:pt>
                <c:pt idx="4559">
                  <c:v>100</c:v>
                </c:pt>
                <c:pt idx="4560">
                  <c:v>100</c:v>
                </c:pt>
                <c:pt idx="4561">
                  <c:v>100</c:v>
                </c:pt>
                <c:pt idx="4562">
                  <c:v>100</c:v>
                </c:pt>
                <c:pt idx="4563">
                  <c:v>100</c:v>
                </c:pt>
                <c:pt idx="4564">
                  <c:v>100</c:v>
                </c:pt>
                <c:pt idx="4565">
                  <c:v>100</c:v>
                </c:pt>
                <c:pt idx="4566">
                  <c:v>100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100</c:v>
                </c:pt>
                <c:pt idx="6759">
                  <c:v>100</c:v>
                </c:pt>
                <c:pt idx="6760">
                  <c:v>100</c:v>
                </c:pt>
                <c:pt idx="6761">
                  <c:v>100</c:v>
                </c:pt>
                <c:pt idx="6762">
                  <c:v>100</c:v>
                </c:pt>
                <c:pt idx="6763">
                  <c:v>100</c:v>
                </c:pt>
                <c:pt idx="6764">
                  <c:v>100</c:v>
                </c:pt>
                <c:pt idx="6765">
                  <c:v>100</c:v>
                </c:pt>
                <c:pt idx="6766">
                  <c:v>100</c:v>
                </c:pt>
                <c:pt idx="6767">
                  <c:v>100</c:v>
                </c:pt>
                <c:pt idx="6768">
                  <c:v>100</c:v>
                </c:pt>
                <c:pt idx="6769">
                  <c:v>100</c:v>
                </c:pt>
                <c:pt idx="6770">
                  <c:v>100</c:v>
                </c:pt>
                <c:pt idx="6771">
                  <c:v>100</c:v>
                </c:pt>
                <c:pt idx="6772">
                  <c:v>100</c:v>
                </c:pt>
                <c:pt idx="6773">
                  <c:v>100</c:v>
                </c:pt>
                <c:pt idx="6774">
                  <c:v>100</c:v>
                </c:pt>
                <c:pt idx="6775">
                  <c:v>100</c:v>
                </c:pt>
                <c:pt idx="6776">
                  <c:v>100</c:v>
                </c:pt>
                <c:pt idx="6777">
                  <c:v>100</c:v>
                </c:pt>
                <c:pt idx="6778">
                  <c:v>100</c:v>
                </c:pt>
                <c:pt idx="6779">
                  <c:v>100</c:v>
                </c:pt>
                <c:pt idx="6780">
                  <c:v>100</c:v>
                </c:pt>
                <c:pt idx="6781">
                  <c:v>100</c:v>
                </c:pt>
                <c:pt idx="6782">
                  <c:v>100</c:v>
                </c:pt>
                <c:pt idx="6783">
                  <c:v>100</c:v>
                </c:pt>
                <c:pt idx="6784">
                  <c:v>100</c:v>
                </c:pt>
                <c:pt idx="6785">
                  <c:v>100</c:v>
                </c:pt>
                <c:pt idx="6786">
                  <c:v>100</c:v>
                </c:pt>
                <c:pt idx="6787">
                  <c:v>100</c:v>
                </c:pt>
                <c:pt idx="6788">
                  <c:v>100</c:v>
                </c:pt>
                <c:pt idx="6789">
                  <c:v>100</c:v>
                </c:pt>
                <c:pt idx="6790">
                  <c:v>100</c:v>
                </c:pt>
                <c:pt idx="6791">
                  <c:v>100</c:v>
                </c:pt>
                <c:pt idx="6792">
                  <c:v>100</c:v>
                </c:pt>
                <c:pt idx="6793">
                  <c:v>100</c:v>
                </c:pt>
                <c:pt idx="6794">
                  <c:v>100</c:v>
                </c:pt>
                <c:pt idx="6795">
                  <c:v>100</c:v>
                </c:pt>
                <c:pt idx="6796">
                  <c:v>100</c:v>
                </c:pt>
                <c:pt idx="6797">
                  <c:v>100</c:v>
                </c:pt>
                <c:pt idx="6798">
                  <c:v>100</c:v>
                </c:pt>
                <c:pt idx="6799">
                  <c:v>100</c:v>
                </c:pt>
                <c:pt idx="6800">
                  <c:v>100</c:v>
                </c:pt>
                <c:pt idx="6801">
                  <c:v>100</c:v>
                </c:pt>
                <c:pt idx="6802">
                  <c:v>100</c:v>
                </c:pt>
                <c:pt idx="6803">
                  <c:v>100</c:v>
                </c:pt>
                <c:pt idx="6804">
                  <c:v>100</c:v>
                </c:pt>
                <c:pt idx="6805">
                  <c:v>100</c:v>
                </c:pt>
                <c:pt idx="6806">
                  <c:v>100</c:v>
                </c:pt>
                <c:pt idx="6807">
                  <c:v>100</c:v>
                </c:pt>
                <c:pt idx="6808">
                  <c:v>100</c:v>
                </c:pt>
                <c:pt idx="6809">
                  <c:v>100</c:v>
                </c:pt>
                <c:pt idx="6810">
                  <c:v>100</c:v>
                </c:pt>
                <c:pt idx="6811">
                  <c:v>100</c:v>
                </c:pt>
                <c:pt idx="6812">
                  <c:v>100</c:v>
                </c:pt>
                <c:pt idx="6813">
                  <c:v>100</c:v>
                </c:pt>
                <c:pt idx="6814">
                  <c:v>100</c:v>
                </c:pt>
                <c:pt idx="6815">
                  <c:v>100</c:v>
                </c:pt>
                <c:pt idx="6816">
                  <c:v>100</c:v>
                </c:pt>
                <c:pt idx="6817">
                  <c:v>100</c:v>
                </c:pt>
                <c:pt idx="6818">
                  <c:v>100</c:v>
                </c:pt>
                <c:pt idx="6819">
                  <c:v>100</c:v>
                </c:pt>
                <c:pt idx="6820">
                  <c:v>100</c:v>
                </c:pt>
                <c:pt idx="6821">
                  <c:v>100</c:v>
                </c:pt>
                <c:pt idx="6822">
                  <c:v>100</c:v>
                </c:pt>
                <c:pt idx="6823">
                  <c:v>100</c:v>
                </c:pt>
                <c:pt idx="6824">
                  <c:v>100</c:v>
                </c:pt>
                <c:pt idx="6825">
                  <c:v>100</c:v>
                </c:pt>
                <c:pt idx="6826">
                  <c:v>100</c:v>
                </c:pt>
                <c:pt idx="6827">
                  <c:v>100</c:v>
                </c:pt>
                <c:pt idx="6828">
                  <c:v>100</c:v>
                </c:pt>
                <c:pt idx="6829">
                  <c:v>100</c:v>
                </c:pt>
                <c:pt idx="6830">
                  <c:v>100</c:v>
                </c:pt>
                <c:pt idx="6831">
                  <c:v>100</c:v>
                </c:pt>
                <c:pt idx="6832">
                  <c:v>100</c:v>
                </c:pt>
                <c:pt idx="6833">
                  <c:v>100</c:v>
                </c:pt>
                <c:pt idx="6834">
                  <c:v>100</c:v>
                </c:pt>
                <c:pt idx="6835">
                  <c:v>100</c:v>
                </c:pt>
                <c:pt idx="6836">
                  <c:v>100</c:v>
                </c:pt>
                <c:pt idx="6837">
                  <c:v>100</c:v>
                </c:pt>
                <c:pt idx="6838">
                  <c:v>100</c:v>
                </c:pt>
                <c:pt idx="6839">
                  <c:v>100</c:v>
                </c:pt>
                <c:pt idx="6840">
                  <c:v>100</c:v>
                </c:pt>
                <c:pt idx="6841">
                  <c:v>100</c:v>
                </c:pt>
                <c:pt idx="6842">
                  <c:v>100</c:v>
                </c:pt>
                <c:pt idx="6843">
                  <c:v>100</c:v>
                </c:pt>
                <c:pt idx="6844">
                  <c:v>100</c:v>
                </c:pt>
                <c:pt idx="6845">
                  <c:v>100</c:v>
                </c:pt>
                <c:pt idx="6846">
                  <c:v>100</c:v>
                </c:pt>
                <c:pt idx="6847">
                  <c:v>100</c:v>
                </c:pt>
                <c:pt idx="6848">
                  <c:v>100</c:v>
                </c:pt>
                <c:pt idx="6849">
                  <c:v>100</c:v>
                </c:pt>
                <c:pt idx="6850">
                  <c:v>100</c:v>
                </c:pt>
                <c:pt idx="6851">
                  <c:v>100</c:v>
                </c:pt>
                <c:pt idx="6852">
                  <c:v>100</c:v>
                </c:pt>
                <c:pt idx="6853">
                  <c:v>100</c:v>
                </c:pt>
                <c:pt idx="6854">
                  <c:v>100</c:v>
                </c:pt>
                <c:pt idx="6855">
                  <c:v>100</c:v>
                </c:pt>
                <c:pt idx="6856">
                  <c:v>100</c:v>
                </c:pt>
                <c:pt idx="6857">
                  <c:v>100</c:v>
                </c:pt>
                <c:pt idx="6858">
                  <c:v>100</c:v>
                </c:pt>
                <c:pt idx="6859">
                  <c:v>100</c:v>
                </c:pt>
                <c:pt idx="6860">
                  <c:v>100</c:v>
                </c:pt>
                <c:pt idx="6861">
                  <c:v>100</c:v>
                </c:pt>
                <c:pt idx="6862">
                  <c:v>100</c:v>
                </c:pt>
                <c:pt idx="6863">
                  <c:v>100</c:v>
                </c:pt>
                <c:pt idx="6864">
                  <c:v>100</c:v>
                </c:pt>
                <c:pt idx="6865">
                  <c:v>100</c:v>
                </c:pt>
                <c:pt idx="6866">
                  <c:v>100</c:v>
                </c:pt>
                <c:pt idx="6867">
                  <c:v>100</c:v>
                </c:pt>
                <c:pt idx="6868">
                  <c:v>100</c:v>
                </c:pt>
                <c:pt idx="6869">
                  <c:v>100</c:v>
                </c:pt>
                <c:pt idx="6870">
                  <c:v>100</c:v>
                </c:pt>
                <c:pt idx="6871">
                  <c:v>100</c:v>
                </c:pt>
                <c:pt idx="6872">
                  <c:v>100</c:v>
                </c:pt>
                <c:pt idx="6873">
                  <c:v>100</c:v>
                </c:pt>
                <c:pt idx="6874">
                  <c:v>100</c:v>
                </c:pt>
                <c:pt idx="6875">
                  <c:v>100</c:v>
                </c:pt>
                <c:pt idx="6876">
                  <c:v>100</c:v>
                </c:pt>
                <c:pt idx="6877">
                  <c:v>100</c:v>
                </c:pt>
                <c:pt idx="6878">
                  <c:v>100</c:v>
                </c:pt>
                <c:pt idx="6879">
                  <c:v>100</c:v>
                </c:pt>
                <c:pt idx="6880">
                  <c:v>100</c:v>
                </c:pt>
                <c:pt idx="6881">
                  <c:v>100</c:v>
                </c:pt>
                <c:pt idx="6882">
                  <c:v>100</c:v>
                </c:pt>
                <c:pt idx="6883">
                  <c:v>100</c:v>
                </c:pt>
                <c:pt idx="6884">
                  <c:v>100</c:v>
                </c:pt>
                <c:pt idx="6885">
                  <c:v>100</c:v>
                </c:pt>
                <c:pt idx="6886">
                  <c:v>100</c:v>
                </c:pt>
                <c:pt idx="6887">
                  <c:v>100</c:v>
                </c:pt>
                <c:pt idx="6888">
                  <c:v>100</c:v>
                </c:pt>
                <c:pt idx="6889">
                  <c:v>100</c:v>
                </c:pt>
                <c:pt idx="6890">
                  <c:v>100</c:v>
                </c:pt>
                <c:pt idx="6891">
                  <c:v>100</c:v>
                </c:pt>
                <c:pt idx="6892">
                  <c:v>100</c:v>
                </c:pt>
                <c:pt idx="6893">
                  <c:v>100</c:v>
                </c:pt>
                <c:pt idx="6894">
                  <c:v>100</c:v>
                </c:pt>
                <c:pt idx="6895">
                  <c:v>100</c:v>
                </c:pt>
                <c:pt idx="6896">
                  <c:v>100</c:v>
                </c:pt>
                <c:pt idx="6897">
                  <c:v>100</c:v>
                </c:pt>
                <c:pt idx="6898">
                  <c:v>100</c:v>
                </c:pt>
                <c:pt idx="6899">
                  <c:v>100</c:v>
                </c:pt>
                <c:pt idx="6900">
                  <c:v>100</c:v>
                </c:pt>
                <c:pt idx="6901">
                  <c:v>100</c:v>
                </c:pt>
                <c:pt idx="6902">
                  <c:v>100</c:v>
                </c:pt>
                <c:pt idx="6903">
                  <c:v>100</c:v>
                </c:pt>
                <c:pt idx="6904">
                  <c:v>100</c:v>
                </c:pt>
                <c:pt idx="6905">
                  <c:v>100</c:v>
                </c:pt>
                <c:pt idx="6906">
                  <c:v>100</c:v>
                </c:pt>
                <c:pt idx="6907">
                  <c:v>100</c:v>
                </c:pt>
                <c:pt idx="6908">
                  <c:v>100</c:v>
                </c:pt>
                <c:pt idx="6909">
                  <c:v>100</c:v>
                </c:pt>
                <c:pt idx="6910">
                  <c:v>100</c:v>
                </c:pt>
                <c:pt idx="6911">
                  <c:v>100</c:v>
                </c:pt>
                <c:pt idx="6912">
                  <c:v>100</c:v>
                </c:pt>
                <c:pt idx="6913">
                  <c:v>100</c:v>
                </c:pt>
                <c:pt idx="6914">
                  <c:v>100</c:v>
                </c:pt>
                <c:pt idx="6915">
                  <c:v>100</c:v>
                </c:pt>
                <c:pt idx="6916">
                  <c:v>100</c:v>
                </c:pt>
                <c:pt idx="6917">
                  <c:v>100</c:v>
                </c:pt>
                <c:pt idx="6918">
                  <c:v>100</c:v>
                </c:pt>
                <c:pt idx="6919">
                  <c:v>100</c:v>
                </c:pt>
                <c:pt idx="6920">
                  <c:v>100</c:v>
                </c:pt>
                <c:pt idx="6921">
                  <c:v>100</c:v>
                </c:pt>
                <c:pt idx="6922">
                  <c:v>100</c:v>
                </c:pt>
                <c:pt idx="6923">
                  <c:v>100</c:v>
                </c:pt>
                <c:pt idx="6924">
                  <c:v>100</c:v>
                </c:pt>
                <c:pt idx="6925">
                  <c:v>100</c:v>
                </c:pt>
                <c:pt idx="6926">
                  <c:v>100</c:v>
                </c:pt>
                <c:pt idx="6927">
                  <c:v>100</c:v>
                </c:pt>
                <c:pt idx="6928">
                  <c:v>100</c:v>
                </c:pt>
                <c:pt idx="6929">
                  <c:v>100</c:v>
                </c:pt>
                <c:pt idx="6930">
                  <c:v>100</c:v>
                </c:pt>
                <c:pt idx="6931">
                  <c:v>100</c:v>
                </c:pt>
                <c:pt idx="6932">
                  <c:v>100</c:v>
                </c:pt>
                <c:pt idx="6933">
                  <c:v>100</c:v>
                </c:pt>
                <c:pt idx="6934">
                  <c:v>100</c:v>
                </c:pt>
                <c:pt idx="6935">
                  <c:v>100</c:v>
                </c:pt>
                <c:pt idx="6936">
                  <c:v>100</c:v>
                </c:pt>
                <c:pt idx="6937">
                  <c:v>100</c:v>
                </c:pt>
                <c:pt idx="6938">
                  <c:v>100</c:v>
                </c:pt>
                <c:pt idx="6939">
                  <c:v>100</c:v>
                </c:pt>
                <c:pt idx="6940">
                  <c:v>100</c:v>
                </c:pt>
                <c:pt idx="6941">
                  <c:v>100</c:v>
                </c:pt>
                <c:pt idx="6942">
                  <c:v>100</c:v>
                </c:pt>
                <c:pt idx="6943">
                  <c:v>100</c:v>
                </c:pt>
                <c:pt idx="6944">
                  <c:v>100</c:v>
                </c:pt>
                <c:pt idx="6945">
                  <c:v>100</c:v>
                </c:pt>
                <c:pt idx="6946">
                  <c:v>100</c:v>
                </c:pt>
                <c:pt idx="6947">
                  <c:v>100</c:v>
                </c:pt>
                <c:pt idx="6948">
                  <c:v>100</c:v>
                </c:pt>
                <c:pt idx="6949">
                  <c:v>100</c:v>
                </c:pt>
                <c:pt idx="6950">
                  <c:v>100</c:v>
                </c:pt>
                <c:pt idx="6951">
                  <c:v>100</c:v>
                </c:pt>
                <c:pt idx="6952">
                  <c:v>100</c:v>
                </c:pt>
                <c:pt idx="6953">
                  <c:v>100</c:v>
                </c:pt>
                <c:pt idx="6954">
                  <c:v>100</c:v>
                </c:pt>
                <c:pt idx="6955">
                  <c:v>100</c:v>
                </c:pt>
                <c:pt idx="6956">
                  <c:v>100</c:v>
                </c:pt>
                <c:pt idx="6957">
                  <c:v>100</c:v>
                </c:pt>
                <c:pt idx="6958">
                  <c:v>100</c:v>
                </c:pt>
                <c:pt idx="6959">
                  <c:v>100</c:v>
                </c:pt>
                <c:pt idx="6960">
                  <c:v>100</c:v>
                </c:pt>
                <c:pt idx="6961">
                  <c:v>100</c:v>
                </c:pt>
                <c:pt idx="6962">
                  <c:v>100</c:v>
                </c:pt>
                <c:pt idx="6963">
                  <c:v>100</c:v>
                </c:pt>
                <c:pt idx="6964">
                  <c:v>100</c:v>
                </c:pt>
                <c:pt idx="6965">
                  <c:v>100</c:v>
                </c:pt>
                <c:pt idx="6966">
                  <c:v>100</c:v>
                </c:pt>
                <c:pt idx="6967">
                  <c:v>100</c:v>
                </c:pt>
                <c:pt idx="6968">
                  <c:v>100</c:v>
                </c:pt>
                <c:pt idx="6969">
                  <c:v>100</c:v>
                </c:pt>
                <c:pt idx="6970">
                  <c:v>100</c:v>
                </c:pt>
                <c:pt idx="6971">
                  <c:v>100</c:v>
                </c:pt>
                <c:pt idx="6972">
                  <c:v>100</c:v>
                </c:pt>
                <c:pt idx="6973">
                  <c:v>100</c:v>
                </c:pt>
                <c:pt idx="6974">
                  <c:v>100</c:v>
                </c:pt>
                <c:pt idx="6975">
                  <c:v>100</c:v>
                </c:pt>
                <c:pt idx="6976">
                  <c:v>100</c:v>
                </c:pt>
                <c:pt idx="6977">
                  <c:v>100</c:v>
                </c:pt>
                <c:pt idx="6978">
                  <c:v>100</c:v>
                </c:pt>
                <c:pt idx="6979">
                  <c:v>100</c:v>
                </c:pt>
                <c:pt idx="6980">
                  <c:v>100</c:v>
                </c:pt>
                <c:pt idx="6981">
                  <c:v>100</c:v>
                </c:pt>
                <c:pt idx="6982">
                  <c:v>100</c:v>
                </c:pt>
                <c:pt idx="6983">
                  <c:v>100</c:v>
                </c:pt>
                <c:pt idx="6984">
                  <c:v>100</c:v>
                </c:pt>
                <c:pt idx="6985">
                  <c:v>100</c:v>
                </c:pt>
                <c:pt idx="6986">
                  <c:v>100</c:v>
                </c:pt>
                <c:pt idx="6987">
                  <c:v>100</c:v>
                </c:pt>
                <c:pt idx="6988">
                  <c:v>100</c:v>
                </c:pt>
                <c:pt idx="6989">
                  <c:v>100</c:v>
                </c:pt>
                <c:pt idx="6990">
                  <c:v>100</c:v>
                </c:pt>
                <c:pt idx="6991">
                  <c:v>100</c:v>
                </c:pt>
                <c:pt idx="6992">
                  <c:v>100</c:v>
                </c:pt>
                <c:pt idx="6993">
                  <c:v>100</c:v>
                </c:pt>
                <c:pt idx="6994">
                  <c:v>100</c:v>
                </c:pt>
                <c:pt idx="6995">
                  <c:v>100</c:v>
                </c:pt>
                <c:pt idx="6996">
                  <c:v>100</c:v>
                </c:pt>
                <c:pt idx="6997">
                  <c:v>100</c:v>
                </c:pt>
                <c:pt idx="6998">
                  <c:v>100</c:v>
                </c:pt>
                <c:pt idx="6999">
                  <c:v>100</c:v>
                </c:pt>
                <c:pt idx="7000">
                  <c:v>100</c:v>
                </c:pt>
                <c:pt idx="7001">
                  <c:v>100</c:v>
                </c:pt>
                <c:pt idx="7002">
                  <c:v>100</c:v>
                </c:pt>
                <c:pt idx="7003">
                  <c:v>100</c:v>
                </c:pt>
                <c:pt idx="7004">
                  <c:v>100</c:v>
                </c:pt>
                <c:pt idx="7005">
                  <c:v>100</c:v>
                </c:pt>
                <c:pt idx="7006">
                  <c:v>100</c:v>
                </c:pt>
                <c:pt idx="7007">
                  <c:v>100</c:v>
                </c:pt>
                <c:pt idx="7008">
                  <c:v>100</c:v>
                </c:pt>
                <c:pt idx="7009">
                  <c:v>100</c:v>
                </c:pt>
                <c:pt idx="7010">
                  <c:v>100</c:v>
                </c:pt>
                <c:pt idx="7011">
                  <c:v>100</c:v>
                </c:pt>
                <c:pt idx="7012">
                  <c:v>100</c:v>
                </c:pt>
                <c:pt idx="7013">
                  <c:v>100</c:v>
                </c:pt>
                <c:pt idx="7014">
                  <c:v>100</c:v>
                </c:pt>
                <c:pt idx="7015">
                  <c:v>100</c:v>
                </c:pt>
                <c:pt idx="7016">
                  <c:v>100</c:v>
                </c:pt>
                <c:pt idx="7017">
                  <c:v>100</c:v>
                </c:pt>
                <c:pt idx="7018">
                  <c:v>100</c:v>
                </c:pt>
                <c:pt idx="7019">
                  <c:v>100</c:v>
                </c:pt>
                <c:pt idx="7020">
                  <c:v>100</c:v>
                </c:pt>
                <c:pt idx="7021">
                  <c:v>100</c:v>
                </c:pt>
                <c:pt idx="7022">
                  <c:v>100</c:v>
                </c:pt>
                <c:pt idx="7023">
                  <c:v>100</c:v>
                </c:pt>
                <c:pt idx="7024">
                  <c:v>100</c:v>
                </c:pt>
                <c:pt idx="7025">
                  <c:v>100</c:v>
                </c:pt>
                <c:pt idx="7026">
                  <c:v>100</c:v>
                </c:pt>
                <c:pt idx="7027">
                  <c:v>100</c:v>
                </c:pt>
                <c:pt idx="7028">
                  <c:v>100</c:v>
                </c:pt>
                <c:pt idx="7029">
                  <c:v>100</c:v>
                </c:pt>
                <c:pt idx="7030">
                  <c:v>100</c:v>
                </c:pt>
                <c:pt idx="7031">
                  <c:v>100</c:v>
                </c:pt>
                <c:pt idx="7032">
                  <c:v>100</c:v>
                </c:pt>
                <c:pt idx="7033">
                  <c:v>100</c:v>
                </c:pt>
                <c:pt idx="7034">
                  <c:v>100</c:v>
                </c:pt>
                <c:pt idx="7035">
                  <c:v>100</c:v>
                </c:pt>
                <c:pt idx="7036">
                  <c:v>100</c:v>
                </c:pt>
                <c:pt idx="7037">
                  <c:v>100</c:v>
                </c:pt>
                <c:pt idx="7038">
                  <c:v>100</c:v>
                </c:pt>
                <c:pt idx="7039">
                  <c:v>100</c:v>
                </c:pt>
                <c:pt idx="7040">
                  <c:v>100</c:v>
                </c:pt>
                <c:pt idx="7041">
                  <c:v>100</c:v>
                </c:pt>
                <c:pt idx="7042">
                  <c:v>100</c:v>
                </c:pt>
                <c:pt idx="7043">
                  <c:v>100</c:v>
                </c:pt>
                <c:pt idx="7044">
                  <c:v>100</c:v>
                </c:pt>
                <c:pt idx="7045">
                  <c:v>100</c:v>
                </c:pt>
                <c:pt idx="7046">
                  <c:v>100</c:v>
                </c:pt>
                <c:pt idx="7047">
                  <c:v>100</c:v>
                </c:pt>
                <c:pt idx="7048">
                  <c:v>100</c:v>
                </c:pt>
                <c:pt idx="7049">
                  <c:v>100</c:v>
                </c:pt>
                <c:pt idx="7050">
                  <c:v>100</c:v>
                </c:pt>
                <c:pt idx="7051">
                  <c:v>100</c:v>
                </c:pt>
                <c:pt idx="7052">
                  <c:v>100</c:v>
                </c:pt>
                <c:pt idx="7053">
                  <c:v>100</c:v>
                </c:pt>
                <c:pt idx="7054">
                  <c:v>100</c:v>
                </c:pt>
                <c:pt idx="7055">
                  <c:v>100</c:v>
                </c:pt>
                <c:pt idx="7056">
                  <c:v>100</c:v>
                </c:pt>
                <c:pt idx="7057">
                  <c:v>100</c:v>
                </c:pt>
                <c:pt idx="7058">
                  <c:v>100</c:v>
                </c:pt>
                <c:pt idx="7059">
                  <c:v>100</c:v>
                </c:pt>
                <c:pt idx="7060">
                  <c:v>100</c:v>
                </c:pt>
                <c:pt idx="7061">
                  <c:v>100</c:v>
                </c:pt>
                <c:pt idx="7062">
                  <c:v>100</c:v>
                </c:pt>
                <c:pt idx="7063">
                  <c:v>100</c:v>
                </c:pt>
                <c:pt idx="7064">
                  <c:v>100</c:v>
                </c:pt>
                <c:pt idx="7065">
                  <c:v>100</c:v>
                </c:pt>
                <c:pt idx="7066">
                  <c:v>100</c:v>
                </c:pt>
                <c:pt idx="7067">
                  <c:v>100</c:v>
                </c:pt>
                <c:pt idx="7068">
                  <c:v>100</c:v>
                </c:pt>
                <c:pt idx="7069">
                  <c:v>100</c:v>
                </c:pt>
                <c:pt idx="7070">
                  <c:v>100</c:v>
                </c:pt>
                <c:pt idx="7071">
                  <c:v>100</c:v>
                </c:pt>
                <c:pt idx="7072">
                  <c:v>100</c:v>
                </c:pt>
                <c:pt idx="7073">
                  <c:v>100</c:v>
                </c:pt>
                <c:pt idx="7074">
                  <c:v>100</c:v>
                </c:pt>
                <c:pt idx="7075">
                  <c:v>100</c:v>
                </c:pt>
                <c:pt idx="7076">
                  <c:v>100</c:v>
                </c:pt>
                <c:pt idx="7077">
                  <c:v>100</c:v>
                </c:pt>
                <c:pt idx="7078">
                  <c:v>100</c:v>
                </c:pt>
                <c:pt idx="7079">
                  <c:v>100</c:v>
                </c:pt>
                <c:pt idx="7080">
                  <c:v>100</c:v>
                </c:pt>
                <c:pt idx="7081">
                  <c:v>100</c:v>
                </c:pt>
                <c:pt idx="7082">
                  <c:v>100</c:v>
                </c:pt>
                <c:pt idx="7083">
                  <c:v>100</c:v>
                </c:pt>
                <c:pt idx="7084">
                  <c:v>100</c:v>
                </c:pt>
                <c:pt idx="7085">
                  <c:v>100</c:v>
                </c:pt>
                <c:pt idx="7086">
                  <c:v>100</c:v>
                </c:pt>
                <c:pt idx="7087">
                  <c:v>100</c:v>
                </c:pt>
                <c:pt idx="7088">
                  <c:v>100</c:v>
                </c:pt>
                <c:pt idx="7089">
                  <c:v>100</c:v>
                </c:pt>
                <c:pt idx="7090">
                  <c:v>100</c:v>
                </c:pt>
                <c:pt idx="7091">
                  <c:v>100</c:v>
                </c:pt>
                <c:pt idx="7092">
                  <c:v>100</c:v>
                </c:pt>
                <c:pt idx="7093">
                  <c:v>100</c:v>
                </c:pt>
                <c:pt idx="7094">
                  <c:v>100</c:v>
                </c:pt>
                <c:pt idx="7095">
                  <c:v>100</c:v>
                </c:pt>
                <c:pt idx="7096">
                  <c:v>100</c:v>
                </c:pt>
                <c:pt idx="7097">
                  <c:v>100</c:v>
                </c:pt>
                <c:pt idx="7098">
                  <c:v>100</c:v>
                </c:pt>
                <c:pt idx="7099">
                  <c:v>100</c:v>
                </c:pt>
                <c:pt idx="7100">
                  <c:v>100</c:v>
                </c:pt>
                <c:pt idx="7101">
                  <c:v>100</c:v>
                </c:pt>
                <c:pt idx="7102">
                  <c:v>100</c:v>
                </c:pt>
                <c:pt idx="7103">
                  <c:v>100</c:v>
                </c:pt>
                <c:pt idx="7104">
                  <c:v>100</c:v>
                </c:pt>
                <c:pt idx="7105">
                  <c:v>100</c:v>
                </c:pt>
                <c:pt idx="7106">
                  <c:v>100</c:v>
                </c:pt>
                <c:pt idx="7107">
                  <c:v>100</c:v>
                </c:pt>
                <c:pt idx="7108">
                  <c:v>100</c:v>
                </c:pt>
                <c:pt idx="7109">
                  <c:v>100</c:v>
                </c:pt>
                <c:pt idx="7110">
                  <c:v>100</c:v>
                </c:pt>
                <c:pt idx="7111">
                  <c:v>100</c:v>
                </c:pt>
                <c:pt idx="7112">
                  <c:v>100</c:v>
                </c:pt>
                <c:pt idx="7113">
                  <c:v>100</c:v>
                </c:pt>
                <c:pt idx="7114">
                  <c:v>100</c:v>
                </c:pt>
                <c:pt idx="7115">
                  <c:v>100</c:v>
                </c:pt>
                <c:pt idx="7116">
                  <c:v>100</c:v>
                </c:pt>
                <c:pt idx="7117">
                  <c:v>100</c:v>
                </c:pt>
                <c:pt idx="7118">
                  <c:v>100</c:v>
                </c:pt>
                <c:pt idx="7119">
                  <c:v>100</c:v>
                </c:pt>
                <c:pt idx="7120">
                  <c:v>100</c:v>
                </c:pt>
                <c:pt idx="7121">
                  <c:v>100</c:v>
                </c:pt>
                <c:pt idx="7122">
                  <c:v>100</c:v>
                </c:pt>
                <c:pt idx="7123">
                  <c:v>100</c:v>
                </c:pt>
                <c:pt idx="7124">
                  <c:v>100</c:v>
                </c:pt>
                <c:pt idx="7125">
                  <c:v>100</c:v>
                </c:pt>
                <c:pt idx="7126">
                  <c:v>100</c:v>
                </c:pt>
                <c:pt idx="7127">
                  <c:v>100</c:v>
                </c:pt>
                <c:pt idx="7128">
                  <c:v>100</c:v>
                </c:pt>
                <c:pt idx="7129">
                  <c:v>100</c:v>
                </c:pt>
                <c:pt idx="7130">
                  <c:v>100</c:v>
                </c:pt>
                <c:pt idx="7131">
                  <c:v>100</c:v>
                </c:pt>
                <c:pt idx="7132">
                  <c:v>100</c:v>
                </c:pt>
                <c:pt idx="7133">
                  <c:v>100</c:v>
                </c:pt>
                <c:pt idx="7134">
                  <c:v>100</c:v>
                </c:pt>
                <c:pt idx="7135">
                  <c:v>100</c:v>
                </c:pt>
                <c:pt idx="7136">
                  <c:v>100</c:v>
                </c:pt>
                <c:pt idx="7137">
                  <c:v>100</c:v>
                </c:pt>
                <c:pt idx="7138">
                  <c:v>100</c:v>
                </c:pt>
                <c:pt idx="7139">
                  <c:v>100</c:v>
                </c:pt>
                <c:pt idx="7140">
                  <c:v>100</c:v>
                </c:pt>
                <c:pt idx="7141">
                  <c:v>100</c:v>
                </c:pt>
                <c:pt idx="7142">
                  <c:v>100</c:v>
                </c:pt>
                <c:pt idx="7143">
                  <c:v>100</c:v>
                </c:pt>
                <c:pt idx="7144">
                  <c:v>100</c:v>
                </c:pt>
                <c:pt idx="7145">
                  <c:v>100</c:v>
                </c:pt>
                <c:pt idx="7146">
                  <c:v>100</c:v>
                </c:pt>
                <c:pt idx="7147">
                  <c:v>100</c:v>
                </c:pt>
                <c:pt idx="7148">
                  <c:v>100</c:v>
                </c:pt>
                <c:pt idx="7149">
                  <c:v>100</c:v>
                </c:pt>
                <c:pt idx="7150">
                  <c:v>100</c:v>
                </c:pt>
                <c:pt idx="7151">
                  <c:v>100</c:v>
                </c:pt>
                <c:pt idx="7152">
                  <c:v>100</c:v>
                </c:pt>
                <c:pt idx="7153">
                  <c:v>100</c:v>
                </c:pt>
                <c:pt idx="7154">
                  <c:v>100</c:v>
                </c:pt>
                <c:pt idx="7155">
                  <c:v>100</c:v>
                </c:pt>
                <c:pt idx="7156">
                  <c:v>100</c:v>
                </c:pt>
                <c:pt idx="7157">
                  <c:v>100</c:v>
                </c:pt>
                <c:pt idx="7158">
                  <c:v>100</c:v>
                </c:pt>
                <c:pt idx="7159">
                  <c:v>100</c:v>
                </c:pt>
                <c:pt idx="7160">
                  <c:v>100</c:v>
                </c:pt>
                <c:pt idx="7161">
                  <c:v>100</c:v>
                </c:pt>
                <c:pt idx="7162">
                  <c:v>100</c:v>
                </c:pt>
                <c:pt idx="7163">
                  <c:v>100</c:v>
                </c:pt>
                <c:pt idx="7164">
                  <c:v>100</c:v>
                </c:pt>
                <c:pt idx="7165">
                  <c:v>100</c:v>
                </c:pt>
                <c:pt idx="7166">
                  <c:v>100</c:v>
                </c:pt>
                <c:pt idx="7167">
                  <c:v>100</c:v>
                </c:pt>
                <c:pt idx="7168">
                  <c:v>100</c:v>
                </c:pt>
                <c:pt idx="7169">
                  <c:v>100</c:v>
                </c:pt>
                <c:pt idx="7170">
                  <c:v>100</c:v>
                </c:pt>
                <c:pt idx="7171">
                  <c:v>100</c:v>
                </c:pt>
                <c:pt idx="7172">
                  <c:v>100</c:v>
                </c:pt>
                <c:pt idx="7173">
                  <c:v>100</c:v>
                </c:pt>
                <c:pt idx="7174">
                  <c:v>100</c:v>
                </c:pt>
                <c:pt idx="7175">
                  <c:v>100</c:v>
                </c:pt>
                <c:pt idx="7176">
                  <c:v>100</c:v>
                </c:pt>
                <c:pt idx="7177">
                  <c:v>100</c:v>
                </c:pt>
                <c:pt idx="7178">
                  <c:v>100</c:v>
                </c:pt>
                <c:pt idx="7179">
                  <c:v>100</c:v>
                </c:pt>
                <c:pt idx="7180">
                  <c:v>100</c:v>
                </c:pt>
                <c:pt idx="7181">
                  <c:v>100</c:v>
                </c:pt>
                <c:pt idx="7182">
                  <c:v>100</c:v>
                </c:pt>
                <c:pt idx="7183">
                  <c:v>100</c:v>
                </c:pt>
                <c:pt idx="7184">
                  <c:v>100</c:v>
                </c:pt>
                <c:pt idx="7185">
                  <c:v>100</c:v>
                </c:pt>
                <c:pt idx="7186">
                  <c:v>100</c:v>
                </c:pt>
                <c:pt idx="7187">
                  <c:v>100</c:v>
                </c:pt>
                <c:pt idx="7188">
                  <c:v>100</c:v>
                </c:pt>
                <c:pt idx="7189">
                  <c:v>100</c:v>
                </c:pt>
                <c:pt idx="7190">
                  <c:v>100</c:v>
                </c:pt>
                <c:pt idx="7191">
                  <c:v>100</c:v>
                </c:pt>
                <c:pt idx="7192">
                  <c:v>100</c:v>
                </c:pt>
                <c:pt idx="7193">
                  <c:v>100</c:v>
                </c:pt>
                <c:pt idx="7194">
                  <c:v>100</c:v>
                </c:pt>
                <c:pt idx="7195">
                  <c:v>100</c:v>
                </c:pt>
                <c:pt idx="7196">
                  <c:v>100</c:v>
                </c:pt>
                <c:pt idx="7197">
                  <c:v>100</c:v>
                </c:pt>
                <c:pt idx="7198">
                  <c:v>100</c:v>
                </c:pt>
                <c:pt idx="7199">
                  <c:v>100</c:v>
                </c:pt>
                <c:pt idx="7200">
                  <c:v>100</c:v>
                </c:pt>
                <c:pt idx="7201">
                  <c:v>100</c:v>
                </c:pt>
                <c:pt idx="7202">
                  <c:v>100</c:v>
                </c:pt>
                <c:pt idx="7203">
                  <c:v>100</c:v>
                </c:pt>
                <c:pt idx="7204">
                  <c:v>100</c:v>
                </c:pt>
                <c:pt idx="7205">
                  <c:v>100</c:v>
                </c:pt>
                <c:pt idx="7206">
                  <c:v>100</c:v>
                </c:pt>
                <c:pt idx="7207">
                  <c:v>100</c:v>
                </c:pt>
                <c:pt idx="7208">
                  <c:v>100</c:v>
                </c:pt>
                <c:pt idx="7209">
                  <c:v>100</c:v>
                </c:pt>
                <c:pt idx="7210">
                  <c:v>100</c:v>
                </c:pt>
                <c:pt idx="7211">
                  <c:v>100</c:v>
                </c:pt>
                <c:pt idx="7212">
                  <c:v>100</c:v>
                </c:pt>
                <c:pt idx="7213">
                  <c:v>100</c:v>
                </c:pt>
                <c:pt idx="7214">
                  <c:v>100</c:v>
                </c:pt>
                <c:pt idx="7215">
                  <c:v>100</c:v>
                </c:pt>
                <c:pt idx="7216">
                  <c:v>100</c:v>
                </c:pt>
                <c:pt idx="7217">
                  <c:v>100</c:v>
                </c:pt>
                <c:pt idx="7218">
                  <c:v>100</c:v>
                </c:pt>
                <c:pt idx="7219">
                  <c:v>100</c:v>
                </c:pt>
                <c:pt idx="7220">
                  <c:v>100</c:v>
                </c:pt>
                <c:pt idx="7221">
                  <c:v>100</c:v>
                </c:pt>
                <c:pt idx="7222">
                  <c:v>100</c:v>
                </c:pt>
                <c:pt idx="7223">
                  <c:v>100</c:v>
                </c:pt>
                <c:pt idx="7224">
                  <c:v>100</c:v>
                </c:pt>
                <c:pt idx="7225">
                  <c:v>100</c:v>
                </c:pt>
                <c:pt idx="7226">
                  <c:v>100</c:v>
                </c:pt>
                <c:pt idx="7227">
                  <c:v>100</c:v>
                </c:pt>
                <c:pt idx="7228">
                  <c:v>100</c:v>
                </c:pt>
                <c:pt idx="7229">
                  <c:v>100</c:v>
                </c:pt>
                <c:pt idx="7230">
                  <c:v>100</c:v>
                </c:pt>
                <c:pt idx="7231">
                  <c:v>100</c:v>
                </c:pt>
                <c:pt idx="7232">
                  <c:v>100</c:v>
                </c:pt>
                <c:pt idx="7233">
                  <c:v>100</c:v>
                </c:pt>
                <c:pt idx="7234">
                  <c:v>100</c:v>
                </c:pt>
                <c:pt idx="7235">
                  <c:v>100</c:v>
                </c:pt>
                <c:pt idx="7236">
                  <c:v>100</c:v>
                </c:pt>
                <c:pt idx="7237">
                  <c:v>100</c:v>
                </c:pt>
                <c:pt idx="7238">
                  <c:v>100</c:v>
                </c:pt>
                <c:pt idx="7239">
                  <c:v>100</c:v>
                </c:pt>
                <c:pt idx="7240">
                  <c:v>100</c:v>
                </c:pt>
                <c:pt idx="7241">
                  <c:v>100</c:v>
                </c:pt>
                <c:pt idx="7242">
                  <c:v>100</c:v>
                </c:pt>
                <c:pt idx="7243">
                  <c:v>100</c:v>
                </c:pt>
                <c:pt idx="7244">
                  <c:v>100</c:v>
                </c:pt>
                <c:pt idx="7245">
                  <c:v>100</c:v>
                </c:pt>
                <c:pt idx="7246">
                  <c:v>100</c:v>
                </c:pt>
                <c:pt idx="7247">
                  <c:v>100</c:v>
                </c:pt>
                <c:pt idx="7248">
                  <c:v>100</c:v>
                </c:pt>
                <c:pt idx="7249">
                  <c:v>100</c:v>
                </c:pt>
                <c:pt idx="7250">
                  <c:v>100</c:v>
                </c:pt>
                <c:pt idx="7251">
                  <c:v>100</c:v>
                </c:pt>
                <c:pt idx="7252">
                  <c:v>100</c:v>
                </c:pt>
                <c:pt idx="7253">
                  <c:v>100</c:v>
                </c:pt>
                <c:pt idx="7254">
                  <c:v>100</c:v>
                </c:pt>
                <c:pt idx="7255">
                  <c:v>100</c:v>
                </c:pt>
                <c:pt idx="7256">
                  <c:v>100</c:v>
                </c:pt>
                <c:pt idx="7257">
                  <c:v>100</c:v>
                </c:pt>
                <c:pt idx="7258">
                  <c:v>100</c:v>
                </c:pt>
                <c:pt idx="7259">
                  <c:v>100</c:v>
                </c:pt>
                <c:pt idx="7260">
                  <c:v>100</c:v>
                </c:pt>
                <c:pt idx="7261">
                  <c:v>100</c:v>
                </c:pt>
                <c:pt idx="7262">
                  <c:v>100</c:v>
                </c:pt>
                <c:pt idx="7263">
                  <c:v>100</c:v>
                </c:pt>
                <c:pt idx="7264">
                  <c:v>100</c:v>
                </c:pt>
                <c:pt idx="7265">
                  <c:v>100</c:v>
                </c:pt>
                <c:pt idx="7266">
                  <c:v>100</c:v>
                </c:pt>
                <c:pt idx="7267">
                  <c:v>100</c:v>
                </c:pt>
                <c:pt idx="7268">
                  <c:v>100</c:v>
                </c:pt>
                <c:pt idx="7269">
                  <c:v>100</c:v>
                </c:pt>
                <c:pt idx="7270">
                  <c:v>100</c:v>
                </c:pt>
                <c:pt idx="7271">
                  <c:v>100</c:v>
                </c:pt>
                <c:pt idx="7272">
                  <c:v>100</c:v>
                </c:pt>
                <c:pt idx="7273">
                  <c:v>100</c:v>
                </c:pt>
                <c:pt idx="7274">
                  <c:v>100</c:v>
                </c:pt>
                <c:pt idx="7275">
                  <c:v>100</c:v>
                </c:pt>
                <c:pt idx="7276">
                  <c:v>100</c:v>
                </c:pt>
                <c:pt idx="7277">
                  <c:v>100</c:v>
                </c:pt>
                <c:pt idx="7278">
                  <c:v>100</c:v>
                </c:pt>
                <c:pt idx="7279">
                  <c:v>100</c:v>
                </c:pt>
                <c:pt idx="7280">
                  <c:v>100</c:v>
                </c:pt>
                <c:pt idx="7281">
                  <c:v>100</c:v>
                </c:pt>
                <c:pt idx="7282">
                  <c:v>100</c:v>
                </c:pt>
                <c:pt idx="7283">
                  <c:v>100</c:v>
                </c:pt>
                <c:pt idx="7284">
                  <c:v>100</c:v>
                </c:pt>
                <c:pt idx="7285">
                  <c:v>100</c:v>
                </c:pt>
                <c:pt idx="7286">
                  <c:v>100</c:v>
                </c:pt>
                <c:pt idx="7287">
                  <c:v>100</c:v>
                </c:pt>
                <c:pt idx="7288">
                  <c:v>100</c:v>
                </c:pt>
                <c:pt idx="7289">
                  <c:v>100</c:v>
                </c:pt>
                <c:pt idx="7290">
                  <c:v>100</c:v>
                </c:pt>
                <c:pt idx="7291">
                  <c:v>100</c:v>
                </c:pt>
                <c:pt idx="7292">
                  <c:v>100</c:v>
                </c:pt>
                <c:pt idx="7293">
                  <c:v>100</c:v>
                </c:pt>
                <c:pt idx="7294">
                  <c:v>100</c:v>
                </c:pt>
                <c:pt idx="7295">
                  <c:v>100</c:v>
                </c:pt>
                <c:pt idx="7296">
                  <c:v>100</c:v>
                </c:pt>
                <c:pt idx="7297">
                  <c:v>100</c:v>
                </c:pt>
                <c:pt idx="7298">
                  <c:v>100</c:v>
                </c:pt>
                <c:pt idx="7299">
                  <c:v>100</c:v>
                </c:pt>
                <c:pt idx="7300">
                  <c:v>100</c:v>
                </c:pt>
                <c:pt idx="7301">
                  <c:v>100</c:v>
                </c:pt>
                <c:pt idx="7302">
                  <c:v>100</c:v>
                </c:pt>
                <c:pt idx="7303">
                  <c:v>100</c:v>
                </c:pt>
                <c:pt idx="7304">
                  <c:v>100</c:v>
                </c:pt>
                <c:pt idx="7305">
                  <c:v>100</c:v>
                </c:pt>
                <c:pt idx="7306">
                  <c:v>100</c:v>
                </c:pt>
                <c:pt idx="7307">
                  <c:v>100</c:v>
                </c:pt>
                <c:pt idx="7308">
                  <c:v>100</c:v>
                </c:pt>
                <c:pt idx="7309">
                  <c:v>100</c:v>
                </c:pt>
                <c:pt idx="7310">
                  <c:v>100</c:v>
                </c:pt>
                <c:pt idx="7311">
                  <c:v>100</c:v>
                </c:pt>
                <c:pt idx="7312">
                  <c:v>100</c:v>
                </c:pt>
                <c:pt idx="7313">
                  <c:v>100</c:v>
                </c:pt>
                <c:pt idx="7314">
                  <c:v>100</c:v>
                </c:pt>
                <c:pt idx="7315">
                  <c:v>100</c:v>
                </c:pt>
                <c:pt idx="7316">
                  <c:v>100</c:v>
                </c:pt>
                <c:pt idx="7317">
                  <c:v>100</c:v>
                </c:pt>
                <c:pt idx="7318">
                  <c:v>100</c:v>
                </c:pt>
                <c:pt idx="7319">
                  <c:v>100</c:v>
                </c:pt>
                <c:pt idx="7320">
                  <c:v>100</c:v>
                </c:pt>
                <c:pt idx="7321">
                  <c:v>100</c:v>
                </c:pt>
                <c:pt idx="7322">
                  <c:v>100</c:v>
                </c:pt>
                <c:pt idx="7323">
                  <c:v>100</c:v>
                </c:pt>
                <c:pt idx="7324">
                  <c:v>100</c:v>
                </c:pt>
                <c:pt idx="7325">
                  <c:v>100</c:v>
                </c:pt>
                <c:pt idx="7326">
                  <c:v>100</c:v>
                </c:pt>
                <c:pt idx="7327">
                  <c:v>100</c:v>
                </c:pt>
                <c:pt idx="7328">
                  <c:v>100</c:v>
                </c:pt>
                <c:pt idx="7329">
                  <c:v>100</c:v>
                </c:pt>
                <c:pt idx="7330">
                  <c:v>100</c:v>
                </c:pt>
                <c:pt idx="7331">
                  <c:v>100</c:v>
                </c:pt>
                <c:pt idx="7332">
                  <c:v>100</c:v>
                </c:pt>
                <c:pt idx="7333">
                  <c:v>100</c:v>
                </c:pt>
                <c:pt idx="7334">
                  <c:v>100</c:v>
                </c:pt>
                <c:pt idx="7335">
                  <c:v>100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pt idx="9001">
                  <c:v>0</c:v>
                </c:pt>
                <c:pt idx="9002">
                  <c:v>0</c:v>
                </c:pt>
                <c:pt idx="9003">
                  <c:v>0</c:v>
                </c:pt>
                <c:pt idx="9004">
                  <c:v>0</c:v>
                </c:pt>
                <c:pt idx="9005">
                  <c:v>0</c:v>
                </c:pt>
                <c:pt idx="9006">
                  <c:v>0</c:v>
                </c:pt>
                <c:pt idx="9007">
                  <c:v>0</c:v>
                </c:pt>
                <c:pt idx="9008">
                  <c:v>0</c:v>
                </c:pt>
                <c:pt idx="9009">
                  <c:v>0</c:v>
                </c:pt>
                <c:pt idx="9010">
                  <c:v>0</c:v>
                </c:pt>
                <c:pt idx="9011">
                  <c:v>0</c:v>
                </c:pt>
                <c:pt idx="9012">
                  <c:v>0</c:v>
                </c:pt>
                <c:pt idx="9013">
                  <c:v>0</c:v>
                </c:pt>
                <c:pt idx="9014">
                  <c:v>0</c:v>
                </c:pt>
                <c:pt idx="9015">
                  <c:v>0</c:v>
                </c:pt>
                <c:pt idx="9016">
                  <c:v>0</c:v>
                </c:pt>
                <c:pt idx="9017">
                  <c:v>0</c:v>
                </c:pt>
                <c:pt idx="9018">
                  <c:v>0</c:v>
                </c:pt>
                <c:pt idx="9019">
                  <c:v>0</c:v>
                </c:pt>
                <c:pt idx="9020">
                  <c:v>0</c:v>
                </c:pt>
                <c:pt idx="9021">
                  <c:v>0</c:v>
                </c:pt>
                <c:pt idx="9022">
                  <c:v>0</c:v>
                </c:pt>
                <c:pt idx="9023">
                  <c:v>0</c:v>
                </c:pt>
                <c:pt idx="9024">
                  <c:v>0</c:v>
                </c:pt>
                <c:pt idx="9025">
                  <c:v>0</c:v>
                </c:pt>
                <c:pt idx="9026">
                  <c:v>0</c:v>
                </c:pt>
                <c:pt idx="9027">
                  <c:v>0</c:v>
                </c:pt>
                <c:pt idx="9028">
                  <c:v>0</c:v>
                </c:pt>
                <c:pt idx="9029">
                  <c:v>0</c:v>
                </c:pt>
                <c:pt idx="9030">
                  <c:v>0</c:v>
                </c:pt>
                <c:pt idx="9031">
                  <c:v>0</c:v>
                </c:pt>
                <c:pt idx="9032">
                  <c:v>0</c:v>
                </c:pt>
                <c:pt idx="9033">
                  <c:v>0</c:v>
                </c:pt>
                <c:pt idx="9034">
                  <c:v>0</c:v>
                </c:pt>
                <c:pt idx="9035">
                  <c:v>0</c:v>
                </c:pt>
                <c:pt idx="9036">
                  <c:v>0</c:v>
                </c:pt>
                <c:pt idx="9037">
                  <c:v>0</c:v>
                </c:pt>
                <c:pt idx="9038">
                  <c:v>0</c:v>
                </c:pt>
                <c:pt idx="9039">
                  <c:v>0</c:v>
                </c:pt>
                <c:pt idx="9040">
                  <c:v>0</c:v>
                </c:pt>
                <c:pt idx="9041">
                  <c:v>0</c:v>
                </c:pt>
                <c:pt idx="9042">
                  <c:v>0</c:v>
                </c:pt>
                <c:pt idx="9043">
                  <c:v>0</c:v>
                </c:pt>
                <c:pt idx="9044">
                  <c:v>0</c:v>
                </c:pt>
                <c:pt idx="9045">
                  <c:v>0</c:v>
                </c:pt>
                <c:pt idx="9046">
                  <c:v>0</c:v>
                </c:pt>
                <c:pt idx="9047">
                  <c:v>0</c:v>
                </c:pt>
                <c:pt idx="9048">
                  <c:v>0</c:v>
                </c:pt>
                <c:pt idx="9049">
                  <c:v>0</c:v>
                </c:pt>
                <c:pt idx="9050">
                  <c:v>0</c:v>
                </c:pt>
                <c:pt idx="9051">
                  <c:v>0</c:v>
                </c:pt>
                <c:pt idx="9052">
                  <c:v>0</c:v>
                </c:pt>
                <c:pt idx="9053">
                  <c:v>0</c:v>
                </c:pt>
                <c:pt idx="9054">
                  <c:v>0</c:v>
                </c:pt>
                <c:pt idx="9055">
                  <c:v>0</c:v>
                </c:pt>
                <c:pt idx="9056">
                  <c:v>0</c:v>
                </c:pt>
                <c:pt idx="9057">
                  <c:v>0</c:v>
                </c:pt>
                <c:pt idx="9058">
                  <c:v>0</c:v>
                </c:pt>
                <c:pt idx="9059">
                  <c:v>0</c:v>
                </c:pt>
                <c:pt idx="9060">
                  <c:v>0</c:v>
                </c:pt>
                <c:pt idx="9061">
                  <c:v>0</c:v>
                </c:pt>
                <c:pt idx="9062">
                  <c:v>0</c:v>
                </c:pt>
                <c:pt idx="9063">
                  <c:v>0</c:v>
                </c:pt>
                <c:pt idx="9064">
                  <c:v>0</c:v>
                </c:pt>
                <c:pt idx="9065">
                  <c:v>0</c:v>
                </c:pt>
                <c:pt idx="9066">
                  <c:v>0</c:v>
                </c:pt>
                <c:pt idx="9067">
                  <c:v>0</c:v>
                </c:pt>
                <c:pt idx="9068">
                  <c:v>0</c:v>
                </c:pt>
                <c:pt idx="9069">
                  <c:v>0</c:v>
                </c:pt>
                <c:pt idx="9070">
                  <c:v>0</c:v>
                </c:pt>
                <c:pt idx="9071">
                  <c:v>0</c:v>
                </c:pt>
                <c:pt idx="9072">
                  <c:v>0</c:v>
                </c:pt>
                <c:pt idx="9073">
                  <c:v>0</c:v>
                </c:pt>
                <c:pt idx="9074">
                  <c:v>0</c:v>
                </c:pt>
                <c:pt idx="9075">
                  <c:v>0</c:v>
                </c:pt>
                <c:pt idx="9076">
                  <c:v>0</c:v>
                </c:pt>
                <c:pt idx="9077">
                  <c:v>0</c:v>
                </c:pt>
                <c:pt idx="9078">
                  <c:v>0</c:v>
                </c:pt>
                <c:pt idx="9079">
                  <c:v>0</c:v>
                </c:pt>
                <c:pt idx="9080">
                  <c:v>0</c:v>
                </c:pt>
                <c:pt idx="9081">
                  <c:v>0</c:v>
                </c:pt>
                <c:pt idx="9082">
                  <c:v>0</c:v>
                </c:pt>
                <c:pt idx="9083">
                  <c:v>0</c:v>
                </c:pt>
                <c:pt idx="9084">
                  <c:v>0</c:v>
                </c:pt>
                <c:pt idx="9085">
                  <c:v>0</c:v>
                </c:pt>
                <c:pt idx="9086">
                  <c:v>0</c:v>
                </c:pt>
                <c:pt idx="9087">
                  <c:v>0</c:v>
                </c:pt>
                <c:pt idx="9088">
                  <c:v>0</c:v>
                </c:pt>
                <c:pt idx="9089">
                  <c:v>0</c:v>
                </c:pt>
                <c:pt idx="9090">
                  <c:v>0</c:v>
                </c:pt>
                <c:pt idx="9091">
                  <c:v>0</c:v>
                </c:pt>
                <c:pt idx="9092">
                  <c:v>0</c:v>
                </c:pt>
                <c:pt idx="9093">
                  <c:v>0</c:v>
                </c:pt>
                <c:pt idx="9094">
                  <c:v>0</c:v>
                </c:pt>
                <c:pt idx="9095">
                  <c:v>0</c:v>
                </c:pt>
                <c:pt idx="9096">
                  <c:v>0</c:v>
                </c:pt>
                <c:pt idx="9097">
                  <c:v>0</c:v>
                </c:pt>
                <c:pt idx="9098">
                  <c:v>0</c:v>
                </c:pt>
                <c:pt idx="9099">
                  <c:v>0</c:v>
                </c:pt>
                <c:pt idx="9100">
                  <c:v>0</c:v>
                </c:pt>
                <c:pt idx="9101">
                  <c:v>0</c:v>
                </c:pt>
                <c:pt idx="9102">
                  <c:v>0</c:v>
                </c:pt>
                <c:pt idx="9103">
                  <c:v>0</c:v>
                </c:pt>
                <c:pt idx="9104">
                  <c:v>0</c:v>
                </c:pt>
                <c:pt idx="9105">
                  <c:v>0</c:v>
                </c:pt>
                <c:pt idx="9106">
                  <c:v>0</c:v>
                </c:pt>
                <c:pt idx="9107">
                  <c:v>0</c:v>
                </c:pt>
                <c:pt idx="9108">
                  <c:v>0</c:v>
                </c:pt>
                <c:pt idx="9109">
                  <c:v>0</c:v>
                </c:pt>
                <c:pt idx="9110">
                  <c:v>0</c:v>
                </c:pt>
                <c:pt idx="9111">
                  <c:v>0</c:v>
                </c:pt>
                <c:pt idx="9112">
                  <c:v>0</c:v>
                </c:pt>
                <c:pt idx="9113">
                  <c:v>0</c:v>
                </c:pt>
                <c:pt idx="9114">
                  <c:v>0</c:v>
                </c:pt>
                <c:pt idx="9115">
                  <c:v>0</c:v>
                </c:pt>
                <c:pt idx="9116">
                  <c:v>0</c:v>
                </c:pt>
                <c:pt idx="9117">
                  <c:v>0</c:v>
                </c:pt>
                <c:pt idx="9118">
                  <c:v>0</c:v>
                </c:pt>
                <c:pt idx="9119">
                  <c:v>0</c:v>
                </c:pt>
                <c:pt idx="9120">
                  <c:v>0</c:v>
                </c:pt>
                <c:pt idx="9121">
                  <c:v>0</c:v>
                </c:pt>
                <c:pt idx="9122">
                  <c:v>0</c:v>
                </c:pt>
                <c:pt idx="9123">
                  <c:v>0</c:v>
                </c:pt>
                <c:pt idx="9124">
                  <c:v>0</c:v>
                </c:pt>
                <c:pt idx="9125">
                  <c:v>0</c:v>
                </c:pt>
                <c:pt idx="9126">
                  <c:v>0</c:v>
                </c:pt>
                <c:pt idx="9127">
                  <c:v>0</c:v>
                </c:pt>
                <c:pt idx="9128">
                  <c:v>0</c:v>
                </c:pt>
                <c:pt idx="9129">
                  <c:v>0</c:v>
                </c:pt>
                <c:pt idx="9130">
                  <c:v>0</c:v>
                </c:pt>
                <c:pt idx="9131">
                  <c:v>0</c:v>
                </c:pt>
                <c:pt idx="9132">
                  <c:v>0</c:v>
                </c:pt>
                <c:pt idx="9133">
                  <c:v>0</c:v>
                </c:pt>
                <c:pt idx="9134">
                  <c:v>0</c:v>
                </c:pt>
                <c:pt idx="9135">
                  <c:v>0</c:v>
                </c:pt>
                <c:pt idx="9136">
                  <c:v>0</c:v>
                </c:pt>
                <c:pt idx="9137">
                  <c:v>0</c:v>
                </c:pt>
                <c:pt idx="9138">
                  <c:v>0</c:v>
                </c:pt>
                <c:pt idx="9139">
                  <c:v>0</c:v>
                </c:pt>
                <c:pt idx="9140">
                  <c:v>0</c:v>
                </c:pt>
                <c:pt idx="9141">
                  <c:v>0</c:v>
                </c:pt>
                <c:pt idx="9142">
                  <c:v>0</c:v>
                </c:pt>
                <c:pt idx="9143">
                  <c:v>0</c:v>
                </c:pt>
                <c:pt idx="9144">
                  <c:v>0</c:v>
                </c:pt>
                <c:pt idx="9145">
                  <c:v>0</c:v>
                </c:pt>
                <c:pt idx="9146">
                  <c:v>0</c:v>
                </c:pt>
                <c:pt idx="9147">
                  <c:v>0</c:v>
                </c:pt>
                <c:pt idx="9148">
                  <c:v>0</c:v>
                </c:pt>
                <c:pt idx="9149">
                  <c:v>0</c:v>
                </c:pt>
                <c:pt idx="9150">
                  <c:v>0</c:v>
                </c:pt>
                <c:pt idx="9151">
                  <c:v>0</c:v>
                </c:pt>
                <c:pt idx="9152">
                  <c:v>0</c:v>
                </c:pt>
                <c:pt idx="9153">
                  <c:v>0</c:v>
                </c:pt>
                <c:pt idx="9154">
                  <c:v>0</c:v>
                </c:pt>
                <c:pt idx="9155">
                  <c:v>0</c:v>
                </c:pt>
                <c:pt idx="9156">
                  <c:v>0</c:v>
                </c:pt>
                <c:pt idx="9157">
                  <c:v>0</c:v>
                </c:pt>
                <c:pt idx="9158">
                  <c:v>0</c:v>
                </c:pt>
                <c:pt idx="9159">
                  <c:v>0</c:v>
                </c:pt>
                <c:pt idx="9160">
                  <c:v>0</c:v>
                </c:pt>
                <c:pt idx="9161">
                  <c:v>0</c:v>
                </c:pt>
                <c:pt idx="9162">
                  <c:v>0</c:v>
                </c:pt>
                <c:pt idx="9163">
                  <c:v>0</c:v>
                </c:pt>
                <c:pt idx="9164">
                  <c:v>0</c:v>
                </c:pt>
                <c:pt idx="9165">
                  <c:v>0</c:v>
                </c:pt>
                <c:pt idx="9166">
                  <c:v>0</c:v>
                </c:pt>
                <c:pt idx="9167">
                  <c:v>0</c:v>
                </c:pt>
                <c:pt idx="9168">
                  <c:v>0</c:v>
                </c:pt>
                <c:pt idx="9169">
                  <c:v>0</c:v>
                </c:pt>
                <c:pt idx="9170">
                  <c:v>0</c:v>
                </c:pt>
                <c:pt idx="9171">
                  <c:v>0</c:v>
                </c:pt>
                <c:pt idx="9172">
                  <c:v>0</c:v>
                </c:pt>
                <c:pt idx="9173">
                  <c:v>0</c:v>
                </c:pt>
                <c:pt idx="9174">
                  <c:v>0</c:v>
                </c:pt>
                <c:pt idx="9175">
                  <c:v>0</c:v>
                </c:pt>
                <c:pt idx="9176">
                  <c:v>0</c:v>
                </c:pt>
                <c:pt idx="9177">
                  <c:v>0</c:v>
                </c:pt>
                <c:pt idx="9178">
                  <c:v>0</c:v>
                </c:pt>
                <c:pt idx="9179">
                  <c:v>0</c:v>
                </c:pt>
                <c:pt idx="9180">
                  <c:v>0</c:v>
                </c:pt>
                <c:pt idx="9181">
                  <c:v>0</c:v>
                </c:pt>
                <c:pt idx="9182">
                  <c:v>0</c:v>
                </c:pt>
                <c:pt idx="9183">
                  <c:v>0</c:v>
                </c:pt>
                <c:pt idx="9184">
                  <c:v>0</c:v>
                </c:pt>
                <c:pt idx="9185">
                  <c:v>0</c:v>
                </c:pt>
                <c:pt idx="9186">
                  <c:v>0</c:v>
                </c:pt>
                <c:pt idx="9187">
                  <c:v>0</c:v>
                </c:pt>
                <c:pt idx="9188">
                  <c:v>0</c:v>
                </c:pt>
                <c:pt idx="9189">
                  <c:v>0</c:v>
                </c:pt>
                <c:pt idx="9190">
                  <c:v>0</c:v>
                </c:pt>
                <c:pt idx="9191">
                  <c:v>0</c:v>
                </c:pt>
                <c:pt idx="9192">
                  <c:v>0</c:v>
                </c:pt>
                <c:pt idx="9193">
                  <c:v>0</c:v>
                </c:pt>
                <c:pt idx="9194">
                  <c:v>0</c:v>
                </c:pt>
                <c:pt idx="9195">
                  <c:v>0</c:v>
                </c:pt>
                <c:pt idx="9196">
                  <c:v>0</c:v>
                </c:pt>
                <c:pt idx="9197">
                  <c:v>0</c:v>
                </c:pt>
                <c:pt idx="9198">
                  <c:v>0</c:v>
                </c:pt>
                <c:pt idx="9199">
                  <c:v>0</c:v>
                </c:pt>
                <c:pt idx="9200">
                  <c:v>0</c:v>
                </c:pt>
                <c:pt idx="9201">
                  <c:v>0</c:v>
                </c:pt>
                <c:pt idx="9202">
                  <c:v>0</c:v>
                </c:pt>
                <c:pt idx="9203">
                  <c:v>0</c:v>
                </c:pt>
                <c:pt idx="9204">
                  <c:v>0</c:v>
                </c:pt>
                <c:pt idx="9205">
                  <c:v>0</c:v>
                </c:pt>
                <c:pt idx="9206">
                  <c:v>0</c:v>
                </c:pt>
                <c:pt idx="9207">
                  <c:v>0</c:v>
                </c:pt>
                <c:pt idx="9208">
                  <c:v>0</c:v>
                </c:pt>
                <c:pt idx="9209">
                  <c:v>0</c:v>
                </c:pt>
                <c:pt idx="9210">
                  <c:v>0</c:v>
                </c:pt>
                <c:pt idx="9211">
                  <c:v>0</c:v>
                </c:pt>
                <c:pt idx="9212">
                  <c:v>0</c:v>
                </c:pt>
                <c:pt idx="9213">
                  <c:v>0</c:v>
                </c:pt>
                <c:pt idx="9214">
                  <c:v>0</c:v>
                </c:pt>
                <c:pt idx="9215">
                  <c:v>0</c:v>
                </c:pt>
                <c:pt idx="9216">
                  <c:v>0</c:v>
                </c:pt>
                <c:pt idx="9217">
                  <c:v>0</c:v>
                </c:pt>
                <c:pt idx="9218">
                  <c:v>0</c:v>
                </c:pt>
                <c:pt idx="9219">
                  <c:v>0</c:v>
                </c:pt>
                <c:pt idx="9220">
                  <c:v>0</c:v>
                </c:pt>
                <c:pt idx="9221">
                  <c:v>0</c:v>
                </c:pt>
                <c:pt idx="9222">
                  <c:v>0</c:v>
                </c:pt>
                <c:pt idx="9223">
                  <c:v>0</c:v>
                </c:pt>
                <c:pt idx="9224">
                  <c:v>0</c:v>
                </c:pt>
                <c:pt idx="9225">
                  <c:v>0</c:v>
                </c:pt>
                <c:pt idx="9226">
                  <c:v>0</c:v>
                </c:pt>
                <c:pt idx="9227">
                  <c:v>0</c:v>
                </c:pt>
                <c:pt idx="9228">
                  <c:v>0</c:v>
                </c:pt>
                <c:pt idx="9229">
                  <c:v>0</c:v>
                </c:pt>
                <c:pt idx="9230">
                  <c:v>0</c:v>
                </c:pt>
                <c:pt idx="9231">
                  <c:v>0</c:v>
                </c:pt>
                <c:pt idx="9232">
                  <c:v>0</c:v>
                </c:pt>
                <c:pt idx="9233">
                  <c:v>0</c:v>
                </c:pt>
                <c:pt idx="9234">
                  <c:v>0</c:v>
                </c:pt>
                <c:pt idx="9235">
                  <c:v>0</c:v>
                </c:pt>
                <c:pt idx="9236">
                  <c:v>0</c:v>
                </c:pt>
                <c:pt idx="9237">
                  <c:v>0</c:v>
                </c:pt>
                <c:pt idx="9238">
                  <c:v>0</c:v>
                </c:pt>
                <c:pt idx="9239">
                  <c:v>0</c:v>
                </c:pt>
                <c:pt idx="9240">
                  <c:v>0</c:v>
                </c:pt>
                <c:pt idx="9241">
                  <c:v>0</c:v>
                </c:pt>
                <c:pt idx="9242">
                  <c:v>0</c:v>
                </c:pt>
                <c:pt idx="9243">
                  <c:v>0</c:v>
                </c:pt>
                <c:pt idx="9244">
                  <c:v>0</c:v>
                </c:pt>
                <c:pt idx="9245">
                  <c:v>0</c:v>
                </c:pt>
                <c:pt idx="9246">
                  <c:v>0</c:v>
                </c:pt>
                <c:pt idx="9247">
                  <c:v>0</c:v>
                </c:pt>
                <c:pt idx="9248">
                  <c:v>0</c:v>
                </c:pt>
                <c:pt idx="9249">
                  <c:v>0</c:v>
                </c:pt>
                <c:pt idx="9250">
                  <c:v>0</c:v>
                </c:pt>
                <c:pt idx="9251">
                  <c:v>0</c:v>
                </c:pt>
                <c:pt idx="9252">
                  <c:v>0</c:v>
                </c:pt>
                <c:pt idx="9253">
                  <c:v>0</c:v>
                </c:pt>
                <c:pt idx="9254">
                  <c:v>0</c:v>
                </c:pt>
                <c:pt idx="9255">
                  <c:v>0</c:v>
                </c:pt>
                <c:pt idx="9256">
                  <c:v>0</c:v>
                </c:pt>
                <c:pt idx="9257">
                  <c:v>0</c:v>
                </c:pt>
                <c:pt idx="9258">
                  <c:v>0</c:v>
                </c:pt>
                <c:pt idx="9259">
                  <c:v>0</c:v>
                </c:pt>
                <c:pt idx="9260">
                  <c:v>0</c:v>
                </c:pt>
                <c:pt idx="9261">
                  <c:v>0</c:v>
                </c:pt>
                <c:pt idx="9262">
                  <c:v>0</c:v>
                </c:pt>
                <c:pt idx="9263">
                  <c:v>0</c:v>
                </c:pt>
                <c:pt idx="9264">
                  <c:v>0</c:v>
                </c:pt>
                <c:pt idx="9265">
                  <c:v>0</c:v>
                </c:pt>
                <c:pt idx="9266">
                  <c:v>0</c:v>
                </c:pt>
                <c:pt idx="9267">
                  <c:v>0</c:v>
                </c:pt>
                <c:pt idx="9268">
                  <c:v>0</c:v>
                </c:pt>
                <c:pt idx="9269">
                  <c:v>0</c:v>
                </c:pt>
                <c:pt idx="9270">
                  <c:v>0</c:v>
                </c:pt>
                <c:pt idx="9271">
                  <c:v>0</c:v>
                </c:pt>
                <c:pt idx="9272">
                  <c:v>0</c:v>
                </c:pt>
                <c:pt idx="9273">
                  <c:v>0</c:v>
                </c:pt>
                <c:pt idx="9274">
                  <c:v>0</c:v>
                </c:pt>
                <c:pt idx="9275">
                  <c:v>0</c:v>
                </c:pt>
                <c:pt idx="9276">
                  <c:v>0</c:v>
                </c:pt>
                <c:pt idx="9277">
                  <c:v>0</c:v>
                </c:pt>
                <c:pt idx="9278">
                  <c:v>0</c:v>
                </c:pt>
                <c:pt idx="9279">
                  <c:v>0</c:v>
                </c:pt>
                <c:pt idx="9280">
                  <c:v>0</c:v>
                </c:pt>
                <c:pt idx="9281">
                  <c:v>0</c:v>
                </c:pt>
                <c:pt idx="9282">
                  <c:v>0</c:v>
                </c:pt>
                <c:pt idx="9283">
                  <c:v>0</c:v>
                </c:pt>
                <c:pt idx="9284">
                  <c:v>0</c:v>
                </c:pt>
                <c:pt idx="9285">
                  <c:v>0</c:v>
                </c:pt>
                <c:pt idx="9286">
                  <c:v>0</c:v>
                </c:pt>
                <c:pt idx="9287">
                  <c:v>0</c:v>
                </c:pt>
                <c:pt idx="9288">
                  <c:v>0</c:v>
                </c:pt>
                <c:pt idx="9289">
                  <c:v>0</c:v>
                </c:pt>
                <c:pt idx="9290">
                  <c:v>0</c:v>
                </c:pt>
                <c:pt idx="9291">
                  <c:v>0</c:v>
                </c:pt>
                <c:pt idx="9292">
                  <c:v>0</c:v>
                </c:pt>
                <c:pt idx="9293">
                  <c:v>0</c:v>
                </c:pt>
                <c:pt idx="9294">
                  <c:v>0</c:v>
                </c:pt>
                <c:pt idx="9295">
                  <c:v>0</c:v>
                </c:pt>
                <c:pt idx="9296">
                  <c:v>0</c:v>
                </c:pt>
                <c:pt idx="9297">
                  <c:v>0</c:v>
                </c:pt>
                <c:pt idx="9298">
                  <c:v>0</c:v>
                </c:pt>
                <c:pt idx="9299">
                  <c:v>0</c:v>
                </c:pt>
                <c:pt idx="9300">
                  <c:v>0</c:v>
                </c:pt>
                <c:pt idx="9301">
                  <c:v>0</c:v>
                </c:pt>
                <c:pt idx="9302">
                  <c:v>0</c:v>
                </c:pt>
                <c:pt idx="9303">
                  <c:v>0</c:v>
                </c:pt>
                <c:pt idx="9304">
                  <c:v>0</c:v>
                </c:pt>
                <c:pt idx="9305">
                  <c:v>0</c:v>
                </c:pt>
                <c:pt idx="9306">
                  <c:v>0</c:v>
                </c:pt>
                <c:pt idx="9307">
                  <c:v>0</c:v>
                </c:pt>
                <c:pt idx="9308">
                  <c:v>0</c:v>
                </c:pt>
                <c:pt idx="9309">
                  <c:v>0</c:v>
                </c:pt>
                <c:pt idx="9310">
                  <c:v>0</c:v>
                </c:pt>
                <c:pt idx="9311">
                  <c:v>0</c:v>
                </c:pt>
                <c:pt idx="9312">
                  <c:v>0</c:v>
                </c:pt>
                <c:pt idx="9313">
                  <c:v>0</c:v>
                </c:pt>
                <c:pt idx="9314">
                  <c:v>0</c:v>
                </c:pt>
                <c:pt idx="9315">
                  <c:v>0</c:v>
                </c:pt>
                <c:pt idx="9316">
                  <c:v>0</c:v>
                </c:pt>
                <c:pt idx="9317">
                  <c:v>0</c:v>
                </c:pt>
                <c:pt idx="9318">
                  <c:v>0</c:v>
                </c:pt>
                <c:pt idx="9319">
                  <c:v>0</c:v>
                </c:pt>
                <c:pt idx="9320">
                  <c:v>0</c:v>
                </c:pt>
                <c:pt idx="9321">
                  <c:v>0</c:v>
                </c:pt>
                <c:pt idx="9322">
                  <c:v>0</c:v>
                </c:pt>
                <c:pt idx="9323">
                  <c:v>0</c:v>
                </c:pt>
                <c:pt idx="9324">
                  <c:v>0</c:v>
                </c:pt>
                <c:pt idx="9325">
                  <c:v>0</c:v>
                </c:pt>
                <c:pt idx="9326">
                  <c:v>0</c:v>
                </c:pt>
                <c:pt idx="9327">
                  <c:v>0</c:v>
                </c:pt>
                <c:pt idx="9328">
                  <c:v>0</c:v>
                </c:pt>
                <c:pt idx="9329">
                  <c:v>0</c:v>
                </c:pt>
                <c:pt idx="9330">
                  <c:v>0</c:v>
                </c:pt>
                <c:pt idx="9331">
                  <c:v>0</c:v>
                </c:pt>
                <c:pt idx="9332">
                  <c:v>0</c:v>
                </c:pt>
                <c:pt idx="9333">
                  <c:v>0</c:v>
                </c:pt>
                <c:pt idx="9334">
                  <c:v>0</c:v>
                </c:pt>
                <c:pt idx="9335">
                  <c:v>0</c:v>
                </c:pt>
                <c:pt idx="9336">
                  <c:v>0</c:v>
                </c:pt>
                <c:pt idx="9337">
                  <c:v>0</c:v>
                </c:pt>
                <c:pt idx="9338">
                  <c:v>0</c:v>
                </c:pt>
                <c:pt idx="9339">
                  <c:v>0</c:v>
                </c:pt>
                <c:pt idx="9340">
                  <c:v>0</c:v>
                </c:pt>
                <c:pt idx="9341">
                  <c:v>0</c:v>
                </c:pt>
                <c:pt idx="9342">
                  <c:v>0</c:v>
                </c:pt>
                <c:pt idx="9343">
                  <c:v>0</c:v>
                </c:pt>
                <c:pt idx="9344">
                  <c:v>0</c:v>
                </c:pt>
                <c:pt idx="9345">
                  <c:v>0</c:v>
                </c:pt>
                <c:pt idx="9346">
                  <c:v>0</c:v>
                </c:pt>
                <c:pt idx="9347">
                  <c:v>0</c:v>
                </c:pt>
                <c:pt idx="9348">
                  <c:v>0</c:v>
                </c:pt>
                <c:pt idx="9349">
                  <c:v>0</c:v>
                </c:pt>
                <c:pt idx="9350">
                  <c:v>0</c:v>
                </c:pt>
                <c:pt idx="9351">
                  <c:v>0</c:v>
                </c:pt>
                <c:pt idx="9352">
                  <c:v>0</c:v>
                </c:pt>
                <c:pt idx="9353">
                  <c:v>0</c:v>
                </c:pt>
                <c:pt idx="9354">
                  <c:v>0</c:v>
                </c:pt>
                <c:pt idx="9355">
                  <c:v>0</c:v>
                </c:pt>
                <c:pt idx="9356">
                  <c:v>0</c:v>
                </c:pt>
                <c:pt idx="9357">
                  <c:v>0</c:v>
                </c:pt>
                <c:pt idx="9358">
                  <c:v>0</c:v>
                </c:pt>
                <c:pt idx="9359">
                  <c:v>0</c:v>
                </c:pt>
                <c:pt idx="9360">
                  <c:v>0</c:v>
                </c:pt>
                <c:pt idx="9361">
                  <c:v>0</c:v>
                </c:pt>
                <c:pt idx="9362">
                  <c:v>0</c:v>
                </c:pt>
                <c:pt idx="9363">
                  <c:v>0</c:v>
                </c:pt>
                <c:pt idx="9364">
                  <c:v>0</c:v>
                </c:pt>
                <c:pt idx="9365">
                  <c:v>0</c:v>
                </c:pt>
                <c:pt idx="9366">
                  <c:v>0</c:v>
                </c:pt>
                <c:pt idx="9367">
                  <c:v>0</c:v>
                </c:pt>
                <c:pt idx="9368">
                  <c:v>0</c:v>
                </c:pt>
                <c:pt idx="9369">
                  <c:v>0</c:v>
                </c:pt>
                <c:pt idx="9370">
                  <c:v>0</c:v>
                </c:pt>
                <c:pt idx="9371">
                  <c:v>0</c:v>
                </c:pt>
                <c:pt idx="9372">
                  <c:v>0</c:v>
                </c:pt>
                <c:pt idx="9373">
                  <c:v>0</c:v>
                </c:pt>
                <c:pt idx="9374">
                  <c:v>0</c:v>
                </c:pt>
                <c:pt idx="9375">
                  <c:v>0</c:v>
                </c:pt>
                <c:pt idx="9376">
                  <c:v>0</c:v>
                </c:pt>
                <c:pt idx="9377">
                  <c:v>0</c:v>
                </c:pt>
                <c:pt idx="9378">
                  <c:v>0</c:v>
                </c:pt>
                <c:pt idx="9379">
                  <c:v>0</c:v>
                </c:pt>
                <c:pt idx="9380">
                  <c:v>0</c:v>
                </c:pt>
                <c:pt idx="9381">
                  <c:v>0</c:v>
                </c:pt>
                <c:pt idx="9382">
                  <c:v>0</c:v>
                </c:pt>
                <c:pt idx="9383">
                  <c:v>0</c:v>
                </c:pt>
                <c:pt idx="9384">
                  <c:v>0</c:v>
                </c:pt>
                <c:pt idx="9385">
                  <c:v>0</c:v>
                </c:pt>
                <c:pt idx="9386">
                  <c:v>0</c:v>
                </c:pt>
                <c:pt idx="9387">
                  <c:v>0</c:v>
                </c:pt>
                <c:pt idx="9388">
                  <c:v>0</c:v>
                </c:pt>
                <c:pt idx="9389">
                  <c:v>0</c:v>
                </c:pt>
                <c:pt idx="9390">
                  <c:v>0</c:v>
                </c:pt>
                <c:pt idx="9391">
                  <c:v>0</c:v>
                </c:pt>
                <c:pt idx="9392">
                  <c:v>0</c:v>
                </c:pt>
                <c:pt idx="9393">
                  <c:v>0</c:v>
                </c:pt>
                <c:pt idx="9394">
                  <c:v>0</c:v>
                </c:pt>
                <c:pt idx="9395">
                  <c:v>0</c:v>
                </c:pt>
                <c:pt idx="9396">
                  <c:v>0</c:v>
                </c:pt>
                <c:pt idx="9397">
                  <c:v>0</c:v>
                </c:pt>
                <c:pt idx="9398">
                  <c:v>0</c:v>
                </c:pt>
                <c:pt idx="9399">
                  <c:v>0</c:v>
                </c:pt>
                <c:pt idx="9400">
                  <c:v>0</c:v>
                </c:pt>
                <c:pt idx="9401">
                  <c:v>0</c:v>
                </c:pt>
                <c:pt idx="9402">
                  <c:v>0</c:v>
                </c:pt>
                <c:pt idx="9403">
                  <c:v>0</c:v>
                </c:pt>
                <c:pt idx="9404">
                  <c:v>0</c:v>
                </c:pt>
                <c:pt idx="9405">
                  <c:v>0</c:v>
                </c:pt>
                <c:pt idx="9406">
                  <c:v>0</c:v>
                </c:pt>
                <c:pt idx="9407">
                  <c:v>0</c:v>
                </c:pt>
                <c:pt idx="9408">
                  <c:v>0</c:v>
                </c:pt>
                <c:pt idx="9409">
                  <c:v>0</c:v>
                </c:pt>
                <c:pt idx="9410">
                  <c:v>0</c:v>
                </c:pt>
                <c:pt idx="9411">
                  <c:v>0</c:v>
                </c:pt>
                <c:pt idx="9412">
                  <c:v>0</c:v>
                </c:pt>
                <c:pt idx="9413">
                  <c:v>0</c:v>
                </c:pt>
                <c:pt idx="9414">
                  <c:v>0</c:v>
                </c:pt>
                <c:pt idx="9415">
                  <c:v>0</c:v>
                </c:pt>
                <c:pt idx="9416">
                  <c:v>0</c:v>
                </c:pt>
                <c:pt idx="9417">
                  <c:v>0</c:v>
                </c:pt>
                <c:pt idx="9418">
                  <c:v>0</c:v>
                </c:pt>
                <c:pt idx="9419">
                  <c:v>0</c:v>
                </c:pt>
                <c:pt idx="9420">
                  <c:v>0</c:v>
                </c:pt>
                <c:pt idx="9421">
                  <c:v>0</c:v>
                </c:pt>
                <c:pt idx="9422">
                  <c:v>0</c:v>
                </c:pt>
                <c:pt idx="9423">
                  <c:v>0</c:v>
                </c:pt>
                <c:pt idx="9424">
                  <c:v>0</c:v>
                </c:pt>
                <c:pt idx="9425">
                  <c:v>0</c:v>
                </c:pt>
                <c:pt idx="9426">
                  <c:v>0</c:v>
                </c:pt>
                <c:pt idx="9427">
                  <c:v>0</c:v>
                </c:pt>
                <c:pt idx="9428">
                  <c:v>0</c:v>
                </c:pt>
                <c:pt idx="9429">
                  <c:v>0</c:v>
                </c:pt>
                <c:pt idx="9430">
                  <c:v>0</c:v>
                </c:pt>
                <c:pt idx="9431">
                  <c:v>0</c:v>
                </c:pt>
                <c:pt idx="9432">
                  <c:v>0</c:v>
                </c:pt>
                <c:pt idx="9433">
                  <c:v>0</c:v>
                </c:pt>
                <c:pt idx="9434">
                  <c:v>0</c:v>
                </c:pt>
                <c:pt idx="9435">
                  <c:v>0</c:v>
                </c:pt>
                <c:pt idx="9436">
                  <c:v>0</c:v>
                </c:pt>
                <c:pt idx="9437">
                  <c:v>0</c:v>
                </c:pt>
                <c:pt idx="9438">
                  <c:v>0</c:v>
                </c:pt>
                <c:pt idx="9439">
                  <c:v>0</c:v>
                </c:pt>
                <c:pt idx="9440">
                  <c:v>0</c:v>
                </c:pt>
                <c:pt idx="9441">
                  <c:v>0</c:v>
                </c:pt>
                <c:pt idx="9442">
                  <c:v>0</c:v>
                </c:pt>
                <c:pt idx="9443">
                  <c:v>0</c:v>
                </c:pt>
                <c:pt idx="9444">
                  <c:v>0</c:v>
                </c:pt>
                <c:pt idx="9445">
                  <c:v>0</c:v>
                </c:pt>
                <c:pt idx="9446">
                  <c:v>0</c:v>
                </c:pt>
                <c:pt idx="9447">
                  <c:v>0</c:v>
                </c:pt>
                <c:pt idx="9448">
                  <c:v>0</c:v>
                </c:pt>
                <c:pt idx="9449">
                  <c:v>0</c:v>
                </c:pt>
                <c:pt idx="9450">
                  <c:v>0</c:v>
                </c:pt>
                <c:pt idx="9451">
                  <c:v>0</c:v>
                </c:pt>
                <c:pt idx="9452">
                  <c:v>0</c:v>
                </c:pt>
                <c:pt idx="9453">
                  <c:v>0</c:v>
                </c:pt>
                <c:pt idx="9454">
                  <c:v>0</c:v>
                </c:pt>
                <c:pt idx="9455">
                  <c:v>0</c:v>
                </c:pt>
                <c:pt idx="9456">
                  <c:v>0</c:v>
                </c:pt>
                <c:pt idx="9457">
                  <c:v>0</c:v>
                </c:pt>
                <c:pt idx="9458">
                  <c:v>0</c:v>
                </c:pt>
                <c:pt idx="9459">
                  <c:v>0</c:v>
                </c:pt>
                <c:pt idx="9460">
                  <c:v>0</c:v>
                </c:pt>
                <c:pt idx="9461">
                  <c:v>0</c:v>
                </c:pt>
                <c:pt idx="9462">
                  <c:v>0</c:v>
                </c:pt>
                <c:pt idx="9463">
                  <c:v>0</c:v>
                </c:pt>
                <c:pt idx="9464">
                  <c:v>0</c:v>
                </c:pt>
                <c:pt idx="9465">
                  <c:v>0</c:v>
                </c:pt>
                <c:pt idx="9466">
                  <c:v>0</c:v>
                </c:pt>
                <c:pt idx="9467">
                  <c:v>0</c:v>
                </c:pt>
                <c:pt idx="9468">
                  <c:v>0</c:v>
                </c:pt>
                <c:pt idx="9469">
                  <c:v>0</c:v>
                </c:pt>
                <c:pt idx="9470">
                  <c:v>0</c:v>
                </c:pt>
                <c:pt idx="9471">
                  <c:v>0</c:v>
                </c:pt>
                <c:pt idx="9472">
                  <c:v>0</c:v>
                </c:pt>
                <c:pt idx="9473">
                  <c:v>0</c:v>
                </c:pt>
                <c:pt idx="9474">
                  <c:v>0</c:v>
                </c:pt>
                <c:pt idx="9475">
                  <c:v>0</c:v>
                </c:pt>
                <c:pt idx="9476">
                  <c:v>0</c:v>
                </c:pt>
                <c:pt idx="9477">
                  <c:v>0</c:v>
                </c:pt>
                <c:pt idx="9478">
                  <c:v>0</c:v>
                </c:pt>
                <c:pt idx="9479">
                  <c:v>0</c:v>
                </c:pt>
                <c:pt idx="9480">
                  <c:v>0</c:v>
                </c:pt>
                <c:pt idx="9481">
                  <c:v>0</c:v>
                </c:pt>
                <c:pt idx="9482">
                  <c:v>0</c:v>
                </c:pt>
                <c:pt idx="9483">
                  <c:v>0</c:v>
                </c:pt>
                <c:pt idx="9484">
                  <c:v>0</c:v>
                </c:pt>
                <c:pt idx="9485">
                  <c:v>0</c:v>
                </c:pt>
                <c:pt idx="9486">
                  <c:v>0</c:v>
                </c:pt>
                <c:pt idx="9487">
                  <c:v>0</c:v>
                </c:pt>
                <c:pt idx="9488">
                  <c:v>0</c:v>
                </c:pt>
                <c:pt idx="9489">
                  <c:v>0</c:v>
                </c:pt>
                <c:pt idx="9490">
                  <c:v>0</c:v>
                </c:pt>
                <c:pt idx="9491">
                  <c:v>0</c:v>
                </c:pt>
                <c:pt idx="9492">
                  <c:v>0</c:v>
                </c:pt>
                <c:pt idx="9493">
                  <c:v>0</c:v>
                </c:pt>
                <c:pt idx="9494">
                  <c:v>0</c:v>
                </c:pt>
                <c:pt idx="9495">
                  <c:v>0</c:v>
                </c:pt>
                <c:pt idx="9496">
                  <c:v>0</c:v>
                </c:pt>
                <c:pt idx="9497">
                  <c:v>0</c:v>
                </c:pt>
                <c:pt idx="9498">
                  <c:v>0</c:v>
                </c:pt>
                <c:pt idx="9499">
                  <c:v>0</c:v>
                </c:pt>
                <c:pt idx="9500">
                  <c:v>0</c:v>
                </c:pt>
                <c:pt idx="9501">
                  <c:v>0</c:v>
                </c:pt>
                <c:pt idx="9502">
                  <c:v>0</c:v>
                </c:pt>
                <c:pt idx="9503">
                  <c:v>0</c:v>
                </c:pt>
                <c:pt idx="9504">
                  <c:v>0</c:v>
                </c:pt>
                <c:pt idx="9505">
                  <c:v>0</c:v>
                </c:pt>
                <c:pt idx="9506">
                  <c:v>0</c:v>
                </c:pt>
                <c:pt idx="9507">
                  <c:v>0</c:v>
                </c:pt>
                <c:pt idx="9508">
                  <c:v>0</c:v>
                </c:pt>
                <c:pt idx="9509">
                  <c:v>0</c:v>
                </c:pt>
                <c:pt idx="9510">
                  <c:v>0</c:v>
                </c:pt>
                <c:pt idx="9511">
                  <c:v>0</c:v>
                </c:pt>
                <c:pt idx="9512">
                  <c:v>0</c:v>
                </c:pt>
                <c:pt idx="9513">
                  <c:v>0</c:v>
                </c:pt>
                <c:pt idx="9514">
                  <c:v>0</c:v>
                </c:pt>
                <c:pt idx="9515">
                  <c:v>0</c:v>
                </c:pt>
                <c:pt idx="9516">
                  <c:v>0</c:v>
                </c:pt>
                <c:pt idx="9517">
                  <c:v>0</c:v>
                </c:pt>
                <c:pt idx="9518">
                  <c:v>0</c:v>
                </c:pt>
                <c:pt idx="9519">
                  <c:v>0</c:v>
                </c:pt>
                <c:pt idx="9520">
                  <c:v>0</c:v>
                </c:pt>
                <c:pt idx="9521">
                  <c:v>0</c:v>
                </c:pt>
                <c:pt idx="9522">
                  <c:v>0</c:v>
                </c:pt>
                <c:pt idx="9523">
                  <c:v>0</c:v>
                </c:pt>
                <c:pt idx="9524">
                  <c:v>0</c:v>
                </c:pt>
                <c:pt idx="9525">
                  <c:v>0</c:v>
                </c:pt>
                <c:pt idx="9526">
                  <c:v>0</c:v>
                </c:pt>
                <c:pt idx="9527">
                  <c:v>0</c:v>
                </c:pt>
                <c:pt idx="9528">
                  <c:v>0</c:v>
                </c:pt>
                <c:pt idx="9529">
                  <c:v>0</c:v>
                </c:pt>
                <c:pt idx="9530">
                  <c:v>0</c:v>
                </c:pt>
                <c:pt idx="9531">
                  <c:v>0</c:v>
                </c:pt>
                <c:pt idx="9532">
                  <c:v>0</c:v>
                </c:pt>
                <c:pt idx="9533">
                  <c:v>0</c:v>
                </c:pt>
                <c:pt idx="9534">
                  <c:v>0</c:v>
                </c:pt>
                <c:pt idx="9535">
                  <c:v>0</c:v>
                </c:pt>
                <c:pt idx="9536">
                  <c:v>0</c:v>
                </c:pt>
                <c:pt idx="9537">
                  <c:v>0</c:v>
                </c:pt>
                <c:pt idx="9538">
                  <c:v>0</c:v>
                </c:pt>
                <c:pt idx="9539">
                  <c:v>0</c:v>
                </c:pt>
                <c:pt idx="9540">
                  <c:v>0</c:v>
                </c:pt>
                <c:pt idx="9541">
                  <c:v>0</c:v>
                </c:pt>
                <c:pt idx="9542">
                  <c:v>0</c:v>
                </c:pt>
                <c:pt idx="9543">
                  <c:v>0</c:v>
                </c:pt>
                <c:pt idx="9544">
                  <c:v>0</c:v>
                </c:pt>
                <c:pt idx="9545">
                  <c:v>0</c:v>
                </c:pt>
                <c:pt idx="9546">
                  <c:v>0</c:v>
                </c:pt>
                <c:pt idx="9547">
                  <c:v>0</c:v>
                </c:pt>
                <c:pt idx="9548">
                  <c:v>0</c:v>
                </c:pt>
                <c:pt idx="9549">
                  <c:v>0</c:v>
                </c:pt>
                <c:pt idx="9550">
                  <c:v>0</c:v>
                </c:pt>
                <c:pt idx="9551">
                  <c:v>0</c:v>
                </c:pt>
                <c:pt idx="9552">
                  <c:v>0</c:v>
                </c:pt>
                <c:pt idx="9553">
                  <c:v>0</c:v>
                </c:pt>
                <c:pt idx="9554">
                  <c:v>0</c:v>
                </c:pt>
                <c:pt idx="9555">
                  <c:v>0</c:v>
                </c:pt>
                <c:pt idx="9556">
                  <c:v>0</c:v>
                </c:pt>
                <c:pt idx="9557">
                  <c:v>0</c:v>
                </c:pt>
                <c:pt idx="9558">
                  <c:v>0</c:v>
                </c:pt>
                <c:pt idx="9559">
                  <c:v>0</c:v>
                </c:pt>
                <c:pt idx="9560">
                  <c:v>0</c:v>
                </c:pt>
                <c:pt idx="9561">
                  <c:v>0</c:v>
                </c:pt>
                <c:pt idx="9562">
                  <c:v>0</c:v>
                </c:pt>
                <c:pt idx="9563">
                  <c:v>0</c:v>
                </c:pt>
                <c:pt idx="9564">
                  <c:v>0</c:v>
                </c:pt>
                <c:pt idx="9565">
                  <c:v>0</c:v>
                </c:pt>
                <c:pt idx="9566">
                  <c:v>0</c:v>
                </c:pt>
                <c:pt idx="9567">
                  <c:v>0</c:v>
                </c:pt>
                <c:pt idx="9568">
                  <c:v>0</c:v>
                </c:pt>
                <c:pt idx="9569">
                  <c:v>0</c:v>
                </c:pt>
                <c:pt idx="9570">
                  <c:v>0</c:v>
                </c:pt>
                <c:pt idx="9571">
                  <c:v>0</c:v>
                </c:pt>
                <c:pt idx="9572">
                  <c:v>0</c:v>
                </c:pt>
                <c:pt idx="9573">
                  <c:v>0</c:v>
                </c:pt>
                <c:pt idx="9574">
                  <c:v>0</c:v>
                </c:pt>
                <c:pt idx="9575">
                  <c:v>0</c:v>
                </c:pt>
                <c:pt idx="9576">
                  <c:v>0</c:v>
                </c:pt>
                <c:pt idx="9577">
                  <c:v>0</c:v>
                </c:pt>
                <c:pt idx="9578">
                  <c:v>0</c:v>
                </c:pt>
                <c:pt idx="9579">
                  <c:v>0</c:v>
                </c:pt>
                <c:pt idx="9580">
                  <c:v>0</c:v>
                </c:pt>
                <c:pt idx="9581">
                  <c:v>0</c:v>
                </c:pt>
                <c:pt idx="9582">
                  <c:v>0</c:v>
                </c:pt>
                <c:pt idx="9583">
                  <c:v>0</c:v>
                </c:pt>
                <c:pt idx="9584">
                  <c:v>0</c:v>
                </c:pt>
                <c:pt idx="9585">
                  <c:v>0</c:v>
                </c:pt>
                <c:pt idx="9586">
                  <c:v>0</c:v>
                </c:pt>
                <c:pt idx="9587">
                  <c:v>0</c:v>
                </c:pt>
                <c:pt idx="9588">
                  <c:v>0</c:v>
                </c:pt>
                <c:pt idx="9589">
                  <c:v>0</c:v>
                </c:pt>
                <c:pt idx="9590">
                  <c:v>0</c:v>
                </c:pt>
                <c:pt idx="9591">
                  <c:v>0</c:v>
                </c:pt>
                <c:pt idx="9592">
                  <c:v>0</c:v>
                </c:pt>
                <c:pt idx="9593">
                  <c:v>0</c:v>
                </c:pt>
                <c:pt idx="9594">
                  <c:v>0</c:v>
                </c:pt>
                <c:pt idx="9595">
                  <c:v>0</c:v>
                </c:pt>
                <c:pt idx="9596">
                  <c:v>0</c:v>
                </c:pt>
                <c:pt idx="9597">
                  <c:v>0</c:v>
                </c:pt>
                <c:pt idx="9598">
                  <c:v>0</c:v>
                </c:pt>
                <c:pt idx="9599">
                  <c:v>0</c:v>
                </c:pt>
                <c:pt idx="9600">
                  <c:v>0</c:v>
                </c:pt>
                <c:pt idx="9601">
                  <c:v>0</c:v>
                </c:pt>
                <c:pt idx="9602">
                  <c:v>0</c:v>
                </c:pt>
                <c:pt idx="9603">
                  <c:v>0</c:v>
                </c:pt>
                <c:pt idx="9604">
                  <c:v>0</c:v>
                </c:pt>
                <c:pt idx="9605">
                  <c:v>0</c:v>
                </c:pt>
                <c:pt idx="9606">
                  <c:v>0</c:v>
                </c:pt>
                <c:pt idx="9607">
                  <c:v>0</c:v>
                </c:pt>
                <c:pt idx="9608">
                  <c:v>0</c:v>
                </c:pt>
                <c:pt idx="9609">
                  <c:v>0</c:v>
                </c:pt>
                <c:pt idx="9610">
                  <c:v>0</c:v>
                </c:pt>
                <c:pt idx="9611">
                  <c:v>0</c:v>
                </c:pt>
                <c:pt idx="9612">
                  <c:v>0</c:v>
                </c:pt>
                <c:pt idx="9613">
                  <c:v>0</c:v>
                </c:pt>
                <c:pt idx="9614">
                  <c:v>0</c:v>
                </c:pt>
                <c:pt idx="9615">
                  <c:v>0</c:v>
                </c:pt>
                <c:pt idx="9616">
                  <c:v>0</c:v>
                </c:pt>
                <c:pt idx="9617">
                  <c:v>0</c:v>
                </c:pt>
                <c:pt idx="9618">
                  <c:v>0</c:v>
                </c:pt>
                <c:pt idx="9619">
                  <c:v>0</c:v>
                </c:pt>
                <c:pt idx="9620">
                  <c:v>0</c:v>
                </c:pt>
                <c:pt idx="9621">
                  <c:v>0</c:v>
                </c:pt>
                <c:pt idx="9622">
                  <c:v>0</c:v>
                </c:pt>
                <c:pt idx="9623">
                  <c:v>0</c:v>
                </c:pt>
                <c:pt idx="9624">
                  <c:v>0</c:v>
                </c:pt>
                <c:pt idx="9625">
                  <c:v>0</c:v>
                </c:pt>
                <c:pt idx="9626">
                  <c:v>0</c:v>
                </c:pt>
                <c:pt idx="9627">
                  <c:v>0</c:v>
                </c:pt>
                <c:pt idx="9628">
                  <c:v>0</c:v>
                </c:pt>
                <c:pt idx="9629">
                  <c:v>0</c:v>
                </c:pt>
                <c:pt idx="9630">
                  <c:v>0</c:v>
                </c:pt>
                <c:pt idx="9631">
                  <c:v>0</c:v>
                </c:pt>
                <c:pt idx="9632">
                  <c:v>0</c:v>
                </c:pt>
                <c:pt idx="9633">
                  <c:v>0</c:v>
                </c:pt>
                <c:pt idx="9634">
                  <c:v>0</c:v>
                </c:pt>
                <c:pt idx="9635">
                  <c:v>0</c:v>
                </c:pt>
                <c:pt idx="9636">
                  <c:v>0</c:v>
                </c:pt>
                <c:pt idx="9637">
                  <c:v>0</c:v>
                </c:pt>
                <c:pt idx="9638">
                  <c:v>0</c:v>
                </c:pt>
                <c:pt idx="9639">
                  <c:v>0</c:v>
                </c:pt>
                <c:pt idx="9640">
                  <c:v>0</c:v>
                </c:pt>
                <c:pt idx="9641">
                  <c:v>0</c:v>
                </c:pt>
                <c:pt idx="9642">
                  <c:v>0</c:v>
                </c:pt>
                <c:pt idx="9643">
                  <c:v>0</c:v>
                </c:pt>
                <c:pt idx="9644">
                  <c:v>0</c:v>
                </c:pt>
                <c:pt idx="9645">
                  <c:v>0</c:v>
                </c:pt>
                <c:pt idx="9646">
                  <c:v>0</c:v>
                </c:pt>
                <c:pt idx="9647">
                  <c:v>0</c:v>
                </c:pt>
                <c:pt idx="9648">
                  <c:v>0</c:v>
                </c:pt>
                <c:pt idx="9649">
                  <c:v>0</c:v>
                </c:pt>
                <c:pt idx="9650">
                  <c:v>0</c:v>
                </c:pt>
                <c:pt idx="9651">
                  <c:v>0</c:v>
                </c:pt>
                <c:pt idx="9652">
                  <c:v>0</c:v>
                </c:pt>
                <c:pt idx="9653">
                  <c:v>0</c:v>
                </c:pt>
                <c:pt idx="9654">
                  <c:v>0</c:v>
                </c:pt>
                <c:pt idx="9655">
                  <c:v>0</c:v>
                </c:pt>
                <c:pt idx="9656">
                  <c:v>0</c:v>
                </c:pt>
                <c:pt idx="9657">
                  <c:v>0</c:v>
                </c:pt>
                <c:pt idx="9658">
                  <c:v>0</c:v>
                </c:pt>
                <c:pt idx="9659">
                  <c:v>0</c:v>
                </c:pt>
                <c:pt idx="9660">
                  <c:v>0</c:v>
                </c:pt>
                <c:pt idx="9661">
                  <c:v>0</c:v>
                </c:pt>
                <c:pt idx="9662">
                  <c:v>0</c:v>
                </c:pt>
                <c:pt idx="9663">
                  <c:v>0</c:v>
                </c:pt>
                <c:pt idx="9664">
                  <c:v>0</c:v>
                </c:pt>
                <c:pt idx="9665">
                  <c:v>0</c:v>
                </c:pt>
                <c:pt idx="9666">
                  <c:v>0</c:v>
                </c:pt>
                <c:pt idx="9667">
                  <c:v>0</c:v>
                </c:pt>
                <c:pt idx="9668">
                  <c:v>0</c:v>
                </c:pt>
                <c:pt idx="9669">
                  <c:v>0</c:v>
                </c:pt>
                <c:pt idx="9670">
                  <c:v>0</c:v>
                </c:pt>
                <c:pt idx="9671">
                  <c:v>0</c:v>
                </c:pt>
                <c:pt idx="9672">
                  <c:v>0</c:v>
                </c:pt>
                <c:pt idx="9673">
                  <c:v>0</c:v>
                </c:pt>
                <c:pt idx="9674">
                  <c:v>0</c:v>
                </c:pt>
                <c:pt idx="9675">
                  <c:v>0</c:v>
                </c:pt>
                <c:pt idx="9676">
                  <c:v>0</c:v>
                </c:pt>
                <c:pt idx="9677">
                  <c:v>0</c:v>
                </c:pt>
                <c:pt idx="9678">
                  <c:v>0</c:v>
                </c:pt>
                <c:pt idx="9679">
                  <c:v>0</c:v>
                </c:pt>
                <c:pt idx="9680">
                  <c:v>0</c:v>
                </c:pt>
                <c:pt idx="9681">
                  <c:v>0</c:v>
                </c:pt>
                <c:pt idx="9682">
                  <c:v>0</c:v>
                </c:pt>
                <c:pt idx="9683">
                  <c:v>0</c:v>
                </c:pt>
                <c:pt idx="9684">
                  <c:v>0</c:v>
                </c:pt>
                <c:pt idx="9685">
                  <c:v>0</c:v>
                </c:pt>
                <c:pt idx="9686">
                  <c:v>0</c:v>
                </c:pt>
                <c:pt idx="9687">
                  <c:v>0</c:v>
                </c:pt>
                <c:pt idx="9688">
                  <c:v>0</c:v>
                </c:pt>
                <c:pt idx="9689">
                  <c:v>0</c:v>
                </c:pt>
                <c:pt idx="9690">
                  <c:v>0</c:v>
                </c:pt>
                <c:pt idx="9691">
                  <c:v>0</c:v>
                </c:pt>
                <c:pt idx="9692">
                  <c:v>0</c:v>
                </c:pt>
                <c:pt idx="9693">
                  <c:v>0</c:v>
                </c:pt>
                <c:pt idx="9694">
                  <c:v>0</c:v>
                </c:pt>
                <c:pt idx="9695">
                  <c:v>0</c:v>
                </c:pt>
                <c:pt idx="9696">
                  <c:v>0</c:v>
                </c:pt>
                <c:pt idx="9697">
                  <c:v>0</c:v>
                </c:pt>
                <c:pt idx="9698">
                  <c:v>0</c:v>
                </c:pt>
                <c:pt idx="9699">
                  <c:v>0</c:v>
                </c:pt>
                <c:pt idx="9700">
                  <c:v>0</c:v>
                </c:pt>
                <c:pt idx="9701">
                  <c:v>0</c:v>
                </c:pt>
                <c:pt idx="9702">
                  <c:v>0</c:v>
                </c:pt>
                <c:pt idx="9703">
                  <c:v>0</c:v>
                </c:pt>
                <c:pt idx="9704">
                  <c:v>0</c:v>
                </c:pt>
                <c:pt idx="9705">
                  <c:v>0</c:v>
                </c:pt>
                <c:pt idx="9706">
                  <c:v>0</c:v>
                </c:pt>
                <c:pt idx="9707">
                  <c:v>0</c:v>
                </c:pt>
                <c:pt idx="9708">
                  <c:v>0</c:v>
                </c:pt>
                <c:pt idx="9709">
                  <c:v>0</c:v>
                </c:pt>
                <c:pt idx="9710">
                  <c:v>0</c:v>
                </c:pt>
                <c:pt idx="9711">
                  <c:v>0</c:v>
                </c:pt>
                <c:pt idx="9712">
                  <c:v>0</c:v>
                </c:pt>
                <c:pt idx="9713">
                  <c:v>0</c:v>
                </c:pt>
                <c:pt idx="9714">
                  <c:v>0</c:v>
                </c:pt>
                <c:pt idx="9715">
                  <c:v>0</c:v>
                </c:pt>
                <c:pt idx="9716">
                  <c:v>0</c:v>
                </c:pt>
                <c:pt idx="9717">
                  <c:v>0</c:v>
                </c:pt>
                <c:pt idx="9718">
                  <c:v>0</c:v>
                </c:pt>
                <c:pt idx="9719">
                  <c:v>0</c:v>
                </c:pt>
                <c:pt idx="9720">
                  <c:v>0</c:v>
                </c:pt>
                <c:pt idx="9721">
                  <c:v>0</c:v>
                </c:pt>
                <c:pt idx="9722">
                  <c:v>0</c:v>
                </c:pt>
                <c:pt idx="9723">
                  <c:v>0</c:v>
                </c:pt>
                <c:pt idx="9724">
                  <c:v>0</c:v>
                </c:pt>
                <c:pt idx="9725">
                  <c:v>0</c:v>
                </c:pt>
                <c:pt idx="9726">
                  <c:v>0</c:v>
                </c:pt>
                <c:pt idx="9727">
                  <c:v>0</c:v>
                </c:pt>
                <c:pt idx="9728">
                  <c:v>0</c:v>
                </c:pt>
                <c:pt idx="9729">
                  <c:v>0</c:v>
                </c:pt>
                <c:pt idx="9730">
                  <c:v>0</c:v>
                </c:pt>
                <c:pt idx="9731">
                  <c:v>0</c:v>
                </c:pt>
                <c:pt idx="9732">
                  <c:v>0</c:v>
                </c:pt>
                <c:pt idx="9733">
                  <c:v>0</c:v>
                </c:pt>
                <c:pt idx="9734">
                  <c:v>0</c:v>
                </c:pt>
                <c:pt idx="9735">
                  <c:v>0</c:v>
                </c:pt>
                <c:pt idx="9736">
                  <c:v>0</c:v>
                </c:pt>
                <c:pt idx="9737">
                  <c:v>0</c:v>
                </c:pt>
                <c:pt idx="9738">
                  <c:v>0</c:v>
                </c:pt>
                <c:pt idx="9739">
                  <c:v>0</c:v>
                </c:pt>
                <c:pt idx="9740">
                  <c:v>0</c:v>
                </c:pt>
                <c:pt idx="9741">
                  <c:v>0</c:v>
                </c:pt>
                <c:pt idx="9742">
                  <c:v>0</c:v>
                </c:pt>
                <c:pt idx="9743">
                  <c:v>0</c:v>
                </c:pt>
                <c:pt idx="9744">
                  <c:v>0</c:v>
                </c:pt>
                <c:pt idx="9745">
                  <c:v>0</c:v>
                </c:pt>
                <c:pt idx="9746">
                  <c:v>0</c:v>
                </c:pt>
                <c:pt idx="9747">
                  <c:v>0</c:v>
                </c:pt>
                <c:pt idx="9748">
                  <c:v>0</c:v>
                </c:pt>
                <c:pt idx="9749">
                  <c:v>0</c:v>
                </c:pt>
                <c:pt idx="9750">
                  <c:v>0</c:v>
                </c:pt>
                <c:pt idx="9751">
                  <c:v>0</c:v>
                </c:pt>
                <c:pt idx="9752">
                  <c:v>0</c:v>
                </c:pt>
                <c:pt idx="9753">
                  <c:v>0</c:v>
                </c:pt>
                <c:pt idx="9754">
                  <c:v>0</c:v>
                </c:pt>
                <c:pt idx="9755">
                  <c:v>0</c:v>
                </c:pt>
                <c:pt idx="9756">
                  <c:v>0</c:v>
                </c:pt>
                <c:pt idx="9757">
                  <c:v>0</c:v>
                </c:pt>
                <c:pt idx="9758">
                  <c:v>0</c:v>
                </c:pt>
                <c:pt idx="9759">
                  <c:v>0</c:v>
                </c:pt>
                <c:pt idx="9760">
                  <c:v>0</c:v>
                </c:pt>
                <c:pt idx="9761">
                  <c:v>0</c:v>
                </c:pt>
                <c:pt idx="9762">
                  <c:v>0</c:v>
                </c:pt>
                <c:pt idx="9763">
                  <c:v>0</c:v>
                </c:pt>
                <c:pt idx="9764">
                  <c:v>0</c:v>
                </c:pt>
                <c:pt idx="9765">
                  <c:v>0</c:v>
                </c:pt>
                <c:pt idx="9766">
                  <c:v>0</c:v>
                </c:pt>
                <c:pt idx="9767">
                  <c:v>0</c:v>
                </c:pt>
                <c:pt idx="9768">
                  <c:v>0</c:v>
                </c:pt>
                <c:pt idx="9769">
                  <c:v>0</c:v>
                </c:pt>
                <c:pt idx="9770">
                  <c:v>0</c:v>
                </c:pt>
                <c:pt idx="9771">
                  <c:v>0</c:v>
                </c:pt>
                <c:pt idx="9772">
                  <c:v>0</c:v>
                </c:pt>
                <c:pt idx="9773">
                  <c:v>0</c:v>
                </c:pt>
                <c:pt idx="9774">
                  <c:v>0</c:v>
                </c:pt>
                <c:pt idx="9775">
                  <c:v>0</c:v>
                </c:pt>
                <c:pt idx="9776">
                  <c:v>0</c:v>
                </c:pt>
                <c:pt idx="9777">
                  <c:v>0</c:v>
                </c:pt>
                <c:pt idx="9778">
                  <c:v>0</c:v>
                </c:pt>
                <c:pt idx="9779">
                  <c:v>0</c:v>
                </c:pt>
                <c:pt idx="9780">
                  <c:v>0</c:v>
                </c:pt>
                <c:pt idx="9781">
                  <c:v>0</c:v>
                </c:pt>
                <c:pt idx="9782">
                  <c:v>0</c:v>
                </c:pt>
                <c:pt idx="9783">
                  <c:v>0</c:v>
                </c:pt>
                <c:pt idx="9784">
                  <c:v>0</c:v>
                </c:pt>
                <c:pt idx="9785">
                  <c:v>0</c:v>
                </c:pt>
                <c:pt idx="9786">
                  <c:v>0</c:v>
                </c:pt>
                <c:pt idx="9787">
                  <c:v>0</c:v>
                </c:pt>
                <c:pt idx="9788">
                  <c:v>0</c:v>
                </c:pt>
                <c:pt idx="9789">
                  <c:v>0</c:v>
                </c:pt>
                <c:pt idx="9790">
                  <c:v>0</c:v>
                </c:pt>
                <c:pt idx="9791">
                  <c:v>0</c:v>
                </c:pt>
                <c:pt idx="9792">
                  <c:v>0</c:v>
                </c:pt>
                <c:pt idx="9793">
                  <c:v>0</c:v>
                </c:pt>
                <c:pt idx="9794">
                  <c:v>0</c:v>
                </c:pt>
                <c:pt idx="9795">
                  <c:v>0</c:v>
                </c:pt>
                <c:pt idx="9796">
                  <c:v>0</c:v>
                </c:pt>
                <c:pt idx="9797">
                  <c:v>0</c:v>
                </c:pt>
                <c:pt idx="9798">
                  <c:v>0</c:v>
                </c:pt>
                <c:pt idx="9799">
                  <c:v>0</c:v>
                </c:pt>
                <c:pt idx="9800">
                  <c:v>0</c:v>
                </c:pt>
                <c:pt idx="9801">
                  <c:v>0</c:v>
                </c:pt>
                <c:pt idx="9802">
                  <c:v>0</c:v>
                </c:pt>
                <c:pt idx="9803">
                  <c:v>0</c:v>
                </c:pt>
                <c:pt idx="9804">
                  <c:v>0</c:v>
                </c:pt>
                <c:pt idx="9805">
                  <c:v>0</c:v>
                </c:pt>
                <c:pt idx="9806">
                  <c:v>0</c:v>
                </c:pt>
                <c:pt idx="9807">
                  <c:v>0</c:v>
                </c:pt>
                <c:pt idx="9808">
                  <c:v>0</c:v>
                </c:pt>
                <c:pt idx="9809">
                  <c:v>0</c:v>
                </c:pt>
                <c:pt idx="9810">
                  <c:v>0</c:v>
                </c:pt>
                <c:pt idx="9811">
                  <c:v>0</c:v>
                </c:pt>
                <c:pt idx="9812">
                  <c:v>0</c:v>
                </c:pt>
                <c:pt idx="9813">
                  <c:v>0</c:v>
                </c:pt>
                <c:pt idx="9814">
                  <c:v>0</c:v>
                </c:pt>
                <c:pt idx="9815">
                  <c:v>0</c:v>
                </c:pt>
                <c:pt idx="9816">
                  <c:v>0</c:v>
                </c:pt>
                <c:pt idx="9817">
                  <c:v>0</c:v>
                </c:pt>
                <c:pt idx="9818">
                  <c:v>0</c:v>
                </c:pt>
                <c:pt idx="9819">
                  <c:v>0</c:v>
                </c:pt>
                <c:pt idx="9820">
                  <c:v>0</c:v>
                </c:pt>
                <c:pt idx="9821">
                  <c:v>0</c:v>
                </c:pt>
                <c:pt idx="9822">
                  <c:v>0</c:v>
                </c:pt>
                <c:pt idx="9823">
                  <c:v>0</c:v>
                </c:pt>
                <c:pt idx="9824">
                  <c:v>0</c:v>
                </c:pt>
                <c:pt idx="9825">
                  <c:v>0</c:v>
                </c:pt>
                <c:pt idx="9826">
                  <c:v>0</c:v>
                </c:pt>
                <c:pt idx="9827">
                  <c:v>0</c:v>
                </c:pt>
                <c:pt idx="9828">
                  <c:v>0</c:v>
                </c:pt>
                <c:pt idx="9829">
                  <c:v>0</c:v>
                </c:pt>
                <c:pt idx="9830">
                  <c:v>0</c:v>
                </c:pt>
                <c:pt idx="9831">
                  <c:v>0</c:v>
                </c:pt>
                <c:pt idx="9832">
                  <c:v>0</c:v>
                </c:pt>
                <c:pt idx="9833">
                  <c:v>0</c:v>
                </c:pt>
                <c:pt idx="9834">
                  <c:v>0</c:v>
                </c:pt>
                <c:pt idx="9835">
                  <c:v>0</c:v>
                </c:pt>
                <c:pt idx="9836">
                  <c:v>0</c:v>
                </c:pt>
                <c:pt idx="9837">
                  <c:v>0</c:v>
                </c:pt>
                <c:pt idx="9838">
                  <c:v>0</c:v>
                </c:pt>
                <c:pt idx="9839">
                  <c:v>0</c:v>
                </c:pt>
                <c:pt idx="9840">
                  <c:v>0</c:v>
                </c:pt>
                <c:pt idx="9841">
                  <c:v>0</c:v>
                </c:pt>
                <c:pt idx="9842">
                  <c:v>0</c:v>
                </c:pt>
                <c:pt idx="9843">
                  <c:v>0</c:v>
                </c:pt>
                <c:pt idx="9844">
                  <c:v>0</c:v>
                </c:pt>
                <c:pt idx="9845">
                  <c:v>0</c:v>
                </c:pt>
                <c:pt idx="9846">
                  <c:v>0</c:v>
                </c:pt>
                <c:pt idx="9847">
                  <c:v>0</c:v>
                </c:pt>
                <c:pt idx="9848">
                  <c:v>0</c:v>
                </c:pt>
                <c:pt idx="9849">
                  <c:v>0</c:v>
                </c:pt>
                <c:pt idx="9850">
                  <c:v>0</c:v>
                </c:pt>
                <c:pt idx="9851">
                  <c:v>0</c:v>
                </c:pt>
                <c:pt idx="9852">
                  <c:v>0</c:v>
                </c:pt>
                <c:pt idx="9853">
                  <c:v>0</c:v>
                </c:pt>
                <c:pt idx="9854">
                  <c:v>0</c:v>
                </c:pt>
                <c:pt idx="9855">
                  <c:v>0</c:v>
                </c:pt>
                <c:pt idx="9856">
                  <c:v>0</c:v>
                </c:pt>
                <c:pt idx="9857">
                  <c:v>0</c:v>
                </c:pt>
                <c:pt idx="9858">
                  <c:v>0</c:v>
                </c:pt>
                <c:pt idx="9859">
                  <c:v>0</c:v>
                </c:pt>
                <c:pt idx="9860">
                  <c:v>0</c:v>
                </c:pt>
                <c:pt idx="9861">
                  <c:v>0</c:v>
                </c:pt>
                <c:pt idx="9862">
                  <c:v>0</c:v>
                </c:pt>
                <c:pt idx="9863">
                  <c:v>0</c:v>
                </c:pt>
                <c:pt idx="9864">
                  <c:v>0</c:v>
                </c:pt>
                <c:pt idx="9865">
                  <c:v>0</c:v>
                </c:pt>
                <c:pt idx="9866">
                  <c:v>0</c:v>
                </c:pt>
                <c:pt idx="9867">
                  <c:v>0</c:v>
                </c:pt>
                <c:pt idx="9868">
                  <c:v>0</c:v>
                </c:pt>
                <c:pt idx="9869">
                  <c:v>0</c:v>
                </c:pt>
                <c:pt idx="9870">
                  <c:v>0</c:v>
                </c:pt>
                <c:pt idx="9871">
                  <c:v>0</c:v>
                </c:pt>
                <c:pt idx="9872">
                  <c:v>0</c:v>
                </c:pt>
                <c:pt idx="9873">
                  <c:v>0</c:v>
                </c:pt>
                <c:pt idx="9874">
                  <c:v>0</c:v>
                </c:pt>
                <c:pt idx="9875">
                  <c:v>0</c:v>
                </c:pt>
                <c:pt idx="9876">
                  <c:v>0</c:v>
                </c:pt>
                <c:pt idx="9877">
                  <c:v>0</c:v>
                </c:pt>
                <c:pt idx="9878">
                  <c:v>0</c:v>
                </c:pt>
                <c:pt idx="9879">
                  <c:v>0</c:v>
                </c:pt>
                <c:pt idx="9880">
                  <c:v>0</c:v>
                </c:pt>
                <c:pt idx="9881">
                  <c:v>0</c:v>
                </c:pt>
                <c:pt idx="9882">
                  <c:v>0</c:v>
                </c:pt>
                <c:pt idx="9883">
                  <c:v>0</c:v>
                </c:pt>
                <c:pt idx="9884">
                  <c:v>0</c:v>
                </c:pt>
                <c:pt idx="9885">
                  <c:v>0</c:v>
                </c:pt>
                <c:pt idx="9886">
                  <c:v>0</c:v>
                </c:pt>
                <c:pt idx="9887">
                  <c:v>0</c:v>
                </c:pt>
                <c:pt idx="9888">
                  <c:v>0</c:v>
                </c:pt>
                <c:pt idx="9889">
                  <c:v>0</c:v>
                </c:pt>
                <c:pt idx="9890">
                  <c:v>0</c:v>
                </c:pt>
                <c:pt idx="9891">
                  <c:v>0</c:v>
                </c:pt>
                <c:pt idx="9892">
                  <c:v>0</c:v>
                </c:pt>
                <c:pt idx="9893">
                  <c:v>0</c:v>
                </c:pt>
                <c:pt idx="9894">
                  <c:v>0</c:v>
                </c:pt>
                <c:pt idx="9895">
                  <c:v>0</c:v>
                </c:pt>
                <c:pt idx="9896">
                  <c:v>0</c:v>
                </c:pt>
                <c:pt idx="9897">
                  <c:v>0</c:v>
                </c:pt>
                <c:pt idx="9898">
                  <c:v>0</c:v>
                </c:pt>
                <c:pt idx="9899">
                  <c:v>0</c:v>
                </c:pt>
                <c:pt idx="9900">
                  <c:v>0</c:v>
                </c:pt>
                <c:pt idx="9901">
                  <c:v>0</c:v>
                </c:pt>
                <c:pt idx="9902">
                  <c:v>0</c:v>
                </c:pt>
                <c:pt idx="9903">
                  <c:v>0</c:v>
                </c:pt>
                <c:pt idx="9904">
                  <c:v>0</c:v>
                </c:pt>
                <c:pt idx="9905">
                  <c:v>0</c:v>
                </c:pt>
                <c:pt idx="9906">
                  <c:v>0</c:v>
                </c:pt>
                <c:pt idx="9907">
                  <c:v>0</c:v>
                </c:pt>
                <c:pt idx="9908">
                  <c:v>0</c:v>
                </c:pt>
                <c:pt idx="9909">
                  <c:v>0</c:v>
                </c:pt>
                <c:pt idx="9910">
                  <c:v>0</c:v>
                </c:pt>
                <c:pt idx="9911">
                  <c:v>0</c:v>
                </c:pt>
                <c:pt idx="9912">
                  <c:v>0</c:v>
                </c:pt>
                <c:pt idx="9913">
                  <c:v>0</c:v>
                </c:pt>
                <c:pt idx="9914">
                  <c:v>0</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c:v>
                </c:pt>
                <c:pt idx="9933">
                  <c:v>0</c:v>
                </c:pt>
                <c:pt idx="9934">
                  <c:v>0</c:v>
                </c:pt>
                <c:pt idx="9935">
                  <c:v>0</c:v>
                </c:pt>
                <c:pt idx="9936">
                  <c:v>0</c:v>
                </c:pt>
                <c:pt idx="9937">
                  <c:v>0</c:v>
                </c:pt>
                <c:pt idx="9938">
                  <c:v>0</c:v>
                </c:pt>
                <c:pt idx="9939">
                  <c:v>0</c:v>
                </c:pt>
                <c:pt idx="9940">
                  <c:v>0</c:v>
                </c:pt>
                <c:pt idx="9941">
                  <c:v>0</c:v>
                </c:pt>
                <c:pt idx="9942">
                  <c:v>0</c:v>
                </c:pt>
                <c:pt idx="9943">
                  <c:v>0</c:v>
                </c:pt>
                <c:pt idx="9944">
                  <c:v>0</c:v>
                </c:pt>
                <c:pt idx="9945">
                  <c:v>0</c:v>
                </c:pt>
                <c:pt idx="9946">
                  <c:v>0</c:v>
                </c:pt>
                <c:pt idx="9947">
                  <c:v>0</c:v>
                </c:pt>
                <c:pt idx="9948">
                  <c:v>0</c:v>
                </c:pt>
                <c:pt idx="9949">
                  <c:v>0</c:v>
                </c:pt>
                <c:pt idx="9950">
                  <c:v>0</c:v>
                </c:pt>
                <c:pt idx="9951">
                  <c:v>0</c:v>
                </c:pt>
                <c:pt idx="9952">
                  <c:v>0</c:v>
                </c:pt>
                <c:pt idx="9953">
                  <c:v>0</c:v>
                </c:pt>
                <c:pt idx="9954">
                  <c:v>0</c:v>
                </c:pt>
                <c:pt idx="9955">
                  <c:v>0</c:v>
                </c:pt>
                <c:pt idx="9956">
                  <c:v>0</c:v>
                </c:pt>
                <c:pt idx="9957">
                  <c:v>0</c:v>
                </c:pt>
                <c:pt idx="9958">
                  <c:v>0</c:v>
                </c:pt>
                <c:pt idx="9959">
                  <c:v>0</c:v>
                </c:pt>
                <c:pt idx="9960">
                  <c:v>0</c:v>
                </c:pt>
                <c:pt idx="9961">
                  <c:v>0</c:v>
                </c:pt>
                <c:pt idx="9962">
                  <c:v>0</c:v>
                </c:pt>
                <c:pt idx="9963">
                  <c:v>0</c:v>
                </c:pt>
                <c:pt idx="9964">
                  <c:v>0</c:v>
                </c:pt>
                <c:pt idx="9965">
                  <c:v>0</c:v>
                </c:pt>
                <c:pt idx="9966">
                  <c:v>0</c:v>
                </c:pt>
                <c:pt idx="9967">
                  <c:v>0</c:v>
                </c:pt>
                <c:pt idx="9968">
                  <c:v>0</c:v>
                </c:pt>
                <c:pt idx="9969">
                  <c:v>0</c:v>
                </c:pt>
                <c:pt idx="9970">
                  <c:v>0</c:v>
                </c:pt>
                <c:pt idx="9971">
                  <c:v>0</c:v>
                </c:pt>
                <c:pt idx="9972">
                  <c:v>0</c:v>
                </c:pt>
                <c:pt idx="9973">
                  <c:v>0</c:v>
                </c:pt>
                <c:pt idx="9974">
                  <c:v>0</c:v>
                </c:pt>
                <c:pt idx="9975">
                  <c:v>0</c:v>
                </c:pt>
                <c:pt idx="9976">
                  <c:v>0</c:v>
                </c:pt>
                <c:pt idx="9977">
                  <c:v>0</c:v>
                </c:pt>
                <c:pt idx="9978">
                  <c:v>0</c:v>
                </c:pt>
                <c:pt idx="9979">
                  <c:v>0</c:v>
                </c:pt>
                <c:pt idx="9980">
                  <c:v>0</c:v>
                </c:pt>
                <c:pt idx="9981">
                  <c:v>0</c:v>
                </c:pt>
                <c:pt idx="9982">
                  <c:v>0</c:v>
                </c:pt>
                <c:pt idx="9983">
                  <c:v>0</c:v>
                </c:pt>
                <c:pt idx="9984">
                  <c:v>0</c:v>
                </c:pt>
                <c:pt idx="9985">
                  <c:v>0</c:v>
                </c:pt>
                <c:pt idx="9986">
                  <c:v>0</c:v>
                </c:pt>
                <c:pt idx="9987">
                  <c:v>0</c:v>
                </c:pt>
                <c:pt idx="9988">
                  <c:v>0</c:v>
                </c:pt>
                <c:pt idx="9989">
                  <c:v>0</c:v>
                </c:pt>
                <c:pt idx="9990">
                  <c:v>0</c:v>
                </c:pt>
                <c:pt idx="9991">
                  <c:v>0</c:v>
                </c:pt>
                <c:pt idx="9992">
                  <c:v>0</c:v>
                </c:pt>
                <c:pt idx="9993">
                  <c:v>0</c:v>
                </c:pt>
                <c:pt idx="9994">
                  <c:v>0</c:v>
                </c:pt>
                <c:pt idx="9995">
                  <c:v>0</c:v>
                </c:pt>
                <c:pt idx="9996">
                  <c:v>0</c:v>
                </c:pt>
                <c:pt idx="9997">
                  <c:v>0</c:v>
                </c:pt>
                <c:pt idx="9998">
                  <c:v>0</c:v>
                </c:pt>
                <c:pt idx="9999">
                  <c:v>0</c:v>
                </c:pt>
                <c:pt idx="10000">
                  <c:v>0</c:v>
                </c:pt>
                <c:pt idx="10001">
                  <c:v>0</c:v>
                </c:pt>
                <c:pt idx="10002">
                  <c:v>0</c:v>
                </c:pt>
                <c:pt idx="10003">
                  <c:v>0</c:v>
                </c:pt>
                <c:pt idx="10004">
                  <c:v>0</c:v>
                </c:pt>
                <c:pt idx="10005">
                  <c:v>0</c:v>
                </c:pt>
                <c:pt idx="10006">
                  <c:v>0</c:v>
                </c:pt>
                <c:pt idx="10007">
                  <c:v>0</c:v>
                </c:pt>
                <c:pt idx="10008">
                  <c:v>0</c:v>
                </c:pt>
                <c:pt idx="10009">
                  <c:v>0</c:v>
                </c:pt>
                <c:pt idx="10010">
                  <c:v>0</c:v>
                </c:pt>
                <c:pt idx="10011">
                  <c:v>0</c:v>
                </c:pt>
                <c:pt idx="10012">
                  <c:v>0</c:v>
                </c:pt>
                <c:pt idx="10013">
                  <c:v>0</c:v>
                </c:pt>
                <c:pt idx="10014">
                  <c:v>0</c:v>
                </c:pt>
                <c:pt idx="10015">
                  <c:v>0</c:v>
                </c:pt>
                <c:pt idx="10016">
                  <c:v>0</c:v>
                </c:pt>
                <c:pt idx="10017">
                  <c:v>0</c:v>
                </c:pt>
                <c:pt idx="10018">
                  <c:v>0</c:v>
                </c:pt>
                <c:pt idx="10019">
                  <c:v>0</c:v>
                </c:pt>
                <c:pt idx="10020">
                  <c:v>0</c:v>
                </c:pt>
                <c:pt idx="10021">
                  <c:v>0</c:v>
                </c:pt>
                <c:pt idx="10022">
                  <c:v>0</c:v>
                </c:pt>
                <c:pt idx="10023">
                  <c:v>0</c:v>
                </c:pt>
                <c:pt idx="10024">
                  <c:v>0</c:v>
                </c:pt>
                <c:pt idx="10025">
                  <c:v>0</c:v>
                </c:pt>
                <c:pt idx="10026">
                  <c:v>0</c:v>
                </c:pt>
                <c:pt idx="10027">
                  <c:v>0</c:v>
                </c:pt>
                <c:pt idx="10028">
                  <c:v>0</c:v>
                </c:pt>
                <c:pt idx="10029">
                  <c:v>0</c:v>
                </c:pt>
                <c:pt idx="10030">
                  <c:v>0</c:v>
                </c:pt>
                <c:pt idx="10031">
                  <c:v>0</c:v>
                </c:pt>
                <c:pt idx="10032">
                  <c:v>0</c:v>
                </c:pt>
                <c:pt idx="10033">
                  <c:v>0</c:v>
                </c:pt>
                <c:pt idx="10034">
                  <c:v>0</c:v>
                </c:pt>
                <c:pt idx="10035">
                  <c:v>0</c:v>
                </c:pt>
                <c:pt idx="10036">
                  <c:v>0</c:v>
                </c:pt>
                <c:pt idx="10037">
                  <c:v>0</c:v>
                </c:pt>
                <c:pt idx="10038">
                  <c:v>0</c:v>
                </c:pt>
                <c:pt idx="10039">
                  <c:v>0</c:v>
                </c:pt>
                <c:pt idx="10040">
                  <c:v>0</c:v>
                </c:pt>
                <c:pt idx="10041">
                  <c:v>0</c:v>
                </c:pt>
                <c:pt idx="10042">
                  <c:v>0</c:v>
                </c:pt>
                <c:pt idx="10043">
                  <c:v>0</c:v>
                </c:pt>
                <c:pt idx="10044">
                  <c:v>0</c:v>
                </c:pt>
                <c:pt idx="10045">
                  <c:v>0</c:v>
                </c:pt>
                <c:pt idx="10046">
                  <c:v>0</c:v>
                </c:pt>
                <c:pt idx="10047">
                  <c:v>0</c:v>
                </c:pt>
                <c:pt idx="10048">
                  <c:v>0</c:v>
                </c:pt>
                <c:pt idx="10049">
                  <c:v>0</c:v>
                </c:pt>
                <c:pt idx="10050">
                  <c:v>0</c:v>
                </c:pt>
                <c:pt idx="10051">
                  <c:v>0</c:v>
                </c:pt>
                <c:pt idx="10052">
                  <c:v>0</c:v>
                </c:pt>
                <c:pt idx="10053">
                  <c:v>0</c:v>
                </c:pt>
                <c:pt idx="10054">
                  <c:v>0</c:v>
                </c:pt>
                <c:pt idx="10055">
                  <c:v>0</c:v>
                </c:pt>
                <c:pt idx="10056">
                  <c:v>0</c:v>
                </c:pt>
                <c:pt idx="10057">
                  <c:v>0</c:v>
                </c:pt>
                <c:pt idx="10058">
                  <c:v>0</c:v>
                </c:pt>
                <c:pt idx="10059">
                  <c:v>0</c:v>
                </c:pt>
                <c:pt idx="10060">
                  <c:v>0</c:v>
                </c:pt>
                <c:pt idx="10061">
                  <c:v>0</c:v>
                </c:pt>
                <c:pt idx="10062">
                  <c:v>0</c:v>
                </c:pt>
                <c:pt idx="10063">
                  <c:v>0</c:v>
                </c:pt>
                <c:pt idx="10064">
                  <c:v>0</c:v>
                </c:pt>
                <c:pt idx="10065">
                  <c:v>0</c:v>
                </c:pt>
                <c:pt idx="10066">
                  <c:v>0</c:v>
                </c:pt>
                <c:pt idx="10067">
                  <c:v>0</c:v>
                </c:pt>
                <c:pt idx="10068">
                  <c:v>0</c:v>
                </c:pt>
                <c:pt idx="10069">
                  <c:v>0</c:v>
                </c:pt>
                <c:pt idx="10070">
                  <c:v>0</c:v>
                </c:pt>
                <c:pt idx="10071">
                  <c:v>0</c:v>
                </c:pt>
                <c:pt idx="10072">
                  <c:v>0</c:v>
                </c:pt>
                <c:pt idx="10073">
                  <c:v>0</c:v>
                </c:pt>
                <c:pt idx="10074">
                  <c:v>0</c:v>
                </c:pt>
                <c:pt idx="10075">
                  <c:v>0</c:v>
                </c:pt>
                <c:pt idx="10076">
                  <c:v>0</c:v>
                </c:pt>
                <c:pt idx="10077">
                  <c:v>0</c:v>
                </c:pt>
                <c:pt idx="10078">
                  <c:v>0</c:v>
                </c:pt>
                <c:pt idx="10079">
                  <c:v>0</c:v>
                </c:pt>
                <c:pt idx="10080">
                  <c:v>0</c:v>
                </c:pt>
                <c:pt idx="10081">
                  <c:v>0</c:v>
                </c:pt>
                <c:pt idx="10082">
                  <c:v>0</c:v>
                </c:pt>
                <c:pt idx="10083">
                  <c:v>0</c:v>
                </c:pt>
                <c:pt idx="10084">
                  <c:v>0</c:v>
                </c:pt>
                <c:pt idx="10085">
                  <c:v>0</c:v>
                </c:pt>
                <c:pt idx="10086">
                  <c:v>0</c:v>
                </c:pt>
                <c:pt idx="10087">
                  <c:v>0</c:v>
                </c:pt>
                <c:pt idx="10088">
                  <c:v>0</c:v>
                </c:pt>
                <c:pt idx="10089">
                  <c:v>0</c:v>
                </c:pt>
                <c:pt idx="10090">
                  <c:v>0</c:v>
                </c:pt>
                <c:pt idx="10091">
                  <c:v>0</c:v>
                </c:pt>
                <c:pt idx="10092">
                  <c:v>0</c:v>
                </c:pt>
                <c:pt idx="10093">
                  <c:v>0</c:v>
                </c:pt>
                <c:pt idx="10094">
                  <c:v>0</c:v>
                </c:pt>
                <c:pt idx="10095">
                  <c:v>0</c:v>
                </c:pt>
                <c:pt idx="10096">
                  <c:v>0</c:v>
                </c:pt>
                <c:pt idx="10097">
                  <c:v>0</c:v>
                </c:pt>
                <c:pt idx="10098">
                  <c:v>0</c:v>
                </c:pt>
                <c:pt idx="10099">
                  <c:v>0</c:v>
                </c:pt>
                <c:pt idx="10100">
                  <c:v>0</c:v>
                </c:pt>
                <c:pt idx="10101">
                  <c:v>0</c:v>
                </c:pt>
                <c:pt idx="10102">
                  <c:v>0</c:v>
                </c:pt>
                <c:pt idx="10103">
                  <c:v>0</c:v>
                </c:pt>
                <c:pt idx="10104">
                  <c:v>0</c:v>
                </c:pt>
                <c:pt idx="10105">
                  <c:v>0</c:v>
                </c:pt>
                <c:pt idx="10106">
                  <c:v>0</c:v>
                </c:pt>
                <c:pt idx="10107">
                  <c:v>0</c:v>
                </c:pt>
                <c:pt idx="10108">
                  <c:v>0</c:v>
                </c:pt>
                <c:pt idx="10109">
                  <c:v>0</c:v>
                </c:pt>
                <c:pt idx="10110">
                  <c:v>0</c:v>
                </c:pt>
                <c:pt idx="10111">
                  <c:v>0</c:v>
                </c:pt>
                <c:pt idx="10112">
                  <c:v>0</c:v>
                </c:pt>
                <c:pt idx="10113">
                  <c:v>0</c:v>
                </c:pt>
                <c:pt idx="10114">
                  <c:v>0</c:v>
                </c:pt>
                <c:pt idx="10115">
                  <c:v>0</c:v>
                </c:pt>
                <c:pt idx="10116">
                  <c:v>0</c:v>
                </c:pt>
                <c:pt idx="10117">
                  <c:v>0</c:v>
                </c:pt>
                <c:pt idx="10118">
                  <c:v>0</c:v>
                </c:pt>
                <c:pt idx="10119">
                  <c:v>0</c:v>
                </c:pt>
                <c:pt idx="10120">
                  <c:v>0</c:v>
                </c:pt>
                <c:pt idx="10121">
                  <c:v>0</c:v>
                </c:pt>
                <c:pt idx="10122">
                  <c:v>0</c:v>
                </c:pt>
                <c:pt idx="10123">
                  <c:v>0</c:v>
                </c:pt>
                <c:pt idx="10124">
                  <c:v>0</c:v>
                </c:pt>
                <c:pt idx="10125">
                  <c:v>0</c:v>
                </c:pt>
                <c:pt idx="10126">
                  <c:v>0</c:v>
                </c:pt>
                <c:pt idx="10127">
                  <c:v>0</c:v>
                </c:pt>
                <c:pt idx="10128">
                  <c:v>0</c:v>
                </c:pt>
                <c:pt idx="10129">
                  <c:v>0</c:v>
                </c:pt>
                <c:pt idx="10130">
                  <c:v>0</c:v>
                </c:pt>
                <c:pt idx="10131">
                  <c:v>0</c:v>
                </c:pt>
                <c:pt idx="10132">
                  <c:v>0</c:v>
                </c:pt>
                <c:pt idx="10133">
                  <c:v>0</c:v>
                </c:pt>
                <c:pt idx="10134">
                  <c:v>0</c:v>
                </c:pt>
                <c:pt idx="10135">
                  <c:v>0</c:v>
                </c:pt>
                <c:pt idx="10136">
                  <c:v>0</c:v>
                </c:pt>
                <c:pt idx="10137">
                  <c:v>0</c:v>
                </c:pt>
                <c:pt idx="10138">
                  <c:v>0</c:v>
                </c:pt>
                <c:pt idx="10139">
                  <c:v>0</c:v>
                </c:pt>
                <c:pt idx="10140">
                  <c:v>0</c:v>
                </c:pt>
                <c:pt idx="10141">
                  <c:v>0</c:v>
                </c:pt>
                <c:pt idx="10142">
                  <c:v>0</c:v>
                </c:pt>
                <c:pt idx="10143">
                  <c:v>0</c:v>
                </c:pt>
                <c:pt idx="10144">
                  <c:v>0</c:v>
                </c:pt>
                <c:pt idx="10145">
                  <c:v>0</c:v>
                </c:pt>
                <c:pt idx="10146">
                  <c:v>0</c:v>
                </c:pt>
                <c:pt idx="10147">
                  <c:v>0</c:v>
                </c:pt>
                <c:pt idx="10148">
                  <c:v>0</c:v>
                </c:pt>
                <c:pt idx="10149">
                  <c:v>0</c:v>
                </c:pt>
                <c:pt idx="10150">
                  <c:v>0</c:v>
                </c:pt>
                <c:pt idx="10151">
                  <c:v>0</c:v>
                </c:pt>
                <c:pt idx="10152">
                  <c:v>0</c:v>
                </c:pt>
                <c:pt idx="10153">
                  <c:v>0</c:v>
                </c:pt>
                <c:pt idx="10154">
                  <c:v>0</c:v>
                </c:pt>
                <c:pt idx="10155">
                  <c:v>0</c:v>
                </c:pt>
                <c:pt idx="10156">
                  <c:v>0</c:v>
                </c:pt>
                <c:pt idx="10157">
                  <c:v>0</c:v>
                </c:pt>
                <c:pt idx="10158">
                  <c:v>0</c:v>
                </c:pt>
                <c:pt idx="10159">
                  <c:v>0</c:v>
                </c:pt>
                <c:pt idx="10160">
                  <c:v>0</c:v>
                </c:pt>
                <c:pt idx="10161">
                  <c:v>0</c:v>
                </c:pt>
                <c:pt idx="10162">
                  <c:v>0</c:v>
                </c:pt>
                <c:pt idx="10163">
                  <c:v>0</c:v>
                </c:pt>
                <c:pt idx="10164">
                  <c:v>0</c:v>
                </c:pt>
                <c:pt idx="10165">
                  <c:v>0</c:v>
                </c:pt>
                <c:pt idx="10166">
                  <c:v>0</c:v>
                </c:pt>
                <c:pt idx="10167">
                  <c:v>0</c:v>
                </c:pt>
                <c:pt idx="10168">
                  <c:v>0</c:v>
                </c:pt>
                <c:pt idx="10169">
                  <c:v>0</c:v>
                </c:pt>
                <c:pt idx="10170">
                  <c:v>0</c:v>
                </c:pt>
                <c:pt idx="10171">
                  <c:v>0</c:v>
                </c:pt>
                <c:pt idx="10172">
                  <c:v>0</c:v>
                </c:pt>
                <c:pt idx="10173">
                  <c:v>0</c:v>
                </c:pt>
                <c:pt idx="10174">
                  <c:v>0</c:v>
                </c:pt>
                <c:pt idx="10175">
                  <c:v>0</c:v>
                </c:pt>
                <c:pt idx="10176">
                  <c:v>0</c:v>
                </c:pt>
                <c:pt idx="10177">
                  <c:v>0</c:v>
                </c:pt>
                <c:pt idx="10178">
                  <c:v>0</c:v>
                </c:pt>
                <c:pt idx="10179">
                  <c:v>0</c:v>
                </c:pt>
                <c:pt idx="10180">
                  <c:v>0</c:v>
                </c:pt>
                <c:pt idx="10181">
                  <c:v>0</c:v>
                </c:pt>
                <c:pt idx="10182">
                  <c:v>0</c:v>
                </c:pt>
                <c:pt idx="10183">
                  <c:v>0</c:v>
                </c:pt>
                <c:pt idx="10184">
                  <c:v>0</c:v>
                </c:pt>
                <c:pt idx="10185">
                  <c:v>0</c:v>
                </c:pt>
                <c:pt idx="10186">
                  <c:v>0</c:v>
                </c:pt>
                <c:pt idx="10187">
                  <c:v>0</c:v>
                </c:pt>
                <c:pt idx="10188">
                  <c:v>0</c:v>
                </c:pt>
                <c:pt idx="10189">
                  <c:v>0</c:v>
                </c:pt>
                <c:pt idx="10190">
                  <c:v>0</c:v>
                </c:pt>
                <c:pt idx="10191">
                  <c:v>0</c:v>
                </c:pt>
                <c:pt idx="10192">
                  <c:v>0</c:v>
                </c:pt>
                <c:pt idx="10193">
                  <c:v>0</c:v>
                </c:pt>
                <c:pt idx="10194">
                  <c:v>0</c:v>
                </c:pt>
                <c:pt idx="10195">
                  <c:v>0</c:v>
                </c:pt>
                <c:pt idx="10196">
                  <c:v>0</c:v>
                </c:pt>
                <c:pt idx="10197">
                  <c:v>0</c:v>
                </c:pt>
                <c:pt idx="10198">
                  <c:v>0</c:v>
                </c:pt>
                <c:pt idx="10199">
                  <c:v>0</c:v>
                </c:pt>
                <c:pt idx="10200">
                  <c:v>0</c:v>
                </c:pt>
                <c:pt idx="10201">
                  <c:v>0</c:v>
                </c:pt>
                <c:pt idx="10202">
                  <c:v>0</c:v>
                </c:pt>
                <c:pt idx="10203">
                  <c:v>0</c:v>
                </c:pt>
                <c:pt idx="10204">
                  <c:v>0</c:v>
                </c:pt>
                <c:pt idx="10205">
                  <c:v>0</c:v>
                </c:pt>
                <c:pt idx="10206">
                  <c:v>0</c:v>
                </c:pt>
                <c:pt idx="10207">
                  <c:v>0</c:v>
                </c:pt>
                <c:pt idx="10208">
                  <c:v>0</c:v>
                </c:pt>
                <c:pt idx="10209">
                  <c:v>0</c:v>
                </c:pt>
                <c:pt idx="10210">
                  <c:v>0</c:v>
                </c:pt>
                <c:pt idx="10211">
                  <c:v>0</c:v>
                </c:pt>
                <c:pt idx="10212">
                  <c:v>0</c:v>
                </c:pt>
                <c:pt idx="10213">
                  <c:v>0</c:v>
                </c:pt>
                <c:pt idx="10214">
                  <c:v>0</c:v>
                </c:pt>
                <c:pt idx="10215">
                  <c:v>0</c:v>
                </c:pt>
                <c:pt idx="10216">
                  <c:v>0</c:v>
                </c:pt>
                <c:pt idx="10217">
                  <c:v>0</c:v>
                </c:pt>
                <c:pt idx="10218">
                  <c:v>0</c:v>
                </c:pt>
                <c:pt idx="10219">
                  <c:v>0</c:v>
                </c:pt>
                <c:pt idx="10220">
                  <c:v>0</c:v>
                </c:pt>
                <c:pt idx="10221">
                  <c:v>0</c:v>
                </c:pt>
                <c:pt idx="10222">
                  <c:v>0</c:v>
                </c:pt>
                <c:pt idx="10223">
                  <c:v>0</c:v>
                </c:pt>
                <c:pt idx="10224">
                  <c:v>0</c:v>
                </c:pt>
                <c:pt idx="10225">
                  <c:v>0</c:v>
                </c:pt>
                <c:pt idx="10226">
                  <c:v>0</c:v>
                </c:pt>
                <c:pt idx="10227">
                  <c:v>0</c:v>
                </c:pt>
                <c:pt idx="10228">
                  <c:v>0</c:v>
                </c:pt>
                <c:pt idx="10229">
                  <c:v>0</c:v>
                </c:pt>
                <c:pt idx="10230">
                  <c:v>0</c:v>
                </c:pt>
                <c:pt idx="10231">
                  <c:v>0</c:v>
                </c:pt>
                <c:pt idx="10232">
                  <c:v>0</c:v>
                </c:pt>
                <c:pt idx="10233">
                  <c:v>0</c:v>
                </c:pt>
                <c:pt idx="10234">
                  <c:v>0</c:v>
                </c:pt>
                <c:pt idx="10235">
                  <c:v>0</c:v>
                </c:pt>
                <c:pt idx="10236">
                  <c:v>0</c:v>
                </c:pt>
                <c:pt idx="10237">
                  <c:v>0</c:v>
                </c:pt>
                <c:pt idx="10238">
                  <c:v>0</c:v>
                </c:pt>
                <c:pt idx="10239">
                  <c:v>0</c:v>
                </c:pt>
                <c:pt idx="10240">
                  <c:v>0</c:v>
                </c:pt>
                <c:pt idx="10241">
                  <c:v>0</c:v>
                </c:pt>
                <c:pt idx="10242">
                  <c:v>0</c:v>
                </c:pt>
                <c:pt idx="10243">
                  <c:v>0</c:v>
                </c:pt>
                <c:pt idx="10244">
                  <c:v>0</c:v>
                </c:pt>
                <c:pt idx="10245">
                  <c:v>0</c:v>
                </c:pt>
                <c:pt idx="10246">
                  <c:v>0</c:v>
                </c:pt>
                <c:pt idx="10247">
                  <c:v>0</c:v>
                </c:pt>
                <c:pt idx="10248">
                  <c:v>0</c:v>
                </c:pt>
                <c:pt idx="10249">
                  <c:v>0</c:v>
                </c:pt>
                <c:pt idx="10250">
                  <c:v>0</c:v>
                </c:pt>
                <c:pt idx="10251">
                  <c:v>0</c:v>
                </c:pt>
                <c:pt idx="10252">
                  <c:v>0</c:v>
                </c:pt>
                <c:pt idx="10253">
                  <c:v>0</c:v>
                </c:pt>
                <c:pt idx="10254">
                  <c:v>0</c:v>
                </c:pt>
                <c:pt idx="10255">
                  <c:v>0</c:v>
                </c:pt>
                <c:pt idx="10256">
                  <c:v>0</c:v>
                </c:pt>
                <c:pt idx="10257">
                  <c:v>0</c:v>
                </c:pt>
                <c:pt idx="10258">
                  <c:v>0</c:v>
                </c:pt>
                <c:pt idx="10259">
                  <c:v>0</c:v>
                </c:pt>
                <c:pt idx="10260">
                  <c:v>0</c:v>
                </c:pt>
                <c:pt idx="10261">
                  <c:v>0</c:v>
                </c:pt>
                <c:pt idx="10262">
                  <c:v>0</c:v>
                </c:pt>
                <c:pt idx="10263">
                  <c:v>0</c:v>
                </c:pt>
                <c:pt idx="10264">
                  <c:v>0</c:v>
                </c:pt>
                <c:pt idx="10265">
                  <c:v>0</c:v>
                </c:pt>
                <c:pt idx="10266">
                  <c:v>0</c:v>
                </c:pt>
                <c:pt idx="10267">
                  <c:v>0</c:v>
                </c:pt>
                <c:pt idx="10268">
                  <c:v>0</c:v>
                </c:pt>
                <c:pt idx="10269">
                  <c:v>0</c:v>
                </c:pt>
                <c:pt idx="10270">
                  <c:v>0</c:v>
                </c:pt>
                <c:pt idx="10271">
                  <c:v>0</c:v>
                </c:pt>
                <c:pt idx="10272">
                  <c:v>0</c:v>
                </c:pt>
                <c:pt idx="10273">
                  <c:v>0</c:v>
                </c:pt>
                <c:pt idx="10274">
                  <c:v>0</c:v>
                </c:pt>
                <c:pt idx="10275">
                  <c:v>0</c:v>
                </c:pt>
                <c:pt idx="10276">
                  <c:v>0</c:v>
                </c:pt>
                <c:pt idx="10277">
                  <c:v>0</c:v>
                </c:pt>
                <c:pt idx="10278">
                  <c:v>0</c:v>
                </c:pt>
                <c:pt idx="10279">
                  <c:v>0</c:v>
                </c:pt>
                <c:pt idx="10280">
                  <c:v>0</c:v>
                </c:pt>
                <c:pt idx="10281">
                  <c:v>0</c:v>
                </c:pt>
                <c:pt idx="10282">
                  <c:v>0</c:v>
                </c:pt>
                <c:pt idx="10283">
                  <c:v>0</c:v>
                </c:pt>
                <c:pt idx="10284">
                  <c:v>0</c:v>
                </c:pt>
                <c:pt idx="10285">
                  <c:v>0</c:v>
                </c:pt>
                <c:pt idx="10286">
                  <c:v>0</c:v>
                </c:pt>
                <c:pt idx="10287">
                  <c:v>0</c:v>
                </c:pt>
                <c:pt idx="10288">
                  <c:v>0</c:v>
                </c:pt>
                <c:pt idx="10289">
                  <c:v>0</c:v>
                </c:pt>
                <c:pt idx="10290">
                  <c:v>0</c:v>
                </c:pt>
                <c:pt idx="10291">
                  <c:v>0</c:v>
                </c:pt>
                <c:pt idx="10292">
                  <c:v>0</c:v>
                </c:pt>
                <c:pt idx="10293">
                  <c:v>0</c:v>
                </c:pt>
                <c:pt idx="10294">
                  <c:v>0</c:v>
                </c:pt>
                <c:pt idx="10295">
                  <c:v>0</c:v>
                </c:pt>
                <c:pt idx="10296">
                  <c:v>0</c:v>
                </c:pt>
                <c:pt idx="10297">
                  <c:v>0</c:v>
                </c:pt>
                <c:pt idx="10298">
                  <c:v>0</c:v>
                </c:pt>
                <c:pt idx="10299">
                  <c:v>0</c:v>
                </c:pt>
                <c:pt idx="10300">
                  <c:v>0</c:v>
                </c:pt>
                <c:pt idx="10301">
                  <c:v>0</c:v>
                </c:pt>
                <c:pt idx="10302">
                  <c:v>0</c:v>
                </c:pt>
                <c:pt idx="10303">
                  <c:v>0</c:v>
                </c:pt>
                <c:pt idx="10304">
                  <c:v>0</c:v>
                </c:pt>
                <c:pt idx="10305">
                  <c:v>0</c:v>
                </c:pt>
                <c:pt idx="10306">
                  <c:v>0</c:v>
                </c:pt>
                <c:pt idx="10307">
                  <c:v>0</c:v>
                </c:pt>
                <c:pt idx="10308">
                  <c:v>0</c:v>
                </c:pt>
                <c:pt idx="10309">
                  <c:v>0</c:v>
                </c:pt>
                <c:pt idx="10310">
                  <c:v>0</c:v>
                </c:pt>
                <c:pt idx="10311">
                  <c:v>0</c:v>
                </c:pt>
                <c:pt idx="10312">
                  <c:v>0</c:v>
                </c:pt>
                <c:pt idx="10313">
                  <c:v>0</c:v>
                </c:pt>
                <c:pt idx="10314">
                  <c:v>0</c:v>
                </c:pt>
                <c:pt idx="10315">
                  <c:v>0</c:v>
                </c:pt>
                <c:pt idx="10316">
                  <c:v>0</c:v>
                </c:pt>
                <c:pt idx="10317">
                  <c:v>0</c:v>
                </c:pt>
                <c:pt idx="10318">
                  <c:v>0</c:v>
                </c:pt>
                <c:pt idx="10319">
                  <c:v>0</c:v>
                </c:pt>
                <c:pt idx="10320">
                  <c:v>0</c:v>
                </c:pt>
                <c:pt idx="10321">
                  <c:v>0</c:v>
                </c:pt>
                <c:pt idx="10322">
                  <c:v>0</c:v>
                </c:pt>
                <c:pt idx="10323">
                  <c:v>0</c:v>
                </c:pt>
                <c:pt idx="10324">
                  <c:v>0</c:v>
                </c:pt>
                <c:pt idx="10325">
                  <c:v>0</c:v>
                </c:pt>
                <c:pt idx="10326">
                  <c:v>0</c:v>
                </c:pt>
                <c:pt idx="10327">
                  <c:v>0</c:v>
                </c:pt>
                <c:pt idx="10328">
                  <c:v>0</c:v>
                </c:pt>
                <c:pt idx="10329">
                  <c:v>0</c:v>
                </c:pt>
                <c:pt idx="10330">
                  <c:v>0</c:v>
                </c:pt>
                <c:pt idx="10331">
                  <c:v>0</c:v>
                </c:pt>
                <c:pt idx="10332">
                  <c:v>0</c:v>
                </c:pt>
                <c:pt idx="10333">
                  <c:v>0</c:v>
                </c:pt>
                <c:pt idx="10334">
                  <c:v>0</c:v>
                </c:pt>
                <c:pt idx="10335">
                  <c:v>0</c:v>
                </c:pt>
                <c:pt idx="10336">
                  <c:v>0</c:v>
                </c:pt>
                <c:pt idx="10337">
                  <c:v>0</c:v>
                </c:pt>
                <c:pt idx="10338">
                  <c:v>0</c:v>
                </c:pt>
                <c:pt idx="10339">
                  <c:v>0</c:v>
                </c:pt>
                <c:pt idx="10340">
                  <c:v>0</c:v>
                </c:pt>
                <c:pt idx="10341">
                  <c:v>0</c:v>
                </c:pt>
                <c:pt idx="10342">
                  <c:v>0</c:v>
                </c:pt>
                <c:pt idx="10343">
                  <c:v>0</c:v>
                </c:pt>
                <c:pt idx="10344">
                  <c:v>0</c:v>
                </c:pt>
                <c:pt idx="10345">
                  <c:v>0</c:v>
                </c:pt>
                <c:pt idx="10346">
                  <c:v>0</c:v>
                </c:pt>
                <c:pt idx="10347">
                  <c:v>0</c:v>
                </c:pt>
                <c:pt idx="10348">
                  <c:v>0</c:v>
                </c:pt>
                <c:pt idx="10349">
                  <c:v>0</c:v>
                </c:pt>
                <c:pt idx="10350">
                  <c:v>0</c:v>
                </c:pt>
                <c:pt idx="10351">
                  <c:v>0</c:v>
                </c:pt>
                <c:pt idx="10352">
                  <c:v>0</c:v>
                </c:pt>
                <c:pt idx="10353">
                  <c:v>0</c:v>
                </c:pt>
                <c:pt idx="10354">
                  <c:v>0</c:v>
                </c:pt>
                <c:pt idx="10355">
                  <c:v>0</c:v>
                </c:pt>
                <c:pt idx="10356">
                  <c:v>0</c:v>
                </c:pt>
                <c:pt idx="10357">
                  <c:v>0</c:v>
                </c:pt>
                <c:pt idx="10358">
                  <c:v>0</c:v>
                </c:pt>
                <c:pt idx="10359">
                  <c:v>0</c:v>
                </c:pt>
                <c:pt idx="10360">
                  <c:v>0</c:v>
                </c:pt>
                <c:pt idx="10361">
                  <c:v>0</c:v>
                </c:pt>
                <c:pt idx="10362">
                  <c:v>0</c:v>
                </c:pt>
                <c:pt idx="10363">
                  <c:v>0</c:v>
                </c:pt>
                <c:pt idx="10364">
                  <c:v>0</c:v>
                </c:pt>
                <c:pt idx="10365">
                  <c:v>0</c:v>
                </c:pt>
                <c:pt idx="10366">
                  <c:v>0</c:v>
                </c:pt>
                <c:pt idx="10367">
                  <c:v>0</c:v>
                </c:pt>
                <c:pt idx="10368">
                  <c:v>0</c:v>
                </c:pt>
                <c:pt idx="10369">
                  <c:v>0</c:v>
                </c:pt>
                <c:pt idx="10370">
                  <c:v>0</c:v>
                </c:pt>
                <c:pt idx="10371">
                  <c:v>0</c:v>
                </c:pt>
                <c:pt idx="10372">
                  <c:v>0</c:v>
                </c:pt>
                <c:pt idx="10373">
                  <c:v>0</c:v>
                </c:pt>
                <c:pt idx="10374">
                  <c:v>0</c:v>
                </c:pt>
                <c:pt idx="10375">
                  <c:v>0</c:v>
                </c:pt>
                <c:pt idx="10376">
                  <c:v>0</c:v>
                </c:pt>
                <c:pt idx="10377">
                  <c:v>0</c:v>
                </c:pt>
                <c:pt idx="10378">
                  <c:v>0</c:v>
                </c:pt>
                <c:pt idx="10379">
                  <c:v>0</c:v>
                </c:pt>
                <c:pt idx="10380">
                  <c:v>0</c:v>
                </c:pt>
                <c:pt idx="10381">
                  <c:v>0</c:v>
                </c:pt>
                <c:pt idx="10382">
                  <c:v>0</c:v>
                </c:pt>
                <c:pt idx="10383">
                  <c:v>0</c:v>
                </c:pt>
                <c:pt idx="10384">
                  <c:v>0</c:v>
                </c:pt>
                <c:pt idx="10385">
                  <c:v>0</c:v>
                </c:pt>
                <c:pt idx="10386">
                  <c:v>0</c:v>
                </c:pt>
                <c:pt idx="10387">
                  <c:v>0</c:v>
                </c:pt>
                <c:pt idx="10388">
                  <c:v>0</c:v>
                </c:pt>
                <c:pt idx="10389">
                  <c:v>0</c:v>
                </c:pt>
                <c:pt idx="10390">
                  <c:v>0</c:v>
                </c:pt>
                <c:pt idx="10391">
                  <c:v>0</c:v>
                </c:pt>
                <c:pt idx="10392">
                  <c:v>0</c:v>
                </c:pt>
                <c:pt idx="10393">
                  <c:v>0</c:v>
                </c:pt>
                <c:pt idx="10394">
                  <c:v>0</c:v>
                </c:pt>
                <c:pt idx="10395">
                  <c:v>0</c:v>
                </c:pt>
                <c:pt idx="10396">
                  <c:v>0</c:v>
                </c:pt>
                <c:pt idx="10397">
                  <c:v>0</c:v>
                </c:pt>
                <c:pt idx="10398">
                  <c:v>0</c:v>
                </c:pt>
                <c:pt idx="10399">
                  <c:v>0</c:v>
                </c:pt>
                <c:pt idx="10400">
                  <c:v>0</c:v>
                </c:pt>
                <c:pt idx="10401">
                  <c:v>0</c:v>
                </c:pt>
                <c:pt idx="10402">
                  <c:v>0</c:v>
                </c:pt>
                <c:pt idx="10403">
                  <c:v>0</c:v>
                </c:pt>
                <c:pt idx="10404">
                  <c:v>0</c:v>
                </c:pt>
                <c:pt idx="10405">
                  <c:v>0</c:v>
                </c:pt>
                <c:pt idx="10406">
                  <c:v>0</c:v>
                </c:pt>
                <c:pt idx="10407">
                  <c:v>0</c:v>
                </c:pt>
                <c:pt idx="10408">
                  <c:v>0</c:v>
                </c:pt>
                <c:pt idx="10409">
                  <c:v>0</c:v>
                </c:pt>
                <c:pt idx="10410">
                  <c:v>0</c:v>
                </c:pt>
                <c:pt idx="10411">
                  <c:v>0</c:v>
                </c:pt>
                <c:pt idx="10412">
                  <c:v>0</c:v>
                </c:pt>
                <c:pt idx="10413">
                  <c:v>0</c:v>
                </c:pt>
                <c:pt idx="10414">
                  <c:v>0</c:v>
                </c:pt>
                <c:pt idx="10415">
                  <c:v>0</c:v>
                </c:pt>
                <c:pt idx="10416">
                  <c:v>0</c:v>
                </c:pt>
                <c:pt idx="10417">
                  <c:v>0</c:v>
                </c:pt>
                <c:pt idx="10418">
                  <c:v>0</c:v>
                </c:pt>
                <c:pt idx="10419">
                  <c:v>0</c:v>
                </c:pt>
                <c:pt idx="10420">
                  <c:v>0</c:v>
                </c:pt>
                <c:pt idx="10421">
                  <c:v>0</c:v>
                </c:pt>
                <c:pt idx="10422">
                  <c:v>0</c:v>
                </c:pt>
                <c:pt idx="10423">
                  <c:v>0</c:v>
                </c:pt>
                <c:pt idx="10424">
                  <c:v>0</c:v>
                </c:pt>
                <c:pt idx="10425">
                  <c:v>0</c:v>
                </c:pt>
                <c:pt idx="10426">
                  <c:v>0</c:v>
                </c:pt>
                <c:pt idx="10427">
                  <c:v>0</c:v>
                </c:pt>
                <c:pt idx="10428">
                  <c:v>0</c:v>
                </c:pt>
                <c:pt idx="10429">
                  <c:v>0</c:v>
                </c:pt>
                <c:pt idx="10430">
                  <c:v>0</c:v>
                </c:pt>
                <c:pt idx="10431">
                  <c:v>0</c:v>
                </c:pt>
                <c:pt idx="10432">
                  <c:v>0</c:v>
                </c:pt>
                <c:pt idx="10433">
                  <c:v>0</c:v>
                </c:pt>
                <c:pt idx="10434">
                  <c:v>0</c:v>
                </c:pt>
                <c:pt idx="10435">
                  <c:v>0</c:v>
                </c:pt>
                <c:pt idx="10436">
                  <c:v>0</c:v>
                </c:pt>
                <c:pt idx="10437">
                  <c:v>0</c:v>
                </c:pt>
                <c:pt idx="10438">
                  <c:v>0</c:v>
                </c:pt>
                <c:pt idx="10439">
                  <c:v>0</c:v>
                </c:pt>
                <c:pt idx="10440">
                  <c:v>0</c:v>
                </c:pt>
                <c:pt idx="10441">
                  <c:v>0</c:v>
                </c:pt>
                <c:pt idx="10442">
                  <c:v>0</c:v>
                </c:pt>
                <c:pt idx="10443">
                  <c:v>0</c:v>
                </c:pt>
                <c:pt idx="10444">
                  <c:v>0</c:v>
                </c:pt>
                <c:pt idx="10445">
                  <c:v>0</c:v>
                </c:pt>
                <c:pt idx="10446">
                  <c:v>0</c:v>
                </c:pt>
                <c:pt idx="10447">
                  <c:v>0</c:v>
                </c:pt>
                <c:pt idx="10448">
                  <c:v>0</c:v>
                </c:pt>
                <c:pt idx="10449">
                  <c:v>0</c:v>
                </c:pt>
                <c:pt idx="10450">
                  <c:v>0</c:v>
                </c:pt>
                <c:pt idx="10451">
                  <c:v>0</c:v>
                </c:pt>
                <c:pt idx="10452">
                  <c:v>0</c:v>
                </c:pt>
                <c:pt idx="10453">
                  <c:v>0</c:v>
                </c:pt>
                <c:pt idx="10454">
                  <c:v>0</c:v>
                </c:pt>
                <c:pt idx="10455">
                  <c:v>0</c:v>
                </c:pt>
                <c:pt idx="10456">
                  <c:v>0</c:v>
                </c:pt>
                <c:pt idx="10457">
                  <c:v>0</c:v>
                </c:pt>
                <c:pt idx="10458">
                  <c:v>0</c:v>
                </c:pt>
                <c:pt idx="10459">
                  <c:v>0</c:v>
                </c:pt>
                <c:pt idx="10460">
                  <c:v>0</c:v>
                </c:pt>
                <c:pt idx="10461">
                  <c:v>0</c:v>
                </c:pt>
                <c:pt idx="10462">
                  <c:v>0</c:v>
                </c:pt>
                <c:pt idx="10463">
                  <c:v>0</c:v>
                </c:pt>
                <c:pt idx="10464">
                  <c:v>0</c:v>
                </c:pt>
                <c:pt idx="10465">
                  <c:v>0</c:v>
                </c:pt>
                <c:pt idx="10466">
                  <c:v>0</c:v>
                </c:pt>
                <c:pt idx="10467">
                  <c:v>0</c:v>
                </c:pt>
                <c:pt idx="10468">
                  <c:v>0</c:v>
                </c:pt>
                <c:pt idx="10469">
                  <c:v>0</c:v>
                </c:pt>
                <c:pt idx="10470">
                  <c:v>0</c:v>
                </c:pt>
                <c:pt idx="10471">
                  <c:v>0</c:v>
                </c:pt>
                <c:pt idx="10472">
                  <c:v>0</c:v>
                </c:pt>
                <c:pt idx="10473">
                  <c:v>0</c:v>
                </c:pt>
                <c:pt idx="10474">
                  <c:v>0</c:v>
                </c:pt>
                <c:pt idx="10475">
                  <c:v>0</c:v>
                </c:pt>
                <c:pt idx="10476">
                  <c:v>0</c:v>
                </c:pt>
                <c:pt idx="10477">
                  <c:v>0</c:v>
                </c:pt>
                <c:pt idx="10478">
                  <c:v>0</c:v>
                </c:pt>
                <c:pt idx="10479">
                  <c:v>0</c:v>
                </c:pt>
                <c:pt idx="10480">
                  <c:v>0</c:v>
                </c:pt>
                <c:pt idx="10481">
                  <c:v>0</c:v>
                </c:pt>
                <c:pt idx="10482">
                  <c:v>0</c:v>
                </c:pt>
                <c:pt idx="10483">
                  <c:v>0</c:v>
                </c:pt>
                <c:pt idx="10484">
                  <c:v>0</c:v>
                </c:pt>
                <c:pt idx="10485">
                  <c:v>0</c:v>
                </c:pt>
                <c:pt idx="10486">
                  <c:v>0</c:v>
                </c:pt>
                <c:pt idx="10487">
                  <c:v>0</c:v>
                </c:pt>
                <c:pt idx="10488">
                  <c:v>0</c:v>
                </c:pt>
                <c:pt idx="10489">
                  <c:v>0</c:v>
                </c:pt>
                <c:pt idx="10490">
                  <c:v>0</c:v>
                </c:pt>
                <c:pt idx="10491">
                  <c:v>0</c:v>
                </c:pt>
                <c:pt idx="10492">
                  <c:v>0</c:v>
                </c:pt>
                <c:pt idx="10493">
                  <c:v>0</c:v>
                </c:pt>
                <c:pt idx="10494">
                  <c:v>0</c:v>
                </c:pt>
                <c:pt idx="10495">
                  <c:v>0</c:v>
                </c:pt>
                <c:pt idx="10496">
                  <c:v>0</c:v>
                </c:pt>
                <c:pt idx="10497">
                  <c:v>0</c:v>
                </c:pt>
                <c:pt idx="10498">
                  <c:v>0</c:v>
                </c:pt>
                <c:pt idx="10499">
                  <c:v>0</c:v>
                </c:pt>
                <c:pt idx="10500">
                  <c:v>0</c:v>
                </c:pt>
                <c:pt idx="10501">
                  <c:v>0</c:v>
                </c:pt>
                <c:pt idx="10502">
                  <c:v>0</c:v>
                </c:pt>
                <c:pt idx="10503">
                  <c:v>0</c:v>
                </c:pt>
                <c:pt idx="10504">
                  <c:v>0</c:v>
                </c:pt>
                <c:pt idx="10505">
                  <c:v>0</c:v>
                </c:pt>
                <c:pt idx="10506">
                  <c:v>0</c:v>
                </c:pt>
                <c:pt idx="10507">
                  <c:v>0</c:v>
                </c:pt>
                <c:pt idx="10508">
                  <c:v>0</c:v>
                </c:pt>
                <c:pt idx="10509">
                  <c:v>0</c:v>
                </c:pt>
                <c:pt idx="10510">
                  <c:v>0</c:v>
                </c:pt>
                <c:pt idx="10511">
                  <c:v>0</c:v>
                </c:pt>
                <c:pt idx="10512">
                  <c:v>0</c:v>
                </c:pt>
                <c:pt idx="10513">
                  <c:v>0</c:v>
                </c:pt>
                <c:pt idx="10514">
                  <c:v>0</c:v>
                </c:pt>
                <c:pt idx="10515">
                  <c:v>0</c:v>
                </c:pt>
                <c:pt idx="10516">
                  <c:v>0</c:v>
                </c:pt>
                <c:pt idx="10517">
                  <c:v>0</c:v>
                </c:pt>
                <c:pt idx="10518">
                  <c:v>0</c:v>
                </c:pt>
                <c:pt idx="10519">
                  <c:v>0</c:v>
                </c:pt>
                <c:pt idx="10520">
                  <c:v>0</c:v>
                </c:pt>
                <c:pt idx="10521">
                  <c:v>0</c:v>
                </c:pt>
                <c:pt idx="10522">
                  <c:v>0</c:v>
                </c:pt>
                <c:pt idx="10523">
                  <c:v>0</c:v>
                </c:pt>
                <c:pt idx="10524">
                  <c:v>0</c:v>
                </c:pt>
                <c:pt idx="10525">
                  <c:v>0</c:v>
                </c:pt>
                <c:pt idx="10526">
                  <c:v>0</c:v>
                </c:pt>
                <c:pt idx="10527">
                  <c:v>0</c:v>
                </c:pt>
                <c:pt idx="10528">
                  <c:v>0</c:v>
                </c:pt>
                <c:pt idx="10529">
                  <c:v>0</c:v>
                </c:pt>
                <c:pt idx="10530">
                  <c:v>0</c:v>
                </c:pt>
                <c:pt idx="10531">
                  <c:v>0</c:v>
                </c:pt>
                <c:pt idx="10532">
                  <c:v>0</c:v>
                </c:pt>
                <c:pt idx="10533">
                  <c:v>0</c:v>
                </c:pt>
                <c:pt idx="10534">
                  <c:v>0</c:v>
                </c:pt>
                <c:pt idx="10535">
                  <c:v>0</c:v>
                </c:pt>
                <c:pt idx="10536">
                  <c:v>0</c:v>
                </c:pt>
                <c:pt idx="10537">
                  <c:v>0</c:v>
                </c:pt>
                <c:pt idx="10538">
                  <c:v>0</c:v>
                </c:pt>
                <c:pt idx="10539">
                  <c:v>0</c:v>
                </c:pt>
                <c:pt idx="10540">
                  <c:v>0</c:v>
                </c:pt>
                <c:pt idx="10541">
                  <c:v>0</c:v>
                </c:pt>
                <c:pt idx="10542">
                  <c:v>0</c:v>
                </c:pt>
                <c:pt idx="10543">
                  <c:v>0</c:v>
                </c:pt>
                <c:pt idx="10544">
                  <c:v>0</c:v>
                </c:pt>
                <c:pt idx="10545">
                  <c:v>0</c:v>
                </c:pt>
                <c:pt idx="10546">
                  <c:v>0</c:v>
                </c:pt>
                <c:pt idx="10547">
                  <c:v>0</c:v>
                </c:pt>
                <c:pt idx="10548">
                  <c:v>0</c:v>
                </c:pt>
                <c:pt idx="10549">
                  <c:v>0</c:v>
                </c:pt>
                <c:pt idx="10550">
                  <c:v>0</c:v>
                </c:pt>
                <c:pt idx="10551">
                  <c:v>0</c:v>
                </c:pt>
                <c:pt idx="10552">
                  <c:v>0</c:v>
                </c:pt>
                <c:pt idx="10553">
                  <c:v>0</c:v>
                </c:pt>
                <c:pt idx="10554">
                  <c:v>0</c:v>
                </c:pt>
                <c:pt idx="10555">
                  <c:v>0</c:v>
                </c:pt>
                <c:pt idx="10556">
                  <c:v>0</c:v>
                </c:pt>
                <c:pt idx="10557">
                  <c:v>0</c:v>
                </c:pt>
                <c:pt idx="10558">
                  <c:v>0</c:v>
                </c:pt>
                <c:pt idx="10559">
                  <c:v>0</c:v>
                </c:pt>
                <c:pt idx="10560">
                  <c:v>0</c:v>
                </c:pt>
                <c:pt idx="10561">
                  <c:v>0</c:v>
                </c:pt>
                <c:pt idx="10562">
                  <c:v>0</c:v>
                </c:pt>
                <c:pt idx="10563">
                  <c:v>0</c:v>
                </c:pt>
                <c:pt idx="10564">
                  <c:v>0</c:v>
                </c:pt>
                <c:pt idx="10565">
                  <c:v>0</c:v>
                </c:pt>
                <c:pt idx="10566">
                  <c:v>0</c:v>
                </c:pt>
                <c:pt idx="10567">
                  <c:v>0</c:v>
                </c:pt>
                <c:pt idx="10568">
                  <c:v>0</c:v>
                </c:pt>
                <c:pt idx="10569">
                  <c:v>0</c:v>
                </c:pt>
                <c:pt idx="10570">
                  <c:v>0</c:v>
                </c:pt>
                <c:pt idx="10571">
                  <c:v>0</c:v>
                </c:pt>
                <c:pt idx="10572">
                  <c:v>0</c:v>
                </c:pt>
                <c:pt idx="10573">
                  <c:v>0</c:v>
                </c:pt>
                <c:pt idx="10574">
                  <c:v>0</c:v>
                </c:pt>
                <c:pt idx="10575">
                  <c:v>0</c:v>
                </c:pt>
                <c:pt idx="10576">
                  <c:v>0</c:v>
                </c:pt>
                <c:pt idx="10577">
                  <c:v>0</c:v>
                </c:pt>
                <c:pt idx="10578">
                  <c:v>0</c:v>
                </c:pt>
                <c:pt idx="10579">
                  <c:v>0</c:v>
                </c:pt>
                <c:pt idx="10580">
                  <c:v>0</c:v>
                </c:pt>
                <c:pt idx="10581">
                  <c:v>0</c:v>
                </c:pt>
                <c:pt idx="10582">
                  <c:v>0</c:v>
                </c:pt>
                <c:pt idx="10583">
                  <c:v>0</c:v>
                </c:pt>
                <c:pt idx="10584">
                  <c:v>0</c:v>
                </c:pt>
                <c:pt idx="10585">
                  <c:v>0</c:v>
                </c:pt>
                <c:pt idx="10586">
                  <c:v>0</c:v>
                </c:pt>
                <c:pt idx="10587">
                  <c:v>0</c:v>
                </c:pt>
                <c:pt idx="10588">
                  <c:v>0</c:v>
                </c:pt>
                <c:pt idx="10589">
                  <c:v>0</c:v>
                </c:pt>
                <c:pt idx="10590">
                  <c:v>0</c:v>
                </c:pt>
                <c:pt idx="10591">
                  <c:v>0</c:v>
                </c:pt>
                <c:pt idx="10592">
                  <c:v>0</c:v>
                </c:pt>
                <c:pt idx="10593">
                  <c:v>0</c:v>
                </c:pt>
                <c:pt idx="10594">
                  <c:v>0</c:v>
                </c:pt>
                <c:pt idx="10595">
                  <c:v>0</c:v>
                </c:pt>
                <c:pt idx="10596">
                  <c:v>0</c:v>
                </c:pt>
                <c:pt idx="10597">
                  <c:v>0</c:v>
                </c:pt>
                <c:pt idx="10598">
                  <c:v>0</c:v>
                </c:pt>
                <c:pt idx="10599">
                  <c:v>0</c:v>
                </c:pt>
                <c:pt idx="10600">
                  <c:v>0</c:v>
                </c:pt>
                <c:pt idx="10601">
                  <c:v>0</c:v>
                </c:pt>
                <c:pt idx="10602">
                  <c:v>0</c:v>
                </c:pt>
                <c:pt idx="10603">
                  <c:v>0</c:v>
                </c:pt>
                <c:pt idx="10604">
                  <c:v>0</c:v>
                </c:pt>
                <c:pt idx="10605">
                  <c:v>0</c:v>
                </c:pt>
                <c:pt idx="10606">
                  <c:v>0</c:v>
                </c:pt>
                <c:pt idx="10607">
                  <c:v>0</c:v>
                </c:pt>
                <c:pt idx="10608">
                  <c:v>0</c:v>
                </c:pt>
                <c:pt idx="10609">
                  <c:v>0</c:v>
                </c:pt>
                <c:pt idx="10610">
                  <c:v>0</c:v>
                </c:pt>
                <c:pt idx="10611">
                  <c:v>0</c:v>
                </c:pt>
                <c:pt idx="10612">
                  <c:v>0</c:v>
                </c:pt>
                <c:pt idx="10613">
                  <c:v>0</c:v>
                </c:pt>
                <c:pt idx="10614">
                  <c:v>0</c:v>
                </c:pt>
                <c:pt idx="10615">
                  <c:v>0</c:v>
                </c:pt>
                <c:pt idx="10616">
                  <c:v>0</c:v>
                </c:pt>
                <c:pt idx="10617">
                  <c:v>0</c:v>
                </c:pt>
                <c:pt idx="10618">
                  <c:v>0</c:v>
                </c:pt>
                <c:pt idx="10619">
                  <c:v>0</c:v>
                </c:pt>
                <c:pt idx="10620">
                  <c:v>0</c:v>
                </c:pt>
                <c:pt idx="10621">
                  <c:v>0</c:v>
                </c:pt>
                <c:pt idx="10622">
                  <c:v>0</c:v>
                </c:pt>
                <c:pt idx="10623">
                  <c:v>0</c:v>
                </c:pt>
                <c:pt idx="10624">
                  <c:v>0</c:v>
                </c:pt>
                <c:pt idx="10625">
                  <c:v>0</c:v>
                </c:pt>
                <c:pt idx="10626">
                  <c:v>0</c:v>
                </c:pt>
                <c:pt idx="10627">
                  <c:v>0</c:v>
                </c:pt>
                <c:pt idx="10628">
                  <c:v>0</c:v>
                </c:pt>
                <c:pt idx="10629">
                  <c:v>0</c:v>
                </c:pt>
                <c:pt idx="10630">
                  <c:v>0</c:v>
                </c:pt>
                <c:pt idx="10631">
                  <c:v>0</c:v>
                </c:pt>
                <c:pt idx="10632">
                  <c:v>0</c:v>
                </c:pt>
                <c:pt idx="10633">
                  <c:v>0</c:v>
                </c:pt>
                <c:pt idx="10634">
                  <c:v>0</c:v>
                </c:pt>
                <c:pt idx="10635">
                  <c:v>0</c:v>
                </c:pt>
                <c:pt idx="10636">
                  <c:v>0</c:v>
                </c:pt>
                <c:pt idx="10637">
                  <c:v>0</c:v>
                </c:pt>
                <c:pt idx="10638">
                  <c:v>0</c:v>
                </c:pt>
                <c:pt idx="10639">
                  <c:v>0</c:v>
                </c:pt>
                <c:pt idx="10640">
                  <c:v>0</c:v>
                </c:pt>
                <c:pt idx="10641">
                  <c:v>0</c:v>
                </c:pt>
                <c:pt idx="10642">
                  <c:v>0</c:v>
                </c:pt>
                <c:pt idx="10643">
                  <c:v>0</c:v>
                </c:pt>
                <c:pt idx="10644">
                  <c:v>0</c:v>
                </c:pt>
                <c:pt idx="10645">
                  <c:v>0</c:v>
                </c:pt>
                <c:pt idx="10646">
                  <c:v>0</c:v>
                </c:pt>
                <c:pt idx="10647">
                  <c:v>0</c:v>
                </c:pt>
                <c:pt idx="10648">
                  <c:v>0</c:v>
                </c:pt>
                <c:pt idx="10649">
                  <c:v>0</c:v>
                </c:pt>
                <c:pt idx="10650">
                  <c:v>0</c:v>
                </c:pt>
                <c:pt idx="10651">
                  <c:v>0</c:v>
                </c:pt>
                <c:pt idx="10652">
                  <c:v>0</c:v>
                </c:pt>
                <c:pt idx="10653">
                  <c:v>0</c:v>
                </c:pt>
                <c:pt idx="10654">
                  <c:v>0</c:v>
                </c:pt>
                <c:pt idx="10655">
                  <c:v>0</c:v>
                </c:pt>
                <c:pt idx="10656">
                  <c:v>0</c:v>
                </c:pt>
                <c:pt idx="10657">
                  <c:v>0</c:v>
                </c:pt>
                <c:pt idx="10658">
                  <c:v>0</c:v>
                </c:pt>
                <c:pt idx="10659">
                  <c:v>0</c:v>
                </c:pt>
                <c:pt idx="10660">
                  <c:v>0</c:v>
                </c:pt>
                <c:pt idx="10661">
                  <c:v>0</c:v>
                </c:pt>
                <c:pt idx="10662">
                  <c:v>0</c:v>
                </c:pt>
                <c:pt idx="10663">
                  <c:v>0</c:v>
                </c:pt>
                <c:pt idx="10664">
                  <c:v>0</c:v>
                </c:pt>
                <c:pt idx="10665">
                  <c:v>0</c:v>
                </c:pt>
                <c:pt idx="10666">
                  <c:v>0</c:v>
                </c:pt>
                <c:pt idx="10667">
                  <c:v>0</c:v>
                </c:pt>
                <c:pt idx="10668">
                  <c:v>0</c:v>
                </c:pt>
                <c:pt idx="10669">
                  <c:v>0</c:v>
                </c:pt>
                <c:pt idx="10670">
                  <c:v>0</c:v>
                </c:pt>
                <c:pt idx="10671">
                  <c:v>0</c:v>
                </c:pt>
                <c:pt idx="10672">
                  <c:v>0</c:v>
                </c:pt>
                <c:pt idx="10673">
                  <c:v>0</c:v>
                </c:pt>
                <c:pt idx="10674">
                  <c:v>0</c:v>
                </c:pt>
                <c:pt idx="10675">
                  <c:v>0</c:v>
                </c:pt>
                <c:pt idx="10676">
                  <c:v>0</c:v>
                </c:pt>
                <c:pt idx="10677">
                  <c:v>0</c:v>
                </c:pt>
                <c:pt idx="10678">
                  <c:v>0</c:v>
                </c:pt>
                <c:pt idx="10679">
                  <c:v>0</c:v>
                </c:pt>
                <c:pt idx="10680">
                  <c:v>0</c:v>
                </c:pt>
                <c:pt idx="10681">
                  <c:v>0</c:v>
                </c:pt>
                <c:pt idx="10682">
                  <c:v>0</c:v>
                </c:pt>
                <c:pt idx="10683">
                  <c:v>0</c:v>
                </c:pt>
                <c:pt idx="10684">
                  <c:v>0</c:v>
                </c:pt>
                <c:pt idx="10685">
                  <c:v>0</c:v>
                </c:pt>
                <c:pt idx="10686">
                  <c:v>0</c:v>
                </c:pt>
                <c:pt idx="10687">
                  <c:v>0</c:v>
                </c:pt>
                <c:pt idx="10688">
                  <c:v>0</c:v>
                </c:pt>
                <c:pt idx="10689">
                  <c:v>0</c:v>
                </c:pt>
                <c:pt idx="10690">
                  <c:v>0</c:v>
                </c:pt>
                <c:pt idx="10691">
                  <c:v>0</c:v>
                </c:pt>
                <c:pt idx="10692">
                  <c:v>0</c:v>
                </c:pt>
                <c:pt idx="10693">
                  <c:v>0</c:v>
                </c:pt>
                <c:pt idx="10694">
                  <c:v>0</c:v>
                </c:pt>
                <c:pt idx="10695">
                  <c:v>0</c:v>
                </c:pt>
                <c:pt idx="10696">
                  <c:v>0</c:v>
                </c:pt>
                <c:pt idx="10697">
                  <c:v>0</c:v>
                </c:pt>
                <c:pt idx="10698">
                  <c:v>0</c:v>
                </c:pt>
                <c:pt idx="10699">
                  <c:v>0</c:v>
                </c:pt>
                <c:pt idx="10700">
                  <c:v>0</c:v>
                </c:pt>
                <c:pt idx="10701">
                  <c:v>0</c:v>
                </c:pt>
                <c:pt idx="10702">
                  <c:v>0</c:v>
                </c:pt>
                <c:pt idx="10703">
                  <c:v>0</c:v>
                </c:pt>
                <c:pt idx="10704">
                  <c:v>0</c:v>
                </c:pt>
                <c:pt idx="10705">
                  <c:v>0</c:v>
                </c:pt>
                <c:pt idx="10706">
                  <c:v>0</c:v>
                </c:pt>
                <c:pt idx="10707">
                  <c:v>0</c:v>
                </c:pt>
                <c:pt idx="10708">
                  <c:v>0</c:v>
                </c:pt>
                <c:pt idx="10709">
                  <c:v>0</c:v>
                </c:pt>
                <c:pt idx="10710">
                  <c:v>0</c:v>
                </c:pt>
                <c:pt idx="10711">
                  <c:v>0</c:v>
                </c:pt>
                <c:pt idx="10712">
                  <c:v>0</c:v>
                </c:pt>
                <c:pt idx="10713">
                  <c:v>0</c:v>
                </c:pt>
                <c:pt idx="10714">
                  <c:v>0</c:v>
                </c:pt>
                <c:pt idx="10715">
                  <c:v>0</c:v>
                </c:pt>
                <c:pt idx="10716">
                  <c:v>0</c:v>
                </c:pt>
                <c:pt idx="10717">
                  <c:v>0</c:v>
                </c:pt>
                <c:pt idx="10718">
                  <c:v>0</c:v>
                </c:pt>
                <c:pt idx="10719">
                  <c:v>0</c:v>
                </c:pt>
                <c:pt idx="10720">
                  <c:v>0</c:v>
                </c:pt>
                <c:pt idx="10721">
                  <c:v>0</c:v>
                </c:pt>
                <c:pt idx="10722">
                  <c:v>0</c:v>
                </c:pt>
                <c:pt idx="10723">
                  <c:v>0</c:v>
                </c:pt>
                <c:pt idx="10724">
                  <c:v>0</c:v>
                </c:pt>
                <c:pt idx="10725">
                  <c:v>0</c:v>
                </c:pt>
                <c:pt idx="10726">
                  <c:v>0</c:v>
                </c:pt>
                <c:pt idx="10727">
                  <c:v>0</c:v>
                </c:pt>
                <c:pt idx="10728">
                  <c:v>0</c:v>
                </c:pt>
                <c:pt idx="10729">
                  <c:v>0</c:v>
                </c:pt>
                <c:pt idx="10730">
                  <c:v>0</c:v>
                </c:pt>
                <c:pt idx="10731">
                  <c:v>0</c:v>
                </c:pt>
                <c:pt idx="10732">
                  <c:v>0</c:v>
                </c:pt>
                <c:pt idx="10733">
                  <c:v>0</c:v>
                </c:pt>
                <c:pt idx="10734">
                  <c:v>0</c:v>
                </c:pt>
                <c:pt idx="10735">
                  <c:v>0</c:v>
                </c:pt>
                <c:pt idx="10736">
                  <c:v>0</c:v>
                </c:pt>
                <c:pt idx="10737">
                  <c:v>0</c:v>
                </c:pt>
                <c:pt idx="10738">
                  <c:v>0</c:v>
                </c:pt>
                <c:pt idx="10739">
                  <c:v>0</c:v>
                </c:pt>
                <c:pt idx="10740">
                  <c:v>0</c:v>
                </c:pt>
                <c:pt idx="10741">
                  <c:v>0</c:v>
                </c:pt>
                <c:pt idx="10742">
                  <c:v>0</c:v>
                </c:pt>
                <c:pt idx="10743">
                  <c:v>0</c:v>
                </c:pt>
                <c:pt idx="10744">
                  <c:v>0</c:v>
                </c:pt>
                <c:pt idx="10745">
                  <c:v>0</c:v>
                </c:pt>
                <c:pt idx="10746">
                  <c:v>0</c:v>
                </c:pt>
                <c:pt idx="10747">
                  <c:v>0</c:v>
                </c:pt>
                <c:pt idx="10748">
                  <c:v>0</c:v>
                </c:pt>
                <c:pt idx="10749">
                  <c:v>0</c:v>
                </c:pt>
                <c:pt idx="10750">
                  <c:v>0</c:v>
                </c:pt>
                <c:pt idx="10751">
                  <c:v>0</c:v>
                </c:pt>
                <c:pt idx="10752">
                  <c:v>0</c:v>
                </c:pt>
                <c:pt idx="10753">
                  <c:v>0</c:v>
                </c:pt>
                <c:pt idx="10754">
                  <c:v>0</c:v>
                </c:pt>
                <c:pt idx="10755">
                  <c:v>0</c:v>
                </c:pt>
                <c:pt idx="10756">
                  <c:v>0</c:v>
                </c:pt>
                <c:pt idx="10757">
                  <c:v>0</c:v>
                </c:pt>
                <c:pt idx="10758">
                  <c:v>0</c:v>
                </c:pt>
                <c:pt idx="10759">
                  <c:v>0</c:v>
                </c:pt>
                <c:pt idx="10760">
                  <c:v>0</c:v>
                </c:pt>
                <c:pt idx="10761">
                  <c:v>0</c:v>
                </c:pt>
                <c:pt idx="10762">
                  <c:v>0</c:v>
                </c:pt>
                <c:pt idx="10763">
                  <c:v>0</c:v>
                </c:pt>
                <c:pt idx="10764">
                  <c:v>0</c:v>
                </c:pt>
                <c:pt idx="10765">
                  <c:v>0</c:v>
                </c:pt>
                <c:pt idx="10766">
                  <c:v>0</c:v>
                </c:pt>
                <c:pt idx="10767">
                  <c:v>0</c:v>
                </c:pt>
                <c:pt idx="10768">
                  <c:v>0</c:v>
                </c:pt>
                <c:pt idx="10769">
                  <c:v>0</c:v>
                </c:pt>
                <c:pt idx="10770">
                  <c:v>0</c:v>
                </c:pt>
                <c:pt idx="10771">
                  <c:v>0</c:v>
                </c:pt>
                <c:pt idx="10772">
                  <c:v>0</c:v>
                </c:pt>
                <c:pt idx="10773">
                  <c:v>0</c:v>
                </c:pt>
                <c:pt idx="10774">
                  <c:v>0</c:v>
                </c:pt>
                <c:pt idx="10775">
                  <c:v>0</c:v>
                </c:pt>
                <c:pt idx="10776">
                  <c:v>0</c:v>
                </c:pt>
                <c:pt idx="10777">
                  <c:v>0</c:v>
                </c:pt>
                <c:pt idx="10778">
                  <c:v>0</c:v>
                </c:pt>
                <c:pt idx="10779">
                  <c:v>0</c:v>
                </c:pt>
                <c:pt idx="10780">
                  <c:v>0</c:v>
                </c:pt>
                <c:pt idx="10781">
                  <c:v>0</c:v>
                </c:pt>
                <c:pt idx="10782">
                  <c:v>0</c:v>
                </c:pt>
                <c:pt idx="10783">
                  <c:v>0</c:v>
                </c:pt>
                <c:pt idx="10784">
                  <c:v>0</c:v>
                </c:pt>
                <c:pt idx="10785">
                  <c:v>0</c:v>
                </c:pt>
                <c:pt idx="10786">
                  <c:v>0</c:v>
                </c:pt>
                <c:pt idx="10787">
                  <c:v>0</c:v>
                </c:pt>
                <c:pt idx="10788">
                  <c:v>0</c:v>
                </c:pt>
                <c:pt idx="10789">
                  <c:v>0</c:v>
                </c:pt>
                <c:pt idx="10790">
                  <c:v>0</c:v>
                </c:pt>
                <c:pt idx="10791">
                  <c:v>0</c:v>
                </c:pt>
                <c:pt idx="10792">
                  <c:v>0</c:v>
                </c:pt>
                <c:pt idx="10793">
                  <c:v>0</c:v>
                </c:pt>
                <c:pt idx="10794">
                  <c:v>0</c:v>
                </c:pt>
                <c:pt idx="10795">
                  <c:v>0</c:v>
                </c:pt>
                <c:pt idx="10796">
                  <c:v>0</c:v>
                </c:pt>
                <c:pt idx="10797">
                  <c:v>0</c:v>
                </c:pt>
                <c:pt idx="10798">
                  <c:v>0</c:v>
                </c:pt>
                <c:pt idx="10799">
                  <c:v>0</c:v>
                </c:pt>
                <c:pt idx="10800">
                  <c:v>0</c:v>
                </c:pt>
                <c:pt idx="10801">
                  <c:v>0</c:v>
                </c:pt>
                <c:pt idx="10802">
                  <c:v>0</c:v>
                </c:pt>
                <c:pt idx="10803">
                  <c:v>0</c:v>
                </c:pt>
                <c:pt idx="10804">
                  <c:v>0</c:v>
                </c:pt>
                <c:pt idx="10805">
                  <c:v>0</c:v>
                </c:pt>
                <c:pt idx="10806">
                  <c:v>0</c:v>
                </c:pt>
                <c:pt idx="10807">
                  <c:v>0</c:v>
                </c:pt>
                <c:pt idx="10808">
                  <c:v>0</c:v>
                </c:pt>
                <c:pt idx="10809">
                  <c:v>0</c:v>
                </c:pt>
                <c:pt idx="10810">
                  <c:v>0</c:v>
                </c:pt>
                <c:pt idx="10811">
                  <c:v>0</c:v>
                </c:pt>
                <c:pt idx="10812">
                  <c:v>0</c:v>
                </c:pt>
                <c:pt idx="10813">
                  <c:v>0</c:v>
                </c:pt>
                <c:pt idx="10814">
                  <c:v>0</c:v>
                </c:pt>
                <c:pt idx="10815">
                  <c:v>0</c:v>
                </c:pt>
                <c:pt idx="10816">
                  <c:v>0</c:v>
                </c:pt>
                <c:pt idx="10817">
                  <c:v>0</c:v>
                </c:pt>
                <c:pt idx="10818">
                  <c:v>0</c:v>
                </c:pt>
                <c:pt idx="10819">
                  <c:v>0</c:v>
                </c:pt>
                <c:pt idx="10820">
                  <c:v>0</c:v>
                </c:pt>
                <c:pt idx="10821">
                  <c:v>0</c:v>
                </c:pt>
                <c:pt idx="10822">
                  <c:v>0</c:v>
                </c:pt>
                <c:pt idx="10823">
                  <c:v>0</c:v>
                </c:pt>
                <c:pt idx="10824">
                  <c:v>0</c:v>
                </c:pt>
                <c:pt idx="10825">
                  <c:v>0</c:v>
                </c:pt>
                <c:pt idx="10826">
                  <c:v>0</c:v>
                </c:pt>
                <c:pt idx="10827">
                  <c:v>0</c:v>
                </c:pt>
                <c:pt idx="10828">
                  <c:v>0</c:v>
                </c:pt>
                <c:pt idx="10829">
                  <c:v>0</c:v>
                </c:pt>
                <c:pt idx="10830">
                  <c:v>0</c:v>
                </c:pt>
                <c:pt idx="10831">
                  <c:v>0</c:v>
                </c:pt>
                <c:pt idx="10832">
                  <c:v>0</c:v>
                </c:pt>
                <c:pt idx="10833">
                  <c:v>0</c:v>
                </c:pt>
                <c:pt idx="10834">
                  <c:v>0</c:v>
                </c:pt>
                <c:pt idx="10835">
                  <c:v>0</c:v>
                </c:pt>
                <c:pt idx="10836">
                  <c:v>0</c:v>
                </c:pt>
                <c:pt idx="10837">
                  <c:v>0</c:v>
                </c:pt>
                <c:pt idx="10838">
                  <c:v>0</c:v>
                </c:pt>
                <c:pt idx="10839">
                  <c:v>0</c:v>
                </c:pt>
                <c:pt idx="10840">
                  <c:v>0</c:v>
                </c:pt>
                <c:pt idx="10841">
                  <c:v>0</c:v>
                </c:pt>
                <c:pt idx="10842">
                  <c:v>0</c:v>
                </c:pt>
                <c:pt idx="10843">
                  <c:v>0</c:v>
                </c:pt>
                <c:pt idx="10844">
                  <c:v>0</c:v>
                </c:pt>
                <c:pt idx="10845">
                  <c:v>0</c:v>
                </c:pt>
                <c:pt idx="10846">
                  <c:v>0</c:v>
                </c:pt>
                <c:pt idx="10847">
                  <c:v>0</c:v>
                </c:pt>
                <c:pt idx="10848">
                  <c:v>0</c:v>
                </c:pt>
                <c:pt idx="10849">
                  <c:v>0</c:v>
                </c:pt>
                <c:pt idx="10850">
                  <c:v>0</c:v>
                </c:pt>
                <c:pt idx="10851">
                  <c:v>0</c:v>
                </c:pt>
                <c:pt idx="10852">
                  <c:v>0</c:v>
                </c:pt>
                <c:pt idx="10853">
                  <c:v>0</c:v>
                </c:pt>
                <c:pt idx="10854">
                  <c:v>0</c:v>
                </c:pt>
                <c:pt idx="10855">
                  <c:v>0</c:v>
                </c:pt>
                <c:pt idx="10856">
                  <c:v>0</c:v>
                </c:pt>
                <c:pt idx="10857">
                  <c:v>0</c:v>
                </c:pt>
                <c:pt idx="10858">
                  <c:v>0</c:v>
                </c:pt>
                <c:pt idx="10859">
                  <c:v>0</c:v>
                </c:pt>
                <c:pt idx="10860">
                  <c:v>0</c:v>
                </c:pt>
                <c:pt idx="10861">
                  <c:v>0</c:v>
                </c:pt>
                <c:pt idx="10862">
                  <c:v>0</c:v>
                </c:pt>
                <c:pt idx="10863">
                  <c:v>0</c:v>
                </c:pt>
                <c:pt idx="10864">
                  <c:v>0</c:v>
                </c:pt>
                <c:pt idx="10865">
                  <c:v>0</c:v>
                </c:pt>
                <c:pt idx="10866">
                  <c:v>0</c:v>
                </c:pt>
                <c:pt idx="10867">
                  <c:v>0</c:v>
                </c:pt>
                <c:pt idx="10868">
                  <c:v>0</c:v>
                </c:pt>
                <c:pt idx="10869">
                  <c:v>0</c:v>
                </c:pt>
                <c:pt idx="10870">
                  <c:v>0</c:v>
                </c:pt>
                <c:pt idx="10871">
                  <c:v>0</c:v>
                </c:pt>
                <c:pt idx="10872">
                  <c:v>0</c:v>
                </c:pt>
                <c:pt idx="10873">
                  <c:v>0</c:v>
                </c:pt>
                <c:pt idx="10874">
                  <c:v>0</c:v>
                </c:pt>
                <c:pt idx="10875">
                  <c:v>0</c:v>
                </c:pt>
                <c:pt idx="10876">
                  <c:v>0</c:v>
                </c:pt>
                <c:pt idx="10877">
                  <c:v>0</c:v>
                </c:pt>
                <c:pt idx="10878">
                  <c:v>0</c:v>
                </c:pt>
                <c:pt idx="10879">
                  <c:v>0</c:v>
                </c:pt>
                <c:pt idx="10880">
                  <c:v>0</c:v>
                </c:pt>
                <c:pt idx="10881">
                  <c:v>0</c:v>
                </c:pt>
                <c:pt idx="10882">
                  <c:v>0</c:v>
                </c:pt>
                <c:pt idx="10883">
                  <c:v>0</c:v>
                </c:pt>
                <c:pt idx="10884">
                  <c:v>0</c:v>
                </c:pt>
                <c:pt idx="10885">
                  <c:v>0</c:v>
                </c:pt>
                <c:pt idx="10886">
                  <c:v>0</c:v>
                </c:pt>
                <c:pt idx="10887">
                  <c:v>0</c:v>
                </c:pt>
                <c:pt idx="10888">
                  <c:v>0</c:v>
                </c:pt>
                <c:pt idx="10889">
                  <c:v>0</c:v>
                </c:pt>
                <c:pt idx="10890">
                  <c:v>0</c:v>
                </c:pt>
                <c:pt idx="10891">
                  <c:v>0</c:v>
                </c:pt>
                <c:pt idx="10892">
                  <c:v>0</c:v>
                </c:pt>
                <c:pt idx="10893">
                  <c:v>0</c:v>
                </c:pt>
                <c:pt idx="10894">
                  <c:v>0</c:v>
                </c:pt>
                <c:pt idx="10895">
                  <c:v>0</c:v>
                </c:pt>
                <c:pt idx="10896">
                  <c:v>0</c:v>
                </c:pt>
                <c:pt idx="10897">
                  <c:v>0</c:v>
                </c:pt>
                <c:pt idx="10898">
                  <c:v>0</c:v>
                </c:pt>
                <c:pt idx="10899">
                  <c:v>0</c:v>
                </c:pt>
                <c:pt idx="10900">
                  <c:v>0</c:v>
                </c:pt>
                <c:pt idx="10901">
                  <c:v>0</c:v>
                </c:pt>
                <c:pt idx="10902">
                  <c:v>0</c:v>
                </c:pt>
                <c:pt idx="10903">
                  <c:v>0</c:v>
                </c:pt>
                <c:pt idx="10904">
                  <c:v>0</c:v>
                </c:pt>
                <c:pt idx="10905">
                  <c:v>0</c:v>
                </c:pt>
                <c:pt idx="10906">
                  <c:v>0</c:v>
                </c:pt>
                <c:pt idx="10907">
                  <c:v>0</c:v>
                </c:pt>
                <c:pt idx="10908">
                  <c:v>0</c:v>
                </c:pt>
                <c:pt idx="10909">
                  <c:v>0</c:v>
                </c:pt>
                <c:pt idx="10910">
                  <c:v>0</c:v>
                </c:pt>
                <c:pt idx="10911">
                  <c:v>0</c:v>
                </c:pt>
                <c:pt idx="10912">
                  <c:v>0</c:v>
                </c:pt>
                <c:pt idx="10913">
                  <c:v>0</c:v>
                </c:pt>
                <c:pt idx="10914">
                  <c:v>0</c:v>
                </c:pt>
                <c:pt idx="10915">
                  <c:v>0</c:v>
                </c:pt>
                <c:pt idx="10916">
                  <c:v>0</c:v>
                </c:pt>
                <c:pt idx="10917">
                  <c:v>0</c:v>
                </c:pt>
                <c:pt idx="10918">
                  <c:v>0</c:v>
                </c:pt>
                <c:pt idx="10919">
                  <c:v>0</c:v>
                </c:pt>
                <c:pt idx="10920">
                  <c:v>0</c:v>
                </c:pt>
                <c:pt idx="10921">
                  <c:v>0</c:v>
                </c:pt>
                <c:pt idx="10922">
                  <c:v>0</c:v>
                </c:pt>
                <c:pt idx="10923">
                  <c:v>0</c:v>
                </c:pt>
                <c:pt idx="10924">
                  <c:v>0</c:v>
                </c:pt>
                <c:pt idx="10925">
                  <c:v>0</c:v>
                </c:pt>
                <c:pt idx="10926">
                  <c:v>0</c:v>
                </c:pt>
                <c:pt idx="10927">
                  <c:v>0</c:v>
                </c:pt>
                <c:pt idx="10928">
                  <c:v>0</c:v>
                </c:pt>
                <c:pt idx="10929">
                  <c:v>0</c:v>
                </c:pt>
                <c:pt idx="10930">
                  <c:v>0</c:v>
                </c:pt>
                <c:pt idx="10931">
                  <c:v>0</c:v>
                </c:pt>
                <c:pt idx="10932">
                  <c:v>0</c:v>
                </c:pt>
                <c:pt idx="10933">
                  <c:v>0</c:v>
                </c:pt>
                <c:pt idx="10934">
                  <c:v>0</c:v>
                </c:pt>
                <c:pt idx="10935">
                  <c:v>0</c:v>
                </c:pt>
                <c:pt idx="10936">
                  <c:v>0</c:v>
                </c:pt>
                <c:pt idx="10937">
                  <c:v>0</c:v>
                </c:pt>
                <c:pt idx="10938">
                  <c:v>0</c:v>
                </c:pt>
                <c:pt idx="10939">
                  <c:v>0</c:v>
                </c:pt>
                <c:pt idx="10940">
                  <c:v>0</c:v>
                </c:pt>
                <c:pt idx="10941">
                  <c:v>0</c:v>
                </c:pt>
                <c:pt idx="10942">
                  <c:v>0</c:v>
                </c:pt>
                <c:pt idx="10943">
                  <c:v>0</c:v>
                </c:pt>
                <c:pt idx="10944">
                  <c:v>0</c:v>
                </c:pt>
                <c:pt idx="10945">
                  <c:v>0</c:v>
                </c:pt>
                <c:pt idx="10946">
                  <c:v>0</c:v>
                </c:pt>
                <c:pt idx="10947">
                  <c:v>0</c:v>
                </c:pt>
                <c:pt idx="10948">
                  <c:v>0</c:v>
                </c:pt>
                <c:pt idx="10949">
                  <c:v>0</c:v>
                </c:pt>
                <c:pt idx="10950">
                  <c:v>0</c:v>
                </c:pt>
                <c:pt idx="10951">
                  <c:v>0</c:v>
                </c:pt>
                <c:pt idx="10952">
                  <c:v>0</c:v>
                </c:pt>
                <c:pt idx="10953">
                  <c:v>0</c:v>
                </c:pt>
                <c:pt idx="10954">
                  <c:v>0</c:v>
                </c:pt>
                <c:pt idx="10955">
                  <c:v>0</c:v>
                </c:pt>
                <c:pt idx="10956">
                  <c:v>0</c:v>
                </c:pt>
                <c:pt idx="10957">
                  <c:v>0</c:v>
                </c:pt>
                <c:pt idx="10958">
                  <c:v>0</c:v>
                </c:pt>
                <c:pt idx="10959">
                  <c:v>0</c:v>
                </c:pt>
                <c:pt idx="10960">
                  <c:v>0</c:v>
                </c:pt>
                <c:pt idx="10961">
                  <c:v>0</c:v>
                </c:pt>
                <c:pt idx="10962">
                  <c:v>0</c:v>
                </c:pt>
                <c:pt idx="10963">
                  <c:v>0</c:v>
                </c:pt>
                <c:pt idx="10964">
                  <c:v>0</c:v>
                </c:pt>
                <c:pt idx="10965">
                  <c:v>0</c:v>
                </c:pt>
                <c:pt idx="10966">
                  <c:v>0</c:v>
                </c:pt>
                <c:pt idx="10967">
                  <c:v>0</c:v>
                </c:pt>
                <c:pt idx="10968">
                  <c:v>0</c:v>
                </c:pt>
                <c:pt idx="10969">
                  <c:v>0</c:v>
                </c:pt>
                <c:pt idx="10970">
                  <c:v>0</c:v>
                </c:pt>
                <c:pt idx="10971">
                  <c:v>0</c:v>
                </c:pt>
                <c:pt idx="10972">
                  <c:v>0</c:v>
                </c:pt>
                <c:pt idx="10973">
                  <c:v>0</c:v>
                </c:pt>
                <c:pt idx="10974">
                  <c:v>0</c:v>
                </c:pt>
                <c:pt idx="10975">
                  <c:v>0</c:v>
                </c:pt>
                <c:pt idx="10976">
                  <c:v>0</c:v>
                </c:pt>
                <c:pt idx="10977">
                  <c:v>0</c:v>
                </c:pt>
                <c:pt idx="10978">
                  <c:v>0</c:v>
                </c:pt>
                <c:pt idx="10979">
                  <c:v>0</c:v>
                </c:pt>
                <c:pt idx="10980">
                  <c:v>0</c:v>
                </c:pt>
                <c:pt idx="10981">
                  <c:v>0</c:v>
                </c:pt>
                <c:pt idx="10982">
                  <c:v>0</c:v>
                </c:pt>
                <c:pt idx="10983">
                  <c:v>0</c:v>
                </c:pt>
                <c:pt idx="10984">
                  <c:v>0</c:v>
                </c:pt>
                <c:pt idx="10985">
                  <c:v>0</c:v>
                </c:pt>
                <c:pt idx="10986">
                  <c:v>0</c:v>
                </c:pt>
                <c:pt idx="10987">
                  <c:v>0</c:v>
                </c:pt>
                <c:pt idx="10988">
                  <c:v>0</c:v>
                </c:pt>
                <c:pt idx="10989">
                  <c:v>0</c:v>
                </c:pt>
                <c:pt idx="10990">
                  <c:v>0</c:v>
                </c:pt>
                <c:pt idx="10991">
                  <c:v>0</c:v>
                </c:pt>
                <c:pt idx="10992">
                  <c:v>0</c:v>
                </c:pt>
                <c:pt idx="10993">
                  <c:v>0</c:v>
                </c:pt>
                <c:pt idx="10994">
                  <c:v>0</c:v>
                </c:pt>
                <c:pt idx="10995">
                  <c:v>0</c:v>
                </c:pt>
                <c:pt idx="10996">
                  <c:v>0</c:v>
                </c:pt>
                <c:pt idx="10997">
                  <c:v>0</c:v>
                </c:pt>
                <c:pt idx="10998">
                  <c:v>0</c:v>
                </c:pt>
                <c:pt idx="10999">
                  <c:v>0</c:v>
                </c:pt>
                <c:pt idx="11000">
                  <c:v>0</c:v>
                </c:pt>
                <c:pt idx="11001">
                  <c:v>0</c:v>
                </c:pt>
                <c:pt idx="11002">
                  <c:v>0</c:v>
                </c:pt>
                <c:pt idx="11003">
                  <c:v>0</c:v>
                </c:pt>
                <c:pt idx="11004">
                  <c:v>0</c:v>
                </c:pt>
                <c:pt idx="11005">
                  <c:v>0</c:v>
                </c:pt>
                <c:pt idx="11006">
                  <c:v>0</c:v>
                </c:pt>
                <c:pt idx="11007">
                  <c:v>0</c:v>
                </c:pt>
                <c:pt idx="11008">
                  <c:v>0</c:v>
                </c:pt>
                <c:pt idx="11009">
                  <c:v>0</c:v>
                </c:pt>
                <c:pt idx="11010">
                  <c:v>0</c:v>
                </c:pt>
                <c:pt idx="11011">
                  <c:v>0</c:v>
                </c:pt>
                <c:pt idx="11012">
                  <c:v>0</c:v>
                </c:pt>
                <c:pt idx="11013">
                  <c:v>0</c:v>
                </c:pt>
                <c:pt idx="11014">
                  <c:v>0</c:v>
                </c:pt>
                <c:pt idx="11015">
                  <c:v>0</c:v>
                </c:pt>
                <c:pt idx="11016">
                  <c:v>0</c:v>
                </c:pt>
                <c:pt idx="11017">
                  <c:v>0</c:v>
                </c:pt>
                <c:pt idx="11018">
                  <c:v>0</c:v>
                </c:pt>
                <c:pt idx="11019">
                  <c:v>0</c:v>
                </c:pt>
                <c:pt idx="11020">
                  <c:v>0</c:v>
                </c:pt>
                <c:pt idx="11021">
                  <c:v>0</c:v>
                </c:pt>
                <c:pt idx="11022">
                  <c:v>0</c:v>
                </c:pt>
                <c:pt idx="11023">
                  <c:v>0</c:v>
                </c:pt>
                <c:pt idx="11024">
                  <c:v>0</c:v>
                </c:pt>
                <c:pt idx="11025">
                  <c:v>0</c:v>
                </c:pt>
                <c:pt idx="11026">
                  <c:v>0</c:v>
                </c:pt>
                <c:pt idx="11027">
                  <c:v>0</c:v>
                </c:pt>
                <c:pt idx="11028">
                  <c:v>0</c:v>
                </c:pt>
                <c:pt idx="11029">
                  <c:v>0</c:v>
                </c:pt>
                <c:pt idx="11030">
                  <c:v>0</c:v>
                </c:pt>
                <c:pt idx="11031">
                  <c:v>0</c:v>
                </c:pt>
                <c:pt idx="11032">
                  <c:v>0</c:v>
                </c:pt>
                <c:pt idx="11033">
                  <c:v>0</c:v>
                </c:pt>
                <c:pt idx="11034">
                  <c:v>0</c:v>
                </c:pt>
                <c:pt idx="11035">
                  <c:v>0</c:v>
                </c:pt>
                <c:pt idx="11036">
                  <c:v>0</c:v>
                </c:pt>
                <c:pt idx="11037">
                  <c:v>0</c:v>
                </c:pt>
                <c:pt idx="11038">
                  <c:v>0</c:v>
                </c:pt>
                <c:pt idx="11039">
                  <c:v>0</c:v>
                </c:pt>
                <c:pt idx="11040">
                  <c:v>0</c:v>
                </c:pt>
                <c:pt idx="11041">
                  <c:v>0</c:v>
                </c:pt>
                <c:pt idx="11042">
                  <c:v>0</c:v>
                </c:pt>
                <c:pt idx="11043">
                  <c:v>0</c:v>
                </c:pt>
                <c:pt idx="11044">
                  <c:v>0</c:v>
                </c:pt>
                <c:pt idx="11045">
                  <c:v>0</c:v>
                </c:pt>
                <c:pt idx="11046">
                  <c:v>0</c:v>
                </c:pt>
                <c:pt idx="11047">
                  <c:v>0</c:v>
                </c:pt>
                <c:pt idx="11048">
                  <c:v>0</c:v>
                </c:pt>
                <c:pt idx="11049">
                  <c:v>0</c:v>
                </c:pt>
                <c:pt idx="11050">
                  <c:v>0</c:v>
                </c:pt>
                <c:pt idx="11051">
                  <c:v>0</c:v>
                </c:pt>
                <c:pt idx="11052">
                  <c:v>0</c:v>
                </c:pt>
                <c:pt idx="11053">
                  <c:v>0</c:v>
                </c:pt>
                <c:pt idx="11054">
                  <c:v>0</c:v>
                </c:pt>
                <c:pt idx="11055">
                  <c:v>0</c:v>
                </c:pt>
                <c:pt idx="11056">
                  <c:v>0</c:v>
                </c:pt>
                <c:pt idx="11057">
                  <c:v>0</c:v>
                </c:pt>
                <c:pt idx="11058">
                  <c:v>0</c:v>
                </c:pt>
                <c:pt idx="11059">
                  <c:v>0</c:v>
                </c:pt>
                <c:pt idx="11060">
                  <c:v>0</c:v>
                </c:pt>
                <c:pt idx="11061">
                  <c:v>0</c:v>
                </c:pt>
                <c:pt idx="11062">
                  <c:v>0</c:v>
                </c:pt>
                <c:pt idx="11063">
                  <c:v>0</c:v>
                </c:pt>
                <c:pt idx="11064">
                  <c:v>0</c:v>
                </c:pt>
                <c:pt idx="11065">
                  <c:v>0</c:v>
                </c:pt>
                <c:pt idx="11066">
                  <c:v>0</c:v>
                </c:pt>
                <c:pt idx="11067">
                  <c:v>0</c:v>
                </c:pt>
                <c:pt idx="11068">
                  <c:v>0</c:v>
                </c:pt>
                <c:pt idx="11069">
                  <c:v>0</c:v>
                </c:pt>
                <c:pt idx="11070">
                  <c:v>0</c:v>
                </c:pt>
                <c:pt idx="11071">
                  <c:v>0</c:v>
                </c:pt>
                <c:pt idx="11072">
                  <c:v>0</c:v>
                </c:pt>
                <c:pt idx="11073">
                  <c:v>0</c:v>
                </c:pt>
                <c:pt idx="11074">
                  <c:v>0</c:v>
                </c:pt>
                <c:pt idx="11075">
                  <c:v>0</c:v>
                </c:pt>
                <c:pt idx="11076">
                  <c:v>0</c:v>
                </c:pt>
                <c:pt idx="11077">
                  <c:v>0</c:v>
                </c:pt>
                <c:pt idx="11078">
                  <c:v>0</c:v>
                </c:pt>
                <c:pt idx="11079">
                  <c:v>0</c:v>
                </c:pt>
                <c:pt idx="11080">
                  <c:v>0</c:v>
                </c:pt>
                <c:pt idx="11081">
                  <c:v>0</c:v>
                </c:pt>
                <c:pt idx="11082">
                  <c:v>0</c:v>
                </c:pt>
                <c:pt idx="11083">
                  <c:v>0</c:v>
                </c:pt>
                <c:pt idx="11084">
                  <c:v>0</c:v>
                </c:pt>
                <c:pt idx="11085">
                  <c:v>0</c:v>
                </c:pt>
                <c:pt idx="11086">
                  <c:v>0</c:v>
                </c:pt>
                <c:pt idx="11087">
                  <c:v>0</c:v>
                </c:pt>
                <c:pt idx="11088">
                  <c:v>0</c:v>
                </c:pt>
                <c:pt idx="11089">
                  <c:v>0</c:v>
                </c:pt>
                <c:pt idx="11090">
                  <c:v>0</c:v>
                </c:pt>
                <c:pt idx="11091">
                  <c:v>0</c:v>
                </c:pt>
                <c:pt idx="11092">
                  <c:v>0</c:v>
                </c:pt>
                <c:pt idx="11093">
                  <c:v>0</c:v>
                </c:pt>
                <c:pt idx="11094">
                  <c:v>0</c:v>
                </c:pt>
                <c:pt idx="11095">
                  <c:v>0</c:v>
                </c:pt>
                <c:pt idx="11096">
                  <c:v>0</c:v>
                </c:pt>
                <c:pt idx="11097">
                  <c:v>0</c:v>
                </c:pt>
                <c:pt idx="11098">
                  <c:v>0</c:v>
                </c:pt>
                <c:pt idx="11099">
                  <c:v>0</c:v>
                </c:pt>
                <c:pt idx="11100">
                  <c:v>0</c:v>
                </c:pt>
                <c:pt idx="11101">
                  <c:v>0</c:v>
                </c:pt>
                <c:pt idx="11102">
                  <c:v>0</c:v>
                </c:pt>
                <c:pt idx="11103">
                  <c:v>0</c:v>
                </c:pt>
                <c:pt idx="11104">
                  <c:v>0</c:v>
                </c:pt>
                <c:pt idx="11105">
                  <c:v>0</c:v>
                </c:pt>
                <c:pt idx="11106">
                  <c:v>0</c:v>
                </c:pt>
                <c:pt idx="11107">
                  <c:v>0</c:v>
                </c:pt>
                <c:pt idx="11108">
                  <c:v>0</c:v>
                </c:pt>
                <c:pt idx="11109">
                  <c:v>0</c:v>
                </c:pt>
                <c:pt idx="11110">
                  <c:v>0</c:v>
                </c:pt>
                <c:pt idx="11111">
                  <c:v>0</c:v>
                </c:pt>
                <c:pt idx="11112">
                  <c:v>0</c:v>
                </c:pt>
                <c:pt idx="11113">
                  <c:v>0</c:v>
                </c:pt>
                <c:pt idx="11114">
                  <c:v>0</c:v>
                </c:pt>
                <c:pt idx="11115">
                  <c:v>0</c:v>
                </c:pt>
                <c:pt idx="11116">
                  <c:v>0</c:v>
                </c:pt>
                <c:pt idx="11117">
                  <c:v>0</c:v>
                </c:pt>
                <c:pt idx="11118">
                  <c:v>0</c:v>
                </c:pt>
                <c:pt idx="11119">
                  <c:v>0</c:v>
                </c:pt>
                <c:pt idx="11120">
                  <c:v>0</c:v>
                </c:pt>
                <c:pt idx="11121">
                  <c:v>0</c:v>
                </c:pt>
                <c:pt idx="11122">
                  <c:v>0</c:v>
                </c:pt>
                <c:pt idx="11123">
                  <c:v>0</c:v>
                </c:pt>
                <c:pt idx="11124">
                  <c:v>0</c:v>
                </c:pt>
                <c:pt idx="11125">
                  <c:v>0</c:v>
                </c:pt>
                <c:pt idx="11126">
                  <c:v>0</c:v>
                </c:pt>
                <c:pt idx="11127">
                  <c:v>0</c:v>
                </c:pt>
                <c:pt idx="11128">
                  <c:v>0</c:v>
                </c:pt>
                <c:pt idx="11129">
                  <c:v>0</c:v>
                </c:pt>
                <c:pt idx="11130">
                  <c:v>0</c:v>
                </c:pt>
                <c:pt idx="11131">
                  <c:v>0</c:v>
                </c:pt>
                <c:pt idx="11132">
                  <c:v>0</c:v>
                </c:pt>
                <c:pt idx="11133">
                  <c:v>0</c:v>
                </c:pt>
                <c:pt idx="11134">
                  <c:v>0</c:v>
                </c:pt>
                <c:pt idx="11135">
                  <c:v>0</c:v>
                </c:pt>
                <c:pt idx="11136">
                  <c:v>0</c:v>
                </c:pt>
                <c:pt idx="11137">
                  <c:v>0</c:v>
                </c:pt>
                <c:pt idx="11138">
                  <c:v>0</c:v>
                </c:pt>
                <c:pt idx="11139">
                  <c:v>0</c:v>
                </c:pt>
                <c:pt idx="11140">
                  <c:v>0</c:v>
                </c:pt>
                <c:pt idx="11141">
                  <c:v>0</c:v>
                </c:pt>
                <c:pt idx="11142">
                  <c:v>0</c:v>
                </c:pt>
                <c:pt idx="11143">
                  <c:v>0</c:v>
                </c:pt>
                <c:pt idx="11144">
                  <c:v>0</c:v>
                </c:pt>
                <c:pt idx="11145">
                  <c:v>0</c:v>
                </c:pt>
                <c:pt idx="11146">
                  <c:v>0</c:v>
                </c:pt>
                <c:pt idx="11147">
                  <c:v>0</c:v>
                </c:pt>
                <c:pt idx="11148">
                  <c:v>0</c:v>
                </c:pt>
                <c:pt idx="11149">
                  <c:v>0</c:v>
                </c:pt>
                <c:pt idx="11150">
                  <c:v>0</c:v>
                </c:pt>
                <c:pt idx="11151">
                  <c:v>0</c:v>
                </c:pt>
                <c:pt idx="11152">
                  <c:v>0</c:v>
                </c:pt>
                <c:pt idx="11153">
                  <c:v>0</c:v>
                </c:pt>
                <c:pt idx="11154">
                  <c:v>0</c:v>
                </c:pt>
                <c:pt idx="11155">
                  <c:v>0</c:v>
                </c:pt>
                <c:pt idx="11156">
                  <c:v>0</c:v>
                </c:pt>
                <c:pt idx="11157">
                  <c:v>0</c:v>
                </c:pt>
                <c:pt idx="11158">
                  <c:v>0</c:v>
                </c:pt>
                <c:pt idx="11159">
                  <c:v>0</c:v>
                </c:pt>
                <c:pt idx="11160">
                  <c:v>0</c:v>
                </c:pt>
                <c:pt idx="11161">
                  <c:v>0</c:v>
                </c:pt>
                <c:pt idx="11162">
                  <c:v>0</c:v>
                </c:pt>
                <c:pt idx="11163">
                  <c:v>0</c:v>
                </c:pt>
                <c:pt idx="11164">
                  <c:v>0</c:v>
                </c:pt>
                <c:pt idx="11165">
                  <c:v>0</c:v>
                </c:pt>
                <c:pt idx="11166">
                  <c:v>0</c:v>
                </c:pt>
                <c:pt idx="11167">
                  <c:v>0</c:v>
                </c:pt>
                <c:pt idx="11168">
                  <c:v>0</c:v>
                </c:pt>
                <c:pt idx="11169">
                  <c:v>0</c:v>
                </c:pt>
                <c:pt idx="11170">
                  <c:v>0</c:v>
                </c:pt>
                <c:pt idx="11171">
                  <c:v>0</c:v>
                </c:pt>
                <c:pt idx="11172">
                  <c:v>0</c:v>
                </c:pt>
                <c:pt idx="11173">
                  <c:v>0</c:v>
                </c:pt>
                <c:pt idx="11174">
                  <c:v>0</c:v>
                </c:pt>
                <c:pt idx="11175">
                  <c:v>0</c:v>
                </c:pt>
                <c:pt idx="11176">
                  <c:v>0</c:v>
                </c:pt>
                <c:pt idx="11177">
                  <c:v>0</c:v>
                </c:pt>
                <c:pt idx="11178">
                  <c:v>0</c:v>
                </c:pt>
                <c:pt idx="11179">
                  <c:v>0</c:v>
                </c:pt>
                <c:pt idx="11180">
                  <c:v>0</c:v>
                </c:pt>
                <c:pt idx="11181">
                  <c:v>0</c:v>
                </c:pt>
                <c:pt idx="11182">
                  <c:v>0</c:v>
                </c:pt>
                <c:pt idx="11183">
                  <c:v>0</c:v>
                </c:pt>
                <c:pt idx="11184">
                  <c:v>0</c:v>
                </c:pt>
                <c:pt idx="11185">
                  <c:v>0</c:v>
                </c:pt>
                <c:pt idx="11186">
                  <c:v>0</c:v>
                </c:pt>
                <c:pt idx="11187">
                  <c:v>0</c:v>
                </c:pt>
                <c:pt idx="11188">
                  <c:v>0</c:v>
                </c:pt>
                <c:pt idx="11189">
                  <c:v>0</c:v>
                </c:pt>
                <c:pt idx="11190">
                  <c:v>0</c:v>
                </c:pt>
                <c:pt idx="11191">
                  <c:v>0</c:v>
                </c:pt>
                <c:pt idx="11192">
                  <c:v>0</c:v>
                </c:pt>
                <c:pt idx="11193">
                  <c:v>0</c:v>
                </c:pt>
                <c:pt idx="11194">
                  <c:v>0</c:v>
                </c:pt>
                <c:pt idx="11195">
                  <c:v>0</c:v>
                </c:pt>
                <c:pt idx="11196">
                  <c:v>0</c:v>
                </c:pt>
                <c:pt idx="11197">
                  <c:v>0</c:v>
                </c:pt>
                <c:pt idx="11198">
                  <c:v>0</c:v>
                </c:pt>
                <c:pt idx="11199">
                  <c:v>0</c:v>
                </c:pt>
                <c:pt idx="11200">
                  <c:v>0</c:v>
                </c:pt>
                <c:pt idx="11201">
                  <c:v>100</c:v>
                </c:pt>
                <c:pt idx="11202">
                  <c:v>100</c:v>
                </c:pt>
                <c:pt idx="11203">
                  <c:v>100</c:v>
                </c:pt>
                <c:pt idx="11204">
                  <c:v>100</c:v>
                </c:pt>
                <c:pt idx="11205">
                  <c:v>100</c:v>
                </c:pt>
                <c:pt idx="11206">
                  <c:v>100</c:v>
                </c:pt>
                <c:pt idx="11207">
                  <c:v>100</c:v>
                </c:pt>
                <c:pt idx="11208">
                  <c:v>100</c:v>
                </c:pt>
                <c:pt idx="11209">
                  <c:v>100</c:v>
                </c:pt>
                <c:pt idx="11210">
                  <c:v>100</c:v>
                </c:pt>
                <c:pt idx="11211">
                  <c:v>100</c:v>
                </c:pt>
                <c:pt idx="11212">
                  <c:v>100</c:v>
                </c:pt>
                <c:pt idx="11213">
                  <c:v>100</c:v>
                </c:pt>
                <c:pt idx="11214">
                  <c:v>100</c:v>
                </c:pt>
                <c:pt idx="11215">
                  <c:v>100</c:v>
                </c:pt>
                <c:pt idx="11216">
                  <c:v>100</c:v>
                </c:pt>
                <c:pt idx="11217">
                  <c:v>100</c:v>
                </c:pt>
                <c:pt idx="11218">
                  <c:v>100</c:v>
                </c:pt>
                <c:pt idx="11219">
                  <c:v>100</c:v>
                </c:pt>
                <c:pt idx="11220">
                  <c:v>100</c:v>
                </c:pt>
                <c:pt idx="11221">
                  <c:v>100</c:v>
                </c:pt>
                <c:pt idx="11222">
                  <c:v>100</c:v>
                </c:pt>
                <c:pt idx="11223">
                  <c:v>100</c:v>
                </c:pt>
                <c:pt idx="11224">
                  <c:v>100</c:v>
                </c:pt>
                <c:pt idx="11225">
                  <c:v>100</c:v>
                </c:pt>
                <c:pt idx="11226">
                  <c:v>100</c:v>
                </c:pt>
                <c:pt idx="11227">
                  <c:v>100</c:v>
                </c:pt>
                <c:pt idx="11228">
                  <c:v>100</c:v>
                </c:pt>
                <c:pt idx="11229">
                  <c:v>100</c:v>
                </c:pt>
                <c:pt idx="11230">
                  <c:v>100</c:v>
                </c:pt>
                <c:pt idx="11231">
                  <c:v>100</c:v>
                </c:pt>
                <c:pt idx="11232">
                  <c:v>100</c:v>
                </c:pt>
                <c:pt idx="11233">
                  <c:v>100</c:v>
                </c:pt>
                <c:pt idx="11234">
                  <c:v>100</c:v>
                </c:pt>
                <c:pt idx="11235">
                  <c:v>100</c:v>
                </c:pt>
                <c:pt idx="11236">
                  <c:v>100</c:v>
                </c:pt>
                <c:pt idx="11237">
                  <c:v>100</c:v>
                </c:pt>
                <c:pt idx="11238">
                  <c:v>100</c:v>
                </c:pt>
                <c:pt idx="11239">
                  <c:v>100</c:v>
                </c:pt>
                <c:pt idx="11240">
                  <c:v>100</c:v>
                </c:pt>
                <c:pt idx="11241">
                  <c:v>100</c:v>
                </c:pt>
                <c:pt idx="11242">
                  <c:v>100</c:v>
                </c:pt>
                <c:pt idx="11243">
                  <c:v>100</c:v>
                </c:pt>
                <c:pt idx="11244">
                  <c:v>100</c:v>
                </c:pt>
                <c:pt idx="11245">
                  <c:v>100</c:v>
                </c:pt>
                <c:pt idx="11246">
                  <c:v>100</c:v>
                </c:pt>
                <c:pt idx="11247">
                  <c:v>100</c:v>
                </c:pt>
                <c:pt idx="11248">
                  <c:v>100</c:v>
                </c:pt>
                <c:pt idx="11249">
                  <c:v>100</c:v>
                </c:pt>
                <c:pt idx="11250">
                  <c:v>100</c:v>
                </c:pt>
                <c:pt idx="11251">
                  <c:v>100</c:v>
                </c:pt>
                <c:pt idx="11252">
                  <c:v>100</c:v>
                </c:pt>
                <c:pt idx="11253">
                  <c:v>100</c:v>
                </c:pt>
                <c:pt idx="11254">
                  <c:v>100</c:v>
                </c:pt>
                <c:pt idx="11255">
                  <c:v>100</c:v>
                </c:pt>
                <c:pt idx="11256">
                  <c:v>100</c:v>
                </c:pt>
                <c:pt idx="11257">
                  <c:v>100</c:v>
                </c:pt>
                <c:pt idx="11258">
                  <c:v>100</c:v>
                </c:pt>
                <c:pt idx="11259">
                  <c:v>100</c:v>
                </c:pt>
                <c:pt idx="11260">
                  <c:v>100</c:v>
                </c:pt>
                <c:pt idx="11261">
                  <c:v>100</c:v>
                </c:pt>
                <c:pt idx="11262">
                  <c:v>100</c:v>
                </c:pt>
                <c:pt idx="11263">
                  <c:v>100</c:v>
                </c:pt>
                <c:pt idx="11264">
                  <c:v>100</c:v>
                </c:pt>
                <c:pt idx="11265">
                  <c:v>100</c:v>
                </c:pt>
                <c:pt idx="11266">
                  <c:v>100</c:v>
                </c:pt>
                <c:pt idx="11267">
                  <c:v>100</c:v>
                </c:pt>
                <c:pt idx="11268">
                  <c:v>100</c:v>
                </c:pt>
                <c:pt idx="11269">
                  <c:v>100</c:v>
                </c:pt>
                <c:pt idx="11270">
                  <c:v>100</c:v>
                </c:pt>
                <c:pt idx="11271">
                  <c:v>100</c:v>
                </c:pt>
                <c:pt idx="11272">
                  <c:v>100</c:v>
                </c:pt>
                <c:pt idx="11273">
                  <c:v>100</c:v>
                </c:pt>
                <c:pt idx="11274">
                  <c:v>100</c:v>
                </c:pt>
                <c:pt idx="11275">
                  <c:v>100</c:v>
                </c:pt>
                <c:pt idx="11276">
                  <c:v>100</c:v>
                </c:pt>
                <c:pt idx="11277">
                  <c:v>100</c:v>
                </c:pt>
                <c:pt idx="11278">
                  <c:v>100</c:v>
                </c:pt>
                <c:pt idx="11279">
                  <c:v>100</c:v>
                </c:pt>
                <c:pt idx="11280">
                  <c:v>100</c:v>
                </c:pt>
                <c:pt idx="11281">
                  <c:v>100</c:v>
                </c:pt>
                <c:pt idx="11282">
                  <c:v>100</c:v>
                </c:pt>
                <c:pt idx="11283">
                  <c:v>100</c:v>
                </c:pt>
                <c:pt idx="11284">
                  <c:v>100</c:v>
                </c:pt>
                <c:pt idx="11285">
                  <c:v>100</c:v>
                </c:pt>
                <c:pt idx="11286">
                  <c:v>100</c:v>
                </c:pt>
                <c:pt idx="11287">
                  <c:v>100</c:v>
                </c:pt>
                <c:pt idx="11288">
                  <c:v>100</c:v>
                </c:pt>
                <c:pt idx="11289">
                  <c:v>100</c:v>
                </c:pt>
                <c:pt idx="11290">
                  <c:v>100</c:v>
                </c:pt>
                <c:pt idx="11291">
                  <c:v>100</c:v>
                </c:pt>
                <c:pt idx="11292">
                  <c:v>100</c:v>
                </c:pt>
                <c:pt idx="11293">
                  <c:v>100</c:v>
                </c:pt>
                <c:pt idx="11294">
                  <c:v>100</c:v>
                </c:pt>
                <c:pt idx="11295">
                  <c:v>100</c:v>
                </c:pt>
                <c:pt idx="11296">
                  <c:v>100</c:v>
                </c:pt>
                <c:pt idx="11297">
                  <c:v>100</c:v>
                </c:pt>
                <c:pt idx="11298">
                  <c:v>100</c:v>
                </c:pt>
                <c:pt idx="11299">
                  <c:v>100</c:v>
                </c:pt>
                <c:pt idx="11300">
                  <c:v>100</c:v>
                </c:pt>
                <c:pt idx="11301">
                  <c:v>100</c:v>
                </c:pt>
                <c:pt idx="11302">
                  <c:v>100</c:v>
                </c:pt>
                <c:pt idx="11303">
                  <c:v>100</c:v>
                </c:pt>
                <c:pt idx="11304">
                  <c:v>100</c:v>
                </c:pt>
                <c:pt idx="11305">
                  <c:v>100</c:v>
                </c:pt>
                <c:pt idx="11306">
                  <c:v>100</c:v>
                </c:pt>
                <c:pt idx="11307">
                  <c:v>100</c:v>
                </c:pt>
                <c:pt idx="11308">
                  <c:v>100</c:v>
                </c:pt>
                <c:pt idx="11309">
                  <c:v>100</c:v>
                </c:pt>
                <c:pt idx="11310">
                  <c:v>100</c:v>
                </c:pt>
                <c:pt idx="11311">
                  <c:v>100</c:v>
                </c:pt>
                <c:pt idx="11312">
                  <c:v>100</c:v>
                </c:pt>
                <c:pt idx="11313">
                  <c:v>100</c:v>
                </c:pt>
                <c:pt idx="11314">
                  <c:v>100</c:v>
                </c:pt>
                <c:pt idx="11315">
                  <c:v>100</c:v>
                </c:pt>
                <c:pt idx="11316">
                  <c:v>100</c:v>
                </c:pt>
                <c:pt idx="11317">
                  <c:v>100</c:v>
                </c:pt>
                <c:pt idx="11318">
                  <c:v>100</c:v>
                </c:pt>
                <c:pt idx="11319">
                  <c:v>100</c:v>
                </c:pt>
                <c:pt idx="11320">
                  <c:v>100</c:v>
                </c:pt>
                <c:pt idx="11321">
                  <c:v>100</c:v>
                </c:pt>
                <c:pt idx="11322">
                  <c:v>100</c:v>
                </c:pt>
                <c:pt idx="11323">
                  <c:v>100</c:v>
                </c:pt>
                <c:pt idx="11324">
                  <c:v>100</c:v>
                </c:pt>
                <c:pt idx="11325">
                  <c:v>100</c:v>
                </c:pt>
                <c:pt idx="11326">
                  <c:v>100</c:v>
                </c:pt>
                <c:pt idx="11327">
                  <c:v>100</c:v>
                </c:pt>
                <c:pt idx="11328">
                  <c:v>100</c:v>
                </c:pt>
                <c:pt idx="11329">
                  <c:v>100</c:v>
                </c:pt>
                <c:pt idx="11330">
                  <c:v>100</c:v>
                </c:pt>
                <c:pt idx="11331">
                  <c:v>100</c:v>
                </c:pt>
                <c:pt idx="11332">
                  <c:v>100</c:v>
                </c:pt>
                <c:pt idx="11333">
                  <c:v>100</c:v>
                </c:pt>
                <c:pt idx="11334">
                  <c:v>100</c:v>
                </c:pt>
                <c:pt idx="11335">
                  <c:v>100</c:v>
                </c:pt>
                <c:pt idx="11336">
                  <c:v>100</c:v>
                </c:pt>
                <c:pt idx="11337">
                  <c:v>100</c:v>
                </c:pt>
                <c:pt idx="11338">
                  <c:v>100</c:v>
                </c:pt>
                <c:pt idx="11339">
                  <c:v>100</c:v>
                </c:pt>
                <c:pt idx="11340">
                  <c:v>100</c:v>
                </c:pt>
                <c:pt idx="11341">
                  <c:v>100</c:v>
                </c:pt>
                <c:pt idx="11342">
                  <c:v>100</c:v>
                </c:pt>
                <c:pt idx="11343">
                  <c:v>100</c:v>
                </c:pt>
                <c:pt idx="11344">
                  <c:v>100</c:v>
                </c:pt>
                <c:pt idx="11345">
                  <c:v>100</c:v>
                </c:pt>
                <c:pt idx="11346">
                  <c:v>100</c:v>
                </c:pt>
                <c:pt idx="11347">
                  <c:v>100</c:v>
                </c:pt>
                <c:pt idx="11348">
                  <c:v>100</c:v>
                </c:pt>
                <c:pt idx="11349">
                  <c:v>100</c:v>
                </c:pt>
                <c:pt idx="11350">
                  <c:v>100</c:v>
                </c:pt>
                <c:pt idx="11351">
                  <c:v>100</c:v>
                </c:pt>
                <c:pt idx="11352">
                  <c:v>100</c:v>
                </c:pt>
                <c:pt idx="11353">
                  <c:v>100</c:v>
                </c:pt>
                <c:pt idx="11354">
                  <c:v>100</c:v>
                </c:pt>
                <c:pt idx="11355">
                  <c:v>100</c:v>
                </c:pt>
                <c:pt idx="11356">
                  <c:v>100</c:v>
                </c:pt>
                <c:pt idx="11357">
                  <c:v>100</c:v>
                </c:pt>
                <c:pt idx="11358">
                  <c:v>100</c:v>
                </c:pt>
                <c:pt idx="11359">
                  <c:v>100</c:v>
                </c:pt>
                <c:pt idx="11360">
                  <c:v>100</c:v>
                </c:pt>
                <c:pt idx="11361">
                  <c:v>100</c:v>
                </c:pt>
                <c:pt idx="11362">
                  <c:v>100</c:v>
                </c:pt>
                <c:pt idx="11363">
                  <c:v>100</c:v>
                </c:pt>
                <c:pt idx="11364">
                  <c:v>100</c:v>
                </c:pt>
                <c:pt idx="11365">
                  <c:v>100</c:v>
                </c:pt>
                <c:pt idx="11366">
                  <c:v>100</c:v>
                </c:pt>
                <c:pt idx="11367">
                  <c:v>100</c:v>
                </c:pt>
                <c:pt idx="11368">
                  <c:v>100</c:v>
                </c:pt>
                <c:pt idx="11369">
                  <c:v>100</c:v>
                </c:pt>
                <c:pt idx="11370">
                  <c:v>100</c:v>
                </c:pt>
                <c:pt idx="11371">
                  <c:v>100</c:v>
                </c:pt>
                <c:pt idx="11372">
                  <c:v>100</c:v>
                </c:pt>
                <c:pt idx="11373">
                  <c:v>100</c:v>
                </c:pt>
                <c:pt idx="11374">
                  <c:v>100</c:v>
                </c:pt>
                <c:pt idx="11375">
                  <c:v>100</c:v>
                </c:pt>
                <c:pt idx="11376">
                  <c:v>100</c:v>
                </c:pt>
                <c:pt idx="11377">
                  <c:v>100</c:v>
                </c:pt>
                <c:pt idx="11378">
                  <c:v>100</c:v>
                </c:pt>
                <c:pt idx="11379">
                  <c:v>100</c:v>
                </c:pt>
                <c:pt idx="11380">
                  <c:v>100</c:v>
                </c:pt>
                <c:pt idx="11381">
                  <c:v>100</c:v>
                </c:pt>
                <c:pt idx="11382">
                  <c:v>100</c:v>
                </c:pt>
                <c:pt idx="11383">
                  <c:v>100</c:v>
                </c:pt>
                <c:pt idx="11384">
                  <c:v>100</c:v>
                </c:pt>
                <c:pt idx="11385">
                  <c:v>100</c:v>
                </c:pt>
                <c:pt idx="11386">
                  <c:v>100</c:v>
                </c:pt>
                <c:pt idx="11387">
                  <c:v>100</c:v>
                </c:pt>
                <c:pt idx="11388">
                  <c:v>100</c:v>
                </c:pt>
                <c:pt idx="11389">
                  <c:v>100</c:v>
                </c:pt>
                <c:pt idx="11390">
                  <c:v>100</c:v>
                </c:pt>
                <c:pt idx="11391">
                  <c:v>100</c:v>
                </c:pt>
                <c:pt idx="11392">
                  <c:v>100</c:v>
                </c:pt>
                <c:pt idx="11393">
                  <c:v>100</c:v>
                </c:pt>
                <c:pt idx="11394">
                  <c:v>100</c:v>
                </c:pt>
                <c:pt idx="11395">
                  <c:v>100</c:v>
                </c:pt>
                <c:pt idx="11396">
                  <c:v>100</c:v>
                </c:pt>
                <c:pt idx="11397">
                  <c:v>100</c:v>
                </c:pt>
                <c:pt idx="11398">
                  <c:v>100</c:v>
                </c:pt>
                <c:pt idx="11399">
                  <c:v>100</c:v>
                </c:pt>
                <c:pt idx="11400">
                  <c:v>100</c:v>
                </c:pt>
                <c:pt idx="11401">
                  <c:v>100</c:v>
                </c:pt>
                <c:pt idx="11402">
                  <c:v>100</c:v>
                </c:pt>
                <c:pt idx="11403">
                  <c:v>100</c:v>
                </c:pt>
                <c:pt idx="11404">
                  <c:v>100</c:v>
                </c:pt>
                <c:pt idx="11405">
                  <c:v>100</c:v>
                </c:pt>
                <c:pt idx="11406">
                  <c:v>100</c:v>
                </c:pt>
                <c:pt idx="11407">
                  <c:v>100</c:v>
                </c:pt>
                <c:pt idx="11408">
                  <c:v>100</c:v>
                </c:pt>
                <c:pt idx="11409">
                  <c:v>100</c:v>
                </c:pt>
                <c:pt idx="11410">
                  <c:v>100</c:v>
                </c:pt>
                <c:pt idx="11411">
                  <c:v>100</c:v>
                </c:pt>
                <c:pt idx="11412">
                  <c:v>100</c:v>
                </c:pt>
                <c:pt idx="11413">
                  <c:v>100</c:v>
                </c:pt>
                <c:pt idx="11414">
                  <c:v>100</c:v>
                </c:pt>
                <c:pt idx="11415">
                  <c:v>100</c:v>
                </c:pt>
                <c:pt idx="11416">
                  <c:v>100</c:v>
                </c:pt>
                <c:pt idx="11417">
                  <c:v>100</c:v>
                </c:pt>
                <c:pt idx="11418">
                  <c:v>100</c:v>
                </c:pt>
                <c:pt idx="11419">
                  <c:v>100</c:v>
                </c:pt>
                <c:pt idx="11420">
                  <c:v>100</c:v>
                </c:pt>
                <c:pt idx="11421">
                  <c:v>100</c:v>
                </c:pt>
                <c:pt idx="11422">
                  <c:v>100</c:v>
                </c:pt>
                <c:pt idx="11423">
                  <c:v>100</c:v>
                </c:pt>
                <c:pt idx="11424">
                  <c:v>100</c:v>
                </c:pt>
                <c:pt idx="11425">
                  <c:v>100</c:v>
                </c:pt>
                <c:pt idx="11426">
                  <c:v>100</c:v>
                </c:pt>
                <c:pt idx="11427">
                  <c:v>100</c:v>
                </c:pt>
                <c:pt idx="11428">
                  <c:v>100</c:v>
                </c:pt>
                <c:pt idx="11429">
                  <c:v>100</c:v>
                </c:pt>
                <c:pt idx="11430">
                  <c:v>100</c:v>
                </c:pt>
                <c:pt idx="11431">
                  <c:v>100</c:v>
                </c:pt>
                <c:pt idx="11432">
                  <c:v>100</c:v>
                </c:pt>
                <c:pt idx="11433">
                  <c:v>100</c:v>
                </c:pt>
                <c:pt idx="11434">
                  <c:v>100</c:v>
                </c:pt>
                <c:pt idx="11435">
                  <c:v>100</c:v>
                </c:pt>
                <c:pt idx="11436">
                  <c:v>100</c:v>
                </c:pt>
                <c:pt idx="11437">
                  <c:v>100</c:v>
                </c:pt>
                <c:pt idx="11438">
                  <c:v>100</c:v>
                </c:pt>
                <c:pt idx="11439">
                  <c:v>100</c:v>
                </c:pt>
                <c:pt idx="11440">
                  <c:v>100</c:v>
                </c:pt>
                <c:pt idx="11441">
                  <c:v>100</c:v>
                </c:pt>
                <c:pt idx="11442">
                  <c:v>100</c:v>
                </c:pt>
                <c:pt idx="11443">
                  <c:v>100</c:v>
                </c:pt>
                <c:pt idx="11444">
                  <c:v>100</c:v>
                </c:pt>
                <c:pt idx="11445">
                  <c:v>100</c:v>
                </c:pt>
                <c:pt idx="11446">
                  <c:v>100</c:v>
                </c:pt>
                <c:pt idx="11447">
                  <c:v>100</c:v>
                </c:pt>
                <c:pt idx="11448">
                  <c:v>100</c:v>
                </c:pt>
                <c:pt idx="11449">
                  <c:v>100</c:v>
                </c:pt>
                <c:pt idx="11450">
                  <c:v>100</c:v>
                </c:pt>
                <c:pt idx="11451">
                  <c:v>100</c:v>
                </c:pt>
                <c:pt idx="11452">
                  <c:v>100</c:v>
                </c:pt>
                <c:pt idx="11453">
                  <c:v>100</c:v>
                </c:pt>
                <c:pt idx="11454">
                  <c:v>100</c:v>
                </c:pt>
                <c:pt idx="11455">
                  <c:v>100</c:v>
                </c:pt>
                <c:pt idx="11456">
                  <c:v>100</c:v>
                </c:pt>
                <c:pt idx="11457">
                  <c:v>100</c:v>
                </c:pt>
                <c:pt idx="11458">
                  <c:v>100</c:v>
                </c:pt>
                <c:pt idx="11459" formatCode="0">
                  <c:v>100</c:v>
                </c:pt>
                <c:pt idx="11460" formatCode="0">
                  <c:v>100</c:v>
                </c:pt>
                <c:pt idx="11461">
                  <c:v>100</c:v>
                </c:pt>
                <c:pt idx="11462">
                  <c:v>100</c:v>
                </c:pt>
                <c:pt idx="11463">
                  <c:v>100</c:v>
                </c:pt>
                <c:pt idx="11464">
                  <c:v>100</c:v>
                </c:pt>
                <c:pt idx="11465">
                  <c:v>100</c:v>
                </c:pt>
                <c:pt idx="11466">
                  <c:v>100</c:v>
                </c:pt>
              </c:numCache>
            </c:numRef>
          </c:val>
          <c:extLst>
            <c:ext xmlns:c16="http://schemas.microsoft.com/office/drawing/2014/chart" uri="{C3380CC4-5D6E-409C-BE32-E72D297353CC}">
              <c16:uniqueId val="{00000000-488B-42F5-BC7A-0E75FE45BC43}"/>
            </c:ext>
          </c:extLst>
        </c:ser>
        <c:dLbls>
          <c:showLegendKey val="0"/>
          <c:showVal val="0"/>
          <c:showCatName val="0"/>
          <c:showSerName val="0"/>
          <c:showPercent val="0"/>
          <c:showBubbleSize val="0"/>
        </c:dLbls>
        <c:axId val="1294552112"/>
        <c:axId val="1019922864"/>
      </c:areaChart>
      <c:lineChart>
        <c:grouping val="standard"/>
        <c:varyColors val="0"/>
        <c:ser>
          <c:idx val="0"/>
          <c:order val="0"/>
          <c:tx>
            <c:v>High Yield Spreads</c:v>
          </c:tx>
          <c:spPr>
            <a:ln w="19050" cap="rnd">
              <a:solidFill>
                <a:srgbClr val="53284F"/>
              </a:solidFill>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Sheet1!$AG$18:$AG$100060</c:f>
              <c:numCache>
                <c:formatCode>0</c:formatCode>
                <c:ptCount val="10004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329</c:v>
                </c:pt>
                <c:pt idx="1677">
                  <c:v>329</c:v>
                </c:pt>
                <c:pt idx="1678">
                  <c:v>329</c:v>
                </c:pt>
                <c:pt idx="1679">
                  <c:v>329</c:v>
                </c:pt>
                <c:pt idx="1680">
                  <c:v>329</c:v>
                </c:pt>
                <c:pt idx="1681">
                  <c:v>329</c:v>
                </c:pt>
                <c:pt idx="1682">
                  <c:v>329</c:v>
                </c:pt>
                <c:pt idx="1683">
                  <c:v>329</c:v>
                </c:pt>
                <c:pt idx="1684">
                  <c:v>329</c:v>
                </c:pt>
                <c:pt idx="1685">
                  <c:v>329</c:v>
                </c:pt>
                <c:pt idx="1686">
                  <c:v>329</c:v>
                </c:pt>
                <c:pt idx="1687">
                  <c:v>329</c:v>
                </c:pt>
                <c:pt idx="1688">
                  <c:v>329</c:v>
                </c:pt>
                <c:pt idx="1689">
                  <c:v>329</c:v>
                </c:pt>
                <c:pt idx="1690">
                  <c:v>329</c:v>
                </c:pt>
                <c:pt idx="1691">
                  <c:v>329</c:v>
                </c:pt>
                <c:pt idx="1692">
                  <c:v>329</c:v>
                </c:pt>
                <c:pt idx="1693">
                  <c:v>329</c:v>
                </c:pt>
                <c:pt idx="1694">
                  <c:v>329</c:v>
                </c:pt>
                <c:pt idx="1695">
                  <c:v>329</c:v>
                </c:pt>
                <c:pt idx="1696">
                  <c:v>329</c:v>
                </c:pt>
                <c:pt idx="1697">
                  <c:v>329</c:v>
                </c:pt>
                <c:pt idx="1698">
                  <c:v>329</c:v>
                </c:pt>
                <c:pt idx="1699">
                  <c:v>329</c:v>
                </c:pt>
                <c:pt idx="1700">
                  <c:v>329</c:v>
                </c:pt>
                <c:pt idx="1701">
                  <c:v>329</c:v>
                </c:pt>
                <c:pt idx="1702">
                  <c:v>329</c:v>
                </c:pt>
                <c:pt idx="1703">
                  <c:v>329</c:v>
                </c:pt>
                <c:pt idx="1704">
                  <c:v>300</c:v>
                </c:pt>
                <c:pt idx="1705">
                  <c:v>300</c:v>
                </c:pt>
                <c:pt idx="1706">
                  <c:v>300</c:v>
                </c:pt>
                <c:pt idx="1707">
                  <c:v>300</c:v>
                </c:pt>
                <c:pt idx="1708">
                  <c:v>300</c:v>
                </c:pt>
                <c:pt idx="1709">
                  <c:v>300</c:v>
                </c:pt>
                <c:pt idx="1710">
                  <c:v>300</c:v>
                </c:pt>
                <c:pt idx="1711">
                  <c:v>300</c:v>
                </c:pt>
                <c:pt idx="1712">
                  <c:v>300</c:v>
                </c:pt>
                <c:pt idx="1713">
                  <c:v>300</c:v>
                </c:pt>
                <c:pt idx="1714">
                  <c:v>300</c:v>
                </c:pt>
                <c:pt idx="1715">
                  <c:v>300</c:v>
                </c:pt>
                <c:pt idx="1716">
                  <c:v>300</c:v>
                </c:pt>
                <c:pt idx="1717">
                  <c:v>300</c:v>
                </c:pt>
                <c:pt idx="1718">
                  <c:v>300</c:v>
                </c:pt>
                <c:pt idx="1719">
                  <c:v>300</c:v>
                </c:pt>
                <c:pt idx="1720">
                  <c:v>300</c:v>
                </c:pt>
                <c:pt idx="1721">
                  <c:v>300</c:v>
                </c:pt>
                <c:pt idx="1722">
                  <c:v>300</c:v>
                </c:pt>
                <c:pt idx="1723">
                  <c:v>300</c:v>
                </c:pt>
                <c:pt idx="1724">
                  <c:v>300</c:v>
                </c:pt>
                <c:pt idx="1725">
                  <c:v>300</c:v>
                </c:pt>
                <c:pt idx="1726">
                  <c:v>300</c:v>
                </c:pt>
                <c:pt idx="1727">
                  <c:v>300</c:v>
                </c:pt>
                <c:pt idx="1728">
                  <c:v>300</c:v>
                </c:pt>
                <c:pt idx="1729">
                  <c:v>300</c:v>
                </c:pt>
                <c:pt idx="1730">
                  <c:v>300</c:v>
                </c:pt>
                <c:pt idx="1731">
                  <c:v>300</c:v>
                </c:pt>
                <c:pt idx="1732">
                  <c:v>300</c:v>
                </c:pt>
                <c:pt idx="1733">
                  <c:v>300</c:v>
                </c:pt>
                <c:pt idx="1734">
                  <c:v>300</c:v>
                </c:pt>
                <c:pt idx="1735">
                  <c:v>345</c:v>
                </c:pt>
                <c:pt idx="1736">
                  <c:v>345</c:v>
                </c:pt>
                <c:pt idx="1737">
                  <c:v>345</c:v>
                </c:pt>
                <c:pt idx="1738">
                  <c:v>345</c:v>
                </c:pt>
                <c:pt idx="1739">
                  <c:v>345</c:v>
                </c:pt>
                <c:pt idx="1740">
                  <c:v>345</c:v>
                </c:pt>
                <c:pt idx="1741">
                  <c:v>345</c:v>
                </c:pt>
                <c:pt idx="1742">
                  <c:v>345</c:v>
                </c:pt>
                <c:pt idx="1743">
                  <c:v>345</c:v>
                </c:pt>
                <c:pt idx="1744">
                  <c:v>345</c:v>
                </c:pt>
                <c:pt idx="1745">
                  <c:v>345</c:v>
                </c:pt>
                <c:pt idx="1746">
                  <c:v>345</c:v>
                </c:pt>
                <c:pt idx="1747">
                  <c:v>345</c:v>
                </c:pt>
                <c:pt idx="1748">
                  <c:v>345</c:v>
                </c:pt>
                <c:pt idx="1749">
                  <c:v>345</c:v>
                </c:pt>
                <c:pt idx="1750">
                  <c:v>345</c:v>
                </c:pt>
                <c:pt idx="1751">
                  <c:v>345</c:v>
                </c:pt>
                <c:pt idx="1752">
                  <c:v>345</c:v>
                </c:pt>
                <c:pt idx="1753">
                  <c:v>345</c:v>
                </c:pt>
                <c:pt idx="1754">
                  <c:v>345</c:v>
                </c:pt>
                <c:pt idx="1755">
                  <c:v>345</c:v>
                </c:pt>
                <c:pt idx="1756">
                  <c:v>345</c:v>
                </c:pt>
                <c:pt idx="1757">
                  <c:v>345</c:v>
                </c:pt>
                <c:pt idx="1758">
                  <c:v>345</c:v>
                </c:pt>
                <c:pt idx="1759">
                  <c:v>345</c:v>
                </c:pt>
                <c:pt idx="1760">
                  <c:v>345</c:v>
                </c:pt>
                <c:pt idx="1761">
                  <c:v>345</c:v>
                </c:pt>
                <c:pt idx="1762">
                  <c:v>345</c:v>
                </c:pt>
                <c:pt idx="1763">
                  <c:v>345</c:v>
                </c:pt>
                <c:pt idx="1764">
                  <c:v>338</c:v>
                </c:pt>
                <c:pt idx="1765">
                  <c:v>338</c:v>
                </c:pt>
                <c:pt idx="1766">
                  <c:v>338</c:v>
                </c:pt>
                <c:pt idx="1767">
                  <c:v>338</c:v>
                </c:pt>
                <c:pt idx="1768">
                  <c:v>338</c:v>
                </c:pt>
                <c:pt idx="1769">
                  <c:v>338</c:v>
                </c:pt>
                <c:pt idx="1770">
                  <c:v>338</c:v>
                </c:pt>
                <c:pt idx="1771">
                  <c:v>338</c:v>
                </c:pt>
                <c:pt idx="1772">
                  <c:v>338</c:v>
                </c:pt>
                <c:pt idx="1773">
                  <c:v>338</c:v>
                </c:pt>
                <c:pt idx="1774">
                  <c:v>338</c:v>
                </c:pt>
                <c:pt idx="1775">
                  <c:v>338</c:v>
                </c:pt>
                <c:pt idx="1776">
                  <c:v>338</c:v>
                </c:pt>
                <c:pt idx="1777">
                  <c:v>338</c:v>
                </c:pt>
                <c:pt idx="1778">
                  <c:v>338</c:v>
                </c:pt>
                <c:pt idx="1779">
                  <c:v>338</c:v>
                </c:pt>
                <c:pt idx="1780">
                  <c:v>338</c:v>
                </c:pt>
                <c:pt idx="1781">
                  <c:v>338</c:v>
                </c:pt>
                <c:pt idx="1782">
                  <c:v>338</c:v>
                </c:pt>
                <c:pt idx="1783">
                  <c:v>338</c:v>
                </c:pt>
                <c:pt idx="1784">
                  <c:v>338</c:v>
                </c:pt>
                <c:pt idx="1785">
                  <c:v>338</c:v>
                </c:pt>
                <c:pt idx="1786">
                  <c:v>338</c:v>
                </c:pt>
                <c:pt idx="1787">
                  <c:v>338</c:v>
                </c:pt>
                <c:pt idx="1788">
                  <c:v>338</c:v>
                </c:pt>
                <c:pt idx="1789">
                  <c:v>338</c:v>
                </c:pt>
                <c:pt idx="1790">
                  <c:v>338</c:v>
                </c:pt>
                <c:pt idx="1791">
                  <c:v>338</c:v>
                </c:pt>
                <c:pt idx="1792">
                  <c:v>338</c:v>
                </c:pt>
                <c:pt idx="1793">
                  <c:v>338</c:v>
                </c:pt>
                <c:pt idx="1794">
                  <c:v>338</c:v>
                </c:pt>
                <c:pt idx="1795">
                  <c:v>338</c:v>
                </c:pt>
                <c:pt idx="1796">
                  <c:v>330</c:v>
                </c:pt>
                <c:pt idx="1797">
                  <c:v>330</c:v>
                </c:pt>
                <c:pt idx="1798">
                  <c:v>330</c:v>
                </c:pt>
                <c:pt idx="1799">
                  <c:v>330</c:v>
                </c:pt>
                <c:pt idx="1800">
                  <c:v>330</c:v>
                </c:pt>
                <c:pt idx="1801">
                  <c:v>330</c:v>
                </c:pt>
                <c:pt idx="1802">
                  <c:v>330</c:v>
                </c:pt>
                <c:pt idx="1803">
                  <c:v>330</c:v>
                </c:pt>
                <c:pt idx="1804">
                  <c:v>330</c:v>
                </c:pt>
                <c:pt idx="1805">
                  <c:v>330</c:v>
                </c:pt>
                <c:pt idx="1806">
                  <c:v>330</c:v>
                </c:pt>
                <c:pt idx="1807">
                  <c:v>330</c:v>
                </c:pt>
                <c:pt idx="1808">
                  <c:v>330</c:v>
                </c:pt>
                <c:pt idx="1809">
                  <c:v>330</c:v>
                </c:pt>
                <c:pt idx="1810">
                  <c:v>330</c:v>
                </c:pt>
                <c:pt idx="1811">
                  <c:v>330</c:v>
                </c:pt>
                <c:pt idx="1812">
                  <c:v>330</c:v>
                </c:pt>
                <c:pt idx="1813">
                  <c:v>330</c:v>
                </c:pt>
                <c:pt idx="1814">
                  <c:v>330</c:v>
                </c:pt>
                <c:pt idx="1815">
                  <c:v>330</c:v>
                </c:pt>
                <c:pt idx="1816">
                  <c:v>330</c:v>
                </c:pt>
                <c:pt idx="1817">
                  <c:v>330</c:v>
                </c:pt>
                <c:pt idx="1818">
                  <c:v>330</c:v>
                </c:pt>
                <c:pt idx="1819">
                  <c:v>330</c:v>
                </c:pt>
                <c:pt idx="1820">
                  <c:v>330</c:v>
                </c:pt>
                <c:pt idx="1821">
                  <c:v>330</c:v>
                </c:pt>
                <c:pt idx="1822">
                  <c:v>330</c:v>
                </c:pt>
                <c:pt idx="1823">
                  <c:v>330</c:v>
                </c:pt>
                <c:pt idx="1824">
                  <c:v>330</c:v>
                </c:pt>
                <c:pt idx="1825">
                  <c:v>330</c:v>
                </c:pt>
                <c:pt idx="1826">
                  <c:v>324</c:v>
                </c:pt>
                <c:pt idx="1827">
                  <c:v>324</c:v>
                </c:pt>
                <c:pt idx="1828">
                  <c:v>324</c:v>
                </c:pt>
                <c:pt idx="1829">
                  <c:v>324</c:v>
                </c:pt>
                <c:pt idx="1830">
                  <c:v>324</c:v>
                </c:pt>
                <c:pt idx="1831">
                  <c:v>324</c:v>
                </c:pt>
                <c:pt idx="1832">
                  <c:v>324</c:v>
                </c:pt>
                <c:pt idx="1833">
                  <c:v>324</c:v>
                </c:pt>
                <c:pt idx="1834">
                  <c:v>324</c:v>
                </c:pt>
                <c:pt idx="1835">
                  <c:v>324</c:v>
                </c:pt>
                <c:pt idx="1836">
                  <c:v>324</c:v>
                </c:pt>
                <c:pt idx="1837">
                  <c:v>324</c:v>
                </c:pt>
                <c:pt idx="1838">
                  <c:v>324</c:v>
                </c:pt>
                <c:pt idx="1839">
                  <c:v>324</c:v>
                </c:pt>
                <c:pt idx="1840">
                  <c:v>324</c:v>
                </c:pt>
                <c:pt idx="1841">
                  <c:v>324</c:v>
                </c:pt>
                <c:pt idx="1842">
                  <c:v>324</c:v>
                </c:pt>
                <c:pt idx="1843">
                  <c:v>324</c:v>
                </c:pt>
                <c:pt idx="1844">
                  <c:v>324</c:v>
                </c:pt>
                <c:pt idx="1845">
                  <c:v>324</c:v>
                </c:pt>
                <c:pt idx="1846">
                  <c:v>324</c:v>
                </c:pt>
                <c:pt idx="1847">
                  <c:v>324</c:v>
                </c:pt>
                <c:pt idx="1848">
                  <c:v>324</c:v>
                </c:pt>
                <c:pt idx="1849">
                  <c:v>324</c:v>
                </c:pt>
                <c:pt idx="1850">
                  <c:v>324</c:v>
                </c:pt>
                <c:pt idx="1851">
                  <c:v>324</c:v>
                </c:pt>
                <c:pt idx="1852">
                  <c:v>324</c:v>
                </c:pt>
                <c:pt idx="1853">
                  <c:v>324</c:v>
                </c:pt>
                <c:pt idx="1854">
                  <c:v>324</c:v>
                </c:pt>
                <c:pt idx="1855">
                  <c:v>345</c:v>
                </c:pt>
                <c:pt idx="1856">
                  <c:v>345</c:v>
                </c:pt>
                <c:pt idx="1857">
                  <c:v>345</c:v>
                </c:pt>
                <c:pt idx="1858">
                  <c:v>345</c:v>
                </c:pt>
                <c:pt idx="1859">
                  <c:v>345</c:v>
                </c:pt>
                <c:pt idx="1860">
                  <c:v>345</c:v>
                </c:pt>
                <c:pt idx="1861">
                  <c:v>345</c:v>
                </c:pt>
                <c:pt idx="1862">
                  <c:v>345</c:v>
                </c:pt>
                <c:pt idx="1863">
                  <c:v>345</c:v>
                </c:pt>
                <c:pt idx="1864">
                  <c:v>345</c:v>
                </c:pt>
                <c:pt idx="1865">
                  <c:v>345</c:v>
                </c:pt>
                <c:pt idx="1866">
                  <c:v>345</c:v>
                </c:pt>
                <c:pt idx="1867">
                  <c:v>345</c:v>
                </c:pt>
                <c:pt idx="1868">
                  <c:v>345</c:v>
                </c:pt>
                <c:pt idx="1869">
                  <c:v>345</c:v>
                </c:pt>
                <c:pt idx="1870">
                  <c:v>345</c:v>
                </c:pt>
                <c:pt idx="1871">
                  <c:v>345</c:v>
                </c:pt>
                <c:pt idx="1872">
                  <c:v>345</c:v>
                </c:pt>
                <c:pt idx="1873">
                  <c:v>345</c:v>
                </c:pt>
                <c:pt idx="1874">
                  <c:v>345</c:v>
                </c:pt>
                <c:pt idx="1875">
                  <c:v>345</c:v>
                </c:pt>
                <c:pt idx="1876">
                  <c:v>345</c:v>
                </c:pt>
                <c:pt idx="1877">
                  <c:v>345</c:v>
                </c:pt>
                <c:pt idx="1878">
                  <c:v>345</c:v>
                </c:pt>
                <c:pt idx="1879">
                  <c:v>345</c:v>
                </c:pt>
                <c:pt idx="1880">
                  <c:v>345</c:v>
                </c:pt>
                <c:pt idx="1881">
                  <c:v>345</c:v>
                </c:pt>
                <c:pt idx="1882">
                  <c:v>345</c:v>
                </c:pt>
                <c:pt idx="1883">
                  <c:v>345</c:v>
                </c:pt>
                <c:pt idx="1884">
                  <c:v>345</c:v>
                </c:pt>
                <c:pt idx="1885">
                  <c:v>345</c:v>
                </c:pt>
                <c:pt idx="1886">
                  <c:v>345</c:v>
                </c:pt>
                <c:pt idx="1887">
                  <c:v>345</c:v>
                </c:pt>
                <c:pt idx="1888">
                  <c:v>337</c:v>
                </c:pt>
                <c:pt idx="1889">
                  <c:v>337</c:v>
                </c:pt>
                <c:pt idx="1890">
                  <c:v>337</c:v>
                </c:pt>
                <c:pt idx="1891">
                  <c:v>337</c:v>
                </c:pt>
                <c:pt idx="1892">
                  <c:v>337</c:v>
                </c:pt>
                <c:pt idx="1893">
                  <c:v>337</c:v>
                </c:pt>
                <c:pt idx="1894">
                  <c:v>337</c:v>
                </c:pt>
                <c:pt idx="1895">
                  <c:v>337</c:v>
                </c:pt>
                <c:pt idx="1896">
                  <c:v>337</c:v>
                </c:pt>
                <c:pt idx="1897">
                  <c:v>337</c:v>
                </c:pt>
                <c:pt idx="1898">
                  <c:v>337</c:v>
                </c:pt>
                <c:pt idx="1899">
                  <c:v>337</c:v>
                </c:pt>
                <c:pt idx="1900">
                  <c:v>337</c:v>
                </c:pt>
                <c:pt idx="1901">
                  <c:v>337</c:v>
                </c:pt>
                <c:pt idx="1902">
                  <c:v>337</c:v>
                </c:pt>
                <c:pt idx="1903">
                  <c:v>337</c:v>
                </c:pt>
                <c:pt idx="1904">
                  <c:v>337</c:v>
                </c:pt>
                <c:pt idx="1905">
                  <c:v>337</c:v>
                </c:pt>
                <c:pt idx="1906">
                  <c:v>337</c:v>
                </c:pt>
                <c:pt idx="1907">
                  <c:v>337</c:v>
                </c:pt>
                <c:pt idx="1908">
                  <c:v>337</c:v>
                </c:pt>
                <c:pt idx="1909">
                  <c:v>337</c:v>
                </c:pt>
                <c:pt idx="1910">
                  <c:v>337</c:v>
                </c:pt>
                <c:pt idx="1911">
                  <c:v>337</c:v>
                </c:pt>
                <c:pt idx="1912">
                  <c:v>337</c:v>
                </c:pt>
                <c:pt idx="1913">
                  <c:v>337</c:v>
                </c:pt>
                <c:pt idx="1914">
                  <c:v>337</c:v>
                </c:pt>
                <c:pt idx="1915">
                  <c:v>337</c:v>
                </c:pt>
                <c:pt idx="1916">
                  <c:v>337</c:v>
                </c:pt>
                <c:pt idx="1917">
                  <c:v>337</c:v>
                </c:pt>
                <c:pt idx="1918">
                  <c:v>311</c:v>
                </c:pt>
                <c:pt idx="1919">
                  <c:v>311</c:v>
                </c:pt>
                <c:pt idx="1920">
                  <c:v>311</c:v>
                </c:pt>
                <c:pt idx="1921">
                  <c:v>311</c:v>
                </c:pt>
                <c:pt idx="1922">
                  <c:v>311</c:v>
                </c:pt>
                <c:pt idx="1923">
                  <c:v>311</c:v>
                </c:pt>
                <c:pt idx="1924">
                  <c:v>311</c:v>
                </c:pt>
                <c:pt idx="1925">
                  <c:v>311</c:v>
                </c:pt>
                <c:pt idx="1926">
                  <c:v>311</c:v>
                </c:pt>
                <c:pt idx="1927">
                  <c:v>311</c:v>
                </c:pt>
                <c:pt idx="1928">
                  <c:v>311</c:v>
                </c:pt>
                <c:pt idx="1929">
                  <c:v>311</c:v>
                </c:pt>
                <c:pt idx="1930">
                  <c:v>311</c:v>
                </c:pt>
                <c:pt idx="1931">
                  <c:v>311</c:v>
                </c:pt>
                <c:pt idx="1932">
                  <c:v>311</c:v>
                </c:pt>
                <c:pt idx="1933">
                  <c:v>311</c:v>
                </c:pt>
                <c:pt idx="1934">
                  <c:v>311</c:v>
                </c:pt>
                <c:pt idx="1935">
                  <c:v>311</c:v>
                </c:pt>
                <c:pt idx="1936">
                  <c:v>311</c:v>
                </c:pt>
                <c:pt idx="1937">
                  <c:v>311</c:v>
                </c:pt>
                <c:pt idx="1938">
                  <c:v>311</c:v>
                </c:pt>
                <c:pt idx="1939">
                  <c:v>311</c:v>
                </c:pt>
                <c:pt idx="1940">
                  <c:v>311</c:v>
                </c:pt>
                <c:pt idx="1941">
                  <c:v>311</c:v>
                </c:pt>
                <c:pt idx="1942">
                  <c:v>311</c:v>
                </c:pt>
                <c:pt idx="1943">
                  <c:v>311</c:v>
                </c:pt>
                <c:pt idx="1944">
                  <c:v>311</c:v>
                </c:pt>
                <c:pt idx="1945">
                  <c:v>311</c:v>
                </c:pt>
                <c:pt idx="1946">
                  <c:v>311</c:v>
                </c:pt>
                <c:pt idx="1947">
                  <c:v>311</c:v>
                </c:pt>
                <c:pt idx="1948">
                  <c:v>311</c:v>
                </c:pt>
                <c:pt idx="1949">
                  <c:v>300</c:v>
                </c:pt>
                <c:pt idx="1950">
                  <c:v>300</c:v>
                </c:pt>
                <c:pt idx="1951">
                  <c:v>300</c:v>
                </c:pt>
                <c:pt idx="1952">
                  <c:v>300</c:v>
                </c:pt>
                <c:pt idx="1953">
                  <c:v>300</c:v>
                </c:pt>
                <c:pt idx="1954">
                  <c:v>300</c:v>
                </c:pt>
                <c:pt idx="1955">
                  <c:v>300</c:v>
                </c:pt>
                <c:pt idx="1956">
                  <c:v>300</c:v>
                </c:pt>
                <c:pt idx="1957">
                  <c:v>300</c:v>
                </c:pt>
                <c:pt idx="1958">
                  <c:v>300</c:v>
                </c:pt>
                <c:pt idx="1959">
                  <c:v>300</c:v>
                </c:pt>
                <c:pt idx="1960">
                  <c:v>300</c:v>
                </c:pt>
                <c:pt idx="1961">
                  <c:v>300</c:v>
                </c:pt>
                <c:pt idx="1962">
                  <c:v>300</c:v>
                </c:pt>
                <c:pt idx="1963">
                  <c:v>300</c:v>
                </c:pt>
                <c:pt idx="1964">
                  <c:v>300</c:v>
                </c:pt>
                <c:pt idx="1965">
                  <c:v>300</c:v>
                </c:pt>
                <c:pt idx="1966">
                  <c:v>300</c:v>
                </c:pt>
                <c:pt idx="1967">
                  <c:v>300</c:v>
                </c:pt>
                <c:pt idx="1968">
                  <c:v>300</c:v>
                </c:pt>
                <c:pt idx="1969">
                  <c:v>300</c:v>
                </c:pt>
                <c:pt idx="1970">
                  <c:v>300</c:v>
                </c:pt>
                <c:pt idx="1971">
                  <c:v>300</c:v>
                </c:pt>
                <c:pt idx="1972">
                  <c:v>300</c:v>
                </c:pt>
                <c:pt idx="1973">
                  <c:v>300</c:v>
                </c:pt>
                <c:pt idx="1974">
                  <c:v>300</c:v>
                </c:pt>
                <c:pt idx="1975">
                  <c:v>300</c:v>
                </c:pt>
                <c:pt idx="1976">
                  <c:v>300</c:v>
                </c:pt>
                <c:pt idx="1977">
                  <c:v>300</c:v>
                </c:pt>
                <c:pt idx="1978">
                  <c:v>300</c:v>
                </c:pt>
                <c:pt idx="1979">
                  <c:v>321</c:v>
                </c:pt>
                <c:pt idx="1980">
                  <c:v>321</c:v>
                </c:pt>
                <c:pt idx="1981">
                  <c:v>321</c:v>
                </c:pt>
                <c:pt idx="1982">
                  <c:v>321</c:v>
                </c:pt>
                <c:pt idx="1983">
                  <c:v>321</c:v>
                </c:pt>
                <c:pt idx="1984">
                  <c:v>321</c:v>
                </c:pt>
                <c:pt idx="1985">
                  <c:v>321</c:v>
                </c:pt>
                <c:pt idx="1986">
                  <c:v>321</c:v>
                </c:pt>
                <c:pt idx="1987">
                  <c:v>321</c:v>
                </c:pt>
                <c:pt idx="1988">
                  <c:v>321</c:v>
                </c:pt>
                <c:pt idx="1989">
                  <c:v>321</c:v>
                </c:pt>
                <c:pt idx="1990">
                  <c:v>321</c:v>
                </c:pt>
                <c:pt idx="1991">
                  <c:v>321</c:v>
                </c:pt>
                <c:pt idx="1992">
                  <c:v>321</c:v>
                </c:pt>
                <c:pt idx="1993">
                  <c:v>321</c:v>
                </c:pt>
                <c:pt idx="1994">
                  <c:v>321</c:v>
                </c:pt>
                <c:pt idx="1995">
                  <c:v>321</c:v>
                </c:pt>
                <c:pt idx="1996">
                  <c:v>321</c:v>
                </c:pt>
                <c:pt idx="1997">
                  <c:v>321</c:v>
                </c:pt>
                <c:pt idx="1998">
                  <c:v>321</c:v>
                </c:pt>
                <c:pt idx="1999">
                  <c:v>321</c:v>
                </c:pt>
                <c:pt idx="2000">
                  <c:v>321</c:v>
                </c:pt>
                <c:pt idx="2001">
                  <c:v>321</c:v>
                </c:pt>
                <c:pt idx="2002">
                  <c:v>321</c:v>
                </c:pt>
                <c:pt idx="2003">
                  <c:v>321</c:v>
                </c:pt>
                <c:pt idx="2004">
                  <c:v>321</c:v>
                </c:pt>
                <c:pt idx="2005">
                  <c:v>321</c:v>
                </c:pt>
                <c:pt idx="2006">
                  <c:v>321</c:v>
                </c:pt>
                <c:pt idx="2007">
                  <c:v>321</c:v>
                </c:pt>
                <c:pt idx="2008">
                  <c:v>321</c:v>
                </c:pt>
                <c:pt idx="2009">
                  <c:v>326</c:v>
                </c:pt>
                <c:pt idx="2010">
                  <c:v>326</c:v>
                </c:pt>
                <c:pt idx="2011">
                  <c:v>326</c:v>
                </c:pt>
                <c:pt idx="2012">
                  <c:v>326</c:v>
                </c:pt>
                <c:pt idx="2013">
                  <c:v>326</c:v>
                </c:pt>
                <c:pt idx="2014">
                  <c:v>326</c:v>
                </c:pt>
                <c:pt idx="2015">
                  <c:v>326</c:v>
                </c:pt>
                <c:pt idx="2016">
                  <c:v>326</c:v>
                </c:pt>
                <c:pt idx="2017">
                  <c:v>326</c:v>
                </c:pt>
                <c:pt idx="2018">
                  <c:v>326</c:v>
                </c:pt>
                <c:pt idx="2019">
                  <c:v>326</c:v>
                </c:pt>
                <c:pt idx="2020">
                  <c:v>326</c:v>
                </c:pt>
                <c:pt idx="2021">
                  <c:v>326</c:v>
                </c:pt>
                <c:pt idx="2022">
                  <c:v>326</c:v>
                </c:pt>
                <c:pt idx="2023">
                  <c:v>326</c:v>
                </c:pt>
                <c:pt idx="2024">
                  <c:v>326</c:v>
                </c:pt>
                <c:pt idx="2025">
                  <c:v>326</c:v>
                </c:pt>
                <c:pt idx="2026">
                  <c:v>326</c:v>
                </c:pt>
                <c:pt idx="2027">
                  <c:v>326</c:v>
                </c:pt>
                <c:pt idx="2028">
                  <c:v>326</c:v>
                </c:pt>
                <c:pt idx="2029">
                  <c:v>326</c:v>
                </c:pt>
                <c:pt idx="2030">
                  <c:v>326</c:v>
                </c:pt>
                <c:pt idx="2031">
                  <c:v>326</c:v>
                </c:pt>
                <c:pt idx="2032">
                  <c:v>326</c:v>
                </c:pt>
                <c:pt idx="2033">
                  <c:v>326</c:v>
                </c:pt>
                <c:pt idx="2034">
                  <c:v>326</c:v>
                </c:pt>
                <c:pt idx="2035">
                  <c:v>326</c:v>
                </c:pt>
                <c:pt idx="2036">
                  <c:v>326</c:v>
                </c:pt>
                <c:pt idx="2037">
                  <c:v>326</c:v>
                </c:pt>
                <c:pt idx="2038">
                  <c:v>326</c:v>
                </c:pt>
                <c:pt idx="2039">
                  <c:v>326</c:v>
                </c:pt>
                <c:pt idx="2040">
                  <c:v>326</c:v>
                </c:pt>
                <c:pt idx="2041">
                  <c:v>341</c:v>
                </c:pt>
                <c:pt idx="2042">
                  <c:v>341</c:v>
                </c:pt>
                <c:pt idx="2043">
                  <c:v>341</c:v>
                </c:pt>
                <c:pt idx="2044">
                  <c:v>341</c:v>
                </c:pt>
                <c:pt idx="2045">
                  <c:v>341</c:v>
                </c:pt>
                <c:pt idx="2046">
                  <c:v>341</c:v>
                </c:pt>
                <c:pt idx="2047">
                  <c:v>341</c:v>
                </c:pt>
                <c:pt idx="2048">
                  <c:v>341</c:v>
                </c:pt>
                <c:pt idx="2049">
                  <c:v>341</c:v>
                </c:pt>
                <c:pt idx="2050">
                  <c:v>341</c:v>
                </c:pt>
                <c:pt idx="2051">
                  <c:v>341</c:v>
                </c:pt>
                <c:pt idx="2052">
                  <c:v>341</c:v>
                </c:pt>
                <c:pt idx="2053">
                  <c:v>341</c:v>
                </c:pt>
                <c:pt idx="2054">
                  <c:v>341</c:v>
                </c:pt>
                <c:pt idx="2055">
                  <c:v>341</c:v>
                </c:pt>
                <c:pt idx="2056">
                  <c:v>341</c:v>
                </c:pt>
                <c:pt idx="2057">
                  <c:v>341</c:v>
                </c:pt>
                <c:pt idx="2058">
                  <c:v>341</c:v>
                </c:pt>
                <c:pt idx="2059">
                  <c:v>341</c:v>
                </c:pt>
                <c:pt idx="2060">
                  <c:v>341</c:v>
                </c:pt>
                <c:pt idx="2061">
                  <c:v>341</c:v>
                </c:pt>
                <c:pt idx="2062">
                  <c:v>341</c:v>
                </c:pt>
                <c:pt idx="2063">
                  <c:v>341</c:v>
                </c:pt>
                <c:pt idx="2064">
                  <c:v>341</c:v>
                </c:pt>
                <c:pt idx="2065">
                  <c:v>341</c:v>
                </c:pt>
                <c:pt idx="2066">
                  <c:v>341</c:v>
                </c:pt>
                <c:pt idx="2067">
                  <c:v>341</c:v>
                </c:pt>
                <c:pt idx="2068">
                  <c:v>341</c:v>
                </c:pt>
                <c:pt idx="2069">
                  <c:v>336</c:v>
                </c:pt>
                <c:pt idx="2070">
                  <c:v>336</c:v>
                </c:pt>
                <c:pt idx="2071">
                  <c:v>336</c:v>
                </c:pt>
                <c:pt idx="2072">
                  <c:v>336</c:v>
                </c:pt>
                <c:pt idx="2073">
                  <c:v>336</c:v>
                </c:pt>
                <c:pt idx="2074">
                  <c:v>336</c:v>
                </c:pt>
                <c:pt idx="2075">
                  <c:v>336</c:v>
                </c:pt>
                <c:pt idx="2076">
                  <c:v>336</c:v>
                </c:pt>
                <c:pt idx="2077">
                  <c:v>336</c:v>
                </c:pt>
                <c:pt idx="2078">
                  <c:v>336</c:v>
                </c:pt>
                <c:pt idx="2079">
                  <c:v>336</c:v>
                </c:pt>
                <c:pt idx="2080">
                  <c:v>336</c:v>
                </c:pt>
                <c:pt idx="2081">
                  <c:v>336</c:v>
                </c:pt>
                <c:pt idx="2082">
                  <c:v>336</c:v>
                </c:pt>
                <c:pt idx="2083">
                  <c:v>336</c:v>
                </c:pt>
                <c:pt idx="2084">
                  <c:v>336</c:v>
                </c:pt>
                <c:pt idx="2085">
                  <c:v>336</c:v>
                </c:pt>
                <c:pt idx="2086">
                  <c:v>336</c:v>
                </c:pt>
                <c:pt idx="2087">
                  <c:v>336</c:v>
                </c:pt>
                <c:pt idx="2088">
                  <c:v>336</c:v>
                </c:pt>
                <c:pt idx="2089">
                  <c:v>336</c:v>
                </c:pt>
                <c:pt idx="2090">
                  <c:v>336</c:v>
                </c:pt>
                <c:pt idx="2091">
                  <c:v>336</c:v>
                </c:pt>
                <c:pt idx="2092">
                  <c:v>336</c:v>
                </c:pt>
                <c:pt idx="2093">
                  <c:v>336</c:v>
                </c:pt>
                <c:pt idx="2094">
                  <c:v>336</c:v>
                </c:pt>
                <c:pt idx="2095">
                  <c:v>336</c:v>
                </c:pt>
                <c:pt idx="2096">
                  <c:v>336</c:v>
                </c:pt>
                <c:pt idx="2097">
                  <c:v>336</c:v>
                </c:pt>
                <c:pt idx="2098">
                  <c:v>336</c:v>
                </c:pt>
                <c:pt idx="2099">
                  <c:v>336</c:v>
                </c:pt>
                <c:pt idx="2100">
                  <c:v>337</c:v>
                </c:pt>
                <c:pt idx="2101">
                  <c:v>337</c:v>
                </c:pt>
                <c:pt idx="2102">
                  <c:v>337</c:v>
                </c:pt>
                <c:pt idx="2103">
                  <c:v>337</c:v>
                </c:pt>
                <c:pt idx="2104">
                  <c:v>337</c:v>
                </c:pt>
                <c:pt idx="2105">
                  <c:v>337</c:v>
                </c:pt>
                <c:pt idx="2106">
                  <c:v>337</c:v>
                </c:pt>
                <c:pt idx="2107">
                  <c:v>337</c:v>
                </c:pt>
                <c:pt idx="2108">
                  <c:v>337</c:v>
                </c:pt>
                <c:pt idx="2109">
                  <c:v>337</c:v>
                </c:pt>
                <c:pt idx="2110">
                  <c:v>337</c:v>
                </c:pt>
                <c:pt idx="2111">
                  <c:v>337</c:v>
                </c:pt>
                <c:pt idx="2112">
                  <c:v>337</c:v>
                </c:pt>
                <c:pt idx="2113">
                  <c:v>337</c:v>
                </c:pt>
                <c:pt idx="2114">
                  <c:v>337</c:v>
                </c:pt>
                <c:pt idx="2115">
                  <c:v>337</c:v>
                </c:pt>
                <c:pt idx="2116">
                  <c:v>337</c:v>
                </c:pt>
                <c:pt idx="2117">
                  <c:v>337</c:v>
                </c:pt>
                <c:pt idx="2118">
                  <c:v>337</c:v>
                </c:pt>
                <c:pt idx="2119">
                  <c:v>337</c:v>
                </c:pt>
                <c:pt idx="2120">
                  <c:v>337</c:v>
                </c:pt>
                <c:pt idx="2121">
                  <c:v>337</c:v>
                </c:pt>
                <c:pt idx="2122">
                  <c:v>337</c:v>
                </c:pt>
                <c:pt idx="2123">
                  <c:v>337</c:v>
                </c:pt>
                <c:pt idx="2124">
                  <c:v>337</c:v>
                </c:pt>
                <c:pt idx="2125">
                  <c:v>337</c:v>
                </c:pt>
                <c:pt idx="2126">
                  <c:v>337</c:v>
                </c:pt>
                <c:pt idx="2127">
                  <c:v>337</c:v>
                </c:pt>
                <c:pt idx="2128">
                  <c:v>320</c:v>
                </c:pt>
                <c:pt idx="2129">
                  <c:v>320</c:v>
                </c:pt>
                <c:pt idx="2130">
                  <c:v>320</c:v>
                </c:pt>
                <c:pt idx="2131">
                  <c:v>320</c:v>
                </c:pt>
                <c:pt idx="2132">
                  <c:v>320</c:v>
                </c:pt>
                <c:pt idx="2133">
                  <c:v>320</c:v>
                </c:pt>
                <c:pt idx="2134">
                  <c:v>320</c:v>
                </c:pt>
                <c:pt idx="2135">
                  <c:v>320</c:v>
                </c:pt>
                <c:pt idx="2136">
                  <c:v>320</c:v>
                </c:pt>
                <c:pt idx="2137">
                  <c:v>320</c:v>
                </c:pt>
                <c:pt idx="2138">
                  <c:v>320</c:v>
                </c:pt>
                <c:pt idx="2139">
                  <c:v>320</c:v>
                </c:pt>
                <c:pt idx="2140">
                  <c:v>320</c:v>
                </c:pt>
                <c:pt idx="2141">
                  <c:v>320</c:v>
                </c:pt>
                <c:pt idx="2142">
                  <c:v>320</c:v>
                </c:pt>
                <c:pt idx="2143">
                  <c:v>320</c:v>
                </c:pt>
                <c:pt idx="2144">
                  <c:v>320</c:v>
                </c:pt>
                <c:pt idx="2145">
                  <c:v>320</c:v>
                </c:pt>
                <c:pt idx="2146">
                  <c:v>320</c:v>
                </c:pt>
                <c:pt idx="2147">
                  <c:v>320</c:v>
                </c:pt>
                <c:pt idx="2148">
                  <c:v>320</c:v>
                </c:pt>
                <c:pt idx="2149">
                  <c:v>320</c:v>
                </c:pt>
                <c:pt idx="2150">
                  <c:v>320</c:v>
                </c:pt>
                <c:pt idx="2151">
                  <c:v>320</c:v>
                </c:pt>
                <c:pt idx="2152">
                  <c:v>320</c:v>
                </c:pt>
                <c:pt idx="2153">
                  <c:v>320</c:v>
                </c:pt>
                <c:pt idx="2154">
                  <c:v>320</c:v>
                </c:pt>
                <c:pt idx="2155">
                  <c:v>320</c:v>
                </c:pt>
                <c:pt idx="2156">
                  <c:v>320</c:v>
                </c:pt>
                <c:pt idx="2157">
                  <c:v>320</c:v>
                </c:pt>
                <c:pt idx="2158">
                  <c:v>320</c:v>
                </c:pt>
                <c:pt idx="2159">
                  <c:v>320</c:v>
                </c:pt>
                <c:pt idx="2160">
                  <c:v>320</c:v>
                </c:pt>
                <c:pt idx="2161">
                  <c:v>347</c:v>
                </c:pt>
                <c:pt idx="2162">
                  <c:v>347</c:v>
                </c:pt>
                <c:pt idx="2163">
                  <c:v>347</c:v>
                </c:pt>
                <c:pt idx="2164">
                  <c:v>347</c:v>
                </c:pt>
                <c:pt idx="2165">
                  <c:v>347</c:v>
                </c:pt>
                <c:pt idx="2166">
                  <c:v>347</c:v>
                </c:pt>
                <c:pt idx="2167">
                  <c:v>347</c:v>
                </c:pt>
                <c:pt idx="2168">
                  <c:v>347</c:v>
                </c:pt>
                <c:pt idx="2169">
                  <c:v>347</c:v>
                </c:pt>
                <c:pt idx="2170">
                  <c:v>347</c:v>
                </c:pt>
                <c:pt idx="2171">
                  <c:v>347</c:v>
                </c:pt>
                <c:pt idx="2172">
                  <c:v>347</c:v>
                </c:pt>
                <c:pt idx="2173">
                  <c:v>347</c:v>
                </c:pt>
                <c:pt idx="2174">
                  <c:v>347</c:v>
                </c:pt>
                <c:pt idx="2175">
                  <c:v>347</c:v>
                </c:pt>
                <c:pt idx="2176">
                  <c:v>347</c:v>
                </c:pt>
                <c:pt idx="2177">
                  <c:v>347</c:v>
                </c:pt>
                <c:pt idx="2178">
                  <c:v>347</c:v>
                </c:pt>
                <c:pt idx="2179">
                  <c:v>347</c:v>
                </c:pt>
                <c:pt idx="2180">
                  <c:v>347</c:v>
                </c:pt>
                <c:pt idx="2181">
                  <c:v>347</c:v>
                </c:pt>
                <c:pt idx="2182">
                  <c:v>347</c:v>
                </c:pt>
                <c:pt idx="2183">
                  <c:v>347</c:v>
                </c:pt>
                <c:pt idx="2184">
                  <c:v>347</c:v>
                </c:pt>
                <c:pt idx="2185">
                  <c:v>347</c:v>
                </c:pt>
                <c:pt idx="2186">
                  <c:v>347</c:v>
                </c:pt>
                <c:pt idx="2187">
                  <c:v>347</c:v>
                </c:pt>
                <c:pt idx="2188">
                  <c:v>347</c:v>
                </c:pt>
                <c:pt idx="2189">
                  <c:v>347</c:v>
                </c:pt>
                <c:pt idx="2190">
                  <c:v>347</c:v>
                </c:pt>
                <c:pt idx="2191">
                  <c:v>354</c:v>
                </c:pt>
                <c:pt idx="2192">
                  <c:v>354</c:v>
                </c:pt>
                <c:pt idx="2193">
                  <c:v>354</c:v>
                </c:pt>
                <c:pt idx="2194">
                  <c:v>354</c:v>
                </c:pt>
                <c:pt idx="2195">
                  <c:v>354</c:v>
                </c:pt>
                <c:pt idx="2196">
                  <c:v>354</c:v>
                </c:pt>
                <c:pt idx="2197">
                  <c:v>354</c:v>
                </c:pt>
                <c:pt idx="2198">
                  <c:v>354</c:v>
                </c:pt>
                <c:pt idx="2199">
                  <c:v>354</c:v>
                </c:pt>
                <c:pt idx="2200">
                  <c:v>354</c:v>
                </c:pt>
                <c:pt idx="2201">
                  <c:v>354</c:v>
                </c:pt>
                <c:pt idx="2202">
                  <c:v>354</c:v>
                </c:pt>
                <c:pt idx="2203">
                  <c:v>354</c:v>
                </c:pt>
                <c:pt idx="2204">
                  <c:v>354</c:v>
                </c:pt>
                <c:pt idx="2205">
                  <c:v>354</c:v>
                </c:pt>
                <c:pt idx="2206">
                  <c:v>354</c:v>
                </c:pt>
                <c:pt idx="2207">
                  <c:v>354</c:v>
                </c:pt>
                <c:pt idx="2208">
                  <c:v>354</c:v>
                </c:pt>
                <c:pt idx="2209">
                  <c:v>354</c:v>
                </c:pt>
                <c:pt idx="2210">
                  <c:v>354</c:v>
                </c:pt>
                <c:pt idx="2211">
                  <c:v>354</c:v>
                </c:pt>
                <c:pt idx="2212">
                  <c:v>354</c:v>
                </c:pt>
                <c:pt idx="2213">
                  <c:v>354</c:v>
                </c:pt>
                <c:pt idx="2214">
                  <c:v>354</c:v>
                </c:pt>
                <c:pt idx="2215">
                  <c:v>354</c:v>
                </c:pt>
                <c:pt idx="2216">
                  <c:v>354</c:v>
                </c:pt>
                <c:pt idx="2217">
                  <c:v>354</c:v>
                </c:pt>
                <c:pt idx="2218">
                  <c:v>354</c:v>
                </c:pt>
                <c:pt idx="2219">
                  <c:v>354</c:v>
                </c:pt>
                <c:pt idx="2220">
                  <c:v>354</c:v>
                </c:pt>
                <c:pt idx="2221">
                  <c:v>354</c:v>
                </c:pt>
                <c:pt idx="2222">
                  <c:v>323</c:v>
                </c:pt>
                <c:pt idx="2223">
                  <c:v>323</c:v>
                </c:pt>
                <c:pt idx="2224">
                  <c:v>323</c:v>
                </c:pt>
                <c:pt idx="2225">
                  <c:v>323</c:v>
                </c:pt>
                <c:pt idx="2226">
                  <c:v>323</c:v>
                </c:pt>
                <c:pt idx="2227">
                  <c:v>323</c:v>
                </c:pt>
                <c:pt idx="2228">
                  <c:v>323</c:v>
                </c:pt>
                <c:pt idx="2229">
                  <c:v>323</c:v>
                </c:pt>
                <c:pt idx="2230">
                  <c:v>323</c:v>
                </c:pt>
                <c:pt idx="2231">
                  <c:v>323</c:v>
                </c:pt>
                <c:pt idx="2232">
                  <c:v>323</c:v>
                </c:pt>
                <c:pt idx="2233">
                  <c:v>323</c:v>
                </c:pt>
                <c:pt idx="2234">
                  <c:v>323</c:v>
                </c:pt>
                <c:pt idx="2235">
                  <c:v>323</c:v>
                </c:pt>
                <c:pt idx="2236">
                  <c:v>323</c:v>
                </c:pt>
                <c:pt idx="2237">
                  <c:v>323</c:v>
                </c:pt>
                <c:pt idx="2238">
                  <c:v>323</c:v>
                </c:pt>
                <c:pt idx="2239">
                  <c:v>323</c:v>
                </c:pt>
                <c:pt idx="2240">
                  <c:v>323</c:v>
                </c:pt>
                <c:pt idx="2241">
                  <c:v>323</c:v>
                </c:pt>
                <c:pt idx="2242">
                  <c:v>323</c:v>
                </c:pt>
                <c:pt idx="2243">
                  <c:v>323</c:v>
                </c:pt>
                <c:pt idx="2244">
                  <c:v>323</c:v>
                </c:pt>
                <c:pt idx="2245">
                  <c:v>323</c:v>
                </c:pt>
                <c:pt idx="2246">
                  <c:v>323</c:v>
                </c:pt>
                <c:pt idx="2247">
                  <c:v>323</c:v>
                </c:pt>
                <c:pt idx="2248">
                  <c:v>323</c:v>
                </c:pt>
                <c:pt idx="2249">
                  <c:v>323</c:v>
                </c:pt>
                <c:pt idx="2250">
                  <c:v>323</c:v>
                </c:pt>
                <c:pt idx="2251">
                  <c:v>323</c:v>
                </c:pt>
                <c:pt idx="2252">
                  <c:v>323</c:v>
                </c:pt>
                <c:pt idx="2253">
                  <c:v>356</c:v>
                </c:pt>
                <c:pt idx="2254">
                  <c:v>356</c:v>
                </c:pt>
                <c:pt idx="2255">
                  <c:v>356</c:v>
                </c:pt>
                <c:pt idx="2256">
                  <c:v>356</c:v>
                </c:pt>
                <c:pt idx="2257">
                  <c:v>356</c:v>
                </c:pt>
                <c:pt idx="2258">
                  <c:v>356</c:v>
                </c:pt>
                <c:pt idx="2259">
                  <c:v>356</c:v>
                </c:pt>
                <c:pt idx="2260">
                  <c:v>356</c:v>
                </c:pt>
                <c:pt idx="2261">
                  <c:v>356</c:v>
                </c:pt>
                <c:pt idx="2262">
                  <c:v>356</c:v>
                </c:pt>
                <c:pt idx="2263">
                  <c:v>356</c:v>
                </c:pt>
                <c:pt idx="2264">
                  <c:v>356</c:v>
                </c:pt>
                <c:pt idx="2265">
                  <c:v>356</c:v>
                </c:pt>
                <c:pt idx="2266">
                  <c:v>356</c:v>
                </c:pt>
                <c:pt idx="2267">
                  <c:v>356</c:v>
                </c:pt>
                <c:pt idx="2268">
                  <c:v>356</c:v>
                </c:pt>
                <c:pt idx="2269">
                  <c:v>356</c:v>
                </c:pt>
                <c:pt idx="2270">
                  <c:v>356</c:v>
                </c:pt>
                <c:pt idx="2271">
                  <c:v>356</c:v>
                </c:pt>
                <c:pt idx="2272">
                  <c:v>356</c:v>
                </c:pt>
                <c:pt idx="2273">
                  <c:v>356</c:v>
                </c:pt>
                <c:pt idx="2274">
                  <c:v>356</c:v>
                </c:pt>
                <c:pt idx="2275">
                  <c:v>356</c:v>
                </c:pt>
                <c:pt idx="2276">
                  <c:v>356</c:v>
                </c:pt>
                <c:pt idx="2277">
                  <c:v>356</c:v>
                </c:pt>
                <c:pt idx="2278">
                  <c:v>356</c:v>
                </c:pt>
                <c:pt idx="2279">
                  <c:v>356</c:v>
                </c:pt>
                <c:pt idx="2280">
                  <c:v>356</c:v>
                </c:pt>
                <c:pt idx="2281">
                  <c:v>356</c:v>
                </c:pt>
                <c:pt idx="2282">
                  <c:v>341</c:v>
                </c:pt>
                <c:pt idx="2283">
                  <c:v>341</c:v>
                </c:pt>
                <c:pt idx="2284">
                  <c:v>341</c:v>
                </c:pt>
                <c:pt idx="2285">
                  <c:v>341</c:v>
                </c:pt>
                <c:pt idx="2286">
                  <c:v>341</c:v>
                </c:pt>
                <c:pt idx="2287">
                  <c:v>341</c:v>
                </c:pt>
                <c:pt idx="2288">
                  <c:v>341</c:v>
                </c:pt>
                <c:pt idx="2289">
                  <c:v>341</c:v>
                </c:pt>
                <c:pt idx="2290">
                  <c:v>341</c:v>
                </c:pt>
                <c:pt idx="2291">
                  <c:v>341</c:v>
                </c:pt>
                <c:pt idx="2292">
                  <c:v>341</c:v>
                </c:pt>
                <c:pt idx="2293">
                  <c:v>341</c:v>
                </c:pt>
                <c:pt idx="2294">
                  <c:v>341</c:v>
                </c:pt>
                <c:pt idx="2295">
                  <c:v>341</c:v>
                </c:pt>
                <c:pt idx="2296">
                  <c:v>341</c:v>
                </c:pt>
                <c:pt idx="2297">
                  <c:v>341</c:v>
                </c:pt>
                <c:pt idx="2298">
                  <c:v>341</c:v>
                </c:pt>
                <c:pt idx="2299">
                  <c:v>341</c:v>
                </c:pt>
                <c:pt idx="2300">
                  <c:v>341</c:v>
                </c:pt>
                <c:pt idx="2301">
                  <c:v>341</c:v>
                </c:pt>
                <c:pt idx="2302">
                  <c:v>341</c:v>
                </c:pt>
                <c:pt idx="2303">
                  <c:v>341</c:v>
                </c:pt>
                <c:pt idx="2304">
                  <c:v>341</c:v>
                </c:pt>
                <c:pt idx="2305">
                  <c:v>341</c:v>
                </c:pt>
                <c:pt idx="2306">
                  <c:v>341</c:v>
                </c:pt>
                <c:pt idx="2307">
                  <c:v>341</c:v>
                </c:pt>
                <c:pt idx="2308">
                  <c:v>341</c:v>
                </c:pt>
                <c:pt idx="2309">
                  <c:v>341</c:v>
                </c:pt>
                <c:pt idx="2310">
                  <c:v>341</c:v>
                </c:pt>
                <c:pt idx="2311">
                  <c:v>341</c:v>
                </c:pt>
                <c:pt idx="2312">
                  <c:v>341</c:v>
                </c:pt>
                <c:pt idx="2313">
                  <c:v>341</c:v>
                </c:pt>
                <c:pt idx="2314">
                  <c:v>362</c:v>
                </c:pt>
                <c:pt idx="2315">
                  <c:v>362</c:v>
                </c:pt>
                <c:pt idx="2316">
                  <c:v>362</c:v>
                </c:pt>
                <c:pt idx="2317">
                  <c:v>362</c:v>
                </c:pt>
                <c:pt idx="2318">
                  <c:v>362</c:v>
                </c:pt>
                <c:pt idx="2319">
                  <c:v>362</c:v>
                </c:pt>
                <c:pt idx="2320">
                  <c:v>362</c:v>
                </c:pt>
                <c:pt idx="2321">
                  <c:v>362</c:v>
                </c:pt>
                <c:pt idx="2322">
                  <c:v>362</c:v>
                </c:pt>
                <c:pt idx="2323">
                  <c:v>362</c:v>
                </c:pt>
                <c:pt idx="2324">
                  <c:v>362</c:v>
                </c:pt>
                <c:pt idx="2325">
                  <c:v>362</c:v>
                </c:pt>
                <c:pt idx="2326">
                  <c:v>362</c:v>
                </c:pt>
                <c:pt idx="2327">
                  <c:v>362</c:v>
                </c:pt>
                <c:pt idx="2328">
                  <c:v>362</c:v>
                </c:pt>
                <c:pt idx="2329">
                  <c:v>362</c:v>
                </c:pt>
                <c:pt idx="2330">
                  <c:v>362</c:v>
                </c:pt>
                <c:pt idx="2331">
                  <c:v>362</c:v>
                </c:pt>
                <c:pt idx="2332">
                  <c:v>362</c:v>
                </c:pt>
                <c:pt idx="2333">
                  <c:v>362</c:v>
                </c:pt>
                <c:pt idx="2334">
                  <c:v>362</c:v>
                </c:pt>
                <c:pt idx="2335">
                  <c:v>362</c:v>
                </c:pt>
                <c:pt idx="2336">
                  <c:v>362</c:v>
                </c:pt>
                <c:pt idx="2337">
                  <c:v>362</c:v>
                </c:pt>
                <c:pt idx="2338">
                  <c:v>362</c:v>
                </c:pt>
                <c:pt idx="2339">
                  <c:v>362</c:v>
                </c:pt>
                <c:pt idx="2340">
                  <c:v>362</c:v>
                </c:pt>
                <c:pt idx="2341">
                  <c:v>362</c:v>
                </c:pt>
                <c:pt idx="2342">
                  <c:v>362</c:v>
                </c:pt>
                <c:pt idx="2343">
                  <c:v>362</c:v>
                </c:pt>
                <c:pt idx="2344">
                  <c:v>379</c:v>
                </c:pt>
                <c:pt idx="2345">
                  <c:v>379</c:v>
                </c:pt>
                <c:pt idx="2346">
                  <c:v>379</c:v>
                </c:pt>
                <c:pt idx="2347">
                  <c:v>379</c:v>
                </c:pt>
                <c:pt idx="2348">
                  <c:v>379</c:v>
                </c:pt>
                <c:pt idx="2349">
                  <c:v>379</c:v>
                </c:pt>
                <c:pt idx="2350">
                  <c:v>379</c:v>
                </c:pt>
                <c:pt idx="2351">
                  <c:v>379</c:v>
                </c:pt>
                <c:pt idx="2352">
                  <c:v>379</c:v>
                </c:pt>
                <c:pt idx="2353">
                  <c:v>379</c:v>
                </c:pt>
                <c:pt idx="2354">
                  <c:v>379</c:v>
                </c:pt>
                <c:pt idx="2355">
                  <c:v>379</c:v>
                </c:pt>
                <c:pt idx="2356">
                  <c:v>379</c:v>
                </c:pt>
                <c:pt idx="2357">
                  <c:v>379</c:v>
                </c:pt>
                <c:pt idx="2358">
                  <c:v>379</c:v>
                </c:pt>
                <c:pt idx="2359">
                  <c:v>379</c:v>
                </c:pt>
                <c:pt idx="2360">
                  <c:v>379</c:v>
                </c:pt>
                <c:pt idx="2361">
                  <c:v>379</c:v>
                </c:pt>
                <c:pt idx="2362">
                  <c:v>379</c:v>
                </c:pt>
                <c:pt idx="2363">
                  <c:v>379</c:v>
                </c:pt>
                <c:pt idx="2364">
                  <c:v>379</c:v>
                </c:pt>
                <c:pt idx="2365">
                  <c:v>379</c:v>
                </c:pt>
                <c:pt idx="2366">
                  <c:v>379</c:v>
                </c:pt>
                <c:pt idx="2367">
                  <c:v>379</c:v>
                </c:pt>
                <c:pt idx="2368">
                  <c:v>379</c:v>
                </c:pt>
                <c:pt idx="2369">
                  <c:v>379</c:v>
                </c:pt>
                <c:pt idx="2370">
                  <c:v>379</c:v>
                </c:pt>
                <c:pt idx="2371">
                  <c:v>379</c:v>
                </c:pt>
                <c:pt idx="2372">
                  <c:v>379</c:v>
                </c:pt>
                <c:pt idx="2373">
                  <c:v>384</c:v>
                </c:pt>
                <c:pt idx="2374">
                  <c:v>384</c:v>
                </c:pt>
                <c:pt idx="2375">
                  <c:v>384</c:v>
                </c:pt>
                <c:pt idx="2376">
                  <c:v>384</c:v>
                </c:pt>
                <c:pt idx="2377">
                  <c:v>384</c:v>
                </c:pt>
                <c:pt idx="2378">
                  <c:v>384</c:v>
                </c:pt>
                <c:pt idx="2379">
                  <c:v>384</c:v>
                </c:pt>
                <c:pt idx="2380">
                  <c:v>384</c:v>
                </c:pt>
                <c:pt idx="2381">
                  <c:v>384</c:v>
                </c:pt>
                <c:pt idx="2382">
                  <c:v>384</c:v>
                </c:pt>
                <c:pt idx="2383">
                  <c:v>384</c:v>
                </c:pt>
                <c:pt idx="2384">
                  <c:v>384</c:v>
                </c:pt>
                <c:pt idx="2385">
                  <c:v>384</c:v>
                </c:pt>
                <c:pt idx="2386">
                  <c:v>384</c:v>
                </c:pt>
                <c:pt idx="2387">
                  <c:v>384</c:v>
                </c:pt>
                <c:pt idx="2388">
                  <c:v>384</c:v>
                </c:pt>
                <c:pt idx="2389">
                  <c:v>384</c:v>
                </c:pt>
                <c:pt idx="2390">
                  <c:v>384</c:v>
                </c:pt>
                <c:pt idx="2391">
                  <c:v>384</c:v>
                </c:pt>
                <c:pt idx="2392">
                  <c:v>384</c:v>
                </c:pt>
                <c:pt idx="2393">
                  <c:v>384</c:v>
                </c:pt>
                <c:pt idx="2394">
                  <c:v>384</c:v>
                </c:pt>
                <c:pt idx="2395">
                  <c:v>384</c:v>
                </c:pt>
                <c:pt idx="2396">
                  <c:v>384</c:v>
                </c:pt>
                <c:pt idx="2397">
                  <c:v>384</c:v>
                </c:pt>
                <c:pt idx="2398">
                  <c:v>384</c:v>
                </c:pt>
                <c:pt idx="2399">
                  <c:v>384</c:v>
                </c:pt>
                <c:pt idx="2400">
                  <c:v>384</c:v>
                </c:pt>
                <c:pt idx="2401">
                  <c:v>384</c:v>
                </c:pt>
                <c:pt idx="2402">
                  <c:v>384</c:v>
                </c:pt>
                <c:pt idx="2403">
                  <c:v>384</c:v>
                </c:pt>
                <c:pt idx="2404">
                  <c:v>384</c:v>
                </c:pt>
                <c:pt idx="2405">
                  <c:v>384</c:v>
                </c:pt>
                <c:pt idx="2406">
                  <c:v>364</c:v>
                </c:pt>
                <c:pt idx="2407">
                  <c:v>364</c:v>
                </c:pt>
                <c:pt idx="2408">
                  <c:v>364</c:v>
                </c:pt>
                <c:pt idx="2409">
                  <c:v>364</c:v>
                </c:pt>
                <c:pt idx="2410">
                  <c:v>364</c:v>
                </c:pt>
                <c:pt idx="2411">
                  <c:v>364</c:v>
                </c:pt>
                <c:pt idx="2412">
                  <c:v>364</c:v>
                </c:pt>
                <c:pt idx="2413">
                  <c:v>364</c:v>
                </c:pt>
                <c:pt idx="2414">
                  <c:v>364</c:v>
                </c:pt>
                <c:pt idx="2415">
                  <c:v>364</c:v>
                </c:pt>
                <c:pt idx="2416">
                  <c:v>364</c:v>
                </c:pt>
                <c:pt idx="2417">
                  <c:v>364</c:v>
                </c:pt>
                <c:pt idx="2418">
                  <c:v>364</c:v>
                </c:pt>
                <c:pt idx="2419">
                  <c:v>364</c:v>
                </c:pt>
                <c:pt idx="2420">
                  <c:v>364</c:v>
                </c:pt>
                <c:pt idx="2421">
                  <c:v>364</c:v>
                </c:pt>
                <c:pt idx="2422">
                  <c:v>364</c:v>
                </c:pt>
                <c:pt idx="2423">
                  <c:v>364</c:v>
                </c:pt>
                <c:pt idx="2424">
                  <c:v>364</c:v>
                </c:pt>
                <c:pt idx="2425">
                  <c:v>364</c:v>
                </c:pt>
                <c:pt idx="2426">
                  <c:v>364</c:v>
                </c:pt>
                <c:pt idx="2427">
                  <c:v>364</c:v>
                </c:pt>
                <c:pt idx="2428">
                  <c:v>364</c:v>
                </c:pt>
                <c:pt idx="2429">
                  <c:v>364</c:v>
                </c:pt>
                <c:pt idx="2430">
                  <c:v>364</c:v>
                </c:pt>
                <c:pt idx="2431">
                  <c:v>364</c:v>
                </c:pt>
                <c:pt idx="2432">
                  <c:v>364</c:v>
                </c:pt>
                <c:pt idx="2433">
                  <c:v>364</c:v>
                </c:pt>
                <c:pt idx="2434">
                  <c:v>364</c:v>
                </c:pt>
                <c:pt idx="2435">
                  <c:v>329</c:v>
                </c:pt>
                <c:pt idx="2436">
                  <c:v>329</c:v>
                </c:pt>
                <c:pt idx="2437">
                  <c:v>329</c:v>
                </c:pt>
                <c:pt idx="2438">
                  <c:v>329</c:v>
                </c:pt>
                <c:pt idx="2439">
                  <c:v>329</c:v>
                </c:pt>
                <c:pt idx="2440">
                  <c:v>329</c:v>
                </c:pt>
                <c:pt idx="2441">
                  <c:v>329</c:v>
                </c:pt>
                <c:pt idx="2442">
                  <c:v>329</c:v>
                </c:pt>
                <c:pt idx="2443">
                  <c:v>329</c:v>
                </c:pt>
                <c:pt idx="2444">
                  <c:v>329</c:v>
                </c:pt>
                <c:pt idx="2445">
                  <c:v>329</c:v>
                </c:pt>
                <c:pt idx="2446">
                  <c:v>329</c:v>
                </c:pt>
                <c:pt idx="2447">
                  <c:v>329</c:v>
                </c:pt>
                <c:pt idx="2448">
                  <c:v>329</c:v>
                </c:pt>
                <c:pt idx="2449">
                  <c:v>329</c:v>
                </c:pt>
                <c:pt idx="2450">
                  <c:v>329</c:v>
                </c:pt>
                <c:pt idx="2451">
                  <c:v>329</c:v>
                </c:pt>
                <c:pt idx="2452">
                  <c:v>329</c:v>
                </c:pt>
                <c:pt idx="2453">
                  <c:v>329</c:v>
                </c:pt>
                <c:pt idx="2454">
                  <c:v>329</c:v>
                </c:pt>
                <c:pt idx="2455">
                  <c:v>329</c:v>
                </c:pt>
                <c:pt idx="2456">
                  <c:v>329</c:v>
                </c:pt>
                <c:pt idx="2457">
                  <c:v>329</c:v>
                </c:pt>
                <c:pt idx="2458">
                  <c:v>329</c:v>
                </c:pt>
                <c:pt idx="2459">
                  <c:v>329</c:v>
                </c:pt>
                <c:pt idx="2460">
                  <c:v>329</c:v>
                </c:pt>
                <c:pt idx="2461">
                  <c:v>329</c:v>
                </c:pt>
                <c:pt idx="2462">
                  <c:v>329</c:v>
                </c:pt>
                <c:pt idx="2463">
                  <c:v>329</c:v>
                </c:pt>
                <c:pt idx="2464">
                  <c:v>320</c:v>
                </c:pt>
                <c:pt idx="2465">
                  <c:v>320</c:v>
                </c:pt>
                <c:pt idx="2466">
                  <c:v>320</c:v>
                </c:pt>
                <c:pt idx="2467">
                  <c:v>320</c:v>
                </c:pt>
                <c:pt idx="2468">
                  <c:v>320</c:v>
                </c:pt>
                <c:pt idx="2469">
                  <c:v>320</c:v>
                </c:pt>
                <c:pt idx="2470">
                  <c:v>320</c:v>
                </c:pt>
                <c:pt idx="2471">
                  <c:v>320</c:v>
                </c:pt>
                <c:pt idx="2472">
                  <c:v>320</c:v>
                </c:pt>
                <c:pt idx="2473">
                  <c:v>320</c:v>
                </c:pt>
                <c:pt idx="2474">
                  <c:v>320</c:v>
                </c:pt>
                <c:pt idx="2475">
                  <c:v>320</c:v>
                </c:pt>
                <c:pt idx="2476">
                  <c:v>320</c:v>
                </c:pt>
                <c:pt idx="2477">
                  <c:v>320</c:v>
                </c:pt>
                <c:pt idx="2478">
                  <c:v>320</c:v>
                </c:pt>
                <c:pt idx="2479">
                  <c:v>320</c:v>
                </c:pt>
                <c:pt idx="2480">
                  <c:v>320</c:v>
                </c:pt>
                <c:pt idx="2481">
                  <c:v>320</c:v>
                </c:pt>
                <c:pt idx="2482">
                  <c:v>320</c:v>
                </c:pt>
                <c:pt idx="2483">
                  <c:v>320</c:v>
                </c:pt>
                <c:pt idx="2484">
                  <c:v>320</c:v>
                </c:pt>
                <c:pt idx="2485">
                  <c:v>320</c:v>
                </c:pt>
                <c:pt idx="2486">
                  <c:v>320</c:v>
                </c:pt>
                <c:pt idx="2487">
                  <c:v>320</c:v>
                </c:pt>
                <c:pt idx="2488">
                  <c:v>320</c:v>
                </c:pt>
                <c:pt idx="2489">
                  <c:v>320</c:v>
                </c:pt>
                <c:pt idx="2490">
                  <c:v>320</c:v>
                </c:pt>
                <c:pt idx="2491">
                  <c:v>320</c:v>
                </c:pt>
                <c:pt idx="2492">
                  <c:v>320</c:v>
                </c:pt>
                <c:pt idx="2493">
                  <c:v>320</c:v>
                </c:pt>
                <c:pt idx="2494">
                  <c:v>320</c:v>
                </c:pt>
                <c:pt idx="2495">
                  <c:v>320</c:v>
                </c:pt>
                <c:pt idx="2496">
                  <c:v>304</c:v>
                </c:pt>
                <c:pt idx="2497">
                  <c:v>304</c:v>
                </c:pt>
                <c:pt idx="2498">
                  <c:v>304</c:v>
                </c:pt>
                <c:pt idx="2499">
                  <c:v>304</c:v>
                </c:pt>
                <c:pt idx="2500">
                  <c:v>304</c:v>
                </c:pt>
                <c:pt idx="2501">
                  <c:v>304</c:v>
                </c:pt>
                <c:pt idx="2502">
                  <c:v>304</c:v>
                </c:pt>
                <c:pt idx="2503">
                  <c:v>304</c:v>
                </c:pt>
                <c:pt idx="2504">
                  <c:v>304</c:v>
                </c:pt>
                <c:pt idx="2505">
                  <c:v>304</c:v>
                </c:pt>
                <c:pt idx="2506">
                  <c:v>304</c:v>
                </c:pt>
                <c:pt idx="2507">
                  <c:v>304</c:v>
                </c:pt>
                <c:pt idx="2508">
                  <c:v>304</c:v>
                </c:pt>
                <c:pt idx="2509">
                  <c:v>304</c:v>
                </c:pt>
                <c:pt idx="2510">
                  <c:v>304</c:v>
                </c:pt>
                <c:pt idx="2511">
                  <c:v>304</c:v>
                </c:pt>
                <c:pt idx="2512">
                  <c:v>304</c:v>
                </c:pt>
                <c:pt idx="2513">
                  <c:v>304</c:v>
                </c:pt>
                <c:pt idx="2514">
                  <c:v>304</c:v>
                </c:pt>
                <c:pt idx="2515">
                  <c:v>304</c:v>
                </c:pt>
                <c:pt idx="2516">
                  <c:v>304</c:v>
                </c:pt>
                <c:pt idx="2517">
                  <c:v>304</c:v>
                </c:pt>
                <c:pt idx="2518">
                  <c:v>304</c:v>
                </c:pt>
                <c:pt idx="2519">
                  <c:v>304</c:v>
                </c:pt>
                <c:pt idx="2520">
                  <c:v>304</c:v>
                </c:pt>
                <c:pt idx="2521">
                  <c:v>304</c:v>
                </c:pt>
                <c:pt idx="2522">
                  <c:v>304</c:v>
                </c:pt>
                <c:pt idx="2523">
                  <c:v>304</c:v>
                </c:pt>
                <c:pt idx="2524">
                  <c:v>304</c:v>
                </c:pt>
                <c:pt idx="2525">
                  <c:v>304</c:v>
                </c:pt>
                <c:pt idx="2526">
                  <c:v>304</c:v>
                </c:pt>
                <c:pt idx="2527">
                  <c:v>300</c:v>
                </c:pt>
                <c:pt idx="2528">
                  <c:v>300</c:v>
                </c:pt>
                <c:pt idx="2529">
                  <c:v>300</c:v>
                </c:pt>
                <c:pt idx="2530">
                  <c:v>300</c:v>
                </c:pt>
                <c:pt idx="2531">
                  <c:v>300</c:v>
                </c:pt>
                <c:pt idx="2532">
                  <c:v>300</c:v>
                </c:pt>
                <c:pt idx="2533">
                  <c:v>300</c:v>
                </c:pt>
                <c:pt idx="2534">
                  <c:v>300</c:v>
                </c:pt>
                <c:pt idx="2535">
                  <c:v>300</c:v>
                </c:pt>
                <c:pt idx="2536">
                  <c:v>300</c:v>
                </c:pt>
                <c:pt idx="2537">
                  <c:v>300</c:v>
                </c:pt>
                <c:pt idx="2538">
                  <c:v>300</c:v>
                </c:pt>
                <c:pt idx="2539">
                  <c:v>300</c:v>
                </c:pt>
                <c:pt idx="2540">
                  <c:v>300</c:v>
                </c:pt>
                <c:pt idx="2541">
                  <c:v>300</c:v>
                </c:pt>
                <c:pt idx="2542">
                  <c:v>300</c:v>
                </c:pt>
                <c:pt idx="2543">
                  <c:v>300</c:v>
                </c:pt>
                <c:pt idx="2544">
                  <c:v>300</c:v>
                </c:pt>
                <c:pt idx="2545">
                  <c:v>300</c:v>
                </c:pt>
                <c:pt idx="2546">
                  <c:v>300</c:v>
                </c:pt>
                <c:pt idx="2547">
                  <c:v>300</c:v>
                </c:pt>
                <c:pt idx="2548">
                  <c:v>300</c:v>
                </c:pt>
                <c:pt idx="2549">
                  <c:v>300</c:v>
                </c:pt>
                <c:pt idx="2550">
                  <c:v>300</c:v>
                </c:pt>
                <c:pt idx="2551">
                  <c:v>300</c:v>
                </c:pt>
                <c:pt idx="2552">
                  <c:v>300</c:v>
                </c:pt>
                <c:pt idx="2553">
                  <c:v>300</c:v>
                </c:pt>
                <c:pt idx="2554">
                  <c:v>300</c:v>
                </c:pt>
                <c:pt idx="2555">
                  <c:v>317</c:v>
                </c:pt>
                <c:pt idx="2556">
                  <c:v>317</c:v>
                </c:pt>
                <c:pt idx="2557">
                  <c:v>317</c:v>
                </c:pt>
                <c:pt idx="2558">
                  <c:v>317</c:v>
                </c:pt>
                <c:pt idx="2559">
                  <c:v>317</c:v>
                </c:pt>
                <c:pt idx="2560">
                  <c:v>317</c:v>
                </c:pt>
                <c:pt idx="2561">
                  <c:v>317</c:v>
                </c:pt>
                <c:pt idx="2562">
                  <c:v>317</c:v>
                </c:pt>
                <c:pt idx="2563">
                  <c:v>317</c:v>
                </c:pt>
                <c:pt idx="2564">
                  <c:v>317</c:v>
                </c:pt>
                <c:pt idx="2565">
                  <c:v>317</c:v>
                </c:pt>
                <c:pt idx="2566">
                  <c:v>317</c:v>
                </c:pt>
                <c:pt idx="2567">
                  <c:v>317</c:v>
                </c:pt>
                <c:pt idx="2568">
                  <c:v>317</c:v>
                </c:pt>
                <c:pt idx="2569">
                  <c:v>317</c:v>
                </c:pt>
                <c:pt idx="2570">
                  <c:v>317</c:v>
                </c:pt>
                <c:pt idx="2571">
                  <c:v>317</c:v>
                </c:pt>
                <c:pt idx="2572">
                  <c:v>317</c:v>
                </c:pt>
                <c:pt idx="2573">
                  <c:v>317</c:v>
                </c:pt>
                <c:pt idx="2574">
                  <c:v>317</c:v>
                </c:pt>
                <c:pt idx="2575">
                  <c:v>317</c:v>
                </c:pt>
                <c:pt idx="2576">
                  <c:v>317</c:v>
                </c:pt>
                <c:pt idx="2577">
                  <c:v>317</c:v>
                </c:pt>
                <c:pt idx="2578">
                  <c:v>317</c:v>
                </c:pt>
                <c:pt idx="2579">
                  <c:v>317</c:v>
                </c:pt>
                <c:pt idx="2580">
                  <c:v>317</c:v>
                </c:pt>
                <c:pt idx="2581">
                  <c:v>317</c:v>
                </c:pt>
                <c:pt idx="2582">
                  <c:v>317</c:v>
                </c:pt>
                <c:pt idx="2583">
                  <c:v>317</c:v>
                </c:pt>
                <c:pt idx="2584">
                  <c:v>317</c:v>
                </c:pt>
                <c:pt idx="2585">
                  <c:v>317</c:v>
                </c:pt>
                <c:pt idx="2586">
                  <c:v>317</c:v>
                </c:pt>
                <c:pt idx="2587">
                  <c:v>317</c:v>
                </c:pt>
                <c:pt idx="2588">
                  <c:v>323</c:v>
                </c:pt>
                <c:pt idx="2589">
                  <c:v>323</c:v>
                </c:pt>
                <c:pt idx="2590">
                  <c:v>323</c:v>
                </c:pt>
                <c:pt idx="2591">
                  <c:v>323</c:v>
                </c:pt>
                <c:pt idx="2592">
                  <c:v>323</c:v>
                </c:pt>
                <c:pt idx="2593">
                  <c:v>323</c:v>
                </c:pt>
                <c:pt idx="2594">
                  <c:v>323</c:v>
                </c:pt>
                <c:pt idx="2595">
                  <c:v>323</c:v>
                </c:pt>
                <c:pt idx="2596">
                  <c:v>323</c:v>
                </c:pt>
                <c:pt idx="2597">
                  <c:v>323</c:v>
                </c:pt>
                <c:pt idx="2598">
                  <c:v>323</c:v>
                </c:pt>
                <c:pt idx="2599">
                  <c:v>323</c:v>
                </c:pt>
                <c:pt idx="2600">
                  <c:v>323</c:v>
                </c:pt>
                <c:pt idx="2601">
                  <c:v>323</c:v>
                </c:pt>
                <c:pt idx="2602">
                  <c:v>323</c:v>
                </c:pt>
                <c:pt idx="2603">
                  <c:v>323</c:v>
                </c:pt>
                <c:pt idx="2604">
                  <c:v>323</c:v>
                </c:pt>
                <c:pt idx="2605">
                  <c:v>323</c:v>
                </c:pt>
                <c:pt idx="2606">
                  <c:v>323</c:v>
                </c:pt>
                <c:pt idx="2607">
                  <c:v>323</c:v>
                </c:pt>
                <c:pt idx="2608">
                  <c:v>323</c:v>
                </c:pt>
                <c:pt idx="2609">
                  <c:v>323</c:v>
                </c:pt>
                <c:pt idx="2610">
                  <c:v>323</c:v>
                </c:pt>
                <c:pt idx="2611">
                  <c:v>323</c:v>
                </c:pt>
                <c:pt idx="2612">
                  <c:v>323</c:v>
                </c:pt>
                <c:pt idx="2613">
                  <c:v>323</c:v>
                </c:pt>
                <c:pt idx="2614">
                  <c:v>323</c:v>
                </c:pt>
                <c:pt idx="2615">
                  <c:v>323</c:v>
                </c:pt>
                <c:pt idx="2616">
                  <c:v>323</c:v>
                </c:pt>
                <c:pt idx="2617">
                  <c:v>323</c:v>
                </c:pt>
                <c:pt idx="2618">
                  <c:v>303</c:v>
                </c:pt>
                <c:pt idx="2619">
                  <c:v>303</c:v>
                </c:pt>
                <c:pt idx="2620">
                  <c:v>303</c:v>
                </c:pt>
                <c:pt idx="2621">
                  <c:v>303</c:v>
                </c:pt>
                <c:pt idx="2622">
                  <c:v>303</c:v>
                </c:pt>
                <c:pt idx="2623">
                  <c:v>303</c:v>
                </c:pt>
                <c:pt idx="2624">
                  <c:v>303</c:v>
                </c:pt>
                <c:pt idx="2625">
                  <c:v>303</c:v>
                </c:pt>
                <c:pt idx="2626">
                  <c:v>303</c:v>
                </c:pt>
                <c:pt idx="2627">
                  <c:v>303</c:v>
                </c:pt>
                <c:pt idx="2628">
                  <c:v>303</c:v>
                </c:pt>
                <c:pt idx="2629">
                  <c:v>303</c:v>
                </c:pt>
                <c:pt idx="2630">
                  <c:v>303</c:v>
                </c:pt>
                <c:pt idx="2631">
                  <c:v>303</c:v>
                </c:pt>
                <c:pt idx="2632">
                  <c:v>303</c:v>
                </c:pt>
                <c:pt idx="2633">
                  <c:v>303</c:v>
                </c:pt>
                <c:pt idx="2634">
                  <c:v>303</c:v>
                </c:pt>
                <c:pt idx="2635">
                  <c:v>303</c:v>
                </c:pt>
                <c:pt idx="2636">
                  <c:v>303</c:v>
                </c:pt>
                <c:pt idx="2637">
                  <c:v>303</c:v>
                </c:pt>
                <c:pt idx="2638">
                  <c:v>303</c:v>
                </c:pt>
                <c:pt idx="2639">
                  <c:v>303</c:v>
                </c:pt>
                <c:pt idx="2640">
                  <c:v>303</c:v>
                </c:pt>
                <c:pt idx="2641">
                  <c:v>303</c:v>
                </c:pt>
                <c:pt idx="2642">
                  <c:v>303</c:v>
                </c:pt>
                <c:pt idx="2643">
                  <c:v>303</c:v>
                </c:pt>
                <c:pt idx="2644">
                  <c:v>303</c:v>
                </c:pt>
                <c:pt idx="2645">
                  <c:v>303</c:v>
                </c:pt>
                <c:pt idx="2646">
                  <c:v>303</c:v>
                </c:pt>
                <c:pt idx="2647">
                  <c:v>303</c:v>
                </c:pt>
                <c:pt idx="2648">
                  <c:v>303</c:v>
                </c:pt>
                <c:pt idx="2649">
                  <c:v>290</c:v>
                </c:pt>
                <c:pt idx="2650">
                  <c:v>290</c:v>
                </c:pt>
                <c:pt idx="2651">
                  <c:v>290</c:v>
                </c:pt>
                <c:pt idx="2652">
                  <c:v>290</c:v>
                </c:pt>
                <c:pt idx="2653">
                  <c:v>290</c:v>
                </c:pt>
                <c:pt idx="2654">
                  <c:v>290</c:v>
                </c:pt>
                <c:pt idx="2655">
                  <c:v>290</c:v>
                </c:pt>
                <c:pt idx="2656">
                  <c:v>290</c:v>
                </c:pt>
                <c:pt idx="2657">
                  <c:v>290</c:v>
                </c:pt>
                <c:pt idx="2658">
                  <c:v>290</c:v>
                </c:pt>
                <c:pt idx="2659">
                  <c:v>290</c:v>
                </c:pt>
                <c:pt idx="2660">
                  <c:v>290</c:v>
                </c:pt>
                <c:pt idx="2661">
                  <c:v>290</c:v>
                </c:pt>
                <c:pt idx="2662">
                  <c:v>290</c:v>
                </c:pt>
                <c:pt idx="2663">
                  <c:v>290</c:v>
                </c:pt>
                <c:pt idx="2664">
                  <c:v>290</c:v>
                </c:pt>
                <c:pt idx="2665">
                  <c:v>290</c:v>
                </c:pt>
                <c:pt idx="2666">
                  <c:v>290</c:v>
                </c:pt>
                <c:pt idx="2667">
                  <c:v>290</c:v>
                </c:pt>
                <c:pt idx="2668">
                  <c:v>290</c:v>
                </c:pt>
                <c:pt idx="2669">
                  <c:v>290</c:v>
                </c:pt>
                <c:pt idx="2670">
                  <c:v>290</c:v>
                </c:pt>
                <c:pt idx="2671">
                  <c:v>290</c:v>
                </c:pt>
                <c:pt idx="2672">
                  <c:v>290</c:v>
                </c:pt>
                <c:pt idx="2673">
                  <c:v>290</c:v>
                </c:pt>
                <c:pt idx="2674">
                  <c:v>290</c:v>
                </c:pt>
                <c:pt idx="2675">
                  <c:v>290</c:v>
                </c:pt>
                <c:pt idx="2676">
                  <c:v>290</c:v>
                </c:pt>
                <c:pt idx="2677">
                  <c:v>290</c:v>
                </c:pt>
                <c:pt idx="2678">
                  <c:v>290</c:v>
                </c:pt>
                <c:pt idx="2679">
                  <c:v>290</c:v>
                </c:pt>
                <c:pt idx="2680">
                  <c:v>323</c:v>
                </c:pt>
                <c:pt idx="2681">
                  <c:v>323</c:v>
                </c:pt>
                <c:pt idx="2682">
                  <c:v>323</c:v>
                </c:pt>
                <c:pt idx="2683">
                  <c:v>323</c:v>
                </c:pt>
                <c:pt idx="2684">
                  <c:v>323</c:v>
                </c:pt>
                <c:pt idx="2685">
                  <c:v>323</c:v>
                </c:pt>
                <c:pt idx="2686">
                  <c:v>323</c:v>
                </c:pt>
                <c:pt idx="2687">
                  <c:v>323</c:v>
                </c:pt>
                <c:pt idx="2688">
                  <c:v>323</c:v>
                </c:pt>
                <c:pt idx="2689">
                  <c:v>323</c:v>
                </c:pt>
                <c:pt idx="2690">
                  <c:v>323</c:v>
                </c:pt>
                <c:pt idx="2691">
                  <c:v>323</c:v>
                </c:pt>
                <c:pt idx="2692">
                  <c:v>323</c:v>
                </c:pt>
                <c:pt idx="2693">
                  <c:v>323</c:v>
                </c:pt>
                <c:pt idx="2694">
                  <c:v>323</c:v>
                </c:pt>
                <c:pt idx="2695">
                  <c:v>323</c:v>
                </c:pt>
                <c:pt idx="2696">
                  <c:v>323</c:v>
                </c:pt>
                <c:pt idx="2697">
                  <c:v>323</c:v>
                </c:pt>
                <c:pt idx="2698">
                  <c:v>323</c:v>
                </c:pt>
                <c:pt idx="2699">
                  <c:v>323</c:v>
                </c:pt>
                <c:pt idx="2700">
                  <c:v>323</c:v>
                </c:pt>
                <c:pt idx="2701">
                  <c:v>323</c:v>
                </c:pt>
                <c:pt idx="2702">
                  <c:v>323</c:v>
                </c:pt>
                <c:pt idx="2703">
                  <c:v>323</c:v>
                </c:pt>
                <c:pt idx="2704">
                  <c:v>323</c:v>
                </c:pt>
                <c:pt idx="2705">
                  <c:v>323</c:v>
                </c:pt>
                <c:pt idx="2706">
                  <c:v>323</c:v>
                </c:pt>
                <c:pt idx="2707">
                  <c:v>323</c:v>
                </c:pt>
                <c:pt idx="2708">
                  <c:v>323</c:v>
                </c:pt>
                <c:pt idx="2709">
                  <c:v>330</c:v>
                </c:pt>
                <c:pt idx="2710">
                  <c:v>330</c:v>
                </c:pt>
                <c:pt idx="2711">
                  <c:v>330</c:v>
                </c:pt>
                <c:pt idx="2712">
                  <c:v>330</c:v>
                </c:pt>
                <c:pt idx="2713">
                  <c:v>330</c:v>
                </c:pt>
                <c:pt idx="2714">
                  <c:v>330</c:v>
                </c:pt>
                <c:pt idx="2715">
                  <c:v>330</c:v>
                </c:pt>
                <c:pt idx="2716">
                  <c:v>330</c:v>
                </c:pt>
                <c:pt idx="2717">
                  <c:v>330</c:v>
                </c:pt>
                <c:pt idx="2718">
                  <c:v>330</c:v>
                </c:pt>
                <c:pt idx="2719">
                  <c:v>330</c:v>
                </c:pt>
                <c:pt idx="2720">
                  <c:v>330</c:v>
                </c:pt>
                <c:pt idx="2721">
                  <c:v>330</c:v>
                </c:pt>
                <c:pt idx="2722">
                  <c:v>330</c:v>
                </c:pt>
                <c:pt idx="2723">
                  <c:v>330</c:v>
                </c:pt>
                <c:pt idx="2724">
                  <c:v>330</c:v>
                </c:pt>
                <c:pt idx="2725">
                  <c:v>330</c:v>
                </c:pt>
                <c:pt idx="2726">
                  <c:v>330</c:v>
                </c:pt>
                <c:pt idx="2727">
                  <c:v>330</c:v>
                </c:pt>
                <c:pt idx="2728">
                  <c:v>330</c:v>
                </c:pt>
                <c:pt idx="2729">
                  <c:v>330</c:v>
                </c:pt>
                <c:pt idx="2730">
                  <c:v>330</c:v>
                </c:pt>
                <c:pt idx="2731">
                  <c:v>330</c:v>
                </c:pt>
                <c:pt idx="2732">
                  <c:v>330</c:v>
                </c:pt>
                <c:pt idx="2733">
                  <c:v>330</c:v>
                </c:pt>
                <c:pt idx="2734">
                  <c:v>330</c:v>
                </c:pt>
                <c:pt idx="2735">
                  <c:v>330</c:v>
                </c:pt>
                <c:pt idx="2736">
                  <c:v>330</c:v>
                </c:pt>
                <c:pt idx="2737">
                  <c:v>330</c:v>
                </c:pt>
                <c:pt idx="2738">
                  <c:v>330</c:v>
                </c:pt>
                <c:pt idx="2739">
                  <c:v>330</c:v>
                </c:pt>
                <c:pt idx="2740">
                  <c:v>330</c:v>
                </c:pt>
                <c:pt idx="2741">
                  <c:v>288</c:v>
                </c:pt>
                <c:pt idx="2742">
                  <c:v>288</c:v>
                </c:pt>
                <c:pt idx="2743">
                  <c:v>288</c:v>
                </c:pt>
                <c:pt idx="2744">
                  <c:v>288</c:v>
                </c:pt>
                <c:pt idx="2745">
                  <c:v>288</c:v>
                </c:pt>
                <c:pt idx="2746">
                  <c:v>288</c:v>
                </c:pt>
                <c:pt idx="2747">
                  <c:v>288</c:v>
                </c:pt>
                <c:pt idx="2748">
                  <c:v>288</c:v>
                </c:pt>
                <c:pt idx="2749">
                  <c:v>288</c:v>
                </c:pt>
                <c:pt idx="2750">
                  <c:v>288</c:v>
                </c:pt>
                <c:pt idx="2751">
                  <c:v>288</c:v>
                </c:pt>
                <c:pt idx="2752">
                  <c:v>288</c:v>
                </c:pt>
                <c:pt idx="2753">
                  <c:v>288</c:v>
                </c:pt>
                <c:pt idx="2754">
                  <c:v>288</c:v>
                </c:pt>
                <c:pt idx="2755">
                  <c:v>288</c:v>
                </c:pt>
                <c:pt idx="2756">
                  <c:v>288</c:v>
                </c:pt>
                <c:pt idx="2757">
                  <c:v>288</c:v>
                </c:pt>
                <c:pt idx="2758">
                  <c:v>288</c:v>
                </c:pt>
                <c:pt idx="2759">
                  <c:v>288</c:v>
                </c:pt>
                <c:pt idx="2760">
                  <c:v>288</c:v>
                </c:pt>
                <c:pt idx="2761">
                  <c:v>288</c:v>
                </c:pt>
                <c:pt idx="2762">
                  <c:v>288</c:v>
                </c:pt>
                <c:pt idx="2763">
                  <c:v>288</c:v>
                </c:pt>
                <c:pt idx="2764">
                  <c:v>288</c:v>
                </c:pt>
                <c:pt idx="2765">
                  <c:v>288</c:v>
                </c:pt>
                <c:pt idx="2766">
                  <c:v>288</c:v>
                </c:pt>
                <c:pt idx="2767">
                  <c:v>288</c:v>
                </c:pt>
                <c:pt idx="2768">
                  <c:v>288</c:v>
                </c:pt>
                <c:pt idx="2769">
                  <c:v>288</c:v>
                </c:pt>
                <c:pt idx="2770">
                  <c:v>288</c:v>
                </c:pt>
                <c:pt idx="2771">
                  <c:v>288</c:v>
                </c:pt>
                <c:pt idx="2772">
                  <c:v>278</c:v>
                </c:pt>
                <c:pt idx="2773">
                  <c:v>278</c:v>
                </c:pt>
                <c:pt idx="2774">
                  <c:v>278</c:v>
                </c:pt>
                <c:pt idx="2775">
                  <c:v>278</c:v>
                </c:pt>
                <c:pt idx="2776">
                  <c:v>278</c:v>
                </c:pt>
                <c:pt idx="2777">
                  <c:v>278</c:v>
                </c:pt>
                <c:pt idx="2778">
                  <c:v>278</c:v>
                </c:pt>
                <c:pt idx="2779">
                  <c:v>278</c:v>
                </c:pt>
                <c:pt idx="2780">
                  <c:v>278</c:v>
                </c:pt>
                <c:pt idx="2781">
                  <c:v>278</c:v>
                </c:pt>
                <c:pt idx="2782">
                  <c:v>278</c:v>
                </c:pt>
                <c:pt idx="2783">
                  <c:v>278</c:v>
                </c:pt>
                <c:pt idx="2784">
                  <c:v>278</c:v>
                </c:pt>
                <c:pt idx="2785">
                  <c:v>278</c:v>
                </c:pt>
                <c:pt idx="2786">
                  <c:v>278</c:v>
                </c:pt>
                <c:pt idx="2787">
                  <c:v>278</c:v>
                </c:pt>
                <c:pt idx="2788">
                  <c:v>278</c:v>
                </c:pt>
                <c:pt idx="2789">
                  <c:v>278</c:v>
                </c:pt>
                <c:pt idx="2790">
                  <c:v>278</c:v>
                </c:pt>
                <c:pt idx="2791">
                  <c:v>278</c:v>
                </c:pt>
                <c:pt idx="2792">
                  <c:v>278</c:v>
                </c:pt>
                <c:pt idx="2793">
                  <c:v>278</c:v>
                </c:pt>
                <c:pt idx="2794">
                  <c:v>278</c:v>
                </c:pt>
                <c:pt idx="2795">
                  <c:v>278</c:v>
                </c:pt>
                <c:pt idx="2796">
                  <c:v>278</c:v>
                </c:pt>
                <c:pt idx="2797">
                  <c:v>278</c:v>
                </c:pt>
                <c:pt idx="2798">
                  <c:v>278</c:v>
                </c:pt>
                <c:pt idx="2799">
                  <c:v>278</c:v>
                </c:pt>
                <c:pt idx="2800">
                  <c:v>249.00000000000003</c:v>
                </c:pt>
                <c:pt idx="2801">
                  <c:v>249.00000000000003</c:v>
                </c:pt>
                <c:pt idx="2802">
                  <c:v>249.00000000000003</c:v>
                </c:pt>
                <c:pt idx="2803">
                  <c:v>249.00000000000003</c:v>
                </c:pt>
                <c:pt idx="2804">
                  <c:v>249.00000000000003</c:v>
                </c:pt>
                <c:pt idx="2805">
                  <c:v>249.00000000000003</c:v>
                </c:pt>
                <c:pt idx="2806">
                  <c:v>249.00000000000003</c:v>
                </c:pt>
                <c:pt idx="2807">
                  <c:v>249.00000000000003</c:v>
                </c:pt>
                <c:pt idx="2808">
                  <c:v>249.00000000000003</c:v>
                </c:pt>
                <c:pt idx="2809">
                  <c:v>249.00000000000003</c:v>
                </c:pt>
                <c:pt idx="2810">
                  <c:v>249.00000000000003</c:v>
                </c:pt>
                <c:pt idx="2811">
                  <c:v>249.00000000000003</c:v>
                </c:pt>
                <c:pt idx="2812">
                  <c:v>249.00000000000003</c:v>
                </c:pt>
                <c:pt idx="2813">
                  <c:v>249.00000000000003</c:v>
                </c:pt>
                <c:pt idx="2814">
                  <c:v>249.00000000000003</c:v>
                </c:pt>
                <c:pt idx="2815">
                  <c:v>249.00000000000003</c:v>
                </c:pt>
                <c:pt idx="2816">
                  <c:v>249.00000000000003</c:v>
                </c:pt>
                <c:pt idx="2817">
                  <c:v>249.00000000000003</c:v>
                </c:pt>
                <c:pt idx="2818">
                  <c:v>249.00000000000003</c:v>
                </c:pt>
                <c:pt idx="2819">
                  <c:v>249.00000000000003</c:v>
                </c:pt>
                <c:pt idx="2820">
                  <c:v>249.00000000000003</c:v>
                </c:pt>
                <c:pt idx="2821">
                  <c:v>249.00000000000003</c:v>
                </c:pt>
                <c:pt idx="2822">
                  <c:v>249.00000000000003</c:v>
                </c:pt>
                <c:pt idx="2823">
                  <c:v>249.00000000000003</c:v>
                </c:pt>
                <c:pt idx="2824">
                  <c:v>249.00000000000003</c:v>
                </c:pt>
                <c:pt idx="2825">
                  <c:v>249.00000000000003</c:v>
                </c:pt>
                <c:pt idx="2826">
                  <c:v>249.00000000000003</c:v>
                </c:pt>
                <c:pt idx="2827">
                  <c:v>249.00000000000003</c:v>
                </c:pt>
                <c:pt idx="2828">
                  <c:v>249.00000000000003</c:v>
                </c:pt>
                <c:pt idx="2829">
                  <c:v>249.00000000000003</c:v>
                </c:pt>
                <c:pt idx="2830">
                  <c:v>249.00000000000003</c:v>
                </c:pt>
                <c:pt idx="2831">
                  <c:v>264</c:v>
                </c:pt>
                <c:pt idx="2832">
                  <c:v>264</c:v>
                </c:pt>
                <c:pt idx="2833">
                  <c:v>264</c:v>
                </c:pt>
                <c:pt idx="2834">
                  <c:v>264</c:v>
                </c:pt>
                <c:pt idx="2835">
                  <c:v>264</c:v>
                </c:pt>
                <c:pt idx="2836">
                  <c:v>264</c:v>
                </c:pt>
                <c:pt idx="2837">
                  <c:v>264</c:v>
                </c:pt>
                <c:pt idx="2838">
                  <c:v>264</c:v>
                </c:pt>
                <c:pt idx="2839">
                  <c:v>264</c:v>
                </c:pt>
                <c:pt idx="2840">
                  <c:v>264</c:v>
                </c:pt>
                <c:pt idx="2841">
                  <c:v>264</c:v>
                </c:pt>
                <c:pt idx="2842">
                  <c:v>264</c:v>
                </c:pt>
                <c:pt idx="2843">
                  <c:v>264</c:v>
                </c:pt>
                <c:pt idx="2844">
                  <c:v>264</c:v>
                </c:pt>
                <c:pt idx="2845">
                  <c:v>264</c:v>
                </c:pt>
                <c:pt idx="2846">
                  <c:v>264</c:v>
                </c:pt>
                <c:pt idx="2847">
                  <c:v>264</c:v>
                </c:pt>
                <c:pt idx="2848">
                  <c:v>264</c:v>
                </c:pt>
                <c:pt idx="2849">
                  <c:v>264</c:v>
                </c:pt>
                <c:pt idx="2850">
                  <c:v>264</c:v>
                </c:pt>
                <c:pt idx="2851">
                  <c:v>264</c:v>
                </c:pt>
                <c:pt idx="2852">
                  <c:v>264</c:v>
                </c:pt>
                <c:pt idx="2853">
                  <c:v>264</c:v>
                </c:pt>
                <c:pt idx="2854">
                  <c:v>264</c:v>
                </c:pt>
                <c:pt idx="2855">
                  <c:v>264</c:v>
                </c:pt>
                <c:pt idx="2856">
                  <c:v>264</c:v>
                </c:pt>
                <c:pt idx="2857">
                  <c:v>264</c:v>
                </c:pt>
                <c:pt idx="2858">
                  <c:v>264</c:v>
                </c:pt>
                <c:pt idx="2859">
                  <c:v>264</c:v>
                </c:pt>
                <c:pt idx="2860">
                  <c:v>264</c:v>
                </c:pt>
                <c:pt idx="2861">
                  <c:v>269</c:v>
                </c:pt>
                <c:pt idx="2862">
                  <c:v>269</c:v>
                </c:pt>
                <c:pt idx="2863">
                  <c:v>269</c:v>
                </c:pt>
                <c:pt idx="2864">
                  <c:v>269</c:v>
                </c:pt>
                <c:pt idx="2865">
                  <c:v>269</c:v>
                </c:pt>
                <c:pt idx="2866">
                  <c:v>269</c:v>
                </c:pt>
                <c:pt idx="2867">
                  <c:v>269</c:v>
                </c:pt>
                <c:pt idx="2868">
                  <c:v>269</c:v>
                </c:pt>
                <c:pt idx="2869">
                  <c:v>269</c:v>
                </c:pt>
                <c:pt idx="2870">
                  <c:v>269</c:v>
                </c:pt>
                <c:pt idx="2871">
                  <c:v>269</c:v>
                </c:pt>
                <c:pt idx="2872">
                  <c:v>269</c:v>
                </c:pt>
                <c:pt idx="2873">
                  <c:v>269</c:v>
                </c:pt>
                <c:pt idx="2874">
                  <c:v>269</c:v>
                </c:pt>
                <c:pt idx="2875">
                  <c:v>269</c:v>
                </c:pt>
                <c:pt idx="2876">
                  <c:v>269</c:v>
                </c:pt>
                <c:pt idx="2877">
                  <c:v>269</c:v>
                </c:pt>
                <c:pt idx="2878">
                  <c:v>269</c:v>
                </c:pt>
                <c:pt idx="2879">
                  <c:v>269</c:v>
                </c:pt>
                <c:pt idx="2880">
                  <c:v>269</c:v>
                </c:pt>
                <c:pt idx="2881">
                  <c:v>269</c:v>
                </c:pt>
                <c:pt idx="2882">
                  <c:v>269</c:v>
                </c:pt>
                <c:pt idx="2883">
                  <c:v>269</c:v>
                </c:pt>
                <c:pt idx="2884">
                  <c:v>269</c:v>
                </c:pt>
                <c:pt idx="2885">
                  <c:v>269</c:v>
                </c:pt>
                <c:pt idx="2886">
                  <c:v>269</c:v>
                </c:pt>
                <c:pt idx="2887">
                  <c:v>269</c:v>
                </c:pt>
                <c:pt idx="2888">
                  <c:v>269</c:v>
                </c:pt>
                <c:pt idx="2889">
                  <c:v>269</c:v>
                </c:pt>
                <c:pt idx="2890">
                  <c:v>269</c:v>
                </c:pt>
                <c:pt idx="2891">
                  <c:v>240</c:v>
                </c:pt>
                <c:pt idx="2892">
                  <c:v>240</c:v>
                </c:pt>
                <c:pt idx="2893">
                  <c:v>240</c:v>
                </c:pt>
                <c:pt idx="2894">
                  <c:v>240</c:v>
                </c:pt>
                <c:pt idx="2895">
                  <c:v>240</c:v>
                </c:pt>
                <c:pt idx="2896">
                  <c:v>240</c:v>
                </c:pt>
                <c:pt idx="2897">
                  <c:v>240</c:v>
                </c:pt>
                <c:pt idx="2898">
                  <c:v>240</c:v>
                </c:pt>
                <c:pt idx="2899">
                  <c:v>240</c:v>
                </c:pt>
                <c:pt idx="2900">
                  <c:v>240</c:v>
                </c:pt>
                <c:pt idx="2901">
                  <c:v>240</c:v>
                </c:pt>
                <c:pt idx="2902">
                  <c:v>240</c:v>
                </c:pt>
                <c:pt idx="2903">
                  <c:v>240</c:v>
                </c:pt>
                <c:pt idx="2904">
                  <c:v>240</c:v>
                </c:pt>
                <c:pt idx="2905">
                  <c:v>240</c:v>
                </c:pt>
                <c:pt idx="2906">
                  <c:v>240</c:v>
                </c:pt>
                <c:pt idx="2907">
                  <c:v>240</c:v>
                </c:pt>
                <c:pt idx="2908">
                  <c:v>240</c:v>
                </c:pt>
                <c:pt idx="2909">
                  <c:v>240</c:v>
                </c:pt>
                <c:pt idx="2910">
                  <c:v>240</c:v>
                </c:pt>
                <c:pt idx="2911">
                  <c:v>240</c:v>
                </c:pt>
                <c:pt idx="2912">
                  <c:v>240</c:v>
                </c:pt>
                <c:pt idx="2913">
                  <c:v>240</c:v>
                </c:pt>
                <c:pt idx="2914">
                  <c:v>240</c:v>
                </c:pt>
                <c:pt idx="2915">
                  <c:v>240</c:v>
                </c:pt>
                <c:pt idx="2916">
                  <c:v>240</c:v>
                </c:pt>
                <c:pt idx="2917">
                  <c:v>240</c:v>
                </c:pt>
                <c:pt idx="2918">
                  <c:v>240</c:v>
                </c:pt>
                <c:pt idx="2919">
                  <c:v>240</c:v>
                </c:pt>
                <c:pt idx="2920">
                  <c:v>240</c:v>
                </c:pt>
                <c:pt idx="2921">
                  <c:v>240</c:v>
                </c:pt>
                <c:pt idx="2922">
                  <c:v>238</c:v>
                </c:pt>
                <c:pt idx="2923">
                  <c:v>238</c:v>
                </c:pt>
                <c:pt idx="2924">
                  <c:v>238</c:v>
                </c:pt>
                <c:pt idx="2925">
                  <c:v>238</c:v>
                </c:pt>
                <c:pt idx="2926">
                  <c:v>238</c:v>
                </c:pt>
                <c:pt idx="2927">
                  <c:v>238</c:v>
                </c:pt>
                <c:pt idx="2928">
                  <c:v>238</c:v>
                </c:pt>
                <c:pt idx="2929">
                  <c:v>238</c:v>
                </c:pt>
                <c:pt idx="2930">
                  <c:v>238</c:v>
                </c:pt>
                <c:pt idx="2931">
                  <c:v>238</c:v>
                </c:pt>
                <c:pt idx="2932">
                  <c:v>238</c:v>
                </c:pt>
                <c:pt idx="2933">
                  <c:v>238</c:v>
                </c:pt>
                <c:pt idx="2934">
                  <c:v>238</c:v>
                </c:pt>
                <c:pt idx="2935">
                  <c:v>238</c:v>
                </c:pt>
                <c:pt idx="2936">
                  <c:v>238</c:v>
                </c:pt>
                <c:pt idx="2937">
                  <c:v>238</c:v>
                </c:pt>
                <c:pt idx="2938">
                  <c:v>238</c:v>
                </c:pt>
                <c:pt idx="2939">
                  <c:v>238</c:v>
                </c:pt>
                <c:pt idx="2940">
                  <c:v>238</c:v>
                </c:pt>
                <c:pt idx="2941">
                  <c:v>238</c:v>
                </c:pt>
                <c:pt idx="2942">
                  <c:v>238</c:v>
                </c:pt>
                <c:pt idx="2943">
                  <c:v>238</c:v>
                </c:pt>
                <c:pt idx="2944">
                  <c:v>238</c:v>
                </c:pt>
                <c:pt idx="2945">
                  <c:v>238</c:v>
                </c:pt>
                <c:pt idx="2946">
                  <c:v>238</c:v>
                </c:pt>
                <c:pt idx="2947">
                  <c:v>238</c:v>
                </c:pt>
                <c:pt idx="2948">
                  <c:v>238</c:v>
                </c:pt>
                <c:pt idx="2949">
                  <c:v>238</c:v>
                </c:pt>
                <c:pt idx="2950">
                  <c:v>238</c:v>
                </c:pt>
                <c:pt idx="2951">
                  <c:v>238</c:v>
                </c:pt>
                <c:pt idx="2952">
                  <c:v>238</c:v>
                </c:pt>
                <c:pt idx="2953">
                  <c:v>241</c:v>
                </c:pt>
                <c:pt idx="2954">
                  <c:v>241</c:v>
                </c:pt>
                <c:pt idx="2955">
                  <c:v>241</c:v>
                </c:pt>
                <c:pt idx="2956">
                  <c:v>241</c:v>
                </c:pt>
                <c:pt idx="2957">
                  <c:v>241</c:v>
                </c:pt>
                <c:pt idx="2958">
                  <c:v>241</c:v>
                </c:pt>
                <c:pt idx="2959">
                  <c:v>241</c:v>
                </c:pt>
                <c:pt idx="2960">
                  <c:v>241</c:v>
                </c:pt>
                <c:pt idx="2961">
                  <c:v>241</c:v>
                </c:pt>
                <c:pt idx="2962">
                  <c:v>241</c:v>
                </c:pt>
                <c:pt idx="2963">
                  <c:v>241</c:v>
                </c:pt>
                <c:pt idx="2964">
                  <c:v>241</c:v>
                </c:pt>
                <c:pt idx="2965">
                  <c:v>241</c:v>
                </c:pt>
                <c:pt idx="2966">
                  <c:v>241</c:v>
                </c:pt>
                <c:pt idx="2967">
                  <c:v>241</c:v>
                </c:pt>
                <c:pt idx="2968">
                  <c:v>241</c:v>
                </c:pt>
                <c:pt idx="2969">
                  <c:v>241</c:v>
                </c:pt>
                <c:pt idx="2970">
                  <c:v>241</c:v>
                </c:pt>
                <c:pt idx="2971">
                  <c:v>241</c:v>
                </c:pt>
                <c:pt idx="2972">
                  <c:v>241</c:v>
                </c:pt>
                <c:pt idx="2973">
                  <c:v>241</c:v>
                </c:pt>
                <c:pt idx="2974">
                  <c:v>241</c:v>
                </c:pt>
                <c:pt idx="2975">
                  <c:v>241</c:v>
                </c:pt>
                <c:pt idx="2976">
                  <c:v>241</c:v>
                </c:pt>
                <c:pt idx="2977">
                  <c:v>241</c:v>
                </c:pt>
                <c:pt idx="2978">
                  <c:v>241</c:v>
                </c:pt>
                <c:pt idx="2979">
                  <c:v>241</c:v>
                </c:pt>
                <c:pt idx="2980">
                  <c:v>241</c:v>
                </c:pt>
                <c:pt idx="2981">
                  <c:v>241</c:v>
                </c:pt>
                <c:pt idx="2982">
                  <c:v>239</c:v>
                </c:pt>
                <c:pt idx="2983">
                  <c:v>239</c:v>
                </c:pt>
                <c:pt idx="2984">
                  <c:v>239</c:v>
                </c:pt>
                <c:pt idx="2985">
                  <c:v>239</c:v>
                </c:pt>
                <c:pt idx="2986">
                  <c:v>239</c:v>
                </c:pt>
                <c:pt idx="2987">
                  <c:v>239</c:v>
                </c:pt>
                <c:pt idx="2988">
                  <c:v>239</c:v>
                </c:pt>
                <c:pt idx="2989">
                  <c:v>239</c:v>
                </c:pt>
                <c:pt idx="2990">
                  <c:v>239</c:v>
                </c:pt>
                <c:pt idx="2991">
                  <c:v>239</c:v>
                </c:pt>
                <c:pt idx="2992">
                  <c:v>239</c:v>
                </c:pt>
                <c:pt idx="2993">
                  <c:v>239</c:v>
                </c:pt>
                <c:pt idx="2994">
                  <c:v>239</c:v>
                </c:pt>
                <c:pt idx="2995">
                  <c:v>239</c:v>
                </c:pt>
                <c:pt idx="2996">
                  <c:v>239</c:v>
                </c:pt>
                <c:pt idx="2997">
                  <c:v>239</c:v>
                </c:pt>
                <c:pt idx="2998">
                  <c:v>239</c:v>
                </c:pt>
                <c:pt idx="2999">
                  <c:v>239</c:v>
                </c:pt>
                <c:pt idx="3000">
                  <c:v>239</c:v>
                </c:pt>
                <c:pt idx="3001">
                  <c:v>239</c:v>
                </c:pt>
                <c:pt idx="3002">
                  <c:v>239</c:v>
                </c:pt>
                <c:pt idx="3003">
                  <c:v>239</c:v>
                </c:pt>
                <c:pt idx="3004">
                  <c:v>239</c:v>
                </c:pt>
                <c:pt idx="3005">
                  <c:v>239</c:v>
                </c:pt>
                <c:pt idx="3006">
                  <c:v>239</c:v>
                </c:pt>
                <c:pt idx="3007">
                  <c:v>239</c:v>
                </c:pt>
                <c:pt idx="3008">
                  <c:v>239</c:v>
                </c:pt>
                <c:pt idx="3009">
                  <c:v>239</c:v>
                </c:pt>
                <c:pt idx="3010">
                  <c:v>239</c:v>
                </c:pt>
                <c:pt idx="3011">
                  <c:v>239</c:v>
                </c:pt>
                <c:pt idx="3012">
                  <c:v>239</c:v>
                </c:pt>
                <c:pt idx="3013">
                  <c:v>239</c:v>
                </c:pt>
                <c:pt idx="3014">
                  <c:v>235</c:v>
                </c:pt>
                <c:pt idx="3015">
                  <c:v>235</c:v>
                </c:pt>
                <c:pt idx="3016">
                  <c:v>235</c:v>
                </c:pt>
                <c:pt idx="3017">
                  <c:v>235</c:v>
                </c:pt>
                <c:pt idx="3018">
                  <c:v>235</c:v>
                </c:pt>
                <c:pt idx="3019">
                  <c:v>235</c:v>
                </c:pt>
                <c:pt idx="3020">
                  <c:v>235</c:v>
                </c:pt>
                <c:pt idx="3021">
                  <c:v>235</c:v>
                </c:pt>
                <c:pt idx="3022">
                  <c:v>235</c:v>
                </c:pt>
                <c:pt idx="3023">
                  <c:v>235</c:v>
                </c:pt>
                <c:pt idx="3024">
                  <c:v>235</c:v>
                </c:pt>
                <c:pt idx="3025">
                  <c:v>235</c:v>
                </c:pt>
                <c:pt idx="3026">
                  <c:v>235</c:v>
                </c:pt>
                <c:pt idx="3027">
                  <c:v>235</c:v>
                </c:pt>
                <c:pt idx="3028">
                  <c:v>235</c:v>
                </c:pt>
                <c:pt idx="3029">
                  <c:v>235</c:v>
                </c:pt>
                <c:pt idx="3030">
                  <c:v>235</c:v>
                </c:pt>
                <c:pt idx="3031">
                  <c:v>235</c:v>
                </c:pt>
                <c:pt idx="3032">
                  <c:v>235</c:v>
                </c:pt>
                <c:pt idx="3033">
                  <c:v>235</c:v>
                </c:pt>
                <c:pt idx="3034">
                  <c:v>235</c:v>
                </c:pt>
                <c:pt idx="3035">
                  <c:v>235</c:v>
                </c:pt>
                <c:pt idx="3036">
                  <c:v>235</c:v>
                </c:pt>
                <c:pt idx="3037">
                  <c:v>235</c:v>
                </c:pt>
                <c:pt idx="3038">
                  <c:v>235</c:v>
                </c:pt>
                <c:pt idx="3039">
                  <c:v>235</c:v>
                </c:pt>
                <c:pt idx="3040">
                  <c:v>235</c:v>
                </c:pt>
                <c:pt idx="3041">
                  <c:v>235</c:v>
                </c:pt>
                <c:pt idx="3042">
                  <c:v>235</c:v>
                </c:pt>
                <c:pt idx="3043">
                  <c:v>235</c:v>
                </c:pt>
                <c:pt idx="3044">
                  <c:v>235</c:v>
                </c:pt>
                <c:pt idx="3045">
                  <c:v>239</c:v>
                </c:pt>
                <c:pt idx="3046">
                  <c:v>239</c:v>
                </c:pt>
                <c:pt idx="3047">
                  <c:v>239</c:v>
                </c:pt>
                <c:pt idx="3048">
                  <c:v>239</c:v>
                </c:pt>
                <c:pt idx="3049">
                  <c:v>239</c:v>
                </c:pt>
                <c:pt idx="3050">
                  <c:v>239</c:v>
                </c:pt>
                <c:pt idx="3051">
                  <c:v>239</c:v>
                </c:pt>
                <c:pt idx="3052">
                  <c:v>239</c:v>
                </c:pt>
                <c:pt idx="3053">
                  <c:v>239</c:v>
                </c:pt>
                <c:pt idx="3054">
                  <c:v>239</c:v>
                </c:pt>
                <c:pt idx="3055">
                  <c:v>239</c:v>
                </c:pt>
                <c:pt idx="3056">
                  <c:v>239</c:v>
                </c:pt>
                <c:pt idx="3057">
                  <c:v>239</c:v>
                </c:pt>
                <c:pt idx="3058">
                  <c:v>239</c:v>
                </c:pt>
                <c:pt idx="3059">
                  <c:v>239</c:v>
                </c:pt>
                <c:pt idx="3060">
                  <c:v>239</c:v>
                </c:pt>
                <c:pt idx="3061">
                  <c:v>239</c:v>
                </c:pt>
                <c:pt idx="3062">
                  <c:v>239</c:v>
                </c:pt>
                <c:pt idx="3063">
                  <c:v>239</c:v>
                </c:pt>
                <c:pt idx="3064">
                  <c:v>239</c:v>
                </c:pt>
                <c:pt idx="3065">
                  <c:v>239</c:v>
                </c:pt>
                <c:pt idx="3066">
                  <c:v>239</c:v>
                </c:pt>
                <c:pt idx="3067">
                  <c:v>239</c:v>
                </c:pt>
                <c:pt idx="3068">
                  <c:v>239</c:v>
                </c:pt>
                <c:pt idx="3069">
                  <c:v>239</c:v>
                </c:pt>
                <c:pt idx="3070">
                  <c:v>239</c:v>
                </c:pt>
                <c:pt idx="3071">
                  <c:v>239</c:v>
                </c:pt>
                <c:pt idx="3072">
                  <c:v>239</c:v>
                </c:pt>
                <c:pt idx="3073">
                  <c:v>266</c:v>
                </c:pt>
                <c:pt idx="3074">
                  <c:v>266</c:v>
                </c:pt>
                <c:pt idx="3075">
                  <c:v>266</c:v>
                </c:pt>
                <c:pt idx="3076">
                  <c:v>266</c:v>
                </c:pt>
                <c:pt idx="3077">
                  <c:v>266</c:v>
                </c:pt>
                <c:pt idx="3078">
                  <c:v>266</c:v>
                </c:pt>
                <c:pt idx="3079">
                  <c:v>266</c:v>
                </c:pt>
                <c:pt idx="3080">
                  <c:v>266</c:v>
                </c:pt>
                <c:pt idx="3081">
                  <c:v>266</c:v>
                </c:pt>
                <c:pt idx="3082">
                  <c:v>266</c:v>
                </c:pt>
                <c:pt idx="3083">
                  <c:v>266</c:v>
                </c:pt>
                <c:pt idx="3084">
                  <c:v>266</c:v>
                </c:pt>
                <c:pt idx="3085">
                  <c:v>266</c:v>
                </c:pt>
                <c:pt idx="3086">
                  <c:v>266</c:v>
                </c:pt>
                <c:pt idx="3087">
                  <c:v>266</c:v>
                </c:pt>
                <c:pt idx="3088">
                  <c:v>266</c:v>
                </c:pt>
                <c:pt idx="3089">
                  <c:v>266</c:v>
                </c:pt>
                <c:pt idx="3090">
                  <c:v>266</c:v>
                </c:pt>
                <c:pt idx="3091">
                  <c:v>266</c:v>
                </c:pt>
                <c:pt idx="3092">
                  <c:v>266</c:v>
                </c:pt>
                <c:pt idx="3093">
                  <c:v>266</c:v>
                </c:pt>
                <c:pt idx="3094">
                  <c:v>266</c:v>
                </c:pt>
                <c:pt idx="3095">
                  <c:v>266</c:v>
                </c:pt>
                <c:pt idx="3096">
                  <c:v>266</c:v>
                </c:pt>
                <c:pt idx="3097">
                  <c:v>266</c:v>
                </c:pt>
                <c:pt idx="3098">
                  <c:v>266</c:v>
                </c:pt>
                <c:pt idx="3099">
                  <c:v>266</c:v>
                </c:pt>
                <c:pt idx="3100">
                  <c:v>266</c:v>
                </c:pt>
                <c:pt idx="3101">
                  <c:v>266</c:v>
                </c:pt>
                <c:pt idx="3102">
                  <c:v>266</c:v>
                </c:pt>
                <c:pt idx="3103">
                  <c:v>266</c:v>
                </c:pt>
                <c:pt idx="3104">
                  <c:v>266</c:v>
                </c:pt>
                <c:pt idx="3105">
                  <c:v>266</c:v>
                </c:pt>
                <c:pt idx="3106">
                  <c:v>288</c:v>
                </c:pt>
                <c:pt idx="3107">
                  <c:v>288</c:v>
                </c:pt>
                <c:pt idx="3108">
                  <c:v>288</c:v>
                </c:pt>
                <c:pt idx="3109">
                  <c:v>288</c:v>
                </c:pt>
                <c:pt idx="3110">
                  <c:v>288</c:v>
                </c:pt>
                <c:pt idx="3111">
                  <c:v>288</c:v>
                </c:pt>
                <c:pt idx="3112">
                  <c:v>288</c:v>
                </c:pt>
                <c:pt idx="3113">
                  <c:v>288</c:v>
                </c:pt>
                <c:pt idx="3114">
                  <c:v>288</c:v>
                </c:pt>
                <c:pt idx="3115">
                  <c:v>288</c:v>
                </c:pt>
                <c:pt idx="3116">
                  <c:v>288</c:v>
                </c:pt>
                <c:pt idx="3117">
                  <c:v>288</c:v>
                </c:pt>
                <c:pt idx="3118">
                  <c:v>288</c:v>
                </c:pt>
                <c:pt idx="3119">
                  <c:v>288</c:v>
                </c:pt>
                <c:pt idx="3120">
                  <c:v>288</c:v>
                </c:pt>
                <c:pt idx="3121">
                  <c:v>288</c:v>
                </c:pt>
                <c:pt idx="3122">
                  <c:v>288</c:v>
                </c:pt>
                <c:pt idx="3123">
                  <c:v>288</c:v>
                </c:pt>
                <c:pt idx="3124">
                  <c:v>288</c:v>
                </c:pt>
                <c:pt idx="3125">
                  <c:v>288</c:v>
                </c:pt>
                <c:pt idx="3126">
                  <c:v>288</c:v>
                </c:pt>
                <c:pt idx="3127">
                  <c:v>288</c:v>
                </c:pt>
                <c:pt idx="3128">
                  <c:v>288</c:v>
                </c:pt>
                <c:pt idx="3129">
                  <c:v>288</c:v>
                </c:pt>
                <c:pt idx="3130">
                  <c:v>288</c:v>
                </c:pt>
                <c:pt idx="3131">
                  <c:v>288</c:v>
                </c:pt>
                <c:pt idx="3132">
                  <c:v>288</c:v>
                </c:pt>
                <c:pt idx="3133">
                  <c:v>288</c:v>
                </c:pt>
                <c:pt idx="3134">
                  <c:v>288</c:v>
                </c:pt>
                <c:pt idx="3135">
                  <c:v>288</c:v>
                </c:pt>
                <c:pt idx="3136">
                  <c:v>292</c:v>
                </c:pt>
                <c:pt idx="3137">
                  <c:v>292</c:v>
                </c:pt>
                <c:pt idx="3138">
                  <c:v>292</c:v>
                </c:pt>
                <c:pt idx="3139">
                  <c:v>292</c:v>
                </c:pt>
                <c:pt idx="3140">
                  <c:v>292</c:v>
                </c:pt>
                <c:pt idx="3141">
                  <c:v>292</c:v>
                </c:pt>
                <c:pt idx="3142">
                  <c:v>292</c:v>
                </c:pt>
                <c:pt idx="3143">
                  <c:v>292</c:v>
                </c:pt>
                <c:pt idx="3144">
                  <c:v>292</c:v>
                </c:pt>
                <c:pt idx="3145">
                  <c:v>292</c:v>
                </c:pt>
                <c:pt idx="3146">
                  <c:v>292</c:v>
                </c:pt>
                <c:pt idx="3147">
                  <c:v>292</c:v>
                </c:pt>
                <c:pt idx="3148">
                  <c:v>292</c:v>
                </c:pt>
                <c:pt idx="3149">
                  <c:v>292</c:v>
                </c:pt>
                <c:pt idx="3150">
                  <c:v>292</c:v>
                </c:pt>
                <c:pt idx="3151">
                  <c:v>292</c:v>
                </c:pt>
                <c:pt idx="3152">
                  <c:v>292</c:v>
                </c:pt>
                <c:pt idx="3153">
                  <c:v>292</c:v>
                </c:pt>
                <c:pt idx="3154">
                  <c:v>292</c:v>
                </c:pt>
                <c:pt idx="3155">
                  <c:v>292</c:v>
                </c:pt>
                <c:pt idx="3156">
                  <c:v>292</c:v>
                </c:pt>
                <c:pt idx="3157">
                  <c:v>292</c:v>
                </c:pt>
                <c:pt idx="3158">
                  <c:v>292</c:v>
                </c:pt>
                <c:pt idx="3159">
                  <c:v>292</c:v>
                </c:pt>
                <c:pt idx="3160">
                  <c:v>292</c:v>
                </c:pt>
                <c:pt idx="3161">
                  <c:v>292</c:v>
                </c:pt>
                <c:pt idx="3162">
                  <c:v>292</c:v>
                </c:pt>
                <c:pt idx="3163">
                  <c:v>292</c:v>
                </c:pt>
                <c:pt idx="3164">
                  <c:v>270</c:v>
                </c:pt>
                <c:pt idx="3165">
                  <c:v>270</c:v>
                </c:pt>
                <c:pt idx="3166">
                  <c:v>270</c:v>
                </c:pt>
                <c:pt idx="3167">
                  <c:v>270</c:v>
                </c:pt>
                <c:pt idx="3168">
                  <c:v>270</c:v>
                </c:pt>
                <c:pt idx="3169">
                  <c:v>270</c:v>
                </c:pt>
                <c:pt idx="3170">
                  <c:v>270</c:v>
                </c:pt>
                <c:pt idx="3171">
                  <c:v>270</c:v>
                </c:pt>
                <c:pt idx="3172">
                  <c:v>270</c:v>
                </c:pt>
                <c:pt idx="3173">
                  <c:v>270</c:v>
                </c:pt>
                <c:pt idx="3174">
                  <c:v>270</c:v>
                </c:pt>
                <c:pt idx="3175">
                  <c:v>270</c:v>
                </c:pt>
                <c:pt idx="3176">
                  <c:v>270</c:v>
                </c:pt>
                <c:pt idx="3177">
                  <c:v>270</c:v>
                </c:pt>
                <c:pt idx="3178">
                  <c:v>270</c:v>
                </c:pt>
                <c:pt idx="3179">
                  <c:v>270</c:v>
                </c:pt>
                <c:pt idx="3180">
                  <c:v>270</c:v>
                </c:pt>
                <c:pt idx="3181">
                  <c:v>270</c:v>
                </c:pt>
                <c:pt idx="3182">
                  <c:v>270</c:v>
                </c:pt>
                <c:pt idx="3183">
                  <c:v>270</c:v>
                </c:pt>
                <c:pt idx="3184">
                  <c:v>270</c:v>
                </c:pt>
                <c:pt idx="3185">
                  <c:v>270</c:v>
                </c:pt>
                <c:pt idx="3186">
                  <c:v>270</c:v>
                </c:pt>
                <c:pt idx="3187">
                  <c:v>270</c:v>
                </c:pt>
                <c:pt idx="3188">
                  <c:v>270</c:v>
                </c:pt>
                <c:pt idx="3189">
                  <c:v>270</c:v>
                </c:pt>
                <c:pt idx="3190">
                  <c:v>270</c:v>
                </c:pt>
                <c:pt idx="3191">
                  <c:v>270</c:v>
                </c:pt>
                <c:pt idx="3192">
                  <c:v>270</c:v>
                </c:pt>
                <c:pt idx="3193">
                  <c:v>270</c:v>
                </c:pt>
                <c:pt idx="3194">
                  <c:v>270</c:v>
                </c:pt>
                <c:pt idx="3195">
                  <c:v>270</c:v>
                </c:pt>
                <c:pt idx="3196">
                  <c:v>263</c:v>
                </c:pt>
                <c:pt idx="3197">
                  <c:v>263</c:v>
                </c:pt>
                <c:pt idx="3198">
                  <c:v>263</c:v>
                </c:pt>
                <c:pt idx="3199">
                  <c:v>263</c:v>
                </c:pt>
                <c:pt idx="3200">
                  <c:v>263</c:v>
                </c:pt>
                <c:pt idx="3201">
                  <c:v>263</c:v>
                </c:pt>
                <c:pt idx="3202">
                  <c:v>263</c:v>
                </c:pt>
                <c:pt idx="3203">
                  <c:v>263</c:v>
                </c:pt>
                <c:pt idx="3204">
                  <c:v>263</c:v>
                </c:pt>
                <c:pt idx="3205">
                  <c:v>263</c:v>
                </c:pt>
                <c:pt idx="3206">
                  <c:v>263</c:v>
                </c:pt>
                <c:pt idx="3207">
                  <c:v>263</c:v>
                </c:pt>
                <c:pt idx="3208">
                  <c:v>263</c:v>
                </c:pt>
                <c:pt idx="3209">
                  <c:v>263</c:v>
                </c:pt>
                <c:pt idx="3210">
                  <c:v>263</c:v>
                </c:pt>
                <c:pt idx="3211">
                  <c:v>263</c:v>
                </c:pt>
                <c:pt idx="3212">
                  <c:v>263</c:v>
                </c:pt>
                <c:pt idx="3213">
                  <c:v>263</c:v>
                </c:pt>
                <c:pt idx="3214">
                  <c:v>263</c:v>
                </c:pt>
                <c:pt idx="3215">
                  <c:v>263</c:v>
                </c:pt>
                <c:pt idx="3216">
                  <c:v>263</c:v>
                </c:pt>
                <c:pt idx="3217">
                  <c:v>263</c:v>
                </c:pt>
                <c:pt idx="3218">
                  <c:v>263</c:v>
                </c:pt>
                <c:pt idx="3219">
                  <c:v>263</c:v>
                </c:pt>
                <c:pt idx="3220">
                  <c:v>263</c:v>
                </c:pt>
                <c:pt idx="3221">
                  <c:v>263</c:v>
                </c:pt>
                <c:pt idx="3222">
                  <c:v>263</c:v>
                </c:pt>
                <c:pt idx="3223">
                  <c:v>263</c:v>
                </c:pt>
                <c:pt idx="3224">
                  <c:v>263</c:v>
                </c:pt>
                <c:pt idx="3225">
                  <c:v>263</c:v>
                </c:pt>
                <c:pt idx="3226">
                  <c:v>281</c:v>
                </c:pt>
                <c:pt idx="3227">
                  <c:v>281</c:v>
                </c:pt>
                <c:pt idx="3228">
                  <c:v>281</c:v>
                </c:pt>
                <c:pt idx="3229">
                  <c:v>281</c:v>
                </c:pt>
                <c:pt idx="3230">
                  <c:v>281</c:v>
                </c:pt>
                <c:pt idx="3231">
                  <c:v>281</c:v>
                </c:pt>
                <c:pt idx="3232">
                  <c:v>281</c:v>
                </c:pt>
                <c:pt idx="3233">
                  <c:v>281</c:v>
                </c:pt>
                <c:pt idx="3234">
                  <c:v>281</c:v>
                </c:pt>
                <c:pt idx="3235">
                  <c:v>281</c:v>
                </c:pt>
                <c:pt idx="3236">
                  <c:v>281</c:v>
                </c:pt>
                <c:pt idx="3237">
                  <c:v>281</c:v>
                </c:pt>
                <c:pt idx="3238">
                  <c:v>281</c:v>
                </c:pt>
                <c:pt idx="3239">
                  <c:v>281</c:v>
                </c:pt>
                <c:pt idx="3240">
                  <c:v>281</c:v>
                </c:pt>
                <c:pt idx="3241">
                  <c:v>281</c:v>
                </c:pt>
                <c:pt idx="3242">
                  <c:v>281</c:v>
                </c:pt>
                <c:pt idx="3243">
                  <c:v>281</c:v>
                </c:pt>
                <c:pt idx="3244">
                  <c:v>281</c:v>
                </c:pt>
                <c:pt idx="3245">
                  <c:v>281</c:v>
                </c:pt>
                <c:pt idx="3246">
                  <c:v>281</c:v>
                </c:pt>
                <c:pt idx="3247">
                  <c:v>281</c:v>
                </c:pt>
                <c:pt idx="3248">
                  <c:v>281</c:v>
                </c:pt>
                <c:pt idx="3249">
                  <c:v>281</c:v>
                </c:pt>
                <c:pt idx="3250">
                  <c:v>281</c:v>
                </c:pt>
                <c:pt idx="3251">
                  <c:v>281</c:v>
                </c:pt>
                <c:pt idx="3252">
                  <c:v>281</c:v>
                </c:pt>
                <c:pt idx="3253">
                  <c:v>281</c:v>
                </c:pt>
                <c:pt idx="3254">
                  <c:v>281</c:v>
                </c:pt>
                <c:pt idx="3255">
                  <c:v>301</c:v>
                </c:pt>
                <c:pt idx="3256">
                  <c:v>301</c:v>
                </c:pt>
                <c:pt idx="3257">
                  <c:v>301</c:v>
                </c:pt>
                <c:pt idx="3258">
                  <c:v>301</c:v>
                </c:pt>
                <c:pt idx="3259">
                  <c:v>301</c:v>
                </c:pt>
                <c:pt idx="3260">
                  <c:v>301</c:v>
                </c:pt>
                <c:pt idx="3261">
                  <c:v>301</c:v>
                </c:pt>
                <c:pt idx="3262">
                  <c:v>301</c:v>
                </c:pt>
                <c:pt idx="3263">
                  <c:v>301</c:v>
                </c:pt>
                <c:pt idx="3264">
                  <c:v>301</c:v>
                </c:pt>
                <c:pt idx="3265">
                  <c:v>301</c:v>
                </c:pt>
                <c:pt idx="3266">
                  <c:v>301</c:v>
                </c:pt>
                <c:pt idx="3267">
                  <c:v>301</c:v>
                </c:pt>
                <c:pt idx="3268">
                  <c:v>301</c:v>
                </c:pt>
                <c:pt idx="3269">
                  <c:v>301</c:v>
                </c:pt>
                <c:pt idx="3270">
                  <c:v>301</c:v>
                </c:pt>
                <c:pt idx="3271">
                  <c:v>301</c:v>
                </c:pt>
                <c:pt idx="3272">
                  <c:v>301</c:v>
                </c:pt>
                <c:pt idx="3273">
                  <c:v>301</c:v>
                </c:pt>
                <c:pt idx="3274">
                  <c:v>301</c:v>
                </c:pt>
                <c:pt idx="3275">
                  <c:v>301</c:v>
                </c:pt>
                <c:pt idx="3276">
                  <c:v>301</c:v>
                </c:pt>
                <c:pt idx="3277">
                  <c:v>301</c:v>
                </c:pt>
                <c:pt idx="3278">
                  <c:v>301</c:v>
                </c:pt>
                <c:pt idx="3279">
                  <c:v>301</c:v>
                </c:pt>
                <c:pt idx="3280">
                  <c:v>301</c:v>
                </c:pt>
                <c:pt idx="3281">
                  <c:v>301</c:v>
                </c:pt>
                <c:pt idx="3282">
                  <c:v>301</c:v>
                </c:pt>
                <c:pt idx="3283">
                  <c:v>301</c:v>
                </c:pt>
                <c:pt idx="3284">
                  <c:v>301</c:v>
                </c:pt>
                <c:pt idx="3285">
                  <c:v>301</c:v>
                </c:pt>
                <c:pt idx="3286">
                  <c:v>301</c:v>
                </c:pt>
                <c:pt idx="3287">
                  <c:v>328</c:v>
                </c:pt>
                <c:pt idx="3288">
                  <c:v>328</c:v>
                </c:pt>
                <c:pt idx="3289">
                  <c:v>328</c:v>
                </c:pt>
                <c:pt idx="3290">
                  <c:v>328</c:v>
                </c:pt>
                <c:pt idx="3291">
                  <c:v>328</c:v>
                </c:pt>
                <c:pt idx="3292">
                  <c:v>328</c:v>
                </c:pt>
                <c:pt idx="3293">
                  <c:v>328</c:v>
                </c:pt>
                <c:pt idx="3294">
                  <c:v>328</c:v>
                </c:pt>
                <c:pt idx="3295">
                  <c:v>328</c:v>
                </c:pt>
                <c:pt idx="3296">
                  <c:v>328</c:v>
                </c:pt>
                <c:pt idx="3297">
                  <c:v>328</c:v>
                </c:pt>
                <c:pt idx="3298">
                  <c:v>328</c:v>
                </c:pt>
                <c:pt idx="3299">
                  <c:v>328</c:v>
                </c:pt>
                <c:pt idx="3300">
                  <c:v>328</c:v>
                </c:pt>
                <c:pt idx="3301">
                  <c:v>328</c:v>
                </c:pt>
                <c:pt idx="3302">
                  <c:v>328</c:v>
                </c:pt>
                <c:pt idx="3303">
                  <c:v>328</c:v>
                </c:pt>
                <c:pt idx="3304">
                  <c:v>328</c:v>
                </c:pt>
                <c:pt idx="3305">
                  <c:v>328</c:v>
                </c:pt>
                <c:pt idx="3306">
                  <c:v>328</c:v>
                </c:pt>
                <c:pt idx="3307">
                  <c:v>328</c:v>
                </c:pt>
                <c:pt idx="3308">
                  <c:v>328</c:v>
                </c:pt>
                <c:pt idx="3309">
                  <c:v>328</c:v>
                </c:pt>
                <c:pt idx="3310">
                  <c:v>328</c:v>
                </c:pt>
                <c:pt idx="3311">
                  <c:v>328</c:v>
                </c:pt>
                <c:pt idx="3312">
                  <c:v>328</c:v>
                </c:pt>
                <c:pt idx="3313">
                  <c:v>328</c:v>
                </c:pt>
                <c:pt idx="3314">
                  <c:v>328</c:v>
                </c:pt>
                <c:pt idx="3315">
                  <c:v>328</c:v>
                </c:pt>
                <c:pt idx="3316">
                  <c:v>328</c:v>
                </c:pt>
                <c:pt idx="3317">
                  <c:v>328</c:v>
                </c:pt>
                <c:pt idx="3318">
                  <c:v>324</c:v>
                </c:pt>
                <c:pt idx="3319">
                  <c:v>324</c:v>
                </c:pt>
                <c:pt idx="3320">
                  <c:v>324</c:v>
                </c:pt>
                <c:pt idx="3321">
                  <c:v>324</c:v>
                </c:pt>
                <c:pt idx="3322">
                  <c:v>324</c:v>
                </c:pt>
                <c:pt idx="3323">
                  <c:v>324</c:v>
                </c:pt>
                <c:pt idx="3324">
                  <c:v>324</c:v>
                </c:pt>
                <c:pt idx="3325">
                  <c:v>324</c:v>
                </c:pt>
                <c:pt idx="3326">
                  <c:v>324</c:v>
                </c:pt>
                <c:pt idx="3327">
                  <c:v>324</c:v>
                </c:pt>
                <c:pt idx="3328">
                  <c:v>324</c:v>
                </c:pt>
                <c:pt idx="3329">
                  <c:v>324</c:v>
                </c:pt>
                <c:pt idx="3330">
                  <c:v>324</c:v>
                </c:pt>
                <c:pt idx="3331">
                  <c:v>324</c:v>
                </c:pt>
                <c:pt idx="3332">
                  <c:v>324</c:v>
                </c:pt>
                <c:pt idx="3333">
                  <c:v>324</c:v>
                </c:pt>
                <c:pt idx="3334">
                  <c:v>324</c:v>
                </c:pt>
                <c:pt idx="3335">
                  <c:v>324</c:v>
                </c:pt>
                <c:pt idx="3336">
                  <c:v>324</c:v>
                </c:pt>
                <c:pt idx="3337">
                  <c:v>324</c:v>
                </c:pt>
                <c:pt idx="3338">
                  <c:v>324</c:v>
                </c:pt>
                <c:pt idx="3339">
                  <c:v>324</c:v>
                </c:pt>
                <c:pt idx="3340">
                  <c:v>324</c:v>
                </c:pt>
                <c:pt idx="3341">
                  <c:v>324</c:v>
                </c:pt>
                <c:pt idx="3342">
                  <c:v>324</c:v>
                </c:pt>
                <c:pt idx="3343">
                  <c:v>324</c:v>
                </c:pt>
                <c:pt idx="3344">
                  <c:v>324</c:v>
                </c:pt>
                <c:pt idx="3345">
                  <c:v>324</c:v>
                </c:pt>
                <c:pt idx="3346">
                  <c:v>324</c:v>
                </c:pt>
                <c:pt idx="3347">
                  <c:v>324</c:v>
                </c:pt>
                <c:pt idx="3348">
                  <c:v>324</c:v>
                </c:pt>
                <c:pt idx="3349">
                  <c:v>508</c:v>
                </c:pt>
                <c:pt idx="3350">
                  <c:v>508</c:v>
                </c:pt>
                <c:pt idx="3351">
                  <c:v>508</c:v>
                </c:pt>
                <c:pt idx="3352">
                  <c:v>508</c:v>
                </c:pt>
                <c:pt idx="3353">
                  <c:v>508</c:v>
                </c:pt>
                <c:pt idx="3354">
                  <c:v>508</c:v>
                </c:pt>
                <c:pt idx="3355">
                  <c:v>508</c:v>
                </c:pt>
                <c:pt idx="3356">
                  <c:v>508</c:v>
                </c:pt>
                <c:pt idx="3357">
                  <c:v>508</c:v>
                </c:pt>
                <c:pt idx="3358">
                  <c:v>508</c:v>
                </c:pt>
                <c:pt idx="3359">
                  <c:v>508</c:v>
                </c:pt>
                <c:pt idx="3360">
                  <c:v>508</c:v>
                </c:pt>
                <c:pt idx="3361">
                  <c:v>508</c:v>
                </c:pt>
                <c:pt idx="3362">
                  <c:v>508</c:v>
                </c:pt>
                <c:pt idx="3363">
                  <c:v>508</c:v>
                </c:pt>
                <c:pt idx="3364">
                  <c:v>508</c:v>
                </c:pt>
                <c:pt idx="3365">
                  <c:v>508</c:v>
                </c:pt>
                <c:pt idx="3366">
                  <c:v>508</c:v>
                </c:pt>
                <c:pt idx="3367">
                  <c:v>508</c:v>
                </c:pt>
                <c:pt idx="3368">
                  <c:v>508</c:v>
                </c:pt>
                <c:pt idx="3369">
                  <c:v>508</c:v>
                </c:pt>
                <c:pt idx="3370">
                  <c:v>508</c:v>
                </c:pt>
                <c:pt idx="3371">
                  <c:v>508</c:v>
                </c:pt>
                <c:pt idx="3372">
                  <c:v>508</c:v>
                </c:pt>
                <c:pt idx="3373">
                  <c:v>508</c:v>
                </c:pt>
                <c:pt idx="3374">
                  <c:v>508</c:v>
                </c:pt>
                <c:pt idx="3375">
                  <c:v>508</c:v>
                </c:pt>
                <c:pt idx="3376">
                  <c:v>508</c:v>
                </c:pt>
                <c:pt idx="3377">
                  <c:v>508</c:v>
                </c:pt>
                <c:pt idx="3378">
                  <c:v>508</c:v>
                </c:pt>
                <c:pt idx="3379">
                  <c:v>565</c:v>
                </c:pt>
                <c:pt idx="3380">
                  <c:v>565</c:v>
                </c:pt>
                <c:pt idx="3381">
                  <c:v>565</c:v>
                </c:pt>
                <c:pt idx="3382">
                  <c:v>565</c:v>
                </c:pt>
                <c:pt idx="3383">
                  <c:v>565</c:v>
                </c:pt>
                <c:pt idx="3384">
                  <c:v>565</c:v>
                </c:pt>
                <c:pt idx="3385">
                  <c:v>565</c:v>
                </c:pt>
                <c:pt idx="3386">
                  <c:v>565</c:v>
                </c:pt>
                <c:pt idx="3387">
                  <c:v>565</c:v>
                </c:pt>
                <c:pt idx="3388">
                  <c:v>565</c:v>
                </c:pt>
                <c:pt idx="3389">
                  <c:v>565</c:v>
                </c:pt>
                <c:pt idx="3390">
                  <c:v>565</c:v>
                </c:pt>
                <c:pt idx="3391">
                  <c:v>565</c:v>
                </c:pt>
                <c:pt idx="3392">
                  <c:v>565</c:v>
                </c:pt>
                <c:pt idx="3393">
                  <c:v>565</c:v>
                </c:pt>
                <c:pt idx="3394">
                  <c:v>565</c:v>
                </c:pt>
                <c:pt idx="3395">
                  <c:v>565</c:v>
                </c:pt>
                <c:pt idx="3396">
                  <c:v>565</c:v>
                </c:pt>
                <c:pt idx="3397">
                  <c:v>565</c:v>
                </c:pt>
                <c:pt idx="3398">
                  <c:v>565</c:v>
                </c:pt>
                <c:pt idx="3399">
                  <c:v>565</c:v>
                </c:pt>
                <c:pt idx="3400">
                  <c:v>565</c:v>
                </c:pt>
                <c:pt idx="3401">
                  <c:v>565</c:v>
                </c:pt>
                <c:pt idx="3402">
                  <c:v>565</c:v>
                </c:pt>
                <c:pt idx="3403">
                  <c:v>565</c:v>
                </c:pt>
                <c:pt idx="3404">
                  <c:v>565</c:v>
                </c:pt>
                <c:pt idx="3405">
                  <c:v>565</c:v>
                </c:pt>
                <c:pt idx="3406">
                  <c:v>565</c:v>
                </c:pt>
                <c:pt idx="3407">
                  <c:v>565</c:v>
                </c:pt>
                <c:pt idx="3408">
                  <c:v>565</c:v>
                </c:pt>
                <c:pt idx="3409">
                  <c:v>611</c:v>
                </c:pt>
                <c:pt idx="3410">
                  <c:v>611</c:v>
                </c:pt>
                <c:pt idx="3411">
                  <c:v>611</c:v>
                </c:pt>
                <c:pt idx="3412">
                  <c:v>611</c:v>
                </c:pt>
                <c:pt idx="3413">
                  <c:v>611</c:v>
                </c:pt>
                <c:pt idx="3414">
                  <c:v>611</c:v>
                </c:pt>
                <c:pt idx="3415">
                  <c:v>611</c:v>
                </c:pt>
                <c:pt idx="3416">
                  <c:v>611</c:v>
                </c:pt>
                <c:pt idx="3417">
                  <c:v>611</c:v>
                </c:pt>
                <c:pt idx="3418">
                  <c:v>611</c:v>
                </c:pt>
                <c:pt idx="3419">
                  <c:v>611</c:v>
                </c:pt>
                <c:pt idx="3420">
                  <c:v>611</c:v>
                </c:pt>
                <c:pt idx="3421">
                  <c:v>611</c:v>
                </c:pt>
                <c:pt idx="3422">
                  <c:v>611</c:v>
                </c:pt>
                <c:pt idx="3423">
                  <c:v>611</c:v>
                </c:pt>
                <c:pt idx="3424">
                  <c:v>611</c:v>
                </c:pt>
                <c:pt idx="3425">
                  <c:v>611</c:v>
                </c:pt>
                <c:pt idx="3426">
                  <c:v>611</c:v>
                </c:pt>
                <c:pt idx="3427">
                  <c:v>611</c:v>
                </c:pt>
                <c:pt idx="3428">
                  <c:v>611</c:v>
                </c:pt>
                <c:pt idx="3429">
                  <c:v>611</c:v>
                </c:pt>
                <c:pt idx="3430">
                  <c:v>611</c:v>
                </c:pt>
                <c:pt idx="3431">
                  <c:v>611</c:v>
                </c:pt>
                <c:pt idx="3432">
                  <c:v>611</c:v>
                </c:pt>
                <c:pt idx="3433">
                  <c:v>611</c:v>
                </c:pt>
                <c:pt idx="3434">
                  <c:v>611</c:v>
                </c:pt>
                <c:pt idx="3435">
                  <c:v>611</c:v>
                </c:pt>
                <c:pt idx="3436">
                  <c:v>611</c:v>
                </c:pt>
                <c:pt idx="3437">
                  <c:v>611</c:v>
                </c:pt>
                <c:pt idx="3438">
                  <c:v>611</c:v>
                </c:pt>
                <c:pt idx="3439">
                  <c:v>611</c:v>
                </c:pt>
                <c:pt idx="3440">
                  <c:v>518</c:v>
                </c:pt>
                <c:pt idx="3441">
                  <c:v>518</c:v>
                </c:pt>
                <c:pt idx="3442">
                  <c:v>518</c:v>
                </c:pt>
                <c:pt idx="3443">
                  <c:v>518</c:v>
                </c:pt>
                <c:pt idx="3444">
                  <c:v>518</c:v>
                </c:pt>
                <c:pt idx="3445">
                  <c:v>518</c:v>
                </c:pt>
                <c:pt idx="3446">
                  <c:v>518</c:v>
                </c:pt>
                <c:pt idx="3447">
                  <c:v>518</c:v>
                </c:pt>
                <c:pt idx="3448">
                  <c:v>518</c:v>
                </c:pt>
                <c:pt idx="3449">
                  <c:v>518</c:v>
                </c:pt>
                <c:pt idx="3450">
                  <c:v>518</c:v>
                </c:pt>
                <c:pt idx="3451">
                  <c:v>518</c:v>
                </c:pt>
                <c:pt idx="3452">
                  <c:v>518</c:v>
                </c:pt>
                <c:pt idx="3453">
                  <c:v>518</c:v>
                </c:pt>
                <c:pt idx="3454">
                  <c:v>518</c:v>
                </c:pt>
                <c:pt idx="3455">
                  <c:v>518</c:v>
                </c:pt>
                <c:pt idx="3456">
                  <c:v>518</c:v>
                </c:pt>
                <c:pt idx="3457">
                  <c:v>518</c:v>
                </c:pt>
                <c:pt idx="3458">
                  <c:v>518</c:v>
                </c:pt>
                <c:pt idx="3459">
                  <c:v>518</c:v>
                </c:pt>
                <c:pt idx="3460">
                  <c:v>518</c:v>
                </c:pt>
                <c:pt idx="3461">
                  <c:v>518</c:v>
                </c:pt>
                <c:pt idx="3462">
                  <c:v>518</c:v>
                </c:pt>
                <c:pt idx="3463">
                  <c:v>518</c:v>
                </c:pt>
                <c:pt idx="3464">
                  <c:v>518</c:v>
                </c:pt>
                <c:pt idx="3465">
                  <c:v>518</c:v>
                </c:pt>
                <c:pt idx="3466">
                  <c:v>518</c:v>
                </c:pt>
                <c:pt idx="3467">
                  <c:v>518</c:v>
                </c:pt>
                <c:pt idx="3468">
                  <c:v>518</c:v>
                </c:pt>
                <c:pt idx="3469">
                  <c:v>518</c:v>
                </c:pt>
                <c:pt idx="3470">
                  <c:v>518</c:v>
                </c:pt>
                <c:pt idx="3471">
                  <c:v>527</c:v>
                </c:pt>
                <c:pt idx="3472">
                  <c:v>527</c:v>
                </c:pt>
                <c:pt idx="3473">
                  <c:v>527</c:v>
                </c:pt>
                <c:pt idx="3474">
                  <c:v>527</c:v>
                </c:pt>
                <c:pt idx="3475">
                  <c:v>527</c:v>
                </c:pt>
                <c:pt idx="3476">
                  <c:v>527</c:v>
                </c:pt>
                <c:pt idx="3477">
                  <c:v>527</c:v>
                </c:pt>
                <c:pt idx="3478">
                  <c:v>527</c:v>
                </c:pt>
                <c:pt idx="3479">
                  <c:v>527</c:v>
                </c:pt>
                <c:pt idx="3480">
                  <c:v>527</c:v>
                </c:pt>
                <c:pt idx="3481">
                  <c:v>527</c:v>
                </c:pt>
                <c:pt idx="3482">
                  <c:v>527</c:v>
                </c:pt>
                <c:pt idx="3483">
                  <c:v>527</c:v>
                </c:pt>
                <c:pt idx="3484">
                  <c:v>527</c:v>
                </c:pt>
                <c:pt idx="3485">
                  <c:v>527</c:v>
                </c:pt>
                <c:pt idx="3486">
                  <c:v>527</c:v>
                </c:pt>
                <c:pt idx="3487">
                  <c:v>527</c:v>
                </c:pt>
                <c:pt idx="3488">
                  <c:v>527</c:v>
                </c:pt>
                <c:pt idx="3489">
                  <c:v>527</c:v>
                </c:pt>
                <c:pt idx="3490">
                  <c:v>527</c:v>
                </c:pt>
                <c:pt idx="3491">
                  <c:v>527</c:v>
                </c:pt>
                <c:pt idx="3492">
                  <c:v>527</c:v>
                </c:pt>
                <c:pt idx="3493">
                  <c:v>527</c:v>
                </c:pt>
                <c:pt idx="3494">
                  <c:v>527</c:v>
                </c:pt>
                <c:pt idx="3495">
                  <c:v>527</c:v>
                </c:pt>
                <c:pt idx="3496">
                  <c:v>527</c:v>
                </c:pt>
                <c:pt idx="3497">
                  <c:v>527</c:v>
                </c:pt>
                <c:pt idx="3498">
                  <c:v>527</c:v>
                </c:pt>
                <c:pt idx="3499">
                  <c:v>527</c:v>
                </c:pt>
                <c:pt idx="3500">
                  <c:v>515</c:v>
                </c:pt>
                <c:pt idx="3501">
                  <c:v>515</c:v>
                </c:pt>
                <c:pt idx="3502">
                  <c:v>515</c:v>
                </c:pt>
                <c:pt idx="3503">
                  <c:v>515</c:v>
                </c:pt>
                <c:pt idx="3504">
                  <c:v>515</c:v>
                </c:pt>
                <c:pt idx="3505">
                  <c:v>515</c:v>
                </c:pt>
                <c:pt idx="3506">
                  <c:v>515</c:v>
                </c:pt>
                <c:pt idx="3507">
                  <c:v>515</c:v>
                </c:pt>
                <c:pt idx="3508">
                  <c:v>515</c:v>
                </c:pt>
                <c:pt idx="3509">
                  <c:v>515</c:v>
                </c:pt>
                <c:pt idx="3510">
                  <c:v>515</c:v>
                </c:pt>
                <c:pt idx="3511">
                  <c:v>515</c:v>
                </c:pt>
                <c:pt idx="3512">
                  <c:v>515</c:v>
                </c:pt>
                <c:pt idx="3513">
                  <c:v>515</c:v>
                </c:pt>
                <c:pt idx="3514">
                  <c:v>515</c:v>
                </c:pt>
                <c:pt idx="3515">
                  <c:v>515</c:v>
                </c:pt>
                <c:pt idx="3516">
                  <c:v>515</c:v>
                </c:pt>
                <c:pt idx="3517">
                  <c:v>515</c:v>
                </c:pt>
                <c:pt idx="3518">
                  <c:v>515</c:v>
                </c:pt>
                <c:pt idx="3519">
                  <c:v>515</c:v>
                </c:pt>
                <c:pt idx="3520">
                  <c:v>515</c:v>
                </c:pt>
                <c:pt idx="3521">
                  <c:v>515</c:v>
                </c:pt>
                <c:pt idx="3522">
                  <c:v>515</c:v>
                </c:pt>
                <c:pt idx="3523">
                  <c:v>515</c:v>
                </c:pt>
                <c:pt idx="3524">
                  <c:v>515</c:v>
                </c:pt>
                <c:pt idx="3525">
                  <c:v>515</c:v>
                </c:pt>
                <c:pt idx="3526">
                  <c:v>515</c:v>
                </c:pt>
                <c:pt idx="3527">
                  <c:v>515</c:v>
                </c:pt>
                <c:pt idx="3528">
                  <c:v>478</c:v>
                </c:pt>
                <c:pt idx="3529">
                  <c:v>478</c:v>
                </c:pt>
                <c:pt idx="3530">
                  <c:v>478</c:v>
                </c:pt>
                <c:pt idx="3531">
                  <c:v>478</c:v>
                </c:pt>
                <c:pt idx="3532">
                  <c:v>478</c:v>
                </c:pt>
                <c:pt idx="3533">
                  <c:v>478</c:v>
                </c:pt>
                <c:pt idx="3534">
                  <c:v>478</c:v>
                </c:pt>
                <c:pt idx="3535">
                  <c:v>478</c:v>
                </c:pt>
                <c:pt idx="3536">
                  <c:v>478</c:v>
                </c:pt>
                <c:pt idx="3537">
                  <c:v>478</c:v>
                </c:pt>
                <c:pt idx="3538">
                  <c:v>478</c:v>
                </c:pt>
                <c:pt idx="3539">
                  <c:v>478</c:v>
                </c:pt>
                <c:pt idx="3540">
                  <c:v>478</c:v>
                </c:pt>
                <c:pt idx="3541">
                  <c:v>478</c:v>
                </c:pt>
                <c:pt idx="3542">
                  <c:v>478</c:v>
                </c:pt>
                <c:pt idx="3543">
                  <c:v>478</c:v>
                </c:pt>
                <c:pt idx="3544">
                  <c:v>478</c:v>
                </c:pt>
                <c:pt idx="3545">
                  <c:v>478</c:v>
                </c:pt>
                <c:pt idx="3546">
                  <c:v>478</c:v>
                </c:pt>
                <c:pt idx="3547">
                  <c:v>478</c:v>
                </c:pt>
                <c:pt idx="3548">
                  <c:v>478</c:v>
                </c:pt>
                <c:pt idx="3549">
                  <c:v>478</c:v>
                </c:pt>
                <c:pt idx="3550">
                  <c:v>478</c:v>
                </c:pt>
                <c:pt idx="3551">
                  <c:v>478</c:v>
                </c:pt>
                <c:pt idx="3552">
                  <c:v>478</c:v>
                </c:pt>
                <c:pt idx="3553">
                  <c:v>478</c:v>
                </c:pt>
                <c:pt idx="3554">
                  <c:v>478</c:v>
                </c:pt>
                <c:pt idx="3555">
                  <c:v>478</c:v>
                </c:pt>
                <c:pt idx="3556">
                  <c:v>478</c:v>
                </c:pt>
                <c:pt idx="3557">
                  <c:v>478</c:v>
                </c:pt>
                <c:pt idx="3558">
                  <c:v>478</c:v>
                </c:pt>
                <c:pt idx="3559">
                  <c:v>478</c:v>
                </c:pt>
                <c:pt idx="3560">
                  <c:v>478</c:v>
                </c:pt>
                <c:pt idx="3561">
                  <c:v>475</c:v>
                </c:pt>
                <c:pt idx="3562">
                  <c:v>475</c:v>
                </c:pt>
                <c:pt idx="3563">
                  <c:v>475</c:v>
                </c:pt>
                <c:pt idx="3564">
                  <c:v>475</c:v>
                </c:pt>
                <c:pt idx="3565">
                  <c:v>475</c:v>
                </c:pt>
                <c:pt idx="3566">
                  <c:v>475</c:v>
                </c:pt>
                <c:pt idx="3567">
                  <c:v>475</c:v>
                </c:pt>
                <c:pt idx="3568">
                  <c:v>475</c:v>
                </c:pt>
                <c:pt idx="3569">
                  <c:v>475</c:v>
                </c:pt>
                <c:pt idx="3570">
                  <c:v>475</c:v>
                </c:pt>
                <c:pt idx="3571">
                  <c:v>475</c:v>
                </c:pt>
                <c:pt idx="3572">
                  <c:v>475</c:v>
                </c:pt>
                <c:pt idx="3573">
                  <c:v>475</c:v>
                </c:pt>
                <c:pt idx="3574">
                  <c:v>475</c:v>
                </c:pt>
                <c:pt idx="3575">
                  <c:v>475</c:v>
                </c:pt>
                <c:pt idx="3576">
                  <c:v>475</c:v>
                </c:pt>
                <c:pt idx="3577">
                  <c:v>475</c:v>
                </c:pt>
                <c:pt idx="3578">
                  <c:v>475</c:v>
                </c:pt>
                <c:pt idx="3579">
                  <c:v>475</c:v>
                </c:pt>
                <c:pt idx="3580">
                  <c:v>475</c:v>
                </c:pt>
                <c:pt idx="3581">
                  <c:v>475</c:v>
                </c:pt>
                <c:pt idx="3582">
                  <c:v>475</c:v>
                </c:pt>
                <c:pt idx="3583">
                  <c:v>475</c:v>
                </c:pt>
                <c:pt idx="3584">
                  <c:v>475</c:v>
                </c:pt>
                <c:pt idx="3585">
                  <c:v>475</c:v>
                </c:pt>
                <c:pt idx="3586">
                  <c:v>475</c:v>
                </c:pt>
                <c:pt idx="3587">
                  <c:v>475</c:v>
                </c:pt>
                <c:pt idx="3588">
                  <c:v>475</c:v>
                </c:pt>
                <c:pt idx="3589">
                  <c:v>475</c:v>
                </c:pt>
                <c:pt idx="3590">
                  <c:v>475</c:v>
                </c:pt>
                <c:pt idx="3591">
                  <c:v>444.00000000000006</c:v>
                </c:pt>
                <c:pt idx="3592">
                  <c:v>444.00000000000006</c:v>
                </c:pt>
                <c:pt idx="3593">
                  <c:v>444.00000000000006</c:v>
                </c:pt>
                <c:pt idx="3594">
                  <c:v>444.00000000000006</c:v>
                </c:pt>
                <c:pt idx="3595">
                  <c:v>444.00000000000006</c:v>
                </c:pt>
                <c:pt idx="3596">
                  <c:v>444.00000000000006</c:v>
                </c:pt>
                <c:pt idx="3597">
                  <c:v>444.00000000000006</c:v>
                </c:pt>
                <c:pt idx="3598">
                  <c:v>444.00000000000006</c:v>
                </c:pt>
                <c:pt idx="3599">
                  <c:v>444.00000000000006</c:v>
                </c:pt>
                <c:pt idx="3600">
                  <c:v>444.00000000000006</c:v>
                </c:pt>
                <c:pt idx="3601">
                  <c:v>444.00000000000006</c:v>
                </c:pt>
                <c:pt idx="3602">
                  <c:v>444.00000000000006</c:v>
                </c:pt>
                <c:pt idx="3603">
                  <c:v>444.00000000000006</c:v>
                </c:pt>
                <c:pt idx="3604">
                  <c:v>444.00000000000006</c:v>
                </c:pt>
                <c:pt idx="3605">
                  <c:v>444.00000000000006</c:v>
                </c:pt>
                <c:pt idx="3606">
                  <c:v>444.00000000000006</c:v>
                </c:pt>
                <c:pt idx="3607">
                  <c:v>444.00000000000006</c:v>
                </c:pt>
                <c:pt idx="3608">
                  <c:v>444.00000000000006</c:v>
                </c:pt>
                <c:pt idx="3609">
                  <c:v>444.00000000000006</c:v>
                </c:pt>
                <c:pt idx="3610">
                  <c:v>444.00000000000006</c:v>
                </c:pt>
                <c:pt idx="3611">
                  <c:v>444.00000000000006</c:v>
                </c:pt>
                <c:pt idx="3612">
                  <c:v>444.00000000000006</c:v>
                </c:pt>
                <c:pt idx="3613">
                  <c:v>444.00000000000006</c:v>
                </c:pt>
                <c:pt idx="3614">
                  <c:v>444.00000000000006</c:v>
                </c:pt>
                <c:pt idx="3615">
                  <c:v>444.00000000000006</c:v>
                </c:pt>
                <c:pt idx="3616">
                  <c:v>444.00000000000006</c:v>
                </c:pt>
                <c:pt idx="3617">
                  <c:v>444.00000000000006</c:v>
                </c:pt>
                <c:pt idx="3618">
                  <c:v>444.00000000000006</c:v>
                </c:pt>
                <c:pt idx="3619">
                  <c:v>458</c:v>
                </c:pt>
                <c:pt idx="3620">
                  <c:v>458</c:v>
                </c:pt>
                <c:pt idx="3621">
                  <c:v>458</c:v>
                </c:pt>
                <c:pt idx="3622">
                  <c:v>458</c:v>
                </c:pt>
                <c:pt idx="3623">
                  <c:v>458</c:v>
                </c:pt>
                <c:pt idx="3624">
                  <c:v>458</c:v>
                </c:pt>
                <c:pt idx="3625">
                  <c:v>458</c:v>
                </c:pt>
                <c:pt idx="3626">
                  <c:v>458</c:v>
                </c:pt>
                <c:pt idx="3627">
                  <c:v>458</c:v>
                </c:pt>
                <c:pt idx="3628">
                  <c:v>458</c:v>
                </c:pt>
                <c:pt idx="3629">
                  <c:v>458</c:v>
                </c:pt>
                <c:pt idx="3630">
                  <c:v>458</c:v>
                </c:pt>
                <c:pt idx="3631">
                  <c:v>458</c:v>
                </c:pt>
                <c:pt idx="3632">
                  <c:v>458</c:v>
                </c:pt>
                <c:pt idx="3633">
                  <c:v>458</c:v>
                </c:pt>
                <c:pt idx="3634">
                  <c:v>458</c:v>
                </c:pt>
                <c:pt idx="3635">
                  <c:v>458</c:v>
                </c:pt>
                <c:pt idx="3636">
                  <c:v>458</c:v>
                </c:pt>
                <c:pt idx="3637">
                  <c:v>458</c:v>
                </c:pt>
                <c:pt idx="3638">
                  <c:v>458</c:v>
                </c:pt>
                <c:pt idx="3639">
                  <c:v>458</c:v>
                </c:pt>
                <c:pt idx="3640">
                  <c:v>458</c:v>
                </c:pt>
                <c:pt idx="3641">
                  <c:v>458</c:v>
                </c:pt>
                <c:pt idx="3642">
                  <c:v>458</c:v>
                </c:pt>
                <c:pt idx="3643">
                  <c:v>458</c:v>
                </c:pt>
                <c:pt idx="3644">
                  <c:v>458</c:v>
                </c:pt>
                <c:pt idx="3645">
                  <c:v>458</c:v>
                </c:pt>
                <c:pt idx="3646">
                  <c:v>458</c:v>
                </c:pt>
                <c:pt idx="3647">
                  <c:v>458</c:v>
                </c:pt>
                <c:pt idx="3648">
                  <c:v>458</c:v>
                </c:pt>
                <c:pt idx="3649">
                  <c:v>458</c:v>
                </c:pt>
                <c:pt idx="3650">
                  <c:v>458</c:v>
                </c:pt>
                <c:pt idx="3651">
                  <c:v>458</c:v>
                </c:pt>
                <c:pt idx="3652">
                  <c:v>468.99999999999994</c:v>
                </c:pt>
                <c:pt idx="3653">
                  <c:v>468.99999999999994</c:v>
                </c:pt>
                <c:pt idx="3654">
                  <c:v>468.99999999999994</c:v>
                </c:pt>
                <c:pt idx="3655">
                  <c:v>468.99999999999994</c:v>
                </c:pt>
                <c:pt idx="3656">
                  <c:v>468.99999999999994</c:v>
                </c:pt>
                <c:pt idx="3657">
                  <c:v>468.99999999999994</c:v>
                </c:pt>
                <c:pt idx="3658">
                  <c:v>468.99999999999994</c:v>
                </c:pt>
                <c:pt idx="3659">
                  <c:v>468.99999999999994</c:v>
                </c:pt>
                <c:pt idx="3660">
                  <c:v>468.99999999999994</c:v>
                </c:pt>
                <c:pt idx="3661">
                  <c:v>468.99999999999994</c:v>
                </c:pt>
                <c:pt idx="3662">
                  <c:v>468.99999999999994</c:v>
                </c:pt>
                <c:pt idx="3663">
                  <c:v>468.99999999999994</c:v>
                </c:pt>
                <c:pt idx="3664">
                  <c:v>468.99999999999994</c:v>
                </c:pt>
                <c:pt idx="3665">
                  <c:v>468.99999999999994</c:v>
                </c:pt>
                <c:pt idx="3666">
                  <c:v>468.99999999999994</c:v>
                </c:pt>
                <c:pt idx="3667">
                  <c:v>468.99999999999994</c:v>
                </c:pt>
                <c:pt idx="3668">
                  <c:v>468.99999999999994</c:v>
                </c:pt>
                <c:pt idx="3669">
                  <c:v>468.99999999999994</c:v>
                </c:pt>
                <c:pt idx="3670">
                  <c:v>468.99999999999994</c:v>
                </c:pt>
                <c:pt idx="3671">
                  <c:v>468.99999999999994</c:v>
                </c:pt>
                <c:pt idx="3672">
                  <c:v>468.99999999999994</c:v>
                </c:pt>
                <c:pt idx="3673">
                  <c:v>468.99999999999994</c:v>
                </c:pt>
                <c:pt idx="3674">
                  <c:v>468.99999999999994</c:v>
                </c:pt>
                <c:pt idx="3675">
                  <c:v>468.99999999999994</c:v>
                </c:pt>
                <c:pt idx="3676">
                  <c:v>468.99999999999994</c:v>
                </c:pt>
                <c:pt idx="3677">
                  <c:v>468.99999999999994</c:v>
                </c:pt>
                <c:pt idx="3678">
                  <c:v>468.99999999999994</c:v>
                </c:pt>
                <c:pt idx="3679">
                  <c:v>468.99999999999994</c:v>
                </c:pt>
                <c:pt idx="3680">
                  <c:v>468.99999999999994</c:v>
                </c:pt>
                <c:pt idx="3681">
                  <c:v>468.99999999999994</c:v>
                </c:pt>
                <c:pt idx="3682">
                  <c:v>459</c:v>
                </c:pt>
                <c:pt idx="3683">
                  <c:v>459</c:v>
                </c:pt>
                <c:pt idx="3684">
                  <c:v>459</c:v>
                </c:pt>
                <c:pt idx="3685">
                  <c:v>459</c:v>
                </c:pt>
                <c:pt idx="3686">
                  <c:v>459</c:v>
                </c:pt>
                <c:pt idx="3687">
                  <c:v>459</c:v>
                </c:pt>
                <c:pt idx="3688">
                  <c:v>459</c:v>
                </c:pt>
                <c:pt idx="3689">
                  <c:v>459</c:v>
                </c:pt>
                <c:pt idx="3690">
                  <c:v>459</c:v>
                </c:pt>
                <c:pt idx="3691">
                  <c:v>459</c:v>
                </c:pt>
                <c:pt idx="3692">
                  <c:v>459</c:v>
                </c:pt>
                <c:pt idx="3693">
                  <c:v>459</c:v>
                </c:pt>
                <c:pt idx="3694">
                  <c:v>459</c:v>
                </c:pt>
                <c:pt idx="3695">
                  <c:v>459</c:v>
                </c:pt>
                <c:pt idx="3696">
                  <c:v>459</c:v>
                </c:pt>
                <c:pt idx="3697">
                  <c:v>459</c:v>
                </c:pt>
                <c:pt idx="3698">
                  <c:v>459</c:v>
                </c:pt>
                <c:pt idx="3699">
                  <c:v>459</c:v>
                </c:pt>
                <c:pt idx="3700">
                  <c:v>459</c:v>
                </c:pt>
                <c:pt idx="3701">
                  <c:v>459</c:v>
                </c:pt>
                <c:pt idx="3702">
                  <c:v>459</c:v>
                </c:pt>
                <c:pt idx="3703">
                  <c:v>459</c:v>
                </c:pt>
                <c:pt idx="3704">
                  <c:v>459</c:v>
                </c:pt>
                <c:pt idx="3705">
                  <c:v>459</c:v>
                </c:pt>
                <c:pt idx="3706">
                  <c:v>459</c:v>
                </c:pt>
                <c:pt idx="3707">
                  <c:v>459</c:v>
                </c:pt>
                <c:pt idx="3708">
                  <c:v>459</c:v>
                </c:pt>
                <c:pt idx="3709">
                  <c:v>459</c:v>
                </c:pt>
                <c:pt idx="3710">
                  <c:v>459</c:v>
                </c:pt>
                <c:pt idx="3711">
                  <c:v>459</c:v>
                </c:pt>
                <c:pt idx="3712">
                  <c:v>459</c:v>
                </c:pt>
                <c:pt idx="3713">
                  <c:v>459</c:v>
                </c:pt>
                <c:pt idx="3714">
                  <c:v>482</c:v>
                </c:pt>
                <c:pt idx="3715">
                  <c:v>482</c:v>
                </c:pt>
                <c:pt idx="3716">
                  <c:v>482</c:v>
                </c:pt>
                <c:pt idx="3717">
                  <c:v>482</c:v>
                </c:pt>
                <c:pt idx="3718">
                  <c:v>482</c:v>
                </c:pt>
                <c:pt idx="3719">
                  <c:v>482</c:v>
                </c:pt>
                <c:pt idx="3720">
                  <c:v>482</c:v>
                </c:pt>
                <c:pt idx="3721">
                  <c:v>482</c:v>
                </c:pt>
                <c:pt idx="3722">
                  <c:v>482</c:v>
                </c:pt>
                <c:pt idx="3723">
                  <c:v>482</c:v>
                </c:pt>
                <c:pt idx="3724">
                  <c:v>482</c:v>
                </c:pt>
                <c:pt idx="3725">
                  <c:v>482</c:v>
                </c:pt>
                <c:pt idx="3726">
                  <c:v>482</c:v>
                </c:pt>
                <c:pt idx="3727">
                  <c:v>482</c:v>
                </c:pt>
                <c:pt idx="3728">
                  <c:v>482</c:v>
                </c:pt>
                <c:pt idx="3729">
                  <c:v>482</c:v>
                </c:pt>
                <c:pt idx="3730">
                  <c:v>482</c:v>
                </c:pt>
                <c:pt idx="3731">
                  <c:v>482</c:v>
                </c:pt>
                <c:pt idx="3732">
                  <c:v>482</c:v>
                </c:pt>
                <c:pt idx="3733">
                  <c:v>482</c:v>
                </c:pt>
                <c:pt idx="3734">
                  <c:v>482</c:v>
                </c:pt>
                <c:pt idx="3735">
                  <c:v>482</c:v>
                </c:pt>
                <c:pt idx="3736">
                  <c:v>482</c:v>
                </c:pt>
                <c:pt idx="3737">
                  <c:v>482</c:v>
                </c:pt>
                <c:pt idx="3738">
                  <c:v>482</c:v>
                </c:pt>
                <c:pt idx="3739">
                  <c:v>482</c:v>
                </c:pt>
                <c:pt idx="3740">
                  <c:v>482</c:v>
                </c:pt>
                <c:pt idx="3741">
                  <c:v>482</c:v>
                </c:pt>
                <c:pt idx="3742">
                  <c:v>482</c:v>
                </c:pt>
                <c:pt idx="3743">
                  <c:v>482</c:v>
                </c:pt>
                <c:pt idx="3744">
                  <c:v>518</c:v>
                </c:pt>
                <c:pt idx="3745">
                  <c:v>518</c:v>
                </c:pt>
                <c:pt idx="3746">
                  <c:v>518</c:v>
                </c:pt>
                <c:pt idx="3747">
                  <c:v>518</c:v>
                </c:pt>
                <c:pt idx="3748">
                  <c:v>518</c:v>
                </c:pt>
                <c:pt idx="3749">
                  <c:v>518</c:v>
                </c:pt>
                <c:pt idx="3750">
                  <c:v>518</c:v>
                </c:pt>
                <c:pt idx="3751">
                  <c:v>518</c:v>
                </c:pt>
                <c:pt idx="3752">
                  <c:v>518</c:v>
                </c:pt>
                <c:pt idx="3753">
                  <c:v>518</c:v>
                </c:pt>
                <c:pt idx="3754">
                  <c:v>518</c:v>
                </c:pt>
                <c:pt idx="3755">
                  <c:v>518</c:v>
                </c:pt>
                <c:pt idx="3756">
                  <c:v>518</c:v>
                </c:pt>
                <c:pt idx="3757">
                  <c:v>518</c:v>
                </c:pt>
                <c:pt idx="3758">
                  <c:v>518</c:v>
                </c:pt>
                <c:pt idx="3759">
                  <c:v>518</c:v>
                </c:pt>
                <c:pt idx="3760">
                  <c:v>518</c:v>
                </c:pt>
                <c:pt idx="3761">
                  <c:v>518</c:v>
                </c:pt>
                <c:pt idx="3762">
                  <c:v>518</c:v>
                </c:pt>
                <c:pt idx="3763">
                  <c:v>518</c:v>
                </c:pt>
                <c:pt idx="3764">
                  <c:v>518</c:v>
                </c:pt>
                <c:pt idx="3765">
                  <c:v>518</c:v>
                </c:pt>
                <c:pt idx="3766">
                  <c:v>518</c:v>
                </c:pt>
                <c:pt idx="3767">
                  <c:v>518</c:v>
                </c:pt>
                <c:pt idx="3768">
                  <c:v>518</c:v>
                </c:pt>
                <c:pt idx="3769">
                  <c:v>518</c:v>
                </c:pt>
                <c:pt idx="3770">
                  <c:v>518</c:v>
                </c:pt>
                <c:pt idx="3771">
                  <c:v>518</c:v>
                </c:pt>
                <c:pt idx="3772">
                  <c:v>518</c:v>
                </c:pt>
                <c:pt idx="3773">
                  <c:v>525</c:v>
                </c:pt>
                <c:pt idx="3774">
                  <c:v>525</c:v>
                </c:pt>
                <c:pt idx="3775">
                  <c:v>525</c:v>
                </c:pt>
                <c:pt idx="3776">
                  <c:v>525</c:v>
                </c:pt>
                <c:pt idx="3777">
                  <c:v>525</c:v>
                </c:pt>
                <c:pt idx="3778">
                  <c:v>525</c:v>
                </c:pt>
                <c:pt idx="3779">
                  <c:v>525</c:v>
                </c:pt>
                <c:pt idx="3780">
                  <c:v>525</c:v>
                </c:pt>
                <c:pt idx="3781">
                  <c:v>525</c:v>
                </c:pt>
                <c:pt idx="3782">
                  <c:v>525</c:v>
                </c:pt>
                <c:pt idx="3783">
                  <c:v>525</c:v>
                </c:pt>
                <c:pt idx="3784">
                  <c:v>525</c:v>
                </c:pt>
                <c:pt idx="3785">
                  <c:v>525</c:v>
                </c:pt>
                <c:pt idx="3786">
                  <c:v>525</c:v>
                </c:pt>
                <c:pt idx="3787">
                  <c:v>525</c:v>
                </c:pt>
                <c:pt idx="3788">
                  <c:v>525</c:v>
                </c:pt>
                <c:pt idx="3789">
                  <c:v>525</c:v>
                </c:pt>
                <c:pt idx="3790">
                  <c:v>525</c:v>
                </c:pt>
                <c:pt idx="3791">
                  <c:v>525</c:v>
                </c:pt>
                <c:pt idx="3792">
                  <c:v>525</c:v>
                </c:pt>
                <c:pt idx="3793">
                  <c:v>525</c:v>
                </c:pt>
                <c:pt idx="3794">
                  <c:v>525</c:v>
                </c:pt>
                <c:pt idx="3795">
                  <c:v>525</c:v>
                </c:pt>
                <c:pt idx="3796">
                  <c:v>525</c:v>
                </c:pt>
                <c:pt idx="3797">
                  <c:v>525</c:v>
                </c:pt>
                <c:pt idx="3798">
                  <c:v>525</c:v>
                </c:pt>
                <c:pt idx="3799">
                  <c:v>525</c:v>
                </c:pt>
                <c:pt idx="3800">
                  <c:v>525</c:v>
                </c:pt>
                <c:pt idx="3801">
                  <c:v>525</c:v>
                </c:pt>
                <c:pt idx="3802">
                  <c:v>525</c:v>
                </c:pt>
                <c:pt idx="3803">
                  <c:v>525</c:v>
                </c:pt>
                <c:pt idx="3804">
                  <c:v>525</c:v>
                </c:pt>
                <c:pt idx="3805">
                  <c:v>498.00000000000006</c:v>
                </c:pt>
                <c:pt idx="3806">
                  <c:v>498.00000000000006</c:v>
                </c:pt>
                <c:pt idx="3807">
                  <c:v>498.00000000000006</c:v>
                </c:pt>
                <c:pt idx="3808">
                  <c:v>498.00000000000006</c:v>
                </c:pt>
                <c:pt idx="3809">
                  <c:v>498.00000000000006</c:v>
                </c:pt>
                <c:pt idx="3810">
                  <c:v>498.00000000000006</c:v>
                </c:pt>
                <c:pt idx="3811">
                  <c:v>498.00000000000006</c:v>
                </c:pt>
                <c:pt idx="3812">
                  <c:v>498.00000000000006</c:v>
                </c:pt>
                <c:pt idx="3813">
                  <c:v>498.00000000000006</c:v>
                </c:pt>
                <c:pt idx="3814">
                  <c:v>498.00000000000006</c:v>
                </c:pt>
                <c:pt idx="3815">
                  <c:v>498.00000000000006</c:v>
                </c:pt>
                <c:pt idx="3816">
                  <c:v>498.00000000000006</c:v>
                </c:pt>
                <c:pt idx="3817">
                  <c:v>498.00000000000006</c:v>
                </c:pt>
                <c:pt idx="3818">
                  <c:v>498.00000000000006</c:v>
                </c:pt>
                <c:pt idx="3819">
                  <c:v>498.00000000000006</c:v>
                </c:pt>
                <c:pt idx="3820">
                  <c:v>498.00000000000006</c:v>
                </c:pt>
                <c:pt idx="3821">
                  <c:v>498.00000000000006</c:v>
                </c:pt>
                <c:pt idx="3822">
                  <c:v>498.00000000000006</c:v>
                </c:pt>
                <c:pt idx="3823">
                  <c:v>498.00000000000006</c:v>
                </c:pt>
                <c:pt idx="3824">
                  <c:v>498.00000000000006</c:v>
                </c:pt>
                <c:pt idx="3825">
                  <c:v>498.00000000000006</c:v>
                </c:pt>
                <c:pt idx="3826">
                  <c:v>498.00000000000006</c:v>
                </c:pt>
                <c:pt idx="3827">
                  <c:v>498.00000000000006</c:v>
                </c:pt>
                <c:pt idx="3828">
                  <c:v>498.00000000000006</c:v>
                </c:pt>
                <c:pt idx="3829">
                  <c:v>498.00000000000006</c:v>
                </c:pt>
                <c:pt idx="3830">
                  <c:v>498.00000000000006</c:v>
                </c:pt>
                <c:pt idx="3831">
                  <c:v>498.00000000000006</c:v>
                </c:pt>
                <c:pt idx="3832">
                  <c:v>498.00000000000006</c:v>
                </c:pt>
                <c:pt idx="3833">
                  <c:v>498.00000000000006</c:v>
                </c:pt>
                <c:pt idx="3834">
                  <c:v>498.00000000000006</c:v>
                </c:pt>
                <c:pt idx="3835">
                  <c:v>498.00000000000006</c:v>
                </c:pt>
                <c:pt idx="3836">
                  <c:v>467</c:v>
                </c:pt>
                <c:pt idx="3837">
                  <c:v>467</c:v>
                </c:pt>
                <c:pt idx="3838">
                  <c:v>467</c:v>
                </c:pt>
                <c:pt idx="3839">
                  <c:v>467</c:v>
                </c:pt>
                <c:pt idx="3840">
                  <c:v>467</c:v>
                </c:pt>
                <c:pt idx="3841">
                  <c:v>467</c:v>
                </c:pt>
                <c:pt idx="3842">
                  <c:v>467</c:v>
                </c:pt>
                <c:pt idx="3843">
                  <c:v>467</c:v>
                </c:pt>
                <c:pt idx="3844">
                  <c:v>467</c:v>
                </c:pt>
                <c:pt idx="3845">
                  <c:v>467</c:v>
                </c:pt>
                <c:pt idx="3846">
                  <c:v>467</c:v>
                </c:pt>
                <c:pt idx="3847">
                  <c:v>467</c:v>
                </c:pt>
                <c:pt idx="3848">
                  <c:v>467</c:v>
                </c:pt>
                <c:pt idx="3849">
                  <c:v>467</c:v>
                </c:pt>
                <c:pt idx="3850">
                  <c:v>467</c:v>
                </c:pt>
                <c:pt idx="3851">
                  <c:v>467</c:v>
                </c:pt>
                <c:pt idx="3852">
                  <c:v>467</c:v>
                </c:pt>
                <c:pt idx="3853">
                  <c:v>467</c:v>
                </c:pt>
                <c:pt idx="3854">
                  <c:v>467</c:v>
                </c:pt>
                <c:pt idx="3855">
                  <c:v>467</c:v>
                </c:pt>
                <c:pt idx="3856">
                  <c:v>467</c:v>
                </c:pt>
                <c:pt idx="3857">
                  <c:v>467</c:v>
                </c:pt>
                <c:pt idx="3858">
                  <c:v>467</c:v>
                </c:pt>
                <c:pt idx="3859">
                  <c:v>467</c:v>
                </c:pt>
                <c:pt idx="3860">
                  <c:v>467</c:v>
                </c:pt>
                <c:pt idx="3861">
                  <c:v>467</c:v>
                </c:pt>
                <c:pt idx="3862">
                  <c:v>467</c:v>
                </c:pt>
                <c:pt idx="3863">
                  <c:v>467</c:v>
                </c:pt>
                <c:pt idx="3864">
                  <c:v>467</c:v>
                </c:pt>
                <c:pt idx="3865">
                  <c:v>467</c:v>
                </c:pt>
                <c:pt idx="3866">
                  <c:v>467</c:v>
                </c:pt>
                <c:pt idx="3867">
                  <c:v>482</c:v>
                </c:pt>
                <c:pt idx="3868">
                  <c:v>482</c:v>
                </c:pt>
                <c:pt idx="3869">
                  <c:v>482</c:v>
                </c:pt>
                <c:pt idx="3870">
                  <c:v>482</c:v>
                </c:pt>
                <c:pt idx="3871">
                  <c:v>482</c:v>
                </c:pt>
                <c:pt idx="3872">
                  <c:v>482</c:v>
                </c:pt>
                <c:pt idx="3873">
                  <c:v>482</c:v>
                </c:pt>
                <c:pt idx="3874">
                  <c:v>482</c:v>
                </c:pt>
                <c:pt idx="3875">
                  <c:v>482</c:v>
                </c:pt>
                <c:pt idx="3876">
                  <c:v>482</c:v>
                </c:pt>
                <c:pt idx="3877">
                  <c:v>482</c:v>
                </c:pt>
                <c:pt idx="3878">
                  <c:v>482</c:v>
                </c:pt>
                <c:pt idx="3879">
                  <c:v>482</c:v>
                </c:pt>
                <c:pt idx="3880">
                  <c:v>482</c:v>
                </c:pt>
                <c:pt idx="3881">
                  <c:v>482</c:v>
                </c:pt>
                <c:pt idx="3882">
                  <c:v>482</c:v>
                </c:pt>
                <c:pt idx="3883">
                  <c:v>482</c:v>
                </c:pt>
                <c:pt idx="3884">
                  <c:v>482</c:v>
                </c:pt>
                <c:pt idx="3885">
                  <c:v>482</c:v>
                </c:pt>
                <c:pt idx="3886">
                  <c:v>482</c:v>
                </c:pt>
                <c:pt idx="3887">
                  <c:v>482</c:v>
                </c:pt>
                <c:pt idx="3888">
                  <c:v>482</c:v>
                </c:pt>
                <c:pt idx="3889">
                  <c:v>482</c:v>
                </c:pt>
                <c:pt idx="3890">
                  <c:v>482</c:v>
                </c:pt>
                <c:pt idx="3891">
                  <c:v>482</c:v>
                </c:pt>
                <c:pt idx="3892">
                  <c:v>482</c:v>
                </c:pt>
                <c:pt idx="3893">
                  <c:v>482</c:v>
                </c:pt>
                <c:pt idx="3894">
                  <c:v>482</c:v>
                </c:pt>
                <c:pt idx="3895">
                  <c:v>482</c:v>
                </c:pt>
                <c:pt idx="3896">
                  <c:v>497</c:v>
                </c:pt>
                <c:pt idx="3897">
                  <c:v>497</c:v>
                </c:pt>
                <c:pt idx="3898">
                  <c:v>497</c:v>
                </c:pt>
                <c:pt idx="3899">
                  <c:v>497</c:v>
                </c:pt>
                <c:pt idx="3900">
                  <c:v>497</c:v>
                </c:pt>
                <c:pt idx="3901">
                  <c:v>497</c:v>
                </c:pt>
                <c:pt idx="3902">
                  <c:v>497</c:v>
                </c:pt>
                <c:pt idx="3903">
                  <c:v>497</c:v>
                </c:pt>
                <c:pt idx="3904">
                  <c:v>497</c:v>
                </c:pt>
                <c:pt idx="3905">
                  <c:v>497</c:v>
                </c:pt>
                <c:pt idx="3906">
                  <c:v>497</c:v>
                </c:pt>
                <c:pt idx="3907">
                  <c:v>497</c:v>
                </c:pt>
                <c:pt idx="3908">
                  <c:v>497</c:v>
                </c:pt>
                <c:pt idx="3909">
                  <c:v>497</c:v>
                </c:pt>
                <c:pt idx="3910">
                  <c:v>497</c:v>
                </c:pt>
                <c:pt idx="3911">
                  <c:v>497</c:v>
                </c:pt>
                <c:pt idx="3912">
                  <c:v>497</c:v>
                </c:pt>
                <c:pt idx="3913">
                  <c:v>497</c:v>
                </c:pt>
                <c:pt idx="3914">
                  <c:v>497</c:v>
                </c:pt>
                <c:pt idx="3915">
                  <c:v>497</c:v>
                </c:pt>
                <c:pt idx="3916">
                  <c:v>497</c:v>
                </c:pt>
                <c:pt idx="3917">
                  <c:v>497</c:v>
                </c:pt>
                <c:pt idx="3918">
                  <c:v>497</c:v>
                </c:pt>
                <c:pt idx="3919">
                  <c:v>497</c:v>
                </c:pt>
                <c:pt idx="3920">
                  <c:v>497</c:v>
                </c:pt>
                <c:pt idx="3921">
                  <c:v>497</c:v>
                </c:pt>
                <c:pt idx="3922">
                  <c:v>497</c:v>
                </c:pt>
                <c:pt idx="3923">
                  <c:v>497</c:v>
                </c:pt>
                <c:pt idx="3924">
                  <c:v>497</c:v>
                </c:pt>
                <c:pt idx="3925">
                  <c:v>497</c:v>
                </c:pt>
                <c:pt idx="3926">
                  <c:v>497</c:v>
                </c:pt>
                <c:pt idx="3927">
                  <c:v>579</c:v>
                </c:pt>
                <c:pt idx="3928">
                  <c:v>579</c:v>
                </c:pt>
                <c:pt idx="3929">
                  <c:v>579</c:v>
                </c:pt>
                <c:pt idx="3930">
                  <c:v>579</c:v>
                </c:pt>
                <c:pt idx="3931">
                  <c:v>579</c:v>
                </c:pt>
                <c:pt idx="3932">
                  <c:v>579</c:v>
                </c:pt>
                <c:pt idx="3933">
                  <c:v>579</c:v>
                </c:pt>
                <c:pt idx="3934">
                  <c:v>579</c:v>
                </c:pt>
                <c:pt idx="3935">
                  <c:v>579</c:v>
                </c:pt>
                <c:pt idx="3936">
                  <c:v>579</c:v>
                </c:pt>
                <c:pt idx="3937">
                  <c:v>579</c:v>
                </c:pt>
                <c:pt idx="3938">
                  <c:v>579</c:v>
                </c:pt>
                <c:pt idx="3939">
                  <c:v>579</c:v>
                </c:pt>
                <c:pt idx="3940">
                  <c:v>579</c:v>
                </c:pt>
                <c:pt idx="3941">
                  <c:v>579</c:v>
                </c:pt>
                <c:pt idx="3942">
                  <c:v>579</c:v>
                </c:pt>
                <c:pt idx="3943">
                  <c:v>579</c:v>
                </c:pt>
                <c:pt idx="3944">
                  <c:v>579</c:v>
                </c:pt>
                <c:pt idx="3945">
                  <c:v>579</c:v>
                </c:pt>
                <c:pt idx="3946">
                  <c:v>579</c:v>
                </c:pt>
                <c:pt idx="3947">
                  <c:v>579</c:v>
                </c:pt>
                <c:pt idx="3948">
                  <c:v>579</c:v>
                </c:pt>
                <c:pt idx="3949">
                  <c:v>579</c:v>
                </c:pt>
                <c:pt idx="3950">
                  <c:v>579</c:v>
                </c:pt>
                <c:pt idx="3951">
                  <c:v>579</c:v>
                </c:pt>
                <c:pt idx="3952">
                  <c:v>579</c:v>
                </c:pt>
                <c:pt idx="3953">
                  <c:v>579</c:v>
                </c:pt>
                <c:pt idx="3954">
                  <c:v>579</c:v>
                </c:pt>
                <c:pt idx="3955">
                  <c:v>584</c:v>
                </c:pt>
                <c:pt idx="3956">
                  <c:v>584</c:v>
                </c:pt>
                <c:pt idx="3957">
                  <c:v>584</c:v>
                </c:pt>
                <c:pt idx="3958">
                  <c:v>584</c:v>
                </c:pt>
                <c:pt idx="3959">
                  <c:v>584</c:v>
                </c:pt>
                <c:pt idx="3960">
                  <c:v>584</c:v>
                </c:pt>
                <c:pt idx="3961">
                  <c:v>584</c:v>
                </c:pt>
                <c:pt idx="3962">
                  <c:v>584</c:v>
                </c:pt>
                <c:pt idx="3963">
                  <c:v>584</c:v>
                </c:pt>
                <c:pt idx="3964">
                  <c:v>584</c:v>
                </c:pt>
                <c:pt idx="3965">
                  <c:v>584</c:v>
                </c:pt>
                <c:pt idx="3966">
                  <c:v>584</c:v>
                </c:pt>
                <c:pt idx="3967">
                  <c:v>584</c:v>
                </c:pt>
                <c:pt idx="3968">
                  <c:v>584</c:v>
                </c:pt>
                <c:pt idx="3969">
                  <c:v>584</c:v>
                </c:pt>
                <c:pt idx="3970">
                  <c:v>584</c:v>
                </c:pt>
                <c:pt idx="3971">
                  <c:v>584</c:v>
                </c:pt>
                <c:pt idx="3972">
                  <c:v>584</c:v>
                </c:pt>
                <c:pt idx="3973">
                  <c:v>584</c:v>
                </c:pt>
                <c:pt idx="3974">
                  <c:v>584</c:v>
                </c:pt>
                <c:pt idx="3975">
                  <c:v>584</c:v>
                </c:pt>
                <c:pt idx="3976">
                  <c:v>584</c:v>
                </c:pt>
                <c:pt idx="3977">
                  <c:v>584</c:v>
                </c:pt>
                <c:pt idx="3978">
                  <c:v>584</c:v>
                </c:pt>
                <c:pt idx="3979">
                  <c:v>584</c:v>
                </c:pt>
                <c:pt idx="3980">
                  <c:v>584</c:v>
                </c:pt>
                <c:pt idx="3981">
                  <c:v>584</c:v>
                </c:pt>
                <c:pt idx="3982">
                  <c:v>584</c:v>
                </c:pt>
                <c:pt idx="3983">
                  <c:v>584</c:v>
                </c:pt>
                <c:pt idx="3984">
                  <c:v>584</c:v>
                </c:pt>
                <c:pt idx="3985">
                  <c:v>584</c:v>
                </c:pt>
                <c:pt idx="3986">
                  <c:v>584</c:v>
                </c:pt>
                <c:pt idx="3987">
                  <c:v>584</c:v>
                </c:pt>
                <c:pt idx="3988">
                  <c:v>607</c:v>
                </c:pt>
                <c:pt idx="3989">
                  <c:v>607</c:v>
                </c:pt>
                <c:pt idx="3990">
                  <c:v>607</c:v>
                </c:pt>
                <c:pt idx="3991">
                  <c:v>607</c:v>
                </c:pt>
                <c:pt idx="3992">
                  <c:v>607</c:v>
                </c:pt>
                <c:pt idx="3993">
                  <c:v>607</c:v>
                </c:pt>
                <c:pt idx="3994">
                  <c:v>607</c:v>
                </c:pt>
                <c:pt idx="3995">
                  <c:v>607</c:v>
                </c:pt>
                <c:pt idx="3996">
                  <c:v>607</c:v>
                </c:pt>
                <c:pt idx="3997">
                  <c:v>607</c:v>
                </c:pt>
                <c:pt idx="3998">
                  <c:v>607</c:v>
                </c:pt>
                <c:pt idx="3999">
                  <c:v>607</c:v>
                </c:pt>
                <c:pt idx="4000">
                  <c:v>607</c:v>
                </c:pt>
                <c:pt idx="4001">
                  <c:v>607</c:v>
                </c:pt>
                <c:pt idx="4002">
                  <c:v>607</c:v>
                </c:pt>
                <c:pt idx="4003">
                  <c:v>607</c:v>
                </c:pt>
                <c:pt idx="4004">
                  <c:v>607</c:v>
                </c:pt>
                <c:pt idx="4005">
                  <c:v>607</c:v>
                </c:pt>
                <c:pt idx="4006">
                  <c:v>607</c:v>
                </c:pt>
                <c:pt idx="4007">
                  <c:v>607</c:v>
                </c:pt>
                <c:pt idx="4008">
                  <c:v>607</c:v>
                </c:pt>
                <c:pt idx="4009">
                  <c:v>607</c:v>
                </c:pt>
                <c:pt idx="4010">
                  <c:v>607</c:v>
                </c:pt>
                <c:pt idx="4011">
                  <c:v>607</c:v>
                </c:pt>
                <c:pt idx="4012">
                  <c:v>607</c:v>
                </c:pt>
                <c:pt idx="4013">
                  <c:v>607</c:v>
                </c:pt>
                <c:pt idx="4014">
                  <c:v>607</c:v>
                </c:pt>
                <c:pt idx="4015">
                  <c:v>607</c:v>
                </c:pt>
                <c:pt idx="4016">
                  <c:v>607</c:v>
                </c:pt>
                <c:pt idx="4017">
                  <c:v>607</c:v>
                </c:pt>
                <c:pt idx="4018">
                  <c:v>585</c:v>
                </c:pt>
                <c:pt idx="4019">
                  <c:v>585</c:v>
                </c:pt>
                <c:pt idx="4020">
                  <c:v>585</c:v>
                </c:pt>
                <c:pt idx="4021">
                  <c:v>585</c:v>
                </c:pt>
                <c:pt idx="4022">
                  <c:v>585</c:v>
                </c:pt>
                <c:pt idx="4023">
                  <c:v>585</c:v>
                </c:pt>
                <c:pt idx="4024">
                  <c:v>585</c:v>
                </c:pt>
                <c:pt idx="4025">
                  <c:v>585</c:v>
                </c:pt>
                <c:pt idx="4026">
                  <c:v>585</c:v>
                </c:pt>
                <c:pt idx="4027">
                  <c:v>585</c:v>
                </c:pt>
                <c:pt idx="4028">
                  <c:v>585</c:v>
                </c:pt>
                <c:pt idx="4029">
                  <c:v>585</c:v>
                </c:pt>
                <c:pt idx="4030">
                  <c:v>585</c:v>
                </c:pt>
                <c:pt idx="4031">
                  <c:v>585</c:v>
                </c:pt>
                <c:pt idx="4032">
                  <c:v>585</c:v>
                </c:pt>
                <c:pt idx="4033">
                  <c:v>585</c:v>
                </c:pt>
                <c:pt idx="4034">
                  <c:v>585</c:v>
                </c:pt>
                <c:pt idx="4035">
                  <c:v>585</c:v>
                </c:pt>
                <c:pt idx="4036">
                  <c:v>585</c:v>
                </c:pt>
                <c:pt idx="4037">
                  <c:v>585</c:v>
                </c:pt>
                <c:pt idx="4038">
                  <c:v>585</c:v>
                </c:pt>
                <c:pt idx="4039">
                  <c:v>585</c:v>
                </c:pt>
                <c:pt idx="4040">
                  <c:v>585</c:v>
                </c:pt>
                <c:pt idx="4041">
                  <c:v>585</c:v>
                </c:pt>
                <c:pt idx="4042">
                  <c:v>585</c:v>
                </c:pt>
                <c:pt idx="4043">
                  <c:v>585</c:v>
                </c:pt>
                <c:pt idx="4044">
                  <c:v>585</c:v>
                </c:pt>
                <c:pt idx="4045">
                  <c:v>585</c:v>
                </c:pt>
                <c:pt idx="4046">
                  <c:v>585</c:v>
                </c:pt>
                <c:pt idx="4047">
                  <c:v>585</c:v>
                </c:pt>
                <c:pt idx="4048">
                  <c:v>585</c:v>
                </c:pt>
                <c:pt idx="4049">
                  <c:v>592</c:v>
                </c:pt>
                <c:pt idx="4050">
                  <c:v>592</c:v>
                </c:pt>
                <c:pt idx="4051">
                  <c:v>592</c:v>
                </c:pt>
                <c:pt idx="4052">
                  <c:v>592</c:v>
                </c:pt>
                <c:pt idx="4053">
                  <c:v>592</c:v>
                </c:pt>
                <c:pt idx="4054">
                  <c:v>592</c:v>
                </c:pt>
                <c:pt idx="4055">
                  <c:v>592</c:v>
                </c:pt>
                <c:pt idx="4056">
                  <c:v>592</c:v>
                </c:pt>
                <c:pt idx="4057">
                  <c:v>592</c:v>
                </c:pt>
                <c:pt idx="4058">
                  <c:v>592</c:v>
                </c:pt>
                <c:pt idx="4059">
                  <c:v>592</c:v>
                </c:pt>
                <c:pt idx="4060">
                  <c:v>592</c:v>
                </c:pt>
                <c:pt idx="4061">
                  <c:v>592</c:v>
                </c:pt>
                <c:pt idx="4062">
                  <c:v>592</c:v>
                </c:pt>
                <c:pt idx="4063">
                  <c:v>592</c:v>
                </c:pt>
                <c:pt idx="4064">
                  <c:v>606</c:v>
                </c:pt>
                <c:pt idx="4065">
                  <c:v>604</c:v>
                </c:pt>
                <c:pt idx="4066">
                  <c:v>606</c:v>
                </c:pt>
                <c:pt idx="4067">
                  <c:v>609</c:v>
                </c:pt>
                <c:pt idx="4068">
                  <c:v>609</c:v>
                </c:pt>
                <c:pt idx="4069">
                  <c:v>609</c:v>
                </c:pt>
                <c:pt idx="4070">
                  <c:v>609</c:v>
                </c:pt>
                <c:pt idx="4071">
                  <c:v>611</c:v>
                </c:pt>
                <c:pt idx="4072">
                  <c:v>617</c:v>
                </c:pt>
                <c:pt idx="4073">
                  <c:v>619</c:v>
                </c:pt>
                <c:pt idx="4074">
                  <c:v>618</c:v>
                </c:pt>
                <c:pt idx="4075">
                  <c:v>618</c:v>
                </c:pt>
                <c:pt idx="4076">
                  <c:v>618</c:v>
                </c:pt>
                <c:pt idx="4077">
                  <c:v>610</c:v>
                </c:pt>
                <c:pt idx="4078">
                  <c:v>607</c:v>
                </c:pt>
                <c:pt idx="4079">
                  <c:v>602</c:v>
                </c:pt>
                <c:pt idx="4080">
                  <c:v>613</c:v>
                </c:pt>
                <c:pt idx="4081">
                  <c:v>615</c:v>
                </c:pt>
                <c:pt idx="4082">
                  <c:v>615</c:v>
                </c:pt>
                <c:pt idx="4083">
                  <c:v>615</c:v>
                </c:pt>
                <c:pt idx="4084">
                  <c:v>615</c:v>
                </c:pt>
                <c:pt idx="4085">
                  <c:v>613</c:v>
                </c:pt>
                <c:pt idx="4086">
                  <c:v>608</c:v>
                </c:pt>
                <c:pt idx="4087">
                  <c:v>604</c:v>
                </c:pt>
                <c:pt idx="4088">
                  <c:v>605</c:v>
                </c:pt>
                <c:pt idx="4089">
                  <c:v>605</c:v>
                </c:pt>
                <c:pt idx="4090">
                  <c:v>605</c:v>
                </c:pt>
                <c:pt idx="4091">
                  <c:v>604</c:v>
                </c:pt>
                <c:pt idx="4092">
                  <c:v>602</c:v>
                </c:pt>
                <c:pt idx="4093">
                  <c:v>604</c:v>
                </c:pt>
                <c:pt idx="4094">
                  <c:v>601</c:v>
                </c:pt>
                <c:pt idx="4095">
                  <c:v>600</c:v>
                </c:pt>
                <c:pt idx="4096">
                  <c:v>600</c:v>
                </c:pt>
                <c:pt idx="4097">
                  <c:v>600</c:v>
                </c:pt>
                <c:pt idx="4098">
                  <c:v>605</c:v>
                </c:pt>
                <c:pt idx="4099">
                  <c:v>613</c:v>
                </c:pt>
                <c:pt idx="4100">
                  <c:v>609</c:v>
                </c:pt>
                <c:pt idx="4101">
                  <c:v>612</c:v>
                </c:pt>
                <c:pt idx="4102">
                  <c:v>618</c:v>
                </c:pt>
                <c:pt idx="4103">
                  <c:v>618</c:v>
                </c:pt>
                <c:pt idx="4104">
                  <c:v>618</c:v>
                </c:pt>
                <c:pt idx="4105">
                  <c:v>619</c:v>
                </c:pt>
                <c:pt idx="4106">
                  <c:v>623</c:v>
                </c:pt>
                <c:pt idx="4107">
                  <c:v>629</c:v>
                </c:pt>
                <c:pt idx="4108">
                  <c:v>626</c:v>
                </c:pt>
                <c:pt idx="4109">
                  <c:v>638</c:v>
                </c:pt>
                <c:pt idx="4110">
                  <c:v>638</c:v>
                </c:pt>
                <c:pt idx="4111">
                  <c:v>638</c:v>
                </c:pt>
                <c:pt idx="4112">
                  <c:v>638</c:v>
                </c:pt>
                <c:pt idx="4113">
                  <c:v>637</c:v>
                </c:pt>
                <c:pt idx="4114">
                  <c:v>635</c:v>
                </c:pt>
                <c:pt idx="4115">
                  <c:v>639</c:v>
                </c:pt>
                <c:pt idx="4116">
                  <c:v>639</c:v>
                </c:pt>
                <c:pt idx="4117">
                  <c:v>639</c:v>
                </c:pt>
                <c:pt idx="4118">
                  <c:v>639</c:v>
                </c:pt>
                <c:pt idx="4119">
                  <c:v>639</c:v>
                </c:pt>
                <c:pt idx="4120">
                  <c:v>647</c:v>
                </c:pt>
                <c:pt idx="4121">
                  <c:v>652</c:v>
                </c:pt>
                <c:pt idx="4122">
                  <c:v>662</c:v>
                </c:pt>
                <c:pt idx="4123">
                  <c:v>670</c:v>
                </c:pt>
                <c:pt idx="4124">
                  <c:v>670</c:v>
                </c:pt>
                <c:pt idx="4125">
                  <c:v>670</c:v>
                </c:pt>
                <c:pt idx="4126">
                  <c:v>673</c:v>
                </c:pt>
                <c:pt idx="4127">
                  <c:v>695</c:v>
                </c:pt>
                <c:pt idx="4128">
                  <c:v>698</c:v>
                </c:pt>
                <c:pt idx="4129">
                  <c:v>703</c:v>
                </c:pt>
                <c:pt idx="4130">
                  <c:v>705</c:v>
                </c:pt>
                <c:pt idx="4131">
                  <c:v>705</c:v>
                </c:pt>
                <c:pt idx="4132">
                  <c:v>705</c:v>
                </c:pt>
                <c:pt idx="4133">
                  <c:v>708</c:v>
                </c:pt>
                <c:pt idx="4134">
                  <c:v>704</c:v>
                </c:pt>
                <c:pt idx="4135">
                  <c:v>700</c:v>
                </c:pt>
                <c:pt idx="4136">
                  <c:v>705</c:v>
                </c:pt>
                <c:pt idx="4137">
                  <c:v>704</c:v>
                </c:pt>
                <c:pt idx="4138">
                  <c:v>704</c:v>
                </c:pt>
                <c:pt idx="4139">
                  <c:v>704</c:v>
                </c:pt>
                <c:pt idx="4140">
                  <c:v>714</c:v>
                </c:pt>
                <c:pt idx="4141">
                  <c:v>716</c:v>
                </c:pt>
                <c:pt idx="4142">
                  <c:v>720</c:v>
                </c:pt>
                <c:pt idx="4143">
                  <c:v>722</c:v>
                </c:pt>
                <c:pt idx="4144">
                  <c:v>716</c:v>
                </c:pt>
                <c:pt idx="4145">
                  <c:v>716</c:v>
                </c:pt>
                <c:pt idx="4146">
                  <c:v>716</c:v>
                </c:pt>
                <c:pt idx="4147">
                  <c:v>719</c:v>
                </c:pt>
                <c:pt idx="4148">
                  <c:v>722</c:v>
                </c:pt>
                <c:pt idx="4149">
                  <c:v>723</c:v>
                </c:pt>
                <c:pt idx="4150">
                  <c:v>728</c:v>
                </c:pt>
                <c:pt idx="4151">
                  <c:v>731</c:v>
                </c:pt>
                <c:pt idx="4152">
                  <c:v>731</c:v>
                </c:pt>
                <c:pt idx="4153">
                  <c:v>731</c:v>
                </c:pt>
                <c:pt idx="4154">
                  <c:v>738</c:v>
                </c:pt>
                <c:pt idx="4155">
                  <c:v>740</c:v>
                </c:pt>
                <c:pt idx="4156">
                  <c:v>746</c:v>
                </c:pt>
                <c:pt idx="4157">
                  <c:v>746</c:v>
                </c:pt>
                <c:pt idx="4158">
                  <c:v>747</c:v>
                </c:pt>
                <c:pt idx="4159">
                  <c:v>747</c:v>
                </c:pt>
                <c:pt idx="4160">
                  <c:v>747</c:v>
                </c:pt>
                <c:pt idx="4161">
                  <c:v>752</c:v>
                </c:pt>
                <c:pt idx="4162">
                  <c:v>758</c:v>
                </c:pt>
                <c:pt idx="4163">
                  <c:v>776</c:v>
                </c:pt>
                <c:pt idx="4164">
                  <c:v>776</c:v>
                </c:pt>
                <c:pt idx="4165">
                  <c:v>773</c:v>
                </c:pt>
                <c:pt idx="4166">
                  <c:v>773</c:v>
                </c:pt>
                <c:pt idx="4167">
                  <c:v>773</c:v>
                </c:pt>
                <c:pt idx="4168">
                  <c:v>781</c:v>
                </c:pt>
                <c:pt idx="4169">
                  <c:v>793</c:v>
                </c:pt>
                <c:pt idx="4170">
                  <c:v>800</c:v>
                </c:pt>
                <c:pt idx="4171">
                  <c:v>828.99999999999989</c:v>
                </c:pt>
                <c:pt idx="4172">
                  <c:v>827.99999999999989</c:v>
                </c:pt>
                <c:pt idx="4173">
                  <c:v>827.99999999999989</c:v>
                </c:pt>
                <c:pt idx="4174">
                  <c:v>827.99999999999989</c:v>
                </c:pt>
                <c:pt idx="4175">
                  <c:v>841</c:v>
                </c:pt>
                <c:pt idx="4176">
                  <c:v>861</c:v>
                </c:pt>
                <c:pt idx="4177">
                  <c:v>866</c:v>
                </c:pt>
                <c:pt idx="4178">
                  <c:v>866</c:v>
                </c:pt>
                <c:pt idx="4179">
                  <c:v>861</c:v>
                </c:pt>
                <c:pt idx="4180">
                  <c:v>861</c:v>
                </c:pt>
                <c:pt idx="4181">
                  <c:v>861</c:v>
                </c:pt>
                <c:pt idx="4182">
                  <c:v>857</c:v>
                </c:pt>
                <c:pt idx="4183">
                  <c:v>847.00000000000011</c:v>
                </c:pt>
                <c:pt idx="4184">
                  <c:v>844</c:v>
                </c:pt>
                <c:pt idx="4185">
                  <c:v>844.99999999999989</c:v>
                </c:pt>
                <c:pt idx="4186">
                  <c:v>903.99999999999989</c:v>
                </c:pt>
                <c:pt idx="4187">
                  <c:v>903.99999999999989</c:v>
                </c:pt>
                <c:pt idx="4188">
                  <c:v>903.99999999999989</c:v>
                </c:pt>
                <c:pt idx="4189">
                  <c:v>844.99999999999989</c:v>
                </c:pt>
                <c:pt idx="4190">
                  <c:v>838.00000000000011</c:v>
                </c:pt>
                <c:pt idx="4191">
                  <c:v>842</c:v>
                </c:pt>
                <c:pt idx="4192">
                  <c:v>850</c:v>
                </c:pt>
                <c:pt idx="4193">
                  <c:v>852.99999999999989</c:v>
                </c:pt>
                <c:pt idx="4194">
                  <c:v>852.99999999999989</c:v>
                </c:pt>
                <c:pt idx="4195">
                  <c:v>852.99999999999989</c:v>
                </c:pt>
                <c:pt idx="4196">
                  <c:v>852.99999999999989</c:v>
                </c:pt>
                <c:pt idx="4197">
                  <c:v>853.99999999999989</c:v>
                </c:pt>
                <c:pt idx="4198">
                  <c:v>847.00000000000011</c:v>
                </c:pt>
                <c:pt idx="4199">
                  <c:v>844</c:v>
                </c:pt>
                <c:pt idx="4200">
                  <c:v>849</c:v>
                </c:pt>
                <c:pt idx="4201">
                  <c:v>849</c:v>
                </c:pt>
                <c:pt idx="4202">
                  <c:v>849</c:v>
                </c:pt>
                <c:pt idx="4203">
                  <c:v>849</c:v>
                </c:pt>
                <c:pt idx="4204">
                  <c:v>865</c:v>
                </c:pt>
                <c:pt idx="4205">
                  <c:v>850</c:v>
                </c:pt>
                <c:pt idx="4206">
                  <c:v>852</c:v>
                </c:pt>
                <c:pt idx="4207">
                  <c:v>853.99999999999989</c:v>
                </c:pt>
                <c:pt idx="4208">
                  <c:v>853.99999999999989</c:v>
                </c:pt>
                <c:pt idx="4209">
                  <c:v>853.99999999999989</c:v>
                </c:pt>
                <c:pt idx="4210">
                  <c:v>855.00000000000011</c:v>
                </c:pt>
                <c:pt idx="4211">
                  <c:v>836.99999999999989</c:v>
                </c:pt>
                <c:pt idx="4212">
                  <c:v>826</c:v>
                </c:pt>
                <c:pt idx="4213">
                  <c:v>802.99999999999989</c:v>
                </c:pt>
                <c:pt idx="4214">
                  <c:v>781</c:v>
                </c:pt>
                <c:pt idx="4215">
                  <c:v>781</c:v>
                </c:pt>
                <c:pt idx="4216">
                  <c:v>781</c:v>
                </c:pt>
                <c:pt idx="4217">
                  <c:v>781</c:v>
                </c:pt>
                <c:pt idx="4218">
                  <c:v>780</c:v>
                </c:pt>
                <c:pt idx="4219">
                  <c:v>787</c:v>
                </c:pt>
                <c:pt idx="4220">
                  <c:v>780</c:v>
                </c:pt>
                <c:pt idx="4221">
                  <c:v>769</c:v>
                </c:pt>
                <c:pt idx="4222">
                  <c:v>769</c:v>
                </c:pt>
                <c:pt idx="4223">
                  <c:v>769</c:v>
                </c:pt>
                <c:pt idx="4224">
                  <c:v>760</c:v>
                </c:pt>
                <c:pt idx="4225">
                  <c:v>747</c:v>
                </c:pt>
                <c:pt idx="4226">
                  <c:v>736</c:v>
                </c:pt>
                <c:pt idx="4227">
                  <c:v>728</c:v>
                </c:pt>
                <c:pt idx="4228">
                  <c:v>726</c:v>
                </c:pt>
                <c:pt idx="4229">
                  <c:v>726</c:v>
                </c:pt>
                <c:pt idx="4230">
                  <c:v>726</c:v>
                </c:pt>
                <c:pt idx="4231">
                  <c:v>719</c:v>
                </c:pt>
                <c:pt idx="4232">
                  <c:v>722</c:v>
                </c:pt>
                <c:pt idx="4233">
                  <c:v>687</c:v>
                </c:pt>
                <c:pt idx="4234">
                  <c:v>709</c:v>
                </c:pt>
                <c:pt idx="4235">
                  <c:v>699</c:v>
                </c:pt>
                <c:pt idx="4236">
                  <c:v>699</c:v>
                </c:pt>
                <c:pt idx="4237">
                  <c:v>699</c:v>
                </c:pt>
                <c:pt idx="4238">
                  <c:v>696</c:v>
                </c:pt>
                <c:pt idx="4239">
                  <c:v>692</c:v>
                </c:pt>
                <c:pt idx="4240">
                  <c:v>692</c:v>
                </c:pt>
                <c:pt idx="4241">
                  <c:v>677</c:v>
                </c:pt>
                <c:pt idx="4242">
                  <c:v>679</c:v>
                </c:pt>
                <c:pt idx="4243">
                  <c:v>679</c:v>
                </c:pt>
                <c:pt idx="4244">
                  <c:v>679</c:v>
                </c:pt>
                <c:pt idx="4245">
                  <c:v>672</c:v>
                </c:pt>
                <c:pt idx="4246">
                  <c:v>667</c:v>
                </c:pt>
                <c:pt idx="4247">
                  <c:v>660</c:v>
                </c:pt>
                <c:pt idx="4248">
                  <c:v>648</c:v>
                </c:pt>
                <c:pt idx="4249">
                  <c:v>659</c:v>
                </c:pt>
                <c:pt idx="4250">
                  <c:v>659</c:v>
                </c:pt>
                <c:pt idx="4251">
                  <c:v>659</c:v>
                </c:pt>
                <c:pt idx="4252">
                  <c:v>659</c:v>
                </c:pt>
                <c:pt idx="4253">
                  <c:v>664</c:v>
                </c:pt>
                <c:pt idx="4254">
                  <c:v>662</c:v>
                </c:pt>
                <c:pt idx="4255">
                  <c:v>667</c:v>
                </c:pt>
                <c:pt idx="4256">
                  <c:v>674</c:v>
                </c:pt>
                <c:pt idx="4257">
                  <c:v>674</c:v>
                </c:pt>
                <c:pt idx="4258">
                  <c:v>674</c:v>
                </c:pt>
                <c:pt idx="4259">
                  <c:v>682</c:v>
                </c:pt>
                <c:pt idx="4260">
                  <c:v>686</c:v>
                </c:pt>
                <c:pt idx="4261">
                  <c:v>684</c:v>
                </c:pt>
                <c:pt idx="4262">
                  <c:v>686</c:v>
                </c:pt>
                <c:pt idx="4263">
                  <c:v>679</c:v>
                </c:pt>
                <c:pt idx="4264">
                  <c:v>679</c:v>
                </c:pt>
                <c:pt idx="4265">
                  <c:v>679</c:v>
                </c:pt>
                <c:pt idx="4266">
                  <c:v>676</c:v>
                </c:pt>
                <c:pt idx="4267">
                  <c:v>675</c:v>
                </c:pt>
                <c:pt idx="4268">
                  <c:v>678</c:v>
                </c:pt>
                <c:pt idx="4269">
                  <c:v>680</c:v>
                </c:pt>
                <c:pt idx="4270">
                  <c:v>674</c:v>
                </c:pt>
                <c:pt idx="4271">
                  <c:v>674</c:v>
                </c:pt>
                <c:pt idx="4272">
                  <c:v>674</c:v>
                </c:pt>
                <c:pt idx="4273">
                  <c:v>676</c:v>
                </c:pt>
                <c:pt idx="4274">
                  <c:v>684</c:v>
                </c:pt>
                <c:pt idx="4275">
                  <c:v>700</c:v>
                </c:pt>
                <c:pt idx="4276">
                  <c:v>707</c:v>
                </c:pt>
                <c:pt idx="4277">
                  <c:v>713</c:v>
                </c:pt>
                <c:pt idx="4278">
                  <c:v>713</c:v>
                </c:pt>
                <c:pt idx="4279">
                  <c:v>713</c:v>
                </c:pt>
                <c:pt idx="4280">
                  <c:v>710</c:v>
                </c:pt>
                <c:pt idx="4281">
                  <c:v>720</c:v>
                </c:pt>
                <c:pt idx="4282">
                  <c:v>730</c:v>
                </c:pt>
                <c:pt idx="4283">
                  <c:v>747</c:v>
                </c:pt>
                <c:pt idx="4284">
                  <c:v>738</c:v>
                </c:pt>
                <c:pt idx="4285">
                  <c:v>738</c:v>
                </c:pt>
                <c:pt idx="4286">
                  <c:v>738</c:v>
                </c:pt>
                <c:pt idx="4287">
                  <c:v>740</c:v>
                </c:pt>
                <c:pt idx="4288">
                  <c:v>728</c:v>
                </c:pt>
                <c:pt idx="4289">
                  <c:v>735</c:v>
                </c:pt>
                <c:pt idx="4290">
                  <c:v>785</c:v>
                </c:pt>
                <c:pt idx="4291">
                  <c:v>717</c:v>
                </c:pt>
                <c:pt idx="4292">
                  <c:v>717</c:v>
                </c:pt>
                <c:pt idx="4293">
                  <c:v>717</c:v>
                </c:pt>
                <c:pt idx="4294">
                  <c:v>711</c:v>
                </c:pt>
                <c:pt idx="4295">
                  <c:v>721</c:v>
                </c:pt>
                <c:pt idx="4296">
                  <c:v>738</c:v>
                </c:pt>
                <c:pt idx="4297">
                  <c:v>736</c:v>
                </c:pt>
                <c:pt idx="4298">
                  <c:v>747</c:v>
                </c:pt>
                <c:pt idx="4299">
                  <c:v>747</c:v>
                </c:pt>
                <c:pt idx="4300">
                  <c:v>747</c:v>
                </c:pt>
                <c:pt idx="4301">
                  <c:v>749</c:v>
                </c:pt>
                <c:pt idx="4302">
                  <c:v>738</c:v>
                </c:pt>
                <c:pt idx="4303">
                  <c:v>731</c:v>
                </c:pt>
                <c:pt idx="4304">
                  <c:v>731</c:v>
                </c:pt>
                <c:pt idx="4305">
                  <c:v>731</c:v>
                </c:pt>
                <c:pt idx="4306">
                  <c:v>731</c:v>
                </c:pt>
                <c:pt idx="4307">
                  <c:v>731</c:v>
                </c:pt>
                <c:pt idx="4308">
                  <c:v>718</c:v>
                </c:pt>
                <c:pt idx="4309">
                  <c:v>722</c:v>
                </c:pt>
                <c:pt idx="4310">
                  <c:v>730</c:v>
                </c:pt>
                <c:pt idx="4311">
                  <c:v>722</c:v>
                </c:pt>
                <c:pt idx="4312">
                  <c:v>718</c:v>
                </c:pt>
                <c:pt idx="4313">
                  <c:v>718</c:v>
                </c:pt>
                <c:pt idx="4314">
                  <c:v>718</c:v>
                </c:pt>
                <c:pt idx="4315">
                  <c:v>727</c:v>
                </c:pt>
                <c:pt idx="4316">
                  <c:v>723</c:v>
                </c:pt>
                <c:pt idx="4317">
                  <c:v>714</c:v>
                </c:pt>
                <c:pt idx="4318">
                  <c:v>718</c:v>
                </c:pt>
                <c:pt idx="4319">
                  <c:v>715</c:v>
                </c:pt>
                <c:pt idx="4320">
                  <c:v>715</c:v>
                </c:pt>
                <c:pt idx="4321">
                  <c:v>715</c:v>
                </c:pt>
                <c:pt idx="4322">
                  <c:v>692</c:v>
                </c:pt>
                <c:pt idx="4323">
                  <c:v>693</c:v>
                </c:pt>
                <c:pt idx="4324">
                  <c:v>686</c:v>
                </c:pt>
                <c:pt idx="4325">
                  <c:v>688</c:v>
                </c:pt>
                <c:pt idx="4326">
                  <c:v>690</c:v>
                </c:pt>
                <c:pt idx="4327">
                  <c:v>690</c:v>
                </c:pt>
                <c:pt idx="4328">
                  <c:v>690</c:v>
                </c:pt>
                <c:pt idx="4329">
                  <c:v>686</c:v>
                </c:pt>
                <c:pt idx="4330">
                  <c:v>687</c:v>
                </c:pt>
                <c:pt idx="4331">
                  <c:v>692</c:v>
                </c:pt>
                <c:pt idx="4332">
                  <c:v>683</c:v>
                </c:pt>
                <c:pt idx="4333">
                  <c:v>664</c:v>
                </c:pt>
                <c:pt idx="4334">
                  <c:v>664</c:v>
                </c:pt>
                <c:pt idx="4335">
                  <c:v>664</c:v>
                </c:pt>
                <c:pt idx="4336">
                  <c:v>669</c:v>
                </c:pt>
                <c:pt idx="4337">
                  <c:v>666</c:v>
                </c:pt>
                <c:pt idx="4338">
                  <c:v>671</c:v>
                </c:pt>
                <c:pt idx="4339">
                  <c:v>670</c:v>
                </c:pt>
                <c:pt idx="4340">
                  <c:v>665</c:v>
                </c:pt>
                <c:pt idx="4341">
                  <c:v>665</c:v>
                </c:pt>
                <c:pt idx="4342">
                  <c:v>665</c:v>
                </c:pt>
                <c:pt idx="4343">
                  <c:v>666</c:v>
                </c:pt>
                <c:pt idx="4344">
                  <c:v>667</c:v>
                </c:pt>
                <c:pt idx="4345">
                  <c:v>667</c:v>
                </c:pt>
                <c:pt idx="4346">
                  <c:v>656</c:v>
                </c:pt>
                <c:pt idx="4347">
                  <c:v>657</c:v>
                </c:pt>
                <c:pt idx="4348">
                  <c:v>657</c:v>
                </c:pt>
                <c:pt idx="4349">
                  <c:v>657</c:v>
                </c:pt>
                <c:pt idx="4350">
                  <c:v>657</c:v>
                </c:pt>
                <c:pt idx="4351">
                  <c:v>656</c:v>
                </c:pt>
                <c:pt idx="4352">
                  <c:v>648</c:v>
                </c:pt>
                <c:pt idx="4353">
                  <c:v>653</c:v>
                </c:pt>
                <c:pt idx="4354">
                  <c:v>655</c:v>
                </c:pt>
                <c:pt idx="4355">
                  <c:v>655</c:v>
                </c:pt>
                <c:pt idx="4356">
                  <c:v>655</c:v>
                </c:pt>
                <c:pt idx="4357">
                  <c:v>658</c:v>
                </c:pt>
                <c:pt idx="4358">
                  <c:v>664</c:v>
                </c:pt>
                <c:pt idx="4359">
                  <c:v>655</c:v>
                </c:pt>
                <c:pt idx="4360">
                  <c:v>653</c:v>
                </c:pt>
                <c:pt idx="4361">
                  <c:v>646</c:v>
                </c:pt>
                <c:pt idx="4362">
                  <c:v>646</c:v>
                </c:pt>
                <c:pt idx="4363">
                  <c:v>646</c:v>
                </c:pt>
                <c:pt idx="4364">
                  <c:v>651</c:v>
                </c:pt>
                <c:pt idx="4365">
                  <c:v>658</c:v>
                </c:pt>
                <c:pt idx="4366">
                  <c:v>659</c:v>
                </c:pt>
                <c:pt idx="4367">
                  <c:v>671</c:v>
                </c:pt>
                <c:pt idx="4368">
                  <c:v>679</c:v>
                </c:pt>
                <c:pt idx="4369">
                  <c:v>679</c:v>
                </c:pt>
                <c:pt idx="4370">
                  <c:v>679</c:v>
                </c:pt>
                <c:pt idx="4371">
                  <c:v>687</c:v>
                </c:pt>
                <c:pt idx="4372">
                  <c:v>703</c:v>
                </c:pt>
                <c:pt idx="4373">
                  <c:v>716</c:v>
                </c:pt>
                <c:pt idx="4374">
                  <c:v>717</c:v>
                </c:pt>
                <c:pt idx="4375">
                  <c:v>723</c:v>
                </c:pt>
                <c:pt idx="4376">
                  <c:v>723</c:v>
                </c:pt>
                <c:pt idx="4377">
                  <c:v>723</c:v>
                </c:pt>
                <c:pt idx="4378">
                  <c:v>722</c:v>
                </c:pt>
                <c:pt idx="4379">
                  <c:v>716</c:v>
                </c:pt>
                <c:pt idx="4380">
                  <c:v>710</c:v>
                </c:pt>
                <c:pt idx="4381">
                  <c:v>699</c:v>
                </c:pt>
                <c:pt idx="4382">
                  <c:v>697</c:v>
                </c:pt>
                <c:pt idx="4383">
                  <c:v>697</c:v>
                </c:pt>
                <c:pt idx="4384">
                  <c:v>697</c:v>
                </c:pt>
                <c:pt idx="4385">
                  <c:v>704</c:v>
                </c:pt>
                <c:pt idx="4386">
                  <c:v>698</c:v>
                </c:pt>
                <c:pt idx="4387">
                  <c:v>698</c:v>
                </c:pt>
                <c:pt idx="4388">
                  <c:v>697</c:v>
                </c:pt>
                <c:pt idx="4389">
                  <c:v>702</c:v>
                </c:pt>
                <c:pt idx="4390">
                  <c:v>702</c:v>
                </c:pt>
                <c:pt idx="4391">
                  <c:v>702</c:v>
                </c:pt>
                <c:pt idx="4392">
                  <c:v>700</c:v>
                </c:pt>
                <c:pt idx="4393">
                  <c:v>705</c:v>
                </c:pt>
                <c:pt idx="4394">
                  <c:v>706</c:v>
                </c:pt>
                <c:pt idx="4395">
                  <c:v>712</c:v>
                </c:pt>
                <c:pt idx="4396">
                  <c:v>711</c:v>
                </c:pt>
                <c:pt idx="4397">
                  <c:v>711</c:v>
                </c:pt>
                <c:pt idx="4398">
                  <c:v>711</c:v>
                </c:pt>
                <c:pt idx="4399">
                  <c:v>716</c:v>
                </c:pt>
                <c:pt idx="4400">
                  <c:v>719</c:v>
                </c:pt>
                <c:pt idx="4401">
                  <c:v>731</c:v>
                </c:pt>
                <c:pt idx="4402">
                  <c:v>721</c:v>
                </c:pt>
                <c:pt idx="4403">
                  <c:v>721</c:v>
                </c:pt>
                <c:pt idx="4404">
                  <c:v>721</c:v>
                </c:pt>
                <c:pt idx="4405">
                  <c:v>721</c:v>
                </c:pt>
                <c:pt idx="4406">
                  <c:v>722</c:v>
                </c:pt>
                <c:pt idx="4407">
                  <c:v>724</c:v>
                </c:pt>
                <c:pt idx="4408">
                  <c:v>719</c:v>
                </c:pt>
                <c:pt idx="4409">
                  <c:v>721</c:v>
                </c:pt>
                <c:pt idx="4410">
                  <c:v>725</c:v>
                </c:pt>
                <c:pt idx="4411">
                  <c:v>725</c:v>
                </c:pt>
                <c:pt idx="4412">
                  <c:v>725</c:v>
                </c:pt>
                <c:pt idx="4413">
                  <c:v>723</c:v>
                </c:pt>
                <c:pt idx="4414">
                  <c:v>715</c:v>
                </c:pt>
                <c:pt idx="4415">
                  <c:v>711</c:v>
                </c:pt>
                <c:pt idx="4416">
                  <c:v>700</c:v>
                </c:pt>
                <c:pt idx="4417">
                  <c:v>694</c:v>
                </c:pt>
                <c:pt idx="4418">
                  <c:v>694</c:v>
                </c:pt>
                <c:pt idx="4419">
                  <c:v>694</c:v>
                </c:pt>
                <c:pt idx="4420">
                  <c:v>692</c:v>
                </c:pt>
                <c:pt idx="4421">
                  <c:v>691</c:v>
                </c:pt>
                <c:pt idx="4422">
                  <c:v>702</c:v>
                </c:pt>
                <c:pt idx="4423">
                  <c:v>698</c:v>
                </c:pt>
                <c:pt idx="4424">
                  <c:v>700</c:v>
                </c:pt>
                <c:pt idx="4425">
                  <c:v>700</c:v>
                </c:pt>
                <c:pt idx="4426">
                  <c:v>700</c:v>
                </c:pt>
                <c:pt idx="4427">
                  <c:v>707</c:v>
                </c:pt>
                <c:pt idx="4428">
                  <c:v>699</c:v>
                </c:pt>
                <c:pt idx="4429">
                  <c:v>695</c:v>
                </c:pt>
                <c:pt idx="4430">
                  <c:v>700</c:v>
                </c:pt>
                <c:pt idx="4431">
                  <c:v>706</c:v>
                </c:pt>
                <c:pt idx="4432">
                  <c:v>706</c:v>
                </c:pt>
                <c:pt idx="4433">
                  <c:v>706</c:v>
                </c:pt>
                <c:pt idx="4434">
                  <c:v>701</c:v>
                </c:pt>
                <c:pt idx="4435">
                  <c:v>703</c:v>
                </c:pt>
                <c:pt idx="4436">
                  <c:v>701</c:v>
                </c:pt>
                <c:pt idx="4437">
                  <c:v>702</c:v>
                </c:pt>
                <c:pt idx="4438">
                  <c:v>699</c:v>
                </c:pt>
                <c:pt idx="4439">
                  <c:v>699</c:v>
                </c:pt>
                <c:pt idx="4440">
                  <c:v>699</c:v>
                </c:pt>
                <c:pt idx="4441">
                  <c:v>699</c:v>
                </c:pt>
                <c:pt idx="4442">
                  <c:v>712</c:v>
                </c:pt>
                <c:pt idx="4443">
                  <c:v>717</c:v>
                </c:pt>
                <c:pt idx="4444">
                  <c:v>711</c:v>
                </c:pt>
                <c:pt idx="4445">
                  <c:v>711</c:v>
                </c:pt>
                <c:pt idx="4446">
                  <c:v>711</c:v>
                </c:pt>
                <c:pt idx="4447">
                  <c:v>711</c:v>
                </c:pt>
                <c:pt idx="4448">
                  <c:v>711</c:v>
                </c:pt>
                <c:pt idx="4449">
                  <c:v>695</c:v>
                </c:pt>
                <c:pt idx="4450">
                  <c:v>698</c:v>
                </c:pt>
                <c:pt idx="4451">
                  <c:v>709</c:v>
                </c:pt>
                <c:pt idx="4452">
                  <c:v>717</c:v>
                </c:pt>
                <c:pt idx="4453">
                  <c:v>717</c:v>
                </c:pt>
                <c:pt idx="4454">
                  <c:v>717</c:v>
                </c:pt>
                <c:pt idx="4455">
                  <c:v>715</c:v>
                </c:pt>
                <c:pt idx="4456">
                  <c:v>715</c:v>
                </c:pt>
                <c:pt idx="4457">
                  <c:v>715</c:v>
                </c:pt>
                <c:pt idx="4458">
                  <c:v>715</c:v>
                </c:pt>
                <c:pt idx="4459">
                  <c:v>715</c:v>
                </c:pt>
                <c:pt idx="4460">
                  <c:v>715</c:v>
                </c:pt>
                <c:pt idx="4461">
                  <c:v>715</c:v>
                </c:pt>
                <c:pt idx="4462">
                  <c:v>715</c:v>
                </c:pt>
                <c:pt idx="4463">
                  <c:v>715</c:v>
                </c:pt>
                <c:pt idx="4464">
                  <c:v>715</c:v>
                </c:pt>
                <c:pt idx="4465">
                  <c:v>715</c:v>
                </c:pt>
                <c:pt idx="4466">
                  <c:v>861.99999999999989</c:v>
                </c:pt>
                <c:pt idx="4467">
                  <c:v>861.99999999999989</c:v>
                </c:pt>
                <c:pt idx="4468">
                  <c:v>861.99999999999989</c:v>
                </c:pt>
                <c:pt idx="4469">
                  <c:v>860</c:v>
                </c:pt>
                <c:pt idx="4470">
                  <c:v>863.00000000000011</c:v>
                </c:pt>
                <c:pt idx="4471">
                  <c:v>872.00000000000011</c:v>
                </c:pt>
                <c:pt idx="4472">
                  <c:v>881</c:v>
                </c:pt>
                <c:pt idx="4473">
                  <c:v>899</c:v>
                </c:pt>
                <c:pt idx="4474">
                  <c:v>899</c:v>
                </c:pt>
                <c:pt idx="4475">
                  <c:v>899</c:v>
                </c:pt>
                <c:pt idx="4476">
                  <c:v>900</c:v>
                </c:pt>
                <c:pt idx="4477">
                  <c:v>902</c:v>
                </c:pt>
                <c:pt idx="4478">
                  <c:v>899</c:v>
                </c:pt>
                <c:pt idx="4479">
                  <c:v>900</c:v>
                </c:pt>
                <c:pt idx="4480">
                  <c:v>894</c:v>
                </c:pt>
                <c:pt idx="4481">
                  <c:v>894</c:v>
                </c:pt>
                <c:pt idx="4482">
                  <c:v>894</c:v>
                </c:pt>
                <c:pt idx="4483">
                  <c:v>894</c:v>
                </c:pt>
                <c:pt idx="4484">
                  <c:v>886.99999999999989</c:v>
                </c:pt>
                <c:pt idx="4485">
                  <c:v>888.00000000000011</c:v>
                </c:pt>
                <c:pt idx="4486">
                  <c:v>881</c:v>
                </c:pt>
                <c:pt idx="4487">
                  <c:v>863.00000000000011</c:v>
                </c:pt>
                <c:pt idx="4488">
                  <c:v>863.00000000000011</c:v>
                </c:pt>
                <c:pt idx="4489">
                  <c:v>863.00000000000011</c:v>
                </c:pt>
                <c:pt idx="4490">
                  <c:v>864</c:v>
                </c:pt>
                <c:pt idx="4491">
                  <c:v>874</c:v>
                </c:pt>
                <c:pt idx="4492">
                  <c:v>874</c:v>
                </c:pt>
                <c:pt idx="4493">
                  <c:v>875</c:v>
                </c:pt>
                <c:pt idx="4494">
                  <c:v>872.00000000000011</c:v>
                </c:pt>
                <c:pt idx="4495">
                  <c:v>872.00000000000011</c:v>
                </c:pt>
                <c:pt idx="4496">
                  <c:v>872.00000000000011</c:v>
                </c:pt>
                <c:pt idx="4497">
                  <c:v>873</c:v>
                </c:pt>
                <c:pt idx="4498">
                  <c:v>871.00000000000011</c:v>
                </c:pt>
                <c:pt idx="4499">
                  <c:v>877</c:v>
                </c:pt>
                <c:pt idx="4500">
                  <c:v>882</c:v>
                </c:pt>
                <c:pt idx="4501">
                  <c:v>873</c:v>
                </c:pt>
                <c:pt idx="4502">
                  <c:v>873</c:v>
                </c:pt>
                <c:pt idx="4503">
                  <c:v>873</c:v>
                </c:pt>
                <c:pt idx="4504">
                  <c:v>877.99999999999989</c:v>
                </c:pt>
                <c:pt idx="4505">
                  <c:v>881</c:v>
                </c:pt>
                <c:pt idx="4506">
                  <c:v>882</c:v>
                </c:pt>
                <c:pt idx="4507">
                  <c:v>881</c:v>
                </c:pt>
                <c:pt idx="4508">
                  <c:v>873</c:v>
                </c:pt>
                <c:pt idx="4509">
                  <c:v>873</c:v>
                </c:pt>
                <c:pt idx="4510">
                  <c:v>873</c:v>
                </c:pt>
                <c:pt idx="4511">
                  <c:v>881</c:v>
                </c:pt>
                <c:pt idx="4512">
                  <c:v>886</c:v>
                </c:pt>
                <c:pt idx="4513">
                  <c:v>893</c:v>
                </c:pt>
                <c:pt idx="4514">
                  <c:v>881</c:v>
                </c:pt>
                <c:pt idx="4515">
                  <c:v>864</c:v>
                </c:pt>
                <c:pt idx="4516">
                  <c:v>864</c:v>
                </c:pt>
                <c:pt idx="4517">
                  <c:v>864</c:v>
                </c:pt>
                <c:pt idx="4518">
                  <c:v>864</c:v>
                </c:pt>
                <c:pt idx="4519">
                  <c:v>868</c:v>
                </c:pt>
                <c:pt idx="4520">
                  <c:v>844</c:v>
                </c:pt>
                <c:pt idx="4521">
                  <c:v>809</c:v>
                </c:pt>
                <c:pt idx="4522">
                  <c:v>787</c:v>
                </c:pt>
                <c:pt idx="4523">
                  <c:v>787</c:v>
                </c:pt>
                <c:pt idx="4524">
                  <c:v>787</c:v>
                </c:pt>
                <c:pt idx="4525">
                  <c:v>796</c:v>
                </c:pt>
                <c:pt idx="4526">
                  <c:v>788</c:v>
                </c:pt>
                <c:pt idx="4527">
                  <c:v>776</c:v>
                </c:pt>
                <c:pt idx="4528">
                  <c:v>776</c:v>
                </c:pt>
                <c:pt idx="4529">
                  <c:v>771</c:v>
                </c:pt>
                <c:pt idx="4530">
                  <c:v>771</c:v>
                </c:pt>
                <c:pt idx="4531">
                  <c:v>771</c:v>
                </c:pt>
                <c:pt idx="4532">
                  <c:v>771</c:v>
                </c:pt>
                <c:pt idx="4533">
                  <c:v>779</c:v>
                </c:pt>
                <c:pt idx="4534">
                  <c:v>777</c:v>
                </c:pt>
                <c:pt idx="4535">
                  <c:v>787</c:v>
                </c:pt>
                <c:pt idx="4536">
                  <c:v>782</c:v>
                </c:pt>
                <c:pt idx="4537">
                  <c:v>782</c:v>
                </c:pt>
                <c:pt idx="4538">
                  <c:v>782</c:v>
                </c:pt>
                <c:pt idx="4539">
                  <c:v>790</c:v>
                </c:pt>
                <c:pt idx="4540">
                  <c:v>787</c:v>
                </c:pt>
                <c:pt idx="4541">
                  <c:v>763</c:v>
                </c:pt>
                <c:pt idx="4542">
                  <c:v>746</c:v>
                </c:pt>
                <c:pt idx="4543">
                  <c:v>736</c:v>
                </c:pt>
                <c:pt idx="4544">
                  <c:v>736</c:v>
                </c:pt>
                <c:pt idx="4545">
                  <c:v>736</c:v>
                </c:pt>
                <c:pt idx="4546">
                  <c:v>742</c:v>
                </c:pt>
                <c:pt idx="4547">
                  <c:v>749</c:v>
                </c:pt>
                <c:pt idx="4548">
                  <c:v>760</c:v>
                </c:pt>
                <c:pt idx="4549">
                  <c:v>751</c:v>
                </c:pt>
                <c:pt idx="4550">
                  <c:v>743</c:v>
                </c:pt>
                <c:pt idx="4551">
                  <c:v>743</c:v>
                </c:pt>
                <c:pt idx="4552">
                  <c:v>743</c:v>
                </c:pt>
                <c:pt idx="4553">
                  <c:v>725</c:v>
                </c:pt>
                <c:pt idx="4554">
                  <c:v>738</c:v>
                </c:pt>
                <c:pt idx="4555">
                  <c:v>747</c:v>
                </c:pt>
                <c:pt idx="4556">
                  <c:v>739</c:v>
                </c:pt>
                <c:pt idx="4557">
                  <c:v>731</c:v>
                </c:pt>
                <c:pt idx="4558">
                  <c:v>731</c:v>
                </c:pt>
                <c:pt idx="4559">
                  <c:v>731</c:v>
                </c:pt>
                <c:pt idx="4560">
                  <c:v>729</c:v>
                </c:pt>
                <c:pt idx="4561">
                  <c:v>729</c:v>
                </c:pt>
                <c:pt idx="4562">
                  <c:v>724</c:v>
                </c:pt>
                <c:pt idx="4563">
                  <c:v>733</c:v>
                </c:pt>
                <c:pt idx="4564">
                  <c:v>722</c:v>
                </c:pt>
                <c:pt idx="4565">
                  <c:v>722</c:v>
                </c:pt>
                <c:pt idx="4566">
                  <c:v>722</c:v>
                </c:pt>
                <c:pt idx="4567">
                  <c:v>728</c:v>
                </c:pt>
                <c:pt idx="4568">
                  <c:v>728</c:v>
                </c:pt>
                <c:pt idx="4569">
                  <c:v>716</c:v>
                </c:pt>
                <c:pt idx="4570">
                  <c:v>718</c:v>
                </c:pt>
                <c:pt idx="4571">
                  <c:v>713</c:v>
                </c:pt>
                <c:pt idx="4572">
                  <c:v>713</c:v>
                </c:pt>
                <c:pt idx="4573">
                  <c:v>713</c:v>
                </c:pt>
                <c:pt idx="4574">
                  <c:v>720</c:v>
                </c:pt>
                <c:pt idx="4575">
                  <c:v>718</c:v>
                </c:pt>
                <c:pt idx="4576">
                  <c:v>716</c:v>
                </c:pt>
                <c:pt idx="4577">
                  <c:v>726</c:v>
                </c:pt>
                <c:pt idx="4578">
                  <c:v>734</c:v>
                </c:pt>
                <c:pt idx="4579">
                  <c:v>734</c:v>
                </c:pt>
                <c:pt idx="4580">
                  <c:v>734</c:v>
                </c:pt>
                <c:pt idx="4581">
                  <c:v>732</c:v>
                </c:pt>
                <c:pt idx="4582">
                  <c:v>735</c:v>
                </c:pt>
                <c:pt idx="4583">
                  <c:v>735</c:v>
                </c:pt>
                <c:pt idx="4584">
                  <c:v>726</c:v>
                </c:pt>
                <c:pt idx="4585">
                  <c:v>722</c:v>
                </c:pt>
                <c:pt idx="4586">
                  <c:v>722</c:v>
                </c:pt>
                <c:pt idx="4587">
                  <c:v>722</c:v>
                </c:pt>
                <c:pt idx="4588">
                  <c:v>722</c:v>
                </c:pt>
                <c:pt idx="4589">
                  <c:v>718</c:v>
                </c:pt>
                <c:pt idx="4590">
                  <c:v>713</c:v>
                </c:pt>
                <c:pt idx="4591">
                  <c:v>708</c:v>
                </c:pt>
                <c:pt idx="4592">
                  <c:v>705</c:v>
                </c:pt>
                <c:pt idx="4593">
                  <c:v>705</c:v>
                </c:pt>
                <c:pt idx="4594">
                  <c:v>705</c:v>
                </c:pt>
                <c:pt idx="4595">
                  <c:v>706</c:v>
                </c:pt>
                <c:pt idx="4596">
                  <c:v>705</c:v>
                </c:pt>
                <c:pt idx="4597">
                  <c:v>709</c:v>
                </c:pt>
                <c:pt idx="4598">
                  <c:v>701</c:v>
                </c:pt>
                <c:pt idx="4599">
                  <c:v>699</c:v>
                </c:pt>
                <c:pt idx="4600">
                  <c:v>699</c:v>
                </c:pt>
                <c:pt idx="4601">
                  <c:v>699</c:v>
                </c:pt>
                <c:pt idx="4602">
                  <c:v>705</c:v>
                </c:pt>
                <c:pt idx="4603">
                  <c:v>707</c:v>
                </c:pt>
                <c:pt idx="4604">
                  <c:v>706</c:v>
                </c:pt>
                <c:pt idx="4605">
                  <c:v>709</c:v>
                </c:pt>
                <c:pt idx="4606">
                  <c:v>712</c:v>
                </c:pt>
                <c:pt idx="4607">
                  <c:v>712</c:v>
                </c:pt>
                <c:pt idx="4608">
                  <c:v>712</c:v>
                </c:pt>
                <c:pt idx="4609">
                  <c:v>711</c:v>
                </c:pt>
                <c:pt idx="4610">
                  <c:v>704</c:v>
                </c:pt>
                <c:pt idx="4611">
                  <c:v>701</c:v>
                </c:pt>
                <c:pt idx="4612">
                  <c:v>704</c:v>
                </c:pt>
                <c:pt idx="4613">
                  <c:v>713</c:v>
                </c:pt>
                <c:pt idx="4614">
                  <c:v>713</c:v>
                </c:pt>
                <c:pt idx="4615">
                  <c:v>713</c:v>
                </c:pt>
                <c:pt idx="4616">
                  <c:v>713</c:v>
                </c:pt>
                <c:pt idx="4617">
                  <c:v>718</c:v>
                </c:pt>
                <c:pt idx="4618">
                  <c:v>723</c:v>
                </c:pt>
                <c:pt idx="4619">
                  <c:v>724</c:v>
                </c:pt>
                <c:pt idx="4620">
                  <c:v>731</c:v>
                </c:pt>
                <c:pt idx="4621">
                  <c:v>731</c:v>
                </c:pt>
                <c:pt idx="4622">
                  <c:v>731</c:v>
                </c:pt>
                <c:pt idx="4623">
                  <c:v>733</c:v>
                </c:pt>
                <c:pt idx="4624">
                  <c:v>726</c:v>
                </c:pt>
                <c:pt idx="4625">
                  <c:v>735</c:v>
                </c:pt>
                <c:pt idx="4626">
                  <c:v>731</c:v>
                </c:pt>
                <c:pt idx="4627">
                  <c:v>722</c:v>
                </c:pt>
                <c:pt idx="4628">
                  <c:v>722</c:v>
                </c:pt>
                <c:pt idx="4629">
                  <c:v>722</c:v>
                </c:pt>
                <c:pt idx="4630">
                  <c:v>719</c:v>
                </c:pt>
                <c:pt idx="4631">
                  <c:v>715</c:v>
                </c:pt>
                <c:pt idx="4632">
                  <c:v>709</c:v>
                </c:pt>
                <c:pt idx="4633">
                  <c:v>686</c:v>
                </c:pt>
                <c:pt idx="4634">
                  <c:v>677</c:v>
                </c:pt>
                <c:pt idx="4635">
                  <c:v>677</c:v>
                </c:pt>
                <c:pt idx="4636">
                  <c:v>677</c:v>
                </c:pt>
                <c:pt idx="4637">
                  <c:v>669</c:v>
                </c:pt>
                <c:pt idx="4638">
                  <c:v>668</c:v>
                </c:pt>
                <c:pt idx="4639">
                  <c:v>673</c:v>
                </c:pt>
                <c:pt idx="4640">
                  <c:v>655</c:v>
                </c:pt>
                <c:pt idx="4641">
                  <c:v>654</c:v>
                </c:pt>
                <c:pt idx="4642">
                  <c:v>654</c:v>
                </c:pt>
                <c:pt idx="4643">
                  <c:v>654</c:v>
                </c:pt>
                <c:pt idx="4644">
                  <c:v>658</c:v>
                </c:pt>
                <c:pt idx="4645">
                  <c:v>651</c:v>
                </c:pt>
                <c:pt idx="4646">
                  <c:v>643</c:v>
                </c:pt>
                <c:pt idx="4647">
                  <c:v>642</c:v>
                </c:pt>
                <c:pt idx="4648">
                  <c:v>642</c:v>
                </c:pt>
                <c:pt idx="4649">
                  <c:v>642</c:v>
                </c:pt>
                <c:pt idx="4650">
                  <c:v>642</c:v>
                </c:pt>
                <c:pt idx="4651">
                  <c:v>641</c:v>
                </c:pt>
                <c:pt idx="4652">
                  <c:v>647</c:v>
                </c:pt>
                <c:pt idx="4653">
                  <c:v>648</c:v>
                </c:pt>
                <c:pt idx="4654">
                  <c:v>627</c:v>
                </c:pt>
                <c:pt idx="4655">
                  <c:v>627</c:v>
                </c:pt>
                <c:pt idx="4656">
                  <c:v>627</c:v>
                </c:pt>
                <c:pt idx="4657">
                  <c:v>627</c:v>
                </c:pt>
                <c:pt idx="4658">
                  <c:v>627</c:v>
                </c:pt>
                <c:pt idx="4659">
                  <c:v>637</c:v>
                </c:pt>
                <c:pt idx="4660">
                  <c:v>644</c:v>
                </c:pt>
                <c:pt idx="4661">
                  <c:v>644</c:v>
                </c:pt>
                <c:pt idx="4662">
                  <c:v>651</c:v>
                </c:pt>
                <c:pt idx="4663">
                  <c:v>651</c:v>
                </c:pt>
                <c:pt idx="4664">
                  <c:v>651</c:v>
                </c:pt>
                <c:pt idx="4665">
                  <c:v>652</c:v>
                </c:pt>
                <c:pt idx="4666">
                  <c:v>656</c:v>
                </c:pt>
                <c:pt idx="4667">
                  <c:v>654</c:v>
                </c:pt>
                <c:pt idx="4668">
                  <c:v>654</c:v>
                </c:pt>
                <c:pt idx="4669">
                  <c:v>658</c:v>
                </c:pt>
                <c:pt idx="4670">
                  <c:v>658</c:v>
                </c:pt>
                <c:pt idx="4671">
                  <c:v>658</c:v>
                </c:pt>
                <c:pt idx="4672">
                  <c:v>656</c:v>
                </c:pt>
                <c:pt idx="4673">
                  <c:v>645</c:v>
                </c:pt>
                <c:pt idx="4674">
                  <c:v>640</c:v>
                </c:pt>
                <c:pt idx="4675">
                  <c:v>639</c:v>
                </c:pt>
                <c:pt idx="4676">
                  <c:v>637</c:v>
                </c:pt>
                <c:pt idx="4677">
                  <c:v>637</c:v>
                </c:pt>
                <c:pt idx="4678">
                  <c:v>637</c:v>
                </c:pt>
                <c:pt idx="4679">
                  <c:v>639</c:v>
                </c:pt>
                <c:pt idx="4680">
                  <c:v>639</c:v>
                </c:pt>
                <c:pt idx="4681">
                  <c:v>639</c:v>
                </c:pt>
                <c:pt idx="4682">
                  <c:v>637</c:v>
                </c:pt>
                <c:pt idx="4683">
                  <c:v>636</c:v>
                </c:pt>
                <c:pt idx="4684">
                  <c:v>636</c:v>
                </c:pt>
                <c:pt idx="4685">
                  <c:v>636</c:v>
                </c:pt>
                <c:pt idx="4686">
                  <c:v>629</c:v>
                </c:pt>
                <c:pt idx="4687">
                  <c:v>626</c:v>
                </c:pt>
                <c:pt idx="4688">
                  <c:v>630</c:v>
                </c:pt>
                <c:pt idx="4689">
                  <c:v>624</c:v>
                </c:pt>
                <c:pt idx="4690">
                  <c:v>630</c:v>
                </c:pt>
                <c:pt idx="4691">
                  <c:v>630</c:v>
                </c:pt>
                <c:pt idx="4692">
                  <c:v>630</c:v>
                </c:pt>
                <c:pt idx="4693">
                  <c:v>630</c:v>
                </c:pt>
                <c:pt idx="4694">
                  <c:v>635</c:v>
                </c:pt>
                <c:pt idx="4695">
                  <c:v>620</c:v>
                </c:pt>
                <c:pt idx="4696">
                  <c:v>605</c:v>
                </c:pt>
                <c:pt idx="4697">
                  <c:v>657</c:v>
                </c:pt>
                <c:pt idx="4698">
                  <c:v>657</c:v>
                </c:pt>
                <c:pt idx="4699">
                  <c:v>657</c:v>
                </c:pt>
                <c:pt idx="4700">
                  <c:v>652</c:v>
                </c:pt>
                <c:pt idx="4701">
                  <c:v>642</c:v>
                </c:pt>
                <c:pt idx="4702">
                  <c:v>654</c:v>
                </c:pt>
                <c:pt idx="4703">
                  <c:v>663</c:v>
                </c:pt>
                <c:pt idx="4704">
                  <c:v>659</c:v>
                </c:pt>
                <c:pt idx="4705">
                  <c:v>659</c:v>
                </c:pt>
                <c:pt idx="4706">
                  <c:v>659</c:v>
                </c:pt>
                <c:pt idx="4707">
                  <c:v>663</c:v>
                </c:pt>
                <c:pt idx="4708">
                  <c:v>657</c:v>
                </c:pt>
                <c:pt idx="4709">
                  <c:v>660</c:v>
                </c:pt>
                <c:pt idx="4710">
                  <c:v>655</c:v>
                </c:pt>
                <c:pt idx="4711">
                  <c:v>659</c:v>
                </c:pt>
                <c:pt idx="4712">
                  <c:v>659</c:v>
                </c:pt>
                <c:pt idx="4713">
                  <c:v>659</c:v>
                </c:pt>
                <c:pt idx="4714">
                  <c:v>659</c:v>
                </c:pt>
                <c:pt idx="4715">
                  <c:v>659</c:v>
                </c:pt>
                <c:pt idx="4716">
                  <c:v>665</c:v>
                </c:pt>
                <c:pt idx="4717">
                  <c:v>671</c:v>
                </c:pt>
                <c:pt idx="4718">
                  <c:v>666</c:v>
                </c:pt>
                <c:pt idx="4719">
                  <c:v>666</c:v>
                </c:pt>
                <c:pt idx="4720">
                  <c:v>666</c:v>
                </c:pt>
                <c:pt idx="4721">
                  <c:v>668</c:v>
                </c:pt>
                <c:pt idx="4722">
                  <c:v>672</c:v>
                </c:pt>
                <c:pt idx="4723">
                  <c:v>669</c:v>
                </c:pt>
                <c:pt idx="4724">
                  <c:v>674</c:v>
                </c:pt>
                <c:pt idx="4725">
                  <c:v>674</c:v>
                </c:pt>
                <c:pt idx="4726">
                  <c:v>674</c:v>
                </c:pt>
                <c:pt idx="4727">
                  <c:v>674</c:v>
                </c:pt>
                <c:pt idx="4728">
                  <c:v>684</c:v>
                </c:pt>
                <c:pt idx="4729">
                  <c:v>688</c:v>
                </c:pt>
                <c:pt idx="4730">
                  <c:v>695</c:v>
                </c:pt>
                <c:pt idx="4731">
                  <c:v>709</c:v>
                </c:pt>
                <c:pt idx="4732">
                  <c:v>721</c:v>
                </c:pt>
                <c:pt idx="4733">
                  <c:v>721</c:v>
                </c:pt>
                <c:pt idx="4734">
                  <c:v>721</c:v>
                </c:pt>
                <c:pt idx="4735">
                  <c:v>715</c:v>
                </c:pt>
                <c:pt idx="4736">
                  <c:v>717</c:v>
                </c:pt>
                <c:pt idx="4737">
                  <c:v>727</c:v>
                </c:pt>
                <c:pt idx="4738">
                  <c:v>718</c:v>
                </c:pt>
                <c:pt idx="4739">
                  <c:v>720</c:v>
                </c:pt>
                <c:pt idx="4740">
                  <c:v>720</c:v>
                </c:pt>
                <c:pt idx="4741">
                  <c:v>720</c:v>
                </c:pt>
                <c:pt idx="4742">
                  <c:v>726</c:v>
                </c:pt>
                <c:pt idx="4743">
                  <c:v>730</c:v>
                </c:pt>
                <c:pt idx="4744">
                  <c:v>746</c:v>
                </c:pt>
                <c:pt idx="4745">
                  <c:v>745</c:v>
                </c:pt>
                <c:pt idx="4746">
                  <c:v>768</c:v>
                </c:pt>
                <c:pt idx="4747">
                  <c:v>768</c:v>
                </c:pt>
                <c:pt idx="4748">
                  <c:v>768</c:v>
                </c:pt>
                <c:pt idx="4749">
                  <c:v>769</c:v>
                </c:pt>
                <c:pt idx="4750">
                  <c:v>778</c:v>
                </c:pt>
                <c:pt idx="4751">
                  <c:v>786</c:v>
                </c:pt>
                <c:pt idx="4752">
                  <c:v>786</c:v>
                </c:pt>
                <c:pt idx="4753">
                  <c:v>777</c:v>
                </c:pt>
                <c:pt idx="4754">
                  <c:v>777</c:v>
                </c:pt>
                <c:pt idx="4755">
                  <c:v>777</c:v>
                </c:pt>
                <c:pt idx="4756">
                  <c:v>784</c:v>
                </c:pt>
                <c:pt idx="4757">
                  <c:v>789</c:v>
                </c:pt>
                <c:pt idx="4758">
                  <c:v>800</c:v>
                </c:pt>
                <c:pt idx="4759">
                  <c:v>805.00000000000011</c:v>
                </c:pt>
                <c:pt idx="4760">
                  <c:v>817</c:v>
                </c:pt>
                <c:pt idx="4761">
                  <c:v>817</c:v>
                </c:pt>
                <c:pt idx="4762">
                  <c:v>817</c:v>
                </c:pt>
                <c:pt idx="4763">
                  <c:v>826</c:v>
                </c:pt>
                <c:pt idx="4764">
                  <c:v>818</c:v>
                </c:pt>
                <c:pt idx="4765">
                  <c:v>823</c:v>
                </c:pt>
                <c:pt idx="4766">
                  <c:v>831</c:v>
                </c:pt>
                <c:pt idx="4767">
                  <c:v>840</c:v>
                </c:pt>
                <c:pt idx="4768">
                  <c:v>840</c:v>
                </c:pt>
                <c:pt idx="4769">
                  <c:v>840</c:v>
                </c:pt>
                <c:pt idx="4770">
                  <c:v>851</c:v>
                </c:pt>
                <c:pt idx="4771">
                  <c:v>859</c:v>
                </c:pt>
                <c:pt idx="4772">
                  <c:v>849</c:v>
                </c:pt>
                <c:pt idx="4773">
                  <c:v>858</c:v>
                </c:pt>
                <c:pt idx="4774">
                  <c:v>872.00000000000011</c:v>
                </c:pt>
                <c:pt idx="4775">
                  <c:v>872.00000000000011</c:v>
                </c:pt>
                <c:pt idx="4776">
                  <c:v>872.00000000000011</c:v>
                </c:pt>
                <c:pt idx="4777">
                  <c:v>866</c:v>
                </c:pt>
                <c:pt idx="4778">
                  <c:v>884</c:v>
                </c:pt>
                <c:pt idx="4779">
                  <c:v>915</c:v>
                </c:pt>
                <c:pt idx="4780">
                  <c:v>919</c:v>
                </c:pt>
                <c:pt idx="4781">
                  <c:v>930.00000000000011</c:v>
                </c:pt>
                <c:pt idx="4782">
                  <c:v>930.00000000000011</c:v>
                </c:pt>
                <c:pt idx="4783">
                  <c:v>930.00000000000011</c:v>
                </c:pt>
                <c:pt idx="4784">
                  <c:v>940</c:v>
                </c:pt>
                <c:pt idx="4785">
                  <c:v>932</c:v>
                </c:pt>
                <c:pt idx="4786">
                  <c:v>944.99999999999989</c:v>
                </c:pt>
                <c:pt idx="4787">
                  <c:v>935</c:v>
                </c:pt>
                <c:pt idx="4788">
                  <c:v>944.99999999999989</c:v>
                </c:pt>
                <c:pt idx="4789">
                  <c:v>944.99999999999989</c:v>
                </c:pt>
                <c:pt idx="4790">
                  <c:v>944.99999999999989</c:v>
                </c:pt>
                <c:pt idx="4791">
                  <c:v>949</c:v>
                </c:pt>
                <c:pt idx="4792">
                  <c:v>960</c:v>
                </c:pt>
                <c:pt idx="4793">
                  <c:v>965</c:v>
                </c:pt>
                <c:pt idx="4794">
                  <c:v>968</c:v>
                </c:pt>
                <c:pt idx="4795">
                  <c:v>956</c:v>
                </c:pt>
                <c:pt idx="4796">
                  <c:v>956</c:v>
                </c:pt>
                <c:pt idx="4797">
                  <c:v>956</c:v>
                </c:pt>
                <c:pt idx="4798">
                  <c:v>960</c:v>
                </c:pt>
                <c:pt idx="4799">
                  <c:v>971.00000000000011</c:v>
                </c:pt>
                <c:pt idx="4800">
                  <c:v>957</c:v>
                </c:pt>
                <c:pt idx="4801">
                  <c:v>942</c:v>
                </c:pt>
                <c:pt idx="4802">
                  <c:v>944.99999999999989</c:v>
                </c:pt>
                <c:pt idx="4803">
                  <c:v>944.99999999999989</c:v>
                </c:pt>
                <c:pt idx="4804">
                  <c:v>944.99999999999989</c:v>
                </c:pt>
                <c:pt idx="4805">
                  <c:v>944.99999999999989</c:v>
                </c:pt>
                <c:pt idx="4806">
                  <c:v>938.00000000000011</c:v>
                </c:pt>
                <c:pt idx="4807">
                  <c:v>941</c:v>
                </c:pt>
                <c:pt idx="4808">
                  <c:v>932</c:v>
                </c:pt>
                <c:pt idx="4809">
                  <c:v>918</c:v>
                </c:pt>
                <c:pt idx="4810">
                  <c:v>918</c:v>
                </c:pt>
                <c:pt idx="4811">
                  <c:v>918</c:v>
                </c:pt>
                <c:pt idx="4812">
                  <c:v>918</c:v>
                </c:pt>
                <c:pt idx="4813">
                  <c:v>936</c:v>
                </c:pt>
                <c:pt idx="4814">
                  <c:v>939</c:v>
                </c:pt>
                <c:pt idx="4815">
                  <c:v>944.99999999999989</c:v>
                </c:pt>
                <c:pt idx="4816">
                  <c:v>933</c:v>
                </c:pt>
                <c:pt idx="4817">
                  <c:v>933</c:v>
                </c:pt>
                <c:pt idx="4818">
                  <c:v>933</c:v>
                </c:pt>
                <c:pt idx="4819">
                  <c:v>928.99999999999989</c:v>
                </c:pt>
                <c:pt idx="4820">
                  <c:v>930.00000000000011</c:v>
                </c:pt>
                <c:pt idx="4821">
                  <c:v>921.00000000000011</c:v>
                </c:pt>
                <c:pt idx="4822">
                  <c:v>919.99999999999989</c:v>
                </c:pt>
                <c:pt idx="4823">
                  <c:v>925</c:v>
                </c:pt>
                <c:pt idx="4824">
                  <c:v>925</c:v>
                </c:pt>
                <c:pt idx="4825">
                  <c:v>925</c:v>
                </c:pt>
                <c:pt idx="4826">
                  <c:v>924</c:v>
                </c:pt>
                <c:pt idx="4827">
                  <c:v>919.99999999999989</c:v>
                </c:pt>
                <c:pt idx="4828">
                  <c:v>922.00000000000011</c:v>
                </c:pt>
                <c:pt idx="4829">
                  <c:v>932</c:v>
                </c:pt>
                <c:pt idx="4830">
                  <c:v>936.99999999999989</c:v>
                </c:pt>
                <c:pt idx="4831">
                  <c:v>936.99999999999989</c:v>
                </c:pt>
                <c:pt idx="4832">
                  <c:v>936.99999999999989</c:v>
                </c:pt>
                <c:pt idx="4833">
                  <c:v>951</c:v>
                </c:pt>
                <c:pt idx="4834">
                  <c:v>961.99999999999989</c:v>
                </c:pt>
                <c:pt idx="4835">
                  <c:v>952.99999999999989</c:v>
                </c:pt>
                <c:pt idx="4836">
                  <c:v>952.99999999999989</c:v>
                </c:pt>
                <c:pt idx="4837">
                  <c:v>980.00000000000011</c:v>
                </c:pt>
                <c:pt idx="4838">
                  <c:v>980.00000000000011</c:v>
                </c:pt>
                <c:pt idx="4839">
                  <c:v>980.00000000000011</c:v>
                </c:pt>
                <c:pt idx="4840">
                  <c:v>996.00000000000011</c:v>
                </c:pt>
                <c:pt idx="4841">
                  <c:v>986</c:v>
                </c:pt>
                <c:pt idx="4842">
                  <c:v>991</c:v>
                </c:pt>
                <c:pt idx="4843">
                  <c:v>997.00000000000011</c:v>
                </c:pt>
                <c:pt idx="4844">
                  <c:v>999</c:v>
                </c:pt>
                <c:pt idx="4845">
                  <c:v>999</c:v>
                </c:pt>
                <c:pt idx="4846">
                  <c:v>999</c:v>
                </c:pt>
                <c:pt idx="4847">
                  <c:v>1009</c:v>
                </c:pt>
                <c:pt idx="4848">
                  <c:v>1013.0000000000001</c:v>
                </c:pt>
                <c:pt idx="4849">
                  <c:v>1024</c:v>
                </c:pt>
                <c:pt idx="4850">
                  <c:v>1021.0000000000001</c:v>
                </c:pt>
                <c:pt idx="4851">
                  <c:v>1036</c:v>
                </c:pt>
                <c:pt idx="4852">
                  <c:v>1036</c:v>
                </c:pt>
                <c:pt idx="4853">
                  <c:v>1036</c:v>
                </c:pt>
                <c:pt idx="4854">
                  <c:v>1036</c:v>
                </c:pt>
                <c:pt idx="4855">
                  <c:v>1029</c:v>
                </c:pt>
                <c:pt idx="4856">
                  <c:v>1026</c:v>
                </c:pt>
                <c:pt idx="4857">
                  <c:v>1018</c:v>
                </c:pt>
                <c:pt idx="4858">
                  <c:v>1015</c:v>
                </c:pt>
                <c:pt idx="4859">
                  <c:v>1015</c:v>
                </c:pt>
                <c:pt idx="4860">
                  <c:v>1015</c:v>
                </c:pt>
                <c:pt idx="4861">
                  <c:v>1007</c:v>
                </c:pt>
                <c:pt idx="4862">
                  <c:v>1005.0000000000001</c:v>
                </c:pt>
                <c:pt idx="4863">
                  <c:v>1008</c:v>
                </c:pt>
                <c:pt idx="4864">
                  <c:v>1010</c:v>
                </c:pt>
                <c:pt idx="4865">
                  <c:v>1016</c:v>
                </c:pt>
                <c:pt idx="4866">
                  <c:v>1016</c:v>
                </c:pt>
                <c:pt idx="4867">
                  <c:v>1016</c:v>
                </c:pt>
                <c:pt idx="4868">
                  <c:v>1017</c:v>
                </c:pt>
                <c:pt idx="4869">
                  <c:v>1033</c:v>
                </c:pt>
                <c:pt idx="4870">
                  <c:v>1030</c:v>
                </c:pt>
                <c:pt idx="4871">
                  <c:v>1014</c:v>
                </c:pt>
                <c:pt idx="4872">
                  <c:v>1006</c:v>
                </c:pt>
                <c:pt idx="4873">
                  <c:v>1006</c:v>
                </c:pt>
                <c:pt idx="4874">
                  <c:v>1006</c:v>
                </c:pt>
                <c:pt idx="4875">
                  <c:v>993</c:v>
                </c:pt>
                <c:pt idx="4876">
                  <c:v>989</c:v>
                </c:pt>
                <c:pt idx="4877">
                  <c:v>989</c:v>
                </c:pt>
                <c:pt idx="4878">
                  <c:v>993</c:v>
                </c:pt>
                <c:pt idx="4879">
                  <c:v>998</c:v>
                </c:pt>
                <c:pt idx="4880">
                  <c:v>998</c:v>
                </c:pt>
                <c:pt idx="4881">
                  <c:v>998</c:v>
                </c:pt>
                <c:pt idx="4882">
                  <c:v>998</c:v>
                </c:pt>
                <c:pt idx="4883">
                  <c:v>996.00000000000011</c:v>
                </c:pt>
                <c:pt idx="4884">
                  <c:v>996.00000000000011</c:v>
                </c:pt>
                <c:pt idx="4885">
                  <c:v>961.99999999999989</c:v>
                </c:pt>
                <c:pt idx="4886">
                  <c:v>942</c:v>
                </c:pt>
                <c:pt idx="4887">
                  <c:v>942</c:v>
                </c:pt>
                <c:pt idx="4888">
                  <c:v>942</c:v>
                </c:pt>
                <c:pt idx="4889">
                  <c:v>938.00000000000011</c:v>
                </c:pt>
                <c:pt idx="4890">
                  <c:v>933</c:v>
                </c:pt>
                <c:pt idx="4891">
                  <c:v>914</c:v>
                </c:pt>
                <c:pt idx="4892">
                  <c:v>897.00000000000011</c:v>
                </c:pt>
                <c:pt idx="4893">
                  <c:v>892</c:v>
                </c:pt>
                <c:pt idx="4894">
                  <c:v>892</c:v>
                </c:pt>
                <c:pt idx="4895">
                  <c:v>892</c:v>
                </c:pt>
                <c:pt idx="4896">
                  <c:v>893</c:v>
                </c:pt>
                <c:pt idx="4897">
                  <c:v>902</c:v>
                </c:pt>
                <c:pt idx="4898">
                  <c:v>848</c:v>
                </c:pt>
                <c:pt idx="4899">
                  <c:v>848</c:v>
                </c:pt>
                <c:pt idx="4900">
                  <c:v>847.00000000000011</c:v>
                </c:pt>
                <c:pt idx="4901">
                  <c:v>847.00000000000011</c:v>
                </c:pt>
                <c:pt idx="4902">
                  <c:v>847.00000000000011</c:v>
                </c:pt>
                <c:pt idx="4903">
                  <c:v>840</c:v>
                </c:pt>
                <c:pt idx="4904">
                  <c:v>836</c:v>
                </c:pt>
                <c:pt idx="4905">
                  <c:v>836</c:v>
                </c:pt>
                <c:pt idx="4906">
                  <c:v>841</c:v>
                </c:pt>
                <c:pt idx="4907">
                  <c:v>840</c:v>
                </c:pt>
                <c:pt idx="4908">
                  <c:v>840</c:v>
                </c:pt>
                <c:pt idx="4909">
                  <c:v>840</c:v>
                </c:pt>
                <c:pt idx="4910">
                  <c:v>843</c:v>
                </c:pt>
                <c:pt idx="4911">
                  <c:v>844.99999999999989</c:v>
                </c:pt>
                <c:pt idx="4912">
                  <c:v>852</c:v>
                </c:pt>
                <c:pt idx="4913">
                  <c:v>853.99999999999989</c:v>
                </c:pt>
                <c:pt idx="4914">
                  <c:v>848</c:v>
                </c:pt>
                <c:pt idx="4915">
                  <c:v>848</c:v>
                </c:pt>
                <c:pt idx="4916">
                  <c:v>848</c:v>
                </c:pt>
                <c:pt idx="4917">
                  <c:v>835</c:v>
                </c:pt>
                <c:pt idx="4918">
                  <c:v>834</c:v>
                </c:pt>
                <c:pt idx="4919">
                  <c:v>838.00000000000011</c:v>
                </c:pt>
                <c:pt idx="4920">
                  <c:v>843</c:v>
                </c:pt>
                <c:pt idx="4921">
                  <c:v>843</c:v>
                </c:pt>
                <c:pt idx="4922">
                  <c:v>843</c:v>
                </c:pt>
                <c:pt idx="4923">
                  <c:v>843</c:v>
                </c:pt>
                <c:pt idx="4924">
                  <c:v>842</c:v>
                </c:pt>
                <c:pt idx="4925">
                  <c:v>846.00000000000011</c:v>
                </c:pt>
                <c:pt idx="4926">
                  <c:v>846.00000000000011</c:v>
                </c:pt>
                <c:pt idx="4927">
                  <c:v>844.99999999999989</c:v>
                </c:pt>
                <c:pt idx="4928">
                  <c:v>856</c:v>
                </c:pt>
                <c:pt idx="4929">
                  <c:v>856</c:v>
                </c:pt>
                <c:pt idx="4930">
                  <c:v>856</c:v>
                </c:pt>
                <c:pt idx="4931">
                  <c:v>852</c:v>
                </c:pt>
                <c:pt idx="4932">
                  <c:v>851</c:v>
                </c:pt>
                <c:pt idx="4933">
                  <c:v>851</c:v>
                </c:pt>
                <c:pt idx="4934">
                  <c:v>828.99999999999989</c:v>
                </c:pt>
                <c:pt idx="4935">
                  <c:v>827</c:v>
                </c:pt>
                <c:pt idx="4936">
                  <c:v>827</c:v>
                </c:pt>
                <c:pt idx="4937">
                  <c:v>827</c:v>
                </c:pt>
                <c:pt idx="4938">
                  <c:v>818</c:v>
                </c:pt>
                <c:pt idx="4939">
                  <c:v>811</c:v>
                </c:pt>
                <c:pt idx="4940">
                  <c:v>809</c:v>
                </c:pt>
                <c:pt idx="4941">
                  <c:v>785</c:v>
                </c:pt>
                <c:pt idx="4942">
                  <c:v>782</c:v>
                </c:pt>
                <c:pt idx="4943">
                  <c:v>782</c:v>
                </c:pt>
                <c:pt idx="4944">
                  <c:v>782</c:v>
                </c:pt>
                <c:pt idx="4945">
                  <c:v>782</c:v>
                </c:pt>
                <c:pt idx="4946">
                  <c:v>768</c:v>
                </c:pt>
                <c:pt idx="4947">
                  <c:v>760</c:v>
                </c:pt>
                <c:pt idx="4948">
                  <c:v>760</c:v>
                </c:pt>
                <c:pt idx="4949">
                  <c:v>766</c:v>
                </c:pt>
                <c:pt idx="4950">
                  <c:v>766</c:v>
                </c:pt>
                <c:pt idx="4951">
                  <c:v>766</c:v>
                </c:pt>
                <c:pt idx="4952">
                  <c:v>766</c:v>
                </c:pt>
                <c:pt idx="4953">
                  <c:v>772</c:v>
                </c:pt>
                <c:pt idx="4954">
                  <c:v>777</c:v>
                </c:pt>
                <c:pt idx="4955">
                  <c:v>774</c:v>
                </c:pt>
                <c:pt idx="4956">
                  <c:v>781</c:v>
                </c:pt>
                <c:pt idx="4957">
                  <c:v>781</c:v>
                </c:pt>
                <c:pt idx="4958">
                  <c:v>781</c:v>
                </c:pt>
                <c:pt idx="4959">
                  <c:v>776</c:v>
                </c:pt>
                <c:pt idx="4960">
                  <c:v>777</c:v>
                </c:pt>
                <c:pt idx="4961">
                  <c:v>770</c:v>
                </c:pt>
                <c:pt idx="4962">
                  <c:v>774</c:v>
                </c:pt>
                <c:pt idx="4963">
                  <c:v>780</c:v>
                </c:pt>
                <c:pt idx="4964">
                  <c:v>780</c:v>
                </c:pt>
                <c:pt idx="4965">
                  <c:v>780</c:v>
                </c:pt>
                <c:pt idx="4966">
                  <c:v>778</c:v>
                </c:pt>
                <c:pt idx="4967">
                  <c:v>783</c:v>
                </c:pt>
                <c:pt idx="4968">
                  <c:v>777</c:v>
                </c:pt>
                <c:pt idx="4969">
                  <c:v>784</c:v>
                </c:pt>
                <c:pt idx="4970">
                  <c:v>788</c:v>
                </c:pt>
                <c:pt idx="4971">
                  <c:v>788</c:v>
                </c:pt>
                <c:pt idx="4972">
                  <c:v>788</c:v>
                </c:pt>
                <c:pt idx="4973">
                  <c:v>784</c:v>
                </c:pt>
                <c:pt idx="4974">
                  <c:v>786</c:v>
                </c:pt>
                <c:pt idx="4975">
                  <c:v>793</c:v>
                </c:pt>
                <c:pt idx="4976">
                  <c:v>803.99999999999989</c:v>
                </c:pt>
                <c:pt idx="4977">
                  <c:v>810</c:v>
                </c:pt>
                <c:pt idx="4978">
                  <c:v>810</c:v>
                </c:pt>
                <c:pt idx="4979">
                  <c:v>810</c:v>
                </c:pt>
                <c:pt idx="4980">
                  <c:v>810</c:v>
                </c:pt>
                <c:pt idx="4981">
                  <c:v>811</c:v>
                </c:pt>
                <c:pt idx="4982">
                  <c:v>817</c:v>
                </c:pt>
                <c:pt idx="4983">
                  <c:v>815</c:v>
                </c:pt>
                <c:pt idx="4984">
                  <c:v>810</c:v>
                </c:pt>
                <c:pt idx="4985">
                  <c:v>810</c:v>
                </c:pt>
                <c:pt idx="4986">
                  <c:v>810</c:v>
                </c:pt>
                <c:pt idx="4987">
                  <c:v>811</c:v>
                </c:pt>
                <c:pt idx="4988">
                  <c:v>811</c:v>
                </c:pt>
                <c:pt idx="4989">
                  <c:v>810</c:v>
                </c:pt>
                <c:pt idx="4990">
                  <c:v>807</c:v>
                </c:pt>
                <c:pt idx="4991">
                  <c:v>793</c:v>
                </c:pt>
                <c:pt idx="4992">
                  <c:v>793</c:v>
                </c:pt>
                <c:pt idx="4993">
                  <c:v>793</c:v>
                </c:pt>
                <c:pt idx="4994">
                  <c:v>789</c:v>
                </c:pt>
                <c:pt idx="4995">
                  <c:v>789</c:v>
                </c:pt>
                <c:pt idx="4996">
                  <c:v>790</c:v>
                </c:pt>
                <c:pt idx="4997">
                  <c:v>786</c:v>
                </c:pt>
                <c:pt idx="4998">
                  <c:v>790</c:v>
                </c:pt>
                <c:pt idx="4999">
                  <c:v>790</c:v>
                </c:pt>
                <c:pt idx="5000">
                  <c:v>790</c:v>
                </c:pt>
                <c:pt idx="5001">
                  <c:v>794</c:v>
                </c:pt>
                <c:pt idx="5002">
                  <c:v>790</c:v>
                </c:pt>
                <c:pt idx="5003">
                  <c:v>786</c:v>
                </c:pt>
                <c:pt idx="5004">
                  <c:v>769</c:v>
                </c:pt>
                <c:pt idx="5005">
                  <c:v>759</c:v>
                </c:pt>
                <c:pt idx="5006">
                  <c:v>759</c:v>
                </c:pt>
                <c:pt idx="5007">
                  <c:v>759</c:v>
                </c:pt>
                <c:pt idx="5008">
                  <c:v>751</c:v>
                </c:pt>
                <c:pt idx="5009">
                  <c:v>741</c:v>
                </c:pt>
                <c:pt idx="5010">
                  <c:v>740</c:v>
                </c:pt>
                <c:pt idx="5011">
                  <c:v>738</c:v>
                </c:pt>
                <c:pt idx="5012">
                  <c:v>726</c:v>
                </c:pt>
                <c:pt idx="5013">
                  <c:v>726</c:v>
                </c:pt>
                <c:pt idx="5014">
                  <c:v>726</c:v>
                </c:pt>
                <c:pt idx="5015">
                  <c:v>733</c:v>
                </c:pt>
                <c:pt idx="5016">
                  <c:v>734</c:v>
                </c:pt>
                <c:pt idx="5017">
                  <c:v>735</c:v>
                </c:pt>
                <c:pt idx="5018">
                  <c:v>736</c:v>
                </c:pt>
                <c:pt idx="5019">
                  <c:v>737</c:v>
                </c:pt>
                <c:pt idx="5020">
                  <c:v>737</c:v>
                </c:pt>
                <c:pt idx="5021">
                  <c:v>737</c:v>
                </c:pt>
                <c:pt idx="5022">
                  <c:v>723</c:v>
                </c:pt>
                <c:pt idx="5023">
                  <c:v>718</c:v>
                </c:pt>
                <c:pt idx="5024">
                  <c:v>707</c:v>
                </c:pt>
                <c:pt idx="5025">
                  <c:v>704</c:v>
                </c:pt>
                <c:pt idx="5026">
                  <c:v>701</c:v>
                </c:pt>
                <c:pt idx="5027">
                  <c:v>701</c:v>
                </c:pt>
                <c:pt idx="5028">
                  <c:v>701</c:v>
                </c:pt>
                <c:pt idx="5029">
                  <c:v>689</c:v>
                </c:pt>
                <c:pt idx="5030">
                  <c:v>696</c:v>
                </c:pt>
                <c:pt idx="5031">
                  <c:v>700</c:v>
                </c:pt>
                <c:pt idx="5032">
                  <c:v>697</c:v>
                </c:pt>
                <c:pt idx="5033">
                  <c:v>692</c:v>
                </c:pt>
                <c:pt idx="5034">
                  <c:v>692</c:v>
                </c:pt>
                <c:pt idx="5035">
                  <c:v>692</c:v>
                </c:pt>
                <c:pt idx="5036">
                  <c:v>676</c:v>
                </c:pt>
                <c:pt idx="5037">
                  <c:v>672</c:v>
                </c:pt>
                <c:pt idx="5038">
                  <c:v>673</c:v>
                </c:pt>
                <c:pt idx="5039">
                  <c:v>669</c:v>
                </c:pt>
                <c:pt idx="5040">
                  <c:v>669</c:v>
                </c:pt>
                <c:pt idx="5041">
                  <c:v>669</c:v>
                </c:pt>
                <c:pt idx="5042">
                  <c:v>669</c:v>
                </c:pt>
                <c:pt idx="5043">
                  <c:v>664</c:v>
                </c:pt>
                <c:pt idx="5044">
                  <c:v>661</c:v>
                </c:pt>
                <c:pt idx="5045">
                  <c:v>657</c:v>
                </c:pt>
                <c:pt idx="5046">
                  <c:v>659</c:v>
                </c:pt>
                <c:pt idx="5047">
                  <c:v>654</c:v>
                </c:pt>
                <c:pt idx="5048">
                  <c:v>654</c:v>
                </c:pt>
                <c:pt idx="5049">
                  <c:v>654</c:v>
                </c:pt>
                <c:pt idx="5050">
                  <c:v>644</c:v>
                </c:pt>
                <c:pt idx="5051">
                  <c:v>640</c:v>
                </c:pt>
                <c:pt idx="5052">
                  <c:v>615</c:v>
                </c:pt>
                <c:pt idx="5053">
                  <c:v>617</c:v>
                </c:pt>
                <c:pt idx="5054">
                  <c:v>609</c:v>
                </c:pt>
                <c:pt idx="5055">
                  <c:v>609</c:v>
                </c:pt>
                <c:pt idx="5056">
                  <c:v>609</c:v>
                </c:pt>
                <c:pt idx="5057">
                  <c:v>611</c:v>
                </c:pt>
                <c:pt idx="5058">
                  <c:v>620</c:v>
                </c:pt>
                <c:pt idx="5059">
                  <c:v>628</c:v>
                </c:pt>
                <c:pt idx="5060">
                  <c:v>630</c:v>
                </c:pt>
                <c:pt idx="5061">
                  <c:v>629</c:v>
                </c:pt>
                <c:pt idx="5062">
                  <c:v>629</c:v>
                </c:pt>
                <c:pt idx="5063">
                  <c:v>629</c:v>
                </c:pt>
                <c:pt idx="5064">
                  <c:v>634</c:v>
                </c:pt>
                <c:pt idx="5065">
                  <c:v>635</c:v>
                </c:pt>
                <c:pt idx="5066">
                  <c:v>642</c:v>
                </c:pt>
                <c:pt idx="5067">
                  <c:v>633</c:v>
                </c:pt>
                <c:pt idx="5068">
                  <c:v>637</c:v>
                </c:pt>
                <c:pt idx="5069">
                  <c:v>637</c:v>
                </c:pt>
                <c:pt idx="5070">
                  <c:v>637</c:v>
                </c:pt>
                <c:pt idx="5071">
                  <c:v>640</c:v>
                </c:pt>
                <c:pt idx="5072">
                  <c:v>647</c:v>
                </c:pt>
                <c:pt idx="5073">
                  <c:v>641</c:v>
                </c:pt>
                <c:pt idx="5074">
                  <c:v>645</c:v>
                </c:pt>
                <c:pt idx="5075">
                  <c:v>648</c:v>
                </c:pt>
                <c:pt idx="5076">
                  <c:v>648</c:v>
                </c:pt>
                <c:pt idx="5077">
                  <c:v>648</c:v>
                </c:pt>
                <c:pt idx="5078">
                  <c:v>648</c:v>
                </c:pt>
                <c:pt idx="5079">
                  <c:v>648</c:v>
                </c:pt>
                <c:pt idx="5080">
                  <c:v>647</c:v>
                </c:pt>
                <c:pt idx="5081">
                  <c:v>658</c:v>
                </c:pt>
                <c:pt idx="5082">
                  <c:v>654</c:v>
                </c:pt>
                <c:pt idx="5083">
                  <c:v>654</c:v>
                </c:pt>
                <c:pt idx="5084">
                  <c:v>654</c:v>
                </c:pt>
                <c:pt idx="5085">
                  <c:v>648</c:v>
                </c:pt>
                <c:pt idx="5086">
                  <c:v>653</c:v>
                </c:pt>
                <c:pt idx="5087">
                  <c:v>655</c:v>
                </c:pt>
                <c:pt idx="5088">
                  <c:v>648</c:v>
                </c:pt>
                <c:pt idx="5089">
                  <c:v>640</c:v>
                </c:pt>
                <c:pt idx="5090">
                  <c:v>640</c:v>
                </c:pt>
                <c:pt idx="5091">
                  <c:v>640</c:v>
                </c:pt>
                <c:pt idx="5092">
                  <c:v>646</c:v>
                </c:pt>
                <c:pt idx="5093">
                  <c:v>654</c:v>
                </c:pt>
                <c:pt idx="5094">
                  <c:v>642</c:v>
                </c:pt>
                <c:pt idx="5095">
                  <c:v>639</c:v>
                </c:pt>
                <c:pt idx="5096">
                  <c:v>624</c:v>
                </c:pt>
                <c:pt idx="5097">
                  <c:v>624</c:v>
                </c:pt>
                <c:pt idx="5098">
                  <c:v>624</c:v>
                </c:pt>
                <c:pt idx="5099">
                  <c:v>614</c:v>
                </c:pt>
                <c:pt idx="5100">
                  <c:v>602</c:v>
                </c:pt>
                <c:pt idx="5101">
                  <c:v>593</c:v>
                </c:pt>
                <c:pt idx="5102">
                  <c:v>596</c:v>
                </c:pt>
                <c:pt idx="5103">
                  <c:v>591</c:v>
                </c:pt>
                <c:pt idx="5104">
                  <c:v>591</c:v>
                </c:pt>
                <c:pt idx="5105">
                  <c:v>591</c:v>
                </c:pt>
                <c:pt idx="5106">
                  <c:v>600</c:v>
                </c:pt>
                <c:pt idx="5107">
                  <c:v>605</c:v>
                </c:pt>
                <c:pt idx="5108">
                  <c:v>593</c:v>
                </c:pt>
                <c:pt idx="5109">
                  <c:v>577</c:v>
                </c:pt>
                <c:pt idx="5110">
                  <c:v>578</c:v>
                </c:pt>
                <c:pt idx="5111">
                  <c:v>578</c:v>
                </c:pt>
                <c:pt idx="5112">
                  <c:v>578</c:v>
                </c:pt>
                <c:pt idx="5113">
                  <c:v>584</c:v>
                </c:pt>
                <c:pt idx="5114">
                  <c:v>582</c:v>
                </c:pt>
                <c:pt idx="5115">
                  <c:v>585</c:v>
                </c:pt>
                <c:pt idx="5116">
                  <c:v>576</c:v>
                </c:pt>
                <c:pt idx="5117">
                  <c:v>576</c:v>
                </c:pt>
                <c:pt idx="5118">
                  <c:v>576</c:v>
                </c:pt>
                <c:pt idx="5119">
                  <c:v>576</c:v>
                </c:pt>
                <c:pt idx="5120">
                  <c:v>570</c:v>
                </c:pt>
                <c:pt idx="5121">
                  <c:v>567</c:v>
                </c:pt>
                <c:pt idx="5122">
                  <c:v>568</c:v>
                </c:pt>
                <c:pt idx="5123">
                  <c:v>571</c:v>
                </c:pt>
                <c:pt idx="5124">
                  <c:v>574</c:v>
                </c:pt>
                <c:pt idx="5125">
                  <c:v>574</c:v>
                </c:pt>
                <c:pt idx="5126">
                  <c:v>574</c:v>
                </c:pt>
                <c:pt idx="5127">
                  <c:v>563</c:v>
                </c:pt>
                <c:pt idx="5128">
                  <c:v>537</c:v>
                </c:pt>
                <c:pt idx="5129">
                  <c:v>535</c:v>
                </c:pt>
                <c:pt idx="5130">
                  <c:v>532</c:v>
                </c:pt>
                <c:pt idx="5131">
                  <c:v>526</c:v>
                </c:pt>
                <c:pt idx="5132">
                  <c:v>526</c:v>
                </c:pt>
                <c:pt idx="5133">
                  <c:v>526</c:v>
                </c:pt>
                <c:pt idx="5134">
                  <c:v>508</c:v>
                </c:pt>
                <c:pt idx="5135">
                  <c:v>512</c:v>
                </c:pt>
                <c:pt idx="5136">
                  <c:v>515</c:v>
                </c:pt>
                <c:pt idx="5137">
                  <c:v>514</c:v>
                </c:pt>
                <c:pt idx="5138">
                  <c:v>514</c:v>
                </c:pt>
                <c:pt idx="5139">
                  <c:v>514</c:v>
                </c:pt>
                <c:pt idx="5140">
                  <c:v>514</c:v>
                </c:pt>
                <c:pt idx="5141">
                  <c:v>505</c:v>
                </c:pt>
                <c:pt idx="5142">
                  <c:v>507</c:v>
                </c:pt>
                <c:pt idx="5143">
                  <c:v>520</c:v>
                </c:pt>
                <c:pt idx="5144">
                  <c:v>527</c:v>
                </c:pt>
                <c:pt idx="5145">
                  <c:v>537</c:v>
                </c:pt>
                <c:pt idx="5146">
                  <c:v>537</c:v>
                </c:pt>
                <c:pt idx="5147">
                  <c:v>537</c:v>
                </c:pt>
                <c:pt idx="5148">
                  <c:v>547</c:v>
                </c:pt>
                <c:pt idx="5149">
                  <c:v>538</c:v>
                </c:pt>
                <c:pt idx="5150">
                  <c:v>561</c:v>
                </c:pt>
                <c:pt idx="5151">
                  <c:v>570</c:v>
                </c:pt>
                <c:pt idx="5152">
                  <c:v>570</c:v>
                </c:pt>
                <c:pt idx="5153">
                  <c:v>570</c:v>
                </c:pt>
                <c:pt idx="5154">
                  <c:v>570</c:v>
                </c:pt>
                <c:pt idx="5155">
                  <c:v>567</c:v>
                </c:pt>
                <c:pt idx="5156">
                  <c:v>573</c:v>
                </c:pt>
                <c:pt idx="5157">
                  <c:v>554</c:v>
                </c:pt>
                <c:pt idx="5158">
                  <c:v>561</c:v>
                </c:pt>
                <c:pt idx="5159">
                  <c:v>569</c:v>
                </c:pt>
                <c:pt idx="5160">
                  <c:v>569</c:v>
                </c:pt>
                <c:pt idx="5161">
                  <c:v>569</c:v>
                </c:pt>
                <c:pt idx="5162">
                  <c:v>568</c:v>
                </c:pt>
                <c:pt idx="5163">
                  <c:v>564</c:v>
                </c:pt>
                <c:pt idx="5164">
                  <c:v>546</c:v>
                </c:pt>
                <c:pt idx="5165">
                  <c:v>525</c:v>
                </c:pt>
                <c:pt idx="5166">
                  <c:v>526</c:v>
                </c:pt>
                <c:pt idx="5167">
                  <c:v>526</c:v>
                </c:pt>
                <c:pt idx="5168">
                  <c:v>526</c:v>
                </c:pt>
                <c:pt idx="5169">
                  <c:v>519</c:v>
                </c:pt>
                <c:pt idx="5170">
                  <c:v>521</c:v>
                </c:pt>
                <c:pt idx="5171">
                  <c:v>509.99999999999994</c:v>
                </c:pt>
                <c:pt idx="5172">
                  <c:v>516</c:v>
                </c:pt>
                <c:pt idx="5173">
                  <c:v>511.00000000000006</c:v>
                </c:pt>
                <c:pt idx="5174">
                  <c:v>511.00000000000006</c:v>
                </c:pt>
                <c:pt idx="5175">
                  <c:v>511.00000000000006</c:v>
                </c:pt>
                <c:pt idx="5176">
                  <c:v>511.00000000000006</c:v>
                </c:pt>
                <c:pt idx="5177">
                  <c:v>484</c:v>
                </c:pt>
                <c:pt idx="5178">
                  <c:v>481.00000000000006</c:v>
                </c:pt>
                <c:pt idx="5179">
                  <c:v>490.00000000000006</c:v>
                </c:pt>
                <c:pt idx="5180">
                  <c:v>505.99999999999994</c:v>
                </c:pt>
                <c:pt idx="5181">
                  <c:v>505.99999999999994</c:v>
                </c:pt>
                <c:pt idx="5182">
                  <c:v>505.99999999999994</c:v>
                </c:pt>
                <c:pt idx="5183">
                  <c:v>500</c:v>
                </c:pt>
                <c:pt idx="5184">
                  <c:v>498.00000000000006</c:v>
                </c:pt>
                <c:pt idx="5185">
                  <c:v>505.99999999999994</c:v>
                </c:pt>
                <c:pt idx="5186">
                  <c:v>500</c:v>
                </c:pt>
                <c:pt idx="5187">
                  <c:v>505.99999999999994</c:v>
                </c:pt>
                <c:pt idx="5188">
                  <c:v>505.99999999999994</c:v>
                </c:pt>
                <c:pt idx="5189">
                  <c:v>505.99999999999994</c:v>
                </c:pt>
                <c:pt idx="5190">
                  <c:v>508</c:v>
                </c:pt>
                <c:pt idx="5191">
                  <c:v>501.99999999999994</c:v>
                </c:pt>
                <c:pt idx="5192">
                  <c:v>503</c:v>
                </c:pt>
                <c:pt idx="5193">
                  <c:v>495</c:v>
                </c:pt>
                <c:pt idx="5194">
                  <c:v>492</c:v>
                </c:pt>
                <c:pt idx="5195">
                  <c:v>492</c:v>
                </c:pt>
                <c:pt idx="5196">
                  <c:v>492</c:v>
                </c:pt>
                <c:pt idx="5197">
                  <c:v>488.99999999999994</c:v>
                </c:pt>
                <c:pt idx="5198">
                  <c:v>493</c:v>
                </c:pt>
                <c:pt idx="5199">
                  <c:v>497</c:v>
                </c:pt>
                <c:pt idx="5200">
                  <c:v>500</c:v>
                </c:pt>
                <c:pt idx="5201">
                  <c:v>508</c:v>
                </c:pt>
                <c:pt idx="5202">
                  <c:v>508</c:v>
                </c:pt>
                <c:pt idx="5203">
                  <c:v>508</c:v>
                </c:pt>
                <c:pt idx="5204">
                  <c:v>501.99999999999994</c:v>
                </c:pt>
                <c:pt idx="5205">
                  <c:v>517</c:v>
                </c:pt>
                <c:pt idx="5206">
                  <c:v>508</c:v>
                </c:pt>
                <c:pt idx="5207">
                  <c:v>498.00000000000006</c:v>
                </c:pt>
                <c:pt idx="5208">
                  <c:v>481.00000000000006</c:v>
                </c:pt>
                <c:pt idx="5209">
                  <c:v>481.00000000000006</c:v>
                </c:pt>
                <c:pt idx="5210">
                  <c:v>481.00000000000006</c:v>
                </c:pt>
                <c:pt idx="5211">
                  <c:v>486.00000000000006</c:v>
                </c:pt>
                <c:pt idx="5212">
                  <c:v>474</c:v>
                </c:pt>
                <c:pt idx="5213">
                  <c:v>473.00000000000006</c:v>
                </c:pt>
                <c:pt idx="5214">
                  <c:v>466</c:v>
                </c:pt>
                <c:pt idx="5215">
                  <c:v>468</c:v>
                </c:pt>
                <c:pt idx="5216">
                  <c:v>468</c:v>
                </c:pt>
                <c:pt idx="5217">
                  <c:v>468</c:v>
                </c:pt>
                <c:pt idx="5218">
                  <c:v>468</c:v>
                </c:pt>
                <c:pt idx="5219">
                  <c:v>457</c:v>
                </c:pt>
                <c:pt idx="5220">
                  <c:v>451</c:v>
                </c:pt>
                <c:pt idx="5221">
                  <c:v>432</c:v>
                </c:pt>
                <c:pt idx="5222">
                  <c:v>437</c:v>
                </c:pt>
                <c:pt idx="5223">
                  <c:v>437</c:v>
                </c:pt>
                <c:pt idx="5224">
                  <c:v>437</c:v>
                </c:pt>
                <c:pt idx="5225">
                  <c:v>437</c:v>
                </c:pt>
                <c:pt idx="5226">
                  <c:v>436.00000000000006</c:v>
                </c:pt>
                <c:pt idx="5227">
                  <c:v>450</c:v>
                </c:pt>
                <c:pt idx="5228">
                  <c:v>450</c:v>
                </c:pt>
                <c:pt idx="5229">
                  <c:v>459</c:v>
                </c:pt>
                <c:pt idx="5230">
                  <c:v>459</c:v>
                </c:pt>
                <c:pt idx="5231">
                  <c:v>459</c:v>
                </c:pt>
                <c:pt idx="5232">
                  <c:v>451.99999999999994</c:v>
                </c:pt>
                <c:pt idx="5233">
                  <c:v>458</c:v>
                </c:pt>
                <c:pt idx="5234">
                  <c:v>447</c:v>
                </c:pt>
                <c:pt idx="5235">
                  <c:v>438.99999999999994</c:v>
                </c:pt>
                <c:pt idx="5236">
                  <c:v>446</c:v>
                </c:pt>
                <c:pt idx="5237">
                  <c:v>446</c:v>
                </c:pt>
                <c:pt idx="5238">
                  <c:v>446</c:v>
                </c:pt>
                <c:pt idx="5239">
                  <c:v>434</c:v>
                </c:pt>
                <c:pt idx="5240">
                  <c:v>437</c:v>
                </c:pt>
                <c:pt idx="5241">
                  <c:v>430.99999999999994</c:v>
                </c:pt>
                <c:pt idx="5242">
                  <c:v>425</c:v>
                </c:pt>
                <c:pt idx="5243">
                  <c:v>422</c:v>
                </c:pt>
                <c:pt idx="5244">
                  <c:v>422</c:v>
                </c:pt>
                <c:pt idx="5245">
                  <c:v>422</c:v>
                </c:pt>
                <c:pt idx="5246">
                  <c:v>419.00000000000006</c:v>
                </c:pt>
                <c:pt idx="5247">
                  <c:v>419.00000000000006</c:v>
                </c:pt>
                <c:pt idx="5248">
                  <c:v>425</c:v>
                </c:pt>
                <c:pt idx="5249">
                  <c:v>437</c:v>
                </c:pt>
                <c:pt idx="5250">
                  <c:v>445</c:v>
                </c:pt>
                <c:pt idx="5251">
                  <c:v>445</c:v>
                </c:pt>
                <c:pt idx="5252">
                  <c:v>445</c:v>
                </c:pt>
                <c:pt idx="5253">
                  <c:v>445</c:v>
                </c:pt>
                <c:pt idx="5254">
                  <c:v>443</c:v>
                </c:pt>
                <c:pt idx="5255">
                  <c:v>434.99999999999994</c:v>
                </c:pt>
                <c:pt idx="5256">
                  <c:v>441</c:v>
                </c:pt>
                <c:pt idx="5257">
                  <c:v>440.00000000000006</c:v>
                </c:pt>
                <c:pt idx="5258">
                  <c:v>440.00000000000006</c:v>
                </c:pt>
                <c:pt idx="5259">
                  <c:v>440.00000000000006</c:v>
                </c:pt>
                <c:pt idx="5260">
                  <c:v>430.99999999999994</c:v>
                </c:pt>
                <c:pt idx="5261">
                  <c:v>434</c:v>
                </c:pt>
                <c:pt idx="5262">
                  <c:v>426</c:v>
                </c:pt>
                <c:pt idx="5263">
                  <c:v>426</c:v>
                </c:pt>
                <c:pt idx="5264">
                  <c:v>417</c:v>
                </c:pt>
                <c:pt idx="5265">
                  <c:v>417</c:v>
                </c:pt>
                <c:pt idx="5266">
                  <c:v>417</c:v>
                </c:pt>
                <c:pt idx="5267">
                  <c:v>408</c:v>
                </c:pt>
                <c:pt idx="5268">
                  <c:v>405.99999999999994</c:v>
                </c:pt>
                <c:pt idx="5269">
                  <c:v>396</c:v>
                </c:pt>
                <c:pt idx="5270">
                  <c:v>398</c:v>
                </c:pt>
                <c:pt idx="5271">
                  <c:v>411.00000000000006</c:v>
                </c:pt>
                <c:pt idx="5272">
                  <c:v>411.00000000000006</c:v>
                </c:pt>
                <c:pt idx="5273">
                  <c:v>411.00000000000006</c:v>
                </c:pt>
                <c:pt idx="5274">
                  <c:v>401.99999999999994</c:v>
                </c:pt>
                <c:pt idx="5275">
                  <c:v>393</c:v>
                </c:pt>
                <c:pt idx="5276">
                  <c:v>396</c:v>
                </c:pt>
                <c:pt idx="5277">
                  <c:v>409</c:v>
                </c:pt>
                <c:pt idx="5278">
                  <c:v>407</c:v>
                </c:pt>
                <c:pt idx="5279">
                  <c:v>407</c:v>
                </c:pt>
                <c:pt idx="5280">
                  <c:v>407</c:v>
                </c:pt>
                <c:pt idx="5281">
                  <c:v>404</c:v>
                </c:pt>
                <c:pt idx="5282">
                  <c:v>409</c:v>
                </c:pt>
                <c:pt idx="5283">
                  <c:v>405.99999999999994</c:v>
                </c:pt>
                <c:pt idx="5284">
                  <c:v>407</c:v>
                </c:pt>
                <c:pt idx="5285">
                  <c:v>405.99999999999994</c:v>
                </c:pt>
                <c:pt idx="5286">
                  <c:v>405.99999999999994</c:v>
                </c:pt>
                <c:pt idx="5287">
                  <c:v>405.99999999999994</c:v>
                </c:pt>
                <c:pt idx="5288">
                  <c:v>401.99999999999994</c:v>
                </c:pt>
                <c:pt idx="5289">
                  <c:v>389</c:v>
                </c:pt>
                <c:pt idx="5290">
                  <c:v>396</c:v>
                </c:pt>
                <c:pt idx="5291">
                  <c:v>396</c:v>
                </c:pt>
                <c:pt idx="5292">
                  <c:v>400</c:v>
                </c:pt>
                <c:pt idx="5293">
                  <c:v>400</c:v>
                </c:pt>
                <c:pt idx="5294">
                  <c:v>400</c:v>
                </c:pt>
                <c:pt idx="5295">
                  <c:v>393</c:v>
                </c:pt>
                <c:pt idx="5296">
                  <c:v>389</c:v>
                </c:pt>
                <c:pt idx="5297">
                  <c:v>394</c:v>
                </c:pt>
                <c:pt idx="5298">
                  <c:v>394</c:v>
                </c:pt>
                <c:pt idx="5299">
                  <c:v>381</c:v>
                </c:pt>
                <c:pt idx="5300">
                  <c:v>381</c:v>
                </c:pt>
                <c:pt idx="5301">
                  <c:v>381</c:v>
                </c:pt>
                <c:pt idx="5302">
                  <c:v>371</c:v>
                </c:pt>
                <c:pt idx="5303">
                  <c:v>373</c:v>
                </c:pt>
                <c:pt idx="5304">
                  <c:v>366</c:v>
                </c:pt>
                <c:pt idx="5305">
                  <c:v>360</c:v>
                </c:pt>
                <c:pt idx="5306">
                  <c:v>374</c:v>
                </c:pt>
                <c:pt idx="5307">
                  <c:v>374</c:v>
                </c:pt>
                <c:pt idx="5308">
                  <c:v>374</c:v>
                </c:pt>
                <c:pt idx="5309">
                  <c:v>372</c:v>
                </c:pt>
                <c:pt idx="5310">
                  <c:v>377</c:v>
                </c:pt>
                <c:pt idx="5311">
                  <c:v>376</c:v>
                </c:pt>
                <c:pt idx="5312">
                  <c:v>374</c:v>
                </c:pt>
                <c:pt idx="5313">
                  <c:v>367</c:v>
                </c:pt>
                <c:pt idx="5314">
                  <c:v>367</c:v>
                </c:pt>
                <c:pt idx="5315">
                  <c:v>367</c:v>
                </c:pt>
                <c:pt idx="5316">
                  <c:v>367</c:v>
                </c:pt>
                <c:pt idx="5317">
                  <c:v>362</c:v>
                </c:pt>
                <c:pt idx="5318">
                  <c:v>361</c:v>
                </c:pt>
                <c:pt idx="5319">
                  <c:v>364</c:v>
                </c:pt>
                <c:pt idx="5320">
                  <c:v>353</c:v>
                </c:pt>
                <c:pt idx="5321">
                  <c:v>353</c:v>
                </c:pt>
                <c:pt idx="5322">
                  <c:v>353</c:v>
                </c:pt>
                <c:pt idx="5323">
                  <c:v>351</c:v>
                </c:pt>
                <c:pt idx="5324">
                  <c:v>361</c:v>
                </c:pt>
                <c:pt idx="5325">
                  <c:v>356</c:v>
                </c:pt>
                <c:pt idx="5326">
                  <c:v>366</c:v>
                </c:pt>
                <c:pt idx="5327">
                  <c:v>374</c:v>
                </c:pt>
                <c:pt idx="5328">
                  <c:v>374</c:v>
                </c:pt>
                <c:pt idx="5329">
                  <c:v>374</c:v>
                </c:pt>
                <c:pt idx="5330">
                  <c:v>379</c:v>
                </c:pt>
                <c:pt idx="5331">
                  <c:v>390</c:v>
                </c:pt>
                <c:pt idx="5332">
                  <c:v>392</c:v>
                </c:pt>
                <c:pt idx="5333">
                  <c:v>396</c:v>
                </c:pt>
                <c:pt idx="5334">
                  <c:v>405</c:v>
                </c:pt>
                <c:pt idx="5335">
                  <c:v>405</c:v>
                </c:pt>
                <c:pt idx="5336">
                  <c:v>405</c:v>
                </c:pt>
                <c:pt idx="5337">
                  <c:v>399</c:v>
                </c:pt>
                <c:pt idx="5338">
                  <c:v>394</c:v>
                </c:pt>
                <c:pt idx="5339">
                  <c:v>401</c:v>
                </c:pt>
                <c:pt idx="5340">
                  <c:v>392</c:v>
                </c:pt>
                <c:pt idx="5341">
                  <c:v>395</c:v>
                </c:pt>
                <c:pt idx="5342">
                  <c:v>395</c:v>
                </c:pt>
                <c:pt idx="5343">
                  <c:v>395</c:v>
                </c:pt>
                <c:pt idx="5344">
                  <c:v>395</c:v>
                </c:pt>
                <c:pt idx="5345">
                  <c:v>391</c:v>
                </c:pt>
                <c:pt idx="5346">
                  <c:v>392</c:v>
                </c:pt>
                <c:pt idx="5347">
                  <c:v>394</c:v>
                </c:pt>
                <c:pt idx="5348">
                  <c:v>391</c:v>
                </c:pt>
                <c:pt idx="5349">
                  <c:v>391</c:v>
                </c:pt>
                <c:pt idx="5350">
                  <c:v>391</c:v>
                </c:pt>
                <c:pt idx="5351">
                  <c:v>401</c:v>
                </c:pt>
                <c:pt idx="5352">
                  <c:v>407</c:v>
                </c:pt>
                <c:pt idx="5353">
                  <c:v>405</c:v>
                </c:pt>
                <c:pt idx="5354">
                  <c:v>401.99999999999994</c:v>
                </c:pt>
                <c:pt idx="5355">
                  <c:v>405</c:v>
                </c:pt>
                <c:pt idx="5356">
                  <c:v>405</c:v>
                </c:pt>
                <c:pt idx="5357">
                  <c:v>405</c:v>
                </c:pt>
                <c:pt idx="5358">
                  <c:v>399</c:v>
                </c:pt>
                <c:pt idx="5359">
                  <c:v>393</c:v>
                </c:pt>
                <c:pt idx="5360">
                  <c:v>393</c:v>
                </c:pt>
                <c:pt idx="5361">
                  <c:v>395</c:v>
                </c:pt>
                <c:pt idx="5362">
                  <c:v>408</c:v>
                </c:pt>
                <c:pt idx="5363">
                  <c:v>408</c:v>
                </c:pt>
                <c:pt idx="5364">
                  <c:v>408</c:v>
                </c:pt>
                <c:pt idx="5365">
                  <c:v>408</c:v>
                </c:pt>
                <c:pt idx="5366">
                  <c:v>412</c:v>
                </c:pt>
                <c:pt idx="5367">
                  <c:v>409.99999999999994</c:v>
                </c:pt>
                <c:pt idx="5368">
                  <c:v>413</c:v>
                </c:pt>
                <c:pt idx="5369">
                  <c:v>411.00000000000006</c:v>
                </c:pt>
                <c:pt idx="5370">
                  <c:v>411.00000000000006</c:v>
                </c:pt>
                <c:pt idx="5371">
                  <c:v>411.00000000000006</c:v>
                </c:pt>
                <c:pt idx="5372">
                  <c:v>412</c:v>
                </c:pt>
                <c:pt idx="5373">
                  <c:v>425</c:v>
                </c:pt>
                <c:pt idx="5374">
                  <c:v>423.00000000000006</c:v>
                </c:pt>
                <c:pt idx="5375">
                  <c:v>418</c:v>
                </c:pt>
                <c:pt idx="5376">
                  <c:v>416</c:v>
                </c:pt>
                <c:pt idx="5377">
                  <c:v>416</c:v>
                </c:pt>
                <c:pt idx="5378">
                  <c:v>416</c:v>
                </c:pt>
                <c:pt idx="5379">
                  <c:v>425</c:v>
                </c:pt>
                <c:pt idx="5380">
                  <c:v>426.99999999999994</c:v>
                </c:pt>
                <c:pt idx="5381">
                  <c:v>428</c:v>
                </c:pt>
                <c:pt idx="5382">
                  <c:v>426</c:v>
                </c:pt>
                <c:pt idx="5383">
                  <c:v>416</c:v>
                </c:pt>
                <c:pt idx="5384">
                  <c:v>416</c:v>
                </c:pt>
                <c:pt idx="5385">
                  <c:v>416</c:v>
                </c:pt>
                <c:pt idx="5386">
                  <c:v>409</c:v>
                </c:pt>
                <c:pt idx="5387">
                  <c:v>409</c:v>
                </c:pt>
                <c:pt idx="5388">
                  <c:v>413.99999999999994</c:v>
                </c:pt>
                <c:pt idx="5389">
                  <c:v>408</c:v>
                </c:pt>
                <c:pt idx="5390">
                  <c:v>390</c:v>
                </c:pt>
                <c:pt idx="5391">
                  <c:v>390</c:v>
                </c:pt>
                <c:pt idx="5392">
                  <c:v>390</c:v>
                </c:pt>
                <c:pt idx="5393">
                  <c:v>386</c:v>
                </c:pt>
                <c:pt idx="5394">
                  <c:v>388</c:v>
                </c:pt>
                <c:pt idx="5395">
                  <c:v>386</c:v>
                </c:pt>
                <c:pt idx="5396">
                  <c:v>382</c:v>
                </c:pt>
                <c:pt idx="5397">
                  <c:v>382</c:v>
                </c:pt>
                <c:pt idx="5398">
                  <c:v>382</c:v>
                </c:pt>
                <c:pt idx="5399">
                  <c:v>382</c:v>
                </c:pt>
                <c:pt idx="5400">
                  <c:v>377</c:v>
                </c:pt>
                <c:pt idx="5401">
                  <c:v>371</c:v>
                </c:pt>
                <c:pt idx="5402">
                  <c:v>373</c:v>
                </c:pt>
                <c:pt idx="5403">
                  <c:v>371</c:v>
                </c:pt>
                <c:pt idx="5404">
                  <c:v>377</c:v>
                </c:pt>
                <c:pt idx="5405">
                  <c:v>377</c:v>
                </c:pt>
                <c:pt idx="5406">
                  <c:v>377</c:v>
                </c:pt>
                <c:pt idx="5407">
                  <c:v>374</c:v>
                </c:pt>
                <c:pt idx="5408">
                  <c:v>369</c:v>
                </c:pt>
                <c:pt idx="5409">
                  <c:v>370</c:v>
                </c:pt>
                <c:pt idx="5410">
                  <c:v>371</c:v>
                </c:pt>
                <c:pt idx="5411">
                  <c:v>361</c:v>
                </c:pt>
                <c:pt idx="5412">
                  <c:v>361</c:v>
                </c:pt>
                <c:pt idx="5413">
                  <c:v>361</c:v>
                </c:pt>
                <c:pt idx="5414">
                  <c:v>362</c:v>
                </c:pt>
                <c:pt idx="5415">
                  <c:v>364</c:v>
                </c:pt>
                <c:pt idx="5416">
                  <c:v>361</c:v>
                </c:pt>
                <c:pt idx="5417">
                  <c:v>363</c:v>
                </c:pt>
                <c:pt idx="5418">
                  <c:v>367</c:v>
                </c:pt>
                <c:pt idx="5419">
                  <c:v>367</c:v>
                </c:pt>
                <c:pt idx="5420">
                  <c:v>367</c:v>
                </c:pt>
                <c:pt idx="5421">
                  <c:v>372</c:v>
                </c:pt>
                <c:pt idx="5422">
                  <c:v>376</c:v>
                </c:pt>
                <c:pt idx="5423">
                  <c:v>375</c:v>
                </c:pt>
                <c:pt idx="5424">
                  <c:v>383</c:v>
                </c:pt>
                <c:pt idx="5425">
                  <c:v>376</c:v>
                </c:pt>
                <c:pt idx="5426">
                  <c:v>376</c:v>
                </c:pt>
                <c:pt idx="5427">
                  <c:v>376</c:v>
                </c:pt>
                <c:pt idx="5428">
                  <c:v>395</c:v>
                </c:pt>
                <c:pt idx="5429">
                  <c:v>400</c:v>
                </c:pt>
                <c:pt idx="5430">
                  <c:v>407</c:v>
                </c:pt>
                <c:pt idx="5431">
                  <c:v>413</c:v>
                </c:pt>
                <c:pt idx="5432">
                  <c:v>423.00000000000006</c:v>
                </c:pt>
                <c:pt idx="5433">
                  <c:v>423.00000000000006</c:v>
                </c:pt>
                <c:pt idx="5434">
                  <c:v>423.00000000000006</c:v>
                </c:pt>
                <c:pt idx="5435">
                  <c:v>433</c:v>
                </c:pt>
                <c:pt idx="5436">
                  <c:v>423.00000000000006</c:v>
                </c:pt>
                <c:pt idx="5437">
                  <c:v>409</c:v>
                </c:pt>
                <c:pt idx="5438">
                  <c:v>418</c:v>
                </c:pt>
                <c:pt idx="5439">
                  <c:v>409.99999999999994</c:v>
                </c:pt>
                <c:pt idx="5440">
                  <c:v>409.99999999999994</c:v>
                </c:pt>
                <c:pt idx="5441">
                  <c:v>409.99999999999994</c:v>
                </c:pt>
                <c:pt idx="5442">
                  <c:v>408</c:v>
                </c:pt>
                <c:pt idx="5443">
                  <c:v>407</c:v>
                </c:pt>
                <c:pt idx="5444">
                  <c:v>408</c:v>
                </c:pt>
                <c:pt idx="5445">
                  <c:v>413</c:v>
                </c:pt>
                <c:pt idx="5446">
                  <c:v>405</c:v>
                </c:pt>
                <c:pt idx="5447">
                  <c:v>405</c:v>
                </c:pt>
                <c:pt idx="5448">
                  <c:v>405</c:v>
                </c:pt>
                <c:pt idx="5449">
                  <c:v>405</c:v>
                </c:pt>
                <c:pt idx="5450">
                  <c:v>401.99999999999994</c:v>
                </c:pt>
                <c:pt idx="5451">
                  <c:v>400</c:v>
                </c:pt>
                <c:pt idx="5452">
                  <c:v>401</c:v>
                </c:pt>
                <c:pt idx="5453">
                  <c:v>390</c:v>
                </c:pt>
                <c:pt idx="5454">
                  <c:v>390</c:v>
                </c:pt>
                <c:pt idx="5455">
                  <c:v>390</c:v>
                </c:pt>
                <c:pt idx="5456">
                  <c:v>394</c:v>
                </c:pt>
                <c:pt idx="5457">
                  <c:v>390</c:v>
                </c:pt>
                <c:pt idx="5458">
                  <c:v>385</c:v>
                </c:pt>
                <c:pt idx="5459">
                  <c:v>385</c:v>
                </c:pt>
                <c:pt idx="5460">
                  <c:v>385</c:v>
                </c:pt>
                <c:pt idx="5461">
                  <c:v>385</c:v>
                </c:pt>
                <c:pt idx="5462">
                  <c:v>385</c:v>
                </c:pt>
                <c:pt idx="5463">
                  <c:v>381</c:v>
                </c:pt>
                <c:pt idx="5464">
                  <c:v>398</c:v>
                </c:pt>
                <c:pt idx="5465">
                  <c:v>389</c:v>
                </c:pt>
                <c:pt idx="5466">
                  <c:v>391</c:v>
                </c:pt>
                <c:pt idx="5467">
                  <c:v>388</c:v>
                </c:pt>
                <c:pt idx="5468">
                  <c:v>388</c:v>
                </c:pt>
                <c:pt idx="5469">
                  <c:v>388</c:v>
                </c:pt>
                <c:pt idx="5470">
                  <c:v>386</c:v>
                </c:pt>
                <c:pt idx="5471">
                  <c:v>383</c:v>
                </c:pt>
                <c:pt idx="5472">
                  <c:v>384</c:v>
                </c:pt>
                <c:pt idx="5473">
                  <c:v>389</c:v>
                </c:pt>
                <c:pt idx="5474">
                  <c:v>388</c:v>
                </c:pt>
                <c:pt idx="5475">
                  <c:v>388</c:v>
                </c:pt>
                <c:pt idx="5476">
                  <c:v>388</c:v>
                </c:pt>
                <c:pt idx="5477">
                  <c:v>379</c:v>
                </c:pt>
                <c:pt idx="5478">
                  <c:v>384</c:v>
                </c:pt>
                <c:pt idx="5479">
                  <c:v>393</c:v>
                </c:pt>
                <c:pt idx="5480">
                  <c:v>395</c:v>
                </c:pt>
                <c:pt idx="5481">
                  <c:v>403</c:v>
                </c:pt>
                <c:pt idx="5482">
                  <c:v>403</c:v>
                </c:pt>
                <c:pt idx="5483">
                  <c:v>403</c:v>
                </c:pt>
                <c:pt idx="5484">
                  <c:v>403</c:v>
                </c:pt>
                <c:pt idx="5485">
                  <c:v>397</c:v>
                </c:pt>
                <c:pt idx="5486">
                  <c:v>396</c:v>
                </c:pt>
                <c:pt idx="5487">
                  <c:v>394</c:v>
                </c:pt>
                <c:pt idx="5488">
                  <c:v>391</c:v>
                </c:pt>
                <c:pt idx="5489">
                  <c:v>391</c:v>
                </c:pt>
                <c:pt idx="5490">
                  <c:v>391</c:v>
                </c:pt>
                <c:pt idx="5491">
                  <c:v>391</c:v>
                </c:pt>
                <c:pt idx="5492">
                  <c:v>387</c:v>
                </c:pt>
                <c:pt idx="5493">
                  <c:v>384</c:v>
                </c:pt>
                <c:pt idx="5494">
                  <c:v>382</c:v>
                </c:pt>
                <c:pt idx="5495">
                  <c:v>389</c:v>
                </c:pt>
                <c:pt idx="5496">
                  <c:v>389</c:v>
                </c:pt>
                <c:pt idx="5497">
                  <c:v>389</c:v>
                </c:pt>
                <c:pt idx="5498">
                  <c:v>384</c:v>
                </c:pt>
                <c:pt idx="5499">
                  <c:v>373</c:v>
                </c:pt>
                <c:pt idx="5500">
                  <c:v>371</c:v>
                </c:pt>
                <c:pt idx="5501">
                  <c:v>376</c:v>
                </c:pt>
                <c:pt idx="5502">
                  <c:v>380</c:v>
                </c:pt>
                <c:pt idx="5503">
                  <c:v>380</c:v>
                </c:pt>
                <c:pt idx="5504">
                  <c:v>380</c:v>
                </c:pt>
                <c:pt idx="5505">
                  <c:v>379</c:v>
                </c:pt>
                <c:pt idx="5506">
                  <c:v>375</c:v>
                </c:pt>
                <c:pt idx="5507">
                  <c:v>379</c:v>
                </c:pt>
                <c:pt idx="5508">
                  <c:v>380</c:v>
                </c:pt>
                <c:pt idx="5509">
                  <c:v>389</c:v>
                </c:pt>
                <c:pt idx="5510">
                  <c:v>389</c:v>
                </c:pt>
                <c:pt idx="5511">
                  <c:v>389</c:v>
                </c:pt>
                <c:pt idx="5512">
                  <c:v>387</c:v>
                </c:pt>
                <c:pt idx="5513">
                  <c:v>389</c:v>
                </c:pt>
                <c:pt idx="5514">
                  <c:v>390</c:v>
                </c:pt>
                <c:pt idx="5515">
                  <c:v>391</c:v>
                </c:pt>
                <c:pt idx="5516">
                  <c:v>404</c:v>
                </c:pt>
                <c:pt idx="5517">
                  <c:v>404</c:v>
                </c:pt>
                <c:pt idx="5518">
                  <c:v>404</c:v>
                </c:pt>
                <c:pt idx="5519">
                  <c:v>400</c:v>
                </c:pt>
                <c:pt idx="5520">
                  <c:v>395</c:v>
                </c:pt>
                <c:pt idx="5521">
                  <c:v>397</c:v>
                </c:pt>
                <c:pt idx="5522">
                  <c:v>400</c:v>
                </c:pt>
                <c:pt idx="5523">
                  <c:v>405</c:v>
                </c:pt>
                <c:pt idx="5524">
                  <c:v>405</c:v>
                </c:pt>
                <c:pt idx="5525">
                  <c:v>405</c:v>
                </c:pt>
                <c:pt idx="5526">
                  <c:v>401.99999999999994</c:v>
                </c:pt>
                <c:pt idx="5527">
                  <c:v>404</c:v>
                </c:pt>
                <c:pt idx="5528">
                  <c:v>399</c:v>
                </c:pt>
                <c:pt idx="5529">
                  <c:v>399</c:v>
                </c:pt>
                <c:pt idx="5530">
                  <c:v>394</c:v>
                </c:pt>
                <c:pt idx="5531">
                  <c:v>394</c:v>
                </c:pt>
                <c:pt idx="5532">
                  <c:v>394</c:v>
                </c:pt>
                <c:pt idx="5533">
                  <c:v>389</c:v>
                </c:pt>
                <c:pt idx="5534">
                  <c:v>387</c:v>
                </c:pt>
                <c:pt idx="5535">
                  <c:v>387</c:v>
                </c:pt>
                <c:pt idx="5536">
                  <c:v>388</c:v>
                </c:pt>
                <c:pt idx="5537">
                  <c:v>387</c:v>
                </c:pt>
                <c:pt idx="5538">
                  <c:v>387</c:v>
                </c:pt>
                <c:pt idx="5539">
                  <c:v>387</c:v>
                </c:pt>
                <c:pt idx="5540">
                  <c:v>389</c:v>
                </c:pt>
                <c:pt idx="5541">
                  <c:v>394</c:v>
                </c:pt>
                <c:pt idx="5542">
                  <c:v>392</c:v>
                </c:pt>
                <c:pt idx="5543">
                  <c:v>386</c:v>
                </c:pt>
                <c:pt idx="5544">
                  <c:v>376</c:v>
                </c:pt>
                <c:pt idx="5545">
                  <c:v>376</c:v>
                </c:pt>
                <c:pt idx="5546">
                  <c:v>376</c:v>
                </c:pt>
                <c:pt idx="5547">
                  <c:v>376</c:v>
                </c:pt>
                <c:pt idx="5548">
                  <c:v>380</c:v>
                </c:pt>
                <c:pt idx="5549">
                  <c:v>383</c:v>
                </c:pt>
                <c:pt idx="5550">
                  <c:v>377</c:v>
                </c:pt>
                <c:pt idx="5551">
                  <c:v>377</c:v>
                </c:pt>
                <c:pt idx="5552">
                  <c:v>377</c:v>
                </c:pt>
                <c:pt idx="5553">
                  <c:v>377</c:v>
                </c:pt>
                <c:pt idx="5554">
                  <c:v>375</c:v>
                </c:pt>
                <c:pt idx="5555">
                  <c:v>375</c:v>
                </c:pt>
                <c:pt idx="5556">
                  <c:v>373</c:v>
                </c:pt>
                <c:pt idx="5557">
                  <c:v>381</c:v>
                </c:pt>
                <c:pt idx="5558">
                  <c:v>372</c:v>
                </c:pt>
                <c:pt idx="5559">
                  <c:v>372</c:v>
                </c:pt>
                <c:pt idx="5560">
                  <c:v>372</c:v>
                </c:pt>
                <c:pt idx="5561">
                  <c:v>379</c:v>
                </c:pt>
                <c:pt idx="5562">
                  <c:v>376</c:v>
                </c:pt>
                <c:pt idx="5563">
                  <c:v>377</c:v>
                </c:pt>
                <c:pt idx="5564">
                  <c:v>371</c:v>
                </c:pt>
                <c:pt idx="5565">
                  <c:v>369</c:v>
                </c:pt>
                <c:pt idx="5566">
                  <c:v>369</c:v>
                </c:pt>
                <c:pt idx="5567">
                  <c:v>369</c:v>
                </c:pt>
                <c:pt idx="5568">
                  <c:v>372</c:v>
                </c:pt>
                <c:pt idx="5569">
                  <c:v>373</c:v>
                </c:pt>
                <c:pt idx="5570">
                  <c:v>368</c:v>
                </c:pt>
                <c:pt idx="5571">
                  <c:v>368</c:v>
                </c:pt>
                <c:pt idx="5572">
                  <c:v>364</c:v>
                </c:pt>
                <c:pt idx="5573">
                  <c:v>364</c:v>
                </c:pt>
                <c:pt idx="5574">
                  <c:v>364</c:v>
                </c:pt>
                <c:pt idx="5575">
                  <c:v>364</c:v>
                </c:pt>
                <c:pt idx="5576">
                  <c:v>363</c:v>
                </c:pt>
                <c:pt idx="5577">
                  <c:v>357</c:v>
                </c:pt>
                <c:pt idx="5578">
                  <c:v>354</c:v>
                </c:pt>
                <c:pt idx="5579">
                  <c:v>360</c:v>
                </c:pt>
                <c:pt idx="5580">
                  <c:v>360</c:v>
                </c:pt>
                <c:pt idx="5581">
                  <c:v>360</c:v>
                </c:pt>
                <c:pt idx="5582">
                  <c:v>360</c:v>
                </c:pt>
                <c:pt idx="5583">
                  <c:v>362</c:v>
                </c:pt>
                <c:pt idx="5584">
                  <c:v>365</c:v>
                </c:pt>
                <c:pt idx="5585">
                  <c:v>371</c:v>
                </c:pt>
                <c:pt idx="5586">
                  <c:v>367</c:v>
                </c:pt>
                <c:pt idx="5587">
                  <c:v>367</c:v>
                </c:pt>
                <c:pt idx="5588">
                  <c:v>367</c:v>
                </c:pt>
                <c:pt idx="5589">
                  <c:v>368</c:v>
                </c:pt>
                <c:pt idx="5590">
                  <c:v>369</c:v>
                </c:pt>
                <c:pt idx="5591">
                  <c:v>375</c:v>
                </c:pt>
                <c:pt idx="5592">
                  <c:v>370</c:v>
                </c:pt>
                <c:pt idx="5593">
                  <c:v>369</c:v>
                </c:pt>
                <c:pt idx="5594">
                  <c:v>369</c:v>
                </c:pt>
                <c:pt idx="5595">
                  <c:v>369</c:v>
                </c:pt>
                <c:pt idx="5596">
                  <c:v>368</c:v>
                </c:pt>
                <c:pt idx="5597">
                  <c:v>363</c:v>
                </c:pt>
                <c:pt idx="5598">
                  <c:v>351</c:v>
                </c:pt>
                <c:pt idx="5599">
                  <c:v>349</c:v>
                </c:pt>
                <c:pt idx="5600">
                  <c:v>351</c:v>
                </c:pt>
                <c:pt idx="5601">
                  <c:v>351</c:v>
                </c:pt>
                <c:pt idx="5602">
                  <c:v>351</c:v>
                </c:pt>
                <c:pt idx="5603">
                  <c:v>340</c:v>
                </c:pt>
                <c:pt idx="5604">
                  <c:v>339</c:v>
                </c:pt>
                <c:pt idx="5605">
                  <c:v>335</c:v>
                </c:pt>
                <c:pt idx="5606">
                  <c:v>329</c:v>
                </c:pt>
                <c:pt idx="5607">
                  <c:v>315</c:v>
                </c:pt>
                <c:pt idx="5608">
                  <c:v>315</c:v>
                </c:pt>
                <c:pt idx="5609">
                  <c:v>315</c:v>
                </c:pt>
                <c:pt idx="5610">
                  <c:v>317</c:v>
                </c:pt>
                <c:pt idx="5611">
                  <c:v>317</c:v>
                </c:pt>
                <c:pt idx="5612">
                  <c:v>316</c:v>
                </c:pt>
                <c:pt idx="5613">
                  <c:v>316</c:v>
                </c:pt>
                <c:pt idx="5614">
                  <c:v>319</c:v>
                </c:pt>
                <c:pt idx="5615">
                  <c:v>319</c:v>
                </c:pt>
                <c:pt idx="5616">
                  <c:v>319</c:v>
                </c:pt>
                <c:pt idx="5617">
                  <c:v>318</c:v>
                </c:pt>
                <c:pt idx="5618">
                  <c:v>314</c:v>
                </c:pt>
                <c:pt idx="5619">
                  <c:v>318</c:v>
                </c:pt>
                <c:pt idx="5620">
                  <c:v>315</c:v>
                </c:pt>
                <c:pt idx="5621">
                  <c:v>307</c:v>
                </c:pt>
                <c:pt idx="5622">
                  <c:v>307</c:v>
                </c:pt>
                <c:pt idx="5623">
                  <c:v>307</c:v>
                </c:pt>
                <c:pt idx="5624">
                  <c:v>311</c:v>
                </c:pt>
                <c:pt idx="5625">
                  <c:v>306</c:v>
                </c:pt>
                <c:pt idx="5626">
                  <c:v>302</c:v>
                </c:pt>
                <c:pt idx="5627">
                  <c:v>302</c:v>
                </c:pt>
                <c:pt idx="5628">
                  <c:v>298</c:v>
                </c:pt>
                <c:pt idx="5629">
                  <c:v>298</c:v>
                </c:pt>
                <c:pt idx="5630">
                  <c:v>298</c:v>
                </c:pt>
                <c:pt idx="5631">
                  <c:v>296</c:v>
                </c:pt>
                <c:pt idx="5632">
                  <c:v>300</c:v>
                </c:pt>
                <c:pt idx="5633">
                  <c:v>299</c:v>
                </c:pt>
                <c:pt idx="5634">
                  <c:v>297</c:v>
                </c:pt>
                <c:pt idx="5635">
                  <c:v>304</c:v>
                </c:pt>
                <c:pt idx="5636">
                  <c:v>304</c:v>
                </c:pt>
                <c:pt idx="5637">
                  <c:v>304</c:v>
                </c:pt>
                <c:pt idx="5638">
                  <c:v>304</c:v>
                </c:pt>
                <c:pt idx="5639">
                  <c:v>302</c:v>
                </c:pt>
                <c:pt idx="5640">
                  <c:v>306</c:v>
                </c:pt>
                <c:pt idx="5641">
                  <c:v>301</c:v>
                </c:pt>
                <c:pt idx="5642">
                  <c:v>300</c:v>
                </c:pt>
                <c:pt idx="5643">
                  <c:v>300</c:v>
                </c:pt>
                <c:pt idx="5644">
                  <c:v>300</c:v>
                </c:pt>
                <c:pt idx="5645">
                  <c:v>298</c:v>
                </c:pt>
                <c:pt idx="5646">
                  <c:v>298</c:v>
                </c:pt>
                <c:pt idx="5647">
                  <c:v>300</c:v>
                </c:pt>
                <c:pt idx="5648">
                  <c:v>290</c:v>
                </c:pt>
                <c:pt idx="5649">
                  <c:v>290</c:v>
                </c:pt>
                <c:pt idx="5650">
                  <c:v>290</c:v>
                </c:pt>
                <c:pt idx="5651">
                  <c:v>290</c:v>
                </c:pt>
                <c:pt idx="5652">
                  <c:v>291</c:v>
                </c:pt>
                <c:pt idx="5653">
                  <c:v>292</c:v>
                </c:pt>
                <c:pt idx="5654">
                  <c:v>289</c:v>
                </c:pt>
                <c:pt idx="5655">
                  <c:v>289</c:v>
                </c:pt>
                <c:pt idx="5656">
                  <c:v>289</c:v>
                </c:pt>
                <c:pt idx="5657">
                  <c:v>289</c:v>
                </c:pt>
                <c:pt idx="5658">
                  <c:v>289</c:v>
                </c:pt>
                <c:pt idx="5659">
                  <c:v>283</c:v>
                </c:pt>
                <c:pt idx="5660">
                  <c:v>284</c:v>
                </c:pt>
                <c:pt idx="5661">
                  <c:v>280</c:v>
                </c:pt>
                <c:pt idx="5662">
                  <c:v>285</c:v>
                </c:pt>
                <c:pt idx="5663">
                  <c:v>288</c:v>
                </c:pt>
                <c:pt idx="5664">
                  <c:v>288</c:v>
                </c:pt>
                <c:pt idx="5665">
                  <c:v>288</c:v>
                </c:pt>
                <c:pt idx="5666">
                  <c:v>284</c:v>
                </c:pt>
                <c:pt idx="5667">
                  <c:v>277</c:v>
                </c:pt>
                <c:pt idx="5668">
                  <c:v>284</c:v>
                </c:pt>
                <c:pt idx="5669">
                  <c:v>287</c:v>
                </c:pt>
                <c:pt idx="5670">
                  <c:v>286</c:v>
                </c:pt>
                <c:pt idx="5671">
                  <c:v>286</c:v>
                </c:pt>
                <c:pt idx="5672">
                  <c:v>286</c:v>
                </c:pt>
                <c:pt idx="5673">
                  <c:v>288</c:v>
                </c:pt>
                <c:pt idx="5674">
                  <c:v>297</c:v>
                </c:pt>
                <c:pt idx="5675">
                  <c:v>299</c:v>
                </c:pt>
                <c:pt idx="5676">
                  <c:v>303</c:v>
                </c:pt>
                <c:pt idx="5677">
                  <c:v>301</c:v>
                </c:pt>
                <c:pt idx="5678">
                  <c:v>301</c:v>
                </c:pt>
                <c:pt idx="5679">
                  <c:v>301</c:v>
                </c:pt>
                <c:pt idx="5680">
                  <c:v>301</c:v>
                </c:pt>
                <c:pt idx="5681">
                  <c:v>305</c:v>
                </c:pt>
                <c:pt idx="5682">
                  <c:v>304</c:v>
                </c:pt>
                <c:pt idx="5683">
                  <c:v>313</c:v>
                </c:pt>
                <c:pt idx="5684">
                  <c:v>316</c:v>
                </c:pt>
                <c:pt idx="5685">
                  <c:v>316</c:v>
                </c:pt>
                <c:pt idx="5686">
                  <c:v>316</c:v>
                </c:pt>
                <c:pt idx="5687">
                  <c:v>315</c:v>
                </c:pt>
                <c:pt idx="5688">
                  <c:v>308</c:v>
                </c:pt>
                <c:pt idx="5689">
                  <c:v>306</c:v>
                </c:pt>
                <c:pt idx="5690">
                  <c:v>302</c:v>
                </c:pt>
                <c:pt idx="5691">
                  <c:v>306</c:v>
                </c:pt>
                <c:pt idx="5692">
                  <c:v>306</c:v>
                </c:pt>
                <c:pt idx="5693">
                  <c:v>306</c:v>
                </c:pt>
                <c:pt idx="5694">
                  <c:v>306</c:v>
                </c:pt>
                <c:pt idx="5695">
                  <c:v>303</c:v>
                </c:pt>
                <c:pt idx="5696">
                  <c:v>298</c:v>
                </c:pt>
                <c:pt idx="5697">
                  <c:v>293</c:v>
                </c:pt>
                <c:pt idx="5698">
                  <c:v>297</c:v>
                </c:pt>
                <c:pt idx="5699">
                  <c:v>297</c:v>
                </c:pt>
                <c:pt idx="5700">
                  <c:v>297</c:v>
                </c:pt>
                <c:pt idx="5701">
                  <c:v>294</c:v>
                </c:pt>
                <c:pt idx="5702">
                  <c:v>291</c:v>
                </c:pt>
                <c:pt idx="5703">
                  <c:v>298</c:v>
                </c:pt>
                <c:pt idx="5704">
                  <c:v>294</c:v>
                </c:pt>
                <c:pt idx="5705">
                  <c:v>291</c:v>
                </c:pt>
                <c:pt idx="5706">
                  <c:v>291</c:v>
                </c:pt>
                <c:pt idx="5707">
                  <c:v>291</c:v>
                </c:pt>
                <c:pt idx="5708">
                  <c:v>290</c:v>
                </c:pt>
                <c:pt idx="5709">
                  <c:v>287</c:v>
                </c:pt>
                <c:pt idx="5710">
                  <c:v>278</c:v>
                </c:pt>
                <c:pt idx="5711">
                  <c:v>278</c:v>
                </c:pt>
                <c:pt idx="5712">
                  <c:v>274</c:v>
                </c:pt>
                <c:pt idx="5713">
                  <c:v>274</c:v>
                </c:pt>
                <c:pt idx="5714">
                  <c:v>274</c:v>
                </c:pt>
                <c:pt idx="5715">
                  <c:v>274</c:v>
                </c:pt>
                <c:pt idx="5716">
                  <c:v>272</c:v>
                </c:pt>
                <c:pt idx="5717">
                  <c:v>272</c:v>
                </c:pt>
                <c:pt idx="5718">
                  <c:v>268</c:v>
                </c:pt>
                <c:pt idx="5719">
                  <c:v>265</c:v>
                </c:pt>
                <c:pt idx="5720">
                  <c:v>265</c:v>
                </c:pt>
                <c:pt idx="5721">
                  <c:v>265</c:v>
                </c:pt>
                <c:pt idx="5722">
                  <c:v>259</c:v>
                </c:pt>
                <c:pt idx="5723">
                  <c:v>260</c:v>
                </c:pt>
                <c:pt idx="5724">
                  <c:v>262</c:v>
                </c:pt>
                <c:pt idx="5725">
                  <c:v>262</c:v>
                </c:pt>
                <c:pt idx="5726">
                  <c:v>264</c:v>
                </c:pt>
                <c:pt idx="5727">
                  <c:v>264</c:v>
                </c:pt>
                <c:pt idx="5728">
                  <c:v>264</c:v>
                </c:pt>
                <c:pt idx="5729">
                  <c:v>260</c:v>
                </c:pt>
                <c:pt idx="5730">
                  <c:v>254.99999999999997</c:v>
                </c:pt>
                <c:pt idx="5731">
                  <c:v>250</c:v>
                </c:pt>
                <c:pt idx="5732">
                  <c:v>257</c:v>
                </c:pt>
                <c:pt idx="5733">
                  <c:v>253.00000000000003</c:v>
                </c:pt>
                <c:pt idx="5734">
                  <c:v>253.00000000000003</c:v>
                </c:pt>
                <c:pt idx="5735">
                  <c:v>253.00000000000003</c:v>
                </c:pt>
                <c:pt idx="5736">
                  <c:v>258</c:v>
                </c:pt>
                <c:pt idx="5737">
                  <c:v>258</c:v>
                </c:pt>
                <c:pt idx="5738">
                  <c:v>268</c:v>
                </c:pt>
                <c:pt idx="5739">
                  <c:v>278</c:v>
                </c:pt>
                <c:pt idx="5740">
                  <c:v>276</c:v>
                </c:pt>
                <c:pt idx="5741">
                  <c:v>276</c:v>
                </c:pt>
                <c:pt idx="5742">
                  <c:v>276</c:v>
                </c:pt>
                <c:pt idx="5743">
                  <c:v>289</c:v>
                </c:pt>
                <c:pt idx="5744">
                  <c:v>290</c:v>
                </c:pt>
                <c:pt idx="5745">
                  <c:v>300</c:v>
                </c:pt>
                <c:pt idx="5746">
                  <c:v>298</c:v>
                </c:pt>
                <c:pt idx="5747">
                  <c:v>298</c:v>
                </c:pt>
                <c:pt idx="5748">
                  <c:v>298</c:v>
                </c:pt>
                <c:pt idx="5749">
                  <c:v>298</c:v>
                </c:pt>
                <c:pt idx="5750">
                  <c:v>299</c:v>
                </c:pt>
                <c:pt idx="5751">
                  <c:v>310</c:v>
                </c:pt>
                <c:pt idx="5752">
                  <c:v>318</c:v>
                </c:pt>
                <c:pt idx="5753">
                  <c:v>329</c:v>
                </c:pt>
                <c:pt idx="5754">
                  <c:v>331</c:v>
                </c:pt>
                <c:pt idx="5755">
                  <c:v>331</c:v>
                </c:pt>
                <c:pt idx="5756">
                  <c:v>331</c:v>
                </c:pt>
                <c:pt idx="5757">
                  <c:v>335</c:v>
                </c:pt>
                <c:pt idx="5758">
                  <c:v>328</c:v>
                </c:pt>
                <c:pt idx="5759">
                  <c:v>323</c:v>
                </c:pt>
                <c:pt idx="5760">
                  <c:v>316</c:v>
                </c:pt>
                <c:pt idx="5761">
                  <c:v>315</c:v>
                </c:pt>
                <c:pt idx="5762">
                  <c:v>315</c:v>
                </c:pt>
                <c:pt idx="5763">
                  <c:v>315</c:v>
                </c:pt>
                <c:pt idx="5764">
                  <c:v>323</c:v>
                </c:pt>
                <c:pt idx="5765">
                  <c:v>334</c:v>
                </c:pt>
                <c:pt idx="5766">
                  <c:v>337</c:v>
                </c:pt>
                <c:pt idx="5767">
                  <c:v>351</c:v>
                </c:pt>
                <c:pt idx="5768">
                  <c:v>366</c:v>
                </c:pt>
                <c:pt idx="5769">
                  <c:v>366</c:v>
                </c:pt>
                <c:pt idx="5770">
                  <c:v>366</c:v>
                </c:pt>
                <c:pt idx="5771">
                  <c:v>373</c:v>
                </c:pt>
                <c:pt idx="5772">
                  <c:v>375</c:v>
                </c:pt>
                <c:pt idx="5773">
                  <c:v>370</c:v>
                </c:pt>
                <c:pt idx="5774">
                  <c:v>358</c:v>
                </c:pt>
                <c:pt idx="5775">
                  <c:v>361</c:v>
                </c:pt>
                <c:pt idx="5776">
                  <c:v>361</c:v>
                </c:pt>
                <c:pt idx="5777">
                  <c:v>361</c:v>
                </c:pt>
                <c:pt idx="5778">
                  <c:v>362</c:v>
                </c:pt>
                <c:pt idx="5779">
                  <c:v>367</c:v>
                </c:pt>
                <c:pt idx="5780">
                  <c:v>378</c:v>
                </c:pt>
                <c:pt idx="5781">
                  <c:v>390</c:v>
                </c:pt>
                <c:pt idx="5782">
                  <c:v>390</c:v>
                </c:pt>
                <c:pt idx="5783">
                  <c:v>390</c:v>
                </c:pt>
                <c:pt idx="5784">
                  <c:v>390</c:v>
                </c:pt>
                <c:pt idx="5785">
                  <c:v>388</c:v>
                </c:pt>
                <c:pt idx="5786">
                  <c:v>385</c:v>
                </c:pt>
                <c:pt idx="5787">
                  <c:v>382</c:v>
                </c:pt>
                <c:pt idx="5788">
                  <c:v>396</c:v>
                </c:pt>
                <c:pt idx="5789">
                  <c:v>396</c:v>
                </c:pt>
                <c:pt idx="5790">
                  <c:v>396</c:v>
                </c:pt>
                <c:pt idx="5791">
                  <c:v>396</c:v>
                </c:pt>
                <c:pt idx="5792">
                  <c:v>389</c:v>
                </c:pt>
                <c:pt idx="5793">
                  <c:v>398</c:v>
                </c:pt>
                <c:pt idx="5794">
                  <c:v>408</c:v>
                </c:pt>
                <c:pt idx="5795">
                  <c:v>411.00000000000006</c:v>
                </c:pt>
                <c:pt idx="5796">
                  <c:v>425</c:v>
                </c:pt>
                <c:pt idx="5797">
                  <c:v>425</c:v>
                </c:pt>
                <c:pt idx="5798">
                  <c:v>425</c:v>
                </c:pt>
                <c:pt idx="5799">
                  <c:v>434</c:v>
                </c:pt>
                <c:pt idx="5800">
                  <c:v>442</c:v>
                </c:pt>
                <c:pt idx="5801">
                  <c:v>438</c:v>
                </c:pt>
                <c:pt idx="5802">
                  <c:v>421</c:v>
                </c:pt>
                <c:pt idx="5803">
                  <c:v>415.00000000000006</c:v>
                </c:pt>
                <c:pt idx="5804">
                  <c:v>415.00000000000006</c:v>
                </c:pt>
                <c:pt idx="5805">
                  <c:v>415.00000000000006</c:v>
                </c:pt>
                <c:pt idx="5806">
                  <c:v>412</c:v>
                </c:pt>
                <c:pt idx="5807">
                  <c:v>411.00000000000006</c:v>
                </c:pt>
                <c:pt idx="5808">
                  <c:v>399</c:v>
                </c:pt>
                <c:pt idx="5809">
                  <c:v>388</c:v>
                </c:pt>
                <c:pt idx="5810">
                  <c:v>379</c:v>
                </c:pt>
                <c:pt idx="5811">
                  <c:v>379</c:v>
                </c:pt>
                <c:pt idx="5812">
                  <c:v>379</c:v>
                </c:pt>
                <c:pt idx="5813">
                  <c:v>379</c:v>
                </c:pt>
                <c:pt idx="5814">
                  <c:v>384</c:v>
                </c:pt>
                <c:pt idx="5815">
                  <c:v>396</c:v>
                </c:pt>
                <c:pt idx="5816">
                  <c:v>381</c:v>
                </c:pt>
                <c:pt idx="5817">
                  <c:v>371</c:v>
                </c:pt>
                <c:pt idx="5818">
                  <c:v>371</c:v>
                </c:pt>
                <c:pt idx="5819">
                  <c:v>371</c:v>
                </c:pt>
                <c:pt idx="5820">
                  <c:v>381</c:v>
                </c:pt>
                <c:pt idx="5821">
                  <c:v>382</c:v>
                </c:pt>
                <c:pt idx="5822">
                  <c:v>380</c:v>
                </c:pt>
                <c:pt idx="5823">
                  <c:v>381</c:v>
                </c:pt>
                <c:pt idx="5824">
                  <c:v>371</c:v>
                </c:pt>
                <c:pt idx="5825">
                  <c:v>371</c:v>
                </c:pt>
                <c:pt idx="5826">
                  <c:v>371</c:v>
                </c:pt>
                <c:pt idx="5827">
                  <c:v>368</c:v>
                </c:pt>
                <c:pt idx="5828">
                  <c:v>363</c:v>
                </c:pt>
                <c:pt idx="5829">
                  <c:v>361</c:v>
                </c:pt>
                <c:pt idx="5830">
                  <c:v>366</c:v>
                </c:pt>
                <c:pt idx="5831">
                  <c:v>363</c:v>
                </c:pt>
                <c:pt idx="5832">
                  <c:v>363</c:v>
                </c:pt>
                <c:pt idx="5833">
                  <c:v>363</c:v>
                </c:pt>
                <c:pt idx="5834">
                  <c:v>363</c:v>
                </c:pt>
                <c:pt idx="5835">
                  <c:v>365</c:v>
                </c:pt>
                <c:pt idx="5836">
                  <c:v>373</c:v>
                </c:pt>
                <c:pt idx="5837">
                  <c:v>371</c:v>
                </c:pt>
                <c:pt idx="5838">
                  <c:v>376</c:v>
                </c:pt>
                <c:pt idx="5839">
                  <c:v>376</c:v>
                </c:pt>
                <c:pt idx="5840">
                  <c:v>376</c:v>
                </c:pt>
                <c:pt idx="5841">
                  <c:v>379</c:v>
                </c:pt>
                <c:pt idx="5842">
                  <c:v>369</c:v>
                </c:pt>
                <c:pt idx="5843">
                  <c:v>365</c:v>
                </c:pt>
                <c:pt idx="5844">
                  <c:v>367</c:v>
                </c:pt>
                <c:pt idx="5845">
                  <c:v>356</c:v>
                </c:pt>
                <c:pt idx="5846">
                  <c:v>356</c:v>
                </c:pt>
                <c:pt idx="5847">
                  <c:v>356</c:v>
                </c:pt>
                <c:pt idx="5848">
                  <c:v>356</c:v>
                </c:pt>
                <c:pt idx="5849">
                  <c:v>352</c:v>
                </c:pt>
                <c:pt idx="5850">
                  <c:v>356</c:v>
                </c:pt>
                <c:pt idx="5851">
                  <c:v>360</c:v>
                </c:pt>
                <c:pt idx="5852">
                  <c:v>348</c:v>
                </c:pt>
                <c:pt idx="5853">
                  <c:v>348</c:v>
                </c:pt>
                <c:pt idx="5854">
                  <c:v>348</c:v>
                </c:pt>
                <c:pt idx="5855">
                  <c:v>344</c:v>
                </c:pt>
                <c:pt idx="5856">
                  <c:v>336</c:v>
                </c:pt>
                <c:pt idx="5857">
                  <c:v>334</c:v>
                </c:pt>
                <c:pt idx="5858">
                  <c:v>327</c:v>
                </c:pt>
                <c:pt idx="5859">
                  <c:v>329</c:v>
                </c:pt>
                <c:pt idx="5860">
                  <c:v>329</c:v>
                </c:pt>
                <c:pt idx="5861">
                  <c:v>329</c:v>
                </c:pt>
                <c:pt idx="5862">
                  <c:v>325</c:v>
                </c:pt>
                <c:pt idx="5863">
                  <c:v>328</c:v>
                </c:pt>
                <c:pt idx="5864">
                  <c:v>328</c:v>
                </c:pt>
                <c:pt idx="5865">
                  <c:v>321</c:v>
                </c:pt>
                <c:pt idx="5866">
                  <c:v>324</c:v>
                </c:pt>
                <c:pt idx="5867">
                  <c:v>324</c:v>
                </c:pt>
                <c:pt idx="5868">
                  <c:v>324</c:v>
                </c:pt>
                <c:pt idx="5869">
                  <c:v>321</c:v>
                </c:pt>
                <c:pt idx="5870">
                  <c:v>321</c:v>
                </c:pt>
                <c:pt idx="5871">
                  <c:v>316</c:v>
                </c:pt>
                <c:pt idx="5872">
                  <c:v>319</c:v>
                </c:pt>
                <c:pt idx="5873">
                  <c:v>310</c:v>
                </c:pt>
                <c:pt idx="5874">
                  <c:v>310</c:v>
                </c:pt>
                <c:pt idx="5875">
                  <c:v>310</c:v>
                </c:pt>
                <c:pt idx="5876">
                  <c:v>312</c:v>
                </c:pt>
                <c:pt idx="5877">
                  <c:v>311</c:v>
                </c:pt>
                <c:pt idx="5878">
                  <c:v>315</c:v>
                </c:pt>
                <c:pt idx="5879">
                  <c:v>315</c:v>
                </c:pt>
                <c:pt idx="5880">
                  <c:v>312</c:v>
                </c:pt>
                <c:pt idx="5881">
                  <c:v>312</c:v>
                </c:pt>
                <c:pt idx="5882">
                  <c:v>312</c:v>
                </c:pt>
                <c:pt idx="5883">
                  <c:v>315</c:v>
                </c:pt>
                <c:pt idx="5884">
                  <c:v>318</c:v>
                </c:pt>
                <c:pt idx="5885">
                  <c:v>316</c:v>
                </c:pt>
                <c:pt idx="5886">
                  <c:v>321</c:v>
                </c:pt>
                <c:pt idx="5887">
                  <c:v>326</c:v>
                </c:pt>
                <c:pt idx="5888">
                  <c:v>326</c:v>
                </c:pt>
                <c:pt idx="5889">
                  <c:v>326</c:v>
                </c:pt>
                <c:pt idx="5890">
                  <c:v>321</c:v>
                </c:pt>
                <c:pt idx="5891">
                  <c:v>328</c:v>
                </c:pt>
                <c:pt idx="5892">
                  <c:v>324</c:v>
                </c:pt>
                <c:pt idx="5893">
                  <c:v>328</c:v>
                </c:pt>
                <c:pt idx="5894">
                  <c:v>325</c:v>
                </c:pt>
                <c:pt idx="5895">
                  <c:v>325</c:v>
                </c:pt>
                <c:pt idx="5896">
                  <c:v>325</c:v>
                </c:pt>
                <c:pt idx="5897">
                  <c:v>325</c:v>
                </c:pt>
                <c:pt idx="5898">
                  <c:v>326</c:v>
                </c:pt>
                <c:pt idx="5899">
                  <c:v>324</c:v>
                </c:pt>
                <c:pt idx="5900">
                  <c:v>327</c:v>
                </c:pt>
                <c:pt idx="5901">
                  <c:v>322</c:v>
                </c:pt>
                <c:pt idx="5902">
                  <c:v>322</c:v>
                </c:pt>
                <c:pt idx="5903">
                  <c:v>322</c:v>
                </c:pt>
                <c:pt idx="5904">
                  <c:v>325</c:v>
                </c:pt>
                <c:pt idx="5905">
                  <c:v>335</c:v>
                </c:pt>
                <c:pt idx="5906">
                  <c:v>348</c:v>
                </c:pt>
                <c:pt idx="5907">
                  <c:v>351</c:v>
                </c:pt>
                <c:pt idx="5908">
                  <c:v>353</c:v>
                </c:pt>
                <c:pt idx="5909">
                  <c:v>353</c:v>
                </c:pt>
                <c:pt idx="5910">
                  <c:v>353</c:v>
                </c:pt>
                <c:pt idx="5911">
                  <c:v>353</c:v>
                </c:pt>
                <c:pt idx="5912">
                  <c:v>347</c:v>
                </c:pt>
                <c:pt idx="5913">
                  <c:v>344</c:v>
                </c:pt>
                <c:pt idx="5914">
                  <c:v>343</c:v>
                </c:pt>
                <c:pt idx="5915">
                  <c:v>344</c:v>
                </c:pt>
                <c:pt idx="5916">
                  <c:v>344</c:v>
                </c:pt>
                <c:pt idx="5917">
                  <c:v>344</c:v>
                </c:pt>
                <c:pt idx="5918">
                  <c:v>337</c:v>
                </c:pt>
                <c:pt idx="5919">
                  <c:v>341</c:v>
                </c:pt>
                <c:pt idx="5920">
                  <c:v>339</c:v>
                </c:pt>
                <c:pt idx="5921">
                  <c:v>335</c:v>
                </c:pt>
                <c:pt idx="5922">
                  <c:v>334</c:v>
                </c:pt>
                <c:pt idx="5923">
                  <c:v>334</c:v>
                </c:pt>
                <c:pt idx="5924">
                  <c:v>334</c:v>
                </c:pt>
                <c:pt idx="5925">
                  <c:v>342</c:v>
                </c:pt>
                <c:pt idx="5926">
                  <c:v>346</c:v>
                </c:pt>
                <c:pt idx="5927">
                  <c:v>355</c:v>
                </c:pt>
                <c:pt idx="5928">
                  <c:v>361</c:v>
                </c:pt>
                <c:pt idx="5929">
                  <c:v>350</c:v>
                </c:pt>
                <c:pt idx="5930">
                  <c:v>350</c:v>
                </c:pt>
                <c:pt idx="5931">
                  <c:v>350</c:v>
                </c:pt>
                <c:pt idx="5932">
                  <c:v>344</c:v>
                </c:pt>
                <c:pt idx="5933">
                  <c:v>345</c:v>
                </c:pt>
                <c:pt idx="5934">
                  <c:v>348</c:v>
                </c:pt>
                <c:pt idx="5935">
                  <c:v>344</c:v>
                </c:pt>
                <c:pt idx="5936">
                  <c:v>340</c:v>
                </c:pt>
                <c:pt idx="5937">
                  <c:v>340</c:v>
                </c:pt>
                <c:pt idx="5938">
                  <c:v>340</c:v>
                </c:pt>
                <c:pt idx="5939">
                  <c:v>336</c:v>
                </c:pt>
                <c:pt idx="5940">
                  <c:v>337</c:v>
                </c:pt>
                <c:pt idx="5941">
                  <c:v>341</c:v>
                </c:pt>
                <c:pt idx="5942">
                  <c:v>345</c:v>
                </c:pt>
                <c:pt idx="5943">
                  <c:v>348</c:v>
                </c:pt>
                <c:pt idx="5944">
                  <c:v>348</c:v>
                </c:pt>
                <c:pt idx="5945">
                  <c:v>348</c:v>
                </c:pt>
                <c:pt idx="5946">
                  <c:v>348</c:v>
                </c:pt>
                <c:pt idx="5947">
                  <c:v>354</c:v>
                </c:pt>
                <c:pt idx="5948">
                  <c:v>359</c:v>
                </c:pt>
                <c:pt idx="5949">
                  <c:v>364</c:v>
                </c:pt>
                <c:pt idx="5950">
                  <c:v>359</c:v>
                </c:pt>
                <c:pt idx="5951">
                  <c:v>359</c:v>
                </c:pt>
                <c:pt idx="5952">
                  <c:v>359</c:v>
                </c:pt>
                <c:pt idx="5953">
                  <c:v>349</c:v>
                </c:pt>
                <c:pt idx="5954">
                  <c:v>344</c:v>
                </c:pt>
                <c:pt idx="5955">
                  <c:v>347</c:v>
                </c:pt>
                <c:pt idx="5956">
                  <c:v>345</c:v>
                </c:pt>
                <c:pt idx="5957">
                  <c:v>347</c:v>
                </c:pt>
                <c:pt idx="5958">
                  <c:v>347</c:v>
                </c:pt>
                <c:pt idx="5959">
                  <c:v>347</c:v>
                </c:pt>
                <c:pt idx="5960">
                  <c:v>342</c:v>
                </c:pt>
                <c:pt idx="5961">
                  <c:v>336</c:v>
                </c:pt>
                <c:pt idx="5962">
                  <c:v>335</c:v>
                </c:pt>
                <c:pt idx="5963">
                  <c:v>344</c:v>
                </c:pt>
                <c:pt idx="5964">
                  <c:v>345</c:v>
                </c:pt>
                <c:pt idx="5965">
                  <c:v>345</c:v>
                </c:pt>
                <c:pt idx="5966">
                  <c:v>345</c:v>
                </c:pt>
                <c:pt idx="5967">
                  <c:v>346</c:v>
                </c:pt>
                <c:pt idx="5968">
                  <c:v>342</c:v>
                </c:pt>
                <c:pt idx="5969">
                  <c:v>339</c:v>
                </c:pt>
                <c:pt idx="5970">
                  <c:v>333</c:v>
                </c:pt>
                <c:pt idx="5971">
                  <c:v>332</c:v>
                </c:pt>
                <c:pt idx="5972">
                  <c:v>332</c:v>
                </c:pt>
                <c:pt idx="5973">
                  <c:v>332</c:v>
                </c:pt>
                <c:pt idx="5974">
                  <c:v>334</c:v>
                </c:pt>
                <c:pt idx="5975">
                  <c:v>340</c:v>
                </c:pt>
                <c:pt idx="5976">
                  <c:v>336</c:v>
                </c:pt>
                <c:pt idx="5977">
                  <c:v>343</c:v>
                </c:pt>
                <c:pt idx="5978">
                  <c:v>343</c:v>
                </c:pt>
                <c:pt idx="5979">
                  <c:v>343</c:v>
                </c:pt>
                <c:pt idx="5980">
                  <c:v>343</c:v>
                </c:pt>
                <c:pt idx="5981">
                  <c:v>344</c:v>
                </c:pt>
                <c:pt idx="5982">
                  <c:v>351</c:v>
                </c:pt>
                <c:pt idx="5983">
                  <c:v>358</c:v>
                </c:pt>
                <c:pt idx="5984">
                  <c:v>365</c:v>
                </c:pt>
                <c:pt idx="5985">
                  <c:v>355</c:v>
                </c:pt>
                <c:pt idx="5986">
                  <c:v>355</c:v>
                </c:pt>
                <c:pt idx="5987">
                  <c:v>355</c:v>
                </c:pt>
                <c:pt idx="5988">
                  <c:v>361</c:v>
                </c:pt>
                <c:pt idx="5989">
                  <c:v>364</c:v>
                </c:pt>
                <c:pt idx="5990">
                  <c:v>360</c:v>
                </c:pt>
                <c:pt idx="5991">
                  <c:v>360</c:v>
                </c:pt>
                <c:pt idx="5992">
                  <c:v>364</c:v>
                </c:pt>
                <c:pt idx="5993">
                  <c:v>364</c:v>
                </c:pt>
                <c:pt idx="5994">
                  <c:v>364</c:v>
                </c:pt>
                <c:pt idx="5995">
                  <c:v>362</c:v>
                </c:pt>
                <c:pt idx="5996">
                  <c:v>351</c:v>
                </c:pt>
                <c:pt idx="5997">
                  <c:v>352</c:v>
                </c:pt>
                <c:pt idx="5998">
                  <c:v>347</c:v>
                </c:pt>
                <c:pt idx="5999">
                  <c:v>348</c:v>
                </c:pt>
                <c:pt idx="6000">
                  <c:v>348</c:v>
                </c:pt>
                <c:pt idx="6001">
                  <c:v>348</c:v>
                </c:pt>
                <c:pt idx="6002">
                  <c:v>347</c:v>
                </c:pt>
                <c:pt idx="6003">
                  <c:v>354</c:v>
                </c:pt>
                <c:pt idx="6004">
                  <c:v>352</c:v>
                </c:pt>
                <c:pt idx="6005">
                  <c:v>356</c:v>
                </c:pt>
                <c:pt idx="6006">
                  <c:v>347</c:v>
                </c:pt>
                <c:pt idx="6007">
                  <c:v>347</c:v>
                </c:pt>
                <c:pt idx="6008">
                  <c:v>347</c:v>
                </c:pt>
                <c:pt idx="6009">
                  <c:v>346</c:v>
                </c:pt>
                <c:pt idx="6010">
                  <c:v>346</c:v>
                </c:pt>
                <c:pt idx="6011">
                  <c:v>353</c:v>
                </c:pt>
                <c:pt idx="6012">
                  <c:v>353</c:v>
                </c:pt>
                <c:pt idx="6013">
                  <c:v>353</c:v>
                </c:pt>
                <c:pt idx="6014">
                  <c:v>353</c:v>
                </c:pt>
                <c:pt idx="6015">
                  <c:v>353</c:v>
                </c:pt>
                <c:pt idx="6016">
                  <c:v>354</c:v>
                </c:pt>
                <c:pt idx="6017">
                  <c:v>362</c:v>
                </c:pt>
                <c:pt idx="6018">
                  <c:v>349</c:v>
                </c:pt>
                <c:pt idx="6019">
                  <c:v>354</c:v>
                </c:pt>
                <c:pt idx="6020">
                  <c:v>358</c:v>
                </c:pt>
                <c:pt idx="6021">
                  <c:v>358</c:v>
                </c:pt>
                <c:pt idx="6022">
                  <c:v>358</c:v>
                </c:pt>
                <c:pt idx="6023">
                  <c:v>358</c:v>
                </c:pt>
                <c:pt idx="6024">
                  <c:v>361</c:v>
                </c:pt>
                <c:pt idx="6025">
                  <c:v>356</c:v>
                </c:pt>
                <c:pt idx="6026">
                  <c:v>358</c:v>
                </c:pt>
                <c:pt idx="6027">
                  <c:v>357</c:v>
                </c:pt>
                <c:pt idx="6028">
                  <c:v>357</c:v>
                </c:pt>
                <c:pt idx="6029">
                  <c:v>357</c:v>
                </c:pt>
                <c:pt idx="6030">
                  <c:v>357</c:v>
                </c:pt>
                <c:pt idx="6031">
                  <c:v>356</c:v>
                </c:pt>
                <c:pt idx="6032">
                  <c:v>353</c:v>
                </c:pt>
                <c:pt idx="6033">
                  <c:v>348</c:v>
                </c:pt>
                <c:pt idx="6034">
                  <c:v>341</c:v>
                </c:pt>
                <c:pt idx="6035">
                  <c:v>341</c:v>
                </c:pt>
                <c:pt idx="6036">
                  <c:v>341</c:v>
                </c:pt>
                <c:pt idx="6037">
                  <c:v>338</c:v>
                </c:pt>
                <c:pt idx="6038">
                  <c:v>335</c:v>
                </c:pt>
                <c:pt idx="6039">
                  <c:v>333</c:v>
                </c:pt>
                <c:pt idx="6040">
                  <c:v>340</c:v>
                </c:pt>
                <c:pt idx="6041">
                  <c:v>351</c:v>
                </c:pt>
                <c:pt idx="6042">
                  <c:v>351</c:v>
                </c:pt>
                <c:pt idx="6043">
                  <c:v>351</c:v>
                </c:pt>
                <c:pt idx="6044">
                  <c:v>351</c:v>
                </c:pt>
                <c:pt idx="6045">
                  <c:v>356</c:v>
                </c:pt>
                <c:pt idx="6046">
                  <c:v>355</c:v>
                </c:pt>
                <c:pt idx="6047">
                  <c:v>349</c:v>
                </c:pt>
                <c:pt idx="6048">
                  <c:v>352</c:v>
                </c:pt>
                <c:pt idx="6049">
                  <c:v>352</c:v>
                </c:pt>
                <c:pt idx="6050">
                  <c:v>352</c:v>
                </c:pt>
                <c:pt idx="6051">
                  <c:v>352</c:v>
                </c:pt>
                <c:pt idx="6052">
                  <c:v>345</c:v>
                </c:pt>
                <c:pt idx="6053">
                  <c:v>336</c:v>
                </c:pt>
                <c:pt idx="6054">
                  <c:v>334</c:v>
                </c:pt>
                <c:pt idx="6055">
                  <c:v>334</c:v>
                </c:pt>
                <c:pt idx="6056">
                  <c:v>334</c:v>
                </c:pt>
                <c:pt idx="6057">
                  <c:v>334</c:v>
                </c:pt>
                <c:pt idx="6058">
                  <c:v>329</c:v>
                </c:pt>
                <c:pt idx="6059">
                  <c:v>328</c:v>
                </c:pt>
                <c:pt idx="6060">
                  <c:v>322</c:v>
                </c:pt>
                <c:pt idx="6061">
                  <c:v>321</c:v>
                </c:pt>
                <c:pt idx="6062">
                  <c:v>324</c:v>
                </c:pt>
                <c:pt idx="6063">
                  <c:v>324</c:v>
                </c:pt>
                <c:pt idx="6064">
                  <c:v>324</c:v>
                </c:pt>
                <c:pt idx="6065">
                  <c:v>324</c:v>
                </c:pt>
                <c:pt idx="6066">
                  <c:v>328</c:v>
                </c:pt>
                <c:pt idx="6067">
                  <c:v>326</c:v>
                </c:pt>
                <c:pt idx="6068">
                  <c:v>325</c:v>
                </c:pt>
                <c:pt idx="6069">
                  <c:v>322</c:v>
                </c:pt>
                <c:pt idx="6070">
                  <c:v>322</c:v>
                </c:pt>
                <c:pt idx="6071">
                  <c:v>322</c:v>
                </c:pt>
                <c:pt idx="6072">
                  <c:v>325</c:v>
                </c:pt>
                <c:pt idx="6073">
                  <c:v>324</c:v>
                </c:pt>
                <c:pt idx="6074">
                  <c:v>321</c:v>
                </c:pt>
                <c:pt idx="6075">
                  <c:v>320</c:v>
                </c:pt>
                <c:pt idx="6076">
                  <c:v>322</c:v>
                </c:pt>
                <c:pt idx="6077">
                  <c:v>322</c:v>
                </c:pt>
                <c:pt idx="6078">
                  <c:v>322</c:v>
                </c:pt>
                <c:pt idx="6079">
                  <c:v>322</c:v>
                </c:pt>
                <c:pt idx="6080">
                  <c:v>320</c:v>
                </c:pt>
                <c:pt idx="6081">
                  <c:v>322</c:v>
                </c:pt>
                <c:pt idx="6082">
                  <c:v>319</c:v>
                </c:pt>
                <c:pt idx="6083">
                  <c:v>319</c:v>
                </c:pt>
                <c:pt idx="6084">
                  <c:v>319</c:v>
                </c:pt>
                <c:pt idx="6085">
                  <c:v>319</c:v>
                </c:pt>
                <c:pt idx="6086">
                  <c:v>319</c:v>
                </c:pt>
                <c:pt idx="6087">
                  <c:v>322</c:v>
                </c:pt>
                <c:pt idx="6088">
                  <c:v>320</c:v>
                </c:pt>
                <c:pt idx="6089">
                  <c:v>319</c:v>
                </c:pt>
                <c:pt idx="6090">
                  <c:v>316</c:v>
                </c:pt>
                <c:pt idx="6091">
                  <c:v>316</c:v>
                </c:pt>
                <c:pt idx="6092">
                  <c:v>316</c:v>
                </c:pt>
                <c:pt idx="6093">
                  <c:v>312</c:v>
                </c:pt>
                <c:pt idx="6094">
                  <c:v>316</c:v>
                </c:pt>
                <c:pt idx="6095">
                  <c:v>317</c:v>
                </c:pt>
                <c:pt idx="6096">
                  <c:v>317</c:v>
                </c:pt>
                <c:pt idx="6097">
                  <c:v>316</c:v>
                </c:pt>
                <c:pt idx="6098">
                  <c:v>316</c:v>
                </c:pt>
                <c:pt idx="6099">
                  <c:v>316</c:v>
                </c:pt>
                <c:pt idx="6100">
                  <c:v>313</c:v>
                </c:pt>
                <c:pt idx="6101">
                  <c:v>320</c:v>
                </c:pt>
                <c:pt idx="6102">
                  <c:v>317</c:v>
                </c:pt>
                <c:pt idx="6103">
                  <c:v>321</c:v>
                </c:pt>
                <c:pt idx="6104">
                  <c:v>319</c:v>
                </c:pt>
                <c:pt idx="6105">
                  <c:v>319</c:v>
                </c:pt>
                <c:pt idx="6106">
                  <c:v>319</c:v>
                </c:pt>
                <c:pt idx="6107">
                  <c:v>318</c:v>
                </c:pt>
                <c:pt idx="6108">
                  <c:v>308</c:v>
                </c:pt>
                <c:pt idx="6109">
                  <c:v>308</c:v>
                </c:pt>
                <c:pt idx="6110">
                  <c:v>306</c:v>
                </c:pt>
                <c:pt idx="6111">
                  <c:v>310</c:v>
                </c:pt>
                <c:pt idx="6112">
                  <c:v>310</c:v>
                </c:pt>
                <c:pt idx="6113">
                  <c:v>310</c:v>
                </c:pt>
                <c:pt idx="6114">
                  <c:v>307</c:v>
                </c:pt>
                <c:pt idx="6115">
                  <c:v>300</c:v>
                </c:pt>
                <c:pt idx="6116">
                  <c:v>302</c:v>
                </c:pt>
                <c:pt idx="6117">
                  <c:v>299</c:v>
                </c:pt>
                <c:pt idx="6118">
                  <c:v>301</c:v>
                </c:pt>
                <c:pt idx="6119">
                  <c:v>301</c:v>
                </c:pt>
                <c:pt idx="6120">
                  <c:v>301</c:v>
                </c:pt>
                <c:pt idx="6121">
                  <c:v>297</c:v>
                </c:pt>
                <c:pt idx="6122">
                  <c:v>299</c:v>
                </c:pt>
                <c:pt idx="6123">
                  <c:v>300</c:v>
                </c:pt>
                <c:pt idx="6124">
                  <c:v>300</c:v>
                </c:pt>
                <c:pt idx="6125">
                  <c:v>295</c:v>
                </c:pt>
                <c:pt idx="6126">
                  <c:v>295</c:v>
                </c:pt>
                <c:pt idx="6127">
                  <c:v>295</c:v>
                </c:pt>
                <c:pt idx="6128">
                  <c:v>299</c:v>
                </c:pt>
                <c:pt idx="6129">
                  <c:v>300</c:v>
                </c:pt>
                <c:pt idx="6130">
                  <c:v>296</c:v>
                </c:pt>
                <c:pt idx="6131">
                  <c:v>293</c:v>
                </c:pt>
                <c:pt idx="6132">
                  <c:v>293</c:v>
                </c:pt>
                <c:pt idx="6133">
                  <c:v>293</c:v>
                </c:pt>
                <c:pt idx="6134">
                  <c:v>293</c:v>
                </c:pt>
                <c:pt idx="6135">
                  <c:v>298</c:v>
                </c:pt>
                <c:pt idx="6136">
                  <c:v>301</c:v>
                </c:pt>
                <c:pt idx="6137">
                  <c:v>297</c:v>
                </c:pt>
                <c:pt idx="6138">
                  <c:v>294</c:v>
                </c:pt>
                <c:pt idx="6139">
                  <c:v>294</c:v>
                </c:pt>
                <c:pt idx="6140">
                  <c:v>294</c:v>
                </c:pt>
                <c:pt idx="6141">
                  <c:v>294</c:v>
                </c:pt>
                <c:pt idx="6142">
                  <c:v>297</c:v>
                </c:pt>
                <c:pt idx="6143">
                  <c:v>290</c:v>
                </c:pt>
                <c:pt idx="6144">
                  <c:v>289</c:v>
                </c:pt>
                <c:pt idx="6145">
                  <c:v>292</c:v>
                </c:pt>
                <c:pt idx="6146">
                  <c:v>292</c:v>
                </c:pt>
                <c:pt idx="6147">
                  <c:v>292</c:v>
                </c:pt>
                <c:pt idx="6148">
                  <c:v>292</c:v>
                </c:pt>
                <c:pt idx="6149">
                  <c:v>286</c:v>
                </c:pt>
                <c:pt idx="6150">
                  <c:v>285</c:v>
                </c:pt>
                <c:pt idx="6151">
                  <c:v>283</c:v>
                </c:pt>
                <c:pt idx="6152">
                  <c:v>283</c:v>
                </c:pt>
                <c:pt idx="6153">
                  <c:v>286</c:v>
                </c:pt>
                <c:pt idx="6154">
                  <c:v>286</c:v>
                </c:pt>
                <c:pt idx="6155">
                  <c:v>286</c:v>
                </c:pt>
                <c:pt idx="6156">
                  <c:v>284</c:v>
                </c:pt>
                <c:pt idx="6157">
                  <c:v>282</c:v>
                </c:pt>
                <c:pt idx="6158">
                  <c:v>280</c:v>
                </c:pt>
                <c:pt idx="6159">
                  <c:v>278</c:v>
                </c:pt>
                <c:pt idx="6160">
                  <c:v>278</c:v>
                </c:pt>
                <c:pt idx="6161">
                  <c:v>278</c:v>
                </c:pt>
                <c:pt idx="6162">
                  <c:v>278</c:v>
                </c:pt>
                <c:pt idx="6163">
                  <c:v>283</c:v>
                </c:pt>
                <c:pt idx="6164">
                  <c:v>289</c:v>
                </c:pt>
                <c:pt idx="6165">
                  <c:v>294</c:v>
                </c:pt>
                <c:pt idx="6166">
                  <c:v>299</c:v>
                </c:pt>
                <c:pt idx="6167">
                  <c:v>299</c:v>
                </c:pt>
                <c:pt idx="6168">
                  <c:v>299</c:v>
                </c:pt>
                <c:pt idx="6169">
                  <c:v>299</c:v>
                </c:pt>
                <c:pt idx="6170">
                  <c:v>306</c:v>
                </c:pt>
                <c:pt idx="6171">
                  <c:v>304</c:v>
                </c:pt>
                <c:pt idx="6172">
                  <c:v>309</c:v>
                </c:pt>
                <c:pt idx="6173">
                  <c:v>305</c:v>
                </c:pt>
                <c:pt idx="6174">
                  <c:v>304</c:v>
                </c:pt>
                <c:pt idx="6175">
                  <c:v>304</c:v>
                </c:pt>
                <c:pt idx="6176">
                  <c:v>304</c:v>
                </c:pt>
                <c:pt idx="6177">
                  <c:v>304</c:v>
                </c:pt>
                <c:pt idx="6178">
                  <c:v>302</c:v>
                </c:pt>
                <c:pt idx="6179">
                  <c:v>298</c:v>
                </c:pt>
                <c:pt idx="6180">
                  <c:v>301</c:v>
                </c:pt>
                <c:pt idx="6181">
                  <c:v>310</c:v>
                </c:pt>
                <c:pt idx="6182">
                  <c:v>310</c:v>
                </c:pt>
                <c:pt idx="6183">
                  <c:v>310</c:v>
                </c:pt>
                <c:pt idx="6184">
                  <c:v>308</c:v>
                </c:pt>
                <c:pt idx="6185">
                  <c:v>313</c:v>
                </c:pt>
                <c:pt idx="6186">
                  <c:v>310</c:v>
                </c:pt>
                <c:pt idx="6187">
                  <c:v>316</c:v>
                </c:pt>
                <c:pt idx="6188">
                  <c:v>316</c:v>
                </c:pt>
                <c:pt idx="6189">
                  <c:v>316</c:v>
                </c:pt>
                <c:pt idx="6190">
                  <c:v>316</c:v>
                </c:pt>
                <c:pt idx="6191">
                  <c:v>314</c:v>
                </c:pt>
                <c:pt idx="6192">
                  <c:v>322</c:v>
                </c:pt>
                <c:pt idx="6193">
                  <c:v>321</c:v>
                </c:pt>
                <c:pt idx="6194">
                  <c:v>320</c:v>
                </c:pt>
                <c:pt idx="6195">
                  <c:v>316</c:v>
                </c:pt>
                <c:pt idx="6196">
                  <c:v>316</c:v>
                </c:pt>
                <c:pt idx="6197">
                  <c:v>316</c:v>
                </c:pt>
                <c:pt idx="6198">
                  <c:v>316</c:v>
                </c:pt>
                <c:pt idx="6199">
                  <c:v>320</c:v>
                </c:pt>
                <c:pt idx="6200">
                  <c:v>325</c:v>
                </c:pt>
                <c:pt idx="6201">
                  <c:v>324</c:v>
                </c:pt>
                <c:pt idx="6202">
                  <c:v>322</c:v>
                </c:pt>
                <c:pt idx="6203">
                  <c:v>322</c:v>
                </c:pt>
                <c:pt idx="6204">
                  <c:v>322</c:v>
                </c:pt>
                <c:pt idx="6205">
                  <c:v>325</c:v>
                </c:pt>
                <c:pt idx="6206">
                  <c:v>328</c:v>
                </c:pt>
                <c:pt idx="6207">
                  <c:v>324</c:v>
                </c:pt>
                <c:pt idx="6208">
                  <c:v>324</c:v>
                </c:pt>
                <c:pt idx="6209">
                  <c:v>320</c:v>
                </c:pt>
                <c:pt idx="6210">
                  <c:v>320</c:v>
                </c:pt>
                <c:pt idx="6211">
                  <c:v>320</c:v>
                </c:pt>
                <c:pt idx="6212">
                  <c:v>318</c:v>
                </c:pt>
                <c:pt idx="6213">
                  <c:v>318</c:v>
                </c:pt>
                <c:pt idx="6214">
                  <c:v>313</c:v>
                </c:pt>
                <c:pt idx="6215">
                  <c:v>317</c:v>
                </c:pt>
                <c:pt idx="6216">
                  <c:v>319</c:v>
                </c:pt>
                <c:pt idx="6217">
                  <c:v>319</c:v>
                </c:pt>
                <c:pt idx="6218">
                  <c:v>319</c:v>
                </c:pt>
                <c:pt idx="6219">
                  <c:v>317</c:v>
                </c:pt>
                <c:pt idx="6220">
                  <c:v>319</c:v>
                </c:pt>
                <c:pt idx="6221">
                  <c:v>319</c:v>
                </c:pt>
                <c:pt idx="6222">
                  <c:v>326</c:v>
                </c:pt>
                <c:pt idx="6223">
                  <c:v>331</c:v>
                </c:pt>
                <c:pt idx="6224">
                  <c:v>331</c:v>
                </c:pt>
                <c:pt idx="6225">
                  <c:v>331</c:v>
                </c:pt>
                <c:pt idx="6226">
                  <c:v>331</c:v>
                </c:pt>
                <c:pt idx="6227">
                  <c:v>325</c:v>
                </c:pt>
                <c:pt idx="6228">
                  <c:v>331</c:v>
                </c:pt>
                <c:pt idx="6229">
                  <c:v>331</c:v>
                </c:pt>
                <c:pt idx="6230">
                  <c:v>330</c:v>
                </c:pt>
                <c:pt idx="6231">
                  <c:v>330</c:v>
                </c:pt>
                <c:pt idx="6232">
                  <c:v>330</c:v>
                </c:pt>
                <c:pt idx="6233">
                  <c:v>330</c:v>
                </c:pt>
                <c:pt idx="6234">
                  <c:v>327</c:v>
                </c:pt>
                <c:pt idx="6235">
                  <c:v>327</c:v>
                </c:pt>
                <c:pt idx="6236">
                  <c:v>325</c:v>
                </c:pt>
                <c:pt idx="6237">
                  <c:v>330</c:v>
                </c:pt>
                <c:pt idx="6238">
                  <c:v>330</c:v>
                </c:pt>
                <c:pt idx="6239">
                  <c:v>330</c:v>
                </c:pt>
                <c:pt idx="6240">
                  <c:v>332</c:v>
                </c:pt>
                <c:pt idx="6241">
                  <c:v>331</c:v>
                </c:pt>
                <c:pt idx="6242">
                  <c:v>329</c:v>
                </c:pt>
                <c:pt idx="6243">
                  <c:v>329</c:v>
                </c:pt>
                <c:pt idx="6244">
                  <c:v>332</c:v>
                </c:pt>
                <c:pt idx="6245">
                  <c:v>332</c:v>
                </c:pt>
                <c:pt idx="6246">
                  <c:v>332</c:v>
                </c:pt>
                <c:pt idx="6247">
                  <c:v>330</c:v>
                </c:pt>
                <c:pt idx="6248">
                  <c:v>330</c:v>
                </c:pt>
                <c:pt idx="6249">
                  <c:v>330</c:v>
                </c:pt>
                <c:pt idx="6250">
                  <c:v>331</c:v>
                </c:pt>
                <c:pt idx="6251">
                  <c:v>328</c:v>
                </c:pt>
                <c:pt idx="6252">
                  <c:v>328</c:v>
                </c:pt>
                <c:pt idx="6253">
                  <c:v>328</c:v>
                </c:pt>
                <c:pt idx="6254">
                  <c:v>326</c:v>
                </c:pt>
                <c:pt idx="6255">
                  <c:v>331</c:v>
                </c:pt>
                <c:pt idx="6256">
                  <c:v>332</c:v>
                </c:pt>
                <c:pt idx="6257">
                  <c:v>329</c:v>
                </c:pt>
                <c:pt idx="6258">
                  <c:v>332</c:v>
                </c:pt>
                <c:pt idx="6259">
                  <c:v>332</c:v>
                </c:pt>
                <c:pt idx="6260">
                  <c:v>332</c:v>
                </c:pt>
                <c:pt idx="6261">
                  <c:v>333</c:v>
                </c:pt>
                <c:pt idx="6262">
                  <c:v>334</c:v>
                </c:pt>
                <c:pt idx="6263">
                  <c:v>334</c:v>
                </c:pt>
                <c:pt idx="6264">
                  <c:v>334</c:v>
                </c:pt>
                <c:pt idx="6265">
                  <c:v>335</c:v>
                </c:pt>
                <c:pt idx="6266">
                  <c:v>335</c:v>
                </c:pt>
                <c:pt idx="6267">
                  <c:v>335</c:v>
                </c:pt>
                <c:pt idx="6268">
                  <c:v>332</c:v>
                </c:pt>
                <c:pt idx="6269">
                  <c:v>332</c:v>
                </c:pt>
                <c:pt idx="6270">
                  <c:v>331</c:v>
                </c:pt>
                <c:pt idx="6271">
                  <c:v>335</c:v>
                </c:pt>
                <c:pt idx="6272">
                  <c:v>333</c:v>
                </c:pt>
                <c:pt idx="6273">
                  <c:v>333</c:v>
                </c:pt>
                <c:pt idx="6274">
                  <c:v>333</c:v>
                </c:pt>
                <c:pt idx="6275">
                  <c:v>333</c:v>
                </c:pt>
                <c:pt idx="6276">
                  <c:v>328</c:v>
                </c:pt>
                <c:pt idx="6277">
                  <c:v>326</c:v>
                </c:pt>
                <c:pt idx="6278">
                  <c:v>326</c:v>
                </c:pt>
                <c:pt idx="6279">
                  <c:v>327</c:v>
                </c:pt>
                <c:pt idx="6280">
                  <c:v>327</c:v>
                </c:pt>
                <c:pt idx="6281">
                  <c:v>327</c:v>
                </c:pt>
                <c:pt idx="6282">
                  <c:v>325</c:v>
                </c:pt>
                <c:pt idx="6283">
                  <c:v>326</c:v>
                </c:pt>
                <c:pt idx="6284">
                  <c:v>323</c:v>
                </c:pt>
                <c:pt idx="6285">
                  <c:v>320</c:v>
                </c:pt>
                <c:pt idx="6286">
                  <c:v>320</c:v>
                </c:pt>
                <c:pt idx="6287">
                  <c:v>320</c:v>
                </c:pt>
                <c:pt idx="6288">
                  <c:v>320</c:v>
                </c:pt>
                <c:pt idx="6289">
                  <c:v>319</c:v>
                </c:pt>
                <c:pt idx="6290">
                  <c:v>325</c:v>
                </c:pt>
                <c:pt idx="6291">
                  <c:v>325</c:v>
                </c:pt>
                <c:pt idx="6292">
                  <c:v>333</c:v>
                </c:pt>
                <c:pt idx="6293">
                  <c:v>338</c:v>
                </c:pt>
                <c:pt idx="6294">
                  <c:v>338</c:v>
                </c:pt>
                <c:pt idx="6295">
                  <c:v>338</c:v>
                </c:pt>
                <c:pt idx="6296">
                  <c:v>340</c:v>
                </c:pt>
                <c:pt idx="6297">
                  <c:v>336</c:v>
                </c:pt>
                <c:pt idx="6298">
                  <c:v>332</c:v>
                </c:pt>
                <c:pt idx="6299">
                  <c:v>330</c:v>
                </c:pt>
                <c:pt idx="6300">
                  <c:v>327</c:v>
                </c:pt>
                <c:pt idx="6301">
                  <c:v>327</c:v>
                </c:pt>
                <c:pt idx="6302">
                  <c:v>327</c:v>
                </c:pt>
                <c:pt idx="6303">
                  <c:v>328</c:v>
                </c:pt>
                <c:pt idx="6304">
                  <c:v>328</c:v>
                </c:pt>
                <c:pt idx="6305">
                  <c:v>329</c:v>
                </c:pt>
                <c:pt idx="6306">
                  <c:v>324</c:v>
                </c:pt>
                <c:pt idx="6307">
                  <c:v>316</c:v>
                </c:pt>
                <c:pt idx="6308">
                  <c:v>316</c:v>
                </c:pt>
                <c:pt idx="6309">
                  <c:v>316</c:v>
                </c:pt>
                <c:pt idx="6310">
                  <c:v>316</c:v>
                </c:pt>
                <c:pt idx="6311">
                  <c:v>312</c:v>
                </c:pt>
                <c:pt idx="6312">
                  <c:v>309</c:v>
                </c:pt>
                <c:pt idx="6313">
                  <c:v>308</c:v>
                </c:pt>
                <c:pt idx="6314">
                  <c:v>305</c:v>
                </c:pt>
                <c:pt idx="6315">
                  <c:v>305</c:v>
                </c:pt>
                <c:pt idx="6316">
                  <c:v>305</c:v>
                </c:pt>
                <c:pt idx="6317">
                  <c:v>305</c:v>
                </c:pt>
                <c:pt idx="6318">
                  <c:v>307</c:v>
                </c:pt>
                <c:pt idx="6319">
                  <c:v>306</c:v>
                </c:pt>
                <c:pt idx="6320">
                  <c:v>305</c:v>
                </c:pt>
                <c:pt idx="6321">
                  <c:v>305</c:v>
                </c:pt>
                <c:pt idx="6322">
                  <c:v>305</c:v>
                </c:pt>
                <c:pt idx="6323">
                  <c:v>305</c:v>
                </c:pt>
                <c:pt idx="6324">
                  <c:v>303</c:v>
                </c:pt>
                <c:pt idx="6325">
                  <c:v>303</c:v>
                </c:pt>
                <c:pt idx="6326">
                  <c:v>308</c:v>
                </c:pt>
                <c:pt idx="6327">
                  <c:v>311</c:v>
                </c:pt>
                <c:pt idx="6328">
                  <c:v>313</c:v>
                </c:pt>
                <c:pt idx="6329">
                  <c:v>313</c:v>
                </c:pt>
                <c:pt idx="6330">
                  <c:v>313</c:v>
                </c:pt>
                <c:pt idx="6331">
                  <c:v>310</c:v>
                </c:pt>
                <c:pt idx="6332">
                  <c:v>316</c:v>
                </c:pt>
                <c:pt idx="6333">
                  <c:v>316</c:v>
                </c:pt>
                <c:pt idx="6334">
                  <c:v>312</c:v>
                </c:pt>
                <c:pt idx="6335">
                  <c:v>301</c:v>
                </c:pt>
                <c:pt idx="6336">
                  <c:v>301</c:v>
                </c:pt>
                <c:pt idx="6337">
                  <c:v>301</c:v>
                </c:pt>
                <c:pt idx="6338">
                  <c:v>301</c:v>
                </c:pt>
                <c:pt idx="6339">
                  <c:v>301</c:v>
                </c:pt>
                <c:pt idx="6340">
                  <c:v>303</c:v>
                </c:pt>
                <c:pt idx="6341">
                  <c:v>301</c:v>
                </c:pt>
                <c:pt idx="6342">
                  <c:v>303</c:v>
                </c:pt>
                <c:pt idx="6343">
                  <c:v>303</c:v>
                </c:pt>
                <c:pt idx="6344">
                  <c:v>303</c:v>
                </c:pt>
                <c:pt idx="6345">
                  <c:v>301</c:v>
                </c:pt>
                <c:pt idx="6346">
                  <c:v>301</c:v>
                </c:pt>
                <c:pt idx="6347">
                  <c:v>295</c:v>
                </c:pt>
                <c:pt idx="6348">
                  <c:v>290</c:v>
                </c:pt>
                <c:pt idx="6349">
                  <c:v>295</c:v>
                </c:pt>
                <c:pt idx="6350">
                  <c:v>295</c:v>
                </c:pt>
                <c:pt idx="6351">
                  <c:v>295</c:v>
                </c:pt>
                <c:pt idx="6352">
                  <c:v>297</c:v>
                </c:pt>
                <c:pt idx="6353">
                  <c:v>303</c:v>
                </c:pt>
                <c:pt idx="6354">
                  <c:v>305</c:v>
                </c:pt>
                <c:pt idx="6355">
                  <c:v>305</c:v>
                </c:pt>
                <c:pt idx="6356">
                  <c:v>306</c:v>
                </c:pt>
                <c:pt idx="6357">
                  <c:v>306</c:v>
                </c:pt>
                <c:pt idx="6358">
                  <c:v>306</c:v>
                </c:pt>
                <c:pt idx="6359">
                  <c:v>308</c:v>
                </c:pt>
                <c:pt idx="6360">
                  <c:v>312</c:v>
                </c:pt>
                <c:pt idx="6361">
                  <c:v>306</c:v>
                </c:pt>
                <c:pt idx="6362">
                  <c:v>310</c:v>
                </c:pt>
                <c:pt idx="6363">
                  <c:v>311</c:v>
                </c:pt>
                <c:pt idx="6364">
                  <c:v>311</c:v>
                </c:pt>
                <c:pt idx="6365">
                  <c:v>311</c:v>
                </c:pt>
                <c:pt idx="6366">
                  <c:v>310</c:v>
                </c:pt>
                <c:pt idx="6367">
                  <c:v>302</c:v>
                </c:pt>
                <c:pt idx="6368">
                  <c:v>296</c:v>
                </c:pt>
                <c:pt idx="6369">
                  <c:v>294</c:v>
                </c:pt>
                <c:pt idx="6370">
                  <c:v>289</c:v>
                </c:pt>
                <c:pt idx="6371">
                  <c:v>289</c:v>
                </c:pt>
                <c:pt idx="6372">
                  <c:v>289</c:v>
                </c:pt>
                <c:pt idx="6373">
                  <c:v>291</c:v>
                </c:pt>
                <c:pt idx="6374">
                  <c:v>295</c:v>
                </c:pt>
                <c:pt idx="6375">
                  <c:v>290</c:v>
                </c:pt>
                <c:pt idx="6376">
                  <c:v>290</c:v>
                </c:pt>
                <c:pt idx="6377">
                  <c:v>291</c:v>
                </c:pt>
                <c:pt idx="6378">
                  <c:v>291</c:v>
                </c:pt>
                <c:pt idx="6379">
                  <c:v>291</c:v>
                </c:pt>
                <c:pt idx="6380">
                  <c:v>289</c:v>
                </c:pt>
                <c:pt idx="6381">
                  <c:v>289</c:v>
                </c:pt>
                <c:pt idx="6382">
                  <c:v>288</c:v>
                </c:pt>
                <c:pt idx="6383">
                  <c:v>291</c:v>
                </c:pt>
                <c:pt idx="6384">
                  <c:v>284</c:v>
                </c:pt>
                <c:pt idx="6385">
                  <c:v>284</c:v>
                </c:pt>
                <c:pt idx="6386">
                  <c:v>284</c:v>
                </c:pt>
                <c:pt idx="6387">
                  <c:v>284</c:v>
                </c:pt>
                <c:pt idx="6388">
                  <c:v>286</c:v>
                </c:pt>
                <c:pt idx="6389">
                  <c:v>280</c:v>
                </c:pt>
                <c:pt idx="6390">
                  <c:v>276</c:v>
                </c:pt>
                <c:pt idx="6391">
                  <c:v>275</c:v>
                </c:pt>
                <c:pt idx="6392">
                  <c:v>275</c:v>
                </c:pt>
                <c:pt idx="6393">
                  <c:v>275</c:v>
                </c:pt>
                <c:pt idx="6394">
                  <c:v>275</c:v>
                </c:pt>
                <c:pt idx="6395">
                  <c:v>277</c:v>
                </c:pt>
                <c:pt idx="6396">
                  <c:v>277</c:v>
                </c:pt>
                <c:pt idx="6397">
                  <c:v>282</c:v>
                </c:pt>
                <c:pt idx="6398">
                  <c:v>280</c:v>
                </c:pt>
                <c:pt idx="6399">
                  <c:v>280</c:v>
                </c:pt>
                <c:pt idx="6400">
                  <c:v>280</c:v>
                </c:pt>
                <c:pt idx="6401">
                  <c:v>278</c:v>
                </c:pt>
                <c:pt idx="6402">
                  <c:v>276</c:v>
                </c:pt>
                <c:pt idx="6403">
                  <c:v>274</c:v>
                </c:pt>
                <c:pt idx="6404">
                  <c:v>268</c:v>
                </c:pt>
                <c:pt idx="6405">
                  <c:v>267</c:v>
                </c:pt>
                <c:pt idx="6406">
                  <c:v>267</c:v>
                </c:pt>
                <c:pt idx="6407">
                  <c:v>267</c:v>
                </c:pt>
                <c:pt idx="6408">
                  <c:v>267</c:v>
                </c:pt>
                <c:pt idx="6409">
                  <c:v>266</c:v>
                </c:pt>
                <c:pt idx="6410">
                  <c:v>261</c:v>
                </c:pt>
                <c:pt idx="6411">
                  <c:v>262</c:v>
                </c:pt>
                <c:pt idx="6412">
                  <c:v>259</c:v>
                </c:pt>
                <c:pt idx="6413">
                  <c:v>259</c:v>
                </c:pt>
                <c:pt idx="6414">
                  <c:v>259</c:v>
                </c:pt>
                <c:pt idx="6415">
                  <c:v>259</c:v>
                </c:pt>
                <c:pt idx="6416">
                  <c:v>254.99999999999997</c:v>
                </c:pt>
                <c:pt idx="6417">
                  <c:v>254</c:v>
                </c:pt>
                <c:pt idx="6418">
                  <c:v>248</c:v>
                </c:pt>
                <c:pt idx="6419">
                  <c:v>250</c:v>
                </c:pt>
                <c:pt idx="6420">
                  <c:v>250</c:v>
                </c:pt>
                <c:pt idx="6421">
                  <c:v>250</c:v>
                </c:pt>
                <c:pt idx="6422">
                  <c:v>249.00000000000003</c:v>
                </c:pt>
                <c:pt idx="6423">
                  <c:v>253.00000000000003</c:v>
                </c:pt>
                <c:pt idx="6424">
                  <c:v>258</c:v>
                </c:pt>
                <c:pt idx="6425">
                  <c:v>254</c:v>
                </c:pt>
                <c:pt idx="6426">
                  <c:v>254.99999999999997</c:v>
                </c:pt>
                <c:pt idx="6427">
                  <c:v>254.99999999999997</c:v>
                </c:pt>
                <c:pt idx="6428">
                  <c:v>254.99999999999997</c:v>
                </c:pt>
                <c:pt idx="6429">
                  <c:v>256</c:v>
                </c:pt>
                <c:pt idx="6430">
                  <c:v>256</c:v>
                </c:pt>
                <c:pt idx="6431">
                  <c:v>254</c:v>
                </c:pt>
                <c:pt idx="6432">
                  <c:v>254</c:v>
                </c:pt>
                <c:pt idx="6433">
                  <c:v>249.00000000000003</c:v>
                </c:pt>
                <c:pt idx="6434">
                  <c:v>249.00000000000003</c:v>
                </c:pt>
                <c:pt idx="6435">
                  <c:v>249.00000000000003</c:v>
                </c:pt>
                <c:pt idx="6436">
                  <c:v>248</c:v>
                </c:pt>
                <c:pt idx="6437">
                  <c:v>246.99999999999997</c:v>
                </c:pt>
                <c:pt idx="6438">
                  <c:v>250.99999999999997</c:v>
                </c:pt>
                <c:pt idx="6439">
                  <c:v>250</c:v>
                </c:pt>
                <c:pt idx="6440">
                  <c:v>248</c:v>
                </c:pt>
                <c:pt idx="6441">
                  <c:v>248</c:v>
                </c:pt>
                <c:pt idx="6442">
                  <c:v>248</c:v>
                </c:pt>
                <c:pt idx="6443">
                  <c:v>248</c:v>
                </c:pt>
                <c:pt idx="6444">
                  <c:v>248</c:v>
                </c:pt>
                <c:pt idx="6445">
                  <c:v>245.00000000000003</c:v>
                </c:pt>
                <c:pt idx="6446">
                  <c:v>241</c:v>
                </c:pt>
                <c:pt idx="6447">
                  <c:v>246.99999999999997</c:v>
                </c:pt>
                <c:pt idx="6448">
                  <c:v>246.99999999999997</c:v>
                </c:pt>
                <c:pt idx="6449">
                  <c:v>246.99999999999997</c:v>
                </c:pt>
                <c:pt idx="6450">
                  <c:v>250</c:v>
                </c:pt>
                <c:pt idx="6451">
                  <c:v>270</c:v>
                </c:pt>
                <c:pt idx="6452">
                  <c:v>266</c:v>
                </c:pt>
                <c:pt idx="6453">
                  <c:v>271</c:v>
                </c:pt>
                <c:pt idx="6454">
                  <c:v>279</c:v>
                </c:pt>
                <c:pt idx="6455">
                  <c:v>279</c:v>
                </c:pt>
                <c:pt idx="6456">
                  <c:v>279</c:v>
                </c:pt>
                <c:pt idx="6457">
                  <c:v>287</c:v>
                </c:pt>
                <c:pt idx="6458">
                  <c:v>284</c:v>
                </c:pt>
                <c:pt idx="6459">
                  <c:v>281</c:v>
                </c:pt>
                <c:pt idx="6460">
                  <c:v>274</c:v>
                </c:pt>
                <c:pt idx="6461">
                  <c:v>265</c:v>
                </c:pt>
                <c:pt idx="6462">
                  <c:v>265</c:v>
                </c:pt>
                <c:pt idx="6463">
                  <c:v>265</c:v>
                </c:pt>
                <c:pt idx="6464">
                  <c:v>270</c:v>
                </c:pt>
                <c:pt idx="6465">
                  <c:v>282</c:v>
                </c:pt>
                <c:pt idx="6466">
                  <c:v>285</c:v>
                </c:pt>
                <c:pt idx="6467">
                  <c:v>280</c:v>
                </c:pt>
                <c:pt idx="6468">
                  <c:v>281</c:v>
                </c:pt>
                <c:pt idx="6469">
                  <c:v>281</c:v>
                </c:pt>
                <c:pt idx="6470">
                  <c:v>281</c:v>
                </c:pt>
                <c:pt idx="6471">
                  <c:v>278</c:v>
                </c:pt>
                <c:pt idx="6472">
                  <c:v>281</c:v>
                </c:pt>
                <c:pt idx="6473">
                  <c:v>283</c:v>
                </c:pt>
                <c:pt idx="6474">
                  <c:v>275</c:v>
                </c:pt>
                <c:pt idx="6475">
                  <c:v>272</c:v>
                </c:pt>
                <c:pt idx="6476">
                  <c:v>272</c:v>
                </c:pt>
                <c:pt idx="6477">
                  <c:v>272</c:v>
                </c:pt>
                <c:pt idx="6478">
                  <c:v>275</c:v>
                </c:pt>
                <c:pt idx="6479">
                  <c:v>275</c:v>
                </c:pt>
                <c:pt idx="6480">
                  <c:v>278</c:v>
                </c:pt>
                <c:pt idx="6481">
                  <c:v>276</c:v>
                </c:pt>
                <c:pt idx="6482">
                  <c:v>275</c:v>
                </c:pt>
                <c:pt idx="6483">
                  <c:v>275</c:v>
                </c:pt>
                <c:pt idx="6484">
                  <c:v>275</c:v>
                </c:pt>
                <c:pt idx="6485">
                  <c:v>276</c:v>
                </c:pt>
                <c:pt idx="6486">
                  <c:v>274</c:v>
                </c:pt>
                <c:pt idx="6487">
                  <c:v>278</c:v>
                </c:pt>
                <c:pt idx="6488">
                  <c:v>276</c:v>
                </c:pt>
                <c:pt idx="6489">
                  <c:v>276</c:v>
                </c:pt>
                <c:pt idx="6490">
                  <c:v>276</c:v>
                </c:pt>
                <c:pt idx="6491">
                  <c:v>276</c:v>
                </c:pt>
                <c:pt idx="6492">
                  <c:v>270</c:v>
                </c:pt>
                <c:pt idx="6493">
                  <c:v>271</c:v>
                </c:pt>
                <c:pt idx="6494">
                  <c:v>270</c:v>
                </c:pt>
                <c:pt idx="6495">
                  <c:v>269</c:v>
                </c:pt>
                <c:pt idx="6496">
                  <c:v>266</c:v>
                </c:pt>
                <c:pt idx="6497">
                  <c:v>266</c:v>
                </c:pt>
                <c:pt idx="6498">
                  <c:v>266</c:v>
                </c:pt>
                <c:pt idx="6499">
                  <c:v>264</c:v>
                </c:pt>
                <c:pt idx="6500">
                  <c:v>268</c:v>
                </c:pt>
                <c:pt idx="6501">
                  <c:v>268</c:v>
                </c:pt>
                <c:pt idx="6502">
                  <c:v>267</c:v>
                </c:pt>
                <c:pt idx="6503">
                  <c:v>264</c:v>
                </c:pt>
                <c:pt idx="6504">
                  <c:v>264</c:v>
                </c:pt>
                <c:pt idx="6505">
                  <c:v>264</c:v>
                </c:pt>
                <c:pt idx="6506">
                  <c:v>265</c:v>
                </c:pt>
                <c:pt idx="6507">
                  <c:v>266</c:v>
                </c:pt>
                <c:pt idx="6508">
                  <c:v>263</c:v>
                </c:pt>
                <c:pt idx="6509">
                  <c:v>259</c:v>
                </c:pt>
                <c:pt idx="6510">
                  <c:v>259</c:v>
                </c:pt>
                <c:pt idx="6511">
                  <c:v>259</c:v>
                </c:pt>
                <c:pt idx="6512">
                  <c:v>259</c:v>
                </c:pt>
                <c:pt idx="6513">
                  <c:v>266</c:v>
                </c:pt>
                <c:pt idx="6514">
                  <c:v>266</c:v>
                </c:pt>
                <c:pt idx="6515">
                  <c:v>264</c:v>
                </c:pt>
                <c:pt idx="6516">
                  <c:v>259</c:v>
                </c:pt>
                <c:pt idx="6517">
                  <c:v>261</c:v>
                </c:pt>
                <c:pt idx="6518">
                  <c:v>261</c:v>
                </c:pt>
                <c:pt idx="6519">
                  <c:v>261</c:v>
                </c:pt>
                <c:pt idx="6520">
                  <c:v>261</c:v>
                </c:pt>
                <c:pt idx="6521">
                  <c:v>261</c:v>
                </c:pt>
                <c:pt idx="6522">
                  <c:v>256</c:v>
                </c:pt>
                <c:pt idx="6523">
                  <c:v>257</c:v>
                </c:pt>
                <c:pt idx="6524">
                  <c:v>254.99999999999997</c:v>
                </c:pt>
                <c:pt idx="6525">
                  <c:v>254.99999999999997</c:v>
                </c:pt>
                <c:pt idx="6526">
                  <c:v>254.99999999999997</c:v>
                </c:pt>
                <c:pt idx="6527">
                  <c:v>246.99999999999997</c:v>
                </c:pt>
                <c:pt idx="6528">
                  <c:v>246</c:v>
                </c:pt>
                <c:pt idx="6529">
                  <c:v>246</c:v>
                </c:pt>
                <c:pt idx="6530">
                  <c:v>242</c:v>
                </c:pt>
                <c:pt idx="6531">
                  <c:v>237</c:v>
                </c:pt>
                <c:pt idx="6532">
                  <c:v>237</c:v>
                </c:pt>
                <c:pt idx="6533">
                  <c:v>237</c:v>
                </c:pt>
                <c:pt idx="6534">
                  <c:v>238</c:v>
                </c:pt>
                <c:pt idx="6535">
                  <c:v>233</c:v>
                </c:pt>
                <c:pt idx="6536">
                  <c:v>233</c:v>
                </c:pt>
                <c:pt idx="6537">
                  <c:v>233</c:v>
                </c:pt>
                <c:pt idx="6538">
                  <c:v>233</c:v>
                </c:pt>
                <c:pt idx="6539">
                  <c:v>233</c:v>
                </c:pt>
                <c:pt idx="6540">
                  <c:v>233</c:v>
                </c:pt>
                <c:pt idx="6541">
                  <c:v>233</c:v>
                </c:pt>
                <c:pt idx="6542">
                  <c:v>233</c:v>
                </c:pt>
                <c:pt idx="6543">
                  <c:v>235</c:v>
                </c:pt>
                <c:pt idx="6544">
                  <c:v>238</c:v>
                </c:pt>
                <c:pt idx="6545">
                  <c:v>234</c:v>
                </c:pt>
                <c:pt idx="6546">
                  <c:v>234</c:v>
                </c:pt>
                <c:pt idx="6547">
                  <c:v>234</c:v>
                </c:pt>
                <c:pt idx="6548">
                  <c:v>237</c:v>
                </c:pt>
                <c:pt idx="6549">
                  <c:v>234</c:v>
                </c:pt>
                <c:pt idx="6550">
                  <c:v>239</c:v>
                </c:pt>
                <c:pt idx="6551">
                  <c:v>242</c:v>
                </c:pt>
                <c:pt idx="6552">
                  <c:v>246</c:v>
                </c:pt>
                <c:pt idx="6553">
                  <c:v>246</c:v>
                </c:pt>
                <c:pt idx="6554">
                  <c:v>246</c:v>
                </c:pt>
                <c:pt idx="6555">
                  <c:v>246</c:v>
                </c:pt>
                <c:pt idx="6556">
                  <c:v>244</c:v>
                </c:pt>
                <c:pt idx="6557">
                  <c:v>248</c:v>
                </c:pt>
                <c:pt idx="6558">
                  <c:v>245.00000000000003</c:v>
                </c:pt>
                <c:pt idx="6559">
                  <c:v>246.99999999999997</c:v>
                </c:pt>
                <c:pt idx="6560">
                  <c:v>246.99999999999997</c:v>
                </c:pt>
                <c:pt idx="6561">
                  <c:v>246.99999999999997</c:v>
                </c:pt>
                <c:pt idx="6562">
                  <c:v>249.00000000000003</c:v>
                </c:pt>
                <c:pt idx="6563">
                  <c:v>256</c:v>
                </c:pt>
                <c:pt idx="6564">
                  <c:v>254.99999999999997</c:v>
                </c:pt>
                <c:pt idx="6565">
                  <c:v>262</c:v>
                </c:pt>
                <c:pt idx="6566">
                  <c:v>266</c:v>
                </c:pt>
                <c:pt idx="6567">
                  <c:v>266</c:v>
                </c:pt>
                <c:pt idx="6568">
                  <c:v>266</c:v>
                </c:pt>
                <c:pt idx="6569">
                  <c:v>279</c:v>
                </c:pt>
                <c:pt idx="6570">
                  <c:v>277</c:v>
                </c:pt>
                <c:pt idx="6571">
                  <c:v>288</c:v>
                </c:pt>
                <c:pt idx="6572">
                  <c:v>285</c:v>
                </c:pt>
                <c:pt idx="6573">
                  <c:v>292</c:v>
                </c:pt>
                <c:pt idx="6574">
                  <c:v>292</c:v>
                </c:pt>
                <c:pt idx="6575">
                  <c:v>292</c:v>
                </c:pt>
                <c:pt idx="6576">
                  <c:v>295</c:v>
                </c:pt>
                <c:pt idx="6577">
                  <c:v>292</c:v>
                </c:pt>
                <c:pt idx="6578">
                  <c:v>292</c:v>
                </c:pt>
                <c:pt idx="6579">
                  <c:v>286</c:v>
                </c:pt>
                <c:pt idx="6580">
                  <c:v>283</c:v>
                </c:pt>
                <c:pt idx="6581">
                  <c:v>283</c:v>
                </c:pt>
                <c:pt idx="6582">
                  <c:v>283</c:v>
                </c:pt>
                <c:pt idx="6583">
                  <c:v>288</c:v>
                </c:pt>
                <c:pt idx="6584">
                  <c:v>306</c:v>
                </c:pt>
                <c:pt idx="6585">
                  <c:v>311</c:v>
                </c:pt>
                <c:pt idx="6586">
                  <c:v>303</c:v>
                </c:pt>
                <c:pt idx="6587">
                  <c:v>299</c:v>
                </c:pt>
                <c:pt idx="6588">
                  <c:v>299</c:v>
                </c:pt>
                <c:pt idx="6589">
                  <c:v>299</c:v>
                </c:pt>
                <c:pt idx="6590">
                  <c:v>303</c:v>
                </c:pt>
                <c:pt idx="6591">
                  <c:v>301</c:v>
                </c:pt>
                <c:pt idx="6592">
                  <c:v>317</c:v>
                </c:pt>
                <c:pt idx="6593">
                  <c:v>317</c:v>
                </c:pt>
                <c:pt idx="6594">
                  <c:v>333</c:v>
                </c:pt>
                <c:pt idx="6595">
                  <c:v>333</c:v>
                </c:pt>
                <c:pt idx="6596">
                  <c:v>333</c:v>
                </c:pt>
                <c:pt idx="6597">
                  <c:v>342</c:v>
                </c:pt>
                <c:pt idx="6598">
                  <c:v>358</c:v>
                </c:pt>
                <c:pt idx="6599">
                  <c:v>367</c:v>
                </c:pt>
                <c:pt idx="6600">
                  <c:v>409</c:v>
                </c:pt>
                <c:pt idx="6601">
                  <c:v>424</c:v>
                </c:pt>
                <c:pt idx="6602">
                  <c:v>424</c:v>
                </c:pt>
                <c:pt idx="6603">
                  <c:v>424</c:v>
                </c:pt>
                <c:pt idx="6604">
                  <c:v>422</c:v>
                </c:pt>
                <c:pt idx="6605">
                  <c:v>413</c:v>
                </c:pt>
                <c:pt idx="6606">
                  <c:v>416</c:v>
                </c:pt>
                <c:pt idx="6607">
                  <c:v>409</c:v>
                </c:pt>
                <c:pt idx="6608">
                  <c:v>413.99999999999994</c:v>
                </c:pt>
                <c:pt idx="6609">
                  <c:v>413.99999999999994</c:v>
                </c:pt>
                <c:pt idx="6610">
                  <c:v>413.99999999999994</c:v>
                </c:pt>
                <c:pt idx="6611">
                  <c:v>418</c:v>
                </c:pt>
                <c:pt idx="6612">
                  <c:v>409.99999999999994</c:v>
                </c:pt>
                <c:pt idx="6613">
                  <c:v>383</c:v>
                </c:pt>
                <c:pt idx="6614">
                  <c:v>394</c:v>
                </c:pt>
                <c:pt idx="6615">
                  <c:v>401</c:v>
                </c:pt>
                <c:pt idx="6616">
                  <c:v>401</c:v>
                </c:pt>
                <c:pt idx="6617">
                  <c:v>401</c:v>
                </c:pt>
                <c:pt idx="6618">
                  <c:v>398</c:v>
                </c:pt>
                <c:pt idx="6619">
                  <c:v>405.99999999999994</c:v>
                </c:pt>
                <c:pt idx="6620">
                  <c:v>424</c:v>
                </c:pt>
                <c:pt idx="6621">
                  <c:v>449</c:v>
                </c:pt>
                <c:pt idx="6622">
                  <c:v>445</c:v>
                </c:pt>
                <c:pt idx="6623">
                  <c:v>445</c:v>
                </c:pt>
                <c:pt idx="6624">
                  <c:v>445</c:v>
                </c:pt>
                <c:pt idx="6625">
                  <c:v>447</c:v>
                </c:pt>
                <c:pt idx="6626">
                  <c:v>451.99999999999994</c:v>
                </c:pt>
                <c:pt idx="6627">
                  <c:v>440.00000000000006</c:v>
                </c:pt>
                <c:pt idx="6628">
                  <c:v>433</c:v>
                </c:pt>
                <c:pt idx="6629">
                  <c:v>428</c:v>
                </c:pt>
                <c:pt idx="6630">
                  <c:v>428</c:v>
                </c:pt>
                <c:pt idx="6631">
                  <c:v>428</c:v>
                </c:pt>
                <c:pt idx="6632">
                  <c:v>430</c:v>
                </c:pt>
                <c:pt idx="6633">
                  <c:v>443</c:v>
                </c:pt>
                <c:pt idx="6634">
                  <c:v>443</c:v>
                </c:pt>
                <c:pt idx="6635">
                  <c:v>448.00000000000006</c:v>
                </c:pt>
                <c:pt idx="6636">
                  <c:v>442</c:v>
                </c:pt>
                <c:pt idx="6637">
                  <c:v>442</c:v>
                </c:pt>
                <c:pt idx="6638">
                  <c:v>442</c:v>
                </c:pt>
                <c:pt idx="6639">
                  <c:v>442</c:v>
                </c:pt>
                <c:pt idx="6640">
                  <c:v>440.00000000000006</c:v>
                </c:pt>
                <c:pt idx="6641">
                  <c:v>447</c:v>
                </c:pt>
                <c:pt idx="6642">
                  <c:v>442</c:v>
                </c:pt>
                <c:pt idx="6643">
                  <c:v>458</c:v>
                </c:pt>
                <c:pt idx="6644">
                  <c:v>458</c:v>
                </c:pt>
                <c:pt idx="6645">
                  <c:v>458</c:v>
                </c:pt>
                <c:pt idx="6646">
                  <c:v>465.00000000000006</c:v>
                </c:pt>
                <c:pt idx="6647">
                  <c:v>459</c:v>
                </c:pt>
                <c:pt idx="6648">
                  <c:v>453</c:v>
                </c:pt>
                <c:pt idx="6649">
                  <c:v>441</c:v>
                </c:pt>
                <c:pt idx="6650">
                  <c:v>442</c:v>
                </c:pt>
                <c:pt idx="6651">
                  <c:v>442</c:v>
                </c:pt>
                <c:pt idx="6652">
                  <c:v>442</c:v>
                </c:pt>
                <c:pt idx="6653">
                  <c:v>438</c:v>
                </c:pt>
                <c:pt idx="6654">
                  <c:v>433</c:v>
                </c:pt>
                <c:pt idx="6655">
                  <c:v>417</c:v>
                </c:pt>
                <c:pt idx="6656">
                  <c:v>409</c:v>
                </c:pt>
                <c:pt idx="6657">
                  <c:v>403</c:v>
                </c:pt>
                <c:pt idx="6658">
                  <c:v>403</c:v>
                </c:pt>
                <c:pt idx="6659">
                  <c:v>403</c:v>
                </c:pt>
                <c:pt idx="6660">
                  <c:v>397</c:v>
                </c:pt>
                <c:pt idx="6661">
                  <c:v>401.99999999999994</c:v>
                </c:pt>
                <c:pt idx="6662">
                  <c:v>400</c:v>
                </c:pt>
                <c:pt idx="6663">
                  <c:v>403</c:v>
                </c:pt>
                <c:pt idx="6664">
                  <c:v>405</c:v>
                </c:pt>
                <c:pt idx="6665">
                  <c:v>405</c:v>
                </c:pt>
                <c:pt idx="6666">
                  <c:v>405</c:v>
                </c:pt>
                <c:pt idx="6667">
                  <c:v>403</c:v>
                </c:pt>
                <c:pt idx="6668">
                  <c:v>404</c:v>
                </c:pt>
                <c:pt idx="6669">
                  <c:v>401</c:v>
                </c:pt>
                <c:pt idx="6670">
                  <c:v>398</c:v>
                </c:pt>
                <c:pt idx="6671">
                  <c:v>386</c:v>
                </c:pt>
                <c:pt idx="6672">
                  <c:v>386</c:v>
                </c:pt>
                <c:pt idx="6673">
                  <c:v>386</c:v>
                </c:pt>
                <c:pt idx="6674">
                  <c:v>386</c:v>
                </c:pt>
                <c:pt idx="6675">
                  <c:v>382</c:v>
                </c:pt>
                <c:pt idx="6676">
                  <c:v>378</c:v>
                </c:pt>
                <c:pt idx="6677">
                  <c:v>371</c:v>
                </c:pt>
                <c:pt idx="6678">
                  <c:v>369</c:v>
                </c:pt>
                <c:pt idx="6679">
                  <c:v>369</c:v>
                </c:pt>
                <c:pt idx="6680">
                  <c:v>369</c:v>
                </c:pt>
                <c:pt idx="6681">
                  <c:v>370</c:v>
                </c:pt>
                <c:pt idx="6682">
                  <c:v>379</c:v>
                </c:pt>
                <c:pt idx="6683">
                  <c:v>395</c:v>
                </c:pt>
                <c:pt idx="6684">
                  <c:v>409.99999999999994</c:v>
                </c:pt>
                <c:pt idx="6685">
                  <c:v>424</c:v>
                </c:pt>
                <c:pt idx="6686">
                  <c:v>424</c:v>
                </c:pt>
                <c:pt idx="6687">
                  <c:v>424</c:v>
                </c:pt>
                <c:pt idx="6688">
                  <c:v>428</c:v>
                </c:pt>
                <c:pt idx="6689">
                  <c:v>423.00000000000006</c:v>
                </c:pt>
                <c:pt idx="6690">
                  <c:v>430.99999999999994</c:v>
                </c:pt>
                <c:pt idx="6691">
                  <c:v>429</c:v>
                </c:pt>
                <c:pt idx="6692">
                  <c:v>429</c:v>
                </c:pt>
                <c:pt idx="6693">
                  <c:v>429</c:v>
                </c:pt>
                <c:pt idx="6694">
                  <c:v>429</c:v>
                </c:pt>
                <c:pt idx="6695">
                  <c:v>429</c:v>
                </c:pt>
                <c:pt idx="6696">
                  <c:v>430.99999999999994</c:v>
                </c:pt>
                <c:pt idx="6697">
                  <c:v>421</c:v>
                </c:pt>
                <c:pt idx="6698">
                  <c:v>438</c:v>
                </c:pt>
                <c:pt idx="6699">
                  <c:v>450</c:v>
                </c:pt>
                <c:pt idx="6700">
                  <c:v>450</c:v>
                </c:pt>
                <c:pt idx="6701">
                  <c:v>450</c:v>
                </c:pt>
                <c:pt idx="6702">
                  <c:v>453</c:v>
                </c:pt>
                <c:pt idx="6703">
                  <c:v>451</c:v>
                </c:pt>
                <c:pt idx="6704">
                  <c:v>462</c:v>
                </c:pt>
                <c:pt idx="6705">
                  <c:v>476</c:v>
                </c:pt>
                <c:pt idx="6706">
                  <c:v>487</c:v>
                </c:pt>
                <c:pt idx="6707">
                  <c:v>487</c:v>
                </c:pt>
                <c:pt idx="6708">
                  <c:v>487</c:v>
                </c:pt>
                <c:pt idx="6709">
                  <c:v>487</c:v>
                </c:pt>
                <c:pt idx="6710">
                  <c:v>493</c:v>
                </c:pt>
                <c:pt idx="6711">
                  <c:v>490.00000000000006</c:v>
                </c:pt>
                <c:pt idx="6712">
                  <c:v>513</c:v>
                </c:pt>
                <c:pt idx="6713">
                  <c:v>523</c:v>
                </c:pt>
                <c:pt idx="6714">
                  <c:v>523</c:v>
                </c:pt>
                <c:pt idx="6715">
                  <c:v>523</c:v>
                </c:pt>
                <c:pt idx="6716">
                  <c:v>546</c:v>
                </c:pt>
                <c:pt idx="6717">
                  <c:v>557</c:v>
                </c:pt>
                <c:pt idx="6718">
                  <c:v>574</c:v>
                </c:pt>
                <c:pt idx="6719">
                  <c:v>574</c:v>
                </c:pt>
                <c:pt idx="6720">
                  <c:v>570</c:v>
                </c:pt>
                <c:pt idx="6721">
                  <c:v>570</c:v>
                </c:pt>
                <c:pt idx="6722">
                  <c:v>570</c:v>
                </c:pt>
                <c:pt idx="6723">
                  <c:v>583</c:v>
                </c:pt>
                <c:pt idx="6724">
                  <c:v>579</c:v>
                </c:pt>
                <c:pt idx="6725">
                  <c:v>565</c:v>
                </c:pt>
                <c:pt idx="6726">
                  <c:v>564</c:v>
                </c:pt>
                <c:pt idx="6727">
                  <c:v>556</c:v>
                </c:pt>
                <c:pt idx="6728">
                  <c:v>556</c:v>
                </c:pt>
                <c:pt idx="6729">
                  <c:v>556</c:v>
                </c:pt>
                <c:pt idx="6730">
                  <c:v>563</c:v>
                </c:pt>
                <c:pt idx="6731">
                  <c:v>571</c:v>
                </c:pt>
                <c:pt idx="6732">
                  <c:v>568</c:v>
                </c:pt>
                <c:pt idx="6733">
                  <c:v>555</c:v>
                </c:pt>
                <c:pt idx="6734">
                  <c:v>545</c:v>
                </c:pt>
                <c:pt idx="6735">
                  <c:v>545</c:v>
                </c:pt>
                <c:pt idx="6736">
                  <c:v>545</c:v>
                </c:pt>
                <c:pt idx="6737">
                  <c:v>539</c:v>
                </c:pt>
                <c:pt idx="6738">
                  <c:v>551</c:v>
                </c:pt>
                <c:pt idx="6739">
                  <c:v>544</c:v>
                </c:pt>
                <c:pt idx="6740">
                  <c:v>541</c:v>
                </c:pt>
                <c:pt idx="6741">
                  <c:v>536</c:v>
                </c:pt>
                <c:pt idx="6742">
                  <c:v>536</c:v>
                </c:pt>
                <c:pt idx="6743">
                  <c:v>536</c:v>
                </c:pt>
                <c:pt idx="6744">
                  <c:v>544</c:v>
                </c:pt>
                <c:pt idx="6745">
                  <c:v>552</c:v>
                </c:pt>
                <c:pt idx="6746">
                  <c:v>556</c:v>
                </c:pt>
                <c:pt idx="6747">
                  <c:v>563</c:v>
                </c:pt>
                <c:pt idx="6748">
                  <c:v>553</c:v>
                </c:pt>
                <c:pt idx="6749">
                  <c:v>553</c:v>
                </c:pt>
                <c:pt idx="6750">
                  <c:v>553</c:v>
                </c:pt>
                <c:pt idx="6751">
                  <c:v>551</c:v>
                </c:pt>
                <c:pt idx="6752">
                  <c:v>551</c:v>
                </c:pt>
                <c:pt idx="6753">
                  <c:v>545</c:v>
                </c:pt>
                <c:pt idx="6754">
                  <c:v>555</c:v>
                </c:pt>
                <c:pt idx="6755">
                  <c:v>564</c:v>
                </c:pt>
                <c:pt idx="6756">
                  <c:v>564</c:v>
                </c:pt>
                <c:pt idx="6757">
                  <c:v>564</c:v>
                </c:pt>
                <c:pt idx="6758">
                  <c:v>569</c:v>
                </c:pt>
                <c:pt idx="6759">
                  <c:v>569</c:v>
                </c:pt>
                <c:pt idx="6760">
                  <c:v>584</c:v>
                </c:pt>
                <c:pt idx="6761">
                  <c:v>591</c:v>
                </c:pt>
                <c:pt idx="6762">
                  <c:v>609</c:v>
                </c:pt>
                <c:pt idx="6763">
                  <c:v>609</c:v>
                </c:pt>
                <c:pt idx="6764">
                  <c:v>609</c:v>
                </c:pt>
                <c:pt idx="6765">
                  <c:v>617</c:v>
                </c:pt>
                <c:pt idx="6766">
                  <c:v>623</c:v>
                </c:pt>
                <c:pt idx="6767">
                  <c:v>645</c:v>
                </c:pt>
                <c:pt idx="6768">
                  <c:v>636</c:v>
                </c:pt>
                <c:pt idx="6769">
                  <c:v>641</c:v>
                </c:pt>
                <c:pt idx="6770">
                  <c:v>641</c:v>
                </c:pt>
                <c:pt idx="6771">
                  <c:v>641</c:v>
                </c:pt>
                <c:pt idx="6772">
                  <c:v>642</c:v>
                </c:pt>
                <c:pt idx="6773">
                  <c:v>648</c:v>
                </c:pt>
                <c:pt idx="6774">
                  <c:v>656</c:v>
                </c:pt>
                <c:pt idx="6775">
                  <c:v>672</c:v>
                </c:pt>
                <c:pt idx="6776">
                  <c:v>678</c:v>
                </c:pt>
                <c:pt idx="6777">
                  <c:v>678</c:v>
                </c:pt>
                <c:pt idx="6778">
                  <c:v>678</c:v>
                </c:pt>
                <c:pt idx="6779">
                  <c:v>678</c:v>
                </c:pt>
                <c:pt idx="6780">
                  <c:v>713</c:v>
                </c:pt>
                <c:pt idx="6781">
                  <c:v>721</c:v>
                </c:pt>
                <c:pt idx="6782">
                  <c:v>685</c:v>
                </c:pt>
                <c:pt idx="6783">
                  <c:v>672</c:v>
                </c:pt>
                <c:pt idx="6784">
                  <c:v>672</c:v>
                </c:pt>
                <c:pt idx="6785">
                  <c:v>672</c:v>
                </c:pt>
                <c:pt idx="6786">
                  <c:v>676</c:v>
                </c:pt>
                <c:pt idx="6787">
                  <c:v>660</c:v>
                </c:pt>
                <c:pt idx="6788">
                  <c:v>656</c:v>
                </c:pt>
                <c:pt idx="6789">
                  <c:v>668</c:v>
                </c:pt>
                <c:pt idx="6790">
                  <c:v>670</c:v>
                </c:pt>
                <c:pt idx="6791">
                  <c:v>670</c:v>
                </c:pt>
                <c:pt idx="6792">
                  <c:v>670</c:v>
                </c:pt>
                <c:pt idx="6793">
                  <c:v>666</c:v>
                </c:pt>
                <c:pt idx="6794">
                  <c:v>680</c:v>
                </c:pt>
                <c:pt idx="6795">
                  <c:v>684</c:v>
                </c:pt>
                <c:pt idx="6796">
                  <c:v>685</c:v>
                </c:pt>
                <c:pt idx="6797">
                  <c:v>700</c:v>
                </c:pt>
                <c:pt idx="6798">
                  <c:v>700</c:v>
                </c:pt>
                <c:pt idx="6799">
                  <c:v>700</c:v>
                </c:pt>
                <c:pt idx="6800">
                  <c:v>711</c:v>
                </c:pt>
                <c:pt idx="6801">
                  <c:v>711</c:v>
                </c:pt>
                <c:pt idx="6802">
                  <c:v>711</c:v>
                </c:pt>
                <c:pt idx="6803">
                  <c:v>701</c:v>
                </c:pt>
                <c:pt idx="6804">
                  <c:v>709</c:v>
                </c:pt>
                <c:pt idx="6805">
                  <c:v>709</c:v>
                </c:pt>
                <c:pt idx="6806">
                  <c:v>709</c:v>
                </c:pt>
                <c:pt idx="6807">
                  <c:v>709</c:v>
                </c:pt>
                <c:pt idx="6808">
                  <c:v>701</c:v>
                </c:pt>
                <c:pt idx="6809">
                  <c:v>699</c:v>
                </c:pt>
                <c:pt idx="6810">
                  <c:v>709</c:v>
                </c:pt>
                <c:pt idx="6811">
                  <c:v>709</c:v>
                </c:pt>
                <c:pt idx="6812">
                  <c:v>709</c:v>
                </c:pt>
                <c:pt idx="6813">
                  <c:v>709</c:v>
                </c:pt>
                <c:pt idx="6814">
                  <c:v>693</c:v>
                </c:pt>
                <c:pt idx="6815">
                  <c:v>693</c:v>
                </c:pt>
                <c:pt idx="6816">
                  <c:v>693</c:v>
                </c:pt>
                <c:pt idx="6817">
                  <c:v>712</c:v>
                </c:pt>
                <c:pt idx="6818">
                  <c:v>745</c:v>
                </c:pt>
                <c:pt idx="6819">
                  <c:v>745</c:v>
                </c:pt>
                <c:pt idx="6820">
                  <c:v>745</c:v>
                </c:pt>
                <c:pt idx="6821">
                  <c:v>748</c:v>
                </c:pt>
                <c:pt idx="6822">
                  <c:v>745</c:v>
                </c:pt>
                <c:pt idx="6823">
                  <c:v>736</c:v>
                </c:pt>
                <c:pt idx="6824">
                  <c:v>747</c:v>
                </c:pt>
                <c:pt idx="6825">
                  <c:v>760</c:v>
                </c:pt>
                <c:pt idx="6826">
                  <c:v>760</c:v>
                </c:pt>
                <c:pt idx="6827">
                  <c:v>760</c:v>
                </c:pt>
                <c:pt idx="6828">
                  <c:v>774</c:v>
                </c:pt>
                <c:pt idx="6829">
                  <c:v>760</c:v>
                </c:pt>
                <c:pt idx="6830">
                  <c:v>779</c:v>
                </c:pt>
                <c:pt idx="6831">
                  <c:v>793</c:v>
                </c:pt>
                <c:pt idx="6832">
                  <c:v>806</c:v>
                </c:pt>
                <c:pt idx="6833">
                  <c:v>806</c:v>
                </c:pt>
                <c:pt idx="6834">
                  <c:v>806</c:v>
                </c:pt>
                <c:pt idx="6835">
                  <c:v>831</c:v>
                </c:pt>
                <c:pt idx="6836">
                  <c:v>811.99999999999989</c:v>
                </c:pt>
                <c:pt idx="6837">
                  <c:v>807</c:v>
                </c:pt>
                <c:pt idx="6838">
                  <c:v>813.00000000000011</c:v>
                </c:pt>
                <c:pt idx="6839">
                  <c:v>813.00000000000011</c:v>
                </c:pt>
                <c:pt idx="6840">
                  <c:v>813.00000000000011</c:v>
                </c:pt>
                <c:pt idx="6841">
                  <c:v>813.00000000000011</c:v>
                </c:pt>
                <c:pt idx="6842">
                  <c:v>779</c:v>
                </c:pt>
                <c:pt idx="6843">
                  <c:v>767</c:v>
                </c:pt>
                <c:pt idx="6844">
                  <c:v>769</c:v>
                </c:pt>
                <c:pt idx="6845">
                  <c:v>763</c:v>
                </c:pt>
                <c:pt idx="6846">
                  <c:v>768</c:v>
                </c:pt>
                <c:pt idx="6847">
                  <c:v>768</c:v>
                </c:pt>
                <c:pt idx="6848">
                  <c:v>768</c:v>
                </c:pt>
                <c:pt idx="6849">
                  <c:v>781</c:v>
                </c:pt>
                <c:pt idx="6850">
                  <c:v>760</c:v>
                </c:pt>
                <c:pt idx="6851">
                  <c:v>742</c:v>
                </c:pt>
                <c:pt idx="6852">
                  <c:v>733</c:v>
                </c:pt>
                <c:pt idx="6853">
                  <c:v>731</c:v>
                </c:pt>
                <c:pt idx="6854">
                  <c:v>731</c:v>
                </c:pt>
                <c:pt idx="6855">
                  <c:v>731</c:v>
                </c:pt>
                <c:pt idx="6856">
                  <c:v>711</c:v>
                </c:pt>
                <c:pt idx="6857">
                  <c:v>716</c:v>
                </c:pt>
                <c:pt idx="6858">
                  <c:v>733</c:v>
                </c:pt>
                <c:pt idx="6859">
                  <c:v>733</c:v>
                </c:pt>
                <c:pt idx="6860">
                  <c:v>738</c:v>
                </c:pt>
                <c:pt idx="6861">
                  <c:v>738</c:v>
                </c:pt>
                <c:pt idx="6862">
                  <c:v>738</c:v>
                </c:pt>
                <c:pt idx="6863">
                  <c:v>731</c:v>
                </c:pt>
                <c:pt idx="6864">
                  <c:v>729</c:v>
                </c:pt>
                <c:pt idx="6865">
                  <c:v>710</c:v>
                </c:pt>
                <c:pt idx="6866">
                  <c:v>701</c:v>
                </c:pt>
                <c:pt idx="6867">
                  <c:v>680</c:v>
                </c:pt>
                <c:pt idx="6868">
                  <c:v>680</c:v>
                </c:pt>
                <c:pt idx="6869">
                  <c:v>680</c:v>
                </c:pt>
                <c:pt idx="6870">
                  <c:v>678</c:v>
                </c:pt>
                <c:pt idx="6871">
                  <c:v>671</c:v>
                </c:pt>
                <c:pt idx="6872">
                  <c:v>669</c:v>
                </c:pt>
                <c:pt idx="6873">
                  <c:v>655</c:v>
                </c:pt>
                <c:pt idx="6874">
                  <c:v>647</c:v>
                </c:pt>
                <c:pt idx="6875">
                  <c:v>647</c:v>
                </c:pt>
                <c:pt idx="6876">
                  <c:v>647</c:v>
                </c:pt>
                <c:pt idx="6877">
                  <c:v>649</c:v>
                </c:pt>
                <c:pt idx="6878">
                  <c:v>652</c:v>
                </c:pt>
                <c:pt idx="6879">
                  <c:v>653</c:v>
                </c:pt>
                <c:pt idx="6880">
                  <c:v>646</c:v>
                </c:pt>
                <c:pt idx="6881">
                  <c:v>629</c:v>
                </c:pt>
                <c:pt idx="6882">
                  <c:v>629</c:v>
                </c:pt>
                <c:pt idx="6883">
                  <c:v>629</c:v>
                </c:pt>
                <c:pt idx="6884">
                  <c:v>629</c:v>
                </c:pt>
                <c:pt idx="6885">
                  <c:v>634</c:v>
                </c:pt>
                <c:pt idx="6886">
                  <c:v>635</c:v>
                </c:pt>
                <c:pt idx="6887">
                  <c:v>647</c:v>
                </c:pt>
                <c:pt idx="6888">
                  <c:v>653</c:v>
                </c:pt>
                <c:pt idx="6889">
                  <c:v>653</c:v>
                </c:pt>
                <c:pt idx="6890">
                  <c:v>653</c:v>
                </c:pt>
                <c:pt idx="6891">
                  <c:v>653</c:v>
                </c:pt>
                <c:pt idx="6892">
                  <c:v>637</c:v>
                </c:pt>
                <c:pt idx="6893">
                  <c:v>630</c:v>
                </c:pt>
                <c:pt idx="6894">
                  <c:v>635</c:v>
                </c:pt>
                <c:pt idx="6895">
                  <c:v>629</c:v>
                </c:pt>
                <c:pt idx="6896">
                  <c:v>629</c:v>
                </c:pt>
                <c:pt idx="6897">
                  <c:v>629</c:v>
                </c:pt>
                <c:pt idx="6898">
                  <c:v>626</c:v>
                </c:pt>
                <c:pt idx="6899">
                  <c:v>634</c:v>
                </c:pt>
                <c:pt idx="6900">
                  <c:v>630</c:v>
                </c:pt>
                <c:pt idx="6901">
                  <c:v>623</c:v>
                </c:pt>
                <c:pt idx="6902">
                  <c:v>635</c:v>
                </c:pt>
                <c:pt idx="6903">
                  <c:v>635</c:v>
                </c:pt>
                <c:pt idx="6904">
                  <c:v>635</c:v>
                </c:pt>
                <c:pt idx="6905">
                  <c:v>635</c:v>
                </c:pt>
                <c:pt idx="6906">
                  <c:v>635</c:v>
                </c:pt>
                <c:pt idx="6907">
                  <c:v>625</c:v>
                </c:pt>
                <c:pt idx="6908">
                  <c:v>620</c:v>
                </c:pt>
                <c:pt idx="6909">
                  <c:v>622</c:v>
                </c:pt>
                <c:pt idx="6910">
                  <c:v>622</c:v>
                </c:pt>
                <c:pt idx="6911">
                  <c:v>1230.9316455696203</c:v>
                </c:pt>
                <c:pt idx="6912">
                  <c:v>1230.9316455696203</c:v>
                </c:pt>
                <c:pt idx="6913">
                  <c:v>1230.9316455696203</c:v>
                </c:pt>
                <c:pt idx="6914">
                  <c:v>1230.9316455696203</c:v>
                </c:pt>
                <c:pt idx="6915">
                  <c:v>1230.9316455696203</c:v>
                </c:pt>
                <c:pt idx="6916">
                  <c:v>1230.9316455696203</c:v>
                </c:pt>
                <c:pt idx="6917">
                  <c:v>1230.9316455696203</c:v>
                </c:pt>
                <c:pt idx="6918">
                  <c:v>1230.9316455696203</c:v>
                </c:pt>
                <c:pt idx="6919">
                  <c:v>1230.9316455696203</c:v>
                </c:pt>
                <c:pt idx="6920">
                  <c:v>1230.9316455696203</c:v>
                </c:pt>
                <c:pt idx="6921">
                  <c:v>1230.9316455696203</c:v>
                </c:pt>
                <c:pt idx="6922">
                  <c:v>1230.9316455696203</c:v>
                </c:pt>
                <c:pt idx="6923">
                  <c:v>1230.9316455696203</c:v>
                </c:pt>
                <c:pt idx="6924">
                  <c:v>1230.9316455696203</c:v>
                </c:pt>
                <c:pt idx="6925">
                  <c:v>1230.9316455696203</c:v>
                </c:pt>
                <c:pt idx="6926">
                  <c:v>1230.9316455696203</c:v>
                </c:pt>
                <c:pt idx="6927">
                  <c:v>1230.9316455696203</c:v>
                </c:pt>
                <c:pt idx="6928">
                  <c:v>1230.9316455696203</c:v>
                </c:pt>
                <c:pt idx="6929">
                  <c:v>1230.9316455696203</c:v>
                </c:pt>
                <c:pt idx="6930">
                  <c:v>1230.9316455696203</c:v>
                </c:pt>
                <c:pt idx="6931">
                  <c:v>1230.9316455696203</c:v>
                </c:pt>
                <c:pt idx="6932">
                  <c:v>1230.9316455696203</c:v>
                </c:pt>
                <c:pt idx="6933">
                  <c:v>1230.9316455696203</c:v>
                </c:pt>
                <c:pt idx="6934">
                  <c:v>1230.9316455696203</c:v>
                </c:pt>
                <c:pt idx="6935">
                  <c:v>1230.9316455696203</c:v>
                </c:pt>
                <c:pt idx="6936">
                  <c:v>1230.9316455696203</c:v>
                </c:pt>
                <c:pt idx="6937">
                  <c:v>1230.9316455696203</c:v>
                </c:pt>
                <c:pt idx="6938">
                  <c:v>1230.9316455696203</c:v>
                </c:pt>
                <c:pt idx="6939">
                  <c:v>1230.9316455696203</c:v>
                </c:pt>
                <c:pt idx="6940">
                  <c:v>1230.9316455696203</c:v>
                </c:pt>
                <c:pt idx="6941">
                  <c:v>1230.9316455696203</c:v>
                </c:pt>
                <c:pt idx="6942">
                  <c:v>1230.9316455696203</c:v>
                </c:pt>
                <c:pt idx="6943">
                  <c:v>1230.9316455696203</c:v>
                </c:pt>
                <c:pt idx="6944">
                  <c:v>1230.9316455696203</c:v>
                </c:pt>
                <c:pt idx="6945">
                  <c:v>1230.9316455696203</c:v>
                </c:pt>
                <c:pt idx="6946">
                  <c:v>1230.9316455696203</c:v>
                </c:pt>
                <c:pt idx="6947">
                  <c:v>1230.9316455696203</c:v>
                </c:pt>
                <c:pt idx="6948">
                  <c:v>1230.9316455696203</c:v>
                </c:pt>
                <c:pt idx="6949">
                  <c:v>1230.9316455696203</c:v>
                </c:pt>
                <c:pt idx="6950">
                  <c:v>1230.9316455696203</c:v>
                </c:pt>
                <c:pt idx="6951">
                  <c:v>1230.9316455696203</c:v>
                </c:pt>
                <c:pt idx="6952">
                  <c:v>1230.9316455696203</c:v>
                </c:pt>
                <c:pt idx="6953">
                  <c:v>1230.9316455696203</c:v>
                </c:pt>
                <c:pt idx="6954">
                  <c:v>1230.9316455696203</c:v>
                </c:pt>
                <c:pt idx="6955">
                  <c:v>1230.9316455696203</c:v>
                </c:pt>
                <c:pt idx="6956">
                  <c:v>1230.9316455696203</c:v>
                </c:pt>
                <c:pt idx="6957">
                  <c:v>1230.9316455696203</c:v>
                </c:pt>
                <c:pt idx="6958">
                  <c:v>1230.9316455696203</c:v>
                </c:pt>
                <c:pt idx="6959">
                  <c:v>1230.9316455696203</c:v>
                </c:pt>
                <c:pt idx="6960">
                  <c:v>1230.9316455696203</c:v>
                </c:pt>
                <c:pt idx="6961">
                  <c:v>1230.9316455696203</c:v>
                </c:pt>
                <c:pt idx="6962">
                  <c:v>1230.9316455696203</c:v>
                </c:pt>
                <c:pt idx="6963">
                  <c:v>1230.9316455696203</c:v>
                </c:pt>
                <c:pt idx="6964">
                  <c:v>1230.9316455696203</c:v>
                </c:pt>
                <c:pt idx="6965">
                  <c:v>1230.9316455696203</c:v>
                </c:pt>
                <c:pt idx="6966">
                  <c:v>1230.9316455696203</c:v>
                </c:pt>
                <c:pt idx="6967">
                  <c:v>1230.9316455696203</c:v>
                </c:pt>
                <c:pt idx="6968">
                  <c:v>1230.9316455696203</c:v>
                </c:pt>
                <c:pt idx="6969">
                  <c:v>1230.9316455696203</c:v>
                </c:pt>
                <c:pt idx="6970">
                  <c:v>1230.9316455696203</c:v>
                </c:pt>
                <c:pt idx="6971">
                  <c:v>1230.9316455696203</c:v>
                </c:pt>
                <c:pt idx="6972">
                  <c:v>1230.9316455696203</c:v>
                </c:pt>
                <c:pt idx="6973">
                  <c:v>1230.9316455696203</c:v>
                </c:pt>
                <c:pt idx="6974">
                  <c:v>1230.9316455696203</c:v>
                </c:pt>
                <c:pt idx="6975">
                  <c:v>1230.9316455696203</c:v>
                </c:pt>
                <c:pt idx="6976">
                  <c:v>1230.9316455696203</c:v>
                </c:pt>
                <c:pt idx="6977">
                  <c:v>1230.9316455696203</c:v>
                </c:pt>
                <c:pt idx="6978">
                  <c:v>1230.9316455696203</c:v>
                </c:pt>
                <c:pt idx="6979">
                  <c:v>1230.9316455696203</c:v>
                </c:pt>
                <c:pt idx="6980">
                  <c:v>1230.9316455696203</c:v>
                </c:pt>
                <c:pt idx="6981">
                  <c:v>1230.9316455696203</c:v>
                </c:pt>
                <c:pt idx="6982">
                  <c:v>1230.9316455696203</c:v>
                </c:pt>
                <c:pt idx="6983">
                  <c:v>1230.9316455696203</c:v>
                </c:pt>
                <c:pt idx="6984">
                  <c:v>1230.9316455696203</c:v>
                </c:pt>
                <c:pt idx="6985">
                  <c:v>1230.9316455696203</c:v>
                </c:pt>
                <c:pt idx="6986">
                  <c:v>1230.9316455696203</c:v>
                </c:pt>
                <c:pt idx="6987">
                  <c:v>1230.9316455696203</c:v>
                </c:pt>
                <c:pt idx="6988">
                  <c:v>1230.9316455696203</c:v>
                </c:pt>
                <c:pt idx="6989">
                  <c:v>1230.9316455696203</c:v>
                </c:pt>
                <c:pt idx="6990">
                  <c:v>1230.9316455696203</c:v>
                </c:pt>
                <c:pt idx="6991">
                  <c:v>1230.9316455696203</c:v>
                </c:pt>
                <c:pt idx="6992">
                  <c:v>1230.9316455696203</c:v>
                </c:pt>
                <c:pt idx="6993">
                  <c:v>1230.9316455696203</c:v>
                </c:pt>
                <c:pt idx="6994">
                  <c:v>1230.9316455696203</c:v>
                </c:pt>
                <c:pt idx="6995">
                  <c:v>1230.9316455696203</c:v>
                </c:pt>
                <c:pt idx="6996">
                  <c:v>1230.9316455696203</c:v>
                </c:pt>
                <c:pt idx="6997">
                  <c:v>1230.9316455696203</c:v>
                </c:pt>
                <c:pt idx="6998">
                  <c:v>1230.9316455696203</c:v>
                </c:pt>
                <c:pt idx="6999">
                  <c:v>1230.9316455696203</c:v>
                </c:pt>
                <c:pt idx="7000">
                  <c:v>1230.9316455696203</c:v>
                </c:pt>
                <c:pt idx="7001">
                  <c:v>1230.9316455696203</c:v>
                </c:pt>
                <c:pt idx="7002">
                  <c:v>1230.9316455696203</c:v>
                </c:pt>
                <c:pt idx="7003">
                  <c:v>1230.9316455696203</c:v>
                </c:pt>
                <c:pt idx="7004">
                  <c:v>1230.9316455696203</c:v>
                </c:pt>
                <c:pt idx="7005">
                  <c:v>1230.9316455696203</c:v>
                </c:pt>
                <c:pt idx="7006">
                  <c:v>1230.9316455696203</c:v>
                </c:pt>
                <c:pt idx="7007">
                  <c:v>1230.9316455696203</c:v>
                </c:pt>
                <c:pt idx="7008">
                  <c:v>1230.9316455696203</c:v>
                </c:pt>
                <c:pt idx="7009">
                  <c:v>1230.9316455696203</c:v>
                </c:pt>
                <c:pt idx="7010">
                  <c:v>1230.9316455696203</c:v>
                </c:pt>
                <c:pt idx="7011">
                  <c:v>1230.9316455696203</c:v>
                </c:pt>
                <c:pt idx="7012">
                  <c:v>1230.9316455696203</c:v>
                </c:pt>
                <c:pt idx="7013">
                  <c:v>1230.9316455696203</c:v>
                </c:pt>
                <c:pt idx="7014">
                  <c:v>1230.9316455696203</c:v>
                </c:pt>
                <c:pt idx="7015">
                  <c:v>1230.9316455696203</c:v>
                </c:pt>
                <c:pt idx="7016">
                  <c:v>1230.9316455696203</c:v>
                </c:pt>
                <c:pt idx="7017">
                  <c:v>1230.9316455696203</c:v>
                </c:pt>
                <c:pt idx="7018">
                  <c:v>1230.9316455696203</c:v>
                </c:pt>
                <c:pt idx="7019">
                  <c:v>1230.9316455696203</c:v>
                </c:pt>
                <c:pt idx="7020">
                  <c:v>1230.9316455696203</c:v>
                </c:pt>
                <c:pt idx="7021">
                  <c:v>1230.9316455696203</c:v>
                </c:pt>
                <c:pt idx="7022">
                  <c:v>1230.9316455696203</c:v>
                </c:pt>
                <c:pt idx="7023">
                  <c:v>1230.9316455696203</c:v>
                </c:pt>
                <c:pt idx="7024">
                  <c:v>1230.9316455696203</c:v>
                </c:pt>
                <c:pt idx="7025">
                  <c:v>1230.9316455696203</c:v>
                </c:pt>
                <c:pt idx="7026">
                  <c:v>1230.9316455696203</c:v>
                </c:pt>
                <c:pt idx="7027">
                  <c:v>1230.9316455696203</c:v>
                </c:pt>
                <c:pt idx="7028">
                  <c:v>1230.9316455696203</c:v>
                </c:pt>
                <c:pt idx="7029">
                  <c:v>1230.9316455696203</c:v>
                </c:pt>
                <c:pt idx="7030">
                  <c:v>1230.9316455696203</c:v>
                </c:pt>
                <c:pt idx="7031">
                  <c:v>1230.9316455696203</c:v>
                </c:pt>
                <c:pt idx="7032">
                  <c:v>1230.9316455696203</c:v>
                </c:pt>
                <c:pt idx="7033">
                  <c:v>1230.9316455696203</c:v>
                </c:pt>
                <c:pt idx="7034">
                  <c:v>1230.9316455696203</c:v>
                </c:pt>
                <c:pt idx="7035">
                  <c:v>1230.9316455696203</c:v>
                </c:pt>
                <c:pt idx="7036">
                  <c:v>1230.9316455696203</c:v>
                </c:pt>
                <c:pt idx="7037">
                  <c:v>1230.9316455696203</c:v>
                </c:pt>
                <c:pt idx="7038">
                  <c:v>1230.9316455696203</c:v>
                </c:pt>
                <c:pt idx="7039">
                  <c:v>1230.9316455696203</c:v>
                </c:pt>
                <c:pt idx="7040">
                  <c:v>1230.9316455696203</c:v>
                </c:pt>
                <c:pt idx="7041">
                  <c:v>1230.9316455696203</c:v>
                </c:pt>
                <c:pt idx="7042">
                  <c:v>1230.9316455696203</c:v>
                </c:pt>
                <c:pt idx="7043">
                  <c:v>1230.9316455696203</c:v>
                </c:pt>
                <c:pt idx="7044">
                  <c:v>1230.9316455696203</c:v>
                </c:pt>
                <c:pt idx="7045">
                  <c:v>1230.9316455696203</c:v>
                </c:pt>
                <c:pt idx="7046">
                  <c:v>1230.9316455696203</c:v>
                </c:pt>
                <c:pt idx="7047">
                  <c:v>1230.9316455696203</c:v>
                </c:pt>
                <c:pt idx="7048">
                  <c:v>1230.9316455696203</c:v>
                </c:pt>
                <c:pt idx="7049">
                  <c:v>1230.9316455696203</c:v>
                </c:pt>
                <c:pt idx="7050">
                  <c:v>1230.9316455696203</c:v>
                </c:pt>
                <c:pt idx="7051">
                  <c:v>1230.9316455696203</c:v>
                </c:pt>
                <c:pt idx="7052">
                  <c:v>1230.9316455696203</c:v>
                </c:pt>
                <c:pt idx="7053">
                  <c:v>1230.9316455696203</c:v>
                </c:pt>
                <c:pt idx="7054">
                  <c:v>1230.9316455696203</c:v>
                </c:pt>
                <c:pt idx="7055">
                  <c:v>1230.9316455696203</c:v>
                </c:pt>
                <c:pt idx="7056">
                  <c:v>1230.9316455696203</c:v>
                </c:pt>
                <c:pt idx="7057">
                  <c:v>1230.9316455696203</c:v>
                </c:pt>
                <c:pt idx="7058">
                  <c:v>1230.9316455696203</c:v>
                </c:pt>
                <c:pt idx="7059">
                  <c:v>1230.9316455696203</c:v>
                </c:pt>
                <c:pt idx="7060">
                  <c:v>1230.9316455696203</c:v>
                </c:pt>
                <c:pt idx="7061">
                  <c:v>1230.9316455696203</c:v>
                </c:pt>
                <c:pt idx="7062">
                  <c:v>1230.9316455696203</c:v>
                </c:pt>
                <c:pt idx="7063">
                  <c:v>1230.9316455696203</c:v>
                </c:pt>
                <c:pt idx="7064">
                  <c:v>1230.9316455696203</c:v>
                </c:pt>
                <c:pt idx="7065">
                  <c:v>1230.9316455696203</c:v>
                </c:pt>
                <c:pt idx="7066">
                  <c:v>1230.9316455696203</c:v>
                </c:pt>
                <c:pt idx="7067">
                  <c:v>1230.9316455696203</c:v>
                </c:pt>
                <c:pt idx="7068">
                  <c:v>1230.9316455696203</c:v>
                </c:pt>
                <c:pt idx="7069">
                  <c:v>1230.9316455696203</c:v>
                </c:pt>
                <c:pt idx="7070">
                  <c:v>1230.9316455696203</c:v>
                </c:pt>
                <c:pt idx="7071">
                  <c:v>1230.9316455696203</c:v>
                </c:pt>
                <c:pt idx="7072">
                  <c:v>1230.9316455696203</c:v>
                </c:pt>
                <c:pt idx="7073">
                  <c:v>1230.9316455696203</c:v>
                </c:pt>
                <c:pt idx="7074">
                  <c:v>1230.9316455696203</c:v>
                </c:pt>
                <c:pt idx="7075">
                  <c:v>1230.9316455696203</c:v>
                </c:pt>
                <c:pt idx="7076">
                  <c:v>1230.9316455696203</c:v>
                </c:pt>
                <c:pt idx="7077">
                  <c:v>1230.9316455696203</c:v>
                </c:pt>
                <c:pt idx="7078">
                  <c:v>1230.9316455696203</c:v>
                </c:pt>
                <c:pt idx="7079">
                  <c:v>1230.9316455696203</c:v>
                </c:pt>
                <c:pt idx="7080">
                  <c:v>1230.9316455696203</c:v>
                </c:pt>
                <c:pt idx="7081">
                  <c:v>1230.9316455696203</c:v>
                </c:pt>
                <c:pt idx="7082">
                  <c:v>1230.9316455696203</c:v>
                </c:pt>
                <c:pt idx="7083">
                  <c:v>1230.9316455696203</c:v>
                </c:pt>
                <c:pt idx="7084">
                  <c:v>1230.9316455696203</c:v>
                </c:pt>
                <c:pt idx="7085">
                  <c:v>1230.9316455696203</c:v>
                </c:pt>
                <c:pt idx="7086">
                  <c:v>1230.9316455696203</c:v>
                </c:pt>
                <c:pt idx="7087">
                  <c:v>1230.9316455696203</c:v>
                </c:pt>
                <c:pt idx="7088">
                  <c:v>1230.9316455696203</c:v>
                </c:pt>
                <c:pt idx="7089">
                  <c:v>1230.9316455696203</c:v>
                </c:pt>
                <c:pt idx="7090">
                  <c:v>1230.9316455696203</c:v>
                </c:pt>
                <c:pt idx="7091">
                  <c:v>1230.9316455696203</c:v>
                </c:pt>
                <c:pt idx="7092">
                  <c:v>1230.9316455696203</c:v>
                </c:pt>
                <c:pt idx="7093">
                  <c:v>1230.9316455696203</c:v>
                </c:pt>
                <c:pt idx="7094">
                  <c:v>1230.9316455696203</c:v>
                </c:pt>
                <c:pt idx="7095">
                  <c:v>1230.9316455696203</c:v>
                </c:pt>
                <c:pt idx="7096">
                  <c:v>1230.9316455696203</c:v>
                </c:pt>
                <c:pt idx="7097">
                  <c:v>1230.9316455696203</c:v>
                </c:pt>
                <c:pt idx="7098">
                  <c:v>1230.9316455696203</c:v>
                </c:pt>
                <c:pt idx="7099">
                  <c:v>1230.9316455696203</c:v>
                </c:pt>
                <c:pt idx="7100">
                  <c:v>1230.9316455696203</c:v>
                </c:pt>
                <c:pt idx="7101">
                  <c:v>1230.9316455696203</c:v>
                </c:pt>
                <c:pt idx="7102">
                  <c:v>1230.9316455696203</c:v>
                </c:pt>
                <c:pt idx="7103">
                  <c:v>1230.9316455696203</c:v>
                </c:pt>
                <c:pt idx="7104">
                  <c:v>1230.9316455696203</c:v>
                </c:pt>
                <c:pt idx="7105">
                  <c:v>1230.9316455696203</c:v>
                </c:pt>
                <c:pt idx="7106">
                  <c:v>1230.9316455696203</c:v>
                </c:pt>
                <c:pt idx="7107">
                  <c:v>1230.9316455696203</c:v>
                </c:pt>
                <c:pt idx="7108">
                  <c:v>1230.9316455696203</c:v>
                </c:pt>
                <c:pt idx="7109">
                  <c:v>1230.9316455696203</c:v>
                </c:pt>
                <c:pt idx="7110">
                  <c:v>1230.9316455696203</c:v>
                </c:pt>
                <c:pt idx="7111">
                  <c:v>1230.9316455696203</c:v>
                </c:pt>
                <c:pt idx="7112">
                  <c:v>1230.9316455696203</c:v>
                </c:pt>
                <c:pt idx="7113">
                  <c:v>1230.9316455696203</c:v>
                </c:pt>
                <c:pt idx="7114">
                  <c:v>1230.9316455696203</c:v>
                </c:pt>
                <c:pt idx="7115">
                  <c:v>1230.9316455696203</c:v>
                </c:pt>
                <c:pt idx="7116">
                  <c:v>1230.9316455696203</c:v>
                </c:pt>
                <c:pt idx="7117">
                  <c:v>1230.9316455696203</c:v>
                </c:pt>
                <c:pt idx="7118">
                  <c:v>1230.9316455696203</c:v>
                </c:pt>
                <c:pt idx="7119">
                  <c:v>1230.9316455696203</c:v>
                </c:pt>
                <c:pt idx="7120">
                  <c:v>1230.9316455696203</c:v>
                </c:pt>
                <c:pt idx="7121">
                  <c:v>1230.9316455696203</c:v>
                </c:pt>
                <c:pt idx="7122">
                  <c:v>1230.9316455696203</c:v>
                </c:pt>
                <c:pt idx="7123">
                  <c:v>1230.9316455696203</c:v>
                </c:pt>
                <c:pt idx="7124">
                  <c:v>1230.9316455696203</c:v>
                </c:pt>
                <c:pt idx="7125">
                  <c:v>1230.9316455696203</c:v>
                </c:pt>
                <c:pt idx="7126">
                  <c:v>1230.9316455696203</c:v>
                </c:pt>
                <c:pt idx="7127">
                  <c:v>1230.9316455696203</c:v>
                </c:pt>
                <c:pt idx="7128">
                  <c:v>1230.9316455696203</c:v>
                </c:pt>
                <c:pt idx="7129">
                  <c:v>1230.9316455696203</c:v>
                </c:pt>
                <c:pt idx="7130">
                  <c:v>1230.9316455696203</c:v>
                </c:pt>
                <c:pt idx="7131">
                  <c:v>1230.9316455696203</c:v>
                </c:pt>
                <c:pt idx="7132">
                  <c:v>1230.9316455696203</c:v>
                </c:pt>
                <c:pt idx="7133">
                  <c:v>1230.9316455696203</c:v>
                </c:pt>
                <c:pt idx="7134">
                  <c:v>1230.9316455696203</c:v>
                </c:pt>
                <c:pt idx="7135">
                  <c:v>1230.9316455696203</c:v>
                </c:pt>
                <c:pt idx="7136">
                  <c:v>1230.9316455696203</c:v>
                </c:pt>
                <c:pt idx="7137">
                  <c:v>1230.9316455696203</c:v>
                </c:pt>
                <c:pt idx="7138">
                  <c:v>1230.9316455696203</c:v>
                </c:pt>
                <c:pt idx="7139">
                  <c:v>1230.9316455696203</c:v>
                </c:pt>
                <c:pt idx="7140">
                  <c:v>1230.9316455696203</c:v>
                </c:pt>
                <c:pt idx="7141">
                  <c:v>1230.9316455696203</c:v>
                </c:pt>
                <c:pt idx="7142">
                  <c:v>1230.9316455696203</c:v>
                </c:pt>
                <c:pt idx="7143">
                  <c:v>1230.9316455696203</c:v>
                </c:pt>
                <c:pt idx="7144">
                  <c:v>1230.9316455696203</c:v>
                </c:pt>
                <c:pt idx="7145">
                  <c:v>1230.9316455696203</c:v>
                </c:pt>
                <c:pt idx="7146">
                  <c:v>1230.9316455696203</c:v>
                </c:pt>
                <c:pt idx="7147">
                  <c:v>1230.9316455696203</c:v>
                </c:pt>
                <c:pt idx="7148">
                  <c:v>1230.9316455696203</c:v>
                </c:pt>
                <c:pt idx="7149">
                  <c:v>1230.9316455696203</c:v>
                </c:pt>
                <c:pt idx="7150">
                  <c:v>1230.9316455696203</c:v>
                </c:pt>
                <c:pt idx="7151">
                  <c:v>1230.9316455696203</c:v>
                </c:pt>
                <c:pt idx="7152">
                  <c:v>1230.9316455696203</c:v>
                </c:pt>
                <c:pt idx="7153">
                  <c:v>1230.9316455696203</c:v>
                </c:pt>
                <c:pt idx="7154">
                  <c:v>1230.9316455696203</c:v>
                </c:pt>
                <c:pt idx="7155">
                  <c:v>1230.9316455696203</c:v>
                </c:pt>
                <c:pt idx="7156">
                  <c:v>1230.9316455696203</c:v>
                </c:pt>
                <c:pt idx="7157">
                  <c:v>1230.9316455696203</c:v>
                </c:pt>
                <c:pt idx="7158">
                  <c:v>1230.9316455696203</c:v>
                </c:pt>
                <c:pt idx="7159">
                  <c:v>1230.9316455696203</c:v>
                </c:pt>
                <c:pt idx="7160">
                  <c:v>1230.9316455696203</c:v>
                </c:pt>
                <c:pt idx="7161">
                  <c:v>1230.9316455696203</c:v>
                </c:pt>
                <c:pt idx="7162">
                  <c:v>1230.9316455696203</c:v>
                </c:pt>
                <c:pt idx="7163">
                  <c:v>1230.9316455696203</c:v>
                </c:pt>
                <c:pt idx="7164">
                  <c:v>1230.9316455696203</c:v>
                </c:pt>
                <c:pt idx="7165">
                  <c:v>1230.9316455696203</c:v>
                </c:pt>
                <c:pt idx="7166">
                  <c:v>1230.9316455696203</c:v>
                </c:pt>
                <c:pt idx="7167">
                  <c:v>1230.9316455696203</c:v>
                </c:pt>
                <c:pt idx="7168">
                  <c:v>1230.9316455696203</c:v>
                </c:pt>
                <c:pt idx="7169">
                  <c:v>1230.9316455696203</c:v>
                </c:pt>
                <c:pt idx="7170">
                  <c:v>1230.9316455696203</c:v>
                </c:pt>
                <c:pt idx="7171">
                  <c:v>1230.9316455696203</c:v>
                </c:pt>
                <c:pt idx="7172">
                  <c:v>1230.9316455696203</c:v>
                </c:pt>
                <c:pt idx="7173">
                  <c:v>1230.9316455696203</c:v>
                </c:pt>
                <c:pt idx="7174">
                  <c:v>1230.9316455696203</c:v>
                </c:pt>
                <c:pt idx="7175">
                  <c:v>1230.9316455696203</c:v>
                </c:pt>
                <c:pt idx="7176">
                  <c:v>1230.9316455696203</c:v>
                </c:pt>
                <c:pt idx="7177">
                  <c:v>1230.9316455696203</c:v>
                </c:pt>
                <c:pt idx="7178">
                  <c:v>1230.9316455696203</c:v>
                </c:pt>
                <c:pt idx="7179">
                  <c:v>1230.9316455696203</c:v>
                </c:pt>
                <c:pt idx="7180">
                  <c:v>1230.9316455696203</c:v>
                </c:pt>
                <c:pt idx="7181">
                  <c:v>1230.9316455696203</c:v>
                </c:pt>
                <c:pt idx="7182">
                  <c:v>1230.9316455696203</c:v>
                </c:pt>
                <c:pt idx="7183">
                  <c:v>1230.9316455696203</c:v>
                </c:pt>
                <c:pt idx="7184">
                  <c:v>1230.9316455696203</c:v>
                </c:pt>
                <c:pt idx="7185">
                  <c:v>1230.9316455696203</c:v>
                </c:pt>
                <c:pt idx="7186">
                  <c:v>1230.9316455696203</c:v>
                </c:pt>
                <c:pt idx="7187">
                  <c:v>1230.9316455696203</c:v>
                </c:pt>
                <c:pt idx="7188">
                  <c:v>1230.9316455696203</c:v>
                </c:pt>
                <c:pt idx="7189">
                  <c:v>1230.9316455696203</c:v>
                </c:pt>
                <c:pt idx="7190">
                  <c:v>1230.9316455696203</c:v>
                </c:pt>
                <c:pt idx="7191">
                  <c:v>1230.9316455696203</c:v>
                </c:pt>
                <c:pt idx="7192">
                  <c:v>1230.9316455696203</c:v>
                </c:pt>
                <c:pt idx="7193">
                  <c:v>1230.9316455696203</c:v>
                </c:pt>
                <c:pt idx="7194">
                  <c:v>1230.9316455696203</c:v>
                </c:pt>
                <c:pt idx="7195">
                  <c:v>1230.9316455696203</c:v>
                </c:pt>
                <c:pt idx="7196">
                  <c:v>1230.9316455696203</c:v>
                </c:pt>
                <c:pt idx="7197">
                  <c:v>1230.9316455696203</c:v>
                </c:pt>
                <c:pt idx="7198">
                  <c:v>1230.9316455696203</c:v>
                </c:pt>
                <c:pt idx="7199">
                  <c:v>1230.9316455696203</c:v>
                </c:pt>
                <c:pt idx="7200">
                  <c:v>1230.9316455696203</c:v>
                </c:pt>
                <c:pt idx="7201">
                  <c:v>1230.9316455696203</c:v>
                </c:pt>
                <c:pt idx="7202">
                  <c:v>1230.9316455696203</c:v>
                </c:pt>
                <c:pt idx="7203">
                  <c:v>1230.9316455696203</c:v>
                </c:pt>
                <c:pt idx="7204">
                  <c:v>1230.9316455696203</c:v>
                </c:pt>
                <c:pt idx="7205">
                  <c:v>1230.9316455696203</c:v>
                </c:pt>
                <c:pt idx="7206">
                  <c:v>1230.9316455696203</c:v>
                </c:pt>
                <c:pt idx="7207">
                  <c:v>1230.9316455696203</c:v>
                </c:pt>
                <c:pt idx="7208">
                  <c:v>1230.9316455696203</c:v>
                </c:pt>
                <c:pt idx="7209">
                  <c:v>1230.9316455696203</c:v>
                </c:pt>
                <c:pt idx="7210">
                  <c:v>1230.9316455696203</c:v>
                </c:pt>
                <c:pt idx="7211">
                  <c:v>1230.9316455696203</c:v>
                </c:pt>
                <c:pt idx="7212">
                  <c:v>1230.9316455696203</c:v>
                </c:pt>
                <c:pt idx="7213">
                  <c:v>1230.9316455696203</c:v>
                </c:pt>
                <c:pt idx="7214">
                  <c:v>1230.9316455696203</c:v>
                </c:pt>
                <c:pt idx="7215">
                  <c:v>1230.9316455696203</c:v>
                </c:pt>
                <c:pt idx="7216">
                  <c:v>1230.9316455696203</c:v>
                </c:pt>
                <c:pt idx="7217">
                  <c:v>1230.9316455696203</c:v>
                </c:pt>
                <c:pt idx="7218">
                  <c:v>1230.9316455696203</c:v>
                </c:pt>
                <c:pt idx="7219">
                  <c:v>1230.9316455696203</c:v>
                </c:pt>
                <c:pt idx="7220">
                  <c:v>1230.9316455696203</c:v>
                </c:pt>
                <c:pt idx="7221">
                  <c:v>1230.9316455696203</c:v>
                </c:pt>
                <c:pt idx="7222">
                  <c:v>1230.9316455696203</c:v>
                </c:pt>
                <c:pt idx="7223">
                  <c:v>1230.9316455696203</c:v>
                </c:pt>
                <c:pt idx="7224">
                  <c:v>1230.9316455696203</c:v>
                </c:pt>
                <c:pt idx="7225">
                  <c:v>1230.9316455696203</c:v>
                </c:pt>
                <c:pt idx="7226">
                  <c:v>1230.9316455696203</c:v>
                </c:pt>
                <c:pt idx="7227">
                  <c:v>1230.9316455696203</c:v>
                </c:pt>
                <c:pt idx="7228">
                  <c:v>1230.9316455696203</c:v>
                </c:pt>
                <c:pt idx="7229">
                  <c:v>1230.9316455696203</c:v>
                </c:pt>
                <c:pt idx="7230">
                  <c:v>1230.9316455696203</c:v>
                </c:pt>
                <c:pt idx="7231">
                  <c:v>1230.9316455696203</c:v>
                </c:pt>
                <c:pt idx="7232">
                  <c:v>1230.9316455696203</c:v>
                </c:pt>
                <c:pt idx="7233">
                  <c:v>1230.9316455696203</c:v>
                </c:pt>
                <c:pt idx="7234">
                  <c:v>1230.9316455696203</c:v>
                </c:pt>
                <c:pt idx="7235">
                  <c:v>1230.9316455696203</c:v>
                </c:pt>
                <c:pt idx="7236">
                  <c:v>1230.9316455696203</c:v>
                </c:pt>
                <c:pt idx="7237">
                  <c:v>1230.9316455696203</c:v>
                </c:pt>
                <c:pt idx="7238">
                  <c:v>1230.9316455696203</c:v>
                </c:pt>
                <c:pt idx="7239">
                  <c:v>1230.9316455696203</c:v>
                </c:pt>
                <c:pt idx="7240">
                  <c:v>1230.9316455696203</c:v>
                </c:pt>
                <c:pt idx="7241">
                  <c:v>1230.9316455696203</c:v>
                </c:pt>
                <c:pt idx="7242">
                  <c:v>1230.9316455696203</c:v>
                </c:pt>
                <c:pt idx="7243">
                  <c:v>1230.9316455696203</c:v>
                </c:pt>
                <c:pt idx="7244">
                  <c:v>1230.9316455696203</c:v>
                </c:pt>
                <c:pt idx="7245">
                  <c:v>1230.9316455696203</c:v>
                </c:pt>
                <c:pt idx="7246">
                  <c:v>1230.9316455696203</c:v>
                </c:pt>
                <c:pt idx="7247">
                  <c:v>1230.9316455696203</c:v>
                </c:pt>
                <c:pt idx="7248">
                  <c:v>1230.9316455696203</c:v>
                </c:pt>
                <c:pt idx="7249">
                  <c:v>1230.9316455696203</c:v>
                </c:pt>
                <c:pt idx="7250">
                  <c:v>1230.9316455696203</c:v>
                </c:pt>
                <c:pt idx="7251">
                  <c:v>1230.9316455696203</c:v>
                </c:pt>
                <c:pt idx="7252">
                  <c:v>1230.9316455696203</c:v>
                </c:pt>
                <c:pt idx="7253">
                  <c:v>1230.9316455696203</c:v>
                </c:pt>
                <c:pt idx="7254">
                  <c:v>1230.9316455696203</c:v>
                </c:pt>
                <c:pt idx="7255">
                  <c:v>1230.9316455696203</c:v>
                </c:pt>
                <c:pt idx="7256">
                  <c:v>1230.9316455696203</c:v>
                </c:pt>
                <c:pt idx="7257">
                  <c:v>1230.9316455696203</c:v>
                </c:pt>
                <c:pt idx="7258">
                  <c:v>1230.9316455696203</c:v>
                </c:pt>
                <c:pt idx="7259">
                  <c:v>1230.9316455696203</c:v>
                </c:pt>
                <c:pt idx="7260">
                  <c:v>1230.9316455696203</c:v>
                </c:pt>
                <c:pt idx="7261">
                  <c:v>1230.9316455696203</c:v>
                </c:pt>
                <c:pt idx="7262">
                  <c:v>1230.9316455696203</c:v>
                </c:pt>
                <c:pt idx="7263">
                  <c:v>1230.9316455696203</c:v>
                </c:pt>
                <c:pt idx="7264">
                  <c:v>1230.9316455696203</c:v>
                </c:pt>
                <c:pt idx="7265">
                  <c:v>1230.9316455696203</c:v>
                </c:pt>
                <c:pt idx="7266">
                  <c:v>1230.9316455696203</c:v>
                </c:pt>
                <c:pt idx="7267">
                  <c:v>1230.9316455696203</c:v>
                </c:pt>
                <c:pt idx="7268">
                  <c:v>1230.9316455696203</c:v>
                </c:pt>
                <c:pt idx="7269">
                  <c:v>1230.9316455696203</c:v>
                </c:pt>
                <c:pt idx="7270">
                  <c:v>1230.9316455696203</c:v>
                </c:pt>
                <c:pt idx="7271">
                  <c:v>1230.9316455696203</c:v>
                </c:pt>
                <c:pt idx="7272">
                  <c:v>1230.9316455696203</c:v>
                </c:pt>
                <c:pt idx="7273">
                  <c:v>1230.9316455696203</c:v>
                </c:pt>
                <c:pt idx="7274">
                  <c:v>1230.9316455696203</c:v>
                </c:pt>
                <c:pt idx="7275">
                  <c:v>1230.9316455696203</c:v>
                </c:pt>
                <c:pt idx="7276">
                  <c:v>1230.9316455696203</c:v>
                </c:pt>
                <c:pt idx="7277">
                  <c:v>1230.9316455696203</c:v>
                </c:pt>
                <c:pt idx="7278">
                  <c:v>1230.9316455696203</c:v>
                </c:pt>
                <c:pt idx="7279">
                  <c:v>1230.9316455696203</c:v>
                </c:pt>
                <c:pt idx="7280">
                  <c:v>1230.9316455696203</c:v>
                </c:pt>
                <c:pt idx="7281">
                  <c:v>1230.9316455696203</c:v>
                </c:pt>
                <c:pt idx="7282">
                  <c:v>1230.9316455696203</c:v>
                </c:pt>
                <c:pt idx="7283">
                  <c:v>1230.9316455696203</c:v>
                </c:pt>
                <c:pt idx="7284">
                  <c:v>1230.9316455696203</c:v>
                </c:pt>
                <c:pt idx="7285">
                  <c:v>1230.9316455696203</c:v>
                </c:pt>
                <c:pt idx="7286">
                  <c:v>1230.9316455696203</c:v>
                </c:pt>
                <c:pt idx="7287">
                  <c:v>1230.9316455696203</c:v>
                </c:pt>
                <c:pt idx="7288">
                  <c:v>1230.9316455696203</c:v>
                </c:pt>
                <c:pt idx="7289">
                  <c:v>1230.9316455696203</c:v>
                </c:pt>
                <c:pt idx="7290">
                  <c:v>1230.9316455696203</c:v>
                </c:pt>
                <c:pt idx="7291">
                  <c:v>1230.9316455696203</c:v>
                </c:pt>
                <c:pt idx="7292">
                  <c:v>1230.9316455696203</c:v>
                </c:pt>
                <c:pt idx="7293">
                  <c:v>1230.9316455696203</c:v>
                </c:pt>
                <c:pt idx="7294">
                  <c:v>1230.9316455696203</c:v>
                </c:pt>
                <c:pt idx="7295">
                  <c:v>1230.9316455696203</c:v>
                </c:pt>
                <c:pt idx="7296">
                  <c:v>1230.9316455696203</c:v>
                </c:pt>
                <c:pt idx="7297">
                  <c:v>1230.9316455696203</c:v>
                </c:pt>
                <c:pt idx="7298">
                  <c:v>1230.9316455696203</c:v>
                </c:pt>
                <c:pt idx="7299">
                  <c:v>1230.9316455696203</c:v>
                </c:pt>
                <c:pt idx="7300">
                  <c:v>1230.9316455696203</c:v>
                </c:pt>
                <c:pt idx="7301">
                  <c:v>1230.9316455696203</c:v>
                </c:pt>
                <c:pt idx="7302">
                  <c:v>1230.9316455696203</c:v>
                </c:pt>
                <c:pt idx="7303">
                  <c:v>1230.9316455696203</c:v>
                </c:pt>
                <c:pt idx="7304">
                  <c:v>1230.9316455696203</c:v>
                </c:pt>
                <c:pt idx="7305">
                  <c:v>1230.9316455696203</c:v>
                </c:pt>
                <c:pt idx="7306">
                  <c:v>940</c:v>
                </c:pt>
                <c:pt idx="7307">
                  <c:v>944</c:v>
                </c:pt>
                <c:pt idx="7308">
                  <c:v>944</c:v>
                </c:pt>
                <c:pt idx="7309">
                  <c:v>944</c:v>
                </c:pt>
                <c:pt idx="7310">
                  <c:v>944</c:v>
                </c:pt>
                <c:pt idx="7311">
                  <c:v>952.99999999999989</c:v>
                </c:pt>
                <c:pt idx="7312">
                  <c:v>952.99999999999989</c:v>
                </c:pt>
                <c:pt idx="7313">
                  <c:v>974</c:v>
                </c:pt>
                <c:pt idx="7314">
                  <c:v>964</c:v>
                </c:pt>
                <c:pt idx="7315">
                  <c:v>980.00000000000011</c:v>
                </c:pt>
                <c:pt idx="7316">
                  <c:v>980.00000000000011</c:v>
                </c:pt>
                <c:pt idx="7317">
                  <c:v>980.00000000000011</c:v>
                </c:pt>
                <c:pt idx="7318">
                  <c:v>980.00000000000011</c:v>
                </c:pt>
                <c:pt idx="7319">
                  <c:v>969</c:v>
                </c:pt>
                <c:pt idx="7320">
                  <c:v>948</c:v>
                </c:pt>
                <c:pt idx="7321">
                  <c:v>950</c:v>
                </c:pt>
                <c:pt idx="7322">
                  <c:v>936</c:v>
                </c:pt>
                <c:pt idx="7323">
                  <c:v>936</c:v>
                </c:pt>
                <c:pt idx="7324">
                  <c:v>936</c:v>
                </c:pt>
                <c:pt idx="7325">
                  <c:v>931</c:v>
                </c:pt>
                <c:pt idx="7326">
                  <c:v>926</c:v>
                </c:pt>
                <c:pt idx="7327">
                  <c:v>910</c:v>
                </c:pt>
                <c:pt idx="7328">
                  <c:v>884</c:v>
                </c:pt>
                <c:pt idx="7329">
                  <c:v>875</c:v>
                </c:pt>
                <c:pt idx="7330">
                  <c:v>875</c:v>
                </c:pt>
                <c:pt idx="7331">
                  <c:v>875</c:v>
                </c:pt>
                <c:pt idx="7332">
                  <c:v>860</c:v>
                </c:pt>
                <c:pt idx="7333">
                  <c:v>852</c:v>
                </c:pt>
                <c:pt idx="7334">
                  <c:v>839</c:v>
                </c:pt>
                <c:pt idx="7335">
                  <c:v>828.99999999999989</c:v>
                </c:pt>
                <c:pt idx="7336">
                  <c:v>830.00000000000011</c:v>
                </c:pt>
                <c:pt idx="7337">
                  <c:v>830.00000000000011</c:v>
                </c:pt>
                <c:pt idx="7338">
                  <c:v>830.00000000000011</c:v>
                </c:pt>
                <c:pt idx="7339">
                  <c:v>802.99999999999989</c:v>
                </c:pt>
                <c:pt idx="7340">
                  <c:v>793</c:v>
                </c:pt>
                <c:pt idx="7341">
                  <c:v>781</c:v>
                </c:pt>
                <c:pt idx="7342">
                  <c:v>778</c:v>
                </c:pt>
                <c:pt idx="7343">
                  <c:v>762</c:v>
                </c:pt>
                <c:pt idx="7344">
                  <c:v>762</c:v>
                </c:pt>
                <c:pt idx="7345">
                  <c:v>762</c:v>
                </c:pt>
                <c:pt idx="7346">
                  <c:v>764</c:v>
                </c:pt>
                <c:pt idx="7347">
                  <c:v>771</c:v>
                </c:pt>
                <c:pt idx="7348">
                  <c:v>785</c:v>
                </c:pt>
                <c:pt idx="7349">
                  <c:v>800</c:v>
                </c:pt>
                <c:pt idx="7350">
                  <c:v>807</c:v>
                </c:pt>
                <c:pt idx="7351">
                  <c:v>807</c:v>
                </c:pt>
                <c:pt idx="7352">
                  <c:v>807</c:v>
                </c:pt>
                <c:pt idx="7353">
                  <c:v>827.99999999999989</c:v>
                </c:pt>
                <c:pt idx="7354">
                  <c:v>828.99999999999989</c:v>
                </c:pt>
                <c:pt idx="7355">
                  <c:v>835</c:v>
                </c:pt>
                <c:pt idx="7356">
                  <c:v>836.99999999999989</c:v>
                </c:pt>
                <c:pt idx="7357">
                  <c:v>828.99999999999989</c:v>
                </c:pt>
                <c:pt idx="7358">
                  <c:v>828.99999999999989</c:v>
                </c:pt>
                <c:pt idx="7359">
                  <c:v>828.99999999999989</c:v>
                </c:pt>
                <c:pt idx="7360">
                  <c:v>853.99999999999989</c:v>
                </c:pt>
                <c:pt idx="7361">
                  <c:v>853.99999999999989</c:v>
                </c:pt>
                <c:pt idx="7362">
                  <c:v>852.99999999999989</c:v>
                </c:pt>
                <c:pt idx="7363">
                  <c:v>849</c:v>
                </c:pt>
                <c:pt idx="7364">
                  <c:v>849</c:v>
                </c:pt>
                <c:pt idx="7365">
                  <c:v>849</c:v>
                </c:pt>
                <c:pt idx="7366">
                  <c:v>849</c:v>
                </c:pt>
                <c:pt idx="7367">
                  <c:v>849</c:v>
                </c:pt>
                <c:pt idx="7368">
                  <c:v>853.99999999999989</c:v>
                </c:pt>
                <c:pt idx="7369">
                  <c:v>877.99999999999989</c:v>
                </c:pt>
                <c:pt idx="7370">
                  <c:v>876</c:v>
                </c:pt>
                <c:pt idx="7371">
                  <c:v>865</c:v>
                </c:pt>
                <c:pt idx="7372">
                  <c:v>865</c:v>
                </c:pt>
                <c:pt idx="7373">
                  <c:v>865</c:v>
                </c:pt>
                <c:pt idx="7374">
                  <c:v>865</c:v>
                </c:pt>
                <c:pt idx="7375">
                  <c:v>857</c:v>
                </c:pt>
                <c:pt idx="7376">
                  <c:v>852.99999999999989</c:v>
                </c:pt>
                <c:pt idx="7377">
                  <c:v>851</c:v>
                </c:pt>
                <c:pt idx="7378">
                  <c:v>836.99999999999989</c:v>
                </c:pt>
                <c:pt idx="7379">
                  <c:v>836.99999999999989</c:v>
                </c:pt>
                <c:pt idx="7380">
                  <c:v>836.99999999999989</c:v>
                </c:pt>
                <c:pt idx="7381">
                  <c:v>819</c:v>
                </c:pt>
                <c:pt idx="7382">
                  <c:v>795</c:v>
                </c:pt>
                <c:pt idx="7383">
                  <c:v>771</c:v>
                </c:pt>
                <c:pt idx="7384">
                  <c:v>773</c:v>
                </c:pt>
                <c:pt idx="7385">
                  <c:v>764</c:v>
                </c:pt>
                <c:pt idx="7386">
                  <c:v>764</c:v>
                </c:pt>
                <c:pt idx="7387">
                  <c:v>764</c:v>
                </c:pt>
                <c:pt idx="7388">
                  <c:v>765</c:v>
                </c:pt>
                <c:pt idx="7389">
                  <c:v>759</c:v>
                </c:pt>
                <c:pt idx="7390">
                  <c:v>755</c:v>
                </c:pt>
                <c:pt idx="7391">
                  <c:v>754</c:v>
                </c:pt>
                <c:pt idx="7392">
                  <c:v>756</c:v>
                </c:pt>
                <c:pt idx="7393">
                  <c:v>756</c:v>
                </c:pt>
                <c:pt idx="7394">
                  <c:v>756</c:v>
                </c:pt>
                <c:pt idx="7395">
                  <c:v>761</c:v>
                </c:pt>
                <c:pt idx="7396">
                  <c:v>759</c:v>
                </c:pt>
                <c:pt idx="7397">
                  <c:v>764</c:v>
                </c:pt>
                <c:pt idx="7398">
                  <c:v>778</c:v>
                </c:pt>
                <c:pt idx="7399">
                  <c:v>787</c:v>
                </c:pt>
                <c:pt idx="7400">
                  <c:v>787</c:v>
                </c:pt>
                <c:pt idx="7401">
                  <c:v>787</c:v>
                </c:pt>
                <c:pt idx="7402">
                  <c:v>781</c:v>
                </c:pt>
                <c:pt idx="7403">
                  <c:v>775</c:v>
                </c:pt>
                <c:pt idx="7404">
                  <c:v>781</c:v>
                </c:pt>
                <c:pt idx="7405">
                  <c:v>771</c:v>
                </c:pt>
                <c:pt idx="7406">
                  <c:v>760</c:v>
                </c:pt>
                <c:pt idx="7407">
                  <c:v>760</c:v>
                </c:pt>
                <c:pt idx="7408">
                  <c:v>760</c:v>
                </c:pt>
                <c:pt idx="7409">
                  <c:v>760</c:v>
                </c:pt>
                <c:pt idx="7410">
                  <c:v>765</c:v>
                </c:pt>
                <c:pt idx="7411">
                  <c:v>749</c:v>
                </c:pt>
                <c:pt idx="7412">
                  <c:v>742</c:v>
                </c:pt>
                <c:pt idx="7413">
                  <c:v>742</c:v>
                </c:pt>
                <c:pt idx="7414">
                  <c:v>742</c:v>
                </c:pt>
                <c:pt idx="7415">
                  <c:v>742</c:v>
                </c:pt>
                <c:pt idx="7416">
                  <c:v>740</c:v>
                </c:pt>
                <c:pt idx="7417">
                  <c:v>740</c:v>
                </c:pt>
                <c:pt idx="7418">
                  <c:v>730</c:v>
                </c:pt>
                <c:pt idx="7419">
                  <c:v>728</c:v>
                </c:pt>
                <c:pt idx="7420">
                  <c:v>718</c:v>
                </c:pt>
                <c:pt idx="7421">
                  <c:v>718</c:v>
                </c:pt>
                <c:pt idx="7422">
                  <c:v>718</c:v>
                </c:pt>
                <c:pt idx="7423">
                  <c:v>712</c:v>
                </c:pt>
                <c:pt idx="7424">
                  <c:v>720</c:v>
                </c:pt>
                <c:pt idx="7425">
                  <c:v>727</c:v>
                </c:pt>
                <c:pt idx="7426">
                  <c:v>724</c:v>
                </c:pt>
                <c:pt idx="7427">
                  <c:v>735</c:v>
                </c:pt>
                <c:pt idx="7428">
                  <c:v>735</c:v>
                </c:pt>
                <c:pt idx="7429">
                  <c:v>735</c:v>
                </c:pt>
                <c:pt idx="7430">
                  <c:v>733</c:v>
                </c:pt>
                <c:pt idx="7431">
                  <c:v>724</c:v>
                </c:pt>
                <c:pt idx="7432">
                  <c:v>718</c:v>
                </c:pt>
                <c:pt idx="7433">
                  <c:v>719</c:v>
                </c:pt>
                <c:pt idx="7434">
                  <c:v>723</c:v>
                </c:pt>
                <c:pt idx="7435">
                  <c:v>723</c:v>
                </c:pt>
                <c:pt idx="7436">
                  <c:v>723</c:v>
                </c:pt>
                <c:pt idx="7437">
                  <c:v>720</c:v>
                </c:pt>
                <c:pt idx="7438">
                  <c:v>716</c:v>
                </c:pt>
                <c:pt idx="7439">
                  <c:v>716</c:v>
                </c:pt>
                <c:pt idx="7440">
                  <c:v>715</c:v>
                </c:pt>
                <c:pt idx="7441">
                  <c:v>713</c:v>
                </c:pt>
                <c:pt idx="7442">
                  <c:v>713</c:v>
                </c:pt>
                <c:pt idx="7443">
                  <c:v>713</c:v>
                </c:pt>
                <c:pt idx="7444">
                  <c:v>718</c:v>
                </c:pt>
                <c:pt idx="7445">
                  <c:v>719</c:v>
                </c:pt>
                <c:pt idx="7446">
                  <c:v>714</c:v>
                </c:pt>
                <c:pt idx="7447">
                  <c:v>720</c:v>
                </c:pt>
                <c:pt idx="7448">
                  <c:v>721</c:v>
                </c:pt>
                <c:pt idx="7449">
                  <c:v>721</c:v>
                </c:pt>
                <c:pt idx="7450">
                  <c:v>721</c:v>
                </c:pt>
                <c:pt idx="7451">
                  <c:v>718</c:v>
                </c:pt>
                <c:pt idx="7452">
                  <c:v>722</c:v>
                </c:pt>
                <c:pt idx="7453">
                  <c:v>724</c:v>
                </c:pt>
                <c:pt idx="7454">
                  <c:v>724</c:v>
                </c:pt>
                <c:pt idx="7455">
                  <c:v>732</c:v>
                </c:pt>
                <c:pt idx="7456">
                  <c:v>732</c:v>
                </c:pt>
                <c:pt idx="7457">
                  <c:v>732</c:v>
                </c:pt>
                <c:pt idx="7458">
                  <c:v>742</c:v>
                </c:pt>
                <c:pt idx="7459">
                  <c:v>725</c:v>
                </c:pt>
                <c:pt idx="7460">
                  <c:v>717</c:v>
                </c:pt>
                <c:pt idx="7461">
                  <c:v>707</c:v>
                </c:pt>
                <c:pt idx="7462">
                  <c:v>692</c:v>
                </c:pt>
                <c:pt idx="7463">
                  <c:v>692</c:v>
                </c:pt>
                <c:pt idx="7464">
                  <c:v>692</c:v>
                </c:pt>
                <c:pt idx="7465">
                  <c:v>693</c:v>
                </c:pt>
                <c:pt idx="7466">
                  <c:v>698</c:v>
                </c:pt>
                <c:pt idx="7467">
                  <c:v>692</c:v>
                </c:pt>
                <c:pt idx="7468">
                  <c:v>685</c:v>
                </c:pt>
                <c:pt idx="7469">
                  <c:v>675</c:v>
                </c:pt>
                <c:pt idx="7470">
                  <c:v>675</c:v>
                </c:pt>
                <c:pt idx="7471">
                  <c:v>675</c:v>
                </c:pt>
                <c:pt idx="7472">
                  <c:v>668</c:v>
                </c:pt>
                <c:pt idx="7473">
                  <c:v>658</c:v>
                </c:pt>
                <c:pt idx="7474">
                  <c:v>656</c:v>
                </c:pt>
                <c:pt idx="7475">
                  <c:v>664</c:v>
                </c:pt>
                <c:pt idx="7476">
                  <c:v>658</c:v>
                </c:pt>
                <c:pt idx="7477">
                  <c:v>658</c:v>
                </c:pt>
                <c:pt idx="7478">
                  <c:v>658</c:v>
                </c:pt>
                <c:pt idx="7479">
                  <c:v>646</c:v>
                </c:pt>
                <c:pt idx="7480">
                  <c:v>638</c:v>
                </c:pt>
                <c:pt idx="7481">
                  <c:v>635</c:v>
                </c:pt>
                <c:pt idx="7482">
                  <c:v>629</c:v>
                </c:pt>
                <c:pt idx="7483">
                  <c:v>629</c:v>
                </c:pt>
                <c:pt idx="7484">
                  <c:v>629</c:v>
                </c:pt>
                <c:pt idx="7485">
                  <c:v>629</c:v>
                </c:pt>
                <c:pt idx="7486">
                  <c:v>623</c:v>
                </c:pt>
                <c:pt idx="7487">
                  <c:v>622</c:v>
                </c:pt>
                <c:pt idx="7488">
                  <c:v>624</c:v>
                </c:pt>
                <c:pt idx="7489">
                  <c:v>617</c:v>
                </c:pt>
                <c:pt idx="7490">
                  <c:v>617</c:v>
                </c:pt>
                <c:pt idx="7491">
                  <c:v>617</c:v>
                </c:pt>
                <c:pt idx="7492">
                  <c:v>617</c:v>
                </c:pt>
                <c:pt idx="7493">
                  <c:v>612</c:v>
                </c:pt>
                <c:pt idx="7494">
                  <c:v>609</c:v>
                </c:pt>
                <c:pt idx="7495">
                  <c:v>596</c:v>
                </c:pt>
                <c:pt idx="7496">
                  <c:v>582</c:v>
                </c:pt>
                <c:pt idx="7497">
                  <c:v>582</c:v>
                </c:pt>
                <c:pt idx="7498">
                  <c:v>582</c:v>
                </c:pt>
                <c:pt idx="7499">
                  <c:v>582</c:v>
                </c:pt>
                <c:pt idx="7500">
                  <c:v>581</c:v>
                </c:pt>
                <c:pt idx="7501">
                  <c:v>590</c:v>
                </c:pt>
                <c:pt idx="7502">
                  <c:v>584</c:v>
                </c:pt>
                <c:pt idx="7503">
                  <c:v>588</c:v>
                </c:pt>
                <c:pt idx="7504">
                  <c:v>595</c:v>
                </c:pt>
                <c:pt idx="7505">
                  <c:v>595</c:v>
                </c:pt>
                <c:pt idx="7506">
                  <c:v>595</c:v>
                </c:pt>
                <c:pt idx="7507">
                  <c:v>595</c:v>
                </c:pt>
                <c:pt idx="7508">
                  <c:v>595</c:v>
                </c:pt>
                <c:pt idx="7509">
                  <c:v>601</c:v>
                </c:pt>
                <c:pt idx="7510">
                  <c:v>609</c:v>
                </c:pt>
                <c:pt idx="7511">
                  <c:v>621</c:v>
                </c:pt>
                <c:pt idx="7512">
                  <c:v>621</c:v>
                </c:pt>
                <c:pt idx="7513">
                  <c:v>621</c:v>
                </c:pt>
                <c:pt idx="7514">
                  <c:v>628</c:v>
                </c:pt>
                <c:pt idx="7515">
                  <c:v>635</c:v>
                </c:pt>
                <c:pt idx="7516">
                  <c:v>630</c:v>
                </c:pt>
                <c:pt idx="7517">
                  <c:v>631</c:v>
                </c:pt>
                <c:pt idx="7518">
                  <c:v>636</c:v>
                </c:pt>
                <c:pt idx="7519">
                  <c:v>636</c:v>
                </c:pt>
                <c:pt idx="7520">
                  <c:v>636</c:v>
                </c:pt>
                <c:pt idx="7521">
                  <c:v>638</c:v>
                </c:pt>
                <c:pt idx="7522">
                  <c:v>638</c:v>
                </c:pt>
                <c:pt idx="7523">
                  <c:v>630</c:v>
                </c:pt>
                <c:pt idx="7524">
                  <c:v>643</c:v>
                </c:pt>
                <c:pt idx="7525">
                  <c:v>666</c:v>
                </c:pt>
                <c:pt idx="7526">
                  <c:v>666</c:v>
                </c:pt>
                <c:pt idx="7527">
                  <c:v>666</c:v>
                </c:pt>
                <c:pt idx="7528">
                  <c:v>669</c:v>
                </c:pt>
                <c:pt idx="7529">
                  <c:v>672</c:v>
                </c:pt>
                <c:pt idx="7530">
                  <c:v>677</c:v>
                </c:pt>
                <c:pt idx="7531">
                  <c:v>682</c:v>
                </c:pt>
                <c:pt idx="7532">
                  <c:v>690</c:v>
                </c:pt>
                <c:pt idx="7533">
                  <c:v>690</c:v>
                </c:pt>
                <c:pt idx="7534">
                  <c:v>690</c:v>
                </c:pt>
                <c:pt idx="7535">
                  <c:v>690</c:v>
                </c:pt>
                <c:pt idx="7536">
                  <c:v>691</c:v>
                </c:pt>
                <c:pt idx="7537">
                  <c:v>668</c:v>
                </c:pt>
                <c:pt idx="7538">
                  <c:v>655</c:v>
                </c:pt>
                <c:pt idx="7539">
                  <c:v>646</c:v>
                </c:pt>
                <c:pt idx="7540">
                  <c:v>646</c:v>
                </c:pt>
                <c:pt idx="7541">
                  <c:v>646</c:v>
                </c:pt>
                <c:pt idx="7542">
                  <c:v>640</c:v>
                </c:pt>
                <c:pt idx="7543">
                  <c:v>651</c:v>
                </c:pt>
                <c:pt idx="7544">
                  <c:v>650</c:v>
                </c:pt>
                <c:pt idx="7545">
                  <c:v>657</c:v>
                </c:pt>
                <c:pt idx="7546">
                  <c:v>657</c:v>
                </c:pt>
                <c:pt idx="7547">
                  <c:v>657</c:v>
                </c:pt>
                <c:pt idx="7548">
                  <c:v>657</c:v>
                </c:pt>
                <c:pt idx="7549">
                  <c:v>652</c:v>
                </c:pt>
                <c:pt idx="7550">
                  <c:v>643</c:v>
                </c:pt>
                <c:pt idx="7551">
                  <c:v>639</c:v>
                </c:pt>
                <c:pt idx="7552">
                  <c:v>635</c:v>
                </c:pt>
                <c:pt idx="7553">
                  <c:v>622</c:v>
                </c:pt>
                <c:pt idx="7554">
                  <c:v>622</c:v>
                </c:pt>
                <c:pt idx="7555">
                  <c:v>622</c:v>
                </c:pt>
                <c:pt idx="7556">
                  <c:v>612</c:v>
                </c:pt>
                <c:pt idx="7557">
                  <c:v>609</c:v>
                </c:pt>
                <c:pt idx="7558">
                  <c:v>601</c:v>
                </c:pt>
                <c:pt idx="7559">
                  <c:v>599</c:v>
                </c:pt>
                <c:pt idx="7560">
                  <c:v>596</c:v>
                </c:pt>
                <c:pt idx="7561">
                  <c:v>596</c:v>
                </c:pt>
                <c:pt idx="7562">
                  <c:v>596</c:v>
                </c:pt>
                <c:pt idx="7563">
                  <c:v>597</c:v>
                </c:pt>
                <c:pt idx="7564">
                  <c:v>602</c:v>
                </c:pt>
                <c:pt idx="7565">
                  <c:v>597</c:v>
                </c:pt>
                <c:pt idx="7566">
                  <c:v>587</c:v>
                </c:pt>
                <c:pt idx="7567">
                  <c:v>584</c:v>
                </c:pt>
                <c:pt idx="7568">
                  <c:v>584</c:v>
                </c:pt>
                <c:pt idx="7569">
                  <c:v>584</c:v>
                </c:pt>
                <c:pt idx="7570">
                  <c:v>589</c:v>
                </c:pt>
                <c:pt idx="7571">
                  <c:v>586</c:v>
                </c:pt>
                <c:pt idx="7572">
                  <c:v>572</c:v>
                </c:pt>
                <c:pt idx="7573">
                  <c:v>566</c:v>
                </c:pt>
                <c:pt idx="7574">
                  <c:v>567</c:v>
                </c:pt>
                <c:pt idx="7575">
                  <c:v>567</c:v>
                </c:pt>
                <c:pt idx="7576">
                  <c:v>567</c:v>
                </c:pt>
                <c:pt idx="7577">
                  <c:v>565</c:v>
                </c:pt>
                <c:pt idx="7578">
                  <c:v>564</c:v>
                </c:pt>
                <c:pt idx="7579">
                  <c:v>570</c:v>
                </c:pt>
                <c:pt idx="7580">
                  <c:v>565</c:v>
                </c:pt>
                <c:pt idx="7581">
                  <c:v>557</c:v>
                </c:pt>
                <c:pt idx="7582">
                  <c:v>557</c:v>
                </c:pt>
                <c:pt idx="7583">
                  <c:v>557</c:v>
                </c:pt>
                <c:pt idx="7584">
                  <c:v>548</c:v>
                </c:pt>
                <c:pt idx="7585">
                  <c:v>548</c:v>
                </c:pt>
                <c:pt idx="7586">
                  <c:v>554</c:v>
                </c:pt>
                <c:pt idx="7587">
                  <c:v>551</c:v>
                </c:pt>
                <c:pt idx="7588">
                  <c:v>549</c:v>
                </c:pt>
                <c:pt idx="7589">
                  <c:v>549</c:v>
                </c:pt>
                <c:pt idx="7590">
                  <c:v>549</c:v>
                </c:pt>
                <c:pt idx="7591">
                  <c:v>549</c:v>
                </c:pt>
                <c:pt idx="7592">
                  <c:v>548</c:v>
                </c:pt>
                <c:pt idx="7593">
                  <c:v>540</c:v>
                </c:pt>
                <c:pt idx="7594">
                  <c:v>534</c:v>
                </c:pt>
                <c:pt idx="7595">
                  <c:v>540</c:v>
                </c:pt>
                <c:pt idx="7596">
                  <c:v>540</c:v>
                </c:pt>
                <c:pt idx="7597">
                  <c:v>540</c:v>
                </c:pt>
                <c:pt idx="7598">
                  <c:v>545</c:v>
                </c:pt>
                <c:pt idx="7599">
                  <c:v>541</c:v>
                </c:pt>
                <c:pt idx="7600">
                  <c:v>541</c:v>
                </c:pt>
                <c:pt idx="7601">
                  <c:v>537</c:v>
                </c:pt>
                <c:pt idx="7602">
                  <c:v>531</c:v>
                </c:pt>
                <c:pt idx="7603">
                  <c:v>531</c:v>
                </c:pt>
                <c:pt idx="7604">
                  <c:v>531</c:v>
                </c:pt>
                <c:pt idx="7605">
                  <c:v>528</c:v>
                </c:pt>
                <c:pt idx="7606">
                  <c:v>539</c:v>
                </c:pt>
                <c:pt idx="7607">
                  <c:v>537</c:v>
                </c:pt>
                <c:pt idx="7608">
                  <c:v>540</c:v>
                </c:pt>
                <c:pt idx="7609">
                  <c:v>548</c:v>
                </c:pt>
                <c:pt idx="7610">
                  <c:v>548</c:v>
                </c:pt>
                <c:pt idx="7611">
                  <c:v>548</c:v>
                </c:pt>
                <c:pt idx="7612">
                  <c:v>543</c:v>
                </c:pt>
                <c:pt idx="7613">
                  <c:v>553</c:v>
                </c:pt>
                <c:pt idx="7614">
                  <c:v>574</c:v>
                </c:pt>
                <c:pt idx="7615">
                  <c:v>610</c:v>
                </c:pt>
                <c:pt idx="7616">
                  <c:v>634</c:v>
                </c:pt>
                <c:pt idx="7617">
                  <c:v>634</c:v>
                </c:pt>
                <c:pt idx="7618">
                  <c:v>634</c:v>
                </c:pt>
                <c:pt idx="7619">
                  <c:v>614</c:v>
                </c:pt>
                <c:pt idx="7620">
                  <c:v>622</c:v>
                </c:pt>
                <c:pt idx="7621">
                  <c:v>606</c:v>
                </c:pt>
                <c:pt idx="7622">
                  <c:v>602</c:v>
                </c:pt>
                <c:pt idx="7623">
                  <c:v>623</c:v>
                </c:pt>
                <c:pt idx="7624">
                  <c:v>623</c:v>
                </c:pt>
                <c:pt idx="7625">
                  <c:v>623</c:v>
                </c:pt>
                <c:pt idx="7626">
                  <c:v>626</c:v>
                </c:pt>
                <c:pt idx="7627">
                  <c:v>634</c:v>
                </c:pt>
                <c:pt idx="7628">
                  <c:v>649</c:v>
                </c:pt>
                <c:pt idx="7629">
                  <c:v>682</c:v>
                </c:pt>
                <c:pt idx="7630">
                  <c:v>692</c:v>
                </c:pt>
                <c:pt idx="7631">
                  <c:v>692</c:v>
                </c:pt>
                <c:pt idx="7632">
                  <c:v>692</c:v>
                </c:pt>
                <c:pt idx="7633">
                  <c:v>687</c:v>
                </c:pt>
                <c:pt idx="7634">
                  <c:v>713</c:v>
                </c:pt>
                <c:pt idx="7635">
                  <c:v>694</c:v>
                </c:pt>
                <c:pt idx="7636">
                  <c:v>679</c:v>
                </c:pt>
                <c:pt idx="7637">
                  <c:v>679</c:v>
                </c:pt>
                <c:pt idx="7638">
                  <c:v>679</c:v>
                </c:pt>
                <c:pt idx="7639">
                  <c:v>679</c:v>
                </c:pt>
                <c:pt idx="7640">
                  <c:v>679</c:v>
                </c:pt>
                <c:pt idx="7641">
                  <c:v>687</c:v>
                </c:pt>
                <c:pt idx="7642">
                  <c:v>686</c:v>
                </c:pt>
                <c:pt idx="7643">
                  <c:v>677</c:v>
                </c:pt>
                <c:pt idx="7644">
                  <c:v>697</c:v>
                </c:pt>
                <c:pt idx="7645">
                  <c:v>697</c:v>
                </c:pt>
                <c:pt idx="7646">
                  <c:v>697</c:v>
                </c:pt>
                <c:pt idx="7647">
                  <c:v>699</c:v>
                </c:pt>
                <c:pt idx="7648">
                  <c:v>709</c:v>
                </c:pt>
                <c:pt idx="7649">
                  <c:v>709</c:v>
                </c:pt>
                <c:pt idx="7650">
                  <c:v>702</c:v>
                </c:pt>
                <c:pt idx="7651">
                  <c:v>711</c:v>
                </c:pt>
                <c:pt idx="7652">
                  <c:v>711</c:v>
                </c:pt>
                <c:pt idx="7653">
                  <c:v>711</c:v>
                </c:pt>
                <c:pt idx="7654">
                  <c:v>703</c:v>
                </c:pt>
                <c:pt idx="7655">
                  <c:v>693</c:v>
                </c:pt>
                <c:pt idx="7656">
                  <c:v>685</c:v>
                </c:pt>
                <c:pt idx="7657">
                  <c:v>679</c:v>
                </c:pt>
                <c:pt idx="7658">
                  <c:v>670</c:v>
                </c:pt>
                <c:pt idx="7659">
                  <c:v>670</c:v>
                </c:pt>
                <c:pt idx="7660">
                  <c:v>670</c:v>
                </c:pt>
                <c:pt idx="7661">
                  <c:v>657</c:v>
                </c:pt>
                <c:pt idx="7662">
                  <c:v>665</c:v>
                </c:pt>
                <c:pt idx="7663">
                  <c:v>672</c:v>
                </c:pt>
                <c:pt idx="7664">
                  <c:v>678</c:v>
                </c:pt>
                <c:pt idx="7665">
                  <c:v>680</c:v>
                </c:pt>
                <c:pt idx="7666">
                  <c:v>680</c:v>
                </c:pt>
                <c:pt idx="7667">
                  <c:v>680</c:v>
                </c:pt>
                <c:pt idx="7668">
                  <c:v>684</c:v>
                </c:pt>
                <c:pt idx="7669">
                  <c:v>697</c:v>
                </c:pt>
                <c:pt idx="7670">
                  <c:v>700</c:v>
                </c:pt>
                <c:pt idx="7671">
                  <c:v>702</c:v>
                </c:pt>
                <c:pt idx="7672">
                  <c:v>699</c:v>
                </c:pt>
                <c:pt idx="7673">
                  <c:v>699</c:v>
                </c:pt>
                <c:pt idx="7674">
                  <c:v>699</c:v>
                </c:pt>
                <c:pt idx="7675">
                  <c:v>699</c:v>
                </c:pt>
                <c:pt idx="7676">
                  <c:v>697</c:v>
                </c:pt>
                <c:pt idx="7677">
                  <c:v>694</c:v>
                </c:pt>
                <c:pt idx="7678">
                  <c:v>683</c:v>
                </c:pt>
                <c:pt idx="7679">
                  <c:v>673</c:v>
                </c:pt>
                <c:pt idx="7680">
                  <c:v>673</c:v>
                </c:pt>
                <c:pt idx="7681">
                  <c:v>673</c:v>
                </c:pt>
                <c:pt idx="7682">
                  <c:v>670</c:v>
                </c:pt>
                <c:pt idx="7683">
                  <c:v>655</c:v>
                </c:pt>
                <c:pt idx="7684">
                  <c:v>657</c:v>
                </c:pt>
                <c:pt idx="7685">
                  <c:v>662</c:v>
                </c:pt>
                <c:pt idx="7686">
                  <c:v>664</c:v>
                </c:pt>
                <c:pt idx="7687">
                  <c:v>664</c:v>
                </c:pt>
                <c:pt idx="7688">
                  <c:v>664</c:v>
                </c:pt>
                <c:pt idx="7689">
                  <c:v>662</c:v>
                </c:pt>
                <c:pt idx="7690">
                  <c:v>664</c:v>
                </c:pt>
                <c:pt idx="7691">
                  <c:v>659</c:v>
                </c:pt>
                <c:pt idx="7692">
                  <c:v>651</c:v>
                </c:pt>
                <c:pt idx="7693">
                  <c:v>643</c:v>
                </c:pt>
                <c:pt idx="7694">
                  <c:v>643</c:v>
                </c:pt>
                <c:pt idx="7695">
                  <c:v>643</c:v>
                </c:pt>
                <c:pt idx="7696">
                  <c:v>638</c:v>
                </c:pt>
                <c:pt idx="7697">
                  <c:v>627</c:v>
                </c:pt>
                <c:pt idx="7698">
                  <c:v>632</c:v>
                </c:pt>
                <c:pt idx="7699">
                  <c:v>634</c:v>
                </c:pt>
                <c:pt idx="7700">
                  <c:v>642</c:v>
                </c:pt>
                <c:pt idx="7701">
                  <c:v>642</c:v>
                </c:pt>
                <c:pt idx="7702">
                  <c:v>642</c:v>
                </c:pt>
                <c:pt idx="7703">
                  <c:v>638</c:v>
                </c:pt>
                <c:pt idx="7704">
                  <c:v>639</c:v>
                </c:pt>
                <c:pt idx="7705">
                  <c:v>632</c:v>
                </c:pt>
                <c:pt idx="7706">
                  <c:v>635</c:v>
                </c:pt>
                <c:pt idx="7707">
                  <c:v>641</c:v>
                </c:pt>
                <c:pt idx="7708">
                  <c:v>641</c:v>
                </c:pt>
                <c:pt idx="7709">
                  <c:v>641</c:v>
                </c:pt>
                <c:pt idx="7710">
                  <c:v>639</c:v>
                </c:pt>
                <c:pt idx="7711">
                  <c:v>644</c:v>
                </c:pt>
                <c:pt idx="7712">
                  <c:v>661</c:v>
                </c:pt>
                <c:pt idx="7713">
                  <c:v>667</c:v>
                </c:pt>
                <c:pt idx="7714">
                  <c:v>670</c:v>
                </c:pt>
                <c:pt idx="7715">
                  <c:v>670</c:v>
                </c:pt>
                <c:pt idx="7716">
                  <c:v>670</c:v>
                </c:pt>
                <c:pt idx="7717">
                  <c:v>670</c:v>
                </c:pt>
                <c:pt idx="7718">
                  <c:v>664</c:v>
                </c:pt>
                <c:pt idx="7719">
                  <c:v>661</c:v>
                </c:pt>
                <c:pt idx="7720">
                  <c:v>664</c:v>
                </c:pt>
                <c:pt idx="7721">
                  <c:v>664</c:v>
                </c:pt>
                <c:pt idx="7722">
                  <c:v>664</c:v>
                </c:pt>
                <c:pt idx="7723">
                  <c:v>664</c:v>
                </c:pt>
                <c:pt idx="7724">
                  <c:v>665</c:v>
                </c:pt>
                <c:pt idx="7725">
                  <c:v>677</c:v>
                </c:pt>
                <c:pt idx="7726">
                  <c:v>676</c:v>
                </c:pt>
                <c:pt idx="7727">
                  <c:v>676</c:v>
                </c:pt>
                <c:pt idx="7728">
                  <c:v>666</c:v>
                </c:pt>
                <c:pt idx="7729">
                  <c:v>666</c:v>
                </c:pt>
                <c:pt idx="7730">
                  <c:v>666</c:v>
                </c:pt>
                <c:pt idx="7731">
                  <c:v>673</c:v>
                </c:pt>
                <c:pt idx="7732">
                  <c:v>680</c:v>
                </c:pt>
                <c:pt idx="7733">
                  <c:v>668</c:v>
                </c:pt>
                <c:pt idx="7734">
                  <c:v>661</c:v>
                </c:pt>
                <c:pt idx="7735">
                  <c:v>654</c:v>
                </c:pt>
                <c:pt idx="7736">
                  <c:v>654</c:v>
                </c:pt>
                <c:pt idx="7737">
                  <c:v>654</c:v>
                </c:pt>
                <c:pt idx="7738">
                  <c:v>654</c:v>
                </c:pt>
                <c:pt idx="7739">
                  <c:v>656</c:v>
                </c:pt>
                <c:pt idx="7740">
                  <c:v>650</c:v>
                </c:pt>
                <c:pt idx="7741">
                  <c:v>636</c:v>
                </c:pt>
                <c:pt idx="7742">
                  <c:v>628</c:v>
                </c:pt>
                <c:pt idx="7743">
                  <c:v>628</c:v>
                </c:pt>
                <c:pt idx="7744">
                  <c:v>628</c:v>
                </c:pt>
                <c:pt idx="7745">
                  <c:v>627</c:v>
                </c:pt>
                <c:pt idx="7746">
                  <c:v>629</c:v>
                </c:pt>
                <c:pt idx="7747">
                  <c:v>624</c:v>
                </c:pt>
                <c:pt idx="7748">
                  <c:v>616</c:v>
                </c:pt>
                <c:pt idx="7749">
                  <c:v>616</c:v>
                </c:pt>
                <c:pt idx="7750">
                  <c:v>616</c:v>
                </c:pt>
                <c:pt idx="7751">
                  <c:v>616</c:v>
                </c:pt>
                <c:pt idx="7752">
                  <c:v>616</c:v>
                </c:pt>
                <c:pt idx="7753">
                  <c:v>622</c:v>
                </c:pt>
                <c:pt idx="7754">
                  <c:v>626</c:v>
                </c:pt>
                <c:pt idx="7755">
                  <c:v>629</c:v>
                </c:pt>
                <c:pt idx="7756">
                  <c:v>624</c:v>
                </c:pt>
                <c:pt idx="7757">
                  <c:v>624</c:v>
                </c:pt>
                <c:pt idx="7758">
                  <c:v>624</c:v>
                </c:pt>
                <c:pt idx="7759">
                  <c:v>626</c:v>
                </c:pt>
                <c:pt idx="7760">
                  <c:v>628</c:v>
                </c:pt>
                <c:pt idx="7761">
                  <c:v>622</c:v>
                </c:pt>
                <c:pt idx="7762">
                  <c:v>621</c:v>
                </c:pt>
                <c:pt idx="7763">
                  <c:v>616</c:v>
                </c:pt>
                <c:pt idx="7764">
                  <c:v>616</c:v>
                </c:pt>
                <c:pt idx="7765">
                  <c:v>616</c:v>
                </c:pt>
                <c:pt idx="7766">
                  <c:v>617</c:v>
                </c:pt>
                <c:pt idx="7767">
                  <c:v>612</c:v>
                </c:pt>
                <c:pt idx="7768">
                  <c:v>609</c:v>
                </c:pt>
                <c:pt idx="7769">
                  <c:v>606</c:v>
                </c:pt>
                <c:pt idx="7770">
                  <c:v>606</c:v>
                </c:pt>
                <c:pt idx="7771">
                  <c:v>606</c:v>
                </c:pt>
                <c:pt idx="7772">
                  <c:v>606</c:v>
                </c:pt>
                <c:pt idx="7773">
                  <c:v>606</c:v>
                </c:pt>
                <c:pt idx="7774">
                  <c:v>601</c:v>
                </c:pt>
                <c:pt idx="7775">
                  <c:v>596</c:v>
                </c:pt>
                <c:pt idx="7776">
                  <c:v>593</c:v>
                </c:pt>
                <c:pt idx="7777">
                  <c:v>592</c:v>
                </c:pt>
                <c:pt idx="7778">
                  <c:v>592</c:v>
                </c:pt>
                <c:pt idx="7779">
                  <c:v>592</c:v>
                </c:pt>
                <c:pt idx="7780">
                  <c:v>599</c:v>
                </c:pt>
                <c:pt idx="7781">
                  <c:v>600</c:v>
                </c:pt>
                <c:pt idx="7782">
                  <c:v>603</c:v>
                </c:pt>
                <c:pt idx="7783">
                  <c:v>595</c:v>
                </c:pt>
                <c:pt idx="7784">
                  <c:v>592</c:v>
                </c:pt>
                <c:pt idx="7785">
                  <c:v>592</c:v>
                </c:pt>
                <c:pt idx="7786">
                  <c:v>592</c:v>
                </c:pt>
                <c:pt idx="7787">
                  <c:v>588</c:v>
                </c:pt>
                <c:pt idx="7788">
                  <c:v>575</c:v>
                </c:pt>
                <c:pt idx="7789">
                  <c:v>569</c:v>
                </c:pt>
                <c:pt idx="7790">
                  <c:v>574</c:v>
                </c:pt>
                <c:pt idx="7791">
                  <c:v>575</c:v>
                </c:pt>
                <c:pt idx="7792">
                  <c:v>575</c:v>
                </c:pt>
                <c:pt idx="7793">
                  <c:v>575</c:v>
                </c:pt>
                <c:pt idx="7794">
                  <c:v>578</c:v>
                </c:pt>
                <c:pt idx="7795">
                  <c:v>577</c:v>
                </c:pt>
                <c:pt idx="7796">
                  <c:v>576</c:v>
                </c:pt>
                <c:pt idx="7797">
                  <c:v>572</c:v>
                </c:pt>
                <c:pt idx="7798">
                  <c:v>563</c:v>
                </c:pt>
                <c:pt idx="7799">
                  <c:v>563</c:v>
                </c:pt>
                <c:pt idx="7800">
                  <c:v>563</c:v>
                </c:pt>
                <c:pt idx="7801">
                  <c:v>556</c:v>
                </c:pt>
                <c:pt idx="7802">
                  <c:v>548</c:v>
                </c:pt>
                <c:pt idx="7803">
                  <c:v>562</c:v>
                </c:pt>
                <c:pt idx="7804">
                  <c:v>562</c:v>
                </c:pt>
                <c:pt idx="7805">
                  <c:v>561</c:v>
                </c:pt>
                <c:pt idx="7806">
                  <c:v>561</c:v>
                </c:pt>
                <c:pt idx="7807">
                  <c:v>561</c:v>
                </c:pt>
                <c:pt idx="7808">
                  <c:v>557</c:v>
                </c:pt>
                <c:pt idx="7809">
                  <c:v>579</c:v>
                </c:pt>
                <c:pt idx="7810">
                  <c:v>580</c:v>
                </c:pt>
                <c:pt idx="7811">
                  <c:v>570</c:v>
                </c:pt>
                <c:pt idx="7812">
                  <c:v>573</c:v>
                </c:pt>
                <c:pt idx="7813">
                  <c:v>573</c:v>
                </c:pt>
                <c:pt idx="7814">
                  <c:v>573</c:v>
                </c:pt>
                <c:pt idx="7815">
                  <c:v>582</c:v>
                </c:pt>
                <c:pt idx="7816">
                  <c:v>597</c:v>
                </c:pt>
                <c:pt idx="7817">
                  <c:v>588</c:v>
                </c:pt>
                <c:pt idx="7818">
                  <c:v>588</c:v>
                </c:pt>
                <c:pt idx="7819">
                  <c:v>591</c:v>
                </c:pt>
                <c:pt idx="7820">
                  <c:v>591</c:v>
                </c:pt>
                <c:pt idx="7821">
                  <c:v>591</c:v>
                </c:pt>
                <c:pt idx="7822">
                  <c:v>598</c:v>
                </c:pt>
                <c:pt idx="7823">
                  <c:v>608</c:v>
                </c:pt>
                <c:pt idx="7824">
                  <c:v>587</c:v>
                </c:pt>
                <c:pt idx="7825">
                  <c:v>576</c:v>
                </c:pt>
                <c:pt idx="7826">
                  <c:v>574</c:v>
                </c:pt>
                <c:pt idx="7827">
                  <c:v>574</c:v>
                </c:pt>
                <c:pt idx="7828">
                  <c:v>574</c:v>
                </c:pt>
                <c:pt idx="7829">
                  <c:v>579</c:v>
                </c:pt>
                <c:pt idx="7830">
                  <c:v>554</c:v>
                </c:pt>
                <c:pt idx="7831">
                  <c:v>549</c:v>
                </c:pt>
                <c:pt idx="7832">
                  <c:v>547</c:v>
                </c:pt>
                <c:pt idx="7833">
                  <c:v>542</c:v>
                </c:pt>
                <c:pt idx="7834">
                  <c:v>542</c:v>
                </c:pt>
                <c:pt idx="7835">
                  <c:v>542</c:v>
                </c:pt>
                <c:pt idx="7836">
                  <c:v>546</c:v>
                </c:pt>
                <c:pt idx="7837">
                  <c:v>531</c:v>
                </c:pt>
                <c:pt idx="7838">
                  <c:v>529</c:v>
                </c:pt>
                <c:pt idx="7839">
                  <c:v>534</c:v>
                </c:pt>
                <c:pt idx="7840">
                  <c:v>544</c:v>
                </c:pt>
                <c:pt idx="7841">
                  <c:v>544</c:v>
                </c:pt>
                <c:pt idx="7842">
                  <c:v>544</c:v>
                </c:pt>
                <c:pt idx="7843">
                  <c:v>541</c:v>
                </c:pt>
                <c:pt idx="7844">
                  <c:v>542</c:v>
                </c:pt>
                <c:pt idx="7845">
                  <c:v>535</c:v>
                </c:pt>
                <c:pt idx="7846">
                  <c:v>529</c:v>
                </c:pt>
                <c:pt idx="7847">
                  <c:v>529</c:v>
                </c:pt>
                <c:pt idx="7848">
                  <c:v>529</c:v>
                </c:pt>
                <c:pt idx="7849">
                  <c:v>529</c:v>
                </c:pt>
                <c:pt idx="7850">
                  <c:v>528</c:v>
                </c:pt>
                <c:pt idx="7851">
                  <c:v>516</c:v>
                </c:pt>
                <c:pt idx="7852">
                  <c:v>526</c:v>
                </c:pt>
                <c:pt idx="7853">
                  <c:v>522</c:v>
                </c:pt>
                <c:pt idx="7854">
                  <c:v>526</c:v>
                </c:pt>
                <c:pt idx="7855">
                  <c:v>526</c:v>
                </c:pt>
                <c:pt idx="7856">
                  <c:v>526</c:v>
                </c:pt>
                <c:pt idx="7857">
                  <c:v>515</c:v>
                </c:pt>
                <c:pt idx="7858">
                  <c:v>511.00000000000006</c:v>
                </c:pt>
                <c:pt idx="7859">
                  <c:v>495</c:v>
                </c:pt>
                <c:pt idx="7860">
                  <c:v>497</c:v>
                </c:pt>
                <c:pt idx="7861">
                  <c:v>505</c:v>
                </c:pt>
                <c:pt idx="7862">
                  <c:v>505</c:v>
                </c:pt>
                <c:pt idx="7863">
                  <c:v>505</c:v>
                </c:pt>
                <c:pt idx="7864">
                  <c:v>509.99999999999994</c:v>
                </c:pt>
                <c:pt idx="7865">
                  <c:v>504</c:v>
                </c:pt>
                <c:pt idx="7866">
                  <c:v>500</c:v>
                </c:pt>
                <c:pt idx="7867">
                  <c:v>501.99999999999994</c:v>
                </c:pt>
                <c:pt idx="7868">
                  <c:v>499</c:v>
                </c:pt>
                <c:pt idx="7869">
                  <c:v>499</c:v>
                </c:pt>
                <c:pt idx="7870">
                  <c:v>499</c:v>
                </c:pt>
                <c:pt idx="7871">
                  <c:v>499</c:v>
                </c:pt>
                <c:pt idx="7872">
                  <c:v>496</c:v>
                </c:pt>
                <c:pt idx="7873">
                  <c:v>498.00000000000006</c:v>
                </c:pt>
                <c:pt idx="7874">
                  <c:v>490.00000000000006</c:v>
                </c:pt>
                <c:pt idx="7875">
                  <c:v>491</c:v>
                </c:pt>
                <c:pt idx="7876">
                  <c:v>491</c:v>
                </c:pt>
                <c:pt idx="7877">
                  <c:v>491</c:v>
                </c:pt>
                <c:pt idx="7878">
                  <c:v>488.99999999999994</c:v>
                </c:pt>
                <c:pt idx="7879">
                  <c:v>493.99999999999994</c:v>
                </c:pt>
                <c:pt idx="7880">
                  <c:v>486.00000000000006</c:v>
                </c:pt>
                <c:pt idx="7881">
                  <c:v>490.00000000000006</c:v>
                </c:pt>
                <c:pt idx="7882">
                  <c:v>488.99999999999994</c:v>
                </c:pt>
                <c:pt idx="7883">
                  <c:v>488.99999999999994</c:v>
                </c:pt>
                <c:pt idx="7884">
                  <c:v>488.99999999999994</c:v>
                </c:pt>
                <c:pt idx="7885">
                  <c:v>491</c:v>
                </c:pt>
                <c:pt idx="7886">
                  <c:v>482</c:v>
                </c:pt>
                <c:pt idx="7887">
                  <c:v>473.00000000000006</c:v>
                </c:pt>
                <c:pt idx="7888">
                  <c:v>466</c:v>
                </c:pt>
                <c:pt idx="7889">
                  <c:v>451.99999999999994</c:v>
                </c:pt>
                <c:pt idx="7890">
                  <c:v>451.99999999999994</c:v>
                </c:pt>
                <c:pt idx="7891">
                  <c:v>451.99999999999994</c:v>
                </c:pt>
                <c:pt idx="7892">
                  <c:v>448.00000000000006</c:v>
                </c:pt>
                <c:pt idx="7893">
                  <c:v>436.00000000000006</c:v>
                </c:pt>
                <c:pt idx="7894">
                  <c:v>443</c:v>
                </c:pt>
                <c:pt idx="7895">
                  <c:v>440.00000000000006</c:v>
                </c:pt>
                <c:pt idx="7896">
                  <c:v>444.00000000000006</c:v>
                </c:pt>
                <c:pt idx="7897">
                  <c:v>444.00000000000006</c:v>
                </c:pt>
                <c:pt idx="7898">
                  <c:v>444.00000000000006</c:v>
                </c:pt>
                <c:pt idx="7899">
                  <c:v>444.00000000000006</c:v>
                </c:pt>
                <c:pt idx="7900">
                  <c:v>444.00000000000006</c:v>
                </c:pt>
                <c:pt idx="7901">
                  <c:v>442</c:v>
                </c:pt>
                <c:pt idx="7902">
                  <c:v>443</c:v>
                </c:pt>
                <c:pt idx="7903">
                  <c:v>442</c:v>
                </c:pt>
                <c:pt idx="7904">
                  <c:v>442</c:v>
                </c:pt>
                <c:pt idx="7905">
                  <c:v>442</c:v>
                </c:pt>
                <c:pt idx="7906">
                  <c:v>442</c:v>
                </c:pt>
                <c:pt idx="7907">
                  <c:v>455</c:v>
                </c:pt>
                <c:pt idx="7908">
                  <c:v>456.00000000000006</c:v>
                </c:pt>
                <c:pt idx="7909">
                  <c:v>463</c:v>
                </c:pt>
                <c:pt idx="7910">
                  <c:v>463</c:v>
                </c:pt>
                <c:pt idx="7911">
                  <c:v>463</c:v>
                </c:pt>
                <c:pt idx="7912">
                  <c:v>463</c:v>
                </c:pt>
                <c:pt idx="7913">
                  <c:v>463</c:v>
                </c:pt>
                <c:pt idx="7914">
                  <c:v>459</c:v>
                </c:pt>
                <c:pt idx="7915">
                  <c:v>454</c:v>
                </c:pt>
                <c:pt idx="7916">
                  <c:v>443</c:v>
                </c:pt>
                <c:pt idx="7917">
                  <c:v>451</c:v>
                </c:pt>
                <c:pt idx="7918">
                  <c:v>451</c:v>
                </c:pt>
                <c:pt idx="7919">
                  <c:v>451</c:v>
                </c:pt>
                <c:pt idx="7920">
                  <c:v>451.99999999999994</c:v>
                </c:pt>
                <c:pt idx="7921">
                  <c:v>448.00000000000006</c:v>
                </c:pt>
                <c:pt idx="7922">
                  <c:v>455</c:v>
                </c:pt>
                <c:pt idx="7923">
                  <c:v>470</c:v>
                </c:pt>
                <c:pt idx="7924">
                  <c:v>474</c:v>
                </c:pt>
                <c:pt idx="7925">
                  <c:v>474</c:v>
                </c:pt>
                <c:pt idx="7926">
                  <c:v>474</c:v>
                </c:pt>
                <c:pt idx="7927">
                  <c:v>481.00000000000006</c:v>
                </c:pt>
                <c:pt idx="7928">
                  <c:v>497</c:v>
                </c:pt>
                <c:pt idx="7929">
                  <c:v>501.99999999999994</c:v>
                </c:pt>
                <c:pt idx="7930">
                  <c:v>498.00000000000006</c:v>
                </c:pt>
                <c:pt idx="7931">
                  <c:v>490.00000000000006</c:v>
                </c:pt>
                <c:pt idx="7932">
                  <c:v>490.00000000000006</c:v>
                </c:pt>
                <c:pt idx="7933">
                  <c:v>490.00000000000006</c:v>
                </c:pt>
                <c:pt idx="7934">
                  <c:v>481.00000000000006</c:v>
                </c:pt>
                <c:pt idx="7935">
                  <c:v>479</c:v>
                </c:pt>
                <c:pt idx="7936">
                  <c:v>480</c:v>
                </c:pt>
                <c:pt idx="7937">
                  <c:v>473.00000000000006</c:v>
                </c:pt>
                <c:pt idx="7938">
                  <c:v>468</c:v>
                </c:pt>
                <c:pt idx="7939">
                  <c:v>468</c:v>
                </c:pt>
                <c:pt idx="7940">
                  <c:v>468</c:v>
                </c:pt>
                <c:pt idx="7941">
                  <c:v>466</c:v>
                </c:pt>
                <c:pt idx="7942">
                  <c:v>463</c:v>
                </c:pt>
                <c:pt idx="7943">
                  <c:v>466</c:v>
                </c:pt>
                <c:pt idx="7944">
                  <c:v>465.00000000000006</c:v>
                </c:pt>
                <c:pt idx="7945">
                  <c:v>459.99999999999994</c:v>
                </c:pt>
                <c:pt idx="7946">
                  <c:v>459.99999999999994</c:v>
                </c:pt>
                <c:pt idx="7947">
                  <c:v>459.99999999999994</c:v>
                </c:pt>
                <c:pt idx="7948">
                  <c:v>461.00000000000006</c:v>
                </c:pt>
                <c:pt idx="7949">
                  <c:v>455</c:v>
                </c:pt>
                <c:pt idx="7950">
                  <c:v>445</c:v>
                </c:pt>
                <c:pt idx="7951">
                  <c:v>446</c:v>
                </c:pt>
                <c:pt idx="7952">
                  <c:v>443</c:v>
                </c:pt>
                <c:pt idx="7953">
                  <c:v>443</c:v>
                </c:pt>
                <c:pt idx="7954">
                  <c:v>443</c:v>
                </c:pt>
                <c:pt idx="7955">
                  <c:v>443</c:v>
                </c:pt>
                <c:pt idx="7956">
                  <c:v>453</c:v>
                </c:pt>
                <c:pt idx="7957">
                  <c:v>455</c:v>
                </c:pt>
                <c:pt idx="7958">
                  <c:v>453</c:v>
                </c:pt>
                <c:pt idx="7959">
                  <c:v>461.00000000000006</c:v>
                </c:pt>
                <c:pt idx="7960">
                  <c:v>461.00000000000006</c:v>
                </c:pt>
                <c:pt idx="7961">
                  <c:v>461.00000000000006</c:v>
                </c:pt>
                <c:pt idx="7962">
                  <c:v>467</c:v>
                </c:pt>
                <c:pt idx="7963">
                  <c:v>468</c:v>
                </c:pt>
                <c:pt idx="7964">
                  <c:v>459</c:v>
                </c:pt>
                <c:pt idx="7965">
                  <c:v>457</c:v>
                </c:pt>
                <c:pt idx="7966">
                  <c:v>457</c:v>
                </c:pt>
                <c:pt idx="7967">
                  <c:v>457</c:v>
                </c:pt>
                <c:pt idx="7968">
                  <c:v>457</c:v>
                </c:pt>
                <c:pt idx="7969">
                  <c:v>461.00000000000006</c:v>
                </c:pt>
                <c:pt idx="7970">
                  <c:v>462</c:v>
                </c:pt>
                <c:pt idx="7971">
                  <c:v>459.99999999999994</c:v>
                </c:pt>
                <c:pt idx="7972">
                  <c:v>463.99999999999994</c:v>
                </c:pt>
                <c:pt idx="7973">
                  <c:v>462</c:v>
                </c:pt>
                <c:pt idx="7974">
                  <c:v>462</c:v>
                </c:pt>
                <c:pt idx="7975">
                  <c:v>462</c:v>
                </c:pt>
                <c:pt idx="7976">
                  <c:v>459</c:v>
                </c:pt>
                <c:pt idx="7977">
                  <c:v>462</c:v>
                </c:pt>
                <c:pt idx="7978">
                  <c:v>462</c:v>
                </c:pt>
                <c:pt idx="7979">
                  <c:v>465.00000000000006</c:v>
                </c:pt>
                <c:pt idx="7980">
                  <c:v>465.00000000000006</c:v>
                </c:pt>
                <c:pt idx="7981">
                  <c:v>465.00000000000006</c:v>
                </c:pt>
                <c:pt idx="7982">
                  <c:v>465.00000000000006</c:v>
                </c:pt>
                <c:pt idx="7983">
                  <c:v>466</c:v>
                </c:pt>
                <c:pt idx="7984">
                  <c:v>459.99999999999994</c:v>
                </c:pt>
                <c:pt idx="7985">
                  <c:v>463</c:v>
                </c:pt>
                <c:pt idx="7986">
                  <c:v>461.00000000000006</c:v>
                </c:pt>
                <c:pt idx="7987">
                  <c:v>463</c:v>
                </c:pt>
                <c:pt idx="7988">
                  <c:v>463</c:v>
                </c:pt>
                <c:pt idx="7989">
                  <c:v>463</c:v>
                </c:pt>
                <c:pt idx="7990">
                  <c:v>463.99999999999994</c:v>
                </c:pt>
                <c:pt idx="7991">
                  <c:v>468.99999999999994</c:v>
                </c:pt>
                <c:pt idx="7992">
                  <c:v>466</c:v>
                </c:pt>
                <c:pt idx="7993">
                  <c:v>468</c:v>
                </c:pt>
                <c:pt idx="7994">
                  <c:v>468.99999999999994</c:v>
                </c:pt>
                <c:pt idx="7995">
                  <c:v>468.99999999999994</c:v>
                </c:pt>
                <c:pt idx="7996">
                  <c:v>468.99999999999994</c:v>
                </c:pt>
                <c:pt idx="7997">
                  <c:v>476</c:v>
                </c:pt>
                <c:pt idx="7998">
                  <c:v>476.99999999999994</c:v>
                </c:pt>
                <c:pt idx="7999">
                  <c:v>482</c:v>
                </c:pt>
                <c:pt idx="8000">
                  <c:v>491</c:v>
                </c:pt>
                <c:pt idx="8001">
                  <c:v>491</c:v>
                </c:pt>
                <c:pt idx="8002">
                  <c:v>491</c:v>
                </c:pt>
                <c:pt idx="8003">
                  <c:v>491</c:v>
                </c:pt>
                <c:pt idx="8004">
                  <c:v>491</c:v>
                </c:pt>
                <c:pt idx="8005">
                  <c:v>492</c:v>
                </c:pt>
                <c:pt idx="8006">
                  <c:v>496</c:v>
                </c:pt>
                <c:pt idx="8007">
                  <c:v>499</c:v>
                </c:pt>
                <c:pt idx="8008">
                  <c:v>508</c:v>
                </c:pt>
                <c:pt idx="8009">
                  <c:v>508</c:v>
                </c:pt>
                <c:pt idx="8010">
                  <c:v>508</c:v>
                </c:pt>
                <c:pt idx="8011">
                  <c:v>508</c:v>
                </c:pt>
                <c:pt idx="8012">
                  <c:v>512</c:v>
                </c:pt>
                <c:pt idx="8013">
                  <c:v>522</c:v>
                </c:pt>
                <c:pt idx="8014">
                  <c:v>524</c:v>
                </c:pt>
                <c:pt idx="8015">
                  <c:v>529</c:v>
                </c:pt>
                <c:pt idx="8016">
                  <c:v>529</c:v>
                </c:pt>
                <c:pt idx="8017">
                  <c:v>529</c:v>
                </c:pt>
                <c:pt idx="8018">
                  <c:v>532</c:v>
                </c:pt>
                <c:pt idx="8019">
                  <c:v>524</c:v>
                </c:pt>
                <c:pt idx="8020">
                  <c:v>538</c:v>
                </c:pt>
                <c:pt idx="8021">
                  <c:v>552</c:v>
                </c:pt>
                <c:pt idx="8022">
                  <c:v>549</c:v>
                </c:pt>
                <c:pt idx="8023">
                  <c:v>549</c:v>
                </c:pt>
                <c:pt idx="8024">
                  <c:v>549</c:v>
                </c:pt>
                <c:pt idx="8025">
                  <c:v>554</c:v>
                </c:pt>
                <c:pt idx="8026">
                  <c:v>552</c:v>
                </c:pt>
                <c:pt idx="8027">
                  <c:v>549</c:v>
                </c:pt>
                <c:pt idx="8028">
                  <c:v>560</c:v>
                </c:pt>
                <c:pt idx="8029">
                  <c:v>565</c:v>
                </c:pt>
                <c:pt idx="8030">
                  <c:v>565</c:v>
                </c:pt>
                <c:pt idx="8031">
                  <c:v>565</c:v>
                </c:pt>
                <c:pt idx="8032">
                  <c:v>563</c:v>
                </c:pt>
                <c:pt idx="8033">
                  <c:v>550</c:v>
                </c:pt>
                <c:pt idx="8034">
                  <c:v>539</c:v>
                </c:pt>
                <c:pt idx="8035">
                  <c:v>525</c:v>
                </c:pt>
                <c:pt idx="8036">
                  <c:v>518</c:v>
                </c:pt>
                <c:pt idx="8037">
                  <c:v>518</c:v>
                </c:pt>
                <c:pt idx="8038">
                  <c:v>518</c:v>
                </c:pt>
                <c:pt idx="8039">
                  <c:v>518</c:v>
                </c:pt>
                <c:pt idx="8040">
                  <c:v>521</c:v>
                </c:pt>
                <c:pt idx="8041">
                  <c:v>524</c:v>
                </c:pt>
                <c:pt idx="8042">
                  <c:v>511.00000000000006</c:v>
                </c:pt>
                <c:pt idx="8043">
                  <c:v>523</c:v>
                </c:pt>
                <c:pt idx="8044">
                  <c:v>523</c:v>
                </c:pt>
                <c:pt idx="8045">
                  <c:v>523</c:v>
                </c:pt>
                <c:pt idx="8046">
                  <c:v>540</c:v>
                </c:pt>
                <c:pt idx="8047">
                  <c:v>544</c:v>
                </c:pt>
                <c:pt idx="8048">
                  <c:v>542</c:v>
                </c:pt>
                <c:pt idx="8049">
                  <c:v>536</c:v>
                </c:pt>
                <c:pt idx="8050">
                  <c:v>538</c:v>
                </c:pt>
                <c:pt idx="8051">
                  <c:v>538</c:v>
                </c:pt>
                <c:pt idx="8052">
                  <c:v>538</c:v>
                </c:pt>
                <c:pt idx="8053">
                  <c:v>541</c:v>
                </c:pt>
                <c:pt idx="8054">
                  <c:v>541</c:v>
                </c:pt>
                <c:pt idx="8055">
                  <c:v>535</c:v>
                </c:pt>
                <c:pt idx="8056">
                  <c:v>525</c:v>
                </c:pt>
                <c:pt idx="8057">
                  <c:v>525</c:v>
                </c:pt>
                <c:pt idx="8058">
                  <c:v>525</c:v>
                </c:pt>
                <c:pt idx="8059">
                  <c:v>525</c:v>
                </c:pt>
                <c:pt idx="8060">
                  <c:v>523</c:v>
                </c:pt>
                <c:pt idx="8061">
                  <c:v>526</c:v>
                </c:pt>
                <c:pt idx="8062">
                  <c:v>523</c:v>
                </c:pt>
                <c:pt idx="8063">
                  <c:v>527</c:v>
                </c:pt>
                <c:pt idx="8064">
                  <c:v>540</c:v>
                </c:pt>
                <c:pt idx="8065">
                  <c:v>540</c:v>
                </c:pt>
                <c:pt idx="8066">
                  <c:v>540</c:v>
                </c:pt>
                <c:pt idx="8067">
                  <c:v>548</c:v>
                </c:pt>
                <c:pt idx="8068">
                  <c:v>565</c:v>
                </c:pt>
                <c:pt idx="8069">
                  <c:v>573</c:v>
                </c:pt>
                <c:pt idx="8070">
                  <c:v>601</c:v>
                </c:pt>
                <c:pt idx="8071">
                  <c:v>609</c:v>
                </c:pt>
                <c:pt idx="8072">
                  <c:v>609</c:v>
                </c:pt>
                <c:pt idx="8073">
                  <c:v>609</c:v>
                </c:pt>
                <c:pt idx="8074">
                  <c:v>670</c:v>
                </c:pt>
                <c:pt idx="8075">
                  <c:v>704</c:v>
                </c:pt>
                <c:pt idx="8076">
                  <c:v>715</c:v>
                </c:pt>
                <c:pt idx="8077">
                  <c:v>725</c:v>
                </c:pt>
                <c:pt idx="8078">
                  <c:v>714</c:v>
                </c:pt>
                <c:pt idx="8079">
                  <c:v>714</c:v>
                </c:pt>
                <c:pt idx="8080">
                  <c:v>714</c:v>
                </c:pt>
                <c:pt idx="8081">
                  <c:v>697</c:v>
                </c:pt>
                <c:pt idx="8082">
                  <c:v>697</c:v>
                </c:pt>
                <c:pt idx="8083">
                  <c:v>693</c:v>
                </c:pt>
                <c:pt idx="8084">
                  <c:v>709</c:v>
                </c:pt>
                <c:pt idx="8085">
                  <c:v>716</c:v>
                </c:pt>
                <c:pt idx="8086">
                  <c:v>716</c:v>
                </c:pt>
                <c:pt idx="8087">
                  <c:v>716</c:v>
                </c:pt>
                <c:pt idx="8088">
                  <c:v>718</c:v>
                </c:pt>
                <c:pt idx="8089">
                  <c:v>733</c:v>
                </c:pt>
                <c:pt idx="8090">
                  <c:v>731</c:v>
                </c:pt>
                <c:pt idx="8091">
                  <c:v>731</c:v>
                </c:pt>
                <c:pt idx="8092">
                  <c:v>736</c:v>
                </c:pt>
                <c:pt idx="8093">
                  <c:v>736</c:v>
                </c:pt>
                <c:pt idx="8094">
                  <c:v>736</c:v>
                </c:pt>
                <c:pt idx="8095">
                  <c:v>728</c:v>
                </c:pt>
                <c:pt idx="8096">
                  <c:v>727</c:v>
                </c:pt>
                <c:pt idx="8097">
                  <c:v>708</c:v>
                </c:pt>
                <c:pt idx="8098">
                  <c:v>703</c:v>
                </c:pt>
                <c:pt idx="8099">
                  <c:v>711</c:v>
                </c:pt>
                <c:pt idx="8100">
                  <c:v>711</c:v>
                </c:pt>
                <c:pt idx="8101">
                  <c:v>711</c:v>
                </c:pt>
                <c:pt idx="8102">
                  <c:v>711</c:v>
                </c:pt>
                <c:pt idx="8103">
                  <c:v>731</c:v>
                </c:pt>
                <c:pt idx="8104">
                  <c:v>719</c:v>
                </c:pt>
                <c:pt idx="8105">
                  <c:v>718</c:v>
                </c:pt>
                <c:pt idx="8106">
                  <c:v>727</c:v>
                </c:pt>
                <c:pt idx="8107">
                  <c:v>727</c:v>
                </c:pt>
                <c:pt idx="8108">
                  <c:v>727</c:v>
                </c:pt>
                <c:pt idx="8109">
                  <c:v>740</c:v>
                </c:pt>
                <c:pt idx="8110">
                  <c:v>739</c:v>
                </c:pt>
                <c:pt idx="8111">
                  <c:v>733</c:v>
                </c:pt>
                <c:pt idx="8112">
                  <c:v>725</c:v>
                </c:pt>
                <c:pt idx="8113">
                  <c:v>722</c:v>
                </c:pt>
                <c:pt idx="8114">
                  <c:v>722</c:v>
                </c:pt>
                <c:pt idx="8115">
                  <c:v>722</c:v>
                </c:pt>
                <c:pt idx="8116">
                  <c:v>735</c:v>
                </c:pt>
                <c:pt idx="8117">
                  <c:v>734</c:v>
                </c:pt>
                <c:pt idx="8118">
                  <c:v>735</c:v>
                </c:pt>
                <c:pt idx="8119">
                  <c:v>767</c:v>
                </c:pt>
                <c:pt idx="8120">
                  <c:v>770</c:v>
                </c:pt>
                <c:pt idx="8121">
                  <c:v>770</c:v>
                </c:pt>
                <c:pt idx="8122">
                  <c:v>770</c:v>
                </c:pt>
                <c:pt idx="8123">
                  <c:v>771</c:v>
                </c:pt>
                <c:pt idx="8124">
                  <c:v>762</c:v>
                </c:pt>
                <c:pt idx="8125">
                  <c:v>772</c:v>
                </c:pt>
                <c:pt idx="8126">
                  <c:v>785</c:v>
                </c:pt>
                <c:pt idx="8127">
                  <c:v>807</c:v>
                </c:pt>
                <c:pt idx="8128">
                  <c:v>807</c:v>
                </c:pt>
                <c:pt idx="8129">
                  <c:v>807</c:v>
                </c:pt>
                <c:pt idx="8130">
                  <c:v>838.00000000000011</c:v>
                </c:pt>
                <c:pt idx="8131">
                  <c:v>876</c:v>
                </c:pt>
                <c:pt idx="8132">
                  <c:v>865</c:v>
                </c:pt>
                <c:pt idx="8133">
                  <c:v>836.99999999999989</c:v>
                </c:pt>
                <c:pt idx="8134">
                  <c:v>821.00000000000011</c:v>
                </c:pt>
                <c:pt idx="8135">
                  <c:v>821.00000000000011</c:v>
                </c:pt>
                <c:pt idx="8136">
                  <c:v>821.00000000000011</c:v>
                </c:pt>
                <c:pt idx="8137">
                  <c:v>821.00000000000011</c:v>
                </c:pt>
                <c:pt idx="8138">
                  <c:v>801</c:v>
                </c:pt>
                <c:pt idx="8139">
                  <c:v>775</c:v>
                </c:pt>
                <c:pt idx="8140">
                  <c:v>774</c:v>
                </c:pt>
                <c:pt idx="8141">
                  <c:v>761</c:v>
                </c:pt>
                <c:pt idx="8142">
                  <c:v>761</c:v>
                </c:pt>
                <c:pt idx="8143">
                  <c:v>761</c:v>
                </c:pt>
                <c:pt idx="8144">
                  <c:v>749</c:v>
                </c:pt>
                <c:pt idx="8145">
                  <c:v>749</c:v>
                </c:pt>
                <c:pt idx="8146">
                  <c:v>732</c:v>
                </c:pt>
                <c:pt idx="8147">
                  <c:v>725</c:v>
                </c:pt>
                <c:pt idx="8148">
                  <c:v>708</c:v>
                </c:pt>
                <c:pt idx="8149">
                  <c:v>708</c:v>
                </c:pt>
                <c:pt idx="8150">
                  <c:v>708</c:v>
                </c:pt>
                <c:pt idx="8151">
                  <c:v>693</c:v>
                </c:pt>
                <c:pt idx="8152">
                  <c:v>690</c:v>
                </c:pt>
                <c:pt idx="8153">
                  <c:v>683</c:v>
                </c:pt>
                <c:pt idx="8154">
                  <c:v>648</c:v>
                </c:pt>
                <c:pt idx="8155">
                  <c:v>650</c:v>
                </c:pt>
                <c:pt idx="8156">
                  <c:v>650</c:v>
                </c:pt>
                <c:pt idx="8157">
                  <c:v>650</c:v>
                </c:pt>
                <c:pt idx="8158">
                  <c:v>667</c:v>
                </c:pt>
                <c:pt idx="8159">
                  <c:v>699</c:v>
                </c:pt>
                <c:pt idx="8160">
                  <c:v>693</c:v>
                </c:pt>
                <c:pt idx="8161">
                  <c:v>684</c:v>
                </c:pt>
                <c:pt idx="8162">
                  <c:v>685</c:v>
                </c:pt>
                <c:pt idx="8163">
                  <c:v>685</c:v>
                </c:pt>
                <c:pt idx="8164">
                  <c:v>685</c:v>
                </c:pt>
                <c:pt idx="8165">
                  <c:v>688</c:v>
                </c:pt>
                <c:pt idx="8166">
                  <c:v>683</c:v>
                </c:pt>
                <c:pt idx="8167">
                  <c:v>706</c:v>
                </c:pt>
                <c:pt idx="8168">
                  <c:v>704</c:v>
                </c:pt>
                <c:pt idx="8169">
                  <c:v>704</c:v>
                </c:pt>
                <c:pt idx="8170">
                  <c:v>704</c:v>
                </c:pt>
                <c:pt idx="8171">
                  <c:v>704</c:v>
                </c:pt>
                <c:pt idx="8172">
                  <c:v>702</c:v>
                </c:pt>
                <c:pt idx="8173">
                  <c:v>708</c:v>
                </c:pt>
                <c:pt idx="8174">
                  <c:v>710</c:v>
                </c:pt>
                <c:pt idx="8175">
                  <c:v>717</c:v>
                </c:pt>
                <c:pt idx="8176">
                  <c:v>718</c:v>
                </c:pt>
                <c:pt idx="8177">
                  <c:v>718</c:v>
                </c:pt>
                <c:pt idx="8178">
                  <c:v>718</c:v>
                </c:pt>
                <c:pt idx="8179">
                  <c:v>735</c:v>
                </c:pt>
                <c:pt idx="8180">
                  <c:v>746</c:v>
                </c:pt>
                <c:pt idx="8181">
                  <c:v>759</c:v>
                </c:pt>
                <c:pt idx="8182">
                  <c:v>759</c:v>
                </c:pt>
                <c:pt idx="8183">
                  <c:v>756</c:v>
                </c:pt>
                <c:pt idx="8184">
                  <c:v>756</c:v>
                </c:pt>
                <c:pt idx="8185">
                  <c:v>756</c:v>
                </c:pt>
                <c:pt idx="8186">
                  <c:v>751</c:v>
                </c:pt>
                <c:pt idx="8187">
                  <c:v>749</c:v>
                </c:pt>
                <c:pt idx="8188">
                  <c:v>734</c:v>
                </c:pt>
                <c:pt idx="8189">
                  <c:v>725</c:v>
                </c:pt>
                <c:pt idx="8190">
                  <c:v>720</c:v>
                </c:pt>
                <c:pt idx="8191">
                  <c:v>720</c:v>
                </c:pt>
                <c:pt idx="8192">
                  <c:v>720</c:v>
                </c:pt>
                <c:pt idx="8193">
                  <c:v>711</c:v>
                </c:pt>
                <c:pt idx="8194">
                  <c:v>708</c:v>
                </c:pt>
                <c:pt idx="8195">
                  <c:v>710</c:v>
                </c:pt>
                <c:pt idx="8196">
                  <c:v>713</c:v>
                </c:pt>
                <c:pt idx="8197">
                  <c:v>711</c:v>
                </c:pt>
                <c:pt idx="8198">
                  <c:v>711</c:v>
                </c:pt>
                <c:pt idx="8199">
                  <c:v>711</c:v>
                </c:pt>
                <c:pt idx="8200">
                  <c:v>718</c:v>
                </c:pt>
                <c:pt idx="8201">
                  <c:v>717</c:v>
                </c:pt>
                <c:pt idx="8202">
                  <c:v>722</c:v>
                </c:pt>
                <c:pt idx="8203">
                  <c:v>723</c:v>
                </c:pt>
                <c:pt idx="8204">
                  <c:v>724</c:v>
                </c:pt>
                <c:pt idx="8205">
                  <c:v>724</c:v>
                </c:pt>
                <c:pt idx="8206">
                  <c:v>724</c:v>
                </c:pt>
                <c:pt idx="8207">
                  <c:v>723</c:v>
                </c:pt>
                <c:pt idx="8208">
                  <c:v>712</c:v>
                </c:pt>
                <c:pt idx="8209">
                  <c:v>708</c:v>
                </c:pt>
                <c:pt idx="8210">
                  <c:v>704</c:v>
                </c:pt>
                <c:pt idx="8211">
                  <c:v>696</c:v>
                </c:pt>
                <c:pt idx="8212">
                  <c:v>696</c:v>
                </c:pt>
                <c:pt idx="8213">
                  <c:v>696</c:v>
                </c:pt>
                <c:pt idx="8214">
                  <c:v>696</c:v>
                </c:pt>
                <c:pt idx="8215">
                  <c:v>696</c:v>
                </c:pt>
                <c:pt idx="8216">
                  <c:v>700</c:v>
                </c:pt>
                <c:pt idx="8217">
                  <c:v>697</c:v>
                </c:pt>
                <c:pt idx="8218">
                  <c:v>699</c:v>
                </c:pt>
                <c:pt idx="8219">
                  <c:v>699</c:v>
                </c:pt>
                <c:pt idx="8220">
                  <c:v>699</c:v>
                </c:pt>
                <c:pt idx="8221">
                  <c:v>699</c:v>
                </c:pt>
                <c:pt idx="8222">
                  <c:v>682</c:v>
                </c:pt>
                <c:pt idx="8223">
                  <c:v>674</c:v>
                </c:pt>
                <c:pt idx="8224">
                  <c:v>678</c:v>
                </c:pt>
                <c:pt idx="8225">
                  <c:v>675</c:v>
                </c:pt>
                <c:pt idx="8226">
                  <c:v>675</c:v>
                </c:pt>
                <c:pt idx="8227">
                  <c:v>675</c:v>
                </c:pt>
                <c:pt idx="8228">
                  <c:v>675</c:v>
                </c:pt>
                <c:pt idx="8229">
                  <c:v>669</c:v>
                </c:pt>
                <c:pt idx="8230">
                  <c:v>674</c:v>
                </c:pt>
                <c:pt idx="8231">
                  <c:v>670</c:v>
                </c:pt>
                <c:pt idx="8232">
                  <c:v>677</c:v>
                </c:pt>
                <c:pt idx="8233">
                  <c:v>677</c:v>
                </c:pt>
                <c:pt idx="8234">
                  <c:v>677</c:v>
                </c:pt>
                <c:pt idx="8235">
                  <c:v>677</c:v>
                </c:pt>
                <c:pt idx="8236">
                  <c:v>671</c:v>
                </c:pt>
                <c:pt idx="8237">
                  <c:v>671</c:v>
                </c:pt>
                <c:pt idx="8238">
                  <c:v>656</c:v>
                </c:pt>
                <c:pt idx="8239">
                  <c:v>647</c:v>
                </c:pt>
                <c:pt idx="8240">
                  <c:v>647</c:v>
                </c:pt>
                <c:pt idx="8241">
                  <c:v>647</c:v>
                </c:pt>
                <c:pt idx="8242">
                  <c:v>641</c:v>
                </c:pt>
                <c:pt idx="8243">
                  <c:v>640</c:v>
                </c:pt>
                <c:pt idx="8244">
                  <c:v>643</c:v>
                </c:pt>
                <c:pt idx="8245">
                  <c:v>636</c:v>
                </c:pt>
                <c:pt idx="8246">
                  <c:v>632</c:v>
                </c:pt>
                <c:pt idx="8247">
                  <c:v>632</c:v>
                </c:pt>
                <c:pt idx="8248">
                  <c:v>632</c:v>
                </c:pt>
                <c:pt idx="8249">
                  <c:v>642</c:v>
                </c:pt>
                <c:pt idx="8250">
                  <c:v>643</c:v>
                </c:pt>
                <c:pt idx="8251">
                  <c:v>636</c:v>
                </c:pt>
                <c:pt idx="8252">
                  <c:v>636</c:v>
                </c:pt>
                <c:pt idx="8253">
                  <c:v>623</c:v>
                </c:pt>
                <c:pt idx="8254">
                  <c:v>623</c:v>
                </c:pt>
                <c:pt idx="8255">
                  <c:v>623</c:v>
                </c:pt>
                <c:pt idx="8256">
                  <c:v>625</c:v>
                </c:pt>
                <c:pt idx="8257">
                  <c:v>617</c:v>
                </c:pt>
                <c:pt idx="8258">
                  <c:v>609</c:v>
                </c:pt>
                <c:pt idx="8259">
                  <c:v>605</c:v>
                </c:pt>
                <c:pt idx="8260">
                  <c:v>616</c:v>
                </c:pt>
                <c:pt idx="8261">
                  <c:v>616</c:v>
                </c:pt>
                <c:pt idx="8262">
                  <c:v>616</c:v>
                </c:pt>
                <c:pt idx="8263">
                  <c:v>611</c:v>
                </c:pt>
                <c:pt idx="8264">
                  <c:v>612</c:v>
                </c:pt>
                <c:pt idx="8265">
                  <c:v>614</c:v>
                </c:pt>
                <c:pt idx="8266">
                  <c:v>614</c:v>
                </c:pt>
                <c:pt idx="8267">
                  <c:v>607</c:v>
                </c:pt>
                <c:pt idx="8268">
                  <c:v>607</c:v>
                </c:pt>
                <c:pt idx="8269">
                  <c:v>607</c:v>
                </c:pt>
                <c:pt idx="8270">
                  <c:v>607</c:v>
                </c:pt>
                <c:pt idx="8271">
                  <c:v>597</c:v>
                </c:pt>
                <c:pt idx="8272">
                  <c:v>599</c:v>
                </c:pt>
                <c:pt idx="8273">
                  <c:v>595</c:v>
                </c:pt>
                <c:pt idx="8274">
                  <c:v>585</c:v>
                </c:pt>
                <c:pt idx="8275">
                  <c:v>585</c:v>
                </c:pt>
                <c:pt idx="8276">
                  <c:v>585</c:v>
                </c:pt>
                <c:pt idx="8277">
                  <c:v>590</c:v>
                </c:pt>
                <c:pt idx="8278">
                  <c:v>586</c:v>
                </c:pt>
                <c:pt idx="8279">
                  <c:v>577</c:v>
                </c:pt>
                <c:pt idx="8280">
                  <c:v>573</c:v>
                </c:pt>
                <c:pt idx="8281">
                  <c:v>579</c:v>
                </c:pt>
                <c:pt idx="8282">
                  <c:v>579</c:v>
                </c:pt>
                <c:pt idx="8283">
                  <c:v>579</c:v>
                </c:pt>
                <c:pt idx="8284">
                  <c:v>584</c:v>
                </c:pt>
                <c:pt idx="8285">
                  <c:v>605</c:v>
                </c:pt>
                <c:pt idx="8286">
                  <c:v>599</c:v>
                </c:pt>
                <c:pt idx="8287">
                  <c:v>591</c:v>
                </c:pt>
                <c:pt idx="8288">
                  <c:v>586</c:v>
                </c:pt>
                <c:pt idx="8289">
                  <c:v>586</c:v>
                </c:pt>
                <c:pt idx="8290">
                  <c:v>586</c:v>
                </c:pt>
                <c:pt idx="8291">
                  <c:v>584</c:v>
                </c:pt>
                <c:pt idx="8292">
                  <c:v>574</c:v>
                </c:pt>
                <c:pt idx="8293">
                  <c:v>561</c:v>
                </c:pt>
                <c:pt idx="8294">
                  <c:v>567</c:v>
                </c:pt>
                <c:pt idx="8295">
                  <c:v>565</c:v>
                </c:pt>
                <c:pt idx="8296">
                  <c:v>565</c:v>
                </c:pt>
                <c:pt idx="8297">
                  <c:v>565</c:v>
                </c:pt>
                <c:pt idx="8298">
                  <c:v>559</c:v>
                </c:pt>
                <c:pt idx="8299">
                  <c:v>561</c:v>
                </c:pt>
                <c:pt idx="8300">
                  <c:v>566</c:v>
                </c:pt>
                <c:pt idx="8301">
                  <c:v>572</c:v>
                </c:pt>
                <c:pt idx="8302">
                  <c:v>573</c:v>
                </c:pt>
                <c:pt idx="8303">
                  <c:v>573</c:v>
                </c:pt>
                <c:pt idx="8304">
                  <c:v>573</c:v>
                </c:pt>
                <c:pt idx="8305">
                  <c:v>572</c:v>
                </c:pt>
                <c:pt idx="8306">
                  <c:v>573</c:v>
                </c:pt>
                <c:pt idx="8307">
                  <c:v>574</c:v>
                </c:pt>
                <c:pt idx="8308">
                  <c:v>584</c:v>
                </c:pt>
                <c:pt idx="8309">
                  <c:v>576</c:v>
                </c:pt>
                <c:pt idx="8310">
                  <c:v>576</c:v>
                </c:pt>
                <c:pt idx="8311">
                  <c:v>576</c:v>
                </c:pt>
                <c:pt idx="8312">
                  <c:v>579</c:v>
                </c:pt>
                <c:pt idx="8313">
                  <c:v>571</c:v>
                </c:pt>
                <c:pt idx="8314">
                  <c:v>579</c:v>
                </c:pt>
                <c:pt idx="8315">
                  <c:v>585</c:v>
                </c:pt>
                <c:pt idx="8316">
                  <c:v>593</c:v>
                </c:pt>
                <c:pt idx="8317">
                  <c:v>593</c:v>
                </c:pt>
                <c:pt idx="8318">
                  <c:v>593</c:v>
                </c:pt>
                <c:pt idx="8319">
                  <c:v>603</c:v>
                </c:pt>
                <c:pt idx="8320">
                  <c:v>612</c:v>
                </c:pt>
                <c:pt idx="8321">
                  <c:v>609</c:v>
                </c:pt>
                <c:pt idx="8322">
                  <c:v>603</c:v>
                </c:pt>
                <c:pt idx="8323">
                  <c:v>605</c:v>
                </c:pt>
                <c:pt idx="8324">
                  <c:v>605</c:v>
                </c:pt>
                <c:pt idx="8325">
                  <c:v>605</c:v>
                </c:pt>
                <c:pt idx="8326">
                  <c:v>606</c:v>
                </c:pt>
                <c:pt idx="8327">
                  <c:v>598</c:v>
                </c:pt>
                <c:pt idx="8328">
                  <c:v>599</c:v>
                </c:pt>
                <c:pt idx="8329">
                  <c:v>600</c:v>
                </c:pt>
                <c:pt idx="8330">
                  <c:v>598</c:v>
                </c:pt>
                <c:pt idx="8331">
                  <c:v>598</c:v>
                </c:pt>
                <c:pt idx="8332">
                  <c:v>598</c:v>
                </c:pt>
                <c:pt idx="8333">
                  <c:v>603</c:v>
                </c:pt>
                <c:pt idx="8334">
                  <c:v>598</c:v>
                </c:pt>
                <c:pt idx="8335">
                  <c:v>589</c:v>
                </c:pt>
                <c:pt idx="8336">
                  <c:v>589</c:v>
                </c:pt>
                <c:pt idx="8337">
                  <c:v>586</c:v>
                </c:pt>
                <c:pt idx="8338">
                  <c:v>586</c:v>
                </c:pt>
                <c:pt idx="8339">
                  <c:v>586</c:v>
                </c:pt>
                <c:pt idx="8340">
                  <c:v>582</c:v>
                </c:pt>
                <c:pt idx="8341">
                  <c:v>574</c:v>
                </c:pt>
                <c:pt idx="8342">
                  <c:v>574</c:v>
                </c:pt>
                <c:pt idx="8343">
                  <c:v>572</c:v>
                </c:pt>
                <c:pt idx="8344">
                  <c:v>572</c:v>
                </c:pt>
                <c:pt idx="8345">
                  <c:v>572</c:v>
                </c:pt>
                <c:pt idx="8346">
                  <c:v>572</c:v>
                </c:pt>
                <c:pt idx="8347">
                  <c:v>576</c:v>
                </c:pt>
                <c:pt idx="8348">
                  <c:v>580</c:v>
                </c:pt>
                <c:pt idx="8349">
                  <c:v>584</c:v>
                </c:pt>
                <c:pt idx="8350">
                  <c:v>580</c:v>
                </c:pt>
                <c:pt idx="8351">
                  <c:v>581</c:v>
                </c:pt>
                <c:pt idx="8352">
                  <c:v>581</c:v>
                </c:pt>
                <c:pt idx="8353">
                  <c:v>581</c:v>
                </c:pt>
                <c:pt idx="8354">
                  <c:v>593</c:v>
                </c:pt>
                <c:pt idx="8355">
                  <c:v>596</c:v>
                </c:pt>
                <c:pt idx="8356">
                  <c:v>604</c:v>
                </c:pt>
                <c:pt idx="8357">
                  <c:v>626</c:v>
                </c:pt>
                <c:pt idx="8358">
                  <c:v>634</c:v>
                </c:pt>
                <c:pt idx="8359">
                  <c:v>634</c:v>
                </c:pt>
                <c:pt idx="8360">
                  <c:v>634</c:v>
                </c:pt>
                <c:pt idx="8361">
                  <c:v>644</c:v>
                </c:pt>
                <c:pt idx="8362">
                  <c:v>635</c:v>
                </c:pt>
                <c:pt idx="8363">
                  <c:v>658</c:v>
                </c:pt>
                <c:pt idx="8364">
                  <c:v>656</c:v>
                </c:pt>
                <c:pt idx="8365">
                  <c:v>656</c:v>
                </c:pt>
                <c:pt idx="8366">
                  <c:v>656</c:v>
                </c:pt>
                <c:pt idx="8367">
                  <c:v>656</c:v>
                </c:pt>
                <c:pt idx="8368">
                  <c:v>656</c:v>
                </c:pt>
                <c:pt idx="8369">
                  <c:v>653</c:v>
                </c:pt>
                <c:pt idx="8370">
                  <c:v>665</c:v>
                </c:pt>
                <c:pt idx="8371">
                  <c:v>671</c:v>
                </c:pt>
                <c:pt idx="8372">
                  <c:v>688</c:v>
                </c:pt>
                <c:pt idx="8373">
                  <c:v>688</c:v>
                </c:pt>
                <c:pt idx="8374">
                  <c:v>688</c:v>
                </c:pt>
                <c:pt idx="8375">
                  <c:v>689</c:v>
                </c:pt>
                <c:pt idx="8376">
                  <c:v>695</c:v>
                </c:pt>
                <c:pt idx="8377">
                  <c:v>679</c:v>
                </c:pt>
                <c:pt idx="8378">
                  <c:v>668</c:v>
                </c:pt>
                <c:pt idx="8379">
                  <c:v>667</c:v>
                </c:pt>
                <c:pt idx="8380">
                  <c:v>667</c:v>
                </c:pt>
                <c:pt idx="8381">
                  <c:v>667</c:v>
                </c:pt>
                <c:pt idx="8382">
                  <c:v>664</c:v>
                </c:pt>
                <c:pt idx="8383">
                  <c:v>665</c:v>
                </c:pt>
                <c:pt idx="8384">
                  <c:v>665</c:v>
                </c:pt>
                <c:pt idx="8385">
                  <c:v>662</c:v>
                </c:pt>
                <c:pt idx="8386">
                  <c:v>662</c:v>
                </c:pt>
                <c:pt idx="8387">
                  <c:v>662</c:v>
                </c:pt>
                <c:pt idx="8388">
                  <c:v>662</c:v>
                </c:pt>
                <c:pt idx="8389">
                  <c:v>659</c:v>
                </c:pt>
                <c:pt idx="8390">
                  <c:v>644</c:v>
                </c:pt>
                <c:pt idx="8391">
                  <c:v>633</c:v>
                </c:pt>
                <c:pt idx="8392">
                  <c:v>632</c:v>
                </c:pt>
                <c:pt idx="8393">
                  <c:v>630</c:v>
                </c:pt>
                <c:pt idx="8394">
                  <c:v>630</c:v>
                </c:pt>
                <c:pt idx="8395">
                  <c:v>630</c:v>
                </c:pt>
                <c:pt idx="8396">
                  <c:v>638</c:v>
                </c:pt>
                <c:pt idx="8397">
                  <c:v>635</c:v>
                </c:pt>
                <c:pt idx="8398">
                  <c:v>631</c:v>
                </c:pt>
                <c:pt idx="8399">
                  <c:v>631</c:v>
                </c:pt>
                <c:pt idx="8400">
                  <c:v>615</c:v>
                </c:pt>
                <c:pt idx="8401">
                  <c:v>615</c:v>
                </c:pt>
                <c:pt idx="8402">
                  <c:v>615</c:v>
                </c:pt>
                <c:pt idx="8403">
                  <c:v>617</c:v>
                </c:pt>
                <c:pt idx="8404">
                  <c:v>611</c:v>
                </c:pt>
                <c:pt idx="8405">
                  <c:v>611</c:v>
                </c:pt>
                <c:pt idx="8406">
                  <c:v>612</c:v>
                </c:pt>
                <c:pt idx="8407">
                  <c:v>614</c:v>
                </c:pt>
                <c:pt idx="8408">
                  <c:v>614</c:v>
                </c:pt>
                <c:pt idx="8409">
                  <c:v>614</c:v>
                </c:pt>
                <c:pt idx="8410">
                  <c:v>613</c:v>
                </c:pt>
                <c:pt idx="8411">
                  <c:v>609</c:v>
                </c:pt>
                <c:pt idx="8412">
                  <c:v>606</c:v>
                </c:pt>
                <c:pt idx="8413">
                  <c:v>611</c:v>
                </c:pt>
                <c:pt idx="8414">
                  <c:v>609</c:v>
                </c:pt>
                <c:pt idx="8415">
                  <c:v>609</c:v>
                </c:pt>
                <c:pt idx="8416">
                  <c:v>609</c:v>
                </c:pt>
                <c:pt idx="8417">
                  <c:v>612</c:v>
                </c:pt>
                <c:pt idx="8418">
                  <c:v>609</c:v>
                </c:pt>
                <c:pt idx="8419">
                  <c:v>607</c:v>
                </c:pt>
                <c:pt idx="8420">
                  <c:v>598</c:v>
                </c:pt>
                <c:pt idx="8421">
                  <c:v>599</c:v>
                </c:pt>
                <c:pt idx="8422">
                  <c:v>599</c:v>
                </c:pt>
                <c:pt idx="8423">
                  <c:v>599</c:v>
                </c:pt>
                <c:pt idx="8424">
                  <c:v>613</c:v>
                </c:pt>
                <c:pt idx="8425">
                  <c:v>615</c:v>
                </c:pt>
                <c:pt idx="8426">
                  <c:v>615</c:v>
                </c:pt>
                <c:pt idx="8427">
                  <c:v>610</c:v>
                </c:pt>
                <c:pt idx="8428">
                  <c:v>592</c:v>
                </c:pt>
                <c:pt idx="8429">
                  <c:v>592</c:v>
                </c:pt>
                <c:pt idx="8430">
                  <c:v>592</c:v>
                </c:pt>
                <c:pt idx="8431">
                  <c:v>591</c:v>
                </c:pt>
                <c:pt idx="8432">
                  <c:v>595</c:v>
                </c:pt>
                <c:pt idx="8433">
                  <c:v>579</c:v>
                </c:pt>
                <c:pt idx="8434">
                  <c:v>583</c:v>
                </c:pt>
                <c:pt idx="8435">
                  <c:v>572</c:v>
                </c:pt>
                <c:pt idx="8436">
                  <c:v>572</c:v>
                </c:pt>
                <c:pt idx="8437">
                  <c:v>572</c:v>
                </c:pt>
                <c:pt idx="8438">
                  <c:v>570</c:v>
                </c:pt>
                <c:pt idx="8439">
                  <c:v>565</c:v>
                </c:pt>
                <c:pt idx="8440">
                  <c:v>565</c:v>
                </c:pt>
                <c:pt idx="8441">
                  <c:v>568</c:v>
                </c:pt>
                <c:pt idx="8442">
                  <c:v>577</c:v>
                </c:pt>
                <c:pt idx="8443">
                  <c:v>577</c:v>
                </c:pt>
                <c:pt idx="8444">
                  <c:v>577</c:v>
                </c:pt>
                <c:pt idx="8445">
                  <c:v>576</c:v>
                </c:pt>
                <c:pt idx="8446">
                  <c:v>570</c:v>
                </c:pt>
                <c:pt idx="8447">
                  <c:v>569</c:v>
                </c:pt>
                <c:pt idx="8448">
                  <c:v>569</c:v>
                </c:pt>
                <c:pt idx="8449">
                  <c:v>569</c:v>
                </c:pt>
                <c:pt idx="8450">
                  <c:v>569</c:v>
                </c:pt>
                <c:pt idx="8451">
                  <c:v>569</c:v>
                </c:pt>
                <c:pt idx="8452">
                  <c:v>568</c:v>
                </c:pt>
                <c:pt idx="8453">
                  <c:v>565</c:v>
                </c:pt>
                <c:pt idx="8454">
                  <c:v>569</c:v>
                </c:pt>
                <c:pt idx="8455">
                  <c:v>572</c:v>
                </c:pt>
                <c:pt idx="8456">
                  <c:v>569</c:v>
                </c:pt>
                <c:pt idx="8457">
                  <c:v>569</c:v>
                </c:pt>
                <c:pt idx="8458">
                  <c:v>569</c:v>
                </c:pt>
                <c:pt idx="8459">
                  <c:v>568</c:v>
                </c:pt>
                <c:pt idx="8460">
                  <c:v>571</c:v>
                </c:pt>
                <c:pt idx="8461">
                  <c:v>569</c:v>
                </c:pt>
                <c:pt idx="8462">
                  <c:v>571</c:v>
                </c:pt>
                <c:pt idx="8463">
                  <c:v>575</c:v>
                </c:pt>
                <c:pt idx="8464">
                  <c:v>575</c:v>
                </c:pt>
                <c:pt idx="8465">
                  <c:v>575</c:v>
                </c:pt>
                <c:pt idx="8466">
                  <c:v>575</c:v>
                </c:pt>
                <c:pt idx="8467">
                  <c:v>572</c:v>
                </c:pt>
                <c:pt idx="8468">
                  <c:v>569</c:v>
                </c:pt>
                <c:pt idx="8469">
                  <c:v>558</c:v>
                </c:pt>
                <c:pt idx="8470">
                  <c:v>551</c:v>
                </c:pt>
                <c:pt idx="8471">
                  <c:v>551</c:v>
                </c:pt>
                <c:pt idx="8472">
                  <c:v>551</c:v>
                </c:pt>
                <c:pt idx="8473">
                  <c:v>547</c:v>
                </c:pt>
                <c:pt idx="8474">
                  <c:v>542</c:v>
                </c:pt>
                <c:pt idx="8475">
                  <c:v>531</c:v>
                </c:pt>
                <c:pt idx="8476">
                  <c:v>529</c:v>
                </c:pt>
                <c:pt idx="8477">
                  <c:v>513</c:v>
                </c:pt>
                <c:pt idx="8478">
                  <c:v>513</c:v>
                </c:pt>
                <c:pt idx="8479">
                  <c:v>513</c:v>
                </c:pt>
                <c:pt idx="8480">
                  <c:v>514</c:v>
                </c:pt>
                <c:pt idx="8481">
                  <c:v>516</c:v>
                </c:pt>
                <c:pt idx="8482">
                  <c:v>516</c:v>
                </c:pt>
                <c:pt idx="8483">
                  <c:v>522</c:v>
                </c:pt>
                <c:pt idx="8484">
                  <c:v>525</c:v>
                </c:pt>
                <c:pt idx="8485">
                  <c:v>525</c:v>
                </c:pt>
                <c:pt idx="8486">
                  <c:v>525</c:v>
                </c:pt>
                <c:pt idx="8487">
                  <c:v>533</c:v>
                </c:pt>
                <c:pt idx="8488">
                  <c:v>539</c:v>
                </c:pt>
                <c:pt idx="8489">
                  <c:v>562</c:v>
                </c:pt>
                <c:pt idx="8490">
                  <c:v>556</c:v>
                </c:pt>
                <c:pt idx="8491">
                  <c:v>551</c:v>
                </c:pt>
                <c:pt idx="8492">
                  <c:v>551</c:v>
                </c:pt>
                <c:pt idx="8493">
                  <c:v>551</c:v>
                </c:pt>
                <c:pt idx="8494">
                  <c:v>552</c:v>
                </c:pt>
                <c:pt idx="8495">
                  <c:v>552</c:v>
                </c:pt>
                <c:pt idx="8496">
                  <c:v>551</c:v>
                </c:pt>
                <c:pt idx="8497">
                  <c:v>545</c:v>
                </c:pt>
                <c:pt idx="8498">
                  <c:v>536</c:v>
                </c:pt>
                <c:pt idx="8499">
                  <c:v>536</c:v>
                </c:pt>
                <c:pt idx="8500">
                  <c:v>536</c:v>
                </c:pt>
                <c:pt idx="8501">
                  <c:v>536</c:v>
                </c:pt>
                <c:pt idx="8502">
                  <c:v>541</c:v>
                </c:pt>
                <c:pt idx="8503">
                  <c:v>545</c:v>
                </c:pt>
                <c:pt idx="8504">
                  <c:v>541</c:v>
                </c:pt>
                <c:pt idx="8505">
                  <c:v>541</c:v>
                </c:pt>
                <c:pt idx="8506">
                  <c:v>541</c:v>
                </c:pt>
                <c:pt idx="8507">
                  <c:v>541</c:v>
                </c:pt>
                <c:pt idx="8508">
                  <c:v>537</c:v>
                </c:pt>
                <c:pt idx="8509">
                  <c:v>529</c:v>
                </c:pt>
                <c:pt idx="8510">
                  <c:v>516</c:v>
                </c:pt>
                <c:pt idx="8511">
                  <c:v>513</c:v>
                </c:pt>
                <c:pt idx="8512">
                  <c:v>519</c:v>
                </c:pt>
                <c:pt idx="8513">
                  <c:v>519</c:v>
                </c:pt>
                <c:pt idx="8514">
                  <c:v>519</c:v>
                </c:pt>
                <c:pt idx="8515">
                  <c:v>517</c:v>
                </c:pt>
                <c:pt idx="8516">
                  <c:v>531</c:v>
                </c:pt>
                <c:pt idx="8517">
                  <c:v>528</c:v>
                </c:pt>
                <c:pt idx="8518">
                  <c:v>526</c:v>
                </c:pt>
                <c:pt idx="8519">
                  <c:v>533</c:v>
                </c:pt>
                <c:pt idx="8520">
                  <c:v>533</c:v>
                </c:pt>
                <c:pt idx="8521">
                  <c:v>533</c:v>
                </c:pt>
                <c:pt idx="8522">
                  <c:v>540</c:v>
                </c:pt>
                <c:pt idx="8523">
                  <c:v>540</c:v>
                </c:pt>
                <c:pt idx="8524">
                  <c:v>543</c:v>
                </c:pt>
                <c:pt idx="8525">
                  <c:v>539</c:v>
                </c:pt>
                <c:pt idx="8526">
                  <c:v>537</c:v>
                </c:pt>
                <c:pt idx="8527">
                  <c:v>537</c:v>
                </c:pt>
                <c:pt idx="8528">
                  <c:v>537</c:v>
                </c:pt>
                <c:pt idx="8529">
                  <c:v>539</c:v>
                </c:pt>
                <c:pt idx="8530">
                  <c:v>532</c:v>
                </c:pt>
                <c:pt idx="8531">
                  <c:v>545</c:v>
                </c:pt>
                <c:pt idx="8532">
                  <c:v>548</c:v>
                </c:pt>
                <c:pt idx="8533">
                  <c:v>559</c:v>
                </c:pt>
                <c:pt idx="8534">
                  <c:v>559</c:v>
                </c:pt>
                <c:pt idx="8535">
                  <c:v>559</c:v>
                </c:pt>
                <c:pt idx="8536">
                  <c:v>559</c:v>
                </c:pt>
                <c:pt idx="8537">
                  <c:v>564</c:v>
                </c:pt>
                <c:pt idx="8538">
                  <c:v>567</c:v>
                </c:pt>
                <c:pt idx="8539">
                  <c:v>579</c:v>
                </c:pt>
                <c:pt idx="8540">
                  <c:v>584</c:v>
                </c:pt>
                <c:pt idx="8541">
                  <c:v>584</c:v>
                </c:pt>
                <c:pt idx="8542">
                  <c:v>584</c:v>
                </c:pt>
                <c:pt idx="8543">
                  <c:v>573</c:v>
                </c:pt>
                <c:pt idx="8544">
                  <c:v>567</c:v>
                </c:pt>
                <c:pt idx="8545">
                  <c:v>562</c:v>
                </c:pt>
                <c:pt idx="8546">
                  <c:v>562</c:v>
                </c:pt>
                <c:pt idx="8547">
                  <c:v>560</c:v>
                </c:pt>
                <c:pt idx="8548">
                  <c:v>560</c:v>
                </c:pt>
                <c:pt idx="8549">
                  <c:v>560</c:v>
                </c:pt>
                <c:pt idx="8550">
                  <c:v>558</c:v>
                </c:pt>
                <c:pt idx="8551">
                  <c:v>556</c:v>
                </c:pt>
                <c:pt idx="8552">
                  <c:v>556</c:v>
                </c:pt>
                <c:pt idx="8553">
                  <c:v>549</c:v>
                </c:pt>
                <c:pt idx="8554">
                  <c:v>546</c:v>
                </c:pt>
                <c:pt idx="8555">
                  <c:v>546</c:v>
                </c:pt>
                <c:pt idx="8556">
                  <c:v>546</c:v>
                </c:pt>
                <c:pt idx="8557">
                  <c:v>542</c:v>
                </c:pt>
                <c:pt idx="8558">
                  <c:v>539</c:v>
                </c:pt>
                <c:pt idx="8559">
                  <c:v>531</c:v>
                </c:pt>
                <c:pt idx="8560">
                  <c:v>529</c:v>
                </c:pt>
                <c:pt idx="8561">
                  <c:v>524</c:v>
                </c:pt>
                <c:pt idx="8562">
                  <c:v>524</c:v>
                </c:pt>
                <c:pt idx="8563">
                  <c:v>524</c:v>
                </c:pt>
                <c:pt idx="8564">
                  <c:v>523</c:v>
                </c:pt>
                <c:pt idx="8565">
                  <c:v>517</c:v>
                </c:pt>
                <c:pt idx="8566">
                  <c:v>512</c:v>
                </c:pt>
                <c:pt idx="8567">
                  <c:v>509</c:v>
                </c:pt>
                <c:pt idx="8568">
                  <c:v>512</c:v>
                </c:pt>
                <c:pt idx="8569">
                  <c:v>512</c:v>
                </c:pt>
                <c:pt idx="8570">
                  <c:v>512</c:v>
                </c:pt>
                <c:pt idx="8571">
                  <c:v>507</c:v>
                </c:pt>
                <c:pt idx="8572">
                  <c:v>500</c:v>
                </c:pt>
                <c:pt idx="8573">
                  <c:v>501</c:v>
                </c:pt>
                <c:pt idx="8574">
                  <c:v>501</c:v>
                </c:pt>
                <c:pt idx="8575">
                  <c:v>507</c:v>
                </c:pt>
                <c:pt idx="8576">
                  <c:v>507</c:v>
                </c:pt>
                <c:pt idx="8577">
                  <c:v>507</c:v>
                </c:pt>
                <c:pt idx="8578">
                  <c:v>507</c:v>
                </c:pt>
                <c:pt idx="8579">
                  <c:v>507</c:v>
                </c:pt>
                <c:pt idx="8580">
                  <c:v>505.99999999999994</c:v>
                </c:pt>
                <c:pt idx="8581">
                  <c:v>509</c:v>
                </c:pt>
                <c:pt idx="8582">
                  <c:v>509.99999999999994</c:v>
                </c:pt>
                <c:pt idx="8583">
                  <c:v>509.99999999999994</c:v>
                </c:pt>
                <c:pt idx="8584">
                  <c:v>509.99999999999994</c:v>
                </c:pt>
                <c:pt idx="8585">
                  <c:v>511.00000000000006</c:v>
                </c:pt>
                <c:pt idx="8586">
                  <c:v>511.00000000000006</c:v>
                </c:pt>
                <c:pt idx="8587">
                  <c:v>493</c:v>
                </c:pt>
                <c:pt idx="8588">
                  <c:v>484</c:v>
                </c:pt>
                <c:pt idx="8589">
                  <c:v>480</c:v>
                </c:pt>
                <c:pt idx="8590">
                  <c:v>480</c:v>
                </c:pt>
                <c:pt idx="8591">
                  <c:v>480</c:v>
                </c:pt>
                <c:pt idx="8592">
                  <c:v>479</c:v>
                </c:pt>
                <c:pt idx="8593">
                  <c:v>480</c:v>
                </c:pt>
                <c:pt idx="8594">
                  <c:v>476.99999999999994</c:v>
                </c:pt>
                <c:pt idx="8595">
                  <c:v>471</c:v>
                </c:pt>
                <c:pt idx="8596">
                  <c:v>468.99999999999994</c:v>
                </c:pt>
                <c:pt idx="8597">
                  <c:v>468.99999999999994</c:v>
                </c:pt>
                <c:pt idx="8598">
                  <c:v>468.99999999999994</c:v>
                </c:pt>
                <c:pt idx="8599">
                  <c:v>471</c:v>
                </c:pt>
                <c:pt idx="8600">
                  <c:v>475</c:v>
                </c:pt>
                <c:pt idx="8601">
                  <c:v>476</c:v>
                </c:pt>
                <c:pt idx="8602">
                  <c:v>468.99999999999994</c:v>
                </c:pt>
                <c:pt idx="8603">
                  <c:v>468</c:v>
                </c:pt>
                <c:pt idx="8604">
                  <c:v>468</c:v>
                </c:pt>
                <c:pt idx="8605">
                  <c:v>468</c:v>
                </c:pt>
                <c:pt idx="8606">
                  <c:v>468</c:v>
                </c:pt>
                <c:pt idx="8607">
                  <c:v>468</c:v>
                </c:pt>
                <c:pt idx="8608">
                  <c:v>465.00000000000006</c:v>
                </c:pt>
                <c:pt idx="8609">
                  <c:v>462</c:v>
                </c:pt>
                <c:pt idx="8610">
                  <c:v>451</c:v>
                </c:pt>
                <c:pt idx="8611">
                  <c:v>451</c:v>
                </c:pt>
                <c:pt idx="8612">
                  <c:v>451</c:v>
                </c:pt>
                <c:pt idx="8613">
                  <c:v>454</c:v>
                </c:pt>
                <c:pt idx="8614">
                  <c:v>459.99999999999994</c:v>
                </c:pt>
                <c:pt idx="8615">
                  <c:v>466</c:v>
                </c:pt>
                <c:pt idx="8616">
                  <c:v>476.99999999999994</c:v>
                </c:pt>
                <c:pt idx="8617">
                  <c:v>476</c:v>
                </c:pt>
                <c:pt idx="8618">
                  <c:v>476</c:v>
                </c:pt>
                <c:pt idx="8619">
                  <c:v>476</c:v>
                </c:pt>
                <c:pt idx="8620">
                  <c:v>482</c:v>
                </c:pt>
                <c:pt idx="8621">
                  <c:v>484</c:v>
                </c:pt>
                <c:pt idx="8622">
                  <c:v>487</c:v>
                </c:pt>
                <c:pt idx="8623">
                  <c:v>490.00000000000006</c:v>
                </c:pt>
                <c:pt idx="8624">
                  <c:v>490.00000000000006</c:v>
                </c:pt>
                <c:pt idx="8625">
                  <c:v>490.00000000000006</c:v>
                </c:pt>
                <c:pt idx="8626">
                  <c:v>490.00000000000006</c:v>
                </c:pt>
                <c:pt idx="8627">
                  <c:v>488</c:v>
                </c:pt>
                <c:pt idx="8628">
                  <c:v>486.00000000000006</c:v>
                </c:pt>
                <c:pt idx="8629">
                  <c:v>479</c:v>
                </c:pt>
                <c:pt idx="8630">
                  <c:v>479</c:v>
                </c:pt>
                <c:pt idx="8631">
                  <c:v>476</c:v>
                </c:pt>
                <c:pt idx="8632">
                  <c:v>476</c:v>
                </c:pt>
                <c:pt idx="8633">
                  <c:v>476</c:v>
                </c:pt>
                <c:pt idx="8634">
                  <c:v>476</c:v>
                </c:pt>
                <c:pt idx="8635">
                  <c:v>472</c:v>
                </c:pt>
                <c:pt idx="8636">
                  <c:v>472</c:v>
                </c:pt>
                <c:pt idx="8637">
                  <c:v>480</c:v>
                </c:pt>
                <c:pt idx="8638">
                  <c:v>481.00000000000006</c:v>
                </c:pt>
                <c:pt idx="8639">
                  <c:v>481.00000000000006</c:v>
                </c:pt>
                <c:pt idx="8640">
                  <c:v>481.00000000000006</c:v>
                </c:pt>
                <c:pt idx="8641">
                  <c:v>480</c:v>
                </c:pt>
                <c:pt idx="8642">
                  <c:v>484</c:v>
                </c:pt>
                <c:pt idx="8643">
                  <c:v>479</c:v>
                </c:pt>
                <c:pt idx="8644">
                  <c:v>473.00000000000006</c:v>
                </c:pt>
                <c:pt idx="8645">
                  <c:v>471</c:v>
                </c:pt>
                <c:pt idx="8646">
                  <c:v>471</c:v>
                </c:pt>
                <c:pt idx="8647">
                  <c:v>471</c:v>
                </c:pt>
                <c:pt idx="8648">
                  <c:v>468.99999999999994</c:v>
                </c:pt>
                <c:pt idx="8649">
                  <c:v>463.99999999999994</c:v>
                </c:pt>
                <c:pt idx="8650">
                  <c:v>459</c:v>
                </c:pt>
                <c:pt idx="8651">
                  <c:v>449</c:v>
                </c:pt>
                <c:pt idx="8652">
                  <c:v>442</c:v>
                </c:pt>
                <c:pt idx="8653">
                  <c:v>442</c:v>
                </c:pt>
                <c:pt idx="8654">
                  <c:v>442</c:v>
                </c:pt>
                <c:pt idx="8655">
                  <c:v>442</c:v>
                </c:pt>
                <c:pt idx="8656">
                  <c:v>442</c:v>
                </c:pt>
                <c:pt idx="8657">
                  <c:v>442</c:v>
                </c:pt>
                <c:pt idx="8658">
                  <c:v>441</c:v>
                </c:pt>
                <c:pt idx="8659">
                  <c:v>446</c:v>
                </c:pt>
                <c:pt idx="8660">
                  <c:v>446</c:v>
                </c:pt>
                <c:pt idx="8661">
                  <c:v>446</c:v>
                </c:pt>
                <c:pt idx="8662">
                  <c:v>454</c:v>
                </c:pt>
                <c:pt idx="8663">
                  <c:v>456.00000000000006</c:v>
                </c:pt>
                <c:pt idx="8664">
                  <c:v>455</c:v>
                </c:pt>
                <c:pt idx="8665">
                  <c:v>456.00000000000006</c:v>
                </c:pt>
                <c:pt idx="8666">
                  <c:v>455</c:v>
                </c:pt>
                <c:pt idx="8667">
                  <c:v>455</c:v>
                </c:pt>
                <c:pt idx="8668">
                  <c:v>455</c:v>
                </c:pt>
                <c:pt idx="8669">
                  <c:v>455</c:v>
                </c:pt>
                <c:pt idx="8670">
                  <c:v>458</c:v>
                </c:pt>
                <c:pt idx="8671">
                  <c:v>462</c:v>
                </c:pt>
                <c:pt idx="8672">
                  <c:v>457</c:v>
                </c:pt>
                <c:pt idx="8673">
                  <c:v>457</c:v>
                </c:pt>
                <c:pt idx="8674">
                  <c:v>457</c:v>
                </c:pt>
                <c:pt idx="8675">
                  <c:v>457</c:v>
                </c:pt>
                <c:pt idx="8676">
                  <c:v>463</c:v>
                </c:pt>
                <c:pt idx="8677">
                  <c:v>461.00000000000006</c:v>
                </c:pt>
                <c:pt idx="8678">
                  <c:v>463.99999999999994</c:v>
                </c:pt>
                <c:pt idx="8679">
                  <c:v>466</c:v>
                </c:pt>
                <c:pt idx="8680">
                  <c:v>473.00000000000006</c:v>
                </c:pt>
                <c:pt idx="8681">
                  <c:v>473.00000000000006</c:v>
                </c:pt>
                <c:pt idx="8682">
                  <c:v>473.00000000000006</c:v>
                </c:pt>
                <c:pt idx="8683">
                  <c:v>466</c:v>
                </c:pt>
                <c:pt idx="8684">
                  <c:v>463</c:v>
                </c:pt>
                <c:pt idx="8685">
                  <c:v>454</c:v>
                </c:pt>
                <c:pt idx="8686">
                  <c:v>450</c:v>
                </c:pt>
                <c:pt idx="8687">
                  <c:v>453</c:v>
                </c:pt>
                <c:pt idx="8688">
                  <c:v>453</c:v>
                </c:pt>
                <c:pt idx="8689">
                  <c:v>453</c:v>
                </c:pt>
                <c:pt idx="8690">
                  <c:v>459</c:v>
                </c:pt>
                <c:pt idx="8691">
                  <c:v>458</c:v>
                </c:pt>
                <c:pt idx="8692">
                  <c:v>462</c:v>
                </c:pt>
                <c:pt idx="8693">
                  <c:v>463</c:v>
                </c:pt>
                <c:pt idx="8694">
                  <c:v>461.00000000000006</c:v>
                </c:pt>
                <c:pt idx="8695">
                  <c:v>461.00000000000006</c:v>
                </c:pt>
                <c:pt idx="8696">
                  <c:v>461.00000000000006</c:v>
                </c:pt>
                <c:pt idx="8697">
                  <c:v>458</c:v>
                </c:pt>
                <c:pt idx="8698">
                  <c:v>455</c:v>
                </c:pt>
                <c:pt idx="8699">
                  <c:v>451</c:v>
                </c:pt>
                <c:pt idx="8700">
                  <c:v>446</c:v>
                </c:pt>
                <c:pt idx="8701">
                  <c:v>445</c:v>
                </c:pt>
                <c:pt idx="8702">
                  <c:v>445</c:v>
                </c:pt>
                <c:pt idx="8703">
                  <c:v>445</c:v>
                </c:pt>
                <c:pt idx="8704">
                  <c:v>438</c:v>
                </c:pt>
                <c:pt idx="8705">
                  <c:v>432</c:v>
                </c:pt>
                <c:pt idx="8706">
                  <c:v>430</c:v>
                </c:pt>
                <c:pt idx="8707">
                  <c:v>423.00000000000006</c:v>
                </c:pt>
                <c:pt idx="8708">
                  <c:v>409.99999999999994</c:v>
                </c:pt>
                <c:pt idx="8709">
                  <c:v>409.99999999999994</c:v>
                </c:pt>
                <c:pt idx="8710">
                  <c:v>409.99999999999994</c:v>
                </c:pt>
                <c:pt idx="8711">
                  <c:v>411.00000000000006</c:v>
                </c:pt>
                <c:pt idx="8712">
                  <c:v>405.99999999999994</c:v>
                </c:pt>
                <c:pt idx="8713">
                  <c:v>405</c:v>
                </c:pt>
                <c:pt idx="8714">
                  <c:v>404</c:v>
                </c:pt>
                <c:pt idx="8715">
                  <c:v>401.99999999999994</c:v>
                </c:pt>
                <c:pt idx="8716">
                  <c:v>401.99999999999994</c:v>
                </c:pt>
                <c:pt idx="8717">
                  <c:v>401.99999999999994</c:v>
                </c:pt>
                <c:pt idx="8718">
                  <c:v>415.00000000000006</c:v>
                </c:pt>
                <c:pt idx="8719">
                  <c:v>418</c:v>
                </c:pt>
                <c:pt idx="8720">
                  <c:v>419.00000000000006</c:v>
                </c:pt>
                <c:pt idx="8721">
                  <c:v>425</c:v>
                </c:pt>
                <c:pt idx="8722">
                  <c:v>419.00000000000006</c:v>
                </c:pt>
                <c:pt idx="8723">
                  <c:v>419.00000000000006</c:v>
                </c:pt>
                <c:pt idx="8724">
                  <c:v>419.00000000000006</c:v>
                </c:pt>
                <c:pt idx="8725">
                  <c:v>418</c:v>
                </c:pt>
                <c:pt idx="8726">
                  <c:v>418</c:v>
                </c:pt>
                <c:pt idx="8727">
                  <c:v>411.00000000000006</c:v>
                </c:pt>
                <c:pt idx="8728">
                  <c:v>426.99999999999994</c:v>
                </c:pt>
                <c:pt idx="8729">
                  <c:v>429</c:v>
                </c:pt>
                <c:pt idx="8730">
                  <c:v>429</c:v>
                </c:pt>
                <c:pt idx="8731">
                  <c:v>429</c:v>
                </c:pt>
                <c:pt idx="8732">
                  <c:v>429</c:v>
                </c:pt>
                <c:pt idx="8733">
                  <c:v>421</c:v>
                </c:pt>
                <c:pt idx="8734">
                  <c:v>438.99999999999994</c:v>
                </c:pt>
                <c:pt idx="8735">
                  <c:v>437</c:v>
                </c:pt>
                <c:pt idx="8736">
                  <c:v>440.00000000000006</c:v>
                </c:pt>
                <c:pt idx="8737">
                  <c:v>440.00000000000006</c:v>
                </c:pt>
                <c:pt idx="8738">
                  <c:v>440.00000000000006</c:v>
                </c:pt>
                <c:pt idx="8739">
                  <c:v>454</c:v>
                </c:pt>
                <c:pt idx="8740">
                  <c:v>458</c:v>
                </c:pt>
                <c:pt idx="8741">
                  <c:v>481.00000000000006</c:v>
                </c:pt>
                <c:pt idx="8742">
                  <c:v>487</c:v>
                </c:pt>
                <c:pt idx="8743">
                  <c:v>466</c:v>
                </c:pt>
                <c:pt idx="8744">
                  <c:v>466</c:v>
                </c:pt>
                <c:pt idx="8745">
                  <c:v>466</c:v>
                </c:pt>
                <c:pt idx="8746">
                  <c:v>463.99999999999994</c:v>
                </c:pt>
                <c:pt idx="8747">
                  <c:v>484.99999999999994</c:v>
                </c:pt>
                <c:pt idx="8748">
                  <c:v>479</c:v>
                </c:pt>
                <c:pt idx="8749">
                  <c:v>488</c:v>
                </c:pt>
                <c:pt idx="8750">
                  <c:v>484</c:v>
                </c:pt>
                <c:pt idx="8751">
                  <c:v>484</c:v>
                </c:pt>
                <c:pt idx="8752">
                  <c:v>484</c:v>
                </c:pt>
                <c:pt idx="8753">
                  <c:v>476</c:v>
                </c:pt>
                <c:pt idx="8754">
                  <c:v>474</c:v>
                </c:pt>
                <c:pt idx="8755">
                  <c:v>462</c:v>
                </c:pt>
                <c:pt idx="8756">
                  <c:v>488.99999999999994</c:v>
                </c:pt>
                <c:pt idx="8757">
                  <c:v>486.00000000000006</c:v>
                </c:pt>
                <c:pt idx="8758">
                  <c:v>486.00000000000006</c:v>
                </c:pt>
                <c:pt idx="8759">
                  <c:v>486.00000000000006</c:v>
                </c:pt>
                <c:pt idx="8760">
                  <c:v>509</c:v>
                </c:pt>
                <c:pt idx="8761">
                  <c:v>509.99999999999994</c:v>
                </c:pt>
                <c:pt idx="8762">
                  <c:v>505.99999999999994</c:v>
                </c:pt>
                <c:pt idx="8763">
                  <c:v>500</c:v>
                </c:pt>
                <c:pt idx="8764">
                  <c:v>492</c:v>
                </c:pt>
                <c:pt idx="8765">
                  <c:v>492</c:v>
                </c:pt>
                <c:pt idx="8766">
                  <c:v>492</c:v>
                </c:pt>
                <c:pt idx="8767">
                  <c:v>490.00000000000006</c:v>
                </c:pt>
                <c:pt idx="8768">
                  <c:v>488.99999999999994</c:v>
                </c:pt>
                <c:pt idx="8769">
                  <c:v>486.00000000000006</c:v>
                </c:pt>
                <c:pt idx="8770">
                  <c:v>486.00000000000006</c:v>
                </c:pt>
                <c:pt idx="8771">
                  <c:v>476</c:v>
                </c:pt>
                <c:pt idx="8772">
                  <c:v>476</c:v>
                </c:pt>
                <c:pt idx="8773">
                  <c:v>476</c:v>
                </c:pt>
                <c:pt idx="8774">
                  <c:v>486.00000000000006</c:v>
                </c:pt>
                <c:pt idx="8775">
                  <c:v>480</c:v>
                </c:pt>
                <c:pt idx="8776">
                  <c:v>473.00000000000006</c:v>
                </c:pt>
                <c:pt idx="8777">
                  <c:v>466</c:v>
                </c:pt>
                <c:pt idx="8778">
                  <c:v>456.00000000000006</c:v>
                </c:pt>
                <c:pt idx="8779">
                  <c:v>456.00000000000006</c:v>
                </c:pt>
                <c:pt idx="8780">
                  <c:v>456.00000000000006</c:v>
                </c:pt>
                <c:pt idx="8781">
                  <c:v>454</c:v>
                </c:pt>
                <c:pt idx="8782">
                  <c:v>449</c:v>
                </c:pt>
                <c:pt idx="8783">
                  <c:v>445</c:v>
                </c:pt>
                <c:pt idx="8784">
                  <c:v>432</c:v>
                </c:pt>
                <c:pt idx="8785">
                  <c:v>432</c:v>
                </c:pt>
                <c:pt idx="8786">
                  <c:v>432</c:v>
                </c:pt>
                <c:pt idx="8787">
                  <c:v>432</c:v>
                </c:pt>
                <c:pt idx="8788">
                  <c:v>430</c:v>
                </c:pt>
                <c:pt idx="8789">
                  <c:v>426.99999999999994</c:v>
                </c:pt>
                <c:pt idx="8790">
                  <c:v>432</c:v>
                </c:pt>
                <c:pt idx="8791">
                  <c:v>443</c:v>
                </c:pt>
                <c:pt idx="8792">
                  <c:v>449</c:v>
                </c:pt>
                <c:pt idx="8793">
                  <c:v>449</c:v>
                </c:pt>
                <c:pt idx="8794">
                  <c:v>449</c:v>
                </c:pt>
                <c:pt idx="8795">
                  <c:v>447</c:v>
                </c:pt>
                <c:pt idx="8796">
                  <c:v>444.00000000000006</c:v>
                </c:pt>
                <c:pt idx="8797">
                  <c:v>447</c:v>
                </c:pt>
                <c:pt idx="8798">
                  <c:v>438</c:v>
                </c:pt>
                <c:pt idx="8799">
                  <c:v>451</c:v>
                </c:pt>
                <c:pt idx="8800">
                  <c:v>451</c:v>
                </c:pt>
                <c:pt idx="8801">
                  <c:v>451</c:v>
                </c:pt>
                <c:pt idx="8802">
                  <c:v>449</c:v>
                </c:pt>
                <c:pt idx="8803">
                  <c:v>451.99999999999994</c:v>
                </c:pt>
                <c:pt idx="8804">
                  <c:v>457</c:v>
                </c:pt>
                <c:pt idx="8805">
                  <c:v>455</c:v>
                </c:pt>
                <c:pt idx="8806">
                  <c:v>456.00000000000006</c:v>
                </c:pt>
                <c:pt idx="8807">
                  <c:v>456.00000000000006</c:v>
                </c:pt>
                <c:pt idx="8808">
                  <c:v>456.00000000000006</c:v>
                </c:pt>
                <c:pt idx="8809">
                  <c:v>455</c:v>
                </c:pt>
                <c:pt idx="8810">
                  <c:v>447</c:v>
                </c:pt>
                <c:pt idx="8811">
                  <c:v>448.00000000000006</c:v>
                </c:pt>
                <c:pt idx="8812">
                  <c:v>451</c:v>
                </c:pt>
                <c:pt idx="8813">
                  <c:v>446</c:v>
                </c:pt>
                <c:pt idx="8814">
                  <c:v>446</c:v>
                </c:pt>
                <c:pt idx="8815">
                  <c:v>446</c:v>
                </c:pt>
                <c:pt idx="8816">
                  <c:v>448.00000000000006</c:v>
                </c:pt>
                <c:pt idx="8817">
                  <c:v>457</c:v>
                </c:pt>
                <c:pt idx="8818">
                  <c:v>453</c:v>
                </c:pt>
                <c:pt idx="8819">
                  <c:v>449</c:v>
                </c:pt>
                <c:pt idx="8820">
                  <c:v>451.99999999999994</c:v>
                </c:pt>
                <c:pt idx="8821">
                  <c:v>451.99999999999994</c:v>
                </c:pt>
                <c:pt idx="8822">
                  <c:v>451.99999999999994</c:v>
                </c:pt>
                <c:pt idx="8823">
                  <c:v>451.99999999999994</c:v>
                </c:pt>
                <c:pt idx="8824">
                  <c:v>459.99999999999994</c:v>
                </c:pt>
                <c:pt idx="8825">
                  <c:v>454</c:v>
                </c:pt>
                <c:pt idx="8826">
                  <c:v>454</c:v>
                </c:pt>
                <c:pt idx="8827">
                  <c:v>451.99999999999994</c:v>
                </c:pt>
                <c:pt idx="8828">
                  <c:v>451.99999999999994</c:v>
                </c:pt>
                <c:pt idx="8829">
                  <c:v>451.99999999999994</c:v>
                </c:pt>
                <c:pt idx="8830">
                  <c:v>451.99999999999994</c:v>
                </c:pt>
                <c:pt idx="8831">
                  <c:v>442</c:v>
                </c:pt>
                <c:pt idx="8832">
                  <c:v>438.99999999999994</c:v>
                </c:pt>
                <c:pt idx="8833">
                  <c:v>434</c:v>
                </c:pt>
                <c:pt idx="8834">
                  <c:v>442</c:v>
                </c:pt>
                <c:pt idx="8835">
                  <c:v>442</c:v>
                </c:pt>
                <c:pt idx="8836">
                  <c:v>442</c:v>
                </c:pt>
                <c:pt idx="8837">
                  <c:v>445</c:v>
                </c:pt>
                <c:pt idx="8838">
                  <c:v>438.99999999999994</c:v>
                </c:pt>
                <c:pt idx="8839">
                  <c:v>442</c:v>
                </c:pt>
                <c:pt idx="8840">
                  <c:v>438.99999999999994</c:v>
                </c:pt>
                <c:pt idx="8841">
                  <c:v>438</c:v>
                </c:pt>
                <c:pt idx="8842">
                  <c:v>438</c:v>
                </c:pt>
                <c:pt idx="8843">
                  <c:v>438</c:v>
                </c:pt>
                <c:pt idx="8844">
                  <c:v>434.99999999999994</c:v>
                </c:pt>
                <c:pt idx="8845">
                  <c:v>438.99999999999994</c:v>
                </c:pt>
                <c:pt idx="8846">
                  <c:v>448.00000000000006</c:v>
                </c:pt>
                <c:pt idx="8847">
                  <c:v>432</c:v>
                </c:pt>
                <c:pt idx="8848">
                  <c:v>436.00000000000006</c:v>
                </c:pt>
                <c:pt idx="8849">
                  <c:v>436.00000000000006</c:v>
                </c:pt>
                <c:pt idx="8850">
                  <c:v>436.00000000000006</c:v>
                </c:pt>
                <c:pt idx="8851">
                  <c:v>440.00000000000006</c:v>
                </c:pt>
                <c:pt idx="8852">
                  <c:v>445</c:v>
                </c:pt>
                <c:pt idx="8853">
                  <c:v>449</c:v>
                </c:pt>
                <c:pt idx="8854">
                  <c:v>449</c:v>
                </c:pt>
                <c:pt idx="8855">
                  <c:v>455</c:v>
                </c:pt>
                <c:pt idx="8856">
                  <c:v>455</c:v>
                </c:pt>
                <c:pt idx="8857">
                  <c:v>455</c:v>
                </c:pt>
                <c:pt idx="8858">
                  <c:v>461.00000000000006</c:v>
                </c:pt>
                <c:pt idx="8859">
                  <c:v>456.00000000000006</c:v>
                </c:pt>
                <c:pt idx="8860">
                  <c:v>457</c:v>
                </c:pt>
                <c:pt idx="8861">
                  <c:v>454</c:v>
                </c:pt>
                <c:pt idx="8862">
                  <c:v>449</c:v>
                </c:pt>
                <c:pt idx="8863">
                  <c:v>449</c:v>
                </c:pt>
                <c:pt idx="8864">
                  <c:v>449</c:v>
                </c:pt>
                <c:pt idx="8865">
                  <c:v>450</c:v>
                </c:pt>
                <c:pt idx="8866">
                  <c:v>448.00000000000006</c:v>
                </c:pt>
                <c:pt idx="8867">
                  <c:v>447</c:v>
                </c:pt>
                <c:pt idx="8868">
                  <c:v>441</c:v>
                </c:pt>
                <c:pt idx="8869">
                  <c:v>442</c:v>
                </c:pt>
                <c:pt idx="8870">
                  <c:v>442</c:v>
                </c:pt>
                <c:pt idx="8871">
                  <c:v>442</c:v>
                </c:pt>
                <c:pt idx="8872">
                  <c:v>442</c:v>
                </c:pt>
                <c:pt idx="8873">
                  <c:v>436.00000000000006</c:v>
                </c:pt>
                <c:pt idx="8874">
                  <c:v>437</c:v>
                </c:pt>
                <c:pt idx="8875">
                  <c:v>436.00000000000006</c:v>
                </c:pt>
                <c:pt idx="8876">
                  <c:v>429</c:v>
                </c:pt>
                <c:pt idx="8877">
                  <c:v>429</c:v>
                </c:pt>
                <c:pt idx="8878">
                  <c:v>429</c:v>
                </c:pt>
                <c:pt idx="8879">
                  <c:v>423.00000000000006</c:v>
                </c:pt>
                <c:pt idx="8880">
                  <c:v>426.99999999999994</c:v>
                </c:pt>
                <c:pt idx="8881">
                  <c:v>426.99999999999994</c:v>
                </c:pt>
                <c:pt idx="8882">
                  <c:v>422</c:v>
                </c:pt>
                <c:pt idx="8883">
                  <c:v>425</c:v>
                </c:pt>
                <c:pt idx="8884">
                  <c:v>425</c:v>
                </c:pt>
                <c:pt idx="8885">
                  <c:v>425</c:v>
                </c:pt>
                <c:pt idx="8886">
                  <c:v>426</c:v>
                </c:pt>
                <c:pt idx="8887">
                  <c:v>426.99999999999994</c:v>
                </c:pt>
                <c:pt idx="8888">
                  <c:v>422</c:v>
                </c:pt>
                <c:pt idx="8889">
                  <c:v>416</c:v>
                </c:pt>
                <c:pt idx="8890">
                  <c:v>411.00000000000006</c:v>
                </c:pt>
                <c:pt idx="8891">
                  <c:v>411.00000000000006</c:v>
                </c:pt>
                <c:pt idx="8892">
                  <c:v>411.00000000000006</c:v>
                </c:pt>
                <c:pt idx="8893">
                  <c:v>413.99999999999994</c:v>
                </c:pt>
                <c:pt idx="8894">
                  <c:v>413</c:v>
                </c:pt>
                <c:pt idx="8895">
                  <c:v>416</c:v>
                </c:pt>
                <c:pt idx="8896">
                  <c:v>413.99999999999994</c:v>
                </c:pt>
                <c:pt idx="8897">
                  <c:v>418</c:v>
                </c:pt>
                <c:pt idx="8898">
                  <c:v>418</c:v>
                </c:pt>
                <c:pt idx="8899">
                  <c:v>418</c:v>
                </c:pt>
                <c:pt idx="8900">
                  <c:v>418</c:v>
                </c:pt>
                <c:pt idx="8901">
                  <c:v>413.99999999999994</c:v>
                </c:pt>
                <c:pt idx="8902">
                  <c:v>421</c:v>
                </c:pt>
                <c:pt idx="8903">
                  <c:v>422</c:v>
                </c:pt>
                <c:pt idx="8904">
                  <c:v>420</c:v>
                </c:pt>
                <c:pt idx="8905">
                  <c:v>420</c:v>
                </c:pt>
                <c:pt idx="8906">
                  <c:v>420</c:v>
                </c:pt>
                <c:pt idx="8907">
                  <c:v>416</c:v>
                </c:pt>
                <c:pt idx="8908">
                  <c:v>411.00000000000006</c:v>
                </c:pt>
                <c:pt idx="8909">
                  <c:v>412</c:v>
                </c:pt>
                <c:pt idx="8910">
                  <c:v>413.99999999999994</c:v>
                </c:pt>
                <c:pt idx="8911">
                  <c:v>413</c:v>
                </c:pt>
                <c:pt idx="8912">
                  <c:v>413</c:v>
                </c:pt>
                <c:pt idx="8913">
                  <c:v>413</c:v>
                </c:pt>
                <c:pt idx="8914">
                  <c:v>409</c:v>
                </c:pt>
                <c:pt idx="8915">
                  <c:v>409.99999999999994</c:v>
                </c:pt>
                <c:pt idx="8916">
                  <c:v>405.99999999999994</c:v>
                </c:pt>
                <c:pt idx="8917">
                  <c:v>405.99999999999994</c:v>
                </c:pt>
                <c:pt idx="8918">
                  <c:v>404</c:v>
                </c:pt>
                <c:pt idx="8919">
                  <c:v>404</c:v>
                </c:pt>
                <c:pt idx="8920">
                  <c:v>404</c:v>
                </c:pt>
                <c:pt idx="8921">
                  <c:v>400</c:v>
                </c:pt>
                <c:pt idx="8922">
                  <c:v>401.99999999999994</c:v>
                </c:pt>
                <c:pt idx="8923">
                  <c:v>400</c:v>
                </c:pt>
                <c:pt idx="8924">
                  <c:v>398</c:v>
                </c:pt>
                <c:pt idx="8925">
                  <c:v>396</c:v>
                </c:pt>
                <c:pt idx="8926">
                  <c:v>396</c:v>
                </c:pt>
                <c:pt idx="8927">
                  <c:v>396</c:v>
                </c:pt>
                <c:pt idx="8928">
                  <c:v>393</c:v>
                </c:pt>
                <c:pt idx="8929">
                  <c:v>397</c:v>
                </c:pt>
                <c:pt idx="8930">
                  <c:v>393</c:v>
                </c:pt>
                <c:pt idx="8931">
                  <c:v>393</c:v>
                </c:pt>
                <c:pt idx="8932">
                  <c:v>396</c:v>
                </c:pt>
                <c:pt idx="8933">
                  <c:v>396</c:v>
                </c:pt>
                <c:pt idx="8934">
                  <c:v>396</c:v>
                </c:pt>
                <c:pt idx="8935">
                  <c:v>397</c:v>
                </c:pt>
                <c:pt idx="8936">
                  <c:v>401.99999999999994</c:v>
                </c:pt>
                <c:pt idx="8937">
                  <c:v>401</c:v>
                </c:pt>
                <c:pt idx="8938">
                  <c:v>394</c:v>
                </c:pt>
                <c:pt idx="8939">
                  <c:v>393</c:v>
                </c:pt>
                <c:pt idx="8940">
                  <c:v>393</c:v>
                </c:pt>
                <c:pt idx="8941">
                  <c:v>393</c:v>
                </c:pt>
                <c:pt idx="8942">
                  <c:v>388</c:v>
                </c:pt>
                <c:pt idx="8943">
                  <c:v>384</c:v>
                </c:pt>
                <c:pt idx="8944">
                  <c:v>384</c:v>
                </c:pt>
                <c:pt idx="8945">
                  <c:v>383</c:v>
                </c:pt>
                <c:pt idx="8946">
                  <c:v>384</c:v>
                </c:pt>
                <c:pt idx="8947">
                  <c:v>384</c:v>
                </c:pt>
                <c:pt idx="8948">
                  <c:v>384</c:v>
                </c:pt>
                <c:pt idx="8949">
                  <c:v>384</c:v>
                </c:pt>
                <c:pt idx="8950">
                  <c:v>382</c:v>
                </c:pt>
                <c:pt idx="8951">
                  <c:v>382</c:v>
                </c:pt>
                <c:pt idx="8952">
                  <c:v>382</c:v>
                </c:pt>
                <c:pt idx="8953">
                  <c:v>380</c:v>
                </c:pt>
                <c:pt idx="8954">
                  <c:v>380</c:v>
                </c:pt>
                <c:pt idx="8955">
                  <c:v>380</c:v>
                </c:pt>
                <c:pt idx="8956">
                  <c:v>378</c:v>
                </c:pt>
                <c:pt idx="8957">
                  <c:v>377</c:v>
                </c:pt>
                <c:pt idx="8958">
                  <c:v>369</c:v>
                </c:pt>
                <c:pt idx="8959">
                  <c:v>371</c:v>
                </c:pt>
                <c:pt idx="8960">
                  <c:v>379</c:v>
                </c:pt>
                <c:pt idx="8961">
                  <c:v>379</c:v>
                </c:pt>
                <c:pt idx="8962">
                  <c:v>379</c:v>
                </c:pt>
                <c:pt idx="8963">
                  <c:v>382</c:v>
                </c:pt>
                <c:pt idx="8964">
                  <c:v>378</c:v>
                </c:pt>
                <c:pt idx="8965">
                  <c:v>372</c:v>
                </c:pt>
                <c:pt idx="8966">
                  <c:v>373</c:v>
                </c:pt>
                <c:pt idx="8967">
                  <c:v>373</c:v>
                </c:pt>
                <c:pt idx="8968">
                  <c:v>373</c:v>
                </c:pt>
                <c:pt idx="8969">
                  <c:v>373</c:v>
                </c:pt>
                <c:pt idx="8970">
                  <c:v>373</c:v>
                </c:pt>
                <c:pt idx="8971">
                  <c:v>371</c:v>
                </c:pt>
                <c:pt idx="8972">
                  <c:v>368</c:v>
                </c:pt>
                <c:pt idx="8973">
                  <c:v>379</c:v>
                </c:pt>
                <c:pt idx="8974">
                  <c:v>395</c:v>
                </c:pt>
                <c:pt idx="8975">
                  <c:v>395</c:v>
                </c:pt>
                <c:pt idx="8976">
                  <c:v>395</c:v>
                </c:pt>
                <c:pt idx="8977">
                  <c:v>396</c:v>
                </c:pt>
                <c:pt idx="8978">
                  <c:v>397</c:v>
                </c:pt>
                <c:pt idx="8979">
                  <c:v>404</c:v>
                </c:pt>
                <c:pt idx="8980">
                  <c:v>398</c:v>
                </c:pt>
                <c:pt idx="8981">
                  <c:v>404</c:v>
                </c:pt>
                <c:pt idx="8982">
                  <c:v>404</c:v>
                </c:pt>
                <c:pt idx="8983">
                  <c:v>404</c:v>
                </c:pt>
                <c:pt idx="8984">
                  <c:v>413</c:v>
                </c:pt>
                <c:pt idx="8985">
                  <c:v>413.99999999999994</c:v>
                </c:pt>
                <c:pt idx="8986">
                  <c:v>409</c:v>
                </c:pt>
                <c:pt idx="8987">
                  <c:v>401.99999999999994</c:v>
                </c:pt>
                <c:pt idx="8988">
                  <c:v>404</c:v>
                </c:pt>
                <c:pt idx="8989">
                  <c:v>404</c:v>
                </c:pt>
                <c:pt idx="8990">
                  <c:v>404</c:v>
                </c:pt>
                <c:pt idx="8991">
                  <c:v>401</c:v>
                </c:pt>
                <c:pt idx="8992">
                  <c:v>392</c:v>
                </c:pt>
                <c:pt idx="8993">
                  <c:v>386</c:v>
                </c:pt>
                <c:pt idx="8994">
                  <c:v>391</c:v>
                </c:pt>
                <c:pt idx="8995">
                  <c:v>389</c:v>
                </c:pt>
                <c:pt idx="8996">
                  <c:v>389</c:v>
                </c:pt>
                <c:pt idx="8997">
                  <c:v>389</c:v>
                </c:pt>
                <c:pt idx="8998">
                  <c:v>389</c:v>
                </c:pt>
                <c:pt idx="8999">
                  <c:v>388</c:v>
                </c:pt>
                <c:pt idx="9000">
                  <c:v>382</c:v>
                </c:pt>
                <c:pt idx="9001">
                  <c:v>379</c:v>
                </c:pt>
                <c:pt idx="9002">
                  <c:v>377</c:v>
                </c:pt>
                <c:pt idx="9003">
                  <c:v>377</c:v>
                </c:pt>
                <c:pt idx="9004">
                  <c:v>377</c:v>
                </c:pt>
                <c:pt idx="9005">
                  <c:v>371</c:v>
                </c:pt>
                <c:pt idx="9006">
                  <c:v>370</c:v>
                </c:pt>
                <c:pt idx="9007">
                  <c:v>370</c:v>
                </c:pt>
                <c:pt idx="9008">
                  <c:v>369</c:v>
                </c:pt>
                <c:pt idx="9009">
                  <c:v>363</c:v>
                </c:pt>
                <c:pt idx="9010">
                  <c:v>363</c:v>
                </c:pt>
                <c:pt idx="9011">
                  <c:v>363</c:v>
                </c:pt>
                <c:pt idx="9012">
                  <c:v>370</c:v>
                </c:pt>
                <c:pt idx="9013">
                  <c:v>361</c:v>
                </c:pt>
                <c:pt idx="9014">
                  <c:v>361</c:v>
                </c:pt>
                <c:pt idx="9015">
                  <c:v>360</c:v>
                </c:pt>
                <c:pt idx="9016">
                  <c:v>362</c:v>
                </c:pt>
                <c:pt idx="9017">
                  <c:v>362</c:v>
                </c:pt>
                <c:pt idx="9018">
                  <c:v>362</c:v>
                </c:pt>
                <c:pt idx="9019">
                  <c:v>365</c:v>
                </c:pt>
                <c:pt idx="9020">
                  <c:v>366</c:v>
                </c:pt>
                <c:pt idx="9021">
                  <c:v>371</c:v>
                </c:pt>
                <c:pt idx="9022">
                  <c:v>376</c:v>
                </c:pt>
                <c:pt idx="9023">
                  <c:v>381</c:v>
                </c:pt>
                <c:pt idx="9024">
                  <c:v>381</c:v>
                </c:pt>
                <c:pt idx="9025">
                  <c:v>381</c:v>
                </c:pt>
                <c:pt idx="9026">
                  <c:v>375</c:v>
                </c:pt>
                <c:pt idx="9027">
                  <c:v>373</c:v>
                </c:pt>
                <c:pt idx="9028">
                  <c:v>359</c:v>
                </c:pt>
                <c:pt idx="9029">
                  <c:v>364</c:v>
                </c:pt>
                <c:pt idx="9030">
                  <c:v>362</c:v>
                </c:pt>
                <c:pt idx="9031">
                  <c:v>362</c:v>
                </c:pt>
                <c:pt idx="9032">
                  <c:v>362</c:v>
                </c:pt>
                <c:pt idx="9033">
                  <c:v>360</c:v>
                </c:pt>
                <c:pt idx="9034">
                  <c:v>359</c:v>
                </c:pt>
                <c:pt idx="9035">
                  <c:v>360</c:v>
                </c:pt>
                <c:pt idx="9036">
                  <c:v>363</c:v>
                </c:pt>
                <c:pt idx="9037">
                  <c:v>359</c:v>
                </c:pt>
                <c:pt idx="9038">
                  <c:v>359</c:v>
                </c:pt>
                <c:pt idx="9039">
                  <c:v>359</c:v>
                </c:pt>
                <c:pt idx="9040">
                  <c:v>358</c:v>
                </c:pt>
                <c:pt idx="9041">
                  <c:v>356</c:v>
                </c:pt>
                <c:pt idx="9042">
                  <c:v>351</c:v>
                </c:pt>
                <c:pt idx="9043">
                  <c:v>351</c:v>
                </c:pt>
                <c:pt idx="9044">
                  <c:v>352</c:v>
                </c:pt>
                <c:pt idx="9045">
                  <c:v>352</c:v>
                </c:pt>
                <c:pt idx="9046">
                  <c:v>352</c:v>
                </c:pt>
                <c:pt idx="9047">
                  <c:v>356</c:v>
                </c:pt>
                <c:pt idx="9048">
                  <c:v>360</c:v>
                </c:pt>
                <c:pt idx="9049">
                  <c:v>357</c:v>
                </c:pt>
                <c:pt idx="9050">
                  <c:v>350</c:v>
                </c:pt>
                <c:pt idx="9051">
                  <c:v>356</c:v>
                </c:pt>
                <c:pt idx="9052">
                  <c:v>356</c:v>
                </c:pt>
                <c:pt idx="9053">
                  <c:v>356</c:v>
                </c:pt>
                <c:pt idx="9054">
                  <c:v>348</c:v>
                </c:pt>
                <c:pt idx="9055">
                  <c:v>350</c:v>
                </c:pt>
                <c:pt idx="9056">
                  <c:v>348</c:v>
                </c:pt>
                <c:pt idx="9057">
                  <c:v>343</c:v>
                </c:pt>
                <c:pt idx="9058">
                  <c:v>343</c:v>
                </c:pt>
                <c:pt idx="9059">
                  <c:v>343</c:v>
                </c:pt>
                <c:pt idx="9060">
                  <c:v>343</c:v>
                </c:pt>
                <c:pt idx="9061">
                  <c:v>344</c:v>
                </c:pt>
                <c:pt idx="9062">
                  <c:v>340</c:v>
                </c:pt>
                <c:pt idx="9063">
                  <c:v>345</c:v>
                </c:pt>
                <c:pt idx="9064">
                  <c:v>343</c:v>
                </c:pt>
                <c:pt idx="9065">
                  <c:v>345</c:v>
                </c:pt>
                <c:pt idx="9066">
                  <c:v>345</c:v>
                </c:pt>
                <c:pt idx="9067">
                  <c:v>345</c:v>
                </c:pt>
                <c:pt idx="9068">
                  <c:v>344</c:v>
                </c:pt>
                <c:pt idx="9069">
                  <c:v>341</c:v>
                </c:pt>
                <c:pt idx="9070">
                  <c:v>344</c:v>
                </c:pt>
                <c:pt idx="9071">
                  <c:v>346</c:v>
                </c:pt>
                <c:pt idx="9072">
                  <c:v>345</c:v>
                </c:pt>
                <c:pt idx="9073">
                  <c:v>345</c:v>
                </c:pt>
                <c:pt idx="9074">
                  <c:v>345</c:v>
                </c:pt>
                <c:pt idx="9075">
                  <c:v>345</c:v>
                </c:pt>
                <c:pt idx="9076">
                  <c:v>345</c:v>
                </c:pt>
                <c:pt idx="9077">
                  <c:v>346</c:v>
                </c:pt>
                <c:pt idx="9078">
                  <c:v>347</c:v>
                </c:pt>
                <c:pt idx="9079">
                  <c:v>347</c:v>
                </c:pt>
                <c:pt idx="9080">
                  <c:v>347</c:v>
                </c:pt>
                <c:pt idx="9081">
                  <c:v>347</c:v>
                </c:pt>
                <c:pt idx="9082">
                  <c:v>342</c:v>
                </c:pt>
                <c:pt idx="9083">
                  <c:v>344</c:v>
                </c:pt>
                <c:pt idx="9084">
                  <c:v>347</c:v>
                </c:pt>
                <c:pt idx="9085">
                  <c:v>353</c:v>
                </c:pt>
                <c:pt idx="9086">
                  <c:v>353</c:v>
                </c:pt>
                <c:pt idx="9087">
                  <c:v>353</c:v>
                </c:pt>
                <c:pt idx="9088">
                  <c:v>353</c:v>
                </c:pt>
                <c:pt idx="9089">
                  <c:v>351</c:v>
                </c:pt>
                <c:pt idx="9090">
                  <c:v>352</c:v>
                </c:pt>
                <c:pt idx="9091">
                  <c:v>353</c:v>
                </c:pt>
                <c:pt idx="9092">
                  <c:v>352</c:v>
                </c:pt>
                <c:pt idx="9093">
                  <c:v>355</c:v>
                </c:pt>
                <c:pt idx="9094">
                  <c:v>355</c:v>
                </c:pt>
                <c:pt idx="9095">
                  <c:v>355</c:v>
                </c:pt>
                <c:pt idx="9096">
                  <c:v>355</c:v>
                </c:pt>
                <c:pt idx="9097">
                  <c:v>352</c:v>
                </c:pt>
                <c:pt idx="9098">
                  <c:v>357</c:v>
                </c:pt>
                <c:pt idx="9099">
                  <c:v>355</c:v>
                </c:pt>
                <c:pt idx="9100">
                  <c:v>351</c:v>
                </c:pt>
                <c:pt idx="9101">
                  <c:v>351</c:v>
                </c:pt>
                <c:pt idx="9102">
                  <c:v>351</c:v>
                </c:pt>
                <c:pt idx="9103">
                  <c:v>345</c:v>
                </c:pt>
                <c:pt idx="9104">
                  <c:v>343</c:v>
                </c:pt>
                <c:pt idx="9105">
                  <c:v>343</c:v>
                </c:pt>
                <c:pt idx="9106">
                  <c:v>344</c:v>
                </c:pt>
                <c:pt idx="9107">
                  <c:v>339</c:v>
                </c:pt>
                <c:pt idx="9108">
                  <c:v>339</c:v>
                </c:pt>
                <c:pt idx="9109">
                  <c:v>339</c:v>
                </c:pt>
                <c:pt idx="9110">
                  <c:v>335</c:v>
                </c:pt>
                <c:pt idx="9111">
                  <c:v>330</c:v>
                </c:pt>
                <c:pt idx="9112">
                  <c:v>331</c:v>
                </c:pt>
                <c:pt idx="9113">
                  <c:v>334</c:v>
                </c:pt>
                <c:pt idx="9114">
                  <c:v>332</c:v>
                </c:pt>
                <c:pt idx="9115">
                  <c:v>332</c:v>
                </c:pt>
                <c:pt idx="9116">
                  <c:v>332</c:v>
                </c:pt>
                <c:pt idx="9117">
                  <c:v>330</c:v>
                </c:pt>
                <c:pt idx="9118">
                  <c:v>326</c:v>
                </c:pt>
                <c:pt idx="9119">
                  <c:v>329</c:v>
                </c:pt>
                <c:pt idx="9120">
                  <c:v>326</c:v>
                </c:pt>
                <c:pt idx="9121">
                  <c:v>324</c:v>
                </c:pt>
                <c:pt idx="9122">
                  <c:v>324</c:v>
                </c:pt>
                <c:pt idx="9123">
                  <c:v>324</c:v>
                </c:pt>
                <c:pt idx="9124">
                  <c:v>323</c:v>
                </c:pt>
                <c:pt idx="9125">
                  <c:v>326</c:v>
                </c:pt>
                <c:pt idx="9126">
                  <c:v>331</c:v>
                </c:pt>
                <c:pt idx="9127">
                  <c:v>335</c:v>
                </c:pt>
                <c:pt idx="9128">
                  <c:v>336</c:v>
                </c:pt>
                <c:pt idx="9129">
                  <c:v>336</c:v>
                </c:pt>
                <c:pt idx="9130">
                  <c:v>336</c:v>
                </c:pt>
                <c:pt idx="9131">
                  <c:v>337</c:v>
                </c:pt>
                <c:pt idx="9132">
                  <c:v>335</c:v>
                </c:pt>
                <c:pt idx="9133">
                  <c:v>331</c:v>
                </c:pt>
                <c:pt idx="9134">
                  <c:v>329</c:v>
                </c:pt>
                <c:pt idx="9135">
                  <c:v>329</c:v>
                </c:pt>
                <c:pt idx="9136">
                  <c:v>329</c:v>
                </c:pt>
                <c:pt idx="9137">
                  <c:v>329</c:v>
                </c:pt>
                <c:pt idx="9138">
                  <c:v>329</c:v>
                </c:pt>
                <c:pt idx="9139">
                  <c:v>333</c:v>
                </c:pt>
                <c:pt idx="9140">
                  <c:v>336</c:v>
                </c:pt>
                <c:pt idx="9141">
                  <c:v>347</c:v>
                </c:pt>
                <c:pt idx="9142">
                  <c:v>347</c:v>
                </c:pt>
                <c:pt idx="9143">
                  <c:v>347</c:v>
                </c:pt>
                <c:pt idx="9144">
                  <c:v>347</c:v>
                </c:pt>
                <c:pt idx="9145">
                  <c:v>343</c:v>
                </c:pt>
                <c:pt idx="9146">
                  <c:v>348</c:v>
                </c:pt>
                <c:pt idx="9147">
                  <c:v>352</c:v>
                </c:pt>
                <c:pt idx="9148">
                  <c:v>362</c:v>
                </c:pt>
                <c:pt idx="9149">
                  <c:v>367</c:v>
                </c:pt>
                <c:pt idx="9150">
                  <c:v>367</c:v>
                </c:pt>
                <c:pt idx="9151">
                  <c:v>367</c:v>
                </c:pt>
                <c:pt idx="9152">
                  <c:v>369</c:v>
                </c:pt>
                <c:pt idx="9153">
                  <c:v>367</c:v>
                </c:pt>
                <c:pt idx="9154">
                  <c:v>365</c:v>
                </c:pt>
                <c:pt idx="9155">
                  <c:v>361</c:v>
                </c:pt>
                <c:pt idx="9156">
                  <c:v>364</c:v>
                </c:pt>
                <c:pt idx="9157">
                  <c:v>364</c:v>
                </c:pt>
                <c:pt idx="9158">
                  <c:v>364</c:v>
                </c:pt>
                <c:pt idx="9159">
                  <c:v>364</c:v>
                </c:pt>
                <c:pt idx="9160">
                  <c:v>368</c:v>
                </c:pt>
                <c:pt idx="9161">
                  <c:v>367</c:v>
                </c:pt>
                <c:pt idx="9162">
                  <c:v>388</c:v>
                </c:pt>
                <c:pt idx="9163">
                  <c:v>409</c:v>
                </c:pt>
                <c:pt idx="9164">
                  <c:v>409</c:v>
                </c:pt>
                <c:pt idx="9165">
                  <c:v>409</c:v>
                </c:pt>
                <c:pt idx="9166">
                  <c:v>408</c:v>
                </c:pt>
                <c:pt idx="9167">
                  <c:v>401</c:v>
                </c:pt>
                <c:pt idx="9168">
                  <c:v>404</c:v>
                </c:pt>
                <c:pt idx="9169">
                  <c:v>404</c:v>
                </c:pt>
                <c:pt idx="9170">
                  <c:v>405</c:v>
                </c:pt>
                <c:pt idx="9171">
                  <c:v>405</c:v>
                </c:pt>
                <c:pt idx="9172">
                  <c:v>405</c:v>
                </c:pt>
                <c:pt idx="9173">
                  <c:v>396</c:v>
                </c:pt>
                <c:pt idx="9174">
                  <c:v>391</c:v>
                </c:pt>
                <c:pt idx="9175">
                  <c:v>386</c:v>
                </c:pt>
                <c:pt idx="9176">
                  <c:v>381</c:v>
                </c:pt>
                <c:pt idx="9177">
                  <c:v>381</c:v>
                </c:pt>
                <c:pt idx="9178">
                  <c:v>381</c:v>
                </c:pt>
                <c:pt idx="9179">
                  <c:v>381</c:v>
                </c:pt>
                <c:pt idx="9180">
                  <c:v>374</c:v>
                </c:pt>
                <c:pt idx="9181">
                  <c:v>369</c:v>
                </c:pt>
                <c:pt idx="9182">
                  <c:v>364</c:v>
                </c:pt>
                <c:pt idx="9183">
                  <c:v>365</c:v>
                </c:pt>
                <c:pt idx="9184">
                  <c:v>362</c:v>
                </c:pt>
                <c:pt idx="9185">
                  <c:v>362</c:v>
                </c:pt>
                <c:pt idx="9186">
                  <c:v>362</c:v>
                </c:pt>
                <c:pt idx="9187">
                  <c:v>361</c:v>
                </c:pt>
                <c:pt idx="9188">
                  <c:v>361</c:v>
                </c:pt>
                <c:pt idx="9189">
                  <c:v>363</c:v>
                </c:pt>
                <c:pt idx="9190">
                  <c:v>364</c:v>
                </c:pt>
                <c:pt idx="9191">
                  <c:v>363</c:v>
                </c:pt>
                <c:pt idx="9192">
                  <c:v>363</c:v>
                </c:pt>
                <c:pt idx="9193">
                  <c:v>363</c:v>
                </c:pt>
                <c:pt idx="9194">
                  <c:v>363</c:v>
                </c:pt>
                <c:pt idx="9195">
                  <c:v>362</c:v>
                </c:pt>
                <c:pt idx="9196">
                  <c:v>365</c:v>
                </c:pt>
                <c:pt idx="9197">
                  <c:v>368</c:v>
                </c:pt>
                <c:pt idx="9198">
                  <c:v>376</c:v>
                </c:pt>
                <c:pt idx="9199">
                  <c:v>376</c:v>
                </c:pt>
                <c:pt idx="9200">
                  <c:v>376</c:v>
                </c:pt>
                <c:pt idx="9201">
                  <c:v>374</c:v>
                </c:pt>
                <c:pt idx="9202">
                  <c:v>375</c:v>
                </c:pt>
                <c:pt idx="9203">
                  <c:v>383</c:v>
                </c:pt>
                <c:pt idx="9204">
                  <c:v>387</c:v>
                </c:pt>
                <c:pt idx="9205">
                  <c:v>386</c:v>
                </c:pt>
                <c:pt idx="9206">
                  <c:v>386</c:v>
                </c:pt>
                <c:pt idx="9207">
                  <c:v>386</c:v>
                </c:pt>
                <c:pt idx="9208">
                  <c:v>390</c:v>
                </c:pt>
                <c:pt idx="9209">
                  <c:v>395</c:v>
                </c:pt>
                <c:pt idx="9210">
                  <c:v>390</c:v>
                </c:pt>
                <c:pt idx="9211">
                  <c:v>382</c:v>
                </c:pt>
                <c:pt idx="9212">
                  <c:v>382</c:v>
                </c:pt>
                <c:pt idx="9213">
                  <c:v>382</c:v>
                </c:pt>
                <c:pt idx="9214">
                  <c:v>382</c:v>
                </c:pt>
                <c:pt idx="9215">
                  <c:v>388</c:v>
                </c:pt>
                <c:pt idx="9216">
                  <c:v>397</c:v>
                </c:pt>
                <c:pt idx="9217">
                  <c:v>403</c:v>
                </c:pt>
                <c:pt idx="9218">
                  <c:v>418</c:v>
                </c:pt>
                <c:pt idx="9219">
                  <c:v>425</c:v>
                </c:pt>
                <c:pt idx="9220">
                  <c:v>425</c:v>
                </c:pt>
                <c:pt idx="9221">
                  <c:v>425</c:v>
                </c:pt>
                <c:pt idx="9222">
                  <c:v>436.00000000000006</c:v>
                </c:pt>
                <c:pt idx="9223">
                  <c:v>424</c:v>
                </c:pt>
                <c:pt idx="9224">
                  <c:v>428</c:v>
                </c:pt>
                <c:pt idx="9225">
                  <c:v>426</c:v>
                </c:pt>
                <c:pt idx="9226">
                  <c:v>413.99999999999994</c:v>
                </c:pt>
                <c:pt idx="9227">
                  <c:v>413.99999999999994</c:v>
                </c:pt>
                <c:pt idx="9228">
                  <c:v>413.99999999999994</c:v>
                </c:pt>
                <c:pt idx="9229">
                  <c:v>411.00000000000006</c:v>
                </c:pt>
                <c:pt idx="9230">
                  <c:v>421</c:v>
                </c:pt>
                <c:pt idx="9231">
                  <c:v>432</c:v>
                </c:pt>
                <c:pt idx="9232">
                  <c:v>436.00000000000006</c:v>
                </c:pt>
                <c:pt idx="9233">
                  <c:v>450</c:v>
                </c:pt>
                <c:pt idx="9234">
                  <c:v>450</c:v>
                </c:pt>
                <c:pt idx="9235">
                  <c:v>450</c:v>
                </c:pt>
                <c:pt idx="9236">
                  <c:v>450</c:v>
                </c:pt>
                <c:pt idx="9237">
                  <c:v>466</c:v>
                </c:pt>
                <c:pt idx="9238">
                  <c:v>491</c:v>
                </c:pt>
                <c:pt idx="9239">
                  <c:v>483</c:v>
                </c:pt>
                <c:pt idx="9240">
                  <c:v>454</c:v>
                </c:pt>
                <c:pt idx="9241">
                  <c:v>454</c:v>
                </c:pt>
                <c:pt idx="9242">
                  <c:v>454</c:v>
                </c:pt>
                <c:pt idx="9243">
                  <c:v>453</c:v>
                </c:pt>
                <c:pt idx="9244">
                  <c:v>434.99999999999994</c:v>
                </c:pt>
                <c:pt idx="9245">
                  <c:v>430</c:v>
                </c:pt>
                <c:pt idx="9246">
                  <c:v>424</c:v>
                </c:pt>
                <c:pt idx="9247">
                  <c:v>425</c:v>
                </c:pt>
                <c:pt idx="9248">
                  <c:v>425</c:v>
                </c:pt>
                <c:pt idx="9249">
                  <c:v>425</c:v>
                </c:pt>
                <c:pt idx="9250">
                  <c:v>426.99999999999994</c:v>
                </c:pt>
                <c:pt idx="9251">
                  <c:v>424</c:v>
                </c:pt>
                <c:pt idx="9252">
                  <c:v>417</c:v>
                </c:pt>
                <c:pt idx="9253">
                  <c:v>420</c:v>
                </c:pt>
                <c:pt idx="9254">
                  <c:v>415.00000000000006</c:v>
                </c:pt>
                <c:pt idx="9255">
                  <c:v>415.00000000000006</c:v>
                </c:pt>
                <c:pt idx="9256">
                  <c:v>415.00000000000006</c:v>
                </c:pt>
                <c:pt idx="9257">
                  <c:v>413</c:v>
                </c:pt>
                <c:pt idx="9258">
                  <c:v>418</c:v>
                </c:pt>
                <c:pt idx="9259">
                  <c:v>415.00000000000006</c:v>
                </c:pt>
                <c:pt idx="9260">
                  <c:v>413.99999999999994</c:v>
                </c:pt>
                <c:pt idx="9261">
                  <c:v>421</c:v>
                </c:pt>
                <c:pt idx="9262">
                  <c:v>421</c:v>
                </c:pt>
                <c:pt idx="9263">
                  <c:v>421</c:v>
                </c:pt>
                <c:pt idx="9264">
                  <c:v>416</c:v>
                </c:pt>
                <c:pt idx="9265">
                  <c:v>416</c:v>
                </c:pt>
                <c:pt idx="9266">
                  <c:v>417</c:v>
                </c:pt>
                <c:pt idx="9267">
                  <c:v>421</c:v>
                </c:pt>
                <c:pt idx="9268">
                  <c:v>429</c:v>
                </c:pt>
                <c:pt idx="9269">
                  <c:v>429</c:v>
                </c:pt>
                <c:pt idx="9270">
                  <c:v>429</c:v>
                </c:pt>
                <c:pt idx="9271">
                  <c:v>432</c:v>
                </c:pt>
                <c:pt idx="9272">
                  <c:v>438</c:v>
                </c:pt>
                <c:pt idx="9273">
                  <c:v>441</c:v>
                </c:pt>
                <c:pt idx="9274">
                  <c:v>446</c:v>
                </c:pt>
                <c:pt idx="9275">
                  <c:v>441</c:v>
                </c:pt>
                <c:pt idx="9276">
                  <c:v>441</c:v>
                </c:pt>
                <c:pt idx="9277">
                  <c:v>441</c:v>
                </c:pt>
                <c:pt idx="9278">
                  <c:v>440.00000000000006</c:v>
                </c:pt>
                <c:pt idx="9279">
                  <c:v>441</c:v>
                </c:pt>
                <c:pt idx="9280">
                  <c:v>442</c:v>
                </c:pt>
                <c:pt idx="9281">
                  <c:v>442</c:v>
                </c:pt>
                <c:pt idx="9282">
                  <c:v>449</c:v>
                </c:pt>
                <c:pt idx="9283">
                  <c:v>449</c:v>
                </c:pt>
                <c:pt idx="9284">
                  <c:v>449</c:v>
                </c:pt>
                <c:pt idx="9285">
                  <c:v>463.99999999999994</c:v>
                </c:pt>
                <c:pt idx="9286">
                  <c:v>463.99999999999994</c:v>
                </c:pt>
                <c:pt idx="9287">
                  <c:v>463</c:v>
                </c:pt>
                <c:pt idx="9288">
                  <c:v>465.00000000000006</c:v>
                </c:pt>
                <c:pt idx="9289">
                  <c:v>459</c:v>
                </c:pt>
                <c:pt idx="9290">
                  <c:v>459</c:v>
                </c:pt>
                <c:pt idx="9291">
                  <c:v>459</c:v>
                </c:pt>
                <c:pt idx="9292">
                  <c:v>468</c:v>
                </c:pt>
                <c:pt idx="9293">
                  <c:v>487</c:v>
                </c:pt>
                <c:pt idx="9294">
                  <c:v>501.99999999999994</c:v>
                </c:pt>
                <c:pt idx="9295">
                  <c:v>505.99999999999994</c:v>
                </c:pt>
                <c:pt idx="9296">
                  <c:v>528</c:v>
                </c:pt>
                <c:pt idx="9297">
                  <c:v>528</c:v>
                </c:pt>
                <c:pt idx="9298">
                  <c:v>528</c:v>
                </c:pt>
                <c:pt idx="9299">
                  <c:v>535</c:v>
                </c:pt>
                <c:pt idx="9300">
                  <c:v>552</c:v>
                </c:pt>
                <c:pt idx="9301">
                  <c:v>527</c:v>
                </c:pt>
                <c:pt idx="9302">
                  <c:v>495</c:v>
                </c:pt>
                <c:pt idx="9303">
                  <c:v>490.00000000000006</c:v>
                </c:pt>
                <c:pt idx="9304">
                  <c:v>490.00000000000006</c:v>
                </c:pt>
                <c:pt idx="9305">
                  <c:v>490.00000000000006</c:v>
                </c:pt>
                <c:pt idx="9306">
                  <c:v>484.99999999999994</c:v>
                </c:pt>
                <c:pt idx="9307">
                  <c:v>476</c:v>
                </c:pt>
                <c:pt idx="9308">
                  <c:v>475</c:v>
                </c:pt>
                <c:pt idx="9309">
                  <c:v>475</c:v>
                </c:pt>
                <c:pt idx="9310">
                  <c:v>475</c:v>
                </c:pt>
                <c:pt idx="9311">
                  <c:v>475</c:v>
                </c:pt>
                <c:pt idx="9312">
                  <c:v>475</c:v>
                </c:pt>
                <c:pt idx="9313">
                  <c:v>478</c:v>
                </c:pt>
                <c:pt idx="9314">
                  <c:v>480</c:v>
                </c:pt>
                <c:pt idx="9315">
                  <c:v>483</c:v>
                </c:pt>
                <c:pt idx="9316">
                  <c:v>483</c:v>
                </c:pt>
                <c:pt idx="9317">
                  <c:v>488</c:v>
                </c:pt>
                <c:pt idx="9318">
                  <c:v>488</c:v>
                </c:pt>
                <c:pt idx="9319">
                  <c:v>488</c:v>
                </c:pt>
                <c:pt idx="9320">
                  <c:v>501</c:v>
                </c:pt>
                <c:pt idx="9321">
                  <c:v>516</c:v>
                </c:pt>
                <c:pt idx="9322">
                  <c:v>511.00000000000006</c:v>
                </c:pt>
                <c:pt idx="9323">
                  <c:v>498.00000000000006</c:v>
                </c:pt>
                <c:pt idx="9324">
                  <c:v>501</c:v>
                </c:pt>
                <c:pt idx="9325">
                  <c:v>501</c:v>
                </c:pt>
                <c:pt idx="9326">
                  <c:v>501</c:v>
                </c:pt>
                <c:pt idx="9327">
                  <c:v>507</c:v>
                </c:pt>
                <c:pt idx="9328">
                  <c:v>501</c:v>
                </c:pt>
                <c:pt idx="9329">
                  <c:v>512</c:v>
                </c:pt>
                <c:pt idx="9330">
                  <c:v>517</c:v>
                </c:pt>
                <c:pt idx="9331">
                  <c:v>513</c:v>
                </c:pt>
                <c:pt idx="9332">
                  <c:v>513</c:v>
                </c:pt>
                <c:pt idx="9333">
                  <c:v>513</c:v>
                </c:pt>
                <c:pt idx="9334">
                  <c:v>513</c:v>
                </c:pt>
                <c:pt idx="9335">
                  <c:v>513</c:v>
                </c:pt>
                <c:pt idx="9336">
                  <c:v>509</c:v>
                </c:pt>
                <c:pt idx="9337">
                  <c:v>501</c:v>
                </c:pt>
                <c:pt idx="9338">
                  <c:v>504</c:v>
                </c:pt>
                <c:pt idx="9339">
                  <c:v>504</c:v>
                </c:pt>
                <c:pt idx="9340">
                  <c:v>504</c:v>
                </c:pt>
                <c:pt idx="9341">
                  <c:v>500</c:v>
                </c:pt>
                <c:pt idx="9342">
                  <c:v>501.99999999999994</c:v>
                </c:pt>
                <c:pt idx="9343">
                  <c:v>504</c:v>
                </c:pt>
                <c:pt idx="9344">
                  <c:v>501.99999999999994</c:v>
                </c:pt>
                <c:pt idx="9345">
                  <c:v>509</c:v>
                </c:pt>
                <c:pt idx="9346">
                  <c:v>509</c:v>
                </c:pt>
                <c:pt idx="9347">
                  <c:v>509</c:v>
                </c:pt>
                <c:pt idx="9348">
                  <c:v>509.99999999999994</c:v>
                </c:pt>
                <c:pt idx="9349">
                  <c:v>493.99999999999994</c:v>
                </c:pt>
                <c:pt idx="9350">
                  <c:v>490.00000000000006</c:v>
                </c:pt>
                <c:pt idx="9351">
                  <c:v>484</c:v>
                </c:pt>
                <c:pt idx="9352">
                  <c:v>463.99999999999994</c:v>
                </c:pt>
                <c:pt idx="9353">
                  <c:v>463.99999999999994</c:v>
                </c:pt>
                <c:pt idx="9354">
                  <c:v>463.99999999999994</c:v>
                </c:pt>
                <c:pt idx="9355">
                  <c:v>465.00000000000006</c:v>
                </c:pt>
                <c:pt idx="9356">
                  <c:v>459.99999999999994</c:v>
                </c:pt>
                <c:pt idx="9357">
                  <c:v>459.99999999999994</c:v>
                </c:pt>
                <c:pt idx="9358">
                  <c:v>459</c:v>
                </c:pt>
                <c:pt idx="9359">
                  <c:v>457</c:v>
                </c:pt>
                <c:pt idx="9360">
                  <c:v>457</c:v>
                </c:pt>
                <c:pt idx="9361">
                  <c:v>457</c:v>
                </c:pt>
                <c:pt idx="9362">
                  <c:v>457</c:v>
                </c:pt>
                <c:pt idx="9363">
                  <c:v>444.00000000000006</c:v>
                </c:pt>
                <c:pt idx="9364">
                  <c:v>450</c:v>
                </c:pt>
                <c:pt idx="9365">
                  <c:v>446</c:v>
                </c:pt>
                <c:pt idx="9366">
                  <c:v>441</c:v>
                </c:pt>
                <c:pt idx="9367">
                  <c:v>441</c:v>
                </c:pt>
                <c:pt idx="9368">
                  <c:v>441</c:v>
                </c:pt>
                <c:pt idx="9369">
                  <c:v>444.00000000000006</c:v>
                </c:pt>
                <c:pt idx="9370">
                  <c:v>447</c:v>
                </c:pt>
                <c:pt idx="9371">
                  <c:v>443</c:v>
                </c:pt>
                <c:pt idx="9372">
                  <c:v>433</c:v>
                </c:pt>
                <c:pt idx="9373">
                  <c:v>430.99999999999994</c:v>
                </c:pt>
                <c:pt idx="9374">
                  <c:v>430.99999999999994</c:v>
                </c:pt>
                <c:pt idx="9375">
                  <c:v>430.99999999999994</c:v>
                </c:pt>
                <c:pt idx="9376">
                  <c:v>425</c:v>
                </c:pt>
                <c:pt idx="9377">
                  <c:v>426</c:v>
                </c:pt>
                <c:pt idx="9378">
                  <c:v>430.99999999999994</c:v>
                </c:pt>
                <c:pt idx="9379">
                  <c:v>433</c:v>
                </c:pt>
                <c:pt idx="9380">
                  <c:v>429</c:v>
                </c:pt>
                <c:pt idx="9381">
                  <c:v>429</c:v>
                </c:pt>
                <c:pt idx="9382">
                  <c:v>429</c:v>
                </c:pt>
                <c:pt idx="9383">
                  <c:v>438</c:v>
                </c:pt>
                <c:pt idx="9384">
                  <c:v>451.99999999999994</c:v>
                </c:pt>
                <c:pt idx="9385">
                  <c:v>448.00000000000006</c:v>
                </c:pt>
                <c:pt idx="9386">
                  <c:v>448.00000000000006</c:v>
                </c:pt>
                <c:pt idx="9387">
                  <c:v>455</c:v>
                </c:pt>
                <c:pt idx="9388">
                  <c:v>455</c:v>
                </c:pt>
                <c:pt idx="9389">
                  <c:v>455</c:v>
                </c:pt>
                <c:pt idx="9390">
                  <c:v>459</c:v>
                </c:pt>
                <c:pt idx="9391">
                  <c:v>466</c:v>
                </c:pt>
                <c:pt idx="9392">
                  <c:v>478</c:v>
                </c:pt>
                <c:pt idx="9393">
                  <c:v>467</c:v>
                </c:pt>
                <c:pt idx="9394">
                  <c:v>470</c:v>
                </c:pt>
                <c:pt idx="9395">
                  <c:v>470</c:v>
                </c:pt>
                <c:pt idx="9396">
                  <c:v>470</c:v>
                </c:pt>
                <c:pt idx="9397">
                  <c:v>471</c:v>
                </c:pt>
                <c:pt idx="9398">
                  <c:v>470</c:v>
                </c:pt>
                <c:pt idx="9399">
                  <c:v>465.00000000000006</c:v>
                </c:pt>
                <c:pt idx="9400">
                  <c:v>463</c:v>
                </c:pt>
                <c:pt idx="9401">
                  <c:v>467</c:v>
                </c:pt>
                <c:pt idx="9402">
                  <c:v>467</c:v>
                </c:pt>
                <c:pt idx="9403">
                  <c:v>467</c:v>
                </c:pt>
                <c:pt idx="9404">
                  <c:v>463.99999999999994</c:v>
                </c:pt>
                <c:pt idx="9405">
                  <c:v>466</c:v>
                </c:pt>
                <c:pt idx="9406">
                  <c:v>468.99999999999994</c:v>
                </c:pt>
                <c:pt idx="9407">
                  <c:v>465.00000000000006</c:v>
                </c:pt>
                <c:pt idx="9408">
                  <c:v>472</c:v>
                </c:pt>
                <c:pt idx="9409">
                  <c:v>472</c:v>
                </c:pt>
                <c:pt idx="9410">
                  <c:v>472</c:v>
                </c:pt>
                <c:pt idx="9411">
                  <c:v>463</c:v>
                </c:pt>
                <c:pt idx="9412">
                  <c:v>455</c:v>
                </c:pt>
                <c:pt idx="9413">
                  <c:v>451</c:v>
                </c:pt>
                <c:pt idx="9414">
                  <c:v>446</c:v>
                </c:pt>
                <c:pt idx="9415">
                  <c:v>445</c:v>
                </c:pt>
                <c:pt idx="9416">
                  <c:v>445</c:v>
                </c:pt>
                <c:pt idx="9417">
                  <c:v>445</c:v>
                </c:pt>
                <c:pt idx="9418">
                  <c:v>445</c:v>
                </c:pt>
                <c:pt idx="9419">
                  <c:v>447</c:v>
                </c:pt>
                <c:pt idx="9420">
                  <c:v>444.00000000000006</c:v>
                </c:pt>
                <c:pt idx="9421">
                  <c:v>447</c:v>
                </c:pt>
                <c:pt idx="9422">
                  <c:v>453</c:v>
                </c:pt>
                <c:pt idx="9423">
                  <c:v>453</c:v>
                </c:pt>
                <c:pt idx="9424">
                  <c:v>453</c:v>
                </c:pt>
                <c:pt idx="9425">
                  <c:v>446</c:v>
                </c:pt>
                <c:pt idx="9426">
                  <c:v>443</c:v>
                </c:pt>
                <c:pt idx="9427">
                  <c:v>438.99999999999994</c:v>
                </c:pt>
                <c:pt idx="9428">
                  <c:v>443</c:v>
                </c:pt>
                <c:pt idx="9429">
                  <c:v>443</c:v>
                </c:pt>
                <c:pt idx="9430">
                  <c:v>443</c:v>
                </c:pt>
                <c:pt idx="9431">
                  <c:v>443</c:v>
                </c:pt>
                <c:pt idx="9432">
                  <c:v>440.00000000000006</c:v>
                </c:pt>
                <c:pt idx="9433">
                  <c:v>437</c:v>
                </c:pt>
                <c:pt idx="9434">
                  <c:v>438.99999999999994</c:v>
                </c:pt>
                <c:pt idx="9435">
                  <c:v>438.99999999999994</c:v>
                </c:pt>
                <c:pt idx="9436">
                  <c:v>434</c:v>
                </c:pt>
                <c:pt idx="9437">
                  <c:v>434</c:v>
                </c:pt>
                <c:pt idx="9438">
                  <c:v>434</c:v>
                </c:pt>
                <c:pt idx="9439">
                  <c:v>432</c:v>
                </c:pt>
                <c:pt idx="9440">
                  <c:v>430</c:v>
                </c:pt>
                <c:pt idx="9441">
                  <c:v>430.99999999999994</c:v>
                </c:pt>
                <c:pt idx="9442">
                  <c:v>436.00000000000006</c:v>
                </c:pt>
                <c:pt idx="9443">
                  <c:v>434</c:v>
                </c:pt>
                <c:pt idx="9444">
                  <c:v>434</c:v>
                </c:pt>
                <c:pt idx="9445">
                  <c:v>434</c:v>
                </c:pt>
                <c:pt idx="9446">
                  <c:v>426</c:v>
                </c:pt>
                <c:pt idx="9447">
                  <c:v>436.00000000000006</c:v>
                </c:pt>
                <c:pt idx="9448">
                  <c:v>432</c:v>
                </c:pt>
                <c:pt idx="9449">
                  <c:v>436.00000000000006</c:v>
                </c:pt>
                <c:pt idx="9450">
                  <c:v>437</c:v>
                </c:pt>
                <c:pt idx="9451">
                  <c:v>437</c:v>
                </c:pt>
                <c:pt idx="9452">
                  <c:v>437</c:v>
                </c:pt>
                <c:pt idx="9453">
                  <c:v>432</c:v>
                </c:pt>
                <c:pt idx="9454">
                  <c:v>429</c:v>
                </c:pt>
                <c:pt idx="9455">
                  <c:v>430.99999999999994</c:v>
                </c:pt>
                <c:pt idx="9456">
                  <c:v>433</c:v>
                </c:pt>
                <c:pt idx="9457">
                  <c:v>428</c:v>
                </c:pt>
                <c:pt idx="9458">
                  <c:v>428</c:v>
                </c:pt>
                <c:pt idx="9459">
                  <c:v>428</c:v>
                </c:pt>
                <c:pt idx="9460">
                  <c:v>428</c:v>
                </c:pt>
                <c:pt idx="9461">
                  <c:v>432</c:v>
                </c:pt>
                <c:pt idx="9462">
                  <c:v>430</c:v>
                </c:pt>
                <c:pt idx="9463">
                  <c:v>432</c:v>
                </c:pt>
                <c:pt idx="9464">
                  <c:v>433</c:v>
                </c:pt>
                <c:pt idx="9465">
                  <c:v>433</c:v>
                </c:pt>
                <c:pt idx="9466">
                  <c:v>433</c:v>
                </c:pt>
                <c:pt idx="9467">
                  <c:v>428</c:v>
                </c:pt>
                <c:pt idx="9468">
                  <c:v>426</c:v>
                </c:pt>
                <c:pt idx="9469">
                  <c:v>423.00000000000006</c:v>
                </c:pt>
                <c:pt idx="9470">
                  <c:v>434</c:v>
                </c:pt>
                <c:pt idx="9471">
                  <c:v>434.99999999999994</c:v>
                </c:pt>
                <c:pt idx="9472">
                  <c:v>434.99999999999994</c:v>
                </c:pt>
                <c:pt idx="9473">
                  <c:v>434.99999999999994</c:v>
                </c:pt>
                <c:pt idx="9474">
                  <c:v>438.99999999999994</c:v>
                </c:pt>
                <c:pt idx="9475">
                  <c:v>443</c:v>
                </c:pt>
                <c:pt idx="9476">
                  <c:v>438</c:v>
                </c:pt>
                <c:pt idx="9477">
                  <c:v>438.99999999999994</c:v>
                </c:pt>
                <c:pt idx="9478">
                  <c:v>441</c:v>
                </c:pt>
                <c:pt idx="9479">
                  <c:v>441</c:v>
                </c:pt>
                <c:pt idx="9480">
                  <c:v>441</c:v>
                </c:pt>
                <c:pt idx="9481">
                  <c:v>450</c:v>
                </c:pt>
                <c:pt idx="9482">
                  <c:v>455</c:v>
                </c:pt>
                <c:pt idx="9483">
                  <c:v>455</c:v>
                </c:pt>
                <c:pt idx="9484">
                  <c:v>451</c:v>
                </c:pt>
                <c:pt idx="9485">
                  <c:v>457</c:v>
                </c:pt>
                <c:pt idx="9486">
                  <c:v>457</c:v>
                </c:pt>
                <c:pt idx="9487">
                  <c:v>457</c:v>
                </c:pt>
                <c:pt idx="9488">
                  <c:v>447</c:v>
                </c:pt>
                <c:pt idx="9489">
                  <c:v>445</c:v>
                </c:pt>
                <c:pt idx="9490">
                  <c:v>451</c:v>
                </c:pt>
                <c:pt idx="9491">
                  <c:v>451.99999999999994</c:v>
                </c:pt>
                <c:pt idx="9492">
                  <c:v>451</c:v>
                </c:pt>
                <c:pt idx="9493">
                  <c:v>451</c:v>
                </c:pt>
                <c:pt idx="9494">
                  <c:v>451</c:v>
                </c:pt>
                <c:pt idx="9495">
                  <c:v>476.99999999999994</c:v>
                </c:pt>
                <c:pt idx="9496">
                  <c:v>476</c:v>
                </c:pt>
                <c:pt idx="9497">
                  <c:v>463.99999999999994</c:v>
                </c:pt>
                <c:pt idx="9498">
                  <c:v>468</c:v>
                </c:pt>
                <c:pt idx="9499">
                  <c:v>468</c:v>
                </c:pt>
                <c:pt idx="9500">
                  <c:v>468</c:v>
                </c:pt>
                <c:pt idx="9501">
                  <c:v>468</c:v>
                </c:pt>
                <c:pt idx="9502">
                  <c:v>484.99999999999994</c:v>
                </c:pt>
                <c:pt idx="9503">
                  <c:v>490.00000000000006</c:v>
                </c:pt>
                <c:pt idx="9504">
                  <c:v>498.00000000000006</c:v>
                </c:pt>
                <c:pt idx="9505">
                  <c:v>488</c:v>
                </c:pt>
                <c:pt idx="9506">
                  <c:v>475</c:v>
                </c:pt>
                <c:pt idx="9507">
                  <c:v>475</c:v>
                </c:pt>
                <c:pt idx="9508">
                  <c:v>475</c:v>
                </c:pt>
                <c:pt idx="9509">
                  <c:v>468.99999999999994</c:v>
                </c:pt>
                <c:pt idx="9510">
                  <c:v>472</c:v>
                </c:pt>
                <c:pt idx="9511">
                  <c:v>472</c:v>
                </c:pt>
                <c:pt idx="9512">
                  <c:v>468.99999999999994</c:v>
                </c:pt>
                <c:pt idx="9513">
                  <c:v>474</c:v>
                </c:pt>
                <c:pt idx="9514">
                  <c:v>474</c:v>
                </c:pt>
                <c:pt idx="9515">
                  <c:v>474</c:v>
                </c:pt>
                <c:pt idx="9516">
                  <c:v>474</c:v>
                </c:pt>
                <c:pt idx="9517">
                  <c:v>484</c:v>
                </c:pt>
                <c:pt idx="9518">
                  <c:v>493.99999999999994</c:v>
                </c:pt>
                <c:pt idx="9519">
                  <c:v>499</c:v>
                </c:pt>
                <c:pt idx="9520">
                  <c:v>513</c:v>
                </c:pt>
                <c:pt idx="9521">
                  <c:v>513</c:v>
                </c:pt>
                <c:pt idx="9522">
                  <c:v>513</c:v>
                </c:pt>
                <c:pt idx="9523">
                  <c:v>529</c:v>
                </c:pt>
                <c:pt idx="9524">
                  <c:v>524</c:v>
                </c:pt>
                <c:pt idx="9525">
                  <c:v>513</c:v>
                </c:pt>
                <c:pt idx="9526">
                  <c:v>507</c:v>
                </c:pt>
                <c:pt idx="9527">
                  <c:v>513</c:v>
                </c:pt>
                <c:pt idx="9528">
                  <c:v>513</c:v>
                </c:pt>
                <c:pt idx="9529">
                  <c:v>513</c:v>
                </c:pt>
                <c:pt idx="9530">
                  <c:v>520</c:v>
                </c:pt>
                <c:pt idx="9531">
                  <c:v>500</c:v>
                </c:pt>
                <c:pt idx="9532">
                  <c:v>493.99999999999994</c:v>
                </c:pt>
                <c:pt idx="9533">
                  <c:v>504</c:v>
                </c:pt>
                <c:pt idx="9534">
                  <c:v>516</c:v>
                </c:pt>
                <c:pt idx="9535">
                  <c:v>516</c:v>
                </c:pt>
                <c:pt idx="9536">
                  <c:v>516</c:v>
                </c:pt>
                <c:pt idx="9537">
                  <c:v>514</c:v>
                </c:pt>
                <c:pt idx="9538">
                  <c:v>531</c:v>
                </c:pt>
                <c:pt idx="9539">
                  <c:v>541</c:v>
                </c:pt>
                <c:pt idx="9540">
                  <c:v>529</c:v>
                </c:pt>
                <c:pt idx="9541">
                  <c:v>528</c:v>
                </c:pt>
                <c:pt idx="9542">
                  <c:v>528</c:v>
                </c:pt>
                <c:pt idx="9543">
                  <c:v>528</c:v>
                </c:pt>
                <c:pt idx="9544">
                  <c:v>530</c:v>
                </c:pt>
                <c:pt idx="9545">
                  <c:v>529</c:v>
                </c:pt>
                <c:pt idx="9546">
                  <c:v>541</c:v>
                </c:pt>
                <c:pt idx="9547">
                  <c:v>548</c:v>
                </c:pt>
                <c:pt idx="9548">
                  <c:v>560</c:v>
                </c:pt>
                <c:pt idx="9549">
                  <c:v>560</c:v>
                </c:pt>
                <c:pt idx="9550">
                  <c:v>560</c:v>
                </c:pt>
                <c:pt idx="9551">
                  <c:v>587</c:v>
                </c:pt>
                <c:pt idx="9552">
                  <c:v>563</c:v>
                </c:pt>
                <c:pt idx="9553">
                  <c:v>565</c:v>
                </c:pt>
                <c:pt idx="9554">
                  <c:v>554</c:v>
                </c:pt>
                <c:pt idx="9555">
                  <c:v>547</c:v>
                </c:pt>
                <c:pt idx="9556">
                  <c:v>547</c:v>
                </c:pt>
                <c:pt idx="9557">
                  <c:v>547</c:v>
                </c:pt>
                <c:pt idx="9558">
                  <c:v>544</c:v>
                </c:pt>
                <c:pt idx="9559">
                  <c:v>549</c:v>
                </c:pt>
                <c:pt idx="9560">
                  <c:v>546</c:v>
                </c:pt>
                <c:pt idx="9561">
                  <c:v>544</c:v>
                </c:pt>
                <c:pt idx="9562">
                  <c:v>548</c:v>
                </c:pt>
                <c:pt idx="9563">
                  <c:v>548</c:v>
                </c:pt>
                <c:pt idx="9564">
                  <c:v>548</c:v>
                </c:pt>
                <c:pt idx="9565">
                  <c:v>548</c:v>
                </c:pt>
                <c:pt idx="9566">
                  <c:v>538</c:v>
                </c:pt>
                <c:pt idx="9567">
                  <c:v>533</c:v>
                </c:pt>
                <c:pt idx="9568">
                  <c:v>532</c:v>
                </c:pt>
                <c:pt idx="9569">
                  <c:v>536</c:v>
                </c:pt>
                <c:pt idx="9570">
                  <c:v>536</c:v>
                </c:pt>
                <c:pt idx="9571">
                  <c:v>536</c:v>
                </c:pt>
                <c:pt idx="9572">
                  <c:v>538</c:v>
                </c:pt>
                <c:pt idx="9573">
                  <c:v>531</c:v>
                </c:pt>
                <c:pt idx="9574">
                  <c:v>535</c:v>
                </c:pt>
                <c:pt idx="9575">
                  <c:v>547</c:v>
                </c:pt>
                <c:pt idx="9576">
                  <c:v>557</c:v>
                </c:pt>
                <c:pt idx="9577">
                  <c:v>557</c:v>
                </c:pt>
                <c:pt idx="9578">
                  <c:v>557</c:v>
                </c:pt>
                <c:pt idx="9579">
                  <c:v>552</c:v>
                </c:pt>
                <c:pt idx="9580">
                  <c:v>573</c:v>
                </c:pt>
                <c:pt idx="9581">
                  <c:v>573</c:v>
                </c:pt>
                <c:pt idx="9582">
                  <c:v>588</c:v>
                </c:pt>
                <c:pt idx="9583">
                  <c:v>590</c:v>
                </c:pt>
                <c:pt idx="9584">
                  <c:v>590</c:v>
                </c:pt>
                <c:pt idx="9585">
                  <c:v>590</c:v>
                </c:pt>
                <c:pt idx="9586">
                  <c:v>621</c:v>
                </c:pt>
                <c:pt idx="9587">
                  <c:v>634</c:v>
                </c:pt>
                <c:pt idx="9588">
                  <c:v>630</c:v>
                </c:pt>
                <c:pt idx="9589">
                  <c:v>635</c:v>
                </c:pt>
                <c:pt idx="9590">
                  <c:v>653</c:v>
                </c:pt>
                <c:pt idx="9591">
                  <c:v>653</c:v>
                </c:pt>
                <c:pt idx="9592">
                  <c:v>653</c:v>
                </c:pt>
                <c:pt idx="9593">
                  <c:v>633</c:v>
                </c:pt>
                <c:pt idx="9594">
                  <c:v>623</c:v>
                </c:pt>
                <c:pt idx="9595">
                  <c:v>603</c:v>
                </c:pt>
                <c:pt idx="9596">
                  <c:v>598</c:v>
                </c:pt>
                <c:pt idx="9597">
                  <c:v>586</c:v>
                </c:pt>
                <c:pt idx="9598">
                  <c:v>586</c:v>
                </c:pt>
                <c:pt idx="9599">
                  <c:v>586</c:v>
                </c:pt>
                <c:pt idx="9600">
                  <c:v>586</c:v>
                </c:pt>
                <c:pt idx="9601">
                  <c:v>597</c:v>
                </c:pt>
                <c:pt idx="9602">
                  <c:v>606</c:v>
                </c:pt>
                <c:pt idx="9603">
                  <c:v>601</c:v>
                </c:pt>
                <c:pt idx="9604">
                  <c:v>594</c:v>
                </c:pt>
                <c:pt idx="9605">
                  <c:v>594</c:v>
                </c:pt>
                <c:pt idx="9606">
                  <c:v>594</c:v>
                </c:pt>
                <c:pt idx="9607">
                  <c:v>591</c:v>
                </c:pt>
                <c:pt idx="9608">
                  <c:v>582</c:v>
                </c:pt>
                <c:pt idx="9609">
                  <c:v>583</c:v>
                </c:pt>
                <c:pt idx="9610">
                  <c:v>585</c:v>
                </c:pt>
                <c:pt idx="9611">
                  <c:v>573</c:v>
                </c:pt>
                <c:pt idx="9612">
                  <c:v>573</c:v>
                </c:pt>
                <c:pt idx="9613">
                  <c:v>573</c:v>
                </c:pt>
                <c:pt idx="9614">
                  <c:v>573</c:v>
                </c:pt>
                <c:pt idx="9615">
                  <c:v>581</c:v>
                </c:pt>
                <c:pt idx="9616">
                  <c:v>572</c:v>
                </c:pt>
                <c:pt idx="9617">
                  <c:v>563</c:v>
                </c:pt>
                <c:pt idx="9618">
                  <c:v>560</c:v>
                </c:pt>
                <c:pt idx="9619">
                  <c:v>560</c:v>
                </c:pt>
                <c:pt idx="9620">
                  <c:v>560</c:v>
                </c:pt>
                <c:pt idx="9621">
                  <c:v>555</c:v>
                </c:pt>
                <c:pt idx="9622">
                  <c:v>548</c:v>
                </c:pt>
                <c:pt idx="9623">
                  <c:v>545</c:v>
                </c:pt>
                <c:pt idx="9624">
                  <c:v>551</c:v>
                </c:pt>
                <c:pt idx="9625">
                  <c:v>552</c:v>
                </c:pt>
                <c:pt idx="9626">
                  <c:v>552</c:v>
                </c:pt>
                <c:pt idx="9627">
                  <c:v>552</c:v>
                </c:pt>
                <c:pt idx="9628">
                  <c:v>562</c:v>
                </c:pt>
                <c:pt idx="9629">
                  <c:v>570</c:v>
                </c:pt>
                <c:pt idx="9630">
                  <c:v>570</c:v>
                </c:pt>
                <c:pt idx="9631">
                  <c:v>579</c:v>
                </c:pt>
                <c:pt idx="9632">
                  <c:v>591</c:v>
                </c:pt>
                <c:pt idx="9633">
                  <c:v>591</c:v>
                </c:pt>
                <c:pt idx="9634">
                  <c:v>591</c:v>
                </c:pt>
                <c:pt idx="9635">
                  <c:v>595</c:v>
                </c:pt>
                <c:pt idx="9636">
                  <c:v>587</c:v>
                </c:pt>
                <c:pt idx="9637">
                  <c:v>590</c:v>
                </c:pt>
                <c:pt idx="9638">
                  <c:v>597</c:v>
                </c:pt>
                <c:pt idx="9639">
                  <c:v>601</c:v>
                </c:pt>
                <c:pt idx="9640">
                  <c:v>601</c:v>
                </c:pt>
                <c:pt idx="9641">
                  <c:v>601</c:v>
                </c:pt>
                <c:pt idx="9642">
                  <c:v>603</c:v>
                </c:pt>
                <c:pt idx="9643">
                  <c:v>607</c:v>
                </c:pt>
                <c:pt idx="9644">
                  <c:v>604</c:v>
                </c:pt>
                <c:pt idx="9645">
                  <c:v>604</c:v>
                </c:pt>
                <c:pt idx="9646">
                  <c:v>606</c:v>
                </c:pt>
                <c:pt idx="9647">
                  <c:v>606</c:v>
                </c:pt>
                <c:pt idx="9648">
                  <c:v>606</c:v>
                </c:pt>
                <c:pt idx="9649">
                  <c:v>602</c:v>
                </c:pt>
                <c:pt idx="9650">
                  <c:v>602</c:v>
                </c:pt>
                <c:pt idx="9651">
                  <c:v>597</c:v>
                </c:pt>
                <c:pt idx="9652">
                  <c:v>592</c:v>
                </c:pt>
                <c:pt idx="9653">
                  <c:v>600</c:v>
                </c:pt>
                <c:pt idx="9654">
                  <c:v>600</c:v>
                </c:pt>
                <c:pt idx="9655">
                  <c:v>600</c:v>
                </c:pt>
                <c:pt idx="9656">
                  <c:v>614</c:v>
                </c:pt>
                <c:pt idx="9657">
                  <c:v>628</c:v>
                </c:pt>
                <c:pt idx="9658">
                  <c:v>634</c:v>
                </c:pt>
                <c:pt idx="9659">
                  <c:v>635</c:v>
                </c:pt>
                <c:pt idx="9660">
                  <c:v>672</c:v>
                </c:pt>
                <c:pt idx="9661">
                  <c:v>672</c:v>
                </c:pt>
                <c:pt idx="9662">
                  <c:v>672</c:v>
                </c:pt>
                <c:pt idx="9663">
                  <c:v>691</c:v>
                </c:pt>
                <c:pt idx="9664">
                  <c:v>667</c:v>
                </c:pt>
                <c:pt idx="9665">
                  <c:v>657</c:v>
                </c:pt>
                <c:pt idx="9666">
                  <c:v>659</c:v>
                </c:pt>
                <c:pt idx="9667">
                  <c:v>679</c:v>
                </c:pt>
                <c:pt idx="9668">
                  <c:v>679</c:v>
                </c:pt>
                <c:pt idx="9669">
                  <c:v>679</c:v>
                </c:pt>
                <c:pt idx="9670">
                  <c:v>685</c:v>
                </c:pt>
                <c:pt idx="9671">
                  <c:v>676</c:v>
                </c:pt>
                <c:pt idx="9672">
                  <c:v>666</c:v>
                </c:pt>
                <c:pt idx="9673">
                  <c:v>667</c:v>
                </c:pt>
                <c:pt idx="9674">
                  <c:v>667</c:v>
                </c:pt>
                <c:pt idx="9675">
                  <c:v>667</c:v>
                </c:pt>
                <c:pt idx="9676">
                  <c:v>667</c:v>
                </c:pt>
                <c:pt idx="9677">
                  <c:v>669</c:v>
                </c:pt>
                <c:pt idx="9678">
                  <c:v>658</c:v>
                </c:pt>
                <c:pt idx="9679">
                  <c:v>658</c:v>
                </c:pt>
                <c:pt idx="9680">
                  <c:v>660</c:v>
                </c:pt>
                <c:pt idx="9681">
                  <c:v>660</c:v>
                </c:pt>
                <c:pt idx="9682">
                  <c:v>660</c:v>
                </c:pt>
                <c:pt idx="9683">
                  <c:v>660</c:v>
                </c:pt>
                <c:pt idx="9684">
                  <c:v>674</c:v>
                </c:pt>
                <c:pt idx="9685">
                  <c:v>668</c:v>
                </c:pt>
                <c:pt idx="9686">
                  <c:v>676</c:v>
                </c:pt>
                <c:pt idx="9687">
                  <c:v>689</c:v>
                </c:pt>
                <c:pt idx="9688">
                  <c:v>691</c:v>
                </c:pt>
                <c:pt idx="9689">
                  <c:v>691</c:v>
                </c:pt>
                <c:pt idx="9690">
                  <c:v>691</c:v>
                </c:pt>
                <c:pt idx="9691">
                  <c:v>695</c:v>
                </c:pt>
                <c:pt idx="9692">
                  <c:v>703</c:v>
                </c:pt>
                <c:pt idx="9693">
                  <c:v>713</c:v>
                </c:pt>
                <c:pt idx="9694">
                  <c:v>723</c:v>
                </c:pt>
                <c:pt idx="9695">
                  <c:v>755</c:v>
                </c:pt>
                <c:pt idx="9696">
                  <c:v>755</c:v>
                </c:pt>
                <c:pt idx="9697">
                  <c:v>755</c:v>
                </c:pt>
                <c:pt idx="9698">
                  <c:v>755</c:v>
                </c:pt>
                <c:pt idx="9699">
                  <c:v>753</c:v>
                </c:pt>
                <c:pt idx="9700">
                  <c:v>790</c:v>
                </c:pt>
                <c:pt idx="9701">
                  <c:v>776</c:v>
                </c:pt>
                <c:pt idx="9702">
                  <c:v>750</c:v>
                </c:pt>
                <c:pt idx="9703">
                  <c:v>750</c:v>
                </c:pt>
                <c:pt idx="9704">
                  <c:v>750</c:v>
                </c:pt>
                <c:pt idx="9705">
                  <c:v>746</c:v>
                </c:pt>
                <c:pt idx="9706">
                  <c:v>744</c:v>
                </c:pt>
                <c:pt idx="9707">
                  <c:v>740</c:v>
                </c:pt>
                <c:pt idx="9708">
                  <c:v>737</c:v>
                </c:pt>
                <c:pt idx="9709">
                  <c:v>734</c:v>
                </c:pt>
                <c:pt idx="9710">
                  <c:v>734</c:v>
                </c:pt>
                <c:pt idx="9711">
                  <c:v>734</c:v>
                </c:pt>
                <c:pt idx="9712">
                  <c:v>736</c:v>
                </c:pt>
                <c:pt idx="9713">
                  <c:v>758</c:v>
                </c:pt>
                <c:pt idx="9714">
                  <c:v>766</c:v>
                </c:pt>
                <c:pt idx="9715">
                  <c:v>762</c:v>
                </c:pt>
                <c:pt idx="9716">
                  <c:v>768</c:v>
                </c:pt>
                <c:pt idx="9717">
                  <c:v>768</c:v>
                </c:pt>
                <c:pt idx="9718">
                  <c:v>768</c:v>
                </c:pt>
                <c:pt idx="9719">
                  <c:v>807</c:v>
                </c:pt>
                <c:pt idx="9720">
                  <c:v>815</c:v>
                </c:pt>
                <c:pt idx="9721">
                  <c:v>809</c:v>
                </c:pt>
                <c:pt idx="9722">
                  <c:v>839</c:v>
                </c:pt>
                <c:pt idx="9723">
                  <c:v>819.99999999999989</c:v>
                </c:pt>
                <c:pt idx="9724">
                  <c:v>819.99999999999989</c:v>
                </c:pt>
                <c:pt idx="9725">
                  <c:v>819.99999999999989</c:v>
                </c:pt>
                <c:pt idx="9726">
                  <c:v>819.99999999999989</c:v>
                </c:pt>
                <c:pt idx="9727">
                  <c:v>806</c:v>
                </c:pt>
                <c:pt idx="9728">
                  <c:v>782</c:v>
                </c:pt>
                <c:pt idx="9729">
                  <c:v>777</c:v>
                </c:pt>
                <c:pt idx="9730">
                  <c:v>781</c:v>
                </c:pt>
                <c:pt idx="9731">
                  <c:v>781</c:v>
                </c:pt>
                <c:pt idx="9732">
                  <c:v>781</c:v>
                </c:pt>
                <c:pt idx="9733">
                  <c:v>769</c:v>
                </c:pt>
                <c:pt idx="9734">
                  <c:v>770</c:v>
                </c:pt>
                <c:pt idx="9735">
                  <c:v>778</c:v>
                </c:pt>
                <c:pt idx="9736">
                  <c:v>768</c:v>
                </c:pt>
                <c:pt idx="9737">
                  <c:v>742</c:v>
                </c:pt>
                <c:pt idx="9738">
                  <c:v>742</c:v>
                </c:pt>
                <c:pt idx="9739">
                  <c:v>742</c:v>
                </c:pt>
                <c:pt idx="9740">
                  <c:v>726</c:v>
                </c:pt>
                <c:pt idx="9741">
                  <c:v>703</c:v>
                </c:pt>
                <c:pt idx="9742">
                  <c:v>690</c:v>
                </c:pt>
                <c:pt idx="9743">
                  <c:v>688</c:v>
                </c:pt>
                <c:pt idx="9744">
                  <c:v>669</c:v>
                </c:pt>
                <c:pt idx="9745">
                  <c:v>669</c:v>
                </c:pt>
                <c:pt idx="9746">
                  <c:v>669</c:v>
                </c:pt>
                <c:pt idx="9747">
                  <c:v>664</c:v>
                </c:pt>
                <c:pt idx="9748">
                  <c:v>673</c:v>
                </c:pt>
                <c:pt idx="9749">
                  <c:v>676</c:v>
                </c:pt>
                <c:pt idx="9750">
                  <c:v>666</c:v>
                </c:pt>
                <c:pt idx="9751">
                  <c:v>642</c:v>
                </c:pt>
                <c:pt idx="9752">
                  <c:v>642</c:v>
                </c:pt>
                <c:pt idx="9753">
                  <c:v>642</c:v>
                </c:pt>
                <c:pt idx="9754">
                  <c:v>638</c:v>
                </c:pt>
                <c:pt idx="9755">
                  <c:v>646</c:v>
                </c:pt>
                <c:pt idx="9756">
                  <c:v>653</c:v>
                </c:pt>
                <c:pt idx="9757">
                  <c:v>641</c:v>
                </c:pt>
                <c:pt idx="9758">
                  <c:v>629</c:v>
                </c:pt>
                <c:pt idx="9759">
                  <c:v>629</c:v>
                </c:pt>
                <c:pt idx="9760">
                  <c:v>629</c:v>
                </c:pt>
                <c:pt idx="9761">
                  <c:v>624</c:v>
                </c:pt>
                <c:pt idx="9762">
                  <c:v>628</c:v>
                </c:pt>
                <c:pt idx="9763">
                  <c:v>638</c:v>
                </c:pt>
                <c:pt idx="9764">
                  <c:v>651</c:v>
                </c:pt>
                <c:pt idx="9765">
                  <c:v>651</c:v>
                </c:pt>
                <c:pt idx="9766">
                  <c:v>651</c:v>
                </c:pt>
                <c:pt idx="9767">
                  <c:v>651</c:v>
                </c:pt>
                <c:pt idx="9768">
                  <c:v>656</c:v>
                </c:pt>
                <c:pt idx="9769">
                  <c:v>668</c:v>
                </c:pt>
                <c:pt idx="9770">
                  <c:v>656</c:v>
                </c:pt>
                <c:pt idx="9771">
                  <c:v>656</c:v>
                </c:pt>
                <c:pt idx="9772">
                  <c:v>656</c:v>
                </c:pt>
                <c:pt idx="9773">
                  <c:v>656</c:v>
                </c:pt>
                <c:pt idx="9774">
                  <c:v>656</c:v>
                </c:pt>
                <c:pt idx="9775">
                  <c:v>655</c:v>
                </c:pt>
                <c:pt idx="9776">
                  <c:v>663</c:v>
                </c:pt>
                <c:pt idx="9777">
                  <c:v>653</c:v>
                </c:pt>
                <c:pt idx="9778">
                  <c:v>660</c:v>
                </c:pt>
                <c:pt idx="9779">
                  <c:v>651</c:v>
                </c:pt>
                <c:pt idx="9780">
                  <c:v>651</c:v>
                </c:pt>
                <c:pt idx="9781">
                  <c:v>651</c:v>
                </c:pt>
                <c:pt idx="9782">
                  <c:v>648</c:v>
                </c:pt>
                <c:pt idx="9783">
                  <c:v>638</c:v>
                </c:pt>
                <c:pt idx="9784">
                  <c:v>622</c:v>
                </c:pt>
                <c:pt idx="9785">
                  <c:v>612</c:v>
                </c:pt>
                <c:pt idx="9786">
                  <c:v>616</c:v>
                </c:pt>
                <c:pt idx="9787">
                  <c:v>616</c:v>
                </c:pt>
                <c:pt idx="9788">
                  <c:v>616</c:v>
                </c:pt>
                <c:pt idx="9789">
                  <c:v>617</c:v>
                </c:pt>
                <c:pt idx="9790">
                  <c:v>603</c:v>
                </c:pt>
                <c:pt idx="9791">
                  <c:v>589</c:v>
                </c:pt>
                <c:pt idx="9792">
                  <c:v>586</c:v>
                </c:pt>
                <c:pt idx="9793">
                  <c:v>587</c:v>
                </c:pt>
                <c:pt idx="9794">
                  <c:v>587</c:v>
                </c:pt>
                <c:pt idx="9795">
                  <c:v>587</c:v>
                </c:pt>
                <c:pt idx="9796">
                  <c:v>591</c:v>
                </c:pt>
                <c:pt idx="9797">
                  <c:v>586</c:v>
                </c:pt>
                <c:pt idx="9798">
                  <c:v>587</c:v>
                </c:pt>
                <c:pt idx="9799">
                  <c:v>582</c:v>
                </c:pt>
                <c:pt idx="9800">
                  <c:v>577</c:v>
                </c:pt>
                <c:pt idx="9801">
                  <c:v>577</c:v>
                </c:pt>
                <c:pt idx="9802">
                  <c:v>577</c:v>
                </c:pt>
                <c:pt idx="9803">
                  <c:v>575</c:v>
                </c:pt>
                <c:pt idx="9804">
                  <c:v>591</c:v>
                </c:pt>
                <c:pt idx="9805">
                  <c:v>598</c:v>
                </c:pt>
                <c:pt idx="9806">
                  <c:v>600</c:v>
                </c:pt>
                <c:pt idx="9807">
                  <c:v>608</c:v>
                </c:pt>
                <c:pt idx="9808">
                  <c:v>608</c:v>
                </c:pt>
                <c:pt idx="9809">
                  <c:v>608</c:v>
                </c:pt>
                <c:pt idx="9810">
                  <c:v>611</c:v>
                </c:pt>
                <c:pt idx="9811">
                  <c:v>604</c:v>
                </c:pt>
                <c:pt idx="9812">
                  <c:v>600</c:v>
                </c:pt>
                <c:pt idx="9813">
                  <c:v>595</c:v>
                </c:pt>
                <c:pt idx="9814">
                  <c:v>599</c:v>
                </c:pt>
                <c:pt idx="9815">
                  <c:v>599</c:v>
                </c:pt>
                <c:pt idx="9816">
                  <c:v>599</c:v>
                </c:pt>
                <c:pt idx="9817">
                  <c:v>591</c:v>
                </c:pt>
                <c:pt idx="9818">
                  <c:v>587</c:v>
                </c:pt>
                <c:pt idx="9819">
                  <c:v>577</c:v>
                </c:pt>
                <c:pt idx="9820">
                  <c:v>588</c:v>
                </c:pt>
                <c:pt idx="9821">
                  <c:v>581</c:v>
                </c:pt>
                <c:pt idx="9822">
                  <c:v>581</c:v>
                </c:pt>
                <c:pt idx="9823">
                  <c:v>581</c:v>
                </c:pt>
                <c:pt idx="9824">
                  <c:v>579</c:v>
                </c:pt>
                <c:pt idx="9825">
                  <c:v>571</c:v>
                </c:pt>
                <c:pt idx="9826">
                  <c:v>563</c:v>
                </c:pt>
                <c:pt idx="9827">
                  <c:v>567</c:v>
                </c:pt>
                <c:pt idx="9828">
                  <c:v>567</c:v>
                </c:pt>
                <c:pt idx="9829">
                  <c:v>567</c:v>
                </c:pt>
                <c:pt idx="9830">
                  <c:v>567</c:v>
                </c:pt>
                <c:pt idx="9831">
                  <c:v>567</c:v>
                </c:pt>
                <c:pt idx="9832">
                  <c:v>566</c:v>
                </c:pt>
                <c:pt idx="9833">
                  <c:v>569</c:v>
                </c:pt>
                <c:pt idx="9834">
                  <c:v>569</c:v>
                </c:pt>
                <c:pt idx="9835">
                  <c:v>578</c:v>
                </c:pt>
                <c:pt idx="9836">
                  <c:v>578</c:v>
                </c:pt>
                <c:pt idx="9837">
                  <c:v>578</c:v>
                </c:pt>
                <c:pt idx="9838">
                  <c:v>569</c:v>
                </c:pt>
                <c:pt idx="9839">
                  <c:v>561</c:v>
                </c:pt>
                <c:pt idx="9840">
                  <c:v>553</c:v>
                </c:pt>
                <c:pt idx="9841">
                  <c:v>555</c:v>
                </c:pt>
                <c:pt idx="9842">
                  <c:v>564</c:v>
                </c:pt>
                <c:pt idx="9843">
                  <c:v>564</c:v>
                </c:pt>
                <c:pt idx="9844">
                  <c:v>564</c:v>
                </c:pt>
                <c:pt idx="9845">
                  <c:v>571</c:v>
                </c:pt>
                <c:pt idx="9846">
                  <c:v>583</c:v>
                </c:pt>
                <c:pt idx="9847">
                  <c:v>587</c:v>
                </c:pt>
                <c:pt idx="9848">
                  <c:v>598</c:v>
                </c:pt>
                <c:pt idx="9849">
                  <c:v>590</c:v>
                </c:pt>
                <c:pt idx="9850">
                  <c:v>590</c:v>
                </c:pt>
                <c:pt idx="9851">
                  <c:v>590</c:v>
                </c:pt>
                <c:pt idx="9852">
                  <c:v>572</c:v>
                </c:pt>
                <c:pt idx="9853">
                  <c:v>569</c:v>
                </c:pt>
                <c:pt idx="9854">
                  <c:v>568</c:v>
                </c:pt>
                <c:pt idx="9855">
                  <c:v>557</c:v>
                </c:pt>
                <c:pt idx="9856">
                  <c:v>587</c:v>
                </c:pt>
                <c:pt idx="9857">
                  <c:v>587</c:v>
                </c:pt>
                <c:pt idx="9858">
                  <c:v>587</c:v>
                </c:pt>
                <c:pt idx="9859">
                  <c:v>616</c:v>
                </c:pt>
                <c:pt idx="9860">
                  <c:v>616</c:v>
                </c:pt>
                <c:pt idx="9861">
                  <c:v>602</c:v>
                </c:pt>
                <c:pt idx="9862">
                  <c:v>594</c:v>
                </c:pt>
                <c:pt idx="9863">
                  <c:v>585</c:v>
                </c:pt>
                <c:pt idx="9864">
                  <c:v>585</c:v>
                </c:pt>
                <c:pt idx="9865">
                  <c:v>585</c:v>
                </c:pt>
                <c:pt idx="9866">
                  <c:v>585</c:v>
                </c:pt>
                <c:pt idx="9867">
                  <c:v>590</c:v>
                </c:pt>
                <c:pt idx="9868">
                  <c:v>585</c:v>
                </c:pt>
                <c:pt idx="9869">
                  <c:v>577</c:v>
                </c:pt>
                <c:pt idx="9870">
                  <c:v>564</c:v>
                </c:pt>
                <c:pt idx="9871">
                  <c:v>564</c:v>
                </c:pt>
                <c:pt idx="9872">
                  <c:v>564</c:v>
                </c:pt>
                <c:pt idx="9873">
                  <c:v>543</c:v>
                </c:pt>
                <c:pt idx="9874">
                  <c:v>525</c:v>
                </c:pt>
                <c:pt idx="9875">
                  <c:v>532</c:v>
                </c:pt>
                <c:pt idx="9876">
                  <c:v>525</c:v>
                </c:pt>
                <c:pt idx="9877">
                  <c:v>520</c:v>
                </c:pt>
                <c:pt idx="9878">
                  <c:v>520</c:v>
                </c:pt>
                <c:pt idx="9879">
                  <c:v>520</c:v>
                </c:pt>
                <c:pt idx="9880">
                  <c:v>523</c:v>
                </c:pt>
                <c:pt idx="9881">
                  <c:v>525</c:v>
                </c:pt>
                <c:pt idx="9882">
                  <c:v>521</c:v>
                </c:pt>
                <c:pt idx="9883">
                  <c:v>521</c:v>
                </c:pt>
                <c:pt idx="9884">
                  <c:v>520</c:v>
                </c:pt>
                <c:pt idx="9885">
                  <c:v>520</c:v>
                </c:pt>
                <c:pt idx="9886">
                  <c:v>520</c:v>
                </c:pt>
                <c:pt idx="9887">
                  <c:v>517</c:v>
                </c:pt>
                <c:pt idx="9888">
                  <c:v>521</c:v>
                </c:pt>
                <c:pt idx="9889">
                  <c:v>530</c:v>
                </c:pt>
                <c:pt idx="9890">
                  <c:v>533</c:v>
                </c:pt>
                <c:pt idx="9891">
                  <c:v>540</c:v>
                </c:pt>
                <c:pt idx="9892">
                  <c:v>540</c:v>
                </c:pt>
                <c:pt idx="9893">
                  <c:v>540</c:v>
                </c:pt>
                <c:pt idx="9894">
                  <c:v>541</c:v>
                </c:pt>
                <c:pt idx="9895">
                  <c:v>545</c:v>
                </c:pt>
                <c:pt idx="9896">
                  <c:v>545</c:v>
                </c:pt>
                <c:pt idx="9897">
                  <c:v>543</c:v>
                </c:pt>
                <c:pt idx="9898">
                  <c:v>528</c:v>
                </c:pt>
                <c:pt idx="9899">
                  <c:v>528</c:v>
                </c:pt>
                <c:pt idx="9900">
                  <c:v>528</c:v>
                </c:pt>
                <c:pt idx="9901">
                  <c:v>523</c:v>
                </c:pt>
                <c:pt idx="9902">
                  <c:v>519</c:v>
                </c:pt>
                <c:pt idx="9903">
                  <c:v>517</c:v>
                </c:pt>
                <c:pt idx="9904">
                  <c:v>509</c:v>
                </c:pt>
                <c:pt idx="9905">
                  <c:v>512</c:v>
                </c:pt>
                <c:pt idx="9906">
                  <c:v>512</c:v>
                </c:pt>
                <c:pt idx="9907">
                  <c:v>512</c:v>
                </c:pt>
                <c:pt idx="9908">
                  <c:v>505.99999999999994</c:v>
                </c:pt>
                <c:pt idx="9909">
                  <c:v>499</c:v>
                </c:pt>
                <c:pt idx="9910">
                  <c:v>497</c:v>
                </c:pt>
                <c:pt idx="9911">
                  <c:v>500</c:v>
                </c:pt>
                <c:pt idx="9912">
                  <c:v>495</c:v>
                </c:pt>
                <c:pt idx="9913">
                  <c:v>495</c:v>
                </c:pt>
                <c:pt idx="9914">
                  <c:v>495</c:v>
                </c:pt>
                <c:pt idx="9915">
                  <c:v>497</c:v>
                </c:pt>
                <c:pt idx="9916">
                  <c:v>495</c:v>
                </c:pt>
                <c:pt idx="9917">
                  <c:v>495</c:v>
                </c:pt>
                <c:pt idx="9918">
                  <c:v>491</c:v>
                </c:pt>
                <c:pt idx="9919">
                  <c:v>486.00000000000006</c:v>
                </c:pt>
                <c:pt idx="9920">
                  <c:v>486.00000000000006</c:v>
                </c:pt>
                <c:pt idx="9921">
                  <c:v>486.00000000000006</c:v>
                </c:pt>
                <c:pt idx="9922">
                  <c:v>488.99999999999994</c:v>
                </c:pt>
                <c:pt idx="9923">
                  <c:v>488.99999999999994</c:v>
                </c:pt>
                <c:pt idx="9924">
                  <c:v>490.00000000000006</c:v>
                </c:pt>
                <c:pt idx="9925">
                  <c:v>488.99999999999994</c:v>
                </c:pt>
                <c:pt idx="9926">
                  <c:v>488</c:v>
                </c:pt>
                <c:pt idx="9927">
                  <c:v>488</c:v>
                </c:pt>
                <c:pt idx="9928">
                  <c:v>488</c:v>
                </c:pt>
                <c:pt idx="9929">
                  <c:v>488</c:v>
                </c:pt>
                <c:pt idx="9930">
                  <c:v>484</c:v>
                </c:pt>
                <c:pt idx="9931">
                  <c:v>482</c:v>
                </c:pt>
                <c:pt idx="9932">
                  <c:v>467</c:v>
                </c:pt>
                <c:pt idx="9933">
                  <c:v>479</c:v>
                </c:pt>
                <c:pt idx="9934">
                  <c:v>479</c:v>
                </c:pt>
                <c:pt idx="9935">
                  <c:v>479</c:v>
                </c:pt>
                <c:pt idx="9936">
                  <c:v>491</c:v>
                </c:pt>
                <c:pt idx="9937">
                  <c:v>498.00000000000006</c:v>
                </c:pt>
                <c:pt idx="9938">
                  <c:v>501</c:v>
                </c:pt>
                <c:pt idx="9939">
                  <c:v>500</c:v>
                </c:pt>
                <c:pt idx="9940">
                  <c:v>501.99999999999994</c:v>
                </c:pt>
                <c:pt idx="9941">
                  <c:v>501.99999999999994</c:v>
                </c:pt>
                <c:pt idx="9942">
                  <c:v>501.99999999999994</c:v>
                </c:pt>
                <c:pt idx="9943">
                  <c:v>499</c:v>
                </c:pt>
                <c:pt idx="9944">
                  <c:v>499</c:v>
                </c:pt>
                <c:pt idx="9945">
                  <c:v>497</c:v>
                </c:pt>
                <c:pt idx="9946">
                  <c:v>486.00000000000006</c:v>
                </c:pt>
                <c:pt idx="9947">
                  <c:v>487</c:v>
                </c:pt>
                <c:pt idx="9948">
                  <c:v>487</c:v>
                </c:pt>
                <c:pt idx="9949">
                  <c:v>487</c:v>
                </c:pt>
                <c:pt idx="9950">
                  <c:v>492</c:v>
                </c:pt>
                <c:pt idx="9951">
                  <c:v>495</c:v>
                </c:pt>
                <c:pt idx="9952">
                  <c:v>491</c:v>
                </c:pt>
                <c:pt idx="9953">
                  <c:v>487</c:v>
                </c:pt>
                <c:pt idx="9954">
                  <c:v>480</c:v>
                </c:pt>
                <c:pt idx="9955">
                  <c:v>480</c:v>
                </c:pt>
                <c:pt idx="9956">
                  <c:v>480</c:v>
                </c:pt>
                <c:pt idx="9957">
                  <c:v>475</c:v>
                </c:pt>
                <c:pt idx="9958">
                  <c:v>468</c:v>
                </c:pt>
                <c:pt idx="9959">
                  <c:v>465.00000000000006</c:v>
                </c:pt>
                <c:pt idx="9960">
                  <c:v>465.00000000000006</c:v>
                </c:pt>
                <c:pt idx="9961">
                  <c:v>466</c:v>
                </c:pt>
                <c:pt idx="9962">
                  <c:v>466</c:v>
                </c:pt>
                <c:pt idx="9963">
                  <c:v>466</c:v>
                </c:pt>
                <c:pt idx="9964">
                  <c:v>466</c:v>
                </c:pt>
                <c:pt idx="9965">
                  <c:v>463.99999999999994</c:v>
                </c:pt>
                <c:pt idx="9966">
                  <c:v>463</c:v>
                </c:pt>
                <c:pt idx="9967">
                  <c:v>471</c:v>
                </c:pt>
                <c:pt idx="9968">
                  <c:v>465.00000000000006</c:v>
                </c:pt>
                <c:pt idx="9969">
                  <c:v>465.00000000000006</c:v>
                </c:pt>
                <c:pt idx="9970">
                  <c:v>465.00000000000006</c:v>
                </c:pt>
                <c:pt idx="9971">
                  <c:v>467</c:v>
                </c:pt>
                <c:pt idx="9972">
                  <c:v>465.00000000000006</c:v>
                </c:pt>
                <c:pt idx="9973">
                  <c:v>459</c:v>
                </c:pt>
                <c:pt idx="9974">
                  <c:v>456.00000000000006</c:v>
                </c:pt>
                <c:pt idx="9975">
                  <c:v>458</c:v>
                </c:pt>
                <c:pt idx="9976">
                  <c:v>458</c:v>
                </c:pt>
                <c:pt idx="9977">
                  <c:v>458</c:v>
                </c:pt>
                <c:pt idx="9978">
                  <c:v>454</c:v>
                </c:pt>
                <c:pt idx="9979">
                  <c:v>453</c:v>
                </c:pt>
                <c:pt idx="9980">
                  <c:v>457</c:v>
                </c:pt>
                <c:pt idx="9981">
                  <c:v>459.99999999999994</c:v>
                </c:pt>
                <c:pt idx="9982">
                  <c:v>467</c:v>
                </c:pt>
                <c:pt idx="9983">
                  <c:v>467</c:v>
                </c:pt>
                <c:pt idx="9984">
                  <c:v>467</c:v>
                </c:pt>
                <c:pt idx="9985">
                  <c:v>476.99999999999994</c:v>
                </c:pt>
                <c:pt idx="9986">
                  <c:v>492</c:v>
                </c:pt>
                <c:pt idx="9987">
                  <c:v>499</c:v>
                </c:pt>
                <c:pt idx="9988">
                  <c:v>500</c:v>
                </c:pt>
                <c:pt idx="9989">
                  <c:v>505</c:v>
                </c:pt>
                <c:pt idx="9990">
                  <c:v>505</c:v>
                </c:pt>
                <c:pt idx="9991">
                  <c:v>505</c:v>
                </c:pt>
                <c:pt idx="9992">
                  <c:v>488.99999999999994</c:v>
                </c:pt>
                <c:pt idx="9993">
                  <c:v>486.00000000000006</c:v>
                </c:pt>
                <c:pt idx="9994">
                  <c:v>479</c:v>
                </c:pt>
                <c:pt idx="9995">
                  <c:v>483</c:v>
                </c:pt>
                <c:pt idx="9996">
                  <c:v>483</c:v>
                </c:pt>
                <c:pt idx="9997">
                  <c:v>483</c:v>
                </c:pt>
                <c:pt idx="9998">
                  <c:v>483</c:v>
                </c:pt>
                <c:pt idx="9999">
                  <c:v>498.00000000000006</c:v>
                </c:pt>
                <c:pt idx="10000">
                  <c:v>484</c:v>
                </c:pt>
                <c:pt idx="10001">
                  <c:v>483</c:v>
                </c:pt>
                <c:pt idx="10002">
                  <c:v>476</c:v>
                </c:pt>
                <c:pt idx="10003">
                  <c:v>474</c:v>
                </c:pt>
                <c:pt idx="10004">
                  <c:v>474</c:v>
                </c:pt>
                <c:pt idx="10005">
                  <c:v>474</c:v>
                </c:pt>
                <c:pt idx="10006">
                  <c:v>468.99999999999994</c:v>
                </c:pt>
                <c:pt idx="10007">
                  <c:v>463</c:v>
                </c:pt>
                <c:pt idx="10008">
                  <c:v>459.99999999999994</c:v>
                </c:pt>
                <c:pt idx="10009">
                  <c:v>459.99999999999994</c:v>
                </c:pt>
                <c:pt idx="10010">
                  <c:v>459</c:v>
                </c:pt>
                <c:pt idx="10011">
                  <c:v>459</c:v>
                </c:pt>
                <c:pt idx="10012">
                  <c:v>459</c:v>
                </c:pt>
                <c:pt idx="10013">
                  <c:v>459.99999999999994</c:v>
                </c:pt>
                <c:pt idx="10014">
                  <c:v>463</c:v>
                </c:pt>
                <c:pt idx="10015">
                  <c:v>455</c:v>
                </c:pt>
                <c:pt idx="10016">
                  <c:v>448.00000000000006</c:v>
                </c:pt>
                <c:pt idx="10017">
                  <c:v>450</c:v>
                </c:pt>
                <c:pt idx="10018">
                  <c:v>450</c:v>
                </c:pt>
                <c:pt idx="10019">
                  <c:v>450</c:v>
                </c:pt>
                <c:pt idx="10020">
                  <c:v>445</c:v>
                </c:pt>
                <c:pt idx="10021">
                  <c:v>437</c:v>
                </c:pt>
                <c:pt idx="10022">
                  <c:v>430</c:v>
                </c:pt>
                <c:pt idx="10023">
                  <c:v>425</c:v>
                </c:pt>
                <c:pt idx="10024">
                  <c:v>417</c:v>
                </c:pt>
                <c:pt idx="10025">
                  <c:v>417</c:v>
                </c:pt>
                <c:pt idx="10026">
                  <c:v>417</c:v>
                </c:pt>
                <c:pt idx="10027">
                  <c:v>413</c:v>
                </c:pt>
                <c:pt idx="10028">
                  <c:v>408</c:v>
                </c:pt>
                <c:pt idx="10029">
                  <c:v>401</c:v>
                </c:pt>
                <c:pt idx="10030">
                  <c:v>403</c:v>
                </c:pt>
                <c:pt idx="10031">
                  <c:v>405</c:v>
                </c:pt>
                <c:pt idx="10032">
                  <c:v>405</c:v>
                </c:pt>
                <c:pt idx="10033">
                  <c:v>405</c:v>
                </c:pt>
                <c:pt idx="10034">
                  <c:v>407</c:v>
                </c:pt>
                <c:pt idx="10035">
                  <c:v>404</c:v>
                </c:pt>
                <c:pt idx="10036">
                  <c:v>403</c:v>
                </c:pt>
                <c:pt idx="10037">
                  <c:v>404</c:v>
                </c:pt>
                <c:pt idx="10038">
                  <c:v>404</c:v>
                </c:pt>
                <c:pt idx="10039">
                  <c:v>404</c:v>
                </c:pt>
                <c:pt idx="10040">
                  <c:v>404</c:v>
                </c:pt>
                <c:pt idx="10041">
                  <c:v>404</c:v>
                </c:pt>
                <c:pt idx="10042">
                  <c:v>397</c:v>
                </c:pt>
                <c:pt idx="10043">
                  <c:v>400</c:v>
                </c:pt>
                <c:pt idx="10044">
                  <c:v>404</c:v>
                </c:pt>
                <c:pt idx="10045">
                  <c:v>409</c:v>
                </c:pt>
                <c:pt idx="10046">
                  <c:v>409</c:v>
                </c:pt>
                <c:pt idx="10047">
                  <c:v>409</c:v>
                </c:pt>
                <c:pt idx="10048">
                  <c:v>409</c:v>
                </c:pt>
                <c:pt idx="10049">
                  <c:v>398</c:v>
                </c:pt>
                <c:pt idx="10050">
                  <c:v>387</c:v>
                </c:pt>
                <c:pt idx="10051">
                  <c:v>391</c:v>
                </c:pt>
                <c:pt idx="10052">
                  <c:v>383</c:v>
                </c:pt>
                <c:pt idx="10053">
                  <c:v>383</c:v>
                </c:pt>
                <c:pt idx="10054">
                  <c:v>383</c:v>
                </c:pt>
                <c:pt idx="10055">
                  <c:v>388</c:v>
                </c:pt>
                <c:pt idx="10056">
                  <c:v>388</c:v>
                </c:pt>
                <c:pt idx="10057">
                  <c:v>389</c:v>
                </c:pt>
                <c:pt idx="10058">
                  <c:v>391</c:v>
                </c:pt>
                <c:pt idx="10059">
                  <c:v>389</c:v>
                </c:pt>
                <c:pt idx="10060">
                  <c:v>389</c:v>
                </c:pt>
                <c:pt idx="10061">
                  <c:v>389</c:v>
                </c:pt>
                <c:pt idx="10062">
                  <c:v>389</c:v>
                </c:pt>
                <c:pt idx="10063">
                  <c:v>393</c:v>
                </c:pt>
                <c:pt idx="10064">
                  <c:v>389</c:v>
                </c:pt>
                <c:pt idx="10065">
                  <c:v>386</c:v>
                </c:pt>
                <c:pt idx="10066">
                  <c:v>387</c:v>
                </c:pt>
                <c:pt idx="10067">
                  <c:v>387</c:v>
                </c:pt>
                <c:pt idx="10068">
                  <c:v>387</c:v>
                </c:pt>
                <c:pt idx="10069">
                  <c:v>395</c:v>
                </c:pt>
                <c:pt idx="10070">
                  <c:v>387</c:v>
                </c:pt>
                <c:pt idx="10071">
                  <c:v>380</c:v>
                </c:pt>
                <c:pt idx="10072">
                  <c:v>381</c:v>
                </c:pt>
                <c:pt idx="10073">
                  <c:v>382</c:v>
                </c:pt>
                <c:pt idx="10074">
                  <c:v>382</c:v>
                </c:pt>
                <c:pt idx="10075">
                  <c:v>382</c:v>
                </c:pt>
                <c:pt idx="10076">
                  <c:v>383</c:v>
                </c:pt>
                <c:pt idx="10077">
                  <c:v>388</c:v>
                </c:pt>
                <c:pt idx="10078">
                  <c:v>384</c:v>
                </c:pt>
                <c:pt idx="10079">
                  <c:v>383</c:v>
                </c:pt>
                <c:pt idx="10080">
                  <c:v>376</c:v>
                </c:pt>
                <c:pt idx="10081">
                  <c:v>376</c:v>
                </c:pt>
                <c:pt idx="10082">
                  <c:v>376</c:v>
                </c:pt>
                <c:pt idx="10083">
                  <c:v>381</c:v>
                </c:pt>
                <c:pt idx="10084">
                  <c:v>381</c:v>
                </c:pt>
                <c:pt idx="10085">
                  <c:v>386</c:v>
                </c:pt>
                <c:pt idx="10086">
                  <c:v>381</c:v>
                </c:pt>
                <c:pt idx="10087">
                  <c:v>380</c:v>
                </c:pt>
                <c:pt idx="10088">
                  <c:v>380</c:v>
                </c:pt>
                <c:pt idx="10089">
                  <c:v>380</c:v>
                </c:pt>
                <c:pt idx="10090">
                  <c:v>375</c:v>
                </c:pt>
                <c:pt idx="10091">
                  <c:v>371</c:v>
                </c:pt>
                <c:pt idx="10092">
                  <c:v>367</c:v>
                </c:pt>
                <c:pt idx="10093">
                  <c:v>373</c:v>
                </c:pt>
                <c:pt idx="10094">
                  <c:v>377</c:v>
                </c:pt>
                <c:pt idx="10095">
                  <c:v>377</c:v>
                </c:pt>
                <c:pt idx="10096">
                  <c:v>377</c:v>
                </c:pt>
                <c:pt idx="10097">
                  <c:v>377</c:v>
                </c:pt>
                <c:pt idx="10098">
                  <c:v>372</c:v>
                </c:pt>
                <c:pt idx="10099">
                  <c:v>370</c:v>
                </c:pt>
                <c:pt idx="10100">
                  <c:v>369</c:v>
                </c:pt>
                <c:pt idx="10101">
                  <c:v>375</c:v>
                </c:pt>
                <c:pt idx="10102">
                  <c:v>375</c:v>
                </c:pt>
                <c:pt idx="10103">
                  <c:v>375</c:v>
                </c:pt>
                <c:pt idx="10104">
                  <c:v>367</c:v>
                </c:pt>
                <c:pt idx="10105">
                  <c:v>363</c:v>
                </c:pt>
                <c:pt idx="10106">
                  <c:v>347</c:v>
                </c:pt>
                <c:pt idx="10107">
                  <c:v>344</c:v>
                </c:pt>
                <c:pt idx="10108">
                  <c:v>349</c:v>
                </c:pt>
                <c:pt idx="10109">
                  <c:v>349</c:v>
                </c:pt>
                <c:pt idx="10110">
                  <c:v>349</c:v>
                </c:pt>
                <c:pt idx="10111">
                  <c:v>355</c:v>
                </c:pt>
                <c:pt idx="10112">
                  <c:v>362</c:v>
                </c:pt>
                <c:pt idx="10113">
                  <c:v>368</c:v>
                </c:pt>
                <c:pt idx="10114">
                  <c:v>376</c:v>
                </c:pt>
                <c:pt idx="10115">
                  <c:v>378</c:v>
                </c:pt>
                <c:pt idx="10116">
                  <c:v>378</c:v>
                </c:pt>
                <c:pt idx="10117">
                  <c:v>378</c:v>
                </c:pt>
                <c:pt idx="10118">
                  <c:v>381</c:v>
                </c:pt>
                <c:pt idx="10119">
                  <c:v>390</c:v>
                </c:pt>
                <c:pt idx="10120">
                  <c:v>392</c:v>
                </c:pt>
                <c:pt idx="10121">
                  <c:v>380</c:v>
                </c:pt>
                <c:pt idx="10122">
                  <c:v>382</c:v>
                </c:pt>
                <c:pt idx="10123">
                  <c:v>382</c:v>
                </c:pt>
                <c:pt idx="10124">
                  <c:v>382</c:v>
                </c:pt>
                <c:pt idx="10125">
                  <c:v>387</c:v>
                </c:pt>
                <c:pt idx="10126">
                  <c:v>395</c:v>
                </c:pt>
                <c:pt idx="10127">
                  <c:v>405.99999999999994</c:v>
                </c:pt>
                <c:pt idx="10128">
                  <c:v>403</c:v>
                </c:pt>
                <c:pt idx="10129">
                  <c:v>401</c:v>
                </c:pt>
                <c:pt idx="10130">
                  <c:v>401</c:v>
                </c:pt>
                <c:pt idx="10131">
                  <c:v>401</c:v>
                </c:pt>
                <c:pt idx="10132">
                  <c:v>404</c:v>
                </c:pt>
                <c:pt idx="10133">
                  <c:v>394</c:v>
                </c:pt>
                <c:pt idx="10134">
                  <c:v>389</c:v>
                </c:pt>
                <c:pt idx="10135">
                  <c:v>381</c:v>
                </c:pt>
                <c:pt idx="10136">
                  <c:v>383</c:v>
                </c:pt>
                <c:pt idx="10137">
                  <c:v>383</c:v>
                </c:pt>
                <c:pt idx="10138">
                  <c:v>383</c:v>
                </c:pt>
                <c:pt idx="10139">
                  <c:v>386</c:v>
                </c:pt>
                <c:pt idx="10140">
                  <c:v>387</c:v>
                </c:pt>
                <c:pt idx="10141">
                  <c:v>382</c:v>
                </c:pt>
                <c:pt idx="10142">
                  <c:v>383</c:v>
                </c:pt>
                <c:pt idx="10143">
                  <c:v>377</c:v>
                </c:pt>
                <c:pt idx="10144">
                  <c:v>377</c:v>
                </c:pt>
                <c:pt idx="10145">
                  <c:v>377</c:v>
                </c:pt>
                <c:pt idx="10146">
                  <c:v>378</c:v>
                </c:pt>
                <c:pt idx="10147">
                  <c:v>383</c:v>
                </c:pt>
                <c:pt idx="10148">
                  <c:v>387</c:v>
                </c:pt>
                <c:pt idx="10149">
                  <c:v>393</c:v>
                </c:pt>
                <c:pt idx="10150">
                  <c:v>393</c:v>
                </c:pt>
                <c:pt idx="10151">
                  <c:v>393</c:v>
                </c:pt>
                <c:pt idx="10152">
                  <c:v>393</c:v>
                </c:pt>
                <c:pt idx="10153">
                  <c:v>392</c:v>
                </c:pt>
                <c:pt idx="10154">
                  <c:v>400</c:v>
                </c:pt>
                <c:pt idx="10155">
                  <c:v>396</c:v>
                </c:pt>
                <c:pt idx="10156">
                  <c:v>392</c:v>
                </c:pt>
                <c:pt idx="10157">
                  <c:v>392</c:v>
                </c:pt>
                <c:pt idx="10158">
                  <c:v>392</c:v>
                </c:pt>
                <c:pt idx="10159">
                  <c:v>392</c:v>
                </c:pt>
                <c:pt idx="10160">
                  <c:v>384</c:v>
                </c:pt>
                <c:pt idx="10161">
                  <c:v>375</c:v>
                </c:pt>
                <c:pt idx="10162">
                  <c:v>372</c:v>
                </c:pt>
                <c:pt idx="10163">
                  <c:v>375</c:v>
                </c:pt>
                <c:pt idx="10164">
                  <c:v>371</c:v>
                </c:pt>
                <c:pt idx="10165">
                  <c:v>371</c:v>
                </c:pt>
                <c:pt idx="10166">
                  <c:v>371</c:v>
                </c:pt>
                <c:pt idx="10167">
                  <c:v>369</c:v>
                </c:pt>
                <c:pt idx="10168">
                  <c:v>369</c:v>
                </c:pt>
                <c:pt idx="10169">
                  <c:v>366</c:v>
                </c:pt>
                <c:pt idx="10170">
                  <c:v>369</c:v>
                </c:pt>
                <c:pt idx="10171">
                  <c:v>371</c:v>
                </c:pt>
                <c:pt idx="10172">
                  <c:v>371</c:v>
                </c:pt>
                <c:pt idx="10173">
                  <c:v>371</c:v>
                </c:pt>
                <c:pt idx="10174">
                  <c:v>368</c:v>
                </c:pt>
                <c:pt idx="10175">
                  <c:v>364</c:v>
                </c:pt>
                <c:pt idx="10176">
                  <c:v>363</c:v>
                </c:pt>
                <c:pt idx="10177">
                  <c:v>363</c:v>
                </c:pt>
                <c:pt idx="10178">
                  <c:v>369</c:v>
                </c:pt>
                <c:pt idx="10179">
                  <c:v>369</c:v>
                </c:pt>
                <c:pt idx="10180">
                  <c:v>369</c:v>
                </c:pt>
                <c:pt idx="10181">
                  <c:v>364</c:v>
                </c:pt>
                <c:pt idx="10182">
                  <c:v>363</c:v>
                </c:pt>
                <c:pt idx="10183">
                  <c:v>375</c:v>
                </c:pt>
                <c:pt idx="10184">
                  <c:v>376</c:v>
                </c:pt>
                <c:pt idx="10185">
                  <c:v>367</c:v>
                </c:pt>
                <c:pt idx="10186">
                  <c:v>367</c:v>
                </c:pt>
                <c:pt idx="10187">
                  <c:v>367</c:v>
                </c:pt>
                <c:pt idx="10188">
                  <c:v>364</c:v>
                </c:pt>
                <c:pt idx="10189">
                  <c:v>360</c:v>
                </c:pt>
                <c:pt idx="10190">
                  <c:v>361</c:v>
                </c:pt>
                <c:pt idx="10191">
                  <c:v>360</c:v>
                </c:pt>
                <c:pt idx="10192">
                  <c:v>361</c:v>
                </c:pt>
                <c:pt idx="10193">
                  <c:v>361</c:v>
                </c:pt>
                <c:pt idx="10194">
                  <c:v>361</c:v>
                </c:pt>
                <c:pt idx="10195">
                  <c:v>361</c:v>
                </c:pt>
                <c:pt idx="10196">
                  <c:v>363</c:v>
                </c:pt>
                <c:pt idx="10197">
                  <c:v>363</c:v>
                </c:pt>
                <c:pt idx="10198">
                  <c:v>360</c:v>
                </c:pt>
                <c:pt idx="10199">
                  <c:v>362</c:v>
                </c:pt>
                <c:pt idx="10200">
                  <c:v>362</c:v>
                </c:pt>
                <c:pt idx="10201">
                  <c:v>362</c:v>
                </c:pt>
                <c:pt idx="10202">
                  <c:v>360</c:v>
                </c:pt>
                <c:pt idx="10203">
                  <c:v>362</c:v>
                </c:pt>
                <c:pt idx="10204">
                  <c:v>364</c:v>
                </c:pt>
                <c:pt idx="10205">
                  <c:v>367</c:v>
                </c:pt>
                <c:pt idx="10206">
                  <c:v>365</c:v>
                </c:pt>
                <c:pt idx="10207">
                  <c:v>365</c:v>
                </c:pt>
                <c:pt idx="10208">
                  <c:v>365</c:v>
                </c:pt>
                <c:pt idx="10209">
                  <c:v>362</c:v>
                </c:pt>
                <c:pt idx="10210">
                  <c:v>359</c:v>
                </c:pt>
                <c:pt idx="10211">
                  <c:v>361</c:v>
                </c:pt>
                <c:pt idx="10212">
                  <c:v>362</c:v>
                </c:pt>
                <c:pt idx="10213">
                  <c:v>365</c:v>
                </c:pt>
                <c:pt idx="10214">
                  <c:v>365</c:v>
                </c:pt>
                <c:pt idx="10215">
                  <c:v>365</c:v>
                </c:pt>
                <c:pt idx="10216">
                  <c:v>360</c:v>
                </c:pt>
                <c:pt idx="10217">
                  <c:v>368</c:v>
                </c:pt>
                <c:pt idx="10218">
                  <c:v>375</c:v>
                </c:pt>
                <c:pt idx="10219">
                  <c:v>378</c:v>
                </c:pt>
                <c:pt idx="10220">
                  <c:v>378</c:v>
                </c:pt>
                <c:pt idx="10221">
                  <c:v>378</c:v>
                </c:pt>
                <c:pt idx="10222">
                  <c:v>378</c:v>
                </c:pt>
                <c:pt idx="10223">
                  <c:v>375</c:v>
                </c:pt>
                <c:pt idx="10224">
                  <c:v>369</c:v>
                </c:pt>
                <c:pt idx="10225">
                  <c:v>369</c:v>
                </c:pt>
                <c:pt idx="10226">
                  <c:v>368</c:v>
                </c:pt>
                <c:pt idx="10227">
                  <c:v>364</c:v>
                </c:pt>
                <c:pt idx="10228">
                  <c:v>364</c:v>
                </c:pt>
                <c:pt idx="10229">
                  <c:v>364</c:v>
                </c:pt>
                <c:pt idx="10230">
                  <c:v>360</c:v>
                </c:pt>
                <c:pt idx="10231">
                  <c:v>360</c:v>
                </c:pt>
                <c:pt idx="10232">
                  <c:v>361</c:v>
                </c:pt>
                <c:pt idx="10233">
                  <c:v>364</c:v>
                </c:pt>
                <c:pt idx="10234">
                  <c:v>370</c:v>
                </c:pt>
                <c:pt idx="10235">
                  <c:v>370</c:v>
                </c:pt>
                <c:pt idx="10236">
                  <c:v>370</c:v>
                </c:pt>
                <c:pt idx="10237">
                  <c:v>371</c:v>
                </c:pt>
                <c:pt idx="10238">
                  <c:v>372</c:v>
                </c:pt>
                <c:pt idx="10239">
                  <c:v>370</c:v>
                </c:pt>
                <c:pt idx="10240">
                  <c:v>367</c:v>
                </c:pt>
                <c:pt idx="10241">
                  <c:v>365</c:v>
                </c:pt>
                <c:pt idx="10242">
                  <c:v>365</c:v>
                </c:pt>
                <c:pt idx="10243">
                  <c:v>365</c:v>
                </c:pt>
                <c:pt idx="10244">
                  <c:v>360</c:v>
                </c:pt>
                <c:pt idx="10245">
                  <c:v>360</c:v>
                </c:pt>
                <c:pt idx="10246">
                  <c:v>356</c:v>
                </c:pt>
                <c:pt idx="10247">
                  <c:v>354</c:v>
                </c:pt>
                <c:pt idx="10248">
                  <c:v>356</c:v>
                </c:pt>
                <c:pt idx="10249">
                  <c:v>356</c:v>
                </c:pt>
                <c:pt idx="10250">
                  <c:v>356</c:v>
                </c:pt>
                <c:pt idx="10251">
                  <c:v>352</c:v>
                </c:pt>
                <c:pt idx="10252">
                  <c:v>347</c:v>
                </c:pt>
                <c:pt idx="10253">
                  <c:v>350</c:v>
                </c:pt>
                <c:pt idx="10254">
                  <c:v>348</c:v>
                </c:pt>
                <c:pt idx="10255">
                  <c:v>349</c:v>
                </c:pt>
                <c:pt idx="10256">
                  <c:v>349</c:v>
                </c:pt>
                <c:pt idx="10257">
                  <c:v>349</c:v>
                </c:pt>
                <c:pt idx="10258">
                  <c:v>352</c:v>
                </c:pt>
                <c:pt idx="10259">
                  <c:v>349</c:v>
                </c:pt>
                <c:pt idx="10260">
                  <c:v>349</c:v>
                </c:pt>
                <c:pt idx="10261">
                  <c:v>353</c:v>
                </c:pt>
                <c:pt idx="10262">
                  <c:v>352</c:v>
                </c:pt>
                <c:pt idx="10263">
                  <c:v>352</c:v>
                </c:pt>
                <c:pt idx="10264">
                  <c:v>352</c:v>
                </c:pt>
                <c:pt idx="10265">
                  <c:v>353</c:v>
                </c:pt>
                <c:pt idx="10266">
                  <c:v>354</c:v>
                </c:pt>
                <c:pt idx="10267">
                  <c:v>368</c:v>
                </c:pt>
                <c:pt idx="10268">
                  <c:v>380</c:v>
                </c:pt>
                <c:pt idx="10269">
                  <c:v>387</c:v>
                </c:pt>
                <c:pt idx="10270">
                  <c:v>387</c:v>
                </c:pt>
                <c:pt idx="10271">
                  <c:v>387</c:v>
                </c:pt>
                <c:pt idx="10272">
                  <c:v>381</c:v>
                </c:pt>
                <c:pt idx="10273">
                  <c:v>378</c:v>
                </c:pt>
                <c:pt idx="10274">
                  <c:v>379</c:v>
                </c:pt>
                <c:pt idx="10275">
                  <c:v>385</c:v>
                </c:pt>
                <c:pt idx="10276">
                  <c:v>389</c:v>
                </c:pt>
                <c:pt idx="10277">
                  <c:v>389</c:v>
                </c:pt>
                <c:pt idx="10278">
                  <c:v>389</c:v>
                </c:pt>
                <c:pt idx="10279">
                  <c:v>390</c:v>
                </c:pt>
                <c:pt idx="10280">
                  <c:v>386</c:v>
                </c:pt>
                <c:pt idx="10281">
                  <c:v>388</c:v>
                </c:pt>
                <c:pt idx="10282">
                  <c:v>384</c:v>
                </c:pt>
                <c:pt idx="10283">
                  <c:v>383</c:v>
                </c:pt>
                <c:pt idx="10284">
                  <c:v>383</c:v>
                </c:pt>
                <c:pt idx="10285">
                  <c:v>383</c:v>
                </c:pt>
                <c:pt idx="10286">
                  <c:v>382</c:v>
                </c:pt>
                <c:pt idx="10287">
                  <c:v>384</c:v>
                </c:pt>
                <c:pt idx="10288">
                  <c:v>381</c:v>
                </c:pt>
                <c:pt idx="10289">
                  <c:v>378</c:v>
                </c:pt>
                <c:pt idx="10290">
                  <c:v>373</c:v>
                </c:pt>
                <c:pt idx="10291">
                  <c:v>373</c:v>
                </c:pt>
                <c:pt idx="10292">
                  <c:v>373</c:v>
                </c:pt>
                <c:pt idx="10293">
                  <c:v>373</c:v>
                </c:pt>
                <c:pt idx="10294">
                  <c:v>380</c:v>
                </c:pt>
                <c:pt idx="10295">
                  <c:v>374</c:v>
                </c:pt>
                <c:pt idx="10296">
                  <c:v>378</c:v>
                </c:pt>
                <c:pt idx="10297">
                  <c:v>381</c:v>
                </c:pt>
                <c:pt idx="10298">
                  <c:v>381</c:v>
                </c:pt>
                <c:pt idx="10299">
                  <c:v>381</c:v>
                </c:pt>
                <c:pt idx="10300">
                  <c:v>374</c:v>
                </c:pt>
                <c:pt idx="10301">
                  <c:v>369</c:v>
                </c:pt>
                <c:pt idx="10302">
                  <c:v>367</c:v>
                </c:pt>
                <c:pt idx="10303">
                  <c:v>364</c:v>
                </c:pt>
                <c:pt idx="10304">
                  <c:v>364</c:v>
                </c:pt>
                <c:pt idx="10305">
                  <c:v>364</c:v>
                </c:pt>
                <c:pt idx="10306">
                  <c:v>364</c:v>
                </c:pt>
                <c:pt idx="10307">
                  <c:v>359</c:v>
                </c:pt>
                <c:pt idx="10308">
                  <c:v>358</c:v>
                </c:pt>
                <c:pt idx="10309">
                  <c:v>352</c:v>
                </c:pt>
                <c:pt idx="10310">
                  <c:v>352</c:v>
                </c:pt>
                <c:pt idx="10311">
                  <c:v>356</c:v>
                </c:pt>
                <c:pt idx="10312">
                  <c:v>356</c:v>
                </c:pt>
                <c:pt idx="10313">
                  <c:v>356</c:v>
                </c:pt>
                <c:pt idx="10314">
                  <c:v>357</c:v>
                </c:pt>
                <c:pt idx="10315">
                  <c:v>354</c:v>
                </c:pt>
                <c:pt idx="10316">
                  <c:v>350</c:v>
                </c:pt>
                <c:pt idx="10317">
                  <c:v>350</c:v>
                </c:pt>
                <c:pt idx="10318">
                  <c:v>347</c:v>
                </c:pt>
                <c:pt idx="10319">
                  <c:v>347</c:v>
                </c:pt>
                <c:pt idx="10320">
                  <c:v>347</c:v>
                </c:pt>
                <c:pt idx="10321">
                  <c:v>345</c:v>
                </c:pt>
                <c:pt idx="10322">
                  <c:v>345</c:v>
                </c:pt>
                <c:pt idx="10323">
                  <c:v>343</c:v>
                </c:pt>
                <c:pt idx="10324">
                  <c:v>341</c:v>
                </c:pt>
                <c:pt idx="10325">
                  <c:v>341</c:v>
                </c:pt>
                <c:pt idx="10326">
                  <c:v>341</c:v>
                </c:pt>
                <c:pt idx="10327">
                  <c:v>341</c:v>
                </c:pt>
                <c:pt idx="10328">
                  <c:v>341</c:v>
                </c:pt>
                <c:pt idx="10329">
                  <c:v>342</c:v>
                </c:pt>
                <c:pt idx="10330">
                  <c:v>341</c:v>
                </c:pt>
                <c:pt idx="10331">
                  <c:v>344</c:v>
                </c:pt>
                <c:pt idx="10332">
                  <c:v>348</c:v>
                </c:pt>
                <c:pt idx="10333">
                  <c:v>348</c:v>
                </c:pt>
                <c:pt idx="10334">
                  <c:v>348</c:v>
                </c:pt>
                <c:pt idx="10335">
                  <c:v>342</c:v>
                </c:pt>
                <c:pt idx="10336">
                  <c:v>341</c:v>
                </c:pt>
                <c:pt idx="10337">
                  <c:v>337</c:v>
                </c:pt>
                <c:pt idx="10338">
                  <c:v>339</c:v>
                </c:pt>
                <c:pt idx="10339">
                  <c:v>330</c:v>
                </c:pt>
                <c:pt idx="10340">
                  <c:v>330</c:v>
                </c:pt>
                <c:pt idx="10341">
                  <c:v>330</c:v>
                </c:pt>
                <c:pt idx="10342">
                  <c:v>328</c:v>
                </c:pt>
                <c:pt idx="10343">
                  <c:v>326</c:v>
                </c:pt>
                <c:pt idx="10344">
                  <c:v>330</c:v>
                </c:pt>
                <c:pt idx="10345">
                  <c:v>329</c:v>
                </c:pt>
                <c:pt idx="10346">
                  <c:v>334</c:v>
                </c:pt>
                <c:pt idx="10347">
                  <c:v>334</c:v>
                </c:pt>
                <c:pt idx="10348">
                  <c:v>334</c:v>
                </c:pt>
                <c:pt idx="10349">
                  <c:v>337</c:v>
                </c:pt>
                <c:pt idx="10350">
                  <c:v>338</c:v>
                </c:pt>
                <c:pt idx="10351">
                  <c:v>337</c:v>
                </c:pt>
                <c:pt idx="10352">
                  <c:v>339</c:v>
                </c:pt>
                <c:pt idx="10353">
                  <c:v>339</c:v>
                </c:pt>
                <c:pt idx="10354">
                  <c:v>339</c:v>
                </c:pt>
                <c:pt idx="10355">
                  <c:v>339</c:v>
                </c:pt>
                <c:pt idx="10356">
                  <c:v>341</c:v>
                </c:pt>
                <c:pt idx="10357">
                  <c:v>344</c:v>
                </c:pt>
                <c:pt idx="10358">
                  <c:v>350</c:v>
                </c:pt>
                <c:pt idx="10359">
                  <c:v>363</c:v>
                </c:pt>
                <c:pt idx="10360">
                  <c:v>360</c:v>
                </c:pt>
                <c:pt idx="10361">
                  <c:v>360</c:v>
                </c:pt>
                <c:pt idx="10362">
                  <c:v>360</c:v>
                </c:pt>
                <c:pt idx="10363">
                  <c:v>360</c:v>
                </c:pt>
                <c:pt idx="10364">
                  <c:v>368</c:v>
                </c:pt>
                <c:pt idx="10365">
                  <c:v>379</c:v>
                </c:pt>
                <c:pt idx="10366">
                  <c:v>363</c:v>
                </c:pt>
                <c:pt idx="10367">
                  <c:v>362</c:v>
                </c:pt>
                <c:pt idx="10368">
                  <c:v>362</c:v>
                </c:pt>
                <c:pt idx="10369">
                  <c:v>362</c:v>
                </c:pt>
                <c:pt idx="10370">
                  <c:v>358</c:v>
                </c:pt>
                <c:pt idx="10371">
                  <c:v>353</c:v>
                </c:pt>
                <c:pt idx="10372">
                  <c:v>356</c:v>
                </c:pt>
                <c:pt idx="10373">
                  <c:v>356</c:v>
                </c:pt>
                <c:pt idx="10374">
                  <c:v>354</c:v>
                </c:pt>
                <c:pt idx="10375">
                  <c:v>354</c:v>
                </c:pt>
                <c:pt idx="10376">
                  <c:v>354</c:v>
                </c:pt>
                <c:pt idx="10377">
                  <c:v>356</c:v>
                </c:pt>
                <c:pt idx="10378">
                  <c:v>353</c:v>
                </c:pt>
                <c:pt idx="10379">
                  <c:v>349</c:v>
                </c:pt>
                <c:pt idx="10380">
                  <c:v>344</c:v>
                </c:pt>
                <c:pt idx="10381">
                  <c:v>349</c:v>
                </c:pt>
                <c:pt idx="10382">
                  <c:v>349</c:v>
                </c:pt>
                <c:pt idx="10383">
                  <c:v>349</c:v>
                </c:pt>
                <c:pt idx="10384">
                  <c:v>342</c:v>
                </c:pt>
                <c:pt idx="10385">
                  <c:v>343</c:v>
                </c:pt>
                <c:pt idx="10386">
                  <c:v>348</c:v>
                </c:pt>
                <c:pt idx="10387">
                  <c:v>347</c:v>
                </c:pt>
                <c:pt idx="10388">
                  <c:v>347</c:v>
                </c:pt>
                <c:pt idx="10389">
                  <c:v>347</c:v>
                </c:pt>
                <c:pt idx="10390">
                  <c:v>347</c:v>
                </c:pt>
                <c:pt idx="10391">
                  <c:v>347</c:v>
                </c:pt>
                <c:pt idx="10392">
                  <c:v>344</c:v>
                </c:pt>
                <c:pt idx="10393">
                  <c:v>350</c:v>
                </c:pt>
                <c:pt idx="10394">
                  <c:v>350</c:v>
                </c:pt>
                <c:pt idx="10395">
                  <c:v>350</c:v>
                </c:pt>
                <c:pt idx="10396">
                  <c:v>350</c:v>
                </c:pt>
                <c:pt idx="10397">
                  <c:v>350</c:v>
                </c:pt>
                <c:pt idx="10398">
                  <c:v>350</c:v>
                </c:pt>
                <c:pt idx="10399">
                  <c:v>346</c:v>
                </c:pt>
                <c:pt idx="10400">
                  <c:v>344</c:v>
                </c:pt>
                <c:pt idx="10401">
                  <c:v>343</c:v>
                </c:pt>
                <c:pt idx="10402">
                  <c:v>342</c:v>
                </c:pt>
                <c:pt idx="10403">
                  <c:v>342</c:v>
                </c:pt>
                <c:pt idx="10404">
                  <c:v>342</c:v>
                </c:pt>
                <c:pt idx="10405">
                  <c:v>342</c:v>
                </c:pt>
                <c:pt idx="10406">
                  <c:v>342</c:v>
                </c:pt>
                <c:pt idx="10407">
                  <c:v>345</c:v>
                </c:pt>
                <c:pt idx="10408">
                  <c:v>342</c:v>
                </c:pt>
                <c:pt idx="10409">
                  <c:v>343</c:v>
                </c:pt>
                <c:pt idx="10410">
                  <c:v>343</c:v>
                </c:pt>
                <c:pt idx="10411">
                  <c:v>343</c:v>
                </c:pt>
                <c:pt idx="10412">
                  <c:v>343</c:v>
                </c:pt>
                <c:pt idx="10413">
                  <c:v>339</c:v>
                </c:pt>
                <c:pt idx="10414">
                  <c:v>334</c:v>
                </c:pt>
                <c:pt idx="10415">
                  <c:v>326</c:v>
                </c:pt>
                <c:pt idx="10416">
                  <c:v>322</c:v>
                </c:pt>
                <c:pt idx="10417">
                  <c:v>322</c:v>
                </c:pt>
                <c:pt idx="10418">
                  <c:v>322</c:v>
                </c:pt>
                <c:pt idx="10419">
                  <c:v>320</c:v>
                </c:pt>
                <c:pt idx="10420">
                  <c:v>318</c:v>
                </c:pt>
                <c:pt idx="10421">
                  <c:v>325</c:v>
                </c:pt>
                <c:pt idx="10422">
                  <c:v>324</c:v>
                </c:pt>
                <c:pt idx="10423">
                  <c:v>323</c:v>
                </c:pt>
                <c:pt idx="10424">
                  <c:v>323</c:v>
                </c:pt>
                <c:pt idx="10425">
                  <c:v>323</c:v>
                </c:pt>
                <c:pt idx="10426">
                  <c:v>323</c:v>
                </c:pt>
                <c:pt idx="10427">
                  <c:v>321</c:v>
                </c:pt>
                <c:pt idx="10428">
                  <c:v>318</c:v>
                </c:pt>
                <c:pt idx="10429">
                  <c:v>320</c:v>
                </c:pt>
                <c:pt idx="10430">
                  <c:v>319</c:v>
                </c:pt>
                <c:pt idx="10431">
                  <c:v>319</c:v>
                </c:pt>
                <c:pt idx="10432">
                  <c:v>319</c:v>
                </c:pt>
                <c:pt idx="10433">
                  <c:v>316</c:v>
                </c:pt>
                <c:pt idx="10434">
                  <c:v>317</c:v>
                </c:pt>
                <c:pt idx="10435">
                  <c:v>313</c:v>
                </c:pt>
                <c:pt idx="10436">
                  <c:v>315</c:v>
                </c:pt>
                <c:pt idx="10437">
                  <c:v>311</c:v>
                </c:pt>
                <c:pt idx="10438">
                  <c:v>311</c:v>
                </c:pt>
                <c:pt idx="10439">
                  <c:v>311</c:v>
                </c:pt>
                <c:pt idx="10440">
                  <c:v>312</c:v>
                </c:pt>
                <c:pt idx="10441">
                  <c:v>317</c:v>
                </c:pt>
                <c:pt idx="10442">
                  <c:v>319</c:v>
                </c:pt>
                <c:pt idx="10443">
                  <c:v>319</c:v>
                </c:pt>
                <c:pt idx="10444">
                  <c:v>324</c:v>
                </c:pt>
                <c:pt idx="10445">
                  <c:v>324</c:v>
                </c:pt>
                <c:pt idx="10446">
                  <c:v>324</c:v>
                </c:pt>
                <c:pt idx="10447">
                  <c:v>336</c:v>
                </c:pt>
                <c:pt idx="10448">
                  <c:v>345</c:v>
                </c:pt>
                <c:pt idx="10449">
                  <c:v>334</c:v>
                </c:pt>
                <c:pt idx="10450">
                  <c:v>346</c:v>
                </c:pt>
                <c:pt idx="10451">
                  <c:v>369</c:v>
                </c:pt>
                <c:pt idx="10452">
                  <c:v>369</c:v>
                </c:pt>
                <c:pt idx="10453">
                  <c:v>369</c:v>
                </c:pt>
                <c:pt idx="10454">
                  <c:v>357</c:v>
                </c:pt>
                <c:pt idx="10455">
                  <c:v>364</c:v>
                </c:pt>
                <c:pt idx="10456">
                  <c:v>356</c:v>
                </c:pt>
                <c:pt idx="10457">
                  <c:v>346</c:v>
                </c:pt>
                <c:pt idx="10458">
                  <c:v>341</c:v>
                </c:pt>
                <c:pt idx="10459">
                  <c:v>341</c:v>
                </c:pt>
                <c:pt idx="10460">
                  <c:v>341</c:v>
                </c:pt>
                <c:pt idx="10461">
                  <c:v>341</c:v>
                </c:pt>
                <c:pt idx="10462">
                  <c:v>337</c:v>
                </c:pt>
                <c:pt idx="10463">
                  <c:v>334</c:v>
                </c:pt>
                <c:pt idx="10464">
                  <c:v>341</c:v>
                </c:pt>
                <c:pt idx="10465">
                  <c:v>344</c:v>
                </c:pt>
                <c:pt idx="10466">
                  <c:v>344</c:v>
                </c:pt>
                <c:pt idx="10467">
                  <c:v>344</c:v>
                </c:pt>
                <c:pt idx="10468">
                  <c:v>338</c:v>
                </c:pt>
                <c:pt idx="10469">
                  <c:v>334</c:v>
                </c:pt>
                <c:pt idx="10470">
                  <c:v>336</c:v>
                </c:pt>
                <c:pt idx="10471">
                  <c:v>343</c:v>
                </c:pt>
                <c:pt idx="10472">
                  <c:v>348</c:v>
                </c:pt>
                <c:pt idx="10473">
                  <c:v>348</c:v>
                </c:pt>
                <c:pt idx="10474">
                  <c:v>348</c:v>
                </c:pt>
                <c:pt idx="10475">
                  <c:v>342</c:v>
                </c:pt>
                <c:pt idx="10476">
                  <c:v>338</c:v>
                </c:pt>
                <c:pt idx="10477">
                  <c:v>340</c:v>
                </c:pt>
                <c:pt idx="10478">
                  <c:v>339</c:v>
                </c:pt>
                <c:pt idx="10479">
                  <c:v>336</c:v>
                </c:pt>
                <c:pt idx="10480">
                  <c:v>336</c:v>
                </c:pt>
                <c:pt idx="10481">
                  <c:v>336</c:v>
                </c:pt>
                <c:pt idx="10482">
                  <c:v>337</c:v>
                </c:pt>
                <c:pt idx="10483">
                  <c:v>339</c:v>
                </c:pt>
                <c:pt idx="10484">
                  <c:v>343</c:v>
                </c:pt>
                <c:pt idx="10485">
                  <c:v>341</c:v>
                </c:pt>
                <c:pt idx="10486">
                  <c:v>339</c:v>
                </c:pt>
                <c:pt idx="10487">
                  <c:v>339</c:v>
                </c:pt>
                <c:pt idx="10488">
                  <c:v>339</c:v>
                </c:pt>
                <c:pt idx="10489">
                  <c:v>342</c:v>
                </c:pt>
                <c:pt idx="10490">
                  <c:v>340</c:v>
                </c:pt>
                <c:pt idx="10491">
                  <c:v>338</c:v>
                </c:pt>
                <c:pt idx="10492">
                  <c:v>348</c:v>
                </c:pt>
                <c:pt idx="10493">
                  <c:v>353</c:v>
                </c:pt>
                <c:pt idx="10494">
                  <c:v>353</c:v>
                </c:pt>
                <c:pt idx="10495">
                  <c:v>353</c:v>
                </c:pt>
                <c:pt idx="10496">
                  <c:v>352</c:v>
                </c:pt>
                <c:pt idx="10497">
                  <c:v>353</c:v>
                </c:pt>
                <c:pt idx="10498">
                  <c:v>353</c:v>
                </c:pt>
                <c:pt idx="10499">
                  <c:v>354</c:v>
                </c:pt>
                <c:pt idx="10500">
                  <c:v>354</c:v>
                </c:pt>
                <c:pt idx="10501">
                  <c:v>354</c:v>
                </c:pt>
                <c:pt idx="10502">
                  <c:v>354</c:v>
                </c:pt>
                <c:pt idx="10503">
                  <c:v>360</c:v>
                </c:pt>
                <c:pt idx="10504">
                  <c:v>356</c:v>
                </c:pt>
                <c:pt idx="10505">
                  <c:v>355</c:v>
                </c:pt>
                <c:pt idx="10506">
                  <c:v>345</c:v>
                </c:pt>
                <c:pt idx="10507">
                  <c:v>354</c:v>
                </c:pt>
                <c:pt idx="10508">
                  <c:v>354</c:v>
                </c:pt>
                <c:pt idx="10509">
                  <c:v>354</c:v>
                </c:pt>
                <c:pt idx="10510">
                  <c:v>350</c:v>
                </c:pt>
                <c:pt idx="10511">
                  <c:v>341</c:v>
                </c:pt>
                <c:pt idx="10512">
                  <c:v>340</c:v>
                </c:pt>
                <c:pt idx="10513">
                  <c:v>332</c:v>
                </c:pt>
                <c:pt idx="10514">
                  <c:v>326</c:v>
                </c:pt>
                <c:pt idx="10515">
                  <c:v>326</c:v>
                </c:pt>
                <c:pt idx="10516">
                  <c:v>326</c:v>
                </c:pt>
                <c:pt idx="10517">
                  <c:v>323</c:v>
                </c:pt>
                <c:pt idx="10518">
                  <c:v>319</c:v>
                </c:pt>
                <c:pt idx="10519">
                  <c:v>314</c:v>
                </c:pt>
                <c:pt idx="10520">
                  <c:v>323</c:v>
                </c:pt>
                <c:pt idx="10521">
                  <c:v>321</c:v>
                </c:pt>
                <c:pt idx="10522">
                  <c:v>321</c:v>
                </c:pt>
                <c:pt idx="10523">
                  <c:v>321</c:v>
                </c:pt>
                <c:pt idx="10524">
                  <c:v>323</c:v>
                </c:pt>
                <c:pt idx="10525">
                  <c:v>330</c:v>
                </c:pt>
                <c:pt idx="10526">
                  <c:v>336</c:v>
                </c:pt>
                <c:pt idx="10527">
                  <c:v>333</c:v>
                </c:pt>
                <c:pt idx="10528">
                  <c:v>333</c:v>
                </c:pt>
                <c:pt idx="10529">
                  <c:v>333</c:v>
                </c:pt>
                <c:pt idx="10530">
                  <c:v>333</c:v>
                </c:pt>
                <c:pt idx="10531">
                  <c:v>338</c:v>
                </c:pt>
                <c:pt idx="10532">
                  <c:v>339</c:v>
                </c:pt>
                <c:pt idx="10533">
                  <c:v>339</c:v>
                </c:pt>
                <c:pt idx="10534">
                  <c:v>344</c:v>
                </c:pt>
                <c:pt idx="10535">
                  <c:v>343</c:v>
                </c:pt>
                <c:pt idx="10536">
                  <c:v>343</c:v>
                </c:pt>
                <c:pt idx="10537">
                  <c:v>343</c:v>
                </c:pt>
                <c:pt idx="10538">
                  <c:v>341</c:v>
                </c:pt>
                <c:pt idx="10539">
                  <c:v>339</c:v>
                </c:pt>
                <c:pt idx="10540">
                  <c:v>337</c:v>
                </c:pt>
                <c:pt idx="10541">
                  <c:v>336</c:v>
                </c:pt>
                <c:pt idx="10542">
                  <c:v>333</c:v>
                </c:pt>
                <c:pt idx="10543">
                  <c:v>333</c:v>
                </c:pt>
                <c:pt idx="10544">
                  <c:v>333</c:v>
                </c:pt>
                <c:pt idx="10545">
                  <c:v>332</c:v>
                </c:pt>
                <c:pt idx="10546">
                  <c:v>332</c:v>
                </c:pt>
                <c:pt idx="10547">
                  <c:v>331</c:v>
                </c:pt>
                <c:pt idx="10548">
                  <c:v>332</c:v>
                </c:pt>
                <c:pt idx="10549">
                  <c:v>337</c:v>
                </c:pt>
                <c:pt idx="10550">
                  <c:v>337</c:v>
                </c:pt>
                <c:pt idx="10551">
                  <c:v>337</c:v>
                </c:pt>
                <c:pt idx="10552">
                  <c:v>336</c:v>
                </c:pt>
                <c:pt idx="10553">
                  <c:v>336</c:v>
                </c:pt>
                <c:pt idx="10554">
                  <c:v>344</c:v>
                </c:pt>
                <c:pt idx="10555">
                  <c:v>345</c:v>
                </c:pt>
                <c:pt idx="10556">
                  <c:v>351</c:v>
                </c:pt>
                <c:pt idx="10557">
                  <c:v>351</c:v>
                </c:pt>
                <c:pt idx="10558">
                  <c:v>351</c:v>
                </c:pt>
                <c:pt idx="10559">
                  <c:v>351</c:v>
                </c:pt>
                <c:pt idx="10560">
                  <c:v>372</c:v>
                </c:pt>
                <c:pt idx="10561">
                  <c:v>361</c:v>
                </c:pt>
                <c:pt idx="10562">
                  <c:v>362</c:v>
                </c:pt>
                <c:pt idx="10563">
                  <c:v>356</c:v>
                </c:pt>
                <c:pt idx="10564">
                  <c:v>356</c:v>
                </c:pt>
                <c:pt idx="10565">
                  <c:v>356</c:v>
                </c:pt>
                <c:pt idx="10566">
                  <c:v>350</c:v>
                </c:pt>
                <c:pt idx="10567">
                  <c:v>351</c:v>
                </c:pt>
                <c:pt idx="10568">
                  <c:v>344</c:v>
                </c:pt>
                <c:pt idx="10569">
                  <c:v>344</c:v>
                </c:pt>
                <c:pt idx="10570">
                  <c:v>347</c:v>
                </c:pt>
                <c:pt idx="10571">
                  <c:v>347</c:v>
                </c:pt>
                <c:pt idx="10572">
                  <c:v>347</c:v>
                </c:pt>
                <c:pt idx="10573">
                  <c:v>338</c:v>
                </c:pt>
                <c:pt idx="10574">
                  <c:v>335</c:v>
                </c:pt>
                <c:pt idx="10575">
                  <c:v>329</c:v>
                </c:pt>
                <c:pt idx="10576">
                  <c:v>331</c:v>
                </c:pt>
                <c:pt idx="10577">
                  <c:v>332</c:v>
                </c:pt>
                <c:pt idx="10578">
                  <c:v>332</c:v>
                </c:pt>
                <c:pt idx="10579">
                  <c:v>332</c:v>
                </c:pt>
                <c:pt idx="10580">
                  <c:v>333</c:v>
                </c:pt>
                <c:pt idx="10581">
                  <c:v>338</c:v>
                </c:pt>
                <c:pt idx="10582">
                  <c:v>334</c:v>
                </c:pt>
                <c:pt idx="10583">
                  <c:v>338</c:v>
                </c:pt>
                <c:pt idx="10584">
                  <c:v>339</c:v>
                </c:pt>
                <c:pt idx="10585">
                  <c:v>339</c:v>
                </c:pt>
                <c:pt idx="10586">
                  <c:v>339</c:v>
                </c:pt>
                <c:pt idx="10587">
                  <c:v>345</c:v>
                </c:pt>
                <c:pt idx="10588">
                  <c:v>348</c:v>
                </c:pt>
                <c:pt idx="10589">
                  <c:v>356</c:v>
                </c:pt>
                <c:pt idx="10590">
                  <c:v>363</c:v>
                </c:pt>
                <c:pt idx="10591">
                  <c:v>363</c:v>
                </c:pt>
                <c:pt idx="10592">
                  <c:v>363</c:v>
                </c:pt>
                <c:pt idx="10593">
                  <c:v>363</c:v>
                </c:pt>
                <c:pt idx="10594">
                  <c:v>367</c:v>
                </c:pt>
                <c:pt idx="10595">
                  <c:v>368</c:v>
                </c:pt>
                <c:pt idx="10596">
                  <c:v>368</c:v>
                </c:pt>
                <c:pt idx="10597">
                  <c:v>366</c:v>
                </c:pt>
                <c:pt idx="10598">
                  <c:v>365</c:v>
                </c:pt>
                <c:pt idx="10599">
                  <c:v>365</c:v>
                </c:pt>
                <c:pt idx="10600">
                  <c:v>365</c:v>
                </c:pt>
                <c:pt idx="10601">
                  <c:v>357</c:v>
                </c:pt>
                <c:pt idx="10602">
                  <c:v>350</c:v>
                </c:pt>
                <c:pt idx="10603">
                  <c:v>354</c:v>
                </c:pt>
                <c:pt idx="10604">
                  <c:v>348</c:v>
                </c:pt>
                <c:pt idx="10605">
                  <c:v>347</c:v>
                </c:pt>
                <c:pt idx="10606">
                  <c:v>347</c:v>
                </c:pt>
                <c:pt idx="10607">
                  <c:v>347</c:v>
                </c:pt>
                <c:pt idx="10608">
                  <c:v>350</c:v>
                </c:pt>
                <c:pt idx="10609">
                  <c:v>351</c:v>
                </c:pt>
                <c:pt idx="10610">
                  <c:v>350</c:v>
                </c:pt>
                <c:pt idx="10611">
                  <c:v>353</c:v>
                </c:pt>
                <c:pt idx="10612">
                  <c:v>350</c:v>
                </c:pt>
                <c:pt idx="10613">
                  <c:v>350</c:v>
                </c:pt>
                <c:pt idx="10614">
                  <c:v>350</c:v>
                </c:pt>
                <c:pt idx="10615">
                  <c:v>345</c:v>
                </c:pt>
                <c:pt idx="10616">
                  <c:v>343</c:v>
                </c:pt>
                <c:pt idx="10617">
                  <c:v>343</c:v>
                </c:pt>
                <c:pt idx="10618">
                  <c:v>338</c:v>
                </c:pt>
                <c:pt idx="10619">
                  <c:v>338</c:v>
                </c:pt>
                <c:pt idx="10620">
                  <c:v>338</c:v>
                </c:pt>
                <c:pt idx="10621">
                  <c:v>338</c:v>
                </c:pt>
                <c:pt idx="10622">
                  <c:v>332</c:v>
                </c:pt>
                <c:pt idx="10623">
                  <c:v>336</c:v>
                </c:pt>
                <c:pt idx="10624">
                  <c:v>333</c:v>
                </c:pt>
                <c:pt idx="10625">
                  <c:v>333</c:v>
                </c:pt>
                <c:pt idx="10626">
                  <c:v>334</c:v>
                </c:pt>
                <c:pt idx="10627">
                  <c:v>334</c:v>
                </c:pt>
                <c:pt idx="10628">
                  <c:v>334</c:v>
                </c:pt>
                <c:pt idx="10629">
                  <c:v>333</c:v>
                </c:pt>
                <c:pt idx="10630">
                  <c:v>326</c:v>
                </c:pt>
                <c:pt idx="10631">
                  <c:v>325</c:v>
                </c:pt>
                <c:pt idx="10632">
                  <c:v>328</c:v>
                </c:pt>
                <c:pt idx="10633">
                  <c:v>337</c:v>
                </c:pt>
                <c:pt idx="10634">
                  <c:v>337</c:v>
                </c:pt>
                <c:pt idx="10635">
                  <c:v>337</c:v>
                </c:pt>
                <c:pt idx="10636">
                  <c:v>320</c:v>
                </c:pt>
                <c:pt idx="10637">
                  <c:v>339</c:v>
                </c:pt>
                <c:pt idx="10638">
                  <c:v>347</c:v>
                </c:pt>
                <c:pt idx="10639">
                  <c:v>342</c:v>
                </c:pt>
                <c:pt idx="10640">
                  <c:v>341</c:v>
                </c:pt>
                <c:pt idx="10641">
                  <c:v>341</c:v>
                </c:pt>
                <c:pt idx="10642">
                  <c:v>341</c:v>
                </c:pt>
                <c:pt idx="10643">
                  <c:v>344</c:v>
                </c:pt>
                <c:pt idx="10644">
                  <c:v>339</c:v>
                </c:pt>
                <c:pt idx="10645">
                  <c:v>338</c:v>
                </c:pt>
                <c:pt idx="10646">
                  <c:v>338</c:v>
                </c:pt>
                <c:pt idx="10647">
                  <c:v>336</c:v>
                </c:pt>
                <c:pt idx="10648">
                  <c:v>336</c:v>
                </c:pt>
                <c:pt idx="10649">
                  <c:v>336</c:v>
                </c:pt>
                <c:pt idx="10650">
                  <c:v>333</c:v>
                </c:pt>
                <c:pt idx="10651">
                  <c:v>331</c:v>
                </c:pt>
                <c:pt idx="10652">
                  <c:v>331</c:v>
                </c:pt>
                <c:pt idx="10653">
                  <c:v>335</c:v>
                </c:pt>
                <c:pt idx="10654">
                  <c:v>338</c:v>
                </c:pt>
                <c:pt idx="10655">
                  <c:v>338</c:v>
                </c:pt>
                <c:pt idx="10656">
                  <c:v>338</c:v>
                </c:pt>
                <c:pt idx="10657">
                  <c:v>338</c:v>
                </c:pt>
                <c:pt idx="10658">
                  <c:v>335</c:v>
                </c:pt>
                <c:pt idx="10659">
                  <c:v>339</c:v>
                </c:pt>
                <c:pt idx="10660">
                  <c:v>341</c:v>
                </c:pt>
                <c:pt idx="10661">
                  <c:v>336</c:v>
                </c:pt>
                <c:pt idx="10662">
                  <c:v>336</c:v>
                </c:pt>
                <c:pt idx="10663">
                  <c:v>336</c:v>
                </c:pt>
                <c:pt idx="10664">
                  <c:v>335</c:v>
                </c:pt>
                <c:pt idx="10665">
                  <c:v>330</c:v>
                </c:pt>
                <c:pt idx="10666">
                  <c:v>328</c:v>
                </c:pt>
                <c:pt idx="10667">
                  <c:v>324</c:v>
                </c:pt>
                <c:pt idx="10668">
                  <c:v>319</c:v>
                </c:pt>
                <c:pt idx="10669">
                  <c:v>319</c:v>
                </c:pt>
                <c:pt idx="10670">
                  <c:v>319</c:v>
                </c:pt>
                <c:pt idx="10671">
                  <c:v>318</c:v>
                </c:pt>
                <c:pt idx="10672">
                  <c:v>315</c:v>
                </c:pt>
                <c:pt idx="10673">
                  <c:v>315</c:v>
                </c:pt>
                <c:pt idx="10674">
                  <c:v>316</c:v>
                </c:pt>
                <c:pt idx="10675">
                  <c:v>317</c:v>
                </c:pt>
                <c:pt idx="10676">
                  <c:v>317</c:v>
                </c:pt>
                <c:pt idx="10677">
                  <c:v>317</c:v>
                </c:pt>
                <c:pt idx="10678">
                  <c:v>318</c:v>
                </c:pt>
                <c:pt idx="10679">
                  <c:v>317</c:v>
                </c:pt>
                <c:pt idx="10680">
                  <c:v>318</c:v>
                </c:pt>
                <c:pt idx="10681">
                  <c:v>318</c:v>
                </c:pt>
                <c:pt idx="10682">
                  <c:v>316</c:v>
                </c:pt>
                <c:pt idx="10683">
                  <c:v>316</c:v>
                </c:pt>
                <c:pt idx="10684">
                  <c:v>316</c:v>
                </c:pt>
                <c:pt idx="10685">
                  <c:v>309</c:v>
                </c:pt>
                <c:pt idx="10686">
                  <c:v>310</c:v>
                </c:pt>
                <c:pt idx="10687">
                  <c:v>303</c:v>
                </c:pt>
                <c:pt idx="10688">
                  <c:v>316</c:v>
                </c:pt>
                <c:pt idx="10689">
                  <c:v>320</c:v>
                </c:pt>
                <c:pt idx="10690">
                  <c:v>320</c:v>
                </c:pt>
                <c:pt idx="10691">
                  <c:v>320</c:v>
                </c:pt>
                <c:pt idx="10692">
                  <c:v>320</c:v>
                </c:pt>
                <c:pt idx="10693">
                  <c:v>331</c:v>
                </c:pt>
                <c:pt idx="10694">
                  <c:v>340</c:v>
                </c:pt>
                <c:pt idx="10695">
                  <c:v>348</c:v>
                </c:pt>
                <c:pt idx="10696">
                  <c:v>344</c:v>
                </c:pt>
                <c:pt idx="10697">
                  <c:v>344</c:v>
                </c:pt>
                <c:pt idx="10698">
                  <c:v>344</c:v>
                </c:pt>
                <c:pt idx="10699">
                  <c:v>341</c:v>
                </c:pt>
                <c:pt idx="10700">
                  <c:v>336</c:v>
                </c:pt>
                <c:pt idx="10701">
                  <c:v>336</c:v>
                </c:pt>
                <c:pt idx="10702">
                  <c:v>343</c:v>
                </c:pt>
                <c:pt idx="10703">
                  <c:v>343</c:v>
                </c:pt>
                <c:pt idx="10704">
                  <c:v>343</c:v>
                </c:pt>
                <c:pt idx="10705">
                  <c:v>343</c:v>
                </c:pt>
                <c:pt idx="10706">
                  <c:v>344</c:v>
                </c:pt>
                <c:pt idx="10707">
                  <c:v>357</c:v>
                </c:pt>
                <c:pt idx="10708">
                  <c:v>360</c:v>
                </c:pt>
                <c:pt idx="10709">
                  <c:v>364</c:v>
                </c:pt>
                <c:pt idx="10710">
                  <c:v>378</c:v>
                </c:pt>
                <c:pt idx="10711">
                  <c:v>378</c:v>
                </c:pt>
                <c:pt idx="10712">
                  <c:v>378</c:v>
                </c:pt>
                <c:pt idx="10713">
                  <c:v>377</c:v>
                </c:pt>
                <c:pt idx="10714">
                  <c:v>380</c:v>
                </c:pt>
                <c:pt idx="10715">
                  <c:v>371</c:v>
                </c:pt>
                <c:pt idx="10716">
                  <c:v>372</c:v>
                </c:pt>
                <c:pt idx="10717">
                  <c:v>363</c:v>
                </c:pt>
                <c:pt idx="10718">
                  <c:v>363</c:v>
                </c:pt>
                <c:pt idx="10719">
                  <c:v>363</c:v>
                </c:pt>
                <c:pt idx="10720">
                  <c:v>363</c:v>
                </c:pt>
                <c:pt idx="10721">
                  <c:v>359</c:v>
                </c:pt>
                <c:pt idx="10722">
                  <c:v>350</c:v>
                </c:pt>
                <c:pt idx="10723">
                  <c:v>347</c:v>
                </c:pt>
                <c:pt idx="10724">
                  <c:v>361</c:v>
                </c:pt>
                <c:pt idx="10725">
                  <c:v>361</c:v>
                </c:pt>
                <c:pt idx="10726">
                  <c:v>361</c:v>
                </c:pt>
                <c:pt idx="10727">
                  <c:v>361</c:v>
                </c:pt>
                <c:pt idx="10728">
                  <c:v>378</c:v>
                </c:pt>
                <c:pt idx="10729">
                  <c:v>392</c:v>
                </c:pt>
                <c:pt idx="10730">
                  <c:v>404</c:v>
                </c:pt>
                <c:pt idx="10731">
                  <c:v>412</c:v>
                </c:pt>
                <c:pt idx="10732">
                  <c:v>412</c:v>
                </c:pt>
                <c:pt idx="10733">
                  <c:v>412</c:v>
                </c:pt>
                <c:pt idx="10734">
                  <c:v>418</c:v>
                </c:pt>
                <c:pt idx="10735">
                  <c:v>425</c:v>
                </c:pt>
                <c:pt idx="10736">
                  <c:v>418</c:v>
                </c:pt>
                <c:pt idx="10737">
                  <c:v>418</c:v>
                </c:pt>
                <c:pt idx="10738">
                  <c:v>426</c:v>
                </c:pt>
                <c:pt idx="10739">
                  <c:v>426</c:v>
                </c:pt>
                <c:pt idx="10740">
                  <c:v>426</c:v>
                </c:pt>
                <c:pt idx="10741">
                  <c:v>422</c:v>
                </c:pt>
                <c:pt idx="10742">
                  <c:v>426</c:v>
                </c:pt>
                <c:pt idx="10743">
                  <c:v>420</c:v>
                </c:pt>
                <c:pt idx="10744">
                  <c:v>418</c:v>
                </c:pt>
                <c:pt idx="10745">
                  <c:v>418</c:v>
                </c:pt>
                <c:pt idx="10746">
                  <c:v>418</c:v>
                </c:pt>
                <c:pt idx="10747">
                  <c:v>418</c:v>
                </c:pt>
                <c:pt idx="10748">
                  <c:v>409</c:v>
                </c:pt>
                <c:pt idx="10749">
                  <c:v>418</c:v>
                </c:pt>
                <c:pt idx="10750">
                  <c:v>418</c:v>
                </c:pt>
                <c:pt idx="10751">
                  <c:v>440.00000000000006</c:v>
                </c:pt>
                <c:pt idx="10752">
                  <c:v>440.00000000000006</c:v>
                </c:pt>
                <c:pt idx="10753">
                  <c:v>440.00000000000006</c:v>
                </c:pt>
                <c:pt idx="10754">
                  <c:v>440.00000000000006</c:v>
                </c:pt>
                <c:pt idx="10755">
                  <c:v>446</c:v>
                </c:pt>
                <c:pt idx="10756">
                  <c:v>438.99999999999994</c:v>
                </c:pt>
                <c:pt idx="10757">
                  <c:v>430.99999999999994</c:v>
                </c:pt>
                <c:pt idx="10758">
                  <c:v>430</c:v>
                </c:pt>
                <c:pt idx="10759">
                  <c:v>437</c:v>
                </c:pt>
                <c:pt idx="10760">
                  <c:v>437</c:v>
                </c:pt>
                <c:pt idx="10761">
                  <c:v>437</c:v>
                </c:pt>
                <c:pt idx="10762">
                  <c:v>447</c:v>
                </c:pt>
                <c:pt idx="10763">
                  <c:v>463.99999999999994</c:v>
                </c:pt>
                <c:pt idx="10764">
                  <c:v>475</c:v>
                </c:pt>
                <c:pt idx="10765">
                  <c:v>508</c:v>
                </c:pt>
                <c:pt idx="10766">
                  <c:v>514</c:v>
                </c:pt>
                <c:pt idx="10767">
                  <c:v>514</c:v>
                </c:pt>
                <c:pt idx="10768">
                  <c:v>514</c:v>
                </c:pt>
                <c:pt idx="10769">
                  <c:v>530</c:v>
                </c:pt>
                <c:pt idx="10770">
                  <c:v>530</c:v>
                </c:pt>
                <c:pt idx="10771">
                  <c:v>530</c:v>
                </c:pt>
                <c:pt idx="10772">
                  <c:v>531</c:v>
                </c:pt>
                <c:pt idx="10773">
                  <c:v>522</c:v>
                </c:pt>
                <c:pt idx="10774">
                  <c:v>522</c:v>
                </c:pt>
                <c:pt idx="10775">
                  <c:v>522</c:v>
                </c:pt>
                <c:pt idx="10776">
                  <c:v>526</c:v>
                </c:pt>
                <c:pt idx="10777">
                  <c:v>526</c:v>
                </c:pt>
                <c:pt idx="10778">
                  <c:v>527</c:v>
                </c:pt>
                <c:pt idx="10779">
                  <c:v>537</c:v>
                </c:pt>
                <c:pt idx="10780">
                  <c:v>498.00000000000006</c:v>
                </c:pt>
                <c:pt idx="10781">
                  <c:v>498.00000000000006</c:v>
                </c:pt>
                <c:pt idx="10782">
                  <c:v>498.00000000000006</c:v>
                </c:pt>
                <c:pt idx="10783">
                  <c:v>473.00000000000006</c:v>
                </c:pt>
                <c:pt idx="10784">
                  <c:v>457</c:v>
                </c:pt>
                <c:pt idx="10785">
                  <c:v>445</c:v>
                </c:pt>
                <c:pt idx="10786">
                  <c:v>445</c:v>
                </c:pt>
                <c:pt idx="10787">
                  <c:v>444.00000000000006</c:v>
                </c:pt>
                <c:pt idx="10788">
                  <c:v>444.00000000000006</c:v>
                </c:pt>
                <c:pt idx="10789">
                  <c:v>444.00000000000006</c:v>
                </c:pt>
                <c:pt idx="10790">
                  <c:v>451.99999999999994</c:v>
                </c:pt>
                <c:pt idx="10791">
                  <c:v>446</c:v>
                </c:pt>
                <c:pt idx="10792">
                  <c:v>436.00000000000006</c:v>
                </c:pt>
                <c:pt idx="10793">
                  <c:v>432</c:v>
                </c:pt>
                <c:pt idx="10794">
                  <c:v>422</c:v>
                </c:pt>
                <c:pt idx="10795">
                  <c:v>422</c:v>
                </c:pt>
                <c:pt idx="10796">
                  <c:v>422</c:v>
                </c:pt>
                <c:pt idx="10797">
                  <c:v>422</c:v>
                </c:pt>
                <c:pt idx="10798">
                  <c:v>433</c:v>
                </c:pt>
                <c:pt idx="10799">
                  <c:v>434</c:v>
                </c:pt>
                <c:pt idx="10800">
                  <c:v>440.00000000000006</c:v>
                </c:pt>
                <c:pt idx="10801">
                  <c:v>429</c:v>
                </c:pt>
                <c:pt idx="10802">
                  <c:v>429</c:v>
                </c:pt>
                <c:pt idx="10803">
                  <c:v>429</c:v>
                </c:pt>
                <c:pt idx="10804">
                  <c:v>433</c:v>
                </c:pt>
                <c:pt idx="10805">
                  <c:v>434</c:v>
                </c:pt>
                <c:pt idx="10806">
                  <c:v>430</c:v>
                </c:pt>
                <c:pt idx="10807">
                  <c:v>423.00000000000006</c:v>
                </c:pt>
                <c:pt idx="10808">
                  <c:v>416</c:v>
                </c:pt>
                <c:pt idx="10809">
                  <c:v>416</c:v>
                </c:pt>
                <c:pt idx="10810">
                  <c:v>416</c:v>
                </c:pt>
                <c:pt idx="10811">
                  <c:v>411.00000000000006</c:v>
                </c:pt>
                <c:pt idx="10812">
                  <c:v>401.99999999999994</c:v>
                </c:pt>
                <c:pt idx="10813">
                  <c:v>400</c:v>
                </c:pt>
                <c:pt idx="10814">
                  <c:v>416</c:v>
                </c:pt>
                <c:pt idx="10815">
                  <c:v>422</c:v>
                </c:pt>
                <c:pt idx="10816">
                  <c:v>422</c:v>
                </c:pt>
                <c:pt idx="10817">
                  <c:v>422</c:v>
                </c:pt>
                <c:pt idx="10818">
                  <c:v>415.00000000000006</c:v>
                </c:pt>
                <c:pt idx="10819">
                  <c:v>405</c:v>
                </c:pt>
                <c:pt idx="10820">
                  <c:v>401.99999999999994</c:v>
                </c:pt>
                <c:pt idx="10821">
                  <c:v>407</c:v>
                </c:pt>
                <c:pt idx="10822">
                  <c:v>401.99999999999994</c:v>
                </c:pt>
                <c:pt idx="10823">
                  <c:v>401.99999999999994</c:v>
                </c:pt>
                <c:pt idx="10824">
                  <c:v>401.99999999999994</c:v>
                </c:pt>
                <c:pt idx="10825">
                  <c:v>401.99999999999994</c:v>
                </c:pt>
                <c:pt idx="10826">
                  <c:v>401</c:v>
                </c:pt>
                <c:pt idx="10827">
                  <c:v>398</c:v>
                </c:pt>
                <c:pt idx="10828">
                  <c:v>394</c:v>
                </c:pt>
                <c:pt idx="10829">
                  <c:v>395</c:v>
                </c:pt>
                <c:pt idx="10830">
                  <c:v>395</c:v>
                </c:pt>
                <c:pt idx="10831">
                  <c:v>395</c:v>
                </c:pt>
                <c:pt idx="10832">
                  <c:v>388</c:v>
                </c:pt>
                <c:pt idx="10833">
                  <c:v>387</c:v>
                </c:pt>
                <c:pt idx="10834">
                  <c:v>383</c:v>
                </c:pt>
                <c:pt idx="10835">
                  <c:v>379</c:v>
                </c:pt>
                <c:pt idx="10836">
                  <c:v>376</c:v>
                </c:pt>
                <c:pt idx="10837">
                  <c:v>376</c:v>
                </c:pt>
                <c:pt idx="10838">
                  <c:v>376</c:v>
                </c:pt>
                <c:pt idx="10839">
                  <c:v>378</c:v>
                </c:pt>
                <c:pt idx="10840">
                  <c:v>381</c:v>
                </c:pt>
                <c:pt idx="10841">
                  <c:v>386</c:v>
                </c:pt>
                <c:pt idx="10842">
                  <c:v>396</c:v>
                </c:pt>
                <c:pt idx="10843">
                  <c:v>404</c:v>
                </c:pt>
                <c:pt idx="10844">
                  <c:v>404</c:v>
                </c:pt>
                <c:pt idx="10845">
                  <c:v>404</c:v>
                </c:pt>
                <c:pt idx="10846">
                  <c:v>399</c:v>
                </c:pt>
                <c:pt idx="10847">
                  <c:v>396</c:v>
                </c:pt>
                <c:pt idx="10848">
                  <c:v>388</c:v>
                </c:pt>
                <c:pt idx="10849">
                  <c:v>386</c:v>
                </c:pt>
                <c:pt idx="10850">
                  <c:v>388</c:v>
                </c:pt>
                <c:pt idx="10851">
                  <c:v>388</c:v>
                </c:pt>
                <c:pt idx="10852">
                  <c:v>388</c:v>
                </c:pt>
                <c:pt idx="10853">
                  <c:v>384</c:v>
                </c:pt>
                <c:pt idx="10854">
                  <c:v>382</c:v>
                </c:pt>
                <c:pt idx="10855">
                  <c:v>386</c:v>
                </c:pt>
                <c:pt idx="10856">
                  <c:v>380</c:v>
                </c:pt>
                <c:pt idx="10857">
                  <c:v>394</c:v>
                </c:pt>
                <c:pt idx="10858">
                  <c:v>394</c:v>
                </c:pt>
                <c:pt idx="10859">
                  <c:v>394</c:v>
                </c:pt>
                <c:pt idx="10860">
                  <c:v>401.99999999999994</c:v>
                </c:pt>
                <c:pt idx="10861">
                  <c:v>401</c:v>
                </c:pt>
                <c:pt idx="10862">
                  <c:v>401.99999999999994</c:v>
                </c:pt>
                <c:pt idx="10863">
                  <c:v>401.99999999999994</c:v>
                </c:pt>
                <c:pt idx="10864">
                  <c:v>391</c:v>
                </c:pt>
                <c:pt idx="10865">
                  <c:v>391</c:v>
                </c:pt>
                <c:pt idx="10866">
                  <c:v>391</c:v>
                </c:pt>
                <c:pt idx="10867">
                  <c:v>376</c:v>
                </c:pt>
                <c:pt idx="10868">
                  <c:v>377</c:v>
                </c:pt>
                <c:pt idx="10869">
                  <c:v>373</c:v>
                </c:pt>
                <c:pt idx="10870">
                  <c:v>372</c:v>
                </c:pt>
                <c:pt idx="10871">
                  <c:v>368</c:v>
                </c:pt>
                <c:pt idx="10872">
                  <c:v>368</c:v>
                </c:pt>
                <c:pt idx="10873">
                  <c:v>368</c:v>
                </c:pt>
                <c:pt idx="10874">
                  <c:v>366</c:v>
                </c:pt>
                <c:pt idx="10875">
                  <c:v>367</c:v>
                </c:pt>
                <c:pt idx="10876">
                  <c:v>366</c:v>
                </c:pt>
                <c:pt idx="10877">
                  <c:v>358</c:v>
                </c:pt>
                <c:pt idx="10878">
                  <c:v>349</c:v>
                </c:pt>
                <c:pt idx="10879">
                  <c:v>349</c:v>
                </c:pt>
                <c:pt idx="10880">
                  <c:v>349</c:v>
                </c:pt>
                <c:pt idx="10881">
                  <c:v>350</c:v>
                </c:pt>
                <c:pt idx="10882">
                  <c:v>346</c:v>
                </c:pt>
                <c:pt idx="10883">
                  <c:v>349</c:v>
                </c:pt>
                <c:pt idx="10884">
                  <c:v>354</c:v>
                </c:pt>
                <c:pt idx="10885">
                  <c:v>354</c:v>
                </c:pt>
                <c:pt idx="10886">
                  <c:v>354</c:v>
                </c:pt>
                <c:pt idx="10887">
                  <c:v>354</c:v>
                </c:pt>
                <c:pt idx="10888">
                  <c:v>354</c:v>
                </c:pt>
                <c:pt idx="10889">
                  <c:v>354</c:v>
                </c:pt>
                <c:pt idx="10890">
                  <c:v>355</c:v>
                </c:pt>
                <c:pt idx="10891">
                  <c:v>356</c:v>
                </c:pt>
                <c:pt idx="10892">
                  <c:v>359</c:v>
                </c:pt>
                <c:pt idx="10893">
                  <c:v>359</c:v>
                </c:pt>
                <c:pt idx="10894">
                  <c:v>359</c:v>
                </c:pt>
                <c:pt idx="10895">
                  <c:v>356</c:v>
                </c:pt>
                <c:pt idx="10896">
                  <c:v>358</c:v>
                </c:pt>
                <c:pt idx="10897">
                  <c:v>353</c:v>
                </c:pt>
                <c:pt idx="10898">
                  <c:v>355</c:v>
                </c:pt>
                <c:pt idx="10899">
                  <c:v>354</c:v>
                </c:pt>
                <c:pt idx="10900">
                  <c:v>354</c:v>
                </c:pt>
                <c:pt idx="10901">
                  <c:v>354</c:v>
                </c:pt>
                <c:pt idx="10902">
                  <c:v>359</c:v>
                </c:pt>
                <c:pt idx="10903">
                  <c:v>368</c:v>
                </c:pt>
                <c:pt idx="10904">
                  <c:v>367</c:v>
                </c:pt>
                <c:pt idx="10905">
                  <c:v>378</c:v>
                </c:pt>
                <c:pt idx="10906">
                  <c:v>382</c:v>
                </c:pt>
                <c:pt idx="10907">
                  <c:v>382</c:v>
                </c:pt>
                <c:pt idx="10908">
                  <c:v>382</c:v>
                </c:pt>
                <c:pt idx="10909">
                  <c:v>399</c:v>
                </c:pt>
                <c:pt idx="10910">
                  <c:v>396</c:v>
                </c:pt>
                <c:pt idx="10911">
                  <c:v>401</c:v>
                </c:pt>
                <c:pt idx="10912">
                  <c:v>392</c:v>
                </c:pt>
                <c:pt idx="10913">
                  <c:v>393</c:v>
                </c:pt>
                <c:pt idx="10914">
                  <c:v>393</c:v>
                </c:pt>
                <c:pt idx="10915">
                  <c:v>393</c:v>
                </c:pt>
                <c:pt idx="10916">
                  <c:v>389</c:v>
                </c:pt>
                <c:pt idx="10917">
                  <c:v>385</c:v>
                </c:pt>
                <c:pt idx="10918">
                  <c:v>388</c:v>
                </c:pt>
                <c:pt idx="10919">
                  <c:v>398</c:v>
                </c:pt>
                <c:pt idx="10920">
                  <c:v>393</c:v>
                </c:pt>
                <c:pt idx="10921">
                  <c:v>393</c:v>
                </c:pt>
                <c:pt idx="10922">
                  <c:v>393</c:v>
                </c:pt>
                <c:pt idx="10923">
                  <c:v>393</c:v>
                </c:pt>
                <c:pt idx="10924">
                  <c:v>400</c:v>
                </c:pt>
                <c:pt idx="10925">
                  <c:v>413.99999999999994</c:v>
                </c:pt>
                <c:pt idx="10926">
                  <c:v>412</c:v>
                </c:pt>
                <c:pt idx="10927">
                  <c:v>433</c:v>
                </c:pt>
                <c:pt idx="10928">
                  <c:v>433</c:v>
                </c:pt>
                <c:pt idx="10929">
                  <c:v>433</c:v>
                </c:pt>
                <c:pt idx="10930">
                  <c:v>443</c:v>
                </c:pt>
                <c:pt idx="10931">
                  <c:v>428</c:v>
                </c:pt>
                <c:pt idx="10932">
                  <c:v>424</c:v>
                </c:pt>
                <c:pt idx="10933">
                  <c:v>420</c:v>
                </c:pt>
                <c:pt idx="10934">
                  <c:v>407</c:v>
                </c:pt>
                <c:pt idx="10935">
                  <c:v>407</c:v>
                </c:pt>
                <c:pt idx="10936">
                  <c:v>407</c:v>
                </c:pt>
                <c:pt idx="10937">
                  <c:v>393</c:v>
                </c:pt>
                <c:pt idx="10938">
                  <c:v>389</c:v>
                </c:pt>
                <c:pt idx="10939">
                  <c:v>396</c:v>
                </c:pt>
                <c:pt idx="10940">
                  <c:v>395</c:v>
                </c:pt>
                <c:pt idx="10941">
                  <c:v>395</c:v>
                </c:pt>
                <c:pt idx="10942">
                  <c:v>395</c:v>
                </c:pt>
                <c:pt idx="10943">
                  <c:v>395</c:v>
                </c:pt>
                <c:pt idx="10944">
                  <c:v>392</c:v>
                </c:pt>
                <c:pt idx="10945">
                  <c:v>387</c:v>
                </c:pt>
                <c:pt idx="10946">
                  <c:v>384</c:v>
                </c:pt>
                <c:pt idx="10947">
                  <c:v>354</c:v>
                </c:pt>
                <c:pt idx="10948">
                  <c:v>361</c:v>
                </c:pt>
                <c:pt idx="10949">
                  <c:v>361</c:v>
                </c:pt>
                <c:pt idx="10950">
                  <c:v>361</c:v>
                </c:pt>
                <c:pt idx="10951">
                  <c:v>362</c:v>
                </c:pt>
                <c:pt idx="10952">
                  <c:v>378</c:v>
                </c:pt>
                <c:pt idx="10953">
                  <c:v>374</c:v>
                </c:pt>
                <c:pt idx="10954">
                  <c:v>381</c:v>
                </c:pt>
                <c:pt idx="10955">
                  <c:v>377</c:v>
                </c:pt>
                <c:pt idx="10956">
                  <c:v>377</c:v>
                </c:pt>
                <c:pt idx="10957">
                  <c:v>377</c:v>
                </c:pt>
                <c:pt idx="10958">
                  <c:v>367</c:v>
                </c:pt>
                <c:pt idx="10959">
                  <c:v>376</c:v>
                </c:pt>
                <c:pt idx="10960">
                  <c:v>371</c:v>
                </c:pt>
                <c:pt idx="10961">
                  <c:v>371</c:v>
                </c:pt>
                <c:pt idx="10962">
                  <c:v>366</c:v>
                </c:pt>
                <c:pt idx="10963">
                  <c:v>366</c:v>
                </c:pt>
                <c:pt idx="10964">
                  <c:v>366</c:v>
                </c:pt>
                <c:pt idx="10965">
                  <c:v>368</c:v>
                </c:pt>
                <c:pt idx="10966">
                  <c:v>374</c:v>
                </c:pt>
                <c:pt idx="10967">
                  <c:v>372</c:v>
                </c:pt>
                <c:pt idx="10968">
                  <c:v>373</c:v>
                </c:pt>
                <c:pt idx="10969">
                  <c:v>371</c:v>
                </c:pt>
                <c:pt idx="10970">
                  <c:v>371</c:v>
                </c:pt>
                <c:pt idx="10971">
                  <c:v>371</c:v>
                </c:pt>
                <c:pt idx="10972">
                  <c:v>371</c:v>
                </c:pt>
                <c:pt idx="10973">
                  <c:v>371</c:v>
                </c:pt>
                <c:pt idx="10974">
                  <c:v>377</c:v>
                </c:pt>
                <c:pt idx="10975">
                  <c:v>386</c:v>
                </c:pt>
                <c:pt idx="10976">
                  <c:v>384</c:v>
                </c:pt>
                <c:pt idx="10977">
                  <c:v>384</c:v>
                </c:pt>
                <c:pt idx="10978">
                  <c:v>384</c:v>
                </c:pt>
                <c:pt idx="10979">
                  <c:v>379</c:v>
                </c:pt>
                <c:pt idx="10980">
                  <c:v>375</c:v>
                </c:pt>
                <c:pt idx="10981">
                  <c:v>372</c:v>
                </c:pt>
                <c:pt idx="10982">
                  <c:v>367</c:v>
                </c:pt>
                <c:pt idx="10983">
                  <c:v>364</c:v>
                </c:pt>
                <c:pt idx="10984">
                  <c:v>364</c:v>
                </c:pt>
                <c:pt idx="10985">
                  <c:v>364</c:v>
                </c:pt>
                <c:pt idx="10986">
                  <c:v>367</c:v>
                </c:pt>
                <c:pt idx="10987">
                  <c:v>371</c:v>
                </c:pt>
                <c:pt idx="10988">
                  <c:v>371</c:v>
                </c:pt>
                <c:pt idx="10989">
                  <c:v>388</c:v>
                </c:pt>
                <c:pt idx="10990">
                  <c:v>397</c:v>
                </c:pt>
                <c:pt idx="10991">
                  <c:v>397</c:v>
                </c:pt>
                <c:pt idx="10992">
                  <c:v>397</c:v>
                </c:pt>
                <c:pt idx="10993">
                  <c:v>437</c:v>
                </c:pt>
                <c:pt idx="10994">
                  <c:v>430.99999999999994</c:v>
                </c:pt>
                <c:pt idx="10995">
                  <c:v>440.00000000000006</c:v>
                </c:pt>
                <c:pt idx="10996">
                  <c:v>416</c:v>
                </c:pt>
                <c:pt idx="10997">
                  <c:v>415.00000000000006</c:v>
                </c:pt>
                <c:pt idx="10998">
                  <c:v>415.00000000000006</c:v>
                </c:pt>
                <c:pt idx="10999">
                  <c:v>415.00000000000006</c:v>
                </c:pt>
                <c:pt idx="11000">
                  <c:v>424</c:v>
                </c:pt>
                <c:pt idx="11001">
                  <c:v>409</c:v>
                </c:pt>
                <c:pt idx="11002">
                  <c:v>438.99999999999994</c:v>
                </c:pt>
                <c:pt idx="11003">
                  <c:v>444.00000000000006</c:v>
                </c:pt>
                <c:pt idx="11004">
                  <c:v>437</c:v>
                </c:pt>
                <c:pt idx="11005">
                  <c:v>437</c:v>
                </c:pt>
                <c:pt idx="11006">
                  <c:v>437</c:v>
                </c:pt>
                <c:pt idx="11007">
                  <c:v>418</c:v>
                </c:pt>
                <c:pt idx="11008">
                  <c:v>422</c:v>
                </c:pt>
                <c:pt idx="11009">
                  <c:v>397</c:v>
                </c:pt>
                <c:pt idx="11010">
                  <c:v>393</c:v>
                </c:pt>
                <c:pt idx="11011">
                  <c:v>407</c:v>
                </c:pt>
                <c:pt idx="11012">
                  <c:v>407</c:v>
                </c:pt>
                <c:pt idx="11013">
                  <c:v>407</c:v>
                </c:pt>
                <c:pt idx="11014">
                  <c:v>400</c:v>
                </c:pt>
                <c:pt idx="11015">
                  <c:v>401</c:v>
                </c:pt>
                <c:pt idx="11016">
                  <c:v>399</c:v>
                </c:pt>
                <c:pt idx="11017">
                  <c:v>392</c:v>
                </c:pt>
                <c:pt idx="11018">
                  <c:v>393</c:v>
                </c:pt>
                <c:pt idx="11019">
                  <c:v>393</c:v>
                </c:pt>
                <c:pt idx="11020">
                  <c:v>393</c:v>
                </c:pt>
                <c:pt idx="11021">
                  <c:v>394</c:v>
                </c:pt>
                <c:pt idx="11022">
                  <c:v>396</c:v>
                </c:pt>
                <c:pt idx="11023">
                  <c:v>405.99999999999994</c:v>
                </c:pt>
                <c:pt idx="11024">
                  <c:v>388</c:v>
                </c:pt>
                <c:pt idx="11025">
                  <c:v>385</c:v>
                </c:pt>
                <c:pt idx="11026">
                  <c:v>385</c:v>
                </c:pt>
                <c:pt idx="11027">
                  <c:v>385</c:v>
                </c:pt>
                <c:pt idx="11028">
                  <c:v>372</c:v>
                </c:pt>
                <c:pt idx="11029">
                  <c:v>368</c:v>
                </c:pt>
                <c:pt idx="11030">
                  <c:v>372</c:v>
                </c:pt>
                <c:pt idx="11031">
                  <c:v>365</c:v>
                </c:pt>
                <c:pt idx="11032">
                  <c:v>361</c:v>
                </c:pt>
                <c:pt idx="11033">
                  <c:v>361</c:v>
                </c:pt>
                <c:pt idx="11034">
                  <c:v>361</c:v>
                </c:pt>
                <c:pt idx="11035">
                  <c:v>356</c:v>
                </c:pt>
                <c:pt idx="11036">
                  <c:v>360</c:v>
                </c:pt>
                <c:pt idx="11037">
                  <c:v>356</c:v>
                </c:pt>
                <c:pt idx="11038">
                  <c:v>355</c:v>
                </c:pt>
                <c:pt idx="11039">
                  <c:v>359</c:v>
                </c:pt>
                <c:pt idx="11040">
                  <c:v>359</c:v>
                </c:pt>
                <c:pt idx="11041">
                  <c:v>359</c:v>
                </c:pt>
                <c:pt idx="11042">
                  <c:v>360</c:v>
                </c:pt>
                <c:pt idx="11043">
                  <c:v>370</c:v>
                </c:pt>
                <c:pt idx="11044">
                  <c:v>370</c:v>
                </c:pt>
                <c:pt idx="11045">
                  <c:v>373</c:v>
                </c:pt>
                <c:pt idx="11046">
                  <c:v>377</c:v>
                </c:pt>
                <c:pt idx="11047">
                  <c:v>377</c:v>
                </c:pt>
                <c:pt idx="11048">
                  <c:v>377</c:v>
                </c:pt>
                <c:pt idx="11049">
                  <c:v>373</c:v>
                </c:pt>
                <c:pt idx="11050">
                  <c:v>386</c:v>
                </c:pt>
                <c:pt idx="11051">
                  <c:v>409</c:v>
                </c:pt>
                <c:pt idx="11052">
                  <c:v>420</c:v>
                </c:pt>
                <c:pt idx="11053">
                  <c:v>419.00000000000006</c:v>
                </c:pt>
                <c:pt idx="11054">
                  <c:v>419.00000000000006</c:v>
                </c:pt>
                <c:pt idx="11055">
                  <c:v>419.00000000000006</c:v>
                </c:pt>
                <c:pt idx="11056">
                  <c:v>409</c:v>
                </c:pt>
                <c:pt idx="11057">
                  <c:v>418</c:v>
                </c:pt>
                <c:pt idx="11058">
                  <c:v>413</c:v>
                </c:pt>
                <c:pt idx="11059">
                  <c:v>407</c:v>
                </c:pt>
                <c:pt idx="11060">
                  <c:v>390</c:v>
                </c:pt>
                <c:pt idx="11061">
                  <c:v>390</c:v>
                </c:pt>
                <c:pt idx="11062">
                  <c:v>390</c:v>
                </c:pt>
                <c:pt idx="11063">
                  <c:v>390</c:v>
                </c:pt>
                <c:pt idx="11064">
                  <c:v>373</c:v>
                </c:pt>
                <c:pt idx="11065">
                  <c:v>379</c:v>
                </c:pt>
                <c:pt idx="11066">
                  <c:v>380</c:v>
                </c:pt>
                <c:pt idx="11067">
                  <c:v>383</c:v>
                </c:pt>
                <c:pt idx="11068">
                  <c:v>383</c:v>
                </c:pt>
                <c:pt idx="11069">
                  <c:v>383</c:v>
                </c:pt>
                <c:pt idx="11070">
                  <c:v>370</c:v>
                </c:pt>
                <c:pt idx="11071">
                  <c:v>377</c:v>
                </c:pt>
                <c:pt idx="11072">
                  <c:v>375</c:v>
                </c:pt>
                <c:pt idx="11073">
                  <c:v>372</c:v>
                </c:pt>
                <c:pt idx="11074">
                  <c:v>360</c:v>
                </c:pt>
                <c:pt idx="11075">
                  <c:v>360</c:v>
                </c:pt>
                <c:pt idx="11076">
                  <c:v>360</c:v>
                </c:pt>
                <c:pt idx="11077">
                  <c:v>354</c:v>
                </c:pt>
                <c:pt idx="11078">
                  <c:v>363</c:v>
                </c:pt>
                <c:pt idx="11079">
                  <c:v>374</c:v>
                </c:pt>
                <c:pt idx="11080">
                  <c:v>392</c:v>
                </c:pt>
                <c:pt idx="11081">
                  <c:v>385</c:v>
                </c:pt>
                <c:pt idx="11082">
                  <c:v>385</c:v>
                </c:pt>
                <c:pt idx="11083">
                  <c:v>385</c:v>
                </c:pt>
                <c:pt idx="11084">
                  <c:v>361</c:v>
                </c:pt>
                <c:pt idx="11085">
                  <c:v>370</c:v>
                </c:pt>
                <c:pt idx="11086">
                  <c:v>375</c:v>
                </c:pt>
                <c:pt idx="11087">
                  <c:v>363</c:v>
                </c:pt>
                <c:pt idx="11088">
                  <c:v>369</c:v>
                </c:pt>
                <c:pt idx="11089">
                  <c:v>369</c:v>
                </c:pt>
                <c:pt idx="11090">
                  <c:v>369</c:v>
                </c:pt>
                <c:pt idx="11091">
                  <c:v>369</c:v>
                </c:pt>
                <c:pt idx="11092">
                  <c:v>362</c:v>
                </c:pt>
                <c:pt idx="11093">
                  <c:v>377</c:v>
                </c:pt>
                <c:pt idx="11094">
                  <c:v>382</c:v>
                </c:pt>
                <c:pt idx="11095">
                  <c:v>379</c:v>
                </c:pt>
                <c:pt idx="11096">
                  <c:v>379</c:v>
                </c:pt>
                <c:pt idx="11097">
                  <c:v>379</c:v>
                </c:pt>
                <c:pt idx="11098">
                  <c:v>381</c:v>
                </c:pt>
                <c:pt idx="11099">
                  <c:v>392</c:v>
                </c:pt>
                <c:pt idx="11100">
                  <c:v>397</c:v>
                </c:pt>
                <c:pt idx="11101">
                  <c:v>396</c:v>
                </c:pt>
                <c:pt idx="11102">
                  <c:v>391</c:v>
                </c:pt>
                <c:pt idx="11103">
                  <c:v>391</c:v>
                </c:pt>
                <c:pt idx="11104">
                  <c:v>391</c:v>
                </c:pt>
                <c:pt idx="11105">
                  <c:v>376</c:v>
                </c:pt>
                <c:pt idx="11106">
                  <c:v>381</c:v>
                </c:pt>
                <c:pt idx="11107">
                  <c:v>373</c:v>
                </c:pt>
                <c:pt idx="11108">
                  <c:v>373</c:v>
                </c:pt>
                <c:pt idx="11109">
                  <c:v>370</c:v>
                </c:pt>
                <c:pt idx="11110">
                  <c:v>370</c:v>
                </c:pt>
                <c:pt idx="11111">
                  <c:v>370</c:v>
                </c:pt>
                <c:pt idx="11112">
                  <c:v>375</c:v>
                </c:pt>
                <c:pt idx="11113">
                  <c:v>391</c:v>
                </c:pt>
                <c:pt idx="11114">
                  <c:v>378</c:v>
                </c:pt>
                <c:pt idx="11115">
                  <c:v>372</c:v>
                </c:pt>
                <c:pt idx="11116">
                  <c:v>360</c:v>
                </c:pt>
                <c:pt idx="11117">
                  <c:v>360</c:v>
                </c:pt>
                <c:pt idx="11118">
                  <c:v>360</c:v>
                </c:pt>
                <c:pt idx="11119">
                  <c:v>350</c:v>
                </c:pt>
                <c:pt idx="11120">
                  <c:v>351</c:v>
                </c:pt>
                <c:pt idx="11121">
                  <c:v>353</c:v>
                </c:pt>
                <c:pt idx="11122">
                  <c:v>339</c:v>
                </c:pt>
                <c:pt idx="11123">
                  <c:v>338</c:v>
                </c:pt>
                <c:pt idx="11124">
                  <c:v>338</c:v>
                </c:pt>
                <c:pt idx="11125">
                  <c:v>338</c:v>
                </c:pt>
                <c:pt idx="11126">
                  <c:v>326</c:v>
                </c:pt>
                <c:pt idx="11127">
                  <c:v>326</c:v>
                </c:pt>
                <c:pt idx="11128">
                  <c:v>322</c:v>
                </c:pt>
                <c:pt idx="11129">
                  <c:v>326</c:v>
                </c:pt>
                <c:pt idx="11130">
                  <c:v>324</c:v>
                </c:pt>
                <c:pt idx="11131">
                  <c:v>324</c:v>
                </c:pt>
                <c:pt idx="11132">
                  <c:v>324</c:v>
                </c:pt>
                <c:pt idx="11133">
                  <c:v>317</c:v>
                </c:pt>
                <c:pt idx="11134">
                  <c:v>326</c:v>
                </c:pt>
                <c:pt idx="11135">
                  <c:v>326</c:v>
                </c:pt>
                <c:pt idx="11136">
                  <c:v>324</c:v>
                </c:pt>
                <c:pt idx="11137">
                  <c:v>330</c:v>
                </c:pt>
                <c:pt idx="11138">
                  <c:v>330</c:v>
                </c:pt>
                <c:pt idx="11139">
                  <c:v>330</c:v>
                </c:pt>
                <c:pt idx="11140">
                  <c:v>330</c:v>
                </c:pt>
                <c:pt idx="11141">
                  <c:v>336</c:v>
                </c:pt>
                <c:pt idx="11142">
                  <c:v>336</c:v>
                </c:pt>
                <c:pt idx="11143">
                  <c:v>331</c:v>
                </c:pt>
                <c:pt idx="11144">
                  <c:v>335</c:v>
                </c:pt>
                <c:pt idx="11145">
                  <c:v>335</c:v>
                </c:pt>
                <c:pt idx="11146">
                  <c:v>335</c:v>
                </c:pt>
                <c:pt idx="11147">
                  <c:v>329</c:v>
                </c:pt>
                <c:pt idx="11148">
                  <c:v>332</c:v>
                </c:pt>
                <c:pt idx="11149">
                  <c:v>329</c:v>
                </c:pt>
                <c:pt idx="11150">
                  <c:v>331</c:v>
                </c:pt>
                <c:pt idx="11151">
                  <c:v>327</c:v>
                </c:pt>
                <c:pt idx="11152">
                  <c:v>327</c:v>
                </c:pt>
                <c:pt idx="11153">
                  <c:v>327</c:v>
                </c:pt>
                <c:pt idx="11154">
                  <c:v>315</c:v>
                </c:pt>
                <c:pt idx="11155">
                  <c:v>322</c:v>
                </c:pt>
                <c:pt idx="11156">
                  <c:v>322</c:v>
                </c:pt>
                <c:pt idx="11157">
                  <c:v>319</c:v>
                </c:pt>
                <c:pt idx="11158">
                  <c:v>320</c:v>
                </c:pt>
                <c:pt idx="11159">
                  <c:v>320</c:v>
                </c:pt>
                <c:pt idx="11160">
                  <c:v>320</c:v>
                </c:pt>
                <c:pt idx="11161">
                  <c:v>320</c:v>
                </c:pt>
                <c:pt idx="11162">
                  <c:v>320</c:v>
                </c:pt>
                <c:pt idx="11163">
                  <c:v>332</c:v>
                </c:pt>
                <c:pt idx="11164">
                  <c:v>340</c:v>
                </c:pt>
                <c:pt idx="11165">
                  <c:v>356</c:v>
                </c:pt>
                <c:pt idx="11166">
                  <c:v>356</c:v>
                </c:pt>
                <c:pt idx="11167">
                  <c:v>356</c:v>
                </c:pt>
                <c:pt idx="11168">
                  <c:v>385</c:v>
                </c:pt>
                <c:pt idx="11169">
                  <c:v>371</c:v>
                </c:pt>
                <c:pt idx="11170">
                  <c:v>371</c:v>
                </c:pt>
                <c:pt idx="11171">
                  <c:v>382</c:v>
                </c:pt>
                <c:pt idx="11172">
                  <c:v>390</c:v>
                </c:pt>
                <c:pt idx="11173">
                  <c:v>390</c:v>
                </c:pt>
                <c:pt idx="11174">
                  <c:v>390</c:v>
                </c:pt>
                <c:pt idx="11175">
                  <c:v>383</c:v>
                </c:pt>
                <c:pt idx="11176">
                  <c:v>372</c:v>
                </c:pt>
                <c:pt idx="11177">
                  <c:v>360</c:v>
                </c:pt>
                <c:pt idx="11178">
                  <c:v>356</c:v>
                </c:pt>
                <c:pt idx="11179">
                  <c:v>354</c:v>
                </c:pt>
                <c:pt idx="11180">
                  <c:v>354</c:v>
                </c:pt>
                <c:pt idx="11181">
                  <c:v>354</c:v>
                </c:pt>
                <c:pt idx="11182">
                  <c:v>358</c:v>
                </c:pt>
                <c:pt idx="11183">
                  <c:v>352</c:v>
                </c:pt>
                <c:pt idx="11184">
                  <c:v>346</c:v>
                </c:pt>
                <c:pt idx="11185">
                  <c:v>341</c:v>
                </c:pt>
                <c:pt idx="11186">
                  <c:v>344</c:v>
                </c:pt>
                <c:pt idx="11187">
                  <c:v>344</c:v>
                </c:pt>
                <c:pt idx="11188">
                  <c:v>344</c:v>
                </c:pt>
                <c:pt idx="11189">
                  <c:v>344</c:v>
                </c:pt>
                <c:pt idx="11190">
                  <c:v>341</c:v>
                </c:pt>
                <c:pt idx="11191">
                  <c:v>344</c:v>
                </c:pt>
                <c:pt idx="11192">
                  <c:v>349</c:v>
                </c:pt>
                <c:pt idx="11193">
                  <c:v>359</c:v>
                </c:pt>
                <c:pt idx="11194">
                  <c:v>359</c:v>
                </c:pt>
                <c:pt idx="11195">
                  <c:v>359</c:v>
                </c:pt>
                <c:pt idx="11196">
                  <c:v>394</c:v>
                </c:pt>
                <c:pt idx="11197">
                  <c:v>417</c:v>
                </c:pt>
                <c:pt idx="11198">
                  <c:v>425</c:v>
                </c:pt>
                <c:pt idx="11199">
                  <c:v>461.00000000000006</c:v>
                </c:pt>
                <c:pt idx="11200">
                  <c:v>500</c:v>
                </c:pt>
                <c:pt idx="11201">
                  <c:v>500</c:v>
                </c:pt>
                <c:pt idx="11202">
                  <c:v>500</c:v>
                </c:pt>
                <c:pt idx="11203">
                  <c:v>487</c:v>
                </c:pt>
                <c:pt idx="11204">
                  <c:v>476.99999999999994</c:v>
                </c:pt>
                <c:pt idx="11205">
                  <c:v>463.99999999999994</c:v>
                </c:pt>
                <c:pt idx="11206">
                  <c:v>493.99999999999994</c:v>
                </c:pt>
                <c:pt idx="11207">
                  <c:v>550</c:v>
                </c:pt>
                <c:pt idx="11208">
                  <c:v>550</c:v>
                </c:pt>
                <c:pt idx="11209">
                  <c:v>550</c:v>
                </c:pt>
                <c:pt idx="11210">
                  <c:v>642</c:v>
                </c:pt>
                <c:pt idx="11211">
                  <c:v>626</c:v>
                </c:pt>
                <c:pt idx="11212">
                  <c:v>646</c:v>
                </c:pt>
                <c:pt idx="11213">
                  <c:v>726</c:v>
                </c:pt>
                <c:pt idx="11214">
                  <c:v>727</c:v>
                </c:pt>
                <c:pt idx="11215">
                  <c:v>727</c:v>
                </c:pt>
                <c:pt idx="11216">
                  <c:v>727</c:v>
                </c:pt>
                <c:pt idx="11217">
                  <c:v>827</c:v>
                </c:pt>
                <c:pt idx="11218">
                  <c:v>846.00000000000011</c:v>
                </c:pt>
                <c:pt idx="11219">
                  <c:v>903.99999999999989</c:v>
                </c:pt>
                <c:pt idx="11220">
                  <c:v>976</c:v>
                </c:pt>
                <c:pt idx="11221">
                  <c:v>1013.0000000000001</c:v>
                </c:pt>
                <c:pt idx="11222">
                  <c:v>1013.0000000000001</c:v>
                </c:pt>
                <c:pt idx="11223">
                  <c:v>1013.0000000000001</c:v>
                </c:pt>
                <c:pt idx="11224">
                  <c:v>1100</c:v>
                </c:pt>
                <c:pt idx="11225">
                  <c:v>1079</c:v>
                </c:pt>
                <c:pt idx="11226">
                  <c:v>1025</c:v>
                </c:pt>
                <c:pt idx="11227">
                  <c:v>959</c:v>
                </c:pt>
                <c:pt idx="11228">
                  <c:v>921.00000000000011</c:v>
                </c:pt>
                <c:pt idx="11229">
                  <c:v>921.00000000000011</c:v>
                </c:pt>
                <c:pt idx="11230">
                  <c:v>921.00000000000011</c:v>
                </c:pt>
                <c:pt idx="11231">
                  <c:v>902</c:v>
                </c:pt>
                <c:pt idx="11232">
                  <c:v>880.00000000000011</c:v>
                </c:pt>
                <c:pt idx="11233">
                  <c:v>909</c:v>
                </c:pt>
                <c:pt idx="11234">
                  <c:v>919</c:v>
                </c:pt>
                <c:pt idx="11235">
                  <c:v>942</c:v>
                </c:pt>
                <c:pt idx="11236">
                  <c:v>942</c:v>
                </c:pt>
                <c:pt idx="11237">
                  <c:v>942</c:v>
                </c:pt>
                <c:pt idx="11238">
                  <c:v>926</c:v>
                </c:pt>
                <c:pt idx="11239">
                  <c:v>883</c:v>
                </c:pt>
                <c:pt idx="11240">
                  <c:v>871.00000000000011</c:v>
                </c:pt>
                <c:pt idx="11241">
                  <c:v>785</c:v>
                </c:pt>
                <c:pt idx="11242">
                  <c:v>785</c:v>
                </c:pt>
                <c:pt idx="11243">
                  <c:v>785</c:v>
                </c:pt>
                <c:pt idx="11244">
                  <c:v>785</c:v>
                </c:pt>
                <c:pt idx="11245">
                  <c:v>747</c:v>
                </c:pt>
                <c:pt idx="11246">
                  <c:v>717</c:v>
                </c:pt>
                <c:pt idx="11247">
                  <c:v>740</c:v>
                </c:pt>
                <c:pt idx="11248">
                  <c:v>729</c:v>
                </c:pt>
                <c:pt idx="11249">
                  <c:v>705</c:v>
                </c:pt>
                <c:pt idx="11250">
                  <c:v>705</c:v>
                </c:pt>
                <c:pt idx="11251">
                  <c:v>705</c:v>
                </c:pt>
                <c:pt idx="11252">
                  <c:v>720</c:v>
                </c:pt>
                <c:pt idx="11253">
                  <c:v>768</c:v>
                </c:pt>
                <c:pt idx="11254">
                  <c:v>761</c:v>
                </c:pt>
                <c:pt idx="11255">
                  <c:v>762</c:v>
                </c:pt>
                <c:pt idx="11256">
                  <c:v>775</c:v>
                </c:pt>
                <c:pt idx="11257">
                  <c:v>775</c:v>
                </c:pt>
                <c:pt idx="11258">
                  <c:v>775</c:v>
                </c:pt>
                <c:pt idx="11259">
                  <c:v>774</c:v>
                </c:pt>
                <c:pt idx="11260">
                  <c:v>773</c:v>
                </c:pt>
                <c:pt idx="11261">
                  <c:v>758</c:v>
                </c:pt>
                <c:pt idx="11262">
                  <c:v>744</c:v>
                </c:pt>
                <c:pt idx="11263">
                  <c:v>745</c:v>
                </c:pt>
                <c:pt idx="11264">
                  <c:v>745</c:v>
                </c:pt>
                <c:pt idx="11265">
                  <c:v>745</c:v>
                </c:pt>
                <c:pt idx="11266">
                  <c:v>753</c:v>
                </c:pt>
                <c:pt idx="11267">
                  <c:v>737</c:v>
                </c:pt>
                <c:pt idx="11268">
                  <c:v>736</c:v>
                </c:pt>
                <c:pt idx="11269">
                  <c:v>735</c:v>
                </c:pt>
                <c:pt idx="11270">
                  <c:v>725</c:v>
                </c:pt>
                <c:pt idx="11271">
                  <c:v>725</c:v>
                </c:pt>
                <c:pt idx="11272">
                  <c:v>725</c:v>
                </c:pt>
                <c:pt idx="11273">
                  <c:v>722</c:v>
                </c:pt>
                <c:pt idx="11274">
                  <c:v>716</c:v>
                </c:pt>
                <c:pt idx="11275">
                  <c:v>735</c:v>
                </c:pt>
                <c:pt idx="11276">
                  <c:v>750</c:v>
                </c:pt>
                <c:pt idx="11277">
                  <c:v>757</c:v>
                </c:pt>
                <c:pt idx="11278">
                  <c:v>757</c:v>
                </c:pt>
                <c:pt idx="11279">
                  <c:v>757</c:v>
                </c:pt>
                <c:pt idx="11280">
                  <c:v>718</c:v>
                </c:pt>
                <c:pt idx="11281">
                  <c:v>711</c:v>
                </c:pt>
                <c:pt idx="11282">
                  <c:v>691</c:v>
                </c:pt>
                <c:pt idx="11283">
                  <c:v>681</c:v>
                </c:pt>
                <c:pt idx="11284">
                  <c:v>680</c:v>
                </c:pt>
                <c:pt idx="11285">
                  <c:v>680</c:v>
                </c:pt>
                <c:pt idx="11286">
                  <c:v>680</c:v>
                </c:pt>
                <c:pt idx="11287">
                  <c:v>680</c:v>
                </c:pt>
                <c:pt idx="11288">
                  <c:v>647</c:v>
                </c:pt>
                <c:pt idx="11289">
                  <c:v>643</c:v>
                </c:pt>
                <c:pt idx="11290">
                  <c:v>631</c:v>
                </c:pt>
                <c:pt idx="11291">
                  <c:v>637</c:v>
                </c:pt>
                <c:pt idx="11292">
                  <c:v>637</c:v>
                </c:pt>
                <c:pt idx="11293">
                  <c:v>637</c:v>
                </c:pt>
                <c:pt idx="11294">
                  <c:v>627</c:v>
                </c:pt>
                <c:pt idx="11295">
                  <c:v>604</c:v>
                </c:pt>
                <c:pt idx="11296">
                  <c:v>562</c:v>
                </c:pt>
                <c:pt idx="11297">
                  <c:v>568</c:v>
                </c:pt>
                <c:pt idx="11298">
                  <c:v>536</c:v>
                </c:pt>
                <c:pt idx="11299">
                  <c:v>536</c:v>
                </c:pt>
                <c:pt idx="11300">
                  <c:v>536</c:v>
                </c:pt>
                <c:pt idx="11301">
                  <c:v>536</c:v>
                </c:pt>
                <c:pt idx="11302">
                  <c:v>559</c:v>
                </c:pt>
                <c:pt idx="11303">
                  <c:v>574</c:v>
                </c:pt>
                <c:pt idx="11304">
                  <c:v>620</c:v>
                </c:pt>
                <c:pt idx="11305">
                  <c:v>611</c:v>
                </c:pt>
                <c:pt idx="11306">
                  <c:v>611</c:v>
                </c:pt>
                <c:pt idx="11307">
                  <c:v>611</c:v>
                </c:pt>
                <c:pt idx="11308">
                  <c:v>601</c:v>
                </c:pt>
                <c:pt idx="11309">
                  <c:v>553</c:v>
                </c:pt>
                <c:pt idx="11310">
                  <c:v>561</c:v>
                </c:pt>
                <c:pt idx="11311">
                  <c:v>577</c:v>
                </c:pt>
                <c:pt idx="11312">
                  <c:v>578</c:v>
                </c:pt>
                <c:pt idx="11313">
                  <c:v>578</c:v>
                </c:pt>
                <c:pt idx="11314">
                  <c:v>578</c:v>
                </c:pt>
                <c:pt idx="11315">
                  <c:v>575</c:v>
                </c:pt>
                <c:pt idx="11316">
                  <c:v>575</c:v>
                </c:pt>
                <c:pt idx="11317">
                  <c:v>594</c:v>
                </c:pt>
                <c:pt idx="11318">
                  <c:v>605</c:v>
                </c:pt>
                <c:pt idx="11319">
                  <c:v>615</c:v>
                </c:pt>
                <c:pt idx="11320">
                  <c:v>615</c:v>
                </c:pt>
                <c:pt idx="11321">
                  <c:v>615</c:v>
                </c:pt>
                <c:pt idx="11322">
                  <c:v>630</c:v>
                </c:pt>
                <c:pt idx="11323">
                  <c:v>626</c:v>
                </c:pt>
                <c:pt idx="11324">
                  <c:v>614</c:v>
                </c:pt>
                <c:pt idx="11325">
                  <c:v>600</c:v>
                </c:pt>
                <c:pt idx="11326">
                  <c:v>600</c:v>
                </c:pt>
                <c:pt idx="11327">
                  <c:v>600</c:v>
                </c:pt>
                <c:pt idx="11328">
                  <c:v>600</c:v>
                </c:pt>
                <c:pt idx="11329">
                  <c:v>590</c:v>
                </c:pt>
                <c:pt idx="11330">
                  <c:v>589</c:v>
                </c:pt>
                <c:pt idx="11331">
                  <c:v>589</c:v>
                </c:pt>
                <c:pt idx="11332">
                  <c:v>597</c:v>
                </c:pt>
                <c:pt idx="11333">
                  <c:v>597</c:v>
                </c:pt>
                <c:pt idx="11334">
                  <c:v>597</c:v>
                </c:pt>
                <c:pt idx="11335">
                  <c:v>597</c:v>
                </c:pt>
                <c:pt idx="11336">
                  <c:v>582</c:v>
                </c:pt>
                <c:pt idx="11337">
                  <c:v>585</c:v>
                </c:pt>
                <c:pt idx="11338">
                  <c:v>563</c:v>
                </c:pt>
                <c:pt idx="11339">
                  <c:v>558</c:v>
                </c:pt>
                <c:pt idx="11340">
                  <c:v>556</c:v>
                </c:pt>
                <c:pt idx="11341">
                  <c:v>556</c:v>
                </c:pt>
                <c:pt idx="11342">
                  <c:v>556</c:v>
                </c:pt>
                <c:pt idx="11343">
                  <c:v>530</c:v>
                </c:pt>
                <c:pt idx="11344">
                  <c:v>505.99999999999994</c:v>
                </c:pt>
                <c:pt idx="11345">
                  <c:v>500</c:v>
                </c:pt>
                <c:pt idx="11346">
                  <c:v>504</c:v>
                </c:pt>
                <c:pt idx="11347">
                  <c:v>504</c:v>
                </c:pt>
                <c:pt idx="11348">
                  <c:v>504</c:v>
                </c:pt>
                <c:pt idx="11349">
                  <c:v>504</c:v>
                </c:pt>
                <c:pt idx="11350">
                  <c:v>501.99999999999994</c:v>
                </c:pt>
                <c:pt idx="11351">
                  <c:v>505</c:v>
                </c:pt>
                <c:pt idx="11352">
                  <c:v>493.99999999999994</c:v>
                </c:pt>
                <c:pt idx="11353">
                  <c:v>491</c:v>
                </c:pt>
                <c:pt idx="11354">
                  <c:v>488</c:v>
                </c:pt>
                <c:pt idx="11355">
                  <c:v>488</c:v>
                </c:pt>
                <c:pt idx="11356">
                  <c:v>488</c:v>
                </c:pt>
                <c:pt idx="11357">
                  <c:v>471</c:v>
                </c:pt>
                <c:pt idx="11358">
                  <c:v>481.00000000000006</c:v>
                </c:pt>
                <c:pt idx="11359">
                  <c:v>472</c:v>
                </c:pt>
                <c:pt idx="11360">
                  <c:v>476</c:v>
                </c:pt>
                <c:pt idx="11361">
                  <c:v>479</c:v>
                </c:pt>
                <c:pt idx="11362">
                  <c:v>479</c:v>
                </c:pt>
                <c:pt idx="11363">
                  <c:v>479</c:v>
                </c:pt>
                <c:pt idx="11364">
                  <c:v>483</c:v>
                </c:pt>
                <c:pt idx="11365">
                  <c:v>475</c:v>
                </c:pt>
                <c:pt idx="11366">
                  <c:v>480</c:v>
                </c:pt>
                <c:pt idx="11367">
                  <c:v>486.00000000000006</c:v>
                </c:pt>
                <c:pt idx="11368">
                  <c:v>498.00000000000006</c:v>
                </c:pt>
                <c:pt idx="11369">
                  <c:v>498.00000000000006</c:v>
                </c:pt>
                <c:pt idx="11370">
                  <c:v>498.00000000000006</c:v>
                </c:pt>
                <c:pt idx="11371">
                  <c:v>503</c:v>
                </c:pt>
                <c:pt idx="11372">
                  <c:v>501</c:v>
                </c:pt>
                <c:pt idx="11373">
                  <c:v>499</c:v>
                </c:pt>
                <c:pt idx="11374">
                  <c:v>501.99999999999994</c:v>
                </c:pt>
                <c:pt idx="11375">
                  <c:v>501</c:v>
                </c:pt>
                <c:pt idx="11376">
                  <c:v>501</c:v>
                </c:pt>
                <c:pt idx="11377">
                  <c:v>501</c:v>
                </c:pt>
                <c:pt idx="11378">
                  <c:v>492</c:v>
                </c:pt>
                <c:pt idx="11379">
                  <c:v>479</c:v>
                </c:pt>
                <c:pt idx="11380">
                  <c:v>480</c:v>
                </c:pt>
                <c:pt idx="11381">
                  <c:v>476.99999999999994</c:v>
                </c:pt>
                <c:pt idx="11382">
                  <c:v>475</c:v>
                </c:pt>
                <c:pt idx="11383">
                  <c:v>475</c:v>
                </c:pt>
                <c:pt idx="11384">
                  <c:v>475</c:v>
                </c:pt>
                <c:pt idx="11385">
                  <c:v>476.99999999999994</c:v>
                </c:pt>
                <c:pt idx="11386">
                  <c:v>475</c:v>
                </c:pt>
                <c:pt idx="11387">
                  <c:v>471</c:v>
                </c:pt>
                <c:pt idx="11388">
                  <c:v>480</c:v>
                </c:pt>
                <c:pt idx="11389">
                  <c:v>488</c:v>
                </c:pt>
                <c:pt idx="11390">
                  <c:v>488</c:v>
                </c:pt>
                <c:pt idx="11391">
                  <c:v>488</c:v>
                </c:pt>
                <c:pt idx="11392">
                  <c:v>488</c:v>
                </c:pt>
                <c:pt idx="11393">
                  <c:v>499</c:v>
                </c:pt>
                <c:pt idx="11394">
                  <c:v>493.99999999999994</c:v>
                </c:pt>
                <c:pt idx="11395">
                  <c:v>493</c:v>
                </c:pt>
                <c:pt idx="11396">
                  <c:v>496</c:v>
                </c:pt>
                <c:pt idx="11397">
                  <c:v>496</c:v>
                </c:pt>
                <c:pt idx="11398">
                  <c:v>496</c:v>
                </c:pt>
                <c:pt idx="11399">
                  <c:v>493.99999999999994</c:v>
                </c:pt>
                <c:pt idx="11400">
                  <c:v>490.00000000000006</c:v>
                </c:pt>
                <c:pt idx="11401">
                  <c:v>484.99999999999994</c:v>
                </c:pt>
                <c:pt idx="11402">
                  <c:v>488</c:v>
                </c:pt>
                <c:pt idx="11403">
                  <c:v>490.00000000000006</c:v>
                </c:pt>
                <c:pt idx="11404">
                  <c:v>490.00000000000006</c:v>
                </c:pt>
                <c:pt idx="11405">
                  <c:v>490.00000000000006</c:v>
                </c:pt>
                <c:pt idx="11406">
                  <c:v>515</c:v>
                </c:pt>
                <c:pt idx="11407">
                  <c:v>517</c:v>
                </c:pt>
                <c:pt idx="11408">
                  <c:v>519</c:v>
                </c:pt>
                <c:pt idx="11409">
                  <c:v>533</c:v>
                </c:pt>
                <c:pt idx="11410">
                  <c:v>537</c:v>
                </c:pt>
                <c:pt idx="11411">
                  <c:v>537</c:v>
                </c:pt>
                <c:pt idx="11412">
                  <c:v>537</c:v>
                </c:pt>
                <c:pt idx="11413">
                  <c:v>528</c:v>
                </c:pt>
                <c:pt idx="11414">
                  <c:v>524</c:v>
                </c:pt>
                <c:pt idx="11415">
                  <c:v>517</c:v>
                </c:pt>
                <c:pt idx="11416">
                  <c:v>509.99999999999994</c:v>
                </c:pt>
                <c:pt idx="11417">
                  <c:v>509.99999999999994</c:v>
                </c:pt>
                <c:pt idx="11418">
                  <c:v>509.99999999999994</c:v>
                </c:pt>
                <c:pt idx="11419">
                  <c:v>509.99999999999994</c:v>
                </c:pt>
                <c:pt idx="11420">
                  <c:v>492</c:v>
                </c:pt>
                <c:pt idx="11421">
                  <c:v>481.00000000000006</c:v>
                </c:pt>
                <c:pt idx="11422">
                  <c:v>479</c:v>
                </c:pt>
                <c:pt idx="11423">
                  <c:v>474</c:v>
                </c:pt>
                <c:pt idx="11424">
                  <c:v>468.99999999999994</c:v>
                </c:pt>
                <c:pt idx="11425">
                  <c:v>468.99999999999994</c:v>
                </c:pt>
                <c:pt idx="11426">
                  <c:v>468.99999999999994</c:v>
                </c:pt>
                <c:pt idx="11427">
                  <c:v>468.99999999999994</c:v>
                </c:pt>
                <c:pt idx="11428">
                  <c:v>459.99999999999994</c:v>
                </c:pt>
                <c:pt idx="11429">
                  <c:v>465.00000000000006</c:v>
                </c:pt>
                <c:pt idx="11430">
                  <c:v>475</c:v>
                </c:pt>
                <c:pt idx="11431">
                  <c:v>471</c:v>
                </c:pt>
                <c:pt idx="11432">
                  <c:v>471</c:v>
                </c:pt>
                <c:pt idx="11433">
                  <c:v>471</c:v>
                </c:pt>
                <c:pt idx="11434">
                  <c:v>468</c:v>
                </c:pt>
                <c:pt idx="11435">
                  <c:v>466</c:v>
                </c:pt>
                <c:pt idx="11436">
                  <c:v>467</c:v>
                </c:pt>
                <c:pt idx="11437">
                  <c:v>468.99999999999994</c:v>
                </c:pt>
                <c:pt idx="11438">
                  <c:v>468</c:v>
                </c:pt>
                <c:pt idx="11439">
                  <c:v>468</c:v>
                </c:pt>
                <c:pt idx="11440">
                  <c:v>468</c:v>
                </c:pt>
                <c:pt idx="11441">
                  <c:v>483</c:v>
                </c:pt>
                <c:pt idx="11442">
                  <c:v>488</c:v>
                </c:pt>
                <c:pt idx="11443">
                  <c:v>509.99999999999994</c:v>
                </c:pt>
                <c:pt idx="11444">
                  <c:v>507</c:v>
                </c:pt>
                <c:pt idx="11445">
                  <c:v>509</c:v>
                </c:pt>
                <c:pt idx="11446">
                  <c:v>509</c:v>
                </c:pt>
                <c:pt idx="11447">
                  <c:v>509</c:v>
                </c:pt>
                <c:pt idx="11448">
                  <c:v>501</c:v>
                </c:pt>
                <c:pt idx="11449">
                  <c:v>484</c:v>
                </c:pt>
                <c:pt idx="11450">
                  <c:v>457</c:v>
                </c:pt>
                <c:pt idx="11451">
                  <c:v>436.00000000000006</c:v>
                </c:pt>
                <c:pt idx="11452">
                  <c:v>442</c:v>
                </c:pt>
                <c:pt idx="11453">
                  <c:v>442</c:v>
                </c:pt>
                <c:pt idx="11454">
                  <c:v>442</c:v>
                </c:pt>
                <c:pt idx="11455">
                  <c:v>401</c:v>
                </c:pt>
                <c:pt idx="11456">
                  <c:v>412</c:v>
                </c:pt>
                <c:pt idx="11457">
                  <c:v>412</c:v>
                </c:pt>
                <c:pt idx="11458">
                  <c:v>434.99999999999994</c:v>
                </c:pt>
                <c:pt idx="11459">
                  <c:v>434.99999999999994</c:v>
                </c:pt>
                <c:pt idx="11460">
                  <c:v>434.99999999999994</c:v>
                </c:pt>
                <c:pt idx="11461">
                  <c:v>434.99999999999994</c:v>
                </c:pt>
                <c:pt idx="11462">
                  <c:v>426.99999999999994</c:v>
                </c:pt>
                <c:pt idx="11463">
                  <c:v>424</c:v>
                </c:pt>
                <c:pt idx="11464">
                  <c:v>417</c:v>
                </c:pt>
                <c:pt idx="11465">
                  <c:v>422</c:v>
                </c:pt>
                <c:pt idx="11466">
                  <c:v>422</c:v>
                </c:pt>
                <c:pt idx="11467">
                  <c:v>0</c:v>
                </c:pt>
                <c:pt idx="11468">
                  <c:v>0</c:v>
                </c:pt>
                <c:pt idx="11469">
                  <c:v>0</c:v>
                </c:pt>
                <c:pt idx="11470">
                  <c:v>0</c:v>
                </c:pt>
                <c:pt idx="11471">
                  <c:v>0</c:v>
                </c:pt>
                <c:pt idx="11472">
                  <c:v>0</c:v>
                </c:pt>
                <c:pt idx="11473">
                  <c:v>0</c:v>
                </c:pt>
                <c:pt idx="11474">
                  <c:v>0</c:v>
                </c:pt>
                <c:pt idx="11475">
                  <c:v>0</c:v>
                </c:pt>
                <c:pt idx="11476">
                  <c:v>0</c:v>
                </c:pt>
                <c:pt idx="11477">
                  <c:v>0</c:v>
                </c:pt>
                <c:pt idx="11478">
                  <c:v>0</c:v>
                </c:pt>
                <c:pt idx="11479">
                  <c:v>0</c:v>
                </c:pt>
                <c:pt idx="11480">
                  <c:v>0</c:v>
                </c:pt>
                <c:pt idx="11481">
                  <c:v>0</c:v>
                </c:pt>
                <c:pt idx="11482">
                  <c:v>0</c:v>
                </c:pt>
                <c:pt idx="11483">
                  <c:v>0</c:v>
                </c:pt>
                <c:pt idx="11484">
                  <c:v>0</c:v>
                </c:pt>
                <c:pt idx="11485">
                  <c:v>0</c:v>
                </c:pt>
                <c:pt idx="11486">
                  <c:v>0</c:v>
                </c:pt>
                <c:pt idx="11487">
                  <c:v>0</c:v>
                </c:pt>
                <c:pt idx="11488">
                  <c:v>0</c:v>
                </c:pt>
                <c:pt idx="11489">
                  <c:v>0</c:v>
                </c:pt>
                <c:pt idx="11490">
                  <c:v>0</c:v>
                </c:pt>
                <c:pt idx="11491">
                  <c:v>0</c:v>
                </c:pt>
                <c:pt idx="11492">
                  <c:v>0</c:v>
                </c:pt>
                <c:pt idx="11493">
                  <c:v>0</c:v>
                </c:pt>
                <c:pt idx="11494">
                  <c:v>0</c:v>
                </c:pt>
                <c:pt idx="11495">
                  <c:v>0</c:v>
                </c:pt>
                <c:pt idx="11496">
                  <c:v>0</c:v>
                </c:pt>
                <c:pt idx="11497">
                  <c:v>0</c:v>
                </c:pt>
                <c:pt idx="11498">
                  <c:v>0</c:v>
                </c:pt>
                <c:pt idx="11499">
                  <c:v>0</c:v>
                </c:pt>
                <c:pt idx="11500">
                  <c:v>0</c:v>
                </c:pt>
                <c:pt idx="11501">
                  <c:v>0</c:v>
                </c:pt>
                <c:pt idx="11502">
                  <c:v>0</c:v>
                </c:pt>
                <c:pt idx="11503">
                  <c:v>0</c:v>
                </c:pt>
                <c:pt idx="11504">
                  <c:v>0</c:v>
                </c:pt>
                <c:pt idx="11505">
                  <c:v>0</c:v>
                </c:pt>
                <c:pt idx="11506">
                  <c:v>0</c:v>
                </c:pt>
                <c:pt idx="11507">
                  <c:v>0</c:v>
                </c:pt>
                <c:pt idx="11508">
                  <c:v>0</c:v>
                </c:pt>
                <c:pt idx="11509">
                  <c:v>0</c:v>
                </c:pt>
                <c:pt idx="11510">
                  <c:v>0</c:v>
                </c:pt>
                <c:pt idx="11511">
                  <c:v>0</c:v>
                </c:pt>
                <c:pt idx="11512">
                  <c:v>0</c:v>
                </c:pt>
                <c:pt idx="11513">
                  <c:v>0</c:v>
                </c:pt>
                <c:pt idx="11514">
                  <c:v>0</c:v>
                </c:pt>
                <c:pt idx="11515">
                  <c:v>0</c:v>
                </c:pt>
                <c:pt idx="11516">
                  <c:v>0</c:v>
                </c:pt>
                <c:pt idx="11517">
                  <c:v>0</c:v>
                </c:pt>
                <c:pt idx="11518">
                  <c:v>0</c:v>
                </c:pt>
                <c:pt idx="11519">
                  <c:v>0</c:v>
                </c:pt>
                <c:pt idx="11520">
                  <c:v>0</c:v>
                </c:pt>
                <c:pt idx="11521">
                  <c:v>0</c:v>
                </c:pt>
                <c:pt idx="11522">
                  <c:v>0</c:v>
                </c:pt>
                <c:pt idx="11523">
                  <c:v>0</c:v>
                </c:pt>
                <c:pt idx="11524">
                  <c:v>0</c:v>
                </c:pt>
                <c:pt idx="11525">
                  <c:v>0</c:v>
                </c:pt>
                <c:pt idx="11526">
                  <c:v>0</c:v>
                </c:pt>
                <c:pt idx="11527">
                  <c:v>0</c:v>
                </c:pt>
                <c:pt idx="11528">
                  <c:v>0</c:v>
                </c:pt>
                <c:pt idx="11529">
                  <c:v>0</c:v>
                </c:pt>
                <c:pt idx="11530">
                  <c:v>0</c:v>
                </c:pt>
                <c:pt idx="11531">
                  <c:v>0</c:v>
                </c:pt>
                <c:pt idx="11532">
                  <c:v>0</c:v>
                </c:pt>
                <c:pt idx="11533">
                  <c:v>0</c:v>
                </c:pt>
                <c:pt idx="11534">
                  <c:v>0</c:v>
                </c:pt>
                <c:pt idx="11535">
                  <c:v>0</c:v>
                </c:pt>
                <c:pt idx="11536">
                  <c:v>0</c:v>
                </c:pt>
                <c:pt idx="11537">
                  <c:v>0</c:v>
                </c:pt>
                <c:pt idx="11538">
                  <c:v>0</c:v>
                </c:pt>
                <c:pt idx="11539">
                  <c:v>0</c:v>
                </c:pt>
                <c:pt idx="11540">
                  <c:v>0</c:v>
                </c:pt>
                <c:pt idx="11541">
                  <c:v>0</c:v>
                </c:pt>
                <c:pt idx="11542">
                  <c:v>0</c:v>
                </c:pt>
                <c:pt idx="11543">
                  <c:v>0</c:v>
                </c:pt>
                <c:pt idx="11544">
                  <c:v>0</c:v>
                </c:pt>
                <c:pt idx="11545">
                  <c:v>0</c:v>
                </c:pt>
                <c:pt idx="11546">
                  <c:v>0</c:v>
                </c:pt>
                <c:pt idx="11547">
                  <c:v>0</c:v>
                </c:pt>
                <c:pt idx="11548">
                  <c:v>0</c:v>
                </c:pt>
                <c:pt idx="11549">
                  <c:v>0</c:v>
                </c:pt>
                <c:pt idx="11550">
                  <c:v>0</c:v>
                </c:pt>
                <c:pt idx="11551">
                  <c:v>0</c:v>
                </c:pt>
                <c:pt idx="11552">
                  <c:v>0</c:v>
                </c:pt>
                <c:pt idx="11553">
                  <c:v>0</c:v>
                </c:pt>
                <c:pt idx="11554">
                  <c:v>0</c:v>
                </c:pt>
                <c:pt idx="11555">
                  <c:v>0</c:v>
                </c:pt>
                <c:pt idx="11556">
                  <c:v>0</c:v>
                </c:pt>
                <c:pt idx="11557">
                  <c:v>0</c:v>
                </c:pt>
                <c:pt idx="11558">
                  <c:v>0</c:v>
                </c:pt>
                <c:pt idx="11559">
                  <c:v>0</c:v>
                </c:pt>
                <c:pt idx="11560">
                  <c:v>0</c:v>
                </c:pt>
                <c:pt idx="11561">
                  <c:v>0</c:v>
                </c:pt>
                <c:pt idx="11562">
                  <c:v>0</c:v>
                </c:pt>
                <c:pt idx="11563">
                  <c:v>0</c:v>
                </c:pt>
                <c:pt idx="11564">
                  <c:v>0</c:v>
                </c:pt>
                <c:pt idx="11565">
                  <c:v>0</c:v>
                </c:pt>
                <c:pt idx="11566">
                  <c:v>0</c:v>
                </c:pt>
                <c:pt idx="11567">
                  <c:v>0</c:v>
                </c:pt>
                <c:pt idx="11568">
                  <c:v>0</c:v>
                </c:pt>
                <c:pt idx="11569">
                  <c:v>0</c:v>
                </c:pt>
                <c:pt idx="11570">
                  <c:v>0</c:v>
                </c:pt>
                <c:pt idx="11571">
                  <c:v>0</c:v>
                </c:pt>
                <c:pt idx="11572">
                  <c:v>0</c:v>
                </c:pt>
                <c:pt idx="11573">
                  <c:v>0</c:v>
                </c:pt>
                <c:pt idx="11574">
                  <c:v>0</c:v>
                </c:pt>
                <c:pt idx="11575">
                  <c:v>0</c:v>
                </c:pt>
                <c:pt idx="11576">
                  <c:v>0</c:v>
                </c:pt>
                <c:pt idx="11577">
                  <c:v>0</c:v>
                </c:pt>
                <c:pt idx="11578">
                  <c:v>0</c:v>
                </c:pt>
                <c:pt idx="11579">
                  <c:v>0</c:v>
                </c:pt>
                <c:pt idx="11580">
                  <c:v>0</c:v>
                </c:pt>
                <c:pt idx="11581">
                  <c:v>0</c:v>
                </c:pt>
                <c:pt idx="11582">
                  <c:v>0</c:v>
                </c:pt>
                <c:pt idx="11583">
                  <c:v>0</c:v>
                </c:pt>
                <c:pt idx="11584">
                  <c:v>0</c:v>
                </c:pt>
                <c:pt idx="11585">
                  <c:v>0</c:v>
                </c:pt>
                <c:pt idx="11586">
                  <c:v>0</c:v>
                </c:pt>
                <c:pt idx="11587">
                  <c:v>0</c:v>
                </c:pt>
                <c:pt idx="11588">
                  <c:v>0</c:v>
                </c:pt>
                <c:pt idx="11589">
                  <c:v>0</c:v>
                </c:pt>
                <c:pt idx="11590">
                  <c:v>0</c:v>
                </c:pt>
                <c:pt idx="11591">
                  <c:v>0</c:v>
                </c:pt>
                <c:pt idx="11592">
                  <c:v>0</c:v>
                </c:pt>
                <c:pt idx="11593">
                  <c:v>0</c:v>
                </c:pt>
                <c:pt idx="11594">
                  <c:v>0</c:v>
                </c:pt>
                <c:pt idx="11595">
                  <c:v>0</c:v>
                </c:pt>
                <c:pt idx="11596">
                  <c:v>0</c:v>
                </c:pt>
                <c:pt idx="11597">
                  <c:v>0</c:v>
                </c:pt>
                <c:pt idx="11598">
                  <c:v>0</c:v>
                </c:pt>
                <c:pt idx="11599">
                  <c:v>0</c:v>
                </c:pt>
                <c:pt idx="11600">
                  <c:v>0</c:v>
                </c:pt>
                <c:pt idx="11601">
                  <c:v>0</c:v>
                </c:pt>
                <c:pt idx="11602">
                  <c:v>0</c:v>
                </c:pt>
                <c:pt idx="11603">
                  <c:v>0</c:v>
                </c:pt>
                <c:pt idx="11604">
                  <c:v>0</c:v>
                </c:pt>
                <c:pt idx="11605">
                  <c:v>0</c:v>
                </c:pt>
                <c:pt idx="11606">
                  <c:v>0</c:v>
                </c:pt>
                <c:pt idx="11607">
                  <c:v>0</c:v>
                </c:pt>
                <c:pt idx="11608">
                  <c:v>0</c:v>
                </c:pt>
                <c:pt idx="11609">
                  <c:v>0</c:v>
                </c:pt>
                <c:pt idx="11610">
                  <c:v>0</c:v>
                </c:pt>
                <c:pt idx="11611">
                  <c:v>0</c:v>
                </c:pt>
                <c:pt idx="11612">
                  <c:v>0</c:v>
                </c:pt>
                <c:pt idx="11613">
                  <c:v>0</c:v>
                </c:pt>
                <c:pt idx="11614">
                  <c:v>0</c:v>
                </c:pt>
                <c:pt idx="11615">
                  <c:v>0</c:v>
                </c:pt>
                <c:pt idx="11616">
                  <c:v>0</c:v>
                </c:pt>
                <c:pt idx="11617">
                  <c:v>0</c:v>
                </c:pt>
                <c:pt idx="11618">
                  <c:v>0</c:v>
                </c:pt>
                <c:pt idx="11619">
                  <c:v>0</c:v>
                </c:pt>
                <c:pt idx="11620">
                  <c:v>0</c:v>
                </c:pt>
                <c:pt idx="11621">
                  <c:v>0</c:v>
                </c:pt>
                <c:pt idx="11622">
                  <c:v>0</c:v>
                </c:pt>
                <c:pt idx="11623">
                  <c:v>0</c:v>
                </c:pt>
                <c:pt idx="11624">
                  <c:v>0</c:v>
                </c:pt>
                <c:pt idx="11625">
                  <c:v>0</c:v>
                </c:pt>
                <c:pt idx="11626">
                  <c:v>0</c:v>
                </c:pt>
                <c:pt idx="11627">
                  <c:v>0</c:v>
                </c:pt>
                <c:pt idx="11628">
                  <c:v>0</c:v>
                </c:pt>
                <c:pt idx="11629">
                  <c:v>0</c:v>
                </c:pt>
                <c:pt idx="11630">
                  <c:v>0</c:v>
                </c:pt>
                <c:pt idx="11631">
                  <c:v>0</c:v>
                </c:pt>
                <c:pt idx="11632">
                  <c:v>0</c:v>
                </c:pt>
                <c:pt idx="11633">
                  <c:v>0</c:v>
                </c:pt>
                <c:pt idx="11634">
                  <c:v>0</c:v>
                </c:pt>
                <c:pt idx="11635">
                  <c:v>0</c:v>
                </c:pt>
                <c:pt idx="11636">
                  <c:v>0</c:v>
                </c:pt>
                <c:pt idx="11637">
                  <c:v>0</c:v>
                </c:pt>
                <c:pt idx="11638">
                  <c:v>0</c:v>
                </c:pt>
                <c:pt idx="11639">
                  <c:v>0</c:v>
                </c:pt>
                <c:pt idx="11640">
                  <c:v>0</c:v>
                </c:pt>
                <c:pt idx="11641">
                  <c:v>0</c:v>
                </c:pt>
                <c:pt idx="11642">
                  <c:v>0</c:v>
                </c:pt>
                <c:pt idx="11643">
                  <c:v>0</c:v>
                </c:pt>
                <c:pt idx="11644">
                  <c:v>0</c:v>
                </c:pt>
                <c:pt idx="11645">
                  <c:v>0</c:v>
                </c:pt>
                <c:pt idx="11646">
                  <c:v>0</c:v>
                </c:pt>
                <c:pt idx="11647">
                  <c:v>0</c:v>
                </c:pt>
                <c:pt idx="11648">
                  <c:v>0</c:v>
                </c:pt>
                <c:pt idx="11649">
                  <c:v>0</c:v>
                </c:pt>
                <c:pt idx="11650">
                  <c:v>0</c:v>
                </c:pt>
                <c:pt idx="11651">
                  <c:v>0</c:v>
                </c:pt>
                <c:pt idx="11652">
                  <c:v>0</c:v>
                </c:pt>
                <c:pt idx="11653">
                  <c:v>0</c:v>
                </c:pt>
                <c:pt idx="11654">
                  <c:v>0</c:v>
                </c:pt>
                <c:pt idx="11655">
                  <c:v>0</c:v>
                </c:pt>
                <c:pt idx="11656">
                  <c:v>0</c:v>
                </c:pt>
                <c:pt idx="11657">
                  <c:v>0</c:v>
                </c:pt>
                <c:pt idx="11658">
                  <c:v>0</c:v>
                </c:pt>
                <c:pt idx="11659">
                  <c:v>0</c:v>
                </c:pt>
                <c:pt idx="11660">
                  <c:v>0</c:v>
                </c:pt>
                <c:pt idx="11661">
                  <c:v>0</c:v>
                </c:pt>
                <c:pt idx="11662">
                  <c:v>0</c:v>
                </c:pt>
                <c:pt idx="11663">
                  <c:v>0</c:v>
                </c:pt>
                <c:pt idx="11664">
                  <c:v>0</c:v>
                </c:pt>
                <c:pt idx="11665">
                  <c:v>0</c:v>
                </c:pt>
                <c:pt idx="11666">
                  <c:v>0</c:v>
                </c:pt>
                <c:pt idx="11667">
                  <c:v>0</c:v>
                </c:pt>
                <c:pt idx="11668">
                  <c:v>0</c:v>
                </c:pt>
                <c:pt idx="11669">
                  <c:v>0</c:v>
                </c:pt>
                <c:pt idx="11670">
                  <c:v>0</c:v>
                </c:pt>
                <c:pt idx="11671">
                  <c:v>0</c:v>
                </c:pt>
                <c:pt idx="11672">
                  <c:v>0</c:v>
                </c:pt>
                <c:pt idx="11673">
                  <c:v>0</c:v>
                </c:pt>
                <c:pt idx="11674">
                  <c:v>0</c:v>
                </c:pt>
                <c:pt idx="11675">
                  <c:v>0</c:v>
                </c:pt>
                <c:pt idx="11676">
                  <c:v>0</c:v>
                </c:pt>
                <c:pt idx="11677">
                  <c:v>0</c:v>
                </c:pt>
                <c:pt idx="11678">
                  <c:v>0</c:v>
                </c:pt>
                <c:pt idx="11679">
                  <c:v>0</c:v>
                </c:pt>
                <c:pt idx="11680">
                  <c:v>0</c:v>
                </c:pt>
                <c:pt idx="11681">
                  <c:v>0</c:v>
                </c:pt>
                <c:pt idx="11682">
                  <c:v>0</c:v>
                </c:pt>
                <c:pt idx="11683">
                  <c:v>0</c:v>
                </c:pt>
                <c:pt idx="11684">
                  <c:v>0</c:v>
                </c:pt>
                <c:pt idx="11685">
                  <c:v>0</c:v>
                </c:pt>
                <c:pt idx="11686">
                  <c:v>0</c:v>
                </c:pt>
                <c:pt idx="11687">
                  <c:v>0</c:v>
                </c:pt>
                <c:pt idx="11688">
                  <c:v>0</c:v>
                </c:pt>
                <c:pt idx="11689">
                  <c:v>0</c:v>
                </c:pt>
                <c:pt idx="11690">
                  <c:v>0</c:v>
                </c:pt>
                <c:pt idx="11691">
                  <c:v>0</c:v>
                </c:pt>
                <c:pt idx="11692">
                  <c:v>0</c:v>
                </c:pt>
                <c:pt idx="11693">
                  <c:v>0</c:v>
                </c:pt>
                <c:pt idx="11694">
                  <c:v>0</c:v>
                </c:pt>
                <c:pt idx="11695">
                  <c:v>0</c:v>
                </c:pt>
                <c:pt idx="11696">
                  <c:v>0</c:v>
                </c:pt>
                <c:pt idx="11697">
                  <c:v>0</c:v>
                </c:pt>
                <c:pt idx="11698">
                  <c:v>0</c:v>
                </c:pt>
                <c:pt idx="11699">
                  <c:v>0</c:v>
                </c:pt>
                <c:pt idx="11700">
                  <c:v>0</c:v>
                </c:pt>
                <c:pt idx="11701">
                  <c:v>0</c:v>
                </c:pt>
                <c:pt idx="11702">
                  <c:v>0</c:v>
                </c:pt>
                <c:pt idx="11703">
                  <c:v>0</c:v>
                </c:pt>
                <c:pt idx="11704">
                  <c:v>0</c:v>
                </c:pt>
                <c:pt idx="11705">
                  <c:v>0</c:v>
                </c:pt>
                <c:pt idx="11706">
                  <c:v>0</c:v>
                </c:pt>
                <c:pt idx="11707">
                  <c:v>0</c:v>
                </c:pt>
                <c:pt idx="11708">
                  <c:v>0</c:v>
                </c:pt>
                <c:pt idx="11709">
                  <c:v>0</c:v>
                </c:pt>
                <c:pt idx="11710">
                  <c:v>0</c:v>
                </c:pt>
                <c:pt idx="11711">
                  <c:v>0</c:v>
                </c:pt>
                <c:pt idx="11712">
                  <c:v>0</c:v>
                </c:pt>
                <c:pt idx="11713">
                  <c:v>0</c:v>
                </c:pt>
                <c:pt idx="11714">
                  <c:v>0</c:v>
                </c:pt>
                <c:pt idx="11715">
                  <c:v>0</c:v>
                </c:pt>
                <c:pt idx="11716">
                  <c:v>0</c:v>
                </c:pt>
                <c:pt idx="11717">
                  <c:v>0</c:v>
                </c:pt>
                <c:pt idx="11718">
                  <c:v>0</c:v>
                </c:pt>
                <c:pt idx="11719">
                  <c:v>0</c:v>
                </c:pt>
                <c:pt idx="11720">
                  <c:v>0</c:v>
                </c:pt>
                <c:pt idx="11721">
                  <c:v>0</c:v>
                </c:pt>
                <c:pt idx="11722">
                  <c:v>0</c:v>
                </c:pt>
                <c:pt idx="11723">
                  <c:v>0</c:v>
                </c:pt>
                <c:pt idx="11724">
                  <c:v>0</c:v>
                </c:pt>
                <c:pt idx="11725">
                  <c:v>0</c:v>
                </c:pt>
                <c:pt idx="11726">
                  <c:v>0</c:v>
                </c:pt>
                <c:pt idx="11727">
                  <c:v>0</c:v>
                </c:pt>
                <c:pt idx="11728">
                  <c:v>0</c:v>
                </c:pt>
                <c:pt idx="11729">
                  <c:v>0</c:v>
                </c:pt>
                <c:pt idx="11730">
                  <c:v>0</c:v>
                </c:pt>
                <c:pt idx="11731">
                  <c:v>0</c:v>
                </c:pt>
                <c:pt idx="11732">
                  <c:v>0</c:v>
                </c:pt>
                <c:pt idx="11733">
                  <c:v>0</c:v>
                </c:pt>
                <c:pt idx="11734">
                  <c:v>0</c:v>
                </c:pt>
                <c:pt idx="11735">
                  <c:v>0</c:v>
                </c:pt>
                <c:pt idx="11736">
                  <c:v>0</c:v>
                </c:pt>
                <c:pt idx="11737">
                  <c:v>0</c:v>
                </c:pt>
                <c:pt idx="11738">
                  <c:v>0</c:v>
                </c:pt>
                <c:pt idx="11739">
                  <c:v>0</c:v>
                </c:pt>
                <c:pt idx="11740">
                  <c:v>0</c:v>
                </c:pt>
                <c:pt idx="11741">
                  <c:v>0</c:v>
                </c:pt>
                <c:pt idx="11742">
                  <c:v>0</c:v>
                </c:pt>
                <c:pt idx="11743">
                  <c:v>0</c:v>
                </c:pt>
                <c:pt idx="11744">
                  <c:v>0</c:v>
                </c:pt>
                <c:pt idx="11745">
                  <c:v>0</c:v>
                </c:pt>
                <c:pt idx="11746">
                  <c:v>0</c:v>
                </c:pt>
                <c:pt idx="11747">
                  <c:v>0</c:v>
                </c:pt>
                <c:pt idx="11748">
                  <c:v>0</c:v>
                </c:pt>
                <c:pt idx="11749">
                  <c:v>0</c:v>
                </c:pt>
                <c:pt idx="11750">
                  <c:v>0</c:v>
                </c:pt>
                <c:pt idx="11751">
                  <c:v>0</c:v>
                </c:pt>
                <c:pt idx="11752">
                  <c:v>0</c:v>
                </c:pt>
                <c:pt idx="11753">
                  <c:v>0</c:v>
                </c:pt>
                <c:pt idx="11754">
                  <c:v>0</c:v>
                </c:pt>
                <c:pt idx="11755">
                  <c:v>0</c:v>
                </c:pt>
                <c:pt idx="11756">
                  <c:v>0</c:v>
                </c:pt>
                <c:pt idx="11757">
                  <c:v>0</c:v>
                </c:pt>
                <c:pt idx="11758">
                  <c:v>0</c:v>
                </c:pt>
                <c:pt idx="11759">
                  <c:v>0</c:v>
                </c:pt>
                <c:pt idx="11760">
                  <c:v>0</c:v>
                </c:pt>
                <c:pt idx="11761">
                  <c:v>0</c:v>
                </c:pt>
                <c:pt idx="11762">
                  <c:v>0</c:v>
                </c:pt>
                <c:pt idx="11763">
                  <c:v>0</c:v>
                </c:pt>
                <c:pt idx="11764">
                  <c:v>0</c:v>
                </c:pt>
                <c:pt idx="11765">
                  <c:v>0</c:v>
                </c:pt>
                <c:pt idx="11766">
                  <c:v>0</c:v>
                </c:pt>
                <c:pt idx="11767">
                  <c:v>0</c:v>
                </c:pt>
                <c:pt idx="11768">
                  <c:v>0</c:v>
                </c:pt>
                <c:pt idx="11769">
                  <c:v>0</c:v>
                </c:pt>
                <c:pt idx="11770">
                  <c:v>0</c:v>
                </c:pt>
                <c:pt idx="11771">
                  <c:v>0</c:v>
                </c:pt>
                <c:pt idx="11772">
                  <c:v>0</c:v>
                </c:pt>
                <c:pt idx="11773">
                  <c:v>0</c:v>
                </c:pt>
                <c:pt idx="11774">
                  <c:v>0</c:v>
                </c:pt>
                <c:pt idx="11775">
                  <c:v>0</c:v>
                </c:pt>
                <c:pt idx="11776">
                  <c:v>0</c:v>
                </c:pt>
                <c:pt idx="11777">
                  <c:v>0</c:v>
                </c:pt>
                <c:pt idx="11778">
                  <c:v>0</c:v>
                </c:pt>
                <c:pt idx="11779">
                  <c:v>0</c:v>
                </c:pt>
                <c:pt idx="11780">
                  <c:v>0</c:v>
                </c:pt>
                <c:pt idx="11781">
                  <c:v>0</c:v>
                </c:pt>
                <c:pt idx="11782">
                  <c:v>0</c:v>
                </c:pt>
                <c:pt idx="11783">
                  <c:v>0</c:v>
                </c:pt>
                <c:pt idx="11784">
                  <c:v>0</c:v>
                </c:pt>
                <c:pt idx="11785">
                  <c:v>0</c:v>
                </c:pt>
                <c:pt idx="11786">
                  <c:v>0</c:v>
                </c:pt>
                <c:pt idx="11787">
                  <c:v>0</c:v>
                </c:pt>
                <c:pt idx="11788">
                  <c:v>0</c:v>
                </c:pt>
                <c:pt idx="11789">
                  <c:v>0</c:v>
                </c:pt>
                <c:pt idx="11790">
                  <c:v>0</c:v>
                </c:pt>
                <c:pt idx="11791">
                  <c:v>0</c:v>
                </c:pt>
                <c:pt idx="11792">
                  <c:v>0</c:v>
                </c:pt>
                <c:pt idx="11793">
                  <c:v>0</c:v>
                </c:pt>
                <c:pt idx="11794">
                  <c:v>0</c:v>
                </c:pt>
                <c:pt idx="11795">
                  <c:v>0</c:v>
                </c:pt>
                <c:pt idx="11796">
                  <c:v>0</c:v>
                </c:pt>
                <c:pt idx="11797">
                  <c:v>0</c:v>
                </c:pt>
                <c:pt idx="11798">
                  <c:v>0</c:v>
                </c:pt>
                <c:pt idx="11799">
                  <c:v>0</c:v>
                </c:pt>
                <c:pt idx="11800">
                  <c:v>0</c:v>
                </c:pt>
                <c:pt idx="11801">
                  <c:v>0</c:v>
                </c:pt>
                <c:pt idx="11802">
                  <c:v>0</c:v>
                </c:pt>
                <c:pt idx="11803">
                  <c:v>0</c:v>
                </c:pt>
                <c:pt idx="11804">
                  <c:v>0</c:v>
                </c:pt>
                <c:pt idx="11805">
                  <c:v>0</c:v>
                </c:pt>
                <c:pt idx="11806">
                  <c:v>0</c:v>
                </c:pt>
                <c:pt idx="11807">
                  <c:v>0</c:v>
                </c:pt>
                <c:pt idx="11808">
                  <c:v>0</c:v>
                </c:pt>
                <c:pt idx="11809">
                  <c:v>0</c:v>
                </c:pt>
                <c:pt idx="11810">
                  <c:v>0</c:v>
                </c:pt>
                <c:pt idx="11811">
                  <c:v>0</c:v>
                </c:pt>
                <c:pt idx="11812">
                  <c:v>0</c:v>
                </c:pt>
                <c:pt idx="11813">
                  <c:v>0</c:v>
                </c:pt>
                <c:pt idx="11814">
                  <c:v>0</c:v>
                </c:pt>
                <c:pt idx="11815">
                  <c:v>0</c:v>
                </c:pt>
                <c:pt idx="11816">
                  <c:v>0</c:v>
                </c:pt>
                <c:pt idx="11817">
                  <c:v>0</c:v>
                </c:pt>
                <c:pt idx="11818">
                  <c:v>0</c:v>
                </c:pt>
                <c:pt idx="11819">
                  <c:v>0</c:v>
                </c:pt>
                <c:pt idx="11820">
                  <c:v>0</c:v>
                </c:pt>
                <c:pt idx="11821">
                  <c:v>0</c:v>
                </c:pt>
                <c:pt idx="11822">
                  <c:v>0</c:v>
                </c:pt>
                <c:pt idx="11823">
                  <c:v>0</c:v>
                </c:pt>
                <c:pt idx="11824">
                  <c:v>0</c:v>
                </c:pt>
                <c:pt idx="11825">
                  <c:v>0</c:v>
                </c:pt>
                <c:pt idx="11826">
                  <c:v>0</c:v>
                </c:pt>
                <c:pt idx="11827">
                  <c:v>0</c:v>
                </c:pt>
                <c:pt idx="11828">
                  <c:v>0</c:v>
                </c:pt>
                <c:pt idx="11829">
                  <c:v>0</c:v>
                </c:pt>
                <c:pt idx="11830">
                  <c:v>0</c:v>
                </c:pt>
                <c:pt idx="11831">
                  <c:v>0</c:v>
                </c:pt>
                <c:pt idx="11832">
                  <c:v>0</c:v>
                </c:pt>
                <c:pt idx="11833">
                  <c:v>0</c:v>
                </c:pt>
                <c:pt idx="11834">
                  <c:v>0</c:v>
                </c:pt>
                <c:pt idx="11835">
                  <c:v>0</c:v>
                </c:pt>
                <c:pt idx="11836">
                  <c:v>0</c:v>
                </c:pt>
                <c:pt idx="11837">
                  <c:v>0</c:v>
                </c:pt>
                <c:pt idx="11838">
                  <c:v>0</c:v>
                </c:pt>
                <c:pt idx="11839">
                  <c:v>0</c:v>
                </c:pt>
                <c:pt idx="11840">
                  <c:v>0</c:v>
                </c:pt>
                <c:pt idx="11841">
                  <c:v>0</c:v>
                </c:pt>
                <c:pt idx="11842">
                  <c:v>0</c:v>
                </c:pt>
                <c:pt idx="11843">
                  <c:v>0</c:v>
                </c:pt>
                <c:pt idx="11844">
                  <c:v>0</c:v>
                </c:pt>
                <c:pt idx="11845">
                  <c:v>0</c:v>
                </c:pt>
                <c:pt idx="11846">
                  <c:v>0</c:v>
                </c:pt>
                <c:pt idx="11847">
                  <c:v>0</c:v>
                </c:pt>
                <c:pt idx="11848">
                  <c:v>0</c:v>
                </c:pt>
                <c:pt idx="11849">
                  <c:v>0</c:v>
                </c:pt>
                <c:pt idx="11850">
                  <c:v>0</c:v>
                </c:pt>
                <c:pt idx="11851">
                  <c:v>0</c:v>
                </c:pt>
                <c:pt idx="11852">
                  <c:v>0</c:v>
                </c:pt>
                <c:pt idx="11853">
                  <c:v>0</c:v>
                </c:pt>
                <c:pt idx="11854">
                  <c:v>0</c:v>
                </c:pt>
                <c:pt idx="11855">
                  <c:v>0</c:v>
                </c:pt>
                <c:pt idx="11856">
                  <c:v>0</c:v>
                </c:pt>
                <c:pt idx="11857">
                  <c:v>0</c:v>
                </c:pt>
                <c:pt idx="11858">
                  <c:v>0</c:v>
                </c:pt>
                <c:pt idx="11859">
                  <c:v>0</c:v>
                </c:pt>
                <c:pt idx="11860">
                  <c:v>0</c:v>
                </c:pt>
                <c:pt idx="11861">
                  <c:v>0</c:v>
                </c:pt>
                <c:pt idx="11862">
                  <c:v>0</c:v>
                </c:pt>
                <c:pt idx="11863">
                  <c:v>0</c:v>
                </c:pt>
                <c:pt idx="11864">
                  <c:v>0</c:v>
                </c:pt>
                <c:pt idx="11865">
                  <c:v>0</c:v>
                </c:pt>
                <c:pt idx="11866">
                  <c:v>0</c:v>
                </c:pt>
                <c:pt idx="11867">
                  <c:v>0</c:v>
                </c:pt>
                <c:pt idx="11868">
                  <c:v>0</c:v>
                </c:pt>
                <c:pt idx="11869">
                  <c:v>0</c:v>
                </c:pt>
                <c:pt idx="11870">
                  <c:v>0</c:v>
                </c:pt>
                <c:pt idx="11871">
                  <c:v>0</c:v>
                </c:pt>
                <c:pt idx="11872">
                  <c:v>0</c:v>
                </c:pt>
                <c:pt idx="11873">
                  <c:v>0</c:v>
                </c:pt>
                <c:pt idx="11874">
                  <c:v>0</c:v>
                </c:pt>
                <c:pt idx="11875">
                  <c:v>0</c:v>
                </c:pt>
                <c:pt idx="11876">
                  <c:v>0</c:v>
                </c:pt>
                <c:pt idx="11877">
                  <c:v>0</c:v>
                </c:pt>
                <c:pt idx="11878">
                  <c:v>0</c:v>
                </c:pt>
                <c:pt idx="11879">
                  <c:v>0</c:v>
                </c:pt>
                <c:pt idx="11880">
                  <c:v>0</c:v>
                </c:pt>
                <c:pt idx="11881">
                  <c:v>0</c:v>
                </c:pt>
                <c:pt idx="11882">
                  <c:v>0</c:v>
                </c:pt>
                <c:pt idx="11883">
                  <c:v>0</c:v>
                </c:pt>
                <c:pt idx="11884">
                  <c:v>0</c:v>
                </c:pt>
                <c:pt idx="11885">
                  <c:v>0</c:v>
                </c:pt>
                <c:pt idx="11886">
                  <c:v>0</c:v>
                </c:pt>
                <c:pt idx="11887">
                  <c:v>0</c:v>
                </c:pt>
                <c:pt idx="11888">
                  <c:v>0</c:v>
                </c:pt>
                <c:pt idx="11889">
                  <c:v>0</c:v>
                </c:pt>
                <c:pt idx="11890">
                  <c:v>0</c:v>
                </c:pt>
                <c:pt idx="11891">
                  <c:v>0</c:v>
                </c:pt>
                <c:pt idx="11892">
                  <c:v>0</c:v>
                </c:pt>
                <c:pt idx="11893">
                  <c:v>0</c:v>
                </c:pt>
                <c:pt idx="11894">
                  <c:v>0</c:v>
                </c:pt>
                <c:pt idx="11895">
                  <c:v>0</c:v>
                </c:pt>
                <c:pt idx="11896">
                  <c:v>0</c:v>
                </c:pt>
                <c:pt idx="11897">
                  <c:v>0</c:v>
                </c:pt>
                <c:pt idx="11898">
                  <c:v>0</c:v>
                </c:pt>
                <c:pt idx="11899">
                  <c:v>0</c:v>
                </c:pt>
                <c:pt idx="11900">
                  <c:v>0</c:v>
                </c:pt>
                <c:pt idx="11901">
                  <c:v>0</c:v>
                </c:pt>
                <c:pt idx="11902">
                  <c:v>0</c:v>
                </c:pt>
                <c:pt idx="11903">
                  <c:v>0</c:v>
                </c:pt>
                <c:pt idx="11904">
                  <c:v>0</c:v>
                </c:pt>
                <c:pt idx="11905">
                  <c:v>0</c:v>
                </c:pt>
                <c:pt idx="11906">
                  <c:v>0</c:v>
                </c:pt>
                <c:pt idx="11907">
                  <c:v>0</c:v>
                </c:pt>
                <c:pt idx="11908">
                  <c:v>0</c:v>
                </c:pt>
                <c:pt idx="11909">
                  <c:v>0</c:v>
                </c:pt>
                <c:pt idx="11910">
                  <c:v>0</c:v>
                </c:pt>
                <c:pt idx="11911">
                  <c:v>0</c:v>
                </c:pt>
                <c:pt idx="11912">
                  <c:v>0</c:v>
                </c:pt>
                <c:pt idx="11913">
                  <c:v>0</c:v>
                </c:pt>
                <c:pt idx="11914">
                  <c:v>0</c:v>
                </c:pt>
                <c:pt idx="11915">
                  <c:v>0</c:v>
                </c:pt>
                <c:pt idx="11916">
                  <c:v>0</c:v>
                </c:pt>
                <c:pt idx="11917">
                  <c:v>0</c:v>
                </c:pt>
                <c:pt idx="11918">
                  <c:v>0</c:v>
                </c:pt>
                <c:pt idx="11919">
                  <c:v>0</c:v>
                </c:pt>
                <c:pt idx="11920">
                  <c:v>0</c:v>
                </c:pt>
                <c:pt idx="11921">
                  <c:v>0</c:v>
                </c:pt>
                <c:pt idx="11922">
                  <c:v>0</c:v>
                </c:pt>
                <c:pt idx="11923">
                  <c:v>0</c:v>
                </c:pt>
                <c:pt idx="11924">
                  <c:v>0</c:v>
                </c:pt>
                <c:pt idx="11925">
                  <c:v>0</c:v>
                </c:pt>
                <c:pt idx="11926">
                  <c:v>0</c:v>
                </c:pt>
                <c:pt idx="11927">
                  <c:v>0</c:v>
                </c:pt>
                <c:pt idx="11928">
                  <c:v>0</c:v>
                </c:pt>
                <c:pt idx="11929">
                  <c:v>0</c:v>
                </c:pt>
                <c:pt idx="11930">
                  <c:v>0</c:v>
                </c:pt>
                <c:pt idx="11931">
                  <c:v>0</c:v>
                </c:pt>
                <c:pt idx="11932">
                  <c:v>0</c:v>
                </c:pt>
                <c:pt idx="11933">
                  <c:v>0</c:v>
                </c:pt>
                <c:pt idx="11934">
                  <c:v>0</c:v>
                </c:pt>
                <c:pt idx="11935">
                  <c:v>0</c:v>
                </c:pt>
                <c:pt idx="11936">
                  <c:v>0</c:v>
                </c:pt>
                <c:pt idx="11937">
                  <c:v>0</c:v>
                </c:pt>
                <c:pt idx="11938">
                  <c:v>0</c:v>
                </c:pt>
                <c:pt idx="11939">
                  <c:v>0</c:v>
                </c:pt>
                <c:pt idx="11940">
                  <c:v>0</c:v>
                </c:pt>
                <c:pt idx="11941">
                  <c:v>0</c:v>
                </c:pt>
                <c:pt idx="11942">
                  <c:v>0</c:v>
                </c:pt>
                <c:pt idx="11943">
                  <c:v>0</c:v>
                </c:pt>
                <c:pt idx="11944">
                  <c:v>0</c:v>
                </c:pt>
                <c:pt idx="11945">
                  <c:v>0</c:v>
                </c:pt>
                <c:pt idx="11946">
                  <c:v>0</c:v>
                </c:pt>
                <c:pt idx="11947">
                  <c:v>0</c:v>
                </c:pt>
                <c:pt idx="11948">
                  <c:v>0</c:v>
                </c:pt>
                <c:pt idx="11949">
                  <c:v>0</c:v>
                </c:pt>
                <c:pt idx="11950">
                  <c:v>0</c:v>
                </c:pt>
                <c:pt idx="11951">
                  <c:v>0</c:v>
                </c:pt>
                <c:pt idx="11952">
                  <c:v>0</c:v>
                </c:pt>
                <c:pt idx="11953">
                  <c:v>0</c:v>
                </c:pt>
                <c:pt idx="11954">
                  <c:v>0</c:v>
                </c:pt>
                <c:pt idx="11955">
                  <c:v>0</c:v>
                </c:pt>
                <c:pt idx="11956">
                  <c:v>0</c:v>
                </c:pt>
                <c:pt idx="11957">
                  <c:v>0</c:v>
                </c:pt>
                <c:pt idx="11958">
                  <c:v>0</c:v>
                </c:pt>
                <c:pt idx="11959">
                  <c:v>0</c:v>
                </c:pt>
                <c:pt idx="11960">
                  <c:v>0</c:v>
                </c:pt>
                <c:pt idx="11961">
                  <c:v>0</c:v>
                </c:pt>
                <c:pt idx="11962">
                  <c:v>0</c:v>
                </c:pt>
                <c:pt idx="11963">
                  <c:v>0</c:v>
                </c:pt>
                <c:pt idx="11964">
                  <c:v>0</c:v>
                </c:pt>
                <c:pt idx="11965">
                  <c:v>0</c:v>
                </c:pt>
                <c:pt idx="11966">
                  <c:v>0</c:v>
                </c:pt>
                <c:pt idx="11967">
                  <c:v>0</c:v>
                </c:pt>
                <c:pt idx="11968">
                  <c:v>0</c:v>
                </c:pt>
                <c:pt idx="11969">
                  <c:v>0</c:v>
                </c:pt>
                <c:pt idx="11970">
                  <c:v>0</c:v>
                </c:pt>
                <c:pt idx="11971">
                  <c:v>0</c:v>
                </c:pt>
                <c:pt idx="11972">
                  <c:v>0</c:v>
                </c:pt>
                <c:pt idx="11973">
                  <c:v>0</c:v>
                </c:pt>
                <c:pt idx="11974">
                  <c:v>0</c:v>
                </c:pt>
                <c:pt idx="11975">
                  <c:v>0</c:v>
                </c:pt>
                <c:pt idx="11976">
                  <c:v>0</c:v>
                </c:pt>
                <c:pt idx="11977">
                  <c:v>0</c:v>
                </c:pt>
                <c:pt idx="11978">
                  <c:v>0</c:v>
                </c:pt>
                <c:pt idx="11979">
                  <c:v>0</c:v>
                </c:pt>
                <c:pt idx="11980">
                  <c:v>0</c:v>
                </c:pt>
                <c:pt idx="11981">
                  <c:v>0</c:v>
                </c:pt>
                <c:pt idx="11982">
                  <c:v>0</c:v>
                </c:pt>
                <c:pt idx="11983">
                  <c:v>0</c:v>
                </c:pt>
                <c:pt idx="11984">
                  <c:v>0</c:v>
                </c:pt>
                <c:pt idx="11985">
                  <c:v>0</c:v>
                </c:pt>
                <c:pt idx="11986">
                  <c:v>0</c:v>
                </c:pt>
                <c:pt idx="11987">
                  <c:v>0</c:v>
                </c:pt>
                <c:pt idx="11988">
                  <c:v>0</c:v>
                </c:pt>
                <c:pt idx="11989">
                  <c:v>0</c:v>
                </c:pt>
                <c:pt idx="11990">
                  <c:v>0</c:v>
                </c:pt>
                <c:pt idx="11991">
                  <c:v>0</c:v>
                </c:pt>
                <c:pt idx="11992">
                  <c:v>0</c:v>
                </c:pt>
                <c:pt idx="11993">
                  <c:v>0</c:v>
                </c:pt>
                <c:pt idx="11994">
                  <c:v>0</c:v>
                </c:pt>
                <c:pt idx="11995">
                  <c:v>0</c:v>
                </c:pt>
                <c:pt idx="11996">
                  <c:v>0</c:v>
                </c:pt>
                <c:pt idx="11997">
                  <c:v>0</c:v>
                </c:pt>
                <c:pt idx="11998">
                  <c:v>0</c:v>
                </c:pt>
                <c:pt idx="11999">
                  <c:v>0</c:v>
                </c:pt>
                <c:pt idx="12000">
                  <c:v>0</c:v>
                </c:pt>
                <c:pt idx="12001">
                  <c:v>0</c:v>
                </c:pt>
                <c:pt idx="12002">
                  <c:v>0</c:v>
                </c:pt>
                <c:pt idx="12003">
                  <c:v>0</c:v>
                </c:pt>
                <c:pt idx="12004">
                  <c:v>0</c:v>
                </c:pt>
                <c:pt idx="12005">
                  <c:v>0</c:v>
                </c:pt>
                <c:pt idx="12006">
                  <c:v>0</c:v>
                </c:pt>
                <c:pt idx="12007">
                  <c:v>0</c:v>
                </c:pt>
                <c:pt idx="12008">
                  <c:v>0</c:v>
                </c:pt>
                <c:pt idx="12009">
                  <c:v>0</c:v>
                </c:pt>
                <c:pt idx="12010">
                  <c:v>0</c:v>
                </c:pt>
                <c:pt idx="12011">
                  <c:v>0</c:v>
                </c:pt>
                <c:pt idx="12012">
                  <c:v>0</c:v>
                </c:pt>
                <c:pt idx="12013">
                  <c:v>0</c:v>
                </c:pt>
                <c:pt idx="12014">
                  <c:v>0</c:v>
                </c:pt>
                <c:pt idx="12015">
                  <c:v>0</c:v>
                </c:pt>
                <c:pt idx="12016">
                  <c:v>0</c:v>
                </c:pt>
                <c:pt idx="12017">
                  <c:v>0</c:v>
                </c:pt>
                <c:pt idx="12018">
                  <c:v>0</c:v>
                </c:pt>
                <c:pt idx="12019">
                  <c:v>0</c:v>
                </c:pt>
                <c:pt idx="12020">
                  <c:v>0</c:v>
                </c:pt>
                <c:pt idx="12021">
                  <c:v>0</c:v>
                </c:pt>
                <c:pt idx="12022">
                  <c:v>0</c:v>
                </c:pt>
                <c:pt idx="12023">
                  <c:v>0</c:v>
                </c:pt>
                <c:pt idx="12024">
                  <c:v>0</c:v>
                </c:pt>
                <c:pt idx="12025">
                  <c:v>0</c:v>
                </c:pt>
                <c:pt idx="12026">
                  <c:v>0</c:v>
                </c:pt>
                <c:pt idx="12027">
                  <c:v>0</c:v>
                </c:pt>
                <c:pt idx="12028">
                  <c:v>0</c:v>
                </c:pt>
                <c:pt idx="12029">
                  <c:v>0</c:v>
                </c:pt>
                <c:pt idx="12030">
                  <c:v>0</c:v>
                </c:pt>
                <c:pt idx="12031">
                  <c:v>0</c:v>
                </c:pt>
                <c:pt idx="12032">
                  <c:v>0</c:v>
                </c:pt>
                <c:pt idx="12033">
                  <c:v>0</c:v>
                </c:pt>
                <c:pt idx="12034">
                  <c:v>0</c:v>
                </c:pt>
                <c:pt idx="12035">
                  <c:v>0</c:v>
                </c:pt>
                <c:pt idx="12036">
                  <c:v>0</c:v>
                </c:pt>
                <c:pt idx="12037">
                  <c:v>0</c:v>
                </c:pt>
                <c:pt idx="12038">
                  <c:v>0</c:v>
                </c:pt>
                <c:pt idx="12039">
                  <c:v>0</c:v>
                </c:pt>
                <c:pt idx="12040">
                  <c:v>0</c:v>
                </c:pt>
                <c:pt idx="12041">
                  <c:v>0</c:v>
                </c:pt>
                <c:pt idx="12042">
                  <c:v>0</c:v>
                </c:pt>
                <c:pt idx="12043">
                  <c:v>0</c:v>
                </c:pt>
                <c:pt idx="12044">
                  <c:v>0</c:v>
                </c:pt>
                <c:pt idx="12045">
                  <c:v>0</c:v>
                </c:pt>
                <c:pt idx="12046">
                  <c:v>0</c:v>
                </c:pt>
                <c:pt idx="12047">
                  <c:v>0</c:v>
                </c:pt>
                <c:pt idx="12048">
                  <c:v>0</c:v>
                </c:pt>
                <c:pt idx="12049">
                  <c:v>0</c:v>
                </c:pt>
                <c:pt idx="12050">
                  <c:v>0</c:v>
                </c:pt>
                <c:pt idx="12051">
                  <c:v>0</c:v>
                </c:pt>
                <c:pt idx="12052">
                  <c:v>0</c:v>
                </c:pt>
                <c:pt idx="12053">
                  <c:v>0</c:v>
                </c:pt>
                <c:pt idx="12054">
                  <c:v>0</c:v>
                </c:pt>
                <c:pt idx="12055">
                  <c:v>0</c:v>
                </c:pt>
                <c:pt idx="12056">
                  <c:v>0</c:v>
                </c:pt>
                <c:pt idx="12057">
                  <c:v>0</c:v>
                </c:pt>
                <c:pt idx="12058">
                  <c:v>0</c:v>
                </c:pt>
                <c:pt idx="12059">
                  <c:v>0</c:v>
                </c:pt>
                <c:pt idx="12060">
                  <c:v>0</c:v>
                </c:pt>
                <c:pt idx="12061">
                  <c:v>0</c:v>
                </c:pt>
                <c:pt idx="12062">
                  <c:v>0</c:v>
                </c:pt>
                <c:pt idx="12063">
                  <c:v>0</c:v>
                </c:pt>
                <c:pt idx="12064">
                  <c:v>0</c:v>
                </c:pt>
                <c:pt idx="12065">
                  <c:v>0</c:v>
                </c:pt>
                <c:pt idx="12066">
                  <c:v>0</c:v>
                </c:pt>
                <c:pt idx="12067">
                  <c:v>0</c:v>
                </c:pt>
                <c:pt idx="12068">
                  <c:v>0</c:v>
                </c:pt>
                <c:pt idx="12069">
                  <c:v>0</c:v>
                </c:pt>
                <c:pt idx="12070">
                  <c:v>0</c:v>
                </c:pt>
                <c:pt idx="12071">
                  <c:v>0</c:v>
                </c:pt>
                <c:pt idx="12072">
                  <c:v>0</c:v>
                </c:pt>
                <c:pt idx="12073">
                  <c:v>0</c:v>
                </c:pt>
                <c:pt idx="12074">
                  <c:v>0</c:v>
                </c:pt>
                <c:pt idx="12075">
                  <c:v>0</c:v>
                </c:pt>
                <c:pt idx="12076">
                  <c:v>0</c:v>
                </c:pt>
                <c:pt idx="12077">
                  <c:v>0</c:v>
                </c:pt>
                <c:pt idx="12078">
                  <c:v>0</c:v>
                </c:pt>
                <c:pt idx="12079">
                  <c:v>0</c:v>
                </c:pt>
                <c:pt idx="12080">
                  <c:v>0</c:v>
                </c:pt>
                <c:pt idx="12081">
                  <c:v>0</c:v>
                </c:pt>
                <c:pt idx="12082">
                  <c:v>0</c:v>
                </c:pt>
                <c:pt idx="12083">
                  <c:v>0</c:v>
                </c:pt>
                <c:pt idx="12084">
                  <c:v>0</c:v>
                </c:pt>
                <c:pt idx="12085">
                  <c:v>0</c:v>
                </c:pt>
                <c:pt idx="12086">
                  <c:v>0</c:v>
                </c:pt>
                <c:pt idx="12087">
                  <c:v>0</c:v>
                </c:pt>
                <c:pt idx="12088">
                  <c:v>0</c:v>
                </c:pt>
                <c:pt idx="12089">
                  <c:v>0</c:v>
                </c:pt>
                <c:pt idx="12090">
                  <c:v>0</c:v>
                </c:pt>
                <c:pt idx="12091">
                  <c:v>0</c:v>
                </c:pt>
                <c:pt idx="12092">
                  <c:v>0</c:v>
                </c:pt>
                <c:pt idx="12093">
                  <c:v>0</c:v>
                </c:pt>
                <c:pt idx="12094">
                  <c:v>0</c:v>
                </c:pt>
                <c:pt idx="12095">
                  <c:v>0</c:v>
                </c:pt>
                <c:pt idx="12096">
                  <c:v>0</c:v>
                </c:pt>
                <c:pt idx="12097">
                  <c:v>0</c:v>
                </c:pt>
                <c:pt idx="12098">
                  <c:v>0</c:v>
                </c:pt>
                <c:pt idx="12099">
                  <c:v>0</c:v>
                </c:pt>
                <c:pt idx="12100">
                  <c:v>0</c:v>
                </c:pt>
                <c:pt idx="12101">
                  <c:v>0</c:v>
                </c:pt>
                <c:pt idx="12102">
                  <c:v>0</c:v>
                </c:pt>
                <c:pt idx="12103">
                  <c:v>0</c:v>
                </c:pt>
                <c:pt idx="12104">
                  <c:v>0</c:v>
                </c:pt>
                <c:pt idx="12105">
                  <c:v>0</c:v>
                </c:pt>
                <c:pt idx="12106">
                  <c:v>0</c:v>
                </c:pt>
                <c:pt idx="12107">
                  <c:v>0</c:v>
                </c:pt>
                <c:pt idx="12108">
                  <c:v>0</c:v>
                </c:pt>
                <c:pt idx="12109">
                  <c:v>0</c:v>
                </c:pt>
                <c:pt idx="12110">
                  <c:v>0</c:v>
                </c:pt>
                <c:pt idx="12111">
                  <c:v>0</c:v>
                </c:pt>
                <c:pt idx="12112">
                  <c:v>0</c:v>
                </c:pt>
                <c:pt idx="12113">
                  <c:v>0</c:v>
                </c:pt>
                <c:pt idx="12114">
                  <c:v>0</c:v>
                </c:pt>
                <c:pt idx="12115">
                  <c:v>0</c:v>
                </c:pt>
                <c:pt idx="12116">
                  <c:v>0</c:v>
                </c:pt>
                <c:pt idx="12117">
                  <c:v>0</c:v>
                </c:pt>
                <c:pt idx="12118">
                  <c:v>0</c:v>
                </c:pt>
                <c:pt idx="12119">
                  <c:v>0</c:v>
                </c:pt>
                <c:pt idx="12120">
                  <c:v>0</c:v>
                </c:pt>
                <c:pt idx="12121">
                  <c:v>0</c:v>
                </c:pt>
                <c:pt idx="12122">
                  <c:v>0</c:v>
                </c:pt>
                <c:pt idx="12123">
                  <c:v>0</c:v>
                </c:pt>
                <c:pt idx="12124">
                  <c:v>0</c:v>
                </c:pt>
                <c:pt idx="12125">
                  <c:v>0</c:v>
                </c:pt>
                <c:pt idx="12126">
                  <c:v>0</c:v>
                </c:pt>
                <c:pt idx="12127">
                  <c:v>0</c:v>
                </c:pt>
                <c:pt idx="12128">
                  <c:v>0</c:v>
                </c:pt>
                <c:pt idx="12129">
                  <c:v>0</c:v>
                </c:pt>
                <c:pt idx="12130">
                  <c:v>0</c:v>
                </c:pt>
                <c:pt idx="12131">
                  <c:v>0</c:v>
                </c:pt>
                <c:pt idx="12132">
                  <c:v>0</c:v>
                </c:pt>
                <c:pt idx="12133">
                  <c:v>0</c:v>
                </c:pt>
                <c:pt idx="12134">
                  <c:v>0</c:v>
                </c:pt>
                <c:pt idx="12135">
                  <c:v>0</c:v>
                </c:pt>
                <c:pt idx="12136">
                  <c:v>0</c:v>
                </c:pt>
                <c:pt idx="12137">
                  <c:v>0</c:v>
                </c:pt>
                <c:pt idx="12138">
                  <c:v>0</c:v>
                </c:pt>
                <c:pt idx="12139">
                  <c:v>0</c:v>
                </c:pt>
                <c:pt idx="12140">
                  <c:v>0</c:v>
                </c:pt>
                <c:pt idx="12141">
                  <c:v>0</c:v>
                </c:pt>
                <c:pt idx="12142">
                  <c:v>0</c:v>
                </c:pt>
                <c:pt idx="12143">
                  <c:v>0</c:v>
                </c:pt>
                <c:pt idx="12144">
                  <c:v>0</c:v>
                </c:pt>
                <c:pt idx="12145">
                  <c:v>0</c:v>
                </c:pt>
                <c:pt idx="12146">
                  <c:v>0</c:v>
                </c:pt>
                <c:pt idx="12147">
                  <c:v>0</c:v>
                </c:pt>
                <c:pt idx="12148">
                  <c:v>0</c:v>
                </c:pt>
                <c:pt idx="12149">
                  <c:v>0</c:v>
                </c:pt>
                <c:pt idx="12150">
                  <c:v>0</c:v>
                </c:pt>
                <c:pt idx="12151">
                  <c:v>0</c:v>
                </c:pt>
                <c:pt idx="12152">
                  <c:v>0</c:v>
                </c:pt>
                <c:pt idx="12153">
                  <c:v>0</c:v>
                </c:pt>
                <c:pt idx="12154">
                  <c:v>0</c:v>
                </c:pt>
                <c:pt idx="12155">
                  <c:v>0</c:v>
                </c:pt>
                <c:pt idx="12156">
                  <c:v>0</c:v>
                </c:pt>
                <c:pt idx="12157">
                  <c:v>0</c:v>
                </c:pt>
                <c:pt idx="12158">
                  <c:v>0</c:v>
                </c:pt>
                <c:pt idx="12159">
                  <c:v>0</c:v>
                </c:pt>
                <c:pt idx="12160">
                  <c:v>0</c:v>
                </c:pt>
                <c:pt idx="12161">
                  <c:v>0</c:v>
                </c:pt>
                <c:pt idx="12162">
                  <c:v>0</c:v>
                </c:pt>
                <c:pt idx="12163">
                  <c:v>0</c:v>
                </c:pt>
                <c:pt idx="12164">
                  <c:v>0</c:v>
                </c:pt>
                <c:pt idx="12165">
                  <c:v>0</c:v>
                </c:pt>
                <c:pt idx="12166">
                  <c:v>0</c:v>
                </c:pt>
                <c:pt idx="12167">
                  <c:v>0</c:v>
                </c:pt>
                <c:pt idx="12168">
                  <c:v>0</c:v>
                </c:pt>
                <c:pt idx="12169">
                  <c:v>0</c:v>
                </c:pt>
                <c:pt idx="12170">
                  <c:v>0</c:v>
                </c:pt>
                <c:pt idx="12171">
                  <c:v>0</c:v>
                </c:pt>
                <c:pt idx="12172">
                  <c:v>0</c:v>
                </c:pt>
                <c:pt idx="12173">
                  <c:v>0</c:v>
                </c:pt>
                <c:pt idx="12174">
                  <c:v>0</c:v>
                </c:pt>
                <c:pt idx="12175">
                  <c:v>0</c:v>
                </c:pt>
                <c:pt idx="12176">
                  <c:v>0</c:v>
                </c:pt>
                <c:pt idx="12177">
                  <c:v>0</c:v>
                </c:pt>
                <c:pt idx="12178">
                  <c:v>0</c:v>
                </c:pt>
                <c:pt idx="12179">
                  <c:v>0</c:v>
                </c:pt>
                <c:pt idx="12180">
                  <c:v>0</c:v>
                </c:pt>
                <c:pt idx="12181">
                  <c:v>0</c:v>
                </c:pt>
                <c:pt idx="12182">
                  <c:v>0</c:v>
                </c:pt>
                <c:pt idx="12183">
                  <c:v>0</c:v>
                </c:pt>
                <c:pt idx="12184">
                  <c:v>0</c:v>
                </c:pt>
                <c:pt idx="12185">
                  <c:v>0</c:v>
                </c:pt>
                <c:pt idx="12186">
                  <c:v>0</c:v>
                </c:pt>
                <c:pt idx="12187">
                  <c:v>0</c:v>
                </c:pt>
                <c:pt idx="12188">
                  <c:v>0</c:v>
                </c:pt>
                <c:pt idx="12189">
                  <c:v>0</c:v>
                </c:pt>
                <c:pt idx="12190">
                  <c:v>0</c:v>
                </c:pt>
                <c:pt idx="12191">
                  <c:v>0</c:v>
                </c:pt>
                <c:pt idx="12192">
                  <c:v>0</c:v>
                </c:pt>
                <c:pt idx="12193">
                  <c:v>0</c:v>
                </c:pt>
                <c:pt idx="12194">
                  <c:v>0</c:v>
                </c:pt>
                <c:pt idx="12195">
                  <c:v>0</c:v>
                </c:pt>
                <c:pt idx="12196">
                  <c:v>0</c:v>
                </c:pt>
                <c:pt idx="12197">
                  <c:v>0</c:v>
                </c:pt>
                <c:pt idx="12198">
                  <c:v>0</c:v>
                </c:pt>
                <c:pt idx="12199">
                  <c:v>0</c:v>
                </c:pt>
                <c:pt idx="12200">
                  <c:v>0</c:v>
                </c:pt>
                <c:pt idx="12201">
                  <c:v>0</c:v>
                </c:pt>
                <c:pt idx="12202">
                  <c:v>0</c:v>
                </c:pt>
                <c:pt idx="12203">
                  <c:v>0</c:v>
                </c:pt>
                <c:pt idx="12204">
                  <c:v>0</c:v>
                </c:pt>
                <c:pt idx="12205">
                  <c:v>0</c:v>
                </c:pt>
                <c:pt idx="12206">
                  <c:v>0</c:v>
                </c:pt>
                <c:pt idx="12207">
                  <c:v>0</c:v>
                </c:pt>
                <c:pt idx="12208">
                  <c:v>0</c:v>
                </c:pt>
                <c:pt idx="12209">
                  <c:v>0</c:v>
                </c:pt>
                <c:pt idx="12210">
                  <c:v>0</c:v>
                </c:pt>
                <c:pt idx="12211">
                  <c:v>0</c:v>
                </c:pt>
                <c:pt idx="12212">
                  <c:v>0</c:v>
                </c:pt>
                <c:pt idx="12213">
                  <c:v>0</c:v>
                </c:pt>
                <c:pt idx="12214">
                  <c:v>0</c:v>
                </c:pt>
                <c:pt idx="12215">
                  <c:v>0</c:v>
                </c:pt>
                <c:pt idx="12216">
                  <c:v>0</c:v>
                </c:pt>
                <c:pt idx="12217">
                  <c:v>0</c:v>
                </c:pt>
                <c:pt idx="12218">
                  <c:v>0</c:v>
                </c:pt>
                <c:pt idx="12219">
                  <c:v>0</c:v>
                </c:pt>
                <c:pt idx="12220">
                  <c:v>0</c:v>
                </c:pt>
                <c:pt idx="12221">
                  <c:v>0</c:v>
                </c:pt>
                <c:pt idx="12222">
                  <c:v>0</c:v>
                </c:pt>
                <c:pt idx="12223">
                  <c:v>0</c:v>
                </c:pt>
                <c:pt idx="12224">
                  <c:v>0</c:v>
                </c:pt>
                <c:pt idx="12225">
                  <c:v>0</c:v>
                </c:pt>
                <c:pt idx="12226">
                  <c:v>0</c:v>
                </c:pt>
                <c:pt idx="12227">
                  <c:v>0</c:v>
                </c:pt>
                <c:pt idx="12228">
                  <c:v>0</c:v>
                </c:pt>
                <c:pt idx="12229">
                  <c:v>0</c:v>
                </c:pt>
                <c:pt idx="12230">
                  <c:v>0</c:v>
                </c:pt>
                <c:pt idx="12231">
                  <c:v>0</c:v>
                </c:pt>
                <c:pt idx="12232">
                  <c:v>0</c:v>
                </c:pt>
                <c:pt idx="12233">
                  <c:v>0</c:v>
                </c:pt>
                <c:pt idx="12234">
                  <c:v>0</c:v>
                </c:pt>
                <c:pt idx="12235">
                  <c:v>0</c:v>
                </c:pt>
                <c:pt idx="12236">
                  <c:v>0</c:v>
                </c:pt>
                <c:pt idx="12237">
                  <c:v>0</c:v>
                </c:pt>
                <c:pt idx="12238">
                  <c:v>0</c:v>
                </c:pt>
                <c:pt idx="12239">
                  <c:v>0</c:v>
                </c:pt>
                <c:pt idx="12240">
                  <c:v>0</c:v>
                </c:pt>
                <c:pt idx="12241">
                  <c:v>0</c:v>
                </c:pt>
                <c:pt idx="12242">
                  <c:v>0</c:v>
                </c:pt>
                <c:pt idx="12243">
                  <c:v>0</c:v>
                </c:pt>
                <c:pt idx="12244">
                  <c:v>0</c:v>
                </c:pt>
                <c:pt idx="12245">
                  <c:v>0</c:v>
                </c:pt>
                <c:pt idx="12246">
                  <c:v>0</c:v>
                </c:pt>
                <c:pt idx="12247">
                  <c:v>0</c:v>
                </c:pt>
                <c:pt idx="12248">
                  <c:v>0</c:v>
                </c:pt>
                <c:pt idx="12249">
                  <c:v>0</c:v>
                </c:pt>
                <c:pt idx="12250">
                  <c:v>0</c:v>
                </c:pt>
                <c:pt idx="12251">
                  <c:v>0</c:v>
                </c:pt>
                <c:pt idx="12252">
                  <c:v>0</c:v>
                </c:pt>
                <c:pt idx="12253">
                  <c:v>0</c:v>
                </c:pt>
                <c:pt idx="12254">
                  <c:v>0</c:v>
                </c:pt>
                <c:pt idx="12255">
                  <c:v>0</c:v>
                </c:pt>
                <c:pt idx="12256">
                  <c:v>0</c:v>
                </c:pt>
                <c:pt idx="12257">
                  <c:v>0</c:v>
                </c:pt>
                <c:pt idx="12258">
                  <c:v>0</c:v>
                </c:pt>
                <c:pt idx="12259">
                  <c:v>0</c:v>
                </c:pt>
                <c:pt idx="12260">
                  <c:v>0</c:v>
                </c:pt>
                <c:pt idx="12261">
                  <c:v>0</c:v>
                </c:pt>
                <c:pt idx="12262">
                  <c:v>0</c:v>
                </c:pt>
                <c:pt idx="12263">
                  <c:v>0</c:v>
                </c:pt>
                <c:pt idx="12264">
                  <c:v>0</c:v>
                </c:pt>
                <c:pt idx="12265">
                  <c:v>0</c:v>
                </c:pt>
                <c:pt idx="12266">
                  <c:v>0</c:v>
                </c:pt>
                <c:pt idx="12267">
                  <c:v>0</c:v>
                </c:pt>
                <c:pt idx="12268">
                  <c:v>0</c:v>
                </c:pt>
                <c:pt idx="12269">
                  <c:v>0</c:v>
                </c:pt>
                <c:pt idx="12270">
                  <c:v>0</c:v>
                </c:pt>
                <c:pt idx="12271">
                  <c:v>0</c:v>
                </c:pt>
                <c:pt idx="12272">
                  <c:v>0</c:v>
                </c:pt>
                <c:pt idx="12273">
                  <c:v>0</c:v>
                </c:pt>
                <c:pt idx="12274">
                  <c:v>0</c:v>
                </c:pt>
                <c:pt idx="12275">
                  <c:v>0</c:v>
                </c:pt>
                <c:pt idx="12276">
                  <c:v>0</c:v>
                </c:pt>
                <c:pt idx="12277">
                  <c:v>0</c:v>
                </c:pt>
                <c:pt idx="12278">
                  <c:v>0</c:v>
                </c:pt>
                <c:pt idx="12279">
                  <c:v>0</c:v>
                </c:pt>
                <c:pt idx="12280">
                  <c:v>0</c:v>
                </c:pt>
                <c:pt idx="12281">
                  <c:v>0</c:v>
                </c:pt>
                <c:pt idx="12282">
                  <c:v>0</c:v>
                </c:pt>
                <c:pt idx="12283">
                  <c:v>0</c:v>
                </c:pt>
                <c:pt idx="12284">
                  <c:v>0</c:v>
                </c:pt>
                <c:pt idx="12285">
                  <c:v>0</c:v>
                </c:pt>
                <c:pt idx="12286">
                  <c:v>0</c:v>
                </c:pt>
                <c:pt idx="12287">
                  <c:v>0</c:v>
                </c:pt>
                <c:pt idx="12288">
                  <c:v>0</c:v>
                </c:pt>
                <c:pt idx="12289">
                  <c:v>0</c:v>
                </c:pt>
                <c:pt idx="12290">
                  <c:v>0</c:v>
                </c:pt>
                <c:pt idx="12291">
                  <c:v>0</c:v>
                </c:pt>
                <c:pt idx="12292">
                  <c:v>0</c:v>
                </c:pt>
                <c:pt idx="12293">
                  <c:v>0</c:v>
                </c:pt>
                <c:pt idx="12294">
                  <c:v>0</c:v>
                </c:pt>
                <c:pt idx="12295">
                  <c:v>0</c:v>
                </c:pt>
                <c:pt idx="12296">
                  <c:v>0</c:v>
                </c:pt>
                <c:pt idx="12297">
                  <c:v>0</c:v>
                </c:pt>
                <c:pt idx="12298">
                  <c:v>0</c:v>
                </c:pt>
                <c:pt idx="12299">
                  <c:v>0</c:v>
                </c:pt>
                <c:pt idx="12300">
                  <c:v>0</c:v>
                </c:pt>
                <c:pt idx="12301">
                  <c:v>0</c:v>
                </c:pt>
                <c:pt idx="12302">
                  <c:v>0</c:v>
                </c:pt>
                <c:pt idx="12303">
                  <c:v>0</c:v>
                </c:pt>
                <c:pt idx="12304">
                  <c:v>0</c:v>
                </c:pt>
                <c:pt idx="12305">
                  <c:v>0</c:v>
                </c:pt>
                <c:pt idx="12306">
                  <c:v>0</c:v>
                </c:pt>
                <c:pt idx="12307">
                  <c:v>0</c:v>
                </c:pt>
                <c:pt idx="12308">
                  <c:v>0</c:v>
                </c:pt>
                <c:pt idx="12309">
                  <c:v>0</c:v>
                </c:pt>
                <c:pt idx="12310">
                  <c:v>0</c:v>
                </c:pt>
                <c:pt idx="12311">
                  <c:v>0</c:v>
                </c:pt>
                <c:pt idx="12312">
                  <c:v>0</c:v>
                </c:pt>
                <c:pt idx="12313">
                  <c:v>0</c:v>
                </c:pt>
                <c:pt idx="12314">
                  <c:v>0</c:v>
                </c:pt>
                <c:pt idx="12315">
                  <c:v>0</c:v>
                </c:pt>
                <c:pt idx="12316">
                  <c:v>0</c:v>
                </c:pt>
                <c:pt idx="12317">
                  <c:v>0</c:v>
                </c:pt>
                <c:pt idx="12318">
                  <c:v>0</c:v>
                </c:pt>
                <c:pt idx="12319">
                  <c:v>0</c:v>
                </c:pt>
                <c:pt idx="12320">
                  <c:v>0</c:v>
                </c:pt>
                <c:pt idx="12321">
                  <c:v>0</c:v>
                </c:pt>
                <c:pt idx="12322">
                  <c:v>0</c:v>
                </c:pt>
                <c:pt idx="12323">
                  <c:v>0</c:v>
                </c:pt>
                <c:pt idx="12324">
                  <c:v>0</c:v>
                </c:pt>
                <c:pt idx="12325">
                  <c:v>0</c:v>
                </c:pt>
                <c:pt idx="12326">
                  <c:v>0</c:v>
                </c:pt>
                <c:pt idx="12327">
                  <c:v>0</c:v>
                </c:pt>
                <c:pt idx="12328">
                  <c:v>0</c:v>
                </c:pt>
                <c:pt idx="12329">
                  <c:v>0</c:v>
                </c:pt>
                <c:pt idx="12330">
                  <c:v>0</c:v>
                </c:pt>
                <c:pt idx="12331">
                  <c:v>0</c:v>
                </c:pt>
                <c:pt idx="12332">
                  <c:v>0</c:v>
                </c:pt>
                <c:pt idx="12333">
                  <c:v>0</c:v>
                </c:pt>
                <c:pt idx="12334">
                  <c:v>0</c:v>
                </c:pt>
                <c:pt idx="12335">
                  <c:v>0</c:v>
                </c:pt>
                <c:pt idx="12336">
                  <c:v>0</c:v>
                </c:pt>
                <c:pt idx="12337">
                  <c:v>0</c:v>
                </c:pt>
                <c:pt idx="12338">
                  <c:v>0</c:v>
                </c:pt>
                <c:pt idx="12339">
                  <c:v>0</c:v>
                </c:pt>
                <c:pt idx="12340">
                  <c:v>0</c:v>
                </c:pt>
                <c:pt idx="12341">
                  <c:v>0</c:v>
                </c:pt>
                <c:pt idx="12342">
                  <c:v>0</c:v>
                </c:pt>
                <c:pt idx="12343">
                  <c:v>0</c:v>
                </c:pt>
                <c:pt idx="12344">
                  <c:v>0</c:v>
                </c:pt>
                <c:pt idx="12345">
                  <c:v>0</c:v>
                </c:pt>
                <c:pt idx="12346">
                  <c:v>0</c:v>
                </c:pt>
                <c:pt idx="12347">
                  <c:v>0</c:v>
                </c:pt>
                <c:pt idx="12348">
                  <c:v>0</c:v>
                </c:pt>
                <c:pt idx="12349">
                  <c:v>0</c:v>
                </c:pt>
                <c:pt idx="12350">
                  <c:v>0</c:v>
                </c:pt>
                <c:pt idx="12351">
                  <c:v>0</c:v>
                </c:pt>
                <c:pt idx="12352">
                  <c:v>0</c:v>
                </c:pt>
                <c:pt idx="12353">
                  <c:v>0</c:v>
                </c:pt>
                <c:pt idx="12354">
                  <c:v>0</c:v>
                </c:pt>
                <c:pt idx="12355">
                  <c:v>0</c:v>
                </c:pt>
                <c:pt idx="12356">
                  <c:v>0</c:v>
                </c:pt>
                <c:pt idx="12357">
                  <c:v>0</c:v>
                </c:pt>
                <c:pt idx="12358">
                  <c:v>0</c:v>
                </c:pt>
                <c:pt idx="12359">
                  <c:v>0</c:v>
                </c:pt>
                <c:pt idx="12360">
                  <c:v>0</c:v>
                </c:pt>
                <c:pt idx="12361">
                  <c:v>0</c:v>
                </c:pt>
                <c:pt idx="12362">
                  <c:v>0</c:v>
                </c:pt>
                <c:pt idx="12363">
                  <c:v>0</c:v>
                </c:pt>
                <c:pt idx="12364">
                  <c:v>0</c:v>
                </c:pt>
                <c:pt idx="12365">
                  <c:v>0</c:v>
                </c:pt>
                <c:pt idx="12366">
                  <c:v>0</c:v>
                </c:pt>
                <c:pt idx="12367">
                  <c:v>0</c:v>
                </c:pt>
                <c:pt idx="12368">
                  <c:v>0</c:v>
                </c:pt>
                <c:pt idx="12369">
                  <c:v>0</c:v>
                </c:pt>
                <c:pt idx="12370">
                  <c:v>0</c:v>
                </c:pt>
                <c:pt idx="12371">
                  <c:v>0</c:v>
                </c:pt>
                <c:pt idx="12372">
                  <c:v>0</c:v>
                </c:pt>
                <c:pt idx="12373">
                  <c:v>0</c:v>
                </c:pt>
                <c:pt idx="12374">
                  <c:v>0</c:v>
                </c:pt>
                <c:pt idx="12375">
                  <c:v>0</c:v>
                </c:pt>
                <c:pt idx="12376">
                  <c:v>0</c:v>
                </c:pt>
                <c:pt idx="12377">
                  <c:v>0</c:v>
                </c:pt>
                <c:pt idx="12378">
                  <c:v>0</c:v>
                </c:pt>
                <c:pt idx="12379">
                  <c:v>0</c:v>
                </c:pt>
                <c:pt idx="12380">
                  <c:v>0</c:v>
                </c:pt>
                <c:pt idx="12381">
                  <c:v>0</c:v>
                </c:pt>
                <c:pt idx="12382">
                  <c:v>0</c:v>
                </c:pt>
                <c:pt idx="12383">
                  <c:v>0</c:v>
                </c:pt>
                <c:pt idx="12384">
                  <c:v>0</c:v>
                </c:pt>
                <c:pt idx="12385">
                  <c:v>0</c:v>
                </c:pt>
                <c:pt idx="12386">
                  <c:v>0</c:v>
                </c:pt>
                <c:pt idx="12387">
                  <c:v>0</c:v>
                </c:pt>
                <c:pt idx="12388">
                  <c:v>0</c:v>
                </c:pt>
                <c:pt idx="12389">
                  <c:v>0</c:v>
                </c:pt>
                <c:pt idx="12390">
                  <c:v>0</c:v>
                </c:pt>
                <c:pt idx="12391">
                  <c:v>0</c:v>
                </c:pt>
                <c:pt idx="12392">
                  <c:v>0</c:v>
                </c:pt>
                <c:pt idx="12393">
                  <c:v>0</c:v>
                </c:pt>
                <c:pt idx="12394">
                  <c:v>0</c:v>
                </c:pt>
                <c:pt idx="12395">
                  <c:v>0</c:v>
                </c:pt>
                <c:pt idx="12396">
                  <c:v>0</c:v>
                </c:pt>
                <c:pt idx="12397">
                  <c:v>0</c:v>
                </c:pt>
                <c:pt idx="12398">
                  <c:v>0</c:v>
                </c:pt>
                <c:pt idx="12399">
                  <c:v>0</c:v>
                </c:pt>
                <c:pt idx="12400">
                  <c:v>0</c:v>
                </c:pt>
                <c:pt idx="12401">
                  <c:v>0</c:v>
                </c:pt>
                <c:pt idx="12402">
                  <c:v>0</c:v>
                </c:pt>
                <c:pt idx="12403">
                  <c:v>0</c:v>
                </c:pt>
                <c:pt idx="12404">
                  <c:v>0</c:v>
                </c:pt>
                <c:pt idx="12405">
                  <c:v>0</c:v>
                </c:pt>
                <c:pt idx="12406">
                  <c:v>0</c:v>
                </c:pt>
                <c:pt idx="12407">
                  <c:v>0</c:v>
                </c:pt>
                <c:pt idx="12408">
                  <c:v>0</c:v>
                </c:pt>
                <c:pt idx="12409">
                  <c:v>0</c:v>
                </c:pt>
                <c:pt idx="12410">
                  <c:v>0</c:v>
                </c:pt>
                <c:pt idx="12411">
                  <c:v>0</c:v>
                </c:pt>
                <c:pt idx="12412">
                  <c:v>0</c:v>
                </c:pt>
                <c:pt idx="12413">
                  <c:v>0</c:v>
                </c:pt>
                <c:pt idx="12414">
                  <c:v>0</c:v>
                </c:pt>
                <c:pt idx="12415">
                  <c:v>0</c:v>
                </c:pt>
                <c:pt idx="12416">
                  <c:v>0</c:v>
                </c:pt>
                <c:pt idx="12417">
                  <c:v>0</c:v>
                </c:pt>
                <c:pt idx="12418">
                  <c:v>0</c:v>
                </c:pt>
                <c:pt idx="12419">
                  <c:v>0</c:v>
                </c:pt>
                <c:pt idx="12420">
                  <c:v>0</c:v>
                </c:pt>
                <c:pt idx="12421">
                  <c:v>0</c:v>
                </c:pt>
                <c:pt idx="12422">
                  <c:v>0</c:v>
                </c:pt>
                <c:pt idx="12423">
                  <c:v>0</c:v>
                </c:pt>
                <c:pt idx="12424">
                  <c:v>0</c:v>
                </c:pt>
                <c:pt idx="12425">
                  <c:v>0</c:v>
                </c:pt>
                <c:pt idx="12426">
                  <c:v>0</c:v>
                </c:pt>
                <c:pt idx="12427">
                  <c:v>0</c:v>
                </c:pt>
                <c:pt idx="12428">
                  <c:v>0</c:v>
                </c:pt>
                <c:pt idx="12429">
                  <c:v>0</c:v>
                </c:pt>
                <c:pt idx="12430">
                  <c:v>0</c:v>
                </c:pt>
                <c:pt idx="12431">
                  <c:v>0</c:v>
                </c:pt>
                <c:pt idx="12432">
                  <c:v>0</c:v>
                </c:pt>
                <c:pt idx="12433">
                  <c:v>0</c:v>
                </c:pt>
                <c:pt idx="12434">
                  <c:v>0</c:v>
                </c:pt>
                <c:pt idx="12435">
                  <c:v>0</c:v>
                </c:pt>
                <c:pt idx="12436">
                  <c:v>0</c:v>
                </c:pt>
                <c:pt idx="12437">
                  <c:v>0</c:v>
                </c:pt>
                <c:pt idx="12438">
                  <c:v>0</c:v>
                </c:pt>
                <c:pt idx="12439">
                  <c:v>0</c:v>
                </c:pt>
                <c:pt idx="12440">
                  <c:v>0</c:v>
                </c:pt>
                <c:pt idx="12441">
                  <c:v>0</c:v>
                </c:pt>
                <c:pt idx="12442">
                  <c:v>0</c:v>
                </c:pt>
                <c:pt idx="12443">
                  <c:v>0</c:v>
                </c:pt>
                <c:pt idx="12444">
                  <c:v>0</c:v>
                </c:pt>
                <c:pt idx="12445">
                  <c:v>0</c:v>
                </c:pt>
                <c:pt idx="12446">
                  <c:v>0</c:v>
                </c:pt>
                <c:pt idx="12447">
                  <c:v>0</c:v>
                </c:pt>
                <c:pt idx="12448">
                  <c:v>0</c:v>
                </c:pt>
                <c:pt idx="12449">
                  <c:v>0</c:v>
                </c:pt>
                <c:pt idx="12450">
                  <c:v>0</c:v>
                </c:pt>
                <c:pt idx="12451">
                  <c:v>0</c:v>
                </c:pt>
                <c:pt idx="12452">
                  <c:v>0</c:v>
                </c:pt>
                <c:pt idx="12453">
                  <c:v>0</c:v>
                </c:pt>
                <c:pt idx="12454">
                  <c:v>0</c:v>
                </c:pt>
                <c:pt idx="12455">
                  <c:v>0</c:v>
                </c:pt>
                <c:pt idx="12456">
                  <c:v>0</c:v>
                </c:pt>
                <c:pt idx="12457">
                  <c:v>0</c:v>
                </c:pt>
                <c:pt idx="12458">
                  <c:v>0</c:v>
                </c:pt>
                <c:pt idx="12459">
                  <c:v>0</c:v>
                </c:pt>
                <c:pt idx="12460">
                  <c:v>0</c:v>
                </c:pt>
                <c:pt idx="12461">
                  <c:v>0</c:v>
                </c:pt>
                <c:pt idx="12462">
                  <c:v>0</c:v>
                </c:pt>
                <c:pt idx="12463">
                  <c:v>0</c:v>
                </c:pt>
                <c:pt idx="12464">
                  <c:v>0</c:v>
                </c:pt>
                <c:pt idx="12465">
                  <c:v>0</c:v>
                </c:pt>
                <c:pt idx="12466">
                  <c:v>0</c:v>
                </c:pt>
                <c:pt idx="12467">
                  <c:v>0</c:v>
                </c:pt>
                <c:pt idx="12468">
                  <c:v>0</c:v>
                </c:pt>
                <c:pt idx="12469">
                  <c:v>0</c:v>
                </c:pt>
                <c:pt idx="12470">
                  <c:v>0</c:v>
                </c:pt>
                <c:pt idx="12471">
                  <c:v>0</c:v>
                </c:pt>
                <c:pt idx="12472">
                  <c:v>0</c:v>
                </c:pt>
                <c:pt idx="12473">
                  <c:v>0</c:v>
                </c:pt>
                <c:pt idx="12474">
                  <c:v>0</c:v>
                </c:pt>
                <c:pt idx="12475">
                  <c:v>0</c:v>
                </c:pt>
                <c:pt idx="12476">
                  <c:v>0</c:v>
                </c:pt>
                <c:pt idx="12477">
                  <c:v>0</c:v>
                </c:pt>
                <c:pt idx="12478">
                  <c:v>0</c:v>
                </c:pt>
                <c:pt idx="12479">
                  <c:v>0</c:v>
                </c:pt>
                <c:pt idx="12480">
                  <c:v>0</c:v>
                </c:pt>
                <c:pt idx="12481">
                  <c:v>0</c:v>
                </c:pt>
                <c:pt idx="12482">
                  <c:v>0</c:v>
                </c:pt>
                <c:pt idx="12483">
                  <c:v>0</c:v>
                </c:pt>
                <c:pt idx="12484">
                  <c:v>0</c:v>
                </c:pt>
                <c:pt idx="12485">
                  <c:v>0</c:v>
                </c:pt>
                <c:pt idx="12486">
                  <c:v>0</c:v>
                </c:pt>
                <c:pt idx="12487">
                  <c:v>0</c:v>
                </c:pt>
                <c:pt idx="12488">
                  <c:v>0</c:v>
                </c:pt>
                <c:pt idx="12489">
                  <c:v>0</c:v>
                </c:pt>
                <c:pt idx="12490">
                  <c:v>0</c:v>
                </c:pt>
                <c:pt idx="12491">
                  <c:v>0</c:v>
                </c:pt>
                <c:pt idx="12492">
                  <c:v>0</c:v>
                </c:pt>
                <c:pt idx="12493">
                  <c:v>0</c:v>
                </c:pt>
                <c:pt idx="12494">
                  <c:v>0</c:v>
                </c:pt>
                <c:pt idx="12495">
                  <c:v>0</c:v>
                </c:pt>
                <c:pt idx="12496">
                  <c:v>0</c:v>
                </c:pt>
                <c:pt idx="12497">
                  <c:v>0</c:v>
                </c:pt>
                <c:pt idx="12498">
                  <c:v>0</c:v>
                </c:pt>
                <c:pt idx="12499">
                  <c:v>0</c:v>
                </c:pt>
                <c:pt idx="12500">
                  <c:v>0</c:v>
                </c:pt>
                <c:pt idx="12501">
                  <c:v>0</c:v>
                </c:pt>
                <c:pt idx="12502">
                  <c:v>0</c:v>
                </c:pt>
                <c:pt idx="12503">
                  <c:v>0</c:v>
                </c:pt>
                <c:pt idx="12504">
                  <c:v>0</c:v>
                </c:pt>
                <c:pt idx="12505">
                  <c:v>0</c:v>
                </c:pt>
                <c:pt idx="12506">
                  <c:v>0</c:v>
                </c:pt>
                <c:pt idx="12507">
                  <c:v>0</c:v>
                </c:pt>
                <c:pt idx="12508">
                  <c:v>0</c:v>
                </c:pt>
                <c:pt idx="12509">
                  <c:v>0</c:v>
                </c:pt>
                <c:pt idx="12510">
                  <c:v>0</c:v>
                </c:pt>
                <c:pt idx="12511">
                  <c:v>0</c:v>
                </c:pt>
                <c:pt idx="12512">
                  <c:v>0</c:v>
                </c:pt>
                <c:pt idx="12513">
                  <c:v>0</c:v>
                </c:pt>
                <c:pt idx="12514">
                  <c:v>0</c:v>
                </c:pt>
                <c:pt idx="12515">
                  <c:v>0</c:v>
                </c:pt>
                <c:pt idx="12516">
                  <c:v>0</c:v>
                </c:pt>
                <c:pt idx="12517">
                  <c:v>0</c:v>
                </c:pt>
                <c:pt idx="12518">
                  <c:v>0</c:v>
                </c:pt>
                <c:pt idx="12519">
                  <c:v>0</c:v>
                </c:pt>
                <c:pt idx="12520">
                  <c:v>0</c:v>
                </c:pt>
                <c:pt idx="12521">
                  <c:v>0</c:v>
                </c:pt>
                <c:pt idx="12522">
                  <c:v>0</c:v>
                </c:pt>
                <c:pt idx="12523">
                  <c:v>0</c:v>
                </c:pt>
                <c:pt idx="12524">
                  <c:v>0</c:v>
                </c:pt>
                <c:pt idx="12525">
                  <c:v>0</c:v>
                </c:pt>
                <c:pt idx="12526">
                  <c:v>0</c:v>
                </c:pt>
                <c:pt idx="12527">
                  <c:v>0</c:v>
                </c:pt>
                <c:pt idx="12528">
                  <c:v>0</c:v>
                </c:pt>
                <c:pt idx="12529">
                  <c:v>0</c:v>
                </c:pt>
                <c:pt idx="12530">
                  <c:v>0</c:v>
                </c:pt>
                <c:pt idx="12531">
                  <c:v>0</c:v>
                </c:pt>
                <c:pt idx="12532">
                  <c:v>0</c:v>
                </c:pt>
                <c:pt idx="12533">
                  <c:v>0</c:v>
                </c:pt>
                <c:pt idx="12534">
                  <c:v>0</c:v>
                </c:pt>
                <c:pt idx="12535">
                  <c:v>0</c:v>
                </c:pt>
                <c:pt idx="12536">
                  <c:v>0</c:v>
                </c:pt>
                <c:pt idx="12537">
                  <c:v>0</c:v>
                </c:pt>
                <c:pt idx="12538">
                  <c:v>0</c:v>
                </c:pt>
                <c:pt idx="12539">
                  <c:v>0</c:v>
                </c:pt>
                <c:pt idx="12540">
                  <c:v>0</c:v>
                </c:pt>
                <c:pt idx="12541">
                  <c:v>0</c:v>
                </c:pt>
                <c:pt idx="12542">
                  <c:v>0</c:v>
                </c:pt>
                <c:pt idx="12543">
                  <c:v>0</c:v>
                </c:pt>
                <c:pt idx="12544">
                  <c:v>0</c:v>
                </c:pt>
                <c:pt idx="12545">
                  <c:v>0</c:v>
                </c:pt>
                <c:pt idx="12546">
                  <c:v>0</c:v>
                </c:pt>
                <c:pt idx="12547">
                  <c:v>0</c:v>
                </c:pt>
                <c:pt idx="12548">
                  <c:v>0</c:v>
                </c:pt>
                <c:pt idx="12549">
                  <c:v>0</c:v>
                </c:pt>
                <c:pt idx="12550">
                  <c:v>0</c:v>
                </c:pt>
                <c:pt idx="12551">
                  <c:v>0</c:v>
                </c:pt>
                <c:pt idx="12552">
                  <c:v>0</c:v>
                </c:pt>
                <c:pt idx="12553">
                  <c:v>0</c:v>
                </c:pt>
                <c:pt idx="12554">
                  <c:v>0</c:v>
                </c:pt>
                <c:pt idx="12555">
                  <c:v>0</c:v>
                </c:pt>
                <c:pt idx="12556">
                  <c:v>0</c:v>
                </c:pt>
                <c:pt idx="12557">
                  <c:v>0</c:v>
                </c:pt>
                <c:pt idx="12558">
                  <c:v>0</c:v>
                </c:pt>
                <c:pt idx="12559">
                  <c:v>0</c:v>
                </c:pt>
                <c:pt idx="12560">
                  <c:v>0</c:v>
                </c:pt>
                <c:pt idx="12561">
                  <c:v>0</c:v>
                </c:pt>
                <c:pt idx="12562">
                  <c:v>0</c:v>
                </c:pt>
                <c:pt idx="12563">
                  <c:v>0</c:v>
                </c:pt>
                <c:pt idx="12564">
                  <c:v>0</c:v>
                </c:pt>
                <c:pt idx="12565">
                  <c:v>0</c:v>
                </c:pt>
                <c:pt idx="12566">
                  <c:v>0</c:v>
                </c:pt>
                <c:pt idx="12567">
                  <c:v>0</c:v>
                </c:pt>
                <c:pt idx="12568">
                  <c:v>0</c:v>
                </c:pt>
                <c:pt idx="12569">
                  <c:v>0</c:v>
                </c:pt>
                <c:pt idx="12570">
                  <c:v>0</c:v>
                </c:pt>
                <c:pt idx="12571">
                  <c:v>0</c:v>
                </c:pt>
                <c:pt idx="12572">
                  <c:v>0</c:v>
                </c:pt>
                <c:pt idx="12573">
                  <c:v>0</c:v>
                </c:pt>
                <c:pt idx="12574">
                  <c:v>0</c:v>
                </c:pt>
                <c:pt idx="12575">
                  <c:v>0</c:v>
                </c:pt>
                <c:pt idx="12576">
                  <c:v>0</c:v>
                </c:pt>
                <c:pt idx="12577">
                  <c:v>0</c:v>
                </c:pt>
                <c:pt idx="12578">
                  <c:v>0</c:v>
                </c:pt>
                <c:pt idx="12579">
                  <c:v>0</c:v>
                </c:pt>
                <c:pt idx="12580">
                  <c:v>0</c:v>
                </c:pt>
                <c:pt idx="12581">
                  <c:v>0</c:v>
                </c:pt>
                <c:pt idx="12582">
                  <c:v>0</c:v>
                </c:pt>
                <c:pt idx="12583">
                  <c:v>0</c:v>
                </c:pt>
                <c:pt idx="12584">
                  <c:v>0</c:v>
                </c:pt>
                <c:pt idx="12585">
                  <c:v>0</c:v>
                </c:pt>
                <c:pt idx="12586">
                  <c:v>0</c:v>
                </c:pt>
                <c:pt idx="12587">
                  <c:v>0</c:v>
                </c:pt>
                <c:pt idx="12588">
                  <c:v>0</c:v>
                </c:pt>
                <c:pt idx="12589">
                  <c:v>0</c:v>
                </c:pt>
                <c:pt idx="12590">
                  <c:v>0</c:v>
                </c:pt>
                <c:pt idx="12591">
                  <c:v>0</c:v>
                </c:pt>
                <c:pt idx="12592">
                  <c:v>0</c:v>
                </c:pt>
                <c:pt idx="12593">
                  <c:v>0</c:v>
                </c:pt>
                <c:pt idx="12594">
                  <c:v>0</c:v>
                </c:pt>
                <c:pt idx="12595">
                  <c:v>0</c:v>
                </c:pt>
                <c:pt idx="12596">
                  <c:v>0</c:v>
                </c:pt>
                <c:pt idx="12597">
                  <c:v>0</c:v>
                </c:pt>
                <c:pt idx="12598">
                  <c:v>0</c:v>
                </c:pt>
                <c:pt idx="12599">
                  <c:v>0</c:v>
                </c:pt>
                <c:pt idx="12600">
                  <c:v>0</c:v>
                </c:pt>
                <c:pt idx="12601">
                  <c:v>0</c:v>
                </c:pt>
                <c:pt idx="12602">
                  <c:v>0</c:v>
                </c:pt>
                <c:pt idx="12603">
                  <c:v>0</c:v>
                </c:pt>
                <c:pt idx="12604">
                  <c:v>0</c:v>
                </c:pt>
                <c:pt idx="12605">
                  <c:v>0</c:v>
                </c:pt>
                <c:pt idx="12606">
                  <c:v>0</c:v>
                </c:pt>
                <c:pt idx="12607">
                  <c:v>0</c:v>
                </c:pt>
                <c:pt idx="12608">
                  <c:v>0</c:v>
                </c:pt>
                <c:pt idx="12609">
                  <c:v>0</c:v>
                </c:pt>
                <c:pt idx="12610">
                  <c:v>0</c:v>
                </c:pt>
                <c:pt idx="12611">
                  <c:v>0</c:v>
                </c:pt>
                <c:pt idx="12612">
                  <c:v>0</c:v>
                </c:pt>
                <c:pt idx="12613">
                  <c:v>0</c:v>
                </c:pt>
                <c:pt idx="12614">
                  <c:v>0</c:v>
                </c:pt>
                <c:pt idx="12615">
                  <c:v>0</c:v>
                </c:pt>
                <c:pt idx="12616">
                  <c:v>0</c:v>
                </c:pt>
                <c:pt idx="12617">
                  <c:v>0</c:v>
                </c:pt>
                <c:pt idx="12618">
                  <c:v>0</c:v>
                </c:pt>
                <c:pt idx="12619">
                  <c:v>0</c:v>
                </c:pt>
                <c:pt idx="12620">
                  <c:v>0</c:v>
                </c:pt>
                <c:pt idx="12621">
                  <c:v>0</c:v>
                </c:pt>
                <c:pt idx="12622">
                  <c:v>0</c:v>
                </c:pt>
                <c:pt idx="12623">
                  <c:v>0</c:v>
                </c:pt>
                <c:pt idx="12624">
                  <c:v>0</c:v>
                </c:pt>
                <c:pt idx="12625">
                  <c:v>0</c:v>
                </c:pt>
                <c:pt idx="12626">
                  <c:v>0</c:v>
                </c:pt>
                <c:pt idx="12627">
                  <c:v>0</c:v>
                </c:pt>
                <c:pt idx="12628">
                  <c:v>0</c:v>
                </c:pt>
                <c:pt idx="12629">
                  <c:v>0</c:v>
                </c:pt>
                <c:pt idx="12630">
                  <c:v>0</c:v>
                </c:pt>
                <c:pt idx="12631">
                  <c:v>0</c:v>
                </c:pt>
                <c:pt idx="12632">
                  <c:v>0</c:v>
                </c:pt>
                <c:pt idx="12633">
                  <c:v>0</c:v>
                </c:pt>
                <c:pt idx="12634">
                  <c:v>0</c:v>
                </c:pt>
                <c:pt idx="12635">
                  <c:v>0</c:v>
                </c:pt>
                <c:pt idx="12636">
                  <c:v>0</c:v>
                </c:pt>
                <c:pt idx="12637">
                  <c:v>0</c:v>
                </c:pt>
                <c:pt idx="12638">
                  <c:v>0</c:v>
                </c:pt>
                <c:pt idx="12639">
                  <c:v>0</c:v>
                </c:pt>
                <c:pt idx="12640">
                  <c:v>0</c:v>
                </c:pt>
                <c:pt idx="12641">
                  <c:v>0</c:v>
                </c:pt>
                <c:pt idx="12642">
                  <c:v>0</c:v>
                </c:pt>
                <c:pt idx="12643">
                  <c:v>0</c:v>
                </c:pt>
                <c:pt idx="12644">
                  <c:v>0</c:v>
                </c:pt>
                <c:pt idx="12645">
                  <c:v>0</c:v>
                </c:pt>
                <c:pt idx="12646">
                  <c:v>0</c:v>
                </c:pt>
                <c:pt idx="12647">
                  <c:v>0</c:v>
                </c:pt>
                <c:pt idx="12648">
                  <c:v>0</c:v>
                </c:pt>
                <c:pt idx="12649">
                  <c:v>0</c:v>
                </c:pt>
                <c:pt idx="12650">
                  <c:v>0</c:v>
                </c:pt>
                <c:pt idx="12651">
                  <c:v>0</c:v>
                </c:pt>
                <c:pt idx="12652">
                  <c:v>0</c:v>
                </c:pt>
                <c:pt idx="12653">
                  <c:v>0</c:v>
                </c:pt>
                <c:pt idx="12654">
                  <c:v>0</c:v>
                </c:pt>
                <c:pt idx="12655">
                  <c:v>0</c:v>
                </c:pt>
                <c:pt idx="12656">
                  <c:v>0</c:v>
                </c:pt>
                <c:pt idx="12657">
                  <c:v>0</c:v>
                </c:pt>
                <c:pt idx="12658">
                  <c:v>0</c:v>
                </c:pt>
                <c:pt idx="12659">
                  <c:v>0</c:v>
                </c:pt>
                <c:pt idx="12660">
                  <c:v>0</c:v>
                </c:pt>
                <c:pt idx="12661">
                  <c:v>0</c:v>
                </c:pt>
                <c:pt idx="12662">
                  <c:v>0</c:v>
                </c:pt>
                <c:pt idx="12663">
                  <c:v>0</c:v>
                </c:pt>
                <c:pt idx="12664">
                  <c:v>0</c:v>
                </c:pt>
                <c:pt idx="12665">
                  <c:v>0</c:v>
                </c:pt>
                <c:pt idx="12666">
                  <c:v>0</c:v>
                </c:pt>
                <c:pt idx="12667">
                  <c:v>0</c:v>
                </c:pt>
                <c:pt idx="12668">
                  <c:v>0</c:v>
                </c:pt>
                <c:pt idx="12669">
                  <c:v>0</c:v>
                </c:pt>
                <c:pt idx="12670">
                  <c:v>0</c:v>
                </c:pt>
                <c:pt idx="12671">
                  <c:v>0</c:v>
                </c:pt>
                <c:pt idx="12672">
                  <c:v>0</c:v>
                </c:pt>
                <c:pt idx="12673">
                  <c:v>0</c:v>
                </c:pt>
                <c:pt idx="12674">
                  <c:v>0</c:v>
                </c:pt>
                <c:pt idx="12675">
                  <c:v>0</c:v>
                </c:pt>
                <c:pt idx="12676">
                  <c:v>0</c:v>
                </c:pt>
                <c:pt idx="12677">
                  <c:v>0</c:v>
                </c:pt>
                <c:pt idx="12678">
                  <c:v>0</c:v>
                </c:pt>
                <c:pt idx="12679">
                  <c:v>0</c:v>
                </c:pt>
                <c:pt idx="12680">
                  <c:v>0</c:v>
                </c:pt>
                <c:pt idx="12681">
                  <c:v>0</c:v>
                </c:pt>
                <c:pt idx="12682">
                  <c:v>0</c:v>
                </c:pt>
                <c:pt idx="12683">
                  <c:v>0</c:v>
                </c:pt>
                <c:pt idx="12684">
                  <c:v>0</c:v>
                </c:pt>
                <c:pt idx="12685">
                  <c:v>0</c:v>
                </c:pt>
                <c:pt idx="12686">
                  <c:v>0</c:v>
                </c:pt>
                <c:pt idx="12687">
                  <c:v>0</c:v>
                </c:pt>
                <c:pt idx="12688">
                  <c:v>0</c:v>
                </c:pt>
                <c:pt idx="12689">
                  <c:v>0</c:v>
                </c:pt>
                <c:pt idx="12690">
                  <c:v>0</c:v>
                </c:pt>
                <c:pt idx="12691">
                  <c:v>0</c:v>
                </c:pt>
                <c:pt idx="12692">
                  <c:v>0</c:v>
                </c:pt>
                <c:pt idx="12693">
                  <c:v>0</c:v>
                </c:pt>
                <c:pt idx="12694">
                  <c:v>0</c:v>
                </c:pt>
                <c:pt idx="12695">
                  <c:v>0</c:v>
                </c:pt>
                <c:pt idx="12696">
                  <c:v>0</c:v>
                </c:pt>
                <c:pt idx="12697">
                  <c:v>0</c:v>
                </c:pt>
                <c:pt idx="12698">
                  <c:v>0</c:v>
                </c:pt>
                <c:pt idx="12699">
                  <c:v>0</c:v>
                </c:pt>
                <c:pt idx="12700">
                  <c:v>0</c:v>
                </c:pt>
                <c:pt idx="12701">
                  <c:v>0</c:v>
                </c:pt>
                <c:pt idx="12702">
                  <c:v>0</c:v>
                </c:pt>
                <c:pt idx="12703">
                  <c:v>0</c:v>
                </c:pt>
                <c:pt idx="12704">
                  <c:v>0</c:v>
                </c:pt>
                <c:pt idx="12705">
                  <c:v>0</c:v>
                </c:pt>
                <c:pt idx="12706">
                  <c:v>0</c:v>
                </c:pt>
                <c:pt idx="12707">
                  <c:v>0</c:v>
                </c:pt>
                <c:pt idx="12708">
                  <c:v>0</c:v>
                </c:pt>
                <c:pt idx="12709">
                  <c:v>0</c:v>
                </c:pt>
                <c:pt idx="12710">
                  <c:v>0</c:v>
                </c:pt>
                <c:pt idx="12711">
                  <c:v>0</c:v>
                </c:pt>
                <c:pt idx="12712">
                  <c:v>0</c:v>
                </c:pt>
                <c:pt idx="12713">
                  <c:v>0</c:v>
                </c:pt>
                <c:pt idx="12714">
                  <c:v>0</c:v>
                </c:pt>
                <c:pt idx="12715">
                  <c:v>0</c:v>
                </c:pt>
                <c:pt idx="12716">
                  <c:v>0</c:v>
                </c:pt>
                <c:pt idx="12717">
                  <c:v>0</c:v>
                </c:pt>
                <c:pt idx="12718">
                  <c:v>0</c:v>
                </c:pt>
                <c:pt idx="12719">
                  <c:v>0</c:v>
                </c:pt>
                <c:pt idx="12720">
                  <c:v>0</c:v>
                </c:pt>
                <c:pt idx="12721">
                  <c:v>0</c:v>
                </c:pt>
                <c:pt idx="12722">
                  <c:v>0</c:v>
                </c:pt>
                <c:pt idx="12723">
                  <c:v>0</c:v>
                </c:pt>
                <c:pt idx="12724">
                  <c:v>0</c:v>
                </c:pt>
                <c:pt idx="12725">
                  <c:v>0</c:v>
                </c:pt>
                <c:pt idx="12726">
                  <c:v>0</c:v>
                </c:pt>
                <c:pt idx="12727">
                  <c:v>0</c:v>
                </c:pt>
                <c:pt idx="12728">
                  <c:v>0</c:v>
                </c:pt>
                <c:pt idx="12729">
                  <c:v>0</c:v>
                </c:pt>
                <c:pt idx="12730">
                  <c:v>0</c:v>
                </c:pt>
                <c:pt idx="12731">
                  <c:v>0</c:v>
                </c:pt>
                <c:pt idx="12732">
                  <c:v>0</c:v>
                </c:pt>
                <c:pt idx="12733">
                  <c:v>0</c:v>
                </c:pt>
                <c:pt idx="12734">
                  <c:v>0</c:v>
                </c:pt>
                <c:pt idx="12735">
                  <c:v>0</c:v>
                </c:pt>
                <c:pt idx="12736">
                  <c:v>0</c:v>
                </c:pt>
                <c:pt idx="12737">
                  <c:v>0</c:v>
                </c:pt>
                <c:pt idx="12738">
                  <c:v>0</c:v>
                </c:pt>
                <c:pt idx="12739">
                  <c:v>0</c:v>
                </c:pt>
                <c:pt idx="12740">
                  <c:v>0</c:v>
                </c:pt>
                <c:pt idx="12741">
                  <c:v>0</c:v>
                </c:pt>
                <c:pt idx="12742">
                  <c:v>0</c:v>
                </c:pt>
                <c:pt idx="12743">
                  <c:v>0</c:v>
                </c:pt>
                <c:pt idx="12744">
                  <c:v>0</c:v>
                </c:pt>
                <c:pt idx="12745">
                  <c:v>0</c:v>
                </c:pt>
                <c:pt idx="12746">
                  <c:v>0</c:v>
                </c:pt>
                <c:pt idx="12747">
                  <c:v>0</c:v>
                </c:pt>
                <c:pt idx="12748">
                  <c:v>0</c:v>
                </c:pt>
                <c:pt idx="12749">
                  <c:v>0</c:v>
                </c:pt>
                <c:pt idx="12750">
                  <c:v>0</c:v>
                </c:pt>
                <c:pt idx="12751">
                  <c:v>0</c:v>
                </c:pt>
                <c:pt idx="12752">
                  <c:v>0</c:v>
                </c:pt>
                <c:pt idx="12753">
                  <c:v>0</c:v>
                </c:pt>
                <c:pt idx="12754">
                  <c:v>0</c:v>
                </c:pt>
                <c:pt idx="12755">
                  <c:v>0</c:v>
                </c:pt>
                <c:pt idx="12756">
                  <c:v>0</c:v>
                </c:pt>
                <c:pt idx="12757">
                  <c:v>0</c:v>
                </c:pt>
                <c:pt idx="12758">
                  <c:v>0</c:v>
                </c:pt>
                <c:pt idx="12759">
                  <c:v>0</c:v>
                </c:pt>
                <c:pt idx="12760">
                  <c:v>0</c:v>
                </c:pt>
                <c:pt idx="12761">
                  <c:v>0</c:v>
                </c:pt>
                <c:pt idx="12762">
                  <c:v>0</c:v>
                </c:pt>
                <c:pt idx="12763">
                  <c:v>0</c:v>
                </c:pt>
                <c:pt idx="12764">
                  <c:v>0</c:v>
                </c:pt>
                <c:pt idx="12765">
                  <c:v>0</c:v>
                </c:pt>
                <c:pt idx="12766">
                  <c:v>0</c:v>
                </c:pt>
                <c:pt idx="12767">
                  <c:v>0</c:v>
                </c:pt>
                <c:pt idx="12768">
                  <c:v>0</c:v>
                </c:pt>
                <c:pt idx="12769">
                  <c:v>0</c:v>
                </c:pt>
                <c:pt idx="12770">
                  <c:v>0</c:v>
                </c:pt>
                <c:pt idx="12771">
                  <c:v>0</c:v>
                </c:pt>
                <c:pt idx="12772">
                  <c:v>0</c:v>
                </c:pt>
                <c:pt idx="12773">
                  <c:v>0</c:v>
                </c:pt>
                <c:pt idx="12774">
                  <c:v>0</c:v>
                </c:pt>
                <c:pt idx="12775">
                  <c:v>0</c:v>
                </c:pt>
                <c:pt idx="12776">
                  <c:v>0</c:v>
                </c:pt>
                <c:pt idx="12777">
                  <c:v>0</c:v>
                </c:pt>
                <c:pt idx="12778">
                  <c:v>0</c:v>
                </c:pt>
                <c:pt idx="12779">
                  <c:v>0</c:v>
                </c:pt>
                <c:pt idx="12780">
                  <c:v>0</c:v>
                </c:pt>
                <c:pt idx="12781">
                  <c:v>0</c:v>
                </c:pt>
                <c:pt idx="12782">
                  <c:v>0</c:v>
                </c:pt>
                <c:pt idx="12783">
                  <c:v>0</c:v>
                </c:pt>
                <c:pt idx="12784">
                  <c:v>0</c:v>
                </c:pt>
                <c:pt idx="12785">
                  <c:v>0</c:v>
                </c:pt>
                <c:pt idx="12786">
                  <c:v>0</c:v>
                </c:pt>
                <c:pt idx="12787">
                  <c:v>0</c:v>
                </c:pt>
                <c:pt idx="12788">
                  <c:v>0</c:v>
                </c:pt>
                <c:pt idx="12789">
                  <c:v>0</c:v>
                </c:pt>
                <c:pt idx="12790">
                  <c:v>0</c:v>
                </c:pt>
                <c:pt idx="12791">
                  <c:v>0</c:v>
                </c:pt>
                <c:pt idx="12792">
                  <c:v>0</c:v>
                </c:pt>
                <c:pt idx="12793">
                  <c:v>0</c:v>
                </c:pt>
                <c:pt idx="12794">
                  <c:v>0</c:v>
                </c:pt>
                <c:pt idx="12795">
                  <c:v>0</c:v>
                </c:pt>
                <c:pt idx="12796">
                  <c:v>0</c:v>
                </c:pt>
                <c:pt idx="12797">
                  <c:v>0</c:v>
                </c:pt>
                <c:pt idx="12798">
                  <c:v>0</c:v>
                </c:pt>
                <c:pt idx="12799">
                  <c:v>0</c:v>
                </c:pt>
                <c:pt idx="12800">
                  <c:v>0</c:v>
                </c:pt>
                <c:pt idx="12801">
                  <c:v>0</c:v>
                </c:pt>
                <c:pt idx="12802">
                  <c:v>0</c:v>
                </c:pt>
                <c:pt idx="12803">
                  <c:v>0</c:v>
                </c:pt>
                <c:pt idx="12804">
                  <c:v>0</c:v>
                </c:pt>
                <c:pt idx="12805">
                  <c:v>0</c:v>
                </c:pt>
                <c:pt idx="12806">
                  <c:v>0</c:v>
                </c:pt>
                <c:pt idx="12807">
                  <c:v>0</c:v>
                </c:pt>
                <c:pt idx="12808">
                  <c:v>0</c:v>
                </c:pt>
                <c:pt idx="12809">
                  <c:v>0</c:v>
                </c:pt>
                <c:pt idx="12810">
                  <c:v>0</c:v>
                </c:pt>
                <c:pt idx="12811">
                  <c:v>0</c:v>
                </c:pt>
                <c:pt idx="12812">
                  <c:v>0</c:v>
                </c:pt>
                <c:pt idx="12813">
                  <c:v>0</c:v>
                </c:pt>
                <c:pt idx="12814">
                  <c:v>0</c:v>
                </c:pt>
                <c:pt idx="12815">
                  <c:v>0</c:v>
                </c:pt>
                <c:pt idx="12816">
                  <c:v>0</c:v>
                </c:pt>
                <c:pt idx="12817">
                  <c:v>0</c:v>
                </c:pt>
                <c:pt idx="12818">
                  <c:v>0</c:v>
                </c:pt>
                <c:pt idx="12819">
                  <c:v>0</c:v>
                </c:pt>
                <c:pt idx="12820">
                  <c:v>0</c:v>
                </c:pt>
                <c:pt idx="12821">
                  <c:v>0</c:v>
                </c:pt>
                <c:pt idx="12822">
                  <c:v>0</c:v>
                </c:pt>
                <c:pt idx="12823">
                  <c:v>0</c:v>
                </c:pt>
                <c:pt idx="12824">
                  <c:v>0</c:v>
                </c:pt>
                <c:pt idx="12825">
                  <c:v>0</c:v>
                </c:pt>
                <c:pt idx="12826">
                  <c:v>0</c:v>
                </c:pt>
                <c:pt idx="12827">
                  <c:v>0</c:v>
                </c:pt>
                <c:pt idx="12828">
                  <c:v>0</c:v>
                </c:pt>
                <c:pt idx="12829">
                  <c:v>0</c:v>
                </c:pt>
                <c:pt idx="12830">
                  <c:v>0</c:v>
                </c:pt>
                <c:pt idx="12831">
                  <c:v>0</c:v>
                </c:pt>
                <c:pt idx="12832">
                  <c:v>0</c:v>
                </c:pt>
                <c:pt idx="12833">
                  <c:v>0</c:v>
                </c:pt>
                <c:pt idx="12834">
                  <c:v>0</c:v>
                </c:pt>
                <c:pt idx="12835">
                  <c:v>0</c:v>
                </c:pt>
                <c:pt idx="12836">
                  <c:v>0</c:v>
                </c:pt>
                <c:pt idx="12837">
                  <c:v>0</c:v>
                </c:pt>
                <c:pt idx="12838">
                  <c:v>0</c:v>
                </c:pt>
                <c:pt idx="12839">
                  <c:v>0</c:v>
                </c:pt>
                <c:pt idx="12840">
                  <c:v>0</c:v>
                </c:pt>
                <c:pt idx="12841">
                  <c:v>0</c:v>
                </c:pt>
                <c:pt idx="12842">
                  <c:v>0</c:v>
                </c:pt>
                <c:pt idx="12843">
                  <c:v>0</c:v>
                </c:pt>
                <c:pt idx="12844">
                  <c:v>0</c:v>
                </c:pt>
                <c:pt idx="12845">
                  <c:v>0</c:v>
                </c:pt>
                <c:pt idx="12846">
                  <c:v>0</c:v>
                </c:pt>
                <c:pt idx="12847">
                  <c:v>0</c:v>
                </c:pt>
                <c:pt idx="12848">
                  <c:v>0</c:v>
                </c:pt>
                <c:pt idx="12849">
                  <c:v>0</c:v>
                </c:pt>
                <c:pt idx="12850">
                  <c:v>0</c:v>
                </c:pt>
                <c:pt idx="12851">
                  <c:v>0</c:v>
                </c:pt>
                <c:pt idx="12852">
                  <c:v>0</c:v>
                </c:pt>
                <c:pt idx="12853">
                  <c:v>0</c:v>
                </c:pt>
                <c:pt idx="12854">
                  <c:v>0</c:v>
                </c:pt>
                <c:pt idx="12855">
                  <c:v>0</c:v>
                </c:pt>
                <c:pt idx="12856">
                  <c:v>0</c:v>
                </c:pt>
                <c:pt idx="12857">
                  <c:v>0</c:v>
                </c:pt>
                <c:pt idx="12858">
                  <c:v>0</c:v>
                </c:pt>
                <c:pt idx="12859">
                  <c:v>0</c:v>
                </c:pt>
                <c:pt idx="12860">
                  <c:v>0</c:v>
                </c:pt>
                <c:pt idx="12861">
                  <c:v>0</c:v>
                </c:pt>
                <c:pt idx="12862">
                  <c:v>0</c:v>
                </c:pt>
                <c:pt idx="12863">
                  <c:v>0</c:v>
                </c:pt>
                <c:pt idx="12864">
                  <c:v>0</c:v>
                </c:pt>
                <c:pt idx="12865">
                  <c:v>0</c:v>
                </c:pt>
                <c:pt idx="12866">
                  <c:v>0</c:v>
                </c:pt>
                <c:pt idx="12867">
                  <c:v>0</c:v>
                </c:pt>
                <c:pt idx="12868">
                  <c:v>0</c:v>
                </c:pt>
                <c:pt idx="12869">
                  <c:v>0</c:v>
                </c:pt>
                <c:pt idx="12870">
                  <c:v>0</c:v>
                </c:pt>
                <c:pt idx="12871">
                  <c:v>0</c:v>
                </c:pt>
                <c:pt idx="12872">
                  <c:v>0</c:v>
                </c:pt>
                <c:pt idx="12873">
                  <c:v>0</c:v>
                </c:pt>
                <c:pt idx="12874">
                  <c:v>0</c:v>
                </c:pt>
                <c:pt idx="12875">
                  <c:v>0</c:v>
                </c:pt>
                <c:pt idx="12876">
                  <c:v>0</c:v>
                </c:pt>
                <c:pt idx="12877">
                  <c:v>0</c:v>
                </c:pt>
                <c:pt idx="12878">
                  <c:v>0</c:v>
                </c:pt>
                <c:pt idx="12879">
                  <c:v>0</c:v>
                </c:pt>
                <c:pt idx="12880">
                  <c:v>0</c:v>
                </c:pt>
                <c:pt idx="12881">
                  <c:v>0</c:v>
                </c:pt>
                <c:pt idx="12882">
                  <c:v>0</c:v>
                </c:pt>
                <c:pt idx="12883">
                  <c:v>0</c:v>
                </c:pt>
                <c:pt idx="12884">
                  <c:v>0</c:v>
                </c:pt>
                <c:pt idx="12885">
                  <c:v>0</c:v>
                </c:pt>
                <c:pt idx="12886">
                  <c:v>0</c:v>
                </c:pt>
                <c:pt idx="12887">
                  <c:v>0</c:v>
                </c:pt>
                <c:pt idx="12888">
                  <c:v>0</c:v>
                </c:pt>
                <c:pt idx="12889">
                  <c:v>0</c:v>
                </c:pt>
                <c:pt idx="12890">
                  <c:v>0</c:v>
                </c:pt>
                <c:pt idx="12891">
                  <c:v>0</c:v>
                </c:pt>
                <c:pt idx="12892">
                  <c:v>0</c:v>
                </c:pt>
                <c:pt idx="12893">
                  <c:v>0</c:v>
                </c:pt>
                <c:pt idx="12894">
                  <c:v>0</c:v>
                </c:pt>
                <c:pt idx="12895">
                  <c:v>0</c:v>
                </c:pt>
                <c:pt idx="12896">
                  <c:v>0</c:v>
                </c:pt>
                <c:pt idx="12897">
                  <c:v>0</c:v>
                </c:pt>
                <c:pt idx="12898">
                  <c:v>0</c:v>
                </c:pt>
                <c:pt idx="12899">
                  <c:v>0</c:v>
                </c:pt>
                <c:pt idx="12900">
                  <c:v>0</c:v>
                </c:pt>
                <c:pt idx="12901">
                  <c:v>0</c:v>
                </c:pt>
                <c:pt idx="12902">
                  <c:v>0</c:v>
                </c:pt>
                <c:pt idx="12903">
                  <c:v>0</c:v>
                </c:pt>
                <c:pt idx="12904">
                  <c:v>0</c:v>
                </c:pt>
                <c:pt idx="12905">
                  <c:v>0</c:v>
                </c:pt>
                <c:pt idx="12906">
                  <c:v>0</c:v>
                </c:pt>
                <c:pt idx="12907">
                  <c:v>0</c:v>
                </c:pt>
                <c:pt idx="12908">
                  <c:v>0</c:v>
                </c:pt>
                <c:pt idx="12909">
                  <c:v>0</c:v>
                </c:pt>
                <c:pt idx="12910">
                  <c:v>0</c:v>
                </c:pt>
                <c:pt idx="12911">
                  <c:v>0</c:v>
                </c:pt>
                <c:pt idx="12912">
                  <c:v>0</c:v>
                </c:pt>
                <c:pt idx="12913">
                  <c:v>0</c:v>
                </c:pt>
                <c:pt idx="12914">
                  <c:v>0</c:v>
                </c:pt>
                <c:pt idx="12915">
                  <c:v>0</c:v>
                </c:pt>
                <c:pt idx="12916">
                  <c:v>0</c:v>
                </c:pt>
                <c:pt idx="12917">
                  <c:v>0</c:v>
                </c:pt>
                <c:pt idx="12918">
                  <c:v>0</c:v>
                </c:pt>
                <c:pt idx="12919">
                  <c:v>0</c:v>
                </c:pt>
                <c:pt idx="12920">
                  <c:v>0</c:v>
                </c:pt>
                <c:pt idx="12921">
                  <c:v>0</c:v>
                </c:pt>
                <c:pt idx="12922">
                  <c:v>0</c:v>
                </c:pt>
                <c:pt idx="12923">
                  <c:v>0</c:v>
                </c:pt>
                <c:pt idx="12924">
                  <c:v>0</c:v>
                </c:pt>
                <c:pt idx="12925">
                  <c:v>0</c:v>
                </c:pt>
                <c:pt idx="12926">
                  <c:v>0</c:v>
                </c:pt>
                <c:pt idx="12927">
                  <c:v>0</c:v>
                </c:pt>
                <c:pt idx="12928">
                  <c:v>0</c:v>
                </c:pt>
                <c:pt idx="12929">
                  <c:v>0</c:v>
                </c:pt>
                <c:pt idx="12930">
                  <c:v>0</c:v>
                </c:pt>
                <c:pt idx="12931">
                  <c:v>0</c:v>
                </c:pt>
                <c:pt idx="12932">
                  <c:v>0</c:v>
                </c:pt>
                <c:pt idx="12933">
                  <c:v>0</c:v>
                </c:pt>
                <c:pt idx="12934">
                  <c:v>0</c:v>
                </c:pt>
                <c:pt idx="12935">
                  <c:v>0</c:v>
                </c:pt>
                <c:pt idx="12936">
                  <c:v>0</c:v>
                </c:pt>
                <c:pt idx="12937">
                  <c:v>0</c:v>
                </c:pt>
                <c:pt idx="12938">
                  <c:v>0</c:v>
                </c:pt>
                <c:pt idx="12939">
                  <c:v>0</c:v>
                </c:pt>
                <c:pt idx="12940">
                  <c:v>0</c:v>
                </c:pt>
                <c:pt idx="12941">
                  <c:v>0</c:v>
                </c:pt>
                <c:pt idx="12942">
                  <c:v>0</c:v>
                </c:pt>
                <c:pt idx="12943">
                  <c:v>0</c:v>
                </c:pt>
                <c:pt idx="12944">
                  <c:v>0</c:v>
                </c:pt>
                <c:pt idx="12945">
                  <c:v>0</c:v>
                </c:pt>
                <c:pt idx="12946">
                  <c:v>0</c:v>
                </c:pt>
                <c:pt idx="12947">
                  <c:v>0</c:v>
                </c:pt>
                <c:pt idx="12948">
                  <c:v>0</c:v>
                </c:pt>
                <c:pt idx="12949">
                  <c:v>0</c:v>
                </c:pt>
                <c:pt idx="12950">
                  <c:v>0</c:v>
                </c:pt>
                <c:pt idx="12951">
                  <c:v>0</c:v>
                </c:pt>
                <c:pt idx="12952">
                  <c:v>0</c:v>
                </c:pt>
                <c:pt idx="12953">
                  <c:v>0</c:v>
                </c:pt>
                <c:pt idx="12954">
                  <c:v>0</c:v>
                </c:pt>
                <c:pt idx="12955">
                  <c:v>0</c:v>
                </c:pt>
                <c:pt idx="12956">
                  <c:v>0</c:v>
                </c:pt>
                <c:pt idx="12957">
                  <c:v>0</c:v>
                </c:pt>
              </c:numCache>
            </c:numRef>
          </c:val>
          <c:smooth val="0"/>
          <c:extLst>
            <c:ext xmlns:c16="http://schemas.microsoft.com/office/drawing/2014/chart" uri="{C3380CC4-5D6E-409C-BE32-E72D297353CC}">
              <c16:uniqueId val="{00000001-488B-42F5-BC7A-0E75FE45BC43}"/>
            </c:ext>
          </c:extLst>
        </c:ser>
        <c:ser>
          <c:idx val="1"/>
          <c:order val="1"/>
          <c:tx>
            <c:v>75th Percentile Spread</c:v>
          </c:tx>
          <c:spPr>
            <a:ln w="19050" cap="rnd">
              <a:solidFill>
                <a:srgbClr val="5E8AB4"/>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Sheet1!$N$18:$N$100060</c:f>
              <c:numCache>
                <c:formatCode>0</c:formatCode>
                <c:ptCount val="100043"/>
                <c:pt idx="0">
                  <c:v>608</c:v>
                </c:pt>
                <c:pt idx="1">
                  <c:v>608</c:v>
                </c:pt>
                <c:pt idx="2">
                  <c:v>608</c:v>
                </c:pt>
                <c:pt idx="3">
                  <c:v>608</c:v>
                </c:pt>
                <c:pt idx="4">
                  <c:v>608</c:v>
                </c:pt>
                <c:pt idx="5">
                  <c:v>608</c:v>
                </c:pt>
                <c:pt idx="6">
                  <c:v>608</c:v>
                </c:pt>
                <c:pt idx="7">
                  <c:v>608</c:v>
                </c:pt>
                <c:pt idx="8">
                  <c:v>608</c:v>
                </c:pt>
                <c:pt idx="9">
                  <c:v>608</c:v>
                </c:pt>
                <c:pt idx="10">
                  <c:v>608</c:v>
                </c:pt>
                <c:pt idx="11">
                  <c:v>608</c:v>
                </c:pt>
                <c:pt idx="12">
                  <c:v>608</c:v>
                </c:pt>
                <c:pt idx="13">
                  <c:v>608</c:v>
                </c:pt>
                <c:pt idx="14">
                  <c:v>608</c:v>
                </c:pt>
                <c:pt idx="15">
                  <c:v>608</c:v>
                </c:pt>
                <c:pt idx="16">
                  <c:v>608</c:v>
                </c:pt>
                <c:pt idx="17">
                  <c:v>608</c:v>
                </c:pt>
                <c:pt idx="18">
                  <c:v>608</c:v>
                </c:pt>
                <c:pt idx="19">
                  <c:v>608</c:v>
                </c:pt>
                <c:pt idx="20">
                  <c:v>608</c:v>
                </c:pt>
                <c:pt idx="21">
                  <c:v>608</c:v>
                </c:pt>
                <c:pt idx="22">
                  <c:v>608</c:v>
                </c:pt>
                <c:pt idx="23">
                  <c:v>608</c:v>
                </c:pt>
                <c:pt idx="24">
                  <c:v>608</c:v>
                </c:pt>
                <c:pt idx="25">
                  <c:v>608</c:v>
                </c:pt>
                <c:pt idx="26">
                  <c:v>608</c:v>
                </c:pt>
                <c:pt idx="27">
                  <c:v>608</c:v>
                </c:pt>
                <c:pt idx="28">
                  <c:v>608</c:v>
                </c:pt>
                <c:pt idx="29">
                  <c:v>608</c:v>
                </c:pt>
                <c:pt idx="30">
                  <c:v>608</c:v>
                </c:pt>
                <c:pt idx="31">
                  <c:v>608</c:v>
                </c:pt>
                <c:pt idx="32">
                  <c:v>608</c:v>
                </c:pt>
                <c:pt idx="33">
                  <c:v>608</c:v>
                </c:pt>
                <c:pt idx="34">
                  <c:v>608</c:v>
                </c:pt>
                <c:pt idx="35">
                  <c:v>608</c:v>
                </c:pt>
                <c:pt idx="36">
                  <c:v>608</c:v>
                </c:pt>
                <c:pt idx="37">
                  <c:v>608</c:v>
                </c:pt>
                <c:pt idx="38">
                  <c:v>608</c:v>
                </c:pt>
                <c:pt idx="39">
                  <c:v>608</c:v>
                </c:pt>
                <c:pt idx="40">
                  <c:v>608</c:v>
                </c:pt>
                <c:pt idx="41">
                  <c:v>608</c:v>
                </c:pt>
                <c:pt idx="42">
                  <c:v>608</c:v>
                </c:pt>
                <c:pt idx="43">
                  <c:v>608</c:v>
                </c:pt>
                <c:pt idx="44">
                  <c:v>608</c:v>
                </c:pt>
                <c:pt idx="45">
                  <c:v>608</c:v>
                </c:pt>
                <c:pt idx="46">
                  <c:v>608</c:v>
                </c:pt>
                <c:pt idx="47">
                  <c:v>608</c:v>
                </c:pt>
                <c:pt idx="48">
                  <c:v>608</c:v>
                </c:pt>
                <c:pt idx="49">
                  <c:v>608</c:v>
                </c:pt>
                <c:pt idx="50">
                  <c:v>608</c:v>
                </c:pt>
                <c:pt idx="51">
                  <c:v>608</c:v>
                </c:pt>
                <c:pt idx="52">
                  <c:v>608</c:v>
                </c:pt>
                <c:pt idx="53">
                  <c:v>608</c:v>
                </c:pt>
                <c:pt idx="54">
                  <c:v>608</c:v>
                </c:pt>
                <c:pt idx="55">
                  <c:v>608</c:v>
                </c:pt>
                <c:pt idx="56">
                  <c:v>608</c:v>
                </c:pt>
                <c:pt idx="57">
                  <c:v>608</c:v>
                </c:pt>
                <c:pt idx="58">
                  <c:v>608</c:v>
                </c:pt>
                <c:pt idx="59">
                  <c:v>608</c:v>
                </c:pt>
                <c:pt idx="60">
                  <c:v>608</c:v>
                </c:pt>
                <c:pt idx="61">
                  <c:v>608</c:v>
                </c:pt>
                <c:pt idx="62">
                  <c:v>608</c:v>
                </c:pt>
                <c:pt idx="63">
                  <c:v>608</c:v>
                </c:pt>
                <c:pt idx="64">
                  <c:v>608</c:v>
                </c:pt>
                <c:pt idx="65">
                  <c:v>608</c:v>
                </c:pt>
                <c:pt idx="66">
                  <c:v>608</c:v>
                </c:pt>
                <c:pt idx="67">
                  <c:v>608</c:v>
                </c:pt>
                <c:pt idx="68">
                  <c:v>608</c:v>
                </c:pt>
                <c:pt idx="69">
                  <c:v>608</c:v>
                </c:pt>
                <c:pt idx="70">
                  <c:v>608</c:v>
                </c:pt>
                <c:pt idx="71">
                  <c:v>608</c:v>
                </c:pt>
                <c:pt idx="72">
                  <c:v>608</c:v>
                </c:pt>
                <c:pt idx="73">
                  <c:v>608</c:v>
                </c:pt>
                <c:pt idx="74">
                  <c:v>608</c:v>
                </c:pt>
                <c:pt idx="75">
                  <c:v>608</c:v>
                </c:pt>
                <c:pt idx="76">
                  <c:v>608</c:v>
                </c:pt>
                <c:pt idx="77">
                  <c:v>608</c:v>
                </c:pt>
                <c:pt idx="78">
                  <c:v>608</c:v>
                </c:pt>
                <c:pt idx="79">
                  <c:v>608</c:v>
                </c:pt>
                <c:pt idx="80">
                  <c:v>608</c:v>
                </c:pt>
                <c:pt idx="81">
                  <c:v>608</c:v>
                </c:pt>
                <c:pt idx="82">
                  <c:v>608</c:v>
                </c:pt>
                <c:pt idx="83">
                  <c:v>608</c:v>
                </c:pt>
                <c:pt idx="84">
                  <c:v>608</c:v>
                </c:pt>
                <c:pt idx="85">
                  <c:v>608</c:v>
                </c:pt>
                <c:pt idx="86">
                  <c:v>608</c:v>
                </c:pt>
                <c:pt idx="87">
                  <c:v>608</c:v>
                </c:pt>
                <c:pt idx="88">
                  <c:v>608</c:v>
                </c:pt>
                <c:pt idx="89">
                  <c:v>608</c:v>
                </c:pt>
                <c:pt idx="90">
                  <c:v>608</c:v>
                </c:pt>
                <c:pt idx="91">
                  <c:v>608</c:v>
                </c:pt>
                <c:pt idx="92">
                  <c:v>608</c:v>
                </c:pt>
                <c:pt idx="93">
                  <c:v>608</c:v>
                </c:pt>
                <c:pt idx="94">
                  <c:v>608</c:v>
                </c:pt>
                <c:pt idx="95">
                  <c:v>608</c:v>
                </c:pt>
                <c:pt idx="96">
                  <c:v>608</c:v>
                </c:pt>
                <c:pt idx="97">
                  <c:v>608</c:v>
                </c:pt>
                <c:pt idx="98">
                  <c:v>608</c:v>
                </c:pt>
                <c:pt idx="99">
                  <c:v>608</c:v>
                </c:pt>
                <c:pt idx="100">
                  <c:v>608</c:v>
                </c:pt>
                <c:pt idx="101">
                  <c:v>608</c:v>
                </c:pt>
                <c:pt idx="102">
                  <c:v>608</c:v>
                </c:pt>
                <c:pt idx="103">
                  <c:v>608</c:v>
                </c:pt>
                <c:pt idx="104">
                  <c:v>608</c:v>
                </c:pt>
                <c:pt idx="105">
                  <c:v>608</c:v>
                </c:pt>
                <c:pt idx="106">
                  <c:v>608</c:v>
                </c:pt>
                <c:pt idx="107">
                  <c:v>608</c:v>
                </c:pt>
                <c:pt idx="108">
                  <c:v>608</c:v>
                </c:pt>
                <c:pt idx="109">
                  <c:v>608</c:v>
                </c:pt>
                <c:pt idx="110">
                  <c:v>608</c:v>
                </c:pt>
                <c:pt idx="111">
                  <c:v>608</c:v>
                </c:pt>
                <c:pt idx="112">
                  <c:v>608</c:v>
                </c:pt>
                <c:pt idx="113">
                  <c:v>608</c:v>
                </c:pt>
                <c:pt idx="114">
                  <c:v>608</c:v>
                </c:pt>
                <c:pt idx="115">
                  <c:v>608</c:v>
                </c:pt>
                <c:pt idx="116">
                  <c:v>608</c:v>
                </c:pt>
                <c:pt idx="117">
                  <c:v>608</c:v>
                </c:pt>
                <c:pt idx="118">
                  <c:v>608</c:v>
                </c:pt>
                <c:pt idx="119">
                  <c:v>608</c:v>
                </c:pt>
                <c:pt idx="120">
                  <c:v>608</c:v>
                </c:pt>
                <c:pt idx="121">
                  <c:v>608</c:v>
                </c:pt>
                <c:pt idx="122">
                  <c:v>608</c:v>
                </c:pt>
                <c:pt idx="123">
                  <c:v>608</c:v>
                </c:pt>
                <c:pt idx="124">
                  <c:v>608</c:v>
                </c:pt>
                <c:pt idx="125">
                  <c:v>608</c:v>
                </c:pt>
                <c:pt idx="126">
                  <c:v>608</c:v>
                </c:pt>
                <c:pt idx="127">
                  <c:v>608</c:v>
                </c:pt>
                <c:pt idx="128">
                  <c:v>608</c:v>
                </c:pt>
                <c:pt idx="129">
                  <c:v>608</c:v>
                </c:pt>
                <c:pt idx="130">
                  <c:v>608</c:v>
                </c:pt>
                <c:pt idx="131">
                  <c:v>608</c:v>
                </c:pt>
                <c:pt idx="132">
                  <c:v>608</c:v>
                </c:pt>
                <c:pt idx="133">
                  <c:v>608</c:v>
                </c:pt>
                <c:pt idx="134">
                  <c:v>608</c:v>
                </c:pt>
                <c:pt idx="135">
                  <c:v>608</c:v>
                </c:pt>
                <c:pt idx="136">
                  <c:v>608</c:v>
                </c:pt>
                <c:pt idx="137">
                  <c:v>608</c:v>
                </c:pt>
                <c:pt idx="138">
                  <c:v>608</c:v>
                </c:pt>
                <c:pt idx="139">
                  <c:v>608</c:v>
                </c:pt>
                <c:pt idx="140">
                  <c:v>608</c:v>
                </c:pt>
                <c:pt idx="141">
                  <c:v>608</c:v>
                </c:pt>
                <c:pt idx="142">
                  <c:v>608</c:v>
                </c:pt>
                <c:pt idx="143">
                  <c:v>608</c:v>
                </c:pt>
                <c:pt idx="144">
                  <c:v>608</c:v>
                </c:pt>
                <c:pt idx="145">
                  <c:v>608</c:v>
                </c:pt>
                <c:pt idx="146">
                  <c:v>608</c:v>
                </c:pt>
                <c:pt idx="147">
                  <c:v>608</c:v>
                </c:pt>
                <c:pt idx="148">
                  <c:v>608</c:v>
                </c:pt>
                <c:pt idx="149">
                  <c:v>608</c:v>
                </c:pt>
                <c:pt idx="150">
                  <c:v>608</c:v>
                </c:pt>
                <c:pt idx="151">
                  <c:v>608</c:v>
                </c:pt>
                <c:pt idx="152">
                  <c:v>608</c:v>
                </c:pt>
                <c:pt idx="153">
                  <c:v>608</c:v>
                </c:pt>
                <c:pt idx="154">
                  <c:v>608</c:v>
                </c:pt>
                <c:pt idx="155">
                  <c:v>608</c:v>
                </c:pt>
                <c:pt idx="156">
                  <c:v>608</c:v>
                </c:pt>
                <c:pt idx="157">
                  <c:v>608</c:v>
                </c:pt>
                <c:pt idx="158">
                  <c:v>608</c:v>
                </c:pt>
                <c:pt idx="159">
                  <c:v>608</c:v>
                </c:pt>
                <c:pt idx="160">
                  <c:v>608</c:v>
                </c:pt>
                <c:pt idx="161">
                  <c:v>608</c:v>
                </c:pt>
                <c:pt idx="162">
                  <c:v>608</c:v>
                </c:pt>
                <c:pt idx="163">
                  <c:v>608</c:v>
                </c:pt>
                <c:pt idx="164">
                  <c:v>608</c:v>
                </c:pt>
                <c:pt idx="165">
                  <c:v>608</c:v>
                </c:pt>
                <c:pt idx="166">
                  <c:v>608</c:v>
                </c:pt>
                <c:pt idx="167">
                  <c:v>608</c:v>
                </c:pt>
                <c:pt idx="168">
                  <c:v>608</c:v>
                </c:pt>
                <c:pt idx="169">
                  <c:v>608</c:v>
                </c:pt>
                <c:pt idx="170">
                  <c:v>608</c:v>
                </c:pt>
                <c:pt idx="171">
                  <c:v>608</c:v>
                </c:pt>
                <c:pt idx="172">
                  <c:v>608</c:v>
                </c:pt>
                <c:pt idx="173">
                  <c:v>608</c:v>
                </c:pt>
                <c:pt idx="174">
                  <c:v>608</c:v>
                </c:pt>
                <c:pt idx="175">
                  <c:v>608</c:v>
                </c:pt>
                <c:pt idx="176">
                  <c:v>608</c:v>
                </c:pt>
                <c:pt idx="177">
                  <c:v>608</c:v>
                </c:pt>
                <c:pt idx="178">
                  <c:v>608</c:v>
                </c:pt>
                <c:pt idx="179">
                  <c:v>608</c:v>
                </c:pt>
                <c:pt idx="180">
                  <c:v>608</c:v>
                </c:pt>
                <c:pt idx="181">
                  <c:v>608</c:v>
                </c:pt>
                <c:pt idx="182">
                  <c:v>608</c:v>
                </c:pt>
                <c:pt idx="183">
                  <c:v>608</c:v>
                </c:pt>
                <c:pt idx="184">
                  <c:v>608</c:v>
                </c:pt>
                <c:pt idx="185">
                  <c:v>608</c:v>
                </c:pt>
                <c:pt idx="186">
                  <c:v>608</c:v>
                </c:pt>
                <c:pt idx="187">
                  <c:v>608</c:v>
                </c:pt>
                <c:pt idx="188">
                  <c:v>608</c:v>
                </c:pt>
                <c:pt idx="189">
                  <c:v>608</c:v>
                </c:pt>
                <c:pt idx="190">
                  <c:v>608</c:v>
                </c:pt>
                <c:pt idx="191">
                  <c:v>608</c:v>
                </c:pt>
                <c:pt idx="192">
                  <c:v>608</c:v>
                </c:pt>
                <c:pt idx="193">
                  <c:v>608</c:v>
                </c:pt>
                <c:pt idx="194">
                  <c:v>608</c:v>
                </c:pt>
                <c:pt idx="195">
                  <c:v>608</c:v>
                </c:pt>
                <c:pt idx="196">
                  <c:v>608</c:v>
                </c:pt>
                <c:pt idx="197">
                  <c:v>608</c:v>
                </c:pt>
                <c:pt idx="198">
                  <c:v>608</c:v>
                </c:pt>
                <c:pt idx="199">
                  <c:v>608</c:v>
                </c:pt>
                <c:pt idx="200">
                  <c:v>608</c:v>
                </c:pt>
                <c:pt idx="201">
                  <c:v>608</c:v>
                </c:pt>
                <c:pt idx="202">
                  <c:v>608</c:v>
                </c:pt>
                <c:pt idx="203">
                  <c:v>608</c:v>
                </c:pt>
                <c:pt idx="204">
                  <c:v>608</c:v>
                </c:pt>
                <c:pt idx="205">
                  <c:v>608</c:v>
                </c:pt>
                <c:pt idx="206">
                  <c:v>608</c:v>
                </c:pt>
                <c:pt idx="207">
                  <c:v>608</c:v>
                </c:pt>
                <c:pt idx="208">
                  <c:v>608</c:v>
                </c:pt>
                <c:pt idx="209">
                  <c:v>608</c:v>
                </c:pt>
                <c:pt idx="210">
                  <c:v>608</c:v>
                </c:pt>
                <c:pt idx="211">
                  <c:v>608</c:v>
                </c:pt>
                <c:pt idx="212">
                  <c:v>608</c:v>
                </c:pt>
                <c:pt idx="213">
                  <c:v>608</c:v>
                </c:pt>
                <c:pt idx="214">
                  <c:v>608</c:v>
                </c:pt>
                <c:pt idx="215">
                  <c:v>608</c:v>
                </c:pt>
                <c:pt idx="216">
                  <c:v>608</c:v>
                </c:pt>
                <c:pt idx="217">
                  <c:v>608</c:v>
                </c:pt>
                <c:pt idx="218">
                  <c:v>608</c:v>
                </c:pt>
                <c:pt idx="219">
                  <c:v>608</c:v>
                </c:pt>
                <c:pt idx="220">
                  <c:v>608</c:v>
                </c:pt>
                <c:pt idx="221">
                  <c:v>608</c:v>
                </c:pt>
                <c:pt idx="222">
                  <c:v>608</c:v>
                </c:pt>
                <c:pt idx="223">
                  <c:v>608</c:v>
                </c:pt>
                <c:pt idx="224">
                  <c:v>608</c:v>
                </c:pt>
                <c:pt idx="225">
                  <c:v>608</c:v>
                </c:pt>
                <c:pt idx="226">
                  <c:v>608</c:v>
                </c:pt>
                <c:pt idx="227">
                  <c:v>608</c:v>
                </c:pt>
                <c:pt idx="228">
                  <c:v>608</c:v>
                </c:pt>
                <c:pt idx="229">
                  <c:v>608</c:v>
                </c:pt>
                <c:pt idx="230">
                  <c:v>608</c:v>
                </c:pt>
                <c:pt idx="231">
                  <c:v>608</c:v>
                </c:pt>
                <c:pt idx="232">
                  <c:v>608</c:v>
                </c:pt>
                <c:pt idx="233">
                  <c:v>608</c:v>
                </c:pt>
                <c:pt idx="234">
                  <c:v>608</c:v>
                </c:pt>
                <c:pt idx="235">
                  <c:v>608</c:v>
                </c:pt>
                <c:pt idx="236">
                  <c:v>608</c:v>
                </c:pt>
                <c:pt idx="237">
                  <c:v>608</c:v>
                </c:pt>
                <c:pt idx="238">
                  <c:v>608</c:v>
                </c:pt>
                <c:pt idx="239">
                  <c:v>608</c:v>
                </c:pt>
                <c:pt idx="240">
                  <c:v>608</c:v>
                </c:pt>
                <c:pt idx="241">
                  <c:v>608</c:v>
                </c:pt>
                <c:pt idx="242">
                  <c:v>608</c:v>
                </c:pt>
                <c:pt idx="243">
                  <c:v>608</c:v>
                </c:pt>
                <c:pt idx="244">
                  <c:v>608</c:v>
                </c:pt>
                <c:pt idx="245">
                  <c:v>608</c:v>
                </c:pt>
                <c:pt idx="246">
                  <c:v>608</c:v>
                </c:pt>
                <c:pt idx="247">
                  <c:v>608</c:v>
                </c:pt>
                <c:pt idx="248">
                  <c:v>608</c:v>
                </c:pt>
                <c:pt idx="249">
                  <c:v>608</c:v>
                </c:pt>
                <c:pt idx="250">
                  <c:v>608</c:v>
                </c:pt>
                <c:pt idx="251">
                  <c:v>608</c:v>
                </c:pt>
                <c:pt idx="252">
                  <c:v>608</c:v>
                </c:pt>
                <c:pt idx="253">
                  <c:v>608</c:v>
                </c:pt>
                <c:pt idx="254">
                  <c:v>608</c:v>
                </c:pt>
                <c:pt idx="255">
                  <c:v>608</c:v>
                </c:pt>
                <c:pt idx="256">
                  <c:v>608</c:v>
                </c:pt>
                <c:pt idx="257">
                  <c:v>608</c:v>
                </c:pt>
                <c:pt idx="258">
                  <c:v>608</c:v>
                </c:pt>
                <c:pt idx="259">
                  <c:v>608</c:v>
                </c:pt>
                <c:pt idx="260">
                  <c:v>608</c:v>
                </c:pt>
                <c:pt idx="261">
                  <c:v>608</c:v>
                </c:pt>
                <c:pt idx="262">
                  <c:v>608</c:v>
                </c:pt>
                <c:pt idx="263">
                  <c:v>608</c:v>
                </c:pt>
                <c:pt idx="264">
                  <c:v>608</c:v>
                </c:pt>
                <c:pt idx="265">
                  <c:v>608</c:v>
                </c:pt>
                <c:pt idx="266">
                  <c:v>608</c:v>
                </c:pt>
                <c:pt idx="267">
                  <c:v>608</c:v>
                </c:pt>
                <c:pt idx="268">
                  <c:v>608</c:v>
                </c:pt>
                <c:pt idx="269">
                  <c:v>608</c:v>
                </c:pt>
                <c:pt idx="270">
                  <c:v>608</c:v>
                </c:pt>
                <c:pt idx="271">
                  <c:v>608</c:v>
                </c:pt>
                <c:pt idx="272">
                  <c:v>608</c:v>
                </c:pt>
                <c:pt idx="273">
                  <c:v>608</c:v>
                </c:pt>
                <c:pt idx="274">
                  <c:v>608</c:v>
                </c:pt>
                <c:pt idx="275">
                  <c:v>608</c:v>
                </c:pt>
                <c:pt idx="276">
                  <c:v>608</c:v>
                </c:pt>
                <c:pt idx="277">
                  <c:v>608</c:v>
                </c:pt>
                <c:pt idx="278">
                  <c:v>608</c:v>
                </c:pt>
                <c:pt idx="279">
                  <c:v>608</c:v>
                </c:pt>
                <c:pt idx="280">
                  <c:v>608</c:v>
                </c:pt>
                <c:pt idx="281">
                  <c:v>608</c:v>
                </c:pt>
                <c:pt idx="282">
                  <c:v>608</c:v>
                </c:pt>
                <c:pt idx="283">
                  <c:v>608</c:v>
                </c:pt>
                <c:pt idx="284">
                  <c:v>608</c:v>
                </c:pt>
                <c:pt idx="285">
                  <c:v>608</c:v>
                </c:pt>
                <c:pt idx="286">
                  <c:v>608</c:v>
                </c:pt>
                <c:pt idx="287">
                  <c:v>608</c:v>
                </c:pt>
                <c:pt idx="288">
                  <c:v>608</c:v>
                </c:pt>
                <c:pt idx="289">
                  <c:v>608</c:v>
                </c:pt>
                <c:pt idx="290">
                  <c:v>608</c:v>
                </c:pt>
                <c:pt idx="291">
                  <c:v>608</c:v>
                </c:pt>
                <c:pt idx="292">
                  <c:v>608</c:v>
                </c:pt>
                <c:pt idx="293">
                  <c:v>608</c:v>
                </c:pt>
                <c:pt idx="294">
                  <c:v>608</c:v>
                </c:pt>
                <c:pt idx="295">
                  <c:v>608</c:v>
                </c:pt>
                <c:pt idx="296">
                  <c:v>608</c:v>
                </c:pt>
                <c:pt idx="297">
                  <c:v>608</c:v>
                </c:pt>
                <c:pt idx="298">
                  <c:v>608</c:v>
                </c:pt>
                <c:pt idx="299">
                  <c:v>608</c:v>
                </c:pt>
                <c:pt idx="300">
                  <c:v>608</c:v>
                </c:pt>
                <c:pt idx="301">
                  <c:v>608</c:v>
                </c:pt>
                <c:pt idx="302">
                  <c:v>608</c:v>
                </c:pt>
                <c:pt idx="303">
                  <c:v>608</c:v>
                </c:pt>
                <c:pt idx="304">
                  <c:v>608</c:v>
                </c:pt>
                <c:pt idx="305">
                  <c:v>608</c:v>
                </c:pt>
                <c:pt idx="306">
                  <c:v>608</c:v>
                </c:pt>
                <c:pt idx="307">
                  <c:v>608</c:v>
                </c:pt>
                <c:pt idx="308">
                  <c:v>608</c:v>
                </c:pt>
                <c:pt idx="309">
                  <c:v>608</c:v>
                </c:pt>
                <c:pt idx="310">
                  <c:v>608</c:v>
                </c:pt>
                <c:pt idx="311">
                  <c:v>608</c:v>
                </c:pt>
                <c:pt idx="312">
                  <c:v>608</c:v>
                </c:pt>
                <c:pt idx="313">
                  <c:v>608</c:v>
                </c:pt>
                <c:pt idx="314">
                  <c:v>608</c:v>
                </c:pt>
                <c:pt idx="315">
                  <c:v>608</c:v>
                </c:pt>
                <c:pt idx="316">
                  <c:v>608</c:v>
                </c:pt>
                <c:pt idx="317">
                  <c:v>608</c:v>
                </c:pt>
                <c:pt idx="318">
                  <c:v>608</c:v>
                </c:pt>
                <c:pt idx="319">
                  <c:v>608</c:v>
                </c:pt>
                <c:pt idx="320">
                  <c:v>608</c:v>
                </c:pt>
                <c:pt idx="321">
                  <c:v>608</c:v>
                </c:pt>
                <c:pt idx="322">
                  <c:v>608</c:v>
                </c:pt>
                <c:pt idx="323">
                  <c:v>608</c:v>
                </c:pt>
                <c:pt idx="324">
                  <c:v>608</c:v>
                </c:pt>
                <c:pt idx="325">
                  <c:v>608</c:v>
                </c:pt>
                <c:pt idx="326">
                  <c:v>608</c:v>
                </c:pt>
                <c:pt idx="327">
                  <c:v>608</c:v>
                </c:pt>
                <c:pt idx="328">
                  <c:v>608</c:v>
                </c:pt>
                <c:pt idx="329">
                  <c:v>608</c:v>
                </c:pt>
                <c:pt idx="330">
                  <c:v>608</c:v>
                </c:pt>
                <c:pt idx="331">
                  <c:v>608</c:v>
                </c:pt>
                <c:pt idx="332">
                  <c:v>608</c:v>
                </c:pt>
                <c:pt idx="333">
                  <c:v>608</c:v>
                </c:pt>
                <c:pt idx="334">
                  <c:v>608</c:v>
                </c:pt>
                <c:pt idx="335">
                  <c:v>608</c:v>
                </c:pt>
                <c:pt idx="336">
                  <c:v>608</c:v>
                </c:pt>
                <c:pt idx="337">
                  <c:v>608</c:v>
                </c:pt>
                <c:pt idx="338">
                  <c:v>608</c:v>
                </c:pt>
                <c:pt idx="339">
                  <c:v>608</c:v>
                </c:pt>
                <c:pt idx="340">
                  <c:v>608</c:v>
                </c:pt>
                <c:pt idx="341">
                  <c:v>608</c:v>
                </c:pt>
                <c:pt idx="342">
                  <c:v>608</c:v>
                </c:pt>
                <c:pt idx="343">
                  <c:v>608</c:v>
                </c:pt>
                <c:pt idx="344">
                  <c:v>608</c:v>
                </c:pt>
                <c:pt idx="345">
                  <c:v>608</c:v>
                </c:pt>
                <c:pt idx="346">
                  <c:v>608</c:v>
                </c:pt>
                <c:pt idx="347">
                  <c:v>608</c:v>
                </c:pt>
                <c:pt idx="348">
                  <c:v>608</c:v>
                </c:pt>
                <c:pt idx="349">
                  <c:v>608</c:v>
                </c:pt>
                <c:pt idx="350">
                  <c:v>608</c:v>
                </c:pt>
                <c:pt idx="351">
                  <c:v>608</c:v>
                </c:pt>
                <c:pt idx="352">
                  <c:v>608</c:v>
                </c:pt>
                <c:pt idx="353">
                  <c:v>608</c:v>
                </c:pt>
                <c:pt idx="354">
                  <c:v>608</c:v>
                </c:pt>
                <c:pt idx="355">
                  <c:v>608</c:v>
                </c:pt>
                <c:pt idx="356">
                  <c:v>608</c:v>
                </c:pt>
                <c:pt idx="357">
                  <c:v>608</c:v>
                </c:pt>
                <c:pt idx="358">
                  <c:v>608</c:v>
                </c:pt>
                <c:pt idx="359">
                  <c:v>608</c:v>
                </c:pt>
                <c:pt idx="360">
                  <c:v>608</c:v>
                </c:pt>
                <c:pt idx="361">
                  <c:v>608</c:v>
                </c:pt>
                <c:pt idx="362">
                  <c:v>608</c:v>
                </c:pt>
                <c:pt idx="363">
                  <c:v>608</c:v>
                </c:pt>
                <c:pt idx="364">
                  <c:v>608</c:v>
                </c:pt>
                <c:pt idx="365">
                  <c:v>608</c:v>
                </c:pt>
                <c:pt idx="366">
                  <c:v>608</c:v>
                </c:pt>
                <c:pt idx="367">
                  <c:v>608</c:v>
                </c:pt>
                <c:pt idx="368">
                  <c:v>608</c:v>
                </c:pt>
                <c:pt idx="369">
                  <c:v>608</c:v>
                </c:pt>
                <c:pt idx="370">
                  <c:v>608</c:v>
                </c:pt>
                <c:pt idx="371">
                  <c:v>608</c:v>
                </c:pt>
                <c:pt idx="372">
                  <c:v>608</c:v>
                </c:pt>
                <c:pt idx="373">
                  <c:v>608</c:v>
                </c:pt>
                <c:pt idx="374">
                  <c:v>608</c:v>
                </c:pt>
                <c:pt idx="375">
                  <c:v>608</c:v>
                </c:pt>
                <c:pt idx="376">
                  <c:v>608</c:v>
                </c:pt>
                <c:pt idx="377">
                  <c:v>608</c:v>
                </c:pt>
                <c:pt idx="378">
                  <c:v>608</c:v>
                </c:pt>
                <c:pt idx="379">
                  <c:v>608</c:v>
                </c:pt>
                <c:pt idx="380">
                  <c:v>608</c:v>
                </c:pt>
                <c:pt idx="381">
                  <c:v>608</c:v>
                </c:pt>
                <c:pt idx="382">
                  <c:v>608</c:v>
                </c:pt>
                <c:pt idx="383">
                  <c:v>608</c:v>
                </c:pt>
                <c:pt idx="384">
                  <c:v>608</c:v>
                </c:pt>
                <c:pt idx="385">
                  <c:v>608</c:v>
                </c:pt>
                <c:pt idx="386">
                  <c:v>608</c:v>
                </c:pt>
                <c:pt idx="387">
                  <c:v>608</c:v>
                </c:pt>
                <c:pt idx="388">
                  <c:v>608</c:v>
                </c:pt>
                <c:pt idx="389">
                  <c:v>608</c:v>
                </c:pt>
                <c:pt idx="390">
                  <c:v>608</c:v>
                </c:pt>
                <c:pt idx="391">
                  <c:v>608</c:v>
                </c:pt>
                <c:pt idx="392">
                  <c:v>608</c:v>
                </c:pt>
                <c:pt idx="393">
                  <c:v>608</c:v>
                </c:pt>
                <c:pt idx="394">
                  <c:v>608</c:v>
                </c:pt>
                <c:pt idx="395">
                  <c:v>608</c:v>
                </c:pt>
                <c:pt idx="396">
                  <c:v>608</c:v>
                </c:pt>
                <c:pt idx="397">
                  <c:v>608</c:v>
                </c:pt>
                <c:pt idx="398">
                  <c:v>608</c:v>
                </c:pt>
                <c:pt idx="399">
                  <c:v>608</c:v>
                </c:pt>
                <c:pt idx="400">
                  <c:v>608</c:v>
                </c:pt>
                <c:pt idx="401">
                  <c:v>608</c:v>
                </c:pt>
                <c:pt idx="402">
                  <c:v>608</c:v>
                </c:pt>
                <c:pt idx="403">
                  <c:v>608</c:v>
                </c:pt>
                <c:pt idx="404">
                  <c:v>608</c:v>
                </c:pt>
                <c:pt idx="405">
                  <c:v>608</c:v>
                </c:pt>
                <c:pt idx="406">
                  <c:v>608</c:v>
                </c:pt>
                <c:pt idx="407">
                  <c:v>608</c:v>
                </c:pt>
                <c:pt idx="408">
                  <c:v>608</c:v>
                </c:pt>
                <c:pt idx="409">
                  <c:v>608</c:v>
                </c:pt>
                <c:pt idx="410">
                  <c:v>608</c:v>
                </c:pt>
                <c:pt idx="411">
                  <c:v>608</c:v>
                </c:pt>
                <c:pt idx="412">
                  <c:v>608</c:v>
                </c:pt>
                <c:pt idx="413">
                  <c:v>608</c:v>
                </c:pt>
                <c:pt idx="414">
                  <c:v>608</c:v>
                </c:pt>
                <c:pt idx="415">
                  <c:v>608</c:v>
                </c:pt>
                <c:pt idx="416">
                  <c:v>608</c:v>
                </c:pt>
                <c:pt idx="417">
                  <c:v>608</c:v>
                </c:pt>
                <c:pt idx="418">
                  <c:v>608</c:v>
                </c:pt>
                <c:pt idx="419">
                  <c:v>608</c:v>
                </c:pt>
                <c:pt idx="420">
                  <c:v>608</c:v>
                </c:pt>
                <c:pt idx="421">
                  <c:v>608</c:v>
                </c:pt>
                <c:pt idx="422">
                  <c:v>608</c:v>
                </c:pt>
                <c:pt idx="423">
                  <c:v>608</c:v>
                </c:pt>
                <c:pt idx="424">
                  <c:v>608</c:v>
                </c:pt>
                <c:pt idx="425">
                  <c:v>608</c:v>
                </c:pt>
                <c:pt idx="426">
                  <c:v>608</c:v>
                </c:pt>
                <c:pt idx="427">
                  <c:v>608</c:v>
                </c:pt>
                <c:pt idx="428">
                  <c:v>608</c:v>
                </c:pt>
                <c:pt idx="429">
                  <c:v>608</c:v>
                </c:pt>
                <c:pt idx="430">
                  <c:v>608</c:v>
                </c:pt>
                <c:pt idx="431">
                  <c:v>608</c:v>
                </c:pt>
                <c:pt idx="432">
                  <c:v>608</c:v>
                </c:pt>
                <c:pt idx="433">
                  <c:v>608</c:v>
                </c:pt>
                <c:pt idx="434">
                  <c:v>608</c:v>
                </c:pt>
                <c:pt idx="435">
                  <c:v>608</c:v>
                </c:pt>
                <c:pt idx="436">
                  <c:v>608</c:v>
                </c:pt>
                <c:pt idx="437">
                  <c:v>608</c:v>
                </c:pt>
                <c:pt idx="438">
                  <c:v>608</c:v>
                </c:pt>
                <c:pt idx="439">
                  <c:v>608</c:v>
                </c:pt>
                <c:pt idx="440">
                  <c:v>608</c:v>
                </c:pt>
                <c:pt idx="441">
                  <c:v>608</c:v>
                </c:pt>
                <c:pt idx="442">
                  <c:v>608</c:v>
                </c:pt>
                <c:pt idx="443">
                  <c:v>608</c:v>
                </c:pt>
                <c:pt idx="444">
                  <c:v>608</c:v>
                </c:pt>
                <c:pt idx="445">
                  <c:v>608</c:v>
                </c:pt>
                <c:pt idx="446">
                  <c:v>608</c:v>
                </c:pt>
                <c:pt idx="447">
                  <c:v>608</c:v>
                </c:pt>
                <c:pt idx="448">
                  <c:v>608</c:v>
                </c:pt>
                <c:pt idx="449">
                  <c:v>608</c:v>
                </c:pt>
                <c:pt idx="450">
                  <c:v>608</c:v>
                </c:pt>
                <c:pt idx="451">
                  <c:v>608</c:v>
                </c:pt>
                <c:pt idx="452">
                  <c:v>608</c:v>
                </c:pt>
                <c:pt idx="453">
                  <c:v>608</c:v>
                </c:pt>
                <c:pt idx="454">
                  <c:v>608</c:v>
                </c:pt>
                <c:pt idx="455">
                  <c:v>608</c:v>
                </c:pt>
                <c:pt idx="456">
                  <c:v>608</c:v>
                </c:pt>
                <c:pt idx="457">
                  <c:v>608</c:v>
                </c:pt>
                <c:pt idx="458">
                  <c:v>608</c:v>
                </c:pt>
                <c:pt idx="459">
                  <c:v>608</c:v>
                </c:pt>
                <c:pt idx="460">
                  <c:v>608</c:v>
                </c:pt>
                <c:pt idx="461">
                  <c:v>608</c:v>
                </c:pt>
                <c:pt idx="462">
                  <c:v>608</c:v>
                </c:pt>
                <c:pt idx="463">
                  <c:v>608</c:v>
                </c:pt>
                <c:pt idx="464">
                  <c:v>608</c:v>
                </c:pt>
                <c:pt idx="465">
                  <c:v>608</c:v>
                </c:pt>
                <c:pt idx="466">
                  <c:v>608</c:v>
                </c:pt>
                <c:pt idx="467">
                  <c:v>608</c:v>
                </c:pt>
                <c:pt idx="468">
                  <c:v>608</c:v>
                </c:pt>
                <c:pt idx="469">
                  <c:v>608</c:v>
                </c:pt>
                <c:pt idx="470">
                  <c:v>608</c:v>
                </c:pt>
                <c:pt idx="471">
                  <c:v>608</c:v>
                </c:pt>
                <c:pt idx="472">
                  <c:v>608</c:v>
                </c:pt>
                <c:pt idx="473">
                  <c:v>608</c:v>
                </c:pt>
                <c:pt idx="474">
                  <c:v>608</c:v>
                </c:pt>
                <c:pt idx="475">
                  <c:v>608</c:v>
                </c:pt>
                <c:pt idx="476">
                  <c:v>608</c:v>
                </c:pt>
                <c:pt idx="477">
                  <c:v>608</c:v>
                </c:pt>
                <c:pt idx="478">
                  <c:v>608</c:v>
                </c:pt>
                <c:pt idx="479">
                  <c:v>608</c:v>
                </c:pt>
                <c:pt idx="480">
                  <c:v>608</c:v>
                </c:pt>
                <c:pt idx="481">
                  <c:v>608</c:v>
                </c:pt>
                <c:pt idx="482">
                  <c:v>608</c:v>
                </c:pt>
                <c:pt idx="483">
                  <c:v>608</c:v>
                </c:pt>
                <c:pt idx="484">
                  <c:v>608</c:v>
                </c:pt>
                <c:pt idx="485">
                  <c:v>608</c:v>
                </c:pt>
                <c:pt idx="486">
                  <c:v>608</c:v>
                </c:pt>
                <c:pt idx="487">
                  <c:v>608</c:v>
                </c:pt>
                <c:pt idx="488">
                  <c:v>608</c:v>
                </c:pt>
                <c:pt idx="489">
                  <c:v>608</c:v>
                </c:pt>
                <c:pt idx="490">
                  <c:v>608</c:v>
                </c:pt>
                <c:pt idx="491">
                  <c:v>608</c:v>
                </c:pt>
                <c:pt idx="492">
                  <c:v>608</c:v>
                </c:pt>
                <c:pt idx="493">
                  <c:v>608</c:v>
                </c:pt>
                <c:pt idx="494">
                  <c:v>608</c:v>
                </c:pt>
                <c:pt idx="495">
                  <c:v>608</c:v>
                </c:pt>
                <c:pt idx="496">
                  <c:v>608</c:v>
                </c:pt>
                <c:pt idx="497">
                  <c:v>608</c:v>
                </c:pt>
                <c:pt idx="498">
                  <c:v>608</c:v>
                </c:pt>
                <c:pt idx="499">
                  <c:v>608</c:v>
                </c:pt>
                <c:pt idx="500">
                  <c:v>608</c:v>
                </c:pt>
                <c:pt idx="501">
                  <c:v>608</c:v>
                </c:pt>
                <c:pt idx="502">
                  <c:v>608</c:v>
                </c:pt>
                <c:pt idx="503">
                  <c:v>608</c:v>
                </c:pt>
                <c:pt idx="504">
                  <c:v>608</c:v>
                </c:pt>
                <c:pt idx="505">
                  <c:v>608</c:v>
                </c:pt>
                <c:pt idx="506">
                  <c:v>608</c:v>
                </c:pt>
                <c:pt idx="507">
                  <c:v>608</c:v>
                </c:pt>
                <c:pt idx="508">
                  <c:v>608</c:v>
                </c:pt>
                <c:pt idx="509">
                  <c:v>608</c:v>
                </c:pt>
                <c:pt idx="510">
                  <c:v>608</c:v>
                </c:pt>
                <c:pt idx="511">
                  <c:v>608</c:v>
                </c:pt>
                <c:pt idx="512">
                  <c:v>608</c:v>
                </c:pt>
                <c:pt idx="513">
                  <c:v>608</c:v>
                </c:pt>
                <c:pt idx="514">
                  <c:v>608</c:v>
                </c:pt>
                <c:pt idx="515">
                  <c:v>608</c:v>
                </c:pt>
                <c:pt idx="516">
                  <c:v>608</c:v>
                </c:pt>
                <c:pt idx="517">
                  <c:v>608</c:v>
                </c:pt>
                <c:pt idx="518">
                  <c:v>608</c:v>
                </c:pt>
                <c:pt idx="519">
                  <c:v>608</c:v>
                </c:pt>
                <c:pt idx="520">
                  <c:v>608</c:v>
                </c:pt>
                <c:pt idx="521">
                  <c:v>608</c:v>
                </c:pt>
                <c:pt idx="522">
                  <c:v>608</c:v>
                </c:pt>
                <c:pt idx="523">
                  <c:v>608</c:v>
                </c:pt>
                <c:pt idx="524">
                  <c:v>608</c:v>
                </c:pt>
                <c:pt idx="525">
                  <c:v>608</c:v>
                </c:pt>
                <c:pt idx="526">
                  <c:v>608</c:v>
                </c:pt>
                <c:pt idx="527">
                  <c:v>608</c:v>
                </c:pt>
                <c:pt idx="528">
                  <c:v>608</c:v>
                </c:pt>
                <c:pt idx="529">
                  <c:v>608</c:v>
                </c:pt>
                <c:pt idx="530">
                  <c:v>608</c:v>
                </c:pt>
                <c:pt idx="531">
                  <c:v>608</c:v>
                </c:pt>
                <c:pt idx="532">
                  <c:v>608</c:v>
                </c:pt>
                <c:pt idx="533">
                  <c:v>608</c:v>
                </c:pt>
                <c:pt idx="534">
                  <c:v>608</c:v>
                </c:pt>
                <c:pt idx="535">
                  <c:v>608</c:v>
                </c:pt>
                <c:pt idx="536">
                  <c:v>608</c:v>
                </c:pt>
                <c:pt idx="537">
                  <c:v>608</c:v>
                </c:pt>
                <c:pt idx="538">
                  <c:v>608</c:v>
                </c:pt>
                <c:pt idx="539">
                  <c:v>608</c:v>
                </c:pt>
                <c:pt idx="540">
                  <c:v>608</c:v>
                </c:pt>
                <c:pt idx="541">
                  <c:v>608</c:v>
                </c:pt>
                <c:pt idx="542">
                  <c:v>608</c:v>
                </c:pt>
                <c:pt idx="543">
                  <c:v>608</c:v>
                </c:pt>
                <c:pt idx="544">
                  <c:v>608</c:v>
                </c:pt>
                <c:pt idx="545">
                  <c:v>608</c:v>
                </c:pt>
                <c:pt idx="546">
                  <c:v>608</c:v>
                </c:pt>
                <c:pt idx="547">
                  <c:v>608</c:v>
                </c:pt>
                <c:pt idx="548">
                  <c:v>608</c:v>
                </c:pt>
                <c:pt idx="549">
                  <c:v>608</c:v>
                </c:pt>
                <c:pt idx="550">
                  <c:v>608</c:v>
                </c:pt>
                <c:pt idx="551">
                  <c:v>608</c:v>
                </c:pt>
                <c:pt idx="552">
                  <c:v>608</c:v>
                </c:pt>
                <c:pt idx="553">
                  <c:v>608</c:v>
                </c:pt>
                <c:pt idx="554">
                  <c:v>608</c:v>
                </c:pt>
                <c:pt idx="555">
                  <c:v>608</c:v>
                </c:pt>
                <c:pt idx="556">
                  <c:v>608</c:v>
                </c:pt>
                <c:pt idx="557">
                  <c:v>608</c:v>
                </c:pt>
                <c:pt idx="558">
                  <c:v>608</c:v>
                </c:pt>
                <c:pt idx="559">
                  <c:v>608</c:v>
                </c:pt>
                <c:pt idx="560">
                  <c:v>608</c:v>
                </c:pt>
                <c:pt idx="561">
                  <c:v>608</c:v>
                </c:pt>
                <c:pt idx="562">
                  <c:v>608</c:v>
                </c:pt>
                <c:pt idx="563">
                  <c:v>608</c:v>
                </c:pt>
                <c:pt idx="564">
                  <c:v>608</c:v>
                </c:pt>
                <c:pt idx="565">
                  <c:v>608</c:v>
                </c:pt>
                <c:pt idx="566">
                  <c:v>608</c:v>
                </c:pt>
                <c:pt idx="567">
                  <c:v>608</c:v>
                </c:pt>
                <c:pt idx="568">
                  <c:v>608</c:v>
                </c:pt>
                <c:pt idx="569">
                  <c:v>608</c:v>
                </c:pt>
                <c:pt idx="570">
                  <c:v>608</c:v>
                </c:pt>
                <c:pt idx="571">
                  <c:v>608</c:v>
                </c:pt>
                <c:pt idx="572">
                  <c:v>608</c:v>
                </c:pt>
                <c:pt idx="573">
                  <c:v>608</c:v>
                </c:pt>
                <c:pt idx="574">
                  <c:v>608</c:v>
                </c:pt>
                <c:pt idx="575">
                  <c:v>608</c:v>
                </c:pt>
                <c:pt idx="576">
                  <c:v>608</c:v>
                </c:pt>
                <c:pt idx="577">
                  <c:v>608</c:v>
                </c:pt>
                <c:pt idx="578">
                  <c:v>608</c:v>
                </c:pt>
                <c:pt idx="579">
                  <c:v>608</c:v>
                </c:pt>
                <c:pt idx="580">
                  <c:v>608</c:v>
                </c:pt>
                <c:pt idx="581">
                  <c:v>608</c:v>
                </c:pt>
                <c:pt idx="582">
                  <c:v>608</c:v>
                </c:pt>
                <c:pt idx="583">
                  <c:v>608</c:v>
                </c:pt>
                <c:pt idx="584">
                  <c:v>608</c:v>
                </c:pt>
                <c:pt idx="585">
                  <c:v>608</c:v>
                </c:pt>
                <c:pt idx="586">
                  <c:v>608</c:v>
                </c:pt>
                <c:pt idx="587">
                  <c:v>608</c:v>
                </c:pt>
                <c:pt idx="588">
                  <c:v>608</c:v>
                </c:pt>
                <c:pt idx="589">
                  <c:v>608</c:v>
                </c:pt>
                <c:pt idx="590">
                  <c:v>608</c:v>
                </c:pt>
                <c:pt idx="591">
                  <c:v>608</c:v>
                </c:pt>
                <c:pt idx="592">
                  <c:v>608</c:v>
                </c:pt>
                <c:pt idx="593">
                  <c:v>608</c:v>
                </c:pt>
                <c:pt idx="594">
                  <c:v>608</c:v>
                </c:pt>
                <c:pt idx="595">
                  <c:v>608</c:v>
                </c:pt>
                <c:pt idx="596">
                  <c:v>608</c:v>
                </c:pt>
                <c:pt idx="597">
                  <c:v>608</c:v>
                </c:pt>
                <c:pt idx="598">
                  <c:v>608</c:v>
                </c:pt>
                <c:pt idx="599">
                  <c:v>608</c:v>
                </c:pt>
                <c:pt idx="600">
                  <c:v>608</c:v>
                </c:pt>
                <c:pt idx="601">
                  <c:v>608</c:v>
                </c:pt>
                <c:pt idx="602">
                  <c:v>608</c:v>
                </c:pt>
                <c:pt idx="603">
                  <c:v>608</c:v>
                </c:pt>
                <c:pt idx="604">
                  <c:v>608</c:v>
                </c:pt>
                <c:pt idx="605">
                  <c:v>608</c:v>
                </c:pt>
                <c:pt idx="606">
                  <c:v>608</c:v>
                </c:pt>
                <c:pt idx="607">
                  <c:v>608</c:v>
                </c:pt>
                <c:pt idx="608">
                  <c:v>608</c:v>
                </c:pt>
                <c:pt idx="609">
                  <c:v>608</c:v>
                </c:pt>
                <c:pt idx="610">
                  <c:v>608</c:v>
                </c:pt>
                <c:pt idx="611">
                  <c:v>608</c:v>
                </c:pt>
                <c:pt idx="612">
                  <c:v>608</c:v>
                </c:pt>
                <c:pt idx="613">
                  <c:v>608</c:v>
                </c:pt>
                <c:pt idx="614">
                  <c:v>608</c:v>
                </c:pt>
                <c:pt idx="615">
                  <c:v>608</c:v>
                </c:pt>
                <c:pt idx="616">
                  <c:v>608</c:v>
                </c:pt>
                <c:pt idx="617">
                  <c:v>608</c:v>
                </c:pt>
                <c:pt idx="618">
                  <c:v>608</c:v>
                </c:pt>
                <c:pt idx="619">
                  <c:v>608</c:v>
                </c:pt>
                <c:pt idx="620">
                  <c:v>608</c:v>
                </c:pt>
                <c:pt idx="621">
                  <c:v>608</c:v>
                </c:pt>
                <c:pt idx="622">
                  <c:v>608</c:v>
                </c:pt>
                <c:pt idx="623">
                  <c:v>608</c:v>
                </c:pt>
                <c:pt idx="624">
                  <c:v>608</c:v>
                </c:pt>
                <c:pt idx="625">
                  <c:v>608</c:v>
                </c:pt>
                <c:pt idx="626">
                  <c:v>608</c:v>
                </c:pt>
                <c:pt idx="627">
                  <c:v>608</c:v>
                </c:pt>
                <c:pt idx="628">
                  <c:v>608</c:v>
                </c:pt>
                <c:pt idx="629">
                  <c:v>608</c:v>
                </c:pt>
                <c:pt idx="630">
                  <c:v>608</c:v>
                </c:pt>
                <c:pt idx="631">
                  <c:v>608</c:v>
                </c:pt>
                <c:pt idx="632">
                  <c:v>608</c:v>
                </c:pt>
                <c:pt idx="633">
                  <c:v>608</c:v>
                </c:pt>
                <c:pt idx="634">
                  <c:v>608</c:v>
                </c:pt>
                <c:pt idx="635">
                  <c:v>608</c:v>
                </c:pt>
                <c:pt idx="636">
                  <c:v>608</c:v>
                </c:pt>
                <c:pt idx="637">
                  <c:v>608</c:v>
                </c:pt>
                <c:pt idx="638">
                  <c:v>608</c:v>
                </c:pt>
                <c:pt idx="639">
                  <c:v>608</c:v>
                </c:pt>
                <c:pt idx="640">
                  <c:v>608</c:v>
                </c:pt>
                <c:pt idx="641">
                  <c:v>608</c:v>
                </c:pt>
                <c:pt idx="642">
                  <c:v>608</c:v>
                </c:pt>
                <c:pt idx="643">
                  <c:v>608</c:v>
                </c:pt>
                <c:pt idx="644">
                  <c:v>608</c:v>
                </c:pt>
                <c:pt idx="645">
                  <c:v>608</c:v>
                </c:pt>
                <c:pt idx="646">
                  <c:v>608</c:v>
                </c:pt>
                <c:pt idx="647">
                  <c:v>608</c:v>
                </c:pt>
                <c:pt idx="648">
                  <c:v>608</c:v>
                </c:pt>
                <c:pt idx="649">
                  <c:v>608</c:v>
                </c:pt>
                <c:pt idx="650">
                  <c:v>608</c:v>
                </c:pt>
                <c:pt idx="651">
                  <c:v>608</c:v>
                </c:pt>
                <c:pt idx="652">
                  <c:v>608</c:v>
                </c:pt>
                <c:pt idx="653">
                  <c:v>608</c:v>
                </c:pt>
                <c:pt idx="654">
                  <c:v>608</c:v>
                </c:pt>
                <c:pt idx="655">
                  <c:v>608</c:v>
                </c:pt>
                <c:pt idx="656">
                  <c:v>608</c:v>
                </c:pt>
                <c:pt idx="657">
                  <c:v>608</c:v>
                </c:pt>
                <c:pt idx="658">
                  <c:v>608</c:v>
                </c:pt>
                <c:pt idx="659">
                  <c:v>608</c:v>
                </c:pt>
                <c:pt idx="660">
                  <c:v>608</c:v>
                </c:pt>
                <c:pt idx="661">
                  <c:v>608</c:v>
                </c:pt>
                <c:pt idx="662">
                  <c:v>608</c:v>
                </c:pt>
                <c:pt idx="663">
                  <c:v>608</c:v>
                </c:pt>
                <c:pt idx="664">
                  <c:v>608</c:v>
                </c:pt>
                <c:pt idx="665">
                  <c:v>608</c:v>
                </c:pt>
                <c:pt idx="666">
                  <c:v>608</c:v>
                </c:pt>
                <c:pt idx="667">
                  <c:v>608</c:v>
                </c:pt>
                <c:pt idx="668">
                  <c:v>608</c:v>
                </c:pt>
                <c:pt idx="669">
                  <c:v>608</c:v>
                </c:pt>
                <c:pt idx="670">
                  <c:v>608</c:v>
                </c:pt>
                <c:pt idx="671">
                  <c:v>608</c:v>
                </c:pt>
                <c:pt idx="672">
                  <c:v>608</c:v>
                </c:pt>
                <c:pt idx="673">
                  <c:v>608</c:v>
                </c:pt>
                <c:pt idx="674">
                  <c:v>608</c:v>
                </c:pt>
                <c:pt idx="675">
                  <c:v>608</c:v>
                </c:pt>
                <c:pt idx="676">
                  <c:v>608</c:v>
                </c:pt>
                <c:pt idx="677">
                  <c:v>608</c:v>
                </c:pt>
                <c:pt idx="678">
                  <c:v>608</c:v>
                </c:pt>
                <c:pt idx="679">
                  <c:v>608</c:v>
                </c:pt>
                <c:pt idx="680">
                  <c:v>608</c:v>
                </c:pt>
                <c:pt idx="681">
                  <c:v>608</c:v>
                </c:pt>
                <c:pt idx="682">
                  <c:v>608</c:v>
                </c:pt>
                <c:pt idx="683">
                  <c:v>608</c:v>
                </c:pt>
                <c:pt idx="684">
                  <c:v>608</c:v>
                </c:pt>
                <c:pt idx="685">
                  <c:v>608</c:v>
                </c:pt>
                <c:pt idx="686">
                  <c:v>608</c:v>
                </c:pt>
                <c:pt idx="687">
                  <c:v>608</c:v>
                </c:pt>
                <c:pt idx="688">
                  <c:v>608</c:v>
                </c:pt>
                <c:pt idx="689">
                  <c:v>608</c:v>
                </c:pt>
                <c:pt idx="690">
                  <c:v>608</c:v>
                </c:pt>
                <c:pt idx="691">
                  <c:v>608</c:v>
                </c:pt>
                <c:pt idx="692">
                  <c:v>608</c:v>
                </c:pt>
                <c:pt idx="693">
                  <c:v>608</c:v>
                </c:pt>
                <c:pt idx="694">
                  <c:v>608</c:v>
                </c:pt>
                <c:pt idx="695">
                  <c:v>608</c:v>
                </c:pt>
                <c:pt idx="696">
                  <c:v>608</c:v>
                </c:pt>
                <c:pt idx="697">
                  <c:v>608</c:v>
                </c:pt>
                <c:pt idx="698">
                  <c:v>608</c:v>
                </c:pt>
                <c:pt idx="699">
                  <c:v>608</c:v>
                </c:pt>
                <c:pt idx="700">
                  <c:v>608</c:v>
                </c:pt>
                <c:pt idx="701">
                  <c:v>608</c:v>
                </c:pt>
                <c:pt idx="702">
                  <c:v>608</c:v>
                </c:pt>
                <c:pt idx="703">
                  <c:v>608</c:v>
                </c:pt>
                <c:pt idx="704">
                  <c:v>608</c:v>
                </c:pt>
                <c:pt idx="705">
                  <c:v>608</c:v>
                </c:pt>
                <c:pt idx="706">
                  <c:v>608</c:v>
                </c:pt>
                <c:pt idx="707">
                  <c:v>608</c:v>
                </c:pt>
                <c:pt idx="708">
                  <c:v>608</c:v>
                </c:pt>
                <c:pt idx="709">
                  <c:v>608</c:v>
                </c:pt>
                <c:pt idx="710">
                  <c:v>608</c:v>
                </c:pt>
                <c:pt idx="711">
                  <c:v>608</c:v>
                </c:pt>
                <c:pt idx="712">
                  <c:v>608</c:v>
                </c:pt>
                <c:pt idx="713">
                  <c:v>608</c:v>
                </c:pt>
                <c:pt idx="714">
                  <c:v>608</c:v>
                </c:pt>
                <c:pt idx="715">
                  <c:v>608</c:v>
                </c:pt>
                <c:pt idx="716">
                  <c:v>608</c:v>
                </c:pt>
                <c:pt idx="717">
                  <c:v>608</c:v>
                </c:pt>
                <c:pt idx="718">
                  <c:v>608</c:v>
                </c:pt>
                <c:pt idx="719">
                  <c:v>608</c:v>
                </c:pt>
                <c:pt idx="720">
                  <c:v>608</c:v>
                </c:pt>
                <c:pt idx="721">
                  <c:v>608</c:v>
                </c:pt>
                <c:pt idx="722">
                  <c:v>608</c:v>
                </c:pt>
                <c:pt idx="723">
                  <c:v>608</c:v>
                </c:pt>
                <c:pt idx="724">
                  <c:v>608</c:v>
                </c:pt>
                <c:pt idx="725">
                  <c:v>608</c:v>
                </c:pt>
                <c:pt idx="726">
                  <c:v>608</c:v>
                </c:pt>
                <c:pt idx="727">
                  <c:v>608</c:v>
                </c:pt>
                <c:pt idx="728">
                  <c:v>608</c:v>
                </c:pt>
                <c:pt idx="729">
                  <c:v>608</c:v>
                </c:pt>
                <c:pt idx="730">
                  <c:v>608</c:v>
                </c:pt>
                <c:pt idx="731">
                  <c:v>608</c:v>
                </c:pt>
                <c:pt idx="732">
                  <c:v>608</c:v>
                </c:pt>
                <c:pt idx="733">
                  <c:v>608</c:v>
                </c:pt>
                <c:pt idx="734">
                  <c:v>608</c:v>
                </c:pt>
                <c:pt idx="735">
                  <c:v>608</c:v>
                </c:pt>
                <c:pt idx="736">
                  <c:v>608</c:v>
                </c:pt>
                <c:pt idx="737">
                  <c:v>608</c:v>
                </c:pt>
                <c:pt idx="738">
                  <c:v>608</c:v>
                </c:pt>
                <c:pt idx="739">
                  <c:v>608</c:v>
                </c:pt>
                <c:pt idx="740">
                  <c:v>608</c:v>
                </c:pt>
                <c:pt idx="741">
                  <c:v>608</c:v>
                </c:pt>
                <c:pt idx="742">
                  <c:v>608</c:v>
                </c:pt>
                <c:pt idx="743">
                  <c:v>608</c:v>
                </c:pt>
                <c:pt idx="744">
                  <c:v>608</c:v>
                </c:pt>
                <c:pt idx="745">
                  <c:v>608</c:v>
                </c:pt>
                <c:pt idx="746">
                  <c:v>608</c:v>
                </c:pt>
                <c:pt idx="747">
                  <c:v>608</c:v>
                </c:pt>
                <c:pt idx="748">
                  <c:v>608</c:v>
                </c:pt>
                <c:pt idx="749">
                  <c:v>608</c:v>
                </c:pt>
                <c:pt idx="750">
                  <c:v>608</c:v>
                </c:pt>
                <c:pt idx="751">
                  <c:v>608</c:v>
                </c:pt>
                <c:pt idx="752">
                  <c:v>608</c:v>
                </c:pt>
                <c:pt idx="753">
                  <c:v>608</c:v>
                </c:pt>
                <c:pt idx="754">
                  <c:v>608</c:v>
                </c:pt>
                <c:pt idx="755">
                  <c:v>608</c:v>
                </c:pt>
                <c:pt idx="756">
                  <c:v>608</c:v>
                </c:pt>
                <c:pt idx="757">
                  <c:v>608</c:v>
                </c:pt>
                <c:pt idx="758">
                  <c:v>608</c:v>
                </c:pt>
                <c:pt idx="759">
                  <c:v>608</c:v>
                </c:pt>
                <c:pt idx="760">
                  <c:v>608</c:v>
                </c:pt>
                <c:pt idx="761">
                  <c:v>608</c:v>
                </c:pt>
                <c:pt idx="762">
                  <c:v>608</c:v>
                </c:pt>
                <c:pt idx="763">
                  <c:v>608</c:v>
                </c:pt>
                <c:pt idx="764">
                  <c:v>608</c:v>
                </c:pt>
                <c:pt idx="765">
                  <c:v>608</c:v>
                </c:pt>
                <c:pt idx="766">
                  <c:v>608</c:v>
                </c:pt>
                <c:pt idx="767">
                  <c:v>608</c:v>
                </c:pt>
                <c:pt idx="768">
                  <c:v>608</c:v>
                </c:pt>
                <c:pt idx="769">
                  <c:v>608</c:v>
                </c:pt>
                <c:pt idx="770">
                  <c:v>608</c:v>
                </c:pt>
                <c:pt idx="771">
                  <c:v>608</c:v>
                </c:pt>
                <c:pt idx="772">
                  <c:v>608</c:v>
                </c:pt>
                <c:pt idx="773">
                  <c:v>608</c:v>
                </c:pt>
                <c:pt idx="774">
                  <c:v>608</c:v>
                </c:pt>
                <c:pt idx="775">
                  <c:v>608</c:v>
                </c:pt>
                <c:pt idx="776">
                  <c:v>608</c:v>
                </c:pt>
                <c:pt idx="777">
                  <c:v>608</c:v>
                </c:pt>
                <c:pt idx="778">
                  <c:v>608</c:v>
                </c:pt>
                <c:pt idx="779">
                  <c:v>608</c:v>
                </c:pt>
                <c:pt idx="780">
                  <c:v>608</c:v>
                </c:pt>
                <c:pt idx="781">
                  <c:v>608</c:v>
                </c:pt>
                <c:pt idx="782">
                  <c:v>608</c:v>
                </c:pt>
                <c:pt idx="783">
                  <c:v>608</c:v>
                </c:pt>
                <c:pt idx="784">
                  <c:v>608</c:v>
                </c:pt>
                <c:pt idx="785">
                  <c:v>608</c:v>
                </c:pt>
                <c:pt idx="786">
                  <c:v>608</c:v>
                </c:pt>
                <c:pt idx="787">
                  <c:v>608</c:v>
                </c:pt>
                <c:pt idx="788">
                  <c:v>608</c:v>
                </c:pt>
                <c:pt idx="789">
                  <c:v>608</c:v>
                </c:pt>
                <c:pt idx="790">
                  <c:v>608</c:v>
                </c:pt>
                <c:pt idx="791">
                  <c:v>608</c:v>
                </c:pt>
                <c:pt idx="792">
                  <c:v>608</c:v>
                </c:pt>
                <c:pt idx="793">
                  <c:v>608</c:v>
                </c:pt>
                <c:pt idx="794">
                  <c:v>608</c:v>
                </c:pt>
                <c:pt idx="795">
                  <c:v>608</c:v>
                </c:pt>
                <c:pt idx="796">
                  <c:v>608</c:v>
                </c:pt>
                <c:pt idx="797">
                  <c:v>608</c:v>
                </c:pt>
                <c:pt idx="798">
                  <c:v>608</c:v>
                </c:pt>
                <c:pt idx="799">
                  <c:v>608</c:v>
                </c:pt>
                <c:pt idx="800">
                  <c:v>608</c:v>
                </c:pt>
                <c:pt idx="801">
                  <c:v>608</c:v>
                </c:pt>
                <c:pt idx="802">
                  <c:v>608</c:v>
                </c:pt>
                <c:pt idx="803">
                  <c:v>608</c:v>
                </c:pt>
                <c:pt idx="804">
                  <c:v>608</c:v>
                </c:pt>
                <c:pt idx="805">
                  <c:v>608</c:v>
                </c:pt>
                <c:pt idx="806">
                  <c:v>608</c:v>
                </c:pt>
                <c:pt idx="807">
                  <c:v>608</c:v>
                </c:pt>
                <c:pt idx="808">
                  <c:v>608</c:v>
                </c:pt>
                <c:pt idx="809">
                  <c:v>608</c:v>
                </c:pt>
                <c:pt idx="810">
                  <c:v>608</c:v>
                </c:pt>
                <c:pt idx="811">
                  <c:v>608</c:v>
                </c:pt>
                <c:pt idx="812">
                  <c:v>608</c:v>
                </c:pt>
                <c:pt idx="813">
                  <c:v>608</c:v>
                </c:pt>
                <c:pt idx="814">
                  <c:v>608</c:v>
                </c:pt>
                <c:pt idx="815">
                  <c:v>608</c:v>
                </c:pt>
                <c:pt idx="816">
                  <c:v>608</c:v>
                </c:pt>
                <c:pt idx="817">
                  <c:v>608</c:v>
                </c:pt>
                <c:pt idx="818">
                  <c:v>608</c:v>
                </c:pt>
                <c:pt idx="819">
                  <c:v>608</c:v>
                </c:pt>
                <c:pt idx="820">
                  <c:v>608</c:v>
                </c:pt>
                <c:pt idx="821">
                  <c:v>608</c:v>
                </c:pt>
                <c:pt idx="822">
                  <c:v>608</c:v>
                </c:pt>
                <c:pt idx="823">
                  <c:v>608</c:v>
                </c:pt>
                <c:pt idx="824">
                  <c:v>608</c:v>
                </c:pt>
                <c:pt idx="825">
                  <c:v>608</c:v>
                </c:pt>
                <c:pt idx="826">
                  <c:v>608</c:v>
                </c:pt>
                <c:pt idx="827">
                  <c:v>608</c:v>
                </c:pt>
                <c:pt idx="828">
                  <c:v>608</c:v>
                </c:pt>
                <c:pt idx="829">
                  <c:v>608</c:v>
                </c:pt>
                <c:pt idx="830">
                  <c:v>608</c:v>
                </c:pt>
                <c:pt idx="831">
                  <c:v>608</c:v>
                </c:pt>
                <c:pt idx="832">
                  <c:v>608</c:v>
                </c:pt>
                <c:pt idx="833">
                  <c:v>608</c:v>
                </c:pt>
                <c:pt idx="834">
                  <c:v>608</c:v>
                </c:pt>
                <c:pt idx="835">
                  <c:v>608</c:v>
                </c:pt>
                <c:pt idx="836">
                  <c:v>608</c:v>
                </c:pt>
                <c:pt idx="837">
                  <c:v>608</c:v>
                </c:pt>
                <c:pt idx="838">
                  <c:v>608</c:v>
                </c:pt>
                <c:pt idx="839">
                  <c:v>608</c:v>
                </c:pt>
                <c:pt idx="840">
                  <c:v>608</c:v>
                </c:pt>
                <c:pt idx="841">
                  <c:v>608</c:v>
                </c:pt>
                <c:pt idx="842">
                  <c:v>608</c:v>
                </c:pt>
                <c:pt idx="843">
                  <c:v>608</c:v>
                </c:pt>
                <c:pt idx="844">
                  <c:v>608</c:v>
                </c:pt>
                <c:pt idx="845">
                  <c:v>608</c:v>
                </c:pt>
                <c:pt idx="846">
                  <c:v>608</c:v>
                </c:pt>
                <c:pt idx="847">
                  <c:v>608</c:v>
                </c:pt>
                <c:pt idx="848">
                  <c:v>608</c:v>
                </c:pt>
                <c:pt idx="849">
                  <c:v>608</c:v>
                </c:pt>
                <c:pt idx="850">
                  <c:v>608</c:v>
                </c:pt>
                <c:pt idx="851">
                  <c:v>608</c:v>
                </c:pt>
                <c:pt idx="852">
                  <c:v>608</c:v>
                </c:pt>
                <c:pt idx="853">
                  <c:v>608</c:v>
                </c:pt>
                <c:pt idx="854">
                  <c:v>608</c:v>
                </c:pt>
                <c:pt idx="855">
                  <c:v>608</c:v>
                </c:pt>
                <c:pt idx="856">
                  <c:v>608</c:v>
                </c:pt>
                <c:pt idx="857">
                  <c:v>608</c:v>
                </c:pt>
                <c:pt idx="858">
                  <c:v>608</c:v>
                </c:pt>
                <c:pt idx="859">
                  <c:v>608</c:v>
                </c:pt>
                <c:pt idx="860">
                  <c:v>608</c:v>
                </c:pt>
                <c:pt idx="861">
                  <c:v>608</c:v>
                </c:pt>
                <c:pt idx="862">
                  <c:v>608</c:v>
                </c:pt>
                <c:pt idx="863">
                  <c:v>608</c:v>
                </c:pt>
                <c:pt idx="864">
                  <c:v>608</c:v>
                </c:pt>
                <c:pt idx="865">
                  <c:v>608</c:v>
                </c:pt>
                <c:pt idx="866">
                  <c:v>608</c:v>
                </c:pt>
                <c:pt idx="867">
                  <c:v>608</c:v>
                </c:pt>
                <c:pt idx="868">
                  <c:v>608</c:v>
                </c:pt>
                <c:pt idx="869">
                  <c:v>608</c:v>
                </c:pt>
                <c:pt idx="870">
                  <c:v>608</c:v>
                </c:pt>
                <c:pt idx="871">
                  <c:v>608</c:v>
                </c:pt>
                <c:pt idx="872">
                  <c:v>608</c:v>
                </c:pt>
                <c:pt idx="873">
                  <c:v>608</c:v>
                </c:pt>
                <c:pt idx="874">
                  <c:v>608</c:v>
                </c:pt>
                <c:pt idx="875">
                  <c:v>608</c:v>
                </c:pt>
                <c:pt idx="876">
                  <c:v>608</c:v>
                </c:pt>
                <c:pt idx="877">
                  <c:v>608</c:v>
                </c:pt>
                <c:pt idx="878">
                  <c:v>608</c:v>
                </c:pt>
                <c:pt idx="879">
                  <c:v>608</c:v>
                </c:pt>
                <c:pt idx="880">
                  <c:v>608</c:v>
                </c:pt>
                <c:pt idx="881">
                  <c:v>608</c:v>
                </c:pt>
                <c:pt idx="882">
                  <c:v>608</c:v>
                </c:pt>
                <c:pt idx="883">
                  <c:v>608</c:v>
                </c:pt>
                <c:pt idx="884">
                  <c:v>608</c:v>
                </c:pt>
                <c:pt idx="885">
                  <c:v>608</c:v>
                </c:pt>
                <c:pt idx="886">
                  <c:v>608</c:v>
                </c:pt>
                <c:pt idx="887">
                  <c:v>608</c:v>
                </c:pt>
                <c:pt idx="888">
                  <c:v>608</c:v>
                </c:pt>
                <c:pt idx="889">
                  <c:v>608</c:v>
                </c:pt>
                <c:pt idx="890">
                  <c:v>608</c:v>
                </c:pt>
                <c:pt idx="891">
                  <c:v>608</c:v>
                </c:pt>
                <c:pt idx="892">
                  <c:v>608</c:v>
                </c:pt>
                <c:pt idx="893">
                  <c:v>608</c:v>
                </c:pt>
                <c:pt idx="894">
                  <c:v>608</c:v>
                </c:pt>
                <c:pt idx="895">
                  <c:v>608</c:v>
                </c:pt>
                <c:pt idx="896">
                  <c:v>608</c:v>
                </c:pt>
                <c:pt idx="897">
                  <c:v>608</c:v>
                </c:pt>
                <c:pt idx="898">
                  <c:v>608</c:v>
                </c:pt>
                <c:pt idx="899">
                  <c:v>608</c:v>
                </c:pt>
                <c:pt idx="900">
                  <c:v>608</c:v>
                </c:pt>
                <c:pt idx="901">
                  <c:v>608</c:v>
                </c:pt>
                <c:pt idx="902">
                  <c:v>608</c:v>
                </c:pt>
                <c:pt idx="903">
                  <c:v>608</c:v>
                </c:pt>
                <c:pt idx="904">
                  <c:v>608</c:v>
                </c:pt>
                <c:pt idx="905">
                  <c:v>608</c:v>
                </c:pt>
                <c:pt idx="906">
                  <c:v>608</c:v>
                </c:pt>
                <c:pt idx="907">
                  <c:v>608</c:v>
                </c:pt>
                <c:pt idx="908">
                  <c:v>608</c:v>
                </c:pt>
                <c:pt idx="909">
                  <c:v>608</c:v>
                </c:pt>
                <c:pt idx="910">
                  <c:v>608</c:v>
                </c:pt>
                <c:pt idx="911">
                  <c:v>608</c:v>
                </c:pt>
                <c:pt idx="912">
                  <c:v>608</c:v>
                </c:pt>
                <c:pt idx="913">
                  <c:v>608</c:v>
                </c:pt>
                <c:pt idx="914">
                  <c:v>608</c:v>
                </c:pt>
                <c:pt idx="915">
                  <c:v>608</c:v>
                </c:pt>
                <c:pt idx="916">
                  <c:v>608</c:v>
                </c:pt>
                <c:pt idx="917">
                  <c:v>608</c:v>
                </c:pt>
                <c:pt idx="918">
                  <c:v>608</c:v>
                </c:pt>
                <c:pt idx="919">
                  <c:v>608</c:v>
                </c:pt>
                <c:pt idx="920">
                  <c:v>608</c:v>
                </c:pt>
                <c:pt idx="921">
                  <c:v>608</c:v>
                </c:pt>
                <c:pt idx="922">
                  <c:v>608</c:v>
                </c:pt>
                <c:pt idx="923">
                  <c:v>608</c:v>
                </c:pt>
                <c:pt idx="924">
                  <c:v>608</c:v>
                </c:pt>
                <c:pt idx="925">
                  <c:v>608</c:v>
                </c:pt>
                <c:pt idx="926">
                  <c:v>608</c:v>
                </c:pt>
                <c:pt idx="927">
                  <c:v>608</c:v>
                </c:pt>
                <c:pt idx="928">
                  <c:v>608</c:v>
                </c:pt>
                <c:pt idx="929">
                  <c:v>608</c:v>
                </c:pt>
                <c:pt idx="930">
                  <c:v>608</c:v>
                </c:pt>
                <c:pt idx="931">
                  <c:v>608</c:v>
                </c:pt>
                <c:pt idx="932">
                  <c:v>608</c:v>
                </c:pt>
                <c:pt idx="933">
                  <c:v>608</c:v>
                </c:pt>
                <c:pt idx="934">
                  <c:v>608</c:v>
                </c:pt>
                <c:pt idx="935">
                  <c:v>608</c:v>
                </c:pt>
                <c:pt idx="936">
                  <c:v>608</c:v>
                </c:pt>
                <c:pt idx="937">
                  <c:v>608</c:v>
                </c:pt>
                <c:pt idx="938">
                  <c:v>608</c:v>
                </c:pt>
                <c:pt idx="939">
                  <c:v>608</c:v>
                </c:pt>
                <c:pt idx="940">
                  <c:v>608</c:v>
                </c:pt>
                <c:pt idx="941">
                  <c:v>608</c:v>
                </c:pt>
                <c:pt idx="942">
                  <c:v>608</c:v>
                </c:pt>
                <c:pt idx="943">
                  <c:v>608</c:v>
                </c:pt>
                <c:pt idx="944">
                  <c:v>608</c:v>
                </c:pt>
                <c:pt idx="945">
                  <c:v>608</c:v>
                </c:pt>
                <c:pt idx="946">
                  <c:v>608</c:v>
                </c:pt>
                <c:pt idx="947">
                  <c:v>608</c:v>
                </c:pt>
                <c:pt idx="948">
                  <c:v>608</c:v>
                </c:pt>
                <c:pt idx="949">
                  <c:v>608</c:v>
                </c:pt>
                <c:pt idx="950">
                  <c:v>608</c:v>
                </c:pt>
                <c:pt idx="951">
                  <c:v>608</c:v>
                </c:pt>
                <c:pt idx="952">
                  <c:v>608</c:v>
                </c:pt>
                <c:pt idx="953">
                  <c:v>608</c:v>
                </c:pt>
                <c:pt idx="954">
                  <c:v>608</c:v>
                </c:pt>
                <c:pt idx="955">
                  <c:v>608</c:v>
                </c:pt>
                <c:pt idx="956">
                  <c:v>608</c:v>
                </c:pt>
                <c:pt idx="957">
                  <c:v>608</c:v>
                </c:pt>
                <c:pt idx="958">
                  <c:v>608</c:v>
                </c:pt>
                <c:pt idx="959">
                  <c:v>608</c:v>
                </c:pt>
                <c:pt idx="960">
                  <c:v>608</c:v>
                </c:pt>
                <c:pt idx="961">
                  <c:v>608</c:v>
                </c:pt>
                <c:pt idx="962">
                  <c:v>608</c:v>
                </c:pt>
                <c:pt idx="963">
                  <c:v>608</c:v>
                </c:pt>
                <c:pt idx="964">
                  <c:v>608</c:v>
                </c:pt>
                <c:pt idx="965">
                  <c:v>608</c:v>
                </c:pt>
                <c:pt idx="966">
                  <c:v>608</c:v>
                </c:pt>
                <c:pt idx="967">
                  <c:v>608</c:v>
                </c:pt>
                <c:pt idx="968">
                  <c:v>608</c:v>
                </c:pt>
                <c:pt idx="969">
                  <c:v>608</c:v>
                </c:pt>
                <c:pt idx="970">
                  <c:v>608</c:v>
                </c:pt>
                <c:pt idx="971">
                  <c:v>608</c:v>
                </c:pt>
                <c:pt idx="972">
                  <c:v>608</c:v>
                </c:pt>
                <c:pt idx="973">
                  <c:v>608</c:v>
                </c:pt>
                <c:pt idx="974">
                  <c:v>608</c:v>
                </c:pt>
                <c:pt idx="975">
                  <c:v>608</c:v>
                </c:pt>
                <c:pt idx="976">
                  <c:v>608</c:v>
                </c:pt>
                <c:pt idx="977">
                  <c:v>608</c:v>
                </c:pt>
                <c:pt idx="978">
                  <c:v>608</c:v>
                </c:pt>
                <c:pt idx="979">
                  <c:v>608</c:v>
                </c:pt>
                <c:pt idx="980">
                  <c:v>608</c:v>
                </c:pt>
                <c:pt idx="981">
                  <c:v>608</c:v>
                </c:pt>
                <c:pt idx="982">
                  <c:v>608</c:v>
                </c:pt>
                <c:pt idx="983">
                  <c:v>608</c:v>
                </c:pt>
                <c:pt idx="984">
                  <c:v>608</c:v>
                </c:pt>
                <c:pt idx="985">
                  <c:v>608</c:v>
                </c:pt>
                <c:pt idx="986">
                  <c:v>608</c:v>
                </c:pt>
                <c:pt idx="987">
                  <c:v>608</c:v>
                </c:pt>
                <c:pt idx="988">
                  <c:v>608</c:v>
                </c:pt>
                <c:pt idx="989">
                  <c:v>608</c:v>
                </c:pt>
                <c:pt idx="990">
                  <c:v>608</c:v>
                </c:pt>
                <c:pt idx="991">
                  <c:v>608</c:v>
                </c:pt>
                <c:pt idx="992">
                  <c:v>608</c:v>
                </c:pt>
                <c:pt idx="993">
                  <c:v>608</c:v>
                </c:pt>
                <c:pt idx="994">
                  <c:v>608</c:v>
                </c:pt>
                <c:pt idx="995">
                  <c:v>608</c:v>
                </c:pt>
                <c:pt idx="996">
                  <c:v>608</c:v>
                </c:pt>
                <c:pt idx="997">
                  <c:v>608</c:v>
                </c:pt>
                <c:pt idx="998">
                  <c:v>608</c:v>
                </c:pt>
                <c:pt idx="999">
                  <c:v>608</c:v>
                </c:pt>
                <c:pt idx="1000">
                  <c:v>608</c:v>
                </c:pt>
                <c:pt idx="1001">
                  <c:v>608</c:v>
                </c:pt>
                <c:pt idx="1002">
                  <c:v>608</c:v>
                </c:pt>
                <c:pt idx="1003">
                  <c:v>608</c:v>
                </c:pt>
                <c:pt idx="1004">
                  <c:v>608</c:v>
                </c:pt>
                <c:pt idx="1005">
                  <c:v>608</c:v>
                </c:pt>
                <c:pt idx="1006">
                  <c:v>608</c:v>
                </c:pt>
                <c:pt idx="1007">
                  <c:v>608</c:v>
                </c:pt>
                <c:pt idx="1008">
                  <c:v>608</c:v>
                </c:pt>
                <c:pt idx="1009">
                  <c:v>608</c:v>
                </c:pt>
                <c:pt idx="1010">
                  <c:v>608</c:v>
                </c:pt>
                <c:pt idx="1011">
                  <c:v>608</c:v>
                </c:pt>
                <c:pt idx="1012">
                  <c:v>608</c:v>
                </c:pt>
                <c:pt idx="1013">
                  <c:v>608</c:v>
                </c:pt>
                <c:pt idx="1014">
                  <c:v>608</c:v>
                </c:pt>
                <c:pt idx="1015">
                  <c:v>608</c:v>
                </c:pt>
                <c:pt idx="1016">
                  <c:v>608</c:v>
                </c:pt>
                <c:pt idx="1017">
                  <c:v>608</c:v>
                </c:pt>
                <c:pt idx="1018">
                  <c:v>608</c:v>
                </c:pt>
                <c:pt idx="1019">
                  <c:v>608</c:v>
                </c:pt>
                <c:pt idx="1020">
                  <c:v>608</c:v>
                </c:pt>
                <c:pt idx="1021">
                  <c:v>608</c:v>
                </c:pt>
                <c:pt idx="1022">
                  <c:v>608</c:v>
                </c:pt>
                <c:pt idx="1023">
                  <c:v>608</c:v>
                </c:pt>
                <c:pt idx="1024">
                  <c:v>608</c:v>
                </c:pt>
                <c:pt idx="1025">
                  <c:v>608</c:v>
                </c:pt>
                <c:pt idx="1026">
                  <c:v>608</c:v>
                </c:pt>
                <c:pt idx="1027">
                  <c:v>608</c:v>
                </c:pt>
                <c:pt idx="1028">
                  <c:v>608</c:v>
                </c:pt>
                <c:pt idx="1029">
                  <c:v>608</c:v>
                </c:pt>
                <c:pt idx="1030">
                  <c:v>608</c:v>
                </c:pt>
                <c:pt idx="1031">
                  <c:v>608</c:v>
                </c:pt>
                <c:pt idx="1032">
                  <c:v>608</c:v>
                </c:pt>
                <c:pt idx="1033">
                  <c:v>608</c:v>
                </c:pt>
                <c:pt idx="1034">
                  <c:v>608</c:v>
                </c:pt>
                <c:pt idx="1035">
                  <c:v>608</c:v>
                </c:pt>
                <c:pt idx="1036">
                  <c:v>608</c:v>
                </c:pt>
                <c:pt idx="1037">
                  <c:v>608</c:v>
                </c:pt>
                <c:pt idx="1038">
                  <c:v>608</c:v>
                </c:pt>
                <c:pt idx="1039">
                  <c:v>608</c:v>
                </c:pt>
                <c:pt idx="1040">
                  <c:v>608</c:v>
                </c:pt>
                <c:pt idx="1041">
                  <c:v>608</c:v>
                </c:pt>
                <c:pt idx="1042">
                  <c:v>608</c:v>
                </c:pt>
                <c:pt idx="1043">
                  <c:v>608</c:v>
                </c:pt>
                <c:pt idx="1044">
                  <c:v>608</c:v>
                </c:pt>
                <c:pt idx="1045">
                  <c:v>608</c:v>
                </c:pt>
                <c:pt idx="1046">
                  <c:v>608</c:v>
                </c:pt>
                <c:pt idx="1047">
                  <c:v>608</c:v>
                </c:pt>
                <c:pt idx="1048">
                  <c:v>608</c:v>
                </c:pt>
                <c:pt idx="1049">
                  <c:v>608</c:v>
                </c:pt>
                <c:pt idx="1050">
                  <c:v>608</c:v>
                </c:pt>
                <c:pt idx="1051">
                  <c:v>608</c:v>
                </c:pt>
                <c:pt idx="1052">
                  <c:v>608</c:v>
                </c:pt>
                <c:pt idx="1053">
                  <c:v>608</c:v>
                </c:pt>
                <c:pt idx="1054">
                  <c:v>608</c:v>
                </c:pt>
                <c:pt idx="1055">
                  <c:v>608</c:v>
                </c:pt>
                <c:pt idx="1056">
                  <c:v>608</c:v>
                </c:pt>
                <c:pt idx="1057">
                  <c:v>608</c:v>
                </c:pt>
                <c:pt idx="1058">
                  <c:v>608</c:v>
                </c:pt>
                <c:pt idx="1059">
                  <c:v>608</c:v>
                </c:pt>
                <c:pt idx="1060">
                  <c:v>608</c:v>
                </c:pt>
                <c:pt idx="1061">
                  <c:v>608</c:v>
                </c:pt>
                <c:pt idx="1062">
                  <c:v>608</c:v>
                </c:pt>
                <c:pt idx="1063">
                  <c:v>608</c:v>
                </c:pt>
                <c:pt idx="1064">
                  <c:v>608</c:v>
                </c:pt>
                <c:pt idx="1065">
                  <c:v>608</c:v>
                </c:pt>
                <c:pt idx="1066">
                  <c:v>608</c:v>
                </c:pt>
                <c:pt idx="1067">
                  <c:v>608</c:v>
                </c:pt>
                <c:pt idx="1068">
                  <c:v>608</c:v>
                </c:pt>
                <c:pt idx="1069">
                  <c:v>608</c:v>
                </c:pt>
                <c:pt idx="1070">
                  <c:v>608</c:v>
                </c:pt>
                <c:pt idx="1071">
                  <c:v>608</c:v>
                </c:pt>
                <c:pt idx="1072">
                  <c:v>608</c:v>
                </c:pt>
                <c:pt idx="1073">
                  <c:v>608</c:v>
                </c:pt>
                <c:pt idx="1074">
                  <c:v>608</c:v>
                </c:pt>
                <c:pt idx="1075">
                  <c:v>608</c:v>
                </c:pt>
                <c:pt idx="1076">
                  <c:v>608</c:v>
                </c:pt>
                <c:pt idx="1077">
                  <c:v>608</c:v>
                </c:pt>
                <c:pt idx="1078">
                  <c:v>608</c:v>
                </c:pt>
                <c:pt idx="1079">
                  <c:v>608</c:v>
                </c:pt>
                <c:pt idx="1080">
                  <c:v>608</c:v>
                </c:pt>
                <c:pt idx="1081">
                  <c:v>608</c:v>
                </c:pt>
                <c:pt idx="1082">
                  <c:v>608</c:v>
                </c:pt>
                <c:pt idx="1083">
                  <c:v>608</c:v>
                </c:pt>
                <c:pt idx="1084">
                  <c:v>608</c:v>
                </c:pt>
                <c:pt idx="1085">
                  <c:v>608</c:v>
                </c:pt>
                <c:pt idx="1086">
                  <c:v>608</c:v>
                </c:pt>
                <c:pt idx="1087">
                  <c:v>608</c:v>
                </c:pt>
                <c:pt idx="1088">
                  <c:v>608</c:v>
                </c:pt>
                <c:pt idx="1089">
                  <c:v>608</c:v>
                </c:pt>
                <c:pt idx="1090">
                  <c:v>608</c:v>
                </c:pt>
                <c:pt idx="1091">
                  <c:v>608</c:v>
                </c:pt>
                <c:pt idx="1092">
                  <c:v>608</c:v>
                </c:pt>
                <c:pt idx="1093">
                  <c:v>608</c:v>
                </c:pt>
                <c:pt idx="1094">
                  <c:v>608</c:v>
                </c:pt>
                <c:pt idx="1095">
                  <c:v>608</c:v>
                </c:pt>
                <c:pt idx="1096">
                  <c:v>608</c:v>
                </c:pt>
                <c:pt idx="1097">
                  <c:v>608</c:v>
                </c:pt>
                <c:pt idx="1098">
                  <c:v>608</c:v>
                </c:pt>
                <c:pt idx="1099">
                  <c:v>608</c:v>
                </c:pt>
                <c:pt idx="1100">
                  <c:v>608</c:v>
                </c:pt>
                <c:pt idx="1101">
                  <c:v>608</c:v>
                </c:pt>
                <c:pt idx="1102">
                  <c:v>608</c:v>
                </c:pt>
                <c:pt idx="1103">
                  <c:v>608</c:v>
                </c:pt>
                <c:pt idx="1104">
                  <c:v>608</c:v>
                </c:pt>
                <c:pt idx="1105">
                  <c:v>608</c:v>
                </c:pt>
                <c:pt idx="1106">
                  <c:v>608</c:v>
                </c:pt>
                <c:pt idx="1107">
                  <c:v>608</c:v>
                </c:pt>
                <c:pt idx="1108">
                  <c:v>608</c:v>
                </c:pt>
                <c:pt idx="1109">
                  <c:v>608</c:v>
                </c:pt>
                <c:pt idx="1110">
                  <c:v>608</c:v>
                </c:pt>
                <c:pt idx="1111">
                  <c:v>608</c:v>
                </c:pt>
                <c:pt idx="1112">
                  <c:v>608</c:v>
                </c:pt>
                <c:pt idx="1113">
                  <c:v>608</c:v>
                </c:pt>
                <c:pt idx="1114">
                  <c:v>608</c:v>
                </c:pt>
                <c:pt idx="1115">
                  <c:v>608</c:v>
                </c:pt>
                <c:pt idx="1116">
                  <c:v>608</c:v>
                </c:pt>
                <c:pt idx="1117">
                  <c:v>608</c:v>
                </c:pt>
                <c:pt idx="1118">
                  <c:v>608</c:v>
                </c:pt>
                <c:pt idx="1119">
                  <c:v>608</c:v>
                </c:pt>
                <c:pt idx="1120">
                  <c:v>608</c:v>
                </c:pt>
                <c:pt idx="1121">
                  <c:v>608</c:v>
                </c:pt>
                <c:pt idx="1122">
                  <c:v>608</c:v>
                </c:pt>
                <c:pt idx="1123">
                  <c:v>608</c:v>
                </c:pt>
                <c:pt idx="1124">
                  <c:v>608</c:v>
                </c:pt>
                <c:pt idx="1125">
                  <c:v>608</c:v>
                </c:pt>
                <c:pt idx="1126">
                  <c:v>608</c:v>
                </c:pt>
                <c:pt idx="1127">
                  <c:v>608</c:v>
                </c:pt>
                <c:pt idx="1128">
                  <c:v>608</c:v>
                </c:pt>
                <c:pt idx="1129">
                  <c:v>608</c:v>
                </c:pt>
                <c:pt idx="1130">
                  <c:v>608</c:v>
                </c:pt>
                <c:pt idx="1131">
                  <c:v>608</c:v>
                </c:pt>
                <c:pt idx="1132">
                  <c:v>608</c:v>
                </c:pt>
                <c:pt idx="1133">
                  <c:v>608</c:v>
                </c:pt>
                <c:pt idx="1134">
                  <c:v>608</c:v>
                </c:pt>
                <c:pt idx="1135">
                  <c:v>608</c:v>
                </c:pt>
                <c:pt idx="1136">
                  <c:v>608</c:v>
                </c:pt>
                <c:pt idx="1137">
                  <c:v>608</c:v>
                </c:pt>
                <c:pt idx="1138">
                  <c:v>608</c:v>
                </c:pt>
                <c:pt idx="1139">
                  <c:v>608</c:v>
                </c:pt>
                <c:pt idx="1140">
                  <c:v>608</c:v>
                </c:pt>
                <c:pt idx="1141">
                  <c:v>608</c:v>
                </c:pt>
                <c:pt idx="1142">
                  <c:v>608</c:v>
                </c:pt>
                <c:pt idx="1143">
                  <c:v>608</c:v>
                </c:pt>
                <c:pt idx="1144">
                  <c:v>608</c:v>
                </c:pt>
                <c:pt idx="1145">
                  <c:v>608</c:v>
                </c:pt>
                <c:pt idx="1146">
                  <c:v>608</c:v>
                </c:pt>
                <c:pt idx="1147">
                  <c:v>608</c:v>
                </c:pt>
                <c:pt idx="1148">
                  <c:v>608</c:v>
                </c:pt>
                <c:pt idx="1149">
                  <c:v>608</c:v>
                </c:pt>
                <c:pt idx="1150">
                  <c:v>608</c:v>
                </c:pt>
                <c:pt idx="1151">
                  <c:v>608</c:v>
                </c:pt>
                <c:pt idx="1152">
                  <c:v>608</c:v>
                </c:pt>
                <c:pt idx="1153">
                  <c:v>608</c:v>
                </c:pt>
                <c:pt idx="1154">
                  <c:v>608</c:v>
                </c:pt>
                <c:pt idx="1155">
                  <c:v>608</c:v>
                </c:pt>
                <c:pt idx="1156">
                  <c:v>608</c:v>
                </c:pt>
                <c:pt idx="1157">
                  <c:v>608</c:v>
                </c:pt>
                <c:pt idx="1158">
                  <c:v>608</c:v>
                </c:pt>
                <c:pt idx="1159">
                  <c:v>608</c:v>
                </c:pt>
                <c:pt idx="1160">
                  <c:v>608</c:v>
                </c:pt>
                <c:pt idx="1161">
                  <c:v>608</c:v>
                </c:pt>
                <c:pt idx="1162">
                  <c:v>608</c:v>
                </c:pt>
                <c:pt idx="1163">
                  <c:v>608</c:v>
                </c:pt>
                <c:pt idx="1164">
                  <c:v>608</c:v>
                </c:pt>
                <c:pt idx="1165">
                  <c:v>608</c:v>
                </c:pt>
                <c:pt idx="1166">
                  <c:v>608</c:v>
                </c:pt>
                <c:pt idx="1167">
                  <c:v>608</c:v>
                </c:pt>
                <c:pt idx="1168">
                  <c:v>608</c:v>
                </c:pt>
                <c:pt idx="1169">
                  <c:v>608</c:v>
                </c:pt>
                <c:pt idx="1170">
                  <c:v>608</c:v>
                </c:pt>
                <c:pt idx="1171">
                  <c:v>608</c:v>
                </c:pt>
                <c:pt idx="1172">
                  <c:v>608</c:v>
                </c:pt>
                <c:pt idx="1173">
                  <c:v>608</c:v>
                </c:pt>
                <c:pt idx="1174">
                  <c:v>608</c:v>
                </c:pt>
                <c:pt idx="1175">
                  <c:v>608</c:v>
                </c:pt>
                <c:pt idx="1176">
                  <c:v>608</c:v>
                </c:pt>
                <c:pt idx="1177">
                  <c:v>608</c:v>
                </c:pt>
                <c:pt idx="1178">
                  <c:v>608</c:v>
                </c:pt>
                <c:pt idx="1179">
                  <c:v>608</c:v>
                </c:pt>
                <c:pt idx="1180">
                  <c:v>608</c:v>
                </c:pt>
                <c:pt idx="1181">
                  <c:v>608</c:v>
                </c:pt>
                <c:pt idx="1182">
                  <c:v>608</c:v>
                </c:pt>
                <c:pt idx="1183">
                  <c:v>608</c:v>
                </c:pt>
                <c:pt idx="1184">
                  <c:v>608</c:v>
                </c:pt>
                <c:pt idx="1185">
                  <c:v>608</c:v>
                </c:pt>
                <c:pt idx="1186">
                  <c:v>608</c:v>
                </c:pt>
                <c:pt idx="1187">
                  <c:v>608</c:v>
                </c:pt>
                <c:pt idx="1188">
                  <c:v>608</c:v>
                </c:pt>
                <c:pt idx="1189">
                  <c:v>608</c:v>
                </c:pt>
                <c:pt idx="1190">
                  <c:v>608</c:v>
                </c:pt>
                <c:pt idx="1191">
                  <c:v>608</c:v>
                </c:pt>
                <c:pt idx="1192">
                  <c:v>608</c:v>
                </c:pt>
                <c:pt idx="1193">
                  <c:v>608</c:v>
                </c:pt>
                <c:pt idx="1194">
                  <c:v>608</c:v>
                </c:pt>
                <c:pt idx="1195">
                  <c:v>608</c:v>
                </c:pt>
                <c:pt idx="1196">
                  <c:v>608</c:v>
                </c:pt>
                <c:pt idx="1197">
                  <c:v>608</c:v>
                </c:pt>
                <c:pt idx="1198">
                  <c:v>608</c:v>
                </c:pt>
                <c:pt idx="1199">
                  <c:v>608</c:v>
                </c:pt>
                <c:pt idx="1200">
                  <c:v>608</c:v>
                </c:pt>
                <c:pt idx="1201">
                  <c:v>608</c:v>
                </c:pt>
                <c:pt idx="1202">
                  <c:v>608</c:v>
                </c:pt>
                <c:pt idx="1203">
                  <c:v>608</c:v>
                </c:pt>
                <c:pt idx="1204">
                  <c:v>608</c:v>
                </c:pt>
                <c:pt idx="1205">
                  <c:v>608</c:v>
                </c:pt>
                <c:pt idx="1206">
                  <c:v>608</c:v>
                </c:pt>
                <c:pt idx="1207">
                  <c:v>608</c:v>
                </c:pt>
                <c:pt idx="1208">
                  <c:v>608</c:v>
                </c:pt>
                <c:pt idx="1209">
                  <c:v>608</c:v>
                </c:pt>
                <c:pt idx="1210">
                  <c:v>608</c:v>
                </c:pt>
                <c:pt idx="1211">
                  <c:v>608</c:v>
                </c:pt>
                <c:pt idx="1212">
                  <c:v>608</c:v>
                </c:pt>
                <c:pt idx="1213">
                  <c:v>608</c:v>
                </c:pt>
                <c:pt idx="1214">
                  <c:v>608</c:v>
                </c:pt>
                <c:pt idx="1215">
                  <c:v>608</c:v>
                </c:pt>
                <c:pt idx="1216">
                  <c:v>608</c:v>
                </c:pt>
                <c:pt idx="1217">
                  <c:v>608</c:v>
                </c:pt>
                <c:pt idx="1218">
                  <c:v>608</c:v>
                </c:pt>
                <c:pt idx="1219">
                  <c:v>608</c:v>
                </c:pt>
                <c:pt idx="1220">
                  <c:v>608</c:v>
                </c:pt>
                <c:pt idx="1221">
                  <c:v>608</c:v>
                </c:pt>
                <c:pt idx="1222">
                  <c:v>608</c:v>
                </c:pt>
                <c:pt idx="1223">
                  <c:v>608</c:v>
                </c:pt>
                <c:pt idx="1224">
                  <c:v>608</c:v>
                </c:pt>
                <c:pt idx="1225">
                  <c:v>608</c:v>
                </c:pt>
                <c:pt idx="1226">
                  <c:v>608</c:v>
                </c:pt>
                <c:pt idx="1227">
                  <c:v>608</c:v>
                </c:pt>
                <c:pt idx="1228">
                  <c:v>608</c:v>
                </c:pt>
                <c:pt idx="1229">
                  <c:v>608</c:v>
                </c:pt>
                <c:pt idx="1230">
                  <c:v>608</c:v>
                </c:pt>
                <c:pt idx="1231">
                  <c:v>608</c:v>
                </c:pt>
                <c:pt idx="1232">
                  <c:v>608</c:v>
                </c:pt>
                <c:pt idx="1233">
                  <c:v>608</c:v>
                </c:pt>
                <c:pt idx="1234">
                  <c:v>608</c:v>
                </c:pt>
                <c:pt idx="1235">
                  <c:v>608</c:v>
                </c:pt>
                <c:pt idx="1236">
                  <c:v>608</c:v>
                </c:pt>
                <c:pt idx="1237">
                  <c:v>608</c:v>
                </c:pt>
                <c:pt idx="1238">
                  <c:v>608</c:v>
                </c:pt>
                <c:pt idx="1239">
                  <c:v>608</c:v>
                </c:pt>
                <c:pt idx="1240">
                  <c:v>608</c:v>
                </c:pt>
                <c:pt idx="1241">
                  <c:v>608</c:v>
                </c:pt>
                <c:pt idx="1242">
                  <c:v>608</c:v>
                </c:pt>
                <c:pt idx="1243">
                  <c:v>608</c:v>
                </c:pt>
                <c:pt idx="1244">
                  <c:v>608</c:v>
                </c:pt>
                <c:pt idx="1245">
                  <c:v>608</c:v>
                </c:pt>
                <c:pt idx="1246">
                  <c:v>608</c:v>
                </c:pt>
                <c:pt idx="1247">
                  <c:v>608</c:v>
                </c:pt>
                <c:pt idx="1248">
                  <c:v>608</c:v>
                </c:pt>
                <c:pt idx="1249">
                  <c:v>608</c:v>
                </c:pt>
                <c:pt idx="1250">
                  <c:v>608</c:v>
                </c:pt>
                <c:pt idx="1251">
                  <c:v>608</c:v>
                </c:pt>
                <c:pt idx="1252">
                  <c:v>608</c:v>
                </c:pt>
                <c:pt idx="1253">
                  <c:v>608</c:v>
                </c:pt>
                <c:pt idx="1254">
                  <c:v>608</c:v>
                </c:pt>
                <c:pt idx="1255">
                  <c:v>608</c:v>
                </c:pt>
                <c:pt idx="1256">
                  <c:v>608</c:v>
                </c:pt>
                <c:pt idx="1257">
                  <c:v>608</c:v>
                </c:pt>
                <c:pt idx="1258">
                  <c:v>608</c:v>
                </c:pt>
                <c:pt idx="1259">
                  <c:v>608</c:v>
                </c:pt>
                <c:pt idx="1260">
                  <c:v>608</c:v>
                </c:pt>
                <c:pt idx="1261">
                  <c:v>608</c:v>
                </c:pt>
                <c:pt idx="1262">
                  <c:v>608</c:v>
                </c:pt>
                <c:pt idx="1263">
                  <c:v>608</c:v>
                </c:pt>
                <c:pt idx="1264">
                  <c:v>608</c:v>
                </c:pt>
                <c:pt idx="1265">
                  <c:v>608</c:v>
                </c:pt>
                <c:pt idx="1266">
                  <c:v>608</c:v>
                </c:pt>
                <c:pt idx="1267">
                  <c:v>608</c:v>
                </c:pt>
                <c:pt idx="1268">
                  <c:v>608</c:v>
                </c:pt>
                <c:pt idx="1269">
                  <c:v>608</c:v>
                </c:pt>
                <c:pt idx="1270">
                  <c:v>608</c:v>
                </c:pt>
                <c:pt idx="1271">
                  <c:v>608</c:v>
                </c:pt>
                <c:pt idx="1272">
                  <c:v>608</c:v>
                </c:pt>
                <c:pt idx="1273">
                  <c:v>608</c:v>
                </c:pt>
                <c:pt idx="1274">
                  <c:v>608</c:v>
                </c:pt>
                <c:pt idx="1275">
                  <c:v>608</c:v>
                </c:pt>
                <c:pt idx="1276">
                  <c:v>608</c:v>
                </c:pt>
                <c:pt idx="1277">
                  <c:v>608</c:v>
                </c:pt>
                <c:pt idx="1278">
                  <c:v>608</c:v>
                </c:pt>
                <c:pt idx="1279">
                  <c:v>608</c:v>
                </c:pt>
                <c:pt idx="1280">
                  <c:v>608</c:v>
                </c:pt>
                <c:pt idx="1281">
                  <c:v>608</c:v>
                </c:pt>
                <c:pt idx="1282">
                  <c:v>608</c:v>
                </c:pt>
                <c:pt idx="1283">
                  <c:v>608</c:v>
                </c:pt>
                <c:pt idx="1284">
                  <c:v>608</c:v>
                </c:pt>
                <c:pt idx="1285">
                  <c:v>608</c:v>
                </c:pt>
                <c:pt idx="1286">
                  <c:v>608</c:v>
                </c:pt>
                <c:pt idx="1287">
                  <c:v>608</c:v>
                </c:pt>
                <c:pt idx="1288">
                  <c:v>608</c:v>
                </c:pt>
                <c:pt idx="1289">
                  <c:v>608</c:v>
                </c:pt>
                <c:pt idx="1290">
                  <c:v>608</c:v>
                </c:pt>
                <c:pt idx="1291">
                  <c:v>608</c:v>
                </c:pt>
                <c:pt idx="1292">
                  <c:v>608</c:v>
                </c:pt>
                <c:pt idx="1293">
                  <c:v>608</c:v>
                </c:pt>
                <c:pt idx="1294">
                  <c:v>608</c:v>
                </c:pt>
                <c:pt idx="1295">
                  <c:v>608</c:v>
                </c:pt>
                <c:pt idx="1296">
                  <c:v>608</c:v>
                </c:pt>
                <c:pt idx="1297">
                  <c:v>608</c:v>
                </c:pt>
                <c:pt idx="1298">
                  <c:v>608</c:v>
                </c:pt>
                <c:pt idx="1299">
                  <c:v>608</c:v>
                </c:pt>
                <c:pt idx="1300">
                  <c:v>608</c:v>
                </c:pt>
                <c:pt idx="1301">
                  <c:v>608</c:v>
                </c:pt>
                <c:pt idx="1302">
                  <c:v>608</c:v>
                </c:pt>
                <c:pt idx="1303">
                  <c:v>608</c:v>
                </c:pt>
                <c:pt idx="1304">
                  <c:v>608</c:v>
                </c:pt>
                <c:pt idx="1305">
                  <c:v>608</c:v>
                </c:pt>
                <c:pt idx="1306">
                  <c:v>608</c:v>
                </c:pt>
                <c:pt idx="1307">
                  <c:v>608</c:v>
                </c:pt>
                <c:pt idx="1308">
                  <c:v>608</c:v>
                </c:pt>
                <c:pt idx="1309">
                  <c:v>608</c:v>
                </c:pt>
                <c:pt idx="1310">
                  <c:v>608</c:v>
                </c:pt>
                <c:pt idx="1311">
                  <c:v>608</c:v>
                </c:pt>
                <c:pt idx="1312">
                  <c:v>608</c:v>
                </c:pt>
                <c:pt idx="1313">
                  <c:v>608</c:v>
                </c:pt>
                <c:pt idx="1314">
                  <c:v>608</c:v>
                </c:pt>
                <c:pt idx="1315">
                  <c:v>608</c:v>
                </c:pt>
                <c:pt idx="1316">
                  <c:v>608</c:v>
                </c:pt>
                <c:pt idx="1317">
                  <c:v>608</c:v>
                </c:pt>
                <c:pt idx="1318">
                  <c:v>608</c:v>
                </c:pt>
                <c:pt idx="1319">
                  <c:v>608</c:v>
                </c:pt>
                <c:pt idx="1320">
                  <c:v>608</c:v>
                </c:pt>
                <c:pt idx="1321">
                  <c:v>608</c:v>
                </c:pt>
                <c:pt idx="1322">
                  <c:v>608</c:v>
                </c:pt>
                <c:pt idx="1323">
                  <c:v>608</c:v>
                </c:pt>
                <c:pt idx="1324">
                  <c:v>608</c:v>
                </c:pt>
                <c:pt idx="1325">
                  <c:v>608</c:v>
                </c:pt>
                <c:pt idx="1326">
                  <c:v>608</c:v>
                </c:pt>
                <c:pt idx="1327">
                  <c:v>608</c:v>
                </c:pt>
                <c:pt idx="1328">
                  <c:v>608</c:v>
                </c:pt>
                <c:pt idx="1329">
                  <c:v>608</c:v>
                </c:pt>
                <c:pt idx="1330">
                  <c:v>608</c:v>
                </c:pt>
                <c:pt idx="1331">
                  <c:v>608</c:v>
                </c:pt>
                <c:pt idx="1332">
                  <c:v>608</c:v>
                </c:pt>
                <c:pt idx="1333">
                  <c:v>608</c:v>
                </c:pt>
                <c:pt idx="1334">
                  <c:v>608</c:v>
                </c:pt>
                <c:pt idx="1335">
                  <c:v>608</c:v>
                </c:pt>
                <c:pt idx="1336">
                  <c:v>608</c:v>
                </c:pt>
                <c:pt idx="1337">
                  <c:v>608</c:v>
                </c:pt>
                <c:pt idx="1338">
                  <c:v>608</c:v>
                </c:pt>
                <c:pt idx="1339">
                  <c:v>608</c:v>
                </c:pt>
                <c:pt idx="1340">
                  <c:v>608</c:v>
                </c:pt>
                <c:pt idx="1341">
                  <c:v>608</c:v>
                </c:pt>
                <c:pt idx="1342">
                  <c:v>608</c:v>
                </c:pt>
                <c:pt idx="1343">
                  <c:v>608</c:v>
                </c:pt>
                <c:pt idx="1344">
                  <c:v>608</c:v>
                </c:pt>
                <c:pt idx="1345">
                  <c:v>608</c:v>
                </c:pt>
                <c:pt idx="1346">
                  <c:v>608</c:v>
                </c:pt>
                <c:pt idx="1347">
                  <c:v>608</c:v>
                </c:pt>
                <c:pt idx="1348">
                  <c:v>608</c:v>
                </c:pt>
                <c:pt idx="1349">
                  <c:v>608</c:v>
                </c:pt>
                <c:pt idx="1350">
                  <c:v>608</c:v>
                </c:pt>
                <c:pt idx="1351">
                  <c:v>608</c:v>
                </c:pt>
                <c:pt idx="1352">
                  <c:v>608</c:v>
                </c:pt>
                <c:pt idx="1353">
                  <c:v>608</c:v>
                </c:pt>
                <c:pt idx="1354">
                  <c:v>608</c:v>
                </c:pt>
                <c:pt idx="1355">
                  <c:v>608</c:v>
                </c:pt>
                <c:pt idx="1356">
                  <c:v>608</c:v>
                </c:pt>
                <c:pt idx="1357">
                  <c:v>608</c:v>
                </c:pt>
                <c:pt idx="1358">
                  <c:v>608</c:v>
                </c:pt>
                <c:pt idx="1359">
                  <c:v>608</c:v>
                </c:pt>
                <c:pt idx="1360">
                  <c:v>608</c:v>
                </c:pt>
                <c:pt idx="1361">
                  <c:v>608</c:v>
                </c:pt>
                <c:pt idx="1362">
                  <c:v>608</c:v>
                </c:pt>
                <c:pt idx="1363">
                  <c:v>608</c:v>
                </c:pt>
                <c:pt idx="1364">
                  <c:v>608</c:v>
                </c:pt>
                <c:pt idx="1365">
                  <c:v>608</c:v>
                </c:pt>
                <c:pt idx="1366">
                  <c:v>608</c:v>
                </c:pt>
                <c:pt idx="1367">
                  <c:v>608</c:v>
                </c:pt>
                <c:pt idx="1368">
                  <c:v>608</c:v>
                </c:pt>
                <c:pt idx="1369">
                  <c:v>608</c:v>
                </c:pt>
                <c:pt idx="1370">
                  <c:v>608</c:v>
                </c:pt>
                <c:pt idx="1371">
                  <c:v>608</c:v>
                </c:pt>
                <c:pt idx="1372">
                  <c:v>608</c:v>
                </c:pt>
                <c:pt idx="1373">
                  <c:v>608</c:v>
                </c:pt>
                <c:pt idx="1374">
                  <c:v>608</c:v>
                </c:pt>
                <c:pt idx="1375">
                  <c:v>608</c:v>
                </c:pt>
                <c:pt idx="1376">
                  <c:v>608</c:v>
                </c:pt>
                <c:pt idx="1377">
                  <c:v>608</c:v>
                </c:pt>
                <c:pt idx="1378">
                  <c:v>608</c:v>
                </c:pt>
                <c:pt idx="1379">
                  <c:v>608</c:v>
                </c:pt>
                <c:pt idx="1380">
                  <c:v>608</c:v>
                </c:pt>
                <c:pt idx="1381">
                  <c:v>608</c:v>
                </c:pt>
                <c:pt idx="1382">
                  <c:v>608</c:v>
                </c:pt>
                <c:pt idx="1383">
                  <c:v>608</c:v>
                </c:pt>
                <c:pt idx="1384">
                  <c:v>608</c:v>
                </c:pt>
                <c:pt idx="1385">
                  <c:v>608</c:v>
                </c:pt>
                <c:pt idx="1386">
                  <c:v>608</c:v>
                </c:pt>
                <c:pt idx="1387">
                  <c:v>608</c:v>
                </c:pt>
                <c:pt idx="1388">
                  <c:v>608</c:v>
                </c:pt>
                <c:pt idx="1389">
                  <c:v>608</c:v>
                </c:pt>
                <c:pt idx="1390">
                  <c:v>608</c:v>
                </c:pt>
                <c:pt idx="1391">
                  <c:v>608</c:v>
                </c:pt>
                <c:pt idx="1392">
                  <c:v>608</c:v>
                </c:pt>
                <c:pt idx="1393">
                  <c:v>608</c:v>
                </c:pt>
                <c:pt idx="1394">
                  <c:v>608</c:v>
                </c:pt>
                <c:pt idx="1395">
                  <c:v>608</c:v>
                </c:pt>
                <c:pt idx="1396">
                  <c:v>608</c:v>
                </c:pt>
                <c:pt idx="1397">
                  <c:v>608</c:v>
                </c:pt>
                <c:pt idx="1398">
                  <c:v>608</c:v>
                </c:pt>
                <c:pt idx="1399">
                  <c:v>608</c:v>
                </c:pt>
                <c:pt idx="1400">
                  <c:v>608</c:v>
                </c:pt>
                <c:pt idx="1401">
                  <c:v>608</c:v>
                </c:pt>
                <c:pt idx="1402">
                  <c:v>608</c:v>
                </c:pt>
                <c:pt idx="1403">
                  <c:v>608</c:v>
                </c:pt>
                <c:pt idx="1404">
                  <c:v>608</c:v>
                </c:pt>
                <c:pt idx="1405">
                  <c:v>608</c:v>
                </c:pt>
                <c:pt idx="1406">
                  <c:v>608</c:v>
                </c:pt>
                <c:pt idx="1407">
                  <c:v>608</c:v>
                </c:pt>
                <c:pt idx="1408">
                  <c:v>608</c:v>
                </c:pt>
                <c:pt idx="1409">
                  <c:v>608</c:v>
                </c:pt>
                <c:pt idx="1410">
                  <c:v>608</c:v>
                </c:pt>
                <c:pt idx="1411">
                  <c:v>608</c:v>
                </c:pt>
                <c:pt idx="1412">
                  <c:v>608</c:v>
                </c:pt>
                <c:pt idx="1413">
                  <c:v>608</c:v>
                </c:pt>
                <c:pt idx="1414">
                  <c:v>608</c:v>
                </c:pt>
                <c:pt idx="1415">
                  <c:v>608</c:v>
                </c:pt>
                <c:pt idx="1416">
                  <c:v>608</c:v>
                </c:pt>
                <c:pt idx="1417">
                  <c:v>608</c:v>
                </c:pt>
                <c:pt idx="1418">
                  <c:v>608</c:v>
                </c:pt>
                <c:pt idx="1419">
                  <c:v>608</c:v>
                </c:pt>
                <c:pt idx="1420">
                  <c:v>608</c:v>
                </c:pt>
                <c:pt idx="1421">
                  <c:v>608</c:v>
                </c:pt>
                <c:pt idx="1422">
                  <c:v>608</c:v>
                </c:pt>
                <c:pt idx="1423">
                  <c:v>608</c:v>
                </c:pt>
                <c:pt idx="1424">
                  <c:v>608</c:v>
                </c:pt>
                <c:pt idx="1425">
                  <c:v>608</c:v>
                </c:pt>
                <c:pt idx="1426">
                  <c:v>608</c:v>
                </c:pt>
                <c:pt idx="1427">
                  <c:v>608</c:v>
                </c:pt>
                <c:pt idx="1428">
                  <c:v>608</c:v>
                </c:pt>
                <c:pt idx="1429">
                  <c:v>608</c:v>
                </c:pt>
                <c:pt idx="1430">
                  <c:v>608</c:v>
                </c:pt>
                <c:pt idx="1431">
                  <c:v>608</c:v>
                </c:pt>
                <c:pt idx="1432">
                  <c:v>608</c:v>
                </c:pt>
                <c:pt idx="1433">
                  <c:v>608</c:v>
                </c:pt>
                <c:pt idx="1434">
                  <c:v>608</c:v>
                </c:pt>
                <c:pt idx="1435">
                  <c:v>608</c:v>
                </c:pt>
                <c:pt idx="1436">
                  <c:v>608</c:v>
                </c:pt>
                <c:pt idx="1437">
                  <c:v>608</c:v>
                </c:pt>
                <c:pt idx="1438">
                  <c:v>608</c:v>
                </c:pt>
                <c:pt idx="1439">
                  <c:v>608</c:v>
                </c:pt>
                <c:pt idx="1440">
                  <c:v>608</c:v>
                </c:pt>
                <c:pt idx="1441">
                  <c:v>608</c:v>
                </c:pt>
                <c:pt idx="1442">
                  <c:v>608</c:v>
                </c:pt>
                <c:pt idx="1443">
                  <c:v>608</c:v>
                </c:pt>
                <c:pt idx="1444">
                  <c:v>608</c:v>
                </c:pt>
                <c:pt idx="1445">
                  <c:v>608</c:v>
                </c:pt>
                <c:pt idx="1446">
                  <c:v>608</c:v>
                </c:pt>
                <c:pt idx="1447">
                  <c:v>608</c:v>
                </c:pt>
                <c:pt idx="1448">
                  <c:v>608</c:v>
                </c:pt>
                <c:pt idx="1449">
                  <c:v>608</c:v>
                </c:pt>
                <c:pt idx="1450">
                  <c:v>608</c:v>
                </c:pt>
                <c:pt idx="1451">
                  <c:v>608</c:v>
                </c:pt>
                <c:pt idx="1452">
                  <c:v>608</c:v>
                </c:pt>
                <c:pt idx="1453">
                  <c:v>608</c:v>
                </c:pt>
                <c:pt idx="1454">
                  <c:v>608</c:v>
                </c:pt>
                <c:pt idx="1455">
                  <c:v>608</c:v>
                </c:pt>
                <c:pt idx="1456">
                  <c:v>608</c:v>
                </c:pt>
                <c:pt idx="1457">
                  <c:v>608</c:v>
                </c:pt>
                <c:pt idx="1458">
                  <c:v>608</c:v>
                </c:pt>
                <c:pt idx="1459">
                  <c:v>608</c:v>
                </c:pt>
                <c:pt idx="1460">
                  <c:v>608</c:v>
                </c:pt>
                <c:pt idx="1461">
                  <c:v>608</c:v>
                </c:pt>
                <c:pt idx="1462">
                  <c:v>608</c:v>
                </c:pt>
                <c:pt idx="1463">
                  <c:v>608</c:v>
                </c:pt>
                <c:pt idx="1464">
                  <c:v>608</c:v>
                </c:pt>
                <c:pt idx="1465">
                  <c:v>608</c:v>
                </c:pt>
                <c:pt idx="1466">
                  <c:v>608</c:v>
                </c:pt>
                <c:pt idx="1467">
                  <c:v>608</c:v>
                </c:pt>
                <c:pt idx="1468">
                  <c:v>608</c:v>
                </c:pt>
                <c:pt idx="1469">
                  <c:v>608</c:v>
                </c:pt>
                <c:pt idx="1470">
                  <c:v>608</c:v>
                </c:pt>
                <c:pt idx="1471">
                  <c:v>608</c:v>
                </c:pt>
                <c:pt idx="1472">
                  <c:v>608</c:v>
                </c:pt>
                <c:pt idx="1473">
                  <c:v>608</c:v>
                </c:pt>
                <c:pt idx="1474">
                  <c:v>608</c:v>
                </c:pt>
                <c:pt idx="1475">
                  <c:v>608</c:v>
                </c:pt>
                <c:pt idx="1476">
                  <c:v>608</c:v>
                </c:pt>
                <c:pt idx="1477">
                  <c:v>608</c:v>
                </c:pt>
                <c:pt idx="1478">
                  <c:v>608</c:v>
                </c:pt>
                <c:pt idx="1479">
                  <c:v>608</c:v>
                </c:pt>
                <c:pt idx="1480">
                  <c:v>608</c:v>
                </c:pt>
                <c:pt idx="1481">
                  <c:v>608</c:v>
                </c:pt>
                <c:pt idx="1482">
                  <c:v>608</c:v>
                </c:pt>
                <c:pt idx="1483">
                  <c:v>608</c:v>
                </c:pt>
                <c:pt idx="1484">
                  <c:v>608</c:v>
                </c:pt>
                <c:pt idx="1485">
                  <c:v>608</c:v>
                </c:pt>
                <c:pt idx="1486">
                  <c:v>608</c:v>
                </c:pt>
                <c:pt idx="1487">
                  <c:v>608</c:v>
                </c:pt>
                <c:pt idx="1488">
                  <c:v>608</c:v>
                </c:pt>
                <c:pt idx="1489">
                  <c:v>608</c:v>
                </c:pt>
                <c:pt idx="1490">
                  <c:v>608</c:v>
                </c:pt>
                <c:pt idx="1491">
                  <c:v>608</c:v>
                </c:pt>
                <c:pt idx="1492">
                  <c:v>608</c:v>
                </c:pt>
                <c:pt idx="1493">
                  <c:v>608</c:v>
                </c:pt>
                <c:pt idx="1494">
                  <c:v>608</c:v>
                </c:pt>
                <c:pt idx="1495">
                  <c:v>608</c:v>
                </c:pt>
                <c:pt idx="1496">
                  <c:v>608</c:v>
                </c:pt>
                <c:pt idx="1497">
                  <c:v>608</c:v>
                </c:pt>
                <c:pt idx="1498">
                  <c:v>608</c:v>
                </c:pt>
                <c:pt idx="1499">
                  <c:v>608</c:v>
                </c:pt>
                <c:pt idx="1500">
                  <c:v>608</c:v>
                </c:pt>
                <c:pt idx="1501">
                  <c:v>608</c:v>
                </c:pt>
                <c:pt idx="1502">
                  <c:v>608</c:v>
                </c:pt>
                <c:pt idx="1503">
                  <c:v>608</c:v>
                </c:pt>
                <c:pt idx="1504">
                  <c:v>608</c:v>
                </c:pt>
                <c:pt idx="1505">
                  <c:v>608</c:v>
                </c:pt>
                <c:pt idx="1506">
                  <c:v>608</c:v>
                </c:pt>
                <c:pt idx="1507">
                  <c:v>608</c:v>
                </c:pt>
                <c:pt idx="1508">
                  <c:v>608</c:v>
                </c:pt>
                <c:pt idx="1509">
                  <c:v>608</c:v>
                </c:pt>
                <c:pt idx="1510">
                  <c:v>608</c:v>
                </c:pt>
                <c:pt idx="1511">
                  <c:v>608</c:v>
                </c:pt>
                <c:pt idx="1512">
                  <c:v>608</c:v>
                </c:pt>
                <c:pt idx="1513">
                  <c:v>608</c:v>
                </c:pt>
                <c:pt idx="1514">
                  <c:v>608</c:v>
                </c:pt>
                <c:pt idx="1515">
                  <c:v>608</c:v>
                </c:pt>
                <c:pt idx="1516">
                  <c:v>608</c:v>
                </c:pt>
                <c:pt idx="1517">
                  <c:v>608</c:v>
                </c:pt>
                <c:pt idx="1518">
                  <c:v>608</c:v>
                </c:pt>
                <c:pt idx="1519">
                  <c:v>608</c:v>
                </c:pt>
                <c:pt idx="1520">
                  <c:v>608</c:v>
                </c:pt>
                <c:pt idx="1521">
                  <c:v>608</c:v>
                </c:pt>
                <c:pt idx="1522">
                  <c:v>608</c:v>
                </c:pt>
                <c:pt idx="1523">
                  <c:v>608</c:v>
                </c:pt>
                <c:pt idx="1524">
                  <c:v>608</c:v>
                </c:pt>
                <c:pt idx="1525">
                  <c:v>608</c:v>
                </c:pt>
                <c:pt idx="1526">
                  <c:v>608</c:v>
                </c:pt>
                <c:pt idx="1527">
                  <c:v>608</c:v>
                </c:pt>
                <c:pt idx="1528">
                  <c:v>608</c:v>
                </c:pt>
                <c:pt idx="1529">
                  <c:v>608</c:v>
                </c:pt>
                <c:pt idx="1530">
                  <c:v>608</c:v>
                </c:pt>
                <c:pt idx="1531">
                  <c:v>608</c:v>
                </c:pt>
                <c:pt idx="1532">
                  <c:v>608</c:v>
                </c:pt>
                <c:pt idx="1533">
                  <c:v>608</c:v>
                </c:pt>
                <c:pt idx="1534">
                  <c:v>608</c:v>
                </c:pt>
                <c:pt idx="1535">
                  <c:v>608</c:v>
                </c:pt>
                <c:pt idx="1536">
                  <c:v>608</c:v>
                </c:pt>
                <c:pt idx="1537">
                  <c:v>608</c:v>
                </c:pt>
                <c:pt idx="1538">
                  <c:v>608</c:v>
                </c:pt>
                <c:pt idx="1539">
                  <c:v>608</c:v>
                </c:pt>
                <c:pt idx="1540">
                  <c:v>608</c:v>
                </c:pt>
                <c:pt idx="1541">
                  <c:v>608</c:v>
                </c:pt>
                <c:pt idx="1542">
                  <c:v>608</c:v>
                </c:pt>
                <c:pt idx="1543">
                  <c:v>608</c:v>
                </c:pt>
                <c:pt idx="1544">
                  <c:v>608</c:v>
                </c:pt>
                <c:pt idx="1545">
                  <c:v>608</c:v>
                </c:pt>
                <c:pt idx="1546">
                  <c:v>608</c:v>
                </c:pt>
                <c:pt idx="1547">
                  <c:v>608</c:v>
                </c:pt>
                <c:pt idx="1548">
                  <c:v>608</c:v>
                </c:pt>
                <c:pt idx="1549">
                  <c:v>608</c:v>
                </c:pt>
                <c:pt idx="1550">
                  <c:v>608</c:v>
                </c:pt>
                <c:pt idx="1551">
                  <c:v>608</c:v>
                </c:pt>
                <c:pt idx="1552">
                  <c:v>608</c:v>
                </c:pt>
                <c:pt idx="1553">
                  <c:v>608</c:v>
                </c:pt>
                <c:pt idx="1554">
                  <c:v>608</c:v>
                </c:pt>
                <c:pt idx="1555">
                  <c:v>608</c:v>
                </c:pt>
                <c:pt idx="1556">
                  <c:v>608</c:v>
                </c:pt>
                <c:pt idx="1557">
                  <c:v>608</c:v>
                </c:pt>
                <c:pt idx="1558">
                  <c:v>608</c:v>
                </c:pt>
                <c:pt idx="1559">
                  <c:v>608</c:v>
                </c:pt>
                <c:pt idx="1560">
                  <c:v>608</c:v>
                </c:pt>
                <c:pt idx="1561">
                  <c:v>608</c:v>
                </c:pt>
                <c:pt idx="1562">
                  <c:v>608</c:v>
                </c:pt>
                <c:pt idx="1563">
                  <c:v>608</c:v>
                </c:pt>
                <c:pt idx="1564">
                  <c:v>608</c:v>
                </c:pt>
                <c:pt idx="1565">
                  <c:v>608</c:v>
                </c:pt>
                <c:pt idx="1566">
                  <c:v>608</c:v>
                </c:pt>
                <c:pt idx="1567">
                  <c:v>608</c:v>
                </c:pt>
                <c:pt idx="1568">
                  <c:v>608</c:v>
                </c:pt>
                <c:pt idx="1569">
                  <c:v>608</c:v>
                </c:pt>
                <c:pt idx="1570">
                  <c:v>608</c:v>
                </c:pt>
                <c:pt idx="1571">
                  <c:v>608</c:v>
                </c:pt>
                <c:pt idx="1572">
                  <c:v>608</c:v>
                </c:pt>
                <c:pt idx="1573">
                  <c:v>608</c:v>
                </c:pt>
                <c:pt idx="1574">
                  <c:v>608</c:v>
                </c:pt>
                <c:pt idx="1575">
                  <c:v>608</c:v>
                </c:pt>
                <c:pt idx="1576">
                  <c:v>608</c:v>
                </c:pt>
                <c:pt idx="1577">
                  <c:v>608</c:v>
                </c:pt>
                <c:pt idx="1578">
                  <c:v>608</c:v>
                </c:pt>
                <c:pt idx="1579">
                  <c:v>608</c:v>
                </c:pt>
                <c:pt idx="1580">
                  <c:v>608</c:v>
                </c:pt>
                <c:pt idx="1581">
                  <c:v>608</c:v>
                </c:pt>
                <c:pt idx="1582">
                  <c:v>608</c:v>
                </c:pt>
                <c:pt idx="1583">
                  <c:v>608</c:v>
                </c:pt>
                <c:pt idx="1584">
                  <c:v>608</c:v>
                </c:pt>
                <c:pt idx="1585">
                  <c:v>608</c:v>
                </c:pt>
                <c:pt idx="1586">
                  <c:v>608</c:v>
                </c:pt>
                <c:pt idx="1587">
                  <c:v>608</c:v>
                </c:pt>
                <c:pt idx="1588">
                  <c:v>608</c:v>
                </c:pt>
                <c:pt idx="1589">
                  <c:v>608</c:v>
                </c:pt>
                <c:pt idx="1590">
                  <c:v>608</c:v>
                </c:pt>
                <c:pt idx="1591">
                  <c:v>608</c:v>
                </c:pt>
                <c:pt idx="1592">
                  <c:v>608</c:v>
                </c:pt>
                <c:pt idx="1593">
                  <c:v>608</c:v>
                </c:pt>
                <c:pt idx="1594">
                  <c:v>608</c:v>
                </c:pt>
                <c:pt idx="1595">
                  <c:v>608</c:v>
                </c:pt>
                <c:pt idx="1596">
                  <c:v>608</c:v>
                </c:pt>
                <c:pt idx="1597">
                  <c:v>608</c:v>
                </c:pt>
                <c:pt idx="1598">
                  <c:v>608</c:v>
                </c:pt>
                <c:pt idx="1599">
                  <c:v>608</c:v>
                </c:pt>
                <c:pt idx="1600">
                  <c:v>608</c:v>
                </c:pt>
                <c:pt idx="1601">
                  <c:v>608</c:v>
                </c:pt>
                <c:pt idx="1602">
                  <c:v>608</c:v>
                </c:pt>
                <c:pt idx="1603">
                  <c:v>608</c:v>
                </c:pt>
                <c:pt idx="1604">
                  <c:v>608</c:v>
                </c:pt>
                <c:pt idx="1605">
                  <c:v>608</c:v>
                </c:pt>
                <c:pt idx="1606">
                  <c:v>608</c:v>
                </c:pt>
                <c:pt idx="1607">
                  <c:v>608</c:v>
                </c:pt>
                <c:pt idx="1608">
                  <c:v>608</c:v>
                </c:pt>
                <c:pt idx="1609">
                  <c:v>608</c:v>
                </c:pt>
                <c:pt idx="1610">
                  <c:v>608</c:v>
                </c:pt>
                <c:pt idx="1611">
                  <c:v>608</c:v>
                </c:pt>
                <c:pt idx="1612">
                  <c:v>608</c:v>
                </c:pt>
                <c:pt idx="1613">
                  <c:v>608</c:v>
                </c:pt>
                <c:pt idx="1614">
                  <c:v>608</c:v>
                </c:pt>
                <c:pt idx="1615">
                  <c:v>608</c:v>
                </c:pt>
                <c:pt idx="1616">
                  <c:v>608</c:v>
                </c:pt>
                <c:pt idx="1617">
                  <c:v>608</c:v>
                </c:pt>
                <c:pt idx="1618">
                  <c:v>608</c:v>
                </c:pt>
                <c:pt idx="1619">
                  <c:v>608</c:v>
                </c:pt>
                <c:pt idx="1620">
                  <c:v>608</c:v>
                </c:pt>
                <c:pt idx="1621">
                  <c:v>608</c:v>
                </c:pt>
                <c:pt idx="1622">
                  <c:v>608</c:v>
                </c:pt>
                <c:pt idx="1623">
                  <c:v>608</c:v>
                </c:pt>
                <c:pt idx="1624">
                  <c:v>608</c:v>
                </c:pt>
                <c:pt idx="1625">
                  <c:v>608</c:v>
                </c:pt>
                <c:pt idx="1626">
                  <c:v>608</c:v>
                </c:pt>
                <c:pt idx="1627">
                  <c:v>608</c:v>
                </c:pt>
                <c:pt idx="1628">
                  <c:v>608</c:v>
                </c:pt>
                <c:pt idx="1629">
                  <c:v>608</c:v>
                </c:pt>
                <c:pt idx="1630">
                  <c:v>608</c:v>
                </c:pt>
                <c:pt idx="1631">
                  <c:v>608</c:v>
                </c:pt>
                <c:pt idx="1632">
                  <c:v>608</c:v>
                </c:pt>
                <c:pt idx="1633">
                  <c:v>608</c:v>
                </c:pt>
                <c:pt idx="1634">
                  <c:v>608</c:v>
                </c:pt>
                <c:pt idx="1635">
                  <c:v>608</c:v>
                </c:pt>
                <c:pt idx="1636">
                  <c:v>608</c:v>
                </c:pt>
                <c:pt idx="1637">
                  <c:v>608</c:v>
                </c:pt>
                <c:pt idx="1638">
                  <c:v>608</c:v>
                </c:pt>
                <c:pt idx="1639">
                  <c:v>608</c:v>
                </c:pt>
                <c:pt idx="1640">
                  <c:v>608</c:v>
                </c:pt>
                <c:pt idx="1641">
                  <c:v>608</c:v>
                </c:pt>
                <c:pt idx="1642">
                  <c:v>608</c:v>
                </c:pt>
                <c:pt idx="1643">
                  <c:v>608</c:v>
                </c:pt>
                <c:pt idx="1644">
                  <c:v>608</c:v>
                </c:pt>
                <c:pt idx="1645">
                  <c:v>608</c:v>
                </c:pt>
                <c:pt idx="1646">
                  <c:v>608</c:v>
                </c:pt>
                <c:pt idx="1647">
                  <c:v>608</c:v>
                </c:pt>
                <c:pt idx="1648">
                  <c:v>608</c:v>
                </c:pt>
                <c:pt idx="1649">
                  <c:v>608</c:v>
                </c:pt>
                <c:pt idx="1650">
                  <c:v>608</c:v>
                </c:pt>
                <c:pt idx="1651">
                  <c:v>608</c:v>
                </c:pt>
                <c:pt idx="1652">
                  <c:v>608</c:v>
                </c:pt>
                <c:pt idx="1653">
                  <c:v>608</c:v>
                </c:pt>
                <c:pt idx="1654">
                  <c:v>608</c:v>
                </c:pt>
                <c:pt idx="1655">
                  <c:v>608</c:v>
                </c:pt>
                <c:pt idx="1656">
                  <c:v>608</c:v>
                </c:pt>
                <c:pt idx="1657">
                  <c:v>608</c:v>
                </c:pt>
                <c:pt idx="1658">
                  <c:v>608</c:v>
                </c:pt>
                <c:pt idx="1659">
                  <c:v>608</c:v>
                </c:pt>
                <c:pt idx="1660">
                  <c:v>608</c:v>
                </c:pt>
                <c:pt idx="1661">
                  <c:v>608</c:v>
                </c:pt>
                <c:pt idx="1662">
                  <c:v>608</c:v>
                </c:pt>
                <c:pt idx="1663">
                  <c:v>608</c:v>
                </c:pt>
                <c:pt idx="1664">
                  <c:v>608</c:v>
                </c:pt>
                <c:pt idx="1665">
                  <c:v>608</c:v>
                </c:pt>
                <c:pt idx="1666">
                  <c:v>608</c:v>
                </c:pt>
                <c:pt idx="1667">
                  <c:v>608</c:v>
                </c:pt>
                <c:pt idx="1668">
                  <c:v>608</c:v>
                </c:pt>
                <c:pt idx="1669">
                  <c:v>608</c:v>
                </c:pt>
                <c:pt idx="1670">
                  <c:v>608</c:v>
                </c:pt>
                <c:pt idx="1671">
                  <c:v>608</c:v>
                </c:pt>
                <c:pt idx="1672">
                  <c:v>608</c:v>
                </c:pt>
                <c:pt idx="1673">
                  <c:v>608</c:v>
                </c:pt>
                <c:pt idx="1674">
                  <c:v>608</c:v>
                </c:pt>
                <c:pt idx="1675">
                  <c:v>608</c:v>
                </c:pt>
                <c:pt idx="1676">
                  <c:v>608</c:v>
                </c:pt>
                <c:pt idx="1677">
                  <c:v>608</c:v>
                </c:pt>
                <c:pt idx="1678">
                  <c:v>608</c:v>
                </c:pt>
                <c:pt idx="1679">
                  <c:v>608</c:v>
                </c:pt>
                <c:pt idx="1680">
                  <c:v>608</c:v>
                </c:pt>
                <c:pt idx="1681">
                  <c:v>608</c:v>
                </c:pt>
                <c:pt idx="1682">
                  <c:v>608</c:v>
                </c:pt>
                <c:pt idx="1683">
                  <c:v>608</c:v>
                </c:pt>
                <c:pt idx="1684">
                  <c:v>608</c:v>
                </c:pt>
                <c:pt idx="1685">
                  <c:v>608</c:v>
                </c:pt>
                <c:pt idx="1686">
                  <c:v>608</c:v>
                </c:pt>
                <c:pt idx="1687">
                  <c:v>608</c:v>
                </c:pt>
                <c:pt idx="1688">
                  <c:v>608</c:v>
                </c:pt>
                <c:pt idx="1689">
                  <c:v>608</c:v>
                </c:pt>
                <c:pt idx="1690">
                  <c:v>608</c:v>
                </c:pt>
                <c:pt idx="1691">
                  <c:v>608</c:v>
                </c:pt>
                <c:pt idx="1692">
                  <c:v>608</c:v>
                </c:pt>
                <c:pt idx="1693">
                  <c:v>608</c:v>
                </c:pt>
                <c:pt idx="1694">
                  <c:v>608</c:v>
                </c:pt>
                <c:pt idx="1695">
                  <c:v>608</c:v>
                </c:pt>
                <c:pt idx="1696">
                  <c:v>608</c:v>
                </c:pt>
                <c:pt idx="1697">
                  <c:v>608</c:v>
                </c:pt>
                <c:pt idx="1698">
                  <c:v>608</c:v>
                </c:pt>
                <c:pt idx="1699">
                  <c:v>608</c:v>
                </c:pt>
                <c:pt idx="1700">
                  <c:v>608</c:v>
                </c:pt>
                <c:pt idx="1701">
                  <c:v>608</c:v>
                </c:pt>
                <c:pt idx="1702">
                  <c:v>608</c:v>
                </c:pt>
                <c:pt idx="1703">
                  <c:v>608</c:v>
                </c:pt>
                <c:pt idx="1704">
                  <c:v>608</c:v>
                </c:pt>
                <c:pt idx="1705">
                  <c:v>608</c:v>
                </c:pt>
                <c:pt idx="1706">
                  <c:v>608</c:v>
                </c:pt>
                <c:pt idx="1707">
                  <c:v>608</c:v>
                </c:pt>
                <c:pt idx="1708">
                  <c:v>608</c:v>
                </c:pt>
                <c:pt idx="1709">
                  <c:v>608</c:v>
                </c:pt>
                <c:pt idx="1710">
                  <c:v>608</c:v>
                </c:pt>
                <c:pt idx="1711">
                  <c:v>608</c:v>
                </c:pt>
                <c:pt idx="1712">
                  <c:v>608</c:v>
                </c:pt>
                <c:pt idx="1713">
                  <c:v>608</c:v>
                </c:pt>
                <c:pt idx="1714">
                  <c:v>608</c:v>
                </c:pt>
                <c:pt idx="1715">
                  <c:v>608</c:v>
                </c:pt>
                <c:pt idx="1716">
                  <c:v>608</c:v>
                </c:pt>
                <c:pt idx="1717">
                  <c:v>608</c:v>
                </c:pt>
                <c:pt idx="1718">
                  <c:v>608</c:v>
                </c:pt>
                <c:pt idx="1719">
                  <c:v>608</c:v>
                </c:pt>
                <c:pt idx="1720">
                  <c:v>608</c:v>
                </c:pt>
                <c:pt idx="1721">
                  <c:v>608</c:v>
                </c:pt>
                <c:pt idx="1722">
                  <c:v>608</c:v>
                </c:pt>
                <c:pt idx="1723">
                  <c:v>608</c:v>
                </c:pt>
                <c:pt idx="1724">
                  <c:v>608</c:v>
                </c:pt>
                <c:pt idx="1725">
                  <c:v>608</c:v>
                </c:pt>
                <c:pt idx="1726">
                  <c:v>608</c:v>
                </c:pt>
                <c:pt idx="1727">
                  <c:v>608</c:v>
                </c:pt>
                <c:pt idx="1728">
                  <c:v>608</c:v>
                </c:pt>
                <c:pt idx="1729">
                  <c:v>608</c:v>
                </c:pt>
                <c:pt idx="1730">
                  <c:v>608</c:v>
                </c:pt>
                <c:pt idx="1731">
                  <c:v>608</c:v>
                </c:pt>
                <c:pt idx="1732">
                  <c:v>608</c:v>
                </c:pt>
                <c:pt idx="1733">
                  <c:v>608</c:v>
                </c:pt>
                <c:pt idx="1734">
                  <c:v>608</c:v>
                </c:pt>
                <c:pt idx="1735">
                  <c:v>608</c:v>
                </c:pt>
                <c:pt idx="1736">
                  <c:v>608</c:v>
                </c:pt>
                <c:pt idx="1737">
                  <c:v>608</c:v>
                </c:pt>
                <c:pt idx="1738">
                  <c:v>608</c:v>
                </c:pt>
                <c:pt idx="1739">
                  <c:v>608</c:v>
                </c:pt>
                <c:pt idx="1740">
                  <c:v>608</c:v>
                </c:pt>
                <c:pt idx="1741">
                  <c:v>608</c:v>
                </c:pt>
                <c:pt idx="1742">
                  <c:v>608</c:v>
                </c:pt>
                <c:pt idx="1743">
                  <c:v>608</c:v>
                </c:pt>
                <c:pt idx="1744">
                  <c:v>608</c:v>
                </c:pt>
                <c:pt idx="1745">
                  <c:v>608</c:v>
                </c:pt>
                <c:pt idx="1746">
                  <c:v>608</c:v>
                </c:pt>
                <c:pt idx="1747">
                  <c:v>608</c:v>
                </c:pt>
                <c:pt idx="1748">
                  <c:v>608</c:v>
                </c:pt>
                <c:pt idx="1749">
                  <c:v>608</c:v>
                </c:pt>
                <c:pt idx="1750">
                  <c:v>608</c:v>
                </c:pt>
                <c:pt idx="1751">
                  <c:v>608</c:v>
                </c:pt>
                <c:pt idx="1752">
                  <c:v>608</c:v>
                </c:pt>
                <c:pt idx="1753">
                  <c:v>608</c:v>
                </c:pt>
                <c:pt idx="1754">
                  <c:v>608</c:v>
                </c:pt>
                <c:pt idx="1755">
                  <c:v>608</c:v>
                </c:pt>
                <c:pt idx="1756">
                  <c:v>608</c:v>
                </c:pt>
                <c:pt idx="1757">
                  <c:v>608</c:v>
                </c:pt>
                <c:pt idx="1758">
                  <c:v>608</c:v>
                </c:pt>
                <c:pt idx="1759">
                  <c:v>608</c:v>
                </c:pt>
                <c:pt idx="1760">
                  <c:v>608</c:v>
                </c:pt>
                <c:pt idx="1761">
                  <c:v>608</c:v>
                </c:pt>
                <c:pt idx="1762">
                  <c:v>608</c:v>
                </c:pt>
                <c:pt idx="1763">
                  <c:v>608</c:v>
                </c:pt>
                <c:pt idx="1764">
                  <c:v>608</c:v>
                </c:pt>
                <c:pt idx="1765">
                  <c:v>608</c:v>
                </c:pt>
                <c:pt idx="1766">
                  <c:v>608</c:v>
                </c:pt>
                <c:pt idx="1767">
                  <c:v>608</c:v>
                </c:pt>
                <c:pt idx="1768">
                  <c:v>608</c:v>
                </c:pt>
                <c:pt idx="1769">
                  <c:v>608</c:v>
                </c:pt>
                <c:pt idx="1770">
                  <c:v>608</c:v>
                </c:pt>
                <c:pt idx="1771">
                  <c:v>608</c:v>
                </c:pt>
                <c:pt idx="1772">
                  <c:v>608</c:v>
                </c:pt>
                <c:pt idx="1773">
                  <c:v>608</c:v>
                </c:pt>
                <c:pt idx="1774">
                  <c:v>608</c:v>
                </c:pt>
                <c:pt idx="1775">
                  <c:v>608</c:v>
                </c:pt>
                <c:pt idx="1776">
                  <c:v>608</c:v>
                </c:pt>
                <c:pt idx="1777">
                  <c:v>608</c:v>
                </c:pt>
                <c:pt idx="1778">
                  <c:v>608</c:v>
                </c:pt>
                <c:pt idx="1779">
                  <c:v>608</c:v>
                </c:pt>
                <c:pt idx="1780">
                  <c:v>608</c:v>
                </c:pt>
                <c:pt idx="1781">
                  <c:v>608</c:v>
                </c:pt>
                <c:pt idx="1782">
                  <c:v>608</c:v>
                </c:pt>
                <c:pt idx="1783">
                  <c:v>608</c:v>
                </c:pt>
                <c:pt idx="1784">
                  <c:v>608</c:v>
                </c:pt>
                <c:pt idx="1785">
                  <c:v>608</c:v>
                </c:pt>
                <c:pt idx="1786">
                  <c:v>608</c:v>
                </c:pt>
                <c:pt idx="1787">
                  <c:v>608</c:v>
                </c:pt>
                <c:pt idx="1788">
                  <c:v>608</c:v>
                </c:pt>
                <c:pt idx="1789">
                  <c:v>608</c:v>
                </c:pt>
                <c:pt idx="1790">
                  <c:v>608</c:v>
                </c:pt>
                <c:pt idx="1791">
                  <c:v>608</c:v>
                </c:pt>
                <c:pt idx="1792">
                  <c:v>608</c:v>
                </c:pt>
                <c:pt idx="1793">
                  <c:v>608</c:v>
                </c:pt>
                <c:pt idx="1794">
                  <c:v>608</c:v>
                </c:pt>
                <c:pt idx="1795">
                  <c:v>608</c:v>
                </c:pt>
                <c:pt idx="1796">
                  <c:v>608</c:v>
                </c:pt>
                <c:pt idx="1797">
                  <c:v>608</c:v>
                </c:pt>
                <c:pt idx="1798">
                  <c:v>608</c:v>
                </c:pt>
                <c:pt idx="1799">
                  <c:v>608</c:v>
                </c:pt>
                <c:pt idx="1800">
                  <c:v>608</c:v>
                </c:pt>
                <c:pt idx="1801">
                  <c:v>608</c:v>
                </c:pt>
                <c:pt idx="1802">
                  <c:v>608</c:v>
                </c:pt>
                <c:pt idx="1803">
                  <c:v>608</c:v>
                </c:pt>
                <c:pt idx="1804">
                  <c:v>608</c:v>
                </c:pt>
                <c:pt idx="1805">
                  <c:v>608</c:v>
                </c:pt>
                <c:pt idx="1806">
                  <c:v>608</c:v>
                </c:pt>
                <c:pt idx="1807">
                  <c:v>608</c:v>
                </c:pt>
                <c:pt idx="1808">
                  <c:v>608</c:v>
                </c:pt>
                <c:pt idx="1809">
                  <c:v>608</c:v>
                </c:pt>
                <c:pt idx="1810">
                  <c:v>608</c:v>
                </c:pt>
                <c:pt idx="1811">
                  <c:v>608</c:v>
                </c:pt>
                <c:pt idx="1812">
                  <c:v>608</c:v>
                </c:pt>
                <c:pt idx="1813">
                  <c:v>608</c:v>
                </c:pt>
                <c:pt idx="1814">
                  <c:v>608</c:v>
                </c:pt>
                <c:pt idx="1815">
                  <c:v>608</c:v>
                </c:pt>
                <c:pt idx="1816">
                  <c:v>608</c:v>
                </c:pt>
                <c:pt idx="1817">
                  <c:v>608</c:v>
                </c:pt>
                <c:pt idx="1818">
                  <c:v>608</c:v>
                </c:pt>
                <c:pt idx="1819">
                  <c:v>608</c:v>
                </c:pt>
                <c:pt idx="1820">
                  <c:v>608</c:v>
                </c:pt>
                <c:pt idx="1821">
                  <c:v>608</c:v>
                </c:pt>
                <c:pt idx="1822">
                  <c:v>608</c:v>
                </c:pt>
                <c:pt idx="1823">
                  <c:v>608</c:v>
                </c:pt>
                <c:pt idx="1824">
                  <c:v>608</c:v>
                </c:pt>
                <c:pt idx="1825">
                  <c:v>608</c:v>
                </c:pt>
                <c:pt idx="1826">
                  <c:v>608</c:v>
                </c:pt>
                <c:pt idx="1827">
                  <c:v>608</c:v>
                </c:pt>
                <c:pt idx="1828">
                  <c:v>608</c:v>
                </c:pt>
                <c:pt idx="1829">
                  <c:v>608</c:v>
                </c:pt>
                <c:pt idx="1830">
                  <c:v>608</c:v>
                </c:pt>
                <c:pt idx="1831">
                  <c:v>608</c:v>
                </c:pt>
                <c:pt idx="1832">
                  <c:v>608</c:v>
                </c:pt>
                <c:pt idx="1833">
                  <c:v>608</c:v>
                </c:pt>
                <c:pt idx="1834">
                  <c:v>608</c:v>
                </c:pt>
                <c:pt idx="1835">
                  <c:v>608</c:v>
                </c:pt>
                <c:pt idx="1836">
                  <c:v>608</c:v>
                </c:pt>
                <c:pt idx="1837">
                  <c:v>608</c:v>
                </c:pt>
                <c:pt idx="1838">
                  <c:v>608</c:v>
                </c:pt>
                <c:pt idx="1839">
                  <c:v>608</c:v>
                </c:pt>
                <c:pt idx="1840">
                  <c:v>608</c:v>
                </c:pt>
                <c:pt idx="1841">
                  <c:v>608</c:v>
                </c:pt>
                <c:pt idx="1842">
                  <c:v>608</c:v>
                </c:pt>
                <c:pt idx="1843">
                  <c:v>608</c:v>
                </c:pt>
                <c:pt idx="1844">
                  <c:v>608</c:v>
                </c:pt>
                <c:pt idx="1845">
                  <c:v>608</c:v>
                </c:pt>
                <c:pt idx="1846">
                  <c:v>608</c:v>
                </c:pt>
                <c:pt idx="1847">
                  <c:v>608</c:v>
                </c:pt>
                <c:pt idx="1848">
                  <c:v>608</c:v>
                </c:pt>
                <c:pt idx="1849">
                  <c:v>608</c:v>
                </c:pt>
                <c:pt idx="1850">
                  <c:v>608</c:v>
                </c:pt>
                <c:pt idx="1851">
                  <c:v>608</c:v>
                </c:pt>
                <c:pt idx="1852">
                  <c:v>608</c:v>
                </c:pt>
                <c:pt idx="1853">
                  <c:v>608</c:v>
                </c:pt>
                <c:pt idx="1854">
                  <c:v>608</c:v>
                </c:pt>
                <c:pt idx="1855">
                  <c:v>608</c:v>
                </c:pt>
                <c:pt idx="1856">
                  <c:v>608</c:v>
                </c:pt>
                <c:pt idx="1857">
                  <c:v>608</c:v>
                </c:pt>
                <c:pt idx="1858">
                  <c:v>608</c:v>
                </c:pt>
                <c:pt idx="1859">
                  <c:v>608</c:v>
                </c:pt>
                <c:pt idx="1860">
                  <c:v>608</c:v>
                </c:pt>
                <c:pt idx="1861">
                  <c:v>608</c:v>
                </c:pt>
                <c:pt idx="1862">
                  <c:v>608</c:v>
                </c:pt>
                <c:pt idx="1863">
                  <c:v>608</c:v>
                </c:pt>
                <c:pt idx="1864">
                  <c:v>608</c:v>
                </c:pt>
                <c:pt idx="1865">
                  <c:v>608</c:v>
                </c:pt>
                <c:pt idx="1866">
                  <c:v>608</c:v>
                </c:pt>
                <c:pt idx="1867">
                  <c:v>608</c:v>
                </c:pt>
                <c:pt idx="1868">
                  <c:v>608</c:v>
                </c:pt>
                <c:pt idx="1869">
                  <c:v>608</c:v>
                </c:pt>
                <c:pt idx="1870">
                  <c:v>608</c:v>
                </c:pt>
                <c:pt idx="1871">
                  <c:v>608</c:v>
                </c:pt>
                <c:pt idx="1872">
                  <c:v>608</c:v>
                </c:pt>
                <c:pt idx="1873">
                  <c:v>608</c:v>
                </c:pt>
                <c:pt idx="1874">
                  <c:v>608</c:v>
                </c:pt>
                <c:pt idx="1875">
                  <c:v>608</c:v>
                </c:pt>
                <c:pt idx="1876">
                  <c:v>608</c:v>
                </c:pt>
                <c:pt idx="1877">
                  <c:v>608</c:v>
                </c:pt>
                <c:pt idx="1878">
                  <c:v>608</c:v>
                </c:pt>
                <c:pt idx="1879">
                  <c:v>608</c:v>
                </c:pt>
                <c:pt idx="1880">
                  <c:v>608</c:v>
                </c:pt>
                <c:pt idx="1881">
                  <c:v>608</c:v>
                </c:pt>
                <c:pt idx="1882">
                  <c:v>608</c:v>
                </c:pt>
                <c:pt idx="1883">
                  <c:v>608</c:v>
                </c:pt>
                <c:pt idx="1884">
                  <c:v>608</c:v>
                </c:pt>
                <c:pt idx="1885">
                  <c:v>608</c:v>
                </c:pt>
                <c:pt idx="1886">
                  <c:v>608</c:v>
                </c:pt>
                <c:pt idx="1887">
                  <c:v>608</c:v>
                </c:pt>
                <c:pt idx="1888">
                  <c:v>608</c:v>
                </c:pt>
                <c:pt idx="1889">
                  <c:v>608</c:v>
                </c:pt>
                <c:pt idx="1890">
                  <c:v>608</c:v>
                </c:pt>
                <c:pt idx="1891">
                  <c:v>608</c:v>
                </c:pt>
                <c:pt idx="1892">
                  <c:v>608</c:v>
                </c:pt>
                <c:pt idx="1893">
                  <c:v>608</c:v>
                </c:pt>
                <c:pt idx="1894">
                  <c:v>608</c:v>
                </c:pt>
                <c:pt idx="1895">
                  <c:v>608</c:v>
                </c:pt>
                <c:pt idx="1896">
                  <c:v>608</c:v>
                </c:pt>
                <c:pt idx="1897">
                  <c:v>608</c:v>
                </c:pt>
                <c:pt idx="1898">
                  <c:v>608</c:v>
                </c:pt>
                <c:pt idx="1899">
                  <c:v>608</c:v>
                </c:pt>
                <c:pt idx="1900">
                  <c:v>608</c:v>
                </c:pt>
                <c:pt idx="1901">
                  <c:v>608</c:v>
                </c:pt>
                <c:pt idx="1902">
                  <c:v>608</c:v>
                </c:pt>
                <c:pt idx="1903">
                  <c:v>608</c:v>
                </c:pt>
                <c:pt idx="1904">
                  <c:v>608</c:v>
                </c:pt>
                <c:pt idx="1905">
                  <c:v>608</c:v>
                </c:pt>
                <c:pt idx="1906">
                  <c:v>608</c:v>
                </c:pt>
                <c:pt idx="1907">
                  <c:v>608</c:v>
                </c:pt>
                <c:pt idx="1908">
                  <c:v>608</c:v>
                </c:pt>
                <c:pt idx="1909">
                  <c:v>608</c:v>
                </c:pt>
                <c:pt idx="1910">
                  <c:v>608</c:v>
                </c:pt>
                <c:pt idx="1911">
                  <c:v>608</c:v>
                </c:pt>
                <c:pt idx="1912">
                  <c:v>608</c:v>
                </c:pt>
                <c:pt idx="1913">
                  <c:v>608</c:v>
                </c:pt>
                <c:pt idx="1914">
                  <c:v>608</c:v>
                </c:pt>
                <c:pt idx="1915">
                  <c:v>608</c:v>
                </c:pt>
                <c:pt idx="1916">
                  <c:v>608</c:v>
                </c:pt>
                <c:pt idx="1917">
                  <c:v>608</c:v>
                </c:pt>
                <c:pt idx="1918">
                  <c:v>608</c:v>
                </c:pt>
                <c:pt idx="1919">
                  <c:v>608</c:v>
                </c:pt>
                <c:pt idx="1920">
                  <c:v>608</c:v>
                </c:pt>
                <c:pt idx="1921">
                  <c:v>608</c:v>
                </c:pt>
                <c:pt idx="1922">
                  <c:v>608</c:v>
                </c:pt>
                <c:pt idx="1923">
                  <c:v>608</c:v>
                </c:pt>
                <c:pt idx="1924">
                  <c:v>608</c:v>
                </c:pt>
                <c:pt idx="1925">
                  <c:v>608</c:v>
                </c:pt>
                <c:pt idx="1926">
                  <c:v>608</c:v>
                </c:pt>
                <c:pt idx="1927">
                  <c:v>608</c:v>
                </c:pt>
                <c:pt idx="1928">
                  <c:v>608</c:v>
                </c:pt>
                <c:pt idx="1929">
                  <c:v>608</c:v>
                </c:pt>
                <c:pt idx="1930">
                  <c:v>608</c:v>
                </c:pt>
                <c:pt idx="1931">
                  <c:v>608</c:v>
                </c:pt>
                <c:pt idx="1932">
                  <c:v>608</c:v>
                </c:pt>
                <c:pt idx="1933">
                  <c:v>608</c:v>
                </c:pt>
                <c:pt idx="1934">
                  <c:v>608</c:v>
                </c:pt>
                <c:pt idx="1935">
                  <c:v>608</c:v>
                </c:pt>
                <c:pt idx="1936">
                  <c:v>608</c:v>
                </c:pt>
                <c:pt idx="1937">
                  <c:v>608</c:v>
                </c:pt>
                <c:pt idx="1938">
                  <c:v>608</c:v>
                </c:pt>
                <c:pt idx="1939">
                  <c:v>608</c:v>
                </c:pt>
                <c:pt idx="1940">
                  <c:v>608</c:v>
                </c:pt>
                <c:pt idx="1941">
                  <c:v>608</c:v>
                </c:pt>
                <c:pt idx="1942">
                  <c:v>608</c:v>
                </c:pt>
                <c:pt idx="1943">
                  <c:v>608</c:v>
                </c:pt>
                <c:pt idx="1944">
                  <c:v>608</c:v>
                </c:pt>
                <c:pt idx="1945">
                  <c:v>608</c:v>
                </c:pt>
                <c:pt idx="1946">
                  <c:v>608</c:v>
                </c:pt>
                <c:pt idx="1947">
                  <c:v>608</c:v>
                </c:pt>
                <c:pt idx="1948">
                  <c:v>608</c:v>
                </c:pt>
                <c:pt idx="1949">
                  <c:v>608</c:v>
                </c:pt>
                <c:pt idx="1950">
                  <c:v>608</c:v>
                </c:pt>
                <c:pt idx="1951">
                  <c:v>608</c:v>
                </c:pt>
                <c:pt idx="1952">
                  <c:v>608</c:v>
                </c:pt>
                <c:pt idx="1953">
                  <c:v>608</c:v>
                </c:pt>
                <c:pt idx="1954">
                  <c:v>608</c:v>
                </c:pt>
                <c:pt idx="1955">
                  <c:v>608</c:v>
                </c:pt>
                <c:pt idx="1956">
                  <c:v>608</c:v>
                </c:pt>
                <c:pt idx="1957">
                  <c:v>608</c:v>
                </c:pt>
                <c:pt idx="1958">
                  <c:v>608</c:v>
                </c:pt>
                <c:pt idx="1959">
                  <c:v>608</c:v>
                </c:pt>
                <c:pt idx="1960">
                  <c:v>608</c:v>
                </c:pt>
                <c:pt idx="1961">
                  <c:v>608</c:v>
                </c:pt>
                <c:pt idx="1962">
                  <c:v>608</c:v>
                </c:pt>
                <c:pt idx="1963">
                  <c:v>608</c:v>
                </c:pt>
                <c:pt idx="1964">
                  <c:v>608</c:v>
                </c:pt>
                <c:pt idx="1965">
                  <c:v>608</c:v>
                </c:pt>
                <c:pt idx="1966">
                  <c:v>608</c:v>
                </c:pt>
                <c:pt idx="1967">
                  <c:v>608</c:v>
                </c:pt>
                <c:pt idx="1968">
                  <c:v>608</c:v>
                </c:pt>
                <c:pt idx="1969">
                  <c:v>608</c:v>
                </c:pt>
                <c:pt idx="1970">
                  <c:v>608</c:v>
                </c:pt>
                <c:pt idx="1971">
                  <c:v>608</c:v>
                </c:pt>
                <c:pt idx="1972">
                  <c:v>608</c:v>
                </c:pt>
                <c:pt idx="1973">
                  <c:v>608</c:v>
                </c:pt>
                <c:pt idx="1974">
                  <c:v>608</c:v>
                </c:pt>
                <c:pt idx="1975">
                  <c:v>608</c:v>
                </c:pt>
                <c:pt idx="1976">
                  <c:v>608</c:v>
                </c:pt>
                <c:pt idx="1977">
                  <c:v>608</c:v>
                </c:pt>
                <c:pt idx="1978">
                  <c:v>608</c:v>
                </c:pt>
                <c:pt idx="1979">
                  <c:v>608</c:v>
                </c:pt>
                <c:pt idx="1980">
                  <c:v>608</c:v>
                </c:pt>
                <c:pt idx="1981">
                  <c:v>608</c:v>
                </c:pt>
                <c:pt idx="1982">
                  <c:v>608</c:v>
                </c:pt>
                <c:pt idx="1983">
                  <c:v>608</c:v>
                </c:pt>
                <c:pt idx="1984">
                  <c:v>608</c:v>
                </c:pt>
                <c:pt idx="1985">
                  <c:v>608</c:v>
                </c:pt>
                <c:pt idx="1986">
                  <c:v>608</c:v>
                </c:pt>
                <c:pt idx="1987">
                  <c:v>608</c:v>
                </c:pt>
                <c:pt idx="1988">
                  <c:v>608</c:v>
                </c:pt>
                <c:pt idx="1989">
                  <c:v>608</c:v>
                </c:pt>
                <c:pt idx="1990">
                  <c:v>608</c:v>
                </c:pt>
                <c:pt idx="1991">
                  <c:v>608</c:v>
                </c:pt>
                <c:pt idx="1992">
                  <c:v>608</c:v>
                </c:pt>
                <c:pt idx="1993">
                  <c:v>608</c:v>
                </c:pt>
                <c:pt idx="1994">
                  <c:v>608</c:v>
                </c:pt>
                <c:pt idx="1995">
                  <c:v>608</c:v>
                </c:pt>
                <c:pt idx="1996">
                  <c:v>608</c:v>
                </c:pt>
                <c:pt idx="1997">
                  <c:v>608</c:v>
                </c:pt>
                <c:pt idx="1998">
                  <c:v>608</c:v>
                </c:pt>
                <c:pt idx="1999">
                  <c:v>608</c:v>
                </c:pt>
                <c:pt idx="2000">
                  <c:v>608</c:v>
                </c:pt>
                <c:pt idx="2001">
                  <c:v>608</c:v>
                </c:pt>
                <c:pt idx="2002">
                  <c:v>608</c:v>
                </c:pt>
                <c:pt idx="2003">
                  <c:v>608</c:v>
                </c:pt>
                <c:pt idx="2004">
                  <c:v>608</c:v>
                </c:pt>
                <c:pt idx="2005">
                  <c:v>608</c:v>
                </c:pt>
                <c:pt idx="2006">
                  <c:v>608</c:v>
                </c:pt>
                <c:pt idx="2007">
                  <c:v>608</c:v>
                </c:pt>
                <c:pt idx="2008">
                  <c:v>608</c:v>
                </c:pt>
                <c:pt idx="2009">
                  <c:v>608</c:v>
                </c:pt>
                <c:pt idx="2010">
                  <c:v>608</c:v>
                </c:pt>
                <c:pt idx="2011">
                  <c:v>608</c:v>
                </c:pt>
                <c:pt idx="2012">
                  <c:v>608</c:v>
                </c:pt>
                <c:pt idx="2013">
                  <c:v>608</c:v>
                </c:pt>
                <c:pt idx="2014">
                  <c:v>608</c:v>
                </c:pt>
                <c:pt idx="2015">
                  <c:v>608</c:v>
                </c:pt>
                <c:pt idx="2016">
                  <c:v>608</c:v>
                </c:pt>
                <c:pt idx="2017">
                  <c:v>608</c:v>
                </c:pt>
                <c:pt idx="2018">
                  <c:v>608</c:v>
                </c:pt>
                <c:pt idx="2019">
                  <c:v>608</c:v>
                </c:pt>
                <c:pt idx="2020">
                  <c:v>608</c:v>
                </c:pt>
                <c:pt idx="2021">
                  <c:v>608</c:v>
                </c:pt>
                <c:pt idx="2022">
                  <c:v>608</c:v>
                </c:pt>
                <c:pt idx="2023">
                  <c:v>608</c:v>
                </c:pt>
                <c:pt idx="2024">
                  <c:v>608</c:v>
                </c:pt>
                <c:pt idx="2025">
                  <c:v>608</c:v>
                </c:pt>
                <c:pt idx="2026">
                  <c:v>608</c:v>
                </c:pt>
                <c:pt idx="2027">
                  <c:v>608</c:v>
                </c:pt>
                <c:pt idx="2028">
                  <c:v>608</c:v>
                </c:pt>
                <c:pt idx="2029">
                  <c:v>608</c:v>
                </c:pt>
                <c:pt idx="2030">
                  <c:v>608</c:v>
                </c:pt>
                <c:pt idx="2031">
                  <c:v>608</c:v>
                </c:pt>
                <c:pt idx="2032">
                  <c:v>608</c:v>
                </c:pt>
                <c:pt idx="2033">
                  <c:v>608</c:v>
                </c:pt>
                <c:pt idx="2034">
                  <c:v>608</c:v>
                </c:pt>
                <c:pt idx="2035">
                  <c:v>608</c:v>
                </c:pt>
                <c:pt idx="2036">
                  <c:v>608</c:v>
                </c:pt>
                <c:pt idx="2037">
                  <c:v>608</c:v>
                </c:pt>
                <c:pt idx="2038">
                  <c:v>608</c:v>
                </c:pt>
                <c:pt idx="2039">
                  <c:v>608</c:v>
                </c:pt>
                <c:pt idx="2040">
                  <c:v>608</c:v>
                </c:pt>
                <c:pt idx="2041">
                  <c:v>608</c:v>
                </c:pt>
                <c:pt idx="2042">
                  <c:v>608</c:v>
                </c:pt>
                <c:pt idx="2043">
                  <c:v>608</c:v>
                </c:pt>
                <c:pt idx="2044">
                  <c:v>608</c:v>
                </c:pt>
                <c:pt idx="2045">
                  <c:v>608</c:v>
                </c:pt>
                <c:pt idx="2046">
                  <c:v>608</c:v>
                </c:pt>
                <c:pt idx="2047">
                  <c:v>608</c:v>
                </c:pt>
                <c:pt idx="2048">
                  <c:v>608</c:v>
                </c:pt>
                <c:pt idx="2049">
                  <c:v>608</c:v>
                </c:pt>
                <c:pt idx="2050">
                  <c:v>608</c:v>
                </c:pt>
                <c:pt idx="2051">
                  <c:v>608</c:v>
                </c:pt>
                <c:pt idx="2052">
                  <c:v>608</c:v>
                </c:pt>
                <c:pt idx="2053">
                  <c:v>608</c:v>
                </c:pt>
                <c:pt idx="2054">
                  <c:v>608</c:v>
                </c:pt>
                <c:pt idx="2055">
                  <c:v>608</c:v>
                </c:pt>
                <c:pt idx="2056">
                  <c:v>608</c:v>
                </c:pt>
                <c:pt idx="2057">
                  <c:v>608</c:v>
                </c:pt>
                <c:pt idx="2058">
                  <c:v>608</c:v>
                </c:pt>
                <c:pt idx="2059">
                  <c:v>608</c:v>
                </c:pt>
                <c:pt idx="2060">
                  <c:v>608</c:v>
                </c:pt>
                <c:pt idx="2061">
                  <c:v>608</c:v>
                </c:pt>
                <c:pt idx="2062">
                  <c:v>608</c:v>
                </c:pt>
                <c:pt idx="2063">
                  <c:v>608</c:v>
                </c:pt>
                <c:pt idx="2064">
                  <c:v>608</c:v>
                </c:pt>
                <c:pt idx="2065">
                  <c:v>608</c:v>
                </c:pt>
                <c:pt idx="2066">
                  <c:v>608</c:v>
                </c:pt>
                <c:pt idx="2067">
                  <c:v>608</c:v>
                </c:pt>
                <c:pt idx="2068">
                  <c:v>608</c:v>
                </c:pt>
                <c:pt idx="2069">
                  <c:v>608</c:v>
                </c:pt>
                <c:pt idx="2070">
                  <c:v>608</c:v>
                </c:pt>
                <c:pt idx="2071">
                  <c:v>608</c:v>
                </c:pt>
                <c:pt idx="2072">
                  <c:v>608</c:v>
                </c:pt>
                <c:pt idx="2073">
                  <c:v>608</c:v>
                </c:pt>
                <c:pt idx="2074">
                  <c:v>608</c:v>
                </c:pt>
                <c:pt idx="2075">
                  <c:v>608</c:v>
                </c:pt>
                <c:pt idx="2076">
                  <c:v>608</c:v>
                </c:pt>
                <c:pt idx="2077">
                  <c:v>608</c:v>
                </c:pt>
                <c:pt idx="2078">
                  <c:v>608</c:v>
                </c:pt>
                <c:pt idx="2079">
                  <c:v>608</c:v>
                </c:pt>
                <c:pt idx="2080">
                  <c:v>608</c:v>
                </c:pt>
                <c:pt idx="2081">
                  <c:v>608</c:v>
                </c:pt>
                <c:pt idx="2082">
                  <c:v>608</c:v>
                </c:pt>
                <c:pt idx="2083">
                  <c:v>608</c:v>
                </c:pt>
                <c:pt idx="2084">
                  <c:v>608</c:v>
                </c:pt>
                <c:pt idx="2085">
                  <c:v>608</c:v>
                </c:pt>
                <c:pt idx="2086">
                  <c:v>608</c:v>
                </c:pt>
                <c:pt idx="2087">
                  <c:v>608</c:v>
                </c:pt>
                <c:pt idx="2088">
                  <c:v>608</c:v>
                </c:pt>
                <c:pt idx="2089">
                  <c:v>608</c:v>
                </c:pt>
                <c:pt idx="2090">
                  <c:v>608</c:v>
                </c:pt>
                <c:pt idx="2091">
                  <c:v>608</c:v>
                </c:pt>
                <c:pt idx="2092">
                  <c:v>608</c:v>
                </c:pt>
                <c:pt idx="2093">
                  <c:v>608</c:v>
                </c:pt>
                <c:pt idx="2094">
                  <c:v>608</c:v>
                </c:pt>
                <c:pt idx="2095">
                  <c:v>608</c:v>
                </c:pt>
                <c:pt idx="2096">
                  <c:v>608</c:v>
                </c:pt>
                <c:pt idx="2097">
                  <c:v>608</c:v>
                </c:pt>
                <c:pt idx="2098">
                  <c:v>608</c:v>
                </c:pt>
                <c:pt idx="2099">
                  <c:v>608</c:v>
                </c:pt>
                <c:pt idx="2100">
                  <c:v>608</c:v>
                </c:pt>
                <c:pt idx="2101">
                  <c:v>608</c:v>
                </c:pt>
                <c:pt idx="2102">
                  <c:v>608</c:v>
                </c:pt>
                <c:pt idx="2103">
                  <c:v>608</c:v>
                </c:pt>
                <c:pt idx="2104">
                  <c:v>608</c:v>
                </c:pt>
                <c:pt idx="2105">
                  <c:v>608</c:v>
                </c:pt>
                <c:pt idx="2106">
                  <c:v>608</c:v>
                </c:pt>
                <c:pt idx="2107">
                  <c:v>608</c:v>
                </c:pt>
                <c:pt idx="2108">
                  <c:v>608</c:v>
                </c:pt>
                <c:pt idx="2109">
                  <c:v>608</c:v>
                </c:pt>
                <c:pt idx="2110">
                  <c:v>608</c:v>
                </c:pt>
                <c:pt idx="2111">
                  <c:v>608</c:v>
                </c:pt>
                <c:pt idx="2112">
                  <c:v>608</c:v>
                </c:pt>
                <c:pt idx="2113">
                  <c:v>608</c:v>
                </c:pt>
                <c:pt idx="2114">
                  <c:v>608</c:v>
                </c:pt>
                <c:pt idx="2115">
                  <c:v>608</c:v>
                </c:pt>
                <c:pt idx="2116">
                  <c:v>608</c:v>
                </c:pt>
                <c:pt idx="2117">
                  <c:v>608</c:v>
                </c:pt>
                <c:pt idx="2118">
                  <c:v>608</c:v>
                </c:pt>
                <c:pt idx="2119">
                  <c:v>608</c:v>
                </c:pt>
                <c:pt idx="2120">
                  <c:v>608</c:v>
                </c:pt>
                <c:pt idx="2121">
                  <c:v>608</c:v>
                </c:pt>
                <c:pt idx="2122">
                  <c:v>608</c:v>
                </c:pt>
                <c:pt idx="2123">
                  <c:v>608</c:v>
                </c:pt>
                <c:pt idx="2124">
                  <c:v>608</c:v>
                </c:pt>
                <c:pt idx="2125">
                  <c:v>608</c:v>
                </c:pt>
                <c:pt idx="2126">
                  <c:v>608</c:v>
                </c:pt>
                <c:pt idx="2127">
                  <c:v>608</c:v>
                </c:pt>
                <c:pt idx="2128">
                  <c:v>608</c:v>
                </c:pt>
                <c:pt idx="2129">
                  <c:v>608</c:v>
                </c:pt>
                <c:pt idx="2130">
                  <c:v>608</c:v>
                </c:pt>
                <c:pt idx="2131">
                  <c:v>608</c:v>
                </c:pt>
                <c:pt idx="2132">
                  <c:v>608</c:v>
                </c:pt>
                <c:pt idx="2133">
                  <c:v>608</c:v>
                </c:pt>
                <c:pt idx="2134">
                  <c:v>608</c:v>
                </c:pt>
                <c:pt idx="2135">
                  <c:v>608</c:v>
                </c:pt>
                <c:pt idx="2136">
                  <c:v>608</c:v>
                </c:pt>
                <c:pt idx="2137">
                  <c:v>608</c:v>
                </c:pt>
                <c:pt idx="2138">
                  <c:v>608</c:v>
                </c:pt>
                <c:pt idx="2139">
                  <c:v>608</c:v>
                </c:pt>
                <c:pt idx="2140">
                  <c:v>608</c:v>
                </c:pt>
                <c:pt idx="2141">
                  <c:v>608</c:v>
                </c:pt>
                <c:pt idx="2142">
                  <c:v>608</c:v>
                </c:pt>
                <c:pt idx="2143">
                  <c:v>608</c:v>
                </c:pt>
                <c:pt idx="2144">
                  <c:v>608</c:v>
                </c:pt>
                <c:pt idx="2145">
                  <c:v>608</c:v>
                </c:pt>
                <c:pt idx="2146">
                  <c:v>608</c:v>
                </c:pt>
                <c:pt idx="2147">
                  <c:v>608</c:v>
                </c:pt>
                <c:pt idx="2148">
                  <c:v>608</c:v>
                </c:pt>
                <c:pt idx="2149">
                  <c:v>608</c:v>
                </c:pt>
                <c:pt idx="2150">
                  <c:v>608</c:v>
                </c:pt>
                <c:pt idx="2151">
                  <c:v>608</c:v>
                </c:pt>
                <c:pt idx="2152">
                  <c:v>608</c:v>
                </c:pt>
                <c:pt idx="2153">
                  <c:v>608</c:v>
                </c:pt>
                <c:pt idx="2154">
                  <c:v>608</c:v>
                </c:pt>
                <c:pt idx="2155">
                  <c:v>608</c:v>
                </c:pt>
                <c:pt idx="2156">
                  <c:v>608</c:v>
                </c:pt>
                <c:pt idx="2157">
                  <c:v>608</c:v>
                </c:pt>
                <c:pt idx="2158">
                  <c:v>608</c:v>
                </c:pt>
                <c:pt idx="2159">
                  <c:v>608</c:v>
                </c:pt>
                <c:pt idx="2160">
                  <c:v>608</c:v>
                </c:pt>
                <c:pt idx="2161">
                  <c:v>608</c:v>
                </c:pt>
                <c:pt idx="2162">
                  <c:v>608</c:v>
                </c:pt>
                <c:pt idx="2163">
                  <c:v>608</c:v>
                </c:pt>
                <c:pt idx="2164">
                  <c:v>608</c:v>
                </c:pt>
                <c:pt idx="2165">
                  <c:v>608</c:v>
                </c:pt>
                <c:pt idx="2166">
                  <c:v>608</c:v>
                </c:pt>
                <c:pt idx="2167">
                  <c:v>608</c:v>
                </c:pt>
                <c:pt idx="2168">
                  <c:v>608</c:v>
                </c:pt>
                <c:pt idx="2169">
                  <c:v>608</c:v>
                </c:pt>
                <c:pt idx="2170">
                  <c:v>608</c:v>
                </c:pt>
                <c:pt idx="2171">
                  <c:v>608</c:v>
                </c:pt>
                <c:pt idx="2172">
                  <c:v>608</c:v>
                </c:pt>
                <c:pt idx="2173">
                  <c:v>608</c:v>
                </c:pt>
                <c:pt idx="2174">
                  <c:v>608</c:v>
                </c:pt>
                <c:pt idx="2175">
                  <c:v>608</c:v>
                </c:pt>
                <c:pt idx="2176">
                  <c:v>608</c:v>
                </c:pt>
                <c:pt idx="2177">
                  <c:v>608</c:v>
                </c:pt>
                <c:pt idx="2178">
                  <c:v>608</c:v>
                </c:pt>
                <c:pt idx="2179">
                  <c:v>608</c:v>
                </c:pt>
                <c:pt idx="2180">
                  <c:v>608</c:v>
                </c:pt>
                <c:pt idx="2181">
                  <c:v>608</c:v>
                </c:pt>
                <c:pt idx="2182">
                  <c:v>608</c:v>
                </c:pt>
                <c:pt idx="2183">
                  <c:v>608</c:v>
                </c:pt>
                <c:pt idx="2184">
                  <c:v>608</c:v>
                </c:pt>
                <c:pt idx="2185">
                  <c:v>608</c:v>
                </c:pt>
                <c:pt idx="2186">
                  <c:v>608</c:v>
                </c:pt>
                <c:pt idx="2187">
                  <c:v>608</c:v>
                </c:pt>
                <c:pt idx="2188">
                  <c:v>608</c:v>
                </c:pt>
                <c:pt idx="2189">
                  <c:v>608</c:v>
                </c:pt>
                <c:pt idx="2190">
                  <c:v>608</c:v>
                </c:pt>
                <c:pt idx="2191">
                  <c:v>608</c:v>
                </c:pt>
                <c:pt idx="2192">
                  <c:v>608</c:v>
                </c:pt>
                <c:pt idx="2193">
                  <c:v>608</c:v>
                </c:pt>
                <c:pt idx="2194">
                  <c:v>608</c:v>
                </c:pt>
                <c:pt idx="2195">
                  <c:v>608</c:v>
                </c:pt>
                <c:pt idx="2196">
                  <c:v>608</c:v>
                </c:pt>
                <c:pt idx="2197">
                  <c:v>608</c:v>
                </c:pt>
                <c:pt idx="2198">
                  <c:v>608</c:v>
                </c:pt>
                <c:pt idx="2199">
                  <c:v>608</c:v>
                </c:pt>
                <c:pt idx="2200">
                  <c:v>608</c:v>
                </c:pt>
                <c:pt idx="2201">
                  <c:v>608</c:v>
                </c:pt>
                <c:pt idx="2202">
                  <c:v>608</c:v>
                </c:pt>
                <c:pt idx="2203">
                  <c:v>608</c:v>
                </c:pt>
                <c:pt idx="2204">
                  <c:v>608</c:v>
                </c:pt>
                <c:pt idx="2205">
                  <c:v>608</c:v>
                </c:pt>
                <c:pt idx="2206">
                  <c:v>608</c:v>
                </c:pt>
                <c:pt idx="2207">
                  <c:v>608</c:v>
                </c:pt>
                <c:pt idx="2208">
                  <c:v>608</c:v>
                </c:pt>
                <c:pt idx="2209">
                  <c:v>608</c:v>
                </c:pt>
                <c:pt idx="2210">
                  <c:v>608</c:v>
                </c:pt>
                <c:pt idx="2211">
                  <c:v>608</c:v>
                </c:pt>
                <c:pt idx="2212">
                  <c:v>608</c:v>
                </c:pt>
                <c:pt idx="2213">
                  <c:v>608</c:v>
                </c:pt>
                <c:pt idx="2214">
                  <c:v>608</c:v>
                </c:pt>
                <c:pt idx="2215">
                  <c:v>608</c:v>
                </c:pt>
                <c:pt idx="2216">
                  <c:v>608</c:v>
                </c:pt>
                <c:pt idx="2217">
                  <c:v>608</c:v>
                </c:pt>
                <c:pt idx="2218">
                  <c:v>608</c:v>
                </c:pt>
                <c:pt idx="2219">
                  <c:v>608</c:v>
                </c:pt>
                <c:pt idx="2220">
                  <c:v>608</c:v>
                </c:pt>
                <c:pt idx="2221">
                  <c:v>608</c:v>
                </c:pt>
                <c:pt idx="2222">
                  <c:v>608</c:v>
                </c:pt>
                <c:pt idx="2223">
                  <c:v>608</c:v>
                </c:pt>
                <c:pt idx="2224">
                  <c:v>608</c:v>
                </c:pt>
                <c:pt idx="2225">
                  <c:v>608</c:v>
                </c:pt>
                <c:pt idx="2226">
                  <c:v>608</c:v>
                </c:pt>
                <c:pt idx="2227">
                  <c:v>608</c:v>
                </c:pt>
                <c:pt idx="2228">
                  <c:v>608</c:v>
                </c:pt>
                <c:pt idx="2229">
                  <c:v>608</c:v>
                </c:pt>
                <c:pt idx="2230">
                  <c:v>608</c:v>
                </c:pt>
                <c:pt idx="2231">
                  <c:v>608</c:v>
                </c:pt>
                <c:pt idx="2232">
                  <c:v>608</c:v>
                </c:pt>
                <c:pt idx="2233">
                  <c:v>608</c:v>
                </c:pt>
                <c:pt idx="2234">
                  <c:v>608</c:v>
                </c:pt>
                <c:pt idx="2235">
                  <c:v>608</c:v>
                </c:pt>
                <c:pt idx="2236">
                  <c:v>608</c:v>
                </c:pt>
                <c:pt idx="2237">
                  <c:v>608</c:v>
                </c:pt>
                <c:pt idx="2238">
                  <c:v>608</c:v>
                </c:pt>
                <c:pt idx="2239">
                  <c:v>608</c:v>
                </c:pt>
                <c:pt idx="2240">
                  <c:v>608</c:v>
                </c:pt>
                <c:pt idx="2241">
                  <c:v>608</c:v>
                </c:pt>
                <c:pt idx="2242">
                  <c:v>608</c:v>
                </c:pt>
                <c:pt idx="2243">
                  <c:v>608</c:v>
                </c:pt>
                <c:pt idx="2244">
                  <c:v>608</c:v>
                </c:pt>
                <c:pt idx="2245">
                  <c:v>608</c:v>
                </c:pt>
                <c:pt idx="2246">
                  <c:v>608</c:v>
                </c:pt>
                <c:pt idx="2247">
                  <c:v>608</c:v>
                </c:pt>
                <c:pt idx="2248">
                  <c:v>608</c:v>
                </c:pt>
                <c:pt idx="2249">
                  <c:v>608</c:v>
                </c:pt>
                <c:pt idx="2250">
                  <c:v>608</c:v>
                </c:pt>
                <c:pt idx="2251">
                  <c:v>608</c:v>
                </c:pt>
                <c:pt idx="2252">
                  <c:v>608</c:v>
                </c:pt>
                <c:pt idx="2253">
                  <c:v>608</c:v>
                </c:pt>
                <c:pt idx="2254">
                  <c:v>608</c:v>
                </c:pt>
                <c:pt idx="2255">
                  <c:v>608</c:v>
                </c:pt>
                <c:pt idx="2256">
                  <c:v>608</c:v>
                </c:pt>
                <c:pt idx="2257">
                  <c:v>608</c:v>
                </c:pt>
                <c:pt idx="2258">
                  <c:v>608</c:v>
                </c:pt>
                <c:pt idx="2259">
                  <c:v>608</c:v>
                </c:pt>
                <c:pt idx="2260">
                  <c:v>608</c:v>
                </c:pt>
                <c:pt idx="2261">
                  <c:v>608</c:v>
                </c:pt>
                <c:pt idx="2262">
                  <c:v>608</c:v>
                </c:pt>
                <c:pt idx="2263">
                  <c:v>608</c:v>
                </c:pt>
                <c:pt idx="2264">
                  <c:v>608</c:v>
                </c:pt>
                <c:pt idx="2265">
                  <c:v>608</c:v>
                </c:pt>
                <c:pt idx="2266">
                  <c:v>608</c:v>
                </c:pt>
                <c:pt idx="2267">
                  <c:v>608</c:v>
                </c:pt>
                <c:pt idx="2268">
                  <c:v>608</c:v>
                </c:pt>
                <c:pt idx="2269">
                  <c:v>608</c:v>
                </c:pt>
                <c:pt idx="2270">
                  <c:v>608</c:v>
                </c:pt>
                <c:pt idx="2271">
                  <c:v>608</c:v>
                </c:pt>
                <c:pt idx="2272">
                  <c:v>608</c:v>
                </c:pt>
                <c:pt idx="2273">
                  <c:v>608</c:v>
                </c:pt>
                <c:pt idx="2274">
                  <c:v>608</c:v>
                </c:pt>
                <c:pt idx="2275">
                  <c:v>608</c:v>
                </c:pt>
                <c:pt idx="2276">
                  <c:v>608</c:v>
                </c:pt>
                <c:pt idx="2277">
                  <c:v>608</c:v>
                </c:pt>
                <c:pt idx="2278">
                  <c:v>608</c:v>
                </c:pt>
                <c:pt idx="2279">
                  <c:v>608</c:v>
                </c:pt>
                <c:pt idx="2280">
                  <c:v>608</c:v>
                </c:pt>
                <c:pt idx="2281">
                  <c:v>608</c:v>
                </c:pt>
                <c:pt idx="2282">
                  <c:v>608</c:v>
                </c:pt>
                <c:pt idx="2283">
                  <c:v>608</c:v>
                </c:pt>
                <c:pt idx="2284">
                  <c:v>608</c:v>
                </c:pt>
                <c:pt idx="2285">
                  <c:v>608</c:v>
                </c:pt>
                <c:pt idx="2286">
                  <c:v>608</c:v>
                </c:pt>
                <c:pt idx="2287">
                  <c:v>608</c:v>
                </c:pt>
                <c:pt idx="2288">
                  <c:v>608</c:v>
                </c:pt>
                <c:pt idx="2289">
                  <c:v>608</c:v>
                </c:pt>
                <c:pt idx="2290">
                  <c:v>608</c:v>
                </c:pt>
                <c:pt idx="2291">
                  <c:v>608</c:v>
                </c:pt>
                <c:pt idx="2292">
                  <c:v>608</c:v>
                </c:pt>
                <c:pt idx="2293">
                  <c:v>608</c:v>
                </c:pt>
                <c:pt idx="2294">
                  <c:v>608</c:v>
                </c:pt>
                <c:pt idx="2295">
                  <c:v>608</c:v>
                </c:pt>
                <c:pt idx="2296">
                  <c:v>608</c:v>
                </c:pt>
                <c:pt idx="2297">
                  <c:v>608</c:v>
                </c:pt>
                <c:pt idx="2298">
                  <c:v>608</c:v>
                </c:pt>
                <c:pt idx="2299">
                  <c:v>608</c:v>
                </c:pt>
                <c:pt idx="2300">
                  <c:v>608</c:v>
                </c:pt>
                <c:pt idx="2301">
                  <c:v>608</c:v>
                </c:pt>
                <c:pt idx="2302">
                  <c:v>608</c:v>
                </c:pt>
                <c:pt idx="2303">
                  <c:v>608</c:v>
                </c:pt>
                <c:pt idx="2304">
                  <c:v>608</c:v>
                </c:pt>
                <c:pt idx="2305">
                  <c:v>608</c:v>
                </c:pt>
                <c:pt idx="2306">
                  <c:v>608</c:v>
                </c:pt>
                <c:pt idx="2307">
                  <c:v>608</c:v>
                </c:pt>
                <c:pt idx="2308">
                  <c:v>608</c:v>
                </c:pt>
                <c:pt idx="2309">
                  <c:v>608</c:v>
                </c:pt>
                <c:pt idx="2310">
                  <c:v>608</c:v>
                </c:pt>
                <c:pt idx="2311">
                  <c:v>608</c:v>
                </c:pt>
                <c:pt idx="2312">
                  <c:v>608</c:v>
                </c:pt>
                <c:pt idx="2313">
                  <c:v>608</c:v>
                </c:pt>
                <c:pt idx="2314">
                  <c:v>608</c:v>
                </c:pt>
                <c:pt idx="2315">
                  <c:v>608</c:v>
                </c:pt>
                <c:pt idx="2316">
                  <c:v>608</c:v>
                </c:pt>
                <c:pt idx="2317">
                  <c:v>608</c:v>
                </c:pt>
                <c:pt idx="2318">
                  <c:v>608</c:v>
                </c:pt>
                <c:pt idx="2319">
                  <c:v>608</c:v>
                </c:pt>
                <c:pt idx="2320">
                  <c:v>608</c:v>
                </c:pt>
                <c:pt idx="2321">
                  <c:v>608</c:v>
                </c:pt>
                <c:pt idx="2322">
                  <c:v>608</c:v>
                </c:pt>
                <c:pt idx="2323">
                  <c:v>608</c:v>
                </c:pt>
                <c:pt idx="2324">
                  <c:v>608</c:v>
                </c:pt>
                <c:pt idx="2325">
                  <c:v>608</c:v>
                </c:pt>
                <c:pt idx="2326">
                  <c:v>608</c:v>
                </c:pt>
                <c:pt idx="2327">
                  <c:v>608</c:v>
                </c:pt>
                <c:pt idx="2328">
                  <c:v>608</c:v>
                </c:pt>
                <c:pt idx="2329">
                  <c:v>608</c:v>
                </c:pt>
                <c:pt idx="2330">
                  <c:v>608</c:v>
                </c:pt>
                <c:pt idx="2331">
                  <c:v>608</c:v>
                </c:pt>
                <c:pt idx="2332">
                  <c:v>608</c:v>
                </c:pt>
                <c:pt idx="2333">
                  <c:v>608</c:v>
                </c:pt>
                <c:pt idx="2334">
                  <c:v>608</c:v>
                </c:pt>
                <c:pt idx="2335">
                  <c:v>608</c:v>
                </c:pt>
                <c:pt idx="2336">
                  <c:v>608</c:v>
                </c:pt>
                <c:pt idx="2337">
                  <c:v>608</c:v>
                </c:pt>
                <c:pt idx="2338">
                  <c:v>608</c:v>
                </c:pt>
                <c:pt idx="2339">
                  <c:v>608</c:v>
                </c:pt>
                <c:pt idx="2340">
                  <c:v>608</c:v>
                </c:pt>
                <c:pt idx="2341">
                  <c:v>608</c:v>
                </c:pt>
                <c:pt idx="2342">
                  <c:v>608</c:v>
                </c:pt>
                <c:pt idx="2343">
                  <c:v>608</c:v>
                </c:pt>
                <c:pt idx="2344">
                  <c:v>608</c:v>
                </c:pt>
                <c:pt idx="2345">
                  <c:v>608</c:v>
                </c:pt>
                <c:pt idx="2346">
                  <c:v>608</c:v>
                </c:pt>
                <c:pt idx="2347">
                  <c:v>608</c:v>
                </c:pt>
                <c:pt idx="2348">
                  <c:v>608</c:v>
                </c:pt>
                <c:pt idx="2349">
                  <c:v>608</c:v>
                </c:pt>
                <c:pt idx="2350">
                  <c:v>608</c:v>
                </c:pt>
                <c:pt idx="2351">
                  <c:v>608</c:v>
                </c:pt>
                <c:pt idx="2352">
                  <c:v>608</c:v>
                </c:pt>
                <c:pt idx="2353">
                  <c:v>608</c:v>
                </c:pt>
                <c:pt idx="2354">
                  <c:v>608</c:v>
                </c:pt>
                <c:pt idx="2355">
                  <c:v>608</c:v>
                </c:pt>
                <c:pt idx="2356">
                  <c:v>608</c:v>
                </c:pt>
                <c:pt idx="2357">
                  <c:v>608</c:v>
                </c:pt>
                <c:pt idx="2358">
                  <c:v>608</c:v>
                </c:pt>
                <c:pt idx="2359">
                  <c:v>608</c:v>
                </c:pt>
                <c:pt idx="2360">
                  <c:v>608</c:v>
                </c:pt>
                <c:pt idx="2361">
                  <c:v>608</c:v>
                </c:pt>
                <c:pt idx="2362">
                  <c:v>608</c:v>
                </c:pt>
                <c:pt idx="2363">
                  <c:v>608</c:v>
                </c:pt>
                <c:pt idx="2364">
                  <c:v>608</c:v>
                </c:pt>
                <c:pt idx="2365">
                  <c:v>608</c:v>
                </c:pt>
                <c:pt idx="2366">
                  <c:v>608</c:v>
                </c:pt>
                <c:pt idx="2367">
                  <c:v>608</c:v>
                </c:pt>
                <c:pt idx="2368">
                  <c:v>608</c:v>
                </c:pt>
                <c:pt idx="2369">
                  <c:v>608</c:v>
                </c:pt>
                <c:pt idx="2370">
                  <c:v>608</c:v>
                </c:pt>
                <c:pt idx="2371">
                  <c:v>608</c:v>
                </c:pt>
                <c:pt idx="2372">
                  <c:v>608</c:v>
                </c:pt>
                <c:pt idx="2373">
                  <c:v>608</c:v>
                </c:pt>
                <c:pt idx="2374">
                  <c:v>608</c:v>
                </c:pt>
                <c:pt idx="2375">
                  <c:v>608</c:v>
                </c:pt>
                <c:pt idx="2376">
                  <c:v>608</c:v>
                </c:pt>
                <c:pt idx="2377">
                  <c:v>608</c:v>
                </c:pt>
                <c:pt idx="2378">
                  <c:v>608</c:v>
                </c:pt>
                <c:pt idx="2379">
                  <c:v>608</c:v>
                </c:pt>
                <c:pt idx="2380">
                  <c:v>608</c:v>
                </c:pt>
                <c:pt idx="2381">
                  <c:v>608</c:v>
                </c:pt>
                <c:pt idx="2382">
                  <c:v>608</c:v>
                </c:pt>
                <c:pt idx="2383">
                  <c:v>608</c:v>
                </c:pt>
                <c:pt idx="2384">
                  <c:v>608</c:v>
                </c:pt>
                <c:pt idx="2385">
                  <c:v>608</c:v>
                </c:pt>
                <c:pt idx="2386">
                  <c:v>608</c:v>
                </c:pt>
                <c:pt idx="2387">
                  <c:v>608</c:v>
                </c:pt>
                <c:pt idx="2388">
                  <c:v>608</c:v>
                </c:pt>
                <c:pt idx="2389">
                  <c:v>608</c:v>
                </c:pt>
                <c:pt idx="2390">
                  <c:v>608</c:v>
                </c:pt>
                <c:pt idx="2391">
                  <c:v>608</c:v>
                </c:pt>
                <c:pt idx="2392">
                  <c:v>608</c:v>
                </c:pt>
                <c:pt idx="2393">
                  <c:v>608</c:v>
                </c:pt>
                <c:pt idx="2394">
                  <c:v>608</c:v>
                </c:pt>
                <c:pt idx="2395">
                  <c:v>608</c:v>
                </c:pt>
                <c:pt idx="2396">
                  <c:v>608</c:v>
                </c:pt>
                <c:pt idx="2397">
                  <c:v>608</c:v>
                </c:pt>
                <c:pt idx="2398">
                  <c:v>608</c:v>
                </c:pt>
                <c:pt idx="2399">
                  <c:v>608</c:v>
                </c:pt>
                <c:pt idx="2400">
                  <c:v>608</c:v>
                </c:pt>
                <c:pt idx="2401">
                  <c:v>608</c:v>
                </c:pt>
                <c:pt idx="2402">
                  <c:v>608</c:v>
                </c:pt>
                <c:pt idx="2403">
                  <c:v>608</c:v>
                </c:pt>
                <c:pt idx="2404">
                  <c:v>608</c:v>
                </c:pt>
                <c:pt idx="2405">
                  <c:v>608</c:v>
                </c:pt>
                <c:pt idx="2406">
                  <c:v>608</c:v>
                </c:pt>
                <c:pt idx="2407">
                  <c:v>608</c:v>
                </c:pt>
                <c:pt idx="2408">
                  <c:v>608</c:v>
                </c:pt>
                <c:pt idx="2409">
                  <c:v>608</c:v>
                </c:pt>
                <c:pt idx="2410">
                  <c:v>608</c:v>
                </c:pt>
                <c:pt idx="2411">
                  <c:v>608</c:v>
                </c:pt>
                <c:pt idx="2412">
                  <c:v>608</c:v>
                </c:pt>
                <c:pt idx="2413">
                  <c:v>608</c:v>
                </c:pt>
                <c:pt idx="2414">
                  <c:v>608</c:v>
                </c:pt>
                <c:pt idx="2415">
                  <c:v>608</c:v>
                </c:pt>
                <c:pt idx="2416">
                  <c:v>608</c:v>
                </c:pt>
                <c:pt idx="2417">
                  <c:v>608</c:v>
                </c:pt>
                <c:pt idx="2418">
                  <c:v>608</c:v>
                </c:pt>
                <c:pt idx="2419">
                  <c:v>608</c:v>
                </c:pt>
                <c:pt idx="2420">
                  <c:v>608</c:v>
                </c:pt>
                <c:pt idx="2421">
                  <c:v>608</c:v>
                </c:pt>
                <c:pt idx="2422">
                  <c:v>608</c:v>
                </c:pt>
                <c:pt idx="2423">
                  <c:v>608</c:v>
                </c:pt>
                <c:pt idx="2424">
                  <c:v>608</c:v>
                </c:pt>
                <c:pt idx="2425">
                  <c:v>608</c:v>
                </c:pt>
                <c:pt idx="2426">
                  <c:v>608</c:v>
                </c:pt>
                <c:pt idx="2427">
                  <c:v>608</c:v>
                </c:pt>
                <c:pt idx="2428">
                  <c:v>608</c:v>
                </c:pt>
                <c:pt idx="2429">
                  <c:v>608</c:v>
                </c:pt>
                <c:pt idx="2430">
                  <c:v>608</c:v>
                </c:pt>
                <c:pt idx="2431">
                  <c:v>608</c:v>
                </c:pt>
                <c:pt idx="2432">
                  <c:v>608</c:v>
                </c:pt>
                <c:pt idx="2433">
                  <c:v>608</c:v>
                </c:pt>
                <c:pt idx="2434">
                  <c:v>608</c:v>
                </c:pt>
                <c:pt idx="2435">
                  <c:v>608</c:v>
                </c:pt>
                <c:pt idx="2436">
                  <c:v>608</c:v>
                </c:pt>
                <c:pt idx="2437">
                  <c:v>608</c:v>
                </c:pt>
                <c:pt idx="2438">
                  <c:v>608</c:v>
                </c:pt>
                <c:pt idx="2439">
                  <c:v>608</c:v>
                </c:pt>
                <c:pt idx="2440">
                  <c:v>608</c:v>
                </c:pt>
                <c:pt idx="2441">
                  <c:v>608</c:v>
                </c:pt>
                <c:pt idx="2442">
                  <c:v>608</c:v>
                </c:pt>
                <c:pt idx="2443">
                  <c:v>608</c:v>
                </c:pt>
                <c:pt idx="2444">
                  <c:v>608</c:v>
                </c:pt>
                <c:pt idx="2445">
                  <c:v>608</c:v>
                </c:pt>
                <c:pt idx="2446">
                  <c:v>608</c:v>
                </c:pt>
                <c:pt idx="2447">
                  <c:v>608</c:v>
                </c:pt>
                <c:pt idx="2448">
                  <c:v>608</c:v>
                </c:pt>
                <c:pt idx="2449">
                  <c:v>608</c:v>
                </c:pt>
                <c:pt idx="2450">
                  <c:v>608</c:v>
                </c:pt>
                <c:pt idx="2451">
                  <c:v>608</c:v>
                </c:pt>
                <c:pt idx="2452">
                  <c:v>608</c:v>
                </c:pt>
                <c:pt idx="2453">
                  <c:v>608</c:v>
                </c:pt>
                <c:pt idx="2454">
                  <c:v>608</c:v>
                </c:pt>
                <c:pt idx="2455">
                  <c:v>608</c:v>
                </c:pt>
                <c:pt idx="2456">
                  <c:v>608</c:v>
                </c:pt>
                <c:pt idx="2457">
                  <c:v>608</c:v>
                </c:pt>
                <c:pt idx="2458">
                  <c:v>608</c:v>
                </c:pt>
                <c:pt idx="2459">
                  <c:v>608</c:v>
                </c:pt>
                <c:pt idx="2460">
                  <c:v>608</c:v>
                </c:pt>
                <c:pt idx="2461">
                  <c:v>608</c:v>
                </c:pt>
                <c:pt idx="2462">
                  <c:v>608</c:v>
                </c:pt>
                <c:pt idx="2463">
                  <c:v>608</c:v>
                </c:pt>
                <c:pt idx="2464">
                  <c:v>608</c:v>
                </c:pt>
                <c:pt idx="2465">
                  <c:v>608</c:v>
                </c:pt>
                <c:pt idx="2466">
                  <c:v>608</c:v>
                </c:pt>
                <c:pt idx="2467">
                  <c:v>608</c:v>
                </c:pt>
                <c:pt idx="2468">
                  <c:v>608</c:v>
                </c:pt>
                <c:pt idx="2469">
                  <c:v>608</c:v>
                </c:pt>
                <c:pt idx="2470">
                  <c:v>608</c:v>
                </c:pt>
                <c:pt idx="2471">
                  <c:v>608</c:v>
                </c:pt>
                <c:pt idx="2472">
                  <c:v>608</c:v>
                </c:pt>
                <c:pt idx="2473">
                  <c:v>608</c:v>
                </c:pt>
                <c:pt idx="2474">
                  <c:v>608</c:v>
                </c:pt>
                <c:pt idx="2475">
                  <c:v>608</c:v>
                </c:pt>
                <c:pt idx="2476">
                  <c:v>608</c:v>
                </c:pt>
                <c:pt idx="2477">
                  <c:v>608</c:v>
                </c:pt>
                <c:pt idx="2478">
                  <c:v>608</c:v>
                </c:pt>
                <c:pt idx="2479">
                  <c:v>608</c:v>
                </c:pt>
                <c:pt idx="2480">
                  <c:v>608</c:v>
                </c:pt>
                <c:pt idx="2481">
                  <c:v>608</c:v>
                </c:pt>
                <c:pt idx="2482">
                  <c:v>608</c:v>
                </c:pt>
                <c:pt idx="2483">
                  <c:v>608</c:v>
                </c:pt>
                <c:pt idx="2484">
                  <c:v>608</c:v>
                </c:pt>
                <c:pt idx="2485">
                  <c:v>608</c:v>
                </c:pt>
                <c:pt idx="2486">
                  <c:v>608</c:v>
                </c:pt>
                <c:pt idx="2487">
                  <c:v>608</c:v>
                </c:pt>
                <c:pt idx="2488">
                  <c:v>608</c:v>
                </c:pt>
                <c:pt idx="2489">
                  <c:v>608</c:v>
                </c:pt>
                <c:pt idx="2490">
                  <c:v>608</c:v>
                </c:pt>
                <c:pt idx="2491">
                  <c:v>608</c:v>
                </c:pt>
                <c:pt idx="2492">
                  <c:v>608</c:v>
                </c:pt>
                <c:pt idx="2493">
                  <c:v>608</c:v>
                </c:pt>
                <c:pt idx="2494">
                  <c:v>608</c:v>
                </c:pt>
                <c:pt idx="2495">
                  <c:v>608</c:v>
                </c:pt>
                <c:pt idx="2496">
                  <c:v>608</c:v>
                </c:pt>
                <c:pt idx="2497">
                  <c:v>608</c:v>
                </c:pt>
                <c:pt idx="2498">
                  <c:v>608</c:v>
                </c:pt>
                <c:pt idx="2499">
                  <c:v>608</c:v>
                </c:pt>
                <c:pt idx="2500">
                  <c:v>608</c:v>
                </c:pt>
                <c:pt idx="2501">
                  <c:v>608</c:v>
                </c:pt>
                <c:pt idx="2502">
                  <c:v>608</c:v>
                </c:pt>
                <c:pt idx="2503">
                  <c:v>608</c:v>
                </c:pt>
                <c:pt idx="2504">
                  <c:v>608</c:v>
                </c:pt>
                <c:pt idx="2505">
                  <c:v>608</c:v>
                </c:pt>
                <c:pt idx="2506">
                  <c:v>608</c:v>
                </c:pt>
                <c:pt idx="2507">
                  <c:v>608</c:v>
                </c:pt>
                <c:pt idx="2508">
                  <c:v>608</c:v>
                </c:pt>
                <c:pt idx="2509">
                  <c:v>608</c:v>
                </c:pt>
                <c:pt idx="2510">
                  <c:v>608</c:v>
                </c:pt>
                <c:pt idx="2511">
                  <c:v>608</c:v>
                </c:pt>
                <c:pt idx="2512">
                  <c:v>608</c:v>
                </c:pt>
                <c:pt idx="2513">
                  <c:v>608</c:v>
                </c:pt>
                <c:pt idx="2514">
                  <c:v>608</c:v>
                </c:pt>
                <c:pt idx="2515">
                  <c:v>608</c:v>
                </c:pt>
                <c:pt idx="2516">
                  <c:v>608</c:v>
                </c:pt>
                <c:pt idx="2517">
                  <c:v>608</c:v>
                </c:pt>
                <c:pt idx="2518">
                  <c:v>608</c:v>
                </c:pt>
                <c:pt idx="2519">
                  <c:v>608</c:v>
                </c:pt>
                <c:pt idx="2520">
                  <c:v>608</c:v>
                </c:pt>
                <c:pt idx="2521">
                  <c:v>608</c:v>
                </c:pt>
                <c:pt idx="2522">
                  <c:v>608</c:v>
                </c:pt>
                <c:pt idx="2523">
                  <c:v>608</c:v>
                </c:pt>
                <c:pt idx="2524">
                  <c:v>608</c:v>
                </c:pt>
                <c:pt idx="2525">
                  <c:v>608</c:v>
                </c:pt>
                <c:pt idx="2526">
                  <c:v>608</c:v>
                </c:pt>
                <c:pt idx="2527">
                  <c:v>608</c:v>
                </c:pt>
                <c:pt idx="2528">
                  <c:v>608</c:v>
                </c:pt>
                <c:pt idx="2529">
                  <c:v>608</c:v>
                </c:pt>
                <c:pt idx="2530">
                  <c:v>608</c:v>
                </c:pt>
                <c:pt idx="2531">
                  <c:v>608</c:v>
                </c:pt>
                <c:pt idx="2532">
                  <c:v>608</c:v>
                </c:pt>
                <c:pt idx="2533">
                  <c:v>608</c:v>
                </c:pt>
                <c:pt idx="2534">
                  <c:v>608</c:v>
                </c:pt>
                <c:pt idx="2535">
                  <c:v>608</c:v>
                </c:pt>
                <c:pt idx="2536">
                  <c:v>608</c:v>
                </c:pt>
                <c:pt idx="2537">
                  <c:v>608</c:v>
                </c:pt>
                <c:pt idx="2538">
                  <c:v>608</c:v>
                </c:pt>
                <c:pt idx="2539">
                  <c:v>608</c:v>
                </c:pt>
                <c:pt idx="2540">
                  <c:v>608</c:v>
                </c:pt>
                <c:pt idx="2541">
                  <c:v>608</c:v>
                </c:pt>
                <c:pt idx="2542">
                  <c:v>608</c:v>
                </c:pt>
                <c:pt idx="2543">
                  <c:v>608</c:v>
                </c:pt>
                <c:pt idx="2544">
                  <c:v>608</c:v>
                </c:pt>
                <c:pt idx="2545">
                  <c:v>608</c:v>
                </c:pt>
                <c:pt idx="2546">
                  <c:v>608</c:v>
                </c:pt>
                <c:pt idx="2547">
                  <c:v>608</c:v>
                </c:pt>
                <c:pt idx="2548">
                  <c:v>608</c:v>
                </c:pt>
                <c:pt idx="2549">
                  <c:v>608</c:v>
                </c:pt>
                <c:pt idx="2550">
                  <c:v>608</c:v>
                </c:pt>
                <c:pt idx="2551">
                  <c:v>608</c:v>
                </c:pt>
                <c:pt idx="2552">
                  <c:v>608</c:v>
                </c:pt>
                <c:pt idx="2553">
                  <c:v>608</c:v>
                </c:pt>
                <c:pt idx="2554">
                  <c:v>608</c:v>
                </c:pt>
                <c:pt idx="2555">
                  <c:v>608</c:v>
                </c:pt>
                <c:pt idx="2556">
                  <c:v>608</c:v>
                </c:pt>
                <c:pt idx="2557">
                  <c:v>608</c:v>
                </c:pt>
                <c:pt idx="2558">
                  <c:v>608</c:v>
                </c:pt>
                <c:pt idx="2559">
                  <c:v>608</c:v>
                </c:pt>
                <c:pt idx="2560">
                  <c:v>608</c:v>
                </c:pt>
                <c:pt idx="2561">
                  <c:v>608</c:v>
                </c:pt>
                <c:pt idx="2562">
                  <c:v>608</c:v>
                </c:pt>
                <c:pt idx="2563">
                  <c:v>608</c:v>
                </c:pt>
                <c:pt idx="2564">
                  <c:v>608</c:v>
                </c:pt>
                <c:pt idx="2565">
                  <c:v>608</c:v>
                </c:pt>
                <c:pt idx="2566">
                  <c:v>608</c:v>
                </c:pt>
                <c:pt idx="2567">
                  <c:v>608</c:v>
                </c:pt>
                <c:pt idx="2568">
                  <c:v>608</c:v>
                </c:pt>
                <c:pt idx="2569">
                  <c:v>608</c:v>
                </c:pt>
                <c:pt idx="2570">
                  <c:v>608</c:v>
                </c:pt>
                <c:pt idx="2571">
                  <c:v>608</c:v>
                </c:pt>
                <c:pt idx="2572">
                  <c:v>608</c:v>
                </c:pt>
                <c:pt idx="2573">
                  <c:v>608</c:v>
                </c:pt>
                <c:pt idx="2574">
                  <c:v>608</c:v>
                </c:pt>
                <c:pt idx="2575">
                  <c:v>608</c:v>
                </c:pt>
                <c:pt idx="2576">
                  <c:v>608</c:v>
                </c:pt>
                <c:pt idx="2577">
                  <c:v>608</c:v>
                </c:pt>
                <c:pt idx="2578">
                  <c:v>608</c:v>
                </c:pt>
                <c:pt idx="2579">
                  <c:v>608</c:v>
                </c:pt>
                <c:pt idx="2580">
                  <c:v>608</c:v>
                </c:pt>
                <c:pt idx="2581">
                  <c:v>608</c:v>
                </c:pt>
                <c:pt idx="2582">
                  <c:v>608</c:v>
                </c:pt>
                <c:pt idx="2583">
                  <c:v>608</c:v>
                </c:pt>
                <c:pt idx="2584">
                  <c:v>608</c:v>
                </c:pt>
                <c:pt idx="2585">
                  <c:v>608</c:v>
                </c:pt>
                <c:pt idx="2586">
                  <c:v>608</c:v>
                </c:pt>
                <c:pt idx="2587">
                  <c:v>608</c:v>
                </c:pt>
                <c:pt idx="2588">
                  <c:v>608</c:v>
                </c:pt>
                <c:pt idx="2589">
                  <c:v>608</c:v>
                </c:pt>
                <c:pt idx="2590">
                  <c:v>608</c:v>
                </c:pt>
                <c:pt idx="2591">
                  <c:v>608</c:v>
                </c:pt>
                <c:pt idx="2592">
                  <c:v>608</c:v>
                </c:pt>
                <c:pt idx="2593">
                  <c:v>608</c:v>
                </c:pt>
                <c:pt idx="2594">
                  <c:v>608</c:v>
                </c:pt>
                <c:pt idx="2595">
                  <c:v>608</c:v>
                </c:pt>
                <c:pt idx="2596">
                  <c:v>608</c:v>
                </c:pt>
                <c:pt idx="2597">
                  <c:v>608</c:v>
                </c:pt>
                <c:pt idx="2598">
                  <c:v>608</c:v>
                </c:pt>
                <c:pt idx="2599">
                  <c:v>608</c:v>
                </c:pt>
                <c:pt idx="2600">
                  <c:v>608</c:v>
                </c:pt>
                <c:pt idx="2601">
                  <c:v>608</c:v>
                </c:pt>
                <c:pt idx="2602">
                  <c:v>608</c:v>
                </c:pt>
                <c:pt idx="2603">
                  <c:v>608</c:v>
                </c:pt>
                <c:pt idx="2604">
                  <c:v>608</c:v>
                </c:pt>
                <c:pt idx="2605">
                  <c:v>608</c:v>
                </c:pt>
                <c:pt idx="2606">
                  <c:v>608</c:v>
                </c:pt>
                <c:pt idx="2607">
                  <c:v>608</c:v>
                </c:pt>
                <c:pt idx="2608">
                  <c:v>608</c:v>
                </c:pt>
                <c:pt idx="2609">
                  <c:v>608</c:v>
                </c:pt>
                <c:pt idx="2610">
                  <c:v>608</c:v>
                </c:pt>
                <c:pt idx="2611">
                  <c:v>608</c:v>
                </c:pt>
                <c:pt idx="2612">
                  <c:v>608</c:v>
                </c:pt>
                <c:pt idx="2613">
                  <c:v>608</c:v>
                </c:pt>
                <c:pt idx="2614">
                  <c:v>608</c:v>
                </c:pt>
                <c:pt idx="2615">
                  <c:v>608</c:v>
                </c:pt>
                <c:pt idx="2616">
                  <c:v>608</c:v>
                </c:pt>
                <c:pt idx="2617">
                  <c:v>608</c:v>
                </c:pt>
                <c:pt idx="2618">
                  <c:v>608</c:v>
                </c:pt>
                <c:pt idx="2619">
                  <c:v>608</c:v>
                </c:pt>
                <c:pt idx="2620">
                  <c:v>608</c:v>
                </c:pt>
                <c:pt idx="2621">
                  <c:v>608</c:v>
                </c:pt>
                <c:pt idx="2622">
                  <c:v>608</c:v>
                </c:pt>
                <c:pt idx="2623">
                  <c:v>608</c:v>
                </c:pt>
                <c:pt idx="2624">
                  <c:v>608</c:v>
                </c:pt>
                <c:pt idx="2625">
                  <c:v>608</c:v>
                </c:pt>
                <c:pt idx="2626">
                  <c:v>608</c:v>
                </c:pt>
                <c:pt idx="2627">
                  <c:v>608</c:v>
                </c:pt>
                <c:pt idx="2628">
                  <c:v>608</c:v>
                </c:pt>
                <c:pt idx="2629">
                  <c:v>608</c:v>
                </c:pt>
                <c:pt idx="2630">
                  <c:v>608</c:v>
                </c:pt>
                <c:pt idx="2631">
                  <c:v>608</c:v>
                </c:pt>
                <c:pt idx="2632">
                  <c:v>608</c:v>
                </c:pt>
                <c:pt idx="2633">
                  <c:v>608</c:v>
                </c:pt>
                <c:pt idx="2634">
                  <c:v>608</c:v>
                </c:pt>
                <c:pt idx="2635">
                  <c:v>608</c:v>
                </c:pt>
                <c:pt idx="2636">
                  <c:v>608</c:v>
                </c:pt>
                <c:pt idx="2637">
                  <c:v>608</c:v>
                </c:pt>
                <c:pt idx="2638">
                  <c:v>608</c:v>
                </c:pt>
                <c:pt idx="2639">
                  <c:v>608</c:v>
                </c:pt>
                <c:pt idx="2640">
                  <c:v>608</c:v>
                </c:pt>
                <c:pt idx="2641">
                  <c:v>608</c:v>
                </c:pt>
                <c:pt idx="2642">
                  <c:v>608</c:v>
                </c:pt>
                <c:pt idx="2643">
                  <c:v>608</c:v>
                </c:pt>
                <c:pt idx="2644">
                  <c:v>608</c:v>
                </c:pt>
                <c:pt idx="2645">
                  <c:v>608</c:v>
                </c:pt>
                <c:pt idx="2646">
                  <c:v>608</c:v>
                </c:pt>
                <c:pt idx="2647">
                  <c:v>608</c:v>
                </c:pt>
                <c:pt idx="2648">
                  <c:v>608</c:v>
                </c:pt>
                <c:pt idx="2649">
                  <c:v>608</c:v>
                </c:pt>
                <c:pt idx="2650">
                  <c:v>608</c:v>
                </c:pt>
                <c:pt idx="2651">
                  <c:v>608</c:v>
                </c:pt>
                <c:pt idx="2652">
                  <c:v>608</c:v>
                </c:pt>
                <c:pt idx="2653">
                  <c:v>608</c:v>
                </c:pt>
                <c:pt idx="2654">
                  <c:v>608</c:v>
                </c:pt>
                <c:pt idx="2655">
                  <c:v>608</c:v>
                </c:pt>
                <c:pt idx="2656">
                  <c:v>608</c:v>
                </c:pt>
                <c:pt idx="2657">
                  <c:v>608</c:v>
                </c:pt>
                <c:pt idx="2658">
                  <c:v>608</c:v>
                </c:pt>
                <c:pt idx="2659">
                  <c:v>608</c:v>
                </c:pt>
                <c:pt idx="2660">
                  <c:v>608</c:v>
                </c:pt>
                <c:pt idx="2661">
                  <c:v>608</c:v>
                </c:pt>
                <c:pt idx="2662">
                  <c:v>608</c:v>
                </c:pt>
                <c:pt idx="2663">
                  <c:v>608</c:v>
                </c:pt>
                <c:pt idx="2664">
                  <c:v>608</c:v>
                </c:pt>
                <c:pt idx="2665">
                  <c:v>608</c:v>
                </c:pt>
                <c:pt idx="2666">
                  <c:v>608</c:v>
                </c:pt>
                <c:pt idx="2667">
                  <c:v>608</c:v>
                </c:pt>
                <c:pt idx="2668">
                  <c:v>608</c:v>
                </c:pt>
                <c:pt idx="2669">
                  <c:v>608</c:v>
                </c:pt>
                <c:pt idx="2670">
                  <c:v>608</c:v>
                </c:pt>
                <c:pt idx="2671">
                  <c:v>608</c:v>
                </c:pt>
                <c:pt idx="2672">
                  <c:v>608</c:v>
                </c:pt>
                <c:pt idx="2673">
                  <c:v>608</c:v>
                </c:pt>
                <c:pt idx="2674">
                  <c:v>608</c:v>
                </c:pt>
                <c:pt idx="2675">
                  <c:v>608</c:v>
                </c:pt>
                <c:pt idx="2676">
                  <c:v>608</c:v>
                </c:pt>
                <c:pt idx="2677">
                  <c:v>608</c:v>
                </c:pt>
                <c:pt idx="2678">
                  <c:v>608</c:v>
                </c:pt>
                <c:pt idx="2679">
                  <c:v>608</c:v>
                </c:pt>
                <c:pt idx="2680">
                  <c:v>608</c:v>
                </c:pt>
                <c:pt idx="2681">
                  <c:v>608</c:v>
                </c:pt>
                <c:pt idx="2682">
                  <c:v>608</c:v>
                </c:pt>
                <c:pt idx="2683">
                  <c:v>608</c:v>
                </c:pt>
                <c:pt idx="2684">
                  <c:v>608</c:v>
                </c:pt>
                <c:pt idx="2685">
                  <c:v>608</c:v>
                </c:pt>
                <c:pt idx="2686">
                  <c:v>608</c:v>
                </c:pt>
                <c:pt idx="2687">
                  <c:v>608</c:v>
                </c:pt>
                <c:pt idx="2688">
                  <c:v>608</c:v>
                </c:pt>
                <c:pt idx="2689">
                  <c:v>608</c:v>
                </c:pt>
                <c:pt idx="2690">
                  <c:v>608</c:v>
                </c:pt>
                <c:pt idx="2691">
                  <c:v>608</c:v>
                </c:pt>
                <c:pt idx="2692">
                  <c:v>608</c:v>
                </c:pt>
                <c:pt idx="2693">
                  <c:v>608</c:v>
                </c:pt>
                <c:pt idx="2694">
                  <c:v>608</c:v>
                </c:pt>
                <c:pt idx="2695">
                  <c:v>608</c:v>
                </c:pt>
                <c:pt idx="2696">
                  <c:v>608</c:v>
                </c:pt>
                <c:pt idx="2697">
                  <c:v>608</c:v>
                </c:pt>
                <c:pt idx="2698">
                  <c:v>608</c:v>
                </c:pt>
                <c:pt idx="2699">
                  <c:v>608</c:v>
                </c:pt>
                <c:pt idx="2700">
                  <c:v>608</c:v>
                </c:pt>
                <c:pt idx="2701">
                  <c:v>608</c:v>
                </c:pt>
                <c:pt idx="2702">
                  <c:v>608</c:v>
                </c:pt>
                <c:pt idx="2703">
                  <c:v>608</c:v>
                </c:pt>
                <c:pt idx="2704">
                  <c:v>608</c:v>
                </c:pt>
                <c:pt idx="2705">
                  <c:v>608</c:v>
                </c:pt>
                <c:pt idx="2706">
                  <c:v>608</c:v>
                </c:pt>
                <c:pt idx="2707">
                  <c:v>608</c:v>
                </c:pt>
                <c:pt idx="2708">
                  <c:v>608</c:v>
                </c:pt>
                <c:pt idx="2709">
                  <c:v>608</c:v>
                </c:pt>
                <c:pt idx="2710">
                  <c:v>608</c:v>
                </c:pt>
                <c:pt idx="2711">
                  <c:v>608</c:v>
                </c:pt>
                <c:pt idx="2712">
                  <c:v>608</c:v>
                </c:pt>
                <c:pt idx="2713">
                  <c:v>608</c:v>
                </c:pt>
                <c:pt idx="2714">
                  <c:v>608</c:v>
                </c:pt>
                <c:pt idx="2715">
                  <c:v>608</c:v>
                </c:pt>
                <c:pt idx="2716">
                  <c:v>608</c:v>
                </c:pt>
                <c:pt idx="2717">
                  <c:v>608</c:v>
                </c:pt>
                <c:pt idx="2718">
                  <c:v>608</c:v>
                </c:pt>
                <c:pt idx="2719">
                  <c:v>608</c:v>
                </c:pt>
                <c:pt idx="2720">
                  <c:v>608</c:v>
                </c:pt>
                <c:pt idx="2721">
                  <c:v>608</c:v>
                </c:pt>
                <c:pt idx="2722">
                  <c:v>608</c:v>
                </c:pt>
                <c:pt idx="2723">
                  <c:v>608</c:v>
                </c:pt>
                <c:pt idx="2724">
                  <c:v>608</c:v>
                </c:pt>
                <c:pt idx="2725">
                  <c:v>608</c:v>
                </c:pt>
                <c:pt idx="2726">
                  <c:v>608</c:v>
                </c:pt>
                <c:pt idx="2727">
                  <c:v>608</c:v>
                </c:pt>
                <c:pt idx="2728">
                  <c:v>608</c:v>
                </c:pt>
                <c:pt idx="2729">
                  <c:v>608</c:v>
                </c:pt>
                <c:pt idx="2730">
                  <c:v>608</c:v>
                </c:pt>
                <c:pt idx="2731">
                  <c:v>608</c:v>
                </c:pt>
                <c:pt idx="2732">
                  <c:v>608</c:v>
                </c:pt>
                <c:pt idx="2733">
                  <c:v>608</c:v>
                </c:pt>
                <c:pt idx="2734">
                  <c:v>608</c:v>
                </c:pt>
                <c:pt idx="2735">
                  <c:v>608</c:v>
                </c:pt>
                <c:pt idx="2736">
                  <c:v>608</c:v>
                </c:pt>
                <c:pt idx="2737">
                  <c:v>608</c:v>
                </c:pt>
                <c:pt idx="2738">
                  <c:v>608</c:v>
                </c:pt>
                <c:pt idx="2739">
                  <c:v>608</c:v>
                </c:pt>
                <c:pt idx="2740">
                  <c:v>608</c:v>
                </c:pt>
                <c:pt idx="2741">
                  <c:v>608</c:v>
                </c:pt>
                <c:pt idx="2742">
                  <c:v>608</c:v>
                </c:pt>
                <c:pt idx="2743">
                  <c:v>608</c:v>
                </c:pt>
                <c:pt idx="2744">
                  <c:v>608</c:v>
                </c:pt>
                <c:pt idx="2745">
                  <c:v>608</c:v>
                </c:pt>
                <c:pt idx="2746">
                  <c:v>608</c:v>
                </c:pt>
                <c:pt idx="2747">
                  <c:v>608</c:v>
                </c:pt>
                <c:pt idx="2748">
                  <c:v>608</c:v>
                </c:pt>
                <c:pt idx="2749">
                  <c:v>608</c:v>
                </c:pt>
                <c:pt idx="2750">
                  <c:v>608</c:v>
                </c:pt>
                <c:pt idx="2751">
                  <c:v>608</c:v>
                </c:pt>
                <c:pt idx="2752">
                  <c:v>608</c:v>
                </c:pt>
                <c:pt idx="2753">
                  <c:v>608</c:v>
                </c:pt>
                <c:pt idx="2754">
                  <c:v>608</c:v>
                </c:pt>
                <c:pt idx="2755">
                  <c:v>608</c:v>
                </c:pt>
                <c:pt idx="2756">
                  <c:v>608</c:v>
                </c:pt>
                <c:pt idx="2757">
                  <c:v>608</c:v>
                </c:pt>
                <c:pt idx="2758">
                  <c:v>608</c:v>
                </c:pt>
                <c:pt idx="2759">
                  <c:v>608</c:v>
                </c:pt>
                <c:pt idx="2760">
                  <c:v>608</c:v>
                </c:pt>
                <c:pt idx="2761">
                  <c:v>608</c:v>
                </c:pt>
                <c:pt idx="2762">
                  <c:v>608</c:v>
                </c:pt>
                <c:pt idx="2763">
                  <c:v>608</c:v>
                </c:pt>
                <c:pt idx="2764">
                  <c:v>608</c:v>
                </c:pt>
                <c:pt idx="2765">
                  <c:v>608</c:v>
                </c:pt>
                <c:pt idx="2766">
                  <c:v>608</c:v>
                </c:pt>
                <c:pt idx="2767">
                  <c:v>608</c:v>
                </c:pt>
                <c:pt idx="2768">
                  <c:v>608</c:v>
                </c:pt>
                <c:pt idx="2769">
                  <c:v>608</c:v>
                </c:pt>
                <c:pt idx="2770">
                  <c:v>608</c:v>
                </c:pt>
                <c:pt idx="2771">
                  <c:v>608</c:v>
                </c:pt>
                <c:pt idx="2772">
                  <c:v>608</c:v>
                </c:pt>
                <c:pt idx="2773">
                  <c:v>608</c:v>
                </c:pt>
                <c:pt idx="2774">
                  <c:v>608</c:v>
                </c:pt>
                <c:pt idx="2775">
                  <c:v>608</c:v>
                </c:pt>
                <c:pt idx="2776">
                  <c:v>608</c:v>
                </c:pt>
                <c:pt idx="2777">
                  <c:v>608</c:v>
                </c:pt>
                <c:pt idx="2778">
                  <c:v>608</c:v>
                </c:pt>
                <c:pt idx="2779">
                  <c:v>608</c:v>
                </c:pt>
                <c:pt idx="2780">
                  <c:v>608</c:v>
                </c:pt>
                <c:pt idx="2781">
                  <c:v>608</c:v>
                </c:pt>
                <c:pt idx="2782">
                  <c:v>608</c:v>
                </c:pt>
                <c:pt idx="2783">
                  <c:v>608</c:v>
                </c:pt>
                <c:pt idx="2784">
                  <c:v>608</c:v>
                </c:pt>
                <c:pt idx="2785">
                  <c:v>608</c:v>
                </c:pt>
                <c:pt idx="2786">
                  <c:v>608</c:v>
                </c:pt>
                <c:pt idx="2787">
                  <c:v>608</c:v>
                </c:pt>
                <c:pt idx="2788">
                  <c:v>608</c:v>
                </c:pt>
                <c:pt idx="2789">
                  <c:v>608</c:v>
                </c:pt>
                <c:pt idx="2790">
                  <c:v>608</c:v>
                </c:pt>
                <c:pt idx="2791">
                  <c:v>608</c:v>
                </c:pt>
                <c:pt idx="2792">
                  <c:v>608</c:v>
                </c:pt>
                <c:pt idx="2793">
                  <c:v>608</c:v>
                </c:pt>
                <c:pt idx="2794">
                  <c:v>608</c:v>
                </c:pt>
                <c:pt idx="2795">
                  <c:v>608</c:v>
                </c:pt>
                <c:pt idx="2796">
                  <c:v>608</c:v>
                </c:pt>
                <c:pt idx="2797">
                  <c:v>608</c:v>
                </c:pt>
                <c:pt idx="2798">
                  <c:v>608</c:v>
                </c:pt>
                <c:pt idx="2799">
                  <c:v>608</c:v>
                </c:pt>
                <c:pt idx="2800">
                  <c:v>608</c:v>
                </c:pt>
                <c:pt idx="2801">
                  <c:v>608</c:v>
                </c:pt>
                <c:pt idx="2802">
                  <c:v>608</c:v>
                </c:pt>
                <c:pt idx="2803">
                  <c:v>608</c:v>
                </c:pt>
                <c:pt idx="2804">
                  <c:v>608</c:v>
                </c:pt>
                <c:pt idx="2805">
                  <c:v>608</c:v>
                </c:pt>
                <c:pt idx="2806">
                  <c:v>608</c:v>
                </c:pt>
                <c:pt idx="2807">
                  <c:v>608</c:v>
                </c:pt>
                <c:pt idx="2808">
                  <c:v>608</c:v>
                </c:pt>
                <c:pt idx="2809">
                  <c:v>608</c:v>
                </c:pt>
                <c:pt idx="2810">
                  <c:v>608</c:v>
                </c:pt>
                <c:pt idx="2811">
                  <c:v>608</c:v>
                </c:pt>
                <c:pt idx="2812">
                  <c:v>608</c:v>
                </c:pt>
                <c:pt idx="2813">
                  <c:v>608</c:v>
                </c:pt>
                <c:pt idx="2814">
                  <c:v>608</c:v>
                </c:pt>
                <c:pt idx="2815">
                  <c:v>608</c:v>
                </c:pt>
                <c:pt idx="2816">
                  <c:v>608</c:v>
                </c:pt>
                <c:pt idx="2817">
                  <c:v>608</c:v>
                </c:pt>
                <c:pt idx="2818">
                  <c:v>608</c:v>
                </c:pt>
                <c:pt idx="2819">
                  <c:v>608</c:v>
                </c:pt>
                <c:pt idx="2820">
                  <c:v>608</c:v>
                </c:pt>
                <c:pt idx="2821">
                  <c:v>608</c:v>
                </c:pt>
                <c:pt idx="2822">
                  <c:v>608</c:v>
                </c:pt>
                <c:pt idx="2823">
                  <c:v>608</c:v>
                </c:pt>
                <c:pt idx="2824">
                  <c:v>608</c:v>
                </c:pt>
                <c:pt idx="2825">
                  <c:v>608</c:v>
                </c:pt>
                <c:pt idx="2826">
                  <c:v>608</c:v>
                </c:pt>
                <c:pt idx="2827">
                  <c:v>608</c:v>
                </c:pt>
                <c:pt idx="2828">
                  <c:v>608</c:v>
                </c:pt>
                <c:pt idx="2829">
                  <c:v>608</c:v>
                </c:pt>
                <c:pt idx="2830">
                  <c:v>608</c:v>
                </c:pt>
                <c:pt idx="2831">
                  <c:v>608</c:v>
                </c:pt>
                <c:pt idx="2832">
                  <c:v>608</c:v>
                </c:pt>
                <c:pt idx="2833">
                  <c:v>608</c:v>
                </c:pt>
                <c:pt idx="2834">
                  <c:v>608</c:v>
                </c:pt>
                <c:pt idx="2835">
                  <c:v>608</c:v>
                </c:pt>
                <c:pt idx="2836">
                  <c:v>608</c:v>
                </c:pt>
                <c:pt idx="2837">
                  <c:v>608</c:v>
                </c:pt>
                <c:pt idx="2838">
                  <c:v>608</c:v>
                </c:pt>
                <c:pt idx="2839">
                  <c:v>608</c:v>
                </c:pt>
                <c:pt idx="2840">
                  <c:v>608</c:v>
                </c:pt>
                <c:pt idx="2841">
                  <c:v>608</c:v>
                </c:pt>
                <c:pt idx="2842">
                  <c:v>608</c:v>
                </c:pt>
                <c:pt idx="2843">
                  <c:v>608</c:v>
                </c:pt>
                <c:pt idx="2844">
                  <c:v>608</c:v>
                </c:pt>
                <c:pt idx="2845">
                  <c:v>608</c:v>
                </c:pt>
                <c:pt idx="2846">
                  <c:v>608</c:v>
                </c:pt>
                <c:pt idx="2847">
                  <c:v>608</c:v>
                </c:pt>
                <c:pt idx="2848">
                  <c:v>608</c:v>
                </c:pt>
                <c:pt idx="2849">
                  <c:v>608</c:v>
                </c:pt>
                <c:pt idx="2850">
                  <c:v>608</c:v>
                </c:pt>
                <c:pt idx="2851">
                  <c:v>608</c:v>
                </c:pt>
                <c:pt idx="2852">
                  <c:v>608</c:v>
                </c:pt>
                <c:pt idx="2853">
                  <c:v>608</c:v>
                </c:pt>
                <c:pt idx="2854">
                  <c:v>608</c:v>
                </c:pt>
                <c:pt idx="2855">
                  <c:v>608</c:v>
                </c:pt>
                <c:pt idx="2856">
                  <c:v>608</c:v>
                </c:pt>
                <c:pt idx="2857">
                  <c:v>608</c:v>
                </c:pt>
                <c:pt idx="2858">
                  <c:v>608</c:v>
                </c:pt>
                <c:pt idx="2859">
                  <c:v>608</c:v>
                </c:pt>
                <c:pt idx="2860">
                  <c:v>608</c:v>
                </c:pt>
                <c:pt idx="2861">
                  <c:v>608</c:v>
                </c:pt>
                <c:pt idx="2862">
                  <c:v>608</c:v>
                </c:pt>
                <c:pt idx="2863">
                  <c:v>608</c:v>
                </c:pt>
                <c:pt idx="2864">
                  <c:v>608</c:v>
                </c:pt>
                <c:pt idx="2865">
                  <c:v>608</c:v>
                </c:pt>
                <c:pt idx="2866">
                  <c:v>608</c:v>
                </c:pt>
                <c:pt idx="2867">
                  <c:v>608</c:v>
                </c:pt>
                <c:pt idx="2868">
                  <c:v>608</c:v>
                </c:pt>
                <c:pt idx="2869">
                  <c:v>608</c:v>
                </c:pt>
                <c:pt idx="2870">
                  <c:v>608</c:v>
                </c:pt>
                <c:pt idx="2871">
                  <c:v>608</c:v>
                </c:pt>
                <c:pt idx="2872">
                  <c:v>608</c:v>
                </c:pt>
                <c:pt idx="2873">
                  <c:v>608</c:v>
                </c:pt>
                <c:pt idx="2874">
                  <c:v>608</c:v>
                </c:pt>
                <c:pt idx="2875">
                  <c:v>608</c:v>
                </c:pt>
                <c:pt idx="2876">
                  <c:v>608</c:v>
                </c:pt>
                <c:pt idx="2877">
                  <c:v>608</c:v>
                </c:pt>
                <c:pt idx="2878">
                  <c:v>608</c:v>
                </c:pt>
                <c:pt idx="2879">
                  <c:v>608</c:v>
                </c:pt>
                <c:pt idx="2880">
                  <c:v>608</c:v>
                </c:pt>
                <c:pt idx="2881">
                  <c:v>608</c:v>
                </c:pt>
                <c:pt idx="2882">
                  <c:v>608</c:v>
                </c:pt>
                <c:pt idx="2883">
                  <c:v>608</c:v>
                </c:pt>
                <c:pt idx="2884">
                  <c:v>608</c:v>
                </c:pt>
                <c:pt idx="2885">
                  <c:v>608</c:v>
                </c:pt>
                <c:pt idx="2886">
                  <c:v>608</c:v>
                </c:pt>
                <c:pt idx="2887">
                  <c:v>608</c:v>
                </c:pt>
                <c:pt idx="2888">
                  <c:v>608</c:v>
                </c:pt>
                <c:pt idx="2889">
                  <c:v>608</c:v>
                </c:pt>
                <c:pt idx="2890">
                  <c:v>608</c:v>
                </c:pt>
                <c:pt idx="2891">
                  <c:v>608</c:v>
                </c:pt>
                <c:pt idx="2892">
                  <c:v>608</c:v>
                </c:pt>
                <c:pt idx="2893">
                  <c:v>608</c:v>
                </c:pt>
                <c:pt idx="2894">
                  <c:v>608</c:v>
                </c:pt>
                <c:pt idx="2895">
                  <c:v>608</c:v>
                </c:pt>
                <c:pt idx="2896">
                  <c:v>608</c:v>
                </c:pt>
                <c:pt idx="2897">
                  <c:v>608</c:v>
                </c:pt>
                <c:pt idx="2898">
                  <c:v>608</c:v>
                </c:pt>
                <c:pt idx="2899">
                  <c:v>608</c:v>
                </c:pt>
                <c:pt idx="2900">
                  <c:v>608</c:v>
                </c:pt>
                <c:pt idx="2901">
                  <c:v>608</c:v>
                </c:pt>
                <c:pt idx="2902">
                  <c:v>608</c:v>
                </c:pt>
                <c:pt idx="2903">
                  <c:v>608</c:v>
                </c:pt>
                <c:pt idx="2904">
                  <c:v>608</c:v>
                </c:pt>
                <c:pt idx="2905">
                  <c:v>608</c:v>
                </c:pt>
                <c:pt idx="2906">
                  <c:v>608</c:v>
                </c:pt>
                <c:pt idx="2907">
                  <c:v>608</c:v>
                </c:pt>
                <c:pt idx="2908">
                  <c:v>608</c:v>
                </c:pt>
                <c:pt idx="2909">
                  <c:v>608</c:v>
                </c:pt>
                <c:pt idx="2910">
                  <c:v>608</c:v>
                </c:pt>
                <c:pt idx="2911">
                  <c:v>608</c:v>
                </c:pt>
                <c:pt idx="2912">
                  <c:v>608</c:v>
                </c:pt>
                <c:pt idx="2913">
                  <c:v>608</c:v>
                </c:pt>
                <c:pt idx="2914">
                  <c:v>608</c:v>
                </c:pt>
                <c:pt idx="2915">
                  <c:v>608</c:v>
                </c:pt>
                <c:pt idx="2916">
                  <c:v>608</c:v>
                </c:pt>
                <c:pt idx="2917">
                  <c:v>608</c:v>
                </c:pt>
                <c:pt idx="2918">
                  <c:v>608</c:v>
                </c:pt>
                <c:pt idx="2919">
                  <c:v>608</c:v>
                </c:pt>
                <c:pt idx="2920">
                  <c:v>608</c:v>
                </c:pt>
                <c:pt idx="2921">
                  <c:v>608</c:v>
                </c:pt>
                <c:pt idx="2922">
                  <c:v>608</c:v>
                </c:pt>
                <c:pt idx="2923">
                  <c:v>608</c:v>
                </c:pt>
                <c:pt idx="2924">
                  <c:v>608</c:v>
                </c:pt>
                <c:pt idx="2925">
                  <c:v>608</c:v>
                </c:pt>
                <c:pt idx="2926">
                  <c:v>608</c:v>
                </c:pt>
                <c:pt idx="2927">
                  <c:v>608</c:v>
                </c:pt>
                <c:pt idx="2928">
                  <c:v>608</c:v>
                </c:pt>
                <c:pt idx="2929">
                  <c:v>608</c:v>
                </c:pt>
                <c:pt idx="2930">
                  <c:v>608</c:v>
                </c:pt>
                <c:pt idx="2931">
                  <c:v>608</c:v>
                </c:pt>
                <c:pt idx="2932">
                  <c:v>608</c:v>
                </c:pt>
                <c:pt idx="2933">
                  <c:v>608</c:v>
                </c:pt>
                <c:pt idx="2934">
                  <c:v>608</c:v>
                </c:pt>
                <c:pt idx="2935">
                  <c:v>608</c:v>
                </c:pt>
                <c:pt idx="2936">
                  <c:v>608</c:v>
                </c:pt>
                <c:pt idx="2937">
                  <c:v>608</c:v>
                </c:pt>
                <c:pt idx="2938">
                  <c:v>608</c:v>
                </c:pt>
                <c:pt idx="2939">
                  <c:v>608</c:v>
                </c:pt>
                <c:pt idx="2940">
                  <c:v>608</c:v>
                </c:pt>
                <c:pt idx="2941">
                  <c:v>608</c:v>
                </c:pt>
                <c:pt idx="2942">
                  <c:v>608</c:v>
                </c:pt>
                <c:pt idx="2943">
                  <c:v>608</c:v>
                </c:pt>
                <c:pt idx="2944">
                  <c:v>608</c:v>
                </c:pt>
                <c:pt idx="2945">
                  <c:v>608</c:v>
                </c:pt>
                <c:pt idx="2946">
                  <c:v>608</c:v>
                </c:pt>
                <c:pt idx="2947">
                  <c:v>608</c:v>
                </c:pt>
                <c:pt idx="2948">
                  <c:v>608</c:v>
                </c:pt>
                <c:pt idx="2949">
                  <c:v>608</c:v>
                </c:pt>
                <c:pt idx="2950">
                  <c:v>608</c:v>
                </c:pt>
                <c:pt idx="2951">
                  <c:v>608</c:v>
                </c:pt>
                <c:pt idx="2952">
                  <c:v>608</c:v>
                </c:pt>
                <c:pt idx="2953">
                  <c:v>608</c:v>
                </c:pt>
                <c:pt idx="2954">
                  <c:v>608</c:v>
                </c:pt>
                <c:pt idx="2955">
                  <c:v>608</c:v>
                </c:pt>
                <c:pt idx="2956">
                  <c:v>608</c:v>
                </c:pt>
                <c:pt idx="2957">
                  <c:v>608</c:v>
                </c:pt>
                <c:pt idx="2958">
                  <c:v>608</c:v>
                </c:pt>
                <c:pt idx="2959">
                  <c:v>608</c:v>
                </c:pt>
                <c:pt idx="2960">
                  <c:v>608</c:v>
                </c:pt>
                <c:pt idx="2961">
                  <c:v>608</c:v>
                </c:pt>
                <c:pt idx="2962">
                  <c:v>608</c:v>
                </c:pt>
                <c:pt idx="2963">
                  <c:v>608</c:v>
                </c:pt>
                <c:pt idx="2964">
                  <c:v>608</c:v>
                </c:pt>
                <c:pt idx="2965">
                  <c:v>608</c:v>
                </c:pt>
                <c:pt idx="2966">
                  <c:v>608</c:v>
                </c:pt>
                <c:pt idx="2967">
                  <c:v>608</c:v>
                </c:pt>
                <c:pt idx="2968">
                  <c:v>608</c:v>
                </c:pt>
                <c:pt idx="2969">
                  <c:v>608</c:v>
                </c:pt>
                <c:pt idx="2970">
                  <c:v>608</c:v>
                </c:pt>
                <c:pt idx="2971">
                  <c:v>608</c:v>
                </c:pt>
                <c:pt idx="2972">
                  <c:v>608</c:v>
                </c:pt>
                <c:pt idx="2973">
                  <c:v>608</c:v>
                </c:pt>
                <c:pt idx="2974">
                  <c:v>608</c:v>
                </c:pt>
                <c:pt idx="2975">
                  <c:v>608</c:v>
                </c:pt>
                <c:pt idx="2976">
                  <c:v>608</c:v>
                </c:pt>
                <c:pt idx="2977">
                  <c:v>608</c:v>
                </c:pt>
                <c:pt idx="2978">
                  <c:v>608</c:v>
                </c:pt>
                <c:pt idx="2979">
                  <c:v>608</c:v>
                </c:pt>
                <c:pt idx="2980">
                  <c:v>608</c:v>
                </c:pt>
                <c:pt idx="2981">
                  <c:v>608</c:v>
                </c:pt>
                <c:pt idx="2982">
                  <c:v>608</c:v>
                </c:pt>
                <c:pt idx="2983">
                  <c:v>608</c:v>
                </c:pt>
                <c:pt idx="2984">
                  <c:v>608</c:v>
                </c:pt>
                <c:pt idx="2985">
                  <c:v>608</c:v>
                </c:pt>
                <c:pt idx="2986">
                  <c:v>608</c:v>
                </c:pt>
                <c:pt idx="2987">
                  <c:v>608</c:v>
                </c:pt>
                <c:pt idx="2988">
                  <c:v>608</c:v>
                </c:pt>
                <c:pt idx="2989">
                  <c:v>608</c:v>
                </c:pt>
                <c:pt idx="2990">
                  <c:v>608</c:v>
                </c:pt>
                <c:pt idx="2991">
                  <c:v>608</c:v>
                </c:pt>
                <c:pt idx="2992">
                  <c:v>608</c:v>
                </c:pt>
                <c:pt idx="2993">
                  <c:v>608</c:v>
                </c:pt>
                <c:pt idx="2994">
                  <c:v>608</c:v>
                </c:pt>
                <c:pt idx="2995">
                  <c:v>608</c:v>
                </c:pt>
                <c:pt idx="2996">
                  <c:v>608</c:v>
                </c:pt>
                <c:pt idx="2997">
                  <c:v>608</c:v>
                </c:pt>
                <c:pt idx="2998">
                  <c:v>608</c:v>
                </c:pt>
                <c:pt idx="2999">
                  <c:v>608</c:v>
                </c:pt>
                <c:pt idx="3000">
                  <c:v>608</c:v>
                </c:pt>
                <c:pt idx="3001">
                  <c:v>608</c:v>
                </c:pt>
                <c:pt idx="3002">
                  <c:v>608</c:v>
                </c:pt>
                <c:pt idx="3003">
                  <c:v>608</c:v>
                </c:pt>
                <c:pt idx="3004">
                  <c:v>608</c:v>
                </c:pt>
                <c:pt idx="3005">
                  <c:v>608</c:v>
                </c:pt>
                <c:pt idx="3006">
                  <c:v>608</c:v>
                </c:pt>
                <c:pt idx="3007">
                  <c:v>608</c:v>
                </c:pt>
                <c:pt idx="3008">
                  <c:v>608</c:v>
                </c:pt>
                <c:pt idx="3009">
                  <c:v>608</c:v>
                </c:pt>
                <c:pt idx="3010">
                  <c:v>608</c:v>
                </c:pt>
                <c:pt idx="3011">
                  <c:v>608</c:v>
                </c:pt>
                <c:pt idx="3012">
                  <c:v>608</c:v>
                </c:pt>
                <c:pt idx="3013">
                  <c:v>608</c:v>
                </c:pt>
                <c:pt idx="3014">
                  <c:v>608</c:v>
                </c:pt>
                <c:pt idx="3015">
                  <c:v>608</c:v>
                </c:pt>
                <c:pt idx="3016">
                  <c:v>608</c:v>
                </c:pt>
                <c:pt idx="3017">
                  <c:v>608</c:v>
                </c:pt>
                <c:pt idx="3018">
                  <c:v>608</c:v>
                </c:pt>
                <c:pt idx="3019">
                  <c:v>608</c:v>
                </c:pt>
                <c:pt idx="3020">
                  <c:v>608</c:v>
                </c:pt>
                <c:pt idx="3021">
                  <c:v>608</c:v>
                </c:pt>
                <c:pt idx="3022">
                  <c:v>608</c:v>
                </c:pt>
                <c:pt idx="3023">
                  <c:v>608</c:v>
                </c:pt>
                <c:pt idx="3024">
                  <c:v>608</c:v>
                </c:pt>
                <c:pt idx="3025">
                  <c:v>608</c:v>
                </c:pt>
                <c:pt idx="3026">
                  <c:v>608</c:v>
                </c:pt>
                <c:pt idx="3027">
                  <c:v>608</c:v>
                </c:pt>
                <c:pt idx="3028">
                  <c:v>608</c:v>
                </c:pt>
                <c:pt idx="3029">
                  <c:v>608</c:v>
                </c:pt>
                <c:pt idx="3030">
                  <c:v>608</c:v>
                </c:pt>
                <c:pt idx="3031">
                  <c:v>608</c:v>
                </c:pt>
                <c:pt idx="3032">
                  <c:v>608</c:v>
                </c:pt>
                <c:pt idx="3033">
                  <c:v>608</c:v>
                </c:pt>
                <c:pt idx="3034">
                  <c:v>608</c:v>
                </c:pt>
                <c:pt idx="3035">
                  <c:v>608</c:v>
                </c:pt>
                <c:pt idx="3036">
                  <c:v>608</c:v>
                </c:pt>
                <c:pt idx="3037">
                  <c:v>608</c:v>
                </c:pt>
                <c:pt idx="3038">
                  <c:v>608</c:v>
                </c:pt>
                <c:pt idx="3039">
                  <c:v>608</c:v>
                </c:pt>
                <c:pt idx="3040">
                  <c:v>608</c:v>
                </c:pt>
                <c:pt idx="3041">
                  <c:v>608</c:v>
                </c:pt>
                <c:pt idx="3042">
                  <c:v>608</c:v>
                </c:pt>
                <c:pt idx="3043">
                  <c:v>608</c:v>
                </c:pt>
                <c:pt idx="3044">
                  <c:v>608</c:v>
                </c:pt>
                <c:pt idx="3045">
                  <c:v>608</c:v>
                </c:pt>
                <c:pt idx="3046">
                  <c:v>608</c:v>
                </c:pt>
                <c:pt idx="3047">
                  <c:v>608</c:v>
                </c:pt>
                <c:pt idx="3048">
                  <c:v>608</c:v>
                </c:pt>
                <c:pt idx="3049">
                  <c:v>608</c:v>
                </c:pt>
                <c:pt idx="3050">
                  <c:v>608</c:v>
                </c:pt>
                <c:pt idx="3051">
                  <c:v>608</c:v>
                </c:pt>
                <c:pt idx="3052">
                  <c:v>608</c:v>
                </c:pt>
                <c:pt idx="3053">
                  <c:v>608</c:v>
                </c:pt>
                <c:pt idx="3054">
                  <c:v>608</c:v>
                </c:pt>
                <c:pt idx="3055">
                  <c:v>608</c:v>
                </c:pt>
                <c:pt idx="3056">
                  <c:v>608</c:v>
                </c:pt>
                <c:pt idx="3057">
                  <c:v>608</c:v>
                </c:pt>
                <c:pt idx="3058">
                  <c:v>608</c:v>
                </c:pt>
                <c:pt idx="3059">
                  <c:v>608</c:v>
                </c:pt>
                <c:pt idx="3060">
                  <c:v>608</c:v>
                </c:pt>
                <c:pt idx="3061">
                  <c:v>608</c:v>
                </c:pt>
                <c:pt idx="3062">
                  <c:v>608</c:v>
                </c:pt>
                <c:pt idx="3063">
                  <c:v>608</c:v>
                </c:pt>
                <c:pt idx="3064">
                  <c:v>608</c:v>
                </c:pt>
                <c:pt idx="3065">
                  <c:v>608</c:v>
                </c:pt>
                <c:pt idx="3066">
                  <c:v>608</c:v>
                </c:pt>
                <c:pt idx="3067">
                  <c:v>608</c:v>
                </c:pt>
                <c:pt idx="3068">
                  <c:v>608</c:v>
                </c:pt>
                <c:pt idx="3069">
                  <c:v>608</c:v>
                </c:pt>
                <c:pt idx="3070">
                  <c:v>608</c:v>
                </c:pt>
                <c:pt idx="3071">
                  <c:v>608</c:v>
                </c:pt>
                <c:pt idx="3072">
                  <c:v>608</c:v>
                </c:pt>
                <c:pt idx="3073">
                  <c:v>608</c:v>
                </c:pt>
                <c:pt idx="3074">
                  <c:v>608</c:v>
                </c:pt>
                <c:pt idx="3075">
                  <c:v>608</c:v>
                </c:pt>
                <c:pt idx="3076">
                  <c:v>608</c:v>
                </c:pt>
                <c:pt idx="3077">
                  <c:v>608</c:v>
                </c:pt>
                <c:pt idx="3078">
                  <c:v>608</c:v>
                </c:pt>
                <c:pt idx="3079">
                  <c:v>608</c:v>
                </c:pt>
                <c:pt idx="3080">
                  <c:v>608</c:v>
                </c:pt>
                <c:pt idx="3081">
                  <c:v>608</c:v>
                </c:pt>
                <c:pt idx="3082">
                  <c:v>608</c:v>
                </c:pt>
                <c:pt idx="3083">
                  <c:v>608</c:v>
                </c:pt>
                <c:pt idx="3084">
                  <c:v>608</c:v>
                </c:pt>
                <c:pt idx="3085">
                  <c:v>608</c:v>
                </c:pt>
                <c:pt idx="3086">
                  <c:v>608</c:v>
                </c:pt>
                <c:pt idx="3087">
                  <c:v>608</c:v>
                </c:pt>
                <c:pt idx="3088">
                  <c:v>608</c:v>
                </c:pt>
                <c:pt idx="3089">
                  <c:v>608</c:v>
                </c:pt>
                <c:pt idx="3090">
                  <c:v>608</c:v>
                </c:pt>
                <c:pt idx="3091">
                  <c:v>608</c:v>
                </c:pt>
                <c:pt idx="3092">
                  <c:v>608</c:v>
                </c:pt>
                <c:pt idx="3093">
                  <c:v>608</c:v>
                </c:pt>
                <c:pt idx="3094">
                  <c:v>608</c:v>
                </c:pt>
                <c:pt idx="3095">
                  <c:v>608</c:v>
                </c:pt>
                <c:pt idx="3096">
                  <c:v>608</c:v>
                </c:pt>
                <c:pt idx="3097">
                  <c:v>608</c:v>
                </c:pt>
                <c:pt idx="3098">
                  <c:v>608</c:v>
                </c:pt>
                <c:pt idx="3099">
                  <c:v>608</c:v>
                </c:pt>
                <c:pt idx="3100">
                  <c:v>608</c:v>
                </c:pt>
                <c:pt idx="3101">
                  <c:v>608</c:v>
                </c:pt>
                <c:pt idx="3102">
                  <c:v>608</c:v>
                </c:pt>
                <c:pt idx="3103">
                  <c:v>608</c:v>
                </c:pt>
                <c:pt idx="3104">
                  <c:v>608</c:v>
                </c:pt>
                <c:pt idx="3105">
                  <c:v>608</c:v>
                </c:pt>
                <c:pt idx="3106">
                  <c:v>608</c:v>
                </c:pt>
                <c:pt idx="3107">
                  <c:v>608</c:v>
                </c:pt>
                <c:pt idx="3108">
                  <c:v>608</c:v>
                </c:pt>
                <c:pt idx="3109">
                  <c:v>608</c:v>
                </c:pt>
                <c:pt idx="3110">
                  <c:v>608</c:v>
                </c:pt>
                <c:pt idx="3111">
                  <c:v>608</c:v>
                </c:pt>
                <c:pt idx="3112">
                  <c:v>608</c:v>
                </c:pt>
                <c:pt idx="3113">
                  <c:v>608</c:v>
                </c:pt>
                <c:pt idx="3114">
                  <c:v>608</c:v>
                </c:pt>
                <c:pt idx="3115">
                  <c:v>608</c:v>
                </c:pt>
                <c:pt idx="3116">
                  <c:v>608</c:v>
                </c:pt>
                <c:pt idx="3117">
                  <c:v>608</c:v>
                </c:pt>
                <c:pt idx="3118">
                  <c:v>608</c:v>
                </c:pt>
                <c:pt idx="3119">
                  <c:v>608</c:v>
                </c:pt>
                <c:pt idx="3120">
                  <c:v>608</c:v>
                </c:pt>
                <c:pt idx="3121">
                  <c:v>608</c:v>
                </c:pt>
                <c:pt idx="3122">
                  <c:v>608</c:v>
                </c:pt>
                <c:pt idx="3123">
                  <c:v>608</c:v>
                </c:pt>
                <c:pt idx="3124">
                  <c:v>608</c:v>
                </c:pt>
                <c:pt idx="3125">
                  <c:v>608</c:v>
                </c:pt>
                <c:pt idx="3126">
                  <c:v>608</c:v>
                </c:pt>
                <c:pt idx="3127">
                  <c:v>608</c:v>
                </c:pt>
                <c:pt idx="3128">
                  <c:v>608</c:v>
                </c:pt>
                <c:pt idx="3129">
                  <c:v>608</c:v>
                </c:pt>
                <c:pt idx="3130">
                  <c:v>608</c:v>
                </c:pt>
                <c:pt idx="3131">
                  <c:v>608</c:v>
                </c:pt>
                <c:pt idx="3132">
                  <c:v>608</c:v>
                </c:pt>
                <c:pt idx="3133">
                  <c:v>608</c:v>
                </c:pt>
                <c:pt idx="3134">
                  <c:v>608</c:v>
                </c:pt>
                <c:pt idx="3135">
                  <c:v>608</c:v>
                </c:pt>
                <c:pt idx="3136">
                  <c:v>608</c:v>
                </c:pt>
                <c:pt idx="3137">
                  <c:v>608</c:v>
                </c:pt>
                <c:pt idx="3138">
                  <c:v>608</c:v>
                </c:pt>
                <c:pt idx="3139">
                  <c:v>608</c:v>
                </c:pt>
                <c:pt idx="3140">
                  <c:v>608</c:v>
                </c:pt>
                <c:pt idx="3141">
                  <c:v>608</c:v>
                </c:pt>
                <c:pt idx="3142">
                  <c:v>608</c:v>
                </c:pt>
                <c:pt idx="3143">
                  <c:v>608</c:v>
                </c:pt>
                <c:pt idx="3144">
                  <c:v>608</c:v>
                </c:pt>
                <c:pt idx="3145">
                  <c:v>608</c:v>
                </c:pt>
                <c:pt idx="3146">
                  <c:v>608</c:v>
                </c:pt>
                <c:pt idx="3147">
                  <c:v>608</c:v>
                </c:pt>
                <c:pt idx="3148">
                  <c:v>608</c:v>
                </c:pt>
                <c:pt idx="3149">
                  <c:v>608</c:v>
                </c:pt>
                <c:pt idx="3150">
                  <c:v>608</c:v>
                </c:pt>
                <c:pt idx="3151">
                  <c:v>608</c:v>
                </c:pt>
                <c:pt idx="3152">
                  <c:v>608</c:v>
                </c:pt>
                <c:pt idx="3153">
                  <c:v>608</c:v>
                </c:pt>
                <c:pt idx="3154">
                  <c:v>608</c:v>
                </c:pt>
                <c:pt idx="3155">
                  <c:v>608</c:v>
                </c:pt>
                <c:pt idx="3156">
                  <c:v>608</c:v>
                </c:pt>
                <c:pt idx="3157">
                  <c:v>608</c:v>
                </c:pt>
                <c:pt idx="3158">
                  <c:v>608</c:v>
                </c:pt>
                <c:pt idx="3159">
                  <c:v>608</c:v>
                </c:pt>
                <c:pt idx="3160">
                  <c:v>608</c:v>
                </c:pt>
                <c:pt idx="3161">
                  <c:v>608</c:v>
                </c:pt>
                <c:pt idx="3162">
                  <c:v>608</c:v>
                </c:pt>
                <c:pt idx="3163">
                  <c:v>608</c:v>
                </c:pt>
                <c:pt idx="3164">
                  <c:v>608</c:v>
                </c:pt>
                <c:pt idx="3165">
                  <c:v>608</c:v>
                </c:pt>
                <c:pt idx="3166">
                  <c:v>608</c:v>
                </c:pt>
                <c:pt idx="3167">
                  <c:v>608</c:v>
                </c:pt>
                <c:pt idx="3168">
                  <c:v>608</c:v>
                </c:pt>
                <c:pt idx="3169">
                  <c:v>608</c:v>
                </c:pt>
                <c:pt idx="3170">
                  <c:v>608</c:v>
                </c:pt>
                <c:pt idx="3171">
                  <c:v>608</c:v>
                </c:pt>
                <c:pt idx="3172">
                  <c:v>608</c:v>
                </c:pt>
                <c:pt idx="3173">
                  <c:v>608</c:v>
                </c:pt>
                <c:pt idx="3174">
                  <c:v>608</c:v>
                </c:pt>
                <c:pt idx="3175">
                  <c:v>608</c:v>
                </c:pt>
                <c:pt idx="3176">
                  <c:v>608</c:v>
                </c:pt>
                <c:pt idx="3177">
                  <c:v>608</c:v>
                </c:pt>
                <c:pt idx="3178">
                  <c:v>608</c:v>
                </c:pt>
                <c:pt idx="3179">
                  <c:v>608</c:v>
                </c:pt>
                <c:pt idx="3180">
                  <c:v>608</c:v>
                </c:pt>
                <c:pt idx="3181">
                  <c:v>608</c:v>
                </c:pt>
                <c:pt idx="3182">
                  <c:v>608</c:v>
                </c:pt>
                <c:pt idx="3183">
                  <c:v>608</c:v>
                </c:pt>
                <c:pt idx="3184">
                  <c:v>608</c:v>
                </c:pt>
                <c:pt idx="3185">
                  <c:v>608</c:v>
                </c:pt>
                <c:pt idx="3186">
                  <c:v>608</c:v>
                </c:pt>
                <c:pt idx="3187">
                  <c:v>608</c:v>
                </c:pt>
                <c:pt idx="3188">
                  <c:v>608</c:v>
                </c:pt>
                <c:pt idx="3189">
                  <c:v>608</c:v>
                </c:pt>
                <c:pt idx="3190">
                  <c:v>608</c:v>
                </c:pt>
                <c:pt idx="3191">
                  <c:v>608</c:v>
                </c:pt>
                <c:pt idx="3192">
                  <c:v>608</c:v>
                </c:pt>
                <c:pt idx="3193">
                  <c:v>608</c:v>
                </c:pt>
                <c:pt idx="3194">
                  <c:v>608</c:v>
                </c:pt>
                <c:pt idx="3195">
                  <c:v>608</c:v>
                </c:pt>
                <c:pt idx="3196">
                  <c:v>608</c:v>
                </c:pt>
                <c:pt idx="3197">
                  <c:v>608</c:v>
                </c:pt>
                <c:pt idx="3198">
                  <c:v>608</c:v>
                </c:pt>
                <c:pt idx="3199">
                  <c:v>608</c:v>
                </c:pt>
                <c:pt idx="3200">
                  <c:v>608</c:v>
                </c:pt>
                <c:pt idx="3201">
                  <c:v>608</c:v>
                </c:pt>
                <c:pt idx="3202">
                  <c:v>608</c:v>
                </c:pt>
                <c:pt idx="3203">
                  <c:v>608</c:v>
                </c:pt>
                <c:pt idx="3204">
                  <c:v>608</c:v>
                </c:pt>
                <c:pt idx="3205">
                  <c:v>608</c:v>
                </c:pt>
                <c:pt idx="3206">
                  <c:v>608</c:v>
                </c:pt>
                <c:pt idx="3207">
                  <c:v>608</c:v>
                </c:pt>
                <c:pt idx="3208">
                  <c:v>608</c:v>
                </c:pt>
                <c:pt idx="3209">
                  <c:v>608</c:v>
                </c:pt>
                <c:pt idx="3210">
                  <c:v>608</c:v>
                </c:pt>
                <c:pt idx="3211">
                  <c:v>608</c:v>
                </c:pt>
                <c:pt idx="3212">
                  <c:v>608</c:v>
                </c:pt>
                <c:pt idx="3213">
                  <c:v>608</c:v>
                </c:pt>
                <c:pt idx="3214">
                  <c:v>608</c:v>
                </c:pt>
                <c:pt idx="3215">
                  <c:v>608</c:v>
                </c:pt>
                <c:pt idx="3216">
                  <c:v>608</c:v>
                </c:pt>
                <c:pt idx="3217">
                  <c:v>608</c:v>
                </c:pt>
                <c:pt idx="3218">
                  <c:v>608</c:v>
                </c:pt>
                <c:pt idx="3219">
                  <c:v>608</c:v>
                </c:pt>
                <c:pt idx="3220">
                  <c:v>608</c:v>
                </c:pt>
                <c:pt idx="3221">
                  <c:v>608</c:v>
                </c:pt>
                <c:pt idx="3222">
                  <c:v>608</c:v>
                </c:pt>
                <c:pt idx="3223">
                  <c:v>608</c:v>
                </c:pt>
                <c:pt idx="3224">
                  <c:v>608</c:v>
                </c:pt>
                <c:pt idx="3225">
                  <c:v>608</c:v>
                </c:pt>
                <c:pt idx="3226">
                  <c:v>608</c:v>
                </c:pt>
                <c:pt idx="3227">
                  <c:v>608</c:v>
                </c:pt>
                <c:pt idx="3228">
                  <c:v>608</c:v>
                </c:pt>
                <c:pt idx="3229">
                  <c:v>608</c:v>
                </c:pt>
                <c:pt idx="3230">
                  <c:v>608</c:v>
                </c:pt>
                <c:pt idx="3231">
                  <c:v>608</c:v>
                </c:pt>
                <c:pt idx="3232">
                  <c:v>608</c:v>
                </c:pt>
                <c:pt idx="3233">
                  <c:v>608</c:v>
                </c:pt>
                <c:pt idx="3234">
                  <c:v>608</c:v>
                </c:pt>
                <c:pt idx="3235">
                  <c:v>608</c:v>
                </c:pt>
                <c:pt idx="3236">
                  <c:v>608</c:v>
                </c:pt>
                <c:pt idx="3237">
                  <c:v>608</c:v>
                </c:pt>
                <c:pt idx="3238">
                  <c:v>608</c:v>
                </c:pt>
                <c:pt idx="3239">
                  <c:v>608</c:v>
                </c:pt>
                <c:pt idx="3240">
                  <c:v>608</c:v>
                </c:pt>
                <c:pt idx="3241">
                  <c:v>608</c:v>
                </c:pt>
                <c:pt idx="3242">
                  <c:v>608</c:v>
                </c:pt>
                <c:pt idx="3243">
                  <c:v>608</c:v>
                </c:pt>
                <c:pt idx="3244">
                  <c:v>608</c:v>
                </c:pt>
                <c:pt idx="3245">
                  <c:v>608</c:v>
                </c:pt>
                <c:pt idx="3246">
                  <c:v>608</c:v>
                </c:pt>
                <c:pt idx="3247">
                  <c:v>608</c:v>
                </c:pt>
                <c:pt idx="3248">
                  <c:v>608</c:v>
                </c:pt>
                <c:pt idx="3249">
                  <c:v>608</c:v>
                </c:pt>
                <c:pt idx="3250">
                  <c:v>608</c:v>
                </c:pt>
                <c:pt idx="3251">
                  <c:v>608</c:v>
                </c:pt>
                <c:pt idx="3252">
                  <c:v>608</c:v>
                </c:pt>
                <c:pt idx="3253">
                  <c:v>608</c:v>
                </c:pt>
                <c:pt idx="3254">
                  <c:v>608</c:v>
                </c:pt>
                <c:pt idx="3255">
                  <c:v>608</c:v>
                </c:pt>
                <c:pt idx="3256">
                  <c:v>608</c:v>
                </c:pt>
                <c:pt idx="3257">
                  <c:v>608</c:v>
                </c:pt>
                <c:pt idx="3258">
                  <c:v>608</c:v>
                </c:pt>
                <c:pt idx="3259">
                  <c:v>608</c:v>
                </c:pt>
                <c:pt idx="3260">
                  <c:v>608</c:v>
                </c:pt>
                <c:pt idx="3261">
                  <c:v>608</c:v>
                </c:pt>
                <c:pt idx="3262">
                  <c:v>608</c:v>
                </c:pt>
                <c:pt idx="3263">
                  <c:v>608</c:v>
                </c:pt>
                <c:pt idx="3264">
                  <c:v>608</c:v>
                </c:pt>
                <c:pt idx="3265">
                  <c:v>608</c:v>
                </c:pt>
                <c:pt idx="3266">
                  <c:v>608</c:v>
                </c:pt>
                <c:pt idx="3267">
                  <c:v>608</c:v>
                </c:pt>
                <c:pt idx="3268">
                  <c:v>608</c:v>
                </c:pt>
                <c:pt idx="3269">
                  <c:v>608</c:v>
                </c:pt>
                <c:pt idx="3270">
                  <c:v>608</c:v>
                </c:pt>
                <c:pt idx="3271">
                  <c:v>608</c:v>
                </c:pt>
                <c:pt idx="3272">
                  <c:v>608</c:v>
                </c:pt>
                <c:pt idx="3273">
                  <c:v>608</c:v>
                </c:pt>
                <c:pt idx="3274">
                  <c:v>608</c:v>
                </c:pt>
                <c:pt idx="3275">
                  <c:v>608</c:v>
                </c:pt>
                <c:pt idx="3276">
                  <c:v>608</c:v>
                </c:pt>
                <c:pt idx="3277">
                  <c:v>608</c:v>
                </c:pt>
                <c:pt idx="3278">
                  <c:v>608</c:v>
                </c:pt>
                <c:pt idx="3279">
                  <c:v>608</c:v>
                </c:pt>
                <c:pt idx="3280">
                  <c:v>608</c:v>
                </c:pt>
                <c:pt idx="3281">
                  <c:v>608</c:v>
                </c:pt>
                <c:pt idx="3282">
                  <c:v>608</c:v>
                </c:pt>
                <c:pt idx="3283">
                  <c:v>608</c:v>
                </c:pt>
                <c:pt idx="3284">
                  <c:v>608</c:v>
                </c:pt>
                <c:pt idx="3285">
                  <c:v>608</c:v>
                </c:pt>
                <c:pt idx="3286">
                  <c:v>608</c:v>
                </c:pt>
                <c:pt idx="3287">
                  <c:v>608</c:v>
                </c:pt>
                <c:pt idx="3288">
                  <c:v>608</c:v>
                </c:pt>
                <c:pt idx="3289">
                  <c:v>608</c:v>
                </c:pt>
                <c:pt idx="3290">
                  <c:v>608</c:v>
                </c:pt>
                <c:pt idx="3291">
                  <c:v>608</c:v>
                </c:pt>
                <c:pt idx="3292">
                  <c:v>608</c:v>
                </c:pt>
                <c:pt idx="3293">
                  <c:v>608</c:v>
                </c:pt>
                <c:pt idx="3294">
                  <c:v>608</c:v>
                </c:pt>
                <c:pt idx="3295">
                  <c:v>608</c:v>
                </c:pt>
                <c:pt idx="3296">
                  <c:v>608</c:v>
                </c:pt>
                <c:pt idx="3297">
                  <c:v>608</c:v>
                </c:pt>
                <c:pt idx="3298">
                  <c:v>608</c:v>
                </c:pt>
                <c:pt idx="3299">
                  <c:v>608</c:v>
                </c:pt>
                <c:pt idx="3300">
                  <c:v>608</c:v>
                </c:pt>
                <c:pt idx="3301">
                  <c:v>608</c:v>
                </c:pt>
                <c:pt idx="3302">
                  <c:v>608</c:v>
                </c:pt>
                <c:pt idx="3303">
                  <c:v>608</c:v>
                </c:pt>
                <c:pt idx="3304">
                  <c:v>608</c:v>
                </c:pt>
                <c:pt idx="3305">
                  <c:v>608</c:v>
                </c:pt>
                <c:pt idx="3306">
                  <c:v>608</c:v>
                </c:pt>
                <c:pt idx="3307">
                  <c:v>608</c:v>
                </c:pt>
                <c:pt idx="3308">
                  <c:v>608</c:v>
                </c:pt>
                <c:pt idx="3309">
                  <c:v>608</c:v>
                </c:pt>
                <c:pt idx="3310">
                  <c:v>608</c:v>
                </c:pt>
                <c:pt idx="3311">
                  <c:v>608</c:v>
                </c:pt>
                <c:pt idx="3312">
                  <c:v>608</c:v>
                </c:pt>
                <c:pt idx="3313">
                  <c:v>608</c:v>
                </c:pt>
                <c:pt idx="3314">
                  <c:v>608</c:v>
                </c:pt>
                <c:pt idx="3315">
                  <c:v>608</c:v>
                </c:pt>
                <c:pt idx="3316">
                  <c:v>608</c:v>
                </c:pt>
                <c:pt idx="3317">
                  <c:v>608</c:v>
                </c:pt>
                <c:pt idx="3318">
                  <c:v>608</c:v>
                </c:pt>
                <c:pt idx="3319">
                  <c:v>608</c:v>
                </c:pt>
                <c:pt idx="3320">
                  <c:v>608</c:v>
                </c:pt>
                <c:pt idx="3321">
                  <c:v>608</c:v>
                </c:pt>
                <c:pt idx="3322">
                  <c:v>608</c:v>
                </c:pt>
                <c:pt idx="3323">
                  <c:v>608</c:v>
                </c:pt>
                <c:pt idx="3324">
                  <c:v>608</c:v>
                </c:pt>
                <c:pt idx="3325">
                  <c:v>608</c:v>
                </c:pt>
                <c:pt idx="3326">
                  <c:v>608</c:v>
                </c:pt>
                <c:pt idx="3327">
                  <c:v>608</c:v>
                </c:pt>
                <c:pt idx="3328">
                  <c:v>608</c:v>
                </c:pt>
                <c:pt idx="3329">
                  <c:v>608</c:v>
                </c:pt>
                <c:pt idx="3330">
                  <c:v>608</c:v>
                </c:pt>
                <c:pt idx="3331">
                  <c:v>608</c:v>
                </c:pt>
                <c:pt idx="3332">
                  <c:v>608</c:v>
                </c:pt>
                <c:pt idx="3333">
                  <c:v>608</c:v>
                </c:pt>
                <c:pt idx="3334">
                  <c:v>608</c:v>
                </c:pt>
                <c:pt idx="3335">
                  <c:v>608</c:v>
                </c:pt>
                <c:pt idx="3336">
                  <c:v>608</c:v>
                </c:pt>
                <c:pt idx="3337">
                  <c:v>608</c:v>
                </c:pt>
                <c:pt idx="3338">
                  <c:v>608</c:v>
                </c:pt>
                <c:pt idx="3339">
                  <c:v>608</c:v>
                </c:pt>
                <c:pt idx="3340">
                  <c:v>608</c:v>
                </c:pt>
                <c:pt idx="3341">
                  <c:v>608</c:v>
                </c:pt>
                <c:pt idx="3342">
                  <c:v>608</c:v>
                </c:pt>
                <c:pt idx="3343">
                  <c:v>608</c:v>
                </c:pt>
                <c:pt idx="3344">
                  <c:v>608</c:v>
                </c:pt>
                <c:pt idx="3345">
                  <c:v>608</c:v>
                </c:pt>
                <c:pt idx="3346">
                  <c:v>608</c:v>
                </c:pt>
                <c:pt idx="3347">
                  <c:v>608</c:v>
                </c:pt>
                <c:pt idx="3348">
                  <c:v>608</c:v>
                </c:pt>
                <c:pt idx="3349">
                  <c:v>608</c:v>
                </c:pt>
                <c:pt idx="3350">
                  <c:v>608</c:v>
                </c:pt>
                <c:pt idx="3351">
                  <c:v>608</c:v>
                </c:pt>
                <c:pt idx="3352">
                  <c:v>608</c:v>
                </c:pt>
                <c:pt idx="3353">
                  <c:v>608</c:v>
                </c:pt>
                <c:pt idx="3354">
                  <c:v>608</c:v>
                </c:pt>
                <c:pt idx="3355">
                  <c:v>608</c:v>
                </c:pt>
                <c:pt idx="3356">
                  <c:v>608</c:v>
                </c:pt>
                <c:pt idx="3357">
                  <c:v>608</c:v>
                </c:pt>
                <c:pt idx="3358">
                  <c:v>608</c:v>
                </c:pt>
                <c:pt idx="3359">
                  <c:v>608</c:v>
                </c:pt>
                <c:pt idx="3360">
                  <c:v>608</c:v>
                </c:pt>
                <c:pt idx="3361">
                  <c:v>608</c:v>
                </c:pt>
                <c:pt idx="3362">
                  <c:v>608</c:v>
                </c:pt>
                <c:pt idx="3363">
                  <c:v>608</c:v>
                </c:pt>
                <c:pt idx="3364">
                  <c:v>608</c:v>
                </c:pt>
                <c:pt idx="3365">
                  <c:v>608</c:v>
                </c:pt>
                <c:pt idx="3366">
                  <c:v>608</c:v>
                </c:pt>
                <c:pt idx="3367">
                  <c:v>608</c:v>
                </c:pt>
                <c:pt idx="3368">
                  <c:v>608</c:v>
                </c:pt>
                <c:pt idx="3369">
                  <c:v>608</c:v>
                </c:pt>
                <c:pt idx="3370">
                  <c:v>608</c:v>
                </c:pt>
                <c:pt idx="3371">
                  <c:v>608</c:v>
                </c:pt>
                <c:pt idx="3372">
                  <c:v>608</c:v>
                </c:pt>
                <c:pt idx="3373">
                  <c:v>608</c:v>
                </c:pt>
                <c:pt idx="3374">
                  <c:v>608</c:v>
                </c:pt>
                <c:pt idx="3375">
                  <c:v>608</c:v>
                </c:pt>
                <c:pt idx="3376">
                  <c:v>608</c:v>
                </c:pt>
                <c:pt idx="3377">
                  <c:v>608</c:v>
                </c:pt>
                <c:pt idx="3378">
                  <c:v>608</c:v>
                </c:pt>
                <c:pt idx="3379">
                  <c:v>608</c:v>
                </c:pt>
                <c:pt idx="3380">
                  <c:v>608</c:v>
                </c:pt>
                <c:pt idx="3381">
                  <c:v>608</c:v>
                </c:pt>
                <c:pt idx="3382">
                  <c:v>608</c:v>
                </c:pt>
                <c:pt idx="3383">
                  <c:v>608</c:v>
                </c:pt>
                <c:pt idx="3384">
                  <c:v>608</c:v>
                </c:pt>
                <c:pt idx="3385">
                  <c:v>608</c:v>
                </c:pt>
                <c:pt idx="3386">
                  <c:v>608</c:v>
                </c:pt>
                <c:pt idx="3387">
                  <c:v>608</c:v>
                </c:pt>
                <c:pt idx="3388">
                  <c:v>608</c:v>
                </c:pt>
                <c:pt idx="3389">
                  <c:v>608</c:v>
                </c:pt>
                <c:pt idx="3390">
                  <c:v>608</c:v>
                </c:pt>
                <c:pt idx="3391">
                  <c:v>608</c:v>
                </c:pt>
                <c:pt idx="3392">
                  <c:v>608</c:v>
                </c:pt>
                <c:pt idx="3393">
                  <c:v>608</c:v>
                </c:pt>
                <c:pt idx="3394">
                  <c:v>608</c:v>
                </c:pt>
                <c:pt idx="3395">
                  <c:v>608</c:v>
                </c:pt>
                <c:pt idx="3396">
                  <c:v>608</c:v>
                </c:pt>
                <c:pt idx="3397">
                  <c:v>608</c:v>
                </c:pt>
                <c:pt idx="3398">
                  <c:v>608</c:v>
                </c:pt>
                <c:pt idx="3399">
                  <c:v>608</c:v>
                </c:pt>
                <c:pt idx="3400">
                  <c:v>608</c:v>
                </c:pt>
                <c:pt idx="3401">
                  <c:v>608</c:v>
                </c:pt>
                <c:pt idx="3402">
                  <c:v>608</c:v>
                </c:pt>
                <c:pt idx="3403">
                  <c:v>608</c:v>
                </c:pt>
                <c:pt idx="3404">
                  <c:v>608</c:v>
                </c:pt>
                <c:pt idx="3405">
                  <c:v>608</c:v>
                </c:pt>
                <c:pt idx="3406">
                  <c:v>608</c:v>
                </c:pt>
                <c:pt idx="3407">
                  <c:v>608</c:v>
                </c:pt>
                <c:pt idx="3408">
                  <c:v>608</c:v>
                </c:pt>
                <c:pt idx="3409">
                  <c:v>608</c:v>
                </c:pt>
                <c:pt idx="3410">
                  <c:v>608</c:v>
                </c:pt>
                <c:pt idx="3411">
                  <c:v>608</c:v>
                </c:pt>
                <c:pt idx="3412">
                  <c:v>608</c:v>
                </c:pt>
                <c:pt idx="3413">
                  <c:v>608</c:v>
                </c:pt>
                <c:pt idx="3414">
                  <c:v>608</c:v>
                </c:pt>
                <c:pt idx="3415">
                  <c:v>608</c:v>
                </c:pt>
                <c:pt idx="3416">
                  <c:v>608</c:v>
                </c:pt>
                <c:pt idx="3417">
                  <c:v>608</c:v>
                </c:pt>
                <c:pt idx="3418">
                  <c:v>608</c:v>
                </c:pt>
                <c:pt idx="3419">
                  <c:v>608</c:v>
                </c:pt>
                <c:pt idx="3420">
                  <c:v>608</c:v>
                </c:pt>
                <c:pt idx="3421">
                  <c:v>608</c:v>
                </c:pt>
                <c:pt idx="3422">
                  <c:v>608</c:v>
                </c:pt>
                <c:pt idx="3423">
                  <c:v>608</c:v>
                </c:pt>
                <c:pt idx="3424">
                  <c:v>608</c:v>
                </c:pt>
                <c:pt idx="3425">
                  <c:v>608</c:v>
                </c:pt>
                <c:pt idx="3426">
                  <c:v>608</c:v>
                </c:pt>
                <c:pt idx="3427">
                  <c:v>608</c:v>
                </c:pt>
                <c:pt idx="3428">
                  <c:v>608</c:v>
                </c:pt>
                <c:pt idx="3429">
                  <c:v>608</c:v>
                </c:pt>
                <c:pt idx="3430">
                  <c:v>608</c:v>
                </c:pt>
                <c:pt idx="3431">
                  <c:v>608</c:v>
                </c:pt>
                <c:pt idx="3432">
                  <c:v>608</c:v>
                </c:pt>
                <c:pt idx="3433">
                  <c:v>608</c:v>
                </c:pt>
                <c:pt idx="3434">
                  <c:v>608</c:v>
                </c:pt>
                <c:pt idx="3435">
                  <c:v>608</c:v>
                </c:pt>
                <c:pt idx="3436">
                  <c:v>608</c:v>
                </c:pt>
                <c:pt idx="3437">
                  <c:v>608</c:v>
                </c:pt>
                <c:pt idx="3438">
                  <c:v>608</c:v>
                </c:pt>
                <c:pt idx="3439">
                  <c:v>608</c:v>
                </c:pt>
                <c:pt idx="3440">
                  <c:v>608</c:v>
                </c:pt>
                <c:pt idx="3441">
                  <c:v>608</c:v>
                </c:pt>
                <c:pt idx="3442">
                  <c:v>608</c:v>
                </c:pt>
                <c:pt idx="3443">
                  <c:v>608</c:v>
                </c:pt>
                <c:pt idx="3444">
                  <c:v>608</c:v>
                </c:pt>
                <c:pt idx="3445">
                  <c:v>608</c:v>
                </c:pt>
                <c:pt idx="3446">
                  <c:v>608</c:v>
                </c:pt>
                <c:pt idx="3447">
                  <c:v>608</c:v>
                </c:pt>
                <c:pt idx="3448">
                  <c:v>608</c:v>
                </c:pt>
                <c:pt idx="3449">
                  <c:v>608</c:v>
                </c:pt>
                <c:pt idx="3450">
                  <c:v>608</c:v>
                </c:pt>
                <c:pt idx="3451">
                  <c:v>608</c:v>
                </c:pt>
                <c:pt idx="3452">
                  <c:v>608</c:v>
                </c:pt>
                <c:pt idx="3453">
                  <c:v>608</c:v>
                </c:pt>
                <c:pt idx="3454">
                  <c:v>608</c:v>
                </c:pt>
                <c:pt idx="3455">
                  <c:v>608</c:v>
                </c:pt>
                <c:pt idx="3456">
                  <c:v>608</c:v>
                </c:pt>
                <c:pt idx="3457">
                  <c:v>608</c:v>
                </c:pt>
                <c:pt idx="3458">
                  <c:v>608</c:v>
                </c:pt>
                <c:pt idx="3459">
                  <c:v>608</c:v>
                </c:pt>
                <c:pt idx="3460">
                  <c:v>608</c:v>
                </c:pt>
                <c:pt idx="3461">
                  <c:v>608</c:v>
                </c:pt>
                <c:pt idx="3462">
                  <c:v>608</c:v>
                </c:pt>
                <c:pt idx="3463">
                  <c:v>608</c:v>
                </c:pt>
                <c:pt idx="3464">
                  <c:v>608</c:v>
                </c:pt>
                <c:pt idx="3465">
                  <c:v>608</c:v>
                </c:pt>
                <c:pt idx="3466">
                  <c:v>608</c:v>
                </c:pt>
                <c:pt idx="3467">
                  <c:v>608</c:v>
                </c:pt>
                <c:pt idx="3468">
                  <c:v>608</c:v>
                </c:pt>
                <c:pt idx="3469">
                  <c:v>608</c:v>
                </c:pt>
                <c:pt idx="3470">
                  <c:v>608</c:v>
                </c:pt>
                <c:pt idx="3471">
                  <c:v>608</c:v>
                </c:pt>
                <c:pt idx="3472">
                  <c:v>608</c:v>
                </c:pt>
                <c:pt idx="3473">
                  <c:v>608</c:v>
                </c:pt>
                <c:pt idx="3474">
                  <c:v>608</c:v>
                </c:pt>
                <c:pt idx="3475">
                  <c:v>608</c:v>
                </c:pt>
                <c:pt idx="3476">
                  <c:v>608</c:v>
                </c:pt>
                <c:pt idx="3477">
                  <c:v>608</c:v>
                </c:pt>
                <c:pt idx="3478">
                  <c:v>608</c:v>
                </c:pt>
                <c:pt idx="3479">
                  <c:v>608</c:v>
                </c:pt>
                <c:pt idx="3480">
                  <c:v>608</c:v>
                </c:pt>
                <c:pt idx="3481">
                  <c:v>608</c:v>
                </c:pt>
                <c:pt idx="3482">
                  <c:v>608</c:v>
                </c:pt>
                <c:pt idx="3483">
                  <c:v>608</c:v>
                </c:pt>
                <c:pt idx="3484">
                  <c:v>608</c:v>
                </c:pt>
                <c:pt idx="3485">
                  <c:v>608</c:v>
                </c:pt>
                <c:pt idx="3486">
                  <c:v>608</c:v>
                </c:pt>
                <c:pt idx="3487">
                  <c:v>608</c:v>
                </c:pt>
                <c:pt idx="3488">
                  <c:v>608</c:v>
                </c:pt>
                <c:pt idx="3489">
                  <c:v>608</c:v>
                </c:pt>
                <c:pt idx="3490">
                  <c:v>608</c:v>
                </c:pt>
                <c:pt idx="3491">
                  <c:v>608</c:v>
                </c:pt>
                <c:pt idx="3492">
                  <c:v>608</c:v>
                </c:pt>
                <c:pt idx="3493">
                  <c:v>608</c:v>
                </c:pt>
                <c:pt idx="3494">
                  <c:v>608</c:v>
                </c:pt>
                <c:pt idx="3495">
                  <c:v>608</c:v>
                </c:pt>
                <c:pt idx="3496">
                  <c:v>608</c:v>
                </c:pt>
                <c:pt idx="3497">
                  <c:v>608</c:v>
                </c:pt>
                <c:pt idx="3498">
                  <c:v>608</c:v>
                </c:pt>
                <c:pt idx="3499">
                  <c:v>608</c:v>
                </c:pt>
                <c:pt idx="3500">
                  <c:v>608</c:v>
                </c:pt>
                <c:pt idx="3501">
                  <c:v>608</c:v>
                </c:pt>
                <c:pt idx="3502">
                  <c:v>608</c:v>
                </c:pt>
                <c:pt idx="3503">
                  <c:v>608</c:v>
                </c:pt>
                <c:pt idx="3504">
                  <c:v>608</c:v>
                </c:pt>
                <c:pt idx="3505">
                  <c:v>608</c:v>
                </c:pt>
                <c:pt idx="3506">
                  <c:v>608</c:v>
                </c:pt>
                <c:pt idx="3507">
                  <c:v>608</c:v>
                </c:pt>
                <c:pt idx="3508">
                  <c:v>608</c:v>
                </c:pt>
                <c:pt idx="3509">
                  <c:v>608</c:v>
                </c:pt>
                <c:pt idx="3510">
                  <c:v>608</c:v>
                </c:pt>
                <c:pt idx="3511">
                  <c:v>608</c:v>
                </c:pt>
                <c:pt idx="3512">
                  <c:v>608</c:v>
                </c:pt>
                <c:pt idx="3513">
                  <c:v>608</c:v>
                </c:pt>
                <c:pt idx="3514">
                  <c:v>608</c:v>
                </c:pt>
                <c:pt idx="3515">
                  <c:v>608</c:v>
                </c:pt>
                <c:pt idx="3516">
                  <c:v>608</c:v>
                </c:pt>
                <c:pt idx="3517">
                  <c:v>608</c:v>
                </c:pt>
                <c:pt idx="3518">
                  <c:v>608</c:v>
                </c:pt>
                <c:pt idx="3519">
                  <c:v>608</c:v>
                </c:pt>
                <c:pt idx="3520">
                  <c:v>608</c:v>
                </c:pt>
                <c:pt idx="3521">
                  <c:v>608</c:v>
                </c:pt>
                <c:pt idx="3522">
                  <c:v>608</c:v>
                </c:pt>
                <c:pt idx="3523">
                  <c:v>608</c:v>
                </c:pt>
                <c:pt idx="3524">
                  <c:v>608</c:v>
                </c:pt>
                <c:pt idx="3525">
                  <c:v>608</c:v>
                </c:pt>
                <c:pt idx="3526">
                  <c:v>608</c:v>
                </c:pt>
                <c:pt idx="3527">
                  <c:v>608</c:v>
                </c:pt>
                <c:pt idx="3528">
                  <c:v>608</c:v>
                </c:pt>
                <c:pt idx="3529">
                  <c:v>608</c:v>
                </c:pt>
                <c:pt idx="3530">
                  <c:v>608</c:v>
                </c:pt>
                <c:pt idx="3531">
                  <c:v>608</c:v>
                </c:pt>
                <c:pt idx="3532">
                  <c:v>608</c:v>
                </c:pt>
                <c:pt idx="3533">
                  <c:v>608</c:v>
                </c:pt>
                <c:pt idx="3534">
                  <c:v>608</c:v>
                </c:pt>
                <c:pt idx="3535">
                  <c:v>608</c:v>
                </c:pt>
                <c:pt idx="3536">
                  <c:v>608</c:v>
                </c:pt>
                <c:pt idx="3537">
                  <c:v>608</c:v>
                </c:pt>
                <c:pt idx="3538">
                  <c:v>608</c:v>
                </c:pt>
                <c:pt idx="3539">
                  <c:v>608</c:v>
                </c:pt>
                <c:pt idx="3540">
                  <c:v>608</c:v>
                </c:pt>
                <c:pt idx="3541">
                  <c:v>608</c:v>
                </c:pt>
                <c:pt idx="3542">
                  <c:v>608</c:v>
                </c:pt>
                <c:pt idx="3543">
                  <c:v>608</c:v>
                </c:pt>
                <c:pt idx="3544">
                  <c:v>608</c:v>
                </c:pt>
                <c:pt idx="3545">
                  <c:v>608</c:v>
                </c:pt>
                <c:pt idx="3546">
                  <c:v>608</c:v>
                </c:pt>
                <c:pt idx="3547">
                  <c:v>608</c:v>
                </c:pt>
                <c:pt idx="3548">
                  <c:v>608</c:v>
                </c:pt>
                <c:pt idx="3549">
                  <c:v>608</c:v>
                </c:pt>
                <c:pt idx="3550">
                  <c:v>608</c:v>
                </c:pt>
                <c:pt idx="3551">
                  <c:v>608</c:v>
                </c:pt>
                <c:pt idx="3552">
                  <c:v>608</c:v>
                </c:pt>
                <c:pt idx="3553">
                  <c:v>608</c:v>
                </c:pt>
                <c:pt idx="3554">
                  <c:v>608</c:v>
                </c:pt>
                <c:pt idx="3555">
                  <c:v>608</c:v>
                </c:pt>
                <c:pt idx="3556">
                  <c:v>608</c:v>
                </c:pt>
                <c:pt idx="3557">
                  <c:v>608</c:v>
                </c:pt>
                <c:pt idx="3558">
                  <c:v>608</c:v>
                </c:pt>
                <c:pt idx="3559">
                  <c:v>608</c:v>
                </c:pt>
                <c:pt idx="3560">
                  <c:v>608</c:v>
                </c:pt>
                <c:pt idx="3561">
                  <c:v>608</c:v>
                </c:pt>
                <c:pt idx="3562">
                  <c:v>608</c:v>
                </c:pt>
                <c:pt idx="3563">
                  <c:v>608</c:v>
                </c:pt>
                <c:pt idx="3564">
                  <c:v>608</c:v>
                </c:pt>
                <c:pt idx="3565">
                  <c:v>608</c:v>
                </c:pt>
                <c:pt idx="3566">
                  <c:v>608</c:v>
                </c:pt>
                <c:pt idx="3567">
                  <c:v>608</c:v>
                </c:pt>
                <c:pt idx="3568">
                  <c:v>608</c:v>
                </c:pt>
                <c:pt idx="3569">
                  <c:v>608</c:v>
                </c:pt>
                <c:pt idx="3570">
                  <c:v>608</c:v>
                </c:pt>
                <c:pt idx="3571">
                  <c:v>608</c:v>
                </c:pt>
                <c:pt idx="3572">
                  <c:v>608</c:v>
                </c:pt>
                <c:pt idx="3573">
                  <c:v>608</c:v>
                </c:pt>
                <c:pt idx="3574">
                  <c:v>608</c:v>
                </c:pt>
                <c:pt idx="3575">
                  <c:v>608</c:v>
                </c:pt>
                <c:pt idx="3576">
                  <c:v>608</c:v>
                </c:pt>
                <c:pt idx="3577">
                  <c:v>608</c:v>
                </c:pt>
                <c:pt idx="3578">
                  <c:v>608</c:v>
                </c:pt>
                <c:pt idx="3579">
                  <c:v>608</c:v>
                </c:pt>
                <c:pt idx="3580">
                  <c:v>608</c:v>
                </c:pt>
                <c:pt idx="3581">
                  <c:v>608</c:v>
                </c:pt>
                <c:pt idx="3582">
                  <c:v>608</c:v>
                </c:pt>
                <c:pt idx="3583">
                  <c:v>608</c:v>
                </c:pt>
                <c:pt idx="3584">
                  <c:v>608</c:v>
                </c:pt>
                <c:pt idx="3585">
                  <c:v>608</c:v>
                </c:pt>
                <c:pt idx="3586">
                  <c:v>608</c:v>
                </c:pt>
                <c:pt idx="3587">
                  <c:v>608</c:v>
                </c:pt>
                <c:pt idx="3588">
                  <c:v>608</c:v>
                </c:pt>
                <c:pt idx="3589">
                  <c:v>608</c:v>
                </c:pt>
                <c:pt idx="3590">
                  <c:v>608</c:v>
                </c:pt>
                <c:pt idx="3591">
                  <c:v>608</c:v>
                </c:pt>
                <c:pt idx="3592">
                  <c:v>608</c:v>
                </c:pt>
                <c:pt idx="3593">
                  <c:v>608</c:v>
                </c:pt>
                <c:pt idx="3594">
                  <c:v>608</c:v>
                </c:pt>
                <c:pt idx="3595">
                  <c:v>608</c:v>
                </c:pt>
                <c:pt idx="3596">
                  <c:v>608</c:v>
                </c:pt>
                <c:pt idx="3597">
                  <c:v>608</c:v>
                </c:pt>
                <c:pt idx="3598">
                  <c:v>608</c:v>
                </c:pt>
                <c:pt idx="3599">
                  <c:v>608</c:v>
                </c:pt>
                <c:pt idx="3600">
                  <c:v>608</c:v>
                </c:pt>
                <c:pt idx="3601">
                  <c:v>608</c:v>
                </c:pt>
                <c:pt idx="3602">
                  <c:v>608</c:v>
                </c:pt>
                <c:pt idx="3603">
                  <c:v>608</c:v>
                </c:pt>
                <c:pt idx="3604">
                  <c:v>608</c:v>
                </c:pt>
                <c:pt idx="3605">
                  <c:v>608</c:v>
                </c:pt>
                <c:pt idx="3606">
                  <c:v>608</c:v>
                </c:pt>
                <c:pt idx="3607">
                  <c:v>608</c:v>
                </c:pt>
                <c:pt idx="3608">
                  <c:v>608</c:v>
                </c:pt>
                <c:pt idx="3609">
                  <c:v>608</c:v>
                </c:pt>
                <c:pt idx="3610">
                  <c:v>608</c:v>
                </c:pt>
                <c:pt idx="3611">
                  <c:v>608</c:v>
                </c:pt>
                <c:pt idx="3612">
                  <c:v>608</c:v>
                </c:pt>
                <c:pt idx="3613">
                  <c:v>608</c:v>
                </c:pt>
                <c:pt idx="3614">
                  <c:v>608</c:v>
                </c:pt>
                <c:pt idx="3615">
                  <c:v>608</c:v>
                </c:pt>
                <c:pt idx="3616">
                  <c:v>608</c:v>
                </c:pt>
                <c:pt idx="3617">
                  <c:v>608</c:v>
                </c:pt>
                <c:pt idx="3618">
                  <c:v>608</c:v>
                </c:pt>
                <c:pt idx="3619">
                  <c:v>608</c:v>
                </c:pt>
                <c:pt idx="3620">
                  <c:v>608</c:v>
                </c:pt>
                <c:pt idx="3621">
                  <c:v>608</c:v>
                </c:pt>
                <c:pt idx="3622">
                  <c:v>608</c:v>
                </c:pt>
                <c:pt idx="3623">
                  <c:v>608</c:v>
                </c:pt>
                <c:pt idx="3624">
                  <c:v>608</c:v>
                </c:pt>
                <c:pt idx="3625">
                  <c:v>608</c:v>
                </c:pt>
                <c:pt idx="3626">
                  <c:v>608</c:v>
                </c:pt>
                <c:pt idx="3627">
                  <c:v>608</c:v>
                </c:pt>
                <c:pt idx="3628">
                  <c:v>608</c:v>
                </c:pt>
                <c:pt idx="3629">
                  <c:v>608</c:v>
                </c:pt>
                <c:pt idx="3630">
                  <c:v>608</c:v>
                </c:pt>
                <c:pt idx="3631">
                  <c:v>608</c:v>
                </c:pt>
                <c:pt idx="3632">
                  <c:v>608</c:v>
                </c:pt>
                <c:pt idx="3633">
                  <c:v>608</c:v>
                </c:pt>
                <c:pt idx="3634">
                  <c:v>608</c:v>
                </c:pt>
                <c:pt idx="3635">
                  <c:v>608</c:v>
                </c:pt>
                <c:pt idx="3636">
                  <c:v>608</c:v>
                </c:pt>
                <c:pt idx="3637">
                  <c:v>608</c:v>
                </c:pt>
                <c:pt idx="3638">
                  <c:v>608</c:v>
                </c:pt>
                <c:pt idx="3639">
                  <c:v>608</c:v>
                </c:pt>
                <c:pt idx="3640">
                  <c:v>608</c:v>
                </c:pt>
                <c:pt idx="3641">
                  <c:v>608</c:v>
                </c:pt>
                <c:pt idx="3642">
                  <c:v>608</c:v>
                </c:pt>
                <c:pt idx="3643">
                  <c:v>608</c:v>
                </c:pt>
                <c:pt idx="3644">
                  <c:v>608</c:v>
                </c:pt>
                <c:pt idx="3645">
                  <c:v>608</c:v>
                </c:pt>
                <c:pt idx="3646">
                  <c:v>608</c:v>
                </c:pt>
                <c:pt idx="3647">
                  <c:v>608</c:v>
                </c:pt>
                <c:pt idx="3648">
                  <c:v>608</c:v>
                </c:pt>
                <c:pt idx="3649">
                  <c:v>608</c:v>
                </c:pt>
                <c:pt idx="3650">
                  <c:v>608</c:v>
                </c:pt>
                <c:pt idx="3651">
                  <c:v>608</c:v>
                </c:pt>
                <c:pt idx="3652">
                  <c:v>608</c:v>
                </c:pt>
                <c:pt idx="3653">
                  <c:v>608</c:v>
                </c:pt>
                <c:pt idx="3654">
                  <c:v>608</c:v>
                </c:pt>
                <c:pt idx="3655">
                  <c:v>608</c:v>
                </c:pt>
                <c:pt idx="3656">
                  <c:v>608</c:v>
                </c:pt>
                <c:pt idx="3657">
                  <c:v>608</c:v>
                </c:pt>
                <c:pt idx="3658">
                  <c:v>608</c:v>
                </c:pt>
                <c:pt idx="3659">
                  <c:v>608</c:v>
                </c:pt>
                <c:pt idx="3660">
                  <c:v>608</c:v>
                </c:pt>
                <c:pt idx="3661">
                  <c:v>608</c:v>
                </c:pt>
                <c:pt idx="3662">
                  <c:v>608</c:v>
                </c:pt>
                <c:pt idx="3663">
                  <c:v>608</c:v>
                </c:pt>
                <c:pt idx="3664">
                  <c:v>608</c:v>
                </c:pt>
                <c:pt idx="3665">
                  <c:v>608</c:v>
                </c:pt>
                <c:pt idx="3666">
                  <c:v>608</c:v>
                </c:pt>
                <c:pt idx="3667">
                  <c:v>608</c:v>
                </c:pt>
                <c:pt idx="3668">
                  <c:v>608</c:v>
                </c:pt>
                <c:pt idx="3669">
                  <c:v>608</c:v>
                </c:pt>
                <c:pt idx="3670">
                  <c:v>608</c:v>
                </c:pt>
                <c:pt idx="3671">
                  <c:v>608</c:v>
                </c:pt>
                <c:pt idx="3672">
                  <c:v>608</c:v>
                </c:pt>
                <c:pt idx="3673">
                  <c:v>608</c:v>
                </c:pt>
                <c:pt idx="3674">
                  <c:v>608</c:v>
                </c:pt>
                <c:pt idx="3675">
                  <c:v>608</c:v>
                </c:pt>
                <c:pt idx="3676">
                  <c:v>608</c:v>
                </c:pt>
                <c:pt idx="3677">
                  <c:v>608</c:v>
                </c:pt>
                <c:pt idx="3678">
                  <c:v>608</c:v>
                </c:pt>
                <c:pt idx="3679">
                  <c:v>608</c:v>
                </c:pt>
                <c:pt idx="3680">
                  <c:v>608</c:v>
                </c:pt>
                <c:pt idx="3681">
                  <c:v>608</c:v>
                </c:pt>
                <c:pt idx="3682">
                  <c:v>608</c:v>
                </c:pt>
                <c:pt idx="3683">
                  <c:v>608</c:v>
                </c:pt>
                <c:pt idx="3684">
                  <c:v>608</c:v>
                </c:pt>
                <c:pt idx="3685">
                  <c:v>608</c:v>
                </c:pt>
                <c:pt idx="3686">
                  <c:v>608</c:v>
                </c:pt>
                <c:pt idx="3687">
                  <c:v>608</c:v>
                </c:pt>
                <c:pt idx="3688">
                  <c:v>608</c:v>
                </c:pt>
                <c:pt idx="3689">
                  <c:v>608</c:v>
                </c:pt>
                <c:pt idx="3690">
                  <c:v>608</c:v>
                </c:pt>
                <c:pt idx="3691">
                  <c:v>608</c:v>
                </c:pt>
                <c:pt idx="3692">
                  <c:v>608</c:v>
                </c:pt>
                <c:pt idx="3693">
                  <c:v>608</c:v>
                </c:pt>
                <c:pt idx="3694">
                  <c:v>608</c:v>
                </c:pt>
                <c:pt idx="3695">
                  <c:v>608</c:v>
                </c:pt>
                <c:pt idx="3696">
                  <c:v>608</c:v>
                </c:pt>
                <c:pt idx="3697">
                  <c:v>608</c:v>
                </c:pt>
                <c:pt idx="3698">
                  <c:v>608</c:v>
                </c:pt>
                <c:pt idx="3699">
                  <c:v>608</c:v>
                </c:pt>
                <c:pt idx="3700">
                  <c:v>608</c:v>
                </c:pt>
                <c:pt idx="3701">
                  <c:v>608</c:v>
                </c:pt>
                <c:pt idx="3702">
                  <c:v>608</c:v>
                </c:pt>
                <c:pt idx="3703">
                  <c:v>608</c:v>
                </c:pt>
                <c:pt idx="3704">
                  <c:v>608</c:v>
                </c:pt>
                <c:pt idx="3705">
                  <c:v>608</c:v>
                </c:pt>
                <c:pt idx="3706">
                  <c:v>608</c:v>
                </c:pt>
                <c:pt idx="3707">
                  <c:v>608</c:v>
                </c:pt>
                <c:pt idx="3708">
                  <c:v>608</c:v>
                </c:pt>
                <c:pt idx="3709">
                  <c:v>608</c:v>
                </c:pt>
                <c:pt idx="3710">
                  <c:v>608</c:v>
                </c:pt>
                <c:pt idx="3711">
                  <c:v>608</c:v>
                </c:pt>
                <c:pt idx="3712">
                  <c:v>608</c:v>
                </c:pt>
                <c:pt idx="3713">
                  <c:v>608</c:v>
                </c:pt>
                <c:pt idx="3714">
                  <c:v>608</c:v>
                </c:pt>
                <c:pt idx="3715">
                  <c:v>608</c:v>
                </c:pt>
                <c:pt idx="3716">
                  <c:v>608</c:v>
                </c:pt>
                <c:pt idx="3717">
                  <c:v>608</c:v>
                </c:pt>
                <c:pt idx="3718">
                  <c:v>608</c:v>
                </c:pt>
                <c:pt idx="3719">
                  <c:v>608</c:v>
                </c:pt>
                <c:pt idx="3720">
                  <c:v>608</c:v>
                </c:pt>
                <c:pt idx="3721">
                  <c:v>608</c:v>
                </c:pt>
                <c:pt idx="3722">
                  <c:v>608</c:v>
                </c:pt>
                <c:pt idx="3723">
                  <c:v>608</c:v>
                </c:pt>
                <c:pt idx="3724">
                  <c:v>608</c:v>
                </c:pt>
                <c:pt idx="3725">
                  <c:v>608</c:v>
                </c:pt>
                <c:pt idx="3726">
                  <c:v>608</c:v>
                </c:pt>
                <c:pt idx="3727">
                  <c:v>608</c:v>
                </c:pt>
                <c:pt idx="3728">
                  <c:v>608</c:v>
                </c:pt>
                <c:pt idx="3729">
                  <c:v>608</c:v>
                </c:pt>
                <c:pt idx="3730">
                  <c:v>608</c:v>
                </c:pt>
                <c:pt idx="3731">
                  <c:v>608</c:v>
                </c:pt>
                <c:pt idx="3732">
                  <c:v>608</c:v>
                </c:pt>
                <c:pt idx="3733">
                  <c:v>608</c:v>
                </c:pt>
                <c:pt idx="3734">
                  <c:v>608</c:v>
                </c:pt>
                <c:pt idx="3735">
                  <c:v>608</c:v>
                </c:pt>
                <c:pt idx="3736">
                  <c:v>608</c:v>
                </c:pt>
                <c:pt idx="3737">
                  <c:v>608</c:v>
                </c:pt>
                <c:pt idx="3738">
                  <c:v>608</c:v>
                </c:pt>
                <c:pt idx="3739">
                  <c:v>608</c:v>
                </c:pt>
                <c:pt idx="3740">
                  <c:v>608</c:v>
                </c:pt>
                <c:pt idx="3741">
                  <c:v>608</c:v>
                </c:pt>
                <c:pt idx="3742">
                  <c:v>608</c:v>
                </c:pt>
                <c:pt idx="3743">
                  <c:v>608</c:v>
                </c:pt>
                <c:pt idx="3744">
                  <c:v>608</c:v>
                </c:pt>
                <c:pt idx="3745">
                  <c:v>608</c:v>
                </c:pt>
                <c:pt idx="3746">
                  <c:v>608</c:v>
                </c:pt>
                <c:pt idx="3747">
                  <c:v>608</c:v>
                </c:pt>
                <c:pt idx="3748">
                  <c:v>608</c:v>
                </c:pt>
                <c:pt idx="3749">
                  <c:v>608</c:v>
                </c:pt>
                <c:pt idx="3750">
                  <c:v>608</c:v>
                </c:pt>
                <c:pt idx="3751">
                  <c:v>608</c:v>
                </c:pt>
                <c:pt idx="3752">
                  <c:v>608</c:v>
                </c:pt>
                <c:pt idx="3753">
                  <c:v>608</c:v>
                </c:pt>
                <c:pt idx="3754">
                  <c:v>608</c:v>
                </c:pt>
                <c:pt idx="3755">
                  <c:v>608</c:v>
                </c:pt>
                <c:pt idx="3756">
                  <c:v>608</c:v>
                </c:pt>
                <c:pt idx="3757">
                  <c:v>608</c:v>
                </c:pt>
                <c:pt idx="3758">
                  <c:v>608</c:v>
                </c:pt>
                <c:pt idx="3759">
                  <c:v>608</c:v>
                </c:pt>
                <c:pt idx="3760">
                  <c:v>608</c:v>
                </c:pt>
                <c:pt idx="3761">
                  <c:v>608</c:v>
                </c:pt>
                <c:pt idx="3762">
                  <c:v>608</c:v>
                </c:pt>
                <c:pt idx="3763">
                  <c:v>608</c:v>
                </c:pt>
                <c:pt idx="3764">
                  <c:v>608</c:v>
                </c:pt>
                <c:pt idx="3765">
                  <c:v>608</c:v>
                </c:pt>
                <c:pt idx="3766">
                  <c:v>608</c:v>
                </c:pt>
                <c:pt idx="3767">
                  <c:v>608</c:v>
                </c:pt>
                <c:pt idx="3768">
                  <c:v>608</c:v>
                </c:pt>
                <c:pt idx="3769">
                  <c:v>608</c:v>
                </c:pt>
                <c:pt idx="3770">
                  <c:v>608</c:v>
                </c:pt>
                <c:pt idx="3771">
                  <c:v>608</c:v>
                </c:pt>
                <c:pt idx="3772">
                  <c:v>608</c:v>
                </c:pt>
                <c:pt idx="3773">
                  <c:v>608</c:v>
                </c:pt>
                <c:pt idx="3774">
                  <c:v>608</c:v>
                </c:pt>
                <c:pt idx="3775">
                  <c:v>608</c:v>
                </c:pt>
                <c:pt idx="3776">
                  <c:v>608</c:v>
                </c:pt>
                <c:pt idx="3777">
                  <c:v>608</c:v>
                </c:pt>
                <c:pt idx="3778">
                  <c:v>608</c:v>
                </c:pt>
                <c:pt idx="3779">
                  <c:v>608</c:v>
                </c:pt>
                <c:pt idx="3780">
                  <c:v>608</c:v>
                </c:pt>
                <c:pt idx="3781">
                  <c:v>608</c:v>
                </c:pt>
                <c:pt idx="3782">
                  <c:v>608</c:v>
                </c:pt>
                <c:pt idx="3783">
                  <c:v>608</c:v>
                </c:pt>
                <c:pt idx="3784">
                  <c:v>608</c:v>
                </c:pt>
                <c:pt idx="3785">
                  <c:v>608</c:v>
                </c:pt>
                <c:pt idx="3786">
                  <c:v>608</c:v>
                </c:pt>
                <c:pt idx="3787">
                  <c:v>608</c:v>
                </c:pt>
                <c:pt idx="3788">
                  <c:v>608</c:v>
                </c:pt>
                <c:pt idx="3789">
                  <c:v>608</c:v>
                </c:pt>
                <c:pt idx="3790">
                  <c:v>608</c:v>
                </c:pt>
                <c:pt idx="3791">
                  <c:v>608</c:v>
                </c:pt>
                <c:pt idx="3792">
                  <c:v>608</c:v>
                </c:pt>
                <c:pt idx="3793">
                  <c:v>608</c:v>
                </c:pt>
                <c:pt idx="3794">
                  <c:v>608</c:v>
                </c:pt>
                <c:pt idx="3795">
                  <c:v>608</c:v>
                </c:pt>
                <c:pt idx="3796">
                  <c:v>608</c:v>
                </c:pt>
                <c:pt idx="3797">
                  <c:v>608</c:v>
                </c:pt>
                <c:pt idx="3798">
                  <c:v>608</c:v>
                </c:pt>
                <c:pt idx="3799">
                  <c:v>608</c:v>
                </c:pt>
                <c:pt idx="3800">
                  <c:v>608</c:v>
                </c:pt>
                <c:pt idx="3801">
                  <c:v>608</c:v>
                </c:pt>
                <c:pt idx="3802">
                  <c:v>608</c:v>
                </c:pt>
                <c:pt idx="3803">
                  <c:v>608</c:v>
                </c:pt>
                <c:pt idx="3804">
                  <c:v>608</c:v>
                </c:pt>
                <c:pt idx="3805">
                  <c:v>608</c:v>
                </c:pt>
                <c:pt idx="3806">
                  <c:v>608</c:v>
                </c:pt>
                <c:pt idx="3807">
                  <c:v>608</c:v>
                </c:pt>
                <c:pt idx="3808">
                  <c:v>608</c:v>
                </c:pt>
                <c:pt idx="3809">
                  <c:v>608</c:v>
                </c:pt>
                <c:pt idx="3810">
                  <c:v>608</c:v>
                </c:pt>
                <c:pt idx="3811">
                  <c:v>608</c:v>
                </c:pt>
                <c:pt idx="3812">
                  <c:v>608</c:v>
                </c:pt>
                <c:pt idx="3813">
                  <c:v>608</c:v>
                </c:pt>
                <c:pt idx="3814">
                  <c:v>608</c:v>
                </c:pt>
                <c:pt idx="3815">
                  <c:v>608</c:v>
                </c:pt>
                <c:pt idx="3816">
                  <c:v>608</c:v>
                </c:pt>
                <c:pt idx="3817">
                  <c:v>608</c:v>
                </c:pt>
                <c:pt idx="3818">
                  <c:v>608</c:v>
                </c:pt>
                <c:pt idx="3819">
                  <c:v>608</c:v>
                </c:pt>
                <c:pt idx="3820">
                  <c:v>608</c:v>
                </c:pt>
                <c:pt idx="3821">
                  <c:v>608</c:v>
                </c:pt>
                <c:pt idx="3822">
                  <c:v>608</c:v>
                </c:pt>
                <c:pt idx="3823">
                  <c:v>608</c:v>
                </c:pt>
                <c:pt idx="3824">
                  <c:v>608</c:v>
                </c:pt>
                <c:pt idx="3825">
                  <c:v>608</c:v>
                </c:pt>
                <c:pt idx="3826">
                  <c:v>608</c:v>
                </c:pt>
                <c:pt idx="3827">
                  <c:v>608</c:v>
                </c:pt>
                <c:pt idx="3828">
                  <c:v>608</c:v>
                </c:pt>
                <c:pt idx="3829">
                  <c:v>608</c:v>
                </c:pt>
                <c:pt idx="3830">
                  <c:v>608</c:v>
                </c:pt>
                <c:pt idx="3831">
                  <c:v>608</c:v>
                </c:pt>
                <c:pt idx="3832">
                  <c:v>608</c:v>
                </c:pt>
                <c:pt idx="3833">
                  <c:v>608</c:v>
                </c:pt>
                <c:pt idx="3834">
                  <c:v>608</c:v>
                </c:pt>
                <c:pt idx="3835">
                  <c:v>608</c:v>
                </c:pt>
                <c:pt idx="3836">
                  <c:v>608</c:v>
                </c:pt>
                <c:pt idx="3837">
                  <c:v>608</c:v>
                </c:pt>
                <c:pt idx="3838">
                  <c:v>608</c:v>
                </c:pt>
                <c:pt idx="3839">
                  <c:v>608</c:v>
                </c:pt>
                <c:pt idx="3840">
                  <c:v>608</c:v>
                </c:pt>
                <c:pt idx="3841">
                  <c:v>608</c:v>
                </c:pt>
                <c:pt idx="3842">
                  <c:v>608</c:v>
                </c:pt>
                <c:pt idx="3843">
                  <c:v>608</c:v>
                </c:pt>
                <c:pt idx="3844">
                  <c:v>608</c:v>
                </c:pt>
                <c:pt idx="3845">
                  <c:v>608</c:v>
                </c:pt>
                <c:pt idx="3846">
                  <c:v>608</c:v>
                </c:pt>
                <c:pt idx="3847">
                  <c:v>608</c:v>
                </c:pt>
                <c:pt idx="3848">
                  <c:v>608</c:v>
                </c:pt>
                <c:pt idx="3849">
                  <c:v>608</c:v>
                </c:pt>
                <c:pt idx="3850">
                  <c:v>608</c:v>
                </c:pt>
                <c:pt idx="3851">
                  <c:v>608</c:v>
                </c:pt>
                <c:pt idx="3852">
                  <c:v>608</c:v>
                </c:pt>
                <c:pt idx="3853">
                  <c:v>608</c:v>
                </c:pt>
                <c:pt idx="3854">
                  <c:v>608</c:v>
                </c:pt>
                <c:pt idx="3855">
                  <c:v>608</c:v>
                </c:pt>
                <c:pt idx="3856">
                  <c:v>608</c:v>
                </c:pt>
                <c:pt idx="3857">
                  <c:v>608</c:v>
                </c:pt>
                <c:pt idx="3858">
                  <c:v>608</c:v>
                </c:pt>
                <c:pt idx="3859">
                  <c:v>608</c:v>
                </c:pt>
                <c:pt idx="3860">
                  <c:v>608</c:v>
                </c:pt>
                <c:pt idx="3861">
                  <c:v>608</c:v>
                </c:pt>
                <c:pt idx="3862">
                  <c:v>608</c:v>
                </c:pt>
                <c:pt idx="3863">
                  <c:v>608</c:v>
                </c:pt>
                <c:pt idx="3864">
                  <c:v>608</c:v>
                </c:pt>
                <c:pt idx="3865">
                  <c:v>608</c:v>
                </c:pt>
                <c:pt idx="3866">
                  <c:v>608</c:v>
                </c:pt>
                <c:pt idx="3867">
                  <c:v>608</c:v>
                </c:pt>
                <c:pt idx="3868">
                  <c:v>608</c:v>
                </c:pt>
                <c:pt idx="3869">
                  <c:v>608</c:v>
                </c:pt>
                <c:pt idx="3870">
                  <c:v>608</c:v>
                </c:pt>
                <c:pt idx="3871">
                  <c:v>608</c:v>
                </c:pt>
                <c:pt idx="3872">
                  <c:v>608</c:v>
                </c:pt>
                <c:pt idx="3873">
                  <c:v>608</c:v>
                </c:pt>
                <c:pt idx="3874">
                  <c:v>608</c:v>
                </c:pt>
                <c:pt idx="3875">
                  <c:v>608</c:v>
                </c:pt>
                <c:pt idx="3876">
                  <c:v>608</c:v>
                </c:pt>
                <c:pt idx="3877">
                  <c:v>608</c:v>
                </c:pt>
                <c:pt idx="3878">
                  <c:v>608</c:v>
                </c:pt>
                <c:pt idx="3879">
                  <c:v>608</c:v>
                </c:pt>
                <c:pt idx="3880">
                  <c:v>608</c:v>
                </c:pt>
                <c:pt idx="3881">
                  <c:v>608</c:v>
                </c:pt>
                <c:pt idx="3882">
                  <c:v>608</c:v>
                </c:pt>
                <c:pt idx="3883">
                  <c:v>608</c:v>
                </c:pt>
                <c:pt idx="3884">
                  <c:v>608</c:v>
                </c:pt>
                <c:pt idx="3885">
                  <c:v>608</c:v>
                </c:pt>
                <c:pt idx="3886">
                  <c:v>608</c:v>
                </c:pt>
                <c:pt idx="3887">
                  <c:v>608</c:v>
                </c:pt>
                <c:pt idx="3888">
                  <c:v>608</c:v>
                </c:pt>
                <c:pt idx="3889">
                  <c:v>608</c:v>
                </c:pt>
                <c:pt idx="3890">
                  <c:v>608</c:v>
                </c:pt>
                <c:pt idx="3891">
                  <c:v>608</c:v>
                </c:pt>
                <c:pt idx="3892">
                  <c:v>608</c:v>
                </c:pt>
                <c:pt idx="3893">
                  <c:v>608</c:v>
                </c:pt>
                <c:pt idx="3894">
                  <c:v>608</c:v>
                </c:pt>
                <c:pt idx="3895">
                  <c:v>608</c:v>
                </c:pt>
                <c:pt idx="3896">
                  <c:v>608</c:v>
                </c:pt>
                <c:pt idx="3897">
                  <c:v>608</c:v>
                </c:pt>
                <c:pt idx="3898">
                  <c:v>608</c:v>
                </c:pt>
                <c:pt idx="3899">
                  <c:v>608</c:v>
                </c:pt>
                <c:pt idx="3900">
                  <c:v>608</c:v>
                </c:pt>
                <c:pt idx="3901">
                  <c:v>608</c:v>
                </c:pt>
                <c:pt idx="3902">
                  <c:v>608</c:v>
                </c:pt>
                <c:pt idx="3903">
                  <c:v>608</c:v>
                </c:pt>
                <c:pt idx="3904">
                  <c:v>608</c:v>
                </c:pt>
                <c:pt idx="3905">
                  <c:v>608</c:v>
                </c:pt>
                <c:pt idx="3906">
                  <c:v>608</c:v>
                </c:pt>
                <c:pt idx="3907">
                  <c:v>608</c:v>
                </c:pt>
                <c:pt idx="3908">
                  <c:v>608</c:v>
                </c:pt>
                <c:pt idx="3909">
                  <c:v>608</c:v>
                </c:pt>
                <c:pt idx="3910">
                  <c:v>608</c:v>
                </c:pt>
                <c:pt idx="3911">
                  <c:v>608</c:v>
                </c:pt>
                <c:pt idx="3912">
                  <c:v>608</c:v>
                </c:pt>
                <c:pt idx="3913">
                  <c:v>608</c:v>
                </c:pt>
                <c:pt idx="3914">
                  <c:v>608</c:v>
                </c:pt>
                <c:pt idx="3915">
                  <c:v>608</c:v>
                </c:pt>
                <c:pt idx="3916">
                  <c:v>608</c:v>
                </c:pt>
                <c:pt idx="3917">
                  <c:v>608</c:v>
                </c:pt>
                <c:pt idx="3918">
                  <c:v>608</c:v>
                </c:pt>
                <c:pt idx="3919">
                  <c:v>608</c:v>
                </c:pt>
                <c:pt idx="3920">
                  <c:v>608</c:v>
                </c:pt>
                <c:pt idx="3921">
                  <c:v>608</c:v>
                </c:pt>
                <c:pt idx="3922">
                  <c:v>608</c:v>
                </c:pt>
                <c:pt idx="3923">
                  <c:v>608</c:v>
                </c:pt>
                <c:pt idx="3924">
                  <c:v>608</c:v>
                </c:pt>
                <c:pt idx="3925">
                  <c:v>608</c:v>
                </c:pt>
                <c:pt idx="3926">
                  <c:v>608</c:v>
                </c:pt>
                <c:pt idx="3927">
                  <c:v>608</c:v>
                </c:pt>
                <c:pt idx="3928">
                  <c:v>608</c:v>
                </c:pt>
                <c:pt idx="3929">
                  <c:v>608</c:v>
                </c:pt>
                <c:pt idx="3930">
                  <c:v>608</c:v>
                </c:pt>
                <c:pt idx="3931">
                  <c:v>608</c:v>
                </c:pt>
                <c:pt idx="3932">
                  <c:v>608</c:v>
                </c:pt>
                <c:pt idx="3933">
                  <c:v>608</c:v>
                </c:pt>
                <c:pt idx="3934">
                  <c:v>608</c:v>
                </c:pt>
                <c:pt idx="3935">
                  <c:v>608</c:v>
                </c:pt>
                <c:pt idx="3936">
                  <c:v>608</c:v>
                </c:pt>
                <c:pt idx="3937">
                  <c:v>608</c:v>
                </c:pt>
                <c:pt idx="3938">
                  <c:v>608</c:v>
                </c:pt>
                <c:pt idx="3939">
                  <c:v>608</c:v>
                </c:pt>
                <c:pt idx="3940">
                  <c:v>608</c:v>
                </c:pt>
                <c:pt idx="3941">
                  <c:v>608</c:v>
                </c:pt>
                <c:pt idx="3942">
                  <c:v>608</c:v>
                </c:pt>
                <c:pt idx="3943">
                  <c:v>608</c:v>
                </c:pt>
                <c:pt idx="3944">
                  <c:v>608</c:v>
                </c:pt>
                <c:pt idx="3945">
                  <c:v>608</c:v>
                </c:pt>
                <c:pt idx="3946">
                  <c:v>608</c:v>
                </c:pt>
                <c:pt idx="3947">
                  <c:v>608</c:v>
                </c:pt>
                <c:pt idx="3948">
                  <c:v>608</c:v>
                </c:pt>
                <c:pt idx="3949">
                  <c:v>608</c:v>
                </c:pt>
                <c:pt idx="3950">
                  <c:v>608</c:v>
                </c:pt>
                <c:pt idx="3951">
                  <c:v>608</c:v>
                </c:pt>
                <c:pt idx="3952">
                  <c:v>608</c:v>
                </c:pt>
                <c:pt idx="3953">
                  <c:v>608</c:v>
                </c:pt>
                <c:pt idx="3954">
                  <c:v>608</c:v>
                </c:pt>
                <c:pt idx="3955">
                  <c:v>608</c:v>
                </c:pt>
                <c:pt idx="3956">
                  <c:v>608</c:v>
                </c:pt>
                <c:pt idx="3957">
                  <c:v>608</c:v>
                </c:pt>
                <c:pt idx="3958">
                  <c:v>608</c:v>
                </c:pt>
                <c:pt idx="3959">
                  <c:v>608</c:v>
                </c:pt>
                <c:pt idx="3960">
                  <c:v>608</c:v>
                </c:pt>
                <c:pt idx="3961">
                  <c:v>608</c:v>
                </c:pt>
                <c:pt idx="3962">
                  <c:v>608</c:v>
                </c:pt>
                <c:pt idx="3963">
                  <c:v>608</c:v>
                </c:pt>
                <c:pt idx="3964">
                  <c:v>608</c:v>
                </c:pt>
                <c:pt idx="3965">
                  <c:v>608</c:v>
                </c:pt>
                <c:pt idx="3966">
                  <c:v>608</c:v>
                </c:pt>
                <c:pt idx="3967">
                  <c:v>608</c:v>
                </c:pt>
                <c:pt idx="3968">
                  <c:v>608</c:v>
                </c:pt>
                <c:pt idx="3969">
                  <c:v>608</c:v>
                </c:pt>
                <c:pt idx="3970">
                  <c:v>608</c:v>
                </c:pt>
                <c:pt idx="3971">
                  <c:v>608</c:v>
                </c:pt>
                <c:pt idx="3972">
                  <c:v>608</c:v>
                </c:pt>
                <c:pt idx="3973">
                  <c:v>608</c:v>
                </c:pt>
                <c:pt idx="3974">
                  <c:v>608</c:v>
                </c:pt>
                <c:pt idx="3975">
                  <c:v>608</c:v>
                </c:pt>
                <c:pt idx="3976">
                  <c:v>608</c:v>
                </c:pt>
                <c:pt idx="3977">
                  <c:v>608</c:v>
                </c:pt>
                <c:pt idx="3978">
                  <c:v>608</c:v>
                </c:pt>
                <c:pt idx="3979">
                  <c:v>608</c:v>
                </c:pt>
                <c:pt idx="3980">
                  <c:v>608</c:v>
                </c:pt>
                <c:pt idx="3981">
                  <c:v>608</c:v>
                </c:pt>
                <c:pt idx="3982">
                  <c:v>608</c:v>
                </c:pt>
                <c:pt idx="3983">
                  <c:v>608</c:v>
                </c:pt>
                <c:pt idx="3984">
                  <c:v>608</c:v>
                </c:pt>
                <c:pt idx="3985">
                  <c:v>608</c:v>
                </c:pt>
                <c:pt idx="3986">
                  <c:v>608</c:v>
                </c:pt>
                <c:pt idx="3987">
                  <c:v>608</c:v>
                </c:pt>
                <c:pt idx="3988">
                  <c:v>608</c:v>
                </c:pt>
                <c:pt idx="3989">
                  <c:v>608</c:v>
                </c:pt>
                <c:pt idx="3990">
                  <c:v>608</c:v>
                </c:pt>
                <c:pt idx="3991">
                  <c:v>608</c:v>
                </c:pt>
                <c:pt idx="3992">
                  <c:v>608</c:v>
                </c:pt>
                <c:pt idx="3993">
                  <c:v>608</c:v>
                </c:pt>
                <c:pt idx="3994">
                  <c:v>608</c:v>
                </c:pt>
                <c:pt idx="3995">
                  <c:v>608</c:v>
                </c:pt>
                <c:pt idx="3996">
                  <c:v>608</c:v>
                </c:pt>
                <c:pt idx="3997">
                  <c:v>608</c:v>
                </c:pt>
                <c:pt idx="3998">
                  <c:v>608</c:v>
                </c:pt>
                <c:pt idx="3999">
                  <c:v>608</c:v>
                </c:pt>
                <c:pt idx="4000">
                  <c:v>608</c:v>
                </c:pt>
                <c:pt idx="4001">
                  <c:v>608</c:v>
                </c:pt>
                <c:pt idx="4002">
                  <c:v>608</c:v>
                </c:pt>
                <c:pt idx="4003">
                  <c:v>608</c:v>
                </c:pt>
                <c:pt idx="4004">
                  <c:v>608</c:v>
                </c:pt>
                <c:pt idx="4005">
                  <c:v>608</c:v>
                </c:pt>
                <c:pt idx="4006">
                  <c:v>608</c:v>
                </c:pt>
                <c:pt idx="4007">
                  <c:v>608</c:v>
                </c:pt>
                <c:pt idx="4008">
                  <c:v>608</c:v>
                </c:pt>
                <c:pt idx="4009">
                  <c:v>608</c:v>
                </c:pt>
                <c:pt idx="4010">
                  <c:v>608</c:v>
                </c:pt>
                <c:pt idx="4011">
                  <c:v>608</c:v>
                </c:pt>
                <c:pt idx="4012">
                  <c:v>608</c:v>
                </c:pt>
                <c:pt idx="4013">
                  <c:v>608</c:v>
                </c:pt>
                <c:pt idx="4014">
                  <c:v>608</c:v>
                </c:pt>
                <c:pt idx="4015">
                  <c:v>608</c:v>
                </c:pt>
                <c:pt idx="4016">
                  <c:v>608</c:v>
                </c:pt>
                <c:pt idx="4017">
                  <c:v>608</c:v>
                </c:pt>
                <c:pt idx="4018">
                  <c:v>608</c:v>
                </c:pt>
                <c:pt idx="4019">
                  <c:v>608</c:v>
                </c:pt>
                <c:pt idx="4020">
                  <c:v>608</c:v>
                </c:pt>
                <c:pt idx="4021">
                  <c:v>608</c:v>
                </c:pt>
                <c:pt idx="4022">
                  <c:v>608</c:v>
                </c:pt>
                <c:pt idx="4023">
                  <c:v>608</c:v>
                </c:pt>
                <c:pt idx="4024">
                  <c:v>608</c:v>
                </c:pt>
                <c:pt idx="4025">
                  <c:v>608</c:v>
                </c:pt>
                <c:pt idx="4026">
                  <c:v>608</c:v>
                </c:pt>
                <c:pt idx="4027">
                  <c:v>608</c:v>
                </c:pt>
                <c:pt idx="4028">
                  <c:v>608</c:v>
                </c:pt>
                <c:pt idx="4029">
                  <c:v>608</c:v>
                </c:pt>
                <c:pt idx="4030">
                  <c:v>608</c:v>
                </c:pt>
                <c:pt idx="4031">
                  <c:v>608</c:v>
                </c:pt>
                <c:pt idx="4032">
                  <c:v>608</c:v>
                </c:pt>
                <c:pt idx="4033">
                  <c:v>608</c:v>
                </c:pt>
                <c:pt idx="4034">
                  <c:v>608</c:v>
                </c:pt>
                <c:pt idx="4035">
                  <c:v>608</c:v>
                </c:pt>
                <c:pt idx="4036">
                  <c:v>608</c:v>
                </c:pt>
                <c:pt idx="4037">
                  <c:v>608</c:v>
                </c:pt>
                <c:pt idx="4038">
                  <c:v>608</c:v>
                </c:pt>
                <c:pt idx="4039">
                  <c:v>608</c:v>
                </c:pt>
                <c:pt idx="4040">
                  <c:v>608</c:v>
                </c:pt>
                <c:pt idx="4041">
                  <c:v>608</c:v>
                </c:pt>
                <c:pt idx="4042">
                  <c:v>608</c:v>
                </c:pt>
                <c:pt idx="4043">
                  <c:v>608</c:v>
                </c:pt>
                <c:pt idx="4044">
                  <c:v>608</c:v>
                </c:pt>
                <c:pt idx="4045">
                  <c:v>608</c:v>
                </c:pt>
                <c:pt idx="4046">
                  <c:v>608</c:v>
                </c:pt>
                <c:pt idx="4047">
                  <c:v>608</c:v>
                </c:pt>
                <c:pt idx="4048">
                  <c:v>608</c:v>
                </c:pt>
                <c:pt idx="4049">
                  <c:v>608</c:v>
                </c:pt>
                <c:pt idx="4050">
                  <c:v>608</c:v>
                </c:pt>
                <c:pt idx="4051">
                  <c:v>608</c:v>
                </c:pt>
                <c:pt idx="4052">
                  <c:v>608</c:v>
                </c:pt>
                <c:pt idx="4053">
                  <c:v>608</c:v>
                </c:pt>
                <c:pt idx="4054">
                  <c:v>608</c:v>
                </c:pt>
                <c:pt idx="4055">
                  <c:v>608</c:v>
                </c:pt>
                <c:pt idx="4056">
                  <c:v>608</c:v>
                </c:pt>
                <c:pt idx="4057">
                  <c:v>608</c:v>
                </c:pt>
                <c:pt idx="4058">
                  <c:v>608</c:v>
                </c:pt>
                <c:pt idx="4059">
                  <c:v>608</c:v>
                </c:pt>
                <c:pt idx="4060">
                  <c:v>608</c:v>
                </c:pt>
                <c:pt idx="4061">
                  <c:v>608</c:v>
                </c:pt>
                <c:pt idx="4062">
                  <c:v>608</c:v>
                </c:pt>
                <c:pt idx="4063">
                  <c:v>608</c:v>
                </c:pt>
                <c:pt idx="4064">
                  <c:v>608</c:v>
                </c:pt>
                <c:pt idx="4065">
                  <c:v>608</c:v>
                </c:pt>
                <c:pt idx="4066">
                  <c:v>608</c:v>
                </c:pt>
                <c:pt idx="4067">
                  <c:v>608</c:v>
                </c:pt>
                <c:pt idx="4068">
                  <c:v>608</c:v>
                </c:pt>
                <c:pt idx="4069">
                  <c:v>608</c:v>
                </c:pt>
                <c:pt idx="4070">
                  <c:v>608</c:v>
                </c:pt>
                <c:pt idx="4071">
                  <c:v>608</c:v>
                </c:pt>
                <c:pt idx="4072">
                  <c:v>608</c:v>
                </c:pt>
                <c:pt idx="4073">
                  <c:v>608</c:v>
                </c:pt>
                <c:pt idx="4074">
                  <c:v>608</c:v>
                </c:pt>
                <c:pt idx="4075">
                  <c:v>608</c:v>
                </c:pt>
                <c:pt idx="4076">
                  <c:v>608</c:v>
                </c:pt>
                <c:pt idx="4077">
                  <c:v>608</c:v>
                </c:pt>
                <c:pt idx="4078">
                  <c:v>608</c:v>
                </c:pt>
                <c:pt idx="4079">
                  <c:v>608</c:v>
                </c:pt>
                <c:pt idx="4080">
                  <c:v>608</c:v>
                </c:pt>
                <c:pt idx="4081">
                  <c:v>608</c:v>
                </c:pt>
                <c:pt idx="4082">
                  <c:v>608</c:v>
                </c:pt>
                <c:pt idx="4083">
                  <c:v>608</c:v>
                </c:pt>
                <c:pt idx="4084">
                  <c:v>608</c:v>
                </c:pt>
                <c:pt idx="4085">
                  <c:v>608</c:v>
                </c:pt>
                <c:pt idx="4086">
                  <c:v>608</c:v>
                </c:pt>
                <c:pt idx="4087">
                  <c:v>608</c:v>
                </c:pt>
                <c:pt idx="4088">
                  <c:v>608</c:v>
                </c:pt>
                <c:pt idx="4089">
                  <c:v>608</c:v>
                </c:pt>
                <c:pt idx="4090">
                  <c:v>608</c:v>
                </c:pt>
                <c:pt idx="4091">
                  <c:v>608</c:v>
                </c:pt>
                <c:pt idx="4092">
                  <c:v>608</c:v>
                </c:pt>
                <c:pt idx="4093">
                  <c:v>608</c:v>
                </c:pt>
                <c:pt idx="4094">
                  <c:v>608</c:v>
                </c:pt>
                <c:pt idx="4095">
                  <c:v>608</c:v>
                </c:pt>
                <c:pt idx="4096">
                  <c:v>608</c:v>
                </c:pt>
                <c:pt idx="4097">
                  <c:v>608</c:v>
                </c:pt>
                <c:pt idx="4098">
                  <c:v>608</c:v>
                </c:pt>
                <c:pt idx="4099">
                  <c:v>608</c:v>
                </c:pt>
                <c:pt idx="4100">
                  <c:v>608</c:v>
                </c:pt>
                <c:pt idx="4101">
                  <c:v>608</c:v>
                </c:pt>
                <c:pt idx="4102">
                  <c:v>608</c:v>
                </c:pt>
                <c:pt idx="4103">
                  <c:v>608</c:v>
                </c:pt>
                <c:pt idx="4104">
                  <c:v>608</c:v>
                </c:pt>
                <c:pt idx="4105">
                  <c:v>608</c:v>
                </c:pt>
                <c:pt idx="4106">
                  <c:v>608</c:v>
                </c:pt>
                <c:pt idx="4107">
                  <c:v>608</c:v>
                </c:pt>
                <c:pt idx="4108">
                  <c:v>608</c:v>
                </c:pt>
                <c:pt idx="4109">
                  <c:v>608</c:v>
                </c:pt>
                <c:pt idx="4110">
                  <c:v>608</c:v>
                </c:pt>
                <c:pt idx="4111">
                  <c:v>608</c:v>
                </c:pt>
                <c:pt idx="4112">
                  <c:v>608</c:v>
                </c:pt>
                <c:pt idx="4113">
                  <c:v>608</c:v>
                </c:pt>
                <c:pt idx="4114">
                  <c:v>608</c:v>
                </c:pt>
                <c:pt idx="4115">
                  <c:v>608</c:v>
                </c:pt>
                <c:pt idx="4116">
                  <c:v>608</c:v>
                </c:pt>
                <c:pt idx="4117">
                  <c:v>608</c:v>
                </c:pt>
                <c:pt idx="4118">
                  <c:v>608</c:v>
                </c:pt>
                <c:pt idx="4119">
                  <c:v>608</c:v>
                </c:pt>
                <c:pt idx="4120">
                  <c:v>608</c:v>
                </c:pt>
                <c:pt idx="4121">
                  <c:v>608</c:v>
                </c:pt>
                <c:pt idx="4122">
                  <c:v>608</c:v>
                </c:pt>
                <c:pt idx="4123">
                  <c:v>608</c:v>
                </c:pt>
                <c:pt idx="4124">
                  <c:v>608</c:v>
                </c:pt>
                <c:pt idx="4125">
                  <c:v>608</c:v>
                </c:pt>
                <c:pt idx="4126">
                  <c:v>608</c:v>
                </c:pt>
                <c:pt idx="4127">
                  <c:v>608</c:v>
                </c:pt>
                <c:pt idx="4128">
                  <c:v>608</c:v>
                </c:pt>
                <c:pt idx="4129">
                  <c:v>608</c:v>
                </c:pt>
                <c:pt idx="4130">
                  <c:v>608</c:v>
                </c:pt>
                <c:pt idx="4131">
                  <c:v>608</c:v>
                </c:pt>
                <c:pt idx="4132">
                  <c:v>608</c:v>
                </c:pt>
                <c:pt idx="4133">
                  <c:v>608</c:v>
                </c:pt>
                <c:pt idx="4134">
                  <c:v>608</c:v>
                </c:pt>
                <c:pt idx="4135">
                  <c:v>608</c:v>
                </c:pt>
                <c:pt idx="4136">
                  <c:v>608</c:v>
                </c:pt>
                <c:pt idx="4137">
                  <c:v>608</c:v>
                </c:pt>
                <c:pt idx="4138">
                  <c:v>608</c:v>
                </c:pt>
                <c:pt idx="4139">
                  <c:v>608</c:v>
                </c:pt>
                <c:pt idx="4140">
                  <c:v>608</c:v>
                </c:pt>
                <c:pt idx="4141">
                  <c:v>608</c:v>
                </c:pt>
                <c:pt idx="4142">
                  <c:v>608</c:v>
                </c:pt>
                <c:pt idx="4143">
                  <c:v>608</c:v>
                </c:pt>
                <c:pt idx="4144">
                  <c:v>608</c:v>
                </c:pt>
                <c:pt idx="4145">
                  <c:v>608</c:v>
                </c:pt>
                <c:pt idx="4146">
                  <c:v>608</c:v>
                </c:pt>
                <c:pt idx="4147">
                  <c:v>608</c:v>
                </c:pt>
                <c:pt idx="4148">
                  <c:v>608</c:v>
                </c:pt>
                <c:pt idx="4149">
                  <c:v>608</c:v>
                </c:pt>
                <c:pt idx="4150">
                  <c:v>608</c:v>
                </c:pt>
                <c:pt idx="4151">
                  <c:v>608</c:v>
                </c:pt>
                <c:pt idx="4152">
                  <c:v>608</c:v>
                </c:pt>
                <c:pt idx="4153">
                  <c:v>608</c:v>
                </c:pt>
                <c:pt idx="4154">
                  <c:v>608</c:v>
                </c:pt>
                <c:pt idx="4155">
                  <c:v>608</c:v>
                </c:pt>
                <c:pt idx="4156">
                  <c:v>608</c:v>
                </c:pt>
                <c:pt idx="4157">
                  <c:v>608</c:v>
                </c:pt>
                <c:pt idx="4158">
                  <c:v>608</c:v>
                </c:pt>
                <c:pt idx="4159">
                  <c:v>608</c:v>
                </c:pt>
                <c:pt idx="4160">
                  <c:v>608</c:v>
                </c:pt>
                <c:pt idx="4161">
                  <c:v>608</c:v>
                </c:pt>
                <c:pt idx="4162">
                  <c:v>608</c:v>
                </c:pt>
                <c:pt idx="4163">
                  <c:v>608</c:v>
                </c:pt>
                <c:pt idx="4164">
                  <c:v>608</c:v>
                </c:pt>
                <c:pt idx="4165">
                  <c:v>608</c:v>
                </c:pt>
                <c:pt idx="4166">
                  <c:v>608</c:v>
                </c:pt>
                <c:pt idx="4167">
                  <c:v>608</c:v>
                </c:pt>
                <c:pt idx="4168">
                  <c:v>608</c:v>
                </c:pt>
                <c:pt idx="4169">
                  <c:v>608</c:v>
                </c:pt>
                <c:pt idx="4170">
                  <c:v>608</c:v>
                </c:pt>
                <c:pt idx="4171">
                  <c:v>608</c:v>
                </c:pt>
                <c:pt idx="4172">
                  <c:v>608</c:v>
                </c:pt>
                <c:pt idx="4173">
                  <c:v>608</c:v>
                </c:pt>
                <c:pt idx="4174">
                  <c:v>608</c:v>
                </c:pt>
                <c:pt idx="4175">
                  <c:v>608</c:v>
                </c:pt>
                <c:pt idx="4176">
                  <c:v>608</c:v>
                </c:pt>
                <c:pt idx="4177">
                  <c:v>608</c:v>
                </c:pt>
                <c:pt idx="4178">
                  <c:v>608</c:v>
                </c:pt>
                <c:pt idx="4179">
                  <c:v>608</c:v>
                </c:pt>
                <c:pt idx="4180">
                  <c:v>608</c:v>
                </c:pt>
                <c:pt idx="4181">
                  <c:v>608</c:v>
                </c:pt>
                <c:pt idx="4182">
                  <c:v>608</c:v>
                </c:pt>
                <c:pt idx="4183">
                  <c:v>608</c:v>
                </c:pt>
                <c:pt idx="4184">
                  <c:v>608</c:v>
                </c:pt>
                <c:pt idx="4185">
                  <c:v>608</c:v>
                </c:pt>
                <c:pt idx="4186">
                  <c:v>608</c:v>
                </c:pt>
                <c:pt idx="4187">
                  <c:v>608</c:v>
                </c:pt>
                <c:pt idx="4188">
                  <c:v>608</c:v>
                </c:pt>
                <c:pt idx="4189">
                  <c:v>608</c:v>
                </c:pt>
                <c:pt idx="4190">
                  <c:v>608</c:v>
                </c:pt>
                <c:pt idx="4191">
                  <c:v>608</c:v>
                </c:pt>
                <c:pt idx="4192">
                  <c:v>608</c:v>
                </c:pt>
                <c:pt idx="4193">
                  <c:v>608</c:v>
                </c:pt>
                <c:pt idx="4194">
                  <c:v>608</c:v>
                </c:pt>
                <c:pt idx="4195">
                  <c:v>608</c:v>
                </c:pt>
                <c:pt idx="4196">
                  <c:v>608</c:v>
                </c:pt>
                <c:pt idx="4197">
                  <c:v>608</c:v>
                </c:pt>
                <c:pt idx="4198">
                  <c:v>608</c:v>
                </c:pt>
                <c:pt idx="4199">
                  <c:v>608</c:v>
                </c:pt>
                <c:pt idx="4200">
                  <c:v>608</c:v>
                </c:pt>
                <c:pt idx="4201">
                  <c:v>608</c:v>
                </c:pt>
                <c:pt idx="4202">
                  <c:v>608</c:v>
                </c:pt>
                <c:pt idx="4203">
                  <c:v>608</c:v>
                </c:pt>
                <c:pt idx="4204">
                  <c:v>608</c:v>
                </c:pt>
                <c:pt idx="4205">
                  <c:v>608</c:v>
                </c:pt>
                <c:pt idx="4206">
                  <c:v>608</c:v>
                </c:pt>
                <c:pt idx="4207">
                  <c:v>608</c:v>
                </c:pt>
                <c:pt idx="4208">
                  <c:v>608</c:v>
                </c:pt>
                <c:pt idx="4209">
                  <c:v>608</c:v>
                </c:pt>
                <c:pt idx="4210">
                  <c:v>608</c:v>
                </c:pt>
                <c:pt idx="4211">
                  <c:v>608</c:v>
                </c:pt>
                <c:pt idx="4212">
                  <c:v>608</c:v>
                </c:pt>
                <c:pt idx="4213">
                  <c:v>608</c:v>
                </c:pt>
                <c:pt idx="4214">
                  <c:v>608</c:v>
                </c:pt>
                <c:pt idx="4215">
                  <c:v>608</c:v>
                </c:pt>
                <c:pt idx="4216">
                  <c:v>608</c:v>
                </c:pt>
                <c:pt idx="4217">
                  <c:v>608</c:v>
                </c:pt>
                <c:pt idx="4218">
                  <c:v>608</c:v>
                </c:pt>
                <c:pt idx="4219">
                  <c:v>608</c:v>
                </c:pt>
                <c:pt idx="4220">
                  <c:v>608</c:v>
                </c:pt>
                <c:pt idx="4221">
                  <c:v>608</c:v>
                </c:pt>
                <c:pt idx="4222">
                  <c:v>608</c:v>
                </c:pt>
                <c:pt idx="4223">
                  <c:v>608</c:v>
                </c:pt>
                <c:pt idx="4224">
                  <c:v>608</c:v>
                </c:pt>
                <c:pt idx="4225">
                  <c:v>608</c:v>
                </c:pt>
                <c:pt idx="4226">
                  <c:v>608</c:v>
                </c:pt>
                <c:pt idx="4227">
                  <c:v>608</c:v>
                </c:pt>
                <c:pt idx="4228">
                  <c:v>608</c:v>
                </c:pt>
                <c:pt idx="4229">
                  <c:v>608</c:v>
                </c:pt>
                <c:pt idx="4230">
                  <c:v>608</c:v>
                </c:pt>
                <c:pt idx="4231">
                  <c:v>608</c:v>
                </c:pt>
                <c:pt idx="4232">
                  <c:v>608</c:v>
                </c:pt>
                <c:pt idx="4233">
                  <c:v>608</c:v>
                </c:pt>
                <c:pt idx="4234">
                  <c:v>608</c:v>
                </c:pt>
                <c:pt idx="4235">
                  <c:v>608</c:v>
                </c:pt>
                <c:pt idx="4236">
                  <c:v>608</c:v>
                </c:pt>
                <c:pt idx="4237">
                  <c:v>608</c:v>
                </c:pt>
                <c:pt idx="4238">
                  <c:v>608</c:v>
                </c:pt>
                <c:pt idx="4239">
                  <c:v>608</c:v>
                </c:pt>
                <c:pt idx="4240">
                  <c:v>608</c:v>
                </c:pt>
                <c:pt idx="4241">
                  <c:v>608</c:v>
                </c:pt>
                <c:pt idx="4242">
                  <c:v>608</c:v>
                </c:pt>
                <c:pt idx="4243">
                  <c:v>608</c:v>
                </c:pt>
                <c:pt idx="4244">
                  <c:v>608</c:v>
                </c:pt>
                <c:pt idx="4245">
                  <c:v>608</c:v>
                </c:pt>
                <c:pt idx="4246">
                  <c:v>608</c:v>
                </c:pt>
                <c:pt idx="4247">
                  <c:v>608</c:v>
                </c:pt>
                <c:pt idx="4248">
                  <c:v>608</c:v>
                </c:pt>
                <c:pt idx="4249">
                  <c:v>608</c:v>
                </c:pt>
                <c:pt idx="4250">
                  <c:v>608</c:v>
                </c:pt>
                <c:pt idx="4251">
                  <c:v>608</c:v>
                </c:pt>
                <c:pt idx="4252">
                  <c:v>608</c:v>
                </c:pt>
                <c:pt idx="4253">
                  <c:v>608</c:v>
                </c:pt>
                <c:pt idx="4254">
                  <c:v>608</c:v>
                </c:pt>
                <c:pt idx="4255">
                  <c:v>608</c:v>
                </c:pt>
                <c:pt idx="4256">
                  <c:v>608</c:v>
                </c:pt>
                <c:pt idx="4257">
                  <c:v>608</c:v>
                </c:pt>
                <c:pt idx="4258">
                  <c:v>608</c:v>
                </c:pt>
                <c:pt idx="4259">
                  <c:v>608</c:v>
                </c:pt>
                <c:pt idx="4260">
                  <c:v>608</c:v>
                </c:pt>
                <c:pt idx="4261">
                  <c:v>608</c:v>
                </c:pt>
                <c:pt idx="4262">
                  <c:v>608</c:v>
                </c:pt>
                <c:pt idx="4263">
                  <c:v>608</c:v>
                </c:pt>
                <c:pt idx="4264">
                  <c:v>608</c:v>
                </c:pt>
                <c:pt idx="4265">
                  <c:v>608</c:v>
                </c:pt>
                <c:pt idx="4266">
                  <c:v>608</c:v>
                </c:pt>
                <c:pt idx="4267">
                  <c:v>608</c:v>
                </c:pt>
                <c:pt idx="4268">
                  <c:v>608</c:v>
                </c:pt>
                <c:pt idx="4269">
                  <c:v>608</c:v>
                </c:pt>
                <c:pt idx="4270">
                  <c:v>608</c:v>
                </c:pt>
                <c:pt idx="4271">
                  <c:v>608</c:v>
                </c:pt>
                <c:pt idx="4272">
                  <c:v>608</c:v>
                </c:pt>
                <c:pt idx="4273">
                  <c:v>608</c:v>
                </c:pt>
                <c:pt idx="4274">
                  <c:v>608</c:v>
                </c:pt>
                <c:pt idx="4275">
                  <c:v>608</c:v>
                </c:pt>
                <c:pt idx="4276">
                  <c:v>608</c:v>
                </c:pt>
                <c:pt idx="4277">
                  <c:v>608</c:v>
                </c:pt>
                <c:pt idx="4278">
                  <c:v>608</c:v>
                </c:pt>
                <c:pt idx="4279">
                  <c:v>608</c:v>
                </c:pt>
                <c:pt idx="4280">
                  <c:v>608</c:v>
                </c:pt>
                <c:pt idx="4281">
                  <c:v>608</c:v>
                </c:pt>
                <c:pt idx="4282">
                  <c:v>608</c:v>
                </c:pt>
                <c:pt idx="4283">
                  <c:v>608</c:v>
                </c:pt>
                <c:pt idx="4284">
                  <c:v>608</c:v>
                </c:pt>
                <c:pt idx="4285">
                  <c:v>608</c:v>
                </c:pt>
                <c:pt idx="4286">
                  <c:v>608</c:v>
                </c:pt>
                <c:pt idx="4287">
                  <c:v>608</c:v>
                </c:pt>
                <c:pt idx="4288">
                  <c:v>608</c:v>
                </c:pt>
                <c:pt idx="4289">
                  <c:v>608</c:v>
                </c:pt>
                <c:pt idx="4290">
                  <c:v>608</c:v>
                </c:pt>
                <c:pt idx="4291">
                  <c:v>608</c:v>
                </c:pt>
                <c:pt idx="4292">
                  <c:v>608</c:v>
                </c:pt>
                <c:pt idx="4293">
                  <c:v>608</c:v>
                </c:pt>
                <c:pt idx="4294">
                  <c:v>608</c:v>
                </c:pt>
                <c:pt idx="4295">
                  <c:v>608</c:v>
                </c:pt>
                <c:pt idx="4296">
                  <c:v>608</c:v>
                </c:pt>
                <c:pt idx="4297">
                  <c:v>608</c:v>
                </c:pt>
                <c:pt idx="4298">
                  <c:v>608</c:v>
                </c:pt>
                <c:pt idx="4299">
                  <c:v>608</c:v>
                </c:pt>
                <c:pt idx="4300">
                  <c:v>608</c:v>
                </c:pt>
                <c:pt idx="4301">
                  <c:v>608</c:v>
                </c:pt>
                <c:pt idx="4302">
                  <c:v>608</c:v>
                </c:pt>
                <c:pt idx="4303">
                  <c:v>608</c:v>
                </c:pt>
                <c:pt idx="4304">
                  <c:v>608</c:v>
                </c:pt>
                <c:pt idx="4305">
                  <c:v>608</c:v>
                </c:pt>
                <c:pt idx="4306">
                  <c:v>608</c:v>
                </c:pt>
                <c:pt idx="4307">
                  <c:v>608</c:v>
                </c:pt>
                <c:pt idx="4308">
                  <c:v>608</c:v>
                </c:pt>
                <c:pt idx="4309">
                  <c:v>608</c:v>
                </c:pt>
                <c:pt idx="4310">
                  <c:v>608</c:v>
                </c:pt>
                <c:pt idx="4311">
                  <c:v>608</c:v>
                </c:pt>
                <c:pt idx="4312">
                  <c:v>608</c:v>
                </c:pt>
                <c:pt idx="4313">
                  <c:v>608</c:v>
                </c:pt>
                <c:pt idx="4314">
                  <c:v>608</c:v>
                </c:pt>
                <c:pt idx="4315">
                  <c:v>608</c:v>
                </c:pt>
                <c:pt idx="4316">
                  <c:v>608</c:v>
                </c:pt>
                <c:pt idx="4317">
                  <c:v>608</c:v>
                </c:pt>
                <c:pt idx="4318">
                  <c:v>608</c:v>
                </c:pt>
                <c:pt idx="4319">
                  <c:v>608</c:v>
                </c:pt>
                <c:pt idx="4320">
                  <c:v>608</c:v>
                </c:pt>
                <c:pt idx="4321">
                  <c:v>608</c:v>
                </c:pt>
                <c:pt idx="4322">
                  <c:v>608</c:v>
                </c:pt>
                <c:pt idx="4323">
                  <c:v>608</c:v>
                </c:pt>
                <c:pt idx="4324">
                  <c:v>608</c:v>
                </c:pt>
                <c:pt idx="4325">
                  <c:v>608</c:v>
                </c:pt>
                <c:pt idx="4326">
                  <c:v>608</c:v>
                </c:pt>
                <c:pt idx="4327">
                  <c:v>608</c:v>
                </c:pt>
                <c:pt idx="4328">
                  <c:v>608</c:v>
                </c:pt>
                <c:pt idx="4329">
                  <c:v>608</c:v>
                </c:pt>
                <c:pt idx="4330">
                  <c:v>608</c:v>
                </c:pt>
                <c:pt idx="4331">
                  <c:v>608</c:v>
                </c:pt>
                <c:pt idx="4332">
                  <c:v>608</c:v>
                </c:pt>
                <c:pt idx="4333">
                  <c:v>608</c:v>
                </c:pt>
                <c:pt idx="4334">
                  <c:v>608</c:v>
                </c:pt>
                <c:pt idx="4335">
                  <c:v>608</c:v>
                </c:pt>
                <c:pt idx="4336">
                  <c:v>608</c:v>
                </c:pt>
                <c:pt idx="4337">
                  <c:v>608</c:v>
                </c:pt>
                <c:pt idx="4338">
                  <c:v>608</c:v>
                </c:pt>
                <c:pt idx="4339">
                  <c:v>608</c:v>
                </c:pt>
                <c:pt idx="4340">
                  <c:v>608</c:v>
                </c:pt>
                <c:pt idx="4341">
                  <c:v>608</c:v>
                </c:pt>
                <c:pt idx="4342">
                  <c:v>608</c:v>
                </c:pt>
                <c:pt idx="4343">
                  <c:v>608</c:v>
                </c:pt>
                <c:pt idx="4344">
                  <c:v>608</c:v>
                </c:pt>
                <c:pt idx="4345">
                  <c:v>608</c:v>
                </c:pt>
                <c:pt idx="4346">
                  <c:v>608</c:v>
                </c:pt>
                <c:pt idx="4347">
                  <c:v>608</c:v>
                </c:pt>
                <c:pt idx="4348">
                  <c:v>608</c:v>
                </c:pt>
                <c:pt idx="4349">
                  <c:v>608</c:v>
                </c:pt>
                <c:pt idx="4350">
                  <c:v>608</c:v>
                </c:pt>
                <c:pt idx="4351">
                  <c:v>608</c:v>
                </c:pt>
                <c:pt idx="4352">
                  <c:v>608</c:v>
                </c:pt>
                <c:pt idx="4353">
                  <c:v>608</c:v>
                </c:pt>
                <c:pt idx="4354">
                  <c:v>608</c:v>
                </c:pt>
                <c:pt idx="4355">
                  <c:v>608</c:v>
                </c:pt>
                <c:pt idx="4356">
                  <c:v>608</c:v>
                </c:pt>
                <c:pt idx="4357">
                  <c:v>608</c:v>
                </c:pt>
                <c:pt idx="4358">
                  <c:v>608</c:v>
                </c:pt>
                <c:pt idx="4359">
                  <c:v>608</c:v>
                </c:pt>
                <c:pt idx="4360">
                  <c:v>608</c:v>
                </c:pt>
                <c:pt idx="4361">
                  <c:v>608</c:v>
                </c:pt>
                <c:pt idx="4362">
                  <c:v>608</c:v>
                </c:pt>
                <c:pt idx="4363">
                  <c:v>608</c:v>
                </c:pt>
                <c:pt idx="4364">
                  <c:v>608</c:v>
                </c:pt>
                <c:pt idx="4365">
                  <c:v>608</c:v>
                </c:pt>
                <c:pt idx="4366">
                  <c:v>608</c:v>
                </c:pt>
                <c:pt idx="4367">
                  <c:v>608</c:v>
                </c:pt>
                <c:pt idx="4368">
                  <c:v>608</c:v>
                </c:pt>
                <c:pt idx="4369">
                  <c:v>608</c:v>
                </c:pt>
                <c:pt idx="4370">
                  <c:v>608</c:v>
                </c:pt>
                <c:pt idx="4371">
                  <c:v>608</c:v>
                </c:pt>
                <c:pt idx="4372">
                  <c:v>608</c:v>
                </c:pt>
                <c:pt idx="4373">
                  <c:v>608</c:v>
                </c:pt>
                <c:pt idx="4374">
                  <c:v>608</c:v>
                </c:pt>
                <c:pt idx="4375">
                  <c:v>608</c:v>
                </c:pt>
                <c:pt idx="4376">
                  <c:v>608</c:v>
                </c:pt>
                <c:pt idx="4377">
                  <c:v>608</c:v>
                </c:pt>
                <c:pt idx="4378">
                  <c:v>608</c:v>
                </c:pt>
                <c:pt idx="4379">
                  <c:v>608</c:v>
                </c:pt>
                <c:pt idx="4380">
                  <c:v>608</c:v>
                </c:pt>
                <c:pt idx="4381">
                  <c:v>608</c:v>
                </c:pt>
                <c:pt idx="4382">
                  <c:v>608</c:v>
                </c:pt>
                <c:pt idx="4383">
                  <c:v>608</c:v>
                </c:pt>
                <c:pt idx="4384">
                  <c:v>608</c:v>
                </c:pt>
                <c:pt idx="4385">
                  <c:v>608</c:v>
                </c:pt>
                <c:pt idx="4386">
                  <c:v>608</c:v>
                </c:pt>
                <c:pt idx="4387">
                  <c:v>608</c:v>
                </c:pt>
                <c:pt idx="4388">
                  <c:v>608</c:v>
                </c:pt>
                <c:pt idx="4389">
                  <c:v>608</c:v>
                </c:pt>
                <c:pt idx="4390">
                  <c:v>608</c:v>
                </c:pt>
                <c:pt idx="4391">
                  <c:v>608</c:v>
                </c:pt>
                <c:pt idx="4392">
                  <c:v>608</c:v>
                </c:pt>
                <c:pt idx="4393">
                  <c:v>608</c:v>
                </c:pt>
                <c:pt idx="4394">
                  <c:v>608</c:v>
                </c:pt>
                <c:pt idx="4395">
                  <c:v>608</c:v>
                </c:pt>
                <c:pt idx="4396">
                  <c:v>608</c:v>
                </c:pt>
                <c:pt idx="4397">
                  <c:v>608</c:v>
                </c:pt>
                <c:pt idx="4398">
                  <c:v>608</c:v>
                </c:pt>
                <c:pt idx="4399">
                  <c:v>608</c:v>
                </c:pt>
                <c:pt idx="4400">
                  <c:v>608</c:v>
                </c:pt>
                <c:pt idx="4401">
                  <c:v>608</c:v>
                </c:pt>
                <c:pt idx="4402">
                  <c:v>608</c:v>
                </c:pt>
                <c:pt idx="4403">
                  <c:v>608</c:v>
                </c:pt>
                <c:pt idx="4404">
                  <c:v>608</c:v>
                </c:pt>
                <c:pt idx="4405">
                  <c:v>608</c:v>
                </c:pt>
                <c:pt idx="4406">
                  <c:v>608</c:v>
                </c:pt>
                <c:pt idx="4407">
                  <c:v>608</c:v>
                </c:pt>
                <c:pt idx="4408">
                  <c:v>608</c:v>
                </c:pt>
                <c:pt idx="4409">
                  <c:v>608</c:v>
                </c:pt>
                <c:pt idx="4410">
                  <c:v>608</c:v>
                </c:pt>
                <c:pt idx="4411">
                  <c:v>608</c:v>
                </c:pt>
                <c:pt idx="4412">
                  <c:v>608</c:v>
                </c:pt>
                <c:pt idx="4413">
                  <c:v>608</c:v>
                </c:pt>
                <c:pt idx="4414">
                  <c:v>608</c:v>
                </c:pt>
                <c:pt idx="4415">
                  <c:v>608</c:v>
                </c:pt>
                <c:pt idx="4416">
                  <c:v>608</c:v>
                </c:pt>
                <c:pt idx="4417">
                  <c:v>608</c:v>
                </c:pt>
                <c:pt idx="4418">
                  <c:v>608</c:v>
                </c:pt>
                <c:pt idx="4419">
                  <c:v>608</c:v>
                </c:pt>
                <c:pt idx="4420">
                  <c:v>608</c:v>
                </c:pt>
                <c:pt idx="4421">
                  <c:v>608</c:v>
                </c:pt>
                <c:pt idx="4422">
                  <c:v>608</c:v>
                </c:pt>
                <c:pt idx="4423">
                  <c:v>608</c:v>
                </c:pt>
                <c:pt idx="4424">
                  <c:v>608</c:v>
                </c:pt>
                <c:pt idx="4425">
                  <c:v>608</c:v>
                </c:pt>
                <c:pt idx="4426">
                  <c:v>608</c:v>
                </c:pt>
                <c:pt idx="4427">
                  <c:v>608</c:v>
                </c:pt>
                <c:pt idx="4428">
                  <c:v>608</c:v>
                </c:pt>
                <c:pt idx="4429">
                  <c:v>608</c:v>
                </c:pt>
                <c:pt idx="4430">
                  <c:v>608</c:v>
                </c:pt>
                <c:pt idx="4431">
                  <c:v>608</c:v>
                </c:pt>
                <c:pt idx="4432">
                  <c:v>608</c:v>
                </c:pt>
                <c:pt idx="4433">
                  <c:v>608</c:v>
                </c:pt>
                <c:pt idx="4434">
                  <c:v>608</c:v>
                </c:pt>
                <c:pt idx="4435">
                  <c:v>608</c:v>
                </c:pt>
                <c:pt idx="4436">
                  <c:v>608</c:v>
                </c:pt>
                <c:pt idx="4437">
                  <c:v>608</c:v>
                </c:pt>
                <c:pt idx="4438">
                  <c:v>608</c:v>
                </c:pt>
                <c:pt idx="4439">
                  <c:v>608</c:v>
                </c:pt>
                <c:pt idx="4440">
                  <c:v>608</c:v>
                </c:pt>
                <c:pt idx="4441">
                  <c:v>608</c:v>
                </c:pt>
                <c:pt idx="4442">
                  <c:v>608</c:v>
                </c:pt>
                <c:pt idx="4443">
                  <c:v>608</c:v>
                </c:pt>
                <c:pt idx="4444">
                  <c:v>608</c:v>
                </c:pt>
                <c:pt idx="4445">
                  <c:v>608</c:v>
                </c:pt>
                <c:pt idx="4446">
                  <c:v>608</c:v>
                </c:pt>
                <c:pt idx="4447">
                  <c:v>608</c:v>
                </c:pt>
                <c:pt idx="4448">
                  <c:v>608</c:v>
                </c:pt>
                <c:pt idx="4449">
                  <c:v>608</c:v>
                </c:pt>
                <c:pt idx="4450">
                  <c:v>608</c:v>
                </c:pt>
                <c:pt idx="4451">
                  <c:v>608</c:v>
                </c:pt>
                <c:pt idx="4452">
                  <c:v>608</c:v>
                </c:pt>
                <c:pt idx="4453">
                  <c:v>608</c:v>
                </c:pt>
                <c:pt idx="4454">
                  <c:v>608</c:v>
                </c:pt>
                <c:pt idx="4455">
                  <c:v>608</c:v>
                </c:pt>
                <c:pt idx="4456">
                  <c:v>608</c:v>
                </c:pt>
                <c:pt idx="4457">
                  <c:v>608</c:v>
                </c:pt>
                <c:pt idx="4458">
                  <c:v>608</c:v>
                </c:pt>
                <c:pt idx="4459">
                  <c:v>608</c:v>
                </c:pt>
                <c:pt idx="4460">
                  <c:v>608</c:v>
                </c:pt>
                <c:pt idx="4461">
                  <c:v>608</c:v>
                </c:pt>
                <c:pt idx="4462">
                  <c:v>608</c:v>
                </c:pt>
                <c:pt idx="4463">
                  <c:v>608</c:v>
                </c:pt>
                <c:pt idx="4464">
                  <c:v>608</c:v>
                </c:pt>
                <c:pt idx="4465">
                  <c:v>608</c:v>
                </c:pt>
                <c:pt idx="4466">
                  <c:v>608</c:v>
                </c:pt>
                <c:pt idx="4467">
                  <c:v>608</c:v>
                </c:pt>
                <c:pt idx="4468">
                  <c:v>608</c:v>
                </c:pt>
                <c:pt idx="4469">
                  <c:v>608</c:v>
                </c:pt>
                <c:pt idx="4470">
                  <c:v>608</c:v>
                </c:pt>
                <c:pt idx="4471">
                  <c:v>608</c:v>
                </c:pt>
                <c:pt idx="4472">
                  <c:v>608</c:v>
                </c:pt>
                <c:pt idx="4473">
                  <c:v>608</c:v>
                </c:pt>
                <c:pt idx="4474">
                  <c:v>608</c:v>
                </c:pt>
                <c:pt idx="4475">
                  <c:v>608</c:v>
                </c:pt>
                <c:pt idx="4476">
                  <c:v>608</c:v>
                </c:pt>
                <c:pt idx="4477">
                  <c:v>608</c:v>
                </c:pt>
                <c:pt idx="4478">
                  <c:v>608</c:v>
                </c:pt>
                <c:pt idx="4479">
                  <c:v>608</c:v>
                </c:pt>
                <c:pt idx="4480">
                  <c:v>608</c:v>
                </c:pt>
                <c:pt idx="4481">
                  <c:v>608</c:v>
                </c:pt>
                <c:pt idx="4482">
                  <c:v>608</c:v>
                </c:pt>
                <c:pt idx="4483">
                  <c:v>608</c:v>
                </c:pt>
                <c:pt idx="4484">
                  <c:v>608</c:v>
                </c:pt>
                <c:pt idx="4485">
                  <c:v>608</c:v>
                </c:pt>
                <c:pt idx="4486">
                  <c:v>608</c:v>
                </c:pt>
                <c:pt idx="4487">
                  <c:v>608</c:v>
                </c:pt>
                <c:pt idx="4488">
                  <c:v>608</c:v>
                </c:pt>
                <c:pt idx="4489">
                  <c:v>608</c:v>
                </c:pt>
                <c:pt idx="4490">
                  <c:v>608</c:v>
                </c:pt>
                <c:pt idx="4491">
                  <c:v>608</c:v>
                </c:pt>
                <c:pt idx="4492">
                  <c:v>608</c:v>
                </c:pt>
                <c:pt idx="4493">
                  <c:v>608</c:v>
                </c:pt>
                <c:pt idx="4494">
                  <c:v>608</c:v>
                </c:pt>
                <c:pt idx="4495">
                  <c:v>608</c:v>
                </c:pt>
                <c:pt idx="4496">
                  <c:v>608</c:v>
                </c:pt>
                <c:pt idx="4497">
                  <c:v>608</c:v>
                </c:pt>
                <c:pt idx="4498">
                  <c:v>608</c:v>
                </c:pt>
                <c:pt idx="4499">
                  <c:v>608</c:v>
                </c:pt>
                <c:pt idx="4500">
                  <c:v>608</c:v>
                </c:pt>
                <c:pt idx="4501">
                  <c:v>608</c:v>
                </c:pt>
                <c:pt idx="4502">
                  <c:v>608</c:v>
                </c:pt>
                <c:pt idx="4503">
                  <c:v>608</c:v>
                </c:pt>
                <c:pt idx="4504">
                  <c:v>608</c:v>
                </c:pt>
                <c:pt idx="4505">
                  <c:v>608</c:v>
                </c:pt>
                <c:pt idx="4506">
                  <c:v>608</c:v>
                </c:pt>
                <c:pt idx="4507">
                  <c:v>608</c:v>
                </c:pt>
                <c:pt idx="4508">
                  <c:v>608</c:v>
                </c:pt>
                <c:pt idx="4509">
                  <c:v>608</c:v>
                </c:pt>
                <c:pt idx="4510">
                  <c:v>608</c:v>
                </c:pt>
                <c:pt idx="4511">
                  <c:v>608</c:v>
                </c:pt>
                <c:pt idx="4512">
                  <c:v>608</c:v>
                </c:pt>
                <c:pt idx="4513">
                  <c:v>608</c:v>
                </c:pt>
                <c:pt idx="4514">
                  <c:v>608</c:v>
                </c:pt>
                <c:pt idx="4515">
                  <c:v>608</c:v>
                </c:pt>
                <c:pt idx="4516">
                  <c:v>608</c:v>
                </c:pt>
                <c:pt idx="4517">
                  <c:v>608</c:v>
                </c:pt>
                <c:pt idx="4518">
                  <c:v>608</c:v>
                </c:pt>
                <c:pt idx="4519">
                  <c:v>608</c:v>
                </c:pt>
                <c:pt idx="4520">
                  <c:v>608</c:v>
                </c:pt>
                <c:pt idx="4521">
                  <c:v>608</c:v>
                </c:pt>
                <c:pt idx="4522">
                  <c:v>608</c:v>
                </c:pt>
                <c:pt idx="4523">
                  <c:v>608</c:v>
                </c:pt>
                <c:pt idx="4524">
                  <c:v>608</c:v>
                </c:pt>
                <c:pt idx="4525">
                  <c:v>608</c:v>
                </c:pt>
                <c:pt idx="4526">
                  <c:v>608</c:v>
                </c:pt>
                <c:pt idx="4527">
                  <c:v>608</c:v>
                </c:pt>
                <c:pt idx="4528">
                  <c:v>608</c:v>
                </c:pt>
                <c:pt idx="4529">
                  <c:v>608</c:v>
                </c:pt>
                <c:pt idx="4530">
                  <c:v>608</c:v>
                </c:pt>
                <c:pt idx="4531">
                  <c:v>608</c:v>
                </c:pt>
                <c:pt idx="4532">
                  <c:v>608</c:v>
                </c:pt>
                <c:pt idx="4533">
                  <c:v>608</c:v>
                </c:pt>
                <c:pt idx="4534">
                  <c:v>608</c:v>
                </c:pt>
                <c:pt idx="4535">
                  <c:v>608</c:v>
                </c:pt>
                <c:pt idx="4536">
                  <c:v>608</c:v>
                </c:pt>
                <c:pt idx="4537">
                  <c:v>608</c:v>
                </c:pt>
                <c:pt idx="4538">
                  <c:v>608</c:v>
                </c:pt>
                <c:pt idx="4539">
                  <c:v>608</c:v>
                </c:pt>
                <c:pt idx="4540">
                  <c:v>608</c:v>
                </c:pt>
                <c:pt idx="4541">
                  <c:v>608</c:v>
                </c:pt>
                <c:pt idx="4542">
                  <c:v>608</c:v>
                </c:pt>
                <c:pt idx="4543">
                  <c:v>608</c:v>
                </c:pt>
                <c:pt idx="4544">
                  <c:v>608</c:v>
                </c:pt>
                <c:pt idx="4545">
                  <c:v>608</c:v>
                </c:pt>
                <c:pt idx="4546">
                  <c:v>608</c:v>
                </c:pt>
                <c:pt idx="4547">
                  <c:v>608</c:v>
                </c:pt>
                <c:pt idx="4548">
                  <c:v>608</c:v>
                </c:pt>
                <c:pt idx="4549">
                  <c:v>608</c:v>
                </c:pt>
                <c:pt idx="4550">
                  <c:v>608</c:v>
                </c:pt>
                <c:pt idx="4551">
                  <c:v>608</c:v>
                </c:pt>
                <c:pt idx="4552">
                  <c:v>608</c:v>
                </c:pt>
                <c:pt idx="4553">
                  <c:v>608</c:v>
                </c:pt>
                <c:pt idx="4554">
                  <c:v>608</c:v>
                </c:pt>
                <c:pt idx="4555">
                  <c:v>608</c:v>
                </c:pt>
                <c:pt idx="4556">
                  <c:v>608</c:v>
                </c:pt>
                <c:pt idx="4557">
                  <c:v>608</c:v>
                </c:pt>
                <c:pt idx="4558">
                  <c:v>608</c:v>
                </c:pt>
                <c:pt idx="4559">
                  <c:v>608</c:v>
                </c:pt>
                <c:pt idx="4560">
                  <c:v>608</c:v>
                </c:pt>
                <c:pt idx="4561">
                  <c:v>608</c:v>
                </c:pt>
                <c:pt idx="4562">
                  <c:v>608</c:v>
                </c:pt>
                <c:pt idx="4563">
                  <c:v>608</c:v>
                </c:pt>
                <c:pt idx="4564">
                  <c:v>608</c:v>
                </c:pt>
                <c:pt idx="4565">
                  <c:v>608</c:v>
                </c:pt>
                <c:pt idx="4566">
                  <c:v>608</c:v>
                </c:pt>
                <c:pt idx="4567">
                  <c:v>608</c:v>
                </c:pt>
                <c:pt idx="4568">
                  <c:v>608</c:v>
                </c:pt>
                <c:pt idx="4569">
                  <c:v>608</c:v>
                </c:pt>
                <c:pt idx="4570">
                  <c:v>608</c:v>
                </c:pt>
                <c:pt idx="4571">
                  <c:v>608</c:v>
                </c:pt>
                <c:pt idx="4572">
                  <c:v>608</c:v>
                </c:pt>
                <c:pt idx="4573">
                  <c:v>608</c:v>
                </c:pt>
                <c:pt idx="4574">
                  <c:v>608</c:v>
                </c:pt>
                <c:pt idx="4575">
                  <c:v>608</c:v>
                </c:pt>
                <c:pt idx="4576">
                  <c:v>608</c:v>
                </c:pt>
                <c:pt idx="4577">
                  <c:v>608</c:v>
                </c:pt>
                <c:pt idx="4578">
                  <c:v>608</c:v>
                </c:pt>
                <c:pt idx="4579">
                  <c:v>608</c:v>
                </c:pt>
                <c:pt idx="4580">
                  <c:v>608</c:v>
                </c:pt>
                <c:pt idx="4581">
                  <c:v>608</c:v>
                </c:pt>
                <c:pt idx="4582">
                  <c:v>608</c:v>
                </c:pt>
                <c:pt idx="4583">
                  <c:v>608</c:v>
                </c:pt>
                <c:pt idx="4584">
                  <c:v>608</c:v>
                </c:pt>
                <c:pt idx="4585">
                  <c:v>608</c:v>
                </c:pt>
                <c:pt idx="4586">
                  <c:v>608</c:v>
                </c:pt>
                <c:pt idx="4587">
                  <c:v>608</c:v>
                </c:pt>
                <c:pt idx="4588">
                  <c:v>608</c:v>
                </c:pt>
                <c:pt idx="4589">
                  <c:v>608</c:v>
                </c:pt>
                <c:pt idx="4590">
                  <c:v>608</c:v>
                </c:pt>
                <c:pt idx="4591">
                  <c:v>608</c:v>
                </c:pt>
                <c:pt idx="4592">
                  <c:v>608</c:v>
                </c:pt>
                <c:pt idx="4593">
                  <c:v>608</c:v>
                </c:pt>
                <c:pt idx="4594">
                  <c:v>608</c:v>
                </c:pt>
                <c:pt idx="4595">
                  <c:v>608</c:v>
                </c:pt>
                <c:pt idx="4596">
                  <c:v>608</c:v>
                </c:pt>
                <c:pt idx="4597">
                  <c:v>608</c:v>
                </c:pt>
                <c:pt idx="4598">
                  <c:v>608</c:v>
                </c:pt>
                <c:pt idx="4599">
                  <c:v>608</c:v>
                </c:pt>
                <c:pt idx="4600">
                  <c:v>608</c:v>
                </c:pt>
                <c:pt idx="4601">
                  <c:v>608</c:v>
                </c:pt>
                <c:pt idx="4602">
                  <c:v>608</c:v>
                </c:pt>
                <c:pt idx="4603">
                  <c:v>608</c:v>
                </c:pt>
                <c:pt idx="4604">
                  <c:v>608</c:v>
                </c:pt>
                <c:pt idx="4605">
                  <c:v>608</c:v>
                </c:pt>
                <c:pt idx="4606">
                  <c:v>608</c:v>
                </c:pt>
                <c:pt idx="4607">
                  <c:v>608</c:v>
                </c:pt>
                <c:pt idx="4608">
                  <c:v>608</c:v>
                </c:pt>
                <c:pt idx="4609">
                  <c:v>608</c:v>
                </c:pt>
                <c:pt idx="4610">
                  <c:v>608</c:v>
                </c:pt>
                <c:pt idx="4611">
                  <c:v>608</c:v>
                </c:pt>
                <c:pt idx="4612">
                  <c:v>608</c:v>
                </c:pt>
                <c:pt idx="4613">
                  <c:v>608</c:v>
                </c:pt>
                <c:pt idx="4614">
                  <c:v>608</c:v>
                </c:pt>
                <c:pt idx="4615">
                  <c:v>608</c:v>
                </c:pt>
                <c:pt idx="4616">
                  <c:v>608</c:v>
                </c:pt>
                <c:pt idx="4617">
                  <c:v>608</c:v>
                </c:pt>
                <c:pt idx="4618">
                  <c:v>608</c:v>
                </c:pt>
                <c:pt idx="4619">
                  <c:v>608</c:v>
                </c:pt>
                <c:pt idx="4620">
                  <c:v>608</c:v>
                </c:pt>
                <c:pt idx="4621">
                  <c:v>608</c:v>
                </c:pt>
                <c:pt idx="4622">
                  <c:v>608</c:v>
                </c:pt>
                <c:pt idx="4623">
                  <c:v>608</c:v>
                </c:pt>
                <c:pt idx="4624">
                  <c:v>608</c:v>
                </c:pt>
                <c:pt idx="4625">
                  <c:v>608</c:v>
                </c:pt>
                <c:pt idx="4626">
                  <c:v>608</c:v>
                </c:pt>
                <c:pt idx="4627">
                  <c:v>608</c:v>
                </c:pt>
                <c:pt idx="4628">
                  <c:v>608</c:v>
                </c:pt>
                <c:pt idx="4629">
                  <c:v>608</c:v>
                </c:pt>
                <c:pt idx="4630">
                  <c:v>608</c:v>
                </c:pt>
                <c:pt idx="4631">
                  <c:v>608</c:v>
                </c:pt>
                <c:pt idx="4632">
                  <c:v>608</c:v>
                </c:pt>
                <c:pt idx="4633">
                  <c:v>608</c:v>
                </c:pt>
                <c:pt idx="4634">
                  <c:v>608</c:v>
                </c:pt>
                <c:pt idx="4635">
                  <c:v>608</c:v>
                </c:pt>
                <c:pt idx="4636">
                  <c:v>608</c:v>
                </c:pt>
                <c:pt idx="4637">
                  <c:v>608</c:v>
                </c:pt>
                <c:pt idx="4638">
                  <c:v>608</c:v>
                </c:pt>
                <c:pt idx="4639">
                  <c:v>608</c:v>
                </c:pt>
                <c:pt idx="4640">
                  <c:v>608</c:v>
                </c:pt>
                <c:pt idx="4641">
                  <c:v>608</c:v>
                </c:pt>
                <c:pt idx="4642">
                  <c:v>608</c:v>
                </c:pt>
                <c:pt idx="4643">
                  <c:v>608</c:v>
                </c:pt>
                <c:pt idx="4644">
                  <c:v>608</c:v>
                </c:pt>
                <c:pt idx="4645">
                  <c:v>608</c:v>
                </c:pt>
                <c:pt idx="4646">
                  <c:v>608</c:v>
                </c:pt>
                <c:pt idx="4647">
                  <c:v>608</c:v>
                </c:pt>
                <c:pt idx="4648">
                  <c:v>608</c:v>
                </c:pt>
                <c:pt idx="4649">
                  <c:v>608</c:v>
                </c:pt>
                <c:pt idx="4650">
                  <c:v>608</c:v>
                </c:pt>
                <c:pt idx="4651">
                  <c:v>608</c:v>
                </c:pt>
                <c:pt idx="4652">
                  <c:v>608</c:v>
                </c:pt>
                <c:pt idx="4653">
                  <c:v>608</c:v>
                </c:pt>
                <c:pt idx="4654">
                  <c:v>608</c:v>
                </c:pt>
                <c:pt idx="4655">
                  <c:v>608</c:v>
                </c:pt>
                <c:pt idx="4656">
                  <c:v>608</c:v>
                </c:pt>
                <c:pt idx="4657">
                  <c:v>608</c:v>
                </c:pt>
                <c:pt idx="4658">
                  <c:v>608</c:v>
                </c:pt>
                <c:pt idx="4659">
                  <c:v>608</c:v>
                </c:pt>
                <c:pt idx="4660">
                  <c:v>608</c:v>
                </c:pt>
                <c:pt idx="4661">
                  <c:v>608</c:v>
                </c:pt>
                <c:pt idx="4662">
                  <c:v>608</c:v>
                </c:pt>
                <c:pt idx="4663">
                  <c:v>608</c:v>
                </c:pt>
                <c:pt idx="4664">
                  <c:v>608</c:v>
                </c:pt>
                <c:pt idx="4665">
                  <c:v>608</c:v>
                </c:pt>
                <c:pt idx="4666">
                  <c:v>608</c:v>
                </c:pt>
                <c:pt idx="4667">
                  <c:v>608</c:v>
                </c:pt>
                <c:pt idx="4668">
                  <c:v>608</c:v>
                </c:pt>
                <c:pt idx="4669">
                  <c:v>608</c:v>
                </c:pt>
                <c:pt idx="4670">
                  <c:v>608</c:v>
                </c:pt>
                <c:pt idx="4671">
                  <c:v>608</c:v>
                </c:pt>
                <c:pt idx="4672">
                  <c:v>608</c:v>
                </c:pt>
                <c:pt idx="4673">
                  <c:v>608</c:v>
                </c:pt>
                <c:pt idx="4674">
                  <c:v>608</c:v>
                </c:pt>
                <c:pt idx="4675">
                  <c:v>608</c:v>
                </c:pt>
                <c:pt idx="4676">
                  <c:v>608</c:v>
                </c:pt>
                <c:pt idx="4677">
                  <c:v>608</c:v>
                </c:pt>
                <c:pt idx="4678">
                  <c:v>608</c:v>
                </c:pt>
                <c:pt idx="4679">
                  <c:v>608</c:v>
                </c:pt>
                <c:pt idx="4680">
                  <c:v>608</c:v>
                </c:pt>
                <c:pt idx="4681">
                  <c:v>608</c:v>
                </c:pt>
                <c:pt idx="4682">
                  <c:v>608</c:v>
                </c:pt>
                <c:pt idx="4683">
                  <c:v>608</c:v>
                </c:pt>
                <c:pt idx="4684">
                  <c:v>608</c:v>
                </c:pt>
                <c:pt idx="4685">
                  <c:v>608</c:v>
                </c:pt>
                <c:pt idx="4686">
                  <c:v>608</c:v>
                </c:pt>
                <c:pt idx="4687">
                  <c:v>608</c:v>
                </c:pt>
                <c:pt idx="4688">
                  <c:v>608</c:v>
                </c:pt>
                <c:pt idx="4689">
                  <c:v>608</c:v>
                </c:pt>
                <c:pt idx="4690">
                  <c:v>608</c:v>
                </c:pt>
                <c:pt idx="4691">
                  <c:v>608</c:v>
                </c:pt>
                <c:pt idx="4692">
                  <c:v>608</c:v>
                </c:pt>
                <c:pt idx="4693">
                  <c:v>608</c:v>
                </c:pt>
                <c:pt idx="4694">
                  <c:v>608</c:v>
                </c:pt>
                <c:pt idx="4695">
                  <c:v>608</c:v>
                </c:pt>
                <c:pt idx="4696">
                  <c:v>608</c:v>
                </c:pt>
                <c:pt idx="4697">
                  <c:v>608</c:v>
                </c:pt>
                <c:pt idx="4698">
                  <c:v>608</c:v>
                </c:pt>
                <c:pt idx="4699">
                  <c:v>608</c:v>
                </c:pt>
                <c:pt idx="4700">
                  <c:v>608</c:v>
                </c:pt>
                <c:pt idx="4701">
                  <c:v>608</c:v>
                </c:pt>
                <c:pt idx="4702">
                  <c:v>608</c:v>
                </c:pt>
                <c:pt idx="4703">
                  <c:v>608</c:v>
                </c:pt>
                <c:pt idx="4704">
                  <c:v>608</c:v>
                </c:pt>
                <c:pt idx="4705">
                  <c:v>608</c:v>
                </c:pt>
                <c:pt idx="4706">
                  <c:v>608</c:v>
                </c:pt>
                <c:pt idx="4707">
                  <c:v>608</c:v>
                </c:pt>
                <c:pt idx="4708">
                  <c:v>608</c:v>
                </c:pt>
                <c:pt idx="4709">
                  <c:v>608</c:v>
                </c:pt>
                <c:pt idx="4710">
                  <c:v>608</c:v>
                </c:pt>
                <c:pt idx="4711">
                  <c:v>608</c:v>
                </c:pt>
                <c:pt idx="4712">
                  <c:v>608</c:v>
                </c:pt>
                <c:pt idx="4713">
                  <c:v>608</c:v>
                </c:pt>
                <c:pt idx="4714">
                  <c:v>608</c:v>
                </c:pt>
                <c:pt idx="4715">
                  <c:v>608</c:v>
                </c:pt>
                <c:pt idx="4716">
                  <c:v>608</c:v>
                </c:pt>
                <c:pt idx="4717">
                  <c:v>608</c:v>
                </c:pt>
                <c:pt idx="4718">
                  <c:v>608</c:v>
                </c:pt>
                <c:pt idx="4719">
                  <c:v>608</c:v>
                </c:pt>
                <c:pt idx="4720">
                  <c:v>608</c:v>
                </c:pt>
                <c:pt idx="4721">
                  <c:v>608</c:v>
                </c:pt>
                <c:pt idx="4722">
                  <c:v>608</c:v>
                </c:pt>
                <c:pt idx="4723">
                  <c:v>608</c:v>
                </c:pt>
                <c:pt idx="4724">
                  <c:v>608</c:v>
                </c:pt>
                <c:pt idx="4725">
                  <c:v>608</c:v>
                </c:pt>
                <c:pt idx="4726">
                  <c:v>608</c:v>
                </c:pt>
                <c:pt idx="4727">
                  <c:v>608</c:v>
                </c:pt>
                <c:pt idx="4728">
                  <c:v>608</c:v>
                </c:pt>
                <c:pt idx="4729">
                  <c:v>608</c:v>
                </c:pt>
                <c:pt idx="4730">
                  <c:v>608</c:v>
                </c:pt>
                <c:pt idx="4731">
                  <c:v>608</c:v>
                </c:pt>
                <c:pt idx="4732">
                  <c:v>608</c:v>
                </c:pt>
                <c:pt idx="4733">
                  <c:v>608</c:v>
                </c:pt>
                <c:pt idx="4734">
                  <c:v>608</c:v>
                </c:pt>
                <c:pt idx="4735">
                  <c:v>608</c:v>
                </c:pt>
                <c:pt idx="4736">
                  <c:v>608</c:v>
                </c:pt>
                <c:pt idx="4737">
                  <c:v>608</c:v>
                </c:pt>
                <c:pt idx="4738">
                  <c:v>608</c:v>
                </c:pt>
                <c:pt idx="4739">
                  <c:v>608</c:v>
                </c:pt>
                <c:pt idx="4740">
                  <c:v>608</c:v>
                </c:pt>
                <c:pt idx="4741">
                  <c:v>608</c:v>
                </c:pt>
                <c:pt idx="4742">
                  <c:v>608</c:v>
                </c:pt>
                <c:pt idx="4743">
                  <c:v>608</c:v>
                </c:pt>
                <c:pt idx="4744">
                  <c:v>608</c:v>
                </c:pt>
                <c:pt idx="4745">
                  <c:v>608</c:v>
                </c:pt>
                <c:pt idx="4746">
                  <c:v>608</c:v>
                </c:pt>
                <c:pt idx="4747">
                  <c:v>608</c:v>
                </c:pt>
                <c:pt idx="4748">
                  <c:v>608</c:v>
                </c:pt>
                <c:pt idx="4749">
                  <c:v>608</c:v>
                </c:pt>
                <c:pt idx="4750">
                  <c:v>608</c:v>
                </c:pt>
                <c:pt idx="4751">
                  <c:v>608</c:v>
                </c:pt>
                <c:pt idx="4752">
                  <c:v>608</c:v>
                </c:pt>
                <c:pt idx="4753">
                  <c:v>608</c:v>
                </c:pt>
                <c:pt idx="4754">
                  <c:v>608</c:v>
                </c:pt>
                <c:pt idx="4755">
                  <c:v>608</c:v>
                </c:pt>
                <c:pt idx="4756">
                  <c:v>608</c:v>
                </c:pt>
                <c:pt idx="4757">
                  <c:v>608</c:v>
                </c:pt>
                <c:pt idx="4758">
                  <c:v>608</c:v>
                </c:pt>
                <c:pt idx="4759">
                  <c:v>608</c:v>
                </c:pt>
                <c:pt idx="4760">
                  <c:v>608</c:v>
                </c:pt>
                <c:pt idx="4761">
                  <c:v>608</c:v>
                </c:pt>
                <c:pt idx="4762">
                  <c:v>608</c:v>
                </c:pt>
                <c:pt idx="4763">
                  <c:v>608</c:v>
                </c:pt>
                <c:pt idx="4764">
                  <c:v>608</c:v>
                </c:pt>
                <c:pt idx="4765">
                  <c:v>608</c:v>
                </c:pt>
                <c:pt idx="4766">
                  <c:v>608</c:v>
                </c:pt>
                <c:pt idx="4767">
                  <c:v>608</c:v>
                </c:pt>
                <c:pt idx="4768">
                  <c:v>608</c:v>
                </c:pt>
                <c:pt idx="4769">
                  <c:v>608</c:v>
                </c:pt>
                <c:pt idx="4770">
                  <c:v>608</c:v>
                </c:pt>
                <c:pt idx="4771">
                  <c:v>608</c:v>
                </c:pt>
                <c:pt idx="4772">
                  <c:v>608</c:v>
                </c:pt>
                <c:pt idx="4773">
                  <c:v>608</c:v>
                </c:pt>
                <c:pt idx="4774">
                  <c:v>608</c:v>
                </c:pt>
                <c:pt idx="4775">
                  <c:v>608</c:v>
                </c:pt>
                <c:pt idx="4776">
                  <c:v>608</c:v>
                </c:pt>
                <c:pt idx="4777">
                  <c:v>608</c:v>
                </c:pt>
                <c:pt idx="4778">
                  <c:v>608</c:v>
                </c:pt>
                <c:pt idx="4779">
                  <c:v>608</c:v>
                </c:pt>
                <c:pt idx="4780">
                  <c:v>608</c:v>
                </c:pt>
                <c:pt idx="4781">
                  <c:v>608</c:v>
                </c:pt>
                <c:pt idx="4782">
                  <c:v>608</c:v>
                </c:pt>
                <c:pt idx="4783">
                  <c:v>608</c:v>
                </c:pt>
                <c:pt idx="4784">
                  <c:v>608</c:v>
                </c:pt>
                <c:pt idx="4785">
                  <c:v>608</c:v>
                </c:pt>
                <c:pt idx="4786">
                  <c:v>608</c:v>
                </c:pt>
                <c:pt idx="4787">
                  <c:v>608</c:v>
                </c:pt>
                <c:pt idx="4788">
                  <c:v>608</c:v>
                </c:pt>
                <c:pt idx="4789">
                  <c:v>608</c:v>
                </c:pt>
                <c:pt idx="4790">
                  <c:v>608</c:v>
                </c:pt>
                <c:pt idx="4791">
                  <c:v>608</c:v>
                </c:pt>
                <c:pt idx="4792">
                  <c:v>608</c:v>
                </c:pt>
                <c:pt idx="4793">
                  <c:v>608</c:v>
                </c:pt>
                <c:pt idx="4794">
                  <c:v>608</c:v>
                </c:pt>
                <c:pt idx="4795">
                  <c:v>608</c:v>
                </c:pt>
                <c:pt idx="4796">
                  <c:v>608</c:v>
                </c:pt>
                <c:pt idx="4797">
                  <c:v>608</c:v>
                </c:pt>
                <c:pt idx="4798">
                  <c:v>608</c:v>
                </c:pt>
                <c:pt idx="4799">
                  <c:v>608</c:v>
                </c:pt>
                <c:pt idx="4800">
                  <c:v>608</c:v>
                </c:pt>
                <c:pt idx="4801">
                  <c:v>608</c:v>
                </c:pt>
                <c:pt idx="4802">
                  <c:v>608</c:v>
                </c:pt>
                <c:pt idx="4803">
                  <c:v>608</c:v>
                </c:pt>
                <c:pt idx="4804">
                  <c:v>608</c:v>
                </c:pt>
                <c:pt idx="4805">
                  <c:v>608</c:v>
                </c:pt>
                <c:pt idx="4806">
                  <c:v>608</c:v>
                </c:pt>
                <c:pt idx="4807">
                  <c:v>608</c:v>
                </c:pt>
                <c:pt idx="4808">
                  <c:v>608</c:v>
                </c:pt>
                <c:pt idx="4809">
                  <c:v>608</c:v>
                </c:pt>
                <c:pt idx="4810">
                  <c:v>608</c:v>
                </c:pt>
                <c:pt idx="4811">
                  <c:v>608</c:v>
                </c:pt>
                <c:pt idx="4812">
                  <c:v>608</c:v>
                </c:pt>
                <c:pt idx="4813">
                  <c:v>608</c:v>
                </c:pt>
                <c:pt idx="4814">
                  <c:v>608</c:v>
                </c:pt>
                <c:pt idx="4815">
                  <c:v>608</c:v>
                </c:pt>
                <c:pt idx="4816">
                  <c:v>608</c:v>
                </c:pt>
                <c:pt idx="4817">
                  <c:v>608</c:v>
                </c:pt>
                <c:pt idx="4818">
                  <c:v>608</c:v>
                </c:pt>
                <c:pt idx="4819">
                  <c:v>608</c:v>
                </c:pt>
                <c:pt idx="4820">
                  <c:v>608</c:v>
                </c:pt>
                <c:pt idx="4821">
                  <c:v>608</c:v>
                </c:pt>
                <c:pt idx="4822">
                  <c:v>608</c:v>
                </c:pt>
                <c:pt idx="4823">
                  <c:v>608</c:v>
                </c:pt>
                <c:pt idx="4824">
                  <c:v>608</c:v>
                </c:pt>
                <c:pt idx="4825">
                  <c:v>608</c:v>
                </c:pt>
                <c:pt idx="4826">
                  <c:v>608</c:v>
                </c:pt>
                <c:pt idx="4827">
                  <c:v>608</c:v>
                </c:pt>
                <c:pt idx="4828">
                  <c:v>608</c:v>
                </c:pt>
                <c:pt idx="4829">
                  <c:v>608</c:v>
                </c:pt>
                <c:pt idx="4830">
                  <c:v>608</c:v>
                </c:pt>
                <c:pt idx="4831">
                  <c:v>608</c:v>
                </c:pt>
                <c:pt idx="4832">
                  <c:v>608</c:v>
                </c:pt>
                <c:pt idx="4833">
                  <c:v>608</c:v>
                </c:pt>
                <c:pt idx="4834">
                  <c:v>608</c:v>
                </c:pt>
                <c:pt idx="4835">
                  <c:v>608</c:v>
                </c:pt>
                <c:pt idx="4836">
                  <c:v>608</c:v>
                </c:pt>
                <c:pt idx="4837">
                  <c:v>608</c:v>
                </c:pt>
                <c:pt idx="4838">
                  <c:v>608</c:v>
                </c:pt>
                <c:pt idx="4839">
                  <c:v>608</c:v>
                </c:pt>
                <c:pt idx="4840">
                  <c:v>608</c:v>
                </c:pt>
                <c:pt idx="4841">
                  <c:v>608</c:v>
                </c:pt>
                <c:pt idx="4842">
                  <c:v>608</c:v>
                </c:pt>
                <c:pt idx="4843">
                  <c:v>608</c:v>
                </c:pt>
                <c:pt idx="4844">
                  <c:v>608</c:v>
                </c:pt>
                <c:pt idx="4845">
                  <c:v>608</c:v>
                </c:pt>
                <c:pt idx="4846">
                  <c:v>608</c:v>
                </c:pt>
                <c:pt idx="4847">
                  <c:v>608</c:v>
                </c:pt>
                <c:pt idx="4848">
                  <c:v>608</c:v>
                </c:pt>
                <c:pt idx="4849">
                  <c:v>608</c:v>
                </c:pt>
                <c:pt idx="4850">
                  <c:v>608</c:v>
                </c:pt>
                <c:pt idx="4851">
                  <c:v>608</c:v>
                </c:pt>
                <c:pt idx="4852">
                  <c:v>608</c:v>
                </c:pt>
                <c:pt idx="4853">
                  <c:v>608</c:v>
                </c:pt>
                <c:pt idx="4854">
                  <c:v>608</c:v>
                </c:pt>
                <c:pt idx="4855">
                  <c:v>608</c:v>
                </c:pt>
                <c:pt idx="4856">
                  <c:v>608</c:v>
                </c:pt>
                <c:pt idx="4857">
                  <c:v>608</c:v>
                </c:pt>
                <c:pt idx="4858">
                  <c:v>608</c:v>
                </c:pt>
                <c:pt idx="4859">
                  <c:v>608</c:v>
                </c:pt>
                <c:pt idx="4860">
                  <c:v>608</c:v>
                </c:pt>
                <c:pt idx="4861">
                  <c:v>608</c:v>
                </c:pt>
                <c:pt idx="4862">
                  <c:v>608</c:v>
                </c:pt>
                <c:pt idx="4863">
                  <c:v>608</c:v>
                </c:pt>
                <c:pt idx="4864">
                  <c:v>608</c:v>
                </c:pt>
                <c:pt idx="4865">
                  <c:v>608</c:v>
                </c:pt>
                <c:pt idx="4866">
                  <c:v>608</c:v>
                </c:pt>
                <c:pt idx="4867">
                  <c:v>608</c:v>
                </c:pt>
                <c:pt idx="4868">
                  <c:v>608</c:v>
                </c:pt>
                <c:pt idx="4869">
                  <c:v>608</c:v>
                </c:pt>
                <c:pt idx="4870">
                  <c:v>608</c:v>
                </c:pt>
                <c:pt idx="4871">
                  <c:v>608</c:v>
                </c:pt>
                <c:pt idx="4872">
                  <c:v>608</c:v>
                </c:pt>
                <c:pt idx="4873">
                  <c:v>608</c:v>
                </c:pt>
                <c:pt idx="4874">
                  <c:v>608</c:v>
                </c:pt>
                <c:pt idx="4875">
                  <c:v>608</c:v>
                </c:pt>
                <c:pt idx="4876">
                  <c:v>608</c:v>
                </c:pt>
                <c:pt idx="4877">
                  <c:v>608</c:v>
                </c:pt>
                <c:pt idx="4878">
                  <c:v>608</c:v>
                </c:pt>
                <c:pt idx="4879">
                  <c:v>608</c:v>
                </c:pt>
                <c:pt idx="4880">
                  <c:v>608</c:v>
                </c:pt>
                <c:pt idx="4881">
                  <c:v>608</c:v>
                </c:pt>
                <c:pt idx="4882">
                  <c:v>608</c:v>
                </c:pt>
                <c:pt idx="4883">
                  <c:v>608</c:v>
                </c:pt>
                <c:pt idx="4884">
                  <c:v>608</c:v>
                </c:pt>
                <c:pt idx="4885">
                  <c:v>608</c:v>
                </c:pt>
                <c:pt idx="4886">
                  <c:v>608</c:v>
                </c:pt>
                <c:pt idx="4887">
                  <c:v>608</c:v>
                </c:pt>
                <c:pt idx="4888">
                  <c:v>608</c:v>
                </c:pt>
                <c:pt idx="4889">
                  <c:v>608</c:v>
                </c:pt>
                <c:pt idx="4890">
                  <c:v>608</c:v>
                </c:pt>
                <c:pt idx="4891">
                  <c:v>608</c:v>
                </c:pt>
                <c:pt idx="4892">
                  <c:v>608</c:v>
                </c:pt>
                <c:pt idx="4893">
                  <c:v>608</c:v>
                </c:pt>
                <c:pt idx="4894">
                  <c:v>608</c:v>
                </c:pt>
                <c:pt idx="4895">
                  <c:v>608</c:v>
                </c:pt>
                <c:pt idx="4896">
                  <c:v>608</c:v>
                </c:pt>
                <c:pt idx="4897">
                  <c:v>608</c:v>
                </c:pt>
                <c:pt idx="4898">
                  <c:v>608</c:v>
                </c:pt>
                <c:pt idx="4899">
                  <c:v>608</c:v>
                </c:pt>
                <c:pt idx="4900">
                  <c:v>608</c:v>
                </c:pt>
                <c:pt idx="4901">
                  <c:v>608</c:v>
                </c:pt>
                <c:pt idx="4902">
                  <c:v>608</c:v>
                </c:pt>
                <c:pt idx="4903">
                  <c:v>608</c:v>
                </c:pt>
                <c:pt idx="4904">
                  <c:v>608</c:v>
                </c:pt>
                <c:pt idx="4905">
                  <c:v>608</c:v>
                </c:pt>
                <c:pt idx="4906">
                  <c:v>608</c:v>
                </c:pt>
                <c:pt idx="4907">
                  <c:v>608</c:v>
                </c:pt>
                <c:pt idx="4908">
                  <c:v>608</c:v>
                </c:pt>
                <c:pt idx="4909">
                  <c:v>608</c:v>
                </c:pt>
                <c:pt idx="4910">
                  <c:v>608</c:v>
                </c:pt>
                <c:pt idx="4911">
                  <c:v>608</c:v>
                </c:pt>
                <c:pt idx="4912">
                  <c:v>608</c:v>
                </c:pt>
                <c:pt idx="4913">
                  <c:v>608</c:v>
                </c:pt>
                <c:pt idx="4914">
                  <c:v>608</c:v>
                </c:pt>
                <c:pt idx="4915">
                  <c:v>608</c:v>
                </c:pt>
                <c:pt idx="4916">
                  <c:v>608</c:v>
                </c:pt>
                <c:pt idx="4917">
                  <c:v>608</c:v>
                </c:pt>
                <c:pt idx="4918">
                  <c:v>608</c:v>
                </c:pt>
                <c:pt idx="4919">
                  <c:v>608</c:v>
                </c:pt>
                <c:pt idx="4920">
                  <c:v>608</c:v>
                </c:pt>
                <c:pt idx="4921">
                  <c:v>608</c:v>
                </c:pt>
                <c:pt idx="4922">
                  <c:v>608</c:v>
                </c:pt>
                <c:pt idx="4923">
                  <c:v>608</c:v>
                </c:pt>
                <c:pt idx="4924">
                  <c:v>608</c:v>
                </c:pt>
                <c:pt idx="4925">
                  <c:v>608</c:v>
                </c:pt>
                <c:pt idx="4926">
                  <c:v>608</c:v>
                </c:pt>
                <c:pt idx="4927">
                  <c:v>608</c:v>
                </c:pt>
                <c:pt idx="4928">
                  <c:v>608</c:v>
                </c:pt>
                <c:pt idx="4929">
                  <c:v>608</c:v>
                </c:pt>
                <c:pt idx="4930">
                  <c:v>608</c:v>
                </c:pt>
                <c:pt idx="4931">
                  <c:v>608</c:v>
                </c:pt>
                <c:pt idx="4932">
                  <c:v>608</c:v>
                </c:pt>
                <c:pt idx="4933">
                  <c:v>608</c:v>
                </c:pt>
                <c:pt idx="4934">
                  <c:v>608</c:v>
                </c:pt>
                <c:pt idx="4935">
                  <c:v>608</c:v>
                </c:pt>
                <c:pt idx="4936">
                  <c:v>608</c:v>
                </c:pt>
                <c:pt idx="4937">
                  <c:v>608</c:v>
                </c:pt>
                <c:pt idx="4938">
                  <c:v>608</c:v>
                </c:pt>
                <c:pt idx="4939">
                  <c:v>608</c:v>
                </c:pt>
                <c:pt idx="4940">
                  <c:v>608</c:v>
                </c:pt>
                <c:pt idx="4941">
                  <c:v>608</c:v>
                </c:pt>
                <c:pt idx="4942">
                  <c:v>608</c:v>
                </c:pt>
                <c:pt idx="4943">
                  <c:v>608</c:v>
                </c:pt>
                <c:pt idx="4944">
                  <c:v>608</c:v>
                </c:pt>
                <c:pt idx="4945">
                  <c:v>608</c:v>
                </c:pt>
                <c:pt idx="4946">
                  <c:v>608</c:v>
                </c:pt>
                <c:pt idx="4947">
                  <c:v>608</c:v>
                </c:pt>
                <c:pt idx="4948">
                  <c:v>608</c:v>
                </c:pt>
                <c:pt idx="4949">
                  <c:v>608</c:v>
                </c:pt>
                <c:pt idx="4950">
                  <c:v>608</c:v>
                </c:pt>
                <c:pt idx="4951">
                  <c:v>608</c:v>
                </c:pt>
                <c:pt idx="4952">
                  <c:v>608</c:v>
                </c:pt>
                <c:pt idx="4953">
                  <c:v>608</c:v>
                </c:pt>
                <c:pt idx="4954">
                  <c:v>608</c:v>
                </c:pt>
                <c:pt idx="4955">
                  <c:v>608</c:v>
                </c:pt>
                <c:pt idx="4956">
                  <c:v>608</c:v>
                </c:pt>
                <c:pt idx="4957">
                  <c:v>608</c:v>
                </c:pt>
                <c:pt idx="4958">
                  <c:v>608</c:v>
                </c:pt>
                <c:pt idx="4959">
                  <c:v>608</c:v>
                </c:pt>
                <c:pt idx="4960">
                  <c:v>608</c:v>
                </c:pt>
                <c:pt idx="4961">
                  <c:v>608</c:v>
                </c:pt>
                <c:pt idx="4962">
                  <c:v>608</c:v>
                </c:pt>
                <c:pt idx="4963">
                  <c:v>608</c:v>
                </c:pt>
                <c:pt idx="4964">
                  <c:v>608</c:v>
                </c:pt>
                <c:pt idx="4965">
                  <c:v>608</c:v>
                </c:pt>
                <c:pt idx="4966">
                  <c:v>608</c:v>
                </c:pt>
                <c:pt idx="4967">
                  <c:v>608</c:v>
                </c:pt>
                <c:pt idx="4968">
                  <c:v>608</c:v>
                </c:pt>
                <c:pt idx="4969">
                  <c:v>608</c:v>
                </c:pt>
                <c:pt idx="4970">
                  <c:v>608</c:v>
                </c:pt>
                <c:pt idx="4971">
                  <c:v>608</c:v>
                </c:pt>
                <c:pt idx="4972">
                  <c:v>608</c:v>
                </c:pt>
                <c:pt idx="4973">
                  <c:v>608</c:v>
                </c:pt>
                <c:pt idx="4974">
                  <c:v>608</c:v>
                </c:pt>
                <c:pt idx="4975">
                  <c:v>608</c:v>
                </c:pt>
                <c:pt idx="4976">
                  <c:v>608</c:v>
                </c:pt>
                <c:pt idx="4977">
                  <c:v>608</c:v>
                </c:pt>
                <c:pt idx="4978">
                  <c:v>608</c:v>
                </c:pt>
                <c:pt idx="4979">
                  <c:v>608</c:v>
                </c:pt>
                <c:pt idx="4980">
                  <c:v>608</c:v>
                </c:pt>
                <c:pt idx="4981">
                  <c:v>608</c:v>
                </c:pt>
                <c:pt idx="4982">
                  <c:v>608</c:v>
                </c:pt>
                <c:pt idx="4983">
                  <c:v>608</c:v>
                </c:pt>
                <c:pt idx="4984">
                  <c:v>608</c:v>
                </c:pt>
                <c:pt idx="4985">
                  <c:v>608</c:v>
                </c:pt>
                <c:pt idx="4986">
                  <c:v>608</c:v>
                </c:pt>
                <c:pt idx="4987">
                  <c:v>608</c:v>
                </c:pt>
                <c:pt idx="4988">
                  <c:v>608</c:v>
                </c:pt>
                <c:pt idx="4989">
                  <c:v>608</c:v>
                </c:pt>
                <c:pt idx="4990">
                  <c:v>608</c:v>
                </c:pt>
                <c:pt idx="4991">
                  <c:v>608</c:v>
                </c:pt>
                <c:pt idx="4992">
                  <c:v>608</c:v>
                </c:pt>
                <c:pt idx="4993">
                  <c:v>608</c:v>
                </c:pt>
                <c:pt idx="4994">
                  <c:v>608</c:v>
                </c:pt>
                <c:pt idx="4995">
                  <c:v>608</c:v>
                </c:pt>
                <c:pt idx="4996">
                  <c:v>608</c:v>
                </c:pt>
                <c:pt idx="4997">
                  <c:v>608</c:v>
                </c:pt>
                <c:pt idx="4998">
                  <c:v>608</c:v>
                </c:pt>
                <c:pt idx="4999">
                  <c:v>608</c:v>
                </c:pt>
                <c:pt idx="5000">
                  <c:v>608</c:v>
                </c:pt>
                <c:pt idx="5001">
                  <c:v>608</c:v>
                </c:pt>
                <c:pt idx="5002">
                  <c:v>608</c:v>
                </c:pt>
                <c:pt idx="5003">
                  <c:v>608</c:v>
                </c:pt>
                <c:pt idx="5004">
                  <c:v>608</c:v>
                </c:pt>
                <c:pt idx="5005">
                  <c:v>608</c:v>
                </c:pt>
                <c:pt idx="5006">
                  <c:v>608</c:v>
                </c:pt>
                <c:pt idx="5007">
                  <c:v>608</c:v>
                </c:pt>
                <c:pt idx="5008">
                  <c:v>608</c:v>
                </c:pt>
                <c:pt idx="5009">
                  <c:v>608</c:v>
                </c:pt>
                <c:pt idx="5010">
                  <c:v>608</c:v>
                </c:pt>
                <c:pt idx="5011">
                  <c:v>608</c:v>
                </c:pt>
                <c:pt idx="5012">
                  <c:v>608</c:v>
                </c:pt>
                <c:pt idx="5013">
                  <c:v>608</c:v>
                </c:pt>
                <c:pt idx="5014">
                  <c:v>608</c:v>
                </c:pt>
                <c:pt idx="5015">
                  <c:v>608</c:v>
                </c:pt>
                <c:pt idx="5016">
                  <c:v>608</c:v>
                </c:pt>
                <c:pt idx="5017">
                  <c:v>608</c:v>
                </c:pt>
                <c:pt idx="5018">
                  <c:v>608</c:v>
                </c:pt>
                <c:pt idx="5019">
                  <c:v>608</c:v>
                </c:pt>
                <c:pt idx="5020">
                  <c:v>608</c:v>
                </c:pt>
                <c:pt idx="5021">
                  <c:v>608</c:v>
                </c:pt>
                <c:pt idx="5022">
                  <c:v>608</c:v>
                </c:pt>
                <c:pt idx="5023">
                  <c:v>608</c:v>
                </c:pt>
                <c:pt idx="5024">
                  <c:v>608</c:v>
                </c:pt>
                <c:pt idx="5025">
                  <c:v>608</c:v>
                </c:pt>
                <c:pt idx="5026">
                  <c:v>608</c:v>
                </c:pt>
                <c:pt idx="5027">
                  <c:v>608</c:v>
                </c:pt>
                <c:pt idx="5028">
                  <c:v>608</c:v>
                </c:pt>
                <c:pt idx="5029">
                  <c:v>608</c:v>
                </c:pt>
                <c:pt idx="5030">
                  <c:v>608</c:v>
                </c:pt>
                <c:pt idx="5031">
                  <c:v>608</c:v>
                </c:pt>
                <c:pt idx="5032">
                  <c:v>608</c:v>
                </c:pt>
                <c:pt idx="5033">
                  <c:v>608</c:v>
                </c:pt>
                <c:pt idx="5034">
                  <c:v>608</c:v>
                </c:pt>
                <c:pt idx="5035">
                  <c:v>608</c:v>
                </c:pt>
                <c:pt idx="5036">
                  <c:v>608</c:v>
                </c:pt>
                <c:pt idx="5037">
                  <c:v>608</c:v>
                </c:pt>
                <c:pt idx="5038">
                  <c:v>608</c:v>
                </c:pt>
                <c:pt idx="5039">
                  <c:v>608</c:v>
                </c:pt>
                <c:pt idx="5040">
                  <c:v>608</c:v>
                </c:pt>
                <c:pt idx="5041">
                  <c:v>608</c:v>
                </c:pt>
                <c:pt idx="5042">
                  <c:v>608</c:v>
                </c:pt>
                <c:pt idx="5043">
                  <c:v>608</c:v>
                </c:pt>
                <c:pt idx="5044">
                  <c:v>608</c:v>
                </c:pt>
                <c:pt idx="5045">
                  <c:v>608</c:v>
                </c:pt>
                <c:pt idx="5046">
                  <c:v>608</c:v>
                </c:pt>
                <c:pt idx="5047">
                  <c:v>608</c:v>
                </c:pt>
                <c:pt idx="5048">
                  <c:v>608</c:v>
                </c:pt>
                <c:pt idx="5049">
                  <c:v>608</c:v>
                </c:pt>
                <c:pt idx="5050">
                  <c:v>608</c:v>
                </c:pt>
                <c:pt idx="5051">
                  <c:v>608</c:v>
                </c:pt>
                <c:pt idx="5052">
                  <c:v>608</c:v>
                </c:pt>
                <c:pt idx="5053">
                  <c:v>608</c:v>
                </c:pt>
                <c:pt idx="5054">
                  <c:v>608</c:v>
                </c:pt>
                <c:pt idx="5055">
                  <c:v>608</c:v>
                </c:pt>
                <c:pt idx="5056">
                  <c:v>608</c:v>
                </c:pt>
                <c:pt idx="5057">
                  <c:v>608</c:v>
                </c:pt>
                <c:pt idx="5058">
                  <c:v>608</c:v>
                </c:pt>
                <c:pt idx="5059">
                  <c:v>608</c:v>
                </c:pt>
                <c:pt idx="5060">
                  <c:v>608</c:v>
                </c:pt>
                <c:pt idx="5061">
                  <c:v>608</c:v>
                </c:pt>
                <c:pt idx="5062">
                  <c:v>608</c:v>
                </c:pt>
                <c:pt idx="5063">
                  <c:v>608</c:v>
                </c:pt>
                <c:pt idx="5064">
                  <c:v>608</c:v>
                </c:pt>
                <c:pt idx="5065">
                  <c:v>608</c:v>
                </c:pt>
                <c:pt idx="5066">
                  <c:v>608</c:v>
                </c:pt>
                <c:pt idx="5067">
                  <c:v>608</c:v>
                </c:pt>
                <c:pt idx="5068">
                  <c:v>608</c:v>
                </c:pt>
                <c:pt idx="5069">
                  <c:v>608</c:v>
                </c:pt>
                <c:pt idx="5070">
                  <c:v>608</c:v>
                </c:pt>
                <c:pt idx="5071">
                  <c:v>608</c:v>
                </c:pt>
                <c:pt idx="5072">
                  <c:v>608</c:v>
                </c:pt>
                <c:pt idx="5073">
                  <c:v>608</c:v>
                </c:pt>
                <c:pt idx="5074">
                  <c:v>608</c:v>
                </c:pt>
                <c:pt idx="5075">
                  <c:v>608</c:v>
                </c:pt>
                <c:pt idx="5076">
                  <c:v>608</c:v>
                </c:pt>
                <c:pt idx="5077">
                  <c:v>608</c:v>
                </c:pt>
                <c:pt idx="5078">
                  <c:v>608</c:v>
                </c:pt>
                <c:pt idx="5079">
                  <c:v>608</c:v>
                </c:pt>
                <c:pt idx="5080">
                  <c:v>608</c:v>
                </c:pt>
                <c:pt idx="5081">
                  <c:v>608</c:v>
                </c:pt>
                <c:pt idx="5082">
                  <c:v>608</c:v>
                </c:pt>
                <c:pt idx="5083">
                  <c:v>608</c:v>
                </c:pt>
                <c:pt idx="5084">
                  <c:v>608</c:v>
                </c:pt>
                <c:pt idx="5085">
                  <c:v>608</c:v>
                </c:pt>
                <c:pt idx="5086">
                  <c:v>608</c:v>
                </c:pt>
                <c:pt idx="5087">
                  <c:v>608</c:v>
                </c:pt>
                <c:pt idx="5088">
                  <c:v>608</c:v>
                </c:pt>
                <c:pt idx="5089">
                  <c:v>608</c:v>
                </c:pt>
                <c:pt idx="5090">
                  <c:v>608</c:v>
                </c:pt>
                <c:pt idx="5091">
                  <c:v>608</c:v>
                </c:pt>
                <c:pt idx="5092">
                  <c:v>608</c:v>
                </c:pt>
                <c:pt idx="5093">
                  <c:v>608</c:v>
                </c:pt>
                <c:pt idx="5094">
                  <c:v>608</c:v>
                </c:pt>
                <c:pt idx="5095">
                  <c:v>608</c:v>
                </c:pt>
                <c:pt idx="5096">
                  <c:v>608</c:v>
                </c:pt>
                <c:pt idx="5097">
                  <c:v>608</c:v>
                </c:pt>
                <c:pt idx="5098">
                  <c:v>608</c:v>
                </c:pt>
                <c:pt idx="5099">
                  <c:v>608</c:v>
                </c:pt>
                <c:pt idx="5100">
                  <c:v>608</c:v>
                </c:pt>
                <c:pt idx="5101">
                  <c:v>608</c:v>
                </c:pt>
                <c:pt idx="5102">
                  <c:v>608</c:v>
                </c:pt>
                <c:pt idx="5103">
                  <c:v>608</c:v>
                </c:pt>
                <c:pt idx="5104">
                  <c:v>608</c:v>
                </c:pt>
                <c:pt idx="5105">
                  <c:v>608</c:v>
                </c:pt>
                <c:pt idx="5106">
                  <c:v>608</c:v>
                </c:pt>
                <c:pt idx="5107">
                  <c:v>608</c:v>
                </c:pt>
                <c:pt idx="5108">
                  <c:v>608</c:v>
                </c:pt>
                <c:pt idx="5109">
                  <c:v>608</c:v>
                </c:pt>
                <c:pt idx="5110">
                  <c:v>608</c:v>
                </c:pt>
                <c:pt idx="5111">
                  <c:v>608</c:v>
                </c:pt>
                <c:pt idx="5112">
                  <c:v>608</c:v>
                </c:pt>
                <c:pt idx="5113">
                  <c:v>608</c:v>
                </c:pt>
                <c:pt idx="5114">
                  <c:v>608</c:v>
                </c:pt>
                <c:pt idx="5115">
                  <c:v>608</c:v>
                </c:pt>
                <c:pt idx="5116">
                  <c:v>608</c:v>
                </c:pt>
                <c:pt idx="5117">
                  <c:v>608</c:v>
                </c:pt>
                <c:pt idx="5118">
                  <c:v>608</c:v>
                </c:pt>
                <c:pt idx="5119">
                  <c:v>608</c:v>
                </c:pt>
                <c:pt idx="5120">
                  <c:v>608</c:v>
                </c:pt>
                <c:pt idx="5121">
                  <c:v>608</c:v>
                </c:pt>
                <c:pt idx="5122">
                  <c:v>608</c:v>
                </c:pt>
                <c:pt idx="5123">
                  <c:v>608</c:v>
                </c:pt>
                <c:pt idx="5124">
                  <c:v>608</c:v>
                </c:pt>
                <c:pt idx="5125">
                  <c:v>608</c:v>
                </c:pt>
                <c:pt idx="5126">
                  <c:v>608</c:v>
                </c:pt>
                <c:pt idx="5127">
                  <c:v>608</c:v>
                </c:pt>
                <c:pt idx="5128">
                  <c:v>608</c:v>
                </c:pt>
                <c:pt idx="5129">
                  <c:v>608</c:v>
                </c:pt>
                <c:pt idx="5130">
                  <c:v>608</c:v>
                </c:pt>
                <c:pt idx="5131">
                  <c:v>608</c:v>
                </c:pt>
                <c:pt idx="5132">
                  <c:v>608</c:v>
                </c:pt>
                <c:pt idx="5133">
                  <c:v>608</c:v>
                </c:pt>
                <c:pt idx="5134">
                  <c:v>608</c:v>
                </c:pt>
                <c:pt idx="5135">
                  <c:v>608</c:v>
                </c:pt>
                <c:pt idx="5136">
                  <c:v>608</c:v>
                </c:pt>
                <c:pt idx="5137">
                  <c:v>608</c:v>
                </c:pt>
                <c:pt idx="5138">
                  <c:v>608</c:v>
                </c:pt>
                <c:pt idx="5139">
                  <c:v>608</c:v>
                </c:pt>
                <c:pt idx="5140">
                  <c:v>608</c:v>
                </c:pt>
                <c:pt idx="5141">
                  <c:v>608</c:v>
                </c:pt>
                <c:pt idx="5142">
                  <c:v>608</c:v>
                </c:pt>
                <c:pt idx="5143">
                  <c:v>608</c:v>
                </c:pt>
                <c:pt idx="5144">
                  <c:v>608</c:v>
                </c:pt>
                <c:pt idx="5145">
                  <c:v>608</c:v>
                </c:pt>
                <c:pt idx="5146">
                  <c:v>608</c:v>
                </c:pt>
                <c:pt idx="5147">
                  <c:v>608</c:v>
                </c:pt>
                <c:pt idx="5148">
                  <c:v>608</c:v>
                </c:pt>
                <c:pt idx="5149">
                  <c:v>608</c:v>
                </c:pt>
                <c:pt idx="5150">
                  <c:v>608</c:v>
                </c:pt>
                <c:pt idx="5151">
                  <c:v>608</c:v>
                </c:pt>
                <c:pt idx="5152">
                  <c:v>608</c:v>
                </c:pt>
                <c:pt idx="5153">
                  <c:v>608</c:v>
                </c:pt>
                <c:pt idx="5154">
                  <c:v>608</c:v>
                </c:pt>
                <c:pt idx="5155">
                  <c:v>608</c:v>
                </c:pt>
                <c:pt idx="5156">
                  <c:v>608</c:v>
                </c:pt>
                <c:pt idx="5157">
                  <c:v>608</c:v>
                </c:pt>
                <c:pt idx="5158">
                  <c:v>608</c:v>
                </c:pt>
                <c:pt idx="5159">
                  <c:v>608</c:v>
                </c:pt>
                <c:pt idx="5160">
                  <c:v>608</c:v>
                </c:pt>
                <c:pt idx="5161">
                  <c:v>608</c:v>
                </c:pt>
                <c:pt idx="5162">
                  <c:v>608</c:v>
                </c:pt>
                <c:pt idx="5163">
                  <c:v>608</c:v>
                </c:pt>
                <c:pt idx="5164">
                  <c:v>608</c:v>
                </c:pt>
                <c:pt idx="5165">
                  <c:v>608</c:v>
                </c:pt>
                <c:pt idx="5166">
                  <c:v>608</c:v>
                </c:pt>
                <c:pt idx="5167">
                  <c:v>608</c:v>
                </c:pt>
                <c:pt idx="5168">
                  <c:v>608</c:v>
                </c:pt>
                <c:pt idx="5169">
                  <c:v>608</c:v>
                </c:pt>
                <c:pt idx="5170">
                  <c:v>608</c:v>
                </c:pt>
                <c:pt idx="5171">
                  <c:v>608</c:v>
                </c:pt>
                <c:pt idx="5172">
                  <c:v>608</c:v>
                </c:pt>
                <c:pt idx="5173">
                  <c:v>608</c:v>
                </c:pt>
                <c:pt idx="5174">
                  <c:v>608</c:v>
                </c:pt>
                <c:pt idx="5175">
                  <c:v>608</c:v>
                </c:pt>
                <c:pt idx="5176">
                  <c:v>608</c:v>
                </c:pt>
                <c:pt idx="5177">
                  <c:v>608</c:v>
                </c:pt>
                <c:pt idx="5178">
                  <c:v>608</c:v>
                </c:pt>
                <c:pt idx="5179">
                  <c:v>608</c:v>
                </c:pt>
                <c:pt idx="5180">
                  <c:v>608</c:v>
                </c:pt>
                <c:pt idx="5181">
                  <c:v>608</c:v>
                </c:pt>
                <c:pt idx="5182">
                  <c:v>608</c:v>
                </c:pt>
                <c:pt idx="5183">
                  <c:v>608</c:v>
                </c:pt>
                <c:pt idx="5184">
                  <c:v>608</c:v>
                </c:pt>
                <c:pt idx="5185">
                  <c:v>608</c:v>
                </c:pt>
                <c:pt idx="5186">
                  <c:v>608</c:v>
                </c:pt>
                <c:pt idx="5187">
                  <c:v>608</c:v>
                </c:pt>
                <c:pt idx="5188">
                  <c:v>608</c:v>
                </c:pt>
                <c:pt idx="5189">
                  <c:v>608</c:v>
                </c:pt>
                <c:pt idx="5190">
                  <c:v>608</c:v>
                </c:pt>
                <c:pt idx="5191">
                  <c:v>608</c:v>
                </c:pt>
                <c:pt idx="5192">
                  <c:v>608</c:v>
                </c:pt>
                <c:pt idx="5193">
                  <c:v>608</c:v>
                </c:pt>
                <c:pt idx="5194">
                  <c:v>608</c:v>
                </c:pt>
                <c:pt idx="5195">
                  <c:v>608</c:v>
                </c:pt>
                <c:pt idx="5196">
                  <c:v>608</c:v>
                </c:pt>
                <c:pt idx="5197">
                  <c:v>608</c:v>
                </c:pt>
                <c:pt idx="5198">
                  <c:v>608</c:v>
                </c:pt>
                <c:pt idx="5199">
                  <c:v>608</c:v>
                </c:pt>
                <c:pt idx="5200">
                  <c:v>608</c:v>
                </c:pt>
                <c:pt idx="5201">
                  <c:v>608</c:v>
                </c:pt>
                <c:pt idx="5202">
                  <c:v>608</c:v>
                </c:pt>
                <c:pt idx="5203">
                  <c:v>608</c:v>
                </c:pt>
                <c:pt idx="5204">
                  <c:v>608</c:v>
                </c:pt>
                <c:pt idx="5205">
                  <c:v>608</c:v>
                </c:pt>
                <c:pt idx="5206">
                  <c:v>608</c:v>
                </c:pt>
                <c:pt idx="5207">
                  <c:v>608</c:v>
                </c:pt>
                <c:pt idx="5208">
                  <c:v>608</c:v>
                </c:pt>
                <c:pt idx="5209">
                  <c:v>608</c:v>
                </c:pt>
                <c:pt idx="5210">
                  <c:v>608</c:v>
                </c:pt>
                <c:pt idx="5211">
                  <c:v>608</c:v>
                </c:pt>
                <c:pt idx="5212">
                  <c:v>608</c:v>
                </c:pt>
                <c:pt idx="5213">
                  <c:v>608</c:v>
                </c:pt>
                <c:pt idx="5214">
                  <c:v>608</c:v>
                </c:pt>
                <c:pt idx="5215">
                  <c:v>608</c:v>
                </c:pt>
                <c:pt idx="5216">
                  <c:v>608</c:v>
                </c:pt>
                <c:pt idx="5217">
                  <c:v>608</c:v>
                </c:pt>
                <c:pt idx="5218">
                  <c:v>608</c:v>
                </c:pt>
                <c:pt idx="5219">
                  <c:v>608</c:v>
                </c:pt>
                <c:pt idx="5220">
                  <c:v>608</c:v>
                </c:pt>
                <c:pt idx="5221">
                  <c:v>608</c:v>
                </c:pt>
                <c:pt idx="5222">
                  <c:v>608</c:v>
                </c:pt>
                <c:pt idx="5223">
                  <c:v>608</c:v>
                </c:pt>
                <c:pt idx="5224">
                  <c:v>608</c:v>
                </c:pt>
                <c:pt idx="5225">
                  <c:v>608</c:v>
                </c:pt>
                <c:pt idx="5226">
                  <c:v>608</c:v>
                </c:pt>
                <c:pt idx="5227">
                  <c:v>608</c:v>
                </c:pt>
                <c:pt idx="5228">
                  <c:v>608</c:v>
                </c:pt>
                <c:pt idx="5229">
                  <c:v>608</c:v>
                </c:pt>
                <c:pt idx="5230">
                  <c:v>608</c:v>
                </c:pt>
                <c:pt idx="5231">
                  <c:v>608</c:v>
                </c:pt>
                <c:pt idx="5232">
                  <c:v>608</c:v>
                </c:pt>
                <c:pt idx="5233">
                  <c:v>608</c:v>
                </c:pt>
                <c:pt idx="5234">
                  <c:v>608</c:v>
                </c:pt>
                <c:pt idx="5235">
                  <c:v>608</c:v>
                </c:pt>
                <c:pt idx="5236">
                  <c:v>608</c:v>
                </c:pt>
                <c:pt idx="5237">
                  <c:v>608</c:v>
                </c:pt>
                <c:pt idx="5238">
                  <c:v>608</c:v>
                </c:pt>
                <c:pt idx="5239">
                  <c:v>608</c:v>
                </c:pt>
                <c:pt idx="5240">
                  <c:v>608</c:v>
                </c:pt>
                <c:pt idx="5241">
                  <c:v>608</c:v>
                </c:pt>
                <c:pt idx="5242">
                  <c:v>608</c:v>
                </c:pt>
                <c:pt idx="5243">
                  <c:v>608</c:v>
                </c:pt>
                <c:pt idx="5244">
                  <c:v>608</c:v>
                </c:pt>
                <c:pt idx="5245">
                  <c:v>608</c:v>
                </c:pt>
                <c:pt idx="5246">
                  <c:v>608</c:v>
                </c:pt>
                <c:pt idx="5247">
                  <c:v>608</c:v>
                </c:pt>
                <c:pt idx="5248">
                  <c:v>608</c:v>
                </c:pt>
                <c:pt idx="5249">
                  <c:v>608</c:v>
                </c:pt>
                <c:pt idx="5250">
                  <c:v>608</c:v>
                </c:pt>
                <c:pt idx="5251">
                  <c:v>608</c:v>
                </c:pt>
                <c:pt idx="5252">
                  <c:v>608</c:v>
                </c:pt>
                <c:pt idx="5253">
                  <c:v>608</c:v>
                </c:pt>
                <c:pt idx="5254">
                  <c:v>608</c:v>
                </c:pt>
                <c:pt idx="5255">
                  <c:v>608</c:v>
                </c:pt>
                <c:pt idx="5256">
                  <c:v>608</c:v>
                </c:pt>
                <c:pt idx="5257">
                  <c:v>608</c:v>
                </c:pt>
                <c:pt idx="5258">
                  <c:v>608</c:v>
                </c:pt>
                <c:pt idx="5259">
                  <c:v>608</c:v>
                </c:pt>
                <c:pt idx="5260">
                  <c:v>608</c:v>
                </c:pt>
                <c:pt idx="5261">
                  <c:v>608</c:v>
                </c:pt>
                <c:pt idx="5262">
                  <c:v>608</c:v>
                </c:pt>
                <c:pt idx="5263">
                  <c:v>608</c:v>
                </c:pt>
                <c:pt idx="5264">
                  <c:v>608</c:v>
                </c:pt>
                <c:pt idx="5265">
                  <c:v>608</c:v>
                </c:pt>
                <c:pt idx="5266">
                  <c:v>608</c:v>
                </c:pt>
                <c:pt idx="5267">
                  <c:v>608</c:v>
                </c:pt>
                <c:pt idx="5268">
                  <c:v>608</c:v>
                </c:pt>
                <c:pt idx="5269">
                  <c:v>608</c:v>
                </c:pt>
                <c:pt idx="5270">
                  <c:v>608</c:v>
                </c:pt>
                <c:pt idx="5271">
                  <c:v>608</c:v>
                </c:pt>
                <c:pt idx="5272">
                  <c:v>608</c:v>
                </c:pt>
                <c:pt idx="5273">
                  <c:v>608</c:v>
                </c:pt>
                <c:pt idx="5274">
                  <c:v>608</c:v>
                </c:pt>
                <c:pt idx="5275">
                  <c:v>608</c:v>
                </c:pt>
                <c:pt idx="5276">
                  <c:v>608</c:v>
                </c:pt>
                <c:pt idx="5277">
                  <c:v>608</c:v>
                </c:pt>
                <c:pt idx="5278">
                  <c:v>608</c:v>
                </c:pt>
                <c:pt idx="5279">
                  <c:v>608</c:v>
                </c:pt>
                <c:pt idx="5280">
                  <c:v>608</c:v>
                </c:pt>
                <c:pt idx="5281">
                  <c:v>608</c:v>
                </c:pt>
                <c:pt idx="5282">
                  <c:v>608</c:v>
                </c:pt>
                <c:pt idx="5283">
                  <c:v>608</c:v>
                </c:pt>
                <c:pt idx="5284">
                  <c:v>608</c:v>
                </c:pt>
                <c:pt idx="5285">
                  <c:v>608</c:v>
                </c:pt>
                <c:pt idx="5286">
                  <c:v>608</c:v>
                </c:pt>
                <c:pt idx="5287">
                  <c:v>608</c:v>
                </c:pt>
                <c:pt idx="5288">
                  <c:v>608</c:v>
                </c:pt>
                <c:pt idx="5289">
                  <c:v>608</c:v>
                </c:pt>
                <c:pt idx="5290">
                  <c:v>608</c:v>
                </c:pt>
                <c:pt idx="5291">
                  <c:v>608</c:v>
                </c:pt>
                <c:pt idx="5292">
                  <c:v>608</c:v>
                </c:pt>
                <c:pt idx="5293">
                  <c:v>608</c:v>
                </c:pt>
                <c:pt idx="5294">
                  <c:v>608</c:v>
                </c:pt>
                <c:pt idx="5295">
                  <c:v>608</c:v>
                </c:pt>
                <c:pt idx="5296">
                  <c:v>608</c:v>
                </c:pt>
                <c:pt idx="5297">
                  <c:v>608</c:v>
                </c:pt>
                <c:pt idx="5298">
                  <c:v>608</c:v>
                </c:pt>
                <c:pt idx="5299">
                  <c:v>608</c:v>
                </c:pt>
                <c:pt idx="5300">
                  <c:v>608</c:v>
                </c:pt>
                <c:pt idx="5301">
                  <c:v>608</c:v>
                </c:pt>
                <c:pt idx="5302">
                  <c:v>608</c:v>
                </c:pt>
                <c:pt idx="5303">
                  <c:v>608</c:v>
                </c:pt>
                <c:pt idx="5304">
                  <c:v>608</c:v>
                </c:pt>
                <c:pt idx="5305">
                  <c:v>608</c:v>
                </c:pt>
                <c:pt idx="5306">
                  <c:v>608</c:v>
                </c:pt>
                <c:pt idx="5307">
                  <c:v>608</c:v>
                </c:pt>
                <c:pt idx="5308">
                  <c:v>608</c:v>
                </c:pt>
                <c:pt idx="5309">
                  <c:v>608</c:v>
                </c:pt>
                <c:pt idx="5310">
                  <c:v>608</c:v>
                </c:pt>
                <c:pt idx="5311">
                  <c:v>608</c:v>
                </c:pt>
                <c:pt idx="5312">
                  <c:v>608</c:v>
                </c:pt>
                <c:pt idx="5313">
                  <c:v>608</c:v>
                </c:pt>
                <c:pt idx="5314">
                  <c:v>608</c:v>
                </c:pt>
                <c:pt idx="5315">
                  <c:v>608</c:v>
                </c:pt>
                <c:pt idx="5316">
                  <c:v>608</c:v>
                </c:pt>
                <c:pt idx="5317">
                  <c:v>608</c:v>
                </c:pt>
                <c:pt idx="5318">
                  <c:v>608</c:v>
                </c:pt>
                <c:pt idx="5319">
                  <c:v>608</c:v>
                </c:pt>
                <c:pt idx="5320">
                  <c:v>608</c:v>
                </c:pt>
                <c:pt idx="5321">
                  <c:v>608</c:v>
                </c:pt>
                <c:pt idx="5322">
                  <c:v>608</c:v>
                </c:pt>
                <c:pt idx="5323">
                  <c:v>608</c:v>
                </c:pt>
                <c:pt idx="5324">
                  <c:v>608</c:v>
                </c:pt>
                <c:pt idx="5325">
                  <c:v>608</c:v>
                </c:pt>
                <c:pt idx="5326">
                  <c:v>608</c:v>
                </c:pt>
                <c:pt idx="5327">
                  <c:v>608</c:v>
                </c:pt>
                <c:pt idx="5328">
                  <c:v>608</c:v>
                </c:pt>
                <c:pt idx="5329">
                  <c:v>608</c:v>
                </c:pt>
                <c:pt idx="5330">
                  <c:v>608</c:v>
                </c:pt>
                <c:pt idx="5331">
                  <c:v>608</c:v>
                </c:pt>
                <c:pt idx="5332">
                  <c:v>608</c:v>
                </c:pt>
                <c:pt idx="5333">
                  <c:v>608</c:v>
                </c:pt>
                <c:pt idx="5334">
                  <c:v>608</c:v>
                </c:pt>
                <c:pt idx="5335">
                  <c:v>608</c:v>
                </c:pt>
                <c:pt idx="5336">
                  <c:v>608</c:v>
                </c:pt>
                <c:pt idx="5337">
                  <c:v>608</c:v>
                </c:pt>
                <c:pt idx="5338">
                  <c:v>608</c:v>
                </c:pt>
                <c:pt idx="5339">
                  <c:v>608</c:v>
                </c:pt>
                <c:pt idx="5340">
                  <c:v>608</c:v>
                </c:pt>
                <c:pt idx="5341">
                  <c:v>608</c:v>
                </c:pt>
                <c:pt idx="5342">
                  <c:v>608</c:v>
                </c:pt>
                <c:pt idx="5343">
                  <c:v>608</c:v>
                </c:pt>
                <c:pt idx="5344">
                  <c:v>608</c:v>
                </c:pt>
                <c:pt idx="5345">
                  <c:v>608</c:v>
                </c:pt>
                <c:pt idx="5346">
                  <c:v>608</c:v>
                </c:pt>
                <c:pt idx="5347">
                  <c:v>608</c:v>
                </c:pt>
                <c:pt idx="5348">
                  <c:v>608</c:v>
                </c:pt>
                <c:pt idx="5349">
                  <c:v>608</c:v>
                </c:pt>
                <c:pt idx="5350">
                  <c:v>608</c:v>
                </c:pt>
                <c:pt idx="5351">
                  <c:v>608</c:v>
                </c:pt>
                <c:pt idx="5352">
                  <c:v>608</c:v>
                </c:pt>
                <c:pt idx="5353">
                  <c:v>608</c:v>
                </c:pt>
                <c:pt idx="5354">
                  <c:v>608</c:v>
                </c:pt>
                <c:pt idx="5355">
                  <c:v>608</c:v>
                </c:pt>
                <c:pt idx="5356">
                  <c:v>608</c:v>
                </c:pt>
                <c:pt idx="5357">
                  <c:v>608</c:v>
                </c:pt>
                <c:pt idx="5358">
                  <c:v>608</c:v>
                </c:pt>
                <c:pt idx="5359">
                  <c:v>608</c:v>
                </c:pt>
                <c:pt idx="5360">
                  <c:v>608</c:v>
                </c:pt>
                <c:pt idx="5361">
                  <c:v>608</c:v>
                </c:pt>
                <c:pt idx="5362">
                  <c:v>608</c:v>
                </c:pt>
                <c:pt idx="5363">
                  <c:v>608</c:v>
                </c:pt>
                <c:pt idx="5364">
                  <c:v>608</c:v>
                </c:pt>
                <c:pt idx="5365">
                  <c:v>608</c:v>
                </c:pt>
                <c:pt idx="5366">
                  <c:v>608</c:v>
                </c:pt>
                <c:pt idx="5367">
                  <c:v>608</c:v>
                </c:pt>
                <c:pt idx="5368">
                  <c:v>608</c:v>
                </c:pt>
                <c:pt idx="5369">
                  <c:v>608</c:v>
                </c:pt>
                <c:pt idx="5370">
                  <c:v>608</c:v>
                </c:pt>
                <c:pt idx="5371">
                  <c:v>608</c:v>
                </c:pt>
                <c:pt idx="5372">
                  <c:v>608</c:v>
                </c:pt>
                <c:pt idx="5373">
                  <c:v>608</c:v>
                </c:pt>
                <c:pt idx="5374">
                  <c:v>608</c:v>
                </c:pt>
                <c:pt idx="5375">
                  <c:v>608</c:v>
                </c:pt>
                <c:pt idx="5376">
                  <c:v>608</c:v>
                </c:pt>
                <c:pt idx="5377">
                  <c:v>608</c:v>
                </c:pt>
                <c:pt idx="5378">
                  <c:v>608</c:v>
                </c:pt>
                <c:pt idx="5379">
                  <c:v>608</c:v>
                </c:pt>
                <c:pt idx="5380">
                  <c:v>608</c:v>
                </c:pt>
                <c:pt idx="5381">
                  <c:v>608</c:v>
                </c:pt>
                <c:pt idx="5382">
                  <c:v>608</c:v>
                </c:pt>
                <c:pt idx="5383">
                  <c:v>608</c:v>
                </c:pt>
                <c:pt idx="5384">
                  <c:v>608</c:v>
                </c:pt>
                <c:pt idx="5385">
                  <c:v>608</c:v>
                </c:pt>
                <c:pt idx="5386">
                  <c:v>608</c:v>
                </c:pt>
                <c:pt idx="5387">
                  <c:v>608</c:v>
                </c:pt>
                <c:pt idx="5388">
                  <c:v>608</c:v>
                </c:pt>
                <c:pt idx="5389">
                  <c:v>608</c:v>
                </c:pt>
                <c:pt idx="5390">
                  <c:v>608</c:v>
                </c:pt>
                <c:pt idx="5391">
                  <c:v>608</c:v>
                </c:pt>
                <c:pt idx="5392">
                  <c:v>608</c:v>
                </c:pt>
                <c:pt idx="5393">
                  <c:v>608</c:v>
                </c:pt>
                <c:pt idx="5394">
                  <c:v>608</c:v>
                </c:pt>
                <c:pt idx="5395">
                  <c:v>608</c:v>
                </c:pt>
                <c:pt idx="5396">
                  <c:v>608</c:v>
                </c:pt>
                <c:pt idx="5397">
                  <c:v>608</c:v>
                </c:pt>
                <c:pt idx="5398">
                  <c:v>608</c:v>
                </c:pt>
                <c:pt idx="5399">
                  <c:v>608</c:v>
                </c:pt>
                <c:pt idx="5400">
                  <c:v>608</c:v>
                </c:pt>
                <c:pt idx="5401">
                  <c:v>608</c:v>
                </c:pt>
                <c:pt idx="5402">
                  <c:v>608</c:v>
                </c:pt>
                <c:pt idx="5403">
                  <c:v>608</c:v>
                </c:pt>
                <c:pt idx="5404">
                  <c:v>608</c:v>
                </c:pt>
                <c:pt idx="5405">
                  <c:v>608</c:v>
                </c:pt>
                <c:pt idx="5406">
                  <c:v>608</c:v>
                </c:pt>
                <c:pt idx="5407">
                  <c:v>608</c:v>
                </c:pt>
                <c:pt idx="5408">
                  <c:v>608</c:v>
                </c:pt>
                <c:pt idx="5409">
                  <c:v>608</c:v>
                </c:pt>
                <c:pt idx="5410">
                  <c:v>608</c:v>
                </c:pt>
                <c:pt idx="5411">
                  <c:v>608</c:v>
                </c:pt>
                <c:pt idx="5412">
                  <c:v>608</c:v>
                </c:pt>
                <c:pt idx="5413">
                  <c:v>608</c:v>
                </c:pt>
                <c:pt idx="5414">
                  <c:v>608</c:v>
                </c:pt>
                <c:pt idx="5415">
                  <c:v>608</c:v>
                </c:pt>
                <c:pt idx="5416">
                  <c:v>608</c:v>
                </c:pt>
                <c:pt idx="5417">
                  <c:v>608</c:v>
                </c:pt>
                <c:pt idx="5418">
                  <c:v>608</c:v>
                </c:pt>
                <c:pt idx="5419">
                  <c:v>608</c:v>
                </c:pt>
                <c:pt idx="5420">
                  <c:v>608</c:v>
                </c:pt>
                <c:pt idx="5421">
                  <c:v>608</c:v>
                </c:pt>
                <c:pt idx="5422">
                  <c:v>608</c:v>
                </c:pt>
                <c:pt idx="5423">
                  <c:v>608</c:v>
                </c:pt>
                <c:pt idx="5424">
                  <c:v>608</c:v>
                </c:pt>
                <c:pt idx="5425">
                  <c:v>608</c:v>
                </c:pt>
                <c:pt idx="5426">
                  <c:v>608</c:v>
                </c:pt>
                <c:pt idx="5427">
                  <c:v>608</c:v>
                </c:pt>
                <c:pt idx="5428">
                  <c:v>608</c:v>
                </c:pt>
                <c:pt idx="5429">
                  <c:v>608</c:v>
                </c:pt>
                <c:pt idx="5430">
                  <c:v>608</c:v>
                </c:pt>
                <c:pt idx="5431">
                  <c:v>608</c:v>
                </c:pt>
                <c:pt idx="5432">
                  <c:v>608</c:v>
                </c:pt>
                <c:pt idx="5433">
                  <c:v>608</c:v>
                </c:pt>
                <c:pt idx="5434">
                  <c:v>608</c:v>
                </c:pt>
                <c:pt idx="5435">
                  <c:v>608</c:v>
                </c:pt>
                <c:pt idx="5436">
                  <c:v>608</c:v>
                </c:pt>
                <c:pt idx="5437">
                  <c:v>608</c:v>
                </c:pt>
                <c:pt idx="5438">
                  <c:v>608</c:v>
                </c:pt>
                <c:pt idx="5439">
                  <c:v>608</c:v>
                </c:pt>
                <c:pt idx="5440">
                  <c:v>608</c:v>
                </c:pt>
                <c:pt idx="5441">
                  <c:v>608</c:v>
                </c:pt>
                <c:pt idx="5442">
                  <c:v>608</c:v>
                </c:pt>
                <c:pt idx="5443">
                  <c:v>608</c:v>
                </c:pt>
                <c:pt idx="5444">
                  <c:v>608</c:v>
                </c:pt>
                <c:pt idx="5445">
                  <c:v>608</c:v>
                </c:pt>
                <c:pt idx="5446">
                  <c:v>608</c:v>
                </c:pt>
                <c:pt idx="5447">
                  <c:v>608</c:v>
                </c:pt>
                <c:pt idx="5448">
                  <c:v>608</c:v>
                </c:pt>
                <c:pt idx="5449">
                  <c:v>608</c:v>
                </c:pt>
                <c:pt idx="5450">
                  <c:v>608</c:v>
                </c:pt>
                <c:pt idx="5451">
                  <c:v>608</c:v>
                </c:pt>
                <c:pt idx="5452">
                  <c:v>608</c:v>
                </c:pt>
                <c:pt idx="5453">
                  <c:v>608</c:v>
                </c:pt>
                <c:pt idx="5454">
                  <c:v>608</c:v>
                </c:pt>
                <c:pt idx="5455">
                  <c:v>608</c:v>
                </c:pt>
                <c:pt idx="5456">
                  <c:v>608</c:v>
                </c:pt>
                <c:pt idx="5457">
                  <c:v>608</c:v>
                </c:pt>
                <c:pt idx="5458">
                  <c:v>608</c:v>
                </c:pt>
                <c:pt idx="5459">
                  <c:v>608</c:v>
                </c:pt>
                <c:pt idx="5460">
                  <c:v>608</c:v>
                </c:pt>
                <c:pt idx="5461">
                  <c:v>608</c:v>
                </c:pt>
                <c:pt idx="5462">
                  <c:v>608</c:v>
                </c:pt>
                <c:pt idx="5463">
                  <c:v>608</c:v>
                </c:pt>
                <c:pt idx="5464">
                  <c:v>608</c:v>
                </c:pt>
                <c:pt idx="5465">
                  <c:v>608</c:v>
                </c:pt>
                <c:pt idx="5466">
                  <c:v>608</c:v>
                </c:pt>
                <c:pt idx="5467">
                  <c:v>608</c:v>
                </c:pt>
                <c:pt idx="5468">
                  <c:v>608</c:v>
                </c:pt>
                <c:pt idx="5469">
                  <c:v>608</c:v>
                </c:pt>
                <c:pt idx="5470">
                  <c:v>608</c:v>
                </c:pt>
                <c:pt idx="5471">
                  <c:v>608</c:v>
                </c:pt>
                <c:pt idx="5472">
                  <c:v>608</c:v>
                </c:pt>
                <c:pt idx="5473">
                  <c:v>608</c:v>
                </c:pt>
                <c:pt idx="5474">
                  <c:v>608</c:v>
                </c:pt>
                <c:pt idx="5475">
                  <c:v>608</c:v>
                </c:pt>
                <c:pt idx="5476">
                  <c:v>608</c:v>
                </c:pt>
                <c:pt idx="5477">
                  <c:v>608</c:v>
                </c:pt>
                <c:pt idx="5478">
                  <c:v>608</c:v>
                </c:pt>
                <c:pt idx="5479">
                  <c:v>608</c:v>
                </c:pt>
                <c:pt idx="5480">
                  <c:v>608</c:v>
                </c:pt>
                <c:pt idx="5481">
                  <c:v>608</c:v>
                </c:pt>
                <c:pt idx="5482">
                  <c:v>608</c:v>
                </c:pt>
                <c:pt idx="5483">
                  <c:v>608</c:v>
                </c:pt>
                <c:pt idx="5484">
                  <c:v>608</c:v>
                </c:pt>
                <c:pt idx="5485">
                  <c:v>608</c:v>
                </c:pt>
                <c:pt idx="5486">
                  <c:v>608</c:v>
                </c:pt>
                <c:pt idx="5487">
                  <c:v>608</c:v>
                </c:pt>
                <c:pt idx="5488">
                  <c:v>608</c:v>
                </c:pt>
                <c:pt idx="5489">
                  <c:v>608</c:v>
                </c:pt>
                <c:pt idx="5490">
                  <c:v>608</c:v>
                </c:pt>
                <c:pt idx="5491">
                  <c:v>608</c:v>
                </c:pt>
                <c:pt idx="5492">
                  <c:v>608</c:v>
                </c:pt>
                <c:pt idx="5493">
                  <c:v>608</c:v>
                </c:pt>
                <c:pt idx="5494">
                  <c:v>608</c:v>
                </c:pt>
                <c:pt idx="5495">
                  <c:v>608</c:v>
                </c:pt>
                <c:pt idx="5496">
                  <c:v>608</c:v>
                </c:pt>
                <c:pt idx="5497">
                  <c:v>608</c:v>
                </c:pt>
                <c:pt idx="5498">
                  <c:v>608</c:v>
                </c:pt>
                <c:pt idx="5499">
                  <c:v>608</c:v>
                </c:pt>
                <c:pt idx="5500">
                  <c:v>608</c:v>
                </c:pt>
                <c:pt idx="5501">
                  <c:v>608</c:v>
                </c:pt>
                <c:pt idx="5502">
                  <c:v>608</c:v>
                </c:pt>
                <c:pt idx="5503">
                  <c:v>608</c:v>
                </c:pt>
                <c:pt idx="5504">
                  <c:v>608</c:v>
                </c:pt>
                <c:pt idx="5505">
                  <c:v>608</c:v>
                </c:pt>
                <c:pt idx="5506">
                  <c:v>608</c:v>
                </c:pt>
                <c:pt idx="5507">
                  <c:v>608</c:v>
                </c:pt>
                <c:pt idx="5508">
                  <c:v>608</c:v>
                </c:pt>
                <c:pt idx="5509">
                  <c:v>608</c:v>
                </c:pt>
                <c:pt idx="5510">
                  <c:v>608</c:v>
                </c:pt>
                <c:pt idx="5511">
                  <c:v>608</c:v>
                </c:pt>
                <c:pt idx="5512">
                  <c:v>608</c:v>
                </c:pt>
                <c:pt idx="5513">
                  <c:v>608</c:v>
                </c:pt>
                <c:pt idx="5514">
                  <c:v>608</c:v>
                </c:pt>
                <c:pt idx="5515">
                  <c:v>608</c:v>
                </c:pt>
                <c:pt idx="5516">
                  <c:v>608</c:v>
                </c:pt>
                <c:pt idx="5517">
                  <c:v>608</c:v>
                </c:pt>
                <c:pt idx="5518">
                  <c:v>608</c:v>
                </c:pt>
                <c:pt idx="5519">
                  <c:v>608</c:v>
                </c:pt>
                <c:pt idx="5520">
                  <c:v>608</c:v>
                </c:pt>
                <c:pt idx="5521">
                  <c:v>608</c:v>
                </c:pt>
                <c:pt idx="5522">
                  <c:v>608</c:v>
                </c:pt>
                <c:pt idx="5523">
                  <c:v>608</c:v>
                </c:pt>
                <c:pt idx="5524">
                  <c:v>608</c:v>
                </c:pt>
                <c:pt idx="5525">
                  <c:v>608</c:v>
                </c:pt>
                <c:pt idx="5526">
                  <c:v>608</c:v>
                </c:pt>
                <c:pt idx="5527">
                  <c:v>608</c:v>
                </c:pt>
                <c:pt idx="5528">
                  <c:v>608</c:v>
                </c:pt>
                <c:pt idx="5529">
                  <c:v>608</c:v>
                </c:pt>
                <c:pt idx="5530">
                  <c:v>608</c:v>
                </c:pt>
                <c:pt idx="5531">
                  <c:v>608</c:v>
                </c:pt>
                <c:pt idx="5532">
                  <c:v>608</c:v>
                </c:pt>
                <c:pt idx="5533">
                  <c:v>608</c:v>
                </c:pt>
                <c:pt idx="5534">
                  <c:v>608</c:v>
                </c:pt>
                <c:pt idx="5535">
                  <c:v>608</c:v>
                </c:pt>
                <c:pt idx="5536">
                  <c:v>608</c:v>
                </c:pt>
                <c:pt idx="5537">
                  <c:v>608</c:v>
                </c:pt>
                <c:pt idx="5538">
                  <c:v>608</c:v>
                </c:pt>
                <c:pt idx="5539">
                  <c:v>608</c:v>
                </c:pt>
                <c:pt idx="5540">
                  <c:v>608</c:v>
                </c:pt>
                <c:pt idx="5541">
                  <c:v>608</c:v>
                </c:pt>
                <c:pt idx="5542">
                  <c:v>608</c:v>
                </c:pt>
                <c:pt idx="5543">
                  <c:v>608</c:v>
                </c:pt>
                <c:pt idx="5544">
                  <c:v>608</c:v>
                </c:pt>
                <c:pt idx="5545">
                  <c:v>608</c:v>
                </c:pt>
                <c:pt idx="5546">
                  <c:v>608</c:v>
                </c:pt>
                <c:pt idx="5547">
                  <c:v>608</c:v>
                </c:pt>
                <c:pt idx="5548">
                  <c:v>608</c:v>
                </c:pt>
                <c:pt idx="5549">
                  <c:v>608</c:v>
                </c:pt>
                <c:pt idx="5550">
                  <c:v>608</c:v>
                </c:pt>
                <c:pt idx="5551">
                  <c:v>608</c:v>
                </c:pt>
                <c:pt idx="5552">
                  <c:v>608</c:v>
                </c:pt>
                <c:pt idx="5553">
                  <c:v>608</c:v>
                </c:pt>
                <c:pt idx="5554">
                  <c:v>608</c:v>
                </c:pt>
                <c:pt idx="5555">
                  <c:v>608</c:v>
                </c:pt>
                <c:pt idx="5556">
                  <c:v>608</c:v>
                </c:pt>
                <c:pt idx="5557">
                  <c:v>608</c:v>
                </c:pt>
                <c:pt idx="5558">
                  <c:v>608</c:v>
                </c:pt>
                <c:pt idx="5559">
                  <c:v>608</c:v>
                </c:pt>
                <c:pt idx="5560">
                  <c:v>608</c:v>
                </c:pt>
                <c:pt idx="5561">
                  <c:v>608</c:v>
                </c:pt>
                <c:pt idx="5562">
                  <c:v>608</c:v>
                </c:pt>
                <c:pt idx="5563">
                  <c:v>608</c:v>
                </c:pt>
                <c:pt idx="5564">
                  <c:v>608</c:v>
                </c:pt>
                <c:pt idx="5565">
                  <c:v>608</c:v>
                </c:pt>
                <c:pt idx="5566">
                  <c:v>608</c:v>
                </c:pt>
                <c:pt idx="5567">
                  <c:v>608</c:v>
                </c:pt>
                <c:pt idx="5568">
                  <c:v>608</c:v>
                </c:pt>
                <c:pt idx="5569">
                  <c:v>608</c:v>
                </c:pt>
                <c:pt idx="5570">
                  <c:v>608</c:v>
                </c:pt>
                <c:pt idx="5571">
                  <c:v>608</c:v>
                </c:pt>
                <c:pt idx="5572">
                  <c:v>608</c:v>
                </c:pt>
                <c:pt idx="5573">
                  <c:v>608</c:v>
                </c:pt>
                <c:pt idx="5574">
                  <c:v>608</c:v>
                </c:pt>
                <c:pt idx="5575">
                  <c:v>608</c:v>
                </c:pt>
                <c:pt idx="5576">
                  <c:v>608</c:v>
                </c:pt>
                <c:pt idx="5577">
                  <c:v>608</c:v>
                </c:pt>
                <c:pt idx="5578">
                  <c:v>608</c:v>
                </c:pt>
                <c:pt idx="5579">
                  <c:v>608</c:v>
                </c:pt>
                <c:pt idx="5580">
                  <c:v>608</c:v>
                </c:pt>
                <c:pt idx="5581">
                  <c:v>608</c:v>
                </c:pt>
                <c:pt idx="5582">
                  <c:v>608</c:v>
                </c:pt>
                <c:pt idx="5583">
                  <c:v>608</c:v>
                </c:pt>
                <c:pt idx="5584">
                  <c:v>608</c:v>
                </c:pt>
                <c:pt idx="5585">
                  <c:v>608</c:v>
                </c:pt>
                <c:pt idx="5586">
                  <c:v>608</c:v>
                </c:pt>
                <c:pt idx="5587">
                  <c:v>608</c:v>
                </c:pt>
                <c:pt idx="5588">
                  <c:v>608</c:v>
                </c:pt>
                <c:pt idx="5589">
                  <c:v>608</c:v>
                </c:pt>
                <c:pt idx="5590">
                  <c:v>608</c:v>
                </c:pt>
                <c:pt idx="5591">
                  <c:v>608</c:v>
                </c:pt>
                <c:pt idx="5592">
                  <c:v>608</c:v>
                </c:pt>
                <c:pt idx="5593">
                  <c:v>608</c:v>
                </c:pt>
                <c:pt idx="5594">
                  <c:v>608</c:v>
                </c:pt>
                <c:pt idx="5595">
                  <c:v>608</c:v>
                </c:pt>
                <c:pt idx="5596">
                  <c:v>608</c:v>
                </c:pt>
                <c:pt idx="5597">
                  <c:v>608</c:v>
                </c:pt>
                <c:pt idx="5598">
                  <c:v>608</c:v>
                </c:pt>
                <c:pt idx="5599">
                  <c:v>608</c:v>
                </c:pt>
                <c:pt idx="5600">
                  <c:v>608</c:v>
                </c:pt>
                <c:pt idx="5601">
                  <c:v>608</c:v>
                </c:pt>
                <c:pt idx="5602">
                  <c:v>608</c:v>
                </c:pt>
                <c:pt idx="5603">
                  <c:v>608</c:v>
                </c:pt>
                <c:pt idx="5604">
                  <c:v>608</c:v>
                </c:pt>
                <c:pt idx="5605">
                  <c:v>608</c:v>
                </c:pt>
                <c:pt idx="5606">
                  <c:v>608</c:v>
                </c:pt>
                <c:pt idx="5607">
                  <c:v>608</c:v>
                </c:pt>
                <c:pt idx="5608">
                  <c:v>608</c:v>
                </c:pt>
                <c:pt idx="5609">
                  <c:v>608</c:v>
                </c:pt>
                <c:pt idx="5610">
                  <c:v>608</c:v>
                </c:pt>
                <c:pt idx="5611">
                  <c:v>608</c:v>
                </c:pt>
                <c:pt idx="5612">
                  <c:v>608</c:v>
                </c:pt>
                <c:pt idx="5613">
                  <c:v>608</c:v>
                </c:pt>
                <c:pt idx="5614">
                  <c:v>608</c:v>
                </c:pt>
                <c:pt idx="5615">
                  <c:v>608</c:v>
                </c:pt>
                <c:pt idx="5616">
                  <c:v>608</c:v>
                </c:pt>
                <c:pt idx="5617">
                  <c:v>608</c:v>
                </c:pt>
                <c:pt idx="5618">
                  <c:v>608</c:v>
                </c:pt>
                <c:pt idx="5619">
                  <c:v>608</c:v>
                </c:pt>
                <c:pt idx="5620">
                  <c:v>608</c:v>
                </c:pt>
                <c:pt idx="5621">
                  <c:v>608</c:v>
                </c:pt>
                <c:pt idx="5622">
                  <c:v>608</c:v>
                </c:pt>
                <c:pt idx="5623">
                  <c:v>608</c:v>
                </c:pt>
                <c:pt idx="5624">
                  <c:v>608</c:v>
                </c:pt>
                <c:pt idx="5625">
                  <c:v>608</c:v>
                </c:pt>
                <c:pt idx="5626">
                  <c:v>608</c:v>
                </c:pt>
                <c:pt idx="5627">
                  <c:v>608</c:v>
                </c:pt>
                <c:pt idx="5628">
                  <c:v>608</c:v>
                </c:pt>
                <c:pt idx="5629">
                  <c:v>608</c:v>
                </c:pt>
                <c:pt idx="5630">
                  <c:v>608</c:v>
                </c:pt>
                <c:pt idx="5631">
                  <c:v>608</c:v>
                </c:pt>
                <c:pt idx="5632">
                  <c:v>608</c:v>
                </c:pt>
                <c:pt idx="5633">
                  <c:v>608</c:v>
                </c:pt>
                <c:pt idx="5634">
                  <c:v>608</c:v>
                </c:pt>
                <c:pt idx="5635">
                  <c:v>608</c:v>
                </c:pt>
                <c:pt idx="5636">
                  <c:v>608</c:v>
                </c:pt>
                <c:pt idx="5637">
                  <c:v>608</c:v>
                </c:pt>
                <c:pt idx="5638">
                  <c:v>608</c:v>
                </c:pt>
                <c:pt idx="5639">
                  <c:v>608</c:v>
                </c:pt>
                <c:pt idx="5640">
                  <c:v>608</c:v>
                </c:pt>
                <c:pt idx="5641">
                  <c:v>608</c:v>
                </c:pt>
                <c:pt idx="5642">
                  <c:v>608</c:v>
                </c:pt>
                <c:pt idx="5643">
                  <c:v>608</c:v>
                </c:pt>
                <c:pt idx="5644">
                  <c:v>608</c:v>
                </c:pt>
                <c:pt idx="5645">
                  <c:v>608</c:v>
                </c:pt>
                <c:pt idx="5646">
                  <c:v>608</c:v>
                </c:pt>
                <c:pt idx="5647">
                  <c:v>608</c:v>
                </c:pt>
                <c:pt idx="5648">
                  <c:v>608</c:v>
                </c:pt>
                <c:pt idx="5649">
                  <c:v>608</c:v>
                </c:pt>
                <c:pt idx="5650">
                  <c:v>608</c:v>
                </c:pt>
                <c:pt idx="5651">
                  <c:v>608</c:v>
                </c:pt>
                <c:pt idx="5652">
                  <c:v>608</c:v>
                </c:pt>
                <c:pt idx="5653">
                  <c:v>608</c:v>
                </c:pt>
                <c:pt idx="5654">
                  <c:v>608</c:v>
                </c:pt>
                <c:pt idx="5655">
                  <c:v>608</c:v>
                </c:pt>
                <c:pt idx="5656">
                  <c:v>608</c:v>
                </c:pt>
                <c:pt idx="5657">
                  <c:v>608</c:v>
                </c:pt>
                <c:pt idx="5658">
                  <c:v>608</c:v>
                </c:pt>
                <c:pt idx="5659">
                  <c:v>608</c:v>
                </c:pt>
                <c:pt idx="5660">
                  <c:v>608</c:v>
                </c:pt>
                <c:pt idx="5661">
                  <c:v>608</c:v>
                </c:pt>
                <c:pt idx="5662">
                  <c:v>608</c:v>
                </c:pt>
                <c:pt idx="5663">
                  <c:v>608</c:v>
                </c:pt>
                <c:pt idx="5664">
                  <c:v>608</c:v>
                </c:pt>
                <c:pt idx="5665">
                  <c:v>608</c:v>
                </c:pt>
                <c:pt idx="5666">
                  <c:v>608</c:v>
                </c:pt>
                <c:pt idx="5667">
                  <c:v>608</c:v>
                </c:pt>
                <c:pt idx="5668">
                  <c:v>608</c:v>
                </c:pt>
                <c:pt idx="5669">
                  <c:v>608</c:v>
                </c:pt>
                <c:pt idx="5670">
                  <c:v>608</c:v>
                </c:pt>
                <c:pt idx="5671">
                  <c:v>608</c:v>
                </c:pt>
                <c:pt idx="5672">
                  <c:v>608</c:v>
                </c:pt>
                <c:pt idx="5673">
                  <c:v>608</c:v>
                </c:pt>
                <c:pt idx="5674">
                  <c:v>608</c:v>
                </c:pt>
                <c:pt idx="5675">
                  <c:v>608</c:v>
                </c:pt>
                <c:pt idx="5676">
                  <c:v>608</c:v>
                </c:pt>
                <c:pt idx="5677">
                  <c:v>608</c:v>
                </c:pt>
                <c:pt idx="5678">
                  <c:v>608</c:v>
                </c:pt>
                <c:pt idx="5679">
                  <c:v>608</c:v>
                </c:pt>
                <c:pt idx="5680">
                  <c:v>608</c:v>
                </c:pt>
                <c:pt idx="5681">
                  <c:v>608</c:v>
                </c:pt>
                <c:pt idx="5682">
                  <c:v>608</c:v>
                </c:pt>
                <c:pt idx="5683">
                  <c:v>608</c:v>
                </c:pt>
                <c:pt idx="5684">
                  <c:v>608</c:v>
                </c:pt>
                <c:pt idx="5685">
                  <c:v>608</c:v>
                </c:pt>
                <c:pt idx="5686">
                  <c:v>608</c:v>
                </c:pt>
                <c:pt idx="5687">
                  <c:v>608</c:v>
                </c:pt>
                <c:pt idx="5688">
                  <c:v>608</c:v>
                </c:pt>
                <c:pt idx="5689">
                  <c:v>608</c:v>
                </c:pt>
                <c:pt idx="5690">
                  <c:v>608</c:v>
                </c:pt>
                <c:pt idx="5691">
                  <c:v>608</c:v>
                </c:pt>
                <c:pt idx="5692">
                  <c:v>608</c:v>
                </c:pt>
                <c:pt idx="5693">
                  <c:v>608</c:v>
                </c:pt>
                <c:pt idx="5694">
                  <c:v>608</c:v>
                </c:pt>
                <c:pt idx="5695">
                  <c:v>608</c:v>
                </c:pt>
                <c:pt idx="5696">
                  <c:v>608</c:v>
                </c:pt>
                <c:pt idx="5697">
                  <c:v>608</c:v>
                </c:pt>
                <c:pt idx="5698">
                  <c:v>608</c:v>
                </c:pt>
                <c:pt idx="5699">
                  <c:v>608</c:v>
                </c:pt>
                <c:pt idx="5700">
                  <c:v>608</c:v>
                </c:pt>
                <c:pt idx="5701">
                  <c:v>608</c:v>
                </c:pt>
                <c:pt idx="5702">
                  <c:v>608</c:v>
                </c:pt>
                <c:pt idx="5703">
                  <c:v>608</c:v>
                </c:pt>
                <c:pt idx="5704">
                  <c:v>608</c:v>
                </c:pt>
                <c:pt idx="5705">
                  <c:v>608</c:v>
                </c:pt>
                <c:pt idx="5706">
                  <c:v>608</c:v>
                </c:pt>
                <c:pt idx="5707">
                  <c:v>608</c:v>
                </c:pt>
                <c:pt idx="5708">
                  <c:v>608</c:v>
                </c:pt>
                <c:pt idx="5709">
                  <c:v>608</c:v>
                </c:pt>
                <c:pt idx="5710">
                  <c:v>608</c:v>
                </c:pt>
                <c:pt idx="5711">
                  <c:v>608</c:v>
                </c:pt>
                <c:pt idx="5712">
                  <c:v>608</c:v>
                </c:pt>
                <c:pt idx="5713">
                  <c:v>608</c:v>
                </c:pt>
                <c:pt idx="5714">
                  <c:v>608</c:v>
                </c:pt>
                <c:pt idx="5715">
                  <c:v>608</c:v>
                </c:pt>
                <c:pt idx="5716">
                  <c:v>608</c:v>
                </c:pt>
                <c:pt idx="5717">
                  <c:v>608</c:v>
                </c:pt>
                <c:pt idx="5718">
                  <c:v>608</c:v>
                </c:pt>
                <c:pt idx="5719">
                  <c:v>608</c:v>
                </c:pt>
                <c:pt idx="5720">
                  <c:v>608</c:v>
                </c:pt>
                <c:pt idx="5721">
                  <c:v>608</c:v>
                </c:pt>
                <c:pt idx="5722">
                  <c:v>608</c:v>
                </c:pt>
                <c:pt idx="5723">
                  <c:v>608</c:v>
                </c:pt>
                <c:pt idx="5724">
                  <c:v>608</c:v>
                </c:pt>
                <c:pt idx="5725">
                  <c:v>608</c:v>
                </c:pt>
                <c:pt idx="5726">
                  <c:v>608</c:v>
                </c:pt>
                <c:pt idx="5727">
                  <c:v>608</c:v>
                </c:pt>
                <c:pt idx="5728">
                  <c:v>608</c:v>
                </c:pt>
                <c:pt idx="5729">
                  <c:v>608</c:v>
                </c:pt>
                <c:pt idx="5730">
                  <c:v>608</c:v>
                </c:pt>
                <c:pt idx="5731">
                  <c:v>608</c:v>
                </c:pt>
                <c:pt idx="5732">
                  <c:v>608</c:v>
                </c:pt>
                <c:pt idx="5733">
                  <c:v>608</c:v>
                </c:pt>
                <c:pt idx="5734">
                  <c:v>608</c:v>
                </c:pt>
                <c:pt idx="5735">
                  <c:v>608</c:v>
                </c:pt>
                <c:pt idx="5736">
                  <c:v>608</c:v>
                </c:pt>
                <c:pt idx="5737">
                  <c:v>608</c:v>
                </c:pt>
                <c:pt idx="5738">
                  <c:v>608</c:v>
                </c:pt>
                <c:pt idx="5739">
                  <c:v>608</c:v>
                </c:pt>
                <c:pt idx="5740">
                  <c:v>608</c:v>
                </c:pt>
                <c:pt idx="5741">
                  <c:v>608</c:v>
                </c:pt>
                <c:pt idx="5742">
                  <c:v>608</c:v>
                </c:pt>
                <c:pt idx="5743">
                  <c:v>608</c:v>
                </c:pt>
                <c:pt idx="5744">
                  <c:v>608</c:v>
                </c:pt>
                <c:pt idx="5745">
                  <c:v>608</c:v>
                </c:pt>
                <c:pt idx="5746">
                  <c:v>608</c:v>
                </c:pt>
                <c:pt idx="5747">
                  <c:v>608</c:v>
                </c:pt>
                <c:pt idx="5748">
                  <c:v>608</c:v>
                </c:pt>
                <c:pt idx="5749">
                  <c:v>608</c:v>
                </c:pt>
                <c:pt idx="5750">
                  <c:v>608</c:v>
                </c:pt>
                <c:pt idx="5751">
                  <c:v>608</c:v>
                </c:pt>
                <c:pt idx="5752">
                  <c:v>608</c:v>
                </c:pt>
                <c:pt idx="5753">
                  <c:v>608</c:v>
                </c:pt>
                <c:pt idx="5754">
                  <c:v>608</c:v>
                </c:pt>
                <c:pt idx="5755">
                  <c:v>608</c:v>
                </c:pt>
                <c:pt idx="5756">
                  <c:v>608</c:v>
                </c:pt>
                <c:pt idx="5757">
                  <c:v>608</c:v>
                </c:pt>
                <c:pt idx="5758">
                  <c:v>608</c:v>
                </c:pt>
                <c:pt idx="5759">
                  <c:v>608</c:v>
                </c:pt>
                <c:pt idx="5760">
                  <c:v>608</c:v>
                </c:pt>
                <c:pt idx="5761">
                  <c:v>608</c:v>
                </c:pt>
                <c:pt idx="5762">
                  <c:v>608</c:v>
                </c:pt>
                <c:pt idx="5763">
                  <c:v>608</c:v>
                </c:pt>
                <c:pt idx="5764">
                  <c:v>608</c:v>
                </c:pt>
                <c:pt idx="5765">
                  <c:v>608</c:v>
                </c:pt>
                <c:pt idx="5766">
                  <c:v>608</c:v>
                </c:pt>
                <c:pt idx="5767">
                  <c:v>608</c:v>
                </c:pt>
                <c:pt idx="5768">
                  <c:v>608</c:v>
                </c:pt>
                <c:pt idx="5769">
                  <c:v>608</c:v>
                </c:pt>
                <c:pt idx="5770">
                  <c:v>608</c:v>
                </c:pt>
                <c:pt idx="5771">
                  <c:v>608</c:v>
                </c:pt>
                <c:pt idx="5772">
                  <c:v>608</c:v>
                </c:pt>
                <c:pt idx="5773">
                  <c:v>608</c:v>
                </c:pt>
                <c:pt idx="5774">
                  <c:v>608</c:v>
                </c:pt>
                <c:pt idx="5775">
                  <c:v>608</c:v>
                </c:pt>
                <c:pt idx="5776">
                  <c:v>608</c:v>
                </c:pt>
                <c:pt idx="5777">
                  <c:v>608</c:v>
                </c:pt>
                <c:pt idx="5778">
                  <c:v>608</c:v>
                </c:pt>
                <c:pt idx="5779">
                  <c:v>608</c:v>
                </c:pt>
                <c:pt idx="5780">
                  <c:v>608</c:v>
                </c:pt>
                <c:pt idx="5781">
                  <c:v>608</c:v>
                </c:pt>
                <c:pt idx="5782">
                  <c:v>608</c:v>
                </c:pt>
                <c:pt idx="5783">
                  <c:v>608</c:v>
                </c:pt>
                <c:pt idx="5784">
                  <c:v>608</c:v>
                </c:pt>
                <c:pt idx="5785">
                  <c:v>608</c:v>
                </c:pt>
                <c:pt idx="5786">
                  <c:v>608</c:v>
                </c:pt>
                <c:pt idx="5787">
                  <c:v>608</c:v>
                </c:pt>
                <c:pt idx="5788">
                  <c:v>608</c:v>
                </c:pt>
                <c:pt idx="5789">
                  <c:v>608</c:v>
                </c:pt>
                <c:pt idx="5790">
                  <c:v>608</c:v>
                </c:pt>
                <c:pt idx="5791">
                  <c:v>608</c:v>
                </c:pt>
                <c:pt idx="5792">
                  <c:v>608</c:v>
                </c:pt>
                <c:pt idx="5793">
                  <c:v>608</c:v>
                </c:pt>
                <c:pt idx="5794">
                  <c:v>608</c:v>
                </c:pt>
                <c:pt idx="5795">
                  <c:v>608</c:v>
                </c:pt>
                <c:pt idx="5796">
                  <c:v>608</c:v>
                </c:pt>
                <c:pt idx="5797">
                  <c:v>608</c:v>
                </c:pt>
                <c:pt idx="5798">
                  <c:v>608</c:v>
                </c:pt>
                <c:pt idx="5799">
                  <c:v>608</c:v>
                </c:pt>
                <c:pt idx="5800">
                  <c:v>608</c:v>
                </c:pt>
                <c:pt idx="5801">
                  <c:v>608</c:v>
                </c:pt>
                <c:pt idx="5802">
                  <c:v>608</c:v>
                </c:pt>
                <c:pt idx="5803">
                  <c:v>608</c:v>
                </c:pt>
                <c:pt idx="5804">
                  <c:v>608</c:v>
                </c:pt>
                <c:pt idx="5805">
                  <c:v>608</c:v>
                </c:pt>
                <c:pt idx="5806">
                  <c:v>608</c:v>
                </c:pt>
                <c:pt idx="5807">
                  <c:v>608</c:v>
                </c:pt>
                <c:pt idx="5808">
                  <c:v>608</c:v>
                </c:pt>
                <c:pt idx="5809">
                  <c:v>608</c:v>
                </c:pt>
                <c:pt idx="5810">
                  <c:v>608</c:v>
                </c:pt>
                <c:pt idx="5811">
                  <c:v>608</c:v>
                </c:pt>
                <c:pt idx="5812">
                  <c:v>608</c:v>
                </c:pt>
                <c:pt idx="5813">
                  <c:v>608</c:v>
                </c:pt>
                <c:pt idx="5814">
                  <c:v>608</c:v>
                </c:pt>
                <c:pt idx="5815">
                  <c:v>608</c:v>
                </c:pt>
                <c:pt idx="5816">
                  <c:v>608</c:v>
                </c:pt>
                <c:pt idx="5817">
                  <c:v>608</c:v>
                </c:pt>
                <c:pt idx="5818">
                  <c:v>608</c:v>
                </c:pt>
                <c:pt idx="5819">
                  <c:v>608</c:v>
                </c:pt>
                <c:pt idx="5820">
                  <c:v>608</c:v>
                </c:pt>
                <c:pt idx="5821">
                  <c:v>608</c:v>
                </c:pt>
                <c:pt idx="5822">
                  <c:v>608</c:v>
                </c:pt>
                <c:pt idx="5823">
                  <c:v>608</c:v>
                </c:pt>
                <c:pt idx="5824">
                  <c:v>608</c:v>
                </c:pt>
                <c:pt idx="5825">
                  <c:v>608</c:v>
                </c:pt>
                <c:pt idx="5826">
                  <c:v>608</c:v>
                </c:pt>
                <c:pt idx="5827">
                  <c:v>608</c:v>
                </c:pt>
                <c:pt idx="5828">
                  <c:v>608</c:v>
                </c:pt>
                <c:pt idx="5829">
                  <c:v>608</c:v>
                </c:pt>
                <c:pt idx="5830">
                  <c:v>608</c:v>
                </c:pt>
                <c:pt idx="5831">
                  <c:v>608</c:v>
                </c:pt>
                <c:pt idx="5832">
                  <c:v>608</c:v>
                </c:pt>
                <c:pt idx="5833">
                  <c:v>608</c:v>
                </c:pt>
                <c:pt idx="5834">
                  <c:v>608</c:v>
                </c:pt>
                <c:pt idx="5835">
                  <c:v>608</c:v>
                </c:pt>
                <c:pt idx="5836">
                  <c:v>608</c:v>
                </c:pt>
                <c:pt idx="5837">
                  <c:v>608</c:v>
                </c:pt>
                <c:pt idx="5838">
                  <c:v>608</c:v>
                </c:pt>
                <c:pt idx="5839">
                  <c:v>608</c:v>
                </c:pt>
                <c:pt idx="5840">
                  <c:v>608</c:v>
                </c:pt>
                <c:pt idx="5841">
                  <c:v>608</c:v>
                </c:pt>
                <c:pt idx="5842">
                  <c:v>608</c:v>
                </c:pt>
                <c:pt idx="5843">
                  <c:v>608</c:v>
                </c:pt>
                <c:pt idx="5844">
                  <c:v>608</c:v>
                </c:pt>
                <c:pt idx="5845">
                  <c:v>608</c:v>
                </c:pt>
                <c:pt idx="5846">
                  <c:v>608</c:v>
                </c:pt>
                <c:pt idx="5847">
                  <c:v>608</c:v>
                </c:pt>
                <c:pt idx="5848">
                  <c:v>608</c:v>
                </c:pt>
                <c:pt idx="5849">
                  <c:v>608</c:v>
                </c:pt>
                <c:pt idx="5850">
                  <c:v>608</c:v>
                </c:pt>
                <c:pt idx="5851">
                  <c:v>608</c:v>
                </c:pt>
                <c:pt idx="5852">
                  <c:v>608</c:v>
                </c:pt>
                <c:pt idx="5853">
                  <c:v>608</c:v>
                </c:pt>
                <c:pt idx="5854">
                  <c:v>608</c:v>
                </c:pt>
                <c:pt idx="5855">
                  <c:v>608</c:v>
                </c:pt>
                <c:pt idx="5856">
                  <c:v>608</c:v>
                </c:pt>
                <c:pt idx="5857">
                  <c:v>608</c:v>
                </c:pt>
                <c:pt idx="5858">
                  <c:v>608</c:v>
                </c:pt>
                <c:pt idx="5859">
                  <c:v>608</c:v>
                </c:pt>
                <c:pt idx="5860">
                  <c:v>608</c:v>
                </c:pt>
                <c:pt idx="5861">
                  <c:v>608</c:v>
                </c:pt>
                <c:pt idx="5862">
                  <c:v>608</c:v>
                </c:pt>
                <c:pt idx="5863">
                  <c:v>608</c:v>
                </c:pt>
                <c:pt idx="5864">
                  <c:v>608</c:v>
                </c:pt>
                <c:pt idx="5865">
                  <c:v>608</c:v>
                </c:pt>
                <c:pt idx="5866">
                  <c:v>608</c:v>
                </c:pt>
                <c:pt idx="5867">
                  <c:v>608</c:v>
                </c:pt>
                <c:pt idx="5868">
                  <c:v>608</c:v>
                </c:pt>
                <c:pt idx="5869">
                  <c:v>608</c:v>
                </c:pt>
                <c:pt idx="5870">
                  <c:v>608</c:v>
                </c:pt>
                <c:pt idx="5871">
                  <c:v>608</c:v>
                </c:pt>
                <c:pt idx="5872">
                  <c:v>608</c:v>
                </c:pt>
                <c:pt idx="5873">
                  <c:v>608</c:v>
                </c:pt>
                <c:pt idx="5874">
                  <c:v>608</c:v>
                </c:pt>
                <c:pt idx="5875">
                  <c:v>608</c:v>
                </c:pt>
                <c:pt idx="5876">
                  <c:v>608</c:v>
                </c:pt>
                <c:pt idx="5877">
                  <c:v>608</c:v>
                </c:pt>
                <c:pt idx="5878">
                  <c:v>608</c:v>
                </c:pt>
                <c:pt idx="5879">
                  <c:v>608</c:v>
                </c:pt>
                <c:pt idx="5880">
                  <c:v>608</c:v>
                </c:pt>
                <c:pt idx="5881">
                  <c:v>608</c:v>
                </c:pt>
                <c:pt idx="5882">
                  <c:v>608</c:v>
                </c:pt>
                <c:pt idx="5883">
                  <c:v>608</c:v>
                </c:pt>
                <c:pt idx="5884">
                  <c:v>608</c:v>
                </c:pt>
                <c:pt idx="5885">
                  <c:v>608</c:v>
                </c:pt>
                <c:pt idx="5886">
                  <c:v>608</c:v>
                </c:pt>
                <c:pt idx="5887">
                  <c:v>608</c:v>
                </c:pt>
                <c:pt idx="5888">
                  <c:v>608</c:v>
                </c:pt>
                <c:pt idx="5889">
                  <c:v>608</c:v>
                </c:pt>
                <c:pt idx="5890">
                  <c:v>608</c:v>
                </c:pt>
                <c:pt idx="5891">
                  <c:v>608</c:v>
                </c:pt>
                <c:pt idx="5892">
                  <c:v>608</c:v>
                </c:pt>
                <c:pt idx="5893">
                  <c:v>608</c:v>
                </c:pt>
                <c:pt idx="5894">
                  <c:v>608</c:v>
                </c:pt>
                <c:pt idx="5895">
                  <c:v>608</c:v>
                </c:pt>
                <c:pt idx="5896">
                  <c:v>608</c:v>
                </c:pt>
                <c:pt idx="5897">
                  <c:v>608</c:v>
                </c:pt>
                <c:pt idx="5898">
                  <c:v>608</c:v>
                </c:pt>
                <c:pt idx="5899">
                  <c:v>608</c:v>
                </c:pt>
                <c:pt idx="5900">
                  <c:v>608</c:v>
                </c:pt>
                <c:pt idx="5901">
                  <c:v>608</c:v>
                </c:pt>
                <c:pt idx="5902">
                  <c:v>608</c:v>
                </c:pt>
                <c:pt idx="5903">
                  <c:v>608</c:v>
                </c:pt>
                <c:pt idx="5904">
                  <c:v>608</c:v>
                </c:pt>
                <c:pt idx="5905">
                  <c:v>608</c:v>
                </c:pt>
                <c:pt idx="5906">
                  <c:v>608</c:v>
                </c:pt>
                <c:pt idx="5907">
                  <c:v>608</c:v>
                </c:pt>
                <c:pt idx="5908">
                  <c:v>608</c:v>
                </c:pt>
                <c:pt idx="5909">
                  <c:v>608</c:v>
                </c:pt>
                <c:pt idx="5910">
                  <c:v>608</c:v>
                </c:pt>
                <c:pt idx="5911">
                  <c:v>608</c:v>
                </c:pt>
                <c:pt idx="5912">
                  <c:v>608</c:v>
                </c:pt>
                <c:pt idx="5913">
                  <c:v>608</c:v>
                </c:pt>
                <c:pt idx="5914">
                  <c:v>608</c:v>
                </c:pt>
                <c:pt idx="5915">
                  <c:v>608</c:v>
                </c:pt>
                <c:pt idx="5916">
                  <c:v>608</c:v>
                </c:pt>
                <c:pt idx="5917">
                  <c:v>608</c:v>
                </c:pt>
                <c:pt idx="5918">
                  <c:v>608</c:v>
                </c:pt>
                <c:pt idx="5919">
                  <c:v>608</c:v>
                </c:pt>
                <c:pt idx="5920">
                  <c:v>608</c:v>
                </c:pt>
                <c:pt idx="5921">
                  <c:v>608</c:v>
                </c:pt>
                <c:pt idx="5922">
                  <c:v>608</c:v>
                </c:pt>
                <c:pt idx="5923">
                  <c:v>608</c:v>
                </c:pt>
                <c:pt idx="5924">
                  <c:v>608</c:v>
                </c:pt>
                <c:pt idx="5925">
                  <c:v>608</c:v>
                </c:pt>
                <c:pt idx="5926">
                  <c:v>608</c:v>
                </c:pt>
                <c:pt idx="5927">
                  <c:v>608</c:v>
                </c:pt>
                <c:pt idx="5928">
                  <c:v>608</c:v>
                </c:pt>
                <c:pt idx="5929">
                  <c:v>608</c:v>
                </c:pt>
                <c:pt idx="5930">
                  <c:v>608</c:v>
                </c:pt>
                <c:pt idx="5931">
                  <c:v>608</c:v>
                </c:pt>
                <c:pt idx="5932">
                  <c:v>608</c:v>
                </c:pt>
                <c:pt idx="5933">
                  <c:v>608</c:v>
                </c:pt>
                <c:pt idx="5934">
                  <c:v>608</c:v>
                </c:pt>
                <c:pt idx="5935">
                  <c:v>608</c:v>
                </c:pt>
                <c:pt idx="5936">
                  <c:v>608</c:v>
                </c:pt>
                <c:pt idx="5937">
                  <c:v>608</c:v>
                </c:pt>
                <c:pt idx="5938">
                  <c:v>608</c:v>
                </c:pt>
                <c:pt idx="5939">
                  <c:v>608</c:v>
                </c:pt>
                <c:pt idx="5940">
                  <c:v>608</c:v>
                </c:pt>
                <c:pt idx="5941">
                  <c:v>608</c:v>
                </c:pt>
                <c:pt idx="5942">
                  <c:v>608</c:v>
                </c:pt>
                <c:pt idx="5943">
                  <c:v>608</c:v>
                </c:pt>
                <c:pt idx="5944">
                  <c:v>608</c:v>
                </c:pt>
                <c:pt idx="5945">
                  <c:v>608</c:v>
                </c:pt>
                <c:pt idx="5946">
                  <c:v>608</c:v>
                </c:pt>
                <c:pt idx="5947">
                  <c:v>608</c:v>
                </c:pt>
                <c:pt idx="5948">
                  <c:v>608</c:v>
                </c:pt>
                <c:pt idx="5949">
                  <c:v>608</c:v>
                </c:pt>
                <c:pt idx="5950">
                  <c:v>608</c:v>
                </c:pt>
                <c:pt idx="5951">
                  <c:v>608</c:v>
                </c:pt>
                <c:pt idx="5952">
                  <c:v>608</c:v>
                </c:pt>
                <c:pt idx="5953">
                  <c:v>608</c:v>
                </c:pt>
                <c:pt idx="5954">
                  <c:v>608</c:v>
                </c:pt>
                <c:pt idx="5955">
                  <c:v>608</c:v>
                </c:pt>
                <c:pt idx="5956">
                  <c:v>608</c:v>
                </c:pt>
                <c:pt idx="5957">
                  <c:v>608</c:v>
                </c:pt>
                <c:pt idx="5958">
                  <c:v>608</c:v>
                </c:pt>
                <c:pt idx="5959">
                  <c:v>608</c:v>
                </c:pt>
                <c:pt idx="5960">
                  <c:v>608</c:v>
                </c:pt>
                <c:pt idx="5961">
                  <c:v>608</c:v>
                </c:pt>
                <c:pt idx="5962">
                  <c:v>608</c:v>
                </c:pt>
                <c:pt idx="5963">
                  <c:v>608</c:v>
                </c:pt>
                <c:pt idx="5964">
                  <c:v>608</c:v>
                </c:pt>
                <c:pt idx="5965">
                  <c:v>608</c:v>
                </c:pt>
                <c:pt idx="5966">
                  <c:v>608</c:v>
                </c:pt>
                <c:pt idx="5967">
                  <c:v>608</c:v>
                </c:pt>
                <c:pt idx="5968">
                  <c:v>608</c:v>
                </c:pt>
                <c:pt idx="5969">
                  <c:v>608</c:v>
                </c:pt>
                <c:pt idx="5970">
                  <c:v>608</c:v>
                </c:pt>
                <c:pt idx="5971">
                  <c:v>608</c:v>
                </c:pt>
                <c:pt idx="5972">
                  <c:v>608</c:v>
                </c:pt>
                <c:pt idx="5973">
                  <c:v>608</c:v>
                </c:pt>
                <c:pt idx="5974">
                  <c:v>608</c:v>
                </c:pt>
                <c:pt idx="5975">
                  <c:v>608</c:v>
                </c:pt>
                <c:pt idx="5976">
                  <c:v>608</c:v>
                </c:pt>
                <c:pt idx="5977">
                  <c:v>608</c:v>
                </c:pt>
                <c:pt idx="5978">
                  <c:v>608</c:v>
                </c:pt>
                <c:pt idx="5979">
                  <c:v>608</c:v>
                </c:pt>
                <c:pt idx="5980">
                  <c:v>608</c:v>
                </c:pt>
                <c:pt idx="5981">
                  <c:v>608</c:v>
                </c:pt>
                <c:pt idx="5982">
                  <c:v>608</c:v>
                </c:pt>
                <c:pt idx="5983">
                  <c:v>608</c:v>
                </c:pt>
                <c:pt idx="5984">
                  <c:v>608</c:v>
                </c:pt>
                <c:pt idx="5985">
                  <c:v>608</c:v>
                </c:pt>
                <c:pt idx="5986">
                  <c:v>608</c:v>
                </c:pt>
                <c:pt idx="5987">
                  <c:v>608</c:v>
                </c:pt>
                <c:pt idx="5988">
                  <c:v>608</c:v>
                </c:pt>
                <c:pt idx="5989">
                  <c:v>608</c:v>
                </c:pt>
                <c:pt idx="5990">
                  <c:v>608</c:v>
                </c:pt>
                <c:pt idx="5991">
                  <c:v>608</c:v>
                </c:pt>
                <c:pt idx="5992">
                  <c:v>608</c:v>
                </c:pt>
                <c:pt idx="5993">
                  <c:v>608</c:v>
                </c:pt>
                <c:pt idx="5994">
                  <c:v>608</c:v>
                </c:pt>
                <c:pt idx="5995">
                  <c:v>608</c:v>
                </c:pt>
                <c:pt idx="5996">
                  <c:v>608</c:v>
                </c:pt>
                <c:pt idx="5997">
                  <c:v>608</c:v>
                </c:pt>
                <c:pt idx="5998">
                  <c:v>608</c:v>
                </c:pt>
                <c:pt idx="5999">
                  <c:v>608</c:v>
                </c:pt>
                <c:pt idx="6000">
                  <c:v>608</c:v>
                </c:pt>
                <c:pt idx="6001">
                  <c:v>608</c:v>
                </c:pt>
                <c:pt idx="6002">
                  <c:v>608</c:v>
                </c:pt>
                <c:pt idx="6003">
                  <c:v>608</c:v>
                </c:pt>
                <c:pt idx="6004">
                  <c:v>608</c:v>
                </c:pt>
                <c:pt idx="6005">
                  <c:v>608</c:v>
                </c:pt>
                <c:pt idx="6006">
                  <c:v>608</c:v>
                </c:pt>
                <c:pt idx="6007">
                  <c:v>608</c:v>
                </c:pt>
                <c:pt idx="6008">
                  <c:v>608</c:v>
                </c:pt>
                <c:pt idx="6009">
                  <c:v>608</c:v>
                </c:pt>
                <c:pt idx="6010">
                  <c:v>608</c:v>
                </c:pt>
                <c:pt idx="6011">
                  <c:v>608</c:v>
                </c:pt>
                <c:pt idx="6012">
                  <c:v>608</c:v>
                </c:pt>
                <c:pt idx="6013">
                  <c:v>608</c:v>
                </c:pt>
                <c:pt idx="6014">
                  <c:v>608</c:v>
                </c:pt>
                <c:pt idx="6015">
                  <c:v>608</c:v>
                </c:pt>
                <c:pt idx="6016">
                  <c:v>608</c:v>
                </c:pt>
                <c:pt idx="6017">
                  <c:v>608</c:v>
                </c:pt>
                <c:pt idx="6018">
                  <c:v>608</c:v>
                </c:pt>
                <c:pt idx="6019">
                  <c:v>608</c:v>
                </c:pt>
                <c:pt idx="6020">
                  <c:v>608</c:v>
                </c:pt>
                <c:pt idx="6021">
                  <c:v>608</c:v>
                </c:pt>
                <c:pt idx="6022">
                  <c:v>608</c:v>
                </c:pt>
                <c:pt idx="6023">
                  <c:v>608</c:v>
                </c:pt>
                <c:pt idx="6024">
                  <c:v>608</c:v>
                </c:pt>
                <c:pt idx="6025">
                  <c:v>608</c:v>
                </c:pt>
                <c:pt idx="6026">
                  <c:v>608</c:v>
                </c:pt>
                <c:pt idx="6027">
                  <c:v>608</c:v>
                </c:pt>
                <c:pt idx="6028">
                  <c:v>608</c:v>
                </c:pt>
                <c:pt idx="6029">
                  <c:v>608</c:v>
                </c:pt>
                <c:pt idx="6030">
                  <c:v>608</c:v>
                </c:pt>
                <c:pt idx="6031">
                  <c:v>608</c:v>
                </c:pt>
                <c:pt idx="6032">
                  <c:v>608</c:v>
                </c:pt>
                <c:pt idx="6033">
                  <c:v>608</c:v>
                </c:pt>
                <c:pt idx="6034">
                  <c:v>608</c:v>
                </c:pt>
                <c:pt idx="6035">
                  <c:v>608</c:v>
                </c:pt>
                <c:pt idx="6036">
                  <c:v>608</c:v>
                </c:pt>
                <c:pt idx="6037">
                  <c:v>608</c:v>
                </c:pt>
                <c:pt idx="6038">
                  <c:v>608</c:v>
                </c:pt>
                <c:pt idx="6039">
                  <c:v>608</c:v>
                </c:pt>
                <c:pt idx="6040">
                  <c:v>608</c:v>
                </c:pt>
                <c:pt idx="6041">
                  <c:v>608</c:v>
                </c:pt>
                <c:pt idx="6042">
                  <c:v>608</c:v>
                </c:pt>
                <c:pt idx="6043">
                  <c:v>608</c:v>
                </c:pt>
                <c:pt idx="6044">
                  <c:v>608</c:v>
                </c:pt>
                <c:pt idx="6045">
                  <c:v>608</c:v>
                </c:pt>
                <c:pt idx="6046">
                  <c:v>608</c:v>
                </c:pt>
                <c:pt idx="6047">
                  <c:v>608</c:v>
                </c:pt>
                <c:pt idx="6048">
                  <c:v>608</c:v>
                </c:pt>
                <c:pt idx="6049">
                  <c:v>608</c:v>
                </c:pt>
                <c:pt idx="6050">
                  <c:v>608</c:v>
                </c:pt>
                <c:pt idx="6051">
                  <c:v>608</c:v>
                </c:pt>
                <c:pt idx="6052">
                  <c:v>608</c:v>
                </c:pt>
                <c:pt idx="6053">
                  <c:v>608</c:v>
                </c:pt>
                <c:pt idx="6054">
                  <c:v>608</c:v>
                </c:pt>
                <c:pt idx="6055">
                  <c:v>608</c:v>
                </c:pt>
                <c:pt idx="6056">
                  <c:v>608</c:v>
                </c:pt>
                <c:pt idx="6057">
                  <c:v>608</c:v>
                </c:pt>
                <c:pt idx="6058">
                  <c:v>608</c:v>
                </c:pt>
                <c:pt idx="6059">
                  <c:v>608</c:v>
                </c:pt>
                <c:pt idx="6060">
                  <c:v>608</c:v>
                </c:pt>
                <c:pt idx="6061">
                  <c:v>608</c:v>
                </c:pt>
                <c:pt idx="6062">
                  <c:v>608</c:v>
                </c:pt>
                <c:pt idx="6063">
                  <c:v>608</c:v>
                </c:pt>
                <c:pt idx="6064">
                  <c:v>608</c:v>
                </c:pt>
                <c:pt idx="6065">
                  <c:v>608</c:v>
                </c:pt>
                <c:pt idx="6066">
                  <c:v>608</c:v>
                </c:pt>
                <c:pt idx="6067">
                  <c:v>608</c:v>
                </c:pt>
                <c:pt idx="6068">
                  <c:v>608</c:v>
                </c:pt>
                <c:pt idx="6069">
                  <c:v>608</c:v>
                </c:pt>
                <c:pt idx="6070">
                  <c:v>608</c:v>
                </c:pt>
                <c:pt idx="6071">
                  <c:v>608</c:v>
                </c:pt>
                <c:pt idx="6072">
                  <c:v>608</c:v>
                </c:pt>
                <c:pt idx="6073">
                  <c:v>608</c:v>
                </c:pt>
                <c:pt idx="6074">
                  <c:v>608</c:v>
                </c:pt>
                <c:pt idx="6075">
                  <c:v>608</c:v>
                </c:pt>
                <c:pt idx="6076">
                  <c:v>608</c:v>
                </c:pt>
                <c:pt idx="6077">
                  <c:v>608</c:v>
                </c:pt>
                <c:pt idx="6078">
                  <c:v>608</c:v>
                </c:pt>
                <c:pt idx="6079">
                  <c:v>608</c:v>
                </c:pt>
                <c:pt idx="6080">
                  <c:v>608</c:v>
                </c:pt>
                <c:pt idx="6081">
                  <c:v>608</c:v>
                </c:pt>
                <c:pt idx="6082">
                  <c:v>608</c:v>
                </c:pt>
                <c:pt idx="6083">
                  <c:v>608</c:v>
                </c:pt>
                <c:pt idx="6084">
                  <c:v>608</c:v>
                </c:pt>
                <c:pt idx="6085">
                  <c:v>608</c:v>
                </c:pt>
                <c:pt idx="6086">
                  <c:v>608</c:v>
                </c:pt>
                <c:pt idx="6087">
                  <c:v>608</c:v>
                </c:pt>
                <c:pt idx="6088">
                  <c:v>608</c:v>
                </c:pt>
                <c:pt idx="6089">
                  <c:v>608</c:v>
                </c:pt>
                <c:pt idx="6090">
                  <c:v>608</c:v>
                </c:pt>
                <c:pt idx="6091">
                  <c:v>608</c:v>
                </c:pt>
                <c:pt idx="6092">
                  <c:v>608</c:v>
                </c:pt>
                <c:pt idx="6093">
                  <c:v>608</c:v>
                </c:pt>
                <c:pt idx="6094">
                  <c:v>608</c:v>
                </c:pt>
                <c:pt idx="6095">
                  <c:v>608</c:v>
                </c:pt>
                <c:pt idx="6096">
                  <c:v>608</c:v>
                </c:pt>
                <c:pt idx="6097">
                  <c:v>608</c:v>
                </c:pt>
                <c:pt idx="6098">
                  <c:v>608</c:v>
                </c:pt>
                <c:pt idx="6099">
                  <c:v>608</c:v>
                </c:pt>
                <c:pt idx="6100">
                  <c:v>608</c:v>
                </c:pt>
                <c:pt idx="6101">
                  <c:v>608</c:v>
                </c:pt>
                <c:pt idx="6102">
                  <c:v>608</c:v>
                </c:pt>
                <c:pt idx="6103">
                  <c:v>608</c:v>
                </c:pt>
                <c:pt idx="6104">
                  <c:v>608</c:v>
                </c:pt>
                <c:pt idx="6105">
                  <c:v>608</c:v>
                </c:pt>
                <c:pt idx="6106">
                  <c:v>608</c:v>
                </c:pt>
                <c:pt idx="6107">
                  <c:v>608</c:v>
                </c:pt>
                <c:pt idx="6108">
                  <c:v>608</c:v>
                </c:pt>
                <c:pt idx="6109">
                  <c:v>608</c:v>
                </c:pt>
                <c:pt idx="6110">
                  <c:v>608</c:v>
                </c:pt>
                <c:pt idx="6111">
                  <c:v>608</c:v>
                </c:pt>
                <c:pt idx="6112">
                  <c:v>608</c:v>
                </c:pt>
                <c:pt idx="6113">
                  <c:v>608</c:v>
                </c:pt>
                <c:pt idx="6114">
                  <c:v>608</c:v>
                </c:pt>
                <c:pt idx="6115">
                  <c:v>608</c:v>
                </c:pt>
                <c:pt idx="6116">
                  <c:v>608</c:v>
                </c:pt>
                <c:pt idx="6117">
                  <c:v>608</c:v>
                </c:pt>
                <c:pt idx="6118">
                  <c:v>608</c:v>
                </c:pt>
                <c:pt idx="6119">
                  <c:v>608</c:v>
                </c:pt>
                <c:pt idx="6120">
                  <c:v>608</c:v>
                </c:pt>
                <c:pt idx="6121">
                  <c:v>608</c:v>
                </c:pt>
                <c:pt idx="6122">
                  <c:v>608</c:v>
                </c:pt>
                <c:pt idx="6123">
                  <c:v>608</c:v>
                </c:pt>
                <c:pt idx="6124">
                  <c:v>608</c:v>
                </c:pt>
                <c:pt idx="6125">
                  <c:v>608</c:v>
                </c:pt>
                <c:pt idx="6126">
                  <c:v>608</c:v>
                </c:pt>
                <c:pt idx="6127">
                  <c:v>608</c:v>
                </c:pt>
                <c:pt idx="6128">
                  <c:v>608</c:v>
                </c:pt>
                <c:pt idx="6129">
                  <c:v>608</c:v>
                </c:pt>
                <c:pt idx="6130">
                  <c:v>608</c:v>
                </c:pt>
                <c:pt idx="6131">
                  <c:v>608</c:v>
                </c:pt>
                <c:pt idx="6132">
                  <c:v>608</c:v>
                </c:pt>
                <c:pt idx="6133">
                  <c:v>608</c:v>
                </c:pt>
                <c:pt idx="6134">
                  <c:v>608</c:v>
                </c:pt>
                <c:pt idx="6135">
                  <c:v>608</c:v>
                </c:pt>
                <c:pt idx="6136">
                  <c:v>608</c:v>
                </c:pt>
                <c:pt idx="6137">
                  <c:v>608</c:v>
                </c:pt>
                <c:pt idx="6138">
                  <c:v>608</c:v>
                </c:pt>
                <c:pt idx="6139">
                  <c:v>608</c:v>
                </c:pt>
                <c:pt idx="6140">
                  <c:v>608</c:v>
                </c:pt>
                <c:pt idx="6141">
                  <c:v>608</c:v>
                </c:pt>
                <c:pt idx="6142">
                  <c:v>608</c:v>
                </c:pt>
                <c:pt idx="6143">
                  <c:v>608</c:v>
                </c:pt>
                <c:pt idx="6144">
                  <c:v>608</c:v>
                </c:pt>
                <c:pt idx="6145">
                  <c:v>608</c:v>
                </c:pt>
                <c:pt idx="6146">
                  <c:v>608</c:v>
                </c:pt>
                <c:pt idx="6147">
                  <c:v>608</c:v>
                </c:pt>
                <c:pt idx="6148">
                  <c:v>608</c:v>
                </c:pt>
                <c:pt idx="6149">
                  <c:v>608</c:v>
                </c:pt>
                <c:pt idx="6150">
                  <c:v>608</c:v>
                </c:pt>
                <c:pt idx="6151">
                  <c:v>608</c:v>
                </c:pt>
                <c:pt idx="6152">
                  <c:v>608</c:v>
                </c:pt>
                <c:pt idx="6153">
                  <c:v>608</c:v>
                </c:pt>
                <c:pt idx="6154">
                  <c:v>608</c:v>
                </c:pt>
                <c:pt idx="6155">
                  <c:v>608</c:v>
                </c:pt>
                <c:pt idx="6156">
                  <c:v>608</c:v>
                </c:pt>
                <c:pt idx="6157">
                  <c:v>608</c:v>
                </c:pt>
                <c:pt idx="6158">
                  <c:v>608</c:v>
                </c:pt>
                <c:pt idx="6159">
                  <c:v>608</c:v>
                </c:pt>
                <c:pt idx="6160">
                  <c:v>608</c:v>
                </c:pt>
                <c:pt idx="6161">
                  <c:v>608</c:v>
                </c:pt>
                <c:pt idx="6162">
                  <c:v>608</c:v>
                </c:pt>
                <c:pt idx="6163">
                  <c:v>608</c:v>
                </c:pt>
                <c:pt idx="6164">
                  <c:v>608</c:v>
                </c:pt>
                <c:pt idx="6165">
                  <c:v>608</c:v>
                </c:pt>
                <c:pt idx="6166">
                  <c:v>608</c:v>
                </c:pt>
                <c:pt idx="6167">
                  <c:v>608</c:v>
                </c:pt>
                <c:pt idx="6168">
                  <c:v>608</c:v>
                </c:pt>
                <c:pt idx="6169">
                  <c:v>608</c:v>
                </c:pt>
                <c:pt idx="6170">
                  <c:v>608</c:v>
                </c:pt>
                <c:pt idx="6171">
                  <c:v>608</c:v>
                </c:pt>
                <c:pt idx="6172">
                  <c:v>608</c:v>
                </c:pt>
                <c:pt idx="6173">
                  <c:v>608</c:v>
                </c:pt>
                <c:pt idx="6174">
                  <c:v>608</c:v>
                </c:pt>
                <c:pt idx="6175">
                  <c:v>608</c:v>
                </c:pt>
                <c:pt idx="6176">
                  <c:v>608</c:v>
                </c:pt>
                <c:pt idx="6177">
                  <c:v>608</c:v>
                </c:pt>
                <c:pt idx="6178">
                  <c:v>608</c:v>
                </c:pt>
                <c:pt idx="6179">
                  <c:v>608</c:v>
                </c:pt>
                <c:pt idx="6180">
                  <c:v>608</c:v>
                </c:pt>
                <c:pt idx="6181">
                  <c:v>608</c:v>
                </c:pt>
                <c:pt idx="6182">
                  <c:v>608</c:v>
                </c:pt>
                <c:pt idx="6183">
                  <c:v>608</c:v>
                </c:pt>
                <c:pt idx="6184">
                  <c:v>608</c:v>
                </c:pt>
                <c:pt idx="6185">
                  <c:v>608</c:v>
                </c:pt>
                <c:pt idx="6186">
                  <c:v>608</c:v>
                </c:pt>
                <c:pt idx="6187">
                  <c:v>608</c:v>
                </c:pt>
                <c:pt idx="6188">
                  <c:v>608</c:v>
                </c:pt>
                <c:pt idx="6189">
                  <c:v>608</c:v>
                </c:pt>
                <c:pt idx="6190">
                  <c:v>608</c:v>
                </c:pt>
                <c:pt idx="6191">
                  <c:v>608</c:v>
                </c:pt>
                <c:pt idx="6192">
                  <c:v>608</c:v>
                </c:pt>
                <c:pt idx="6193">
                  <c:v>608</c:v>
                </c:pt>
                <c:pt idx="6194">
                  <c:v>608</c:v>
                </c:pt>
                <c:pt idx="6195">
                  <c:v>608</c:v>
                </c:pt>
                <c:pt idx="6196">
                  <c:v>608</c:v>
                </c:pt>
                <c:pt idx="6197">
                  <c:v>608</c:v>
                </c:pt>
                <c:pt idx="6198">
                  <c:v>608</c:v>
                </c:pt>
                <c:pt idx="6199">
                  <c:v>608</c:v>
                </c:pt>
                <c:pt idx="6200">
                  <c:v>608</c:v>
                </c:pt>
                <c:pt idx="6201">
                  <c:v>608</c:v>
                </c:pt>
                <c:pt idx="6202">
                  <c:v>608</c:v>
                </c:pt>
                <c:pt idx="6203">
                  <c:v>608</c:v>
                </c:pt>
                <c:pt idx="6204">
                  <c:v>608</c:v>
                </c:pt>
                <c:pt idx="6205">
                  <c:v>608</c:v>
                </c:pt>
                <c:pt idx="6206">
                  <c:v>608</c:v>
                </c:pt>
                <c:pt idx="6207">
                  <c:v>608</c:v>
                </c:pt>
                <c:pt idx="6208">
                  <c:v>608</c:v>
                </c:pt>
                <c:pt idx="6209">
                  <c:v>608</c:v>
                </c:pt>
                <c:pt idx="6210">
                  <c:v>608</c:v>
                </c:pt>
                <c:pt idx="6211">
                  <c:v>608</c:v>
                </c:pt>
                <c:pt idx="6212">
                  <c:v>608</c:v>
                </c:pt>
                <c:pt idx="6213">
                  <c:v>608</c:v>
                </c:pt>
                <c:pt idx="6214">
                  <c:v>608</c:v>
                </c:pt>
                <c:pt idx="6215">
                  <c:v>608</c:v>
                </c:pt>
                <c:pt idx="6216">
                  <c:v>608</c:v>
                </c:pt>
                <c:pt idx="6217">
                  <c:v>608</c:v>
                </c:pt>
                <c:pt idx="6218">
                  <c:v>608</c:v>
                </c:pt>
                <c:pt idx="6219">
                  <c:v>608</c:v>
                </c:pt>
                <c:pt idx="6220">
                  <c:v>608</c:v>
                </c:pt>
                <c:pt idx="6221">
                  <c:v>608</c:v>
                </c:pt>
                <c:pt idx="6222">
                  <c:v>608</c:v>
                </c:pt>
                <c:pt idx="6223">
                  <c:v>608</c:v>
                </c:pt>
                <c:pt idx="6224">
                  <c:v>608</c:v>
                </c:pt>
                <c:pt idx="6225">
                  <c:v>608</c:v>
                </c:pt>
                <c:pt idx="6226">
                  <c:v>608</c:v>
                </c:pt>
                <c:pt idx="6227">
                  <c:v>608</c:v>
                </c:pt>
                <c:pt idx="6228">
                  <c:v>608</c:v>
                </c:pt>
                <c:pt idx="6229">
                  <c:v>608</c:v>
                </c:pt>
                <c:pt idx="6230">
                  <c:v>608</c:v>
                </c:pt>
                <c:pt idx="6231">
                  <c:v>608</c:v>
                </c:pt>
                <c:pt idx="6232">
                  <c:v>608</c:v>
                </c:pt>
                <c:pt idx="6233">
                  <c:v>608</c:v>
                </c:pt>
                <c:pt idx="6234">
                  <c:v>608</c:v>
                </c:pt>
                <c:pt idx="6235">
                  <c:v>608</c:v>
                </c:pt>
                <c:pt idx="6236">
                  <c:v>608</c:v>
                </c:pt>
                <c:pt idx="6237">
                  <c:v>608</c:v>
                </c:pt>
                <c:pt idx="6238">
                  <c:v>608</c:v>
                </c:pt>
                <c:pt idx="6239">
                  <c:v>608</c:v>
                </c:pt>
                <c:pt idx="6240">
                  <c:v>608</c:v>
                </c:pt>
                <c:pt idx="6241">
                  <c:v>608</c:v>
                </c:pt>
                <c:pt idx="6242">
                  <c:v>608</c:v>
                </c:pt>
                <c:pt idx="6243">
                  <c:v>608</c:v>
                </c:pt>
                <c:pt idx="6244">
                  <c:v>608</c:v>
                </c:pt>
                <c:pt idx="6245">
                  <c:v>608</c:v>
                </c:pt>
                <c:pt idx="6246">
                  <c:v>608</c:v>
                </c:pt>
                <c:pt idx="6247">
                  <c:v>608</c:v>
                </c:pt>
                <c:pt idx="6248">
                  <c:v>608</c:v>
                </c:pt>
                <c:pt idx="6249">
                  <c:v>608</c:v>
                </c:pt>
                <c:pt idx="6250">
                  <c:v>608</c:v>
                </c:pt>
                <c:pt idx="6251">
                  <c:v>608</c:v>
                </c:pt>
                <c:pt idx="6252">
                  <c:v>608</c:v>
                </c:pt>
                <c:pt idx="6253">
                  <c:v>608</c:v>
                </c:pt>
                <c:pt idx="6254">
                  <c:v>608</c:v>
                </c:pt>
                <c:pt idx="6255">
                  <c:v>608</c:v>
                </c:pt>
                <c:pt idx="6256">
                  <c:v>608</c:v>
                </c:pt>
                <c:pt idx="6257">
                  <c:v>608</c:v>
                </c:pt>
                <c:pt idx="6258">
                  <c:v>608</c:v>
                </c:pt>
                <c:pt idx="6259">
                  <c:v>608</c:v>
                </c:pt>
                <c:pt idx="6260">
                  <c:v>608</c:v>
                </c:pt>
                <c:pt idx="6261">
                  <c:v>608</c:v>
                </c:pt>
                <c:pt idx="6262">
                  <c:v>608</c:v>
                </c:pt>
                <c:pt idx="6263">
                  <c:v>608</c:v>
                </c:pt>
                <c:pt idx="6264">
                  <c:v>608</c:v>
                </c:pt>
                <c:pt idx="6265">
                  <c:v>608</c:v>
                </c:pt>
                <c:pt idx="6266">
                  <c:v>608</c:v>
                </c:pt>
                <c:pt idx="6267">
                  <c:v>608</c:v>
                </c:pt>
                <c:pt idx="6268">
                  <c:v>608</c:v>
                </c:pt>
                <c:pt idx="6269">
                  <c:v>608</c:v>
                </c:pt>
                <c:pt idx="6270">
                  <c:v>608</c:v>
                </c:pt>
                <c:pt idx="6271">
                  <c:v>608</c:v>
                </c:pt>
                <c:pt idx="6272">
                  <c:v>608</c:v>
                </c:pt>
                <c:pt idx="6273">
                  <c:v>608</c:v>
                </c:pt>
                <c:pt idx="6274">
                  <c:v>608</c:v>
                </c:pt>
                <c:pt idx="6275">
                  <c:v>608</c:v>
                </c:pt>
                <c:pt idx="6276">
                  <c:v>608</c:v>
                </c:pt>
                <c:pt idx="6277">
                  <c:v>608</c:v>
                </c:pt>
                <c:pt idx="6278">
                  <c:v>608</c:v>
                </c:pt>
                <c:pt idx="6279">
                  <c:v>608</c:v>
                </c:pt>
                <c:pt idx="6280">
                  <c:v>608</c:v>
                </c:pt>
                <c:pt idx="6281">
                  <c:v>608</c:v>
                </c:pt>
                <c:pt idx="6282">
                  <c:v>608</c:v>
                </c:pt>
                <c:pt idx="6283">
                  <c:v>608</c:v>
                </c:pt>
                <c:pt idx="6284">
                  <c:v>608</c:v>
                </c:pt>
                <c:pt idx="6285">
                  <c:v>608</c:v>
                </c:pt>
                <c:pt idx="6286">
                  <c:v>608</c:v>
                </c:pt>
                <c:pt idx="6287">
                  <c:v>608</c:v>
                </c:pt>
                <c:pt idx="6288">
                  <c:v>608</c:v>
                </c:pt>
                <c:pt idx="6289">
                  <c:v>608</c:v>
                </c:pt>
                <c:pt idx="6290">
                  <c:v>608</c:v>
                </c:pt>
                <c:pt idx="6291">
                  <c:v>608</c:v>
                </c:pt>
                <c:pt idx="6292">
                  <c:v>608</c:v>
                </c:pt>
                <c:pt idx="6293">
                  <c:v>608</c:v>
                </c:pt>
                <c:pt idx="6294">
                  <c:v>608</c:v>
                </c:pt>
                <c:pt idx="6295">
                  <c:v>608</c:v>
                </c:pt>
                <c:pt idx="6296">
                  <c:v>608</c:v>
                </c:pt>
                <c:pt idx="6297">
                  <c:v>608</c:v>
                </c:pt>
                <c:pt idx="6298">
                  <c:v>608</c:v>
                </c:pt>
                <c:pt idx="6299">
                  <c:v>608</c:v>
                </c:pt>
                <c:pt idx="6300">
                  <c:v>608</c:v>
                </c:pt>
                <c:pt idx="6301">
                  <c:v>608</c:v>
                </c:pt>
                <c:pt idx="6302">
                  <c:v>608</c:v>
                </c:pt>
                <c:pt idx="6303">
                  <c:v>608</c:v>
                </c:pt>
                <c:pt idx="6304">
                  <c:v>608</c:v>
                </c:pt>
                <c:pt idx="6305">
                  <c:v>608</c:v>
                </c:pt>
                <c:pt idx="6306">
                  <c:v>608</c:v>
                </c:pt>
                <c:pt idx="6307">
                  <c:v>608</c:v>
                </c:pt>
                <c:pt idx="6308">
                  <c:v>608</c:v>
                </c:pt>
                <c:pt idx="6309">
                  <c:v>608</c:v>
                </c:pt>
                <c:pt idx="6310">
                  <c:v>608</c:v>
                </c:pt>
                <c:pt idx="6311">
                  <c:v>608</c:v>
                </c:pt>
                <c:pt idx="6312">
                  <c:v>608</c:v>
                </c:pt>
                <c:pt idx="6313">
                  <c:v>608</c:v>
                </c:pt>
                <c:pt idx="6314">
                  <c:v>608</c:v>
                </c:pt>
                <c:pt idx="6315">
                  <c:v>608</c:v>
                </c:pt>
                <c:pt idx="6316">
                  <c:v>608</c:v>
                </c:pt>
                <c:pt idx="6317">
                  <c:v>608</c:v>
                </c:pt>
                <c:pt idx="6318">
                  <c:v>608</c:v>
                </c:pt>
                <c:pt idx="6319">
                  <c:v>608</c:v>
                </c:pt>
                <c:pt idx="6320">
                  <c:v>608</c:v>
                </c:pt>
                <c:pt idx="6321">
                  <c:v>608</c:v>
                </c:pt>
                <c:pt idx="6322">
                  <c:v>608</c:v>
                </c:pt>
                <c:pt idx="6323">
                  <c:v>608</c:v>
                </c:pt>
                <c:pt idx="6324">
                  <c:v>608</c:v>
                </c:pt>
                <c:pt idx="6325">
                  <c:v>608</c:v>
                </c:pt>
                <c:pt idx="6326">
                  <c:v>608</c:v>
                </c:pt>
                <c:pt idx="6327">
                  <c:v>608</c:v>
                </c:pt>
                <c:pt idx="6328">
                  <c:v>608</c:v>
                </c:pt>
                <c:pt idx="6329">
                  <c:v>608</c:v>
                </c:pt>
                <c:pt idx="6330">
                  <c:v>608</c:v>
                </c:pt>
                <c:pt idx="6331">
                  <c:v>608</c:v>
                </c:pt>
                <c:pt idx="6332">
                  <c:v>608</c:v>
                </c:pt>
                <c:pt idx="6333">
                  <c:v>608</c:v>
                </c:pt>
                <c:pt idx="6334">
                  <c:v>608</c:v>
                </c:pt>
                <c:pt idx="6335">
                  <c:v>608</c:v>
                </c:pt>
                <c:pt idx="6336">
                  <c:v>608</c:v>
                </c:pt>
                <c:pt idx="6337">
                  <c:v>608</c:v>
                </c:pt>
                <c:pt idx="6338">
                  <c:v>608</c:v>
                </c:pt>
                <c:pt idx="6339">
                  <c:v>608</c:v>
                </c:pt>
                <c:pt idx="6340">
                  <c:v>608</c:v>
                </c:pt>
                <c:pt idx="6341">
                  <c:v>608</c:v>
                </c:pt>
                <c:pt idx="6342">
                  <c:v>608</c:v>
                </c:pt>
                <c:pt idx="6343">
                  <c:v>608</c:v>
                </c:pt>
                <c:pt idx="6344">
                  <c:v>608</c:v>
                </c:pt>
                <c:pt idx="6345">
                  <c:v>608</c:v>
                </c:pt>
                <c:pt idx="6346">
                  <c:v>608</c:v>
                </c:pt>
                <c:pt idx="6347">
                  <c:v>608</c:v>
                </c:pt>
                <c:pt idx="6348">
                  <c:v>608</c:v>
                </c:pt>
                <c:pt idx="6349">
                  <c:v>608</c:v>
                </c:pt>
                <c:pt idx="6350">
                  <c:v>608</c:v>
                </c:pt>
                <c:pt idx="6351">
                  <c:v>608</c:v>
                </c:pt>
                <c:pt idx="6352">
                  <c:v>608</c:v>
                </c:pt>
                <c:pt idx="6353">
                  <c:v>608</c:v>
                </c:pt>
                <c:pt idx="6354">
                  <c:v>608</c:v>
                </c:pt>
                <c:pt idx="6355">
                  <c:v>608</c:v>
                </c:pt>
                <c:pt idx="6356">
                  <c:v>608</c:v>
                </c:pt>
                <c:pt idx="6357">
                  <c:v>608</c:v>
                </c:pt>
                <c:pt idx="6358">
                  <c:v>608</c:v>
                </c:pt>
                <c:pt idx="6359">
                  <c:v>608</c:v>
                </c:pt>
                <c:pt idx="6360">
                  <c:v>608</c:v>
                </c:pt>
                <c:pt idx="6361">
                  <c:v>608</c:v>
                </c:pt>
                <c:pt idx="6362">
                  <c:v>608</c:v>
                </c:pt>
                <c:pt idx="6363">
                  <c:v>608</c:v>
                </c:pt>
                <c:pt idx="6364">
                  <c:v>608</c:v>
                </c:pt>
                <c:pt idx="6365">
                  <c:v>608</c:v>
                </c:pt>
                <c:pt idx="6366">
                  <c:v>608</c:v>
                </c:pt>
                <c:pt idx="6367">
                  <c:v>608</c:v>
                </c:pt>
                <c:pt idx="6368">
                  <c:v>608</c:v>
                </c:pt>
                <c:pt idx="6369">
                  <c:v>608</c:v>
                </c:pt>
                <c:pt idx="6370">
                  <c:v>608</c:v>
                </c:pt>
                <c:pt idx="6371">
                  <c:v>608</c:v>
                </c:pt>
                <c:pt idx="6372">
                  <c:v>608</c:v>
                </c:pt>
                <c:pt idx="6373">
                  <c:v>608</c:v>
                </c:pt>
                <c:pt idx="6374">
                  <c:v>608</c:v>
                </c:pt>
                <c:pt idx="6375">
                  <c:v>608</c:v>
                </c:pt>
                <c:pt idx="6376">
                  <c:v>608</c:v>
                </c:pt>
                <c:pt idx="6377">
                  <c:v>608</c:v>
                </c:pt>
                <c:pt idx="6378">
                  <c:v>608</c:v>
                </c:pt>
                <c:pt idx="6379">
                  <c:v>608</c:v>
                </c:pt>
                <c:pt idx="6380">
                  <c:v>608</c:v>
                </c:pt>
                <c:pt idx="6381">
                  <c:v>608</c:v>
                </c:pt>
                <c:pt idx="6382">
                  <c:v>608</c:v>
                </c:pt>
                <c:pt idx="6383">
                  <c:v>608</c:v>
                </c:pt>
                <c:pt idx="6384">
                  <c:v>608</c:v>
                </c:pt>
                <c:pt idx="6385">
                  <c:v>608</c:v>
                </c:pt>
                <c:pt idx="6386">
                  <c:v>608</c:v>
                </c:pt>
                <c:pt idx="6387">
                  <c:v>608</c:v>
                </c:pt>
                <c:pt idx="6388">
                  <c:v>608</c:v>
                </c:pt>
                <c:pt idx="6389">
                  <c:v>608</c:v>
                </c:pt>
                <c:pt idx="6390">
                  <c:v>608</c:v>
                </c:pt>
                <c:pt idx="6391">
                  <c:v>608</c:v>
                </c:pt>
                <c:pt idx="6392">
                  <c:v>608</c:v>
                </c:pt>
                <c:pt idx="6393">
                  <c:v>608</c:v>
                </c:pt>
                <c:pt idx="6394">
                  <c:v>608</c:v>
                </c:pt>
                <c:pt idx="6395">
                  <c:v>608</c:v>
                </c:pt>
                <c:pt idx="6396">
                  <c:v>608</c:v>
                </c:pt>
                <c:pt idx="6397">
                  <c:v>608</c:v>
                </c:pt>
                <c:pt idx="6398">
                  <c:v>608</c:v>
                </c:pt>
                <c:pt idx="6399">
                  <c:v>608</c:v>
                </c:pt>
                <c:pt idx="6400">
                  <c:v>608</c:v>
                </c:pt>
                <c:pt idx="6401">
                  <c:v>608</c:v>
                </c:pt>
                <c:pt idx="6402">
                  <c:v>608</c:v>
                </c:pt>
                <c:pt idx="6403">
                  <c:v>608</c:v>
                </c:pt>
                <c:pt idx="6404">
                  <c:v>608</c:v>
                </c:pt>
                <c:pt idx="6405">
                  <c:v>608</c:v>
                </c:pt>
                <c:pt idx="6406">
                  <c:v>608</c:v>
                </c:pt>
                <c:pt idx="6407">
                  <c:v>608</c:v>
                </c:pt>
                <c:pt idx="6408">
                  <c:v>608</c:v>
                </c:pt>
                <c:pt idx="6409">
                  <c:v>608</c:v>
                </c:pt>
                <c:pt idx="6410">
                  <c:v>608</c:v>
                </c:pt>
                <c:pt idx="6411">
                  <c:v>608</c:v>
                </c:pt>
                <c:pt idx="6412">
                  <c:v>608</c:v>
                </c:pt>
                <c:pt idx="6413">
                  <c:v>608</c:v>
                </c:pt>
                <c:pt idx="6414">
                  <c:v>608</c:v>
                </c:pt>
                <c:pt idx="6415">
                  <c:v>608</c:v>
                </c:pt>
                <c:pt idx="6416">
                  <c:v>608</c:v>
                </c:pt>
                <c:pt idx="6417">
                  <c:v>608</c:v>
                </c:pt>
                <c:pt idx="6418">
                  <c:v>608</c:v>
                </c:pt>
                <c:pt idx="6419">
                  <c:v>608</c:v>
                </c:pt>
                <c:pt idx="6420">
                  <c:v>608</c:v>
                </c:pt>
                <c:pt idx="6421">
                  <c:v>608</c:v>
                </c:pt>
                <c:pt idx="6422">
                  <c:v>608</c:v>
                </c:pt>
                <c:pt idx="6423">
                  <c:v>608</c:v>
                </c:pt>
                <c:pt idx="6424">
                  <c:v>608</c:v>
                </c:pt>
                <c:pt idx="6425">
                  <c:v>608</c:v>
                </c:pt>
                <c:pt idx="6426">
                  <c:v>608</c:v>
                </c:pt>
                <c:pt idx="6427">
                  <c:v>608</c:v>
                </c:pt>
                <c:pt idx="6428">
                  <c:v>608</c:v>
                </c:pt>
                <c:pt idx="6429">
                  <c:v>608</c:v>
                </c:pt>
                <c:pt idx="6430">
                  <c:v>608</c:v>
                </c:pt>
                <c:pt idx="6431">
                  <c:v>608</c:v>
                </c:pt>
                <c:pt idx="6432">
                  <c:v>608</c:v>
                </c:pt>
                <c:pt idx="6433">
                  <c:v>608</c:v>
                </c:pt>
                <c:pt idx="6434">
                  <c:v>608</c:v>
                </c:pt>
                <c:pt idx="6435">
                  <c:v>608</c:v>
                </c:pt>
                <c:pt idx="6436">
                  <c:v>608</c:v>
                </c:pt>
                <c:pt idx="6437">
                  <c:v>608</c:v>
                </c:pt>
                <c:pt idx="6438">
                  <c:v>608</c:v>
                </c:pt>
                <c:pt idx="6439">
                  <c:v>608</c:v>
                </c:pt>
                <c:pt idx="6440">
                  <c:v>608</c:v>
                </c:pt>
                <c:pt idx="6441">
                  <c:v>608</c:v>
                </c:pt>
                <c:pt idx="6442">
                  <c:v>608</c:v>
                </c:pt>
                <c:pt idx="6443">
                  <c:v>608</c:v>
                </c:pt>
                <c:pt idx="6444">
                  <c:v>608</c:v>
                </c:pt>
                <c:pt idx="6445">
                  <c:v>608</c:v>
                </c:pt>
                <c:pt idx="6446">
                  <c:v>608</c:v>
                </c:pt>
                <c:pt idx="6447">
                  <c:v>608</c:v>
                </c:pt>
                <c:pt idx="6448">
                  <c:v>608</c:v>
                </c:pt>
                <c:pt idx="6449">
                  <c:v>608</c:v>
                </c:pt>
                <c:pt idx="6450">
                  <c:v>608</c:v>
                </c:pt>
                <c:pt idx="6451">
                  <c:v>608</c:v>
                </c:pt>
                <c:pt idx="6452">
                  <c:v>608</c:v>
                </c:pt>
                <c:pt idx="6453">
                  <c:v>608</c:v>
                </c:pt>
                <c:pt idx="6454">
                  <c:v>608</c:v>
                </c:pt>
                <c:pt idx="6455">
                  <c:v>608</c:v>
                </c:pt>
                <c:pt idx="6456">
                  <c:v>608</c:v>
                </c:pt>
                <c:pt idx="6457">
                  <c:v>608</c:v>
                </c:pt>
                <c:pt idx="6458">
                  <c:v>608</c:v>
                </c:pt>
                <c:pt idx="6459">
                  <c:v>608</c:v>
                </c:pt>
                <c:pt idx="6460">
                  <c:v>608</c:v>
                </c:pt>
                <c:pt idx="6461">
                  <c:v>608</c:v>
                </c:pt>
                <c:pt idx="6462">
                  <c:v>608</c:v>
                </c:pt>
                <c:pt idx="6463">
                  <c:v>608</c:v>
                </c:pt>
                <c:pt idx="6464">
                  <c:v>608</c:v>
                </c:pt>
                <c:pt idx="6465">
                  <c:v>608</c:v>
                </c:pt>
                <c:pt idx="6466">
                  <c:v>608</c:v>
                </c:pt>
                <c:pt idx="6467">
                  <c:v>608</c:v>
                </c:pt>
                <c:pt idx="6468">
                  <c:v>608</c:v>
                </c:pt>
                <c:pt idx="6469">
                  <c:v>608</c:v>
                </c:pt>
                <c:pt idx="6470">
                  <c:v>608</c:v>
                </c:pt>
                <c:pt idx="6471">
                  <c:v>608</c:v>
                </c:pt>
                <c:pt idx="6472">
                  <c:v>608</c:v>
                </c:pt>
                <c:pt idx="6473">
                  <c:v>608</c:v>
                </c:pt>
                <c:pt idx="6474">
                  <c:v>608</c:v>
                </c:pt>
                <c:pt idx="6475">
                  <c:v>608</c:v>
                </c:pt>
                <c:pt idx="6476">
                  <c:v>608</c:v>
                </c:pt>
                <c:pt idx="6477">
                  <c:v>608</c:v>
                </c:pt>
                <c:pt idx="6478">
                  <c:v>608</c:v>
                </c:pt>
                <c:pt idx="6479">
                  <c:v>608</c:v>
                </c:pt>
                <c:pt idx="6480">
                  <c:v>608</c:v>
                </c:pt>
                <c:pt idx="6481">
                  <c:v>608</c:v>
                </c:pt>
                <c:pt idx="6482">
                  <c:v>608</c:v>
                </c:pt>
                <c:pt idx="6483">
                  <c:v>608</c:v>
                </c:pt>
                <c:pt idx="6484">
                  <c:v>608</c:v>
                </c:pt>
                <c:pt idx="6485">
                  <c:v>608</c:v>
                </c:pt>
                <c:pt idx="6486">
                  <c:v>608</c:v>
                </c:pt>
                <c:pt idx="6487">
                  <c:v>608</c:v>
                </c:pt>
                <c:pt idx="6488">
                  <c:v>608</c:v>
                </c:pt>
                <c:pt idx="6489">
                  <c:v>608</c:v>
                </c:pt>
                <c:pt idx="6490">
                  <c:v>608</c:v>
                </c:pt>
                <c:pt idx="6491">
                  <c:v>608</c:v>
                </c:pt>
                <c:pt idx="6492">
                  <c:v>608</c:v>
                </c:pt>
                <c:pt idx="6493">
                  <c:v>608</c:v>
                </c:pt>
                <c:pt idx="6494">
                  <c:v>608</c:v>
                </c:pt>
                <c:pt idx="6495">
                  <c:v>608</c:v>
                </c:pt>
                <c:pt idx="6496">
                  <c:v>608</c:v>
                </c:pt>
                <c:pt idx="6497">
                  <c:v>608</c:v>
                </c:pt>
                <c:pt idx="6498">
                  <c:v>608</c:v>
                </c:pt>
                <c:pt idx="6499">
                  <c:v>608</c:v>
                </c:pt>
                <c:pt idx="6500">
                  <c:v>608</c:v>
                </c:pt>
                <c:pt idx="6501">
                  <c:v>608</c:v>
                </c:pt>
                <c:pt idx="6502">
                  <c:v>608</c:v>
                </c:pt>
                <c:pt idx="6503">
                  <c:v>608</c:v>
                </c:pt>
                <c:pt idx="6504">
                  <c:v>608</c:v>
                </c:pt>
                <c:pt idx="6505">
                  <c:v>608</c:v>
                </c:pt>
                <c:pt idx="6506">
                  <c:v>608</c:v>
                </c:pt>
                <c:pt idx="6507">
                  <c:v>608</c:v>
                </c:pt>
                <c:pt idx="6508">
                  <c:v>608</c:v>
                </c:pt>
                <c:pt idx="6509">
                  <c:v>608</c:v>
                </c:pt>
                <c:pt idx="6510">
                  <c:v>608</c:v>
                </c:pt>
                <c:pt idx="6511">
                  <c:v>608</c:v>
                </c:pt>
                <c:pt idx="6512">
                  <c:v>608</c:v>
                </c:pt>
                <c:pt idx="6513">
                  <c:v>608</c:v>
                </c:pt>
                <c:pt idx="6514">
                  <c:v>608</c:v>
                </c:pt>
                <c:pt idx="6515">
                  <c:v>608</c:v>
                </c:pt>
                <c:pt idx="6516">
                  <c:v>608</c:v>
                </c:pt>
                <c:pt idx="6517">
                  <c:v>608</c:v>
                </c:pt>
                <c:pt idx="6518">
                  <c:v>608</c:v>
                </c:pt>
                <c:pt idx="6519">
                  <c:v>608</c:v>
                </c:pt>
                <c:pt idx="6520">
                  <c:v>608</c:v>
                </c:pt>
                <c:pt idx="6521">
                  <c:v>608</c:v>
                </c:pt>
                <c:pt idx="6522">
                  <c:v>608</c:v>
                </c:pt>
                <c:pt idx="6523">
                  <c:v>608</c:v>
                </c:pt>
                <c:pt idx="6524">
                  <c:v>608</c:v>
                </c:pt>
                <c:pt idx="6525">
                  <c:v>608</c:v>
                </c:pt>
                <c:pt idx="6526">
                  <c:v>608</c:v>
                </c:pt>
                <c:pt idx="6527">
                  <c:v>608</c:v>
                </c:pt>
                <c:pt idx="6528">
                  <c:v>608</c:v>
                </c:pt>
                <c:pt idx="6529">
                  <c:v>608</c:v>
                </c:pt>
                <c:pt idx="6530">
                  <c:v>608</c:v>
                </c:pt>
                <c:pt idx="6531">
                  <c:v>608</c:v>
                </c:pt>
                <c:pt idx="6532">
                  <c:v>608</c:v>
                </c:pt>
                <c:pt idx="6533">
                  <c:v>608</c:v>
                </c:pt>
                <c:pt idx="6534">
                  <c:v>608</c:v>
                </c:pt>
                <c:pt idx="6535">
                  <c:v>608</c:v>
                </c:pt>
                <c:pt idx="6536">
                  <c:v>608</c:v>
                </c:pt>
                <c:pt idx="6537">
                  <c:v>608</c:v>
                </c:pt>
                <c:pt idx="6538">
                  <c:v>608</c:v>
                </c:pt>
                <c:pt idx="6539">
                  <c:v>608</c:v>
                </c:pt>
                <c:pt idx="6540">
                  <c:v>608</c:v>
                </c:pt>
                <c:pt idx="6541">
                  <c:v>608</c:v>
                </c:pt>
                <c:pt idx="6542">
                  <c:v>608</c:v>
                </c:pt>
                <c:pt idx="6543">
                  <c:v>608</c:v>
                </c:pt>
                <c:pt idx="6544">
                  <c:v>608</c:v>
                </c:pt>
                <c:pt idx="6545">
                  <c:v>608</c:v>
                </c:pt>
                <c:pt idx="6546">
                  <c:v>608</c:v>
                </c:pt>
                <c:pt idx="6547">
                  <c:v>608</c:v>
                </c:pt>
                <c:pt idx="6548">
                  <c:v>608</c:v>
                </c:pt>
                <c:pt idx="6549">
                  <c:v>608</c:v>
                </c:pt>
                <c:pt idx="6550">
                  <c:v>608</c:v>
                </c:pt>
                <c:pt idx="6551">
                  <c:v>608</c:v>
                </c:pt>
                <c:pt idx="6552">
                  <c:v>608</c:v>
                </c:pt>
                <c:pt idx="6553">
                  <c:v>608</c:v>
                </c:pt>
                <c:pt idx="6554">
                  <c:v>608</c:v>
                </c:pt>
                <c:pt idx="6555">
                  <c:v>608</c:v>
                </c:pt>
                <c:pt idx="6556">
                  <c:v>608</c:v>
                </c:pt>
                <c:pt idx="6557">
                  <c:v>608</c:v>
                </c:pt>
                <c:pt idx="6558">
                  <c:v>608</c:v>
                </c:pt>
                <c:pt idx="6559">
                  <c:v>608</c:v>
                </c:pt>
                <c:pt idx="6560">
                  <c:v>608</c:v>
                </c:pt>
                <c:pt idx="6561">
                  <c:v>608</c:v>
                </c:pt>
                <c:pt idx="6562">
                  <c:v>608</c:v>
                </c:pt>
                <c:pt idx="6563">
                  <c:v>608</c:v>
                </c:pt>
                <c:pt idx="6564">
                  <c:v>608</c:v>
                </c:pt>
                <c:pt idx="6565">
                  <c:v>608</c:v>
                </c:pt>
                <c:pt idx="6566">
                  <c:v>608</c:v>
                </c:pt>
                <c:pt idx="6567">
                  <c:v>608</c:v>
                </c:pt>
                <c:pt idx="6568">
                  <c:v>608</c:v>
                </c:pt>
                <c:pt idx="6569">
                  <c:v>608</c:v>
                </c:pt>
                <c:pt idx="6570">
                  <c:v>608</c:v>
                </c:pt>
                <c:pt idx="6571">
                  <c:v>608</c:v>
                </c:pt>
                <c:pt idx="6572">
                  <c:v>608</c:v>
                </c:pt>
                <c:pt idx="6573">
                  <c:v>608</c:v>
                </c:pt>
                <c:pt idx="6574">
                  <c:v>608</c:v>
                </c:pt>
                <c:pt idx="6575">
                  <c:v>608</c:v>
                </c:pt>
                <c:pt idx="6576">
                  <c:v>608</c:v>
                </c:pt>
                <c:pt idx="6577">
                  <c:v>608</c:v>
                </c:pt>
                <c:pt idx="6578">
                  <c:v>608</c:v>
                </c:pt>
                <c:pt idx="6579">
                  <c:v>608</c:v>
                </c:pt>
                <c:pt idx="6580">
                  <c:v>608</c:v>
                </c:pt>
                <c:pt idx="6581">
                  <c:v>608</c:v>
                </c:pt>
                <c:pt idx="6582">
                  <c:v>608</c:v>
                </c:pt>
                <c:pt idx="6583">
                  <c:v>608</c:v>
                </c:pt>
                <c:pt idx="6584">
                  <c:v>608</c:v>
                </c:pt>
                <c:pt idx="6585">
                  <c:v>608</c:v>
                </c:pt>
                <c:pt idx="6586">
                  <c:v>608</c:v>
                </c:pt>
                <c:pt idx="6587">
                  <c:v>608</c:v>
                </c:pt>
                <c:pt idx="6588">
                  <c:v>608</c:v>
                </c:pt>
                <c:pt idx="6589">
                  <c:v>608</c:v>
                </c:pt>
                <c:pt idx="6590">
                  <c:v>608</c:v>
                </c:pt>
                <c:pt idx="6591">
                  <c:v>608</c:v>
                </c:pt>
                <c:pt idx="6592">
                  <c:v>608</c:v>
                </c:pt>
                <c:pt idx="6593">
                  <c:v>608</c:v>
                </c:pt>
                <c:pt idx="6594">
                  <c:v>608</c:v>
                </c:pt>
                <c:pt idx="6595">
                  <c:v>608</c:v>
                </c:pt>
                <c:pt idx="6596">
                  <c:v>608</c:v>
                </c:pt>
                <c:pt idx="6597">
                  <c:v>608</c:v>
                </c:pt>
                <c:pt idx="6598">
                  <c:v>608</c:v>
                </c:pt>
                <c:pt idx="6599">
                  <c:v>608</c:v>
                </c:pt>
                <c:pt idx="6600">
                  <c:v>608</c:v>
                </c:pt>
                <c:pt idx="6601">
                  <c:v>608</c:v>
                </c:pt>
                <c:pt idx="6602">
                  <c:v>608</c:v>
                </c:pt>
                <c:pt idx="6603">
                  <c:v>608</c:v>
                </c:pt>
                <c:pt idx="6604">
                  <c:v>608</c:v>
                </c:pt>
                <c:pt idx="6605">
                  <c:v>608</c:v>
                </c:pt>
                <c:pt idx="6606">
                  <c:v>608</c:v>
                </c:pt>
                <c:pt idx="6607">
                  <c:v>608</c:v>
                </c:pt>
                <c:pt idx="6608">
                  <c:v>608</c:v>
                </c:pt>
                <c:pt idx="6609">
                  <c:v>608</c:v>
                </c:pt>
                <c:pt idx="6610">
                  <c:v>608</c:v>
                </c:pt>
                <c:pt idx="6611">
                  <c:v>608</c:v>
                </c:pt>
                <c:pt idx="6612">
                  <c:v>608</c:v>
                </c:pt>
                <c:pt idx="6613">
                  <c:v>608</c:v>
                </c:pt>
                <c:pt idx="6614">
                  <c:v>608</c:v>
                </c:pt>
                <c:pt idx="6615">
                  <c:v>608</c:v>
                </c:pt>
                <c:pt idx="6616">
                  <c:v>608</c:v>
                </c:pt>
                <c:pt idx="6617">
                  <c:v>608</c:v>
                </c:pt>
                <c:pt idx="6618">
                  <c:v>608</c:v>
                </c:pt>
                <c:pt idx="6619">
                  <c:v>608</c:v>
                </c:pt>
                <c:pt idx="6620">
                  <c:v>608</c:v>
                </c:pt>
                <c:pt idx="6621">
                  <c:v>608</c:v>
                </c:pt>
                <c:pt idx="6622">
                  <c:v>608</c:v>
                </c:pt>
                <c:pt idx="6623">
                  <c:v>608</c:v>
                </c:pt>
                <c:pt idx="6624">
                  <c:v>608</c:v>
                </c:pt>
                <c:pt idx="6625">
                  <c:v>608</c:v>
                </c:pt>
                <c:pt idx="6626">
                  <c:v>608</c:v>
                </c:pt>
                <c:pt idx="6627">
                  <c:v>608</c:v>
                </c:pt>
                <c:pt idx="6628">
                  <c:v>608</c:v>
                </c:pt>
                <c:pt idx="6629">
                  <c:v>608</c:v>
                </c:pt>
                <c:pt idx="6630">
                  <c:v>608</c:v>
                </c:pt>
                <c:pt idx="6631">
                  <c:v>608</c:v>
                </c:pt>
                <c:pt idx="6632">
                  <c:v>608</c:v>
                </c:pt>
                <c:pt idx="6633">
                  <c:v>608</c:v>
                </c:pt>
                <c:pt idx="6634">
                  <c:v>608</c:v>
                </c:pt>
                <c:pt idx="6635">
                  <c:v>608</c:v>
                </c:pt>
                <c:pt idx="6636">
                  <c:v>608</c:v>
                </c:pt>
                <c:pt idx="6637">
                  <c:v>608</c:v>
                </c:pt>
                <c:pt idx="6638">
                  <c:v>608</c:v>
                </c:pt>
                <c:pt idx="6639">
                  <c:v>608</c:v>
                </c:pt>
                <c:pt idx="6640">
                  <c:v>608</c:v>
                </c:pt>
                <c:pt idx="6641">
                  <c:v>608</c:v>
                </c:pt>
                <c:pt idx="6642">
                  <c:v>608</c:v>
                </c:pt>
                <c:pt idx="6643">
                  <c:v>608</c:v>
                </c:pt>
                <c:pt idx="6644">
                  <c:v>608</c:v>
                </c:pt>
                <c:pt idx="6645">
                  <c:v>608</c:v>
                </c:pt>
                <c:pt idx="6646">
                  <c:v>608</c:v>
                </c:pt>
                <c:pt idx="6647">
                  <c:v>608</c:v>
                </c:pt>
                <c:pt idx="6648">
                  <c:v>608</c:v>
                </c:pt>
                <c:pt idx="6649">
                  <c:v>608</c:v>
                </c:pt>
                <c:pt idx="6650">
                  <c:v>608</c:v>
                </c:pt>
                <c:pt idx="6651">
                  <c:v>608</c:v>
                </c:pt>
                <c:pt idx="6652">
                  <c:v>608</c:v>
                </c:pt>
                <c:pt idx="6653">
                  <c:v>608</c:v>
                </c:pt>
                <c:pt idx="6654">
                  <c:v>608</c:v>
                </c:pt>
                <c:pt idx="6655">
                  <c:v>608</c:v>
                </c:pt>
                <c:pt idx="6656">
                  <c:v>608</c:v>
                </c:pt>
                <c:pt idx="6657">
                  <c:v>608</c:v>
                </c:pt>
                <c:pt idx="6658">
                  <c:v>608</c:v>
                </c:pt>
                <c:pt idx="6659">
                  <c:v>608</c:v>
                </c:pt>
                <c:pt idx="6660">
                  <c:v>608</c:v>
                </c:pt>
                <c:pt idx="6661">
                  <c:v>608</c:v>
                </c:pt>
                <c:pt idx="6662">
                  <c:v>608</c:v>
                </c:pt>
                <c:pt idx="6663">
                  <c:v>608</c:v>
                </c:pt>
                <c:pt idx="6664">
                  <c:v>608</c:v>
                </c:pt>
                <c:pt idx="6665">
                  <c:v>608</c:v>
                </c:pt>
                <c:pt idx="6666">
                  <c:v>608</c:v>
                </c:pt>
                <c:pt idx="6667">
                  <c:v>608</c:v>
                </c:pt>
                <c:pt idx="6668">
                  <c:v>608</c:v>
                </c:pt>
                <c:pt idx="6669">
                  <c:v>608</c:v>
                </c:pt>
                <c:pt idx="6670">
                  <c:v>608</c:v>
                </c:pt>
                <c:pt idx="6671">
                  <c:v>608</c:v>
                </c:pt>
                <c:pt idx="6672">
                  <c:v>608</c:v>
                </c:pt>
                <c:pt idx="6673">
                  <c:v>608</c:v>
                </c:pt>
                <c:pt idx="6674">
                  <c:v>608</c:v>
                </c:pt>
                <c:pt idx="6675">
                  <c:v>608</c:v>
                </c:pt>
                <c:pt idx="6676">
                  <c:v>608</c:v>
                </c:pt>
                <c:pt idx="6677">
                  <c:v>608</c:v>
                </c:pt>
                <c:pt idx="6678">
                  <c:v>608</c:v>
                </c:pt>
                <c:pt idx="6679">
                  <c:v>608</c:v>
                </c:pt>
                <c:pt idx="6680">
                  <c:v>608</c:v>
                </c:pt>
                <c:pt idx="6681">
                  <c:v>608</c:v>
                </c:pt>
                <c:pt idx="6682">
                  <c:v>608</c:v>
                </c:pt>
                <c:pt idx="6683">
                  <c:v>608</c:v>
                </c:pt>
                <c:pt idx="6684">
                  <c:v>608</c:v>
                </c:pt>
                <c:pt idx="6685">
                  <c:v>608</c:v>
                </c:pt>
                <c:pt idx="6686">
                  <c:v>608</c:v>
                </c:pt>
                <c:pt idx="6687">
                  <c:v>608</c:v>
                </c:pt>
                <c:pt idx="6688">
                  <c:v>608</c:v>
                </c:pt>
                <c:pt idx="6689">
                  <c:v>608</c:v>
                </c:pt>
                <c:pt idx="6690">
                  <c:v>608</c:v>
                </c:pt>
                <c:pt idx="6691">
                  <c:v>608</c:v>
                </c:pt>
                <c:pt idx="6692">
                  <c:v>608</c:v>
                </c:pt>
                <c:pt idx="6693">
                  <c:v>608</c:v>
                </c:pt>
                <c:pt idx="6694">
                  <c:v>608</c:v>
                </c:pt>
                <c:pt idx="6695">
                  <c:v>608</c:v>
                </c:pt>
                <c:pt idx="6696">
                  <c:v>608</c:v>
                </c:pt>
                <c:pt idx="6697">
                  <c:v>608</c:v>
                </c:pt>
                <c:pt idx="6698">
                  <c:v>608</c:v>
                </c:pt>
                <c:pt idx="6699">
                  <c:v>608</c:v>
                </c:pt>
                <c:pt idx="6700">
                  <c:v>608</c:v>
                </c:pt>
                <c:pt idx="6701">
                  <c:v>608</c:v>
                </c:pt>
                <c:pt idx="6702">
                  <c:v>608</c:v>
                </c:pt>
                <c:pt idx="6703">
                  <c:v>608</c:v>
                </c:pt>
                <c:pt idx="6704">
                  <c:v>608</c:v>
                </c:pt>
                <c:pt idx="6705">
                  <c:v>608</c:v>
                </c:pt>
                <c:pt idx="6706">
                  <c:v>608</c:v>
                </c:pt>
                <c:pt idx="6707">
                  <c:v>608</c:v>
                </c:pt>
                <c:pt idx="6708">
                  <c:v>608</c:v>
                </c:pt>
                <c:pt idx="6709">
                  <c:v>608</c:v>
                </c:pt>
                <c:pt idx="6710">
                  <c:v>608</c:v>
                </c:pt>
                <c:pt idx="6711">
                  <c:v>608</c:v>
                </c:pt>
                <c:pt idx="6712">
                  <c:v>608</c:v>
                </c:pt>
                <c:pt idx="6713">
                  <c:v>608</c:v>
                </c:pt>
                <c:pt idx="6714">
                  <c:v>608</c:v>
                </c:pt>
                <c:pt idx="6715">
                  <c:v>608</c:v>
                </c:pt>
                <c:pt idx="6716">
                  <c:v>608</c:v>
                </c:pt>
                <c:pt idx="6717">
                  <c:v>608</c:v>
                </c:pt>
                <c:pt idx="6718">
                  <c:v>608</c:v>
                </c:pt>
                <c:pt idx="6719">
                  <c:v>608</c:v>
                </c:pt>
                <c:pt idx="6720">
                  <c:v>608</c:v>
                </c:pt>
                <c:pt idx="6721">
                  <c:v>608</c:v>
                </c:pt>
                <c:pt idx="6722">
                  <c:v>608</c:v>
                </c:pt>
                <c:pt idx="6723">
                  <c:v>608</c:v>
                </c:pt>
                <c:pt idx="6724">
                  <c:v>608</c:v>
                </c:pt>
                <c:pt idx="6725">
                  <c:v>608</c:v>
                </c:pt>
                <c:pt idx="6726">
                  <c:v>608</c:v>
                </c:pt>
                <c:pt idx="6727">
                  <c:v>608</c:v>
                </c:pt>
                <c:pt idx="6728">
                  <c:v>608</c:v>
                </c:pt>
                <c:pt idx="6729">
                  <c:v>608</c:v>
                </c:pt>
                <c:pt idx="6730">
                  <c:v>608</c:v>
                </c:pt>
                <c:pt idx="6731">
                  <c:v>608</c:v>
                </c:pt>
                <c:pt idx="6732">
                  <c:v>608</c:v>
                </c:pt>
                <c:pt idx="6733">
                  <c:v>608</c:v>
                </c:pt>
                <c:pt idx="6734">
                  <c:v>608</c:v>
                </c:pt>
                <c:pt idx="6735">
                  <c:v>608</c:v>
                </c:pt>
                <c:pt idx="6736">
                  <c:v>608</c:v>
                </c:pt>
                <c:pt idx="6737">
                  <c:v>608</c:v>
                </c:pt>
                <c:pt idx="6738">
                  <c:v>608</c:v>
                </c:pt>
                <c:pt idx="6739">
                  <c:v>608</c:v>
                </c:pt>
                <c:pt idx="6740">
                  <c:v>608</c:v>
                </c:pt>
                <c:pt idx="6741">
                  <c:v>608</c:v>
                </c:pt>
                <c:pt idx="6742">
                  <c:v>608</c:v>
                </c:pt>
                <c:pt idx="6743">
                  <c:v>608</c:v>
                </c:pt>
                <c:pt idx="6744">
                  <c:v>608</c:v>
                </c:pt>
                <c:pt idx="6745">
                  <c:v>608</c:v>
                </c:pt>
                <c:pt idx="6746">
                  <c:v>608</c:v>
                </c:pt>
                <c:pt idx="6747">
                  <c:v>608</c:v>
                </c:pt>
                <c:pt idx="6748">
                  <c:v>608</c:v>
                </c:pt>
                <c:pt idx="6749">
                  <c:v>608</c:v>
                </c:pt>
                <c:pt idx="6750">
                  <c:v>608</c:v>
                </c:pt>
                <c:pt idx="6751">
                  <c:v>608</c:v>
                </c:pt>
                <c:pt idx="6752">
                  <c:v>608</c:v>
                </c:pt>
                <c:pt idx="6753">
                  <c:v>608</c:v>
                </c:pt>
                <c:pt idx="6754">
                  <c:v>608</c:v>
                </c:pt>
                <c:pt idx="6755">
                  <c:v>608</c:v>
                </c:pt>
                <c:pt idx="6756">
                  <c:v>608</c:v>
                </c:pt>
                <c:pt idx="6757">
                  <c:v>608</c:v>
                </c:pt>
                <c:pt idx="6758">
                  <c:v>608</c:v>
                </c:pt>
                <c:pt idx="6759">
                  <c:v>608</c:v>
                </c:pt>
                <c:pt idx="6760">
                  <c:v>608</c:v>
                </c:pt>
                <c:pt idx="6761">
                  <c:v>608</c:v>
                </c:pt>
                <c:pt idx="6762">
                  <c:v>608</c:v>
                </c:pt>
                <c:pt idx="6763">
                  <c:v>608</c:v>
                </c:pt>
                <c:pt idx="6764">
                  <c:v>608</c:v>
                </c:pt>
                <c:pt idx="6765">
                  <c:v>608</c:v>
                </c:pt>
                <c:pt idx="6766">
                  <c:v>608</c:v>
                </c:pt>
                <c:pt idx="6767">
                  <c:v>608</c:v>
                </c:pt>
                <c:pt idx="6768">
                  <c:v>608</c:v>
                </c:pt>
                <c:pt idx="6769">
                  <c:v>608</c:v>
                </c:pt>
                <c:pt idx="6770">
                  <c:v>608</c:v>
                </c:pt>
                <c:pt idx="6771">
                  <c:v>608</c:v>
                </c:pt>
                <c:pt idx="6772">
                  <c:v>608</c:v>
                </c:pt>
                <c:pt idx="6773">
                  <c:v>608</c:v>
                </c:pt>
                <c:pt idx="6774">
                  <c:v>608</c:v>
                </c:pt>
                <c:pt idx="6775">
                  <c:v>608</c:v>
                </c:pt>
                <c:pt idx="6776">
                  <c:v>608</c:v>
                </c:pt>
                <c:pt idx="6777">
                  <c:v>608</c:v>
                </c:pt>
                <c:pt idx="6778">
                  <c:v>608</c:v>
                </c:pt>
                <c:pt idx="6779">
                  <c:v>608</c:v>
                </c:pt>
                <c:pt idx="6780">
                  <c:v>608</c:v>
                </c:pt>
                <c:pt idx="6781">
                  <c:v>608</c:v>
                </c:pt>
                <c:pt idx="6782">
                  <c:v>608</c:v>
                </c:pt>
                <c:pt idx="6783">
                  <c:v>608</c:v>
                </c:pt>
                <c:pt idx="6784">
                  <c:v>608</c:v>
                </c:pt>
                <c:pt idx="6785">
                  <c:v>608</c:v>
                </c:pt>
                <c:pt idx="6786">
                  <c:v>608</c:v>
                </c:pt>
                <c:pt idx="6787">
                  <c:v>608</c:v>
                </c:pt>
                <c:pt idx="6788">
                  <c:v>608</c:v>
                </c:pt>
                <c:pt idx="6789">
                  <c:v>608</c:v>
                </c:pt>
                <c:pt idx="6790">
                  <c:v>608</c:v>
                </c:pt>
                <c:pt idx="6791">
                  <c:v>608</c:v>
                </c:pt>
                <c:pt idx="6792">
                  <c:v>608</c:v>
                </c:pt>
                <c:pt idx="6793">
                  <c:v>608</c:v>
                </c:pt>
                <c:pt idx="6794">
                  <c:v>608</c:v>
                </c:pt>
                <c:pt idx="6795">
                  <c:v>608</c:v>
                </c:pt>
                <c:pt idx="6796">
                  <c:v>608</c:v>
                </c:pt>
                <c:pt idx="6797">
                  <c:v>608</c:v>
                </c:pt>
                <c:pt idx="6798">
                  <c:v>608</c:v>
                </c:pt>
                <c:pt idx="6799">
                  <c:v>608</c:v>
                </c:pt>
                <c:pt idx="6800">
                  <c:v>608</c:v>
                </c:pt>
                <c:pt idx="6801">
                  <c:v>608</c:v>
                </c:pt>
                <c:pt idx="6802">
                  <c:v>608</c:v>
                </c:pt>
                <c:pt idx="6803">
                  <c:v>608</c:v>
                </c:pt>
                <c:pt idx="6804">
                  <c:v>608</c:v>
                </c:pt>
                <c:pt idx="6805">
                  <c:v>608</c:v>
                </c:pt>
                <c:pt idx="6806">
                  <c:v>608</c:v>
                </c:pt>
                <c:pt idx="6807">
                  <c:v>608</c:v>
                </c:pt>
                <c:pt idx="6808">
                  <c:v>608</c:v>
                </c:pt>
                <c:pt idx="6809">
                  <c:v>608</c:v>
                </c:pt>
                <c:pt idx="6810">
                  <c:v>608</c:v>
                </c:pt>
                <c:pt idx="6811">
                  <c:v>608</c:v>
                </c:pt>
                <c:pt idx="6812">
                  <c:v>608</c:v>
                </c:pt>
                <c:pt idx="6813">
                  <c:v>608</c:v>
                </c:pt>
                <c:pt idx="6814">
                  <c:v>608</c:v>
                </c:pt>
                <c:pt idx="6815">
                  <c:v>608</c:v>
                </c:pt>
                <c:pt idx="6816">
                  <c:v>608</c:v>
                </c:pt>
                <c:pt idx="6817">
                  <c:v>608</c:v>
                </c:pt>
                <c:pt idx="6818">
                  <c:v>608</c:v>
                </c:pt>
                <c:pt idx="6819">
                  <c:v>608</c:v>
                </c:pt>
                <c:pt idx="6820">
                  <c:v>608</c:v>
                </c:pt>
                <c:pt idx="6821">
                  <c:v>608</c:v>
                </c:pt>
                <c:pt idx="6822">
                  <c:v>608</c:v>
                </c:pt>
                <c:pt idx="6823">
                  <c:v>608</c:v>
                </c:pt>
                <c:pt idx="6824">
                  <c:v>608</c:v>
                </c:pt>
                <c:pt idx="6825">
                  <c:v>608</c:v>
                </c:pt>
                <c:pt idx="6826">
                  <c:v>608</c:v>
                </c:pt>
                <c:pt idx="6827">
                  <c:v>608</c:v>
                </c:pt>
                <c:pt idx="6828">
                  <c:v>608</c:v>
                </c:pt>
                <c:pt idx="6829">
                  <c:v>608</c:v>
                </c:pt>
                <c:pt idx="6830">
                  <c:v>608</c:v>
                </c:pt>
                <c:pt idx="6831">
                  <c:v>608</c:v>
                </c:pt>
                <c:pt idx="6832">
                  <c:v>608</c:v>
                </c:pt>
                <c:pt idx="6833">
                  <c:v>608</c:v>
                </c:pt>
                <c:pt idx="6834">
                  <c:v>608</c:v>
                </c:pt>
                <c:pt idx="6835">
                  <c:v>608</c:v>
                </c:pt>
                <c:pt idx="6836">
                  <c:v>608</c:v>
                </c:pt>
                <c:pt idx="6837">
                  <c:v>608</c:v>
                </c:pt>
                <c:pt idx="6838">
                  <c:v>608</c:v>
                </c:pt>
                <c:pt idx="6839">
                  <c:v>608</c:v>
                </c:pt>
                <c:pt idx="6840">
                  <c:v>608</c:v>
                </c:pt>
                <c:pt idx="6841">
                  <c:v>608</c:v>
                </c:pt>
                <c:pt idx="6842">
                  <c:v>608</c:v>
                </c:pt>
                <c:pt idx="6843">
                  <c:v>608</c:v>
                </c:pt>
                <c:pt idx="6844">
                  <c:v>608</c:v>
                </c:pt>
                <c:pt idx="6845">
                  <c:v>608</c:v>
                </c:pt>
                <c:pt idx="6846">
                  <c:v>608</c:v>
                </c:pt>
                <c:pt idx="6847">
                  <c:v>608</c:v>
                </c:pt>
                <c:pt idx="6848">
                  <c:v>608</c:v>
                </c:pt>
                <c:pt idx="6849">
                  <c:v>608</c:v>
                </c:pt>
                <c:pt idx="6850">
                  <c:v>608</c:v>
                </c:pt>
                <c:pt idx="6851">
                  <c:v>608</c:v>
                </c:pt>
                <c:pt idx="6852">
                  <c:v>608</c:v>
                </c:pt>
                <c:pt idx="6853">
                  <c:v>608</c:v>
                </c:pt>
                <c:pt idx="6854">
                  <c:v>608</c:v>
                </c:pt>
                <c:pt idx="6855">
                  <c:v>608</c:v>
                </c:pt>
                <c:pt idx="6856">
                  <c:v>608</c:v>
                </c:pt>
                <c:pt idx="6857">
                  <c:v>608</c:v>
                </c:pt>
                <c:pt idx="6858">
                  <c:v>608</c:v>
                </c:pt>
                <c:pt idx="6859">
                  <c:v>608</c:v>
                </c:pt>
                <c:pt idx="6860">
                  <c:v>608</c:v>
                </c:pt>
                <c:pt idx="6861">
                  <c:v>608</c:v>
                </c:pt>
                <c:pt idx="6862">
                  <c:v>608</c:v>
                </c:pt>
                <c:pt idx="6863">
                  <c:v>608</c:v>
                </c:pt>
                <c:pt idx="6864">
                  <c:v>608</c:v>
                </c:pt>
                <c:pt idx="6865">
                  <c:v>608</c:v>
                </c:pt>
                <c:pt idx="6866">
                  <c:v>608</c:v>
                </c:pt>
                <c:pt idx="6867">
                  <c:v>608</c:v>
                </c:pt>
                <c:pt idx="6868">
                  <c:v>608</c:v>
                </c:pt>
                <c:pt idx="6869">
                  <c:v>608</c:v>
                </c:pt>
                <c:pt idx="6870">
                  <c:v>608</c:v>
                </c:pt>
                <c:pt idx="6871">
                  <c:v>608</c:v>
                </c:pt>
                <c:pt idx="6872">
                  <c:v>608</c:v>
                </c:pt>
                <c:pt idx="6873">
                  <c:v>608</c:v>
                </c:pt>
                <c:pt idx="6874">
                  <c:v>608</c:v>
                </c:pt>
                <c:pt idx="6875">
                  <c:v>608</c:v>
                </c:pt>
                <c:pt idx="6876">
                  <c:v>608</c:v>
                </c:pt>
                <c:pt idx="6877">
                  <c:v>608</c:v>
                </c:pt>
                <c:pt idx="6878">
                  <c:v>608</c:v>
                </c:pt>
                <c:pt idx="6879">
                  <c:v>608</c:v>
                </c:pt>
                <c:pt idx="6880">
                  <c:v>608</c:v>
                </c:pt>
                <c:pt idx="6881">
                  <c:v>608</c:v>
                </c:pt>
                <c:pt idx="6882">
                  <c:v>608</c:v>
                </c:pt>
                <c:pt idx="6883">
                  <c:v>608</c:v>
                </c:pt>
                <c:pt idx="6884">
                  <c:v>608</c:v>
                </c:pt>
                <c:pt idx="6885">
                  <c:v>608</c:v>
                </c:pt>
                <c:pt idx="6886">
                  <c:v>608</c:v>
                </c:pt>
                <c:pt idx="6887">
                  <c:v>608</c:v>
                </c:pt>
                <c:pt idx="6888">
                  <c:v>608</c:v>
                </c:pt>
                <c:pt idx="6889">
                  <c:v>608</c:v>
                </c:pt>
                <c:pt idx="6890">
                  <c:v>608</c:v>
                </c:pt>
                <c:pt idx="6891">
                  <c:v>608</c:v>
                </c:pt>
                <c:pt idx="6892">
                  <c:v>608</c:v>
                </c:pt>
                <c:pt idx="6893">
                  <c:v>608</c:v>
                </c:pt>
                <c:pt idx="6894">
                  <c:v>608</c:v>
                </c:pt>
                <c:pt idx="6895">
                  <c:v>608</c:v>
                </c:pt>
                <c:pt idx="6896">
                  <c:v>608</c:v>
                </c:pt>
                <c:pt idx="6897">
                  <c:v>608</c:v>
                </c:pt>
                <c:pt idx="6898">
                  <c:v>608</c:v>
                </c:pt>
                <c:pt idx="6899">
                  <c:v>608</c:v>
                </c:pt>
                <c:pt idx="6900">
                  <c:v>608</c:v>
                </c:pt>
                <c:pt idx="6901">
                  <c:v>608</c:v>
                </c:pt>
                <c:pt idx="6902">
                  <c:v>608</c:v>
                </c:pt>
                <c:pt idx="6903">
                  <c:v>608</c:v>
                </c:pt>
                <c:pt idx="6904">
                  <c:v>608</c:v>
                </c:pt>
                <c:pt idx="6905">
                  <c:v>608</c:v>
                </c:pt>
                <c:pt idx="6906">
                  <c:v>608</c:v>
                </c:pt>
                <c:pt idx="6907">
                  <c:v>608</c:v>
                </c:pt>
                <c:pt idx="6908">
                  <c:v>608</c:v>
                </c:pt>
                <c:pt idx="6909">
                  <c:v>608</c:v>
                </c:pt>
                <c:pt idx="6910">
                  <c:v>608</c:v>
                </c:pt>
                <c:pt idx="6911">
                  <c:v>608</c:v>
                </c:pt>
                <c:pt idx="6912">
                  <c:v>608</c:v>
                </c:pt>
                <c:pt idx="6913">
                  <c:v>608</c:v>
                </c:pt>
                <c:pt idx="6914">
                  <c:v>608</c:v>
                </c:pt>
                <c:pt idx="6915">
                  <c:v>608</c:v>
                </c:pt>
                <c:pt idx="6916">
                  <c:v>608</c:v>
                </c:pt>
                <c:pt idx="6917">
                  <c:v>608</c:v>
                </c:pt>
                <c:pt idx="6918">
                  <c:v>608</c:v>
                </c:pt>
                <c:pt idx="6919">
                  <c:v>608</c:v>
                </c:pt>
                <c:pt idx="6920">
                  <c:v>608</c:v>
                </c:pt>
                <c:pt idx="6921">
                  <c:v>608</c:v>
                </c:pt>
                <c:pt idx="6922">
                  <c:v>608</c:v>
                </c:pt>
                <c:pt idx="6923">
                  <c:v>608</c:v>
                </c:pt>
                <c:pt idx="6924">
                  <c:v>608</c:v>
                </c:pt>
                <c:pt idx="6925">
                  <c:v>608</c:v>
                </c:pt>
                <c:pt idx="6926">
                  <c:v>608</c:v>
                </c:pt>
                <c:pt idx="6927">
                  <c:v>608</c:v>
                </c:pt>
                <c:pt idx="6928">
                  <c:v>608</c:v>
                </c:pt>
                <c:pt idx="6929">
                  <c:v>608</c:v>
                </c:pt>
                <c:pt idx="6930">
                  <c:v>608</c:v>
                </c:pt>
                <c:pt idx="6931">
                  <c:v>608</c:v>
                </c:pt>
                <c:pt idx="6932">
                  <c:v>608</c:v>
                </c:pt>
                <c:pt idx="6933">
                  <c:v>608</c:v>
                </c:pt>
                <c:pt idx="6934">
                  <c:v>608</c:v>
                </c:pt>
                <c:pt idx="6935">
                  <c:v>608</c:v>
                </c:pt>
                <c:pt idx="6936">
                  <c:v>608</c:v>
                </c:pt>
                <c:pt idx="6937">
                  <c:v>608</c:v>
                </c:pt>
                <c:pt idx="6938">
                  <c:v>608</c:v>
                </c:pt>
                <c:pt idx="6939">
                  <c:v>608</c:v>
                </c:pt>
                <c:pt idx="6940">
                  <c:v>608</c:v>
                </c:pt>
                <c:pt idx="6941">
                  <c:v>608</c:v>
                </c:pt>
                <c:pt idx="6942">
                  <c:v>608</c:v>
                </c:pt>
                <c:pt idx="6943">
                  <c:v>608</c:v>
                </c:pt>
                <c:pt idx="6944">
                  <c:v>608</c:v>
                </c:pt>
                <c:pt idx="6945">
                  <c:v>608</c:v>
                </c:pt>
                <c:pt idx="6946">
                  <c:v>608</c:v>
                </c:pt>
                <c:pt idx="6947">
                  <c:v>608</c:v>
                </c:pt>
                <c:pt idx="6948">
                  <c:v>608</c:v>
                </c:pt>
                <c:pt idx="6949">
                  <c:v>608</c:v>
                </c:pt>
                <c:pt idx="6950">
                  <c:v>608</c:v>
                </c:pt>
                <c:pt idx="6951">
                  <c:v>608</c:v>
                </c:pt>
                <c:pt idx="6952">
                  <c:v>608</c:v>
                </c:pt>
                <c:pt idx="6953">
                  <c:v>608</c:v>
                </c:pt>
                <c:pt idx="6954">
                  <c:v>608</c:v>
                </c:pt>
                <c:pt idx="6955">
                  <c:v>608</c:v>
                </c:pt>
                <c:pt idx="6956">
                  <c:v>608</c:v>
                </c:pt>
                <c:pt idx="6957">
                  <c:v>608</c:v>
                </c:pt>
                <c:pt idx="6958">
                  <c:v>608</c:v>
                </c:pt>
                <c:pt idx="6959">
                  <c:v>608</c:v>
                </c:pt>
                <c:pt idx="6960">
                  <c:v>608</c:v>
                </c:pt>
                <c:pt idx="6961">
                  <c:v>608</c:v>
                </c:pt>
                <c:pt idx="6962">
                  <c:v>608</c:v>
                </c:pt>
                <c:pt idx="6963">
                  <c:v>608</c:v>
                </c:pt>
                <c:pt idx="6964">
                  <c:v>608</c:v>
                </c:pt>
                <c:pt idx="6965">
                  <c:v>608</c:v>
                </c:pt>
                <c:pt idx="6966">
                  <c:v>608</c:v>
                </c:pt>
                <c:pt idx="6967">
                  <c:v>608</c:v>
                </c:pt>
                <c:pt idx="6968">
                  <c:v>608</c:v>
                </c:pt>
                <c:pt idx="6969">
                  <c:v>608</c:v>
                </c:pt>
                <c:pt idx="6970">
                  <c:v>608</c:v>
                </c:pt>
                <c:pt idx="6971">
                  <c:v>608</c:v>
                </c:pt>
                <c:pt idx="6972">
                  <c:v>608</c:v>
                </c:pt>
                <c:pt idx="6973">
                  <c:v>608</c:v>
                </c:pt>
                <c:pt idx="6974">
                  <c:v>608</c:v>
                </c:pt>
                <c:pt idx="6975">
                  <c:v>608</c:v>
                </c:pt>
                <c:pt idx="6976">
                  <c:v>608</c:v>
                </c:pt>
                <c:pt idx="6977">
                  <c:v>608</c:v>
                </c:pt>
                <c:pt idx="6978">
                  <c:v>608</c:v>
                </c:pt>
                <c:pt idx="6979">
                  <c:v>608</c:v>
                </c:pt>
                <c:pt idx="6980">
                  <c:v>608</c:v>
                </c:pt>
                <c:pt idx="6981">
                  <c:v>608</c:v>
                </c:pt>
                <c:pt idx="6982">
                  <c:v>608</c:v>
                </c:pt>
                <c:pt idx="6983">
                  <c:v>608</c:v>
                </c:pt>
                <c:pt idx="6984">
                  <c:v>608</c:v>
                </c:pt>
                <c:pt idx="6985">
                  <c:v>608</c:v>
                </c:pt>
                <c:pt idx="6986">
                  <c:v>608</c:v>
                </c:pt>
                <c:pt idx="6987">
                  <c:v>608</c:v>
                </c:pt>
                <c:pt idx="6988">
                  <c:v>608</c:v>
                </c:pt>
                <c:pt idx="6989">
                  <c:v>608</c:v>
                </c:pt>
                <c:pt idx="6990">
                  <c:v>608</c:v>
                </c:pt>
                <c:pt idx="6991">
                  <c:v>608</c:v>
                </c:pt>
                <c:pt idx="6992">
                  <c:v>608</c:v>
                </c:pt>
                <c:pt idx="6993">
                  <c:v>608</c:v>
                </c:pt>
                <c:pt idx="6994">
                  <c:v>608</c:v>
                </c:pt>
                <c:pt idx="6995">
                  <c:v>608</c:v>
                </c:pt>
                <c:pt idx="6996">
                  <c:v>608</c:v>
                </c:pt>
                <c:pt idx="6997">
                  <c:v>608</c:v>
                </c:pt>
                <c:pt idx="6998">
                  <c:v>608</c:v>
                </c:pt>
                <c:pt idx="6999">
                  <c:v>608</c:v>
                </c:pt>
                <c:pt idx="7000">
                  <c:v>608</c:v>
                </c:pt>
                <c:pt idx="7001">
                  <c:v>608</c:v>
                </c:pt>
                <c:pt idx="7002">
                  <c:v>608</c:v>
                </c:pt>
                <c:pt idx="7003">
                  <c:v>608</c:v>
                </c:pt>
                <c:pt idx="7004">
                  <c:v>608</c:v>
                </c:pt>
                <c:pt idx="7005">
                  <c:v>608</c:v>
                </c:pt>
                <c:pt idx="7006">
                  <c:v>608</c:v>
                </c:pt>
                <c:pt idx="7007">
                  <c:v>608</c:v>
                </c:pt>
                <c:pt idx="7008">
                  <c:v>608</c:v>
                </c:pt>
                <c:pt idx="7009">
                  <c:v>608</c:v>
                </c:pt>
                <c:pt idx="7010">
                  <c:v>608</c:v>
                </c:pt>
                <c:pt idx="7011">
                  <c:v>608</c:v>
                </c:pt>
                <c:pt idx="7012">
                  <c:v>608</c:v>
                </c:pt>
                <c:pt idx="7013">
                  <c:v>608</c:v>
                </c:pt>
                <c:pt idx="7014">
                  <c:v>608</c:v>
                </c:pt>
                <c:pt idx="7015">
                  <c:v>608</c:v>
                </c:pt>
                <c:pt idx="7016">
                  <c:v>608</c:v>
                </c:pt>
                <c:pt idx="7017">
                  <c:v>608</c:v>
                </c:pt>
                <c:pt idx="7018">
                  <c:v>608</c:v>
                </c:pt>
                <c:pt idx="7019">
                  <c:v>608</c:v>
                </c:pt>
                <c:pt idx="7020">
                  <c:v>608</c:v>
                </c:pt>
                <c:pt idx="7021">
                  <c:v>608</c:v>
                </c:pt>
                <c:pt idx="7022">
                  <c:v>608</c:v>
                </c:pt>
                <c:pt idx="7023">
                  <c:v>608</c:v>
                </c:pt>
                <c:pt idx="7024">
                  <c:v>608</c:v>
                </c:pt>
                <c:pt idx="7025">
                  <c:v>608</c:v>
                </c:pt>
                <c:pt idx="7026">
                  <c:v>608</c:v>
                </c:pt>
                <c:pt idx="7027">
                  <c:v>608</c:v>
                </c:pt>
                <c:pt idx="7028">
                  <c:v>608</c:v>
                </c:pt>
                <c:pt idx="7029">
                  <c:v>608</c:v>
                </c:pt>
                <c:pt idx="7030">
                  <c:v>608</c:v>
                </c:pt>
                <c:pt idx="7031">
                  <c:v>608</c:v>
                </c:pt>
                <c:pt idx="7032">
                  <c:v>608</c:v>
                </c:pt>
                <c:pt idx="7033">
                  <c:v>608</c:v>
                </c:pt>
                <c:pt idx="7034">
                  <c:v>608</c:v>
                </c:pt>
                <c:pt idx="7035">
                  <c:v>608</c:v>
                </c:pt>
                <c:pt idx="7036">
                  <c:v>608</c:v>
                </c:pt>
                <c:pt idx="7037">
                  <c:v>608</c:v>
                </c:pt>
                <c:pt idx="7038">
                  <c:v>608</c:v>
                </c:pt>
                <c:pt idx="7039">
                  <c:v>608</c:v>
                </c:pt>
                <c:pt idx="7040">
                  <c:v>608</c:v>
                </c:pt>
                <c:pt idx="7041">
                  <c:v>608</c:v>
                </c:pt>
                <c:pt idx="7042">
                  <c:v>608</c:v>
                </c:pt>
                <c:pt idx="7043">
                  <c:v>608</c:v>
                </c:pt>
                <c:pt idx="7044">
                  <c:v>608</c:v>
                </c:pt>
                <c:pt idx="7045">
                  <c:v>608</c:v>
                </c:pt>
                <c:pt idx="7046">
                  <c:v>608</c:v>
                </c:pt>
                <c:pt idx="7047">
                  <c:v>608</c:v>
                </c:pt>
                <c:pt idx="7048">
                  <c:v>608</c:v>
                </c:pt>
                <c:pt idx="7049">
                  <c:v>608</c:v>
                </c:pt>
                <c:pt idx="7050">
                  <c:v>608</c:v>
                </c:pt>
                <c:pt idx="7051">
                  <c:v>608</c:v>
                </c:pt>
                <c:pt idx="7052">
                  <c:v>608</c:v>
                </c:pt>
                <c:pt idx="7053">
                  <c:v>608</c:v>
                </c:pt>
                <c:pt idx="7054">
                  <c:v>608</c:v>
                </c:pt>
                <c:pt idx="7055">
                  <c:v>608</c:v>
                </c:pt>
                <c:pt idx="7056">
                  <c:v>608</c:v>
                </c:pt>
                <c:pt idx="7057">
                  <c:v>608</c:v>
                </c:pt>
                <c:pt idx="7058">
                  <c:v>608</c:v>
                </c:pt>
                <c:pt idx="7059">
                  <c:v>608</c:v>
                </c:pt>
                <c:pt idx="7060">
                  <c:v>608</c:v>
                </c:pt>
                <c:pt idx="7061">
                  <c:v>608</c:v>
                </c:pt>
                <c:pt idx="7062">
                  <c:v>608</c:v>
                </c:pt>
                <c:pt idx="7063">
                  <c:v>608</c:v>
                </c:pt>
                <c:pt idx="7064">
                  <c:v>608</c:v>
                </c:pt>
                <c:pt idx="7065">
                  <c:v>608</c:v>
                </c:pt>
                <c:pt idx="7066">
                  <c:v>608</c:v>
                </c:pt>
                <c:pt idx="7067">
                  <c:v>608</c:v>
                </c:pt>
                <c:pt idx="7068">
                  <c:v>608</c:v>
                </c:pt>
                <c:pt idx="7069">
                  <c:v>608</c:v>
                </c:pt>
                <c:pt idx="7070">
                  <c:v>608</c:v>
                </c:pt>
                <c:pt idx="7071">
                  <c:v>608</c:v>
                </c:pt>
                <c:pt idx="7072">
                  <c:v>608</c:v>
                </c:pt>
                <c:pt idx="7073">
                  <c:v>608</c:v>
                </c:pt>
                <c:pt idx="7074">
                  <c:v>608</c:v>
                </c:pt>
                <c:pt idx="7075">
                  <c:v>608</c:v>
                </c:pt>
                <c:pt idx="7076">
                  <c:v>608</c:v>
                </c:pt>
                <c:pt idx="7077">
                  <c:v>608</c:v>
                </c:pt>
                <c:pt idx="7078">
                  <c:v>608</c:v>
                </c:pt>
                <c:pt idx="7079">
                  <c:v>608</c:v>
                </c:pt>
                <c:pt idx="7080">
                  <c:v>608</c:v>
                </c:pt>
                <c:pt idx="7081">
                  <c:v>608</c:v>
                </c:pt>
                <c:pt idx="7082">
                  <c:v>608</c:v>
                </c:pt>
                <c:pt idx="7083">
                  <c:v>608</c:v>
                </c:pt>
                <c:pt idx="7084">
                  <c:v>608</c:v>
                </c:pt>
                <c:pt idx="7085">
                  <c:v>608</c:v>
                </c:pt>
                <c:pt idx="7086">
                  <c:v>608</c:v>
                </c:pt>
                <c:pt idx="7087">
                  <c:v>608</c:v>
                </c:pt>
                <c:pt idx="7088">
                  <c:v>608</c:v>
                </c:pt>
                <c:pt idx="7089">
                  <c:v>608</c:v>
                </c:pt>
                <c:pt idx="7090">
                  <c:v>608</c:v>
                </c:pt>
                <c:pt idx="7091">
                  <c:v>608</c:v>
                </c:pt>
                <c:pt idx="7092">
                  <c:v>608</c:v>
                </c:pt>
                <c:pt idx="7093">
                  <c:v>608</c:v>
                </c:pt>
                <c:pt idx="7094">
                  <c:v>608</c:v>
                </c:pt>
                <c:pt idx="7095">
                  <c:v>608</c:v>
                </c:pt>
                <c:pt idx="7096">
                  <c:v>608</c:v>
                </c:pt>
                <c:pt idx="7097">
                  <c:v>608</c:v>
                </c:pt>
                <c:pt idx="7098">
                  <c:v>608</c:v>
                </c:pt>
                <c:pt idx="7099">
                  <c:v>608</c:v>
                </c:pt>
                <c:pt idx="7100">
                  <c:v>608</c:v>
                </c:pt>
                <c:pt idx="7101">
                  <c:v>608</c:v>
                </c:pt>
                <c:pt idx="7102">
                  <c:v>608</c:v>
                </c:pt>
                <c:pt idx="7103">
                  <c:v>608</c:v>
                </c:pt>
                <c:pt idx="7104">
                  <c:v>608</c:v>
                </c:pt>
                <c:pt idx="7105">
                  <c:v>608</c:v>
                </c:pt>
                <c:pt idx="7106">
                  <c:v>608</c:v>
                </c:pt>
                <c:pt idx="7107">
                  <c:v>608</c:v>
                </c:pt>
                <c:pt idx="7108">
                  <c:v>608</c:v>
                </c:pt>
                <c:pt idx="7109">
                  <c:v>608</c:v>
                </c:pt>
                <c:pt idx="7110">
                  <c:v>608</c:v>
                </c:pt>
                <c:pt idx="7111">
                  <c:v>608</c:v>
                </c:pt>
                <c:pt idx="7112">
                  <c:v>608</c:v>
                </c:pt>
                <c:pt idx="7113">
                  <c:v>608</c:v>
                </c:pt>
                <c:pt idx="7114">
                  <c:v>608</c:v>
                </c:pt>
                <c:pt idx="7115">
                  <c:v>608</c:v>
                </c:pt>
                <c:pt idx="7116">
                  <c:v>608</c:v>
                </c:pt>
                <c:pt idx="7117">
                  <c:v>608</c:v>
                </c:pt>
                <c:pt idx="7118">
                  <c:v>608</c:v>
                </c:pt>
                <c:pt idx="7119">
                  <c:v>608</c:v>
                </c:pt>
                <c:pt idx="7120">
                  <c:v>608</c:v>
                </c:pt>
                <c:pt idx="7121">
                  <c:v>608</c:v>
                </c:pt>
                <c:pt idx="7122">
                  <c:v>608</c:v>
                </c:pt>
                <c:pt idx="7123">
                  <c:v>608</c:v>
                </c:pt>
                <c:pt idx="7124">
                  <c:v>608</c:v>
                </c:pt>
                <c:pt idx="7125">
                  <c:v>608</c:v>
                </c:pt>
                <c:pt idx="7126">
                  <c:v>608</c:v>
                </c:pt>
                <c:pt idx="7127">
                  <c:v>608</c:v>
                </c:pt>
                <c:pt idx="7128">
                  <c:v>608</c:v>
                </c:pt>
                <c:pt idx="7129">
                  <c:v>608</c:v>
                </c:pt>
                <c:pt idx="7130">
                  <c:v>608</c:v>
                </c:pt>
                <c:pt idx="7131">
                  <c:v>608</c:v>
                </c:pt>
                <c:pt idx="7132">
                  <c:v>608</c:v>
                </c:pt>
                <c:pt idx="7133">
                  <c:v>608</c:v>
                </c:pt>
                <c:pt idx="7134">
                  <c:v>608</c:v>
                </c:pt>
                <c:pt idx="7135">
                  <c:v>608</c:v>
                </c:pt>
                <c:pt idx="7136">
                  <c:v>608</c:v>
                </c:pt>
                <c:pt idx="7137">
                  <c:v>608</c:v>
                </c:pt>
                <c:pt idx="7138">
                  <c:v>608</c:v>
                </c:pt>
                <c:pt idx="7139">
                  <c:v>608</c:v>
                </c:pt>
                <c:pt idx="7140">
                  <c:v>608</c:v>
                </c:pt>
                <c:pt idx="7141">
                  <c:v>608</c:v>
                </c:pt>
                <c:pt idx="7142">
                  <c:v>608</c:v>
                </c:pt>
                <c:pt idx="7143">
                  <c:v>608</c:v>
                </c:pt>
                <c:pt idx="7144">
                  <c:v>608</c:v>
                </c:pt>
                <c:pt idx="7145">
                  <c:v>608</c:v>
                </c:pt>
                <c:pt idx="7146">
                  <c:v>608</c:v>
                </c:pt>
                <c:pt idx="7147">
                  <c:v>608</c:v>
                </c:pt>
                <c:pt idx="7148">
                  <c:v>608</c:v>
                </c:pt>
                <c:pt idx="7149">
                  <c:v>608</c:v>
                </c:pt>
                <c:pt idx="7150">
                  <c:v>608</c:v>
                </c:pt>
                <c:pt idx="7151">
                  <c:v>608</c:v>
                </c:pt>
                <c:pt idx="7152">
                  <c:v>608</c:v>
                </c:pt>
                <c:pt idx="7153">
                  <c:v>608</c:v>
                </c:pt>
                <c:pt idx="7154">
                  <c:v>608</c:v>
                </c:pt>
                <c:pt idx="7155">
                  <c:v>608</c:v>
                </c:pt>
                <c:pt idx="7156">
                  <c:v>608</c:v>
                </c:pt>
                <c:pt idx="7157">
                  <c:v>608</c:v>
                </c:pt>
                <c:pt idx="7158">
                  <c:v>608</c:v>
                </c:pt>
                <c:pt idx="7159">
                  <c:v>608</c:v>
                </c:pt>
                <c:pt idx="7160">
                  <c:v>608</c:v>
                </c:pt>
                <c:pt idx="7161">
                  <c:v>608</c:v>
                </c:pt>
                <c:pt idx="7162">
                  <c:v>608</c:v>
                </c:pt>
                <c:pt idx="7163">
                  <c:v>608</c:v>
                </c:pt>
                <c:pt idx="7164">
                  <c:v>608</c:v>
                </c:pt>
                <c:pt idx="7165">
                  <c:v>608</c:v>
                </c:pt>
                <c:pt idx="7166">
                  <c:v>608</c:v>
                </c:pt>
                <c:pt idx="7167">
                  <c:v>608</c:v>
                </c:pt>
                <c:pt idx="7168">
                  <c:v>608</c:v>
                </c:pt>
                <c:pt idx="7169">
                  <c:v>608</c:v>
                </c:pt>
                <c:pt idx="7170">
                  <c:v>608</c:v>
                </c:pt>
                <c:pt idx="7171">
                  <c:v>608</c:v>
                </c:pt>
                <c:pt idx="7172">
                  <c:v>608</c:v>
                </c:pt>
                <c:pt idx="7173">
                  <c:v>608</c:v>
                </c:pt>
                <c:pt idx="7174">
                  <c:v>608</c:v>
                </c:pt>
                <c:pt idx="7175">
                  <c:v>608</c:v>
                </c:pt>
                <c:pt idx="7176">
                  <c:v>608</c:v>
                </c:pt>
                <c:pt idx="7177">
                  <c:v>608</c:v>
                </c:pt>
                <c:pt idx="7178">
                  <c:v>608</c:v>
                </c:pt>
                <c:pt idx="7179">
                  <c:v>608</c:v>
                </c:pt>
                <c:pt idx="7180">
                  <c:v>608</c:v>
                </c:pt>
                <c:pt idx="7181">
                  <c:v>608</c:v>
                </c:pt>
                <c:pt idx="7182">
                  <c:v>608</c:v>
                </c:pt>
                <c:pt idx="7183">
                  <c:v>608</c:v>
                </c:pt>
                <c:pt idx="7184">
                  <c:v>608</c:v>
                </c:pt>
                <c:pt idx="7185">
                  <c:v>608</c:v>
                </c:pt>
                <c:pt idx="7186">
                  <c:v>608</c:v>
                </c:pt>
                <c:pt idx="7187">
                  <c:v>608</c:v>
                </c:pt>
                <c:pt idx="7188">
                  <c:v>608</c:v>
                </c:pt>
                <c:pt idx="7189">
                  <c:v>608</c:v>
                </c:pt>
                <c:pt idx="7190">
                  <c:v>608</c:v>
                </c:pt>
                <c:pt idx="7191">
                  <c:v>608</c:v>
                </c:pt>
                <c:pt idx="7192">
                  <c:v>608</c:v>
                </c:pt>
                <c:pt idx="7193">
                  <c:v>608</c:v>
                </c:pt>
                <c:pt idx="7194">
                  <c:v>608</c:v>
                </c:pt>
                <c:pt idx="7195">
                  <c:v>608</c:v>
                </c:pt>
                <c:pt idx="7196">
                  <c:v>608</c:v>
                </c:pt>
                <c:pt idx="7197">
                  <c:v>608</c:v>
                </c:pt>
                <c:pt idx="7198">
                  <c:v>608</c:v>
                </c:pt>
                <c:pt idx="7199">
                  <c:v>608</c:v>
                </c:pt>
                <c:pt idx="7200">
                  <c:v>608</c:v>
                </c:pt>
                <c:pt idx="7201">
                  <c:v>608</c:v>
                </c:pt>
                <c:pt idx="7202">
                  <c:v>608</c:v>
                </c:pt>
                <c:pt idx="7203">
                  <c:v>608</c:v>
                </c:pt>
                <c:pt idx="7204">
                  <c:v>608</c:v>
                </c:pt>
                <c:pt idx="7205">
                  <c:v>608</c:v>
                </c:pt>
                <c:pt idx="7206">
                  <c:v>608</c:v>
                </c:pt>
                <c:pt idx="7207">
                  <c:v>608</c:v>
                </c:pt>
                <c:pt idx="7208">
                  <c:v>608</c:v>
                </c:pt>
                <c:pt idx="7209">
                  <c:v>608</c:v>
                </c:pt>
                <c:pt idx="7210">
                  <c:v>608</c:v>
                </c:pt>
                <c:pt idx="7211">
                  <c:v>608</c:v>
                </c:pt>
                <c:pt idx="7212">
                  <c:v>608</c:v>
                </c:pt>
                <c:pt idx="7213">
                  <c:v>608</c:v>
                </c:pt>
                <c:pt idx="7214">
                  <c:v>608</c:v>
                </c:pt>
                <c:pt idx="7215">
                  <c:v>608</c:v>
                </c:pt>
                <c:pt idx="7216">
                  <c:v>608</c:v>
                </c:pt>
                <c:pt idx="7217">
                  <c:v>608</c:v>
                </c:pt>
                <c:pt idx="7218">
                  <c:v>608</c:v>
                </c:pt>
                <c:pt idx="7219">
                  <c:v>608</c:v>
                </c:pt>
                <c:pt idx="7220">
                  <c:v>608</c:v>
                </c:pt>
                <c:pt idx="7221">
                  <c:v>608</c:v>
                </c:pt>
                <c:pt idx="7222">
                  <c:v>608</c:v>
                </c:pt>
                <c:pt idx="7223">
                  <c:v>608</c:v>
                </c:pt>
                <c:pt idx="7224">
                  <c:v>608</c:v>
                </c:pt>
                <c:pt idx="7225">
                  <c:v>608</c:v>
                </c:pt>
                <c:pt idx="7226">
                  <c:v>608</c:v>
                </c:pt>
                <c:pt idx="7227">
                  <c:v>608</c:v>
                </c:pt>
                <c:pt idx="7228">
                  <c:v>608</c:v>
                </c:pt>
                <c:pt idx="7229">
                  <c:v>608</c:v>
                </c:pt>
                <c:pt idx="7230">
                  <c:v>608</c:v>
                </c:pt>
                <c:pt idx="7231">
                  <c:v>608</c:v>
                </c:pt>
                <c:pt idx="7232">
                  <c:v>608</c:v>
                </c:pt>
                <c:pt idx="7233">
                  <c:v>608</c:v>
                </c:pt>
                <c:pt idx="7234">
                  <c:v>608</c:v>
                </c:pt>
                <c:pt idx="7235">
                  <c:v>608</c:v>
                </c:pt>
                <c:pt idx="7236">
                  <c:v>608</c:v>
                </c:pt>
                <c:pt idx="7237">
                  <c:v>608</c:v>
                </c:pt>
                <c:pt idx="7238">
                  <c:v>608</c:v>
                </c:pt>
                <c:pt idx="7239">
                  <c:v>608</c:v>
                </c:pt>
                <c:pt idx="7240">
                  <c:v>608</c:v>
                </c:pt>
                <c:pt idx="7241">
                  <c:v>608</c:v>
                </c:pt>
                <c:pt idx="7242">
                  <c:v>608</c:v>
                </c:pt>
                <c:pt idx="7243">
                  <c:v>608</c:v>
                </c:pt>
                <c:pt idx="7244">
                  <c:v>608</c:v>
                </c:pt>
                <c:pt idx="7245">
                  <c:v>608</c:v>
                </c:pt>
                <c:pt idx="7246">
                  <c:v>608</c:v>
                </c:pt>
                <c:pt idx="7247">
                  <c:v>608</c:v>
                </c:pt>
                <c:pt idx="7248">
                  <c:v>608</c:v>
                </c:pt>
                <c:pt idx="7249">
                  <c:v>608</c:v>
                </c:pt>
                <c:pt idx="7250">
                  <c:v>608</c:v>
                </c:pt>
                <c:pt idx="7251">
                  <c:v>608</c:v>
                </c:pt>
                <c:pt idx="7252">
                  <c:v>608</c:v>
                </c:pt>
                <c:pt idx="7253">
                  <c:v>608</c:v>
                </c:pt>
                <c:pt idx="7254">
                  <c:v>608</c:v>
                </c:pt>
                <c:pt idx="7255">
                  <c:v>608</c:v>
                </c:pt>
                <c:pt idx="7256">
                  <c:v>608</c:v>
                </c:pt>
                <c:pt idx="7257">
                  <c:v>608</c:v>
                </c:pt>
                <c:pt idx="7258">
                  <c:v>608</c:v>
                </c:pt>
                <c:pt idx="7259">
                  <c:v>608</c:v>
                </c:pt>
                <c:pt idx="7260">
                  <c:v>608</c:v>
                </c:pt>
                <c:pt idx="7261">
                  <c:v>608</c:v>
                </c:pt>
                <c:pt idx="7262">
                  <c:v>608</c:v>
                </c:pt>
                <c:pt idx="7263">
                  <c:v>608</c:v>
                </c:pt>
                <c:pt idx="7264">
                  <c:v>608</c:v>
                </c:pt>
                <c:pt idx="7265">
                  <c:v>608</c:v>
                </c:pt>
                <c:pt idx="7266">
                  <c:v>608</c:v>
                </c:pt>
                <c:pt idx="7267">
                  <c:v>608</c:v>
                </c:pt>
                <c:pt idx="7268">
                  <c:v>608</c:v>
                </c:pt>
                <c:pt idx="7269">
                  <c:v>608</c:v>
                </c:pt>
                <c:pt idx="7270">
                  <c:v>608</c:v>
                </c:pt>
                <c:pt idx="7271">
                  <c:v>608</c:v>
                </c:pt>
                <c:pt idx="7272">
                  <c:v>608</c:v>
                </c:pt>
                <c:pt idx="7273">
                  <c:v>608</c:v>
                </c:pt>
                <c:pt idx="7274">
                  <c:v>608</c:v>
                </c:pt>
                <c:pt idx="7275">
                  <c:v>608</c:v>
                </c:pt>
                <c:pt idx="7276">
                  <c:v>608</c:v>
                </c:pt>
                <c:pt idx="7277">
                  <c:v>608</c:v>
                </c:pt>
                <c:pt idx="7278">
                  <c:v>608</c:v>
                </c:pt>
                <c:pt idx="7279">
                  <c:v>608</c:v>
                </c:pt>
                <c:pt idx="7280">
                  <c:v>608</c:v>
                </c:pt>
                <c:pt idx="7281">
                  <c:v>608</c:v>
                </c:pt>
                <c:pt idx="7282">
                  <c:v>608</c:v>
                </c:pt>
                <c:pt idx="7283">
                  <c:v>608</c:v>
                </c:pt>
                <c:pt idx="7284">
                  <c:v>608</c:v>
                </c:pt>
                <c:pt idx="7285">
                  <c:v>608</c:v>
                </c:pt>
                <c:pt idx="7286">
                  <c:v>608</c:v>
                </c:pt>
                <c:pt idx="7287">
                  <c:v>608</c:v>
                </c:pt>
                <c:pt idx="7288">
                  <c:v>608</c:v>
                </c:pt>
                <c:pt idx="7289">
                  <c:v>608</c:v>
                </c:pt>
                <c:pt idx="7290">
                  <c:v>608</c:v>
                </c:pt>
                <c:pt idx="7291">
                  <c:v>608</c:v>
                </c:pt>
                <c:pt idx="7292">
                  <c:v>608</c:v>
                </c:pt>
                <c:pt idx="7293">
                  <c:v>608</c:v>
                </c:pt>
                <c:pt idx="7294">
                  <c:v>608</c:v>
                </c:pt>
                <c:pt idx="7295">
                  <c:v>608</c:v>
                </c:pt>
                <c:pt idx="7296">
                  <c:v>608</c:v>
                </c:pt>
                <c:pt idx="7297">
                  <c:v>608</c:v>
                </c:pt>
                <c:pt idx="7298">
                  <c:v>608</c:v>
                </c:pt>
                <c:pt idx="7299">
                  <c:v>608</c:v>
                </c:pt>
                <c:pt idx="7300">
                  <c:v>608</c:v>
                </c:pt>
                <c:pt idx="7301">
                  <c:v>608</c:v>
                </c:pt>
                <c:pt idx="7302">
                  <c:v>608</c:v>
                </c:pt>
                <c:pt idx="7303">
                  <c:v>608</c:v>
                </c:pt>
                <c:pt idx="7304">
                  <c:v>608</c:v>
                </c:pt>
                <c:pt idx="7305">
                  <c:v>608</c:v>
                </c:pt>
                <c:pt idx="7306">
                  <c:v>608</c:v>
                </c:pt>
                <c:pt idx="7307">
                  <c:v>608</c:v>
                </c:pt>
                <c:pt idx="7308">
                  <c:v>608</c:v>
                </c:pt>
                <c:pt idx="7309">
                  <c:v>608</c:v>
                </c:pt>
                <c:pt idx="7310">
                  <c:v>608</c:v>
                </c:pt>
                <c:pt idx="7311">
                  <c:v>608</c:v>
                </c:pt>
                <c:pt idx="7312">
                  <c:v>608</c:v>
                </c:pt>
                <c:pt idx="7313">
                  <c:v>608</c:v>
                </c:pt>
                <c:pt idx="7314">
                  <c:v>608</c:v>
                </c:pt>
                <c:pt idx="7315">
                  <c:v>608</c:v>
                </c:pt>
                <c:pt idx="7316">
                  <c:v>608</c:v>
                </c:pt>
                <c:pt idx="7317">
                  <c:v>608</c:v>
                </c:pt>
                <c:pt idx="7318">
                  <c:v>608</c:v>
                </c:pt>
                <c:pt idx="7319">
                  <c:v>608</c:v>
                </c:pt>
                <c:pt idx="7320">
                  <c:v>608</c:v>
                </c:pt>
                <c:pt idx="7321">
                  <c:v>608</c:v>
                </c:pt>
                <c:pt idx="7322">
                  <c:v>608</c:v>
                </c:pt>
                <c:pt idx="7323">
                  <c:v>608</c:v>
                </c:pt>
                <c:pt idx="7324">
                  <c:v>608</c:v>
                </c:pt>
                <c:pt idx="7325">
                  <c:v>608</c:v>
                </c:pt>
                <c:pt idx="7326">
                  <c:v>608</c:v>
                </c:pt>
                <c:pt idx="7327">
                  <c:v>608</c:v>
                </c:pt>
                <c:pt idx="7328">
                  <c:v>608</c:v>
                </c:pt>
                <c:pt idx="7329">
                  <c:v>608</c:v>
                </c:pt>
                <c:pt idx="7330">
                  <c:v>608</c:v>
                </c:pt>
                <c:pt idx="7331">
                  <c:v>608</c:v>
                </c:pt>
                <c:pt idx="7332">
                  <c:v>608</c:v>
                </c:pt>
                <c:pt idx="7333">
                  <c:v>608</c:v>
                </c:pt>
                <c:pt idx="7334">
                  <c:v>608</c:v>
                </c:pt>
                <c:pt idx="7335">
                  <c:v>608</c:v>
                </c:pt>
                <c:pt idx="7336">
                  <c:v>608</c:v>
                </c:pt>
                <c:pt idx="7337">
                  <c:v>608</c:v>
                </c:pt>
                <c:pt idx="7338">
                  <c:v>608</c:v>
                </c:pt>
                <c:pt idx="7339">
                  <c:v>608</c:v>
                </c:pt>
                <c:pt idx="7340">
                  <c:v>608</c:v>
                </c:pt>
                <c:pt idx="7341">
                  <c:v>608</c:v>
                </c:pt>
                <c:pt idx="7342">
                  <c:v>608</c:v>
                </c:pt>
                <c:pt idx="7343">
                  <c:v>608</c:v>
                </c:pt>
                <c:pt idx="7344">
                  <c:v>608</c:v>
                </c:pt>
                <c:pt idx="7345">
                  <c:v>608</c:v>
                </c:pt>
                <c:pt idx="7346">
                  <c:v>608</c:v>
                </c:pt>
                <c:pt idx="7347">
                  <c:v>608</c:v>
                </c:pt>
                <c:pt idx="7348">
                  <c:v>608</c:v>
                </c:pt>
                <c:pt idx="7349">
                  <c:v>608</c:v>
                </c:pt>
                <c:pt idx="7350">
                  <c:v>608</c:v>
                </c:pt>
                <c:pt idx="7351">
                  <c:v>608</c:v>
                </c:pt>
                <c:pt idx="7352">
                  <c:v>608</c:v>
                </c:pt>
                <c:pt idx="7353">
                  <c:v>608</c:v>
                </c:pt>
                <c:pt idx="7354">
                  <c:v>608</c:v>
                </c:pt>
                <c:pt idx="7355">
                  <c:v>608</c:v>
                </c:pt>
                <c:pt idx="7356">
                  <c:v>608</c:v>
                </c:pt>
                <c:pt idx="7357">
                  <c:v>608</c:v>
                </c:pt>
                <c:pt idx="7358">
                  <c:v>608</c:v>
                </c:pt>
                <c:pt idx="7359">
                  <c:v>608</c:v>
                </c:pt>
                <c:pt idx="7360">
                  <c:v>608</c:v>
                </c:pt>
                <c:pt idx="7361">
                  <c:v>608</c:v>
                </c:pt>
                <c:pt idx="7362">
                  <c:v>608</c:v>
                </c:pt>
                <c:pt idx="7363">
                  <c:v>608</c:v>
                </c:pt>
                <c:pt idx="7364">
                  <c:v>608</c:v>
                </c:pt>
                <c:pt idx="7365">
                  <c:v>608</c:v>
                </c:pt>
                <c:pt idx="7366">
                  <c:v>608</c:v>
                </c:pt>
                <c:pt idx="7367">
                  <c:v>608</c:v>
                </c:pt>
                <c:pt idx="7368">
                  <c:v>608</c:v>
                </c:pt>
                <c:pt idx="7369">
                  <c:v>608</c:v>
                </c:pt>
                <c:pt idx="7370">
                  <c:v>608</c:v>
                </c:pt>
                <c:pt idx="7371">
                  <c:v>608</c:v>
                </c:pt>
                <c:pt idx="7372">
                  <c:v>608</c:v>
                </c:pt>
                <c:pt idx="7373">
                  <c:v>608</c:v>
                </c:pt>
                <c:pt idx="7374">
                  <c:v>608</c:v>
                </c:pt>
                <c:pt idx="7375">
                  <c:v>608</c:v>
                </c:pt>
                <c:pt idx="7376">
                  <c:v>608</c:v>
                </c:pt>
                <c:pt idx="7377">
                  <c:v>608</c:v>
                </c:pt>
                <c:pt idx="7378">
                  <c:v>608</c:v>
                </c:pt>
                <c:pt idx="7379">
                  <c:v>608</c:v>
                </c:pt>
                <c:pt idx="7380">
                  <c:v>608</c:v>
                </c:pt>
                <c:pt idx="7381">
                  <c:v>608</c:v>
                </c:pt>
                <c:pt idx="7382">
                  <c:v>608</c:v>
                </c:pt>
                <c:pt idx="7383">
                  <c:v>608</c:v>
                </c:pt>
                <c:pt idx="7384">
                  <c:v>608</c:v>
                </c:pt>
                <c:pt idx="7385">
                  <c:v>608</c:v>
                </c:pt>
                <c:pt idx="7386">
                  <c:v>608</c:v>
                </c:pt>
                <c:pt idx="7387">
                  <c:v>608</c:v>
                </c:pt>
                <c:pt idx="7388">
                  <c:v>608</c:v>
                </c:pt>
                <c:pt idx="7389">
                  <c:v>608</c:v>
                </c:pt>
                <c:pt idx="7390">
                  <c:v>608</c:v>
                </c:pt>
                <c:pt idx="7391">
                  <c:v>608</c:v>
                </c:pt>
                <c:pt idx="7392">
                  <c:v>608</c:v>
                </c:pt>
                <c:pt idx="7393">
                  <c:v>608</c:v>
                </c:pt>
                <c:pt idx="7394">
                  <c:v>608</c:v>
                </c:pt>
                <c:pt idx="7395">
                  <c:v>608</c:v>
                </c:pt>
                <c:pt idx="7396">
                  <c:v>608</c:v>
                </c:pt>
                <c:pt idx="7397">
                  <c:v>608</c:v>
                </c:pt>
                <c:pt idx="7398">
                  <c:v>608</c:v>
                </c:pt>
                <c:pt idx="7399">
                  <c:v>608</c:v>
                </c:pt>
                <c:pt idx="7400">
                  <c:v>608</c:v>
                </c:pt>
                <c:pt idx="7401">
                  <c:v>608</c:v>
                </c:pt>
                <c:pt idx="7402">
                  <c:v>608</c:v>
                </c:pt>
                <c:pt idx="7403">
                  <c:v>608</c:v>
                </c:pt>
                <c:pt idx="7404">
                  <c:v>608</c:v>
                </c:pt>
                <c:pt idx="7405">
                  <c:v>608</c:v>
                </c:pt>
                <c:pt idx="7406">
                  <c:v>608</c:v>
                </c:pt>
                <c:pt idx="7407">
                  <c:v>608</c:v>
                </c:pt>
                <c:pt idx="7408">
                  <c:v>608</c:v>
                </c:pt>
                <c:pt idx="7409">
                  <c:v>608</c:v>
                </c:pt>
                <c:pt idx="7410">
                  <c:v>608</c:v>
                </c:pt>
                <c:pt idx="7411">
                  <c:v>608</c:v>
                </c:pt>
                <c:pt idx="7412">
                  <c:v>608</c:v>
                </c:pt>
                <c:pt idx="7413">
                  <c:v>608</c:v>
                </c:pt>
                <c:pt idx="7414">
                  <c:v>608</c:v>
                </c:pt>
                <c:pt idx="7415">
                  <c:v>608</c:v>
                </c:pt>
                <c:pt idx="7416">
                  <c:v>608</c:v>
                </c:pt>
                <c:pt idx="7417">
                  <c:v>608</c:v>
                </c:pt>
                <c:pt idx="7418">
                  <c:v>608</c:v>
                </c:pt>
                <c:pt idx="7419">
                  <c:v>608</c:v>
                </c:pt>
                <c:pt idx="7420">
                  <c:v>608</c:v>
                </c:pt>
                <c:pt idx="7421">
                  <c:v>608</c:v>
                </c:pt>
                <c:pt idx="7422">
                  <c:v>608</c:v>
                </c:pt>
                <c:pt idx="7423">
                  <c:v>608</c:v>
                </c:pt>
                <c:pt idx="7424">
                  <c:v>608</c:v>
                </c:pt>
                <c:pt idx="7425">
                  <c:v>608</c:v>
                </c:pt>
                <c:pt idx="7426">
                  <c:v>608</c:v>
                </c:pt>
                <c:pt idx="7427">
                  <c:v>608</c:v>
                </c:pt>
                <c:pt idx="7428">
                  <c:v>608</c:v>
                </c:pt>
                <c:pt idx="7429">
                  <c:v>608</c:v>
                </c:pt>
                <c:pt idx="7430">
                  <c:v>608</c:v>
                </c:pt>
                <c:pt idx="7431">
                  <c:v>608</c:v>
                </c:pt>
                <c:pt idx="7432">
                  <c:v>608</c:v>
                </c:pt>
                <c:pt idx="7433">
                  <c:v>608</c:v>
                </c:pt>
                <c:pt idx="7434">
                  <c:v>608</c:v>
                </c:pt>
                <c:pt idx="7435">
                  <c:v>608</c:v>
                </c:pt>
                <c:pt idx="7436">
                  <c:v>608</c:v>
                </c:pt>
                <c:pt idx="7437">
                  <c:v>608</c:v>
                </c:pt>
                <c:pt idx="7438">
                  <c:v>608</c:v>
                </c:pt>
                <c:pt idx="7439">
                  <c:v>608</c:v>
                </c:pt>
                <c:pt idx="7440">
                  <c:v>608</c:v>
                </c:pt>
                <c:pt idx="7441">
                  <c:v>608</c:v>
                </c:pt>
                <c:pt idx="7442">
                  <c:v>608</c:v>
                </c:pt>
                <c:pt idx="7443">
                  <c:v>608</c:v>
                </c:pt>
                <c:pt idx="7444">
                  <c:v>608</c:v>
                </c:pt>
                <c:pt idx="7445">
                  <c:v>608</c:v>
                </c:pt>
                <c:pt idx="7446">
                  <c:v>608</c:v>
                </c:pt>
                <c:pt idx="7447">
                  <c:v>608</c:v>
                </c:pt>
                <c:pt idx="7448">
                  <c:v>608</c:v>
                </c:pt>
                <c:pt idx="7449">
                  <c:v>608</c:v>
                </c:pt>
                <c:pt idx="7450">
                  <c:v>608</c:v>
                </c:pt>
                <c:pt idx="7451">
                  <c:v>608</c:v>
                </c:pt>
                <c:pt idx="7452">
                  <c:v>608</c:v>
                </c:pt>
                <c:pt idx="7453">
                  <c:v>608</c:v>
                </c:pt>
                <c:pt idx="7454">
                  <c:v>608</c:v>
                </c:pt>
                <c:pt idx="7455">
                  <c:v>608</c:v>
                </c:pt>
                <c:pt idx="7456">
                  <c:v>608</c:v>
                </c:pt>
                <c:pt idx="7457">
                  <c:v>608</c:v>
                </c:pt>
                <c:pt idx="7458">
                  <c:v>608</c:v>
                </c:pt>
                <c:pt idx="7459">
                  <c:v>608</c:v>
                </c:pt>
                <c:pt idx="7460">
                  <c:v>608</c:v>
                </c:pt>
                <c:pt idx="7461">
                  <c:v>608</c:v>
                </c:pt>
                <c:pt idx="7462">
                  <c:v>608</c:v>
                </c:pt>
                <c:pt idx="7463">
                  <c:v>608</c:v>
                </c:pt>
                <c:pt idx="7464">
                  <c:v>608</c:v>
                </c:pt>
                <c:pt idx="7465">
                  <c:v>608</c:v>
                </c:pt>
                <c:pt idx="7466">
                  <c:v>608</c:v>
                </c:pt>
                <c:pt idx="7467">
                  <c:v>608</c:v>
                </c:pt>
                <c:pt idx="7468">
                  <c:v>608</c:v>
                </c:pt>
                <c:pt idx="7469">
                  <c:v>608</c:v>
                </c:pt>
                <c:pt idx="7470">
                  <c:v>608</c:v>
                </c:pt>
                <c:pt idx="7471">
                  <c:v>608</c:v>
                </c:pt>
                <c:pt idx="7472">
                  <c:v>608</c:v>
                </c:pt>
                <c:pt idx="7473">
                  <c:v>608</c:v>
                </c:pt>
                <c:pt idx="7474">
                  <c:v>608</c:v>
                </c:pt>
                <c:pt idx="7475">
                  <c:v>608</c:v>
                </c:pt>
                <c:pt idx="7476">
                  <c:v>608</c:v>
                </c:pt>
                <c:pt idx="7477">
                  <c:v>608</c:v>
                </c:pt>
                <c:pt idx="7478">
                  <c:v>608</c:v>
                </c:pt>
                <c:pt idx="7479">
                  <c:v>608</c:v>
                </c:pt>
                <c:pt idx="7480">
                  <c:v>608</c:v>
                </c:pt>
                <c:pt idx="7481">
                  <c:v>608</c:v>
                </c:pt>
                <c:pt idx="7482">
                  <c:v>608</c:v>
                </c:pt>
                <c:pt idx="7483">
                  <c:v>608</c:v>
                </c:pt>
                <c:pt idx="7484">
                  <c:v>608</c:v>
                </c:pt>
                <c:pt idx="7485">
                  <c:v>608</c:v>
                </c:pt>
                <c:pt idx="7486">
                  <c:v>608</c:v>
                </c:pt>
                <c:pt idx="7487">
                  <c:v>608</c:v>
                </c:pt>
                <c:pt idx="7488">
                  <c:v>608</c:v>
                </c:pt>
                <c:pt idx="7489">
                  <c:v>608</c:v>
                </c:pt>
                <c:pt idx="7490">
                  <c:v>608</c:v>
                </c:pt>
                <c:pt idx="7491">
                  <c:v>608</c:v>
                </c:pt>
                <c:pt idx="7492">
                  <c:v>608</c:v>
                </c:pt>
                <c:pt idx="7493">
                  <c:v>608</c:v>
                </c:pt>
                <c:pt idx="7494">
                  <c:v>608</c:v>
                </c:pt>
                <c:pt idx="7495">
                  <c:v>608</c:v>
                </c:pt>
                <c:pt idx="7496">
                  <c:v>608</c:v>
                </c:pt>
                <c:pt idx="7497">
                  <c:v>608</c:v>
                </c:pt>
                <c:pt idx="7498">
                  <c:v>608</c:v>
                </c:pt>
                <c:pt idx="7499">
                  <c:v>608</c:v>
                </c:pt>
                <c:pt idx="7500">
                  <c:v>608</c:v>
                </c:pt>
                <c:pt idx="7501">
                  <c:v>608</c:v>
                </c:pt>
                <c:pt idx="7502">
                  <c:v>608</c:v>
                </c:pt>
                <c:pt idx="7503">
                  <c:v>608</c:v>
                </c:pt>
                <c:pt idx="7504">
                  <c:v>608</c:v>
                </c:pt>
                <c:pt idx="7505">
                  <c:v>608</c:v>
                </c:pt>
                <c:pt idx="7506">
                  <c:v>608</c:v>
                </c:pt>
                <c:pt idx="7507">
                  <c:v>608</c:v>
                </c:pt>
                <c:pt idx="7508">
                  <c:v>608</c:v>
                </c:pt>
                <c:pt idx="7509">
                  <c:v>608</c:v>
                </c:pt>
                <c:pt idx="7510">
                  <c:v>608</c:v>
                </c:pt>
                <c:pt idx="7511">
                  <c:v>608</c:v>
                </c:pt>
                <c:pt idx="7512">
                  <c:v>608</c:v>
                </c:pt>
                <c:pt idx="7513">
                  <c:v>608</c:v>
                </c:pt>
                <c:pt idx="7514">
                  <c:v>608</c:v>
                </c:pt>
                <c:pt idx="7515">
                  <c:v>608</c:v>
                </c:pt>
                <c:pt idx="7516">
                  <c:v>608</c:v>
                </c:pt>
                <c:pt idx="7517">
                  <c:v>608</c:v>
                </c:pt>
                <c:pt idx="7518">
                  <c:v>608</c:v>
                </c:pt>
                <c:pt idx="7519">
                  <c:v>608</c:v>
                </c:pt>
                <c:pt idx="7520">
                  <c:v>608</c:v>
                </c:pt>
                <c:pt idx="7521">
                  <c:v>608</c:v>
                </c:pt>
                <c:pt idx="7522">
                  <c:v>608</c:v>
                </c:pt>
                <c:pt idx="7523">
                  <c:v>608</c:v>
                </c:pt>
                <c:pt idx="7524">
                  <c:v>608</c:v>
                </c:pt>
                <c:pt idx="7525">
                  <c:v>608</c:v>
                </c:pt>
                <c:pt idx="7526">
                  <c:v>608</c:v>
                </c:pt>
                <c:pt idx="7527">
                  <c:v>608</c:v>
                </c:pt>
                <c:pt idx="7528">
                  <c:v>608</c:v>
                </c:pt>
                <c:pt idx="7529">
                  <c:v>608</c:v>
                </c:pt>
                <c:pt idx="7530">
                  <c:v>608</c:v>
                </c:pt>
                <c:pt idx="7531">
                  <c:v>608</c:v>
                </c:pt>
                <c:pt idx="7532">
                  <c:v>608</c:v>
                </c:pt>
                <c:pt idx="7533">
                  <c:v>608</c:v>
                </c:pt>
                <c:pt idx="7534">
                  <c:v>608</c:v>
                </c:pt>
                <c:pt idx="7535">
                  <c:v>608</c:v>
                </c:pt>
                <c:pt idx="7536">
                  <c:v>608</c:v>
                </c:pt>
                <c:pt idx="7537">
                  <c:v>608</c:v>
                </c:pt>
                <c:pt idx="7538">
                  <c:v>608</c:v>
                </c:pt>
                <c:pt idx="7539">
                  <c:v>608</c:v>
                </c:pt>
                <c:pt idx="7540">
                  <c:v>608</c:v>
                </c:pt>
                <c:pt idx="7541">
                  <c:v>608</c:v>
                </c:pt>
                <c:pt idx="7542">
                  <c:v>608</c:v>
                </c:pt>
                <c:pt idx="7543">
                  <c:v>608</c:v>
                </c:pt>
                <c:pt idx="7544">
                  <c:v>608</c:v>
                </c:pt>
                <c:pt idx="7545">
                  <c:v>608</c:v>
                </c:pt>
                <c:pt idx="7546">
                  <c:v>608</c:v>
                </c:pt>
                <c:pt idx="7547">
                  <c:v>608</c:v>
                </c:pt>
                <c:pt idx="7548">
                  <c:v>608</c:v>
                </c:pt>
                <c:pt idx="7549">
                  <c:v>608</c:v>
                </c:pt>
                <c:pt idx="7550">
                  <c:v>608</c:v>
                </c:pt>
                <c:pt idx="7551">
                  <c:v>608</c:v>
                </c:pt>
                <c:pt idx="7552">
                  <c:v>608</c:v>
                </c:pt>
                <c:pt idx="7553">
                  <c:v>608</c:v>
                </c:pt>
                <c:pt idx="7554">
                  <c:v>608</c:v>
                </c:pt>
                <c:pt idx="7555">
                  <c:v>608</c:v>
                </c:pt>
                <c:pt idx="7556">
                  <c:v>608</c:v>
                </c:pt>
                <c:pt idx="7557">
                  <c:v>608</c:v>
                </c:pt>
                <c:pt idx="7558">
                  <c:v>608</c:v>
                </c:pt>
                <c:pt idx="7559">
                  <c:v>608</c:v>
                </c:pt>
                <c:pt idx="7560">
                  <c:v>608</c:v>
                </c:pt>
                <c:pt idx="7561">
                  <c:v>608</c:v>
                </c:pt>
                <c:pt idx="7562">
                  <c:v>608</c:v>
                </c:pt>
                <c:pt idx="7563">
                  <c:v>608</c:v>
                </c:pt>
                <c:pt idx="7564">
                  <c:v>608</c:v>
                </c:pt>
                <c:pt idx="7565">
                  <c:v>608</c:v>
                </c:pt>
                <c:pt idx="7566">
                  <c:v>608</c:v>
                </c:pt>
                <c:pt idx="7567">
                  <c:v>608</c:v>
                </c:pt>
                <c:pt idx="7568">
                  <c:v>608</c:v>
                </c:pt>
                <c:pt idx="7569">
                  <c:v>608</c:v>
                </c:pt>
                <c:pt idx="7570">
                  <c:v>608</c:v>
                </c:pt>
                <c:pt idx="7571">
                  <c:v>608</c:v>
                </c:pt>
                <c:pt idx="7572">
                  <c:v>608</c:v>
                </c:pt>
                <c:pt idx="7573">
                  <c:v>608</c:v>
                </c:pt>
                <c:pt idx="7574">
                  <c:v>608</c:v>
                </c:pt>
                <c:pt idx="7575">
                  <c:v>608</c:v>
                </c:pt>
                <c:pt idx="7576">
                  <c:v>608</c:v>
                </c:pt>
                <c:pt idx="7577">
                  <c:v>608</c:v>
                </c:pt>
                <c:pt idx="7578">
                  <c:v>608</c:v>
                </c:pt>
                <c:pt idx="7579">
                  <c:v>608</c:v>
                </c:pt>
                <c:pt idx="7580">
                  <c:v>608</c:v>
                </c:pt>
                <c:pt idx="7581">
                  <c:v>608</c:v>
                </c:pt>
                <c:pt idx="7582">
                  <c:v>608</c:v>
                </c:pt>
                <c:pt idx="7583">
                  <c:v>608</c:v>
                </c:pt>
                <c:pt idx="7584">
                  <c:v>608</c:v>
                </c:pt>
                <c:pt idx="7585">
                  <c:v>608</c:v>
                </c:pt>
                <c:pt idx="7586">
                  <c:v>608</c:v>
                </c:pt>
                <c:pt idx="7587">
                  <c:v>608</c:v>
                </c:pt>
                <c:pt idx="7588">
                  <c:v>608</c:v>
                </c:pt>
                <c:pt idx="7589">
                  <c:v>608</c:v>
                </c:pt>
                <c:pt idx="7590">
                  <c:v>608</c:v>
                </c:pt>
                <c:pt idx="7591">
                  <c:v>608</c:v>
                </c:pt>
                <c:pt idx="7592">
                  <c:v>608</c:v>
                </c:pt>
                <c:pt idx="7593">
                  <c:v>608</c:v>
                </c:pt>
                <c:pt idx="7594">
                  <c:v>608</c:v>
                </c:pt>
                <c:pt idx="7595">
                  <c:v>608</c:v>
                </c:pt>
                <c:pt idx="7596">
                  <c:v>608</c:v>
                </c:pt>
                <c:pt idx="7597">
                  <c:v>608</c:v>
                </c:pt>
                <c:pt idx="7598">
                  <c:v>608</c:v>
                </c:pt>
                <c:pt idx="7599">
                  <c:v>608</c:v>
                </c:pt>
                <c:pt idx="7600">
                  <c:v>608</c:v>
                </c:pt>
                <c:pt idx="7601">
                  <c:v>608</c:v>
                </c:pt>
                <c:pt idx="7602">
                  <c:v>608</c:v>
                </c:pt>
                <c:pt idx="7603">
                  <c:v>608</c:v>
                </c:pt>
                <c:pt idx="7604">
                  <c:v>608</c:v>
                </c:pt>
                <c:pt idx="7605">
                  <c:v>608</c:v>
                </c:pt>
                <c:pt idx="7606">
                  <c:v>608</c:v>
                </c:pt>
                <c:pt idx="7607">
                  <c:v>608</c:v>
                </c:pt>
                <c:pt idx="7608">
                  <c:v>608</c:v>
                </c:pt>
                <c:pt idx="7609">
                  <c:v>608</c:v>
                </c:pt>
                <c:pt idx="7610">
                  <c:v>608</c:v>
                </c:pt>
                <c:pt idx="7611">
                  <c:v>608</c:v>
                </c:pt>
                <c:pt idx="7612">
                  <c:v>608</c:v>
                </c:pt>
                <c:pt idx="7613">
                  <c:v>608</c:v>
                </c:pt>
                <c:pt idx="7614">
                  <c:v>608</c:v>
                </c:pt>
                <c:pt idx="7615">
                  <c:v>608</c:v>
                </c:pt>
                <c:pt idx="7616">
                  <c:v>608</c:v>
                </c:pt>
                <c:pt idx="7617">
                  <c:v>608</c:v>
                </c:pt>
                <c:pt idx="7618">
                  <c:v>608</c:v>
                </c:pt>
                <c:pt idx="7619">
                  <c:v>608</c:v>
                </c:pt>
                <c:pt idx="7620">
                  <c:v>608</c:v>
                </c:pt>
                <c:pt idx="7621">
                  <c:v>608</c:v>
                </c:pt>
                <c:pt idx="7622">
                  <c:v>608</c:v>
                </c:pt>
                <c:pt idx="7623">
                  <c:v>608</c:v>
                </c:pt>
                <c:pt idx="7624">
                  <c:v>608</c:v>
                </c:pt>
                <c:pt idx="7625">
                  <c:v>608</c:v>
                </c:pt>
                <c:pt idx="7626">
                  <c:v>608</c:v>
                </c:pt>
                <c:pt idx="7627">
                  <c:v>608</c:v>
                </c:pt>
                <c:pt idx="7628">
                  <c:v>608</c:v>
                </c:pt>
                <c:pt idx="7629">
                  <c:v>608</c:v>
                </c:pt>
                <c:pt idx="7630">
                  <c:v>608</c:v>
                </c:pt>
                <c:pt idx="7631">
                  <c:v>608</c:v>
                </c:pt>
                <c:pt idx="7632">
                  <c:v>608</c:v>
                </c:pt>
                <c:pt idx="7633">
                  <c:v>608</c:v>
                </c:pt>
                <c:pt idx="7634">
                  <c:v>608</c:v>
                </c:pt>
                <c:pt idx="7635">
                  <c:v>608</c:v>
                </c:pt>
                <c:pt idx="7636">
                  <c:v>608</c:v>
                </c:pt>
                <c:pt idx="7637">
                  <c:v>608</c:v>
                </c:pt>
                <c:pt idx="7638">
                  <c:v>608</c:v>
                </c:pt>
                <c:pt idx="7639">
                  <c:v>608</c:v>
                </c:pt>
                <c:pt idx="7640">
                  <c:v>608</c:v>
                </c:pt>
                <c:pt idx="7641">
                  <c:v>608</c:v>
                </c:pt>
                <c:pt idx="7642">
                  <c:v>608</c:v>
                </c:pt>
                <c:pt idx="7643">
                  <c:v>608</c:v>
                </c:pt>
                <c:pt idx="7644">
                  <c:v>608</c:v>
                </c:pt>
                <c:pt idx="7645">
                  <c:v>608</c:v>
                </c:pt>
                <c:pt idx="7646">
                  <c:v>608</c:v>
                </c:pt>
                <c:pt idx="7647">
                  <c:v>608</c:v>
                </c:pt>
                <c:pt idx="7648">
                  <c:v>608</c:v>
                </c:pt>
                <c:pt idx="7649">
                  <c:v>608</c:v>
                </c:pt>
                <c:pt idx="7650">
                  <c:v>608</c:v>
                </c:pt>
                <c:pt idx="7651">
                  <c:v>608</c:v>
                </c:pt>
                <c:pt idx="7652">
                  <c:v>608</c:v>
                </c:pt>
                <c:pt idx="7653">
                  <c:v>608</c:v>
                </c:pt>
                <c:pt idx="7654">
                  <c:v>608</c:v>
                </c:pt>
                <c:pt idx="7655">
                  <c:v>608</c:v>
                </c:pt>
                <c:pt idx="7656">
                  <c:v>608</c:v>
                </c:pt>
                <c:pt idx="7657">
                  <c:v>608</c:v>
                </c:pt>
                <c:pt idx="7658">
                  <c:v>608</c:v>
                </c:pt>
                <c:pt idx="7659">
                  <c:v>608</c:v>
                </c:pt>
                <c:pt idx="7660">
                  <c:v>608</c:v>
                </c:pt>
                <c:pt idx="7661">
                  <c:v>608</c:v>
                </c:pt>
                <c:pt idx="7662">
                  <c:v>608</c:v>
                </c:pt>
                <c:pt idx="7663">
                  <c:v>608</c:v>
                </c:pt>
                <c:pt idx="7664">
                  <c:v>608</c:v>
                </c:pt>
                <c:pt idx="7665">
                  <c:v>608</c:v>
                </c:pt>
                <c:pt idx="7666">
                  <c:v>608</c:v>
                </c:pt>
                <c:pt idx="7667">
                  <c:v>608</c:v>
                </c:pt>
                <c:pt idx="7668">
                  <c:v>608</c:v>
                </c:pt>
                <c:pt idx="7669">
                  <c:v>608</c:v>
                </c:pt>
                <c:pt idx="7670">
                  <c:v>608</c:v>
                </c:pt>
                <c:pt idx="7671">
                  <c:v>608</c:v>
                </c:pt>
                <c:pt idx="7672">
                  <c:v>608</c:v>
                </c:pt>
                <c:pt idx="7673">
                  <c:v>608</c:v>
                </c:pt>
                <c:pt idx="7674">
                  <c:v>608</c:v>
                </c:pt>
                <c:pt idx="7675">
                  <c:v>608</c:v>
                </c:pt>
                <c:pt idx="7676">
                  <c:v>608</c:v>
                </c:pt>
                <c:pt idx="7677">
                  <c:v>608</c:v>
                </c:pt>
                <c:pt idx="7678">
                  <c:v>608</c:v>
                </c:pt>
                <c:pt idx="7679">
                  <c:v>608</c:v>
                </c:pt>
                <c:pt idx="7680">
                  <c:v>608</c:v>
                </c:pt>
                <c:pt idx="7681">
                  <c:v>608</c:v>
                </c:pt>
                <c:pt idx="7682">
                  <c:v>608</c:v>
                </c:pt>
                <c:pt idx="7683">
                  <c:v>608</c:v>
                </c:pt>
                <c:pt idx="7684">
                  <c:v>608</c:v>
                </c:pt>
                <c:pt idx="7685">
                  <c:v>608</c:v>
                </c:pt>
                <c:pt idx="7686">
                  <c:v>608</c:v>
                </c:pt>
                <c:pt idx="7687">
                  <c:v>608</c:v>
                </c:pt>
                <c:pt idx="7688">
                  <c:v>608</c:v>
                </c:pt>
                <c:pt idx="7689">
                  <c:v>608</c:v>
                </c:pt>
                <c:pt idx="7690">
                  <c:v>608</c:v>
                </c:pt>
                <c:pt idx="7691">
                  <c:v>608</c:v>
                </c:pt>
                <c:pt idx="7692">
                  <c:v>608</c:v>
                </c:pt>
                <c:pt idx="7693">
                  <c:v>608</c:v>
                </c:pt>
                <c:pt idx="7694">
                  <c:v>608</c:v>
                </c:pt>
                <c:pt idx="7695">
                  <c:v>608</c:v>
                </c:pt>
                <c:pt idx="7696">
                  <c:v>608</c:v>
                </c:pt>
                <c:pt idx="7697">
                  <c:v>608</c:v>
                </c:pt>
                <c:pt idx="7698">
                  <c:v>608</c:v>
                </c:pt>
                <c:pt idx="7699">
                  <c:v>608</c:v>
                </c:pt>
                <c:pt idx="7700">
                  <c:v>608</c:v>
                </c:pt>
                <c:pt idx="7701">
                  <c:v>608</c:v>
                </c:pt>
                <c:pt idx="7702">
                  <c:v>608</c:v>
                </c:pt>
                <c:pt idx="7703">
                  <c:v>608</c:v>
                </c:pt>
                <c:pt idx="7704">
                  <c:v>608</c:v>
                </c:pt>
                <c:pt idx="7705">
                  <c:v>608</c:v>
                </c:pt>
                <c:pt idx="7706">
                  <c:v>608</c:v>
                </c:pt>
                <c:pt idx="7707">
                  <c:v>608</c:v>
                </c:pt>
                <c:pt idx="7708">
                  <c:v>608</c:v>
                </c:pt>
                <c:pt idx="7709">
                  <c:v>608</c:v>
                </c:pt>
                <c:pt idx="7710">
                  <c:v>608</c:v>
                </c:pt>
                <c:pt idx="7711">
                  <c:v>608</c:v>
                </c:pt>
                <c:pt idx="7712">
                  <c:v>608</c:v>
                </c:pt>
                <c:pt idx="7713">
                  <c:v>608</c:v>
                </c:pt>
                <c:pt idx="7714">
                  <c:v>608</c:v>
                </c:pt>
                <c:pt idx="7715">
                  <c:v>608</c:v>
                </c:pt>
                <c:pt idx="7716">
                  <c:v>608</c:v>
                </c:pt>
                <c:pt idx="7717">
                  <c:v>608</c:v>
                </c:pt>
                <c:pt idx="7718">
                  <c:v>608</c:v>
                </c:pt>
                <c:pt idx="7719">
                  <c:v>608</c:v>
                </c:pt>
                <c:pt idx="7720">
                  <c:v>608</c:v>
                </c:pt>
                <c:pt idx="7721">
                  <c:v>608</c:v>
                </c:pt>
                <c:pt idx="7722">
                  <c:v>608</c:v>
                </c:pt>
                <c:pt idx="7723">
                  <c:v>608</c:v>
                </c:pt>
                <c:pt idx="7724">
                  <c:v>608</c:v>
                </c:pt>
                <c:pt idx="7725">
                  <c:v>608</c:v>
                </c:pt>
                <c:pt idx="7726">
                  <c:v>608</c:v>
                </c:pt>
                <c:pt idx="7727">
                  <c:v>608</c:v>
                </c:pt>
                <c:pt idx="7728">
                  <c:v>608</c:v>
                </c:pt>
                <c:pt idx="7729">
                  <c:v>608</c:v>
                </c:pt>
                <c:pt idx="7730">
                  <c:v>608</c:v>
                </c:pt>
                <c:pt idx="7731">
                  <c:v>608</c:v>
                </c:pt>
                <c:pt idx="7732">
                  <c:v>608</c:v>
                </c:pt>
                <c:pt idx="7733">
                  <c:v>608</c:v>
                </c:pt>
                <c:pt idx="7734">
                  <c:v>608</c:v>
                </c:pt>
                <c:pt idx="7735">
                  <c:v>608</c:v>
                </c:pt>
                <c:pt idx="7736">
                  <c:v>608</c:v>
                </c:pt>
                <c:pt idx="7737">
                  <c:v>608</c:v>
                </c:pt>
                <c:pt idx="7738">
                  <c:v>608</c:v>
                </c:pt>
                <c:pt idx="7739">
                  <c:v>608</c:v>
                </c:pt>
                <c:pt idx="7740">
                  <c:v>608</c:v>
                </c:pt>
                <c:pt idx="7741">
                  <c:v>608</c:v>
                </c:pt>
                <c:pt idx="7742">
                  <c:v>608</c:v>
                </c:pt>
                <c:pt idx="7743">
                  <c:v>608</c:v>
                </c:pt>
                <c:pt idx="7744">
                  <c:v>608</c:v>
                </c:pt>
                <c:pt idx="7745">
                  <c:v>608</c:v>
                </c:pt>
                <c:pt idx="7746">
                  <c:v>608</c:v>
                </c:pt>
                <c:pt idx="7747">
                  <c:v>608</c:v>
                </c:pt>
                <c:pt idx="7748">
                  <c:v>608</c:v>
                </c:pt>
                <c:pt idx="7749">
                  <c:v>608</c:v>
                </c:pt>
                <c:pt idx="7750">
                  <c:v>608</c:v>
                </c:pt>
                <c:pt idx="7751">
                  <c:v>608</c:v>
                </c:pt>
                <c:pt idx="7752">
                  <c:v>608</c:v>
                </c:pt>
                <c:pt idx="7753">
                  <c:v>608</c:v>
                </c:pt>
                <c:pt idx="7754">
                  <c:v>608</c:v>
                </c:pt>
                <c:pt idx="7755">
                  <c:v>608</c:v>
                </c:pt>
                <c:pt idx="7756">
                  <c:v>608</c:v>
                </c:pt>
                <c:pt idx="7757">
                  <c:v>608</c:v>
                </c:pt>
                <c:pt idx="7758">
                  <c:v>608</c:v>
                </c:pt>
                <c:pt idx="7759">
                  <c:v>608</c:v>
                </c:pt>
                <c:pt idx="7760">
                  <c:v>608</c:v>
                </c:pt>
                <c:pt idx="7761">
                  <c:v>608</c:v>
                </c:pt>
                <c:pt idx="7762">
                  <c:v>608</c:v>
                </c:pt>
                <c:pt idx="7763">
                  <c:v>608</c:v>
                </c:pt>
                <c:pt idx="7764">
                  <c:v>608</c:v>
                </c:pt>
                <c:pt idx="7765">
                  <c:v>608</c:v>
                </c:pt>
                <c:pt idx="7766">
                  <c:v>608</c:v>
                </c:pt>
                <c:pt idx="7767">
                  <c:v>608</c:v>
                </c:pt>
                <c:pt idx="7768">
                  <c:v>608</c:v>
                </c:pt>
                <c:pt idx="7769">
                  <c:v>608</c:v>
                </c:pt>
                <c:pt idx="7770">
                  <c:v>608</c:v>
                </c:pt>
                <c:pt idx="7771">
                  <c:v>608</c:v>
                </c:pt>
                <c:pt idx="7772">
                  <c:v>608</c:v>
                </c:pt>
                <c:pt idx="7773">
                  <c:v>608</c:v>
                </c:pt>
                <c:pt idx="7774">
                  <c:v>608</c:v>
                </c:pt>
                <c:pt idx="7775">
                  <c:v>608</c:v>
                </c:pt>
                <c:pt idx="7776">
                  <c:v>608</c:v>
                </c:pt>
                <c:pt idx="7777">
                  <c:v>608</c:v>
                </c:pt>
                <c:pt idx="7778">
                  <c:v>608</c:v>
                </c:pt>
                <c:pt idx="7779">
                  <c:v>608</c:v>
                </c:pt>
                <c:pt idx="7780">
                  <c:v>608</c:v>
                </c:pt>
                <c:pt idx="7781">
                  <c:v>608</c:v>
                </c:pt>
                <c:pt idx="7782">
                  <c:v>608</c:v>
                </c:pt>
                <c:pt idx="7783">
                  <c:v>608</c:v>
                </c:pt>
                <c:pt idx="7784">
                  <c:v>608</c:v>
                </c:pt>
                <c:pt idx="7785">
                  <c:v>608</c:v>
                </c:pt>
                <c:pt idx="7786">
                  <c:v>608</c:v>
                </c:pt>
                <c:pt idx="7787">
                  <c:v>608</c:v>
                </c:pt>
                <c:pt idx="7788">
                  <c:v>608</c:v>
                </c:pt>
                <c:pt idx="7789">
                  <c:v>608</c:v>
                </c:pt>
                <c:pt idx="7790">
                  <c:v>608</c:v>
                </c:pt>
                <c:pt idx="7791">
                  <c:v>608</c:v>
                </c:pt>
                <c:pt idx="7792">
                  <c:v>608</c:v>
                </c:pt>
                <c:pt idx="7793">
                  <c:v>608</c:v>
                </c:pt>
                <c:pt idx="7794">
                  <c:v>608</c:v>
                </c:pt>
                <c:pt idx="7795">
                  <c:v>608</c:v>
                </c:pt>
                <c:pt idx="7796">
                  <c:v>608</c:v>
                </c:pt>
                <c:pt idx="7797">
                  <c:v>608</c:v>
                </c:pt>
                <c:pt idx="7798">
                  <c:v>608</c:v>
                </c:pt>
                <c:pt idx="7799">
                  <c:v>608</c:v>
                </c:pt>
                <c:pt idx="7800">
                  <c:v>608</c:v>
                </c:pt>
                <c:pt idx="7801">
                  <c:v>608</c:v>
                </c:pt>
                <c:pt idx="7802">
                  <c:v>608</c:v>
                </c:pt>
                <c:pt idx="7803">
                  <c:v>608</c:v>
                </c:pt>
                <c:pt idx="7804">
                  <c:v>608</c:v>
                </c:pt>
                <c:pt idx="7805">
                  <c:v>608</c:v>
                </c:pt>
                <c:pt idx="7806">
                  <c:v>608</c:v>
                </c:pt>
                <c:pt idx="7807">
                  <c:v>608</c:v>
                </c:pt>
                <c:pt idx="7808">
                  <c:v>608</c:v>
                </c:pt>
                <c:pt idx="7809">
                  <c:v>608</c:v>
                </c:pt>
                <c:pt idx="7810">
                  <c:v>608</c:v>
                </c:pt>
                <c:pt idx="7811">
                  <c:v>608</c:v>
                </c:pt>
                <c:pt idx="7812">
                  <c:v>608</c:v>
                </c:pt>
                <c:pt idx="7813">
                  <c:v>608</c:v>
                </c:pt>
                <c:pt idx="7814">
                  <c:v>608</c:v>
                </c:pt>
                <c:pt idx="7815">
                  <c:v>608</c:v>
                </c:pt>
                <c:pt idx="7816">
                  <c:v>608</c:v>
                </c:pt>
                <c:pt idx="7817">
                  <c:v>608</c:v>
                </c:pt>
                <c:pt idx="7818">
                  <c:v>608</c:v>
                </c:pt>
                <c:pt idx="7819">
                  <c:v>608</c:v>
                </c:pt>
                <c:pt idx="7820">
                  <c:v>608</c:v>
                </c:pt>
                <c:pt idx="7821">
                  <c:v>608</c:v>
                </c:pt>
                <c:pt idx="7822">
                  <c:v>608</c:v>
                </c:pt>
                <c:pt idx="7823">
                  <c:v>608</c:v>
                </c:pt>
                <c:pt idx="7824">
                  <c:v>608</c:v>
                </c:pt>
                <c:pt idx="7825">
                  <c:v>608</c:v>
                </c:pt>
                <c:pt idx="7826">
                  <c:v>608</c:v>
                </c:pt>
                <c:pt idx="7827">
                  <c:v>608</c:v>
                </c:pt>
                <c:pt idx="7828">
                  <c:v>608</c:v>
                </c:pt>
                <c:pt idx="7829">
                  <c:v>608</c:v>
                </c:pt>
                <c:pt idx="7830">
                  <c:v>608</c:v>
                </c:pt>
                <c:pt idx="7831">
                  <c:v>608</c:v>
                </c:pt>
                <c:pt idx="7832">
                  <c:v>608</c:v>
                </c:pt>
                <c:pt idx="7833">
                  <c:v>608</c:v>
                </c:pt>
                <c:pt idx="7834">
                  <c:v>608</c:v>
                </c:pt>
                <c:pt idx="7835">
                  <c:v>608</c:v>
                </c:pt>
                <c:pt idx="7836">
                  <c:v>608</c:v>
                </c:pt>
                <c:pt idx="7837">
                  <c:v>608</c:v>
                </c:pt>
                <c:pt idx="7838">
                  <c:v>608</c:v>
                </c:pt>
                <c:pt idx="7839">
                  <c:v>608</c:v>
                </c:pt>
                <c:pt idx="7840">
                  <c:v>608</c:v>
                </c:pt>
                <c:pt idx="7841">
                  <c:v>608</c:v>
                </c:pt>
                <c:pt idx="7842">
                  <c:v>608</c:v>
                </c:pt>
                <c:pt idx="7843">
                  <c:v>608</c:v>
                </c:pt>
                <c:pt idx="7844">
                  <c:v>608</c:v>
                </c:pt>
                <c:pt idx="7845">
                  <c:v>608</c:v>
                </c:pt>
                <c:pt idx="7846">
                  <c:v>608</c:v>
                </c:pt>
                <c:pt idx="7847">
                  <c:v>608</c:v>
                </c:pt>
                <c:pt idx="7848">
                  <c:v>608</c:v>
                </c:pt>
                <c:pt idx="7849">
                  <c:v>608</c:v>
                </c:pt>
                <c:pt idx="7850">
                  <c:v>608</c:v>
                </c:pt>
                <c:pt idx="7851">
                  <c:v>608</c:v>
                </c:pt>
                <c:pt idx="7852">
                  <c:v>608</c:v>
                </c:pt>
                <c:pt idx="7853">
                  <c:v>608</c:v>
                </c:pt>
                <c:pt idx="7854">
                  <c:v>608</c:v>
                </c:pt>
                <c:pt idx="7855">
                  <c:v>608</c:v>
                </c:pt>
                <c:pt idx="7856">
                  <c:v>608</c:v>
                </c:pt>
                <c:pt idx="7857">
                  <c:v>608</c:v>
                </c:pt>
                <c:pt idx="7858">
                  <c:v>608</c:v>
                </c:pt>
                <c:pt idx="7859">
                  <c:v>608</c:v>
                </c:pt>
                <c:pt idx="7860">
                  <c:v>608</c:v>
                </c:pt>
                <c:pt idx="7861">
                  <c:v>608</c:v>
                </c:pt>
                <c:pt idx="7862">
                  <c:v>608</c:v>
                </c:pt>
                <c:pt idx="7863">
                  <c:v>608</c:v>
                </c:pt>
                <c:pt idx="7864">
                  <c:v>608</c:v>
                </c:pt>
                <c:pt idx="7865">
                  <c:v>608</c:v>
                </c:pt>
                <c:pt idx="7866">
                  <c:v>608</c:v>
                </c:pt>
                <c:pt idx="7867">
                  <c:v>608</c:v>
                </c:pt>
                <c:pt idx="7868">
                  <c:v>608</c:v>
                </c:pt>
                <c:pt idx="7869">
                  <c:v>608</c:v>
                </c:pt>
                <c:pt idx="7870">
                  <c:v>608</c:v>
                </c:pt>
                <c:pt idx="7871">
                  <c:v>608</c:v>
                </c:pt>
                <c:pt idx="7872">
                  <c:v>608</c:v>
                </c:pt>
                <c:pt idx="7873">
                  <c:v>608</c:v>
                </c:pt>
                <c:pt idx="7874">
                  <c:v>608</c:v>
                </c:pt>
                <c:pt idx="7875">
                  <c:v>608</c:v>
                </c:pt>
                <c:pt idx="7876">
                  <c:v>608</c:v>
                </c:pt>
                <c:pt idx="7877">
                  <c:v>608</c:v>
                </c:pt>
                <c:pt idx="7878">
                  <c:v>608</c:v>
                </c:pt>
                <c:pt idx="7879">
                  <c:v>608</c:v>
                </c:pt>
                <c:pt idx="7880">
                  <c:v>608</c:v>
                </c:pt>
                <c:pt idx="7881">
                  <c:v>608</c:v>
                </c:pt>
                <c:pt idx="7882">
                  <c:v>608</c:v>
                </c:pt>
                <c:pt idx="7883">
                  <c:v>608</c:v>
                </c:pt>
                <c:pt idx="7884">
                  <c:v>608</c:v>
                </c:pt>
                <c:pt idx="7885">
                  <c:v>608</c:v>
                </c:pt>
                <c:pt idx="7886">
                  <c:v>608</c:v>
                </c:pt>
                <c:pt idx="7887">
                  <c:v>608</c:v>
                </c:pt>
                <c:pt idx="7888">
                  <c:v>608</c:v>
                </c:pt>
                <c:pt idx="7889">
                  <c:v>608</c:v>
                </c:pt>
                <c:pt idx="7890">
                  <c:v>608</c:v>
                </c:pt>
                <c:pt idx="7891">
                  <c:v>608</c:v>
                </c:pt>
                <c:pt idx="7892">
                  <c:v>608</c:v>
                </c:pt>
                <c:pt idx="7893">
                  <c:v>608</c:v>
                </c:pt>
                <c:pt idx="7894">
                  <c:v>608</c:v>
                </c:pt>
                <c:pt idx="7895">
                  <c:v>608</c:v>
                </c:pt>
                <c:pt idx="7896">
                  <c:v>608</c:v>
                </c:pt>
                <c:pt idx="7897">
                  <c:v>608</c:v>
                </c:pt>
                <c:pt idx="7898">
                  <c:v>608</c:v>
                </c:pt>
                <c:pt idx="7899">
                  <c:v>608</c:v>
                </c:pt>
                <c:pt idx="7900">
                  <c:v>608</c:v>
                </c:pt>
                <c:pt idx="7901">
                  <c:v>608</c:v>
                </c:pt>
                <c:pt idx="7902">
                  <c:v>608</c:v>
                </c:pt>
                <c:pt idx="7903">
                  <c:v>608</c:v>
                </c:pt>
                <c:pt idx="7904">
                  <c:v>608</c:v>
                </c:pt>
                <c:pt idx="7905">
                  <c:v>608</c:v>
                </c:pt>
                <c:pt idx="7906">
                  <c:v>608</c:v>
                </c:pt>
                <c:pt idx="7907">
                  <c:v>608</c:v>
                </c:pt>
                <c:pt idx="7908">
                  <c:v>608</c:v>
                </c:pt>
                <c:pt idx="7909">
                  <c:v>608</c:v>
                </c:pt>
                <c:pt idx="7910">
                  <c:v>608</c:v>
                </c:pt>
                <c:pt idx="7911">
                  <c:v>608</c:v>
                </c:pt>
                <c:pt idx="7912">
                  <c:v>608</c:v>
                </c:pt>
                <c:pt idx="7913">
                  <c:v>608</c:v>
                </c:pt>
                <c:pt idx="7914">
                  <c:v>608</c:v>
                </c:pt>
                <c:pt idx="7915">
                  <c:v>608</c:v>
                </c:pt>
                <c:pt idx="7916">
                  <c:v>608</c:v>
                </c:pt>
                <c:pt idx="7917">
                  <c:v>608</c:v>
                </c:pt>
                <c:pt idx="7918">
                  <c:v>608</c:v>
                </c:pt>
                <c:pt idx="7919">
                  <c:v>608</c:v>
                </c:pt>
                <c:pt idx="7920">
                  <c:v>608</c:v>
                </c:pt>
                <c:pt idx="7921">
                  <c:v>608</c:v>
                </c:pt>
                <c:pt idx="7922">
                  <c:v>608</c:v>
                </c:pt>
                <c:pt idx="7923">
                  <c:v>608</c:v>
                </c:pt>
                <c:pt idx="7924">
                  <c:v>608</c:v>
                </c:pt>
                <c:pt idx="7925">
                  <c:v>608</c:v>
                </c:pt>
                <c:pt idx="7926">
                  <c:v>608</c:v>
                </c:pt>
                <c:pt idx="7927">
                  <c:v>608</c:v>
                </c:pt>
                <c:pt idx="7928">
                  <c:v>608</c:v>
                </c:pt>
                <c:pt idx="7929">
                  <c:v>608</c:v>
                </c:pt>
                <c:pt idx="7930">
                  <c:v>608</c:v>
                </c:pt>
                <c:pt idx="7931">
                  <c:v>608</c:v>
                </c:pt>
                <c:pt idx="7932">
                  <c:v>608</c:v>
                </c:pt>
                <c:pt idx="7933">
                  <c:v>608</c:v>
                </c:pt>
                <c:pt idx="7934">
                  <c:v>608</c:v>
                </c:pt>
                <c:pt idx="7935">
                  <c:v>608</c:v>
                </c:pt>
                <c:pt idx="7936">
                  <c:v>608</c:v>
                </c:pt>
                <c:pt idx="7937">
                  <c:v>608</c:v>
                </c:pt>
                <c:pt idx="7938">
                  <c:v>608</c:v>
                </c:pt>
                <c:pt idx="7939">
                  <c:v>608</c:v>
                </c:pt>
                <c:pt idx="7940">
                  <c:v>608</c:v>
                </c:pt>
                <c:pt idx="7941">
                  <c:v>608</c:v>
                </c:pt>
                <c:pt idx="7942">
                  <c:v>608</c:v>
                </c:pt>
                <c:pt idx="7943">
                  <c:v>608</c:v>
                </c:pt>
                <c:pt idx="7944">
                  <c:v>608</c:v>
                </c:pt>
                <c:pt idx="7945">
                  <c:v>608</c:v>
                </c:pt>
                <c:pt idx="7946">
                  <c:v>608</c:v>
                </c:pt>
                <c:pt idx="7947">
                  <c:v>608</c:v>
                </c:pt>
                <c:pt idx="7948">
                  <c:v>608</c:v>
                </c:pt>
                <c:pt idx="7949">
                  <c:v>608</c:v>
                </c:pt>
                <c:pt idx="7950">
                  <c:v>608</c:v>
                </c:pt>
                <c:pt idx="7951">
                  <c:v>608</c:v>
                </c:pt>
                <c:pt idx="7952">
                  <c:v>608</c:v>
                </c:pt>
                <c:pt idx="7953">
                  <c:v>608</c:v>
                </c:pt>
                <c:pt idx="7954">
                  <c:v>608</c:v>
                </c:pt>
                <c:pt idx="7955">
                  <c:v>608</c:v>
                </c:pt>
                <c:pt idx="7956">
                  <c:v>608</c:v>
                </c:pt>
                <c:pt idx="7957">
                  <c:v>608</c:v>
                </c:pt>
                <c:pt idx="7958">
                  <c:v>608</c:v>
                </c:pt>
                <c:pt idx="7959">
                  <c:v>608</c:v>
                </c:pt>
                <c:pt idx="7960">
                  <c:v>608</c:v>
                </c:pt>
                <c:pt idx="7961">
                  <c:v>608</c:v>
                </c:pt>
                <c:pt idx="7962">
                  <c:v>608</c:v>
                </c:pt>
                <c:pt idx="7963">
                  <c:v>608</c:v>
                </c:pt>
                <c:pt idx="7964">
                  <c:v>608</c:v>
                </c:pt>
                <c:pt idx="7965">
                  <c:v>608</c:v>
                </c:pt>
                <c:pt idx="7966">
                  <c:v>608</c:v>
                </c:pt>
                <c:pt idx="7967">
                  <c:v>608</c:v>
                </c:pt>
                <c:pt idx="7968">
                  <c:v>608</c:v>
                </c:pt>
                <c:pt idx="7969">
                  <c:v>608</c:v>
                </c:pt>
                <c:pt idx="7970">
                  <c:v>608</c:v>
                </c:pt>
                <c:pt idx="7971">
                  <c:v>608</c:v>
                </c:pt>
                <c:pt idx="7972">
                  <c:v>608</c:v>
                </c:pt>
                <c:pt idx="7973">
                  <c:v>608</c:v>
                </c:pt>
                <c:pt idx="7974">
                  <c:v>608</c:v>
                </c:pt>
                <c:pt idx="7975">
                  <c:v>608</c:v>
                </c:pt>
                <c:pt idx="7976">
                  <c:v>608</c:v>
                </c:pt>
                <c:pt idx="7977">
                  <c:v>608</c:v>
                </c:pt>
                <c:pt idx="7978">
                  <c:v>608</c:v>
                </c:pt>
                <c:pt idx="7979">
                  <c:v>608</c:v>
                </c:pt>
                <c:pt idx="7980">
                  <c:v>608</c:v>
                </c:pt>
                <c:pt idx="7981">
                  <c:v>608</c:v>
                </c:pt>
                <c:pt idx="7982">
                  <c:v>608</c:v>
                </c:pt>
                <c:pt idx="7983">
                  <c:v>608</c:v>
                </c:pt>
                <c:pt idx="7984">
                  <c:v>608</c:v>
                </c:pt>
                <c:pt idx="7985">
                  <c:v>608</c:v>
                </c:pt>
                <c:pt idx="7986">
                  <c:v>608</c:v>
                </c:pt>
                <c:pt idx="7987">
                  <c:v>608</c:v>
                </c:pt>
                <c:pt idx="7988">
                  <c:v>608</c:v>
                </c:pt>
                <c:pt idx="7989">
                  <c:v>608</c:v>
                </c:pt>
                <c:pt idx="7990">
                  <c:v>608</c:v>
                </c:pt>
                <c:pt idx="7991">
                  <c:v>608</c:v>
                </c:pt>
                <c:pt idx="7992">
                  <c:v>608</c:v>
                </c:pt>
                <c:pt idx="7993">
                  <c:v>608</c:v>
                </c:pt>
                <c:pt idx="7994">
                  <c:v>608</c:v>
                </c:pt>
                <c:pt idx="7995">
                  <c:v>608</c:v>
                </c:pt>
                <c:pt idx="7996">
                  <c:v>608</c:v>
                </c:pt>
                <c:pt idx="7997">
                  <c:v>608</c:v>
                </c:pt>
                <c:pt idx="7998">
                  <c:v>608</c:v>
                </c:pt>
                <c:pt idx="7999">
                  <c:v>608</c:v>
                </c:pt>
                <c:pt idx="8000">
                  <c:v>608</c:v>
                </c:pt>
                <c:pt idx="8001">
                  <c:v>608</c:v>
                </c:pt>
                <c:pt idx="8002">
                  <c:v>608</c:v>
                </c:pt>
                <c:pt idx="8003">
                  <c:v>608</c:v>
                </c:pt>
                <c:pt idx="8004">
                  <c:v>608</c:v>
                </c:pt>
                <c:pt idx="8005">
                  <c:v>608</c:v>
                </c:pt>
                <c:pt idx="8006">
                  <c:v>608</c:v>
                </c:pt>
                <c:pt idx="8007">
                  <c:v>608</c:v>
                </c:pt>
                <c:pt idx="8008">
                  <c:v>608</c:v>
                </c:pt>
                <c:pt idx="8009">
                  <c:v>608</c:v>
                </c:pt>
                <c:pt idx="8010">
                  <c:v>608</c:v>
                </c:pt>
                <c:pt idx="8011">
                  <c:v>608</c:v>
                </c:pt>
                <c:pt idx="8012">
                  <c:v>608</c:v>
                </c:pt>
                <c:pt idx="8013">
                  <c:v>608</c:v>
                </c:pt>
                <c:pt idx="8014">
                  <c:v>608</c:v>
                </c:pt>
                <c:pt idx="8015">
                  <c:v>608</c:v>
                </c:pt>
                <c:pt idx="8016">
                  <c:v>608</c:v>
                </c:pt>
                <c:pt idx="8017">
                  <c:v>608</c:v>
                </c:pt>
                <c:pt idx="8018">
                  <c:v>608</c:v>
                </c:pt>
                <c:pt idx="8019">
                  <c:v>608</c:v>
                </c:pt>
                <c:pt idx="8020">
                  <c:v>608</c:v>
                </c:pt>
                <c:pt idx="8021">
                  <c:v>608</c:v>
                </c:pt>
                <c:pt idx="8022">
                  <c:v>608</c:v>
                </c:pt>
                <c:pt idx="8023">
                  <c:v>608</c:v>
                </c:pt>
                <c:pt idx="8024">
                  <c:v>608</c:v>
                </c:pt>
                <c:pt idx="8025">
                  <c:v>608</c:v>
                </c:pt>
                <c:pt idx="8026">
                  <c:v>608</c:v>
                </c:pt>
                <c:pt idx="8027">
                  <c:v>608</c:v>
                </c:pt>
                <c:pt idx="8028">
                  <c:v>608</c:v>
                </c:pt>
                <c:pt idx="8029">
                  <c:v>608</c:v>
                </c:pt>
                <c:pt idx="8030">
                  <c:v>608</c:v>
                </c:pt>
                <c:pt idx="8031">
                  <c:v>608</c:v>
                </c:pt>
                <c:pt idx="8032">
                  <c:v>608</c:v>
                </c:pt>
                <c:pt idx="8033">
                  <c:v>608</c:v>
                </c:pt>
                <c:pt idx="8034">
                  <c:v>608</c:v>
                </c:pt>
                <c:pt idx="8035">
                  <c:v>608</c:v>
                </c:pt>
                <c:pt idx="8036">
                  <c:v>608</c:v>
                </c:pt>
                <c:pt idx="8037">
                  <c:v>608</c:v>
                </c:pt>
                <c:pt idx="8038">
                  <c:v>608</c:v>
                </c:pt>
                <c:pt idx="8039">
                  <c:v>608</c:v>
                </c:pt>
                <c:pt idx="8040">
                  <c:v>608</c:v>
                </c:pt>
                <c:pt idx="8041">
                  <c:v>608</c:v>
                </c:pt>
                <c:pt idx="8042">
                  <c:v>608</c:v>
                </c:pt>
                <c:pt idx="8043">
                  <c:v>608</c:v>
                </c:pt>
                <c:pt idx="8044">
                  <c:v>608</c:v>
                </c:pt>
                <c:pt idx="8045">
                  <c:v>608</c:v>
                </c:pt>
                <c:pt idx="8046">
                  <c:v>608</c:v>
                </c:pt>
                <c:pt idx="8047">
                  <c:v>608</c:v>
                </c:pt>
                <c:pt idx="8048">
                  <c:v>608</c:v>
                </c:pt>
                <c:pt idx="8049">
                  <c:v>608</c:v>
                </c:pt>
                <c:pt idx="8050">
                  <c:v>608</c:v>
                </c:pt>
                <c:pt idx="8051">
                  <c:v>608</c:v>
                </c:pt>
                <c:pt idx="8052">
                  <c:v>608</c:v>
                </c:pt>
                <c:pt idx="8053">
                  <c:v>608</c:v>
                </c:pt>
                <c:pt idx="8054">
                  <c:v>608</c:v>
                </c:pt>
                <c:pt idx="8055">
                  <c:v>608</c:v>
                </c:pt>
                <c:pt idx="8056">
                  <c:v>608</c:v>
                </c:pt>
                <c:pt idx="8057">
                  <c:v>608</c:v>
                </c:pt>
                <c:pt idx="8058">
                  <c:v>608</c:v>
                </c:pt>
                <c:pt idx="8059">
                  <c:v>608</c:v>
                </c:pt>
                <c:pt idx="8060">
                  <c:v>608</c:v>
                </c:pt>
                <c:pt idx="8061">
                  <c:v>608</c:v>
                </c:pt>
                <c:pt idx="8062">
                  <c:v>608</c:v>
                </c:pt>
                <c:pt idx="8063">
                  <c:v>608</c:v>
                </c:pt>
                <c:pt idx="8064">
                  <c:v>608</c:v>
                </c:pt>
                <c:pt idx="8065">
                  <c:v>608</c:v>
                </c:pt>
                <c:pt idx="8066">
                  <c:v>608</c:v>
                </c:pt>
                <c:pt idx="8067">
                  <c:v>608</c:v>
                </c:pt>
                <c:pt idx="8068">
                  <c:v>608</c:v>
                </c:pt>
                <c:pt idx="8069">
                  <c:v>608</c:v>
                </c:pt>
                <c:pt idx="8070">
                  <c:v>608</c:v>
                </c:pt>
                <c:pt idx="8071">
                  <c:v>608</c:v>
                </c:pt>
                <c:pt idx="8072">
                  <c:v>608</c:v>
                </c:pt>
                <c:pt idx="8073">
                  <c:v>608</c:v>
                </c:pt>
                <c:pt idx="8074">
                  <c:v>608</c:v>
                </c:pt>
                <c:pt idx="8075">
                  <c:v>608</c:v>
                </c:pt>
                <c:pt idx="8076">
                  <c:v>608</c:v>
                </c:pt>
                <c:pt idx="8077">
                  <c:v>608</c:v>
                </c:pt>
                <c:pt idx="8078">
                  <c:v>608</c:v>
                </c:pt>
                <c:pt idx="8079">
                  <c:v>608</c:v>
                </c:pt>
                <c:pt idx="8080">
                  <c:v>608</c:v>
                </c:pt>
                <c:pt idx="8081">
                  <c:v>608</c:v>
                </c:pt>
                <c:pt idx="8082">
                  <c:v>608</c:v>
                </c:pt>
                <c:pt idx="8083">
                  <c:v>608</c:v>
                </c:pt>
                <c:pt idx="8084">
                  <c:v>608</c:v>
                </c:pt>
                <c:pt idx="8085">
                  <c:v>608</c:v>
                </c:pt>
                <c:pt idx="8086">
                  <c:v>608</c:v>
                </c:pt>
                <c:pt idx="8087">
                  <c:v>608</c:v>
                </c:pt>
                <c:pt idx="8088">
                  <c:v>608</c:v>
                </c:pt>
                <c:pt idx="8089">
                  <c:v>608</c:v>
                </c:pt>
                <c:pt idx="8090">
                  <c:v>608</c:v>
                </c:pt>
                <c:pt idx="8091">
                  <c:v>608</c:v>
                </c:pt>
                <c:pt idx="8092">
                  <c:v>608</c:v>
                </c:pt>
                <c:pt idx="8093">
                  <c:v>608</c:v>
                </c:pt>
                <c:pt idx="8094">
                  <c:v>608</c:v>
                </c:pt>
                <c:pt idx="8095">
                  <c:v>608</c:v>
                </c:pt>
                <c:pt idx="8096">
                  <c:v>608</c:v>
                </c:pt>
                <c:pt idx="8097">
                  <c:v>608</c:v>
                </c:pt>
                <c:pt idx="8098">
                  <c:v>608</c:v>
                </c:pt>
                <c:pt idx="8099">
                  <c:v>608</c:v>
                </c:pt>
                <c:pt idx="8100">
                  <c:v>608</c:v>
                </c:pt>
                <c:pt idx="8101">
                  <c:v>608</c:v>
                </c:pt>
                <c:pt idx="8102">
                  <c:v>608</c:v>
                </c:pt>
                <c:pt idx="8103">
                  <c:v>608</c:v>
                </c:pt>
                <c:pt idx="8104">
                  <c:v>608</c:v>
                </c:pt>
                <c:pt idx="8105">
                  <c:v>608</c:v>
                </c:pt>
                <c:pt idx="8106">
                  <c:v>608</c:v>
                </c:pt>
                <c:pt idx="8107">
                  <c:v>608</c:v>
                </c:pt>
                <c:pt idx="8108">
                  <c:v>608</c:v>
                </c:pt>
                <c:pt idx="8109">
                  <c:v>608</c:v>
                </c:pt>
                <c:pt idx="8110">
                  <c:v>608</c:v>
                </c:pt>
                <c:pt idx="8111">
                  <c:v>608</c:v>
                </c:pt>
                <c:pt idx="8112">
                  <c:v>608</c:v>
                </c:pt>
                <c:pt idx="8113">
                  <c:v>608</c:v>
                </c:pt>
                <c:pt idx="8114">
                  <c:v>608</c:v>
                </c:pt>
                <c:pt idx="8115">
                  <c:v>608</c:v>
                </c:pt>
                <c:pt idx="8116">
                  <c:v>608</c:v>
                </c:pt>
                <c:pt idx="8117">
                  <c:v>608</c:v>
                </c:pt>
                <c:pt idx="8118">
                  <c:v>608</c:v>
                </c:pt>
                <c:pt idx="8119">
                  <c:v>608</c:v>
                </c:pt>
                <c:pt idx="8120">
                  <c:v>608</c:v>
                </c:pt>
                <c:pt idx="8121">
                  <c:v>608</c:v>
                </c:pt>
                <c:pt idx="8122">
                  <c:v>608</c:v>
                </c:pt>
                <c:pt idx="8123">
                  <c:v>608</c:v>
                </c:pt>
                <c:pt idx="8124">
                  <c:v>608</c:v>
                </c:pt>
                <c:pt idx="8125">
                  <c:v>608</c:v>
                </c:pt>
                <c:pt idx="8126">
                  <c:v>608</c:v>
                </c:pt>
                <c:pt idx="8127">
                  <c:v>608</c:v>
                </c:pt>
                <c:pt idx="8128">
                  <c:v>608</c:v>
                </c:pt>
                <c:pt idx="8129">
                  <c:v>608</c:v>
                </c:pt>
                <c:pt idx="8130">
                  <c:v>608</c:v>
                </c:pt>
                <c:pt idx="8131">
                  <c:v>608</c:v>
                </c:pt>
                <c:pt idx="8132">
                  <c:v>608</c:v>
                </c:pt>
                <c:pt idx="8133">
                  <c:v>608</c:v>
                </c:pt>
                <c:pt idx="8134">
                  <c:v>608</c:v>
                </c:pt>
                <c:pt idx="8135">
                  <c:v>608</c:v>
                </c:pt>
                <c:pt idx="8136">
                  <c:v>608</c:v>
                </c:pt>
                <c:pt idx="8137">
                  <c:v>608</c:v>
                </c:pt>
                <c:pt idx="8138">
                  <c:v>608</c:v>
                </c:pt>
                <c:pt idx="8139">
                  <c:v>608</c:v>
                </c:pt>
                <c:pt idx="8140">
                  <c:v>608</c:v>
                </c:pt>
                <c:pt idx="8141">
                  <c:v>608</c:v>
                </c:pt>
                <c:pt idx="8142">
                  <c:v>608</c:v>
                </c:pt>
                <c:pt idx="8143">
                  <c:v>608</c:v>
                </c:pt>
                <c:pt idx="8144">
                  <c:v>608</c:v>
                </c:pt>
                <c:pt idx="8145">
                  <c:v>608</c:v>
                </c:pt>
                <c:pt idx="8146">
                  <c:v>608</c:v>
                </c:pt>
                <c:pt idx="8147">
                  <c:v>608</c:v>
                </c:pt>
                <c:pt idx="8148">
                  <c:v>608</c:v>
                </c:pt>
                <c:pt idx="8149">
                  <c:v>608</c:v>
                </c:pt>
                <c:pt idx="8150">
                  <c:v>608</c:v>
                </c:pt>
                <c:pt idx="8151">
                  <c:v>608</c:v>
                </c:pt>
                <c:pt idx="8152">
                  <c:v>608</c:v>
                </c:pt>
                <c:pt idx="8153">
                  <c:v>608</c:v>
                </c:pt>
                <c:pt idx="8154">
                  <c:v>608</c:v>
                </c:pt>
                <c:pt idx="8155">
                  <c:v>608</c:v>
                </c:pt>
                <c:pt idx="8156">
                  <c:v>608</c:v>
                </c:pt>
                <c:pt idx="8157">
                  <c:v>608</c:v>
                </c:pt>
                <c:pt idx="8158">
                  <c:v>608</c:v>
                </c:pt>
                <c:pt idx="8159">
                  <c:v>608</c:v>
                </c:pt>
                <c:pt idx="8160">
                  <c:v>608</c:v>
                </c:pt>
                <c:pt idx="8161">
                  <c:v>608</c:v>
                </c:pt>
                <c:pt idx="8162">
                  <c:v>608</c:v>
                </c:pt>
                <c:pt idx="8163">
                  <c:v>608</c:v>
                </c:pt>
                <c:pt idx="8164">
                  <c:v>608</c:v>
                </c:pt>
                <c:pt idx="8165">
                  <c:v>608</c:v>
                </c:pt>
                <c:pt idx="8166">
                  <c:v>608</c:v>
                </c:pt>
                <c:pt idx="8167">
                  <c:v>608</c:v>
                </c:pt>
                <c:pt idx="8168">
                  <c:v>608</c:v>
                </c:pt>
                <c:pt idx="8169">
                  <c:v>608</c:v>
                </c:pt>
                <c:pt idx="8170">
                  <c:v>608</c:v>
                </c:pt>
                <c:pt idx="8171">
                  <c:v>608</c:v>
                </c:pt>
                <c:pt idx="8172">
                  <c:v>608</c:v>
                </c:pt>
                <c:pt idx="8173">
                  <c:v>608</c:v>
                </c:pt>
                <c:pt idx="8174">
                  <c:v>608</c:v>
                </c:pt>
                <c:pt idx="8175">
                  <c:v>608</c:v>
                </c:pt>
                <c:pt idx="8176">
                  <c:v>608</c:v>
                </c:pt>
                <c:pt idx="8177">
                  <c:v>608</c:v>
                </c:pt>
                <c:pt idx="8178">
                  <c:v>608</c:v>
                </c:pt>
                <c:pt idx="8179">
                  <c:v>608</c:v>
                </c:pt>
                <c:pt idx="8180">
                  <c:v>608</c:v>
                </c:pt>
                <c:pt idx="8181">
                  <c:v>608</c:v>
                </c:pt>
                <c:pt idx="8182">
                  <c:v>608</c:v>
                </c:pt>
                <c:pt idx="8183">
                  <c:v>608</c:v>
                </c:pt>
                <c:pt idx="8184">
                  <c:v>608</c:v>
                </c:pt>
                <c:pt idx="8185">
                  <c:v>608</c:v>
                </c:pt>
                <c:pt idx="8186">
                  <c:v>608</c:v>
                </c:pt>
                <c:pt idx="8187">
                  <c:v>608</c:v>
                </c:pt>
                <c:pt idx="8188">
                  <c:v>608</c:v>
                </c:pt>
                <c:pt idx="8189">
                  <c:v>608</c:v>
                </c:pt>
                <c:pt idx="8190">
                  <c:v>608</c:v>
                </c:pt>
                <c:pt idx="8191">
                  <c:v>608</c:v>
                </c:pt>
                <c:pt idx="8192">
                  <c:v>608</c:v>
                </c:pt>
                <c:pt idx="8193">
                  <c:v>608</c:v>
                </c:pt>
                <c:pt idx="8194">
                  <c:v>608</c:v>
                </c:pt>
                <c:pt idx="8195">
                  <c:v>608</c:v>
                </c:pt>
                <c:pt idx="8196">
                  <c:v>608</c:v>
                </c:pt>
                <c:pt idx="8197">
                  <c:v>608</c:v>
                </c:pt>
                <c:pt idx="8198">
                  <c:v>608</c:v>
                </c:pt>
                <c:pt idx="8199">
                  <c:v>608</c:v>
                </c:pt>
                <c:pt idx="8200">
                  <c:v>608</c:v>
                </c:pt>
                <c:pt idx="8201">
                  <c:v>608</c:v>
                </c:pt>
                <c:pt idx="8202">
                  <c:v>608</c:v>
                </c:pt>
                <c:pt idx="8203">
                  <c:v>608</c:v>
                </c:pt>
                <c:pt idx="8204">
                  <c:v>608</c:v>
                </c:pt>
                <c:pt idx="8205">
                  <c:v>608</c:v>
                </c:pt>
                <c:pt idx="8206">
                  <c:v>608</c:v>
                </c:pt>
                <c:pt idx="8207">
                  <c:v>608</c:v>
                </c:pt>
                <c:pt idx="8208">
                  <c:v>608</c:v>
                </c:pt>
                <c:pt idx="8209">
                  <c:v>608</c:v>
                </c:pt>
                <c:pt idx="8210">
                  <c:v>608</c:v>
                </c:pt>
                <c:pt idx="8211">
                  <c:v>608</c:v>
                </c:pt>
                <c:pt idx="8212">
                  <c:v>608</c:v>
                </c:pt>
                <c:pt idx="8213">
                  <c:v>608</c:v>
                </c:pt>
                <c:pt idx="8214">
                  <c:v>608</c:v>
                </c:pt>
                <c:pt idx="8215">
                  <c:v>608</c:v>
                </c:pt>
                <c:pt idx="8216">
                  <c:v>608</c:v>
                </c:pt>
                <c:pt idx="8217">
                  <c:v>608</c:v>
                </c:pt>
                <c:pt idx="8218">
                  <c:v>608</c:v>
                </c:pt>
                <c:pt idx="8219">
                  <c:v>608</c:v>
                </c:pt>
                <c:pt idx="8220">
                  <c:v>608</c:v>
                </c:pt>
                <c:pt idx="8221">
                  <c:v>608</c:v>
                </c:pt>
                <c:pt idx="8222">
                  <c:v>608</c:v>
                </c:pt>
                <c:pt idx="8223">
                  <c:v>608</c:v>
                </c:pt>
                <c:pt idx="8224">
                  <c:v>608</c:v>
                </c:pt>
                <c:pt idx="8225">
                  <c:v>608</c:v>
                </c:pt>
                <c:pt idx="8226">
                  <c:v>608</c:v>
                </c:pt>
                <c:pt idx="8227">
                  <c:v>608</c:v>
                </c:pt>
                <c:pt idx="8228">
                  <c:v>608</c:v>
                </c:pt>
                <c:pt idx="8229">
                  <c:v>608</c:v>
                </c:pt>
                <c:pt idx="8230">
                  <c:v>608</c:v>
                </c:pt>
                <c:pt idx="8231">
                  <c:v>608</c:v>
                </c:pt>
                <c:pt idx="8232">
                  <c:v>608</c:v>
                </c:pt>
                <c:pt idx="8233">
                  <c:v>608</c:v>
                </c:pt>
                <c:pt idx="8234">
                  <c:v>608</c:v>
                </c:pt>
                <c:pt idx="8235">
                  <c:v>608</c:v>
                </c:pt>
                <c:pt idx="8236">
                  <c:v>608</c:v>
                </c:pt>
                <c:pt idx="8237">
                  <c:v>608</c:v>
                </c:pt>
                <c:pt idx="8238">
                  <c:v>608</c:v>
                </c:pt>
                <c:pt idx="8239">
                  <c:v>608</c:v>
                </c:pt>
                <c:pt idx="8240">
                  <c:v>608</c:v>
                </c:pt>
                <c:pt idx="8241">
                  <c:v>608</c:v>
                </c:pt>
                <c:pt idx="8242">
                  <c:v>608</c:v>
                </c:pt>
                <c:pt idx="8243">
                  <c:v>608</c:v>
                </c:pt>
                <c:pt idx="8244">
                  <c:v>608</c:v>
                </c:pt>
                <c:pt idx="8245">
                  <c:v>608</c:v>
                </c:pt>
                <c:pt idx="8246">
                  <c:v>608</c:v>
                </c:pt>
                <c:pt idx="8247">
                  <c:v>608</c:v>
                </c:pt>
                <c:pt idx="8248">
                  <c:v>608</c:v>
                </c:pt>
                <c:pt idx="8249">
                  <c:v>608</c:v>
                </c:pt>
                <c:pt idx="8250">
                  <c:v>608</c:v>
                </c:pt>
                <c:pt idx="8251">
                  <c:v>608</c:v>
                </c:pt>
                <c:pt idx="8252">
                  <c:v>608</c:v>
                </c:pt>
                <c:pt idx="8253">
                  <c:v>608</c:v>
                </c:pt>
                <c:pt idx="8254">
                  <c:v>608</c:v>
                </c:pt>
                <c:pt idx="8255">
                  <c:v>608</c:v>
                </c:pt>
                <c:pt idx="8256">
                  <c:v>608</c:v>
                </c:pt>
                <c:pt idx="8257">
                  <c:v>608</c:v>
                </c:pt>
                <c:pt idx="8258">
                  <c:v>608</c:v>
                </c:pt>
                <c:pt idx="8259">
                  <c:v>608</c:v>
                </c:pt>
                <c:pt idx="8260">
                  <c:v>608</c:v>
                </c:pt>
                <c:pt idx="8261">
                  <c:v>608</c:v>
                </c:pt>
                <c:pt idx="8262">
                  <c:v>608</c:v>
                </c:pt>
                <c:pt idx="8263">
                  <c:v>608</c:v>
                </c:pt>
                <c:pt idx="8264">
                  <c:v>608</c:v>
                </c:pt>
                <c:pt idx="8265">
                  <c:v>608</c:v>
                </c:pt>
                <c:pt idx="8266">
                  <c:v>608</c:v>
                </c:pt>
                <c:pt idx="8267">
                  <c:v>608</c:v>
                </c:pt>
                <c:pt idx="8268">
                  <c:v>608</c:v>
                </c:pt>
                <c:pt idx="8269">
                  <c:v>608</c:v>
                </c:pt>
                <c:pt idx="8270">
                  <c:v>608</c:v>
                </c:pt>
                <c:pt idx="8271">
                  <c:v>608</c:v>
                </c:pt>
                <c:pt idx="8272">
                  <c:v>608</c:v>
                </c:pt>
                <c:pt idx="8273">
                  <c:v>608</c:v>
                </c:pt>
                <c:pt idx="8274">
                  <c:v>608</c:v>
                </c:pt>
                <c:pt idx="8275">
                  <c:v>608</c:v>
                </c:pt>
                <c:pt idx="8276">
                  <c:v>608</c:v>
                </c:pt>
                <c:pt idx="8277">
                  <c:v>608</c:v>
                </c:pt>
                <c:pt idx="8278">
                  <c:v>608</c:v>
                </c:pt>
                <c:pt idx="8279">
                  <c:v>608</c:v>
                </c:pt>
                <c:pt idx="8280">
                  <c:v>608</c:v>
                </c:pt>
                <c:pt idx="8281">
                  <c:v>608</c:v>
                </c:pt>
                <c:pt idx="8282">
                  <c:v>608</c:v>
                </c:pt>
                <c:pt idx="8283">
                  <c:v>608</c:v>
                </c:pt>
                <c:pt idx="8284">
                  <c:v>608</c:v>
                </c:pt>
                <c:pt idx="8285">
                  <c:v>608</c:v>
                </c:pt>
                <c:pt idx="8286">
                  <c:v>608</c:v>
                </c:pt>
                <c:pt idx="8287">
                  <c:v>608</c:v>
                </c:pt>
                <c:pt idx="8288">
                  <c:v>608</c:v>
                </c:pt>
                <c:pt idx="8289">
                  <c:v>608</c:v>
                </c:pt>
                <c:pt idx="8290">
                  <c:v>608</c:v>
                </c:pt>
                <c:pt idx="8291">
                  <c:v>608</c:v>
                </c:pt>
                <c:pt idx="8292">
                  <c:v>608</c:v>
                </c:pt>
                <c:pt idx="8293">
                  <c:v>608</c:v>
                </c:pt>
                <c:pt idx="8294">
                  <c:v>608</c:v>
                </c:pt>
                <c:pt idx="8295">
                  <c:v>608</c:v>
                </c:pt>
                <c:pt idx="8296">
                  <c:v>608</c:v>
                </c:pt>
                <c:pt idx="8297">
                  <c:v>608</c:v>
                </c:pt>
                <c:pt idx="8298">
                  <c:v>608</c:v>
                </c:pt>
                <c:pt idx="8299">
                  <c:v>608</c:v>
                </c:pt>
                <c:pt idx="8300">
                  <c:v>608</c:v>
                </c:pt>
                <c:pt idx="8301">
                  <c:v>608</c:v>
                </c:pt>
                <c:pt idx="8302">
                  <c:v>608</c:v>
                </c:pt>
                <c:pt idx="8303">
                  <c:v>608</c:v>
                </c:pt>
                <c:pt idx="8304">
                  <c:v>608</c:v>
                </c:pt>
                <c:pt idx="8305">
                  <c:v>608</c:v>
                </c:pt>
                <c:pt idx="8306">
                  <c:v>608</c:v>
                </c:pt>
                <c:pt idx="8307">
                  <c:v>608</c:v>
                </c:pt>
                <c:pt idx="8308">
                  <c:v>608</c:v>
                </c:pt>
                <c:pt idx="8309">
                  <c:v>608</c:v>
                </c:pt>
                <c:pt idx="8310">
                  <c:v>608</c:v>
                </c:pt>
                <c:pt idx="8311">
                  <c:v>608</c:v>
                </c:pt>
                <c:pt idx="8312">
                  <c:v>608</c:v>
                </c:pt>
                <c:pt idx="8313">
                  <c:v>608</c:v>
                </c:pt>
                <c:pt idx="8314">
                  <c:v>608</c:v>
                </c:pt>
                <c:pt idx="8315">
                  <c:v>608</c:v>
                </c:pt>
                <c:pt idx="8316">
                  <c:v>608</c:v>
                </c:pt>
                <c:pt idx="8317">
                  <c:v>608</c:v>
                </c:pt>
                <c:pt idx="8318">
                  <c:v>608</c:v>
                </c:pt>
                <c:pt idx="8319">
                  <c:v>608</c:v>
                </c:pt>
                <c:pt idx="8320">
                  <c:v>608</c:v>
                </c:pt>
                <c:pt idx="8321">
                  <c:v>608</c:v>
                </c:pt>
                <c:pt idx="8322">
                  <c:v>608</c:v>
                </c:pt>
                <c:pt idx="8323">
                  <c:v>608</c:v>
                </c:pt>
                <c:pt idx="8324">
                  <c:v>608</c:v>
                </c:pt>
                <c:pt idx="8325">
                  <c:v>608</c:v>
                </c:pt>
                <c:pt idx="8326">
                  <c:v>608</c:v>
                </c:pt>
                <c:pt idx="8327">
                  <c:v>608</c:v>
                </c:pt>
                <c:pt idx="8328">
                  <c:v>608</c:v>
                </c:pt>
                <c:pt idx="8329">
                  <c:v>608</c:v>
                </c:pt>
                <c:pt idx="8330">
                  <c:v>608</c:v>
                </c:pt>
                <c:pt idx="8331">
                  <c:v>608</c:v>
                </c:pt>
                <c:pt idx="8332">
                  <c:v>608</c:v>
                </c:pt>
                <c:pt idx="8333">
                  <c:v>608</c:v>
                </c:pt>
                <c:pt idx="8334">
                  <c:v>608</c:v>
                </c:pt>
                <c:pt idx="8335">
                  <c:v>608</c:v>
                </c:pt>
                <c:pt idx="8336">
                  <c:v>608</c:v>
                </c:pt>
                <c:pt idx="8337">
                  <c:v>608</c:v>
                </c:pt>
                <c:pt idx="8338">
                  <c:v>608</c:v>
                </c:pt>
                <c:pt idx="8339">
                  <c:v>608</c:v>
                </c:pt>
                <c:pt idx="8340">
                  <c:v>608</c:v>
                </c:pt>
                <c:pt idx="8341">
                  <c:v>608</c:v>
                </c:pt>
                <c:pt idx="8342">
                  <c:v>608</c:v>
                </c:pt>
                <c:pt idx="8343">
                  <c:v>608</c:v>
                </c:pt>
                <c:pt idx="8344">
                  <c:v>608</c:v>
                </c:pt>
                <c:pt idx="8345">
                  <c:v>608</c:v>
                </c:pt>
                <c:pt idx="8346">
                  <c:v>608</c:v>
                </c:pt>
                <c:pt idx="8347">
                  <c:v>608</c:v>
                </c:pt>
                <c:pt idx="8348">
                  <c:v>608</c:v>
                </c:pt>
                <c:pt idx="8349">
                  <c:v>608</c:v>
                </c:pt>
                <c:pt idx="8350">
                  <c:v>608</c:v>
                </c:pt>
                <c:pt idx="8351">
                  <c:v>608</c:v>
                </c:pt>
                <c:pt idx="8352">
                  <c:v>608</c:v>
                </c:pt>
                <c:pt idx="8353">
                  <c:v>608</c:v>
                </c:pt>
                <c:pt idx="8354">
                  <c:v>608</c:v>
                </c:pt>
                <c:pt idx="8355">
                  <c:v>608</c:v>
                </c:pt>
                <c:pt idx="8356">
                  <c:v>608</c:v>
                </c:pt>
                <c:pt idx="8357">
                  <c:v>608</c:v>
                </c:pt>
                <c:pt idx="8358">
                  <c:v>608</c:v>
                </c:pt>
                <c:pt idx="8359">
                  <c:v>608</c:v>
                </c:pt>
                <c:pt idx="8360">
                  <c:v>608</c:v>
                </c:pt>
                <c:pt idx="8361">
                  <c:v>608</c:v>
                </c:pt>
                <c:pt idx="8362">
                  <c:v>608</c:v>
                </c:pt>
                <c:pt idx="8363">
                  <c:v>608</c:v>
                </c:pt>
                <c:pt idx="8364">
                  <c:v>608</c:v>
                </c:pt>
                <c:pt idx="8365">
                  <c:v>608</c:v>
                </c:pt>
                <c:pt idx="8366">
                  <c:v>608</c:v>
                </c:pt>
                <c:pt idx="8367">
                  <c:v>608</c:v>
                </c:pt>
                <c:pt idx="8368">
                  <c:v>608</c:v>
                </c:pt>
                <c:pt idx="8369">
                  <c:v>608</c:v>
                </c:pt>
                <c:pt idx="8370">
                  <c:v>608</c:v>
                </c:pt>
                <c:pt idx="8371">
                  <c:v>608</c:v>
                </c:pt>
                <c:pt idx="8372">
                  <c:v>608</c:v>
                </c:pt>
                <c:pt idx="8373">
                  <c:v>608</c:v>
                </c:pt>
                <c:pt idx="8374">
                  <c:v>608</c:v>
                </c:pt>
                <c:pt idx="8375">
                  <c:v>608</c:v>
                </c:pt>
                <c:pt idx="8376">
                  <c:v>608</c:v>
                </c:pt>
                <c:pt idx="8377">
                  <c:v>608</c:v>
                </c:pt>
                <c:pt idx="8378">
                  <c:v>608</c:v>
                </c:pt>
                <c:pt idx="8379">
                  <c:v>608</c:v>
                </c:pt>
                <c:pt idx="8380">
                  <c:v>608</c:v>
                </c:pt>
                <c:pt idx="8381">
                  <c:v>608</c:v>
                </c:pt>
                <c:pt idx="8382">
                  <c:v>608</c:v>
                </c:pt>
                <c:pt idx="8383">
                  <c:v>608</c:v>
                </c:pt>
                <c:pt idx="8384">
                  <c:v>608</c:v>
                </c:pt>
                <c:pt idx="8385">
                  <c:v>608</c:v>
                </c:pt>
                <c:pt idx="8386">
                  <c:v>608</c:v>
                </c:pt>
                <c:pt idx="8387">
                  <c:v>608</c:v>
                </c:pt>
                <c:pt idx="8388">
                  <c:v>608</c:v>
                </c:pt>
                <c:pt idx="8389">
                  <c:v>608</c:v>
                </c:pt>
                <c:pt idx="8390">
                  <c:v>608</c:v>
                </c:pt>
                <c:pt idx="8391">
                  <c:v>608</c:v>
                </c:pt>
                <c:pt idx="8392">
                  <c:v>608</c:v>
                </c:pt>
                <c:pt idx="8393">
                  <c:v>608</c:v>
                </c:pt>
                <c:pt idx="8394">
                  <c:v>608</c:v>
                </c:pt>
                <c:pt idx="8395">
                  <c:v>608</c:v>
                </c:pt>
                <c:pt idx="8396">
                  <c:v>608</c:v>
                </c:pt>
                <c:pt idx="8397">
                  <c:v>608</c:v>
                </c:pt>
                <c:pt idx="8398">
                  <c:v>608</c:v>
                </c:pt>
                <c:pt idx="8399">
                  <c:v>608</c:v>
                </c:pt>
                <c:pt idx="8400">
                  <c:v>608</c:v>
                </c:pt>
                <c:pt idx="8401">
                  <c:v>608</c:v>
                </c:pt>
                <c:pt idx="8402">
                  <c:v>608</c:v>
                </c:pt>
                <c:pt idx="8403">
                  <c:v>608</c:v>
                </c:pt>
                <c:pt idx="8404">
                  <c:v>608</c:v>
                </c:pt>
                <c:pt idx="8405">
                  <c:v>608</c:v>
                </c:pt>
                <c:pt idx="8406">
                  <c:v>608</c:v>
                </c:pt>
                <c:pt idx="8407">
                  <c:v>608</c:v>
                </c:pt>
                <c:pt idx="8408">
                  <c:v>608</c:v>
                </c:pt>
                <c:pt idx="8409">
                  <c:v>608</c:v>
                </c:pt>
                <c:pt idx="8410">
                  <c:v>608</c:v>
                </c:pt>
                <c:pt idx="8411">
                  <c:v>608</c:v>
                </c:pt>
                <c:pt idx="8412">
                  <c:v>608</c:v>
                </c:pt>
                <c:pt idx="8413">
                  <c:v>608</c:v>
                </c:pt>
                <c:pt idx="8414">
                  <c:v>608</c:v>
                </c:pt>
                <c:pt idx="8415">
                  <c:v>608</c:v>
                </c:pt>
                <c:pt idx="8416">
                  <c:v>608</c:v>
                </c:pt>
                <c:pt idx="8417">
                  <c:v>608</c:v>
                </c:pt>
                <c:pt idx="8418">
                  <c:v>608</c:v>
                </c:pt>
                <c:pt idx="8419">
                  <c:v>608</c:v>
                </c:pt>
                <c:pt idx="8420">
                  <c:v>608</c:v>
                </c:pt>
                <c:pt idx="8421">
                  <c:v>608</c:v>
                </c:pt>
                <c:pt idx="8422">
                  <c:v>608</c:v>
                </c:pt>
                <c:pt idx="8423">
                  <c:v>608</c:v>
                </c:pt>
                <c:pt idx="8424">
                  <c:v>608</c:v>
                </c:pt>
                <c:pt idx="8425">
                  <c:v>608</c:v>
                </c:pt>
                <c:pt idx="8426">
                  <c:v>608</c:v>
                </c:pt>
                <c:pt idx="8427">
                  <c:v>608</c:v>
                </c:pt>
                <c:pt idx="8428">
                  <c:v>608</c:v>
                </c:pt>
                <c:pt idx="8429">
                  <c:v>608</c:v>
                </c:pt>
                <c:pt idx="8430">
                  <c:v>608</c:v>
                </c:pt>
                <c:pt idx="8431">
                  <c:v>608</c:v>
                </c:pt>
                <c:pt idx="8432">
                  <c:v>608</c:v>
                </c:pt>
                <c:pt idx="8433">
                  <c:v>608</c:v>
                </c:pt>
                <c:pt idx="8434">
                  <c:v>608</c:v>
                </c:pt>
                <c:pt idx="8435">
                  <c:v>608</c:v>
                </c:pt>
                <c:pt idx="8436">
                  <c:v>608</c:v>
                </c:pt>
                <c:pt idx="8437">
                  <c:v>608</c:v>
                </c:pt>
                <c:pt idx="8438">
                  <c:v>608</c:v>
                </c:pt>
                <c:pt idx="8439">
                  <c:v>608</c:v>
                </c:pt>
                <c:pt idx="8440">
                  <c:v>608</c:v>
                </c:pt>
                <c:pt idx="8441">
                  <c:v>608</c:v>
                </c:pt>
                <c:pt idx="8442">
                  <c:v>608</c:v>
                </c:pt>
                <c:pt idx="8443">
                  <c:v>608</c:v>
                </c:pt>
                <c:pt idx="8444">
                  <c:v>608</c:v>
                </c:pt>
                <c:pt idx="8445">
                  <c:v>608</c:v>
                </c:pt>
                <c:pt idx="8446">
                  <c:v>608</c:v>
                </c:pt>
                <c:pt idx="8447">
                  <c:v>608</c:v>
                </c:pt>
                <c:pt idx="8448">
                  <c:v>608</c:v>
                </c:pt>
                <c:pt idx="8449">
                  <c:v>608</c:v>
                </c:pt>
                <c:pt idx="8450">
                  <c:v>608</c:v>
                </c:pt>
                <c:pt idx="8451">
                  <c:v>608</c:v>
                </c:pt>
                <c:pt idx="8452">
                  <c:v>608</c:v>
                </c:pt>
                <c:pt idx="8453">
                  <c:v>608</c:v>
                </c:pt>
                <c:pt idx="8454">
                  <c:v>608</c:v>
                </c:pt>
                <c:pt idx="8455">
                  <c:v>608</c:v>
                </c:pt>
                <c:pt idx="8456">
                  <c:v>608</c:v>
                </c:pt>
                <c:pt idx="8457">
                  <c:v>608</c:v>
                </c:pt>
                <c:pt idx="8458">
                  <c:v>608</c:v>
                </c:pt>
                <c:pt idx="8459">
                  <c:v>608</c:v>
                </c:pt>
                <c:pt idx="8460">
                  <c:v>608</c:v>
                </c:pt>
                <c:pt idx="8461">
                  <c:v>608</c:v>
                </c:pt>
                <c:pt idx="8462">
                  <c:v>608</c:v>
                </c:pt>
                <c:pt idx="8463">
                  <c:v>608</c:v>
                </c:pt>
                <c:pt idx="8464">
                  <c:v>608</c:v>
                </c:pt>
                <c:pt idx="8465">
                  <c:v>608</c:v>
                </c:pt>
                <c:pt idx="8466">
                  <c:v>608</c:v>
                </c:pt>
                <c:pt idx="8467">
                  <c:v>608</c:v>
                </c:pt>
                <c:pt idx="8468">
                  <c:v>608</c:v>
                </c:pt>
                <c:pt idx="8469">
                  <c:v>608</c:v>
                </c:pt>
                <c:pt idx="8470">
                  <c:v>608</c:v>
                </c:pt>
                <c:pt idx="8471">
                  <c:v>608</c:v>
                </c:pt>
                <c:pt idx="8472">
                  <c:v>608</c:v>
                </c:pt>
                <c:pt idx="8473">
                  <c:v>608</c:v>
                </c:pt>
                <c:pt idx="8474">
                  <c:v>608</c:v>
                </c:pt>
                <c:pt idx="8475">
                  <c:v>608</c:v>
                </c:pt>
                <c:pt idx="8476">
                  <c:v>608</c:v>
                </c:pt>
                <c:pt idx="8477">
                  <c:v>608</c:v>
                </c:pt>
                <c:pt idx="8478">
                  <c:v>608</c:v>
                </c:pt>
                <c:pt idx="8479">
                  <c:v>608</c:v>
                </c:pt>
                <c:pt idx="8480">
                  <c:v>608</c:v>
                </c:pt>
                <c:pt idx="8481">
                  <c:v>608</c:v>
                </c:pt>
                <c:pt idx="8482">
                  <c:v>608</c:v>
                </c:pt>
                <c:pt idx="8483">
                  <c:v>608</c:v>
                </c:pt>
                <c:pt idx="8484">
                  <c:v>608</c:v>
                </c:pt>
                <c:pt idx="8485">
                  <c:v>608</c:v>
                </c:pt>
                <c:pt idx="8486">
                  <c:v>608</c:v>
                </c:pt>
                <c:pt idx="8487">
                  <c:v>608</c:v>
                </c:pt>
                <c:pt idx="8488">
                  <c:v>608</c:v>
                </c:pt>
                <c:pt idx="8489">
                  <c:v>608</c:v>
                </c:pt>
                <c:pt idx="8490">
                  <c:v>608</c:v>
                </c:pt>
                <c:pt idx="8491">
                  <c:v>608</c:v>
                </c:pt>
                <c:pt idx="8492">
                  <c:v>608</c:v>
                </c:pt>
                <c:pt idx="8493">
                  <c:v>608</c:v>
                </c:pt>
                <c:pt idx="8494">
                  <c:v>608</c:v>
                </c:pt>
                <c:pt idx="8495">
                  <c:v>608</c:v>
                </c:pt>
                <c:pt idx="8496">
                  <c:v>608</c:v>
                </c:pt>
                <c:pt idx="8497">
                  <c:v>608</c:v>
                </c:pt>
                <c:pt idx="8498">
                  <c:v>608</c:v>
                </c:pt>
                <c:pt idx="8499">
                  <c:v>608</c:v>
                </c:pt>
                <c:pt idx="8500">
                  <c:v>608</c:v>
                </c:pt>
                <c:pt idx="8501">
                  <c:v>608</c:v>
                </c:pt>
                <c:pt idx="8502">
                  <c:v>608</c:v>
                </c:pt>
                <c:pt idx="8503">
                  <c:v>608</c:v>
                </c:pt>
                <c:pt idx="8504">
                  <c:v>608</c:v>
                </c:pt>
                <c:pt idx="8505">
                  <c:v>608</c:v>
                </c:pt>
                <c:pt idx="8506">
                  <c:v>608</c:v>
                </c:pt>
                <c:pt idx="8507">
                  <c:v>608</c:v>
                </c:pt>
                <c:pt idx="8508">
                  <c:v>608</c:v>
                </c:pt>
                <c:pt idx="8509">
                  <c:v>608</c:v>
                </c:pt>
                <c:pt idx="8510">
                  <c:v>608</c:v>
                </c:pt>
                <c:pt idx="8511">
                  <c:v>608</c:v>
                </c:pt>
                <c:pt idx="8512">
                  <c:v>608</c:v>
                </c:pt>
                <c:pt idx="8513">
                  <c:v>608</c:v>
                </c:pt>
                <c:pt idx="8514">
                  <c:v>608</c:v>
                </c:pt>
                <c:pt idx="8515">
                  <c:v>608</c:v>
                </c:pt>
                <c:pt idx="8516">
                  <c:v>608</c:v>
                </c:pt>
                <c:pt idx="8517">
                  <c:v>608</c:v>
                </c:pt>
                <c:pt idx="8518">
                  <c:v>608</c:v>
                </c:pt>
                <c:pt idx="8519">
                  <c:v>608</c:v>
                </c:pt>
                <c:pt idx="8520">
                  <c:v>608</c:v>
                </c:pt>
                <c:pt idx="8521">
                  <c:v>608</c:v>
                </c:pt>
                <c:pt idx="8522">
                  <c:v>608</c:v>
                </c:pt>
                <c:pt idx="8523">
                  <c:v>608</c:v>
                </c:pt>
                <c:pt idx="8524">
                  <c:v>608</c:v>
                </c:pt>
                <c:pt idx="8525">
                  <c:v>608</c:v>
                </c:pt>
                <c:pt idx="8526">
                  <c:v>608</c:v>
                </c:pt>
                <c:pt idx="8527">
                  <c:v>608</c:v>
                </c:pt>
                <c:pt idx="8528">
                  <c:v>608</c:v>
                </c:pt>
                <c:pt idx="8529">
                  <c:v>608</c:v>
                </c:pt>
                <c:pt idx="8530">
                  <c:v>608</c:v>
                </c:pt>
                <c:pt idx="8531">
                  <c:v>608</c:v>
                </c:pt>
                <c:pt idx="8532">
                  <c:v>608</c:v>
                </c:pt>
                <c:pt idx="8533">
                  <c:v>608</c:v>
                </c:pt>
                <c:pt idx="8534">
                  <c:v>608</c:v>
                </c:pt>
                <c:pt idx="8535">
                  <c:v>608</c:v>
                </c:pt>
                <c:pt idx="8536">
                  <c:v>608</c:v>
                </c:pt>
                <c:pt idx="8537">
                  <c:v>608</c:v>
                </c:pt>
                <c:pt idx="8538">
                  <c:v>608</c:v>
                </c:pt>
                <c:pt idx="8539">
                  <c:v>608</c:v>
                </c:pt>
                <c:pt idx="8540">
                  <c:v>608</c:v>
                </c:pt>
                <c:pt idx="8541">
                  <c:v>608</c:v>
                </c:pt>
                <c:pt idx="8542">
                  <c:v>608</c:v>
                </c:pt>
                <c:pt idx="8543">
                  <c:v>608</c:v>
                </c:pt>
                <c:pt idx="8544">
                  <c:v>608</c:v>
                </c:pt>
                <c:pt idx="8545">
                  <c:v>608</c:v>
                </c:pt>
                <c:pt idx="8546">
                  <c:v>608</c:v>
                </c:pt>
                <c:pt idx="8547">
                  <c:v>608</c:v>
                </c:pt>
                <c:pt idx="8548">
                  <c:v>608</c:v>
                </c:pt>
                <c:pt idx="8549">
                  <c:v>608</c:v>
                </c:pt>
                <c:pt idx="8550">
                  <c:v>608</c:v>
                </c:pt>
                <c:pt idx="8551">
                  <c:v>608</c:v>
                </c:pt>
                <c:pt idx="8552">
                  <c:v>608</c:v>
                </c:pt>
                <c:pt idx="8553">
                  <c:v>608</c:v>
                </c:pt>
                <c:pt idx="8554">
                  <c:v>608</c:v>
                </c:pt>
                <c:pt idx="8555">
                  <c:v>608</c:v>
                </c:pt>
                <c:pt idx="8556">
                  <c:v>608</c:v>
                </c:pt>
                <c:pt idx="8557">
                  <c:v>608</c:v>
                </c:pt>
                <c:pt idx="8558">
                  <c:v>608</c:v>
                </c:pt>
                <c:pt idx="8559">
                  <c:v>608</c:v>
                </c:pt>
                <c:pt idx="8560">
                  <c:v>608</c:v>
                </c:pt>
                <c:pt idx="8561">
                  <c:v>608</c:v>
                </c:pt>
                <c:pt idx="8562">
                  <c:v>608</c:v>
                </c:pt>
                <c:pt idx="8563">
                  <c:v>608</c:v>
                </c:pt>
                <c:pt idx="8564">
                  <c:v>608</c:v>
                </c:pt>
                <c:pt idx="8565">
                  <c:v>608</c:v>
                </c:pt>
                <c:pt idx="8566">
                  <c:v>608</c:v>
                </c:pt>
                <c:pt idx="8567">
                  <c:v>608</c:v>
                </c:pt>
                <c:pt idx="8568">
                  <c:v>608</c:v>
                </c:pt>
                <c:pt idx="8569">
                  <c:v>608</c:v>
                </c:pt>
                <c:pt idx="8570">
                  <c:v>608</c:v>
                </c:pt>
                <c:pt idx="8571">
                  <c:v>608</c:v>
                </c:pt>
                <c:pt idx="8572">
                  <c:v>608</c:v>
                </c:pt>
                <c:pt idx="8573">
                  <c:v>608</c:v>
                </c:pt>
                <c:pt idx="8574">
                  <c:v>608</c:v>
                </c:pt>
                <c:pt idx="8575">
                  <c:v>608</c:v>
                </c:pt>
                <c:pt idx="8576">
                  <c:v>608</c:v>
                </c:pt>
                <c:pt idx="8577">
                  <c:v>608</c:v>
                </c:pt>
                <c:pt idx="8578">
                  <c:v>608</c:v>
                </c:pt>
                <c:pt idx="8579">
                  <c:v>608</c:v>
                </c:pt>
                <c:pt idx="8580">
                  <c:v>608</c:v>
                </c:pt>
                <c:pt idx="8581">
                  <c:v>608</c:v>
                </c:pt>
                <c:pt idx="8582">
                  <c:v>608</c:v>
                </c:pt>
                <c:pt idx="8583">
                  <c:v>608</c:v>
                </c:pt>
                <c:pt idx="8584">
                  <c:v>608</c:v>
                </c:pt>
                <c:pt idx="8585">
                  <c:v>608</c:v>
                </c:pt>
                <c:pt idx="8586">
                  <c:v>608</c:v>
                </c:pt>
                <c:pt idx="8587">
                  <c:v>608</c:v>
                </c:pt>
                <c:pt idx="8588">
                  <c:v>608</c:v>
                </c:pt>
                <c:pt idx="8589">
                  <c:v>608</c:v>
                </c:pt>
                <c:pt idx="8590">
                  <c:v>608</c:v>
                </c:pt>
                <c:pt idx="8591">
                  <c:v>608</c:v>
                </c:pt>
                <c:pt idx="8592">
                  <c:v>608</c:v>
                </c:pt>
                <c:pt idx="8593">
                  <c:v>608</c:v>
                </c:pt>
                <c:pt idx="8594">
                  <c:v>608</c:v>
                </c:pt>
                <c:pt idx="8595">
                  <c:v>608</c:v>
                </c:pt>
                <c:pt idx="8596">
                  <c:v>608</c:v>
                </c:pt>
                <c:pt idx="8597">
                  <c:v>608</c:v>
                </c:pt>
                <c:pt idx="8598">
                  <c:v>608</c:v>
                </c:pt>
                <c:pt idx="8599">
                  <c:v>608</c:v>
                </c:pt>
                <c:pt idx="8600">
                  <c:v>608</c:v>
                </c:pt>
                <c:pt idx="8601">
                  <c:v>608</c:v>
                </c:pt>
                <c:pt idx="8602">
                  <c:v>608</c:v>
                </c:pt>
                <c:pt idx="8603">
                  <c:v>608</c:v>
                </c:pt>
                <c:pt idx="8604">
                  <c:v>608</c:v>
                </c:pt>
                <c:pt idx="8605">
                  <c:v>608</c:v>
                </c:pt>
                <c:pt idx="8606">
                  <c:v>608</c:v>
                </c:pt>
                <c:pt idx="8607">
                  <c:v>608</c:v>
                </c:pt>
                <c:pt idx="8608">
                  <c:v>608</c:v>
                </c:pt>
                <c:pt idx="8609">
                  <c:v>608</c:v>
                </c:pt>
                <c:pt idx="8610">
                  <c:v>608</c:v>
                </c:pt>
                <c:pt idx="8611">
                  <c:v>608</c:v>
                </c:pt>
                <c:pt idx="8612">
                  <c:v>608</c:v>
                </c:pt>
                <c:pt idx="8613">
                  <c:v>608</c:v>
                </c:pt>
                <c:pt idx="8614">
                  <c:v>608</c:v>
                </c:pt>
                <c:pt idx="8615">
                  <c:v>608</c:v>
                </c:pt>
                <c:pt idx="8616">
                  <c:v>608</c:v>
                </c:pt>
                <c:pt idx="8617">
                  <c:v>608</c:v>
                </c:pt>
                <c:pt idx="8618">
                  <c:v>608</c:v>
                </c:pt>
                <c:pt idx="8619">
                  <c:v>608</c:v>
                </c:pt>
                <c:pt idx="8620">
                  <c:v>608</c:v>
                </c:pt>
                <c:pt idx="8621">
                  <c:v>608</c:v>
                </c:pt>
                <c:pt idx="8622">
                  <c:v>608</c:v>
                </c:pt>
                <c:pt idx="8623">
                  <c:v>608</c:v>
                </c:pt>
                <c:pt idx="8624">
                  <c:v>608</c:v>
                </c:pt>
                <c:pt idx="8625">
                  <c:v>608</c:v>
                </c:pt>
                <c:pt idx="8626">
                  <c:v>608</c:v>
                </c:pt>
                <c:pt idx="8627">
                  <c:v>608</c:v>
                </c:pt>
                <c:pt idx="8628">
                  <c:v>608</c:v>
                </c:pt>
                <c:pt idx="8629">
                  <c:v>608</c:v>
                </c:pt>
                <c:pt idx="8630">
                  <c:v>608</c:v>
                </c:pt>
                <c:pt idx="8631">
                  <c:v>608</c:v>
                </c:pt>
                <c:pt idx="8632">
                  <c:v>608</c:v>
                </c:pt>
                <c:pt idx="8633">
                  <c:v>608</c:v>
                </c:pt>
                <c:pt idx="8634">
                  <c:v>608</c:v>
                </c:pt>
                <c:pt idx="8635">
                  <c:v>608</c:v>
                </c:pt>
                <c:pt idx="8636">
                  <c:v>608</c:v>
                </c:pt>
                <c:pt idx="8637">
                  <c:v>608</c:v>
                </c:pt>
                <c:pt idx="8638">
                  <c:v>608</c:v>
                </c:pt>
                <c:pt idx="8639">
                  <c:v>608</c:v>
                </c:pt>
                <c:pt idx="8640">
                  <c:v>608</c:v>
                </c:pt>
                <c:pt idx="8641">
                  <c:v>608</c:v>
                </c:pt>
                <c:pt idx="8642">
                  <c:v>608</c:v>
                </c:pt>
                <c:pt idx="8643">
                  <c:v>608</c:v>
                </c:pt>
                <c:pt idx="8644">
                  <c:v>608</c:v>
                </c:pt>
                <c:pt idx="8645">
                  <c:v>608</c:v>
                </c:pt>
                <c:pt idx="8646">
                  <c:v>608</c:v>
                </c:pt>
                <c:pt idx="8647">
                  <c:v>608</c:v>
                </c:pt>
                <c:pt idx="8648">
                  <c:v>608</c:v>
                </c:pt>
                <c:pt idx="8649">
                  <c:v>608</c:v>
                </c:pt>
                <c:pt idx="8650">
                  <c:v>608</c:v>
                </c:pt>
                <c:pt idx="8651">
                  <c:v>608</c:v>
                </c:pt>
                <c:pt idx="8652">
                  <c:v>608</c:v>
                </c:pt>
                <c:pt idx="8653">
                  <c:v>608</c:v>
                </c:pt>
                <c:pt idx="8654">
                  <c:v>608</c:v>
                </c:pt>
                <c:pt idx="8655">
                  <c:v>608</c:v>
                </c:pt>
                <c:pt idx="8656">
                  <c:v>608</c:v>
                </c:pt>
                <c:pt idx="8657">
                  <c:v>608</c:v>
                </c:pt>
                <c:pt idx="8658">
                  <c:v>608</c:v>
                </c:pt>
                <c:pt idx="8659">
                  <c:v>608</c:v>
                </c:pt>
                <c:pt idx="8660">
                  <c:v>608</c:v>
                </c:pt>
                <c:pt idx="8661">
                  <c:v>608</c:v>
                </c:pt>
                <c:pt idx="8662">
                  <c:v>608</c:v>
                </c:pt>
                <c:pt idx="8663">
                  <c:v>608</c:v>
                </c:pt>
                <c:pt idx="8664">
                  <c:v>608</c:v>
                </c:pt>
                <c:pt idx="8665">
                  <c:v>608</c:v>
                </c:pt>
                <c:pt idx="8666">
                  <c:v>608</c:v>
                </c:pt>
                <c:pt idx="8667">
                  <c:v>608</c:v>
                </c:pt>
                <c:pt idx="8668">
                  <c:v>608</c:v>
                </c:pt>
                <c:pt idx="8669">
                  <c:v>608</c:v>
                </c:pt>
                <c:pt idx="8670">
                  <c:v>608</c:v>
                </c:pt>
                <c:pt idx="8671">
                  <c:v>608</c:v>
                </c:pt>
                <c:pt idx="8672">
                  <c:v>608</c:v>
                </c:pt>
                <c:pt idx="8673">
                  <c:v>608</c:v>
                </c:pt>
                <c:pt idx="8674">
                  <c:v>608</c:v>
                </c:pt>
                <c:pt idx="8675">
                  <c:v>608</c:v>
                </c:pt>
                <c:pt idx="8676">
                  <c:v>608</c:v>
                </c:pt>
                <c:pt idx="8677">
                  <c:v>608</c:v>
                </c:pt>
                <c:pt idx="8678">
                  <c:v>608</c:v>
                </c:pt>
                <c:pt idx="8679">
                  <c:v>608</c:v>
                </c:pt>
                <c:pt idx="8680">
                  <c:v>608</c:v>
                </c:pt>
                <c:pt idx="8681">
                  <c:v>608</c:v>
                </c:pt>
                <c:pt idx="8682">
                  <c:v>608</c:v>
                </c:pt>
                <c:pt idx="8683">
                  <c:v>608</c:v>
                </c:pt>
                <c:pt idx="8684">
                  <c:v>608</c:v>
                </c:pt>
                <c:pt idx="8685">
                  <c:v>608</c:v>
                </c:pt>
                <c:pt idx="8686">
                  <c:v>608</c:v>
                </c:pt>
                <c:pt idx="8687">
                  <c:v>608</c:v>
                </c:pt>
                <c:pt idx="8688">
                  <c:v>608</c:v>
                </c:pt>
                <c:pt idx="8689">
                  <c:v>608</c:v>
                </c:pt>
                <c:pt idx="8690">
                  <c:v>608</c:v>
                </c:pt>
                <c:pt idx="8691">
                  <c:v>608</c:v>
                </c:pt>
                <c:pt idx="8692">
                  <c:v>608</c:v>
                </c:pt>
                <c:pt idx="8693">
                  <c:v>608</c:v>
                </c:pt>
                <c:pt idx="8694">
                  <c:v>608</c:v>
                </c:pt>
                <c:pt idx="8695">
                  <c:v>608</c:v>
                </c:pt>
                <c:pt idx="8696">
                  <c:v>608</c:v>
                </c:pt>
                <c:pt idx="8697">
                  <c:v>608</c:v>
                </c:pt>
                <c:pt idx="8698">
                  <c:v>608</c:v>
                </c:pt>
                <c:pt idx="8699">
                  <c:v>608</c:v>
                </c:pt>
                <c:pt idx="8700">
                  <c:v>608</c:v>
                </c:pt>
                <c:pt idx="8701">
                  <c:v>608</c:v>
                </c:pt>
                <c:pt idx="8702">
                  <c:v>608</c:v>
                </c:pt>
                <c:pt idx="8703">
                  <c:v>608</c:v>
                </c:pt>
                <c:pt idx="8704">
                  <c:v>608</c:v>
                </c:pt>
                <c:pt idx="8705">
                  <c:v>608</c:v>
                </c:pt>
                <c:pt idx="8706">
                  <c:v>608</c:v>
                </c:pt>
                <c:pt idx="8707">
                  <c:v>608</c:v>
                </c:pt>
                <c:pt idx="8708">
                  <c:v>608</c:v>
                </c:pt>
                <c:pt idx="8709">
                  <c:v>608</c:v>
                </c:pt>
                <c:pt idx="8710">
                  <c:v>608</c:v>
                </c:pt>
                <c:pt idx="8711">
                  <c:v>608</c:v>
                </c:pt>
                <c:pt idx="8712">
                  <c:v>608</c:v>
                </c:pt>
                <c:pt idx="8713">
                  <c:v>608</c:v>
                </c:pt>
                <c:pt idx="8714">
                  <c:v>608</c:v>
                </c:pt>
                <c:pt idx="8715">
                  <c:v>608</c:v>
                </c:pt>
                <c:pt idx="8716">
                  <c:v>608</c:v>
                </c:pt>
                <c:pt idx="8717">
                  <c:v>608</c:v>
                </c:pt>
                <c:pt idx="8718">
                  <c:v>608</c:v>
                </c:pt>
                <c:pt idx="8719">
                  <c:v>608</c:v>
                </c:pt>
                <c:pt idx="8720">
                  <c:v>608</c:v>
                </c:pt>
                <c:pt idx="8721">
                  <c:v>608</c:v>
                </c:pt>
                <c:pt idx="8722">
                  <c:v>608</c:v>
                </c:pt>
                <c:pt idx="8723">
                  <c:v>608</c:v>
                </c:pt>
                <c:pt idx="8724">
                  <c:v>608</c:v>
                </c:pt>
                <c:pt idx="8725">
                  <c:v>608</c:v>
                </c:pt>
                <c:pt idx="8726">
                  <c:v>608</c:v>
                </c:pt>
                <c:pt idx="8727">
                  <c:v>608</c:v>
                </c:pt>
                <c:pt idx="8728">
                  <c:v>608</c:v>
                </c:pt>
                <c:pt idx="8729">
                  <c:v>608</c:v>
                </c:pt>
                <c:pt idx="8730">
                  <c:v>608</c:v>
                </c:pt>
                <c:pt idx="8731">
                  <c:v>608</c:v>
                </c:pt>
                <c:pt idx="8732">
                  <c:v>608</c:v>
                </c:pt>
                <c:pt idx="8733">
                  <c:v>608</c:v>
                </c:pt>
                <c:pt idx="8734">
                  <c:v>608</c:v>
                </c:pt>
                <c:pt idx="8735">
                  <c:v>608</c:v>
                </c:pt>
                <c:pt idx="8736">
                  <c:v>608</c:v>
                </c:pt>
                <c:pt idx="8737">
                  <c:v>608</c:v>
                </c:pt>
                <c:pt idx="8738">
                  <c:v>608</c:v>
                </c:pt>
                <c:pt idx="8739">
                  <c:v>608</c:v>
                </c:pt>
                <c:pt idx="8740">
                  <c:v>608</c:v>
                </c:pt>
                <c:pt idx="8741">
                  <c:v>608</c:v>
                </c:pt>
                <c:pt idx="8742">
                  <c:v>608</c:v>
                </c:pt>
                <c:pt idx="8743">
                  <c:v>608</c:v>
                </c:pt>
                <c:pt idx="8744">
                  <c:v>608</c:v>
                </c:pt>
                <c:pt idx="8745">
                  <c:v>608</c:v>
                </c:pt>
                <c:pt idx="8746">
                  <c:v>608</c:v>
                </c:pt>
                <c:pt idx="8747">
                  <c:v>608</c:v>
                </c:pt>
                <c:pt idx="8748">
                  <c:v>608</c:v>
                </c:pt>
                <c:pt idx="8749">
                  <c:v>608</c:v>
                </c:pt>
                <c:pt idx="8750">
                  <c:v>608</c:v>
                </c:pt>
                <c:pt idx="8751">
                  <c:v>608</c:v>
                </c:pt>
                <c:pt idx="8752">
                  <c:v>608</c:v>
                </c:pt>
                <c:pt idx="8753">
                  <c:v>608</c:v>
                </c:pt>
                <c:pt idx="8754">
                  <c:v>608</c:v>
                </c:pt>
                <c:pt idx="8755">
                  <c:v>608</c:v>
                </c:pt>
                <c:pt idx="8756">
                  <c:v>608</c:v>
                </c:pt>
                <c:pt idx="8757">
                  <c:v>608</c:v>
                </c:pt>
                <c:pt idx="8758">
                  <c:v>608</c:v>
                </c:pt>
                <c:pt idx="8759">
                  <c:v>608</c:v>
                </c:pt>
                <c:pt idx="8760">
                  <c:v>608</c:v>
                </c:pt>
                <c:pt idx="8761">
                  <c:v>608</c:v>
                </c:pt>
                <c:pt idx="8762">
                  <c:v>608</c:v>
                </c:pt>
                <c:pt idx="8763">
                  <c:v>608</c:v>
                </c:pt>
                <c:pt idx="8764">
                  <c:v>608</c:v>
                </c:pt>
                <c:pt idx="8765">
                  <c:v>608</c:v>
                </c:pt>
                <c:pt idx="8766">
                  <c:v>608</c:v>
                </c:pt>
                <c:pt idx="8767">
                  <c:v>608</c:v>
                </c:pt>
                <c:pt idx="8768">
                  <c:v>608</c:v>
                </c:pt>
                <c:pt idx="8769">
                  <c:v>608</c:v>
                </c:pt>
                <c:pt idx="8770">
                  <c:v>608</c:v>
                </c:pt>
                <c:pt idx="8771">
                  <c:v>608</c:v>
                </c:pt>
                <c:pt idx="8772">
                  <c:v>608</c:v>
                </c:pt>
                <c:pt idx="8773">
                  <c:v>608</c:v>
                </c:pt>
                <c:pt idx="8774">
                  <c:v>608</c:v>
                </c:pt>
                <c:pt idx="8775">
                  <c:v>608</c:v>
                </c:pt>
                <c:pt idx="8776">
                  <c:v>608</c:v>
                </c:pt>
                <c:pt idx="8777">
                  <c:v>608</c:v>
                </c:pt>
                <c:pt idx="8778">
                  <c:v>608</c:v>
                </c:pt>
                <c:pt idx="8779">
                  <c:v>608</c:v>
                </c:pt>
                <c:pt idx="8780">
                  <c:v>608</c:v>
                </c:pt>
                <c:pt idx="8781">
                  <c:v>608</c:v>
                </c:pt>
                <c:pt idx="8782">
                  <c:v>608</c:v>
                </c:pt>
                <c:pt idx="8783">
                  <c:v>608</c:v>
                </c:pt>
                <c:pt idx="8784">
                  <c:v>608</c:v>
                </c:pt>
                <c:pt idx="8785">
                  <c:v>608</c:v>
                </c:pt>
                <c:pt idx="8786">
                  <c:v>608</c:v>
                </c:pt>
                <c:pt idx="8787">
                  <c:v>608</c:v>
                </c:pt>
                <c:pt idx="8788">
                  <c:v>608</c:v>
                </c:pt>
                <c:pt idx="8789">
                  <c:v>608</c:v>
                </c:pt>
                <c:pt idx="8790">
                  <c:v>608</c:v>
                </c:pt>
                <c:pt idx="8791">
                  <c:v>608</c:v>
                </c:pt>
                <c:pt idx="8792">
                  <c:v>608</c:v>
                </c:pt>
                <c:pt idx="8793">
                  <c:v>608</c:v>
                </c:pt>
                <c:pt idx="8794">
                  <c:v>608</c:v>
                </c:pt>
                <c:pt idx="8795">
                  <c:v>608</c:v>
                </c:pt>
                <c:pt idx="8796">
                  <c:v>608</c:v>
                </c:pt>
                <c:pt idx="8797">
                  <c:v>608</c:v>
                </c:pt>
                <c:pt idx="8798">
                  <c:v>608</c:v>
                </c:pt>
                <c:pt idx="8799">
                  <c:v>608</c:v>
                </c:pt>
                <c:pt idx="8800">
                  <c:v>608</c:v>
                </c:pt>
                <c:pt idx="8801">
                  <c:v>608</c:v>
                </c:pt>
                <c:pt idx="8802">
                  <c:v>608</c:v>
                </c:pt>
                <c:pt idx="8803">
                  <c:v>608</c:v>
                </c:pt>
                <c:pt idx="8804">
                  <c:v>608</c:v>
                </c:pt>
                <c:pt idx="8805">
                  <c:v>608</c:v>
                </c:pt>
                <c:pt idx="8806">
                  <c:v>608</c:v>
                </c:pt>
                <c:pt idx="8807">
                  <c:v>608</c:v>
                </c:pt>
                <c:pt idx="8808">
                  <c:v>608</c:v>
                </c:pt>
                <c:pt idx="8809">
                  <c:v>608</c:v>
                </c:pt>
                <c:pt idx="8810">
                  <c:v>608</c:v>
                </c:pt>
                <c:pt idx="8811">
                  <c:v>608</c:v>
                </c:pt>
                <c:pt idx="8812">
                  <c:v>608</c:v>
                </c:pt>
                <c:pt idx="8813">
                  <c:v>608</c:v>
                </c:pt>
                <c:pt idx="8814">
                  <c:v>608</c:v>
                </c:pt>
                <c:pt idx="8815">
                  <c:v>608</c:v>
                </c:pt>
                <c:pt idx="8816">
                  <c:v>608</c:v>
                </c:pt>
                <c:pt idx="8817">
                  <c:v>608</c:v>
                </c:pt>
                <c:pt idx="8818">
                  <c:v>608</c:v>
                </c:pt>
                <c:pt idx="8819">
                  <c:v>608</c:v>
                </c:pt>
                <c:pt idx="8820">
                  <c:v>608</c:v>
                </c:pt>
                <c:pt idx="8821">
                  <c:v>608</c:v>
                </c:pt>
                <c:pt idx="8822">
                  <c:v>608</c:v>
                </c:pt>
                <c:pt idx="8823">
                  <c:v>608</c:v>
                </c:pt>
                <c:pt idx="8824">
                  <c:v>608</c:v>
                </c:pt>
                <c:pt idx="8825">
                  <c:v>608</c:v>
                </c:pt>
                <c:pt idx="8826">
                  <c:v>608</c:v>
                </c:pt>
                <c:pt idx="8827">
                  <c:v>608</c:v>
                </c:pt>
                <c:pt idx="8828">
                  <c:v>608</c:v>
                </c:pt>
                <c:pt idx="8829">
                  <c:v>608</c:v>
                </c:pt>
                <c:pt idx="8830">
                  <c:v>608</c:v>
                </c:pt>
                <c:pt idx="8831">
                  <c:v>608</c:v>
                </c:pt>
                <c:pt idx="8832">
                  <c:v>608</c:v>
                </c:pt>
                <c:pt idx="8833">
                  <c:v>608</c:v>
                </c:pt>
                <c:pt idx="8834">
                  <c:v>608</c:v>
                </c:pt>
                <c:pt idx="8835">
                  <c:v>608</c:v>
                </c:pt>
                <c:pt idx="8836">
                  <c:v>608</c:v>
                </c:pt>
                <c:pt idx="8837">
                  <c:v>608</c:v>
                </c:pt>
                <c:pt idx="8838">
                  <c:v>608</c:v>
                </c:pt>
                <c:pt idx="8839">
                  <c:v>608</c:v>
                </c:pt>
                <c:pt idx="8840">
                  <c:v>608</c:v>
                </c:pt>
                <c:pt idx="8841">
                  <c:v>608</c:v>
                </c:pt>
                <c:pt idx="8842">
                  <c:v>608</c:v>
                </c:pt>
                <c:pt idx="8843">
                  <c:v>608</c:v>
                </c:pt>
                <c:pt idx="8844">
                  <c:v>608</c:v>
                </c:pt>
                <c:pt idx="8845">
                  <c:v>608</c:v>
                </c:pt>
                <c:pt idx="8846">
                  <c:v>608</c:v>
                </c:pt>
                <c:pt idx="8847">
                  <c:v>608</c:v>
                </c:pt>
                <c:pt idx="8848">
                  <c:v>608</c:v>
                </c:pt>
                <c:pt idx="8849">
                  <c:v>608</c:v>
                </c:pt>
                <c:pt idx="8850">
                  <c:v>608</c:v>
                </c:pt>
                <c:pt idx="8851">
                  <c:v>608</c:v>
                </c:pt>
                <c:pt idx="8852">
                  <c:v>608</c:v>
                </c:pt>
                <c:pt idx="8853">
                  <c:v>608</c:v>
                </c:pt>
                <c:pt idx="8854">
                  <c:v>608</c:v>
                </c:pt>
                <c:pt idx="8855">
                  <c:v>608</c:v>
                </c:pt>
                <c:pt idx="8856">
                  <c:v>608</c:v>
                </c:pt>
                <c:pt idx="8857">
                  <c:v>608</c:v>
                </c:pt>
                <c:pt idx="8858">
                  <c:v>608</c:v>
                </c:pt>
                <c:pt idx="8859">
                  <c:v>608</c:v>
                </c:pt>
                <c:pt idx="8860">
                  <c:v>608</c:v>
                </c:pt>
                <c:pt idx="8861">
                  <c:v>608</c:v>
                </c:pt>
                <c:pt idx="8862">
                  <c:v>608</c:v>
                </c:pt>
                <c:pt idx="8863">
                  <c:v>608</c:v>
                </c:pt>
                <c:pt idx="8864">
                  <c:v>608</c:v>
                </c:pt>
                <c:pt idx="8865">
                  <c:v>608</c:v>
                </c:pt>
                <c:pt idx="8866">
                  <c:v>608</c:v>
                </c:pt>
                <c:pt idx="8867">
                  <c:v>608</c:v>
                </c:pt>
                <c:pt idx="8868">
                  <c:v>608</c:v>
                </c:pt>
                <c:pt idx="8869">
                  <c:v>608</c:v>
                </c:pt>
                <c:pt idx="8870">
                  <c:v>608</c:v>
                </c:pt>
                <c:pt idx="8871">
                  <c:v>608</c:v>
                </c:pt>
                <c:pt idx="8872">
                  <c:v>608</c:v>
                </c:pt>
                <c:pt idx="8873">
                  <c:v>608</c:v>
                </c:pt>
                <c:pt idx="8874">
                  <c:v>608</c:v>
                </c:pt>
                <c:pt idx="8875">
                  <c:v>608</c:v>
                </c:pt>
                <c:pt idx="8876">
                  <c:v>608</c:v>
                </c:pt>
                <c:pt idx="8877">
                  <c:v>608</c:v>
                </c:pt>
                <c:pt idx="8878">
                  <c:v>608</c:v>
                </c:pt>
                <c:pt idx="8879">
                  <c:v>608</c:v>
                </c:pt>
                <c:pt idx="8880">
                  <c:v>608</c:v>
                </c:pt>
                <c:pt idx="8881">
                  <c:v>608</c:v>
                </c:pt>
                <c:pt idx="8882">
                  <c:v>608</c:v>
                </c:pt>
                <c:pt idx="8883">
                  <c:v>608</c:v>
                </c:pt>
                <c:pt idx="8884">
                  <c:v>608</c:v>
                </c:pt>
                <c:pt idx="8885">
                  <c:v>608</c:v>
                </c:pt>
                <c:pt idx="8886">
                  <c:v>608</c:v>
                </c:pt>
                <c:pt idx="8887">
                  <c:v>608</c:v>
                </c:pt>
                <c:pt idx="8888">
                  <c:v>608</c:v>
                </c:pt>
                <c:pt idx="8889">
                  <c:v>608</c:v>
                </c:pt>
                <c:pt idx="8890">
                  <c:v>608</c:v>
                </c:pt>
                <c:pt idx="8891">
                  <c:v>608</c:v>
                </c:pt>
                <c:pt idx="8892">
                  <c:v>608</c:v>
                </c:pt>
                <c:pt idx="8893">
                  <c:v>608</c:v>
                </c:pt>
                <c:pt idx="8894">
                  <c:v>608</c:v>
                </c:pt>
                <c:pt idx="8895">
                  <c:v>608</c:v>
                </c:pt>
                <c:pt idx="8896">
                  <c:v>608</c:v>
                </c:pt>
                <c:pt idx="8897">
                  <c:v>608</c:v>
                </c:pt>
                <c:pt idx="8898">
                  <c:v>608</c:v>
                </c:pt>
                <c:pt idx="8899">
                  <c:v>608</c:v>
                </c:pt>
                <c:pt idx="8900">
                  <c:v>608</c:v>
                </c:pt>
                <c:pt idx="8901">
                  <c:v>608</c:v>
                </c:pt>
                <c:pt idx="8902">
                  <c:v>608</c:v>
                </c:pt>
                <c:pt idx="8903">
                  <c:v>608</c:v>
                </c:pt>
                <c:pt idx="8904">
                  <c:v>608</c:v>
                </c:pt>
                <c:pt idx="8905">
                  <c:v>608</c:v>
                </c:pt>
                <c:pt idx="8906">
                  <c:v>608</c:v>
                </c:pt>
                <c:pt idx="8907">
                  <c:v>608</c:v>
                </c:pt>
                <c:pt idx="8908">
                  <c:v>608</c:v>
                </c:pt>
                <c:pt idx="8909">
                  <c:v>608</c:v>
                </c:pt>
                <c:pt idx="8910">
                  <c:v>608</c:v>
                </c:pt>
                <c:pt idx="8911">
                  <c:v>608</c:v>
                </c:pt>
                <c:pt idx="8912">
                  <c:v>608</c:v>
                </c:pt>
                <c:pt idx="8913">
                  <c:v>608</c:v>
                </c:pt>
                <c:pt idx="8914">
                  <c:v>608</c:v>
                </c:pt>
                <c:pt idx="8915">
                  <c:v>608</c:v>
                </c:pt>
                <c:pt idx="8916">
                  <c:v>608</c:v>
                </c:pt>
                <c:pt idx="8917">
                  <c:v>608</c:v>
                </c:pt>
                <c:pt idx="8918">
                  <c:v>608</c:v>
                </c:pt>
                <c:pt idx="8919">
                  <c:v>608</c:v>
                </c:pt>
                <c:pt idx="8920">
                  <c:v>608</c:v>
                </c:pt>
                <c:pt idx="8921">
                  <c:v>608</c:v>
                </c:pt>
                <c:pt idx="8922">
                  <c:v>608</c:v>
                </c:pt>
                <c:pt idx="8923">
                  <c:v>608</c:v>
                </c:pt>
                <c:pt idx="8924">
                  <c:v>608</c:v>
                </c:pt>
                <c:pt idx="8925">
                  <c:v>608</c:v>
                </c:pt>
                <c:pt idx="8926">
                  <c:v>608</c:v>
                </c:pt>
                <c:pt idx="8927">
                  <c:v>608</c:v>
                </c:pt>
                <c:pt idx="8928">
                  <c:v>608</c:v>
                </c:pt>
                <c:pt idx="8929">
                  <c:v>608</c:v>
                </c:pt>
                <c:pt idx="8930">
                  <c:v>608</c:v>
                </c:pt>
                <c:pt idx="8931">
                  <c:v>608</c:v>
                </c:pt>
                <c:pt idx="8932">
                  <c:v>608</c:v>
                </c:pt>
                <c:pt idx="8933">
                  <c:v>608</c:v>
                </c:pt>
                <c:pt idx="8934">
                  <c:v>608</c:v>
                </c:pt>
                <c:pt idx="8935">
                  <c:v>608</c:v>
                </c:pt>
                <c:pt idx="8936">
                  <c:v>608</c:v>
                </c:pt>
                <c:pt idx="8937">
                  <c:v>608</c:v>
                </c:pt>
                <c:pt idx="8938">
                  <c:v>608</c:v>
                </c:pt>
                <c:pt idx="8939">
                  <c:v>608</c:v>
                </c:pt>
                <c:pt idx="8940">
                  <c:v>608</c:v>
                </c:pt>
                <c:pt idx="8941">
                  <c:v>608</c:v>
                </c:pt>
                <c:pt idx="8942">
                  <c:v>608</c:v>
                </c:pt>
                <c:pt idx="8943">
                  <c:v>608</c:v>
                </c:pt>
                <c:pt idx="8944">
                  <c:v>608</c:v>
                </c:pt>
                <c:pt idx="8945">
                  <c:v>608</c:v>
                </c:pt>
                <c:pt idx="8946">
                  <c:v>608</c:v>
                </c:pt>
                <c:pt idx="8947">
                  <c:v>608</c:v>
                </c:pt>
                <c:pt idx="8948">
                  <c:v>608</c:v>
                </c:pt>
                <c:pt idx="8949">
                  <c:v>608</c:v>
                </c:pt>
                <c:pt idx="8950">
                  <c:v>608</c:v>
                </c:pt>
                <c:pt idx="8951">
                  <c:v>608</c:v>
                </c:pt>
                <c:pt idx="8952">
                  <c:v>608</c:v>
                </c:pt>
                <c:pt idx="8953">
                  <c:v>608</c:v>
                </c:pt>
                <c:pt idx="8954">
                  <c:v>608</c:v>
                </c:pt>
                <c:pt idx="8955">
                  <c:v>608</c:v>
                </c:pt>
                <c:pt idx="8956">
                  <c:v>608</c:v>
                </c:pt>
                <c:pt idx="8957">
                  <c:v>608</c:v>
                </c:pt>
                <c:pt idx="8958">
                  <c:v>608</c:v>
                </c:pt>
                <c:pt idx="8959">
                  <c:v>608</c:v>
                </c:pt>
                <c:pt idx="8960">
                  <c:v>608</c:v>
                </c:pt>
                <c:pt idx="8961">
                  <c:v>608</c:v>
                </c:pt>
                <c:pt idx="8962">
                  <c:v>608</c:v>
                </c:pt>
                <c:pt idx="8963">
                  <c:v>608</c:v>
                </c:pt>
                <c:pt idx="8964">
                  <c:v>608</c:v>
                </c:pt>
                <c:pt idx="8965">
                  <c:v>608</c:v>
                </c:pt>
                <c:pt idx="8966">
                  <c:v>608</c:v>
                </c:pt>
                <c:pt idx="8967">
                  <c:v>608</c:v>
                </c:pt>
                <c:pt idx="8968">
                  <c:v>608</c:v>
                </c:pt>
                <c:pt idx="8969">
                  <c:v>608</c:v>
                </c:pt>
                <c:pt idx="8970">
                  <c:v>608</c:v>
                </c:pt>
                <c:pt idx="8971">
                  <c:v>608</c:v>
                </c:pt>
                <c:pt idx="8972">
                  <c:v>608</c:v>
                </c:pt>
                <c:pt idx="8973">
                  <c:v>608</c:v>
                </c:pt>
                <c:pt idx="8974">
                  <c:v>608</c:v>
                </c:pt>
                <c:pt idx="8975">
                  <c:v>608</c:v>
                </c:pt>
                <c:pt idx="8976">
                  <c:v>608</c:v>
                </c:pt>
                <c:pt idx="8977">
                  <c:v>608</c:v>
                </c:pt>
                <c:pt idx="8978">
                  <c:v>608</c:v>
                </c:pt>
                <c:pt idx="8979">
                  <c:v>608</c:v>
                </c:pt>
                <c:pt idx="8980">
                  <c:v>608</c:v>
                </c:pt>
                <c:pt idx="8981">
                  <c:v>608</c:v>
                </c:pt>
                <c:pt idx="8982">
                  <c:v>608</c:v>
                </c:pt>
                <c:pt idx="8983">
                  <c:v>608</c:v>
                </c:pt>
                <c:pt idx="8984">
                  <c:v>608</c:v>
                </c:pt>
                <c:pt idx="8985">
                  <c:v>608</c:v>
                </c:pt>
                <c:pt idx="8986">
                  <c:v>608</c:v>
                </c:pt>
                <c:pt idx="8987">
                  <c:v>608</c:v>
                </c:pt>
                <c:pt idx="8988">
                  <c:v>608</c:v>
                </c:pt>
                <c:pt idx="8989">
                  <c:v>608</c:v>
                </c:pt>
                <c:pt idx="8990">
                  <c:v>608</c:v>
                </c:pt>
                <c:pt idx="8991">
                  <c:v>608</c:v>
                </c:pt>
                <c:pt idx="8992">
                  <c:v>608</c:v>
                </c:pt>
                <c:pt idx="8993">
                  <c:v>608</c:v>
                </c:pt>
                <c:pt idx="8994">
                  <c:v>608</c:v>
                </c:pt>
                <c:pt idx="8995">
                  <c:v>608</c:v>
                </c:pt>
                <c:pt idx="8996">
                  <c:v>608</c:v>
                </c:pt>
                <c:pt idx="8997">
                  <c:v>608</c:v>
                </c:pt>
                <c:pt idx="8998">
                  <c:v>608</c:v>
                </c:pt>
                <c:pt idx="8999">
                  <c:v>608</c:v>
                </c:pt>
                <c:pt idx="9000">
                  <c:v>608</c:v>
                </c:pt>
                <c:pt idx="9001">
                  <c:v>608</c:v>
                </c:pt>
                <c:pt idx="9002">
                  <c:v>608</c:v>
                </c:pt>
                <c:pt idx="9003">
                  <c:v>608</c:v>
                </c:pt>
                <c:pt idx="9004">
                  <c:v>608</c:v>
                </c:pt>
                <c:pt idx="9005">
                  <c:v>608</c:v>
                </c:pt>
                <c:pt idx="9006">
                  <c:v>608</c:v>
                </c:pt>
                <c:pt idx="9007">
                  <c:v>608</c:v>
                </c:pt>
                <c:pt idx="9008">
                  <c:v>608</c:v>
                </c:pt>
                <c:pt idx="9009">
                  <c:v>608</c:v>
                </c:pt>
                <c:pt idx="9010">
                  <c:v>608</c:v>
                </c:pt>
                <c:pt idx="9011">
                  <c:v>608</c:v>
                </c:pt>
                <c:pt idx="9012">
                  <c:v>608</c:v>
                </c:pt>
                <c:pt idx="9013">
                  <c:v>608</c:v>
                </c:pt>
                <c:pt idx="9014">
                  <c:v>608</c:v>
                </c:pt>
                <c:pt idx="9015">
                  <c:v>608</c:v>
                </c:pt>
                <c:pt idx="9016">
                  <c:v>608</c:v>
                </c:pt>
                <c:pt idx="9017">
                  <c:v>608</c:v>
                </c:pt>
                <c:pt idx="9018">
                  <c:v>608</c:v>
                </c:pt>
                <c:pt idx="9019">
                  <c:v>608</c:v>
                </c:pt>
                <c:pt idx="9020">
                  <c:v>608</c:v>
                </c:pt>
                <c:pt idx="9021">
                  <c:v>608</c:v>
                </c:pt>
                <c:pt idx="9022">
                  <c:v>608</c:v>
                </c:pt>
                <c:pt idx="9023">
                  <c:v>608</c:v>
                </c:pt>
                <c:pt idx="9024">
                  <c:v>608</c:v>
                </c:pt>
                <c:pt idx="9025">
                  <c:v>608</c:v>
                </c:pt>
                <c:pt idx="9026">
                  <c:v>608</c:v>
                </c:pt>
                <c:pt idx="9027">
                  <c:v>608</c:v>
                </c:pt>
                <c:pt idx="9028">
                  <c:v>608</c:v>
                </c:pt>
                <c:pt idx="9029">
                  <c:v>608</c:v>
                </c:pt>
                <c:pt idx="9030">
                  <c:v>608</c:v>
                </c:pt>
                <c:pt idx="9031">
                  <c:v>608</c:v>
                </c:pt>
                <c:pt idx="9032">
                  <c:v>608</c:v>
                </c:pt>
                <c:pt idx="9033">
                  <c:v>608</c:v>
                </c:pt>
                <c:pt idx="9034">
                  <c:v>608</c:v>
                </c:pt>
                <c:pt idx="9035">
                  <c:v>608</c:v>
                </c:pt>
                <c:pt idx="9036">
                  <c:v>608</c:v>
                </c:pt>
                <c:pt idx="9037">
                  <c:v>608</c:v>
                </c:pt>
                <c:pt idx="9038">
                  <c:v>608</c:v>
                </c:pt>
                <c:pt idx="9039">
                  <c:v>608</c:v>
                </c:pt>
                <c:pt idx="9040">
                  <c:v>608</c:v>
                </c:pt>
                <c:pt idx="9041">
                  <c:v>608</c:v>
                </c:pt>
                <c:pt idx="9042">
                  <c:v>608</c:v>
                </c:pt>
                <c:pt idx="9043">
                  <c:v>608</c:v>
                </c:pt>
                <c:pt idx="9044">
                  <c:v>608</c:v>
                </c:pt>
                <c:pt idx="9045">
                  <c:v>608</c:v>
                </c:pt>
                <c:pt idx="9046">
                  <c:v>608</c:v>
                </c:pt>
                <c:pt idx="9047">
                  <c:v>608</c:v>
                </c:pt>
                <c:pt idx="9048">
                  <c:v>608</c:v>
                </c:pt>
                <c:pt idx="9049">
                  <c:v>608</c:v>
                </c:pt>
                <c:pt idx="9050">
                  <c:v>608</c:v>
                </c:pt>
                <c:pt idx="9051">
                  <c:v>608</c:v>
                </c:pt>
                <c:pt idx="9052">
                  <c:v>608</c:v>
                </c:pt>
                <c:pt idx="9053">
                  <c:v>608</c:v>
                </c:pt>
                <c:pt idx="9054">
                  <c:v>608</c:v>
                </c:pt>
                <c:pt idx="9055">
                  <c:v>608</c:v>
                </c:pt>
                <c:pt idx="9056">
                  <c:v>608</c:v>
                </c:pt>
                <c:pt idx="9057">
                  <c:v>608</c:v>
                </c:pt>
                <c:pt idx="9058">
                  <c:v>608</c:v>
                </c:pt>
                <c:pt idx="9059">
                  <c:v>608</c:v>
                </c:pt>
                <c:pt idx="9060">
                  <c:v>608</c:v>
                </c:pt>
                <c:pt idx="9061">
                  <c:v>608</c:v>
                </c:pt>
                <c:pt idx="9062">
                  <c:v>608</c:v>
                </c:pt>
                <c:pt idx="9063">
                  <c:v>608</c:v>
                </c:pt>
                <c:pt idx="9064">
                  <c:v>608</c:v>
                </c:pt>
                <c:pt idx="9065">
                  <c:v>608</c:v>
                </c:pt>
                <c:pt idx="9066">
                  <c:v>608</c:v>
                </c:pt>
                <c:pt idx="9067">
                  <c:v>608</c:v>
                </c:pt>
                <c:pt idx="9068">
                  <c:v>608</c:v>
                </c:pt>
                <c:pt idx="9069">
                  <c:v>608</c:v>
                </c:pt>
                <c:pt idx="9070">
                  <c:v>608</c:v>
                </c:pt>
                <c:pt idx="9071">
                  <c:v>608</c:v>
                </c:pt>
                <c:pt idx="9072">
                  <c:v>608</c:v>
                </c:pt>
                <c:pt idx="9073">
                  <c:v>608</c:v>
                </c:pt>
                <c:pt idx="9074">
                  <c:v>608</c:v>
                </c:pt>
                <c:pt idx="9075">
                  <c:v>608</c:v>
                </c:pt>
                <c:pt idx="9076">
                  <c:v>608</c:v>
                </c:pt>
                <c:pt idx="9077">
                  <c:v>608</c:v>
                </c:pt>
                <c:pt idx="9078">
                  <c:v>608</c:v>
                </c:pt>
                <c:pt idx="9079">
                  <c:v>608</c:v>
                </c:pt>
                <c:pt idx="9080">
                  <c:v>608</c:v>
                </c:pt>
                <c:pt idx="9081">
                  <c:v>608</c:v>
                </c:pt>
                <c:pt idx="9082">
                  <c:v>608</c:v>
                </c:pt>
                <c:pt idx="9083">
                  <c:v>608</c:v>
                </c:pt>
                <c:pt idx="9084">
                  <c:v>608</c:v>
                </c:pt>
                <c:pt idx="9085">
                  <c:v>608</c:v>
                </c:pt>
                <c:pt idx="9086">
                  <c:v>608</c:v>
                </c:pt>
                <c:pt idx="9087">
                  <c:v>608</c:v>
                </c:pt>
                <c:pt idx="9088">
                  <c:v>608</c:v>
                </c:pt>
                <c:pt idx="9089">
                  <c:v>608</c:v>
                </c:pt>
                <c:pt idx="9090">
                  <c:v>608</c:v>
                </c:pt>
                <c:pt idx="9091">
                  <c:v>608</c:v>
                </c:pt>
                <c:pt idx="9092">
                  <c:v>608</c:v>
                </c:pt>
                <c:pt idx="9093">
                  <c:v>608</c:v>
                </c:pt>
                <c:pt idx="9094">
                  <c:v>608</c:v>
                </c:pt>
                <c:pt idx="9095">
                  <c:v>608</c:v>
                </c:pt>
                <c:pt idx="9096">
                  <c:v>608</c:v>
                </c:pt>
                <c:pt idx="9097">
                  <c:v>608</c:v>
                </c:pt>
                <c:pt idx="9098">
                  <c:v>608</c:v>
                </c:pt>
                <c:pt idx="9099">
                  <c:v>608</c:v>
                </c:pt>
                <c:pt idx="9100">
                  <c:v>608</c:v>
                </c:pt>
                <c:pt idx="9101">
                  <c:v>608</c:v>
                </c:pt>
                <c:pt idx="9102">
                  <c:v>608</c:v>
                </c:pt>
                <c:pt idx="9103">
                  <c:v>608</c:v>
                </c:pt>
                <c:pt idx="9104">
                  <c:v>608</c:v>
                </c:pt>
                <c:pt idx="9105">
                  <c:v>608</c:v>
                </c:pt>
                <c:pt idx="9106">
                  <c:v>608</c:v>
                </c:pt>
                <c:pt idx="9107">
                  <c:v>608</c:v>
                </c:pt>
                <c:pt idx="9108">
                  <c:v>608</c:v>
                </c:pt>
                <c:pt idx="9109">
                  <c:v>608</c:v>
                </c:pt>
                <c:pt idx="9110">
                  <c:v>608</c:v>
                </c:pt>
                <c:pt idx="9111">
                  <c:v>608</c:v>
                </c:pt>
                <c:pt idx="9112">
                  <c:v>608</c:v>
                </c:pt>
                <c:pt idx="9113">
                  <c:v>608</c:v>
                </c:pt>
                <c:pt idx="9114">
                  <c:v>608</c:v>
                </c:pt>
                <c:pt idx="9115">
                  <c:v>608</c:v>
                </c:pt>
                <c:pt idx="9116">
                  <c:v>608</c:v>
                </c:pt>
                <c:pt idx="9117">
                  <c:v>608</c:v>
                </c:pt>
                <c:pt idx="9118">
                  <c:v>608</c:v>
                </c:pt>
                <c:pt idx="9119">
                  <c:v>608</c:v>
                </c:pt>
                <c:pt idx="9120">
                  <c:v>608</c:v>
                </c:pt>
                <c:pt idx="9121">
                  <c:v>608</c:v>
                </c:pt>
                <c:pt idx="9122">
                  <c:v>608</c:v>
                </c:pt>
                <c:pt idx="9123">
                  <c:v>608</c:v>
                </c:pt>
                <c:pt idx="9124">
                  <c:v>608</c:v>
                </c:pt>
                <c:pt idx="9125">
                  <c:v>608</c:v>
                </c:pt>
                <c:pt idx="9126">
                  <c:v>608</c:v>
                </c:pt>
                <c:pt idx="9127">
                  <c:v>608</c:v>
                </c:pt>
                <c:pt idx="9128">
                  <c:v>608</c:v>
                </c:pt>
                <c:pt idx="9129">
                  <c:v>608</c:v>
                </c:pt>
                <c:pt idx="9130">
                  <c:v>608</c:v>
                </c:pt>
                <c:pt idx="9131">
                  <c:v>608</c:v>
                </c:pt>
                <c:pt idx="9132">
                  <c:v>608</c:v>
                </c:pt>
                <c:pt idx="9133">
                  <c:v>608</c:v>
                </c:pt>
                <c:pt idx="9134">
                  <c:v>608</c:v>
                </c:pt>
                <c:pt idx="9135">
                  <c:v>608</c:v>
                </c:pt>
                <c:pt idx="9136">
                  <c:v>608</c:v>
                </c:pt>
                <c:pt idx="9137">
                  <c:v>608</c:v>
                </c:pt>
                <c:pt idx="9138">
                  <c:v>608</c:v>
                </c:pt>
                <c:pt idx="9139">
                  <c:v>608</c:v>
                </c:pt>
                <c:pt idx="9140">
                  <c:v>608</c:v>
                </c:pt>
                <c:pt idx="9141">
                  <c:v>608</c:v>
                </c:pt>
                <c:pt idx="9142">
                  <c:v>608</c:v>
                </c:pt>
                <c:pt idx="9143">
                  <c:v>608</c:v>
                </c:pt>
                <c:pt idx="9144">
                  <c:v>608</c:v>
                </c:pt>
                <c:pt idx="9145">
                  <c:v>608</c:v>
                </c:pt>
                <c:pt idx="9146">
                  <c:v>608</c:v>
                </c:pt>
                <c:pt idx="9147">
                  <c:v>608</c:v>
                </c:pt>
                <c:pt idx="9148">
                  <c:v>608</c:v>
                </c:pt>
                <c:pt idx="9149">
                  <c:v>608</c:v>
                </c:pt>
                <c:pt idx="9150">
                  <c:v>608</c:v>
                </c:pt>
                <c:pt idx="9151">
                  <c:v>608</c:v>
                </c:pt>
                <c:pt idx="9152">
                  <c:v>608</c:v>
                </c:pt>
                <c:pt idx="9153">
                  <c:v>608</c:v>
                </c:pt>
                <c:pt idx="9154">
                  <c:v>608</c:v>
                </c:pt>
                <c:pt idx="9155">
                  <c:v>608</c:v>
                </c:pt>
                <c:pt idx="9156">
                  <c:v>608</c:v>
                </c:pt>
                <c:pt idx="9157">
                  <c:v>608</c:v>
                </c:pt>
                <c:pt idx="9158">
                  <c:v>608</c:v>
                </c:pt>
                <c:pt idx="9159">
                  <c:v>608</c:v>
                </c:pt>
                <c:pt idx="9160">
                  <c:v>608</c:v>
                </c:pt>
                <c:pt idx="9161">
                  <c:v>608</c:v>
                </c:pt>
                <c:pt idx="9162">
                  <c:v>608</c:v>
                </c:pt>
                <c:pt idx="9163">
                  <c:v>608</c:v>
                </c:pt>
                <c:pt idx="9164">
                  <c:v>608</c:v>
                </c:pt>
                <c:pt idx="9165">
                  <c:v>608</c:v>
                </c:pt>
                <c:pt idx="9166">
                  <c:v>608</c:v>
                </c:pt>
                <c:pt idx="9167">
                  <c:v>608</c:v>
                </c:pt>
                <c:pt idx="9168">
                  <c:v>608</c:v>
                </c:pt>
                <c:pt idx="9169">
                  <c:v>608</c:v>
                </c:pt>
                <c:pt idx="9170">
                  <c:v>608</c:v>
                </c:pt>
                <c:pt idx="9171">
                  <c:v>608</c:v>
                </c:pt>
                <c:pt idx="9172">
                  <c:v>608</c:v>
                </c:pt>
                <c:pt idx="9173">
                  <c:v>608</c:v>
                </c:pt>
                <c:pt idx="9174">
                  <c:v>608</c:v>
                </c:pt>
                <c:pt idx="9175">
                  <c:v>608</c:v>
                </c:pt>
                <c:pt idx="9176">
                  <c:v>608</c:v>
                </c:pt>
                <c:pt idx="9177">
                  <c:v>608</c:v>
                </c:pt>
                <c:pt idx="9178">
                  <c:v>608</c:v>
                </c:pt>
                <c:pt idx="9179">
                  <c:v>608</c:v>
                </c:pt>
                <c:pt idx="9180">
                  <c:v>608</c:v>
                </c:pt>
                <c:pt idx="9181">
                  <c:v>608</c:v>
                </c:pt>
                <c:pt idx="9182">
                  <c:v>608</c:v>
                </c:pt>
                <c:pt idx="9183">
                  <c:v>608</c:v>
                </c:pt>
                <c:pt idx="9184">
                  <c:v>608</c:v>
                </c:pt>
                <c:pt idx="9185">
                  <c:v>608</c:v>
                </c:pt>
                <c:pt idx="9186">
                  <c:v>608</c:v>
                </c:pt>
                <c:pt idx="9187">
                  <c:v>608</c:v>
                </c:pt>
                <c:pt idx="9188">
                  <c:v>608</c:v>
                </c:pt>
                <c:pt idx="9189">
                  <c:v>608</c:v>
                </c:pt>
                <c:pt idx="9190">
                  <c:v>608</c:v>
                </c:pt>
                <c:pt idx="9191">
                  <c:v>608</c:v>
                </c:pt>
                <c:pt idx="9192">
                  <c:v>608</c:v>
                </c:pt>
                <c:pt idx="9193">
                  <c:v>608</c:v>
                </c:pt>
                <c:pt idx="9194">
                  <c:v>608</c:v>
                </c:pt>
                <c:pt idx="9195">
                  <c:v>608</c:v>
                </c:pt>
                <c:pt idx="9196">
                  <c:v>608</c:v>
                </c:pt>
                <c:pt idx="9197">
                  <c:v>608</c:v>
                </c:pt>
                <c:pt idx="9198">
                  <c:v>608</c:v>
                </c:pt>
                <c:pt idx="9199">
                  <c:v>608</c:v>
                </c:pt>
                <c:pt idx="9200">
                  <c:v>608</c:v>
                </c:pt>
                <c:pt idx="9201">
                  <c:v>608</c:v>
                </c:pt>
                <c:pt idx="9202">
                  <c:v>608</c:v>
                </c:pt>
                <c:pt idx="9203">
                  <c:v>608</c:v>
                </c:pt>
                <c:pt idx="9204">
                  <c:v>608</c:v>
                </c:pt>
                <c:pt idx="9205">
                  <c:v>608</c:v>
                </c:pt>
                <c:pt idx="9206">
                  <c:v>608</c:v>
                </c:pt>
                <c:pt idx="9207">
                  <c:v>608</c:v>
                </c:pt>
                <c:pt idx="9208">
                  <c:v>608</c:v>
                </c:pt>
                <c:pt idx="9209">
                  <c:v>608</c:v>
                </c:pt>
                <c:pt idx="9210">
                  <c:v>608</c:v>
                </c:pt>
                <c:pt idx="9211">
                  <c:v>608</c:v>
                </c:pt>
                <c:pt idx="9212">
                  <c:v>608</c:v>
                </c:pt>
                <c:pt idx="9213">
                  <c:v>608</c:v>
                </c:pt>
                <c:pt idx="9214">
                  <c:v>608</c:v>
                </c:pt>
                <c:pt idx="9215">
                  <c:v>608</c:v>
                </c:pt>
                <c:pt idx="9216">
                  <c:v>608</c:v>
                </c:pt>
                <c:pt idx="9217">
                  <c:v>608</c:v>
                </c:pt>
                <c:pt idx="9218">
                  <c:v>608</c:v>
                </c:pt>
                <c:pt idx="9219">
                  <c:v>608</c:v>
                </c:pt>
                <c:pt idx="9220">
                  <c:v>608</c:v>
                </c:pt>
                <c:pt idx="9221">
                  <c:v>608</c:v>
                </c:pt>
                <c:pt idx="9222">
                  <c:v>608</c:v>
                </c:pt>
                <c:pt idx="9223">
                  <c:v>608</c:v>
                </c:pt>
                <c:pt idx="9224">
                  <c:v>608</c:v>
                </c:pt>
                <c:pt idx="9225">
                  <c:v>608</c:v>
                </c:pt>
                <c:pt idx="9226">
                  <c:v>608</c:v>
                </c:pt>
                <c:pt idx="9227">
                  <c:v>608</c:v>
                </c:pt>
                <c:pt idx="9228">
                  <c:v>608</c:v>
                </c:pt>
                <c:pt idx="9229">
                  <c:v>608</c:v>
                </c:pt>
                <c:pt idx="9230">
                  <c:v>608</c:v>
                </c:pt>
                <c:pt idx="9231">
                  <c:v>608</c:v>
                </c:pt>
                <c:pt idx="9232">
                  <c:v>608</c:v>
                </c:pt>
                <c:pt idx="9233">
                  <c:v>608</c:v>
                </c:pt>
                <c:pt idx="9234">
                  <c:v>608</c:v>
                </c:pt>
                <c:pt idx="9235">
                  <c:v>608</c:v>
                </c:pt>
                <c:pt idx="9236">
                  <c:v>608</c:v>
                </c:pt>
                <c:pt idx="9237">
                  <c:v>608</c:v>
                </c:pt>
                <c:pt idx="9238">
                  <c:v>608</c:v>
                </c:pt>
                <c:pt idx="9239">
                  <c:v>608</c:v>
                </c:pt>
                <c:pt idx="9240">
                  <c:v>608</c:v>
                </c:pt>
                <c:pt idx="9241">
                  <c:v>608</c:v>
                </c:pt>
                <c:pt idx="9242">
                  <c:v>608</c:v>
                </c:pt>
                <c:pt idx="9243">
                  <c:v>608</c:v>
                </c:pt>
                <c:pt idx="9244">
                  <c:v>608</c:v>
                </c:pt>
                <c:pt idx="9245">
                  <c:v>608</c:v>
                </c:pt>
                <c:pt idx="9246">
                  <c:v>608</c:v>
                </c:pt>
                <c:pt idx="9247">
                  <c:v>608</c:v>
                </c:pt>
                <c:pt idx="9248">
                  <c:v>608</c:v>
                </c:pt>
                <c:pt idx="9249">
                  <c:v>608</c:v>
                </c:pt>
                <c:pt idx="9250">
                  <c:v>608</c:v>
                </c:pt>
                <c:pt idx="9251">
                  <c:v>608</c:v>
                </c:pt>
                <c:pt idx="9252">
                  <c:v>608</c:v>
                </c:pt>
                <c:pt idx="9253">
                  <c:v>608</c:v>
                </c:pt>
                <c:pt idx="9254">
                  <c:v>608</c:v>
                </c:pt>
                <c:pt idx="9255">
                  <c:v>608</c:v>
                </c:pt>
                <c:pt idx="9256">
                  <c:v>608</c:v>
                </c:pt>
                <c:pt idx="9257">
                  <c:v>608</c:v>
                </c:pt>
                <c:pt idx="9258">
                  <c:v>608</c:v>
                </c:pt>
                <c:pt idx="9259">
                  <c:v>608</c:v>
                </c:pt>
                <c:pt idx="9260">
                  <c:v>608</c:v>
                </c:pt>
                <c:pt idx="9261">
                  <c:v>608</c:v>
                </c:pt>
                <c:pt idx="9262">
                  <c:v>608</c:v>
                </c:pt>
                <c:pt idx="9263">
                  <c:v>608</c:v>
                </c:pt>
                <c:pt idx="9264">
                  <c:v>608</c:v>
                </c:pt>
                <c:pt idx="9265">
                  <c:v>608</c:v>
                </c:pt>
                <c:pt idx="9266">
                  <c:v>608</c:v>
                </c:pt>
                <c:pt idx="9267">
                  <c:v>608</c:v>
                </c:pt>
                <c:pt idx="9268">
                  <c:v>608</c:v>
                </c:pt>
                <c:pt idx="9269">
                  <c:v>608</c:v>
                </c:pt>
                <c:pt idx="9270">
                  <c:v>608</c:v>
                </c:pt>
                <c:pt idx="9271">
                  <c:v>608</c:v>
                </c:pt>
                <c:pt idx="9272">
                  <c:v>608</c:v>
                </c:pt>
                <c:pt idx="9273">
                  <c:v>608</c:v>
                </c:pt>
                <c:pt idx="9274">
                  <c:v>608</c:v>
                </c:pt>
                <c:pt idx="9275">
                  <c:v>608</c:v>
                </c:pt>
                <c:pt idx="9276">
                  <c:v>608</c:v>
                </c:pt>
                <c:pt idx="9277">
                  <c:v>608</c:v>
                </c:pt>
                <c:pt idx="9278">
                  <c:v>608</c:v>
                </c:pt>
                <c:pt idx="9279">
                  <c:v>608</c:v>
                </c:pt>
                <c:pt idx="9280">
                  <c:v>608</c:v>
                </c:pt>
                <c:pt idx="9281">
                  <c:v>608</c:v>
                </c:pt>
                <c:pt idx="9282">
                  <c:v>608</c:v>
                </c:pt>
                <c:pt idx="9283">
                  <c:v>608</c:v>
                </c:pt>
                <c:pt idx="9284">
                  <c:v>608</c:v>
                </c:pt>
                <c:pt idx="9285">
                  <c:v>608</c:v>
                </c:pt>
                <c:pt idx="9286">
                  <c:v>608</c:v>
                </c:pt>
                <c:pt idx="9287">
                  <c:v>608</c:v>
                </c:pt>
                <c:pt idx="9288">
                  <c:v>608</c:v>
                </c:pt>
                <c:pt idx="9289">
                  <c:v>608</c:v>
                </c:pt>
                <c:pt idx="9290">
                  <c:v>608</c:v>
                </c:pt>
                <c:pt idx="9291">
                  <c:v>608</c:v>
                </c:pt>
                <c:pt idx="9292">
                  <c:v>608</c:v>
                </c:pt>
                <c:pt idx="9293">
                  <c:v>608</c:v>
                </c:pt>
                <c:pt idx="9294">
                  <c:v>608</c:v>
                </c:pt>
                <c:pt idx="9295">
                  <c:v>608</c:v>
                </c:pt>
                <c:pt idx="9296">
                  <c:v>608</c:v>
                </c:pt>
                <c:pt idx="9297">
                  <c:v>608</c:v>
                </c:pt>
                <c:pt idx="9298">
                  <c:v>608</c:v>
                </c:pt>
                <c:pt idx="9299">
                  <c:v>608</c:v>
                </c:pt>
                <c:pt idx="9300">
                  <c:v>608</c:v>
                </c:pt>
                <c:pt idx="9301">
                  <c:v>608</c:v>
                </c:pt>
                <c:pt idx="9302">
                  <c:v>608</c:v>
                </c:pt>
                <c:pt idx="9303">
                  <c:v>608</c:v>
                </c:pt>
                <c:pt idx="9304">
                  <c:v>608</c:v>
                </c:pt>
                <c:pt idx="9305">
                  <c:v>608</c:v>
                </c:pt>
                <c:pt idx="9306">
                  <c:v>608</c:v>
                </c:pt>
                <c:pt idx="9307">
                  <c:v>608</c:v>
                </c:pt>
                <c:pt idx="9308">
                  <c:v>608</c:v>
                </c:pt>
                <c:pt idx="9309">
                  <c:v>608</c:v>
                </c:pt>
                <c:pt idx="9310">
                  <c:v>608</c:v>
                </c:pt>
                <c:pt idx="9311">
                  <c:v>608</c:v>
                </c:pt>
                <c:pt idx="9312">
                  <c:v>608</c:v>
                </c:pt>
                <c:pt idx="9313">
                  <c:v>608</c:v>
                </c:pt>
                <c:pt idx="9314">
                  <c:v>608</c:v>
                </c:pt>
                <c:pt idx="9315">
                  <c:v>608</c:v>
                </c:pt>
                <c:pt idx="9316">
                  <c:v>608</c:v>
                </c:pt>
                <c:pt idx="9317">
                  <c:v>608</c:v>
                </c:pt>
                <c:pt idx="9318">
                  <c:v>608</c:v>
                </c:pt>
                <c:pt idx="9319">
                  <c:v>608</c:v>
                </c:pt>
                <c:pt idx="9320">
                  <c:v>608</c:v>
                </c:pt>
                <c:pt idx="9321">
                  <c:v>608</c:v>
                </c:pt>
                <c:pt idx="9322">
                  <c:v>608</c:v>
                </c:pt>
                <c:pt idx="9323">
                  <c:v>608</c:v>
                </c:pt>
                <c:pt idx="9324">
                  <c:v>608</c:v>
                </c:pt>
                <c:pt idx="9325">
                  <c:v>608</c:v>
                </c:pt>
                <c:pt idx="9326">
                  <c:v>608</c:v>
                </c:pt>
                <c:pt idx="9327">
                  <c:v>608</c:v>
                </c:pt>
                <c:pt idx="9328">
                  <c:v>608</c:v>
                </c:pt>
                <c:pt idx="9329">
                  <c:v>608</c:v>
                </c:pt>
                <c:pt idx="9330">
                  <c:v>608</c:v>
                </c:pt>
                <c:pt idx="9331">
                  <c:v>608</c:v>
                </c:pt>
                <c:pt idx="9332">
                  <c:v>608</c:v>
                </c:pt>
                <c:pt idx="9333">
                  <c:v>608</c:v>
                </c:pt>
                <c:pt idx="9334">
                  <c:v>608</c:v>
                </c:pt>
                <c:pt idx="9335">
                  <c:v>608</c:v>
                </c:pt>
                <c:pt idx="9336">
                  <c:v>608</c:v>
                </c:pt>
                <c:pt idx="9337">
                  <c:v>608</c:v>
                </c:pt>
                <c:pt idx="9338">
                  <c:v>608</c:v>
                </c:pt>
                <c:pt idx="9339">
                  <c:v>608</c:v>
                </c:pt>
                <c:pt idx="9340">
                  <c:v>608</c:v>
                </c:pt>
                <c:pt idx="9341">
                  <c:v>608</c:v>
                </c:pt>
                <c:pt idx="9342">
                  <c:v>608</c:v>
                </c:pt>
                <c:pt idx="9343">
                  <c:v>608</c:v>
                </c:pt>
                <c:pt idx="9344">
                  <c:v>608</c:v>
                </c:pt>
                <c:pt idx="9345">
                  <c:v>608</c:v>
                </c:pt>
                <c:pt idx="9346">
                  <c:v>608</c:v>
                </c:pt>
                <c:pt idx="9347">
                  <c:v>608</c:v>
                </c:pt>
                <c:pt idx="9348">
                  <c:v>608</c:v>
                </c:pt>
                <c:pt idx="9349">
                  <c:v>608</c:v>
                </c:pt>
                <c:pt idx="9350">
                  <c:v>608</c:v>
                </c:pt>
                <c:pt idx="9351">
                  <c:v>608</c:v>
                </c:pt>
                <c:pt idx="9352">
                  <c:v>608</c:v>
                </c:pt>
                <c:pt idx="9353">
                  <c:v>608</c:v>
                </c:pt>
                <c:pt idx="9354">
                  <c:v>608</c:v>
                </c:pt>
                <c:pt idx="9355">
                  <c:v>608</c:v>
                </c:pt>
                <c:pt idx="9356">
                  <c:v>608</c:v>
                </c:pt>
                <c:pt idx="9357">
                  <c:v>608</c:v>
                </c:pt>
                <c:pt idx="9358">
                  <c:v>608</c:v>
                </c:pt>
                <c:pt idx="9359">
                  <c:v>608</c:v>
                </c:pt>
                <c:pt idx="9360">
                  <c:v>608</c:v>
                </c:pt>
                <c:pt idx="9361">
                  <c:v>608</c:v>
                </c:pt>
                <c:pt idx="9362">
                  <c:v>608</c:v>
                </c:pt>
                <c:pt idx="9363">
                  <c:v>608</c:v>
                </c:pt>
                <c:pt idx="9364">
                  <c:v>608</c:v>
                </c:pt>
                <c:pt idx="9365">
                  <c:v>608</c:v>
                </c:pt>
                <c:pt idx="9366">
                  <c:v>608</c:v>
                </c:pt>
                <c:pt idx="9367">
                  <c:v>608</c:v>
                </c:pt>
                <c:pt idx="9368">
                  <c:v>608</c:v>
                </c:pt>
                <c:pt idx="9369">
                  <c:v>608</c:v>
                </c:pt>
                <c:pt idx="9370">
                  <c:v>608</c:v>
                </c:pt>
                <c:pt idx="9371">
                  <c:v>608</c:v>
                </c:pt>
                <c:pt idx="9372">
                  <c:v>608</c:v>
                </c:pt>
                <c:pt idx="9373">
                  <c:v>608</c:v>
                </c:pt>
                <c:pt idx="9374">
                  <c:v>608</c:v>
                </c:pt>
                <c:pt idx="9375">
                  <c:v>608</c:v>
                </c:pt>
                <c:pt idx="9376">
                  <c:v>608</c:v>
                </c:pt>
                <c:pt idx="9377">
                  <c:v>608</c:v>
                </c:pt>
                <c:pt idx="9378">
                  <c:v>608</c:v>
                </c:pt>
                <c:pt idx="9379">
                  <c:v>608</c:v>
                </c:pt>
                <c:pt idx="9380">
                  <c:v>608</c:v>
                </c:pt>
                <c:pt idx="9381">
                  <c:v>608</c:v>
                </c:pt>
                <c:pt idx="9382">
                  <c:v>608</c:v>
                </c:pt>
                <c:pt idx="9383">
                  <c:v>608</c:v>
                </c:pt>
                <c:pt idx="9384">
                  <c:v>608</c:v>
                </c:pt>
                <c:pt idx="9385">
                  <c:v>608</c:v>
                </c:pt>
                <c:pt idx="9386">
                  <c:v>608</c:v>
                </c:pt>
                <c:pt idx="9387">
                  <c:v>608</c:v>
                </c:pt>
                <c:pt idx="9388">
                  <c:v>608</c:v>
                </c:pt>
                <c:pt idx="9389">
                  <c:v>608</c:v>
                </c:pt>
                <c:pt idx="9390">
                  <c:v>608</c:v>
                </c:pt>
                <c:pt idx="9391">
                  <c:v>608</c:v>
                </c:pt>
                <c:pt idx="9392">
                  <c:v>608</c:v>
                </c:pt>
                <c:pt idx="9393">
                  <c:v>608</c:v>
                </c:pt>
                <c:pt idx="9394">
                  <c:v>608</c:v>
                </c:pt>
                <c:pt idx="9395">
                  <c:v>608</c:v>
                </c:pt>
                <c:pt idx="9396">
                  <c:v>608</c:v>
                </c:pt>
                <c:pt idx="9397">
                  <c:v>608</c:v>
                </c:pt>
                <c:pt idx="9398">
                  <c:v>608</c:v>
                </c:pt>
                <c:pt idx="9399">
                  <c:v>608</c:v>
                </c:pt>
                <c:pt idx="9400">
                  <c:v>608</c:v>
                </c:pt>
                <c:pt idx="9401">
                  <c:v>608</c:v>
                </c:pt>
                <c:pt idx="9402">
                  <c:v>608</c:v>
                </c:pt>
                <c:pt idx="9403">
                  <c:v>608</c:v>
                </c:pt>
                <c:pt idx="9404">
                  <c:v>608</c:v>
                </c:pt>
                <c:pt idx="9405">
                  <c:v>608</c:v>
                </c:pt>
                <c:pt idx="9406">
                  <c:v>608</c:v>
                </c:pt>
                <c:pt idx="9407">
                  <c:v>608</c:v>
                </c:pt>
                <c:pt idx="9408">
                  <c:v>608</c:v>
                </c:pt>
                <c:pt idx="9409">
                  <c:v>608</c:v>
                </c:pt>
                <c:pt idx="9410">
                  <c:v>608</c:v>
                </c:pt>
                <c:pt idx="9411">
                  <c:v>608</c:v>
                </c:pt>
                <c:pt idx="9412">
                  <c:v>608</c:v>
                </c:pt>
                <c:pt idx="9413">
                  <c:v>608</c:v>
                </c:pt>
                <c:pt idx="9414">
                  <c:v>608</c:v>
                </c:pt>
                <c:pt idx="9415">
                  <c:v>608</c:v>
                </c:pt>
                <c:pt idx="9416">
                  <c:v>608</c:v>
                </c:pt>
                <c:pt idx="9417">
                  <c:v>608</c:v>
                </c:pt>
                <c:pt idx="9418">
                  <c:v>608</c:v>
                </c:pt>
                <c:pt idx="9419">
                  <c:v>608</c:v>
                </c:pt>
                <c:pt idx="9420">
                  <c:v>608</c:v>
                </c:pt>
                <c:pt idx="9421">
                  <c:v>608</c:v>
                </c:pt>
                <c:pt idx="9422">
                  <c:v>608</c:v>
                </c:pt>
                <c:pt idx="9423">
                  <c:v>608</c:v>
                </c:pt>
                <c:pt idx="9424">
                  <c:v>608</c:v>
                </c:pt>
                <c:pt idx="9425">
                  <c:v>608</c:v>
                </c:pt>
                <c:pt idx="9426">
                  <c:v>608</c:v>
                </c:pt>
                <c:pt idx="9427">
                  <c:v>608</c:v>
                </c:pt>
                <c:pt idx="9428">
                  <c:v>608</c:v>
                </c:pt>
                <c:pt idx="9429">
                  <c:v>608</c:v>
                </c:pt>
                <c:pt idx="9430">
                  <c:v>608</c:v>
                </c:pt>
                <c:pt idx="9431">
                  <c:v>608</c:v>
                </c:pt>
                <c:pt idx="9432">
                  <c:v>608</c:v>
                </c:pt>
                <c:pt idx="9433">
                  <c:v>608</c:v>
                </c:pt>
                <c:pt idx="9434">
                  <c:v>608</c:v>
                </c:pt>
                <c:pt idx="9435">
                  <c:v>608</c:v>
                </c:pt>
                <c:pt idx="9436">
                  <c:v>608</c:v>
                </c:pt>
                <c:pt idx="9437">
                  <c:v>608</c:v>
                </c:pt>
                <c:pt idx="9438">
                  <c:v>608</c:v>
                </c:pt>
                <c:pt idx="9439">
                  <c:v>608</c:v>
                </c:pt>
                <c:pt idx="9440">
                  <c:v>608</c:v>
                </c:pt>
                <c:pt idx="9441">
                  <c:v>608</c:v>
                </c:pt>
                <c:pt idx="9442">
                  <c:v>608</c:v>
                </c:pt>
                <c:pt idx="9443">
                  <c:v>608</c:v>
                </c:pt>
                <c:pt idx="9444">
                  <c:v>608</c:v>
                </c:pt>
                <c:pt idx="9445">
                  <c:v>608</c:v>
                </c:pt>
                <c:pt idx="9446">
                  <c:v>608</c:v>
                </c:pt>
                <c:pt idx="9447">
                  <c:v>608</c:v>
                </c:pt>
                <c:pt idx="9448">
                  <c:v>608</c:v>
                </c:pt>
                <c:pt idx="9449">
                  <c:v>608</c:v>
                </c:pt>
                <c:pt idx="9450">
                  <c:v>608</c:v>
                </c:pt>
                <c:pt idx="9451">
                  <c:v>608</c:v>
                </c:pt>
                <c:pt idx="9452">
                  <c:v>608</c:v>
                </c:pt>
                <c:pt idx="9453">
                  <c:v>608</c:v>
                </c:pt>
                <c:pt idx="9454">
                  <c:v>608</c:v>
                </c:pt>
                <c:pt idx="9455">
                  <c:v>608</c:v>
                </c:pt>
                <c:pt idx="9456">
                  <c:v>608</c:v>
                </c:pt>
                <c:pt idx="9457">
                  <c:v>608</c:v>
                </c:pt>
                <c:pt idx="9458">
                  <c:v>608</c:v>
                </c:pt>
                <c:pt idx="9459">
                  <c:v>608</c:v>
                </c:pt>
                <c:pt idx="9460">
                  <c:v>608</c:v>
                </c:pt>
                <c:pt idx="9461">
                  <c:v>608</c:v>
                </c:pt>
                <c:pt idx="9462">
                  <c:v>608</c:v>
                </c:pt>
                <c:pt idx="9463">
                  <c:v>608</c:v>
                </c:pt>
                <c:pt idx="9464">
                  <c:v>608</c:v>
                </c:pt>
                <c:pt idx="9465">
                  <c:v>608</c:v>
                </c:pt>
                <c:pt idx="9466">
                  <c:v>608</c:v>
                </c:pt>
                <c:pt idx="9467">
                  <c:v>608</c:v>
                </c:pt>
                <c:pt idx="9468">
                  <c:v>608</c:v>
                </c:pt>
                <c:pt idx="9469">
                  <c:v>608</c:v>
                </c:pt>
                <c:pt idx="9470">
                  <c:v>608</c:v>
                </c:pt>
                <c:pt idx="9471">
                  <c:v>608</c:v>
                </c:pt>
                <c:pt idx="9472">
                  <c:v>608</c:v>
                </c:pt>
                <c:pt idx="9473">
                  <c:v>608</c:v>
                </c:pt>
                <c:pt idx="9474">
                  <c:v>608</c:v>
                </c:pt>
                <c:pt idx="9475">
                  <c:v>608</c:v>
                </c:pt>
                <c:pt idx="9476">
                  <c:v>608</c:v>
                </c:pt>
                <c:pt idx="9477">
                  <c:v>608</c:v>
                </c:pt>
                <c:pt idx="9478">
                  <c:v>608</c:v>
                </c:pt>
                <c:pt idx="9479">
                  <c:v>608</c:v>
                </c:pt>
                <c:pt idx="9480">
                  <c:v>608</c:v>
                </c:pt>
                <c:pt idx="9481">
                  <c:v>608</c:v>
                </c:pt>
                <c:pt idx="9482">
                  <c:v>608</c:v>
                </c:pt>
                <c:pt idx="9483">
                  <c:v>608</c:v>
                </c:pt>
                <c:pt idx="9484">
                  <c:v>608</c:v>
                </c:pt>
                <c:pt idx="9485">
                  <c:v>608</c:v>
                </c:pt>
                <c:pt idx="9486">
                  <c:v>608</c:v>
                </c:pt>
                <c:pt idx="9487">
                  <c:v>608</c:v>
                </c:pt>
                <c:pt idx="9488">
                  <c:v>608</c:v>
                </c:pt>
                <c:pt idx="9489">
                  <c:v>608</c:v>
                </c:pt>
                <c:pt idx="9490">
                  <c:v>608</c:v>
                </c:pt>
                <c:pt idx="9491">
                  <c:v>608</c:v>
                </c:pt>
                <c:pt idx="9492">
                  <c:v>608</c:v>
                </c:pt>
                <c:pt idx="9493">
                  <c:v>608</c:v>
                </c:pt>
                <c:pt idx="9494">
                  <c:v>608</c:v>
                </c:pt>
                <c:pt idx="9495">
                  <c:v>608</c:v>
                </c:pt>
                <c:pt idx="9496">
                  <c:v>608</c:v>
                </c:pt>
                <c:pt idx="9497">
                  <c:v>608</c:v>
                </c:pt>
                <c:pt idx="9498">
                  <c:v>608</c:v>
                </c:pt>
                <c:pt idx="9499">
                  <c:v>608</c:v>
                </c:pt>
                <c:pt idx="9500">
                  <c:v>608</c:v>
                </c:pt>
                <c:pt idx="9501">
                  <c:v>608</c:v>
                </c:pt>
                <c:pt idx="9502">
                  <c:v>608</c:v>
                </c:pt>
                <c:pt idx="9503">
                  <c:v>608</c:v>
                </c:pt>
                <c:pt idx="9504">
                  <c:v>608</c:v>
                </c:pt>
                <c:pt idx="9505">
                  <c:v>608</c:v>
                </c:pt>
                <c:pt idx="9506">
                  <c:v>608</c:v>
                </c:pt>
                <c:pt idx="9507">
                  <c:v>608</c:v>
                </c:pt>
                <c:pt idx="9508">
                  <c:v>608</c:v>
                </c:pt>
                <c:pt idx="9509">
                  <c:v>608</c:v>
                </c:pt>
                <c:pt idx="9510">
                  <c:v>608</c:v>
                </c:pt>
                <c:pt idx="9511">
                  <c:v>608</c:v>
                </c:pt>
                <c:pt idx="9512">
                  <c:v>608</c:v>
                </c:pt>
                <c:pt idx="9513">
                  <c:v>608</c:v>
                </c:pt>
                <c:pt idx="9514">
                  <c:v>608</c:v>
                </c:pt>
                <c:pt idx="9515">
                  <c:v>608</c:v>
                </c:pt>
                <c:pt idx="9516">
                  <c:v>608</c:v>
                </c:pt>
                <c:pt idx="9517">
                  <c:v>608</c:v>
                </c:pt>
                <c:pt idx="9518">
                  <c:v>608</c:v>
                </c:pt>
                <c:pt idx="9519">
                  <c:v>608</c:v>
                </c:pt>
                <c:pt idx="9520">
                  <c:v>608</c:v>
                </c:pt>
                <c:pt idx="9521">
                  <c:v>608</c:v>
                </c:pt>
                <c:pt idx="9522">
                  <c:v>608</c:v>
                </c:pt>
                <c:pt idx="9523">
                  <c:v>608</c:v>
                </c:pt>
                <c:pt idx="9524">
                  <c:v>608</c:v>
                </c:pt>
                <c:pt idx="9525">
                  <c:v>608</c:v>
                </c:pt>
                <c:pt idx="9526">
                  <c:v>608</c:v>
                </c:pt>
                <c:pt idx="9527">
                  <c:v>608</c:v>
                </c:pt>
                <c:pt idx="9528">
                  <c:v>608</c:v>
                </c:pt>
                <c:pt idx="9529">
                  <c:v>608</c:v>
                </c:pt>
                <c:pt idx="9530">
                  <c:v>608</c:v>
                </c:pt>
                <c:pt idx="9531">
                  <c:v>608</c:v>
                </c:pt>
                <c:pt idx="9532">
                  <c:v>608</c:v>
                </c:pt>
                <c:pt idx="9533">
                  <c:v>608</c:v>
                </c:pt>
                <c:pt idx="9534">
                  <c:v>608</c:v>
                </c:pt>
                <c:pt idx="9535">
                  <c:v>608</c:v>
                </c:pt>
                <c:pt idx="9536">
                  <c:v>608</c:v>
                </c:pt>
                <c:pt idx="9537">
                  <c:v>608</c:v>
                </c:pt>
                <c:pt idx="9538">
                  <c:v>608</c:v>
                </c:pt>
                <c:pt idx="9539">
                  <c:v>608</c:v>
                </c:pt>
                <c:pt idx="9540">
                  <c:v>608</c:v>
                </c:pt>
                <c:pt idx="9541">
                  <c:v>608</c:v>
                </c:pt>
                <c:pt idx="9542">
                  <c:v>608</c:v>
                </c:pt>
                <c:pt idx="9543">
                  <c:v>608</c:v>
                </c:pt>
                <c:pt idx="9544">
                  <c:v>608</c:v>
                </c:pt>
                <c:pt idx="9545">
                  <c:v>608</c:v>
                </c:pt>
                <c:pt idx="9546">
                  <c:v>608</c:v>
                </c:pt>
                <c:pt idx="9547">
                  <c:v>608</c:v>
                </c:pt>
                <c:pt idx="9548">
                  <c:v>608</c:v>
                </c:pt>
                <c:pt idx="9549">
                  <c:v>608</c:v>
                </c:pt>
                <c:pt idx="9550">
                  <c:v>608</c:v>
                </c:pt>
                <c:pt idx="9551">
                  <c:v>608</c:v>
                </c:pt>
                <c:pt idx="9552">
                  <c:v>608</c:v>
                </c:pt>
                <c:pt idx="9553">
                  <c:v>608</c:v>
                </c:pt>
                <c:pt idx="9554">
                  <c:v>608</c:v>
                </c:pt>
                <c:pt idx="9555">
                  <c:v>608</c:v>
                </c:pt>
                <c:pt idx="9556">
                  <c:v>608</c:v>
                </c:pt>
                <c:pt idx="9557">
                  <c:v>608</c:v>
                </c:pt>
                <c:pt idx="9558">
                  <c:v>608</c:v>
                </c:pt>
                <c:pt idx="9559">
                  <c:v>608</c:v>
                </c:pt>
                <c:pt idx="9560">
                  <c:v>608</c:v>
                </c:pt>
                <c:pt idx="9561">
                  <c:v>608</c:v>
                </c:pt>
                <c:pt idx="9562">
                  <c:v>608</c:v>
                </c:pt>
                <c:pt idx="9563">
                  <c:v>608</c:v>
                </c:pt>
                <c:pt idx="9564">
                  <c:v>608</c:v>
                </c:pt>
                <c:pt idx="9565">
                  <c:v>608</c:v>
                </c:pt>
                <c:pt idx="9566">
                  <c:v>608</c:v>
                </c:pt>
                <c:pt idx="9567">
                  <c:v>608</c:v>
                </c:pt>
                <c:pt idx="9568">
                  <c:v>608</c:v>
                </c:pt>
                <c:pt idx="9569">
                  <c:v>608</c:v>
                </c:pt>
                <c:pt idx="9570">
                  <c:v>608</c:v>
                </c:pt>
                <c:pt idx="9571">
                  <c:v>608</c:v>
                </c:pt>
                <c:pt idx="9572">
                  <c:v>608</c:v>
                </c:pt>
                <c:pt idx="9573">
                  <c:v>608</c:v>
                </c:pt>
                <c:pt idx="9574">
                  <c:v>608</c:v>
                </c:pt>
                <c:pt idx="9575">
                  <c:v>608</c:v>
                </c:pt>
                <c:pt idx="9576">
                  <c:v>608</c:v>
                </c:pt>
                <c:pt idx="9577">
                  <c:v>608</c:v>
                </c:pt>
                <c:pt idx="9578">
                  <c:v>608</c:v>
                </c:pt>
                <c:pt idx="9579">
                  <c:v>608</c:v>
                </c:pt>
                <c:pt idx="9580">
                  <c:v>608</c:v>
                </c:pt>
                <c:pt idx="9581">
                  <c:v>608</c:v>
                </c:pt>
                <c:pt idx="9582">
                  <c:v>608</c:v>
                </c:pt>
                <c:pt idx="9583">
                  <c:v>608</c:v>
                </c:pt>
                <c:pt idx="9584">
                  <c:v>608</c:v>
                </c:pt>
                <c:pt idx="9585">
                  <c:v>608</c:v>
                </c:pt>
                <c:pt idx="9586">
                  <c:v>608</c:v>
                </c:pt>
                <c:pt idx="9587">
                  <c:v>608</c:v>
                </c:pt>
                <c:pt idx="9588">
                  <c:v>608</c:v>
                </c:pt>
                <c:pt idx="9589">
                  <c:v>608</c:v>
                </c:pt>
                <c:pt idx="9590">
                  <c:v>608</c:v>
                </c:pt>
                <c:pt idx="9591">
                  <c:v>608</c:v>
                </c:pt>
                <c:pt idx="9592">
                  <c:v>608</c:v>
                </c:pt>
                <c:pt idx="9593">
                  <c:v>608</c:v>
                </c:pt>
                <c:pt idx="9594">
                  <c:v>608</c:v>
                </c:pt>
                <c:pt idx="9595">
                  <c:v>608</c:v>
                </c:pt>
                <c:pt idx="9596">
                  <c:v>608</c:v>
                </c:pt>
                <c:pt idx="9597">
                  <c:v>608</c:v>
                </c:pt>
                <c:pt idx="9598">
                  <c:v>608</c:v>
                </c:pt>
                <c:pt idx="9599">
                  <c:v>608</c:v>
                </c:pt>
                <c:pt idx="9600">
                  <c:v>608</c:v>
                </c:pt>
                <c:pt idx="9601">
                  <c:v>608</c:v>
                </c:pt>
                <c:pt idx="9602">
                  <c:v>608</c:v>
                </c:pt>
                <c:pt idx="9603">
                  <c:v>608</c:v>
                </c:pt>
                <c:pt idx="9604">
                  <c:v>608</c:v>
                </c:pt>
                <c:pt idx="9605">
                  <c:v>608</c:v>
                </c:pt>
                <c:pt idx="9606">
                  <c:v>608</c:v>
                </c:pt>
                <c:pt idx="9607">
                  <c:v>608</c:v>
                </c:pt>
                <c:pt idx="9608">
                  <c:v>608</c:v>
                </c:pt>
                <c:pt idx="9609">
                  <c:v>608</c:v>
                </c:pt>
                <c:pt idx="9610">
                  <c:v>608</c:v>
                </c:pt>
                <c:pt idx="9611">
                  <c:v>608</c:v>
                </c:pt>
                <c:pt idx="9612">
                  <c:v>608</c:v>
                </c:pt>
                <c:pt idx="9613">
                  <c:v>608</c:v>
                </c:pt>
                <c:pt idx="9614">
                  <c:v>608</c:v>
                </c:pt>
                <c:pt idx="9615">
                  <c:v>608</c:v>
                </c:pt>
                <c:pt idx="9616">
                  <c:v>608</c:v>
                </c:pt>
                <c:pt idx="9617">
                  <c:v>608</c:v>
                </c:pt>
                <c:pt idx="9618">
                  <c:v>608</c:v>
                </c:pt>
                <c:pt idx="9619">
                  <c:v>608</c:v>
                </c:pt>
                <c:pt idx="9620">
                  <c:v>608</c:v>
                </c:pt>
                <c:pt idx="9621">
                  <c:v>608</c:v>
                </c:pt>
                <c:pt idx="9622">
                  <c:v>608</c:v>
                </c:pt>
                <c:pt idx="9623">
                  <c:v>608</c:v>
                </c:pt>
                <c:pt idx="9624">
                  <c:v>608</c:v>
                </c:pt>
                <c:pt idx="9625">
                  <c:v>608</c:v>
                </c:pt>
                <c:pt idx="9626">
                  <c:v>608</c:v>
                </c:pt>
                <c:pt idx="9627">
                  <c:v>608</c:v>
                </c:pt>
                <c:pt idx="9628">
                  <c:v>608</c:v>
                </c:pt>
                <c:pt idx="9629">
                  <c:v>608</c:v>
                </c:pt>
                <c:pt idx="9630">
                  <c:v>608</c:v>
                </c:pt>
                <c:pt idx="9631">
                  <c:v>608</c:v>
                </c:pt>
                <c:pt idx="9632">
                  <c:v>608</c:v>
                </c:pt>
                <c:pt idx="9633">
                  <c:v>608</c:v>
                </c:pt>
                <c:pt idx="9634">
                  <c:v>608</c:v>
                </c:pt>
                <c:pt idx="9635">
                  <c:v>608</c:v>
                </c:pt>
                <c:pt idx="9636">
                  <c:v>608</c:v>
                </c:pt>
                <c:pt idx="9637">
                  <c:v>608</c:v>
                </c:pt>
                <c:pt idx="9638">
                  <c:v>608</c:v>
                </c:pt>
                <c:pt idx="9639">
                  <c:v>608</c:v>
                </c:pt>
                <c:pt idx="9640">
                  <c:v>608</c:v>
                </c:pt>
                <c:pt idx="9641">
                  <c:v>608</c:v>
                </c:pt>
                <c:pt idx="9642">
                  <c:v>608</c:v>
                </c:pt>
                <c:pt idx="9643">
                  <c:v>608</c:v>
                </c:pt>
                <c:pt idx="9644">
                  <c:v>608</c:v>
                </c:pt>
                <c:pt idx="9645">
                  <c:v>608</c:v>
                </c:pt>
                <c:pt idx="9646">
                  <c:v>608</c:v>
                </c:pt>
                <c:pt idx="9647">
                  <c:v>608</c:v>
                </c:pt>
                <c:pt idx="9648">
                  <c:v>608</c:v>
                </c:pt>
                <c:pt idx="9649">
                  <c:v>608</c:v>
                </c:pt>
                <c:pt idx="9650">
                  <c:v>608</c:v>
                </c:pt>
                <c:pt idx="9651">
                  <c:v>608</c:v>
                </c:pt>
                <c:pt idx="9652">
                  <c:v>608</c:v>
                </c:pt>
                <c:pt idx="9653">
                  <c:v>608</c:v>
                </c:pt>
                <c:pt idx="9654">
                  <c:v>608</c:v>
                </c:pt>
                <c:pt idx="9655">
                  <c:v>608</c:v>
                </c:pt>
                <c:pt idx="9656">
                  <c:v>608</c:v>
                </c:pt>
                <c:pt idx="9657">
                  <c:v>608</c:v>
                </c:pt>
                <c:pt idx="9658">
                  <c:v>608</c:v>
                </c:pt>
                <c:pt idx="9659">
                  <c:v>608</c:v>
                </c:pt>
                <c:pt idx="9660">
                  <c:v>608</c:v>
                </c:pt>
                <c:pt idx="9661">
                  <c:v>608</c:v>
                </c:pt>
                <c:pt idx="9662">
                  <c:v>608</c:v>
                </c:pt>
                <c:pt idx="9663">
                  <c:v>608</c:v>
                </c:pt>
                <c:pt idx="9664">
                  <c:v>608</c:v>
                </c:pt>
                <c:pt idx="9665">
                  <c:v>608</c:v>
                </c:pt>
                <c:pt idx="9666">
                  <c:v>608</c:v>
                </c:pt>
                <c:pt idx="9667">
                  <c:v>608</c:v>
                </c:pt>
                <c:pt idx="9668">
                  <c:v>608</c:v>
                </c:pt>
                <c:pt idx="9669">
                  <c:v>608</c:v>
                </c:pt>
                <c:pt idx="9670">
                  <c:v>608</c:v>
                </c:pt>
                <c:pt idx="9671">
                  <c:v>608</c:v>
                </c:pt>
                <c:pt idx="9672">
                  <c:v>608</c:v>
                </c:pt>
                <c:pt idx="9673">
                  <c:v>608</c:v>
                </c:pt>
                <c:pt idx="9674">
                  <c:v>608</c:v>
                </c:pt>
                <c:pt idx="9675">
                  <c:v>608</c:v>
                </c:pt>
                <c:pt idx="9676">
                  <c:v>608</c:v>
                </c:pt>
                <c:pt idx="9677">
                  <c:v>608</c:v>
                </c:pt>
                <c:pt idx="9678">
                  <c:v>608</c:v>
                </c:pt>
                <c:pt idx="9679">
                  <c:v>608</c:v>
                </c:pt>
                <c:pt idx="9680">
                  <c:v>608</c:v>
                </c:pt>
                <c:pt idx="9681">
                  <c:v>608</c:v>
                </c:pt>
                <c:pt idx="9682">
                  <c:v>608</c:v>
                </c:pt>
                <c:pt idx="9683">
                  <c:v>608</c:v>
                </c:pt>
                <c:pt idx="9684">
                  <c:v>608</c:v>
                </c:pt>
                <c:pt idx="9685">
                  <c:v>608</c:v>
                </c:pt>
                <c:pt idx="9686">
                  <c:v>608</c:v>
                </c:pt>
                <c:pt idx="9687">
                  <c:v>608</c:v>
                </c:pt>
                <c:pt idx="9688">
                  <c:v>608</c:v>
                </c:pt>
                <c:pt idx="9689">
                  <c:v>608</c:v>
                </c:pt>
                <c:pt idx="9690">
                  <c:v>608</c:v>
                </c:pt>
                <c:pt idx="9691">
                  <c:v>608</c:v>
                </c:pt>
                <c:pt idx="9692">
                  <c:v>608</c:v>
                </c:pt>
                <c:pt idx="9693">
                  <c:v>608</c:v>
                </c:pt>
                <c:pt idx="9694">
                  <c:v>608</c:v>
                </c:pt>
                <c:pt idx="9695">
                  <c:v>608</c:v>
                </c:pt>
                <c:pt idx="9696">
                  <c:v>608</c:v>
                </c:pt>
                <c:pt idx="9697">
                  <c:v>608</c:v>
                </c:pt>
                <c:pt idx="9698">
                  <c:v>608</c:v>
                </c:pt>
                <c:pt idx="9699">
                  <c:v>608</c:v>
                </c:pt>
                <c:pt idx="9700">
                  <c:v>608</c:v>
                </c:pt>
                <c:pt idx="9701">
                  <c:v>608</c:v>
                </c:pt>
                <c:pt idx="9702">
                  <c:v>608</c:v>
                </c:pt>
                <c:pt idx="9703">
                  <c:v>608</c:v>
                </c:pt>
                <c:pt idx="9704">
                  <c:v>608</c:v>
                </c:pt>
                <c:pt idx="9705">
                  <c:v>608</c:v>
                </c:pt>
                <c:pt idx="9706">
                  <c:v>608</c:v>
                </c:pt>
                <c:pt idx="9707">
                  <c:v>608</c:v>
                </c:pt>
                <c:pt idx="9708">
                  <c:v>608</c:v>
                </c:pt>
                <c:pt idx="9709">
                  <c:v>608</c:v>
                </c:pt>
                <c:pt idx="9710">
                  <c:v>608</c:v>
                </c:pt>
                <c:pt idx="9711">
                  <c:v>608</c:v>
                </c:pt>
                <c:pt idx="9712">
                  <c:v>608</c:v>
                </c:pt>
                <c:pt idx="9713">
                  <c:v>608</c:v>
                </c:pt>
                <c:pt idx="9714">
                  <c:v>608</c:v>
                </c:pt>
                <c:pt idx="9715">
                  <c:v>608</c:v>
                </c:pt>
                <c:pt idx="9716">
                  <c:v>608</c:v>
                </c:pt>
                <c:pt idx="9717">
                  <c:v>608</c:v>
                </c:pt>
                <c:pt idx="9718">
                  <c:v>608</c:v>
                </c:pt>
                <c:pt idx="9719">
                  <c:v>608</c:v>
                </c:pt>
                <c:pt idx="9720">
                  <c:v>608</c:v>
                </c:pt>
                <c:pt idx="9721">
                  <c:v>608</c:v>
                </c:pt>
                <c:pt idx="9722">
                  <c:v>608</c:v>
                </c:pt>
                <c:pt idx="9723">
                  <c:v>608</c:v>
                </c:pt>
                <c:pt idx="9724">
                  <c:v>608</c:v>
                </c:pt>
                <c:pt idx="9725">
                  <c:v>608</c:v>
                </c:pt>
                <c:pt idx="9726">
                  <c:v>608</c:v>
                </c:pt>
                <c:pt idx="9727">
                  <c:v>608</c:v>
                </c:pt>
                <c:pt idx="9728">
                  <c:v>608</c:v>
                </c:pt>
                <c:pt idx="9729">
                  <c:v>608</c:v>
                </c:pt>
                <c:pt idx="9730">
                  <c:v>608</c:v>
                </c:pt>
                <c:pt idx="9731">
                  <c:v>608</c:v>
                </c:pt>
                <c:pt idx="9732">
                  <c:v>608</c:v>
                </c:pt>
                <c:pt idx="9733">
                  <c:v>608</c:v>
                </c:pt>
                <c:pt idx="9734">
                  <c:v>608</c:v>
                </c:pt>
                <c:pt idx="9735">
                  <c:v>608</c:v>
                </c:pt>
                <c:pt idx="9736">
                  <c:v>608</c:v>
                </c:pt>
                <c:pt idx="9737">
                  <c:v>608</c:v>
                </c:pt>
                <c:pt idx="9738">
                  <c:v>608</c:v>
                </c:pt>
                <c:pt idx="9739">
                  <c:v>608</c:v>
                </c:pt>
                <c:pt idx="9740">
                  <c:v>608</c:v>
                </c:pt>
                <c:pt idx="9741">
                  <c:v>608</c:v>
                </c:pt>
                <c:pt idx="9742">
                  <c:v>608</c:v>
                </c:pt>
                <c:pt idx="9743">
                  <c:v>608</c:v>
                </c:pt>
                <c:pt idx="9744">
                  <c:v>608</c:v>
                </c:pt>
                <c:pt idx="9745">
                  <c:v>608</c:v>
                </c:pt>
                <c:pt idx="9746">
                  <c:v>608</c:v>
                </c:pt>
                <c:pt idx="9747">
                  <c:v>608</c:v>
                </c:pt>
                <c:pt idx="9748">
                  <c:v>608</c:v>
                </c:pt>
                <c:pt idx="9749">
                  <c:v>608</c:v>
                </c:pt>
                <c:pt idx="9750">
                  <c:v>608</c:v>
                </c:pt>
                <c:pt idx="9751">
                  <c:v>608</c:v>
                </c:pt>
                <c:pt idx="9752">
                  <c:v>608</c:v>
                </c:pt>
                <c:pt idx="9753">
                  <c:v>608</c:v>
                </c:pt>
                <c:pt idx="9754">
                  <c:v>608</c:v>
                </c:pt>
                <c:pt idx="9755">
                  <c:v>608</c:v>
                </c:pt>
                <c:pt idx="9756">
                  <c:v>608</c:v>
                </c:pt>
                <c:pt idx="9757">
                  <c:v>608</c:v>
                </c:pt>
                <c:pt idx="9758">
                  <c:v>608</c:v>
                </c:pt>
                <c:pt idx="9759">
                  <c:v>608</c:v>
                </c:pt>
                <c:pt idx="9760">
                  <c:v>608</c:v>
                </c:pt>
                <c:pt idx="9761">
                  <c:v>608</c:v>
                </c:pt>
                <c:pt idx="9762">
                  <c:v>608</c:v>
                </c:pt>
                <c:pt idx="9763">
                  <c:v>608</c:v>
                </c:pt>
                <c:pt idx="9764">
                  <c:v>608</c:v>
                </c:pt>
                <c:pt idx="9765">
                  <c:v>608</c:v>
                </c:pt>
                <c:pt idx="9766">
                  <c:v>608</c:v>
                </c:pt>
                <c:pt idx="9767">
                  <c:v>608</c:v>
                </c:pt>
                <c:pt idx="9768">
                  <c:v>608</c:v>
                </c:pt>
                <c:pt idx="9769">
                  <c:v>608</c:v>
                </c:pt>
                <c:pt idx="9770">
                  <c:v>608</c:v>
                </c:pt>
                <c:pt idx="9771">
                  <c:v>608</c:v>
                </c:pt>
                <c:pt idx="9772">
                  <c:v>608</c:v>
                </c:pt>
                <c:pt idx="9773">
                  <c:v>608</c:v>
                </c:pt>
                <c:pt idx="9774">
                  <c:v>608</c:v>
                </c:pt>
                <c:pt idx="9775">
                  <c:v>608</c:v>
                </c:pt>
                <c:pt idx="9776">
                  <c:v>608</c:v>
                </c:pt>
                <c:pt idx="9777">
                  <c:v>608</c:v>
                </c:pt>
                <c:pt idx="9778">
                  <c:v>608</c:v>
                </c:pt>
                <c:pt idx="9779">
                  <c:v>608</c:v>
                </c:pt>
                <c:pt idx="9780">
                  <c:v>608</c:v>
                </c:pt>
                <c:pt idx="9781">
                  <c:v>608</c:v>
                </c:pt>
                <c:pt idx="9782">
                  <c:v>608</c:v>
                </c:pt>
                <c:pt idx="9783">
                  <c:v>608</c:v>
                </c:pt>
                <c:pt idx="9784">
                  <c:v>608</c:v>
                </c:pt>
                <c:pt idx="9785">
                  <c:v>608</c:v>
                </c:pt>
                <c:pt idx="9786">
                  <c:v>608</c:v>
                </c:pt>
                <c:pt idx="9787">
                  <c:v>608</c:v>
                </c:pt>
                <c:pt idx="9788">
                  <c:v>608</c:v>
                </c:pt>
                <c:pt idx="9789">
                  <c:v>608</c:v>
                </c:pt>
                <c:pt idx="9790">
                  <c:v>608</c:v>
                </c:pt>
                <c:pt idx="9791">
                  <c:v>608</c:v>
                </c:pt>
                <c:pt idx="9792">
                  <c:v>608</c:v>
                </c:pt>
                <c:pt idx="9793">
                  <c:v>608</c:v>
                </c:pt>
                <c:pt idx="9794">
                  <c:v>608</c:v>
                </c:pt>
                <c:pt idx="9795">
                  <c:v>608</c:v>
                </c:pt>
                <c:pt idx="9796">
                  <c:v>608</c:v>
                </c:pt>
                <c:pt idx="9797">
                  <c:v>608</c:v>
                </c:pt>
                <c:pt idx="9798">
                  <c:v>608</c:v>
                </c:pt>
                <c:pt idx="9799">
                  <c:v>608</c:v>
                </c:pt>
                <c:pt idx="9800">
                  <c:v>608</c:v>
                </c:pt>
                <c:pt idx="9801">
                  <c:v>608</c:v>
                </c:pt>
                <c:pt idx="9802">
                  <c:v>608</c:v>
                </c:pt>
                <c:pt idx="9803">
                  <c:v>608</c:v>
                </c:pt>
                <c:pt idx="9804">
                  <c:v>608</c:v>
                </c:pt>
                <c:pt idx="9805">
                  <c:v>608</c:v>
                </c:pt>
                <c:pt idx="9806">
                  <c:v>608</c:v>
                </c:pt>
                <c:pt idx="9807">
                  <c:v>608</c:v>
                </c:pt>
                <c:pt idx="9808">
                  <c:v>608</c:v>
                </c:pt>
                <c:pt idx="9809">
                  <c:v>608</c:v>
                </c:pt>
                <c:pt idx="9810">
                  <c:v>608</c:v>
                </c:pt>
                <c:pt idx="9811">
                  <c:v>608</c:v>
                </c:pt>
                <c:pt idx="9812">
                  <c:v>608</c:v>
                </c:pt>
                <c:pt idx="9813">
                  <c:v>608</c:v>
                </c:pt>
                <c:pt idx="9814">
                  <c:v>608</c:v>
                </c:pt>
                <c:pt idx="9815">
                  <c:v>608</c:v>
                </c:pt>
                <c:pt idx="9816">
                  <c:v>608</c:v>
                </c:pt>
                <c:pt idx="9817">
                  <c:v>608</c:v>
                </c:pt>
                <c:pt idx="9818">
                  <c:v>608</c:v>
                </c:pt>
                <c:pt idx="9819">
                  <c:v>608</c:v>
                </c:pt>
                <c:pt idx="9820">
                  <c:v>608</c:v>
                </c:pt>
                <c:pt idx="9821">
                  <c:v>608</c:v>
                </c:pt>
                <c:pt idx="9822">
                  <c:v>608</c:v>
                </c:pt>
                <c:pt idx="9823">
                  <c:v>608</c:v>
                </c:pt>
                <c:pt idx="9824">
                  <c:v>608</c:v>
                </c:pt>
                <c:pt idx="9825">
                  <c:v>608</c:v>
                </c:pt>
                <c:pt idx="9826">
                  <c:v>608</c:v>
                </c:pt>
                <c:pt idx="9827">
                  <c:v>608</c:v>
                </c:pt>
                <c:pt idx="9828">
                  <c:v>608</c:v>
                </c:pt>
                <c:pt idx="9829">
                  <c:v>608</c:v>
                </c:pt>
                <c:pt idx="9830">
                  <c:v>608</c:v>
                </c:pt>
                <c:pt idx="9831">
                  <c:v>608</c:v>
                </c:pt>
                <c:pt idx="9832">
                  <c:v>608</c:v>
                </c:pt>
                <c:pt idx="9833">
                  <c:v>608</c:v>
                </c:pt>
                <c:pt idx="9834">
                  <c:v>608</c:v>
                </c:pt>
                <c:pt idx="9835">
                  <c:v>608</c:v>
                </c:pt>
                <c:pt idx="9836">
                  <c:v>608</c:v>
                </c:pt>
                <c:pt idx="9837">
                  <c:v>608</c:v>
                </c:pt>
                <c:pt idx="9838">
                  <c:v>608</c:v>
                </c:pt>
                <c:pt idx="9839">
                  <c:v>608</c:v>
                </c:pt>
                <c:pt idx="9840">
                  <c:v>608</c:v>
                </c:pt>
                <c:pt idx="9841">
                  <c:v>608</c:v>
                </c:pt>
                <c:pt idx="9842">
                  <c:v>608</c:v>
                </c:pt>
                <c:pt idx="9843">
                  <c:v>608</c:v>
                </c:pt>
                <c:pt idx="9844">
                  <c:v>608</c:v>
                </c:pt>
                <c:pt idx="9845">
                  <c:v>608</c:v>
                </c:pt>
                <c:pt idx="9846">
                  <c:v>608</c:v>
                </c:pt>
                <c:pt idx="9847">
                  <c:v>608</c:v>
                </c:pt>
                <c:pt idx="9848">
                  <c:v>608</c:v>
                </c:pt>
                <c:pt idx="9849">
                  <c:v>608</c:v>
                </c:pt>
                <c:pt idx="9850">
                  <c:v>608</c:v>
                </c:pt>
                <c:pt idx="9851">
                  <c:v>608</c:v>
                </c:pt>
                <c:pt idx="9852">
                  <c:v>608</c:v>
                </c:pt>
                <c:pt idx="9853">
                  <c:v>608</c:v>
                </c:pt>
                <c:pt idx="9854">
                  <c:v>608</c:v>
                </c:pt>
                <c:pt idx="9855">
                  <c:v>608</c:v>
                </c:pt>
                <c:pt idx="9856">
                  <c:v>608</c:v>
                </c:pt>
                <c:pt idx="9857">
                  <c:v>608</c:v>
                </c:pt>
                <c:pt idx="9858">
                  <c:v>608</c:v>
                </c:pt>
                <c:pt idx="9859">
                  <c:v>608</c:v>
                </c:pt>
                <c:pt idx="9860">
                  <c:v>608</c:v>
                </c:pt>
                <c:pt idx="9861">
                  <c:v>608</c:v>
                </c:pt>
                <c:pt idx="9862">
                  <c:v>608</c:v>
                </c:pt>
                <c:pt idx="9863">
                  <c:v>608</c:v>
                </c:pt>
                <c:pt idx="9864">
                  <c:v>608</c:v>
                </c:pt>
                <c:pt idx="9865">
                  <c:v>608</c:v>
                </c:pt>
                <c:pt idx="9866">
                  <c:v>608</c:v>
                </c:pt>
                <c:pt idx="9867">
                  <c:v>608</c:v>
                </c:pt>
                <c:pt idx="9868">
                  <c:v>608</c:v>
                </c:pt>
                <c:pt idx="9869">
                  <c:v>608</c:v>
                </c:pt>
                <c:pt idx="9870">
                  <c:v>608</c:v>
                </c:pt>
                <c:pt idx="9871">
                  <c:v>608</c:v>
                </c:pt>
                <c:pt idx="9872">
                  <c:v>608</c:v>
                </c:pt>
                <c:pt idx="9873">
                  <c:v>608</c:v>
                </c:pt>
                <c:pt idx="9874">
                  <c:v>608</c:v>
                </c:pt>
                <c:pt idx="9875">
                  <c:v>608</c:v>
                </c:pt>
                <c:pt idx="9876">
                  <c:v>608</c:v>
                </c:pt>
                <c:pt idx="9877">
                  <c:v>608</c:v>
                </c:pt>
                <c:pt idx="9878">
                  <c:v>608</c:v>
                </c:pt>
                <c:pt idx="9879">
                  <c:v>608</c:v>
                </c:pt>
                <c:pt idx="9880">
                  <c:v>608</c:v>
                </c:pt>
                <c:pt idx="9881">
                  <c:v>608</c:v>
                </c:pt>
                <c:pt idx="9882">
                  <c:v>608</c:v>
                </c:pt>
                <c:pt idx="9883">
                  <c:v>608</c:v>
                </c:pt>
                <c:pt idx="9884">
                  <c:v>608</c:v>
                </c:pt>
                <c:pt idx="9885">
                  <c:v>608</c:v>
                </c:pt>
                <c:pt idx="9886">
                  <c:v>608</c:v>
                </c:pt>
                <c:pt idx="9887">
                  <c:v>608</c:v>
                </c:pt>
                <c:pt idx="9888">
                  <c:v>608</c:v>
                </c:pt>
                <c:pt idx="9889">
                  <c:v>608</c:v>
                </c:pt>
                <c:pt idx="9890">
                  <c:v>608</c:v>
                </c:pt>
                <c:pt idx="9891">
                  <c:v>608</c:v>
                </c:pt>
                <c:pt idx="9892">
                  <c:v>608</c:v>
                </c:pt>
                <c:pt idx="9893">
                  <c:v>608</c:v>
                </c:pt>
                <c:pt idx="9894">
                  <c:v>608</c:v>
                </c:pt>
                <c:pt idx="9895">
                  <c:v>608</c:v>
                </c:pt>
                <c:pt idx="9896">
                  <c:v>608</c:v>
                </c:pt>
                <c:pt idx="9897">
                  <c:v>608</c:v>
                </c:pt>
                <c:pt idx="9898">
                  <c:v>608</c:v>
                </c:pt>
                <c:pt idx="9899">
                  <c:v>608</c:v>
                </c:pt>
                <c:pt idx="9900">
                  <c:v>608</c:v>
                </c:pt>
                <c:pt idx="9901">
                  <c:v>608</c:v>
                </c:pt>
                <c:pt idx="9902">
                  <c:v>608</c:v>
                </c:pt>
                <c:pt idx="9903">
                  <c:v>608</c:v>
                </c:pt>
                <c:pt idx="9904">
                  <c:v>608</c:v>
                </c:pt>
                <c:pt idx="9905">
                  <c:v>608</c:v>
                </c:pt>
                <c:pt idx="9906">
                  <c:v>608</c:v>
                </c:pt>
                <c:pt idx="9907">
                  <c:v>608</c:v>
                </c:pt>
                <c:pt idx="9908">
                  <c:v>608</c:v>
                </c:pt>
                <c:pt idx="9909">
                  <c:v>608</c:v>
                </c:pt>
                <c:pt idx="9910">
                  <c:v>608</c:v>
                </c:pt>
                <c:pt idx="9911">
                  <c:v>608</c:v>
                </c:pt>
                <c:pt idx="9912">
                  <c:v>608</c:v>
                </c:pt>
                <c:pt idx="9913">
                  <c:v>608</c:v>
                </c:pt>
                <c:pt idx="9914">
                  <c:v>608</c:v>
                </c:pt>
                <c:pt idx="9915">
                  <c:v>608</c:v>
                </c:pt>
                <c:pt idx="9916">
                  <c:v>608</c:v>
                </c:pt>
                <c:pt idx="9917">
                  <c:v>608</c:v>
                </c:pt>
                <c:pt idx="9918">
                  <c:v>608</c:v>
                </c:pt>
                <c:pt idx="9919">
                  <c:v>608</c:v>
                </c:pt>
                <c:pt idx="9920">
                  <c:v>608</c:v>
                </c:pt>
                <c:pt idx="9921">
                  <c:v>608</c:v>
                </c:pt>
                <c:pt idx="9922">
                  <c:v>608</c:v>
                </c:pt>
                <c:pt idx="9923">
                  <c:v>608</c:v>
                </c:pt>
                <c:pt idx="9924">
                  <c:v>608</c:v>
                </c:pt>
                <c:pt idx="9925">
                  <c:v>608</c:v>
                </c:pt>
                <c:pt idx="9926">
                  <c:v>608</c:v>
                </c:pt>
                <c:pt idx="9927">
                  <c:v>608</c:v>
                </c:pt>
                <c:pt idx="9928">
                  <c:v>608</c:v>
                </c:pt>
                <c:pt idx="9929">
                  <c:v>608</c:v>
                </c:pt>
                <c:pt idx="9930">
                  <c:v>608</c:v>
                </c:pt>
                <c:pt idx="9931">
                  <c:v>608</c:v>
                </c:pt>
                <c:pt idx="9932">
                  <c:v>608</c:v>
                </c:pt>
                <c:pt idx="9933">
                  <c:v>608</c:v>
                </c:pt>
                <c:pt idx="9934">
                  <c:v>608</c:v>
                </c:pt>
                <c:pt idx="9935">
                  <c:v>608</c:v>
                </c:pt>
                <c:pt idx="9936">
                  <c:v>608</c:v>
                </c:pt>
                <c:pt idx="9937">
                  <c:v>608</c:v>
                </c:pt>
                <c:pt idx="9938">
                  <c:v>608</c:v>
                </c:pt>
                <c:pt idx="9939">
                  <c:v>608</c:v>
                </c:pt>
                <c:pt idx="9940">
                  <c:v>608</c:v>
                </c:pt>
                <c:pt idx="9941">
                  <c:v>608</c:v>
                </c:pt>
                <c:pt idx="9942">
                  <c:v>608</c:v>
                </c:pt>
                <c:pt idx="9943">
                  <c:v>608</c:v>
                </c:pt>
                <c:pt idx="9944">
                  <c:v>608</c:v>
                </c:pt>
                <c:pt idx="9945">
                  <c:v>608</c:v>
                </c:pt>
                <c:pt idx="9946">
                  <c:v>608</c:v>
                </c:pt>
                <c:pt idx="9947">
                  <c:v>608</c:v>
                </c:pt>
                <c:pt idx="9948">
                  <c:v>608</c:v>
                </c:pt>
                <c:pt idx="9949">
                  <c:v>608</c:v>
                </c:pt>
                <c:pt idx="9950">
                  <c:v>608</c:v>
                </c:pt>
                <c:pt idx="9951">
                  <c:v>608</c:v>
                </c:pt>
                <c:pt idx="9952">
                  <c:v>608</c:v>
                </c:pt>
                <c:pt idx="9953">
                  <c:v>608</c:v>
                </c:pt>
                <c:pt idx="9954">
                  <c:v>608</c:v>
                </c:pt>
                <c:pt idx="9955">
                  <c:v>608</c:v>
                </c:pt>
                <c:pt idx="9956">
                  <c:v>608</c:v>
                </c:pt>
                <c:pt idx="9957">
                  <c:v>608</c:v>
                </c:pt>
                <c:pt idx="9958">
                  <c:v>608</c:v>
                </c:pt>
                <c:pt idx="9959">
                  <c:v>608</c:v>
                </c:pt>
                <c:pt idx="9960">
                  <c:v>608</c:v>
                </c:pt>
                <c:pt idx="9961">
                  <c:v>608</c:v>
                </c:pt>
                <c:pt idx="9962">
                  <c:v>608</c:v>
                </c:pt>
                <c:pt idx="9963">
                  <c:v>608</c:v>
                </c:pt>
                <c:pt idx="9964">
                  <c:v>608</c:v>
                </c:pt>
                <c:pt idx="9965">
                  <c:v>608</c:v>
                </c:pt>
                <c:pt idx="9966">
                  <c:v>608</c:v>
                </c:pt>
                <c:pt idx="9967">
                  <c:v>608</c:v>
                </c:pt>
                <c:pt idx="9968">
                  <c:v>608</c:v>
                </c:pt>
                <c:pt idx="9969">
                  <c:v>608</c:v>
                </c:pt>
                <c:pt idx="9970">
                  <c:v>608</c:v>
                </c:pt>
                <c:pt idx="9971">
                  <c:v>608</c:v>
                </c:pt>
                <c:pt idx="9972">
                  <c:v>608</c:v>
                </c:pt>
                <c:pt idx="9973">
                  <c:v>608</c:v>
                </c:pt>
                <c:pt idx="9974">
                  <c:v>608</c:v>
                </c:pt>
                <c:pt idx="9975">
                  <c:v>608</c:v>
                </c:pt>
                <c:pt idx="9976">
                  <c:v>608</c:v>
                </c:pt>
                <c:pt idx="9977">
                  <c:v>608</c:v>
                </c:pt>
                <c:pt idx="9978">
                  <c:v>608</c:v>
                </c:pt>
                <c:pt idx="9979">
                  <c:v>608</c:v>
                </c:pt>
                <c:pt idx="9980">
                  <c:v>608</c:v>
                </c:pt>
                <c:pt idx="9981">
                  <c:v>608</c:v>
                </c:pt>
                <c:pt idx="9982">
                  <c:v>608</c:v>
                </c:pt>
                <c:pt idx="9983">
                  <c:v>608</c:v>
                </c:pt>
                <c:pt idx="9984">
                  <c:v>608</c:v>
                </c:pt>
                <c:pt idx="9985">
                  <c:v>608</c:v>
                </c:pt>
                <c:pt idx="9986">
                  <c:v>608</c:v>
                </c:pt>
                <c:pt idx="9987">
                  <c:v>608</c:v>
                </c:pt>
                <c:pt idx="9988">
                  <c:v>608</c:v>
                </c:pt>
                <c:pt idx="9989">
                  <c:v>608</c:v>
                </c:pt>
                <c:pt idx="9990">
                  <c:v>608</c:v>
                </c:pt>
                <c:pt idx="9991">
                  <c:v>608</c:v>
                </c:pt>
                <c:pt idx="9992">
                  <c:v>608</c:v>
                </c:pt>
                <c:pt idx="9993">
                  <c:v>608</c:v>
                </c:pt>
                <c:pt idx="9994">
                  <c:v>608</c:v>
                </c:pt>
                <c:pt idx="9995">
                  <c:v>608</c:v>
                </c:pt>
                <c:pt idx="9996">
                  <c:v>608</c:v>
                </c:pt>
                <c:pt idx="9997">
                  <c:v>608</c:v>
                </c:pt>
                <c:pt idx="9998">
                  <c:v>608</c:v>
                </c:pt>
                <c:pt idx="9999">
                  <c:v>608</c:v>
                </c:pt>
                <c:pt idx="10000">
                  <c:v>608</c:v>
                </c:pt>
                <c:pt idx="10001">
                  <c:v>608</c:v>
                </c:pt>
                <c:pt idx="10002">
                  <c:v>608</c:v>
                </c:pt>
                <c:pt idx="10003">
                  <c:v>608</c:v>
                </c:pt>
                <c:pt idx="10004">
                  <c:v>608</c:v>
                </c:pt>
                <c:pt idx="10005">
                  <c:v>608</c:v>
                </c:pt>
                <c:pt idx="10006">
                  <c:v>608</c:v>
                </c:pt>
                <c:pt idx="10007">
                  <c:v>608</c:v>
                </c:pt>
                <c:pt idx="10008">
                  <c:v>608</c:v>
                </c:pt>
                <c:pt idx="10009">
                  <c:v>608</c:v>
                </c:pt>
                <c:pt idx="10010">
                  <c:v>608</c:v>
                </c:pt>
                <c:pt idx="10011">
                  <c:v>608</c:v>
                </c:pt>
                <c:pt idx="10012">
                  <c:v>608</c:v>
                </c:pt>
                <c:pt idx="10013">
                  <c:v>608</c:v>
                </c:pt>
                <c:pt idx="10014">
                  <c:v>608</c:v>
                </c:pt>
                <c:pt idx="10015">
                  <c:v>608</c:v>
                </c:pt>
                <c:pt idx="10016">
                  <c:v>608</c:v>
                </c:pt>
                <c:pt idx="10017">
                  <c:v>608</c:v>
                </c:pt>
                <c:pt idx="10018">
                  <c:v>608</c:v>
                </c:pt>
                <c:pt idx="10019">
                  <c:v>608</c:v>
                </c:pt>
                <c:pt idx="10020">
                  <c:v>608</c:v>
                </c:pt>
                <c:pt idx="10021">
                  <c:v>608</c:v>
                </c:pt>
                <c:pt idx="10022">
                  <c:v>608</c:v>
                </c:pt>
                <c:pt idx="10023">
                  <c:v>608</c:v>
                </c:pt>
                <c:pt idx="10024">
                  <c:v>608</c:v>
                </c:pt>
                <c:pt idx="10025">
                  <c:v>608</c:v>
                </c:pt>
                <c:pt idx="10026">
                  <c:v>608</c:v>
                </c:pt>
                <c:pt idx="10027">
                  <c:v>608</c:v>
                </c:pt>
                <c:pt idx="10028">
                  <c:v>608</c:v>
                </c:pt>
                <c:pt idx="10029">
                  <c:v>608</c:v>
                </c:pt>
                <c:pt idx="10030">
                  <c:v>608</c:v>
                </c:pt>
                <c:pt idx="10031">
                  <c:v>608</c:v>
                </c:pt>
                <c:pt idx="10032">
                  <c:v>608</c:v>
                </c:pt>
                <c:pt idx="10033">
                  <c:v>608</c:v>
                </c:pt>
                <c:pt idx="10034">
                  <c:v>608</c:v>
                </c:pt>
                <c:pt idx="10035">
                  <c:v>608</c:v>
                </c:pt>
                <c:pt idx="10036">
                  <c:v>608</c:v>
                </c:pt>
                <c:pt idx="10037">
                  <c:v>608</c:v>
                </c:pt>
                <c:pt idx="10038">
                  <c:v>608</c:v>
                </c:pt>
                <c:pt idx="10039">
                  <c:v>608</c:v>
                </c:pt>
                <c:pt idx="10040">
                  <c:v>608</c:v>
                </c:pt>
                <c:pt idx="10041">
                  <c:v>608</c:v>
                </c:pt>
                <c:pt idx="10042">
                  <c:v>608</c:v>
                </c:pt>
                <c:pt idx="10043">
                  <c:v>608</c:v>
                </c:pt>
                <c:pt idx="10044">
                  <c:v>608</c:v>
                </c:pt>
                <c:pt idx="10045">
                  <c:v>608</c:v>
                </c:pt>
                <c:pt idx="10046">
                  <c:v>608</c:v>
                </c:pt>
                <c:pt idx="10047">
                  <c:v>608</c:v>
                </c:pt>
                <c:pt idx="10048">
                  <c:v>608</c:v>
                </c:pt>
                <c:pt idx="10049">
                  <c:v>608</c:v>
                </c:pt>
                <c:pt idx="10050">
                  <c:v>608</c:v>
                </c:pt>
                <c:pt idx="10051">
                  <c:v>608</c:v>
                </c:pt>
                <c:pt idx="10052">
                  <c:v>608</c:v>
                </c:pt>
                <c:pt idx="10053">
                  <c:v>608</c:v>
                </c:pt>
                <c:pt idx="10054">
                  <c:v>608</c:v>
                </c:pt>
                <c:pt idx="10055">
                  <c:v>608</c:v>
                </c:pt>
                <c:pt idx="10056">
                  <c:v>608</c:v>
                </c:pt>
                <c:pt idx="10057">
                  <c:v>608</c:v>
                </c:pt>
                <c:pt idx="10058">
                  <c:v>608</c:v>
                </c:pt>
                <c:pt idx="10059">
                  <c:v>608</c:v>
                </c:pt>
                <c:pt idx="10060">
                  <c:v>608</c:v>
                </c:pt>
                <c:pt idx="10061">
                  <c:v>608</c:v>
                </c:pt>
                <c:pt idx="10062">
                  <c:v>608</c:v>
                </c:pt>
                <c:pt idx="10063">
                  <c:v>608</c:v>
                </c:pt>
                <c:pt idx="10064">
                  <c:v>608</c:v>
                </c:pt>
                <c:pt idx="10065">
                  <c:v>608</c:v>
                </c:pt>
                <c:pt idx="10066">
                  <c:v>608</c:v>
                </c:pt>
                <c:pt idx="10067">
                  <c:v>608</c:v>
                </c:pt>
                <c:pt idx="10068">
                  <c:v>608</c:v>
                </c:pt>
                <c:pt idx="10069">
                  <c:v>608</c:v>
                </c:pt>
                <c:pt idx="10070">
                  <c:v>608</c:v>
                </c:pt>
                <c:pt idx="10071">
                  <c:v>608</c:v>
                </c:pt>
                <c:pt idx="10072">
                  <c:v>608</c:v>
                </c:pt>
                <c:pt idx="10073">
                  <c:v>608</c:v>
                </c:pt>
                <c:pt idx="10074">
                  <c:v>608</c:v>
                </c:pt>
                <c:pt idx="10075">
                  <c:v>608</c:v>
                </c:pt>
                <c:pt idx="10076">
                  <c:v>608</c:v>
                </c:pt>
                <c:pt idx="10077">
                  <c:v>608</c:v>
                </c:pt>
                <c:pt idx="10078">
                  <c:v>608</c:v>
                </c:pt>
                <c:pt idx="10079">
                  <c:v>608</c:v>
                </c:pt>
                <c:pt idx="10080">
                  <c:v>608</c:v>
                </c:pt>
                <c:pt idx="10081">
                  <c:v>608</c:v>
                </c:pt>
                <c:pt idx="10082">
                  <c:v>608</c:v>
                </c:pt>
                <c:pt idx="10083">
                  <c:v>608</c:v>
                </c:pt>
                <c:pt idx="10084">
                  <c:v>608</c:v>
                </c:pt>
                <c:pt idx="10085">
                  <c:v>608</c:v>
                </c:pt>
                <c:pt idx="10086">
                  <c:v>608</c:v>
                </c:pt>
                <c:pt idx="10087">
                  <c:v>608</c:v>
                </c:pt>
                <c:pt idx="10088">
                  <c:v>608</c:v>
                </c:pt>
                <c:pt idx="10089">
                  <c:v>608</c:v>
                </c:pt>
                <c:pt idx="10090">
                  <c:v>608</c:v>
                </c:pt>
                <c:pt idx="10091">
                  <c:v>608</c:v>
                </c:pt>
                <c:pt idx="10092">
                  <c:v>608</c:v>
                </c:pt>
                <c:pt idx="10093">
                  <c:v>608</c:v>
                </c:pt>
                <c:pt idx="10094">
                  <c:v>608</c:v>
                </c:pt>
                <c:pt idx="10095">
                  <c:v>608</c:v>
                </c:pt>
                <c:pt idx="10096">
                  <c:v>608</c:v>
                </c:pt>
                <c:pt idx="10097">
                  <c:v>608</c:v>
                </c:pt>
                <c:pt idx="10098">
                  <c:v>608</c:v>
                </c:pt>
                <c:pt idx="10099">
                  <c:v>608</c:v>
                </c:pt>
                <c:pt idx="10100">
                  <c:v>608</c:v>
                </c:pt>
                <c:pt idx="10101">
                  <c:v>608</c:v>
                </c:pt>
                <c:pt idx="10102">
                  <c:v>608</c:v>
                </c:pt>
                <c:pt idx="10103">
                  <c:v>608</c:v>
                </c:pt>
                <c:pt idx="10104">
                  <c:v>608</c:v>
                </c:pt>
                <c:pt idx="10105">
                  <c:v>608</c:v>
                </c:pt>
                <c:pt idx="10106">
                  <c:v>608</c:v>
                </c:pt>
                <c:pt idx="10107">
                  <c:v>608</c:v>
                </c:pt>
                <c:pt idx="10108">
                  <c:v>608</c:v>
                </c:pt>
                <c:pt idx="10109">
                  <c:v>608</c:v>
                </c:pt>
                <c:pt idx="10110">
                  <c:v>608</c:v>
                </c:pt>
                <c:pt idx="10111">
                  <c:v>608</c:v>
                </c:pt>
                <c:pt idx="10112">
                  <c:v>608</c:v>
                </c:pt>
                <c:pt idx="10113">
                  <c:v>608</c:v>
                </c:pt>
                <c:pt idx="10114">
                  <c:v>608</c:v>
                </c:pt>
                <c:pt idx="10115">
                  <c:v>608</c:v>
                </c:pt>
                <c:pt idx="10116">
                  <c:v>608</c:v>
                </c:pt>
                <c:pt idx="10117">
                  <c:v>608</c:v>
                </c:pt>
                <c:pt idx="10118">
                  <c:v>608</c:v>
                </c:pt>
                <c:pt idx="10119">
                  <c:v>608</c:v>
                </c:pt>
                <c:pt idx="10120">
                  <c:v>608</c:v>
                </c:pt>
                <c:pt idx="10121">
                  <c:v>608</c:v>
                </c:pt>
                <c:pt idx="10122">
                  <c:v>608</c:v>
                </c:pt>
                <c:pt idx="10123">
                  <c:v>608</c:v>
                </c:pt>
                <c:pt idx="10124">
                  <c:v>608</c:v>
                </c:pt>
                <c:pt idx="10125">
                  <c:v>608</c:v>
                </c:pt>
                <c:pt idx="10126">
                  <c:v>608</c:v>
                </c:pt>
                <c:pt idx="10127">
                  <c:v>608</c:v>
                </c:pt>
                <c:pt idx="10128">
                  <c:v>608</c:v>
                </c:pt>
                <c:pt idx="10129">
                  <c:v>608</c:v>
                </c:pt>
                <c:pt idx="10130">
                  <c:v>608</c:v>
                </c:pt>
                <c:pt idx="10131">
                  <c:v>608</c:v>
                </c:pt>
                <c:pt idx="10132">
                  <c:v>608</c:v>
                </c:pt>
                <c:pt idx="10133">
                  <c:v>608</c:v>
                </c:pt>
                <c:pt idx="10134">
                  <c:v>608</c:v>
                </c:pt>
                <c:pt idx="10135">
                  <c:v>608</c:v>
                </c:pt>
                <c:pt idx="10136">
                  <c:v>608</c:v>
                </c:pt>
                <c:pt idx="10137">
                  <c:v>608</c:v>
                </c:pt>
                <c:pt idx="10138">
                  <c:v>608</c:v>
                </c:pt>
                <c:pt idx="10139">
                  <c:v>608</c:v>
                </c:pt>
                <c:pt idx="10140">
                  <c:v>608</c:v>
                </c:pt>
                <c:pt idx="10141">
                  <c:v>608</c:v>
                </c:pt>
                <c:pt idx="10142">
                  <c:v>608</c:v>
                </c:pt>
                <c:pt idx="10143">
                  <c:v>608</c:v>
                </c:pt>
                <c:pt idx="10144">
                  <c:v>608</c:v>
                </c:pt>
                <c:pt idx="10145">
                  <c:v>608</c:v>
                </c:pt>
                <c:pt idx="10146">
                  <c:v>608</c:v>
                </c:pt>
                <c:pt idx="10147">
                  <c:v>608</c:v>
                </c:pt>
                <c:pt idx="10148">
                  <c:v>608</c:v>
                </c:pt>
                <c:pt idx="10149">
                  <c:v>608</c:v>
                </c:pt>
                <c:pt idx="10150">
                  <c:v>608</c:v>
                </c:pt>
                <c:pt idx="10151">
                  <c:v>608</c:v>
                </c:pt>
                <c:pt idx="10152">
                  <c:v>608</c:v>
                </c:pt>
                <c:pt idx="10153">
                  <c:v>608</c:v>
                </c:pt>
                <c:pt idx="10154">
                  <c:v>608</c:v>
                </c:pt>
                <c:pt idx="10155">
                  <c:v>608</c:v>
                </c:pt>
                <c:pt idx="10156">
                  <c:v>608</c:v>
                </c:pt>
                <c:pt idx="10157">
                  <c:v>608</c:v>
                </c:pt>
                <c:pt idx="10158">
                  <c:v>608</c:v>
                </c:pt>
                <c:pt idx="10159">
                  <c:v>608</c:v>
                </c:pt>
                <c:pt idx="10160">
                  <c:v>608</c:v>
                </c:pt>
                <c:pt idx="10161">
                  <c:v>608</c:v>
                </c:pt>
                <c:pt idx="10162">
                  <c:v>608</c:v>
                </c:pt>
                <c:pt idx="10163">
                  <c:v>608</c:v>
                </c:pt>
                <c:pt idx="10164">
                  <c:v>608</c:v>
                </c:pt>
                <c:pt idx="10165">
                  <c:v>608</c:v>
                </c:pt>
                <c:pt idx="10166">
                  <c:v>608</c:v>
                </c:pt>
                <c:pt idx="10167">
                  <c:v>608</c:v>
                </c:pt>
                <c:pt idx="10168">
                  <c:v>608</c:v>
                </c:pt>
                <c:pt idx="10169">
                  <c:v>608</c:v>
                </c:pt>
                <c:pt idx="10170">
                  <c:v>608</c:v>
                </c:pt>
                <c:pt idx="10171">
                  <c:v>608</c:v>
                </c:pt>
                <c:pt idx="10172">
                  <c:v>608</c:v>
                </c:pt>
                <c:pt idx="10173">
                  <c:v>608</c:v>
                </c:pt>
                <c:pt idx="10174">
                  <c:v>608</c:v>
                </c:pt>
                <c:pt idx="10175">
                  <c:v>608</c:v>
                </c:pt>
                <c:pt idx="10176">
                  <c:v>608</c:v>
                </c:pt>
                <c:pt idx="10177">
                  <c:v>608</c:v>
                </c:pt>
                <c:pt idx="10178">
                  <c:v>608</c:v>
                </c:pt>
                <c:pt idx="10179">
                  <c:v>608</c:v>
                </c:pt>
                <c:pt idx="10180">
                  <c:v>608</c:v>
                </c:pt>
                <c:pt idx="10181">
                  <c:v>608</c:v>
                </c:pt>
                <c:pt idx="10182">
                  <c:v>608</c:v>
                </c:pt>
                <c:pt idx="10183">
                  <c:v>608</c:v>
                </c:pt>
                <c:pt idx="10184">
                  <c:v>608</c:v>
                </c:pt>
                <c:pt idx="10185">
                  <c:v>608</c:v>
                </c:pt>
                <c:pt idx="10186">
                  <c:v>608</c:v>
                </c:pt>
                <c:pt idx="10187">
                  <c:v>608</c:v>
                </c:pt>
                <c:pt idx="10188">
                  <c:v>608</c:v>
                </c:pt>
                <c:pt idx="10189">
                  <c:v>608</c:v>
                </c:pt>
                <c:pt idx="10190">
                  <c:v>608</c:v>
                </c:pt>
                <c:pt idx="10191">
                  <c:v>608</c:v>
                </c:pt>
                <c:pt idx="10192">
                  <c:v>608</c:v>
                </c:pt>
                <c:pt idx="10193">
                  <c:v>608</c:v>
                </c:pt>
                <c:pt idx="10194">
                  <c:v>608</c:v>
                </c:pt>
                <c:pt idx="10195">
                  <c:v>608</c:v>
                </c:pt>
                <c:pt idx="10196">
                  <c:v>608</c:v>
                </c:pt>
                <c:pt idx="10197">
                  <c:v>608</c:v>
                </c:pt>
                <c:pt idx="10198">
                  <c:v>608</c:v>
                </c:pt>
                <c:pt idx="10199">
                  <c:v>608</c:v>
                </c:pt>
                <c:pt idx="10200">
                  <c:v>608</c:v>
                </c:pt>
                <c:pt idx="10201">
                  <c:v>608</c:v>
                </c:pt>
                <c:pt idx="10202">
                  <c:v>608</c:v>
                </c:pt>
                <c:pt idx="10203">
                  <c:v>608</c:v>
                </c:pt>
                <c:pt idx="10204">
                  <c:v>608</c:v>
                </c:pt>
                <c:pt idx="10205">
                  <c:v>608</c:v>
                </c:pt>
                <c:pt idx="10206">
                  <c:v>608</c:v>
                </c:pt>
                <c:pt idx="10207">
                  <c:v>608</c:v>
                </c:pt>
                <c:pt idx="10208">
                  <c:v>608</c:v>
                </c:pt>
                <c:pt idx="10209">
                  <c:v>608</c:v>
                </c:pt>
                <c:pt idx="10210">
                  <c:v>608</c:v>
                </c:pt>
                <c:pt idx="10211">
                  <c:v>608</c:v>
                </c:pt>
                <c:pt idx="10212">
                  <c:v>608</c:v>
                </c:pt>
                <c:pt idx="10213">
                  <c:v>608</c:v>
                </c:pt>
                <c:pt idx="10214">
                  <c:v>608</c:v>
                </c:pt>
                <c:pt idx="10215">
                  <c:v>608</c:v>
                </c:pt>
                <c:pt idx="10216">
                  <c:v>608</c:v>
                </c:pt>
                <c:pt idx="10217">
                  <c:v>608</c:v>
                </c:pt>
                <c:pt idx="10218">
                  <c:v>608</c:v>
                </c:pt>
                <c:pt idx="10219">
                  <c:v>608</c:v>
                </c:pt>
                <c:pt idx="10220">
                  <c:v>608</c:v>
                </c:pt>
                <c:pt idx="10221">
                  <c:v>608</c:v>
                </c:pt>
                <c:pt idx="10222">
                  <c:v>608</c:v>
                </c:pt>
                <c:pt idx="10223">
                  <c:v>608</c:v>
                </c:pt>
                <c:pt idx="10224">
                  <c:v>608</c:v>
                </c:pt>
                <c:pt idx="10225">
                  <c:v>608</c:v>
                </c:pt>
                <c:pt idx="10226">
                  <c:v>608</c:v>
                </c:pt>
                <c:pt idx="10227">
                  <c:v>608</c:v>
                </c:pt>
                <c:pt idx="10228">
                  <c:v>608</c:v>
                </c:pt>
                <c:pt idx="10229">
                  <c:v>608</c:v>
                </c:pt>
                <c:pt idx="10230">
                  <c:v>608</c:v>
                </c:pt>
                <c:pt idx="10231">
                  <c:v>608</c:v>
                </c:pt>
                <c:pt idx="10232">
                  <c:v>608</c:v>
                </c:pt>
                <c:pt idx="10233">
                  <c:v>608</c:v>
                </c:pt>
                <c:pt idx="10234">
                  <c:v>608</c:v>
                </c:pt>
                <c:pt idx="10235">
                  <c:v>608</c:v>
                </c:pt>
                <c:pt idx="10236">
                  <c:v>608</c:v>
                </c:pt>
                <c:pt idx="10237">
                  <c:v>608</c:v>
                </c:pt>
                <c:pt idx="10238">
                  <c:v>608</c:v>
                </c:pt>
                <c:pt idx="10239">
                  <c:v>608</c:v>
                </c:pt>
                <c:pt idx="10240">
                  <c:v>608</c:v>
                </c:pt>
                <c:pt idx="10241">
                  <c:v>608</c:v>
                </c:pt>
                <c:pt idx="10242">
                  <c:v>608</c:v>
                </c:pt>
                <c:pt idx="10243">
                  <c:v>608</c:v>
                </c:pt>
                <c:pt idx="10244">
                  <c:v>608</c:v>
                </c:pt>
                <c:pt idx="10245">
                  <c:v>608</c:v>
                </c:pt>
                <c:pt idx="10246">
                  <c:v>608</c:v>
                </c:pt>
                <c:pt idx="10247">
                  <c:v>608</c:v>
                </c:pt>
                <c:pt idx="10248">
                  <c:v>608</c:v>
                </c:pt>
                <c:pt idx="10249">
                  <c:v>608</c:v>
                </c:pt>
                <c:pt idx="10250">
                  <c:v>608</c:v>
                </c:pt>
                <c:pt idx="10251">
                  <c:v>608</c:v>
                </c:pt>
                <c:pt idx="10252">
                  <c:v>608</c:v>
                </c:pt>
                <c:pt idx="10253">
                  <c:v>608</c:v>
                </c:pt>
                <c:pt idx="10254">
                  <c:v>608</c:v>
                </c:pt>
                <c:pt idx="10255">
                  <c:v>608</c:v>
                </c:pt>
                <c:pt idx="10256">
                  <c:v>608</c:v>
                </c:pt>
                <c:pt idx="10257">
                  <c:v>608</c:v>
                </c:pt>
                <c:pt idx="10258">
                  <c:v>608</c:v>
                </c:pt>
                <c:pt idx="10259">
                  <c:v>608</c:v>
                </c:pt>
                <c:pt idx="10260">
                  <c:v>608</c:v>
                </c:pt>
                <c:pt idx="10261">
                  <c:v>608</c:v>
                </c:pt>
                <c:pt idx="10262">
                  <c:v>608</c:v>
                </c:pt>
                <c:pt idx="10263">
                  <c:v>608</c:v>
                </c:pt>
                <c:pt idx="10264">
                  <c:v>608</c:v>
                </c:pt>
                <c:pt idx="10265">
                  <c:v>608</c:v>
                </c:pt>
                <c:pt idx="10266">
                  <c:v>608</c:v>
                </c:pt>
                <c:pt idx="10267">
                  <c:v>608</c:v>
                </c:pt>
                <c:pt idx="10268">
                  <c:v>608</c:v>
                </c:pt>
                <c:pt idx="10269">
                  <c:v>608</c:v>
                </c:pt>
                <c:pt idx="10270">
                  <c:v>608</c:v>
                </c:pt>
                <c:pt idx="10271">
                  <c:v>608</c:v>
                </c:pt>
                <c:pt idx="10272">
                  <c:v>608</c:v>
                </c:pt>
                <c:pt idx="10273">
                  <c:v>608</c:v>
                </c:pt>
                <c:pt idx="10274">
                  <c:v>608</c:v>
                </c:pt>
                <c:pt idx="10275">
                  <c:v>608</c:v>
                </c:pt>
                <c:pt idx="10276">
                  <c:v>608</c:v>
                </c:pt>
                <c:pt idx="10277">
                  <c:v>608</c:v>
                </c:pt>
                <c:pt idx="10278">
                  <c:v>608</c:v>
                </c:pt>
                <c:pt idx="10279">
                  <c:v>608</c:v>
                </c:pt>
                <c:pt idx="10280">
                  <c:v>608</c:v>
                </c:pt>
                <c:pt idx="10281">
                  <c:v>608</c:v>
                </c:pt>
                <c:pt idx="10282">
                  <c:v>608</c:v>
                </c:pt>
                <c:pt idx="10283">
                  <c:v>608</c:v>
                </c:pt>
                <c:pt idx="10284">
                  <c:v>608</c:v>
                </c:pt>
                <c:pt idx="10285">
                  <c:v>608</c:v>
                </c:pt>
                <c:pt idx="10286">
                  <c:v>608</c:v>
                </c:pt>
                <c:pt idx="10287">
                  <c:v>608</c:v>
                </c:pt>
                <c:pt idx="10288">
                  <c:v>608</c:v>
                </c:pt>
                <c:pt idx="10289">
                  <c:v>608</c:v>
                </c:pt>
                <c:pt idx="10290">
                  <c:v>608</c:v>
                </c:pt>
                <c:pt idx="10291">
                  <c:v>608</c:v>
                </c:pt>
                <c:pt idx="10292">
                  <c:v>608</c:v>
                </c:pt>
                <c:pt idx="10293">
                  <c:v>608</c:v>
                </c:pt>
                <c:pt idx="10294">
                  <c:v>608</c:v>
                </c:pt>
                <c:pt idx="10295">
                  <c:v>608</c:v>
                </c:pt>
                <c:pt idx="10296">
                  <c:v>608</c:v>
                </c:pt>
                <c:pt idx="10297">
                  <c:v>608</c:v>
                </c:pt>
                <c:pt idx="10298">
                  <c:v>608</c:v>
                </c:pt>
                <c:pt idx="10299">
                  <c:v>608</c:v>
                </c:pt>
                <c:pt idx="10300">
                  <c:v>608</c:v>
                </c:pt>
                <c:pt idx="10301">
                  <c:v>608</c:v>
                </c:pt>
                <c:pt idx="10302">
                  <c:v>608</c:v>
                </c:pt>
                <c:pt idx="10303">
                  <c:v>608</c:v>
                </c:pt>
                <c:pt idx="10304">
                  <c:v>608</c:v>
                </c:pt>
                <c:pt idx="10305">
                  <c:v>608</c:v>
                </c:pt>
                <c:pt idx="10306">
                  <c:v>608</c:v>
                </c:pt>
                <c:pt idx="10307">
                  <c:v>608</c:v>
                </c:pt>
                <c:pt idx="10308">
                  <c:v>608</c:v>
                </c:pt>
                <c:pt idx="10309">
                  <c:v>608</c:v>
                </c:pt>
                <c:pt idx="10310">
                  <c:v>608</c:v>
                </c:pt>
                <c:pt idx="10311">
                  <c:v>608</c:v>
                </c:pt>
                <c:pt idx="10312">
                  <c:v>608</c:v>
                </c:pt>
                <c:pt idx="10313">
                  <c:v>608</c:v>
                </c:pt>
                <c:pt idx="10314">
                  <c:v>608</c:v>
                </c:pt>
                <c:pt idx="10315">
                  <c:v>608</c:v>
                </c:pt>
                <c:pt idx="10316">
                  <c:v>608</c:v>
                </c:pt>
                <c:pt idx="10317">
                  <c:v>608</c:v>
                </c:pt>
                <c:pt idx="10318">
                  <c:v>608</c:v>
                </c:pt>
                <c:pt idx="10319">
                  <c:v>608</c:v>
                </c:pt>
                <c:pt idx="10320">
                  <c:v>608</c:v>
                </c:pt>
                <c:pt idx="10321">
                  <c:v>608</c:v>
                </c:pt>
                <c:pt idx="10322">
                  <c:v>608</c:v>
                </c:pt>
                <c:pt idx="10323">
                  <c:v>608</c:v>
                </c:pt>
                <c:pt idx="10324">
                  <c:v>608</c:v>
                </c:pt>
                <c:pt idx="10325">
                  <c:v>608</c:v>
                </c:pt>
                <c:pt idx="10326">
                  <c:v>608</c:v>
                </c:pt>
                <c:pt idx="10327">
                  <c:v>608</c:v>
                </c:pt>
                <c:pt idx="10328">
                  <c:v>608</c:v>
                </c:pt>
                <c:pt idx="10329">
                  <c:v>608</c:v>
                </c:pt>
                <c:pt idx="10330">
                  <c:v>608</c:v>
                </c:pt>
                <c:pt idx="10331">
                  <c:v>608</c:v>
                </c:pt>
                <c:pt idx="10332">
                  <c:v>608</c:v>
                </c:pt>
                <c:pt idx="10333">
                  <c:v>608</c:v>
                </c:pt>
                <c:pt idx="10334">
                  <c:v>608</c:v>
                </c:pt>
                <c:pt idx="10335">
                  <c:v>608</c:v>
                </c:pt>
                <c:pt idx="10336">
                  <c:v>608</c:v>
                </c:pt>
                <c:pt idx="10337">
                  <c:v>608</c:v>
                </c:pt>
                <c:pt idx="10338">
                  <c:v>608</c:v>
                </c:pt>
                <c:pt idx="10339">
                  <c:v>608</c:v>
                </c:pt>
                <c:pt idx="10340">
                  <c:v>608</c:v>
                </c:pt>
                <c:pt idx="10341">
                  <c:v>608</c:v>
                </c:pt>
                <c:pt idx="10342">
                  <c:v>608</c:v>
                </c:pt>
                <c:pt idx="10343">
                  <c:v>608</c:v>
                </c:pt>
                <c:pt idx="10344">
                  <c:v>608</c:v>
                </c:pt>
                <c:pt idx="10345">
                  <c:v>608</c:v>
                </c:pt>
                <c:pt idx="10346">
                  <c:v>608</c:v>
                </c:pt>
                <c:pt idx="10347">
                  <c:v>608</c:v>
                </c:pt>
                <c:pt idx="10348">
                  <c:v>608</c:v>
                </c:pt>
                <c:pt idx="10349">
                  <c:v>608</c:v>
                </c:pt>
                <c:pt idx="10350">
                  <c:v>608</c:v>
                </c:pt>
                <c:pt idx="10351">
                  <c:v>608</c:v>
                </c:pt>
                <c:pt idx="10352">
                  <c:v>608</c:v>
                </c:pt>
                <c:pt idx="10353">
                  <c:v>608</c:v>
                </c:pt>
                <c:pt idx="10354">
                  <c:v>608</c:v>
                </c:pt>
                <c:pt idx="10355">
                  <c:v>608</c:v>
                </c:pt>
                <c:pt idx="10356">
                  <c:v>608</c:v>
                </c:pt>
                <c:pt idx="10357">
                  <c:v>608</c:v>
                </c:pt>
                <c:pt idx="10358">
                  <c:v>608</c:v>
                </c:pt>
                <c:pt idx="10359">
                  <c:v>608</c:v>
                </c:pt>
                <c:pt idx="10360">
                  <c:v>608</c:v>
                </c:pt>
                <c:pt idx="10361">
                  <c:v>608</c:v>
                </c:pt>
                <c:pt idx="10362">
                  <c:v>608</c:v>
                </c:pt>
                <c:pt idx="10363">
                  <c:v>608</c:v>
                </c:pt>
                <c:pt idx="10364">
                  <c:v>608</c:v>
                </c:pt>
                <c:pt idx="10365">
                  <c:v>608</c:v>
                </c:pt>
                <c:pt idx="10366">
                  <c:v>608</c:v>
                </c:pt>
                <c:pt idx="10367">
                  <c:v>608</c:v>
                </c:pt>
                <c:pt idx="10368">
                  <c:v>608</c:v>
                </c:pt>
                <c:pt idx="10369">
                  <c:v>608</c:v>
                </c:pt>
                <c:pt idx="10370">
                  <c:v>608</c:v>
                </c:pt>
                <c:pt idx="10371">
                  <c:v>608</c:v>
                </c:pt>
                <c:pt idx="10372">
                  <c:v>608</c:v>
                </c:pt>
                <c:pt idx="10373">
                  <c:v>608</c:v>
                </c:pt>
                <c:pt idx="10374">
                  <c:v>608</c:v>
                </c:pt>
                <c:pt idx="10375">
                  <c:v>608</c:v>
                </c:pt>
                <c:pt idx="10376">
                  <c:v>608</c:v>
                </c:pt>
                <c:pt idx="10377">
                  <c:v>608</c:v>
                </c:pt>
                <c:pt idx="10378">
                  <c:v>608</c:v>
                </c:pt>
                <c:pt idx="10379">
                  <c:v>608</c:v>
                </c:pt>
                <c:pt idx="10380">
                  <c:v>608</c:v>
                </c:pt>
                <c:pt idx="10381">
                  <c:v>608</c:v>
                </c:pt>
                <c:pt idx="10382">
                  <c:v>608</c:v>
                </c:pt>
                <c:pt idx="10383">
                  <c:v>608</c:v>
                </c:pt>
                <c:pt idx="10384">
                  <c:v>608</c:v>
                </c:pt>
                <c:pt idx="10385">
                  <c:v>608</c:v>
                </c:pt>
                <c:pt idx="10386">
                  <c:v>608</c:v>
                </c:pt>
                <c:pt idx="10387">
                  <c:v>608</c:v>
                </c:pt>
                <c:pt idx="10388">
                  <c:v>608</c:v>
                </c:pt>
                <c:pt idx="10389">
                  <c:v>608</c:v>
                </c:pt>
                <c:pt idx="10390">
                  <c:v>608</c:v>
                </c:pt>
                <c:pt idx="10391">
                  <c:v>608</c:v>
                </c:pt>
                <c:pt idx="10392">
                  <c:v>608</c:v>
                </c:pt>
                <c:pt idx="10393">
                  <c:v>608</c:v>
                </c:pt>
                <c:pt idx="10394">
                  <c:v>608</c:v>
                </c:pt>
                <c:pt idx="10395">
                  <c:v>608</c:v>
                </c:pt>
                <c:pt idx="10396">
                  <c:v>608</c:v>
                </c:pt>
                <c:pt idx="10397">
                  <c:v>608</c:v>
                </c:pt>
                <c:pt idx="10398">
                  <c:v>608</c:v>
                </c:pt>
                <c:pt idx="10399">
                  <c:v>608</c:v>
                </c:pt>
                <c:pt idx="10400">
                  <c:v>608</c:v>
                </c:pt>
                <c:pt idx="10401">
                  <c:v>608</c:v>
                </c:pt>
                <c:pt idx="10402">
                  <c:v>608</c:v>
                </c:pt>
                <c:pt idx="10403">
                  <c:v>608</c:v>
                </c:pt>
                <c:pt idx="10404">
                  <c:v>608</c:v>
                </c:pt>
                <c:pt idx="10405">
                  <c:v>608</c:v>
                </c:pt>
                <c:pt idx="10406">
                  <c:v>608</c:v>
                </c:pt>
                <c:pt idx="10407">
                  <c:v>608</c:v>
                </c:pt>
                <c:pt idx="10408">
                  <c:v>608</c:v>
                </c:pt>
                <c:pt idx="10409">
                  <c:v>608</c:v>
                </c:pt>
                <c:pt idx="10410">
                  <c:v>608</c:v>
                </c:pt>
                <c:pt idx="10411">
                  <c:v>608</c:v>
                </c:pt>
                <c:pt idx="10412">
                  <c:v>608</c:v>
                </c:pt>
                <c:pt idx="10413">
                  <c:v>608</c:v>
                </c:pt>
                <c:pt idx="10414">
                  <c:v>608</c:v>
                </c:pt>
                <c:pt idx="10415">
                  <c:v>608</c:v>
                </c:pt>
                <c:pt idx="10416">
                  <c:v>608</c:v>
                </c:pt>
                <c:pt idx="10417">
                  <c:v>608</c:v>
                </c:pt>
                <c:pt idx="10418">
                  <c:v>608</c:v>
                </c:pt>
                <c:pt idx="10419">
                  <c:v>608</c:v>
                </c:pt>
                <c:pt idx="10420">
                  <c:v>608</c:v>
                </c:pt>
                <c:pt idx="10421">
                  <c:v>608</c:v>
                </c:pt>
                <c:pt idx="10422">
                  <c:v>608</c:v>
                </c:pt>
                <c:pt idx="10423">
                  <c:v>608</c:v>
                </c:pt>
                <c:pt idx="10424">
                  <c:v>608</c:v>
                </c:pt>
                <c:pt idx="10425">
                  <c:v>608</c:v>
                </c:pt>
                <c:pt idx="10426">
                  <c:v>608</c:v>
                </c:pt>
                <c:pt idx="10427">
                  <c:v>608</c:v>
                </c:pt>
                <c:pt idx="10428">
                  <c:v>608</c:v>
                </c:pt>
                <c:pt idx="10429">
                  <c:v>608</c:v>
                </c:pt>
                <c:pt idx="10430">
                  <c:v>608</c:v>
                </c:pt>
                <c:pt idx="10431">
                  <c:v>608</c:v>
                </c:pt>
                <c:pt idx="10432">
                  <c:v>608</c:v>
                </c:pt>
                <c:pt idx="10433">
                  <c:v>608</c:v>
                </c:pt>
                <c:pt idx="10434">
                  <c:v>608</c:v>
                </c:pt>
                <c:pt idx="10435">
                  <c:v>608</c:v>
                </c:pt>
                <c:pt idx="10436">
                  <c:v>608</c:v>
                </c:pt>
                <c:pt idx="10437">
                  <c:v>608</c:v>
                </c:pt>
                <c:pt idx="10438">
                  <c:v>608</c:v>
                </c:pt>
                <c:pt idx="10439">
                  <c:v>608</c:v>
                </c:pt>
                <c:pt idx="10440">
                  <c:v>608</c:v>
                </c:pt>
                <c:pt idx="10441">
                  <c:v>608</c:v>
                </c:pt>
                <c:pt idx="10442">
                  <c:v>608</c:v>
                </c:pt>
                <c:pt idx="10443">
                  <c:v>608</c:v>
                </c:pt>
                <c:pt idx="10444">
                  <c:v>608</c:v>
                </c:pt>
                <c:pt idx="10445">
                  <c:v>608</c:v>
                </c:pt>
                <c:pt idx="10446">
                  <c:v>608</c:v>
                </c:pt>
                <c:pt idx="10447">
                  <c:v>608</c:v>
                </c:pt>
                <c:pt idx="10448">
                  <c:v>608</c:v>
                </c:pt>
                <c:pt idx="10449">
                  <c:v>608</c:v>
                </c:pt>
                <c:pt idx="10450">
                  <c:v>608</c:v>
                </c:pt>
                <c:pt idx="10451">
                  <c:v>608</c:v>
                </c:pt>
                <c:pt idx="10452">
                  <c:v>608</c:v>
                </c:pt>
                <c:pt idx="10453">
                  <c:v>608</c:v>
                </c:pt>
                <c:pt idx="10454">
                  <c:v>608</c:v>
                </c:pt>
                <c:pt idx="10455">
                  <c:v>608</c:v>
                </c:pt>
                <c:pt idx="10456">
                  <c:v>608</c:v>
                </c:pt>
                <c:pt idx="10457">
                  <c:v>608</c:v>
                </c:pt>
                <c:pt idx="10458">
                  <c:v>608</c:v>
                </c:pt>
                <c:pt idx="10459">
                  <c:v>608</c:v>
                </c:pt>
                <c:pt idx="10460">
                  <c:v>608</c:v>
                </c:pt>
                <c:pt idx="10461">
                  <c:v>608</c:v>
                </c:pt>
                <c:pt idx="10462">
                  <c:v>608</c:v>
                </c:pt>
                <c:pt idx="10463">
                  <c:v>608</c:v>
                </c:pt>
                <c:pt idx="10464">
                  <c:v>608</c:v>
                </c:pt>
                <c:pt idx="10465">
                  <c:v>608</c:v>
                </c:pt>
                <c:pt idx="10466">
                  <c:v>608</c:v>
                </c:pt>
                <c:pt idx="10467">
                  <c:v>608</c:v>
                </c:pt>
                <c:pt idx="10468">
                  <c:v>608</c:v>
                </c:pt>
                <c:pt idx="10469">
                  <c:v>608</c:v>
                </c:pt>
                <c:pt idx="10470">
                  <c:v>608</c:v>
                </c:pt>
                <c:pt idx="10471">
                  <c:v>608</c:v>
                </c:pt>
                <c:pt idx="10472">
                  <c:v>608</c:v>
                </c:pt>
                <c:pt idx="10473">
                  <c:v>608</c:v>
                </c:pt>
                <c:pt idx="10474">
                  <c:v>608</c:v>
                </c:pt>
                <c:pt idx="10475">
                  <c:v>608</c:v>
                </c:pt>
                <c:pt idx="10476">
                  <c:v>608</c:v>
                </c:pt>
                <c:pt idx="10477">
                  <c:v>608</c:v>
                </c:pt>
                <c:pt idx="10478">
                  <c:v>608</c:v>
                </c:pt>
                <c:pt idx="10479">
                  <c:v>608</c:v>
                </c:pt>
                <c:pt idx="10480">
                  <c:v>608</c:v>
                </c:pt>
                <c:pt idx="10481">
                  <c:v>608</c:v>
                </c:pt>
                <c:pt idx="10482">
                  <c:v>608</c:v>
                </c:pt>
                <c:pt idx="10483">
                  <c:v>608</c:v>
                </c:pt>
                <c:pt idx="10484">
                  <c:v>608</c:v>
                </c:pt>
                <c:pt idx="10485">
                  <c:v>608</c:v>
                </c:pt>
                <c:pt idx="10486">
                  <c:v>608</c:v>
                </c:pt>
                <c:pt idx="10487">
                  <c:v>608</c:v>
                </c:pt>
                <c:pt idx="10488">
                  <c:v>608</c:v>
                </c:pt>
                <c:pt idx="10489">
                  <c:v>608</c:v>
                </c:pt>
                <c:pt idx="10490">
                  <c:v>608</c:v>
                </c:pt>
                <c:pt idx="10491">
                  <c:v>608</c:v>
                </c:pt>
                <c:pt idx="10492">
                  <c:v>608</c:v>
                </c:pt>
                <c:pt idx="10493">
                  <c:v>608</c:v>
                </c:pt>
                <c:pt idx="10494">
                  <c:v>608</c:v>
                </c:pt>
                <c:pt idx="10495">
                  <c:v>608</c:v>
                </c:pt>
                <c:pt idx="10496">
                  <c:v>608</c:v>
                </c:pt>
                <c:pt idx="10497">
                  <c:v>608</c:v>
                </c:pt>
                <c:pt idx="10498">
                  <c:v>608</c:v>
                </c:pt>
                <c:pt idx="10499">
                  <c:v>608</c:v>
                </c:pt>
                <c:pt idx="10500">
                  <c:v>608</c:v>
                </c:pt>
                <c:pt idx="10501">
                  <c:v>608</c:v>
                </c:pt>
                <c:pt idx="10502">
                  <c:v>608</c:v>
                </c:pt>
                <c:pt idx="10503">
                  <c:v>608</c:v>
                </c:pt>
                <c:pt idx="10504">
                  <c:v>608</c:v>
                </c:pt>
                <c:pt idx="10505">
                  <c:v>608</c:v>
                </c:pt>
                <c:pt idx="10506">
                  <c:v>608</c:v>
                </c:pt>
                <c:pt idx="10507">
                  <c:v>608</c:v>
                </c:pt>
                <c:pt idx="10508">
                  <c:v>608</c:v>
                </c:pt>
                <c:pt idx="10509">
                  <c:v>608</c:v>
                </c:pt>
                <c:pt idx="10510">
                  <c:v>608</c:v>
                </c:pt>
                <c:pt idx="10511">
                  <c:v>608</c:v>
                </c:pt>
                <c:pt idx="10512">
                  <c:v>608</c:v>
                </c:pt>
                <c:pt idx="10513">
                  <c:v>608</c:v>
                </c:pt>
                <c:pt idx="10514">
                  <c:v>608</c:v>
                </c:pt>
                <c:pt idx="10515">
                  <c:v>608</c:v>
                </c:pt>
                <c:pt idx="10516">
                  <c:v>608</c:v>
                </c:pt>
                <c:pt idx="10517">
                  <c:v>608</c:v>
                </c:pt>
                <c:pt idx="10518">
                  <c:v>608</c:v>
                </c:pt>
                <c:pt idx="10519">
                  <c:v>608</c:v>
                </c:pt>
                <c:pt idx="10520">
                  <c:v>608</c:v>
                </c:pt>
                <c:pt idx="10521">
                  <c:v>608</c:v>
                </c:pt>
                <c:pt idx="10522">
                  <c:v>608</c:v>
                </c:pt>
                <c:pt idx="10523">
                  <c:v>608</c:v>
                </c:pt>
                <c:pt idx="10524">
                  <c:v>608</c:v>
                </c:pt>
                <c:pt idx="10525">
                  <c:v>608</c:v>
                </c:pt>
                <c:pt idx="10526">
                  <c:v>608</c:v>
                </c:pt>
                <c:pt idx="10527">
                  <c:v>608</c:v>
                </c:pt>
                <c:pt idx="10528">
                  <c:v>608</c:v>
                </c:pt>
                <c:pt idx="10529">
                  <c:v>608</c:v>
                </c:pt>
                <c:pt idx="10530">
                  <c:v>608</c:v>
                </c:pt>
                <c:pt idx="10531">
                  <c:v>608</c:v>
                </c:pt>
                <c:pt idx="10532">
                  <c:v>608</c:v>
                </c:pt>
                <c:pt idx="10533">
                  <c:v>608</c:v>
                </c:pt>
                <c:pt idx="10534">
                  <c:v>608</c:v>
                </c:pt>
                <c:pt idx="10535">
                  <c:v>608</c:v>
                </c:pt>
                <c:pt idx="10536">
                  <c:v>608</c:v>
                </c:pt>
                <c:pt idx="10537">
                  <c:v>608</c:v>
                </c:pt>
                <c:pt idx="10538">
                  <c:v>608</c:v>
                </c:pt>
                <c:pt idx="10539">
                  <c:v>608</c:v>
                </c:pt>
                <c:pt idx="10540">
                  <c:v>608</c:v>
                </c:pt>
                <c:pt idx="10541">
                  <c:v>608</c:v>
                </c:pt>
                <c:pt idx="10542">
                  <c:v>608</c:v>
                </c:pt>
                <c:pt idx="10543">
                  <c:v>608</c:v>
                </c:pt>
                <c:pt idx="10544">
                  <c:v>608</c:v>
                </c:pt>
                <c:pt idx="10545">
                  <c:v>608</c:v>
                </c:pt>
                <c:pt idx="10546">
                  <c:v>608</c:v>
                </c:pt>
                <c:pt idx="10547">
                  <c:v>608</c:v>
                </c:pt>
                <c:pt idx="10548">
                  <c:v>608</c:v>
                </c:pt>
                <c:pt idx="10549">
                  <c:v>608</c:v>
                </c:pt>
                <c:pt idx="10550">
                  <c:v>608</c:v>
                </c:pt>
                <c:pt idx="10551">
                  <c:v>608</c:v>
                </c:pt>
                <c:pt idx="10552">
                  <c:v>608</c:v>
                </c:pt>
                <c:pt idx="10553">
                  <c:v>608</c:v>
                </c:pt>
                <c:pt idx="10554">
                  <c:v>608</c:v>
                </c:pt>
                <c:pt idx="10555">
                  <c:v>608</c:v>
                </c:pt>
                <c:pt idx="10556">
                  <c:v>608</c:v>
                </c:pt>
                <c:pt idx="10557">
                  <c:v>608</c:v>
                </c:pt>
                <c:pt idx="10558">
                  <c:v>608</c:v>
                </c:pt>
                <c:pt idx="10559">
                  <c:v>608</c:v>
                </c:pt>
                <c:pt idx="10560">
                  <c:v>608</c:v>
                </c:pt>
                <c:pt idx="10561">
                  <c:v>608</c:v>
                </c:pt>
                <c:pt idx="10562">
                  <c:v>608</c:v>
                </c:pt>
                <c:pt idx="10563">
                  <c:v>608</c:v>
                </c:pt>
                <c:pt idx="10564">
                  <c:v>608</c:v>
                </c:pt>
                <c:pt idx="10565">
                  <c:v>608</c:v>
                </c:pt>
                <c:pt idx="10566">
                  <c:v>608</c:v>
                </c:pt>
                <c:pt idx="10567">
                  <c:v>608</c:v>
                </c:pt>
                <c:pt idx="10568">
                  <c:v>608</c:v>
                </c:pt>
                <c:pt idx="10569">
                  <c:v>608</c:v>
                </c:pt>
                <c:pt idx="10570">
                  <c:v>608</c:v>
                </c:pt>
                <c:pt idx="10571">
                  <c:v>608</c:v>
                </c:pt>
                <c:pt idx="10572">
                  <c:v>608</c:v>
                </c:pt>
                <c:pt idx="10573">
                  <c:v>608</c:v>
                </c:pt>
                <c:pt idx="10574">
                  <c:v>608</c:v>
                </c:pt>
                <c:pt idx="10575">
                  <c:v>608</c:v>
                </c:pt>
                <c:pt idx="10576">
                  <c:v>608</c:v>
                </c:pt>
                <c:pt idx="10577">
                  <c:v>608</c:v>
                </c:pt>
                <c:pt idx="10578">
                  <c:v>608</c:v>
                </c:pt>
                <c:pt idx="10579">
                  <c:v>608</c:v>
                </c:pt>
                <c:pt idx="10580">
                  <c:v>608</c:v>
                </c:pt>
                <c:pt idx="10581">
                  <c:v>608</c:v>
                </c:pt>
                <c:pt idx="10582">
                  <c:v>608</c:v>
                </c:pt>
                <c:pt idx="10583">
                  <c:v>608</c:v>
                </c:pt>
                <c:pt idx="10584">
                  <c:v>608</c:v>
                </c:pt>
                <c:pt idx="10585">
                  <c:v>608</c:v>
                </c:pt>
                <c:pt idx="10586">
                  <c:v>608</c:v>
                </c:pt>
                <c:pt idx="10587">
                  <c:v>608</c:v>
                </c:pt>
                <c:pt idx="10588">
                  <c:v>608</c:v>
                </c:pt>
                <c:pt idx="10589">
                  <c:v>608</c:v>
                </c:pt>
                <c:pt idx="10590">
                  <c:v>608</c:v>
                </c:pt>
                <c:pt idx="10591">
                  <c:v>608</c:v>
                </c:pt>
                <c:pt idx="10592">
                  <c:v>608</c:v>
                </c:pt>
                <c:pt idx="10593">
                  <c:v>608</c:v>
                </c:pt>
                <c:pt idx="10594">
                  <c:v>608</c:v>
                </c:pt>
                <c:pt idx="10595">
                  <c:v>608</c:v>
                </c:pt>
                <c:pt idx="10596">
                  <c:v>608</c:v>
                </c:pt>
                <c:pt idx="10597">
                  <c:v>608</c:v>
                </c:pt>
                <c:pt idx="10598">
                  <c:v>608</c:v>
                </c:pt>
                <c:pt idx="10599">
                  <c:v>608</c:v>
                </c:pt>
                <c:pt idx="10600">
                  <c:v>608</c:v>
                </c:pt>
                <c:pt idx="10601">
                  <c:v>608</c:v>
                </c:pt>
                <c:pt idx="10602">
                  <c:v>608</c:v>
                </c:pt>
                <c:pt idx="10603">
                  <c:v>608</c:v>
                </c:pt>
                <c:pt idx="10604">
                  <c:v>608</c:v>
                </c:pt>
                <c:pt idx="10605">
                  <c:v>608</c:v>
                </c:pt>
                <c:pt idx="10606">
                  <c:v>608</c:v>
                </c:pt>
                <c:pt idx="10607">
                  <c:v>608</c:v>
                </c:pt>
                <c:pt idx="10608">
                  <c:v>608</c:v>
                </c:pt>
                <c:pt idx="10609">
                  <c:v>608</c:v>
                </c:pt>
                <c:pt idx="10610">
                  <c:v>608</c:v>
                </c:pt>
                <c:pt idx="10611">
                  <c:v>608</c:v>
                </c:pt>
                <c:pt idx="10612">
                  <c:v>608</c:v>
                </c:pt>
                <c:pt idx="10613">
                  <c:v>608</c:v>
                </c:pt>
                <c:pt idx="10614">
                  <c:v>608</c:v>
                </c:pt>
                <c:pt idx="10615">
                  <c:v>608</c:v>
                </c:pt>
                <c:pt idx="10616">
                  <c:v>608</c:v>
                </c:pt>
                <c:pt idx="10617">
                  <c:v>608</c:v>
                </c:pt>
                <c:pt idx="10618">
                  <c:v>608</c:v>
                </c:pt>
                <c:pt idx="10619">
                  <c:v>608</c:v>
                </c:pt>
                <c:pt idx="10620">
                  <c:v>608</c:v>
                </c:pt>
                <c:pt idx="10621">
                  <c:v>608</c:v>
                </c:pt>
                <c:pt idx="10622">
                  <c:v>608</c:v>
                </c:pt>
                <c:pt idx="10623">
                  <c:v>608</c:v>
                </c:pt>
                <c:pt idx="10624">
                  <c:v>608</c:v>
                </c:pt>
                <c:pt idx="10625">
                  <c:v>608</c:v>
                </c:pt>
                <c:pt idx="10626">
                  <c:v>608</c:v>
                </c:pt>
                <c:pt idx="10627">
                  <c:v>608</c:v>
                </c:pt>
                <c:pt idx="10628">
                  <c:v>608</c:v>
                </c:pt>
                <c:pt idx="10629">
                  <c:v>608</c:v>
                </c:pt>
                <c:pt idx="10630">
                  <c:v>608</c:v>
                </c:pt>
                <c:pt idx="10631">
                  <c:v>608</c:v>
                </c:pt>
                <c:pt idx="10632">
                  <c:v>608</c:v>
                </c:pt>
                <c:pt idx="10633">
                  <c:v>608</c:v>
                </c:pt>
                <c:pt idx="10634">
                  <c:v>608</c:v>
                </c:pt>
                <c:pt idx="10635">
                  <c:v>608</c:v>
                </c:pt>
                <c:pt idx="10636">
                  <c:v>608</c:v>
                </c:pt>
                <c:pt idx="10637">
                  <c:v>608</c:v>
                </c:pt>
                <c:pt idx="10638">
                  <c:v>608</c:v>
                </c:pt>
                <c:pt idx="10639">
                  <c:v>608</c:v>
                </c:pt>
                <c:pt idx="10640">
                  <c:v>608</c:v>
                </c:pt>
                <c:pt idx="10641">
                  <c:v>608</c:v>
                </c:pt>
                <c:pt idx="10642">
                  <c:v>608</c:v>
                </c:pt>
                <c:pt idx="10643">
                  <c:v>608</c:v>
                </c:pt>
                <c:pt idx="10644">
                  <c:v>608</c:v>
                </c:pt>
                <c:pt idx="10645">
                  <c:v>608</c:v>
                </c:pt>
                <c:pt idx="10646">
                  <c:v>608</c:v>
                </c:pt>
                <c:pt idx="10647">
                  <c:v>608</c:v>
                </c:pt>
                <c:pt idx="10648">
                  <c:v>608</c:v>
                </c:pt>
                <c:pt idx="10649">
                  <c:v>608</c:v>
                </c:pt>
                <c:pt idx="10650">
                  <c:v>608</c:v>
                </c:pt>
                <c:pt idx="10651">
                  <c:v>608</c:v>
                </c:pt>
                <c:pt idx="10652">
                  <c:v>608</c:v>
                </c:pt>
                <c:pt idx="10653">
                  <c:v>608</c:v>
                </c:pt>
                <c:pt idx="10654">
                  <c:v>608</c:v>
                </c:pt>
                <c:pt idx="10655">
                  <c:v>608</c:v>
                </c:pt>
                <c:pt idx="10656">
                  <c:v>608</c:v>
                </c:pt>
                <c:pt idx="10657">
                  <c:v>608</c:v>
                </c:pt>
                <c:pt idx="10658">
                  <c:v>608</c:v>
                </c:pt>
                <c:pt idx="10659">
                  <c:v>608</c:v>
                </c:pt>
                <c:pt idx="10660">
                  <c:v>608</c:v>
                </c:pt>
                <c:pt idx="10661">
                  <c:v>608</c:v>
                </c:pt>
                <c:pt idx="10662">
                  <c:v>608</c:v>
                </c:pt>
                <c:pt idx="10663">
                  <c:v>608</c:v>
                </c:pt>
                <c:pt idx="10664">
                  <c:v>608</c:v>
                </c:pt>
                <c:pt idx="10665">
                  <c:v>608</c:v>
                </c:pt>
                <c:pt idx="10666">
                  <c:v>608</c:v>
                </c:pt>
                <c:pt idx="10667">
                  <c:v>608</c:v>
                </c:pt>
                <c:pt idx="10668">
                  <c:v>608</c:v>
                </c:pt>
                <c:pt idx="10669">
                  <c:v>608</c:v>
                </c:pt>
                <c:pt idx="10670">
                  <c:v>608</c:v>
                </c:pt>
                <c:pt idx="10671">
                  <c:v>608</c:v>
                </c:pt>
                <c:pt idx="10672">
                  <c:v>608</c:v>
                </c:pt>
                <c:pt idx="10673">
                  <c:v>608</c:v>
                </c:pt>
                <c:pt idx="10674">
                  <c:v>608</c:v>
                </c:pt>
                <c:pt idx="10675">
                  <c:v>608</c:v>
                </c:pt>
                <c:pt idx="10676">
                  <c:v>608</c:v>
                </c:pt>
                <c:pt idx="10677">
                  <c:v>608</c:v>
                </c:pt>
                <c:pt idx="10678">
                  <c:v>608</c:v>
                </c:pt>
                <c:pt idx="10679">
                  <c:v>608</c:v>
                </c:pt>
                <c:pt idx="10680">
                  <c:v>608</c:v>
                </c:pt>
                <c:pt idx="10681">
                  <c:v>608</c:v>
                </c:pt>
                <c:pt idx="10682">
                  <c:v>608</c:v>
                </c:pt>
                <c:pt idx="10683">
                  <c:v>608</c:v>
                </c:pt>
                <c:pt idx="10684">
                  <c:v>608</c:v>
                </c:pt>
                <c:pt idx="10685">
                  <c:v>608</c:v>
                </c:pt>
                <c:pt idx="10686">
                  <c:v>608</c:v>
                </c:pt>
                <c:pt idx="10687">
                  <c:v>608</c:v>
                </c:pt>
                <c:pt idx="10688">
                  <c:v>608</c:v>
                </c:pt>
                <c:pt idx="10689">
                  <c:v>608</c:v>
                </c:pt>
                <c:pt idx="10690">
                  <c:v>608</c:v>
                </c:pt>
                <c:pt idx="10691">
                  <c:v>608</c:v>
                </c:pt>
                <c:pt idx="10692">
                  <c:v>608</c:v>
                </c:pt>
                <c:pt idx="10693">
                  <c:v>608</c:v>
                </c:pt>
                <c:pt idx="10694">
                  <c:v>608</c:v>
                </c:pt>
                <c:pt idx="10695">
                  <c:v>608</c:v>
                </c:pt>
                <c:pt idx="10696">
                  <c:v>608</c:v>
                </c:pt>
                <c:pt idx="10697">
                  <c:v>608</c:v>
                </c:pt>
                <c:pt idx="10698">
                  <c:v>608</c:v>
                </c:pt>
                <c:pt idx="10699">
                  <c:v>608</c:v>
                </c:pt>
                <c:pt idx="10700">
                  <c:v>608</c:v>
                </c:pt>
                <c:pt idx="10701">
                  <c:v>608</c:v>
                </c:pt>
                <c:pt idx="10702">
                  <c:v>608</c:v>
                </c:pt>
                <c:pt idx="10703">
                  <c:v>608</c:v>
                </c:pt>
                <c:pt idx="10704">
                  <c:v>608</c:v>
                </c:pt>
                <c:pt idx="10705">
                  <c:v>608</c:v>
                </c:pt>
                <c:pt idx="10706">
                  <c:v>608</c:v>
                </c:pt>
                <c:pt idx="10707">
                  <c:v>608</c:v>
                </c:pt>
                <c:pt idx="10708">
                  <c:v>608</c:v>
                </c:pt>
                <c:pt idx="10709">
                  <c:v>608</c:v>
                </c:pt>
                <c:pt idx="10710">
                  <c:v>608</c:v>
                </c:pt>
                <c:pt idx="10711">
                  <c:v>608</c:v>
                </c:pt>
                <c:pt idx="10712">
                  <c:v>608</c:v>
                </c:pt>
                <c:pt idx="10713">
                  <c:v>608</c:v>
                </c:pt>
                <c:pt idx="10714">
                  <c:v>608</c:v>
                </c:pt>
                <c:pt idx="10715">
                  <c:v>608</c:v>
                </c:pt>
                <c:pt idx="10716">
                  <c:v>608</c:v>
                </c:pt>
                <c:pt idx="10717">
                  <c:v>608</c:v>
                </c:pt>
                <c:pt idx="10718">
                  <c:v>608</c:v>
                </c:pt>
                <c:pt idx="10719">
                  <c:v>608</c:v>
                </c:pt>
                <c:pt idx="10720">
                  <c:v>608</c:v>
                </c:pt>
                <c:pt idx="10721">
                  <c:v>608</c:v>
                </c:pt>
                <c:pt idx="10722">
                  <c:v>608</c:v>
                </c:pt>
                <c:pt idx="10723">
                  <c:v>608</c:v>
                </c:pt>
                <c:pt idx="10724">
                  <c:v>608</c:v>
                </c:pt>
                <c:pt idx="10725">
                  <c:v>608</c:v>
                </c:pt>
                <c:pt idx="10726">
                  <c:v>608</c:v>
                </c:pt>
                <c:pt idx="10727">
                  <c:v>608</c:v>
                </c:pt>
                <c:pt idx="10728">
                  <c:v>608</c:v>
                </c:pt>
                <c:pt idx="10729">
                  <c:v>608</c:v>
                </c:pt>
                <c:pt idx="10730">
                  <c:v>608</c:v>
                </c:pt>
                <c:pt idx="10731">
                  <c:v>608</c:v>
                </c:pt>
                <c:pt idx="10732">
                  <c:v>608</c:v>
                </c:pt>
                <c:pt idx="10733">
                  <c:v>608</c:v>
                </c:pt>
                <c:pt idx="10734">
                  <c:v>608</c:v>
                </c:pt>
                <c:pt idx="10735">
                  <c:v>608</c:v>
                </c:pt>
                <c:pt idx="10736">
                  <c:v>608</c:v>
                </c:pt>
                <c:pt idx="10737">
                  <c:v>608</c:v>
                </c:pt>
                <c:pt idx="10738">
                  <c:v>608</c:v>
                </c:pt>
                <c:pt idx="10739">
                  <c:v>608</c:v>
                </c:pt>
                <c:pt idx="10740">
                  <c:v>608</c:v>
                </c:pt>
                <c:pt idx="10741">
                  <c:v>608</c:v>
                </c:pt>
                <c:pt idx="10742">
                  <c:v>608</c:v>
                </c:pt>
                <c:pt idx="10743">
                  <c:v>608</c:v>
                </c:pt>
                <c:pt idx="10744">
                  <c:v>608</c:v>
                </c:pt>
                <c:pt idx="10745">
                  <c:v>608</c:v>
                </c:pt>
                <c:pt idx="10746">
                  <c:v>608</c:v>
                </c:pt>
                <c:pt idx="10747">
                  <c:v>608</c:v>
                </c:pt>
                <c:pt idx="10748">
                  <c:v>608</c:v>
                </c:pt>
                <c:pt idx="10749">
                  <c:v>608</c:v>
                </c:pt>
                <c:pt idx="10750">
                  <c:v>608</c:v>
                </c:pt>
                <c:pt idx="10751">
                  <c:v>608</c:v>
                </c:pt>
                <c:pt idx="10752">
                  <c:v>608</c:v>
                </c:pt>
                <c:pt idx="10753">
                  <c:v>608</c:v>
                </c:pt>
                <c:pt idx="10754">
                  <c:v>608</c:v>
                </c:pt>
                <c:pt idx="10755">
                  <c:v>608</c:v>
                </c:pt>
                <c:pt idx="10756">
                  <c:v>608</c:v>
                </c:pt>
                <c:pt idx="10757">
                  <c:v>608</c:v>
                </c:pt>
                <c:pt idx="10758">
                  <c:v>608</c:v>
                </c:pt>
                <c:pt idx="10759">
                  <c:v>608</c:v>
                </c:pt>
                <c:pt idx="10760">
                  <c:v>608</c:v>
                </c:pt>
                <c:pt idx="10761">
                  <c:v>608</c:v>
                </c:pt>
                <c:pt idx="10762">
                  <c:v>608</c:v>
                </c:pt>
                <c:pt idx="10763">
                  <c:v>608</c:v>
                </c:pt>
                <c:pt idx="10764">
                  <c:v>608</c:v>
                </c:pt>
                <c:pt idx="10765">
                  <c:v>608</c:v>
                </c:pt>
                <c:pt idx="10766">
                  <c:v>608</c:v>
                </c:pt>
                <c:pt idx="10767">
                  <c:v>608</c:v>
                </c:pt>
                <c:pt idx="10768">
                  <c:v>608</c:v>
                </c:pt>
                <c:pt idx="10769">
                  <c:v>608</c:v>
                </c:pt>
                <c:pt idx="10770">
                  <c:v>608</c:v>
                </c:pt>
                <c:pt idx="10771">
                  <c:v>608</c:v>
                </c:pt>
                <c:pt idx="10772">
                  <c:v>608</c:v>
                </c:pt>
                <c:pt idx="10773">
                  <c:v>608</c:v>
                </c:pt>
                <c:pt idx="10774">
                  <c:v>608</c:v>
                </c:pt>
                <c:pt idx="10775">
                  <c:v>608</c:v>
                </c:pt>
                <c:pt idx="10776">
                  <c:v>608</c:v>
                </c:pt>
                <c:pt idx="10777">
                  <c:v>608</c:v>
                </c:pt>
                <c:pt idx="10778">
                  <c:v>608</c:v>
                </c:pt>
                <c:pt idx="10779">
                  <c:v>608</c:v>
                </c:pt>
                <c:pt idx="10780">
                  <c:v>608</c:v>
                </c:pt>
                <c:pt idx="10781">
                  <c:v>608</c:v>
                </c:pt>
                <c:pt idx="10782">
                  <c:v>608</c:v>
                </c:pt>
                <c:pt idx="10783">
                  <c:v>608</c:v>
                </c:pt>
                <c:pt idx="10784">
                  <c:v>608</c:v>
                </c:pt>
                <c:pt idx="10785">
                  <c:v>608</c:v>
                </c:pt>
                <c:pt idx="10786">
                  <c:v>608</c:v>
                </c:pt>
                <c:pt idx="10787">
                  <c:v>608</c:v>
                </c:pt>
                <c:pt idx="10788">
                  <c:v>608</c:v>
                </c:pt>
                <c:pt idx="10789">
                  <c:v>608</c:v>
                </c:pt>
                <c:pt idx="10790">
                  <c:v>608</c:v>
                </c:pt>
                <c:pt idx="10791">
                  <c:v>608</c:v>
                </c:pt>
                <c:pt idx="10792">
                  <c:v>608</c:v>
                </c:pt>
                <c:pt idx="10793">
                  <c:v>608</c:v>
                </c:pt>
                <c:pt idx="10794">
                  <c:v>608</c:v>
                </c:pt>
                <c:pt idx="10795">
                  <c:v>608</c:v>
                </c:pt>
                <c:pt idx="10796">
                  <c:v>608</c:v>
                </c:pt>
                <c:pt idx="10797">
                  <c:v>608</c:v>
                </c:pt>
                <c:pt idx="10798">
                  <c:v>608</c:v>
                </c:pt>
                <c:pt idx="10799">
                  <c:v>608</c:v>
                </c:pt>
                <c:pt idx="10800">
                  <c:v>608</c:v>
                </c:pt>
                <c:pt idx="10801">
                  <c:v>608</c:v>
                </c:pt>
                <c:pt idx="10802">
                  <c:v>608</c:v>
                </c:pt>
                <c:pt idx="10803">
                  <c:v>608</c:v>
                </c:pt>
                <c:pt idx="10804">
                  <c:v>608</c:v>
                </c:pt>
                <c:pt idx="10805">
                  <c:v>608</c:v>
                </c:pt>
                <c:pt idx="10806">
                  <c:v>608</c:v>
                </c:pt>
                <c:pt idx="10807">
                  <c:v>608</c:v>
                </c:pt>
                <c:pt idx="10808">
                  <c:v>608</c:v>
                </c:pt>
                <c:pt idx="10809">
                  <c:v>608</c:v>
                </c:pt>
                <c:pt idx="10810">
                  <c:v>608</c:v>
                </c:pt>
                <c:pt idx="10811">
                  <c:v>608</c:v>
                </c:pt>
                <c:pt idx="10812">
                  <c:v>608</c:v>
                </c:pt>
                <c:pt idx="10813">
                  <c:v>608</c:v>
                </c:pt>
                <c:pt idx="10814">
                  <c:v>608</c:v>
                </c:pt>
                <c:pt idx="10815">
                  <c:v>608</c:v>
                </c:pt>
                <c:pt idx="10816">
                  <c:v>608</c:v>
                </c:pt>
                <c:pt idx="10817">
                  <c:v>608</c:v>
                </c:pt>
                <c:pt idx="10818">
                  <c:v>608</c:v>
                </c:pt>
                <c:pt idx="10819">
                  <c:v>608</c:v>
                </c:pt>
                <c:pt idx="10820">
                  <c:v>608</c:v>
                </c:pt>
                <c:pt idx="10821">
                  <c:v>608</c:v>
                </c:pt>
                <c:pt idx="10822">
                  <c:v>608</c:v>
                </c:pt>
                <c:pt idx="10823">
                  <c:v>608</c:v>
                </c:pt>
                <c:pt idx="10824">
                  <c:v>608</c:v>
                </c:pt>
                <c:pt idx="10825">
                  <c:v>608</c:v>
                </c:pt>
                <c:pt idx="10826">
                  <c:v>608</c:v>
                </c:pt>
                <c:pt idx="10827">
                  <c:v>608</c:v>
                </c:pt>
                <c:pt idx="10828">
                  <c:v>608</c:v>
                </c:pt>
                <c:pt idx="10829">
                  <c:v>608</c:v>
                </c:pt>
                <c:pt idx="10830">
                  <c:v>608</c:v>
                </c:pt>
                <c:pt idx="10831">
                  <c:v>608</c:v>
                </c:pt>
                <c:pt idx="10832">
                  <c:v>608</c:v>
                </c:pt>
                <c:pt idx="10833">
                  <c:v>608</c:v>
                </c:pt>
                <c:pt idx="10834">
                  <c:v>608</c:v>
                </c:pt>
                <c:pt idx="10835">
                  <c:v>608</c:v>
                </c:pt>
                <c:pt idx="10836">
                  <c:v>608</c:v>
                </c:pt>
                <c:pt idx="10837">
                  <c:v>608</c:v>
                </c:pt>
                <c:pt idx="10838">
                  <c:v>608</c:v>
                </c:pt>
                <c:pt idx="10839">
                  <c:v>608</c:v>
                </c:pt>
                <c:pt idx="10840">
                  <c:v>608</c:v>
                </c:pt>
                <c:pt idx="10841">
                  <c:v>608</c:v>
                </c:pt>
                <c:pt idx="10842">
                  <c:v>608</c:v>
                </c:pt>
                <c:pt idx="10843">
                  <c:v>608</c:v>
                </c:pt>
                <c:pt idx="10844">
                  <c:v>608</c:v>
                </c:pt>
                <c:pt idx="10845">
                  <c:v>608</c:v>
                </c:pt>
                <c:pt idx="10846">
                  <c:v>608</c:v>
                </c:pt>
                <c:pt idx="10847">
                  <c:v>608</c:v>
                </c:pt>
                <c:pt idx="10848">
                  <c:v>608</c:v>
                </c:pt>
                <c:pt idx="10849">
                  <c:v>608</c:v>
                </c:pt>
                <c:pt idx="10850">
                  <c:v>608</c:v>
                </c:pt>
                <c:pt idx="10851">
                  <c:v>608</c:v>
                </c:pt>
                <c:pt idx="10852">
                  <c:v>608</c:v>
                </c:pt>
                <c:pt idx="10853">
                  <c:v>608</c:v>
                </c:pt>
                <c:pt idx="10854">
                  <c:v>608</c:v>
                </c:pt>
                <c:pt idx="10855">
                  <c:v>608</c:v>
                </c:pt>
                <c:pt idx="10856">
                  <c:v>608</c:v>
                </c:pt>
                <c:pt idx="10857">
                  <c:v>608</c:v>
                </c:pt>
                <c:pt idx="10858">
                  <c:v>608</c:v>
                </c:pt>
                <c:pt idx="10859">
                  <c:v>608</c:v>
                </c:pt>
                <c:pt idx="10860">
                  <c:v>608</c:v>
                </c:pt>
                <c:pt idx="10861">
                  <c:v>608</c:v>
                </c:pt>
                <c:pt idx="10862">
                  <c:v>608</c:v>
                </c:pt>
                <c:pt idx="10863">
                  <c:v>608</c:v>
                </c:pt>
                <c:pt idx="10864">
                  <c:v>608</c:v>
                </c:pt>
                <c:pt idx="10865">
                  <c:v>608</c:v>
                </c:pt>
                <c:pt idx="10866">
                  <c:v>608</c:v>
                </c:pt>
                <c:pt idx="10867">
                  <c:v>608</c:v>
                </c:pt>
                <c:pt idx="10868">
                  <c:v>608</c:v>
                </c:pt>
                <c:pt idx="10869">
                  <c:v>608</c:v>
                </c:pt>
                <c:pt idx="10870">
                  <c:v>608</c:v>
                </c:pt>
                <c:pt idx="10871">
                  <c:v>608</c:v>
                </c:pt>
                <c:pt idx="10872">
                  <c:v>608</c:v>
                </c:pt>
                <c:pt idx="10873">
                  <c:v>608</c:v>
                </c:pt>
                <c:pt idx="10874">
                  <c:v>608</c:v>
                </c:pt>
                <c:pt idx="10875">
                  <c:v>608</c:v>
                </c:pt>
                <c:pt idx="10876">
                  <c:v>608</c:v>
                </c:pt>
                <c:pt idx="10877">
                  <c:v>608</c:v>
                </c:pt>
                <c:pt idx="10878">
                  <c:v>608</c:v>
                </c:pt>
                <c:pt idx="10879">
                  <c:v>608</c:v>
                </c:pt>
                <c:pt idx="10880">
                  <c:v>608</c:v>
                </c:pt>
                <c:pt idx="10881">
                  <c:v>608</c:v>
                </c:pt>
                <c:pt idx="10882">
                  <c:v>608</c:v>
                </c:pt>
                <c:pt idx="10883">
                  <c:v>608</c:v>
                </c:pt>
                <c:pt idx="10884">
                  <c:v>608</c:v>
                </c:pt>
                <c:pt idx="10885">
                  <c:v>608</c:v>
                </c:pt>
                <c:pt idx="10886">
                  <c:v>608</c:v>
                </c:pt>
                <c:pt idx="10887">
                  <c:v>608</c:v>
                </c:pt>
                <c:pt idx="10888">
                  <c:v>608</c:v>
                </c:pt>
                <c:pt idx="10889">
                  <c:v>608</c:v>
                </c:pt>
                <c:pt idx="10890">
                  <c:v>608</c:v>
                </c:pt>
                <c:pt idx="10891">
                  <c:v>608</c:v>
                </c:pt>
                <c:pt idx="10892">
                  <c:v>608</c:v>
                </c:pt>
                <c:pt idx="10893">
                  <c:v>608</c:v>
                </c:pt>
                <c:pt idx="10894">
                  <c:v>608</c:v>
                </c:pt>
                <c:pt idx="10895">
                  <c:v>608</c:v>
                </c:pt>
                <c:pt idx="10896">
                  <c:v>608</c:v>
                </c:pt>
                <c:pt idx="10897">
                  <c:v>608</c:v>
                </c:pt>
                <c:pt idx="10898">
                  <c:v>608</c:v>
                </c:pt>
                <c:pt idx="10899">
                  <c:v>608</c:v>
                </c:pt>
                <c:pt idx="10900">
                  <c:v>608</c:v>
                </c:pt>
                <c:pt idx="10901">
                  <c:v>608</c:v>
                </c:pt>
                <c:pt idx="10902">
                  <c:v>608</c:v>
                </c:pt>
                <c:pt idx="10903">
                  <c:v>608</c:v>
                </c:pt>
                <c:pt idx="10904">
                  <c:v>608</c:v>
                </c:pt>
                <c:pt idx="10905">
                  <c:v>608</c:v>
                </c:pt>
                <c:pt idx="10906">
                  <c:v>608</c:v>
                </c:pt>
                <c:pt idx="10907">
                  <c:v>608</c:v>
                </c:pt>
                <c:pt idx="10908">
                  <c:v>608</c:v>
                </c:pt>
                <c:pt idx="10909">
                  <c:v>608</c:v>
                </c:pt>
                <c:pt idx="10910">
                  <c:v>608</c:v>
                </c:pt>
                <c:pt idx="10911">
                  <c:v>608</c:v>
                </c:pt>
                <c:pt idx="10912">
                  <c:v>608</c:v>
                </c:pt>
                <c:pt idx="10913">
                  <c:v>608</c:v>
                </c:pt>
                <c:pt idx="10914">
                  <c:v>608</c:v>
                </c:pt>
                <c:pt idx="10915">
                  <c:v>608</c:v>
                </c:pt>
                <c:pt idx="10916">
                  <c:v>608</c:v>
                </c:pt>
                <c:pt idx="10917">
                  <c:v>608</c:v>
                </c:pt>
                <c:pt idx="10918">
                  <c:v>608</c:v>
                </c:pt>
                <c:pt idx="10919">
                  <c:v>608</c:v>
                </c:pt>
                <c:pt idx="10920">
                  <c:v>608</c:v>
                </c:pt>
                <c:pt idx="10921">
                  <c:v>608</c:v>
                </c:pt>
                <c:pt idx="10922">
                  <c:v>608</c:v>
                </c:pt>
                <c:pt idx="10923">
                  <c:v>608</c:v>
                </c:pt>
                <c:pt idx="10924">
                  <c:v>608</c:v>
                </c:pt>
                <c:pt idx="10925">
                  <c:v>608</c:v>
                </c:pt>
                <c:pt idx="10926">
                  <c:v>608</c:v>
                </c:pt>
                <c:pt idx="10927">
                  <c:v>608</c:v>
                </c:pt>
                <c:pt idx="10928">
                  <c:v>608</c:v>
                </c:pt>
                <c:pt idx="10929">
                  <c:v>608</c:v>
                </c:pt>
                <c:pt idx="10930">
                  <c:v>608</c:v>
                </c:pt>
                <c:pt idx="10931">
                  <c:v>608</c:v>
                </c:pt>
                <c:pt idx="10932">
                  <c:v>608</c:v>
                </c:pt>
                <c:pt idx="10933">
                  <c:v>608</c:v>
                </c:pt>
                <c:pt idx="10934">
                  <c:v>608</c:v>
                </c:pt>
                <c:pt idx="10935">
                  <c:v>608</c:v>
                </c:pt>
                <c:pt idx="10936">
                  <c:v>608</c:v>
                </c:pt>
                <c:pt idx="10937">
                  <c:v>608</c:v>
                </c:pt>
                <c:pt idx="10938">
                  <c:v>608</c:v>
                </c:pt>
                <c:pt idx="10939">
                  <c:v>608</c:v>
                </c:pt>
                <c:pt idx="10940">
                  <c:v>608</c:v>
                </c:pt>
                <c:pt idx="10941">
                  <c:v>608</c:v>
                </c:pt>
                <c:pt idx="10942">
                  <c:v>608</c:v>
                </c:pt>
                <c:pt idx="10943">
                  <c:v>608</c:v>
                </c:pt>
                <c:pt idx="10944">
                  <c:v>608</c:v>
                </c:pt>
                <c:pt idx="10945">
                  <c:v>608</c:v>
                </c:pt>
                <c:pt idx="10946">
                  <c:v>608</c:v>
                </c:pt>
                <c:pt idx="10947">
                  <c:v>608</c:v>
                </c:pt>
                <c:pt idx="10948">
                  <c:v>608</c:v>
                </c:pt>
                <c:pt idx="10949">
                  <c:v>608</c:v>
                </c:pt>
                <c:pt idx="10950">
                  <c:v>608</c:v>
                </c:pt>
                <c:pt idx="10951">
                  <c:v>608</c:v>
                </c:pt>
                <c:pt idx="10952">
                  <c:v>608</c:v>
                </c:pt>
                <c:pt idx="10953">
                  <c:v>608</c:v>
                </c:pt>
                <c:pt idx="10954">
                  <c:v>608</c:v>
                </c:pt>
                <c:pt idx="10955">
                  <c:v>608</c:v>
                </c:pt>
                <c:pt idx="10956">
                  <c:v>608</c:v>
                </c:pt>
                <c:pt idx="10957">
                  <c:v>608</c:v>
                </c:pt>
                <c:pt idx="10958">
                  <c:v>608</c:v>
                </c:pt>
                <c:pt idx="10959">
                  <c:v>608</c:v>
                </c:pt>
                <c:pt idx="10960">
                  <c:v>608</c:v>
                </c:pt>
                <c:pt idx="10961">
                  <c:v>608</c:v>
                </c:pt>
                <c:pt idx="10962">
                  <c:v>608</c:v>
                </c:pt>
                <c:pt idx="10963">
                  <c:v>608</c:v>
                </c:pt>
                <c:pt idx="10964">
                  <c:v>608</c:v>
                </c:pt>
                <c:pt idx="10965">
                  <c:v>608</c:v>
                </c:pt>
                <c:pt idx="10966">
                  <c:v>608</c:v>
                </c:pt>
                <c:pt idx="10967">
                  <c:v>608</c:v>
                </c:pt>
                <c:pt idx="10968">
                  <c:v>608</c:v>
                </c:pt>
                <c:pt idx="10969">
                  <c:v>608</c:v>
                </c:pt>
                <c:pt idx="10970">
                  <c:v>608</c:v>
                </c:pt>
                <c:pt idx="10971">
                  <c:v>608</c:v>
                </c:pt>
                <c:pt idx="10972">
                  <c:v>608</c:v>
                </c:pt>
                <c:pt idx="10973">
                  <c:v>608</c:v>
                </c:pt>
                <c:pt idx="10974">
                  <c:v>608</c:v>
                </c:pt>
                <c:pt idx="10975">
                  <c:v>608</c:v>
                </c:pt>
                <c:pt idx="10976">
                  <c:v>608</c:v>
                </c:pt>
                <c:pt idx="10977">
                  <c:v>608</c:v>
                </c:pt>
                <c:pt idx="10978">
                  <c:v>608</c:v>
                </c:pt>
                <c:pt idx="10979">
                  <c:v>608</c:v>
                </c:pt>
                <c:pt idx="10980">
                  <c:v>608</c:v>
                </c:pt>
                <c:pt idx="10981">
                  <c:v>608</c:v>
                </c:pt>
                <c:pt idx="10982">
                  <c:v>608</c:v>
                </c:pt>
                <c:pt idx="10983">
                  <c:v>608</c:v>
                </c:pt>
                <c:pt idx="10984">
                  <c:v>608</c:v>
                </c:pt>
                <c:pt idx="10985">
                  <c:v>608</c:v>
                </c:pt>
                <c:pt idx="10986">
                  <c:v>608</c:v>
                </c:pt>
                <c:pt idx="10987">
                  <c:v>608</c:v>
                </c:pt>
                <c:pt idx="10988">
                  <c:v>608</c:v>
                </c:pt>
                <c:pt idx="10989">
                  <c:v>608</c:v>
                </c:pt>
                <c:pt idx="10990">
                  <c:v>608</c:v>
                </c:pt>
                <c:pt idx="10991">
                  <c:v>608</c:v>
                </c:pt>
                <c:pt idx="10992">
                  <c:v>608</c:v>
                </c:pt>
                <c:pt idx="10993">
                  <c:v>608</c:v>
                </c:pt>
                <c:pt idx="10994">
                  <c:v>608</c:v>
                </c:pt>
                <c:pt idx="10995">
                  <c:v>608</c:v>
                </c:pt>
                <c:pt idx="10996">
                  <c:v>608</c:v>
                </c:pt>
                <c:pt idx="10997">
                  <c:v>608</c:v>
                </c:pt>
                <c:pt idx="10998">
                  <c:v>608</c:v>
                </c:pt>
                <c:pt idx="10999">
                  <c:v>608</c:v>
                </c:pt>
                <c:pt idx="11000">
                  <c:v>608</c:v>
                </c:pt>
                <c:pt idx="11001">
                  <c:v>608</c:v>
                </c:pt>
                <c:pt idx="11002">
                  <c:v>608</c:v>
                </c:pt>
                <c:pt idx="11003">
                  <c:v>608</c:v>
                </c:pt>
                <c:pt idx="11004">
                  <c:v>608</c:v>
                </c:pt>
                <c:pt idx="11005">
                  <c:v>608</c:v>
                </c:pt>
                <c:pt idx="11006">
                  <c:v>608</c:v>
                </c:pt>
                <c:pt idx="11007">
                  <c:v>608</c:v>
                </c:pt>
                <c:pt idx="11008">
                  <c:v>608</c:v>
                </c:pt>
                <c:pt idx="11009">
                  <c:v>608</c:v>
                </c:pt>
                <c:pt idx="11010">
                  <c:v>608</c:v>
                </c:pt>
                <c:pt idx="11011">
                  <c:v>608</c:v>
                </c:pt>
                <c:pt idx="11012">
                  <c:v>608</c:v>
                </c:pt>
                <c:pt idx="11013">
                  <c:v>608</c:v>
                </c:pt>
                <c:pt idx="11014">
                  <c:v>608</c:v>
                </c:pt>
                <c:pt idx="11015">
                  <c:v>608</c:v>
                </c:pt>
                <c:pt idx="11016">
                  <c:v>608</c:v>
                </c:pt>
                <c:pt idx="11017">
                  <c:v>608</c:v>
                </c:pt>
                <c:pt idx="11018">
                  <c:v>608</c:v>
                </c:pt>
                <c:pt idx="11019">
                  <c:v>608</c:v>
                </c:pt>
                <c:pt idx="11020">
                  <c:v>608</c:v>
                </c:pt>
                <c:pt idx="11021">
                  <c:v>608</c:v>
                </c:pt>
                <c:pt idx="11022">
                  <c:v>608</c:v>
                </c:pt>
                <c:pt idx="11023">
                  <c:v>608</c:v>
                </c:pt>
                <c:pt idx="11024">
                  <c:v>608</c:v>
                </c:pt>
                <c:pt idx="11025">
                  <c:v>608</c:v>
                </c:pt>
                <c:pt idx="11026">
                  <c:v>608</c:v>
                </c:pt>
                <c:pt idx="11027">
                  <c:v>608</c:v>
                </c:pt>
                <c:pt idx="11028">
                  <c:v>608</c:v>
                </c:pt>
                <c:pt idx="11029">
                  <c:v>608</c:v>
                </c:pt>
                <c:pt idx="11030">
                  <c:v>608</c:v>
                </c:pt>
                <c:pt idx="11031">
                  <c:v>608</c:v>
                </c:pt>
                <c:pt idx="11032">
                  <c:v>608</c:v>
                </c:pt>
                <c:pt idx="11033">
                  <c:v>608</c:v>
                </c:pt>
                <c:pt idx="11034">
                  <c:v>608</c:v>
                </c:pt>
                <c:pt idx="11035">
                  <c:v>608</c:v>
                </c:pt>
                <c:pt idx="11036">
                  <c:v>608</c:v>
                </c:pt>
                <c:pt idx="11037">
                  <c:v>608</c:v>
                </c:pt>
                <c:pt idx="11038">
                  <c:v>608</c:v>
                </c:pt>
                <c:pt idx="11039">
                  <c:v>608</c:v>
                </c:pt>
                <c:pt idx="11040">
                  <c:v>608</c:v>
                </c:pt>
                <c:pt idx="11041">
                  <c:v>608</c:v>
                </c:pt>
                <c:pt idx="11042">
                  <c:v>608</c:v>
                </c:pt>
                <c:pt idx="11043">
                  <c:v>608</c:v>
                </c:pt>
                <c:pt idx="11044">
                  <c:v>608</c:v>
                </c:pt>
                <c:pt idx="11045">
                  <c:v>608</c:v>
                </c:pt>
                <c:pt idx="11046">
                  <c:v>608</c:v>
                </c:pt>
                <c:pt idx="11047">
                  <c:v>608</c:v>
                </c:pt>
                <c:pt idx="11048">
                  <c:v>608</c:v>
                </c:pt>
                <c:pt idx="11049">
                  <c:v>608</c:v>
                </c:pt>
                <c:pt idx="11050">
                  <c:v>608</c:v>
                </c:pt>
                <c:pt idx="11051">
                  <c:v>608</c:v>
                </c:pt>
                <c:pt idx="11052">
                  <c:v>608</c:v>
                </c:pt>
                <c:pt idx="11053">
                  <c:v>608</c:v>
                </c:pt>
                <c:pt idx="11054">
                  <c:v>608</c:v>
                </c:pt>
                <c:pt idx="11055">
                  <c:v>608</c:v>
                </c:pt>
                <c:pt idx="11056">
                  <c:v>608</c:v>
                </c:pt>
                <c:pt idx="11057">
                  <c:v>608</c:v>
                </c:pt>
                <c:pt idx="11058">
                  <c:v>608</c:v>
                </c:pt>
                <c:pt idx="11059">
                  <c:v>608</c:v>
                </c:pt>
                <c:pt idx="11060">
                  <c:v>608</c:v>
                </c:pt>
                <c:pt idx="11061">
                  <c:v>608</c:v>
                </c:pt>
                <c:pt idx="11062">
                  <c:v>608</c:v>
                </c:pt>
                <c:pt idx="11063">
                  <c:v>608</c:v>
                </c:pt>
                <c:pt idx="11064">
                  <c:v>608</c:v>
                </c:pt>
                <c:pt idx="11065">
                  <c:v>608</c:v>
                </c:pt>
                <c:pt idx="11066">
                  <c:v>608</c:v>
                </c:pt>
                <c:pt idx="11067">
                  <c:v>608</c:v>
                </c:pt>
                <c:pt idx="11068">
                  <c:v>608</c:v>
                </c:pt>
                <c:pt idx="11069">
                  <c:v>608</c:v>
                </c:pt>
                <c:pt idx="11070">
                  <c:v>608</c:v>
                </c:pt>
                <c:pt idx="11071">
                  <c:v>608</c:v>
                </c:pt>
                <c:pt idx="11072">
                  <c:v>608</c:v>
                </c:pt>
                <c:pt idx="11073">
                  <c:v>608</c:v>
                </c:pt>
                <c:pt idx="11074">
                  <c:v>608</c:v>
                </c:pt>
                <c:pt idx="11075">
                  <c:v>608</c:v>
                </c:pt>
                <c:pt idx="11076">
                  <c:v>608</c:v>
                </c:pt>
                <c:pt idx="11077">
                  <c:v>608</c:v>
                </c:pt>
                <c:pt idx="11078">
                  <c:v>608</c:v>
                </c:pt>
                <c:pt idx="11079">
                  <c:v>608</c:v>
                </c:pt>
                <c:pt idx="11080">
                  <c:v>608</c:v>
                </c:pt>
                <c:pt idx="11081">
                  <c:v>608</c:v>
                </c:pt>
                <c:pt idx="11082">
                  <c:v>608</c:v>
                </c:pt>
                <c:pt idx="11083">
                  <c:v>608</c:v>
                </c:pt>
                <c:pt idx="11084">
                  <c:v>608</c:v>
                </c:pt>
                <c:pt idx="11085">
                  <c:v>608</c:v>
                </c:pt>
                <c:pt idx="11086">
                  <c:v>608</c:v>
                </c:pt>
                <c:pt idx="11087">
                  <c:v>608</c:v>
                </c:pt>
                <c:pt idx="11088">
                  <c:v>608</c:v>
                </c:pt>
                <c:pt idx="11089">
                  <c:v>608</c:v>
                </c:pt>
                <c:pt idx="11090">
                  <c:v>608</c:v>
                </c:pt>
                <c:pt idx="11091">
                  <c:v>608</c:v>
                </c:pt>
                <c:pt idx="11092">
                  <c:v>608</c:v>
                </c:pt>
                <c:pt idx="11093">
                  <c:v>608</c:v>
                </c:pt>
                <c:pt idx="11094">
                  <c:v>608</c:v>
                </c:pt>
                <c:pt idx="11095">
                  <c:v>608</c:v>
                </c:pt>
                <c:pt idx="11096">
                  <c:v>608</c:v>
                </c:pt>
                <c:pt idx="11097">
                  <c:v>608</c:v>
                </c:pt>
                <c:pt idx="11098">
                  <c:v>608</c:v>
                </c:pt>
                <c:pt idx="11099">
                  <c:v>608</c:v>
                </c:pt>
                <c:pt idx="11100">
                  <c:v>608</c:v>
                </c:pt>
                <c:pt idx="11101">
                  <c:v>608</c:v>
                </c:pt>
                <c:pt idx="11102">
                  <c:v>608</c:v>
                </c:pt>
                <c:pt idx="11103">
                  <c:v>608</c:v>
                </c:pt>
                <c:pt idx="11104">
                  <c:v>608</c:v>
                </c:pt>
                <c:pt idx="11105">
                  <c:v>608</c:v>
                </c:pt>
                <c:pt idx="11106">
                  <c:v>608</c:v>
                </c:pt>
                <c:pt idx="11107">
                  <c:v>608</c:v>
                </c:pt>
                <c:pt idx="11108">
                  <c:v>608</c:v>
                </c:pt>
                <c:pt idx="11109">
                  <c:v>608</c:v>
                </c:pt>
                <c:pt idx="11110">
                  <c:v>608</c:v>
                </c:pt>
                <c:pt idx="11111">
                  <c:v>608</c:v>
                </c:pt>
                <c:pt idx="11112">
                  <c:v>608</c:v>
                </c:pt>
                <c:pt idx="11113">
                  <c:v>608</c:v>
                </c:pt>
                <c:pt idx="11114">
                  <c:v>608</c:v>
                </c:pt>
                <c:pt idx="11115">
                  <c:v>608</c:v>
                </c:pt>
                <c:pt idx="11116">
                  <c:v>608</c:v>
                </c:pt>
                <c:pt idx="11117">
                  <c:v>608</c:v>
                </c:pt>
                <c:pt idx="11118">
                  <c:v>608</c:v>
                </c:pt>
                <c:pt idx="11119">
                  <c:v>608</c:v>
                </c:pt>
                <c:pt idx="11120">
                  <c:v>608</c:v>
                </c:pt>
                <c:pt idx="11121">
                  <c:v>608</c:v>
                </c:pt>
                <c:pt idx="11122">
                  <c:v>608</c:v>
                </c:pt>
                <c:pt idx="11123">
                  <c:v>608</c:v>
                </c:pt>
                <c:pt idx="11124">
                  <c:v>608</c:v>
                </c:pt>
                <c:pt idx="11125">
                  <c:v>608</c:v>
                </c:pt>
                <c:pt idx="11126">
                  <c:v>608</c:v>
                </c:pt>
                <c:pt idx="11127">
                  <c:v>608</c:v>
                </c:pt>
                <c:pt idx="11128">
                  <c:v>608</c:v>
                </c:pt>
                <c:pt idx="11129">
                  <c:v>608</c:v>
                </c:pt>
                <c:pt idx="11130">
                  <c:v>608</c:v>
                </c:pt>
                <c:pt idx="11131">
                  <c:v>608</c:v>
                </c:pt>
                <c:pt idx="11132">
                  <c:v>608</c:v>
                </c:pt>
                <c:pt idx="11133">
                  <c:v>608</c:v>
                </c:pt>
                <c:pt idx="11134">
                  <c:v>608</c:v>
                </c:pt>
                <c:pt idx="11135">
                  <c:v>608</c:v>
                </c:pt>
                <c:pt idx="11136">
                  <c:v>608</c:v>
                </c:pt>
                <c:pt idx="11137">
                  <c:v>608</c:v>
                </c:pt>
                <c:pt idx="11138">
                  <c:v>608</c:v>
                </c:pt>
                <c:pt idx="11139">
                  <c:v>608</c:v>
                </c:pt>
                <c:pt idx="11140">
                  <c:v>608</c:v>
                </c:pt>
                <c:pt idx="11141">
                  <c:v>608</c:v>
                </c:pt>
                <c:pt idx="11142">
                  <c:v>608</c:v>
                </c:pt>
                <c:pt idx="11143">
                  <c:v>608</c:v>
                </c:pt>
                <c:pt idx="11144">
                  <c:v>608</c:v>
                </c:pt>
                <c:pt idx="11145">
                  <c:v>608</c:v>
                </c:pt>
                <c:pt idx="11146">
                  <c:v>608</c:v>
                </c:pt>
                <c:pt idx="11147">
                  <c:v>608</c:v>
                </c:pt>
                <c:pt idx="11148">
                  <c:v>608</c:v>
                </c:pt>
                <c:pt idx="11149">
                  <c:v>608</c:v>
                </c:pt>
                <c:pt idx="11150">
                  <c:v>608</c:v>
                </c:pt>
                <c:pt idx="11151">
                  <c:v>608</c:v>
                </c:pt>
                <c:pt idx="11152">
                  <c:v>608</c:v>
                </c:pt>
                <c:pt idx="11153">
                  <c:v>608</c:v>
                </c:pt>
                <c:pt idx="11154">
                  <c:v>608</c:v>
                </c:pt>
                <c:pt idx="11155">
                  <c:v>608</c:v>
                </c:pt>
                <c:pt idx="11156">
                  <c:v>608</c:v>
                </c:pt>
                <c:pt idx="11157">
                  <c:v>608</c:v>
                </c:pt>
                <c:pt idx="11158">
                  <c:v>608</c:v>
                </c:pt>
                <c:pt idx="11159">
                  <c:v>608</c:v>
                </c:pt>
                <c:pt idx="11160">
                  <c:v>608</c:v>
                </c:pt>
                <c:pt idx="11161">
                  <c:v>608</c:v>
                </c:pt>
                <c:pt idx="11162">
                  <c:v>608</c:v>
                </c:pt>
                <c:pt idx="11163">
                  <c:v>608</c:v>
                </c:pt>
                <c:pt idx="11164">
                  <c:v>608</c:v>
                </c:pt>
                <c:pt idx="11165">
                  <c:v>608</c:v>
                </c:pt>
                <c:pt idx="11166">
                  <c:v>608</c:v>
                </c:pt>
                <c:pt idx="11167">
                  <c:v>608</c:v>
                </c:pt>
                <c:pt idx="11168">
                  <c:v>608</c:v>
                </c:pt>
                <c:pt idx="11169">
                  <c:v>608</c:v>
                </c:pt>
                <c:pt idx="11170">
                  <c:v>608</c:v>
                </c:pt>
                <c:pt idx="11171">
                  <c:v>608</c:v>
                </c:pt>
                <c:pt idx="11172">
                  <c:v>608</c:v>
                </c:pt>
                <c:pt idx="11173">
                  <c:v>608</c:v>
                </c:pt>
                <c:pt idx="11174">
                  <c:v>608</c:v>
                </c:pt>
                <c:pt idx="11175">
                  <c:v>608</c:v>
                </c:pt>
                <c:pt idx="11176">
                  <c:v>608</c:v>
                </c:pt>
                <c:pt idx="11177">
                  <c:v>608</c:v>
                </c:pt>
                <c:pt idx="11178">
                  <c:v>608</c:v>
                </c:pt>
                <c:pt idx="11179">
                  <c:v>608</c:v>
                </c:pt>
                <c:pt idx="11180">
                  <c:v>608</c:v>
                </c:pt>
                <c:pt idx="11181">
                  <c:v>608</c:v>
                </c:pt>
                <c:pt idx="11182">
                  <c:v>608</c:v>
                </c:pt>
                <c:pt idx="11183">
                  <c:v>608</c:v>
                </c:pt>
                <c:pt idx="11184">
                  <c:v>608</c:v>
                </c:pt>
                <c:pt idx="11185">
                  <c:v>608</c:v>
                </c:pt>
                <c:pt idx="11186">
                  <c:v>608</c:v>
                </c:pt>
                <c:pt idx="11187">
                  <c:v>608</c:v>
                </c:pt>
                <c:pt idx="11188">
                  <c:v>608</c:v>
                </c:pt>
                <c:pt idx="11189">
                  <c:v>608</c:v>
                </c:pt>
                <c:pt idx="11190">
                  <c:v>608</c:v>
                </c:pt>
                <c:pt idx="11191">
                  <c:v>608</c:v>
                </c:pt>
                <c:pt idx="11192">
                  <c:v>608</c:v>
                </c:pt>
                <c:pt idx="11193">
                  <c:v>608</c:v>
                </c:pt>
                <c:pt idx="11194">
                  <c:v>608</c:v>
                </c:pt>
                <c:pt idx="11195">
                  <c:v>608</c:v>
                </c:pt>
                <c:pt idx="11196">
                  <c:v>608</c:v>
                </c:pt>
                <c:pt idx="11197">
                  <c:v>608</c:v>
                </c:pt>
                <c:pt idx="11198">
                  <c:v>608</c:v>
                </c:pt>
                <c:pt idx="11199">
                  <c:v>608</c:v>
                </c:pt>
                <c:pt idx="11200">
                  <c:v>608</c:v>
                </c:pt>
                <c:pt idx="11201">
                  <c:v>608</c:v>
                </c:pt>
                <c:pt idx="11202">
                  <c:v>608</c:v>
                </c:pt>
                <c:pt idx="11203">
                  <c:v>608</c:v>
                </c:pt>
                <c:pt idx="11204">
                  <c:v>608</c:v>
                </c:pt>
                <c:pt idx="11205">
                  <c:v>608</c:v>
                </c:pt>
                <c:pt idx="11206">
                  <c:v>608</c:v>
                </c:pt>
                <c:pt idx="11207">
                  <c:v>608</c:v>
                </c:pt>
                <c:pt idx="11208">
                  <c:v>608</c:v>
                </c:pt>
                <c:pt idx="11209">
                  <c:v>608</c:v>
                </c:pt>
                <c:pt idx="11210">
                  <c:v>608</c:v>
                </c:pt>
                <c:pt idx="11211">
                  <c:v>608</c:v>
                </c:pt>
                <c:pt idx="11212">
                  <c:v>608</c:v>
                </c:pt>
                <c:pt idx="11213">
                  <c:v>608</c:v>
                </c:pt>
                <c:pt idx="11214">
                  <c:v>608</c:v>
                </c:pt>
                <c:pt idx="11215">
                  <c:v>608</c:v>
                </c:pt>
                <c:pt idx="11216">
                  <c:v>608</c:v>
                </c:pt>
                <c:pt idx="11217">
                  <c:v>608</c:v>
                </c:pt>
                <c:pt idx="11218">
                  <c:v>608</c:v>
                </c:pt>
                <c:pt idx="11219">
                  <c:v>608</c:v>
                </c:pt>
                <c:pt idx="11220">
                  <c:v>608</c:v>
                </c:pt>
                <c:pt idx="11221">
                  <c:v>608</c:v>
                </c:pt>
                <c:pt idx="11222">
                  <c:v>608</c:v>
                </c:pt>
                <c:pt idx="11223">
                  <c:v>608</c:v>
                </c:pt>
                <c:pt idx="11224">
                  <c:v>608</c:v>
                </c:pt>
                <c:pt idx="11225">
                  <c:v>608</c:v>
                </c:pt>
                <c:pt idx="11226">
                  <c:v>608</c:v>
                </c:pt>
                <c:pt idx="11227">
                  <c:v>608</c:v>
                </c:pt>
                <c:pt idx="11228">
                  <c:v>608</c:v>
                </c:pt>
                <c:pt idx="11229">
                  <c:v>608</c:v>
                </c:pt>
                <c:pt idx="11230">
                  <c:v>608</c:v>
                </c:pt>
                <c:pt idx="11231">
                  <c:v>608</c:v>
                </c:pt>
                <c:pt idx="11232">
                  <c:v>608</c:v>
                </c:pt>
                <c:pt idx="11233">
                  <c:v>608</c:v>
                </c:pt>
                <c:pt idx="11234">
                  <c:v>608</c:v>
                </c:pt>
                <c:pt idx="11235">
                  <c:v>608</c:v>
                </c:pt>
                <c:pt idx="11236">
                  <c:v>608</c:v>
                </c:pt>
                <c:pt idx="11237">
                  <c:v>608</c:v>
                </c:pt>
                <c:pt idx="11238">
                  <c:v>608</c:v>
                </c:pt>
                <c:pt idx="11239">
                  <c:v>608</c:v>
                </c:pt>
                <c:pt idx="11240">
                  <c:v>608</c:v>
                </c:pt>
                <c:pt idx="11241">
                  <c:v>608</c:v>
                </c:pt>
                <c:pt idx="11242">
                  <c:v>608</c:v>
                </c:pt>
                <c:pt idx="11243">
                  <c:v>608</c:v>
                </c:pt>
                <c:pt idx="11244">
                  <c:v>608</c:v>
                </c:pt>
                <c:pt idx="11245">
                  <c:v>608</c:v>
                </c:pt>
                <c:pt idx="11246">
                  <c:v>608</c:v>
                </c:pt>
                <c:pt idx="11247">
                  <c:v>608</c:v>
                </c:pt>
                <c:pt idx="11248">
                  <c:v>608</c:v>
                </c:pt>
                <c:pt idx="11249">
                  <c:v>608</c:v>
                </c:pt>
                <c:pt idx="11250">
                  <c:v>608</c:v>
                </c:pt>
                <c:pt idx="11251">
                  <c:v>608</c:v>
                </c:pt>
                <c:pt idx="11252">
                  <c:v>608</c:v>
                </c:pt>
                <c:pt idx="11253">
                  <c:v>608</c:v>
                </c:pt>
                <c:pt idx="11254">
                  <c:v>608</c:v>
                </c:pt>
                <c:pt idx="11255">
                  <c:v>608</c:v>
                </c:pt>
                <c:pt idx="11256">
                  <c:v>608</c:v>
                </c:pt>
                <c:pt idx="11257">
                  <c:v>608</c:v>
                </c:pt>
                <c:pt idx="11258">
                  <c:v>608</c:v>
                </c:pt>
                <c:pt idx="11259">
                  <c:v>608</c:v>
                </c:pt>
                <c:pt idx="11260">
                  <c:v>608</c:v>
                </c:pt>
                <c:pt idx="11261">
                  <c:v>608</c:v>
                </c:pt>
                <c:pt idx="11262">
                  <c:v>608</c:v>
                </c:pt>
                <c:pt idx="11263">
                  <c:v>608</c:v>
                </c:pt>
                <c:pt idx="11264">
                  <c:v>608</c:v>
                </c:pt>
                <c:pt idx="11265">
                  <c:v>608</c:v>
                </c:pt>
                <c:pt idx="11266">
                  <c:v>608</c:v>
                </c:pt>
                <c:pt idx="11267">
                  <c:v>608</c:v>
                </c:pt>
                <c:pt idx="11268">
                  <c:v>608</c:v>
                </c:pt>
                <c:pt idx="11269">
                  <c:v>608</c:v>
                </c:pt>
                <c:pt idx="11270">
                  <c:v>608</c:v>
                </c:pt>
                <c:pt idx="11271">
                  <c:v>608</c:v>
                </c:pt>
                <c:pt idx="11272">
                  <c:v>608</c:v>
                </c:pt>
                <c:pt idx="11273">
                  <c:v>608</c:v>
                </c:pt>
                <c:pt idx="11274">
                  <c:v>608</c:v>
                </c:pt>
                <c:pt idx="11275">
                  <c:v>608</c:v>
                </c:pt>
                <c:pt idx="11276">
                  <c:v>608</c:v>
                </c:pt>
                <c:pt idx="11277">
                  <c:v>608</c:v>
                </c:pt>
                <c:pt idx="11278">
                  <c:v>608</c:v>
                </c:pt>
                <c:pt idx="11279">
                  <c:v>608</c:v>
                </c:pt>
                <c:pt idx="11280">
                  <c:v>608</c:v>
                </c:pt>
                <c:pt idx="11281">
                  <c:v>608</c:v>
                </c:pt>
                <c:pt idx="11282">
                  <c:v>608</c:v>
                </c:pt>
                <c:pt idx="11283">
                  <c:v>608</c:v>
                </c:pt>
                <c:pt idx="11284">
                  <c:v>608</c:v>
                </c:pt>
                <c:pt idx="11285">
                  <c:v>608</c:v>
                </c:pt>
                <c:pt idx="11286">
                  <c:v>608</c:v>
                </c:pt>
                <c:pt idx="11287">
                  <c:v>608</c:v>
                </c:pt>
                <c:pt idx="11288">
                  <c:v>608</c:v>
                </c:pt>
                <c:pt idx="11289">
                  <c:v>608</c:v>
                </c:pt>
                <c:pt idx="11290">
                  <c:v>608</c:v>
                </c:pt>
                <c:pt idx="11291">
                  <c:v>608</c:v>
                </c:pt>
                <c:pt idx="11292">
                  <c:v>608</c:v>
                </c:pt>
                <c:pt idx="11293">
                  <c:v>608</c:v>
                </c:pt>
                <c:pt idx="11294">
                  <c:v>608</c:v>
                </c:pt>
                <c:pt idx="11295">
                  <c:v>608</c:v>
                </c:pt>
                <c:pt idx="11296">
                  <c:v>608</c:v>
                </c:pt>
                <c:pt idx="11297">
                  <c:v>608</c:v>
                </c:pt>
                <c:pt idx="11298">
                  <c:v>608</c:v>
                </c:pt>
                <c:pt idx="11299">
                  <c:v>608</c:v>
                </c:pt>
                <c:pt idx="11300">
                  <c:v>608</c:v>
                </c:pt>
                <c:pt idx="11301">
                  <c:v>608</c:v>
                </c:pt>
                <c:pt idx="11302">
                  <c:v>608</c:v>
                </c:pt>
                <c:pt idx="11303">
                  <c:v>608</c:v>
                </c:pt>
                <c:pt idx="11304">
                  <c:v>608</c:v>
                </c:pt>
                <c:pt idx="11305">
                  <c:v>608</c:v>
                </c:pt>
                <c:pt idx="11306">
                  <c:v>608</c:v>
                </c:pt>
                <c:pt idx="11307">
                  <c:v>608</c:v>
                </c:pt>
                <c:pt idx="11308">
                  <c:v>608</c:v>
                </c:pt>
                <c:pt idx="11309">
                  <c:v>608</c:v>
                </c:pt>
                <c:pt idx="11310">
                  <c:v>608</c:v>
                </c:pt>
                <c:pt idx="11311">
                  <c:v>608</c:v>
                </c:pt>
                <c:pt idx="11312">
                  <c:v>608</c:v>
                </c:pt>
                <c:pt idx="11313">
                  <c:v>608</c:v>
                </c:pt>
                <c:pt idx="11314">
                  <c:v>608</c:v>
                </c:pt>
                <c:pt idx="11315">
                  <c:v>608</c:v>
                </c:pt>
                <c:pt idx="11316">
                  <c:v>608</c:v>
                </c:pt>
                <c:pt idx="11317">
                  <c:v>608</c:v>
                </c:pt>
                <c:pt idx="11318">
                  <c:v>608</c:v>
                </c:pt>
                <c:pt idx="11319">
                  <c:v>608</c:v>
                </c:pt>
                <c:pt idx="11320">
                  <c:v>608</c:v>
                </c:pt>
                <c:pt idx="11321">
                  <c:v>608</c:v>
                </c:pt>
                <c:pt idx="11322">
                  <c:v>608</c:v>
                </c:pt>
                <c:pt idx="11323">
                  <c:v>608</c:v>
                </c:pt>
                <c:pt idx="11324">
                  <c:v>608</c:v>
                </c:pt>
                <c:pt idx="11325">
                  <c:v>608</c:v>
                </c:pt>
                <c:pt idx="11326">
                  <c:v>608</c:v>
                </c:pt>
                <c:pt idx="11327">
                  <c:v>608</c:v>
                </c:pt>
                <c:pt idx="11328">
                  <c:v>608</c:v>
                </c:pt>
                <c:pt idx="11329">
                  <c:v>608</c:v>
                </c:pt>
                <c:pt idx="11330">
                  <c:v>608</c:v>
                </c:pt>
                <c:pt idx="11331">
                  <c:v>608</c:v>
                </c:pt>
                <c:pt idx="11332">
                  <c:v>608</c:v>
                </c:pt>
                <c:pt idx="11333">
                  <c:v>608</c:v>
                </c:pt>
                <c:pt idx="11334">
                  <c:v>608</c:v>
                </c:pt>
                <c:pt idx="11335">
                  <c:v>608</c:v>
                </c:pt>
                <c:pt idx="11336">
                  <c:v>608</c:v>
                </c:pt>
                <c:pt idx="11337">
                  <c:v>608</c:v>
                </c:pt>
                <c:pt idx="11338">
                  <c:v>608</c:v>
                </c:pt>
                <c:pt idx="11339">
                  <c:v>608</c:v>
                </c:pt>
                <c:pt idx="11340">
                  <c:v>608</c:v>
                </c:pt>
                <c:pt idx="11341">
                  <c:v>608</c:v>
                </c:pt>
                <c:pt idx="11342">
                  <c:v>608</c:v>
                </c:pt>
                <c:pt idx="11343">
                  <c:v>608</c:v>
                </c:pt>
                <c:pt idx="11344">
                  <c:v>608</c:v>
                </c:pt>
                <c:pt idx="11345">
                  <c:v>608</c:v>
                </c:pt>
                <c:pt idx="11346">
                  <c:v>608</c:v>
                </c:pt>
                <c:pt idx="11347">
                  <c:v>608</c:v>
                </c:pt>
                <c:pt idx="11348">
                  <c:v>608</c:v>
                </c:pt>
                <c:pt idx="11349">
                  <c:v>608</c:v>
                </c:pt>
                <c:pt idx="11350">
                  <c:v>608</c:v>
                </c:pt>
                <c:pt idx="11351">
                  <c:v>608</c:v>
                </c:pt>
                <c:pt idx="11352">
                  <c:v>608</c:v>
                </c:pt>
                <c:pt idx="11353">
                  <c:v>608</c:v>
                </c:pt>
                <c:pt idx="11354">
                  <c:v>608</c:v>
                </c:pt>
                <c:pt idx="11355">
                  <c:v>608</c:v>
                </c:pt>
                <c:pt idx="11356">
                  <c:v>608</c:v>
                </c:pt>
                <c:pt idx="11357">
                  <c:v>608</c:v>
                </c:pt>
                <c:pt idx="11358">
                  <c:v>608</c:v>
                </c:pt>
                <c:pt idx="11359">
                  <c:v>608</c:v>
                </c:pt>
                <c:pt idx="11360">
                  <c:v>608</c:v>
                </c:pt>
                <c:pt idx="11361">
                  <c:v>608</c:v>
                </c:pt>
                <c:pt idx="11362">
                  <c:v>608</c:v>
                </c:pt>
                <c:pt idx="11363">
                  <c:v>608</c:v>
                </c:pt>
                <c:pt idx="11364">
                  <c:v>608</c:v>
                </c:pt>
                <c:pt idx="11365">
                  <c:v>608</c:v>
                </c:pt>
                <c:pt idx="11366">
                  <c:v>608</c:v>
                </c:pt>
                <c:pt idx="11367">
                  <c:v>608</c:v>
                </c:pt>
                <c:pt idx="11368">
                  <c:v>608</c:v>
                </c:pt>
                <c:pt idx="11369">
                  <c:v>608</c:v>
                </c:pt>
                <c:pt idx="11370">
                  <c:v>608</c:v>
                </c:pt>
                <c:pt idx="11371">
                  <c:v>608</c:v>
                </c:pt>
                <c:pt idx="11372">
                  <c:v>608</c:v>
                </c:pt>
                <c:pt idx="11373">
                  <c:v>608</c:v>
                </c:pt>
                <c:pt idx="11374">
                  <c:v>608</c:v>
                </c:pt>
                <c:pt idx="11375">
                  <c:v>608</c:v>
                </c:pt>
                <c:pt idx="11376">
                  <c:v>608</c:v>
                </c:pt>
                <c:pt idx="11377">
                  <c:v>608</c:v>
                </c:pt>
                <c:pt idx="11378">
                  <c:v>608</c:v>
                </c:pt>
                <c:pt idx="11379">
                  <c:v>608</c:v>
                </c:pt>
                <c:pt idx="11380">
                  <c:v>608</c:v>
                </c:pt>
                <c:pt idx="11381">
                  <c:v>608</c:v>
                </c:pt>
                <c:pt idx="11382">
                  <c:v>608</c:v>
                </c:pt>
                <c:pt idx="11383">
                  <c:v>608</c:v>
                </c:pt>
                <c:pt idx="11384">
                  <c:v>608</c:v>
                </c:pt>
                <c:pt idx="11385">
                  <c:v>608</c:v>
                </c:pt>
                <c:pt idx="11386">
                  <c:v>608</c:v>
                </c:pt>
                <c:pt idx="11387">
                  <c:v>608</c:v>
                </c:pt>
                <c:pt idx="11388">
                  <c:v>608</c:v>
                </c:pt>
                <c:pt idx="11389">
                  <c:v>608</c:v>
                </c:pt>
                <c:pt idx="11390">
                  <c:v>608</c:v>
                </c:pt>
                <c:pt idx="11391">
                  <c:v>608</c:v>
                </c:pt>
                <c:pt idx="11392">
                  <c:v>608</c:v>
                </c:pt>
                <c:pt idx="11393">
                  <c:v>608</c:v>
                </c:pt>
                <c:pt idx="11394">
                  <c:v>608</c:v>
                </c:pt>
                <c:pt idx="11395">
                  <c:v>608</c:v>
                </c:pt>
                <c:pt idx="11396">
                  <c:v>608</c:v>
                </c:pt>
                <c:pt idx="11397">
                  <c:v>608</c:v>
                </c:pt>
                <c:pt idx="11398">
                  <c:v>608</c:v>
                </c:pt>
                <c:pt idx="11399">
                  <c:v>608</c:v>
                </c:pt>
                <c:pt idx="11400">
                  <c:v>608</c:v>
                </c:pt>
                <c:pt idx="11401">
                  <c:v>608</c:v>
                </c:pt>
                <c:pt idx="11402">
                  <c:v>608</c:v>
                </c:pt>
                <c:pt idx="11403">
                  <c:v>608</c:v>
                </c:pt>
                <c:pt idx="11404">
                  <c:v>608</c:v>
                </c:pt>
                <c:pt idx="11405">
                  <c:v>608</c:v>
                </c:pt>
                <c:pt idx="11406">
                  <c:v>608</c:v>
                </c:pt>
                <c:pt idx="11407">
                  <c:v>608</c:v>
                </c:pt>
                <c:pt idx="11408">
                  <c:v>608</c:v>
                </c:pt>
                <c:pt idx="11409">
                  <c:v>608</c:v>
                </c:pt>
                <c:pt idx="11410">
                  <c:v>608</c:v>
                </c:pt>
                <c:pt idx="11411">
                  <c:v>608</c:v>
                </c:pt>
                <c:pt idx="11412">
                  <c:v>608</c:v>
                </c:pt>
                <c:pt idx="11413">
                  <c:v>608</c:v>
                </c:pt>
                <c:pt idx="11414">
                  <c:v>608</c:v>
                </c:pt>
                <c:pt idx="11415">
                  <c:v>608</c:v>
                </c:pt>
                <c:pt idx="11416">
                  <c:v>608</c:v>
                </c:pt>
                <c:pt idx="11417">
                  <c:v>608</c:v>
                </c:pt>
                <c:pt idx="11418">
                  <c:v>608</c:v>
                </c:pt>
                <c:pt idx="11419">
                  <c:v>608</c:v>
                </c:pt>
                <c:pt idx="11420">
                  <c:v>608</c:v>
                </c:pt>
                <c:pt idx="11421">
                  <c:v>608</c:v>
                </c:pt>
                <c:pt idx="11422">
                  <c:v>608</c:v>
                </c:pt>
                <c:pt idx="11423">
                  <c:v>608</c:v>
                </c:pt>
                <c:pt idx="11424">
                  <c:v>608</c:v>
                </c:pt>
                <c:pt idx="11425">
                  <c:v>608</c:v>
                </c:pt>
                <c:pt idx="11426">
                  <c:v>608</c:v>
                </c:pt>
                <c:pt idx="11427">
                  <c:v>608</c:v>
                </c:pt>
                <c:pt idx="11428">
                  <c:v>608</c:v>
                </c:pt>
                <c:pt idx="11429">
                  <c:v>608</c:v>
                </c:pt>
                <c:pt idx="11430">
                  <c:v>608</c:v>
                </c:pt>
                <c:pt idx="11431">
                  <c:v>608</c:v>
                </c:pt>
                <c:pt idx="11432">
                  <c:v>608</c:v>
                </c:pt>
                <c:pt idx="11433">
                  <c:v>608</c:v>
                </c:pt>
                <c:pt idx="11434">
                  <c:v>608</c:v>
                </c:pt>
                <c:pt idx="11435">
                  <c:v>608</c:v>
                </c:pt>
                <c:pt idx="11436">
                  <c:v>608</c:v>
                </c:pt>
                <c:pt idx="11437">
                  <c:v>608</c:v>
                </c:pt>
                <c:pt idx="11438">
                  <c:v>608</c:v>
                </c:pt>
                <c:pt idx="11439">
                  <c:v>608</c:v>
                </c:pt>
                <c:pt idx="11440">
                  <c:v>608</c:v>
                </c:pt>
                <c:pt idx="11441">
                  <c:v>608</c:v>
                </c:pt>
                <c:pt idx="11442">
                  <c:v>608</c:v>
                </c:pt>
                <c:pt idx="11443">
                  <c:v>608</c:v>
                </c:pt>
                <c:pt idx="11444">
                  <c:v>608</c:v>
                </c:pt>
                <c:pt idx="11445">
                  <c:v>608</c:v>
                </c:pt>
                <c:pt idx="11446">
                  <c:v>608</c:v>
                </c:pt>
                <c:pt idx="11447">
                  <c:v>608</c:v>
                </c:pt>
                <c:pt idx="11448">
                  <c:v>608</c:v>
                </c:pt>
                <c:pt idx="11449">
                  <c:v>608</c:v>
                </c:pt>
                <c:pt idx="11450">
                  <c:v>608</c:v>
                </c:pt>
                <c:pt idx="11451">
                  <c:v>608</c:v>
                </c:pt>
                <c:pt idx="11452">
                  <c:v>608</c:v>
                </c:pt>
                <c:pt idx="11453">
                  <c:v>608</c:v>
                </c:pt>
                <c:pt idx="11454">
                  <c:v>608</c:v>
                </c:pt>
                <c:pt idx="11455">
                  <c:v>608</c:v>
                </c:pt>
                <c:pt idx="11456">
                  <c:v>608</c:v>
                </c:pt>
                <c:pt idx="11457">
                  <c:v>608</c:v>
                </c:pt>
                <c:pt idx="11458">
                  <c:v>608</c:v>
                </c:pt>
                <c:pt idx="11459">
                  <c:v>608</c:v>
                </c:pt>
                <c:pt idx="11460">
                  <c:v>608</c:v>
                </c:pt>
                <c:pt idx="11461">
                  <c:v>608</c:v>
                </c:pt>
                <c:pt idx="11462">
                  <c:v>608</c:v>
                </c:pt>
                <c:pt idx="11463">
                  <c:v>608</c:v>
                </c:pt>
                <c:pt idx="11464">
                  <c:v>608</c:v>
                </c:pt>
                <c:pt idx="11465">
                  <c:v>608</c:v>
                </c:pt>
                <c:pt idx="11466">
                  <c:v>608</c:v>
                </c:pt>
                <c:pt idx="11467">
                  <c:v>608</c:v>
                </c:pt>
                <c:pt idx="11468">
                  <c:v>608</c:v>
                </c:pt>
                <c:pt idx="11469">
                  <c:v>608</c:v>
                </c:pt>
                <c:pt idx="11470">
                  <c:v>608</c:v>
                </c:pt>
                <c:pt idx="11471">
                  <c:v>608</c:v>
                </c:pt>
                <c:pt idx="11472">
                  <c:v>608</c:v>
                </c:pt>
                <c:pt idx="11473">
                  <c:v>608</c:v>
                </c:pt>
                <c:pt idx="11474">
                  <c:v>608</c:v>
                </c:pt>
                <c:pt idx="11475">
                  <c:v>608</c:v>
                </c:pt>
                <c:pt idx="11476">
                  <c:v>608</c:v>
                </c:pt>
                <c:pt idx="11477">
                  <c:v>608</c:v>
                </c:pt>
                <c:pt idx="11478">
                  <c:v>608</c:v>
                </c:pt>
                <c:pt idx="11479">
                  <c:v>608</c:v>
                </c:pt>
                <c:pt idx="11480">
                  <c:v>608</c:v>
                </c:pt>
                <c:pt idx="11481">
                  <c:v>608</c:v>
                </c:pt>
                <c:pt idx="11482">
                  <c:v>608</c:v>
                </c:pt>
                <c:pt idx="11483">
                  <c:v>608</c:v>
                </c:pt>
                <c:pt idx="11484">
                  <c:v>608</c:v>
                </c:pt>
                <c:pt idx="11485">
                  <c:v>608</c:v>
                </c:pt>
                <c:pt idx="11486">
                  <c:v>608</c:v>
                </c:pt>
                <c:pt idx="11487">
                  <c:v>608</c:v>
                </c:pt>
                <c:pt idx="11488">
                  <c:v>608</c:v>
                </c:pt>
                <c:pt idx="11489">
                  <c:v>608</c:v>
                </c:pt>
                <c:pt idx="11490">
                  <c:v>608</c:v>
                </c:pt>
                <c:pt idx="11491">
                  <c:v>608</c:v>
                </c:pt>
                <c:pt idx="11492">
                  <c:v>608</c:v>
                </c:pt>
                <c:pt idx="11493">
                  <c:v>608</c:v>
                </c:pt>
                <c:pt idx="11494">
                  <c:v>608</c:v>
                </c:pt>
                <c:pt idx="11495">
                  <c:v>608</c:v>
                </c:pt>
                <c:pt idx="11496">
                  <c:v>608</c:v>
                </c:pt>
                <c:pt idx="11497">
                  <c:v>608</c:v>
                </c:pt>
                <c:pt idx="11498">
                  <c:v>608</c:v>
                </c:pt>
                <c:pt idx="11499">
                  <c:v>608</c:v>
                </c:pt>
                <c:pt idx="11500">
                  <c:v>608</c:v>
                </c:pt>
                <c:pt idx="11501">
                  <c:v>608</c:v>
                </c:pt>
                <c:pt idx="11502">
                  <c:v>608</c:v>
                </c:pt>
                <c:pt idx="11503">
                  <c:v>608</c:v>
                </c:pt>
                <c:pt idx="11504">
                  <c:v>608</c:v>
                </c:pt>
                <c:pt idx="11505">
                  <c:v>608</c:v>
                </c:pt>
                <c:pt idx="11506">
                  <c:v>608</c:v>
                </c:pt>
                <c:pt idx="11507">
                  <c:v>608</c:v>
                </c:pt>
                <c:pt idx="11508">
                  <c:v>608</c:v>
                </c:pt>
                <c:pt idx="11509">
                  <c:v>608</c:v>
                </c:pt>
                <c:pt idx="11510">
                  <c:v>608</c:v>
                </c:pt>
                <c:pt idx="11511">
                  <c:v>608</c:v>
                </c:pt>
                <c:pt idx="11512">
                  <c:v>608</c:v>
                </c:pt>
                <c:pt idx="11513">
                  <c:v>608</c:v>
                </c:pt>
                <c:pt idx="11514">
                  <c:v>608</c:v>
                </c:pt>
                <c:pt idx="11515">
                  <c:v>608</c:v>
                </c:pt>
                <c:pt idx="11516">
                  <c:v>608</c:v>
                </c:pt>
                <c:pt idx="11517">
                  <c:v>608</c:v>
                </c:pt>
                <c:pt idx="11518">
                  <c:v>608</c:v>
                </c:pt>
                <c:pt idx="11519">
                  <c:v>608</c:v>
                </c:pt>
                <c:pt idx="11520">
                  <c:v>608</c:v>
                </c:pt>
                <c:pt idx="11521">
                  <c:v>608</c:v>
                </c:pt>
                <c:pt idx="11522">
                  <c:v>608</c:v>
                </c:pt>
                <c:pt idx="11523">
                  <c:v>608</c:v>
                </c:pt>
                <c:pt idx="11524">
                  <c:v>608</c:v>
                </c:pt>
                <c:pt idx="11525">
                  <c:v>608</c:v>
                </c:pt>
                <c:pt idx="11526">
                  <c:v>608</c:v>
                </c:pt>
                <c:pt idx="11527">
                  <c:v>608</c:v>
                </c:pt>
                <c:pt idx="11528">
                  <c:v>608</c:v>
                </c:pt>
                <c:pt idx="11529">
                  <c:v>608</c:v>
                </c:pt>
                <c:pt idx="11530">
                  <c:v>608</c:v>
                </c:pt>
                <c:pt idx="11531">
                  <c:v>608</c:v>
                </c:pt>
                <c:pt idx="11532">
                  <c:v>608</c:v>
                </c:pt>
                <c:pt idx="11533">
                  <c:v>608</c:v>
                </c:pt>
                <c:pt idx="11534">
                  <c:v>608</c:v>
                </c:pt>
                <c:pt idx="11535">
                  <c:v>608</c:v>
                </c:pt>
                <c:pt idx="11536">
                  <c:v>608</c:v>
                </c:pt>
                <c:pt idx="11537">
                  <c:v>608</c:v>
                </c:pt>
                <c:pt idx="11538">
                  <c:v>608</c:v>
                </c:pt>
                <c:pt idx="11539">
                  <c:v>608</c:v>
                </c:pt>
                <c:pt idx="11540">
                  <c:v>608</c:v>
                </c:pt>
                <c:pt idx="11541">
                  <c:v>608</c:v>
                </c:pt>
                <c:pt idx="11542">
                  <c:v>608</c:v>
                </c:pt>
                <c:pt idx="11543">
                  <c:v>608</c:v>
                </c:pt>
                <c:pt idx="11544">
                  <c:v>608</c:v>
                </c:pt>
                <c:pt idx="11545">
                  <c:v>608</c:v>
                </c:pt>
                <c:pt idx="11546">
                  <c:v>608</c:v>
                </c:pt>
                <c:pt idx="11547">
                  <c:v>608</c:v>
                </c:pt>
                <c:pt idx="11548">
                  <c:v>608</c:v>
                </c:pt>
                <c:pt idx="11549">
                  <c:v>608</c:v>
                </c:pt>
                <c:pt idx="11550">
                  <c:v>608</c:v>
                </c:pt>
                <c:pt idx="11551">
                  <c:v>608</c:v>
                </c:pt>
                <c:pt idx="11552">
                  <c:v>608</c:v>
                </c:pt>
                <c:pt idx="11553">
                  <c:v>608</c:v>
                </c:pt>
                <c:pt idx="11554">
                  <c:v>608</c:v>
                </c:pt>
                <c:pt idx="11555">
                  <c:v>608</c:v>
                </c:pt>
                <c:pt idx="11556">
                  <c:v>608</c:v>
                </c:pt>
                <c:pt idx="11557">
                  <c:v>608</c:v>
                </c:pt>
                <c:pt idx="11558">
                  <c:v>608</c:v>
                </c:pt>
                <c:pt idx="11559">
                  <c:v>608</c:v>
                </c:pt>
                <c:pt idx="11560">
                  <c:v>608</c:v>
                </c:pt>
                <c:pt idx="11561">
                  <c:v>608</c:v>
                </c:pt>
                <c:pt idx="11562">
                  <c:v>608</c:v>
                </c:pt>
                <c:pt idx="11563">
                  <c:v>608</c:v>
                </c:pt>
                <c:pt idx="11564">
                  <c:v>608</c:v>
                </c:pt>
                <c:pt idx="11565">
                  <c:v>608</c:v>
                </c:pt>
                <c:pt idx="11566">
                  <c:v>608</c:v>
                </c:pt>
                <c:pt idx="11567">
                  <c:v>608</c:v>
                </c:pt>
                <c:pt idx="11568">
                  <c:v>608</c:v>
                </c:pt>
                <c:pt idx="11569">
                  <c:v>608</c:v>
                </c:pt>
                <c:pt idx="11570">
                  <c:v>608</c:v>
                </c:pt>
                <c:pt idx="11571">
                  <c:v>608</c:v>
                </c:pt>
                <c:pt idx="11572">
                  <c:v>608</c:v>
                </c:pt>
                <c:pt idx="11573">
                  <c:v>608</c:v>
                </c:pt>
                <c:pt idx="11574">
                  <c:v>608</c:v>
                </c:pt>
                <c:pt idx="11575">
                  <c:v>608</c:v>
                </c:pt>
                <c:pt idx="11576">
                  <c:v>608</c:v>
                </c:pt>
                <c:pt idx="11577">
                  <c:v>608</c:v>
                </c:pt>
                <c:pt idx="11578">
                  <c:v>608</c:v>
                </c:pt>
                <c:pt idx="11579">
                  <c:v>608</c:v>
                </c:pt>
                <c:pt idx="11580">
                  <c:v>608</c:v>
                </c:pt>
                <c:pt idx="11581">
                  <c:v>608</c:v>
                </c:pt>
                <c:pt idx="11582">
                  <c:v>608</c:v>
                </c:pt>
                <c:pt idx="11583">
                  <c:v>608</c:v>
                </c:pt>
                <c:pt idx="11584">
                  <c:v>608</c:v>
                </c:pt>
                <c:pt idx="11585">
                  <c:v>608</c:v>
                </c:pt>
                <c:pt idx="11586">
                  <c:v>608</c:v>
                </c:pt>
                <c:pt idx="11587">
                  <c:v>608</c:v>
                </c:pt>
                <c:pt idx="11588">
                  <c:v>608</c:v>
                </c:pt>
                <c:pt idx="11589">
                  <c:v>608</c:v>
                </c:pt>
                <c:pt idx="11590">
                  <c:v>608</c:v>
                </c:pt>
                <c:pt idx="11591">
                  <c:v>608</c:v>
                </c:pt>
                <c:pt idx="11592">
                  <c:v>608</c:v>
                </c:pt>
                <c:pt idx="11593">
                  <c:v>608</c:v>
                </c:pt>
                <c:pt idx="11594">
                  <c:v>608</c:v>
                </c:pt>
                <c:pt idx="11595">
                  <c:v>608</c:v>
                </c:pt>
                <c:pt idx="11596">
                  <c:v>608</c:v>
                </c:pt>
                <c:pt idx="11597">
                  <c:v>608</c:v>
                </c:pt>
                <c:pt idx="11598">
                  <c:v>608</c:v>
                </c:pt>
                <c:pt idx="11599">
                  <c:v>608</c:v>
                </c:pt>
                <c:pt idx="11600">
                  <c:v>608</c:v>
                </c:pt>
                <c:pt idx="11601">
                  <c:v>608</c:v>
                </c:pt>
                <c:pt idx="11602">
                  <c:v>608</c:v>
                </c:pt>
                <c:pt idx="11603">
                  <c:v>608</c:v>
                </c:pt>
                <c:pt idx="11604">
                  <c:v>608</c:v>
                </c:pt>
                <c:pt idx="11605">
                  <c:v>608</c:v>
                </c:pt>
                <c:pt idx="11606">
                  <c:v>608</c:v>
                </c:pt>
                <c:pt idx="11607">
                  <c:v>608</c:v>
                </c:pt>
                <c:pt idx="11608">
                  <c:v>608</c:v>
                </c:pt>
                <c:pt idx="11609">
                  <c:v>608</c:v>
                </c:pt>
                <c:pt idx="11610">
                  <c:v>608</c:v>
                </c:pt>
                <c:pt idx="11611">
                  <c:v>608</c:v>
                </c:pt>
                <c:pt idx="11612">
                  <c:v>608</c:v>
                </c:pt>
                <c:pt idx="11613">
                  <c:v>608</c:v>
                </c:pt>
                <c:pt idx="11614">
                  <c:v>608</c:v>
                </c:pt>
                <c:pt idx="11615">
                  <c:v>608</c:v>
                </c:pt>
                <c:pt idx="11616">
                  <c:v>608</c:v>
                </c:pt>
                <c:pt idx="11617">
                  <c:v>608</c:v>
                </c:pt>
                <c:pt idx="11618">
                  <c:v>608</c:v>
                </c:pt>
                <c:pt idx="11619">
                  <c:v>608</c:v>
                </c:pt>
                <c:pt idx="11620">
                  <c:v>608</c:v>
                </c:pt>
                <c:pt idx="11621">
                  <c:v>608</c:v>
                </c:pt>
                <c:pt idx="11622">
                  <c:v>608</c:v>
                </c:pt>
                <c:pt idx="11623">
                  <c:v>608</c:v>
                </c:pt>
                <c:pt idx="11624">
                  <c:v>608</c:v>
                </c:pt>
                <c:pt idx="11625">
                  <c:v>608</c:v>
                </c:pt>
                <c:pt idx="11626">
                  <c:v>608</c:v>
                </c:pt>
                <c:pt idx="11627">
                  <c:v>608</c:v>
                </c:pt>
                <c:pt idx="11628">
                  <c:v>608</c:v>
                </c:pt>
                <c:pt idx="11629">
                  <c:v>608</c:v>
                </c:pt>
                <c:pt idx="11630">
                  <c:v>608</c:v>
                </c:pt>
                <c:pt idx="11631">
                  <c:v>608</c:v>
                </c:pt>
                <c:pt idx="11632">
                  <c:v>608</c:v>
                </c:pt>
                <c:pt idx="11633">
                  <c:v>608</c:v>
                </c:pt>
                <c:pt idx="11634">
                  <c:v>608</c:v>
                </c:pt>
                <c:pt idx="11635">
                  <c:v>608</c:v>
                </c:pt>
                <c:pt idx="11636">
                  <c:v>608</c:v>
                </c:pt>
                <c:pt idx="11637">
                  <c:v>608</c:v>
                </c:pt>
                <c:pt idx="11638">
                  <c:v>608</c:v>
                </c:pt>
                <c:pt idx="11639">
                  <c:v>608</c:v>
                </c:pt>
                <c:pt idx="11640">
                  <c:v>608</c:v>
                </c:pt>
                <c:pt idx="11641">
                  <c:v>608</c:v>
                </c:pt>
                <c:pt idx="11642">
                  <c:v>608</c:v>
                </c:pt>
                <c:pt idx="11643">
                  <c:v>608</c:v>
                </c:pt>
                <c:pt idx="11644">
                  <c:v>608</c:v>
                </c:pt>
                <c:pt idx="11645">
                  <c:v>608</c:v>
                </c:pt>
                <c:pt idx="11646">
                  <c:v>608</c:v>
                </c:pt>
                <c:pt idx="11647">
                  <c:v>608</c:v>
                </c:pt>
                <c:pt idx="11648">
                  <c:v>608</c:v>
                </c:pt>
                <c:pt idx="11649">
                  <c:v>608</c:v>
                </c:pt>
                <c:pt idx="11650">
                  <c:v>608</c:v>
                </c:pt>
                <c:pt idx="11651">
                  <c:v>608</c:v>
                </c:pt>
                <c:pt idx="11652">
                  <c:v>608</c:v>
                </c:pt>
                <c:pt idx="11653">
                  <c:v>608</c:v>
                </c:pt>
                <c:pt idx="11654">
                  <c:v>608</c:v>
                </c:pt>
                <c:pt idx="11655">
                  <c:v>608</c:v>
                </c:pt>
                <c:pt idx="11656">
                  <c:v>608</c:v>
                </c:pt>
                <c:pt idx="11657">
                  <c:v>608</c:v>
                </c:pt>
                <c:pt idx="11658">
                  <c:v>608</c:v>
                </c:pt>
                <c:pt idx="11659">
                  <c:v>608</c:v>
                </c:pt>
                <c:pt idx="11660">
                  <c:v>608</c:v>
                </c:pt>
                <c:pt idx="11661">
                  <c:v>608</c:v>
                </c:pt>
                <c:pt idx="11662">
                  <c:v>608</c:v>
                </c:pt>
                <c:pt idx="11663">
                  <c:v>608</c:v>
                </c:pt>
                <c:pt idx="11664">
                  <c:v>608</c:v>
                </c:pt>
                <c:pt idx="11665">
                  <c:v>608</c:v>
                </c:pt>
                <c:pt idx="11666">
                  <c:v>608</c:v>
                </c:pt>
                <c:pt idx="11667">
                  <c:v>608</c:v>
                </c:pt>
                <c:pt idx="11668">
                  <c:v>608</c:v>
                </c:pt>
                <c:pt idx="11669">
                  <c:v>608</c:v>
                </c:pt>
                <c:pt idx="11670">
                  <c:v>608</c:v>
                </c:pt>
                <c:pt idx="11671">
                  <c:v>608</c:v>
                </c:pt>
                <c:pt idx="11672">
                  <c:v>608</c:v>
                </c:pt>
                <c:pt idx="11673">
                  <c:v>608</c:v>
                </c:pt>
                <c:pt idx="11674">
                  <c:v>608</c:v>
                </c:pt>
                <c:pt idx="11675">
                  <c:v>608</c:v>
                </c:pt>
                <c:pt idx="11676">
                  <c:v>608</c:v>
                </c:pt>
                <c:pt idx="11677">
                  <c:v>608</c:v>
                </c:pt>
                <c:pt idx="11678">
                  <c:v>608</c:v>
                </c:pt>
                <c:pt idx="11679">
                  <c:v>608</c:v>
                </c:pt>
                <c:pt idx="11680">
                  <c:v>608</c:v>
                </c:pt>
                <c:pt idx="11681">
                  <c:v>608</c:v>
                </c:pt>
                <c:pt idx="11682">
                  <c:v>608</c:v>
                </c:pt>
                <c:pt idx="11683">
                  <c:v>608</c:v>
                </c:pt>
                <c:pt idx="11684">
                  <c:v>608</c:v>
                </c:pt>
                <c:pt idx="11685">
                  <c:v>608</c:v>
                </c:pt>
                <c:pt idx="11686">
                  <c:v>608</c:v>
                </c:pt>
                <c:pt idx="11687">
                  <c:v>608</c:v>
                </c:pt>
                <c:pt idx="11688">
                  <c:v>608</c:v>
                </c:pt>
                <c:pt idx="11689">
                  <c:v>608</c:v>
                </c:pt>
                <c:pt idx="11690">
                  <c:v>608</c:v>
                </c:pt>
                <c:pt idx="11691">
                  <c:v>608</c:v>
                </c:pt>
                <c:pt idx="11692">
                  <c:v>608</c:v>
                </c:pt>
                <c:pt idx="11693">
                  <c:v>608</c:v>
                </c:pt>
                <c:pt idx="11694">
                  <c:v>608</c:v>
                </c:pt>
                <c:pt idx="11695">
                  <c:v>608</c:v>
                </c:pt>
                <c:pt idx="11696">
                  <c:v>608</c:v>
                </c:pt>
                <c:pt idx="11697">
                  <c:v>608</c:v>
                </c:pt>
                <c:pt idx="11698">
                  <c:v>608</c:v>
                </c:pt>
                <c:pt idx="11699">
                  <c:v>608</c:v>
                </c:pt>
                <c:pt idx="11700">
                  <c:v>608</c:v>
                </c:pt>
                <c:pt idx="11701">
                  <c:v>608</c:v>
                </c:pt>
                <c:pt idx="11702">
                  <c:v>608</c:v>
                </c:pt>
                <c:pt idx="11703">
                  <c:v>608</c:v>
                </c:pt>
                <c:pt idx="11704">
                  <c:v>608</c:v>
                </c:pt>
                <c:pt idx="11705">
                  <c:v>608</c:v>
                </c:pt>
                <c:pt idx="11706">
                  <c:v>608</c:v>
                </c:pt>
                <c:pt idx="11707">
                  <c:v>608</c:v>
                </c:pt>
                <c:pt idx="11708">
                  <c:v>608</c:v>
                </c:pt>
                <c:pt idx="11709">
                  <c:v>608</c:v>
                </c:pt>
                <c:pt idx="11710">
                  <c:v>608</c:v>
                </c:pt>
                <c:pt idx="11711">
                  <c:v>608</c:v>
                </c:pt>
                <c:pt idx="11712">
                  <c:v>608</c:v>
                </c:pt>
                <c:pt idx="11713">
                  <c:v>608</c:v>
                </c:pt>
                <c:pt idx="11714">
                  <c:v>608</c:v>
                </c:pt>
                <c:pt idx="11715">
                  <c:v>608</c:v>
                </c:pt>
                <c:pt idx="11716">
                  <c:v>608</c:v>
                </c:pt>
                <c:pt idx="11717">
                  <c:v>608</c:v>
                </c:pt>
                <c:pt idx="11718">
                  <c:v>608</c:v>
                </c:pt>
                <c:pt idx="11719">
                  <c:v>608</c:v>
                </c:pt>
                <c:pt idx="11720">
                  <c:v>608</c:v>
                </c:pt>
                <c:pt idx="11721">
                  <c:v>608</c:v>
                </c:pt>
                <c:pt idx="11722">
                  <c:v>608</c:v>
                </c:pt>
                <c:pt idx="11723">
                  <c:v>608</c:v>
                </c:pt>
                <c:pt idx="11724">
                  <c:v>608</c:v>
                </c:pt>
                <c:pt idx="11725">
                  <c:v>608</c:v>
                </c:pt>
                <c:pt idx="11726">
                  <c:v>608</c:v>
                </c:pt>
                <c:pt idx="11727">
                  <c:v>608</c:v>
                </c:pt>
                <c:pt idx="11728">
                  <c:v>608</c:v>
                </c:pt>
                <c:pt idx="11729">
                  <c:v>608</c:v>
                </c:pt>
                <c:pt idx="11730">
                  <c:v>608</c:v>
                </c:pt>
                <c:pt idx="11731">
                  <c:v>608</c:v>
                </c:pt>
                <c:pt idx="11732">
                  <c:v>608</c:v>
                </c:pt>
                <c:pt idx="11733">
                  <c:v>608</c:v>
                </c:pt>
                <c:pt idx="11734">
                  <c:v>608</c:v>
                </c:pt>
                <c:pt idx="11735">
                  <c:v>608</c:v>
                </c:pt>
                <c:pt idx="11736">
                  <c:v>608</c:v>
                </c:pt>
                <c:pt idx="11737">
                  <c:v>608</c:v>
                </c:pt>
                <c:pt idx="11738">
                  <c:v>608</c:v>
                </c:pt>
                <c:pt idx="11739">
                  <c:v>608</c:v>
                </c:pt>
                <c:pt idx="11740">
                  <c:v>608</c:v>
                </c:pt>
                <c:pt idx="11741">
                  <c:v>608</c:v>
                </c:pt>
                <c:pt idx="11742">
                  <c:v>608</c:v>
                </c:pt>
                <c:pt idx="11743">
                  <c:v>608</c:v>
                </c:pt>
                <c:pt idx="11744">
                  <c:v>608</c:v>
                </c:pt>
                <c:pt idx="11745">
                  <c:v>608</c:v>
                </c:pt>
                <c:pt idx="11746">
                  <c:v>608</c:v>
                </c:pt>
                <c:pt idx="11747">
                  <c:v>608</c:v>
                </c:pt>
                <c:pt idx="11748">
                  <c:v>608</c:v>
                </c:pt>
                <c:pt idx="11749">
                  <c:v>608</c:v>
                </c:pt>
                <c:pt idx="11750">
                  <c:v>608</c:v>
                </c:pt>
                <c:pt idx="11751">
                  <c:v>608</c:v>
                </c:pt>
                <c:pt idx="11752">
                  <c:v>608</c:v>
                </c:pt>
                <c:pt idx="11753">
                  <c:v>608</c:v>
                </c:pt>
                <c:pt idx="11754">
                  <c:v>608</c:v>
                </c:pt>
                <c:pt idx="11755">
                  <c:v>608</c:v>
                </c:pt>
                <c:pt idx="11756">
                  <c:v>608</c:v>
                </c:pt>
                <c:pt idx="11757">
                  <c:v>608</c:v>
                </c:pt>
                <c:pt idx="11758">
                  <c:v>608</c:v>
                </c:pt>
                <c:pt idx="11759">
                  <c:v>608</c:v>
                </c:pt>
                <c:pt idx="11760">
                  <c:v>608</c:v>
                </c:pt>
                <c:pt idx="11761">
                  <c:v>608</c:v>
                </c:pt>
                <c:pt idx="11762">
                  <c:v>608</c:v>
                </c:pt>
                <c:pt idx="11763">
                  <c:v>608</c:v>
                </c:pt>
                <c:pt idx="11764">
                  <c:v>608</c:v>
                </c:pt>
                <c:pt idx="11765">
                  <c:v>608</c:v>
                </c:pt>
                <c:pt idx="11766">
                  <c:v>608</c:v>
                </c:pt>
                <c:pt idx="11767">
                  <c:v>608</c:v>
                </c:pt>
                <c:pt idx="11768">
                  <c:v>608</c:v>
                </c:pt>
                <c:pt idx="11769">
                  <c:v>608</c:v>
                </c:pt>
                <c:pt idx="11770">
                  <c:v>608</c:v>
                </c:pt>
                <c:pt idx="11771">
                  <c:v>608</c:v>
                </c:pt>
                <c:pt idx="11772">
                  <c:v>608</c:v>
                </c:pt>
                <c:pt idx="11773">
                  <c:v>608</c:v>
                </c:pt>
                <c:pt idx="11774">
                  <c:v>608</c:v>
                </c:pt>
                <c:pt idx="11775">
                  <c:v>608</c:v>
                </c:pt>
                <c:pt idx="11776">
                  <c:v>608</c:v>
                </c:pt>
                <c:pt idx="11777">
                  <c:v>608</c:v>
                </c:pt>
                <c:pt idx="11778">
                  <c:v>608</c:v>
                </c:pt>
                <c:pt idx="11779">
                  <c:v>608</c:v>
                </c:pt>
                <c:pt idx="11780">
                  <c:v>608</c:v>
                </c:pt>
                <c:pt idx="11781">
                  <c:v>608</c:v>
                </c:pt>
                <c:pt idx="11782">
                  <c:v>608</c:v>
                </c:pt>
                <c:pt idx="11783">
                  <c:v>608</c:v>
                </c:pt>
                <c:pt idx="11784">
                  <c:v>608</c:v>
                </c:pt>
                <c:pt idx="11785">
                  <c:v>608</c:v>
                </c:pt>
                <c:pt idx="11786">
                  <c:v>608</c:v>
                </c:pt>
                <c:pt idx="11787">
                  <c:v>608</c:v>
                </c:pt>
                <c:pt idx="11788">
                  <c:v>608</c:v>
                </c:pt>
                <c:pt idx="11789">
                  <c:v>608</c:v>
                </c:pt>
                <c:pt idx="11790">
                  <c:v>608</c:v>
                </c:pt>
                <c:pt idx="11791">
                  <c:v>608</c:v>
                </c:pt>
                <c:pt idx="11792">
                  <c:v>608</c:v>
                </c:pt>
                <c:pt idx="11793">
                  <c:v>608</c:v>
                </c:pt>
                <c:pt idx="11794">
                  <c:v>608</c:v>
                </c:pt>
                <c:pt idx="11795">
                  <c:v>608</c:v>
                </c:pt>
                <c:pt idx="11796">
                  <c:v>608</c:v>
                </c:pt>
                <c:pt idx="11797">
                  <c:v>608</c:v>
                </c:pt>
                <c:pt idx="11798">
                  <c:v>608</c:v>
                </c:pt>
                <c:pt idx="11799">
                  <c:v>608</c:v>
                </c:pt>
                <c:pt idx="11800">
                  <c:v>608</c:v>
                </c:pt>
                <c:pt idx="11801">
                  <c:v>608</c:v>
                </c:pt>
                <c:pt idx="11802">
                  <c:v>608</c:v>
                </c:pt>
                <c:pt idx="11803">
                  <c:v>608</c:v>
                </c:pt>
                <c:pt idx="11804">
                  <c:v>608</c:v>
                </c:pt>
                <c:pt idx="11805">
                  <c:v>608</c:v>
                </c:pt>
                <c:pt idx="11806">
                  <c:v>608</c:v>
                </c:pt>
                <c:pt idx="11807">
                  <c:v>608</c:v>
                </c:pt>
                <c:pt idx="11808">
                  <c:v>608</c:v>
                </c:pt>
                <c:pt idx="11809">
                  <c:v>608</c:v>
                </c:pt>
                <c:pt idx="11810">
                  <c:v>608</c:v>
                </c:pt>
                <c:pt idx="11811">
                  <c:v>608</c:v>
                </c:pt>
                <c:pt idx="11812">
                  <c:v>608</c:v>
                </c:pt>
                <c:pt idx="11813">
                  <c:v>608</c:v>
                </c:pt>
                <c:pt idx="11814">
                  <c:v>608</c:v>
                </c:pt>
                <c:pt idx="11815">
                  <c:v>608</c:v>
                </c:pt>
                <c:pt idx="11816">
                  <c:v>608</c:v>
                </c:pt>
                <c:pt idx="11817">
                  <c:v>608</c:v>
                </c:pt>
                <c:pt idx="11818">
                  <c:v>608</c:v>
                </c:pt>
                <c:pt idx="11819">
                  <c:v>608</c:v>
                </c:pt>
                <c:pt idx="11820">
                  <c:v>608</c:v>
                </c:pt>
                <c:pt idx="11821">
                  <c:v>608</c:v>
                </c:pt>
                <c:pt idx="11822">
                  <c:v>608</c:v>
                </c:pt>
                <c:pt idx="11823">
                  <c:v>608</c:v>
                </c:pt>
                <c:pt idx="11824">
                  <c:v>608</c:v>
                </c:pt>
                <c:pt idx="11825">
                  <c:v>608</c:v>
                </c:pt>
                <c:pt idx="11826">
                  <c:v>608</c:v>
                </c:pt>
                <c:pt idx="11827">
                  <c:v>608</c:v>
                </c:pt>
                <c:pt idx="11828">
                  <c:v>608</c:v>
                </c:pt>
                <c:pt idx="11829">
                  <c:v>608</c:v>
                </c:pt>
                <c:pt idx="11830">
                  <c:v>608</c:v>
                </c:pt>
                <c:pt idx="11831">
                  <c:v>608</c:v>
                </c:pt>
                <c:pt idx="11832">
                  <c:v>608</c:v>
                </c:pt>
                <c:pt idx="11833">
                  <c:v>608</c:v>
                </c:pt>
                <c:pt idx="11834">
                  <c:v>608</c:v>
                </c:pt>
                <c:pt idx="11835">
                  <c:v>608</c:v>
                </c:pt>
                <c:pt idx="11836">
                  <c:v>608</c:v>
                </c:pt>
                <c:pt idx="11837">
                  <c:v>608</c:v>
                </c:pt>
                <c:pt idx="11838">
                  <c:v>608</c:v>
                </c:pt>
                <c:pt idx="11839">
                  <c:v>608</c:v>
                </c:pt>
                <c:pt idx="11840">
                  <c:v>608</c:v>
                </c:pt>
                <c:pt idx="11841">
                  <c:v>608</c:v>
                </c:pt>
                <c:pt idx="11842">
                  <c:v>608</c:v>
                </c:pt>
                <c:pt idx="11843">
                  <c:v>608</c:v>
                </c:pt>
                <c:pt idx="11844">
                  <c:v>608</c:v>
                </c:pt>
                <c:pt idx="11845">
                  <c:v>608</c:v>
                </c:pt>
                <c:pt idx="11846">
                  <c:v>608</c:v>
                </c:pt>
                <c:pt idx="11847">
                  <c:v>608</c:v>
                </c:pt>
                <c:pt idx="11848">
                  <c:v>608</c:v>
                </c:pt>
                <c:pt idx="11849">
                  <c:v>608</c:v>
                </c:pt>
                <c:pt idx="11850">
                  <c:v>608</c:v>
                </c:pt>
                <c:pt idx="11851">
                  <c:v>608</c:v>
                </c:pt>
                <c:pt idx="11852">
                  <c:v>608</c:v>
                </c:pt>
                <c:pt idx="11853">
                  <c:v>608</c:v>
                </c:pt>
                <c:pt idx="11854">
                  <c:v>608</c:v>
                </c:pt>
                <c:pt idx="11855">
                  <c:v>608</c:v>
                </c:pt>
                <c:pt idx="11856">
                  <c:v>608</c:v>
                </c:pt>
                <c:pt idx="11857">
                  <c:v>608</c:v>
                </c:pt>
                <c:pt idx="11858">
                  <c:v>608</c:v>
                </c:pt>
                <c:pt idx="11859">
                  <c:v>608</c:v>
                </c:pt>
                <c:pt idx="11860">
                  <c:v>608</c:v>
                </c:pt>
                <c:pt idx="11861">
                  <c:v>608</c:v>
                </c:pt>
                <c:pt idx="11862">
                  <c:v>608</c:v>
                </c:pt>
                <c:pt idx="11863">
                  <c:v>608</c:v>
                </c:pt>
                <c:pt idx="11864">
                  <c:v>608</c:v>
                </c:pt>
                <c:pt idx="11865">
                  <c:v>608</c:v>
                </c:pt>
                <c:pt idx="11866">
                  <c:v>608</c:v>
                </c:pt>
                <c:pt idx="11867">
                  <c:v>608</c:v>
                </c:pt>
                <c:pt idx="11868">
                  <c:v>608</c:v>
                </c:pt>
                <c:pt idx="11869">
                  <c:v>608</c:v>
                </c:pt>
                <c:pt idx="11870">
                  <c:v>608</c:v>
                </c:pt>
                <c:pt idx="11871">
                  <c:v>608</c:v>
                </c:pt>
                <c:pt idx="11872">
                  <c:v>608</c:v>
                </c:pt>
                <c:pt idx="11873">
                  <c:v>608</c:v>
                </c:pt>
                <c:pt idx="11874">
                  <c:v>608</c:v>
                </c:pt>
                <c:pt idx="11875">
                  <c:v>608</c:v>
                </c:pt>
                <c:pt idx="11876">
                  <c:v>608</c:v>
                </c:pt>
                <c:pt idx="11877">
                  <c:v>608</c:v>
                </c:pt>
                <c:pt idx="11878">
                  <c:v>608</c:v>
                </c:pt>
                <c:pt idx="11879">
                  <c:v>608</c:v>
                </c:pt>
                <c:pt idx="11880">
                  <c:v>608</c:v>
                </c:pt>
                <c:pt idx="11881">
                  <c:v>608</c:v>
                </c:pt>
                <c:pt idx="11882">
                  <c:v>608</c:v>
                </c:pt>
                <c:pt idx="11883">
                  <c:v>608</c:v>
                </c:pt>
                <c:pt idx="11884">
                  <c:v>608</c:v>
                </c:pt>
                <c:pt idx="11885">
                  <c:v>608</c:v>
                </c:pt>
                <c:pt idx="11886">
                  <c:v>608</c:v>
                </c:pt>
                <c:pt idx="11887">
                  <c:v>608</c:v>
                </c:pt>
                <c:pt idx="11888">
                  <c:v>608</c:v>
                </c:pt>
                <c:pt idx="11889">
                  <c:v>608</c:v>
                </c:pt>
                <c:pt idx="11890">
                  <c:v>608</c:v>
                </c:pt>
                <c:pt idx="11891">
                  <c:v>608</c:v>
                </c:pt>
                <c:pt idx="11892">
                  <c:v>608</c:v>
                </c:pt>
                <c:pt idx="11893">
                  <c:v>608</c:v>
                </c:pt>
                <c:pt idx="11894">
                  <c:v>608</c:v>
                </c:pt>
                <c:pt idx="11895">
                  <c:v>608</c:v>
                </c:pt>
                <c:pt idx="11896">
                  <c:v>608</c:v>
                </c:pt>
                <c:pt idx="11897">
                  <c:v>608</c:v>
                </c:pt>
                <c:pt idx="11898">
                  <c:v>608</c:v>
                </c:pt>
                <c:pt idx="11899">
                  <c:v>608</c:v>
                </c:pt>
                <c:pt idx="11900">
                  <c:v>608</c:v>
                </c:pt>
                <c:pt idx="11901">
                  <c:v>608</c:v>
                </c:pt>
                <c:pt idx="11902">
                  <c:v>608</c:v>
                </c:pt>
                <c:pt idx="11903">
                  <c:v>608</c:v>
                </c:pt>
                <c:pt idx="11904">
                  <c:v>608</c:v>
                </c:pt>
                <c:pt idx="11905">
                  <c:v>608</c:v>
                </c:pt>
                <c:pt idx="11906">
                  <c:v>608</c:v>
                </c:pt>
                <c:pt idx="11907">
                  <c:v>608</c:v>
                </c:pt>
                <c:pt idx="11908">
                  <c:v>608</c:v>
                </c:pt>
                <c:pt idx="11909">
                  <c:v>608</c:v>
                </c:pt>
                <c:pt idx="11910">
                  <c:v>608</c:v>
                </c:pt>
                <c:pt idx="11911">
                  <c:v>608</c:v>
                </c:pt>
                <c:pt idx="11912">
                  <c:v>608</c:v>
                </c:pt>
                <c:pt idx="11913">
                  <c:v>608</c:v>
                </c:pt>
                <c:pt idx="11914">
                  <c:v>608</c:v>
                </c:pt>
                <c:pt idx="11915">
                  <c:v>608</c:v>
                </c:pt>
                <c:pt idx="11916">
                  <c:v>608</c:v>
                </c:pt>
                <c:pt idx="11917">
                  <c:v>608</c:v>
                </c:pt>
                <c:pt idx="11918">
                  <c:v>608</c:v>
                </c:pt>
                <c:pt idx="11919">
                  <c:v>608</c:v>
                </c:pt>
                <c:pt idx="11920">
                  <c:v>608</c:v>
                </c:pt>
                <c:pt idx="11921">
                  <c:v>608</c:v>
                </c:pt>
                <c:pt idx="11922">
                  <c:v>608</c:v>
                </c:pt>
                <c:pt idx="11923">
                  <c:v>608</c:v>
                </c:pt>
                <c:pt idx="11924">
                  <c:v>608</c:v>
                </c:pt>
                <c:pt idx="11925">
                  <c:v>608</c:v>
                </c:pt>
                <c:pt idx="11926">
                  <c:v>608</c:v>
                </c:pt>
                <c:pt idx="11927">
                  <c:v>608</c:v>
                </c:pt>
                <c:pt idx="11928">
                  <c:v>608</c:v>
                </c:pt>
                <c:pt idx="11929">
                  <c:v>608</c:v>
                </c:pt>
                <c:pt idx="11930">
                  <c:v>608</c:v>
                </c:pt>
                <c:pt idx="11931">
                  <c:v>608</c:v>
                </c:pt>
                <c:pt idx="11932">
                  <c:v>608</c:v>
                </c:pt>
                <c:pt idx="11933">
                  <c:v>608</c:v>
                </c:pt>
                <c:pt idx="11934">
                  <c:v>608</c:v>
                </c:pt>
                <c:pt idx="11935">
                  <c:v>608</c:v>
                </c:pt>
                <c:pt idx="11936">
                  <c:v>608</c:v>
                </c:pt>
                <c:pt idx="11937">
                  <c:v>608</c:v>
                </c:pt>
                <c:pt idx="11938">
                  <c:v>608</c:v>
                </c:pt>
                <c:pt idx="11939">
                  <c:v>608</c:v>
                </c:pt>
                <c:pt idx="11940">
                  <c:v>608</c:v>
                </c:pt>
                <c:pt idx="11941">
                  <c:v>608</c:v>
                </c:pt>
                <c:pt idx="11942">
                  <c:v>608</c:v>
                </c:pt>
                <c:pt idx="11943">
                  <c:v>608</c:v>
                </c:pt>
                <c:pt idx="11944">
                  <c:v>608</c:v>
                </c:pt>
                <c:pt idx="11945">
                  <c:v>608</c:v>
                </c:pt>
                <c:pt idx="11946">
                  <c:v>608</c:v>
                </c:pt>
                <c:pt idx="11947">
                  <c:v>608</c:v>
                </c:pt>
                <c:pt idx="11948">
                  <c:v>608</c:v>
                </c:pt>
                <c:pt idx="11949">
                  <c:v>608</c:v>
                </c:pt>
                <c:pt idx="11950">
                  <c:v>608</c:v>
                </c:pt>
                <c:pt idx="11951">
                  <c:v>608</c:v>
                </c:pt>
                <c:pt idx="11952">
                  <c:v>608</c:v>
                </c:pt>
                <c:pt idx="11953">
                  <c:v>608</c:v>
                </c:pt>
                <c:pt idx="11954">
                  <c:v>608</c:v>
                </c:pt>
                <c:pt idx="11955">
                  <c:v>608</c:v>
                </c:pt>
                <c:pt idx="11956">
                  <c:v>608</c:v>
                </c:pt>
                <c:pt idx="11957">
                  <c:v>608</c:v>
                </c:pt>
                <c:pt idx="11958">
                  <c:v>608</c:v>
                </c:pt>
                <c:pt idx="11959">
                  <c:v>608</c:v>
                </c:pt>
                <c:pt idx="11960">
                  <c:v>608</c:v>
                </c:pt>
                <c:pt idx="11961">
                  <c:v>608</c:v>
                </c:pt>
                <c:pt idx="11962">
                  <c:v>608</c:v>
                </c:pt>
                <c:pt idx="11963">
                  <c:v>608</c:v>
                </c:pt>
                <c:pt idx="11964">
                  <c:v>608</c:v>
                </c:pt>
                <c:pt idx="11965">
                  <c:v>608</c:v>
                </c:pt>
                <c:pt idx="11966">
                  <c:v>608</c:v>
                </c:pt>
                <c:pt idx="11967">
                  <c:v>608</c:v>
                </c:pt>
                <c:pt idx="11968">
                  <c:v>608</c:v>
                </c:pt>
                <c:pt idx="11969">
                  <c:v>608</c:v>
                </c:pt>
                <c:pt idx="11970">
                  <c:v>608</c:v>
                </c:pt>
                <c:pt idx="11971">
                  <c:v>608</c:v>
                </c:pt>
                <c:pt idx="11972">
                  <c:v>608</c:v>
                </c:pt>
                <c:pt idx="11973">
                  <c:v>608</c:v>
                </c:pt>
                <c:pt idx="11974">
                  <c:v>608</c:v>
                </c:pt>
                <c:pt idx="11975">
                  <c:v>608</c:v>
                </c:pt>
                <c:pt idx="11976">
                  <c:v>608</c:v>
                </c:pt>
                <c:pt idx="11977">
                  <c:v>608</c:v>
                </c:pt>
                <c:pt idx="11978">
                  <c:v>608</c:v>
                </c:pt>
                <c:pt idx="11979">
                  <c:v>608</c:v>
                </c:pt>
                <c:pt idx="11980">
                  <c:v>608</c:v>
                </c:pt>
                <c:pt idx="11981">
                  <c:v>608</c:v>
                </c:pt>
                <c:pt idx="11982">
                  <c:v>608</c:v>
                </c:pt>
                <c:pt idx="11983">
                  <c:v>608</c:v>
                </c:pt>
                <c:pt idx="11984">
                  <c:v>608</c:v>
                </c:pt>
                <c:pt idx="11985">
                  <c:v>608</c:v>
                </c:pt>
                <c:pt idx="11986">
                  <c:v>608</c:v>
                </c:pt>
                <c:pt idx="11987">
                  <c:v>608</c:v>
                </c:pt>
                <c:pt idx="11988">
                  <c:v>608</c:v>
                </c:pt>
                <c:pt idx="11989">
                  <c:v>608</c:v>
                </c:pt>
                <c:pt idx="11990">
                  <c:v>608</c:v>
                </c:pt>
                <c:pt idx="11991">
                  <c:v>608</c:v>
                </c:pt>
                <c:pt idx="11992">
                  <c:v>608</c:v>
                </c:pt>
                <c:pt idx="11993">
                  <c:v>608</c:v>
                </c:pt>
                <c:pt idx="11994">
                  <c:v>608</c:v>
                </c:pt>
                <c:pt idx="11995">
                  <c:v>608</c:v>
                </c:pt>
                <c:pt idx="11996">
                  <c:v>608</c:v>
                </c:pt>
                <c:pt idx="11997">
                  <c:v>608</c:v>
                </c:pt>
                <c:pt idx="11998">
                  <c:v>608</c:v>
                </c:pt>
                <c:pt idx="11999">
                  <c:v>608</c:v>
                </c:pt>
                <c:pt idx="12000">
                  <c:v>608</c:v>
                </c:pt>
                <c:pt idx="12001">
                  <c:v>608</c:v>
                </c:pt>
                <c:pt idx="12002">
                  <c:v>608</c:v>
                </c:pt>
                <c:pt idx="12003">
                  <c:v>608</c:v>
                </c:pt>
                <c:pt idx="12004">
                  <c:v>608</c:v>
                </c:pt>
                <c:pt idx="12005">
                  <c:v>608</c:v>
                </c:pt>
                <c:pt idx="12006">
                  <c:v>608</c:v>
                </c:pt>
                <c:pt idx="12007">
                  <c:v>608</c:v>
                </c:pt>
                <c:pt idx="12008">
                  <c:v>608</c:v>
                </c:pt>
                <c:pt idx="12009">
                  <c:v>608</c:v>
                </c:pt>
                <c:pt idx="12010">
                  <c:v>608</c:v>
                </c:pt>
                <c:pt idx="12011">
                  <c:v>608</c:v>
                </c:pt>
                <c:pt idx="12012">
                  <c:v>608</c:v>
                </c:pt>
                <c:pt idx="12013">
                  <c:v>608</c:v>
                </c:pt>
                <c:pt idx="12014">
                  <c:v>608</c:v>
                </c:pt>
                <c:pt idx="12015">
                  <c:v>608</c:v>
                </c:pt>
                <c:pt idx="12016">
                  <c:v>608</c:v>
                </c:pt>
                <c:pt idx="12017">
                  <c:v>608</c:v>
                </c:pt>
                <c:pt idx="12018">
                  <c:v>608</c:v>
                </c:pt>
                <c:pt idx="12019">
                  <c:v>608</c:v>
                </c:pt>
                <c:pt idx="12020">
                  <c:v>608</c:v>
                </c:pt>
                <c:pt idx="12021">
                  <c:v>608</c:v>
                </c:pt>
                <c:pt idx="12022">
                  <c:v>608</c:v>
                </c:pt>
                <c:pt idx="12023">
                  <c:v>608</c:v>
                </c:pt>
                <c:pt idx="12024">
                  <c:v>608</c:v>
                </c:pt>
                <c:pt idx="12025">
                  <c:v>608</c:v>
                </c:pt>
                <c:pt idx="12026">
                  <c:v>608</c:v>
                </c:pt>
                <c:pt idx="12027">
                  <c:v>608</c:v>
                </c:pt>
                <c:pt idx="12028">
                  <c:v>608</c:v>
                </c:pt>
                <c:pt idx="12029">
                  <c:v>608</c:v>
                </c:pt>
                <c:pt idx="12030">
                  <c:v>608</c:v>
                </c:pt>
                <c:pt idx="12031">
                  <c:v>608</c:v>
                </c:pt>
                <c:pt idx="12032">
                  <c:v>608</c:v>
                </c:pt>
                <c:pt idx="12033">
                  <c:v>608</c:v>
                </c:pt>
                <c:pt idx="12034">
                  <c:v>608</c:v>
                </c:pt>
                <c:pt idx="12035">
                  <c:v>608</c:v>
                </c:pt>
                <c:pt idx="12036">
                  <c:v>608</c:v>
                </c:pt>
                <c:pt idx="12037">
                  <c:v>608</c:v>
                </c:pt>
                <c:pt idx="12038">
                  <c:v>608</c:v>
                </c:pt>
                <c:pt idx="12039">
                  <c:v>608</c:v>
                </c:pt>
                <c:pt idx="12040">
                  <c:v>608</c:v>
                </c:pt>
                <c:pt idx="12041">
                  <c:v>608</c:v>
                </c:pt>
                <c:pt idx="12042">
                  <c:v>608</c:v>
                </c:pt>
                <c:pt idx="12043">
                  <c:v>608</c:v>
                </c:pt>
                <c:pt idx="12044">
                  <c:v>608</c:v>
                </c:pt>
                <c:pt idx="12045">
                  <c:v>608</c:v>
                </c:pt>
                <c:pt idx="12046">
                  <c:v>608</c:v>
                </c:pt>
                <c:pt idx="12047">
                  <c:v>608</c:v>
                </c:pt>
                <c:pt idx="12048">
                  <c:v>608</c:v>
                </c:pt>
                <c:pt idx="12049">
                  <c:v>608</c:v>
                </c:pt>
                <c:pt idx="12050">
                  <c:v>608</c:v>
                </c:pt>
                <c:pt idx="12051">
                  <c:v>608</c:v>
                </c:pt>
                <c:pt idx="12052">
                  <c:v>608</c:v>
                </c:pt>
                <c:pt idx="12053">
                  <c:v>608</c:v>
                </c:pt>
                <c:pt idx="12054">
                  <c:v>608</c:v>
                </c:pt>
                <c:pt idx="12055">
                  <c:v>608</c:v>
                </c:pt>
                <c:pt idx="12056">
                  <c:v>608</c:v>
                </c:pt>
                <c:pt idx="12057">
                  <c:v>608</c:v>
                </c:pt>
                <c:pt idx="12058">
                  <c:v>608</c:v>
                </c:pt>
                <c:pt idx="12059">
                  <c:v>608</c:v>
                </c:pt>
                <c:pt idx="12060">
                  <c:v>608</c:v>
                </c:pt>
                <c:pt idx="12061">
                  <c:v>608</c:v>
                </c:pt>
                <c:pt idx="12062">
                  <c:v>608</c:v>
                </c:pt>
                <c:pt idx="12063">
                  <c:v>608</c:v>
                </c:pt>
                <c:pt idx="12064">
                  <c:v>608</c:v>
                </c:pt>
                <c:pt idx="12065">
                  <c:v>608</c:v>
                </c:pt>
                <c:pt idx="12066">
                  <c:v>608</c:v>
                </c:pt>
                <c:pt idx="12067">
                  <c:v>608</c:v>
                </c:pt>
                <c:pt idx="12068">
                  <c:v>608</c:v>
                </c:pt>
                <c:pt idx="12069">
                  <c:v>608</c:v>
                </c:pt>
                <c:pt idx="12070">
                  <c:v>608</c:v>
                </c:pt>
                <c:pt idx="12071">
                  <c:v>608</c:v>
                </c:pt>
                <c:pt idx="12072">
                  <c:v>608</c:v>
                </c:pt>
                <c:pt idx="12073">
                  <c:v>608</c:v>
                </c:pt>
                <c:pt idx="12074">
                  <c:v>608</c:v>
                </c:pt>
                <c:pt idx="12075">
                  <c:v>608</c:v>
                </c:pt>
                <c:pt idx="12076">
                  <c:v>608</c:v>
                </c:pt>
                <c:pt idx="12077">
                  <c:v>608</c:v>
                </c:pt>
                <c:pt idx="12078">
                  <c:v>608</c:v>
                </c:pt>
                <c:pt idx="12079">
                  <c:v>608</c:v>
                </c:pt>
                <c:pt idx="12080">
                  <c:v>608</c:v>
                </c:pt>
                <c:pt idx="12081">
                  <c:v>608</c:v>
                </c:pt>
                <c:pt idx="12082">
                  <c:v>608</c:v>
                </c:pt>
                <c:pt idx="12083">
                  <c:v>608</c:v>
                </c:pt>
                <c:pt idx="12084">
                  <c:v>608</c:v>
                </c:pt>
                <c:pt idx="12085">
                  <c:v>608</c:v>
                </c:pt>
                <c:pt idx="12086">
                  <c:v>608</c:v>
                </c:pt>
                <c:pt idx="12087">
                  <c:v>608</c:v>
                </c:pt>
                <c:pt idx="12088">
                  <c:v>608</c:v>
                </c:pt>
                <c:pt idx="12089">
                  <c:v>608</c:v>
                </c:pt>
                <c:pt idx="12090">
                  <c:v>608</c:v>
                </c:pt>
                <c:pt idx="12091">
                  <c:v>608</c:v>
                </c:pt>
                <c:pt idx="12092">
                  <c:v>608</c:v>
                </c:pt>
                <c:pt idx="12093">
                  <c:v>608</c:v>
                </c:pt>
                <c:pt idx="12094">
                  <c:v>608</c:v>
                </c:pt>
                <c:pt idx="12095">
                  <c:v>608</c:v>
                </c:pt>
                <c:pt idx="12096">
                  <c:v>608</c:v>
                </c:pt>
                <c:pt idx="12097">
                  <c:v>608</c:v>
                </c:pt>
                <c:pt idx="12098">
                  <c:v>608</c:v>
                </c:pt>
                <c:pt idx="12099">
                  <c:v>608</c:v>
                </c:pt>
                <c:pt idx="12100">
                  <c:v>608</c:v>
                </c:pt>
                <c:pt idx="12101">
                  <c:v>608</c:v>
                </c:pt>
                <c:pt idx="12102">
                  <c:v>608</c:v>
                </c:pt>
                <c:pt idx="12103">
                  <c:v>608</c:v>
                </c:pt>
                <c:pt idx="12104">
                  <c:v>608</c:v>
                </c:pt>
                <c:pt idx="12105">
                  <c:v>608</c:v>
                </c:pt>
                <c:pt idx="12106">
                  <c:v>608</c:v>
                </c:pt>
                <c:pt idx="12107">
                  <c:v>608</c:v>
                </c:pt>
                <c:pt idx="12108">
                  <c:v>608</c:v>
                </c:pt>
                <c:pt idx="12109">
                  <c:v>608</c:v>
                </c:pt>
                <c:pt idx="12110">
                  <c:v>608</c:v>
                </c:pt>
                <c:pt idx="12111">
                  <c:v>608</c:v>
                </c:pt>
                <c:pt idx="12112">
                  <c:v>608</c:v>
                </c:pt>
                <c:pt idx="12113">
                  <c:v>608</c:v>
                </c:pt>
                <c:pt idx="12114">
                  <c:v>608</c:v>
                </c:pt>
                <c:pt idx="12115">
                  <c:v>608</c:v>
                </c:pt>
                <c:pt idx="12116">
                  <c:v>608</c:v>
                </c:pt>
                <c:pt idx="12117">
                  <c:v>608</c:v>
                </c:pt>
                <c:pt idx="12118">
                  <c:v>608</c:v>
                </c:pt>
                <c:pt idx="12119">
                  <c:v>608</c:v>
                </c:pt>
                <c:pt idx="12120">
                  <c:v>608</c:v>
                </c:pt>
                <c:pt idx="12121">
                  <c:v>608</c:v>
                </c:pt>
                <c:pt idx="12122">
                  <c:v>608</c:v>
                </c:pt>
                <c:pt idx="12123">
                  <c:v>608</c:v>
                </c:pt>
                <c:pt idx="12124">
                  <c:v>608</c:v>
                </c:pt>
                <c:pt idx="12125">
                  <c:v>608</c:v>
                </c:pt>
                <c:pt idx="12126">
                  <c:v>608</c:v>
                </c:pt>
                <c:pt idx="12127">
                  <c:v>608</c:v>
                </c:pt>
                <c:pt idx="12128">
                  <c:v>608</c:v>
                </c:pt>
                <c:pt idx="12129">
                  <c:v>608</c:v>
                </c:pt>
                <c:pt idx="12130">
                  <c:v>608</c:v>
                </c:pt>
                <c:pt idx="12131">
                  <c:v>608</c:v>
                </c:pt>
                <c:pt idx="12132">
                  <c:v>608</c:v>
                </c:pt>
                <c:pt idx="12133">
                  <c:v>608</c:v>
                </c:pt>
                <c:pt idx="12134">
                  <c:v>608</c:v>
                </c:pt>
                <c:pt idx="12135">
                  <c:v>608</c:v>
                </c:pt>
                <c:pt idx="12136">
                  <c:v>608</c:v>
                </c:pt>
                <c:pt idx="12137">
                  <c:v>608</c:v>
                </c:pt>
                <c:pt idx="12138">
                  <c:v>608</c:v>
                </c:pt>
                <c:pt idx="12139">
                  <c:v>608</c:v>
                </c:pt>
                <c:pt idx="12140">
                  <c:v>608</c:v>
                </c:pt>
                <c:pt idx="12141">
                  <c:v>608</c:v>
                </c:pt>
                <c:pt idx="12142">
                  <c:v>608</c:v>
                </c:pt>
                <c:pt idx="12143">
                  <c:v>608</c:v>
                </c:pt>
                <c:pt idx="12144">
                  <c:v>608</c:v>
                </c:pt>
                <c:pt idx="12145">
                  <c:v>608</c:v>
                </c:pt>
                <c:pt idx="12146">
                  <c:v>608</c:v>
                </c:pt>
                <c:pt idx="12147">
                  <c:v>608</c:v>
                </c:pt>
                <c:pt idx="12148">
                  <c:v>608</c:v>
                </c:pt>
                <c:pt idx="12149">
                  <c:v>608</c:v>
                </c:pt>
                <c:pt idx="12150">
                  <c:v>608</c:v>
                </c:pt>
                <c:pt idx="12151">
                  <c:v>608</c:v>
                </c:pt>
                <c:pt idx="12152">
                  <c:v>608</c:v>
                </c:pt>
                <c:pt idx="12153">
                  <c:v>608</c:v>
                </c:pt>
                <c:pt idx="12154">
                  <c:v>608</c:v>
                </c:pt>
                <c:pt idx="12155">
                  <c:v>608</c:v>
                </c:pt>
                <c:pt idx="12156">
                  <c:v>608</c:v>
                </c:pt>
                <c:pt idx="12157">
                  <c:v>608</c:v>
                </c:pt>
                <c:pt idx="12158">
                  <c:v>608</c:v>
                </c:pt>
                <c:pt idx="12159">
                  <c:v>608</c:v>
                </c:pt>
                <c:pt idx="12160">
                  <c:v>608</c:v>
                </c:pt>
                <c:pt idx="12161">
                  <c:v>608</c:v>
                </c:pt>
                <c:pt idx="12162">
                  <c:v>608</c:v>
                </c:pt>
                <c:pt idx="12163">
                  <c:v>608</c:v>
                </c:pt>
                <c:pt idx="12164">
                  <c:v>608</c:v>
                </c:pt>
                <c:pt idx="12165">
                  <c:v>608</c:v>
                </c:pt>
                <c:pt idx="12166">
                  <c:v>608</c:v>
                </c:pt>
                <c:pt idx="12167">
                  <c:v>608</c:v>
                </c:pt>
                <c:pt idx="12168">
                  <c:v>608</c:v>
                </c:pt>
                <c:pt idx="12169">
                  <c:v>608</c:v>
                </c:pt>
                <c:pt idx="12170">
                  <c:v>608</c:v>
                </c:pt>
                <c:pt idx="12171">
                  <c:v>608</c:v>
                </c:pt>
                <c:pt idx="12172">
                  <c:v>608</c:v>
                </c:pt>
                <c:pt idx="12173">
                  <c:v>608</c:v>
                </c:pt>
                <c:pt idx="12174">
                  <c:v>608</c:v>
                </c:pt>
                <c:pt idx="12175">
                  <c:v>608</c:v>
                </c:pt>
                <c:pt idx="12176">
                  <c:v>608</c:v>
                </c:pt>
                <c:pt idx="12177">
                  <c:v>608</c:v>
                </c:pt>
                <c:pt idx="12178">
                  <c:v>608</c:v>
                </c:pt>
                <c:pt idx="12179">
                  <c:v>608</c:v>
                </c:pt>
                <c:pt idx="12180">
                  <c:v>608</c:v>
                </c:pt>
                <c:pt idx="12181">
                  <c:v>608</c:v>
                </c:pt>
                <c:pt idx="12182">
                  <c:v>608</c:v>
                </c:pt>
                <c:pt idx="12183">
                  <c:v>608</c:v>
                </c:pt>
                <c:pt idx="12184">
                  <c:v>608</c:v>
                </c:pt>
                <c:pt idx="12185">
                  <c:v>608</c:v>
                </c:pt>
                <c:pt idx="12186">
                  <c:v>608</c:v>
                </c:pt>
                <c:pt idx="12187">
                  <c:v>608</c:v>
                </c:pt>
                <c:pt idx="12188">
                  <c:v>608</c:v>
                </c:pt>
                <c:pt idx="12189">
                  <c:v>608</c:v>
                </c:pt>
                <c:pt idx="12190">
                  <c:v>608</c:v>
                </c:pt>
                <c:pt idx="12191">
                  <c:v>608</c:v>
                </c:pt>
                <c:pt idx="12192">
                  <c:v>608</c:v>
                </c:pt>
                <c:pt idx="12193">
                  <c:v>608</c:v>
                </c:pt>
                <c:pt idx="12194">
                  <c:v>608</c:v>
                </c:pt>
                <c:pt idx="12195">
                  <c:v>608</c:v>
                </c:pt>
                <c:pt idx="12196">
                  <c:v>608</c:v>
                </c:pt>
                <c:pt idx="12197">
                  <c:v>608</c:v>
                </c:pt>
                <c:pt idx="12198">
                  <c:v>608</c:v>
                </c:pt>
                <c:pt idx="12199">
                  <c:v>608</c:v>
                </c:pt>
                <c:pt idx="12200">
                  <c:v>608</c:v>
                </c:pt>
                <c:pt idx="12201">
                  <c:v>608</c:v>
                </c:pt>
                <c:pt idx="12202">
                  <c:v>608</c:v>
                </c:pt>
                <c:pt idx="12203">
                  <c:v>608</c:v>
                </c:pt>
                <c:pt idx="12204">
                  <c:v>608</c:v>
                </c:pt>
                <c:pt idx="12205">
                  <c:v>608</c:v>
                </c:pt>
                <c:pt idx="12206">
                  <c:v>608</c:v>
                </c:pt>
                <c:pt idx="12207">
                  <c:v>608</c:v>
                </c:pt>
                <c:pt idx="12208">
                  <c:v>608</c:v>
                </c:pt>
                <c:pt idx="12209">
                  <c:v>608</c:v>
                </c:pt>
                <c:pt idx="12210">
                  <c:v>608</c:v>
                </c:pt>
                <c:pt idx="12211">
                  <c:v>608</c:v>
                </c:pt>
                <c:pt idx="12212">
                  <c:v>608</c:v>
                </c:pt>
                <c:pt idx="12213">
                  <c:v>608</c:v>
                </c:pt>
                <c:pt idx="12214">
                  <c:v>608</c:v>
                </c:pt>
                <c:pt idx="12215">
                  <c:v>608</c:v>
                </c:pt>
                <c:pt idx="12216">
                  <c:v>608</c:v>
                </c:pt>
                <c:pt idx="12217">
                  <c:v>608</c:v>
                </c:pt>
                <c:pt idx="12218">
                  <c:v>608</c:v>
                </c:pt>
                <c:pt idx="12219">
                  <c:v>608</c:v>
                </c:pt>
                <c:pt idx="12220">
                  <c:v>608</c:v>
                </c:pt>
                <c:pt idx="12221">
                  <c:v>608</c:v>
                </c:pt>
                <c:pt idx="12222">
                  <c:v>608</c:v>
                </c:pt>
                <c:pt idx="12223">
                  <c:v>608</c:v>
                </c:pt>
                <c:pt idx="12224">
                  <c:v>608</c:v>
                </c:pt>
                <c:pt idx="12225">
                  <c:v>608</c:v>
                </c:pt>
                <c:pt idx="12226">
                  <c:v>608</c:v>
                </c:pt>
                <c:pt idx="12227">
                  <c:v>608</c:v>
                </c:pt>
                <c:pt idx="12228">
                  <c:v>608</c:v>
                </c:pt>
                <c:pt idx="12229">
                  <c:v>608</c:v>
                </c:pt>
                <c:pt idx="12230">
                  <c:v>608</c:v>
                </c:pt>
                <c:pt idx="12231">
                  <c:v>608</c:v>
                </c:pt>
                <c:pt idx="12232">
                  <c:v>608</c:v>
                </c:pt>
                <c:pt idx="12233">
                  <c:v>608</c:v>
                </c:pt>
                <c:pt idx="12234">
                  <c:v>608</c:v>
                </c:pt>
                <c:pt idx="12235">
                  <c:v>608</c:v>
                </c:pt>
                <c:pt idx="12236">
                  <c:v>608</c:v>
                </c:pt>
                <c:pt idx="12237">
                  <c:v>608</c:v>
                </c:pt>
                <c:pt idx="12238">
                  <c:v>608</c:v>
                </c:pt>
                <c:pt idx="12239">
                  <c:v>608</c:v>
                </c:pt>
                <c:pt idx="12240">
                  <c:v>608</c:v>
                </c:pt>
                <c:pt idx="12241">
                  <c:v>608</c:v>
                </c:pt>
                <c:pt idx="12242">
                  <c:v>608</c:v>
                </c:pt>
                <c:pt idx="12243">
                  <c:v>608</c:v>
                </c:pt>
                <c:pt idx="12244">
                  <c:v>608</c:v>
                </c:pt>
                <c:pt idx="12245">
                  <c:v>608</c:v>
                </c:pt>
                <c:pt idx="12246">
                  <c:v>608</c:v>
                </c:pt>
                <c:pt idx="12247">
                  <c:v>608</c:v>
                </c:pt>
                <c:pt idx="12248">
                  <c:v>608</c:v>
                </c:pt>
                <c:pt idx="12249">
                  <c:v>608</c:v>
                </c:pt>
                <c:pt idx="12250">
                  <c:v>608</c:v>
                </c:pt>
                <c:pt idx="12251">
                  <c:v>608</c:v>
                </c:pt>
                <c:pt idx="12252">
                  <c:v>608</c:v>
                </c:pt>
                <c:pt idx="12253">
                  <c:v>608</c:v>
                </c:pt>
                <c:pt idx="12254">
                  <c:v>608</c:v>
                </c:pt>
                <c:pt idx="12255">
                  <c:v>608</c:v>
                </c:pt>
                <c:pt idx="12256">
                  <c:v>608</c:v>
                </c:pt>
                <c:pt idx="12257">
                  <c:v>608</c:v>
                </c:pt>
                <c:pt idx="12258">
                  <c:v>608</c:v>
                </c:pt>
                <c:pt idx="12259">
                  <c:v>608</c:v>
                </c:pt>
                <c:pt idx="12260">
                  <c:v>608</c:v>
                </c:pt>
                <c:pt idx="12261">
                  <c:v>608</c:v>
                </c:pt>
                <c:pt idx="12262">
                  <c:v>608</c:v>
                </c:pt>
                <c:pt idx="12263">
                  <c:v>608</c:v>
                </c:pt>
                <c:pt idx="12264">
                  <c:v>608</c:v>
                </c:pt>
                <c:pt idx="12265">
                  <c:v>608</c:v>
                </c:pt>
                <c:pt idx="12266">
                  <c:v>608</c:v>
                </c:pt>
                <c:pt idx="12267">
                  <c:v>608</c:v>
                </c:pt>
                <c:pt idx="12268">
                  <c:v>608</c:v>
                </c:pt>
                <c:pt idx="12269">
                  <c:v>608</c:v>
                </c:pt>
                <c:pt idx="12270">
                  <c:v>608</c:v>
                </c:pt>
                <c:pt idx="12271">
                  <c:v>608</c:v>
                </c:pt>
                <c:pt idx="12272">
                  <c:v>608</c:v>
                </c:pt>
                <c:pt idx="12273">
                  <c:v>608</c:v>
                </c:pt>
                <c:pt idx="12274">
                  <c:v>608</c:v>
                </c:pt>
                <c:pt idx="12275">
                  <c:v>608</c:v>
                </c:pt>
                <c:pt idx="12276">
                  <c:v>608</c:v>
                </c:pt>
                <c:pt idx="12277">
                  <c:v>608</c:v>
                </c:pt>
                <c:pt idx="12278">
                  <c:v>608</c:v>
                </c:pt>
                <c:pt idx="12279">
                  <c:v>608</c:v>
                </c:pt>
                <c:pt idx="12280">
                  <c:v>608</c:v>
                </c:pt>
                <c:pt idx="12281">
                  <c:v>608</c:v>
                </c:pt>
                <c:pt idx="12282">
                  <c:v>608</c:v>
                </c:pt>
                <c:pt idx="12283">
                  <c:v>608</c:v>
                </c:pt>
                <c:pt idx="12284">
                  <c:v>608</c:v>
                </c:pt>
                <c:pt idx="12285">
                  <c:v>608</c:v>
                </c:pt>
                <c:pt idx="12286">
                  <c:v>608</c:v>
                </c:pt>
                <c:pt idx="12287">
                  <c:v>608</c:v>
                </c:pt>
                <c:pt idx="12288">
                  <c:v>608</c:v>
                </c:pt>
                <c:pt idx="12289">
                  <c:v>608</c:v>
                </c:pt>
                <c:pt idx="12290">
                  <c:v>608</c:v>
                </c:pt>
                <c:pt idx="12291">
                  <c:v>608</c:v>
                </c:pt>
                <c:pt idx="12292">
                  <c:v>608</c:v>
                </c:pt>
                <c:pt idx="12293">
                  <c:v>608</c:v>
                </c:pt>
                <c:pt idx="12294">
                  <c:v>608</c:v>
                </c:pt>
                <c:pt idx="12295">
                  <c:v>608</c:v>
                </c:pt>
                <c:pt idx="12296">
                  <c:v>608</c:v>
                </c:pt>
                <c:pt idx="12297">
                  <c:v>608</c:v>
                </c:pt>
                <c:pt idx="12298">
                  <c:v>608</c:v>
                </c:pt>
                <c:pt idx="12299">
                  <c:v>608</c:v>
                </c:pt>
                <c:pt idx="12300">
                  <c:v>608</c:v>
                </c:pt>
                <c:pt idx="12301">
                  <c:v>608</c:v>
                </c:pt>
                <c:pt idx="12302">
                  <c:v>608</c:v>
                </c:pt>
                <c:pt idx="12303">
                  <c:v>608</c:v>
                </c:pt>
                <c:pt idx="12304">
                  <c:v>608</c:v>
                </c:pt>
                <c:pt idx="12305">
                  <c:v>608</c:v>
                </c:pt>
                <c:pt idx="12306">
                  <c:v>608</c:v>
                </c:pt>
                <c:pt idx="12307">
                  <c:v>608</c:v>
                </c:pt>
                <c:pt idx="12308">
                  <c:v>608</c:v>
                </c:pt>
                <c:pt idx="12309">
                  <c:v>608</c:v>
                </c:pt>
                <c:pt idx="12310">
                  <c:v>608</c:v>
                </c:pt>
                <c:pt idx="12311">
                  <c:v>608</c:v>
                </c:pt>
                <c:pt idx="12312">
                  <c:v>608</c:v>
                </c:pt>
                <c:pt idx="12313">
                  <c:v>608</c:v>
                </c:pt>
                <c:pt idx="12314">
                  <c:v>608</c:v>
                </c:pt>
                <c:pt idx="12315">
                  <c:v>608</c:v>
                </c:pt>
                <c:pt idx="12316">
                  <c:v>608</c:v>
                </c:pt>
                <c:pt idx="12317">
                  <c:v>608</c:v>
                </c:pt>
                <c:pt idx="12318">
                  <c:v>608</c:v>
                </c:pt>
                <c:pt idx="12319">
                  <c:v>608</c:v>
                </c:pt>
                <c:pt idx="12320">
                  <c:v>608</c:v>
                </c:pt>
                <c:pt idx="12321">
                  <c:v>608</c:v>
                </c:pt>
                <c:pt idx="12322">
                  <c:v>608</c:v>
                </c:pt>
                <c:pt idx="12323">
                  <c:v>608</c:v>
                </c:pt>
                <c:pt idx="12324">
                  <c:v>608</c:v>
                </c:pt>
                <c:pt idx="12325">
                  <c:v>608</c:v>
                </c:pt>
                <c:pt idx="12326">
                  <c:v>608</c:v>
                </c:pt>
                <c:pt idx="12327">
                  <c:v>608</c:v>
                </c:pt>
                <c:pt idx="12328">
                  <c:v>608</c:v>
                </c:pt>
                <c:pt idx="12329">
                  <c:v>608</c:v>
                </c:pt>
                <c:pt idx="12330">
                  <c:v>608</c:v>
                </c:pt>
                <c:pt idx="12331">
                  <c:v>608</c:v>
                </c:pt>
                <c:pt idx="12332">
                  <c:v>608</c:v>
                </c:pt>
                <c:pt idx="12333">
                  <c:v>608</c:v>
                </c:pt>
                <c:pt idx="12334">
                  <c:v>608</c:v>
                </c:pt>
                <c:pt idx="12335">
                  <c:v>608</c:v>
                </c:pt>
                <c:pt idx="12336">
                  <c:v>608</c:v>
                </c:pt>
                <c:pt idx="12337">
                  <c:v>608</c:v>
                </c:pt>
                <c:pt idx="12338">
                  <c:v>608</c:v>
                </c:pt>
                <c:pt idx="12339">
                  <c:v>608</c:v>
                </c:pt>
                <c:pt idx="12340">
                  <c:v>608</c:v>
                </c:pt>
                <c:pt idx="12341">
                  <c:v>608</c:v>
                </c:pt>
                <c:pt idx="12342">
                  <c:v>608</c:v>
                </c:pt>
                <c:pt idx="12343">
                  <c:v>608</c:v>
                </c:pt>
                <c:pt idx="12344">
                  <c:v>608</c:v>
                </c:pt>
                <c:pt idx="12345">
                  <c:v>608</c:v>
                </c:pt>
                <c:pt idx="12346">
                  <c:v>608</c:v>
                </c:pt>
                <c:pt idx="12347">
                  <c:v>608</c:v>
                </c:pt>
                <c:pt idx="12348">
                  <c:v>608</c:v>
                </c:pt>
                <c:pt idx="12349">
                  <c:v>608</c:v>
                </c:pt>
                <c:pt idx="12350">
                  <c:v>608</c:v>
                </c:pt>
                <c:pt idx="12351">
                  <c:v>608</c:v>
                </c:pt>
                <c:pt idx="12352">
                  <c:v>608</c:v>
                </c:pt>
                <c:pt idx="12353">
                  <c:v>608</c:v>
                </c:pt>
                <c:pt idx="12354">
                  <c:v>608</c:v>
                </c:pt>
                <c:pt idx="12355">
                  <c:v>608</c:v>
                </c:pt>
                <c:pt idx="12356">
                  <c:v>608</c:v>
                </c:pt>
                <c:pt idx="12357">
                  <c:v>608</c:v>
                </c:pt>
                <c:pt idx="12358">
                  <c:v>608</c:v>
                </c:pt>
                <c:pt idx="12359">
                  <c:v>608</c:v>
                </c:pt>
                <c:pt idx="12360">
                  <c:v>608</c:v>
                </c:pt>
                <c:pt idx="12361">
                  <c:v>608</c:v>
                </c:pt>
                <c:pt idx="12362">
                  <c:v>608</c:v>
                </c:pt>
                <c:pt idx="12363">
                  <c:v>608</c:v>
                </c:pt>
                <c:pt idx="12364">
                  <c:v>608</c:v>
                </c:pt>
                <c:pt idx="12365">
                  <c:v>608</c:v>
                </c:pt>
                <c:pt idx="12366">
                  <c:v>608</c:v>
                </c:pt>
                <c:pt idx="12367">
                  <c:v>608</c:v>
                </c:pt>
                <c:pt idx="12368">
                  <c:v>608</c:v>
                </c:pt>
                <c:pt idx="12369">
                  <c:v>608</c:v>
                </c:pt>
                <c:pt idx="12370">
                  <c:v>608</c:v>
                </c:pt>
                <c:pt idx="12371">
                  <c:v>608</c:v>
                </c:pt>
                <c:pt idx="12372">
                  <c:v>608</c:v>
                </c:pt>
                <c:pt idx="12373">
                  <c:v>608</c:v>
                </c:pt>
                <c:pt idx="12374">
                  <c:v>608</c:v>
                </c:pt>
                <c:pt idx="12375">
                  <c:v>608</c:v>
                </c:pt>
                <c:pt idx="12376">
                  <c:v>608</c:v>
                </c:pt>
                <c:pt idx="12377">
                  <c:v>608</c:v>
                </c:pt>
                <c:pt idx="12378">
                  <c:v>608</c:v>
                </c:pt>
                <c:pt idx="12379">
                  <c:v>608</c:v>
                </c:pt>
                <c:pt idx="12380">
                  <c:v>608</c:v>
                </c:pt>
                <c:pt idx="12381">
                  <c:v>608</c:v>
                </c:pt>
                <c:pt idx="12382">
                  <c:v>608</c:v>
                </c:pt>
                <c:pt idx="12383">
                  <c:v>608</c:v>
                </c:pt>
                <c:pt idx="12384">
                  <c:v>608</c:v>
                </c:pt>
                <c:pt idx="12385">
                  <c:v>608</c:v>
                </c:pt>
                <c:pt idx="12386">
                  <c:v>608</c:v>
                </c:pt>
                <c:pt idx="12387">
                  <c:v>608</c:v>
                </c:pt>
                <c:pt idx="12388">
                  <c:v>608</c:v>
                </c:pt>
                <c:pt idx="12389">
                  <c:v>608</c:v>
                </c:pt>
                <c:pt idx="12390">
                  <c:v>608</c:v>
                </c:pt>
                <c:pt idx="12391">
                  <c:v>608</c:v>
                </c:pt>
                <c:pt idx="12392">
                  <c:v>608</c:v>
                </c:pt>
                <c:pt idx="12393">
                  <c:v>608</c:v>
                </c:pt>
                <c:pt idx="12394">
                  <c:v>608</c:v>
                </c:pt>
                <c:pt idx="12395">
                  <c:v>608</c:v>
                </c:pt>
                <c:pt idx="12396">
                  <c:v>608</c:v>
                </c:pt>
                <c:pt idx="12397">
                  <c:v>608</c:v>
                </c:pt>
                <c:pt idx="12398">
                  <c:v>608</c:v>
                </c:pt>
                <c:pt idx="12399">
                  <c:v>608</c:v>
                </c:pt>
                <c:pt idx="12400">
                  <c:v>608</c:v>
                </c:pt>
                <c:pt idx="12401">
                  <c:v>608</c:v>
                </c:pt>
                <c:pt idx="12402">
                  <c:v>608</c:v>
                </c:pt>
                <c:pt idx="12403">
                  <c:v>608</c:v>
                </c:pt>
                <c:pt idx="12404">
                  <c:v>608</c:v>
                </c:pt>
                <c:pt idx="12405">
                  <c:v>608</c:v>
                </c:pt>
                <c:pt idx="12406">
                  <c:v>608</c:v>
                </c:pt>
                <c:pt idx="12407">
                  <c:v>608</c:v>
                </c:pt>
                <c:pt idx="12408">
                  <c:v>608</c:v>
                </c:pt>
                <c:pt idx="12409">
                  <c:v>608</c:v>
                </c:pt>
                <c:pt idx="12410">
                  <c:v>608</c:v>
                </c:pt>
                <c:pt idx="12411">
                  <c:v>608</c:v>
                </c:pt>
                <c:pt idx="12412">
                  <c:v>608</c:v>
                </c:pt>
                <c:pt idx="12413">
                  <c:v>608</c:v>
                </c:pt>
                <c:pt idx="12414">
                  <c:v>608</c:v>
                </c:pt>
                <c:pt idx="12415">
                  <c:v>608</c:v>
                </c:pt>
                <c:pt idx="12416">
                  <c:v>608</c:v>
                </c:pt>
                <c:pt idx="12417">
                  <c:v>608</c:v>
                </c:pt>
                <c:pt idx="12418">
                  <c:v>608</c:v>
                </c:pt>
                <c:pt idx="12419">
                  <c:v>608</c:v>
                </c:pt>
                <c:pt idx="12420">
                  <c:v>608</c:v>
                </c:pt>
                <c:pt idx="12421">
                  <c:v>608</c:v>
                </c:pt>
                <c:pt idx="12422">
                  <c:v>608</c:v>
                </c:pt>
                <c:pt idx="12423">
                  <c:v>608</c:v>
                </c:pt>
                <c:pt idx="12424">
                  <c:v>608</c:v>
                </c:pt>
                <c:pt idx="12425">
                  <c:v>608</c:v>
                </c:pt>
                <c:pt idx="12426">
                  <c:v>608</c:v>
                </c:pt>
                <c:pt idx="12427">
                  <c:v>608</c:v>
                </c:pt>
                <c:pt idx="12428">
                  <c:v>608</c:v>
                </c:pt>
                <c:pt idx="12429">
                  <c:v>608</c:v>
                </c:pt>
                <c:pt idx="12430">
                  <c:v>608</c:v>
                </c:pt>
                <c:pt idx="12431">
                  <c:v>608</c:v>
                </c:pt>
                <c:pt idx="12432">
                  <c:v>608</c:v>
                </c:pt>
                <c:pt idx="12433">
                  <c:v>608</c:v>
                </c:pt>
                <c:pt idx="12434">
                  <c:v>608</c:v>
                </c:pt>
                <c:pt idx="12435">
                  <c:v>608</c:v>
                </c:pt>
                <c:pt idx="12436">
                  <c:v>608</c:v>
                </c:pt>
                <c:pt idx="12437">
                  <c:v>608</c:v>
                </c:pt>
                <c:pt idx="12438">
                  <c:v>608</c:v>
                </c:pt>
                <c:pt idx="12439">
                  <c:v>608</c:v>
                </c:pt>
                <c:pt idx="12440">
                  <c:v>608</c:v>
                </c:pt>
                <c:pt idx="12441">
                  <c:v>608</c:v>
                </c:pt>
                <c:pt idx="12442">
                  <c:v>608</c:v>
                </c:pt>
                <c:pt idx="12443">
                  <c:v>608</c:v>
                </c:pt>
                <c:pt idx="12444">
                  <c:v>608</c:v>
                </c:pt>
                <c:pt idx="12445">
                  <c:v>608</c:v>
                </c:pt>
                <c:pt idx="12446">
                  <c:v>608</c:v>
                </c:pt>
                <c:pt idx="12447">
                  <c:v>608</c:v>
                </c:pt>
                <c:pt idx="12448">
                  <c:v>608</c:v>
                </c:pt>
                <c:pt idx="12449">
                  <c:v>608</c:v>
                </c:pt>
                <c:pt idx="12450">
                  <c:v>608</c:v>
                </c:pt>
                <c:pt idx="12451">
                  <c:v>608</c:v>
                </c:pt>
                <c:pt idx="12452">
                  <c:v>608</c:v>
                </c:pt>
                <c:pt idx="12453">
                  <c:v>608</c:v>
                </c:pt>
                <c:pt idx="12454">
                  <c:v>608</c:v>
                </c:pt>
                <c:pt idx="12455">
                  <c:v>608</c:v>
                </c:pt>
                <c:pt idx="12456">
                  <c:v>608</c:v>
                </c:pt>
                <c:pt idx="12457">
                  <c:v>608</c:v>
                </c:pt>
                <c:pt idx="12458">
                  <c:v>608</c:v>
                </c:pt>
                <c:pt idx="12459">
                  <c:v>608</c:v>
                </c:pt>
                <c:pt idx="12460">
                  <c:v>608</c:v>
                </c:pt>
                <c:pt idx="12461">
                  <c:v>608</c:v>
                </c:pt>
                <c:pt idx="12462">
                  <c:v>608</c:v>
                </c:pt>
                <c:pt idx="12463">
                  <c:v>608</c:v>
                </c:pt>
                <c:pt idx="12464">
                  <c:v>608</c:v>
                </c:pt>
                <c:pt idx="12465">
                  <c:v>608</c:v>
                </c:pt>
                <c:pt idx="12466">
                  <c:v>608</c:v>
                </c:pt>
                <c:pt idx="12467">
                  <c:v>608</c:v>
                </c:pt>
                <c:pt idx="12468">
                  <c:v>608</c:v>
                </c:pt>
                <c:pt idx="12469">
                  <c:v>608</c:v>
                </c:pt>
                <c:pt idx="12470">
                  <c:v>608</c:v>
                </c:pt>
                <c:pt idx="12471">
                  <c:v>608</c:v>
                </c:pt>
                <c:pt idx="12472">
                  <c:v>608</c:v>
                </c:pt>
                <c:pt idx="12473">
                  <c:v>608</c:v>
                </c:pt>
                <c:pt idx="12474">
                  <c:v>608</c:v>
                </c:pt>
                <c:pt idx="12475">
                  <c:v>608</c:v>
                </c:pt>
                <c:pt idx="12476">
                  <c:v>608</c:v>
                </c:pt>
                <c:pt idx="12477">
                  <c:v>608</c:v>
                </c:pt>
                <c:pt idx="12478">
                  <c:v>608</c:v>
                </c:pt>
                <c:pt idx="12479">
                  <c:v>608</c:v>
                </c:pt>
                <c:pt idx="12480">
                  <c:v>608</c:v>
                </c:pt>
                <c:pt idx="12481">
                  <c:v>608</c:v>
                </c:pt>
                <c:pt idx="12482">
                  <c:v>608</c:v>
                </c:pt>
                <c:pt idx="12483">
                  <c:v>608</c:v>
                </c:pt>
                <c:pt idx="12484">
                  <c:v>608</c:v>
                </c:pt>
                <c:pt idx="12485">
                  <c:v>608</c:v>
                </c:pt>
                <c:pt idx="12486">
                  <c:v>608</c:v>
                </c:pt>
                <c:pt idx="12487">
                  <c:v>608</c:v>
                </c:pt>
                <c:pt idx="12488">
                  <c:v>608</c:v>
                </c:pt>
                <c:pt idx="12489">
                  <c:v>608</c:v>
                </c:pt>
                <c:pt idx="12490">
                  <c:v>608</c:v>
                </c:pt>
                <c:pt idx="12491">
                  <c:v>608</c:v>
                </c:pt>
                <c:pt idx="12492">
                  <c:v>608</c:v>
                </c:pt>
                <c:pt idx="12493">
                  <c:v>608</c:v>
                </c:pt>
                <c:pt idx="12494">
                  <c:v>608</c:v>
                </c:pt>
                <c:pt idx="12495">
                  <c:v>608</c:v>
                </c:pt>
                <c:pt idx="12496">
                  <c:v>608</c:v>
                </c:pt>
                <c:pt idx="12497">
                  <c:v>608</c:v>
                </c:pt>
                <c:pt idx="12498">
                  <c:v>608</c:v>
                </c:pt>
                <c:pt idx="12499">
                  <c:v>608</c:v>
                </c:pt>
                <c:pt idx="12500">
                  <c:v>608</c:v>
                </c:pt>
                <c:pt idx="12501">
                  <c:v>608</c:v>
                </c:pt>
                <c:pt idx="12502">
                  <c:v>608</c:v>
                </c:pt>
                <c:pt idx="12503">
                  <c:v>608</c:v>
                </c:pt>
                <c:pt idx="12504">
                  <c:v>608</c:v>
                </c:pt>
                <c:pt idx="12505">
                  <c:v>608</c:v>
                </c:pt>
                <c:pt idx="12506">
                  <c:v>608</c:v>
                </c:pt>
                <c:pt idx="12507">
                  <c:v>608</c:v>
                </c:pt>
                <c:pt idx="12508">
                  <c:v>608</c:v>
                </c:pt>
                <c:pt idx="12509">
                  <c:v>608</c:v>
                </c:pt>
                <c:pt idx="12510">
                  <c:v>608</c:v>
                </c:pt>
                <c:pt idx="12511">
                  <c:v>608</c:v>
                </c:pt>
                <c:pt idx="12512">
                  <c:v>608</c:v>
                </c:pt>
                <c:pt idx="12513">
                  <c:v>608</c:v>
                </c:pt>
                <c:pt idx="12514">
                  <c:v>608</c:v>
                </c:pt>
                <c:pt idx="12515">
                  <c:v>608</c:v>
                </c:pt>
                <c:pt idx="12516">
                  <c:v>608</c:v>
                </c:pt>
                <c:pt idx="12517">
                  <c:v>608</c:v>
                </c:pt>
                <c:pt idx="12518">
                  <c:v>608</c:v>
                </c:pt>
                <c:pt idx="12519">
                  <c:v>608</c:v>
                </c:pt>
                <c:pt idx="12520">
                  <c:v>608</c:v>
                </c:pt>
                <c:pt idx="12521">
                  <c:v>608</c:v>
                </c:pt>
                <c:pt idx="12522">
                  <c:v>608</c:v>
                </c:pt>
                <c:pt idx="12523">
                  <c:v>608</c:v>
                </c:pt>
                <c:pt idx="12524">
                  <c:v>608</c:v>
                </c:pt>
                <c:pt idx="12525">
                  <c:v>608</c:v>
                </c:pt>
                <c:pt idx="12526">
                  <c:v>608</c:v>
                </c:pt>
                <c:pt idx="12527">
                  <c:v>608</c:v>
                </c:pt>
                <c:pt idx="12528">
                  <c:v>608</c:v>
                </c:pt>
                <c:pt idx="12529">
                  <c:v>608</c:v>
                </c:pt>
                <c:pt idx="12530">
                  <c:v>608</c:v>
                </c:pt>
                <c:pt idx="12531">
                  <c:v>608</c:v>
                </c:pt>
                <c:pt idx="12532">
                  <c:v>608</c:v>
                </c:pt>
                <c:pt idx="12533">
                  <c:v>608</c:v>
                </c:pt>
                <c:pt idx="12534">
                  <c:v>608</c:v>
                </c:pt>
                <c:pt idx="12535">
                  <c:v>608</c:v>
                </c:pt>
                <c:pt idx="12536">
                  <c:v>608</c:v>
                </c:pt>
                <c:pt idx="12537">
                  <c:v>608</c:v>
                </c:pt>
                <c:pt idx="12538">
                  <c:v>608</c:v>
                </c:pt>
                <c:pt idx="12539">
                  <c:v>608</c:v>
                </c:pt>
                <c:pt idx="12540">
                  <c:v>608</c:v>
                </c:pt>
                <c:pt idx="12541">
                  <c:v>608</c:v>
                </c:pt>
                <c:pt idx="12542">
                  <c:v>608</c:v>
                </c:pt>
                <c:pt idx="12543">
                  <c:v>608</c:v>
                </c:pt>
                <c:pt idx="12544">
                  <c:v>608</c:v>
                </c:pt>
                <c:pt idx="12545">
                  <c:v>608</c:v>
                </c:pt>
                <c:pt idx="12546">
                  <c:v>608</c:v>
                </c:pt>
                <c:pt idx="12547">
                  <c:v>608</c:v>
                </c:pt>
                <c:pt idx="12548">
                  <c:v>608</c:v>
                </c:pt>
                <c:pt idx="12549">
                  <c:v>608</c:v>
                </c:pt>
                <c:pt idx="12550">
                  <c:v>608</c:v>
                </c:pt>
                <c:pt idx="12551">
                  <c:v>608</c:v>
                </c:pt>
                <c:pt idx="12552">
                  <c:v>608</c:v>
                </c:pt>
                <c:pt idx="12553">
                  <c:v>608</c:v>
                </c:pt>
                <c:pt idx="12554">
                  <c:v>608</c:v>
                </c:pt>
                <c:pt idx="12555">
                  <c:v>608</c:v>
                </c:pt>
                <c:pt idx="12556">
                  <c:v>608</c:v>
                </c:pt>
                <c:pt idx="12557">
                  <c:v>608</c:v>
                </c:pt>
                <c:pt idx="12558">
                  <c:v>608</c:v>
                </c:pt>
                <c:pt idx="12559">
                  <c:v>608</c:v>
                </c:pt>
                <c:pt idx="12560">
                  <c:v>608</c:v>
                </c:pt>
                <c:pt idx="12561">
                  <c:v>608</c:v>
                </c:pt>
                <c:pt idx="12562">
                  <c:v>608</c:v>
                </c:pt>
                <c:pt idx="12563">
                  <c:v>608</c:v>
                </c:pt>
                <c:pt idx="12564">
                  <c:v>608</c:v>
                </c:pt>
                <c:pt idx="12565">
                  <c:v>608</c:v>
                </c:pt>
                <c:pt idx="12566">
                  <c:v>608</c:v>
                </c:pt>
                <c:pt idx="12567">
                  <c:v>608</c:v>
                </c:pt>
                <c:pt idx="12568">
                  <c:v>608</c:v>
                </c:pt>
                <c:pt idx="12569">
                  <c:v>608</c:v>
                </c:pt>
                <c:pt idx="12570">
                  <c:v>608</c:v>
                </c:pt>
                <c:pt idx="12571">
                  <c:v>608</c:v>
                </c:pt>
                <c:pt idx="12572">
                  <c:v>608</c:v>
                </c:pt>
                <c:pt idx="12573">
                  <c:v>608</c:v>
                </c:pt>
                <c:pt idx="12574">
                  <c:v>608</c:v>
                </c:pt>
                <c:pt idx="12575">
                  <c:v>608</c:v>
                </c:pt>
                <c:pt idx="12576">
                  <c:v>608</c:v>
                </c:pt>
                <c:pt idx="12577">
                  <c:v>608</c:v>
                </c:pt>
                <c:pt idx="12578">
                  <c:v>608</c:v>
                </c:pt>
                <c:pt idx="12579">
                  <c:v>608</c:v>
                </c:pt>
                <c:pt idx="12580">
                  <c:v>608</c:v>
                </c:pt>
                <c:pt idx="12581">
                  <c:v>608</c:v>
                </c:pt>
                <c:pt idx="12582">
                  <c:v>608</c:v>
                </c:pt>
                <c:pt idx="12583">
                  <c:v>608</c:v>
                </c:pt>
                <c:pt idx="12584">
                  <c:v>608</c:v>
                </c:pt>
                <c:pt idx="12585">
                  <c:v>608</c:v>
                </c:pt>
                <c:pt idx="12586">
                  <c:v>608</c:v>
                </c:pt>
                <c:pt idx="12587">
                  <c:v>608</c:v>
                </c:pt>
                <c:pt idx="12588">
                  <c:v>608</c:v>
                </c:pt>
                <c:pt idx="12589">
                  <c:v>608</c:v>
                </c:pt>
                <c:pt idx="12590">
                  <c:v>608</c:v>
                </c:pt>
                <c:pt idx="12591">
                  <c:v>608</c:v>
                </c:pt>
                <c:pt idx="12592">
                  <c:v>608</c:v>
                </c:pt>
                <c:pt idx="12593">
                  <c:v>608</c:v>
                </c:pt>
                <c:pt idx="12594">
                  <c:v>608</c:v>
                </c:pt>
                <c:pt idx="12595">
                  <c:v>608</c:v>
                </c:pt>
                <c:pt idx="12596">
                  <c:v>608</c:v>
                </c:pt>
                <c:pt idx="12597">
                  <c:v>608</c:v>
                </c:pt>
                <c:pt idx="12598">
                  <c:v>608</c:v>
                </c:pt>
                <c:pt idx="12599">
                  <c:v>608</c:v>
                </c:pt>
                <c:pt idx="12600">
                  <c:v>608</c:v>
                </c:pt>
                <c:pt idx="12601">
                  <c:v>608</c:v>
                </c:pt>
                <c:pt idx="12602">
                  <c:v>608</c:v>
                </c:pt>
                <c:pt idx="12603">
                  <c:v>608</c:v>
                </c:pt>
                <c:pt idx="12604">
                  <c:v>608</c:v>
                </c:pt>
                <c:pt idx="12605">
                  <c:v>608</c:v>
                </c:pt>
                <c:pt idx="12606">
                  <c:v>608</c:v>
                </c:pt>
                <c:pt idx="12607">
                  <c:v>608</c:v>
                </c:pt>
                <c:pt idx="12608">
                  <c:v>608</c:v>
                </c:pt>
                <c:pt idx="12609">
                  <c:v>608</c:v>
                </c:pt>
                <c:pt idx="12610">
                  <c:v>608</c:v>
                </c:pt>
                <c:pt idx="12611">
                  <c:v>608</c:v>
                </c:pt>
                <c:pt idx="12612">
                  <c:v>608</c:v>
                </c:pt>
                <c:pt idx="12613">
                  <c:v>608</c:v>
                </c:pt>
                <c:pt idx="12614">
                  <c:v>608</c:v>
                </c:pt>
                <c:pt idx="12615">
                  <c:v>608</c:v>
                </c:pt>
                <c:pt idx="12616">
                  <c:v>608</c:v>
                </c:pt>
                <c:pt idx="12617">
                  <c:v>608</c:v>
                </c:pt>
                <c:pt idx="12618">
                  <c:v>608</c:v>
                </c:pt>
                <c:pt idx="12619">
                  <c:v>608</c:v>
                </c:pt>
                <c:pt idx="12620">
                  <c:v>608</c:v>
                </c:pt>
                <c:pt idx="12621">
                  <c:v>608</c:v>
                </c:pt>
                <c:pt idx="12622">
                  <c:v>608</c:v>
                </c:pt>
                <c:pt idx="12623">
                  <c:v>608</c:v>
                </c:pt>
                <c:pt idx="12624">
                  <c:v>608</c:v>
                </c:pt>
                <c:pt idx="12625">
                  <c:v>608</c:v>
                </c:pt>
                <c:pt idx="12626">
                  <c:v>608</c:v>
                </c:pt>
                <c:pt idx="12627">
                  <c:v>608</c:v>
                </c:pt>
                <c:pt idx="12628">
                  <c:v>608</c:v>
                </c:pt>
                <c:pt idx="12629">
                  <c:v>608</c:v>
                </c:pt>
                <c:pt idx="12630">
                  <c:v>608</c:v>
                </c:pt>
                <c:pt idx="12631">
                  <c:v>608</c:v>
                </c:pt>
                <c:pt idx="12632">
                  <c:v>608</c:v>
                </c:pt>
                <c:pt idx="12633">
                  <c:v>608</c:v>
                </c:pt>
                <c:pt idx="12634">
                  <c:v>608</c:v>
                </c:pt>
                <c:pt idx="12635">
                  <c:v>608</c:v>
                </c:pt>
                <c:pt idx="12636">
                  <c:v>608</c:v>
                </c:pt>
                <c:pt idx="12637">
                  <c:v>608</c:v>
                </c:pt>
                <c:pt idx="12638">
                  <c:v>608</c:v>
                </c:pt>
                <c:pt idx="12639">
                  <c:v>608</c:v>
                </c:pt>
                <c:pt idx="12640">
                  <c:v>608</c:v>
                </c:pt>
                <c:pt idx="12641">
                  <c:v>608</c:v>
                </c:pt>
                <c:pt idx="12642">
                  <c:v>608</c:v>
                </c:pt>
                <c:pt idx="12643">
                  <c:v>608</c:v>
                </c:pt>
                <c:pt idx="12644">
                  <c:v>608</c:v>
                </c:pt>
                <c:pt idx="12645">
                  <c:v>608</c:v>
                </c:pt>
                <c:pt idx="12646">
                  <c:v>608</c:v>
                </c:pt>
                <c:pt idx="12647">
                  <c:v>608</c:v>
                </c:pt>
                <c:pt idx="12648">
                  <c:v>608</c:v>
                </c:pt>
                <c:pt idx="12649">
                  <c:v>608</c:v>
                </c:pt>
                <c:pt idx="12650">
                  <c:v>608</c:v>
                </c:pt>
                <c:pt idx="12651">
                  <c:v>608</c:v>
                </c:pt>
                <c:pt idx="12652">
                  <c:v>608</c:v>
                </c:pt>
                <c:pt idx="12653">
                  <c:v>608</c:v>
                </c:pt>
                <c:pt idx="12654">
                  <c:v>608</c:v>
                </c:pt>
                <c:pt idx="12655">
                  <c:v>608</c:v>
                </c:pt>
                <c:pt idx="12656">
                  <c:v>608</c:v>
                </c:pt>
                <c:pt idx="12657">
                  <c:v>608</c:v>
                </c:pt>
                <c:pt idx="12658">
                  <c:v>608</c:v>
                </c:pt>
                <c:pt idx="12659">
                  <c:v>608</c:v>
                </c:pt>
                <c:pt idx="12660">
                  <c:v>608</c:v>
                </c:pt>
                <c:pt idx="12661">
                  <c:v>608</c:v>
                </c:pt>
                <c:pt idx="12662">
                  <c:v>608</c:v>
                </c:pt>
                <c:pt idx="12663">
                  <c:v>608</c:v>
                </c:pt>
                <c:pt idx="12664">
                  <c:v>608</c:v>
                </c:pt>
                <c:pt idx="12665">
                  <c:v>608</c:v>
                </c:pt>
                <c:pt idx="12666">
                  <c:v>608</c:v>
                </c:pt>
                <c:pt idx="12667">
                  <c:v>608</c:v>
                </c:pt>
                <c:pt idx="12668">
                  <c:v>608</c:v>
                </c:pt>
                <c:pt idx="12669">
                  <c:v>608</c:v>
                </c:pt>
                <c:pt idx="12670">
                  <c:v>608</c:v>
                </c:pt>
                <c:pt idx="12671">
                  <c:v>608</c:v>
                </c:pt>
                <c:pt idx="12672">
                  <c:v>608</c:v>
                </c:pt>
                <c:pt idx="12673">
                  <c:v>608</c:v>
                </c:pt>
                <c:pt idx="12674">
                  <c:v>608</c:v>
                </c:pt>
                <c:pt idx="12675">
                  <c:v>608</c:v>
                </c:pt>
                <c:pt idx="12676">
                  <c:v>608</c:v>
                </c:pt>
                <c:pt idx="12677">
                  <c:v>608</c:v>
                </c:pt>
                <c:pt idx="12678">
                  <c:v>608</c:v>
                </c:pt>
                <c:pt idx="12679">
                  <c:v>608</c:v>
                </c:pt>
                <c:pt idx="12680">
                  <c:v>608</c:v>
                </c:pt>
                <c:pt idx="12681">
                  <c:v>608</c:v>
                </c:pt>
                <c:pt idx="12682">
                  <c:v>608</c:v>
                </c:pt>
                <c:pt idx="12683">
                  <c:v>608</c:v>
                </c:pt>
                <c:pt idx="12684">
                  <c:v>608</c:v>
                </c:pt>
                <c:pt idx="12685">
                  <c:v>608</c:v>
                </c:pt>
                <c:pt idx="12686">
                  <c:v>608</c:v>
                </c:pt>
                <c:pt idx="12687">
                  <c:v>608</c:v>
                </c:pt>
                <c:pt idx="12688">
                  <c:v>608</c:v>
                </c:pt>
                <c:pt idx="12689">
                  <c:v>608</c:v>
                </c:pt>
                <c:pt idx="12690">
                  <c:v>608</c:v>
                </c:pt>
                <c:pt idx="12691">
                  <c:v>608</c:v>
                </c:pt>
                <c:pt idx="12692">
                  <c:v>608</c:v>
                </c:pt>
                <c:pt idx="12693">
                  <c:v>608</c:v>
                </c:pt>
                <c:pt idx="12694">
                  <c:v>608</c:v>
                </c:pt>
                <c:pt idx="12695">
                  <c:v>608</c:v>
                </c:pt>
                <c:pt idx="12696">
                  <c:v>608</c:v>
                </c:pt>
                <c:pt idx="12697">
                  <c:v>608</c:v>
                </c:pt>
                <c:pt idx="12698">
                  <c:v>608</c:v>
                </c:pt>
                <c:pt idx="12699">
                  <c:v>608</c:v>
                </c:pt>
                <c:pt idx="12700">
                  <c:v>608</c:v>
                </c:pt>
                <c:pt idx="12701">
                  <c:v>608</c:v>
                </c:pt>
                <c:pt idx="12702">
                  <c:v>608</c:v>
                </c:pt>
                <c:pt idx="12703">
                  <c:v>608</c:v>
                </c:pt>
                <c:pt idx="12704">
                  <c:v>608</c:v>
                </c:pt>
                <c:pt idx="12705">
                  <c:v>608</c:v>
                </c:pt>
                <c:pt idx="12706">
                  <c:v>608</c:v>
                </c:pt>
                <c:pt idx="12707">
                  <c:v>608</c:v>
                </c:pt>
                <c:pt idx="12708">
                  <c:v>608</c:v>
                </c:pt>
                <c:pt idx="12709">
                  <c:v>608</c:v>
                </c:pt>
                <c:pt idx="12710">
                  <c:v>608</c:v>
                </c:pt>
                <c:pt idx="12711">
                  <c:v>608</c:v>
                </c:pt>
                <c:pt idx="12712">
                  <c:v>608</c:v>
                </c:pt>
                <c:pt idx="12713">
                  <c:v>608</c:v>
                </c:pt>
                <c:pt idx="12714">
                  <c:v>608</c:v>
                </c:pt>
                <c:pt idx="12715">
                  <c:v>608</c:v>
                </c:pt>
                <c:pt idx="12716">
                  <c:v>608</c:v>
                </c:pt>
                <c:pt idx="12717">
                  <c:v>608</c:v>
                </c:pt>
                <c:pt idx="12718">
                  <c:v>608</c:v>
                </c:pt>
                <c:pt idx="12719">
                  <c:v>608</c:v>
                </c:pt>
                <c:pt idx="12720">
                  <c:v>608</c:v>
                </c:pt>
                <c:pt idx="12721">
                  <c:v>608</c:v>
                </c:pt>
                <c:pt idx="12722">
                  <c:v>608</c:v>
                </c:pt>
                <c:pt idx="12723">
                  <c:v>608</c:v>
                </c:pt>
                <c:pt idx="12724">
                  <c:v>608</c:v>
                </c:pt>
                <c:pt idx="12725">
                  <c:v>608</c:v>
                </c:pt>
                <c:pt idx="12726">
                  <c:v>608</c:v>
                </c:pt>
                <c:pt idx="12727">
                  <c:v>608</c:v>
                </c:pt>
                <c:pt idx="12728">
                  <c:v>608</c:v>
                </c:pt>
                <c:pt idx="12729">
                  <c:v>608</c:v>
                </c:pt>
                <c:pt idx="12730">
                  <c:v>608</c:v>
                </c:pt>
                <c:pt idx="12731">
                  <c:v>608</c:v>
                </c:pt>
                <c:pt idx="12732">
                  <c:v>608</c:v>
                </c:pt>
                <c:pt idx="12733">
                  <c:v>608</c:v>
                </c:pt>
                <c:pt idx="12734">
                  <c:v>608</c:v>
                </c:pt>
                <c:pt idx="12735">
                  <c:v>608</c:v>
                </c:pt>
                <c:pt idx="12736">
                  <c:v>608</c:v>
                </c:pt>
                <c:pt idx="12737">
                  <c:v>608</c:v>
                </c:pt>
                <c:pt idx="12738">
                  <c:v>608</c:v>
                </c:pt>
                <c:pt idx="12739">
                  <c:v>608</c:v>
                </c:pt>
                <c:pt idx="12740">
                  <c:v>608</c:v>
                </c:pt>
                <c:pt idx="12741">
                  <c:v>608</c:v>
                </c:pt>
                <c:pt idx="12742">
                  <c:v>608</c:v>
                </c:pt>
                <c:pt idx="12743">
                  <c:v>608</c:v>
                </c:pt>
                <c:pt idx="12744">
                  <c:v>608</c:v>
                </c:pt>
                <c:pt idx="12745">
                  <c:v>608</c:v>
                </c:pt>
                <c:pt idx="12746">
                  <c:v>608</c:v>
                </c:pt>
                <c:pt idx="12747">
                  <c:v>608</c:v>
                </c:pt>
                <c:pt idx="12748">
                  <c:v>608</c:v>
                </c:pt>
                <c:pt idx="12749">
                  <c:v>608</c:v>
                </c:pt>
                <c:pt idx="12750">
                  <c:v>608</c:v>
                </c:pt>
                <c:pt idx="12751">
                  <c:v>608</c:v>
                </c:pt>
                <c:pt idx="12752">
                  <c:v>608</c:v>
                </c:pt>
                <c:pt idx="12753">
                  <c:v>608</c:v>
                </c:pt>
                <c:pt idx="12754">
                  <c:v>608</c:v>
                </c:pt>
                <c:pt idx="12755">
                  <c:v>608</c:v>
                </c:pt>
                <c:pt idx="12756">
                  <c:v>608</c:v>
                </c:pt>
                <c:pt idx="12757">
                  <c:v>608</c:v>
                </c:pt>
                <c:pt idx="12758">
                  <c:v>608</c:v>
                </c:pt>
                <c:pt idx="12759">
                  <c:v>608</c:v>
                </c:pt>
                <c:pt idx="12760">
                  <c:v>608</c:v>
                </c:pt>
                <c:pt idx="12761">
                  <c:v>608</c:v>
                </c:pt>
                <c:pt idx="12762">
                  <c:v>608</c:v>
                </c:pt>
                <c:pt idx="12763">
                  <c:v>608</c:v>
                </c:pt>
                <c:pt idx="12764">
                  <c:v>608</c:v>
                </c:pt>
                <c:pt idx="12765">
                  <c:v>608</c:v>
                </c:pt>
                <c:pt idx="12766">
                  <c:v>608</c:v>
                </c:pt>
                <c:pt idx="12767">
                  <c:v>608</c:v>
                </c:pt>
                <c:pt idx="12768">
                  <c:v>608</c:v>
                </c:pt>
                <c:pt idx="12769">
                  <c:v>608</c:v>
                </c:pt>
                <c:pt idx="12770">
                  <c:v>608</c:v>
                </c:pt>
                <c:pt idx="12771">
                  <c:v>608</c:v>
                </c:pt>
                <c:pt idx="12772">
                  <c:v>608</c:v>
                </c:pt>
                <c:pt idx="12773">
                  <c:v>608</c:v>
                </c:pt>
                <c:pt idx="12774">
                  <c:v>608</c:v>
                </c:pt>
                <c:pt idx="12775">
                  <c:v>608</c:v>
                </c:pt>
                <c:pt idx="12776">
                  <c:v>608</c:v>
                </c:pt>
                <c:pt idx="12777">
                  <c:v>608</c:v>
                </c:pt>
                <c:pt idx="12778">
                  <c:v>608</c:v>
                </c:pt>
                <c:pt idx="12779">
                  <c:v>608</c:v>
                </c:pt>
                <c:pt idx="12780">
                  <c:v>608</c:v>
                </c:pt>
                <c:pt idx="12781">
                  <c:v>608</c:v>
                </c:pt>
                <c:pt idx="12782">
                  <c:v>608</c:v>
                </c:pt>
                <c:pt idx="12783">
                  <c:v>608</c:v>
                </c:pt>
                <c:pt idx="12784">
                  <c:v>608</c:v>
                </c:pt>
                <c:pt idx="12785">
                  <c:v>608</c:v>
                </c:pt>
                <c:pt idx="12786">
                  <c:v>608</c:v>
                </c:pt>
                <c:pt idx="12787">
                  <c:v>608</c:v>
                </c:pt>
                <c:pt idx="12788">
                  <c:v>608</c:v>
                </c:pt>
                <c:pt idx="12789">
                  <c:v>608</c:v>
                </c:pt>
                <c:pt idx="12790">
                  <c:v>608</c:v>
                </c:pt>
                <c:pt idx="12791">
                  <c:v>608</c:v>
                </c:pt>
                <c:pt idx="12792">
                  <c:v>608</c:v>
                </c:pt>
                <c:pt idx="12793">
                  <c:v>608</c:v>
                </c:pt>
                <c:pt idx="12794">
                  <c:v>608</c:v>
                </c:pt>
                <c:pt idx="12795">
                  <c:v>608</c:v>
                </c:pt>
                <c:pt idx="12796">
                  <c:v>608</c:v>
                </c:pt>
                <c:pt idx="12797">
                  <c:v>608</c:v>
                </c:pt>
                <c:pt idx="12798">
                  <c:v>608</c:v>
                </c:pt>
                <c:pt idx="12799">
                  <c:v>608</c:v>
                </c:pt>
                <c:pt idx="12800">
                  <c:v>608</c:v>
                </c:pt>
                <c:pt idx="12801">
                  <c:v>608</c:v>
                </c:pt>
                <c:pt idx="12802">
                  <c:v>608</c:v>
                </c:pt>
                <c:pt idx="12803">
                  <c:v>608</c:v>
                </c:pt>
                <c:pt idx="12804">
                  <c:v>608</c:v>
                </c:pt>
                <c:pt idx="12805">
                  <c:v>608</c:v>
                </c:pt>
                <c:pt idx="12806">
                  <c:v>608</c:v>
                </c:pt>
                <c:pt idx="12807">
                  <c:v>608</c:v>
                </c:pt>
                <c:pt idx="12808">
                  <c:v>608</c:v>
                </c:pt>
                <c:pt idx="12809">
                  <c:v>608</c:v>
                </c:pt>
                <c:pt idx="12810">
                  <c:v>608</c:v>
                </c:pt>
                <c:pt idx="12811">
                  <c:v>608</c:v>
                </c:pt>
                <c:pt idx="12812">
                  <c:v>608</c:v>
                </c:pt>
                <c:pt idx="12813">
                  <c:v>608</c:v>
                </c:pt>
                <c:pt idx="12814">
                  <c:v>608</c:v>
                </c:pt>
                <c:pt idx="12815">
                  <c:v>608</c:v>
                </c:pt>
                <c:pt idx="12816">
                  <c:v>608</c:v>
                </c:pt>
                <c:pt idx="12817">
                  <c:v>608</c:v>
                </c:pt>
                <c:pt idx="12818">
                  <c:v>608</c:v>
                </c:pt>
                <c:pt idx="12819">
                  <c:v>608</c:v>
                </c:pt>
                <c:pt idx="12820">
                  <c:v>608</c:v>
                </c:pt>
                <c:pt idx="12821">
                  <c:v>608</c:v>
                </c:pt>
                <c:pt idx="12822">
                  <c:v>608</c:v>
                </c:pt>
                <c:pt idx="12823">
                  <c:v>608</c:v>
                </c:pt>
                <c:pt idx="12824">
                  <c:v>608</c:v>
                </c:pt>
                <c:pt idx="12825">
                  <c:v>608</c:v>
                </c:pt>
                <c:pt idx="12826">
                  <c:v>608</c:v>
                </c:pt>
                <c:pt idx="12827">
                  <c:v>608</c:v>
                </c:pt>
                <c:pt idx="12828">
                  <c:v>608</c:v>
                </c:pt>
                <c:pt idx="12829">
                  <c:v>608</c:v>
                </c:pt>
                <c:pt idx="12830">
                  <c:v>608</c:v>
                </c:pt>
                <c:pt idx="12831">
                  <c:v>608</c:v>
                </c:pt>
                <c:pt idx="12832">
                  <c:v>608</c:v>
                </c:pt>
                <c:pt idx="12833">
                  <c:v>608</c:v>
                </c:pt>
                <c:pt idx="12834">
                  <c:v>608</c:v>
                </c:pt>
                <c:pt idx="12835">
                  <c:v>608</c:v>
                </c:pt>
                <c:pt idx="12836">
                  <c:v>608</c:v>
                </c:pt>
                <c:pt idx="12837">
                  <c:v>608</c:v>
                </c:pt>
                <c:pt idx="12838">
                  <c:v>608</c:v>
                </c:pt>
                <c:pt idx="12839">
                  <c:v>608</c:v>
                </c:pt>
                <c:pt idx="12840">
                  <c:v>608</c:v>
                </c:pt>
                <c:pt idx="12841">
                  <c:v>608</c:v>
                </c:pt>
                <c:pt idx="12842">
                  <c:v>608</c:v>
                </c:pt>
                <c:pt idx="12843">
                  <c:v>608</c:v>
                </c:pt>
                <c:pt idx="12844">
                  <c:v>608</c:v>
                </c:pt>
                <c:pt idx="12845">
                  <c:v>608</c:v>
                </c:pt>
                <c:pt idx="12846">
                  <c:v>608</c:v>
                </c:pt>
                <c:pt idx="12847">
                  <c:v>608</c:v>
                </c:pt>
                <c:pt idx="12848">
                  <c:v>608</c:v>
                </c:pt>
                <c:pt idx="12849">
                  <c:v>608</c:v>
                </c:pt>
                <c:pt idx="12850">
                  <c:v>608</c:v>
                </c:pt>
                <c:pt idx="12851">
                  <c:v>608</c:v>
                </c:pt>
                <c:pt idx="12852">
                  <c:v>608</c:v>
                </c:pt>
                <c:pt idx="12853">
                  <c:v>608</c:v>
                </c:pt>
                <c:pt idx="12854">
                  <c:v>608</c:v>
                </c:pt>
                <c:pt idx="12855">
                  <c:v>608</c:v>
                </c:pt>
                <c:pt idx="12856">
                  <c:v>608</c:v>
                </c:pt>
                <c:pt idx="12857">
                  <c:v>608</c:v>
                </c:pt>
                <c:pt idx="12858">
                  <c:v>608</c:v>
                </c:pt>
                <c:pt idx="12859">
                  <c:v>608</c:v>
                </c:pt>
                <c:pt idx="12860">
                  <c:v>608</c:v>
                </c:pt>
                <c:pt idx="12861">
                  <c:v>608</c:v>
                </c:pt>
                <c:pt idx="12862">
                  <c:v>608</c:v>
                </c:pt>
                <c:pt idx="12863">
                  <c:v>608</c:v>
                </c:pt>
                <c:pt idx="12864">
                  <c:v>608</c:v>
                </c:pt>
                <c:pt idx="12865">
                  <c:v>608</c:v>
                </c:pt>
                <c:pt idx="12866">
                  <c:v>608</c:v>
                </c:pt>
                <c:pt idx="12867">
                  <c:v>608</c:v>
                </c:pt>
                <c:pt idx="12868">
                  <c:v>608</c:v>
                </c:pt>
                <c:pt idx="12869">
                  <c:v>608</c:v>
                </c:pt>
                <c:pt idx="12870">
                  <c:v>608</c:v>
                </c:pt>
                <c:pt idx="12871">
                  <c:v>608</c:v>
                </c:pt>
                <c:pt idx="12872">
                  <c:v>608</c:v>
                </c:pt>
                <c:pt idx="12873">
                  <c:v>608</c:v>
                </c:pt>
                <c:pt idx="12874">
                  <c:v>608</c:v>
                </c:pt>
                <c:pt idx="12875">
                  <c:v>608</c:v>
                </c:pt>
                <c:pt idx="12876">
                  <c:v>608</c:v>
                </c:pt>
                <c:pt idx="12877">
                  <c:v>608</c:v>
                </c:pt>
                <c:pt idx="12878">
                  <c:v>608</c:v>
                </c:pt>
                <c:pt idx="12879">
                  <c:v>608</c:v>
                </c:pt>
                <c:pt idx="12880">
                  <c:v>608</c:v>
                </c:pt>
                <c:pt idx="12881">
                  <c:v>608</c:v>
                </c:pt>
                <c:pt idx="12882">
                  <c:v>608</c:v>
                </c:pt>
                <c:pt idx="12883">
                  <c:v>608</c:v>
                </c:pt>
                <c:pt idx="12884">
                  <c:v>608</c:v>
                </c:pt>
                <c:pt idx="12885">
                  <c:v>608</c:v>
                </c:pt>
                <c:pt idx="12886">
                  <c:v>608</c:v>
                </c:pt>
                <c:pt idx="12887">
                  <c:v>608</c:v>
                </c:pt>
                <c:pt idx="12888">
                  <c:v>608</c:v>
                </c:pt>
                <c:pt idx="12889">
                  <c:v>608</c:v>
                </c:pt>
                <c:pt idx="12890">
                  <c:v>608</c:v>
                </c:pt>
                <c:pt idx="12891">
                  <c:v>608</c:v>
                </c:pt>
                <c:pt idx="12892">
                  <c:v>608</c:v>
                </c:pt>
                <c:pt idx="12893">
                  <c:v>608</c:v>
                </c:pt>
                <c:pt idx="12894">
                  <c:v>608</c:v>
                </c:pt>
                <c:pt idx="12895">
                  <c:v>608</c:v>
                </c:pt>
                <c:pt idx="12896">
                  <c:v>608</c:v>
                </c:pt>
                <c:pt idx="12897">
                  <c:v>608</c:v>
                </c:pt>
                <c:pt idx="12898">
                  <c:v>608</c:v>
                </c:pt>
                <c:pt idx="12899">
                  <c:v>608</c:v>
                </c:pt>
                <c:pt idx="12900">
                  <c:v>608</c:v>
                </c:pt>
                <c:pt idx="12901">
                  <c:v>608</c:v>
                </c:pt>
                <c:pt idx="12902">
                  <c:v>608</c:v>
                </c:pt>
                <c:pt idx="12903">
                  <c:v>608</c:v>
                </c:pt>
                <c:pt idx="12904">
                  <c:v>608</c:v>
                </c:pt>
                <c:pt idx="12905">
                  <c:v>608</c:v>
                </c:pt>
                <c:pt idx="12906">
                  <c:v>608</c:v>
                </c:pt>
                <c:pt idx="12907">
                  <c:v>608</c:v>
                </c:pt>
                <c:pt idx="12908">
                  <c:v>608</c:v>
                </c:pt>
                <c:pt idx="12909">
                  <c:v>608</c:v>
                </c:pt>
                <c:pt idx="12910">
                  <c:v>608</c:v>
                </c:pt>
                <c:pt idx="12911">
                  <c:v>608</c:v>
                </c:pt>
                <c:pt idx="12912">
                  <c:v>608</c:v>
                </c:pt>
                <c:pt idx="12913">
                  <c:v>608</c:v>
                </c:pt>
                <c:pt idx="12914">
                  <c:v>608</c:v>
                </c:pt>
                <c:pt idx="12915">
                  <c:v>608</c:v>
                </c:pt>
                <c:pt idx="12916">
                  <c:v>608</c:v>
                </c:pt>
                <c:pt idx="12917">
                  <c:v>608</c:v>
                </c:pt>
                <c:pt idx="12918">
                  <c:v>608</c:v>
                </c:pt>
                <c:pt idx="12919">
                  <c:v>608</c:v>
                </c:pt>
                <c:pt idx="12920">
                  <c:v>608</c:v>
                </c:pt>
                <c:pt idx="12921">
                  <c:v>608</c:v>
                </c:pt>
                <c:pt idx="12922">
                  <c:v>608</c:v>
                </c:pt>
                <c:pt idx="12923">
                  <c:v>608</c:v>
                </c:pt>
                <c:pt idx="12924">
                  <c:v>608</c:v>
                </c:pt>
                <c:pt idx="12925">
                  <c:v>608</c:v>
                </c:pt>
                <c:pt idx="12926">
                  <c:v>608</c:v>
                </c:pt>
                <c:pt idx="12927">
                  <c:v>608</c:v>
                </c:pt>
                <c:pt idx="12928">
                  <c:v>608</c:v>
                </c:pt>
                <c:pt idx="12929">
                  <c:v>608</c:v>
                </c:pt>
                <c:pt idx="12930">
                  <c:v>608</c:v>
                </c:pt>
                <c:pt idx="12931">
                  <c:v>608</c:v>
                </c:pt>
                <c:pt idx="12932">
                  <c:v>608</c:v>
                </c:pt>
                <c:pt idx="12933">
                  <c:v>608</c:v>
                </c:pt>
                <c:pt idx="12934">
                  <c:v>608</c:v>
                </c:pt>
                <c:pt idx="12935">
                  <c:v>608</c:v>
                </c:pt>
                <c:pt idx="12936">
                  <c:v>608</c:v>
                </c:pt>
                <c:pt idx="12937">
                  <c:v>608</c:v>
                </c:pt>
                <c:pt idx="12938">
                  <c:v>608</c:v>
                </c:pt>
                <c:pt idx="12939">
                  <c:v>608</c:v>
                </c:pt>
                <c:pt idx="12940">
                  <c:v>608</c:v>
                </c:pt>
                <c:pt idx="12941">
                  <c:v>608</c:v>
                </c:pt>
                <c:pt idx="12942">
                  <c:v>608</c:v>
                </c:pt>
                <c:pt idx="12943">
                  <c:v>608</c:v>
                </c:pt>
                <c:pt idx="12944">
                  <c:v>608</c:v>
                </c:pt>
                <c:pt idx="12945">
                  <c:v>608</c:v>
                </c:pt>
                <c:pt idx="12946">
                  <c:v>608</c:v>
                </c:pt>
                <c:pt idx="12947">
                  <c:v>608</c:v>
                </c:pt>
                <c:pt idx="12948">
                  <c:v>608</c:v>
                </c:pt>
                <c:pt idx="12949">
                  <c:v>608</c:v>
                </c:pt>
                <c:pt idx="12950">
                  <c:v>608</c:v>
                </c:pt>
                <c:pt idx="12951">
                  <c:v>608</c:v>
                </c:pt>
                <c:pt idx="12952">
                  <c:v>608</c:v>
                </c:pt>
                <c:pt idx="12953">
                  <c:v>608</c:v>
                </c:pt>
                <c:pt idx="12954">
                  <c:v>608</c:v>
                </c:pt>
                <c:pt idx="12955">
                  <c:v>608</c:v>
                </c:pt>
                <c:pt idx="12956">
                  <c:v>608</c:v>
                </c:pt>
                <c:pt idx="12957">
                  <c:v>608</c:v>
                </c:pt>
              </c:numCache>
            </c:numRef>
          </c:val>
          <c:smooth val="0"/>
          <c:extLst>
            <c:ext xmlns:c16="http://schemas.microsoft.com/office/drawing/2014/chart" uri="{C3380CC4-5D6E-409C-BE32-E72D297353CC}">
              <c16:uniqueId val="{00000002-488B-42F5-BC7A-0E75FE45BC43}"/>
            </c:ext>
          </c:extLst>
        </c:ser>
        <c:ser>
          <c:idx val="2"/>
          <c:order val="2"/>
          <c:tx>
            <c:v>90th Percentile Spread</c:v>
          </c:tx>
          <c:spPr>
            <a:ln w="19050" cap="rnd">
              <a:solidFill>
                <a:srgbClr val="719949"/>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Sheet1!$O$18:$O$100060</c:f>
              <c:numCache>
                <c:formatCode>0</c:formatCode>
                <c:ptCount val="100043"/>
                <c:pt idx="0">
                  <c:v>750</c:v>
                </c:pt>
                <c:pt idx="1">
                  <c:v>750</c:v>
                </c:pt>
                <c:pt idx="2">
                  <c:v>750</c:v>
                </c:pt>
                <c:pt idx="3">
                  <c:v>750</c:v>
                </c:pt>
                <c:pt idx="4">
                  <c:v>750</c:v>
                </c:pt>
                <c:pt idx="5">
                  <c:v>750</c:v>
                </c:pt>
                <c:pt idx="6">
                  <c:v>750</c:v>
                </c:pt>
                <c:pt idx="7">
                  <c:v>750</c:v>
                </c:pt>
                <c:pt idx="8">
                  <c:v>750</c:v>
                </c:pt>
                <c:pt idx="9">
                  <c:v>750</c:v>
                </c:pt>
                <c:pt idx="10">
                  <c:v>750</c:v>
                </c:pt>
                <c:pt idx="11">
                  <c:v>750</c:v>
                </c:pt>
                <c:pt idx="12">
                  <c:v>750</c:v>
                </c:pt>
                <c:pt idx="13">
                  <c:v>750</c:v>
                </c:pt>
                <c:pt idx="14">
                  <c:v>750</c:v>
                </c:pt>
                <c:pt idx="15">
                  <c:v>750</c:v>
                </c:pt>
                <c:pt idx="16">
                  <c:v>750</c:v>
                </c:pt>
                <c:pt idx="17">
                  <c:v>750</c:v>
                </c:pt>
                <c:pt idx="18">
                  <c:v>750</c:v>
                </c:pt>
                <c:pt idx="19">
                  <c:v>750</c:v>
                </c:pt>
                <c:pt idx="20">
                  <c:v>750</c:v>
                </c:pt>
                <c:pt idx="21">
                  <c:v>750</c:v>
                </c:pt>
                <c:pt idx="22">
                  <c:v>750</c:v>
                </c:pt>
                <c:pt idx="23">
                  <c:v>750</c:v>
                </c:pt>
                <c:pt idx="24">
                  <c:v>750</c:v>
                </c:pt>
                <c:pt idx="25">
                  <c:v>750</c:v>
                </c:pt>
                <c:pt idx="26">
                  <c:v>750</c:v>
                </c:pt>
                <c:pt idx="27">
                  <c:v>750</c:v>
                </c:pt>
                <c:pt idx="28">
                  <c:v>750</c:v>
                </c:pt>
                <c:pt idx="29">
                  <c:v>750</c:v>
                </c:pt>
                <c:pt idx="30">
                  <c:v>750</c:v>
                </c:pt>
                <c:pt idx="31">
                  <c:v>750</c:v>
                </c:pt>
                <c:pt idx="32">
                  <c:v>750</c:v>
                </c:pt>
                <c:pt idx="33">
                  <c:v>750</c:v>
                </c:pt>
                <c:pt idx="34">
                  <c:v>750</c:v>
                </c:pt>
                <c:pt idx="35">
                  <c:v>750</c:v>
                </c:pt>
                <c:pt idx="36">
                  <c:v>750</c:v>
                </c:pt>
                <c:pt idx="37">
                  <c:v>750</c:v>
                </c:pt>
                <c:pt idx="38">
                  <c:v>750</c:v>
                </c:pt>
                <c:pt idx="39">
                  <c:v>750</c:v>
                </c:pt>
                <c:pt idx="40">
                  <c:v>750</c:v>
                </c:pt>
                <c:pt idx="41">
                  <c:v>750</c:v>
                </c:pt>
                <c:pt idx="42">
                  <c:v>750</c:v>
                </c:pt>
                <c:pt idx="43">
                  <c:v>750</c:v>
                </c:pt>
                <c:pt idx="44">
                  <c:v>750</c:v>
                </c:pt>
                <c:pt idx="45">
                  <c:v>750</c:v>
                </c:pt>
                <c:pt idx="46">
                  <c:v>750</c:v>
                </c:pt>
                <c:pt idx="47">
                  <c:v>750</c:v>
                </c:pt>
                <c:pt idx="48">
                  <c:v>750</c:v>
                </c:pt>
                <c:pt idx="49">
                  <c:v>750</c:v>
                </c:pt>
                <c:pt idx="50">
                  <c:v>750</c:v>
                </c:pt>
                <c:pt idx="51">
                  <c:v>750</c:v>
                </c:pt>
                <c:pt idx="52">
                  <c:v>750</c:v>
                </c:pt>
                <c:pt idx="53">
                  <c:v>750</c:v>
                </c:pt>
                <c:pt idx="54">
                  <c:v>750</c:v>
                </c:pt>
                <c:pt idx="55">
                  <c:v>750</c:v>
                </c:pt>
                <c:pt idx="56">
                  <c:v>750</c:v>
                </c:pt>
                <c:pt idx="57">
                  <c:v>750</c:v>
                </c:pt>
                <c:pt idx="58">
                  <c:v>750</c:v>
                </c:pt>
                <c:pt idx="59">
                  <c:v>750</c:v>
                </c:pt>
                <c:pt idx="60">
                  <c:v>750</c:v>
                </c:pt>
                <c:pt idx="61">
                  <c:v>750</c:v>
                </c:pt>
                <c:pt idx="62">
                  <c:v>750</c:v>
                </c:pt>
                <c:pt idx="63">
                  <c:v>750</c:v>
                </c:pt>
                <c:pt idx="64">
                  <c:v>750</c:v>
                </c:pt>
                <c:pt idx="65">
                  <c:v>750</c:v>
                </c:pt>
                <c:pt idx="66">
                  <c:v>750</c:v>
                </c:pt>
                <c:pt idx="67">
                  <c:v>750</c:v>
                </c:pt>
                <c:pt idx="68">
                  <c:v>750</c:v>
                </c:pt>
                <c:pt idx="69">
                  <c:v>750</c:v>
                </c:pt>
                <c:pt idx="70">
                  <c:v>750</c:v>
                </c:pt>
                <c:pt idx="71">
                  <c:v>750</c:v>
                </c:pt>
                <c:pt idx="72">
                  <c:v>750</c:v>
                </c:pt>
                <c:pt idx="73">
                  <c:v>750</c:v>
                </c:pt>
                <c:pt idx="74">
                  <c:v>750</c:v>
                </c:pt>
                <c:pt idx="75">
                  <c:v>750</c:v>
                </c:pt>
                <c:pt idx="76">
                  <c:v>750</c:v>
                </c:pt>
                <c:pt idx="77">
                  <c:v>750</c:v>
                </c:pt>
                <c:pt idx="78">
                  <c:v>750</c:v>
                </c:pt>
                <c:pt idx="79">
                  <c:v>750</c:v>
                </c:pt>
                <c:pt idx="80">
                  <c:v>750</c:v>
                </c:pt>
                <c:pt idx="81">
                  <c:v>750</c:v>
                </c:pt>
                <c:pt idx="82">
                  <c:v>750</c:v>
                </c:pt>
                <c:pt idx="83">
                  <c:v>750</c:v>
                </c:pt>
                <c:pt idx="84">
                  <c:v>750</c:v>
                </c:pt>
                <c:pt idx="85">
                  <c:v>750</c:v>
                </c:pt>
                <c:pt idx="86">
                  <c:v>750</c:v>
                </c:pt>
                <c:pt idx="87">
                  <c:v>750</c:v>
                </c:pt>
                <c:pt idx="88">
                  <c:v>750</c:v>
                </c:pt>
                <c:pt idx="89">
                  <c:v>750</c:v>
                </c:pt>
                <c:pt idx="90">
                  <c:v>750</c:v>
                </c:pt>
                <c:pt idx="91">
                  <c:v>750</c:v>
                </c:pt>
                <c:pt idx="92">
                  <c:v>750</c:v>
                </c:pt>
                <c:pt idx="93">
                  <c:v>750</c:v>
                </c:pt>
                <c:pt idx="94">
                  <c:v>750</c:v>
                </c:pt>
                <c:pt idx="95">
                  <c:v>750</c:v>
                </c:pt>
                <c:pt idx="96">
                  <c:v>750</c:v>
                </c:pt>
                <c:pt idx="97">
                  <c:v>750</c:v>
                </c:pt>
                <c:pt idx="98">
                  <c:v>750</c:v>
                </c:pt>
                <c:pt idx="99">
                  <c:v>750</c:v>
                </c:pt>
                <c:pt idx="100">
                  <c:v>750</c:v>
                </c:pt>
                <c:pt idx="101">
                  <c:v>750</c:v>
                </c:pt>
                <c:pt idx="102">
                  <c:v>750</c:v>
                </c:pt>
                <c:pt idx="103">
                  <c:v>750</c:v>
                </c:pt>
                <c:pt idx="104">
                  <c:v>750</c:v>
                </c:pt>
                <c:pt idx="105">
                  <c:v>750</c:v>
                </c:pt>
                <c:pt idx="106">
                  <c:v>750</c:v>
                </c:pt>
                <c:pt idx="107">
                  <c:v>750</c:v>
                </c:pt>
                <c:pt idx="108">
                  <c:v>750</c:v>
                </c:pt>
                <c:pt idx="109">
                  <c:v>750</c:v>
                </c:pt>
                <c:pt idx="110">
                  <c:v>750</c:v>
                </c:pt>
                <c:pt idx="111">
                  <c:v>750</c:v>
                </c:pt>
                <c:pt idx="112">
                  <c:v>750</c:v>
                </c:pt>
                <c:pt idx="113">
                  <c:v>750</c:v>
                </c:pt>
                <c:pt idx="114">
                  <c:v>750</c:v>
                </c:pt>
                <c:pt idx="115">
                  <c:v>750</c:v>
                </c:pt>
                <c:pt idx="116">
                  <c:v>750</c:v>
                </c:pt>
                <c:pt idx="117">
                  <c:v>750</c:v>
                </c:pt>
                <c:pt idx="118">
                  <c:v>750</c:v>
                </c:pt>
                <c:pt idx="119">
                  <c:v>750</c:v>
                </c:pt>
                <c:pt idx="120">
                  <c:v>750</c:v>
                </c:pt>
                <c:pt idx="121">
                  <c:v>750</c:v>
                </c:pt>
                <c:pt idx="122">
                  <c:v>750</c:v>
                </c:pt>
                <c:pt idx="123">
                  <c:v>750</c:v>
                </c:pt>
                <c:pt idx="124">
                  <c:v>750</c:v>
                </c:pt>
                <c:pt idx="125">
                  <c:v>750</c:v>
                </c:pt>
                <c:pt idx="126">
                  <c:v>750</c:v>
                </c:pt>
                <c:pt idx="127">
                  <c:v>750</c:v>
                </c:pt>
                <c:pt idx="128">
                  <c:v>750</c:v>
                </c:pt>
                <c:pt idx="129">
                  <c:v>750</c:v>
                </c:pt>
                <c:pt idx="130">
                  <c:v>750</c:v>
                </c:pt>
                <c:pt idx="131">
                  <c:v>750</c:v>
                </c:pt>
                <c:pt idx="132">
                  <c:v>750</c:v>
                </c:pt>
                <c:pt idx="133">
                  <c:v>750</c:v>
                </c:pt>
                <c:pt idx="134">
                  <c:v>750</c:v>
                </c:pt>
                <c:pt idx="135">
                  <c:v>750</c:v>
                </c:pt>
                <c:pt idx="136">
                  <c:v>750</c:v>
                </c:pt>
                <c:pt idx="137">
                  <c:v>750</c:v>
                </c:pt>
                <c:pt idx="138">
                  <c:v>750</c:v>
                </c:pt>
                <c:pt idx="139">
                  <c:v>750</c:v>
                </c:pt>
                <c:pt idx="140">
                  <c:v>750</c:v>
                </c:pt>
                <c:pt idx="141">
                  <c:v>750</c:v>
                </c:pt>
                <c:pt idx="142">
                  <c:v>750</c:v>
                </c:pt>
                <c:pt idx="143">
                  <c:v>750</c:v>
                </c:pt>
                <c:pt idx="144">
                  <c:v>750</c:v>
                </c:pt>
                <c:pt idx="145">
                  <c:v>750</c:v>
                </c:pt>
                <c:pt idx="146">
                  <c:v>750</c:v>
                </c:pt>
                <c:pt idx="147">
                  <c:v>750</c:v>
                </c:pt>
                <c:pt idx="148">
                  <c:v>750</c:v>
                </c:pt>
                <c:pt idx="149">
                  <c:v>750</c:v>
                </c:pt>
                <c:pt idx="150">
                  <c:v>750</c:v>
                </c:pt>
                <c:pt idx="151">
                  <c:v>750</c:v>
                </c:pt>
                <c:pt idx="152">
                  <c:v>750</c:v>
                </c:pt>
                <c:pt idx="153">
                  <c:v>750</c:v>
                </c:pt>
                <c:pt idx="154">
                  <c:v>750</c:v>
                </c:pt>
                <c:pt idx="155">
                  <c:v>750</c:v>
                </c:pt>
                <c:pt idx="156">
                  <c:v>750</c:v>
                </c:pt>
                <c:pt idx="157">
                  <c:v>750</c:v>
                </c:pt>
                <c:pt idx="158">
                  <c:v>750</c:v>
                </c:pt>
                <c:pt idx="159">
                  <c:v>750</c:v>
                </c:pt>
                <c:pt idx="160">
                  <c:v>750</c:v>
                </c:pt>
                <c:pt idx="161">
                  <c:v>750</c:v>
                </c:pt>
                <c:pt idx="162">
                  <c:v>750</c:v>
                </c:pt>
                <c:pt idx="163">
                  <c:v>750</c:v>
                </c:pt>
                <c:pt idx="164">
                  <c:v>750</c:v>
                </c:pt>
                <c:pt idx="165">
                  <c:v>750</c:v>
                </c:pt>
                <c:pt idx="166">
                  <c:v>750</c:v>
                </c:pt>
                <c:pt idx="167">
                  <c:v>750</c:v>
                </c:pt>
                <c:pt idx="168">
                  <c:v>750</c:v>
                </c:pt>
                <c:pt idx="169">
                  <c:v>750</c:v>
                </c:pt>
                <c:pt idx="170">
                  <c:v>750</c:v>
                </c:pt>
                <c:pt idx="171">
                  <c:v>750</c:v>
                </c:pt>
                <c:pt idx="172">
                  <c:v>750</c:v>
                </c:pt>
                <c:pt idx="173">
                  <c:v>750</c:v>
                </c:pt>
                <c:pt idx="174">
                  <c:v>750</c:v>
                </c:pt>
                <c:pt idx="175">
                  <c:v>750</c:v>
                </c:pt>
                <c:pt idx="176">
                  <c:v>750</c:v>
                </c:pt>
                <c:pt idx="177">
                  <c:v>750</c:v>
                </c:pt>
                <c:pt idx="178">
                  <c:v>750</c:v>
                </c:pt>
                <c:pt idx="179">
                  <c:v>750</c:v>
                </c:pt>
                <c:pt idx="180">
                  <c:v>750</c:v>
                </c:pt>
                <c:pt idx="181">
                  <c:v>750</c:v>
                </c:pt>
                <c:pt idx="182">
                  <c:v>750</c:v>
                </c:pt>
                <c:pt idx="183">
                  <c:v>750</c:v>
                </c:pt>
                <c:pt idx="184">
                  <c:v>750</c:v>
                </c:pt>
                <c:pt idx="185">
                  <c:v>750</c:v>
                </c:pt>
                <c:pt idx="186">
                  <c:v>750</c:v>
                </c:pt>
                <c:pt idx="187">
                  <c:v>750</c:v>
                </c:pt>
                <c:pt idx="188">
                  <c:v>750</c:v>
                </c:pt>
                <c:pt idx="189">
                  <c:v>750</c:v>
                </c:pt>
                <c:pt idx="190">
                  <c:v>750</c:v>
                </c:pt>
                <c:pt idx="191">
                  <c:v>750</c:v>
                </c:pt>
                <c:pt idx="192">
                  <c:v>750</c:v>
                </c:pt>
                <c:pt idx="193">
                  <c:v>750</c:v>
                </c:pt>
                <c:pt idx="194">
                  <c:v>750</c:v>
                </c:pt>
                <c:pt idx="195">
                  <c:v>750</c:v>
                </c:pt>
                <c:pt idx="196">
                  <c:v>750</c:v>
                </c:pt>
                <c:pt idx="197">
                  <c:v>750</c:v>
                </c:pt>
                <c:pt idx="198">
                  <c:v>750</c:v>
                </c:pt>
                <c:pt idx="199">
                  <c:v>750</c:v>
                </c:pt>
                <c:pt idx="200">
                  <c:v>750</c:v>
                </c:pt>
                <c:pt idx="201">
                  <c:v>750</c:v>
                </c:pt>
                <c:pt idx="202">
                  <c:v>750</c:v>
                </c:pt>
                <c:pt idx="203">
                  <c:v>750</c:v>
                </c:pt>
                <c:pt idx="204">
                  <c:v>750</c:v>
                </c:pt>
                <c:pt idx="205">
                  <c:v>750</c:v>
                </c:pt>
                <c:pt idx="206">
                  <c:v>750</c:v>
                </c:pt>
                <c:pt idx="207">
                  <c:v>750</c:v>
                </c:pt>
                <c:pt idx="208">
                  <c:v>750</c:v>
                </c:pt>
                <c:pt idx="209">
                  <c:v>750</c:v>
                </c:pt>
                <c:pt idx="210">
                  <c:v>750</c:v>
                </c:pt>
                <c:pt idx="211">
                  <c:v>750</c:v>
                </c:pt>
                <c:pt idx="212">
                  <c:v>750</c:v>
                </c:pt>
                <c:pt idx="213">
                  <c:v>750</c:v>
                </c:pt>
                <c:pt idx="214">
                  <c:v>750</c:v>
                </c:pt>
                <c:pt idx="215">
                  <c:v>750</c:v>
                </c:pt>
                <c:pt idx="216">
                  <c:v>750</c:v>
                </c:pt>
                <c:pt idx="217">
                  <c:v>750</c:v>
                </c:pt>
                <c:pt idx="218">
                  <c:v>750</c:v>
                </c:pt>
                <c:pt idx="219">
                  <c:v>750</c:v>
                </c:pt>
                <c:pt idx="220">
                  <c:v>750</c:v>
                </c:pt>
                <c:pt idx="221">
                  <c:v>750</c:v>
                </c:pt>
                <c:pt idx="222">
                  <c:v>750</c:v>
                </c:pt>
                <c:pt idx="223">
                  <c:v>750</c:v>
                </c:pt>
                <c:pt idx="224">
                  <c:v>750</c:v>
                </c:pt>
                <c:pt idx="225">
                  <c:v>750</c:v>
                </c:pt>
                <c:pt idx="226">
                  <c:v>750</c:v>
                </c:pt>
                <c:pt idx="227">
                  <c:v>750</c:v>
                </c:pt>
                <c:pt idx="228">
                  <c:v>750</c:v>
                </c:pt>
                <c:pt idx="229">
                  <c:v>750</c:v>
                </c:pt>
                <c:pt idx="230">
                  <c:v>750</c:v>
                </c:pt>
                <c:pt idx="231">
                  <c:v>750</c:v>
                </c:pt>
                <c:pt idx="232">
                  <c:v>750</c:v>
                </c:pt>
                <c:pt idx="233">
                  <c:v>750</c:v>
                </c:pt>
                <c:pt idx="234">
                  <c:v>750</c:v>
                </c:pt>
                <c:pt idx="235">
                  <c:v>750</c:v>
                </c:pt>
                <c:pt idx="236">
                  <c:v>750</c:v>
                </c:pt>
                <c:pt idx="237">
                  <c:v>750</c:v>
                </c:pt>
                <c:pt idx="238">
                  <c:v>750</c:v>
                </c:pt>
                <c:pt idx="239">
                  <c:v>750</c:v>
                </c:pt>
                <c:pt idx="240">
                  <c:v>750</c:v>
                </c:pt>
                <c:pt idx="241">
                  <c:v>750</c:v>
                </c:pt>
                <c:pt idx="242">
                  <c:v>750</c:v>
                </c:pt>
                <c:pt idx="243">
                  <c:v>750</c:v>
                </c:pt>
                <c:pt idx="244">
                  <c:v>750</c:v>
                </c:pt>
                <c:pt idx="245">
                  <c:v>750</c:v>
                </c:pt>
                <c:pt idx="246">
                  <c:v>750</c:v>
                </c:pt>
                <c:pt idx="247">
                  <c:v>750</c:v>
                </c:pt>
                <c:pt idx="248">
                  <c:v>750</c:v>
                </c:pt>
                <c:pt idx="249">
                  <c:v>750</c:v>
                </c:pt>
                <c:pt idx="250">
                  <c:v>750</c:v>
                </c:pt>
                <c:pt idx="251">
                  <c:v>750</c:v>
                </c:pt>
                <c:pt idx="252">
                  <c:v>750</c:v>
                </c:pt>
                <c:pt idx="253">
                  <c:v>750</c:v>
                </c:pt>
                <c:pt idx="254">
                  <c:v>750</c:v>
                </c:pt>
                <c:pt idx="255">
                  <c:v>750</c:v>
                </c:pt>
                <c:pt idx="256">
                  <c:v>750</c:v>
                </c:pt>
                <c:pt idx="257">
                  <c:v>750</c:v>
                </c:pt>
                <c:pt idx="258">
                  <c:v>750</c:v>
                </c:pt>
                <c:pt idx="259">
                  <c:v>750</c:v>
                </c:pt>
                <c:pt idx="260">
                  <c:v>750</c:v>
                </c:pt>
                <c:pt idx="261">
                  <c:v>750</c:v>
                </c:pt>
                <c:pt idx="262">
                  <c:v>750</c:v>
                </c:pt>
                <c:pt idx="263">
                  <c:v>750</c:v>
                </c:pt>
                <c:pt idx="264">
                  <c:v>750</c:v>
                </c:pt>
                <c:pt idx="265">
                  <c:v>750</c:v>
                </c:pt>
                <c:pt idx="266">
                  <c:v>750</c:v>
                </c:pt>
                <c:pt idx="267">
                  <c:v>750</c:v>
                </c:pt>
                <c:pt idx="268">
                  <c:v>750</c:v>
                </c:pt>
                <c:pt idx="269">
                  <c:v>750</c:v>
                </c:pt>
                <c:pt idx="270">
                  <c:v>750</c:v>
                </c:pt>
                <c:pt idx="271">
                  <c:v>750</c:v>
                </c:pt>
                <c:pt idx="272">
                  <c:v>750</c:v>
                </c:pt>
                <c:pt idx="273">
                  <c:v>750</c:v>
                </c:pt>
                <c:pt idx="274">
                  <c:v>750</c:v>
                </c:pt>
                <c:pt idx="275">
                  <c:v>750</c:v>
                </c:pt>
                <c:pt idx="276">
                  <c:v>750</c:v>
                </c:pt>
                <c:pt idx="277">
                  <c:v>750</c:v>
                </c:pt>
                <c:pt idx="278">
                  <c:v>750</c:v>
                </c:pt>
                <c:pt idx="279">
                  <c:v>750</c:v>
                </c:pt>
                <c:pt idx="280">
                  <c:v>750</c:v>
                </c:pt>
                <c:pt idx="281">
                  <c:v>750</c:v>
                </c:pt>
                <c:pt idx="282">
                  <c:v>750</c:v>
                </c:pt>
                <c:pt idx="283">
                  <c:v>750</c:v>
                </c:pt>
                <c:pt idx="284">
                  <c:v>750</c:v>
                </c:pt>
                <c:pt idx="285">
                  <c:v>750</c:v>
                </c:pt>
                <c:pt idx="286">
                  <c:v>750</c:v>
                </c:pt>
                <c:pt idx="287">
                  <c:v>750</c:v>
                </c:pt>
                <c:pt idx="288">
                  <c:v>750</c:v>
                </c:pt>
                <c:pt idx="289">
                  <c:v>750</c:v>
                </c:pt>
                <c:pt idx="290">
                  <c:v>750</c:v>
                </c:pt>
                <c:pt idx="291">
                  <c:v>750</c:v>
                </c:pt>
                <c:pt idx="292">
                  <c:v>750</c:v>
                </c:pt>
                <c:pt idx="293">
                  <c:v>750</c:v>
                </c:pt>
                <c:pt idx="294">
                  <c:v>750</c:v>
                </c:pt>
                <c:pt idx="295">
                  <c:v>750</c:v>
                </c:pt>
                <c:pt idx="296">
                  <c:v>750</c:v>
                </c:pt>
                <c:pt idx="297">
                  <c:v>750</c:v>
                </c:pt>
                <c:pt idx="298">
                  <c:v>750</c:v>
                </c:pt>
                <c:pt idx="299">
                  <c:v>750</c:v>
                </c:pt>
                <c:pt idx="300">
                  <c:v>750</c:v>
                </c:pt>
                <c:pt idx="301">
                  <c:v>750</c:v>
                </c:pt>
                <c:pt idx="302">
                  <c:v>750</c:v>
                </c:pt>
                <c:pt idx="303">
                  <c:v>750</c:v>
                </c:pt>
                <c:pt idx="304">
                  <c:v>750</c:v>
                </c:pt>
                <c:pt idx="305">
                  <c:v>750</c:v>
                </c:pt>
                <c:pt idx="306">
                  <c:v>750</c:v>
                </c:pt>
                <c:pt idx="307">
                  <c:v>750</c:v>
                </c:pt>
                <c:pt idx="308">
                  <c:v>750</c:v>
                </c:pt>
                <c:pt idx="309">
                  <c:v>750</c:v>
                </c:pt>
                <c:pt idx="310">
                  <c:v>750</c:v>
                </c:pt>
                <c:pt idx="311">
                  <c:v>750</c:v>
                </c:pt>
                <c:pt idx="312">
                  <c:v>750</c:v>
                </c:pt>
                <c:pt idx="313">
                  <c:v>750</c:v>
                </c:pt>
                <c:pt idx="314">
                  <c:v>750</c:v>
                </c:pt>
                <c:pt idx="315">
                  <c:v>750</c:v>
                </c:pt>
                <c:pt idx="316">
                  <c:v>750</c:v>
                </c:pt>
                <c:pt idx="317">
                  <c:v>750</c:v>
                </c:pt>
                <c:pt idx="318">
                  <c:v>750</c:v>
                </c:pt>
                <c:pt idx="319">
                  <c:v>750</c:v>
                </c:pt>
                <c:pt idx="320">
                  <c:v>750</c:v>
                </c:pt>
                <c:pt idx="321">
                  <c:v>750</c:v>
                </c:pt>
                <c:pt idx="322">
                  <c:v>750</c:v>
                </c:pt>
                <c:pt idx="323">
                  <c:v>750</c:v>
                </c:pt>
                <c:pt idx="324">
                  <c:v>750</c:v>
                </c:pt>
                <c:pt idx="325">
                  <c:v>750</c:v>
                </c:pt>
                <c:pt idx="326">
                  <c:v>750</c:v>
                </c:pt>
                <c:pt idx="327">
                  <c:v>750</c:v>
                </c:pt>
                <c:pt idx="328">
                  <c:v>750</c:v>
                </c:pt>
                <c:pt idx="329">
                  <c:v>750</c:v>
                </c:pt>
                <c:pt idx="330">
                  <c:v>750</c:v>
                </c:pt>
                <c:pt idx="331">
                  <c:v>750</c:v>
                </c:pt>
                <c:pt idx="332">
                  <c:v>750</c:v>
                </c:pt>
                <c:pt idx="333">
                  <c:v>750</c:v>
                </c:pt>
                <c:pt idx="334">
                  <c:v>750</c:v>
                </c:pt>
                <c:pt idx="335">
                  <c:v>750</c:v>
                </c:pt>
                <c:pt idx="336">
                  <c:v>750</c:v>
                </c:pt>
                <c:pt idx="337">
                  <c:v>750</c:v>
                </c:pt>
                <c:pt idx="338">
                  <c:v>750</c:v>
                </c:pt>
                <c:pt idx="339">
                  <c:v>750</c:v>
                </c:pt>
                <c:pt idx="340">
                  <c:v>750</c:v>
                </c:pt>
                <c:pt idx="341">
                  <c:v>750</c:v>
                </c:pt>
                <c:pt idx="342">
                  <c:v>750</c:v>
                </c:pt>
                <c:pt idx="343">
                  <c:v>750</c:v>
                </c:pt>
                <c:pt idx="344">
                  <c:v>750</c:v>
                </c:pt>
                <c:pt idx="345">
                  <c:v>750</c:v>
                </c:pt>
                <c:pt idx="346">
                  <c:v>750</c:v>
                </c:pt>
                <c:pt idx="347">
                  <c:v>750</c:v>
                </c:pt>
                <c:pt idx="348">
                  <c:v>750</c:v>
                </c:pt>
                <c:pt idx="349">
                  <c:v>750</c:v>
                </c:pt>
                <c:pt idx="350">
                  <c:v>750</c:v>
                </c:pt>
                <c:pt idx="351">
                  <c:v>750</c:v>
                </c:pt>
                <c:pt idx="352">
                  <c:v>750</c:v>
                </c:pt>
                <c:pt idx="353">
                  <c:v>750</c:v>
                </c:pt>
                <c:pt idx="354">
                  <c:v>750</c:v>
                </c:pt>
                <c:pt idx="355">
                  <c:v>750</c:v>
                </c:pt>
                <c:pt idx="356">
                  <c:v>750</c:v>
                </c:pt>
                <c:pt idx="357">
                  <c:v>750</c:v>
                </c:pt>
                <c:pt idx="358">
                  <c:v>750</c:v>
                </c:pt>
                <c:pt idx="359">
                  <c:v>750</c:v>
                </c:pt>
                <c:pt idx="360">
                  <c:v>750</c:v>
                </c:pt>
                <c:pt idx="361">
                  <c:v>750</c:v>
                </c:pt>
                <c:pt idx="362">
                  <c:v>750</c:v>
                </c:pt>
                <c:pt idx="363">
                  <c:v>750</c:v>
                </c:pt>
                <c:pt idx="364">
                  <c:v>750</c:v>
                </c:pt>
                <c:pt idx="365">
                  <c:v>750</c:v>
                </c:pt>
                <c:pt idx="366">
                  <c:v>750</c:v>
                </c:pt>
                <c:pt idx="367">
                  <c:v>750</c:v>
                </c:pt>
                <c:pt idx="368">
                  <c:v>750</c:v>
                </c:pt>
                <c:pt idx="369">
                  <c:v>750</c:v>
                </c:pt>
                <c:pt idx="370">
                  <c:v>750</c:v>
                </c:pt>
                <c:pt idx="371">
                  <c:v>750</c:v>
                </c:pt>
                <c:pt idx="372">
                  <c:v>750</c:v>
                </c:pt>
                <c:pt idx="373">
                  <c:v>750</c:v>
                </c:pt>
                <c:pt idx="374">
                  <c:v>750</c:v>
                </c:pt>
                <c:pt idx="375">
                  <c:v>750</c:v>
                </c:pt>
                <c:pt idx="376">
                  <c:v>750</c:v>
                </c:pt>
                <c:pt idx="377">
                  <c:v>750</c:v>
                </c:pt>
                <c:pt idx="378">
                  <c:v>750</c:v>
                </c:pt>
                <c:pt idx="379">
                  <c:v>750</c:v>
                </c:pt>
                <c:pt idx="380">
                  <c:v>750</c:v>
                </c:pt>
                <c:pt idx="381">
                  <c:v>750</c:v>
                </c:pt>
                <c:pt idx="382">
                  <c:v>750</c:v>
                </c:pt>
                <c:pt idx="383">
                  <c:v>750</c:v>
                </c:pt>
                <c:pt idx="384">
                  <c:v>750</c:v>
                </c:pt>
                <c:pt idx="385">
                  <c:v>750</c:v>
                </c:pt>
                <c:pt idx="386">
                  <c:v>750</c:v>
                </c:pt>
                <c:pt idx="387">
                  <c:v>750</c:v>
                </c:pt>
                <c:pt idx="388">
                  <c:v>750</c:v>
                </c:pt>
                <c:pt idx="389">
                  <c:v>750</c:v>
                </c:pt>
                <c:pt idx="390">
                  <c:v>750</c:v>
                </c:pt>
                <c:pt idx="391">
                  <c:v>750</c:v>
                </c:pt>
                <c:pt idx="392">
                  <c:v>750</c:v>
                </c:pt>
                <c:pt idx="393">
                  <c:v>750</c:v>
                </c:pt>
                <c:pt idx="394">
                  <c:v>750</c:v>
                </c:pt>
                <c:pt idx="395">
                  <c:v>750</c:v>
                </c:pt>
                <c:pt idx="396">
                  <c:v>750</c:v>
                </c:pt>
                <c:pt idx="397">
                  <c:v>750</c:v>
                </c:pt>
                <c:pt idx="398">
                  <c:v>750</c:v>
                </c:pt>
                <c:pt idx="399">
                  <c:v>750</c:v>
                </c:pt>
                <c:pt idx="400">
                  <c:v>750</c:v>
                </c:pt>
                <c:pt idx="401">
                  <c:v>750</c:v>
                </c:pt>
                <c:pt idx="402">
                  <c:v>750</c:v>
                </c:pt>
                <c:pt idx="403">
                  <c:v>750</c:v>
                </c:pt>
                <c:pt idx="404">
                  <c:v>750</c:v>
                </c:pt>
                <c:pt idx="405">
                  <c:v>750</c:v>
                </c:pt>
                <c:pt idx="406">
                  <c:v>750</c:v>
                </c:pt>
                <c:pt idx="407">
                  <c:v>750</c:v>
                </c:pt>
                <c:pt idx="408">
                  <c:v>750</c:v>
                </c:pt>
                <c:pt idx="409">
                  <c:v>750</c:v>
                </c:pt>
                <c:pt idx="410">
                  <c:v>750</c:v>
                </c:pt>
                <c:pt idx="411">
                  <c:v>750</c:v>
                </c:pt>
                <c:pt idx="412">
                  <c:v>750</c:v>
                </c:pt>
                <c:pt idx="413">
                  <c:v>750</c:v>
                </c:pt>
                <c:pt idx="414">
                  <c:v>750</c:v>
                </c:pt>
                <c:pt idx="415">
                  <c:v>750</c:v>
                </c:pt>
                <c:pt idx="416">
                  <c:v>750</c:v>
                </c:pt>
                <c:pt idx="417">
                  <c:v>750</c:v>
                </c:pt>
                <c:pt idx="418">
                  <c:v>750</c:v>
                </c:pt>
                <c:pt idx="419">
                  <c:v>750</c:v>
                </c:pt>
                <c:pt idx="420">
                  <c:v>750</c:v>
                </c:pt>
                <c:pt idx="421">
                  <c:v>750</c:v>
                </c:pt>
                <c:pt idx="422">
                  <c:v>750</c:v>
                </c:pt>
                <c:pt idx="423">
                  <c:v>750</c:v>
                </c:pt>
                <c:pt idx="424">
                  <c:v>750</c:v>
                </c:pt>
                <c:pt idx="425">
                  <c:v>750</c:v>
                </c:pt>
                <c:pt idx="426">
                  <c:v>750</c:v>
                </c:pt>
                <c:pt idx="427">
                  <c:v>750</c:v>
                </c:pt>
                <c:pt idx="428">
                  <c:v>750</c:v>
                </c:pt>
                <c:pt idx="429">
                  <c:v>750</c:v>
                </c:pt>
                <c:pt idx="430">
                  <c:v>750</c:v>
                </c:pt>
                <c:pt idx="431">
                  <c:v>750</c:v>
                </c:pt>
                <c:pt idx="432">
                  <c:v>750</c:v>
                </c:pt>
                <c:pt idx="433">
                  <c:v>750</c:v>
                </c:pt>
                <c:pt idx="434">
                  <c:v>750</c:v>
                </c:pt>
                <c:pt idx="435">
                  <c:v>750</c:v>
                </c:pt>
                <c:pt idx="436">
                  <c:v>750</c:v>
                </c:pt>
                <c:pt idx="437">
                  <c:v>750</c:v>
                </c:pt>
                <c:pt idx="438">
                  <c:v>750</c:v>
                </c:pt>
                <c:pt idx="439">
                  <c:v>750</c:v>
                </c:pt>
                <c:pt idx="440">
                  <c:v>750</c:v>
                </c:pt>
                <c:pt idx="441">
                  <c:v>750</c:v>
                </c:pt>
                <c:pt idx="442">
                  <c:v>750</c:v>
                </c:pt>
                <c:pt idx="443">
                  <c:v>750</c:v>
                </c:pt>
                <c:pt idx="444">
                  <c:v>750</c:v>
                </c:pt>
                <c:pt idx="445">
                  <c:v>750</c:v>
                </c:pt>
                <c:pt idx="446">
                  <c:v>750</c:v>
                </c:pt>
                <c:pt idx="447">
                  <c:v>750</c:v>
                </c:pt>
                <c:pt idx="448">
                  <c:v>750</c:v>
                </c:pt>
                <c:pt idx="449">
                  <c:v>750</c:v>
                </c:pt>
                <c:pt idx="450">
                  <c:v>750</c:v>
                </c:pt>
                <c:pt idx="451">
                  <c:v>750</c:v>
                </c:pt>
                <c:pt idx="452">
                  <c:v>750</c:v>
                </c:pt>
                <c:pt idx="453">
                  <c:v>750</c:v>
                </c:pt>
                <c:pt idx="454">
                  <c:v>750</c:v>
                </c:pt>
                <c:pt idx="455">
                  <c:v>750</c:v>
                </c:pt>
                <c:pt idx="456">
                  <c:v>750</c:v>
                </c:pt>
                <c:pt idx="457">
                  <c:v>750</c:v>
                </c:pt>
                <c:pt idx="458">
                  <c:v>750</c:v>
                </c:pt>
                <c:pt idx="459">
                  <c:v>750</c:v>
                </c:pt>
                <c:pt idx="460">
                  <c:v>750</c:v>
                </c:pt>
                <c:pt idx="461">
                  <c:v>750</c:v>
                </c:pt>
                <c:pt idx="462">
                  <c:v>750</c:v>
                </c:pt>
                <c:pt idx="463">
                  <c:v>750</c:v>
                </c:pt>
                <c:pt idx="464">
                  <c:v>750</c:v>
                </c:pt>
                <c:pt idx="465">
                  <c:v>750</c:v>
                </c:pt>
                <c:pt idx="466">
                  <c:v>750</c:v>
                </c:pt>
                <c:pt idx="467">
                  <c:v>750</c:v>
                </c:pt>
                <c:pt idx="468">
                  <c:v>750</c:v>
                </c:pt>
                <c:pt idx="469">
                  <c:v>750</c:v>
                </c:pt>
                <c:pt idx="470">
                  <c:v>750</c:v>
                </c:pt>
                <c:pt idx="471">
                  <c:v>750</c:v>
                </c:pt>
                <c:pt idx="472">
                  <c:v>750</c:v>
                </c:pt>
                <c:pt idx="473">
                  <c:v>750</c:v>
                </c:pt>
                <c:pt idx="474">
                  <c:v>750</c:v>
                </c:pt>
                <c:pt idx="475">
                  <c:v>750</c:v>
                </c:pt>
                <c:pt idx="476">
                  <c:v>750</c:v>
                </c:pt>
                <c:pt idx="477">
                  <c:v>750</c:v>
                </c:pt>
                <c:pt idx="478">
                  <c:v>750</c:v>
                </c:pt>
                <c:pt idx="479">
                  <c:v>750</c:v>
                </c:pt>
                <c:pt idx="480">
                  <c:v>750</c:v>
                </c:pt>
                <c:pt idx="481">
                  <c:v>750</c:v>
                </c:pt>
                <c:pt idx="482">
                  <c:v>750</c:v>
                </c:pt>
                <c:pt idx="483">
                  <c:v>750</c:v>
                </c:pt>
                <c:pt idx="484">
                  <c:v>750</c:v>
                </c:pt>
                <c:pt idx="485">
                  <c:v>750</c:v>
                </c:pt>
                <c:pt idx="486">
                  <c:v>750</c:v>
                </c:pt>
                <c:pt idx="487">
                  <c:v>750</c:v>
                </c:pt>
                <c:pt idx="488">
                  <c:v>750</c:v>
                </c:pt>
                <c:pt idx="489">
                  <c:v>750</c:v>
                </c:pt>
                <c:pt idx="490">
                  <c:v>750</c:v>
                </c:pt>
                <c:pt idx="491">
                  <c:v>750</c:v>
                </c:pt>
                <c:pt idx="492">
                  <c:v>750</c:v>
                </c:pt>
                <c:pt idx="493">
                  <c:v>750</c:v>
                </c:pt>
                <c:pt idx="494">
                  <c:v>750</c:v>
                </c:pt>
                <c:pt idx="495">
                  <c:v>750</c:v>
                </c:pt>
                <c:pt idx="496">
                  <c:v>750</c:v>
                </c:pt>
                <c:pt idx="497">
                  <c:v>750</c:v>
                </c:pt>
                <c:pt idx="498">
                  <c:v>750</c:v>
                </c:pt>
                <c:pt idx="499">
                  <c:v>750</c:v>
                </c:pt>
                <c:pt idx="500">
                  <c:v>750</c:v>
                </c:pt>
                <c:pt idx="501">
                  <c:v>750</c:v>
                </c:pt>
                <c:pt idx="502">
                  <c:v>750</c:v>
                </c:pt>
                <c:pt idx="503">
                  <c:v>750</c:v>
                </c:pt>
                <c:pt idx="504">
                  <c:v>750</c:v>
                </c:pt>
                <c:pt idx="505">
                  <c:v>750</c:v>
                </c:pt>
                <c:pt idx="506">
                  <c:v>750</c:v>
                </c:pt>
                <c:pt idx="507">
                  <c:v>750</c:v>
                </c:pt>
                <c:pt idx="508">
                  <c:v>750</c:v>
                </c:pt>
                <c:pt idx="509">
                  <c:v>750</c:v>
                </c:pt>
                <c:pt idx="510">
                  <c:v>750</c:v>
                </c:pt>
                <c:pt idx="511">
                  <c:v>750</c:v>
                </c:pt>
                <c:pt idx="512">
                  <c:v>750</c:v>
                </c:pt>
                <c:pt idx="513">
                  <c:v>750</c:v>
                </c:pt>
                <c:pt idx="514">
                  <c:v>750</c:v>
                </c:pt>
                <c:pt idx="515">
                  <c:v>750</c:v>
                </c:pt>
                <c:pt idx="516">
                  <c:v>750</c:v>
                </c:pt>
                <c:pt idx="517">
                  <c:v>750</c:v>
                </c:pt>
                <c:pt idx="518">
                  <c:v>750</c:v>
                </c:pt>
                <c:pt idx="519">
                  <c:v>750</c:v>
                </c:pt>
                <c:pt idx="520">
                  <c:v>750</c:v>
                </c:pt>
                <c:pt idx="521">
                  <c:v>750</c:v>
                </c:pt>
                <c:pt idx="522">
                  <c:v>750</c:v>
                </c:pt>
                <c:pt idx="523">
                  <c:v>750</c:v>
                </c:pt>
                <c:pt idx="524">
                  <c:v>750</c:v>
                </c:pt>
                <c:pt idx="525">
                  <c:v>750</c:v>
                </c:pt>
                <c:pt idx="526">
                  <c:v>750</c:v>
                </c:pt>
                <c:pt idx="527">
                  <c:v>750</c:v>
                </c:pt>
                <c:pt idx="528">
                  <c:v>750</c:v>
                </c:pt>
                <c:pt idx="529">
                  <c:v>750</c:v>
                </c:pt>
                <c:pt idx="530">
                  <c:v>750</c:v>
                </c:pt>
                <c:pt idx="531">
                  <c:v>750</c:v>
                </c:pt>
                <c:pt idx="532">
                  <c:v>750</c:v>
                </c:pt>
                <c:pt idx="533">
                  <c:v>750</c:v>
                </c:pt>
                <c:pt idx="534">
                  <c:v>750</c:v>
                </c:pt>
                <c:pt idx="535">
                  <c:v>750</c:v>
                </c:pt>
                <c:pt idx="536">
                  <c:v>750</c:v>
                </c:pt>
                <c:pt idx="537">
                  <c:v>750</c:v>
                </c:pt>
                <c:pt idx="538">
                  <c:v>750</c:v>
                </c:pt>
                <c:pt idx="539">
                  <c:v>750</c:v>
                </c:pt>
                <c:pt idx="540">
                  <c:v>750</c:v>
                </c:pt>
                <c:pt idx="541">
                  <c:v>750</c:v>
                </c:pt>
                <c:pt idx="542">
                  <c:v>750</c:v>
                </c:pt>
                <c:pt idx="543">
                  <c:v>750</c:v>
                </c:pt>
                <c:pt idx="544">
                  <c:v>750</c:v>
                </c:pt>
                <c:pt idx="545">
                  <c:v>750</c:v>
                </c:pt>
                <c:pt idx="546">
                  <c:v>750</c:v>
                </c:pt>
                <c:pt idx="547">
                  <c:v>750</c:v>
                </c:pt>
                <c:pt idx="548">
                  <c:v>750</c:v>
                </c:pt>
                <c:pt idx="549">
                  <c:v>750</c:v>
                </c:pt>
                <c:pt idx="550">
                  <c:v>750</c:v>
                </c:pt>
                <c:pt idx="551">
                  <c:v>750</c:v>
                </c:pt>
                <c:pt idx="552">
                  <c:v>750</c:v>
                </c:pt>
                <c:pt idx="553">
                  <c:v>750</c:v>
                </c:pt>
                <c:pt idx="554">
                  <c:v>750</c:v>
                </c:pt>
                <c:pt idx="555">
                  <c:v>750</c:v>
                </c:pt>
                <c:pt idx="556">
                  <c:v>750</c:v>
                </c:pt>
                <c:pt idx="557">
                  <c:v>750</c:v>
                </c:pt>
                <c:pt idx="558">
                  <c:v>750</c:v>
                </c:pt>
                <c:pt idx="559">
                  <c:v>750</c:v>
                </c:pt>
                <c:pt idx="560">
                  <c:v>750</c:v>
                </c:pt>
                <c:pt idx="561">
                  <c:v>750</c:v>
                </c:pt>
                <c:pt idx="562">
                  <c:v>750</c:v>
                </c:pt>
                <c:pt idx="563">
                  <c:v>750</c:v>
                </c:pt>
                <c:pt idx="564">
                  <c:v>750</c:v>
                </c:pt>
                <c:pt idx="565">
                  <c:v>750</c:v>
                </c:pt>
                <c:pt idx="566">
                  <c:v>750</c:v>
                </c:pt>
                <c:pt idx="567">
                  <c:v>750</c:v>
                </c:pt>
                <c:pt idx="568">
                  <c:v>750</c:v>
                </c:pt>
                <c:pt idx="569">
                  <c:v>750</c:v>
                </c:pt>
                <c:pt idx="570">
                  <c:v>750</c:v>
                </c:pt>
                <c:pt idx="571">
                  <c:v>750</c:v>
                </c:pt>
                <c:pt idx="572">
                  <c:v>750</c:v>
                </c:pt>
                <c:pt idx="573">
                  <c:v>750</c:v>
                </c:pt>
                <c:pt idx="574">
                  <c:v>750</c:v>
                </c:pt>
                <c:pt idx="575">
                  <c:v>750</c:v>
                </c:pt>
                <c:pt idx="576">
                  <c:v>750</c:v>
                </c:pt>
                <c:pt idx="577">
                  <c:v>750</c:v>
                </c:pt>
                <c:pt idx="578">
                  <c:v>750</c:v>
                </c:pt>
                <c:pt idx="579">
                  <c:v>750</c:v>
                </c:pt>
                <c:pt idx="580">
                  <c:v>750</c:v>
                </c:pt>
                <c:pt idx="581">
                  <c:v>750</c:v>
                </c:pt>
                <c:pt idx="582">
                  <c:v>750</c:v>
                </c:pt>
                <c:pt idx="583">
                  <c:v>750</c:v>
                </c:pt>
                <c:pt idx="584">
                  <c:v>750</c:v>
                </c:pt>
                <c:pt idx="585">
                  <c:v>750</c:v>
                </c:pt>
                <c:pt idx="586">
                  <c:v>750</c:v>
                </c:pt>
                <c:pt idx="587">
                  <c:v>750</c:v>
                </c:pt>
                <c:pt idx="588">
                  <c:v>750</c:v>
                </c:pt>
                <c:pt idx="589">
                  <c:v>750</c:v>
                </c:pt>
                <c:pt idx="590">
                  <c:v>750</c:v>
                </c:pt>
                <c:pt idx="591">
                  <c:v>750</c:v>
                </c:pt>
                <c:pt idx="592">
                  <c:v>750</c:v>
                </c:pt>
                <c:pt idx="593">
                  <c:v>750</c:v>
                </c:pt>
                <c:pt idx="594">
                  <c:v>750</c:v>
                </c:pt>
                <c:pt idx="595">
                  <c:v>750</c:v>
                </c:pt>
                <c:pt idx="596">
                  <c:v>750</c:v>
                </c:pt>
                <c:pt idx="597">
                  <c:v>750</c:v>
                </c:pt>
                <c:pt idx="598">
                  <c:v>750</c:v>
                </c:pt>
                <c:pt idx="599">
                  <c:v>750</c:v>
                </c:pt>
                <c:pt idx="600">
                  <c:v>750</c:v>
                </c:pt>
                <c:pt idx="601">
                  <c:v>750</c:v>
                </c:pt>
                <c:pt idx="602">
                  <c:v>750</c:v>
                </c:pt>
                <c:pt idx="603">
                  <c:v>750</c:v>
                </c:pt>
                <c:pt idx="604">
                  <c:v>750</c:v>
                </c:pt>
                <c:pt idx="605">
                  <c:v>750</c:v>
                </c:pt>
                <c:pt idx="606">
                  <c:v>750</c:v>
                </c:pt>
                <c:pt idx="607">
                  <c:v>750</c:v>
                </c:pt>
                <c:pt idx="608">
                  <c:v>750</c:v>
                </c:pt>
                <c:pt idx="609">
                  <c:v>750</c:v>
                </c:pt>
                <c:pt idx="610">
                  <c:v>750</c:v>
                </c:pt>
                <c:pt idx="611">
                  <c:v>750</c:v>
                </c:pt>
                <c:pt idx="612">
                  <c:v>750</c:v>
                </c:pt>
                <c:pt idx="613">
                  <c:v>750</c:v>
                </c:pt>
                <c:pt idx="614">
                  <c:v>750</c:v>
                </c:pt>
                <c:pt idx="615">
                  <c:v>750</c:v>
                </c:pt>
                <c:pt idx="616">
                  <c:v>750</c:v>
                </c:pt>
                <c:pt idx="617">
                  <c:v>750</c:v>
                </c:pt>
                <c:pt idx="618">
                  <c:v>750</c:v>
                </c:pt>
                <c:pt idx="619">
                  <c:v>750</c:v>
                </c:pt>
                <c:pt idx="620">
                  <c:v>750</c:v>
                </c:pt>
                <c:pt idx="621">
                  <c:v>750</c:v>
                </c:pt>
                <c:pt idx="622">
                  <c:v>750</c:v>
                </c:pt>
                <c:pt idx="623">
                  <c:v>750</c:v>
                </c:pt>
                <c:pt idx="624">
                  <c:v>750</c:v>
                </c:pt>
                <c:pt idx="625">
                  <c:v>750</c:v>
                </c:pt>
                <c:pt idx="626">
                  <c:v>750</c:v>
                </c:pt>
                <c:pt idx="627">
                  <c:v>750</c:v>
                </c:pt>
                <c:pt idx="628">
                  <c:v>750</c:v>
                </c:pt>
                <c:pt idx="629">
                  <c:v>750</c:v>
                </c:pt>
                <c:pt idx="630">
                  <c:v>750</c:v>
                </c:pt>
                <c:pt idx="631">
                  <c:v>750</c:v>
                </c:pt>
                <c:pt idx="632">
                  <c:v>750</c:v>
                </c:pt>
                <c:pt idx="633">
                  <c:v>750</c:v>
                </c:pt>
                <c:pt idx="634">
                  <c:v>750</c:v>
                </c:pt>
                <c:pt idx="635">
                  <c:v>750</c:v>
                </c:pt>
                <c:pt idx="636">
                  <c:v>750</c:v>
                </c:pt>
                <c:pt idx="637">
                  <c:v>750</c:v>
                </c:pt>
                <c:pt idx="638">
                  <c:v>750</c:v>
                </c:pt>
                <c:pt idx="639">
                  <c:v>750</c:v>
                </c:pt>
                <c:pt idx="640">
                  <c:v>750</c:v>
                </c:pt>
                <c:pt idx="641">
                  <c:v>750</c:v>
                </c:pt>
                <c:pt idx="642">
                  <c:v>750</c:v>
                </c:pt>
                <c:pt idx="643">
                  <c:v>750</c:v>
                </c:pt>
                <c:pt idx="644">
                  <c:v>750</c:v>
                </c:pt>
                <c:pt idx="645">
                  <c:v>750</c:v>
                </c:pt>
                <c:pt idx="646">
                  <c:v>750</c:v>
                </c:pt>
                <c:pt idx="647">
                  <c:v>750</c:v>
                </c:pt>
                <c:pt idx="648">
                  <c:v>750</c:v>
                </c:pt>
                <c:pt idx="649">
                  <c:v>750</c:v>
                </c:pt>
                <c:pt idx="650">
                  <c:v>750</c:v>
                </c:pt>
                <c:pt idx="651">
                  <c:v>750</c:v>
                </c:pt>
                <c:pt idx="652">
                  <c:v>750</c:v>
                </c:pt>
                <c:pt idx="653">
                  <c:v>750</c:v>
                </c:pt>
                <c:pt idx="654">
                  <c:v>750</c:v>
                </c:pt>
                <c:pt idx="655">
                  <c:v>750</c:v>
                </c:pt>
                <c:pt idx="656">
                  <c:v>750</c:v>
                </c:pt>
                <c:pt idx="657">
                  <c:v>750</c:v>
                </c:pt>
                <c:pt idx="658">
                  <c:v>750</c:v>
                </c:pt>
                <c:pt idx="659">
                  <c:v>750</c:v>
                </c:pt>
                <c:pt idx="660">
                  <c:v>750</c:v>
                </c:pt>
                <c:pt idx="661">
                  <c:v>750</c:v>
                </c:pt>
                <c:pt idx="662">
                  <c:v>750</c:v>
                </c:pt>
                <c:pt idx="663">
                  <c:v>750</c:v>
                </c:pt>
                <c:pt idx="664">
                  <c:v>750</c:v>
                </c:pt>
                <c:pt idx="665">
                  <c:v>750</c:v>
                </c:pt>
                <c:pt idx="666">
                  <c:v>750</c:v>
                </c:pt>
                <c:pt idx="667">
                  <c:v>750</c:v>
                </c:pt>
                <c:pt idx="668">
                  <c:v>750</c:v>
                </c:pt>
                <c:pt idx="669">
                  <c:v>750</c:v>
                </c:pt>
                <c:pt idx="670">
                  <c:v>750</c:v>
                </c:pt>
                <c:pt idx="671">
                  <c:v>750</c:v>
                </c:pt>
                <c:pt idx="672">
                  <c:v>750</c:v>
                </c:pt>
                <c:pt idx="673">
                  <c:v>750</c:v>
                </c:pt>
                <c:pt idx="674">
                  <c:v>750</c:v>
                </c:pt>
                <c:pt idx="675">
                  <c:v>750</c:v>
                </c:pt>
                <c:pt idx="676">
                  <c:v>750</c:v>
                </c:pt>
                <c:pt idx="677">
                  <c:v>750</c:v>
                </c:pt>
                <c:pt idx="678">
                  <c:v>750</c:v>
                </c:pt>
                <c:pt idx="679">
                  <c:v>750</c:v>
                </c:pt>
                <c:pt idx="680">
                  <c:v>750</c:v>
                </c:pt>
                <c:pt idx="681">
                  <c:v>750</c:v>
                </c:pt>
                <c:pt idx="682">
                  <c:v>750</c:v>
                </c:pt>
                <c:pt idx="683">
                  <c:v>750</c:v>
                </c:pt>
                <c:pt idx="684">
                  <c:v>750</c:v>
                </c:pt>
                <c:pt idx="685">
                  <c:v>750</c:v>
                </c:pt>
                <c:pt idx="686">
                  <c:v>750</c:v>
                </c:pt>
                <c:pt idx="687">
                  <c:v>750</c:v>
                </c:pt>
                <c:pt idx="688">
                  <c:v>750</c:v>
                </c:pt>
                <c:pt idx="689">
                  <c:v>750</c:v>
                </c:pt>
                <c:pt idx="690">
                  <c:v>750</c:v>
                </c:pt>
                <c:pt idx="691">
                  <c:v>750</c:v>
                </c:pt>
                <c:pt idx="692">
                  <c:v>750</c:v>
                </c:pt>
                <c:pt idx="693">
                  <c:v>750</c:v>
                </c:pt>
                <c:pt idx="694">
                  <c:v>750</c:v>
                </c:pt>
                <c:pt idx="695">
                  <c:v>750</c:v>
                </c:pt>
                <c:pt idx="696">
                  <c:v>750</c:v>
                </c:pt>
                <c:pt idx="697">
                  <c:v>750</c:v>
                </c:pt>
                <c:pt idx="698">
                  <c:v>750</c:v>
                </c:pt>
                <c:pt idx="699">
                  <c:v>750</c:v>
                </c:pt>
                <c:pt idx="700">
                  <c:v>750</c:v>
                </c:pt>
                <c:pt idx="701">
                  <c:v>750</c:v>
                </c:pt>
                <c:pt idx="702">
                  <c:v>750</c:v>
                </c:pt>
                <c:pt idx="703">
                  <c:v>750</c:v>
                </c:pt>
                <c:pt idx="704">
                  <c:v>750</c:v>
                </c:pt>
                <c:pt idx="705">
                  <c:v>750</c:v>
                </c:pt>
                <c:pt idx="706">
                  <c:v>750</c:v>
                </c:pt>
                <c:pt idx="707">
                  <c:v>750</c:v>
                </c:pt>
                <c:pt idx="708">
                  <c:v>750</c:v>
                </c:pt>
                <c:pt idx="709">
                  <c:v>750</c:v>
                </c:pt>
                <c:pt idx="710">
                  <c:v>750</c:v>
                </c:pt>
                <c:pt idx="711">
                  <c:v>750</c:v>
                </c:pt>
                <c:pt idx="712">
                  <c:v>750</c:v>
                </c:pt>
                <c:pt idx="713">
                  <c:v>750</c:v>
                </c:pt>
                <c:pt idx="714">
                  <c:v>750</c:v>
                </c:pt>
                <c:pt idx="715">
                  <c:v>750</c:v>
                </c:pt>
                <c:pt idx="716">
                  <c:v>750</c:v>
                </c:pt>
                <c:pt idx="717">
                  <c:v>750</c:v>
                </c:pt>
                <c:pt idx="718">
                  <c:v>750</c:v>
                </c:pt>
                <c:pt idx="719">
                  <c:v>750</c:v>
                </c:pt>
                <c:pt idx="720">
                  <c:v>750</c:v>
                </c:pt>
                <c:pt idx="721">
                  <c:v>750</c:v>
                </c:pt>
                <c:pt idx="722">
                  <c:v>750</c:v>
                </c:pt>
                <c:pt idx="723">
                  <c:v>750</c:v>
                </c:pt>
                <c:pt idx="724">
                  <c:v>750</c:v>
                </c:pt>
                <c:pt idx="725">
                  <c:v>750</c:v>
                </c:pt>
                <c:pt idx="726">
                  <c:v>750</c:v>
                </c:pt>
                <c:pt idx="727">
                  <c:v>750</c:v>
                </c:pt>
                <c:pt idx="728">
                  <c:v>750</c:v>
                </c:pt>
                <c:pt idx="729">
                  <c:v>750</c:v>
                </c:pt>
                <c:pt idx="730">
                  <c:v>750</c:v>
                </c:pt>
                <c:pt idx="731">
                  <c:v>750</c:v>
                </c:pt>
                <c:pt idx="732">
                  <c:v>750</c:v>
                </c:pt>
                <c:pt idx="733">
                  <c:v>750</c:v>
                </c:pt>
                <c:pt idx="734">
                  <c:v>750</c:v>
                </c:pt>
                <c:pt idx="735">
                  <c:v>750</c:v>
                </c:pt>
                <c:pt idx="736">
                  <c:v>750</c:v>
                </c:pt>
                <c:pt idx="737">
                  <c:v>750</c:v>
                </c:pt>
                <c:pt idx="738">
                  <c:v>750</c:v>
                </c:pt>
                <c:pt idx="739">
                  <c:v>750</c:v>
                </c:pt>
                <c:pt idx="740">
                  <c:v>750</c:v>
                </c:pt>
                <c:pt idx="741">
                  <c:v>750</c:v>
                </c:pt>
                <c:pt idx="742">
                  <c:v>750</c:v>
                </c:pt>
                <c:pt idx="743">
                  <c:v>750</c:v>
                </c:pt>
                <c:pt idx="744">
                  <c:v>750</c:v>
                </c:pt>
                <c:pt idx="745">
                  <c:v>750</c:v>
                </c:pt>
                <c:pt idx="746">
                  <c:v>750</c:v>
                </c:pt>
                <c:pt idx="747">
                  <c:v>750</c:v>
                </c:pt>
                <c:pt idx="748">
                  <c:v>750</c:v>
                </c:pt>
                <c:pt idx="749">
                  <c:v>750</c:v>
                </c:pt>
                <c:pt idx="750">
                  <c:v>750</c:v>
                </c:pt>
                <c:pt idx="751">
                  <c:v>750</c:v>
                </c:pt>
                <c:pt idx="752">
                  <c:v>750</c:v>
                </c:pt>
                <c:pt idx="753">
                  <c:v>750</c:v>
                </c:pt>
                <c:pt idx="754">
                  <c:v>750</c:v>
                </c:pt>
                <c:pt idx="755">
                  <c:v>750</c:v>
                </c:pt>
                <c:pt idx="756">
                  <c:v>750</c:v>
                </c:pt>
                <c:pt idx="757">
                  <c:v>750</c:v>
                </c:pt>
                <c:pt idx="758">
                  <c:v>750</c:v>
                </c:pt>
                <c:pt idx="759">
                  <c:v>750</c:v>
                </c:pt>
                <c:pt idx="760">
                  <c:v>750</c:v>
                </c:pt>
                <c:pt idx="761">
                  <c:v>750</c:v>
                </c:pt>
                <c:pt idx="762">
                  <c:v>750</c:v>
                </c:pt>
                <c:pt idx="763">
                  <c:v>750</c:v>
                </c:pt>
                <c:pt idx="764">
                  <c:v>750</c:v>
                </c:pt>
                <c:pt idx="765">
                  <c:v>750</c:v>
                </c:pt>
                <c:pt idx="766">
                  <c:v>750</c:v>
                </c:pt>
                <c:pt idx="767">
                  <c:v>750</c:v>
                </c:pt>
                <c:pt idx="768">
                  <c:v>750</c:v>
                </c:pt>
                <c:pt idx="769">
                  <c:v>750</c:v>
                </c:pt>
                <c:pt idx="770">
                  <c:v>750</c:v>
                </c:pt>
                <c:pt idx="771">
                  <c:v>750</c:v>
                </c:pt>
                <c:pt idx="772">
                  <c:v>750</c:v>
                </c:pt>
                <c:pt idx="773">
                  <c:v>750</c:v>
                </c:pt>
                <c:pt idx="774">
                  <c:v>750</c:v>
                </c:pt>
                <c:pt idx="775">
                  <c:v>750</c:v>
                </c:pt>
                <c:pt idx="776">
                  <c:v>750</c:v>
                </c:pt>
                <c:pt idx="777">
                  <c:v>750</c:v>
                </c:pt>
                <c:pt idx="778">
                  <c:v>750</c:v>
                </c:pt>
                <c:pt idx="779">
                  <c:v>750</c:v>
                </c:pt>
                <c:pt idx="780">
                  <c:v>750</c:v>
                </c:pt>
                <c:pt idx="781">
                  <c:v>750</c:v>
                </c:pt>
                <c:pt idx="782">
                  <c:v>750</c:v>
                </c:pt>
                <c:pt idx="783">
                  <c:v>750</c:v>
                </c:pt>
                <c:pt idx="784">
                  <c:v>750</c:v>
                </c:pt>
                <c:pt idx="785">
                  <c:v>750</c:v>
                </c:pt>
                <c:pt idx="786">
                  <c:v>750</c:v>
                </c:pt>
                <c:pt idx="787">
                  <c:v>750</c:v>
                </c:pt>
                <c:pt idx="788">
                  <c:v>750</c:v>
                </c:pt>
                <c:pt idx="789">
                  <c:v>750</c:v>
                </c:pt>
                <c:pt idx="790">
                  <c:v>750</c:v>
                </c:pt>
                <c:pt idx="791">
                  <c:v>750</c:v>
                </c:pt>
                <c:pt idx="792">
                  <c:v>750</c:v>
                </c:pt>
                <c:pt idx="793">
                  <c:v>750</c:v>
                </c:pt>
                <c:pt idx="794">
                  <c:v>750</c:v>
                </c:pt>
                <c:pt idx="795">
                  <c:v>750</c:v>
                </c:pt>
                <c:pt idx="796">
                  <c:v>750</c:v>
                </c:pt>
                <c:pt idx="797">
                  <c:v>750</c:v>
                </c:pt>
                <c:pt idx="798">
                  <c:v>750</c:v>
                </c:pt>
                <c:pt idx="799">
                  <c:v>750</c:v>
                </c:pt>
                <c:pt idx="800">
                  <c:v>750</c:v>
                </c:pt>
                <c:pt idx="801">
                  <c:v>750</c:v>
                </c:pt>
                <c:pt idx="802">
                  <c:v>750</c:v>
                </c:pt>
                <c:pt idx="803">
                  <c:v>750</c:v>
                </c:pt>
                <c:pt idx="804">
                  <c:v>750</c:v>
                </c:pt>
                <c:pt idx="805">
                  <c:v>750</c:v>
                </c:pt>
                <c:pt idx="806">
                  <c:v>750</c:v>
                </c:pt>
                <c:pt idx="807">
                  <c:v>750</c:v>
                </c:pt>
                <c:pt idx="808">
                  <c:v>750</c:v>
                </c:pt>
                <c:pt idx="809">
                  <c:v>750</c:v>
                </c:pt>
                <c:pt idx="810">
                  <c:v>750</c:v>
                </c:pt>
                <c:pt idx="811">
                  <c:v>750</c:v>
                </c:pt>
                <c:pt idx="812">
                  <c:v>750</c:v>
                </c:pt>
                <c:pt idx="813">
                  <c:v>750</c:v>
                </c:pt>
                <c:pt idx="814">
                  <c:v>750</c:v>
                </c:pt>
                <c:pt idx="815">
                  <c:v>750</c:v>
                </c:pt>
                <c:pt idx="816">
                  <c:v>750</c:v>
                </c:pt>
                <c:pt idx="817">
                  <c:v>750</c:v>
                </c:pt>
                <c:pt idx="818">
                  <c:v>750</c:v>
                </c:pt>
                <c:pt idx="819">
                  <c:v>750</c:v>
                </c:pt>
                <c:pt idx="820">
                  <c:v>750</c:v>
                </c:pt>
                <c:pt idx="821">
                  <c:v>750</c:v>
                </c:pt>
                <c:pt idx="822">
                  <c:v>750</c:v>
                </c:pt>
                <c:pt idx="823">
                  <c:v>750</c:v>
                </c:pt>
                <c:pt idx="824">
                  <c:v>750</c:v>
                </c:pt>
                <c:pt idx="825">
                  <c:v>750</c:v>
                </c:pt>
                <c:pt idx="826">
                  <c:v>750</c:v>
                </c:pt>
                <c:pt idx="827">
                  <c:v>750</c:v>
                </c:pt>
                <c:pt idx="828">
                  <c:v>750</c:v>
                </c:pt>
                <c:pt idx="829">
                  <c:v>750</c:v>
                </c:pt>
                <c:pt idx="830">
                  <c:v>750</c:v>
                </c:pt>
                <c:pt idx="831">
                  <c:v>750</c:v>
                </c:pt>
                <c:pt idx="832">
                  <c:v>750</c:v>
                </c:pt>
                <c:pt idx="833">
                  <c:v>750</c:v>
                </c:pt>
                <c:pt idx="834">
                  <c:v>750</c:v>
                </c:pt>
                <c:pt idx="835">
                  <c:v>750</c:v>
                </c:pt>
                <c:pt idx="836">
                  <c:v>750</c:v>
                </c:pt>
                <c:pt idx="837">
                  <c:v>750</c:v>
                </c:pt>
                <c:pt idx="838">
                  <c:v>750</c:v>
                </c:pt>
                <c:pt idx="839">
                  <c:v>750</c:v>
                </c:pt>
                <c:pt idx="840">
                  <c:v>750</c:v>
                </c:pt>
                <c:pt idx="841">
                  <c:v>750</c:v>
                </c:pt>
                <c:pt idx="842">
                  <c:v>750</c:v>
                </c:pt>
                <c:pt idx="843">
                  <c:v>750</c:v>
                </c:pt>
                <c:pt idx="844">
                  <c:v>750</c:v>
                </c:pt>
                <c:pt idx="845">
                  <c:v>750</c:v>
                </c:pt>
                <c:pt idx="846">
                  <c:v>750</c:v>
                </c:pt>
                <c:pt idx="847">
                  <c:v>750</c:v>
                </c:pt>
                <c:pt idx="848">
                  <c:v>750</c:v>
                </c:pt>
                <c:pt idx="849">
                  <c:v>750</c:v>
                </c:pt>
                <c:pt idx="850">
                  <c:v>750</c:v>
                </c:pt>
                <c:pt idx="851">
                  <c:v>750</c:v>
                </c:pt>
                <c:pt idx="852">
                  <c:v>750</c:v>
                </c:pt>
                <c:pt idx="853">
                  <c:v>750</c:v>
                </c:pt>
                <c:pt idx="854">
                  <c:v>750</c:v>
                </c:pt>
                <c:pt idx="855">
                  <c:v>750</c:v>
                </c:pt>
                <c:pt idx="856">
                  <c:v>750</c:v>
                </c:pt>
                <c:pt idx="857">
                  <c:v>750</c:v>
                </c:pt>
                <c:pt idx="858">
                  <c:v>750</c:v>
                </c:pt>
                <c:pt idx="859">
                  <c:v>750</c:v>
                </c:pt>
                <c:pt idx="860">
                  <c:v>750</c:v>
                </c:pt>
                <c:pt idx="861">
                  <c:v>750</c:v>
                </c:pt>
                <c:pt idx="862">
                  <c:v>750</c:v>
                </c:pt>
                <c:pt idx="863">
                  <c:v>750</c:v>
                </c:pt>
                <c:pt idx="864">
                  <c:v>750</c:v>
                </c:pt>
                <c:pt idx="865">
                  <c:v>750</c:v>
                </c:pt>
                <c:pt idx="866">
                  <c:v>750</c:v>
                </c:pt>
                <c:pt idx="867">
                  <c:v>750</c:v>
                </c:pt>
                <c:pt idx="868">
                  <c:v>750</c:v>
                </c:pt>
                <c:pt idx="869">
                  <c:v>750</c:v>
                </c:pt>
                <c:pt idx="870">
                  <c:v>750</c:v>
                </c:pt>
                <c:pt idx="871">
                  <c:v>750</c:v>
                </c:pt>
                <c:pt idx="872">
                  <c:v>750</c:v>
                </c:pt>
                <c:pt idx="873">
                  <c:v>750</c:v>
                </c:pt>
                <c:pt idx="874">
                  <c:v>750</c:v>
                </c:pt>
                <c:pt idx="875">
                  <c:v>750</c:v>
                </c:pt>
                <c:pt idx="876">
                  <c:v>750</c:v>
                </c:pt>
                <c:pt idx="877">
                  <c:v>750</c:v>
                </c:pt>
                <c:pt idx="878">
                  <c:v>750</c:v>
                </c:pt>
                <c:pt idx="879">
                  <c:v>750</c:v>
                </c:pt>
                <c:pt idx="880">
                  <c:v>750</c:v>
                </c:pt>
                <c:pt idx="881">
                  <c:v>750</c:v>
                </c:pt>
                <c:pt idx="882">
                  <c:v>750</c:v>
                </c:pt>
                <c:pt idx="883">
                  <c:v>750</c:v>
                </c:pt>
                <c:pt idx="884">
                  <c:v>750</c:v>
                </c:pt>
                <c:pt idx="885">
                  <c:v>750</c:v>
                </c:pt>
                <c:pt idx="886">
                  <c:v>750</c:v>
                </c:pt>
                <c:pt idx="887">
                  <c:v>750</c:v>
                </c:pt>
                <c:pt idx="888">
                  <c:v>750</c:v>
                </c:pt>
                <c:pt idx="889">
                  <c:v>750</c:v>
                </c:pt>
                <c:pt idx="890">
                  <c:v>750</c:v>
                </c:pt>
                <c:pt idx="891">
                  <c:v>750</c:v>
                </c:pt>
                <c:pt idx="892">
                  <c:v>750</c:v>
                </c:pt>
                <c:pt idx="893">
                  <c:v>750</c:v>
                </c:pt>
                <c:pt idx="894">
                  <c:v>750</c:v>
                </c:pt>
                <c:pt idx="895">
                  <c:v>750</c:v>
                </c:pt>
                <c:pt idx="896">
                  <c:v>750</c:v>
                </c:pt>
                <c:pt idx="897">
                  <c:v>750</c:v>
                </c:pt>
                <c:pt idx="898">
                  <c:v>750</c:v>
                </c:pt>
                <c:pt idx="899">
                  <c:v>750</c:v>
                </c:pt>
                <c:pt idx="900">
                  <c:v>750</c:v>
                </c:pt>
                <c:pt idx="901">
                  <c:v>750</c:v>
                </c:pt>
                <c:pt idx="902">
                  <c:v>750</c:v>
                </c:pt>
                <c:pt idx="903">
                  <c:v>750</c:v>
                </c:pt>
                <c:pt idx="904">
                  <c:v>750</c:v>
                </c:pt>
                <c:pt idx="905">
                  <c:v>750</c:v>
                </c:pt>
                <c:pt idx="906">
                  <c:v>750</c:v>
                </c:pt>
                <c:pt idx="907">
                  <c:v>750</c:v>
                </c:pt>
                <c:pt idx="908">
                  <c:v>750</c:v>
                </c:pt>
                <c:pt idx="909">
                  <c:v>750</c:v>
                </c:pt>
                <c:pt idx="910">
                  <c:v>750</c:v>
                </c:pt>
                <c:pt idx="911">
                  <c:v>750</c:v>
                </c:pt>
                <c:pt idx="912">
                  <c:v>750</c:v>
                </c:pt>
                <c:pt idx="913">
                  <c:v>750</c:v>
                </c:pt>
                <c:pt idx="914">
                  <c:v>750</c:v>
                </c:pt>
                <c:pt idx="915">
                  <c:v>750</c:v>
                </c:pt>
                <c:pt idx="916">
                  <c:v>750</c:v>
                </c:pt>
                <c:pt idx="917">
                  <c:v>750</c:v>
                </c:pt>
                <c:pt idx="918">
                  <c:v>750</c:v>
                </c:pt>
                <c:pt idx="919">
                  <c:v>750</c:v>
                </c:pt>
                <c:pt idx="920">
                  <c:v>750</c:v>
                </c:pt>
                <c:pt idx="921">
                  <c:v>750</c:v>
                </c:pt>
                <c:pt idx="922">
                  <c:v>750</c:v>
                </c:pt>
                <c:pt idx="923">
                  <c:v>750</c:v>
                </c:pt>
                <c:pt idx="924">
                  <c:v>750</c:v>
                </c:pt>
                <c:pt idx="925">
                  <c:v>750</c:v>
                </c:pt>
                <c:pt idx="926">
                  <c:v>750</c:v>
                </c:pt>
                <c:pt idx="927">
                  <c:v>750</c:v>
                </c:pt>
                <c:pt idx="928">
                  <c:v>750</c:v>
                </c:pt>
                <c:pt idx="929">
                  <c:v>750</c:v>
                </c:pt>
                <c:pt idx="930">
                  <c:v>750</c:v>
                </c:pt>
                <c:pt idx="931">
                  <c:v>750</c:v>
                </c:pt>
                <c:pt idx="932">
                  <c:v>750</c:v>
                </c:pt>
                <c:pt idx="933">
                  <c:v>750</c:v>
                </c:pt>
                <c:pt idx="934">
                  <c:v>750</c:v>
                </c:pt>
                <c:pt idx="935">
                  <c:v>750</c:v>
                </c:pt>
                <c:pt idx="936">
                  <c:v>750</c:v>
                </c:pt>
                <c:pt idx="937">
                  <c:v>750</c:v>
                </c:pt>
                <c:pt idx="938">
                  <c:v>750</c:v>
                </c:pt>
                <c:pt idx="939">
                  <c:v>750</c:v>
                </c:pt>
                <c:pt idx="940">
                  <c:v>750</c:v>
                </c:pt>
                <c:pt idx="941">
                  <c:v>750</c:v>
                </c:pt>
                <c:pt idx="942">
                  <c:v>750</c:v>
                </c:pt>
                <c:pt idx="943">
                  <c:v>750</c:v>
                </c:pt>
                <c:pt idx="944">
                  <c:v>750</c:v>
                </c:pt>
                <c:pt idx="945">
                  <c:v>750</c:v>
                </c:pt>
                <c:pt idx="946">
                  <c:v>750</c:v>
                </c:pt>
                <c:pt idx="947">
                  <c:v>750</c:v>
                </c:pt>
                <c:pt idx="948">
                  <c:v>750</c:v>
                </c:pt>
                <c:pt idx="949">
                  <c:v>750</c:v>
                </c:pt>
                <c:pt idx="950">
                  <c:v>750</c:v>
                </c:pt>
                <c:pt idx="951">
                  <c:v>750</c:v>
                </c:pt>
                <c:pt idx="952">
                  <c:v>750</c:v>
                </c:pt>
                <c:pt idx="953">
                  <c:v>750</c:v>
                </c:pt>
                <c:pt idx="954">
                  <c:v>750</c:v>
                </c:pt>
                <c:pt idx="955">
                  <c:v>750</c:v>
                </c:pt>
                <c:pt idx="956">
                  <c:v>750</c:v>
                </c:pt>
                <c:pt idx="957">
                  <c:v>750</c:v>
                </c:pt>
                <c:pt idx="958">
                  <c:v>750</c:v>
                </c:pt>
                <c:pt idx="959">
                  <c:v>750</c:v>
                </c:pt>
                <c:pt idx="960">
                  <c:v>750</c:v>
                </c:pt>
                <c:pt idx="961">
                  <c:v>750</c:v>
                </c:pt>
                <c:pt idx="962">
                  <c:v>750</c:v>
                </c:pt>
                <c:pt idx="963">
                  <c:v>750</c:v>
                </c:pt>
                <c:pt idx="964">
                  <c:v>750</c:v>
                </c:pt>
                <c:pt idx="965">
                  <c:v>750</c:v>
                </c:pt>
                <c:pt idx="966">
                  <c:v>750</c:v>
                </c:pt>
                <c:pt idx="967">
                  <c:v>750</c:v>
                </c:pt>
                <c:pt idx="968">
                  <c:v>750</c:v>
                </c:pt>
                <c:pt idx="969">
                  <c:v>750</c:v>
                </c:pt>
                <c:pt idx="970">
                  <c:v>750</c:v>
                </c:pt>
                <c:pt idx="971">
                  <c:v>750</c:v>
                </c:pt>
                <c:pt idx="972">
                  <c:v>750</c:v>
                </c:pt>
                <c:pt idx="973">
                  <c:v>750</c:v>
                </c:pt>
                <c:pt idx="974">
                  <c:v>750</c:v>
                </c:pt>
                <c:pt idx="975">
                  <c:v>750</c:v>
                </c:pt>
                <c:pt idx="976">
                  <c:v>750</c:v>
                </c:pt>
                <c:pt idx="977">
                  <c:v>750</c:v>
                </c:pt>
                <c:pt idx="978">
                  <c:v>750</c:v>
                </c:pt>
                <c:pt idx="979">
                  <c:v>750</c:v>
                </c:pt>
                <c:pt idx="980">
                  <c:v>750</c:v>
                </c:pt>
                <c:pt idx="981">
                  <c:v>750</c:v>
                </c:pt>
                <c:pt idx="982">
                  <c:v>750</c:v>
                </c:pt>
                <c:pt idx="983">
                  <c:v>750</c:v>
                </c:pt>
                <c:pt idx="984">
                  <c:v>750</c:v>
                </c:pt>
                <c:pt idx="985">
                  <c:v>750</c:v>
                </c:pt>
                <c:pt idx="986">
                  <c:v>750</c:v>
                </c:pt>
                <c:pt idx="987">
                  <c:v>750</c:v>
                </c:pt>
                <c:pt idx="988">
                  <c:v>750</c:v>
                </c:pt>
                <c:pt idx="989">
                  <c:v>750</c:v>
                </c:pt>
                <c:pt idx="990">
                  <c:v>750</c:v>
                </c:pt>
                <c:pt idx="991">
                  <c:v>750</c:v>
                </c:pt>
                <c:pt idx="992">
                  <c:v>750</c:v>
                </c:pt>
                <c:pt idx="993">
                  <c:v>750</c:v>
                </c:pt>
                <c:pt idx="994">
                  <c:v>750</c:v>
                </c:pt>
                <c:pt idx="995">
                  <c:v>750</c:v>
                </c:pt>
                <c:pt idx="996">
                  <c:v>750</c:v>
                </c:pt>
                <c:pt idx="997">
                  <c:v>750</c:v>
                </c:pt>
                <c:pt idx="998">
                  <c:v>750</c:v>
                </c:pt>
                <c:pt idx="999">
                  <c:v>750</c:v>
                </c:pt>
                <c:pt idx="1000">
                  <c:v>750</c:v>
                </c:pt>
                <c:pt idx="1001">
                  <c:v>750</c:v>
                </c:pt>
                <c:pt idx="1002">
                  <c:v>750</c:v>
                </c:pt>
                <c:pt idx="1003">
                  <c:v>750</c:v>
                </c:pt>
                <c:pt idx="1004">
                  <c:v>750</c:v>
                </c:pt>
                <c:pt idx="1005">
                  <c:v>750</c:v>
                </c:pt>
                <c:pt idx="1006">
                  <c:v>750</c:v>
                </c:pt>
                <c:pt idx="1007">
                  <c:v>750</c:v>
                </c:pt>
                <c:pt idx="1008">
                  <c:v>750</c:v>
                </c:pt>
                <c:pt idx="1009">
                  <c:v>750</c:v>
                </c:pt>
                <c:pt idx="1010">
                  <c:v>750</c:v>
                </c:pt>
                <c:pt idx="1011">
                  <c:v>750</c:v>
                </c:pt>
                <c:pt idx="1012">
                  <c:v>750</c:v>
                </c:pt>
                <c:pt idx="1013">
                  <c:v>750</c:v>
                </c:pt>
                <c:pt idx="1014">
                  <c:v>750</c:v>
                </c:pt>
                <c:pt idx="1015">
                  <c:v>750</c:v>
                </c:pt>
                <c:pt idx="1016">
                  <c:v>750</c:v>
                </c:pt>
                <c:pt idx="1017">
                  <c:v>750</c:v>
                </c:pt>
                <c:pt idx="1018">
                  <c:v>750</c:v>
                </c:pt>
                <c:pt idx="1019">
                  <c:v>750</c:v>
                </c:pt>
                <c:pt idx="1020">
                  <c:v>750</c:v>
                </c:pt>
                <c:pt idx="1021">
                  <c:v>750</c:v>
                </c:pt>
                <c:pt idx="1022">
                  <c:v>750</c:v>
                </c:pt>
                <c:pt idx="1023">
                  <c:v>750</c:v>
                </c:pt>
                <c:pt idx="1024">
                  <c:v>750</c:v>
                </c:pt>
                <c:pt idx="1025">
                  <c:v>750</c:v>
                </c:pt>
                <c:pt idx="1026">
                  <c:v>750</c:v>
                </c:pt>
                <c:pt idx="1027">
                  <c:v>750</c:v>
                </c:pt>
                <c:pt idx="1028">
                  <c:v>750</c:v>
                </c:pt>
                <c:pt idx="1029">
                  <c:v>750</c:v>
                </c:pt>
                <c:pt idx="1030">
                  <c:v>750</c:v>
                </c:pt>
                <c:pt idx="1031">
                  <c:v>750</c:v>
                </c:pt>
                <c:pt idx="1032">
                  <c:v>750</c:v>
                </c:pt>
                <c:pt idx="1033">
                  <c:v>750</c:v>
                </c:pt>
                <c:pt idx="1034">
                  <c:v>750</c:v>
                </c:pt>
                <c:pt idx="1035">
                  <c:v>750</c:v>
                </c:pt>
                <c:pt idx="1036">
                  <c:v>750</c:v>
                </c:pt>
                <c:pt idx="1037">
                  <c:v>750</c:v>
                </c:pt>
                <c:pt idx="1038">
                  <c:v>750</c:v>
                </c:pt>
                <c:pt idx="1039">
                  <c:v>750</c:v>
                </c:pt>
                <c:pt idx="1040">
                  <c:v>750</c:v>
                </c:pt>
                <c:pt idx="1041">
                  <c:v>750</c:v>
                </c:pt>
                <c:pt idx="1042">
                  <c:v>750</c:v>
                </c:pt>
                <c:pt idx="1043">
                  <c:v>750</c:v>
                </c:pt>
                <c:pt idx="1044">
                  <c:v>750</c:v>
                </c:pt>
                <c:pt idx="1045">
                  <c:v>750</c:v>
                </c:pt>
                <c:pt idx="1046">
                  <c:v>750</c:v>
                </c:pt>
                <c:pt idx="1047">
                  <c:v>750</c:v>
                </c:pt>
                <c:pt idx="1048">
                  <c:v>750</c:v>
                </c:pt>
                <c:pt idx="1049">
                  <c:v>750</c:v>
                </c:pt>
                <c:pt idx="1050">
                  <c:v>750</c:v>
                </c:pt>
                <c:pt idx="1051">
                  <c:v>750</c:v>
                </c:pt>
                <c:pt idx="1052">
                  <c:v>750</c:v>
                </c:pt>
                <c:pt idx="1053">
                  <c:v>750</c:v>
                </c:pt>
                <c:pt idx="1054">
                  <c:v>750</c:v>
                </c:pt>
                <c:pt idx="1055">
                  <c:v>750</c:v>
                </c:pt>
                <c:pt idx="1056">
                  <c:v>750</c:v>
                </c:pt>
                <c:pt idx="1057">
                  <c:v>750</c:v>
                </c:pt>
                <c:pt idx="1058">
                  <c:v>750</c:v>
                </c:pt>
                <c:pt idx="1059">
                  <c:v>750</c:v>
                </c:pt>
                <c:pt idx="1060">
                  <c:v>750</c:v>
                </c:pt>
                <c:pt idx="1061">
                  <c:v>750</c:v>
                </c:pt>
                <c:pt idx="1062">
                  <c:v>750</c:v>
                </c:pt>
                <c:pt idx="1063">
                  <c:v>750</c:v>
                </c:pt>
                <c:pt idx="1064">
                  <c:v>750</c:v>
                </c:pt>
                <c:pt idx="1065">
                  <c:v>750</c:v>
                </c:pt>
                <c:pt idx="1066">
                  <c:v>750</c:v>
                </c:pt>
                <c:pt idx="1067">
                  <c:v>750</c:v>
                </c:pt>
                <c:pt idx="1068">
                  <c:v>750</c:v>
                </c:pt>
                <c:pt idx="1069">
                  <c:v>750</c:v>
                </c:pt>
                <c:pt idx="1070">
                  <c:v>750</c:v>
                </c:pt>
                <c:pt idx="1071">
                  <c:v>750</c:v>
                </c:pt>
                <c:pt idx="1072">
                  <c:v>750</c:v>
                </c:pt>
                <c:pt idx="1073">
                  <c:v>750</c:v>
                </c:pt>
                <c:pt idx="1074">
                  <c:v>750</c:v>
                </c:pt>
                <c:pt idx="1075">
                  <c:v>750</c:v>
                </c:pt>
                <c:pt idx="1076">
                  <c:v>750</c:v>
                </c:pt>
                <c:pt idx="1077">
                  <c:v>750</c:v>
                </c:pt>
                <c:pt idx="1078">
                  <c:v>750</c:v>
                </c:pt>
                <c:pt idx="1079">
                  <c:v>750</c:v>
                </c:pt>
                <c:pt idx="1080">
                  <c:v>750</c:v>
                </c:pt>
                <c:pt idx="1081">
                  <c:v>750</c:v>
                </c:pt>
                <c:pt idx="1082">
                  <c:v>750</c:v>
                </c:pt>
                <c:pt idx="1083">
                  <c:v>750</c:v>
                </c:pt>
                <c:pt idx="1084">
                  <c:v>750</c:v>
                </c:pt>
                <c:pt idx="1085">
                  <c:v>750</c:v>
                </c:pt>
                <c:pt idx="1086">
                  <c:v>750</c:v>
                </c:pt>
                <c:pt idx="1087">
                  <c:v>750</c:v>
                </c:pt>
                <c:pt idx="1088">
                  <c:v>750</c:v>
                </c:pt>
                <c:pt idx="1089">
                  <c:v>750</c:v>
                </c:pt>
                <c:pt idx="1090">
                  <c:v>750</c:v>
                </c:pt>
                <c:pt idx="1091">
                  <c:v>750</c:v>
                </c:pt>
                <c:pt idx="1092">
                  <c:v>750</c:v>
                </c:pt>
                <c:pt idx="1093">
                  <c:v>750</c:v>
                </c:pt>
                <c:pt idx="1094">
                  <c:v>750</c:v>
                </c:pt>
                <c:pt idx="1095">
                  <c:v>750</c:v>
                </c:pt>
                <c:pt idx="1096">
                  <c:v>750</c:v>
                </c:pt>
                <c:pt idx="1097">
                  <c:v>750</c:v>
                </c:pt>
                <c:pt idx="1098">
                  <c:v>750</c:v>
                </c:pt>
                <c:pt idx="1099">
                  <c:v>750</c:v>
                </c:pt>
                <c:pt idx="1100">
                  <c:v>750</c:v>
                </c:pt>
                <c:pt idx="1101">
                  <c:v>750</c:v>
                </c:pt>
                <c:pt idx="1102">
                  <c:v>750</c:v>
                </c:pt>
                <c:pt idx="1103">
                  <c:v>750</c:v>
                </c:pt>
                <c:pt idx="1104">
                  <c:v>750</c:v>
                </c:pt>
                <c:pt idx="1105">
                  <c:v>750</c:v>
                </c:pt>
                <c:pt idx="1106">
                  <c:v>750</c:v>
                </c:pt>
                <c:pt idx="1107">
                  <c:v>750</c:v>
                </c:pt>
                <c:pt idx="1108">
                  <c:v>750</c:v>
                </c:pt>
                <c:pt idx="1109">
                  <c:v>750</c:v>
                </c:pt>
                <c:pt idx="1110">
                  <c:v>750</c:v>
                </c:pt>
                <c:pt idx="1111">
                  <c:v>750</c:v>
                </c:pt>
                <c:pt idx="1112">
                  <c:v>750</c:v>
                </c:pt>
                <c:pt idx="1113">
                  <c:v>750</c:v>
                </c:pt>
                <c:pt idx="1114">
                  <c:v>750</c:v>
                </c:pt>
                <c:pt idx="1115">
                  <c:v>750</c:v>
                </c:pt>
                <c:pt idx="1116">
                  <c:v>750</c:v>
                </c:pt>
                <c:pt idx="1117">
                  <c:v>750</c:v>
                </c:pt>
                <c:pt idx="1118">
                  <c:v>750</c:v>
                </c:pt>
                <c:pt idx="1119">
                  <c:v>750</c:v>
                </c:pt>
                <c:pt idx="1120">
                  <c:v>750</c:v>
                </c:pt>
                <c:pt idx="1121">
                  <c:v>750</c:v>
                </c:pt>
                <c:pt idx="1122">
                  <c:v>750</c:v>
                </c:pt>
                <c:pt idx="1123">
                  <c:v>750</c:v>
                </c:pt>
                <c:pt idx="1124">
                  <c:v>750</c:v>
                </c:pt>
                <c:pt idx="1125">
                  <c:v>750</c:v>
                </c:pt>
                <c:pt idx="1126">
                  <c:v>750</c:v>
                </c:pt>
                <c:pt idx="1127">
                  <c:v>750</c:v>
                </c:pt>
                <c:pt idx="1128">
                  <c:v>750</c:v>
                </c:pt>
                <c:pt idx="1129">
                  <c:v>750</c:v>
                </c:pt>
                <c:pt idx="1130">
                  <c:v>750</c:v>
                </c:pt>
                <c:pt idx="1131">
                  <c:v>750</c:v>
                </c:pt>
                <c:pt idx="1132">
                  <c:v>750</c:v>
                </c:pt>
                <c:pt idx="1133">
                  <c:v>750</c:v>
                </c:pt>
                <c:pt idx="1134">
                  <c:v>750</c:v>
                </c:pt>
                <c:pt idx="1135">
                  <c:v>750</c:v>
                </c:pt>
                <c:pt idx="1136">
                  <c:v>750</c:v>
                </c:pt>
                <c:pt idx="1137">
                  <c:v>750</c:v>
                </c:pt>
                <c:pt idx="1138">
                  <c:v>750</c:v>
                </c:pt>
                <c:pt idx="1139">
                  <c:v>750</c:v>
                </c:pt>
                <c:pt idx="1140">
                  <c:v>750</c:v>
                </c:pt>
                <c:pt idx="1141">
                  <c:v>750</c:v>
                </c:pt>
                <c:pt idx="1142">
                  <c:v>750</c:v>
                </c:pt>
                <c:pt idx="1143">
                  <c:v>750</c:v>
                </c:pt>
                <c:pt idx="1144">
                  <c:v>750</c:v>
                </c:pt>
                <c:pt idx="1145">
                  <c:v>750</c:v>
                </c:pt>
                <c:pt idx="1146">
                  <c:v>750</c:v>
                </c:pt>
                <c:pt idx="1147">
                  <c:v>750</c:v>
                </c:pt>
                <c:pt idx="1148">
                  <c:v>750</c:v>
                </c:pt>
                <c:pt idx="1149">
                  <c:v>750</c:v>
                </c:pt>
                <c:pt idx="1150">
                  <c:v>750</c:v>
                </c:pt>
                <c:pt idx="1151">
                  <c:v>750</c:v>
                </c:pt>
                <c:pt idx="1152">
                  <c:v>750</c:v>
                </c:pt>
                <c:pt idx="1153">
                  <c:v>750</c:v>
                </c:pt>
                <c:pt idx="1154">
                  <c:v>750</c:v>
                </c:pt>
                <c:pt idx="1155">
                  <c:v>750</c:v>
                </c:pt>
                <c:pt idx="1156">
                  <c:v>750</c:v>
                </c:pt>
                <c:pt idx="1157">
                  <c:v>750</c:v>
                </c:pt>
                <c:pt idx="1158">
                  <c:v>750</c:v>
                </c:pt>
                <c:pt idx="1159">
                  <c:v>750</c:v>
                </c:pt>
                <c:pt idx="1160">
                  <c:v>750</c:v>
                </c:pt>
                <c:pt idx="1161">
                  <c:v>750</c:v>
                </c:pt>
                <c:pt idx="1162">
                  <c:v>750</c:v>
                </c:pt>
                <c:pt idx="1163">
                  <c:v>750</c:v>
                </c:pt>
                <c:pt idx="1164">
                  <c:v>750</c:v>
                </c:pt>
                <c:pt idx="1165">
                  <c:v>750</c:v>
                </c:pt>
                <c:pt idx="1166">
                  <c:v>750</c:v>
                </c:pt>
                <c:pt idx="1167">
                  <c:v>750</c:v>
                </c:pt>
                <c:pt idx="1168">
                  <c:v>750</c:v>
                </c:pt>
                <c:pt idx="1169">
                  <c:v>750</c:v>
                </c:pt>
                <c:pt idx="1170">
                  <c:v>750</c:v>
                </c:pt>
                <c:pt idx="1171">
                  <c:v>750</c:v>
                </c:pt>
                <c:pt idx="1172">
                  <c:v>750</c:v>
                </c:pt>
                <c:pt idx="1173">
                  <c:v>750</c:v>
                </c:pt>
                <c:pt idx="1174">
                  <c:v>750</c:v>
                </c:pt>
                <c:pt idx="1175">
                  <c:v>750</c:v>
                </c:pt>
                <c:pt idx="1176">
                  <c:v>750</c:v>
                </c:pt>
                <c:pt idx="1177">
                  <c:v>750</c:v>
                </c:pt>
                <c:pt idx="1178">
                  <c:v>750</c:v>
                </c:pt>
                <c:pt idx="1179">
                  <c:v>750</c:v>
                </c:pt>
                <c:pt idx="1180">
                  <c:v>750</c:v>
                </c:pt>
                <c:pt idx="1181">
                  <c:v>750</c:v>
                </c:pt>
                <c:pt idx="1182">
                  <c:v>750</c:v>
                </c:pt>
                <c:pt idx="1183">
                  <c:v>750</c:v>
                </c:pt>
                <c:pt idx="1184">
                  <c:v>750</c:v>
                </c:pt>
                <c:pt idx="1185">
                  <c:v>750</c:v>
                </c:pt>
                <c:pt idx="1186">
                  <c:v>750</c:v>
                </c:pt>
                <c:pt idx="1187">
                  <c:v>750</c:v>
                </c:pt>
                <c:pt idx="1188">
                  <c:v>750</c:v>
                </c:pt>
                <c:pt idx="1189">
                  <c:v>750</c:v>
                </c:pt>
                <c:pt idx="1190">
                  <c:v>750</c:v>
                </c:pt>
                <c:pt idx="1191">
                  <c:v>750</c:v>
                </c:pt>
                <c:pt idx="1192">
                  <c:v>750</c:v>
                </c:pt>
                <c:pt idx="1193">
                  <c:v>750</c:v>
                </c:pt>
                <c:pt idx="1194">
                  <c:v>750</c:v>
                </c:pt>
                <c:pt idx="1195">
                  <c:v>750</c:v>
                </c:pt>
                <c:pt idx="1196">
                  <c:v>750</c:v>
                </c:pt>
                <c:pt idx="1197">
                  <c:v>750</c:v>
                </c:pt>
                <c:pt idx="1198">
                  <c:v>750</c:v>
                </c:pt>
                <c:pt idx="1199">
                  <c:v>750</c:v>
                </c:pt>
                <c:pt idx="1200">
                  <c:v>750</c:v>
                </c:pt>
                <c:pt idx="1201">
                  <c:v>750</c:v>
                </c:pt>
                <c:pt idx="1202">
                  <c:v>750</c:v>
                </c:pt>
                <c:pt idx="1203">
                  <c:v>750</c:v>
                </c:pt>
                <c:pt idx="1204">
                  <c:v>750</c:v>
                </c:pt>
                <c:pt idx="1205">
                  <c:v>750</c:v>
                </c:pt>
                <c:pt idx="1206">
                  <c:v>750</c:v>
                </c:pt>
                <c:pt idx="1207">
                  <c:v>750</c:v>
                </c:pt>
                <c:pt idx="1208">
                  <c:v>750</c:v>
                </c:pt>
                <c:pt idx="1209">
                  <c:v>750</c:v>
                </c:pt>
                <c:pt idx="1210">
                  <c:v>750</c:v>
                </c:pt>
                <c:pt idx="1211">
                  <c:v>750</c:v>
                </c:pt>
                <c:pt idx="1212">
                  <c:v>750</c:v>
                </c:pt>
                <c:pt idx="1213">
                  <c:v>750</c:v>
                </c:pt>
                <c:pt idx="1214">
                  <c:v>750</c:v>
                </c:pt>
                <c:pt idx="1215">
                  <c:v>750</c:v>
                </c:pt>
                <c:pt idx="1216">
                  <c:v>750</c:v>
                </c:pt>
                <c:pt idx="1217">
                  <c:v>750</c:v>
                </c:pt>
                <c:pt idx="1218">
                  <c:v>750</c:v>
                </c:pt>
                <c:pt idx="1219">
                  <c:v>750</c:v>
                </c:pt>
                <c:pt idx="1220">
                  <c:v>750</c:v>
                </c:pt>
                <c:pt idx="1221">
                  <c:v>750</c:v>
                </c:pt>
                <c:pt idx="1222">
                  <c:v>750</c:v>
                </c:pt>
                <c:pt idx="1223">
                  <c:v>750</c:v>
                </c:pt>
                <c:pt idx="1224">
                  <c:v>750</c:v>
                </c:pt>
                <c:pt idx="1225">
                  <c:v>750</c:v>
                </c:pt>
                <c:pt idx="1226">
                  <c:v>750</c:v>
                </c:pt>
                <c:pt idx="1227">
                  <c:v>750</c:v>
                </c:pt>
                <c:pt idx="1228">
                  <c:v>750</c:v>
                </c:pt>
                <c:pt idx="1229">
                  <c:v>750</c:v>
                </c:pt>
                <c:pt idx="1230">
                  <c:v>750</c:v>
                </c:pt>
                <c:pt idx="1231">
                  <c:v>750</c:v>
                </c:pt>
                <c:pt idx="1232">
                  <c:v>750</c:v>
                </c:pt>
                <c:pt idx="1233">
                  <c:v>750</c:v>
                </c:pt>
                <c:pt idx="1234">
                  <c:v>750</c:v>
                </c:pt>
                <c:pt idx="1235">
                  <c:v>750</c:v>
                </c:pt>
                <c:pt idx="1236">
                  <c:v>750</c:v>
                </c:pt>
                <c:pt idx="1237">
                  <c:v>750</c:v>
                </c:pt>
                <c:pt idx="1238">
                  <c:v>750</c:v>
                </c:pt>
                <c:pt idx="1239">
                  <c:v>750</c:v>
                </c:pt>
                <c:pt idx="1240">
                  <c:v>750</c:v>
                </c:pt>
                <c:pt idx="1241">
                  <c:v>750</c:v>
                </c:pt>
                <c:pt idx="1242">
                  <c:v>750</c:v>
                </c:pt>
                <c:pt idx="1243">
                  <c:v>750</c:v>
                </c:pt>
                <c:pt idx="1244">
                  <c:v>750</c:v>
                </c:pt>
                <c:pt idx="1245">
                  <c:v>750</c:v>
                </c:pt>
                <c:pt idx="1246">
                  <c:v>750</c:v>
                </c:pt>
                <c:pt idx="1247">
                  <c:v>750</c:v>
                </c:pt>
                <c:pt idx="1248">
                  <c:v>750</c:v>
                </c:pt>
                <c:pt idx="1249">
                  <c:v>750</c:v>
                </c:pt>
                <c:pt idx="1250">
                  <c:v>750</c:v>
                </c:pt>
                <c:pt idx="1251">
                  <c:v>750</c:v>
                </c:pt>
                <c:pt idx="1252">
                  <c:v>750</c:v>
                </c:pt>
                <c:pt idx="1253">
                  <c:v>750</c:v>
                </c:pt>
                <c:pt idx="1254">
                  <c:v>750</c:v>
                </c:pt>
                <c:pt idx="1255">
                  <c:v>750</c:v>
                </c:pt>
                <c:pt idx="1256">
                  <c:v>750</c:v>
                </c:pt>
                <c:pt idx="1257">
                  <c:v>750</c:v>
                </c:pt>
                <c:pt idx="1258">
                  <c:v>750</c:v>
                </c:pt>
                <c:pt idx="1259">
                  <c:v>750</c:v>
                </c:pt>
                <c:pt idx="1260">
                  <c:v>750</c:v>
                </c:pt>
                <c:pt idx="1261">
                  <c:v>750</c:v>
                </c:pt>
                <c:pt idx="1262">
                  <c:v>750</c:v>
                </c:pt>
                <c:pt idx="1263">
                  <c:v>750</c:v>
                </c:pt>
                <c:pt idx="1264">
                  <c:v>750</c:v>
                </c:pt>
                <c:pt idx="1265">
                  <c:v>750</c:v>
                </c:pt>
                <c:pt idx="1266">
                  <c:v>750</c:v>
                </c:pt>
                <c:pt idx="1267">
                  <c:v>750</c:v>
                </c:pt>
                <c:pt idx="1268">
                  <c:v>750</c:v>
                </c:pt>
                <c:pt idx="1269">
                  <c:v>750</c:v>
                </c:pt>
                <c:pt idx="1270">
                  <c:v>750</c:v>
                </c:pt>
                <c:pt idx="1271">
                  <c:v>750</c:v>
                </c:pt>
                <c:pt idx="1272">
                  <c:v>750</c:v>
                </c:pt>
                <c:pt idx="1273">
                  <c:v>750</c:v>
                </c:pt>
                <c:pt idx="1274">
                  <c:v>750</c:v>
                </c:pt>
                <c:pt idx="1275">
                  <c:v>750</c:v>
                </c:pt>
                <c:pt idx="1276">
                  <c:v>750</c:v>
                </c:pt>
                <c:pt idx="1277">
                  <c:v>750</c:v>
                </c:pt>
                <c:pt idx="1278">
                  <c:v>750</c:v>
                </c:pt>
                <c:pt idx="1279">
                  <c:v>750</c:v>
                </c:pt>
                <c:pt idx="1280">
                  <c:v>750</c:v>
                </c:pt>
                <c:pt idx="1281">
                  <c:v>750</c:v>
                </c:pt>
                <c:pt idx="1282">
                  <c:v>750</c:v>
                </c:pt>
                <c:pt idx="1283">
                  <c:v>750</c:v>
                </c:pt>
                <c:pt idx="1284">
                  <c:v>750</c:v>
                </c:pt>
                <c:pt idx="1285">
                  <c:v>750</c:v>
                </c:pt>
                <c:pt idx="1286">
                  <c:v>750</c:v>
                </c:pt>
                <c:pt idx="1287">
                  <c:v>750</c:v>
                </c:pt>
                <c:pt idx="1288">
                  <c:v>750</c:v>
                </c:pt>
                <c:pt idx="1289">
                  <c:v>750</c:v>
                </c:pt>
                <c:pt idx="1290">
                  <c:v>750</c:v>
                </c:pt>
                <c:pt idx="1291">
                  <c:v>750</c:v>
                </c:pt>
                <c:pt idx="1292">
                  <c:v>750</c:v>
                </c:pt>
                <c:pt idx="1293">
                  <c:v>750</c:v>
                </c:pt>
                <c:pt idx="1294">
                  <c:v>750</c:v>
                </c:pt>
                <c:pt idx="1295">
                  <c:v>750</c:v>
                </c:pt>
                <c:pt idx="1296">
                  <c:v>750</c:v>
                </c:pt>
                <c:pt idx="1297">
                  <c:v>750</c:v>
                </c:pt>
                <c:pt idx="1298">
                  <c:v>750</c:v>
                </c:pt>
                <c:pt idx="1299">
                  <c:v>750</c:v>
                </c:pt>
                <c:pt idx="1300">
                  <c:v>750</c:v>
                </c:pt>
                <c:pt idx="1301">
                  <c:v>750</c:v>
                </c:pt>
                <c:pt idx="1302">
                  <c:v>750</c:v>
                </c:pt>
                <c:pt idx="1303">
                  <c:v>750</c:v>
                </c:pt>
                <c:pt idx="1304">
                  <c:v>750</c:v>
                </c:pt>
                <c:pt idx="1305">
                  <c:v>750</c:v>
                </c:pt>
                <c:pt idx="1306">
                  <c:v>750</c:v>
                </c:pt>
                <c:pt idx="1307">
                  <c:v>750</c:v>
                </c:pt>
                <c:pt idx="1308">
                  <c:v>750</c:v>
                </c:pt>
                <c:pt idx="1309">
                  <c:v>750</c:v>
                </c:pt>
                <c:pt idx="1310">
                  <c:v>750</c:v>
                </c:pt>
                <c:pt idx="1311">
                  <c:v>750</c:v>
                </c:pt>
                <c:pt idx="1312">
                  <c:v>750</c:v>
                </c:pt>
                <c:pt idx="1313">
                  <c:v>750</c:v>
                </c:pt>
                <c:pt idx="1314">
                  <c:v>750</c:v>
                </c:pt>
                <c:pt idx="1315">
                  <c:v>750</c:v>
                </c:pt>
                <c:pt idx="1316">
                  <c:v>750</c:v>
                </c:pt>
                <c:pt idx="1317">
                  <c:v>750</c:v>
                </c:pt>
                <c:pt idx="1318">
                  <c:v>750</c:v>
                </c:pt>
                <c:pt idx="1319">
                  <c:v>750</c:v>
                </c:pt>
                <c:pt idx="1320">
                  <c:v>750</c:v>
                </c:pt>
                <c:pt idx="1321">
                  <c:v>750</c:v>
                </c:pt>
                <c:pt idx="1322">
                  <c:v>750</c:v>
                </c:pt>
                <c:pt idx="1323">
                  <c:v>750</c:v>
                </c:pt>
                <c:pt idx="1324">
                  <c:v>750</c:v>
                </c:pt>
                <c:pt idx="1325">
                  <c:v>750</c:v>
                </c:pt>
                <c:pt idx="1326">
                  <c:v>750</c:v>
                </c:pt>
                <c:pt idx="1327">
                  <c:v>750</c:v>
                </c:pt>
                <c:pt idx="1328">
                  <c:v>750</c:v>
                </c:pt>
                <c:pt idx="1329">
                  <c:v>750</c:v>
                </c:pt>
                <c:pt idx="1330">
                  <c:v>750</c:v>
                </c:pt>
                <c:pt idx="1331">
                  <c:v>750</c:v>
                </c:pt>
                <c:pt idx="1332">
                  <c:v>750</c:v>
                </c:pt>
                <c:pt idx="1333">
                  <c:v>750</c:v>
                </c:pt>
                <c:pt idx="1334">
                  <c:v>750</c:v>
                </c:pt>
                <c:pt idx="1335">
                  <c:v>750</c:v>
                </c:pt>
                <c:pt idx="1336">
                  <c:v>750</c:v>
                </c:pt>
                <c:pt idx="1337">
                  <c:v>750</c:v>
                </c:pt>
                <c:pt idx="1338">
                  <c:v>750</c:v>
                </c:pt>
                <c:pt idx="1339">
                  <c:v>750</c:v>
                </c:pt>
                <c:pt idx="1340">
                  <c:v>750</c:v>
                </c:pt>
                <c:pt idx="1341">
                  <c:v>750</c:v>
                </c:pt>
                <c:pt idx="1342">
                  <c:v>750</c:v>
                </c:pt>
                <c:pt idx="1343">
                  <c:v>750</c:v>
                </c:pt>
                <c:pt idx="1344">
                  <c:v>750</c:v>
                </c:pt>
                <c:pt idx="1345">
                  <c:v>750</c:v>
                </c:pt>
                <c:pt idx="1346">
                  <c:v>750</c:v>
                </c:pt>
                <c:pt idx="1347">
                  <c:v>750</c:v>
                </c:pt>
                <c:pt idx="1348">
                  <c:v>750</c:v>
                </c:pt>
                <c:pt idx="1349">
                  <c:v>750</c:v>
                </c:pt>
                <c:pt idx="1350">
                  <c:v>750</c:v>
                </c:pt>
                <c:pt idx="1351">
                  <c:v>750</c:v>
                </c:pt>
                <c:pt idx="1352">
                  <c:v>750</c:v>
                </c:pt>
                <c:pt idx="1353">
                  <c:v>750</c:v>
                </c:pt>
                <c:pt idx="1354">
                  <c:v>750</c:v>
                </c:pt>
                <c:pt idx="1355">
                  <c:v>750</c:v>
                </c:pt>
                <c:pt idx="1356">
                  <c:v>750</c:v>
                </c:pt>
                <c:pt idx="1357">
                  <c:v>750</c:v>
                </c:pt>
                <c:pt idx="1358">
                  <c:v>750</c:v>
                </c:pt>
                <c:pt idx="1359">
                  <c:v>750</c:v>
                </c:pt>
                <c:pt idx="1360">
                  <c:v>750</c:v>
                </c:pt>
                <c:pt idx="1361">
                  <c:v>750</c:v>
                </c:pt>
                <c:pt idx="1362">
                  <c:v>750</c:v>
                </c:pt>
                <c:pt idx="1363">
                  <c:v>750</c:v>
                </c:pt>
                <c:pt idx="1364">
                  <c:v>750</c:v>
                </c:pt>
                <c:pt idx="1365">
                  <c:v>750</c:v>
                </c:pt>
                <c:pt idx="1366">
                  <c:v>750</c:v>
                </c:pt>
                <c:pt idx="1367">
                  <c:v>750</c:v>
                </c:pt>
                <c:pt idx="1368">
                  <c:v>750</c:v>
                </c:pt>
                <c:pt idx="1369">
                  <c:v>750</c:v>
                </c:pt>
                <c:pt idx="1370">
                  <c:v>750</c:v>
                </c:pt>
                <c:pt idx="1371">
                  <c:v>750</c:v>
                </c:pt>
                <c:pt idx="1372">
                  <c:v>750</c:v>
                </c:pt>
                <c:pt idx="1373">
                  <c:v>750</c:v>
                </c:pt>
                <c:pt idx="1374">
                  <c:v>750</c:v>
                </c:pt>
                <c:pt idx="1375">
                  <c:v>750</c:v>
                </c:pt>
                <c:pt idx="1376">
                  <c:v>750</c:v>
                </c:pt>
                <c:pt idx="1377">
                  <c:v>750</c:v>
                </c:pt>
                <c:pt idx="1378">
                  <c:v>750</c:v>
                </c:pt>
                <c:pt idx="1379">
                  <c:v>750</c:v>
                </c:pt>
                <c:pt idx="1380">
                  <c:v>750</c:v>
                </c:pt>
                <c:pt idx="1381">
                  <c:v>750</c:v>
                </c:pt>
                <c:pt idx="1382">
                  <c:v>750</c:v>
                </c:pt>
                <c:pt idx="1383">
                  <c:v>750</c:v>
                </c:pt>
                <c:pt idx="1384">
                  <c:v>750</c:v>
                </c:pt>
                <c:pt idx="1385">
                  <c:v>750</c:v>
                </c:pt>
                <c:pt idx="1386">
                  <c:v>750</c:v>
                </c:pt>
                <c:pt idx="1387">
                  <c:v>750</c:v>
                </c:pt>
                <c:pt idx="1388">
                  <c:v>750</c:v>
                </c:pt>
                <c:pt idx="1389">
                  <c:v>750</c:v>
                </c:pt>
                <c:pt idx="1390">
                  <c:v>750</c:v>
                </c:pt>
                <c:pt idx="1391">
                  <c:v>750</c:v>
                </c:pt>
                <c:pt idx="1392">
                  <c:v>750</c:v>
                </c:pt>
                <c:pt idx="1393">
                  <c:v>750</c:v>
                </c:pt>
                <c:pt idx="1394">
                  <c:v>750</c:v>
                </c:pt>
                <c:pt idx="1395">
                  <c:v>750</c:v>
                </c:pt>
                <c:pt idx="1396">
                  <c:v>750</c:v>
                </c:pt>
                <c:pt idx="1397">
                  <c:v>750</c:v>
                </c:pt>
                <c:pt idx="1398">
                  <c:v>750</c:v>
                </c:pt>
                <c:pt idx="1399">
                  <c:v>750</c:v>
                </c:pt>
                <c:pt idx="1400">
                  <c:v>750</c:v>
                </c:pt>
                <c:pt idx="1401">
                  <c:v>750</c:v>
                </c:pt>
                <c:pt idx="1402">
                  <c:v>750</c:v>
                </c:pt>
                <c:pt idx="1403">
                  <c:v>750</c:v>
                </c:pt>
                <c:pt idx="1404">
                  <c:v>750</c:v>
                </c:pt>
                <c:pt idx="1405">
                  <c:v>750</c:v>
                </c:pt>
                <c:pt idx="1406">
                  <c:v>750</c:v>
                </c:pt>
                <c:pt idx="1407">
                  <c:v>750</c:v>
                </c:pt>
                <c:pt idx="1408">
                  <c:v>750</c:v>
                </c:pt>
                <c:pt idx="1409">
                  <c:v>750</c:v>
                </c:pt>
                <c:pt idx="1410">
                  <c:v>750</c:v>
                </c:pt>
                <c:pt idx="1411">
                  <c:v>750</c:v>
                </c:pt>
                <c:pt idx="1412">
                  <c:v>750</c:v>
                </c:pt>
                <c:pt idx="1413">
                  <c:v>750</c:v>
                </c:pt>
                <c:pt idx="1414">
                  <c:v>750</c:v>
                </c:pt>
                <c:pt idx="1415">
                  <c:v>750</c:v>
                </c:pt>
                <c:pt idx="1416">
                  <c:v>750</c:v>
                </c:pt>
                <c:pt idx="1417">
                  <c:v>750</c:v>
                </c:pt>
                <c:pt idx="1418">
                  <c:v>750</c:v>
                </c:pt>
                <c:pt idx="1419">
                  <c:v>750</c:v>
                </c:pt>
                <c:pt idx="1420">
                  <c:v>750</c:v>
                </c:pt>
                <c:pt idx="1421">
                  <c:v>750</c:v>
                </c:pt>
                <c:pt idx="1422">
                  <c:v>750</c:v>
                </c:pt>
                <c:pt idx="1423">
                  <c:v>750</c:v>
                </c:pt>
                <c:pt idx="1424">
                  <c:v>750</c:v>
                </c:pt>
                <c:pt idx="1425">
                  <c:v>750</c:v>
                </c:pt>
                <c:pt idx="1426">
                  <c:v>750</c:v>
                </c:pt>
                <c:pt idx="1427">
                  <c:v>750</c:v>
                </c:pt>
                <c:pt idx="1428">
                  <c:v>750</c:v>
                </c:pt>
                <c:pt idx="1429">
                  <c:v>750</c:v>
                </c:pt>
                <c:pt idx="1430">
                  <c:v>750</c:v>
                </c:pt>
                <c:pt idx="1431">
                  <c:v>750</c:v>
                </c:pt>
                <c:pt idx="1432">
                  <c:v>750</c:v>
                </c:pt>
                <c:pt idx="1433">
                  <c:v>750</c:v>
                </c:pt>
                <c:pt idx="1434">
                  <c:v>750</c:v>
                </c:pt>
                <c:pt idx="1435">
                  <c:v>750</c:v>
                </c:pt>
                <c:pt idx="1436">
                  <c:v>750</c:v>
                </c:pt>
                <c:pt idx="1437">
                  <c:v>750</c:v>
                </c:pt>
                <c:pt idx="1438">
                  <c:v>750</c:v>
                </c:pt>
                <c:pt idx="1439">
                  <c:v>750</c:v>
                </c:pt>
                <c:pt idx="1440">
                  <c:v>750</c:v>
                </c:pt>
                <c:pt idx="1441">
                  <c:v>750</c:v>
                </c:pt>
                <c:pt idx="1442">
                  <c:v>750</c:v>
                </c:pt>
                <c:pt idx="1443">
                  <c:v>750</c:v>
                </c:pt>
                <c:pt idx="1444">
                  <c:v>750</c:v>
                </c:pt>
                <c:pt idx="1445">
                  <c:v>750</c:v>
                </c:pt>
                <c:pt idx="1446">
                  <c:v>750</c:v>
                </c:pt>
                <c:pt idx="1447">
                  <c:v>750</c:v>
                </c:pt>
                <c:pt idx="1448">
                  <c:v>750</c:v>
                </c:pt>
                <c:pt idx="1449">
                  <c:v>750</c:v>
                </c:pt>
                <c:pt idx="1450">
                  <c:v>750</c:v>
                </c:pt>
                <c:pt idx="1451">
                  <c:v>750</c:v>
                </c:pt>
                <c:pt idx="1452">
                  <c:v>750</c:v>
                </c:pt>
                <c:pt idx="1453">
                  <c:v>750</c:v>
                </c:pt>
                <c:pt idx="1454">
                  <c:v>750</c:v>
                </c:pt>
                <c:pt idx="1455">
                  <c:v>750</c:v>
                </c:pt>
                <c:pt idx="1456">
                  <c:v>750</c:v>
                </c:pt>
                <c:pt idx="1457">
                  <c:v>750</c:v>
                </c:pt>
                <c:pt idx="1458">
                  <c:v>750</c:v>
                </c:pt>
                <c:pt idx="1459">
                  <c:v>750</c:v>
                </c:pt>
                <c:pt idx="1460">
                  <c:v>750</c:v>
                </c:pt>
                <c:pt idx="1461">
                  <c:v>750</c:v>
                </c:pt>
                <c:pt idx="1462">
                  <c:v>750</c:v>
                </c:pt>
                <c:pt idx="1463">
                  <c:v>750</c:v>
                </c:pt>
                <c:pt idx="1464">
                  <c:v>750</c:v>
                </c:pt>
                <c:pt idx="1465">
                  <c:v>750</c:v>
                </c:pt>
                <c:pt idx="1466">
                  <c:v>750</c:v>
                </c:pt>
                <c:pt idx="1467">
                  <c:v>750</c:v>
                </c:pt>
                <c:pt idx="1468">
                  <c:v>750</c:v>
                </c:pt>
                <c:pt idx="1469">
                  <c:v>750</c:v>
                </c:pt>
                <c:pt idx="1470">
                  <c:v>750</c:v>
                </c:pt>
                <c:pt idx="1471">
                  <c:v>750</c:v>
                </c:pt>
                <c:pt idx="1472">
                  <c:v>750</c:v>
                </c:pt>
                <c:pt idx="1473">
                  <c:v>750</c:v>
                </c:pt>
                <c:pt idx="1474">
                  <c:v>750</c:v>
                </c:pt>
                <c:pt idx="1475">
                  <c:v>750</c:v>
                </c:pt>
                <c:pt idx="1476">
                  <c:v>750</c:v>
                </c:pt>
                <c:pt idx="1477">
                  <c:v>750</c:v>
                </c:pt>
                <c:pt idx="1478">
                  <c:v>750</c:v>
                </c:pt>
                <c:pt idx="1479">
                  <c:v>750</c:v>
                </c:pt>
                <c:pt idx="1480">
                  <c:v>750</c:v>
                </c:pt>
                <c:pt idx="1481">
                  <c:v>750</c:v>
                </c:pt>
                <c:pt idx="1482">
                  <c:v>750</c:v>
                </c:pt>
                <c:pt idx="1483">
                  <c:v>750</c:v>
                </c:pt>
                <c:pt idx="1484">
                  <c:v>750</c:v>
                </c:pt>
                <c:pt idx="1485">
                  <c:v>750</c:v>
                </c:pt>
                <c:pt idx="1486">
                  <c:v>750</c:v>
                </c:pt>
                <c:pt idx="1487">
                  <c:v>750</c:v>
                </c:pt>
                <c:pt idx="1488">
                  <c:v>750</c:v>
                </c:pt>
                <c:pt idx="1489">
                  <c:v>750</c:v>
                </c:pt>
                <c:pt idx="1490">
                  <c:v>750</c:v>
                </c:pt>
                <c:pt idx="1491">
                  <c:v>750</c:v>
                </c:pt>
                <c:pt idx="1492">
                  <c:v>750</c:v>
                </c:pt>
                <c:pt idx="1493">
                  <c:v>750</c:v>
                </c:pt>
                <c:pt idx="1494">
                  <c:v>750</c:v>
                </c:pt>
                <c:pt idx="1495">
                  <c:v>750</c:v>
                </c:pt>
                <c:pt idx="1496">
                  <c:v>750</c:v>
                </c:pt>
                <c:pt idx="1497">
                  <c:v>750</c:v>
                </c:pt>
                <c:pt idx="1498">
                  <c:v>750</c:v>
                </c:pt>
                <c:pt idx="1499">
                  <c:v>750</c:v>
                </c:pt>
                <c:pt idx="1500">
                  <c:v>750</c:v>
                </c:pt>
                <c:pt idx="1501">
                  <c:v>750</c:v>
                </c:pt>
                <c:pt idx="1502">
                  <c:v>750</c:v>
                </c:pt>
                <c:pt idx="1503">
                  <c:v>750</c:v>
                </c:pt>
                <c:pt idx="1504">
                  <c:v>750</c:v>
                </c:pt>
                <c:pt idx="1505">
                  <c:v>750</c:v>
                </c:pt>
                <c:pt idx="1506">
                  <c:v>750</c:v>
                </c:pt>
                <c:pt idx="1507">
                  <c:v>750</c:v>
                </c:pt>
                <c:pt idx="1508">
                  <c:v>750</c:v>
                </c:pt>
                <c:pt idx="1509">
                  <c:v>750</c:v>
                </c:pt>
                <c:pt idx="1510">
                  <c:v>750</c:v>
                </c:pt>
                <c:pt idx="1511">
                  <c:v>750</c:v>
                </c:pt>
                <c:pt idx="1512">
                  <c:v>750</c:v>
                </c:pt>
                <c:pt idx="1513">
                  <c:v>750</c:v>
                </c:pt>
                <c:pt idx="1514">
                  <c:v>750</c:v>
                </c:pt>
                <c:pt idx="1515">
                  <c:v>750</c:v>
                </c:pt>
                <c:pt idx="1516">
                  <c:v>750</c:v>
                </c:pt>
                <c:pt idx="1517">
                  <c:v>750</c:v>
                </c:pt>
                <c:pt idx="1518">
                  <c:v>750</c:v>
                </c:pt>
                <c:pt idx="1519">
                  <c:v>750</c:v>
                </c:pt>
                <c:pt idx="1520">
                  <c:v>750</c:v>
                </c:pt>
                <c:pt idx="1521">
                  <c:v>750</c:v>
                </c:pt>
                <c:pt idx="1522">
                  <c:v>750</c:v>
                </c:pt>
                <c:pt idx="1523">
                  <c:v>750</c:v>
                </c:pt>
                <c:pt idx="1524">
                  <c:v>750</c:v>
                </c:pt>
                <c:pt idx="1525">
                  <c:v>750</c:v>
                </c:pt>
                <c:pt idx="1526">
                  <c:v>750</c:v>
                </c:pt>
                <c:pt idx="1527">
                  <c:v>750</c:v>
                </c:pt>
                <c:pt idx="1528">
                  <c:v>750</c:v>
                </c:pt>
                <c:pt idx="1529">
                  <c:v>750</c:v>
                </c:pt>
                <c:pt idx="1530">
                  <c:v>750</c:v>
                </c:pt>
                <c:pt idx="1531">
                  <c:v>750</c:v>
                </c:pt>
                <c:pt idx="1532">
                  <c:v>750</c:v>
                </c:pt>
                <c:pt idx="1533">
                  <c:v>750</c:v>
                </c:pt>
                <c:pt idx="1534">
                  <c:v>750</c:v>
                </c:pt>
                <c:pt idx="1535">
                  <c:v>750</c:v>
                </c:pt>
                <c:pt idx="1536">
                  <c:v>750</c:v>
                </c:pt>
                <c:pt idx="1537">
                  <c:v>750</c:v>
                </c:pt>
                <c:pt idx="1538">
                  <c:v>750</c:v>
                </c:pt>
                <c:pt idx="1539">
                  <c:v>750</c:v>
                </c:pt>
                <c:pt idx="1540">
                  <c:v>750</c:v>
                </c:pt>
                <c:pt idx="1541">
                  <c:v>750</c:v>
                </c:pt>
                <c:pt idx="1542">
                  <c:v>750</c:v>
                </c:pt>
                <c:pt idx="1543">
                  <c:v>750</c:v>
                </c:pt>
                <c:pt idx="1544">
                  <c:v>750</c:v>
                </c:pt>
                <c:pt idx="1545">
                  <c:v>750</c:v>
                </c:pt>
                <c:pt idx="1546">
                  <c:v>750</c:v>
                </c:pt>
                <c:pt idx="1547">
                  <c:v>750</c:v>
                </c:pt>
                <c:pt idx="1548">
                  <c:v>750</c:v>
                </c:pt>
                <c:pt idx="1549">
                  <c:v>750</c:v>
                </c:pt>
                <c:pt idx="1550">
                  <c:v>750</c:v>
                </c:pt>
                <c:pt idx="1551">
                  <c:v>750</c:v>
                </c:pt>
                <c:pt idx="1552">
                  <c:v>750</c:v>
                </c:pt>
                <c:pt idx="1553">
                  <c:v>750</c:v>
                </c:pt>
                <c:pt idx="1554">
                  <c:v>750</c:v>
                </c:pt>
                <c:pt idx="1555">
                  <c:v>750</c:v>
                </c:pt>
                <c:pt idx="1556">
                  <c:v>750</c:v>
                </c:pt>
                <c:pt idx="1557">
                  <c:v>750</c:v>
                </c:pt>
                <c:pt idx="1558">
                  <c:v>750</c:v>
                </c:pt>
                <c:pt idx="1559">
                  <c:v>750</c:v>
                </c:pt>
                <c:pt idx="1560">
                  <c:v>750</c:v>
                </c:pt>
                <c:pt idx="1561">
                  <c:v>750</c:v>
                </c:pt>
                <c:pt idx="1562">
                  <c:v>750</c:v>
                </c:pt>
                <c:pt idx="1563">
                  <c:v>750</c:v>
                </c:pt>
                <c:pt idx="1564">
                  <c:v>750</c:v>
                </c:pt>
                <c:pt idx="1565">
                  <c:v>750</c:v>
                </c:pt>
                <c:pt idx="1566">
                  <c:v>750</c:v>
                </c:pt>
                <c:pt idx="1567">
                  <c:v>750</c:v>
                </c:pt>
                <c:pt idx="1568">
                  <c:v>750</c:v>
                </c:pt>
                <c:pt idx="1569">
                  <c:v>750</c:v>
                </c:pt>
                <c:pt idx="1570">
                  <c:v>750</c:v>
                </c:pt>
                <c:pt idx="1571">
                  <c:v>750</c:v>
                </c:pt>
                <c:pt idx="1572">
                  <c:v>750</c:v>
                </c:pt>
                <c:pt idx="1573">
                  <c:v>750</c:v>
                </c:pt>
                <c:pt idx="1574">
                  <c:v>750</c:v>
                </c:pt>
                <c:pt idx="1575">
                  <c:v>750</c:v>
                </c:pt>
                <c:pt idx="1576">
                  <c:v>750</c:v>
                </c:pt>
                <c:pt idx="1577">
                  <c:v>750</c:v>
                </c:pt>
                <c:pt idx="1578">
                  <c:v>750</c:v>
                </c:pt>
                <c:pt idx="1579">
                  <c:v>750</c:v>
                </c:pt>
                <c:pt idx="1580">
                  <c:v>750</c:v>
                </c:pt>
                <c:pt idx="1581">
                  <c:v>750</c:v>
                </c:pt>
                <c:pt idx="1582">
                  <c:v>750</c:v>
                </c:pt>
                <c:pt idx="1583">
                  <c:v>750</c:v>
                </c:pt>
                <c:pt idx="1584">
                  <c:v>750</c:v>
                </c:pt>
                <c:pt idx="1585">
                  <c:v>750</c:v>
                </c:pt>
                <c:pt idx="1586">
                  <c:v>750</c:v>
                </c:pt>
                <c:pt idx="1587">
                  <c:v>750</c:v>
                </c:pt>
                <c:pt idx="1588">
                  <c:v>750</c:v>
                </c:pt>
                <c:pt idx="1589">
                  <c:v>750</c:v>
                </c:pt>
                <c:pt idx="1590">
                  <c:v>750</c:v>
                </c:pt>
                <c:pt idx="1591">
                  <c:v>750</c:v>
                </c:pt>
                <c:pt idx="1592">
                  <c:v>750</c:v>
                </c:pt>
                <c:pt idx="1593">
                  <c:v>750</c:v>
                </c:pt>
                <c:pt idx="1594">
                  <c:v>750</c:v>
                </c:pt>
                <c:pt idx="1595">
                  <c:v>750</c:v>
                </c:pt>
                <c:pt idx="1596">
                  <c:v>750</c:v>
                </c:pt>
                <c:pt idx="1597">
                  <c:v>750</c:v>
                </c:pt>
                <c:pt idx="1598">
                  <c:v>750</c:v>
                </c:pt>
                <c:pt idx="1599">
                  <c:v>750</c:v>
                </c:pt>
                <c:pt idx="1600">
                  <c:v>750</c:v>
                </c:pt>
                <c:pt idx="1601">
                  <c:v>750</c:v>
                </c:pt>
                <c:pt idx="1602">
                  <c:v>750</c:v>
                </c:pt>
                <c:pt idx="1603">
                  <c:v>750</c:v>
                </c:pt>
                <c:pt idx="1604">
                  <c:v>750</c:v>
                </c:pt>
                <c:pt idx="1605">
                  <c:v>750</c:v>
                </c:pt>
                <c:pt idx="1606">
                  <c:v>750</c:v>
                </c:pt>
                <c:pt idx="1607">
                  <c:v>750</c:v>
                </c:pt>
                <c:pt idx="1608">
                  <c:v>750</c:v>
                </c:pt>
                <c:pt idx="1609">
                  <c:v>750</c:v>
                </c:pt>
                <c:pt idx="1610">
                  <c:v>750</c:v>
                </c:pt>
                <c:pt idx="1611">
                  <c:v>750</c:v>
                </c:pt>
                <c:pt idx="1612">
                  <c:v>750</c:v>
                </c:pt>
                <c:pt idx="1613">
                  <c:v>750</c:v>
                </c:pt>
                <c:pt idx="1614">
                  <c:v>750</c:v>
                </c:pt>
                <c:pt idx="1615">
                  <c:v>750</c:v>
                </c:pt>
                <c:pt idx="1616">
                  <c:v>750</c:v>
                </c:pt>
                <c:pt idx="1617">
                  <c:v>750</c:v>
                </c:pt>
                <c:pt idx="1618">
                  <c:v>750</c:v>
                </c:pt>
                <c:pt idx="1619">
                  <c:v>750</c:v>
                </c:pt>
                <c:pt idx="1620">
                  <c:v>750</c:v>
                </c:pt>
                <c:pt idx="1621">
                  <c:v>750</c:v>
                </c:pt>
                <c:pt idx="1622">
                  <c:v>750</c:v>
                </c:pt>
                <c:pt idx="1623">
                  <c:v>750</c:v>
                </c:pt>
                <c:pt idx="1624">
                  <c:v>750</c:v>
                </c:pt>
                <c:pt idx="1625">
                  <c:v>750</c:v>
                </c:pt>
                <c:pt idx="1626">
                  <c:v>750</c:v>
                </c:pt>
                <c:pt idx="1627">
                  <c:v>750</c:v>
                </c:pt>
                <c:pt idx="1628">
                  <c:v>750</c:v>
                </c:pt>
                <c:pt idx="1629">
                  <c:v>750</c:v>
                </c:pt>
                <c:pt idx="1630">
                  <c:v>750</c:v>
                </c:pt>
                <c:pt idx="1631">
                  <c:v>750</c:v>
                </c:pt>
                <c:pt idx="1632">
                  <c:v>750</c:v>
                </c:pt>
                <c:pt idx="1633">
                  <c:v>750</c:v>
                </c:pt>
                <c:pt idx="1634">
                  <c:v>750</c:v>
                </c:pt>
                <c:pt idx="1635">
                  <c:v>750</c:v>
                </c:pt>
                <c:pt idx="1636">
                  <c:v>750</c:v>
                </c:pt>
                <c:pt idx="1637">
                  <c:v>750</c:v>
                </c:pt>
                <c:pt idx="1638">
                  <c:v>750</c:v>
                </c:pt>
                <c:pt idx="1639">
                  <c:v>750</c:v>
                </c:pt>
                <c:pt idx="1640">
                  <c:v>750</c:v>
                </c:pt>
                <c:pt idx="1641">
                  <c:v>750</c:v>
                </c:pt>
                <c:pt idx="1642">
                  <c:v>750</c:v>
                </c:pt>
                <c:pt idx="1643">
                  <c:v>750</c:v>
                </c:pt>
                <c:pt idx="1644">
                  <c:v>750</c:v>
                </c:pt>
                <c:pt idx="1645">
                  <c:v>750</c:v>
                </c:pt>
                <c:pt idx="1646">
                  <c:v>750</c:v>
                </c:pt>
                <c:pt idx="1647">
                  <c:v>750</c:v>
                </c:pt>
                <c:pt idx="1648">
                  <c:v>750</c:v>
                </c:pt>
                <c:pt idx="1649">
                  <c:v>750</c:v>
                </c:pt>
                <c:pt idx="1650">
                  <c:v>750</c:v>
                </c:pt>
                <c:pt idx="1651">
                  <c:v>750</c:v>
                </c:pt>
                <c:pt idx="1652">
                  <c:v>750</c:v>
                </c:pt>
                <c:pt idx="1653">
                  <c:v>750</c:v>
                </c:pt>
                <c:pt idx="1654">
                  <c:v>750</c:v>
                </c:pt>
                <c:pt idx="1655">
                  <c:v>750</c:v>
                </c:pt>
                <c:pt idx="1656">
                  <c:v>750</c:v>
                </c:pt>
                <c:pt idx="1657">
                  <c:v>750</c:v>
                </c:pt>
                <c:pt idx="1658">
                  <c:v>750</c:v>
                </c:pt>
                <c:pt idx="1659">
                  <c:v>750</c:v>
                </c:pt>
                <c:pt idx="1660">
                  <c:v>750</c:v>
                </c:pt>
                <c:pt idx="1661">
                  <c:v>750</c:v>
                </c:pt>
                <c:pt idx="1662">
                  <c:v>750</c:v>
                </c:pt>
                <c:pt idx="1663">
                  <c:v>750</c:v>
                </c:pt>
                <c:pt idx="1664">
                  <c:v>750</c:v>
                </c:pt>
                <c:pt idx="1665">
                  <c:v>750</c:v>
                </c:pt>
                <c:pt idx="1666">
                  <c:v>750</c:v>
                </c:pt>
                <c:pt idx="1667">
                  <c:v>750</c:v>
                </c:pt>
                <c:pt idx="1668">
                  <c:v>750</c:v>
                </c:pt>
                <c:pt idx="1669">
                  <c:v>750</c:v>
                </c:pt>
                <c:pt idx="1670">
                  <c:v>750</c:v>
                </c:pt>
                <c:pt idx="1671">
                  <c:v>750</c:v>
                </c:pt>
                <c:pt idx="1672">
                  <c:v>750</c:v>
                </c:pt>
                <c:pt idx="1673">
                  <c:v>750</c:v>
                </c:pt>
                <c:pt idx="1674">
                  <c:v>750</c:v>
                </c:pt>
                <c:pt idx="1675">
                  <c:v>750</c:v>
                </c:pt>
                <c:pt idx="1676">
                  <c:v>750</c:v>
                </c:pt>
                <c:pt idx="1677">
                  <c:v>750</c:v>
                </c:pt>
                <c:pt idx="1678">
                  <c:v>750</c:v>
                </c:pt>
                <c:pt idx="1679">
                  <c:v>750</c:v>
                </c:pt>
                <c:pt idx="1680">
                  <c:v>750</c:v>
                </c:pt>
                <c:pt idx="1681">
                  <c:v>750</c:v>
                </c:pt>
                <c:pt idx="1682">
                  <c:v>750</c:v>
                </c:pt>
                <c:pt idx="1683">
                  <c:v>750</c:v>
                </c:pt>
                <c:pt idx="1684">
                  <c:v>750</c:v>
                </c:pt>
                <c:pt idx="1685">
                  <c:v>750</c:v>
                </c:pt>
                <c:pt idx="1686">
                  <c:v>750</c:v>
                </c:pt>
                <c:pt idx="1687">
                  <c:v>750</c:v>
                </c:pt>
                <c:pt idx="1688">
                  <c:v>750</c:v>
                </c:pt>
                <c:pt idx="1689">
                  <c:v>750</c:v>
                </c:pt>
                <c:pt idx="1690">
                  <c:v>750</c:v>
                </c:pt>
                <c:pt idx="1691">
                  <c:v>750</c:v>
                </c:pt>
                <c:pt idx="1692">
                  <c:v>750</c:v>
                </c:pt>
                <c:pt idx="1693">
                  <c:v>750</c:v>
                </c:pt>
                <c:pt idx="1694">
                  <c:v>750</c:v>
                </c:pt>
                <c:pt idx="1695">
                  <c:v>750</c:v>
                </c:pt>
                <c:pt idx="1696">
                  <c:v>750</c:v>
                </c:pt>
                <c:pt idx="1697">
                  <c:v>750</c:v>
                </c:pt>
                <c:pt idx="1698">
                  <c:v>750</c:v>
                </c:pt>
                <c:pt idx="1699">
                  <c:v>750</c:v>
                </c:pt>
                <c:pt idx="1700">
                  <c:v>750</c:v>
                </c:pt>
                <c:pt idx="1701">
                  <c:v>750</c:v>
                </c:pt>
                <c:pt idx="1702">
                  <c:v>750</c:v>
                </c:pt>
                <c:pt idx="1703">
                  <c:v>750</c:v>
                </c:pt>
                <c:pt idx="1704">
                  <c:v>750</c:v>
                </c:pt>
                <c:pt idx="1705">
                  <c:v>750</c:v>
                </c:pt>
                <c:pt idx="1706">
                  <c:v>750</c:v>
                </c:pt>
                <c:pt idx="1707">
                  <c:v>750</c:v>
                </c:pt>
                <c:pt idx="1708">
                  <c:v>750</c:v>
                </c:pt>
                <c:pt idx="1709">
                  <c:v>750</c:v>
                </c:pt>
                <c:pt idx="1710">
                  <c:v>750</c:v>
                </c:pt>
                <c:pt idx="1711">
                  <c:v>750</c:v>
                </c:pt>
                <c:pt idx="1712">
                  <c:v>750</c:v>
                </c:pt>
                <c:pt idx="1713">
                  <c:v>750</c:v>
                </c:pt>
                <c:pt idx="1714">
                  <c:v>750</c:v>
                </c:pt>
                <c:pt idx="1715">
                  <c:v>750</c:v>
                </c:pt>
                <c:pt idx="1716">
                  <c:v>750</c:v>
                </c:pt>
                <c:pt idx="1717">
                  <c:v>750</c:v>
                </c:pt>
                <c:pt idx="1718">
                  <c:v>750</c:v>
                </c:pt>
                <c:pt idx="1719">
                  <c:v>750</c:v>
                </c:pt>
                <c:pt idx="1720">
                  <c:v>750</c:v>
                </c:pt>
                <c:pt idx="1721">
                  <c:v>750</c:v>
                </c:pt>
                <c:pt idx="1722">
                  <c:v>750</c:v>
                </c:pt>
                <c:pt idx="1723">
                  <c:v>750</c:v>
                </c:pt>
                <c:pt idx="1724">
                  <c:v>750</c:v>
                </c:pt>
                <c:pt idx="1725">
                  <c:v>750</c:v>
                </c:pt>
                <c:pt idx="1726">
                  <c:v>750</c:v>
                </c:pt>
                <c:pt idx="1727">
                  <c:v>750</c:v>
                </c:pt>
                <c:pt idx="1728">
                  <c:v>750</c:v>
                </c:pt>
                <c:pt idx="1729">
                  <c:v>750</c:v>
                </c:pt>
                <c:pt idx="1730">
                  <c:v>750</c:v>
                </c:pt>
                <c:pt idx="1731">
                  <c:v>750</c:v>
                </c:pt>
                <c:pt idx="1732">
                  <c:v>750</c:v>
                </c:pt>
                <c:pt idx="1733">
                  <c:v>750</c:v>
                </c:pt>
                <c:pt idx="1734">
                  <c:v>750</c:v>
                </c:pt>
                <c:pt idx="1735">
                  <c:v>750</c:v>
                </c:pt>
                <c:pt idx="1736">
                  <c:v>750</c:v>
                </c:pt>
                <c:pt idx="1737">
                  <c:v>750</c:v>
                </c:pt>
                <c:pt idx="1738">
                  <c:v>750</c:v>
                </c:pt>
                <c:pt idx="1739">
                  <c:v>750</c:v>
                </c:pt>
                <c:pt idx="1740">
                  <c:v>750</c:v>
                </c:pt>
                <c:pt idx="1741">
                  <c:v>750</c:v>
                </c:pt>
                <c:pt idx="1742">
                  <c:v>750</c:v>
                </c:pt>
                <c:pt idx="1743">
                  <c:v>750</c:v>
                </c:pt>
                <c:pt idx="1744">
                  <c:v>750</c:v>
                </c:pt>
                <c:pt idx="1745">
                  <c:v>750</c:v>
                </c:pt>
                <c:pt idx="1746">
                  <c:v>750</c:v>
                </c:pt>
                <c:pt idx="1747">
                  <c:v>750</c:v>
                </c:pt>
                <c:pt idx="1748">
                  <c:v>750</c:v>
                </c:pt>
                <c:pt idx="1749">
                  <c:v>750</c:v>
                </c:pt>
                <c:pt idx="1750">
                  <c:v>750</c:v>
                </c:pt>
                <c:pt idx="1751">
                  <c:v>750</c:v>
                </c:pt>
                <c:pt idx="1752">
                  <c:v>750</c:v>
                </c:pt>
                <c:pt idx="1753">
                  <c:v>750</c:v>
                </c:pt>
                <c:pt idx="1754">
                  <c:v>750</c:v>
                </c:pt>
                <c:pt idx="1755">
                  <c:v>750</c:v>
                </c:pt>
                <c:pt idx="1756">
                  <c:v>750</c:v>
                </c:pt>
                <c:pt idx="1757">
                  <c:v>750</c:v>
                </c:pt>
                <c:pt idx="1758">
                  <c:v>750</c:v>
                </c:pt>
                <c:pt idx="1759">
                  <c:v>750</c:v>
                </c:pt>
                <c:pt idx="1760">
                  <c:v>750</c:v>
                </c:pt>
                <c:pt idx="1761">
                  <c:v>750</c:v>
                </c:pt>
                <c:pt idx="1762">
                  <c:v>750</c:v>
                </c:pt>
                <c:pt idx="1763">
                  <c:v>750</c:v>
                </c:pt>
                <c:pt idx="1764">
                  <c:v>750</c:v>
                </c:pt>
                <c:pt idx="1765">
                  <c:v>750</c:v>
                </c:pt>
                <c:pt idx="1766">
                  <c:v>750</c:v>
                </c:pt>
                <c:pt idx="1767">
                  <c:v>750</c:v>
                </c:pt>
                <c:pt idx="1768">
                  <c:v>750</c:v>
                </c:pt>
                <c:pt idx="1769">
                  <c:v>750</c:v>
                </c:pt>
                <c:pt idx="1770">
                  <c:v>750</c:v>
                </c:pt>
                <c:pt idx="1771">
                  <c:v>750</c:v>
                </c:pt>
                <c:pt idx="1772">
                  <c:v>750</c:v>
                </c:pt>
                <c:pt idx="1773">
                  <c:v>750</c:v>
                </c:pt>
                <c:pt idx="1774">
                  <c:v>750</c:v>
                </c:pt>
                <c:pt idx="1775">
                  <c:v>750</c:v>
                </c:pt>
                <c:pt idx="1776">
                  <c:v>750</c:v>
                </c:pt>
                <c:pt idx="1777">
                  <c:v>750</c:v>
                </c:pt>
                <c:pt idx="1778">
                  <c:v>750</c:v>
                </c:pt>
                <c:pt idx="1779">
                  <c:v>750</c:v>
                </c:pt>
                <c:pt idx="1780">
                  <c:v>750</c:v>
                </c:pt>
                <c:pt idx="1781">
                  <c:v>750</c:v>
                </c:pt>
                <c:pt idx="1782">
                  <c:v>750</c:v>
                </c:pt>
                <c:pt idx="1783">
                  <c:v>750</c:v>
                </c:pt>
                <c:pt idx="1784">
                  <c:v>750</c:v>
                </c:pt>
                <c:pt idx="1785">
                  <c:v>750</c:v>
                </c:pt>
                <c:pt idx="1786">
                  <c:v>750</c:v>
                </c:pt>
                <c:pt idx="1787">
                  <c:v>750</c:v>
                </c:pt>
                <c:pt idx="1788">
                  <c:v>750</c:v>
                </c:pt>
                <c:pt idx="1789">
                  <c:v>750</c:v>
                </c:pt>
                <c:pt idx="1790">
                  <c:v>750</c:v>
                </c:pt>
                <c:pt idx="1791">
                  <c:v>750</c:v>
                </c:pt>
                <c:pt idx="1792">
                  <c:v>750</c:v>
                </c:pt>
                <c:pt idx="1793">
                  <c:v>750</c:v>
                </c:pt>
                <c:pt idx="1794">
                  <c:v>750</c:v>
                </c:pt>
                <c:pt idx="1795">
                  <c:v>750</c:v>
                </c:pt>
                <c:pt idx="1796">
                  <c:v>750</c:v>
                </c:pt>
                <c:pt idx="1797">
                  <c:v>750</c:v>
                </c:pt>
                <c:pt idx="1798">
                  <c:v>750</c:v>
                </c:pt>
                <c:pt idx="1799">
                  <c:v>750</c:v>
                </c:pt>
                <c:pt idx="1800">
                  <c:v>750</c:v>
                </c:pt>
                <c:pt idx="1801">
                  <c:v>750</c:v>
                </c:pt>
                <c:pt idx="1802">
                  <c:v>750</c:v>
                </c:pt>
                <c:pt idx="1803">
                  <c:v>750</c:v>
                </c:pt>
                <c:pt idx="1804">
                  <c:v>750</c:v>
                </c:pt>
                <c:pt idx="1805">
                  <c:v>750</c:v>
                </c:pt>
                <c:pt idx="1806">
                  <c:v>750</c:v>
                </c:pt>
                <c:pt idx="1807">
                  <c:v>750</c:v>
                </c:pt>
                <c:pt idx="1808">
                  <c:v>750</c:v>
                </c:pt>
                <c:pt idx="1809">
                  <c:v>750</c:v>
                </c:pt>
                <c:pt idx="1810">
                  <c:v>750</c:v>
                </c:pt>
                <c:pt idx="1811">
                  <c:v>750</c:v>
                </c:pt>
                <c:pt idx="1812">
                  <c:v>750</c:v>
                </c:pt>
                <c:pt idx="1813">
                  <c:v>750</c:v>
                </c:pt>
                <c:pt idx="1814">
                  <c:v>750</c:v>
                </c:pt>
                <c:pt idx="1815">
                  <c:v>750</c:v>
                </c:pt>
                <c:pt idx="1816">
                  <c:v>750</c:v>
                </c:pt>
                <c:pt idx="1817">
                  <c:v>750</c:v>
                </c:pt>
                <c:pt idx="1818">
                  <c:v>750</c:v>
                </c:pt>
                <c:pt idx="1819">
                  <c:v>750</c:v>
                </c:pt>
                <c:pt idx="1820">
                  <c:v>750</c:v>
                </c:pt>
                <c:pt idx="1821">
                  <c:v>750</c:v>
                </c:pt>
                <c:pt idx="1822">
                  <c:v>750</c:v>
                </c:pt>
                <c:pt idx="1823">
                  <c:v>750</c:v>
                </c:pt>
                <c:pt idx="1824">
                  <c:v>750</c:v>
                </c:pt>
                <c:pt idx="1825">
                  <c:v>750</c:v>
                </c:pt>
                <c:pt idx="1826">
                  <c:v>750</c:v>
                </c:pt>
                <c:pt idx="1827">
                  <c:v>750</c:v>
                </c:pt>
                <c:pt idx="1828">
                  <c:v>750</c:v>
                </c:pt>
                <c:pt idx="1829">
                  <c:v>750</c:v>
                </c:pt>
                <c:pt idx="1830">
                  <c:v>750</c:v>
                </c:pt>
                <c:pt idx="1831">
                  <c:v>750</c:v>
                </c:pt>
                <c:pt idx="1832">
                  <c:v>750</c:v>
                </c:pt>
                <c:pt idx="1833">
                  <c:v>750</c:v>
                </c:pt>
                <c:pt idx="1834">
                  <c:v>750</c:v>
                </c:pt>
                <c:pt idx="1835">
                  <c:v>750</c:v>
                </c:pt>
                <c:pt idx="1836">
                  <c:v>750</c:v>
                </c:pt>
                <c:pt idx="1837">
                  <c:v>750</c:v>
                </c:pt>
                <c:pt idx="1838">
                  <c:v>750</c:v>
                </c:pt>
                <c:pt idx="1839">
                  <c:v>750</c:v>
                </c:pt>
                <c:pt idx="1840">
                  <c:v>750</c:v>
                </c:pt>
                <c:pt idx="1841">
                  <c:v>750</c:v>
                </c:pt>
                <c:pt idx="1842">
                  <c:v>750</c:v>
                </c:pt>
                <c:pt idx="1843">
                  <c:v>750</c:v>
                </c:pt>
                <c:pt idx="1844">
                  <c:v>750</c:v>
                </c:pt>
                <c:pt idx="1845">
                  <c:v>750</c:v>
                </c:pt>
                <c:pt idx="1846">
                  <c:v>750</c:v>
                </c:pt>
                <c:pt idx="1847">
                  <c:v>750</c:v>
                </c:pt>
                <c:pt idx="1848">
                  <c:v>750</c:v>
                </c:pt>
                <c:pt idx="1849">
                  <c:v>750</c:v>
                </c:pt>
                <c:pt idx="1850">
                  <c:v>750</c:v>
                </c:pt>
                <c:pt idx="1851">
                  <c:v>750</c:v>
                </c:pt>
                <c:pt idx="1852">
                  <c:v>750</c:v>
                </c:pt>
                <c:pt idx="1853">
                  <c:v>750</c:v>
                </c:pt>
                <c:pt idx="1854">
                  <c:v>750</c:v>
                </c:pt>
                <c:pt idx="1855">
                  <c:v>750</c:v>
                </c:pt>
                <c:pt idx="1856">
                  <c:v>750</c:v>
                </c:pt>
                <c:pt idx="1857">
                  <c:v>750</c:v>
                </c:pt>
                <c:pt idx="1858">
                  <c:v>750</c:v>
                </c:pt>
                <c:pt idx="1859">
                  <c:v>750</c:v>
                </c:pt>
                <c:pt idx="1860">
                  <c:v>750</c:v>
                </c:pt>
                <c:pt idx="1861">
                  <c:v>750</c:v>
                </c:pt>
                <c:pt idx="1862">
                  <c:v>750</c:v>
                </c:pt>
                <c:pt idx="1863">
                  <c:v>750</c:v>
                </c:pt>
                <c:pt idx="1864">
                  <c:v>750</c:v>
                </c:pt>
                <c:pt idx="1865">
                  <c:v>750</c:v>
                </c:pt>
                <c:pt idx="1866">
                  <c:v>750</c:v>
                </c:pt>
                <c:pt idx="1867">
                  <c:v>750</c:v>
                </c:pt>
                <c:pt idx="1868">
                  <c:v>750</c:v>
                </c:pt>
                <c:pt idx="1869">
                  <c:v>750</c:v>
                </c:pt>
                <c:pt idx="1870">
                  <c:v>750</c:v>
                </c:pt>
                <c:pt idx="1871">
                  <c:v>750</c:v>
                </c:pt>
                <c:pt idx="1872">
                  <c:v>750</c:v>
                </c:pt>
                <c:pt idx="1873">
                  <c:v>750</c:v>
                </c:pt>
                <c:pt idx="1874">
                  <c:v>750</c:v>
                </c:pt>
                <c:pt idx="1875">
                  <c:v>750</c:v>
                </c:pt>
                <c:pt idx="1876">
                  <c:v>750</c:v>
                </c:pt>
                <c:pt idx="1877">
                  <c:v>750</c:v>
                </c:pt>
                <c:pt idx="1878">
                  <c:v>750</c:v>
                </c:pt>
                <c:pt idx="1879">
                  <c:v>750</c:v>
                </c:pt>
                <c:pt idx="1880">
                  <c:v>750</c:v>
                </c:pt>
                <c:pt idx="1881">
                  <c:v>750</c:v>
                </c:pt>
                <c:pt idx="1882">
                  <c:v>750</c:v>
                </c:pt>
                <c:pt idx="1883">
                  <c:v>750</c:v>
                </c:pt>
                <c:pt idx="1884">
                  <c:v>750</c:v>
                </c:pt>
                <c:pt idx="1885">
                  <c:v>750</c:v>
                </c:pt>
                <c:pt idx="1886">
                  <c:v>750</c:v>
                </c:pt>
                <c:pt idx="1887">
                  <c:v>750</c:v>
                </c:pt>
                <c:pt idx="1888">
                  <c:v>750</c:v>
                </c:pt>
                <c:pt idx="1889">
                  <c:v>750</c:v>
                </c:pt>
                <c:pt idx="1890">
                  <c:v>750</c:v>
                </c:pt>
                <c:pt idx="1891">
                  <c:v>750</c:v>
                </c:pt>
                <c:pt idx="1892">
                  <c:v>750</c:v>
                </c:pt>
                <c:pt idx="1893">
                  <c:v>750</c:v>
                </c:pt>
                <c:pt idx="1894">
                  <c:v>750</c:v>
                </c:pt>
                <c:pt idx="1895">
                  <c:v>750</c:v>
                </c:pt>
                <c:pt idx="1896">
                  <c:v>750</c:v>
                </c:pt>
                <c:pt idx="1897">
                  <c:v>750</c:v>
                </c:pt>
                <c:pt idx="1898">
                  <c:v>750</c:v>
                </c:pt>
                <c:pt idx="1899">
                  <c:v>750</c:v>
                </c:pt>
                <c:pt idx="1900">
                  <c:v>750</c:v>
                </c:pt>
                <c:pt idx="1901">
                  <c:v>750</c:v>
                </c:pt>
                <c:pt idx="1902">
                  <c:v>750</c:v>
                </c:pt>
                <c:pt idx="1903">
                  <c:v>750</c:v>
                </c:pt>
                <c:pt idx="1904">
                  <c:v>750</c:v>
                </c:pt>
                <c:pt idx="1905">
                  <c:v>750</c:v>
                </c:pt>
                <c:pt idx="1906">
                  <c:v>750</c:v>
                </c:pt>
                <c:pt idx="1907">
                  <c:v>750</c:v>
                </c:pt>
                <c:pt idx="1908">
                  <c:v>750</c:v>
                </c:pt>
                <c:pt idx="1909">
                  <c:v>750</c:v>
                </c:pt>
                <c:pt idx="1910">
                  <c:v>750</c:v>
                </c:pt>
                <c:pt idx="1911">
                  <c:v>750</c:v>
                </c:pt>
                <c:pt idx="1912">
                  <c:v>750</c:v>
                </c:pt>
                <c:pt idx="1913">
                  <c:v>750</c:v>
                </c:pt>
                <c:pt idx="1914">
                  <c:v>750</c:v>
                </c:pt>
                <c:pt idx="1915">
                  <c:v>750</c:v>
                </c:pt>
                <c:pt idx="1916">
                  <c:v>750</c:v>
                </c:pt>
                <c:pt idx="1917">
                  <c:v>750</c:v>
                </c:pt>
                <c:pt idx="1918">
                  <c:v>750</c:v>
                </c:pt>
                <c:pt idx="1919">
                  <c:v>750</c:v>
                </c:pt>
                <c:pt idx="1920">
                  <c:v>750</c:v>
                </c:pt>
                <c:pt idx="1921">
                  <c:v>750</c:v>
                </c:pt>
                <c:pt idx="1922">
                  <c:v>750</c:v>
                </c:pt>
                <c:pt idx="1923">
                  <c:v>750</c:v>
                </c:pt>
                <c:pt idx="1924">
                  <c:v>750</c:v>
                </c:pt>
                <c:pt idx="1925">
                  <c:v>750</c:v>
                </c:pt>
                <c:pt idx="1926">
                  <c:v>750</c:v>
                </c:pt>
                <c:pt idx="1927">
                  <c:v>750</c:v>
                </c:pt>
                <c:pt idx="1928">
                  <c:v>750</c:v>
                </c:pt>
                <c:pt idx="1929">
                  <c:v>750</c:v>
                </c:pt>
                <c:pt idx="1930">
                  <c:v>750</c:v>
                </c:pt>
                <c:pt idx="1931">
                  <c:v>750</c:v>
                </c:pt>
                <c:pt idx="1932">
                  <c:v>750</c:v>
                </c:pt>
                <c:pt idx="1933">
                  <c:v>750</c:v>
                </c:pt>
                <c:pt idx="1934">
                  <c:v>750</c:v>
                </c:pt>
                <c:pt idx="1935">
                  <c:v>750</c:v>
                </c:pt>
                <c:pt idx="1936">
                  <c:v>750</c:v>
                </c:pt>
                <c:pt idx="1937">
                  <c:v>750</c:v>
                </c:pt>
                <c:pt idx="1938">
                  <c:v>750</c:v>
                </c:pt>
                <c:pt idx="1939">
                  <c:v>750</c:v>
                </c:pt>
                <c:pt idx="1940">
                  <c:v>750</c:v>
                </c:pt>
                <c:pt idx="1941">
                  <c:v>750</c:v>
                </c:pt>
                <c:pt idx="1942">
                  <c:v>750</c:v>
                </c:pt>
                <c:pt idx="1943">
                  <c:v>750</c:v>
                </c:pt>
                <c:pt idx="1944">
                  <c:v>750</c:v>
                </c:pt>
                <c:pt idx="1945">
                  <c:v>750</c:v>
                </c:pt>
                <c:pt idx="1946">
                  <c:v>750</c:v>
                </c:pt>
                <c:pt idx="1947">
                  <c:v>750</c:v>
                </c:pt>
                <c:pt idx="1948">
                  <c:v>750</c:v>
                </c:pt>
                <c:pt idx="1949">
                  <c:v>750</c:v>
                </c:pt>
                <c:pt idx="1950">
                  <c:v>750</c:v>
                </c:pt>
                <c:pt idx="1951">
                  <c:v>750</c:v>
                </c:pt>
                <c:pt idx="1952">
                  <c:v>750</c:v>
                </c:pt>
                <c:pt idx="1953">
                  <c:v>750</c:v>
                </c:pt>
                <c:pt idx="1954">
                  <c:v>750</c:v>
                </c:pt>
                <c:pt idx="1955">
                  <c:v>750</c:v>
                </c:pt>
                <c:pt idx="1956">
                  <c:v>750</c:v>
                </c:pt>
                <c:pt idx="1957">
                  <c:v>750</c:v>
                </c:pt>
                <c:pt idx="1958">
                  <c:v>750</c:v>
                </c:pt>
                <c:pt idx="1959">
                  <c:v>750</c:v>
                </c:pt>
                <c:pt idx="1960">
                  <c:v>750</c:v>
                </c:pt>
                <c:pt idx="1961">
                  <c:v>750</c:v>
                </c:pt>
                <c:pt idx="1962">
                  <c:v>750</c:v>
                </c:pt>
                <c:pt idx="1963">
                  <c:v>750</c:v>
                </c:pt>
                <c:pt idx="1964">
                  <c:v>750</c:v>
                </c:pt>
                <c:pt idx="1965">
                  <c:v>750</c:v>
                </c:pt>
                <c:pt idx="1966">
                  <c:v>750</c:v>
                </c:pt>
                <c:pt idx="1967">
                  <c:v>750</c:v>
                </c:pt>
                <c:pt idx="1968">
                  <c:v>750</c:v>
                </c:pt>
                <c:pt idx="1969">
                  <c:v>750</c:v>
                </c:pt>
                <c:pt idx="1970">
                  <c:v>750</c:v>
                </c:pt>
                <c:pt idx="1971">
                  <c:v>750</c:v>
                </c:pt>
                <c:pt idx="1972">
                  <c:v>750</c:v>
                </c:pt>
                <c:pt idx="1973">
                  <c:v>750</c:v>
                </c:pt>
                <c:pt idx="1974">
                  <c:v>750</c:v>
                </c:pt>
                <c:pt idx="1975">
                  <c:v>750</c:v>
                </c:pt>
                <c:pt idx="1976">
                  <c:v>750</c:v>
                </c:pt>
                <c:pt idx="1977">
                  <c:v>750</c:v>
                </c:pt>
                <c:pt idx="1978">
                  <c:v>750</c:v>
                </c:pt>
                <c:pt idx="1979">
                  <c:v>750</c:v>
                </c:pt>
                <c:pt idx="1980">
                  <c:v>750</c:v>
                </c:pt>
                <c:pt idx="1981">
                  <c:v>750</c:v>
                </c:pt>
                <c:pt idx="1982">
                  <c:v>750</c:v>
                </c:pt>
                <c:pt idx="1983">
                  <c:v>750</c:v>
                </c:pt>
                <c:pt idx="1984">
                  <c:v>750</c:v>
                </c:pt>
                <c:pt idx="1985">
                  <c:v>750</c:v>
                </c:pt>
                <c:pt idx="1986">
                  <c:v>750</c:v>
                </c:pt>
                <c:pt idx="1987">
                  <c:v>750</c:v>
                </c:pt>
                <c:pt idx="1988">
                  <c:v>750</c:v>
                </c:pt>
                <c:pt idx="1989">
                  <c:v>750</c:v>
                </c:pt>
                <c:pt idx="1990">
                  <c:v>750</c:v>
                </c:pt>
                <c:pt idx="1991">
                  <c:v>750</c:v>
                </c:pt>
                <c:pt idx="1992">
                  <c:v>750</c:v>
                </c:pt>
                <c:pt idx="1993">
                  <c:v>750</c:v>
                </c:pt>
                <c:pt idx="1994">
                  <c:v>750</c:v>
                </c:pt>
                <c:pt idx="1995">
                  <c:v>750</c:v>
                </c:pt>
                <c:pt idx="1996">
                  <c:v>750</c:v>
                </c:pt>
                <c:pt idx="1997">
                  <c:v>750</c:v>
                </c:pt>
                <c:pt idx="1998">
                  <c:v>750</c:v>
                </c:pt>
                <c:pt idx="1999">
                  <c:v>750</c:v>
                </c:pt>
                <c:pt idx="2000">
                  <c:v>750</c:v>
                </c:pt>
                <c:pt idx="2001">
                  <c:v>750</c:v>
                </c:pt>
                <c:pt idx="2002">
                  <c:v>750</c:v>
                </c:pt>
                <c:pt idx="2003">
                  <c:v>750</c:v>
                </c:pt>
                <c:pt idx="2004">
                  <c:v>750</c:v>
                </c:pt>
                <c:pt idx="2005">
                  <c:v>750</c:v>
                </c:pt>
                <c:pt idx="2006">
                  <c:v>750</c:v>
                </c:pt>
                <c:pt idx="2007">
                  <c:v>750</c:v>
                </c:pt>
                <c:pt idx="2008">
                  <c:v>750</c:v>
                </c:pt>
                <c:pt idx="2009">
                  <c:v>750</c:v>
                </c:pt>
                <c:pt idx="2010">
                  <c:v>750</c:v>
                </c:pt>
                <c:pt idx="2011">
                  <c:v>750</c:v>
                </c:pt>
                <c:pt idx="2012">
                  <c:v>750</c:v>
                </c:pt>
                <c:pt idx="2013">
                  <c:v>750</c:v>
                </c:pt>
                <c:pt idx="2014">
                  <c:v>750</c:v>
                </c:pt>
                <c:pt idx="2015">
                  <c:v>750</c:v>
                </c:pt>
                <c:pt idx="2016">
                  <c:v>750</c:v>
                </c:pt>
                <c:pt idx="2017">
                  <c:v>750</c:v>
                </c:pt>
                <c:pt idx="2018">
                  <c:v>750</c:v>
                </c:pt>
                <c:pt idx="2019">
                  <c:v>750</c:v>
                </c:pt>
                <c:pt idx="2020">
                  <c:v>750</c:v>
                </c:pt>
                <c:pt idx="2021">
                  <c:v>750</c:v>
                </c:pt>
                <c:pt idx="2022">
                  <c:v>750</c:v>
                </c:pt>
                <c:pt idx="2023">
                  <c:v>750</c:v>
                </c:pt>
                <c:pt idx="2024">
                  <c:v>750</c:v>
                </c:pt>
                <c:pt idx="2025">
                  <c:v>750</c:v>
                </c:pt>
                <c:pt idx="2026">
                  <c:v>750</c:v>
                </c:pt>
                <c:pt idx="2027">
                  <c:v>750</c:v>
                </c:pt>
                <c:pt idx="2028">
                  <c:v>750</c:v>
                </c:pt>
                <c:pt idx="2029">
                  <c:v>750</c:v>
                </c:pt>
                <c:pt idx="2030">
                  <c:v>750</c:v>
                </c:pt>
                <c:pt idx="2031">
                  <c:v>750</c:v>
                </c:pt>
                <c:pt idx="2032">
                  <c:v>750</c:v>
                </c:pt>
                <c:pt idx="2033">
                  <c:v>750</c:v>
                </c:pt>
                <c:pt idx="2034">
                  <c:v>750</c:v>
                </c:pt>
                <c:pt idx="2035">
                  <c:v>750</c:v>
                </c:pt>
                <c:pt idx="2036">
                  <c:v>750</c:v>
                </c:pt>
                <c:pt idx="2037">
                  <c:v>750</c:v>
                </c:pt>
                <c:pt idx="2038">
                  <c:v>750</c:v>
                </c:pt>
                <c:pt idx="2039">
                  <c:v>750</c:v>
                </c:pt>
                <c:pt idx="2040">
                  <c:v>750</c:v>
                </c:pt>
                <c:pt idx="2041">
                  <c:v>750</c:v>
                </c:pt>
                <c:pt idx="2042">
                  <c:v>750</c:v>
                </c:pt>
                <c:pt idx="2043">
                  <c:v>750</c:v>
                </c:pt>
                <c:pt idx="2044">
                  <c:v>750</c:v>
                </c:pt>
                <c:pt idx="2045">
                  <c:v>750</c:v>
                </c:pt>
                <c:pt idx="2046">
                  <c:v>750</c:v>
                </c:pt>
                <c:pt idx="2047">
                  <c:v>750</c:v>
                </c:pt>
                <c:pt idx="2048">
                  <c:v>750</c:v>
                </c:pt>
                <c:pt idx="2049">
                  <c:v>750</c:v>
                </c:pt>
                <c:pt idx="2050">
                  <c:v>750</c:v>
                </c:pt>
                <c:pt idx="2051">
                  <c:v>750</c:v>
                </c:pt>
                <c:pt idx="2052">
                  <c:v>750</c:v>
                </c:pt>
                <c:pt idx="2053">
                  <c:v>750</c:v>
                </c:pt>
                <c:pt idx="2054">
                  <c:v>750</c:v>
                </c:pt>
                <c:pt idx="2055">
                  <c:v>750</c:v>
                </c:pt>
                <c:pt idx="2056">
                  <c:v>750</c:v>
                </c:pt>
                <c:pt idx="2057">
                  <c:v>750</c:v>
                </c:pt>
                <c:pt idx="2058">
                  <c:v>750</c:v>
                </c:pt>
                <c:pt idx="2059">
                  <c:v>750</c:v>
                </c:pt>
                <c:pt idx="2060">
                  <c:v>750</c:v>
                </c:pt>
                <c:pt idx="2061">
                  <c:v>750</c:v>
                </c:pt>
                <c:pt idx="2062">
                  <c:v>750</c:v>
                </c:pt>
                <c:pt idx="2063">
                  <c:v>750</c:v>
                </c:pt>
                <c:pt idx="2064">
                  <c:v>750</c:v>
                </c:pt>
                <c:pt idx="2065">
                  <c:v>750</c:v>
                </c:pt>
                <c:pt idx="2066">
                  <c:v>750</c:v>
                </c:pt>
                <c:pt idx="2067">
                  <c:v>750</c:v>
                </c:pt>
                <c:pt idx="2068">
                  <c:v>750</c:v>
                </c:pt>
                <c:pt idx="2069">
                  <c:v>750</c:v>
                </c:pt>
                <c:pt idx="2070">
                  <c:v>750</c:v>
                </c:pt>
                <c:pt idx="2071">
                  <c:v>750</c:v>
                </c:pt>
                <c:pt idx="2072">
                  <c:v>750</c:v>
                </c:pt>
                <c:pt idx="2073">
                  <c:v>750</c:v>
                </c:pt>
                <c:pt idx="2074">
                  <c:v>750</c:v>
                </c:pt>
                <c:pt idx="2075">
                  <c:v>750</c:v>
                </c:pt>
                <c:pt idx="2076">
                  <c:v>750</c:v>
                </c:pt>
                <c:pt idx="2077">
                  <c:v>750</c:v>
                </c:pt>
                <c:pt idx="2078">
                  <c:v>750</c:v>
                </c:pt>
                <c:pt idx="2079">
                  <c:v>750</c:v>
                </c:pt>
                <c:pt idx="2080">
                  <c:v>750</c:v>
                </c:pt>
                <c:pt idx="2081">
                  <c:v>750</c:v>
                </c:pt>
                <c:pt idx="2082">
                  <c:v>750</c:v>
                </c:pt>
                <c:pt idx="2083">
                  <c:v>750</c:v>
                </c:pt>
                <c:pt idx="2084">
                  <c:v>750</c:v>
                </c:pt>
                <c:pt idx="2085">
                  <c:v>750</c:v>
                </c:pt>
                <c:pt idx="2086">
                  <c:v>750</c:v>
                </c:pt>
                <c:pt idx="2087">
                  <c:v>750</c:v>
                </c:pt>
                <c:pt idx="2088">
                  <c:v>750</c:v>
                </c:pt>
                <c:pt idx="2089">
                  <c:v>750</c:v>
                </c:pt>
                <c:pt idx="2090">
                  <c:v>750</c:v>
                </c:pt>
                <c:pt idx="2091">
                  <c:v>750</c:v>
                </c:pt>
                <c:pt idx="2092">
                  <c:v>750</c:v>
                </c:pt>
                <c:pt idx="2093">
                  <c:v>750</c:v>
                </c:pt>
                <c:pt idx="2094">
                  <c:v>750</c:v>
                </c:pt>
                <c:pt idx="2095">
                  <c:v>750</c:v>
                </c:pt>
                <c:pt idx="2096">
                  <c:v>750</c:v>
                </c:pt>
                <c:pt idx="2097">
                  <c:v>750</c:v>
                </c:pt>
                <c:pt idx="2098">
                  <c:v>750</c:v>
                </c:pt>
                <c:pt idx="2099">
                  <c:v>750</c:v>
                </c:pt>
                <c:pt idx="2100">
                  <c:v>750</c:v>
                </c:pt>
                <c:pt idx="2101">
                  <c:v>750</c:v>
                </c:pt>
                <c:pt idx="2102">
                  <c:v>750</c:v>
                </c:pt>
                <c:pt idx="2103">
                  <c:v>750</c:v>
                </c:pt>
                <c:pt idx="2104">
                  <c:v>750</c:v>
                </c:pt>
                <c:pt idx="2105">
                  <c:v>750</c:v>
                </c:pt>
                <c:pt idx="2106">
                  <c:v>750</c:v>
                </c:pt>
                <c:pt idx="2107">
                  <c:v>750</c:v>
                </c:pt>
                <c:pt idx="2108">
                  <c:v>750</c:v>
                </c:pt>
                <c:pt idx="2109">
                  <c:v>750</c:v>
                </c:pt>
                <c:pt idx="2110">
                  <c:v>750</c:v>
                </c:pt>
                <c:pt idx="2111">
                  <c:v>750</c:v>
                </c:pt>
                <c:pt idx="2112">
                  <c:v>750</c:v>
                </c:pt>
                <c:pt idx="2113">
                  <c:v>750</c:v>
                </c:pt>
                <c:pt idx="2114">
                  <c:v>750</c:v>
                </c:pt>
                <c:pt idx="2115">
                  <c:v>750</c:v>
                </c:pt>
                <c:pt idx="2116">
                  <c:v>750</c:v>
                </c:pt>
                <c:pt idx="2117">
                  <c:v>750</c:v>
                </c:pt>
                <c:pt idx="2118">
                  <c:v>750</c:v>
                </c:pt>
                <c:pt idx="2119">
                  <c:v>750</c:v>
                </c:pt>
                <c:pt idx="2120">
                  <c:v>750</c:v>
                </c:pt>
                <c:pt idx="2121">
                  <c:v>750</c:v>
                </c:pt>
                <c:pt idx="2122">
                  <c:v>750</c:v>
                </c:pt>
                <c:pt idx="2123">
                  <c:v>750</c:v>
                </c:pt>
                <c:pt idx="2124">
                  <c:v>750</c:v>
                </c:pt>
                <c:pt idx="2125">
                  <c:v>750</c:v>
                </c:pt>
                <c:pt idx="2126">
                  <c:v>750</c:v>
                </c:pt>
                <c:pt idx="2127">
                  <c:v>750</c:v>
                </c:pt>
                <c:pt idx="2128">
                  <c:v>750</c:v>
                </c:pt>
                <c:pt idx="2129">
                  <c:v>750</c:v>
                </c:pt>
                <c:pt idx="2130">
                  <c:v>750</c:v>
                </c:pt>
                <c:pt idx="2131">
                  <c:v>750</c:v>
                </c:pt>
                <c:pt idx="2132">
                  <c:v>750</c:v>
                </c:pt>
                <c:pt idx="2133">
                  <c:v>750</c:v>
                </c:pt>
                <c:pt idx="2134">
                  <c:v>750</c:v>
                </c:pt>
                <c:pt idx="2135">
                  <c:v>750</c:v>
                </c:pt>
                <c:pt idx="2136">
                  <c:v>750</c:v>
                </c:pt>
                <c:pt idx="2137">
                  <c:v>750</c:v>
                </c:pt>
                <c:pt idx="2138">
                  <c:v>750</c:v>
                </c:pt>
                <c:pt idx="2139">
                  <c:v>750</c:v>
                </c:pt>
                <c:pt idx="2140">
                  <c:v>750</c:v>
                </c:pt>
                <c:pt idx="2141">
                  <c:v>750</c:v>
                </c:pt>
                <c:pt idx="2142">
                  <c:v>750</c:v>
                </c:pt>
                <c:pt idx="2143">
                  <c:v>750</c:v>
                </c:pt>
                <c:pt idx="2144">
                  <c:v>750</c:v>
                </c:pt>
                <c:pt idx="2145">
                  <c:v>750</c:v>
                </c:pt>
                <c:pt idx="2146">
                  <c:v>750</c:v>
                </c:pt>
                <c:pt idx="2147">
                  <c:v>750</c:v>
                </c:pt>
                <c:pt idx="2148">
                  <c:v>750</c:v>
                </c:pt>
                <c:pt idx="2149">
                  <c:v>750</c:v>
                </c:pt>
                <c:pt idx="2150">
                  <c:v>750</c:v>
                </c:pt>
                <c:pt idx="2151">
                  <c:v>750</c:v>
                </c:pt>
                <c:pt idx="2152">
                  <c:v>750</c:v>
                </c:pt>
                <c:pt idx="2153">
                  <c:v>750</c:v>
                </c:pt>
                <c:pt idx="2154">
                  <c:v>750</c:v>
                </c:pt>
                <c:pt idx="2155">
                  <c:v>750</c:v>
                </c:pt>
                <c:pt idx="2156">
                  <c:v>750</c:v>
                </c:pt>
                <c:pt idx="2157">
                  <c:v>750</c:v>
                </c:pt>
                <c:pt idx="2158">
                  <c:v>750</c:v>
                </c:pt>
                <c:pt idx="2159">
                  <c:v>750</c:v>
                </c:pt>
                <c:pt idx="2160">
                  <c:v>750</c:v>
                </c:pt>
                <c:pt idx="2161">
                  <c:v>750</c:v>
                </c:pt>
                <c:pt idx="2162">
                  <c:v>750</c:v>
                </c:pt>
                <c:pt idx="2163">
                  <c:v>750</c:v>
                </c:pt>
                <c:pt idx="2164">
                  <c:v>750</c:v>
                </c:pt>
                <c:pt idx="2165">
                  <c:v>750</c:v>
                </c:pt>
                <c:pt idx="2166">
                  <c:v>750</c:v>
                </c:pt>
                <c:pt idx="2167">
                  <c:v>750</c:v>
                </c:pt>
                <c:pt idx="2168">
                  <c:v>750</c:v>
                </c:pt>
                <c:pt idx="2169">
                  <c:v>750</c:v>
                </c:pt>
                <c:pt idx="2170">
                  <c:v>750</c:v>
                </c:pt>
                <c:pt idx="2171">
                  <c:v>750</c:v>
                </c:pt>
                <c:pt idx="2172">
                  <c:v>750</c:v>
                </c:pt>
                <c:pt idx="2173">
                  <c:v>750</c:v>
                </c:pt>
                <c:pt idx="2174">
                  <c:v>750</c:v>
                </c:pt>
                <c:pt idx="2175">
                  <c:v>750</c:v>
                </c:pt>
                <c:pt idx="2176">
                  <c:v>750</c:v>
                </c:pt>
                <c:pt idx="2177">
                  <c:v>750</c:v>
                </c:pt>
                <c:pt idx="2178">
                  <c:v>750</c:v>
                </c:pt>
                <c:pt idx="2179">
                  <c:v>750</c:v>
                </c:pt>
                <c:pt idx="2180">
                  <c:v>750</c:v>
                </c:pt>
                <c:pt idx="2181">
                  <c:v>750</c:v>
                </c:pt>
                <c:pt idx="2182">
                  <c:v>750</c:v>
                </c:pt>
                <c:pt idx="2183">
                  <c:v>750</c:v>
                </c:pt>
                <c:pt idx="2184">
                  <c:v>750</c:v>
                </c:pt>
                <c:pt idx="2185">
                  <c:v>750</c:v>
                </c:pt>
                <c:pt idx="2186">
                  <c:v>750</c:v>
                </c:pt>
                <c:pt idx="2187">
                  <c:v>750</c:v>
                </c:pt>
                <c:pt idx="2188">
                  <c:v>750</c:v>
                </c:pt>
                <c:pt idx="2189">
                  <c:v>750</c:v>
                </c:pt>
                <c:pt idx="2190">
                  <c:v>750</c:v>
                </c:pt>
                <c:pt idx="2191">
                  <c:v>750</c:v>
                </c:pt>
                <c:pt idx="2192">
                  <c:v>750</c:v>
                </c:pt>
                <c:pt idx="2193">
                  <c:v>750</c:v>
                </c:pt>
                <c:pt idx="2194">
                  <c:v>750</c:v>
                </c:pt>
                <c:pt idx="2195">
                  <c:v>750</c:v>
                </c:pt>
                <c:pt idx="2196">
                  <c:v>750</c:v>
                </c:pt>
                <c:pt idx="2197">
                  <c:v>750</c:v>
                </c:pt>
                <c:pt idx="2198">
                  <c:v>750</c:v>
                </c:pt>
                <c:pt idx="2199">
                  <c:v>750</c:v>
                </c:pt>
                <c:pt idx="2200">
                  <c:v>750</c:v>
                </c:pt>
                <c:pt idx="2201">
                  <c:v>750</c:v>
                </c:pt>
                <c:pt idx="2202">
                  <c:v>750</c:v>
                </c:pt>
                <c:pt idx="2203">
                  <c:v>750</c:v>
                </c:pt>
                <c:pt idx="2204">
                  <c:v>750</c:v>
                </c:pt>
                <c:pt idx="2205">
                  <c:v>750</c:v>
                </c:pt>
                <c:pt idx="2206">
                  <c:v>750</c:v>
                </c:pt>
                <c:pt idx="2207">
                  <c:v>750</c:v>
                </c:pt>
                <c:pt idx="2208">
                  <c:v>750</c:v>
                </c:pt>
                <c:pt idx="2209">
                  <c:v>750</c:v>
                </c:pt>
                <c:pt idx="2210">
                  <c:v>750</c:v>
                </c:pt>
                <c:pt idx="2211">
                  <c:v>750</c:v>
                </c:pt>
                <c:pt idx="2212">
                  <c:v>750</c:v>
                </c:pt>
                <c:pt idx="2213">
                  <c:v>750</c:v>
                </c:pt>
                <c:pt idx="2214">
                  <c:v>750</c:v>
                </c:pt>
                <c:pt idx="2215">
                  <c:v>750</c:v>
                </c:pt>
                <c:pt idx="2216">
                  <c:v>750</c:v>
                </c:pt>
                <c:pt idx="2217">
                  <c:v>750</c:v>
                </c:pt>
                <c:pt idx="2218">
                  <c:v>750</c:v>
                </c:pt>
                <c:pt idx="2219">
                  <c:v>750</c:v>
                </c:pt>
                <c:pt idx="2220">
                  <c:v>750</c:v>
                </c:pt>
                <c:pt idx="2221">
                  <c:v>750</c:v>
                </c:pt>
                <c:pt idx="2222">
                  <c:v>750</c:v>
                </c:pt>
                <c:pt idx="2223">
                  <c:v>750</c:v>
                </c:pt>
                <c:pt idx="2224">
                  <c:v>750</c:v>
                </c:pt>
                <c:pt idx="2225">
                  <c:v>750</c:v>
                </c:pt>
                <c:pt idx="2226">
                  <c:v>750</c:v>
                </c:pt>
                <c:pt idx="2227">
                  <c:v>750</c:v>
                </c:pt>
                <c:pt idx="2228">
                  <c:v>750</c:v>
                </c:pt>
                <c:pt idx="2229">
                  <c:v>750</c:v>
                </c:pt>
                <c:pt idx="2230">
                  <c:v>750</c:v>
                </c:pt>
                <c:pt idx="2231">
                  <c:v>750</c:v>
                </c:pt>
                <c:pt idx="2232">
                  <c:v>750</c:v>
                </c:pt>
                <c:pt idx="2233">
                  <c:v>750</c:v>
                </c:pt>
                <c:pt idx="2234">
                  <c:v>750</c:v>
                </c:pt>
                <c:pt idx="2235">
                  <c:v>750</c:v>
                </c:pt>
                <c:pt idx="2236">
                  <c:v>750</c:v>
                </c:pt>
                <c:pt idx="2237">
                  <c:v>750</c:v>
                </c:pt>
                <c:pt idx="2238">
                  <c:v>750</c:v>
                </c:pt>
                <c:pt idx="2239">
                  <c:v>750</c:v>
                </c:pt>
                <c:pt idx="2240">
                  <c:v>750</c:v>
                </c:pt>
                <c:pt idx="2241">
                  <c:v>750</c:v>
                </c:pt>
                <c:pt idx="2242">
                  <c:v>750</c:v>
                </c:pt>
                <c:pt idx="2243">
                  <c:v>750</c:v>
                </c:pt>
                <c:pt idx="2244">
                  <c:v>750</c:v>
                </c:pt>
                <c:pt idx="2245">
                  <c:v>750</c:v>
                </c:pt>
                <c:pt idx="2246">
                  <c:v>750</c:v>
                </c:pt>
                <c:pt idx="2247">
                  <c:v>750</c:v>
                </c:pt>
                <c:pt idx="2248">
                  <c:v>750</c:v>
                </c:pt>
                <c:pt idx="2249">
                  <c:v>750</c:v>
                </c:pt>
                <c:pt idx="2250">
                  <c:v>750</c:v>
                </c:pt>
                <c:pt idx="2251">
                  <c:v>750</c:v>
                </c:pt>
                <c:pt idx="2252">
                  <c:v>750</c:v>
                </c:pt>
                <c:pt idx="2253">
                  <c:v>750</c:v>
                </c:pt>
                <c:pt idx="2254">
                  <c:v>750</c:v>
                </c:pt>
                <c:pt idx="2255">
                  <c:v>750</c:v>
                </c:pt>
                <c:pt idx="2256">
                  <c:v>750</c:v>
                </c:pt>
                <c:pt idx="2257">
                  <c:v>750</c:v>
                </c:pt>
                <c:pt idx="2258">
                  <c:v>750</c:v>
                </c:pt>
                <c:pt idx="2259">
                  <c:v>750</c:v>
                </c:pt>
                <c:pt idx="2260">
                  <c:v>750</c:v>
                </c:pt>
                <c:pt idx="2261">
                  <c:v>750</c:v>
                </c:pt>
                <c:pt idx="2262">
                  <c:v>750</c:v>
                </c:pt>
                <c:pt idx="2263">
                  <c:v>750</c:v>
                </c:pt>
                <c:pt idx="2264">
                  <c:v>750</c:v>
                </c:pt>
                <c:pt idx="2265">
                  <c:v>750</c:v>
                </c:pt>
                <c:pt idx="2266">
                  <c:v>750</c:v>
                </c:pt>
                <c:pt idx="2267">
                  <c:v>750</c:v>
                </c:pt>
                <c:pt idx="2268">
                  <c:v>750</c:v>
                </c:pt>
                <c:pt idx="2269">
                  <c:v>750</c:v>
                </c:pt>
                <c:pt idx="2270">
                  <c:v>750</c:v>
                </c:pt>
                <c:pt idx="2271">
                  <c:v>750</c:v>
                </c:pt>
                <c:pt idx="2272">
                  <c:v>750</c:v>
                </c:pt>
                <c:pt idx="2273">
                  <c:v>750</c:v>
                </c:pt>
                <c:pt idx="2274">
                  <c:v>750</c:v>
                </c:pt>
                <c:pt idx="2275">
                  <c:v>750</c:v>
                </c:pt>
                <c:pt idx="2276">
                  <c:v>750</c:v>
                </c:pt>
                <c:pt idx="2277">
                  <c:v>750</c:v>
                </c:pt>
                <c:pt idx="2278">
                  <c:v>750</c:v>
                </c:pt>
                <c:pt idx="2279">
                  <c:v>750</c:v>
                </c:pt>
                <c:pt idx="2280">
                  <c:v>750</c:v>
                </c:pt>
                <c:pt idx="2281">
                  <c:v>750</c:v>
                </c:pt>
                <c:pt idx="2282">
                  <c:v>750</c:v>
                </c:pt>
                <c:pt idx="2283">
                  <c:v>750</c:v>
                </c:pt>
                <c:pt idx="2284">
                  <c:v>750</c:v>
                </c:pt>
                <c:pt idx="2285">
                  <c:v>750</c:v>
                </c:pt>
                <c:pt idx="2286">
                  <c:v>750</c:v>
                </c:pt>
                <c:pt idx="2287">
                  <c:v>750</c:v>
                </c:pt>
                <c:pt idx="2288">
                  <c:v>750</c:v>
                </c:pt>
                <c:pt idx="2289">
                  <c:v>750</c:v>
                </c:pt>
                <c:pt idx="2290">
                  <c:v>750</c:v>
                </c:pt>
                <c:pt idx="2291">
                  <c:v>750</c:v>
                </c:pt>
                <c:pt idx="2292">
                  <c:v>750</c:v>
                </c:pt>
                <c:pt idx="2293">
                  <c:v>750</c:v>
                </c:pt>
                <c:pt idx="2294">
                  <c:v>750</c:v>
                </c:pt>
                <c:pt idx="2295">
                  <c:v>750</c:v>
                </c:pt>
                <c:pt idx="2296">
                  <c:v>750</c:v>
                </c:pt>
                <c:pt idx="2297">
                  <c:v>750</c:v>
                </c:pt>
                <c:pt idx="2298">
                  <c:v>750</c:v>
                </c:pt>
                <c:pt idx="2299">
                  <c:v>750</c:v>
                </c:pt>
                <c:pt idx="2300">
                  <c:v>750</c:v>
                </c:pt>
                <c:pt idx="2301">
                  <c:v>750</c:v>
                </c:pt>
                <c:pt idx="2302">
                  <c:v>750</c:v>
                </c:pt>
                <c:pt idx="2303">
                  <c:v>750</c:v>
                </c:pt>
                <c:pt idx="2304">
                  <c:v>750</c:v>
                </c:pt>
                <c:pt idx="2305">
                  <c:v>750</c:v>
                </c:pt>
                <c:pt idx="2306">
                  <c:v>750</c:v>
                </c:pt>
                <c:pt idx="2307">
                  <c:v>750</c:v>
                </c:pt>
                <c:pt idx="2308">
                  <c:v>750</c:v>
                </c:pt>
                <c:pt idx="2309">
                  <c:v>750</c:v>
                </c:pt>
                <c:pt idx="2310">
                  <c:v>750</c:v>
                </c:pt>
                <c:pt idx="2311">
                  <c:v>750</c:v>
                </c:pt>
                <c:pt idx="2312">
                  <c:v>750</c:v>
                </c:pt>
                <c:pt idx="2313">
                  <c:v>750</c:v>
                </c:pt>
                <c:pt idx="2314">
                  <c:v>750</c:v>
                </c:pt>
                <c:pt idx="2315">
                  <c:v>750</c:v>
                </c:pt>
                <c:pt idx="2316">
                  <c:v>750</c:v>
                </c:pt>
                <c:pt idx="2317">
                  <c:v>750</c:v>
                </c:pt>
                <c:pt idx="2318">
                  <c:v>750</c:v>
                </c:pt>
                <c:pt idx="2319">
                  <c:v>750</c:v>
                </c:pt>
                <c:pt idx="2320">
                  <c:v>750</c:v>
                </c:pt>
                <c:pt idx="2321">
                  <c:v>750</c:v>
                </c:pt>
                <c:pt idx="2322">
                  <c:v>750</c:v>
                </c:pt>
                <c:pt idx="2323">
                  <c:v>750</c:v>
                </c:pt>
                <c:pt idx="2324">
                  <c:v>750</c:v>
                </c:pt>
                <c:pt idx="2325">
                  <c:v>750</c:v>
                </c:pt>
                <c:pt idx="2326">
                  <c:v>750</c:v>
                </c:pt>
                <c:pt idx="2327">
                  <c:v>750</c:v>
                </c:pt>
                <c:pt idx="2328">
                  <c:v>750</c:v>
                </c:pt>
                <c:pt idx="2329">
                  <c:v>750</c:v>
                </c:pt>
                <c:pt idx="2330">
                  <c:v>750</c:v>
                </c:pt>
                <c:pt idx="2331">
                  <c:v>750</c:v>
                </c:pt>
                <c:pt idx="2332">
                  <c:v>750</c:v>
                </c:pt>
                <c:pt idx="2333">
                  <c:v>750</c:v>
                </c:pt>
                <c:pt idx="2334">
                  <c:v>750</c:v>
                </c:pt>
                <c:pt idx="2335">
                  <c:v>750</c:v>
                </c:pt>
                <c:pt idx="2336">
                  <c:v>750</c:v>
                </c:pt>
                <c:pt idx="2337">
                  <c:v>750</c:v>
                </c:pt>
                <c:pt idx="2338">
                  <c:v>750</c:v>
                </c:pt>
                <c:pt idx="2339">
                  <c:v>750</c:v>
                </c:pt>
                <c:pt idx="2340">
                  <c:v>750</c:v>
                </c:pt>
                <c:pt idx="2341">
                  <c:v>750</c:v>
                </c:pt>
                <c:pt idx="2342">
                  <c:v>750</c:v>
                </c:pt>
                <c:pt idx="2343">
                  <c:v>750</c:v>
                </c:pt>
                <c:pt idx="2344">
                  <c:v>750</c:v>
                </c:pt>
                <c:pt idx="2345">
                  <c:v>750</c:v>
                </c:pt>
                <c:pt idx="2346">
                  <c:v>750</c:v>
                </c:pt>
                <c:pt idx="2347">
                  <c:v>750</c:v>
                </c:pt>
                <c:pt idx="2348">
                  <c:v>750</c:v>
                </c:pt>
                <c:pt idx="2349">
                  <c:v>750</c:v>
                </c:pt>
                <c:pt idx="2350">
                  <c:v>750</c:v>
                </c:pt>
                <c:pt idx="2351">
                  <c:v>750</c:v>
                </c:pt>
                <c:pt idx="2352">
                  <c:v>750</c:v>
                </c:pt>
                <c:pt idx="2353">
                  <c:v>750</c:v>
                </c:pt>
                <c:pt idx="2354">
                  <c:v>750</c:v>
                </c:pt>
                <c:pt idx="2355">
                  <c:v>750</c:v>
                </c:pt>
                <c:pt idx="2356">
                  <c:v>750</c:v>
                </c:pt>
                <c:pt idx="2357">
                  <c:v>750</c:v>
                </c:pt>
                <c:pt idx="2358">
                  <c:v>750</c:v>
                </c:pt>
                <c:pt idx="2359">
                  <c:v>750</c:v>
                </c:pt>
                <c:pt idx="2360">
                  <c:v>750</c:v>
                </c:pt>
                <c:pt idx="2361">
                  <c:v>750</c:v>
                </c:pt>
                <c:pt idx="2362">
                  <c:v>750</c:v>
                </c:pt>
                <c:pt idx="2363">
                  <c:v>750</c:v>
                </c:pt>
                <c:pt idx="2364">
                  <c:v>750</c:v>
                </c:pt>
                <c:pt idx="2365">
                  <c:v>750</c:v>
                </c:pt>
                <c:pt idx="2366">
                  <c:v>750</c:v>
                </c:pt>
                <c:pt idx="2367">
                  <c:v>750</c:v>
                </c:pt>
                <c:pt idx="2368">
                  <c:v>750</c:v>
                </c:pt>
                <c:pt idx="2369">
                  <c:v>750</c:v>
                </c:pt>
                <c:pt idx="2370">
                  <c:v>750</c:v>
                </c:pt>
                <c:pt idx="2371">
                  <c:v>750</c:v>
                </c:pt>
                <c:pt idx="2372">
                  <c:v>750</c:v>
                </c:pt>
                <c:pt idx="2373">
                  <c:v>750</c:v>
                </c:pt>
                <c:pt idx="2374">
                  <c:v>750</c:v>
                </c:pt>
                <c:pt idx="2375">
                  <c:v>750</c:v>
                </c:pt>
                <c:pt idx="2376">
                  <c:v>750</c:v>
                </c:pt>
                <c:pt idx="2377">
                  <c:v>750</c:v>
                </c:pt>
                <c:pt idx="2378">
                  <c:v>750</c:v>
                </c:pt>
                <c:pt idx="2379">
                  <c:v>750</c:v>
                </c:pt>
                <c:pt idx="2380">
                  <c:v>750</c:v>
                </c:pt>
                <c:pt idx="2381">
                  <c:v>750</c:v>
                </c:pt>
                <c:pt idx="2382">
                  <c:v>750</c:v>
                </c:pt>
                <c:pt idx="2383">
                  <c:v>750</c:v>
                </c:pt>
                <c:pt idx="2384">
                  <c:v>750</c:v>
                </c:pt>
                <c:pt idx="2385">
                  <c:v>750</c:v>
                </c:pt>
                <c:pt idx="2386">
                  <c:v>750</c:v>
                </c:pt>
                <c:pt idx="2387">
                  <c:v>750</c:v>
                </c:pt>
                <c:pt idx="2388">
                  <c:v>750</c:v>
                </c:pt>
                <c:pt idx="2389">
                  <c:v>750</c:v>
                </c:pt>
                <c:pt idx="2390">
                  <c:v>750</c:v>
                </c:pt>
                <c:pt idx="2391">
                  <c:v>750</c:v>
                </c:pt>
                <c:pt idx="2392">
                  <c:v>750</c:v>
                </c:pt>
                <c:pt idx="2393">
                  <c:v>750</c:v>
                </c:pt>
                <c:pt idx="2394">
                  <c:v>750</c:v>
                </c:pt>
                <c:pt idx="2395">
                  <c:v>750</c:v>
                </c:pt>
                <c:pt idx="2396">
                  <c:v>750</c:v>
                </c:pt>
                <c:pt idx="2397">
                  <c:v>750</c:v>
                </c:pt>
                <c:pt idx="2398">
                  <c:v>750</c:v>
                </c:pt>
                <c:pt idx="2399">
                  <c:v>750</c:v>
                </c:pt>
                <c:pt idx="2400">
                  <c:v>750</c:v>
                </c:pt>
                <c:pt idx="2401">
                  <c:v>750</c:v>
                </c:pt>
                <c:pt idx="2402">
                  <c:v>750</c:v>
                </c:pt>
                <c:pt idx="2403">
                  <c:v>750</c:v>
                </c:pt>
                <c:pt idx="2404">
                  <c:v>750</c:v>
                </c:pt>
                <c:pt idx="2405">
                  <c:v>750</c:v>
                </c:pt>
                <c:pt idx="2406">
                  <c:v>750</c:v>
                </c:pt>
                <c:pt idx="2407">
                  <c:v>750</c:v>
                </c:pt>
                <c:pt idx="2408">
                  <c:v>750</c:v>
                </c:pt>
                <c:pt idx="2409">
                  <c:v>750</c:v>
                </c:pt>
                <c:pt idx="2410">
                  <c:v>750</c:v>
                </c:pt>
                <c:pt idx="2411">
                  <c:v>750</c:v>
                </c:pt>
                <c:pt idx="2412">
                  <c:v>750</c:v>
                </c:pt>
                <c:pt idx="2413">
                  <c:v>750</c:v>
                </c:pt>
                <c:pt idx="2414">
                  <c:v>750</c:v>
                </c:pt>
                <c:pt idx="2415">
                  <c:v>750</c:v>
                </c:pt>
                <c:pt idx="2416">
                  <c:v>750</c:v>
                </c:pt>
                <c:pt idx="2417">
                  <c:v>750</c:v>
                </c:pt>
                <c:pt idx="2418">
                  <c:v>750</c:v>
                </c:pt>
                <c:pt idx="2419">
                  <c:v>750</c:v>
                </c:pt>
                <c:pt idx="2420">
                  <c:v>750</c:v>
                </c:pt>
                <c:pt idx="2421">
                  <c:v>750</c:v>
                </c:pt>
                <c:pt idx="2422">
                  <c:v>750</c:v>
                </c:pt>
                <c:pt idx="2423">
                  <c:v>750</c:v>
                </c:pt>
                <c:pt idx="2424">
                  <c:v>750</c:v>
                </c:pt>
                <c:pt idx="2425">
                  <c:v>750</c:v>
                </c:pt>
                <c:pt idx="2426">
                  <c:v>750</c:v>
                </c:pt>
                <c:pt idx="2427">
                  <c:v>750</c:v>
                </c:pt>
                <c:pt idx="2428">
                  <c:v>750</c:v>
                </c:pt>
                <c:pt idx="2429">
                  <c:v>750</c:v>
                </c:pt>
                <c:pt idx="2430">
                  <c:v>750</c:v>
                </c:pt>
                <c:pt idx="2431">
                  <c:v>750</c:v>
                </c:pt>
                <c:pt idx="2432">
                  <c:v>750</c:v>
                </c:pt>
                <c:pt idx="2433">
                  <c:v>750</c:v>
                </c:pt>
                <c:pt idx="2434">
                  <c:v>750</c:v>
                </c:pt>
                <c:pt idx="2435">
                  <c:v>750</c:v>
                </c:pt>
                <c:pt idx="2436">
                  <c:v>750</c:v>
                </c:pt>
                <c:pt idx="2437">
                  <c:v>750</c:v>
                </c:pt>
                <c:pt idx="2438">
                  <c:v>750</c:v>
                </c:pt>
                <c:pt idx="2439">
                  <c:v>750</c:v>
                </c:pt>
                <c:pt idx="2440">
                  <c:v>750</c:v>
                </c:pt>
                <c:pt idx="2441">
                  <c:v>750</c:v>
                </c:pt>
                <c:pt idx="2442">
                  <c:v>750</c:v>
                </c:pt>
                <c:pt idx="2443">
                  <c:v>750</c:v>
                </c:pt>
                <c:pt idx="2444">
                  <c:v>750</c:v>
                </c:pt>
                <c:pt idx="2445">
                  <c:v>750</c:v>
                </c:pt>
                <c:pt idx="2446">
                  <c:v>750</c:v>
                </c:pt>
                <c:pt idx="2447">
                  <c:v>750</c:v>
                </c:pt>
                <c:pt idx="2448">
                  <c:v>750</c:v>
                </c:pt>
                <c:pt idx="2449">
                  <c:v>750</c:v>
                </c:pt>
                <c:pt idx="2450">
                  <c:v>750</c:v>
                </c:pt>
                <c:pt idx="2451">
                  <c:v>750</c:v>
                </c:pt>
                <c:pt idx="2452">
                  <c:v>750</c:v>
                </c:pt>
                <c:pt idx="2453">
                  <c:v>750</c:v>
                </c:pt>
                <c:pt idx="2454">
                  <c:v>750</c:v>
                </c:pt>
                <c:pt idx="2455">
                  <c:v>750</c:v>
                </c:pt>
                <c:pt idx="2456">
                  <c:v>750</c:v>
                </c:pt>
                <c:pt idx="2457">
                  <c:v>750</c:v>
                </c:pt>
                <c:pt idx="2458">
                  <c:v>750</c:v>
                </c:pt>
                <c:pt idx="2459">
                  <c:v>750</c:v>
                </c:pt>
                <c:pt idx="2460">
                  <c:v>750</c:v>
                </c:pt>
                <c:pt idx="2461">
                  <c:v>750</c:v>
                </c:pt>
                <c:pt idx="2462">
                  <c:v>750</c:v>
                </c:pt>
                <c:pt idx="2463">
                  <c:v>750</c:v>
                </c:pt>
                <c:pt idx="2464">
                  <c:v>750</c:v>
                </c:pt>
                <c:pt idx="2465">
                  <c:v>750</c:v>
                </c:pt>
                <c:pt idx="2466">
                  <c:v>750</c:v>
                </c:pt>
                <c:pt idx="2467">
                  <c:v>750</c:v>
                </c:pt>
                <c:pt idx="2468">
                  <c:v>750</c:v>
                </c:pt>
                <c:pt idx="2469">
                  <c:v>750</c:v>
                </c:pt>
                <c:pt idx="2470">
                  <c:v>750</c:v>
                </c:pt>
                <c:pt idx="2471">
                  <c:v>750</c:v>
                </c:pt>
                <c:pt idx="2472">
                  <c:v>750</c:v>
                </c:pt>
                <c:pt idx="2473">
                  <c:v>750</c:v>
                </c:pt>
                <c:pt idx="2474">
                  <c:v>750</c:v>
                </c:pt>
                <c:pt idx="2475">
                  <c:v>750</c:v>
                </c:pt>
                <c:pt idx="2476">
                  <c:v>750</c:v>
                </c:pt>
                <c:pt idx="2477">
                  <c:v>750</c:v>
                </c:pt>
                <c:pt idx="2478">
                  <c:v>750</c:v>
                </c:pt>
                <c:pt idx="2479">
                  <c:v>750</c:v>
                </c:pt>
                <c:pt idx="2480">
                  <c:v>750</c:v>
                </c:pt>
                <c:pt idx="2481">
                  <c:v>750</c:v>
                </c:pt>
                <c:pt idx="2482">
                  <c:v>750</c:v>
                </c:pt>
                <c:pt idx="2483">
                  <c:v>750</c:v>
                </c:pt>
                <c:pt idx="2484">
                  <c:v>750</c:v>
                </c:pt>
                <c:pt idx="2485">
                  <c:v>750</c:v>
                </c:pt>
                <c:pt idx="2486">
                  <c:v>750</c:v>
                </c:pt>
                <c:pt idx="2487">
                  <c:v>750</c:v>
                </c:pt>
                <c:pt idx="2488">
                  <c:v>750</c:v>
                </c:pt>
                <c:pt idx="2489">
                  <c:v>750</c:v>
                </c:pt>
                <c:pt idx="2490">
                  <c:v>750</c:v>
                </c:pt>
                <c:pt idx="2491">
                  <c:v>750</c:v>
                </c:pt>
                <c:pt idx="2492">
                  <c:v>750</c:v>
                </c:pt>
                <c:pt idx="2493">
                  <c:v>750</c:v>
                </c:pt>
                <c:pt idx="2494">
                  <c:v>750</c:v>
                </c:pt>
                <c:pt idx="2495">
                  <c:v>750</c:v>
                </c:pt>
                <c:pt idx="2496">
                  <c:v>750</c:v>
                </c:pt>
                <c:pt idx="2497">
                  <c:v>750</c:v>
                </c:pt>
                <c:pt idx="2498">
                  <c:v>750</c:v>
                </c:pt>
                <c:pt idx="2499">
                  <c:v>750</c:v>
                </c:pt>
                <c:pt idx="2500">
                  <c:v>750</c:v>
                </c:pt>
                <c:pt idx="2501">
                  <c:v>750</c:v>
                </c:pt>
                <c:pt idx="2502">
                  <c:v>750</c:v>
                </c:pt>
                <c:pt idx="2503">
                  <c:v>750</c:v>
                </c:pt>
                <c:pt idx="2504">
                  <c:v>750</c:v>
                </c:pt>
                <c:pt idx="2505">
                  <c:v>750</c:v>
                </c:pt>
                <c:pt idx="2506">
                  <c:v>750</c:v>
                </c:pt>
                <c:pt idx="2507">
                  <c:v>750</c:v>
                </c:pt>
                <c:pt idx="2508">
                  <c:v>750</c:v>
                </c:pt>
                <c:pt idx="2509">
                  <c:v>750</c:v>
                </c:pt>
                <c:pt idx="2510">
                  <c:v>750</c:v>
                </c:pt>
                <c:pt idx="2511">
                  <c:v>750</c:v>
                </c:pt>
                <c:pt idx="2512">
                  <c:v>750</c:v>
                </c:pt>
                <c:pt idx="2513">
                  <c:v>750</c:v>
                </c:pt>
                <c:pt idx="2514">
                  <c:v>750</c:v>
                </c:pt>
                <c:pt idx="2515">
                  <c:v>750</c:v>
                </c:pt>
                <c:pt idx="2516">
                  <c:v>750</c:v>
                </c:pt>
                <c:pt idx="2517">
                  <c:v>750</c:v>
                </c:pt>
                <c:pt idx="2518">
                  <c:v>750</c:v>
                </c:pt>
                <c:pt idx="2519">
                  <c:v>750</c:v>
                </c:pt>
                <c:pt idx="2520">
                  <c:v>750</c:v>
                </c:pt>
                <c:pt idx="2521">
                  <c:v>750</c:v>
                </c:pt>
                <c:pt idx="2522">
                  <c:v>750</c:v>
                </c:pt>
                <c:pt idx="2523">
                  <c:v>750</c:v>
                </c:pt>
                <c:pt idx="2524">
                  <c:v>750</c:v>
                </c:pt>
                <c:pt idx="2525">
                  <c:v>750</c:v>
                </c:pt>
                <c:pt idx="2526">
                  <c:v>750</c:v>
                </c:pt>
                <c:pt idx="2527">
                  <c:v>750</c:v>
                </c:pt>
                <c:pt idx="2528">
                  <c:v>750</c:v>
                </c:pt>
                <c:pt idx="2529">
                  <c:v>750</c:v>
                </c:pt>
                <c:pt idx="2530">
                  <c:v>750</c:v>
                </c:pt>
                <c:pt idx="2531">
                  <c:v>750</c:v>
                </c:pt>
                <c:pt idx="2532">
                  <c:v>750</c:v>
                </c:pt>
                <c:pt idx="2533">
                  <c:v>750</c:v>
                </c:pt>
                <c:pt idx="2534">
                  <c:v>750</c:v>
                </c:pt>
                <c:pt idx="2535">
                  <c:v>750</c:v>
                </c:pt>
                <c:pt idx="2536">
                  <c:v>750</c:v>
                </c:pt>
                <c:pt idx="2537">
                  <c:v>750</c:v>
                </c:pt>
                <c:pt idx="2538">
                  <c:v>750</c:v>
                </c:pt>
                <c:pt idx="2539">
                  <c:v>750</c:v>
                </c:pt>
                <c:pt idx="2540">
                  <c:v>750</c:v>
                </c:pt>
                <c:pt idx="2541">
                  <c:v>750</c:v>
                </c:pt>
                <c:pt idx="2542">
                  <c:v>750</c:v>
                </c:pt>
                <c:pt idx="2543">
                  <c:v>750</c:v>
                </c:pt>
                <c:pt idx="2544">
                  <c:v>750</c:v>
                </c:pt>
                <c:pt idx="2545">
                  <c:v>750</c:v>
                </c:pt>
                <c:pt idx="2546">
                  <c:v>750</c:v>
                </c:pt>
                <c:pt idx="2547">
                  <c:v>750</c:v>
                </c:pt>
                <c:pt idx="2548">
                  <c:v>750</c:v>
                </c:pt>
                <c:pt idx="2549">
                  <c:v>750</c:v>
                </c:pt>
                <c:pt idx="2550">
                  <c:v>750</c:v>
                </c:pt>
                <c:pt idx="2551">
                  <c:v>750</c:v>
                </c:pt>
                <c:pt idx="2552">
                  <c:v>750</c:v>
                </c:pt>
                <c:pt idx="2553">
                  <c:v>750</c:v>
                </c:pt>
                <c:pt idx="2554">
                  <c:v>750</c:v>
                </c:pt>
                <c:pt idx="2555">
                  <c:v>750</c:v>
                </c:pt>
                <c:pt idx="2556">
                  <c:v>750</c:v>
                </c:pt>
                <c:pt idx="2557">
                  <c:v>750</c:v>
                </c:pt>
                <c:pt idx="2558">
                  <c:v>750</c:v>
                </c:pt>
                <c:pt idx="2559">
                  <c:v>750</c:v>
                </c:pt>
                <c:pt idx="2560">
                  <c:v>750</c:v>
                </c:pt>
                <c:pt idx="2561">
                  <c:v>750</c:v>
                </c:pt>
                <c:pt idx="2562">
                  <c:v>750</c:v>
                </c:pt>
                <c:pt idx="2563">
                  <c:v>750</c:v>
                </c:pt>
                <c:pt idx="2564">
                  <c:v>750</c:v>
                </c:pt>
                <c:pt idx="2565">
                  <c:v>750</c:v>
                </c:pt>
                <c:pt idx="2566">
                  <c:v>750</c:v>
                </c:pt>
                <c:pt idx="2567">
                  <c:v>750</c:v>
                </c:pt>
                <c:pt idx="2568">
                  <c:v>750</c:v>
                </c:pt>
                <c:pt idx="2569">
                  <c:v>750</c:v>
                </c:pt>
                <c:pt idx="2570">
                  <c:v>750</c:v>
                </c:pt>
                <c:pt idx="2571">
                  <c:v>750</c:v>
                </c:pt>
                <c:pt idx="2572">
                  <c:v>750</c:v>
                </c:pt>
                <c:pt idx="2573">
                  <c:v>750</c:v>
                </c:pt>
                <c:pt idx="2574">
                  <c:v>750</c:v>
                </c:pt>
                <c:pt idx="2575">
                  <c:v>750</c:v>
                </c:pt>
                <c:pt idx="2576">
                  <c:v>750</c:v>
                </c:pt>
                <c:pt idx="2577">
                  <c:v>750</c:v>
                </c:pt>
                <c:pt idx="2578">
                  <c:v>750</c:v>
                </c:pt>
                <c:pt idx="2579">
                  <c:v>750</c:v>
                </c:pt>
                <c:pt idx="2580">
                  <c:v>750</c:v>
                </c:pt>
                <c:pt idx="2581">
                  <c:v>750</c:v>
                </c:pt>
                <c:pt idx="2582">
                  <c:v>750</c:v>
                </c:pt>
                <c:pt idx="2583">
                  <c:v>750</c:v>
                </c:pt>
                <c:pt idx="2584">
                  <c:v>750</c:v>
                </c:pt>
                <c:pt idx="2585">
                  <c:v>750</c:v>
                </c:pt>
                <c:pt idx="2586">
                  <c:v>750</c:v>
                </c:pt>
                <c:pt idx="2587">
                  <c:v>750</c:v>
                </c:pt>
                <c:pt idx="2588">
                  <c:v>750</c:v>
                </c:pt>
                <c:pt idx="2589">
                  <c:v>750</c:v>
                </c:pt>
                <c:pt idx="2590">
                  <c:v>750</c:v>
                </c:pt>
                <c:pt idx="2591">
                  <c:v>750</c:v>
                </c:pt>
                <c:pt idx="2592">
                  <c:v>750</c:v>
                </c:pt>
                <c:pt idx="2593">
                  <c:v>750</c:v>
                </c:pt>
                <c:pt idx="2594">
                  <c:v>750</c:v>
                </c:pt>
                <c:pt idx="2595">
                  <c:v>750</c:v>
                </c:pt>
                <c:pt idx="2596">
                  <c:v>750</c:v>
                </c:pt>
                <c:pt idx="2597">
                  <c:v>750</c:v>
                </c:pt>
                <c:pt idx="2598">
                  <c:v>750</c:v>
                </c:pt>
                <c:pt idx="2599">
                  <c:v>750</c:v>
                </c:pt>
                <c:pt idx="2600">
                  <c:v>750</c:v>
                </c:pt>
                <c:pt idx="2601">
                  <c:v>750</c:v>
                </c:pt>
                <c:pt idx="2602">
                  <c:v>750</c:v>
                </c:pt>
                <c:pt idx="2603">
                  <c:v>750</c:v>
                </c:pt>
                <c:pt idx="2604">
                  <c:v>750</c:v>
                </c:pt>
                <c:pt idx="2605">
                  <c:v>750</c:v>
                </c:pt>
                <c:pt idx="2606">
                  <c:v>750</c:v>
                </c:pt>
                <c:pt idx="2607">
                  <c:v>750</c:v>
                </c:pt>
                <c:pt idx="2608">
                  <c:v>750</c:v>
                </c:pt>
                <c:pt idx="2609">
                  <c:v>750</c:v>
                </c:pt>
                <c:pt idx="2610">
                  <c:v>750</c:v>
                </c:pt>
                <c:pt idx="2611">
                  <c:v>750</c:v>
                </c:pt>
                <c:pt idx="2612">
                  <c:v>750</c:v>
                </c:pt>
                <c:pt idx="2613">
                  <c:v>750</c:v>
                </c:pt>
                <c:pt idx="2614">
                  <c:v>750</c:v>
                </c:pt>
                <c:pt idx="2615">
                  <c:v>750</c:v>
                </c:pt>
                <c:pt idx="2616">
                  <c:v>750</c:v>
                </c:pt>
                <c:pt idx="2617">
                  <c:v>750</c:v>
                </c:pt>
                <c:pt idx="2618">
                  <c:v>750</c:v>
                </c:pt>
                <c:pt idx="2619">
                  <c:v>750</c:v>
                </c:pt>
                <c:pt idx="2620">
                  <c:v>750</c:v>
                </c:pt>
                <c:pt idx="2621">
                  <c:v>750</c:v>
                </c:pt>
                <c:pt idx="2622">
                  <c:v>750</c:v>
                </c:pt>
                <c:pt idx="2623">
                  <c:v>750</c:v>
                </c:pt>
                <c:pt idx="2624">
                  <c:v>750</c:v>
                </c:pt>
                <c:pt idx="2625">
                  <c:v>750</c:v>
                </c:pt>
                <c:pt idx="2626">
                  <c:v>750</c:v>
                </c:pt>
                <c:pt idx="2627">
                  <c:v>750</c:v>
                </c:pt>
                <c:pt idx="2628">
                  <c:v>750</c:v>
                </c:pt>
                <c:pt idx="2629">
                  <c:v>750</c:v>
                </c:pt>
                <c:pt idx="2630">
                  <c:v>750</c:v>
                </c:pt>
                <c:pt idx="2631">
                  <c:v>750</c:v>
                </c:pt>
                <c:pt idx="2632">
                  <c:v>750</c:v>
                </c:pt>
                <c:pt idx="2633">
                  <c:v>750</c:v>
                </c:pt>
                <c:pt idx="2634">
                  <c:v>750</c:v>
                </c:pt>
                <c:pt idx="2635">
                  <c:v>750</c:v>
                </c:pt>
                <c:pt idx="2636">
                  <c:v>750</c:v>
                </c:pt>
                <c:pt idx="2637">
                  <c:v>750</c:v>
                </c:pt>
                <c:pt idx="2638">
                  <c:v>750</c:v>
                </c:pt>
                <c:pt idx="2639">
                  <c:v>750</c:v>
                </c:pt>
                <c:pt idx="2640">
                  <c:v>750</c:v>
                </c:pt>
                <c:pt idx="2641">
                  <c:v>750</c:v>
                </c:pt>
                <c:pt idx="2642">
                  <c:v>750</c:v>
                </c:pt>
                <c:pt idx="2643">
                  <c:v>750</c:v>
                </c:pt>
                <c:pt idx="2644">
                  <c:v>750</c:v>
                </c:pt>
                <c:pt idx="2645">
                  <c:v>750</c:v>
                </c:pt>
                <c:pt idx="2646">
                  <c:v>750</c:v>
                </c:pt>
                <c:pt idx="2647">
                  <c:v>750</c:v>
                </c:pt>
                <c:pt idx="2648">
                  <c:v>750</c:v>
                </c:pt>
                <c:pt idx="2649">
                  <c:v>750</c:v>
                </c:pt>
                <c:pt idx="2650">
                  <c:v>750</c:v>
                </c:pt>
                <c:pt idx="2651">
                  <c:v>750</c:v>
                </c:pt>
                <c:pt idx="2652">
                  <c:v>750</c:v>
                </c:pt>
                <c:pt idx="2653">
                  <c:v>750</c:v>
                </c:pt>
                <c:pt idx="2654">
                  <c:v>750</c:v>
                </c:pt>
                <c:pt idx="2655">
                  <c:v>750</c:v>
                </c:pt>
                <c:pt idx="2656">
                  <c:v>750</c:v>
                </c:pt>
                <c:pt idx="2657">
                  <c:v>750</c:v>
                </c:pt>
                <c:pt idx="2658">
                  <c:v>750</c:v>
                </c:pt>
                <c:pt idx="2659">
                  <c:v>750</c:v>
                </c:pt>
                <c:pt idx="2660">
                  <c:v>750</c:v>
                </c:pt>
                <c:pt idx="2661">
                  <c:v>750</c:v>
                </c:pt>
                <c:pt idx="2662">
                  <c:v>750</c:v>
                </c:pt>
                <c:pt idx="2663">
                  <c:v>750</c:v>
                </c:pt>
                <c:pt idx="2664">
                  <c:v>750</c:v>
                </c:pt>
                <c:pt idx="2665">
                  <c:v>750</c:v>
                </c:pt>
                <c:pt idx="2666">
                  <c:v>750</c:v>
                </c:pt>
                <c:pt idx="2667">
                  <c:v>750</c:v>
                </c:pt>
                <c:pt idx="2668">
                  <c:v>750</c:v>
                </c:pt>
                <c:pt idx="2669">
                  <c:v>750</c:v>
                </c:pt>
                <c:pt idx="2670">
                  <c:v>750</c:v>
                </c:pt>
                <c:pt idx="2671">
                  <c:v>750</c:v>
                </c:pt>
                <c:pt idx="2672">
                  <c:v>750</c:v>
                </c:pt>
                <c:pt idx="2673">
                  <c:v>750</c:v>
                </c:pt>
                <c:pt idx="2674">
                  <c:v>750</c:v>
                </c:pt>
                <c:pt idx="2675">
                  <c:v>750</c:v>
                </c:pt>
                <c:pt idx="2676">
                  <c:v>750</c:v>
                </c:pt>
                <c:pt idx="2677">
                  <c:v>750</c:v>
                </c:pt>
                <c:pt idx="2678">
                  <c:v>750</c:v>
                </c:pt>
                <c:pt idx="2679">
                  <c:v>750</c:v>
                </c:pt>
                <c:pt idx="2680">
                  <c:v>750</c:v>
                </c:pt>
                <c:pt idx="2681">
                  <c:v>750</c:v>
                </c:pt>
                <c:pt idx="2682">
                  <c:v>750</c:v>
                </c:pt>
                <c:pt idx="2683">
                  <c:v>750</c:v>
                </c:pt>
                <c:pt idx="2684">
                  <c:v>750</c:v>
                </c:pt>
                <c:pt idx="2685">
                  <c:v>750</c:v>
                </c:pt>
                <c:pt idx="2686">
                  <c:v>750</c:v>
                </c:pt>
                <c:pt idx="2687">
                  <c:v>750</c:v>
                </c:pt>
                <c:pt idx="2688">
                  <c:v>750</c:v>
                </c:pt>
                <c:pt idx="2689">
                  <c:v>750</c:v>
                </c:pt>
                <c:pt idx="2690">
                  <c:v>750</c:v>
                </c:pt>
                <c:pt idx="2691">
                  <c:v>750</c:v>
                </c:pt>
                <c:pt idx="2692">
                  <c:v>750</c:v>
                </c:pt>
                <c:pt idx="2693">
                  <c:v>750</c:v>
                </c:pt>
                <c:pt idx="2694">
                  <c:v>750</c:v>
                </c:pt>
                <c:pt idx="2695">
                  <c:v>750</c:v>
                </c:pt>
                <c:pt idx="2696">
                  <c:v>750</c:v>
                </c:pt>
                <c:pt idx="2697">
                  <c:v>750</c:v>
                </c:pt>
                <c:pt idx="2698">
                  <c:v>750</c:v>
                </c:pt>
                <c:pt idx="2699">
                  <c:v>750</c:v>
                </c:pt>
                <c:pt idx="2700">
                  <c:v>750</c:v>
                </c:pt>
                <c:pt idx="2701">
                  <c:v>750</c:v>
                </c:pt>
                <c:pt idx="2702">
                  <c:v>750</c:v>
                </c:pt>
                <c:pt idx="2703">
                  <c:v>750</c:v>
                </c:pt>
                <c:pt idx="2704">
                  <c:v>750</c:v>
                </c:pt>
                <c:pt idx="2705">
                  <c:v>750</c:v>
                </c:pt>
                <c:pt idx="2706">
                  <c:v>750</c:v>
                </c:pt>
                <c:pt idx="2707">
                  <c:v>750</c:v>
                </c:pt>
                <c:pt idx="2708">
                  <c:v>750</c:v>
                </c:pt>
                <c:pt idx="2709">
                  <c:v>750</c:v>
                </c:pt>
                <c:pt idx="2710">
                  <c:v>750</c:v>
                </c:pt>
                <c:pt idx="2711">
                  <c:v>750</c:v>
                </c:pt>
                <c:pt idx="2712">
                  <c:v>750</c:v>
                </c:pt>
                <c:pt idx="2713">
                  <c:v>750</c:v>
                </c:pt>
                <c:pt idx="2714">
                  <c:v>750</c:v>
                </c:pt>
                <c:pt idx="2715">
                  <c:v>750</c:v>
                </c:pt>
                <c:pt idx="2716">
                  <c:v>750</c:v>
                </c:pt>
                <c:pt idx="2717">
                  <c:v>750</c:v>
                </c:pt>
                <c:pt idx="2718">
                  <c:v>750</c:v>
                </c:pt>
                <c:pt idx="2719">
                  <c:v>750</c:v>
                </c:pt>
                <c:pt idx="2720">
                  <c:v>750</c:v>
                </c:pt>
                <c:pt idx="2721">
                  <c:v>750</c:v>
                </c:pt>
                <c:pt idx="2722">
                  <c:v>750</c:v>
                </c:pt>
                <c:pt idx="2723">
                  <c:v>750</c:v>
                </c:pt>
                <c:pt idx="2724">
                  <c:v>750</c:v>
                </c:pt>
                <c:pt idx="2725">
                  <c:v>750</c:v>
                </c:pt>
                <c:pt idx="2726">
                  <c:v>750</c:v>
                </c:pt>
                <c:pt idx="2727">
                  <c:v>750</c:v>
                </c:pt>
                <c:pt idx="2728">
                  <c:v>750</c:v>
                </c:pt>
                <c:pt idx="2729">
                  <c:v>750</c:v>
                </c:pt>
                <c:pt idx="2730">
                  <c:v>750</c:v>
                </c:pt>
                <c:pt idx="2731">
                  <c:v>750</c:v>
                </c:pt>
                <c:pt idx="2732">
                  <c:v>750</c:v>
                </c:pt>
                <c:pt idx="2733">
                  <c:v>750</c:v>
                </c:pt>
                <c:pt idx="2734">
                  <c:v>750</c:v>
                </c:pt>
                <c:pt idx="2735">
                  <c:v>750</c:v>
                </c:pt>
                <c:pt idx="2736">
                  <c:v>750</c:v>
                </c:pt>
                <c:pt idx="2737">
                  <c:v>750</c:v>
                </c:pt>
                <c:pt idx="2738">
                  <c:v>750</c:v>
                </c:pt>
                <c:pt idx="2739">
                  <c:v>750</c:v>
                </c:pt>
                <c:pt idx="2740">
                  <c:v>750</c:v>
                </c:pt>
                <c:pt idx="2741">
                  <c:v>750</c:v>
                </c:pt>
                <c:pt idx="2742">
                  <c:v>750</c:v>
                </c:pt>
                <c:pt idx="2743">
                  <c:v>750</c:v>
                </c:pt>
                <c:pt idx="2744">
                  <c:v>750</c:v>
                </c:pt>
                <c:pt idx="2745">
                  <c:v>750</c:v>
                </c:pt>
                <c:pt idx="2746">
                  <c:v>750</c:v>
                </c:pt>
                <c:pt idx="2747">
                  <c:v>750</c:v>
                </c:pt>
                <c:pt idx="2748">
                  <c:v>750</c:v>
                </c:pt>
                <c:pt idx="2749">
                  <c:v>750</c:v>
                </c:pt>
                <c:pt idx="2750">
                  <c:v>750</c:v>
                </c:pt>
                <c:pt idx="2751">
                  <c:v>750</c:v>
                </c:pt>
                <c:pt idx="2752">
                  <c:v>750</c:v>
                </c:pt>
                <c:pt idx="2753">
                  <c:v>750</c:v>
                </c:pt>
                <c:pt idx="2754">
                  <c:v>750</c:v>
                </c:pt>
                <c:pt idx="2755">
                  <c:v>750</c:v>
                </c:pt>
                <c:pt idx="2756">
                  <c:v>750</c:v>
                </c:pt>
                <c:pt idx="2757">
                  <c:v>750</c:v>
                </c:pt>
                <c:pt idx="2758">
                  <c:v>750</c:v>
                </c:pt>
                <c:pt idx="2759">
                  <c:v>750</c:v>
                </c:pt>
                <c:pt idx="2760">
                  <c:v>750</c:v>
                </c:pt>
                <c:pt idx="2761">
                  <c:v>750</c:v>
                </c:pt>
                <c:pt idx="2762">
                  <c:v>750</c:v>
                </c:pt>
                <c:pt idx="2763">
                  <c:v>750</c:v>
                </c:pt>
                <c:pt idx="2764">
                  <c:v>750</c:v>
                </c:pt>
                <c:pt idx="2765">
                  <c:v>750</c:v>
                </c:pt>
                <c:pt idx="2766">
                  <c:v>750</c:v>
                </c:pt>
                <c:pt idx="2767">
                  <c:v>750</c:v>
                </c:pt>
                <c:pt idx="2768">
                  <c:v>750</c:v>
                </c:pt>
                <c:pt idx="2769">
                  <c:v>750</c:v>
                </c:pt>
                <c:pt idx="2770">
                  <c:v>750</c:v>
                </c:pt>
                <c:pt idx="2771">
                  <c:v>750</c:v>
                </c:pt>
                <c:pt idx="2772">
                  <c:v>750</c:v>
                </c:pt>
                <c:pt idx="2773">
                  <c:v>750</c:v>
                </c:pt>
                <c:pt idx="2774">
                  <c:v>750</c:v>
                </c:pt>
                <c:pt idx="2775">
                  <c:v>750</c:v>
                </c:pt>
                <c:pt idx="2776">
                  <c:v>750</c:v>
                </c:pt>
                <c:pt idx="2777">
                  <c:v>750</c:v>
                </c:pt>
                <c:pt idx="2778">
                  <c:v>750</c:v>
                </c:pt>
                <c:pt idx="2779">
                  <c:v>750</c:v>
                </c:pt>
                <c:pt idx="2780">
                  <c:v>750</c:v>
                </c:pt>
                <c:pt idx="2781">
                  <c:v>750</c:v>
                </c:pt>
                <c:pt idx="2782">
                  <c:v>750</c:v>
                </c:pt>
                <c:pt idx="2783">
                  <c:v>750</c:v>
                </c:pt>
                <c:pt idx="2784">
                  <c:v>750</c:v>
                </c:pt>
                <c:pt idx="2785">
                  <c:v>750</c:v>
                </c:pt>
                <c:pt idx="2786">
                  <c:v>750</c:v>
                </c:pt>
                <c:pt idx="2787">
                  <c:v>750</c:v>
                </c:pt>
                <c:pt idx="2788">
                  <c:v>750</c:v>
                </c:pt>
                <c:pt idx="2789">
                  <c:v>750</c:v>
                </c:pt>
                <c:pt idx="2790">
                  <c:v>750</c:v>
                </c:pt>
                <c:pt idx="2791">
                  <c:v>750</c:v>
                </c:pt>
                <c:pt idx="2792">
                  <c:v>750</c:v>
                </c:pt>
                <c:pt idx="2793">
                  <c:v>750</c:v>
                </c:pt>
                <c:pt idx="2794">
                  <c:v>750</c:v>
                </c:pt>
                <c:pt idx="2795">
                  <c:v>750</c:v>
                </c:pt>
                <c:pt idx="2796">
                  <c:v>750</c:v>
                </c:pt>
                <c:pt idx="2797">
                  <c:v>750</c:v>
                </c:pt>
                <c:pt idx="2798">
                  <c:v>750</c:v>
                </c:pt>
                <c:pt idx="2799">
                  <c:v>750</c:v>
                </c:pt>
                <c:pt idx="2800">
                  <c:v>750</c:v>
                </c:pt>
                <c:pt idx="2801">
                  <c:v>750</c:v>
                </c:pt>
                <c:pt idx="2802">
                  <c:v>750</c:v>
                </c:pt>
                <c:pt idx="2803">
                  <c:v>750</c:v>
                </c:pt>
                <c:pt idx="2804">
                  <c:v>750</c:v>
                </c:pt>
                <c:pt idx="2805">
                  <c:v>750</c:v>
                </c:pt>
                <c:pt idx="2806">
                  <c:v>750</c:v>
                </c:pt>
                <c:pt idx="2807">
                  <c:v>750</c:v>
                </c:pt>
                <c:pt idx="2808">
                  <c:v>750</c:v>
                </c:pt>
                <c:pt idx="2809">
                  <c:v>750</c:v>
                </c:pt>
                <c:pt idx="2810">
                  <c:v>750</c:v>
                </c:pt>
                <c:pt idx="2811">
                  <c:v>750</c:v>
                </c:pt>
                <c:pt idx="2812">
                  <c:v>750</c:v>
                </c:pt>
                <c:pt idx="2813">
                  <c:v>750</c:v>
                </c:pt>
                <c:pt idx="2814">
                  <c:v>750</c:v>
                </c:pt>
                <c:pt idx="2815">
                  <c:v>750</c:v>
                </c:pt>
                <c:pt idx="2816">
                  <c:v>750</c:v>
                </c:pt>
                <c:pt idx="2817">
                  <c:v>750</c:v>
                </c:pt>
                <c:pt idx="2818">
                  <c:v>750</c:v>
                </c:pt>
                <c:pt idx="2819">
                  <c:v>750</c:v>
                </c:pt>
                <c:pt idx="2820">
                  <c:v>750</c:v>
                </c:pt>
                <c:pt idx="2821">
                  <c:v>750</c:v>
                </c:pt>
                <c:pt idx="2822">
                  <c:v>750</c:v>
                </c:pt>
                <c:pt idx="2823">
                  <c:v>750</c:v>
                </c:pt>
                <c:pt idx="2824">
                  <c:v>750</c:v>
                </c:pt>
                <c:pt idx="2825">
                  <c:v>750</c:v>
                </c:pt>
                <c:pt idx="2826">
                  <c:v>750</c:v>
                </c:pt>
                <c:pt idx="2827">
                  <c:v>750</c:v>
                </c:pt>
                <c:pt idx="2828">
                  <c:v>750</c:v>
                </c:pt>
                <c:pt idx="2829">
                  <c:v>750</c:v>
                </c:pt>
                <c:pt idx="2830">
                  <c:v>750</c:v>
                </c:pt>
                <c:pt idx="2831">
                  <c:v>750</c:v>
                </c:pt>
                <c:pt idx="2832">
                  <c:v>750</c:v>
                </c:pt>
                <c:pt idx="2833">
                  <c:v>750</c:v>
                </c:pt>
                <c:pt idx="2834">
                  <c:v>750</c:v>
                </c:pt>
                <c:pt idx="2835">
                  <c:v>750</c:v>
                </c:pt>
                <c:pt idx="2836">
                  <c:v>750</c:v>
                </c:pt>
                <c:pt idx="2837">
                  <c:v>750</c:v>
                </c:pt>
                <c:pt idx="2838">
                  <c:v>750</c:v>
                </c:pt>
                <c:pt idx="2839">
                  <c:v>750</c:v>
                </c:pt>
                <c:pt idx="2840">
                  <c:v>750</c:v>
                </c:pt>
                <c:pt idx="2841">
                  <c:v>750</c:v>
                </c:pt>
                <c:pt idx="2842">
                  <c:v>750</c:v>
                </c:pt>
                <c:pt idx="2843">
                  <c:v>750</c:v>
                </c:pt>
                <c:pt idx="2844">
                  <c:v>750</c:v>
                </c:pt>
                <c:pt idx="2845">
                  <c:v>750</c:v>
                </c:pt>
                <c:pt idx="2846">
                  <c:v>750</c:v>
                </c:pt>
                <c:pt idx="2847">
                  <c:v>750</c:v>
                </c:pt>
                <c:pt idx="2848">
                  <c:v>750</c:v>
                </c:pt>
                <c:pt idx="2849">
                  <c:v>750</c:v>
                </c:pt>
                <c:pt idx="2850">
                  <c:v>750</c:v>
                </c:pt>
                <c:pt idx="2851">
                  <c:v>750</c:v>
                </c:pt>
                <c:pt idx="2852">
                  <c:v>750</c:v>
                </c:pt>
                <c:pt idx="2853">
                  <c:v>750</c:v>
                </c:pt>
                <c:pt idx="2854">
                  <c:v>750</c:v>
                </c:pt>
                <c:pt idx="2855">
                  <c:v>750</c:v>
                </c:pt>
                <c:pt idx="2856">
                  <c:v>750</c:v>
                </c:pt>
                <c:pt idx="2857">
                  <c:v>750</c:v>
                </c:pt>
                <c:pt idx="2858">
                  <c:v>750</c:v>
                </c:pt>
                <c:pt idx="2859">
                  <c:v>750</c:v>
                </c:pt>
                <c:pt idx="2860">
                  <c:v>750</c:v>
                </c:pt>
                <c:pt idx="2861">
                  <c:v>750</c:v>
                </c:pt>
                <c:pt idx="2862">
                  <c:v>750</c:v>
                </c:pt>
                <c:pt idx="2863">
                  <c:v>750</c:v>
                </c:pt>
                <c:pt idx="2864">
                  <c:v>750</c:v>
                </c:pt>
                <c:pt idx="2865">
                  <c:v>750</c:v>
                </c:pt>
                <c:pt idx="2866">
                  <c:v>750</c:v>
                </c:pt>
                <c:pt idx="2867">
                  <c:v>750</c:v>
                </c:pt>
                <c:pt idx="2868">
                  <c:v>750</c:v>
                </c:pt>
                <c:pt idx="2869">
                  <c:v>750</c:v>
                </c:pt>
                <c:pt idx="2870">
                  <c:v>750</c:v>
                </c:pt>
                <c:pt idx="2871">
                  <c:v>750</c:v>
                </c:pt>
                <c:pt idx="2872">
                  <c:v>750</c:v>
                </c:pt>
                <c:pt idx="2873">
                  <c:v>750</c:v>
                </c:pt>
                <c:pt idx="2874">
                  <c:v>750</c:v>
                </c:pt>
                <c:pt idx="2875">
                  <c:v>750</c:v>
                </c:pt>
                <c:pt idx="2876">
                  <c:v>750</c:v>
                </c:pt>
                <c:pt idx="2877">
                  <c:v>750</c:v>
                </c:pt>
                <c:pt idx="2878">
                  <c:v>750</c:v>
                </c:pt>
                <c:pt idx="2879">
                  <c:v>750</c:v>
                </c:pt>
                <c:pt idx="2880">
                  <c:v>750</c:v>
                </c:pt>
                <c:pt idx="2881">
                  <c:v>750</c:v>
                </c:pt>
                <c:pt idx="2882">
                  <c:v>750</c:v>
                </c:pt>
                <c:pt idx="2883">
                  <c:v>750</c:v>
                </c:pt>
                <c:pt idx="2884">
                  <c:v>750</c:v>
                </c:pt>
                <c:pt idx="2885">
                  <c:v>750</c:v>
                </c:pt>
                <c:pt idx="2886">
                  <c:v>750</c:v>
                </c:pt>
                <c:pt idx="2887">
                  <c:v>750</c:v>
                </c:pt>
                <c:pt idx="2888">
                  <c:v>750</c:v>
                </c:pt>
                <c:pt idx="2889">
                  <c:v>750</c:v>
                </c:pt>
                <c:pt idx="2890">
                  <c:v>750</c:v>
                </c:pt>
                <c:pt idx="2891">
                  <c:v>750</c:v>
                </c:pt>
                <c:pt idx="2892">
                  <c:v>750</c:v>
                </c:pt>
                <c:pt idx="2893">
                  <c:v>750</c:v>
                </c:pt>
                <c:pt idx="2894">
                  <c:v>750</c:v>
                </c:pt>
                <c:pt idx="2895">
                  <c:v>750</c:v>
                </c:pt>
                <c:pt idx="2896">
                  <c:v>750</c:v>
                </c:pt>
                <c:pt idx="2897">
                  <c:v>750</c:v>
                </c:pt>
                <c:pt idx="2898">
                  <c:v>750</c:v>
                </c:pt>
                <c:pt idx="2899">
                  <c:v>750</c:v>
                </c:pt>
                <c:pt idx="2900">
                  <c:v>750</c:v>
                </c:pt>
                <c:pt idx="2901">
                  <c:v>750</c:v>
                </c:pt>
                <c:pt idx="2902">
                  <c:v>750</c:v>
                </c:pt>
                <c:pt idx="2903">
                  <c:v>750</c:v>
                </c:pt>
                <c:pt idx="2904">
                  <c:v>750</c:v>
                </c:pt>
                <c:pt idx="2905">
                  <c:v>750</c:v>
                </c:pt>
                <c:pt idx="2906">
                  <c:v>750</c:v>
                </c:pt>
                <c:pt idx="2907">
                  <c:v>750</c:v>
                </c:pt>
                <c:pt idx="2908">
                  <c:v>750</c:v>
                </c:pt>
                <c:pt idx="2909">
                  <c:v>750</c:v>
                </c:pt>
                <c:pt idx="2910">
                  <c:v>750</c:v>
                </c:pt>
                <c:pt idx="2911">
                  <c:v>750</c:v>
                </c:pt>
                <c:pt idx="2912">
                  <c:v>750</c:v>
                </c:pt>
                <c:pt idx="2913">
                  <c:v>750</c:v>
                </c:pt>
                <c:pt idx="2914">
                  <c:v>750</c:v>
                </c:pt>
                <c:pt idx="2915">
                  <c:v>750</c:v>
                </c:pt>
                <c:pt idx="2916">
                  <c:v>750</c:v>
                </c:pt>
                <c:pt idx="2917">
                  <c:v>750</c:v>
                </c:pt>
                <c:pt idx="2918">
                  <c:v>750</c:v>
                </c:pt>
                <c:pt idx="2919">
                  <c:v>750</c:v>
                </c:pt>
                <c:pt idx="2920">
                  <c:v>750</c:v>
                </c:pt>
                <c:pt idx="2921">
                  <c:v>750</c:v>
                </c:pt>
                <c:pt idx="2922">
                  <c:v>750</c:v>
                </c:pt>
                <c:pt idx="2923">
                  <c:v>750</c:v>
                </c:pt>
                <c:pt idx="2924">
                  <c:v>750</c:v>
                </c:pt>
                <c:pt idx="2925">
                  <c:v>750</c:v>
                </c:pt>
                <c:pt idx="2926">
                  <c:v>750</c:v>
                </c:pt>
                <c:pt idx="2927">
                  <c:v>750</c:v>
                </c:pt>
                <c:pt idx="2928">
                  <c:v>750</c:v>
                </c:pt>
                <c:pt idx="2929">
                  <c:v>750</c:v>
                </c:pt>
                <c:pt idx="2930">
                  <c:v>750</c:v>
                </c:pt>
                <c:pt idx="2931">
                  <c:v>750</c:v>
                </c:pt>
                <c:pt idx="2932">
                  <c:v>750</c:v>
                </c:pt>
                <c:pt idx="2933">
                  <c:v>750</c:v>
                </c:pt>
                <c:pt idx="2934">
                  <c:v>750</c:v>
                </c:pt>
                <c:pt idx="2935">
                  <c:v>750</c:v>
                </c:pt>
                <c:pt idx="2936">
                  <c:v>750</c:v>
                </c:pt>
                <c:pt idx="2937">
                  <c:v>750</c:v>
                </c:pt>
                <c:pt idx="2938">
                  <c:v>750</c:v>
                </c:pt>
                <c:pt idx="2939">
                  <c:v>750</c:v>
                </c:pt>
                <c:pt idx="2940">
                  <c:v>750</c:v>
                </c:pt>
                <c:pt idx="2941">
                  <c:v>750</c:v>
                </c:pt>
                <c:pt idx="2942">
                  <c:v>750</c:v>
                </c:pt>
                <c:pt idx="2943">
                  <c:v>750</c:v>
                </c:pt>
                <c:pt idx="2944">
                  <c:v>750</c:v>
                </c:pt>
                <c:pt idx="2945">
                  <c:v>750</c:v>
                </c:pt>
                <c:pt idx="2946">
                  <c:v>750</c:v>
                </c:pt>
                <c:pt idx="2947">
                  <c:v>750</c:v>
                </c:pt>
                <c:pt idx="2948">
                  <c:v>750</c:v>
                </c:pt>
                <c:pt idx="2949">
                  <c:v>750</c:v>
                </c:pt>
                <c:pt idx="2950">
                  <c:v>750</c:v>
                </c:pt>
                <c:pt idx="2951">
                  <c:v>750</c:v>
                </c:pt>
                <c:pt idx="2952">
                  <c:v>750</c:v>
                </c:pt>
                <c:pt idx="2953">
                  <c:v>750</c:v>
                </c:pt>
                <c:pt idx="2954">
                  <c:v>750</c:v>
                </c:pt>
                <c:pt idx="2955">
                  <c:v>750</c:v>
                </c:pt>
                <c:pt idx="2956">
                  <c:v>750</c:v>
                </c:pt>
                <c:pt idx="2957">
                  <c:v>750</c:v>
                </c:pt>
                <c:pt idx="2958">
                  <c:v>750</c:v>
                </c:pt>
                <c:pt idx="2959">
                  <c:v>750</c:v>
                </c:pt>
                <c:pt idx="2960">
                  <c:v>750</c:v>
                </c:pt>
                <c:pt idx="2961">
                  <c:v>750</c:v>
                </c:pt>
                <c:pt idx="2962">
                  <c:v>750</c:v>
                </c:pt>
                <c:pt idx="2963">
                  <c:v>750</c:v>
                </c:pt>
                <c:pt idx="2964">
                  <c:v>750</c:v>
                </c:pt>
                <c:pt idx="2965">
                  <c:v>750</c:v>
                </c:pt>
                <c:pt idx="2966">
                  <c:v>750</c:v>
                </c:pt>
                <c:pt idx="2967">
                  <c:v>750</c:v>
                </c:pt>
                <c:pt idx="2968">
                  <c:v>750</c:v>
                </c:pt>
                <c:pt idx="2969">
                  <c:v>750</c:v>
                </c:pt>
                <c:pt idx="2970">
                  <c:v>750</c:v>
                </c:pt>
                <c:pt idx="2971">
                  <c:v>750</c:v>
                </c:pt>
                <c:pt idx="2972">
                  <c:v>750</c:v>
                </c:pt>
                <c:pt idx="2973">
                  <c:v>750</c:v>
                </c:pt>
                <c:pt idx="2974">
                  <c:v>750</c:v>
                </c:pt>
                <c:pt idx="2975">
                  <c:v>750</c:v>
                </c:pt>
                <c:pt idx="2976">
                  <c:v>750</c:v>
                </c:pt>
                <c:pt idx="2977">
                  <c:v>750</c:v>
                </c:pt>
                <c:pt idx="2978">
                  <c:v>750</c:v>
                </c:pt>
                <c:pt idx="2979">
                  <c:v>750</c:v>
                </c:pt>
                <c:pt idx="2980">
                  <c:v>750</c:v>
                </c:pt>
                <c:pt idx="2981">
                  <c:v>750</c:v>
                </c:pt>
                <c:pt idx="2982">
                  <c:v>750</c:v>
                </c:pt>
                <c:pt idx="2983">
                  <c:v>750</c:v>
                </c:pt>
                <c:pt idx="2984">
                  <c:v>750</c:v>
                </c:pt>
                <c:pt idx="2985">
                  <c:v>750</c:v>
                </c:pt>
                <c:pt idx="2986">
                  <c:v>750</c:v>
                </c:pt>
                <c:pt idx="2987">
                  <c:v>750</c:v>
                </c:pt>
                <c:pt idx="2988">
                  <c:v>750</c:v>
                </c:pt>
                <c:pt idx="2989">
                  <c:v>750</c:v>
                </c:pt>
                <c:pt idx="2990">
                  <c:v>750</c:v>
                </c:pt>
                <c:pt idx="2991">
                  <c:v>750</c:v>
                </c:pt>
                <c:pt idx="2992">
                  <c:v>750</c:v>
                </c:pt>
                <c:pt idx="2993">
                  <c:v>750</c:v>
                </c:pt>
                <c:pt idx="2994">
                  <c:v>750</c:v>
                </c:pt>
                <c:pt idx="2995">
                  <c:v>750</c:v>
                </c:pt>
                <c:pt idx="2996">
                  <c:v>750</c:v>
                </c:pt>
                <c:pt idx="2997">
                  <c:v>750</c:v>
                </c:pt>
                <c:pt idx="2998">
                  <c:v>750</c:v>
                </c:pt>
                <c:pt idx="2999">
                  <c:v>750</c:v>
                </c:pt>
                <c:pt idx="3000">
                  <c:v>750</c:v>
                </c:pt>
                <c:pt idx="3001">
                  <c:v>750</c:v>
                </c:pt>
                <c:pt idx="3002">
                  <c:v>750</c:v>
                </c:pt>
                <c:pt idx="3003">
                  <c:v>750</c:v>
                </c:pt>
                <c:pt idx="3004">
                  <c:v>750</c:v>
                </c:pt>
                <c:pt idx="3005">
                  <c:v>750</c:v>
                </c:pt>
                <c:pt idx="3006">
                  <c:v>750</c:v>
                </c:pt>
                <c:pt idx="3007">
                  <c:v>750</c:v>
                </c:pt>
                <c:pt idx="3008">
                  <c:v>750</c:v>
                </c:pt>
                <c:pt idx="3009">
                  <c:v>750</c:v>
                </c:pt>
                <c:pt idx="3010">
                  <c:v>750</c:v>
                </c:pt>
                <c:pt idx="3011">
                  <c:v>750</c:v>
                </c:pt>
                <c:pt idx="3012">
                  <c:v>750</c:v>
                </c:pt>
                <c:pt idx="3013">
                  <c:v>750</c:v>
                </c:pt>
                <c:pt idx="3014">
                  <c:v>750</c:v>
                </c:pt>
                <c:pt idx="3015">
                  <c:v>750</c:v>
                </c:pt>
                <c:pt idx="3016">
                  <c:v>750</c:v>
                </c:pt>
                <c:pt idx="3017">
                  <c:v>750</c:v>
                </c:pt>
                <c:pt idx="3018">
                  <c:v>750</c:v>
                </c:pt>
                <c:pt idx="3019">
                  <c:v>750</c:v>
                </c:pt>
                <c:pt idx="3020">
                  <c:v>750</c:v>
                </c:pt>
                <c:pt idx="3021">
                  <c:v>750</c:v>
                </c:pt>
                <c:pt idx="3022">
                  <c:v>750</c:v>
                </c:pt>
                <c:pt idx="3023">
                  <c:v>750</c:v>
                </c:pt>
                <c:pt idx="3024">
                  <c:v>750</c:v>
                </c:pt>
                <c:pt idx="3025">
                  <c:v>750</c:v>
                </c:pt>
                <c:pt idx="3026">
                  <c:v>750</c:v>
                </c:pt>
                <c:pt idx="3027">
                  <c:v>750</c:v>
                </c:pt>
                <c:pt idx="3028">
                  <c:v>750</c:v>
                </c:pt>
                <c:pt idx="3029">
                  <c:v>750</c:v>
                </c:pt>
                <c:pt idx="3030">
                  <c:v>750</c:v>
                </c:pt>
                <c:pt idx="3031">
                  <c:v>750</c:v>
                </c:pt>
                <c:pt idx="3032">
                  <c:v>750</c:v>
                </c:pt>
                <c:pt idx="3033">
                  <c:v>750</c:v>
                </c:pt>
                <c:pt idx="3034">
                  <c:v>750</c:v>
                </c:pt>
                <c:pt idx="3035">
                  <c:v>750</c:v>
                </c:pt>
                <c:pt idx="3036">
                  <c:v>750</c:v>
                </c:pt>
                <c:pt idx="3037">
                  <c:v>750</c:v>
                </c:pt>
                <c:pt idx="3038">
                  <c:v>750</c:v>
                </c:pt>
                <c:pt idx="3039">
                  <c:v>750</c:v>
                </c:pt>
                <c:pt idx="3040">
                  <c:v>750</c:v>
                </c:pt>
                <c:pt idx="3041">
                  <c:v>750</c:v>
                </c:pt>
                <c:pt idx="3042">
                  <c:v>750</c:v>
                </c:pt>
                <c:pt idx="3043">
                  <c:v>750</c:v>
                </c:pt>
                <c:pt idx="3044">
                  <c:v>750</c:v>
                </c:pt>
                <c:pt idx="3045">
                  <c:v>750</c:v>
                </c:pt>
                <c:pt idx="3046">
                  <c:v>750</c:v>
                </c:pt>
                <c:pt idx="3047">
                  <c:v>750</c:v>
                </c:pt>
                <c:pt idx="3048">
                  <c:v>750</c:v>
                </c:pt>
                <c:pt idx="3049">
                  <c:v>750</c:v>
                </c:pt>
                <c:pt idx="3050">
                  <c:v>750</c:v>
                </c:pt>
                <c:pt idx="3051">
                  <c:v>750</c:v>
                </c:pt>
                <c:pt idx="3052">
                  <c:v>750</c:v>
                </c:pt>
                <c:pt idx="3053">
                  <c:v>750</c:v>
                </c:pt>
                <c:pt idx="3054">
                  <c:v>750</c:v>
                </c:pt>
                <c:pt idx="3055">
                  <c:v>750</c:v>
                </c:pt>
                <c:pt idx="3056">
                  <c:v>750</c:v>
                </c:pt>
                <c:pt idx="3057">
                  <c:v>750</c:v>
                </c:pt>
                <c:pt idx="3058">
                  <c:v>750</c:v>
                </c:pt>
                <c:pt idx="3059">
                  <c:v>750</c:v>
                </c:pt>
                <c:pt idx="3060">
                  <c:v>750</c:v>
                </c:pt>
                <c:pt idx="3061">
                  <c:v>750</c:v>
                </c:pt>
                <c:pt idx="3062">
                  <c:v>750</c:v>
                </c:pt>
                <c:pt idx="3063">
                  <c:v>750</c:v>
                </c:pt>
                <c:pt idx="3064">
                  <c:v>750</c:v>
                </c:pt>
                <c:pt idx="3065">
                  <c:v>750</c:v>
                </c:pt>
                <c:pt idx="3066">
                  <c:v>750</c:v>
                </c:pt>
                <c:pt idx="3067">
                  <c:v>750</c:v>
                </c:pt>
                <c:pt idx="3068">
                  <c:v>750</c:v>
                </c:pt>
                <c:pt idx="3069">
                  <c:v>750</c:v>
                </c:pt>
                <c:pt idx="3070">
                  <c:v>750</c:v>
                </c:pt>
                <c:pt idx="3071">
                  <c:v>750</c:v>
                </c:pt>
                <c:pt idx="3072">
                  <c:v>750</c:v>
                </c:pt>
                <c:pt idx="3073">
                  <c:v>750</c:v>
                </c:pt>
                <c:pt idx="3074">
                  <c:v>750</c:v>
                </c:pt>
                <c:pt idx="3075">
                  <c:v>750</c:v>
                </c:pt>
                <c:pt idx="3076">
                  <c:v>750</c:v>
                </c:pt>
                <c:pt idx="3077">
                  <c:v>750</c:v>
                </c:pt>
                <c:pt idx="3078">
                  <c:v>750</c:v>
                </c:pt>
                <c:pt idx="3079">
                  <c:v>750</c:v>
                </c:pt>
                <c:pt idx="3080">
                  <c:v>750</c:v>
                </c:pt>
                <c:pt idx="3081">
                  <c:v>750</c:v>
                </c:pt>
                <c:pt idx="3082">
                  <c:v>750</c:v>
                </c:pt>
                <c:pt idx="3083">
                  <c:v>750</c:v>
                </c:pt>
                <c:pt idx="3084">
                  <c:v>750</c:v>
                </c:pt>
                <c:pt idx="3085">
                  <c:v>750</c:v>
                </c:pt>
                <c:pt idx="3086">
                  <c:v>750</c:v>
                </c:pt>
                <c:pt idx="3087">
                  <c:v>750</c:v>
                </c:pt>
                <c:pt idx="3088">
                  <c:v>750</c:v>
                </c:pt>
                <c:pt idx="3089">
                  <c:v>750</c:v>
                </c:pt>
                <c:pt idx="3090">
                  <c:v>750</c:v>
                </c:pt>
                <c:pt idx="3091">
                  <c:v>750</c:v>
                </c:pt>
                <c:pt idx="3092">
                  <c:v>750</c:v>
                </c:pt>
                <c:pt idx="3093">
                  <c:v>750</c:v>
                </c:pt>
                <c:pt idx="3094">
                  <c:v>750</c:v>
                </c:pt>
                <c:pt idx="3095">
                  <c:v>750</c:v>
                </c:pt>
                <c:pt idx="3096">
                  <c:v>750</c:v>
                </c:pt>
                <c:pt idx="3097">
                  <c:v>750</c:v>
                </c:pt>
                <c:pt idx="3098">
                  <c:v>750</c:v>
                </c:pt>
                <c:pt idx="3099">
                  <c:v>750</c:v>
                </c:pt>
                <c:pt idx="3100">
                  <c:v>750</c:v>
                </c:pt>
                <c:pt idx="3101">
                  <c:v>750</c:v>
                </c:pt>
                <c:pt idx="3102">
                  <c:v>750</c:v>
                </c:pt>
                <c:pt idx="3103">
                  <c:v>750</c:v>
                </c:pt>
                <c:pt idx="3104">
                  <c:v>750</c:v>
                </c:pt>
                <c:pt idx="3105">
                  <c:v>750</c:v>
                </c:pt>
                <c:pt idx="3106">
                  <c:v>750</c:v>
                </c:pt>
                <c:pt idx="3107">
                  <c:v>750</c:v>
                </c:pt>
                <c:pt idx="3108">
                  <c:v>750</c:v>
                </c:pt>
                <c:pt idx="3109">
                  <c:v>750</c:v>
                </c:pt>
                <c:pt idx="3110">
                  <c:v>750</c:v>
                </c:pt>
                <c:pt idx="3111">
                  <c:v>750</c:v>
                </c:pt>
                <c:pt idx="3112">
                  <c:v>750</c:v>
                </c:pt>
                <c:pt idx="3113">
                  <c:v>750</c:v>
                </c:pt>
                <c:pt idx="3114">
                  <c:v>750</c:v>
                </c:pt>
                <c:pt idx="3115">
                  <c:v>750</c:v>
                </c:pt>
                <c:pt idx="3116">
                  <c:v>750</c:v>
                </c:pt>
                <c:pt idx="3117">
                  <c:v>750</c:v>
                </c:pt>
                <c:pt idx="3118">
                  <c:v>750</c:v>
                </c:pt>
                <c:pt idx="3119">
                  <c:v>750</c:v>
                </c:pt>
                <c:pt idx="3120">
                  <c:v>750</c:v>
                </c:pt>
                <c:pt idx="3121">
                  <c:v>750</c:v>
                </c:pt>
                <c:pt idx="3122">
                  <c:v>750</c:v>
                </c:pt>
                <c:pt idx="3123">
                  <c:v>750</c:v>
                </c:pt>
                <c:pt idx="3124">
                  <c:v>750</c:v>
                </c:pt>
                <c:pt idx="3125">
                  <c:v>750</c:v>
                </c:pt>
                <c:pt idx="3126">
                  <c:v>750</c:v>
                </c:pt>
                <c:pt idx="3127">
                  <c:v>750</c:v>
                </c:pt>
                <c:pt idx="3128">
                  <c:v>750</c:v>
                </c:pt>
                <c:pt idx="3129">
                  <c:v>750</c:v>
                </c:pt>
                <c:pt idx="3130">
                  <c:v>750</c:v>
                </c:pt>
                <c:pt idx="3131">
                  <c:v>750</c:v>
                </c:pt>
                <c:pt idx="3132">
                  <c:v>750</c:v>
                </c:pt>
                <c:pt idx="3133">
                  <c:v>750</c:v>
                </c:pt>
                <c:pt idx="3134">
                  <c:v>750</c:v>
                </c:pt>
                <c:pt idx="3135">
                  <c:v>750</c:v>
                </c:pt>
                <c:pt idx="3136">
                  <c:v>750</c:v>
                </c:pt>
                <c:pt idx="3137">
                  <c:v>750</c:v>
                </c:pt>
                <c:pt idx="3138">
                  <c:v>750</c:v>
                </c:pt>
                <c:pt idx="3139">
                  <c:v>750</c:v>
                </c:pt>
                <c:pt idx="3140">
                  <c:v>750</c:v>
                </c:pt>
                <c:pt idx="3141">
                  <c:v>750</c:v>
                </c:pt>
                <c:pt idx="3142">
                  <c:v>750</c:v>
                </c:pt>
                <c:pt idx="3143">
                  <c:v>750</c:v>
                </c:pt>
                <c:pt idx="3144">
                  <c:v>750</c:v>
                </c:pt>
                <c:pt idx="3145">
                  <c:v>750</c:v>
                </c:pt>
                <c:pt idx="3146">
                  <c:v>750</c:v>
                </c:pt>
                <c:pt idx="3147">
                  <c:v>750</c:v>
                </c:pt>
                <c:pt idx="3148">
                  <c:v>750</c:v>
                </c:pt>
                <c:pt idx="3149">
                  <c:v>750</c:v>
                </c:pt>
                <c:pt idx="3150">
                  <c:v>750</c:v>
                </c:pt>
                <c:pt idx="3151">
                  <c:v>750</c:v>
                </c:pt>
                <c:pt idx="3152">
                  <c:v>750</c:v>
                </c:pt>
                <c:pt idx="3153">
                  <c:v>750</c:v>
                </c:pt>
                <c:pt idx="3154">
                  <c:v>750</c:v>
                </c:pt>
                <c:pt idx="3155">
                  <c:v>750</c:v>
                </c:pt>
                <c:pt idx="3156">
                  <c:v>750</c:v>
                </c:pt>
                <c:pt idx="3157">
                  <c:v>750</c:v>
                </c:pt>
                <c:pt idx="3158">
                  <c:v>750</c:v>
                </c:pt>
                <c:pt idx="3159">
                  <c:v>750</c:v>
                </c:pt>
                <c:pt idx="3160">
                  <c:v>750</c:v>
                </c:pt>
                <c:pt idx="3161">
                  <c:v>750</c:v>
                </c:pt>
                <c:pt idx="3162">
                  <c:v>750</c:v>
                </c:pt>
                <c:pt idx="3163">
                  <c:v>750</c:v>
                </c:pt>
                <c:pt idx="3164">
                  <c:v>750</c:v>
                </c:pt>
                <c:pt idx="3165">
                  <c:v>750</c:v>
                </c:pt>
                <c:pt idx="3166">
                  <c:v>750</c:v>
                </c:pt>
                <c:pt idx="3167">
                  <c:v>750</c:v>
                </c:pt>
                <c:pt idx="3168">
                  <c:v>750</c:v>
                </c:pt>
                <c:pt idx="3169">
                  <c:v>750</c:v>
                </c:pt>
                <c:pt idx="3170">
                  <c:v>750</c:v>
                </c:pt>
                <c:pt idx="3171">
                  <c:v>750</c:v>
                </c:pt>
                <c:pt idx="3172">
                  <c:v>750</c:v>
                </c:pt>
                <c:pt idx="3173">
                  <c:v>750</c:v>
                </c:pt>
                <c:pt idx="3174">
                  <c:v>750</c:v>
                </c:pt>
                <c:pt idx="3175">
                  <c:v>750</c:v>
                </c:pt>
                <c:pt idx="3176">
                  <c:v>750</c:v>
                </c:pt>
                <c:pt idx="3177">
                  <c:v>750</c:v>
                </c:pt>
                <c:pt idx="3178">
                  <c:v>750</c:v>
                </c:pt>
                <c:pt idx="3179">
                  <c:v>750</c:v>
                </c:pt>
                <c:pt idx="3180">
                  <c:v>750</c:v>
                </c:pt>
                <c:pt idx="3181">
                  <c:v>750</c:v>
                </c:pt>
                <c:pt idx="3182">
                  <c:v>750</c:v>
                </c:pt>
                <c:pt idx="3183">
                  <c:v>750</c:v>
                </c:pt>
                <c:pt idx="3184">
                  <c:v>750</c:v>
                </c:pt>
                <c:pt idx="3185">
                  <c:v>750</c:v>
                </c:pt>
                <c:pt idx="3186">
                  <c:v>750</c:v>
                </c:pt>
                <c:pt idx="3187">
                  <c:v>750</c:v>
                </c:pt>
                <c:pt idx="3188">
                  <c:v>750</c:v>
                </c:pt>
                <c:pt idx="3189">
                  <c:v>750</c:v>
                </c:pt>
                <c:pt idx="3190">
                  <c:v>750</c:v>
                </c:pt>
                <c:pt idx="3191">
                  <c:v>750</c:v>
                </c:pt>
                <c:pt idx="3192">
                  <c:v>750</c:v>
                </c:pt>
                <c:pt idx="3193">
                  <c:v>750</c:v>
                </c:pt>
                <c:pt idx="3194">
                  <c:v>750</c:v>
                </c:pt>
                <c:pt idx="3195">
                  <c:v>750</c:v>
                </c:pt>
                <c:pt idx="3196">
                  <c:v>750</c:v>
                </c:pt>
                <c:pt idx="3197">
                  <c:v>750</c:v>
                </c:pt>
                <c:pt idx="3198">
                  <c:v>750</c:v>
                </c:pt>
                <c:pt idx="3199">
                  <c:v>750</c:v>
                </c:pt>
                <c:pt idx="3200">
                  <c:v>750</c:v>
                </c:pt>
                <c:pt idx="3201">
                  <c:v>750</c:v>
                </c:pt>
                <c:pt idx="3202">
                  <c:v>750</c:v>
                </c:pt>
                <c:pt idx="3203">
                  <c:v>750</c:v>
                </c:pt>
                <c:pt idx="3204">
                  <c:v>750</c:v>
                </c:pt>
                <c:pt idx="3205">
                  <c:v>750</c:v>
                </c:pt>
                <c:pt idx="3206">
                  <c:v>750</c:v>
                </c:pt>
                <c:pt idx="3207">
                  <c:v>750</c:v>
                </c:pt>
                <c:pt idx="3208">
                  <c:v>750</c:v>
                </c:pt>
                <c:pt idx="3209">
                  <c:v>750</c:v>
                </c:pt>
                <c:pt idx="3210">
                  <c:v>750</c:v>
                </c:pt>
                <c:pt idx="3211">
                  <c:v>750</c:v>
                </c:pt>
                <c:pt idx="3212">
                  <c:v>750</c:v>
                </c:pt>
                <c:pt idx="3213">
                  <c:v>750</c:v>
                </c:pt>
                <c:pt idx="3214">
                  <c:v>750</c:v>
                </c:pt>
                <c:pt idx="3215">
                  <c:v>750</c:v>
                </c:pt>
                <c:pt idx="3216">
                  <c:v>750</c:v>
                </c:pt>
                <c:pt idx="3217">
                  <c:v>750</c:v>
                </c:pt>
                <c:pt idx="3218">
                  <c:v>750</c:v>
                </c:pt>
                <c:pt idx="3219">
                  <c:v>750</c:v>
                </c:pt>
                <c:pt idx="3220">
                  <c:v>750</c:v>
                </c:pt>
                <c:pt idx="3221">
                  <c:v>750</c:v>
                </c:pt>
                <c:pt idx="3222">
                  <c:v>750</c:v>
                </c:pt>
                <c:pt idx="3223">
                  <c:v>750</c:v>
                </c:pt>
                <c:pt idx="3224">
                  <c:v>750</c:v>
                </c:pt>
                <c:pt idx="3225">
                  <c:v>750</c:v>
                </c:pt>
                <c:pt idx="3226">
                  <c:v>750</c:v>
                </c:pt>
                <c:pt idx="3227">
                  <c:v>750</c:v>
                </c:pt>
                <c:pt idx="3228">
                  <c:v>750</c:v>
                </c:pt>
                <c:pt idx="3229">
                  <c:v>750</c:v>
                </c:pt>
                <c:pt idx="3230">
                  <c:v>750</c:v>
                </c:pt>
                <c:pt idx="3231">
                  <c:v>750</c:v>
                </c:pt>
                <c:pt idx="3232">
                  <c:v>750</c:v>
                </c:pt>
                <c:pt idx="3233">
                  <c:v>750</c:v>
                </c:pt>
                <c:pt idx="3234">
                  <c:v>750</c:v>
                </c:pt>
                <c:pt idx="3235">
                  <c:v>750</c:v>
                </c:pt>
                <c:pt idx="3236">
                  <c:v>750</c:v>
                </c:pt>
                <c:pt idx="3237">
                  <c:v>750</c:v>
                </c:pt>
                <c:pt idx="3238">
                  <c:v>750</c:v>
                </c:pt>
                <c:pt idx="3239">
                  <c:v>750</c:v>
                </c:pt>
                <c:pt idx="3240">
                  <c:v>750</c:v>
                </c:pt>
                <c:pt idx="3241">
                  <c:v>750</c:v>
                </c:pt>
                <c:pt idx="3242">
                  <c:v>750</c:v>
                </c:pt>
                <c:pt idx="3243">
                  <c:v>750</c:v>
                </c:pt>
                <c:pt idx="3244">
                  <c:v>750</c:v>
                </c:pt>
                <c:pt idx="3245">
                  <c:v>750</c:v>
                </c:pt>
                <c:pt idx="3246">
                  <c:v>750</c:v>
                </c:pt>
                <c:pt idx="3247">
                  <c:v>750</c:v>
                </c:pt>
                <c:pt idx="3248">
                  <c:v>750</c:v>
                </c:pt>
                <c:pt idx="3249">
                  <c:v>750</c:v>
                </c:pt>
                <c:pt idx="3250">
                  <c:v>750</c:v>
                </c:pt>
                <c:pt idx="3251">
                  <c:v>750</c:v>
                </c:pt>
                <c:pt idx="3252">
                  <c:v>750</c:v>
                </c:pt>
                <c:pt idx="3253">
                  <c:v>750</c:v>
                </c:pt>
                <c:pt idx="3254">
                  <c:v>750</c:v>
                </c:pt>
                <c:pt idx="3255">
                  <c:v>750</c:v>
                </c:pt>
                <c:pt idx="3256">
                  <c:v>750</c:v>
                </c:pt>
                <c:pt idx="3257">
                  <c:v>750</c:v>
                </c:pt>
                <c:pt idx="3258">
                  <c:v>750</c:v>
                </c:pt>
                <c:pt idx="3259">
                  <c:v>750</c:v>
                </c:pt>
                <c:pt idx="3260">
                  <c:v>750</c:v>
                </c:pt>
                <c:pt idx="3261">
                  <c:v>750</c:v>
                </c:pt>
                <c:pt idx="3262">
                  <c:v>750</c:v>
                </c:pt>
                <c:pt idx="3263">
                  <c:v>750</c:v>
                </c:pt>
                <c:pt idx="3264">
                  <c:v>750</c:v>
                </c:pt>
                <c:pt idx="3265">
                  <c:v>750</c:v>
                </c:pt>
                <c:pt idx="3266">
                  <c:v>750</c:v>
                </c:pt>
                <c:pt idx="3267">
                  <c:v>750</c:v>
                </c:pt>
                <c:pt idx="3268">
                  <c:v>750</c:v>
                </c:pt>
                <c:pt idx="3269">
                  <c:v>750</c:v>
                </c:pt>
                <c:pt idx="3270">
                  <c:v>750</c:v>
                </c:pt>
                <c:pt idx="3271">
                  <c:v>750</c:v>
                </c:pt>
                <c:pt idx="3272">
                  <c:v>750</c:v>
                </c:pt>
                <c:pt idx="3273">
                  <c:v>750</c:v>
                </c:pt>
                <c:pt idx="3274">
                  <c:v>750</c:v>
                </c:pt>
                <c:pt idx="3275">
                  <c:v>750</c:v>
                </c:pt>
                <c:pt idx="3276">
                  <c:v>750</c:v>
                </c:pt>
                <c:pt idx="3277">
                  <c:v>750</c:v>
                </c:pt>
                <c:pt idx="3278">
                  <c:v>750</c:v>
                </c:pt>
                <c:pt idx="3279">
                  <c:v>750</c:v>
                </c:pt>
                <c:pt idx="3280">
                  <c:v>750</c:v>
                </c:pt>
                <c:pt idx="3281">
                  <c:v>750</c:v>
                </c:pt>
                <c:pt idx="3282">
                  <c:v>750</c:v>
                </c:pt>
                <c:pt idx="3283">
                  <c:v>750</c:v>
                </c:pt>
                <c:pt idx="3284">
                  <c:v>750</c:v>
                </c:pt>
                <c:pt idx="3285">
                  <c:v>750</c:v>
                </c:pt>
                <c:pt idx="3286">
                  <c:v>750</c:v>
                </c:pt>
                <c:pt idx="3287">
                  <c:v>750</c:v>
                </c:pt>
                <c:pt idx="3288">
                  <c:v>750</c:v>
                </c:pt>
                <c:pt idx="3289">
                  <c:v>750</c:v>
                </c:pt>
                <c:pt idx="3290">
                  <c:v>750</c:v>
                </c:pt>
                <c:pt idx="3291">
                  <c:v>750</c:v>
                </c:pt>
                <c:pt idx="3292">
                  <c:v>750</c:v>
                </c:pt>
                <c:pt idx="3293">
                  <c:v>750</c:v>
                </c:pt>
                <c:pt idx="3294">
                  <c:v>750</c:v>
                </c:pt>
                <c:pt idx="3295">
                  <c:v>750</c:v>
                </c:pt>
                <c:pt idx="3296">
                  <c:v>750</c:v>
                </c:pt>
                <c:pt idx="3297">
                  <c:v>750</c:v>
                </c:pt>
                <c:pt idx="3298">
                  <c:v>750</c:v>
                </c:pt>
                <c:pt idx="3299">
                  <c:v>750</c:v>
                </c:pt>
                <c:pt idx="3300">
                  <c:v>750</c:v>
                </c:pt>
                <c:pt idx="3301">
                  <c:v>750</c:v>
                </c:pt>
                <c:pt idx="3302">
                  <c:v>750</c:v>
                </c:pt>
                <c:pt idx="3303">
                  <c:v>750</c:v>
                </c:pt>
                <c:pt idx="3304">
                  <c:v>750</c:v>
                </c:pt>
                <c:pt idx="3305">
                  <c:v>750</c:v>
                </c:pt>
                <c:pt idx="3306">
                  <c:v>750</c:v>
                </c:pt>
                <c:pt idx="3307">
                  <c:v>750</c:v>
                </c:pt>
                <c:pt idx="3308">
                  <c:v>750</c:v>
                </c:pt>
                <c:pt idx="3309">
                  <c:v>750</c:v>
                </c:pt>
                <c:pt idx="3310">
                  <c:v>750</c:v>
                </c:pt>
                <c:pt idx="3311">
                  <c:v>750</c:v>
                </c:pt>
                <c:pt idx="3312">
                  <c:v>750</c:v>
                </c:pt>
                <c:pt idx="3313">
                  <c:v>750</c:v>
                </c:pt>
                <c:pt idx="3314">
                  <c:v>750</c:v>
                </c:pt>
                <c:pt idx="3315">
                  <c:v>750</c:v>
                </c:pt>
                <c:pt idx="3316">
                  <c:v>750</c:v>
                </c:pt>
                <c:pt idx="3317">
                  <c:v>750</c:v>
                </c:pt>
                <c:pt idx="3318">
                  <c:v>750</c:v>
                </c:pt>
                <c:pt idx="3319">
                  <c:v>750</c:v>
                </c:pt>
                <c:pt idx="3320">
                  <c:v>750</c:v>
                </c:pt>
                <c:pt idx="3321">
                  <c:v>750</c:v>
                </c:pt>
                <c:pt idx="3322">
                  <c:v>750</c:v>
                </c:pt>
                <c:pt idx="3323">
                  <c:v>750</c:v>
                </c:pt>
                <c:pt idx="3324">
                  <c:v>750</c:v>
                </c:pt>
                <c:pt idx="3325">
                  <c:v>750</c:v>
                </c:pt>
                <c:pt idx="3326">
                  <c:v>750</c:v>
                </c:pt>
                <c:pt idx="3327">
                  <c:v>750</c:v>
                </c:pt>
                <c:pt idx="3328">
                  <c:v>750</c:v>
                </c:pt>
                <c:pt idx="3329">
                  <c:v>750</c:v>
                </c:pt>
                <c:pt idx="3330">
                  <c:v>750</c:v>
                </c:pt>
                <c:pt idx="3331">
                  <c:v>750</c:v>
                </c:pt>
                <c:pt idx="3332">
                  <c:v>750</c:v>
                </c:pt>
                <c:pt idx="3333">
                  <c:v>750</c:v>
                </c:pt>
                <c:pt idx="3334">
                  <c:v>750</c:v>
                </c:pt>
                <c:pt idx="3335">
                  <c:v>750</c:v>
                </c:pt>
                <c:pt idx="3336">
                  <c:v>750</c:v>
                </c:pt>
                <c:pt idx="3337">
                  <c:v>750</c:v>
                </c:pt>
                <c:pt idx="3338">
                  <c:v>750</c:v>
                </c:pt>
                <c:pt idx="3339">
                  <c:v>750</c:v>
                </c:pt>
                <c:pt idx="3340">
                  <c:v>750</c:v>
                </c:pt>
                <c:pt idx="3341">
                  <c:v>750</c:v>
                </c:pt>
                <c:pt idx="3342">
                  <c:v>750</c:v>
                </c:pt>
                <c:pt idx="3343">
                  <c:v>750</c:v>
                </c:pt>
                <c:pt idx="3344">
                  <c:v>750</c:v>
                </c:pt>
                <c:pt idx="3345">
                  <c:v>750</c:v>
                </c:pt>
                <c:pt idx="3346">
                  <c:v>750</c:v>
                </c:pt>
                <c:pt idx="3347">
                  <c:v>750</c:v>
                </c:pt>
                <c:pt idx="3348">
                  <c:v>750</c:v>
                </c:pt>
                <c:pt idx="3349">
                  <c:v>750</c:v>
                </c:pt>
                <c:pt idx="3350">
                  <c:v>750</c:v>
                </c:pt>
                <c:pt idx="3351">
                  <c:v>750</c:v>
                </c:pt>
                <c:pt idx="3352">
                  <c:v>750</c:v>
                </c:pt>
                <c:pt idx="3353">
                  <c:v>750</c:v>
                </c:pt>
                <c:pt idx="3354">
                  <c:v>750</c:v>
                </c:pt>
                <c:pt idx="3355">
                  <c:v>750</c:v>
                </c:pt>
                <c:pt idx="3356">
                  <c:v>750</c:v>
                </c:pt>
                <c:pt idx="3357">
                  <c:v>750</c:v>
                </c:pt>
                <c:pt idx="3358">
                  <c:v>750</c:v>
                </c:pt>
                <c:pt idx="3359">
                  <c:v>750</c:v>
                </c:pt>
                <c:pt idx="3360">
                  <c:v>750</c:v>
                </c:pt>
                <c:pt idx="3361">
                  <c:v>750</c:v>
                </c:pt>
                <c:pt idx="3362">
                  <c:v>750</c:v>
                </c:pt>
                <c:pt idx="3363">
                  <c:v>750</c:v>
                </c:pt>
                <c:pt idx="3364">
                  <c:v>750</c:v>
                </c:pt>
                <c:pt idx="3365">
                  <c:v>750</c:v>
                </c:pt>
                <c:pt idx="3366">
                  <c:v>750</c:v>
                </c:pt>
                <c:pt idx="3367">
                  <c:v>750</c:v>
                </c:pt>
                <c:pt idx="3368">
                  <c:v>750</c:v>
                </c:pt>
                <c:pt idx="3369">
                  <c:v>750</c:v>
                </c:pt>
                <c:pt idx="3370">
                  <c:v>750</c:v>
                </c:pt>
                <c:pt idx="3371">
                  <c:v>750</c:v>
                </c:pt>
                <c:pt idx="3372">
                  <c:v>750</c:v>
                </c:pt>
                <c:pt idx="3373">
                  <c:v>750</c:v>
                </c:pt>
                <c:pt idx="3374">
                  <c:v>750</c:v>
                </c:pt>
                <c:pt idx="3375">
                  <c:v>750</c:v>
                </c:pt>
                <c:pt idx="3376">
                  <c:v>750</c:v>
                </c:pt>
                <c:pt idx="3377">
                  <c:v>750</c:v>
                </c:pt>
                <c:pt idx="3378">
                  <c:v>750</c:v>
                </c:pt>
                <c:pt idx="3379">
                  <c:v>750</c:v>
                </c:pt>
                <c:pt idx="3380">
                  <c:v>750</c:v>
                </c:pt>
                <c:pt idx="3381">
                  <c:v>750</c:v>
                </c:pt>
                <c:pt idx="3382">
                  <c:v>750</c:v>
                </c:pt>
                <c:pt idx="3383">
                  <c:v>750</c:v>
                </c:pt>
                <c:pt idx="3384">
                  <c:v>750</c:v>
                </c:pt>
                <c:pt idx="3385">
                  <c:v>750</c:v>
                </c:pt>
                <c:pt idx="3386">
                  <c:v>750</c:v>
                </c:pt>
                <c:pt idx="3387">
                  <c:v>750</c:v>
                </c:pt>
                <c:pt idx="3388">
                  <c:v>750</c:v>
                </c:pt>
                <c:pt idx="3389">
                  <c:v>750</c:v>
                </c:pt>
                <c:pt idx="3390">
                  <c:v>750</c:v>
                </c:pt>
                <c:pt idx="3391">
                  <c:v>750</c:v>
                </c:pt>
                <c:pt idx="3392">
                  <c:v>750</c:v>
                </c:pt>
                <c:pt idx="3393">
                  <c:v>750</c:v>
                </c:pt>
                <c:pt idx="3394">
                  <c:v>750</c:v>
                </c:pt>
                <c:pt idx="3395">
                  <c:v>750</c:v>
                </c:pt>
                <c:pt idx="3396">
                  <c:v>750</c:v>
                </c:pt>
                <c:pt idx="3397">
                  <c:v>750</c:v>
                </c:pt>
                <c:pt idx="3398">
                  <c:v>750</c:v>
                </c:pt>
                <c:pt idx="3399">
                  <c:v>750</c:v>
                </c:pt>
                <c:pt idx="3400">
                  <c:v>750</c:v>
                </c:pt>
                <c:pt idx="3401">
                  <c:v>750</c:v>
                </c:pt>
                <c:pt idx="3402">
                  <c:v>750</c:v>
                </c:pt>
                <c:pt idx="3403">
                  <c:v>750</c:v>
                </c:pt>
                <c:pt idx="3404">
                  <c:v>750</c:v>
                </c:pt>
                <c:pt idx="3405">
                  <c:v>750</c:v>
                </c:pt>
                <c:pt idx="3406">
                  <c:v>750</c:v>
                </c:pt>
                <c:pt idx="3407">
                  <c:v>750</c:v>
                </c:pt>
                <c:pt idx="3408">
                  <c:v>750</c:v>
                </c:pt>
                <c:pt idx="3409">
                  <c:v>750</c:v>
                </c:pt>
                <c:pt idx="3410">
                  <c:v>750</c:v>
                </c:pt>
                <c:pt idx="3411">
                  <c:v>750</c:v>
                </c:pt>
                <c:pt idx="3412">
                  <c:v>750</c:v>
                </c:pt>
                <c:pt idx="3413">
                  <c:v>750</c:v>
                </c:pt>
                <c:pt idx="3414">
                  <c:v>750</c:v>
                </c:pt>
                <c:pt idx="3415">
                  <c:v>750</c:v>
                </c:pt>
                <c:pt idx="3416">
                  <c:v>750</c:v>
                </c:pt>
                <c:pt idx="3417">
                  <c:v>750</c:v>
                </c:pt>
                <c:pt idx="3418">
                  <c:v>750</c:v>
                </c:pt>
                <c:pt idx="3419">
                  <c:v>750</c:v>
                </c:pt>
                <c:pt idx="3420">
                  <c:v>750</c:v>
                </c:pt>
                <c:pt idx="3421">
                  <c:v>750</c:v>
                </c:pt>
                <c:pt idx="3422">
                  <c:v>750</c:v>
                </c:pt>
                <c:pt idx="3423">
                  <c:v>750</c:v>
                </c:pt>
                <c:pt idx="3424">
                  <c:v>750</c:v>
                </c:pt>
                <c:pt idx="3425">
                  <c:v>750</c:v>
                </c:pt>
                <c:pt idx="3426">
                  <c:v>750</c:v>
                </c:pt>
                <c:pt idx="3427">
                  <c:v>750</c:v>
                </c:pt>
                <c:pt idx="3428">
                  <c:v>750</c:v>
                </c:pt>
                <c:pt idx="3429">
                  <c:v>750</c:v>
                </c:pt>
                <c:pt idx="3430">
                  <c:v>750</c:v>
                </c:pt>
                <c:pt idx="3431">
                  <c:v>750</c:v>
                </c:pt>
                <c:pt idx="3432">
                  <c:v>750</c:v>
                </c:pt>
                <c:pt idx="3433">
                  <c:v>750</c:v>
                </c:pt>
                <c:pt idx="3434">
                  <c:v>750</c:v>
                </c:pt>
                <c:pt idx="3435">
                  <c:v>750</c:v>
                </c:pt>
                <c:pt idx="3436">
                  <c:v>750</c:v>
                </c:pt>
                <c:pt idx="3437">
                  <c:v>750</c:v>
                </c:pt>
                <c:pt idx="3438">
                  <c:v>750</c:v>
                </c:pt>
                <c:pt idx="3439">
                  <c:v>750</c:v>
                </c:pt>
                <c:pt idx="3440">
                  <c:v>750</c:v>
                </c:pt>
                <c:pt idx="3441">
                  <c:v>750</c:v>
                </c:pt>
                <c:pt idx="3442">
                  <c:v>750</c:v>
                </c:pt>
                <c:pt idx="3443">
                  <c:v>750</c:v>
                </c:pt>
                <c:pt idx="3444">
                  <c:v>750</c:v>
                </c:pt>
                <c:pt idx="3445">
                  <c:v>750</c:v>
                </c:pt>
                <c:pt idx="3446">
                  <c:v>750</c:v>
                </c:pt>
                <c:pt idx="3447">
                  <c:v>750</c:v>
                </c:pt>
                <c:pt idx="3448">
                  <c:v>750</c:v>
                </c:pt>
                <c:pt idx="3449">
                  <c:v>750</c:v>
                </c:pt>
                <c:pt idx="3450">
                  <c:v>750</c:v>
                </c:pt>
                <c:pt idx="3451">
                  <c:v>750</c:v>
                </c:pt>
                <c:pt idx="3452">
                  <c:v>750</c:v>
                </c:pt>
                <c:pt idx="3453">
                  <c:v>750</c:v>
                </c:pt>
                <c:pt idx="3454">
                  <c:v>750</c:v>
                </c:pt>
                <c:pt idx="3455">
                  <c:v>750</c:v>
                </c:pt>
                <c:pt idx="3456">
                  <c:v>750</c:v>
                </c:pt>
                <c:pt idx="3457">
                  <c:v>750</c:v>
                </c:pt>
                <c:pt idx="3458">
                  <c:v>750</c:v>
                </c:pt>
                <c:pt idx="3459">
                  <c:v>750</c:v>
                </c:pt>
                <c:pt idx="3460">
                  <c:v>750</c:v>
                </c:pt>
                <c:pt idx="3461">
                  <c:v>750</c:v>
                </c:pt>
                <c:pt idx="3462">
                  <c:v>750</c:v>
                </c:pt>
                <c:pt idx="3463">
                  <c:v>750</c:v>
                </c:pt>
                <c:pt idx="3464">
                  <c:v>750</c:v>
                </c:pt>
                <c:pt idx="3465">
                  <c:v>750</c:v>
                </c:pt>
                <c:pt idx="3466">
                  <c:v>750</c:v>
                </c:pt>
                <c:pt idx="3467">
                  <c:v>750</c:v>
                </c:pt>
                <c:pt idx="3468">
                  <c:v>750</c:v>
                </c:pt>
                <c:pt idx="3469">
                  <c:v>750</c:v>
                </c:pt>
                <c:pt idx="3470">
                  <c:v>750</c:v>
                </c:pt>
                <c:pt idx="3471">
                  <c:v>750</c:v>
                </c:pt>
                <c:pt idx="3472">
                  <c:v>750</c:v>
                </c:pt>
                <c:pt idx="3473">
                  <c:v>750</c:v>
                </c:pt>
                <c:pt idx="3474">
                  <c:v>750</c:v>
                </c:pt>
                <c:pt idx="3475">
                  <c:v>750</c:v>
                </c:pt>
                <c:pt idx="3476">
                  <c:v>750</c:v>
                </c:pt>
                <c:pt idx="3477">
                  <c:v>750</c:v>
                </c:pt>
                <c:pt idx="3478">
                  <c:v>750</c:v>
                </c:pt>
                <c:pt idx="3479">
                  <c:v>750</c:v>
                </c:pt>
                <c:pt idx="3480">
                  <c:v>750</c:v>
                </c:pt>
                <c:pt idx="3481">
                  <c:v>750</c:v>
                </c:pt>
                <c:pt idx="3482">
                  <c:v>750</c:v>
                </c:pt>
                <c:pt idx="3483">
                  <c:v>750</c:v>
                </c:pt>
                <c:pt idx="3484">
                  <c:v>750</c:v>
                </c:pt>
                <c:pt idx="3485">
                  <c:v>750</c:v>
                </c:pt>
                <c:pt idx="3486">
                  <c:v>750</c:v>
                </c:pt>
                <c:pt idx="3487">
                  <c:v>750</c:v>
                </c:pt>
                <c:pt idx="3488">
                  <c:v>750</c:v>
                </c:pt>
                <c:pt idx="3489">
                  <c:v>750</c:v>
                </c:pt>
                <c:pt idx="3490">
                  <c:v>750</c:v>
                </c:pt>
                <c:pt idx="3491">
                  <c:v>750</c:v>
                </c:pt>
                <c:pt idx="3492">
                  <c:v>750</c:v>
                </c:pt>
                <c:pt idx="3493">
                  <c:v>750</c:v>
                </c:pt>
                <c:pt idx="3494">
                  <c:v>750</c:v>
                </c:pt>
                <c:pt idx="3495">
                  <c:v>750</c:v>
                </c:pt>
                <c:pt idx="3496">
                  <c:v>750</c:v>
                </c:pt>
                <c:pt idx="3497">
                  <c:v>750</c:v>
                </c:pt>
                <c:pt idx="3498">
                  <c:v>750</c:v>
                </c:pt>
                <c:pt idx="3499">
                  <c:v>750</c:v>
                </c:pt>
                <c:pt idx="3500">
                  <c:v>750</c:v>
                </c:pt>
                <c:pt idx="3501">
                  <c:v>750</c:v>
                </c:pt>
                <c:pt idx="3502">
                  <c:v>750</c:v>
                </c:pt>
                <c:pt idx="3503">
                  <c:v>750</c:v>
                </c:pt>
                <c:pt idx="3504">
                  <c:v>750</c:v>
                </c:pt>
                <c:pt idx="3505">
                  <c:v>750</c:v>
                </c:pt>
                <c:pt idx="3506">
                  <c:v>750</c:v>
                </c:pt>
                <c:pt idx="3507">
                  <c:v>750</c:v>
                </c:pt>
                <c:pt idx="3508">
                  <c:v>750</c:v>
                </c:pt>
                <c:pt idx="3509">
                  <c:v>750</c:v>
                </c:pt>
                <c:pt idx="3510">
                  <c:v>750</c:v>
                </c:pt>
                <c:pt idx="3511">
                  <c:v>750</c:v>
                </c:pt>
                <c:pt idx="3512">
                  <c:v>750</c:v>
                </c:pt>
                <c:pt idx="3513">
                  <c:v>750</c:v>
                </c:pt>
                <c:pt idx="3514">
                  <c:v>750</c:v>
                </c:pt>
                <c:pt idx="3515">
                  <c:v>750</c:v>
                </c:pt>
                <c:pt idx="3516">
                  <c:v>750</c:v>
                </c:pt>
                <c:pt idx="3517">
                  <c:v>750</c:v>
                </c:pt>
                <c:pt idx="3518">
                  <c:v>750</c:v>
                </c:pt>
                <c:pt idx="3519">
                  <c:v>750</c:v>
                </c:pt>
                <c:pt idx="3520">
                  <c:v>750</c:v>
                </c:pt>
                <c:pt idx="3521">
                  <c:v>750</c:v>
                </c:pt>
                <c:pt idx="3522">
                  <c:v>750</c:v>
                </c:pt>
                <c:pt idx="3523">
                  <c:v>750</c:v>
                </c:pt>
                <c:pt idx="3524">
                  <c:v>750</c:v>
                </c:pt>
                <c:pt idx="3525">
                  <c:v>750</c:v>
                </c:pt>
                <c:pt idx="3526">
                  <c:v>750</c:v>
                </c:pt>
                <c:pt idx="3527">
                  <c:v>750</c:v>
                </c:pt>
                <c:pt idx="3528">
                  <c:v>750</c:v>
                </c:pt>
                <c:pt idx="3529">
                  <c:v>750</c:v>
                </c:pt>
                <c:pt idx="3530">
                  <c:v>750</c:v>
                </c:pt>
                <c:pt idx="3531">
                  <c:v>750</c:v>
                </c:pt>
                <c:pt idx="3532">
                  <c:v>750</c:v>
                </c:pt>
                <c:pt idx="3533">
                  <c:v>750</c:v>
                </c:pt>
                <c:pt idx="3534">
                  <c:v>750</c:v>
                </c:pt>
                <c:pt idx="3535">
                  <c:v>750</c:v>
                </c:pt>
                <c:pt idx="3536">
                  <c:v>750</c:v>
                </c:pt>
                <c:pt idx="3537">
                  <c:v>750</c:v>
                </c:pt>
                <c:pt idx="3538">
                  <c:v>750</c:v>
                </c:pt>
                <c:pt idx="3539">
                  <c:v>750</c:v>
                </c:pt>
                <c:pt idx="3540">
                  <c:v>750</c:v>
                </c:pt>
                <c:pt idx="3541">
                  <c:v>750</c:v>
                </c:pt>
                <c:pt idx="3542">
                  <c:v>750</c:v>
                </c:pt>
                <c:pt idx="3543">
                  <c:v>750</c:v>
                </c:pt>
                <c:pt idx="3544">
                  <c:v>750</c:v>
                </c:pt>
                <c:pt idx="3545">
                  <c:v>750</c:v>
                </c:pt>
                <c:pt idx="3546">
                  <c:v>750</c:v>
                </c:pt>
                <c:pt idx="3547">
                  <c:v>750</c:v>
                </c:pt>
                <c:pt idx="3548">
                  <c:v>750</c:v>
                </c:pt>
                <c:pt idx="3549">
                  <c:v>750</c:v>
                </c:pt>
                <c:pt idx="3550">
                  <c:v>750</c:v>
                </c:pt>
                <c:pt idx="3551">
                  <c:v>750</c:v>
                </c:pt>
                <c:pt idx="3552">
                  <c:v>750</c:v>
                </c:pt>
                <c:pt idx="3553">
                  <c:v>750</c:v>
                </c:pt>
                <c:pt idx="3554">
                  <c:v>750</c:v>
                </c:pt>
                <c:pt idx="3555">
                  <c:v>750</c:v>
                </c:pt>
                <c:pt idx="3556">
                  <c:v>750</c:v>
                </c:pt>
                <c:pt idx="3557">
                  <c:v>750</c:v>
                </c:pt>
                <c:pt idx="3558">
                  <c:v>750</c:v>
                </c:pt>
                <c:pt idx="3559">
                  <c:v>750</c:v>
                </c:pt>
                <c:pt idx="3560">
                  <c:v>750</c:v>
                </c:pt>
                <c:pt idx="3561">
                  <c:v>750</c:v>
                </c:pt>
                <c:pt idx="3562">
                  <c:v>750</c:v>
                </c:pt>
                <c:pt idx="3563">
                  <c:v>750</c:v>
                </c:pt>
                <c:pt idx="3564">
                  <c:v>750</c:v>
                </c:pt>
                <c:pt idx="3565">
                  <c:v>750</c:v>
                </c:pt>
                <c:pt idx="3566">
                  <c:v>750</c:v>
                </c:pt>
                <c:pt idx="3567">
                  <c:v>750</c:v>
                </c:pt>
                <c:pt idx="3568">
                  <c:v>750</c:v>
                </c:pt>
                <c:pt idx="3569">
                  <c:v>750</c:v>
                </c:pt>
                <c:pt idx="3570">
                  <c:v>750</c:v>
                </c:pt>
                <c:pt idx="3571">
                  <c:v>750</c:v>
                </c:pt>
                <c:pt idx="3572">
                  <c:v>750</c:v>
                </c:pt>
                <c:pt idx="3573">
                  <c:v>750</c:v>
                </c:pt>
                <c:pt idx="3574">
                  <c:v>750</c:v>
                </c:pt>
                <c:pt idx="3575">
                  <c:v>750</c:v>
                </c:pt>
                <c:pt idx="3576">
                  <c:v>750</c:v>
                </c:pt>
                <c:pt idx="3577">
                  <c:v>750</c:v>
                </c:pt>
                <c:pt idx="3578">
                  <c:v>750</c:v>
                </c:pt>
                <c:pt idx="3579">
                  <c:v>750</c:v>
                </c:pt>
                <c:pt idx="3580">
                  <c:v>750</c:v>
                </c:pt>
                <c:pt idx="3581">
                  <c:v>750</c:v>
                </c:pt>
                <c:pt idx="3582">
                  <c:v>750</c:v>
                </c:pt>
                <c:pt idx="3583">
                  <c:v>750</c:v>
                </c:pt>
                <c:pt idx="3584">
                  <c:v>750</c:v>
                </c:pt>
                <c:pt idx="3585">
                  <c:v>750</c:v>
                </c:pt>
                <c:pt idx="3586">
                  <c:v>750</c:v>
                </c:pt>
                <c:pt idx="3587">
                  <c:v>750</c:v>
                </c:pt>
                <c:pt idx="3588">
                  <c:v>750</c:v>
                </c:pt>
                <c:pt idx="3589">
                  <c:v>750</c:v>
                </c:pt>
                <c:pt idx="3590">
                  <c:v>750</c:v>
                </c:pt>
                <c:pt idx="3591">
                  <c:v>750</c:v>
                </c:pt>
                <c:pt idx="3592">
                  <c:v>750</c:v>
                </c:pt>
                <c:pt idx="3593">
                  <c:v>750</c:v>
                </c:pt>
                <c:pt idx="3594">
                  <c:v>750</c:v>
                </c:pt>
                <c:pt idx="3595">
                  <c:v>750</c:v>
                </c:pt>
                <c:pt idx="3596">
                  <c:v>750</c:v>
                </c:pt>
                <c:pt idx="3597">
                  <c:v>750</c:v>
                </c:pt>
                <c:pt idx="3598">
                  <c:v>750</c:v>
                </c:pt>
                <c:pt idx="3599">
                  <c:v>750</c:v>
                </c:pt>
                <c:pt idx="3600">
                  <c:v>750</c:v>
                </c:pt>
                <c:pt idx="3601">
                  <c:v>750</c:v>
                </c:pt>
                <c:pt idx="3602">
                  <c:v>750</c:v>
                </c:pt>
                <c:pt idx="3603">
                  <c:v>750</c:v>
                </c:pt>
                <c:pt idx="3604">
                  <c:v>750</c:v>
                </c:pt>
                <c:pt idx="3605">
                  <c:v>750</c:v>
                </c:pt>
                <c:pt idx="3606">
                  <c:v>750</c:v>
                </c:pt>
                <c:pt idx="3607">
                  <c:v>750</c:v>
                </c:pt>
                <c:pt idx="3608">
                  <c:v>750</c:v>
                </c:pt>
                <c:pt idx="3609">
                  <c:v>750</c:v>
                </c:pt>
                <c:pt idx="3610">
                  <c:v>750</c:v>
                </c:pt>
                <c:pt idx="3611">
                  <c:v>750</c:v>
                </c:pt>
                <c:pt idx="3612">
                  <c:v>750</c:v>
                </c:pt>
                <c:pt idx="3613">
                  <c:v>750</c:v>
                </c:pt>
                <c:pt idx="3614">
                  <c:v>750</c:v>
                </c:pt>
                <c:pt idx="3615">
                  <c:v>750</c:v>
                </c:pt>
                <c:pt idx="3616">
                  <c:v>750</c:v>
                </c:pt>
                <c:pt idx="3617">
                  <c:v>750</c:v>
                </c:pt>
                <c:pt idx="3618">
                  <c:v>750</c:v>
                </c:pt>
                <c:pt idx="3619">
                  <c:v>750</c:v>
                </c:pt>
                <c:pt idx="3620">
                  <c:v>750</c:v>
                </c:pt>
                <c:pt idx="3621">
                  <c:v>750</c:v>
                </c:pt>
                <c:pt idx="3622">
                  <c:v>750</c:v>
                </c:pt>
                <c:pt idx="3623">
                  <c:v>750</c:v>
                </c:pt>
                <c:pt idx="3624">
                  <c:v>750</c:v>
                </c:pt>
                <c:pt idx="3625">
                  <c:v>750</c:v>
                </c:pt>
                <c:pt idx="3626">
                  <c:v>750</c:v>
                </c:pt>
                <c:pt idx="3627">
                  <c:v>750</c:v>
                </c:pt>
                <c:pt idx="3628">
                  <c:v>750</c:v>
                </c:pt>
                <c:pt idx="3629">
                  <c:v>750</c:v>
                </c:pt>
                <c:pt idx="3630">
                  <c:v>750</c:v>
                </c:pt>
                <c:pt idx="3631">
                  <c:v>750</c:v>
                </c:pt>
                <c:pt idx="3632">
                  <c:v>750</c:v>
                </c:pt>
                <c:pt idx="3633">
                  <c:v>750</c:v>
                </c:pt>
                <c:pt idx="3634">
                  <c:v>750</c:v>
                </c:pt>
                <c:pt idx="3635">
                  <c:v>750</c:v>
                </c:pt>
                <c:pt idx="3636">
                  <c:v>750</c:v>
                </c:pt>
                <c:pt idx="3637">
                  <c:v>750</c:v>
                </c:pt>
                <c:pt idx="3638">
                  <c:v>750</c:v>
                </c:pt>
                <c:pt idx="3639">
                  <c:v>750</c:v>
                </c:pt>
                <c:pt idx="3640">
                  <c:v>750</c:v>
                </c:pt>
                <c:pt idx="3641">
                  <c:v>750</c:v>
                </c:pt>
                <c:pt idx="3642">
                  <c:v>750</c:v>
                </c:pt>
                <c:pt idx="3643">
                  <c:v>750</c:v>
                </c:pt>
                <c:pt idx="3644">
                  <c:v>750</c:v>
                </c:pt>
                <c:pt idx="3645">
                  <c:v>750</c:v>
                </c:pt>
                <c:pt idx="3646">
                  <c:v>750</c:v>
                </c:pt>
                <c:pt idx="3647">
                  <c:v>750</c:v>
                </c:pt>
                <c:pt idx="3648">
                  <c:v>750</c:v>
                </c:pt>
                <c:pt idx="3649">
                  <c:v>750</c:v>
                </c:pt>
                <c:pt idx="3650">
                  <c:v>750</c:v>
                </c:pt>
                <c:pt idx="3651">
                  <c:v>750</c:v>
                </c:pt>
                <c:pt idx="3652">
                  <c:v>750</c:v>
                </c:pt>
                <c:pt idx="3653">
                  <c:v>750</c:v>
                </c:pt>
                <c:pt idx="3654">
                  <c:v>750</c:v>
                </c:pt>
                <c:pt idx="3655">
                  <c:v>750</c:v>
                </c:pt>
                <c:pt idx="3656">
                  <c:v>750</c:v>
                </c:pt>
                <c:pt idx="3657">
                  <c:v>750</c:v>
                </c:pt>
                <c:pt idx="3658">
                  <c:v>750</c:v>
                </c:pt>
                <c:pt idx="3659">
                  <c:v>750</c:v>
                </c:pt>
                <c:pt idx="3660">
                  <c:v>750</c:v>
                </c:pt>
                <c:pt idx="3661">
                  <c:v>750</c:v>
                </c:pt>
                <c:pt idx="3662">
                  <c:v>750</c:v>
                </c:pt>
                <c:pt idx="3663">
                  <c:v>750</c:v>
                </c:pt>
                <c:pt idx="3664">
                  <c:v>750</c:v>
                </c:pt>
                <c:pt idx="3665">
                  <c:v>750</c:v>
                </c:pt>
                <c:pt idx="3666">
                  <c:v>750</c:v>
                </c:pt>
                <c:pt idx="3667">
                  <c:v>750</c:v>
                </c:pt>
                <c:pt idx="3668">
                  <c:v>750</c:v>
                </c:pt>
                <c:pt idx="3669">
                  <c:v>750</c:v>
                </c:pt>
                <c:pt idx="3670">
                  <c:v>750</c:v>
                </c:pt>
                <c:pt idx="3671">
                  <c:v>750</c:v>
                </c:pt>
                <c:pt idx="3672">
                  <c:v>750</c:v>
                </c:pt>
                <c:pt idx="3673">
                  <c:v>750</c:v>
                </c:pt>
                <c:pt idx="3674">
                  <c:v>750</c:v>
                </c:pt>
                <c:pt idx="3675">
                  <c:v>750</c:v>
                </c:pt>
                <c:pt idx="3676">
                  <c:v>750</c:v>
                </c:pt>
                <c:pt idx="3677">
                  <c:v>750</c:v>
                </c:pt>
                <c:pt idx="3678">
                  <c:v>750</c:v>
                </c:pt>
                <c:pt idx="3679">
                  <c:v>750</c:v>
                </c:pt>
                <c:pt idx="3680">
                  <c:v>750</c:v>
                </c:pt>
                <c:pt idx="3681">
                  <c:v>750</c:v>
                </c:pt>
                <c:pt idx="3682">
                  <c:v>750</c:v>
                </c:pt>
                <c:pt idx="3683">
                  <c:v>750</c:v>
                </c:pt>
                <c:pt idx="3684">
                  <c:v>750</c:v>
                </c:pt>
                <c:pt idx="3685">
                  <c:v>750</c:v>
                </c:pt>
                <c:pt idx="3686">
                  <c:v>750</c:v>
                </c:pt>
                <c:pt idx="3687">
                  <c:v>750</c:v>
                </c:pt>
                <c:pt idx="3688">
                  <c:v>750</c:v>
                </c:pt>
                <c:pt idx="3689">
                  <c:v>750</c:v>
                </c:pt>
                <c:pt idx="3690">
                  <c:v>750</c:v>
                </c:pt>
                <c:pt idx="3691">
                  <c:v>750</c:v>
                </c:pt>
                <c:pt idx="3692">
                  <c:v>750</c:v>
                </c:pt>
                <c:pt idx="3693">
                  <c:v>750</c:v>
                </c:pt>
                <c:pt idx="3694">
                  <c:v>750</c:v>
                </c:pt>
                <c:pt idx="3695">
                  <c:v>750</c:v>
                </c:pt>
                <c:pt idx="3696">
                  <c:v>750</c:v>
                </c:pt>
                <c:pt idx="3697">
                  <c:v>750</c:v>
                </c:pt>
                <c:pt idx="3698">
                  <c:v>750</c:v>
                </c:pt>
                <c:pt idx="3699">
                  <c:v>750</c:v>
                </c:pt>
                <c:pt idx="3700">
                  <c:v>750</c:v>
                </c:pt>
                <c:pt idx="3701">
                  <c:v>750</c:v>
                </c:pt>
                <c:pt idx="3702">
                  <c:v>750</c:v>
                </c:pt>
                <c:pt idx="3703">
                  <c:v>750</c:v>
                </c:pt>
                <c:pt idx="3704">
                  <c:v>750</c:v>
                </c:pt>
                <c:pt idx="3705">
                  <c:v>750</c:v>
                </c:pt>
                <c:pt idx="3706">
                  <c:v>750</c:v>
                </c:pt>
                <c:pt idx="3707">
                  <c:v>750</c:v>
                </c:pt>
                <c:pt idx="3708">
                  <c:v>750</c:v>
                </c:pt>
                <c:pt idx="3709">
                  <c:v>750</c:v>
                </c:pt>
                <c:pt idx="3710">
                  <c:v>750</c:v>
                </c:pt>
                <c:pt idx="3711">
                  <c:v>750</c:v>
                </c:pt>
                <c:pt idx="3712">
                  <c:v>750</c:v>
                </c:pt>
                <c:pt idx="3713">
                  <c:v>750</c:v>
                </c:pt>
                <c:pt idx="3714">
                  <c:v>750</c:v>
                </c:pt>
                <c:pt idx="3715">
                  <c:v>750</c:v>
                </c:pt>
                <c:pt idx="3716">
                  <c:v>750</c:v>
                </c:pt>
                <c:pt idx="3717">
                  <c:v>750</c:v>
                </c:pt>
                <c:pt idx="3718">
                  <c:v>750</c:v>
                </c:pt>
                <c:pt idx="3719">
                  <c:v>750</c:v>
                </c:pt>
                <c:pt idx="3720">
                  <c:v>750</c:v>
                </c:pt>
                <c:pt idx="3721">
                  <c:v>750</c:v>
                </c:pt>
                <c:pt idx="3722">
                  <c:v>750</c:v>
                </c:pt>
                <c:pt idx="3723">
                  <c:v>750</c:v>
                </c:pt>
                <c:pt idx="3724">
                  <c:v>750</c:v>
                </c:pt>
                <c:pt idx="3725">
                  <c:v>750</c:v>
                </c:pt>
                <c:pt idx="3726">
                  <c:v>750</c:v>
                </c:pt>
                <c:pt idx="3727">
                  <c:v>750</c:v>
                </c:pt>
                <c:pt idx="3728">
                  <c:v>750</c:v>
                </c:pt>
                <c:pt idx="3729">
                  <c:v>750</c:v>
                </c:pt>
                <c:pt idx="3730">
                  <c:v>750</c:v>
                </c:pt>
                <c:pt idx="3731">
                  <c:v>750</c:v>
                </c:pt>
                <c:pt idx="3732">
                  <c:v>750</c:v>
                </c:pt>
                <c:pt idx="3733">
                  <c:v>750</c:v>
                </c:pt>
                <c:pt idx="3734">
                  <c:v>750</c:v>
                </c:pt>
                <c:pt idx="3735">
                  <c:v>750</c:v>
                </c:pt>
                <c:pt idx="3736">
                  <c:v>750</c:v>
                </c:pt>
                <c:pt idx="3737">
                  <c:v>750</c:v>
                </c:pt>
                <c:pt idx="3738">
                  <c:v>750</c:v>
                </c:pt>
                <c:pt idx="3739">
                  <c:v>750</c:v>
                </c:pt>
                <c:pt idx="3740">
                  <c:v>750</c:v>
                </c:pt>
                <c:pt idx="3741">
                  <c:v>750</c:v>
                </c:pt>
                <c:pt idx="3742">
                  <c:v>750</c:v>
                </c:pt>
                <c:pt idx="3743">
                  <c:v>750</c:v>
                </c:pt>
                <c:pt idx="3744">
                  <c:v>750</c:v>
                </c:pt>
                <c:pt idx="3745">
                  <c:v>750</c:v>
                </c:pt>
                <c:pt idx="3746">
                  <c:v>750</c:v>
                </c:pt>
                <c:pt idx="3747">
                  <c:v>750</c:v>
                </c:pt>
                <c:pt idx="3748">
                  <c:v>750</c:v>
                </c:pt>
                <c:pt idx="3749">
                  <c:v>750</c:v>
                </c:pt>
                <c:pt idx="3750">
                  <c:v>750</c:v>
                </c:pt>
                <c:pt idx="3751">
                  <c:v>750</c:v>
                </c:pt>
                <c:pt idx="3752">
                  <c:v>750</c:v>
                </c:pt>
                <c:pt idx="3753">
                  <c:v>750</c:v>
                </c:pt>
                <c:pt idx="3754">
                  <c:v>750</c:v>
                </c:pt>
                <c:pt idx="3755">
                  <c:v>750</c:v>
                </c:pt>
                <c:pt idx="3756">
                  <c:v>750</c:v>
                </c:pt>
                <c:pt idx="3757">
                  <c:v>750</c:v>
                </c:pt>
                <c:pt idx="3758">
                  <c:v>750</c:v>
                </c:pt>
                <c:pt idx="3759">
                  <c:v>750</c:v>
                </c:pt>
                <c:pt idx="3760">
                  <c:v>750</c:v>
                </c:pt>
                <c:pt idx="3761">
                  <c:v>750</c:v>
                </c:pt>
                <c:pt idx="3762">
                  <c:v>750</c:v>
                </c:pt>
                <c:pt idx="3763">
                  <c:v>750</c:v>
                </c:pt>
                <c:pt idx="3764">
                  <c:v>750</c:v>
                </c:pt>
                <c:pt idx="3765">
                  <c:v>750</c:v>
                </c:pt>
                <c:pt idx="3766">
                  <c:v>750</c:v>
                </c:pt>
                <c:pt idx="3767">
                  <c:v>750</c:v>
                </c:pt>
                <c:pt idx="3768">
                  <c:v>750</c:v>
                </c:pt>
                <c:pt idx="3769">
                  <c:v>750</c:v>
                </c:pt>
                <c:pt idx="3770">
                  <c:v>750</c:v>
                </c:pt>
                <c:pt idx="3771">
                  <c:v>750</c:v>
                </c:pt>
                <c:pt idx="3772">
                  <c:v>750</c:v>
                </c:pt>
                <c:pt idx="3773">
                  <c:v>750</c:v>
                </c:pt>
                <c:pt idx="3774">
                  <c:v>750</c:v>
                </c:pt>
                <c:pt idx="3775">
                  <c:v>750</c:v>
                </c:pt>
                <c:pt idx="3776">
                  <c:v>750</c:v>
                </c:pt>
                <c:pt idx="3777">
                  <c:v>750</c:v>
                </c:pt>
                <c:pt idx="3778">
                  <c:v>750</c:v>
                </c:pt>
                <c:pt idx="3779">
                  <c:v>750</c:v>
                </c:pt>
                <c:pt idx="3780">
                  <c:v>750</c:v>
                </c:pt>
                <c:pt idx="3781">
                  <c:v>750</c:v>
                </c:pt>
                <c:pt idx="3782">
                  <c:v>750</c:v>
                </c:pt>
                <c:pt idx="3783">
                  <c:v>750</c:v>
                </c:pt>
                <c:pt idx="3784">
                  <c:v>750</c:v>
                </c:pt>
                <c:pt idx="3785">
                  <c:v>750</c:v>
                </c:pt>
                <c:pt idx="3786">
                  <c:v>750</c:v>
                </c:pt>
                <c:pt idx="3787">
                  <c:v>750</c:v>
                </c:pt>
                <c:pt idx="3788">
                  <c:v>750</c:v>
                </c:pt>
                <c:pt idx="3789">
                  <c:v>750</c:v>
                </c:pt>
                <c:pt idx="3790">
                  <c:v>750</c:v>
                </c:pt>
                <c:pt idx="3791">
                  <c:v>750</c:v>
                </c:pt>
                <c:pt idx="3792">
                  <c:v>750</c:v>
                </c:pt>
                <c:pt idx="3793">
                  <c:v>750</c:v>
                </c:pt>
                <c:pt idx="3794">
                  <c:v>750</c:v>
                </c:pt>
                <c:pt idx="3795">
                  <c:v>750</c:v>
                </c:pt>
                <c:pt idx="3796">
                  <c:v>750</c:v>
                </c:pt>
                <c:pt idx="3797">
                  <c:v>750</c:v>
                </c:pt>
                <c:pt idx="3798">
                  <c:v>750</c:v>
                </c:pt>
                <c:pt idx="3799">
                  <c:v>750</c:v>
                </c:pt>
                <c:pt idx="3800">
                  <c:v>750</c:v>
                </c:pt>
                <c:pt idx="3801">
                  <c:v>750</c:v>
                </c:pt>
                <c:pt idx="3802">
                  <c:v>750</c:v>
                </c:pt>
                <c:pt idx="3803">
                  <c:v>750</c:v>
                </c:pt>
                <c:pt idx="3804">
                  <c:v>750</c:v>
                </c:pt>
                <c:pt idx="3805">
                  <c:v>750</c:v>
                </c:pt>
                <c:pt idx="3806">
                  <c:v>750</c:v>
                </c:pt>
                <c:pt idx="3807">
                  <c:v>750</c:v>
                </c:pt>
                <c:pt idx="3808">
                  <c:v>750</c:v>
                </c:pt>
                <c:pt idx="3809">
                  <c:v>750</c:v>
                </c:pt>
                <c:pt idx="3810">
                  <c:v>750</c:v>
                </c:pt>
                <c:pt idx="3811">
                  <c:v>750</c:v>
                </c:pt>
                <c:pt idx="3812">
                  <c:v>750</c:v>
                </c:pt>
                <c:pt idx="3813">
                  <c:v>750</c:v>
                </c:pt>
                <c:pt idx="3814">
                  <c:v>750</c:v>
                </c:pt>
                <c:pt idx="3815">
                  <c:v>750</c:v>
                </c:pt>
                <c:pt idx="3816">
                  <c:v>750</c:v>
                </c:pt>
                <c:pt idx="3817">
                  <c:v>750</c:v>
                </c:pt>
                <c:pt idx="3818">
                  <c:v>750</c:v>
                </c:pt>
                <c:pt idx="3819">
                  <c:v>750</c:v>
                </c:pt>
                <c:pt idx="3820">
                  <c:v>750</c:v>
                </c:pt>
                <c:pt idx="3821">
                  <c:v>750</c:v>
                </c:pt>
                <c:pt idx="3822">
                  <c:v>750</c:v>
                </c:pt>
                <c:pt idx="3823">
                  <c:v>750</c:v>
                </c:pt>
                <c:pt idx="3824">
                  <c:v>750</c:v>
                </c:pt>
                <c:pt idx="3825">
                  <c:v>750</c:v>
                </c:pt>
                <c:pt idx="3826">
                  <c:v>750</c:v>
                </c:pt>
                <c:pt idx="3827">
                  <c:v>750</c:v>
                </c:pt>
                <c:pt idx="3828">
                  <c:v>750</c:v>
                </c:pt>
                <c:pt idx="3829">
                  <c:v>750</c:v>
                </c:pt>
                <c:pt idx="3830">
                  <c:v>750</c:v>
                </c:pt>
                <c:pt idx="3831">
                  <c:v>750</c:v>
                </c:pt>
                <c:pt idx="3832">
                  <c:v>750</c:v>
                </c:pt>
                <c:pt idx="3833">
                  <c:v>750</c:v>
                </c:pt>
                <c:pt idx="3834">
                  <c:v>750</c:v>
                </c:pt>
                <c:pt idx="3835">
                  <c:v>750</c:v>
                </c:pt>
                <c:pt idx="3836">
                  <c:v>750</c:v>
                </c:pt>
                <c:pt idx="3837">
                  <c:v>750</c:v>
                </c:pt>
                <c:pt idx="3838">
                  <c:v>750</c:v>
                </c:pt>
                <c:pt idx="3839">
                  <c:v>750</c:v>
                </c:pt>
                <c:pt idx="3840">
                  <c:v>750</c:v>
                </c:pt>
                <c:pt idx="3841">
                  <c:v>750</c:v>
                </c:pt>
                <c:pt idx="3842">
                  <c:v>750</c:v>
                </c:pt>
                <c:pt idx="3843">
                  <c:v>750</c:v>
                </c:pt>
                <c:pt idx="3844">
                  <c:v>750</c:v>
                </c:pt>
                <c:pt idx="3845">
                  <c:v>750</c:v>
                </c:pt>
                <c:pt idx="3846">
                  <c:v>750</c:v>
                </c:pt>
                <c:pt idx="3847">
                  <c:v>750</c:v>
                </c:pt>
                <c:pt idx="3848">
                  <c:v>750</c:v>
                </c:pt>
                <c:pt idx="3849">
                  <c:v>750</c:v>
                </c:pt>
                <c:pt idx="3850">
                  <c:v>750</c:v>
                </c:pt>
                <c:pt idx="3851">
                  <c:v>750</c:v>
                </c:pt>
                <c:pt idx="3852">
                  <c:v>750</c:v>
                </c:pt>
                <c:pt idx="3853">
                  <c:v>750</c:v>
                </c:pt>
                <c:pt idx="3854">
                  <c:v>750</c:v>
                </c:pt>
                <c:pt idx="3855">
                  <c:v>750</c:v>
                </c:pt>
                <c:pt idx="3856">
                  <c:v>750</c:v>
                </c:pt>
                <c:pt idx="3857">
                  <c:v>750</c:v>
                </c:pt>
                <c:pt idx="3858">
                  <c:v>750</c:v>
                </c:pt>
                <c:pt idx="3859">
                  <c:v>750</c:v>
                </c:pt>
                <c:pt idx="3860">
                  <c:v>750</c:v>
                </c:pt>
                <c:pt idx="3861">
                  <c:v>750</c:v>
                </c:pt>
                <c:pt idx="3862">
                  <c:v>750</c:v>
                </c:pt>
                <c:pt idx="3863">
                  <c:v>750</c:v>
                </c:pt>
                <c:pt idx="3864">
                  <c:v>750</c:v>
                </c:pt>
                <c:pt idx="3865">
                  <c:v>750</c:v>
                </c:pt>
                <c:pt idx="3866">
                  <c:v>750</c:v>
                </c:pt>
                <c:pt idx="3867">
                  <c:v>750</c:v>
                </c:pt>
                <c:pt idx="3868">
                  <c:v>750</c:v>
                </c:pt>
                <c:pt idx="3869">
                  <c:v>750</c:v>
                </c:pt>
                <c:pt idx="3870">
                  <c:v>750</c:v>
                </c:pt>
                <c:pt idx="3871">
                  <c:v>750</c:v>
                </c:pt>
                <c:pt idx="3872">
                  <c:v>750</c:v>
                </c:pt>
                <c:pt idx="3873">
                  <c:v>750</c:v>
                </c:pt>
                <c:pt idx="3874">
                  <c:v>750</c:v>
                </c:pt>
                <c:pt idx="3875">
                  <c:v>750</c:v>
                </c:pt>
                <c:pt idx="3876">
                  <c:v>750</c:v>
                </c:pt>
                <c:pt idx="3877">
                  <c:v>750</c:v>
                </c:pt>
                <c:pt idx="3878">
                  <c:v>750</c:v>
                </c:pt>
                <c:pt idx="3879">
                  <c:v>750</c:v>
                </c:pt>
                <c:pt idx="3880">
                  <c:v>750</c:v>
                </c:pt>
                <c:pt idx="3881">
                  <c:v>750</c:v>
                </c:pt>
                <c:pt idx="3882">
                  <c:v>750</c:v>
                </c:pt>
                <c:pt idx="3883">
                  <c:v>750</c:v>
                </c:pt>
                <c:pt idx="3884">
                  <c:v>750</c:v>
                </c:pt>
                <c:pt idx="3885">
                  <c:v>750</c:v>
                </c:pt>
                <c:pt idx="3886">
                  <c:v>750</c:v>
                </c:pt>
                <c:pt idx="3887">
                  <c:v>750</c:v>
                </c:pt>
                <c:pt idx="3888">
                  <c:v>750</c:v>
                </c:pt>
                <c:pt idx="3889">
                  <c:v>750</c:v>
                </c:pt>
                <c:pt idx="3890">
                  <c:v>750</c:v>
                </c:pt>
                <c:pt idx="3891">
                  <c:v>750</c:v>
                </c:pt>
                <c:pt idx="3892">
                  <c:v>750</c:v>
                </c:pt>
                <c:pt idx="3893">
                  <c:v>750</c:v>
                </c:pt>
                <c:pt idx="3894">
                  <c:v>750</c:v>
                </c:pt>
                <c:pt idx="3895">
                  <c:v>750</c:v>
                </c:pt>
                <c:pt idx="3896">
                  <c:v>750</c:v>
                </c:pt>
                <c:pt idx="3897">
                  <c:v>750</c:v>
                </c:pt>
                <c:pt idx="3898">
                  <c:v>750</c:v>
                </c:pt>
                <c:pt idx="3899">
                  <c:v>750</c:v>
                </c:pt>
                <c:pt idx="3900">
                  <c:v>750</c:v>
                </c:pt>
                <c:pt idx="3901">
                  <c:v>750</c:v>
                </c:pt>
                <c:pt idx="3902">
                  <c:v>750</c:v>
                </c:pt>
                <c:pt idx="3903">
                  <c:v>750</c:v>
                </c:pt>
                <c:pt idx="3904">
                  <c:v>750</c:v>
                </c:pt>
                <c:pt idx="3905">
                  <c:v>750</c:v>
                </c:pt>
                <c:pt idx="3906">
                  <c:v>750</c:v>
                </c:pt>
                <c:pt idx="3907">
                  <c:v>750</c:v>
                </c:pt>
                <c:pt idx="3908">
                  <c:v>750</c:v>
                </c:pt>
                <c:pt idx="3909">
                  <c:v>750</c:v>
                </c:pt>
                <c:pt idx="3910">
                  <c:v>750</c:v>
                </c:pt>
                <c:pt idx="3911">
                  <c:v>750</c:v>
                </c:pt>
                <c:pt idx="3912">
                  <c:v>750</c:v>
                </c:pt>
                <c:pt idx="3913">
                  <c:v>750</c:v>
                </c:pt>
                <c:pt idx="3914">
                  <c:v>750</c:v>
                </c:pt>
                <c:pt idx="3915">
                  <c:v>750</c:v>
                </c:pt>
                <c:pt idx="3916">
                  <c:v>750</c:v>
                </c:pt>
                <c:pt idx="3917">
                  <c:v>750</c:v>
                </c:pt>
                <c:pt idx="3918">
                  <c:v>750</c:v>
                </c:pt>
                <c:pt idx="3919">
                  <c:v>750</c:v>
                </c:pt>
                <c:pt idx="3920">
                  <c:v>750</c:v>
                </c:pt>
                <c:pt idx="3921">
                  <c:v>750</c:v>
                </c:pt>
                <c:pt idx="3922">
                  <c:v>750</c:v>
                </c:pt>
                <c:pt idx="3923">
                  <c:v>750</c:v>
                </c:pt>
                <c:pt idx="3924">
                  <c:v>750</c:v>
                </c:pt>
                <c:pt idx="3925">
                  <c:v>750</c:v>
                </c:pt>
                <c:pt idx="3926">
                  <c:v>750</c:v>
                </c:pt>
                <c:pt idx="3927">
                  <c:v>750</c:v>
                </c:pt>
                <c:pt idx="3928">
                  <c:v>750</c:v>
                </c:pt>
                <c:pt idx="3929">
                  <c:v>750</c:v>
                </c:pt>
                <c:pt idx="3930">
                  <c:v>750</c:v>
                </c:pt>
                <c:pt idx="3931">
                  <c:v>750</c:v>
                </c:pt>
                <c:pt idx="3932">
                  <c:v>750</c:v>
                </c:pt>
                <c:pt idx="3933">
                  <c:v>750</c:v>
                </c:pt>
                <c:pt idx="3934">
                  <c:v>750</c:v>
                </c:pt>
                <c:pt idx="3935">
                  <c:v>750</c:v>
                </c:pt>
                <c:pt idx="3936">
                  <c:v>750</c:v>
                </c:pt>
                <c:pt idx="3937">
                  <c:v>750</c:v>
                </c:pt>
                <c:pt idx="3938">
                  <c:v>750</c:v>
                </c:pt>
                <c:pt idx="3939">
                  <c:v>750</c:v>
                </c:pt>
                <c:pt idx="3940">
                  <c:v>750</c:v>
                </c:pt>
                <c:pt idx="3941">
                  <c:v>750</c:v>
                </c:pt>
                <c:pt idx="3942">
                  <c:v>750</c:v>
                </c:pt>
                <c:pt idx="3943">
                  <c:v>750</c:v>
                </c:pt>
                <c:pt idx="3944">
                  <c:v>750</c:v>
                </c:pt>
                <c:pt idx="3945">
                  <c:v>750</c:v>
                </c:pt>
                <c:pt idx="3946">
                  <c:v>750</c:v>
                </c:pt>
                <c:pt idx="3947">
                  <c:v>750</c:v>
                </c:pt>
                <c:pt idx="3948">
                  <c:v>750</c:v>
                </c:pt>
                <c:pt idx="3949">
                  <c:v>750</c:v>
                </c:pt>
                <c:pt idx="3950">
                  <c:v>750</c:v>
                </c:pt>
                <c:pt idx="3951">
                  <c:v>750</c:v>
                </c:pt>
                <c:pt idx="3952">
                  <c:v>750</c:v>
                </c:pt>
                <c:pt idx="3953">
                  <c:v>750</c:v>
                </c:pt>
                <c:pt idx="3954">
                  <c:v>750</c:v>
                </c:pt>
                <c:pt idx="3955">
                  <c:v>750</c:v>
                </c:pt>
                <c:pt idx="3956">
                  <c:v>750</c:v>
                </c:pt>
                <c:pt idx="3957">
                  <c:v>750</c:v>
                </c:pt>
                <c:pt idx="3958">
                  <c:v>750</c:v>
                </c:pt>
                <c:pt idx="3959">
                  <c:v>750</c:v>
                </c:pt>
                <c:pt idx="3960">
                  <c:v>750</c:v>
                </c:pt>
                <c:pt idx="3961">
                  <c:v>750</c:v>
                </c:pt>
                <c:pt idx="3962">
                  <c:v>750</c:v>
                </c:pt>
                <c:pt idx="3963">
                  <c:v>750</c:v>
                </c:pt>
                <c:pt idx="3964">
                  <c:v>750</c:v>
                </c:pt>
                <c:pt idx="3965">
                  <c:v>750</c:v>
                </c:pt>
                <c:pt idx="3966">
                  <c:v>750</c:v>
                </c:pt>
                <c:pt idx="3967">
                  <c:v>750</c:v>
                </c:pt>
                <c:pt idx="3968">
                  <c:v>750</c:v>
                </c:pt>
                <c:pt idx="3969">
                  <c:v>750</c:v>
                </c:pt>
                <c:pt idx="3970">
                  <c:v>750</c:v>
                </c:pt>
                <c:pt idx="3971">
                  <c:v>750</c:v>
                </c:pt>
                <c:pt idx="3972">
                  <c:v>750</c:v>
                </c:pt>
                <c:pt idx="3973">
                  <c:v>750</c:v>
                </c:pt>
                <c:pt idx="3974">
                  <c:v>750</c:v>
                </c:pt>
                <c:pt idx="3975">
                  <c:v>750</c:v>
                </c:pt>
                <c:pt idx="3976">
                  <c:v>750</c:v>
                </c:pt>
                <c:pt idx="3977">
                  <c:v>750</c:v>
                </c:pt>
                <c:pt idx="3978">
                  <c:v>750</c:v>
                </c:pt>
                <c:pt idx="3979">
                  <c:v>750</c:v>
                </c:pt>
                <c:pt idx="3980">
                  <c:v>750</c:v>
                </c:pt>
                <c:pt idx="3981">
                  <c:v>750</c:v>
                </c:pt>
                <c:pt idx="3982">
                  <c:v>750</c:v>
                </c:pt>
                <c:pt idx="3983">
                  <c:v>750</c:v>
                </c:pt>
                <c:pt idx="3984">
                  <c:v>750</c:v>
                </c:pt>
                <c:pt idx="3985">
                  <c:v>750</c:v>
                </c:pt>
                <c:pt idx="3986">
                  <c:v>750</c:v>
                </c:pt>
                <c:pt idx="3987">
                  <c:v>750</c:v>
                </c:pt>
                <c:pt idx="3988">
                  <c:v>750</c:v>
                </c:pt>
                <c:pt idx="3989">
                  <c:v>750</c:v>
                </c:pt>
                <c:pt idx="3990">
                  <c:v>750</c:v>
                </c:pt>
                <c:pt idx="3991">
                  <c:v>750</c:v>
                </c:pt>
                <c:pt idx="3992">
                  <c:v>750</c:v>
                </c:pt>
                <c:pt idx="3993">
                  <c:v>750</c:v>
                </c:pt>
                <c:pt idx="3994">
                  <c:v>750</c:v>
                </c:pt>
                <c:pt idx="3995">
                  <c:v>750</c:v>
                </c:pt>
                <c:pt idx="3996">
                  <c:v>750</c:v>
                </c:pt>
                <c:pt idx="3997">
                  <c:v>750</c:v>
                </c:pt>
                <c:pt idx="3998">
                  <c:v>750</c:v>
                </c:pt>
                <c:pt idx="3999">
                  <c:v>750</c:v>
                </c:pt>
                <c:pt idx="4000">
                  <c:v>750</c:v>
                </c:pt>
                <c:pt idx="4001">
                  <c:v>750</c:v>
                </c:pt>
                <c:pt idx="4002">
                  <c:v>750</c:v>
                </c:pt>
                <c:pt idx="4003">
                  <c:v>750</c:v>
                </c:pt>
                <c:pt idx="4004">
                  <c:v>750</c:v>
                </c:pt>
                <c:pt idx="4005">
                  <c:v>750</c:v>
                </c:pt>
                <c:pt idx="4006">
                  <c:v>750</c:v>
                </c:pt>
                <c:pt idx="4007">
                  <c:v>750</c:v>
                </c:pt>
                <c:pt idx="4008">
                  <c:v>750</c:v>
                </c:pt>
                <c:pt idx="4009">
                  <c:v>750</c:v>
                </c:pt>
                <c:pt idx="4010">
                  <c:v>750</c:v>
                </c:pt>
                <c:pt idx="4011">
                  <c:v>750</c:v>
                </c:pt>
                <c:pt idx="4012">
                  <c:v>750</c:v>
                </c:pt>
                <c:pt idx="4013">
                  <c:v>750</c:v>
                </c:pt>
                <c:pt idx="4014">
                  <c:v>750</c:v>
                </c:pt>
                <c:pt idx="4015">
                  <c:v>750</c:v>
                </c:pt>
                <c:pt idx="4016">
                  <c:v>750</c:v>
                </c:pt>
                <c:pt idx="4017">
                  <c:v>750</c:v>
                </c:pt>
                <c:pt idx="4018">
                  <c:v>750</c:v>
                </c:pt>
                <c:pt idx="4019">
                  <c:v>750</c:v>
                </c:pt>
                <c:pt idx="4020">
                  <c:v>750</c:v>
                </c:pt>
                <c:pt idx="4021">
                  <c:v>750</c:v>
                </c:pt>
                <c:pt idx="4022">
                  <c:v>750</c:v>
                </c:pt>
                <c:pt idx="4023">
                  <c:v>750</c:v>
                </c:pt>
                <c:pt idx="4024">
                  <c:v>750</c:v>
                </c:pt>
                <c:pt idx="4025">
                  <c:v>750</c:v>
                </c:pt>
                <c:pt idx="4026">
                  <c:v>750</c:v>
                </c:pt>
                <c:pt idx="4027">
                  <c:v>750</c:v>
                </c:pt>
                <c:pt idx="4028">
                  <c:v>750</c:v>
                </c:pt>
                <c:pt idx="4029">
                  <c:v>750</c:v>
                </c:pt>
                <c:pt idx="4030">
                  <c:v>750</c:v>
                </c:pt>
                <c:pt idx="4031">
                  <c:v>750</c:v>
                </c:pt>
                <c:pt idx="4032">
                  <c:v>750</c:v>
                </c:pt>
                <c:pt idx="4033">
                  <c:v>750</c:v>
                </c:pt>
                <c:pt idx="4034">
                  <c:v>750</c:v>
                </c:pt>
                <c:pt idx="4035">
                  <c:v>750</c:v>
                </c:pt>
                <c:pt idx="4036">
                  <c:v>750</c:v>
                </c:pt>
                <c:pt idx="4037">
                  <c:v>750</c:v>
                </c:pt>
                <c:pt idx="4038">
                  <c:v>750</c:v>
                </c:pt>
                <c:pt idx="4039">
                  <c:v>750</c:v>
                </c:pt>
                <c:pt idx="4040">
                  <c:v>750</c:v>
                </c:pt>
                <c:pt idx="4041">
                  <c:v>750</c:v>
                </c:pt>
                <c:pt idx="4042">
                  <c:v>750</c:v>
                </c:pt>
                <c:pt idx="4043">
                  <c:v>750</c:v>
                </c:pt>
                <c:pt idx="4044">
                  <c:v>750</c:v>
                </c:pt>
                <c:pt idx="4045">
                  <c:v>750</c:v>
                </c:pt>
                <c:pt idx="4046">
                  <c:v>750</c:v>
                </c:pt>
                <c:pt idx="4047">
                  <c:v>750</c:v>
                </c:pt>
                <c:pt idx="4048">
                  <c:v>750</c:v>
                </c:pt>
                <c:pt idx="4049">
                  <c:v>750</c:v>
                </c:pt>
                <c:pt idx="4050">
                  <c:v>750</c:v>
                </c:pt>
                <c:pt idx="4051">
                  <c:v>750</c:v>
                </c:pt>
                <c:pt idx="4052">
                  <c:v>750</c:v>
                </c:pt>
                <c:pt idx="4053">
                  <c:v>750</c:v>
                </c:pt>
                <c:pt idx="4054">
                  <c:v>750</c:v>
                </c:pt>
                <c:pt idx="4055">
                  <c:v>750</c:v>
                </c:pt>
                <c:pt idx="4056">
                  <c:v>750</c:v>
                </c:pt>
                <c:pt idx="4057">
                  <c:v>750</c:v>
                </c:pt>
                <c:pt idx="4058">
                  <c:v>750</c:v>
                </c:pt>
                <c:pt idx="4059">
                  <c:v>750</c:v>
                </c:pt>
                <c:pt idx="4060">
                  <c:v>750</c:v>
                </c:pt>
                <c:pt idx="4061">
                  <c:v>750</c:v>
                </c:pt>
                <c:pt idx="4062">
                  <c:v>750</c:v>
                </c:pt>
                <c:pt idx="4063">
                  <c:v>750</c:v>
                </c:pt>
                <c:pt idx="4064">
                  <c:v>750</c:v>
                </c:pt>
                <c:pt idx="4065">
                  <c:v>750</c:v>
                </c:pt>
                <c:pt idx="4066">
                  <c:v>750</c:v>
                </c:pt>
                <c:pt idx="4067">
                  <c:v>750</c:v>
                </c:pt>
                <c:pt idx="4068">
                  <c:v>750</c:v>
                </c:pt>
                <c:pt idx="4069">
                  <c:v>750</c:v>
                </c:pt>
                <c:pt idx="4070">
                  <c:v>750</c:v>
                </c:pt>
                <c:pt idx="4071">
                  <c:v>750</c:v>
                </c:pt>
                <c:pt idx="4072">
                  <c:v>750</c:v>
                </c:pt>
                <c:pt idx="4073">
                  <c:v>750</c:v>
                </c:pt>
                <c:pt idx="4074">
                  <c:v>750</c:v>
                </c:pt>
                <c:pt idx="4075">
                  <c:v>750</c:v>
                </c:pt>
                <c:pt idx="4076">
                  <c:v>750</c:v>
                </c:pt>
                <c:pt idx="4077">
                  <c:v>750</c:v>
                </c:pt>
                <c:pt idx="4078">
                  <c:v>750</c:v>
                </c:pt>
                <c:pt idx="4079">
                  <c:v>750</c:v>
                </c:pt>
                <c:pt idx="4080">
                  <c:v>750</c:v>
                </c:pt>
                <c:pt idx="4081">
                  <c:v>750</c:v>
                </c:pt>
                <c:pt idx="4082">
                  <c:v>750</c:v>
                </c:pt>
                <c:pt idx="4083">
                  <c:v>750</c:v>
                </c:pt>
                <c:pt idx="4084">
                  <c:v>750</c:v>
                </c:pt>
                <c:pt idx="4085">
                  <c:v>750</c:v>
                </c:pt>
                <c:pt idx="4086">
                  <c:v>750</c:v>
                </c:pt>
                <c:pt idx="4087">
                  <c:v>750</c:v>
                </c:pt>
                <c:pt idx="4088">
                  <c:v>750</c:v>
                </c:pt>
                <c:pt idx="4089">
                  <c:v>750</c:v>
                </c:pt>
                <c:pt idx="4090">
                  <c:v>750</c:v>
                </c:pt>
                <c:pt idx="4091">
                  <c:v>750</c:v>
                </c:pt>
                <c:pt idx="4092">
                  <c:v>750</c:v>
                </c:pt>
                <c:pt idx="4093">
                  <c:v>750</c:v>
                </c:pt>
                <c:pt idx="4094">
                  <c:v>750</c:v>
                </c:pt>
                <c:pt idx="4095">
                  <c:v>750</c:v>
                </c:pt>
                <c:pt idx="4096">
                  <c:v>750</c:v>
                </c:pt>
                <c:pt idx="4097">
                  <c:v>750</c:v>
                </c:pt>
                <c:pt idx="4098">
                  <c:v>750</c:v>
                </c:pt>
                <c:pt idx="4099">
                  <c:v>750</c:v>
                </c:pt>
                <c:pt idx="4100">
                  <c:v>750</c:v>
                </c:pt>
                <c:pt idx="4101">
                  <c:v>750</c:v>
                </c:pt>
                <c:pt idx="4102">
                  <c:v>750</c:v>
                </c:pt>
                <c:pt idx="4103">
                  <c:v>750</c:v>
                </c:pt>
                <c:pt idx="4104">
                  <c:v>750</c:v>
                </c:pt>
                <c:pt idx="4105">
                  <c:v>750</c:v>
                </c:pt>
                <c:pt idx="4106">
                  <c:v>750</c:v>
                </c:pt>
                <c:pt idx="4107">
                  <c:v>750</c:v>
                </c:pt>
                <c:pt idx="4108">
                  <c:v>750</c:v>
                </c:pt>
                <c:pt idx="4109">
                  <c:v>750</c:v>
                </c:pt>
                <c:pt idx="4110">
                  <c:v>750</c:v>
                </c:pt>
                <c:pt idx="4111">
                  <c:v>750</c:v>
                </c:pt>
                <c:pt idx="4112">
                  <c:v>750</c:v>
                </c:pt>
                <c:pt idx="4113">
                  <c:v>750</c:v>
                </c:pt>
                <c:pt idx="4114">
                  <c:v>750</c:v>
                </c:pt>
                <c:pt idx="4115">
                  <c:v>750</c:v>
                </c:pt>
                <c:pt idx="4116">
                  <c:v>750</c:v>
                </c:pt>
                <c:pt idx="4117">
                  <c:v>750</c:v>
                </c:pt>
                <c:pt idx="4118">
                  <c:v>750</c:v>
                </c:pt>
                <c:pt idx="4119">
                  <c:v>750</c:v>
                </c:pt>
                <c:pt idx="4120">
                  <c:v>750</c:v>
                </c:pt>
                <c:pt idx="4121">
                  <c:v>750</c:v>
                </c:pt>
                <c:pt idx="4122">
                  <c:v>750</c:v>
                </c:pt>
                <c:pt idx="4123">
                  <c:v>750</c:v>
                </c:pt>
                <c:pt idx="4124">
                  <c:v>750</c:v>
                </c:pt>
                <c:pt idx="4125">
                  <c:v>750</c:v>
                </c:pt>
                <c:pt idx="4126">
                  <c:v>750</c:v>
                </c:pt>
                <c:pt idx="4127">
                  <c:v>750</c:v>
                </c:pt>
                <c:pt idx="4128">
                  <c:v>750</c:v>
                </c:pt>
                <c:pt idx="4129">
                  <c:v>750</c:v>
                </c:pt>
                <c:pt idx="4130">
                  <c:v>750</c:v>
                </c:pt>
                <c:pt idx="4131">
                  <c:v>750</c:v>
                </c:pt>
                <c:pt idx="4132">
                  <c:v>750</c:v>
                </c:pt>
                <c:pt idx="4133">
                  <c:v>750</c:v>
                </c:pt>
                <c:pt idx="4134">
                  <c:v>750</c:v>
                </c:pt>
                <c:pt idx="4135">
                  <c:v>750</c:v>
                </c:pt>
                <c:pt idx="4136">
                  <c:v>750</c:v>
                </c:pt>
                <c:pt idx="4137">
                  <c:v>750</c:v>
                </c:pt>
                <c:pt idx="4138">
                  <c:v>750</c:v>
                </c:pt>
                <c:pt idx="4139">
                  <c:v>750</c:v>
                </c:pt>
                <c:pt idx="4140">
                  <c:v>750</c:v>
                </c:pt>
                <c:pt idx="4141">
                  <c:v>750</c:v>
                </c:pt>
                <c:pt idx="4142">
                  <c:v>750</c:v>
                </c:pt>
                <c:pt idx="4143">
                  <c:v>750</c:v>
                </c:pt>
                <c:pt idx="4144">
                  <c:v>750</c:v>
                </c:pt>
                <c:pt idx="4145">
                  <c:v>750</c:v>
                </c:pt>
                <c:pt idx="4146">
                  <c:v>750</c:v>
                </c:pt>
                <c:pt idx="4147">
                  <c:v>750</c:v>
                </c:pt>
                <c:pt idx="4148">
                  <c:v>750</c:v>
                </c:pt>
                <c:pt idx="4149">
                  <c:v>750</c:v>
                </c:pt>
                <c:pt idx="4150">
                  <c:v>750</c:v>
                </c:pt>
                <c:pt idx="4151">
                  <c:v>750</c:v>
                </c:pt>
                <c:pt idx="4152">
                  <c:v>750</c:v>
                </c:pt>
                <c:pt idx="4153">
                  <c:v>750</c:v>
                </c:pt>
                <c:pt idx="4154">
                  <c:v>750</c:v>
                </c:pt>
                <c:pt idx="4155">
                  <c:v>750</c:v>
                </c:pt>
                <c:pt idx="4156">
                  <c:v>750</c:v>
                </c:pt>
                <c:pt idx="4157">
                  <c:v>750</c:v>
                </c:pt>
                <c:pt idx="4158">
                  <c:v>750</c:v>
                </c:pt>
                <c:pt idx="4159">
                  <c:v>750</c:v>
                </c:pt>
                <c:pt idx="4160">
                  <c:v>750</c:v>
                </c:pt>
                <c:pt idx="4161">
                  <c:v>750</c:v>
                </c:pt>
                <c:pt idx="4162">
                  <c:v>750</c:v>
                </c:pt>
                <c:pt idx="4163">
                  <c:v>750</c:v>
                </c:pt>
                <c:pt idx="4164">
                  <c:v>750</c:v>
                </c:pt>
                <c:pt idx="4165">
                  <c:v>750</c:v>
                </c:pt>
                <c:pt idx="4166">
                  <c:v>750</c:v>
                </c:pt>
                <c:pt idx="4167">
                  <c:v>750</c:v>
                </c:pt>
                <c:pt idx="4168">
                  <c:v>750</c:v>
                </c:pt>
                <c:pt idx="4169">
                  <c:v>750</c:v>
                </c:pt>
                <c:pt idx="4170">
                  <c:v>750</c:v>
                </c:pt>
                <c:pt idx="4171">
                  <c:v>750</c:v>
                </c:pt>
                <c:pt idx="4172">
                  <c:v>750</c:v>
                </c:pt>
                <c:pt idx="4173">
                  <c:v>750</c:v>
                </c:pt>
                <c:pt idx="4174">
                  <c:v>750</c:v>
                </c:pt>
                <c:pt idx="4175">
                  <c:v>750</c:v>
                </c:pt>
                <c:pt idx="4176">
                  <c:v>750</c:v>
                </c:pt>
                <c:pt idx="4177">
                  <c:v>750</c:v>
                </c:pt>
                <c:pt idx="4178">
                  <c:v>750</c:v>
                </c:pt>
                <c:pt idx="4179">
                  <c:v>750</c:v>
                </c:pt>
                <c:pt idx="4180">
                  <c:v>750</c:v>
                </c:pt>
                <c:pt idx="4181">
                  <c:v>750</c:v>
                </c:pt>
                <c:pt idx="4182">
                  <c:v>750</c:v>
                </c:pt>
                <c:pt idx="4183">
                  <c:v>750</c:v>
                </c:pt>
                <c:pt idx="4184">
                  <c:v>750</c:v>
                </c:pt>
                <c:pt idx="4185">
                  <c:v>750</c:v>
                </c:pt>
                <c:pt idx="4186">
                  <c:v>750</c:v>
                </c:pt>
                <c:pt idx="4187">
                  <c:v>750</c:v>
                </c:pt>
                <c:pt idx="4188">
                  <c:v>750</c:v>
                </c:pt>
                <c:pt idx="4189">
                  <c:v>750</c:v>
                </c:pt>
                <c:pt idx="4190">
                  <c:v>750</c:v>
                </c:pt>
                <c:pt idx="4191">
                  <c:v>750</c:v>
                </c:pt>
                <c:pt idx="4192">
                  <c:v>750</c:v>
                </c:pt>
                <c:pt idx="4193">
                  <c:v>750</c:v>
                </c:pt>
                <c:pt idx="4194">
                  <c:v>750</c:v>
                </c:pt>
                <c:pt idx="4195">
                  <c:v>750</c:v>
                </c:pt>
                <c:pt idx="4196">
                  <c:v>750</c:v>
                </c:pt>
                <c:pt idx="4197">
                  <c:v>750</c:v>
                </c:pt>
                <c:pt idx="4198">
                  <c:v>750</c:v>
                </c:pt>
                <c:pt idx="4199">
                  <c:v>750</c:v>
                </c:pt>
                <c:pt idx="4200">
                  <c:v>750</c:v>
                </c:pt>
                <c:pt idx="4201">
                  <c:v>750</c:v>
                </c:pt>
                <c:pt idx="4202">
                  <c:v>750</c:v>
                </c:pt>
                <c:pt idx="4203">
                  <c:v>750</c:v>
                </c:pt>
                <c:pt idx="4204">
                  <c:v>750</c:v>
                </c:pt>
                <c:pt idx="4205">
                  <c:v>750</c:v>
                </c:pt>
                <c:pt idx="4206">
                  <c:v>750</c:v>
                </c:pt>
                <c:pt idx="4207">
                  <c:v>750</c:v>
                </c:pt>
                <c:pt idx="4208">
                  <c:v>750</c:v>
                </c:pt>
                <c:pt idx="4209">
                  <c:v>750</c:v>
                </c:pt>
                <c:pt idx="4210">
                  <c:v>750</c:v>
                </c:pt>
                <c:pt idx="4211">
                  <c:v>750</c:v>
                </c:pt>
                <c:pt idx="4212">
                  <c:v>750</c:v>
                </c:pt>
                <c:pt idx="4213">
                  <c:v>750</c:v>
                </c:pt>
                <c:pt idx="4214">
                  <c:v>750</c:v>
                </c:pt>
                <c:pt idx="4215">
                  <c:v>750</c:v>
                </c:pt>
                <c:pt idx="4216">
                  <c:v>750</c:v>
                </c:pt>
                <c:pt idx="4217">
                  <c:v>750</c:v>
                </c:pt>
                <c:pt idx="4218">
                  <c:v>750</c:v>
                </c:pt>
                <c:pt idx="4219">
                  <c:v>750</c:v>
                </c:pt>
                <c:pt idx="4220">
                  <c:v>750</c:v>
                </c:pt>
                <c:pt idx="4221">
                  <c:v>750</c:v>
                </c:pt>
                <c:pt idx="4222">
                  <c:v>750</c:v>
                </c:pt>
                <c:pt idx="4223">
                  <c:v>750</c:v>
                </c:pt>
                <c:pt idx="4224">
                  <c:v>750</c:v>
                </c:pt>
                <c:pt idx="4225">
                  <c:v>750</c:v>
                </c:pt>
                <c:pt idx="4226">
                  <c:v>750</c:v>
                </c:pt>
                <c:pt idx="4227">
                  <c:v>750</c:v>
                </c:pt>
                <c:pt idx="4228">
                  <c:v>750</c:v>
                </c:pt>
                <c:pt idx="4229">
                  <c:v>750</c:v>
                </c:pt>
                <c:pt idx="4230">
                  <c:v>750</c:v>
                </c:pt>
                <c:pt idx="4231">
                  <c:v>750</c:v>
                </c:pt>
                <c:pt idx="4232">
                  <c:v>750</c:v>
                </c:pt>
                <c:pt idx="4233">
                  <c:v>750</c:v>
                </c:pt>
                <c:pt idx="4234">
                  <c:v>750</c:v>
                </c:pt>
                <c:pt idx="4235">
                  <c:v>750</c:v>
                </c:pt>
                <c:pt idx="4236">
                  <c:v>750</c:v>
                </c:pt>
                <c:pt idx="4237">
                  <c:v>750</c:v>
                </c:pt>
                <c:pt idx="4238">
                  <c:v>750</c:v>
                </c:pt>
                <c:pt idx="4239">
                  <c:v>750</c:v>
                </c:pt>
                <c:pt idx="4240">
                  <c:v>750</c:v>
                </c:pt>
                <c:pt idx="4241">
                  <c:v>750</c:v>
                </c:pt>
                <c:pt idx="4242">
                  <c:v>750</c:v>
                </c:pt>
                <c:pt idx="4243">
                  <c:v>750</c:v>
                </c:pt>
                <c:pt idx="4244">
                  <c:v>750</c:v>
                </c:pt>
                <c:pt idx="4245">
                  <c:v>750</c:v>
                </c:pt>
                <c:pt idx="4246">
                  <c:v>750</c:v>
                </c:pt>
                <c:pt idx="4247">
                  <c:v>750</c:v>
                </c:pt>
                <c:pt idx="4248">
                  <c:v>750</c:v>
                </c:pt>
                <c:pt idx="4249">
                  <c:v>750</c:v>
                </c:pt>
                <c:pt idx="4250">
                  <c:v>750</c:v>
                </c:pt>
                <c:pt idx="4251">
                  <c:v>750</c:v>
                </c:pt>
                <c:pt idx="4252">
                  <c:v>750</c:v>
                </c:pt>
                <c:pt idx="4253">
                  <c:v>750</c:v>
                </c:pt>
                <c:pt idx="4254">
                  <c:v>750</c:v>
                </c:pt>
                <c:pt idx="4255">
                  <c:v>750</c:v>
                </c:pt>
                <c:pt idx="4256">
                  <c:v>750</c:v>
                </c:pt>
                <c:pt idx="4257">
                  <c:v>750</c:v>
                </c:pt>
                <c:pt idx="4258">
                  <c:v>750</c:v>
                </c:pt>
                <c:pt idx="4259">
                  <c:v>750</c:v>
                </c:pt>
                <c:pt idx="4260">
                  <c:v>750</c:v>
                </c:pt>
                <c:pt idx="4261">
                  <c:v>750</c:v>
                </c:pt>
                <c:pt idx="4262">
                  <c:v>750</c:v>
                </c:pt>
                <c:pt idx="4263">
                  <c:v>750</c:v>
                </c:pt>
                <c:pt idx="4264">
                  <c:v>750</c:v>
                </c:pt>
                <c:pt idx="4265">
                  <c:v>750</c:v>
                </c:pt>
                <c:pt idx="4266">
                  <c:v>750</c:v>
                </c:pt>
                <c:pt idx="4267">
                  <c:v>750</c:v>
                </c:pt>
                <c:pt idx="4268">
                  <c:v>750</c:v>
                </c:pt>
                <c:pt idx="4269">
                  <c:v>750</c:v>
                </c:pt>
                <c:pt idx="4270">
                  <c:v>750</c:v>
                </c:pt>
                <c:pt idx="4271">
                  <c:v>750</c:v>
                </c:pt>
                <c:pt idx="4272">
                  <c:v>750</c:v>
                </c:pt>
                <c:pt idx="4273">
                  <c:v>750</c:v>
                </c:pt>
                <c:pt idx="4274">
                  <c:v>750</c:v>
                </c:pt>
                <c:pt idx="4275">
                  <c:v>750</c:v>
                </c:pt>
                <c:pt idx="4276">
                  <c:v>750</c:v>
                </c:pt>
                <c:pt idx="4277">
                  <c:v>750</c:v>
                </c:pt>
                <c:pt idx="4278">
                  <c:v>750</c:v>
                </c:pt>
                <c:pt idx="4279">
                  <c:v>750</c:v>
                </c:pt>
                <c:pt idx="4280">
                  <c:v>750</c:v>
                </c:pt>
                <c:pt idx="4281">
                  <c:v>750</c:v>
                </c:pt>
                <c:pt idx="4282">
                  <c:v>750</c:v>
                </c:pt>
                <c:pt idx="4283">
                  <c:v>750</c:v>
                </c:pt>
                <c:pt idx="4284">
                  <c:v>750</c:v>
                </c:pt>
                <c:pt idx="4285">
                  <c:v>750</c:v>
                </c:pt>
                <c:pt idx="4286">
                  <c:v>750</c:v>
                </c:pt>
                <c:pt idx="4287">
                  <c:v>750</c:v>
                </c:pt>
                <c:pt idx="4288">
                  <c:v>750</c:v>
                </c:pt>
                <c:pt idx="4289">
                  <c:v>750</c:v>
                </c:pt>
                <c:pt idx="4290">
                  <c:v>750</c:v>
                </c:pt>
                <c:pt idx="4291">
                  <c:v>750</c:v>
                </c:pt>
                <c:pt idx="4292">
                  <c:v>750</c:v>
                </c:pt>
                <c:pt idx="4293">
                  <c:v>750</c:v>
                </c:pt>
                <c:pt idx="4294">
                  <c:v>750</c:v>
                </c:pt>
                <c:pt idx="4295">
                  <c:v>750</c:v>
                </c:pt>
                <c:pt idx="4296">
                  <c:v>750</c:v>
                </c:pt>
                <c:pt idx="4297">
                  <c:v>750</c:v>
                </c:pt>
                <c:pt idx="4298">
                  <c:v>750</c:v>
                </c:pt>
                <c:pt idx="4299">
                  <c:v>750</c:v>
                </c:pt>
                <c:pt idx="4300">
                  <c:v>750</c:v>
                </c:pt>
                <c:pt idx="4301">
                  <c:v>750</c:v>
                </c:pt>
                <c:pt idx="4302">
                  <c:v>750</c:v>
                </c:pt>
                <c:pt idx="4303">
                  <c:v>750</c:v>
                </c:pt>
                <c:pt idx="4304">
                  <c:v>750</c:v>
                </c:pt>
                <c:pt idx="4305">
                  <c:v>750</c:v>
                </c:pt>
                <c:pt idx="4306">
                  <c:v>750</c:v>
                </c:pt>
                <c:pt idx="4307">
                  <c:v>750</c:v>
                </c:pt>
                <c:pt idx="4308">
                  <c:v>750</c:v>
                </c:pt>
                <c:pt idx="4309">
                  <c:v>750</c:v>
                </c:pt>
                <c:pt idx="4310">
                  <c:v>750</c:v>
                </c:pt>
                <c:pt idx="4311">
                  <c:v>750</c:v>
                </c:pt>
                <c:pt idx="4312">
                  <c:v>750</c:v>
                </c:pt>
                <c:pt idx="4313">
                  <c:v>750</c:v>
                </c:pt>
                <c:pt idx="4314">
                  <c:v>750</c:v>
                </c:pt>
                <c:pt idx="4315">
                  <c:v>750</c:v>
                </c:pt>
                <c:pt idx="4316">
                  <c:v>750</c:v>
                </c:pt>
                <c:pt idx="4317">
                  <c:v>750</c:v>
                </c:pt>
                <c:pt idx="4318">
                  <c:v>750</c:v>
                </c:pt>
                <c:pt idx="4319">
                  <c:v>750</c:v>
                </c:pt>
                <c:pt idx="4320">
                  <c:v>750</c:v>
                </c:pt>
                <c:pt idx="4321">
                  <c:v>750</c:v>
                </c:pt>
                <c:pt idx="4322">
                  <c:v>750</c:v>
                </c:pt>
                <c:pt idx="4323">
                  <c:v>750</c:v>
                </c:pt>
                <c:pt idx="4324">
                  <c:v>750</c:v>
                </c:pt>
                <c:pt idx="4325">
                  <c:v>750</c:v>
                </c:pt>
                <c:pt idx="4326">
                  <c:v>750</c:v>
                </c:pt>
                <c:pt idx="4327">
                  <c:v>750</c:v>
                </c:pt>
                <c:pt idx="4328">
                  <c:v>750</c:v>
                </c:pt>
                <c:pt idx="4329">
                  <c:v>750</c:v>
                </c:pt>
                <c:pt idx="4330">
                  <c:v>750</c:v>
                </c:pt>
                <c:pt idx="4331">
                  <c:v>750</c:v>
                </c:pt>
                <c:pt idx="4332">
                  <c:v>750</c:v>
                </c:pt>
                <c:pt idx="4333">
                  <c:v>750</c:v>
                </c:pt>
                <c:pt idx="4334">
                  <c:v>750</c:v>
                </c:pt>
                <c:pt idx="4335">
                  <c:v>750</c:v>
                </c:pt>
                <c:pt idx="4336">
                  <c:v>750</c:v>
                </c:pt>
                <c:pt idx="4337">
                  <c:v>750</c:v>
                </c:pt>
                <c:pt idx="4338">
                  <c:v>750</c:v>
                </c:pt>
                <c:pt idx="4339">
                  <c:v>750</c:v>
                </c:pt>
                <c:pt idx="4340">
                  <c:v>750</c:v>
                </c:pt>
                <c:pt idx="4341">
                  <c:v>750</c:v>
                </c:pt>
                <c:pt idx="4342">
                  <c:v>750</c:v>
                </c:pt>
                <c:pt idx="4343">
                  <c:v>750</c:v>
                </c:pt>
                <c:pt idx="4344">
                  <c:v>750</c:v>
                </c:pt>
                <c:pt idx="4345">
                  <c:v>750</c:v>
                </c:pt>
                <c:pt idx="4346">
                  <c:v>750</c:v>
                </c:pt>
                <c:pt idx="4347">
                  <c:v>750</c:v>
                </c:pt>
                <c:pt idx="4348">
                  <c:v>750</c:v>
                </c:pt>
                <c:pt idx="4349">
                  <c:v>750</c:v>
                </c:pt>
                <c:pt idx="4350">
                  <c:v>750</c:v>
                </c:pt>
                <c:pt idx="4351">
                  <c:v>750</c:v>
                </c:pt>
                <c:pt idx="4352">
                  <c:v>750</c:v>
                </c:pt>
                <c:pt idx="4353">
                  <c:v>750</c:v>
                </c:pt>
                <c:pt idx="4354">
                  <c:v>750</c:v>
                </c:pt>
                <c:pt idx="4355">
                  <c:v>750</c:v>
                </c:pt>
                <c:pt idx="4356">
                  <c:v>750</c:v>
                </c:pt>
                <c:pt idx="4357">
                  <c:v>750</c:v>
                </c:pt>
                <c:pt idx="4358">
                  <c:v>750</c:v>
                </c:pt>
                <c:pt idx="4359">
                  <c:v>750</c:v>
                </c:pt>
                <c:pt idx="4360">
                  <c:v>750</c:v>
                </c:pt>
                <c:pt idx="4361">
                  <c:v>750</c:v>
                </c:pt>
                <c:pt idx="4362">
                  <c:v>750</c:v>
                </c:pt>
                <c:pt idx="4363">
                  <c:v>750</c:v>
                </c:pt>
                <c:pt idx="4364">
                  <c:v>750</c:v>
                </c:pt>
                <c:pt idx="4365">
                  <c:v>750</c:v>
                </c:pt>
                <c:pt idx="4366">
                  <c:v>750</c:v>
                </c:pt>
                <c:pt idx="4367">
                  <c:v>750</c:v>
                </c:pt>
                <c:pt idx="4368">
                  <c:v>750</c:v>
                </c:pt>
                <c:pt idx="4369">
                  <c:v>750</c:v>
                </c:pt>
                <c:pt idx="4370">
                  <c:v>750</c:v>
                </c:pt>
                <c:pt idx="4371">
                  <c:v>750</c:v>
                </c:pt>
                <c:pt idx="4372">
                  <c:v>750</c:v>
                </c:pt>
                <c:pt idx="4373">
                  <c:v>750</c:v>
                </c:pt>
                <c:pt idx="4374">
                  <c:v>750</c:v>
                </c:pt>
                <c:pt idx="4375">
                  <c:v>750</c:v>
                </c:pt>
                <c:pt idx="4376">
                  <c:v>750</c:v>
                </c:pt>
                <c:pt idx="4377">
                  <c:v>750</c:v>
                </c:pt>
                <c:pt idx="4378">
                  <c:v>750</c:v>
                </c:pt>
                <c:pt idx="4379">
                  <c:v>750</c:v>
                </c:pt>
                <c:pt idx="4380">
                  <c:v>750</c:v>
                </c:pt>
                <c:pt idx="4381">
                  <c:v>750</c:v>
                </c:pt>
                <c:pt idx="4382">
                  <c:v>750</c:v>
                </c:pt>
                <c:pt idx="4383">
                  <c:v>750</c:v>
                </c:pt>
                <c:pt idx="4384">
                  <c:v>750</c:v>
                </c:pt>
                <c:pt idx="4385">
                  <c:v>750</c:v>
                </c:pt>
                <c:pt idx="4386">
                  <c:v>750</c:v>
                </c:pt>
                <c:pt idx="4387">
                  <c:v>750</c:v>
                </c:pt>
                <c:pt idx="4388">
                  <c:v>750</c:v>
                </c:pt>
                <c:pt idx="4389">
                  <c:v>750</c:v>
                </c:pt>
                <c:pt idx="4390">
                  <c:v>750</c:v>
                </c:pt>
                <c:pt idx="4391">
                  <c:v>750</c:v>
                </c:pt>
                <c:pt idx="4392">
                  <c:v>750</c:v>
                </c:pt>
                <c:pt idx="4393">
                  <c:v>750</c:v>
                </c:pt>
                <c:pt idx="4394">
                  <c:v>750</c:v>
                </c:pt>
                <c:pt idx="4395">
                  <c:v>750</c:v>
                </c:pt>
                <c:pt idx="4396">
                  <c:v>750</c:v>
                </c:pt>
                <c:pt idx="4397">
                  <c:v>750</c:v>
                </c:pt>
                <c:pt idx="4398">
                  <c:v>750</c:v>
                </c:pt>
                <c:pt idx="4399">
                  <c:v>750</c:v>
                </c:pt>
                <c:pt idx="4400">
                  <c:v>750</c:v>
                </c:pt>
                <c:pt idx="4401">
                  <c:v>750</c:v>
                </c:pt>
                <c:pt idx="4402">
                  <c:v>750</c:v>
                </c:pt>
                <c:pt idx="4403">
                  <c:v>750</c:v>
                </c:pt>
                <c:pt idx="4404">
                  <c:v>750</c:v>
                </c:pt>
                <c:pt idx="4405">
                  <c:v>750</c:v>
                </c:pt>
                <c:pt idx="4406">
                  <c:v>750</c:v>
                </c:pt>
                <c:pt idx="4407">
                  <c:v>750</c:v>
                </c:pt>
                <c:pt idx="4408">
                  <c:v>750</c:v>
                </c:pt>
                <c:pt idx="4409">
                  <c:v>750</c:v>
                </c:pt>
                <c:pt idx="4410">
                  <c:v>750</c:v>
                </c:pt>
                <c:pt idx="4411">
                  <c:v>750</c:v>
                </c:pt>
                <c:pt idx="4412">
                  <c:v>750</c:v>
                </c:pt>
                <c:pt idx="4413">
                  <c:v>750</c:v>
                </c:pt>
                <c:pt idx="4414">
                  <c:v>750</c:v>
                </c:pt>
                <c:pt idx="4415">
                  <c:v>750</c:v>
                </c:pt>
                <c:pt idx="4416">
                  <c:v>750</c:v>
                </c:pt>
                <c:pt idx="4417">
                  <c:v>750</c:v>
                </c:pt>
                <c:pt idx="4418">
                  <c:v>750</c:v>
                </c:pt>
                <c:pt idx="4419">
                  <c:v>750</c:v>
                </c:pt>
                <c:pt idx="4420">
                  <c:v>750</c:v>
                </c:pt>
                <c:pt idx="4421">
                  <c:v>750</c:v>
                </c:pt>
                <c:pt idx="4422">
                  <c:v>750</c:v>
                </c:pt>
                <c:pt idx="4423">
                  <c:v>750</c:v>
                </c:pt>
                <c:pt idx="4424">
                  <c:v>750</c:v>
                </c:pt>
                <c:pt idx="4425">
                  <c:v>750</c:v>
                </c:pt>
                <c:pt idx="4426">
                  <c:v>750</c:v>
                </c:pt>
                <c:pt idx="4427">
                  <c:v>750</c:v>
                </c:pt>
                <c:pt idx="4428">
                  <c:v>750</c:v>
                </c:pt>
                <c:pt idx="4429">
                  <c:v>750</c:v>
                </c:pt>
                <c:pt idx="4430">
                  <c:v>750</c:v>
                </c:pt>
                <c:pt idx="4431">
                  <c:v>750</c:v>
                </c:pt>
                <c:pt idx="4432">
                  <c:v>750</c:v>
                </c:pt>
                <c:pt idx="4433">
                  <c:v>750</c:v>
                </c:pt>
                <c:pt idx="4434">
                  <c:v>750</c:v>
                </c:pt>
                <c:pt idx="4435">
                  <c:v>750</c:v>
                </c:pt>
                <c:pt idx="4436">
                  <c:v>750</c:v>
                </c:pt>
                <c:pt idx="4437">
                  <c:v>750</c:v>
                </c:pt>
                <c:pt idx="4438">
                  <c:v>750</c:v>
                </c:pt>
                <c:pt idx="4439">
                  <c:v>750</c:v>
                </c:pt>
                <c:pt idx="4440">
                  <c:v>750</c:v>
                </c:pt>
                <c:pt idx="4441">
                  <c:v>750</c:v>
                </c:pt>
                <c:pt idx="4442">
                  <c:v>750</c:v>
                </c:pt>
                <c:pt idx="4443">
                  <c:v>750</c:v>
                </c:pt>
                <c:pt idx="4444">
                  <c:v>750</c:v>
                </c:pt>
                <c:pt idx="4445">
                  <c:v>750</c:v>
                </c:pt>
                <c:pt idx="4446">
                  <c:v>750</c:v>
                </c:pt>
                <c:pt idx="4447">
                  <c:v>750</c:v>
                </c:pt>
                <c:pt idx="4448">
                  <c:v>750</c:v>
                </c:pt>
                <c:pt idx="4449">
                  <c:v>750</c:v>
                </c:pt>
                <c:pt idx="4450">
                  <c:v>750</c:v>
                </c:pt>
                <c:pt idx="4451">
                  <c:v>750</c:v>
                </c:pt>
                <c:pt idx="4452">
                  <c:v>750</c:v>
                </c:pt>
                <c:pt idx="4453">
                  <c:v>750</c:v>
                </c:pt>
                <c:pt idx="4454">
                  <c:v>750</c:v>
                </c:pt>
                <c:pt idx="4455">
                  <c:v>750</c:v>
                </c:pt>
                <c:pt idx="4456">
                  <c:v>750</c:v>
                </c:pt>
                <c:pt idx="4457">
                  <c:v>750</c:v>
                </c:pt>
                <c:pt idx="4458">
                  <c:v>750</c:v>
                </c:pt>
                <c:pt idx="4459">
                  <c:v>750</c:v>
                </c:pt>
                <c:pt idx="4460">
                  <c:v>750</c:v>
                </c:pt>
                <c:pt idx="4461">
                  <c:v>750</c:v>
                </c:pt>
                <c:pt idx="4462">
                  <c:v>750</c:v>
                </c:pt>
                <c:pt idx="4463">
                  <c:v>750</c:v>
                </c:pt>
                <c:pt idx="4464">
                  <c:v>750</c:v>
                </c:pt>
                <c:pt idx="4465">
                  <c:v>750</c:v>
                </c:pt>
                <c:pt idx="4466">
                  <c:v>750</c:v>
                </c:pt>
                <c:pt idx="4467">
                  <c:v>750</c:v>
                </c:pt>
                <c:pt idx="4468">
                  <c:v>750</c:v>
                </c:pt>
                <c:pt idx="4469">
                  <c:v>750</c:v>
                </c:pt>
                <c:pt idx="4470">
                  <c:v>750</c:v>
                </c:pt>
                <c:pt idx="4471">
                  <c:v>750</c:v>
                </c:pt>
                <c:pt idx="4472">
                  <c:v>750</c:v>
                </c:pt>
                <c:pt idx="4473">
                  <c:v>750</c:v>
                </c:pt>
                <c:pt idx="4474">
                  <c:v>750</c:v>
                </c:pt>
                <c:pt idx="4475">
                  <c:v>750</c:v>
                </c:pt>
                <c:pt idx="4476">
                  <c:v>750</c:v>
                </c:pt>
                <c:pt idx="4477">
                  <c:v>750</c:v>
                </c:pt>
                <c:pt idx="4478">
                  <c:v>750</c:v>
                </c:pt>
                <c:pt idx="4479">
                  <c:v>750</c:v>
                </c:pt>
                <c:pt idx="4480">
                  <c:v>750</c:v>
                </c:pt>
                <c:pt idx="4481">
                  <c:v>750</c:v>
                </c:pt>
                <c:pt idx="4482">
                  <c:v>750</c:v>
                </c:pt>
                <c:pt idx="4483">
                  <c:v>750</c:v>
                </c:pt>
                <c:pt idx="4484">
                  <c:v>750</c:v>
                </c:pt>
                <c:pt idx="4485">
                  <c:v>750</c:v>
                </c:pt>
                <c:pt idx="4486">
                  <c:v>750</c:v>
                </c:pt>
                <c:pt idx="4487">
                  <c:v>750</c:v>
                </c:pt>
                <c:pt idx="4488">
                  <c:v>750</c:v>
                </c:pt>
                <c:pt idx="4489">
                  <c:v>750</c:v>
                </c:pt>
                <c:pt idx="4490">
                  <c:v>750</c:v>
                </c:pt>
                <c:pt idx="4491">
                  <c:v>750</c:v>
                </c:pt>
                <c:pt idx="4492">
                  <c:v>750</c:v>
                </c:pt>
                <c:pt idx="4493">
                  <c:v>750</c:v>
                </c:pt>
                <c:pt idx="4494">
                  <c:v>750</c:v>
                </c:pt>
                <c:pt idx="4495">
                  <c:v>750</c:v>
                </c:pt>
                <c:pt idx="4496">
                  <c:v>750</c:v>
                </c:pt>
                <c:pt idx="4497">
                  <c:v>750</c:v>
                </c:pt>
                <c:pt idx="4498">
                  <c:v>750</c:v>
                </c:pt>
                <c:pt idx="4499">
                  <c:v>750</c:v>
                </c:pt>
                <c:pt idx="4500">
                  <c:v>750</c:v>
                </c:pt>
                <c:pt idx="4501">
                  <c:v>750</c:v>
                </c:pt>
                <c:pt idx="4502">
                  <c:v>750</c:v>
                </c:pt>
                <c:pt idx="4503">
                  <c:v>750</c:v>
                </c:pt>
                <c:pt idx="4504">
                  <c:v>750</c:v>
                </c:pt>
                <c:pt idx="4505">
                  <c:v>750</c:v>
                </c:pt>
                <c:pt idx="4506">
                  <c:v>750</c:v>
                </c:pt>
                <c:pt idx="4507">
                  <c:v>750</c:v>
                </c:pt>
                <c:pt idx="4508">
                  <c:v>750</c:v>
                </c:pt>
                <c:pt idx="4509">
                  <c:v>750</c:v>
                </c:pt>
                <c:pt idx="4510">
                  <c:v>750</c:v>
                </c:pt>
                <c:pt idx="4511">
                  <c:v>750</c:v>
                </c:pt>
                <c:pt idx="4512">
                  <c:v>750</c:v>
                </c:pt>
                <c:pt idx="4513">
                  <c:v>750</c:v>
                </c:pt>
                <c:pt idx="4514">
                  <c:v>750</c:v>
                </c:pt>
                <c:pt idx="4515">
                  <c:v>750</c:v>
                </c:pt>
                <c:pt idx="4516">
                  <c:v>750</c:v>
                </c:pt>
                <c:pt idx="4517">
                  <c:v>750</c:v>
                </c:pt>
                <c:pt idx="4518">
                  <c:v>750</c:v>
                </c:pt>
                <c:pt idx="4519">
                  <c:v>750</c:v>
                </c:pt>
                <c:pt idx="4520">
                  <c:v>750</c:v>
                </c:pt>
                <c:pt idx="4521">
                  <c:v>750</c:v>
                </c:pt>
                <c:pt idx="4522">
                  <c:v>750</c:v>
                </c:pt>
                <c:pt idx="4523">
                  <c:v>750</c:v>
                </c:pt>
                <c:pt idx="4524">
                  <c:v>750</c:v>
                </c:pt>
                <c:pt idx="4525">
                  <c:v>750</c:v>
                </c:pt>
                <c:pt idx="4526">
                  <c:v>750</c:v>
                </c:pt>
                <c:pt idx="4527">
                  <c:v>750</c:v>
                </c:pt>
                <c:pt idx="4528">
                  <c:v>750</c:v>
                </c:pt>
                <c:pt idx="4529">
                  <c:v>750</c:v>
                </c:pt>
                <c:pt idx="4530">
                  <c:v>750</c:v>
                </c:pt>
                <c:pt idx="4531">
                  <c:v>750</c:v>
                </c:pt>
                <c:pt idx="4532">
                  <c:v>750</c:v>
                </c:pt>
                <c:pt idx="4533">
                  <c:v>750</c:v>
                </c:pt>
                <c:pt idx="4534">
                  <c:v>750</c:v>
                </c:pt>
                <c:pt idx="4535">
                  <c:v>750</c:v>
                </c:pt>
                <c:pt idx="4536">
                  <c:v>750</c:v>
                </c:pt>
                <c:pt idx="4537">
                  <c:v>750</c:v>
                </c:pt>
                <c:pt idx="4538">
                  <c:v>750</c:v>
                </c:pt>
                <c:pt idx="4539">
                  <c:v>750</c:v>
                </c:pt>
                <c:pt idx="4540">
                  <c:v>750</c:v>
                </c:pt>
                <c:pt idx="4541">
                  <c:v>750</c:v>
                </c:pt>
                <c:pt idx="4542">
                  <c:v>750</c:v>
                </c:pt>
                <c:pt idx="4543">
                  <c:v>750</c:v>
                </c:pt>
                <c:pt idx="4544">
                  <c:v>750</c:v>
                </c:pt>
                <c:pt idx="4545">
                  <c:v>750</c:v>
                </c:pt>
                <c:pt idx="4546">
                  <c:v>750</c:v>
                </c:pt>
                <c:pt idx="4547">
                  <c:v>750</c:v>
                </c:pt>
                <c:pt idx="4548">
                  <c:v>750</c:v>
                </c:pt>
                <c:pt idx="4549">
                  <c:v>750</c:v>
                </c:pt>
                <c:pt idx="4550">
                  <c:v>750</c:v>
                </c:pt>
                <c:pt idx="4551">
                  <c:v>750</c:v>
                </c:pt>
                <c:pt idx="4552">
                  <c:v>750</c:v>
                </c:pt>
                <c:pt idx="4553">
                  <c:v>750</c:v>
                </c:pt>
                <c:pt idx="4554">
                  <c:v>750</c:v>
                </c:pt>
                <c:pt idx="4555">
                  <c:v>750</c:v>
                </c:pt>
                <c:pt idx="4556">
                  <c:v>750</c:v>
                </c:pt>
                <c:pt idx="4557">
                  <c:v>750</c:v>
                </c:pt>
                <c:pt idx="4558">
                  <c:v>750</c:v>
                </c:pt>
                <c:pt idx="4559">
                  <c:v>750</c:v>
                </c:pt>
                <c:pt idx="4560">
                  <c:v>750</c:v>
                </c:pt>
                <c:pt idx="4561">
                  <c:v>750</c:v>
                </c:pt>
                <c:pt idx="4562">
                  <c:v>750</c:v>
                </c:pt>
                <c:pt idx="4563">
                  <c:v>750</c:v>
                </c:pt>
                <c:pt idx="4564">
                  <c:v>750</c:v>
                </c:pt>
                <c:pt idx="4565">
                  <c:v>750</c:v>
                </c:pt>
                <c:pt idx="4566">
                  <c:v>750</c:v>
                </c:pt>
                <c:pt idx="4567">
                  <c:v>750</c:v>
                </c:pt>
                <c:pt idx="4568">
                  <c:v>750</c:v>
                </c:pt>
                <c:pt idx="4569">
                  <c:v>750</c:v>
                </c:pt>
                <c:pt idx="4570">
                  <c:v>750</c:v>
                </c:pt>
                <c:pt idx="4571">
                  <c:v>750</c:v>
                </c:pt>
                <c:pt idx="4572">
                  <c:v>750</c:v>
                </c:pt>
                <c:pt idx="4573">
                  <c:v>750</c:v>
                </c:pt>
                <c:pt idx="4574">
                  <c:v>750</c:v>
                </c:pt>
                <c:pt idx="4575">
                  <c:v>750</c:v>
                </c:pt>
                <c:pt idx="4576">
                  <c:v>750</c:v>
                </c:pt>
                <c:pt idx="4577">
                  <c:v>750</c:v>
                </c:pt>
                <c:pt idx="4578">
                  <c:v>750</c:v>
                </c:pt>
                <c:pt idx="4579">
                  <c:v>750</c:v>
                </c:pt>
                <c:pt idx="4580">
                  <c:v>750</c:v>
                </c:pt>
                <c:pt idx="4581">
                  <c:v>750</c:v>
                </c:pt>
                <c:pt idx="4582">
                  <c:v>750</c:v>
                </c:pt>
                <c:pt idx="4583">
                  <c:v>750</c:v>
                </c:pt>
                <c:pt idx="4584">
                  <c:v>750</c:v>
                </c:pt>
                <c:pt idx="4585">
                  <c:v>750</c:v>
                </c:pt>
                <c:pt idx="4586">
                  <c:v>750</c:v>
                </c:pt>
                <c:pt idx="4587">
                  <c:v>750</c:v>
                </c:pt>
                <c:pt idx="4588">
                  <c:v>750</c:v>
                </c:pt>
                <c:pt idx="4589">
                  <c:v>750</c:v>
                </c:pt>
                <c:pt idx="4590">
                  <c:v>750</c:v>
                </c:pt>
                <c:pt idx="4591">
                  <c:v>750</c:v>
                </c:pt>
                <c:pt idx="4592">
                  <c:v>750</c:v>
                </c:pt>
                <c:pt idx="4593">
                  <c:v>750</c:v>
                </c:pt>
                <c:pt idx="4594">
                  <c:v>750</c:v>
                </c:pt>
                <c:pt idx="4595">
                  <c:v>750</c:v>
                </c:pt>
                <c:pt idx="4596">
                  <c:v>750</c:v>
                </c:pt>
                <c:pt idx="4597">
                  <c:v>750</c:v>
                </c:pt>
                <c:pt idx="4598">
                  <c:v>750</c:v>
                </c:pt>
                <c:pt idx="4599">
                  <c:v>750</c:v>
                </c:pt>
                <c:pt idx="4600">
                  <c:v>750</c:v>
                </c:pt>
                <c:pt idx="4601">
                  <c:v>750</c:v>
                </c:pt>
                <c:pt idx="4602">
                  <c:v>750</c:v>
                </c:pt>
                <c:pt idx="4603">
                  <c:v>750</c:v>
                </c:pt>
                <c:pt idx="4604">
                  <c:v>750</c:v>
                </c:pt>
                <c:pt idx="4605">
                  <c:v>750</c:v>
                </c:pt>
                <c:pt idx="4606">
                  <c:v>750</c:v>
                </c:pt>
                <c:pt idx="4607">
                  <c:v>750</c:v>
                </c:pt>
                <c:pt idx="4608">
                  <c:v>750</c:v>
                </c:pt>
                <c:pt idx="4609">
                  <c:v>750</c:v>
                </c:pt>
                <c:pt idx="4610">
                  <c:v>750</c:v>
                </c:pt>
                <c:pt idx="4611">
                  <c:v>750</c:v>
                </c:pt>
                <c:pt idx="4612">
                  <c:v>750</c:v>
                </c:pt>
                <c:pt idx="4613">
                  <c:v>750</c:v>
                </c:pt>
                <c:pt idx="4614">
                  <c:v>750</c:v>
                </c:pt>
                <c:pt idx="4615">
                  <c:v>750</c:v>
                </c:pt>
                <c:pt idx="4616">
                  <c:v>750</c:v>
                </c:pt>
                <c:pt idx="4617">
                  <c:v>750</c:v>
                </c:pt>
                <c:pt idx="4618">
                  <c:v>750</c:v>
                </c:pt>
                <c:pt idx="4619">
                  <c:v>750</c:v>
                </c:pt>
                <c:pt idx="4620">
                  <c:v>750</c:v>
                </c:pt>
                <c:pt idx="4621">
                  <c:v>750</c:v>
                </c:pt>
                <c:pt idx="4622">
                  <c:v>750</c:v>
                </c:pt>
                <c:pt idx="4623">
                  <c:v>750</c:v>
                </c:pt>
                <c:pt idx="4624">
                  <c:v>750</c:v>
                </c:pt>
                <c:pt idx="4625">
                  <c:v>750</c:v>
                </c:pt>
                <c:pt idx="4626">
                  <c:v>750</c:v>
                </c:pt>
                <c:pt idx="4627">
                  <c:v>750</c:v>
                </c:pt>
                <c:pt idx="4628">
                  <c:v>750</c:v>
                </c:pt>
                <c:pt idx="4629">
                  <c:v>750</c:v>
                </c:pt>
                <c:pt idx="4630">
                  <c:v>750</c:v>
                </c:pt>
                <c:pt idx="4631">
                  <c:v>750</c:v>
                </c:pt>
                <c:pt idx="4632">
                  <c:v>750</c:v>
                </c:pt>
                <c:pt idx="4633">
                  <c:v>750</c:v>
                </c:pt>
                <c:pt idx="4634">
                  <c:v>750</c:v>
                </c:pt>
                <c:pt idx="4635">
                  <c:v>750</c:v>
                </c:pt>
                <c:pt idx="4636">
                  <c:v>750</c:v>
                </c:pt>
                <c:pt idx="4637">
                  <c:v>750</c:v>
                </c:pt>
                <c:pt idx="4638">
                  <c:v>750</c:v>
                </c:pt>
                <c:pt idx="4639">
                  <c:v>750</c:v>
                </c:pt>
                <c:pt idx="4640">
                  <c:v>750</c:v>
                </c:pt>
                <c:pt idx="4641">
                  <c:v>750</c:v>
                </c:pt>
                <c:pt idx="4642">
                  <c:v>750</c:v>
                </c:pt>
                <c:pt idx="4643">
                  <c:v>750</c:v>
                </c:pt>
                <c:pt idx="4644">
                  <c:v>750</c:v>
                </c:pt>
                <c:pt idx="4645">
                  <c:v>750</c:v>
                </c:pt>
                <c:pt idx="4646">
                  <c:v>750</c:v>
                </c:pt>
                <c:pt idx="4647">
                  <c:v>750</c:v>
                </c:pt>
                <c:pt idx="4648">
                  <c:v>750</c:v>
                </c:pt>
                <c:pt idx="4649">
                  <c:v>750</c:v>
                </c:pt>
                <c:pt idx="4650">
                  <c:v>750</c:v>
                </c:pt>
                <c:pt idx="4651">
                  <c:v>750</c:v>
                </c:pt>
                <c:pt idx="4652">
                  <c:v>750</c:v>
                </c:pt>
                <c:pt idx="4653">
                  <c:v>750</c:v>
                </c:pt>
                <c:pt idx="4654">
                  <c:v>750</c:v>
                </c:pt>
                <c:pt idx="4655">
                  <c:v>750</c:v>
                </c:pt>
                <c:pt idx="4656">
                  <c:v>750</c:v>
                </c:pt>
                <c:pt idx="4657">
                  <c:v>750</c:v>
                </c:pt>
                <c:pt idx="4658">
                  <c:v>750</c:v>
                </c:pt>
                <c:pt idx="4659">
                  <c:v>750</c:v>
                </c:pt>
                <c:pt idx="4660">
                  <c:v>750</c:v>
                </c:pt>
                <c:pt idx="4661">
                  <c:v>750</c:v>
                </c:pt>
                <c:pt idx="4662">
                  <c:v>750</c:v>
                </c:pt>
                <c:pt idx="4663">
                  <c:v>750</c:v>
                </c:pt>
                <c:pt idx="4664">
                  <c:v>750</c:v>
                </c:pt>
                <c:pt idx="4665">
                  <c:v>750</c:v>
                </c:pt>
                <c:pt idx="4666">
                  <c:v>750</c:v>
                </c:pt>
                <c:pt idx="4667">
                  <c:v>750</c:v>
                </c:pt>
                <c:pt idx="4668">
                  <c:v>750</c:v>
                </c:pt>
                <c:pt idx="4669">
                  <c:v>750</c:v>
                </c:pt>
                <c:pt idx="4670">
                  <c:v>750</c:v>
                </c:pt>
                <c:pt idx="4671">
                  <c:v>750</c:v>
                </c:pt>
                <c:pt idx="4672">
                  <c:v>750</c:v>
                </c:pt>
                <c:pt idx="4673">
                  <c:v>750</c:v>
                </c:pt>
                <c:pt idx="4674">
                  <c:v>750</c:v>
                </c:pt>
                <c:pt idx="4675">
                  <c:v>750</c:v>
                </c:pt>
                <c:pt idx="4676">
                  <c:v>750</c:v>
                </c:pt>
                <c:pt idx="4677">
                  <c:v>750</c:v>
                </c:pt>
                <c:pt idx="4678">
                  <c:v>750</c:v>
                </c:pt>
                <c:pt idx="4679">
                  <c:v>750</c:v>
                </c:pt>
                <c:pt idx="4680">
                  <c:v>750</c:v>
                </c:pt>
                <c:pt idx="4681">
                  <c:v>750</c:v>
                </c:pt>
                <c:pt idx="4682">
                  <c:v>750</c:v>
                </c:pt>
                <c:pt idx="4683">
                  <c:v>750</c:v>
                </c:pt>
                <c:pt idx="4684">
                  <c:v>750</c:v>
                </c:pt>
                <c:pt idx="4685">
                  <c:v>750</c:v>
                </c:pt>
                <c:pt idx="4686">
                  <c:v>750</c:v>
                </c:pt>
                <c:pt idx="4687">
                  <c:v>750</c:v>
                </c:pt>
                <c:pt idx="4688">
                  <c:v>750</c:v>
                </c:pt>
                <c:pt idx="4689">
                  <c:v>750</c:v>
                </c:pt>
                <c:pt idx="4690">
                  <c:v>750</c:v>
                </c:pt>
                <c:pt idx="4691">
                  <c:v>750</c:v>
                </c:pt>
                <c:pt idx="4692">
                  <c:v>750</c:v>
                </c:pt>
                <c:pt idx="4693">
                  <c:v>750</c:v>
                </c:pt>
                <c:pt idx="4694">
                  <c:v>750</c:v>
                </c:pt>
                <c:pt idx="4695">
                  <c:v>750</c:v>
                </c:pt>
                <c:pt idx="4696">
                  <c:v>750</c:v>
                </c:pt>
                <c:pt idx="4697">
                  <c:v>750</c:v>
                </c:pt>
                <c:pt idx="4698">
                  <c:v>750</c:v>
                </c:pt>
                <c:pt idx="4699">
                  <c:v>750</c:v>
                </c:pt>
                <c:pt idx="4700">
                  <c:v>750</c:v>
                </c:pt>
                <c:pt idx="4701">
                  <c:v>750</c:v>
                </c:pt>
                <c:pt idx="4702">
                  <c:v>750</c:v>
                </c:pt>
                <c:pt idx="4703">
                  <c:v>750</c:v>
                </c:pt>
                <c:pt idx="4704">
                  <c:v>750</c:v>
                </c:pt>
                <c:pt idx="4705">
                  <c:v>750</c:v>
                </c:pt>
                <c:pt idx="4706">
                  <c:v>750</c:v>
                </c:pt>
                <c:pt idx="4707">
                  <c:v>750</c:v>
                </c:pt>
                <c:pt idx="4708">
                  <c:v>750</c:v>
                </c:pt>
                <c:pt idx="4709">
                  <c:v>750</c:v>
                </c:pt>
                <c:pt idx="4710">
                  <c:v>750</c:v>
                </c:pt>
                <c:pt idx="4711">
                  <c:v>750</c:v>
                </c:pt>
                <c:pt idx="4712">
                  <c:v>750</c:v>
                </c:pt>
                <c:pt idx="4713">
                  <c:v>750</c:v>
                </c:pt>
                <c:pt idx="4714">
                  <c:v>750</c:v>
                </c:pt>
                <c:pt idx="4715">
                  <c:v>750</c:v>
                </c:pt>
                <c:pt idx="4716">
                  <c:v>750</c:v>
                </c:pt>
                <c:pt idx="4717">
                  <c:v>750</c:v>
                </c:pt>
                <c:pt idx="4718">
                  <c:v>750</c:v>
                </c:pt>
                <c:pt idx="4719">
                  <c:v>750</c:v>
                </c:pt>
                <c:pt idx="4720">
                  <c:v>750</c:v>
                </c:pt>
                <c:pt idx="4721">
                  <c:v>750</c:v>
                </c:pt>
                <c:pt idx="4722">
                  <c:v>750</c:v>
                </c:pt>
                <c:pt idx="4723">
                  <c:v>750</c:v>
                </c:pt>
                <c:pt idx="4724">
                  <c:v>750</c:v>
                </c:pt>
                <c:pt idx="4725">
                  <c:v>750</c:v>
                </c:pt>
                <c:pt idx="4726">
                  <c:v>750</c:v>
                </c:pt>
                <c:pt idx="4727">
                  <c:v>750</c:v>
                </c:pt>
                <c:pt idx="4728">
                  <c:v>750</c:v>
                </c:pt>
                <c:pt idx="4729">
                  <c:v>750</c:v>
                </c:pt>
                <c:pt idx="4730">
                  <c:v>750</c:v>
                </c:pt>
                <c:pt idx="4731">
                  <c:v>750</c:v>
                </c:pt>
                <c:pt idx="4732">
                  <c:v>750</c:v>
                </c:pt>
                <c:pt idx="4733">
                  <c:v>750</c:v>
                </c:pt>
                <c:pt idx="4734">
                  <c:v>750</c:v>
                </c:pt>
                <c:pt idx="4735">
                  <c:v>750</c:v>
                </c:pt>
                <c:pt idx="4736">
                  <c:v>750</c:v>
                </c:pt>
                <c:pt idx="4737">
                  <c:v>750</c:v>
                </c:pt>
                <c:pt idx="4738">
                  <c:v>750</c:v>
                </c:pt>
                <c:pt idx="4739">
                  <c:v>750</c:v>
                </c:pt>
                <c:pt idx="4740">
                  <c:v>750</c:v>
                </c:pt>
                <c:pt idx="4741">
                  <c:v>750</c:v>
                </c:pt>
                <c:pt idx="4742">
                  <c:v>750</c:v>
                </c:pt>
                <c:pt idx="4743">
                  <c:v>750</c:v>
                </c:pt>
                <c:pt idx="4744">
                  <c:v>750</c:v>
                </c:pt>
                <c:pt idx="4745">
                  <c:v>750</c:v>
                </c:pt>
                <c:pt idx="4746">
                  <c:v>750</c:v>
                </c:pt>
                <c:pt idx="4747">
                  <c:v>750</c:v>
                </c:pt>
                <c:pt idx="4748">
                  <c:v>750</c:v>
                </c:pt>
                <c:pt idx="4749">
                  <c:v>750</c:v>
                </c:pt>
                <c:pt idx="4750">
                  <c:v>750</c:v>
                </c:pt>
                <c:pt idx="4751">
                  <c:v>750</c:v>
                </c:pt>
                <c:pt idx="4752">
                  <c:v>750</c:v>
                </c:pt>
                <c:pt idx="4753">
                  <c:v>750</c:v>
                </c:pt>
                <c:pt idx="4754">
                  <c:v>750</c:v>
                </c:pt>
                <c:pt idx="4755">
                  <c:v>750</c:v>
                </c:pt>
                <c:pt idx="4756">
                  <c:v>750</c:v>
                </c:pt>
                <c:pt idx="4757">
                  <c:v>750</c:v>
                </c:pt>
                <c:pt idx="4758">
                  <c:v>750</c:v>
                </c:pt>
                <c:pt idx="4759">
                  <c:v>750</c:v>
                </c:pt>
                <c:pt idx="4760">
                  <c:v>750</c:v>
                </c:pt>
                <c:pt idx="4761">
                  <c:v>750</c:v>
                </c:pt>
                <c:pt idx="4762">
                  <c:v>750</c:v>
                </c:pt>
                <c:pt idx="4763">
                  <c:v>750</c:v>
                </c:pt>
                <c:pt idx="4764">
                  <c:v>750</c:v>
                </c:pt>
                <c:pt idx="4765">
                  <c:v>750</c:v>
                </c:pt>
                <c:pt idx="4766">
                  <c:v>750</c:v>
                </c:pt>
                <c:pt idx="4767">
                  <c:v>750</c:v>
                </c:pt>
                <c:pt idx="4768">
                  <c:v>750</c:v>
                </c:pt>
                <c:pt idx="4769">
                  <c:v>750</c:v>
                </c:pt>
                <c:pt idx="4770">
                  <c:v>750</c:v>
                </c:pt>
                <c:pt idx="4771">
                  <c:v>750</c:v>
                </c:pt>
                <c:pt idx="4772">
                  <c:v>750</c:v>
                </c:pt>
                <c:pt idx="4773">
                  <c:v>750</c:v>
                </c:pt>
                <c:pt idx="4774">
                  <c:v>750</c:v>
                </c:pt>
                <c:pt idx="4775">
                  <c:v>750</c:v>
                </c:pt>
                <c:pt idx="4776">
                  <c:v>750</c:v>
                </c:pt>
                <c:pt idx="4777">
                  <c:v>750</c:v>
                </c:pt>
                <c:pt idx="4778">
                  <c:v>750</c:v>
                </c:pt>
                <c:pt idx="4779">
                  <c:v>750</c:v>
                </c:pt>
                <c:pt idx="4780">
                  <c:v>750</c:v>
                </c:pt>
                <c:pt idx="4781">
                  <c:v>750</c:v>
                </c:pt>
                <c:pt idx="4782">
                  <c:v>750</c:v>
                </c:pt>
                <c:pt idx="4783">
                  <c:v>750</c:v>
                </c:pt>
                <c:pt idx="4784">
                  <c:v>750</c:v>
                </c:pt>
                <c:pt idx="4785">
                  <c:v>750</c:v>
                </c:pt>
                <c:pt idx="4786">
                  <c:v>750</c:v>
                </c:pt>
                <c:pt idx="4787">
                  <c:v>750</c:v>
                </c:pt>
                <c:pt idx="4788">
                  <c:v>750</c:v>
                </c:pt>
                <c:pt idx="4789">
                  <c:v>750</c:v>
                </c:pt>
                <c:pt idx="4790">
                  <c:v>750</c:v>
                </c:pt>
                <c:pt idx="4791">
                  <c:v>750</c:v>
                </c:pt>
                <c:pt idx="4792">
                  <c:v>750</c:v>
                </c:pt>
                <c:pt idx="4793">
                  <c:v>750</c:v>
                </c:pt>
                <c:pt idx="4794">
                  <c:v>750</c:v>
                </c:pt>
                <c:pt idx="4795">
                  <c:v>750</c:v>
                </c:pt>
                <c:pt idx="4796">
                  <c:v>750</c:v>
                </c:pt>
                <c:pt idx="4797">
                  <c:v>750</c:v>
                </c:pt>
                <c:pt idx="4798">
                  <c:v>750</c:v>
                </c:pt>
                <c:pt idx="4799">
                  <c:v>750</c:v>
                </c:pt>
                <c:pt idx="4800">
                  <c:v>750</c:v>
                </c:pt>
                <c:pt idx="4801">
                  <c:v>750</c:v>
                </c:pt>
                <c:pt idx="4802">
                  <c:v>750</c:v>
                </c:pt>
                <c:pt idx="4803">
                  <c:v>750</c:v>
                </c:pt>
                <c:pt idx="4804">
                  <c:v>750</c:v>
                </c:pt>
                <c:pt idx="4805">
                  <c:v>750</c:v>
                </c:pt>
                <c:pt idx="4806">
                  <c:v>750</c:v>
                </c:pt>
                <c:pt idx="4807">
                  <c:v>750</c:v>
                </c:pt>
                <c:pt idx="4808">
                  <c:v>750</c:v>
                </c:pt>
                <c:pt idx="4809">
                  <c:v>750</c:v>
                </c:pt>
                <c:pt idx="4810">
                  <c:v>750</c:v>
                </c:pt>
                <c:pt idx="4811">
                  <c:v>750</c:v>
                </c:pt>
                <c:pt idx="4812">
                  <c:v>750</c:v>
                </c:pt>
                <c:pt idx="4813">
                  <c:v>750</c:v>
                </c:pt>
                <c:pt idx="4814">
                  <c:v>750</c:v>
                </c:pt>
                <c:pt idx="4815">
                  <c:v>750</c:v>
                </c:pt>
                <c:pt idx="4816">
                  <c:v>750</c:v>
                </c:pt>
                <c:pt idx="4817">
                  <c:v>750</c:v>
                </c:pt>
                <c:pt idx="4818">
                  <c:v>750</c:v>
                </c:pt>
                <c:pt idx="4819">
                  <c:v>750</c:v>
                </c:pt>
                <c:pt idx="4820">
                  <c:v>750</c:v>
                </c:pt>
                <c:pt idx="4821">
                  <c:v>750</c:v>
                </c:pt>
                <c:pt idx="4822">
                  <c:v>750</c:v>
                </c:pt>
                <c:pt idx="4823">
                  <c:v>750</c:v>
                </c:pt>
                <c:pt idx="4824">
                  <c:v>750</c:v>
                </c:pt>
                <c:pt idx="4825">
                  <c:v>750</c:v>
                </c:pt>
                <c:pt idx="4826">
                  <c:v>750</c:v>
                </c:pt>
                <c:pt idx="4827">
                  <c:v>750</c:v>
                </c:pt>
                <c:pt idx="4828">
                  <c:v>750</c:v>
                </c:pt>
                <c:pt idx="4829">
                  <c:v>750</c:v>
                </c:pt>
                <c:pt idx="4830">
                  <c:v>750</c:v>
                </c:pt>
                <c:pt idx="4831">
                  <c:v>750</c:v>
                </c:pt>
                <c:pt idx="4832">
                  <c:v>750</c:v>
                </c:pt>
                <c:pt idx="4833">
                  <c:v>750</c:v>
                </c:pt>
                <c:pt idx="4834">
                  <c:v>750</c:v>
                </c:pt>
                <c:pt idx="4835">
                  <c:v>750</c:v>
                </c:pt>
                <c:pt idx="4836">
                  <c:v>750</c:v>
                </c:pt>
                <c:pt idx="4837">
                  <c:v>750</c:v>
                </c:pt>
                <c:pt idx="4838">
                  <c:v>750</c:v>
                </c:pt>
                <c:pt idx="4839">
                  <c:v>750</c:v>
                </c:pt>
                <c:pt idx="4840">
                  <c:v>750</c:v>
                </c:pt>
                <c:pt idx="4841">
                  <c:v>750</c:v>
                </c:pt>
                <c:pt idx="4842">
                  <c:v>750</c:v>
                </c:pt>
                <c:pt idx="4843">
                  <c:v>750</c:v>
                </c:pt>
                <c:pt idx="4844">
                  <c:v>750</c:v>
                </c:pt>
                <c:pt idx="4845">
                  <c:v>750</c:v>
                </c:pt>
                <c:pt idx="4846">
                  <c:v>750</c:v>
                </c:pt>
                <c:pt idx="4847">
                  <c:v>750</c:v>
                </c:pt>
                <c:pt idx="4848">
                  <c:v>750</c:v>
                </c:pt>
                <c:pt idx="4849">
                  <c:v>750</c:v>
                </c:pt>
                <c:pt idx="4850">
                  <c:v>750</c:v>
                </c:pt>
                <c:pt idx="4851">
                  <c:v>750</c:v>
                </c:pt>
                <c:pt idx="4852">
                  <c:v>750</c:v>
                </c:pt>
                <c:pt idx="4853">
                  <c:v>750</c:v>
                </c:pt>
                <c:pt idx="4854">
                  <c:v>750</c:v>
                </c:pt>
                <c:pt idx="4855">
                  <c:v>750</c:v>
                </c:pt>
                <c:pt idx="4856">
                  <c:v>750</c:v>
                </c:pt>
                <c:pt idx="4857">
                  <c:v>750</c:v>
                </c:pt>
                <c:pt idx="4858">
                  <c:v>750</c:v>
                </c:pt>
                <c:pt idx="4859">
                  <c:v>750</c:v>
                </c:pt>
                <c:pt idx="4860">
                  <c:v>750</c:v>
                </c:pt>
                <c:pt idx="4861">
                  <c:v>750</c:v>
                </c:pt>
                <c:pt idx="4862">
                  <c:v>750</c:v>
                </c:pt>
                <c:pt idx="4863">
                  <c:v>750</c:v>
                </c:pt>
                <c:pt idx="4864">
                  <c:v>750</c:v>
                </c:pt>
                <c:pt idx="4865">
                  <c:v>750</c:v>
                </c:pt>
                <c:pt idx="4866">
                  <c:v>750</c:v>
                </c:pt>
                <c:pt idx="4867">
                  <c:v>750</c:v>
                </c:pt>
                <c:pt idx="4868">
                  <c:v>750</c:v>
                </c:pt>
                <c:pt idx="4869">
                  <c:v>750</c:v>
                </c:pt>
                <c:pt idx="4870">
                  <c:v>750</c:v>
                </c:pt>
                <c:pt idx="4871">
                  <c:v>750</c:v>
                </c:pt>
                <c:pt idx="4872">
                  <c:v>750</c:v>
                </c:pt>
                <c:pt idx="4873">
                  <c:v>750</c:v>
                </c:pt>
                <c:pt idx="4874">
                  <c:v>750</c:v>
                </c:pt>
                <c:pt idx="4875">
                  <c:v>750</c:v>
                </c:pt>
                <c:pt idx="4876">
                  <c:v>750</c:v>
                </c:pt>
                <c:pt idx="4877">
                  <c:v>750</c:v>
                </c:pt>
                <c:pt idx="4878">
                  <c:v>750</c:v>
                </c:pt>
                <c:pt idx="4879">
                  <c:v>750</c:v>
                </c:pt>
                <c:pt idx="4880">
                  <c:v>750</c:v>
                </c:pt>
                <c:pt idx="4881">
                  <c:v>750</c:v>
                </c:pt>
                <c:pt idx="4882">
                  <c:v>750</c:v>
                </c:pt>
                <c:pt idx="4883">
                  <c:v>750</c:v>
                </c:pt>
                <c:pt idx="4884">
                  <c:v>750</c:v>
                </c:pt>
                <c:pt idx="4885">
                  <c:v>750</c:v>
                </c:pt>
                <c:pt idx="4886">
                  <c:v>750</c:v>
                </c:pt>
                <c:pt idx="4887">
                  <c:v>750</c:v>
                </c:pt>
                <c:pt idx="4888">
                  <c:v>750</c:v>
                </c:pt>
                <c:pt idx="4889">
                  <c:v>750</c:v>
                </c:pt>
                <c:pt idx="4890">
                  <c:v>750</c:v>
                </c:pt>
                <c:pt idx="4891">
                  <c:v>750</c:v>
                </c:pt>
                <c:pt idx="4892">
                  <c:v>750</c:v>
                </c:pt>
                <c:pt idx="4893">
                  <c:v>750</c:v>
                </c:pt>
                <c:pt idx="4894">
                  <c:v>750</c:v>
                </c:pt>
                <c:pt idx="4895">
                  <c:v>750</c:v>
                </c:pt>
                <c:pt idx="4896">
                  <c:v>750</c:v>
                </c:pt>
                <c:pt idx="4897">
                  <c:v>750</c:v>
                </c:pt>
                <c:pt idx="4898">
                  <c:v>750</c:v>
                </c:pt>
                <c:pt idx="4899">
                  <c:v>750</c:v>
                </c:pt>
                <c:pt idx="4900">
                  <c:v>750</c:v>
                </c:pt>
                <c:pt idx="4901">
                  <c:v>750</c:v>
                </c:pt>
                <c:pt idx="4902">
                  <c:v>750</c:v>
                </c:pt>
                <c:pt idx="4903">
                  <c:v>750</c:v>
                </c:pt>
                <c:pt idx="4904">
                  <c:v>750</c:v>
                </c:pt>
                <c:pt idx="4905">
                  <c:v>750</c:v>
                </c:pt>
                <c:pt idx="4906">
                  <c:v>750</c:v>
                </c:pt>
                <c:pt idx="4907">
                  <c:v>750</c:v>
                </c:pt>
                <c:pt idx="4908">
                  <c:v>750</c:v>
                </c:pt>
                <c:pt idx="4909">
                  <c:v>750</c:v>
                </c:pt>
                <c:pt idx="4910">
                  <c:v>750</c:v>
                </c:pt>
                <c:pt idx="4911">
                  <c:v>750</c:v>
                </c:pt>
                <c:pt idx="4912">
                  <c:v>750</c:v>
                </c:pt>
                <c:pt idx="4913">
                  <c:v>750</c:v>
                </c:pt>
                <c:pt idx="4914">
                  <c:v>750</c:v>
                </c:pt>
                <c:pt idx="4915">
                  <c:v>750</c:v>
                </c:pt>
                <c:pt idx="4916">
                  <c:v>750</c:v>
                </c:pt>
                <c:pt idx="4917">
                  <c:v>750</c:v>
                </c:pt>
                <c:pt idx="4918">
                  <c:v>750</c:v>
                </c:pt>
                <c:pt idx="4919">
                  <c:v>750</c:v>
                </c:pt>
                <c:pt idx="4920">
                  <c:v>750</c:v>
                </c:pt>
                <c:pt idx="4921">
                  <c:v>750</c:v>
                </c:pt>
                <c:pt idx="4922">
                  <c:v>750</c:v>
                </c:pt>
                <c:pt idx="4923">
                  <c:v>750</c:v>
                </c:pt>
                <c:pt idx="4924">
                  <c:v>750</c:v>
                </c:pt>
                <c:pt idx="4925">
                  <c:v>750</c:v>
                </c:pt>
                <c:pt idx="4926">
                  <c:v>750</c:v>
                </c:pt>
                <c:pt idx="4927">
                  <c:v>750</c:v>
                </c:pt>
                <c:pt idx="4928">
                  <c:v>750</c:v>
                </c:pt>
                <c:pt idx="4929">
                  <c:v>750</c:v>
                </c:pt>
                <c:pt idx="4930">
                  <c:v>750</c:v>
                </c:pt>
                <c:pt idx="4931">
                  <c:v>750</c:v>
                </c:pt>
                <c:pt idx="4932">
                  <c:v>750</c:v>
                </c:pt>
                <c:pt idx="4933">
                  <c:v>750</c:v>
                </c:pt>
                <c:pt idx="4934">
                  <c:v>750</c:v>
                </c:pt>
                <c:pt idx="4935">
                  <c:v>750</c:v>
                </c:pt>
                <c:pt idx="4936">
                  <c:v>750</c:v>
                </c:pt>
                <c:pt idx="4937">
                  <c:v>750</c:v>
                </c:pt>
                <c:pt idx="4938">
                  <c:v>750</c:v>
                </c:pt>
                <c:pt idx="4939">
                  <c:v>750</c:v>
                </c:pt>
                <c:pt idx="4940">
                  <c:v>750</c:v>
                </c:pt>
                <c:pt idx="4941">
                  <c:v>750</c:v>
                </c:pt>
                <c:pt idx="4942">
                  <c:v>750</c:v>
                </c:pt>
                <c:pt idx="4943">
                  <c:v>750</c:v>
                </c:pt>
                <c:pt idx="4944">
                  <c:v>750</c:v>
                </c:pt>
                <c:pt idx="4945">
                  <c:v>750</c:v>
                </c:pt>
                <c:pt idx="4946">
                  <c:v>750</c:v>
                </c:pt>
                <c:pt idx="4947">
                  <c:v>750</c:v>
                </c:pt>
                <c:pt idx="4948">
                  <c:v>750</c:v>
                </c:pt>
                <c:pt idx="4949">
                  <c:v>750</c:v>
                </c:pt>
                <c:pt idx="4950">
                  <c:v>750</c:v>
                </c:pt>
                <c:pt idx="4951">
                  <c:v>750</c:v>
                </c:pt>
                <c:pt idx="4952">
                  <c:v>750</c:v>
                </c:pt>
                <c:pt idx="4953">
                  <c:v>750</c:v>
                </c:pt>
                <c:pt idx="4954">
                  <c:v>750</c:v>
                </c:pt>
                <c:pt idx="4955">
                  <c:v>750</c:v>
                </c:pt>
                <c:pt idx="4956">
                  <c:v>750</c:v>
                </c:pt>
                <c:pt idx="4957">
                  <c:v>750</c:v>
                </c:pt>
                <c:pt idx="4958">
                  <c:v>750</c:v>
                </c:pt>
                <c:pt idx="4959">
                  <c:v>750</c:v>
                </c:pt>
                <c:pt idx="4960">
                  <c:v>750</c:v>
                </c:pt>
                <c:pt idx="4961">
                  <c:v>750</c:v>
                </c:pt>
                <c:pt idx="4962">
                  <c:v>750</c:v>
                </c:pt>
                <c:pt idx="4963">
                  <c:v>750</c:v>
                </c:pt>
                <c:pt idx="4964">
                  <c:v>750</c:v>
                </c:pt>
                <c:pt idx="4965">
                  <c:v>750</c:v>
                </c:pt>
                <c:pt idx="4966">
                  <c:v>750</c:v>
                </c:pt>
                <c:pt idx="4967">
                  <c:v>750</c:v>
                </c:pt>
                <c:pt idx="4968">
                  <c:v>750</c:v>
                </c:pt>
                <c:pt idx="4969">
                  <c:v>750</c:v>
                </c:pt>
                <c:pt idx="4970">
                  <c:v>750</c:v>
                </c:pt>
                <c:pt idx="4971">
                  <c:v>750</c:v>
                </c:pt>
                <c:pt idx="4972">
                  <c:v>750</c:v>
                </c:pt>
                <c:pt idx="4973">
                  <c:v>750</c:v>
                </c:pt>
                <c:pt idx="4974">
                  <c:v>750</c:v>
                </c:pt>
                <c:pt idx="4975">
                  <c:v>750</c:v>
                </c:pt>
                <c:pt idx="4976">
                  <c:v>750</c:v>
                </c:pt>
                <c:pt idx="4977">
                  <c:v>750</c:v>
                </c:pt>
                <c:pt idx="4978">
                  <c:v>750</c:v>
                </c:pt>
                <c:pt idx="4979">
                  <c:v>750</c:v>
                </c:pt>
                <c:pt idx="4980">
                  <c:v>750</c:v>
                </c:pt>
                <c:pt idx="4981">
                  <c:v>750</c:v>
                </c:pt>
                <c:pt idx="4982">
                  <c:v>750</c:v>
                </c:pt>
                <c:pt idx="4983">
                  <c:v>750</c:v>
                </c:pt>
                <c:pt idx="4984">
                  <c:v>750</c:v>
                </c:pt>
                <c:pt idx="4985">
                  <c:v>750</c:v>
                </c:pt>
                <c:pt idx="4986">
                  <c:v>750</c:v>
                </c:pt>
                <c:pt idx="4987">
                  <c:v>750</c:v>
                </c:pt>
                <c:pt idx="4988">
                  <c:v>750</c:v>
                </c:pt>
                <c:pt idx="4989">
                  <c:v>750</c:v>
                </c:pt>
                <c:pt idx="4990">
                  <c:v>750</c:v>
                </c:pt>
                <c:pt idx="4991">
                  <c:v>750</c:v>
                </c:pt>
                <c:pt idx="4992">
                  <c:v>750</c:v>
                </c:pt>
                <c:pt idx="4993">
                  <c:v>750</c:v>
                </c:pt>
                <c:pt idx="4994">
                  <c:v>750</c:v>
                </c:pt>
                <c:pt idx="4995">
                  <c:v>750</c:v>
                </c:pt>
                <c:pt idx="4996">
                  <c:v>750</c:v>
                </c:pt>
                <c:pt idx="4997">
                  <c:v>750</c:v>
                </c:pt>
                <c:pt idx="4998">
                  <c:v>750</c:v>
                </c:pt>
                <c:pt idx="4999">
                  <c:v>750</c:v>
                </c:pt>
                <c:pt idx="5000">
                  <c:v>750</c:v>
                </c:pt>
                <c:pt idx="5001">
                  <c:v>750</c:v>
                </c:pt>
                <c:pt idx="5002">
                  <c:v>750</c:v>
                </c:pt>
                <c:pt idx="5003">
                  <c:v>750</c:v>
                </c:pt>
                <c:pt idx="5004">
                  <c:v>750</c:v>
                </c:pt>
                <c:pt idx="5005">
                  <c:v>750</c:v>
                </c:pt>
                <c:pt idx="5006">
                  <c:v>750</c:v>
                </c:pt>
                <c:pt idx="5007">
                  <c:v>750</c:v>
                </c:pt>
                <c:pt idx="5008">
                  <c:v>750</c:v>
                </c:pt>
                <c:pt idx="5009">
                  <c:v>750</c:v>
                </c:pt>
                <c:pt idx="5010">
                  <c:v>750</c:v>
                </c:pt>
                <c:pt idx="5011">
                  <c:v>750</c:v>
                </c:pt>
                <c:pt idx="5012">
                  <c:v>750</c:v>
                </c:pt>
                <c:pt idx="5013">
                  <c:v>750</c:v>
                </c:pt>
                <c:pt idx="5014">
                  <c:v>750</c:v>
                </c:pt>
                <c:pt idx="5015">
                  <c:v>750</c:v>
                </c:pt>
                <c:pt idx="5016">
                  <c:v>750</c:v>
                </c:pt>
                <c:pt idx="5017">
                  <c:v>750</c:v>
                </c:pt>
                <c:pt idx="5018">
                  <c:v>750</c:v>
                </c:pt>
                <c:pt idx="5019">
                  <c:v>750</c:v>
                </c:pt>
                <c:pt idx="5020">
                  <c:v>750</c:v>
                </c:pt>
                <c:pt idx="5021">
                  <c:v>750</c:v>
                </c:pt>
                <c:pt idx="5022">
                  <c:v>750</c:v>
                </c:pt>
                <c:pt idx="5023">
                  <c:v>750</c:v>
                </c:pt>
                <c:pt idx="5024">
                  <c:v>750</c:v>
                </c:pt>
                <c:pt idx="5025">
                  <c:v>750</c:v>
                </c:pt>
                <c:pt idx="5026">
                  <c:v>750</c:v>
                </c:pt>
                <c:pt idx="5027">
                  <c:v>750</c:v>
                </c:pt>
                <c:pt idx="5028">
                  <c:v>750</c:v>
                </c:pt>
                <c:pt idx="5029">
                  <c:v>750</c:v>
                </c:pt>
                <c:pt idx="5030">
                  <c:v>750</c:v>
                </c:pt>
                <c:pt idx="5031">
                  <c:v>750</c:v>
                </c:pt>
                <c:pt idx="5032">
                  <c:v>750</c:v>
                </c:pt>
                <c:pt idx="5033">
                  <c:v>750</c:v>
                </c:pt>
                <c:pt idx="5034">
                  <c:v>750</c:v>
                </c:pt>
                <c:pt idx="5035">
                  <c:v>750</c:v>
                </c:pt>
                <c:pt idx="5036">
                  <c:v>750</c:v>
                </c:pt>
                <c:pt idx="5037">
                  <c:v>750</c:v>
                </c:pt>
                <c:pt idx="5038">
                  <c:v>750</c:v>
                </c:pt>
                <c:pt idx="5039">
                  <c:v>750</c:v>
                </c:pt>
                <c:pt idx="5040">
                  <c:v>750</c:v>
                </c:pt>
                <c:pt idx="5041">
                  <c:v>750</c:v>
                </c:pt>
                <c:pt idx="5042">
                  <c:v>750</c:v>
                </c:pt>
                <c:pt idx="5043">
                  <c:v>750</c:v>
                </c:pt>
                <c:pt idx="5044">
                  <c:v>750</c:v>
                </c:pt>
                <c:pt idx="5045">
                  <c:v>750</c:v>
                </c:pt>
                <c:pt idx="5046">
                  <c:v>750</c:v>
                </c:pt>
                <c:pt idx="5047">
                  <c:v>750</c:v>
                </c:pt>
                <c:pt idx="5048">
                  <c:v>750</c:v>
                </c:pt>
                <c:pt idx="5049">
                  <c:v>750</c:v>
                </c:pt>
                <c:pt idx="5050">
                  <c:v>750</c:v>
                </c:pt>
                <c:pt idx="5051">
                  <c:v>750</c:v>
                </c:pt>
                <c:pt idx="5052">
                  <c:v>750</c:v>
                </c:pt>
                <c:pt idx="5053">
                  <c:v>750</c:v>
                </c:pt>
                <c:pt idx="5054">
                  <c:v>750</c:v>
                </c:pt>
                <c:pt idx="5055">
                  <c:v>750</c:v>
                </c:pt>
                <c:pt idx="5056">
                  <c:v>750</c:v>
                </c:pt>
                <c:pt idx="5057">
                  <c:v>750</c:v>
                </c:pt>
                <c:pt idx="5058">
                  <c:v>750</c:v>
                </c:pt>
                <c:pt idx="5059">
                  <c:v>750</c:v>
                </c:pt>
                <c:pt idx="5060">
                  <c:v>750</c:v>
                </c:pt>
                <c:pt idx="5061">
                  <c:v>750</c:v>
                </c:pt>
                <c:pt idx="5062">
                  <c:v>750</c:v>
                </c:pt>
                <c:pt idx="5063">
                  <c:v>750</c:v>
                </c:pt>
                <c:pt idx="5064">
                  <c:v>750</c:v>
                </c:pt>
                <c:pt idx="5065">
                  <c:v>750</c:v>
                </c:pt>
                <c:pt idx="5066">
                  <c:v>750</c:v>
                </c:pt>
                <c:pt idx="5067">
                  <c:v>750</c:v>
                </c:pt>
                <c:pt idx="5068">
                  <c:v>750</c:v>
                </c:pt>
                <c:pt idx="5069">
                  <c:v>750</c:v>
                </c:pt>
                <c:pt idx="5070">
                  <c:v>750</c:v>
                </c:pt>
                <c:pt idx="5071">
                  <c:v>750</c:v>
                </c:pt>
                <c:pt idx="5072">
                  <c:v>750</c:v>
                </c:pt>
                <c:pt idx="5073">
                  <c:v>750</c:v>
                </c:pt>
                <c:pt idx="5074">
                  <c:v>750</c:v>
                </c:pt>
                <c:pt idx="5075">
                  <c:v>750</c:v>
                </c:pt>
                <c:pt idx="5076">
                  <c:v>750</c:v>
                </c:pt>
                <c:pt idx="5077">
                  <c:v>750</c:v>
                </c:pt>
                <c:pt idx="5078">
                  <c:v>750</c:v>
                </c:pt>
                <c:pt idx="5079">
                  <c:v>750</c:v>
                </c:pt>
                <c:pt idx="5080">
                  <c:v>750</c:v>
                </c:pt>
                <c:pt idx="5081">
                  <c:v>750</c:v>
                </c:pt>
                <c:pt idx="5082">
                  <c:v>750</c:v>
                </c:pt>
                <c:pt idx="5083">
                  <c:v>750</c:v>
                </c:pt>
                <c:pt idx="5084">
                  <c:v>750</c:v>
                </c:pt>
                <c:pt idx="5085">
                  <c:v>750</c:v>
                </c:pt>
                <c:pt idx="5086">
                  <c:v>750</c:v>
                </c:pt>
                <c:pt idx="5087">
                  <c:v>750</c:v>
                </c:pt>
                <c:pt idx="5088">
                  <c:v>750</c:v>
                </c:pt>
                <c:pt idx="5089">
                  <c:v>750</c:v>
                </c:pt>
                <c:pt idx="5090">
                  <c:v>750</c:v>
                </c:pt>
                <c:pt idx="5091">
                  <c:v>750</c:v>
                </c:pt>
                <c:pt idx="5092">
                  <c:v>750</c:v>
                </c:pt>
                <c:pt idx="5093">
                  <c:v>750</c:v>
                </c:pt>
                <c:pt idx="5094">
                  <c:v>750</c:v>
                </c:pt>
                <c:pt idx="5095">
                  <c:v>750</c:v>
                </c:pt>
                <c:pt idx="5096">
                  <c:v>750</c:v>
                </c:pt>
                <c:pt idx="5097">
                  <c:v>750</c:v>
                </c:pt>
                <c:pt idx="5098">
                  <c:v>750</c:v>
                </c:pt>
                <c:pt idx="5099">
                  <c:v>750</c:v>
                </c:pt>
                <c:pt idx="5100">
                  <c:v>750</c:v>
                </c:pt>
                <c:pt idx="5101">
                  <c:v>750</c:v>
                </c:pt>
                <c:pt idx="5102">
                  <c:v>750</c:v>
                </c:pt>
                <c:pt idx="5103">
                  <c:v>750</c:v>
                </c:pt>
                <c:pt idx="5104">
                  <c:v>750</c:v>
                </c:pt>
                <c:pt idx="5105">
                  <c:v>750</c:v>
                </c:pt>
                <c:pt idx="5106">
                  <c:v>750</c:v>
                </c:pt>
                <c:pt idx="5107">
                  <c:v>750</c:v>
                </c:pt>
                <c:pt idx="5108">
                  <c:v>750</c:v>
                </c:pt>
                <c:pt idx="5109">
                  <c:v>750</c:v>
                </c:pt>
                <c:pt idx="5110">
                  <c:v>750</c:v>
                </c:pt>
                <c:pt idx="5111">
                  <c:v>750</c:v>
                </c:pt>
                <c:pt idx="5112">
                  <c:v>750</c:v>
                </c:pt>
                <c:pt idx="5113">
                  <c:v>750</c:v>
                </c:pt>
                <c:pt idx="5114">
                  <c:v>750</c:v>
                </c:pt>
                <c:pt idx="5115">
                  <c:v>750</c:v>
                </c:pt>
                <c:pt idx="5116">
                  <c:v>750</c:v>
                </c:pt>
                <c:pt idx="5117">
                  <c:v>750</c:v>
                </c:pt>
                <c:pt idx="5118">
                  <c:v>750</c:v>
                </c:pt>
                <c:pt idx="5119">
                  <c:v>750</c:v>
                </c:pt>
                <c:pt idx="5120">
                  <c:v>750</c:v>
                </c:pt>
                <c:pt idx="5121">
                  <c:v>750</c:v>
                </c:pt>
                <c:pt idx="5122">
                  <c:v>750</c:v>
                </c:pt>
                <c:pt idx="5123">
                  <c:v>750</c:v>
                </c:pt>
                <c:pt idx="5124">
                  <c:v>750</c:v>
                </c:pt>
                <c:pt idx="5125">
                  <c:v>750</c:v>
                </c:pt>
                <c:pt idx="5126">
                  <c:v>750</c:v>
                </c:pt>
                <c:pt idx="5127">
                  <c:v>750</c:v>
                </c:pt>
                <c:pt idx="5128">
                  <c:v>750</c:v>
                </c:pt>
                <c:pt idx="5129">
                  <c:v>750</c:v>
                </c:pt>
                <c:pt idx="5130">
                  <c:v>750</c:v>
                </c:pt>
                <c:pt idx="5131">
                  <c:v>750</c:v>
                </c:pt>
                <c:pt idx="5132">
                  <c:v>750</c:v>
                </c:pt>
                <c:pt idx="5133">
                  <c:v>750</c:v>
                </c:pt>
                <c:pt idx="5134">
                  <c:v>750</c:v>
                </c:pt>
                <c:pt idx="5135">
                  <c:v>750</c:v>
                </c:pt>
                <c:pt idx="5136">
                  <c:v>750</c:v>
                </c:pt>
                <c:pt idx="5137">
                  <c:v>750</c:v>
                </c:pt>
                <c:pt idx="5138">
                  <c:v>750</c:v>
                </c:pt>
                <c:pt idx="5139">
                  <c:v>750</c:v>
                </c:pt>
                <c:pt idx="5140">
                  <c:v>750</c:v>
                </c:pt>
                <c:pt idx="5141">
                  <c:v>750</c:v>
                </c:pt>
                <c:pt idx="5142">
                  <c:v>750</c:v>
                </c:pt>
                <c:pt idx="5143">
                  <c:v>750</c:v>
                </c:pt>
                <c:pt idx="5144">
                  <c:v>750</c:v>
                </c:pt>
                <c:pt idx="5145">
                  <c:v>750</c:v>
                </c:pt>
                <c:pt idx="5146">
                  <c:v>750</c:v>
                </c:pt>
                <c:pt idx="5147">
                  <c:v>750</c:v>
                </c:pt>
                <c:pt idx="5148">
                  <c:v>750</c:v>
                </c:pt>
                <c:pt idx="5149">
                  <c:v>750</c:v>
                </c:pt>
                <c:pt idx="5150">
                  <c:v>750</c:v>
                </c:pt>
                <c:pt idx="5151">
                  <c:v>750</c:v>
                </c:pt>
                <c:pt idx="5152">
                  <c:v>750</c:v>
                </c:pt>
                <c:pt idx="5153">
                  <c:v>750</c:v>
                </c:pt>
                <c:pt idx="5154">
                  <c:v>750</c:v>
                </c:pt>
                <c:pt idx="5155">
                  <c:v>750</c:v>
                </c:pt>
                <c:pt idx="5156">
                  <c:v>750</c:v>
                </c:pt>
                <c:pt idx="5157">
                  <c:v>750</c:v>
                </c:pt>
                <c:pt idx="5158">
                  <c:v>750</c:v>
                </c:pt>
                <c:pt idx="5159">
                  <c:v>750</c:v>
                </c:pt>
                <c:pt idx="5160">
                  <c:v>750</c:v>
                </c:pt>
                <c:pt idx="5161">
                  <c:v>750</c:v>
                </c:pt>
                <c:pt idx="5162">
                  <c:v>750</c:v>
                </c:pt>
                <c:pt idx="5163">
                  <c:v>750</c:v>
                </c:pt>
                <c:pt idx="5164">
                  <c:v>750</c:v>
                </c:pt>
                <c:pt idx="5165">
                  <c:v>750</c:v>
                </c:pt>
                <c:pt idx="5166">
                  <c:v>750</c:v>
                </c:pt>
                <c:pt idx="5167">
                  <c:v>750</c:v>
                </c:pt>
                <c:pt idx="5168">
                  <c:v>750</c:v>
                </c:pt>
                <c:pt idx="5169">
                  <c:v>750</c:v>
                </c:pt>
                <c:pt idx="5170">
                  <c:v>750</c:v>
                </c:pt>
                <c:pt idx="5171">
                  <c:v>750</c:v>
                </c:pt>
                <c:pt idx="5172">
                  <c:v>750</c:v>
                </c:pt>
                <c:pt idx="5173">
                  <c:v>750</c:v>
                </c:pt>
                <c:pt idx="5174">
                  <c:v>750</c:v>
                </c:pt>
                <c:pt idx="5175">
                  <c:v>750</c:v>
                </c:pt>
                <c:pt idx="5176">
                  <c:v>750</c:v>
                </c:pt>
                <c:pt idx="5177">
                  <c:v>750</c:v>
                </c:pt>
                <c:pt idx="5178">
                  <c:v>750</c:v>
                </c:pt>
                <c:pt idx="5179">
                  <c:v>750</c:v>
                </c:pt>
                <c:pt idx="5180">
                  <c:v>750</c:v>
                </c:pt>
                <c:pt idx="5181">
                  <c:v>750</c:v>
                </c:pt>
                <c:pt idx="5182">
                  <c:v>750</c:v>
                </c:pt>
                <c:pt idx="5183">
                  <c:v>750</c:v>
                </c:pt>
                <c:pt idx="5184">
                  <c:v>750</c:v>
                </c:pt>
                <c:pt idx="5185">
                  <c:v>750</c:v>
                </c:pt>
                <c:pt idx="5186">
                  <c:v>750</c:v>
                </c:pt>
                <c:pt idx="5187">
                  <c:v>750</c:v>
                </c:pt>
                <c:pt idx="5188">
                  <c:v>750</c:v>
                </c:pt>
                <c:pt idx="5189">
                  <c:v>750</c:v>
                </c:pt>
                <c:pt idx="5190">
                  <c:v>750</c:v>
                </c:pt>
                <c:pt idx="5191">
                  <c:v>750</c:v>
                </c:pt>
                <c:pt idx="5192">
                  <c:v>750</c:v>
                </c:pt>
                <c:pt idx="5193">
                  <c:v>750</c:v>
                </c:pt>
                <c:pt idx="5194">
                  <c:v>750</c:v>
                </c:pt>
                <c:pt idx="5195">
                  <c:v>750</c:v>
                </c:pt>
                <c:pt idx="5196">
                  <c:v>750</c:v>
                </c:pt>
                <c:pt idx="5197">
                  <c:v>750</c:v>
                </c:pt>
                <c:pt idx="5198">
                  <c:v>750</c:v>
                </c:pt>
                <c:pt idx="5199">
                  <c:v>750</c:v>
                </c:pt>
                <c:pt idx="5200">
                  <c:v>750</c:v>
                </c:pt>
                <c:pt idx="5201">
                  <c:v>750</c:v>
                </c:pt>
                <c:pt idx="5202">
                  <c:v>750</c:v>
                </c:pt>
                <c:pt idx="5203">
                  <c:v>750</c:v>
                </c:pt>
                <c:pt idx="5204">
                  <c:v>750</c:v>
                </c:pt>
                <c:pt idx="5205">
                  <c:v>750</c:v>
                </c:pt>
                <c:pt idx="5206">
                  <c:v>750</c:v>
                </c:pt>
                <c:pt idx="5207">
                  <c:v>750</c:v>
                </c:pt>
                <c:pt idx="5208">
                  <c:v>750</c:v>
                </c:pt>
                <c:pt idx="5209">
                  <c:v>750</c:v>
                </c:pt>
                <c:pt idx="5210">
                  <c:v>750</c:v>
                </c:pt>
                <c:pt idx="5211">
                  <c:v>750</c:v>
                </c:pt>
                <c:pt idx="5212">
                  <c:v>750</c:v>
                </c:pt>
                <c:pt idx="5213">
                  <c:v>750</c:v>
                </c:pt>
                <c:pt idx="5214">
                  <c:v>750</c:v>
                </c:pt>
                <c:pt idx="5215">
                  <c:v>750</c:v>
                </c:pt>
                <c:pt idx="5216">
                  <c:v>750</c:v>
                </c:pt>
                <c:pt idx="5217">
                  <c:v>750</c:v>
                </c:pt>
                <c:pt idx="5218">
                  <c:v>750</c:v>
                </c:pt>
                <c:pt idx="5219">
                  <c:v>750</c:v>
                </c:pt>
                <c:pt idx="5220">
                  <c:v>750</c:v>
                </c:pt>
                <c:pt idx="5221">
                  <c:v>750</c:v>
                </c:pt>
                <c:pt idx="5222">
                  <c:v>750</c:v>
                </c:pt>
                <c:pt idx="5223">
                  <c:v>750</c:v>
                </c:pt>
                <c:pt idx="5224">
                  <c:v>750</c:v>
                </c:pt>
                <c:pt idx="5225">
                  <c:v>750</c:v>
                </c:pt>
                <c:pt idx="5226">
                  <c:v>750</c:v>
                </c:pt>
                <c:pt idx="5227">
                  <c:v>750</c:v>
                </c:pt>
                <c:pt idx="5228">
                  <c:v>750</c:v>
                </c:pt>
                <c:pt idx="5229">
                  <c:v>750</c:v>
                </c:pt>
                <c:pt idx="5230">
                  <c:v>750</c:v>
                </c:pt>
                <c:pt idx="5231">
                  <c:v>750</c:v>
                </c:pt>
                <c:pt idx="5232">
                  <c:v>750</c:v>
                </c:pt>
                <c:pt idx="5233">
                  <c:v>750</c:v>
                </c:pt>
                <c:pt idx="5234">
                  <c:v>750</c:v>
                </c:pt>
                <c:pt idx="5235">
                  <c:v>750</c:v>
                </c:pt>
                <c:pt idx="5236">
                  <c:v>750</c:v>
                </c:pt>
                <c:pt idx="5237">
                  <c:v>750</c:v>
                </c:pt>
                <c:pt idx="5238">
                  <c:v>750</c:v>
                </c:pt>
                <c:pt idx="5239">
                  <c:v>750</c:v>
                </c:pt>
                <c:pt idx="5240">
                  <c:v>750</c:v>
                </c:pt>
                <c:pt idx="5241">
                  <c:v>750</c:v>
                </c:pt>
                <c:pt idx="5242">
                  <c:v>750</c:v>
                </c:pt>
                <c:pt idx="5243">
                  <c:v>750</c:v>
                </c:pt>
                <c:pt idx="5244">
                  <c:v>750</c:v>
                </c:pt>
                <c:pt idx="5245">
                  <c:v>750</c:v>
                </c:pt>
                <c:pt idx="5246">
                  <c:v>750</c:v>
                </c:pt>
                <c:pt idx="5247">
                  <c:v>750</c:v>
                </c:pt>
                <c:pt idx="5248">
                  <c:v>750</c:v>
                </c:pt>
                <c:pt idx="5249">
                  <c:v>750</c:v>
                </c:pt>
                <c:pt idx="5250">
                  <c:v>750</c:v>
                </c:pt>
                <c:pt idx="5251">
                  <c:v>750</c:v>
                </c:pt>
                <c:pt idx="5252">
                  <c:v>750</c:v>
                </c:pt>
                <c:pt idx="5253">
                  <c:v>750</c:v>
                </c:pt>
                <c:pt idx="5254">
                  <c:v>750</c:v>
                </c:pt>
                <c:pt idx="5255">
                  <c:v>750</c:v>
                </c:pt>
                <c:pt idx="5256">
                  <c:v>750</c:v>
                </c:pt>
                <c:pt idx="5257">
                  <c:v>750</c:v>
                </c:pt>
                <c:pt idx="5258">
                  <c:v>750</c:v>
                </c:pt>
                <c:pt idx="5259">
                  <c:v>750</c:v>
                </c:pt>
                <c:pt idx="5260">
                  <c:v>750</c:v>
                </c:pt>
                <c:pt idx="5261">
                  <c:v>750</c:v>
                </c:pt>
                <c:pt idx="5262">
                  <c:v>750</c:v>
                </c:pt>
                <c:pt idx="5263">
                  <c:v>750</c:v>
                </c:pt>
                <c:pt idx="5264">
                  <c:v>750</c:v>
                </c:pt>
                <c:pt idx="5265">
                  <c:v>750</c:v>
                </c:pt>
                <c:pt idx="5266">
                  <c:v>750</c:v>
                </c:pt>
                <c:pt idx="5267">
                  <c:v>750</c:v>
                </c:pt>
                <c:pt idx="5268">
                  <c:v>750</c:v>
                </c:pt>
                <c:pt idx="5269">
                  <c:v>750</c:v>
                </c:pt>
                <c:pt idx="5270">
                  <c:v>750</c:v>
                </c:pt>
                <c:pt idx="5271">
                  <c:v>750</c:v>
                </c:pt>
                <c:pt idx="5272">
                  <c:v>750</c:v>
                </c:pt>
                <c:pt idx="5273">
                  <c:v>750</c:v>
                </c:pt>
                <c:pt idx="5274">
                  <c:v>750</c:v>
                </c:pt>
                <c:pt idx="5275">
                  <c:v>750</c:v>
                </c:pt>
                <c:pt idx="5276">
                  <c:v>750</c:v>
                </c:pt>
                <c:pt idx="5277">
                  <c:v>750</c:v>
                </c:pt>
                <c:pt idx="5278">
                  <c:v>750</c:v>
                </c:pt>
                <c:pt idx="5279">
                  <c:v>750</c:v>
                </c:pt>
                <c:pt idx="5280">
                  <c:v>750</c:v>
                </c:pt>
                <c:pt idx="5281">
                  <c:v>750</c:v>
                </c:pt>
                <c:pt idx="5282">
                  <c:v>750</c:v>
                </c:pt>
                <c:pt idx="5283">
                  <c:v>750</c:v>
                </c:pt>
                <c:pt idx="5284">
                  <c:v>750</c:v>
                </c:pt>
                <c:pt idx="5285">
                  <c:v>750</c:v>
                </c:pt>
                <c:pt idx="5286">
                  <c:v>750</c:v>
                </c:pt>
                <c:pt idx="5287">
                  <c:v>750</c:v>
                </c:pt>
                <c:pt idx="5288">
                  <c:v>750</c:v>
                </c:pt>
                <c:pt idx="5289">
                  <c:v>750</c:v>
                </c:pt>
                <c:pt idx="5290">
                  <c:v>750</c:v>
                </c:pt>
                <c:pt idx="5291">
                  <c:v>750</c:v>
                </c:pt>
                <c:pt idx="5292">
                  <c:v>750</c:v>
                </c:pt>
                <c:pt idx="5293">
                  <c:v>750</c:v>
                </c:pt>
                <c:pt idx="5294">
                  <c:v>750</c:v>
                </c:pt>
                <c:pt idx="5295">
                  <c:v>750</c:v>
                </c:pt>
                <c:pt idx="5296">
                  <c:v>750</c:v>
                </c:pt>
                <c:pt idx="5297">
                  <c:v>750</c:v>
                </c:pt>
                <c:pt idx="5298">
                  <c:v>750</c:v>
                </c:pt>
                <c:pt idx="5299">
                  <c:v>750</c:v>
                </c:pt>
                <c:pt idx="5300">
                  <c:v>750</c:v>
                </c:pt>
                <c:pt idx="5301">
                  <c:v>750</c:v>
                </c:pt>
                <c:pt idx="5302">
                  <c:v>750</c:v>
                </c:pt>
                <c:pt idx="5303">
                  <c:v>750</c:v>
                </c:pt>
                <c:pt idx="5304">
                  <c:v>750</c:v>
                </c:pt>
                <c:pt idx="5305">
                  <c:v>750</c:v>
                </c:pt>
                <c:pt idx="5306">
                  <c:v>750</c:v>
                </c:pt>
                <c:pt idx="5307">
                  <c:v>750</c:v>
                </c:pt>
                <c:pt idx="5308">
                  <c:v>750</c:v>
                </c:pt>
                <c:pt idx="5309">
                  <c:v>750</c:v>
                </c:pt>
                <c:pt idx="5310">
                  <c:v>750</c:v>
                </c:pt>
                <c:pt idx="5311">
                  <c:v>750</c:v>
                </c:pt>
                <c:pt idx="5312">
                  <c:v>750</c:v>
                </c:pt>
                <c:pt idx="5313">
                  <c:v>750</c:v>
                </c:pt>
                <c:pt idx="5314">
                  <c:v>750</c:v>
                </c:pt>
                <c:pt idx="5315">
                  <c:v>750</c:v>
                </c:pt>
                <c:pt idx="5316">
                  <c:v>750</c:v>
                </c:pt>
                <c:pt idx="5317">
                  <c:v>750</c:v>
                </c:pt>
                <c:pt idx="5318">
                  <c:v>750</c:v>
                </c:pt>
                <c:pt idx="5319">
                  <c:v>750</c:v>
                </c:pt>
                <c:pt idx="5320">
                  <c:v>750</c:v>
                </c:pt>
                <c:pt idx="5321">
                  <c:v>750</c:v>
                </c:pt>
                <c:pt idx="5322">
                  <c:v>750</c:v>
                </c:pt>
                <c:pt idx="5323">
                  <c:v>750</c:v>
                </c:pt>
                <c:pt idx="5324">
                  <c:v>750</c:v>
                </c:pt>
                <c:pt idx="5325">
                  <c:v>750</c:v>
                </c:pt>
                <c:pt idx="5326">
                  <c:v>750</c:v>
                </c:pt>
                <c:pt idx="5327">
                  <c:v>750</c:v>
                </c:pt>
                <c:pt idx="5328">
                  <c:v>750</c:v>
                </c:pt>
                <c:pt idx="5329">
                  <c:v>750</c:v>
                </c:pt>
                <c:pt idx="5330">
                  <c:v>750</c:v>
                </c:pt>
                <c:pt idx="5331">
                  <c:v>750</c:v>
                </c:pt>
                <c:pt idx="5332">
                  <c:v>750</c:v>
                </c:pt>
                <c:pt idx="5333">
                  <c:v>750</c:v>
                </c:pt>
                <c:pt idx="5334">
                  <c:v>750</c:v>
                </c:pt>
                <c:pt idx="5335">
                  <c:v>750</c:v>
                </c:pt>
                <c:pt idx="5336">
                  <c:v>750</c:v>
                </c:pt>
                <c:pt idx="5337">
                  <c:v>750</c:v>
                </c:pt>
                <c:pt idx="5338">
                  <c:v>750</c:v>
                </c:pt>
                <c:pt idx="5339">
                  <c:v>750</c:v>
                </c:pt>
                <c:pt idx="5340">
                  <c:v>750</c:v>
                </c:pt>
                <c:pt idx="5341">
                  <c:v>750</c:v>
                </c:pt>
                <c:pt idx="5342">
                  <c:v>750</c:v>
                </c:pt>
                <c:pt idx="5343">
                  <c:v>750</c:v>
                </c:pt>
                <c:pt idx="5344">
                  <c:v>750</c:v>
                </c:pt>
                <c:pt idx="5345">
                  <c:v>750</c:v>
                </c:pt>
                <c:pt idx="5346">
                  <c:v>750</c:v>
                </c:pt>
                <c:pt idx="5347">
                  <c:v>750</c:v>
                </c:pt>
                <c:pt idx="5348">
                  <c:v>750</c:v>
                </c:pt>
                <c:pt idx="5349">
                  <c:v>750</c:v>
                </c:pt>
                <c:pt idx="5350">
                  <c:v>750</c:v>
                </c:pt>
                <c:pt idx="5351">
                  <c:v>750</c:v>
                </c:pt>
                <c:pt idx="5352">
                  <c:v>750</c:v>
                </c:pt>
                <c:pt idx="5353">
                  <c:v>750</c:v>
                </c:pt>
                <c:pt idx="5354">
                  <c:v>750</c:v>
                </c:pt>
                <c:pt idx="5355">
                  <c:v>750</c:v>
                </c:pt>
                <c:pt idx="5356">
                  <c:v>750</c:v>
                </c:pt>
                <c:pt idx="5357">
                  <c:v>750</c:v>
                </c:pt>
                <c:pt idx="5358">
                  <c:v>750</c:v>
                </c:pt>
                <c:pt idx="5359">
                  <c:v>750</c:v>
                </c:pt>
                <c:pt idx="5360">
                  <c:v>750</c:v>
                </c:pt>
                <c:pt idx="5361">
                  <c:v>750</c:v>
                </c:pt>
                <c:pt idx="5362">
                  <c:v>750</c:v>
                </c:pt>
                <c:pt idx="5363">
                  <c:v>750</c:v>
                </c:pt>
                <c:pt idx="5364">
                  <c:v>750</c:v>
                </c:pt>
                <c:pt idx="5365">
                  <c:v>750</c:v>
                </c:pt>
                <c:pt idx="5366">
                  <c:v>750</c:v>
                </c:pt>
                <c:pt idx="5367">
                  <c:v>750</c:v>
                </c:pt>
                <c:pt idx="5368">
                  <c:v>750</c:v>
                </c:pt>
                <c:pt idx="5369">
                  <c:v>750</c:v>
                </c:pt>
                <c:pt idx="5370">
                  <c:v>750</c:v>
                </c:pt>
                <c:pt idx="5371">
                  <c:v>750</c:v>
                </c:pt>
                <c:pt idx="5372">
                  <c:v>750</c:v>
                </c:pt>
                <c:pt idx="5373">
                  <c:v>750</c:v>
                </c:pt>
                <c:pt idx="5374">
                  <c:v>750</c:v>
                </c:pt>
                <c:pt idx="5375">
                  <c:v>750</c:v>
                </c:pt>
                <c:pt idx="5376">
                  <c:v>750</c:v>
                </c:pt>
                <c:pt idx="5377">
                  <c:v>750</c:v>
                </c:pt>
                <c:pt idx="5378">
                  <c:v>750</c:v>
                </c:pt>
                <c:pt idx="5379">
                  <c:v>750</c:v>
                </c:pt>
                <c:pt idx="5380">
                  <c:v>750</c:v>
                </c:pt>
                <c:pt idx="5381">
                  <c:v>750</c:v>
                </c:pt>
                <c:pt idx="5382">
                  <c:v>750</c:v>
                </c:pt>
                <c:pt idx="5383">
                  <c:v>750</c:v>
                </c:pt>
                <c:pt idx="5384">
                  <c:v>750</c:v>
                </c:pt>
                <c:pt idx="5385">
                  <c:v>750</c:v>
                </c:pt>
                <c:pt idx="5386">
                  <c:v>750</c:v>
                </c:pt>
                <c:pt idx="5387">
                  <c:v>750</c:v>
                </c:pt>
                <c:pt idx="5388">
                  <c:v>750</c:v>
                </c:pt>
                <c:pt idx="5389">
                  <c:v>750</c:v>
                </c:pt>
                <c:pt idx="5390">
                  <c:v>750</c:v>
                </c:pt>
                <c:pt idx="5391">
                  <c:v>750</c:v>
                </c:pt>
                <c:pt idx="5392">
                  <c:v>750</c:v>
                </c:pt>
                <c:pt idx="5393">
                  <c:v>750</c:v>
                </c:pt>
                <c:pt idx="5394">
                  <c:v>750</c:v>
                </c:pt>
                <c:pt idx="5395">
                  <c:v>750</c:v>
                </c:pt>
                <c:pt idx="5396">
                  <c:v>750</c:v>
                </c:pt>
                <c:pt idx="5397">
                  <c:v>750</c:v>
                </c:pt>
                <c:pt idx="5398">
                  <c:v>750</c:v>
                </c:pt>
                <c:pt idx="5399">
                  <c:v>750</c:v>
                </c:pt>
                <c:pt idx="5400">
                  <c:v>750</c:v>
                </c:pt>
                <c:pt idx="5401">
                  <c:v>750</c:v>
                </c:pt>
                <c:pt idx="5402">
                  <c:v>750</c:v>
                </c:pt>
                <c:pt idx="5403">
                  <c:v>750</c:v>
                </c:pt>
                <c:pt idx="5404">
                  <c:v>750</c:v>
                </c:pt>
                <c:pt idx="5405">
                  <c:v>750</c:v>
                </c:pt>
                <c:pt idx="5406">
                  <c:v>750</c:v>
                </c:pt>
                <c:pt idx="5407">
                  <c:v>750</c:v>
                </c:pt>
                <c:pt idx="5408">
                  <c:v>750</c:v>
                </c:pt>
                <c:pt idx="5409">
                  <c:v>750</c:v>
                </c:pt>
                <c:pt idx="5410">
                  <c:v>750</c:v>
                </c:pt>
                <c:pt idx="5411">
                  <c:v>750</c:v>
                </c:pt>
                <c:pt idx="5412">
                  <c:v>750</c:v>
                </c:pt>
                <c:pt idx="5413">
                  <c:v>750</c:v>
                </c:pt>
                <c:pt idx="5414">
                  <c:v>750</c:v>
                </c:pt>
                <c:pt idx="5415">
                  <c:v>750</c:v>
                </c:pt>
                <c:pt idx="5416">
                  <c:v>750</c:v>
                </c:pt>
                <c:pt idx="5417">
                  <c:v>750</c:v>
                </c:pt>
                <c:pt idx="5418">
                  <c:v>750</c:v>
                </c:pt>
                <c:pt idx="5419">
                  <c:v>750</c:v>
                </c:pt>
                <c:pt idx="5420">
                  <c:v>750</c:v>
                </c:pt>
                <c:pt idx="5421">
                  <c:v>750</c:v>
                </c:pt>
                <c:pt idx="5422">
                  <c:v>750</c:v>
                </c:pt>
                <c:pt idx="5423">
                  <c:v>750</c:v>
                </c:pt>
                <c:pt idx="5424">
                  <c:v>750</c:v>
                </c:pt>
                <c:pt idx="5425">
                  <c:v>750</c:v>
                </c:pt>
                <c:pt idx="5426">
                  <c:v>750</c:v>
                </c:pt>
                <c:pt idx="5427">
                  <c:v>750</c:v>
                </c:pt>
                <c:pt idx="5428">
                  <c:v>750</c:v>
                </c:pt>
                <c:pt idx="5429">
                  <c:v>750</c:v>
                </c:pt>
                <c:pt idx="5430">
                  <c:v>750</c:v>
                </c:pt>
                <c:pt idx="5431">
                  <c:v>750</c:v>
                </c:pt>
                <c:pt idx="5432">
                  <c:v>750</c:v>
                </c:pt>
                <c:pt idx="5433">
                  <c:v>750</c:v>
                </c:pt>
                <c:pt idx="5434">
                  <c:v>750</c:v>
                </c:pt>
                <c:pt idx="5435">
                  <c:v>750</c:v>
                </c:pt>
                <c:pt idx="5436">
                  <c:v>750</c:v>
                </c:pt>
                <c:pt idx="5437">
                  <c:v>750</c:v>
                </c:pt>
                <c:pt idx="5438">
                  <c:v>750</c:v>
                </c:pt>
                <c:pt idx="5439">
                  <c:v>750</c:v>
                </c:pt>
                <c:pt idx="5440">
                  <c:v>750</c:v>
                </c:pt>
                <c:pt idx="5441">
                  <c:v>750</c:v>
                </c:pt>
                <c:pt idx="5442">
                  <c:v>750</c:v>
                </c:pt>
                <c:pt idx="5443">
                  <c:v>750</c:v>
                </c:pt>
                <c:pt idx="5444">
                  <c:v>750</c:v>
                </c:pt>
                <c:pt idx="5445">
                  <c:v>750</c:v>
                </c:pt>
                <c:pt idx="5446">
                  <c:v>750</c:v>
                </c:pt>
                <c:pt idx="5447">
                  <c:v>750</c:v>
                </c:pt>
                <c:pt idx="5448">
                  <c:v>750</c:v>
                </c:pt>
                <c:pt idx="5449">
                  <c:v>750</c:v>
                </c:pt>
                <c:pt idx="5450">
                  <c:v>750</c:v>
                </c:pt>
                <c:pt idx="5451">
                  <c:v>750</c:v>
                </c:pt>
                <c:pt idx="5452">
                  <c:v>750</c:v>
                </c:pt>
                <c:pt idx="5453">
                  <c:v>750</c:v>
                </c:pt>
                <c:pt idx="5454">
                  <c:v>750</c:v>
                </c:pt>
                <c:pt idx="5455">
                  <c:v>750</c:v>
                </c:pt>
                <c:pt idx="5456">
                  <c:v>750</c:v>
                </c:pt>
                <c:pt idx="5457">
                  <c:v>750</c:v>
                </c:pt>
                <c:pt idx="5458">
                  <c:v>750</c:v>
                </c:pt>
                <c:pt idx="5459">
                  <c:v>750</c:v>
                </c:pt>
                <c:pt idx="5460">
                  <c:v>750</c:v>
                </c:pt>
                <c:pt idx="5461">
                  <c:v>750</c:v>
                </c:pt>
                <c:pt idx="5462">
                  <c:v>750</c:v>
                </c:pt>
                <c:pt idx="5463">
                  <c:v>750</c:v>
                </c:pt>
                <c:pt idx="5464">
                  <c:v>750</c:v>
                </c:pt>
                <c:pt idx="5465">
                  <c:v>750</c:v>
                </c:pt>
                <c:pt idx="5466">
                  <c:v>750</c:v>
                </c:pt>
                <c:pt idx="5467">
                  <c:v>750</c:v>
                </c:pt>
                <c:pt idx="5468">
                  <c:v>750</c:v>
                </c:pt>
                <c:pt idx="5469">
                  <c:v>750</c:v>
                </c:pt>
                <c:pt idx="5470">
                  <c:v>750</c:v>
                </c:pt>
                <c:pt idx="5471">
                  <c:v>750</c:v>
                </c:pt>
                <c:pt idx="5472">
                  <c:v>750</c:v>
                </c:pt>
                <c:pt idx="5473">
                  <c:v>750</c:v>
                </c:pt>
                <c:pt idx="5474">
                  <c:v>750</c:v>
                </c:pt>
                <c:pt idx="5475">
                  <c:v>750</c:v>
                </c:pt>
                <c:pt idx="5476">
                  <c:v>750</c:v>
                </c:pt>
                <c:pt idx="5477">
                  <c:v>750</c:v>
                </c:pt>
                <c:pt idx="5478">
                  <c:v>750</c:v>
                </c:pt>
                <c:pt idx="5479">
                  <c:v>750</c:v>
                </c:pt>
                <c:pt idx="5480">
                  <c:v>750</c:v>
                </c:pt>
                <c:pt idx="5481">
                  <c:v>750</c:v>
                </c:pt>
                <c:pt idx="5482">
                  <c:v>750</c:v>
                </c:pt>
                <c:pt idx="5483">
                  <c:v>750</c:v>
                </c:pt>
                <c:pt idx="5484">
                  <c:v>750</c:v>
                </c:pt>
                <c:pt idx="5485">
                  <c:v>750</c:v>
                </c:pt>
                <c:pt idx="5486">
                  <c:v>750</c:v>
                </c:pt>
                <c:pt idx="5487">
                  <c:v>750</c:v>
                </c:pt>
                <c:pt idx="5488">
                  <c:v>750</c:v>
                </c:pt>
                <c:pt idx="5489">
                  <c:v>750</c:v>
                </c:pt>
                <c:pt idx="5490">
                  <c:v>750</c:v>
                </c:pt>
                <c:pt idx="5491">
                  <c:v>750</c:v>
                </c:pt>
                <c:pt idx="5492">
                  <c:v>750</c:v>
                </c:pt>
                <c:pt idx="5493">
                  <c:v>750</c:v>
                </c:pt>
                <c:pt idx="5494">
                  <c:v>750</c:v>
                </c:pt>
                <c:pt idx="5495">
                  <c:v>750</c:v>
                </c:pt>
                <c:pt idx="5496">
                  <c:v>750</c:v>
                </c:pt>
                <c:pt idx="5497">
                  <c:v>750</c:v>
                </c:pt>
                <c:pt idx="5498">
                  <c:v>750</c:v>
                </c:pt>
                <c:pt idx="5499">
                  <c:v>750</c:v>
                </c:pt>
                <c:pt idx="5500">
                  <c:v>750</c:v>
                </c:pt>
                <c:pt idx="5501">
                  <c:v>750</c:v>
                </c:pt>
                <c:pt idx="5502">
                  <c:v>750</c:v>
                </c:pt>
                <c:pt idx="5503">
                  <c:v>750</c:v>
                </c:pt>
                <c:pt idx="5504">
                  <c:v>750</c:v>
                </c:pt>
                <c:pt idx="5505">
                  <c:v>750</c:v>
                </c:pt>
                <c:pt idx="5506">
                  <c:v>750</c:v>
                </c:pt>
                <c:pt idx="5507">
                  <c:v>750</c:v>
                </c:pt>
                <c:pt idx="5508">
                  <c:v>750</c:v>
                </c:pt>
                <c:pt idx="5509">
                  <c:v>750</c:v>
                </c:pt>
                <c:pt idx="5510">
                  <c:v>750</c:v>
                </c:pt>
                <c:pt idx="5511">
                  <c:v>750</c:v>
                </c:pt>
                <c:pt idx="5512">
                  <c:v>750</c:v>
                </c:pt>
                <c:pt idx="5513">
                  <c:v>750</c:v>
                </c:pt>
                <c:pt idx="5514">
                  <c:v>750</c:v>
                </c:pt>
                <c:pt idx="5515">
                  <c:v>750</c:v>
                </c:pt>
                <c:pt idx="5516">
                  <c:v>750</c:v>
                </c:pt>
                <c:pt idx="5517">
                  <c:v>750</c:v>
                </c:pt>
                <c:pt idx="5518">
                  <c:v>750</c:v>
                </c:pt>
                <c:pt idx="5519">
                  <c:v>750</c:v>
                </c:pt>
                <c:pt idx="5520">
                  <c:v>750</c:v>
                </c:pt>
                <c:pt idx="5521">
                  <c:v>750</c:v>
                </c:pt>
                <c:pt idx="5522">
                  <c:v>750</c:v>
                </c:pt>
                <c:pt idx="5523">
                  <c:v>750</c:v>
                </c:pt>
                <c:pt idx="5524">
                  <c:v>750</c:v>
                </c:pt>
                <c:pt idx="5525">
                  <c:v>750</c:v>
                </c:pt>
                <c:pt idx="5526">
                  <c:v>750</c:v>
                </c:pt>
                <c:pt idx="5527">
                  <c:v>750</c:v>
                </c:pt>
                <c:pt idx="5528">
                  <c:v>750</c:v>
                </c:pt>
                <c:pt idx="5529">
                  <c:v>750</c:v>
                </c:pt>
                <c:pt idx="5530">
                  <c:v>750</c:v>
                </c:pt>
                <c:pt idx="5531">
                  <c:v>750</c:v>
                </c:pt>
                <c:pt idx="5532">
                  <c:v>750</c:v>
                </c:pt>
                <c:pt idx="5533">
                  <c:v>750</c:v>
                </c:pt>
                <c:pt idx="5534">
                  <c:v>750</c:v>
                </c:pt>
                <c:pt idx="5535">
                  <c:v>750</c:v>
                </c:pt>
                <c:pt idx="5536">
                  <c:v>750</c:v>
                </c:pt>
                <c:pt idx="5537">
                  <c:v>750</c:v>
                </c:pt>
                <c:pt idx="5538">
                  <c:v>750</c:v>
                </c:pt>
                <c:pt idx="5539">
                  <c:v>750</c:v>
                </c:pt>
                <c:pt idx="5540">
                  <c:v>750</c:v>
                </c:pt>
                <c:pt idx="5541">
                  <c:v>750</c:v>
                </c:pt>
                <c:pt idx="5542">
                  <c:v>750</c:v>
                </c:pt>
                <c:pt idx="5543">
                  <c:v>750</c:v>
                </c:pt>
                <c:pt idx="5544">
                  <c:v>750</c:v>
                </c:pt>
                <c:pt idx="5545">
                  <c:v>750</c:v>
                </c:pt>
                <c:pt idx="5546">
                  <c:v>750</c:v>
                </c:pt>
                <c:pt idx="5547">
                  <c:v>750</c:v>
                </c:pt>
                <c:pt idx="5548">
                  <c:v>750</c:v>
                </c:pt>
                <c:pt idx="5549">
                  <c:v>750</c:v>
                </c:pt>
                <c:pt idx="5550">
                  <c:v>750</c:v>
                </c:pt>
                <c:pt idx="5551">
                  <c:v>750</c:v>
                </c:pt>
                <c:pt idx="5552">
                  <c:v>750</c:v>
                </c:pt>
                <c:pt idx="5553">
                  <c:v>750</c:v>
                </c:pt>
                <c:pt idx="5554">
                  <c:v>750</c:v>
                </c:pt>
                <c:pt idx="5555">
                  <c:v>750</c:v>
                </c:pt>
                <c:pt idx="5556">
                  <c:v>750</c:v>
                </c:pt>
                <c:pt idx="5557">
                  <c:v>750</c:v>
                </c:pt>
                <c:pt idx="5558">
                  <c:v>750</c:v>
                </c:pt>
                <c:pt idx="5559">
                  <c:v>750</c:v>
                </c:pt>
                <c:pt idx="5560">
                  <c:v>750</c:v>
                </c:pt>
                <c:pt idx="5561">
                  <c:v>750</c:v>
                </c:pt>
                <c:pt idx="5562">
                  <c:v>750</c:v>
                </c:pt>
                <c:pt idx="5563">
                  <c:v>750</c:v>
                </c:pt>
                <c:pt idx="5564">
                  <c:v>750</c:v>
                </c:pt>
                <c:pt idx="5565">
                  <c:v>750</c:v>
                </c:pt>
                <c:pt idx="5566">
                  <c:v>750</c:v>
                </c:pt>
                <c:pt idx="5567">
                  <c:v>750</c:v>
                </c:pt>
                <c:pt idx="5568">
                  <c:v>750</c:v>
                </c:pt>
                <c:pt idx="5569">
                  <c:v>750</c:v>
                </c:pt>
                <c:pt idx="5570">
                  <c:v>750</c:v>
                </c:pt>
                <c:pt idx="5571">
                  <c:v>750</c:v>
                </c:pt>
                <c:pt idx="5572">
                  <c:v>750</c:v>
                </c:pt>
                <c:pt idx="5573">
                  <c:v>750</c:v>
                </c:pt>
                <c:pt idx="5574">
                  <c:v>750</c:v>
                </c:pt>
                <c:pt idx="5575">
                  <c:v>750</c:v>
                </c:pt>
                <c:pt idx="5576">
                  <c:v>750</c:v>
                </c:pt>
                <c:pt idx="5577">
                  <c:v>750</c:v>
                </c:pt>
                <c:pt idx="5578">
                  <c:v>750</c:v>
                </c:pt>
                <c:pt idx="5579">
                  <c:v>750</c:v>
                </c:pt>
                <c:pt idx="5580">
                  <c:v>750</c:v>
                </c:pt>
                <c:pt idx="5581">
                  <c:v>750</c:v>
                </c:pt>
                <c:pt idx="5582">
                  <c:v>750</c:v>
                </c:pt>
                <c:pt idx="5583">
                  <c:v>750</c:v>
                </c:pt>
                <c:pt idx="5584">
                  <c:v>750</c:v>
                </c:pt>
                <c:pt idx="5585">
                  <c:v>750</c:v>
                </c:pt>
                <c:pt idx="5586">
                  <c:v>750</c:v>
                </c:pt>
                <c:pt idx="5587">
                  <c:v>750</c:v>
                </c:pt>
                <c:pt idx="5588">
                  <c:v>750</c:v>
                </c:pt>
                <c:pt idx="5589">
                  <c:v>750</c:v>
                </c:pt>
                <c:pt idx="5590">
                  <c:v>750</c:v>
                </c:pt>
                <c:pt idx="5591">
                  <c:v>750</c:v>
                </c:pt>
                <c:pt idx="5592">
                  <c:v>750</c:v>
                </c:pt>
                <c:pt idx="5593">
                  <c:v>750</c:v>
                </c:pt>
                <c:pt idx="5594">
                  <c:v>750</c:v>
                </c:pt>
                <c:pt idx="5595">
                  <c:v>750</c:v>
                </c:pt>
                <c:pt idx="5596">
                  <c:v>750</c:v>
                </c:pt>
                <c:pt idx="5597">
                  <c:v>750</c:v>
                </c:pt>
                <c:pt idx="5598">
                  <c:v>750</c:v>
                </c:pt>
                <c:pt idx="5599">
                  <c:v>750</c:v>
                </c:pt>
                <c:pt idx="5600">
                  <c:v>750</c:v>
                </c:pt>
                <c:pt idx="5601">
                  <c:v>750</c:v>
                </c:pt>
                <c:pt idx="5602">
                  <c:v>750</c:v>
                </c:pt>
                <c:pt idx="5603">
                  <c:v>750</c:v>
                </c:pt>
                <c:pt idx="5604">
                  <c:v>750</c:v>
                </c:pt>
                <c:pt idx="5605">
                  <c:v>750</c:v>
                </c:pt>
                <c:pt idx="5606">
                  <c:v>750</c:v>
                </c:pt>
                <c:pt idx="5607">
                  <c:v>750</c:v>
                </c:pt>
                <c:pt idx="5608">
                  <c:v>750</c:v>
                </c:pt>
                <c:pt idx="5609">
                  <c:v>750</c:v>
                </c:pt>
                <c:pt idx="5610">
                  <c:v>750</c:v>
                </c:pt>
                <c:pt idx="5611">
                  <c:v>750</c:v>
                </c:pt>
                <c:pt idx="5612">
                  <c:v>750</c:v>
                </c:pt>
                <c:pt idx="5613">
                  <c:v>750</c:v>
                </c:pt>
                <c:pt idx="5614">
                  <c:v>750</c:v>
                </c:pt>
                <c:pt idx="5615">
                  <c:v>750</c:v>
                </c:pt>
                <c:pt idx="5616">
                  <c:v>750</c:v>
                </c:pt>
                <c:pt idx="5617">
                  <c:v>750</c:v>
                </c:pt>
                <c:pt idx="5618">
                  <c:v>750</c:v>
                </c:pt>
                <c:pt idx="5619">
                  <c:v>750</c:v>
                </c:pt>
                <c:pt idx="5620">
                  <c:v>750</c:v>
                </c:pt>
                <c:pt idx="5621">
                  <c:v>750</c:v>
                </c:pt>
                <c:pt idx="5622">
                  <c:v>750</c:v>
                </c:pt>
                <c:pt idx="5623">
                  <c:v>750</c:v>
                </c:pt>
                <c:pt idx="5624">
                  <c:v>750</c:v>
                </c:pt>
                <c:pt idx="5625">
                  <c:v>750</c:v>
                </c:pt>
                <c:pt idx="5626">
                  <c:v>750</c:v>
                </c:pt>
                <c:pt idx="5627">
                  <c:v>750</c:v>
                </c:pt>
                <c:pt idx="5628">
                  <c:v>750</c:v>
                </c:pt>
                <c:pt idx="5629">
                  <c:v>750</c:v>
                </c:pt>
                <c:pt idx="5630">
                  <c:v>750</c:v>
                </c:pt>
                <c:pt idx="5631">
                  <c:v>750</c:v>
                </c:pt>
                <c:pt idx="5632">
                  <c:v>750</c:v>
                </c:pt>
                <c:pt idx="5633">
                  <c:v>750</c:v>
                </c:pt>
                <c:pt idx="5634">
                  <c:v>750</c:v>
                </c:pt>
                <c:pt idx="5635">
                  <c:v>750</c:v>
                </c:pt>
                <c:pt idx="5636">
                  <c:v>750</c:v>
                </c:pt>
                <c:pt idx="5637">
                  <c:v>750</c:v>
                </c:pt>
                <c:pt idx="5638">
                  <c:v>750</c:v>
                </c:pt>
                <c:pt idx="5639">
                  <c:v>750</c:v>
                </c:pt>
                <c:pt idx="5640">
                  <c:v>750</c:v>
                </c:pt>
                <c:pt idx="5641">
                  <c:v>750</c:v>
                </c:pt>
                <c:pt idx="5642">
                  <c:v>750</c:v>
                </c:pt>
                <c:pt idx="5643">
                  <c:v>750</c:v>
                </c:pt>
                <c:pt idx="5644">
                  <c:v>750</c:v>
                </c:pt>
                <c:pt idx="5645">
                  <c:v>750</c:v>
                </c:pt>
                <c:pt idx="5646">
                  <c:v>750</c:v>
                </c:pt>
                <c:pt idx="5647">
                  <c:v>750</c:v>
                </c:pt>
                <c:pt idx="5648">
                  <c:v>750</c:v>
                </c:pt>
                <c:pt idx="5649">
                  <c:v>750</c:v>
                </c:pt>
                <c:pt idx="5650">
                  <c:v>750</c:v>
                </c:pt>
                <c:pt idx="5651">
                  <c:v>750</c:v>
                </c:pt>
                <c:pt idx="5652">
                  <c:v>750</c:v>
                </c:pt>
                <c:pt idx="5653">
                  <c:v>750</c:v>
                </c:pt>
                <c:pt idx="5654">
                  <c:v>750</c:v>
                </c:pt>
                <c:pt idx="5655">
                  <c:v>750</c:v>
                </c:pt>
                <c:pt idx="5656">
                  <c:v>750</c:v>
                </c:pt>
                <c:pt idx="5657">
                  <c:v>750</c:v>
                </c:pt>
                <c:pt idx="5658">
                  <c:v>750</c:v>
                </c:pt>
                <c:pt idx="5659">
                  <c:v>750</c:v>
                </c:pt>
                <c:pt idx="5660">
                  <c:v>750</c:v>
                </c:pt>
                <c:pt idx="5661">
                  <c:v>750</c:v>
                </c:pt>
                <c:pt idx="5662">
                  <c:v>750</c:v>
                </c:pt>
                <c:pt idx="5663">
                  <c:v>750</c:v>
                </c:pt>
                <c:pt idx="5664">
                  <c:v>750</c:v>
                </c:pt>
                <c:pt idx="5665">
                  <c:v>750</c:v>
                </c:pt>
                <c:pt idx="5666">
                  <c:v>750</c:v>
                </c:pt>
                <c:pt idx="5667">
                  <c:v>750</c:v>
                </c:pt>
                <c:pt idx="5668">
                  <c:v>750</c:v>
                </c:pt>
                <c:pt idx="5669">
                  <c:v>750</c:v>
                </c:pt>
                <c:pt idx="5670">
                  <c:v>750</c:v>
                </c:pt>
                <c:pt idx="5671">
                  <c:v>750</c:v>
                </c:pt>
                <c:pt idx="5672">
                  <c:v>750</c:v>
                </c:pt>
                <c:pt idx="5673">
                  <c:v>750</c:v>
                </c:pt>
                <c:pt idx="5674">
                  <c:v>750</c:v>
                </c:pt>
                <c:pt idx="5675">
                  <c:v>750</c:v>
                </c:pt>
                <c:pt idx="5676">
                  <c:v>750</c:v>
                </c:pt>
                <c:pt idx="5677">
                  <c:v>750</c:v>
                </c:pt>
                <c:pt idx="5678">
                  <c:v>750</c:v>
                </c:pt>
                <c:pt idx="5679">
                  <c:v>750</c:v>
                </c:pt>
                <c:pt idx="5680">
                  <c:v>750</c:v>
                </c:pt>
                <c:pt idx="5681">
                  <c:v>750</c:v>
                </c:pt>
                <c:pt idx="5682">
                  <c:v>750</c:v>
                </c:pt>
                <c:pt idx="5683">
                  <c:v>750</c:v>
                </c:pt>
                <c:pt idx="5684">
                  <c:v>750</c:v>
                </c:pt>
                <c:pt idx="5685">
                  <c:v>750</c:v>
                </c:pt>
                <c:pt idx="5686">
                  <c:v>750</c:v>
                </c:pt>
                <c:pt idx="5687">
                  <c:v>750</c:v>
                </c:pt>
                <c:pt idx="5688">
                  <c:v>750</c:v>
                </c:pt>
                <c:pt idx="5689">
                  <c:v>750</c:v>
                </c:pt>
                <c:pt idx="5690">
                  <c:v>750</c:v>
                </c:pt>
                <c:pt idx="5691">
                  <c:v>750</c:v>
                </c:pt>
                <c:pt idx="5692">
                  <c:v>750</c:v>
                </c:pt>
                <c:pt idx="5693">
                  <c:v>750</c:v>
                </c:pt>
                <c:pt idx="5694">
                  <c:v>750</c:v>
                </c:pt>
                <c:pt idx="5695">
                  <c:v>750</c:v>
                </c:pt>
                <c:pt idx="5696">
                  <c:v>750</c:v>
                </c:pt>
                <c:pt idx="5697">
                  <c:v>750</c:v>
                </c:pt>
                <c:pt idx="5698">
                  <c:v>750</c:v>
                </c:pt>
                <c:pt idx="5699">
                  <c:v>750</c:v>
                </c:pt>
                <c:pt idx="5700">
                  <c:v>750</c:v>
                </c:pt>
                <c:pt idx="5701">
                  <c:v>750</c:v>
                </c:pt>
                <c:pt idx="5702">
                  <c:v>750</c:v>
                </c:pt>
                <c:pt idx="5703">
                  <c:v>750</c:v>
                </c:pt>
                <c:pt idx="5704">
                  <c:v>750</c:v>
                </c:pt>
                <c:pt idx="5705">
                  <c:v>750</c:v>
                </c:pt>
                <c:pt idx="5706">
                  <c:v>750</c:v>
                </c:pt>
                <c:pt idx="5707">
                  <c:v>750</c:v>
                </c:pt>
                <c:pt idx="5708">
                  <c:v>750</c:v>
                </c:pt>
                <c:pt idx="5709">
                  <c:v>750</c:v>
                </c:pt>
                <c:pt idx="5710">
                  <c:v>750</c:v>
                </c:pt>
                <c:pt idx="5711">
                  <c:v>750</c:v>
                </c:pt>
                <c:pt idx="5712">
                  <c:v>750</c:v>
                </c:pt>
                <c:pt idx="5713">
                  <c:v>750</c:v>
                </c:pt>
                <c:pt idx="5714">
                  <c:v>750</c:v>
                </c:pt>
                <c:pt idx="5715">
                  <c:v>750</c:v>
                </c:pt>
                <c:pt idx="5716">
                  <c:v>750</c:v>
                </c:pt>
                <c:pt idx="5717">
                  <c:v>750</c:v>
                </c:pt>
                <c:pt idx="5718">
                  <c:v>750</c:v>
                </c:pt>
                <c:pt idx="5719">
                  <c:v>750</c:v>
                </c:pt>
                <c:pt idx="5720">
                  <c:v>750</c:v>
                </c:pt>
                <c:pt idx="5721">
                  <c:v>750</c:v>
                </c:pt>
                <c:pt idx="5722">
                  <c:v>750</c:v>
                </c:pt>
                <c:pt idx="5723">
                  <c:v>750</c:v>
                </c:pt>
                <c:pt idx="5724">
                  <c:v>750</c:v>
                </c:pt>
                <c:pt idx="5725">
                  <c:v>750</c:v>
                </c:pt>
                <c:pt idx="5726">
                  <c:v>750</c:v>
                </c:pt>
                <c:pt idx="5727">
                  <c:v>750</c:v>
                </c:pt>
                <c:pt idx="5728">
                  <c:v>750</c:v>
                </c:pt>
                <c:pt idx="5729">
                  <c:v>750</c:v>
                </c:pt>
                <c:pt idx="5730">
                  <c:v>750</c:v>
                </c:pt>
                <c:pt idx="5731">
                  <c:v>750</c:v>
                </c:pt>
                <c:pt idx="5732">
                  <c:v>750</c:v>
                </c:pt>
                <c:pt idx="5733">
                  <c:v>750</c:v>
                </c:pt>
                <c:pt idx="5734">
                  <c:v>750</c:v>
                </c:pt>
                <c:pt idx="5735">
                  <c:v>750</c:v>
                </c:pt>
                <c:pt idx="5736">
                  <c:v>750</c:v>
                </c:pt>
                <c:pt idx="5737">
                  <c:v>750</c:v>
                </c:pt>
                <c:pt idx="5738">
                  <c:v>750</c:v>
                </c:pt>
                <c:pt idx="5739">
                  <c:v>750</c:v>
                </c:pt>
                <c:pt idx="5740">
                  <c:v>750</c:v>
                </c:pt>
                <c:pt idx="5741">
                  <c:v>750</c:v>
                </c:pt>
                <c:pt idx="5742">
                  <c:v>750</c:v>
                </c:pt>
                <c:pt idx="5743">
                  <c:v>750</c:v>
                </c:pt>
                <c:pt idx="5744">
                  <c:v>750</c:v>
                </c:pt>
                <c:pt idx="5745">
                  <c:v>750</c:v>
                </c:pt>
                <c:pt idx="5746">
                  <c:v>750</c:v>
                </c:pt>
                <c:pt idx="5747">
                  <c:v>750</c:v>
                </c:pt>
                <c:pt idx="5748">
                  <c:v>750</c:v>
                </c:pt>
                <c:pt idx="5749">
                  <c:v>750</c:v>
                </c:pt>
                <c:pt idx="5750">
                  <c:v>750</c:v>
                </c:pt>
                <c:pt idx="5751">
                  <c:v>750</c:v>
                </c:pt>
                <c:pt idx="5752">
                  <c:v>750</c:v>
                </c:pt>
                <c:pt idx="5753">
                  <c:v>750</c:v>
                </c:pt>
                <c:pt idx="5754">
                  <c:v>750</c:v>
                </c:pt>
                <c:pt idx="5755">
                  <c:v>750</c:v>
                </c:pt>
                <c:pt idx="5756">
                  <c:v>750</c:v>
                </c:pt>
                <c:pt idx="5757">
                  <c:v>750</c:v>
                </c:pt>
                <c:pt idx="5758">
                  <c:v>750</c:v>
                </c:pt>
                <c:pt idx="5759">
                  <c:v>750</c:v>
                </c:pt>
                <c:pt idx="5760">
                  <c:v>750</c:v>
                </c:pt>
                <c:pt idx="5761">
                  <c:v>750</c:v>
                </c:pt>
                <c:pt idx="5762">
                  <c:v>750</c:v>
                </c:pt>
                <c:pt idx="5763">
                  <c:v>750</c:v>
                </c:pt>
                <c:pt idx="5764">
                  <c:v>750</c:v>
                </c:pt>
                <c:pt idx="5765">
                  <c:v>750</c:v>
                </c:pt>
                <c:pt idx="5766">
                  <c:v>750</c:v>
                </c:pt>
                <c:pt idx="5767">
                  <c:v>750</c:v>
                </c:pt>
                <c:pt idx="5768">
                  <c:v>750</c:v>
                </c:pt>
                <c:pt idx="5769">
                  <c:v>750</c:v>
                </c:pt>
                <c:pt idx="5770">
                  <c:v>750</c:v>
                </c:pt>
                <c:pt idx="5771">
                  <c:v>750</c:v>
                </c:pt>
                <c:pt idx="5772">
                  <c:v>750</c:v>
                </c:pt>
                <c:pt idx="5773">
                  <c:v>750</c:v>
                </c:pt>
                <c:pt idx="5774">
                  <c:v>750</c:v>
                </c:pt>
                <c:pt idx="5775">
                  <c:v>750</c:v>
                </c:pt>
                <c:pt idx="5776">
                  <c:v>750</c:v>
                </c:pt>
                <c:pt idx="5777">
                  <c:v>750</c:v>
                </c:pt>
                <c:pt idx="5778">
                  <c:v>750</c:v>
                </c:pt>
                <c:pt idx="5779">
                  <c:v>750</c:v>
                </c:pt>
                <c:pt idx="5780">
                  <c:v>750</c:v>
                </c:pt>
                <c:pt idx="5781">
                  <c:v>750</c:v>
                </c:pt>
                <c:pt idx="5782">
                  <c:v>750</c:v>
                </c:pt>
                <c:pt idx="5783">
                  <c:v>750</c:v>
                </c:pt>
                <c:pt idx="5784">
                  <c:v>750</c:v>
                </c:pt>
                <c:pt idx="5785">
                  <c:v>750</c:v>
                </c:pt>
                <c:pt idx="5786">
                  <c:v>750</c:v>
                </c:pt>
                <c:pt idx="5787">
                  <c:v>750</c:v>
                </c:pt>
                <c:pt idx="5788">
                  <c:v>750</c:v>
                </c:pt>
                <c:pt idx="5789">
                  <c:v>750</c:v>
                </c:pt>
                <c:pt idx="5790">
                  <c:v>750</c:v>
                </c:pt>
                <c:pt idx="5791">
                  <c:v>750</c:v>
                </c:pt>
                <c:pt idx="5792">
                  <c:v>750</c:v>
                </c:pt>
                <c:pt idx="5793">
                  <c:v>750</c:v>
                </c:pt>
                <c:pt idx="5794">
                  <c:v>750</c:v>
                </c:pt>
                <c:pt idx="5795">
                  <c:v>750</c:v>
                </c:pt>
                <c:pt idx="5796">
                  <c:v>750</c:v>
                </c:pt>
                <c:pt idx="5797">
                  <c:v>750</c:v>
                </c:pt>
                <c:pt idx="5798">
                  <c:v>750</c:v>
                </c:pt>
                <c:pt idx="5799">
                  <c:v>750</c:v>
                </c:pt>
                <c:pt idx="5800">
                  <c:v>750</c:v>
                </c:pt>
                <c:pt idx="5801">
                  <c:v>750</c:v>
                </c:pt>
                <c:pt idx="5802">
                  <c:v>750</c:v>
                </c:pt>
                <c:pt idx="5803">
                  <c:v>750</c:v>
                </c:pt>
                <c:pt idx="5804">
                  <c:v>750</c:v>
                </c:pt>
                <c:pt idx="5805">
                  <c:v>750</c:v>
                </c:pt>
                <c:pt idx="5806">
                  <c:v>750</c:v>
                </c:pt>
                <c:pt idx="5807">
                  <c:v>750</c:v>
                </c:pt>
                <c:pt idx="5808">
                  <c:v>750</c:v>
                </c:pt>
                <c:pt idx="5809">
                  <c:v>750</c:v>
                </c:pt>
                <c:pt idx="5810">
                  <c:v>750</c:v>
                </c:pt>
                <c:pt idx="5811">
                  <c:v>750</c:v>
                </c:pt>
                <c:pt idx="5812">
                  <c:v>750</c:v>
                </c:pt>
                <c:pt idx="5813">
                  <c:v>750</c:v>
                </c:pt>
                <c:pt idx="5814">
                  <c:v>750</c:v>
                </c:pt>
                <c:pt idx="5815">
                  <c:v>750</c:v>
                </c:pt>
                <c:pt idx="5816">
                  <c:v>750</c:v>
                </c:pt>
                <c:pt idx="5817">
                  <c:v>750</c:v>
                </c:pt>
                <c:pt idx="5818">
                  <c:v>750</c:v>
                </c:pt>
                <c:pt idx="5819">
                  <c:v>750</c:v>
                </c:pt>
                <c:pt idx="5820">
                  <c:v>750</c:v>
                </c:pt>
                <c:pt idx="5821">
                  <c:v>750</c:v>
                </c:pt>
                <c:pt idx="5822">
                  <c:v>750</c:v>
                </c:pt>
                <c:pt idx="5823">
                  <c:v>750</c:v>
                </c:pt>
                <c:pt idx="5824">
                  <c:v>750</c:v>
                </c:pt>
                <c:pt idx="5825">
                  <c:v>750</c:v>
                </c:pt>
                <c:pt idx="5826">
                  <c:v>750</c:v>
                </c:pt>
                <c:pt idx="5827">
                  <c:v>750</c:v>
                </c:pt>
                <c:pt idx="5828">
                  <c:v>750</c:v>
                </c:pt>
                <c:pt idx="5829">
                  <c:v>750</c:v>
                </c:pt>
                <c:pt idx="5830">
                  <c:v>750</c:v>
                </c:pt>
                <c:pt idx="5831">
                  <c:v>750</c:v>
                </c:pt>
                <c:pt idx="5832">
                  <c:v>750</c:v>
                </c:pt>
                <c:pt idx="5833">
                  <c:v>750</c:v>
                </c:pt>
                <c:pt idx="5834">
                  <c:v>750</c:v>
                </c:pt>
                <c:pt idx="5835">
                  <c:v>750</c:v>
                </c:pt>
                <c:pt idx="5836">
                  <c:v>750</c:v>
                </c:pt>
                <c:pt idx="5837">
                  <c:v>750</c:v>
                </c:pt>
                <c:pt idx="5838">
                  <c:v>750</c:v>
                </c:pt>
                <c:pt idx="5839">
                  <c:v>750</c:v>
                </c:pt>
                <c:pt idx="5840">
                  <c:v>750</c:v>
                </c:pt>
                <c:pt idx="5841">
                  <c:v>750</c:v>
                </c:pt>
                <c:pt idx="5842">
                  <c:v>750</c:v>
                </c:pt>
                <c:pt idx="5843">
                  <c:v>750</c:v>
                </c:pt>
                <c:pt idx="5844">
                  <c:v>750</c:v>
                </c:pt>
                <c:pt idx="5845">
                  <c:v>750</c:v>
                </c:pt>
                <c:pt idx="5846">
                  <c:v>750</c:v>
                </c:pt>
                <c:pt idx="5847">
                  <c:v>750</c:v>
                </c:pt>
                <c:pt idx="5848">
                  <c:v>750</c:v>
                </c:pt>
                <c:pt idx="5849">
                  <c:v>750</c:v>
                </c:pt>
                <c:pt idx="5850">
                  <c:v>750</c:v>
                </c:pt>
                <c:pt idx="5851">
                  <c:v>750</c:v>
                </c:pt>
                <c:pt idx="5852">
                  <c:v>750</c:v>
                </c:pt>
                <c:pt idx="5853">
                  <c:v>750</c:v>
                </c:pt>
                <c:pt idx="5854">
                  <c:v>750</c:v>
                </c:pt>
                <c:pt idx="5855">
                  <c:v>750</c:v>
                </c:pt>
                <c:pt idx="5856">
                  <c:v>750</c:v>
                </c:pt>
                <c:pt idx="5857">
                  <c:v>750</c:v>
                </c:pt>
                <c:pt idx="5858">
                  <c:v>750</c:v>
                </c:pt>
                <c:pt idx="5859">
                  <c:v>750</c:v>
                </c:pt>
                <c:pt idx="5860">
                  <c:v>750</c:v>
                </c:pt>
                <c:pt idx="5861">
                  <c:v>750</c:v>
                </c:pt>
                <c:pt idx="5862">
                  <c:v>750</c:v>
                </c:pt>
                <c:pt idx="5863">
                  <c:v>750</c:v>
                </c:pt>
                <c:pt idx="5864">
                  <c:v>750</c:v>
                </c:pt>
                <c:pt idx="5865">
                  <c:v>750</c:v>
                </c:pt>
                <c:pt idx="5866">
                  <c:v>750</c:v>
                </c:pt>
                <c:pt idx="5867">
                  <c:v>750</c:v>
                </c:pt>
                <c:pt idx="5868">
                  <c:v>750</c:v>
                </c:pt>
                <c:pt idx="5869">
                  <c:v>750</c:v>
                </c:pt>
                <c:pt idx="5870">
                  <c:v>750</c:v>
                </c:pt>
                <c:pt idx="5871">
                  <c:v>750</c:v>
                </c:pt>
                <c:pt idx="5872">
                  <c:v>750</c:v>
                </c:pt>
                <c:pt idx="5873">
                  <c:v>750</c:v>
                </c:pt>
                <c:pt idx="5874">
                  <c:v>750</c:v>
                </c:pt>
                <c:pt idx="5875">
                  <c:v>750</c:v>
                </c:pt>
                <c:pt idx="5876">
                  <c:v>750</c:v>
                </c:pt>
                <c:pt idx="5877">
                  <c:v>750</c:v>
                </c:pt>
                <c:pt idx="5878">
                  <c:v>750</c:v>
                </c:pt>
                <c:pt idx="5879">
                  <c:v>750</c:v>
                </c:pt>
                <c:pt idx="5880">
                  <c:v>750</c:v>
                </c:pt>
                <c:pt idx="5881">
                  <c:v>750</c:v>
                </c:pt>
                <c:pt idx="5882">
                  <c:v>750</c:v>
                </c:pt>
                <c:pt idx="5883">
                  <c:v>750</c:v>
                </c:pt>
                <c:pt idx="5884">
                  <c:v>750</c:v>
                </c:pt>
                <c:pt idx="5885">
                  <c:v>750</c:v>
                </c:pt>
                <c:pt idx="5886">
                  <c:v>750</c:v>
                </c:pt>
                <c:pt idx="5887">
                  <c:v>750</c:v>
                </c:pt>
                <c:pt idx="5888">
                  <c:v>750</c:v>
                </c:pt>
                <c:pt idx="5889">
                  <c:v>750</c:v>
                </c:pt>
                <c:pt idx="5890">
                  <c:v>750</c:v>
                </c:pt>
                <c:pt idx="5891">
                  <c:v>750</c:v>
                </c:pt>
                <c:pt idx="5892">
                  <c:v>750</c:v>
                </c:pt>
                <c:pt idx="5893">
                  <c:v>750</c:v>
                </c:pt>
                <c:pt idx="5894">
                  <c:v>750</c:v>
                </c:pt>
                <c:pt idx="5895">
                  <c:v>750</c:v>
                </c:pt>
                <c:pt idx="5896">
                  <c:v>750</c:v>
                </c:pt>
                <c:pt idx="5897">
                  <c:v>750</c:v>
                </c:pt>
                <c:pt idx="5898">
                  <c:v>750</c:v>
                </c:pt>
                <c:pt idx="5899">
                  <c:v>750</c:v>
                </c:pt>
                <c:pt idx="5900">
                  <c:v>750</c:v>
                </c:pt>
                <c:pt idx="5901">
                  <c:v>750</c:v>
                </c:pt>
                <c:pt idx="5902">
                  <c:v>750</c:v>
                </c:pt>
                <c:pt idx="5903">
                  <c:v>750</c:v>
                </c:pt>
                <c:pt idx="5904">
                  <c:v>750</c:v>
                </c:pt>
                <c:pt idx="5905">
                  <c:v>750</c:v>
                </c:pt>
                <c:pt idx="5906">
                  <c:v>750</c:v>
                </c:pt>
                <c:pt idx="5907">
                  <c:v>750</c:v>
                </c:pt>
                <c:pt idx="5908">
                  <c:v>750</c:v>
                </c:pt>
                <c:pt idx="5909">
                  <c:v>750</c:v>
                </c:pt>
                <c:pt idx="5910">
                  <c:v>750</c:v>
                </c:pt>
                <c:pt idx="5911">
                  <c:v>750</c:v>
                </c:pt>
                <c:pt idx="5912">
                  <c:v>750</c:v>
                </c:pt>
                <c:pt idx="5913">
                  <c:v>750</c:v>
                </c:pt>
                <c:pt idx="5914">
                  <c:v>750</c:v>
                </c:pt>
                <c:pt idx="5915">
                  <c:v>750</c:v>
                </c:pt>
                <c:pt idx="5916">
                  <c:v>750</c:v>
                </c:pt>
                <c:pt idx="5917">
                  <c:v>750</c:v>
                </c:pt>
                <c:pt idx="5918">
                  <c:v>750</c:v>
                </c:pt>
                <c:pt idx="5919">
                  <c:v>750</c:v>
                </c:pt>
                <c:pt idx="5920">
                  <c:v>750</c:v>
                </c:pt>
                <c:pt idx="5921">
                  <c:v>750</c:v>
                </c:pt>
                <c:pt idx="5922">
                  <c:v>750</c:v>
                </c:pt>
                <c:pt idx="5923">
                  <c:v>750</c:v>
                </c:pt>
                <c:pt idx="5924">
                  <c:v>750</c:v>
                </c:pt>
                <c:pt idx="5925">
                  <c:v>750</c:v>
                </c:pt>
                <c:pt idx="5926">
                  <c:v>750</c:v>
                </c:pt>
                <c:pt idx="5927">
                  <c:v>750</c:v>
                </c:pt>
                <c:pt idx="5928">
                  <c:v>750</c:v>
                </c:pt>
                <c:pt idx="5929">
                  <c:v>750</c:v>
                </c:pt>
                <c:pt idx="5930">
                  <c:v>750</c:v>
                </c:pt>
                <c:pt idx="5931">
                  <c:v>750</c:v>
                </c:pt>
                <c:pt idx="5932">
                  <c:v>750</c:v>
                </c:pt>
                <c:pt idx="5933">
                  <c:v>750</c:v>
                </c:pt>
                <c:pt idx="5934">
                  <c:v>750</c:v>
                </c:pt>
                <c:pt idx="5935">
                  <c:v>750</c:v>
                </c:pt>
                <c:pt idx="5936">
                  <c:v>750</c:v>
                </c:pt>
                <c:pt idx="5937">
                  <c:v>750</c:v>
                </c:pt>
                <c:pt idx="5938">
                  <c:v>750</c:v>
                </c:pt>
                <c:pt idx="5939">
                  <c:v>750</c:v>
                </c:pt>
                <c:pt idx="5940">
                  <c:v>750</c:v>
                </c:pt>
                <c:pt idx="5941">
                  <c:v>750</c:v>
                </c:pt>
                <c:pt idx="5942">
                  <c:v>750</c:v>
                </c:pt>
                <c:pt idx="5943">
                  <c:v>750</c:v>
                </c:pt>
                <c:pt idx="5944">
                  <c:v>750</c:v>
                </c:pt>
                <c:pt idx="5945">
                  <c:v>750</c:v>
                </c:pt>
                <c:pt idx="5946">
                  <c:v>750</c:v>
                </c:pt>
                <c:pt idx="5947">
                  <c:v>750</c:v>
                </c:pt>
                <c:pt idx="5948">
                  <c:v>750</c:v>
                </c:pt>
                <c:pt idx="5949">
                  <c:v>750</c:v>
                </c:pt>
                <c:pt idx="5950">
                  <c:v>750</c:v>
                </c:pt>
                <c:pt idx="5951">
                  <c:v>750</c:v>
                </c:pt>
                <c:pt idx="5952">
                  <c:v>750</c:v>
                </c:pt>
                <c:pt idx="5953">
                  <c:v>750</c:v>
                </c:pt>
                <c:pt idx="5954">
                  <c:v>750</c:v>
                </c:pt>
                <c:pt idx="5955">
                  <c:v>750</c:v>
                </c:pt>
                <c:pt idx="5956">
                  <c:v>750</c:v>
                </c:pt>
                <c:pt idx="5957">
                  <c:v>750</c:v>
                </c:pt>
                <c:pt idx="5958">
                  <c:v>750</c:v>
                </c:pt>
                <c:pt idx="5959">
                  <c:v>750</c:v>
                </c:pt>
                <c:pt idx="5960">
                  <c:v>750</c:v>
                </c:pt>
                <c:pt idx="5961">
                  <c:v>750</c:v>
                </c:pt>
                <c:pt idx="5962">
                  <c:v>750</c:v>
                </c:pt>
                <c:pt idx="5963">
                  <c:v>750</c:v>
                </c:pt>
                <c:pt idx="5964">
                  <c:v>750</c:v>
                </c:pt>
                <c:pt idx="5965">
                  <c:v>750</c:v>
                </c:pt>
                <c:pt idx="5966">
                  <c:v>750</c:v>
                </c:pt>
                <c:pt idx="5967">
                  <c:v>750</c:v>
                </c:pt>
                <c:pt idx="5968">
                  <c:v>750</c:v>
                </c:pt>
                <c:pt idx="5969">
                  <c:v>750</c:v>
                </c:pt>
                <c:pt idx="5970">
                  <c:v>750</c:v>
                </c:pt>
                <c:pt idx="5971">
                  <c:v>750</c:v>
                </c:pt>
                <c:pt idx="5972">
                  <c:v>750</c:v>
                </c:pt>
                <c:pt idx="5973">
                  <c:v>750</c:v>
                </c:pt>
                <c:pt idx="5974">
                  <c:v>750</c:v>
                </c:pt>
                <c:pt idx="5975">
                  <c:v>750</c:v>
                </c:pt>
                <c:pt idx="5976">
                  <c:v>750</c:v>
                </c:pt>
                <c:pt idx="5977">
                  <c:v>750</c:v>
                </c:pt>
                <c:pt idx="5978">
                  <c:v>750</c:v>
                </c:pt>
                <c:pt idx="5979">
                  <c:v>750</c:v>
                </c:pt>
                <c:pt idx="5980">
                  <c:v>750</c:v>
                </c:pt>
                <c:pt idx="5981">
                  <c:v>750</c:v>
                </c:pt>
                <c:pt idx="5982">
                  <c:v>750</c:v>
                </c:pt>
                <c:pt idx="5983">
                  <c:v>750</c:v>
                </c:pt>
                <c:pt idx="5984">
                  <c:v>750</c:v>
                </c:pt>
                <c:pt idx="5985">
                  <c:v>750</c:v>
                </c:pt>
                <c:pt idx="5986">
                  <c:v>750</c:v>
                </c:pt>
                <c:pt idx="5987">
                  <c:v>750</c:v>
                </c:pt>
                <c:pt idx="5988">
                  <c:v>750</c:v>
                </c:pt>
                <c:pt idx="5989">
                  <c:v>750</c:v>
                </c:pt>
                <c:pt idx="5990">
                  <c:v>750</c:v>
                </c:pt>
                <c:pt idx="5991">
                  <c:v>750</c:v>
                </c:pt>
                <c:pt idx="5992">
                  <c:v>750</c:v>
                </c:pt>
                <c:pt idx="5993">
                  <c:v>750</c:v>
                </c:pt>
                <c:pt idx="5994">
                  <c:v>750</c:v>
                </c:pt>
                <c:pt idx="5995">
                  <c:v>750</c:v>
                </c:pt>
                <c:pt idx="5996">
                  <c:v>750</c:v>
                </c:pt>
                <c:pt idx="5997">
                  <c:v>750</c:v>
                </c:pt>
                <c:pt idx="5998">
                  <c:v>750</c:v>
                </c:pt>
                <c:pt idx="5999">
                  <c:v>750</c:v>
                </c:pt>
                <c:pt idx="6000">
                  <c:v>750</c:v>
                </c:pt>
                <c:pt idx="6001">
                  <c:v>750</c:v>
                </c:pt>
                <c:pt idx="6002">
                  <c:v>750</c:v>
                </c:pt>
                <c:pt idx="6003">
                  <c:v>750</c:v>
                </c:pt>
                <c:pt idx="6004">
                  <c:v>750</c:v>
                </c:pt>
                <c:pt idx="6005">
                  <c:v>750</c:v>
                </c:pt>
                <c:pt idx="6006">
                  <c:v>750</c:v>
                </c:pt>
                <c:pt idx="6007">
                  <c:v>750</c:v>
                </c:pt>
                <c:pt idx="6008">
                  <c:v>750</c:v>
                </c:pt>
                <c:pt idx="6009">
                  <c:v>750</c:v>
                </c:pt>
                <c:pt idx="6010">
                  <c:v>750</c:v>
                </c:pt>
                <c:pt idx="6011">
                  <c:v>750</c:v>
                </c:pt>
                <c:pt idx="6012">
                  <c:v>750</c:v>
                </c:pt>
                <c:pt idx="6013">
                  <c:v>750</c:v>
                </c:pt>
                <c:pt idx="6014">
                  <c:v>750</c:v>
                </c:pt>
                <c:pt idx="6015">
                  <c:v>750</c:v>
                </c:pt>
                <c:pt idx="6016">
                  <c:v>750</c:v>
                </c:pt>
                <c:pt idx="6017">
                  <c:v>750</c:v>
                </c:pt>
                <c:pt idx="6018">
                  <c:v>750</c:v>
                </c:pt>
                <c:pt idx="6019">
                  <c:v>750</c:v>
                </c:pt>
                <c:pt idx="6020">
                  <c:v>750</c:v>
                </c:pt>
                <c:pt idx="6021">
                  <c:v>750</c:v>
                </c:pt>
                <c:pt idx="6022">
                  <c:v>750</c:v>
                </c:pt>
                <c:pt idx="6023">
                  <c:v>750</c:v>
                </c:pt>
                <c:pt idx="6024">
                  <c:v>750</c:v>
                </c:pt>
                <c:pt idx="6025">
                  <c:v>750</c:v>
                </c:pt>
                <c:pt idx="6026">
                  <c:v>750</c:v>
                </c:pt>
                <c:pt idx="6027">
                  <c:v>750</c:v>
                </c:pt>
                <c:pt idx="6028">
                  <c:v>750</c:v>
                </c:pt>
                <c:pt idx="6029">
                  <c:v>750</c:v>
                </c:pt>
                <c:pt idx="6030">
                  <c:v>750</c:v>
                </c:pt>
                <c:pt idx="6031">
                  <c:v>750</c:v>
                </c:pt>
                <c:pt idx="6032">
                  <c:v>750</c:v>
                </c:pt>
                <c:pt idx="6033">
                  <c:v>750</c:v>
                </c:pt>
                <c:pt idx="6034">
                  <c:v>750</c:v>
                </c:pt>
                <c:pt idx="6035">
                  <c:v>750</c:v>
                </c:pt>
                <c:pt idx="6036">
                  <c:v>750</c:v>
                </c:pt>
                <c:pt idx="6037">
                  <c:v>750</c:v>
                </c:pt>
                <c:pt idx="6038">
                  <c:v>750</c:v>
                </c:pt>
                <c:pt idx="6039">
                  <c:v>750</c:v>
                </c:pt>
                <c:pt idx="6040">
                  <c:v>750</c:v>
                </c:pt>
                <c:pt idx="6041">
                  <c:v>750</c:v>
                </c:pt>
                <c:pt idx="6042">
                  <c:v>750</c:v>
                </c:pt>
                <c:pt idx="6043">
                  <c:v>750</c:v>
                </c:pt>
                <c:pt idx="6044">
                  <c:v>750</c:v>
                </c:pt>
                <c:pt idx="6045">
                  <c:v>750</c:v>
                </c:pt>
                <c:pt idx="6046">
                  <c:v>750</c:v>
                </c:pt>
                <c:pt idx="6047">
                  <c:v>750</c:v>
                </c:pt>
                <c:pt idx="6048">
                  <c:v>750</c:v>
                </c:pt>
                <c:pt idx="6049">
                  <c:v>750</c:v>
                </c:pt>
                <c:pt idx="6050">
                  <c:v>750</c:v>
                </c:pt>
                <c:pt idx="6051">
                  <c:v>750</c:v>
                </c:pt>
                <c:pt idx="6052">
                  <c:v>750</c:v>
                </c:pt>
                <c:pt idx="6053">
                  <c:v>750</c:v>
                </c:pt>
                <c:pt idx="6054">
                  <c:v>750</c:v>
                </c:pt>
                <c:pt idx="6055">
                  <c:v>750</c:v>
                </c:pt>
                <c:pt idx="6056">
                  <c:v>750</c:v>
                </c:pt>
                <c:pt idx="6057">
                  <c:v>750</c:v>
                </c:pt>
                <c:pt idx="6058">
                  <c:v>750</c:v>
                </c:pt>
                <c:pt idx="6059">
                  <c:v>750</c:v>
                </c:pt>
                <c:pt idx="6060">
                  <c:v>750</c:v>
                </c:pt>
                <c:pt idx="6061">
                  <c:v>750</c:v>
                </c:pt>
                <c:pt idx="6062">
                  <c:v>750</c:v>
                </c:pt>
                <c:pt idx="6063">
                  <c:v>750</c:v>
                </c:pt>
                <c:pt idx="6064">
                  <c:v>750</c:v>
                </c:pt>
                <c:pt idx="6065">
                  <c:v>750</c:v>
                </c:pt>
                <c:pt idx="6066">
                  <c:v>750</c:v>
                </c:pt>
                <c:pt idx="6067">
                  <c:v>750</c:v>
                </c:pt>
                <c:pt idx="6068">
                  <c:v>750</c:v>
                </c:pt>
                <c:pt idx="6069">
                  <c:v>750</c:v>
                </c:pt>
                <c:pt idx="6070">
                  <c:v>750</c:v>
                </c:pt>
                <c:pt idx="6071">
                  <c:v>750</c:v>
                </c:pt>
                <c:pt idx="6072">
                  <c:v>750</c:v>
                </c:pt>
                <c:pt idx="6073">
                  <c:v>750</c:v>
                </c:pt>
                <c:pt idx="6074">
                  <c:v>750</c:v>
                </c:pt>
                <c:pt idx="6075">
                  <c:v>750</c:v>
                </c:pt>
                <c:pt idx="6076">
                  <c:v>750</c:v>
                </c:pt>
                <c:pt idx="6077">
                  <c:v>750</c:v>
                </c:pt>
                <c:pt idx="6078">
                  <c:v>750</c:v>
                </c:pt>
                <c:pt idx="6079">
                  <c:v>750</c:v>
                </c:pt>
                <c:pt idx="6080">
                  <c:v>750</c:v>
                </c:pt>
                <c:pt idx="6081">
                  <c:v>750</c:v>
                </c:pt>
                <c:pt idx="6082">
                  <c:v>750</c:v>
                </c:pt>
                <c:pt idx="6083">
                  <c:v>750</c:v>
                </c:pt>
                <c:pt idx="6084">
                  <c:v>750</c:v>
                </c:pt>
                <c:pt idx="6085">
                  <c:v>750</c:v>
                </c:pt>
                <c:pt idx="6086">
                  <c:v>750</c:v>
                </c:pt>
                <c:pt idx="6087">
                  <c:v>750</c:v>
                </c:pt>
                <c:pt idx="6088">
                  <c:v>750</c:v>
                </c:pt>
                <c:pt idx="6089">
                  <c:v>750</c:v>
                </c:pt>
                <c:pt idx="6090">
                  <c:v>750</c:v>
                </c:pt>
                <c:pt idx="6091">
                  <c:v>750</c:v>
                </c:pt>
                <c:pt idx="6092">
                  <c:v>750</c:v>
                </c:pt>
                <c:pt idx="6093">
                  <c:v>750</c:v>
                </c:pt>
                <c:pt idx="6094">
                  <c:v>750</c:v>
                </c:pt>
                <c:pt idx="6095">
                  <c:v>750</c:v>
                </c:pt>
                <c:pt idx="6096">
                  <c:v>750</c:v>
                </c:pt>
                <c:pt idx="6097">
                  <c:v>750</c:v>
                </c:pt>
                <c:pt idx="6098">
                  <c:v>750</c:v>
                </c:pt>
                <c:pt idx="6099">
                  <c:v>750</c:v>
                </c:pt>
                <c:pt idx="6100">
                  <c:v>750</c:v>
                </c:pt>
                <c:pt idx="6101">
                  <c:v>750</c:v>
                </c:pt>
                <c:pt idx="6102">
                  <c:v>750</c:v>
                </c:pt>
                <c:pt idx="6103">
                  <c:v>750</c:v>
                </c:pt>
                <c:pt idx="6104">
                  <c:v>750</c:v>
                </c:pt>
                <c:pt idx="6105">
                  <c:v>750</c:v>
                </c:pt>
                <c:pt idx="6106">
                  <c:v>750</c:v>
                </c:pt>
                <c:pt idx="6107">
                  <c:v>750</c:v>
                </c:pt>
                <c:pt idx="6108">
                  <c:v>750</c:v>
                </c:pt>
                <c:pt idx="6109">
                  <c:v>750</c:v>
                </c:pt>
                <c:pt idx="6110">
                  <c:v>750</c:v>
                </c:pt>
                <c:pt idx="6111">
                  <c:v>750</c:v>
                </c:pt>
                <c:pt idx="6112">
                  <c:v>750</c:v>
                </c:pt>
                <c:pt idx="6113">
                  <c:v>750</c:v>
                </c:pt>
                <c:pt idx="6114">
                  <c:v>750</c:v>
                </c:pt>
                <c:pt idx="6115">
                  <c:v>750</c:v>
                </c:pt>
                <c:pt idx="6116">
                  <c:v>750</c:v>
                </c:pt>
                <c:pt idx="6117">
                  <c:v>750</c:v>
                </c:pt>
                <c:pt idx="6118">
                  <c:v>750</c:v>
                </c:pt>
                <c:pt idx="6119">
                  <c:v>750</c:v>
                </c:pt>
                <c:pt idx="6120">
                  <c:v>750</c:v>
                </c:pt>
                <c:pt idx="6121">
                  <c:v>750</c:v>
                </c:pt>
                <c:pt idx="6122">
                  <c:v>750</c:v>
                </c:pt>
                <c:pt idx="6123">
                  <c:v>750</c:v>
                </c:pt>
                <c:pt idx="6124">
                  <c:v>750</c:v>
                </c:pt>
                <c:pt idx="6125">
                  <c:v>750</c:v>
                </c:pt>
                <c:pt idx="6126">
                  <c:v>750</c:v>
                </c:pt>
                <c:pt idx="6127">
                  <c:v>750</c:v>
                </c:pt>
                <c:pt idx="6128">
                  <c:v>750</c:v>
                </c:pt>
                <c:pt idx="6129">
                  <c:v>750</c:v>
                </c:pt>
                <c:pt idx="6130">
                  <c:v>750</c:v>
                </c:pt>
                <c:pt idx="6131">
                  <c:v>750</c:v>
                </c:pt>
                <c:pt idx="6132">
                  <c:v>750</c:v>
                </c:pt>
                <c:pt idx="6133">
                  <c:v>750</c:v>
                </c:pt>
                <c:pt idx="6134">
                  <c:v>750</c:v>
                </c:pt>
                <c:pt idx="6135">
                  <c:v>750</c:v>
                </c:pt>
                <c:pt idx="6136">
                  <c:v>750</c:v>
                </c:pt>
                <c:pt idx="6137">
                  <c:v>750</c:v>
                </c:pt>
                <c:pt idx="6138">
                  <c:v>750</c:v>
                </c:pt>
                <c:pt idx="6139">
                  <c:v>750</c:v>
                </c:pt>
                <c:pt idx="6140">
                  <c:v>750</c:v>
                </c:pt>
                <c:pt idx="6141">
                  <c:v>750</c:v>
                </c:pt>
                <c:pt idx="6142">
                  <c:v>750</c:v>
                </c:pt>
                <c:pt idx="6143">
                  <c:v>750</c:v>
                </c:pt>
                <c:pt idx="6144">
                  <c:v>750</c:v>
                </c:pt>
                <c:pt idx="6145">
                  <c:v>750</c:v>
                </c:pt>
                <c:pt idx="6146">
                  <c:v>750</c:v>
                </c:pt>
                <c:pt idx="6147">
                  <c:v>750</c:v>
                </c:pt>
                <c:pt idx="6148">
                  <c:v>750</c:v>
                </c:pt>
                <c:pt idx="6149">
                  <c:v>750</c:v>
                </c:pt>
                <c:pt idx="6150">
                  <c:v>750</c:v>
                </c:pt>
                <c:pt idx="6151">
                  <c:v>750</c:v>
                </c:pt>
                <c:pt idx="6152">
                  <c:v>750</c:v>
                </c:pt>
                <c:pt idx="6153">
                  <c:v>750</c:v>
                </c:pt>
                <c:pt idx="6154">
                  <c:v>750</c:v>
                </c:pt>
                <c:pt idx="6155">
                  <c:v>750</c:v>
                </c:pt>
                <c:pt idx="6156">
                  <c:v>750</c:v>
                </c:pt>
                <c:pt idx="6157">
                  <c:v>750</c:v>
                </c:pt>
                <c:pt idx="6158">
                  <c:v>750</c:v>
                </c:pt>
                <c:pt idx="6159">
                  <c:v>750</c:v>
                </c:pt>
                <c:pt idx="6160">
                  <c:v>750</c:v>
                </c:pt>
                <c:pt idx="6161">
                  <c:v>750</c:v>
                </c:pt>
                <c:pt idx="6162">
                  <c:v>750</c:v>
                </c:pt>
                <c:pt idx="6163">
                  <c:v>750</c:v>
                </c:pt>
                <c:pt idx="6164">
                  <c:v>750</c:v>
                </c:pt>
                <c:pt idx="6165">
                  <c:v>750</c:v>
                </c:pt>
                <c:pt idx="6166">
                  <c:v>750</c:v>
                </c:pt>
                <c:pt idx="6167">
                  <c:v>750</c:v>
                </c:pt>
                <c:pt idx="6168">
                  <c:v>750</c:v>
                </c:pt>
                <c:pt idx="6169">
                  <c:v>750</c:v>
                </c:pt>
                <c:pt idx="6170">
                  <c:v>750</c:v>
                </c:pt>
                <c:pt idx="6171">
                  <c:v>750</c:v>
                </c:pt>
                <c:pt idx="6172">
                  <c:v>750</c:v>
                </c:pt>
                <c:pt idx="6173">
                  <c:v>750</c:v>
                </c:pt>
                <c:pt idx="6174">
                  <c:v>750</c:v>
                </c:pt>
                <c:pt idx="6175">
                  <c:v>750</c:v>
                </c:pt>
                <c:pt idx="6176">
                  <c:v>750</c:v>
                </c:pt>
                <c:pt idx="6177">
                  <c:v>750</c:v>
                </c:pt>
                <c:pt idx="6178">
                  <c:v>750</c:v>
                </c:pt>
                <c:pt idx="6179">
                  <c:v>750</c:v>
                </c:pt>
                <c:pt idx="6180">
                  <c:v>750</c:v>
                </c:pt>
                <c:pt idx="6181">
                  <c:v>750</c:v>
                </c:pt>
                <c:pt idx="6182">
                  <c:v>750</c:v>
                </c:pt>
                <c:pt idx="6183">
                  <c:v>750</c:v>
                </c:pt>
                <c:pt idx="6184">
                  <c:v>750</c:v>
                </c:pt>
                <c:pt idx="6185">
                  <c:v>750</c:v>
                </c:pt>
                <c:pt idx="6186">
                  <c:v>750</c:v>
                </c:pt>
                <c:pt idx="6187">
                  <c:v>750</c:v>
                </c:pt>
                <c:pt idx="6188">
                  <c:v>750</c:v>
                </c:pt>
                <c:pt idx="6189">
                  <c:v>750</c:v>
                </c:pt>
                <c:pt idx="6190">
                  <c:v>750</c:v>
                </c:pt>
                <c:pt idx="6191">
                  <c:v>750</c:v>
                </c:pt>
                <c:pt idx="6192">
                  <c:v>750</c:v>
                </c:pt>
                <c:pt idx="6193">
                  <c:v>750</c:v>
                </c:pt>
                <c:pt idx="6194">
                  <c:v>750</c:v>
                </c:pt>
                <c:pt idx="6195">
                  <c:v>750</c:v>
                </c:pt>
                <c:pt idx="6196">
                  <c:v>750</c:v>
                </c:pt>
                <c:pt idx="6197">
                  <c:v>750</c:v>
                </c:pt>
                <c:pt idx="6198">
                  <c:v>750</c:v>
                </c:pt>
                <c:pt idx="6199">
                  <c:v>750</c:v>
                </c:pt>
                <c:pt idx="6200">
                  <c:v>750</c:v>
                </c:pt>
                <c:pt idx="6201">
                  <c:v>750</c:v>
                </c:pt>
                <c:pt idx="6202">
                  <c:v>750</c:v>
                </c:pt>
                <c:pt idx="6203">
                  <c:v>750</c:v>
                </c:pt>
                <c:pt idx="6204">
                  <c:v>750</c:v>
                </c:pt>
                <c:pt idx="6205">
                  <c:v>750</c:v>
                </c:pt>
                <c:pt idx="6206">
                  <c:v>750</c:v>
                </c:pt>
                <c:pt idx="6207">
                  <c:v>750</c:v>
                </c:pt>
                <c:pt idx="6208">
                  <c:v>750</c:v>
                </c:pt>
                <c:pt idx="6209">
                  <c:v>750</c:v>
                </c:pt>
                <c:pt idx="6210">
                  <c:v>750</c:v>
                </c:pt>
                <c:pt idx="6211">
                  <c:v>750</c:v>
                </c:pt>
                <c:pt idx="6212">
                  <c:v>750</c:v>
                </c:pt>
                <c:pt idx="6213">
                  <c:v>750</c:v>
                </c:pt>
                <c:pt idx="6214">
                  <c:v>750</c:v>
                </c:pt>
                <c:pt idx="6215">
                  <c:v>750</c:v>
                </c:pt>
                <c:pt idx="6216">
                  <c:v>750</c:v>
                </c:pt>
                <c:pt idx="6217">
                  <c:v>750</c:v>
                </c:pt>
                <c:pt idx="6218">
                  <c:v>750</c:v>
                </c:pt>
                <c:pt idx="6219">
                  <c:v>750</c:v>
                </c:pt>
                <c:pt idx="6220">
                  <c:v>750</c:v>
                </c:pt>
                <c:pt idx="6221">
                  <c:v>750</c:v>
                </c:pt>
                <c:pt idx="6222">
                  <c:v>750</c:v>
                </c:pt>
                <c:pt idx="6223">
                  <c:v>750</c:v>
                </c:pt>
                <c:pt idx="6224">
                  <c:v>750</c:v>
                </c:pt>
                <c:pt idx="6225">
                  <c:v>750</c:v>
                </c:pt>
                <c:pt idx="6226">
                  <c:v>750</c:v>
                </c:pt>
                <c:pt idx="6227">
                  <c:v>750</c:v>
                </c:pt>
                <c:pt idx="6228">
                  <c:v>750</c:v>
                </c:pt>
                <c:pt idx="6229">
                  <c:v>750</c:v>
                </c:pt>
                <c:pt idx="6230">
                  <c:v>750</c:v>
                </c:pt>
                <c:pt idx="6231">
                  <c:v>750</c:v>
                </c:pt>
                <c:pt idx="6232">
                  <c:v>750</c:v>
                </c:pt>
                <c:pt idx="6233">
                  <c:v>750</c:v>
                </c:pt>
                <c:pt idx="6234">
                  <c:v>750</c:v>
                </c:pt>
                <c:pt idx="6235">
                  <c:v>750</c:v>
                </c:pt>
                <c:pt idx="6236">
                  <c:v>750</c:v>
                </c:pt>
                <c:pt idx="6237">
                  <c:v>750</c:v>
                </c:pt>
                <c:pt idx="6238">
                  <c:v>750</c:v>
                </c:pt>
                <c:pt idx="6239">
                  <c:v>750</c:v>
                </c:pt>
                <c:pt idx="6240">
                  <c:v>750</c:v>
                </c:pt>
                <c:pt idx="6241">
                  <c:v>750</c:v>
                </c:pt>
                <c:pt idx="6242">
                  <c:v>750</c:v>
                </c:pt>
                <c:pt idx="6243">
                  <c:v>750</c:v>
                </c:pt>
                <c:pt idx="6244">
                  <c:v>750</c:v>
                </c:pt>
                <c:pt idx="6245">
                  <c:v>750</c:v>
                </c:pt>
                <c:pt idx="6246">
                  <c:v>750</c:v>
                </c:pt>
                <c:pt idx="6247">
                  <c:v>750</c:v>
                </c:pt>
                <c:pt idx="6248">
                  <c:v>750</c:v>
                </c:pt>
                <c:pt idx="6249">
                  <c:v>750</c:v>
                </c:pt>
                <c:pt idx="6250">
                  <c:v>750</c:v>
                </c:pt>
                <c:pt idx="6251">
                  <c:v>750</c:v>
                </c:pt>
                <c:pt idx="6252">
                  <c:v>750</c:v>
                </c:pt>
                <c:pt idx="6253">
                  <c:v>750</c:v>
                </c:pt>
                <c:pt idx="6254">
                  <c:v>750</c:v>
                </c:pt>
                <c:pt idx="6255">
                  <c:v>750</c:v>
                </c:pt>
                <c:pt idx="6256">
                  <c:v>750</c:v>
                </c:pt>
                <c:pt idx="6257">
                  <c:v>750</c:v>
                </c:pt>
                <c:pt idx="6258">
                  <c:v>750</c:v>
                </c:pt>
                <c:pt idx="6259">
                  <c:v>750</c:v>
                </c:pt>
                <c:pt idx="6260">
                  <c:v>750</c:v>
                </c:pt>
                <c:pt idx="6261">
                  <c:v>750</c:v>
                </c:pt>
                <c:pt idx="6262">
                  <c:v>750</c:v>
                </c:pt>
                <c:pt idx="6263">
                  <c:v>750</c:v>
                </c:pt>
                <c:pt idx="6264">
                  <c:v>750</c:v>
                </c:pt>
                <c:pt idx="6265">
                  <c:v>750</c:v>
                </c:pt>
                <c:pt idx="6266">
                  <c:v>750</c:v>
                </c:pt>
                <c:pt idx="6267">
                  <c:v>750</c:v>
                </c:pt>
                <c:pt idx="6268">
                  <c:v>750</c:v>
                </c:pt>
                <c:pt idx="6269">
                  <c:v>750</c:v>
                </c:pt>
                <c:pt idx="6270">
                  <c:v>750</c:v>
                </c:pt>
                <c:pt idx="6271">
                  <c:v>750</c:v>
                </c:pt>
                <c:pt idx="6272">
                  <c:v>750</c:v>
                </c:pt>
                <c:pt idx="6273">
                  <c:v>750</c:v>
                </c:pt>
                <c:pt idx="6274">
                  <c:v>750</c:v>
                </c:pt>
                <c:pt idx="6275">
                  <c:v>750</c:v>
                </c:pt>
                <c:pt idx="6276">
                  <c:v>750</c:v>
                </c:pt>
                <c:pt idx="6277">
                  <c:v>750</c:v>
                </c:pt>
                <c:pt idx="6278">
                  <c:v>750</c:v>
                </c:pt>
                <c:pt idx="6279">
                  <c:v>750</c:v>
                </c:pt>
                <c:pt idx="6280">
                  <c:v>750</c:v>
                </c:pt>
                <c:pt idx="6281">
                  <c:v>750</c:v>
                </c:pt>
                <c:pt idx="6282">
                  <c:v>750</c:v>
                </c:pt>
                <c:pt idx="6283">
                  <c:v>750</c:v>
                </c:pt>
                <c:pt idx="6284">
                  <c:v>750</c:v>
                </c:pt>
                <c:pt idx="6285">
                  <c:v>750</c:v>
                </c:pt>
                <c:pt idx="6286">
                  <c:v>750</c:v>
                </c:pt>
                <c:pt idx="6287">
                  <c:v>750</c:v>
                </c:pt>
                <c:pt idx="6288">
                  <c:v>750</c:v>
                </c:pt>
                <c:pt idx="6289">
                  <c:v>750</c:v>
                </c:pt>
                <c:pt idx="6290">
                  <c:v>750</c:v>
                </c:pt>
                <c:pt idx="6291">
                  <c:v>750</c:v>
                </c:pt>
                <c:pt idx="6292">
                  <c:v>750</c:v>
                </c:pt>
                <c:pt idx="6293">
                  <c:v>750</c:v>
                </c:pt>
                <c:pt idx="6294">
                  <c:v>750</c:v>
                </c:pt>
                <c:pt idx="6295">
                  <c:v>750</c:v>
                </c:pt>
                <c:pt idx="6296">
                  <c:v>750</c:v>
                </c:pt>
                <c:pt idx="6297">
                  <c:v>750</c:v>
                </c:pt>
                <c:pt idx="6298">
                  <c:v>750</c:v>
                </c:pt>
                <c:pt idx="6299">
                  <c:v>750</c:v>
                </c:pt>
                <c:pt idx="6300">
                  <c:v>750</c:v>
                </c:pt>
                <c:pt idx="6301">
                  <c:v>750</c:v>
                </c:pt>
                <c:pt idx="6302">
                  <c:v>750</c:v>
                </c:pt>
                <c:pt idx="6303">
                  <c:v>750</c:v>
                </c:pt>
                <c:pt idx="6304">
                  <c:v>750</c:v>
                </c:pt>
                <c:pt idx="6305">
                  <c:v>750</c:v>
                </c:pt>
                <c:pt idx="6306">
                  <c:v>750</c:v>
                </c:pt>
                <c:pt idx="6307">
                  <c:v>750</c:v>
                </c:pt>
                <c:pt idx="6308">
                  <c:v>750</c:v>
                </c:pt>
                <c:pt idx="6309">
                  <c:v>750</c:v>
                </c:pt>
                <c:pt idx="6310">
                  <c:v>750</c:v>
                </c:pt>
                <c:pt idx="6311">
                  <c:v>750</c:v>
                </c:pt>
                <c:pt idx="6312">
                  <c:v>750</c:v>
                </c:pt>
                <c:pt idx="6313">
                  <c:v>750</c:v>
                </c:pt>
                <c:pt idx="6314">
                  <c:v>750</c:v>
                </c:pt>
                <c:pt idx="6315">
                  <c:v>750</c:v>
                </c:pt>
                <c:pt idx="6316">
                  <c:v>750</c:v>
                </c:pt>
                <c:pt idx="6317">
                  <c:v>750</c:v>
                </c:pt>
                <c:pt idx="6318">
                  <c:v>750</c:v>
                </c:pt>
                <c:pt idx="6319">
                  <c:v>750</c:v>
                </c:pt>
                <c:pt idx="6320">
                  <c:v>750</c:v>
                </c:pt>
                <c:pt idx="6321">
                  <c:v>750</c:v>
                </c:pt>
                <c:pt idx="6322">
                  <c:v>750</c:v>
                </c:pt>
                <c:pt idx="6323">
                  <c:v>750</c:v>
                </c:pt>
                <c:pt idx="6324">
                  <c:v>750</c:v>
                </c:pt>
                <c:pt idx="6325">
                  <c:v>750</c:v>
                </c:pt>
                <c:pt idx="6326">
                  <c:v>750</c:v>
                </c:pt>
                <c:pt idx="6327">
                  <c:v>750</c:v>
                </c:pt>
                <c:pt idx="6328">
                  <c:v>750</c:v>
                </c:pt>
                <c:pt idx="6329">
                  <c:v>750</c:v>
                </c:pt>
                <c:pt idx="6330">
                  <c:v>750</c:v>
                </c:pt>
                <c:pt idx="6331">
                  <c:v>750</c:v>
                </c:pt>
                <c:pt idx="6332">
                  <c:v>750</c:v>
                </c:pt>
                <c:pt idx="6333">
                  <c:v>750</c:v>
                </c:pt>
                <c:pt idx="6334">
                  <c:v>750</c:v>
                </c:pt>
                <c:pt idx="6335">
                  <c:v>750</c:v>
                </c:pt>
                <c:pt idx="6336">
                  <c:v>750</c:v>
                </c:pt>
                <c:pt idx="6337">
                  <c:v>750</c:v>
                </c:pt>
                <c:pt idx="6338">
                  <c:v>750</c:v>
                </c:pt>
                <c:pt idx="6339">
                  <c:v>750</c:v>
                </c:pt>
                <c:pt idx="6340">
                  <c:v>750</c:v>
                </c:pt>
                <c:pt idx="6341">
                  <c:v>750</c:v>
                </c:pt>
                <c:pt idx="6342">
                  <c:v>750</c:v>
                </c:pt>
                <c:pt idx="6343">
                  <c:v>750</c:v>
                </c:pt>
                <c:pt idx="6344">
                  <c:v>750</c:v>
                </c:pt>
                <c:pt idx="6345">
                  <c:v>750</c:v>
                </c:pt>
                <c:pt idx="6346">
                  <c:v>750</c:v>
                </c:pt>
                <c:pt idx="6347">
                  <c:v>750</c:v>
                </c:pt>
                <c:pt idx="6348">
                  <c:v>750</c:v>
                </c:pt>
                <c:pt idx="6349">
                  <c:v>750</c:v>
                </c:pt>
                <c:pt idx="6350">
                  <c:v>750</c:v>
                </c:pt>
                <c:pt idx="6351">
                  <c:v>750</c:v>
                </c:pt>
                <c:pt idx="6352">
                  <c:v>750</c:v>
                </c:pt>
                <c:pt idx="6353">
                  <c:v>750</c:v>
                </c:pt>
                <c:pt idx="6354">
                  <c:v>750</c:v>
                </c:pt>
                <c:pt idx="6355">
                  <c:v>750</c:v>
                </c:pt>
                <c:pt idx="6356">
                  <c:v>750</c:v>
                </c:pt>
                <c:pt idx="6357">
                  <c:v>750</c:v>
                </c:pt>
                <c:pt idx="6358">
                  <c:v>750</c:v>
                </c:pt>
                <c:pt idx="6359">
                  <c:v>750</c:v>
                </c:pt>
                <c:pt idx="6360">
                  <c:v>750</c:v>
                </c:pt>
                <c:pt idx="6361">
                  <c:v>750</c:v>
                </c:pt>
                <c:pt idx="6362">
                  <c:v>750</c:v>
                </c:pt>
                <c:pt idx="6363">
                  <c:v>750</c:v>
                </c:pt>
                <c:pt idx="6364">
                  <c:v>750</c:v>
                </c:pt>
                <c:pt idx="6365">
                  <c:v>750</c:v>
                </c:pt>
                <c:pt idx="6366">
                  <c:v>750</c:v>
                </c:pt>
                <c:pt idx="6367">
                  <c:v>750</c:v>
                </c:pt>
                <c:pt idx="6368">
                  <c:v>750</c:v>
                </c:pt>
                <c:pt idx="6369">
                  <c:v>750</c:v>
                </c:pt>
                <c:pt idx="6370">
                  <c:v>750</c:v>
                </c:pt>
                <c:pt idx="6371">
                  <c:v>750</c:v>
                </c:pt>
                <c:pt idx="6372">
                  <c:v>750</c:v>
                </c:pt>
                <c:pt idx="6373">
                  <c:v>750</c:v>
                </c:pt>
                <c:pt idx="6374">
                  <c:v>750</c:v>
                </c:pt>
                <c:pt idx="6375">
                  <c:v>750</c:v>
                </c:pt>
                <c:pt idx="6376">
                  <c:v>750</c:v>
                </c:pt>
                <c:pt idx="6377">
                  <c:v>750</c:v>
                </c:pt>
                <c:pt idx="6378">
                  <c:v>750</c:v>
                </c:pt>
                <c:pt idx="6379">
                  <c:v>750</c:v>
                </c:pt>
                <c:pt idx="6380">
                  <c:v>750</c:v>
                </c:pt>
                <c:pt idx="6381">
                  <c:v>750</c:v>
                </c:pt>
                <c:pt idx="6382">
                  <c:v>750</c:v>
                </c:pt>
                <c:pt idx="6383">
                  <c:v>750</c:v>
                </c:pt>
                <c:pt idx="6384">
                  <c:v>750</c:v>
                </c:pt>
                <c:pt idx="6385">
                  <c:v>750</c:v>
                </c:pt>
                <c:pt idx="6386">
                  <c:v>750</c:v>
                </c:pt>
                <c:pt idx="6387">
                  <c:v>750</c:v>
                </c:pt>
                <c:pt idx="6388">
                  <c:v>750</c:v>
                </c:pt>
                <c:pt idx="6389">
                  <c:v>750</c:v>
                </c:pt>
                <c:pt idx="6390">
                  <c:v>750</c:v>
                </c:pt>
                <c:pt idx="6391">
                  <c:v>750</c:v>
                </c:pt>
                <c:pt idx="6392">
                  <c:v>750</c:v>
                </c:pt>
                <c:pt idx="6393">
                  <c:v>750</c:v>
                </c:pt>
                <c:pt idx="6394">
                  <c:v>750</c:v>
                </c:pt>
                <c:pt idx="6395">
                  <c:v>750</c:v>
                </c:pt>
                <c:pt idx="6396">
                  <c:v>750</c:v>
                </c:pt>
                <c:pt idx="6397">
                  <c:v>750</c:v>
                </c:pt>
                <c:pt idx="6398">
                  <c:v>750</c:v>
                </c:pt>
                <c:pt idx="6399">
                  <c:v>750</c:v>
                </c:pt>
                <c:pt idx="6400">
                  <c:v>750</c:v>
                </c:pt>
                <c:pt idx="6401">
                  <c:v>750</c:v>
                </c:pt>
                <c:pt idx="6402">
                  <c:v>750</c:v>
                </c:pt>
                <c:pt idx="6403">
                  <c:v>750</c:v>
                </c:pt>
                <c:pt idx="6404">
                  <c:v>750</c:v>
                </c:pt>
                <c:pt idx="6405">
                  <c:v>750</c:v>
                </c:pt>
                <c:pt idx="6406">
                  <c:v>750</c:v>
                </c:pt>
                <c:pt idx="6407">
                  <c:v>750</c:v>
                </c:pt>
                <c:pt idx="6408">
                  <c:v>750</c:v>
                </c:pt>
                <c:pt idx="6409">
                  <c:v>750</c:v>
                </c:pt>
                <c:pt idx="6410">
                  <c:v>750</c:v>
                </c:pt>
                <c:pt idx="6411">
                  <c:v>750</c:v>
                </c:pt>
                <c:pt idx="6412">
                  <c:v>750</c:v>
                </c:pt>
                <c:pt idx="6413">
                  <c:v>750</c:v>
                </c:pt>
                <c:pt idx="6414">
                  <c:v>750</c:v>
                </c:pt>
                <c:pt idx="6415">
                  <c:v>750</c:v>
                </c:pt>
                <c:pt idx="6416">
                  <c:v>750</c:v>
                </c:pt>
                <c:pt idx="6417">
                  <c:v>750</c:v>
                </c:pt>
                <c:pt idx="6418">
                  <c:v>750</c:v>
                </c:pt>
                <c:pt idx="6419">
                  <c:v>750</c:v>
                </c:pt>
                <c:pt idx="6420">
                  <c:v>750</c:v>
                </c:pt>
                <c:pt idx="6421">
                  <c:v>750</c:v>
                </c:pt>
                <c:pt idx="6422">
                  <c:v>750</c:v>
                </c:pt>
                <c:pt idx="6423">
                  <c:v>750</c:v>
                </c:pt>
                <c:pt idx="6424">
                  <c:v>750</c:v>
                </c:pt>
                <c:pt idx="6425">
                  <c:v>750</c:v>
                </c:pt>
                <c:pt idx="6426">
                  <c:v>750</c:v>
                </c:pt>
                <c:pt idx="6427">
                  <c:v>750</c:v>
                </c:pt>
                <c:pt idx="6428">
                  <c:v>750</c:v>
                </c:pt>
                <c:pt idx="6429">
                  <c:v>750</c:v>
                </c:pt>
                <c:pt idx="6430">
                  <c:v>750</c:v>
                </c:pt>
                <c:pt idx="6431">
                  <c:v>750</c:v>
                </c:pt>
                <c:pt idx="6432">
                  <c:v>750</c:v>
                </c:pt>
                <c:pt idx="6433">
                  <c:v>750</c:v>
                </c:pt>
                <c:pt idx="6434">
                  <c:v>750</c:v>
                </c:pt>
                <c:pt idx="6435">
                  <c:v>750</c:v>
                </c:pt>
                <c:pt idx="6436">
                  <c:v>750</c:v>
                </c:pt>
                <c:pt idx="6437">
                  <c:v>750</c:v>
                </c:pt>
                <c:pt idx="6438">
                  <c:v>750</c:v>
                </c:pt>
                <c:pt idx="6439">
                  <c:v>750</c:v>
                </c:pt>
                <c:pt idx="6440">
                  <c:v>750</c:v>
                </c:pt>
                <c:pt idx="6441">
                  <c:v>750</c:v>
                </c:pt>
                <c:pt idx="6442">
                  <c:v>750</c:v>
                </c:pt>
                <c:pt idx="6443">
                  <c:v>750</c:v>
                </c:pt>
                <c:pt idx="6444">
                  <c:v>750</c:v>
                </c:pt>
                <c:pt idx="6445">
                  <c:v>750</c:v>
                </c:pt>
                <c:pt idx="6446">
                  <c:v>750</c:v>
                </c:pt>
                <c:pt idx="6447">
                  <c:v>750</c:v>
                </c:pt>
                <c:pt idx="6448">
                  <c:v>750</c:v>
                </c:pt>
                <c:pt idx="6449">
                  <c:v>750</c:v>
                </c:pt>
                <c:pt idx="6450">
                  <c:v>750</c:v>
                </c:pt>
                <c:pt idx="6451">
                  <c:v>750</c:v>
                </c:pt>
                <c:pt idx="6452">
                  <c:v>750</c:v>
                </c:pt>
                <c:pt idx="6453">
                  <c:v>750</c:v>
                </c:pt>
                <c:pt idx="6454">
                  <c:v>750</c:v>
                </c:pt>
                <c:pt idx="6455">
                  <c:v>750</c:v>
                </c:pt>
                <c:pt idx="6456">
                  <c:v>750</c:v>
                </c:pt>
                <c:pt idx="6457">
                  <c:v>750</c:v>
                </c:pt>
                <c:pt idx="6458">
                  <c:v>750</c:v>
                </c:pt>
                <c:pt idx="6459">
                  <c:v>750</c:v>
                </c:pt>
                <c:pt idx="6460">
                  <c:v>750</c:v>
                </c:pt>
                <c:pt idx="6461">
                  <c:v>750</c:v>
                </c:pt>
                <c:pt idx="6462">
                  <c:v>750</c:v>
                </c:pt>
                <c:pt idx="6463">
                  <c:v>750</c:v>
                </c:pt>
                <c:pt idx="6464">
                  <c:v>750</c:v>
                </c:pt>
                <c:pt idx="6465">
                  <c:v>750</c:v>
                </c:pt>
                <c:pt idx="6466">
                  <c:v>750</c:v>
                </c:pt>
                <c:pt idx="6467">
                  <c:v>750</c:v>
                </c:pt>
                <c:pt idx="6468">
                  <c:v>750</c:v>
                </c:pt>
                <c:pt idx="6469">
                  <c:v>750</c:v>
                </c:pt>
                <c:pt idx="6470">
                  <c:v>750</c:v>
                </c:pt>
                <c:pt idx="6471">
                  <c:v>750</c:v>
                </c:pt>
                <c:pt idx="6472">
                  <c:v>750</c:v>
                </c:pt>
                <c:pt idx="6473">
                  <c:v>750</c:v>
                </c:pt>
                <c:pt idx="6474">
                  <c:v>750</c:v>
                </c:pt>
                <c:pt idx="6475">
                  <c:v>750</c:v>
                </c:pt>
                <c:pt idx="6476">
                  <c:v>750</c:v>
                </c:pt>
                <c:pt idx="6477">
                  <c:v>750</c:v>
                </c:pt>
                <c:pt idx="6478">
                  <c:v>750</c:v>
                </c:pt>
                <c:pt idx="6479">
                  <c:v>750</c:v>
                </c:pt>
                <c:pt idx="6480">
                  <c:v>750</c:v>
                </c:pt>
                <c:pt idx="6481">
                  <c:v>750</c:v>
                </c:pt>
                <c:pt idx="6482">
                  <c:v>750</c:v>
                </c:pt>
                <c:pt idx="6483">
                  <c:v>750</c:v>
                </c:pt>
                <c:pt idx="6484">
                  <c:v>750</c:v>
                </c:pt>
                <c:pt idx="6485">
                  <c:v>750</c:v>
                </c:pt>
                <c:pt idx="6486">
                  <c:v>750</c:v>
                </c:pt>
                <c:pt idx="6487">
                  <c:v>750</c:v>
                </c:pt>
                <c:pt idx="6488">
                  <c:v>750</c:v>
                </c:pt>
                <c:pt idx="6489">
                  <c:v>750</c:v>
                </c:pt>
                <c:pt idx="6490">
                  <c:v>750</c:v>
                </c:pt>
                <c:pt idx="6491">
                  <c:v>750</c:v>
                </c:pt>
                <c:pt idx="6492">
                  <c:v>750</c:v>
                </c:pt>
                <c:pt idx="6493">
                  <c:v>750</c:v>
                </c:pt>
                <c:pt idx="6494">
                  <c:v>750</c:v>
                </c:pt>
                <c:pt idx="6495">
                  <c:v>750</c:v>
                </c:pt>
                <c:pt idx="6496">
                  <c:v>750</c:v>
                </c:pt>
                <c:pt idx="6497">
                  <c:v>750</c:v>
                </c:pt>
                <c:pt idx="6498">
                  <c:v>750</c:v>
                </c:pt>
                <c:pt idx="6499">
                  <c:v>750</c:v>
                </c:pt>
                <c:pt idx="6500">
                  <c:v>750</c:v>
                </c:pt>
                <c:pt idx="6501">
                  <c:v>750</c:v>
                </c:pt>
                <c:pt idx="6502">
                  <c:v>750</c:v>
                </c:pt>
                <c:pt idx="6503">
                  <c:v>750</c:v>
                </c:pt>
                <c:pt idx="6504">
                  <c:v>750</c:v>
                </c:pt>
                <c:pt idx="6505">
                  <c:v>750</c:v>
                </c:pt>
                <c:pt idx="6506">
                  <c:v>750</c:v>
                </c:pt>
                <c:pt idx="6507">
                  <c:v>750</c:v>
                </c:pt>
                <c:pt idx="6508">
                  <c:v>750</c:v>
                </c:pt>
                <c:pt idx="6509">
                  <c:v>750</c:v>
                </c:pt>
                <c:pt idx="6510">
                  <c:v>750</c:v>
                </c:pt>
                <c:pt idx="6511">
                  <c:v>750</c:v>
                </c:pt>
                <c:pt idx="6512">
                  <c:v>750</c:v>
                </c:pt>
                <c:pt idx="6513">
                  <c:v>750</c:v>
                </c:pt>
                <c:pt idx="6514">
                  <c:v>750</c:v>
                </c:pt>
                <c:pt idx="6515">
                  <c:v>750</c:v>
                </c:pt>
                <c:pt idx="6516">
                  <c:v>750</c:v>
                </c:pt>
                <c:pt idx="6517">
                  <c:v>750</c:v>
                </c:pt>
                <c:pt idx="6518">
                  <c:v>750</c:v>
                </c:pt>
                <c:pt idx="6519">
                  <c:v>750</c:v>
                </c:pt>
                <c:pt idx="6520">
                  <c:v>750</c:v>
                </c:pt>
                <c:pt idx="6521">
                  <c:v>750</c:v>
                </c:pt>
                <c:pt idx="6522">
                  <c:v>750</c:v>
                </c:pt>
                <c:pt idx="6523">
                  <c:v>750</c:v>
                </c:pt>
                <c:pt idx="6524">
                  <c:v>750</c:v>
                </c:pt>
                <c:pt idx="6525">
                  <c:v>750</c:v>
                </c:pt>
                <c:pt idx="6526">
                  <c:v>750</c:v>
                </c:pt>
                <c:pt idx="6527">
                  <c:v>750</c:v>
                </c:pt>
                <c:pt idx="6528">
                  <c:v>750</c:v>
                </c:pt>
                <c:pt idx="6529">
                  <c:v>750</c:v>
                </c:pt>
                <c:pt idx="6530">
                  <c:v>750</c:v>
                </c:pt>
                <c:pt idx="6531">
                  <c:v>750</c:v>
                </c:pt>
                <c:pt idx="6532">
                  <c:v>750</c:v>
                </c:pt>
                <c:pt idx="6533">
                  <c:v>750</c:v>
                </c:pt>
                <c:pt idx="6534">
                  <c:v>750</c:v>
                </c:pt>
                <c:pt idx="6535">
                  <c:v>750</c:v>
                </c:pt>
                <c:pt idx="6536">
                  <c:v>750</c:v>
                </c:pt>
                <c:pt idx="6537">
                  <c:v>750</c:v>
                </c:pt>
                <c:pt idx="6538">
                  <c:v>750</c:v>
                </c:pt>
                <c:pt idx="6539">
                  <c:v>750</c:v>
                </c:pt>
                <c:pt idx="6540">
                  <c:v>750</c:v>
                </c:pt>
                <c:pt idx="6541">
                  <c:v>750</c:v>
                </c:pt>
                <c:pt idx="6542">
                  <c:v>750</c:v>
                </c:pt>
                <c:pt idx="6543">
                  <c:v>750</c:v>
                </c:pt>
                <c:pt idx="6544">
                  <c:v>750</c:v>
                </c:pt>
                <c:pt idx="6545">
                  <c:v>750</c:v>
                </c:pt>
                <c:pt idx="6546">
                  <c:v>750</c:v>
                </c:pt>
                <c:pt idx="6547">
                  <c:v>750</c:v>
                </c:pt>
                <c:pt idx="6548">
                  <c:v>750</c:v>
                </c:pt>
                <c:pt idx="6549">
                  <c:v>750</c:v>
                </c:pt>
                <c:pt idx="6550">
                  <c:v>750</c:v>
                </c:pt>
                <c:pt idx="6551">
                  <c:v>750</c:v>
                </c:pt>
                <c:pt idx="6552">
                  <c:v>750</c:v>
                </c:pt>
                <c:pt idx="6553">
                  <c:v>750</c:v>
                </c:pt>
                <c:pt idx="6554">
                  <c:v>750</c:v>
                </c:pt>
                <c:pt idx="6555">
                  <c:v>750</c:v>
                </c:pt>
                <c:pt idx="6556">
                  <c:v>750</c:v>
                </c:pt>
                <c:pt idx="6557">
                  <c:v>750</c:v>
                </c:pt>
                <c:pt idx="6558">
                  <c:v>750</c:v>
                </c:pt>
                <c:pt idx="6559">
                  <c:v>750</c:v>
                </c:pt>
                <c:pt idx="6560">
                  <c:v>750</c:v>
                </c:pt>
                <c:pt idx="6561">
                  <c:v>750</c:v>
                </c:pt>
                <c:pt idx="6562">
                  <c:v>750</c:v>
                </c:pt>
                <c:pt idx="6563">
                  <c:v>750</c:v>
                </c:pt>
                <c:pt idx="6564">
                  <c:v>750</c:v>
                </c:pt>
                <c:pt idx="6565">
                  <c:v>750</c:v>
                </c:pt>
                <c:pt idx="6566">
                  <c:v>750</c:v>
                </c:pt>
                <c:pt idx="6567">
                  <c:v>750</c:v>
                </c:pt>
                <c:pt idx="6568">
                  <c:v>750</c:v>
                </c:pt>
                <c:pt idx="6569">
                  <c:v>750</c:v>
                </c:pt>
                <c:pt idx="6570">
                  <c:v>750</c:v>
                </c:pt>
                <c:pt idx="6571">
                  <c:v>750</c:v>
                </c:pt>
                <c:pt idx="6572">
                  <c:v>750</c:v>
                </c:pt>
                <c:pt idx="6573">
                  <c:v>750</c:v>
                </c:pt>
                <c:pt idx="6574">
                  <c:v>750</c:v>
                </c:pt>
                <c:pt idx="6575">
                  <c:v>750</c:v>
                </c:pt>
                <c:pt idx="6576">
                  <c:v>750</c:v>
                </c:pt>
                <c:pt idx="6577">
                  <c:v>750</c:v>
                </c:pt>
                <c:pt idx="6578">
                  <c:v>750</c:v>
                </c:pt>
                <c:pt idx="6579">
                  <c:v>750</c:v>
                </c:pt>
                <c:pt idx="6580">
                  <c:v>750</c:v>
                </c:pt>
                <c:pt idx="6581">
                  <c:v>750</c:v>
                </c:pt>
                <c:pt idx="6582">
                  <c:v>750</c:v>
                </c:pt>
                <c:pt idx="6583">
                  <c:v>750</c:v>
                </c:pt>
                <c:pt idx="6584">
                  <c:v>750</c:v>
                </c:pt>
                <c:pt idx="6585">
                  <c:v>750</c:v>
                </c:pt>
                <c:pt idx="6586">
                  <c:v>750</c:v>
                </c:pt>
                <c:pt idx="6587">
                  <c:v>750</c:v>
                </c:pt>
                <c:pt idx="6588">
                  <c:v>750</c:v>
                </c:pt>
                <c:pt idx="6589">
                  <c:v>750</c:v>
                </c:pt>
                <c:pt idx="6590">
                  <c:v>750</c:v>
                </c:pt>
                <c:pt idx="6591">
                  <c:v>750</c:v>
                </c:pt>
                <c:pt idx="6592">
                  <c:v>750</c:v>
                </c:pt>
                <c:pt idx="6593">
                  <c:v>750</c:v>
                </c:pt>
                <c:pt idx="6594">
                  <c:v>750</c:v>
                </c:pt>
                <c:pt idx="6595">
                  <c:v>750</c:v>
                </c:pt>
                <c:pt idx="6596">
                  <c:v>750</c:v>
                </c:pt>
                <c:pt idx="6597">
                  <c:v>750</c:v>
                </c:pt>
                <c:pt idx="6598">
                  <c:v>750</c:v>
                </c:pt>
                <c:pt idx="6599">
                  <c:v>750</c:v>
                </c:pt>
                <c:pt idx="6600">
                  <c:v>750</c:v>
                </c:pt>
                <c:pt idx="6601">
                  <c:v>750</c:v>
                </c:pt>
                <c:pt idx="6602">
                  <c:v>750</c:v>
                </c:pt>
                <c:pt idx="6603">
                  <c:v>750</c:v>
                </c:pt>
                <c:pt idx="6604">
                  <c:v>750</c:v>
                </c:pt>
                <c:pt idx="6605">
                  <c:v>750</c:v>
                </c:pt>
                <c:pt idx="6606">
                  <c:v>750</c:v>
                </c:pt>
                <c:pt idx="6607">
                  <c:v>750</c:v>
                </c:pt>
                <c:pt idx="6608">
                  <c:v>750</c:v>
                </c:pt>
                <c:pt idx="6609">
                  <c:v>750</c:v>
                </c:pt>
                <c:pt idx="6610">
                  <c:v>750</c:v>
                </c:pt>
                <c:pt idx="6611">
                  <c:v>750</c:v>
                </c:pt>
                <c:pt idx="6612">
                  <c:v>750</c:v>
                </c:pt>
                <c:pt idx="6613">
                  <c:v>750</c:v>
                </c:pt>
                <c:pt idx="6614">
                  <c:v>750</c:v>
                </c:pt>
                <c:pt idx="6615">
                  <c:v>750</c:v>
                </c:pt>
                <c:pt idx="6616">
                  <c:v>750</c:v>
                </c:pt>
                <c:pt idx="6617">
                  <c:v>750</c:v>
                </c:pt>
                <c:pt idx="6618">
                  <c:v>750</c:v>
                </c:pt>
                <c:pt idx="6619">
                  <c:v>750</c:v>
                </c:pt>
                <c:pt idx="6620">
                  <c:v>750</c:v>
                </c:pt>
                <c:pt idx="6621">
                  <c:v>750</c:v>
                </c:pt>
                <c:pt idx="6622">
                  <c:v>750</c:v>
                </c:pt>
                <c:pt idx="6623">
                  <c:v>750</c:v>
                </c:pt>
                <c:pt idx="6624">
                  <c:v>750</c:v>
                </c:pt>
                <c:pt idx="6625">
                  <c:v>750</c:v>
                </c:pt>
                <c:pt idx="6626">
                  <c:v>750</c:v>
                </c:pt>
                <c:pt idx="6627">
                  <c:v>750</c:v>
                </c:pt>
                <c:pt idx="6628">
                  <c:v>750</c:v>
                </c:pt>
                <c:pt idx="6629">
                  <c:v>750</c:v>
                </c:pt>
                <c:pt idx="6630">
                  <c:v>750</c:v>
                </c:pt>
                <c:pt idx="6631">
                  <c:v>750</c:v>
                </c:pt>
                <c:pt idx="6632">
                  <c:v>750</c:v>
                </c:pt>
                <c:pt idx="6633">
                  <c:v>750</c:v>
                </c:pt>
                <c:pt idx="6634">
                  <c:v>750</c:v>
                </c:pt>
                <c:pt idx="6635">
                  <c:v>750</c:v>
                </c:pt>
                <c:pt idx="6636">
                  <c:v>750</c:v>
                </c:pt>
                <c:pt idx="6637">
                  <c:v>750</c:v>
                </c:pt>
                <c:pt idx="6638">
                  <c:v>750</c:v>
                </c:pt>
                <c:pt idx="6639">
                  <c:v>750</c:v>
                </c:pt>
                <c:pt idx="6640">
                  <c:v>750</c:v>
                </c:pt>
                <c:pt idx="6641">
                  <c:v>750</c:v>
                </c:pt>
                <c:pt idx="6642">
                  <c:v>750</c:v>
                </c:pt>
                <c:pt idx="6643">
                  <c:v>750</c:v>
                </c:pt>
                <c:pt idx="6644">
                  <c:v>750</c:v>
                </c:pt>
                <c:pt idx="6645">
                  <c:v>750</c:v>
                </c:pt>
                <c:pt idx="6646">
                  <c:v>750</c:v>
                </c:pt>
                <c:pt idx="6647">
                  <c:v>750</c:v>
                </c:pt>
                <c:pt idx="6648">
                  <c:v>750</c:v>
                </c:pt>
                <c:pt idx="6649">
                  <c:v>750</c:v>
                </c:pt>
                <c:pt idx="6650">
                  <c:v>750</c:v>
                </c:pt>
                <c:pt idx="6651">
                  <c:v>750</c:v>
                </c:pt>
                <c:pt idx="6652">
                  <c:v>750</c:v>
                </c:pt>
                <c:pt idx="6653">
                  <c:v>750</c:v>
                </c:pt>
                <c:pt idx="6654">
                  <c:v>750</c:v>
                </c:pt>
                <c:pt idx="6655">
                  <c:v>750</c:v>
                </c:pt>
                <c:pt idx="6656">
                  <c:v>750</c:v>
                </c:pt>
                <c:pt idx="6657">
                  <c:v>750</c:v>
                </c:pt>
                <c:pt idx="6658">
                  <c:v>750</c:v>
                </c:pt>
                <c:pt idx="6659">
                  <c:v>750</c:v>
                </c:pt>
                <c:pt idx="6660">
                  <c:v>750</c:v>
                </c:pt>
                <c:pt idx="6661">
                  <c:v>750</c:v>
                </c:pt>
                <c:pt idx="6662">
                  <c:v>750</c:v>
                </c:pt>
                <c:pt idx="6663">
                  <c:v>750</c:v>
                </c:pt>
                <c:pt idx="6664">
                  <c:v>750</c:v>
                </c:pt>
                <c:pt idx="6665">
                  <c:v>750</c:v>
                </c:pt>
                <c:pt idx="6666">
                  <c:v>750</c:v>
                </c:pt>
                <c:pt idx="6667">
                  <c:v>750</c:v>
                </c:pt>
                <c:pt idx="6668">
                  <c:v>750</c:v>
                </c:pt>
                <c:pt idx="6669">
                  <c:v>750</c:v>
                </c:pt>
                <c:pt idx="6670">
                  <c:v>750</c:v>
                </c:pt>
                <c:pt idx="6671">
                  <c:v>750</c:v>
                </c:pt>
                <c:pt idx="6672">
                  <c:v>750</c:v>
                </c:pt>
                <c:pt idx="6673">
                  <c:v>750</c:v>
                </c:pt>
                <c:pt idx="6674">
                  <c:v>750</c:v>
                </c:pt>
                <c:pt idx="6675">
                  <c:v>750</c:v>
                </c:pt>
                <c:pt idx="6676">
                  <c:v>750</c:v>
                </c:pt>
                <c:pt idx="6677">
                  <c:v>750</c:v>
                </c:pt>
                <c:pt idx="6678">
                  <c:v>750</c:v>
                </c:pt>
                <c:pt idx="6679">
                  <c:v>750</c:v>
                </c:pt>
                <c:pt idx="6680">
                  <c:v>750</c:v>
                </c:pt>
                <c:pt idx="6681">
                  <c:v>750</c:v>
                </c:pt>
                <c:pt idx="6682">
                  <c:v>750</c:v>
                </c:pt>
                <c:pt idx="6683">
                  <c:v>750</c:v>
                </c:pt>
                <c:pt idx="6684">
                  <c:v>750</c:v>
                </c:pt>
                <c:pt idx="6685">
                  <c:v>750</c:v>
                </c:pt>
                <c:pt idx="6686">
                  <c:v>750</c:v>
                </c:pt>
                <c:pt idx="6687">
                  <c:v>750</c:v>
                </c:pt>
                <c:pt idx="6688">
                  <c:v>750</c:v>
                </c:pt>
                <c:pt idx="6689">
                  <c:v>750</c:v>
                </c:pt>
                <c:pt idx="6690">
                  <c:v>750</c:v>
                </c:pt>
                <c:pt idx="6691">
                  <c:v>750</c:v>
                </c:pt>
                <c:pt idx="6692">
                  <c:v>750</c:v>
                </c:pt>
                <c:pt idx="6693">
                  <c:v>750</c:v>
                </c:pt>
                <c:pt idx="6694">
                  <c:v>750</c:v>
                </c:pt>
                <c:pt idx="6695">
                  <c:v>750</c:v>
                </c:pt>
                <c:pt idx="6696">
                  <c:v>750</c:v>
                </c:pt>
                <c:pt idx="6697">
                  <c:v>750</c:v>
                </c:pt>
                <c:pt idx="6698">
                  <c:v>750</c:v>
                </c:pt>
                <c:pt idx="6699">
                  <c:v>750</c:v>
                </c:pt>
                <c:pt idx="6700">
                  <c:v>750</c:v>
                </c:pt>
                <c:pt idx="6701">
                  <c:v>750</c:v>
                </c:pt>
                <c:pt idx="6702">
                  <c:v>750</c:v>
                </c:pt>
                <c:pt idx="6703">
                  <c:v>750</c:v>
                </c:pt>
                <c:pt idx="6704">
                  <c:v>750</c:v>
                </c:pt>
                <c:pt idx="6705">
                  <c:v>750</c:v>
                </c:pt>
                <c:pt idx="6706">
                  <c:v>750</c:v>
                </c:pt>
                <c:pt idx="6707">
                  <c:v>750</c:v>
                </c:pt>
                <c:pt idx="6708">
                  <c:v>750</c:v>
                </c:pt>
                <c:pt idx="6709">
                  <c:v>750</c:v>
                </c:pt>
                <c:pt idx="6710">
                  <c:v>750</c:v>
                </c:pt>
                <c:pt idx="6711">
                  <c:v>750</c:v>
                </c:pt>
                <c:pt idx="6712">
                  <c:v>750</c:v>
                </c:pt>
                <c:pt idx="6713">
                  <c:v>750</c:v>
                </c:pt>
                <c:pt idx="6714">
                  <c:v>750</c:v>
                </c:pt>
                <c:pt idx="6715">
                  <c:v>750</c:v>
                </c:pt>
                <c:pt idx="6716">
                  <c:v>750</c:v>
                </c:pt>
                <c:pt idx="6717">
                  <c:v>750</c:v>
                </c:pt>
                <c:pt idx="6718">
                  <c:v>750</c:v>
                </c:pt>
                <c:pt idx="6719">
                  <c:v>750</c:v>
                </c:pt>
                <c:pt idx="6720">
                  <c:v>750</c:v>
                </c:pt>
                <c:pt idx="6721">
                  <c:v>750</c:v>
                </c:pt>
                <c:pt idx="6722">
                  <c:v>750</c:v>
                </c:pt>
                <c:pt idx="6723">
                  <c:v>750</c:v>
                </c:pt>
                <c:pt idx="6724">
                  <c:v>750</c:v>
                </c:pt>
                <c:pt idx="6725">
                  <c:v>750</c:v>
                </c:pt>
                <c:pt idx="6726">
                  <c:v>750</c:v>
                </c:pt>
                <c:pt idx="6727">
                  <c:v>750</c:v>
                </c:pt>
                <c:pt idx="6728">
                  <c:v>750</c:v>
                </c:pt>
                <c:pt idx="6729">
                  <c:v>750</c:v>
                </c:pt>
                <c:pt idx="6730">
                  <c:v>750</c:v>
                </c:pt>
                <c:pt idx="6731">
                  <c:v>750</c:v>
                </c:pt>
                <c:pt idx="6732">
                  <c:v>750</c:v>
                </c:pt>
                <c:pt idx="6733">
                  <c:v>750</c:v>
                </c:pt>
                <c:pt idx="6734">
                  <c:v>750</c:v>
                </c:pt>
                <c:pt idx="6735">
                  <c:v>750</c:v>
                </c:pt>
                <c:pt idx="6736">
                  <c:v>750</c:v>
                </c:pt>
                <c:pt idx="6737">
                  <c:v>750</c:v>
                </c:pt>
                <c:pt idx="6738">
                  <c:v>750</c:v>
                </c:pt>
                <c:pt idx="6739">
                  <c:v>750</c:v>
                </c:pt>
                <c:pt idx="6740">
                  <c:v>750</c:v>
                </c:pt>
                <c:pt idx="6741">
                  <c:v>750</c:v>
                </c:pt>
                <c:pt idx="6742">
                  <c:v>750</c:v>
                </c:pt>
                <c:pt idx="6743">
                  <c:v>750</c:v>
                </c:pt>
                <c:pt idx="6744">
                  <c:v>750</c:v>
                </c:pt>
                <c:pt idx="6745">
                  <c:v>750</c:v>
                </c:pt>
                <c:pt idx="6746">
                  <c:v>750</c:v>
                </c:pt>
                <c:pt idx="6747">
                  <c:v>750</c:v>
                </c:pt>
                <c:pt idx="6748">
                  <c:v>750</c:v>
                </c:pt>
                <c:pt idx="6749">
                  <c:v>750</c:v>
                </c:pt>
                <c:pt idx="6750">
                  <c:v>750</c:v>
                </c:pt>
                <c:pt idx="6751">
                  <c:v>750</c:v>
                </c:pt>
                <c:pt idx="6752">
                  <c:v>750</c:v>
                </c:pt>
                <c:pt idx="6753">
                  <c:v>750</c:v>
                </c:pt>
                <c:pt idx="6754">
                  <c:v>750</c:v>
                </c:pt>
                <c:pt idx="6755">
                  <c:v>750</c:v>
                </c:pt>
                <c:pt idx="6756">
                  <c:v>750</c:v>
                </c:pt>
                <c:pt idx="6757">
                  <c:v>750</c:v>
                </c:pt>
                <c:pt idx="6758">
                  <c:v>750</c:v>
                </c:pt>
                <c:pt idx="6759">
                  <c:v>750</c:v>
                </c:pt>
                <c:pt idx="6760">
                  <c:v>750</c:v>
                </c:pt>
                <c:pt idx="6761">
                  <c:v>750</c:v>
                </c:pt>
                <c:pt idx="6762">
                  <c:v>750</c:v>
                </c:pt>
                <c:pt idx="6763">
                  <c:v>750</c:v>
                </c:pt>
                <c:pt idx="6764">
                  <c:v>750</c:v>
                </c:pt>
                <c:pt idx="6765">
                  <c:v>750</c:v>
                </c:pt>
                <c:pt idx="6766">
                  <c:v>750</c:v>
                </c:pt>
                <c:pt idx="6767">
                  <c:v>750</c:v>
                </c:pt>
                <c:pt idx="6768">
                  <c:v>750</c:v>
                </c:pt>
                <c:pt idx="6769">
                  <c:v>750</c:v>
                </c:pt>
                <c:pt idx="6770">
                  <c:v>750</c:v>
                </c:pt>
                <c:pt idx="6771">
                  <c:v>750</c:v>
                </c:pt>
                <c:pt idx="6772">
                  <c:v>750</c:v>
                </c:pt>
                <c:pt idx="6773">
                  <c:v>750</c:v>
                </c:pt>
                <c:pt idx="6774">
                  <c:v>750</c:v>
                </c:pt>
                <c:pt idx="6775">
                  <c:v>750</c:v>
                </c:pt>
                <c:pt idx="6776">
                  <c:v>750</c:v>
                </c:pt>
                <c:pt idx="6777">
                  <c:v>750</c:v>
                </c:pt>
                <c:pt idx="6778">
                  <c:v>750</c:v>
                </c:pt>
                <c:pt idx="6779">
                  <c:v>750</c:v>
                </c:pt>
                <c:pt idx="6780">
                  <c:v>750</c:v>
                </c:pt>
                <c:pt idx="6781">
                  <c:v>750</c:v>
                </c:pt>
                <c:pt idx="6782">
                  <c:v>750</c:v>
                </c:pt>
                <c:pt idx="6783">
                  <c:v>750</c:v>
                </c:pt>
                <c:pt idx="6784">
                  <c:v>750</c:v>
                </c:pt>
                <c:pt idx="6785">
                  <c:v>750</c:v>
                </c:pt>
                <c:pt idx="6786">
                  <c:v>750</c:v>
                </c:pt>
                <c:pt idx="6787">
                  <c:v>750</c:v>
                </c:pt>
                <c:pt idx="6788">
                  <c:v>750</c:v>
                </c:pt>
                <c:pt idx="6789">
                  <c:v>750</c:v>
                </c:pt>
                <c:pt idx="6790">
                  <c:v>750</c:v>
                </c:pt>
                <c:pt idx="6791">
                  <c:v>750</c:v>
                </c:pt>
                <c:pt idx="6792">
                  <c:v>750</c:v>
                </c:pt>
                <c:pt idx="6793">
                  <c:v>750</c:v>
                </c:pt>
                <c:pt idx="6794">
                  <c:v>750</c:v>
                </c:pt>
                <c:pt idx="6795">
                  <c:v>750</c:v>
                </c:pt>
                <c:pt idx="6796">
                  <c:v>750</c:v>
                </c:pt>
                <c:pt idx="6797">
                  <c:v>750</c:v>
                </c:pt>
                <c:pt idx="6798">
                  <c:v>750</c:v>
                </c:pt>
                <c:pt idx="6799">
                  <c:v>750</c:v>
                </c:pt>
                <c:pt idx="6800">
                  <c:v>750</c:v>
                </c:pt>
                <c:pt idx="6801">
                  <c:v>750</c:v>
                </c:pt>
                <c:pt idx="6802">
                  <c:v>750</c:v>
                </c:pt>
                <c:pt idx="6803">
                  <c:v>750</c:v>
                </c:pt>
                <c:pt idx="6804">
                  <c:v>750</c:v>
                </c:pt>
                <c:pt idx="6805">
                  <c:v>750</c:v>
                </c:pt>
                <c:pt idx="6806">
                  <c:v>750</c:v>
                </c:pt>
                <c:pt idx="6807">
                  <c:v>750</c:v>
                </c:pt>
                <c:pt idx="6808">
                  <c:v>750</c:v>
                </c:pt>
                <c:pt idx="6809">
                  <c:v>750</c:v>
                </c:pt>
                <c:pt idx="6810">
                  <c:v>750</c:v>
                </c:pt>
                <c:pt idx="6811">
                  <c:v>750</c:v>
                </c:pt>
                <c:pt idx="6812">
                  <c:v>750</c:v>
                </c:pt>
                <c:pt idx="6813">
                  <c:v>750</c:v>
                </c:pt>
                <c:pt idx="6814">
                  <c:v>750</c:v>
                </c:pt>
                <c:pt idx="6815">
                  <c:v>750</c:v>
                </c:pt>
                <c:pt idx="6816">
                  <c:v>750</c:v>
                </c:pt>
                <c:pt idx="6817">
                  <c:v>750</c:v>
                </c:pt>
                <c:pt idx="6818">
                  <c:v>750</c:v>
                </c:pt>
                <c:pt idx="6819">
                  <c:v>750</c:v>
                </c:pt>
                <c:pt idx="6820">
                  <c:v>750</c:v>
                </c:pt>
                <c:pt idx="6821">
                  <c:v>750</c:v>
                </c:pt>
                <c:pt idx="6822">
                  <c:v>750</c:v>
                </c:pt>
                <c:pt idx="6823">
                  <c:v>750</c:v>
                </c:pt>
                <c:pt idx="6824">
                  <c:v>750</c:v>
                </c:pt>
                <c:pt idx="6825">
                  <c:v>750</c:v>
                </c:pt>
                <c:pt idx="6826">
                  <c:v>750</c:v>
                </c:pt>
                <c:pt idx="6827">
                  <c:v>750</c:v>
                </c:pt>
                <c:pt idx="6828">
                  <c:v>750</c:v>
                </c:pt>
                <c:pt idx="6829">
                  <c:v>750</c:v>
                </c:pt>
                <c:pt idx="6830">
                  <c:v>750</c:v>
                </c:pt>
                <c:pt idx="6831">
                  <c:v>750</c:v>
                </c:pt>
                <c:pt idx="6832">
                  <c:v>750</c:v>
                </c:pt>
                <c:pt idx="6833">
                  <c:v>750</c:v>
                </c:pt>
                <c:pt idx="6834">
                  <c:v>750</c:v>
                </c:pt>
                <c:pt idx="6835">
                  <c:v>750</c:v>
                </c:pt>
                <c:pt idx="6836">
                  <c:v>750</c:v>
                </c:pt>
                <c:pt idx="6837">
                  <c:v>750</c:v>
                </c:pt>
                <c:pt idx="6838">
                  <c:v>750</c:v>
                </c:pt>
                <c:pt idx="6839">
                  <c:v>750</c:v>
                </c:pt>
                <c:pt idx="6840">
                  <c:v>750</c:v>
                </c:pt>
                <c:pt idx="6841">
                  <c:v>750</c:v>
                </c:pt>
                <c:pt idx="6842">
                  <c:v>750</c:v>
                </c:pt>
                <c:pt idx="6843">
                  <c:v>750</c:v>
                </c:pt>
                <c:pt idx="6844">
                  <c:v>750</c:v>
                </c:pt>
                <c:pt idx="6845">
                  <c:v>750</c:v>
                </c:pt>
                <c:pt idx="6846">
                  <c:v>750</c:v>
                </c:pt>
                <c:pt idx="6847">
                  <c:v>750</c:v>
                </c:pt>
                <c:pt idx="6848">
                  <c:v>750</c:v>
                </c:pt>
                <c:pt idx="6849">
                  <c:v>750</c:v>
                </c:pt>
                <c:pt idx="6850">
                  <c:v>750</c:v>
                </c:pt>
                <c:pt idx="6851">
                  <c:v>750</c:v>
                </c:pt>
                <c:pt idx="6852">
                  <c:v>750</c:v>
                </c:pt>
                <c:pt idx="6853">
                  <c:v>750</c:v>
                </c:pt>
                <c:pt idx="6854">
                  <c:v>750</c:v>
                </c:pt>
                <c:pt idx="6855">
                  <c:v>750</c:v>
                </c:pt>
                <c:pt idx="6856">
                  <c:v>750</c:v>
                </c:pt>
                <c:pt idx="6857">
                  <c:v>750</c:v>
                </c:pt>
                <c:pt idx="6858">
                  <c:v>750</c:v>
                </c:pt>
                <c:pt idx="6859">
                  <c:v>750</c:v>
                </c:pt>
                <c:pt idx="6860">
                  <c:v>750</c:v>
                </c:pt>
                <c:pt idx="6861">
                  <c:v>750</c:v>
                </c:pt>
                <c:pt idx="6862">
                  <c:v>750</c:v>
                </c:pt>
                <c:pt idx="6863">
                  <c:v>750</c:v>
                </c:pt>
                <c:pt idx="6864">
                  <c:v>750</c:v>
                </c:pt>
                <c:pt idx="6865">
                  <c:v>750</c:v>
                </c:pt>
                <c:pt idx="6866">
                  <c:v>750</c:v>
                </c:pt>
                <c:pt idx="6867">
                  <c:v>750</c:v>
                </c:pt>
                <c:pt idx="6868">
                  <c:v>750</c:v>
                </c:pt>
                <c:pt idx="6869">
                  <c:v>750</c:v>
                </c:pt>
                <c:pt idx="6870">
                  <c:v>750</c:v>
                </c:pt>
                <c:pt idx="6871">
                  <c:v>750</c:v>
                </c:pt>
                <c:pt idx="6872">
                  <c:v>750</c:v>
                </c:pt>
                <c:pt idx="6873">
                  <c:v>750</c:v>
                </c:pt>
                <c:pt idx="6874">
                  <c:v>750</c:v>
                </c:pt>
                <c:pt idx="6875">
                  <c:v>750</c:v>
                </c:pt>
                <c:pt idx="6876">
                  <c:v>750</c:v>
                </c:pt>
                <c:pt idx="6877">
                  <c:v>750</c:v>
                </c:pt>
                <c:pt idx="6878">
                  <c:v>750</c:v>
                </c:pt>
                <c:pt idx="6879">
                  <c:v>750</c:v>
                </c:pt>
                <c:pt idx="6880">
                  <c:v>750</c:v>
                </c:pt>
                <c:pt idx="6881">
                  <c:v>750</c:v>
                </c:pt>
                <c:pt idx="6882">
                  <c:v>750</c:v>
                </c:pt>
                <c:pt idx="6883">
                  <c:v>750</c:v>
                </c:pt>
                <c:pt idx="6884">
                  <c:v>750</c:v>
                </c:pt>
                <c:pt idx="6885">
                  <c:v>750</c:v>
                </c:pt>
                <c:pt idx="6886">
                  <c:v>750</c:v>
                </c:pt>
                <c:pt idx="6887">
                  <c:v>750</c:v>
                </c:pt>
                <c:pt idx="6888">
                  <c:v>750</c:v>
                </c:pt>
                <c:pt idx="6889">
                  <c:v>750</c:v>
                </c:pt>
                <c:pt idx="6890">
                  <c:v>750</c:v>
                </c:pt>
                <c:pt idx="6891">
                  <c:v>750</c:v>
                </c:pt>
                <c:pt idx="6892">
                  <c:v>750</c:v>
                </c:pt>
                <c:pt idx="6893">
                  <c:v>750</c:v>
                </c:pt>
                <c:pt idx="6894">
                  <c:v>750</c:v>
                </c:pt>
                <c:pt idx="6895">
                  <c:v>750</c:v>
                </c:pt>
                <c:pt idx="6896">
                  <c:v>750</c:v>
                </c:pt>
                <c:pt idx="6897">
                  <c:v>750</c:v>
                </c:pt>
                <c:pt idx="6898">
                  <c:v>750</c:v>
                </c:pt>
                <c:pt idx="6899">
                  <c:v>750</c:v>
                </c:pt>
                <c:pt idx="6900">
                  <c:v>750</c:v>
                </c:pt>
                <c:pt idx="6901">
                  <c:v>750</c:v>
                </c:pt>
                <c:pt idx="6902">
                  <c:v>750</c:v>
                </c:pt>
                <c:pt idx="6903">
                  <c:v>750</c:v>
                </c:pt>
                <c:pt idx="6904">
                  <c:v>750</c:v>
                </c:pt>
                <c:pt idx="6905">
                  <c:v>750</c:v>
                </c:pt>
                <c:pt idx="6906">
                  <c:v>750</c:v>
                </c:pt>
                <c:pt idx="6907">
                  <c:v>750</c:v>
                </c:pt>
                <c:pt idx="6908">
                  <c:v>750</c:v>
                </c:pt>
                <c:pt idx="6909">
                  <c:v>750</c:v>
                </c:pt>
                <c:pt idx="6910">
                  <c:v>750</c:v>
                </c:pt>
                <c:pt idx="6911">
                  <c:v>750</c:v>
                </c:pt>
                <c:pt idx="6912">
                  <c:v>750</c:v>
                </c:pt>
                <c:pt idx="6913">
                  <c:v>750</c:v>
                </c:pt>
                <c:pt idx="6914">
                  <c:v>750</c:v>
                </c:pt>
                <c:pt idx="6915">
                  <c:v>750</c:v>
                </c:pt>
                <c:pt idx="6916">
                  <c:v>750</c:v>
                </c:pt>
                <c:pt idx="6917">
                  <c:v>750</c:v>
                </c:pt>
                <c:pt idx="6918">
                  <c:v>750</c:v>
                </c:pt>
                <c:pt idx="6919">
                  <c:v>750</c:v>
                </c:pt>
                <c:pt idx="6920">
                  <c:v>750</c:v>
                </c:pt>
                <c:pt idx="6921">
                  <c:v>750</c:v>
                </c:pt>
                <c:pt idx="6922">
                  <c:v>750</c:v>
                </c:pt>
                <c:pt idx="6923">
                  <c:v>750</c:v>
                </c:pt>
                <c:pt idx="6924">
                  <c:v>750</c:v>
                </c:pt>
                <c:pt idx="6925">
                  <c:v>750</c:v>
                </c:pt>
                <c:pt idx="6926">
                  <c:v>750</c:v>
                </c:pt>
                <c:pt idx="6927">
                  <c:v>750</c:v>
                </c:pt>
                <c:pt idx="6928">
                  <c:v>750</c:v>
                </c:pt>
                <c:pt idx="6929">
                  <c:v>750</c:v>
                </c:pt>
                <c:pt idx="6930">
                  <c:v>750</c:v>
                </c:pt>
                <c:pt idx="6931">
                  <c:v>750</c:v>
                </c:pt>
                <c:pt idx="6932">
                  <c:v>750</c:v>
                </c:pt>
                <c:pt idx="6933">
                  <c:v>750</c:v>
                </c:pt>
                <c:pt idx="6934">
                  <c:v>750</c:v>
                </c:pt>
                <c:pt idx="6935">
                  <c:v>750</c:v>
                </c:pt>
                <c:pt idx="6936">
                  <c:v>750</c:v>
                </c:pt>
                <c:pt idx="6937">
                  <c:v>750</c:v>
                </c:pt>
                <c:pt idx="6938">
                  <c:v>750</c:v>
                </c:pt>
                <c:pt idx="6939">
                  <c:v>750</c:v>
                </c:pt>
                <c:pt idx="6940">
                  <c:v>750</c:v>
                </c:pt>
                <c:pt idx="6941">
                  <c:v>750</c:v>
                </c:pt>
                <c:pt idx="6942">
                  <c:v>750</c:v>
                </c:pt>
                <c:pt idx="6943">
                  <c:v>750</c:v>
                </c:pt>
                <c:pt idx="6944">
                  <c:v>750</c:v>
                </c:pt>
                <c:pt idx="6945">
                  <c:v>750</c:v>
                </c:pt>
                <c:pt idx="6946">
                  <c:v>750</c:v>
                </c:pt>
                <c:pt idx="6947">
                  <c:v>750</c:v>
                </c:pt>
                <c:pt idx="6948">
                  <c:v>750</c:v>
                </c:pt>
                <c:pt idx="6949">
                  <c:v>750</c:v>
                </c:pt>
                <c:pt idx="6950">
                  <c:v>750</c:v>
                </c:pt>
                <c:pt idx="6951">
                  <c:v>750</c:v>
                </c:pt>
                <c:pt idx="6952">
                  <c:v>750</c:v>
                </c:pt>
                <c:pt idx="6953">
                  <c:v>750</c:v>
                </c:pt>
                <c:pt idx="6954">
                  <c:v>750</c:v>
                </c:pt>
                <c:pt idx="6955">
                  <c:v>750</c:v>
                </c:pt>
                <c:pt idx="6956">
                  <c:v>750</c:v>
                </c:pt>
                <c:pt idx="6957">
                  <c:v>750</c:v>
                </c:pt>
                <c:pt idx="6958">
                  <c:v>750</c:v>
                </c:pt>
                <c:pt idx="6959">
                  <c:v>750</c:v>
                </c:pt>
                <c:pt idx="6960">
                  <c:v>750</c:v>
                </c:pt>
                <c:pt idx="6961">
                  <c:v>750</c:v>
                </c:pt>
                <c:pt idx="6962">
                  <c:v>750</c:v>
                </c:pt>
                <c:pt idx="6963">
                  <c:v>750</c:v>
                </c:pt>
                <c:pt idx="6964">
                  <c:v>750</c:v>
                </c:pt>
                <c:pt idx="6965">
                  <c:v>750</c:v>
                </c:pt>
                <c:pt idx="6966">
                  <c:v>750</c:v>
                </c:pt>
                <c:pt idx="6967">
                  <c:v>750</c:v>
                </c:pt>
                <c:pt idx="6968">
                  <c:v>750</c:v>
                </c:pt>
                <c:pt idx="6969">
                  <c:v>750</c:v>
                </c:pt>
                <c:pt idx="6970">
                  <c:v>750</c:v>
                </c:pt>
                <c:pt idx="6971">
                  <c:v>750</c:v>
                </c:pt>
                <c:pt idx="6972">
                  <c:v>750</c:v>
                </c:pt>
                <c:pt idx="6973">
                  <c:v>750</c:v>
                </c:pt>
                <c:pt idx="6974">
                  <c:v>750</c:v>
                </c:pt>
                <c:pt idx="6975">
                  <c:v>750</c:v>
                </c:pt>
                <c:pt idx="6976">
                  <c:v>750</c:v>
                </c:pt>
                <c:pt idx="6977">
                  <c:v>750</c:v>
                </c:pt>
                <c:pt idx="6978">
                  <c:v>750</c:v>
                </c:pt>
                <c:pt idx="6979">
                  <c:v>750</c:v>
                </c:pt>
                <c:pt idx="6980">
                  <c:v>750</c:v>
                </c:pt>
                <c:pt idx="6981">
                  <c:v>750</c:v>
                </c:pt>
                <c:pt idx="6982">
                  <c:v>750</c:v>
                </c:pt>
                <c:pt idx="6983">
                  <c:v>750</c:v>
                </c:pt>
                <c:pt idx="6984">
                  <c:v>750</c:v>
                </c:pt>
                <c:pt idx="6985">
                  <c:v>750</c:v>
                </c:pt>
                <c:pt idx="6986">
                  <c:v>750</c:v>
                </c:pt>
                <c:pt idx="6987">
                  <c:v>750</c:v>
                </c:pt>
                <c:pt idx="6988">
                  <c:v>750</c:v>
                </c:pt>
                <c:pt idx="6989">
                  <c:v>750</c:v>
                </c:pt>
                <c:pt idx="6990">
                  <c:v>750</c:v>
                </c:pt>
                <c:pt idx="6991">
                  <c:v>750</c:v>
                </c:pt>
                <c:pt idx="6992">
                  <c:v>750</c:v>
                </c:pt>
                <c:pt idx="6993">
                  <c:v>750</c:v>
                </c:pt>
                <c:pt idx="6994">
                  <c:v>750</c:v>
                </c:pt>
                <c:pt idx="6995">
                  <c:v>750</c:v>
                </c:pt>
                <c:pt idx="6996">
                  <c:v>750</c:v>
                </c:pt>
                <c:pt idx="6997">
                  <c:v>750</c:v>
                </c:pt>
                <c:pt idx="6998">
                  <c:v>750</c:v>
                </c:pt>
                <c:pt idx="6999">
                  <c:v>750</c:v>
                </c:pt>
                <c:pt idx="7000">
                  <c:v>750</c:v>
                </c:pt>
                <c:pt idx="7001">
                  <c:v>750</c:v>
                </c:pt>
                <c:pt idx="7002">
                  <c:v>750</c:v>
                </c:pt>
                <c:pt idx="7003">
                  <c:v>750</c:v>
                </c:pt>
                <c:pt idx="7004">
                  <c:v>750</c:v>
                </c:pt>
                <c:pt idx="7005">
                  <c:v>750</c:v>
                </c:pt>
                <c:pt idx="7006">
                  <c:v>750</c:v>
                </c:pt>
                <c:pt idx="7007">
                  <c:v>750</c:v>
                </c:pt>
                <c:pt idx="7008">
                  <c:v>750</c:v>
                </c:pt>
                <c:pt idx="7009">
                  <c:v>750</c:v>
                </c:pt>
                <c:pt idx="7010">
                  <c:v>750</c:v>
                </c:pt>
                <c:pt idx="7011">
                  <c:v>750</c:v>
                </c:pt>
                <c:pt idx="7012">
                  <c:v>750</c:v>
                </c:pt>
                <c:pt idx="7013">
                  <c:v>750</c:v>
                </c:pt>
                <c:pt idx="7014">
                  <c:v>750</c:v>
                </c:pt>
                <c:pt idx="7015">
                  <c:v>750</c:v>
                </c:pt>
                <c:pt idx="7016">
                  <c:v>750</c:v>
                </c:pt>
                <c:pt idx="7017">
                  <c:v>750</c:v>
                </c:pt>
                <c:pt idx="7018">
                  <c:v>750</c:v>
                </c:pt>
                <c:pt idx="7019">
                  <c:v>750</c:v>
                </c:pt>
                <c:pt idx="7020">
                  <c:v>750</c:v>
                </c:pt>
                <c:pt idx="7021">
                  <c:v>750</c:v>
                </c:pt>
                <c:pt idx="7022">
                  <c:v>750</c:v>
                </c:pt>
                <c:pt idx="7023">
                  <c:v>750</c:v>
                </c:pt>
                <c:pt idx="7024">
                  <c:v>750</c:v>
                </c:pt>
                <c:pt idx="7025">
                  <c:v>750</c:v>
                </c:pt>
                <c:pt idx="7026">
                  <c:v>750</c:v>
                </c:pt>
                <c:pt idx="7027">
                  <c:v>750</c:v>
                </c:pt>
                <c:pt idx="7028">
                  <c:v>750</c:v>
                </c:pt>
                <c:pt idx="7029">
                  <c:v>750</c:v>
                </c:pt>
                <c:pt idx="7030">
                  <c:v>750</c:v>
                </c:pt>
                <c:pt idx="7031">
                  <c:v>750</c:v>
                </c:pt>
                <c:pt idx="7032">
                  <c:v>750</c:v>
                </c:pt>
                <c:pt idx="7033">
                  <c:v>750</c:v>
                </c:pt>
                <c:pt idx="7034">
                  <c:v>750</c:v>
                </c:pt>
                <c:pt idx="7035">
                  <c:v>750</c:v>
                </c:pt>
                <c:pt idx="7036">
                  <c:v>750</c:v>
                </c:pt>
                <c:pt idx="7037">
                  <c:v>750</c:v>
                </c:pt>
                <c:pt idx="7038">
                  <c:v>750</c:v>
                </c:pt>
                <c:pt idx="7039">
                  <c:v>750</c:v>
                </c:pt>
                <c:pt idx="7040">
                  <c:v>750</c:v>
                </c:pt>
                <c:pt idx="7041">
                  <c:v>750</c:v>
                </c:pt>
                <c:pt idx="7042">
                  <c:v>750</c:v>
                </c:pt>
                <c:pt idx="7043">
                  <c:v>750</c:v>
                </c:pt>
                <c:pt idx="7044">
                  <c:v>750</c:v>
                </c:pt>
                <c:pt idx="7045">
                  <c:v>750</c:v>
                </c:pt>
                <c:pt idx="7046">
                  <c:v>750</c:v>
                </c:pt>
                <c:pt idx="7047">
                  <c:v>750</c:v>
                </c:pt>
                <c:pt idx="7048">
                  <c:v>750</c:v>
                </c:pt>
                <c:pt idx="7049">
                  <c:v>750</c:v>
                </c:pt>
                <c:pt idx="7050">
                  <c:v>750</c:v>
                </c:pt>
                <c:pt idx="7051">
                  <c:v>750</c:v>
                </c:pt>
                <c:pt idx="7052">
                  <c:v>750</c:v>
                </c:pt>
                <c:pt idx="7053">
                  <c:v>750</c:v>
                </c:pt>
                <c:pt idx="7054">
                  <c:v>750</c:v>
                </c:pt>
                <c:pt idx="7055">
                  <c:v>750</c:v>
                </c:pt>
                <c:pt idx="7056">
                  <c:v>750</c:v>
                </c:pt>
                <c:pt idx="7057">
                  <c:v>750</c:v>
                </c:pt>
                <c:pt idx="7058">
                  <c:v>750</c:v>
                </c:pt>
                <c:pt idx="7059">
                  <c:v>750</c:v>
                </c:pt>
                <c:pt idx="7060">
                  <c:v>750</c:v>
                </c:pt>
                <c:pt idx="7061">
                  <c:v>750</c:v>
                </c:pt>
                <c:pt idx="7062">
                  <c:v>750</c:v>
                </c:pt>
                <c:pt idx="7063">
                  <c:v>750</c:v>
                </c:pt>
                <c:pt idx="7064">
                  <c:v>750</c:v>
                </c:pt>
                <c:pt idx="7065">
                  <c:v>750</c:v>
                </c:pt>
                <c:pt idx="7066">
                  <c:v>750</c:v>
                </c:pt>
                <c:pt idx="7067">
                  <c:v>750</c:v>
                </c:pt>
                <c:pt idx="7068">
                  <c:v>750</c:v>
                </c:pt>
                <c:pt idx="7069">
                  <c:v>750</c:v>
                </c:pt>
                <c:pt idx="7070">
                  <c:v>750</c:v>
                </c:pt>
                <c:pt idx="7071">
                  <c:v>750</c:v>
                </c:pt>
                <c:pt idx="7072">
                  <c:v>750</c:v>
                </c:pt>
                <c:pt idx="7073">
                  <c:v>750</c:v>
                </c:pt>
                <c:pt idx="7074">
                  <c:v>750</c:v>
                </c:pt>
                <c:pt idx="7075">
                  <c:v>750</c:v>
                </c:pt>
                <c:pt idx="7076">
                  <c:v>750</c:v>
                </c:pt>
                <c:pt idx="7077">
                  <c:v>750</c:v>
                </c:pt>
                <c:pt idx="7078">
                  <c:v>750</c:v>
                </c:pt>
                <c:pt idx="7079">
                  <c:v>750</c:v>
                </c:pt>
                <c:pt idx="7080">
                  <c:v>750</c:v>
                </c:pt>
                <c:pt idx="7081">
                  <c:v>750</c:v>
                </c:pt>
                <c:pt idx="7082">
                  <c:v>750</c:v>
                </c:pt>
                <c:pt idx="7083">
                  <c:v>750</c:v>
                </c:pt>
                <c:pt idx="7084">
                  <c:v>750</c:v>
                </c:pt>
                <c:pt idx="7085">
                  <c:v>750</c:v>
                </c:pt>
                <c:pt idx="7086">
                  <c:v>750</c:v>
                </c:pt>
                <c:pt idx="7087">
                  <c:v>750</c:v>
                </c:pt>
                <c:pt idx="7088">
                  <c:v>750</c:v>
                </c:pt>
                <c:pt idx="7089">
                  <c:v>750</c:v>
                </c:pt>
                <c:pt idx="7090">
                  <c:v>750</c:v>
                </c:pt>
                <c:pt idx="7091">
                  <c:v>750</c:v>
                </c:pt>
                <c:pt idx="7092">
                  <c:v>750</c:v>
                </c:pt>
                <c:pt idx="7093">
                  <c:v>750</c:v>
                </c:pt>
                <c:pt idx="7094">
                  <c:v>750</c:v>
                </c:pt>
                <c:pt idx="7095">
                  <c:v>750</c:v>
                </c:pt>
                <c:pt idx="7096">
                  <c:v>750</c:v>
                </c:pt>
                <c:pt idx="7097">
                  <c:v>750</c:v>
                </c:pt>
                <c:pt idx="7098">
                  <c:v>750</c:v>
                </c:pt>
                <c:pt idx="7099">
                  <c:v>750</c:v>
                </c:pt>
                <c:pt idx="7100">
                  <c:v>750</c:v>
                </c:pt>
                <c:pt idx="7101">
                  <c:v>750</c:v>
                </c:pt>
                <c:pt idx="7102">
                  <c:v>750</c:v>
                </c:pt>
                <c:pt idx="7103">
                  <c:v>750</c:v>
                </c:pt>
                <c:pt idx="7104">
                  <c:v>750</c:v>
                </c:pt>
                <c:pt idx="7105">
                  <c:v>750</c:v>
                </c:pt>
                <c:pt idx="7106">
                  <c:v>750</c:v>
                </c:pt>
                <c:pt idx="7107">
                  <c:v>750</c:v>
                </c:pt>
                <c:pt idx="7108">
                  <c:v>750</c:v>
                </c:pt>
                <c:pt idx="7109">
                  <c:v>750</c:v>
                </c:pt>
                <c:pt idx="7110">
                  <c:v>750</c:v>
                </c:pt>
                <c:pt idx="7111">
                  <c:v>750</c:v>
                </c:pt>
                <c:pt idx="7112">
                  <c:v>750</c:v>
                </c:pt>
                <c:pt idx="7113">
                  <c:v>750</c:v>
                </c:pt>
                <c:pt idx="7114">
                  <c:v>750</c:v>
                </c:pt>
                <c:pt idx="7115">
                  <c:v>750</c:v>
                </c:pt>
                <c:pt idx="7116">
                  <c:v>750</c:v>
                </c:pt>
                <c:pt idx="7117">
                  <c:v>750</c:v>
                </c:pt>
                <c:pt idx="7118">
                  <c:v>750</c:v>
                </c:pt>
                <c:pt idx="7119">
                  <c:v>750</c:v>
                </c:pt>
                <c:pt idx="7120">
                  <c:v>750</c:v>
                </c:pt>
                <c:pt idx="7121">
                  <c:v>750</c:v>
                </c:pt>
                <c:pt idx="7122">
                  <c:v>750</c:v>
                </c:pt>
                <c:pt idx="7123">
                  <c:v>750</c:v>
                </c:pt>
                <c:pt idx="7124">
                  <c:v>750</c:v>
                </c:pt>
                <c:pt idx="7125">
                  <c:v>750</c:v>
                </c:pt>
                <c:pt idx="7126">
                  <c:v>750</c:v>
                </c:pt>
                <c:pt idx="7127">
                  <c:v>750</c:v>
                </c:pt>
                <c:pt idx="7128">
                  <c:v>750</c:v>
                </c:pt>
                <c:pt idx="7129">
                  <c:v>750</c:v>
                </c:pt>
                <c:pt idx="7130">
                  <c:v>750</c:v>
                </c:pt>
                <c:pt idx="7131">
                  <c:v>750</c:v>
                </c:pt>
                <c:pt idx="7132">
                  <c:v>750</c:v>
                </c:pt>
                <c:pt idx="7133">
                  <c:v>750</c:v>
                </c:pt>
                <c:pt idx="7134">
                  <c:v>750</c:v>
                </c:pt>
                <c:pt idx="7135">
                  <c:v>750</c:v>
                </c:pt>
                <c:pt idx="7136">
                  <c:v>750</c:v>
                </c:pt>
                <c:pt idx="7137">
                  <c:v>750</c:v>
                </c:pt>
                <c:pt idx="7138">
                  <c:v>750</c:v>
                </c:pt>
                <c:pt idx="7139">
                  <c:v>750</c:v>
                </c:pt>
                <c:pt idx="7140">
                  <c:v>750</c:v>
                </c:pt>
                <c:pt idx="7141">
                  <c:v>750</c:v>
                </c:pt>
                <c:pt idx="7142">
                  <c:v>750</c:v>
                </c:pt>
                <c:pt idx="7143">
                  <c:v>750</c:v>
                </c:pt>
                <c:pt idx="7144">
                  <c:v>750</c:v>
                </c:pt>
                <c:pt idx="7145">
                  <c:v>750</c:v>
                </c:pt>
                <c:pt idx="7146">
                  <c:v>750</c:v>
                </c:pt>
                <c:pt idx="7147">
                  <c:v>750</c:v>
                </c:pt>
                <c:pt idx="7148">
                  <c:v>750</c:v>
                </c:pt>
                <c:pt idx="7149">
                  <c:v>750</c:v>
                </c:pt>
                <c:pt idx="7150">
                  <c:v>750</c:v>
                </c:pt>
                <c:pt idx="7151">
                  <c:v>750</c:v>
                </c:pt>
                <c:pt idx="7152">
                  <c:v>750</c:v>
                </c:pt>
                <c:pt idx="7153">
                  <c:v>750</c:v>
                </c:pt>
                <c:pt idx="7154">
                  <c:v>750</c:v>
                </c:pt>
                <c:pt idx="7155">
                  <c:v>750</c:v>
                </c:pt>
                <c:pt idx="7156">
                  <c:v>750</c:v>
                </c:pt>
                <c:pt idx="7157">
                  <c:v>750</c:v>
                </c:pt>
                <c:pt idx="7158">
                  <c:v>750</c:v>
                </c:pt>
                <c:pt idx="7159">
                  <c:v>750</c:v>
                </c:pt>
                <c:pt idx="7160">
                  <c:v>750</c:v>
                </c:pt>
                <c:pt idx="7161">
                  <c:v>750</c:v>
                </c:pt>
                <c:pt idx="7162">
                  <c:v>750</c:v>
                </c:pt>
                <c:pt idx="7163">
                  <c:v>750</c:v>
                </c:pt>
                <c:pt idx="7164">
                  <c:v>750</c:v>
                </c:pt>
                <c:pt idx="7165">
                  <c:v>750</c:v>
                </c:pt>
                <c:pt idx="7166">
                  <c:v>750</c:v>
                </c:pt>
                <c:pt idx="7167">
                  <c:v>750</c:v>
                </c:pt>
                <c:pt idx="7168">
                  <c:v>750</c:v>
                </c:pt>
                <c:pt idx="7169">
                  <c:v>750</c:v>
                </c:pt>
                <c:pt idx="7170">
                  <c:v>750</c:v>
                </c:pt>
                <c:pt idx="7171">
                  <c:v>750</c:v>
                </c:pt>
                <c:pt idx="7172">
                  <c:v>750</c:v>
                </c:pt>
                <c:pt idx="7173">
                  <c:v>750</c:v>
                </c:pt>
                <c:pt idx="7174">
                  <c:v>750</c:v>
                </c:pt>
                <c:pt idx="7175">
                  <c:v>750</c:v>
                </c:pt>
                <c:pt idx="7176">
                  <c:v>750</c:v>
                </c:pt>
                <c:pt idx="7177">
                  <c:v>750</c:v>
                </c:pt>
                <c:pt idx="7178">
                  <c:v>750</c:v>
                </c:pt>
                <c:pt idx="7179">
                  <c:v>750</c:v>
                </c:pt>
                <c:pt idx="7180">
                  <c:v>750</c:v>
                </c:pt>
                <c:pt idx="7181">
                  <c:v>750</c:v>
                </c:pt>
                <c:pt idx="7182">
                  <c:v>750</c:v>
                </c:pt>
                <c:pt idx="7183">
                  <c:v>750</c:v>
                </c:pt>
                <c:pt idx="7184">
                  <c:v>750</c:v>
                </c:pt>
                <c:pt idx="7185">
                  <c:v>750</c:v>
                </c:pt>
                <c:pt idx="7186">
                  <c:v>750</c:v>
                </c:pt>
                <c:pt idx="7187">
                  <c:v>750</c:v>
                </c:pt>
                <c:pt idx="7188">
                  <c:v>750</c:v>
                </c:pt>
                <c:pt idx="7189">
                  <c:v>750</c:v>
                </c:pt>
                <c:pt idx="7190">
                  <c:v>750</c:v>
                </c:pt>
                <c:pt idx="7191">
                  <c:v>750</c:v>
                </c:pt>
                <c:pt idx="7192">
                  <c:v>750</c:v>
                </c:pt>
                <c:pt idx="7193">
                  <c:v>750</c:v>
                </c:pt>
                <c:pt idx="7194">
                  <c:v>750</c:v>
                </c:pt>
                <c:pt idx="7195">
                  <c:v>750</c:v>
                </c:pt>
                <c:pt idx="7196">
                  <c:v>750</c:v>
                </c:pt>
                <c:pt idx="7197">
                  <c:v>750</c:v>
                </c:pt>
                <c:pt idx="7198">
                  <c:v>750</c:v>
                </c:pt>
                <c:pt idx="7199">
                  <c:v>750</c:v>
                </c:pt>
                <c:pt idx="7200">
                  <c:v>750</c:v>
                </c:pt>
                <c:pt idx="7201">
                  <c:v>750</c:v>
                </c:pt>
                <c:pt idx="7202">
                  <c:v>750</c:v>
                </c:pt>
                <c:pt idx="7203">
                  <c:v>750</c:v>
                </c:pt>
                <c:pt idx="7204">
                  <c:v>750</c:v>
                </c:pt>
                <c:pt idx="7205">
                  <c:v>750</c:v>
                </c:pt>
                <c:pt idx="7206">
                  <c:v>750</c:v>
                </c:pt>
                <c:pt idx="7207">
                  <c:v>750</c:v>
                </c:pt>
                <c:pt idx="7208">
                  <c:v>750</c:v>
                </c:pt>
                <c:pt idx="7209">
                  <c:v>750</c:v>
                </c:pt>
                <c:pt idx="7210">
                  <c:v>750</c:v>
                </c:pt>
                <c:pt idx="7211">
                  <c:v>750</c:v>
                </c:pt>
                <c:pt idx="7212">
                  <c:v>750</c:v>
                </c:pt>
                <c:pt idx="7213">
                  <c:v>750</c:v>
                </c:pt>
                <c:pt idx="7214">
                  <c:v>750</c:v>
                </c:pt>
                <c:pt idx="7215">
                  <c:v>750</c:v>
                </c:pt>
                <c:pt idx="7216">
                  <c:v>750</c:v>
                </c:pt>
                <c:pt idx="7217">
                  <c:v>750</c:v>
                </c:pt>
                <c:pt idx="7218">
                  <c:v>750</c:v>
                </c:pt>
                <c:pt idx="7219">
                  <c:v>750</c:v>
                </c:pt>
                <c:pt idx="7220">
                  <c:v>750</c:v>
                </c:pt>
                <c:pt idx="7221">
                  <c:v>750</c:v>
                </c:pt>
                <c:pt idx="7222">
                  <c:v>750</c:v>
                </c:pt>
                <c:pt idx="7223">
                  <c:v>750</c:v>
                </c:pt>
                <c:pt idx="7224">
                  <c:v>750</c:v>
                </c:pt>
                <c:pt idx="7225">
                  <c:v>750</c:v>
                </c:pt>
                <c:pt idx="7226">
                  <c:v>750</c:v>
                </c:pt>
                <c:pt idx="7227">
                  <c:v>750</c:v>
                </c:pt>
                <c:pt idx="7228">
                  <c:v>750</c:v>
                </c:pt>
                <c:pt idx="7229">
                  <c:v>750</c:v>
                </c:pt>
                <c:pt idx="7230">
                  <c:v>750</c:v>
                </c:pt>
                <c:pt idx="7231">
                  <c:v>750</c:v>
                </c:pt>
                <c:pt idx="7232">
                  <c:v>750</c:v>
                </c:pt>
                <c:pt idx="7233">
                  <c:v>750</c:v>
                </c:pt>
                <c:pt idx="7234">
                  <c:v>750</c:v>
                </c:pt>
                <c:pt idx="7235">
                  <c:v>750</c:v>
                </c:pt>
                <c:pt idx="7236">
                  <c:v>750</c:v>
                </c:pt>
                <c:pt idx="7237">
                  <c:v>750</c:v>
                </c:pt>
                <c:pt idx="7238">
                  <c:v>750</c:v>
                </c:pt>
                <c:pt idx="7239">
                  <c:v>750</c:v>
                </c:pt>
                <c:pt idx="7240">
                  <c:v>750</c:v>
                </c:pt>
                <c:pt idx="7241">
                  <c:v>750</c:v>
                </c:pt>
                <c:pt idx="7242">
                  <c:v>750</c:v>
                </c:pt>
                <c:pt idx="7243">
                  <c:v>750</c:v>
                </c:pt>
                <c:pt idx="7244">
                  <c:v>750</c:v>
                </c:pt>
                <c:pt idx="7245">
                  <c:v>750</c:v>
                </c:pt>
                <c:pt idx="7246">
                  <c:v>750</c:v>
                </c:pt>
                <c:pt idx="7247">
                  <c:v>750</c:v>
                </c:pt>
                <c:pt idx="7248">
                  <c:v>750</c:v>
                </c:pt>
                <c:pt idx="7249">
                  <c:v>750</c:v>
                </c:pt>
                <c:pt idx="7250">
                  <c:v>750</c:v>
                </c:pt>
                <c:pt idx="7251">
                  <c:v>750</c:v>
                </c:pt>
                <c:pt idx="7252">
                  <c:v>750</c:v>
                </c:pt>
                <c:pt idx="7253">
                  <c:v>750</c:v>
                </c:pt>
                <c:pt idx="7254">
                  <c:v>750</c:v>
                </c:pt>
                <c:pt idx="7255">
                  <c:v>750</c:v>
                </c:pt>
                <c:pt idx="7256">
                  <c:v>750</c:v>
                </c:pt>
                <c:pt idx="7257">
                  <c:v>750</c:v>
                </c:pt>
                <c:pt idx="7258">
                  <c:v>750</c:v>
                </c:pt>
                <c:pt idx="7259">
                  <c:v>750</c:v>
                </c:pt>
                <c:pt idx="7260">
                  <c:v>750</c:v>
                </c:pt>
                <c:pt idx="7261">
                  <c:v>750</c:v>
                </c:pt>
                <c:pt idx="7262">
                  <c:v>750</c:v>
                </c:pt>
                <c:pt idx="7263">
                  <c:v>750</c:v>
                </c:pt>
                <c:pt idx="7264">
                  <c:v>750</c:v>
                </c:pt>
                <c:pt idx="7265">
                  <c:v>750</c:v>
                </c:pt>
                <c:pt idx="7266">
                  <c:v>750</c:v>
                </c:pt>
                <c:pt idx="7267">
                  <c:v>750</c:v>
                </c:pt>
                <c:pt idx="7268">
                  <c:v>750</c:v>
                </c:pt>
                <c:pt idx="7269">
                  <c:v>750</c:v>
                </c:pt>
                <c:pt idx="7270">
                  <c:v>750</c:v>
                </c:pt>
                <c:pt idx="7271">
                  <c:v>750</c:v>
                </c:pt>
                <c:pt idx="7272">
                  <c:v>750</c:v>
                </c:pt>
                <c:pt idx="7273">
                  <c:v>750</c:v>
                </c:pt>
                <c:pt idx="7274">
                  <c:v>750</c:v>
                </c:pt>
                <c:pt idx="7275">
                  <c:v>750</c:v>
                </c:pt>
                <c:pt idx="7276">
                  <c:v>750</c:v>
                </c:pt>
                <c:pt idx="7277">
                  <c:v>750</c:v>
                </c:pt>
                <c:pt idx="7278">
                  <c:v>750</c:v>
                </c:pt>
                <c:pt idx="7279">
                  <c:v>750</c:v>
                </c:pt>
                <c:pt idx="7280">
                  <c:v>750</c:v>
                </c:pt>
                <c:pt idx="7281">
                  <c:v>750</c:v>
                </c:pt>
                <c:pt idx="7282">
                  <c:v>750</c:v>
                </c:pt>
                <c:pt idx="7283">
                  <c:v>750</c:v>
                </c:pt>
                <c:pt idx="7284">
                  <c:v>750</c:v>
                </c:pt>
                <c:pt idx="7285">
                  <c:v>750</c:v>
                </c:pt>
                <c:pt idx="7286">
                  <c:v>750</c:v>
                </c:pt>
                <c:pt idx="7287">
                  <c:v>750</c:v>
                </c:pt>
                <c:pt idx="7288">
                  <c:v>750</c:v>
                </c:pt>
                <c:pt idx="7289">
                  <c:v>750</c:v>
                </c:pt>
                <c:pt idx="7290">
                  <c:v>750</c:v>
                </c:pt>
                <c:pt idx="7291">
                  <c:v>750</c:v>
                </c:pt>
                <c:pt idx="7292">
                  <c:v>750</c:v>
                </c:pt>
                <c:pt idx="7293">
                  <c:v>750</c:v>
                </c:pt>
                <c:pt idx="7294">
                  <c:v>750</c:v>
                </c:pt>
                <c:pt idx="7295">
                  <c:v>750</c:v>
                </c:pt>
                <c:pt idx="7296">
                  <c:v>750</c:v>
                </c:pt>
                <c:pt idx="7297">
                  <c:v>750</c:v>
                </c:pt>
                <c:pt idx="7298">
                  <c:v>750</c:v>
                </c:pt>
                <c:pt idx="7299">
                  <c:v>750</c:v>
                </c:pt>
                <c:pt idx="7300">
                  <c:v>750</c:v>
                </c:pt>
                <c:pt idx="7301">
                  <c:v>750</c:v>
                </c:pt>
                <c:pt idx="7302">
                  <c:v>750</c:v>
                </c:pt>
                <c:pt idx="7303">
                  <c:v>750</c:v>
                </c:pt>
                <c:pt idx="7304">
                  <c:v>750</c:v>
                </c:pt>
                <c:pt idx="7305">
                  <c:v>750</c:v>
                </c:pt>
                <c:pt idx="7306">
                  <c:v>750</c:v>
                </c:pt>
                <c:pt idx="7307">
                  <c:v>750</c:v>
                </c:pt>
                <c:pt idx="7308">
                  <c:v>750</c:v>
                </c:pt>
                <c:pt idx="7309">
                  <c:v>750</c:v>
                </c:pt>
                <c:pt idx="7310">
                  <c:v>750</c:v>
                </c:pt>
                <c:pt idx="7311">
                  <c:v>750</c:v>
                </c:pt>
                <c:pt idx="7312">
                  <c:v>750</c:v>
                </c:pt>
                <c:pt idx="7313">
                  <c:v>750</c:v>
                </c:pt>
                <c:pt idx="7314">
                  <c:v>750</c:v>
                </c:pt>
                <c:pt idx="7315">
                  <c:v>750</c:v>
                </c:pt>
                <c:pt idx="7316">
                  <c:v>750</c:v>
                </c:pt>
                <c:pt idx="7317">
                  <c:v>750</c:v>
                </c:pt>
                <c:pt idx="7318">
                  <c:v>750</c:v>
                </c:pt>
                <c:pt idx="7319">
                  <c:v>750</c:v>
                </c:pt>
                <c:pt idx="7320">
                  <c:v>750</c:v>
                </c:pt>
                <c:pt idx="7321">
                  <c:v>750</c:v>
                </c:pt>
                <c:pt idx="7322">
                  <c:v>750</c:v>
                </c:pt>
                <c:pt idx="7323">
                  <c:v>750</c:v>
                </c:pt>
                <c:pt idx="7324">
                  <c:v>750</c:v>
                </c:pt>
                <c:pt idx="7325">
                  <c:v>750</c:v>
                </c:pt>
                <c:pt idx="7326">
                  <c:v>750</c:v>
                </c:pt>
                <c:pt idx="7327">
                  <c:v>750</c:v>
                </c:pt>
                <c:pt idx="7328">
                  <c:v>750</c:v>
                </c:pt>
                <c:pt idx="7329">
                  <c:v>750</c:v>
                </c:pt>
                <c:pt idx="7330">
                  <c:v>750</c:v>
                </c:pt>
                <c:pt idx="7331">
                  <c:v>750</c:v>
                </c:pt>
                <c:pt idx="7332">
                  <c:v>750</c:v>
                </c:pt>
                <c:pt idx="7333">
                  <c:v>750</c:v>
                </c:pt>
                <c:pt idx="7334">
                  <c:v>750</c:v>
                </c:pt>
                <c:pt idx="7335">
                  <c:v>750</c:v>
                </c:pt>
                <c:pt idx="7336">
                  <c:v>750</c:v>
                </c:pt>
                <c:pt idx="7337">
                  <c:v>750</c:v>
                </c:pt>
                <c:pt idx="7338">
                  <c:v>750</c:v>
                </c:pt>
                <c:pt idx="7339">
                  <c:v>750</c:v>
                </c:pt>
                <c:pt idx="7340">
                  <c:v>750</c:v>
                </c:pt>
                <c:pt idx="7341">
                  <c:v>750</c:v>
                </c:pt>
                <c:pt idx="7342">
                  <c:v>750</c:v>
                </c:pt>
                <c:pt idx="7343">
                  <c:v>750</c:v>
                </c:pt>
                <c:pt idx="7344">
                  <c:v>750</c:v>
                </c:pt>
                <c:pt idx="7345">
                  <c:v>750</c:v>
                </c:pt>
                <c:pt idx="7346">
                  <c:v>750</c:v>
                </c:pt>
                <c:pt idx="7347">
                  <c:v>750</c:v>
                </c:pt>
                <c:pt idx="7348">
                  <c:v>750</c:v>
                </c:pt>
                <c:pt idx="7349">
                  <c:v>750</c:v>
                </c:pt>
                <c:pt idx="7350">
                  <c:v>750</c:v>
                </c:pt>
                <c:pt idx="7351">
                  <c:v>750</c:v>
                </c:pt>
                <c:pt idx="7352">
                  <c:v>750</c:v>
                </c:pt>
                <c:pt idx="7353">
                  <c:v>750</c:v>
                </c:pt>
                <c:pt idx="7354">
                  <c:v>750</c:v>
                </c:pt>
                <c:pt idx="7355">
                  <c:v>750</c:v>
                </c:pt>
                <c:pt idx="7356">
                  <c:v>750</c:v>
                </c:pt>
                <c:pt idx="7357">
                  <c:v>750</c:v>
                </c:pt>
                <c:pt idx="7358">
                  <c:v>750</c:v>
                </c:pt>
                <c:pt idx="7359">
                  <c:v>750</c:v>
                </c:pt>
                <c:pt idx="7360">
                  <c:v>750</c:v>
                </c:pt>
                <c:pt idx="7361">
                  <c:v>750</c:v>
                </c:pt>
                <c:pt idx="7362">
                  <c:v>750</c:v>
                </c:pt>
                <c:pt idx="7363">
                  <c:v>750</c:v>
                </c:pt>
                <c:pt idx="7364">
                  <c:v>750</c:v>
                </c:pt>
                <c:pt idx="7365">
                  <c:v>750</c:v>
                </c:pt>
                <c:pt idx="7366">
                  <c:v>750</c:v>
                </c:pt>
                <c:pt idx="7367">
                  <c:v>750</c:v>
                </c:pt>
                <c:pt idx="7368">
                  <c:v>750</c:v>
                </c:pt>
                <c:pt idx="7369">
                  <c:v>750</c:v>
                </c:pt>
                <c:pt idx="7370">
                  <c:v>750</c:v>
                </c:pt>
                <c:pt idx="7371">
                  <c:v>750</c:v>
                </c:pt>
                <c:pt idx="7372">
                  <c:v>750</c:v>
                </c:pt>
                <c:pt idx="7373">
                  <c:v>750</c:v>
                </c:pt>
                <c:pt idx="7374">
                  <c:v>750</c:v>
                </c:pt>
                <c:pt idx="7375">
                  <c:v>750</c:v>
                </c:pt>
                <c:pt idx="7376">
                  <c:v>750</c:v>
                </c:pt>
                <c:pt idx="7377">
                  <c:v>750</c:v>
                </c:pt>
                <c:pt idx="7378">
                  <c:v>750</c:v>
                </c:pt>
                <c:pt idx="7379">
                  <c:v>750</c:v>
                </c:pt>
                <c:pt idx="7380">
                  <c:v>750</c:v>
                </c:pt>
                <c:pt idx="7381">
                  <c:v>750</c:v>
                </c:pt>
                <c:pt idx="7382">
                  <c:v>750</c:v>
                </c:pt>
                <c:pt idx="7383">
                  <c:v>750</c:v>
                </c:pt>
                <c:pt idx="7384">
                  <c:v>750</c:v>
                </c:pt>
                <c:pt idx="7385">
                  <c:v>750</c:v>
                </c:pt>
                <c:pt idx="7386">
                  <c:v>750</c:v>
                </c:pt>
                <c:pt idx="7387">
                  <c:v>750</c:v>
                </c:pt>
                <c:pt idx="7388">
                  <c:v>750</c:v>
                </c:pt>
                <c:pt idx="7389">
                  <c:v>750</c:v>
                </c:pt>
                <c:pt idx="7390">
                  <c:v>750</c:v>
                </c:pt>
                <c:pt idx="7391">
                  <c:v>750</c:v>
                </c:pt>
                <c:pt idx="7392">
                  <c:v>750</c:v>
                </c:pt>
                <c:pt idx="7393">
                  <c:v>750</c:v>
                </c:pt>
                <c:pt idx="7394">
                  <c:v>750</c:v>
                </c:pt>
                <c:pt idx="7395">
                  <c:v>750</c:v>
                </c:pt>
                <c:pt idx="7396">
                  <c:v>750</c:v>
                </c:pt>
                <c:pt idx="7397">
                  <c:v>750</c:v>
                </c:pt>
                <c:pt idx="7398">
                  <c:v>750</c:v>
                </c:pt>
                <c:pt idx="7399">
                  <c:v>750</c:v>
                </c:pt>
                <c:pt idx="7400">
                  <c:v>750</c:v>
                </c:pt>
                <c:pt idx="7401">
                  <c:v>750</c:v>
                </c:pt>
                <c:pt idx="7402">
                  <c:v>750</c:v>
                </c:pt>
                <c:pt idx="7403">
                  <c:v>750</c:v>
                </c:pt>
                <c:pt idx="7404">
                  <c:v>750</c:v>
                </c:pt>
                <c:pt idx="7405">
                  <c:v>750</c:v>
                </c:pt>
                <c:pt idx="7406">
                  <c:v>750</c:v>
                </c:pt>
                <c:pt idx="7407">
                  <c:v>750</c:v>
                </c:pt>
                <c:pt idx="7408">
                  <c:v>750</c:v>
                </c:pt>
                <c:pt idx="7409">
                  <c:v>750</c:v>
                </c:pt>
                <c:pt idx="7410">
                  <c:v>750</c:v>
                </c:pt>
                <c:pt idx="7411">
                  <c:v>750</c:v>
                </c:pt>
                <c:pt idx="7412">
                  <c:v>750</c:v>
                </c:pt>
                <c:pt idx="7413">
                  <c:v>750</c:v>
                </c:pt>
                <c:pt idx="7414">
                  <c:v>750</c:v>
                </c:pt>
                <c:pt idx="7415">
                  <c:v>750</c:v>
                </c:pt>
                <c:pt idx="7416">
                  <c:v>750</c:v>
                </c:pt>
                <c:pt idx="7417">
                  <c:v>750</c:v>
                </c:pt>
                <c:pt idx="7418">
                  <c:v>750</c:v>
                </c:pt>
                <c:pt idx="7419">
                  <c:v>750</c:v>
                </c:pt>
                <c:pt idx="7420">
                  <c:v>750</c:v>
                </c:pt>
                <c:pt idx="7421">
                  <c:v>750</c:v>
                </c:pt>
                <c:pt idx="7422">
                  <c:v>750</c:v>
                </c:pt>
                <c:pt idx="7423">
                  <c:v>750</c:v>
                </c:pt>
                <c:pt idx="7424">
                  <c:v>750</c:v>
                </c:pt>
                <c:pt idx="7425">
                  <c:v>750</c:v>
                </c:pt>
                <c:pt idx="7426">
                  <c:v>750</c:v>
                </c:pt>
                <c:pt idx="7427">
                  <c:v>750</c:v>
                </c:pt>
                <c:pt idx="7428">
                  <c:v>750</c:v>
                </c:pt>
                <c:pt idx="7429">
                  <c:v>750</c:v>
                </c:pt>
                <c:pt idx="7430">
                  <c:v>750</c:v>
                </c:pt>
                <c:pt idx="7431">
                  <c:v>750</c:v>
                </c:pt>
                <c:pt idx="7432">
                  <c:v>750</c:v>
                </c:pt>
                <c:pt idx="7433">
                  <c:v>750</c:v>
                </c:pt>
                <c:pt idx="7434">
                  <c:v>750</c:v>
                </c:pt>
                <c:pt idx="7435">
                  <c:v>750</c:v>
                </c:pt>
                <c:pt idx="7436">
                  <c:v>750</c:v>
                </c:pt>
                <c:pt idx="7437">
                  <c:v>750</c:v>
                </c:pt>
                <c:pt idx="7438">
                  <c:v>750</c:v>
                </c:pt>
                <c:pt idx="7439">
                  <c:v>750</c:v>
                </c:pt>
                <c:pt idx="7440">
                  <c:v>750</c:v>
                </c:pt>
                <c:pt idx="7441">
                  <c:v>750</c:v>
                </c:pt>
                <c:pt idx="7442">
                  <c:v>750</c:v>
                </c:pt>
                <c:pt idx="7443">
                  <c:v>750</c:v>
                </c:pt>
                <c:pt idx="7444">
                  <c:v>750</c:v>
                </c:pt>
                <c:pt idx="7445">
                  <c:v>750</c:v>
                </c:pt>
                <c:pt idx="7446">
                  <c:v>750</c:v>
                </c:pt>
                <c:pt idx="7447">
                  <c:v>750</c:v>
                </c:pt>
                <c:pt idx="7448">
                  <c:v>750</c:v>
                </c:pt>
                <c:pt idx="7449">
                  <c:v>750</c:v>
                </c:pt>
                <c:pt idx="7450">
                  <c:v>750</c:v>
                </c:pt>
                <c:pt idx="7451">
                  <c:v>750</c:v>
                </c:pt>
                <c:pt idx="7452">
                  <c:v>750</c:v>
                </c:pt>
                <c:pt idx="7453">
                  <c:v>750</c:v>
                </c:pt>
                <c:pt idx="7454">
                  <c:v>750</c:v>
                </c:pt>
                <c:pt idx="7455">
                  <c:v>750</c:v>
                </c:pt>
                <c:pt idx="7456">
                  <c:v>750</c:v>
                </c:pt>
                <c:pt idx="7457">
                  <c:v>750</c:v>
                </c:pt>
                <c:pt idx="7458">
                  <c:v>750</c:v>
                </c:pt>
                <c:pt idx="7459">
                  <c:v>750</c:v>
                </c:pt>
                <c:pt idx="7460">
                  <c:v>750</c:v>
                </c:pt>
                <c:pt idx="7461">
                  <c:v>750</c:v>
                </c:pt>
                <c:pt idx="7462">
                  <c:v>750</c:v>
                </c:pt>
                <c:pt idx="7463">
                  <c:v>750</c:v>
                </c:pt>
                <c:pt idx="7464">
                  <c:v>750</c:v>
                </c:pt>
                <c:pt idx="7465">
                  <c:v>750</c:v>
                </c:pt>
                <c:pt idx="7466">
                  <c:v>750</c:v>
                </c:pt>
                <c:pt idx="7467">
                  <c:v>750</c:v>
                </c:pt>
                <c:pt idx="7468">
                  <c:v>750</c:v>
                </c:pt>
                <c:pt idx="7469">
                  <c:v>750</c:v>
                </c:pt>
                <c:pt idx="7470">
                  <c:v>750</c:v>
                </c:pt>
                <c:pt idx="7471">
                  <c:v>750</c:v>
                </c:pt>
                <c:pt idx="7472">
                  <c:v>750</c:v>
                </c:pt>
                <c:pt idx="7473">
                  <c:v>750</c:v>
                </c:pt>
                <c:pt idx="7474">
                  <c:v>750</c:v>
                </c:pt>
                <c:pt idx="7475">
                  <c:v>750</c:v>
                </c:pt>
                <c:pt idx="7476">
                  <c:v>750</c:v>
                </c:pt>
                <c:pt idx="7477">
                  <c:v>750</c:v>
                </c:pt>
                <c:pt idx="7478">
                  <c:v>750</c:v>
                </c:pt>
                <c:pt idx="7479">
                  <c:v>750</c:v>
                </c:pt>
                <c:pt idx="7480">
                  <c:v>750</c:v>
                </c:pt>
                <c:pt idx="7481">
                  <c:v>750</c:v>
                </c:pt>
                <c:pt idx="7482">
                  <c:v>750</c:v>
                </c:pt>
                <c:pt idx="7483">
                  <c:v>750</c:v>
                </c:pt>
                <c:pt idx="7484">
                  <c:v>750</c:v>
                </c:pt>
                <c:pt idx="7485">
                  <c:v>750</c:v>
                </c:pt>
                <c:pt idx="7486">
                  <c:v>750</c:v>
                </c:pt>
                <c:pt idx="7487">
                  <c:v>750</c:v>
                </c:pt>
                <c:pt idx="7488">
                  <c:v>750</c:v>
                </c:pt>
                <c:pt idx="7489">
                  <c:v>750</c:v>
                </c:pt>
                <c:pt idx="7490">
                  <c:v>750</c:v>
                </c:pt>
                <c:pt idx="7491">
                  <c:v>750</c:v>
                </c:pt>
                <c:pt idx="7492">
                  <c:v>750</c:v>
                </c:pt>
                <c:pt idx="7493">
                  <c:v>750</c:v>
                </c:pt>
                <c:pt idx="7494">
                  <c:v>750</c:v>
                </c:pt>
                <c:pt idx="7495">
                  <c:v>750</c:v>
                </c:pt>
                <c:pt idx="7496">
                  <c:v>750</c:v>
                </c:pt>
                <c:pt idx="7497">
                  <c:v>750</c:v>
                </c:pt>
                <c:pt idx="7498">
                  <c:v>750</c:v>
                </c:pt>
                <c:pt idx="7499">
                  <c:v>750</c:v>
                </c:pt>
                <c:pt idx="7500">
                  <c:v>750</c:v>
                </c:pt>
                <c:pt idx="7501">
                  <c:v>750</c:v>
                </c:pt>
                <c:pt idx="7502">
                  <c:v>750</c:v>
                </c:pt>
                <c:pt idx="7503">
                  <c:v>750</c:v>
                </c:pt>
                <c:pt idx="7504">
                  <c:v>750</c:v>
                </c:pt>
                <c:pt idx="7505">
                  <c:v>750</c:v>
                </c:pt>
                <c:pt idx="7506">
                  <c:v>750</c:v>
                </c:pt>
                <c:pt idx="7507">
                  <c:v>750</c:v>
                </c:pt>
                <c:pt idx="7508">
                  <c:v>750</c:v>
                </c:pt>
                <c:pt idx="7509">
                  <c:v>750</c:v>
                </c:pt>
                <c:pt idx="7510">
                  <c:v>750</c:v>
                </c:pt>
                <c:pt idx="7511">
                  <c:v>750</c:v>
                </c:pt>
                <c:pt idx="7512">
                  <c:v>750</c:v>
                </c:pt>
                <c:pt idx="7513">
                  <c:v>750</c:v>
                </c:pt>
                <c:pt idx="7514">
                  <c:v>750</c:v>
                </c:pt>
                <c:pt idx="7515">
                  <c:v>750</c:v>
                </c:pt>
                <c:pt idx="7516">
                  <c:v>750</c:v>
                </c:pt>
                <c:pt idx="7517">
                  <c:v>750</c:v>
                </c:pt>
                <c:pt idx="7518">
                  <c:v>750</c:v>
                </c:pt>
                <c:pt idx="7519">
                  <c:v>750</c:v>
                </c:pt>
                <c:pt idx="7520">
                  <c:v>750</c:v>
                </c:pt>
                <c:pt idx="7521">
                  <c:v>750</c:v>
                </c:pt>
                <c:pt idx="7522">
                  <c:v>750</c:v>
                </c:pt>
                <c:pt idx="7523">
                  <c:v>750</c:v>
                </c:pt>
                <c:pt idx="7524">
                  <c:v>750</c:v>
                </c:pt>
                <c:pt idx="7525">
                  <c:v>750</c:v>
                </c:pt>
                <c:pt idx="7526">
                  <c:v>750</c:v>
                </c:pt>
                <c:pt idx="7527">
                  <c:v>750</c:v>
                </c:pt>
                <c:pt idx="7528">
                  <c:v>750</c:v>
                </c:pt>
                <c:pt idx="7529">
                  <c:v>750</c:v>
                </c:pt>
                <c:pt idx="7530">
                  <c:v>750</c:v>
                </c:pt>
                <c:pt idx="7531">
                  <c:v>750</c:v>
                </c:pt>
                <c:pt idx="7532">
                  <c:v>750</c:v>
                </c:pt>
                <c:pt idx="7533">
                  <c:v>750</c:v>
                </c:pt>
                <c:pt idx="7534">
                  <c:v>750</c:v>
                </c:pt>
                <c:pt idx="7535">
                  <c:v>750</c:v>
                </c:pt>
                <c:pt idx="7536">
                  <c:v>750</c:v>
                </c:pt>
                <c:pt idx="7537">
                  <c:v>750</c:v>
                </c:pt>
                <c:pt idx="7538">
                  <c:v>750</c:v>
                </c:pt>
                <c:pt idx="7539">
                  <c:v>750</c:v>
                </c:pt>
                <c:pt idx="7540">
                  <c:v>750</c:v>
                </c:pt>
                <c:pt idx="7541">
                  <c:v>750</c:v>
                </c:pt>
                <c:pt idx="7542">
                  <c:v>750</c:v>
                </c:pt>
                <c:pt idx="7543">
                  <c:v>750</c:v>
                </c:pt>
                <c:pt idx="7544">
                  <c:v>750</c:v>
                </c:pt>
                <c:pt idx="7545">
                  <c:v>750</c:v>
                </c:pt>
                <c:pt idx="7546">
                  <c:v>750</c:v>
                </c:pt>
                <c:pt idx="7547">
                  <c:v>750</c:v>
                </c:pt>
                <c:pt idx="7548">
                  <c:v>750</c:v>
                </c:pt>
                <c:pt idx="7549">
                  <c:v>750</c:v>
                </c:pt>
                <c:pt idx="7550">
                  <c:v>750</c:v>
                </c:pt>
                <c:pt idx="7551">
                  <c:v>750</c:v>
                </c:pt>
                <c:pt idx="7552">
                  <c:v>750</c:v>
                </c:pt>
                <c:pt idx="7553">
                  <c:v>750</c:v>
                </c:pt>
                <c:pt idx="7554">
                  <c:v>750</c:v>
                </c:pt>
                <c:pt idx="7555">
                  <c:v>750</c:v>
                </c:pt>
                <c:pt idx="7556">
                  <c:v>750</c:v>
                </c:pt>
                <c:pt idx="7557">
                  <c:v>750</c:v>
                </c:pt>
                <c:pt idx="7558">
                  <c:v>750</c:v>
                </c:pt>
                <c:pt idx="7559">
                  <c:v>750</c:v>
                </c:pt>
                <c:pt idx="7560">
                  <c:v>750</c:v>
                </c:pt>
                <c:pt idx="7561">
                  <c:v>750</c:v>
                </c:pt>
                <c:pt idx="7562">
                  <c:v>750</c:v>
                </c:pt>
                <c:pt idx="7563">
                  <c:v>750</c:v>
                </c:pt>
                <c:pt idx="7564">
                  <c:v>750</c:v>
                </c:pt>
                <c:pt idx="7565">
                  <c:v>750</c:v>
                </c:pt>
                <c:pt idx="7566">
                  <c:v>750</c:v>
                </c:pt>
                <c:pt idx="7567">
                  <c:v>750</c:v>
                </c:pt>
                <c:pt idx="7568">
                  <c:v>750</c:v>
                </c:pt>
                <c:pt idx="7569">
                  <c:v>750</c:v>
                </c:pt>
                <c:pt idx="7570">
                  <c:v>750</c:v>
                </c:pt>
                <c:pt idx="7571">
                  <c:v>750</c:v>
                </c:pt>
                <c:pt idx="7572">
                  <c:v>750</c:v>
                </c:pt>
                <c:pt idx="7573">
                  <c:v>750</c:v>
                </c:pt>
                <c:pt idx="7574">
                  <c:v>750</c:v>
                </c:pt>
                <c:pt idx="7575">
                  <c:v>750</c:v>
                </c:pt>
                <c:pt idx="7576">
                  <c:v>750</c:v>
                </c:pt>
                <c:pt idx="7577">
                  <c:v>750</c:v>
                </c:pt>
                <c:pt idx="7578">
                  <c:v>750</c:v>
                </c:pt>
                <c:pt idx="7579">
                  <c:v>750</c:v>
                </c:pt>
                <c:pt idx="7580">
                  <c:v>750</c:v>
                </c:pt>
                <c:pt idx="7581">
                  <c:v>750</c:v>
                </c:pt>
                <c:pt idx="7582">
                  <c:v>750</c:v>
                </c:pt>
                <c:pt idx="7583">
                  <c:v>750</c:v>
                </c:pt>
                <c:pt idx="7584">
                  <c:v>750</c:v>
                </c:pt>
                <c:pt idx="7585">
                  <c:v>750</c:v>
                </c:pt>
                <c:pt idx="7586">
                  <c:v>750</c:v>
                </c:pt>
                <c:pt idx="7587">
                  <c:v>750</c:v>
                </c:pt>
                <c:pt idx="7588">
                  <c:v>750</c:v>
                </c:pt>
                <c:pt idx="7589">
                  <c:v>750</c:v>
                </c:pt>
                <c:pt idx="7590">
                  <c:v>750</c:v>
                </c:pt>
                <c:pt idx="7591">
                  <c:v>750</c:v>
                </c:pt>
                <c:pt idx="7592">
                  <c:v>750</c:v>
                </c:pt>
                <c:pt idx="7593">
                  <c:v>750</c:v>
                </c:pt>
                <c:pt idx="7594">
                  <c:v>750</c:v>
                </c:pt>
                <c:pt idx="7595">
                  <c:v>750</c:v>
                </c:pt>
                <c:pt idx="7596">
                  <c:v>750</c:v>
                </c:pt>
                <c:pt idx="7597">
                  <c:v>750</c:v>
                </c:pt>
                <c:pt idx="7598">
                  <c:v>750</c:v>
                </c:pt>
                <c:pt idx="7599">
                  <c:v>750</c:v>
                </c:pt>
                <c:pt idx="7600">
                  <c:v>750</c:v>
                </c:pt>
                <c:pt idx="7601">
                  <c:v>750</c:v>
                </c:pt>
                <c:pt idx="7602">
                  <c:v>750</c:v>
                </c:pt>
                <c:pt idx="7603">
                  <c:v>750</c:v>
                </c:pt>
                <c:pt idx="7604">
                  <c:v>750</c:v>
                </c:pt>
                <c:pt idx="7605">
                  <c:v>750</c:v>
                </c:pt>
                <c:pt idx="7606">
                  <c:v>750</c:v>
                </c:pt>
                <c:pt idx="7607">
                  <c:v>750</c:v>
                </c:pt>
                <c:pt idx="7608">
                  <c:v>750</c:v>
                </c:pt>
                <c:pt idx="7609">
                  <c:v>750</c:v>
                </c:pt>
                <c:pt idx="7610">
                  <c:v>750</c:v>
                </c:pt>
                <c:pt idx="7611">
                  <c:v>750</c:v>
                </c:pt>
                <c:pt idx="7612">
                  <c:v>750</c:v>
                </c:pt>
                <c:pt idx="7613">
                  <c:v>750</c:v>
                </c:pt>
                <c:pt idx="7614">
                  <c:v>750</c:v>
                </c:pt>
                <c:pt idx="7615">
                  <c:v>750</c:v>
                </c:pt>
                <c:pt idx="7616">
                  <c:v>750</c:v>
                </c:pt>
                <c:pt idx="7617">
                  <c:v>750</c:v>
                </c:pt>
                <c:pt idx="7618">
                  <c:v>750</c:v>
                </c:pt>
                <c:pt idx="7619">
                  <c:v>750</c:v>
                </c:pt>
                <c:pt idx="7620">
                  <c:v>750</c:v>
                </c:pt>
                <c:pt idx="7621">
                  <c:v>750</c:v>
                </c:pt>
                <c:pt idx="7622">
                  <c:v>750</c:v>
                </c:pt>
                <c:pt idx="7623">
                  <c:v>750</c:v>
                </c:pt>
                <c:pt idx="7624">
                  <c:v>750</c:v>
                </c:pt>
                <c:pt idx="7625">
                  <c:v>750</c:v>
                </c:pt>
                <c:pt idx="7626">
                  <c:v>750</c:v>
                </c:pt>
                <c:pt idx="7627">
                  <c:v>750</c:v>
                </c:pt>
                <c:pt idx="7628">
                  <c:v>750</c:v>
                </c:pt>
                <c:pt idx="7629">
                  <c:v>750</c:v>
                </c:pt>
                <c:pt idx="7630">
                  <c:v>750</c:v>
                </c:pt>
                <c:pt idx="7631">
                  <c:v>750</c:v>
                </c:pt>
                <c:pt idx="7632">
                  <c:v>750</c:v>
                </c:pt>
                <c:pt idx="7633">
                  <c:v>750</c:v>
                </c:pt>
                <c:pt idx="7634">
                  <c:v>750</c:v>
                </c:pt>
                <c:pt idx="7635">
                  <c:v>750</c:v>
                </c:pt>
                <c:pt idx="7636">
                  <c:v>750</c:v>
                </c:pt>
                <c:pt idx="7637">
                  <c:v>750</c:v>
                </c:pt>
                <c:pt idx="7638">
                  <c:v>750</c:v>
                </c:pt>
                <c:pt idx="7639">
                  <c:v>750</c:v>
                </c:pt>
                <c:pt idx="7640">
                  <c:v>750</c:v>
                </c:pt>
                <c:pt idx="7641">
                  <c:v>750</c:v>
                </c:pt>
                <c:pt idx="7642">
                  <c:v>750</c:v>
                </c:pt>
                <c:pt idx="7643">
                  <c:v>750</c:v>
                </c:pt>
                <c:pt idx="7644">
                  <c:v>750</c:v>
                </c:pt>
                <c:pt idx="7645">
                  <c:v>750</c:v>
                </c:pt>
                <c:pt idx="7646">
                  <c:v>750</c:v>
                </c:pt>
                <c:pt idx="7647">
                  <c:v>750</c:v>
                </c:pt>
                <c:pt idx="7648">
                  <c:v>750</c:v>
                </c:pt>
                <c:pt idx="7649">
                  <c:v>750</c:v>
                </c:pt>
                <c:pt idx="7650">
                  <c:v>750</c:v>
                </c:pt>
                <c:pt idx="7651">
                  <c:v>750</c:v>
                </c:pt>
                <c:pt idx="7652">
                  <c:v>750</c:v>
                </c:pt>
                <c:pt idx="7653">
                  <c:v>750</c:v>
                </c:pt>
                <c:pt idx="7654">
                  <c:v>750</c:v>
                </c:pt>
                <c:pt idx="7655">
                  <c:v>750</c:v>
                </c:pt>
                <c:pt idx="7656">
                  <c:v>750</c:v>
                </c:pt>
                <c:pt idx="7657">
                  <c:v>750</c:v>
                </c:pt>
                <c:pt idx="7658">
                  <c:v>750</c:v>
                </c:pt>
                <c:pt idx="7659">
                  <c:v>750</c:v>
                </c:pt>
                <c:pt idx="7660">
                  <c:v>750</c:v>
                </c:pt>
                <c:pt idx="7661">
                  <c:v>750</c:v>
                </c:pt>
                <c:pt idx="7662">
                  <c:v>750</c:v>
                </c:pt>
                <c:pt idx="7663">
                  <c:v>750</c:v>
                </c:pt>
                <c:pt idx="7664">
                  <c:v>750</c:v>
                </c:pt>
                <c:pt idx="7665">
                  <c:v>750</c:v>
                </c:pt>
                <c:pt idx="7666">
                  <c:v>750</c:v>
                </c:pt>
                <c:pt idx="7667">
                  <c:v>750</c:v>
                </c:pt>
                <c:pt idx="7668">
                  <c:v>750</c:v>
                </c:pt>
                <c:pt idx="7669">
                  <c:v>750</c:v>
                </c:pt>
                <c:pt idx="7670">
                  <c:v>750</c:v>
                </c:pt>
                <c:pt idx="7671">
                  <c:v>750</c:v>
                </c:pt>
                <c:pt idx="7672">
                  <c:v>750</c:v>
                </c:pt>
                <c:pt idx="7673">
                  <c:v>750</c:v>
                </c:pt>
                <c:pt idx="7674">
                  <c:v>750</c:v>
                </c:pt>
                <c:pt idx="7675">
                  <c:v>750</c:v>
                </c:pt>
                <c:pt idx="7676">
                  <c:v>750</c:v>
                </c:pt>
                <c:pt idx="7677">
                  <c:v>750</c:v>
                </c:pt>
                <c:pt idx="7678">
                  <c:v>750</c:v>
                </c:pt>
                <c:pt idx="7679">
                  <c:v>750</c:v>
                </c:pt>
                <c:pt idx="7680">
                  <c:v>750</c:v>
                </c:pt>
                <c:pt idx="7681">
                  <c:v>750</c:v>
                </c:pt>
                <c:pt idx="7682">
                  <c:v>750</c:v>
                </c:pt>
                <c:pt idx="7683">
                  <c:v>750</c:v>
                </c:pt>
                <c:pt idx="7684">
                  <c:v>750</c:v>
                </c:pt>
                <c:pt idx="7685">
                  <c:v>750</c:v>
                </c:pt>
                <c:pt idx="7686">
                  <c:v>750</c:v>
                </c:pt>
                <c:pt idx="7687">
                  <c:v>750</c:v>
                </c:pt>
                <c:pt idx="7688">
                  <c:v>750</c:v>
                </c:pt>
                <c:pt idx="7689">
                  <c:v>750</c:v>
                </c:pt>
                <c:pt idx="7690">
                  <c:v>750</c:v>
                </c:pt>
                <c:pt idx="7691">
                  <c:v>750</c:v>
                </c:pt>
                <c:pt idx="7692">
                  <c:v>750</c:v>
                </c:pt>
                <c:pt idx="7693">
                  <c:v>750</c:v>
                </c:pt>
                <c:pt idx="7694">
                  <c:v>750</c:v>
                </c:pt>
                <c:pt idx="7695">
                  <c:v>750</c:v>
                </c:pt>
                <c:pt idx="7696">
                  <c:v>750</c:v>
                </c:pt>
                <c:pt idx="7697">
                  <c:v>750</c:v>
                </c:pt>
                <c:pt idx="7698">
                  <c:v>750</c:v>
                </c:pt>
                <c:pt idx="7699">
                  <c:v>750</c:v>
                </c:pt>
                <c:pt idx="7700">
                  <c:v>750</c:v>
                </c:pt>
                <c:pt idx="7701">
                  <c:v>750</c:v>
                </c:pt>
                <c:pt idx="7702">
                  <c:v>750</c:v>
                </c:pt>
                <c:pt idx="7703">
                  <c:v>750</c:v>
                </c:pt>
                <c:pt idx="7704">
                  <c:v>750</c:v>
                </c:pt>
                <c:pt idx="7705">
                  <c:v>750</c:v>
                </c:pt>
                <c:pt idx="7706">
                  <c:v>750</c:v>
                </c:pt>
                <c:pt idx="7707">
                  <c:v>750</c:v>
                </c:pt>
                <c:pt idx="7708">
                  <c:v>750</c:v>
                </c:pt>
                <c:pt idx="7709">
                  <c:v>750</c:v>
                </c:pt>
                <c:pt idx="7710">
                  <c:v>750</c:v>
                </c:pt>
                <c:pt idx="7711">
                  <c:v>750</c:v>
                </c:pt>
                <c:pt idx="7712">
                  <c:v>750</c:v>
                </c:pt>
                <c:pt idx="7713">
                  <c:v>750</c:v>
                </c:pt>
                <c:pt idx="7714">
                  <c:v>750</c:v>
                </c:pt>
                <c:pt idx="7715">
                  <c:v>750</c:v>
                </c:pt>
                <c:pt idx="7716">
                  <c:v>750</c:v>
                </c:pt>
                <c:pt idx="7717">
                  <c:v>750</c:v>
                </c:pt>
                <c:pt idx="7718">
                  <c:v>750</c:v>
                </c:pt>
                <c:pt idx="7719">
                  <c:v>750</c:v>
                </c:pt>
                <c:pt idx="7720">
                  <c:v>750</c:v>
                </c:pt>
                <c:pt idx="7721">
                  <c:v>750</c:v>
                </c:pt>
                <c:pt idx="7722">
                  <c:v>750</c:v>
                </c:pt>
                <c:pt idx="7723">
                  <c:v>750</c:v>
                </c:pt>
                <c:pt idx="7724">
                  <c:v>750</c:v>
                </c:pt>
                <c:pt idx="7725">
                  <c:v>750</c:v>
                </c:pt>
                <c:pt idx="7726">
                  <c:v>750</c:v>
                </c:pt>
                <c:pt idx="7727">
                  <c:v>750</c:v>
                </c:pt>
                <c:pt idx="7728">
                  <c:v>750</c:v>
                </c:pt>
                <c:pt idx="7729">
                  <c:v>750</c:v>
                </c:pt>
                <c:pt idx="7730">
                  <c:v>750</c:v>
                </c:pt>
                <c:pt idx="7731">
                  <c:v>750</c:v>
                </c:pt>
                <c:pt idx="7732">
                  <c:v>750</c:v>
                </c:pt>
                <c:pt idx="7733">
                  <c:v>750</c:v>
                </c:pt>
                <c:pt idx="7734">
                  <c:v>750</c:v>
                </c:pt>
                <c:pt idx="7735">
                  <c:v>750</c:v>
                </c:pt>
                <c:pt idx="7736">
                  <c:v>750</c:v>
                </c:pt>
                <c:pt idx="7737">
                  <c:v>750</c:v>
                </c:pt>
                <c:pt idx="7738">
                  <c:v>750</c:v>
                </c:pt>
                <c:pt idx="7739">
                  <c:v>750</c:v>
                </c:pt>
                <c:pt idx="7740">
                  <c:v>750</c:v>
                </c:pt>
                <c:pt idx="7741">
                  <c:v>750</c:v>
                </c:pt>
                <c:pt idx="7742">
                  <c:v>750</c:v>
                </c:pt>
                <c:pt idx="7743">
                  <c:v>750</c:v>
                </c:pt>
                <c:pt idx="7744">
                  <c:v>750</c:v>
                </c:pt>
                <c:pt idx="7745">
                  <c:v>750</c:v>
                </c:pt>
                <c:pt idx="7746">
                  <c:v>750</c:v>
                </c:pt>
                <c:pt idx="7747">
                  <c:v>750</c:v>
                </c:pt>
                <c:pt idx="7748">
                  <c:v>750</c:v>
                </c:pt>
                <c:pt idx="7749">
                  <c:v>750</c:v>
                </c:pt>
                <c:pt idx="7750">
                  <c:v>750</c:v>
                </c:pt>
                <c:pt idx="7751">
                  <c:v>750</c:v>
                </c:pt>
                <c:pt idx="7752">
                  <c:v>750</c:v>
                </c:pt>
                <c:pt idx="7753">
                  <c:v>750</c:v>
                </c:pt>
                <c:pt idx="7754">
                  <c:v>750</c:v>
                </c:pt>
                <c:pt idx="7755">
                  <c:v>750</c:v>
                </c:pt>
                <c:pt idx="7756">
                  <c:v>750</c:v>
                </c:pt>
                <c:pt idx="7757">
                  <c:v>750</c:v>
                </c:pt>
                <c:pt idx="7758">
                  <c:v>750</c:v>
                </c:pt>
                <c:pt idx="7759">
                  <c:v>750</c:v>
                </c:pt>
                <c:pt idx="7760">
                  <c:v>750</c:v>
                </c:pt>
                <c:pt idx="7761">
                  <c:v>750</c:v>
                </c:pt>
                <c:pt idx="7762">
                  <c:v>750</c:v>
                </c:pt>
                <c:pt idx="7763">
                  <c:v>750</c:v>
                </c:pt>
                <c:pt idx="7764">
                  <c:v>750</c:v>
                </c:pt>
                <c:pt idx="7765">
                  <c:v>750</c:v>
                </c:pt>
                <c:pt idx="7766">
                  <c:v>750</c:v>
                </c:pt>
                <c:pt idx="7767">
                  <c:v>750</c:v>
                </c:pt>
                <c:pt idx="7768">
                  <c:v>750</c:v>
                </c:pt>
                <c:pt idx="7769">
                  <c:v>750</c:v>
                </c:pt>
                <c:pt idx="7770">
                  <c:v>750</c:v>
                </c:pt>
                <c:pt idx="7771">
                  <c:v>750</c:v>
                </c:pt>
                <c:pt idx="7772">
                  <c:v>750</c:v>
                </c:pt>
                <c:pt idx="7773">
                  <c:v>750</c:v>
                </c:pt>
                <c:pt idx="7774">
                  <c:v>750</c:v>
                </c:pt>
                <c:pt idx="7775">
                  <c:v>750</c:v>
                </c:pt>
                <c:pt idx="7776">
                  <c:v>750</c:v>
                </c:pt>
                <c:pt idx="7777">
                  <c:v>750</c:v>
                </c:pt>
                <c:pt idx="7778">
                  <c:v>750</c:v>
                </c:pt>
                <c:pt idx="7779">
                  <c:v>750</c:v>
                </c:pt>
                <c:pt idx="7780">
                  <c:v>750</c:v>
                </c:pt>
                <c:pt idx="7781">
                  <c:v>750</c:v>
                </c:pt>
                <c:pt idx="7782">
                  <c:v>750</c:v>
                </c:pt>
                <c:pt idx="7783">
                  <c:v>750</c:v>
                </c:pt>
                <c:pt idx="7784">
                  <c:v>750</c:v>
                </c:pt>
                <c:pt idx="7785">
                  <c:v>750</c:v>
                </c:pt>
                <c:pt idx="7786">
                  <c:v>750</c:v>
                </c:pt>
                <c:pt idx="7787">
                  <c:v>750</c:v>
                </c:pt>
                <c:pt idx="7788">
                  <c:v>750</c:v>
                </c:pt>
                <c:pt idx="7789">
                  <c:v>750</c:v>
                </c:pt>
                <c:pt idx="7790">
                  <c:v>750</c:v>
                </c:pt>
                <c:pt idx="7791">
                  <c:v>750</c:v>
                </c:pt>
                <c:pt idx="7792">
                  <c:v>750</c:v>
                </c:pt>
                <c:pt idx="7793">
                  <c:v>750</c:v>
                </c:pt>
                <c:pt idx="7794">
                  <c:v>750</c:v>
                </c:pt>
                <c:pt idx="7795">
                  <c:v>750</c:v>
                </c:pt>
                <c:pt idx="7796">
                  <c:v>750</c:v>
                </c:pt>
                <c:pt idx="7797">
                  <c:v>750</c:v>
                </c:pt>
                <c:pt idx="7798">
                  <c:v>750</c:v>
                </c:pt>
                <c:pt idx="7799">
                  <c:v>750</c:v>
                </c:pt>
                <c:pt idx="7800">
                  <c:v>750</c:v>
                </c:pt>
                <c:pt idx="7801">
                  <c:v>750</c:v>
                </c:pt>
                <c:pt idx="7802">
                  <c:v>750</c:v>
                </c:pt>
                <c:pt idx="7803">
                  <c:v>750</c:v>
                </c:pt>
                <c:pt idx="7804">
                  <c:v>750</c:v>
                </c:pt>
                <c:pt idx="7805">
                  <c:v>750</c:v>
                </c:pt>
                <c:pt idx="7806">
                  <c:v>750</c:v>
                </c:pt>
                <c:pt idx="7807">
                  <c:v>750</c:v>
                </c:pt>
                <c:pt idx="7808">
                  <c:v>750</c:v>
                </c:pt>
                <c:pt idx="7809">
                  <c:v>750</c:v>
                </c:pt>
                <c:pt idx="7810">
                  <c:v>750</c:v>
                </c:pt>
                <c:pt idx="7811">
                  <c:v>750</c:v>
                </c:pt>
                <c:pt idx="7812">
                  <c:v>750</c:v>
                </c:pt>
                <c:pt idx="7813">
                  <c:v>750</c:v>
                </c:pt>
                <c:pt idx="7814">
                  <c:v>750</c:v>
                </c:pt>
                <c:pt idx="7815">
                  <c:v>750</c:v>
                </c:pt>
                <c:pt idx="7816">
                  <c:v>750</c:v>
                </c:pt>
                <c:pt idx="7817">
                  <c:v>750</c:v>
                </c:pt>
                <c:pt idx="7818">
                  <c:v>750</c:v>
                </c:pt>
                <c:pt idx="7819">
                  <c:v>750</c:v>
                </c:pt>
                <c:pt idx="7820">
                  <c:v>750</c:v>
                </c:pt>
                <c:pt idx="7821">
                  <c:v>750</c:v>
                </c:pt>
                <c:pt idx="7822">
                  <c:v>750</c:v>
                </c:pt>
                <c:pt idx="7823">
                  <c:v>750</c:v>
                </c:pt>
                <c:pt idx="7824">
                  <c:v>750</c:v>
                </c:pt>
                <c:pt idx="7825">
                  <c:v>750</c:v>
                </c:pt>
                <c:pt idx="7826">
                  <c:v>750</c:v>
                </c:pt>
                <c:pt idx="7827">
                  <c:v>750</c:v>
                </c:pt>
                <c:pt idx="7828">
                  <c:v>750</c:v>
                </c:pt>
                <c:pt idx="7829">
                  <c:v>750</c:v>
                </c:pt>
                <c:pt idx="7830">
                  <c:v>750</c:v>
                </c:pt>
                <c:pt idx="7831">
                  <c:v>750</c:v>
                </c:pt>
                <c:pt idx="7832">
                  <c:v>750</c:v>
                </c:pt>
                <c:pt idx="7833">
                  <c:v>750</c:v>
                </c:pt>
                <c:pt idx="7834">
                  <c:v>750</c:v>
                </c:pt>
                <c:pt idx="7835">
                  <c:v>750</c:v>
                </c:pt>
                <c:pt idx="7836">
                  <c:v>750</c:v>
                </c:pt>
                <c:pt idx="7837">
                  <c:v>750</c:v>
                </c:pt>
                <c:pt idx="7838">
                  <c:v>750</c:v>
                </c:pt>
                <c:pt idx="7839">
                  <c:v>750</c:v>
                </c:pt>
                <c:pt idx="7840">
                  <c:v>750</c:v>
                </c:pt>
                <c:pt idx="7841">
                  <c:v>750</c:v>
                </c:pt>
                <c:pt idx="7842">
                  <c:v>750</c:v>
                </c:pt>
                <c:pt idx="7843">
                  <c:v>750</c:v>
                </c:pt>
                <c:pt idx="7844">
                  <c:v>750</c:v>
                </c:pt>
                <c:pt idx="7845">
                  <c:v>750</c:v>
                </c:pt>
                <c:pt idx="7846">
                  <c:v>750</c:v>
                </c:pt>
                <c:pt idx="7847">
                  <c:v>750</c:v>
                </c:pt>
                <c:pt idx="7848">
                  <c:v>750</c:v>
                </c:pt>
                <c:pt idx="7849">
                  <c:v>750</c:v>
                </c:pt>
                <c:pt idx="7850">
                  <c:v>750</c:v>
                </c:pt>
                <c:pt idx="7851">
                  <c:v>750</c:v>
                </c:pt>
                <c:pt idx="7852">
                  <c:v>750</c:v>
                </c:pt>
                <c:pt idx="7853">
                  <c:v>750</c:v>
                </c:pt>
                <c:pt idx="7854">
                  <c:v>750</c:v>
                </c:pt>
                <c:pt idx="7855">
                  <c:v>750</c:v>
                </c:pt>
                <c:pt idx="7856">
                  <c:v>750</c:v>
                </c:pt>
                <c:pt idx="7857">
                  <c:v>750</c:v>
                </c:pt>
                <c:pt idx="7858">
                  <c:v>750</c:v>
                </c:pt>
                <c:pt idx="7859">
                  <c:v>750</c:v>
                </c:pt>
                <c:pt idx="7860">
                  <c:v>750</c:v>
                </c:pt>
                <c:pt idx="7861">
                  <c:v>750</c:v>
                </c:pt>
                <c:pt idx="7862">
                  <c:v>750</c:v>
                </c:pt>
                <c:pt idx="7863">
                  <c:v>750</c:v>
                </c:pt>
                <c:pt idx="7864">
                  <c:v>750</c:v>
                </c:pt>
                <c:pt idx="7865">
                  <c:v>750</c:v>
                </c:pt>
                <c:pt idx="7866">
                  <c:v>750</c:v>
                </c:pt>
                <c:pt idx="7867">
                  <c:v>750</c:v>
                </c:pt>
                <c:pt idx="7868">
                  <c:v>750</c:v>
                </c:pt>
                <c:pt idx="7869">
                  <c:v>750</c:v>
                </c:pt>
                <c:pt idx="7870">
                  <c:v>750</c:v>
                </c:pt>
                <c:pt idx="7871">
                  <c:v>750</c:v>
                </c:pt>
                <c:pt idx="7872">
                  <c:v>750</c:v>
                </c:pt>
                <c:pt idx="7873">
                  <c:v>750</c:v>
                </c:pt>
                <c:pt idx="7874">
                  <c:v>750</c:v>
                </c:pt>
                <c:pt idx="7875">
                  <c:v>750</c:v>
                </c:pt>
                <c:pt idx="7876">
                  <c:v>750</c:v>
                </c:pt>
                <c:pt idx="7877">
                  <c:v>750</c:v>
                </c:pt>
                <c:pt idx="7878">
                  <c:v>750</c:v>
                </c:pt>
                <c:pt idx="7879">
                  <c:v>750</c:v>
                </c:pt>
                <c:pt idx="7880">
                  <c:v>750</c:v>
                </c:pt>
                <c:pt idx="7881">
                  <c:v>750</c:v>
                </c:pt>
                <c:pt idx="7882">
                  <c:v>750</c:v>
                </c:pt>
                <c:pt idx="7883">
                  <c:v>750</c:v>
                </c:pt>
                <c:pt idx="7884">
                  <c:v>750</c:v>
                </c:pt>
                <c:pt idx="7885">
                  <c:v>750</c:v>
                </c:pt>
                <c:pt idx="7886">
                  <c:v>750</c:v>
                </c:pt>
                <c:pt idx="7887">
                  <c:v>750</c:v>
                </c:pt>
                <c:pt idx="7888">
                  <c:v>750</c:v>
                </c:pt>
                <c:pt idx="7889">
                  <c:v>750</c:v>
                </c:pt>
                <c:pt idx="7890">
                  <c:v>750</c:v>
                </c:pt>
                <c:pt idx="7891">
                  <c:v>750</c:v>
                </c:pt>
                <c:pt idx="7892">
                  <c:v>750</c:v>
                </c:pt>
                <c:pt idx="7893">
                  <c:v>750</c:v>
                </c:pt>
                <c:pt idx="7894">
                  <c:v>750</c:v>
                </c:pt>
                <c:pt idx="7895">
                  <c:v>750</c:v>
                </c:pt>
                <c:pt idx="7896">
                  <c:v>750</c:v>
                </c:pt>
                <c:pt idx="7897">
                  <c:v>750</c:v>
                </c:pt>
                <c:pt idx="7898">
                  <c:v>750</c:v>
                </c:pt>
                <c:pt idx="7899">
                  <c:v>750</c:v>
                </c:pt>
                <c:pt idx="7900">
                  <c:v>750</c:v>
                </c:pt>
                <c:pt idx="7901">
                  <c:v>750</c:v>
                </c:pt>
                <c:pt idx="7902">
                  <c:v>750</c:v>
                </c:pt>
                <c:pt idx="7903">
                  <c:v>750</c:v>
                </c:pt>
                <c:pt idx="7904">
                  <c:v>750</c:v>
                </c:pt>
                <c:pt idx="7905">
                  <c:v>750</c:v>
                </c:pt>
                <c:pt idx="7906">
                  <c:v>750</c:v>
                </c:pt>
                <c:pt idx="7907">
                  <c:v>750</c:v>
                </c:pt>
                <c:pt idx="7908">
                  <c:v>750</c:v>
                </c:pt>
                <c:pt idx="7909">
                  <c:v>750</c:v>
                </c:pt>
                <c:pt idx="7910">
                  <c:v>750</c:v>
                </c:pt>
                <c:pt idx="7911">
                  <c:v>750</c:v>
                </c:pt>
                <c:pt idx="7912">
                  <c:v>750</c:v>
                </c:pt>
                <c:pt idx="7913">
                  <c:v>750</c:v>
                </c:pt>
                <c:pt idx="7914">
                  <c:v>750</c:v>
                </c:pt>
                <c:pt idx="7915">
                  <c:v>750</c:v>
                </c:pt>
                <c:pt idx="7916">
                  <c:v>750</c:v>
                </c:pt>
                <c:pt idx="7917">
                  <c:v>750</c:v>
                </c:pt>
                <c:pt idx="7918">
                  <c:v>750</c:v>
                </c:pt>
                <c:pt idx="7919">
                  <c:v>750</c:v>
                </c:pt>
                <c:pt idx="7920">
                  <c:v>750</c:v>
                </c:pt>
                <c:pt idx="7921">
                  <c:v>750</c:v>
                </c:pt>
                <c:pt idx="7922">
                  <c:v>750</c:v>
                </c:pt>
                <c:pt idx="7923">
                  <c:v>750</c:v>
                </c:pt>
                <c:pt idx="7924">
                  <c:v>750</c:v>
                </c:pt>
                <c:pt idx="7925">
                  <c:v>750</c:v>
                </c:pt>
                <c:pt idx="7926">
                  <c:v>750</c:v>
                </c:pt>
                <c:pt idx="7927">
                  <c:v>750</c:v>
                </c:pt>
                <c:pt idx="7928">
                  <c:v>750</c:v>
                </c:pt>
                <c:pt idx="7929">
                  <c:v>750</c:v>
                </c:pt>
                <c:pt idx="7930">
                  <c:v>750</c:v>
                </c:pt>
                <c:pt idx="7931">
                  <c:v>750</c:v>
                </c:pt>
                <c:pt idx="7932">
                  <c:v>750</c:v>
                </c:pt>
                <c:pt idx="7933">
                  <c:v>750</c:v>
                </c:pt>
                <c:pt idx="7934">
                  <c:v>750</c:v>
                </c:pt>
                <c:pt idx="7935">
                  <c:v>750</c:v>
                </c:pt>
                <c:pt idx="7936">
                  <c:v>750</c:v>
                </c:pt>
                <c:pt idx="7937">
                  <c:v>750</c:v>
                </c:pt>
                <c:pt idx="7938">
                  <c:v>750</c:v>
                </c:pt>
                <c:pt idx="7939">
                  <c:v>750</c:v>
                </c:pt>
                <c:pt idx="7940">
                  <c:v>750</c:v>
                </c:pt>
                <c:pt idx="7941">
                  <c:v>750</c:v>
                </c:pt>
                <c:pt idx="7942">
                  <c:v>750</c:v>
                </c:pt>
                <c:pt idx="7943">
                  <c:v>750</c:v>
                </c:pt>
                <c:pt idx="7944">
                  <c:v>750</c:v>
                </c:pt>
                <c:pt idx="7945">
                  <c:v>750</c:v>
                </c:pt>
                <c:pt idx="7946">
                  <c:v>750</c:v>
                </c:pt>
                <c:pt idx="7947">
                  <c:v>750</c:v>
                </c:pt>
                <c:pt idx="7948">
                  <c:v>750</c:v>
                </c:pt>
                <c:pt idx="7949">
                  <c:v>750</c:v>
                </c:pt>
                <c:pt idx="7950">
                  <c:v>750</c:v>
                </c:pt>
                <c:pt idx="7951">
                  <c:v>750</c:v>
                </c:pt>
                <c:pt idx="7952">
                  <c:v>750</c:v>
                </c:pt>
                <c:pt idx="7953">
                  <c:v>750</c:v>
                </c:pt>
                <c:pt idx="7954">
                  <c:v>750</c:v>
                </c:pt>
                <c:pt idx="7955">
                  <c:v>750</c:v>
                </c:pt>
                <c:pt idx="7956">
                  <c:v>750</c:v>
                </c:pt>
                <c:pt idx="7957">
                  <c:v>750</c:v>
                </c:pt>
                <c:pt idx="7958">
                  <c:v>750</c:v>
                </c:pt>
                <c:pt idx="7959">
                  <c:v>750</c:v>
                </c:pt>
                <c:pt idx="7960">
                  <c:v>750</c:v>
                </c:pt>
                <c:pt idx="7961">
                  <c:v>750</c:v>
                </c:pt>
                <c:pt idx="7962">
                  <c:v>750</c:v>
                </c:pt>
                <c:pt idx="7963">
                  <c:v>750</c:v>
                </c:pt>
                <c:pt idx="7964">
                  <c:v>750</c:v>
                </c:pt>
                <c:pt idx="7965">
                  <c:v>750</c:v>
                </c:pt>
                <c:pt idx="7966">
                  <c:v>750</c:v>
                </c:pt>
                <c:pt idx="7967">
                  <c:v>750</c:v>
                </c:pt>
                <c:pt idx="7968">
                  <c:v>750</c:v>
                </c:pt>
                <c:pt idx="7969">
                  <c:v>750</c:v>
                </c:pt>
                <c:pt idx="7970">
                  <c:v>750</c:v>
                </c:pt>
                <c:pt idx="7971">
                  <c:v>750</c:v>
                </c:pt>
                <c:pt idx="7972">
                  <c:v>750</c:v>
                </c:pt>
                <c:pt idx="7973">
                  <c:v>750</c:v>
                </c:pt>
                <c:pt idx="7974">
                  <c:v>750</c:v>
                </c:pt>
                <c:pt idx="7975">
                  <c:v>750</c:v>
                </c:pt>
                <c:pt idx="7976">
                  <c:v>750</c:v>
                </c:pt>
                <c:pt idx="7977">
                  <c:v>750</c:v>
                </c:pt>
                <c:pt idx="7978">
                  <c:v>750</c:v>
                </c:pt>
                <c:pt idx="7979">
                  <c:v>750</c:v>
                </c:pt>
                <c:pt idx="7980">
                  <c:v>750</c:v>
                </c:pt>
                <c:pt idx="7981">
                  <c:v>750</c:v>
                </c:pt>
                <c:pt idx="7982">
                  <c:v>750</c:v>
                </c:pt>
                <c:pt idx="7983">
                  <c:v>750</c:v>
                </c:pt>
                <c:pt idx="7984">
                  <c:v>750</c:v>
                </c:pt>
                <c:pt idx="7985">
                  <c:v>750</c:v>
                </c:pt>
                <c:pt idx="7986">
                  <c:v>750</c:v>
                </c:pt>
                <c:pt idx="7987">
                  <c:v>750</c:v>
                </c:pt>
                <c:pt idx="7988">
                  <c:v>750</c:v>
                </c:pt>
                <c:pt idx="7989">
                  <c:v>750</c:v>
                </c:pt>
                <c:pt idx="7990">
                  <c:v>750</c:v>
                </c:pt>
                <c:pt idx="7991">
                  <c:v>750</c:v>
                </c:pt>
                <c:pt idx="7992">
                  <c:v>750</c:v>
                </c:pt>
                <c:pt idx="7993">
                  <c:v>750</c:v>
                </c:pt>
                <c:pt idx="7994">
                  <c:v>750</c:v>
                </c:pt>
                <c:pt idx="7995">
                  <c:v>750</c:v>
                </c:pt>
                <c:pt idx="7996">
                  <c:v>750</c:v>
                </c:pt>
                <c:pt idx="7997">
                  <c:v>750</c:v>
                </c:pt>
                <c:pt idx="7998">
                  <c:v>750</c:v>
                </c:pt>
                <c:pt idx="7999">
                  <c:v>750</c:v>
                </c:pt>
                <c:pt idx="8000">
                  <c:v>750</c:v>
                </c:pt>
                <c:pt idx="8001">
                  <c:v>750</c:v>
                </c:pt>
                <c:pt idx="8002">
                  <c:v>750</c:v>
                </c:pt>
                <c:pt idx="8003">
                  <c:v>750</c:v>
                </c:pt>
                <c:pt idx="8004">
                  <c:v>750</c:v>
                </c:pt>
                <c:pt idx="8005">
                  <c:v>750</c:v>
                </c:pt>
                <c:pt idx="8006">
                  <c:v>750</c:v>
                </c:pt>
                <c:pt idx="8007">
                  <c:v>750</c:v>
                </c:pt>
                <c:pt idx="8008">
                  <c:v>750</c:v>
                </c:pt>
                <c:pt idx="8009">
                  <c:v>750</c:v>
                </c:pt>
                <c:pt idx="8010">
                  <c:v>750</c:v>
                </c:pt>
                <c:pt idx="8011">
                  <c:v>750</c:v>
                </c:pt>
                <c:pt idx="8012">
                  <c:v>750</c:v>
                </c:pt>
                <c:pt idx="8013">
                  <c:v>750</c:v>
                </c:pt>
                <c:pt idx="8014">
                  <c:v>750</c:v>
                </c:pt>
                <c:pt idx="8015">
                  <c:v>750</c:v>
                </c:pt>
                <c:pt idx="8016">
                  <c:v>750</c:v>
                </c:pt>
                <c:pt idx="8017">
                  <c:v>750</c:v>
                </c:pt>
                <c:pt idx="8018">
                  <c:v>750</c:v>
                </c:pt>
                <c:pt idx="8019">
                  <c:v>750</c:v>
                </c:pt>
                <c:pt idx="8020">
                  <c:v>750</c:v>
                </c:pt>
                <c:pt idx="8021">
                  <c:v>750</c:v>
                </c:pt>
                <c:pt idx="8022">
                  <c:v>750</c:v>
                </c:pt>
                <c:pt idx="8023">
                  <c:v>750</c:v>
                </c:pt>
                <c:pt idx="8024">
                  <c:v>750</c:v>
                </c:pt>
                <c:pt idx="8025">
                  <c:v>750</c:v>
                </c:pt>
                <c:pt idx="8026">
                  <c:v>750</c:v>
                </c:pt>
                <c:pt idx="8027">
                  <c:v>750</c:v>
                </c:pt>
                <c:pt idx="8028">
                  <c:v>750</c:v>
                </c:pt>
                <c:pt idx="8029">
                  <c:v>750</c:v>
                </c:pt>
                <c:pt idx="8030">
                  <c:v>750</c:v>
                </c:pt>
                <c:pt idx="8031">
                  <c:v>750</c:v>
                </c:pt>
                <c:pt idx="8032">
                  <c:v>750</c:v>
                </c:pt>
                <c:pt idx="8033">
                  <c:v>750</c:v>
                </c:pt>
                <c:pt idx="8034">
                  <c:v>750</c:v>
                </c:pt>
                <c:pt idx="8035">
                  <c:v>750</c:v>
                </c:pt>
                <c:pt idx="8036">
                  <c:v>750</c:v>
                </c:pt>
                <c:pt idx="8037">
                  <c:v>750</c:v>
                </c:pt>
                <c:pt idx="8038">
                  <c:v>750</c:v>
                </c:pt>
                <c:pt idx="8039">
                  <c:v>750</c:v>
                </c:pt>
                <c:pt idx="8040">
                  <c:v>750</c:v>
                </c:pt>
                <c:pt idx="8041">
                  <c:v>750</c:v>
                </c:pt>
                <c:pt idx="8042">
                  <c:v>750</c:v>
                </c:pt>
                <c:pt idx="8043">
                  <c:v>750</c:v>
                </c:pt>
                <c:pt idx="8044">
                  <c:v>750</c:v>
                </c:pt>
                <c:pt idx="8045">
                  <c:v>750</c:v>
                </c:pt>
                <c:pt idx="8046">
                  <c:v>750</c:v>
                </c:pt>
                <c:pt idx="8047">
                  <c:v>750</c:v>
                </c:pt>
                <c:pt idx="8048">
                  <c:v>750</c:v>
                </c:pt>
                <c:pt idx="8049">
                  <c:v>750</c:v>
                </c:pt>
                <c:pt idx="8050">
                  <c:v>750</c:v>
                </c:pt>
                <c:pt idx="8051">
                  <c:v>750</c:v>
                </c:pt>
                <c:pt idx="8052">
                  <c:v>750</c:v>
                </c:pt>
                <c:pt idx="8053">
                  <c:v>750</c:v>
                </c:pt>
                <c:pt idx="8054">
                  <c:v>750</c:v>
                </c:pt>
                <c:pt idx="8055">
                  <c:v>750</c:v>
                </c:pt>
                <c:pt idx="8056">
                  <c:v>750</c:v>
                </c:pt>
                <c:pt idx="8057">
                  <c:v>750</c:v>
                </c:pt>
                <c:pt idx="8058">
                  <c:v>750</c:v>
                </c:pt>
                <c:pt idx="8059">
                  <c:v>750</c:v>
                </c:pt>
                <c:pt idx="8060">
                  <c:v>750</c:v>
                </c:pt>
                <c:pt idx="8061">
                  <c:v>750</c:v>
                </c:pt>
                <c:pt idx="8062">
                  <c:v>750</c:v>
                </c:pt>
                <c:pt idx="8063">
                  <c:v>750</c:v>
                </c:pt>
                <c:pt idx="8064">
                  <c:v>750</c:v>
                </c:pt>
                <c:pt idx="8065">
                  <c:v>750</c:v>
                </c:pt>
                <c:pt idx="8066">
                  <c:v>750</c:v>
                </c:pt>
                <c:pt idx="8067">
                  <c:v>750</c:v>
                </c:pt>
                <c:pt idx="8068">
                  <c:v>750</c:v>
                </c:pt>
                <c:pt idx="8069">
                  <c:v>750</c:v>
                </c:pt>
                <c:pt idx="8070">
                  <c:v>750</c:v>
                </c:pt>
                <c:pt idx="8071">
                  <c:v>750</c:v>
                </c:pt>
                <c:pt idx="8072">
                  <c:v>750</c:v>
                </c:pt>
                <c:pt idx="8073">
                  <c:v>750</c:v>
                </c:pt>
                <c:pt idx="8074">
                  <c:v>750</c:v>
                </c:pt>
                <c:pt idx="8075">
                  <c:v>750</c:v>
                </c:pt>
                <c:pt idx="8076">
                  <c:v>750</c:v>
                </c:pt>
                <c:pt idx="8077">
                  <c:v>750</c:v>
                </c:pt>
                <c:pt idx="8078">
                  <c:v>750</c:v>
                </c:pt>
                <c:pt idx="8079">
                  <c:v>750</c:v>
                </c:pt>
                <c:pt idx="8080">
                  <c:v>750</c:v>
                </c:pt>
                <c:pt idx="8081">
                  <c:v>750</c:v>
                </c:pt>
                <c:pt idx="8082">
                  <c:v>750</c:v>
                </c:pt>
                <c:pt idx="8083">
                  <c:v>750</c:v>
                </c:pt>
                <c:pt idx="8084">
                  <c:v>750</c:v>
                </c:pt>
                <c:pt idx="8085">
                  <c:v>750</c:v>
                </c:pt>
                <c:pt idx="8086">
                  <c:v>750</c:v>
                </c:pt>
                <c:pt idx="8087">
                  <c:v>750</c:v>
                </c:pt>
                <c:pt idx="8088">
                  <c:v>750</c:v>
                </c:pt>
                <c:pt idx="8089">
                  <c:v>750</c:v>
                </c:pt>
                <c:pt idx="8090">
                  <c:v>750</c:v>
                </c:pt>
                <c:pt idx="8091">
                  <c:v>750</c:v>
                </c:pt>
                <c:pt idx="8092">
                  <c:v>750</c:v>
                </c:pt>
                <c:pt idx="8093">
                  <c:v>750</c:v>
                </c:pt>
                <c:pt idx="8094">
                  <c:v>750</c:v>
                </c:pt>
                <c:pt idx="8095">
                  <c:v>750</c:v>
                </c:pt>
                <c:pt idx="8096">
                  <c:v>750</c:v>
                </c:pt>
                <c:pt idx="8097">
                  <c:v>750</c:v>
                </c:pt>
                <c:pt idx="8098">
                  <c:v>750</c:v>
                </c:pt>
                <c:pt idx="8099">
                  <c:v>750</c:v>
                </c:pt>
                <c:pt idx="8100">
                  <c:v>750</c:v>
                </c:pt>
                <c:pt idx="8101">
                  <c:v>750</c:v>
                </c:pt>
                <c:pt idx="8102">
                  <c:v>750</c:v>
                </c:pt>
                <c:pt idx="8103">
                  <c:v>750</c:v>
                </c:pt>
                <c:pt idx="8104">
                  <c:v>750</c:v>
                </c:pt>
                <c:pt idx="8105">
                  <c:v>750</c:v>
                </c:pt>
                <c:pt idx="8106">
                  <c:v>750</c:v>
                </c:pt>
                <c:pt idx="8107">
                  <c:v>750</c:v>
                </c:pt>
                <c:pt idx="8108">
                  <c:v>750</c:v>
                </c:pt>
                <c:pt idx="8109">
                  <c:v>750</c:v>
                </c:pt>
                <c:pt idx="8110">
                  <c:v>750</c:v>
                </c:pt>
                <c:pt idx="8111">
                  <c:v>750</c:v>
                </c:pt>
                <c:pt idx="8112">
                  <c:v>750</c:v>
                </c:pt>
                <c:pt idx="8113">
                  <c:v>750</c:v>
                </c:pt>
                <c:pt idx="8114">
                  <c:v>750</c:v>
                </c:pt>
                <c:pt idx="8115">
                  <c:v>750</c:v>
                </c:pt>
                <c:pt idx="8116">
                  <c:v>750</c:v>
                </c:pt>
                <c:pt idx="8117">
                  <c:v>750</c:v>
                </c:pt>
                <c:pt idx="8118">
                  <c:v>750</c:v>
                </c:pt>
                <c:pt idx="8119">
                  <c:v>750</c:v>
                </c:pt>
                <c:pt idx="8120">
                  <c:v>750</c:v>
                </c:pt>
                <c:pt idx="8121">
                  <c:v>750</c:v>
                </c:pt>
                <c:pt idx="8122">
                  <c:v>750</c:v>
                </c:pt>
                <c:pt idx="8123">
                  <c:v>750</c:v>
                </c:pt>
                <c:pt idx="8124">
                  <c:v>750</c:v>
                </c:pt>
                <c:pt idx="8125">
                  <c:v>750</c:v>
                </c:pt>
                <c:pt idx="8126">
                  <c:v>750</c:v>
                </c:pt>
                <c:pt idx="8127">
                  <c:v>750</c:v>
                </c:pt>
                <c:pt idx="8128">
                  <c:v>750</c:v>
                </c:pt>
                <c:pt idx="8129">
                  <c:v>750</c:v>
                </c:pt>
                <c:pt idx="8130">
                  <c:v>750</c:v>
                </c:pt>
                <c:pt idx="8131">
                  <c:v>750</c:v>
                </c:pt>
                <c:pt idx="8132">
                  <c:v>750</c:v>
                </c:pt>
                <c:pt idx="8133">
                  <c:v>750</c:v>
                </c:pt>
                <c:pt idx="8134">
                  <c:v>750</c:v>
                </c:pt>
                <c:pt idx="8135">
                  <c:v>750</c:v>
                </c:pt>
                <c:pt idx="8136">
                  <c:v>750</c:v>
                </c:pt>
                <c:pt idx="8137">
                  <c:v>750</c:v>
                </c:pt>
                <c:pt idx="8138">
                  <c:v>750</c:v>
                </c:pt>
                <c:pt idx="8139">
                  <c:v>750</c:v>
                </c:pt>
                <c:pt idx="8140">
                  <c:v>750</c:v>
                </c:pt>
                <c:pt idx="8141">
                  <c:v>750</c:v>
                </c:pt>
                <c:pt idx="8142">
                  <c:v>750</c:v>
                </c:pt>
                <c:pt idx="8143">
                  <c:v>750</c:v>
                </c:pt>
                <c:pt idx="8144">
                  <c:v>750</c:v>
                </c:pt>
                <c:pt idx="8145">
                  <c:v>750</c:v>
                </c:pt>
                <c:pt idx="8146">
                  <c:v>750</c:v>
                </c:pt>
                <c:pt idx="8147">
                  <c:v>750</c:v>
                </c:pt>
                <c:pt idx="8148">
                  <c:v>750</c:v>
                </c:pt>
                <c:pt idx="8149">
                  <c:v>750</c:v>
                </c:pt>
                <c:pt idx="8150">
                  <c:v>750</c:v>
                </c:pt>
                <c:pt idx="8151">
                  <c:v>750</c:v>
                </c:pt>
                <c:pt idx="8152">
                  <c:v>750</c:v>
                </c:pt>
                <c:pt idx="8153">
                  <c:v>750</c:v>
                </c:pt>
                <c:pt idx="8154">
                  <c:v>750</c:v>
                </c:pt>
                <c:pt idx="8155">
                  <c:v>750</c:v>
                </c:pt>
                <c:pt idx="8156">
                  <c:v>750</c:v>
                </c:pt>
                <c:pt idx="8157">
                  <c:v>750</c:v>
                </c:pt>
                <c:pt idx="8158">
                  <c:v>750</c:v>
                </c:pt>
                <c:pt idx="8159">
                  <c:v>750</c:v>
                </c:pt>
                <c:pt idx="8160">
                  <c:v>750</c:v>
                </c:pt>
                <c:pt idx="8161">
                  <c:v>750</c:v>
                </c:pt>
                <c:pt idx="8162">
                  <c:v>750</c:v>
                </c:pt>
                <c:pt idx="8163">
                  <c:v>750</c:v>
                </c:pt>
                <c:pt idx="8164">
                  <c:v>750</c:v>
                </c:pt>
                <c:pt idx="8165">
                  <c:v>750</c:v>
                </c:pt>
                <c:pt idx="8166">
                  <c:v>750</c:v>
                </c:pt>
                <c:pt idx="8167">
                  <c:v>750</c:v>
                </c:pt>
                <c:pt idx="8168">
                  <c:v>750</c:v>
                </c:pt>
                <c:pt idx="8169">
                  <c:v>750</c:v>
                </c:pt>
                <c:pt idx="8170">
                  <c:v>750</c:v>
                </c:pt>
                <c:pt idx="8171">
                  <c:v>750</c:v>
                </c:pt>
                <c:pt idx="8172">
                  <c:v>750</c:v>
                </c:pt>
                <c:pt idx="8173">
                  <c:v>750</c:v>
                </c:pt>
                <c:pt idx="8174">
                  <c:v>750</c:v>
                </c:pt>
                <c:pt idx="8175">
                  <c:v>750</c:v>
                </c:pt>
                <c:pt idx="8176">
                  <c:v>750</c:v>
                </c:pt>
                <c:pt idx="8177">
                  <c:v>750</c:v>
                </c:pt>
                <c:pt idx="8178">
                  <c:v>750</c:v>
                </c:pt>
                <c:pt idx="8179">
                  <c:v>750</c:v>
                </c:pt>
                <c:pt idx="8180">
                  <c:v>750</c:v>
                </c:pt>
                <c:pt idx="8181">
                  <c:v>750</c:v>
                </c:pt>
                <c:pt idx="8182">
                  <c:v>750</c:v>
                </c:pt>
                <c:pt idx="8183">
                  <c:v>750</c:v>
                </c:pt>
                <c:pt idx="8184">
                  <c:v>750</c:v>
                </c:pt>
                <c:pt idx="8185">
                  <c:v>750</c:v>
                </c:pt>
                <c:pt idx="8186">
                  <c:v>750</c:v>
                </c:pt>
                <c:pt idx="8187">
                  <c:v>750</c:v>
                </c:pt>
                <c:pt idx="8188">
                  <c:v>750</c:v>
                </c:pt>
                <c:pt idx="8189">
                  <c:v>750</c:v>
                </c:pt>
                <c:pt idx="8190">
                  <c:v>750</c:v>
                </c:pt>
                <c:pt idx="8191">
                  <c:v>750</c:v>
                </c:pt>
                <c:pt idx="8192">
                  <c:v>750</c:v>
                </c:pt>
                <c:pt idx="8193">
                  <c:v>750</c:v>
                </c:pt>
                <c:pt idx="8194">
                  <c:v>750</c:v>
                </c:pt>
                <c:pt idx="8195">
                  <c:v>750</c:v>
                </c:pt>
                <c:pt idx="8196">
                  <c:v>750</c:v>
                </c:pt>
                <c:pt idx="8197">
                  <c:v>750</c:v>
                </c:pt>
                <c:pt idx="8198">
                  <c:v>750</c:v>
                </c:pt>
                <c:pt idx="8199">
                  <c:v>750</c:v>
                </c:pt>
                <c:pt idx="8200">
                  <c:v>750</c:v>
                </c:pt>
                <c:pt idx="8201">
                  <c:v>750</c:v>
                </c:pt>
                <c:pt idx="8202">
                  <c:v>750</c:v>
                </c:pt>
                <c:pt idx="8203">
                  <c:v>750</c:v>
                </c:pt>
                <c:pt idx="8204">
                  <c:v>750</c:v>
                </c:pt>
                <c:pt idx="8205">
                  <c:v>750</c:v>
                </c:pt>
                <c:pt idx="8206">
                  <c:v>750</c:v>
                </c:pt>
                <c:pt idx="8207">
                  <c:v>750</c:v>
                </c:pt>
                <c:pt idx="8208">
                  <c:v>750</c:v>
                </c:pt>
                <c:pt idx="8209">
                  <c:v>750</c:v>
                </c:pt>
                <c:pt idx="8210">
                  <c:v>750</c:v>
                </c:pt>
                <c:pt idx="8211">
                  <c:v>750</c:v>
                </c:pt>
                <c:pt idx="8212">
                  <c:v>750</c:v>
                </c:pt>
                <c:pt idx="8213">
                  <c:v>750</c:v>
                </c:pt>
                <c:pt idx="8214">
                  <c:v>750</c:v>
                </c:pt>
                <c:pt idx="8215">
                  <c:v>750</c:v>
                </c:pt>
                <c:pt idx="8216">
                  <c:v>750</c:v>
                </c:pt>
                <c:pt idx="8217">
                  <c:v>750</c:v>
                </c:pt>
                <c:pt idx="8218">
                  <c:v>750</c:v>
                </c:pt>
                <c:pt idx="8219">
                  <c:v>750</c:v>
                </c:pt>
                <c:pt idx="8220">
                  <c:v>750</c:v>
                </c:pt>
                <c:pt idx="8221">
                  <c:v>750</c:v>
                </c:pt>
                <c:pt idx="8222">
                  <c:v>750</c:v>
                </c:pt>
                <c:pt idx="8223">
                  <c:v>750</c:v>
                </c:pt>
                <c:pt idx="8224">
                  <c:v>750</c:v>
                </c:pt>
                <c:pt idx="8225">
                  <c:v>750</c:v>
                </c:pt>
                <c:pt idx="8226">
                  <c:v>750</c:v>
                </c:pt>
                <c:pt idx="8227">
                  <c:v>750</c:v>
                </c:pt>
                <c:pt idx="8228">
                  <c:v>750</c:v>
                </c:pt>
                <c:pt idx="8229">
                  <c:v>750</c:v>
                </c:pt>
                <c:pt idx="8230">
                  <c:v>750</c:v>
                </c:pt>
                <c:pt idx="8231">
                  <c:v>750</c:v>
                </c:pt>
                <c:pt idx="8232">
                  <c:v>750</c:v>
                </c:pt>
                <c:pt idx="8233">
                  <c:v>750</c:v>
                </c:pt>
                <c:pt idx="8234">
                  <c:v>750</c:v>
                </c:pt>
                <c:pt idx="8235">
                  <c:v>750</c:v>
                </c:pt>
                <c:pt idx="8236">
                  <c:v>750</c:v>
                </c:pt>
                <c:pt idx="8237">
                  <c:v>750</c:v>
                </c:pt>
                <c:pt idx="8238">
                  <c:v>750</c:v>
                </c:pt>
                <c:pt idx="8239">
                  <c:v>750</c:v>
                </c:pt>
                <c:pt idx="8240">
                  <c:v>750</c:v>
                </c:pt>
                <c:pt idx="8241">
                  <c:v>750</c:v>
                </c:pt>
                <c:pt idx="8242">
                  <c:v>750</c:v>
                </c:pt>
                <c:pt idx="8243">
                  <c:v>750</c:v>
                </c:pt>
                <c:pt idx="8244">
                  <c:v>750</c:v>
                </c:pt>
                <c:pt idx="8245">
                  <c:v>750</c:v>
                </c:pt>
                <c:pt idx="8246">
                  <c:v>750</c:v>
                </c:pt>
                <c:pt idx="8247">
                  <c:v>750</c:v>
                </c:pt>
                <c:pt idx="8248">
                  <c:v>750</c:v>
                </c:pt>
                <c:pt idx="8249">
                  <c:v>750</c:v>
                </c:pt>
                <c:pt idx="8250">
                  <c:v>750</c:v>
                </c:pt>
                <c:pt idx="8251">
                  <c:v>750</c:v>
                </c:pt>
                <c:pt idx="8252">
                  <c:v>750</c:v>
                </c:pt>
                <c:pt idx="8253">
                  <c:v>750</c:v>
                </c:pt>
                <c:pt idx="8254">
                  <c:v>750</c:v>
                </c:pt>
                <c:pt idx="8255">
                  <c:v>750</c:v>
                </c:pt>
                <c:pt idx="8256">
                  <c:v>750</c:v>
                </c:pt>
                <c:pt idx="8257">
                  <c:v>750</c:v>
                </c:pt>
                <c:pt idx="8258">
                  <c:v>750</c:v>
                </c:pt>
                <c:pt idx="8259">
                  <c:v>750</c:v>
                </c:pt>
                <c:pt idx="8260">
                  <c:v>750</c:v>
                </c:pt>
                <c:pt idx="8261">
                  <c:v>750</c:v>
                </c:pt>
                <c:pt idx="8262">
                  <c:v>750</c:v>
                </c:pt>
                <c:pt idx="8263">
                  <c:v>750</c:v>
                </c:pt>
                <c:pt idx="8264">
                  <c:v>750</c:v>
                </c:pt>
                <c:pt idx="8265">
                  <c:v>750</c:v>
                </c:pt>
                <c:pt idx="8266">
                  <c:v>750</c:v>
                </c:pt>
                <c:pt idx="8267">
                  <c:v>750</c:v>
                </c:pt>
                <c:pt idx="8268">
                  <c:v>750</c:v>
                </c:pt>
                <c:pt idx="8269">
                  <c:v>750</c:v>
                </c:pt>
                <c:pt idx="8270">
                  <c:v>750</c:v>
                </c:pt>
                <c:pt idx="8271">
                  <c:v>750</c:v>
                </c:pt>
                <c:pt idx="8272">
                  <c:v>750</c:v>
                </c:pt>
                <c:pt idx="8273">
                  <c:v>750</c:v>
                </c:pt>
                <c:pt idx="8274">
                  <c:v>750</c:v>
                </c:pt>
                <c:pt idx="8275">
                  <c:v>750</c:v>
                </c:pt>
                <c:pt idx="8276">
                  <c:v>750</c:v>
                </c:pt>
                <c:pt idx="8277">
                  <c:v>750</c:v>
                </c:pt>
                <c:pt idx="8278">
                  <c:v>750</c:v>
                </c:pt>
                <c:pt idx="8279">
                  <c:v>750</c:v>
                </c:pt>
                <c:pt idx="8280">
                  <c:v>750</c:v>
                </c:pt>
                <c:pt idx="8281">
                  <c:v>750</c:v>
                </c:pt>
                <c:pt idx="8282">
                  <c:v>750</c:v>
                </c:pt>
                <c:pt idx="8283">
                  <c:v>750</c:v>
                </c:pt>
                <c:pt idx="8284">
                  <c:v>750</c:v>
                </c:pt>
                <c:pt idx="8285">
                  <c:v>750</c:v>
                </c:pt>
                <c:pt idx="8286">
                  <c:v>750</c:v>
                </c:pt>
                <c:pt idx="8287">
                  <c:v>750</c:v>
                </c:pt>
                <c:pt idx="8288">
                  <c:v>750</c:v>
                </c:pt>
                <c:pt idx="8289">
                  <c:v>750</c:v>
                </c:pt>
                <c:pt idx="8290">
                  <c:v>750</c:v>
                </c:pt>
                <c:pt idx="8291">
                  <c:v>750</c:v>
                </c:pt>
                <c:pt idx="8292">
                  <c:v>750</c:v>
                </c:pt>
                <c:pt idx="8293">
                  <c:v>750</c:v>
                </c:pt>
                <c:pt idx="8294">
                  <c:v>750</c:v>
                </c:pt>
                <c:pt idx="8295">
                  <c:v>750</c:v>
                </c:pt>
                <c:pt idx="8296">
                  <c:v>750</c:v>
                </c:pt>
                <c:pt idx="8297">
                  <c:v>750</c:v>
                </c:pt>
                <c:pt idx="8298">
                  <c:v>750</c:v>
                </c:pt>
                <c:pt idx="8299">
                  <c:v>750</c:v>
                </c:pt>
                <c:pt idx="8300">
                  <c:v>750</c:v>
                </c:pt>
                <c:pt idx="8301">
                  <c:v>750</c:v>
                </c:pt>
                <c:pt idx="8302">
                  <c:v>750</c:v>
                </c:pt>
                <c:pt idx="8303">
                  <c:v>750</c:v>
                </c:pt>
                <c:pt idx="8304">
                  <c:v>750</c:v>
                </c:pt>
                <c:pt idx="8305">
                  <c:v>750</c:v>
                </c:pt>
                <c:pt idx="8306">
                  <c:v>750</c:v>
                </c:pt>
                <c:pt idx="8307">
                  <c:v>750</c:v>
                </c:pt>
                <c:pt idx="8308">
                  <c:v>750</c:v>
                </c:pt>
                <c:pt idx="8309">
                  <c:v>750</c:v>
                </c:pt>
                <c:pt idx="8310">
                  <c:v>750</c:v>
                </c:pt>
                <c:pt idx="8311">
                  <c:v>750</c:v>
                </c:pt>
                <c:pt idx="8312">
                  <c:v>750</c:v>
                </c:pt>
                <c:pt idx="8313">
                  <c:v>750</c:v>
                </c:pt>
                <c:pt idx="8314">
                  <c:v>750</c:v>
                </c:pt>
                <c:pt idx="8315">
                  <c:v>750</c:v>
                </c:pt>
                <c:pt idx="8316">
                  <c:v>750</c:v>
                </c:pt>
                <c:pt idx="8317">
                  <c:v>750</c:v>
                </c:pt>
                <c:pt idx="8318">
                  <c:v>750</c:v>
                </c:pt>
                <c:pt idx="8319">
                  <c:v>750</c:v>
                </c:pt>
                <c:pt idx="8320">
                  <c:v>750</c:v>
                </c:pt>
                <c:pt idx="8321">
                  <c:v>750</c:v>
                </c:pt>
                <c:pt idx="8322">
                  <c:v>750</c:v>
                </c:pt>
                <c:pt idx="8323">
                  <c:v>750</c:v>
                </c:pt>
                <c:pt idx="8324">
                  <c:v>750</c:v>
                </c:pt>
                <c:pt idx="8325">
                  <c:v>750</c:v>
                </c:pt>
                <c:pt idx="8326">
                  <c:v>750</c:v>
                </c:pt>
                <c:pt idx="8327">
                  <c:v>750</c:v>
                </c:pt>
                <c:pt idx="8328">
                  <c:v>750</c:v>
                </c:pt>
                <c:pt idx="8329">
                  <c:v>750</c:v>
                </c:pt>
                <c:pt idx="8330">
                  <c:v>750</c:v>
                </c:pt>
                <c:pt idx="8331">
                  <c:v>750</c:v>
                </c:pt>
                <c:pt idx="8332">
                  <c:v>750</c:v>
                </c:pt>
                <c:pt idx="8333">
                  <c:v>750</c:v>
                </c:pt>
                <c:pt idx="8334">
                  <c:v>750</c:v>
                </c:pt>
                <c:pt idx="8335">
                  <c:v>750</c:v>
                </c:pt>
                <c:pt idx="8336">
                  <c:v>750</c:v>
                </c:pt>
                <c:pt idx="8337">
                  <c:v>750</c:v>
                </c:pt>
                <c:pt idx="8338">
                  <c:v>750</c:v>
                </c:pt>
                <c:pt idx="8339">
                  <c:v>750</c:v>
                </c:pt>
                <c:pt idx="8340">
                  <c:v>750</c:v>
                </c:pt>
                <c:pt idx="8341">
                  <c:v>750</c:v>
                </c:pt>
                <c:pt idx="8342">
                  <c:v>750</c:v>
                </c:pt>
                <c:pt idx="8343">
                  <c:v>750</c:v>
                </c:pt>
                <c:pt idx="8344">
                  <c:v>750</c:v>
                </c:pt>
                <c:pt idx="8345">
                  <c:v>750</c:v>
                </c:pt>
                <c:pt idx="8346">
                  <c:v>750</c:v>
                </c:pt>
                <c:pt idx="8347">
                  <c:v>750</c:v>
                </c:pt>
                <c:pt idx="8348">
                  <c:v>750</c:v>
                </c:pt>
                <c:pt idx="8349">
                  <c:v>750</c:v>
                </c:pt>
                <c:pt idx="8350">
                  <c:v>750</c:v>
                </c:pt>
                <c:pt idx="8351">
                  <c:v>750</c:v>
                </c:pt>
                <c:pt idx="8352">
                  <c:v>750</c:v>
                </c:pt>
                <c:pt idx="8353">
                  <c:v>750</c:v>
                </c:pt>
                <c:pt idx="8354">
                  <c:v>750</c:v>
                </c:pt>
                <c:pt idx="8355">
                  <c:v>750</c:v>
                </c:pt>
                <c:pt idx="8356">
                  <c:v>750</c:v>
                </c:pt>
                <c:pt idx="8357">
                  <c:v>750</c:v>
                </c:pt>
                <c:pt idx="8358">
                  <c:v>750</c:v>
                </c:pt>
                <c:pt idx="8359">
                  <c:v>750</c:v>
                </c:pt>
                <c:pt idx="8360">
                  <c:v>750</c:v>
                </c:pt>
                <c:pt idx="8361">
                  <c:v>750</c:v>
                </c:pt>
                <c:pt idx="8362">
                  <c:v>750</c:v>
                </c:pt>
                <c:pt idx="8363">
                  <c:v>750</c:v>
                </c:pt>
                <c:pt idx="8364">
                  <c:v>750</c:v>
                </c:pt>
                <c:pt idx="8365">
                  <c:v>750</c:v>
                </c:pt>
                <c:pt idx="8366">
                  <c:v>750</c:v>
                </c:pt>
                <c:pt idx="8367">
                  <c:v>750</c:v>
                </c:pt>
                <c:pt idx="8368">
                  <c:v>750</c:v>
                </c:pt>
                <c:pt idx="8369">
                  <c:v>750</c:v>
                </c:pt>
                <c:pt idx="8370">
                  <c:v>750</c:v>
                </c:pt>
                <c:pt idx="8371">
                  <c:v>750</c:v>
                </c:pt>
                <c:pt idx="8372">
                  <c:v>750</c:v>
                </c:pt>
                <c:pt idx="8373">
                  <c:v>750</c:v>
                </c:pt>
                <c:pt idx="8374">
                  <c:v>750</c:v>
                </c:pt>
                <c:pt idx="8375">
                  <c:v>750</c:v>
                </c:pt>
                <c:pt idx="8376">
                  <c:v>750</c:v>
                </c:pt>
                <c:pt idx="8377">
                  <c:v>750</c:v>
                </c:pt>
                <c:pt idx="8378">
                  <c:v>750</c:v>
                </c:pt>
                <c:pt idx="8379">
                  <c:v>750</c:v>
                </c:pt>
                <c:pt idx="8380">
                  <c:v>750</c:v>
                </c:pt>
                <c:pt idx="8381">
                  <c:v>750</c:v>
                </c:pt>
                <c:pt idx="8382">
                  <c:v>750</c:v>
                </c:pt>
                <c:pt idx="8383">
                  <c:v>750</c:v>
                </c:pt>
                <c:pt idx="8384">
                  <c:v>750</c:v>
                </c:pt>
                <c:pt idx="8385">
                  <c:v>750</c:v>
                </c:pt>
                <c:pt idx="8386">
                  <c:v>750</c:v>
                </c:pt>
                <c:pt idx="8387">
                  <c:v>750</c:v>
                </c:pt>
                <c:pt idx="8388">
                  <c:v>750</c:v>
                </c:pt>
                <c:pt idx="8389">
                  <c:v>750</c:v>
                </c:pt>
                <c:pt idx="8390">
                  <c:v>750</c:v>
                </c:pt>
                <c:pt idx="8391">
                  <c:v>750</c:v>
                </c:pt>
                <c:pt idx="8392">
                  <c:v>750</c:v>
                </c:pt>
                <c:pt idx="8393">
                  <c:v>750</c:v>
                </c:pt>
                <c:pt idx="8394">
                  <c:v>750</c:v>
                </c:pt>
                <c:pt idx="8395">
                  <c:v>750</c:v>
                </c:pt>
                <c:pt idx="8396">
                  <c:v>750</c:v>
                </c:pt>
                <c:pt idx="8397">
                  <c:v>750</c:v>
                </c:pt>
                <c:pt idx="8398">
                  <c:v>750</c:v>
                </c:pt>
                <c:pt idx="8399">
                  <c:v>750</c:v>
                </c:pt>
                <c:pt idx="8400">
                  <c:v>750</c:v>
                </c:pt>
                <c:pt idx="8401">
                  <c:v>750</c:v>
                </c:pt>
                <c:pt idx="8402">
                  <c:v>750</c:v>
                </c:pt>
                <c:pt idx="8403">
                  <c:v>750</c:v>
                </c:pt>
                <c:pt idx="8404">
                  <c:v>750</c:v>
                </c:pt>
                <c:pt idx="8405">
                  <c:v>750</c:v>
                </c:pt>
                <c:pt idx="8406">
                  <c:v>750</c:v>
                </c:pt>
                <c:pt idx="8407">
                  <c:v>750</c:v>
                </c:pt>
                <c:pt idx="8408">
                  <c:v>750</c:v>
                </c:pt>
                <c:pt idx="8409">
                  <c:v>750</c:v>
                </c:pt>
                <c:pt idx="8410">
                  <c:v>750</c:v>
                </c:pt>
                <c:pt idx="8411">
                  <c:v>750</c:v>
                </c:pt>
                <c:pt idx="8412">
                  <c:v>750</c:v>
                </c:pt>
                <c:pt idx="8413">
                  <c:v>750</c:v>
                </c:pt>
                <c:pt idx="8414">
                  <c:v>750</c:v>
                </c:pt>
                <c:pt idx="8415">
                  <c:v>750</c:v>
                </c:pt>
                <c:pt idx="8416">
                  <c:v>750</c:v>
                </c:pt>
                <c:pt idx="8417">
                  <c:v>750</c:v>
                </c:pt>
                <c:pt idx="8418">
                  <c:v>750</c:v>
                </c:pt>
                <c:pt idx="8419">
                  <c:v>750</c:v>
                </c:pt>
                <c:pt idx="8420">
                  <c:v>750</c:v>
                </c:pt>
                <c:pt idx="8421">
                  <c:v>750</c:v>
                </c:pt>
                <c:pt idx="8422">
                  <c:v>750</c:v>
                </c:pt>
                <c:pt idx="8423">
                  <c:v>750</c:v>
                </c:pt>
                <c:pt idx="8424">
                  <c:v>750</c:v>
                </c:pt>
                <c:pt idx="8425">
                  <c:v>750</c:v>
                </c:pt>
                <c:pt idx="8426">
                  <c:v>750</c:v>
                </c:pt>
                <c:pt idx="8427">
                  <c:v>750</c:v>
                </c:pt>
                <c:pt idx="8428">
                  <c:v>750</c:v>
                </c:pt>
                <c:pt idx="8429">
                  <c:v>750</c:v>
                </c:pt>
                <c:pt idx="8430">
                  <c:v>750</c:v>
                </c:pt>
                <c:pt idx="8431">
                  <c:v>750</c:v>
                </c:pt>
                <c:pt idx="8432">
                  <c:v>750</c:v>
                </c:pt>
                <c:pt idx="8433">
                  <c:v>750</c:v>
                </c:pt>
                <c:pt idx="8434">
                  <c:v>750</c:v>
                </c:pt>
                <c:pt idx="8435">
                  <c:v>750</c:v>
                </c:pt>
                <c:pt idx="8436">
                  <c:v>750</c:v>
                </c:pt>
                <c:pt idx="8437">
                  <c:v>750</c:v>
                </c:pt>
                <c:pt idx="8438">
                  <c:v>750</c:v>
                </c:pt>
                <c:pt idx="8439">
                  <c:v>750</c:v>
                </c:pt>
                <c:pt idx="8440">
                  <c:v>750</c:v>
                </c:pt>
                <c:pt idx="8441">
                  <c:v>750</c:v>
                </c:pt>
                <c:pt idx="8442">
                  <c:v>750</c:v>
                </c:pt>
                <c:pt idx="8443">
                  <c:v>750</c:v>
                </c:pt>
                <c:pt idx="8444">
                  <c:v>750</c:v>
                </c:pt>
                <c:pt idx="8445">
                  <c:v>750</c:v>
                </c:pt>
                <c:pt idx="8446">
                  <c:v>750</c:v>
                </c:pt>
                <c:pt idx="8447">
                  <c:v>750</c:v>
                </c:pt>
                <c:pt idx="8448">
                  <c:v>750</c:v>
                </c:pt>
                <c:pt idx="8449">
                  <c:v>750</c:v>
                </c:pt>
                <c:pt idx="8450">
                  <c:v>750</c:v>
                </c:pt>
                <c:pt idx="8451">
                  <c:v>750</c:v>
                </c:pt>
                <c:pt idx="8452">
                  <c:v>750</c:v>
                </c:pt>
                <c:pt idx="8453">
                  <c:v>750</c:v>
                </c:pt>
                <c:pt idx="8454">
                  <c:v>750</c:v>
                </c:pt>
                <c:pt idx="8455">
                  <c:v>750</c:v>
                </c:pt>
                <c:pt idx="8456">
                  <c:v>750</c:v>
                </c:pt>
                <c:pt idx="8457">
                  <c:v>750</c:v>
                </c:pt>
                <c:pt idx="8458">
                  <c:v>750</c:v>
                </c:pt>
                <c:pt idx="8459">
                  <c:v>750</c:v>
                </c:pt>
                <c:pt idx="8460">
                  <c:v>750</c:v>
                </c:pt>
                <c:pt idx="8461">
                  <c:v>750</c:v>
                </c:pt>
                <c:pt idx="8462">
                  <c:v>750</c:v>
                </c:pt>
                <c:pt idx="8463">
                  <c:v>750</c:v>
                </c:pt>
                <c:pt idx="8464">
                  <c:v>750</c:v>
                </c:pt>
                <c:pt idx="8465">
                  <c:v>750</c:v>
                </c:pt>
                <c:pt idx="8466">
                  <c:v>750</c:v>
                </c:pt>
                <c:pt idx="8467">
                  <c:v>750</c:v>
                </c:pt>
                <c:pt idx="8468">
                  <c:v>750</c:v>
                </c:pt>
                <c:pt idx="8469">
                  <c:v>750</c:v>
                </c:pt>
                <c:pt idx="8470">
                  <c:v>750</c:v>
                </c:pt>
                <c:pt idx="8471">
                  <c:v>750</c:v>
                </c:pt>
                <c:pt idx="8472">
                  <c:v>750</c:v>
                </c:pt>
                <c:pt idx="8473">
                  <c:v>750</c:v>
                </c:pt>
                <c:pt idx="8474">
                  <c:v>750</c:v>
                </c:pt>
                <c:pt idx="8475">
                  <c:v>750</c:v>
                </c:pt>
                <c:pt idx="8476">
                  <c:v>750</c:v>
                </c:pt>
                <c:pt idx="8477">
                  <c:v>750</c:v>
                </c:pt>
                <c:pt idx="8478">
                  <c:v>750</c:v>
                </c:pt>
                <c:pt idx="8479">
                  <c:v>750</c:v>
                </c:pt>
                <c:pt idx="8480">
                  <c:v>750</c:v>
                </c:pt>
                <c:pt idx="8481">
                  <c:v>750</c:v>
                </c:pt>
                <c:pt idx="8482">
                  <c:v>750</c:v>
                </c:pt>
                <c:pt idx="8483">
                  <c:v>750</c:v>
                </c:pt>
                <c:pt idx="8484">
                  <c:v>750</c:v>
                </c:pt>
                <c:pt idx="8485">
                  <c:v>750</c:v>
                </c:pt>
                <c:pt idx="8486">
                  <c:v>750</c:v>
                </c:pt>
                <c:pt idx="8487">
                  <c:v>750</c:v>
                </c:pt>
                <c:pt idx="8488">
                  <c:v>750</c:v>
                </c:pt>
                <c:pt idx="8489">
                  <c:v>750</c:v>
                </c:pt>
                <c:pt idx="8490">
                  <c:v>750</c:v>
                </c:pt>
                <c:pt idx="8491">
                  <c:v>750</c:v>
                </c:pt>
                <c:pt idx="8492">
                  <c:v>750</c:v>
                </c:pt>
                <c:pt idx="8493">
                  <c:v>750</c:v>
                </c:pt>
                <c:pt idx="8494">
                  <c:v>750</c:v>
                </c:pt>
                <c:pt idx="8495">
                  <c:v>750</c:v>
                </c:pt>
                <c:pt idx="8496">
                  <c:v>750</c:v>
                </c:pt>
                <c:pt idx="8497">
                  <c:v>750</c:v>
                </c:pt>
                <c:pt idx="8498">
                  <c:v>750</c:v>
                </c:pt>
                <c:pt idx="8499">
                  <c:v>750</c:v>
                </c:pt>
                <c:pt idx="8500">
                  <c:v>750</c:v>
                </c:pt>
                <c:pt idx="8501">
                  <c:v>750</c:v>
                </c:pt>
                <c:pt idx="8502">
                  <c:v>750</c:v>
                </c:pt>
                <c:pt idx="8503">
                  <c:v>750</c:v>
                </c:pt>
                <c:pt idx="8504">
                  <c:v>750</c:v>
                </c:pt>
                <c:pt idx="8505">
                  <c:v>750</c:v>
                </c:pt>
                <c:pt idx="8506">
                  <c:v>750</c:v>
                </c:pt>
                <c:pt idx="8507">
                  <c:v>750</c:v>
                </c:pt>
                <c:pt idx="8508">
                  <c:v>750</c:v>
                </c:pt>
                <c:pt idx="8509">
                  <c:v>750</c:v>
                </c:pt>
                <c:pt idx="8510">
                  <c:v>750</c:v>
                </c:pt>
                <c:pt idx="8511">
                  <c:v>750</c:v>
                </c:pt>
                <c:pt idx="8512">
                  <c:v>750</c:v>
                </c:pt>
                <c:pt idx="8513">
                  <c:v>750</c:v>
                </c:pt>
                <c:pt idx="8514">
                  <c:v>750</c:v>
                </c:pt>
                <c:pt idx="8515">
                  <c:v>750</c:v>
                </c:pt>
                <c:pt idx="8516">
                  <c:v>750</c:v>
                </c:pt>
                <c:pt idx="8517">
                  <c:v>750</c:v>
                </c:pt>
                <c:pt idx="8518">
                  <c:v>750</c:v>
                </c:pt>
                <c:pt idx="8519">
                  <c:v>750</c:v>
                </c:pt>
                <c:pt idx="8520">
                  <c:v>750</c:v>
                </c:pt>
                <c:pt idx="8521">
                  <c:v>750</c:v>
                </c:pt>
                <c:pt idx="8522">
                  <c:v>750</c:v>
                </c:pt>
                <c:pt idx="8523">
                  <c:v>750</c:v>
                </c:pt>
                <c:pt idx="8524">
                  <c:v>750</c:v>
                </c:pt>
                <c:pt idx="8525">
                  <c:v>750</c:v>
                </c:pt>
                <c:pt idx="8526">
                  <c:v>750</c:v>
                </c:pt>
                <c:pt idx="8527">
                  <c:v>750</c:v>
                </c:pt>
                <c:pt idx="8528">
                  <c:v>750</c:v>
                </c:pt>
                <c:pt idx="8529">
                  <c:v>750</c:v>
                </c:pt>
                <c:pt idx="8530">
                  <c:v>750</c:v>
                </c:pt>
                <c:pt idx="8531">
                  <c:v>750</c:v>
                </c:pt>
                <c:pt idx="8532">
                  <c:v>750</c:v>
                </c:pt>
                <c:pt idx="8533">
                  <c:v>750</c:v>
                </c:pt>
                <c:pt idx="8534">
                  <c:v>750</c:v>
                </c:pt>
                <c:pt idx="8535">
                  <c:v>750</c:v>
                </c:pt>
                <c:pt idx="8536">
                  <c:v>750</c:v>
                </c:pt>
                <c:pt idx="8537">
                  <c:v>750</c:v>
                </c:pt>
                <c:pt idx="8538">
                  <c:v>750</c:v>
                </c:pt>
                <c:pt idx="8539">
                  <c:v>750</c:v>
                </c:pt>
                <c:pt idx="8540">
                  <c:v>750</c:v>
                </c:pt>
                <c:pt idx="8541">
                  <c:v>750</c:v>
                </c:pt>
                <c:pt idx="8542">
                  <c:v>750</c:v>
                </c:pt>
                <c:pt idx="8543">
                  <c:v>750</c:v>
                </c:pt>
                <c:pt idx="8544">
                  <c:v>750</c:v>
                </c:pt>
                <c:pt idx="8545">
                  <c:v>750</c:v>
                </c:pt>
                <c:pt idx="8546">
                  <c:v>750</c:v>
                </c:pt>
                <c:pt idx="8547">
                  <c:v>750</c:v>
                </c:pt>
                <c:pt idx="8548">
                  <c:v>750</c:v>
                </c:pt>
                <c:pt idx="8549">
                  <c:v>750</c:v>
                </c:pt>
                <c:pt idx="8550">
                  <c:v>750</c:v>
                </c:pt>
                <c:pt idx="8551">
                  <c:v>750</c:v>
                </c:pt>
                <c:pt idx="8552">
                  <c:v>750</c:v>
                </c:pt>
                <c:pt idx="8553">
                  <c:v>750</c:v>
                </c:pt>
                <c:pt idx="8554">
                  <c:v>750</c:v>
                </c:pt>
                <c:pt idx="8555">
                  <c:v>750</c:v>
                </c:pt>
                <c:pt idx="8556">
                  <c:v>750</c:v>
                </c:pt>
                <c:pt idx="8557">
                  <c:v>750</c:v>
                </c:pt>
                <c:pt idx="8558">
                  <c:v>750</c:v>
                </c:pt>
                <c:pt idx="8559">
                  <c:v>750</c:v>
                </c:pt>
                <c:pt idx="8560">
                  <c:v>750</c:v>
                </c:pt>
                <c:pt idx="8561">
                  <c:v>750</c:v>
                </c:pt>
                <c:pt idx="8562">
                  <c:v>750</c:v>
                </c:pt>
                <c:pt idx="8563">
                  <c:v>750</c:v>
                </c:pt>
                <c:pt idx="8564">
                  <c:v>750</c:v>
                </c:pt>
                <c:pt idx="8565">
                  <c:v>750</c:v>
                </c:pt>
                <c:pt idx="8566">
                  <c:v>750</c:v>
                </c:pt>
                <c:pt idx="8567">
                  <c:v>750</c:v>
                </c:pt>
                <c:pt idx="8568">
                  <c:v>750</c:v>
                </c:pt>
                <c:pt idx="8569">
                  <c:v>750</c:v>
                </c:pt>
                <c:pt idx="8570">
                  <c:v>750</c:v>
                </c:pt>
                <c:pt idx="8571">
                  <c:v>750</c:v>
                </c:pt>
                <c:pt idx="8572">
                  <c:v>750</c:v>
                </c:pt>
                <c:pt idx="8573">
                  <c:v>750</c:v>
                </c:pt>
                <c:pt idx="8574">
                  <c:v>750</c:v>
                </c:pt>
                <c:pt idx="8575">
                  <c:v>750</c:v>
                </c:pt>
                <c:pt idx="8576">
                  <c:v>750</c:v>
                </c:pt>
                <c:pt idx="8577">
                  <c:v>750</c:v>
                </c:pt>
                <c:pt idx="8578">
                  <c:v>750</c:v>
                </c:pt>
                <c:pt idx="8579">
                  <c:v>750</c:v>
                </c:pt>
                <c:pt idx="8580">
                  <c:v>750</c:v>
                </c:pt>
                <c:pt idx="8581">
                  <c:v>750</c:v>
                </c:pt>
                <c:pt idx="8582">
                  <c:v>750</c:v>
                </c:pt>
                <c:pt idx="8583">
                  <c:v>750</c:v>
                </c:pt>
                <c:pt idx="8584">
                  <c:v>750</c:v>
                </c:pt>
                <c:pt idx="8585">
                  <c:v>750</c:v>
                </c:pt>
                <c:pt idx="8586">
                  <c:v>750</c:v>
                </c:pt>
                <c:pt idx="8587">
                  <c:v>750</c:v>
                </c:pt>
                <c:pt idx="8588">
                  <c:v>750</c:v>
                </c:pt>
                <c:pt idx="8589">
                  <c:v>750</c:v>
                </c:pt>
                <c:pt idx="8590">
                  <c:v>750</c:v>
                </c:pt>
                <c:pt idx="8591">
                  <c:v>750</c:v>
                </c:pt>
                <c:pt idx="8592">
                  <c:v>750</c:v>
                </c:pt>
                <c:pt idx="8593">
                  <c:v>750</c:v>
                </c:pt>
                <c:pt idx="8594">
                  <c:v>750</c:v>
                </c:pt>
                <c:pt idx="8595">
                  <c:v>750</c:v>
                </c:pt>
                <c:pt idx="8596">
                  <c:v>750</c:v>
                </c:pt>
                <c:pt idx="8597">
                  <c:v>750</c:v>
                </c:pt>
                <c:pt idx="8598">
                  <c:v>750</c:v>
                </c:pt>
                <c:pt idx="8599">
                  <c:v>750</c:v>
                </c:pt>
                <c:pt idx="8600">
                  <c:v>750</c:v>
                </c:pt>
                <c:pt idx="8601">
                  <c:v>750</c:v>
                </c:pt>
                <c:pt idx="8602">
                  <c:v>750</c:v>
                </c:pt>
                <c:pt idx="8603">
                  <c:v>750</c:v>
                </c:pt>
                <c:pt idx="8604">
                  <c:v>750</c:v>
                </c:pt>
                <c:pt idx="8605">
                  <c:v>750</c:v>
                </c:pt>
                <c:pt idx="8606">
                  <c:v>750</c:v>
                </c:pt>
                <c:pt idx="8607">
                  <c:v>750</c:v>
                </c:pt>
                <c:pt idx="8608">
                  <c:v>750</c:v>
                </c:pt>
                <c:pt idx="8609">
                  <c:v>750</c:v>
                </c:pt>
                <c:pt idx="8610">
                  <c:v>750</c:v>
                </c:pt>
                <c:pt idx="8611">
                  <c:v>750</c:v>
                </c:pt>
                <c:pt idx="8612">
                  <c:v>750</c:v>
                </c:pt>
                <c:pt idx="8613">
                  <c:v>750</c:v>
                </c:pt>
                <c:pt idx="8614">
                  <c:v>750</c:v>
                </c:pt>
                <c:pt idx="8615">
                  <c:v>750</c:v>
                </c:pt>
                <c:pt idx="8616">
                  <c:v>750</c:v>
                </c:pt>
                <c:pt idx="8617">
                  <c:v>750</c:v>
                </c:pt>
                <c:pt idx="8618">
                  <c:v>750</c:v>
                </c:pt>
                <c:pt idx="8619">
                  <c:v>750</c:v>
                </c:pt>
                <c:pt idx="8620">
                  <c:v>750</c:v>
                </c:pt>
                <c:pt idx="8621">
                  <c:v>750</c:v>
                </c:pt>
                <c:pt idx="8622">
                  <c:v>750</c:v>
                </c:pt>
                <c:pt idx="8623">
                  <c:v>750</c:v>
                </c:pt>
                <c:pt idx="8624">
                  <c:v>750</c:v>
                </c:pt>
                <c:pt idx="8625">
                  <c:v>750</c:v>
                </c:pt>
                <c:pt idx="8626">
                  <c:v>750</c:v>
                </c:pt>
                <c:pt idx="8627">
                  <c:v>750</c:v>
                </c:pt>
                <c:pt idx="8628">
                  <c:v>750</c:v>
                </c:pt>
                <c:pt idx="8629">
                  <c:v>750</c:v>
                </c:pt>
                <c:pt idx="8630">
                  <c:v>750</c:v>
                </c:pt>
                <c:pt idx="8631">
                  <c:v>750</c:v>
                </c:pt>
                <c:pt idx="8632">
                  <c:v>750</c:v>
                </c:pt>
                <c:pt idx="8633">
                  <c:v>750</c:v>
                </c:pt>
                <c:pt idx="8634">
                  <c:v>750</c:v>
                </c:pt>
                <c:pt idx="8635">
                  <c:v>750</c:v>
                </c:pt>
                <c:pt idx="8636">
                  <c:v>750</c:v>
                </c:pt>
                <c:pt idx="8637">
                  <c:v>750</c:v>
                </c:pt>
                <c:pt idx="8638">
                  <c:v>750</c:v>
                </c:pt>
                <c:pt idx="8639">
                  <c:v>750</c:v>
                </c:pt>
                <c:pt idx="8640">
                  <c:v>750</c:v>
                </c:pt>
                <c:pt idx="8641">
                  <c:v>750</c:v>
                </c:pt>
                <c:pt idx="8642">
                  <c:v>750</c:v>
                </c:pt>
                <c:pt idx="8643">
                  <c:v>750</c:v>
                </c:pt>
                <c:pt idx="8644">
                  <c:v>750</c:v>
                </c:pt>
                <c:pt idx="8645">
                  <c:v>750</c:v>
                </c:pt>
                <c:pt idx="8646">
                  <c:v>750</c:v>
                </c:pt>
                <c:pt idx="8647">
                  <c:v>750</c:v>
                </c:pt>
                <c:pt idx="8648">
                  <c:v>750</c:v>
                </c:pt>
                <c:pt idx="8649">
                  <c:v>750</c:v>
                </c:pt>
                <c:pt idx="8650">
                  <c:v>750</c:v>
                </c:pt>
                <c:pt idx="8651">
                  <c:v>750</c:v>
                </c:pt>
                <c:pt idx="8652">
                  <c:v>750</c:v>
                </c:pt>
                <c:pt idx="8653">
                  <c:v>750</c:v>
                </c:pt>
                <c:pt idx="8654">
                  <c:v>750</c:v>
                </c:pt>
                <c:pt idx="8655">
                  <c:v>750</c:v>
                </c:pt>
                <c:pt idx="8656">
                  <c:v>750</c:v>
                </c:pt>
                <c:pt idx="8657">
                  <c:v>750</c:v>
                </c:pt>
                <c:pt idx="8658">
                  <c:v>750</c:v>
                </c:pt>
                <c:pt idx="8659">
                  <c:v>750</c:v>
                </c:pt>
                <c:pt idx="8660">
                  <c:v>750</c:v>
                </c:pt>
                <c:pt idx="8661">
                  <c:v>750</c:v>
                </c:pt>
                <c:pt idx="8662">
                  <c:v>750</c:v>
                </c:pt>
                <c:pt idx="8663">
                  <c:v>750</c:v>
                </c:pt>
                <c:pt idx="8664">
                  <c:v>750</c:v>
                </c:pt>
                <c:pt idx="8665">
                  <c:v>750</c:v>
                </c:pt>
                <c:pt idx="8666">
                  <c:v>750</c:v>
                </c:pt>
                <c:pt idx="8667">
                  <c:v>750</c:v>
                </c:pt>
                <c:pt idx="8668">
                  <c:v>750</c:v>
                </c:pt>
                <c:pt idx="8669">
                  <c:v>750</c:v>
                </c:pt>
                <c:pt idx="8670">
                  <c:v>750</c:v>
                </c:pt>
                <c:pt idx="8671">
                  <c:v>750</c:v>
                </c:pt>
                <c:pt idx="8672">
                  <c:v>750</c:v>
                </c:pt>
                <c:pt idx="8673">
                  <c:v>750</c:v>
                </c:pt>
                <c:pt idx="8674">
                  <c:v>750</c:v>
                </c:pt>
                <c:pt idx="8675">
                  <c:v>750</c:v>
                </c:pt>
                <c:pt idx="8676">
                  <c:v>750</c:v>
                </c:pt>
                <c:pt idx="8677">
                  <c:v>750</c:v>
                </c:pt>
                <c:pt idx="8678">
                  <c:v>750</c:v>
                </c:pt>
                <c:pt idx="8679">
                  <c:v>750</c:v>
                </c:pt>
                <c:pt idx="8680">
                  <c:v>750</c:v>
                </c:pt>
                <c:pt idx="8681">
                  <c:v>750</c:v>
                </c:pt>
                <c:pt idx="8682">
                  <c:v>750</c:v>
                </c:pt>
                <c:pt idx="8683">
                  <c:v>750</c:v>
                </c:pt>
                <c:pt idx="8684">
                  <c:v>750</c:v>
                </c:pt>
                <c:pt idx="8685">
                  <c:v>750</c:v>
                </c:pt>
                <c:pt idx="8686">
                  <c:v>750</c:v>
                </c:pt>
                <c:pt idx="8687">
                  <c:v>750</c:v>
                </c:pt>
                <c:pt idx="8688">
                  <c:v>750</c:v>
                </c:pt>
                <c:pt idx="8689">
                  <c:v>750</c:v>
                </c:pt>
                <c:pt idx="8690">
                  <c:v>750</c:v>
                </c:pt>
                <c:pt idx="8691">
                  <c:v>750</c:v>
                </c:pt>
                <c:pt idx="8692">
                  <c:v>750</c:v>
                </c:pt>
                <c:pt idx="8693">
                  <c:v>750</c:v>
                </c:pt>
                <c:pt idx="8694">
                  <c:v>750</c:v>
                </c:pt>
                <c:pt idx="8695">
                  <c:v>750</c:v>
                </c:pt>
                <c:pt idx="8696">
                  <c:v>750</c:v>
                </c:pt>
                <c:pt idx="8697">
                  <c:v>750</c:v>
                </c:pt>
                <c:pt idx="8698">
                  <c:v>750</c:v>
                </c:pt>
                <c:pt idx="8699">
                  <c:v>750</c:v>
                </c:pt>
                <c:pt idx="8700">
                  <c:v>750</c:v>
                </c:pt>
                <c:pt idx="8701">
                  <c:v>750</c:v>
                </c:pt>
                <c:pt idx="8702">
                  <c:v>750</c:v>
                </c:pt>
                <c:pt idx="8703">
                  <c:v>750</c:v>
                </c:pt>
                <c:pt idx="8704">
                  <c:v>750</c:v>
                </c:pt>
                <c:pt idx="8705">
                  <c:v>750</c:v>
                </c:pt>
                <c:pt idx="8706">
                  <c:v>750</c:v>
                </c:pt>
                <c:pt idx="8707">
                  <c:v>750</c:v>
                </c:pt>
                <c:pt idx="8708">
                  <c:v>750</c:v>
                </c:pt>
                <c:pt idx="8709">
                  <c:v>750</c:v>
                </c:pt>
                <c:pt idx="8710">
                  <c:v>750</c:v>
                </c:pt>
                <c:pt idx="8711">
                  <c:v>750</c:v>
                </c:pt>
                <c:pt idx="8712">
                  <c:v>750</c:v>
                </c:pt>
                <c:pt idx="8713">
                  <c:v>750</c:v>
                </c:pt>
                <c:pt idx="8714">
                  <c:v>750</c:v>
                </c:pt>
                <c:pt idx="8715">
                  <c:v>750</c:v>
                </c:pt>
                <c:pt idx="8716">
                  <c:v>750</c:v>
                </c:pt>
                <c:pt idx="8717">
                  <c:v>750</c:v>
                </c:pt>
                <c:pt idx="8718">
                  <c:v>750</c:v>
                </c:pt>
                <c:pt idx="8719">
                  <c:v>750</c:v>
                </c:pt>
                <c:pt idx="8720">
                  <c:v>750</c:v>
                </c:pt>
                <c:pt idx="8721">
                  <c:v>750</c:v>
                </c:pt>
                <c:pt idx="8722">
                  <c:v>750</c:v>
                </c:pt>
                <c:pt idx="8723">
                  <c:v>750</c:v>
                </c:pt>
                <c:pt idx="8724">
                  <c:v>750</c:v>
                </c:pt>
                <c:pt idx="8725">
                  <c:v>750</c:v>
                </c:pt>
                <c:pt idx="8726">
                  <c:v>750</c:v>
                </c:pt>
                <c:pt idx="8727">
                  <c:v>750</c:v>
                </c:pt>
                <c:pt idx="8728">
                  <c:v>750</c:v>
                </c:pt>
                <c:pt idx="8729">
                  <c:v>750</c:v>
                </c:pt>
                <c:pt idx="8730">
                  <c:v>750</c:v>
                </c:pt>
                <c:pt idx="8731">
                  <c:v>750</c:v>
                </c:pt>
                <c:pt idx="8732">
                  <c:v>750</c:v>
                </c:pt>
                <c:pt idx="8733">
                  <c:v>750</c:v>
                </c:pt>
                <c:pt idx="8734">
                  <c:v>750</c:v>
                </c:pt>
                <c:pt idx="8735">
                  <c:v>750</c:v>
                </c:pt>
                <c:pt idx="8736">
                  <c:v>750</c:v>
                </c:pt>
                <c:pt idx="8737">
                  <c:v>750</c:v>
                </c:pt>
                <c:pt idx="8738">
                  <c:v>750</c:v>
                </c:pt>
                <c:pt idx="8739">
                  <c:v>750</c:v>
                </c:pt>
                <c:pt idx="8740">
                  <c:v>750</c:v>
                </c:pt>
                <c:pt idx="8741">
                  <c:v>750</c:v>
                </c:pt>
                <c:pt idx="8742">
                  <c:v>750</c:v>
                </c:pt>
                <c:pt idx="8743">
                  <c:v>750</c:v>
                </c:pt>
                <c:pt idx="8744">
                  <c:v>750</c:v>
                </c:pt>
                <c:pt idx="8745">
                  <c:v>750</c:v>
                </c:pt>
                <c:pt idx="8746">
                  <c:v>750</c:v>
                </c:pt>
                <c:pt idx="8747">
                  <c:v>750</c:v>
                </c:pt>
                <c:pt idx="8748">
                  <c:v>750</c:v>
                </c:pt>
                <c:pt idx="8749">
                  <c:v>750</c:v>
                </c:pt>
                <c:pt idx="8750">
                  <c:v>750</c:v>
                </c:pt>
                <c:pt idx="8751">
                  <c:v>750</c:v>
                </c:pt>
                <c:pt idx="8752">
                  <c:v>750</c:v>
                </c:pt>
                <c:pt idx="8753">
                  <c:v>750</c:v>
                </c:pt>
                <c:pt idx="8754">
                  <c:v>750</c:v>
                </c:pt>
                <c:pt idx="8755">
                  <c:v>750</c:v>
                </c:pt>
                <c:pt idx="8756">
                  <c:v>750</c:v>
                </c:pt>
                <c:pt idx="8757">
                  <c:v>750</c:v>
                </c:pt>
                <c:pt idx="8758">
                  <c:v>750</c:v>
                </c:pt>
                <c:pt idx="8759">
                  <c:v>750</c:v>
                </c:pt>
                <c:pt idx="8760">
                  <c:v>750</c:v>
                </c:pt>
                <c:pt idx="8761">
                  <c:v>750</c:v>
                </c:pt>
                <c:pt idx="8762">
                  <c:v>750</c:v>
                </c:pt>
                <c:pt idx="8763">
                  <c:v>750</c:v>
                </c:pt>
                <c:pt idx="8764">
                  <c:v>750</c:v>
                </c:pt>
                <c:pt idx="8765">
                  <c:v>750</c:v>
                </c:pt>
                <c:pt idx="8766">
                  <c:v>750</c:v>
                </c:pt>
                <c:pt idx="8767">
                  <c:v>750</c:v>
                </c:pt>
                <c:pt idx="8768">
                  <c:v>750</c:v>
                </c:pt>
                <c:pt idx="8769">
                  <c:v>750</c:v>
                </c:pt>
                <c:pt idx="8770">
                  <c:v>750</c:v>
                </c:pt>
                <c:pt idx="8771">
                  <c:v>750</c:v>
                </c:pt>
                <c:pt idx="8772">
                  <c:v>750</c:v>
                </c:pt>
                <c:pt idx="8773">
                  <c:v>750</c:v>
                </c:pt>
                <c:pt idx="8774">
                  <c:v>750</c:v>
                </c:pt>
                <c:pt idx="8775">
                  <c:v>750</c:v>
                </c:pt>
                <c:pt idx="8776">
                  <c:v>750</c:v>
                </c:pt>
                <c:pt idx="8777">
                  <c:v>750</c:v>
                </c:pt>
                <c:pt idx="8778">
                  <c:v>750</c:v>
                </c:pt>
                <c:pt idx="8779">
                  <c:v>750</c:v>
                </c:pt>
                <c:pt idx="8780">
                  <c:v>750</c:v>
                </c:pt>
                <c:pt idx="8781">
                  <c:v>750</c:v>
                </c:pt>
                <c:pt idx="8782">
                  <c:v>750</c:v>
                </c:pt>
                <c:pt idx="8783">
                  <c:v>750</c:v>
                </c:pt>
                <c:pt idx="8784">
                  <c:v>750</c:v>
                </c:pt>
                <c:pt idx="8785">
                  <c:v>750</c:v>
                </c:pt>
                <c:pt idx="8786">
                  <c:v>750</c:v>
                </c:pt>
                <c:pt idx="8787">
                  <c:v>750</c:v>
                </c:pt>
                <c:pt idx="8788">
                  <c:v>750</c:v>
                </c:pt>
                <c:pt idx="8789">
                  <c:v>750</c:v>
                </c:pt>
                <c:pt idx="8790">
                  <c:v>750</c:v>
                </c:pt>
                <c:pt idx="8791">
                  <c:v>750</c:v>
                </c:pt>
                <c:pt idx="8792">
                  <c:v>750</c:v>
                </c:pt>
                <c:pt idx="8793">
                  <c:v>750</c:v>
                </c:pt>
                <c:pt idx="8794">
                  <c:v>750</c:v>
                </c:pt>
                <c:pt idx="8795">
                  <c:v>750</c:v>
                </c:pt>
                <c:pt idx="8796">
                  <c:v>750</c:v>
                </c:pt>
                <c:pt idx="8797">
                  <c:v>750</c:v>
                </c:pt>
                <c:pt idx="8798">
                  <c:v>750</c:v>
                </c:pt>
                <c:pt idx="8799">
                  <c:v>750</c:v>
                </c:pt>
                <c:pt idx="8800">
                  <c:v>750</c:v>
                </c:pt>
                <c:pt idx="8801">
                  <c:v>750</c:v>
                </c:pt>
                <c:pt idx="8802">
                  <c:v>750</c:v>
                </c:pt>
                <c:pt idx="8803">
                  <c:v>750</c:v>
                </c:pt>
                <c:pt idx="8804">
                  <c:v>750</c:v>
                </c:pt>
                <c:pt idx="8805">
                  <c:v>750</c:v>
                </c:pt>
                <c:pt idx="8806">
                  <c:v>750</c:v>
                </c:pt>
                <c:pt idx="8807">
                  <c:v>750</c:v>
                </c:pt>
                <c:pt idx="8808">
                  <c:v>750</c:v>
                </c:pt>
                <c:pt idx="8809">
                  <c:v>750</c:v>
                </c:pt>
                <c:pt idx="8810">
                  <c:v>750</c:v>
                </c:pt>
                <c:pt idx="8811">
                  <c:v>750</c:v>
                </c:pt>
                <c:pt idx="8812">
                  <c:v>750</c:v>
                </c:pt>
                <c:pt idx="8813">
                  <c:v>750</c:v>
                </c:pt>
                <c:pt idx="8814">
                  <c:v>750</c:v>
                </c:pt>
                <c:pt idx="8815">
                  <c:v>750</c:v>
                </c:pt>
                <c:pt idx="8816">
                  <c:v>750</c:v>
                </c:pt>
                <c:pt idx="8817">
                  <c:v>750</c:v>
                </c:pt>
                <c:pt idx="8818">
                  <c:v>750</c:v>
                </c:pt>
                <c:pt idx="8819">
                  <c:v>750</c:v>
                </c:pt>
                <c:pt idx="8820">
                  <c:v>750</c:v>
                </c:pt>
                <c:pt idx="8821">
                  <c:v>750</c:v>
                </c:pt>
                <c:pt idx="8822">
                  <c:v>750</c:v>
                </c:pt>
                <c:pt idx="8823">
                  <c:v>750</c:v>
                </c:pt>
                <c:pt idx="8824">
                  <c:v>750</c:v>
                </c:pt>
                <c:pt idx="8825">
                  <c:v>750</c:v>
                </c:pt>
                <c:pt idx="8826">
                  <c:v>750</c:v>
                </c:pt>
                <c:pt idx="8827">
                  <c:v>750</c:v>
                </c:pt>
                <c:pt idx="8828">
                  <c:v>750</c:v>
                </c:pt>
                <c:pt idx="8829">
                  <c:v>750</c:v>
                </c:pt>
                <c:pt idx="8830">
                  <c:v>750</c:v>
                </c:pt>
                <c:pt idx="8831">
                  <c:v>750</c:v>
                </c:pt>
                <c:pt idx="8832">
                  <c:v>750</c:v>
                </c:pt>
                <c:pt idx="8833">
                  <c:v>750</c:v>
                </c:pt>
                <c:pt idx="8834">
                  <c:v>750</c:v>
                </c:pt>
                <c:pt idx="8835">
                  <c:v>750</c:v>
                </c:pt>
                <c:pt idx="8836">
                  <c:v>750</c:v>
                </c:pt>
                <c:pt idx="8837">
                  <c:v>750</c:v>
                </c:pt>
                <c:pt idx="8838">
                  <c:v>750</c:v>
                </c:pt>
                <c:pt idx="8839">
                  <c:v>750</c:v>
                </c:pt>
                <c:pt idx="8840">
                  <c:v>750</c:v>
                </c:pt>
                <c:pt idx="8841">
                  <c:v>750</c:v>
                </c:pt>
                <c:pt idx="8842">
                  <c:v>750</c:v>
                </c:pt>
                <c:pt idx="8843">
                  <c:v>750</c:v>
                </c:pt>
                <c:pt idx="8844">
                  <c:v>750</c:v>
                </c:pt>
                <c:pt idx="8845">
                  <c:v>750</c:v>
                </c:pt>
                <c:pt idx="8846">
                  <c:v>750</c:v>
                </c:pt>
                <c:pt idx="8847">
                  <c:v>750</c:v>
                </c:pt>
                <c:pt idx="8848">
                  <c:v>750</c:v>
                </c:pt>
                <c:pt idx="8849">
                  <c:v>750</c:v>
                </c:pt>
                <c:pt idx="8850">
                  <c:v>750</c:v>
                </c:pt>
                <c:pt idx="8851">
                  <c:v>750</c:v>
                </c:pt>
                <c:pt idx="8852">
                  <c:v>750</c:v>
                </c:pt>
                <c:pt idx="8853">
                  <c:v>750</c:v>
                </c:pt>
                <c:pt idx="8854">
                  <c:v>750</c:v>
                </c:pt>
                <c:pt idx="8855">
                  <c:v>750</c:v>
                </c:pt>
                <c:pt idx="8856">
                  <c:v>750</c:v>
                </c:pt>
                <c:pt idx="8857">
                  <c:v>750</c:v>
                </c:pt>
                <c:pt idx="8858">
                  <c:v>750</c:v>
                </c:pt>
                <c:pt idx="8859">
                  <c:v>750</c:v>
                </c:pt>
                <c:pt idx="8860">
                  <c:v>750</c:v>
                </c:pt>
                <c:pt idx="8861">
                  <c:v>750</c:v>
                </c:pt>
                <c:pt idx="8862">
                  <c:v>750</c:v>
                </c:pt>
                <c:pt idx="8863">
                  <c:v>750</c:v>
                </c:pt>
                <c:pt idx="8864">
                  <c:v>750</c:v>
                </c:pt>
                <c:pt idx="8865">
                  <c:v>750</c:v>
                </c:pt>
                <c:pt idx="8866">
                  <c:v>750</c:v>
                </c:pt>
                <c:pt idx="8867">
                  <c:v>750</c:v>
                </c:pt>
                <c:pt idx="8868">
                  <c:v>750</c:v>
                </c:pt>
                <c:pt idx="8869">
                  <c:v>750</c:v>
                </c:pt>
                <c:pt idx="8870">
                  <c:v>750</c:v>
                </c:pt>
                <c:pt idx="8871">
                  <c:v>750</c:v>
                </c:pt>
                <c:pt idx="8872">
                  <c:v>750</c:v>
                </c:pt>
                <c:pt idx="8873">
                  <c:v>750</c:v>
                </c:pt>
                <c:pt idx="8874">
                  <c:v>750</c:v>
                </c:pt>
                <c:pt idx="8875">
                  <c:v>750</c:v>
                </c:pt>
                <c:pt idx="8876">
                  <c:v>750</c:v>
                </c:pt>
                <c:pt idx="8877">
                  <c:v>750</c:v>
                </c:pt>
                <c:pt idx="8878">
                  <c:v>750</c:v>
                </c:pt>
                <c:pt idx="8879">
                  <c:v>750</c:v>
                </c:pt>
                <c:pt idx="8880">
                  <c:v>750</c:v>
                </c:pt>
                <c:pt idx="8881">
                  <c:v>750</c:v>
                </c:pt>
                <c:pt idx="8882">
                  <c:v>750</c:v>
                </c:pt>
                <c:pt idx="8883">
                  <c:v>750</c:v>
                </c:pt>
                <c:pt idx="8884">
                  <c:v>750</c:v>
                </c:pt>
                <c:pt idx="8885">
                  <c:v>750</c:v>
                </c:pt>
                <c:pt idx="8886">
                  <c:v>750</c:v>
                </c:pt>
                <c:pt idx="8887">
                  <c:v>750</c:v>
                </c:pt>
                <c:pt idx="8888">
                  <c:v>750</c:v>
                </c:pt>
                <c:pt idx="8889">
                  <c:v>750</c:v>
                </c:pt>
                <c:pt idx="8890">
                  <c:v>750</c:v>
                </c:pt>
                <c:pt idx="8891">
                  <c:v>750</c:v>
                </c:pt>
                <c:pt idx="8892">
                  <c:v>750</c:v>
                </c:pt>
                <c:pt idx="8893">
                  <c:v>750</c:v>
                </c:pt>
                <c:pt idx="8894">
                  <c:v>750</c:v>
                </c:pt>
                <c:pt idx="8895">
                  <c:v>750</c:v>
                </c:pt>
                <c:pt idx="8896">
                  <c:v>750</c:v>
                </c:pt>
                <c:pt idx="8897">
                  <c:v>750</c:v>
                </c:pt>
                <c:pt idx="8898">
                  <c:v>750</c:v>
                </c:pt>
                <c:pt idx="8899">
                  <c:v>750</c:v>
                </c:pt>
                <c:pt idx="8900">
                  <c:v>750</c:v>
                </c:pt>
                <c:pt idx="8901">
                  <c:v>750</c:v>
                </c:pt>
                <c:pt idx="8902">
                  <c:v>750</c:v>
                </c:pt>
                <c:pt idx="8903">
                  <c:v>750</c:v>
                </c:pt>
                <c:pt idx="8904">
                  <c:v>750</c:v>
                </c:pt>
                <c:pt idx="8905">
                  <c:v>750</c:v>
                </c:pt>
                <c:pt idx="8906">
                  <c:v>750</c:v>
                </c:pt>
                <c:pt idx="8907">
                  <c:v>750</c:v>
                </c:pt>
                <c:pt idx="8908">
                  <c:v>750</c:v>
                </c:pt>
                <c:pt idx="8909">
                  <c:v>750</c:v>
                </c:pt>
                <c:pt idx="8910">
                  <c:v>750</c:v>
                </c:pt>
                <c:pt idx="8911">
                  <c:v>750</c:v>
                </c:pt>
                <c:pt idx="8912">
                  <c:v>750</c:v>
                </c:pt>
                <c:pt idx="8913">
                  <c:v>750</c:v>
                </c:pt>
                <c:pt idx="8914">
                  <c:v>750</c:v>
                </c:pt>
                <c:pt idx="8915">
                  <c:v>750</c:v>
                </c:pt>
                <c:pt idx="8916">
                  <c:v>750</c:v>
                </c:pt>
                <c:pt idx="8917">
                  <c:v>750</c:v>
                </c:pt>
                <c:pt idx="8918">
                  <c:v>750</c:v>
                </c:pt>
                <c:pt idx="8919">
                  <c:v>750</c:v>
                </c:pt>
                <c:pt idx="8920">
                  <c:v>750</c:v>
                </c:pt>
                <c:pt idx="8921">
                  <c:v>750</c:v>
                </c:pt>
                <c:pt idx="8922">
                  <c:v>750</c:v>
                </c:pt>
                <c:pt idx="8923">
                  <c:v>750</c:v>
                </c:pt>
                <c:pt idx="8924">
                  <c:v>750</c:v>
                </c:pt>
                <c:pt idx="8925">
                  <c:v>750</c:v>
                </c:pt>
                <c:pt idx="8926">
                  <c:v>750</c:v>
                </c:pt>
                <c:pt idx="8927">
                  <c:v>750</c:v>
                </c:pt>
                <c:pt idx="8928">
                  <c:v>750</c:v>
                </c:pt>
                <c:pt idx="8929">
                  <c:v>750</c:v>
                </c:pt>
                <c:pt idx="8930">
                  <c:v>750</c:v>
                </c:pt>
                <c:pt idx="8931">
                  <c:v>750</c:v>
                </c:pt>
                <c:pt idx="8932">
                  <c:v>750</c:v>
                </c:pt>
                <c:pt idx="8933">
                  <c:v>750</c:v>
                </c:pt>
                <c:pt idx="8934">
                  <c:v>750</c:v>
                </c:pt>
                <c:pt idx="8935">
                  <c:v>750</c:v>
                </c:pt>
                <c:pt idx="8936">
                  <c:v>750</c:v>
                </c:pt>
                <c:pt idx="8937">
                  <c:v>750</c:v>
                </c:pt>
                <c:pt idx="8938">
                  <c:v>750</c:v>
                </c:pt>
                <c:pt idx="8939">
                  <c:v>750</c:v>
                </c:pt>
                <c:pt idx="8940">
                  <c:v>750</c:v>
                </c:pt>
                <c:pt idx="8941">
                  <c:v>750</c:v>
                </c:pt>
                <c:pt idx="8942">
                  <c:v>750</c:v>
                </c:pt>
                <c:pt idx="8943">
                  <c:v>750</c:v>
                </c:pt>
                <c:pt idx="8944">
                  <c:v>750</c:v>
                </c:pt>
                <c:pt idx="8945">
                  <c:v>750</c:v>
                </c:pt>
                <c:pt idx="8946">
                  <c:v>750</c:v>
                </c:pt>
                <c:pt idx="8947">
                  <c:v>750</c:v>
                </c:pt>
                <c:pt idx="8948">
                  <c:v>750</c:v>
                </c:pt>
                <c:pt idx="8949">
                  <c:v>750</c:v>
                </c:pt>
                <c:pt idx="8950">
                  <c:v>750</c:v>
                </c:pt>
                <c:pt idx="8951">
                  <c:v>750</c:v>
                </c:pt>
                <c:pt idx="8952">
                  <c:v>750</c:v>
                </c:pt>
                <c:pt idx="8953">
                  <c:v>750</c:v>
                </c:pt>
                <c:pt idx="8954">
                  <c:v>750</c:v>
                </c:pt>
                <c:pt idx="8955">
                  <c:v>750</c:v>
                </c:pt>
                <c:pt idx="8956">
                  <c:v>750</c:v>
                </c:pt>
                <c:pt idx="8957">
                  <c:v>750</c:v>
                </c:pt>
                <c:pt idx="8958">
                  <c:v>750</c:v>
                </c:pt>
                <c:pt idx="8959">
                  <c:v>750</c:v>
                </c:pt>
                <c:pt idx="8960">
                  <c:v>750</c:v>
                </c:pt>
                <c:pt idx="8961">
                  <c:v>750</c:v>
                </c:pt>
                <c:pt idx="8962">
                  <c:v>750</c:v>
                </c:pt>
                <c:pt idx="8963">
                  <c:v>750</c:v>
                </c:pt>
                <c:pt idx="8964">
                  <c:v>750</c:v>
                </c:pt>
                <c:pt idx="8965">
                  <c:v>750</c:v>
                </c:pt>
                <c:pt idx="8966">
                  <c:v>750</c:v>
                </c:pt>
                <c:pt idx="8967">
                  <c:v>750</c:v>
                </c:pt>
                <c:pt idx="8968">
                  <c:v>750</c:v>
                </c:pt>
                <c:pt idx="8969">
                  <c:v>750</c:v>
                </c:pt>
                <c:pt idx="8970">
                  <c:v>750</c:v>
                </c:pt>
                <c:pt idx="8971">
                  <c:v>750</c:v>
                </c:pt>
                <c:pt idx="8972">
                  <c:v>750</c:v>
                </c:pt>
                <c:pt idx="8973">
                  <c:v>750</c:v>
                </c:pt>
                <c:pt idx="8974">
                  <c:v>750</c:v>
                </c:pt>
                <c:pt idx="8975">
                  <c:v>750</c:v>
                </c:pt>
                <c:pt idx="8976">
                  <c:v>750</c:v>
                </c:pt>
                <c:pt idx="8977">
                  <c:v>750</c:v>
                </c:pt>
                <c:pt idx="8978">
                  <c:v>750</c:v>
                </c:pt>
                <c:pt idx="8979">
                  <c:v>750</c:v>
                </c:pt>
                <c:pt idx="8980">
                  <c:v>750</c:v>
                </c:pt>
                <c:pt idx="8981">
                  <c:v>750</c:v>
                </c:pt>
                <c:pt idx="8982">
                  <c:v>750</c:v>
                </c:pt>
                <c:pt idx="8983">
                  <c:v>750</c:v>
                </c:pt>
                <c:pt idx="8984">
                  <c:v>750</c:v>
                </c:pt>
                <c:pt idx="8985">
                  <c:v>750</c:v>
                </c:pt>
                <c:pt idx="8986">
                  <c:v>750</c:v>
                </c:pt>
                <c:pt idx="8987">
                  <c:v>750</c:v>
                </c:pt>
                <c:pt idx="8988">
                  <c:v>750</c:v>
                </c:pt>
                <c:pt idx="8989">
                  <c:v>750</c:v>
                </c:pt>
                <c:pt idx="8990">
                  <c:v>750</c:v>
                </c:pt>
                <c:pt idx="8991">
                  <c:v>750</c:v>
                </c:pt>
                <c:pt idx="8992">
                  <c:v>750</c:v>
                </c:pt>
                <c:pt idx="8993">
                  <c:v>750</c:v>
                </c:pt>
                <c:pt idx="8994">
                  <c:v>750</c:v>
                </c:pt>
                <c:pt idx="8995">
                  <c:v>750</c:v>
                </c:pt>
                <c:pt idx="8996">
                  <c:v>750</c:v>
                </c:pt>
                <c:pt idx="8997">
                  <c:v>750</c:v>
                </c:pt>
                <c:pt idx="8998">
                  <c:v>750</c:v>
                </c:pt>
                <c:pt idx="8999">
                  <c:v>750</c:v>
                </c:pt>
                <c:pt idx="9000">
                  <c:v>750</c:v>
                </c:pt>
                <c:pt idx="9001">
                  <c:v>750</c:v>
                </c:pt>
                <c:pt idx="9002">
                  <c:v>750</c:v>
                </c:pt>
                <c:pt idx="9003">
                  <c:v>750</c:v>
                </c:pt>
                <c:pt idx="9004">
                  <c:v>750</c:v>
                </c:pt>
                <c:pt idx="9005">
                  <c:v>750</c:v>
                </c:pt>
                <c:pt idx="9006">
                  <c:v>750</c:v>
                </c:pt>
                <c:pt idx="9007">
                  <c:v>750</c:v>
                </c:pt>
                <c:pt idx="9008">
                  <c:v>750</c:v>
                </c:pt>
                <c:pt idx="9009">
                  <c:v>750</c:v>
                </c:pt>
                <c:pt idx="9010">
                  <c:v>750</c:v>
                </c:pt>
                <c:pt idx="9011">
                  <c:v>750</c:v>
                </c:pt>
                <c:pt idx="9012">
                  <c:v>750</c:v>
                </c:pt>
                <c:pt idx="9013">
                  <c:v>750</c:v>
                </c:pt>
                <c:pt idx="9014">
                  <c:v>750</c:v>
                </c:pt>
                <c:pt idx="9015">
                  <c:v>750</c:v>
                </c:pt>
                <c:pt idx="9016">
                  <c:v>750</c:v>
                </c:pt>
                <c:pt idx="9017">
                  <c:v>750</c:v>
                </c:pt>
                <c:pt idx="9018">
                  <c:v>750</c:v>
                </c:pt>
                <c:pt idx="9019">
                  <c:v>750</c:v>
                </c:pt>
                <c:pt idx="9020">
                  <c:v>750</c:v>
                </c:pt>
                <c:pt idx="9021">
                  <c:v>750</c:v>
                </c:pt>
                <c:pt idx="9022">
                  <c:v>750</c:v>
                </c:pt>
                <c:pt idx="9023">
                  <c:v>750</c:v>
                </c:pt>
                <c:pt idx="9024">
                  <c:v>750</c:v>
                </c:pt>
                <c:pt idx="9025">
                  <c:v>750</c:v>
                </c:pt>
                <c:pt idx="9026">
                  <c:v>750</c:v>
                </c:pt>
                <c:pt idx="9027">
                  <c:v>750</c:v>
                </c:pt>
                <c:pt idx="9028">
                  <c:v>750</c:v>
                </c:pt>
                <c:pt idx="9029">
                  <c:v>750</c:v>
                </c:pt>
                <c:pt idx="9030">
                  <c:v>750</c:v>
                </c:pt>
                <c:pt idx="9031">
                  <c:v>750</c:v>
                </c:pt>
                <c:pt idx="9032">
                  <c:v>750</c:v>
                </c:pt>
                <c:pt idx="9033">
                  <c:v>750</c:v>
                </c:pt>
                <c:pt idx="9034">
                  <c:v>750</c:v>
                </c:pt>
                <c:pt idx="9035">
                  <c:v>750</c:v>
                </c:pt>
                <c:pt idx="9036">
                  <c:v>750</c:v>
                </c:pt>
                <c:pt idx="9037">
                  <c:v>750</c:v>
                </c:pt>
                <c:pt idx="9038">
                  <c:v>750</c:v>
                </c:pt>
                <c:pt idx="9039">
                  <c:v>750</c:v>
                </c:pt>
                <c:pt idx="9040">
                  <c:v>750</c:v>
                </c:pt>
                <c:pt idx="9041">
                  <c:v>750</c:v>
                </c:pt>
                <c:pt idx="9042">
                  <c:v>750</c:v>
                </c:pt>
                <c:pt idx="9043">
                  <c:v>750</c:v>
                </c:pt>
                <c:pt idx="9044">
                  <c:v>750</c:v>
                </c:pt>
                <c:pt idx="9045">
                  <c:v>750</c:v>
                </c:pt>
                <c:pt idx="9046">
                  <c:v>750</c:v>
                </c:pt>
                <c:pt idx="9047">
                  <c:v>750</c:v>
                </c:pt>
                <c:pt idx="9048">
                  <c:v>750</c:v>
                </c:pt>
                <c:pt idx="9049">
                  <c:v>750</c:v>
                </c:pt>
                <c:pt idx="9050">
                  <c:v>750</c:v>
                </c:pt>
                <c:pt idx="9051">
                  <c:v>750</c:v>
                </c:pt>
                <c:pt idx="9052">
                  <c:v>750</c:v>
                </c:pt>
                <c:pt idx="9053">
                  <c:v>750</c:v>
                </c:pt>
                <c:pt idx="9054">
                  <c:v>750</c:v>
                </c:pt>
                <c:pt idx="9055">
                  <c:v>750</c:v>
                </c:pt>
                <c:pt idx="9056">
                  <c:v>750</c:v>
                </c:pt>
                <c:pt idx="9057">
                  <c:v>750</c:v>
                </c:pt>
                <c:pt idx="9058">
                  <c:v>750</c:v>
                </c:pt>
                <c:pt idx="9059">
                  <c:v>750</c:v>
                </c:pt>
                <c:pt idx="9060">
                  <c:v>750</c:v>
                </c:pt>
                <c:pt idx="9061">
                  <c:v>750</c:v>
                </c:pt>
                <c:pt idx="9062">
                  <c:v>750</c:v>
                </c:pt>
                <c:pt idx="9063">
                  <c:v>750</c:v>
                </c:pt>
                <c:pt idx="9064">
                  <c:v>750</c:v>
                </c:pt>
                <c:pt idx="9065">
                  <c:v>750</c:v>
                </c:pt>
                <c:pt idx="9066">
                  <c:v>750</c:v>
                </c:pt>
                <c:pt idx="9067">
                  <c:v>750</c:v>
                </c:pt>
                <c:pt idx="9068">
                  <c:v>750</c:v>
                </c:pt>
                <c:pt idx="9069">
                  <c:v>750</c:v>
                </c:pt>
                <c:pt idx="9070">
                  <c:v>750</c:v>
                </c:pt>
                <c:pt idx="9071">
                  <c:v>750</c:v>
                </c:pt>
                <c:pt idx="9072">
                  <c:v>750</c:v>
                </c:pt>
                <c:pt idx="9073">
                  <c:v>750</c:v>
                </c:pt>
                <c:pt idx="9074">
                  <c:v>750</c:v>
                </c:pt>
                <c:pt idx="9075">
                  <c:v>750</c:v>
                </c:pt>
                <c:pt idx="9076">
                  <c:v>750</c:v>
                </c:pt>
                <c:pt idx="9077">
                  <c:v>750</c:v>
                </c:pt>
                <c:pt idx="9078">
                  <c:v>750</c:v>
                </c:pt>
                <c:pt idx="9079">
                  <c:v>750</c:v>
                </c:pt>
                <c:pt idx="9080">
                  <c:v>750</c:v>
                </c:pt>
                <c:pt idx="9081">
                  <c:v>750</c:v>
                </c:pt>
                <c:pt idx="9082">
                  <c:v>750</c:v>
                </c:pt>
                <c:pt idx="9083">
                  <c:v>750</c:v>
                </c:pt>
                <c:pt idx="9084">
                  <c:v>750</c:v>
                </c:pt>
                <c:pt idx="9085">
                  <c:v>750</c:v>
                </c:pt>
                <c:pt idx="9086">
                  <c:v>750</c:v>
                </c:pt>
                <c:pt idx="9087">
                  <c:v>750</c:v>
                </c:pt>
                <c:pt idx="9088">
                  <c:v>750</c:v>
                </c:pt>
                <c:pt idx="9089">
                  <c:v>750</c:v>
                </c:pt>
                <c:pt idx="9090">
                  <c:v>750</c:v>
                </c:pt>
                <c:pt idx="9091">
                  <c:v>750</c:v>
                </c:pt>
                <c:pt idx="9092">
                  <c:v>750</c:v>
                </c:pt>
                <c:pt idx="9093">
                  <c:v>750</c:v>
                </c:pt>
                <c:pt idx="9094">
                  <c:v>750</c:v>
                </c:pt>
                <c:pt idx="9095">
                  <c:v>750</c:v>
                </c:pt>
                <c:pt idx="9096">
                  <c:v>750</c:v>
                </c:pt>
                <c:pt idx="9097">
                  <c:v>750</c:v>
                </c:pt>
                <c:pt idx="9098">
                  <c:v>750</c:v>
                </c:pt>
                <c:pt idx="9099">
                  <c:v>750</c:v>
                </c:pt>
                <c:pt idx="9100">
                  <c:v>750</c:v>
                </c:pt>
                <c:pt idx="9101">
                  <c:v>750</c:v>
                </c:pt>
                <c:pt idx="9102">
                  <c:v>750</c:v>
                </c:pt>
                <c:pt idx="9103">
                  <c:v>750</c:v>
                </c:pt>
                <c:pt idx="9104">
                  <c:v>750</c:v>
                </c:pt>
                <c:pt idx="9105">
                  <c:v>750</c:v>
                </c:pt>
                <c:pt idx="9106">
                  <c:v>750</c:v>
                </c:pt>
                <c:pt idx="9107">
                  <c:v>750</c:v>
                </c:pt>
                <c:pt idx="9108">
                  <c:v>750</c:v>
                </c:pt>
                <c:pt idx="9109">
                  <c:v>750</c:v>
                </c:pt>
                <c:pt idx="9110">
                  <c:v>750</c:v>
                </c:pt>
                <c:pt idx="9111">
                  <c:v>750</c:v>
                </c:pt>
                <c:pt idx="9112">
                  <c:v>750</c:v>
                </c:pt>
                <c:pt idx="9113">
                  <c:v>750</c:v>
                </c:pt>
                <c:pt idx="9114">
                  <c:v>750</c:v>
                </c:pt>
                <c:pt idx="9115">
                  <c:v>750</c:v>
                </c:pt>
                <c:pt idx="9116">
                  <c:v>750</c:v>
                </c:pt>
                <c:pt idx="9117">
                  <c:v>750</c:v>
                </c:pt>
                <c:pt idx="9118">
                  <c:v>750</c:v>
                </c:pt>
                <c:pt idx="9119">
                  <c:v>750</c:v>
                </c:pt>
                <c:pt idx="9120">
                  <c:v>750</c:v>
                </c:pt>
                <c:pt idx="9121">
                  <c:v>750</c:v>
                </c:pt>
                <c:pt idx="9122">
                  <c:v>750</c:v>
                </c:pt>
                <c:pt idx="9123">
                  <c:v>750</c:v>
                </c:pt>
                <c:pt idx="9124">
                  <c:v>750</c:v>
                </c:pt>
                <c:pt idx="9125">
                  <c:v>750</c:v>
                </c:pt>
                <c:pt idx="9126">
                  <c:v>750</c:v>
                </c:pt>
                <c:pt idx="9127">
                  <c:v>750</c:v>
                </c:pt>
                <c:pt idx="9128">
                  <c:v>750</c:v>
                </c:pt>
                <c:pt idx="9129">
                  <c:v>750</c:v>
                </c:pt>
                <c:pt idx="9130">
                  <c:v>750</c:v>
                </c:pt>
                <c:pt idx="9131">
                  <c:v>750</c:v>
                </c:pt>
                <c:pt idx="9132">
                  <c:v>750</c:v>
                </c:pt>
                <c:pt idx="9133">
                  <c:v>750</c:v>
                </c:pt>
                <c:pt idx="9134">
                  <c:v>750</c:v>
                </c:pt>
                <c:pt idx="9135">
                  <c:v>750</c:v>
                </c:pt>
                <c:pt idx="9136">
                  <c:v>750</c:v>
                </c:pt>
                <c:pt idx="9137">
                  <c:v>750</c:v>
                </c:pt>
                <c:pt idx="9138">
                  <c:v>750</c:v>
                </c:pt>
                <c:pt idx="9139">
                  <c:v>750</c:v>
                </c:pt>
                <c:pt idx="9140">
                  <c:v>750</c:v>
                </c:pt>
                <c:pt idx="9141">
                  <c:v>750</c:v>
                </c:pt>
                <c:pt idx="9142">
                  <c:v>750</c:v>
                </c:pt>
                <c:pt idx="9143">
                  <c:v>750</c:v>
                </c:pt>
                <c:pt idx="9144">
                  <c:v>750</c:v>
                </c:pt>
                <c:pt idx="9145">
                  <c:v>750</c:v>
                </c:pt>
                <c:pt idx="9146">
                  <c:v>750</c:v>
                </c:pt>
                <c:pt idx="9147">
                  <c:v>750</c:v>
                </c:pt>
                <c:pt idx="9148">
                  <c:v>750</c:v>
                </c:pt>
                <c:pt idx="9149">
                  <c:v>750</c:v>
                </c:pt>
                <c:pt idx="9150">
                  <c:v>750</c:v>
                </c:pt>
                <c:pt idx="9151">
                  <c:v>750</c:v>
                </c:pt>
                <c:pt idx="9152">
                  <c:v>750</c:v>
                </c:pt>
                <c:pt idx="9153">
                  <c:v>750</c:v>
                </c:pt>
                <c:pt idx="9154">
                  <c:v>750</c:v>
                </c:pt>
                <c:pt idx="9155">
                  <c:v>750</c:v>
                </c:pt>
                <c:pt idx="9156">
                  <c:v>750</c:v>
                </c:pt>
                <c:pt idx="9157">
                  <c:v>750</c:v>
                </c:pt>
                <c:pt idx="9158">
                  <c:v>750</c:v>
                </c:pt>
                <c:pt idx="9159">
                  <c:v>750</c:v>
                </c:pt>
                <c:pt idx="9160">
                  <c:v>750</c:v>
                </c:pt>
                <c:pt idx="9161">
                  <c:v>750</c:v>
                </c:pt>
                <c:pt idx="9162">
                  <c:v>750</c:v>
                </c:pt>
                <c:pt idx="9163">
                  <c:v>750</c:v>
                </c:pt>
                <c:pt idx="9164">
                  <c:v>750</c:v>
                </c:pt>
                <c:pt idx="9165">
                  <c:v>750</c:v>
                </c:pt>
                <c:pt idx="9166">
                  <c:v>750</c:v>
                </c:pt>
                <c:pt idx="9167">
                  <c:v>750</c:v>
                </c:pt>
                <c:pt idx="9168">
                  <c:v>750</c:v>
                </c:pt>
                <c:pt idx="9169">
                  <c:v>750</c:v>
                </c:pt>
                <c:pt idx="9170">
                  <c:v>750</c:v>
                </c:pt>
                <c:pt idx="9171">
                  <c:v>750</c:v>
                </c:pt>
                <c:pt idx="9172">
                  <c:v>750</c:v>
                </c:pt>
                <c:pt idx="9173">
                  <c:v>750</c:v>
                </c:pt>
                <c:pt idx="9174">
                  <c:v>750</c:v>
                </c:pt>
                <c:pt idx="9175">
                  <c:v>750</c:v>
                </c:pt>
                <c:pt idx="9176">
                  <c:v>750</c:v>
                </c:pt>
                <c:pt idx="9177">
                  <c:v>750</c:v>
                </c:pt>
                <c:pt idx="9178">
                  <c:v>750</c:v>
                </c:pt>
                <c:pt idx="9179">
                  <c:v>750</c:v>
                </c:pt>
                <c:pt idx="9180">
                  <c:v>750</c:v>
                </c:pt>
                <c:pt idx="9181">
                  <c:v>750</c:v>
                </c:pt>
                <c:pt idx="9182">
                  <c:v>750</c:v>
                </c:pt>
                <c:pt idx="9183">
                  <c:v>750</c:v>
                </c:pt>
                <c:pt idx="9184">
                  <c:v>750</c:v>
                </c:pt>
                <c:pt idx="9185">
                  <c:v>750</c:v>
                </c:pt>
                <c:pt idx="9186">
                  <c:v>750</c:v>
                </c:pt>
                <c:pt idx="9187">
                  <c:v>750</c:v>
                </c:pt>
                <c:pt idx="9188">
                  <c:v>750</c:v>
                </c:pt>
                <c:pt idx="9189">
                  <c:v>750</c:v>
                </c:pt>
                <c:pt idx="9190">
                  <c:v>750</c:v>
                </c:pt>
                <c:pt idx="9191">
                  <c:v>750</c:v>
                </c:pt>
                <c:pt idx="9192">
                  <c:v>750</c:v>
                </c:pt>
                <c:pt idx="9193">
                  <c:v>750</c:v>
                </c:pt>
                <c:pt idx="9194">
                  <c:v>750</c:v>
                </c:pt>
                <c:pt idx="9195">
                  <c:v>750</c:v>
                </c:pt>
                <c:pt idx="9196">
                  <c:v>750</c:v>
                </c:pt>
                <c:pt idx="9197">
                  <c:v>750</c:v>
                </c:pt>
                <c:pt idx="9198">
                  <c:v>750</c:v>
                </c:pt>
                <c:pt idx="9199">
                  <c:v>750</c:v>
                </c:pt>
                <c:pt idx="9200">
                  <c:v>750</c:v>
                </c:pt>
                <c:pt idx="9201">
                  <c:v>750</c:v>
                </c:pt>
                <c:pt idx="9202">
                  <c:v>750</c:v>
                </c:pt>
                <c:pt idx="9203">
                  <c:v>750</c:v>
                </c:pt>
                <c:pt idx="9204">
                  <c:v>750</c:v>
                </c:pt>
                <c:pt idx="9205">
                  <c:v>750</c:v>
                </c:pt>
                <c:pt idx="9206">
                  <c:v>750</c:v>
                </c:pt>
                <c:pt idx="9207">
                  <c:v>750</c:v>
                </c:pt>
                <c:pt idx="9208">
                  <c:v>750</c:v>
                </c:pt>
                <c:pt idx="9209">
                  <c:v>750</c:v>
                </c:pt>
                <c:pt idx="9210">
                  <c:v>750</c:v>
                </c:pt>
                <c:pt idx="9211">
                  <c:v>750</c:v>
                </c:pt>
                <c:pt idx="9212">
                  <c:v>750</c:v>
                </c:pt>
                <c:pt idx="9213">
                  <c:v>750</c:v>
                </c:pt>
                <c:pt idx="9214">
                  <c:v>750</c:v>
                </c:pt>
                <c:pt idx="9215">
                  <c:v>750</c:v>
                </c:pt>
                <c:pt idx="9216">
                  <c:v>750</c:v>
                </c:pt>
                <c:pt idx="9217">
                  <c:v>750</c:v>
                </c:pt>
                <c:pt idx="9218">
                  <c:v>750</c:v>
                </c:pt>
                <c:pt idx="9219">
                  <c:v>750</c:v>
                </c:pt>
                <c:pt idx="9220">
                  <c:v>750</c:v>
                </c:pt>
                <c:pt idx="9221">
                  <c:v>750</c:v>
                </c:pt>
                <c:pt idx="9222">
                  <c:v>750</c:v>
                </c:pt>
                <c:pt idx="9223">
                  <c:v>750</c:v>
                </c:pt>
                <c:pt idx="9224">
                  <c:v>750</c:v>
                </c:pt>
                <c:pt idx="9225">
                  <c:v>750</c:v>
                </c:pt>
                <c:pt idx="9226">
                  <c:v>750</c:v>
                </c:pt>
                <c:pt idx="9227">
                  <c:v>750</c:v>
                </c:pt>
                <c:pt idx="9228">
                  <c:v>750</c:v>
                </c:pt>
                <c:pt idx="9229">
                  <c:v>750</c:v>
                </c:pt>
                <c:pt idx="9230">
                  <c:v>750</c:v>
                </c:pt>
                <c:pt idx="9231">
                  <c:v>750</c:v>
                </c:pt>
                <c:pt idx="9232">
                  <c:v>750</c:v>
                </c:pt>
                <c:pt idx="9233">
                  <c:v>750</c:v>
                </c:pt>
                <c:pt idx="9234">
                  <c:v>750</c:v>
                </c:pt>
                <c:pt idx="9235">
                  <c:v>750</c:v>
                </c:pt>
                <c:pt idx="9236">
                  <c:v>750</c:v>
                </c:pt>
                <c:pt idx="9237">
                  <c:v>750</c:v>
                </c:pt>
                <c:pt idx="9238">
                  <c:v>750</c:v>
                </c:pt>
                <c:pt idx="9239">
                  <c:v>750</c:v>
                </c:pt>
                <c:pt idx="9240">
                  <c:v>750</c:v>
                </c:pt>
                <c:pt idx="9241">
                  <c:v>750</c:v>
                </c:pt>
                <c:pt idx="9242">
                  <c:v>750</c:v>
                </c:pt>
                <c:pt idx="9243">
                  <c:v>750</c:v>
                </c:pt>
                <c:pt idx="9244">
                  <c:v>750</c:v>
                </c:pt>
                <c:pt idx="9245">
                  <c:v>750</c:v>
                </c:pt>
                <c:pt idx="9246">
                  <c:v>750</c:v>
                </c:pt>
                <c:pt idx="9247">
                  <c:v>750</c:v>
                </c:pt>
                <c:pt idx="9248">
                  <c:v>750</c:v>
                </c:pt>
                <c:pt idx="9249">
                  <c:v>750</c:v>
                </c:pt>
                <c:pt idx="9250">
                  <c:v>750</c:v>
                </c:pt>
                <c:pt idx="9251">
                  <c:v>750</c:v>
                </c:pt>
                <c:pt idx="9252">
                  <c:v>750</c:v>
                </c:pt>
                <c:pt idx="9253">
                  <c:v>750</c:v>
                </c:pt>
                <c:pt idx="9254">
                  <c:v>750</c:v>
                </c:pt>
                <c:pt idx="9255">
                  <c:v>750</c:v>
                </c:pt>
                <c:pt idx="9256">
                  <c:v>750</c:v>
                </c:pt>
                <c:pt idx="9257">
                  <c:v>750</c:v>
                </c:pt>
                <c:pt idx="9258">
                  <c:v>750</c:v>
                </c:pt>
                <c:pt idx="9259">
                  <c:v>750</c:v>
                </c:pt>
                <c:pt idx="9260">
                  <c:v>750</c:v>
                </c:pt>
                <c:pt idx="9261">
                  <c:v>750</c:v>
                </c:pt>
                <c:pt idx="9262">
                  <c:v>750</c:v>
                </c:pt>
                <c:pt idx="9263">
                  <c:v>750</c:v>
                </c:pt>
                <c:pt idx="9264">
                  <c:v>750</c:v>
                </c:pt>
                <c:pt idx="9265">
                  <c:v>750</c:v>
                </c:pt>
                <c:pt idx="9266">
                  <c:v>750</c:v>
                </c:pt>
                <c:pt idx="9267">
                  <c:v>750</c:v>
                </c:pt>
                <c:pt idx="9268">
                  <c:v>750</c:v>
                </c:pt>
                <c:pt idx="9269">
                  <c:v>750</c:v>
                </c:pt>
                <c:pt idx="9270">
                  <c:v>750</c:v>
                </c:pt>
                <c:pt idx="9271">
                  <c:v>750</c:v>
                </c:pt>
                <c:pt idx="9272">
                  <c:v>750</c:v>
                </c:pt>
                <c:pt idx="9273">
                  <c:v>750</c:v>
                </c:pt>
                <c:pt idx="9274">
                  <c:v>750</c:v>
                </c:pt>
                <c:pt idx="9275">
                  <c:v>750</c:v>
                </c:pt>
                <c:pt idx="9276">
                  <c:v>750</c:v>
                </c:pt>
                <c:pt idx="9277">
                  <c:v>750</c:v>
                </c:pt>
                <c:pt idx="9278">
                  <c:v>750</c:v>
                </c:pt>
                <c:pt idx="9279">
                  <c:v>750</c:v>
                </c:pt>
                <c:pt idx="9280">
                  <c:v>750</c:v>
                </c:pt>
                <c:pt idx="9281">
                  <c:v>750</c:v>
                </c:pt>
                <c:pt idx="9282">
                  <c:v>750</c:v>
                </c:pt>
                <c:pt idx="9283">
                  <c:v>750</c:v>
                </c:pt>
                <c:pt idx="9284">
                  <c:v>750</c:v>
                </c:pt>
                <c:pt idx="9285">
                  <c:v>750</c:v>
                </c:pt>
                <c:pt idx="9286">
                  <c:v>750</c:v>
                </c:pt>
                <c:pt idx="9287">
                  <c:v>750</c:v>
                </c:pt>
                <c:pt idx="9288">
                  <c:v>750</c:v>
                </c:pt>
                <c:pt idx="9289">
                  <c:v>750</c:v>
                </c:pt>
                <c:pt idx="9290">
                  <c:v>750</c:v>
                </c:pt>
                <c:pt idx="9291">
                  <c:v>750</c:v>
                </c:pt>
                <c:pt idx="9292">
                  <c:v>750</c:v>
                </c:pt>
                <c:pt idx="9293">
                  <c:v>750</c:v>
                </c:pt>
                <c:pt idx="9294">
                  <c:v>750</c:v>
                </c:pt>
                <c:pt idx="9295">
                  <c:v>750</c:v>
                </c:pt>
                <c:pt idx="9296">
                  <c:v>750</c:v>
                </c:pt>
                <c:pt idx="9297">
                  <c:v>750</c:v>
                </c:pt>
                <c:pt idx="9298">
                  <c:v>750</c:v>
                </c:pt>
                <c:pt idx="9299">
                  <c:v>750</c:v>
                </c:pt>
                <c:pt idx="9300">
                  <c:v>750</c:v>
                </c:pt>
                <c:pt idx="9301">
                  <c:v>750</c:v>
                </c:pt>
                <c:pt idx="9302">
                  <c:v>750</c:v>
                </c:pt>
                <c:pt idx="9303">
                  <c:v>750</c:v>
                </c:pt>
                <c:pt idx="9304">
                  <c:v>750</c:v>
                </c:pt>
                <c:pt idx="9305">
                  <c:v>750</c:v>
                </c:pt>
                <c:pt idx="9306">
                  <c:v>750</c:v>
                </c:pt>
                <c:pt idx="9307">
                  <c:v>750</c:v>
                </c:pt>
                <c:pt idx="9308">
                  <c:v>750</c:v>
                </c:pt>
                <c:pt idx="9309">
                  <c:v>750</c:v>
                </c:pt>
                <c:pt idx="9310">
                  <c:v>750</c:v>
                </c:pt>
                <c:pt idx="9311">
                  <c:v>750</c:v>
                </c:pt>
                <c:pt idx="9312">
                  <c:v>750</c:v>
                </c:pt>
                <c:pt idx="9313">
                  <c:v>750</c:v>
                </c:pt>
                <c:pt idx="9314">
                  <c:v>750</c:v>
                </c:pt>
                <c:pt idx="9315">
                  <c:v>750</c:v>
                </c:pt>
                <c:pt idx="9316">
                  <c:v>750</c:v>
                </c:pt>
                <c:pt idx="9317">
                  <c:v>750</c:v>
                </c:pt>
                <c:pt idx="9318">
                  <c:v>750</c:v>
                </c:pt>
                <c:pt idx="9319">
                  <c:v>750</c:v>
                </c:pt>
                <c:pt idx="9320">
                  <c:v>750</c:v>
                </c:pt>
                <c:pt idx="9321">
                  <c:v>750</c:v>
                </c:pt>
                <c:pt idx="9322">
                  <c:v>750</c:v>
                </c:pt>
                <c:pt idx="9323">
                  <c:v>750</c:v>
                </c:pt>
                <c:pt idx="9324">
                  <c:v>750</c:v>
                </c:pt>
                <c:pt idx="9325">
                  <c:v>750</c:v>
                </c:pt>
                <c:pt idx="9326">
                  <c:v>750</c:v>
                </c:pt>
                <c:pt idx="9327">
                  <c:v>750</c:v>
                </c:pt>
                <c:pt idx="9328">
                  <c:v>750</c:v>
                </c:pt>
                <c:pt idx="9329">
                  <c:v>750</c:v>
                </c:pt>
                <c:pt idx="9330">
                  <c:v>750</c:v>
                </c:pt>
                <c:pt idx="9331">
                  <c:v>750</c:v>
                </c:pt>
                <c:pt idx="9332">
                  <c:v>750</c:v>
                </c:pt>
                <c:pt idx="9333">
                  <c:v>750</c:v>
                </c:pt>
                <c:pt idx="9334">
                  <c:v>750</c:v>
                </c:pt>
                <c:pt idx="9335">
                  <c:v>750</c:v>
                </c:pt>
                <c:pt idx="9336">
                  <c:v>750</c:v>
                </c:pt>
                <c:pt idx="9337">
                  <c:v>750</c:v>
                </c:pt>
                <c:pt idx="9338">
                  <c:v>750</c:v>
                </c:pt>
                <c:pt idx="9339">
                  <c:v>750</c:v>
                </c:pt>
                <c:pt idx="9340">
                  <c:v>750</c:v>
                </c:pt>
                <c:pt idx="9341">
                  <c:v>750</c:v>
                </c:pt>
                <c:pt idx="9342">
                  <c:v>750</c:v>
                </c:pt>
                <c:pt idx="9343">
                  <c:v>750</c:v>
                </c:pt>
                <c:pt idx="9344">
                  <c:v>750</c:v>
                </c:pt>
                <c:pt idx="9345">
                  <c:v>750</c:v>
                </c:pt>
                <c:pt idx="9346">
                  <c:v>750</c:v>
                </c:pt>
                <c:pt idx="9347">
                  <c:v>750</c:v>
                </c:pt>
                <c:pt idx="9348">
                  <c:v>750</c:v>
                </c:pt>
                <c:pt idx="9349">
                  <c:v>750</c:v>
                </c:pt>
                <c:pt idx="9350">
                  <c:v>750</c:v>
                </c:pt>
                <c:pt idx="9351">
                  <c:v>750</c:v>
                </c:pt>
                <c:pt idx="9352">
                  <c:v>750</c:v>
                </c:pt>
                <c:pt idx="9353">
                  <c:v>750</c:v>
                </c:pt>
                <c:pt idx="9354">
                  <c:v>750</c:v>
                </c:pt>
                <c:pt idx="9355">
                  <c:v>750</c:v>
                </c:pt>
                <c:pt idx="9356">
                  <c:v>750</c:v>
                </c:pt>
                <c:pt idx="9357">
                  <c:v>750</c:v>
                </c:pt>
                <c:pt idx="9358">
                  <c:v>750</c:v>
                </c:pt>
                <c:pt idx="9359">
                  <c:v>750</c:v>
                </c:pt>
                <c:pt idx="9360">
                  <c:v>750</c:v>
                </c:pt>
                <c:pt idx="9361">
                  <c:v>750</c:v>
                </c:pt>
                <c:pt idx="9362">
                  <c:v>750</c:v>
                </c:pt>
                <c:pt idx="9363">
                  <c:v>750</c:v>
                </c:pt>
                <c:pt idx="9364">
                  <c:v>750</c:v>
                </c:pt>
                <c:pt idx="9365">
                  <c:v>750</c:v>
                </c:pt>
                <c:pt idx="9366">
                  <c:v>750</c:v>
                </c:pt>
                <c:pt idx="9367">
                  <c:v>750</c:v>
                </c:pt>
                <c:pt idx="9368">
                  <c:v>750</c:v>
                </c:pt>
                <c:pt idx="9369">
                  <c:v>750</c:v>
                </c:pt>
                <c:pt idx="9370">
                  <c:v>750</c:v>
                </c:pt>
                <c:pt idx="9371">
                  <c:v>750</c:v>
                </c:pt>
                <c:pt idx="9372">
                  <c:v>750</c:v>
                </c:pt>
                <c:pt idx="9373">
                  <c:v>750</c:v>
                </c:pt>
                <c:pt idx="9374">
                  <c:v>750</c:v>
                </c:pt>
                <c:pt idx="9375">
                  <c:v>750</c:v>
                </c:pt>
                <c:pt idx="9376">
                  <c:v>750</c:v>
                </c:pt>
                <c:pt idx="9377">
                  <c:v>750</c:v>
                </c:pt>
                <c:pt idx="9378">
                  <c:v>750</c:v>
                </c:pt>
                <c:pt idx="9379">
                  <c:v>750</c:v>
                </c:pt>
                <c:pt idx="9380">
                  <c:v>750</c:v>
                </c:pt>
                <c:pt idx="9381">
                  <c:v>750</c:v>
                </c:pt>
                <c:pt idx="9382">
                  <c:v>750</c:v>
                </c:pt>
                <c:pt idx="9383">
                  <c:v>750</c:v>
                </c:pt>
                <c:pt idx="9384">
                  <c:v>750</c:v>
                </c:pt>
                <c:pt idx="9385">
                  <c:v>750</c:v>
                </c:pt>
                <c:pt idx="9386">
                  <c:v>750</c:v>
                </c:pt>
                <c:pt idx="9387">
                  <c:v>750</c:v>
                </c:pt>
                <c:pt idx="9388">
                  <c:v>750</c:v>
                </c:pt>
                <c:pt idx="9389">
                  <c:v>750</c:v>
                </c:pt>
                <c:pt idx="9390">
                  <c:v>750</c:v>
                </c:pt>
                <c:pt idx="9391">
                  <c:v>750</c:v>
                </c:pt>
                <c:pt idx="9392">
                  <c:v>750</c:v>
                </c:pt>
                <c:pt idx="9393">
                  <c:v>750</c:v>
                </c:pt>
                <c:pt idx="9394">
                  <c:v>750</c:v>
                </c:pt>
                <c:pt idx="9395">
                  <c:v>750</c:v>
                </c:pt>
                <c:pt idx="9396">
                  <c:v>750</c:v>
                </c:pt>
                <c:pt idx="9397">
                  <c:v>750</c:v>
                </c:pt>
                <c:pt idx="9398">
                  <c:v>750</c:v>
                </c:pt>
                <c:pt idx="9399">
                  <c:v>750</c:v>
                </c:pt>
                <c:pt idx="9400">
                  <c:v>750</c:v>
                </c:pt>
                <c:pt idx="9401">
                  <c:v>750</c:v>
                </c:pt>
                <c:pt idx="9402">
                  <c:v>750</c:v>
                </c:pt>
                <c:pt idx="9403">
                  <c:v>750</c:v>
                </c:pt>
                <c:pt idx="9404">
                  <c:v>750</c:v>
                </c:pt>
                <c:pt idx="9405">
                  <c:v>750</c:v>
                </c:pt>
                <c:pt idx="9406">
                  <c:v>750</c:v>
                </c:pt>
                <c:pt idx="9407">
                  <c:v>750</c:v>
                </c:pt>
                <c:pt idx="9408">
                  <c:v>750</c:v>
                </c:pt>
                <c:pt idx="9409">
                  <c:v>750</c:v>
                </c:pt>
                <c:pt idx="9410">
                  <c:v>750</c:v>
                </c:pt>
                <c:pt idx="9411">
                  <c:v>750</c:v>
                </c:pt>
                <c:pt idx="9412">
                  <c:v>750</c:v>
                </c:pt>
                <c:pt idx="9413">
                  <c:v>750</c:v>
                </c:pt>
                <c:pt idx="9414">
                  <c:v>750</c:v>
                </c:pt>
                <c:pt idx="9415">
                  <c:v>750</c:v>
                </c:pt>
                <c:pt idx="9416">
                  <c:v>750</c:v>
                </c:pt>
                <c:pt idx="9417">
                  <c:v>750</c:v>
                </c:pt>
                <c:pt idx="9418">
                  <c:v>750</c:v>
                </c:pt>
                <c:pt idx="9419">
                  <c:v>750</c:v>
                </c:pt>
                <c:pt idx="9420">
                  <c:v>750</c:v>
                </c:pt>
                <c:pt idx="9421">
                  <c:v>750</c:v>
                </c:pt>
                <c:pt idx="9422">
                  <c:v>750</c:v>
                </c:pt>
                <c:pt idx="9423">
                  <c:v>750</c:v>
                </c:pt>
                <c:pt idx="9424">
                  <c:v>750</c:v>
                </c:pt>
                <c:pt idx="9425">
                  <c:v>750</c:v>
                </c:pt>
                <c:pt idx="9426">
                  <c:v>750</c:v>
                </c:pt>
                <c:pt idx="9427">
                  <c:v>750</c:v>
                </c:pt>
                <c:pt idx="9428">
                  <c:v>750</c:v>
                </c:pt>
                <c:pt idx="9429">
                  <c:v>750</c:v>
                </c:pt>
                <c:pt idx="9430">
                  <c:v>750</c:v>
                </c:pt>
                <c:pt idx="9431">
                  <c:v>750</c:v>
                </c:pt>
                <c:pt idx="9432">
                  <c:v>750</c:v>
                </c:pt>
                <c:pt idx="9433">
                  <c:v>750</c:v>
                </c:pt>
                <c:pt idx="9434">
                  <c:v>750</c:v>
                </c:pt>
                <c:pt idx="9435">
                  <c:v>750</c:v>
                </c:pt>
                <c:pt idx="9436">
                  <c:v>750</c:v>
                </c:pt>
                <c:pt idx="9437">
                  <c:v>750</c:v>
                </c:pt>
                <c:pt idx="9438">
                  <c:v>750</c:v>
                </c:pt>
                <c:pt idx="9439">
                  <c:v>750</c:v>
                </c:pt>
                <c:pt idx="9440">
                  <c:v>750</c:v>
                </c:pt>
                <c:pt idx="9441">
                  <c:v>750</c:v>
                </c:pt>
                <c:pt idx="9442">
                  <c:v>750</c:v>
                </c:pt>
                <c:pt idx="9443">
                  <c:v>750</c:v>
                </c:pt>
                <c:pt idx="9444">
                  <c:v>750</c:v>
                </c:pt>
                <c:pt idx="9445">
                  <c:v>750</c:v>
                </c:pt>
                <c:pt idx="9446">
                  <c:v>750</c:v>
                </c:pt>
                <c:pt idx="9447">
                  <c:v>750</c:v>
                </c:pt>
                <c:pt idx="9448">
                  <c:v>750</c:v>
                </c:pt>
                <c:pt idx="9449">
                  <c:v>750</c:v>
                </c:pt>
                <c:pt idx="9450">
                  <c:v>750</c:v>
                </c:pt>
                <c:pt idx="9451">
                  <c:v>750</c:v>
                </c:pt>
                <c:pt idx="9452">
                  <c:v>750</c:v>
                </c:pt>
                <c:pt idx="9453">
                  <c:v>750</c:v>
                </c:pt>
                <c:pt idx="9454">
                  <c:v>750</c:v>
                </c:pt>
                <c:pt idx="9455">
                  <c:v>750</c:v>
                </c:pt>
                <c:pt idx="9456">
                  <c:v>750</c:v>
                </c:pt>
                <c:pt idx="9457">
                  <c:v>750</c:v>
                </c:pt>
                <c:pt idx="9458">
                  <c:v>750</c:v>
                </c:pt>
                <c:pt idx="9459">
                  <c:v>750</c:v>
                </c:pt>
                <c:pt idx="9460">
                  <c:v>750</c:v>
                </c:pt>
                <c:pt idx="9461">
                  <c:v>750</c:v>
                </c:pt>
                <c:pt idx="9462">
                  <c:v>750</c:v>
                </c:pt>
                <c:pt idx="9463">
                  <c:v>750</c:v>
                </c:pt>
                <c:pt idx="9464">
                  <c:v>750</c:v>
                </c:pt>
                <c:pt idx="9465">
                  <c:v>750</c:v>
                </c:pt>
                <c:pt idx="9466">
                  <c:v>750</c:v>
                </c:pt>
                <c:pt idx="9467">
                  <c:v>750</c:v>
                </c:pt>
                <c:pt idx="9468">
                  <c:v>750</c:v>
                </c:pt>
                <c:pt idx="9469">
                  <c:v>750</c:v>
                </c:pt>
                <c:pt idx="9470">
                  <c:v>750</c:v>
                </c:pt>
                <c:pt idx="9471">
                  <c:v>750</c:v>
                </c:pt>
                <c:pt idx="9472">
                  <c:v>750</c:v>
                </c:pt>
                <c:pt idx="9473">
                  <c:v>750</c:v>
                </c:pt>
                <c:pt idx="9474">
                  <c:v>750</c:v>
                </c:pt>
                <c:pt idx="9475">
                  <c:v>750</c:v>
                </c:pt>
                <c:pt idx="9476">
                  <c:v>750</c:v>
                </c:pt>
                <c:pt idx="9477">
                  <c:v>750</c:v>
                </c:pt>
                <c:pt idx="9478">
                  <c:v>750</c:v>
                </c:pt>
                <c:pt idx="9479">
                  <c:v>750</c:v>
                </c:pt>
                <c:pt idx="9480">
                  <c:v>750</c:v>
                </c:pt>
                <c:pt idx="9481">
                  <c:v>750</c:v>
                </c:pt>
                <c:pt idx="9482">
                  <c:v>750</c:v>
                </c:pt>
                <c:pt idx="9483">
                  <c:v>750</c:v>
                </c:pt>
                <c:pt idx="9484">
                  <c:v>750</c:v>
                </c:pt>
                <c:pt idx="9485">
                  <c:v>750</c:v>
                </c:pt>
                <c:pt idx="9486">
                  <c:v>750</c:v>
                </c:pt>
                <c:pt idx="9487">
                  <c:v>750</c:v>
                </c:pt>
                <c:pt idx="9488">
                  <c:v>750</c:v>
                </c:pt>
                <c:pt idx="9489">
                  <c:v>750</c:v>
                </c:pt>
                <c:pt idx="9490">
                  <c:v>750</c:v>
                </c:pt>
                <c:pt idx="9491">
                  <c:v>750</c:v>
                </c:pt>
                <c:pt idx="9492">
                  <c:v>750</c:v>
                </c:pt>
                <c:pt idx="9493">
                  <c:v>750</c:v>
                </c:pt>
                <c:pt idx="9494">
                  <c:v>750</c:v>
                </c:pt>
                <c:pt idx="9495">
                  <c:v>750</c:v>
                </c:pt>
                <c:pt idx="9496">
                  <c:v>750</c:v>
                </c:pt>
                <c:pt idx="9497">
                  <c:v>750</c:v>
                </c:pt>
                <c:pt idx="9498">
                  <c:v>750</c:v>
                </c:pt>
                <c:pt idx="9499">
                  <c:v>750</c:v>
                </c:pt>
                <c:pt idx="9500">
                  <c:v>750</c:v>
                </c:pt>
                <c:pt idx="9501">
                  <c:v>750</c:v>
                </c:pt>
                <c:pt idx="9502">
                  <c:v>750</c:v>
                </c:pt>
                <c:pt idx="9503">
                  <c:v>750</c:v>
                </c:pt>
                <c:pt idx="9504">
                  <c:v>750</c:v>
                </c:pt>
                <c:pt idx="9505">
                  <c:v>750</c:v>
                </c:pt>
                <c:pt idx="9506">
                  <c:v>750</c:v>
                </c:pt>
                <c:pt idx="9507">
                  <c:v>750</c:v>
                </c:pt>
                <c:pt idx="9508">
                  <c:v>750</c:v>
                </c:pt>
                <c:pt idx="9509">
                  <c:v>750</c:v>
                </c:pt>
                <c:pt idx="9510">
                  <c:v>750</c:v>
                </c:pt>
                <c:pt idx="9511">
                  <c:v>750</c:v>
                </c:pt>
                <c:pt idx="9512">
                  <c:v>750</c:v>
                </c:pt>
                <c:pt idx="9513">
                  <c:v>750</c:v>
                </c:pt>
                <c:pt idx="9514">
                  <c:v>750</c:v>
                </c:pt>
                <c:pt idx="9515">
                  <c:v>750</c:v>
                </c:pt>
                <c:pt idx="9516">
                  <c:v>750</c:v>
                </c:pt>
                <c:pt idx="9517">
                  <c:v>750</c:v>
                </c:pt>
                <c:pt idx="9518">
                  <c:v>750</c:v>
                </c:pt>
                <c:pt idx="9519">
                  <c:v>750</c:v>
                </c:pt>
                <c:pt idx="9520">
                  <c:v>750</c:v>
                </c:pt>
                <c:pt idx="9521">
                  <c:v>750</c:v>
                </c:pt>
                <c:pt idx="9522">
                  <c:v>750</c:v>
                </c:pt>
                <c:pt idx="9523">
                  <c:v>750</c:v>
                </c:pt>
                <c:pt idx="9524">
                  <c:v>750</c:v>
                </c:pt>
                <c:pt idx="9525">
                  <c:v>750</c:v>
                </c:pt>
                <c:pt idx="9526">
                  <c:v>750</c:v>
                </c:pt>
                <c:pt idx="9527">
                  <c:v>750</c:v>
                </c:pt>
                <c:pt idx="9528">
                  <c:v>750</c:v>
                </c:pt>
                <c:pt idx="9529">
                  <c:v>750</c:v>
                </c:pt>
                <c:pt idx="9530">
                  <c:v>750</c:v>
                </c:pt>
                <c:pt idx="9531">
                  <c:v>750</c:v>
                </c:pt>
                <c:pt idx="9532">
                  <c:v>750</c:v>
                </c:pt>
                <c:pt idx="9533">
                  <c:v>750</c:v>
                </c:pt>
                <c:pt idx="9534">
                  <c:v>750</c:v>
                </c:pt>
                <c:pt idx="9535">
                  <c:v>750</c:v>
                </c:pt>
                <c:pt idx="9536">
                  <c:v>750</c:v>
                </c:pt>
                <c:pt idx="9537">
                  <c:v>750</c:v>
                </c:pt>
                <c:pt idx="9538">
                  <c:v>750</c:v>
                </c:pt>
                <c:pt idx="9539">
                  <c:v>750</c:v>
                </c:pt>
                <c:pt idx="9540">
                  <c:v>750</c:v>
                </c:pt>
                <c:pt idx="9541">
                  <c:v>750</c:v>
                </c:pt>
                <c:pt idx="9542">
                  <c:v>750</c:v>
                </c:pt>
                <c:pt idx="9543">
                  <c:v>750</c:v>
                </c:pt>
                <c:pt idx="9544">
                  <c:v>750</c:v>
                </c:pt>
                <c:pt idx="9545">
                  <c:v>750</c:v>
                </c:pt>
                <c:pt idx="9546">
                  <c:v>750</c:v>
                </c:pt>
                <c:pt idx="9547">
                  <c:v>750</c:v>
                </c:pt>
                <c:pt idx="9548">
                  <c:v>750</c:v>
                </c:pt>
                <c:pt idx="9549">
                  <c:v>750</c:v>
                </c:pt>
                <c:pt idx="9550">
                  <c:v>750</c:v>
                </c:pt>
                <c:pt idx="9551">
                  <c:v>750</c:v>
                </c:pt>
                <c:pt idx="9552">
                  <c:v>750</c:v>
                </c:pt>
                <c:pt idx="9553">
                  <c:v>750</c:v>
                </c:pt>
                <c:pt idx="9554">
                  <c:v>750</c:v>
                </c:pt>
                <c:pt idx="9555">
                  <c:v>750</c:v>
                </c:pt>
                <c:pt idx="9556">
                  <c:v>750</c:v>
                </c:pt>
                <c:pt idx="9557">
                  <c:v>750</c:v>
                </c:pt>
                <c:pt idx="9558">
                  <c:v>750</c:v>
                </c:pt>
                <c:pt idx="9559">
                  <c:v>750</c:v>
                </c:pt>
                <c:pt idx="9560">
                  <c:v>750</c:v>
                </c:pt>
                <c:pt idx="9561">
                  <c:v>750</c:v>
                </c:pt>
                <c:pt idx="9562">
                  <c:v>750</c:v>
                </c:pt>
                <c:pt idx="9563">
                  <c:v>750</c:v>
                </c:pt>
                <c:pt idx="9564">
                  <c:v>750</c:v>
                </c:pt>
                <c:pt idx="9565">
                  <c:v>750</c:v>
                </c:pt>
                <c:pt idx="9566">
                  <c:v>750</c:v>
                </c:pt>
                <c:pt idx="9567">
                  <c:v>750</c:v>
                </c:pt>
                <c:pt idx="9568">
                  <c:v>750</c:v>
                </c:pt>
                <c:pt idx="9569">
                  <c:v>750</c:v>
                </c:pt>
                <c:pt idx="9570">
                  <c:v>750</c:v>
                </c:pt>
                <c:pt idx="9571">
                  <c:v>750</c:v>
                </c:pt>
                <c:pt idx="9572">
                  <c:v>750</c:v>
                </c:pt>
                <c:pt idx="9573">
                  <c:v>750</c:v>
                </c:pt>
                <c:pt idx="9574">
                  <c:v>750</c:v>
                </c:pt>
                <c:pt idx="9575">
                  <c:v>750</c:v>
                </c:pt>
                <c:pt idx="9576">
                  <c:v>750</c:v>
                </c:pt>
                <c:pt idx="9577">
                  <c:v>750</c:v>
                </c:pt>
                <c:pt idx="9578">
                  <c:v>750</c:v>
                </c:pt>
                <c:pt idx="9579">
                  <c:v>750</c:v>
                </c:pt>
                <c:pt idx="9580">
                  <c:v>750</c:v>
                </c:pt>
                <c:pt idx="9581">
                  <c:v>750</c:v>
                </c:pt>
                <c:pt idx="9582">
                  <c:v>750</c:v>
                </c:pt>
                <c:pt idx="9583">
                  <c:v>750</c:v>
                </c:pt>
                <c:pt idx="9584">
                  <c:v>750</c:v>
                </c:pt>
                <c:pt idx="9585">
                  <c:v>750</c:v>
                </c:pt>
                <c:pt idx="9586">
                  <c:v>750</c:v>
                </c:pt>
                <c:pt idx="9587">
                  <c:v>750</c:v>
                </c:pt>
                <c:pt idx="9588">
                  <c:v>750</c:v>
                </c:pt>
                <c:pt idx="9589">
                  <c:v>750</c:v>
                </c:pt>
                <c:pt idx="9590">
                  <c:v>750</c:v>
                </c:pt>
                <c:pt idx="9591">
                  <c:v>750</c:v>
                </c:pt>
                <c:pt idx="9592">
                  <c:v>750</c:v>
                </c:pt>
                <c:pt idx="9593">
                  <c:v>750</c:v>
                </c:pt>
                <c:pt idx="9594">
                  <c:v>750</c:v>
                </c:pt>
                <c:pt idx="9595">
                  <c:v>750</c:v>
                </c:pt>
                <c:pt idx="9596">
                  <c:v>750</c:v>
                </c:pt>
                <c:pt idx="9597">
                  <c:v>750</c:v>
                </c:pt>
                <c:pt idx="9598">
                  <c:v>750</c:v>
                </c:pt>
                <c:pt idx="9599">
                  <c:v>750</c:v>
                </c:pt>
                <c:pt idx="9600">
                  <c:v>750</c:v>
                </c:pt>
                <c:pt idx="9601">
                  <c:v>750</c:v>
                </c:pt>
                <c:pt idx="9602">
                  <c:v>750</c:v>
                </c:pt>
                <c:pt idx="9603">
                  <c:v>750</c:v>
                </c:pt>
                <c:pt idx="9604">
                  <c:v>750</c:v>
                </c:pt>
                <c:pt idx="9605">
                  <c:v>750</c:v>
                </c:pt>
                <c:pt idx="9606">
                  <c:v>750</c:v>
                </c:pt>
                <c:pt idx="9607">
                  <c:v>750</c:v>
                </c:pt>
                <c:pt idx="9608">
                  <c:v>750</c:v>
                </c:pt>
                <c:pt idx="9609">
                  <c:v>750</c:v>
                </c:pt>
                <c:pt idx="9610">
                  <c:v>750</c:v>
                </c:pt>
                <c:pt idx="9611">
                  <c:v>750</c:v>
                </c:pt>
                <c:pt idx="9612">
                  <c:v>750</c:v>
                </c:pt>
                <c:pt idx="9613">
                  <c:v>750</c:v>
                </c:pt>
                <c:pt idx="9614">
                  <c:v>750</c:v>
                </c:pt>
                <c:pt idx="9615">
                  <c:v>750</c:v>
                </c:pt>
                <c:pt idx="9616">
                  <c:v>750</c:v>
                </c:pt>
                <c:pt idx="9617">
                  <c:v>750</c:v>
                </c:pt>
                <c:pt idx="9618">
                  <c:v>750</c:v>
                </c:pt>
                <c:pt idx="9619">
                  <c:v>750</c:v>
                </c:pt>
                <c:pt idx="9620">
                  <c:v>750</c:v>
                </c:pt>
                <c:pt idx="9621">
                  <c:v>750</c:v>
                </c:pt>
                <c:pt idx="9622">
                  <c:v>750</c:v>
                </c:pt>
                <c:pt idx="9623">
                  <c:v>750</c:v>
                </c:pt>
                <c:pt idx="9624">
                  <c:v>750</c:v>
                </c:pt>
                <c:pt idx="9625">
                  <c:v>750</c:v>
                </c:pt>
                <c:pt idx="9626">
                  <c:v>750</c:v>
                </c:pt>
                <c:pt idx="9627">
                  <c:v>750</c:v>
                </c:pt>
                <c:pt idx="9628">
                  <c:v>750</c:v>
                </c:pt>
                <c:pt idx="9629">
                  <c:v>750</c:v>
                </c:pt>
                <c:pt idx="9630">
                  <c:v>750</c:v>
                </c:pt>
                <c:pt idx="9631">
                  <c:v>750</c:v>
                </c:pt>
                <c:pt idx="9632">
                  <c:v>750</c:v>
                </c:pt>
                <c:pt idx="9633">
                  <c:v>750</c:v>
                </c:pt>
                <c:pt idx="9634">
                  <c:v>750</c:v>
                </c:pt>
                <c:pt idx="9635">
                  <c:v>750</c:v>
                </c:pt>
                <c:pt idx="9636">
                  <c:v>750</c:v>
                </c:pt>
                <c:pt idx="9637">
                  <c:v>750</c:v>
                </c:pt>
                <c:pt idx="9638">
                  <c:v>750</c:v>
                </c:pt>
                <c:pt idx="9639">
                  <c:v>750</c:v>
                </c:pt>
                <c:pt idx="9640">
                  <c:v>750</c:v>
                </c:pt>
                <c:pt idx="9641">
                  <c:v>750</c:v>
                </c:pt>
                <c:pt idx="9642">
                  <c:v>750</c:v>
                </c:pt>
                <c:pt idx="9643">
                  <c:v>750</c:v>
                </c:pt>
                <c:pt idx="9644">
                  <c:v>750</c:v>
                </c:pt>
                <c:pt idx="9645">
                  <c:v>750</c:v>
                </c:pt>
                <c:pt idx="9646">
                  <c:v>750</c:v>
                </c:pt>
                <c:pt idx="9647">
                  <c:v>750</c:v>
                </c:pt>
                <c:pt idx="9648">
                  <c:v>750</c:v>
                </c:pt>
                <c:pt idx="9649">
                  <c:v>750</c:v>
                </c:pt>
                <c:pt idx="9650">
                  <c:v>750</c:v>
                </c:pt>
                <c:pt idx="9651">
                  <c:v>750</c:v>
                </c:pt>
                <c:pt idx="9652">
                  <c:v>750</c:v>
                </c:pt>
                <c:pt idx="9653">
                  <c:v>750</c:v>
                </c:pt>
                <c:pt idx="9654">
                  <c:v>750</c:v>
                </c:pt>
                <c:pt idx="9655">
                  <c:v>750</c:v>
                </c:pt>
                <c:pt idx="9656">
                  <c:v>750</c:v>
                </c:pt>
                <c:pt idx="9657">
                  <c:v>750</c:v>
                </c:pt>
                <c:pt idx="9658">
                  <c:v>750</c:v>
                </c:pt>
                <c:pt idx="9659">
                  <c:v>750</c:v>
                </c:pt>
                <c:pt idx="9660">
                  <c:v>750</c:v>
                </c:pt>
                <c:pt idx="9661">
                  <c:v>750</c:v>
                </c:pt>
                <c:pt idx="9662">
                  <c:v>750</c:v>
                </c:pt>
                <c:pt idx="9663">
                  <c:v>750</c:v>
                </c:pt>
                <c:pt idx="9664">
                  <c:v>750</c:v>
                </c:pt>
                <c:pt idx="9665">
                  <c:v>750</c:v>
                </c:pt>
                <c:pt idx="9666">
                  <c:v>750</c:v>
                </c:pt>
                <c:pt idx="9667">
                  <c:v>750</c:v>
                </c:pt>
                <c:pt idx="9668">
                  <c:v>750</c:v>
                </c:pt>
                <c:pt idx="9669">
                  <c:v>750</c:v>
                </c:pt>
                <c:pt idx="9670">
                  <c:v>750</c:v>
                </c:pt>
                <c:pt idx="9671">
                  <c:v>750</c:v>
                </c:pt>
                <c:pt idx="9672">
                  <c:v>750</c:v>
                </c:pt>
                <c:pt idx="9673">
                  <c:v>750</c:v>
                </c:pt>
                <c:pt idx="9674">
                  <c:v>750</c:v>
                </c:pt>
                <c:pt idx="9675">
                  <c:v>750</c:v>
                </c:pt>
                <c:pt idx="9676">
                  <c:v>750</c:v>
                </c:pt>
                <c:pt idx="9677">
                  <c:v>750</c:v>
                </c:pt>
                <c:pt idx="9678">
                  <c:v>750</c:v>
                </c:pt>
                <c:pt idx="9679">
                  <c:v>750</c:v>
                </c:pt>
                <c:pt idx="9680">
                  <c:v>750</c:v>
                </c:pt>
                <c:pt idx="9681">
                  <c:v>750</c:v>
                </c:pt>
                <c:pt idx="9682">
                  <c:v>750</c:v>
                </c:pt>
                <c:pt idx="9683">
                  <c:v>750</c:v>
                </c:pt>
                <c:pt idx="9684">
                  <c:v>750</c:v>
                </c:pt>
                <c:pt idx="9685">
                  <c:v>750</c:v>
                </c:pt>
                <c:pt idx="9686">
                  <c:v>750</c:v>
                </c:pt>
                <c:pt idx="9687">
                  <c:v>750</c:v>
                </c:pt>
                <c:pt idx="9688">
                  <c:v>750</c:v>
                </c:pt>
                <c:pt idx="9689">
                  <c:v>750</c:v>
                </c:pt>
                <c:pt idx="9690">
                  <c:v>750</c:v>
                </c:pt>
                <c:pt idx="9691">
                  <c:v>750</c:v>
                </c:pt>
                <c:pt idx="9692">
                  <c:v>750</c:v>
                </c:pt>
                <c:pt idx="9693">
                  <c:v>750</c:v>
                </c:pt>
                <c:pt idx="9694">
                  <c:v>750</c:v>
                </c:pt>
                <c:pt idx="9695">
                  <c:v>750</c:v>
                </c:pt>
                <c:pt idx="9696">
                  <c:v>750</c:v>
                </c:pt>
                <c:pt idx="9697">
                  <c:v>750</c:v>
                </c:pt>
                <c:pt idx="9698">
                  <c:v>750</c:v>
                </c:pt>
                <c:pt idx="9699">
                  <c:v>750</c:v>
                </c:pt>
                <c:pt idx="9700">
                  <c:v>750</c:v>
                </c:pt>
                <c:pt idx="9701">
                  <c:v>750</c:v>
                </c:pt>
                <c:pt idx="9702">
                  <c:v>750</c:v>
                </c:pt>
                <c:pt idx="9703">
                  <c:v>750</c:v>
                </c:pt>
                <c:pt idx="9704">
                  <c:v>750</c:v>
                </c:pt>
                <c:pt idx="9705">
                  <c:v>750</c:v>
                </c:pt>
                <c:pt idx="9706">
                  <c:v>750</c:v>
                </c:pt>
                <c:pt idx="9707">
                  <c:v>750</c:v>
                </c:pt>
                <c:pt idx="9708">
                  <c:v>750</c:v>
                </c:pt>
                <c:pt idx="9709">
                  <c:v>750</c:v>
                </c:pt>
                <c:pt idx="9710">
                  <c:v>750</c:v>
                </c:pt>
                <c:pt idx="9711">
                  <c:v>750</c:v>
                </c:pt>
                <c:pt idx="9712">
                  <c:v>750</c:v>
                </c:pt>
                <c:pt idx="9713">
                  <c:v>750</c:v>
                </c:pt>
                <c:pt idx="9714">
                  <c:v>750</c:v>
                </c:pt>
                <c:pt idx="9715">
                  <c:v>750</c:v>
                </c:pt>
                <c:pt idx="9716">
                  <c:v>750</c:v>
                </c:pt>
                <c:pt idx="9717">
                  <c:v>750</c:v>
                </c:pt>
                <c:pt idx="9718">
                  <c:v>750</c:v>
                </c:pt>
                <c:pt idx="9719">
                  <c:v>750</c:v>
                </c:pt>
                <c:pt idx="9720">
                  <c:v>750</c:v>
                </c:pt>
                <c:pt idx="9721">
                  <c:v>750</c:v>
                </c:pt>
                <c:pt idx="9722">
                  <c:v>750</c:v>
                </c:pt>
                <c:pt idx="9723">
                  <c:v>750</c:v>
                </c:pt>
                <c:pt idx="9724">
                  <c:v>750</c:v>
                </c:pt>
                <c:pt idx="9725">
                  <c:v>750</c:v>
                </c:pt>
                <c:pt idx="9726">
                  <c:v>750</c:v>
                </c:pt>
                <c:pt idx="9727">
                  <c:v>750</c:v>
                </c:pt>
                <c:pt idx="9728">
                  <c:v>750</c:v>
                </c:pt>
                <c:pt idx="9729">
                  <c:v>750</c:v>
                </c:pt>
                <c:pt idx="9730">
                  <c:v>750</c:v>
                </c:pt>
                <c:pt idx="9731">
                  <c:v>750</c:v>
                </c:pt>
                <c:pt idx="9732">
                  <c:v>750</c:v>
                </c:pt>
                <c:pt idx="9733">
                  <c:v>750</c:v>
                </c:pt>
                <c:pt idx="9734">
                  <c:v>750</c:v>
                </c:pt>
                <c:pt idx="9735">
                  <c:v>750</c:v>
                </c:pt>
                <c:pt idx="9736">
                  <c:v>750</c:v>
                </c:pt>
                <c:pt idx="9737">
                  <c:v>750</c:v>
                </c:pt>
                <c:pt idx="9738">
                  <c:v>750</c:v>
                </c:pt>
                <c:pt idx="9739">
                  <c:v>750</c:v>
                </c:pt>
                <c:pt idx="9740">
                  <c:v>750</c:v>
                </c:pt>
                <c:pt idx="9741">
                  <c:v>750</c:v>
                </c:pt>
                <c:pt idx="9742">
                  <c:v>750</c:v>
                </c:pt>
                <c:pt idx="9743">
                  <c:v>750</c:v>
                </c:pt>
                <c:pt idx="9744">
                  <c:v>750</c:v>
                </c:pt>
                <c:pt idx="9745">
                  <c:v>750</c:v>
                </c:pt>
                <c:pt idx="9746">
                  <c:v>750</c:v>
                </c:pt>
                <c:pt idx="9747">
                  <c:v>750</c:v>
                </c:pt>
                <c:pt idx="9748">
                  <c:v>750</c:v>
                </c:pt>
                <c:pt idx="9749">
                  <c:v>750</c:v>
                </c:pt>
                <c:pt idx="9750">
                  <c:v>750</c:v>
                </c:pt>
                <c:pt idx="9751">
                  <c:v>750</c:v>
                </c:pt>
                <c:pt idx="9752">
                  <c:v>750</c:v>
                </c:pt>
                <c:pt idx="9753">
                  <c:v>750</c:v>
                </c:pt>
                <c:pt idx="9754">
                  <c:v>750</c:v>
                </c:pt>
                <c:pt idx="9755">
                  <c:v>750</c:v>
                </c:pt>
                <c:pt idx="9756">
                  <c:v>750</c:v>
                </c:pt>
                <c:pt idx="9757">
                  <c:v>750</c:v>
                </c:pt>
                <c:pt idx="9758">
                  <c:v>750</c:v>
                </c:pt>
                <c:pt idx="9759">
                  <c:v>750</c:v>
                </c:pt>
                <c:pt idx="9760">
                  <c:v>750</c:v>
                </c:pt>
                <c:pt idx="9761">
                  <c:v>750</c:v>
                </c:pt>
                <c:pt idx="9762">
                  <c:v>750</c:v>
                </c:pt>
                <c:pt idx="9763">
                  <c:v>750</c:v>
                </c:pt>
                <c:pt idx="9764">
                  <c:v>750</c:v>
                </c:pt>
                <c:pt idx="9765">
                  <c:v>750</c:v>
                </c:pt>
                <c:pt idx="9766">
                  <c:v>750</c:v>
                </c:pt>
                <c:pt idx="9767">
                  <c:v>750</c:v>
                </c:pt>
                <c:pt idx="9768">
                  <c:v>750</c:v>
                </c:pt>
                <c:pt idx="9769">
                  <c:v>750</c:v>
                </c:pt>
                <c:pt idx="9770">
                  <c:v>750</c:v>
                </c:pt>
                <c:pt idx="9771">
                  <c:v>750</c:v>
                </c:pt>
                <c:pt idx="9772">
                  <c:v>750</c:v>
                </c:pt>
                <c:pt idx="9773">
                  <c:v>750</c:v>
                </c:pt>
                <c:pt idx="9774">
                  <c:v>750</c:v>
                </c:pt>
                <c:pt idx="9775">
                  <c:v>750</c:v>
                </c:pt>
                <c:pt idx="9776">
                  <c:v>750</c:v>
                </c:pt>
                <c:pt idx="9777">
                  <c:v>750</c:v>
                </c:pt>
                <c:pt idx="9778">
                  <c:v>750</c:v>
                </c:pt>
                <c:pt idx="9779">
                  <c:v>750</c:v>
                </c:pt>
                <c:pt idx="9780">
                  <c:v>750</c:v>
                </c:pt>
                <c:pt idx="9781">
                  <c:v>750</c:v>
                </c:pt>
                <c:pt idx="9782">
                  <c:v>750</c:v>
                </c:pt>
                <c:pt idx="9783">
                  <c:v>750</c:v>
                </c:pt>
                <c:pt idx="9784">
                  <c:v>750</c:v>
                </c:pt>
                <c:pt idx="9785">
                  <c:v>750</c:v>
                </c:pt>
                <c:pt idx="9786">
                  <c:v>750</c:v>
                </c:pt>
                <c:pt idx="9787">
                  <c:v>750</c:v>
                </c:pt>
                <c:pt idx="9788">
                  <c:v>750</c:v>
                </c:pt>
                <c:pt idx="9789">
                  <c:v>750</c:v>
                </c:pt>
                <c:pt idx="9790">
                  <c:v>750</c:v>
                </c:pt>
                <c:pt idx="9791">
                  <c:v>750</c:v>
                </c:pt>
                <c:pt idx="9792">
                  <c:v>750</c:v>
                </c:pt>
                <c:pt idx="9793">
                  <c:v>750</c:v>
                </c:pt>
                <c:pt idx="9794">
                  <c:v>750</c:v>
                </c:pt>
                <c:pt idx="9795">
                  <c:v>750</c:v>
                </c:pt>
                <c:pt idx="9796">
                  <c:v>750</c:v>
                </c:pt>
                <c:pt idx="9797">
                  <c:v>750</c:v>
                </c:pt>
                <c:pt idx="9798">
                  <c:v>750</c:v>
                </c:pt>
                <c:pt idx="9799">
                  <c:v>750</c:v>
                </c:pt>
                <c:pt idx="9800">
                  <c:v>750</c:v>
                </c:pt>
                <c:pt idx="9801">
                  <c:v>750</c:v>
                </c:pt>
                <c:pt idx="9802">
                  <c:v>750</c:v>
                </c:pt>
                <c:pt idx="9803">
                  <c:v>750</c:v>
                </c:pt>
                <c:pt idx="9804">
                  <c:v>750</c:v>
                </c:pt>
                <c:pt idx="9805">
                  <c:v>750</c:v>
                </c:pt>
                <c:pt idx="9806">
                  <c:v>750</c:v>
                </c:pt>
                <c:pt idx="9807">
                  <c:v>750</c:v>
                </c:pt>
                <c:pt idx="9808">
                  <c:v>750</c:v>
                </c:pt>
                <c:pt idx="9809">
                  <c:v>750</c:v>
                </c:pt>
                <c:pt idx="9810">
                  <c:v>750</c:v>
                </c:pt>
                <c:pt idx="9811">
                  <c:v>750</c:v>
                </c:pt>
                <c:pt idx="9812">
                  <c:v>750</c:v>
                </c:pt>
                <c:pt idx="9813">
                  <c:v>750</c:v>
                </c:pt>
                <c:pt idx="9814">
                  <c:v>750</c:v>
                </c:pt>
                <c:pt idx="9815">
                  <c:v>750</c:v>
                </c:pt>
                <c:pt idx="9816">
                  <c:v>750</c:v>
                </c:pt>
                <c:pt idx="9817">
                  <c:v>750</c:v>
                </c:pt>
                <c:pt idx="9818">
                  <c:v>750</c:v>
                </c:pt>
                <c:pt idx="9819">
                  <c:v>750</c:v>
                </c:pt>
                <c:pt idx="9820">
                  <c:v>750</c:v>
                </c:pt>
                <c:pt idx="9821">
                  <c:v>750</c:v>
                </c:pt>
                <c:pt idx="9822">
                  <c:v>750</c:v>
                </c:pt>
                <c:pt idx="9823">
                  <c:v>750</c:v>
                </c:pt>
                <c:pt idx="9824">
                  <c:v>750</c:v>
                </c:pt>
                <c:pt idx="9825">
                  <c:v>750</c:v>
                </c:pt>
                <c:pt idx="9826">
                  <c:v>750</c:v>
                </c:pt>
                <c:pt idx="9827">
                  <c:v>750</c:v>
                </c:pt>
                <c:pt idx="9828">
                  <c:v>750</c:v>
                </c:pt>
                <c:pt idx="9829">
                  <c:v>750</c:v>
                </c:pt>
                <c:pt idx="9830">
                  <c:v>750</c:v>
                </c:pt>
                <c:pt idx="9831">
                  <c:v>750</c:v>
                </c:pt>
                <c:pt idx="9832">
                  <c:v>750</c:v>
                </c:pt>
                <c:pt idx="9833">
                  <c:v>750</c:v>
                </c:pt>
                <c:pt idx="9834">
                  <c:v>750</c:v>
                </c:pt>
                <c:pt idx="9835">
                  <c:v>750</c:v>
                </c:pt>
                <c:pt idx="9836">
                  <c:v>750</c:v>
                </c:pt>
                <c:pt idx="9837">
                  <c:v>750</c:v>
                </c:pt>
                <c:pt idx="9838">
                  <c:v>750</c:v>
                </c:pt>
                <c:pt idx="9839">
                  <c:v>750</c:v>
                </c:pt>
                <c:pt idx="9840">
                  <c:v>750</c:v>
                </c:pt>
                <c:pt idx="9841">
                  <c:v>750</c:v>
                </c:pt>
                <c:pt idx="9842">
                  <c:v>750</c:v>
                </c:pt>
                <c:pt idx="9843">
                  <c:v>750</c:v>
                </c:pt>
                <c:pt idx="9844">
                  <c:v>750</c:v>
                </c:pt>
                <c:pt idx="9845">
                  <c:v>750</c:v>
                </c:pt>
                <c:pt idx="9846">
                  <c:v>750</c:v>
                </c:pt>
                <c:pt idx="9847">
                  <c:v>750</c:v>
                </c:pt>
                <c:pt idx="9848">
                  <c:v>750</c:v>
                </c:pt>
                <c:pt idx="9849">
                  <c:v>750</c:v>
                </c:pt>
                <c:pt idx="9850">
                  <c:v>750</c:v>
                </c:pt>
                <c:pt idx="9851">
                  <c:v>750</c:v>
                </c:pt>
                <c:pt idx="9852">
                  <c:v>750</c:v>
                </c:pt>
                <c:pt idx="9853">
                  <c:v>750</c:v>
                </c:pt>
                <c:pt idx="9854">
                  <c:v>750</c:v>
                </c:pt>
                <c:pt idx="9855">
                  <c:v>750</c:v>
                </c:pt>
                <c:pt idx="9856">
                  <c:v>750</c:v>
                </c:pt>
                <c:pt idx="9857">
                  <c:v>750</c:v>
                </c:pt>
                <c:pt idx="9858">
                  <c:v>750</c:v>
                </c:pt>
                <c:pt idx="9859">
                  <c:v>750</c:v>
                </c:pt>
                <c:pt idx="9860">
                  <c:v>750</c:v>
                </c:pt>
                <c:pt idx="9861">
                  <c:v>750</c:v>
                </c:pt>
                <c:pt idx="9862">
                  <c:v>750</c:v>
                </c:pt>
                <c:pt idx="9863">
                  <c:v>750</c:v>
                </c:pt>
                <c:pt idx="9864">
                  <c:v>750</c:v>
                </c:pt>
                <c:pt idx="9865">
                  <c:v>750</c:v>
                </c:pt>
                <c:pt idx="9866">
                  <c:v>750</c:v>
                </c:pt>
                <c:pt idx="9867">
                  <c:v>750</c:v>
                </c:pt>
                <c:pt idx="9868">
                  <c:v>750</c:v>
                </c:pt>
                <c:pt idx="9869">
                  <c:v>750</c:v>
                </c:pt>
                <c:pt idx="9870">
                  <c:v>750</c:v>
                </c:pt>
                <c:pt idx="9871">
                  <c:v>750</c:v>
                </c:pt>
                <c:pt idx="9872">
                  <c:v>750</c:v>
                </c:pt>
                <c:pt idx="9873">
                  <c:v>750</c:v>
                </c:pt>
                <c:pt idx="9874">
                  <c:v>750</c:v>
                </c:pt>
                <c:pt idx="9875">
                  <c:v>750</c:v>
                </c:pt>
                <c:pt idx="9876">
                  <c:v>750</c:v>
                </c:pt>
                <c:pt idx="9877">
                  <c:v>750</c:v>
                </c:pt>
                <c:pt idx="9878">
                  <c:v>750</c:v>
                </c:pt>
                <c:pt idx="9879">
                  <c:v>750</c:v>
                </c:pt>
                <c:pt idx="9880">
                  <c:v>750</c:v>
                </c:pt>
                <c:pt idx="9881">
                  <c:v>750</c:v>
                </c:pt>
                <c:pt idx="9882">
                  <c:v>750</c:v>
                </c:pt>
                <c:pt idx="9883">
                  <c:v>750</c:v>
                </c:pt>
                <c:pt idx="9884">
                  <c:v>750</c:v>
                </c:pt>
                <c:pt idx="9885">
                  <c:v>750</c:v>
                </c:pt>
                <c:pt idx="9886">
                  <c:v>750</c:v>
                </c:pt>
                <c:pt idx="9887">
                  <c:v>750</c:v>
                </c:pt>
                <c:pt idx="9888">
                  <c:v>750</c:v>
                </c:pt>
                <c:pt idx="9889">
                  <c:v>750</c:v>
                </c:pt>
                <c:pt idx="9890">
                  <c:v>750</c:v>
                </c:pt>
                <c:pt idx="9891">
                  <c:v>750</c:v>
                </c:pt>
                <c:pt idx="9892">
                  <c:v>750</c:v>
                </c:pt>
                <c:pt idx="9893">
                  <c:v>750</c:v>
                </c:pt>
                <c:pt idx="9894">
                  <c:v>750</c:v>
                </c:pt>
                <c:pt idx="9895">
                  <c:v>750</c:v>
                </c:pt>
                <c:pt idx="9896">
                  <c:v>750</c:v>
                </c:pt>
                <c:pt idx="9897">
                  <c:v>750</c:v>
                </c:pt>
                <c:pt idx="9898">
                  <c:v>750</c:v>
                </c:pt>
                <c:pt idx="9899">
                  <c:v>750</c:v>
                </c:pt>
                <c:pt idx="9900">
                  <c:v>750</c:v>
                </c:pt>
                <c:pt idx="9901">
                  <c:v>750</c:v>
                </c:pt>
                <c:pt idx="9902">
                  <c:v>750</c:v>
                </c:pt>
                <c:pt idx="9903">
                  <c:v>750</c:v>
                </c:pt>
                <c:pt idx="9904">
                  <c:v>750</c:v>
                </c:pt>
                <c:pt idx="9905">
                  <c:v>750</c:v>
                </c:pt>
                <c:pt idx="9906">
                  <c:v>750</c:v>
                </c:pt>
                <c:pt idx="9907">
                  <c:v>750</c:v>
                </c:pt>
                <c:pt idx="9908">
                  <c:v>750</c:v>
                </c:pt>
                <c:pt idx="9909">
                  <c:v>750</c:v>
                </c:pt>
                <c:pt idx="9910">
                  <c:v>750</c:v>
                </c:pt>
                <c:pt idx="9911">
                  <c:v>750</c:v>
                </c:pt>
                <c:pt idx="9912">
                  <c:v>750</c:v>
                </c:pt>
                <c:pt idx="9913">
                  <c:v>750</c:v>
                </c:pt>
                <c:pt idx="9914">
                  <c:v>750</c:v>
                </c:pt>
                <c:pt idx="9915">
                  <c:v>750</c:v>
                </c:pt>
                <c:pt idx="9916">
                  <c:v>750</c:v>
                </c:pt>
                <c:pt idx="9917">
                  <c:v>750</c:v>
                </c:pt>
                <c:pt idx="9918">
                  <c:v>750</c:v>
                </c:pt>
                <c:pt idx="9919">
                  <c:v>750</c:v>
                </c:pt>
                <c:pt idx="9920">
                  <c:v>750</c:v>
                </c:pt>
                <c:pt idx="9921">
                  <c:v>750</c:v>
                </c:pt>
                <c:pt idx="9922">
                  <c:v>750</c:v>
                </c:pt>
                <c:pt idx="9923">
                  <c:v>750</c:v>
                </c:pt>
                <c:pt idx="9924">
                  <c:v>750</c:v>
                </c:pt>
                <c:pt idx="9925">
                  <c:v>750</c:v>
                </c:pt>
                <c:pt idx="9926">
                  <c:v>750</c:v>
                </c:pt>
                <c:pt idx="9927">
                  <c:v>750</c:v>
                </c:pt>
                <c:pt idx="9928">
                  <c:v>750</c:v>
                </c:pt>
                <c:pt idx="9929">
                  <c:v>750</c:v>
                </c:pt>
                <c:pt idx="9930">
                  <c:v>750</c:v>
                </c:pt>
                <c:pt idx="9931">
                  <c:v>750</c:v>
                </c:pt>
                <c:pt idx="9932">
                  <c:v>750</c:v>
                </c:pt>
                <c:pt idx="9933">
                  <c:v>750</c:v>
                </c:pt>
                <c:pt idx="9934">
                  <c:v>750</c:v>
                </c:pt>
                <c:pt idx="9935">
                  <c:v>750</c:v>
                </c:pt>
                <c:pt idx="9936">
                  <c:v>750</c:v>
                </c:pt>
                <c:pt idx="9937">
                  <c:v>750</c:v>
                </c:pt>
                <c:pt idx="9938">
                  <c:v>750</c:v>
                </c:pt>
                <c:pt idx="9939">
                  <c:v>750</c:v>
                </c:pt>
                <c:pt idx="9940">
                  <c:v>750</c:v>
                </c:pt>
                <c:pt idx="9941">
                  <c:v>750</c:v>
                </c:pt>
                <c:pt idx="9942">
                  <c:v>750</c:v>
                </c:pt>
                <c:pt idx="9943">
                  <c:v>750</c:v>
                </c:pt>
                <c:pt idx="9944">
                  <c:v>750</c:v>
                </c:pt>
                <c:pt idx="9945">
                  <c:v>750</c:v>
                </c:pt>
                <c:pt idx="9946">
                  <c:v>750</c:v>
                </c:pt>
                <c:pt idx="9947">
                  <c:v>750</c:v>
                </c:pt>
                <c:pt idx="9948">
                  <c:v>750</c:v>
                </c:pt>
                <c:pt idx="9949">
                  <c:v>750</c:v>
                </c:pt>
                <c:pt idx="9950">
                  <c:v>750</c:v>
                </c:pt>
                <c:pt idx="9951">
                  <c:v>750</c:v>
                </c:pt>
                <c:pt idx="9952">
                  <c:v>750</c:v>
                </c:pt>
                <c:pt idx="9953">
                  <c:v>750</c:v>
                </c:pt>
                <c:pt idx="9954">
                  <c:v>750</c:v>
                </c:pt>
                <c:pt idx="9955">
                  <c:v>750</c:v>
                </c:pt>
                <c:pt idx="9956">
                  <c:v>750</c:v>
                </c:pt>
                <c:pt idx="9957">
                  <c:v>750</c:v>
                </c:pt>
                <c:pt idx="9958">
                  <c:v>750</c:v>
                </c:pt>
                <c:pt idx="9959">
                  <c:v>750</c:v>
                </c:pt>
                <c:pt idx="9960">
                  <c:v>750</c:v>
                </c:pt>
                <c:pt idx="9961">
                  <c:v>750</c:v>
                </c:pt>
                <c:pt idx="9962">
                  <c:v>750</c:v>
                </c:pt>
                <c:pt idx="9963">
                  <c:v>750</c:v>
                </c:pt>
                <c:pt idx="9964">
                  <c:v>750</c:v>
                </c:pt>
                <c:pt idx="9965">
                  <c:v>750</c:v>
                </c:pt>
                <c:pt idx="9966">
                  <c:v>750</c:v>
                </c:pt>
                <c:pt idx="9967">
                  <c:v>750</c:v>
                </c:pt>
                <c:pt idx="9968">
                  <c:v>750</c:v>
                </c:pt>
                <c:pt idx="9969">
                  <c:v>750</c:v>
                </c:pt>
                <c:pt idx="9970">
                  <c:v>750</c:v>
                </c:pt>
                <c:pt idx="9971">
                  <c:v>750</c:v>
                </c:pt>
                <c:pt idx="9972">
                  <c:v>750</c:v>
                </c:pt>
                <c:pt idx="9973">
                  <c:v>750</c:v>
                </c:pt>
                <c:pt idx="9974">
                  <c:v>750</c:v>
                </c:pt>
                <c:pt idx="9975">
                  <c:v>750</c:v>
                </c:pt>
                <c:pt idx="9976">
                  <c:v>750</c:v>
                </c:pt>
                <c:pt idx="9977">
                  <c:v>750</c:v>
                </c:pt>
                <c:pt idx="9978">
                  <c:v>750</c:v>
                </c:pt>
                <c:pt idx="9979">
                  <c:v>750</c:v>
                </c:pt>
                <c:pt idx="9980">
                  <c:v>750</c:v>
                </c:pt>
                <c:pt idx="9981">
                  <c:v>750</c:v>
                </c:pt>
                <c:pt idx="9982">
                  <c:v>750</c:v>
                </c:pt>
                <c:pt idx="9983">
                  <c:v>750</c:v>
                </c:pt>
                <c:pt idx="9984">
                  <c:v>750</c:v>
                </c:pt>
                <c:pt idx="9985">
                  <c:v>750</c:v>
                </c:pt>
                <c:pt idx="9986">
                  <c:v>750</c:v>
                </c:pt>
                <c:pt idx="9987">
                  <c:v>750</c:v>
                </c:pt>
                <c:pt idx="9988">
                  <c:v>750</c:v>
                </c:pt>
                <c:pt idx="9989">
                  <c:v>750</c:v>
                </c:pt>
                <c:pt idx="9990">
                  <c:v>750</c:v>
                </c:pt>
                <c:pt idx="9991">
                  <c:v>750</c:v>
                </c:pt>
                <c:pt idx="9992">
                  <c:v>750</c:v>
                </c:pt>
                <c:pt idx="9993">
                  <c:v>750</c:v>
                </c:pt>
                <c:pt idx="9994">
                  <c:v>750</c:v>
                </c:pt>
                <c:pt idx="9995">
                  <c:v>750</c:v>
                </c:pt>
                <c:pt idx="9996">
                  <c:v>750</c:v>
                </c:pt>
                <c:pt idx="9997">
                  <c:v>750</c:v>
                </c:pt>
                <c:pt idx="9998">
                  <c:v>750</c:v>
                </c:pt>
                <c:pt idx="9999">
                  <c:v>750</c:v>
                </c:pt>
                <c:pt idx="10000">
                  <c:v>750</c:v>
                </c:pt>
                <c:pt idx="10001">
                  <c:v>750</c:v>
                </c:pt>
                <c:pt idx="10002">
                  <c:v>750</c:v>
                </c:pt>
                <c:pt idx="10003">
                  <c:v>750</c:v>
                </c:pt>
                <c:pt idx="10004">
                  <c:v>750</c:v>
                </c:pt>
                <c:pt idx="10005">
                  <c:v>750</c:v>
                </c:pt>
                <c:pt idx="10006">
                  <c:v>750</c:v>
                </c:pt>
                <c:pt idx="10007">
                  <c:v>750</c:v>
                </c:pt>
                <c:pt idx="10008">
                  <c:v>750</c:v>
                </c:pt>
                <c:pt idx="10009">
                  <c:v>750</c:v>
                </c:pt>
                <c:pt idx="10010">
                  <c:v>750</c:v>
                </c:pt>
                <c:pt idx="10011">
                  <c:v>750</c:v>
                </c:pt>
                <c:pt idx="10012">
                  <c:v>750</c:v>
                </c:pt>
                <c:pt idx="10013">
                  <c:v>750</c:v>
                </c:pt>
                <c:pt idx="10014">
                  <c:v>750</c:v>
                </c:pt>
                <c:pt idx="10015">
                  <c:v>750</c:v>
                </c:pt>
                <c:pt idx="10016">
                  <c:v>750</c:v>
                </c:pt>
                <c:pt idx="10017">
                  <c:v>750</c:v>
                </c:pt>
                <c:pt idx="10018">
                  <c:v>750</c:v>
                </c:pt>
                <c:pt idx="10019">
                  <c:v>750</c:v>
                </c:pt>
                <c:pt idx="10020">
                  <c:v>750</c:v>
                </c:pt>
                <c:pt idx="10021">
                  <c:v>750</c:v>
                </c:pt>
                <c:pt idx="10022">
                  <c:v>750</c:v>
                </c:pt>
                <c:pt idx="10023">
                  <c:v>750</c:v>
                </c:pt>
                <c:pt idx="10024">
                  <c:v>750</c:v>
                </c:pt>
                <c:pt idx="10025">
                  <c:v>750</c:v>
                </c:pt>
                <c:pt idx="10026">
                  <c:v>750</c:v>
                </c:pt>
                <c:pt idx="10027">
                  <c:v>750</c:v>
                </c:pt>
                <c:pt idx="10028">
                  <c:v>750</c:v>
                </c:pt>
                <c:pt idx="10029">
                  <c:v>750</c:v>
                </c:pt>
                <c:pt idx="10030">
                  <c:v>750</c:v>
                </c:pt>
                <c:pt idx="10031">
                  <c:v>750</c:v>
                </c:pt>
                <c:pt idx="10032">
                  <c:v>750</c:v>
                </c:pt>
                <c:pt idx="10033">
                  <c:v>750</c:v>
                </c:pt>
                <c:pt idx="10034">
                  <c:v>750</c:v>
                </c:pt>
                <c:pt idx="10035">
                  <c:v>750</c:v>
                </c:pt>
                <c:pt idx="10036">
                  <c:v>750</c:v>
                </c:pt>
                <c:pt idx="10037">
                  <c:v>750</c:v>
                </c:pt>
                <c:pt idx="10038">
                  <c:v>750</c:v>
                </c:pt>
                <c:pt idx="10039">
                  <c:v>750</c:v>
                </c:pt>
                <c:pt idx="10040">
                  <c:v>750</c:v>
                </c:pt>
                <c:pt idx="10041">
                  <c:v>750</c:v>
                </c:pt>
                <c:pt idx="10042">
                  <c:v>750</c:v>
                </c:pt>
                <c:pt idx="10043">
                  <c:v>750</c:v>
                </c:pt>
                <c:pt idx="10044">
                  <c:v>750</c:v>
                </c:pt>
                <c:pt idx="10045">
                  <c:v>750</c:v>
                </c:pt>
                <c:pt idx="10046">
                  <c:v>750</c:v>
                </c:pt>
                <c:pt idx="10047">
                  <c:v>750</c:v>
                </c:pt>
                <c:pt idx="10048">
                  <c:v>750</c:v>
                </c:pt>
                <c:pt idx="10049">
                  <c:v>750</c:v>
                </c:pt>
                <c:pt idx="10050">
                  <c:v>750</c:v>
                </c:pt>
                <c:pt idx="10051">
                  <c:v>750</c:v>
                </c:pt>
                <c:pt idx="10052">
                  <c:v>750</c:v>
                </c:pt>
                <c:pt idx="10053">
                  <c:v>750</c:v>
                </c:pt>
                <c:pt idx="10054">
                  <c:v>750</c:v>
                </c:pt>
                <c:pt idx="10055">
                  <c:v>750</c:v>
                </c:pt>
                <c:pt idx="10056">
                  <c:v>750</c:v>
                </c:pt>
                <c:pt idx="10057">
                  <c:v>750</c:v>
                </c:pt>
                <c:pt idx="10058">
                  <c:v>750</c:v>
                </c:pt>
                <c:pt idx="10059">
                  <c:v>750</c:v>
                </c:pt>
                <c:pt idx="10060">
                  <c:v>750</c:v>
                </c:pt>
                <c:pt idx="10061">
                  <c:v>750</c:v>
                </c:pt>
                <c:pt idx="10062">
                  <c:v>750</c:v>
                </c:pt>
                <c:pt idx="10063">
                  <c:v>750</c:v>
                </c:pt>
                <c:pt idx="10064">
                  <c:v>750</c:v>
                </c:pt>
                <c:pt idx="10065">
                  <c:v>750</c:v>
                </c:pt>
                <c:pt idx="10066">
                  <c:v>750</c:v>
                </c:pt>
                <c:pt idx="10067">
                  <c:v>750</c:v>
                </c:pt>
                <c:pt idx="10068">
                  <c:v>750</c:v>
                </c:pt>
                <c:pt idx="10069">
                  <c:v>750</c:v>
                </c:pt>
                <c:pt idx="10070">
                  <c:v>750</c:v>
                </c:pt>
                <c:pt idx="10071">
                  <c:v>750</c:v>
                </c:pt>
                <c:pt idx="10072">
                  <c:v>750</c:v>
                </c:pt>
                <c:pt idx="10073">
                  <c:v>750</c:v>
                </c:pt>
                <c:pt idx="10074">
                  <c:v>750</c:v>
                </c:pt>
                <c:pt idx="10075">
                  <c:v>750</c:v>
                </c:pt>
                <c:pt idx="10076">
                  <c:v>750</c:v>
                </c:pt>
                <c:pt idx="10077">
                  <c:v>750</c:v>
                </c:pt>
                <c:pt idx="10078">
                  <c:v>750</c:v>
                </c:pt>
                <c:pt idx="10079">
                  <c:v>750</c:v>
                </c:pt>
                <c:pt idx="10080">
                  <c:v>750</c:v>
                </c:pt>
                <c:pt idx="10081">
                  <c:v>750</c:v>
                </c:pt>
                <c:pt idx="10082">
                  <c:v>750</c:v>
                </c:pt>
                <c:pt idx="10083">
                  <c:v>750</c:v>
                </c:pt>
                <c:pt idx="10084">
                  <c:v>750</c:v>
                </c:pt>
                <c:pt idx="10085">
                  <c:v>750</c:v>
                </c:pt>
                <c:pt idx="10086">
                  <c:v>750</c:v>
                </c:pt>
                <c:pt idx="10087">
                  <c:v>750</c:v>
                </c:pt>
                <c:pt idx="10088">
                  <c:v>750</c:v>
                </c:pt>
                <c:pt idx="10089">
                  <c:v>750</c:v>
                </c:pt>
                <c:pt idx="10090">
                  <c:v>750</c:v>
                </c:pt>
                <c:pt idx="10091">
                  <c:v>750</c:v>
                </c:pt>
                <c:pt idx="10092">
                  <c:v>750</c:v>
                </c:pt>
                <c:pt idx="10093">
                  <c:v>750</c:v>
                </c:pt>
                <c:pt idx="10094">
                  <c:v>750</c:v>
                </c:pt>
                <c:pt idx="10095">
                  <c:v>750</c:v>
                </c:pt>
                <c:pt idx="10096">
                  <c:v>750</c:v>
                </c:pt>
                <c:pt idx="10097">
                  <c:v>750</c:v>
                </c:pt>
                <c:pt idx="10098">
                  <c:v>750</c:v>
                </c:pt>
                <c:pt idx="10099">
                  <c:v>750</c:v>
                </c:pt>
                <c:pt idx="10100">
                  <c:v>750</c:v>
                </c:pt>
                <c:pt idx="10101">
                  <c:v>750</c:v>
                </c:pt>
                <c:pt idx="10102">
                  <c:v>750</c:v>
                </c:pt>
                <c:pt idx="10103">
                  <c:v>750</c:v>
                </c:pt>
                <c:pt idx="10104">
                  <c:v>750</c:v>
                </c:pt>
                <c:pt idx="10105">
                  <c:v>750</c:v>
                </c:pt>
                <c:pt idx="10106">
                  <c:v>750</c:v>
                </c:pt>
                <c:pt idx="10107">
                  <c:v>750</c:v>
                </c:pt>
                <c:pt idx="10108">
                  <c:v>750</c:v>
                </c:pt>
                <c:pt idx="10109">
                  <c:v>750</c:v>
                </c:pt>
                <c:pt idx="10110">
                  <c:v>750</c:v>
                </c:pt>
                <c:pt idx="10111">
                  <c:v>750</c:v>
                </c:pt>
                <c:pt idx="10112">
                  <c:v>750</c:v>
                </c:pt>
                <c:pt idx="10113">
                  <c:v>750</c:v>
                </c:pt>
                <c:pt idx="10114">
                  <c:v>750</c:v>
                </c:pt>
                <c:pt idx="10115">
                  <c:v>750</c:v>
                </c:pt>
                <c:pt idx="10116">
                  <c:v>750</c:v>
                </c:pt>
                <c:pt idx="10117">
                  <c:v>750</c:v>
                </c:pt>
                <c:pt idx="10118">
                  <c:v>750</c:v>
                </c:pt>
                <c:pt idx="10119">
                  <c:v>750</c:v>
                </c:pt>
                <c:pt idx="10120">
                  <c:v>750</c:v>
                </c:pt>
                <c:pt idx="10121">
                  <c:v>750</c:v>
                </c:pt>
                <c:pt idx="10122">
                  <c:v>750</c:v>
                </c:pt>
                <c:pt idx="10123">
                  <c:v>750</c:v>
                </c:pt>
                <c:pt idx="10124">
                  <c:v>750</c:v>
                </c:pt>
                <c:pt idx="10125">
                  <c:v>750</c:v>
                </c:pt>
                <c:pt idx="10126">
                  <c:v>750</c:v>
                </c:pt>
                <c:pt idx="10127">
                  <c:v>750</c:v>
                </c:pt>
                <c:pt idx="10128">
                  <c:v>750</c:v>
                </c:pt>
                <c:pt idx="10129">
                  <c:v>750</c:v>
                </c:pt>
                <c:pt idx="10130">
                  <c:v>750</c:v>
                </c:pt>
                <c:pt idx="10131">
                  <c:v>750</c:v>
                </c:pt>
                <c:pt idx="10132">
                  <c:v>750</c:v>
                </c:pt>
                <c:pt idx="10133">
                  <c:v>750</c:v>
                </c:pt>
                <c:pt idx="10134">
                  <c:v>750</c:v>
                </c:pt>
                <c:pt idx="10135">
                  <c:v>750</c:v>
                </c:pt>
                <c:pt idx="10136">
                  <c:v>750</c:v>
                </c:pt>
                <c:pt idx="10137">
                  <c:v>750</c:v>
                </c:pt>
                <c:pt idx="10138">
                  <c:v>750</c:v>
                </c:pt>
                <c:pt idx="10139">
                  <c:v>750</c:v>
                </c:pt>
                <c:pt idx="10140">
                  <c:v>750</c:v>
                </c:pt>
                <c:pt idx="10141">
                  <c:v>750</c:v>
                </c:pt>
                <c:pt idx="10142">
                  <c:v>750</c:v>
                </c:pt>
                <c:pt idx="10143">
                  <c:v>750</c:v>
                </c:pt>
                <c:pt idx="10144">
                  <c:v>750</c:v>
                </c:pt>
                <c:pt idx="10145">
                  <c:v>750</c:v>
                </c:pt>
                <c:pt idx="10146">
                  <c:v>750</c:v>
                </c:pt>
                <c:pt idx="10147">
                  <c:v>750</c:v>
                </c:pt>
                <c:pt idx="10148">
                  <c:v>750</c:v>
                </c:pt>
                <c:pt idx="10149">
                  <c:v>750</c:v>
                </c:pt>
                <c:pt idx="10150">
                  <c:v>750</c:v>
                </c:pt>
                <c:pt idx="10151">
                  <c:v>750</c:v>
                </c:pt>
                <c:pt idx="10152">
                  <c:v>750</c:v>
                </c:pt>
                <c:pt idx="10153">
                  <c:v>750</c:v>
                </c:pt>
                <c:pt idx="10154">
                  <c:v>750</c:v>
                </c:pt>
                <c:pt idx="10155">
                  <c:v>750</c:v>
                </c:pt>
                <c:pt idx="10156">
                  <c:v>750</c:v>
                </c:pt>
                <c:pt idx="10157">
                  <c:v>750</c:v>
                </c:pt>
                <c:pt idx="10158">
                  <c:v>750</c:v>
                </c:pt>
                <c:pt idx="10159">
                  <c:v>750</c:v>
                </c:pt>
                <c:pt idx="10160">
                  <c:v>750</c:v>
                </c:pt>
                <c:pt idx="10161">
                  <c:v>750</c:v>
                </c:pt>
                <c:pt idx="10162">
                  <c:v>750</c:v>
                </c:pt>
                <c:pt idx="10163">
                  <c:v>750</c:v>
                </c:pt>
                <c:pt idx="10164">
                  <c:v>750</c:v>
                </c:pt>
                <c:pt idx="10165">
                  <c:v>750</c:v>
                </c:pt>
                <c:pt idx="10166">
                  <c:v>750</c:v>
                </c:pt>
                <c:pt idx="10167">
                  <c:v>750</c:v>
                </c:pt>
                <c:pt idx="10168">
                  <c:v>750</c:v>
                </c:pt>
                <c:pt idx="10169">
                  <c:v>750</c:v>
                </c:pt>
                <c:pt idx="10170">
                  <c:v>750</c:v>
                </c:pt>
                <c:pt idx="10171">
                  <c:v>750</c:v>
                </c:pt>
                <c:pt idx="10172">
                  <c:v>750</c:v>
                </c:pt>
                <c:pt idx="10173">
                  <c:v>750</c:v>
                </c:pt>
                <c:pt idx="10174">
                  <c:v>750</c:v>
                </c:pt>
                <c:pt idx="10175">
                  <c:v>750</c:v>
                </c:pt>
                <c:pt idx="10176">
                  <c:v>750</c:v>
                </c:pt>
                <c:pt idx="10177">
                  <c:v>750</c:v>
                </c:pt>
                <c:pt idx="10178">
                  <c:v>750</c:v>
                </c:pt>
                <c:pt idx="10179">
                  <c:v>750</c:v>
                </c:pt>
                <c:pt idx="10180">
                  <c:v>750</c:v>
                </c:pt>
                <c:pt idx="10181">
                  <c:v>750</c:v>
                </c:pt>
                <c:pt idx="10182">
                  <c:v>750</c:v>
                </c:pt>
                <c:pt idx="10183">
                  <c:v>750</c:v>
                </c:pt>
                <c:pt idx="10184">
                  <c:v>750</c:v>
                </c:pt>
                <c:pt idx="10185">
                  <c:v>750</c:v>
                </c:pt>
                <c:pt idx="10186">
                  <c:v>750</c:v>
                </c:pt>
                <c:pt idx="10187">
                  <c:v>750</c:v>
                </c:pt>
                <c:pt idx="10188">
                  <c:v>750</c:v>
                </c:pt>
                <c:pt idx="10189">
                  <c:v>750</c:v>
                </c:pt>
                <c:pt idx="10190">
                  <c:v>750</c:v>
                </c:pt>
                <c:pt idx="10191">
                  <c:v>750</c:v>
                </c:pt>
                <c:pt idx="10192">
                  <c:v>750</c:v>
                </c:pt>
                <c:pt idx="10193">
                  <c:v>750</c:v>
                </c:pt>
                <c:pt idx="10194">
                  <c:v>750</c:v>
                </c:pt>
                <c:pt idx="10195">
                  <c:v>750</c:v>
                </c:pt>
                <c:pt idx="10196">
                  <c:v>750</c:v>
                </c:pt>
                <c:pt idx="10197">
                  <c:v>750</c:v>
                </c:pt>
                <c:pt idx="10198">
                  <c:v>750</c:v>
                </c:pt>
                <c:pt idx="10199">
                  <c:v>750</c:v>
                </c:pt>
                <c:pt idx="10200">
                  <c:v>750</c:v>
                </c:pt>
                <c:pt idx="10201">
                  <c:v>750</c:v>
                </c:pt>
                <c:pt idx="10202">
                  <c:v>750</c:v>
                </c:pt>
                <c:pt idx="10203">
                  <c:v>750</c:v>
                </c:pt>
                <c:pt idx="10204">
                  <c:v>750</c:v>
                </c:pt>
                <c:pt idx="10205">
                  <c:v>750</c:v>
                </c:pt>
                <c:pt idx="10206">
                  <c:v>750</c:v>
                </c:pt>
                <c:pt idx="10207">
                  <c:v>750</c:v>
                </c:pt>
                <c:pt idx="10208">
                  <c:v>750</c:v>
                </c:pt>
                <c:pt idx="10209">
                  <c:v>750</c:v>
                </c:pt>
                <c:pt idx="10210">
                  <c:v>750</c:v>
                </c:pt>
                <c:pt idx="10211">
                  <c:v>750</c:v>
                </c:pt>
                <c:pt idx="10212">
                  <c:v>750</c:v>
                </c:pt>
                <c:pt idx="10213">
                  <c:v>750</c:v>
                </c:pt>
                <c:pt idx="10214">
                  <c:v>750</c:v>
                </c:pt>
                <c:pt idx="10215">
                  <c:v>750</c:v>
                </c:pt>
                <c:pt idx="10216">
                  <c:v>750</c:v>
                </c:pt>
                <c:pt idx="10217">
                  <c:v>750</c:v>
                </c:pt>
                <c:pt idx="10218">
                  <c:v>750</c:v>
                </c:pt>
                <c:pt idx="10219">
                  <c:v>750</c:v>
                </c:pt>
                <c:pt idx="10220">
                  <c:v>750</c:v>
                </c:pt>
                <c:pt idx="10221">
                  <c:v>750</c:v>
                </c:pt>
                <c:pt idx="10222">
                  <c:v>750</c:v>
                </c:pt>
                <c:pt idx="10223">
                  <c:v>750</c:v>
                </c:pt>
                <c:pt idx="10224">
                  <c:v>750</c:v>
                </c:pt>
                <c:pt idx="10225">
                  <c:v>750</c:v>
                </c:pt>
                <c:pt idx="10226">
                  <c:v>750</c:v>
                </c:pt>
                <c:pt idx="10227">
                  <c:v>750</c:v>
                </c:pt>
                <c:pt idx="10228">
                  <c:v>750</c:v>
                </c:pt>
                <c:pt idx="10229">
                  <c:v>750</c:v>
                </c:pt>
                <c:pt idx="10230">
                  <c:v>750</c:v>
                </c:pt>
                <c:pt idx="10231">
                  <c:v>750</c:v>
                </c:pt>
                <c:pt idx="10232">
                  <c:v>750</c:v>
                </c:pt>
                <c:pt idx="10233">
                  <c:v>750</c:v>
                </c:pt>
                <c:pt idx="10234">
                  <c:v>750</c:v>
                </c:pt>
                <c:pt idx="10235">
                  <c:v>750</c:v>
                </c:pt>
                <c:pt idx="10236">
                  <c:v>750</c:v>
                </c:pt>
                <c:pt idx="10237">
                  <c:v>750</c:v>
                </c:pt>
                <c:pt idx="10238">
                  <c:v>750</c:v>
                </c:pt>
                <c:pt idx="10239">
                  <c:v>750</c:v>
                </c:pt>
                <c:pt idx="10240">
                  <c:v>750</c:v>
                </c:pt>
                <c:pt idx="10241">
                  <c:v>750</c:v>
                </c:pt>
                <c:pt idx="10242">
                  <c:v>750</c:v>
                </c:pt>
                <c:pt idx="10243">
                  <c:v>750</c:v>
                </c:pt>
                <c:pt idx="10244">
                  <c:v>750</c:v>
                </c:pt>
                <c:pt idx="10245">
                  <c:v>750</c:v>
                </c:pt>
                <c:pt idx="10246">
                  <c:v>750</c:v>
                </c:pt>
                <c:pt idx="10247">
                  <c:v>750</c:v>
                </c:pt>
                <c:pt idx="10248">
                  <c:v>750</c:v>
                </c:pt>
                <c:pt idx="10249">
                  <c:v>750</c:v>
                </c:pt>
                <c:pt idx="10250">
                  <c:v>750</c:v>
                </c:pt>
                <c:pt idx="10251">
                  <c:v>750</c:v>
                </c:pt>
                <c:pt idx="10252">
                  <c:v>750</c:v>
                </c:pt>
                <c:pt idx="10253">
                  <c:v>750</c:v>
                </c:pt>
                <c:pt idx="10254">
                  <c:v>750</c:v>
                </c:pt>
                <c:pt idx="10255">
                  <c:v>750</c:v>
                </c:pt>
                <c:pt idx="10256">
                  <c:v>750</c:v>
                </c:pt>
                <c:pt idx="10257">
                  <c:v>750</c:v>
                </c:pt>
                <c:pt idx="10258">
                  <c:v>750</c:v>
                </c:pt>
                <c:pt idx="10259">
                  <c:v>750</c:v>
                </c:pt>
                <c:pt idx="10260">
                  <c:v>750</c:v>
                </c:pt>
                <c:pt idx="10261">
                  <c:v>750</c:v>
                </c:pt>
                <c:pt idx="10262">
                  <c:v>750</c:v>
                </c:pt>
                <c:pt idx="10263">
                  <c:v>750</c:v>
                </c:pt>
                <c:pt idx="10264">
                  <c:v>750</c:v>
                </c:pt>
                <c:pt idx="10265">
                  <c:v>750</c:v>
                </c:pt>
                <c:pt idx="10266">
                  <c:v>750</c:v>
                </c:pt>
                <c:pt idx="10267">
                  <c:v>750</c:v>
                </c:pt>
                <c:pt idx="10268">
                  <c:v>750</c:v>
                </c:pt>
                <c:pt idx="10269">
                  <c:v>750</c:v>
                </c:pt>
                <c:pt idx="10270">
                  <c:v>750</c:v>
                </c:pt>
                <c:pt idx="10271">
                  <c:v>750</c:v>
                </c:pt>
                <c:pt idx="10272">
                  <c:v>750</c:v>
                </c:pt>
                <c:pt idx="10273">
                  <c:v>750</c:v>
                </c:pt>
                <c:pt idx="10274">
                  <c:v>750</c:v>
                </c:pt>
                <c:pt idx="10275">
                  <c:v>750</c:v>
                </c:pt>
                <c:pt idx="10276">
                  <c:v>750</c:v>
                </c:pt>
                <c:pt idx="10277">
                  <c:v>750</c:v>
                </c:pt>
                <c:pt idx="10278">
                  <c:v>750</c:v>
                </c:pt>
                <c:pt idx="10279">
                  <c:v>750</c:v>
                </c:pt>
                <c:pt idx="10280">
                  <c:v>750</c:v>
                </c:pt>
                <c:pt idx="10281">
                  <c:v>750</c:v>
                </c:pt>
                <c:pt idx="10282">
                  <c:v>750</c:v>
                </c:pt>
                <c:pt idx="10283">
                  <c:v>750</c:v>
                </c:pt>
                <c:pt idx="10284">
                  <c:v>750</c:v>
                </c:pt>
                <c:pt idx="10285">
                  <c:v>750</c:v>
                </c:pt>
                <c:pt idx="10286">
                  <c:v>750</c:v>
                </c:pt>
                <c:pt idx="10287">
                  <c:v>750</c:v>
                </c:pt>
                <c:pt idx="10288">
                  <c:v>750</c:v>
                </c:pt>
                <c:pt idx="10289">
                  <c:v>750</c:v>
                </c:pt>
                <c:pt idx="10290">
                  <c:v>750</c:v>
                </c:pt>
                <c:pt idx="10291">
                  <c:v>750</c:v>
                </c:pt>
                <c:pt idx="10292">
                  <c:v>750</c:v>
                </c:pt>
                <c:pt idx="10293">
                  <c:v>750</c:v>
                </c:pt>
                <c:pt idx="10294">
                  <c:v>750</c:v>
                </c:pt>
                <c:pt idx="10295">
                  <c:v>750</c:v>
                </c:pt>
                <c:pt idx="10296">
                  <c:v>750</c:v>
                </c:pt>
                <c:pt idx="10297">
                  <c:v>750</c:v>
                </c:pt>
                <c:pt idx="10298">
                  <c:v>750</c:v>
                </c:pt>
                <c:pt idx="10299">
                  <c:v>750</c:v>
                </c:pt>
                <c:pt idx="10300">
                  <c:v>750</c:v>
                </c:pt>
                <c:pt idx="10301">
                  <c:v>750</c:v>
                </c:pt>
                <c:pt idx="10302">
                  <c:v>750</c:v>
                </c:pt>
                <c:pt idx="10303">
                  <c:v>750</c:v>
                </c:pt>
                <c:pt idx="10304">
                  <c:v>750</c:v>
                </c:pt>
                <c:pt idx="10305">
                  <c:v>750</c:v>
                </c:pt>
                <c:pt idx="10306">
                  <c:v>750</c:v>
                </c:pt>
                <c:pt idx="10307">
                  <c:v>750</c:v>
                </c:pt>
                <c:pt idx="10308">
                  <c:v>750</c:v>
                </c:pt>
                <c:pt idx="10309">
                  <c:v>750</c:v>
                </c:pt>
                <c:pt idx="10310">
                  <c:v>750</c:v>
                </c:pt>
                <c:pt idx="10311">
                  <c:v>750</c:v>
                </c:pt>
                <c:pt idx="10312">
                  <c:v>750</c:v>
                </c:pt>
                <c:pt idx="10313">
                  <c:v>750</c:v>
                </c:pt>
                <c:pt idx="10314">
                  <c:v>750</c:v>
                </c:pt>
                <c:pt idx="10315">
                  <c:v>750</c:v>
                </c:pt>
                <c:pt idx="10316">
                  <c:v>750</c:v>
                </c:pt>
                <c:pt idx="10317">
                  <c:v>750</c:v>
                </c:pt>
                <c:pt idx="10318">
                  <c:v>750</c:v>
                </c:pt>
                <c:pt idx="10319">
                  <c:v>750</c:v>
                </c:pt>
                <c:pt idx="10320">
                  <c:v>750</c:v>
                </c:pt>
                <c:pt idx="10321">
                  <c:v>750</c:v>
                </c:pt>
                <c:pt idx="10322">
                  <c:v>750</c:v>
                </c:pt>
                <c:pt idx="10323">
                  <c:v>750</c:v>
                </c:pt>
                <c:pt idx="10324">
                  <c:v>750</c:v>
                </c:pt>
                <c:pt idx="10325">
                  <c:v>750</c:v>
                </c:pt>
                <c:pt idx="10326">
                  <c:v>750</c:v>
                </c:pt>
                <c:pt idx="10327">
                  <c:v>750</c:v>
                </c:pt>
                <c:pt idx="10328">
                  <c:v>750</c:v>
                </c:pt>
                <c:pt idx="10329">
                  <c:v>750</c:v>
                </c:pt>
                <c:pt idx="10330">
                  <c:v>750</c:v>
                </c:pt>
                <c:pt idx="10331">
                  <c:v>750</c:v>
                </c:pt>
                <c:pt idx="10332">
                  <c:v>750</c:v>
                </c:pt>
                <c:pt idx="10333">
                  <c:v>750</c:v>
                </c:pt>
                <c:pt idx="10334">
                  <c:v>750</c:v>
                </c:pt>
                <c:pt idx="10335">
                  <c:v>750</c:v>
                </c:pt>
                <c:pt idx="10336">
                  <c:v>750</c:v>
                </c:pt>
                <c:pt idx="10337">
                  <c:v>750</c:v>
                </c:pt>
                <c:pt idx="10338">
                  <c:v>750</c:v>
                </c:pt>
                <c:pt idx="10339">
                  <c:v>750</c:v>
                </c:pt>
                <c:pt idx="10340">
                  <c:v>750</c:v>
                </c:pt>
                <c:pt idx="10341">
                  <c:v>750</c:v>
                </c:pt>
                <c:pt idx="10342">
                  <c:v>750</c:v>
                </c:pt>
                <c:pt idx="10343">
                  <c:v>750</c:v>
                </c:pt>
                <c:pt idx="10344">
                  <c:v>750</c:v>
                </c:pt>
                <c:pt idx="10345">
                  <c:v>750</c:v>
                </c:pt>
                <c:pt idx="10346">
                  <c:v>750</c:v>
                </c:pt>
                <c:pt idx="10347">
                  <c:v>750</c:v>
                </c:pt>
                <c:pt idx="10348">
                  <c:v>750</c:v>
                </c:pt>
                <c:pt idx="10349">
                  <c:v>750</c:v>
                </c:pt>
                <c:pt idx="10350">
                  <c:v>750</c:v>
                </c:pt>
                <c:pt idx="10351">
                  <c:v>750</c:v>
                </c:pt>
                <c:pt idx="10352">
                  <c:v>750</c:v>
                </c:pt>
                <c:pt idx="10353">
                  <c:v>750</c:v>
                </c:pt>
                <c:pt idx="10354">
                  <c:v>750</c:v>
                </c:pt>
                <c:pt idx="10355">
                  <c:v>750</c:v>
                </c:pt>
                <c:pt idx="10356">
                  <c:v>750</c:v>
                </c:pt>
                <c:pt idx="10357">
                  <c:v>750</c:v>
                </c:pt>
                <c:pt idx="10358">
                  <c:v>750</c:v>
                </c:pt>
                <c:pt idx="10359">
                  <c:v>750</c:v>
                </c:pt>
                <c:pt idx="10360">
                  <c:v>750</c:v>
                </c:pt>
                <c:pt idx="10361">
                  <c:v>750</c:v>
                </c:pt>
                <c:pt idx="10362">
                  <c:v>750</c:v>
                </c:pt>
                <c:pt idx="10363">
                  <c:v>750</c:v>
                </c:pt>
                <c:pt idx="10364">
                  <c:v>750</c:v>
                </c:pt>
                <c:pt idx="10365">
                  <c:v>750</c:v>
                </c:pt>
                <c:pt idx="10366">
                  <c:v>750</c:v>
                </c:pt>
                <c:pt idx="10367">
                  <c:v>750</c:v>
                </c:pt>
                <c:pt idx="10368">
                  <c:v>750</c:v>
                </c:pt>
                <c:pt idx="10369">
                  <c:v>750</c:v>
                </c:pt>
                <c:pt idx="10370">
                  <c:v>750</c:v>
                </c:pt>
                <c:pt idx="10371">
                  <c:v>750</c:v>
                </c:pt>
                <c:pt idx="10372">
                  <c:v>750</c:v>
                </c:pt>
                <c:pt idx="10373">
                  <c:v>750</c:v>
                </c:pt>
                <c:pt idx="10374">
                  <c:v>750</c:v>
                </c:pt>
                <c:pt idx="10375">
                  <c:v>750</c:v>
                </c:pt>
                <c:pt idx="10376">
                  <c:v>750</c:v>
                </c:pt>
                <c:pt idx="10377">
                  <c:v>750</c:v>
                </c:pt>
                <c:pt idx="10378">
                  <c:v>750</c:v>
                </c:pt>
                <c:pt idx="10379">
                  <c:v>750</c:v>
                </c:pt>
                <c:pt idx="10380">
                  <c:v>750</c:v>
                </c:pt>
                <c:pt idx="10381">
                  <c:v>750</c:v>
                </c:pt>
                <c:pt idx="10382">
                  <c:v>750</c:v>
                </c:pt>
                <c:pt idx="10383">
                  <c:v>750</c:v>
                </c:pt>
                <c:pt idx="10384">
                  <c:v>750</c:v>
                </c:pt>
                <c:pt idx="10385">
                  <c:v>750</c:v>
                </c:pt>
                <c:pt idx="10386">
                  <c:v>750</c:v>
                </c:pt>
                <c:pt idx="10387">
                  <c:v>750</c:v>
                </c:pt>
                <c:pt idx="10388">
                  <c:v>750</c:v>
                </c:pt>
                <c:pt idx="10389">
                  <c:v>750</c:v>
                </c:pt>
                <c:pt idx="10390">
                  <c:v>750</c:v>
                </c:pt>
                <c:pt idx="10391">
                  <c:v>750</c:v>
                </c:pt>
                <c:pt idx="10392">
                  <c:v>750</c:v>
                </c:pt>
                <c:pt idx="10393">
                  <c:v>750</c:v>
                </c:pt>
                <c:pt idx="10394">
                  <c:v>750</c:v>
                </c:pt>
                <c:pt idx="10395">
                  <c:v>750</c:v>
                </c:pt>
                <c:pt idx="10396">
                  <c:v>750</c:v>
                </c:pt>
                <c:pt idx="10397">
                  <c:v>750</c:v>
                </c:pt>
                <c:pt idx="10398">
                  <c:v>750</c:v>
                </c:pt>
                <c:pt idx="10399">
                  <c:v>750</c:v>
                </c:pt>
                <c:pt idx="10400">
                  <c:v>750</c:v>
                </c:pt>
                <c:pt idx="10401">
                  <c:v>750</c:v>
                </c:pt>
                <c:pt idx="10402">
                  <c:v>750</c:v>
                </c:pt>
                <c:pt idx="10403">
                  <c:v>750</c:v>
                </c:pt>
                <c:pt idx="10404">
                  <c:v>750</c:v>
                </c:pt>
                <c:pt idx="10405">
                  <c:v>750</c:v>
                </c:pt>
                <c:pt idx="10406">
                  <c:v>750</c:v>
                </c:pt>
                <c:pt idx="10407">
                  <c:v>750</c:v>
                </c:pt>
                <c:pt idx="10408">
                  <c:v>750</c:v>
                </c:pt>
                <c:pt idx="10409">
                  <c:v>750</c:v>
                </c:pt>
                <c:pt idx="10410">
                  <c:v>750</c:v>
                </c:pt>
                <c:pt idx="10411">
                  <c:v>750</c:v>
                </c:pt>
                <c:pt idx="10412">
                  <c:v>750</c:v>
                </c:pt>
                <c:pt idx="10413">
                  <c:v>750</c:v>
                </c:pt>
                <c:pt idx="10414">
                  <c:v>750</c:v>
                </c:pt>
                <c:pt idx="10415">
                  <c:v>750</c:v>
                </c:pt>
                <c:pt idx="10416">
                  <c:v>750</c:v>
                </c:pt>
                <c:pt idx="10417">
                  <c:v>750</c:v>
                </c:pt>
                <c:pt idx="10418">
                  <c:v>750</c:v>
                </c:pt>
                <c:pt idx="10419">
                  <c:v>750</c:v>
                </c:pt>
                <c:pt idx="10420">
                  <c:v>750</c:v>
                </c:pt>
                <c:pt idx="10421">
                  <c:v>750</c:v>
                </c:pt>
                <c:pt idx="10422">
                  <c:v>750</c:v>
                </c:pt>
                <c:pt idx="10423">
                  <c:v>750</c:v>
                </c:pt>
                <c:pt idx="10424">
                  <c:v>750</c:v>
                </c:pt>
                <c:pt idx="10425">
                  <c:v>750</c:v>
                </c:pt>
                <c:pt idx="10426">
                  <c:v>750</c:v>
                </c:pt>
                <c:pt idx="10427">
                  <c:v>750</c:v>
                </c:pt>
                <c:pt idx="10428">
                  <c:v>750</c:v>
                </c:pt>
                <c:pt idx="10429">
                  <c:v>750</c:v>
                </c:pt>
                <c:pt idx="10430">
                  <c:v>750</c:v>
                </c:pt>
                <c:pt idx="10431">
                  <c:v>750</c:v>
                </c:pt>
                <c:pt idx="10432">
                  <c:v>750</c:v>
                </c:pt>
                <c:pt idx="10433">
                  <c:v>750</c:v>
                </c:pt>
                <c:pt idx="10434">
                  <c:v>750</c:v>
                </c:pt>
                <c:pt idx="10435">
                  <c:v>750</c:v>
                </c:pt>
                <c:pt idx="10436">
                  <c:v>750</c:v>
                </c:pt>
                <c:pt idx="10437">
                  <c:v>750</c:v>
                </c:pt>
                <c:pt idx="10438">
                  <c:v>750</c:v>
                </c:pt>
                <c:pt idx="10439">
                  <c:v>750</c:v>
                </c:pt>
                <c:pt idx="10440">
                  <c:v>750</c:v>
                </c:pt>
                <c:pt idx="10441">
                  <c:v>750</c:v>
                </c:pt>
                <c:pt idx="10442">
                  <c:v>750</c:v>
                </c:pt>
                <c:pt idx="10443">
                  <c:v>750</c:v>
                </c:pt>
                <c:pt idx="10444">
                  <c:v>750</c:v>
                </c:pt>
                <c:pt idx="10445">
                  <c:v>750</c:v>
                </c:pt>
                <c:pt idx="10446">
                  <c:v>750</c:v>
                </c:pt>
                <c:pt idx="10447">
                  <c:v>750</c:v>
                </c:pt>
                <c:pt idx="10448">
                  <c:v>750</c:v>
                </c:pt>
                <c:pt idx="10449">
                  <c:v>750</c:v>
                </c:pt>
                <c:pt idx="10450">
                  <c:v>750</c:v>
                </c:pt>
                <c:pt idx="10451">
                  <c:v>750</c:v>
                </c:pt>
                <c:pt idx="10452">
                  <c:v>750</c:v>
                </c:pt>
                <c:pt idx="10453">
                  <c:v>750</c:v>
                </c:pt>
                <c:pt idx="10454">
                  <c:v>750</c:v>
                </c:pt>
                <c:pt idx="10455">
                  <c:v>750</c:v>
                </c:pt>
                <c:pt idx="10456">
                  <c:v>750</c:v>
                </c:pt>
                <c:pt idx="10457">
                  <c:v>750</c:v>
                </c:pt>
                <c:pt idx="10458">
                  <c:v>750</c:v>
                </c:pt>
                <c:pt idx="10459">
                  <c:v>750</c:v>
                </c:pt>
                <c:pt idx="10460">
                  <c:v>750</c:v>
                </c:pt>
                <c:pt idx="10461">
                  <c:v>750</c:v>
                </c:pt>
                <c:pt idx="10462">
                  <c:v>750</c:v>
                </c:pt>
                <c:pt idx="10463">
                  <c:v>750</c:v>
                </c:pt>
                <c:pt idx="10464">
                  <c:v>750</c:v>
                </c:pt>
                <c:pt idx="10465">
                  <c:v>750</c:v>
                </c:pt>
                <c:pt idx="10466">
                  <c:v>750</c:v>
                </c:pt>
                <c:pt idx="10467">
                  <c:v>750</c:v>
                </c:pt>
                <c:pt idx="10468">
                  <c:v>750</c:v>
                </c:pt>
                <c:pt idx="10469">
                  <c:v>750</c:v>
                </c:pt>
                <c:pt idx="10470">
                  <c:v>750</c:v>
                </c:pt>
                <c:pt idx="10471">
                  <c:v>750</c:v>
                </c:pt>
                <c:pt idx="10472">
                  <c:v>750</c:v>
                </c:pt>
                <c:pt idx="10473">
                  <c:v>750</c:v>
                </c:pt>
                <c:pt idx="10474">
                  <c:v>750</c:v>
                </c:pt>
                <c:pt idx="10475">
                  <c:v>750</c:v>
                </c:pt>
                <c:pt idx="10476">
                  <c:v>750</c:v>
                </c:pt>
                <c:pt idx="10477">
                  <c:v>750</c:v>
                </c:pt>
                <c:pt idx="10478">
                  <c:v>750</c:v>
                </c:pt>
                <c:pt idx="10479">
                  <c:v>750</c:v>
                </c:pt>
                <c:pt idx="10480">
                  <c:v>750</c:v>
                </c:pt>
                <c:pt idx="10481">
                  <c:v>750</c:v>
                </c:pt>
                <c:pt idx="10482">
                  <c:v>750</c:v>
                </c:pt>
                <c:pt idx="10483">
                  <c:v>750</c:v>
                </c:pt>
                <c:pt idx="10484">
                  <c:v>750</c:v>
                </c:pt>
                <c:pt idx="10485">
                  <c:v>750</c:v>
                </c:pt>
                <c:pt idx="10486">
                  <c:v>750</c:v>
                </c:pt>
                <c:pt idx="10487">
                  <c:v>750</c:v>
                </c:pt>
                <c:pt idx="10488">
                  <c:v>750</c:v>
                </c:pt>
                <c:pt idx="10489">
                  <c:v>750</c:v>
                </c:pt>
                <c:pt idx="10490">
                  <c:v>750</c:v>
                </c:pt>
                <c:pt idx="10491">
                  <c:v>750</c:v>
                </c:pt>
                <c:pt idx="10492">
                  <c:v>750</c:v>
                </c:pt>
                <c:pt idx="10493">
                  <c:v>750</c:v>
                </c:pt>
                <c:pt idx="10494">
                  <c:v>750</c:v>
                </c:pt>
                <c:pt idx="10495">
                  <c:v>750</c:v>
                </c:pt>
                <c:pt idx="10496">
                  <c:v>750</c:v>
                </c:pt>
                <c:pt idx="10497">
                  <c:v>750</c:v>
                </c:pt>
                <c:pt idx="10498">
                  <c:v>750</c:v>
                </c:pt>
                <c:pt idx="10499">
                  <c:v>750</c:v>
                </c:pt>
                <c:pt idx="10500">
                  <c:v>750</c:v>
                </c:pt>
                <c:pt idx="10501">
                  <c:v>750</c:v>
                </c:pt>
                <c:pt idx="10502">
                  <c:v>750</c:v>
                </c:pt>
                <c:pt idx="10503">
                  <c:v>750</c:v>
                </c:pt>
                <c:pt idx="10504">
                  <c:v>750</c:v>
                </c:pt>
                <c:pt idx="10505">
                  <c:v>750</c:v>
                </c:pt>
                <c:pt idx="10506">
                  <c:v>750</c:v>
                </c:pt>
                <c:pt idx="10507">
                  <c:v>750</c:v>
                </c:pt>
                <c:pt idx="10508">
                  <c:v>750</c:v>
                </c:pt>
                <c:pt idx="10509">
                  <c:v>750</c:v>
                </c:pt>
                <c:pt idx="10510">
                  <c:v>750</c:v>
                </c:pt>
                <c:pt idx="10511">
                  <c:v>750</c:v>
                </c:pt>
                <c:pt idx="10512">
                  <c:v>750</c:v>
                </c:pt>
                <c:pt idx="10513">
                  <c:v>750</c:v>
                </c:pt>
                <c:pt idx="10514">
                  <c:v>750</c:v>
                </c:pt>
                <c:pt idx="10515">
                  <c:v>750</c:v>
                </c:pt>
                <c:pt idx="10516">
                  <c:v>750</c:v>
                </c:pt>
                <c:pt idx="10517">
                  <c:v>750</c:v>
                </c:pt>
                <c:pt idx="10518">
                  <c:v>750</c:v>
                </c:pt>
                <c:pt idx="10519">
                  <c:v>750</c:v>
                </c:pt>
                <c:pt idx="10520">
                  <c:v>750</c:v>
                </c:pt>
                <c:pt idx="10521">
                  <c:v>750</c:v>
                </c:pt>
                <c:pt idx="10522">
                  <c:v>750</c:v>
                </c:pt>
                <c:pt idx="10523">
                  <c:v>750</c:v>
                </c:pt>
                <c:pt idx="10524">
                  <c:v>750</c:v>
                </c:pt>
                <c:pt idx="10525">
                  <c:v>750</c:v>
                </c:pt>
                <c:pt idx="10526">
                  <c:v>750</c:v>
                </c:pt>
                <c:pt idx="10527">
                  <c:v>750</c:v>
                </c:pt>
                <c:pt idx="10528">
                  <c:v>750</c:v>
                </c:pt>
                <c:pt idx="10529">
                  <c:v>750</c:v>
                </c:pt>
                <c:pt idx="10530">
                  <c:v>750</c:v>
                </c:pt>
                <c:pt idx="10531">
                  <c:v>750</c:v>
                </c:pt>
                <c:pt idx="10532">
                  <c:v>750</c:v>
                </c:pt>
                <c:pt idx="10533">
                  <c:v>750</c:v>
                </c:pt>
                <c:pt idx="10534">
                  <c:v>750</c:v>
                </c:pt>
                <c:pt idx="10535">
                  <c:v>750</c:v>
                </c:pt>
                <c:pt idx="10536">
                  <c:v>750</c:v>
                </c:pt>
                <c:pt idx="10537">
                  <c:v>750</c:v>
                </c:pt>
                <c:pt idx="10538">
                  <c:v>750</c:v>
                </c:pt>
                <c:pt idx="10539">
                  <c:v>750</c:v>
                </c:pt>
                <c:pt idx="10540">
                  <c:v>750</c:v>
                </c:pt>
                <c:pt idx="10541">
                  <c:v>750</c:v>
                </c:pt>
                <c:pt idx="10542">
                  <c:v>750</c:v>
                </c:pt>
                <c:pt idx="10543">
                  <c:v>750</c:v>
                </c:pt>
                <c:pt idx="10544">
                  <c:v>750</c:v>
                </c:pt>
                <c:pt idx="10545">
                  <c:v>750</c:v>
                </c:pt>
                <c:pt idx="10546">
                  <c:v>750</c:v>
                </c:pt>
                <c:pt idx="10547">
                  <c:v>750</c:v>
                </c:pt>
                <c:pt idx="10548">
                  <c:v>750</c:v>
                </c:pt>
                <c:pt idx="10549">
                  <c:v>750</c:v>
                </c:pt>
                <c:pt idx="10550">
                  <c:v>750</c:v>
                </c:pt>
                <c:pt idx="10551">
                  <c:v>750</c:v>
                </c:pt>
                <c:pt idx="10552">
                  <c:v>750</c:v>
                </c:pt>
                <c:pt idx="10553">
                  <c:v>750</c:v>
                </c:pt>
                <c:pt idx="10554">
                  <c:v>750</c:v>
                </c:pt>
                <c:pt idx="10555">
                  <c:v>750</c:v>
                </c:pt>
                <c:pt idx="10556">
                  <c:v>750</c:v>
                </c:pt>
                <c:pt idx="10557">
                  <c:v>750</c:v>
                </c:pt>
                <c:pt idx="10558">
                  <c:v>750</c:v>
                </c:pt>
                <c:pt idx="10559">
                  <c:v>750</c:v>
                </c:pt>
                <c:pt idx="10560">
                  <c:v>750</c:v>
                </c:pt>
                <c:pt idx="10561">
                  <c:v>750</c:v>
                </c:pt>
                <c:pt idx="10562">
                  <c:v>750</c:v>
                </c:pt>
                <c:pt idx="10563">
                  <c:v>750</c:v>
                </c:pt>
                <c:pt idx="10564">
                  <c:v>750</c:v>
                </c:pt>
                <c:pt idx="10565">
                  <c:v>750</c:v>
                </c:pt>
                <c:pt idx="10566">
                  <c:v>750</c:v>
                </c:pt>
                <c:pt idx="10567">
                  <c:v>750</c:v>
                </c:pt>
                <c:pt idx="10568">
                  <c:v>750</c:v>
                </c:pt>
                <c:pt idx="10569">
                  <c:v>750</c:v>
                </c:pt>
                <c:pt idx="10570">
                  <c:v>750</c:v>
                </c:pt>
                <c:pt idx="10571">
                  <c:v>750</c:v>
                </c:pt>
                <c:pt idx="10572">
                  <c:v>750</c:v>
                </c:pt>
                <c:pt idx="10573">
                  <c:v>750</c:v>
                </c:pt>
                <c:pt idx="10574">
                  <c:v>750</c:v>
                </c:pt>
                <c:pt idx="10575">
                  <c:v>750</c:v>
                </c:pt>
                <c:pt idx="10576">
                  <c:v>750</c:v>
                </c:pt>
                <c:pt idx="10577">
                  <c:v>750</c:v>
                </c:pt>
                <c:pt idx="10578">
                  <c:v>750</c:v>
                </c:pt>
                <c:pt idx="10579">
                  <c:v>750</c:v>
                </c:pt>
                <c:pt idx="10580">
                  <c:v>750</c:v>
                </c:pt>
                <c:pt idx="10581">
                  <c:v>750</c:v>
                </c:pt>
                <c:pt idx="10582">
                  <c:v>750</c:v>
                </c:pt>
                <c:pt idx="10583">
                  <c:v>750</c:v>
                </c:pt>
                <c:pt idx="10584">
                  <c:v>750</c:v>
                </c:pt>
                <c:pt idx="10585">
                  <c:v>750</c:v>
                </c:pt>
                <c:pt idx="10586">
                  <c:v>750</c:v>
                </c:pt>
                <c:pt idx="10587">
                  <c:v>750</c:v>
                </c:pt>
                <c:pt idx="10588">
                  <c:v>750</c:v>
                </c:pt>
                <c:pt idx="10589">
                  <c:v>750</c:v>
                </c:pt>
                <c:pt idx="10590">
                  <c:v>750</c:v>
                </c:pt>
                <c:pt idx="10591">
                  <c:v>750</c:v>
                </c:pt>
                <c:pt idx="10592">
                  <c:v>750</c:v>
                </c:pt>
                <c:pt idx="10593">
                  <c:v>750</c:v>
                </c:pt>
                <c:pt idx="10594">
                  <c:v>750</c:v>
                </c:pt>
                <c:pt idx="10595">
                  <c:v>750</c:v>
                </c:pt>
                <c:pt idx="10596">
                  <c:v>750</c:v>
                </c:pt>
                <c:pt idx="10597">
                  <c:v>750</c:v>
                </c:pt>
                <c:pt idx="10598">
                  <c:v>750</c:v>
                </c:pt>
                <c:pt idx="10599">
                  <c:v>750</c:v>
                </c:pt>
                <c:pt idx="10600">
                  <c:v>750</c:v>
                </c:pt>
                <c:pt idx="10601">
                  <c:v>750</c:v>
                </c:pt>
                <c:pt idx="10602">
                  <c:v>750</c:v>
                </c:pt>
                <c:pt idx="10603">
                  <c:v>750</c:v>
                </c:pt>
                <c:pt idx="10604">
                  <c:v>750</c:v>
                </c:pt>
                <c:pt idx="10605">
                  <c:v>750</c:v>
                </c:pt>
                <c:pt idx="10606">
                  <c:v>750</c:v>
                </c:pt>
                <c:pt idx="10607">
                  <c:v>750</c:v>
                </c:pt>
                <c:pt idx="10608">
                  <c:v>750</c:v>
                </c:pt>
                <c:pt idx="10609">
                  <c:v>750</c:v>
                </c:pt>
                <c:pt idx="10610">
                  <c:v>750</c:v>
                </c:pt>
                <c:pt idx="10611">
                  <c:v>750</c:v>
                </c:pt>
                <c:pt idx="10612">
                  <c:v>750</c:v>
                </c:pt>
                <c:pt idx="10613">
                  <c:v>750</c:v>
                </c:pt>
                <c:pt idx="10614">
                  <c:v>750</c:v>
                </c:pt>
                <c:pt idx="10615">
                  <c:v>750</c:v>
                </c:pt>
                <c:pt idx="10616">
                  <c:v>750</c:v>
                </c:pt>
                <c:pt idx="10617">
                  <c:v>750</c:v>
                </c:pt>
                <c:pt idx="10618">
                  <c:v>750</c:v>
                </c:pt>
                <c:pt idx="10619">
                  <c:v>750</c:v>
                </c:pt>
                <c:pt idx="10620">
                  <c:v>750</c:v>
                </c:pt>
                <c:pt idx="10621">
                  <c:v>750</c:v>
                </c:pt>
                <c:pt idx="10622">
                  <c:v>750</c:v>
                </c:pt>
                <c:pt idx="10623">
                  <c:v>750</c:v>
                </c:pt>
                <c:pt idx="10624">
                  <c:v>750</c:v>
                </c:pt>
                <c:pt idx="10625">
                  <c:v>750</c:v>
                </c:pt>
                <c:pt idx="10626">
                  <c:v>750</c:v>
                </c:pt>
                <c:pt idx="10627">
                  <c:v>750</c:v>
                </c:pt>
                <c:pt idx="10628">
                  <c:v>750</c:v>
                </c:pt>
                <c:pt idx="10629">
                  <c:v>750</c:v>
                </c:pt>
                <c:pt idx="10630">
                  <c:v>750</c:v>
                </c:pt>
                <c:pt idx="10631">
                  <c:v>750</c:v>
                </c:pt>
                <c:pt idx="10632">
                  <c:v>750</c:v>
                </c:pt>
                <c:pt idx="10633">
                  <c:v>750</c:v>
                </c:pt>
                <c:pt idx="10634">
                  <c:v>750</c:v>
                </c:pt>
                <c:pt idx="10635">
                  <c:v>750</c:v>
                </c:pt>
                <c:pt idx="10636">
                  <c:v>750</c:v>
                </c:pt>
                <c:pt idx="10637">
                  <c:v>750</c:v>
                </c:pt>
                <c:pt idx="10638">
                  <c:v>750</c:v>
                </c:pt>
                <c:pt idx="10639">
                  <c:v>750</c:v>
                </c:pt>
                <c:pt idx="10640">
                  <c:v>750</c:v>
                </c:pt>
                <c:pt idx="10641">
                  <c:v>750</c:v>
                </c:pt>
                <c:pt idx="10642">
                  <c:v>750</c:v>
                </c:pt>
                <c:pt idx="10643">
                  <c:v>750</c:v>
                </c:pt>
                <c:pt idx="10644">
                  <c:v>750</c:v>
                </c:pt>
                <c:pt idx="10645">
                  <c:v>750</c:v>
                </c:pt>
                <c:pt idx="10646">
                  <c:v>750</c:v>
                </c:pt>
                <c:pt idx="10647">
                  <c:v>750</c:v>
                </c:pt>
                <c:pt idx="10648">
                  <c:v>750</c:v>
                </c:pt>
                <c:pt idx="10649">
                  <c:v>750</c:v>
                </c:pt>
                <c:pt idx="10650">
                  <c:v>750</c:v>
                </c:pt>
                <c:pt idx="10651">
                  <c:v>750</c:v>
                </c:pt>
                <c:pt idx="10652">
                  <c:v>750</c:v>
                </c:pt>
                <c:pt idx="10653">
                  <c:v>750</c:v>
                </c:pt>
                <c:pt idx="10654">
                  <c:v>750</c:v>
                </c:pt>
                <c:pt idx="10655">
                  <c:v>750</c:v>
                </c:pt>
                <c:pt idx="10656">
                  <c:v>750</c:v>
                </c:pt>
                <c:pt idx="10657">
                  <c:v>750</c:v>
                </c:pt>
                <c:pt idx="10658">
                  <c:v>750</c:v>
                </c:pt>
                <c:pt idx="10659">
                  <c:v>750</c:v>
                </c:pt>
                <c:pt idx="10660">
                  <c:v>750</c:v>
                </c:pt>
                <c:pt idx="10661">
                  <c:v>750</c:v>
                </c:pt>
                <c:pt idx="10662">
                  <c:v>750</c:v>
                </c:pt>
                <c:pt idx="10663">
                  <c:v>750</c:v>
                </c:pt>
                <c:pt idx="10664">
                  <c:v>750</c:v>
                </c:pt>
                <c:pt idx="10665">
                  <c:v>750</c:v>
                </c:pt>
                <c:pt idx="10666">
                  <c:v>750</c:v>
                </c:pt>
                <c:pt idx="10667">
                  <c:v>750</c:v>
                </c:pt>
                <c:pt idx="10668">
                  <c:v>750</c:v>
                </c:pt>
                <c:pt idx="10669">
                  <c:v>750</c:v>
                </c:pt>
                <c:pt idx="10670">
                  <c:v>750</c:v>
                </c:pt>
                <c:pt idx="10671">
                  <c:v>750</c:v>
                </c:pt>
                <c:pt idx="10672">
                  <c:v>750</c:v>
                </c:pt>
                <c:pt idx="10673">
                  <c:v>750</c:v>
                </c:pt>
                <c:pt idx="10674">
                  <c:v>750</c:v>
                </c:pt>
                <c:pt idx="10675">
                  <c:v>750</c:v>
                </c:pt>
                <c:pt idx="10676">
                  <c:v>750</c:v>
                </c:pt>
                <c:pt idx="10677">
                  <c:v>750</c:v>
                </c:pt>
                <c:pt idx="10678">
                  <c:v>750</c:v>
                </c:pt>
                <c:pt idx="10679">
                  <c:v>750</c:v>
                </c:pt>
                <c:pt idx="10680">
                  <c:v>750</c:v>
                </c:pt>
                <c:pt idx="10681">
                  <c:v>750</c:v>
                </c:pt>
                <c:pt idx="10682">
                  <c:v>750</c:v>
                </c:pt>
                <c:pt idx="10683">
                  <c:v>750</c:v>
                </c:pt>
                <c:pt idx="10684">
                  <c:v>750</c:v>
                </c:pt>
                <c:pt idx="10685">
                  <c:v>750</c:v>
                </c:pt>
                <c:pt idx="10686">
                  <c:v>750</c:v>
                </c:pt>
                <c:pt idx="10687">
                  <c:v>750</c:v>
                </c:pt>
                <c:pt idx="10688">
                  <c:v>750</c:v>
                </c:pt>
                <c:pt idx="10689">
                  <c:v>750</c:v>
                </c:pt>
                <c:pt idx="10690">
                  <c:v>750</c:v>
                </c:pt>
                <c:pt idx="10691">
                  <c:v>750</c:v>
                </c:pt>
                <c:pt idx="10692">
                  <c:v>750</c:v>
                </c:pt>
                <c:pt idx="10693">
                  <c:v>750</c:v>
                </c:pt>
                <c:pt idx="10694">
                  <c:v>750</c:v>
                </c:pt>
                <c:pt idx="10695">
                  <c:v>750</c:v>
                </c:pt>
                <c:pt idx="10696">
                  <c:v>750</c:v>
                </c:pt>
                <c:pt idx="10697">
                  <c:v>750</c:v>
                </c:pt>
                <c:pt idx="10698">
                  <c:v>750</c:v>
                </c:pt>
                <c:pt idx="10699">
                  <c:v>750</c:v>
                </c:pt>
                <c:pt idx="10700">
                  <c:v>750</c:v>
                </c:pt>
                <c:pt idx="10701">
                  <c:v>750</c:v>
                </c:pt>
                <c:pt idx="10702">
                  <c:v>750</c:v>
                </c:pt>
                <c:pt idx="10703">
                  <c:v>750</c:v>
                </c:pt>
                <c:pt idx="10704">
                  <c:v>750</c:v>
                </c:pt>
                <c:pt idx="10705">
                  <c:v>750</c:v>
                </c:pt>
                <c:pt idx="10706">
                  <c:v>750</c:v>
                </c:pt>
                <c:pt idx="10707">
                  <c:v>750</c:v>
                </c:pt>
                <c:pt idx="10708">
                  <c:v>750</c:v>
                </c:pt>
                <c:pt idx="10709">
                  <c:v>750</c:v>
                </c:pt>
                <c:pt idx="10710">
                  <c:v>750</c:v>
                </c:pt>
                <c:pt idx="10711">
                  <c:v>750</c:v>
                </c:pt>
                <c:pt idx="10712">
                  <c:v>750</c:v>
                </c:pt>
                <c:pt idx="10713">
                  <c:v>750</c:v>
                </c:pt>
                <c:pt idx="10714">
                  <c:v>750</c:v>
                </c:pt>
                <c:pt idx="10715">
                  <c:v>750</c:v>
                </c:pt>
                <c:pt idx="10716">
                  <c:v>750</c:v>
                </c:pt>
                <c:pt idx="10717">
                  <c:v>750</c:v>
                </c:pt>
                <c:pt idx="10718">
                  <c:v>750</c:v>
                </c:pt>
                <c:pt idx="10719">
                  <c:v>750</c:v>
                </c:pt>
                <c:pt idx="10720">
                  <c:v>750</c:v>
                </c:pt>
                <c:pt idx="10721">
                  <c:v>750</c:v>
                </c:pt>
                <c:pt idx="10722">
                  <c:v>750</c:v>
                </c:pt>
                <c:pt idx="10723">
                  <c:v>750</c:v>
                </c:pt>
                <c:pt idx="10724">
                  <c:v>750</c:v>
                </c:pt>
                <c:pt idx="10725">
                  <c:v>750</c:v>
                </c:pt>
                <c:pt idx="10726">
                  <c:v>750</c:v>
                </c:pt>
                <c:pt idx="10727">
                  <c:v>750</c:v>
                </c:pt>
                <c:pt idx="10728">
                  <c:v>750</c:v>
                </c:pt>
                <c:pt idx="10729">
                  <c:v>750</c:v>
                </c:pt>
                <c:pt idx="10730">
                  <c:v>750</c:v>
                </c:pt>
                <c:pt idx="10731">
                  <c:v>750</c:v>
                </c:pt>
                <c:pt idx="10732">
                  <c:v>750</c:v>
                </c:pt>
                <c:pt idx="10733">
                  <c:v>750</c:v>
                </c:pt>
                <c:pt idx="10734">
                  <c:v>750</c:v>
                </c:pt>
                <c:pt idx="10735">
                  <c:v>750</c:v>
                </c:pt>
                <c:pt idx="10736">
                  <c:v>750</c:v>
                </c:pt>
                <c:pt idx="10737">
                  <c:v>750</c:v>
                </c:pt>
                <c:pt idx="10738">
                  <c:v>750</c:v>
                </c:pt>
                <c:pt idx="10739">
                  <c:v>750</c:v>
                </c:pt>
                <c:pt idx="10740">
                  <c:v>750</c:v>
                </c:pt>
                <c:pt idx="10741">
                  <c:v>750</c:v>
                </c:pt>
                <c:pt idx="10742">
                  <c:v>750</c:v>
                </c:pt>
                <c:pt idx="10743">
                  <c:v>750</c:v>
                </c:pt>
                <c:pt idx="10744">
                  <c:v>750</c:v>
                </c:pt>
                <c:pt idx="10745">
                  <c:v>750</c:v>
                </c:pt>
                <c:pt idx="10746">
                  <c:v>750</c:v>
                </c:pt>
                <c:pt idx="10747">
                  <c:v>750</c:v>
                </c:pt>
                <c:pt idx="10748">
                  <c:v>750</c:v>
                </c:pt>
                <c:pt idx="10749">
                  <c:v>750</c:v>
                </c:pt>
                <c:pt idx="10750">
                  <c:v>750</c:v>
                </c:pt>
                <c:pt idx="10751">
                  <c:v>750</c:v>
                </c:pt>
                <c:pt idx="10752">
                  <c:v>750</c:v>
                </c:pt>
                <c:pt idx="10753">
                  <c:v>750</c:v>
                </c:pt>
                <c:pt idx="10754">
                  <c:v>750</c:v>
                </c:pt>
                <c:pt idx="10755">
                  <c:v>750</c:v>
                </c:pt>
                <c:pt idx="10756">
                  <c:v>750</c:v>
                </c:pt>
                <c:pt idx="10757">
                  <c:v>750</c:v>
                </c:pt>
                <c:pt idx="10758">
                  <c:v>750</c:v>
                </c:pt>
                <c:pt idx="10759">
                  <c:v>750</c:v>
                </c:pt>
                <c:pt idx="10760">
                  <c:v>750</c:v>
                </c:pt>
                <c:pt idx="10761">
                  <c:v>750</c:v>
                </c:pt>
                <c:pt idx="10762">
                  <c:v>750</c:v>
                </c:pt>
                <c:pt idx="10763">
                  <c:v>750</c:v>
                </c:pt>
                <c:pt idx="10764">
                  <c:v>750</c:v>
                </c:pt>
                <c:pt idx="10765">
                  <c:v>750</c:v>
                </c:pt>
                <c:pt idx="10766">
                  <c:v>750</c:v>
                </c:pt>
                <c:pt idx="10767">
                  <c:v>750</c:v>
                </c:pt>
                <c:pt idx="10768">
                  <c:v>750</c:v>
                </c:pt>
                <c:pt idx="10769">
                  <c:v>750</c:v>
                </c:pt>
                <c:pt idx="10770">
                  <c:v>750</c:v>
                </c:pt>
                <c:pt idx="10771">
                  <c:v>750</c:v>
                </c:pt>
                <c:pt idx="10772">
                  <c:v>750</c:v>
                </c:pt>
                <c:pt idx="10773">
                  <c:v>750</c:v>
                </c:pt>
                <c:pt idx="10774">
                  <c:v>750</c:v>
                </c:pt>
                <c:pt idx="10775">
                  <c:v>750</c:v>
                </c:pt>
                <c:pt idx="10776">
                  <c:v>750</c:v>
                </c:pt>
                <c:pt idx="10777">
                  <c:v>750</c:v>
                </c:pt>
                <c:pt idx="10778">
                  <c:v>750</c:v>
                </c:pt>
                <c:pt idx="10779">
                  <c:v>750</c:v>
                </c:pt>
                <c:pt idx="10780">
                  <c:v>750</c:v>
                </c:pt>
                <c:pt idx="10781">
                  <c:v>750</c:v>
                </c:pt>
                <c:pt idx="10782">
                  <c:v>750</c:v>
                </c:pt>
                <c:pt idx="10783">
                  <c:v>750</c:v>
                </c:pt>
                <c:pt idx="10784">
                  <c:v>750</c:v>
                </c:pt>
                <c:pt idx="10785">
                  <c:v>750</c:v>
                </c:pt>
                <c:pt idx="10786">
                  <c:v>750</c:v>
                </c:pt>
                <c:pt idx="10787">
                  <c:v>750</c:v>
                </c:pt>
                <c:pt idx="10788">
                  <c:v>750</c:v>
                </c:pt>
                <c:pt idx="10789">
                  <c:v>750</c:v>
                </c:pt>
                <c:pt idx="10790">
                  <c:v>750</c:v>
                </c:pt>
                <c:pt idx="10791">
                  <c:v>750</c:v>
                </c:pt>
                <c:pt idx="10792">
                  <c:v>750</c:v>
                </c:pt>
                <c:pt idx="10793">
                  <c:v>750</c:v>
                </c:pt>
                <c:pt idx="10794">
                  <c:v>750</c:v>
                </c:pt>
                <c:pt idx="10795">
                  <c:v>750</c:v>
                </c:pt>
                <c:pt idx="10796">
                  <c:v>750</c:v>
                </c:pt>
                <c:pt idx="10797">
                  <c:v>750</c:v>
                </c:pt>
                <c:pt idx="10798">
                  <c:v>750</c:v>
                </c:pt>
                <c:pt idx="10799">
                  <c:v>750</c:v>
                </c:pt>
                <c:pt idx="10800">
                  <c:v>750</c:v>
                </c:pt>
                <c:pt idx="10801">
                  <c:v>750</c:v>
                </c:pt>
                <c:pt idx="10802">
                  <c:v>750</c:v>
                </c:pt>
                <c:pt idx="10803">
                  <c:v>750</c:v>
                </c:pt>
                <c:pt idx="10804">
                  <c:v>750</c:v>
                </c:pt>
                <c:pt idx="10805">
                  <c:v>750</c:v>
                </c:pt>
                <c:pt idx="10806">
                  <c:v>750</c:v>
                </c:pt>
                <c:pt idx="10807">
                  <c:v>750</c:v>
                </c:pt>
                <c:pt idx="10808">
                  <c:v>750</c:v>
                </c:pt>
                <c:pt idx="10809">
                  <c:v>750</c:v>
                </c:pt>
                <c:pt idx="10810">
                  <c:v>750</c:v>
                </c:pt>
                <c:pt idx="10811">
                  <c:v>750</c:v>
                </c:pt>
                <c:pt idx="10812">
                  <c:v>750</c:v>
                </c:pt>
                <c:pt idx="10813">
                  <c:v>750</c:v>
                </c:pt>
                <c:pt idx="10814">
                  <c:v>750</c:v>
                </c:pt>
                <c:pt idx="10815">
                  <c:v>750</c:v>
                </c:pt>
                <c:pt idx="10816">
                  <c:v>750</c:v>
                </c:pt>
                <c:pt idx="10817">
                  <c:v>750</c:v>
                </c:pt>
                <c:pt idx="10818">
                  <c:v>750</c:v>
                </c:pt>
                <c:pt idx="10819">
                  <c:v>750</c:v>
                </c:pt>
                <c:pt idx="10820">
                  <c:v>750</c:v>
                </c:pt>
                <c:pt idx="10821">
                  <c:v>750</c:v>
                </c:pt>
                <c:pt idx="10822">
                  <c:v>750</c:v>
                </c:pt>
                <c:pt idx="10823">
                  <c:v>750</c:v>
                </c:pt>
                <c:pt idx="10824">
                  <c:v>750</c:v>
                </c:pt>
                <c:pt idx="10825">
                  <c:v>750</c:v>
                </c:pt>
                <c:pt idx="10826">
                  <c:v>750</c:v>
                </c:pt>
                <c:pt idx="10827">
                  <c:v>750</c:v>
                </c:pt>
                <c:pt idx="10828">
                  <c:v>750</c:v>
                </c:pt>
                <c:pt idx="10829">
                  <c:v>750</c:v>
                </c:pt>
                <c:pt idx="10830">
                  <c:v>750</c:v>
                </c:pt>
                <c:pt idx="10831">
                  <c:v>750</c:v>
                </c:pt>
                <c:pt idx="10832">
                  <c:v>750</c:v>
                </c:pt>
                <c:pt idx="10833">
                  <c:v>750</c:v>
                </c:pt>
                <c:pt idx="10834">
                  <c:v>750</c:v>
                </c:pt>
                <c:pt idx="10835">
                  <c:v>750</c:v>
                </c:pt>
                <c:pt idx="10836">
                  <c:v>750</c:v>
                </c:pt>
                <c:pt idx="10837">
                  <c:v>750</c:v>
                </c:pt>
                <c:pt idx="10838">
                  <c:v>750</c:v>
                </c:pt>
                <c:pt idx="10839">
                  <c:v>750</c:v>
                </c:pt>
                <c:pt idx="10840">
                  <c:v>750</c:v>
                </c:pt>
                <c:pt idx="10841">
                  <c:v>750</c:v>
                </c:pt>
                <c:pt idx="10842">
                  <c:v>750</c:v>
                </c:pt>
                <c:pt idx="10843">
                  <c:v>750</c:v>
                </c:pt>
                <c:pt idx="10844">
                  <c:v>750</c:v>
                </c:pt>
                <c:pt idx="10845">
                  <c:v>750</c:v>
                </c:pt>
                <c:pt idx="10846">
                  <c:v>750</c:v>
                </c:pt>
                <c:pt idx="10847">
                  <c:v>750</c:v>
                </c:pt>
                <c:pt idx="10848">
                  <c:v>750</c:v>
                </c:pt>
                <c:pt idx="10849">
                  <c:v>750</c:v>
                </c:pt>
                <c:pt idx="10850">
                  <c:v>750</c:v>
                </c:pt>
                <c:pt idx="10851">
                  <c:v>750</c:v>
                </c:pt>
                <c:pt idx="10852">
                  <c:v>750</c:v>
                </c:pt>
                <c:pt idx="10853">
                  <c:v>750</c:v>
                </c:pt>
                <c:pt idx="10854">
                  <c:v>750</c:v>
                </c:pt>
                <c:pt idx="10855">
                  <c:v>750</c:v>
                </c:pt>
                <c:pt idx="10856">
                  <c:v>750</c:v>
                </c:pt>
                <c:pt idx="10857">
                  <c:v>750</c:v>
                </c:pt>
                <c:pt idx="10858">
                  <c:v>750</c:v>
                </c:pt>
                <c:pt idx="10859">
                  <c:v>750</c:v>
                </c:pt>
                <c:pt idx="10860">
                  <c:v>750</c:v>
                </c:pt>
                <c:pt idx="10861">
                  <c:v>750</c:v>
                </c:pt>
                <c:pt idx="10862">
                  <c:v>750</c:v>
                </c:pt>
                <c:pt idx="10863">
                  <c:v>750</c:v>
                </c:pt>
                <c:pt idx="10864">
                  <c:v>750</c:v>
                </c:pt>
                <c:pt idx="10865">
                  <c:v>750</c:v>
                </c:pt>
                <c:pt idx="10866">
                  <c:v>750</c:v>
                </c:pt>
                <c:pt idx="10867">
                  <c:v>750</c:v>
                </c:pt>
                <c:pt idx="10868">
                  <c:v>750</c:v>
                </c:pt>
                <c:pt idx="10869">
                  <c:v>750</c:v>
                </c:pt>
                <c:pt idx="10870">
                  <c:v>750</c:v>
                </c:pt>
                <c:pt idx="10871">
                  <c:v>750</c:v>
                </c:pt>
                <c:pt idx="10872">
                  <c:v>750</c:v>
                </c:pt>
                <c:pt idx="10873">
                  <c:v>750</c:v>
                </c:pt>
                <c:pt idx="10874">
                  <c:v>750</c:v>
                </c:pt>
                <c:pt idx="10875">
                  <c:v>750</c:v>
                </c:pt>
                <c:pt idx="10876">
                  <c:v>750</c:v>
                </c:pt>
                <c:pt idx="10877">
                  <c:v>750</c:v>
                </c:pt>
                <c:pt idx="10878">
                  <c:v>750</c:v>
                </c:pt>
                <c:pt idx="10879">
                  <c:v>750</c:v>
                </c:pt>
                <c:pt idx="10880">
                  <c:v>750</c:v>
                </c:pt>
                <c:pt idx="10881">
                  <c:v>750</c:v>
                </c:pt>
                <c:pt idx="10882">
                  <c:v>750</c:v>
                </c:pt>
                <c:pt idx="10883">
                  <c:v>750</c:v>
                </c:pt>
                <c:pt idx="10884">
                  <c:v>750</c:v>
                </c:pt>
                <c:pt idx="10885">
                  <c:v>750</c:v>
                </c:pt>
                <c:pt idx="10886">
                  <c:v>750</c:v>
                </c:pt>
                <c:pt idx="10887">
                  <c:v>750</c:v>
                </c:pt>
                <c:pt idx="10888">
                  <c:v>750</c:v>
                </c:pt>
                <c:pt idx="10889">
                  <c:v>750</c:v>
                </c:pt>
                <c:pt idx="10890">
                  <c:v>750</c:v>
                </c:pt>
                <c:pt idx="10891">
                  <c:v>750</c:v>
                </c:pt>
                <c:pt idx="10892">
                  <c:v>750</c:v>
                </c:pt>
                <c:pt idx="10893">
                  <c:v>750</c:v>
                </c:pt>
                <c:pt idx="10894">
                  <c:v>750</c:v>
                </c:pt>
                <c:pt idx="10895">
                  <c:v>750</c:v>
                </c:pt>
                <c:pt idx="10896">
                  <c:v>750</c:v>
                </c:pt>
                <c:pt idx="10897">
                  <c:v>750</c:v>
                </c:pt>
                <c:pt idx="10898">
                  <c:v>750</c:v>
                </c:pt>
                <c:pt idx="10899">
                  <c:v>750</c:v>
                </c:pt>
                <c:pt idx="10900">
                  <c:v>750</c:v>
                </c:pt>
                <c:pt idx="10901">
                  <c:v>750</c:v>
                </c:pt>
                <c:pt idx="10902">
                  <c:v>750</c:v>
                </c:pt>
                <c:pt idx="10903">
                  <c:v>750</c:v>
                </c:pt>
                <c:pt idx="10904">
                  <c:v>750</c:v>
                </c:pt>
                <c:pt idx="10905">
                  <c:v>750</c:v>
                </c:pt>
                <c:pt idx="10906">
                  <c:v>750</c:v>
                </c:pt>
                <c:pt idx="10907">
                  <c:v>750</c:v>
                </c:pt>
                <c:pt idx="10908">
                  <c:v>750</c:v>
                </c:pt>
                <c:pt idx="10909">
                  <c:v>750</c:v>
                </c:pt>
                <c:pt idx="10910">
                  <c:v>750</c:v>
                </c:pt>
                <c:pt idx="10911">
                  <c:v>750</c:v>
                </c:pt>
                <c:pt idx="10912">
                  <c:v>750</c:v>
                </c:pt>
                <c:pt idx="10913">
                  <c:v>750</c:v>
                </c:pt>
                <c:pt idx="10914">
                  <c:v>750</c:v>
                </c:pt>
                <c:pt idx="10915">
                  <c:v>750</c:v>
                </c:pt>
                <c:pt idx="10916">
                  <c:v>750</c:v>
                </c:pt>
                <c:pt idx="10917">
                  <c:v>750</c:v>
                </c:pt>
                <c:pt idx="10918">
                  <c:v>750</c:v>
                </c:pt>
                <c:pt idx="10919">
                  <c:v>750</c:v>
                </c:pt>
                <c:pt idx="10920">
                  <c:v>750</c:v>
                </c:pt>
                <c:pt idx="10921">
                  <c:v>750</c:v>
                </c:pt>
                <c:pt idx="10922">
                  <c:v>750</c:v>
                </c:pt>
                <c:pt idx="10923">
                  <c:v>750</c:v>
                </c:pt>
                <c:pt idx="10924">
                  <c:v>750</c:v>
                </c:pt>
                <c:pt idx="10925">
                  <c:v>750</c:v>
                </c:pt>
                <c:pt idx="10926">
                  <c:v>750</c:v>
                </c:pt>
                <c:pt idx="10927">
                  <c:v>750</c:v>
                </c:pt>
                <c:pt idx="10928">
                  <c:v>750</c:v>
                </c:pt>
                <c:pt idx="10929">
                  <c:v>750</c:v>
                </c:pt>
                <c:pt idx="10930">
                  <c:v>750</c:v>
                </c:pt>
                <c:pt idx="10931">
                  <c:v>750</c:v>
                </c:pt>
                <c:pt idx="10932">
                  <c:v>750</c:v>
                </c:pt>
                <c:pt idx="10933">
                  <c:v>750</c:v>
                </c:pt>
                <c:pt idx="10934">
                  <c:v>750</c:v>
                </c:pt>
                <c:pt idx="10935">
                  <c:v>750</c:v>
                </c:pt>
                <c:pt idx="10936">
                  <c:v>750</c:v>
                </c:pt>
                <c:pt idx="10937">
                  <c:v>750</c:v>
                </c:pt>
                <c:pt idx="10938">
                  <c:v>750</c:v>
                </c:pt>
                <c:pt idx="10939">
                  <c:v>750</c:v>
                </c:pt>
                <c:pt idx="10940">
                  <c:v>750</c:v>
                </c:pt>
                <c:pt idx="10941">
                  <c:v>750</c:v>
                </c:pt>
                <c:pt idx="10942">
                  <c:v>750</c:v>
                </c:pt>
                <c:pt idx="10943">
                  <c:v>750</c:v>
                </c:pt>
                <c:pt idx="10944">
                  <c:v>750</c:v>
                </c:pt>
                <c:pt idx="10945">
                  <c:v>750</c:v>
                </c:pt>
                <c:pt idx="10946">
                  <c:v>750</c:v>
                </c:pt>
                <c:pt idx="10947">
                  <c:v>750</c:v>
                </c:pt>
                <c:pt idx="10948">
                  <c:v>750</c:v>
                </c:pt>
                <c:pt idx="10949">
                  <c:v>750</c:v>
                </c:pt>
                <c:pt idx="10950">
                  <c:v>750</c:v>
                </c:pt>
                <c:pt idx="10951">
                  <c:v>750</c:v>
                </c:pt>
                <c:pt idx="10952">
                  <c:v>750</c:v>
                </c:pt>
                <c:pt idx="10953">
                  <c:v>750</c:v>
                </c:pt>
                <c:pt idx="10954">
                  <c:v>750</c:v>
                </c:pt>
                <c:pt idx="10955">
                  <c:v>750</c:v>
                </c:pt>
                <c:pt idx="10956">
                  <c:v>750</c:v>
                </c:pt>
                <c:pt idx="10957">
                  <c:v>750</c:v>
                </c:pt>
                <c:pt idx="10958">
                  <c:v>750</c:v>
                </c:pt>
                <c:pt idx="10959">
                  <c:v>750</c:v>
                </c:pt>
                <c:pt idx="10960">
                  <c:v>750</c:v>
                </c:pt>
                <c:pt idx="10961">
                  <c:v>750</c:v>
                </c:pt>
                <c:pt idx="10962">
                  <c:v>750</c:v>
                </c:pt>
                <c:pt idx="10963">
                  <c:v>750</c:v>
                </c:pt>
                <c:pt idx="10964">
                  <c:v>750</c:v>
                </c:pt>
                <c:pt idx="10965">
                  <c:v>750</c:v>
                </c:pt>
                <c:pt idx="10966">
                  <c:v>750</c:v>
                </c:pt>
                <c:pt idx="10967">
                  <c:v>750</c:v>
                </c:pt>
                <c:pt idx="10968">
                  <c:v>750</c:v>
                </c:pt>
                <c:pt idx="10969">
                  <c:v>750</c:v>
                </c:pt>
                <c:pt idx="10970">
                  <c:v>750</c:v>
                </c:pt>
                <c:pt idx="10971">
                  <c:v>750</c:v>
                </c:pt>
                <c:pt idx="10972">
                  <c:v>750</c:v>
                </c:pt>
                <c:pt idx="10973">
                  <c:v>750</c:v>
                </c:pt>
                <c:pt idx="10974">
                  <c:v>750</c:v>
                </c:pt>
                <c:pt idx="10975">
                  <c:v>750</c:v>
                </c:pt>
                <c:pt idx="10976">
                  <c:v>750</c:v>
                </c:pt>
                <c:pt idx="10977">
                  <c:v>750</c:v>
                </c:pt>
                <c:pt idx="10978">
                  <c:v>750</c:v>
                </c:pt>
                <c:pt idx="10979">
                  <c:v>750</c:v>
                </c:pt>
                <c:pt idx="10980">
                  <c:v>750</c:v>
                </c:pt>
                <c:pt idx="10981">
                  <c:v>750</c:v>
                </c:pt>
                <c:pt idx="10982">
                  <c:v>750</c:v>
                </c:pt>
                <c:pt idx="10983">
                  <c:v>750</c:v>
                </c:pt>
                <c:pt idx="10984">
                  <c:v>750</c:v>
                </c:pt>
                <c:pt idx="10985">
                  <c:v>750</c:v>
                </c:pt>
                <c:pt idx="10986">
                  <c:v>750</c:v>
                </c:pt>
                <c:pt idx="10987">
                  <c:v>750</c:v>
                </c:pt>
                <c:pt idx="10988">
                  <c:v>750</c:v>
                </c:pt>
                <c:pt idx="10989">
                  <c:v>750</c:v>
                </c:pt>
                <c:pt idx="10990">
                  <c:v>750</c:v>
                </c:pt>
                <c:pt idx="10991">
                  <c:v>750</c:v>
                </c:pt>
                <c:pt idx="10992">
                  <c:v>750</c:v>
                </c:pt>
                <c:pt idx="10993">
                  <c:v>750</c:v>
                </c:pt>
                <c:pt idx="10994">
                  <c:v>750</c:v>
                </c:pt>
                <c:pt idx="10995">
                  <c:v>750</c:v>
                </c:pt>
                <c:pt idx="10996">
                  <c:v>750</c:v>
                </c:pt>
                <c:pt idx="10997">
                  <c:v>750</c:v>
                </c:pt>
                <c:pt idx="10998">
                  <c:v>750</c:v>
                </c:pt>
                <c:pt idx="10999">
                  <c:v>750</c:v>
                </c:pt>
                <c:pt idx="11000">
                  <c:v>750</c:v>
                </c:pt>
                <c:pt idx="11001">
                  <c:v>750</c:v>
                </c:pt>
                <c:pt idx="11002">
                  <c:v>750</c:v>
                </c:pt>
                <c:pt idx="11003">
                  <c:v>750</c:v>
                </c:pt>
                <c:pt idx="11004">
                  <c:v>750</c:v>
                </c:pt>
                <c:pt idx="11005">
                  <c:v>750</c:v>
                </c:pt>
                <c:pt idx="11006">
                  <c:v>750</c:v>
                </c:pt>
                <c:pt idx="11007">
                  <c:v>750</c:v>
                </c:pt>
                <c:pt idx="11008">
                  <c:v>750</c:v>
                </c:pt>
                <c:pt idx="11009">
                  <c:v>750</c:v>
                </c:pt>
                <c:pt idx="11010">
                  <c:v>750</c:v>
                </c:pt>
                <c:pt idx="11011">
                  <c:v>750</c:v>
                </c:pt>
                <c:pt idx="11012">
                  <c:v>750</c:v>
                </c:pt>
                <c:pt idx="11013">
                  <c:v>750</c:v>
                </c:pt>
                <c:pt idx="11014">
                  <c:v>750</c:v>
                </c:pt>
                <c:pt idx="11015">
                  <c:v>750</c:v>
                </c:pt>
                <c:pt idx="11016">
                  <c:v>750</c:v>
                </c:pt>
                <c:pt idx="11017">
                  <c:v>750</c:v>
                </c:pt>
                <c:pt idx="11018">
                  <c:v>750</c:v>
                </c:pt>
                <c:pt idx="11019">
                  <c:v>750</c:v>
                </c:pt>
                <c:pt idx="11020">
                  <c:v>750</c:v>
                </c:pt>
                <c:pt idx="11021">
                  <c:v>750</c:v>
                </c:pt>
                <c:pt idx="11022">
                  <c:v>750</c:v>
                </c:pt>
                <c:pt idx="11023">
                  <c:v>750</c:v>
                </c:pt>
                <c:pt idx="11024">
                  <c:v>750</c:v>
                </c:pt>
                <c:pt idx="11025">
                  <c:v>750</c:v>
                </c:pt>
                <c:pt idx="11026">
                  <c:v>750</c:v>
                </c:pt>
                <c:pt idx="11027">
                  <c:v>750</c:v>
                </c:pt>
                <c:pt idx="11028">
                  <c:v>750</c:v>
                </c:pt>
                <c:pt idx="11029">
                  <c:v>750</c:v>
                </c:pt>
                <c:pt idx="11030">
                  <c:v>750</c:v>
                </c:pt>
                <c:pt idx="11031">
                  <c:v>750</c:v>
                </c:pt>
                <c:pt idx="11032">
                  <c:v>750</c:v>
                </c:pt>
                <c:pt idx="11033">
                  <c:v>750</c:v>
                </c:pt>
                <c:pt idx="11034">
                  <c:v>750</c:v>
                </c:pt>
                <c:pt idx="11035">
                  <c:v>750</c:v>
                </c:pt>
                <c:pt idx="11036">
                  <c:v>750</c:v>
                </c:pt>
                <c:pt idx="11037">
                  <c:v>750</c:v>
                </c:pt>
                <c:pt idx="11038">
                  <c:v>750</c:v>
                </c:pt>
                <c:pt idx="11039">
                  <c:v>750</c:v>
                </c:pt>
                <c:pt idx="11040">
                  <c:v>750</c:v>
                </c:pt>
                <c:pt idx="11041">
                  <c:v>750</c:v>
                </c:pt>
                <c:pt idx="11042">
                  <c:v>750</c:v>
                </c:pt>
                <c:pt idx="11043">
                  <c:v>750</c:v>
                </c:pt>
                <c:pt idx="11044">
                  <c:v>750</c:v>
                </c:pt>
                <c:pt idx="11045">
                  <c:v>750</c:v>
                </c:pt>
                <c:pt idx="11046">
                  <c:v>750</c:v>
                </c:pt>
                <c:pt idx="11047">
                  <c:v>750</c:v>
                </c:pt>
                <c:pt idx="11048">
                  <c:v>750</c:v>
                </c:pt>
                <c:pt idx="11049">
                  <c:v>750</c:v>
                </c:pt>
                <c:pt idx="11050">
                  <c:v>750</c:v>
                </c:pt>
                <c:pt idx="11051">
                  <c:v>750</c:v>
                </c:pt>
                <c:pt idx="11052">
                  <c:v>750</c:v>
                </c:pt>
                <c:pt idx="11053">
                  <c:v>750</c:v>
                </c:pt>
                <c:pt idx="11054">
                  <c:v>750</c:v>
                </c:pt>
                <c:pt idx="11055">
                  <c:v>750</c:v>
                </c:pt>
                <c:pt idx="11056">
                  <c:v>750</c:v>
                </c:pt>
                <c:pt idx="11057">
                  <c:v>750</c:v>
                </c:pt>
                <c:pt idx="11058">
                  <c:v>750</c:v>
                </c:pt>
                <c:pt idx="11059">
                  <c:v>750</c:v>
                </c:pt>
                <c:pt idx="11060">
                  <c:v>750</c:v>
                </c:pt>
                <c:pt idx="11061">
                  <c:v>750</c:v>
                </c:pt>
                <c:pt idx="11062">
                  <c:v>750</c:v>
                </c:pt>
                <c:pt idx="11063">
                  <c:v>750</c:v>
                </c:pt>
                <c:pt idx="11064">
                  <c:v>750</c:v>
                </c:pt>
                <c:pt idx="11065">
                  <c:v>750</c:v>
                </c:pt>
                <c:pt idx="11066">
                  <c:v>750</c:v>
                </c:pt>
                <c:pt idx="11067">
                  <c:v>750</c:v>
                </c:pt>
                <c:pt idx="11068">
                  <c:v>750</c:v>
                </c:pt>
                <c:pt idx="11069">
                  <c:v>750</c:v>
                </c:pt>
                <c:pt idx="11070">
                  <c:v>750</c:v>
                </c:pt>
                <c:pt idx="11071">
                  <c:v>750</c:v>
                </c:pt>
                <c:pt idx="11072">
                  <c:v>750</c:v>
                </c:pt>
                <c:pt idx="11073">
                  <c:v>750</c:v>
                </c:pt>
                <c:pt idx="11074">
                  <c:v>750</c:v>
                </c:pt>
                <c:pt idx="11075">
                  <c:v>750</c:v>
                </c:pt>
                <c:pt idx="11076">
                  <c:v>750</c:v>
                </c:pt>
                <c:pt idx="11077">
                  <c:v>750</c:v>
                </c:pt>
                <c:pt idx="11078">
                  <c:v>750</c:v>
                </c:pt>
                <c:pt idx="11079">
                  <c:v>750</c:v>
                </c:pt>
                <c:pt idx="11080">
                  <c:v>750</c:v>
                </c:pt>
                <c:pt idx="11081">
                  <c:v>750</c:v>
                </c:pt>
                <c:pt idx="11082">
                  <c:v>750</c:v>
                </c:pt>
                <c:pt idx="11083">
                  <c:v>750</c:v>
                </c:pt>
                <c:pt idx="11084">
                  <c:v>750</c:v>
                </c:pt>
                <c:pt idx="11085">
                  <c:v>750</c:v>
                </c:pt>
                <c:pt idx="11086">
                  <c:v>750</c:v>
                </c:pt>
                <c:pt idx="11087">
                  <c:v>750</c:v>
                </c:pt>
                <c:pt idx="11088">
                  <c:v>750</c:v>
                </c:pt>
                <c:pt idx="11089">
                  <c:v>750</c:v>
                </c:pt>
                <c:pt idx="11090">
                  <c:v>750</c:v>
                </c:pt>
                <c:pt idx="11091">
                  <c:v>750</c:v>
                </c:pt>
                <c:pt idx="11092">
                  <c:v>750</c:v>
                </c:pt>
                <c:pt idx="11093">
                  <c:v>750</c:v>
                </c:pt>
                <c:pt idx="11094">
                  <c:v>750</c:v>
                </c:pt>
                <c:pt idx="11095">
                  <c:v>750</c:v>
                </c:pt>
                <c:pt idx="11096">
                  <c:v>750</c:v>
                </c:pt>
                <c:pt idx="11097">
                  <c:v>750</c:v>
                </c:pt>
                <c:pt idx="11098">
                  <c:v>750</c:v>
                </c:pt>
                <c:pt idx="11099">
                  <c:v>750</c:v>
                </c:pt>
                <c:pt idx="11100">
                  <c:v>750</c:v>
                </c:pt>
                <c:pt idx="11101">
                  <c:v>750</c:v>
                </c:pt>
                <c:pt idx="11102">
                  <c:v>750</c:v>
                </c:pt>
                <c:pt idx="11103">
                  <c:v>750</c:v>
                </c:pt>
                <c:pt idx="11104">
                  <c:v>750</c:v>
                </c:pt>
                <c:pt idx="11105">
                  <c:v>750</c:v>
                </c:pt>
                <c:pt idx="11106">
                  <c:v>750</c:v>
                </c:pt>
                <c:pt idx="11107">
                  <c:v>750</c:v>
                </c:pt>
                <c:pt idx="11108">
                  <c:v>750</c:v>
                </c:pt>
                <c:pt idx="11109">
                  <c:v>750</c:v>
                </c:pt>
                <c:pt idx="11110">
                  <c:v>750</c:v>
                </c:pt>
                <c:pt idx="11111">
                  <c:v>750</c:v>
                </c:pt>
                <c:pt idx="11112">
                  <c:v>750</c:v>
                </c:pt>
                <c:pt idx="11113">
                  <c:v>750</c:v>
                </c:pt>
                <c:pt idx="11114">
                  <c:v>750</c:v>
                </c:pt>
                <c:pt idx="11115">
                  <c:v>750</c:v>
                </c:pt>
                <c:pt idx="11116">
                  <c:v>750</c:v>
                </c:pt>
                <c:pt idx="11117">
                  <c:v>750</c:v>
                </c:pt>
                <c:pt idx="11118">
                  <c:v>750</c:v>
                </c:pt>
                <c:pt idx="11119">
                  <c:v>750</c:v>
                </c:pt>
                <c:pt idx="11120">
                  <c:v>750</c:v>
                </c:pt>
                <c:pt idx="11121">
                  <c:v>750</c:v>
                </c:pt>
                <c:pt idx="11122">
                  <c:v>750</c:v>
                </c:pt>
                <c:pt idx="11123">
                  <c:v>750</c:v>
                </c:pt>
                <c:pt idx="11124">
                  <c:v>750</c:v>
                </c:pt>
                <c:pt idx="11125">
                  <c:v>750</c:v>
                </c:pt>
                <c:pt idx="11126">
                  <c:v>750</c:v>
                </c:pt>
                <c:pt idx="11127">
                  <c:v>750</c:v>
                </c:pt>
                <c:pt idx="11128">
                  <c:v>750</c:v>
                </c:pt>
                <c:pt idx="11129">
                  <c:v>750</c:v>
                </c:pt>
                <c:pt idx="11130">
                  <c:v>750</c:v>
                </c:pt>
                <c:pt idx="11131">
                  <c:v>750</c:v>
                </c:pt>
                <c:pt idx="11132">
                  <c:v>750</c:v>
                </c:pt>
                <c:pt idx="11133">
                  <c:v>750</c:v>
                </c:pt>
                <c:pt idx="11134">
                  <c:v>750</c:v>
                </c:pt>
                <c:pt idx="11135">
                  <c:v>750</c:v>
                </c:pt>
                <c:pt idx="11136">
                  <c:v>750</c:v>
                </c:pt>
                <c:pt idx="11137">
                  <c:v>750</c:v>
                </c:pt>
                <c:pt idx="11138">
                  <c:v>750</c:v>
                </c:pt>
                <c:pt idx="11139">
                  <c:v>750</c:v>
                </c:pt>
                <c:pt idx="11140">
                  <c:v>750</c:v>
                </c:pt>
                <c:pt idx="11141">
                  <c:v>750</c:v>
                </c:pt>
                <c:pt idx="11142">
                  <c:v>750</c:v>
                </c:pt>
                <c:pt idx="11143">
                  <c:v>750</c:v>
                </c:pt>
                <c:pt idx="11144">
                  <c:v>750</c:v>
                </c:pt>
                <c:pt idx="11145">
                  <c:v>750</c:v>
                </c:pt>
                <c:pt idx="11146">
                  <c:v>750</c:v>
                </c:pt>
                <c:pt idx="11147">
                  <c:v>750</c:v>
                </c:pt>
                <c:pt idx="11148">
                  <c:v>750</c:v>
                </c:pt>
                <c:pt idx="11149">
                  <c:v>750</c:v>
                </c:pt>
                <c:pt idx="11150">
                  <c:v>750</c:v>
                </c:pt>
                <c:pt idx="11151">
                  <c:v>750</c:v>
                </c:pt>
                <c:pt idx="11152">
                  <c:v>750</c:v>
                </c:pt>
                <c:pt idx="11153">
                  <c:v>750</c:v>
                </c:pt>
                <c:pt idx="11154">
                  <c:v>750</c:v>
                </c:pt>
                <c:pt idx="11155">
                  <c:v>750</c:v>
                </c:pt>
                <c:pt idx="11156">
                  <c:v>750</c:v>
                </c:pt>
                <c:pt idx="11157">
                  <c:v>750</c:v>
                </c:pt>
                <c:pt idx="11158">
                  <c:v>750</c:v>
                </c:pt>
                <c:pt idx="11159">
                  <c:v>750</c:v>
                </c:pt>
                <c:pt idx="11160">
                  <c:v>750</c:v>
                </c:pt>
                <c:pt idx="11161">
                  <c:v>750</c:v>
                </c:pt>
                <c:pt idx="11162">
                  <c:v>750</c:v>
                </c:pt>
                <c:pt idx="11163">
                  <c:v>750</c:v>
                </c:pt>
                <c:pt idx="11164">
                  <c:v>750</c:v>
                </c:pt>
                <c:pt idx="11165">
                  <c:v>750</c:v>
                </c:pt>
                <c:pt idx="11166">
                  <c:v>750</c:v>
                </c:pt>
                <c:pt idx="11167">
                  <c:v>750</c:v>
                </c:pt>
                <c:pt idx="11168">
                  <c:v>750</c:v>
                </c:pt>
                <c:pt idx="11169">
                  <c:v>750</c:v>
                </c:pt>
                <c:pt idx="11170">
                  <c:v>750</c:v>
                </c:pt>
                <c:pt idx="11171">
                  <c:v>750</c:v>
                </c:pt>
                <c:pt idx="11172">
                  <c:v>750</c:v>
                </c:pt>
                <c:pt idx="11173">
                  <c:v>750</c:v>
                </c:pt>
                <c:pt idx="11174">
                  <c:v>750</c:v>
                </c:pt>
                <c:pt idx="11175">
                  <c:v>750</c:v>
                </c:pt>
                <c:pt idx="11176">
                  <c:v>750</c:v>
                </c:pt>
                <c:pt idx="11177">
                  <c:v>750</c:v>
                </c:pt>
                <c:pt idx="11178">
                  <c:v>750</c:v>
                </c:pt>
                <c:pt idx="11179">
                  <c:v>750</c:v>
                </c:pt>
                <c:pt idx="11180">
                  <c:v>750</c:v>
                </c:pt>
                <c:pt idx="11181">
                  <c:v>750</c:v>
                </c:pt>
                <c:pt idx="11182">
                  <c:v>750</c:v>
                </c:pt>
                <c:pt idx="11183">
                  <c:v>750</c:v>
                </c:pt>
                <c:pt idx="11184">
                  <c:v>750</c:v>
                </c:pt>
                <c:pt idx="11185">
                  <c:v>750</c:v>
                </c:pt>
                <c:pt idx="11186">
                  <c:v>750</c:v>
                </c:pt>
                <c:pt idx="11187">
                  <c:v>750</c:v>
                </c:pt>
                <c:pt idx="11188">
                  <c:v>750</c:v>
                </c:pt>
                <c:pt idx="11189">
                  <c:v>750</c:v>
                </c:pt>
                <c:pt idx="11190">
                  <c:v>750</c:v>
                </c:pt>
                <c:pt idx="11191">
                  <c:v>750</c:v>
                </c:pt>
                <c:pt idx="11192">
                  <c:v>750</c:v>
                </c:pt>
                <c:pt idx="11193">
                  <c:v>750</c:v>
                </c:pt>
                <c:pt idx="11194">
                  <c:v>750</c:v>
                </c:pt>
                <c:pt idx="11195">
                  <c:v>750</c:v>
                </c:pt>
                <c:pt idx="11196">
                  <c:v>750</c:v>
                </c:pt>
                <c:pt idx="11197">
                  <c:v>750</c:v>
                </c:pt>
                <c:pt idx="11198">
                  <c:v>750</c:v>
                </c:pt>
                <c:pt idx="11199">
                  <c:v>750</c:v>
                </c:pt>
                <c:pt idx="11200">
                  <c:v>750</c:v>
                </c:pt>
                <c:pt idx="11201">
                  <c:v>750</c:v>
                </c:pt>
                <c:pt idx="11202">
                  <c:v>750</c:v>
                </c:pt>
                <c:pt idx="11203">
                  <c:v>750</c:v>
                </c:pt>
                <c:pt idx="11204">
                  <c:v>750</c:v>
                </c:pt>
                <c:pt idx="11205">
                  <c:v>750</c:v>
                </c:pt>
                <c:pt idx="11206">
                  <c:v>750</c:v>
                </c:pt>
                <c:pt idx="11207">
                  <c:v>750</c:v>
                </c:pt>
                <c:pt idx="11208">
                  <c:v>750</c:v>
                </c:pt>
                <c:pt idx="11209">
                  <c:v>750</c:v>
                </c:pt>
                <c:pt idx="11210">
                  <c:v>750</c:v>
                </c:pt>
                <c:pt idx="11211">
                  <c:v>750</c:v>
                </c:pt>
                <c:pt idx="11212">
                  <c:v>750</c:v>
                </c:pt>
                <c:pt idx="11213">
                  <c:v>750</c:v>
                </c:pt>
                <c:pt idx="11214">
                  <c:v>750</c:v>
                </c:pt>
                <c:pt idx="11215">
                  <c:v>750</c:v>
                </c:pt>
                <c:pt idx="11216">
                  <c:v>750</c:v>
                </c:pt>
                <c:pt idx="11217">
                  <c:v>750</c:v>
                </c:pt>
                <c:pt idx="11218">
                  <c:v>750</c:v>
                </c:pt>
                <c:pt idx="11219">
                  <c:v>750</c:v>
                </c:pt>
                <c:pt idx="11220">
                  <c:v>750</c:v>
                </c:pt>
                <c:pt idx="11221">
                  <c:v>750</c:v>
                </c:pt>
                <c:pt idx="11222">
                  <c:v>750</c:v>
                </c:pt>
                <c:pt idx="11223">
                  <c:v>750</c:v>
                </c:pt>
                <c:pt idx="11224">
                  <c:v>750</c:v>
                </c:pt>
                <c:pt idx="11225">
                  <c:v>750</c:v>
                </c:pt>
                <c:pt idx="11226">
                  <c:v>750</c:v>
                </c:pt>
                <c:pt idx="11227">
                  <c:v>750</c:v>
                </c:pt>
                <c:pt idx="11228">
                  <c:v>750</c:v>
                </c:pt>
                <c:pt idx="11229">
                  <c:v>750</c:v>
                </c:pt>
                <c:pt idx="11230">
                  <c:v>750</c:v>
                </c:pt>
                <c:pt idx="11231">
                  <c:v>750</c:v>
                </c:pt>
                <c:pt idx="11232">
                  <c:v>750</c:v>
                </c:pt>
                <c:pt idx="11233">
                  <c:v>750</c:v>
                </c:pt>
                <c:pt idx="11234">
                  <c:v>750</c:v>
                </c:pt>
                <c:pt idx="11235">
                  <c:v>750</c:v>
                </c:pt>
                <c:pt idx="11236">
                  <c:v>750</c:v>
                </c:pt>
                <c:pt idx="11237">
                  <c:v>750</c:v>
                </c:pt>
                <c:pt idx="11238">
                  <c:v>750</c:v>
                </c:pt>
                <c:pt idx="11239">
                  <c:v>750</c:v>
                </c:pt>
                <c:pt idx="11240">
                  <c:v>750</c:v>
                </c:pt>
                <c:pt idx="11241">
                  <c:v>750</c:v>
                </c:pt>
                <c:pt idx="11242">
                  <c:v>750</c:v>
                </c:pt>
                <c:pt idx="11243">
                  <c:v>750</c:v>
                </c:pt>
                <c:pt idx="11244">
                  <c:v>750</c:v>
                </c:pt>
                <c:pt idx="11245">
                  <c:v>750</c:v>
                </c:pt>
                <c:pt idx="11246">
                  <c:v>750</c:v>
                </c:pt>
                <c:pt idx="11247">
                  <c:v>750</c:v>
                </c:pt>
                <c:pt idx="11248">
                  <c:v>750</c:v>
                </c:pt>
                <c:pt idx="11249">
                  <c:v>750</c:v>
                </c:pt>
                <c:pt idx="11250">
                  <c:v>750</c:v>
                </c:pt>
                <c:pt idx="11251">
                  <c:v>750</c:v>
                </c:pt>
                <c:pt idx="11252">
                  <c:v>750</c:v>
                </c:pt>
                <c:pt idx="11253">
                  <c:v>750</c:v>
                </c:pt>
                <c:pt idx="11254">
                  <c:v>750</c:v>
                </c:pt>
                <c:pt idx="11255">
                  <c:v>750</c:v>
                </c:pt>
                <c:pt idx="11256">
                  <c:v>750</c:v>
                </c:pt>
                <c:pt idx="11257">
                  <c:v>750</c:v>
                </c:pt>
                <c:pt idx="11258">
                  <c:v>750</c:v>
                </c:pt>
                <c:pt idx="11259">
                  <c:v>750</c:v>
                </c:pt>
                <c:pt idx="11260">
                  <c:v>750</c:v>
                </c:pt>
                <c:pt idx="11261">
                  <c:v>750</c:v>
                </c:pt>
                <c:pt idx="11262">
                  <c:v>750</c:v>
                </c:pt>
                <c:pt idx="11263">
                  <c:v>750</c:v>
                </c:pt>
                <c:pt idx="11264">
                  <c:v>750</c:v>
                </c:pt>
                <c:pt idx="11265">
                  <c:v>750</c:v>
                </c:pt>
                <c:pt idx="11266">
                  <c:v>750</c:v>
                </c:pt>
                <c:pt idx="11267">
                  <c:v>750</c:v>
                </c:pt>
                <c:pt idx="11268">
                  <c:v>750</c:v>
                </c:pt>
                <c:pt idx="11269">
                  <c:v>750</c:v>
                </c:pt>
                <c:pt idx="11270">
                  <c:v>750</c:v>
                </c:pt>
                <c:pt idx="11271">
                  <c:v>750</c:v>
                </c:pt>
                <c:pt idx="11272">
                  <c:v>750</c:v>
                </c:pt>
                <c:pt idx="11273">
                  <c:v>750</c:v>
                </c:pt>
                <c:pt idx="11274">
                  <c:v>750</c:v>
                </c:pt>
                <c:pt idx="11275">
                  <c:v>750</c:v>
                </c:pt>
                <c:pt idx="11276">
                  <c:v>750</c:v>
                </c:pt>
                <c:pt idx="11277">
                  <c:v>750</c:v>
                </c:pt>
                <c:pt idx="11278">
                  <c:v>750</c:v>
                </c:pt>
                <c:pt idx="11279">
                  <c:v>750</c:v>
                </c:pt>
                <c:pt idx="11280">
                  <c:v>750</c:v>
                </c:pt>
                <c:pt idx="11281">
                  <c:v>750</c:v>
                </c:pt>
                <c:pt idx="11282">
                  <c:v>750</c:v>
                </c:pt>
                <c:pt idx="11283">
                  <c:v>750</c:v>
                </c:pt>
                <c:pt idx="11284">
                  <c:v>750</c:v>
                </c:pt>
                <c:pt idx="11285">
                  <c:v>750</c:v>
                </c:pt>
                <c:pt idx="11286">
                  <c:v>750</c:v>
                </c:pt>
                <c:pt idx="11287">
                  <c:v>750</c:v>
                </c:pt>
                <c:pt idx="11288">
                  <c:v>750</c:v>
                </c:pt>
                <c:pt idx="11289">
                  <c:v>750</c:v>
                </c:pt>
                <c:pt idx="11290">
                  <c:v>750</c:v>
                </c:pt>
                <c:pt idx="11291">
                  <c:v>750</c:v>
                </c:pt>
                <c:pt idx="11292">
                  <c:v>750</c:v>
                </c:pt>
                <c:pt idx="11293">
                  <c:v>750</c:v>
                </c:pt>
                <c:pt idx="11294">
                  <c:v>750</c:v>
                </c:pt>
                <c:pt idx="11295">
                  <c:v>750</c:v>
                </c:pt>
                <c:pt idx="11296">
                  <c:v>750</c:v>
                </c:pt>
                <c:pt idx="11297">
                  <c:v>750</c:v>
                </c:pt>
                <c:pt idx="11298">
                  <c:v>750</c:v>
                </c:pt>
                <c:pt idx="11299">
                  <c:v>750</c:v>
                </c:pt>
                <c:pt idx="11300">
                  <c:v>750</c:v>
                </c:pt>
                <c:pt idx="11301">
                  <c:v>750</c:v>
                </c:pt>
                <c:pt idx="11302">
                  <c:v>750</c:v>
                </c:pt>
                <c:pt idx="11303">
                  <c:v>750</c:v>
                </c:pt>
                <c:pt idx="11304">
                  <c:v>750</c:v>
                </c:pt>
                <c:pt idx="11305">
                  <c:v>750</c:v>
                </c:pt>
                <c:pt idx="11306">
                  <c:v>750</c:v>
                </c:pt>
                <c:pt idx="11307">
                  <c:v>750</c:v>
                </c:pt>
                <c:pt idx="11308">
                  <c:v>750</c:v>
                </c:pt>
                <c:pt idx="11309">
                  <c:v>750</c:v>
                </c:pt>
                <c:pt idx="11310">
                  <c:v>750</c:v>
                </c:pt>
                <c:pt idx="11311">
                  <c:v>750</c:v>
                </c:pt>
                <c:pt idx="11312">
                  <c:v>750</c:v>
                </c:pt>
                <c:pt idx="11313">
                  <c:v>750</c:v>
                </c:pt>
                <c:pt idx="11314">
                  <c:v>750</c:v>
                </c:pt>
                <c:pt idx="11315">
                  <c:v>750</c:v>
                </c:pt>
                <c:pt idx="11316">
                  <c:v>750</c:v>
                </c:pt>
                <c:pt idx="11317">
                  <c:v>750</c:v>
                </c:pt>
                <c:pt idx="11318">
                  <c:v>750</c:v>
                </c:pt>
                <c:pt idx="11319">
                  <c:v>750</c:v>
                </c:pt>
                <c:pt idx="11320">
                  <c:v>750</c:v>
                </c:pt>
                <c:pt idx="11321">
                  <c:v>750</c:v>
                </c:pt>
                <c:pt idx="11322">
                  <c:v>750</c:v>
                </c:pt>
                <c:pt idx="11323">
                  <c:v>750</c:v>
                </c:pt>
                <c:pt idx="11324">
                  <c:v>750</c:v>
                </c:pt>
                <c:pt idx="11325">
                  <c:v>750</c:v>
                </c:pt>
                <c:pt idx="11326">
                  <c:v>750</c:v>
                </c:pt>
                <c:pt idx="11327">
                  <c:v>750</c:v>
                </c:pt>
                <c:pt idx="11328">
                  <c:v>750</c:v>
                </c:pt>
                <c:pt idx="11329">
                  <c:v>750</c:v>
                </c:pt>
                <c:pt idx="11330">
                  <c:v>750</c:v>
                </c:pt>
                <c:pt idx="11331">
                  <c:v>750</c:v>
                </c:pt>
                <c:pt idx="11332">
                  <c:v>750</c:v>
                </c:pt>
                <c:pt idx="11333">
                  <c:v>750</c:v>
                </c:pt>
                <c:pt idx="11334">
                  <c:v>750</c:v>
                </c:pt>
                <c:pt idx="11335">
                  <c:v>750</c:v>
                </c:pt>
                <c:pt idx="11336">
                  <c:v>750</c:v>
                </c:pt>
                <c:pt idx="11337">
                  <c:v>750</c:v>
                </c:pt>
                <c:pt idx="11338">
                  <c:v>750</c:v>
                </c:pt>
                <c:pt idx="11339">
                  <c:v>750</c:v>
                </c:pt>
                <c:pt idx="11340">
                  <c:v>750</c:v>
                </c:pt>
                <c:pt idx="11341">
                  <c:v>750</c:v>
                </c:pt>
                <c:pt idx="11342">
                  <c:v>750</c:v>
                </c:pt>
                <c:pt idx="11343">
                  <c:v>750</c:v>
                </c:pt>
                <c:pt idx="11344">
                  <c:v>750</c:v>
                </c:pt>
                <c:pt idx="11345">
                  <c:v>750</c:v>
                </c:pt>
                <c:pt idx="11346">
                  <c:v>750</c:v>
                </c:pt>
                <c:pt idx="11347">
                  <c:v>750</c:v>
                </c:pt>
                <c:pt idx="11348">
                  <c:v>750</c:v>
                </c:pt>
                <c:pt idx="11349">
                  <c:v>750</c:v>
                </c:pt>
                <c:pt idx="11350">
                  <c:v>750</c:v>
                </c:pt>
                <c:pt idx="11351">
                  <c:v>750</c:v>
                </c:pt>
                <c:pt idx="11352">
                  <c:v>750</c:v>
                </c:pt>
                <c:pt idx="11353">
                  <c:v>750</c:v>
                </c:pt>
                <c:pt idx="11354">
                  <c:v>750</c:v>
                </c:pt>
                <c:pt idx="11355">
                  <c:v>750</c:v>
                </c:pt>
                <c:pt idx="11356">
                  <c:v>750</c:v>
                </c:pt>
                <c:pt idx="11357">
                  <c:v>750</c:v>
                </c:pt>
                <c:pt idx="11358">
                  <c:v>750</c:v>
                </c:pt>
                <c:pt idx="11359">
                  <c:v>750</c:v>
                </c:pt>
                <c:pt idx="11360">
                  <c:v>750</c:v>
                </c:pt>
                <c:pt idx="11361">
                  <c:v>750</c:v>
                </c:pt>
                <c:pt idx="11362">
                  <c:v>750</c:v>
                </c:pt>
                <c:pt idx="11363">
                  <c:v>750</c:v>
                </c:pt>
                <c:pt idx="11364">
                  <c:v>750</c:v>
                </c:pt>
                <c:pt idx="11365">
                  <c:v>750</c:v>
                </c:pt>
                <c:pt idx="11366">
                  <c:v>750</c:v>
                </c:pt>
                <c:pt idx="11367">
                  <c:v>750</c:v>
                </c:pt>
                <c:pt idx="11368">
                  <c:v>750</c:v>
                </c:pt>
                <c:pt idx="11369">
                  <c:v>750</c:v>
                </c:pt>
                <c:pt idx="11370">
                  <c:v>750</c:v>
                </c:pt>
                <c:pt idx="11371">
                  <c:v>750</c:v>
                </c:pt>
                <c:pt idx="11372">
                  <c:v>750</c:v>
                </c:pt>
                <c:pt idx="11373">
                  <c:v>750</c:v>
                </c:pt>
                <c:pt idx="11374">
                  <c:v>750</c:v>
                </c:pt>
                <c:pt idx="11375">
                  <c:v>750</c:v>
                </c:pt>
                <c:pt idx="11376">
                  <c:v>750</c:v>
                </c:pt>
                <c:pt idx="11377">
                  <c:v>750</c:v>
                </c:pt>
                <c:pt idx="11378">
                  <c:v>750</c:v>
                </c:pt>
                <c:pt idx="11379">
                  <c:v>750</c:v>
                </c:pt>
                <c:pt idx="11380">
                  <c:v>750</c:v>
                </c:pt>
                <c:pt idx="11381">
                  <c:v>750</c:v>
                </c:pt>
                <c:pt idx="11382">
                  <c:v>750</c:v>
                </c:pt>
                <c:pt idx="11383">
                  <c:v>750</c:v>
                </c:pt>
                <c:pt idx="11384">
                  <c:v>750</c:v>
                </c:pt>
                <c:pt idx="11385">
                  <c:v>750</c:v>
                </c:pt>
                <c:pt idx="11386">
                  <c:v>750</c:v>
                </c:pt>
                <c:pt idx="11387">
                  <c:v>750</c:v>
                </c:pt>
                <c:pt idx="11388">
                  <c:v>750</c:v>
                </c:pt>
                <c:pt idx="11389">
                  <c:v>750</c:v>
                </c:pt>
                <c:pt idx="11390">
                  <c:v>750</c:v>
                </c:pt>
                <c:pt idx="11391">
                  <c:v>750</c:v>
                </c:pt>
                <c:pt idx="11392">
                  <c:v>750</c:v>
                </c:pt>
                <c:pt idx="11393">
                  <c:v>750</c:v>
                </c:pt>
                <c:pt idx="11394">
                  <c:v>750</c:v>
                </c:pt>
                <c:pt idx="11395">
                  <c:v>750</c:v>
                </c:pt>
                <c:pt idx="11396">
                  <c:v>750</c:v>
                </c:pt>
                <c:pt idx="11397">
                  <c:v>750</c:v>
                </c:pt>
                <c:pt idx="11398">
                  <c:v>750</c:v>
                </c:pt>
                <c:pt idx="11399">
                  <c:v>750</c:v>
                </c:pt>
                <c:pt idx="11400">
                  <c:v>750</c:v>
                </c:pt>
                <c:pt idx="11401">
                  <c:v>750</c:v>
                </c:pt>
                <c:pt idx="11402">
                  <c:v>750</c:v>
                </c:pt>
                <c:pt idx="11403">
                  <c:v>750</c:v>
                </c:pt>
                <c:pt idx="11404">
                  <c:v>750</c:v>
                </c:pt>
                <c:pt idx="11405">
                  <c:v>750</c:v>
                </c:pt>
                <c:pt idx="11406">
                  <c:v>750</c:v>
                </c:pt>
                <c:pt idx="11407">
                  <c:v>750</c:v>
                </c:pt>
                <c:pt idx="11408">
                  <c:v>750</c:v>
                </c:pt>
                <c:pt idx="11409">
                  <c:v>750</c:v>
                </c:pt>
                <c:pt idx="11410">
                  <c:v>750</c:v>
                </c:pt>
                <c:pt idx="11411">
                  <c:v>750</c:v>
                </c:pt>
                <c:pt idx="11412">
                  <c:v>750</c:v>
                </c:pt>
                <c:pt idx="11413">
                  <c:v>750</c:v>
                </c:pt>
                <c:pt idx="11414">
                  <c:v>750</c:v>
                </c:pt>
                <c:pt idx="11415">
                  <c:v>750</c:v>
                </c:pt>
                <c:pt idx="11416">
                  <c:v>750</c:v>
                </c:pt>
                <c:pt idx="11417">
                  <c:v>750</c:v>
                </c:pt>
                <c:pt idx="11418">
                  <c:v>750</c:v>
                </c:pt>
                <c:pt idx="11419">
                  <c:v>750</c:v>
                </c:pt>
                <c:pt idx="11420">
                  <c:v>750</c:v>
                </c:pt>
                <c:pt idx="11421">
                  <c:v>750</c:v>
                </c:pt>
                <c:pt idx="11422">
                  <c:v>750</c:v>
                </c:pt>
                <c:pt idx="11423">
                  <c:v>750</c:v>
                </c:pt>
                <c:pt idx="11424">
                  <c:v>750</c:v>
                </c:pt>
                <c:pt idx="11425">
                  <c:v>750</c:v>
                </c:pt>
                <c:pt idx="11426">
                  <c:v>750</c:v>
                </c:pt>
                <c:pt idx="11427">
                  <c:v>750</c:v>
                </c:pt>
                <c:pt idx="11428">
                  <c:v>750</c:v>
                </c:pt>
                <c:pt idx="11429">
                  <c:v>750</c:v>
                </c:pt>
                <c:pt idx="11430">
                  <c:v>750</c:v>
                </c:pt>
                <c:pt idx="11431">
                  <c:v>750</c:v>
                </c:pt>
                <c:pt idx="11432">
                  <c:v>750</c:v>
                </c:pt>
                <c:pt idx="11433">
                  <c:v>750</c:v>
                </c:pt>
                <c:pt idx="11434">
                  <c:v>750</c:v>
                </c:pt>
                <c:pt idx="11435">
                  <c:v>750</c:v>
                </c:pt>
                <c:pt idx="11436">
                  <c:v>750</c:v>
                </c:pt>
                <c:pt idx="11437">
                  <c:v>750</c:v>
                </c:pt>
                <c:pt idx="11438">
                  <c:v>750</c:v>
                </c:pt>
                <c:pt idx="11439">
                  <c:v>750</c:v>
                </c:pt>
                <c:pt idx="11440">
                  <c:v>750</c:v>
                </c:pt>
                <c:pt idx="11441">
                  <c:v>750</c:v>
                </c:pt>
                <c:pt idx="11442">
                  <c:v>750</c:v>
                </c:pt>
                <c:pt idx="11443">
                  <c:v>750</c:v>
                </c:pt>
                <c:pt idx="11444">
                  <c:v>750</c:v>
                </c:pt>
                <c:pt idx="11445">
                  <c:v>750</c:v>
                </c:pt>
                <c:pt idx="11446">
                  <c:v>750</c:v>
                </c:pt>
                <c:pt idx="11447">
                  <c:v>750</c:v>
                </c:pt>
                <c:pt idx="11448">
                  <c:v>750</c:v>
                </c:pt>
                <c:pt idx="11449">
                  <c:v>750</c:v>
                </c:pt>
                <c:pt idx="11450">
                  <c:v>750</c:v>
                </c:pt>
                <c:pt idx="11451">
                  <c:v>750</c:v>
                </c:pt>
                <c:pt idx="11452">
                  <c:v>750</c:v>
                </c:pt>
                <c:pt idx="11453">
                  <c:v>750</c:v>
                </c:pt>
                <c:pt idx="11454">
                  <c:v>750</c:v>
                </c:pt>
                <c:pt idx="11455">
                  <c:v>750</c:v>
                </c:pt>
                <c:pt idx="11456">
                  <c:v>750</c:v>
                </c:pt>
                <c:pt idx="11457">
                  <c:v>750</c:v>
                </c:pt>
                <c:pt idx="11458">
                  <c:v>750</c:v>
                </c:pt>
                <c:pt idx="11459">
                  <c:v>750</c:v>
                </c:pt>
                <c:pt idx="11460">
                  <c:v>750</c:v>
                </c:pt>
                <c:pt idx="11461">
                  <c:v>750</c:v>
                </c:pt>
                <c:pt idx="11462">
                  <c:v>750</c:v>
                </c:pt>
                <c:pt idx="11463">
                  <c:v>750</c:v>
                </c:pt>
                <c:pt idx="11464">
                  <c:v>750</c:v>
                </c:pt>
                <c:pt idx="11465">
                  <c:v>750</c:v>
                </c:pt>
                <c:pt idx="11466">
                  <c:v>750</c:v>
                </c:pt>
                <c:pt idx="11467">
                  <c:v>750</c:v>
                </c:pt>
                <c:pt idx="11468">
                  <c:v>750</c:v>
                </c:pt>
                <c:pt idx="11469">
                  <c:v>750</c:v>
                </c:pt>
                <c:pt idx="11470">
                  <c:v>750</c:v>
                </c:pt>
                <c:pt idx="11471">
                  <c:v>750</c:v>
                </c:pt>
                <c:pt idx="11472">
                  <c:v>750</c:v>
                </c:pt>
                <c:pt idx="11473">
                  <c:v>750</c:v>
                </c:pt>
                <c:pt idx="11474">
                  <c:v>750</c:v>
                </c:pt>
                <c:pt idx="11475">
                  <c:v>750</c:v>
                </c:pt>
                <c:pt idx="11476">
                  <c:v>750</c:v>
                </c:pt>
                <c:pt idx="11477">
                  <c:v>750</c:v>
                </c:pt>
                <c:pt idx="11478">
                  <c:v>750</c:v>
                </c:pt>
                <c:pt idx="11479">
                  <c:v>750</c:v>
                </c:pt>
                <c:pt idx="11480">
                  <c:v>750</c:v>
                </c:pt>
                <c:pt idx="11481">
                  <c:v>750</c:v>
                </c:pt>
                <c:pt idx="11482">
                  <c:v>750</c:v>
                </c:pt>
                <c:pt idx="11483">
                  <c:v>750</c:v>
                </c:pt>
                <c:pt idx="11484">
                  <c:v>750</c:v>
                </c:pt>
                <c:pt idx="11485">
                  <c:v>750</c:v>
                </c:pt>
                <c:pt idx="11486">
                  <c:v>750</c:v>
                </c:pt>
                <c:pt idx="11487">
                  <c:v>750</c:v>
                </c:pt>
                <c:pt idx="11488">
                  <c:v>750</c:v>
                </c:pt>
                <c:pt idx="11489">
                  <c:v>750</c:v>
                </c:pt>
                <c:pt idx="11490">
                  <c:v>750</c:v>
                </c:pt>
                <c:pt idx="11491">
                  <c:v>750</c:v>
                </c:pt>
                <c:pt idx="11492">
                  <c:v>750</c:v>
                </c:pt>
                <c:pt idx="11493">
                  <c:v>750</c:v>
                </c:pt>
                <c:pt idx="11494">
                  <c:v>750</c:v>
                </c:pt>
                <c:pt idx="11495">
                  <c:v>750</c:v>
                </c:pt>
                <c:pt idx="11496">
                  <c:v>750</c:v>
                </c:pt>
                <c:pt idx="11497">
                  <c:v>750</c:v>
                </c:pt>
                <c:pt idx="11498">
                  <c:v>750</c:v>
                </c:pt>
                <c:pt idx="11499">
                  <c:v>750</c:v>
                </c:pt>
                <c:pt idx="11500">
                  <c:v>750</c:v>
                </c:pt>
                <c:pt idx="11501">
                  <c:v>750</c:v>
                </c:pt>
                <c:pt idx="11502">
                  <c:v>750</c:v>
                </c:pt>
                <c:pt idx="11503">
                  <c:v>750</c:v>
                </c:pt>
                <c:pt idx="11504">
                  <c:v>750</c:v>
                </c:pt>
                <c:pt idx="11505">
                  <c:v>750</c:v>
                </c:pt>
                <c:pt idx="11506">
                  <c:v>750</c:v>
                </c:pt>
                <c:pt idx="11507">
                  <c:v>750</c:v>
                </c:pt>
                <c:pt idx="11508">
                  <c:v>750</c:v>
                </c:pt>
                <c:pt idx="11509">
                  <c:v>750</c:v>
                </c:pt>
                <c:pt idx="11510">
                  <c:v>750</c:v>
                </c:pt>
                <c:pt idx="11511">
                  <c:v>750</c:v>
                </c:pt>
                <c:pt idx="11512">
                  <c:v>750</c:v>
                </c:pt>
                <c:pt idx="11513">
                  <c:v>750</c:v>
                </c:pt>
                <c:pt idx="11514">
                  <c:v>750</c:v>
                </c:pt>
                <c:pt idx="11515">
                  <c:v>750</c:v>
                </c:pt>
                <c:pt idx="11516">
                  <c:v>750</c:v>
                </c:pt>
                <c:pt idx="11517">
                  <c:v>750</c:v>
                </c:pt>
                <c:pt idx="11518">
                  <c:v>750</c:v>
                </c:pt>
                <c:pt idx="11519">
                  <c:v>750</c:v>
                </c:pt>
                <c:pt idx="11520">
                  <c:v>750</c:v>
                </c:pt>
                <c:pt idx="11521">
                  <c:v>750</c:v>
                </c:pt>
                <c:pt idx="11522">
                  <c:v>750</c:v>
                </c:pt>
                <c:pt idx="11523">
                  <c:v>750</c:v>
                </c:pt>
                <c:pt idx="11524">
                  <c:v>750</c:v>
                </c:pt>
                <c:pt idx="11525">
                  <c:v>750</c:v>
                </c:pt>
                <c:pt idx="11526">
                  <c:v>750</c:v>
                </c:pt>
                <c:pt idx="11527">
                  <c:v>750</c:v>
                </c:pt>
                <c:pt idx="11528">
                  <c:v>750</c:v>
                </c:pt>
                <c:pt idx="11529">
                  <c:v>750</c:v>
                </c:pt>
                <c:pt idx="11530">
                  <c:v>750</c:v>
                </c:pt>
                <c:pt idx="11531">
                  <c:v>750</c:v>
                </c:pt>
                <c:pt idx="11532">
                  <c:v>750</c:v>
                </c:pt>
                <c:pt idx="11533">
                  <c:v>750</c:v>
                </c:pt>
                <c:pt idx="11534">
                  <c:v>750</c:v>
                </c:pt>
                <c:pt idx="11535">
                  <c:v>750</c:v>
                </c:pt>
                <c:pt idx="11536">
                  <c:v>750</c:v>
                </c:pt>
                <c:pt idx="11537">
                  <c:v>750</c:v>
                </c:pt>
                <c:pt idx="11538">
                  <c:v>750</c:v>
                </c:pt>
                <c:pt idx="11539">
                  <c:v>750</c:v>
                </c:pt>
                <c:pt idx="11540">
                  <c:v>750</c:v>
                </c:pt>
                <c:pt idx="11541">
                  <c:v>750</c:v>
                </c:pt>
                <c:pt idx="11542">
                  <c:v>750</c:v>
                </c:pt>
                <c:pt idx="11543">
                  <c:v>750</c:v>
                </c:pt>
                <c:pt idx="11544">
                  <c:v>750</c:v>
                </c:pt>
                <c:pt idx="11545">
                  <c:v>750</c:v>
                </c:pt>
                <c:pt idx="11546">
                  <c:v>750</c:v>
                </c:pt>
                <c:pt idx="11547">
                  <c:v>750</c:v>
                </c:pt>
                <c:pt idx="11548">
                  <c:v>750</c:v>
                </c:pt>
                <c:pt idx="11549">
                  <c:v>750</c:v>
                </c:pt>
                <c:pt idx="11550">
                  <c:v>750</c:v>
                </c:pt>
                <c:pt idx="11551">
                  <c:v>750</c:v>
                </c:pt>
                <c:pt idx="11552">
                  <c:v>750</c:v>
                </c:pt>
                <c:pt idx="11553">
                  <c:v>750</c:v>
                </c:pt>
                <c:pt idx="11554">
                  <c:v>750</c:v>
                </c:pt>
                <c:pt idx="11555">
                  <c:v>750</c:v>
                </c:pt>
                <c:pt idx="11556">
                  <c:v>750</c:v>
                </c:pt>
                <c:pt idx="11557">
                  <c:v>750</c:v>
                </c:pt>
                <c:pt idx="11558">
                  <c:v>750</c:v>
                </c:pt>
                <c:pt idx="11559">
                  <c:v>750</c:v>
                </c:pt>
                <c:pt idx="11560">
                  <c:v>750</c:v>
                </c:pt>
                <c:pt idx="11561">
                  <c:v>750</c:v>
                </c:pt>
                <c:pt idx="11562">
                  <c:v>750</c:v>
                </c:pt>
                <c:pt idx="11563">
                  <c:v>750</c:v>
                </c:pt>
                <c:pt idx="11564">
                  <c:v>750</c:v>
                </c:pt>
                <c:pt idx="11565">
                  <c:v>750</c:v>
                </c:pt>
                <c:pt idx="11566">
                  <c:v>750</c:v>
                </c:pt>
                <c:pt idx="11567">
                  <c:v>750</c:v>
                </c:pt>
                <c:pt idx="11568">
                  <c:v>750</c:v>
                </c:pt>
                <c:pt idx="11569">
                  <c:v>750</c:v>
                </c:pt>
                <c:pt idx="11570">
                  <c:v>750</c:v>
                </c:pt>
                <c:pt idx="11571">
                  <c:v>750</c:v>
                </c:pt>
                <c:pt idx="11572">
                  <c:v>750</c:v>
                </c:pt>
                <c:pt idx="11573">
                  <c:v>750</c:v>
                </c:pt>
                <c:pt idx="11574">
                  <c:v>750</c:v>
                </c:pt>
                <c:pt idx="11575">
                  <c:v>750</c:v>
                </c:pt>
                <c:pt idx="11576">
                  <c:v>750</c:v>
                </c:pt>
                <c:pt idx="11577">
                  <c:v>750</c:v>
                </c:pt>
                <c:pt idx="11578">
                  <c:v>750</c:v>
                </c:pt>
                <c:pt idx="11579">
                  <c:v>750</c:v>
                </c:pt>
                <c:pt idx="11580">
                  <c:v>750</c:v>
                </c:pt>
                <c:pt idx="11581">
                  <c:v>750</c:v>
                </c:pt>
                <c:pt idx="11582">
                  <c:v>750</c:v>
                </c:pt>
                <c:pt idx="11583">
                  <c:v>750</c:v>
                </c:pt>
                <c:pt idx="11584">
                  <c:v>750</c:v>
                </c:pt>
                <c:pt idx="11585">
                  <c:v>750</c:v>
                </c:pt>
                <c:pt idx="11586">
                  <c:v>750</c:v>
                </c:pt>
                <c:pt idx="11587">
                  <c:v>750</c:v>
                </c:pt>
                <c:pt idx="11588">
                  <c:v>750</c:v>
                </c:pt>
                <c:pt idx="11589">
                  <c:v>750</c:v>
                </c:pt>
                <c:pt idx="11590">
                  <c:v>750</c:v>
                </c:pt>
                <c:pt idx="11591">
                  <c:v>750</c:v>
                </c:pt>
                <c:pt idx="11592">
                  <c:v>750</c:v>
                </c:pt>
                <c:pt idx="11593">
                  <c:v>750</c:v>
                </c:pt>
                <c:pt idx="11594">
                  <c:v>750</c:v>
                </c:pt>
                <c:pt idx="11595">
                  <c:v>750</c:v>
                </c:pt>
                <c:pt idx="11596">
                  <c:v>750</c:v>
                </c:pt>
                <c:pt idx="11597">
                  <c:v>750</c:v>
                </c:pt>
                <c:pt idx="11598">
                  <c:v>750</c:v>
                </c:pt>
                <c:pt idx="11599">
                  <c:v>750</c:v>
                </c:pt>
                <c:pt idx="11600">
                  <c:v>750</c:v>
                </c:pt>
                <c:pt idx="11601">
                  <c:v>750</c:v>
                </c:pt>
                <c:pt idx="11602">
                  <c:v>750</c:v>
                </c:pt>
                <c:pt idx="11603">
                  <c:v>750</c:v>
                </c:pt>
                <c:pt idx="11604">
                  <c:v>750</c:v>
                </c:pt>
                <c:pt idx="11605">
                  <c:v>750</c:v>
                </c:pt>
                <c:pt idx="11606">
                  <c:v>750</c:v>
                </c:pt>
                <c:pt idx="11607">
                  <c:v>750</c:v>
                </c:pt>
                <c:pt idx="11608">
                  <c:v>750</c:v>
                </c:pt>
                <c:pt idx="11609">
                  <c:v>750</c:v>
                </c:pt>
                <c:pt idx="11610">
                  <c:v>750</c:v>
                </c:pt>
                <c:pt idx="11611">
                  <c:v>750</c:v>
                </c:pt>
                <c:pt idx="11612">
                  <c:v>750</c:v>
                </c:pt>
                <c:pt idx="11613">
                  <c:v>750</c:v>
                </c:pt>
                <c:pt idx="11614">
                  <c:v>750</c:v>
                </c:pt>
                <c:pt idx="11615">
                  <c:v>750</c:v>
                </c:pt>
                <c:pt idx="11616">
                  <c:v>750</c:v>
                </c:pt>
                <c:pt idx="11617">
                  <c:v>750</c:v>
                </c:pt>
                <c:pt idx="11618">
                  <c:v>750</c:v>
                </c:pt>
                <c:pt idx="11619">
                  <c:v>750</c:v>
                </c:pt>
                <c:pt idx="11620">
                  <c:v>750</c:v>
                </c:pt>
                <c:pt idx="11621">
                  <c:v>750</c:v>
                </c:pt>
                <c:pt idx="11622">
                  <c:v>750</c:v>
                </c:pt>
                <c:pt idx="11623">
                  <c:v>750</c:v>
                </c:pt>
                <c:pt idx="11624">
                  <c:v>750</c:v>
                </c:pt>
                <c:pt idx="11625">
                  <c:v>750</c:v>
                </c:pt>
                <c:pt idx="11626">
                  <c:v>750</c:v>
                </c:pt>
                <c:pt idx="11627">
                  <c:v>750</c:v>
                </c:pt>
                <c:pt idx="11628">
                  <c:v>750</c:v>
                </c:pt>
                <c:pt idx="11629">
                  <c:v>750</c:v>
                </c:pt>
                <c:pt idx="11630">
                  <c:v>750</c:v>
                </c:pt>
                <c:pt idx="11631">
                  <c:v>750</c:v>
                </c:pt>
                <c:pt idx="11632">
                  <c:v>750</c:v>
                </c:pt>
                <c:pt idx="11633">
                  <c:v>750</c:v>
                </c:pt>
                <c:pt idx="11634">
                  <c:v>750</c:v>
                </c:pt>
                <c:pt idx="11635">
                  <c:v>750</c:v>
                </c:pt>
                <c:pt idx="11636">
                  <c:v>750</c:v>
                </c:pt>
                <c:pt idx="11637">
                  <c:v>750</c:v>
                </c:pt>
                <c:pt idx="11638">
                  <c:v>750</c:v>
                </c:pt>
                <c:pt idx="11639">
                  <c:v>750</c:v>
                </c:pt>
                <c:pt idx="11640">
                  <c:v>750</c:v>
                </c:pt>
                <c:pt idx="11641">
                  <c:v>750</c:v>
                </c:pt>
                <c:pt idx="11642">
                  <c:v>750</c:v>
                </c:pt>
                <c:pt idx="11643">
                  <c:v>750</c:v>
                </c:pt>
                <c:pt idx="11644">
                  <c:v>750</c:v>
                </c:pt>
                <c:pt idx="11645">
                  <c:v>750</c:v>
                </c:pt>
                <c:pt idx="11646">
                  <c:v>750</c:v>
                </c:pt>
                <c:pt idx="11647">
                  <c:v>750</c:v>
                </c:pt>
                <c:pt idx="11648">
                  <c:v>750</c:v>
                </c:pt>
                <c:pt idx="11649">
                  <c:v>750</c:v>
                </c:pt>
                <c:pt idx="11650">
                  <c:v>750</c:v>
                </c:pt>
                <c:pt idx="11651">
                  <c:v>750</c:v>
                </c:pt>
                <c:pt idx="11652">
                  <c:v>750</c:v>
                </c:pt>
                <c:pt idx="11653">
                  <c:v>750</c:v>
                </c:pt>
                <c:pt idx="11654">
                  <c:v>750</c:v>
                </c:pt>
                <c:pt idx="11655">
                  <c:v>750</c:v>
                </c:pt>
                <c:pt idx="11656">
                  <c:v>750</c:v>
                </c:pt>
                <c:pt idx="11657">
                  <c:v>750</c:v>
                </c:pt>
                <c:pt idx="11658">
                  <c:v>750</c:v>
                </c:pt>
                <c:pt idx="11659">
                  <c:v>750</c:v>
                </c:pt>
                <c:pt idx="11660">
                  <c:v>750</c:v>
                </c:pt>
                <c:pt idx="11661">
                  <c:v>750</c:v>
                </c:pt>
                <c:pt idx="11662">
                  <c:v>750</c:v>
                </c:pt>
                <c:pt idx="11663">
                  <c:v>750</c:v>
                </c:pt>
                <c:pt idx="11664">
                  <c:v>750</c:v>
                </c:pt>
                <c:pt idx="11665">
                  <c:v>750</c:v>
                </c:pt>
                <c:pt idx="11666">
                  <c:v>750</c:v>
                </c:pt>
                <c:pt idx="11667">
                  <c:v>750</c:v>
                </c:pt>
                <c:pt idx="11668">
                  <c:v>750</c:v>
                </c:pt>
                <c:pt idx="11669">
                  <c:v>750</c:v>
                </c:pt>
                <c:pt idx="11670">
                  <c:v>750</c:v>
                </c:pt>
                <c:pt idx="11671">
                  <c:v>750</c:v>
                </c:pt>
                <c:pt idx="11672">
                  <c:v>750</c:v>
                </c:pt>
                <c:pt idx="11673">
                  <c:v>750</c:v>
                </c:pt>
                <c:pt idx="11674">
                  <c:v>750</c:v>
                </c:pt>
                <c:pt idx="11675">
                  <c:v>750</c:v>
                </c:pt>
                <c:pt idx="11676">
                  <c:v>750</c:v>
                </c:pt>
                <c:pt idx="11677">
                  <c:v>750</c:v>
                </c:pt>
                <c:pt idx="11678">
                  <c:v>750</c:v>
                </c:pt>
                <c:pt idx="11679">
                  <c:v>750</c:v>
                </c:pt>
                <c:pt idx="11680">
                  <c:v>750</c:v>
                </c:pt>
                <c:pt idx="11681">
                  <c:v>750</c:v>
                </c:pt>
                <c:pt idx="11682">
                  <c:v>750</c:v>
                </c:pt>
                <c:pt idx="11683">
                  <c:v>750</c:v>
                </c:pt>
                <c:pt idx="11684">
                  <c:v>750</c:v>
                </c:pt>
                <c:pt idx="11685">
                  <c:v>750</c:v>
                </c:pt>
                <c:pt idx="11686">
                  <c:v>750</c:v>
                </c:pt>
                <c:pt idx="11687">
                  <c:v>750</c:v>
                </c:pt>
                <c:pt idx="11688">
                  <c:v>750</c:v>
                </c:pt>
                <c:pt idx="11689">
                  <c:v>750</c:v>
                </c:pt>
                <c:pt idx="11690">
                  <c:v>750</c:v>
                </c:pt>
                <c:pt idx="11691">
                  <c:v>750</c:v>
                </c:pt>
                <c:pt idx="11692">
                  <c:v>750</c:v>
                </c:pt>
                <c:pt idx="11693">
                  <c:v>750</c:v>
                </c:pt>
                <c:pt idx="11694">
                  <c:v>750</c:v>
                </c:pt>
                <c:pt idx="11695">
                  <c:v>750</c:v>
                </c:pt>
                <c:pt idx="11696">
                  <c:v>750</c:v>
                </c:pt>
                <c:pt idx="11697">
                  <c:v>750</c:v>
                </c:pt>
                <c:pt idx="11698">
                  <c:v>750</c:v>
                </c:pt>
                <c:pt idx="11699">
                  <c:v>750</c:v>
                </c:pt>
                <c:pt idx="11700">
                  <c:v>750</c:v>
                </c:pt>
                <c:pt idx="11701">
                  <c:v>750</c:v>
                </c:pt>
                <c:pt idx="11702">
                  <c:v>750</c:v>
                </c:pt>
                <c:pt idx="11703">
                  <c:v>750</c:v>
                </c:pt>
                <c:pt idx="11704">
                  <c:v>750</c:v>
                </c:pt>
                <c:pt idx="11705">
                  <c:v>750</c:v>
                </c:pt>
                <c:pt idx="11706">
                  <c:v>750</c:v>
                </c:pt>
                <c:pt idx="11707">
                  <c:v>750</c:v>
                </c:pt>
                <c:pt idx="11708">
                  <c:v>750</c:v>
                </c:pt>
                <c:pt idx="11709">
                  <c:v>750</c:v>
                </c:pt>
                <c:pt idx="11710">
                  <c:v>750</c:v>
                </c:pt>
                <c:pt idx="11711">
                  <c:v>750</c:v>
                </c:pt>
                <c:pt idx="11712">
                  <c:v>750</c:v>
                </c:pt>
                <c:pt idx="11713">
                  <c:v>750</c:v>
                </c:pt>
                <c:pt idx="11714">
                  <c:v>750</c:v>
                </c:pt>
                <c:pt idx="11715">
                  <c:v>750</c:v>
                </c:pt>
                <c:pt idx="11716">
                  <c:v>750</c:v>
                </c:pt>
                <c:pt idx="11717">
                  <c:v>750</c:v>
                </c:pt>
                <c:pt idx="11718">
                  <c:v>750</c:v>
                </c:pt>
                <c:pt idx="11719">
                  <c:v>750</c:v>
                </c:pt>
                <c:pt idx="11720">
                  <c:v>750</c:v>
                </c:pt>
                <c:pt idx="11721">
                  <c:v>750</c:v>
                </c:pt>
                <c:pt idx="11722">
                  <c:v>750</c:v>
                </c:pt>
                <c:pt idx="11723">
                  <c:v>750</c:v>
                </c:pt>
                <c:pt idx="11724">
                  <c:v>750</c:v>
                </c:pt>
                <c:pt idx="11725">
                  <c:v>750</c:v>
                </c:pt>
                <c:pt idx="11726">
                  <c:v>750</c:v>
                </c:pt>
                <c:pt idx="11727">
                  <c:v>750</c:v>
                </c:pt>
                <c:pt idx="11728">
                  <c:v>750</c:v>
                </c:pt>
                <c:pt idx="11729">
                  <c:v>750</c:v>
                </c:pt>
                <c:pt idx="11730">
                  <c:v>750</c:v>
                </c:pt>
                <c:pt idx="11731">
                  <c:v>750</c:v>
                </c:pt>
                <c:pt idx="11732">
                  <c:v>750</c:v>
                </c:pt>
                <c:pt idx="11733">
                  <c:v>750</c:v>
                </c:pt>
                <c:pt idx="11734">
                  <c:v>750</c:v>
                </c:pt>
                <c:pt idx="11735">
                  <c:v>750</c:v>
                </c:pt>
                <c:pt idx="11736">
                  <c:v>750</c:v>
                </c:pt>
                <c:pt idx="11737">
                  <c:v>750</c:v>
                </c:pt>
                <c:pt idx="11738">
                  <c:v>750</c:v>
                </c:pt>
                <c:pt idx="11739">
                  <c:v>750</c:v>
                </c:pt>
                <c:pt idx="11740">
                  <c:v>750</c:v>
                </c:pt>
                <c:pt idx="11741">
                  <c:v>750</c:v>
                </c:pt>
                <c:pt idx="11742">
                  <c:v>750</c:v>
                </c:pt>
                <c:pt idx="11743">
                  <c:v>750</c:v>
                </c:pt>
                <c:pt idx="11744">
                  <c:v>750</c:v>
                </c:pt>
                <c:pt idx="11745">
                  <c:v>750</c:v>
                </c:pt>
                <c:pt idx="11746">
                  <c:v>750</c:v>
                </c:pt>
                <c:pt idx="11747">
                  <c:v>750</c:v>
                </c:pt>
                <c:pt idx="11748">
                  <c:v>750</c:v>
                </c:pt>
                <c:pt idx="11749">
                  <c:v>750</c:v>
                </c:pt>
                <c:pt idx="11750">
                  <c:v>750</c:v>
                </c:pt>
                <c:pt idx="11751">
                  <c:v>750</c:v>
                </c:pt>
                <c:pt idx="11752">
                  <c:v>750</c:v>
                </c:pt>
                <c:pt idx="11753">
                  <c:v>750</c:v>
                </c:pt>
                <c:pt idx="11754">
                  <c:v>750</c:v>
                </c:pt>
                <c:pt idx="11755">
                  <c:v>750</c:v>
                </c:pt>
                <c:pt idx="11756">
                  <c:v>750</c:v>
                </c:pt>
                <c:pt idx="11757">
                  <c:v>750</c:v>
                </c:pt>
                <c:pt idx="11758">
                  <c:v>750</c:v>
                </c:pt>
                <c:pt idx="11759">
                  <c:v>750</c:v>
                </c:pt>
                <c:pt idx="11760">
                  <c:v>750</c:v>
                </c:pt>
                <c:pt idx="11761">
                  <c:v>750</c:v>
                </c:pt>
                <c:pt idx="11762">
                  <c:v>750</c:v>
                </c:pt>
                <c:pt idx="11763">
                  <c:v>750</c:v>
                </c:pt>
                <c:pt idx="11764">
                  <c:v>750</c:v>
                </c:pt>
                <c:pt idx="11765">
                  <c:v>750</c:v>
                </c:pt>
                <c:pt idx="11766">
                  <c:v>750</c:v>
                </c:pt>
                <c:pt idx="11767">
                  <c:v>750</c:v>
                </c:pt>
                <c:pt idx="11768">
                  <c:v>750</c:v>
                </c:pt>
                <c:pt idx="11769">
                  <c:v>750</c:v>
                </c:pt>
                <c:pt idx="11770">
                  <c:v>750</c:v>
                </c:pt>
                <c:pt idx="11771">
                  <c:v>750</c:v>
                </c:pt>
                <c:pt idx="11772">
                  <c:v>750</c:v>
                </c:pt>
                <c:pt idx="11773">
                  <c:v>750</c:v>
                </c:pt>
                <c:pt idx="11774">
                  <c:v>750</c:v>
                </c:pt>
                <c:pt idx="11775">
                  <c:v>750</c:v>
                </c:pt>
                <c:pt idx="11776">
                  <c:v>750</c:v>
                </c:pt>
                <c:pt idx="11777">
                  <c:v>750</c:v>
                </c:pt>
                <c:pt idx="11778">
                  <c:v>750</c:v>
                </c:pt>
                <c:pt idx="11779">
                  <c:v>750</c:v>
                </c:pt>
                <c:pt idx="11780">
                  <c:v>750</c:v>
                </c:pt>
                <c:pt idx="11781">
                  <c:v>750</c:v>
                </c:pt>
                <c:pt idx="11782">
                  <c:v>750</c:v>
                </c:pt>
                <c:pt idx="11783">
                  <c:v>750</c:v>
                </c:pt>
                <c:pt idx="11784">
                  <c:v>750</c:v>
                </c:pt>
                <c:pt idx="11785">
                  <c:v>750</c:v>
                </c:pt>
                <c:pt idx="11786">
                  <c:v>750</c:v>
                </c:pt>
                <c:pt idx="11787">
                  <c:v>750</c:v>
                </c:pt>
                <c:pt idx="11788">
                  <c:v>750</c:v>
                </c:pt>
                <c:pt idx="11789">
                  <c:v>750</c:v>
                </c:pt>
                <c:pt idx="11790">
                  <c:v>750</c:v>
                </c:pt>
                <c:pt idx="11791">
                  <c:v>750</c:v>
                </c:pt>
                <c:pt idx="11792">
                  <c:v>750</c:v>
                </c:pt>
                <c:pt idx="11793">
                  <c:v>750</c:v>
                </c:pt>
                <c:pt idx="11794">
                  <c:v>750</c:v>
                </c:pt>
                <c:pt idx="11795">
                  <c:v>750</c:v>
                </c:pt>
                <c:pt idx="11796">
                  <c:v>750</c:v>
                </c:pt>
                <c:pt idx="11797">
                  <c:v>750</c:v>
                </c:pt>
                <c:pt idx="11798">
                  <c:v>750</c:v>
                </c:pt>
                <c:pt idx="11799">
                  <c:v>750</c:v>
                </c:pt>
                <c:pt idx="11800">
                  <c:v>750</c:v>
                </c:pt>
                <c:pt idx="11801">
                  <c:v>750</c:v>
                </c:pt>
                <c:pt idx="11802">
                  <c:v>750</c:v>
                </c:pt>
                <c:pt idx="11803">
                  <c:v>750</c:v>
                </c:pt>
                <c:pt idx="11804">
                  <c:v>750</c:v>
                </c:pt>
                <c:pt idx="11805">
                  <c:v>750</c:v>
                </c:pt>
                <c:pt idx="11806">
                  <c:v>750</c:v>
                </c:pt>
                <c:pt idx="11807">
                  <c:v>750</c:v>
                </c:pt>
                <c:pt idx="11808">
                  <c:v>750</c:v>
                </c:pt>
                <c:pt idx="11809">
                  <c:v>750</c:v>
                </c:pt>
                <c:pt idx="11810">
                  <c:v>750</c:v>
                </c:pt>
                <c:pt idx="11811">
                  <c:v>750</c:v>
                </c:pt>
                <c:pt idx="11812">
                  <c:v>750</c:v>
                </c:pt>
                <c:pt idx="11813">
                  <c:v>750</c:v>
                </c:pt>
                <c:pt idx="11814">
                  <c:v>750</c:v>
                </c:pt>
                <c:pt idx="11815">
                  <c:v>750</c:v>
                </c:pt>
                <c:pt idx="11816">
                  <c:v>750</c:v>
                </c:pt>
                <c:pt idx="11817">
                  <c:v>750</c:v>
                </c:pt>
                <c:pt idx="11818">
                  <c:v>750</c:v>
                </c:pt>
                <c:pt idx="11819">
                  <c:v>750</c:v>
                </c:pt>
                <c:pt idx="11820">
                  <c:v>750</c:v>
                </c:pt>
                <c:pt idx="11821">
                  <c:v>750</c:v>
                </c:pt>
                <c:pt idx="11822">
                  <c:v>750</c:v>
                </c:pt>
                <c:pt idx="11823">
                  <c:v>750</c:v>
                </c:pt>
                <c:pt idx="11824">
                  <c:v>750</c:v>
                </c:pt>
                <c:pt idx="11825">
                  <c:v>750</c:v>
                </c:pt>
                <c:pt idx="11826">
                  <c:v>750</c:v>
                </c:pt>
                <c:pt idx="11827">
                  <c:v>750</c:v>
                </c:pt>
                <c:pt idx="11828">
                  <c:v>750</c:v>
                </c:pt>
                <c:pt idx="11829">
                  <c:v>750</c:v>
                </c:pt>
                <c:pt idx="11830">
                  <c:v>750</c:v>
                </c:pt>
                <c:pt idx="11831">
                  <c:v>750</c:v>
                </c:pt>
                <c:pt idx="11832">
                  <c:v>750</c:v>
                </c:pt>
                <c:pt idx="11833">
                  <c:v>750</c:v>
                </c:pt>
                <c:pt idx="11834">
                  <c:v>750</c:v>
                </c:pt>
                <c:pt idx="11835">
                  <c:v>750</c:v>
                </c:pt>
                <c:pt idx="11836">
                  <c:v>750</c:v>
                </c:pt>
                <c:pt idx="11837">
                  <c:v>750</c:v>
                </c:pt>
                <c:pt idx="11838">
                  <c:v>750</c:v>
                </c:pt>
                <c:pt idx="11839">
                  <c:v>750</c:v>
                </c:pt>
                <c:pt idx="11840">
                  <c:v>750</c:v>
                </c:pt>
                <c:pt idx="11841">
                  <c:v>750</c:v>
                </c:pt>
                <c:pt idx="11842">
                  <c:v>750</c:v>
                </c:pt>
                <c:pt idx="11843">
                  <c:v>750</c:v>
                </c:pt>
                <c:pt idx="11844">
                  <c:v>750</c:v>
                </c:pt>
                <c:pt idx="11845">
                  <c:v>750</c:v>
                </c:pt>
                <c:pt idx="11846">
                  <c:v>750</c:v>
                </c:pt>
                <c:pt idx="11847">
                  <c:v>750</c:v>
                </c:pt>
                <c:pt idx="11848">
                  <c:v>750</c:v>
                </c:pt>
                <c:pt idx="11849">
                  <c:v>750</c:v>
                </c:pt>
                <c:pt idx="11850">
                  <c:v>750</c:v>
                </c:pt>
                <c:pt idx="11851">
                  <c:v>750</c:v>
                </c:pt>
                <c:pt idx="11852">
                  <c:v>750</c:v>
                </c:pt>
                <c:pt idx="11853">
                  <c:v>750</c:v>
                </c:pt>
                <c:pt idx="11854">
                  <c:v>750</c:v>
                </c:pt>
                <c:pt idx="11855">
                  <c:v>750</c:v>
                </c:pt>
                <c:pt idx="11856">
                  <c:v>750</c:v>
                </c:pt>
                <c:pt idx="11857">
                  <c:v>750</c:v>
                </c:pt>
                <c:pt idx="11858">
                  <c:v>750</c:v>
                </c:pt>
                <c:pt idx="11859">
                  <c:v>750</c:v>
                </c:pt>
                <c:pt idx="11860">
                  <c:v>750</c:v>
                </c:pt>
                <c:pt idx="11861">
                  <c:v>750</c:v>
                </c:pt>
                <c:pt idx="11862">
                  <c:v>750</c:v>
                </c:pt>
                <c:pt idx="11863">
                  <c:v>750</c:v>
                </c:pt>
                <c:pt idx="11864">
                  <c:v>750</c:v>
                </c:pt>
                <c:pt idx="11865">
                  <c:v>750</c:v>
                </c:pt>
                <c:pt idx="11866">
                  <c:v>750</c:v>
                </c:pt>
                <c:pt idx="11867">
                  <c:v>750</c:v>
                </c:pt>
                <c:pt idx="11868">
                  <c:v>750</c:v>
                </c:pt>
                <c:pt idx="11869">
                  <c:v>750</c:v>
                </c:pt>
                <c:pt idx="11870">
                  <c:v>750</c:v>
                </c:pt>
                <c:pt idx="11871">
                  <c:v>750</c:v>
                </c:pt>
                <c:pt idx="11872">
                  <c:v>750</c:v>
                </c:pt>
                <c:pt idx="11873">
                  <c:v>750</c:v>
                </c:pt>
                <c:pt idx="11874">
                  <c:v>750</c:v>
                </c:pt>
                <c:pt idx="11875">
                  <c:v>750</c:v>
                </c:pt>
                <c:pt idx="11876">
                  <c:v>750</c:v>
                </c:pt>
                <c:pt idx="11877">
                  <c:v>750</c:v>
                </c:pt>
                <c:pt idx="11878">
                  <c:v>750</c:v>
                </c:pt>
                <c:pt idx="11879">
                  <c:v>750</c:v>
                </c:pt>
                <c:pt idx="11880">
                  <c:v>750</c:v>
                </c:pt>
                <c:pt idx="11881">
                  <c:v>750</c:v>
                </c:pt>
                <c:pt idx="11882">
                  <c:v>750</c:v>
                </c:pt>
                <c:pt idx="11883">
                  <c:v>750</c:v>
                </c:pt>
                <c:pt idx="11884">
                  <c:v>750</c:v>
                </c:pt>
                <c:pt idx="11885">
                  <c:v>750</c:v>
                </c:pt>
                <c:pt idx="11886">
                  <c:v>750</c:v>
                </c:pt>
                <c:pt idx="11887">
                  <c:v>750</c:v>
                </c:pt>
                <c:pt idx="11888">
                  <c:v>750</c:v>
                </c:pt>
                <c:pt idx="11889">
                  <c:v>750</c:v>
                </c:pt>
                <c:pt idx="11890">
                  <c:v>750</c:v>
                </c:pt>
                <c:pt idx="11891">
                  <c:v>750</c:v>
                </c:pt>
                <c:pt idx="11892">
                  <c:v>750</c:v>
                </c:pt>
                <c:pt idx="11893">
                  <c:v>750</c:v>
                </c:pt>
                <c:pt idx="11894">
                  <c:v>750</c:v>
                </c:pt>
                <c:pt idx="11895">
                  <c:v>750</c:v>
                </c:pt>
                <c:pt idx="11896">
                  <c:v>750</c:v>
                </c:pt>
                <c:pt idx="11897">
                  <c:v>750</c:v>
                </c:pt>
                <c:pt idx="11898">
                  <c:v>750</c:v>
                </c:pt>
                <c:pt idx="11899">
                  <c:v>750</c:v>
                </c:pt>
                <c:pt idx="11900">
                  <c:v>750</c:v>
                </c:pt>
                <c:pt idx="11901">
                  <c:v>750</c:v>
                </c:pt>
                <c:pt idx="11902">
                  <c:v>750</c:v>
                </c:pt>
                <c:pt idx="11903">
                  <c:v>750</c:v>
                </c:pt>
                <c:pt idx="11904">
                  <c:v>750</c:v>
                </c:pt>
                <c:pt idx="11905">
                  <c:v>750</c:v>
                </c:pt>
                <c:pt idx="11906">
                  <c:v>750</c:v>
                </c:pt>
                <c:pt idx="11907">
                  <c:v>750</c:v>
                </c:pt>
                <c:pt idx="11908">
                  <c:v>750</c:v>
                </c:pt>
                <c:pt idx="11909">
                  <c:v>750</c:v>
                </c:pt>
                <c:pt idx="11910">
                  <c:v>750</c:v>
                </c:pt>
                <c:pt idx="11911">
                  <c:v>750</c:v>
                </c:pt>
                <c:pt idx="11912">
                  <c:v>750</c:v>
                </c:pt>
                <c:pt idx="11913">
                  <c:v>750</c:v>
                </c:pt>
                <c:pt idx="11914">
                  <c:v>750</c:v>
                </c:pt>
                <c:pt idx="11915">
                  <c:v>750</c:v>
                </c:pt>
                <c:pt idx="11916">
                  <c:v>750</c:v>
                </c:pt>
                <c:pt idx="11917">
                  <c:v>750</c:v>
                </c:pt>
                <c:pt idx="11918">
                  <c:v>750</c:v>
                </c:pt>
                <c:pt idx="11919">
                  <c:v>750</c:v>
                </c:pt>
                <c:pt idx="11920">
                  <c:v>750</c:v>
                </c:pt>
                <c:pt idx="11921">
                  <c:v>750</c:v>
                </c:pt>
                <c:pt idx="11922">
                  <c:v>750</c:v>
                </c:pt>
                <c:pt idx="11923">
                  <c:v>750</c:v>
                </c:pt>
                <c:pt idx="11924">
                  <c:v>750</c:v>
                </c:pt>
                <c:pt idx="11925">
                  <c:v>750</c:v>
                </c:pt>
                <c:pt idx="11926">
                  <c:v>750</c:v>
                </c:pt>
                <c:pt idx="11927">
                  <c:v>750</c:v>
                </c:pt>
                <c:pt idx="11928">
                  <c:v>750</c:v>
                </c:pt>
                <c:pt idx="11929">
                  <c:v>750</c:v>
                </c:pt>
                <c:pt idx="11930">
                  <c:v>750</c:v>
                </c:pt>
                <c:pt idx="11931">
                  <c:v>750</c:v>
                </c:pt>
                <c:pt idx="11932">
                  <c:v>750</c:v>
                </c:pt>
                <c:pt idx="11933">
                  <c:v>750</c:v>
                </c:pt>
                <c:pt idx="11934">
                  <c:v>750</c:v>
                </c:pt>
                <c:pt idx="11935">
                  <c:v>750</c:v>
                </c:pt>
                <c:pt idx="11936">
                  <c:v>750</c:v>
                </c:pt>
                <c:pt idx="11937">
                  <c:v>750</c:v>
                </c:pt>
                <c:pt idx="11938">
                  <c:v>750</c:v>
                </c:pt>
                <c:pt idx="11939">
                  <c:v>750</c:v>
                </c:pt>
                <c:pt idx="11940">
                  <c:v>750</c:v>
                </c:pt>
                <c:pt idx="11941">
                  <c:v>750</c:v>
                </c:pt>
                <c:pt idx="11942">
                  <c:v>750</c:v>
                </c:pt>
                <c:pt idx="11943">
                  <c:v>750</c:v>
                </c:pt>
                <c:pt idx="11944">
                  <c:v>750</c:v>
                </c:pt>
                <c:pt idx="11945">
                  <c:v>750</c:v>
                </c:pt>
                <c:pt idx="11946">
                  <c:v>750</c:v>
                </c:pt>
                <c:pt idx="11947">
                  <c:v>750</c:v>
                </c:pt>
                <c:pt idx="11948">
                  <c:v>750</c:v>
                </c:pt>
                <c:pt idx="11949">
                  <c:v>750</c:v>
                </c:pt>
                <c:pt idx="11950">
                  <c:v>750</c:v>
                </c:pt>
                <c:pt idx="11951">
                  <c:v>750</c:v>
                </c:pt>
                <c:pt idx="11952">
                  <c:v>750</c:v>
                </c:pt>
                <c:pt idx="11953">
                  <c:v>750</c:v>
                </c:pt>
                <c:pt idx="11954">
                  <c:v>750</c:v>
                </c:pt>
                <c:pt idx="11955">
                  <c:v>750</c:v>
                </c:pt>
                <c:pt idx="11956">
                  <c:v>750</c:v>
                </c:pt>
                <c:pt idx="11957">
                  <c:v>750</c:v>
                </c:pt>
                <c:pt idx="11958">
                  <c:v>750</c:v>
                </c:pt>
                <c:pt idx="11959">
                  <c:v>750</c:v>
                </c:pt>
                <c:pt idx="11960">
                  <c:v>750</c:v>
                </c:pt>
                <c:pt idx="11961">
                  <c:v>750</c:v>
                </c:pt>
                <c:pt idx="11962">
                  <c:v>750</c:v>
                </c:pt>
                <c:pt idx="11963">
                  <c:v>750</c:v>
                </c:pt>
                <c:pt idx="11964">
                  <c:v>750</c:v>
                </c:pt>
                <c:pt idx="11965">
                  <c:v>750</c:v>
                </c:pt>
                <c:pt idx="11966">
                  <c:v>750</c:v>
                </c:pt>
                <c:pt idx="11967">
                  <c:v>750</c:v>
                </c:pt>
                <c:pt idx="11968">
                  <c:v>750</c:v>
                </c:pt>
                <c:pt idx="11969">
                  <c:v>750</c:v>
                </c:pt>
                <c:pt idx="11970">
                  <c:v>750</c:v>
                </c:pt>
                <c:pt idx="11971">
                  <c:v>750</c:v>
                </c:pt>
                <c:pt idx="11972">
                  <c:v>750</c:v>
                </c:pt>
                <c:pt idx="11973">
                  <c:v>750</c:v>
                </c:pt>
                <c:pt idx="11974">
                  <c:v>750</c:v>
                </c:pt>
                <c:pt idx="11975">
                  <c:v>750</c:v>
                </c:pt>
                <c:pt idx="11976">
                  <c:v>750</c:v>
                </c:pt>
                <c:pt idx="11977">
                  <c:v>750</c:v>
                </c:pt>
                <c:pt idx="11978">
                  <c:v>750</c:v>
                </c:pt>
                <c:pt idx="11979">
                  <c:v>750</c:v>
                </c:pt>
                <c:pt idx="11980">
                  <c:v>750</c:v>
                </c:pt>
                <c:pt idx="11981">
                  <c:v>750</c:v>
                </c:pt>
                <c:pt idx="11982">
                  <c:v>750</c:v>
                </c:pt>
                <c:pt idx="11983">
                  <c:v>750</c:v>
                </c:pt>
                <c:pt idx="11984">
                  <c:v>750</c:v>
                </c:pt>
                <c:pt idx="11985">
                  <c:v>750</c:v>
                </c:pt>
                <c:pt idx="11986">
                  <c:v>750</c:v>
                </c:pt>
                <c:pt idx="11987">
                  <c:v>750</c:v>
                </c:pt>
                <c:pt idx="11988">
                  <c:v>750</c:v>
                </c:pt>
                <c:pt idx="11989">
                  <c:v>750</c:v>
                </c:pt>
                <c:pt idx="11990">
                  <c:v>750</c:v>
                </c:pt>
                <c:pt idx="11991">
                  <c:v>750</c:v>
                </c:pt>
                <c:pt idx="11992">
                  <c:v>750</c:v>
                </c:pt>
                <c:pt idx="11993">
                  <c:v>750</c:v>
                </c:pt>
                <c:pt idx="11994">
                  <c:v>750</c:v>
                </c:pt>
                <c:pt idx="11995">
                  <c:v>750</c:v>
                </c:pt>
                <c:pt idx="11996">
                  <c:v>750</c:v>
                </c:pt>
                <c:pt idx="11997">
                  <c:v>750</c:v>
                </c:pt>
                <c:pt idx="11998">
                  <c:v>750</c:v>
                </c:pt>
                <c:pt idx="11999">
                  <c:v>750</c:v>
                </c:pt>
                <c:pt idx="12000">
                  <c:v>750</c:v>
                </c:pt>
                <c:pt idx="12001">
                  <c:v>750</c:v>
                </c:pt>
                <c:pt idx="12002">
                  <c:v>750</c:v>
                </c:pt>
                <c:pt idx="12003">
                  <c:v>750</c:v>
                </c:pt>
                <c:pt idx="12004">
                  <c:v>750</c:v>
                </c:pt>
                <c:pt idx="12005">
                  <c:v>750</c:v>
                </c:pt>
                <c:pt idx="12006">
                  <c:v>750</c:v>
                </c:pt>
                <c:pt idx="12007">
                  <c:v>750</c:v>
                </c:pt>
                <c:pt idx="12008">
                  <c:v>750</c:v>
                </c:pt>
                <c:pt idx="12009">
                  <c:v>750</c:v>
                </c:pt>
                <c:pt idx="12010">
                  <c:v>750</c:v>
                </c:pt>
                <c:pt idx="12011">
                  <c:v>750</c:v>
                </c:pt>
                <c:pt idx="12012">
                  <c:v>750</c:v>
                </c:pt>
                <c:pt idx="12013">
                  <c:v>750</c:v>
                </c:pt>
                <c:pt idx="12014">
                  <c:v>750</c:v>
                </c:pt>
                <c:pt idx="12015">
                  <c:v>750</c:v>
                </c:pt>
                <c:pt idx="12016">
                  <c:v>750</c:v>
                </c:pt>
                <c:pt idx="12017">
                  <c:v>750</c:v>
                </c:pt>
                <c:pt idx="12018">
                  <c:v>750</c:v>
                </c:pt>
                <c:pt idx="12019">
                  <c:v>750</c:v>
                </c:pt>
                <c:pt idx="12020">
                  <c:v>750</c:v>
                </c:pt>
                <c:pt idx="12021">
                  <c:v>750</c:v>
                </c:pt>
                <c:pt idx="12022">
                  <c:v>750</c:v>
                </c:pt>
                <c:pt idx="12023">
                  <c:v>750</c:v>
                </c:pt>
                <c:pt idx="12024">
                  <c:v>750</c:v>
                </c:pt>
                <c:pt idx="12025">
                  <c:v>750</c:v>
                </c:pt>
                <c:pt idx="12026">
                  <c:v>750</c:v>
                </c:pt>
                <c:pt idx="12027">
                  <c:v>750</c:v>
                </c:pt>
                <c:pt idx="12028">
                  <c:v>750</c:v>
                </c:pt>
                <c:pt idx="12029">
                  <c:v>750</c:v>
                </c:pt>
                <c:pt idx="12030">
                  <c:v>750</c:v>
                </c:pt>
                <c:pt idx="12031">
                  <c:v>750</c:v>
                </c:pt>
                <c:pt idx="12032">
                  <c:v>750</c:v>
                </c:pt>
                <c:pt idx="12033">
                  <c:v>750</c:v>
                </c:pt>
                <c:pt idx="12034">
                  <c:v>750</c:v>
                </c:pt>
                <c:pt idx="12035">
                  <c:v>750</c:v>
                </c:pt>
                <c:pt idx="12036">
                  <c:v>750</c:v>
                </c:pt>
                <c:pt idx="12037">
                  <c:v>750</c:v>
                </c:pt>
                <c:pt idx="12038">
                  <c:v>750</c:v>
                </c:pt>
                <c:pt idx="12039">
                  <c:v>750</c:v>
                </c:pt>
                <c:pt idx="12040">
                  <c:v>750</c:v>
                </c:pt>
                <c:pt idx="12041">
                  <c:v>750</c:v>
                </c:pt>
                <c:pt idx="12042">
                  <c:v>750</c:v>
                </c:pt>
                <c:pt idx="12043">
                  <c:v>750</c:v>
                </c:pt>
                <c:pt idx="12044">
                  <c:v>750</c:v>
                </c:pt>
                <c:pt idx="12045">
                  <c:v>750</c:v>
                </c:pt>
                <c:pt idx="12046">
                  <c:v>750</c:v>
                </c:pt>
                <c:pt idx="12047">
                  <c:v>750</c:v>
                </c:pt>
                <c:pt idx="12048">
                  <c:v>750</c:v>
                </c:pt>
                <c:pt idx="12049">
                  <c:v>750</c:v>
                </c:pt>
                <c:pt idx="12050">
                  <c:v>750</c:v>
                </c:pt>
                <c:pt idx="12051">
                  <c:v>750</c:v>
                </c:pt>
                <c:pt idx="12052">
                  <c:v>750</c:v>
                </c:pt>
                <c:pt idx="12053">
                  <c:v>750</c:v>
                </c:pt>
                <c:pt idx="12054">
                  <c:v>750</c:v>
                </c:pt>
                <c:pt idx="12055">
                  <c:v>750</c:v>
                </c:pt>
                <c:pt idx="12056">
                  <c:v>750</c:v>
                </c:pt>
                <c:pt idx="12057">
                  <c:v>750</c:v>
                </c:pt>
                <c:pt idx="12058">
                  <c:v>750</c:v>
                </c:pt>
                <c:pt idx="12059">
                  <c:v>750</c:v>
                </c:pt>
                <c:pt idx="12060">
                  <c:v>750</c:v>
                </c:pt>
                <c:pt idx="12061">
                  <c:v>750</c:v>
                </c:pt>
                <c:pt idx="12062">
                  <c:v>750</c:v>
                </c:pt>
                <c:pt idx="12063">
                  <c:v>750</c:v>
                </c:pt>
                <c:pt idx="12064">
                  <c:v>750</c:v>
                </c:pt>
                <c:pt idx="12065">
                  <c:v>750</c:v>
                </c:pt>
                <c:pt idx="12066">
                  <c:v>750</c:v>
                </c:pt>
                <c:pt idx="12067">
                  <c:v>750</c:v>
                </c:pt>
                <c:pt idx="12068">
                  <c:v>750</c:v>
                </c:pt>
                <c:pt idx="12069">
                  <c:v>750</c:v>
                </c:pt>
                <c:pt idx="12070">
                  <c:v>750</c:v>
                </c:pt>
                <c:pt idx="12071">
                  <c:v>750</c:v>
                </c:pt>
                <c:pt idx="12072">
                  <c:v>750</c:v>
                </c:pt>
                <c:pt idx="12073">
                  <c:v>750</c:v>
                </c:pt>
                <c:pt idx="12074">
                  <c:v>750</c:v>
                </c:pt>
                <c:pt idx="12075">
                  <c:v>750</c:v>
                </c:pt>
                <c:pt idx="12076">
                  <c:v>750</c:v>
                </c:pt>
                <c:pt idx="12077">
                  <c:v>750</c:v>
                </c:pt>
                <c:pt idx="12078">
                  <c:v>750</c:v>
                </c:pt>
                <c:pt idx="12079">
                  <c:v>750</c:v>
                </c:pt>
                <c:pt idx="12080">
                  <c:v>750</c:v>
                </c:pt>
                <c:pt idx="12081">
                  <c:v>750</c:v>
                </c:pt>
                <c:pt idx="12082">
                  <c:v>750</c:v>
                </c:pt>
                <c:pt idx="12083">
                  <c:v>750</c:v>
                </c:pt>
                <c:pt idx="12084">
                  <c:v>750</c:v>
                </c:pt>
                <c:pt idx="12085">
                  <c:v>750</c:v>
                </c:pt>
                <c:pt idx="12086">
                  <c:v>750</c:v>
                </c:pt>
                <c:pt idx="12087">
                  <c:v>750</c:v>
                </c:pt>
                <c:pt idx="12088">
                  <c:v>750</c:v>
                </c:pt>
                <c:pt idx="12089">
                  <c:v>750</c:v>
                </c:pt>
                <c:pt idx="12090">
                  <c:v>750</c:v>
                </c:pt>
                <c:pt idx="12091">
                  <c:v>750</c:v>
                </c:pt>
                <c:pt idx="12092">
                  <c:v>750</c:v>
                </c:pt>
                <c:pt idx="12093">
                  <c:v>750</c:v>
                </c:pt>
                <c:pt idx="12094">
                  <c:v>750</c:v>
                </c:pt>
                <c:pt idx="12095">
                  <c:v>750</c:v>
                </c:pt>
                <c:pt idx="12096">
                  <c:v>750</c:v>
                </c:pt>
                <c:pt idx="12097">
                  <c:v>750</c:v>
                </c:pt>
                <c:pt idx="12098">
                  <c:v>750</c:v>
                </c:pt>
                <c:pt idx="12099">
                  <c:v>750</c:v>
                </c:pt>
                <c:pt idx="12100">
                  <c:v>750</c:v>
                </c:pt>
                <c:pt idx="12101">
                  <c:v>750</c:v>
                </c:pt>
                <c:pt idx="12102">
                  <c:v>750</c:v>
                </c:pt>
                <c:pt idx="12103">
                  <c:v>750</c:v>
                </c:pt>
                <c:pt idx="12104">
                  <c:v>750</c:v>
                </c:pt>
                <c:pt idx="12105">
                  <c:v>750</c:v>
                </c:pt>
                <c:pt idx="12106">
                  <c:v>750</c:v>
                </c:pt>
                <c:pt idx="12107">
                  <c:v>750</c:v>
                </c:pt>
                <c:pt idx="12108">
                  <c:v>750</c:v>
                </c:pt>
                <c:pt idx="12109">
                  <c:v>750</c:v>
                </c:pt>
                <c:pt idx="12110">
                  <c:v>750</c:v>
                </c:pt>
                <c:pt idx="12111">
                  <c:v>750</c:v>
                </c:pt>
                <c:pt idx="12112">
                  <c:v>750</c:v>
                </c:pt>
                <c:pt idx="12113">
                  <c:v>750</c:v>
                </c:pt>
                <c:pt idx="12114">
                  <c:v>750</c:v>
                </c:pt>
                <c:pt idx="12115">
                  <c:v>750</c:v>
                </c:pt>
                <c:pt idx="12116">
                  <c:v>750</c:v>
                </c:pt>
                <c:pt idx="12117">
                  <c:v>750</c:v>
                </c:pt>
                <c:pt idx="12118">
                  <c:v>750</c:v>
                </c:pt>
                <c:pt idx="12119">
                  <c:v>750</c:v>
                </c:pt>
                <c:pt idx="12120">
                  <c:v>750</c:v>
                </c:pt>
                <c:pt idx="12121">
                  <c:v>750</c:v>
                </c:pt>
                <c:pt idx="12122">
                  <c:v>750</c:v>
                </c:pt>
                <c:pt idx="12123">
                  <c:v>750</c:v>
                </c:pt>
                <c:pt idx="12124">
                  <c:v>750</c:v>
                </c:pt>
                <c:pt idx="12125">
                  <c:v>750</c:v>
                </c:pt>
                <c:pt idx="12126">
                  <c:v>750</c:v>
                </c:pt>
                <c:pt idx="12127">
                  <c:v>750</c:v>
                </c:pt>
                <c:pt idx="12128">
                  <c:v>750</c:v>
                </c:pt>
                <c:pt idx="12129">
                  <c:v>750</c:v>
                </c:pt>
                <c:pt idx="12130">
                  <c:v>750</c:v>
                </c:pt>
                <c:pt idx="12131">
                  <c:v>750</c:v>
                </c:pt>
                <c:pt idx="12132">
                  <c:v>750</c:v>
                </c:pt>
                <c:pt idx="12133">
                  <c:v>750</c:v>
                </c:pt>
                <c:pt idx="12134">
                  <c:v>750</c:v>
                </c:pt>
                <c:pt idx="12135">
                  <c:v>750</c:v>
                </c:pt>
                <c:pt idx="12136">
                  <c:v>750</c:v>
                </c:pt>
                <c:pt idx="12137">
                  <c:v>750</c:v>
                </c:pt>
                <c:pt idx="12138">
                  <c:v>750</c:v>
                </c:pt>
                <c:pt idx="12139">
                  <c:v>750</c:v>
                </c:pt>
                <c:pt idx="12140">
                  <c:v>750</c:v>
                </c:pt>
                <c:pt idx="12141">
                  <c:v>750</c:v>
                </c:pt>
                <c:pt idx="12142">
                  <c:v>750</c:v>
                </c:pt>
                <c:pt idx="12143">
                  <c:v>750</c:v>
                </c:pt>
                <c:pt idx="12144">
                  <c:v>750</c:v>
                </c:pt>
                <c:pt idx="12145">
                  <c:v>750</c:v>
                </c:pt>
                <c:pt idx="12146">
                  <c:v>750</c:v>
                </c:pt>
                <c:pt idx="12147">
                  <c:v>750</c:v>
                </c:pt>
                <c:pt idx="12148">
                  <c:v>750</c:v>
                </c:pt>
                <c:pt idx="12149">
                  <c:v>750</c:v>
                </c:pt>
                <c:pt idx="12150">
                  <c:v>750</c:v>
                </c:pt>
                <c:pt idx="12151">
                  <c:v>750</c:v>
                </c:pt>
                <c:pt idx="12152">
                  <c:v>750</c:v>
                </c:pt>
                <c:pt idx="12153">
                  <c:v>750</c:v>
                </c:pt>
                <c:pt idx="12154">
                  <c:v>750</c:v>
                </c:pt>
                <c:pt idx="12155">
                  <c:v>750</c:v>
                </c:pt>
                <c:pt idx="12156">
                  <c:v>750</c:v>
                </c:pt>
                <c:pt idx="12157">
                  <c:v>750</c:v>
                </c:pt>
                <c:pt idx="12158">
                  <c:v>750</c:v>
                </c:pt>
                <c:pt idx="12159">
                  <c:v>750</c:v>
                </c:pt>
                <c:pt idx="12160">
                  <c:v>750</c:v>
                </c:pt>
                <c:pt idx="12161">
                  <c:v>750</c:v>
                </c:pt>
                <c:pt idx="12162">
                  <c:v>750</c:v>
                </c:pt>
                <c:pt idx="12163">
                  <c:v>750</c:v>
                </c:pt>
                <c:pt idx="12164">
                  <c:v>750</c:v>
                </c:pt>
                <c:pt idx="12165">
                  <c:v>750</c:v>
                </c:pt>
                <c:pt idx="12166">
                  <c:v>750</c:v>
                </c:pt>
                <c:pt idx="12167">
                  <c:v>750</c:v>
                </c:pt>
                <c:pt idx="12168">
                  <c:v>750</c:v>
                </c:pt>
                <c:pt idx="12169">
                  <c:v>750</c:v>
                </c:pt>
                <c:pt idx="12170">
                  <c:v>750</c:v>
                </c:pt>
                <c:pt idx="12171">
                  <c:v>750</c:v>
                </c:pt>
                <c:pt idx="12172">
                  <c:v>750</c:v>
                </c:pt>
                <c:pt idx="12173">
                  <c:v>750</c:v>
                </c:pt>
                <c:pt idx="12174">
                  <c:v>750</c:v>
                </c:pt>
                <c:pt idx="12175">
                  <c:v>750</c:v>
                </c:pt>
                <c:pt idx="12176">
                  <c:v>750</c:v>
                </c:pt>
                <c:pt idx="12177">
                  <c:v>750</c:v>
                </c:pt>
                <c:pt idx="12178">
                  <c:v>750</c:v>
                </c:pt>
                <c:pt idx="12179">
                  <c:v>750</c:v>
                </c:pt>
                <c:pt idx="12180">
                  <c:v>750</c:v>
                </c:pt>
                <c:pt idx="12181">
                  <c:v>750</c:v>
                </c:pt>
                <c:pt idx="12182">
                  <c:v>750</c:v>
                </c:pt>
                <c:pt idx="12183">
                  <c:v>750</c:v>
                </c:pt>
                <c:pt idx="12184">
                  <c:v>750</c:v>
                </c:pt>
                <c:pt idx="12185">
                  <c:v>750</c:v>
                </c:pt>
                <c:pt idx="12186">
                  <c:v>750</c:v>
                </c:pt>
                <c:pt idx="12187">
                  <c:v>750</c:v>
                </c:pt>
                <c:pt idx="12188">
                  <c:v>750</c:v>
                </c:pt>
                <c:pt idx="12189">
                  <c:v>750</c:v>
                </c:pt>
                <c:pt idx="12190">
                  <c:v>750</c:v>
                </c:pt>
                <c:pt idx="12191">
                  <c:v>750</c:v>
                </c:pt>
                <c:pt idx="12192">
                  <c:v>750</c:v>
                </c:pt>
                <c:pt idx="12193">
                  <c:v>750</c:v>
                </c:pt>
                <c:pt idx="12194">
                  <c:v>750</c:v>
                </c:pt>
                <c:pt idx="12195">
                  <c:v>750</c:v>
                </c:pt>
                <c:pt idx="12196">
                  <c:v>750</c:v>
                </c:pt>
                <c:pt idx="12197">
                  <c:v>750</c:v>
                </c:pt>
                <c:pt idx="12198">
                  <c:v>750</c:v>
                </c:pt>
                <c:pt idx="12199">
                  <c:v>750</c:v>
                </c:pt>
                <c:pt idx="12200">
                  <c:v>750</c:v>
                </c:pt>
                <c:pt idx="12201">
                  <c:v>750</c:v>
                </c:pt>
                <c:pt idx="12202">
                  <c:v>750</c:v>
                </c:pt>
                <c:pt idx="12203">
                  <c:v>750</c:v>
                </c:pt>
                <c:pt idx="12204">
                  <c:v>750</c:v>
                </c:pt>
                <c:pt idx="12205">
                  <c:v>750</c:v>
                </c:pt>
                <c:pt idx="12206">
                  <c:v>750</c:v>
                </c:pt>
                <c:pt idx="12207">
                  <c:v>750</c:v>
                </c:pt>
                <c:pt idx="12208">
                  <c:v>750</c:v>
                </c:pt>
                <c:pt idx="12209">
                  <c:v>750</c:v>
                </c:pt>
                <c:pt idx="12210">
                  <c:v>750</c:v>
                </c:pt>
                <c:pt idx="12211">
                  <c:v>750</c:v>
                </c:pt>
                <c:pt idx="12212">
                  <c:v>750</c:v>
                </c:pt>
                <c:pt idx="12213">
                  <c:v>750</c:v>
                </c:pt>
                <c:pt idx="12214">
                  <c:v>750</c:v>
                </c:pt>
                <c:pt idx="12215">
                  <c:v>750</c:v>
                </c:pt>
                <c:pt idx="12216">
                  <c:v>750</c:v>
                </c:pt>
                <c:pt idx="12217">
                  <c:v>750</c:v>
                </c:pt>
                <c:pt idx="12218">
                  <c:v>750</c:v>
                </c:pt>
                <c:pt idx="12219">
                  <c:v>750</c:v>
                </c:pt>
                <c:pt idx="12220">
                  <c:v>750</c:v>
                </c:pt>
                <c:pt idx="12221">
                  <c:v>750</c:v>
                </c:pt>
                <c:pt idx="12222">
                  <c:v>750</c:v>
                </c:pt>
                <c:pt idx="12223">
                  <c:v>750</c:v>
                </c:pt>
                <c:pt idx="12224">
                  <c:v>750</c:v>
                </c:pt>
                <c:pt idx="12225">
                  <c:v>750</c:v>
                </c:pt>
                <c:pt idx="12226">
                  <c:v>750</c:v>
                </c:pt>
                <c:pt idx="12227">
                  <c:v>750</c:v>
                </c:pt>
                <c:pt idx="12228">
                  <c:v>750</c:v>
                </c:pt>
                <c:pt idx="12229">
                  <c:v>750</c:v>
                </c:pt>
                <c:pt idx="12230">
                  <c:v>750</c:v>
                </c:pt>
                <c:pt idx="12231">
                  <c:v>750</c:v>
                </c:pt>
                <c:pt idx="12232">
                  <c:v>750</c:v>
                </c:pt>
                <c:pt idx="12233">
                  <c:v>750</c:v>
                </c:pt>
                <c:pt idx="12234">
                  <c:v>750</c:v>
                </c:pt>
                <c:pt idx="12235">
                  <c:v>750</c:v>
                </c:pt>
                <c:pt idx="12236">
                  <c:v>750</c:v>
                </c:pt>
                <c:pt idx="12237">
                  <c:v>750</c:v>
                </c:pt>
                <c:pt idx="12238">
                  <c:v>750</c:v>
                </c:pt>
                <c:pt idx="12239">
                  <c:v>750</c:v>
                </c:pt>
                <c:pt idx="12240">
                  <c:v>750</c:v>
                </c:pt>
                <c:pt idx="12241">
                  <c:v>750</c:v>
                </c:pt>
                <c:pt idx="12242">
                  <c:v>750</c:v>
                </c:pt>
                <c:pt idx="12243">
                  <c:v>750</c:v>
                </c:pt>
                <c:pt idx="12244">
                  <c:v>750</c:v>
                </c:pt>
                <c:pt idx="12245">
                  <c:v>750</c:v>
                </c:pt>
                <c:pt idx="12246">
                  <c:v>750</c:v>
                </c:pt>
                <c:pt idx="12247">
                  <c:v>750</c:v>
                </c:pt>
                <c:pt idx="12248">
                  <c:v>750</c:v>
                </c:pt>
                <c:pt idx="12249">
                  <c:v>750</c:v>
                </c:pt>
                <c:pt idx="12250">
                  <c:v>750</c:v>
                </c:pt>
                <c:pt idx="12251">
                  <c:v>750</c:v>
                </c:pt>
                <c:pt idx="12252">
                  <c:v>750</c:v>
                </c:pt>
                <c:pt idx="12253">
                  <c:v>750</c:v>
                </c:pt>
                <c:pt idx="12254">
                  <c:v>750</c:v>
                </c:pt>
                <c:pt idx="12255">
                  <c:v>750</c:v>
                </c:pt>
                <c:pt idx="12256">
                  <c:v>750</c:v>
                </c:pt>
                <c:pt idx="12257">
                  <c:v>750</c:v>
                </c:pt>
                <c:pt idx="12258">
                  <c:v>750</c:v>
                </c:pt>
                <c:pt idx="12259">
                  <c:v>750</c:v>
                </c:pt>
                <c:pt idx="12260">
                  <c:v>750</c:v>
                </c:pt>
                <c:pt idx="12261">
                  <c:v>750</c:v>
                </c:pt>
                <c:pt idx="12262">
                  <c:v>750</c:v>
                </c:pt>
                <c:pt idx="12263">
                  <c:v>750</c:v>
                </c:pt>
                <c:pt idx="12264">
                  <c:v>750</c:v>
                </c:pt>
                <c:pt idx="12265">
                  <c:v>750</c:v>
                </c:pt>
                <c:pt idx="12266">
                  <c:v>750</c:v>
                </c:pt>
                <c:pt idx="12267">
                  <c:v>750</c:v>
                </c:pt>
                <c:pt idx="12268">
                  <c:v>750</c:v>
                </c:pt>
                <c:pt idx="12269">
                  <c:v>750</c:v>
                </c:pt>
                <c:pt idx="12270">
                  <c:v>750</c:v>
                </c:pt>
                <c:pt idx="12271">
                  <c:v>750</c:v>
                </c:pt>
                <c:pt idx="12272">
                  <c:v>750</c:v>
                </c:pt>
                <c:pt idx="12273">
                  <c:v>750</c:v>
                </c:pt>
                <c:pt idx="12274">
                  <c:v>750</c:v>
                </c:pt>
                <c:pt idx="12275">
                  <c:v>750</c:v>
                </c:pt>
                <c:pt idx="12276">
                  <c:v>750</c:v>
                </c:pt>
                <c:pt idx="12277">
                  <c:v>750</c:v>
                </c:pt>
                <c:pt idx="12278">
                  <c:v>750</c:v>
                </c:pt>
                <c:pt idx="12279">
                  <c:v>750</c:v>
                </c:pt>
                <c:pt idx="12280">
                  <c:v>750</c:v>
                </c:pt>
                <c:pt idx="12281">
                  <c:v>750</c:v>
                </c:pt>
                <c:pt idx="12282">
                  <c:v>750</c:v>
                </c:pt>
                <c:pt idx="12283">
                  <c:v>750</c:v>
                </c:pt>
                <c:pt idx="12284">
                  <c:v>750</c:v>
                </c:pt>
                <c:pt idx="12285">
                  <c:v>750</c:v>
                </c:pt>
                <c:pt idx="12286">
                  <c:v>750</c:v>
                </c:pt>
                <c:pt idx="12287">
                  <c:v>750</c:v>
                </c:pt>
                <c:pt idx="12288">
                  <c:v>750</c:v>
                </c:pt>
                <c:pt idx="12289">
                  <c:v>750</c:v>
                </c:pt>
                <c:pt idx="12290">
                  <c:v>750</c:v>
                </c:pt>
                <c:pt idx="12291">
                  <c:v>750</c:v>
                </c:pt>
                <c:pt idx="12292">
                  <c:v>750</c:v>
                </c:pt>
                <c:pt idx="12293">
                  <c:v>750</c:v>
                </c:pt>
                <c:pt idx="12294">
                  <c:v>750</c:v>
                </c:pt>
                <c:pt idx="12295">
                  <c:v>750</c:v>
                </c:pt>
                <c:pt idx="12296">
                  <c:v>750</c:v>
                </c:pt>
                <c:pt idx="12297">
                  <c:v>750</c:v>
                </c:pt>
                <c:pt idx="12298">
                  <c:v>750</c:v>
                </c:pt>
                <c:pt idx="12299">
                  <c:v>750</c:v>
                </c:pt>
                <c:pt idx="12300">
                  <c:v>750</c:v>
                </c:pt>
                <c:pt idx="12301">
                  <c:v>750</c:v>
                </c:pt>
                <c:pt idx="12302">
                  <c:v>750</c:v>
                </c:pt>
                <c:pt idx="12303">
                  <c:v>750</c:v>
                </c:pt>
                <c:pt idx="12304">
                  <c:v>750</c:v>
                </c:pt>
                <c:pt idx="12305">
                  <c:v>750</c:v>
                </c:pt>
                <c:pt idx="12306">
                  <c:v>750</c:v>
                </c:pt>
                <c:pt idx="12307">
                  <c:v>750</c:v>
                </c:pt>
                <c:pt idx="12308">
                  <c:v>750</c:v>
                </c:pt>
                <c:pt idx="12309">
                  <c:v>750</c:v>
                </c:pt>
                <c:pt idx="12310">
                  <c:v>750</c:v>
                </c:pt>
                <c:pt idx="12311">
                  <c:v>750</c:v>
                </c:pt>
                <c:pt idx="12312">
                  <c:v>750</c:v>
                </c:pt>
                <c:pt idx="12313">
                  <c:v>750</c:v>
                </c:pt>
                <c:pt idx="12314">
                  <c:v>750</c:v>
                </c:pt>
                <c:pt idx="12315">
                  <c:v>750</c:v>
                </c:pt>
                <c:pt idx="12316">
                  <c:v>750</c:v>
                </c:pt>
                <c:pt idx="12317">
                  <c:v>750</c:v>
                </c:pt>
                <c:pt idx="12318">
                  <c:v>750</c:v>
                </c:pt>
                <c:pt idx="12319">
                  <c:v>750</c:v>
                </c:pt>
                <c:pt idx="12320">
                  <c:v>750</c:v>
                </c:pt>
                <c:pt idx="12321">
                  <c:v>750</c:v>
                </c:pt>
                <c:pt idx="12322">
                  <c:v>750</c:v>
                </c:pt>
                <c:pt idx="12323">
                  <c:v>750</c:v>
                </c:pt>
                <c:pt idx="12324">
                  <c:v>750</c:v>
                </c:pt>
                <c:pt idx="12325">
                  <c:v>750</c:v>
                </c:pt>
                <c:pt idx="12326">
                  <c:v>750</c:v>
                </c:pt>
                <c:pt idx="12327">
                  <c:v>750</c:v>
                </c:pt>
                <c:pt idx="12328">
                  <c:v>750</c:v>
                </c:pt>
                <c:pt idx="12329">
                  <c:v>750</c:v>
                </c:pt>
                <c:pt idx="12330">
                  <c:v>750</c:v>
                </c:pt>
                <c:pt idx="12331">
                  <c:v>750</c:v>
                </c:pt>
                <c:pt idx="12332">
                  <c:v>750</c:v>
                </c:pt>
                <c:pt idx="12333">
                  <c:v>750</c:v>
                </c:pt>
                <c:pt idx="12334">
                  <c:v>750</c:v>
                </c:pt>
                <c:pt idx="12335">
                  <c:v>750</c:v>
                </c:pt>
                <c:pt idx="12336">
                  <c:v>750</c:v>
                </c:pt>
                <c:pt idx="12337">
                  <c:v>750</c:v>
                </c:pt>
                <c:pt idx="12338">
                  <c:v>750</c:v>
                </c:pt>
                <c:pt idx="12339">
                  <c:v>750</c:v>
                </c:pt>
                <c:pt idx="12340">
                  <c:v>750</c:v>
                </c:pt>
                <c:pt idx="12341">
                  <c:v>750</c:v>
                </c:pt>
                <c:pt idx="12342">
                  <c:v>750</c:v>
                </c:pt>
                <c:pt idx="12343">
                  <c:v>750</c:v>
                </c:pt>
                <c:pt idx="12344">
                  <c:v>750</c:v>
                </c:pt>
                <c:pt idx="12345">
                  <c:v>750</c:v>
                </c:pt>
                <c:pt idx="12346">
                  <c:v>750</c:v>
                </c:pt>
                <c:pt idx="12347">
                  <c:v>750</c:v>
                </c:pt>
                <c:pt idx="12348">
                  <c:v>750</c:v>
                </c:pt>
                <c:pt idx="12349">
                  <c:v>750</c:v>
                </c:pt>
                <c:pt idx="12350">
                  <c:v>750</c:v>
                </c:pt>
                <c:pt idx="12351">
                  <c:v>750</c:v>
                </c:pt>
                <c:pt idx="12352">
                  <c:v>750</c:v>
                </c:pt>
                <c:pt idx="12353">
                  <c:v>750</c:v>
                </c:pt>
                <c:pt idx="12354">
                  <c:v>750</c:v>
                </c:pt>
                <c:pt idx="12355">
                  <c:v>750</c:v>
                </c:pt>
                <c:pt idx="12356">
                  <c:v>750</c:v>
                </c:pt>
                <c:pt idx="12357">
                  <c:v>750</c:v>
                </c:pt>
                <c:pt idx="12358">
                  <c:v>750</c:v>
                </c:pt>
                <c:pt idx="12359">
                  <c:v>750</c:v>
                </c:pt>
                <c:pt idx="12360">
                  <c:v>750</c:v>
                </c:pt>
                <c:pt idx="12361">
                  <c:v>750</c:v>
                </c:pt>
                <c:pt idx="12362">
                  <c:v>750</c:v>
                </c:pt>
                <c:pt idx="12363">
                  <c:v>750</c:v>
                </c:pt>
                <c:pt idx="12364">
                  <c:v>750</c:v>
                </c:pt>
                <c:pt idx="12365">
                  <c:v>750</c:v>
                </c:pt>
                <c:pt idx="12366">
                  <c:v>750</c:v>
                </c:pt>
                <c:pt idx="12367">
                  <c:v>750</c:v>
                </c:pt>
                <c:pt idx="12368">
                  <c:v>750</c:v>
                </c:pt>
                <c:pt idx="12369">
                  <c:v>750</c:v>
                </c:pt>
                <c:pt idx="12370">
                  <c:v>750</c:v>
                </c:pt>
                <c:pt idx="12371">
                  <c:v>750</c:v>
                </c:pt>
                <c:pt idx="12372">
                  <c:v>750</c:v>
                </c:pt>
                <c:pt idx="12373">
                  <c:v>750</c:v>
                </c:pt>
                <c:pt idx="12374">
                  <c:v>750</c:v>
                </c:pt>
                <c:pt idx="12375">
                  <c:v>750</c:v>
                </c:pt>
                <c:pt idx="12376">
                  <c:v>750</c:v>
                </c:pt>
                <c:pt idx="12377">
                  <c:v>750</c:v>
                </c:pt>
                <c:pt idx="12378">
                  <c:v>750</c:v>
                </c:pt>
                <c:pt idx="12379">
                  <c:v>750</c:v>
                </c:pt>
                <c:pt idx="12380">
                  <c:v>750</c:v>
                </c:pt>
                <c:pt idx="12381">
                  <c:v>750</c:v>
                </c:pt>
                <c:pt idx="12382">
                  <c:v>750</c:v>
                </c:pt>
                <c:pt idx="12383">
                  <c:v>750</c:v>
                </c:pt>
                <c:pt idx="12384">
                  <c:v>750</c:v>
                </c:pt>
                <c:pt idx="12385">
                  <c:v>750</c:v>
                </c:pt>
                <c:pt idx="12386">
                  <c:v>750</c:v>
                </c:pt>
                <c:pt idx="12387">
                  <c:v>750</c:v>
                </c:pt>
                <c:pt idx="12388">
                  <c:v>750</c:v>
                </c:pt>
                <c:pt idx="12389">
                  <c:v>750</c:v>
                </c:pt>
                <c:pt idx="12390">
                  <c:v>750</c:v>
                </c:pt>
                <c:pt idx="12391">
                  <c:v>750</c:v>
                </c:pt>
                <c:pt idx="12392">
                  <c:v>750</c:v>
                </c:pt>
                <c:pt idx="12393">
                  <c:v>750</c:v>
                </c:pt>
                <c:pt idx="12394">
                  <c:v>750</c:v>
                </c:pt>
                <c:pt idx="12395">
                  <c:v>750</c:v>
                </c:pt>
                <c:pt idx="12396">
                  <c:v>750</c:v>
                </c:pt>
                <c:pt idx="12397">
                  <c:v>750</c:v>
                </c:pt>
                <c:pt idx="12398">
                  <c:v>750</c:v>
                </c:pt>
                <c:pt idx="12399">
                  <c:v>750</c:v>
                </c:pt>
                <c:pt idx="12400">
                  <c:v>750</c:v>
                </c:pt>
                <c:pt idx="12401">
                  <c:v>750</c:v>
                </c:pt>
                <c:pt idx="12402">
                  <c:v>750</c:v>
                </c:pt>
                <c:pt idx="12403">
                  <c:v>750</c:v>
                </c:pt>
                <c:pt idx="12404">
                  <c:v>750</c:v>
                </c:pt>
                <c:pt idx="12405">
                  <c:v>750</c:v>
                </c:pt>
                <c:pt idx="12406">
                  <c:v>750</c:v>
                </c:pt>
                <c:pt idx="12407">
                  <c:v>750</c:v>
                </c:pt>
                <c:pt idx="12408">
                  <c:v>750</c:v>
                </c:pt>
                <c:pt idx="12409">
                  <c:v>750</c:v>
                </c:pt>
                <c:pt idx="12410">
                  <c:v>750</c:v>
                </c:pt>
                <c:pt idx="12411">
                  <c:v>750</c:v>
                </c:pt>
                <c:pt idx="12412">
                  <c:v>750</c:v>
                </c:pt>
                <c:pt idx="12413">
                  <c:v>750</c:v>
                </c:pt>
                <c:pt idx="12414">
                  <c:v>750</c:v>
                </c:pt>
                <c:pt idx="12415">
                  <c:v>750</c:v>
                </c:pt>
                <c:pt idx="12416">
                  <c:v>750</c:v>
                </c:pt>
                <c:pt idx="12417">
                  <c:v>750</c:v>
                </c:pt>
                <c:pt idx="12418">
                  <c:v>750</c:v>
                </c:pt>
                <c:pt idx="12419">
                  <c:v>750</c:v>
                </c:pt>
                <c:pt idx="12420">
                  <c:v>750</c:v>
                </c:pt>
                <c:pt idx="12421">
                  <c:v>750</c:v>
                </c:pt>
                <c:pt idx="12422">
                  <c:v>750</c:v>
                </c:pt>
                <c:pt idx="12423">
                  <c:v>750</c:v>
                </c:pt>
                <c:pt idx="12424">
                  <c:v>750</c:v>
                </c:pt>
                <c:pt idx="12425">
                  <c:v>750</c:v>
                </c:pt>
                <c:pt idx="12426">
                  <c:v>750</c:v>
                </c:pt>
                <c:pt idx="12427">
                  <c:v>750</c:v>
                </c:pt>
                <c:pt idx="12428">
                  <c:v>750</c:v>
                </c:pt>
                <c:pt idx="12429">
                  <c:v>750</c:v>
                </c:pt>
                <c:pt idx="12430">
                  <c:v>750</c:v>
                </c:pt>
                <c:pt idx="12431">
                  <c:v>750</c:v>
                </c:pt>
                <c:pt idx="12432">
                  <c:v>750</c:v>
                </c:pt>
                <c:pt idx="12433">
                  <c:v>750</c:v>
                </c:pt>
                <c:pt idx="12434">
                  <c:v>750</c:v>
                </c:pt>
                <c:pt idx="12435">
                  <c:v>750</c:v>
                </c:pt>
                <c:pt idx="12436">
                  <c:v>750</c:v>
                </c:pt>
                <c:pt idx="12437">
                  <c:v>750</c:v>
                </c:pt>
                <c:pt idx="12438">
                  <c:v>750</c:v>
                </c:pt>
                <c:pt idx="12439">
                  <c:v>750</c:v>
                </c:pt>
                <c:pt idx="12440">
                  <c:v>750</c:v>
                </c:pt>
                <c:pt idx="12441">
                  <c:v>750</c:v>
                </c:pt>
                <c:pt idx="12442">
                  <c:v>750</c:v>
                </c:pt>
                <c:pt idx="12443">
                  <c:v>750</c:v>
                </c:pt>
                <c:pt idx="12444">
                  <c:v>750</c:v>
                </c:pt>
                <c:pt idx="12445">
                  <c:v>750</c:v>
                </c:pt>
                <c:pt idx="12446">
                  <c:v>750</c:v>
                </c:pt>
                <c:pt idx="12447">
                  <c:v>750</c:v>
                </c:pt>
                <c:pt idx="12448">
                  <c:v>750</c:v>
                </c:pt>
                <c:pt idx="12449">
                  <c:v>750</c:v>
                </c:pt>
                <c:pt idx="12450">
                  <c:v>750</c:v>
                </c:pt>
                <c:pt idx="12451">
                  <c:v>750</c:v>
                </c:pt>
                <c:pt idx="12452">
                  <c:v>750</c:v>
                </c:pt>
                <c:pt idx="12453">
                  <c:v>750</c:v>
                </c:pt>
                <c:pt idx="12454">
                  <c:v>750</c:v>
                </c:pt>
                <c:pt idx="12455">
                  <c:v>750</c:v>
                </c:pt>
                <c:pt idx="12456">
                  <c:v>750</c:v>
                </c:pt>
                <c:pt idx="12457">
                  <c:v>750</c:v>
                </c:pt>
                <c:pt idx="12458">
                  <c:v>750</c:v>
                </c:pt>
                <c:pt idx="12459">
                  <c:v>750</c:v>
                </c:pt>
                <c:pt idx="12460">
                  <c:v>750</c:v>
                </c:pt>
                <c:pt idx="12461">
                  <c:v>750</c:v>
                </c:pt>
                <c:pt idx="12462">
                  <c:v>750</c:v>
                </c:pt>
                <c:pt idx="12463">
                  <c:v>750</c:v>
                </c:pt>
                <c:pt idx="12464">
                  <c:v>750</c:v>
                </c:pt>
                <c:pt idx="12465">
                  <c:v>750</c:v>
                </c:pt>
                <c:pt idx="12466">
                  <c:v>750</c:v>
                </c:pt>
                <c:pt idx="12467">
                  <c:v>750</c:v>
                </c:pt>
                <c:pt idx="12468">
                  <c:v>750</c:v>
                </c:pt>
                <c:pt idx="12469">
                  <c:v>750</c:v>
                </c:pt>
                <c:pt idx="12470">
                  <c:v>750</c:v>
                </c:pt>
                <c:pt idx="12471">
                  <c:v>750</c:v>
                </c:pt>
                <c:pt idx="12472">
                  <c:v>750</c:v>
                </c:pt>
                <c:pt idx="12473">
                  <c:v>750</c:v>
                </c:pt>
                <c:pt idx="12474">
                  <c:v>750</c:v>
                </c:pt>
                <c:pt idx="12475">
                  <c:v>750</c:v>
                </c:pt>
                <c:pt idx="12476">
                  <c:v>750</c:v>
                </c:pt>
                <c:pt idx="12477">
                  <c:v>750</c:v>
                </c:pt>
                <c:pt idx="12478">
                  <c:v>750</c:v>
                </c:pt>
                <c:pt idx="12479">
                  <c:v>750</c:v>
                </c:pt>
                <c:pt idx="12480">
                  <c:v>750</c:v>
                </c:pt>
                <c:pt idx="12481">
                  <c:v>750</c:v>
                </c:pt>
                <c:pt idx="12482">
                  <c:v>750</c:v>
                </c:pt>
                <c:pt idx="12483">
                  <c:v>750</c:v>
                </c:pt>
                <c:pt idx="12484">
                  <c:v>750</c:v>
                </c:pt>
                <c:pt idx="12485">
                  <c:v>750</c:v>
                </c:pt>
                <c:pt idx="12486">
                  <c:v>750</c:v>
                </c:pt>
                <c:pt idx="12487">
                  <c:v>750</c:v>
                </c:pt>
                <c:pt idx="12488">
                  <c:v>750</c:v>
                </c:pt>
                <c:pt idx="12489">
                  <c:v>750</c:v>
                </c:pt>
                <c:pt idx="12490">
                  <c:v>750</c:v>
                </c:pt>
                <c:pt idx="12491">
                  <c:v>750</c:v>
                </c:pt>
                <c:pt idx="12492">
                  <c:v>750</c:v>
                </c:pt>
                <c:pt idx="12493">
                  <c:v>750</c:v>
                </c:pt>
                <c:pt idx="12494">
                  <c:v>750</c:v>
                </c:pt>
                <c:pt idx="12495">
                  <c:v>750</c:v>
                </c:pt>
                <c:pt idx="12496">
                  <c:v>750</c:v>
                </c:pt>
                <c:pt idx="12497">
                  <c:v>750</c:v>
                </c:pt>
                <c:pt idx="12498">
                  <c:v>750</c:v>
                </c:pt>
                <c:pt idx="12499">
                  <c:v>750</c:v>
                </c:pt>
                <c:pt idx="12500">
                  <c:v>750</c:v>
                </c:pt>
                <c:pt idx="12501">
                  <c:v>750</c:v>
                </c:pt>
                <c:pt idx="12502">
                  <c:v>750</c:v>
                </c:pt>
                <c:pt idx="12503">
                  <c:v>750</c:v>
                </c:pt>
                <c:pt idx="12504">
                  <c:v>750</c:v>
                </c:pt>
                <c:pt idx="12505">
                  <c:v>750</c:v>
                </c:pt>
                <c:pt idx="12506">
                  <c:v>750</c:v>
                </c:pt>
                <c:pt idx="12507">
                  <c:v>750</c:v>
                </c:pt>
                <c:pt idx="12508">
                  <c:v>750</c:v>
                </c:pt>
                <c:pt idx="12509">
                  <c:v>750</c:v>
                </c:pt>
                <c:pt idx="12510">
                  <c:v>750</c:v>
                </c:pt>
                <c:pt idx="12511">
                  <c:v>750</c:v>
                </c:pt>
                <c:pt idx="12512">
                  <c:v>750</c:v>
                </c:pt>
                <c:pt idx="12513">
                  <c:v>750</c:v>
                </c:pt>
                <c:pt idx="12514">
                  <c:v>750</c:v>
                </c:pt>
                <c:pt idx="12515">
                  <c:v>750</c:v>
                </c:pt>
                <c:pt idx="12516">
                  <c:v>750</c:v>
                </c:pt>
                <c:pt idx="12517">
                  <c:v>750</c:v>
                </c:pt>
                <c:pt idx="12518">
                  <c:v>750</c:v>
                </c:pt>
                <c:pt idx="12519">
                  <c:v>750</c:v>
                </c:pt>
                <c:pt idx="12520">
                  <c:v>750</c:v>
                </c:pt>
                <c:pt idx="12521">
                  <c:v>750</c:v>
                </c:pt>
                <c:pt idx="12522">
                  <c:v>750</c:v>
                </c:pt>
                <c:pt idx="12523">
                  <c:v>750</c:v>
                </c:pt>
                <c:pt idx="12524">
                  <c:v>750</c:v>
                </c:pt>
                <c:pt idx="12525">
                  <c:v>750</c:v>
                </c:pt>
                <c:pt idx="12526">
                  <c:v>750</c:v>
                </c:pt>
                <c:pt idx="12527">
                  <c:v>750</c:v>
                </c:pt>
                <c:pt idx="12528">
                  <c:v>750</c:v>
                </c:pt>
                <c:pt idx="12529">
                  <c:v>750</c:v>
                </c:pt>
                <c:pt idx="12530">
                  <c:v>750</c:v>
                </c:pt>
                <c:pt idx="12531">
                  <c:v>750</c:v>
                </c:pt>
                <c:pt idx="12532">
                  <c:v>750</c:v>
                </c:pt>
                <c:pt idx="12533">
                  <c:v>750</c:v>
                </c:pt>
                <c:pt idx="12534">
                  <c:v>750</c:v>
                </c:pt>
                <c:pt idx="12535">
                  <c:v>750</c:v>
                </c:pt>
                <c:pt idx="12536">
                  <c:v>750</c:v>
                </c:pt>
                <c:pt idx="12537">
                  <c:v>750</c:v>
                </c:pt>
                <c:pt idx="12538">
                  <c:v>750</c:v>
                </c:pt>
                <c:pt idx="12539">
                  <c:v>750</c:v>
                </c:pt>
                <c:pt idx="12540">
                  <c:v>750</c:v>
                </c:pt>
                <c:pt idx="12541">
                  <c:v>750</c:v>
                </c:pt>
                <c:pt idx="12542">
                  <c:v>750</c:v>
                </c:pt>
                <c:pt idx="12543">
                  <c:v>750</c:v>
                </c:pt>
                <c:pt idx="12544">
                  <c:v>750</c:v>
                </c:pt>
                <c:pt idx="12545">
                  <c:v>750</c:v>
                </c:pt>
                <c:pt idx="12546">
                  <c:v>750</c:v>
                </c:pt>
                <c:pt idx="12547">
                  <c:v>750</c:v>
                </c:pt>
                <c:pt idx="12548">
                  <c:v>750</c:v>
                </c:pt>
                <c:pt idx="12549">
                  <c:v>750</c:v>
                </c:pt>
                <c:pt idx="12550">
                  <c:v>750</c:v>
                </c:pt>
                <c:pt idx="12551">
                  <c:v>750</c:v>
                </c:pt>
                <c:pt idx="12552">
                  <c:v>750</c:v>
                </c:pt>
                <c:pt idx="12553">
                  <c:v>750</c:v>
                </c:pt>
                <c:pt idx="12554">
                  <c:v>750</c:v>
                </c:pt>
                <c:pt idx="12555">
                  <c:v>750</c:v>
                </c:pt>
                <c:pt idx="12556">
                  <c:v>750</c:v>
                </c:pt>
                <c:pt idx="12557">
                  <c:v>750</c:v>
                </c:pt>
                <c:pt idx="12558">
                  <c:v>750</c:v>
                </c:pt>
                <c:pt idx="12559">
                  <c:v>750</c:v>
                </c:pt>
                <c:pt idx="12560">
                  <c:v>750</c:v>
                </c:pt>
                <c:pt idx="12561">
                  <c:v>750</c:v>
                </c:pt>
                <c:pt idx="12562">
                  <c:v>750</c:v>
                </c:pt>
                <c:pt idx="12563">
                  <c:v>750</c:v>
                </c:pt>
                <c:pt idx="12564">
                  <c:v>750</c:v>
                </c:pt>
                <c:pt idx="12565">
                  <c:v>750</c:v>
                </c:pt>
                <c:pt idx="12566">
                  <c:v>750</c:v>
                </c:pt>
                <c:pt idx="12567">
                  <c:v>750</c:v>
                </c:pt>
                <c:pt idx="12568">
                  <c:v>750</c:v>
                </c:pt>
                <c:pt idx="12569">
                  <c:v>750</c:v>
                </c:pt>
                <c:pt idx="12570">
                  <c:v>750</c:v>
                </c:pt>
                <c:pt idx="12571">
                  <c:v>750</c:v>
                </c:pt>
                <c:pt idx="12572">
                  <c:v>750</c:v>
                </c:pt>
                <c:pt idx="12573">
                  <c:v>750</c:v>
                </c:pt>
                <c:pt idx="12574">
                  <c:v>750</c:v>
                </c:pt>
                <c:pt idx="12575">
                  <c:v>750</c:v>
                </c:pt>
                <c:pt idx="12576">
                  <c:v>750</c:v>
                </c:pt>
                <c:pt idx="12577">
                  <c:v>750</c:v>
                </c:pt>
                <c:pt idx="12578">
                  <c:v>750</c:v>
                </c:pt>
                <c:pt idx="12579">
                  <c:v>750</c:v>
                </c:pt>
                <c:pt idx="12580">
                  <c:v>750</c:v>
                </c:pt>
                <c:pt idx="12581">
                  <c:v>750</c:v>
                </c:pt>
                <c:pt idx="12582">
                  <c:v>750</c:v>
                </c:pt>
                <c:pt idx="12583">
                  <c:v>750</c:v>
                </c:pt>
                <c:pt idx="12584">
                  <c:v>750</c:v>
                </c:pt>
                <c:pt idx="12585">
                  <c:v>750</c:v>
                </c:pt>
                <c:pt idx="12586">
                  <c:v>750</c:v>
                </c:pt>
                <c:pt idx="12587">
                  <c:v>750</c:v>
                </c:pt>
                <c:pt idx="12588">
                  <c:v>750</c:v>
                </c:pt>
                <c:pt idx="12589">
                  <c:v>750</c:v>
                </c:pt>
                <c:pt idx="12590">
                  <c:v>750</c:v>
                </c:pt>
                <c:pt idx="12591">
                  <c:v>750</c:v>
                </c:pt>
                <c:pt idx="12592">
                  <c:v>750</c:v>
                </c:pt>
                <c:pt idx="12593">
                  <c:v>750</c:v>
                </c:pt>
                <c:pt idx="12594">
                  <c:v>750</c:v>
                </c:pt>
                <c:pt idx="12595">
                  <c:v>750</c:v>
                </c:pt>
                <c:pt idx="12596">
                  <c:v>750</c:v>
                </c:pt>
                <c:pt idx="12597">
                  <c:v>750</c:v>
                </c:pt>
                <c:pt idx="12598">
                  <c:v>750</c:v>
                </c:pt>
                <c:pt idx="12599">
                  <c:v>750</c:v>
                </c:pt>
                <c:pt idx="12600">
                  <c:v>750</c:v>
                </c:pt>
                <c:pt idx="12601">
                  <c:v>750</c:v>
                </c:pt>
                <c:pt idx="12602">
                  <c:v>750</c:v>
                </c:pt>
                <c:pt idx="12603">
                  <c:v>750</c:v>
                </c:pt>
                <c:pt idx="12604">
                  <c:v>750</c:v>
                </c:pt>
                <c:pt idx="12605">
                  <c:v>750</c:v>
                </c:pt>
                <c:pt idx="12606">
                  <c:v>750</c:v>
                </c:pt>
                <c:pt idx="12607">
                  <c:v>750</c:v>
                </c:pt>
                <c:pt idx="12608">
                  <c:v>750</c:v>
                </c:pt>
                <c:pt idx="12609">
                  <c:v>750</c:v>
                </c:pt>
                <c:pt idx="12610">
                  <c:v>750</c:v>
                </c:pt>
                <c:pt idx="12611">
                  <c:v>750</c:v>
                </c:pt>
                <c:pt idx="12612">
                  <c:v>750</c:v>
                </c:pt>
                <c:pt idx="12613">
                  <c:v>750</c:v>
                </c:pt>
                <c:pt idx="12614">
                  <c:v>750</c:v>
                </c:pt>
                <c:pt idx="12615">
                  <c:v>750</c:v>
                </c:pt>
                <c:pt idx="12616">
                  <c:v>750</c:v>
                </c:pt>
                <c:pt idx="12617">
                  <c:v>750</c:v>
                </c:pt>
                <c:pt idx="12618">
                  <c:v>750</c:v>
                </c:pt>
                <c:pt idx="12619">
                  <c:v>750</c:v>
                </c:pt>
                <c:pt idx="12620">
                  <c:v>750</c:v>
                </c:pt>
                <c:pt idx="12621">
                  <c:v>750</c:v>
                </c:pt>
                <c:pt idx="12622">
                  <c:v>750</c:v>
                </c:pt>
                <c:pt idx="12623">
                  <c:v>750</c:v>
                </c:pt>
                <c:pt idx="12624">
                  <c:v>750</c:v>
                </c:pt>
                <c:pt idx="12625">
                  <c:v>750</c:v>
                </c:pt>
                <c:pt idx="12626">
                  <c:v>750</c:v>
                </c:pt>
                <c:pt idx="12627">
                  <c:v>750</c:v>
                </c:pt>
                <c:pt idx="12628">
                  <c:v>750</c:v>
                </c:pt>
                <c:pt idx="12629">
                  <c:v>750</c:v>
                </c:pt>
                <c:pt idx="12630">
                  <c:v>750</c:v>
                </c:pt>
                <c:pt idx="12631">
                  <c:v>750</c:v>
                </c:pt>
                <c:pt idx="12632">
                  <c:v>750</c:v>
                </c:pt>
                <c:pt idx="12633">
                  <c:v>750</c:v>
                </c:pt>
                <c:pt idx="12634">
                  <c:v>750</c:v>
                </c:pt>
                <c:pt idx="12635">
                  <c:v>750</c:v>
                </c:pt>
                <c:pt idx="12636">
                  <c:v>750</c:v>
                </c:pt>
                <c:pt idx="12637">
                  <c:v>750</c:v>
                </c:pt>
                <c:pt idx="12638">
                  <c:v>750</c:v>
                </c:pt>
                <c:pt idx="12639">
                  <c:v>750</c:v>
                </c:pt>
                <c:pt idx="12640">
                  <c:v>750</c:v>
                </c:pt>
                <c:pt idx="12641">
                  <c:v>750</c:v>
                </c:pt>
                <c:pt idx="12642">
                  <c:v>750</c:v>
                </c:pt>
                <c:pt idx="12643">
                  <c:v>750</c:v>
                </c:pt>
                <c:pt idx="12644">
                  <c:v>750</c:v>
                </c:pt>
                <c:pt idx="12645">
                  <c:v>750</c:v>
                </c:pt>
                <c:pt idx="12646">
                  <c:v>750</c:v>
                </c:pt>
                <c:pt idx="12647">
                  <c:v>750</c:v>
                </c:pt>
                <c:pt idx="12648">
                  <c:v>750</c:v>
                </c:pt>
                <c:pt idx="12649">
                  <c:v>750</c:v>
                </c:pt>
                <c:pt idx="12650">
                  <c:v>750</c:v>
                </c:pt>
                <c:pt idx="12651">
                  <c:v>750</c:v>
                </c:pt>
                <c:pt idx="12652">
                  <c:v>750</c:v>
                </c:pt>
                <c:pt idx="12653">
                  <c:v>750</c:v>
                </c:pt>
                <c:pt idx="12654">
                  <c:v>750</c:v>
                </c:pt>
                <c:pt idx="12655">
                  <c:v>750</c:v>
                </c:pt>
                <c:pt idx="12656">
                  <c:v>750</c:v>
                </c:pt>
                <c:pt idx="12657">
                  <c:v>750</c:v>
                </c:pt>
                <c:pt idx="12658">
                  <c:v>750</c:v>
                </c:pt>
                <c:pt idx="12659">
                  <c:v>750</c:v>
                </c:pt>
                <c:pt idx="12660">
                  <c:v>750</c:v>
                </c:pt>
                <c:pt idx="12661">
                  <c:v>750</c:v>
                </c:pt>
                <c:pt idx="12662">
                  <c:v>750</c:v>
                </c:pt>
                <c:pt idx="12663">
                  <c:v>750</c:v>
                </c:pt>
                <c:pt idx="12664">
                  <c:v>750</c:v>
                </c:pt>
                <c:pt idx="12665">
                  <c:v>750</c:v>
                </c:pt>
                <c:pt idx="12666">
                  <c:v>750</c:v>
                </c:pt>
                <c:pt idx="12667">
                  <c:v>750</c:v>
                </c:pt>
                <c:pt idx="12668">
                  <c:v>750</c:v>
                </c:pt>
                <c:pt idx="12669">
                  <c:v>750</c:v>
                </c:pt>
                <c:pt idx="12670">
                  <c:v>750</c:v>
                </c:pt>
                <c:pt idx="12671">
                  <c:v>750</c:v>
                </c:pt>
                <c:pt idx="12672">
                  <c:v>750</c:v>
                </c:pt>
                <c:pt idx="12673">
                  <c:v>750</c:v>
                </c:pt>
                <c:pt idx="12674">
                  <c:v>750</c:v>
                </c:pt>
                <c:pt idx="12675">
                  <c:v>750</c:v>
                </c:pt>
                <c:pt idx="12676">
                  <c:v>750</c:v>
                </c:pt>
                <c:pt idx="12677">
                  <c:v>750</c:v>
                </c:pt>
                <c:pt idx="12678">
                  <c:v>750</c:v>
                </c:pt>
                <c:pt idx="12679">
                  <c:v>750</c:v>
                </c:pt>
                <c:pt idx="12680">
                  <c:v>750</c:v>
                </c:pt>
                <c:pt idx="12681">
                  <c:v>750</c:v>
                </c:pt>
                <c:pt idx="12682">
                  <c:v>750</c:v>
                </c:pt>
                <c:pt idx="12683">
                  <c:v>750</c:v>
                </c:pt>
                <c:pt idx="12684">
                  <c:v>750</c:v>
                </c:pt>
                <c:pt idx="12685">
                  <c:v>750</c:v>
                </c:pt>
                <c:pt idx="12686">
                  <c:v>750</c:v>
                </c:pt>
                <c:pt idx="12687">
                  <c:v>750</c:v>
                </c:pt>
                <c:pt idx="12688">
                  <c:v>750</c:v>
                </c:pt>
                <c:pt idx="12689">
                  <c:v>750</c:v>
                </c:pt>
                <c:pt idx="12690">
                  <c:v>750</c:v>
                </c:pt>
                <c:pt idx="12691">
                  <c:v>750</c:v>
                </c:pt>
                <c:pt idx="12692">
                  <c:v>750</c:v>
                </c:pt>
                <c:pt idx="12693">
                  <c:v>750</c:v>
                </c:pt>
                <c:pt idx="12694">
                  <c:v>750</c:v>
                </c:pt>
                <c:pt idx="12695">
                  <c:v>750</c:v>
                </c:pt>
                <c:pt idx="12696">
                  <c:v>750</c:v>
                </c:pt>
                <c:pt idx="12697">
                  <c:v>750</c:v>
                </c:pt>
                <c:pt idx="12698">
                  <c:v>750</c:v>
                </c:pt>
                <c:pt idx="12699">
                  <c:v>750</c:v>
                </c:pt>
                <c:pt idx="12700">
                  <c:v>750</c:v>
                </c:pt>
                <c:pt idx="12701">
                  <c:v>750</c:v>
                </c:pt>
                <c:pt idx="12702">
                  <c:v>750</c:v>
                </c:pt>
                <c:pt idx="12703">
                  <c:v>750</c:v>
                </c:pt>
                <c:pt idx="12704">
                  <c:v>750</c:v>
                </c:pt>
                <c:pt idx="12705">
                  <c:v>750</c:v>
                </c:pt>
                <c:pt idx="12706">
                  <c:v>750</c:v>
                </c:pt>
                <c:pt idx="12707">
                  <c:v>750</c:v>
                </c:pt>
                <c:pt idx="12708">
                  <c:v>750</c:v>
                </c:pt>
                <c:pt idx="12709">
                  <c:v>750</c:v>
                </c:pt>
                <c:pt idx="12710">
                  <c:v>750</c:v>
                </c:pt>
                <c:pt idx="12711">
                  <c:v>750</c:v>
                </c:pt>
                <c:pt idx="12712">
                  <c:v>750</c:v>
                </c:pt>
                <c:pt idx="12713">
                  <c:v>750</c:v>
                </c:pt>
                <c:pt idx="12714">
                  <c:v>750</c:v>
                </c:pt>
                <c:pt idx="12715">
                  <c:v>750</c:v>
                </c:pt>
                <c:pt idx="12716">
                  <c:v>750</c:v>
                </c:pt>
                <c:pt idx="12717">
                  <c:v>750</c:v>
                </c:pt>
                <c:pt idx="12718">
                  <c:v>750</c:v>
                </c:pt>
                <c:pt idx="12719">
                  <c:v>750</c:v>
                </c:pt>
                <c:pt idx="12720">
                  <c:v>750</c:v>
                </c:pt>
                <c:pt idx="12721">
                  <c:v>750</c:v>
                </c:pt>
                <c:pt idx="12722">
                  <c:v>750</c:v>
                </c:pt>
                <c:pt idx="12723">
                  <c:v>750</c:v>
                </c:pt>
                <c:pt idx="12724">
                  <c:v>750</c:v>
                </c:pt>
                <c:pt idx="12725">
                  <c:v>750</c:v>
                </c:pt>
                <c:pt idx="12726">
                  <c:v>750</c:v>
                </c:pt>
                <c:pt idx="12727">
                  <c:v>750</c:v>
                </c:pt>
                <c:pt idx="12728">
                  <c:v>750</c:v>
                </c:pt>
                <c:pt idx="12729">
                  <c:v>750</c:v>
                </c:pt>
                <c:pt idx="12730">
                  <c:v>750</c:v>
                </c:pt>
                <c:pt idx="12731">
                  <c:v>750</c:v>
                </c:pt>
                <c:pt idx="12732">
                  <c:v>750</c:v>
                </c:pt>
                <c:pt idx="12733">
                  <c:v>750</c:v>
                </c:pt>
                <c:pt idx="12734">
                  <c:v>750</c:v>
                </c:pt>
                <c:pt idx="12735">
                  <c:v>750</c:v>
                </c:pt>
                <c:pt idx="12736">
                  <c:v>750</c:v>
                </c:pt>
                <c:pt idx="12737">
                  <c:v>750</c:v>
                </c:pt>
                <c:pt idx="12738">
                  <c:v>750</c:v>
                </c:pt>
                <c:pt idx="12739">
                  <c:v>750</c:v>
                </c:pt>
                <c:pt idx="12740">
                  <c:v>750</c:v>
                </c:pt>
                <c:pt idx="12741">
                  <c:v>750</c:v>
                </c:pt>
                <c:pt idx="12742">
                  <c:v>750</c:v>
                </c:pt>
                <c:pt idx="12743">
                  <c:v>750</c:v>
                </c:pt>
                <c:pt idx="12744">
                  <c:v>750</c:v>
                </c:pt>
                <c:pt idx="12745">
                  <c:v>750</c:v>
                </c:pt>
                <c:pt idx="12746">
                  <c:v>750</c:v>
                </c:pt>
                <c:pt idx="12747">
                  <c:v>750</c:v>
                </c:pt>
                <c:pt idx="12748">
                  <c:v>750</c:v>
                </c:pt>
                <c:pt idx="12749">
                  <c:v>750</c:v>
                </c:pt>
                <c:pt idx="12750">
                  <c:v>750</c:v>
                </c:pt>
                <c:pt idx="12751">
                  <c:v>750</c:v>
                </c:pt>
                <c:pt idx="12752">
                  <c:v>750</c:v>
                </c:pt>
                <c:pt idx="12753">
                  <c:v>750</c:v>
                </c:pt>
                <c:pt idx="12754">
                  <c:v>750</c:v>
                </c:pt>
                <c:pt idx="12755">
                  <c:v>750</c:v>
                </c:pt>
                <c:pt idx="12756">
                  <c:v>750</c:v>
                </c:pt>
                <c:pt idx="12757">
                  <c:v>750</c:v>
                </c:pt>
                <c:pt idx="12758">
                  <c:v>750</c:v>
                </c:pt>
                <c:pt idx="12759">
                  <c:v>750</c:v>
                </c:pt>
                <c:pt idx="12760">
                  <c:v>750</c:v>
                </c:pt>
                <c:pt idx="12761">
                  <c:v>750</c:v>
                </c:pt>
                <c:pt idx="12762">
                  <c:v>750</c:v>
                </c:pt>
                <c:pt idx="12763">
                  <c:v>750</c:v>
                </c:pt>
                <c:pt idx="12764">
                  <c:v>750</c:v>
                </c:pt>
                <c:pt idx="12765">
                  <c:v>750</c:v>
                </c:pt>
                <c:pt idx="12766">
                  <c:v>750</c:v>
                </c:pt>
                <c:pt idx="12767">
                  <c:v>750</c:v>
                </c:pt>
                <c:pt idx="12768">
                  <c:v>750</c:v>
                </c:pt>
                <c:pt idx="12769">
                  <c:v>750</c:v>
                </c:pt>
                <c:pt idx="12770">
                  <c:v>750</c:v>
                </c:pt>
                <c:pt idx="12771">
                  <c:v>750</c:v>
                </c:pt>
                <c:pt idx="12772">
                  <c:v>750</c:v>
                </c:pt>
                <c:pt idx="12773">
                  <c:v>750</c:v>
                </c:pt>
                <c:pt idx="12774">
                  <c:v>750</c:v>
                </c:pt>
                <c:pt idx="12775">
                  <c:v>750</c:v>
                </c:pt>
                <c:pt idx="12776">
                  <c:v>750</c:v>
                </c:pt>
                <c:pt idx="12777">
                  <c:v>750</c:v>
                </c:pt>
                <c:pt idx="12778">
                  <c:v>750</c:v>
                </c:pt>
                <c:pt idx="12779">
                  <c:v>750</c:v>
                </c:pt>
                <c:pt idx="12780">
                  <c:v>750</c:v>
                </c:pt>
                <c:pt idx="12781">
                  <c:v>750</c:v>
                </c:pt>
                <c:pt idx="12782">
                  <c:v>750</c:v>
                </c:pt>
                <c:pt idx="12783">
                  <c:v>750</c:v>
                </c:pt>
                <c:pt idx="12784">
                  <c:v>750</c:v>
                </c:pt>
                <c:pt idx="12785">
                  <c:v>750</c:v>
                </c:pt>
                <c:pt idx="12786">
                  <c:v>750</c:v>
                </c:pt>
                <c:pt idx="12787">
                  <c:v>750</c:v>
                </c:pt>
                <c:pt idx="12788">
                  <c:v>750</c:v>
                </c:pt>
                <c:pt idx="12789">
                  <c:v>750</c:v>
                </c:pt>
                <c:pt idx="12790">
                  <c:v>750</c:v>
                </c:pt>
                <c:pt idx="12791">
                  <c:v>750</c:v>
                </c:pt>
                <c:pt idx="12792">
                  <c:v>750</c:v>
                </c:pt>
                <c:pt idx="12793">
                  <c:v>750</c:v>
                </c:pt>
                <c:pt idx="12794">
                  <c:v>750</c:v>
                </c:pt>
                <c:pt idx="12795">
                  <c:v>750</c:v>
                </c:pt>
                <c:pt idx="12796">
                  <c:v>750</c:v>
                </c:pt>
                <c:pt idx="12797">
                  <c:v>750</c:v>
                </c:pt>
                <c:pt idx="12798">
                  <c:v>750</c:v>
                </c:pt>
                <c:pt idx="12799">
                  <c:v>750</c:v>
                </c:pt>
                <c:pt idx="12800">
                  <c:v>750</c:v>
                </c:pt>
                <c:pt idx="12801">
                  <c:v>750</c:v>
                </c:pt>
                <c:pt idx="12802">
                  <c:v>750</c:v>
                </c:pt>
                <c:pt idx="12803">
                  <c:v>750</c:v>
                </c:pt>
                <c:pt idx="12804">
                  <c:v>750</c:v>
                </c:pt>
                <c:pt idx="12805">
                  <c:v>750</c:v>
                </c:pt>
                <c:pt idx="12806">
                  <c:v>750</c:v>
                </c:pt>
                <c:pt idx="12807">
                  <c:v>750</c:v>
                </c:pt>
                <c:pt idx="12808">
                  <c:v>750</c:v>
                </c:pt>
                <c:pt idx="12809">
                  <c:v>750</c:v>
                </c:pt>
                <c:pt idx="12810">
                  <c:v>750</c:v>
                </c:pt>
                <c:pt idx="12811">
                  <c:v>750</c:v>
                </c:pt>
                <c:pt idx="12812">
                  <c:v>750</c:v>
                </c:pt>
                <c:pt idx="12813">
                  <c:v>750</c:v>
                </c:pt>
                <c:pt idx="12814">
                  <c:v>750</c:v>
                </c:pt>
                <c:pt idx="12815">
                  <c:v>750</c:v>
                </c:pt>
                <c:pt idx="12816">
                  <c:v>750</c:v>
                </c:pt>
                <c:pt idx="12817">
                  <c:v>750</c:v>
                </c:pt>
                <c:pt idx="12818">
                  <c:v>750</c:v>
                </c:pt>
                <c:pt idx="12819">
                  <c:v>750</c:v>
                </c:pt>
                <c:pt idx="12820">
                  <c:v>750</c:v>
                </c:pt>
                <c:pt idx="12821">
                  <c:v>750</c:v>
                </c:pt>
                <c:pt idx="12822">
                  <c:v>750</c:v>
                </c:pt>
                <c:pt idx="12823">
                  <c:v>750</c:v>
                </c:pt>
                <c:pt idx="12824">
                  <c:v>750</c:v>
                </c:pt>
                <c:pt idx="12825">
                  <c:v>750</c:v>
                </c:pt>
                <c:pt idx="12826">
                  <c:v>750</c:v>
                </c:pt>
                <c:pt idx="12827">
                  <c:v>750</c:v>
                </c:pt>
                <c:pt idx="12828">
                  <c:v>750</c:v>
                </c:pt>
                <c:pt idx="12829">
                  <c:v>750</c:v>
                </c:pt>
                <c:pt idx="12830">
                  <c:v>750</c:v>
                </c:pt>
                <c:pt idx="12831">
                  <c:v>750</c:v>
                </c:pt>
                <c:pt idx="12832">
                  <c:v>750</c:v>
                </c:pt>
                <c:pt idx="12833">
                  <c:v>750</c:v>
                </c:pt>
                <c:pt idx="12834">
                  <c:v>750</c:v>
                </c:pt>
                <c:pt idx="12835">
                  <c:v>750</c:v>
                </c:pt>
                <c:pt idx="12836">
                  <c:v>750</c:v>
                </c:pt>
                <c:pt idx="12837">
                  <c:v>750</c:v>
                </c:pt>
                <c:pt idx="12838">
                  <c:v>750</c:v>
                </c:pt>
                <c:pt idx="12839">
                  <c:v>750</c:v>
                </c:pt>
                <c:pt idx="12840">
                  <c:v>750</c:v>
                </c:pt>
                <c:pt idx="12841">
                  <c:v>750</c:v>
                </c:pt>
                <c:pt idx="12842">
                  <c:v>750</c:v>
                </c:pt>
                <c:pt idx="12843">
                  <c:v>750</c:v>
                </c:pt>
                <c:pt idx="12844">
                  <c:v>750</c:v>
                </c:pt>
                <c:pt idx="12845">
                  <c:v>750</c:v>
                </c:pt>
                <c:pt idx="12846">
                  <c:v>750</c:v>
                </c:pt>
                <c:pt idx="12847">
                  <c:v>750</c:v>
                </c:pt>
                <c:pt idx="12848">
                  <c:v>750</c:v>
                </c:pt>
                <c:pt idx="12849">
                  <c:v>750</c:v>
                </c:pt>
                <c:pt idx="12850">
                  <c:v>750</c:v>
                </c:pt>
                <c:pt idx="12851">
                  <c:v>750</c:v>
                </c:pt>
                <c:pt idx="12852">
                  <c:v>750</c:v>
                </c:pt>
                <c:pt idx="12853">
                  <c:v>750</c:v>
                </c:pt>
                <c:pt idx="12854">
                  <c:v>750</c:v>
                </c:pt>
                <c:pt idx="12855">
                  <c:v>750</c:v>
                </c:pt>
                <c:pt idx="12856">
                  <c:v>750</c:v>
                </c:pt>
                <c:pt idx="12857">
                  <c:v>750</c:v>
                </c:pt>
                <c:pt idx="12858">
                  <c:v>750</c:v>
                </c:pt>
                <c:pt idx="12859">
                  <c:v>750</c:v>
                </c:pt>
                <c:pt idx="12860">
                  <c:v>750</c:v>
                </c:pt>
                <c:pt idx="12861">
                  <c:v>750</c:v>
                </c:pt>
                <c:pt idx="12862">
                  <c:v>750</c:v>
                </c:pt>
                <c:pt idx="12863">
                  <c:v>750</c:v>
                </c:pt>
                <c:pt idx="12864">
                  <c:v>750</c:v>
                </c:pt>
                <c:pt idx="12865">
                  <c:v>750</c:v>
                </c:pt>
                <c:pt idx="12866">
                  <c:v>750</c:v>
                </c:pt>
                <c:pt idx="12867">
                  <c:v>750</c:v>
                </c:pt>
                <c:pt idx="12868">
                  <c:v>750</c:v>
                </c:pt>
                <c:pt idx="12869">
                  <c:v>750</c:v>
                </c:pt>
                <c:pt idx="12870">
                  <c:v>750</c:v>
                </c:pt>
                <c:pt idx="12871">
                  <c:v>750</c:v>
                </c:pt>
                <c:pt idx="12872">
                  <c:v>750</c:v>
                </c:pt>
                <c:pt idx="12873">
                  <c:v>750</c:v>
                </c:pt>
                <c:pt idx="12874">
                  <c:v>750</c:v>
                </c:pt>
                <c:pt idx="12875">
                  <c:v>750</c:v>
                </c:pt>
                <c:pt idx="12876">
                  <c:v>750</c:v>
                </c:pt>
                <c:pt idx="12877">
                  <c:v>750</c:v>
                </c:pt>
                <c:pt idx="12878">
                  <c:v>750</c:v>
                </c:pt>
                <c:pt idx="12879">
                  <c:v>750</c:v>
                </c:pt>
                <c:pt idx="12880">
                  <c:v>750</c:v>
                </c:pt>
                <c:pt idx="12881">
                  <c:v>750</c:v>
                </c:pt>
                <c:pt idx="12882">
                  <c:v>750</c:v>
                </c:pt>
                <c:pt idx="12883">
                  <c:v>750</c:v>
                </c:pt>
                <c:pt idx="12884">
                  <c:v>750</c:v>
                </c:pt>
                <c:pt idx="12885">
                  <c:v>750</c:v>
                </c:pt>
                <c:pt idx="12886">
                  <c:v>750</c:v>
                </c:pt>
                <c:pt idx="12887">
                  <c:v>750</c:v>
                </c:pt>
                <c:pt idx="12888">
                  <c:v>750</c:v>
                </c:pt>
                <c:pt idx="12889">
                  <c:v>750</c:v>
                </c:pt>
                <c:pt idx="12890">
                  <c:v>750</c:v>
                </c:pt>
                <c:pt idx="12891">
                  <c:v>750</c:v>
                </c:pt>
                <c:pt idx="12892">
                  <c:v>750</c:v>
                </c:pt>
                <c:pt idx="12893">
                  <c:v>750</c:v>
                </c:pt>
                <c:pt idx="12894">
                  <c:v>750</c:v>
                </c:pt>
                <c:pt idx="12895">
                  <c:v>750</c:v>
                </c:pt>
                <c:pt idx="12896">
                  <c:v>750</c:v>
                </c:pt>
                <c:pt idx="12897">
                  <c:v>750</c:v>
                </c:pt>
                <c:pt idx="12898">
                  <c:v>750</c:v>
                </c:pt>
                <c:pt idx="12899">
                  <c:v>750</c:v>
                </c:pt>
                <c:pt idx="12900">
                  <c:v>750</c:v>
                </c:pt>
                <c:pt idx="12901">
                  <c:v>750</c:v>
                </c:pt>
                <c:pt idx="12902">
                  <c:v>750</c:v>
                </c:pt>
                <c:pt idx="12903">
                  <c:v>750</c:v>
                </c:pt>
                <c:pt idx="12904">
                  <c:v>750</c:v>
                </c:pt>
                <c:pt idx="12905">
                  <c:v>750</c:v>
                </c:pt>
                <c:pt idx="12906">
                  <c:v>750</c:v>
                </c:pt>
                <c:pt idx="12907">
                  <c:v>750</c:v>
                </c:pt>
                <c:pt idx="12908">
                  <c:v>750</c:v>
                </c:pt>
                <c:pt idx="12909">
                  <c:v>750</c:v>
                </c:pt>
                <c:pt idx="12910">
                  <c:v>750</c:v>
                </c:pt>
                <c:pt idx="12911">
                  <c:v>750</c:v>
                </c:pt>
                <c:pt idx="12912">
                  <c:v>750</c:v>
                </c:pt>
                <c:pt idx="12913">
                  <c:v>750</c:v>
                </c:pt>
                <c:pt idx="12914">
                  <c:v>750</c:v>
                </c:pt>
                <c:pt idx="12915">
                  <c:v>750</c:v>
                </c:pt>
                <c:pt idx="12916">
                  <c:v>750</c:v>
                </c:pt>
                <c:pt idx="12917">
                  <c:v>750</c:v>
                </c:pt>
                <c:pt idx="12918">
                  <c:v>750</c:v>
                </c:pt>
                <c:pt idx="12919">
                  <c:v>750</c:v>
                </c:pt>
                <c:pt idx="12920">
                  <c:v>750</c:v>
                </c:pt>
                <c:pt idx="12921">
                  <c:v>750</c:v>
                </c:pt>
                <c:pt idx="12922">
                  <c:v>750</c:v>
                </c:pt>
                <c:pt idx="12923">
                  <c:v>750</c:v>
                </c:pt>
                <c:pt idx="12924">
                  <c:v>750</c:v>
                </c:pt>
                <c:pt idx="12925">
                  <c:v>750</c:v>
                </c:pt>
                <c:pt idx="12926">
                  <c:v>750</c:v>
                </c:pt>
                <c:pt idx="12927">
                  <c:v>750</c:v>
                </c:pt>
                <c:pt idx="12928">
                  <c:v>750</c:v>
                </c:pt>
                <c:pt idx="12929">
                  <c:v>750</c:v>
                </c:pt>
                <c:pt idx="12930">
                  <c:v>750</c:v>
                </c:pt>
                <c:pt idx="12931">
                  <c:v>750</c:v>
                </c:pt>
                <c:pt idx="12932">
                  <c:v>750</c:v>
                </c:pt>
                <c:pt idx="12933">
                  <c:v>750</c:v>
                </c:pt>
                <c:pt idx="12934">
                  <c:v>750</c:v>
                </c:pt>
                <c:pt idx="12935">
                  <c:v>750</c:v>
                </c:pt>
                <c:pt idx="12936">
                  <c:v>750</c:v>
                </c:pt>
                <c:pt idx="12937">
                  <c:v>750</c:v>
                </c:pt>
                <c:pt idx="12938">
                  <c:v>750</c:v>
                </c:pt>
                <c:pt idx="12939">
                  <c:v>750</c:v>
                </c:pt>
                <c:pt idx="12940">
                  <c:v>750</c:v>
                </c:pt>
                <c:pt idx="12941">
                  <c:v>750</c:v>
                </c:pt>
                <c:pt idx="12942">
                  <c:v>750</c:v>
                </c:pt>
                <c:pt idx="12943">
                  <c:v>750</c:v>
                </c:pt>
                <c:pt idx="12944">
                  <c:v>750</c:v>
                </c:pt>
                <c:pt idx="12945">
                  <c:v>750</c:v>
                </c:pt>
                <c:pt idx="12946">
                  <c:v>750</c:v>
                </c:pt>
                <c:pt idx="12947">
                  <c:v>750</c:v>
                </c:pt>
                <c:pt idx="12948">
                  <c:v>750</c:v>
                </c:pt>
                <c:pt idx="12949">
                  <c:v>750</c:v>
                </c:pt>
                <c:pt idx="12950">
                  <c:v>750</c:v>
                </c:pt>
                <c:pt idx="12951">
                  <c:v>750</c:v>
                </c:pt>
                <c:pt idx="12952">
                  <c:v>750</c:v>
                </c:pt>
                <c:pt idx="12953">
                  <c:v>750</c:v>
                </c:pt>
                <c:pt idx="12954">
                  <c:v>750</c:v>
                </c:pt>
                <c:pt idx="12955">
                  <c:v>750</c:v>
                </c:pt>
                <c:pt idx="12956">
                  <c:v>750</c:v>
                </c:pt>
                <c:pt idx="12957">
                  <c:v>750</c:v>
                </c:pt>
              </c:numCache>
            </c:numRef>
          </c:val>
          <c:smooth val="0"/>
          <c:extLst>
            <c:ext xmlns:c16="http://schemas.microsoft.com/office/drawing/2014/chart" uri="{C3380CC4-5D6E-409C-BE32-E72D297353CC}">
              <c16:uniqueId val="{00000003-488B-42F5-BC7A-0E75FE45BC43}"/>
            </c:ext>
          </c:extLst>
        </c:ser>
        <c:ser>
          <c:idx val="4"/>
          <c:order val="4"/>
          <c:tx>
            <c:v>95th Percentile Spread</c:v>
          </c:tx>
          <c:spPr>
            <a:ln w="19050" cap="rnd">
              <a:solidFill>
                <a:srgbClr val="003B71"/>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Sheet1!$P$18:$P$100000</c:f>
              <c:numCache>
                <c:formatCode>0</c:formatCode>
                <c:ptCount val="99983"/>
                <c:pt idx="0">
                  <c:v>870</c:v>
                </c:pt>
                <c:pt idx="1">
                  <c:v>870</c:v>
                </c:pt>
                <c:pt idx="2">
                  <c:v>870</c:v>
                </c:pt>
                <c:pt idx="3">
                  <c:v>870</c:v>
                </c:pt>
                <c:pt idx="4">
                  <c:v>870</c:v>
                </c:pt>
                <c:pt idx="5">
                  <c:v>870</c:v>
                </c:pt>
                <c:pt idx="6">
                  <c:v>870</c:v>
                </c:pt>
                <c:pt idx="7">
                  <c:v>870</c:v>
                </c:pt>
                <c:pt idx="8">
                  <c:v>870</c:v>
                </c:pt>
                <c:pt idx="9">
                  <c:v>870</c:v>
                </c:pt>
                <c:pt idx="10">
                  <c:v>870</c:v>
                </c:pt>
                <c:pt idx="11">
                  <c:v>870</c:v>
                </c:pt>
                <c:pt idx="12">
                  <c:v>870</c:v>
                </c:pt>
                <c:pt idx="13">
                  <c:v>870</c:v>
                </c:pt>
                <c:pt idx="14">
                  <c:v>870</c:v>
                </c:pt>
                <c:pt idx="15">
                  <c:v>870</c:v>
                </c:pt>
                <c:pt idx="16">
                  <c:v>870</c:v>
                </c:pt>
                <c:pt idx="17">
                  <c:v>870</c:v>
                </c:pt>
                <c:pt idx="18">
                  <c:v>870</c:v>
                </c:pt>
                <c:pt idx="19">
                  <c:v>870</c:v>
                </c:pt>
                <c:pt idx="20">
                  <c:v>870</c:v>
                </c:pt>
                <c:pt idx="21">
                  <c:v>870</c:v>
                </c:pt>
                <c:pt idx="22">
                  <c:v>870</c:v>
                </c:pt>
                <c:pt idx="23">
                  <c:v>870</c:v>
                </c:pt>
                <c:pt idx="24">
                  <c:v>870</c:v>
                </c:pt>
                <c:pt idx="25">
                  <c:v>870</c:v>
                </c:pt>
                <c:pt idx="26">
                  <c:v>870</c:v>
                </c:pt>
                <c:pt idx="27">
                  <c:v>870</c:v>
                </c:pt>
                <c:pt idx="28">
                  <c:v>870</c:v>
                </c:pt>
                <c:pt idx="29">
                  <c:v>870</c:v>
                </c:pt>
                <c:pt idx="30">
                  <c:v>870</c:v>
                </c:pt>
                <c:pt idx="31">
                  <c:v>870</c:v>
                </c:pt>
                <c:pt idx="32">
                  <c:v>870</c:v>
                </c:pt>
                <c:pt idx="33">
                  <c:v>870</c:v>
                </c:pt>
                <c:pt idx="34">
                  <c:v>870</c:v>
                </c:pt>
                <c:pt idx="35">
                  <c:v>870</c:v>
                </c:pt>
                <c:pt idx="36">
                  <c:v>870</c:v>
                </c:pt>
                <c:pt idx="37">
                  <c:v>870</c:v>
                </c:pt>
                <c:pt idx="38">
                  <c:v>870</c:v>
                </c:pt>
                <c:pt idx="39">
                  <c:v>870</c:v>
                </c:pt>
                <c:pt idx="40">
                  <c:v>870</c:v>
                </c:pt>
                <c:pt idx="41">
                  <c:v>870</c:v>
                </c:pt>
                <c:pt idx="42">
                  <c:v>870</c:v>
                </c:pt>
                <c:pt idx="43">
                  <c:v>870</c:v>
                </c:pt>
                <c:pt idx="44">
                  <c:v>870</c:v>
                </c:pt>
                <c:pt idx="45">
                  <c:v>870</c:v>
                </c:pt>
                <c:pt idx="46">
                  <c:v>870</c:v>
                </c:pt>
                <c:pt idx="47">
                  <c:v>870</c:v>
                </c:pt>
                <c:pt idx="48">
                  <c:v>870</c:v>
                </c:pt>
                <c:pt idx="49">
                  <c:v>870</c:v>
                </c:pt>
                <c:pt idx="50">
                  <c:v>870</c:v>
                </c:pt>
                <c:pt idx="51">
                  <c:v>870</c:v>
                </c:pt>
                <c:pt idx="52">
                  <c:v>870</c:v>
                </c:pt>
                <c:pt idx="53">
                  <c:v>870</c:v>
                </c:pt>
                <c:pt idx="54">
                  <c:v>870</c:v>
                </c:pt>
                <c:pt idx="55">
                  <c:v>870</c:v>
                </c:pt>
                <c:pt idx="56">
                  <c:v>870</c:v>
                </c:pt>
                <c:pt idx="57">
                  <c:v>870</c:v>
                </c:pt>
                <c:pt idx="58">
                  <c:v>870</c:v>
                </c:pt>
                <c:pt idx="59">
                  <c:v>870</c:v>
                </c:pt>
                <c:pt idx="60">
                  <c:v>870</c:v>
                </c:pt>
                <c:pt idx="61">
                  <c:v>870</c:v>
                </c:pt>
                <c:pt idx="62">
                  <c:v>870</c:v>
                </c:pt>
                <c:pt idx="63">
                  <c:v>870</c:v>
                </c:pt>
                <c:pt idx="64">
                  <c:v>870</c:v>
                </c:pt>
                <c:pt idx="65">
                  <c:v>870</c:v>
                </c:pt>
                <c:pt idx="66">
                  <c:v>870</c:v>
                </c:pt>
                <c:pt idx="67">
                  <c:v>870</c:v>
                </c:pt>
                <c:pt idx="68">
                  <c:v>870</c:v>
                </c:pt>
                <c:pt idx="69">
                  <c:v>870</c:v>
                </c:pt>
                <c:pt idx="70">
                  <c:v>870</c:v>
                </c:pt>
                <c:pt idx="71">
                  <c:v>870</c:v>
                </c:pt>
                <c:pt idx="72">
                  <c:v>870</c:v>
                </c:pt>
                <c:pt idx="73">
                  <c:v>870</c:v>
                </c:pt>
                <c:pt idx="74">
                  <c:v>870</c:v>
                </c:pt>
                <c:pt idx="75">
                  <c:v>870</c:v>
                </c:pt>
                <c:pt idx="76">
                  <c:v>870</c:v>
                </c:pt>
                <c:pt idx="77">
                  <c:v>870</c:v>
                </c:pt>
                <c:pt idx="78">
                  <c:v>870</c:v>
                </c:pt>
                <c:pt idx="79">
                  <c:v>870</c:v>
                </c:pt>
                <c:pt idx="80">
                  <c:v>870</c:v>
                </c:pt>
                <c:pt idx="81">
                  <c:v>870</c:v>
                </c:pt>
                <c:pt idx="82">
                  <c:v>870</c:v>
                </c:pt>
                <c:pt idx="83">
                  <c:v>870</c:v>
                </c:pt>
                <c:pt idx="84">
                  <c:v>870</c:v>
                </c:pt>
                <c:pt idx="85">
                  <c:v>870</c:v>
                </c:pt>
                <c:pt idx="86">
                  <c:v>870</c:v>
                </c:pt>
                <c:pt idx="87">
                  <c:v>870</c:v>
                </c:pt>
                <c:pt idx="88">
                  <c:v>870</c:v>
                </c:pt>
                <c:pt idx="89">
                  <c:v>870</c:v>
                </c:pt>
                <c:pt idx="90">
                  <c:v>870</c:v>
                </c:pt>
                <c:pt idx="91">
                  <c:v>870</c:v>
                </c:pt>
                <c:pt idx="92">
                  <c:v>870</c:v>
                </c:pt>
                <c:pt idx="93">
                  <c:v>870</c:v>
                </c:pt>
                <c:pt idx="94">
                  <c:v>870</c:v>
                </c:pt>
                <c:pt idx="95">
                  <c:v>870</c:v>
                </c:pt>
                <c:pt idx="96">
                  <c:v>870</c:v>
                </c:pt>
                <c:pt idx="97">
                  <c:v>870</c:v>
                </c:pt>
                <c:pt idx="98">
                  <c:v>870</c:v>
                </c:pt>
                <c:pt idx="99">
                  <c:v>870</c:v>
                </c:pt>
                <c:pt idx="100">
                  <c:v>870</c:v>
                </c:pt>
                <c:pt idx="101">
                  <c:v>870</c:v>
                </c:pt>
                <c:pt idx="102">
                  <c:v>870</c:v>
                </c:pt>
                <c:pt idx="103">
                  <c:v>870</c:v>
                </c:pt>
                <c:pt idx="104">
                  <c:v>870</c:v>
                </c:pt>
                <c:pt idx="105">
                  <c:v>870</c:v>
                </c:pt>
                <c:pt idx="106">
                  <c:v>870</c:v>
                </c:pt>
                <c:pt idx="107">
                  <c:v>870</c:v>
                </c:pt>
                <c:pt idx="108">
                  <c:v>870</c:v>
                </c:pt>
                <c:pt idx="109">
                  <c:v>870</c:v>
                </c:pt>
                <c:pt idx="110">
                  <c:v>870</c:v>
                </c:pt>
                <c:pt idx="111">
                  <c:v>870</c:v>
                </c:pt>
                <c:pt idx="112">
                  <c:v>870</c:v>
                </c:pt>
                <c:pt idx="113">
                  <c:v>870</c:v>
                </c:pt>
                <c:pt idx="114">
                  <c:v>870</c:v>
                </c:pt>
                <c:pt idx="115">
                  <c:v>870</c:v>
                </c:pt>
                <c:pt idx="116">
                  <c:v>870</c:v>
                </c:pt>
                <c:pt idx="117">
                  <c:v>870</c:v>
                </c:pt>
                <c:pt idx="118">
                  <c:v>870</c:v>
                </c:pt>
                <c:pt idx="119">
                  <c:v>870</c:v>
                </c:pt>
                <c:pt idx="120">
                  <c:v>870</c:v>
                </c:pt>
                <c:pt idx="121">
                  <c:v>870</c:v>
                </c:pt>
                <c:pt idx="122">
                  <c:v>870</c:v>
                </c:pt>
                <c:pt idx="123">
                  <c:v>870</c:v>
                </c:pt>
                <c:pt idx="124">
                  <c:v>870</c:v>
                </c:pt>
                <c:pt idx="125">
                  <c:v>870</c:v>
                </c:pt>
                <c:pt idx="126">
                  <c:v>870</c:v>
                </c:pt>
                <c:pt idx="127">
                  <c:v>870</c:v>
                </c:pt>
                <c:pt idx="128">
                  <c:v>870</c:v>
                </c:pt>
                <c:pt idx="129">
                  <c:v>870</c:v>
                </c:pt>
                <c:pt idx="130">
                  <c:v>870</c:v>
                </c:pt>
                <c:pt idx="131">
                  <c:v>870</c:v>
                </c:pt>
                <c:pt idx="132">
                  <c:v>870</c:v>
                </c:pt>
                <c:pt idx="133">
                  <c:v>870</c:v>
                </c:pt>
                <c:pt idx="134">
                  <c:v>870</c:v>
                </c:pt>
                <c:pt idx="135">
                  <c:v>870</c:v>
                </c:pt>
                <c:pt idx="136">
                  <c:v>870</c:v>
                </c:pt>
                <c:pt idx="137">
                  <c:v>870</c:v>
                </c:pt>
                <c:pt idx="138">
                  <c:v>870</c:v>
                </c:pt>
                <c:pt idx="139">
                  <c:v>870</c:v>
                </c:pt>
                <c:pt idx="140">
                  <c:v>870</c:v>
                </c:pt>
                <c:pt idx="141">
                  <c:v>870</c:v>
                </c:pt>
                <c:pt idx="142">
                  <c:v>870</c:v>
                </c:pt>
                <c:pt idx="143">
                  <c:v>870</c:v>
                </c:pt>
                <c:pt idx="144">
                  <c:v>870</c:v>
                </c:pt>
                <c:pt idx="145">
                  <c:v>870</c:v>
                </c:pt>
                <c:pt idx="146">
                  <c:v>870</c:v>
                </c:pt>
                <c:pt idx="147">
                  <c:v>870</c:v>
                </c:pt>
                <c:pt idx="148">
                  <c:v>870</c:v>
                </c:pt>
                <c:pt idx="149">
                  <c:v>870</c:v>
                </c:pt>
                <c:pt idx="150">
                  <c:v>870</c:v>
                </c:pt>
                <c:pt idx="151">
                  <c:v>870</c:v>
                </c:pt>
                <c:pt idx="152">
                  <c:v>870</c:v>
                </c:pt>
                <c:pt idx="153">
                  <c:v>870</c:v>
                </c:pt>
                <c:pt idx="154">
                  <c:v>870</c:v>
                </c:pt>
                <c:pt idx="155">
                  <c:v>870</c:v>
                </c:pt>
                <c:pt idx="156">
                  <c:v>870</c:v>
                </c:pt>
                <c:pt idx="157">
                  <c:v>870</c:v>
                </c:pt>
                <c:pt idx="158">
                  <c:v>870</c:v>
                </c:pt>
                <c:pt idx="159">
                  <c:v>870</c:v>
                </c:pt>
                <c:pt idx="160">
                  <c:v>870</c:v>
                </c:pt>
                <c:pt idx="161">
                  <c:v>870</c:v>
                </c:pt>
                <c:pt idx="162">
                  <c:v>870</c:v>
                </c:pt>
                <c:pt idx="163">
                  <c:v>870</c:v>
                </c:pt>
                <c:pt idx="164">
                  <c:v>870</c:v>
                </c:pt>
                <c:pt idx="165">
                  <c:v>870</c:v>
                </c:pt>
                <c:pt idx="166">
                  <c:v>870</c:v>
                </c:pt>
                <c:pt idx="167">
                  <c:v>870</c:v>
                </c:pt>
                <c:pt idx="168">
                  <c:v>870</c:v>
                </c:pt>
                <c:pt idx="169">
                  <c:v>870</c:v>
                </c:pt>
                <c:pt idx="170">
                  <c:v>870</c:v>
                </c:pt>
                <c:pt idx="171">
                  <c:v>870</c:v>
                </c:pt>
                <c:pt idx="172">
                  <c:v>870</c:v>
                </c:pt>
                <c:pt idx="173">
                  <c:v>870</c:v>
                </c:pt>
                <c:pt idx="174">
                  <c:v>870</c:v>
                </c:pt>
                <c:pt idx="175">
                  <c:v>870</c:v>
                </c:pt>
                <c:pt idx="176">
                  <c:v>870</c:v>
                </c:pt>
                <c:pt idx="177">
                  <c:v>870</c:v>
                </c:pt>
                <c:pt idx="178">
                  <c:v>870</c:v>
                </c:pt>
                <c:pt idx="179">
                  <c:v>870</c:v>
                </c:pt>
                <c:pt idx="180">
                  <c:v>870</c:v>
                </c:pt>
                <c:pt idx="181">
                  <c:v>870</c:v>
                </c:pt>
                <c:pt idx="182">
                  <c:v>870</c:v>
                </c:pt>
                <c:pt idx="183">
                  <c:v>870</c:v>
                </c:pt>
                <c:pt idx="184">
                  <c:v>870</c:v>
                </c:pt>
                <c:pt idx="185">
                  <c:v>870</c:v>
                </c:pt>
                <c:pt idx="186">
                  <c:v>870</c:v>
                </c:pt>
                <c:pt idx="187">
                  <c:v>870</c:v>
                </c:pt>
                <c:pt idx="188">
                  <c:v>870</c:v>
                </c:pt>
                <c:pt idx="189">
                  <c:v>870</c:v>
                </c:pt>
                <c:pt idx="190">
                  <c:v>870</c:v>
                </c:pt>
                <c:pt idx="191">
                  <c:v>870</c:v>
                </c:pt>
                <c:pt idx="192">
                  <c:v>870</c:v>
                </c:pt>
                <c:pt idx="193">
                  <c:v>870</c:v>
                </c:pt>
                <c:pt idx="194">
                  <c:v>870</c:v>
                </c:pt>
                <c:pt idx="195">
                  <c:v>870</c:v>
                </c:pt>
                <c:pt idx="196">
                  <c:v>870</c:v>
                </c:pt>
                <c:pt idx="197">
                  <c:v>870</c:v>
                </c:pt>
                <c:pt idx="198">
                  <c:v>870</c:v>
                </c:pt>
                <c:pt idx="199">
                  <c:v>870</c:v>
                </c:pt>
                <c:pt idx="200">
                  <c:v>870</c:v>
                </c:pt>
                <c:pt idx="201">
                  <c:v>870</c:v>
                </c:pt>
                <c:pt idx="202">
                  <c:v>870</c:v>
                </c:pt>
                <c:pt idx="203">
                  <c:v>870</c:v>
                </c:pt>
                <c:pt idx="204">
                  <c:v>870</c:v>
                </c:pt>
                <c:pt idx="205">
                  <c:v>870</c:v>
                </c:pt>
                <c:pt idx="206">
                  <c:v>870</c:v>
                </c:pt>
                <c:pt idx="207">
                  <c:v>870</c:v>
                </c:pt>
                <c:pt idx="208">
                  <c:v>870</c:v>
                </c:pt>
                <c:pt idx="209">
                  <c:v>870</c:v>
                </c:pt>
                <c:pt idx="210">
                  <c:v>870</c:v>
                </c:pt>
                <c:pt idx="211">
                  <c:v>870</c:v>
                </c:pt>
                <c:pt idx="212">
                  <c:v>870</c:v>
                </c:pt>
                <c:pt idx="213">
                  <c:v>870</c:v>
                </c:pt>
                <c:pt idx="214">
                  <c:v>870</c:v>
                </c:pt>
                <c:pt idx="215">
                  <c:v>870</c:v>
                </c:pt>
                <c:pt idx="216">
                  <c:v>870</c:v>
                </c:pt>
                <c:pt idx="217">
                  <c:v>870</c:v>
                </c:pt>
                <c:pt idx="218">
                  <c:v>870</c:v>
                </c:pt>
                <c:pt idx="219">
                  <c:v>870</c:v>
                </c:pt>
                <c:pt idx="220">
                  <c:v>870</c:v>
                </c:pt>
                <c:pt idx="221">
                  <c:v>870</c:v>
                </c:pt>
                <c:pt idx="222">
                  <c:v>870</c:v>
                </c:pt>
                <c:pt idx="223">
                  <c:v>870</c:v>
                </c:pt>
                <c:pt idx="224">
                  <c:v>870</c:v>
                </c:pt>
                <c:pt idx="225">
                  <c:v>870</c:v>
                </c:pt>
                <c:pt idx="226">
                  <c:v>870</c:v>
                </c:pt>
                <c:pt idx="227">
                  <c:v>870</c:v>
                </c:pt>
                <c:pt idx="228">
                  <c:v>870</c:v>
                </c:pt>
                <c:pt idx="229">
                  <c:v>870</c:v>
                </c:pt>
                <c:pt idx="230">
                  <c:v>870</c:v>
                </c:pt>
                <c:pt idx="231">
                  <c:v>870</c:v>
                </c:pt>
                <c:pt idx="232">
                  <c:v>870</c:v>
                </c:pt>
                <c:pt idx="233">
                  <c:v>870</c:v>
                </c:pt>
                <c:pt idx="234">
                  <c:v>870</c:v>
                </c:pt>
                <c:pt idx="235">
                  <c:v>870</c:v>
                </c:pt>
                <c:pt idx="236">
                  <c:v>870</c:v>
                </c:pt>
                <c:pt idx="237">
                  <c:v>870</c:v>
                </c:pt>
                <c:pt idx="238">
                  <c:v>870</c:v>
                </c:pt>
                <c:pt idx="239">
                  <c:v>870</c:v>
                </c:pt>
                <c:pt idx="240">
                  <c:v>870</c:v>
                </c:pt>
                <c:pt idx="241">
                  <c:v>870</c:v>
                </c:pt>
                <c:pt idx="242">
                  <c:v>870</c:v>
                </c:pt>
                <c:pt idx="243">
                  <c:v>870</c:v>
                </c:pt>
                <c:pt idx="244">
                  <c:v>870</c:v>
                </c:pt>
                <c:pt idx="245">
                  <c:v>870</c:v>
                </c:pt>
                <c:pt idx="246">
                  <c:v>870</c:v>
                </c:pt>
                <c:pt idx="247">
                  <c:v>870</c:v>
                </c:pt>
                <c:pt idx="248">
                  <c:v>870</c:v>
                </c:pt>
                <c:pt idx="249">
                  <c:v>870</c:v>
                </c:pt>
                <c:pt idx="250">
                  <c:v>870</c:v>
                </c:pt>
                <c:pt idx="251">
                  <c:v>870</c:v>
                </c:pt>
                <c:pt idx="252">
                  <c:v>870</c:v>
                </c:pt>
                <c:pt idx="253">
                  <c:v>870</c:v>
                </c:pt>
                <c:pt idx="254">
                  <c:v>870</c:v>
                </c:pt>
                <c:pt idx="255">
                  <c:v>870</c:v>
                </c:pt>
                <c:pt idx="256">
                  <c:v>870</c:v>
                </c:pt>
                <c:pt idx="257">
                  <c:v>870</c:v>
                </c:pt>
                <c:pt idx="258">
                  <c:v>870</c:v>
                </c:pt>
                <c:pt idx="259">
                  <c:v>870</c:v>
                </c:pt>
                <c:pt idx="260">
                  <c:v>870</c:v>
                </c:pt>
                <c:pt idx="261">
                  <c:v>870</c:v>
                </c:pt>
                <c:pt idx="262">
                  <c:v>870</c:v>
                </c:pt>
                <c:pt idx="263">
                  <c:v>870</c:v>
                </c:pt>
                <c:pt idx="264">
                  <c:v>870</c:v>
                </c:pt>
                <c:pt idx="265">
                  <c:v>870</c:v>
                </c:pt>
                <c:pt idx="266">
                  <c:v>870</c:v>
                </c:pt>
                <c:pt idx="267">
                  <c:v>870</c:v>
                </c:pt>
                <c:pt idx="268">
                  <c:v>870</c:v>
                </c:pt>
                <c:pt idx="269">
                  <c:v>870</c:v>
                </c:pt>
                <c:pt idx="270">
                  <c:v>870</c:v>
                </c:pt>
                <c:pt idx="271">
                  <c:v>870</c:v>
                </c:pt>
                <c:pt idx="272">
                  <c:v>870</c:v>
                </c:pt>
                <c:pt idx="273">
                  <c:v>870</c:v>
                </c:pt>
                <c:pt idx="274">
                  <c:v>870</c:v>
                </c:pt>
                <c:pt idx="275">
                  <c:v>870</c:v>
                </c:pt>
                <c:pt idx="276">
                  <c:v>870</c:v>
                </c:pt>
                <c:pt idx="277">
                  <c:v>870</c:v>
                </c:pt>
                <c:pt idx="278">
                  <c:v>870</c:v>
                </c:pt>
                <c:pt idx="279">
                  <c:v>870</c:v>
                </c:pt>
                <c:pt idx="280">
                  <c:v>870</c:v>
                </c:pt>
                <c:pt idx="281">
                  <c:v>870</c:v>
                </c:pt>
                <c:pt idx="282">
                  <c:v>870</c:v>
                </c:pt>
                <c:pt idx="283">
                  <c:v>870</c:v>
                </c:pt>
                <c:pt idx="284">
                  <c:v>870</c:v>
                </c:pt>
                <c:pt idx="285">
                  <c:v>870</c:v>
                </c:pt>
                <c:pt idx="286">
                  <c:v>870</c:v>
                </c:pt>
                <c:pt idx="287">
                  <c:v>870</c:v>
                </c:pt>
                <c:pt idx="288">
                  <c:v>870</c:v>
                </c:pt>
                <c:pt idx="289">
                  <c:v>870</c:v>
                </c:pt>
                <c:pt idx="290">
                  <c:v>870</c:v>
                </c:pt>
                <c:pt idx="291">
                  <c:v>870</c:v>
                </c:pt>
                <c:pt idx="292">
                  <c:v>870</c:v>
                </c:pt>
                <c:pt idx="293">
                  <c:v>870</c:v>
                </c:pt>
                <c:pt idx="294">
                  <c:v>870</c:v>
                </c:pt>
                <c:pt idx="295">
                  <c:v>870</c:v>
                </c:pt>
                <c:pt idx="296">
                  <c:v>870</c:v>
                </c:pt>
                <c:pt idx="297">
                  <c:v>870</c:v>
                </c:pt>
                <c:pt idx="298">
                  <c:v>870</c:v>
                </c:pt>
                <c:pt idx="299">
                  <c:v>870</c:v>
                </c:pt>
                <c:pt idx="300">
                  <c:v>870</c:v>
                </c:pt>
                <c:pt idx="301">
                  <c:v>870</c:v>
                </c:pt>
                <c:pt idx="302">
                  <c:v>870</c:v>
                </c:pt>
                <c:pt idx="303">
                  <c:v>870</c:v>
                </c:pt>
                <c:pt idx="304">
                  <c:v>870</c:v>
                </c:pt>
                <c:pt idx="305">
                  <c:v>870</c:v>
                </c:pt>
                <c:pt idx="306">
                  <c:v>870</c:v>
                </c:pt>
                <c:pt idx="307">
                  <c:v>870</c:v>
                </c:pt>
                <c:pt idx="308">
                  <c:v>870</c:v>
                </c:pt>
                <c:pt idx="309">
                  <c:v>870</c:v>
                </c:pt>
                <c:pt idx="310">
                  <c:v>870</c:v>
                </c:pt>
                <c:pt idx="311">
                  <c:v>870</c:v>
                </c:pt>
                <c:pt idx="312">
                  <c:v>870</c:v>
                </c:pt>
                <c:pt idx="313">
                  <c:v>870</c:v>
                </c:pt>
                <c:pt idx="314">
                  <c:v>870</c:v>
                </c:pt>
                <c:pt idx="315">
                  <c:v>870</c:v>
                </c:pt>
                <c:pt idx="316">
                  <c:v>870</c:v>
                </c:pt>
                <c:pt idx="317">
                  <c:v>870</c:v>
                </c:pt>
                <c:pt idx="318">
                  <c:v>870</c:v>
                </c:pt>
                <c:pt idx="319">
                  <c:v>870</c:v>
                </c:pt>
                <c:pt idx="320">
                  <c:v>870</c:v>
                </c:pt>
                <c:pt idx="321">
                  <c:v>870</c:v>
                </c:pt>
                <c:pt idx="322">
                  <c:v>870</c:v>
                </c:pt>
                <c:pt idx="323">
                  <c:v>870</c:v>
                </c:pt>
                <c:pt idx="324">
                  <c:v>870</c:v>
                </c:pt>
                <c:pt idx="325">
                  <c:v>870</c:v>
                </c:pt>
                <c:pt idx="326">
                  <c:v>870</c:v>
                </c:pt>
                <c:pt idx="327">
                  <c:v>870</c:v>
                </c:pt>
                <c:pt idx="328">
                  <c:v>870</c:v>
                </c:pt>
                <c:pt idx="329">
                  <c:v>870</c:v>
                </c:pt>
                <c:pt idx="330">
                  <c:v>870</c:v>
                </c:pt>
                <c:pt idx="331">
                  <c:v>870</c:v>
                </c:pt>
                <c:pt idx="332">
                  <c:v>870</c:v>
                </c:pt>
                <c:pt idx="333">
                  <c:v>870</c:v>
                </c:pt>
                <c:pt idx="334">
                  <c:v>870</c:v>
                </c:pt>
                <c:pt idx="335">
                  <c:v>870</c:v>
                </c:pt>
                <c:pt idx="336">
                  <c:v>870</c:v>
                </c:pt>
                <c:pt idx="337">
                  <c:v>870</c:v>
                </c:pt>
                <c:pt idx="338">
                  <c:v>870</c:v>
                </c:pt>
                <c:pt idx="339">
                  <c:v>870</c:v>
                </c:pt>
                <c:pt idx="340">
                  <c:v>870</c:v>
                </c:pt>
                <c:pt idx="341">
                  <c:v>870</c:v>
                </c:pt>
                <c:pt idx="342">
                  <c:v>870</c:v>
                </c:pt>
                <c:pt idx="343">
                  <c:v>870</c:v>
                </c:pt>
                <c:pt idx="344">
                  <c:v>870</c:v>
                </c:pt>
                <c:pt idx="345">
                  <c:v>870</c:v>
                </c:pt>
                <c:pt idx="346">
                  <c:v>870</c:v>
                </c:pt>
                <c:pt idx="347">
                  <c:v>870</c:v>
                </c:pt>
                <c:pt idx="348">
                  <c:v>870</c:v>
                </c:pt>
                <c:pt idx="349">
                  <c:v>870</c:v>
                </c:pt>
                <c:pt idx="350">
                  <c:v>870</c:v>
                </c:pt>
                <c:pt idx="351">
                  <c:v>870</c:v>
                </c:pt>
                <c:pt idx="352">
                  <c:v>870</c:v>
                </c:pt>
                <c:pt idx="353">
                  <c:v>870</c:v>
                </c:pt>
                <c:pt idx="354">
                  <c:v>870</c:v>
                </c:pt>
                <c:pt idx="355">
                  <c:v>870</c:v>
                </c:pt>
                <c:pt idx="356">
                  <c:v>870</c:v>
                </c:pt>
                <c:pt idx="357">
                  <c:v>870</c:v>
                </c:pt>
                <c:pt idx="358">
                  <c:v>870</c:v>
                </c:pt>
                <c:pt idx="359">
                  <c:v>870</c:v>
                </c:pt>
                <c:pt idx="360">
                  <c:v>870</c:v>
                </c:pt>
                <c:pt idx="361">
                  <c:v>870</c:v>
                </c:pt>
                <c:pt idx="362">
                  <c:v>870</c:v>
                </c:pt>
                <c:pt idx="363">
                  <c:v>870</c:v>
                </c:pt>
                <c:pt idx="364">
                  <c:v>870</c:v>
                </c:pt>
                <c:pt idx="365">
                  <c:v>870</c:v>
                </c:pt>
                <c:pt idx="366">
                  <c:v>870</c:v>
                </c:pt>
                <c:pt idx="367">
                  <c:v>870</c:v>
                </c:pt>
                <c:pt idx="368">
                  <c:v>870</c:v>
                </c:pt>
                <c:pt idx="369">
                  <c:v>870</c:v>
                </c:pt>
                <c:pt idx="370">
                  <c:v>870</c:v>
                </c:pt>
                <c:pt idx="371">
                  <c:v>870</c:v>
                </c:pt>
                <c:pt idx="372">
                  <c:v>870</c:v>
                </c:pt>
                <c:pt idx="373">
                  <c:v>870</c:v>
                </c:pt>
                <c:pt idx="374">
                  <c:v>870</c:v>
                </c:pt>
                <c:pt idx="375">
                  <c:v>870</c:v>
                </c:pt>
                <c:pt idx="376">
                  <c:v>870</c:v>
                </c:pt>
                <c:pt idx="377">
                  <c:v>870</c:v>
                </c:pt>
                <c:pt idx="378">
                  <c:v>870</c:v>
                </c:pt>
                <c:pt idx="379">
                  <c:v>870</c:v>
                </c:pt>
                <c:pt idx="380">
                  <c:v>870</c:v>
                </c:pt>
                <c:pt idx="381">
                  <c:v>870</c:v>
                </c:pt>
                <c:pt idx="382">
                  <c:v>870</c:v>
                </c:pt>
                <c:pt idx="383">
                  <c:v>870</c:v>
                </c:pt>
                <c:pt idx="384">
                  <c:v>870</c:v>
                </c:pt>
                <c:pt idx="385">
                  <c:v>870</c:v>
                </c:pt>
                <c:pt idx="386">
                  <c:v>870</c:v>
                </c:pt>
                <c:pt idx="387">
                  <c:v>870</c:v>
                </c:pt>
                <c:pt idx="388">
                  <c:v>870</c:v>
                </c:pt>
                <c:pt idx="389">
                  <c:v>870</c:v>
                </c:pt>
                <c:pt idx="390">
                  <c:v>870</c:v>
                </c:pt>
                <c:pt idx="391">
                  <c:v>870</c:v>
                </c:pt>
                <c:pt idx="392">
                  <c:v>870</c:v>
                </c:pt>
                <c:pt idx="393">
                  <c:v>870</c:v>
                </c:pt>
                <c:pt idx="394">
                  <c:v>870</c:v>
                </c:pt>
                <c:pt idx="395">
                  <c:v>870</c:v>
                </c:pt>
                <c:pt idx="396">
                  <c:v>870</c:v>
                </c:pt>
                <c:pt idx="397">
                  <c:v>870</c:v>
                </c:pt>
                <c:pt idx="398">
                  <c:v>870</c:v>
                </c:pt>
                <c:pt idx="399">
                  <c:v>870</c:v>
                </c:pt>
                <c:pt idx="400">
                  <c:v>870</c:v>
                </c:pt>
                <c:pt idx="401">
                  <c:v>870</c:v>
                </c:pt>
                <c:pt idx="402">
                  <c:v>870</c:v>
                </c:pt>
                <c:pt idx="403">
                  <c:v>870</c:v>
                </c:pt>
                <c:pt idx="404">
                  <c:v>870</c:v>
                </c:pt>
                <c:pt idx="405">
                  <c:v>870</c:v>
                </c:pt>
                <c:pt idx="406">
                  <c:v>870</c:v>
                </c:pt>
                <c:pt idx="407">
                  <c:v>870</c:v>
                </c:pt>
                <c:pt idx="408">
                  <c:v>870</c:v>
                </c:pt>
                <c:pt idx="409">
                  <c:v>870</c:v>
                </c:pt>
                <c:pt idx="410">
                  <c:v>870</c:v>
                </c:pt>
                <c:pt idx="411">
                  <c:v>870</c:v>
                </c:pt>
                <c:pt idx="412">
                  <c:v>870</c:v>
                </c:pt>
                <c:pt idx="413">
                  <c:v>870</c:v>
                </c:pt>
                <c:pt idx="414">
                  <c:v>870</c:v>
                </c:pt>
                <c:pt idx="415">
                  <c:v>870</c:v>
                </c:pt>
                <c:pt idx="416">
                  <c:v>870</c:v>
                </c:pt>
                <c:pt idx="417">
                  <c:v>870</c:v>
                </c:pt>
                <c:pt idx="418">
                  <c:v>870</c:v>
                </c:pt>
                <c:pt idx="419">
                  <c:v>870</c:v>
                </c:pt>
                <c:pt idx="420">
                  <c:v>870</c:v>
                </c:pt>
                <c:pt idx="421">
                  <c:v>870</c:v>
                </c:pt>
                <c:pt idx="422">
                  <c:v>870</c:v>
                </c:pt>
                <c:pt idx="423">
                  <c:v>870</c:v>
                </c:pt>
                <c:pt idx="424">
                  <c:v>870</c:v>
                </c:pt>
                <c:pt idx="425">
                  <c:v>870</c:v>
                </c:pt>
                <c:pt idx="426">
                  <c:v>870</c:v>
                </c:pt>
                <c:pt idx="427">
                  <c:v>870</c:v>
                </c:pt>
                <c:pt idx="428">
                  <c:v>870</c:v>
                </c:pt>
                <c:pt idx="429">
                  <c:v>870</c:v>
                </c:pt>
                <c:pt idx="430">
                  <c:v>870</c:v>
                </c:pt>
                <c:pt idx="431">
                  <c:v>870</c:v>
                </c:pt>
                <c:pt idx="432">
                  <c:v>870</c:v>
                </c:pt>
                <c:pt idx="433">
                  <c:v>870</c:v>
                </c:pt>
                <c:pt idx="434">
                  <c:v>870</c:v>
                </c:pt>
                <c:pt idx="435">
                  <c:v>870</c:v>
                </c:pt>
                <c:pt idx="436">
                  <c:v>870</c:v>
                </c:pt>
                <c:pt idx="437">
                  <c:v>870</c:v>
                </c:pt>
                <c:pt idx="438">
                  <c:v>870</c:v>
                </c:pt>
                <c:pt idx="439">
                  <c:v>870</c:v>
                </c:pt>
                <c:pt idx="440">
                  <c:v>870</c:v>
                </c:pt>
                <c:pt idx="441">
                  <c:v>870</c:v>
                </c:pt>
                <c:pt idx="442">
                  <c:v>870</c:v>
                </c:pt>
                <c:pt idx="443">
                  <c:v>870</c:v>
                </c:pt>
                <c:pt idx="444">
                  <c:v>870</c:v>
                </c:pt>
                <c:pt idx="445">
                  <c:v>870</c:v>
                </c:pt>
                <c:pt idx="446">
                  <c:v>870</c:v>
                </c:pt>
                <c:pt idx="447">
                  <c:v>870</c:v>
                </c:pt>
                <c:pt idx="448">
                  <c:v>870</c:v>
                </c:pt>
                <c:pt idx="449">
                  <c:v>870</c:v>
                </c:pt>
                <c:pt idx="450">
                  <c:v>870</c:v>
                </c:pt>
                <c:pt idx="451">
                  <c:v>870</c:v>
                </c:pt>
                <c:pt idx="452">
                  <c:v>870</c:v>
                </c:pt>
                <c:pt idx="453">
                  <c:v>870</c:v>
                </c:pt>
                <c:pt idx="454">
                  <c:v>870</c:v>
                </c:pt>
                <c:pt idx="455">
                  <c:v>870</c:v>
                </c:pt>
                <c:pt idx="456">
                  <c:v>870</c:v>
                </c:pt>
                <c:pt idx="457">
                  <c:v>870</c:v>
                </c:pt>
                <c:pt idx="458">
                  <c:v>870</c:v>
                </c:pt>
                <c:pt idx="459">
                  <c:v>870</c:v>
                </c:pt>
                <c:pt idx="460">
                  <c:v>870</c:v>
                </c:pt>
                <c:pt idx="461">
                  <c:v>870</c:v>
                </c:pt>
                <c:pt idx="462">
                  <c:v>870</c:v>
                </c:pt>
                <c:pt idx="463">
                  <c:v>870</c:v>
                </c:pt>
                <c:pt idx="464">
                  <c:v>870</c:v>
                </c:pt>
                <c:pt idx="465">
                  <c:v>870</c:v>
                </c:pt>
                <c:pt idx="466">
                  <c:v>870</c:v>
                </c:pt>
                <c:pt idx="467">
                  <c:v>870</c:v>
                </c:pt>
                <c:pt idx="468">
                  <c:v>870</c:v>
                </c:pt>
                <c:pt idx="469">
                  <c:v>870</c:v>
                </c:pt>
                <c:pt idx="470">
                  <c:v>870</c:v>
                </c:pt>
                <c:pt idx="471">
                  <c:v>870</c:v>
                </c:pt>
                <c:pt idx="472">
                  <c:v>870</c:v>
                </c:pt>
                <c:pt idx="473">
                  <c:v>870</c:v>
                </c:pt>
                <c:pt idx="474">
                  <c:v>870</c:v>
                </c:pt>
                <c:pt idx="475">
                  <c:v>870</c:v>
                </c:pt>
                <c:pt idx="476">
                  <c:v>870</c:v>
                </c:pt>
                <c:pt idx="477">
                  <c:v>870</c:v>
                </c:pt>
                <c:pt idx="478">
                  <c:v>870</c:v>
                </c:pt>
                <c:pt idx="479">
                  <c:v>870</c:v>
                </c:pt>
                <c:pt idx="480">
                  <c:v>870</c:v>
                </c:pt>
                <c:pt idx="481">
                  <c:v>870</c:v>
                </c:pt>
                <c:pt idx="482">
                  <c:v>870</c:v>
                </c:pt>
                <c:pt idx="483">
                  <c:v>870</c:v>
                </c:pt>
                <c:pt idx="484">
                  <c:v>870</c:v>
                </c:pt>
                <c:pt idx="485">
                  <c:v>870</c:v>
                </c:pt>
                <c:pt idx="486">
                  <c:v>870</c:v>
                </c:pt>
                <c:pt idx="487">
                  <c:v>870</c:v>
                </c:pt>
                <c:pt idx="488">
                  <c:v>870</c:v>
                </c:pt>
                <c:pt idx="489">
                  <c:v>870</c:v>
                </c:pt>
                <c:pt idx="490">
                  <c:v>870</c:v>
                </c:pt>
                <c:pt idx="491">
                  <c:v>870</c:v>
                </c:pt>
                <c:pt idx="492">
                  <c:v>870</c:v>
                </c:pt>
                <c:pt idx="493">
                  <c:v>870</c:v>
                </c:pt>
                <c:pt idx="494">
                  <c:v>870</c:v>
                </c:pt>
                <c:pt idx="495">
                  <c:v>870</c:v>
                </c:pt>
                <c:pt idx="496">
                  <c:v>870</c:v>
                </c:pt>
                <c:pt idx="497">
                  <c:v>870</c:v>
                </c:pt>
                <c:pt idx="498">
                  <c:v>870</c:v>
                </c:pt>
                <c:pt idx="499">
                  <c:v>870</c:v>
                </c:pt>
                <c:pt idx="500">
                  <c:v>870</c:v>
                </c:pt>
                <c:pt idx="501">
                  <c:v>870</c:v>
                </c:pt>
                <c:pt idx="502">
                  <c:v>870</c:v>
                </c:pt>
                <c:pt idx="503">
                  <c:v>870</c:v>
                </c:pt>
                <c:pt idx="504">
                  <c:v>870</c:v>
                </c:pt>
                <c:pt idx="505">
                  <c:v>870</c:v>
                </c:pt>
                <c:pt idx="506">
                  <c:v>870</c:v>
                </c:pt>
                <c:pt idx="507">
                  <c:v>870</c:v>
                </c:pt>
                <c:pt idx="508">
                  <c:v>870</c:v>
                </c:pt>
                <c:pt idx="509">
                  <c:v>870</c:v>
                </c:pt>
                <c:pt idx="510">
                  <c:v>870</c:v>
                </c:pt>
                <c:pt idx="511">
                  <c:v>870</c:v>
                </c:pt>
                <c:pt idx="512">
                  <c:v>870</c:v>
                </c:pt>
                <c:pt idx="513">
                  <c:v>870</c:v>
                </c:pt>
                <c:pt idx="514">
                  <c:v>870</c:v>
                </c:pt>
                <c:pt idx="515">
                  <c:v>870</c:v>
                </c:pt>
                <c:pt idx="516">
                  <c:v>870</c:v>
                </c:pt>
                <c:pt idx="517">
                  <c:v>870</c:v>
                </c:pt>
                <c:pt idx="518">
                  <c:v>870</c:v>
                </c:pt>
                <c:pt idx="519">
                  <c:v>870</c:v>
                </c:pt>
                <c:pt idx="520">
                  <c:v>870</c:v>
                </c:pt>
                <c:pt idx="521">
                  <c:v>870</c:v>
                </c:pt>
                <c:pt idx="522">
                  <c:v>870</c:v>
                </c:pt>
                <c:pt idx="523">
                  <c:v>870</c:v>
                </c:pt>
                <c:pt idx="524">
                  <c:v>870</c:v>
                </c:pt>
                <c:pt idx="525">
                  <c:v>870</c:v>
                </c:pt>
                <c:pt idx="526">
                  <c:v>870</c:v>
                </c:pt>
                <c:pt idx="527">
                  <c:v>870</c:v>
                </c:pt>
                <c:pt idx="528">
                  <c:v>870</c:v>
                </c:pt>
                <c:pt idx="529">
                  <c:v>870</c:v>
                </c:pt>
                <c:pt idx="530">
                  <c:v>870</c:v>
                </c:pt>
                <c:pt idx="531">
                  <c:v>870</c:v>
                </c:pt>
                <c:pt idx="532">
                  <c:v>870</c:v>
                </c:pt>
                <c:pt idx="533">
                  <c:v>870</c:v>
                </c:pt>
                <c:pt idx="534">
                  <c:v>870</c:v>
                </c:pt>
                <c:pt idx="535">
                  <c:v>870</c:v>
                </c:pt>
                <c:pt idx="536">
                  <c:v>870</c:v>
                </c:pt>
                <c:pt idx="537">
                  <c:v>870</c:v>
                </c:pt>
                <c:pt idx="538">
                  <c:v>870</c:v>
                </c:pt>
                <c:pt idx="539">
                  <c:v>870</c:v>
                </c:pt>
                <c:pt idx="540">
                  <c:v>870</c:v>
                </c:pt>
                <c:pt idx="541">
                  <c:v>870</c:v>
                </c:pt>
                <c:pt idx="542">
                  <c:v>870</c:v>
                </c:pt>
                <c:pt idx="543">
                  <c:v>870</c:v>
                </c:pt>
                <c:pt idx="544">
                  <c:v>870</c:v>
                </c:pt>
                <c:pt idx="545">
                  <c:v>870</c:v>
                </c:pt>
                <c:pt idx="546">
                  <c:v>870</c:v>
                </c:pt>
                <c:pt idx="547">
                  <c:v>870</c:v>
                </c:pt>
                <c:pt idx="548">
                  <c:v>870</c:v>
                </c:pt>
                <c:pt idx="549">
                  <c:v>870</c:v>
                </c:pt>
                <c:pt idx="550">
                  <c:v>870</c:v>
                </c:pt>
                <c:pt idx="551">
                  <c:v>870</c:v>
                </c:pt>
                <c:pt idx="552">
                  <c:v>870</c:v>
                </c:pt>
                <c:pt idx="553">
                  <c:v>870</c:v>
                </c:pt>
                <c:pt idx="554">
                  <c:v>870</c:v>
                </c:pt>
                <c:pt idx="555">
                  <c:v>870</c:v>
                </c:pt>
                <c:pt idx="556">
                  <c:v>870</c:v>
                </c:pt>
                <c:pt idx="557">
                  <c:v>870</c:v>
                </c:pt>
                <c:pt idx="558">
                  <c:v>870</c:v>
                </c:pt>
                <c:pt idx="559">
                  <c:v>870</c:v>
                </c:pt>
                <c:pt idx="560">
                  <c:v>870</c:v>
                </c:pt>
                <c:pt idx="561">
                  <c:v>870</c:v>
                </c:pt>
                <c:pt idx="562">
                  <c:v>870</c:v>
                </c:pt>
                <c:pt idx="563">
                  <c:v>870</c:v>
                </c:pt>
                <c:pt idx="564">
                  <c:v>870</c:v>
                </c:pt>
                <c:pt idx="565">
                  <c:v>870</c:v>
                </c:pt>
                <c:pt idx="566">
                  <c:v>870</c:v>
                </c:pt>
                <c:pt idx="567">
                  <c:v>870</c:v>
                </c:pt>
                <c:pt idx="568">
                  <c:v>870</c:v>
                </c:pt>
                <c:pt idx="569">
                  <c:v>870</c:v>
                </c:pt>
                <c:pt idx="570">
                  <c:v>870</c:v>
                </c:pt>
                <c:pt idx="571">
                  <c:v>870</c:v>
                </c:pt>
                <c:pt idx="572">
                  <c:v>870</c:v>
                </c:pt>
                <c:pt idx="573">
                  <c:v>870</c:v>
                </c:pt>
                <c:pt idx="574">
                  <c:v>870</c:v>
                </c:pt>
                <c:pt idx="575">
                  <c:v>870</c:v>
                </c:pt>
                <c:pt idx="576">
                  <c:v>870</c:v>
                </c:pt>
                <c:pt idx="577">
                  <c:v>870</c:v>
                </c:pt>
                <c:pt idx="578">
                  <c:v>870</c:v>
                </c:pt>
                <c:pt idx="579">
                  <c:v>870</c:v>
                </c:pt>
                <c:pt idx="580">
                  <c:v>870</c:v>
                </c:pt>
                <c:pt idx="581">
                  <c:v>870</c:v>
                </c:pt>
                <c:pt idx="582">
                  <c:v>870</c:v>
                </c:pt>
                <c:pt idx="583">
                  <c:v>870</c:v>
                </c:pt>
                <c:pt idx="584">
                  <c:v>870</c:v>
                </c:pt>
                <c:pt idx="585">
                  <c:v>870</c:v>
                </c:pt>
                <c:pt idx="586">
                  <c:v>870</c:v>
                </c:pt>
                <c:pt idx="587">
                  <c:v>870</c:v>
                </c:pt>
                <c:pt idx="588">
                  <c:v>870</c:v>
                </c:pt>
                <c:pt idx="589">
                  <c:v>870</c:v>
                </c:pt>
                <c:pt idx="590">
                  <c:v>870</c:v>
                </c:pt>
                <c:pt idx="591">
                  <c:v>870</c:v>
                </c:pt>
                <c:pt idx="592">
                  <c:v>870</c:v>
                </c:pt>
                <c:pt idx="593">
                  <c:v>870</c:v>
                </c:pt>
                <c:pt idx="594">
                  <c:v>870</c:v>
                </c:pt>
                <c:pt idx="595">
                  <c:v>870</c:v>
                </c:pt>
                <c:pt idx="596">
                  <c:v>870</c:v>
                </c:pt>
                <c:pt idx="597">
                  <c:v>870</c:v>
                </c:pt>
                <c:pt idx="598">
                  <c:v>870</c:v>
                </c:pt>
                <c:pt idx="599">
                  <c:v>870</c:v>
                </c:pt>
                <c:pt idx="600">
                  <c:v>870</c:v>
                </c:pt>
                <c:pt idx="601">
                  <c:v>870</c:v>
                </c:pt>
                <c:pt idx="602">
                  <c:v>870</c:v>
                </c:pt>
                <c:pt idx="603">
                  <c:v>870</c:v>
                </c:pt>
                <c:pt idx="604">
                  <c:v>870</c:v>
                </c:pt>
                <c:pt idx="605">
                  <c:v>870</c:v>
                </c:pt>
                <c:pt idx="606">
                  <c:v>870</c:v>
                </c:pt>
                <c:pt idx="607">
                  <c:v>870</c:v>
                </c:pt>
                <c:pt idx="608">
                  <c:v>870</c:v>
                </c:pt>
                <c:pt idx="609">
                  <c:v>870</c:v>
                </c:pt>
                <c:pt idx="610">
                  <c:v>870</c:v>
                </c:pt>
                <c:pt idx="611">
                  <c:v>870</c:v>
                </c:pt>
                <c:pt idx="612">
                  <c:v>870</c:v>
                </c:pt>
                <c:pt idx="613">
                  <c:v>870</c:v>
                </c:pt>
                <c:pt idx="614">
                  <c:v>870</c:v>
                </c:pt>
                <c:pt idx="615">
                  <c:v>870</c:v>
                </c:pt>
                <c:pt idx="616">
                  <c:v>870</c:v>
                </c:pt>
                <c:pt idx="617">
                  <c:v>870</c:v>
                </c:pt>
                <c:pt idx="618">
                  <c:v>870</c:v>
                </c:pt>
                <c:pt idx="619">
                  <c:v>870</c:v>
                </c:pt>
                <c:pt idx="620">
                  <c:v>870</c:v>
                </c:pt>
                <c:pt idx="621">
                  <c:v>870</c:v>
                </c:pt>
                <c:pt idx="622">
                  <c:v>870</c:v>
                </c:pt>
                <c:pt idx="623">
                  <c:v>870</c:v>
                </c:pt>
                <c:pt idx="624">
                  <c:v>870</c:v>
                </c:pt>
                <c:pt idx="625">
                  <c:v>870</c:v>
                </c:pt>
                <c:pt idx="626">
                  <c:v>870</c:v>
                </c:pt>
                <c:pt idx="627">
                  <c:v>870</c:v>
                </c:pt>
                <c:pt idx="628">
                  <c:v>870</c:v>
                </c:pt>
                <c:pt idx="629">
                  <c:v>870</c:v>
                </c:pt>
                <c:pt idx="630">
                  <c:v>870</c:v>
                </c:pt>
                <c:pt idx="631">
                  <c:v>870</c:v>
                </c:pt>
                <c:pt idx="632">
                  <c:v>870</c:v>
                </c:pt>
                <c:pt idx="633">
                  <c:v>870</c:v>
                </c:pt>
                <c:pt idx="634">
                  <c:v>870</c:v>
                </c:pt>
                <c:pt idx="635">
                  <c:v>870</c:v>
                </c:pt>
                <c:pt idx="636">
                  <c:v>870</c:v>
                </c:pt>
                <c:pt idx="637">
                  <c:v>870</c:v>
                </c:pt>
                <c:pt idx="638">
                  <c:v>870</c:v>
                </c:pt>
                <c:pt idx="639">
                  <c:v>870</c:v>
                </c:pt>
                <c:pt idx="640">
                  <c:v>870</c:v>
                </c:pt>
                <c:pt idx="641">
                  <c:v>870</c:v>
                </c:pt>
                <c:pt idx="642">
                  <c:v>870</c:v>
                </c:pt>
                <c:pt idx="643">
                  <c:v>870</c:v>
                </c:pt>
                <c:pt idx="644">
                  <c:v>870</c:v>
                </c:pt>
                <c:pt idx="645">
                  <c:v>870</c:v>
                </c:pt>
                <c:pt idx="646">
                  <c:v>870</c:v>
                </c:pt>
                <c:pt idx="647">
                  <c:v>870</c:v>
                </c:pt>
                <c:pt idx="648">
                  <c:v>870</c:v>
                </c:pt>
                <c:pt idx="649">
                  <c:v>870</c:v>
                </c:pt>
                <c:pt idx="650">
                  <c:v>870</c:v>
                </c:pt>
                <c:pt idx="651">
                  <c:v>870</c:v>
                </c:pt>
                <c:pt idx="652">
                  <c:v>870</c:v>
                </c:pt>
                <c:pt idx="653">
                  <c:v>870</c:v>
                </c:pt>
                <c:pt idx="654">
                  <c:v>870</c:v>
                </c:pt>
                <c:pt idx="655">
                  <c:v>870</c:v>
                </c:pt>
                <c:pt idx="656">
                  <c:v>870</c:v>
                </c:pt>
                <c:pt idx="657">
                  <c:v>870</c:v>
                </c:pt>
                <c:pt idx="658">
                  <c:v>870</c:v>
                </c:pt>
                <c:pt idx="659">
                  <c:v>870</c:v>
                </c:pt>
                <c:pt idx="660">
                  <c:v>870</c:v>
                </c:pt>
                <c:pt idx="661">
                  <c:v>870</c:v>
                </c:pt>
                <c:pt idx="662">
                  <c:v>870</c:v>
                </c:pt>
                <c:pt idx="663">
                  <c:v>870</c:v>
                </c:pt>
                <c:pt idx="664">
                  <c:v>870</c:v>
                </c:pt>
                <c:pt idx="665">
                  <c:v>870</c:v>
                </c:pt>
                <c:pt idx="666">
                  <c:v>870</c:v>
                </c:pt>
                <c:pt idx="667">
                  <c:v>870</c:v>
                </c:pt>
                <c:pt idx="668">
                  <c:v>870</c:v>
                </c:pt>
                <c:pt idx="669">
                  <c:v>870</c:v>
                </c:pt>
                <c:pt idx="670">
                  <c:v>870</c:v>
                </c:pt>
                <c:pt idx="671">
                  <c:v>870</c:v>
                </c:pt>
                <c:pt idx="672">
                  <c:v>870</c:v>
                </c:pt>
                <c:pt idx="673">
                  <c:v>870</c:v>
                </c:pt>
                <c:pt idx="674">
                  <c:v>870</c:v>
                </c:pt>
                <c:pt idx="675">
                  <c:v>870</c:v>
                </c:pt>
                <c:pt idx="676">
                  <c:v>870</c:v>
                </c:pt>
                <c:pt idx="677">
                  <c:v>870</c:v>
                </c:pt>
                <c:pt idx="678">
                  <c:v>870</c:v>
                </c:pt>
                <c:pt idx="679">
                  <c:v>870</c:v>
                </c:pt>
                <c:pt idx="680">
                  <c:v>870</c:v>
                </c:pt>
                <c:pt idx="681">
                  <c:v>870</c:v>
                </c:pt>
                <c:pt idx="682">
                  <c:v>870</c:v>
                </c:pt>
                <c:pt idx="683">
                  <c:v>870</c:v>
                </c:pt>
                <c:pt idx="684">
                  <c:v>870</c:v>
                </c:pt>
                <c:pt idx="685">
                  <c:v>870</c:v>
                </c:pt>
                <c:pt idx="686">
                  <c:v>870</c:v>
                </c:pt>
                <c:pt idx="687">
                  <c:v>870</c:v>
                </c:pt>
                <c:pt idx="688">
                  <c:v>870</c:v>
                </c:pt>
                <c:pt idx="689">
                  <c:v>870</c:v>
                </c:pt>
                <c:pt idx="690">
                  <c:v>870</c:v>
                </c:pt>
                <c:pt idx="691">
                  <c:v>870</c:v>
                </c:pt>
                <c:pt idx="692">
                  <c:v>870</c:v>
                </c:pt>
                <c:pt idx="693">
                  <c:v>870</c:v>
                </c:pt>
                <c:pt idx="694">
                  <c:v>870</c:v>
                </c:pt>
                <c:pt idx="695">
                  <c:v>870</c:v>
                </c:pt>
                <c:pt idx="696">
                  <c:v>870</c:v>
                </c:pt>
                <c:pt idx="697">
                  <c:v>870</c:v>
                </c:pt>
                <c:pt idx="698">
                  <c:v>870</c:v>
                </c:pt>
                <c:pt idx="699">
                  <c:v>870</c:v>
                </c:pt>
                <c:pt idx="700">
                  <c:v>870</c:v>
                </c:pt>
                <c:pt idx="701">
                  <c:v>870</c:v>
                </c:pt>
                <c:pt idx="702">
                  <c:v>870</c:v>
                </c:pt>
                <c:pt idx="703">
                  <c:v>870</c:v>
                </c:pt>
                <c:pt idx="704">
                  <c:v>870</c:v>
                </c:pt>
                <c:pt idx="705">
                  <c:v>870</c:v>
                </c:pt>
                <c:pt idx="706">
                  <c:v>870</c:v>
                </c:pt>
                <c:pt idx="707">
                  <c:v>870</c:v>
                </c:pt>
                <c:pt idx="708">
                  <c:v>870</c:v>
                </c:pt>
                <c:pt idx="709">
                  <c:v>870</c:v>
                </c:pt>
                <c:pt idx="710">
                  <c:v>870</c:v>
                </c:pt>
                <c:pt idx="711">
                  <c:v>870</c:v>
                </c:pt>
                <c:pt idx="712">
                  <c:v>870</c:v>
                </c:pt>
                <c:pt idx="713">
                  <c:v>870</c:v>
                </c:pt>
                <c:pt idx="714">
                  <c:v>870</c:v>
                </c:pt>
                <c:pt idx="715">
                  <c:v>870</c:v>
                </c:pt>
                <c:pt idx="716">
                  <c:v>870</c:v>
                </c:pt>
                <c:pt idx="717">
                  <c:v>870</c:v>
                </c:pt>
                <c:pt idx="718">
                  <c:v>870</c:v>
                </c:pt>
                <c:pt idx="719">
                  <c:v>870</c:v>
                </c:pt>
                <c:pt idx="720">
                  <c:v>870</c:v>
                </c:pt>
                <c:pt idx="721">
                  <c:v>870</c:v>
                </c:pt>
                <c:pt idx="722">
                  <c:v>870</c:v>
                </c:pt>
                <c:pt idx="723">
                  <c:v>870</c:v>
                </c:pt>
                <c:pt idx="724">
                  <c:v>870</c:v>
                </c:pt>
                <c:pt idx="725">
                  <c:v>870</c:v>
                </c:pt>
                <c:pt idx="726">
                  <c:v>870</c:v>
                </c:pt>
                <c:pt idx="727">
                  <c:v>870</c:v>
                </c:pt>
                <c:pt idx="728">
                  <c:v>870</c:v>
                </c:pt>
                <c:pt idx="729">
                  <c:v>870</c:v>
                </c:pt>
                <c:pt idx="730">
                  <c:v>870</c:v>
                </c:pt>
                <c:pt idx="731">
                  <c:v>870</c:v>
                </c:pt>
                <c:pt idx="732">
                  <c:v>870</c:v>
                </c:pt>
                <c:pt idx="733">
                  <c:v>870</c:v>
                </c:pt>
                <c:pt idx="734">
                  <c:v>870</c:v>
                </c:pt>
                <c:pt idx="735">
                  <c:v>870</c:v>
                </c:pt>
                <c:pt idx="736">
                  <c:v>870</c:v>
                </c:pt>
                <c:pt idx="737">
                  <c:v>870</c:v>
                </c:pt>
                <c:pt idx="738">
                  <c:v>870</c:v>
                </c:pt>
                <c:pt idx="739">
                  <c:v>870</c:v>
                </c:pt>
                <c:pt idx="740">
                  <c:v>870</c:v>
                </c:pt>
                <c:pt idx="741">
                  <c:v>870</c:v>
                </c:pt>
                <c:pt idx="742">
                  <c:v>870</c:v>
                </c:pt>
                <c:pt idx="743">
                  <c:v>870</c:v>
                </c:pt>
                <c:pt idx="744">
                  <c:v>870</c:v>
                </c:pt>
                <c:pt idx="745">
                  <c:v>870</c:v>
                </c:pt>
                <c:pt idx="746">
                  <c:v>870</c:v>
                </c:pt>
                <c:pt idx="747">
                  <c:v>870</c:v>
                </c:pt>
                <c:pt idx="748">
                  <c:v>870</c:v>
                </c:pt>
                <c:pt idx="749">
                  <c:v>870</c:v>
                </c:pt>
                <c:pt idx="750">
                  <c:v>870</c:v>
                </c:pt>
                <c:pt idx="751">
                  <c:v>870</c:v>
                </c:pt>
                <c:pt idx="752">
                  <c:v>870</c:v>
                </c:pt>
                <c:pt idx="753">
                  <c:v>870</c:v>
                </c:pt>
                <c:pt idx="754">
                  <c:v>870</c:v>
                </c:pt>
                <c:pt idx="755">
                  <c:v>870</c:v>
                </c:pt>
                <c:pt idx="756">
                  <c:v>870</c:v>
                </c:pt>
                <c:pt idx="757">
                  <c:v>870</c:v>
                </c:pt>
                <c:pt idx="758">
                  <c:v>870</c:v>
                </c:pt>
                <c:pt idx="759">
                  <c:v>870</c:v>
                </c:pt>
                <c:pt idx="760">
                  <c:v>870</c:v>
                </c:pt>
                <c:pt idx="761">
                  <c:v>870</c:v>
                </c:pt>
                <c:pt idx="762">
                  <c:v>870</c:v>
                </c:pt>
                <c:pt idx="763">
                  <c:v>870</c:v>
                </c:pt>
                <c:pt idx="764">
                  <c:v>870</c:v>
                </c:pt>
                <c:pt idx="765">
                  <c:v>870</c:v>
                </c:pt>
                <c:pt idx="766">
                  <c:v>870</c:v>
                </c:pt>
                <c:pt idx="767">
                  <c:v>870</c:v>
                </c:pt>
                <c:pt idx="768">
                  <c:v>870</c:v>
                </c:pt>
                <c:pt idx="769">
                  <c:v>870</c:v>
                </c:pt>
                <c:pt idx="770">
                  <c:v>870</c:v>
                </c:pt>
                <c:pt idx="771">
                  <c:v>870</c:v>
                </c:pt>
                <c:pt idx="772">
                  <c:v>870</c:v>
                </c:pt>
                <c:pt idx="773">
                  <c:v>870</c:v>
                </c:pt>
                <c:pt idx="774">
                  <c:v>870</c:v>
                </c:pt>
                <c:pt idx="775">
                  <c:v>870</c:v>
                </c:pt>
                <c:pt idx="776">
                  <c:v>870</c:v>
                </c:pt>
                <c:pt idx="777">
                  <c:v>870</c:v>
                </c:pt>
                <c:pt idx="778">
                  <c:v>870</c:v>
                </c:pt>
                <c:pt idx="779">
                  <c:v>870</c:v>
                </c:pt>
                <c:pt idx="780">
                  <c:v>870</c:v>
                </c:pt>
                <c:pt idx="781">
                  <c:v>870</c:v>
                </c:pt>
                <c:pt idx="782">
                  <c:v>870</c:v>
                </c:pt>
                <c:pt idx="783">
                  <c:v>870</c:v>
                </c:pt>
                <c:pt idx="784">
                  <c:v>870</c:v>
                </c:pt>
                <c:pt idx="785">
                  <c:v>870</c:v>
                </c:pt>
                <c:pt idx="786">
                  <c:v>870</c:v>
                </c:pt>
                <c:pt idx="787">
                  <c:v>870</c:v>
                </c:pt>
                <c:pt idx="788">
                  <c:v>870</c:v>
                </c:pt>
                <c:pt idx="789">
                  <c:v>870</c:v>
                </c:pt>
                <c:pt idx="790">
                  <c:v>870</c:v>
                </c:pt>
                <c:pt idx="791">
                  <c:v>870</c:v>
                </c:pt>
                <c:pt idx="792">
                  <c:v>870</c:v>
                </c:pt>
                <c:pt idx="793">
                  <c:v>870</c:v>
                </c:pt>
                <c:pt idx="794">
                  <c:v>870</c:v>
                </c:pt>
                <c:pt idx="795">
                  <c:v>870</c:v>
                </c:pt>
                <c:pt idx="796">
                  <c:v>870</c:v>
                </c:pt>
                <c:pt idx="797">
                  <c:v>870</c:v>
                </c:pt>
                <c:pt idx="798">
                  <c:v>870</c:v>
                </c:pt>
                <c:pt idx="799">
                  <c:v>870</c:v>
                </c:pt>
                <c:pt idx="800">
                  <c:v>870</c:v>
                </c:pt>
                <c:pt idx="801">
                  <c:v>870</c:v>
                </c:pt>
                <c:pt idx="802">
                  <c:v>870</c:v>
                </c:pt>
                <c:pt idx="803">
                  <c:v>870</c:v>
                </c:pt>
                <c:pt idx="804">
                  <c:v>870</c:v>
                </c:pt>
                <c:pt idx="805">
                  <c:v>870</c:v>
                </c:pt>
                <c:pt idx="806">
                  <c:v>870</c:v>
                </c:pt>
                <c:pt idx="807">
                  <c:v>870</c:v>
                </c:pt>
                <c:pt idx="808">
                  <c:v>870</c:v>
                </c:pt>
                <c:pt idx="809">
                  <c:v>870</c:v>
                </c:pt>
                <c:pt idx="810">
                  <c:v>870</c:v>
                </c:pt>
                <c:pt idx="811">
                  <c:v>870</c:v>
                </c:pt>
                <c:pt idx="812">
                  <c:v>870</c:v>
                </c:pt>
                <c:pt idx="813">
                  <c:v>870</c:v>
                </c:pt>
                <c:pt idx="814">
                  <c:v>870</c:v>
                </c:pt>
                <c:pt idx="815">
                  <c:v>870</c:v>
                </c:pt>
                <c:pt idx="816">
                  <c:v>870</c:v>
                </c:pt>
                <c:pt idx="817">
                  <c:v>870</c:v>
                </c:pt>
                <c:pt idx="818">
                  <c:v>870</c:v>
                </c:pt>
                <c:pt idx="819">
                  <c:v>870</c:v>
                </c:pt>
                <c:pt idx="820">
                  <c:v>870</c:v>
                </c:pt>
                <c:pt idx="821">
                  <c:v>870</c:v>
                </c:pt>
                <c:pt idx="822">
                  <c:v>870</c:v>
                </c:pt>
                <c:pt idx="823">
                  <c:v>870</c:v>
                </c:pt>
                <c:pt idx="824">
                  <c:v>870</c:v>
                </c:pt>
                <c:pt idx="825">
                  <c:v>870</c:v>
                </c:pt>
                <c:pt idx="826">
                  <c:v>870</c:v>
                </c:pt>
                <c:pt idx="827">
                  <c:v>870</c:v>
                </c:pt>
                <c:pt idx="828">
                  <c:v>870</c:v>
                </c:pt>
                <c:pt idx="829">
                  <c:v>870</c:v>
                </c:pt>
                <c:pt idx="830">
                  <c:v>870</c:v>
                </c:pt>
                <c:pt idx="831">
                  <c:v>870</c:v>
                </c:pt>
                <c:pt idx="832">
                  <c:v>870</c:v>
                </c:pt>
                <c:pt idx="833">
                  <c:v>870</c:v>
                </c:pt>
                <c:pt idx="834">
                  <c:v>870</c:v>
                </c:pt>
                <c:pt idx="835">
                  <c:v>870</c:v>
                </c:pt>
                <c:pt idx="836">
                  <c:v>870</c:v>
                </c:pt>
                <c:pt idx="837">
                  <c:v>870</c:v>
                </c:pt>
                <c:pt idx="838">
                  <c:v>870</c:v>
                </c:pt>
                <c:pt idx="839">
                  <c:v>870</c:v>
                </c:pt>
                <c:pt idx="840">
                  <c:v>870</c:v>
                </c:pt>
                <c:pt idx="841">
                  <c:v>870</c:v>
                </c:pt>
                <c:pt idx="842">
                  <c:v>870</c:v>
                </c:pt>
                <c:pt idx="843">
                  <c:v>870</c:v>
                </c:pt>
                <c:pt idx="844">
                  <c:v>870</c:v>
                </c:pt>
                <c:pt idx="845">
                  <c:v>870</c:v>
                </c:pt>
                <c:pt idx="846">
                  <c:v>870</c:v>
                </c:pt>
                <c:pt idx="847">
                  <c:v>870</c:v>
                </c:pt>
                <c:pt idx="848">
                  <c:v>870</c:v>
                </c:pt>
                <c:pt idx="849">
                  <c:v>870</c:v>
                </c:pt>
                <c:pt idx="850">
                  <c:v>870</c:v>
                </c:pt>
                <c:pt idx="851">
                  <c:v>870</c:v>
                </c:pt>
                <c:pt idx="852">
                  <c:v>870</c:v>
                </c:pt>
                <c:pt idx="853">
                  <c:v>870</c:v>
                </c:pt>
                <c:pt idx="854">
                  <c:v>870</c:v>
                </c:pt>
                <c:pt idx="855">
                  <c:v>870</c:v>
                </c:pt>
                <c:pt idx="856">
                  <c:v>870</c:v>
                </c:pt>
                <c:pt idx="857">
                  <c:v>870</c:v>
                </c:pt>
                <c:pt idx="858">
                  <c:v>870</c:v>
                </c:pt>
                <c:pt idx="859">
                  <c:v>870</c:v>
                </c:pt>
                <c:pt idx="860">
                  <c:v>870</c:v>
                </c:pt>
                <c:pt idx="861">
                  <c:v>870</c:v>
                </c:pt>
                <c:pt idx="862">
                  <c:v>870</c:v>
                </c:pt>
                <c:pt idx="863">
                  <c:v>870</c:v>
                </c:pt>
                <c:pt idx="864">
                  <c:v>870</c:v>
                </c:pt>
                <c:pt idx="865">
                  <c:v>870</c:v>
                </c:pt>
                <c:pt idx="866">
                  <c:v>870</c:v>
                </c:pt>
                <c:pt idx="867">
                  <c:v>870</c:v>
                </c:pt>
                <c:pt idx="868">
                  <c:v>870</c:v>
                </c:pt>
                <c:pt idx="869">
                  <c:v>870</c:v>
                </c:pt>
                <c:pt idx="870">
                  <c:v>870</c:v>
                </c:pt>
                <c:pt idx="871">
                  <c:v>870</c:v>
                </c:pt>
                <c:pt idx="872">
                  <c:v>870</c:v>
                </c:pt>
                <c:pt idx="873">
                  <c:v>870</c:v>
                </c:pt>
                <c:pt idx="874">
                  <c:v>870</c:v>
                </c:pt>
                <c:pt idx="875">
                  <c:v>870</c:v>
                </c:pt>
                <c:pt idx="876">
                  <c:v>870</c:v>
                </c:pt>
                <c:pt idx="877">
                  <c:v>870</c:v>
                </c:pt>
                <c:pt idx="878">
                  <c:v>870</c:v>
                </c:pt>
                <c:pt idx="879">
                  <c:v>870</c:v>
                </c:pt>
                <c:pt idx="880">
                  <c:v>870</c:v>
                </c:pt>
                <c:pt idx="881">
                  <c:v>870</c:v>
                </c:pt>
                <c:pt idx="882">
                  <c:v>870</c:v>
                </c:pt>
                <c:pt idx="883">
                  <c:v>870</c:v>
                </c:pt>
                <c:pt idx="884">
                  <c:v>870</c:v>
                </c:pt>
                <c:pt idx="885">
                  <c:v>870</c:v>
                </c:pt>
                <c:pt idx="886">
                  <c:v>870</c:v>
                </c:pt>
                <c:pt idx="887">
                  <c:v>870</c:v>
                </c:pt>
                <c:pt idx="888">
                  <c:v>870</c:v>
                </c:pt>
                <c:pt idx="889">
                  <c:v>870</c:v>
                </c:pt>
                <c:pt idx="890">
                  <c:v>870</c:v>
                </c:pt>
                <c:pt idx="891">
                  <c:v>870</c:v>
                </c:pt>
                <c:pt idx="892">
                  <c:v>870</c:v>
                </c:pt>
                <c:pt idx="893">
                  <c:v>870</c:v>
                </c:pt>
                <c:pt idx="894">
                  <c:v>870</c:v>
                </c:pt>
                <c:pt idx="895">
                  <c:v>870</c:v>
                </c:pt>
                <c:pt idx="896">
                  <c:v>870</c:v>
                </c:pt>
                <c:pt idx="897">
                  <c:v>870</c:v>
                </c:pt>
                <c:pt idx="898">
                  <c:v>870</c:v>
                </c:pt>
                <c:pt idx="899">
                  <c:v>870</c:v>
                </c:pt>
                <c:pt idx="900">
                  <c:v>870</c:v>
                </c:pt>
                <c:pt idx="901">
                  <c:v>870</c:v>
                </c:pt>
                <c:pt idx="902">
                  <c:v>870</c:v>
                </c:pt>
                <c:pt idx="903">
                  <c:v>870</c:v>
                </c:pt>
                <c:pt idx="904">
                  <c:v>870</c:v>
                </c:pt>
                <c:pt idx="905">
                  <c:v>870</c:v>
                </c:pt>
                <c:pt idx="906">
                  <c:v>870</c:v>
                </c:pt>
                <c:pt idx="907">
                  <c:v>870</c:v>
                </c:pt>
                <c:pt idx="908">
                  <c:v>870</c:v>
                </c:pt>
                <c:pt idx="909">
                  <c:v>870</c:v>
                </c:pt>
                <c:pt idx="910">
                  <c:v>870</c:v>
                </c:pt>
                <c:pt idx="911">
                  <c:v>870</c:v>
                </c:pt>
                <c:pt idx="912">
                  <c:v>870</c:v>
                </c:pt>
                <c:pt idx="913">
                  <c:v>870</c:v>
                </c:pt>
                <c:pt idx="914">
                  <c:v>870</c:v>
                </c:pt>
                <c:pt idx="915">
                  <c:v>870</c:v>
                </c:pt>
                <c:pt idx="916">
                  <c:v>870</c:v>
                </c:pt>
                <c:pt idx="917">
                  <c:v>870</c:v>
                </c:pt>
                <c:pt idx="918">
                  <c:v>870</c:v>
                </c:pt>
                <c:pt idx="919">
                  <c:v>870</c:v>
                </c:pt>
                <c:pt idx="920">
                  <c:v>870</c:v>
                </c:pt>
                <c:pt idx="921">
                  <c:v>870</c:v>
                </c:pt>
                <c:pt idx="922">
                  <c:v>870</c:v>
                </c:pt>
                <c:pt idx="923">
                  <c:v>870</c:v>
                </c:pt>
                <c:pt idx="924">
                  <c:v>870</c:v>
                </c:pt>
                <c:pt idx="925">
                  <c:v>870</c:v>
                </c:pt>
                <c:pt idx="926">
                  <c:v>870</c:v>
                </c:pt>
                <c:pt idx="927">
                  <c:v>870</c:v>
                </c:pt>
                <c:pt idx="928">
                  <c:v>870</c:v>
                </c:pt>
                <c:pt idx="929">
                  <c:v>870</c:v>
                </c:pt>
                <c:pt idx="930">
                  <c:v>870</c:v>
                </c:pt>
                <c:pt idx="931">
                  <c:v>870</c:v>
                </c:pt>
                <c:pt idx="932">
                  <c:v>870</c:v>
                </c:pt>
                <c:pt idx="933">
                  <c:v>870</c:v>
                </c:pt>
                <c:pt idx="934">
                  <c:v>870</c:v>
                </c:pt>
                <c:pt idx="935">
                  <c:v>870</c:v>
                </c:pt>
                <c:pt idx="936">
                  <c:v>870</c:v>
                </c:pt>
                <c:pt idx="937">
                  <c:v>870</c:v>
                </c:pt>
                <c:pt idx="938">
                  <c:v>870</c:v>
                </c:pt>
                <c:pt idx="939">
                  <c:v>870</c:v>
                </c:pt>
                <c:pt idx="940">
                  <c:v>870</c:v>
                </c:pt>
                <c:pt idx="941">
                  <c:v>870</c:v>
                </c:pt>
                <c:pt idx="942">
                  <c:v>870</c:v>
                </c:pt>
                <c:pt idx="943">
                  <c:v>870</c:v>
                </c:pt>
                <c:pt idx="944">
                  <c:v>870</c:v>
                </c:pt>
                <c:pt idx="945">
                  <c:v>870</c:v>
                </c:pt>
                <c:pt idx="946">
                  <c:v>870</c:v>
                </c:pt>
                <c:pt idx="947">
                  <c:v>870</c:v>
                </c:pt>
                <c:pt idx="948">
                  <c:v>870</c:v>
                </c:pt>
                <c:pt idx="949">
                  <c:v>870</c:v>
                </c:pt>
                <c:pt idx="950">
                  <c:v>870</c:v>
                </c:pt>
                <c:pt idx="951">
                  <c:v>870</c:v>
                </c:pt>
                <c:pt idx="952">
                  <c:v>870</c:v>
                </c:pt>
                <c:pt idx="953">
                  <c:v>870</c:v>
                </c:pt>
                <c:pt idx="954">
                  <c:v>870</c:v>
                </c:pt>
                <c:pt idx="955">
                  <c:v>870</c:v>
                </c:pt>
                <c:pt idx="956">
                  <c:v>870</c:v>
                </c:pt>
                <c:pt idx="957">
                  <c:v>870</c:v>
                </c:pt>
                <c:pt idx="958">
                  <c:v>870</c:v>
                </c:pt>
                <c:pt idx="959">
                  <c:v>870</c:v>
                </c:pt>
                <c:pt idx="960">
                  <c:v>870</c:v>
                </c:pt>
                <c:pt idx="961">
                  <c:v>870</c:v>
                </c:pt>
                <c:pt idx="962">
                  <c:v>870</c:v>
                </c:pt>
                <c:pt idx="963">
                  <c:v>870</c:v>
                </c:pt>
                <c:pt idx="964">
                  <c:v>870</c:v>
                </c:pt>
                <c:pt idx="965">
                  <c:v>870</c:v>
                </c:pt>
                <c:pt idx="966">
                  <c:v>870</c:v>
                </c:pt>
                <c:pt idx="967">
                  <c:v>870</c:v>
                </c:pt>
                <c:pt idx="968">
                  <c:v>870</c:v>
                </c:pt>
                <c:pt idx="969">
                  <c:v>870</c:v>
                </c:pt>
                <c:pt idx="970">
                  <c:v>870</c:v>
                </c:pt>
                <c:pt idx="971">
                  <c:v>870</c:v>
                </c:pt>
                <c:pt idx="972">
                  <c:v>870</c:v>
                </c:pt>
                <c:pt idx="973">
                  <c:v>870</c:v>
                </c:pt>
                <c:pt idx="974">
                  <c:v>870</c:v>
                </c:pt>
                <c:pt idx="975">
                  <c:v>870</c:v>
                </c:pt>
                <c:pt idx="976">
                  <c:v>870</c:v>
                </c:pt>
                <c:pt idx="977">
                  <c:v>870</c:v>
                </c:pt>
                <c:pt idx="978">
                  <c:v>870</c:v>
                </c:pt>
                <c:pt idx="979">
                  <c:v>870</c:v>
                </c:pt>
                <c:pt idx="980">
                  <c:v>870</c:v>
                </c:pt>
                <c:pt idx="981">
                  <c:v>870</c:v>
                </c:pt>
                <c:pt idx="982">
                  <c:v>870</c:v>
                </c:pt>
                <c:pt idx="983">
                  <c:v>870</c:v>
                </c:pt>
                <c:pt idx="984">
                  <c:v>870</c:v>
                </c:pt>
                <c:pt idx="985">
                  <c:v>870</c:v>
                </c:pt>
                <c:pt idx="986">
                  <c:v>870</c:v>
                </c:pt>
                <c:pt idx="987">
                  <c:v>870</c:v>
                </c:pt>
                <c:pt idx="988">
                  <c:v>870</c:v>
                </c:pt>
                <c:pt idx="989">
                  <c:v>870</c:v>
                </c:pt>
                <c:pt idx="990">
                  <c:v>870</c:v>
                </c:pt>
                <c:pt idx="991">
                  <c:v>870</c:v>
                </c:pt>
                <c:pt idx="992">
                  <c:v>870</c:v>
                </c:pt>
                <c:pt idx="993">
                  <c:v>870</c:v>
                </c:pt>
                <c:pt idx="994">
                  <c:v>870</c:v>
                </c:pt>
                <c:pt idx="995">
                  <c:v>870</c:v>
                </c:pt>
                <c:pt idx="996">
                  <c:v>870</c:v>
                </c:pt>
                <c:pt idx="997">
                  <c:v>870</c:v>
                </c:pt>
                <c:pt idx="998">
                  <c:v>870</c:v>
                </c:pt>
                <c:pt idx="999">
                  <c:v>870</c:v>
                </c:pt>
                <c:pt idx="1000">
                  <c:v>870</c:v>
                </c:pt>
                <c:pt idx="1001">
                  <c:v>870</c:v>
                </c:pt>
                <c:pt idx="1002">
                  <c:v>870</c:v>
                </c:pt>
                <c:pt idx="1003">
                  <c:v>870</c:v>
                </c:pt>
                <c:pt idx="1004">
                  <c:v>870</c:v>
                </c:pt>
                <c:pt idx="1005">
                  <c:v>870</c:v>
                </c:pt>
                <c:pt idx="1006">
                  <c:v>870</c:v>
                </c:pt>
                <c:pt idx="1007">
                  <c:v>870</c:v>
                </c:pt>
                <c:pt idx="1008">
                  <c:v>870</c:v>
                </c:pt>
                <c:pt idx="1009">
                  <c:v>870</c:v>
                </c:pt>
                <c:pt idx="1010">
                  <c:v>870</c:v>
                </c:pt>
                <c:pt idx="1011">
                  <c:v>870</c:v>
                </c:pt>
                <c:pt idx="1012">
                  <c:v>870</c:v>
                </c:pt>
                <c:pt idx="1013">
                  <c:v>870</c:v>
                </c:pt>
                <c:pt idx="1014">
                  <c:v>870</c:v>
                </c:pt>
                <c:pt idx="1015">
                  <c:v>870</c:v>
                </c:pt>
                <c:pt idx="1016">
                  <c:v>870</c:v>
                </c:pt>
                <c:pt idx="1017">
                  <c:v>870</c:v>
                </c:pt>
                <c:pt idx="1018">
                  <c:v>870</c:v>
                </c:pt>
                <c:pt idx="1019">
                  <c:v>870</c:v>
                </c:pt>
                <c:pt idx="1020">
                  <c:v>870</c:v>
                </c:pt>
                <c:pt idx="1021">
                  <c:v>870</c:v>
                </c:pt>
                <c:pt idx="1022">
                  <c:v>870</c:v>
                </c:pt>
                <c:pt idx="1023">
                  <c:v>870</c:v>
                </c:pt>
                <c:pt idx="1024">
                  <c:v>870</c:v>
                </c:pt>
                <c:pt idx="1025">
                  <c:v>870</c:v>
                </c:pt>
                <c:pt idx="1026">
                  <c:v>870</c:v>
                </c:pt>
                <c:pt idx="1027">
                  <c:v>870</c:v>
                </c:pt>
                <c:pt idx="1028">
                  <c:v>870</c:v>
                </c:pt>
                <c:pt idx="1029">
                  <c:v>870</c:v>
                </c:pt>
                <c:pt idx="1030">
                  <c:v>870</c:v>
                </c:pt>
                <c:pt idx="1031">
                  <c:v>870</c:v>
                </c:pt>
                <c:pt idx="1032">
                  <c:v>870</c:v>
                </c:pt>
                <c:pt idx="1033">
                  <c:v>870</c:v>
                </c:pt>
                <c:pt idx="1034">
                  <c:v>870</c:v>
                </c:pt>
                <c:pt idx="1035">
                  <c:v>870</c:v>
                </c:pt>
                <c:pt idx="1036">
                  <c:v>870</c:v>
                </c:pt>
                <c:pt idx="1037">
                  <c:v>870</c:v>
                </c:pt>
                <c:pt idx="1038">
                  <c:v>870</c:v>
                </c:pt>
                <c:pt idx="1039">
                  <c:v>870</c:v>
                </c:pt>
                <c:pt idx="1040">
                  <c:v>870</c:v>
                </c:pt>
                <c:pt idx="1041">
                  <c:v>870</c:v>
                </c:pt>
                <c:pt idx="1042">
                  <c:v>870</c:v>
                </c:pt>
                <c:pt idx="1043">
                  <c:v>870</c:v>
                </c:pt>
                <c:pt idx="1044">
                  <c:v>870</c:v>
                </c:pt>
                <c:pt idx="1045">
                  <c:v>870</c:v>
                </c:pt>
                <c:pt idx="1046">
                  <c:v>870</c:v>
                </c:pt>
                <c:pt idx="1047">
                  <c:v>870</c:v>
                </c:pt>
                <c:pt idx="1048">
                  <c:v>870</c:v>
                </c:pt>
                <c:pt idx="1049">
                  <c:v>870</c:v>
                </c:pt>
                <c:pt idx="1050">
                  <c:v>870</c:v>
                </c:pt>
                <c:pt idx="1051">
                  <c:v>870</c:v>
                </c:pt>
                <c:pt idx="1052">
                  <c:v>870</c:v>
                </c:pt>
                <c:pt idx="1053">
                  <c:v>870</c:v>
                </c:pt>
                <c:pt idx="1054">
                  <c:v>870</c:v>
                </c:pt>
                <c:pt idx="1055">
                  <c:v>870</c:v>
                </c:pt>
                <c:pt idx="1056">
                  <c:v>870</c:v>
                </c:pt>
                <c:pt idx="1057">
                  <c:v>870</c:v>
                </c:pt>
                <c:pt idx="1058">
                  <c:v>870</c:v>
                </c:pt>
                <c:pt idx="1059">
                  <c:v>870</c:v>
                </c:pt>
                <c:pt idx="1060">
                  <c:v>870</c:v>
                </c:pt>
                <c:pt idx="1061">
                  <c:v>870</c:v>
                </c:pt>
                <c:pt idx="1062">
                  <c:v>870</c:v>
                </c:pt>
                <c:pt idx="1063">
                  <c:v>870</c:v>
                </c:pt>
                <c:pt idx="1064">
                  <c:v>870</c:v>
                </c:pt>
                <c:pt idx="1065">
                  <c:v>870</c:v>
                </c:pt>
                <c:pt idx="1066">
                  <c:v>870</c:v>
                </c:pt>
                <c:pt idx="1067">
                  <c:v>870</c:v>
                </c:pt>
                <c:pt idx="1068">
                  <c:v>870</c:v>
                </c:pt>
                <c:pt idx="1069">
                  <c:v>870</c:v>
                </c:pt>
                <c:pt idx="1070">
                  <c:v>870</c:v>
                </c:pt>
                <c:pt idx="1071">
                  <c:v>870</c:v>
                </c:pt>
                <c:pt idx="1072">
                  <c:v>870</c:v>
                </c:pt>
                <c:pt idx="1073">
                  <c:v>870</c:v>
                </c:pt>
                <c:pt idx="1074">
                  <c:v>870</c:v>
                </c:pt>
                <c:pt idx="1075">
                  <c:v>870</c:v>
                </c:pt>
                <c:pt idx="1076">
                  <c:v>870</c:v>
                </c:pt>
                <c:pt idx="1077">
                  <c:v>870</c:v>
                </c:pt>
                <c:pt idx="1078">
                  <c:v>870</c:v>
                </c:pt>
                <c:pt idx="1079">
                  <c:v>870</c:v>
                </c:pt>
                <c:pt idx="1080">
                  <c:v>870</c:v>
                </c:pt>
                <c:pt idx="1081">
                  <c:v>870</c:v>
                </c:pt>
                <c:pt idx="1082">
                  <c:v>870</c:v>
                </c:pt>
                <c:pt idx="1083">
                  <c:v>870</c:v>
                </c:pt>
                <c:pt idx="1084">
                  <c:v>870</c:v>
                </c:pt>
                <c:pt idx="1085">
                  <c:v>870</c:v>
                </c:pt>
                <c:pt idx="1086">
                  <c:v>870</c:v>
                </c:pt>
                <c:pt idx="1087">
                  <c:v>870</c:v>
                </c:pt>
                <c:pt idx="1088">
                  <c:v>870</c:v>
                </c:pt>
                <c:pt idx="1089">
                  <c:v>870</c:v>
                </c:pt>
                <c:pt idx="1090">
                  <c:v>870</c:v>
                </c:pt>
                <c:pt idx="1091">
                  <c:v>870</c:v>
                </c:pt>
                <c:pt idx="1092">
                  <c:v>870</c:v>
                </c:pt>
                <c:pt idx="1093">
                  <c:v>870</c:v>
                </c:pt>
                <c:pt idx="1094">
                  <c:v>870</c:v>
                </c:pt>
                <c:pt idx="1095">
                  <c:v>870</c:v>
                </c:pt>
                <c:pt idx="1096">
                  <c:v>870</c:v>
                </c:pt>
                <c:pt idx="1097">
                  <c:v>870</c:v>
                </c:pt>
                <c:pt idx="1098">
                  <c:v>870</c:v>
                </c:pt>
                <c:pt idx="1099">
                  <c:v>870</c:v>
                </c:pt>
                <c:pt idx="1100">
                  <c:v>870</c:v>
                </c:pt>
                <c:pt idx="1101">
                  <c:v>870</c:v>
                </c:pt>
                <c:pt idx="1102">
                  <c:v>870</c:v>
                </c:pt>
                <c:pt idx="1103">
                  <c:v>870</c:v>
                </c:pt>
                <c:pt idx="1104">
                  <c:v>870</c:v>
                </c:pt>
                <c:pt idx="1105">
                  <c:v>870</c:v>
                </c:pt>
                <c:pt idx="1106">
                  <c:v>870</c:v>
                </c:pt>
                <c:pt idx="1107">
                  <c:v>870</c:v>
                </c:pt>
                <c:pt idx="1108">
                  <c:v>870</c:v>
                </c:pt>
                <c:pt idx="1109">
                  <c:v>870</c:v>
                </c:pt>
                <c:pt idx="1110">
                  <c:v>870</c:v>
                </c:pt>
                <c:pt idx="1111">
                  <c:v>870</c:v>
                </c:pt>
                <c:pt idx="1112">
                  <c:v>870</c:v>
                </c:pt>
                <c:pt idx="1113">
                  <c:v>870</c:v>
                </c:pt>
                <c:pt idx="1114">
                  <c:v>870</c:v>
                </c:pt>
                <c:pt idx="1115">
                  <c:v>870</c:v>
                </c:pt>
                <c:pt idx="1116">
                  <c:v>870</c:v>
                </c:pt>
                <c:pt idx="1117">
                  <c:v>870</c:v>
                </c:pt>
                <c:pt idx="1118">
                  <c:v>870</c:v>
                </c:pt>
                <c:pt idx="1119">
                  <c:v>870</c:v>
                </c:pt>
                <c:pt idx="1120">
                  <c:v>870</c:v>
                </c:pt>
                <c:pt idx="1121">
                  <c:v>870</c:v>
                </c:pt>
                <c:pt idx="1122">
                  <c:v>870</c:v>
                </c:pt>
                <c:pt idx="1123">
                  <c:v>870</c:v>
                </c:pt>
                <c:pt idx="1124">
                  <c:v>870</c:v>
                </c:pt>
                <c:pt idx="1125">
                  <c:v>870</c:v>
                </c:pt>
                <c:pt idx="1126">
                  <c:v>870</c:v>
                </c:pt>
                <c:pt idx="1127">
                  <c:v>870</c:v>
                </c:pt>
                <c:pt idx="1128">
                  <c:v>870</c:v>
                </c:pt>
                <c:pt idx="1129">
                  <c:v>870</c:v>
                </c:pt>
                <c:pt idx="1130">
                  <c:v>870</c:v>
                </c:pt>
                <c:pt idx="1131">
                  <c:v>870</c:v>
                </c:pt>
                <c:pt idx="1132">
                  <c:v>870</c:v>
                </c:pt>
                <c:pt idx="1133">
                  <c:v>870</c:v>
                </c:pt>
                <c:pt idx="1134">
                  <c:v>870</c:v>
                </c:pt>
                <c:pt idx="1135">
                  <c:v>870</c:v>
                </c:pt>
                <c:pt idx="1136">
                  <c:v>870</c:v>
                </c:pt>
                <c:pt idx="1137">
                  <c:v>870</c:v>
                </c:pt>
                <c:pt idx="1138">
                  <c:v>870</c:v>
                </c:pt>
                <c:pt idx="1139">
                  <c:v>870</c:v>
                </c:pt>
                <c:pt idx="1140">
                  <c:v>870</c:v>
                </c:pt>
                <c:pt idx="1141">
                  <c:v>870</c:v>
                </c:pt>
                <c:pt idx="1142">
                  <c:v>870</c:v>
                </c:pt>
                <c:pt idx="1143">
                  <c:v>870</c:v>
                </c:pt>
                <c:pt idx="1144">
                  <c:v>870</c:v>
                </c:pt>
                <c:pt idx="1145">
                  <c:v>870</c:v>
                </c:pt>
                <c:pt idx="1146">
                  <c:v>870</c:v>
                </c:pt>
                <c:pt idx="1147">
                  <c:v>870</c:v>
                </c:pt>
                <c:pt idx="1148">
                  <c:v>870</c:v>
                </c:pt>
                <c:pt idx="1149">
                  <c:v>870</c:v>
                </c:pt>
                <c:pt idx="1150">
                  <c:v>870</c:v>
                </c:pt>
                <c:pt idx="1151">
                  <c:v>870</c:v>
                </c:pt>
                <c:pt idx="1152">
                  <c:v>870</c:v>
                </c:pt>
                <c:pt idx="1153">
                  <c:v>870</c:v>
                </c:pt>
                <c:pt idx="1154">
                  <c:v>870</c:v>
                </c:pt>
                <c:pt idx="1155">
                  <c:v>870</c:v>
                </c:pt>
                <c:pt idx="1156">
                  <c:v>870</c:v>
                </c:pt>
                <c:pt idx="1157">
                  <c:v>870</c:v>
                </c:pt>
                <c:pt idx="1158">
                  <c:v>870</c:v>
                </c:pt>
                <c:pt idx="1159">
                  <c:v>870</c:v>
                </c:pt>
                <c:pt idx="1160">
                  <c:v>870</c:v>
                </c:pt>
                <c:pt idx="1161">
                  <c:v>870</c:v>
                </c:pt>
                <c:pt idx="1162">
                  <c:v>870</c:v>
                </c:pt>
                <c:pt idx="1163">
                  <c:v>870</c:v>
                </c:pt>
                <c:pt idx="1164">
                  <c:v>870</c:v>
                </c:pt>
                <c:pt idx="1165">
                  <c:v>870</c:v>
                </c:pt>
                <c:pt idx="1166">
                  <c:v>870</c:v>
                </c:pt>
                <c:pt idx="1167">
                  <c:v>870</c:v>
                </c:pt>
                <c:pt idx="1168">
                  <c:v>870</c:v>
                </c:pt>
                <c:pt idx="1169">
                  <c:v>870</c:v>
                </c:pt>
                <c:pt idx="1170">
                  <c:v>870</c:v>
                </c:pt>
                <c:pt idx="1171">
                  <c:v>870</c:v>
                </c:pt>
                <c:pt idx="1172">
                  <c:v>870</c:v>
                </c:pt>
                <c:pt idx="1173">
                  <c:v>870</c:v>
                </c:pt>
                <c:pt idx="1174">
                  <c:v>870</c:v>
                </c:pt>
                <c:pt idx="1175">
                  <c:v>870</c:v>
                </c:pt>
                <c:pt idx="1176">
                  <c:v>870</c:v>
                </c:pt>
                <c:pt idx="1177">
                  <c:v>870</c:v>
                </c:pt>
                <c:pt idx="1178">
                  <c:v>870</c:v>
                </c:pt>
                <c:pt idx="1179">
                  <c:v>870</c:v>
                </c:pt>
                <c:pt idx="1180">
                  <c:v>870</c:v>
                </c:pt>
                <c:pt idx="1181">
                  <c:v>870</c:v>
                </c:pt>
                <c:pt idx="1182">
                  <c:v>870</c:v>
                </c:pt>
                <c:pt idx="1183">
                  <c:v>870</c:v>
                </c:pt>
                <c:pt idx="1184">
                  <c:v>870</c:v>
                </c:pt>
                <c:pt idx="1185">
                  <c:v>870</c:v>
                </c:pt>
                <c:pt idx="1186">
                  <c:v>870</c:v>
                </c:pt>
                <c:pt idx="1187">
                  <c:v>870</c:v>
                </c:pt>
                <c:pt idx="1188">
                  <c:v>870</c:v>
                </c:pt>
                <c:pt idx="1189">
                  <c:v>870</c:v>
                </c:pt>
                <c:pt idx="1190">
                  <c:v>870</c:v>
                </c:pt>
                <c:pt idx="1191">
                  <c:v>870</c:v>
                </c:pt>
                <c:pt idx="1192">
                  <c:v>870</c:v>
                </c:pt>
                <c:pt idx="1193">
                  <c:v>870</c:v>
                </c:pt>
                <c:pt idx="1194">
                  <c:v>870</c:v>
                </c:pt>
                <c:pt idx="1195">
                  <c:v>870</c:v>
                </c:pt>
                <c:pt idx="1196">
                  <c:v>870</c:v>
                </c:pt>
                <c:pt idx="1197">
                  <c:v>870</c:v>
                </c:pt>
                <c:pt idx="1198">
                  <c:v>870</c:v>
                </c:pt>
                <c:pt idx="1199">
                  <c:v>870</c:v>
                </c:pt>
                <c:pt idx="1200">
                  <c:v>870</c:v>
                </c:pt>
                <c:pt idx="1201">
                  <c:v>870</c:v>
                </c:pt>
                <c:pt idx="1202">
                  <c:v>870</c:v>
                </c:pt>
                <c:pt idx="1203">
                  <c:v>870</c:v>
                </c:pt>
                <c:pt idx="1204">
                  <c:v>870</c:v>
                </c:pt>
                <c:pt idx="1205">
                  <c:v>870</c:v>
                </c:pt>
                <c:pt idx="1206">
                  <c:v>870</c:v>
                </c:pt>
                <c:pt idx="1207">
                  <c:v>870</c:v>
                </c:pt>
                <c:pt idx="1208">
                  <c:v>870</c:v>
                </c:pt>
                <c:pt idx="1209">
                  <c:v>870</c:v>
                </c:pt>
                <c:pt idx="1210">
                  <c:v>870</c:v>
                </c:pt>
                <c:pt idx="1211">
                  <c:v>870</c:v>
                </c:pt>
                <c:pt idx="1212">
                  <c:v>870</c:v>
                </c:pt>
                <c:pt idx="1213">
                  <c:v>870</c:v>
                </c:pt>
                <c:pt idx="1214">
                  <c:v>870</c:v>
                </c:pt>
                <c:pt idx="1215">
                  <c:v>870</c:v>
                </c:pt>
                <c:pt idx="1216">
                  <c:v>870</c:v>
                </c:pt>
                <c:pt idx="1217">
                  <c:v>870</c:v>
                </c:pt>
                <c:pt idx="1218">
                  <c:v>870</c:v>
                </c:pt>
                <c:pt idx="1219">
                  <c:v>870</c:v>
                </c:pt>
                <c:pt idx="1220">
                  <c:v>870</c:v>
                </c:pt>
                <c:pt idx="1221">
                  <c:v>870</c:v>
                </c:pt>
                <c:pt idx="1222">
                  <c:v>870</c:v>
                </c:pt>
                <c:pt idx="1223">
                  <c:v>870</c:v>
                </c:pt>
                <c:pt idx="1224">
                  <c:v>870</c:v>
                </c:pt>
                <c:pt idx="1225">
                  <c:v>870</c:v>
                </c:pt>
                <c:pt idx="1226">
                  <c:v>870</c:v>
                </c:pt>
                <c:pt idx="1227">
                  <c:v>870</c:v>
                </c:pt>
                <c:pt idx="1228">
                  <c:v>870</c:v>
                </c:pt>
                <c:pt idx="1229">
                  <c:v>870</c:v>
                </c:pt>
                <c:pt idx="1230">
                  <c:v>870</c:v>
                </c:pt>
                <c:pt idx="1231">
                  <c:v>870</c:v>
                </c:pt>
                <c:pt idx="1232">
                  <c:v>870</c:v>
                </c:pt>
                <c:pt idx="1233">
                  <c:v>870</c:v>
                </c:pt>
                <c:pt idx="1234">
                  <c:v>870</c:v>
                </c:pt>
                <c:pt idx="1235">
                  <c:v>870</c:v>
                </c:pt>
                <c:pt idx="1236">
                  <c:v>870</c:v>
                </c:pt>
                <c:pt idx="1237">
                  <c:v>870</c:v>
                </c:pt>
                <c:pt idx="1238">
                  <c:v>870</c:v>
                </c:pt>
                <c:pt idx="1239">
                  <c:v>870</c:v>
                </c:pt>
                <c:pt idx="1240">
                  <c:v>870</c:v>
                </c:pt>
                <c:pt idx="1241">
                  <c:v>870</c:v>
                </c:pt>
                <c:pt idx="1242">
                  <c:v>870</c:v>
                </c:pt>
                <c:pt idx="1243">
                  <c:v>870</c:v>
                </c:pt>
                <c:pt idx="1244">
                  <c:v>870</c:v>
                </c:pt>
                <c:pt idx="1245">
                  <c:v>870</c:v>
                </c:pt>
                <c:pt idx="1246">
                  <c:v>870</c:v>
                </c:pt>
                <c:pt idx="1247">
                  <c:v>870</c:v>
                </c:pt>
                <c:pt idx="1248">
                  <c:v>870</c:v>
                </c:pt>
                <c:pt idx="1249">
                  <c:v>870</c:v>
                </c:pt>
                <c:pt idx="1250">
                  <c:v>870</c:v>
                </c:pt>
                <c:pt idx="1251">
                  <c:v>870</c:v>
                </c:pt>
                <c:pt idx="1252">
                  <c:v>870</c:v>
                </c:pt>
                <c:pt idx="1253">
                  <c:v>870</c:v>
                </c:pt>
                <c:pt idx="1254">
                  <c:v>870</c:v>
                </c:pt>
                <c:pt idx="1255">
                  <c:v>870</c:v>
                </c:pt>
                <c:pt idx="1256">
                  <c:v>870</c:v>
                </c:pt>
                <c:pt idx="1257">
                  <c:v>870</c:v>
                </c:pt>
                <c:pt idx="1258">
                  <c:v>870</c:v>
                </c:pt>
                <c:pt idx="1259">
                  <c:v>870</c:v>
                </c:pt>
                <c:pt idx="1260">
                  <c:v>870</c:v>
                </c:pt>
                <c:pt idx="1261">
                  <c:v>870</c:v>
                </c:pt>
                <c:pt idx="1262">
                  <c:v>870</c:v>
                </c:pt>
                <c:pt idx="1263">
                  <c:v>870</c:v>
                </c:pt>
                <c:pt idx="1264">
                  <c:v>870</c:v>
                </c:pt>
                <c:pt idx="1265">
                  <c:v>870</c:v>
                </c:pt>
                <c:pt idx="1266">
                  <c:v>870</c:v>
                </c:pt>
                <c:pt idx="1267">
                  <c:v>870</c:v>
                </c:pt>
                <c:pt idx="1268">
                  <c:v>870</c:v>
                </c:pt>
                <c:pt idx="1269">
                  <c:v>870</c:v>
                </c:pt>
                <c:pt idx="1270">
                  <c:v>870</c:v>
                </c:pt>
                <c:pt idx="1271">
                  <c:v>870</c:v>
                </c:pt>
                <c:pt idx="1272">
                  <c:v>870</c:v>
                </c:pt>
                <c:pt idx="1273">
                  <c:v>870</c:v>
                </c:pt>
                <c:pt idx="1274">
                  <c:v>870</c:v>
                </c:pt>
                <c:pt idx="1275">
                  <c:v>870</c:v>
                </c:pt>
                <c:pt idx="1276">
                  <c:v>870</c:v>
                </c:pt>
                <c:pt idx="1277">
                  <c:v>870</c:v>
                </c:pt>
                <c:pt idx="1278">
                  <c:v>870</c:v>
                </c:pt>
                <c:pt idx="1279">
                  <c:v>870</c:v>
                </c:pt>
                <c:pt idx="1280">
                  <c:v>870</c:v>
                </c:pt>
                <c:pt idx="1281">
                  <c:v>870</c:v>
                </c:pt>
                <c:pt idx="1282">
                  <c:v>870</c:v>
                </c:pt>
                <c:pt idx="1283">
                  <c:v>870</c:v>
                </c:pt>
                <c:pt idx="1284">
                  <c:v>870</c:v>
                </c:pt>
                <c:pt idx="1285">
                  <c:v>870</c:v>
                </c:pt>
                <c:pt idx="1286">
                  <c:v>870</c:v>
                </c:pt>
                <c:pt idx="1287">
                  <c:v>870</c:v>
                </c:pt>
                <c:pt idx="1288">
                  <c:v>870</c:v>
                </c:pt>
                <c:pt idx="1289">
                  <c:v>870</c:v>
                </c:pt>
                <c:pt idx="1290">
                  <c:v>870</c:v>
                </c:pt>
                <c:pt idx="1291">
                  <c:v>870</c:v>
                </c:pt>
                <c:pt idx="1292">
                  <c:v>870</c:v>
                </c:pt>
                <c:pt idx="1293">
                  <c:v>870</c:v>
                </c:pt>
                <c:pt idx="1294">
                  <c:v>870</c:v>
                </c:pt>
                <c:pt idx="1295">
                  <c:v>870</c:v>
                </c:pt>
                <c:pt idx="1296">
                  <c:v>870</c:v>
                </c:pt>
                <c:pt idx="1297">
                  <c:v>870</c:v>
                </c:pt>
                <c:pt idx="1298">
                  <c:v>870</c:v>
                </c:pt>
                <c:pt idx="1299">
                  <c:v>870</c:v>
                </c:pt>
                <c:pt idx="1300">
                  <c:v>870</c:v>
                </c:pt>
                <c:pt idx="1301">
                  <c:v>870</c:v>
                </c:pt>
                <c:pt idx="1302">
                  <c:v>870</c:v>
                </c:pt>
                <c:pt idx="1303">
                  <c:v>870</c:v>
                </c:pt>
                <c:pt idx="1304">
                  <c:v>870</c:v>
                </c:pt>
                <c:pt idx="1305">
                  <c:v>870</c:v>
                </c:pt>
                <c:pt idx="1306">
                  <c:v>870</c:v>
                </c:pt>
                <c:pt idx="1307">
                  <c:v>870</c:v>
                </c:pt>
                <c:pt idx="1308">
                  <c:v>870</c:v>
                </c:pt>
                <c:pt idx="1309">
                  <c:v>870</c:v>
                </c:pt>
                <c:pt idx="1310">
                  <c:v>870</c:v>
                </c:pt>
                <c:pt idx="1311">
                  <c:v>870</c:v>
                </c:pt>
                <c:pt idx="1312">
                  <c:v>870</c:v>
                </c:pt>
                <c:pt idx="1313">
                  <c:v>870</c:v>
                </c:pt>
                <c:pt idx="1314">
                  <c:v>870</c:v>
                </c:pt>
                <c:pt idx="1315">
                  <c:v>870</c:v>
                </c:pt>
                <c:pt idx="1316">
                  <c:v>870</c:v>
                </c:pt>
                <c:pt idx="1317">
                  <c:v>870</c:v>
                </c:pt>
                <c:pt idx="1318">
                  <c:v>870</c:v>
                </c:pt>
                <c:pt idx="1319">
                  <c:v>870</c:v>
                </c:pt>
                <c:pt idx="1320">
                  <c:v>870</c:v>
                </c:pt>
                <c:pt idx="1321">
                  <c:v>870</c:v>
                </c:pt>
                <c:pt idx="1322">
                  <c:v>870</c:v>
                </c:pt>
                <c:pt idx="1323">
                  <c:v>870</c:v>
                </c:pt>
                <c:pt idx="1324">
                  <c:v>870</c:v>
                </c:pt>
                <c:pt idx="1325">
                  <c:v>870</c:v>
                </c:pt>
                <c:pt idx="1326">
                  <c:v>870</c:v>
                </c:pt>
                <c:pt idx="1327">
                  <c:v>870</c:v>
                </c:pt>
                <c:pt idx="1328">
                  <c:v>870</c:v>
                </c:pt>
                <c:pt idx="1329">
                  <c:v>870</c:v>
                </c:pt>
                <c:pt idx="1330">
                  <c:v>870</c:v>
                </c:pt>
                <c:pt idx="1331">
                  <c:v>870</c:v>
                </c:pt>
                <c:pt idx="1332">
                  <c:v>870</c:v>
                </c:pt>
                <c:pt idx="1333">
                  <c:v>870</c:v>
                </c:pt>
                <c:pt idx="1334">
                  <c:v>870</c:v>
                </c:pt>
                <c:pt idx="1335">
                  <c:v>870</c:v>
                </c:pt>
                <c:pt idx="1336">
                  <c:v>870</c:v>
                </c:pt>
                <c:pt idx="1337">
                  <c:v>870</c:v>
                </c:pt>
                <c:pt idx="1338">
                  <c:v>870</c:v>
                </c:pt>
                <c:pt idx="1339">
                  <c:v>870</c:v>
                </c:pt>
                <c:pt idx="1340">
                  <c:v>870</c:v>
                </c:pt>
                <c:pt idx="1341">
                  <c:v>870</c:v>
                </c:pt>
                <c:pt idx="1342">
                  <c:v>870</c:v>
                </c:pt>
                <c:pt idx="1343">
                  <c:v>870</c:v>
                </c:pt>
                <c:pt idx="1344">
                  <c:v>870</c:v>
                </c:pt>
                <c:pt idx="1345">
                  <c:v>870</c:v>
                </c:pt>
                <c:pt idx="1346">
                  <c:v>870</c:v>
                </c:pt>
                <c:pt idx="1347">
                  <c:v>870</c:v>
                </c:pt>
                <c:pt idx="1348">
                  <c:v>870</c:v>
                </c:pt>
                <c:pt idx="1349">
                  <c:v>870</c:v>
                </c:pt>
                <c:pt idx="1350">
                  <c:v>870</c:v>
                </c:pt>
                <c:pt idx="1351">
                  <c:v>870</c:v>
                </c:pt>
                <c:pt idx="1352">
                  <c:v>870</c:v>
                </c:pt>
                <c:pt idx="1353">
                  <c:v>870</c:v>
                </c:pt>
                <c:pt idx="1354">
                  <c:v>870</c:v>
                </c:pt>
                <c:pt idx="1355">
                  <c:v>870</c:v>
                </c:pt>
                <c:pt idx="1356">
                  <c:v>870</c:v>
                </c:pt>
                <c:pt idx="1357">
                  <c:v>870</c:v>
                </c:pt>
                <c:pt idx="1358">
                  <c:v>870</c:v>
                </c:pt>
                <c:pt idx="1359">
                  <c:v>870</c:v>
                </c:pt>
                <c:pt idx="1360">
                  <c:v>870</c:v>
                </c:pt>
                <c:pt idx="1361">
                  <c:v>870</c:v>
                </c:pt>
                <c:pt idx="1362">
                  <c:v>870</c:v>
                </c:pt>
                <c:pt idx="1363">
                  <c:v>870</c:v>
                </c:pt>
                <c:pt idx="1364">
                  <c:v>870</c:v>
                </c:pt>
                <c:pt idx="1365">
                  <c:v>870</c:v>
                </c:pt>
                <c:pt idx="1366">
                  <c:v>870</c:v>
                </c:pt>
                <c:pt idx="1367">
                  <c:v>870</c:v>
                </c:pt>
                <c:pt idx="1368">
                  <c:v>870</c:v>
                </c:pt>
                <c:pt idx="1369">
                  <c:v>870</c:v>
                </c:pt>
                <c:pt idx="1370">
                  <c:v>870</c:v>
                </c:pt>
                <c:pt idx="1371">
                  <c:v>870</c:v>
                </c:pt>
                <c:pt idx="1372">
                  <c:v>870</c:v>
                </c:pt>
                <c:pt idx="1373">
                  <c:v>870</c:v>
                </c:pt>
                <c:pt idx="1374">
                  <c:v>870</c:v>
                </c:pt>
                <c:pt idx="1375">
                  <c:v>870</c:v>
                </c:pt>
                <c:pt idx="1376">
                  <c:v>870</c:v>
                </c:pt>
                <c:pt idx="1377">
                  <c:v>870</c:v>
                </c:pt>
                <c:pt idx="1378">
                  <c:v>870</c:v>
                </c:pt>
                <c:pt idx="1379">
                  <c:v>870</c:v>
                </c:pt>
                <c:pt idx="1380">
                  <c:v>870</c:v>
                </c:pt>
                <c:pt idx="1381">
                  <c:v>870</c:v>
                </c:pt>
                <c:pt idx="1382">
                  <c:v>870</c:v>
                </c:pt>
                <c:pt idx="1383">
                  <c:v>870</c:v>
                </c:pt>
                <c:pt idx="1384">
                  <c:v>870</c:v>
                </c:pt>
                <c:pt idx="1385">
                  <c:v>870</c:v>
                </c:pt>
                <c:pt idx="1386">
                  <c:v>870</c:v>
                </c:pt>
                <c:pt idx="1387">
                  <c:v>870</c:v>
                </c:pt>
                <c:pt idx="1388">
                  <c:v>870</c:v>
                </c:pt>
                <c:pt idx="1389">
                  <c:v>870</c:v>
                </c:pt>
                <c:pt idx="1390">
                  <c:v>870</c:v>
                </c:pt>
                <c:pt idx="1391">
                  <c:v>870</c:v>
                </c:pt>
                <c:pt idx="1392">
                  <c:v>870</c:v>
                </c:pt>
                <c:pt idx="1393">
                  <c:v>870</c:v>
                </c:pt>
                <c:pt idx="1394">
                  <c:v>870</c:v>
                </c:pt>
                <c:pt idx="1395">
                  <c:v>870</c:v>
                </c:pt>
                <c:pt idx="1396">
                  <c:v>870</c:v>
                </c:pt>
                <c:pt idx="1397">
                  <c:v>870</c:v>
                </c:pt>
                <c:pt idx="1398">
                  <c:v>870</c:v>
                </c:pt>
                <c:pt idx="1399">
                  <c:v>870</c:v>
                </c:pt>
                <c:pt idx="1400">
                  <c:v>870</c:v>
                </c:pt>
                <c:pt idx="1401">
                  <c:v>870</c:v>
                </c:pt>
                <c:pt idx="1402">
                  <c:v>870</c:v>
                </c:pt>
                <c:pt idx="1403">
                  <c:v>870</c:v>
                </c:pt>
                <c:pt idx="1404">
                  <c:v>870</c:v>
                </c:pt>
                <c:pt idx="1405">
                  <c:v>870</c:v>
                </c:pt>
                <c:pt idx="1406">
                  <c:v>870</c:v>
                </c:pt>
                <c:pt idx="1407">
                  <c:v>870</c:v>
                </c:pt>
                <c:pt idx="1408">
                  <c:v>870</c:v>
                </c:pt>
                <c:pt idx="1409">
                  <c:v>870</c:v>
                </c:pt>
                <c:pt idx="1410">
                  <c:v>870</c:v>
                </c:pt>
                <c:pt idx="1411">
                  <c:v>870</c:v>
                </c:pt>
                <c:pt idx="1412">
                  <c:v>870</c:v>
                </c:pt>
                <c:pt idx="1413">
                  <c:v>870</c:v>
                </c:pt>
                <c:pt idx="1414">
                  <c:v>870</c:v>
                </c:pt>
                <c:pt idx="1415">
                  <c:v>870</c:v>
                </c:pt>
                <c:pt idx="1416">
                  <c:v>870</c:v>
                </c:pt>
                <c:pt idx="1417">
                  <c:v>870</c:v>
                </c:pt>
                <c:pt idx="1418">
                  <c:v>870</c:v>
                </c:pt>
                <c:pt idx="1419">
                  <c:v>870</c:v>
                </c:pt>
                <c:pt idx="1420">
                  <c:v>870</c:v>
                </c:pt>
                <c:pt idx="1421">
                  <c:v>870</c:v>
                </c:pt>
                <c:pt idx="1422">
                  <c:v>870</c:v>
                </c:pt>
                <c:pt idx="1423">
                  <c:v>870</c:v>
                </c:pt>
                <c:pt idx="1424">
                  <c:v>870</c:v>
                </c:pt>
                <c:pt idx="1425">
                  <c:v>870</c:v>
                </c:pt>
                <c:pt idx="1426">
                  <c:v>870</c:v>
                </c:pt>
                <c:pt idx="1427">
                  <c:v>870</c:v>
                </c:pt>
                <c:pt idx="1428">
                  <c:v>870</c:v>
                </c:pt>
                <c:pt idx="1429">
                  <c:v>870</c:v>
                </c:pt>
                <c:pt idx="1430">
                  <c:v>870</c:v>
                </c:pt>
                <c:pt idx="1431">
                  <c:v>870</c:v>
                </c:pt>
                <c:pt idx="1432">
                  <c:v>870</c:v>
                </c:pt>
                <c:pt idx="1433">
                  <c:v>870</c:v>
                </c:pt>
                <c:pt idx="1434">
                  <c:v>870</c:v>
                </c:pt>
                <c:pt idx="1435">
                  <c:v>870</c:v>
                </c:pt>
                <c:pt idx="1436">
                  <c:v>870</c:v>
                </c:pt>
                <c:pt idx="1437">
                  <c:v>870</c:v>
                </c:pt>
                <c:pt idx="1438">
                  <c:v>870</c:v>
                </c:pt>
                <c:pt idx="1439">
                  <c:v>870</c:v>
                </c:pt>
                <c:pt idx="1440">
                  <c:v>870</c:v>
                </c:pt>
                <c:pt idx="1441">
                  <c:v>870</c:v>
                </c:pt>
                <c:pt idx="1442">
                  <c:v>870</c:v>
                </c:pt>
                <c:pt idx="1443">
                  <c:v>870</c:v>
                </c:pt>
                <c:pt idx="1444">
                  <c:v>870</c:v>
                </c:pt>
                <c:pt idx="1445">
                  <c:v>870</c:v>
                </c:pt>
                <c:pt idx="1446">
                  <c:v>870</c:v>
                </c:pt>
                <c:pt idx="1447">
                  <c:v>870</c:v>
                </c:pt>
                <c:pt idx="1448">
                  <c:v>870</c:v>
                </c:pt>
                <c:pt idx="1449">
                  <c:v>870</c:v>
                </c:pt>
                <c:pt idx="1450">
                  <c:v>870</c:v>
                </c:pt>
                <c:pt idx="1451">
                  <c:v>870</c:v>
                </c:pt>
                <c:pt idx="1452">
                  <c:v>870</c:v>
                </c:pt>
                <c:pt idx="1453">
                  <c:v>870</c:v>
                </c:pt>
                <c:pt idx="1454">
                  <c:v>870</c:v>
                </c:pt>
                <c:pt idx="1455">
                  <c:v>870</c:v>
                </c:pt>
                <c:pt idx="1456">
                  <c:v>870</c:v>
                </c:pt>
                <c:pt idx="1457">
                  <c:v>870</c:v>
                </c:pt>
                <c:pt idx="1458">
                  <c:v>870</c:v>
                </c:pt>
                <c:pt idx="1459">
                  <c:v>870</c:v>
                </c:pt>
                <c:pt idx="1460">
                  <c:v>870</c:v>
                </c:pt>
                <c:pt idx="1461">
                  <c:v>870</c:v>
                </c:pt>
                <c:pt idx="1462">
                  <c:v>870</c:v>
                </c:pt>
                <c:pt idx="1463">
                  <c:v>870</c:v>
                </c:pt>
                <c:pt idx="1464">
                  <c:v>870</c:v>
                </c:pt>
                <c:pt idx="1465">
                  <c:v>870</c:v>
                </c:pt>
                <c:pt idx="1466">
                  <c:v>870</c:v>
                </c:pt>
                <c:pt idx="1467">
                  <c:v>870</c:v>
                </c:pt>
                <c:pt idx="1468">
                  <c:v>870</c:v>
                </c:pt>
                <c:pt idx="1469">
                  <c:v>870</c:v>
                </c:pt>
                <c:pt idx="1470">
                  <c:v>870</c:v>
                </c:pt>
                <c:pt idx="1471">
                  <c:v>870</c:v>
                </c:pt>
                <c:pt idx="1472">
                  <c:v>870</c:v>
                </c:pt>
                <c:pt idx="1473">
                  <c:v>870</c:v>
                </c:pt>
                <c:pt idx="1474">
                  <c:v>870</c:v>
                </c:pt>
                <c:pt idx="1475">
                  <c:v>870</c:v>
                </c:pt>
                <c:pt idx="1476">
                  <c:v>870</c:v>
                </c:pt>
                <c:pt idx="1477">
                  <c:v>870</c:v>
                </c:pt>
                <c:pt idx="1478">
                  <c:v>870</c:v>
                </c:pt>
                <c:pt idx="1479">
                  <c:v>870</c:v>
                </c:pt>
                <c:pt idx="1480">
                  <c:v>870</c:v>
                </c:pt>
                <c:pt idx="1481">
                  <c:v>870</c:v>
                </c:pt>
                <c:pt idx="1482">
                  <c:v>870</c:v>
                </c:pt>
                <c:pt idx="1483">
                  <c:v>870</c:v>
                </c:pt>
                <c:pt idx="1484">
                  <c:v>870</c:v>
                </c:pt>
                <c:pt idx="1485">
                  <c:v>870</c:v>
                </c:pt>
                <c:pt idx="1486">
                  <c:v>870</c:v>
                </c:pt>
                <c:pt idx="1487">
                  <c:v>870</c:v>
                </c:pt>
                <c:pt idx="1488">
                  <c:v>870</c:v>
                </c:pt>
                <c:pt idx="1489">
                  <c:v>870</c:v>
                </c:pt>
                <c:pt idx="1490">
                  <c:v>870</c:v>
                </c:pt>
                <c:pt idx="1491">
                  <c:v>870</c:v>
                </c:pt>
                <c:pt idx="1492">
                  <c:v>870</c:v>
                </c:pt>
                <c:pt idx="1493">
                  <c:v>870</c:v>
                </c:pt>
                <c:pt idx="1494">
                  <c:v>870</c:v>
                </c:pt>
                <c:pt idx="1495">
                  <c:v>870</c:v>
                </c:pt>
                <c:pt idx="1496">
                  <c:v>870</c:v>
                </c:pt>
                <c:pt idx="1497">
                  <c:v>870</c:v>
                </c:pt>
                <c:pt idx="1498">
                  <c:v>870</c:v>
                </c:pt>
                <c:pt idx="1499">
                  <c:v>870</c:v>
                </c:pt>
                <c:pt idx="1500">
                  <c:v>870</c:v>
                </c:pt>
                <c:pt idx="1501">
                  <c:v>870</c:v>
                </c:pt>
                <c:pt idx="1502">
                  <c:v>870</c:v>
                </c:pt>
                <c:pt idx="1503">
                  <c:v>870</c:v>
                </c:pt>
                <c:pt idx="1504">
                  <c:v>870</c:v>
                </c:pt>
                <c:pt idx="1505">
                  <c:v>870</c:v>
                </c:pt>
                <c:pt idx="1506">
                  <c:v>870</c:v>
                </c:pt>
                <c:pt idx="1507">
                  <c:v>870</c:v>
                </c:pt>
                <c:pt idx="1508">
                  <c:v>870</c:v>
                </c:pt>
                <c:pt idx="1509">
                  <c:v>870</c:v>
                </c:pt>
                <c:pt idx="1510">
                  <c:v>870</c:v>
                </c:pt>
                <c:pt idx="1511">
                  <c:v>870</c:v>
                </c:pt>
                <c:pt idx="1512">
                  <c:v>870</c:v>
                </c:pt>
                <c:pt idx="1513">
                  <c:v>870</c:v>
                </c:pt>
                <c:pt idx="1514">
                  <c:v>870</c:v>
                </c:pt>
                <c:pt idx="1515">
                  <c:v>870</c:v>
                </c:pt>
                <c:pt idx="1516">
                  <c:v>870</c:v>
                </c:pt>
                <c:pt idx="1517">
                  <c:v>870</c:v>
                </c:pt>
                <c:pt idx="1518">
                  <c:v>870</c:v>
                </c:pt>
                <c:pt idx="1519">
                  <c:v>870</c:v>
                </c:pt>
                <c:pt idx="1520">
                  <c:v>870</c:v>
                </c:pt>
                <c:pt idx="1521">
                  <c:v>870</c:v>
                </c:pt>
                <c:pt idx="1522">
                  <c:v>870</c:v>
                </c:pt>
                <c:pt idx="1523">
                  <c:v>870</c:v>
                </c:pt>
                <c:pt idx="1524">
                  <c:v>870</c:v>
                </c:pt>
                <c:pt idx="1525">
                  <c:v>870</c:v>
                </c:pt>
                <c:pt idx="1526">
                  <c:v>870</c:v>
                </c:pt>
                <c:pt idx="1527">
                  <c:v>870</c:v>
                </c:pt>
                <c:pt idx="1528">
                  <c:v>870</c:v>
                </c:pt>
                <c:pt idx="1529">
                  <c:v>870</c:v>
                </c:pt>
                <c:pt idx="1530">
                  <c:v>870</c:v>
                </c:pt>
                <c:pt idx="1531">
                  <c:v>870</c:v>
                </c:pt>
                <c:pt idx="1532">
                  <c:v>870</c:v>
                </c:pt>
                <c:pt idx="1533">
                  <c:v>870</c:v>
                </c:pt>
                <c:pt idx="1534">
                  <c:v>870</c:v>
                </c:pt>
                <c:pt idx="1535">
                  <c:v>870</c:v>
                </c:pt>
                <c:pt idx="1536">
                  <c:v>870</c:v>
                </c:pt>
                <c:pt idx="1537">
                  <c:v>870</c:v>
                </c:pt>
                <c:pt idx="1538">
                  <c:v>870</c:v>
                </c:pt>
                <c:pt idx="1539">
                  <c:v>870</c:v>
                </c:pt>
                <c:pt idx="1540">
                  <c:v>870</c:v>
                </c:pt>
                <c:pt idx="1541">
                  <c:v>870</c:v>
                </c:pt>
                <c:pt idx="1542">
                  <c:v>870</c:v>
                </c:pt>
                <c:pt idx="1543">
                  <c:v>870</c:v>
                </c:pt>
                <c:pt idx="1544">
                  <c:v>870</c:v>
                </c:pt>
                <c:pt idx="1545">
                  <c:v>870</c:v>
                </c:pt>
                <c:pt idx="1546">
                  <c:v>870</c:v>
                </c:pt>
                <c:pt idx="1547">
                  <c:v>870</c:v>
                </c:pt>
                <c:pt idx="1548">
                  <c:v>870</c:v>
                </c:pt>
                <c:pt idx="1549">
                  <c:v>870</c:v>
                </c:pt>
                <c:pt idx="1550">
                  <c:v>870</c:v>
                </c:pt>
                <c:pt idx="1551">
                  <c:v>870</c:v>
                </c:pt>
                <c:pt idx="1552">
                  <c:v>870</c:v>
                </c:pt>
                <c:pt idx="1553">
                  <c:v>870</c:v>
                </c:pt>
                <c:pt idx="1554">
                  <c:v>870</c:v>
                </c:pt>
                <c:pt idx="1555">
                  <c:v>870</c:v>
                </c:pt>
                <c:pt idx="1556">
                  <c:v>870</c:v>
                </c:pt>
                <c:pt idx="1557">
                  <c:v>870</c:v>
                </c:pt>
                <c:pt idx="1558">
                  <c:v>870</c:v>
                </c:pt>
                <c:pt idx="1559">
                  <c:v>870</c:v>
                </c:pt>
                <c:pt idx="1560">
                  <c:v>870</c:v>
                </c:pt>
                <c:pt idx="1561">
                  <c:v>870</c:v>
                </c:pt>
                <c:pt idx="1562">
                  <c:v>870</c:v>
                </c:pt>
                <c:pt idx="1563">
                  <c:v>870</c:v>
                </c:pt>
                <c:pt idx="1564">
                  <c:v>870</c:v>
                </c:pt>
                <c:pt idx="1565">
                  <c:v>870</c:v>
                </c:pt>
                <c:pt idx="1566">
                  <c:v>870</c:v>
                </c:pt>
                <c:pt idx="1567">
                  <c:v>870</c:v>
                </c:pt>
                <c:pt idx="1568">
                  <c:v>870</c:v>
                </c:pt>
                <c:pt idx="1569">
                  <c:v>870</c:v>
                </c:pt>
                <c:pt idx="1570">
                  <c:v>870</c:v>
                </c:pt>
                <c:pt idx="1571">
                  <c:v>870</c:v>
                </c:pt>
                <c:pt idx="1572">
                  <c:v>870</c:v>
                </c:pt>
                <c:pt idx="1573">
                  <c:v>870</c:v>
                </c:pt>
                <c:pt idx="1574">
                  <c:v>870</c:v>
                </c:pt>
                <c:pt idx="1575">
                  <c:v>870</c:v>
                </c:pt>
                <c:pt idx="1576">
                  <c:v>870</c:v>
                </c:pt>
                <c:pt idx="1577">
                  <c:v>870</c:v>
                </c:pt>
                <c:pt idx="1578">
                  <c:v>870</c:v>
                </c:pt>
                <c:pt idx="1579">
                  <c:v>870</c:v>
                </c:pt>
                <c:pt idx="1580">
                  <c:v>870</c:v>
                </c:pt>
                <c:pt idx="1581">
                  <c:v>870</c:v>
                </c:pt>
                <c:pt idx="1582">
                  <c:v>870</c:v>
                </c:pt>
                <c:pt idx="1583">
                  <c:v>870</c:v>
                </c:pt>
                <c:pt idx="1584">
                  <c:v>870</c:v>
                </c:pt>
                <c:pt idx="1585">
                  <c:v>870</c:v>
                </c:pt>
                <c:pt idx="1586">
                  <c:v>870</c:v>
                </c:pt>
                <c:pt idx="1587">
                  <c:v>870</c:v>
                </c:pt>
                <c:pt idx="1588">
                  <c:v>870</c:v>
                </c:pt>
                <c:pt idx="1589">
                  <c:v>870</c:v>
                </c:pt>
                <c:pt idx="1590">
                  <c:v>870</c:v>
                </c:pt>
                <c:pt idx="1591">
                  <c:v>870</c:v>
                </c:pt>
                <c:pt idx="1592">
                  <c:v>870</c:v>
                </c:pt>
                <c:pt idx="1593">
                  <c:v>870</c:v>
                </c:pt>
                <c:pt idx="1594">
                  <c:v>870</c:v>
                </c:pt>
                <c:pt idx="1595">
                  <c:v>870</c:v>
                </c:pt>
                <c:pt idx="1596">
                  <c:v>870</c:v>
                </c:pt>
                <c:pt idx="1597">
                  <c:v>870</c:v>
                </c:pt>
                <c:pt idx="1598">
                  <c:v>870</c:v>
                </c:pt>
                <c:pt idx="1599">
                  <c:v>870</c:v>
                </c:pt>
                <c:pt idx="1600">
                  <c:v>870</c:v>
                </c:pt>
                <c:pt idx="1601">
                  <c:v>870</c:v>
                </c:pt>
                <c:pt idx="1602">
                  <c:v>870</c:v>
                </c:pt>
                <c:pt idx="1603">
                  <c:v>870</c:v>
                </c:pt>
                <c:pt idx="1604">
                  <c:v>870</c:v>
                </c:pt>
                <c:pt idx="1605">
                  <c:v>870</c:v>
                </c:pt>
                <c:pt idx="1606">
                  <c:v>870</c:v>
                </c:pt>
                <c:pt idx="1607">
                  <c:v>870</c:v>
                </c:pt>
                <c:pt idx="1608">
                  <c:v>870</c:v>
                </c:pt>
                <c:pt idx="1609">
                  <c:v>870</c:v>
                </c:pt>
                <c:pt idx="1610">
                  <c:v>870</c:v>
                </c:pt>
                <c:pt idx="1611">
                  <c:v>870</c:v>
                </c:pt>
                <c:pt idx="1612">
                  <c:v>870</c:v>
                </c:pt>
                <c:pt idx="1613">
                  <c:v>870</c:v>
                </c:pt>
                <c:pt idx="1614">
                  <c:v>870</c:v>
                </c:pt>
                <c:pt idx="1615">
                  <c:v>870</c:v>
                </c:pt>
                <c:pt idx="1616">
                  <c:v>870</c:v>
                </c:pt>
                <c:pt idx="1617">
                  <c:v>870</c:v>
                </c:pt>
                <c:pt idx="1618">
                  <c:v>870</c:v>
                </c:pt>
                <c:pt idx="1619">
                  <c:v>870</c:v>
                </c:pt>
                <c:pt idx="1620">
                  <c:v>870</c:v>
                </c:pt>
                <c:pt idx="1621">
                  <c:v>870</c:v>
                </c:pt>
                <c:pt idx="1622">
                  <c:v>870</c:v>
                </c:pt>
                <c:pt idx="1623">
                  <c:v>870</c:v>
                </c:pt>
                <c:pt idx="1624">
                  <c:v>870</c:v>
                </c:pt>
                <c:pt idx="1625">
                  <c:v>870</c:v>
                </c:pt>
                <c:pt idx="1626">
                  <c:v>870</c:v>
                </c:pt>
                <c:pt idx="1627">
                  <c:v>870</c:v>
                </c:pt>
                <c:pt idx="1628">
                  <c:v>870</c:v>
                </c:pt>
                <c:pt idx="1629">
                  <c:v>870</c:v>
                </c:pt>
                <c:pt idx="1630">
                  <c:v>870</c:v>
                </c:pt>
                <c:pt idx="1631">
                  <c:v>870</c:v>
                </c:pt>
                <c:pt idx="1632">
                  <c:v>870</c:v>
                </c:pt>
                <c:pt idx="1633">
                  <c:v>870</c:v>
                </c:pt>
                <c:pt idx="1634">
                  <c:v>870</c:v>
                </c:pt>
                <c:pt idx="1635">
                  <c:v>870</c:v>
                </c:pt>
                <c:pt idx="1636">
                  <c:v>870</c:v>
                </c:pt>
                <c:pt idx="1637">
                  <c:v>870</c:v>
                </c:pt>
                <c:pt idx="1638">
                  <c:v>870</c:v>
                </c:pt>
                <c:pt idx="1639">
                  <c:v>870</c:v>
                </c:pt>
                <c:pt idx="1640">
                  <c:v>870</c:v>
                </c:pt>
                <c:pt idx="1641">
                  <c:v>870</c:v>
                </c:pt>
                <c:pt idx="1642">
                  <c:v>870</c:v>
                </c:pt>
                <c:pt idx="1643">
                  <c:v>870</c:v>
                </c:pt>
                <c:pt idx="1644">
                  <c:v>870</c:v>
                </c:pt>
                <c:pt idx="1645">
                  <c:v>870</c:v>
                </c:pt>
                <c:pt idx="1646">
                  <c:v>870</c:v>
                </c:pt>
                <c:pt idx="1647">
                  <c:v>870</c:v>
                </c:pt>
                <c:pt idx="1648">
                  <c:v>870</c:v>
                </c:pt>
                <c:pt idx="1649">
                  <c:v>870</c:v>
                </c:pt>
                <c:pt idx="1650">
                  <c:v>870</c:v>
                </c:pt>
                <c:pt idx="1651">
                  <c:v>870</c:v>
                </c:pt>
                <c:pt idx="1652">
                  <c:v>870</c:v>
                </c:pt>
                <c:pt idx="1653">
                  <c:v>870</c:v>
                </c:pt>
                <c:pt idx="1654">
                  <c:v>870</c:v>
                </c:pt>
                <c:pt idx="1655">
                  <c:v>870</c:v>
                </c:pt>
                <c:pt idx="1656">
                  <c:v>870</c:v>
                </c:pt>
                <c:pt idx="1657">
                  <c:v>870</c:v>
                </c:pt>
                <c:pt idx="1658">
                  <c:v>870</c:v>
                </c:pt>
                <c:pt idx="1659">
                  <c:v>870</c:v>
                </c:pt>
                <c:pt idx="1660">
                  <c:v>870</c:v>
                </c:pt>
                <c:pt idx="1661">
                  <c:v>870</c:v>
                </c:pt>
                <c:pt idx="1662">
                  <c:v>870</c:v>
                </c:pt>
                <c:pt idx="1663">
                  <c:v>870</c:v>
                </c:pt>
                <c:pt idx="1664">
                  <c:v>870</c:v>
                </c:pt>
                <c:pt idx="1665">
                  <c:v>870</c:v>
                </c:pt>
                <c:pt idx="1666">
                  <c:v>870</c:v>
                </c:pt>
                <c:pt idx="1667">
                  <c:v>870</c:v>
                </c:pt>
                <c:pt idx="1668">
                  <c:v>870</c:v>
                </c:pt>
                <c:pt idx="1669">
                  <c:v>870</c:v>
                </c:pt>
                <c:pt idx="1670">
                  <c:v>870</c:v>
                </c:pt>
                <c:pt idx="1671">
                  <c:v>870</c:v>
                </c:pt>
                <c:pt idx="1672">
                  <c:v>870</c:v>
                </c:pt>
                <c:pt idx="1673">
                  <c:v>870</c:v>
                </c:pt>
                <c:pt idx="1674">
                  <c:v>870</c:v>
                </c:pt>
                <c:pt idx="1675">
                  <c:v>870</c:v>
                </c:pt>
                <c:pt idx="1676">
                  <c:v>870</c:v>
                </c:pt>
                <c:pt idx="1677">
                  <c:v>870</c:v>
                </c:pt>
                <c:pt idx="1678">
                  <c:v>870</c:v>
                </c:pt>
                <c:pt idx="1679">
                  <c:v>870</c:v>
                </c:pt>
                <c:pt idx="1680">
                  <c:v>870</c:v>
                </c:pt>
                <c:pt idx="1681">
                  <c:v>870</c:v>
                </c:pt>
                <c:pt idx="1682">
                  <c:v>870</c:v>
                </c:pt>
                <c:pt idx="1683">
                  <c:v>870</c:v>
                </c:pt>
                <c:pt idx="1684">
                  <c:v>870</c:v>
                </c:pt>
                <c:pt idx="1685">
                  <c:v>870</c:v>
                </c:pt>
                <c:pt idx="1686">
                  <c:v>870</c:v>
                </c:pt>
                <c:pt idx="1687">
                  <c:v>870</c:v>
                </c:pt>
                <c:pt idx="1688">
                  <c:v>870</c:v>
                </c:pt>
                <c:pt idx="1689">
                  <c:v>870</c:v>
                </c:pt>
                <c:pt idx="1690">
                  <c:v>870</c:v>
                </c:pt>
                <c:pt idx="1691">
                  <c:v>870</c:v>
                </c:pt>
                <c:pt idx="1692">
                  <c:v>870</c:v>
                </c:pt>
                <c:pt idx="1693">
                  <c:v>870</c:v>
                </c:pt>
                <c:pt idx="1694">
                  <c:v>870</c:v>
                </c:pt>
                <c:pt idx="1695">
                  <c:v>870</c:v>
                </c:pt>
                <c:pt idx="1696">
                  <c:v>870</c:v>
                </c:pt>
                <c:pt idx="1697">
                  <c:v>870</c:v>
                </c:pt>
                <c:pt idx="1698">
                  <c:v>870</c:v>
                </c:pt>
                <c:pt idx="1699">
                  <c:v>870</c:v>
                </c:pt>
                <c:pt idx="1700">
                  <c:v>870</c:v>
                </c:pt>
                <c:pt idx="1701">
                  <c:v>870</c:v>
                </c:pt>
                <c:pt idx="1702">
                  <c:v>870</c:v>
                </c:pt>
                <c:pt idx="1703">
                  <c:v>870</c:v>
                </c:pt>
                <c:pt idx="1704">
                  <c:v>870</c:v>
                </c:pt>
                <c:pt idx="1705">
                  <c:v>870</c:v>
                </c:pt>
                <c:pt idx="1706">
                  <c:v>870</c:v>
                </c:pt>
                <c:pt idx="1707">
                  <c:v>870</c:v>
                </c:pt>
                <c:pt idx="1708">
                  <c:v>870</c:v>
                </c:pt>
                <c:pt idx="1709">
                  <c:v>870</c:v>
                </c:pt>
                <c:pt idx="1710">
                  <c:v>870</c:v>
                </c:pt>
                <c:pt idx="1711">
                  <c:v>870</c:v>
                </c:pt>
                <c:pt idx="1712">
                  <c:v>870</c:v>
                </c:pt>
                <c:pt idx="1713">
                  <c:v>870</c:v>
                </c:pt>
                <c:pt idx="1714">
                  <c:v>870</c:v>
                </c:pt>
                <c:pt idx="1715">
                  <c:v>870</c:v>
                </c:pt>
                <c:pt idx="1716">
                  <c:v>870</c:v>
                </c:pt>
                <c:pt idx="1717">
                  <c:v>870</c:v>
                </c:pt>
                <c:pt idx="1718">
                  <c:v>870</c:v>
                </c:pt>
                <c:pt idx="1719">
                  <c:v>870</c:v>
                </c:pt>
                <c:pt idx="1720">
                  <c:v>870</c:v>
                </c:pt>
                <c:pt idx="1721">
                  <c:v>870</c:v>
                </c:pt>
                <c:pt idx="1722">
                  <c:v>870</c:v>
                </c:pt>
                <c:pt idx="1723">
                  <c:v>870</c:v>
                </c:pt>
                <c:pt idx="1724">
                  <c:v>870</c:v>
                </c:pt>
                <c:pt idx="1725">
                  <c:v>870</c:v>
                </c:pt>
                <c:pt idx="1726">
                  <c:v>870</c:v>
                </c:pt>
                <c:pt idx="1727">
                  <c:v>870</c:v>
                </c:pt>
                <c:pt idx="1728">
                  <c:v>870</c:v>
                </c:pt>
                <c:pt idx="1729">
                  <c:v>870</c:v>
                </c:pt>
                <c:pt idx="1730">
                  <c:v>870</c:v>
                </c:pt>
                <c:pt idx="1731">
                  <c:v>870</c:v>
                </c:pt>
                <c:pt idx="1732">
                  <c:v>870</c:v>
                </c:pt>
                <c:pt idx="1733">
                  <c:v>870</c:v>
                </c:pt>
                <c:pt idx="1734">
                  <c:v>870</c:v>
                </c:pt>
                <c:pt idx="1735">
                  <c:v>870</c:v>
                </c:pt>
                <c:pt idx="1736">
                  <c:v>870</c:v>
                </c:pt>
                <c:pt idx="1737">
                  <c:v>870</c:v>
                </c:pt>
                <c:pt idx="1738">
                  <c:v>870</c:v>
                </c:pt>
                <c:pt idx="1739">
                  <c:v>870</c:v>
                </c:pt>
                <c:pt idx="1740">
                  <c:v>870</c:v>
                </c:pt>
                <c:pt idx="1741">
                  <c:v>870</c:v>
                </c:pt>
                <c:pt idx="1742">
                  <c:v>870</c:v>
                </c:pt>
                <c:pt idx="1743">
                  <c:v>870</c:v>
                </c:pt>
                <c:pt idx="1744">
                  <c:v>870</c:v>
                </c:pt>
                <c:pt idx="1745">
                  <c:v>870</c:v>
                </c:pt>
                <c:pt idx="1746">
                  <c:v>870</c:v>
                </c:pt>
                <c:pt idx="1747">
                  <c:v>870</c:v>
                </c:pt>
                <c:pt idx="1748">
                  <c:v>870</c:v>
                </c:pt>
                <c:pt idx="1749">
                  <c:v>870</c:v>
                </c:pt>
                <c:pt idx="1750">
                  <c:v>870</c:v>
                </c:pt>
                <c:pt idx="1751">
                  <c:v>870</c:v>
                </c:pt>
                <c:pt idx="1752">
                  <c:v>870</c:v>
                </c:pt>
                <c:pt idx="1753">
                  <c:v>870</c:v>
                </c:pt>
                <c:pt idx="1754">
                  <c:v>870</c:v>
                </c:pt>
                <c:pt idx="1755">
                  <c:v>870</c:v>
                </c:pt>
                <c:pt idx="1756">
                  <c:v>870</c:v>
                </c:pt>
                <c:pt idx="1757">
                  <c:v>870</c:v>
                </c:pt>
                <c:pt idx="1758">
                  <c:v>870</c:v>
                </c:pt>
                <c:pt idx="1759">
                  <c:v>870</c:v>
                </c:pt>
                <c:pt idx="1760">
                  <c:v>870</c:v>
                </c:pt>
                <c:pt idx="1761">
                  <c:v>870</c:v>
                </c:pt>
                <c:pt idx="1762">
                  <c:v>870</c:v>
                </c:pt>
                <c:pt idx="1763">
                  <c:v>870</c:v>
                </c:pt>
                <c:pt idx="1764">
                  <c:v>870</c:v>
                </c:pt>
                <c:pt idx="1765">
                  <c:v>870</c:v>
                </c:pt>
                <c:pt idx="1766">
                  <c:v>870</c:v>
                </c:pt>
                <c:pt idx="1767">
                  <c:v>870</c:v>
                </c:pt>
                <c:pt idx="1768">
                  <c:v>870</c:v>
                </c:pt>
                <c:pt idx="1769">
                  <c:v>870</c:v>
                </c:pt>
                <c:pt idx="1770">
                  <c:v>870</c:v>
                </c:pt>
                <c:pt idx="1771">
                  <c:v>870</c:v>
                </c:pt>
                <c:pt idx="1772">
                  <c:v>870</c:v>
                </c:pt>
                <c:pt idx="1773">
                  <c:v>870</c:v>
                </c:pt>
                <c:pt idx="1774">
                  <c:v>870</c:v>
                </c:pt>
                <c:pt idx="1775">
                  <c:v>870</c:v>
                </c:pt>
                <c:pt idx="1776">
                  <c:v>870</c:v>
                </c:pt>
                <c:pt idx="1777">
                  <c:v>870</c:v>
                </c:pt>
                <c:pt idx="1778">
                  <c:v>870</c:v>
                </c:pt>
                <c:pt idx="1779">
                  <c:v>870</c:v>
                </c:pt>
                <c:pt idx="1780">
                  <c:v>870</c:v>
                </c:pt>
                <c:pt idx="1781">
                  <c:v>870</c:v>
                </c:pt>
                <c:pt idx="1782">
                  <c:v>870</c:v>
                </c:pt>
                <c:pt idx="1783">
                  <c:v>870</c:v>
                </c:pt>
                <c:pt idx="1784">
                  <c:v>870</c:v>
                </c:pt>
                <c:pt idx="1785">
                  <c:v>870</c:v>
                </c:pt>
                <c:pt idx="1786">
                  <c:v>870</c:v>
                </c:pt>
                <c:pt idx="1787">
                  <c:v>870</c:v>
                </c:pt>
                <c:pt idx="1788">
                  <c:v>870</c:v>
                </c:pt>
                <c:pt idx="1789">
                  <c:v>870</c:v>
                </c:pt>
                <c:pt idx="1790">
                  <c:v>870</c:v>
                </c:pt>
                <c:pt idx="1791">
                  <c:v>870</c:v>
                </c:pt>
                <c:pt idx="1792">
                  <c:v>870</c:v>
                </c:pt>
                <c:pt idx="1793">
                  <c:v>870</c:v>
                </c:pt>
                <c:pt idx="1794">
                  <c:v>870</c:v>
                </c:pt>
                <c:pt idx="1795">
                  <c:v>870</c:v>
                </c:pt>
                <c:pt idx="1796">
                  <c:v>870</c:v>
                </c:pt>
                <c:pt idx="1797">
                  <c:v>870</c:v>
                </c:pt>
                <c:pt idx="1798">
                  <c:v>870</c:v>
                </c:pt>
                <c:pt idx="1799">
                  <c:v>870</c:v>
                </c:pt>
                <c:pt idx="1800">
                  <c:v>870</c:v>
                </c:pt>
                <c:pt idx="1801">
                  <c:v>870</c:v>
                </c:pt>
                <c:pt idx="1802">
                  <c:v>870</c:v>
                </c:pt>
                <c:pt idx="1803">
                  <c:v>870</c:v>
                </c:pt>
                <c:pt idx="1804">
                  <c:v>870</c:v>
                </c:pt>
                <c:pt idx="1805">
                  <c:v>870</c:v>
                </c:pt>
                <c:pt idx="1806">
                  <c:v>870</c:v>
                </c:pt>
                <c:pt idx="1807">
                  <c:v>870</c:v>
                </c:pt>
                <c:pt idx="1808">
                  <c:v>870</c:v>
                </c:pt>
                <c:pt idx="1809">
                  <c:v>870</c:v>
                </c:pt>
                <c:pt idx="1810">
                  <c:v>870</c:v>
                </c:pt>
                <c:pt idx="1811">
                  <c:v>870</c:v>
                </c:pt>
                <c:pt idx="1812">
                  <c:v>870</c:v>
                </c:pt>
                <c:pt idx="1813">
                  <c:v>870</c:v>
                </c:pt>
                <c:pt idx="1814">
                  <c:v>870</c:v>
                </c:pt>
                <c:pt idx="1815">
                  <c:v>870</c:v>
                </c:pt>
                <c:pt idx="1816">
                  <c:v>870</c:v>
                </c:pt>
                <c:pt idx="1817">
                  <c:v>870</c:v>
                </c:pt>
                <c:pt idx="1818">
                  <c:v>870</c:v>
                </c:pt>
                <c:pt idx="1819">
                  <c:v>870</c:v>
                </c:pt>
                <c:pt idx="1820">
                  <c:v>870</c:v>
                </c:pt>
                <c:pt idx="1821">
                  <c:v>870</c:v>
                </c:pt>
                <c:pt idx="1822">
                  <c:v>870</c:v>
                </c:pt>
                <c:pt idx="1823">
                  <c:v>870</c:v>
                </c:pt>
                <c:pt idx="1824">
                  <c:v>870</c:v>
                </c:pt>
                <c:pt idx="1825">
                  <c:v>870</c:v>
                </c:pt>
                <c:pt idx="1826">
                  <c:v>870</c:v>
                </c:pt>
                <c:pt idx="1827">
                  <c:v>870</c:v>
                </c:pt>
                <c:pt idx="1828">
                  <c:v>870</c:v>
                </c:pt>
                <c:pt idx="1829">
                  <c:v>870</c:v>
                </c:pt>
                <c:pt idx="1830">
                  <c:v>870</c:v>
                </c:pt>
                <c:pt idx="1831">
                  <c:v>870</c:v>
                </c:pt>
                <c:pt idx="1832">
                  <c:v>870</c:v>
                </c:pt>
                <c:pt idx="1833">
                  <c:v>870</c:v>
                </c:pt>
                <c:pt idx="1834">
                  <c:v>870</c:v>
                </c:pt>
                <c:pt idx="1835">
                  <c:v>870</c:v>
                </c:pt>
                <c:pt idx="1836">
                  <c:v>870</c:v>
                </c:pt>
                <c:pt idx="1837">
                  <c:v>870</c:v>
                </c:pt>
                <c:pt idx="1838">
                  <c:v>870</c:v>
                </c:pt>
                <c:pt idx="1839">
                  <c:v>870</c:v>
                </c:pt>
                <c:pt idx="1840">
                  <c:v>870</c:v>
                </c:pt>
                <c:pt idx="1841">
                  <c:v>870</c:v>
                </c:pt>
                <c:pt idx="1842">
                  <c:v>870</c:v>
                </c:pt>
                <c:pt idx="1843">
                  <c:v>870</c:v>
                </c:pt>
                <c:pt idx="1844">
                  <c:v>870</c:v>
                </c:pt>
                <c:pt idx="1845">
                  <c:v>870</c:v>
                </c:pt>
                <c:pt idx="1846">
                  <c:v>870</c:v>
                </c:pt>
                <c:pt idx="1847">
                  <c:v>870</c:v>
                </c:pt>
                <c:pt idx="1848">
                  <c:v>870</c:v>
                </c:pt>
                <c:pt idx="1849">
                  <c:v>870</c:v>
                </c:pt>
                <c:pt idx="1850">
                  <c:v>870</c:v>
                </c:pt>
                <c:pt idx="1851">
                  <c:v>870</c:v>
                </c:pt>
                <c:pt idx="1852">
                  <c:v>870</c:v>
                </c:pt>
                <c:pt idx="1853">
                  <c:v>870</c:v>
                </c:pt>
                <c:pt idx="1854">
                  <c:v>870</c:v>
                </c:pt>
                <c:pt idx="1855">
                  <c:v>870</c:v>
                </c:pt>
                <c:pt idx="1856">
                  <c:v>870</c:v>
                </c:pt>
                <c:pt idx="1857">
                  <c:v>870</c:v>
                </c:pt>
                <c:pt idx="1858">
                  <c:v>870</c:v>
                </c:pt>
                <c:pt idx="1859">
                  <c:v>870</c:v>
                </c:pt>
                <c:pt idx="1860">
                  <c:v>870</c:v>
                </c:pt>
                <c:pt idx="1861">
                  <c:v>870</c:v>
                </c:pt>
                <c:pt idx="1862">
                  <c:v>870</c:v>
                </c:pt>
                <c:pt idx="1863">
                  <c:v>870</c:v>
                </c:pt>
                <c:pt idx="1864">
                  <c:v>870</c:v>
                </c:pt>
                <c:pt idx="1865">
                  <c:v>870</c:v>
                </c:pt>
                <c:pt idx="1866">
                  <c:v>870</c:v>
                </c:pt>
                <c:pt idx="1867">
                  <c:v>870</c:v>
                </c:pt>
                <c:pt idx="1868">
                  <c:v>870</c:v>
                </c:pt>
                <c:pt idx="1869">
                  <c:v>870</c:v>
                </c:pt>
                <c:pt idx="1870">
                  <c:v>870</c:v>
                </c:pt>
                <c:pt idx="1871">
                  <c:v>870</c:v>
                </c:pt>
                <c:pt idx="1872">
                  <c:v>870</c:v>
                </c:pt>
                <c:pt idx="1873">
                  <c:v>870</c:v>
                </c:pt>
                <c:pt idx="1874">
                  <c:v>870</c:v>
                </c:pt>
                <c:pt idx="1875">
                  <c:v>870</c:v>
                </c:pt>
                <c:pt idx="1876">
                  <c:v>870</c:v>
                </c:pt>
                <c:pt idx="1877">
                  <c:v>870</c:v>
                </c:pt>
                <c:pt idx="1878">
                  <c:v>870</c:v>
                </c:pt>
                <c:pt idx="1879">
                  <c:v>870</c:v>
                </c:pt>
                <c:pt idx="1880">
                  <c:v>870</c:v>
                </c:pt>
                <c:pt idx="1881">
                  <c:v>870</c:v>
                </c:pt>
                <c:pt idx="1882">
                  <c:v>870</c:v>
                </c:pt>
                <c:pt idx="1883">
                  <c:v>870</c:v>
                </c:pt>
                <c:pt idx="1884">
                  <c:v>870</c:v>
                </c:pt>
                <c:pt idx="1885">
                  <c:v>870</c:v>
                </c:pt>
                <c:pt idx="1886">
                  <c:v>870</c:v>
                </c:pt>
                <c:pt idx="1887">
                  <c:v>870</c:v>
                </c:pt>
                <c:pt idx="1888">
                  <c:v>870</c:v>
                </c:pt>
                <c:pt idx="1889">
                  <c:v>870</c:v>
                </c:pt>
                <c:pt idx="1890">
                  <c:v>870</c:v>
                </c:pt>
                <c:pt idx="1891">
                  <c:v>870</c:v>
                </c:pt>
                <c:pt idx="1892">
                  <c:v>870</c:v>
                </c:pt>
                <c:pt idx="1893">
                  <c:v>870</c:v>
                </c:pt>
                <c:pt idx="1894">
                  <c:v>870</c:v>
                </c:pt>
                <c:pt idx="1895">
                  <c:v>870</c:v>
                </c:pt>
                <c:pt idx="1896">
                  <c:v>870</c:v>
                </c:pt>
                <c:pt idx="1897">
                  <c:v>870</c:v>
                </c:pt>
                <c:pt idx="1898">
                  <c:v>870</c:v>
                </c:pt>
                <c:pt idx="1899">
                  <c:v>870</c:v>
                </c:pt>
                <c:pt idx="1900">
                  <c:v>870</c:v>
                </c:pt>
                <c:pt idx="1901">
                  <c:v>870</c:v>
                </c:pt>
                <c:pt idx="1902">
                  <c:v>870</c:v>
                </c:pt>
                <c:pt idx="1903">
                  <c:v>870</c:v>
                </c:pt>
                <c:pt idx="1904">
                  <c:v>870</c:v>
                </c:pt>
                <c:pt idx="1905">
                  <c:v>870</c:v>
                </c:pt>
                <c:pt idx="1906">
                  <c:v>870</c:v>
                </c:pt>
                <c:pt idx="1907">
                  <c:v>870</c:v>
                </c:pt>
                <c:pt idx="1908">
                  <c:v>870</c:v>
                </c:pt>
                <c:pt idx="1909">
                  <c:v>870</c:v>
                </c:pt>
                <c:pt idx="1910">
                  <c:v>870</c:v>
                </c:pt>
                <c:pt idx="1911">
                  <c:v>870</c:v>
                </c:pt>
                <c:pt idx="1912">
                  <c:v>870</c:v>
                </c:pt>
                <c:pt idx="1913">
                  <c:v>870</c:v>
                </c:pt>
                <c:pt idx="1914">
                  <c:v>870</c:v>
                </c:pt>
                <c:pt idx="1915">
                  <c:v>870</c:v>
                </c:pt>
                <c:pt idx="1916">
                  <c:v>870</c:v>
                </c:pt>
                <c:pt idx="1917">
                  <c:v>870</c:v>
                </c:pt>
                <c:pt idx="1918">
                  <c:v>870</c:v>
                </c:pt>
                <c:pt idx="1919">
                  <c:v>870</c:v>
                </c:pt>
                <c:pt idx="1920">
                  <c:v>870</c:v>
                </c:pt>
                <c:pt idx="1921">
                  <c:v>870</c:v>
                </c:pt>
                <c:pt idx="1922">
                  <c:v>870</c:v>
                </c:pt>
                <c:pt idx="1923">
                  <c:v>870</c:v>
                </c:pt>
                <c:pt idx="1924">
                  <c:v>870</c:v>
                </c:pt>
                <c:pt idx="1925">
                  <c:v>870</c:v>
                </c:pt>
                <c:pt idx="1926">
                  <c:v>870</c:v>
                </c:pt>
                <c:pt idx="1927">
                  <c:v>870</c:v>
                </c:pt>
                <c:pt idx="1928">
                  <c:v>870</c:v>
                </c:pt>
                <c:pt idx="1929">
                  <c:v>870</c:v>
                </c:pt>
                <c:pt idx="1930">
                  <c:v>870</c:v>
                </c:pt>
                <c:pt idx="1931">
                  <c:v>870</c:v>
                </c:pt>
                <c:pt idx="1932">
                  <c:v>870</c:v>
                </c:pt>
                <c:pt idx="1933">
                  <c:v>870</c:v>
                </c:pt>
                <c:pt idx="1934">
                  <c:v>870</c:v>
                </c:pt>
                <c:pt idx="1935">
                  <c:v>870</c:v>
                </c:pt>
                <c:pt idx="1936">
                  <c:v>870</c:v>
                </c:pt>
                <c:pt idx="1937">
                  <c:v>870</c:v>
                </c:pt>
                <c:pt idx="1938">
                  <c:v>870</c:v>
                </c:pt>
                <c:pt idx="1939">
                  <c:v>870</c:v>
                </c:pt>
                <c:pt idx="1940">
                  <c:v>870</c:v>
                </c:pt>
                <c:pt idx="1941">
                  <c:v>870</c:v>
                </c:pt>
                <c:pt idx="1942">
                  <c:v>870</c:v>
                </c:pt>
                <c:pt idx="1943">
                  <c:v>870</c:v>
                </c:pt>
                <c:pt idx="1944">
                  <c:v>870</c:v>
                </c:pt>
                <c:pt idx="1945">
                  <c:v>870</c:v>
                </c:pt>
                <c:pt idx="1946">
                  <c:v>870</c:v>
                </c:pt>
                <c:pt idx="1947">
                  <c:v>870</c:v>
                </c:pt>
                <c:pt idx="1948">
                  <c:v>870</c:v>
                </c:pt>
                <c:pt idx="1949">
                  <c:v>870</c:v>
                </c:pt>
                <c:pt idx="1950">
                  <c:v>870</c:v>
                </c:pt>
                <c:pt idx="1951">
                  <c:v>870</c:v>
                </c:pt>
                <c:pt idx="1952">
                  <c:v>870</c:v>
                </c:pt>
                <c:pt idx="1953">
                  <c:v>870</c:v>
                </c:pt>
                <c:pt idx="1954">
                  <c:v>870</c:v>
                </c:pt>
                <c:pt idx="1955">
                  <c:v>870</c:v>
                </c:pt>
                <c:pt idx="1956">
                  <c:v>870</c:v>
                </c:pt>
                <c:pt idx="1957">
                  <c:v>870</c:v>
                </c:pt>
                <c:pt idx="1958">
                  <c:v>870</c:v>
                </c:pt>
                <c:pt idx="1959">
                  <c:v>870</c:v>
                </c:pt>
                <c:pt idx="1960">
                  <c:v>870</c:v>
                </c:pt>
                <c:pt idx="1961">
                  <c:v>870</c:v>
                </c:pt>
                <c:pt idx="1962">
                  <c:v>870</c:v>
                </c:pt>
                <c:pt idx="1963">
                  <c:v>870</c:v>
                </c:pt>
                <c:pt idx="1964">
                  <c:v>870</c:v>
                </c:pt>
                <c:pt idx="1965">
                  <c:v>870</c:v>
                </c:pt>
                <c:pt idx="1966">
                  <c:v>870</c:v>
                </c:pt>
                <c:pt idx="1967">
                  <c:v>870</c:v>
                </c:pt>
                <c:pt idx="1968">
                  <c:v>870</c:v>
                </c:pt>
                <c:pt idx="1969">
                  <c:v>870</c:v>
                </c:pt>
                <c:pt idx="1970">
                  <c:v>870</c:v>
                </c:pt>
                <c:pt idx="1971">
                  <c:v>870</c:v>
                </c:pt>
                <c:pt idx="1972">
                  <c:v>870</c:v>
                </c:pt>
                <c:pt idx="1973">
                  <c:v>870</c:v>
                </c:pt>
                <c:pt idx="1974">
                  <c:v>870</c:v>
                </c:pt>
                <c:pt idx="1975">
                  <c:v>870</c:v>
                </c:pt>
                <c:pt idx="1976">
                  <c:v>870</c:v>
                </c:pt>
                <c:pt idx="1977">
                  <c:v>870</c:v>
                </c:pt>
                <c:pt idx="1978">
                  <c:v>870</c:v>
                </c:pt>
                <c:pt idx="1979">
                  <c:v>870</c:v>
                </c:pt>
                <c:pt idx="1980">
                  <c:v>870</c:v>
                </c:pt>
                <c:pt idx="1981">
                  <c:v>870</c:v>
                </c:pt>
                <c:pt idx="1982">
                  <c:v>870</c:v>
                </c:pt>
                <c:pt idx="1983">
                  <c:v>870</c:v>
                </c:pt>
                <c:pt idx="1984">
                  <c:v>870</c:v>
                </c:pt>
                <c:pt idx="1985">
                  <c:v>870</c:v>
                </c:pt>
                <c:pt idx="1986">
                  <c:v>870</c:v>
                </c:pt>
                <c:pt idx="1987">
                  <c:v>870</c:v>
                </c:pt>
                <c:pt idx="1988">
                  <c:v>870</c:v>
                </c:pt>
                <c:pt idx="1989">
                  <c:v>870</c:v>
                </c:pt>
                <c:pt idx="1990">
                  <c:v>870</c:v>
                </c:pt>
                <c:pt idx="1991">
                  <c:v>870</c:v>
                </c:pt>
                <c:pt idx="1992">
                  <c:v>870</c:v>
                </c:pt>
                <c:pt idx="1993">
                  <c:v>870</c:v>
                </c:pt>
                <c:pt idx="1994">
                  <c:v>870</c:v>
                </c:pt>
                <c:pt idx="1995">
                  <c:v>870</c:v>
                </c:pt>
                <c:pt idx="1996">
                  <c:v>870</c:v>
                </c:pt>
                <c:pt idx="1997">
                  <c:v>870</c:v>
                </c:pt>
                <c:pt idx="1998">
                  <c:v>870</c:v>
                </c:pt>
                <c:pt idx="1999">
                  <c:v>870</c:v>
                </c:pt>
                <c:pt idx="2000">
                  <c:v>870</c:v>
                </c:pt>
                <c:pt idx="2001">
                  <c:v>870</c:v>
                </c:pt>
                <c:pt idx="2002">
                  <c:v>870</c:v>
                </c:pt>
                <c:pt idx="2003">
                  <c:v>870</c:v>
                </c:pt>
                <c:pt idx="2004">
                  <c:v>870</c:v>
                </c:pt>
                <c:pt idx="2005">
                  <c:v>870</c:v>
                </c:pt>
                <c:pt idx="2006">
                  <c:v>870</c:v>
                </c:pt>
                <c:pt idx="2007">
                  <c:v>870</c:v>
                </c:pt>
                <c:pt idx="2008">
                  <c:v>870</c:v>
                </c:pt>
                <c:pt idx="2009">
                  <c:v>870</c:v>
                </c:pt>
                <c:pt idx="2010">
                  <c:v>870</c:v>
                </c:pt>
                <c:pt idx="2011">
                  <c:v>870</c:v>
                </c:pt>
                <c:pt idx="2012">
                  <c:v>870</c:v>
                </c:pt>
                <c:pt idx="2013">
                  <c:v>870</c:v>
                </c:pt>
                <c:pt idx="2014">
                  <c:v>870</c:v>
                </c:pt>
                <c:pt idx="2015">
                  <c:v>870</c:v>
                </c:pt>
                <c:pt idx="2016">
                  <c:v>870</c:v>
                </c:pt>
                <c:pt idx="2017">
                  <c:v>870</c:v>
                </c:pt>
                <c:pt idx="2018">
                  <c:v>870</c:v>
                </c:pt>
                <c:pt idx="2019">
                  <c:v>870</c:v>
                </c:pt>
                <c:pt idx="2020">
                  <c:v>870</c:v>
                </c:pt>
                <c:pt idx="2021">
                  <c:v>870</c:v>
                </c:pt>
                <c:pt idx="2022">
                  <c:v>870</c:v>
                </c:pt>
                <c:pt idx="2023">
                  <c:v>870</c:v>
                </c:pt>
                <c:pt idx="2024">
                  <c:v>870</c:v>
                </c:pt>
                <c:pt idx="2025">
                  <c:v>870</c:v>
                </c:pt>
                <c:pt idx="2026">
                  <c:v>870</c:v>
                </c:pt>
                <c:pt idx="2027">
                  <c:v>870</c:v>
                </c:pt>
                <c:pt idx="2028">
                  <c:v>870</c:v>
                </c:pt>
                <c:pt idx="2029">
                  <c:v>870</c:v>
                </c:pt>
                <c:pt idx="2030">
                  <c:v>870</c:v>
                </c:pt>
                <c:pt idx="2031">
                  <c:v>870</c:v>
                </c:pt>
                <c:pt idx="2032">
                  <c:v>870</c:v>
                </c:pt>
                <c:pt idx="2033">
                  <c:v>870</c:v>
                </c:pt>
                <c:pt idx="2034">
                  <c:v>870</c:v>
                </c:pt>
                <c:pt idx="2035">
                  <c:v>870</c:v>
                </c:pt>
                <c:pt idx="2036">
                  <c:v>870</c:v>
                </c:pt>
                <c:pt idx="2037">
                  <c:v>870</c:v>
                </c:pt>
                <c:pt idx="2038">
                  <c:v>870</c:v>
                </c:pt>
                <c:pt idx="2039">
                  <c:v>870</c:v>
                </c:pt>
                <c:pt idx="2040">
                  <c:v>870</c:v>
                </c:pt>
                <c:pt idx="2041">
                  <c:v>870</c:v>
                </c:pt>
                <c:pt idx="2042">
                  <c:v>870</c:v>
                </c:pt>
                <c:pt idx="2043">
                  <c:v>870</c:v>
                </c:pt>
                <c:pt idx="2044">
                  <c:v>870</c:v>
                </c:pt>
                <c:pt idx="2045">
                  <c:v>870</c:v>
                </c:pt>
                <c:pt idx="2046">
                  <c:v>870</c:v>
                </c:pt>
                <c:pt idx="2047">
                  <c:v>870</c:v>
                </c:pt>
                <c:pt idx="2048">
                  <c:v>870</c:v>
                </c:pt>
                <c:pt idx="2049">
                  <c:v>870</c:v>
                </c:pt>
                <c:pt idx="2050">
                  <c:v>870</c:v>
                </c:pt>
                <c:pt idx="2051">
                  <c:v>870</c:v>
                </c:pt>
                <c:pt idx="2052">
                  <c:v>870</c:v>
                </c:pt>
                <c:pt idx="2053">
                  <c:v>870</c:v>
                </c:pt>
                <c:pt idx="2054">
                  <c:v>870</c:v>
                </c:pt>
                <c:pt idx="2055">
                  <c:v>870</c:v>
                </c:pt>
                <c:pt idx="2056">
                  <c:v>870</c:v>
                </c:pt>
                <c:pt idx="2057">
                  <c:v>870</c:v>
                </c:pt>
                <c:pt idx="2058">
                  <c:v>870</c:v>
                </c:pt>
                <c:pt idx="2059">
                  <c:v>870</c:v>
                </c:pt>
                <c:pt idx="2060">
                  <c:v>870</c:v>
                </c:pt>
                <c:pt idx="2061">
                  <c:v>870</c:v>
                </c:pt>
                <c:pt idx="2062">
                  <c:v>870</c:v>
                </c:pt>
                <c:pt idx="2063">
                  <c:v>870</c:v>
                </c:pt>
                <c:pt idx="2064">
                  <c:v>870</c:v>
                </c:pt>
                <c:pt idx="2065">
                  <c:v>870</c:v>
                </c:pt>
                <c:pt idx="2066">
                  <c:v>870</c:v>
                </c:pt>
                <c:pt idx="2067">
                  <c:v>870</c:v>
                </c:pt>
                <c:pt idx="2068">
                  <c:v>870</c:v>
                </c:pt>
                <c:pt idx="2069">
                  <c:v>870</c:v>
                </c:pt>
                <c:pt idx="2070">
                  <c:v>870</c:v>
                </c:pt>
                <c:pt idx="2071">
                  <c:v>870</c:v>
                </c:pt>
                <c:pt idx="2072">
                  <c:v>870</c:v>
                </c:pt>
                <c:pt idx="2073">
                  <c:v>870</c:v>
                </c:pt>
                <c:pt idx="2074">
                  <c:v>870</c:v>
                </c:pt>
                <c:pt idx="2075">
                  <c:v>870</c:v>
                </c:pt>
                <c:pt idx="2076">
                  <c:v>870</c:v>
                </c:pt>
                <c:pt idx="2077">
                  <c:v>870</c:v>
                </c:pt>
                <c:pt idx="2078">
                  <c:v>870</c:v>
                </c:pt>
                <c:pt idx="2079">
                  <c:v>870</c:v>
                </c:pt>
                <c:pt idx="2080">
                  <c:v>870</c:v>
                </c:pt>
                <c:pt idx="2081">
                  <c:v>870</c:v>
                </c:pt>
                <c:pt idx="2082">
                  <c:v>870</c:v>
                </c:pt>
                <c:pt idx="2083">
                  <c:v>870</c:v>
                </c:pt>
                <c:pt idx="2084">
                  <c:v>870</c:v>
                </c:pt>
                <c:pt idx="2085">
                  <c:v>870</c:v>
                </c:pt>
                <c:pt idx="2086">
                  <c:v>870</c:v>
                </c:pt>
                <c:pt idx="2087">
                  <c:v>870</c:v>
                </c:pt>
                <c:pt idx="2088">
                  <c:v>870</c:v>
                </c:pt>
                <c:pt idx="2089">
                  <c:v>870</c:v>
                </c:pt>
                <c:pt idx="2090">
                  <c:v>870</c:v>
                </c:pt>
                <c:pt idx="2091">
                  <c:v>870</c:v>
                </c:pt>
                <c:pt idx="2092">
                  <c:v>870</c:v>
                </c:pt>
                <c:pt idx="2093">
                  <c:v>870</c:v>
                </c:pt>
                <c:pt idx="2094">
                  <c:v>870</c:v>
                </c:pt>
                <c:pt idx="2095">
                  <c:v>870</c:v>
                </c:pt>
                <c:pt idx="2096">
                  <c:v>870</c:v>
                </c:pt>
                <c:pt idx="2097">
                  <c:v>870</c:v>
                </c:pt>
                <c:pt idx="2098">
                  <c:v>870</c:v>
                </c:pt>
                <c:pt idx="2099">
                  <c:v>870</c:v>
                </c:pt>
                <c:pt idx="2100">
                  <c:v>870</c:v>
                </c:pt>
                <c:pt idx="2101">
                  <c:v>870</c:v>
                </c:pt>
                <c:pt idx="2102">
                  <c:v>870</c:v>
                </c:pt>
                <c:pt idx="2103">
                  <c:v>870</c:v>
                </c:pt>
                <c:pt idx="2104">
                  <c:v>870</c:v>
                </c:pt>
                <c:pt idx="2105">
                  <c:v>870</c:v>
                </c:pt>
                <c:pt idx="2106">
                  <c:v>870</c:v>
                </c:pt>
                <c:pt idx="2107">
                  <c:v>870</c:v>
                </c:pt>
                <c:pt idx="2108">
                  <c:v>870</c:v>
                </c:pt>
                <c:pt idx="2109">
                  <c:v>870</c:v>
                </c:pt>
                <c:pt idx="2110">
                  <c:v>870</c:v>
                </c:pt>
                <c:pt idx="2111">
                  <c:v>870</c:v>
                </c:pt>
                <c:pt idx="2112">
                  <c:v>870</c:v>
                </c:pt>
                <c:pt idx="2113">
                  <c:v>870</c:v>
                </c:pt>
                <c:pt idx="2114">
                  <c:v>870</c:v>
                </c:pt>
                <c:pt idx="2115">
                  <c:v>870</c:v>
                </c:pt>
                <c:pt idx="2116">
                  <c:v>870</c:v>
                </c:pt>
                <c:pt idx="2117">
                  <c:v>870</c:v>
                </c:pt>
                <c:pt idx="2118">
                  <c:v>870</c:v>
                </c:pt>
                <c:pt idx="2119">
                  <c:v>870</c:v>
                </c:pt>
                <c:pt idx="2120">
                  <c:v>870</c:v>
                </c:pt>
                <c:pt idx="2121">
                  <c:v>870</c:v>
                </c:pt>
                <c:pt idx="2122">
                  <c:v>870</c:v>
                </c:pt>
                <c:pt idx="2123">
                  <c:v>870</c:v>
                </c:pt>
                <c:pt idx="2124">
                  <c:v>870</c:v>
                </c:pt>
                <c:pt idx="2125">
                  <c:v>870</c:v>
                </c:pt>
                <c:pt idx="2126">
                  <c:v>870</c:v>
                </c:pt>
                <c:pt idx="2127">
                  <c:v>870</c:v>
                </c:pt>
                <c:pt idx="2128">
                  <c:v>870</c:v>
                </c:pt>
                <c:pt idx="2129">
                  <c:v>870</c:v>
                </c:pt>
                <c:pt idx="2130">
                  <c:v>870</c:v>
                </c:pt>
                <c:pt idx="2131">
                  <c:v>870</c:v>
                </c:pt>
                <c:pt idx="2132">
                  <c:v>870</c:v>
                </c:pt>
                <c:pt idx="2133">
                  <c:v>870</c:v>
                </c:pt>
                <c:pt idx="2134">
                  <c:v>870</c:v>
                </c:pt>
                <c:pt idx="2135">
                  <c:v>870</c:v>
                </c:pt>
                <c:pt idx="2136">
                  <c:v>870</c:v>
                </c:pt>
                <c:pt idx="2137">
                  <c:v>870</c:v>
                </c:pt>
                <c:pt idx="2138">
                  <c:v>870</c:v>
                </c:pt>
                <c:pt idx="2139">
                  <c:v>870</c:v>
                </c:pt>
                <c:pt idx="2140">
                  <c:v>870</c:v>
                </c:pt>
                <c:pt idx="2141">
                  <c:v>870</c:v>
                </c:pt>
                <c:pt idx="2142">
                  <c:v>870</c:v>
                </c:pt>
                <c:pt idx="2143">
                  <c:v>870</c:v>
                </c:pt>
                <c:pt idx="2144">
                  <c:v>870</c:v>
                </c:pt>
                <c:pt idx="2145">
                  <c:v>870</c:v>
                </c:pt>
                <c:pt idx="2146">
                  <c:v>870</c:v>
                </c:pt>
                <c:pt idx="2147">
                  <c:v>870</c:v>
                </c:pt>
                <c:pt idx="2148">
                  <c:v>870</c:v>
                </c:pt>
                <c:pt idx="2149">
                  <c:v>870</c:v>
                </c:pt>
                <c:pt idx="2150">
                  <c:v>870</c:v>
                </c:pt>
                <c:pt idx="2151">
                  <c:v>870</c:v>
                </c:pt>
                <c:pt idx="2152">
                  <c:v>870</c:v>
                </c:pt>
                <c:pt idx="2153">
                  <c:v>870</c:v>
                </c:pt>
                <c:pt idx="2154">
                  <c:v>870</c:v>
                </c:pt>
                <c:pt idx="2155">
                  <c:v>870</c:v>
                </c:pt>
                <c:pt idx="2156">
                  <c:v>870</c:v>
                </c:pt>
                <c:pt idx="2157">
                  <c:v>870</c:v>
                </c:pt>
                <c:pt idx="2158">
                  <c:v>870</c:v>
                </c:pt>
                <c:pt idx="2159">
                  <c:v>870</c:v>
                </c:pt>
                <c:pt idx="2160">
                  <c:v>870</c:v>
                </c:pt>
                <c:pt idx="2161">
                  <c:v>870</c:v>
                </c:pt>
                <c:pt idx="2162">
                  <c:v>870</c:v>
                </c:pt>
                <c:pt idx="2163">
                  <c:v>870</c:v>
                </c:pt>
                <c:pt idx="2164">
                  <c:v>870</c:v>
                </c:pt>
                <c:pt idx="2165">
                  <c:v>870</c:v>
                </c:pt>
                <c:pt idx="2166">
                  <c:v>870</c:v>
                </c:pt>
                <c:pt idx="2167">
                  <c:v>870</c:v>
                </c:pt>
                <c:pt idx="2168">
                  <c:v>870</c:v>
                </c:pt>
                <c:pt idx="2169">
                  <c:v>870</c:v>
                </c:pt>
                <c:pt idx="2170">
                  <c:v>870</c:v>
                </c:pt>
                <c:pt idx="2171">
                  <c:v>870</c:v>
                </c:pt>
                <c:pt idx="2172">
                  <c:v>870</c:v>
                </c:pt>
                <c:pt idx="2173">
                  <c:v>870</c:v>
                </c:pt>
                <c:pt idx="2174">
                  <c:v>870</c:v>
                </c:pt>
                <c:pt idx="2175">
                  <c:v>870</c:v>
                </c:pt>
                <c:pt idx="2176">
                  <c:v>870</c:v>
                </c:pt>
                <c:pt idx="2177">
                  <c:v>870</c:v>
                </c:pt>
                <c:pt idx="2178">
                  <c:v>870</c:v>
                </c:pt>
                <c:pt idx="2179">
                  <c:v>870</c:v>
                </c:pt>
                <c:pt idx="2180">
                  <c:v>870</c:v>
                </c:pt>
                <c:pt idx="2181">
                  <c:v>870</c:v>
                </c:pt>
                <c:pt idx="2182">
                  <c:v>870</c:v>
                </c:pt>
                <c:pt idx="2183">
                  <c:v>870</c:v>
                </c:pt>
                <c:pt idx="2184">
                  <c:v>870</c:v>
                </c:pt>
                <c:pt idx="2185">
                  <c:v>870</c:v>
                </c:pt>
                <c:pt idx="2186">
                  <c:v>870</c:v>
                </c:pt>
                <c:pt idx="2187">
                  <c:v>870</c:v>
                </c:pt>
                <c:pt idx="2188">
                  <c:v>870</c:v>
                </c:pt>
                <c:pt idx="2189">
                  <c:v>870</c:v>
                </c:pt>
                <c:pt idx="2190">
                  <c:v>870</c:v>
                </c:pt>
                <c:pt idx="2191">
                  <c:v>870</c:v>
                </c:pt>
                <c:pt idx="2192">
                  <c:v>870</c:v>
                </c:pt>
                <c:pt idx="2193">
                  <c:v>870</c:v>
                </c:pt>
                <c:pt idx="2194">
                  <c:v>870</c:v>
                </c:pt>
                <c:pt idx="2195">
                  <c:v>870</c:v>
                </c:pt>
                <c:pt idx="2196">
                  <c:v>870</c:v>
                </c:pt>
                <c:pt idx="2197">
                  <c:v>870</c:v>
                </c:pt>
                <c:pt idx="2198">
                  <c:v>870</c:v>
                </c:pt>
                <c:pt idx="2199">
                  <c:v>870</c:v>
                </c:pt>
                <c:pt idx="2200">
                  <c:v>870</c:v>
                </c:pt>
                <c:pt idx="2201">
                  <c:v>870</c:v>
                </c:pt>
                <c:pt idx="2202">
                  <c:v>870</c:v>
                </c:pt>
                <c:pt idx="2203">
                  <c:v>870</c:v>
                </c:pt>
                <c:pt idx="2204">
                  <c:v>870</c:v>
                </c:pt>
                <c:pt idx="2205">
                  <c:v>870</c:v>
                </c:pt>
                <c:pt idx="2206">
                  <c:v>870</c:v>
                </c:pt>
                <c:pt idx="2207">
                  <c:v>870</c:v>
                </c:pt>
                <c:pt idx="2208">
                  <c:v>870</c:v>
                </c:pt>
                <c:pt idx="2209">
                  <c:v>870</c:v>
                </c:pt>
                <c:pt idx="2210">
                  <c:v>870</c:v>
                </c:pt>
                <c:pt idx="2211">
                  <c:v>870</c:v>
                </c:pt>
                <c:pt idx="2212">
                  <c:v>870</c:v>
                </c:pt>
                <c:pt idx="2213">
                  <c:v>870</c:v>
                </c:pt>
                <c:pt idx="2214">
                  <c:v>870</c:v>
                </c:pt>
                <c:pt idx="2215">
                  <c:v>870</c:v>
                </c:pt>
                <c:pt idx="2216">
                  <c:v>870</c:v>
                </c:pt>
                <c:pt idx="2217">
                  <c:v>870</c:v>
                </c:pt>
                <c:pt idx="2218">
                  <c:v>870</c:v>
                </c:pt>
                <c:pt idx="2219">
                  <c:v>870</c:v>
                </c:pt>
                <c:pt idx="2220">
                  <c:v>870</c:v>
                </c:pt>
                <c:pt idx="2221">
                  <c:v>870</c:v>
                </c:pt>
                <c:pt idx="2222">
                  <c:v>870</c:v>
                </c:pt>
                <c:pt idx="2223">
                  <c:v>870</c:v>
                </c:pt>
                <c:pt idx="2224">
                  <c:v>870</c:v>
                </c:pt>
                <c:pt idx="2225">
                  <c:v>870</c:v>
                </c:pt>
                <c:pt idx="2226">
                  <c:v>870</c:v>
                </c:pt>
                <c:pt idx="2227">
                  <c:v>870</c:v>
                </c:pt>
                <c:pt idx="2228">
                  <c:v>870</c:v>
                </c:pt>
                <c:pt idx="2229">
                  <c:v>870</c:v>
                </c:pt>
                <c:pt idx="2230">
                  <c:v>870</c:v>
                </c:pt>
                <c:pt idx="2231">
                  <c:v>870</c:v>
                </c:pt>
                <c:pt idx="2232">
                  <c:v>870</c:v>
                </c:pt>
                <c:pt idx="2233">
                  <c:v>870</c:v>
                </c:pt>
                <c:pt idx="2234">
                  <c:v>870</c:v>
                </c:pt>
                <c:pt idx="2235">
                  <c:v>870</c:v>
                </c:pt>
                <c:pt idx="2236">
                  <c:v>870</c:v>
                </c:pt>
                <c:pt idx="2237">
                  <c:v>870</c:v>
                </c:pt>
                <c:pt idx="2238">
                  <c:v>870</c:v>
                </c:pt>
                <c:pt idx="2239">
                  <c:v>870</c:v>
                </c:pt>
                <c:pt idx="2240">
                  <c:v>870</c:v>
                </c:pt>
                <c:pt idx="2241">
                  <c:v>870</c:v>
                </c:pt>
                <c:pt idx="2242">
                  <c:v>870</c:v>
                </c:pt>
                <c:pt idx="2243">
                  <c:v>870</c:v>
                </c:pt>
                <c:pt idx="2244">
                  <c:v>870</c:v>
                </c:pt>
                <c:pt idx="2245">
                  <c:v>870</c:v>
                </c:pt>
                <c:pt idx="2246">
                  <c:v>870</c:v>
                </c:pt>
                <c:pt idx="2247">
                  <c:v>870</c:v>
                </c:pt>
                <c:pt idx="2248">
                  <c:v>870</c:v>
                </c:pt>
                <c:pt idx="2249">
                  <c:v>870</c:v>
                </c:pt>
                <c:pt idx="2250">
                  <c:v>870</c:v>
                </c:pt>
                <c:pt idx="2251">
                  <c:v>870</c:v>
                </c:pt>
                <c:pt idx="2252">
                  <c:v>870</c:v>
                </c:pt>
                <c:pt idx="2253">
                  <c:v>870</c:v>
                </c:pt>
                <c:pt idx="2254">
                  <c:v>870</c:v>
                </c:pt>
                <c:pt idx="2255">
                  <c:v>870</c:v>
                </c:pt>
                <c:pt idx="2256">
                  <c:v>870</c:v>
                </c:pt>
                <c:pt idx="2257">
                  <c:v>870</c:v>
                </c:pt>
                <c:pt idx="2258">
                  <c:v>870</c:v>
                </c:pt>
                <c:pt idx="2259">
                  <c:v>870</c:v>
                </c:pt>
                <c:pt idx="2260">
                  <c:v>870</c:v>
                </c:pt>
                <c:pt idx="2261">
                  <c:v>870</c:v>
                </c:pt>
                <c:pt idx="2262">
                  <c:v>870</c:v>
                </c:pt>
                <c:pt idx="2263">
                  <c:v>870</c:v>
                </c:pt>
                <c:pt idx="2264">
                  <c:v>870</c:v>
                </c:pt>
                <c:pt idx="2265">
                  <c:v>870</c:v>
                </c:pt>
                <c:pt idx="2266">
                  <c:v>870</c:v>
                </c:pt>
                <c:pt idx="2267">
                  <c:v>870</c:v>
                </c:pt>
                <c:pt idx="2268">
                  <c:v>870</c:v>
                </c:pt>
                <c:pt idx="2269">
                  <c:v>870</c:v>
                </c:pt>
                <c:pt idx="2270">
                  <c:v>870</c:v>
                </c:pt>
                <c:pt idx="2271">
                  <c:v>870</c:v>
                </c:pt>
                <c:pt idx="2272">
                  <c:v>870</c:v>
                </c:pt>
                <c:pt idx="2273">
                  <c:v>870</c:v>
                </c:pt>
                <c:pt idx="2274">
                  <c:v>870</c:v>
                </c:pt>
                <c:pt idx="2275">
                  <c:v>870</c:v>
                </c:pt>
                <c:pt idx="2276">
                  <c:v>870</c:v>
                </c:pt>
                <c:pt idx="2277">
                  <c:v>870</c:v>
                </c:pt>
                <c:pt idx="2278">
                  <c:v>870</c:v>
                </c:pt>
                <c:pt idx="2279">
                  <c:v>870</c:v>
                </c:pt>
                <c:pt idx="2280">
                  <c:v>870</c:v>
                </c:pt>
                <c:pt idx="2281">
                  <c:v>870</c:v>
                </c:pt>
                <c:pt idx="2282">
                  <c:v>870</c:v>
                </c:pt>
                <c:pt idx="2283">
                  <c:v>870</c:v>
                </c:pt>
                <c:pt idx="2284">
                  <c:v>870</c:v>
                </c:pt>
                <c:pt idx="2285">
                  <c:v>870</c:v>
                </c:pt>
                <c:pt idx="2286">
                  <c:v>870</c:v>
                </c:pt>
                <c:pt idx="2287">
                  <c:v>870</c:v>
                </c:pt>
                <c:pt idx="2288">
                  <c:v>870</c:v>
                </c:pt>
                <c:pt idx="2289">
                  <c:v>870</c:v>
                </c:pt>
                <c:pt idx="2290">
                  <c:v>870</c:v>
                </c:pt>
                <c:pt idx="2291">
                  <c:v>870</c:v>
                </c:pt>
                <c:pt idx="2292">
                  <c:v>870</c:v>
                </c:pt>
                <c:pt idx="2293">
                  <c:v>870</c:v>
                </c:pt>
                <c:pt idx="2294">
                  <c:v>870</c:v>
                </c:pt>
                <c:pt idx="2295">
                  <c:v>870</c:v>
                </c:pt>
                <c:pt idx="2296">
                  <c:v>870</c:v>
                </c:pt>
                <c:pt idx="2297">
                  <c:v>870</c:v>
                </c:pt>
                <c:pt idx="2298">
                  <c:v>870</c:v>
                </c:pt>
                <c:pt idx="2299">
                  <c:v>870</c:v>
                </c:pt>
                <c:pt idx="2300">
                  <c:v>870</c:v>
                </c:pt>
                <c:pt idx="2301">
                  <c:v>870</c:v>
                </c:pt>
                <c:pt idx="2302">
                  <c:v>870</c:v>
                </c:pt>
                <c:pt idx="2303">
                  <c:v>870</c:v>
                </c:pt>
                <c:pt idx="2304">
                  <c:v>870</c:v>
                </c:pt>
                <c:pt idx="2305">
                  <c:v>870</c:v>
                </c:pt>
                <c:pt idx="2306">
                  <c:v>870</c:v>
                </c:pt>
                <c:pt idx="2307">
                  <c:v>870</c:v>
                </c:pt>
                <c:pt idx="2308">
                  <c:v>870</c:v>
                </c:pt>
                <c:pt idx="2309">
                  <c:v>870</c:v>
                </c:pt>
                <c:pt idx="2310">
                  <c:v>870</c:v>
                </c:pt>
                <c:pt idx="2311">
                  <c:v>870</c:v>
                </c:pt>
                <c:pt idx="2312">
                  <c:v>870</c:v>
                </c:pt>
                <c:pt idx="2313">
                  <c:v>870</c:v>
                </c:pt>
                <c:pt idx="2314">
                  <c:v>870</c:v>
                </c:pt>
                <c:pt idx="2315">
                  <c:v>870</c:v>
                </c:pt>
                <c:pt idx="2316">
                  <c:v>870</c:v>
                </c:pt>
                <c:pt idx="2317">
                  <c:v>870</c:v>
                </c:pt>
                <c:pt idx="2318">
                  <c:v>870</c:v>
                </c:pt>
                <c:pt idx="2319">
                  <c:v>870</c:v>
                </c:pt>
                <c:pt idx="2320">
                  <c:v>870</c:v>
                </c:pt>
                <c:pt idx="2321">
                  <c:v>870</c:v>
                </c:pt>
                <c:pt idx="2322">
                  <c:v>870</c:v>
                </c:pt>
                <c:pt idx="2323">
                  <c:v>870</c:v>
                </c:pt>
                <c:pt idx="2324">
                  <c:v>870</c:v>
                </c:pt>
                <c:pt idx="2325">
                  <c:v>870</c:v>
                </c:pt>
                <c:pt idx="2326">
                  <c:v>870</c:v>
                </c:pt>
                <c:pt idx="2327">
                  <c:v>870</c:v>
                </c:pt>
                <c:pt idx="2328">
                  <c:v>870</c:v>
                </c:pt>
                <c:pt idx="2329">
                  <c:v>870</c:v>
                </c:pt>
                <c:pt idx="2330">
                  <c:v>870</c:v>
                </c:pt>
                <c:pt idx="2331">
                  <c:v>870</c:v>
                </c:pt>
                <c:pt idx="2332">
                  <c:v>870</c:v>
                </c:pt>
                <c:pt idx="2333">
                  <c:v>870</c:v>
                </c:pt>
                <c:pt idx="2334">
                  <c:v>870</c:v>
                </c:pt>
                <c:pt idx="2335">
                  <c:v>870</c:v>
                </c:pt>
                <c:pt idx="2336">
                  <c:v>870</c:v>
                </c:pt>
                <c:pt idx="2337">
                  <c:v>870</c:v>
                </c:pt>
                <c:pt idx="2338">
                  <c:v>870</c:v>
                </c:pt>
                <c:pt idx="2339">
                  <c:v>870</c:v>
                </c:pt>
                <c:pt idx="2340">
                  <c:v>870</c:v>
                </c:pt>
                <c:pt idx="2341">
                  <c:v>870</c:v>
                </c:pt>
                <c:pt idx="2342">
                  <c:v>870</c:v>
                </c:pt>
                <c:pt idx="2343">
                  <c:v>870</c:v>
                </c:pt>
                <c:pt idx="2344">
                  <c:v>870</c:v>
                </c:pt>
                <c:pt idx="2345">
                  <c:v>870</c:v>
                </c:pt>
                <c:pt idx="2346">
                  <c:v>870</c:v>
                </c:pt>
                <c:pt idx="2347">
                  <c:v>870</c:v>
                </c:pt>
                <c:pt idx="2348">
                  <c:v>870</c:v>
                </c:pt>
                <c:pt idx="2349">
                  <c:v>870</c:v>
                </c:pt>
                <c:pt idx="2350">
                  <c:v>870</c:v>
                </c:pt>
                <c:pt idx="2351">
                  <c:v>870</c:v>
                </c:pt>
                <c:pt idx="2352">
                  <c:v>870</c:v>
                </c:pt>
                <c:pt idx="2353">
                  <c:v>870</c:v>
                </c:pt>
                <c:pt idx="2354">
                  <c:v>870</c:v>
                </c:pt>
                <c:pt idx="2355">
                  <c:v>870</c:v>
                </c:pt>
                <c:pt idx="2356">
                  <c:v>870</c:v>
                </c:pt>
                <c:pt idx="2357">
                  <c:v>870</c:v>
                </c:pt>
                <c:pt idx="2358">
                  <c:v>870</c:v>
                </c:pt>
                <c:pt idx="2359">
                  <c:v>870</c:v>
                </c:pt>
                <c:pt idx="2360">
                  <c:v>870</c:v>
                </c:pt>
                <c:pt idx="2361">
                  <c:v>870</c:v>
                </c:pt>
                <c:pt idx="2362">
                  <c:v>870</c:v>
                </c:pt>
                <c:pt idx="2363">
                  <c:v>870</c:v>
                </c:pt>
                <c:pt idx="2364">
                  <c:v>870</c:v>
                </c:pt>
                <c:pt idx="2365">
                  <c:v>870</c:v>
                </c:pt>
                <c:pt idx="2366">
                  <c:v>870</c:v>
                </c:pt>
                <c:pt idx="2367">
                  <c:v>870</c:v>
                </c:pt>
                <c:pt idx="2368">
                  <c:v>870</c:v>
                </c:pt>
                <c:pt idx="2369">
                  <c:v>870</c:v>
                </c:pt>
                <c:pt idx="2370">
                  <c:v>870</c:v>
                </c:pt>
                <c:pt idx="2371">
                  <c:v>870</c:v>
                </c:pt>
                <c:pt idx="2372">
                  <c:v>870</c:v>
                </c:pt>
                <c:pt idx="2373">
                  <c:v>870</c:v>
                </c:pt>
                <c:pt idx="2374">
                  <c:v>870</c:v>
                </c:pt>
                <c:pt idx="2375">
                  <c:v>870</c:v>
                </c:pt>
                <c:pt idx="2376">
                  <c:v>870</c:v>
                </c:pt>
                <c:pt idx="2377">
                  <c:v>870</c:v>
                </c:pt>
                <c:pt idx="2378">
                  <c:v>870</c:v>
                </c:pt>
                <c:pt idx="2379">
                  <c:v>870</c:v>
                </c:pt>
                <c:pt idx="2380">
                  <c:v>870</c:v>
                </c:pt>
                <c:pt idx="2381">
                  <c:v>870</c:v>
                </c:pt>
                <c:pt idx="2382">
                  <c:v>870</c:v>
                </c:pt>
                <c:pt idx="2383">
                  <c:v>870</c:v>
                </c:pt>
                <c:pt idx="2384">
                  <c:v>870</c:v>
                </c:pt>
                <c:pt idx="2385">
                  <c:v>870</c:v>
                </c:pt>
                <c:pt idx="2386">
                  <c:v>870</c:v>
                </c:pt>
                <c:pt idx="2387">
                  <c:v>870</c:v>
                </c:pt>
                <c:pt idx="2388">
                  <c:v>870</c:v>
                </c:pt>
                <c:pt idx="2389">
                  <c:v>870</c:v>
                </c:pt>
                <c:pt idx="2390">
                  <c:v>870</c:v>
                </c:pt>
                <c:pt idx="2391">
                  <c:v>870</c:v>
                </c:pt>
                <c:pt idx="2392">
                  <c:v>870</c:v>
                </c:pt>
                <c:pt idx="2393">
                  <c:v>870</c:v>
                </c:pt>
                <c:pt idx="2394">
                  <c:v>870</c:v>
                </c:pt>
                <c:pt idx="2395">
                  <c:v>870</c:v>
                </c:pt>
                <c:pt idx="2396">
                  <c:v>870</c:v>
                </c:pt>
                <c:pt idx="2397">
                  <c:v>870</c:v>
                </c:pt>
                <c:pt idx="2398">
                  <c:v>870</c:v>
                </c:pt>
                <c:pt idx="2399">
                  <c:v>870</c:v>
                </c:pt>
                <c:pt idx="2400">
                  <c:v>870</c:v>
                </c:pt>
                <c:pt idx="2401">
                  <c:v>870</c:v>
                </c:pt>
                <c:pt idx="2402">
                  <c:v>870</c:v>
                </c:pt>
                <c:pt idx="2403">
                  <c:v>870</c:v>
                </c:pt>
                <c:pt idx="2404">
                  <c:v>870</c:v>
                </c:pt>
                <c:pt idx="2405">
                  <c:v>870</c:v>
                </c:pt>
                <c:pt idx="2406">
                  <c:v>870</c:v>
                </c:pt>
                <c:pt idx="2407">
                  <c:v>870</c:v>
                </c:pt>
                <c:pt idx="2408">
                  <c:v>870</c:v>
                </c:pt>
                <c:pt idx="2409">
                  <c:v>870</c:v>
                </c:pt>
                <c:pt idx="2410">
                  <c:v>870</c:v>
                </c:pt>
                <c:pt idx="2411">
                  <c:v>870</c:v>
                </c:pt>
                <c:pt idx="2412">
                  <c:v>870</c:v>
                </c:pt>
                <c:pt idx="2413">
                  <c:v>870</c:v>
                </c:pt>
                <c:pt idx="2414">
                  <c:v>870</c:v>
                </c:pt>
                <c:pt idx="2415">
                  <c:v>870</c:v>
                </c:pt>
                <c:pt idx="2416">
                  <c:v>870</c:v>
                </c:pt>
                <c:pt idx="2417">
                  <c:v>870</c:v>
                </c:pt>
                <c:pt idx="2418">
                  <c:v>870</c:v>
                </c:pt>
                <c:pt idx="2419">
                  <c:v>870</c:v>
                </c:pt>
                <c:pt idx="2420">
                  <c:v>870</c:v>
                </c:pt>
                <c:pt idx="2421">
                  <c:v>870</c:v>
                </c:pt>
                <c:pt idx="2422">
                  <c:v>870</c:v>
                </c:pt>
                <c:pt idx="2423">
                  <c:v>870</c:v>
                </c:pt>
                <c:pt idx="2424">
                  <c:v>870</c:v>
                </c:pt>
                <c:pt idx="2425">
                  <c:v>870</c:v>
                </c:pt>
                <c:pt idx="2426">
                  <c:v>870</c:v>
                </c:pt>
                <c:pt idx="2427">
                  <c:v>870</c:v>
                </c:pt>
                <c:pt idx="2428">
                  <c:v>870</c:v>
                </c:pt>
                <c:pt idx="2429">
                  <c:v>870</c:v>
                </c:pt>
                <c:pt idx="2430">
                  <c:v>870</c:v>
                </c:pt>
                <c:pt idx="2431">
                  <c:v>870</c:v>
                </c:pt>
                <c:pt idx="2432">
                  <c:v>870</c:v>
                </c:pt>
                <c:pt idx="2433">
                  <c:v>870</c:v>
                </c:pt>
                <c:pt idx="2434">
                  <c:v>870</c:v>
                </c:pt>
                <c:pt idx="2435">
                  <c:v>870</c:v>
                </c:pt>
                <c:pt idx="2436">
                  <c:v>870</c:v>
                </c:pt>
                <c:pt idx="2437">
                  <c:v>870</c:v>
                </c:pt>
                <c:pt idx="2438">
                  <c:v>870</c:v>
                </c:pt>
                <c:pt idx="2439">
                  <c:v>870</c:v>
                </c:pt>
                <c:pt idx="2440">
                  <c:v>870</c:v>
                </c:pt>
                <c:pt idx="2441">
                  <c:v>870</c:v>
                </c:pt>
                <c:pt idx="2442">
                  <c:v>870</c:v>
                </c:pt>
                <c:pt idx="2443">
                  <c:v>870</c:v>
                </c:pt>
                <c:pt idx="2444">
                  <c:v>870</c:v>
                </c:pt>
                <c:pt idx="2445">
                  <c:v>870</c:v>
                </c:pt>
                <c:pt idx="2446">
                  <c:v>870</c:v>
                </c:pt>
                <c:pt idx="2447">
                  <c:v>870</c:v>
                </c:pt>
                <c:pt idx="2448">
                  <c:v>870</c:v>
                </c:pt>
                <c:pt idx="2449">
                  <c:v>870</c:v>
                </c:pt>
                <c:pt idx="2450">
                  <c:v>870</c:v>
                </c:pt>
                <c:pt idx="2451">
                  <c:v>870</c:v>
                </c:pt>
                <c:pt idx="2452">
                  <c:v>870</c:v>
                </c:pt>
                <c:pt idx="2453">
                  <c:v>870</c:v>
                </c:pt>
                <c:pt idx="2454">
                  <c:v>870</c:v>
                </c:pt>
                <c:pt idx="2455">
                  <c:v>870</c:v>
                </c:pt>
                <c:pt idx="2456">
                  <c:v>870</c:v>
                </c:pt>
                <c:pt idx="2457">
                  <c:v>870</c:v>
                </c:pt>
                <c:pt idx="2458">
                  <c:v>870</c:v>
                </c:pt>
                <c:pt idx="2459">
                  <c:v>870</c:v>
                </c:pt>
                <c:pt idx="2460">
                  <c:v>870</c:v>
                </c:pt>
                <c:pt idx="2461">
                  <c:v>870</c:v>
                </c:pt>
                <c:pt idx="2462">
                  <c:v>870</c:v>
                </c:pt>
                <c:pt idx="2463">
                  <c:v>870</c:v>
                </c:pt>
                <c:pt idx="2464">
                  <c:v>870</c:v>
                </c:pt>
                <c:pt idx="2465">
                  <c:v>870</c:v>
                </c:pt>
                <c:pt idx="2466">
                  <c:v>870</c:v>
                </c:pt>
                <c:pt idx="2467">
                  <c:v>870</c:v>
                </c:pt>
                <c:pt idx="2468">
                  <c:v>870</c:v>
                </c:pt>
                <c:pt idx="2469">
                  <c:v>870</c:v>
                </c:pt>
                <c:pt idx="2470">
                  <c:v>870</c:v>
                </c:pt>
                <c:pt idx="2471">
                  <c:v>870</c:v>
                </c:pt>
                <c:pt idx="2472">
                  <c:v>870</c:v>
                </c:pt>
                <c:pt idx="2473">
                  <c:v>870</c:v>
                </c:pt>
                <c:pt idx="2474">
                  <c:v>870</c:v>
                </c:pt>
                <c:pt idx="2475">
                  <c:v>870</c:v>
                </c:pt>
                <c:pt idx="2476">
                  <c:v>870</c:v>
                </c:pt>
                <c:pt idx="2477">
                  <c:v>870</c:v>
                </c:pt>
                <c:pt idx="2478">
                  <c:v>870</c:v>
                </c:pt>
                <c:pt idx="2479">
                  <c:v>870</c:v>
                </c:pt>
                <c:pt idx="2480">
                  <c:v>870</c:v>
                </c:pt>
                <c:pt idx="2481">
                  <c:v>870</c:v>
                </c:pt>
                <c:pt idx="2482">
                  <c:v>870</c:v>
                </c:pt>
                <c:pt idx="2483">
                  <c:v>870</c:v>
                </c:pt>
                <c:pt idx="2484">
                  <c:v>870</c:v>
                </c:pt>
                <c:pt idx="2485">
                  <c:v>870</c:v>
                </c:pt>
                <c:pt idx="2486">
                  <c:v>870</c:v>
                </c:pt>
                <c:pt idx="2487">
                  <c:v>870</c:v>
                </c:pt>
                <c:pt idx="2488">
                  <c:v>870</c:v>
                </c:pt>
                <c:pt idx="2489">
                  <c:v>870</c:v>
                </c:pt>
                <c:pt idx="2490">
                  <c:v>870</c:v>
                </c:pt>
                <c:pt idx="2491">
                  <c:v>870</c:v>
                </c:pt>
                <c:pt idx="2492">
                  <c:v>870</c:v>
                </c:pt>
                <c:pt idx="2493">
                  <c:v>870</c:v>
                </c:pt>
                <c:pt idx="2494">
                  <c:v>870</c:v>
                </c:pt>
                <c:pt idx="2495">
                  <c:v>870</c:v>
                </c:pt>
                <c:pt idx="2496">
                  <c:v>870</c:v>
                </c:pt>
                <c:pt idx="2497">
                  <c:v>870</c:v>
                </c:pt>
                <c:pt idx="2498">
                  <c:v>870</c:v>
                </c:pt>
                <c:pt idx="2499">
                  <c:v>870</c:v>
                </c:pt>
                <c:pt idx="2500">
                  <c:v>870</c:v>
                </c:pt>
                <c:pt idx="2501">
                  <c:v>870</c:v>
                </c:pt>
                <c:pt idx="2502">
                  <c:v>870</c:v>
                </c:pt>
                <c:pt idx="2503">
                  <c:v>870</c:v>
                </c:pt>
                <c:pt idx="2504">
                  <c:v>870</c:v>
                </c:pt>
                <c:pt idx="2505">
                  <c:v>870</c:v>
                </c:pt>
                <c:pt idx="2506">
                  <c:v>870</c:v>
                </c:pt>
                <c:pt idx="2507">
                  <c:v>870</c:v>
                </c:pt>
                <c:pt idx="2508">
                  <c:v>870</c:v>
                </c:pt>
                <c:pt idx="2509">
                  <c:v>870</c:v>
                </c:pt>
                <c:pt idx="2510">
                  <c:v>870</c:v>
                </c:pt>
                <c:pt idx="2511">
                  <c:v>870</c:v>
                </c:pt>
                <c:pt idx="2512">
                  <c:v>870</c:v>
                </c:pt>
                <c:pt idx="2513">
                  <c:v>870</c:v>
                </c:pt>
                <c:pt idx="2514">
                  <c:v>870</c:v>
                </c:pt>
                <c:pt idx="2515">
                  <c:v>870</c:v>
                </c:pt>
                <c:pt idx="2516">
                  <c:v>870</c:v>
                </c:pt>
                <c:pt idx="2517">
                  <c:v>870</c:v>
                </c:pt>
                <c:pt idx="2518">
                  <c:v>870</c:v>
                </c:pt>
                <c:pt idx="2519">
                  <c:v>870</c:v>
                </c:pt>
                <c:pt idx="2520">
                  <c:v>870</c:v>
                </c:pt>
                <c:pt idx="2521">
                  <c:v>870</c:v>
                </c:pt>
                <c:pt idx="2522">
                  <c:v>870</c:v>
                </c:pt>
                <c:pt idx="2523">
                  <c:v>870</c:v>
                </c:pt>
                <c:pt idx="2524">
                  <c:v>870</c:v>
                </c:pt>
                <c:pt idx="2525">
                  <c:v>870</c:v>
                </c:pt>
                <c:pt idx="2526">
                  <c:v>870</c:v>
                </c:pt>
                <c:pt idx="2527">
                  <c:v>870</c:v>
                </c:pt>
                <c:pt idx="2528">
                  <c:v>870</c:v>
                </c:pt>
                <c:pt idx="2529">
                  <c:v>870</c:v>
                </c:pt>
                <c:pt idx="2530">
                  <c:v>870</c:v>
                </c:pt>
                <c:pt idx="2531">
                  <c:v>870</c:v>
                </c:pt>
                <c:pt idx="2532">
                  <c:v>870</c:v>
                </c:pt>
                <c:pt idx="2533">
                  <c:v>870</c:v>
                </c:pt>
                <c:pt idx="2534">
                  <c:v>870</c:v>
                </c:pt>
                <c:pt idx="2535">
                  <c:v>870</c:v>
                </c:pt>
                <c:pt idx="2536">
                  <c:v>870</c:v>
                </c:pt>
                <c:pt idx="2537">
                  <c:v>870</c:v>
                </c:pt>
                <c:pt idx="2538">
                  <c:v>870</c:v>
                </c:pt>
                <c:pt idx="2539">
                  <c:v>870</c:v>
                </c:pt>
                <c:pt idx="2540">
                  <c:v>870</c:v>
                </c:pt>
                <c:pt idx="2541">
                  <c:v>870</c:v>
                </c:pt>
                <c:pt idx="2542">
                  <c:v>870</c:v>
                </c:pt>
                <c:pt idx="2543">
                  <c:v>870</c:v>
                </c:pt>
                <c:pt idx="2544">
                  <c:v>870</c:v>
                </c:pt>
                <c:pt idx="2545">
                  <c:v>870</c:v>
                </c:pt>
                <c:pt idx="2546">
                  <c:v>870</c:v>
                </c:pt>
                <c:pt idx="2547">
                  <c:v>870</c:v>
                </c:pt>
                <c:pt idx="2548">
                  <c:v>870</c:v>
                </c:pt>
                <c:pt idx="2549">
                  <c:v>870</c:v>
                </c:pt>
                <c:pt idx="2550">
                  <c:v>870</c:v>
                </c:pt>
                <c:pt idx="2551">
                  <c:v>870</c:v>
                </c:pt>
                <c:pt idx="2552">
                  <c:v>870</c:v>
                </c:pt>
                <c:pt idx="2553">
                  <c:v>870</c:v>
                </c:pt>
                <c:pt idx="2554">
                  <c:v>870</c:v>
                </c:pt>
                <c:pt idx="2555">
                  <c:v>870</c:v>
                </c:pt>
                <c:pt idx="2556">
                  <c:v>870</c:v>
                </c:pt>
                <c:pt idx="2557">
                  <c:v>870</c:v>
                </c:pt>
                <c:pt idx="2558">
                  <c:v>870</c:v>
                </c:pt>
                <c:pt idx="2559">
                  <c:v>870</c:v>
                </c:pt>
                <c:pt idx="2560">
                  <c:v>870</c:v>
                </c:pt>
                <c:pt idx="2561">
                  <c:v>870</c:v>
                </c:pt>
                <c:pt idx="2562">
                  <c:v>870</c:v>
                </c:pt>
                <c:pt idx="2563">
                  <c:v>870</c:v>
                </c:pt>
                <c:pt idx="2564">
                  <c:v>870</c:v>
                </c:pt>
                <c:pt idx="2565">
                  <c:v>870</c:v>
                </c:pt>
                <c:pt idx="2566">
                  <c:v>870</c:v>
                </c:pt>
                <c:pt idx="2567">
                  <c:v>870</c:v>
                </c:pt>
                <c:pt idx="2568">
                  <c:v>870</c:v>
                </c:pt>
                <c:pt idx="2569">
                  <c:v>870</c:v>
                </c:pt>
                <c:pt idx="2570">
                  <c:v>870</c:v>
                </c:pt>
                <c:pt idx="2571">
                  <c:v>870</c:v>
                </c:pt>
                <c:pt idx="2572">
                  <c:v>870</c:v>
                </c:pt>
                <c:pt idx="2573">
                  <c:v>870</c:v>
                </c:pt>
                <c:pt idx="2574">
                  <c:v>870</c:v>
                </c:pt>
                <c:pt idx="2575">
                  <c:v>870</c:v>
                </c:pt>
                <c:pt idx="2576">
                  <c:v>870</c:v>
                </c:pt>
                <c:pt idx="2577">
                  <c:v>870</c:v>
                </c:pt>
                <c:pt idx="2578">
                  <c:v>870</c:v>
                </c:pt>
                <c:pt idx="2579">
                  <c:v>870</c:v>
                </c:pt>
                <c:pt idx="2580">
                  <c:v>870</c:v>
                </c:pt>
                <c:pt idx="2581">
                  <c:v>870</c:v>
                </c:pt>
                <c:pt idx="2582">
                  <c:v>870</c:v>
                </c:pt>
                <c:pt idx="2583">
                  <c:v>870</c:v>
                </c:pt>
                <c:pt idx="2584">
                  <c:v>870</c:v>
                </c:pt>
                <c:pt idx="2585">
                  <c:v>870</c:v>
                </c:pt>
                <c:pt idx="2586">
                  <c:v>870</c:v>
                </c:pt>
                <c:pt idx="2587">
                  <c:v>870</c:v>
                </c:pt>
                <c:pt idx="2588">
                  <c:v>870</c:v>
                </c:pt>
                <c:pt idx="2589">
                  <c:v>870</c:v>
                </c:pt>
                <c:pt idx="2590">
                  <c:v>870</c:v>
                </c:pt>
                <c:pt idx="2591">
                  <c:v>870</c:v>
                </c:pt>
                <c:pt idx="2592">
                  <c:v>870</c:v>
                </c:pt>
                <c:pt idx="2593">
                  <c:v>870</c:v>
                </c:pt>
                <c:pt idx="2594">
                  <c:v>870</c:v>
                </c:pt>
                <c:pt idx="2595">
                  <c:v>870</c:v>
                </c:pt>
                <c:pt idx="2596">
                  <c:v>870</c:v>
                </c:pt>
                <c:pt idx="2597">
                  <c:v>870</c:v>
                </c:pt>
                <c:pt idx="2598">
                  <c:v>870</c:v>
                </c:pt>
                <c:pt idx="2599">
                  <c:v>870</c:v>
                </c:pt>
                <c:pt idx="2600">
                  <c:v>870</c:v>
                </c:pt>
                <c:pt idx="2601">
                  <c:v>870</c:v>
                </c:pt>
                <c:pt idx="2602">
                  <c:v>870</c:v>
                </c:pt>
                <c:pt idx="2603">
                  <c:v>870</c:v>
                </c:pt>
                <c:pt idx="2604">
                  <c:v>870</c:v>
                </c:pt>
                <c:pt idx="2605">
                  <c:v>870</c:v>
                </c:pt>
                <c:pt idx="2606">
                  <c:v>870</c:v>
                </c:pt>
                <c:pt idx="2607">
                  <c:v>870</c:v>
                </c:pt>
                <c:pt idx="2608">
                  <c:v>870</c:v>
                </c:pt>
                <c:pt idx="2609">
                  <c:v>870</c:v>
                </c:pt>
                <c:pt idx="2610">
                  <c:v>870</c:v>
                </c:pt>
                <c:pt idx="2611">
                  <c:v>870</c:v>
                </c:pt>
                <c:pt idx="2612">
                  <c:v>870</c:v>
                </c:pt>
                <c:pt idx="2613">
                  <c:v>870</c:v>
                </c:pt>
                <c:pt idx="2614">
                  <c:v>870</c:v>
                </c:pt>
                <c:pt idx="2615">
                  <c:v>870</c:v>
                </c:pt>
                <c:pt idx="2616">
                  <c:v>870</c:v>
                </c:pt>
                <c:pt idx="2617">
                  <c:v>870</c:v>
                </c:pt>
                <c:pt idx="2618">
                  <c:v>870</c:v>
                </c:pt>
                <c:pt idx="2619">
                  <c:v>870</c:v>
                </c:pt>
                <c:pt idx="2620">
                  <c:v>870</c:v>
                </c:pt>
                <c:pt idx="2621">
                  <c:v>870</c:v>
                </c:pt>
                <c:pt idx="2622">
                  <c:v>870</c:v>
                </c:pt>
                <c:pt idx="2623">
                  <c:v>870</c:v>
                </c:pt>
                <c:pt idx="2624">
                  <c:v>870</c:v>
                </c:pt>
                <c:pt idx="2625">
                  <c:v>870</c:v>
                </c:pt>
                <c:pt idx="2626">
                  <c:v>870</c:v>
                </c:pt>
                <c:pt idx="2627">
                  <c:v>870</c:v>
                </c:pt>
                <c:pt idx="2628">
                  <c:v>870</c:v>
                </c:pt>
                <c:pt idx="2629">
                  <c:v>870</c:v>
                </c:pt>
                <c:pt idx="2630">
                  <c:v>870</c:v>
                </c:pt>
                <c:pt idx="2631">
                  <c:v>870</c:v>
                </c:pt>
                <c:pt idx="2632">
                  <c:v>870</c:v>
                </c:pt>
                <c:pt idx="2633">
                  <c:v>870</c:v>
                </c:pt>
                <c:pt idx="2634">
                  <c:v>870</c:v>
                </c:pt>
                <c:pt idx="2635">
                  <c:v>870</c:v>
                </c:pt>
                <c:pt idx="2636">
                  <c:v>870</c:v>
                </c:pt>
                <c:pt idx="2637">
                  <c:v>870</c:v>
                </c:pt>
                <c:pt idx="2638">
                  <c:v>870</c:v>
                </c:pt>
                <c:pt idx="2639">
                  <c:v>870</c:v>
                </c:pt>
                <c:pt idx="2640">
                  <c:v>870</c:v>
                </c:pt>
                <c:pt idx="2641">
                  <c:v>870</c:v>
                </c:pt>
                <c:pt idx="2642">
                  <c:v>870</c:v>
                </c:pt>
                <c:pt idx="2643">
                  <c:v>870</c:v>
                </c:pt>
                <c:pt idx="2644">
                  <c:v>870</c:v>
                </c:pt>
                <c:pt idx="2645">
                  <c:v>870</c:v>
                </c:pt>
                <c:pt idx="2646">
                  <c:v>870</c:v>
                </c:pt>
                <c:pt idx="2647">
                  <c:v>870</c:v>
                </c:pt>
                <c:pt idx="2648">
                  <c:v>870</c:v>
                </c:pt>
                <c:pt idx="2649">
                  <c:v>870</c:v>
                </c:pt>
                <c:pt idx="2650">
                  <c:v>870</c:v>
                </c:pt>
                <c:pt idx="2651">
                  <c:v>870</c:v>
                </c:pt>
                <c:pt idx="2652">
                  <c:v>870</c:v>
                </c:pt>
                <c:pt idx="2653">
                  <c:v>870</c:v>
                </c:pt>
                <c:pt idx="2654">
                  <c:v>870</c:v>
                </c:pt>
                <c:pt idx="2655">
                  <c:v>870</c:v>
                </c:pt>
                <c:pt idx="2656">
                  <c:v>870</c:v>
                </c:pt>
                <c:pt idx="2657">
                  <c:v>870</c:v>
                </c:pt>
                <c:pt idx="2658">
                  <c:v>870</c:v>
                </c:pt>
                <c:pt idx="2659">
                  <c:v>870</c:v>
                </c:pt>
                <c:pt idx="2660">
                  <c:v>870</c:v>
                </c:pt>
                <c:pt idx="2661">
                  <c:v>870</c:v>
                </c:pt>
                <c:pt idx="2662">
                  <c:v>870</c:v>
                </c:pt>
                <c:pt idx="2663">
                  <c:v>870</c:v>
                </c:pt>
                <c:pt idx="2664">
                  <c:v>870</c:v>
                </c:pt>
                <c:pt idx="2665">
                  <c:v>870</c:v>
                </c:pt>
                <c:pt idx="2666">
                  <c:v>870</c:v>
                </c:pt>
                <c:pt idx="2667">
                  <c:v>870</c:v>
                </c:pt>
                <c:pt idx="2668">
                  <c:v>870</c:v>
                </c:pt>
                <c:pt idx="2669">
                  <c:v>870</c:v>
                </c:pt>
                <c:pt idx="2670">
                  <c:v>870</c:v>
                </c:pt>
                <c:pt idx="2671">
                  <c:v>870</c:v>
                </c:pt>
                <c:pt idx="2672">
                  <c:v>870</c:v>
                </c:pt>
                <c:pt idx="2673">
                  <c:v>870</c:v>
                </c:pt>
                <c:pt idx="2674">
                  <c:v>870</c:v>
                </c:pt>
                <c:pt idx="2675">
                  <c:v>870</c:v>
                </c:pt>
                <c:pt idx="2676">
                  <c:v>870</c:v>
                </c:pt>
                <c:pt idx="2677">
                  <c:v>870</c:v>
                </c:pt>
                <c:pt idx="2678">
                  <c:v>870</c:v>
                </c:pt>
                <c:pt idx="2679">
                  <c:v>870</c:v>
                </c:pt>
                <c:pt idx="2680">
                  <c:v>870</c:v>
                </c:pt>
                <c:pt idx="2681">
                  <c:v>870</c:v>
                </c:pt>
                <c:pt idx="2682">
                  <c:v>870</c:v>
                </c:pt>
                <c:pt idx="2683">
                  <c:v>870</c:v>
                </c:pt>
                <c:pt idx="2684">
                  <c:v>870</c:v>
                </c:pt>
                <c:pt idx="2685">
                  <c:v>870</c:v>
                </c:pt>
                <c:pt idx="2686">
                  <c:v>870</c:v>
                </c:pt>
                <c:pt idx="2687">
                  <c:v>870</c:v>
                </c:pt>
                <c:pt idx="2688">
                  <c:v>870</c:v>
                </c:pt>
                <c:pt idx="2689">
                  <c:v>870</c:v>
                </c:pt>
                <c:pt idx="2690">
                  <c:v>870</c:v>
                </c:pt>
                <c:pt idx="2691">
                  <c:v>870</c:v>
                </c:pt>
                <c:pt idx="2692">
                  <c:v>870</c:v>
                </c:pt>
                <c:pt idx="2693">
                  <c:v>870</c:v>
                </c:pt>
                <c:pt idx="2694">
                  <c:v>870</c:v>
                </c:pt>
                <c:pt idx="2695">
                  <c:v>870</c:v>
                </c:pt>
                <c:pt idx="2696">
                  <c:v>870</c:v>
                </c:pt>
                <c:pt idx="2697">
                  <c:v>870</c:v>
                </c:pt>
                <c:pt idx="2698">
                  <c:v>870</c:v>
                </c:pt>
                <c:pt idx="2699">
                  <c:v>870</c:v>
                </c:pt>
                <c:pt idx="2700">
                  <c:v>870</c:v>
                </c:pt>
                <c:pt idx="2701">
                  <c:v>870</c:v>
                </c:pt>
                <c:pt idx="2702">
                  <c:v>870</c:v>
                </c:pt>
                <c:pt idx="2703">
                  <c:v>870</c:v>
                </c:pt>
                <c:pt idx="2704">
                  <c:v>870</c:v>
                </c:pt>
                <c:pt idx="2705">
                  <c:v>870</c:v>
                </c:pt>
                <c:pt idx="2706">
                  <c:v>870</c:v>
                </c:pt>
                <c:pt idx="2707">
                  <c:v>870</c:v>
                </c:pt>
                <c:pt idx="2708">
                  <c:v>870</c:v>
                </c:pt>
                <c:pt idx="2709">
                  <c:v>870</c:v>
                </c:pt>
                <c:pt idx="2710">
                  <c:v>870</c:v>
                </c:pt>
                <c:pt idx="2711">
                  <c:v>870</c:v>
                </c:pt>
                <c:pt idx="2712">
                  <c:v>870</c:v>
                </c:pt>
                <c:pt idx="2713">
                  <c:v>870</c:v>
                </c:pt>
                <c:pt idx="2714">
                  <c:v>870</c:v>
                </c:pt>
                <c:pt idx="2715">
                  <c:v>870</c:v>
                </c:pt>
                <c:pt idx="2716">
                  <c:v>870</c:v>
                </c:pt>
                <c:pt idx="2717">
                  <c:v>870</c:v>
                </c:pt>
                <c:pt idx="2718">
                  <c:v>870</c:v>
                </c:pt>
                <c:pt idx="2719">
                  <c:v>870</c:v>
                </c:pt>
                <c:pt idx="2720">
                  <c:v>870</c:v>
                </c:pt>
                <c:pt idx="2721">
                  <c:v>870</c:v>
                </c:pt>
                <c:pt idx="2722">
                  <c:v>870</c:v>
                </c:pt>
                <c:pt idx="2723">
                  <c:v>870</c:v>
                </c:pt>
                <c:pt idx="2724">
                  <c:v>870</c:v>
                </c:pt>
                <c:pt idx="2725">
                  <c:v>870</c:v>
                </c:pt>
                <c:pt idx="2726">
                  <c:v>870</c:v>
                </c:pt>
                <c:pt idx="2727">
                  <c:v>870</c:v>
                </c:pt>
                <c:pt idx="2728">
                  <c:v>870</c:v>
                </c:pt>
                <c:pt idx="2729">
                  <c:v>870</c:v>
                </c:pt>
                <c:pt idx="2730">
                  <c:v>870</c:v>
                </c:pt>
                <c:pt idx="2731">
                  <c:v>870</c:v>
                </c:pt>
                <c:pt idx="2732">
                  <c:v>870</c:v>
                </c:pt>
                <c:pt idx="2733">
                  <c:v>870</c:v>
                </c:pt>
                <c:pt idx="2734">
                  <c:v>870</c:v>
                </c:pt>
                <c:pt idx="2735">
                  <c:v>870</c:v>
                </c:pt>
                <c:pt idx="2736">
                  <c:v>870</c:v>
                </c:pt>
                <c:pt idx="2737">
                  <c:v>870</c:v>
                </c:pt>
                <c:pt idx="2738">
                  <c:v>870</c:v>
                </c:pt>
                <c:pt idx="2739">
                  <c:v>870</c:v>
                </c:pt>
                <c:pt idx="2740">
                  <c:v>870</c:v>
                </c:pt>
                <c:pt idx="2741">
                  <c:v>870</c:v>
                </c:pt>
                <c:pt idx="2742">
                  <c:v>870</c:v>
                </c:pt>
                <c:pt idx="2743">
                  <c:v>870</c:v>
                </c:pt>
                <c:pt idx="2744">
                  <c:v>870</c:v>
                </c:pt>
                <c:pt idx="2745">
                  <c:v>870</c:v>
                </c:pt>
                <c:pt idx="2746">
                  <c:v>870</c:v>
                </c:pt>
                <c:pt idx="2747">
                  <c:v>870</c:v>
                </c:pt>
                <c:pt idx="2748">
                  <c:v>870</c:v>
                </c:pt>
                <c:pt idx="2749">
                  <c:v>870</c:v>
                </c:pt>
                <c:pt idx="2750">
                  <c:v>870</c:v>
                </c:pt>
                <c:pt idx="2751">
                  <c:v>870</c:v>
                </c:pt>
                <c:pt idx="2752">
                  <c:v>870</c:v>
                </c:pt>
                <c:pt idx="2753">
                  <c:v>870</c:v>
                </c:pt>
                <c:pt idx="2754">
                  <c:v>870</c:v>
                </c:pt>
                <c:pt idx="2755">
                  <c:v>870</c:v>
                </c:pt>
                <c:pt idx="2756">
                  <c:v>870</c:v>
                </c:pt>
                <c:pt idx="2757">
                  <c:v>870</c:v>
                </c:pt>
                <c:pt idx="2758">
                  <c:v>870</c:v>
                </c:pt>
                <c:pt idx="2759">
                  <c:v>870</c:v>
                </c:pt>
                <c:pt idx="2760">
                  <c:v>870</c:v>
                </c:pt>
                <c:pt idx="2761">
                  <c:v>870</c:v>
                </c:pt>
                <c:pt idx="2762">
                  <c:v>870</c:v>
                </c:pt>
                <c:pt idx="2763">
                  <c:v>870</c:v>
                </c:pt>
                <c:pt idx="2764">
                  <c:v>870</c:v>
                </c:pt>
                <c:pt idx="2765">
                  <c:v>870</c:v>
                </c:pt>
                <c:pt idx="2766">
                  <c:v>870</c:v>
                </c:pt>
                <c:pt idx="2767">
                  <c:v>870</c:v>
                </c:pt>
                <c:pt idx="2768">
                  <c:v>870</c:v>
                </c:pt>
                <c:pt idx="2769">
                  <c:v>870</c:v>
                </c:pt>
                <c:pt idx="2770">
                  <c:v>870</c:v>
                </c:pt>
                <c:pt idx="2771">
                  <c:v>870</c:v>
                </c:pt>
                <c:pt idx="2772">
                  <c:v>870</c:v>
                </c:pt>
                <c:pt idx="2773">
                  <c:v>870</c:v>
                </c:pt>
                <c:pt idx="2774">
                  <c:v>870</c:v>
                </c:pt>
                <c:pt idx="2775">
                  <c:v>870</c:v>
                </c:pt>
                <c:pt idx="2776">
                  <c:v>870</c:v>
                </c:pt>
                <c:pt idx="2777">
                  <c:v>870</c:v>
                </c:pt>
                <c:pt idx="2778">
                  <c:v>870</c:v>
                </c:pt>
                <c:pt idx="2779">
                  <c:v>870</c:v>
                </c:pt>
                <c:pt idx="2780">
                  <c:v>870</c:v>
                </c:pt>
                <c:pt idx="2781">
                  <c:v>870</c:v>
                </c:pt>
                <c:pt idx="2782">
                  <c:v>870</c:v>
                </c:pt>
                <c:pt idx="2783">
                  <c:v>870</c:v>
                </c:pt>
                <c:pt idx="2784">
                  <c:v>870</c:v>
                </c:pt>
                <c:pt idx="2785">
                  <c:v>870</c:v>
                </c:pt>
                <c:pt idx="2786">
                  <c:v>870</c:v>
                </c:pt>
                <c:pt idx="2787">
                  <c:v>870</c:v>
                </c:pt>
                <c:pt idx="2788">
                  <c:v>870</c:v>
                </c:pt>
                <c:pt idx="2789">
                  <c:v>870</c:v>
                </c:pt>
                <c:pt idx="2790">
                  <c:v>870</c:v>
                </c:pt>
                <c:pt idx="2791">
                  <c:v>870</c:v>
                </c:pt>
                <c:pt idx="2792">
                  <c:v>870</c:v>
                </c:pt>
                <c:pt idx="2793">
                  <c:v>870</c:v>
                </c:pt>
                <c:pt idx="2794">
                  <c:v>870</c:v>
                </c:pt>
                <c:pt idx="2795">
                  <c:v>870</c:v>
                </c:pt>
                <c:pt idx="2796">
                  <c:v>870</c:v>
                </c:pt>
                <c:pt idx="2797">
                  <c:v>870</c:v>
                </c:pt>
                <c:pt idx="2798">
                  <c:v>870</c:v>
                </c:pt>
                <c:pt idx="2799">
                  <c:v>870</c:v>
                </c:pt>
                <c:pt idx="2800">
                  <c:v>870</c:v>
                </c:pt>
                <c:pt idx="2801">
                  <c:v>870</c:v>
                </c:pt>
                <c:pt idx="2802">
                  <c:v>870</c:v>
                </c:pt>
                <c:pt idx="2803">
                  <c:v>870</c:v>
                </c:pt>
                <c:pt idx="2804">
                  <c:v>870</c:v>
                </c:pt>
                <c:pt idx="2805">
                  <c:v>870</c:v>
                </c:pt>
                <c:pt idx="2806">
                  <c:v>870</c:v>
                </c:pt>
                <c:pt idx="2807">
                  <c:v>870</c:v>
                </c:pt>
                <c:pt idx="2808">
                  <c:v>870</c:v>
                </c:pt>
                <c:pt idx="2809">
                  <c:v>870</c:v>
                </c:pt>
                <c:pt idx="2810">
                  <c:v>870</c:v>
                </c:pt>
                <c:pt idx="2811">
                  <c:v>870</c:v>
                </c:pt>
                <c:pt idx="2812">
                  <c:v>870</c:v>
                </c:pt>
                <c:pt idx="2813">
                  <c:v>870</c:v>
                </c:pt>
                <c:pt idx="2814">
                  <c:v>870</c:v>
                </c:pt>
                <c:pt idx="2815">
                  <c:v>870</c:v>
                </c:pt>
                <c:pt idx="2816">
                  <c:v>870</c:v>
                </c:pt>
                <c:pt idx="2817">
                  <c:v>870</c:v>
                </c:pt>
                <c:pt idx="2818">
                  <c:v>870</c:v>
                </c:pt>
                <c:pt idx="2819">
                  <c:v>870</c:v>
                </c:pt>
                <c:pt idx="2820">
                  <c:v>870</c:v>
                </c:pt>
                <c:pt idx="2821">
                  <c:v>870</c:v>
                </c:pt>
                <c:pt idx="2822">
                  <c:v>870</c:v>
                </c:pt>
                <c:pt idx="2823">
                  <c:v>870</c:v>
                </c:pt>
                <c:pt idx="2824">
                  <c:v>870</c:v>
                </c:pt>
                <c:pt idx="2825">
                  <c:v>870</c:v>
                </c:pt>
                <c:pt idx="2826">
                  <c:v>870</c:v>
                </c:pt>
                <c:pt idx="2827">
                  <c:v>870</c:v>
                </c:pt>
                <c:pt idx="2828">
                  <c:v>870</c:v>
                </c:pt>
                <c:pt idx="2829">
                  <c:v>870</c:v>
                </c:pt>
                <c:pt idx="2830">
                  <c:v>870</c:v>
                </c:pt>
                <c:pt idx="2831">
                  <c:v>870</c:v>
                </c:pt>
                <c:pt idx="2832">
                  <c:v>870</c:v>
                </c:pt>
                <c:pt idx="2833">
                  <c:v>870</c:v>
                </c:pt>
                <c:pt idx="2834">
                  <c:v>870</c:v>
                </c:pt>
                <c:pt idx="2835">
                  <c:v>870</c:v>
                </c:pt>
                <c:pt idx="2836">
                  <c:v>870</c:v>
                </c:pt>
                <c:pt idx="2837">
                  <c:v>870</c:v>
                </c:pt>
                <c:pt idx="2838">
                  <c:v>870</c:v>
                </c:pt>
                <c:pt idx="2839">
                  <c:v>870</c:v>
                </c:pt>
                <c:pt idx="2840">
                  <c:v>870</c:v>
                </c:pt>
                <c:pt idx="2841">
                  <c:v>870</c:v>
                </c:pt>
                <c:pt idx="2842">
                  <c:v>870</c:v>
                </c:pt>
                <c:pt idx="2843">
                  <c:v>870</c:v>
                </c:pt>
                <c:pt idx="2844">
                  <c:v>870</c:v>
                </c:pt>
                <c:pt idx="2845">
                  <c:v>870</c:v>
                </c:pt>
                <c:pt idx="2846">
                  <c:v>870</c:v>
                </c:pt>
                <c:pt idx="2847">
                  <c:v>870</c:v>
                </c:pt>
                <c:pt idx="2848">
                  <c:v>870</c:v>
                </c:pt>
                <c:pt idx="2849">
                  <c:v>870</c:v>
                </c:pt>
                <c:pt idx="2850">
                  <c:v>870</c:v>
                </c:pt>
                <c:pt idx="2851">
                  <c:v>870</c:v>
                </c:pt>
                <c:pt idx="2852">
                  <c:v>870</c:v>
                </c:pt>
                <c:pt idx="2853">
                  <c:v>870</c:v>
                </c:pt>
                <c:pt idx="2854">
                  <c:v>870</c:v>
                </c:pt>
                <c:pt idx="2855">
                  <c:v>870</c:v>
                </c:pt>
                <c:pt idx="2856">
                  <c:v>870</c:v>
                </c:pt>
                <c:pt idx="2857">
                  <c:v>870</c:v>
                </c:pt>
                <c:pt idx="2858">
                  <c:v>870</c:v>
                </c:pt>
                <c:pt idx="2859">
                  <c:v>870</c:v>
                </c:pt>
                <c:pt idx="2860">
                  <c:v>870</c:v>
                </c:pt>
                <c:pt idx="2861">
                  <c:v>870</c:v>
                </c:pt>
                <c:pt idx="2862">
                  <c:v>870</c:v>
                </c:pt>
                <c:pt idx="2863">
                  <c:v>870</c:v>
                </c:pt>
                <c:pt idx="2864">
                  <c:v>870</c:v>
                </c:pt>
                <c:pt idx="2865">
                  <c:v>870</c:v>
                </c:pt>
                <c:pt idx="2866">
                  <c:v>870</c:v>
                </c:pt>
                <c:pt idx="2867">
                  <c:v>870</c:v>
                </c:pt>
                <c:pt idx="2868">
                  <c:v>870</c:v>
                </c:pt>
                <c:pt idx="2869">
                  <c:v>870</c:v>
                </c:pt>
                <c:pt idx="2870">
                  <c:v>870</c:v>
                </c:pt>
                <c:pt idx="2871">
                  <c:v>870</c:v>
                </c:pt>
                <c:pt idx="2872">
                  <c:v>870</c:v>
                </c:pt>
                <c:pt idx="2873">
                  <c:v>870</c:v>
                </c:pt>
                <c:pt idx="2874">
                  <c:v>870</c:v>
                </c:pt>
                <c:pt idx="2875">
                  <c:v>870</c:v>
                </c:pt>
                <c:pt idx="2876">
                  <c:v>870</c:v>
                </c:pt>
                <c:pt idx="2877">
                  <c:v>870</c:v>
                </c:pt>
                <c:pt idx="2878">
                  <c:v>870</c:v>
                </c:pt>
                <c:pt idx="2879">
                  <c:v>870</c:v>
                </c:pt>
                <c:pt idx="2880">
                  <c:v>870</c:v>
                </c:pt>
                <c:pt idx="2881">
                  <c:v>870</c:v>
                </c:pt>
                <c:pt idx="2882">
                  <c:v>870</c:v>
                </c:pt>
                <c:pt idx="2883">
                  <c:v>870</c:v>
                </c:pt>
                <c:pt idx="2884">
                  <c:v>870</c:v>
                </c:pt>
                <c:pt idx="2885">
                  <c:v>870</c:v>
                </c:pt>
                <c:pt idx="2886">
                  <c:v>870</c:v>
                </c:pt>
                <c:pt idx="2887">
                  <c:v>870</c:v>
                </c:pt>
                <c:pt idx="2888">
                  <c:v>870</c:v>
                </c:pt>
                <c:pt idx="2889">
                  <c:v>870</c:v>
                </c:pt>
                <c:pt idx="2890">
                  <c:v>870</c:v>
                </c:pt>
                <c:pt idx="2891">
                  <c:v>870</c:v>
                </c:pt>
                <c:pt idx="2892">
                  <c:v>870</c:v>
                </c:pt>
                <c:pt idx="2893">
                  <c:v>870</c:v>
                </c:pt>
                <c:pt idx="2894">
                  <c:v>870</c:v>
                </c:pt>
                <c:pt idx="2895">
                  <c:v>870</c:v>
                </c:pt>
                <c:pt idx="2896">
                  <c:v>870</c:v>
                </c:pt>
                <c:pt idx="2897">
                  <c:v>870</c:v>
                </c:pt>
                <c:pt idx="2898">
                  <c:v>870</c:v>
                </c:pt>
                <c:pt idx="2899">
                  <c:v>870</c:v>
                </c:pt>
                <c:pt idx="2900">
                  <c:v>870</c:v>
                </c:pt>
                <c:pt idx="2901">
                  <c:v>870</c:v>
                </c:pt>
                <c:pt idx="2902">
                  <c:v>870</c:v>
                </c:pt>
                <c:pt idx="2903">
                  <c:v>870</c:v>
                </c:pt>
                <c:pt idx="2904">
                  <c:v>870</c:v>
                </c:pt>
                <c:pt idx="2905">
                  <c:v>870</c:v>
                </c:pt>
                <c:pt idx="2906">
                  <c:v>870</c:v>
                </c:pt>
                <c:pt idx="2907">
                  <c:v>870</c:v>
                </c:pt>
                <c:pt idx="2908">
                  <c:v>870</c:v>
                </c:pt>
                <c:pt idx="2909">
                  <c:v>870</c:v>
                </c:pt>
                <c:pt idx="2910">
                  <c:v>870</c:v>
                </c:pt>
                <c:pt idx="2911">
                  <c:v>870</c:v>
                </c:pt>
                <c:pt idx="2912">
                  <c:v>870</c:v>
                </c:pt>
                <c:pt idx="2913">
                  <c:v>870</c:v>
                </c:pt>
                <c:pt idx="2914">
                  <c:v>870</c:v>
                </c:pt>
                <c:pt idx="2915">
                  <c:v>870</c:v>
                </c:pt>
                <c:pt idx="2916">
                  <c:v>870</c:v>
                </c:pt>
                <c:pt idx="2917">
                  <c:v>870</c:v>
                </c:pt>
                <c:pt idx="2918">
                  <c:v>870</c:v>
                </c:pt>
                <c:pt idx="2919">
                  <c:v>870</c:v>
                </c:pt>
                <c:pt idx="2920">
                  <c:v>870</c:v>
                </c:pt>
                <c:pt idx="2921">
                  <c:v>870</c:v>
                </c:pt>
                <c:pt idx="2922">
                  <c:v>870</c:v>
                </c:pt>
                <c:pt idx="2923">
                  <c:v>870</c:v>
                </c:pt>
                <c:pt idx="2924">
                  <c:v>870</c:v>
                </c:pt>
                <c:pt idx="2925">
                  <c:v>870</c:v>
                </c:pt>
                <c:pt idx="2926">
                  <c:v>870</c:v>
                </c:pt>
                <c:pt idx="2927">
                  <c:v>870</c:v>
                </c:pt>
                <c:pt idx="2928">
                  <c:v>870</c:v>
                </c:pt>
                <c:pt idx="2929">
                  <c:v>870</c:v>
                </c:pt>
                <c:pt idx="2930">
                  <c:v>870</c:v>
                </c:pt>
                <c:pt idx="2931">
                  <c:v>870</c:v>
                </c:pt>
                <c:pt idx="2932">
                  <c:v>870</c:v>
                </c:pt>
                <c:pt idx="2933">
                  <c:v>870</c:v>
                </c:pt>
                <c:pt idx="2934">
                  <c:v>870</c:v>
                </c:pt>
                <c:pt idx="2935">
                  <c:v>870</c:v>
                </c:pt>
                <c:pt idx="2936">
                  <c:v>870</c:v>
                </c:pt>
                <c:pt idx="2937">
                  <c:v>870</c:v>
                </c:pt>
                <c:pt idx="2938">
                  <c:v>870</c:v>
                </c:pt>
                <c:pt idx="2939">
                  <c:v>870</c:v>
                </c:pt>
                <c:pt idx="2940">
                  <c:v>870</c:v>
                </c:pt>
                <c:pt idx="2941">
                  <c:v>870</c:v>
                </c:pt>
                <c:pt idx="2942">
                  <c:v>870</c:v>
                </c:pt>
                <c:pt idx="2943">
                  <c:v>870</c:v>
                </c:pt>
                <c:pt idx="2944">
                  <c:v>870</c:v>
                </c:pt>
                <c:pt idx="2945">
                  <c:v>870</c:v>
                </c:pt>
                <c:pt idx="2946">
                  <c:v>870</c:v>
                </c:pt>
                <c:pt idx="2947">
                  <c:v>870</c:v>
                </c:pt>
                <c:pt idx="2948">
                  <c:v>870</c:v>
                </c:pt>
                <c:pt idx="2949">
                  <c:v>870</c:v>
                </c:pt>
                <c:pt idx="2950">
                  <c:v>870</c:v>
                </c:pt>
                <c:pt idx="2951">
                  <c:v>870</c:v>
                </c:pt>
                <c:pt idx="2952">
                  <c:v>870</c:v>
                </c:pt>
                <c:pt idx="2953">
                  <c:v>870</c:v>
                </c:pt>
                <c:pt idx="2954">
                  <c:v>870</c:v>
                </c:pt>
                <c:pt idx="2955">
                  <c:v>870</c:v>
                </c:pt>
                <c:pt idx="2956">
                  <c:v>870</c:v>
                </c:pt>
                <c:pt idx="2957">
                  <c:v>870</c:v>
                </c:pt>
                <c:pt idx="2958">
                  <c:v>870</c:v>
                </c:pt>
                <c:pt idx="2959">
                  <c:v>870</c:v>
                </c:pt>
                <c:pt idx="2960">
                  <c:v>870</c:v>
                </c:pt>
                <c:pt idx="2961">
                  <c:v>870</c:v>
                </c:pt>
                <c:pt idx="2962">
                  <c:v>870</c:v>
                </c:pt>
                <c:pt idx="2963">
                  <c:v>870</c:v>
                </c:pt>
                <c:pt idx="2964">
                  <c:v>870</c:v>
                </c:pt>
                <c:pt idx="2965">
                  <c:v>870</c:v>
                </c:pt>
                <c:pt idx="2966">
                  <c:v>870</c:v>
                </c:pt>
                <c:pt idx="2967">
                  <c:v>870</c:v>
                </c:pt>
                <c:pt idx="2968">
                  <c:v>870</c:v>
                </c:pt>
                <c:pt idx="2969">
                  <c:v>870</c:v>
                </c:pt>
                <c:pt idx="2970">
                  <c:v>870</c:v>
                </c:pt>
                <c:pt idx="2971">
                  <c:v>870</c:v>
                </c:pt>
                <c:pt idx="2972">
                  <c:v>870</c:v>
                </c:pt>
                <c:pt idx="2973">
                  <c:v>870</c:v>
                </c:pt>
                <c:pt idx="2974">
                  <c:v>870</c:v>
                </c:pt>
                <c:pt idx="2975">
                  <c:v>870</c:v>
                </c:pt>
                <c:pt idx="2976">
                  <c:v>870</c:v>
                </c:pt>
                <c:pt idx="2977">
                  <c:v>870</c:v>
                </c:pt>
                <c:pt idx="2978">
                  <c:v>870</c:v>
                </c:pt>
                <c:pt idx="2979">
                  <c:v>870</c:v>
                </c:pt>
                <c:pt idx="2980">
                  <c:v>870</c:v>
                </c:pt>
                <c:pt idx="2981">
                  <c:v>870</c:v>
                </c:pt>
                <c:pt idx="2982">
                  <c:v>870</c:v>
                </c:pt>
                <c:pt idx="2983">
                  <c:v>870</c:v>
                </c:pt>
                <c:pt idx="2984">
                  <c:v>870</c:v>
                </c:pt>
                <c:pt idx="2985">
                  <c:v>870</c:v>
                </c:pt>
                <c:pt idx="2986">
                  <c:v>870</c:v>
                </c:pt>
                <c:pt idx="2987">
                  <c:v>870</c:v>
                </c:pt>
                <c:pt idx="2988">
                  <c:v>870</c:v>
                </c:pt>
                <c:pt idx="2989">
                  <c:v>870</c:v>
                </c:pt>
                <c:pt idx="2990">
                  <c:v>870</c:v>
                </c:pt>
                <c:pt idx="2991">
                  <c:v>870</c:v>
                </c:pt>
                <c:pt idx="2992">
                  <c:v>870</c:v>
                </c:pt>
                <c:pt idx="2993">
                  <c:v>870</c:v>
                </c:pt>
                <c:pt idx="2994">
                  <c:v>870</c:v>
                </c:pt>
                <c:pt idx="2995">
                  <c:v>870</c:v>
                </c:pt>
                <c:pt idx="2996">
                  <c:v>870</c:v>
                </c:pt>
                <c:pt idx="2997">
                  <c:v>870</c:v>
                </c:pt>
                <c:pt idx="2998">
                  <c:v>870</c:v>
                </c:pt>
                <c:pt idx="2999">
                  <c:v>870</c:v>
                </c:pt>
                <c:pt idx="3000">
                  <c:v>870</c:v>
                </c:pt>
                <c:pt idx="3001">
                  <c:v>870</c:v>
                </c:pt>
                <c:pt idx="3002">
                  <c:v>870</c:v>
                </c:pt>
                <c:pt idx="3003">
                  <c:v>870</c:v>
                </c:pt>
                <c:pt idx="3004">
                  <c:v>870</c:v>
                </c:pt>
                <c:pt idx="3005">
                  <c:v>870</c:v>
                </c:pt>
                <c:pt idx="3006">
                  <c:v>870</c:v>
                </c:pt>
                <c:pt idx="3007">
                  <c:v>870</c:v>
                </c:pt>
                <c:pt idx="3008">
                  <c:v>870</c:v>
                </c:pt>
                <c:pt idx="3009">
                  <c:v>870</c:v>
                </c:pt>
                <c:pt idx="3010">
                  <c:v>870</c:v>
                </c:pt>
                <c:pt idx="3011">
                  <c:v>870</c:v>
                </c:pt>
                <c:pt idx="3012">
                  <c:v>870</c:v>
                </c:pt>
                <c:pt idx="3013">
                  <c:v>870</c:v>
                </c:pt>
                <c:pt idx="3014">
                  <c:v>870</c:v>
                </c:pt>
                <c:pt idx="3015">
                  <c:v>870</c:v>
                </c:pt>
                <c:pt idx="3016">
                  <c:v>870</c:v>
                </c:pt>
                <c:pt idx="3017">
                  <c:v>870</c:v>
                </c:pt>
                <c:pt idx="3018">
                  <c:v>870</c:v>
                </c:pt>
                <c:pt idx="3019">
                  <c:v>870</c:v>
                </c:pt>
                <c:pt idx="3020">
                  <c:v>870</c:v>
                </c:pt>
                <c:pt idx="3021">
                  <c:v>870</c:v>
                </c:pt>
                <c:pt idx="3022">
                  <c:v>870</c:v>
                </c:pt>
                <c:pt idx="3023">
                  <c:v>870</c:v>
                </c:pt>
                <c:pt idx="3024">
                  <c:v>870</c:v>
                </c:pt>
                <c:pt idx="3025">
                  <c:v>870</c:v>
                </c:pt>
                <c:pt idx="3026">
                  <c:v>870</c:v>
                </c:pt>
                <c:pt idx="3027">
                  <c:v>870</c:v>
                </c:pt>
                <c:pt idx="3028">
                  <c:v>870</c:v>
                </c:pt>
                <c:pt idx="3029">
                  <c:v>870</c:v>
                </c:pt>
                <c:pt idx="3030">
                  <c:v>870</c:v>
                </c:pt>
                <c:pt idx="3031">
                  <c:v>870</c:v>
                </c:pt>
                <c:pt idx="3032">
                  <c:v>870</c:v>
                </c:pt>
                <c:pt idx="3033">
                  <c:v>870</c:v>
                </c:pt>
                <c:pt idx="3034">
                  <c:v>870</c:v>
                </c:pt>
                <c:pt idx="3035">
                  <c:v>870</c:v>
                </c:pt>
                <c:pt idx="3036">
                  <c:v>870</c:v>
                </c:pt>
                <c:pt idx="3037">
                  <c:v>870</c:v>
                </c:pt>
                <c:pt idx="3038">
                  <c:v>870</c:v>
                </c:pt>
                <c:pt idx="3039">
                  <c:v>870</c:v>
                </c:pt>
                <c:pt idx="3040">
                  <c:v>870</c:v>
                </c:pt>
                <c:pt idx="3041">
                  <c:v>870</c:v>
                </c:pt>
                <c:pt idx="3042">
                  <c:v>870</c:v>
                </c:pt>
                <c:pt idx="3043">
                  <c:v>870</c:v>
                </c:pt>
                <c:pt idx="3044">
                  <c:v>870</c:v>
                </c:pt>
                <c:pt idx="3045">
                  <c:v>870</c:v>
                </c:pt>
                <c:pt idx="3046">
                  <c:v>870</c:v>
                </c:pt>
                <c:pt idx="3047">
                  <c:v>870</c:v>
                </c:pt>
                <c:pt idx="3048">
                  <c:v>870</c:v>
                </c:pt>
                <c:pt idx="3049">
                  <c:v>870</c:v>
                </c:pt>
                <c:pt idx="3050">
                  <c:v>870</c:v>
                </c:pt>
                <c:pt idx="3051">
                  <c:v>870</c:v>
                </c:pt>
                <c:pt idx="3052">
                  <c:v>870</c:v>
                </c:pt>
                <c:pt idx="3053">
                  <c:v>870</c:v>
                </c:pt>
                <c:pt idx="3054">
                  <c:v>870</c:v>
                </c:pt>
                <c:pt idx="3055">
                  <c:v>870</c:v>
                </c:pt>
                <c:pt idx="3056">
                  <c:v>870</c:v>
                </c:pt>
                <c:pt idx="3057">
                  <c:v>870</c:v>
                </c:pt>
                <c:pt idx="3058">
                  <c:v>870</c:v>
                </c:pt>
                <c:pt idx="3059">
                  <c:v>870</c:v>
                </c:pt>
                <c:pt idx="3060">
                  <c:v>870</c:v>
                </c:pt>
                <c:pt idx="3061">
                  <c:v>870</c:v>
                </c:pt>
                <c:pt idx="3062">
                  <c:v>870</c:v>
                </c:pt>
                <c:pt idx="3063">
                  <c:v>870</c:v>
                </c:pt>
                <c:pt idx="3064">
                  <c:v>870</c:v>
                </c:pt>
                <c:pt idx="3065">
                  <c:v>870</c:v>
                </c:pt>
                <c:pt idx="3066">
                  <c:v>870</c:v>
                </c:pt>
                <c:pt idx="3067">
                  <c:v>870</c:v>
                </c:pt>
                <c:pt idx="3068">
                  <c:v>870</c:v>
                </c:pt>
                <c:pt idx="3069">
                  <c:v>870</c:v>
                </c:pt>
                <c:pt idx="3070">
                  <c:v>870</c:v>
                </c:pt>
                <c:pt idx="3071">
                  <c:v>870</c:v>
                </c:pt>
                <c:pt idx="3072">
                  <c:v>870</c:v>
                </c:pt>
                <c:pt idx="3073">
                  <c:v>870</c:v>
                </c:pt>
                <c:pt idx="3074">
                  <c:v>870</c:v>
                </c:pt>
                <c:pt idx="3075">
                  <c:v>870</c:v>
                </c:pt>
                <c:pt idx="3076">
                  <c:v>870</c:v>
                </c:pt>
                <c:pt idx="3077">
                  <c:v>870</c:v>
                </c:pt>
                <c:pt idx="3078">
                  <c:v>870</c:v>
                </c:pt>
                <c:pt idx="3079">
                  <c:v>870</c:v>
                </c:pt>
                <c:pt idx="3080">
                  <c:v>870</c:v>
                </c:pt>
                <c:pt idx="3081">
                  <c:v>870</c:v>
                </c:pt>
                <c:pt idx="3082">
                  <c:v>870</c:v>
                </c:pt>
                <c:pt idx="3083">
                  <c:v>870</c:v>
                </c:pt>
                <c:pt idx="3084">
                  <c:v>870</c:v>
                </c:pt>
                <c:pt idx="3085">
                  <c:v>870</c:v>
                </c:pt>
                <c:pt idx="3086">
                  <c:v>870</c:v>
                </c:pt>
                <c:pt idx="3087">
                  <c:v>870</c:v>
                </c:pt>
                <c:pt idx="3088">
                  <c:v>870</c:v>
                </c:pt>
                <c:pt idx="3089">
                  <c:v>870</c:v>
                </c:pt>
                <c:pt idx="3090">
                  <c:v>870</c:v>
                </c:pt>
                <c:pt idx="3091">
                  <c:v>870</c:v>
                </c:pt>
                <c:pt idx="3092">
                  <c:v>870</c:v>
                </c:pt>
                <c:pt idx="3093">
                  <c:v>870</c:v>
                </c:pt>
                <c:pt idx="3094">
                  <c:v>870</c:v>
                </c:pt>
                <c:pt idx="3095">
                  <c:v>870</c:v>
                </c:pt>
                <c:pt idx="3096">
                  <c:v>870</c:v>
                </c:pt>
                <c:pt idx="3097">
                  <c:v>870</c:v>
                </c:pt>
                <c:pt idx="3098">
                  <c:v>870</c:v>
                </c:pt>
                <c:pt idx="3099">
                  <c:v>870</c:v>
                </c:pt>
                <c:pt idx="3100">
                  <c:v>870</c:v>
                </c:pt>
                <c:pt idx="3101">
                  <c:v>870</c:v>
                </c:pt>
                <c:pt idx="3102">
                  <c:v>870</c:v>
                </c:pt>
                <c:pt idx="3103">
                  <c:v>870</c:v>
                </c:pt>
                <c:pt idx="3104">
                  <c:v>870</c:v>
                </c:pt>
                <c:pt idx="3105">
                  <c:v>870</c:v>
                </c:pt>
                <c:pt idx="3106">
                  <c:v>870</c:v>
                </c:pt>
                <c:pt idx="3107">
                  <c:v>870</c:v>
                </c:pt>
                <c:pt idx="3108">
                  <c:v>870</c:v>
                </c:pt>
                <c:pt idx="3109">
                  <c:v>870</c:v>
                </c:pt>
                <c:pt idx="3110">
                  <c:v>870</c:v>
                </c:pt>
                <c:pt idx="3111">
                  <c:v>870</c:v>
                </c:pt>
                <c:pt idx="3112">
                  <c:v>870</c:v>
                </c:pt>
                <c:pt idx="3113">
                  <c:v>870</c:v>
                </c:pt>
                <c:pt idx="3114">
                  <c:v>870</c:v>
                </c:pt>
                <c:pt idx="3115">
                  <c:v>870</c:v>
                </c:pt>
                <c:pt idx="3116">
                  <c:v>870</c:v>
                </c:pt>
                <c:pt idx="3117">
                  <c:v>870</c:v>
                </c:pt>
                <c:pt idx="3118">
                  <c:v>870</c:v>
                </c:pt>
                <c:pt idx="3119">
                  <c:v>870</c:v>
                </c:pt>
                <c:pt idx="3120">
                  <c:v>870</c:v>
                </c:pt>
                <c:pt idx="3121">
                  <c:v>870</c:v>
                </c:pt>
                <c:pt idx="3122">
                  <c:v>870</c:v>
                </c:pt>
                <c:pt idx="3123">
                  <c:v>870</c:v>
                </c:pt>
                <c:pt idx="3124">
                  <c:v>870</c:v>
                </c:pt>
                <c:pt idx="3125">
                  <c:v>870</c:v>
                </c:pt>
                <c:pt idx="3126">
                  <c:v>870</c:v>
                </c:pt>
                <c:pt idx="3127">
                  <c:v>870</c:v>
                </c:pt>
                <c:pt idx="3128">
                  <c:v>870</c:v>
                </c:pt>
                <c:pt idx="3129">
                  <c:v>870</c:v>
                </c:pt>
                <c:pt idx="3130">
                  <c:v>870</c:v>
                </c:pt>
                <c:pt idx="3131">
                  <c:v>870</c:v>
                </c:pt>
                <c:pt idx="3132">
                  <c:v>870</c:v>
                </c:pt>
                <c:pt idx="3133">
                  <c:v>870</c:v>
                </c:pt>
                <c:pt idx="3134">
                  <c:v>870</c:v>
                </c:pt>
                <c:pt idx="3135">
                  <c:v>870</c:v>
                </c:pt>
                <c:pt idx="3136">
                  <c:v>870</c:v>
                </c:pt>
                <c:pt idx="3137">
                  <c:v>870</c:v>
                </c:pt>
                <c:pt idx="3138">
                  <c:v>870</c:v>
                </c:pt>
                <c:pt idx="3139">
                  <c:v>870</c:v>
                </c:pt>
                <c:pt idx="3140">
                  <c:v>870</c:v>
                </c:pt>
                <c:pt idx="3141">
                  <c:v>870</c:v>
                </c:pt>
                <c:pt idx="3142">
                  <c:v>870</c:v>
                </c:pt>
                <c:pt idx="3143">
                  <c:v>870</c:v>
                </c:pt>
                <c:pt idx="3144">
                  <c:v>870</c:v>
                </c:pt>
                <c:pt idx="3145">
                  <c:v>870</c:v>
                </c:pt>
                <c:pt idx="3146">
                  <c:v>870</c:v>
                </c:pt>
                <c:pt idx="3147">
                  <c:v>870</c:v>
                </c:pt>
                <c:pt idx="3148">
                  <c:v>870</c:v>
                </c:pt>
                <c:pt idx="3149">
                  <c:v>870</c:v>
                </c:pt>
                <c:pt idx="3150">
                  <c:v>870</c:v>
                </c:pt>
                <c:pt idx="3151">
                  <c:v>870</c:v>
                </c:pt>
                <c:pt idx="3152">
                  <c:v>870</c:v>
                </c:pt>
                <c:pt idx="3153">
                  <c:v>870</c:v>
                </c:pt>
                <c:pt idx="3154">
                  <c:v>870</c:v>
                </c:pt>
                <c:pt idx="3155">
                  <c:v>870</c:v>
                </c:pt>
                <c:pt idx="3156">
                  <c:v>870</c:v>
                </c:pt>
                <c:pt idx="3157">
                  <c:v>870</c:v>
                </c:pt>
                <c:pt idx="3158">
                  <c:v>870</c:v>
                </c:pt>
                <c:pt idx="3159">
                  <c:v>870</c:v>
                </c:pt>
                <c:pt idx="3160">
                  <c:v>870</c:v>
                </c:pt>
                <c:pt idx="3161">
                  <c:v>870</c:v>
                </c:pt>
                <c:pt idx="3162">
                  <c:v>870</c:v>
                </c:pt>
                <c:pt idx="3163">
                  <c:v>870</c:v>
                </c:pt>
                <c:pt idx="3164">
                  <c:v>870</c:v>
                </c:pt>
                <c:pt idx="3165">
                  <c:v>870</c:v>
                </c:pt>
                <c:pt idx="3166">
                  <c:v>870</c:v>
                </c:pt>
                <c:pt idx="3167">
                  <c:v>870</c:v>
                </c:pt>
                <c:pt idx="3168">
                  <c:v>870</c:v>
                </c:pt>
                <c:pt idx="3169">
                  <c:v>870</c:v>
                </c:pt>
                <c:pt idx="3170">
                  <c:v>870</c:v>
                </c:pt>
                <c:pt idx="3171">
                  <c:v>870</c:v>
                </c:pt>
                <c:pt idx="3172">
                  <c:v>870</c:v>
                </c:pt>
                <c:pt idx="3173">
                  <c:v>870</c:v>
                </c:pt>
                <c:pt idx="3174">
                  <c:v>870</c:v>
                </c:pt>
                <c:pt idx="3175">
                  <c:v>870</c:v>
                </c:pt>
                <c:pt idx="3176">
                  <c:v>870</c:v>
                </c:pt>
                <c:pt idx="3177">
                  <c:v>870</c:v>
                </c:pt>
                <c:pt idx="3178">
                  <c:v>870</c:v>
                </c:pt>
                <c:pt idx="3179">
                  <c:v>870</c:v>
                </c:pt>
                <c:pt idx="3180">
                  <c:v>870</c:v>
                </c:pt>
                <c:pt idx="3181">
                  <c:v>870</c:v>
                </c:pt>
                <c:pt idx="3182">
                  <c:v>870</c:v>
                </c:pt>
                <c:pt idx="3183">
                  <c:v>870</c:v>
                </c:pt>
                <c:pt idx="3184">
                  <c:v>870</c:v>
                </c:pt>
                <c:pt idx="3185">
                  <c:v>870</c:v>
                </c:pt>
                <c:pt idx="3186">
                  <c:v>870</c:v>
                </c:pt>
                <c:pt idx="3187">
                  <c:v>870</c:v>
                </c:pt>
                <c:pt idx="3188">
                  <c:v>870</c:v>
                </c:pt>
                <c:pt idx="3189">
                  <c:v>870</c:v>
                </c:pt>
                <c:pt idx="3190">
                  <c:v>870</c:v>
                </c:pt>
                <c:pt idx="3191">
                  <c:v>870</c:v>
                </c:pt>
                <c:pt idx="3192">
                  <c:v>870</c:v>
                </c:pt>
                <c:pt idx="3193">
                  <c:v>870</c:v>
                </c:pt>
                <c:pt idx="3194">
                  <c:v>870</c:v>
                </c:pt>
                <c:pt idx="3195">
                  <c:v>870</c:v>
                </c:pt>
                <c:pt idx="3196">
                  <c:v>870</c:v>
                </c:pt>
                <c:pt idx="3197">
                  <c:v>870</c:v>
                </c:pt>
                <c:pt idx="3198">
                  <c:v>870</c:v>
                </c:pt>
                <c:pt idx="3199">
                  <c:v>870</c:v>
                </c:pt>
                <c:pt idx="3200">
                  <c:v>870</c:v>
                </c:pt>
                <c:pt idx="3201">
                  <c:v>870</c:v>
                </c:pt>
                <c:pt idx="3202">
                  <c:v>870</c:v>
                </c:pt>
                <c:pt idx="3203">
                  <c:v>870</c:v>
                </c:pt>
                <c:pt idx="3204">
                  <c:v>870</c:v>
                </c:pt>
                <c:pt idx="3205">
                  <c:v>870</c:v>
                </c:pt>
                <c:pt idx="3206">
                  <c:v>870</c:v>
                </c:pt>
                <c:pt idx="3207">
                  <c:v>870</c:v>
                </c:pt>
                <c:pt idx="3208">
                  <c:v>870</c:v>
                </c:pt>
                <c:pt idx="3209">
                  <c:v>870</c:v>
                </c:pt>
                <c:pt idx="3210">
                  <c:v>870</c:v>
                </c:pt>
                <c:pt idx="3211">
                  <c:v>870</c:v>
                </c:pt>
                <c:pt idx="3212">
                  <c:v>870</c:v>
                </c:pt>
                <c:pt idx="3213">
                  <c:v>870</c:v>
                </c:pt>
                <c:pt idx="3214">
                  <c:v>870</c:v>
                </c:pt>
                <c:pt idx="3215">
                  <c:v>870</c:v>
                </c:pt>
                <c:pt idx="3216">
                  <c:v>870</c:v>
                </c:pt>
                <c:pt idx="3217">
                  <c:v>870</c:v>
                </c:pt>
                <c:pt idx="3218">
                  <c:v>870</c:v>
                </c:pt>
                <c:pt idx="3219">
                  <c:v>870</c:v>
                </c:pt>
                <c:pt idx="3220">
                  <c:v>870</c:v>
                </c:pt>
                <c:pt idx="3221">
                  <c:v>870</c:v>
                </c:pt>
                <c:pt idx="3222">
                  <c:v>870</c:v>
                </c:pt>
                <c:pt idx="3223">
                  <c:v>870</c:v>
                </c:pt>
                <c:pt idx="3224">
                  <c:v>870</c:v>
                </c:pt>
                <c:pt idx="3225">
                  <c:v>870</c:v>
                </c:pt>
                <c:pt idx="3226">
                  <c:v>870</c:v>
                </c:pt>
                <c:pt idx="3227">
                  <c:v>870</c:v>
                </c:pt>
                <c:pt idx="3228">
                  <c:v>870</c:v>
                </c:pt>
                <c:pt idx="3229">
                  <c:v>870</c:v>
                </c:pt>
                <c:pt idx="3230">
                  <c:v>870</c:v>
                </c:pt>
                <c:pt idx="3231">
                  <c:v>870</c:v>
                </c:pt>
                <c:pt idx="3232">
                  <c:v>870</c:v>
                </c:pt>
                <c:pt idx="3233">
                  <c:v>870</c:v>
                </c:pt>
                <c:pt idx="3234">
                  <c:v>870</c:v>
                </c:pt>
                <c:pt idx="3235">
                  <c:v>870</c:v>
                </c:pt>
                <c:pt idx="3236">
                  <c:v>870</c:v>
                </c:pt>
                <c:pt idx="3237">
                  <c:v>870</c:v>
                </c:pt>
                <c:pt idx="3238">
                  <c:v>870</c:v>
                </c:pt>
                <c:pt idx="3239">
                  <c:v>870</c:v>
                </c:pt>
                <c:pt idx="3240">
                  <c:v>870</c:v>
                </c:pt>
                <c:pt idx="3241">
                  <c:v>870</c:v>
                </c:pt>
                <c:pt idx="3242">
                  <c:v>870</c:v>
                </c:pt>
                <c:pt idx="3243">
                  <c:v>870</c:v>
                </c:pt>
                <c:pt idx="3244">
                  <c:v>870</c:v>
                </c:pt>
                <c:pt idx="3245">
                  <c:v>870</c:v>
                </c:pt>
                <c:pt idx="3246">
                  <c:v>870</c:v>
                </c:pt>
                <c:pt idx="3247">
                  <c:v>870</c:v>
                </c:pt>
                <c:pt idx="3248">
                  <c:v>870</c:v>
                </c:pt>
                <c:pt idx="3249">
                  <c:v>870</c:v>
                </c:pt>
                <c:pt idx="3250">
                  <c:v>870</c:v>
                </c:pt>
                <c:pt idx="3251">
                  <c:v>870</c:v>
                </c:pt>
                <c:pt idx="3252">
                  <c:v>870</c:v>
                </c:pt>
                <c:pt idx="3253">
                  <c:v>870</c:v>
                </c:pt>
                <c:pt idx="3254">
                  <c:v>870</c:v>
                </c:pt>
                <c:pt idx="3255">
                  <c:v>870</c:v>
                </c:pt>
                <c:pt idx="3256">
                  <c:v>870</c:v>
                </c:pt>
                <c:pt idx="3257">
                  <c:v>870</c:v>
                </c:pt>
                <c:pt idx="3258">
                  <c:v>870</c:v>
                </c:pt>
                <c:pt idx="3259">
                  <c:v>870</c:v>
                </c:pt>
                <c:pt idx="3260">
                  <c:v>870</c:v>
                </c:pt>
                <c:pt idx="3261">
                  <c:v>870</c:v>
                </c:pt>
                <c:pt idx="3262">
                  <c:v>870</c:v>
                </c:pt>
                <c:pt idx="3263">
                  <c:v>870</c:v>
                </c:pt>
                <c:pt idx="3264">
                  <c:v>870</c:v>
                </c:pt>
                <c:pt idx="3265">
                  <c:v>870</c:v>
                </c:pt>
                <c:pt idx="3266">
                  <c:v>870</c:v>
                </c:pt>
                <c:pt idx="3267">
                  <c:v>870</c:v>
                </c:pt>
                <c:pt idx="3268">
                  <c:v>870</c:v>
                </c:pt>
                <c:pt idx="3269">
                  <c:v>870</c:v>
                </c:pt>
                <c:pt idx="3270">
                  <c:v>870</c:v>
                </c:pt>
                <c:pt idx="3271">
                  <c:v>870</c:v>
                </c:pt>
                <c:pt idx="3272">
                  <c:v>870</c:v>
                </c:pt>
                <c:pt idx="3273">
                  <c:v>870</c:v>
                </c:pt>
                <c:pt idx="3274">
                  <c:v>870</c:v>
                </c:pt>
                <c:pt idx="3275">
                  <c:v>870</c:v>
                </c:pt>
                <c:pt idx="3276">
                  <c:v>870</c:v>
                </c:pt>
                <c:pt idx="3277">
                  <c:v>870</c:v>
                </c:pt>
                <c:pt idx="3278">
                  <c:v>870</c:v>
                </c:pt>
                <c:pt idx="3279">
                  <c:v>870</c:v>
                </c:pt>
                <c:pt idx="3280">
                  <c:v>870</c:v>
                </c:pt>
                <c:pt idx="3281">
                  <c:v>870</c:v>
                </c:pt>
                <c:pt idx="3282">
                  <c:v>870</c:v>
                </c:pt>
                <c:pt idx="3283">
                  <c:v>870</c:v>
                </c:pt>
                <c:pt idx="3284">
                  <c:v>870</c:v>
                </c:pt>
                <c:pt idx="3285">
                  <c:v>870</c:v>
                </c:pt>
                <c:pt idx="3286">
                  <c:v>870</c:v>
                </c:pt>
                <c:pt idx="3287">
                  <c:v>870</c:v>
                </c:pt>
                <c:pt idx="3288">
                  <c:v>870</c:v>
                </c:pt>
                <c:pt idx="3289">
                  <c:v>870</c:v>
                </c:pt>
                <c:pt idx="3290">
                  <c:v>870</c:v>
                </c:pt>
                <c:pt idx="3291">
                  <c:v>870</c:v>
                </c:pt>
                <c:pt idx="3292">
                  <c:v>870</c:v>
                </c:pt>
                <c:pt idx="3293">
                  <c:v>870</c:v>
                </c:pt>
                <c:pt idx="3294">
                  <c:v>870</c:v>
                </c:pt>
                <c:pt idx="3295">
                  <c:v>870</c:v>
                </c:pt>
                <c:pt idx="3296">
                  <c:v>870</c:v>
                </c:pt>
                <c:pt idx="3297">
                  <c:v>870</c:v>
                </c:pt>
                <c:pt idx="3298">
                  <c:v>870</c:v>
                </c:pt>
                <c:pt idx="3299">
                  <c:v>870</c:v>
                </c:pt>
                <c:pt idx="3300">
                  <c:v>870</c:v>
                </c:pt>
                <c:pt idx="3301">
                  <c:v>870</c:v>
                </c:pt>
                <c:pt idx="3302">
                  <c:v>870</c:v>
                </c:pt>
                <c:pt idx="3303">
                  <c:v>870</c:v>
                </c:pt>
                <c:pt idx="3304">
                  <c:v>870</c:v>
                </c:pt>
                <c:pt idx="3305">
                  <c:v>870</c:v>
                </c:pt>
                <c:pt idx="3306">
                  <c:v>870</c:v>
                </c:pt>
                <c:pt idx="3307">
                  <c:v>870</c:v>
                </c:pt>
                <c:pt idx="3308">
                  <c:v>870</c:v>
                </c:pt>
                <c:pt idx="3309">
                  <c:v>870</c:v>
                </c:pt>
                <c:pt idx="3310">
                  <c:v>870</c:v>
                </c:pt>
                <c:pt idx="3311">
                  <c:v>870</c:v>
                </c:pt>
                <c:pt idx="3312">
                  <c:v>870</c:v>
                </c:pt>
                <c:pt idx="3313">
                  <c:v>870</c:v>
                </c:pt>
                <c:pt idx="3314">
                  <c:v>870</c:v>
                </c:pt>
                <c:pt idx="3315">
                  <c:v>870</c:v>
                </c:pt>
                <c:pt idx="3316">
                  <c:v>870</c:v>
                </c:pt>
                <c:pt idx="3317">
                  <c:v>870</c:v>
                </c:pt>
                <c:pt idx="3318">
                  <c:v>870</c:v>
                </c:pt>
                <c:pt idx="3319">
                  <c:v>870</c:v>
                </c:pt>
                <c:pt idx="3320">
                  <c:v>870</c:v>
                </c:pt>
                <c:pt idx="3321">
                  <c:v>870</c:v>
                </c:pt>
                <c:pt idx="3322">
                  <c:v>870</c:v>
                </c:pt>
                <c:pt idx="3323">
                  <c:v>870</c:v>
                </c:pt>
                <c:pt idx="3324">
                  <c:v>870</c:v>
                </c:pt>
                <c:pt idx="3325">
                  <c:v>870</c:v>
                </c:pt>
                <c:pt idx="3326">
                  <c:v>870</c:v>
                </c:pt>
                <c:pt idx="3327">
                  <c:v>870</c:v>
                </c:pt>
                <c:pt idx="3328">
                  <c:v>870</c:v>
                </c:pt>
                <c:pt idx="3329">
                  <c:v>870</c:v>
                </c:pt>
                <c:pt idx="3330">
                  <c:v>870</c:v>
                </c:pt>
                <c:pt idx="3331">
                  <c:v>870</c:v>
                </c:pt>
                <c:pt idx="3332">
                  <c:v>870</c:v>
                </c:pt>
                <c:pt idx="3333">
                  <c:v>870</c:v>
                </c:pt>
                <c:pt idx="3334">
                  <c:v>870</c:v>
                </c:pt>
                <c:pt idx="3335">
                  <c:v>870</c:v>
                </c:pt>
                <c:pt idx="3336">
                  <c:v>870</c:v>
                </c:pt>
                <c:pt idx="3337">
                  <c:v>870</c:v>
                </c:pt>
                <c:pt idx="3338">
                  <c:v>870</c:v>
                </c:pt>
                <c:pt idx="3339">
                  <c:v>870</c:v>
                </c:pt>
                <c:pt idx="3340">
                  <c:v>870</c:v>
                </c:pt>
                <c:pt idx="3341">
                  <c:v>870</c:v>
                </c:pt>
                <c:pt idx="3342">
                  <c:v>870</c:v>
                </c:pt>
                <c:pt idx="3343">
                  <c:v>870</c:v>
                </c:pt>
                <c:pt idx="3344">
                  <c:v>870</c:v>
                </c:pt>
                <c:pt idx="3345">
                  <c:v>870</c:v>
                </c:pt>
                <c:pt idx="3346">
                  <c:v>870</c:v>
                </c:pt>
                <c:pt idx="3347">
                  <c:v>870</c:v>
                </c:pt>
                <c:pt idx="3348">
                  <c:v>870</c:v>
                </c:pt>
                <c:pt idx="3349">
                  <c:v>870</c:v>
                </c:pt>
                <c:pt idx="3350">
                  <c:v>870</c:v>
                </c:pt>
                <c:pt idx="3351">
                  <c:v>870</c:v>
                </c:pt>
                <c:pt idx="3352">
                  <c:v>870</c:v>
                </c:pt>
                <c:pt idx="3353">
                  <c:v>870</c:v>
                </c:pt>
                <c:pt idx="3354">
                  <c:v>870</c:v>
                </c:pt>
                <c:pt idx="3355">
                  <c:v>870</c:v>
                </c:pt>
                <c:pt idx="3356">
                  <c:v>870</c:v>
                </c:pt>
                <c:pt idx="3357">
                  <c:v>870</c:v>
                </c:pt>
                <c:pt idx="3358">
                  <c:v>870</c:v>
                </c:pt>
                <c:pt idx="3359">
                  <c:v>870</c:v>
                </c:pt>
                <c:pt idx="3360">
                  <c:v>870</c:v>
                </c:pt>
                <c:pt idx="3361">
                  <c:v>870</c:v>
                </c:pt>
                <c:pt idx="3362">
                  <c:v>870</c:v>
                </c:pt>
                <c:pt idx="3363">
                  <c:v>870</c:v>
                </c:pt>
                <c:pt idx="3364">
                  <c:v>870</c:v>
                </c:pt>
                <c:pt idx="3365">
                  <c:v>870</c:v>
                </c:pt>
                <c:pt idx="3366">
                  <c:v>870</c:v>
                </c:pt>
                <c:pt idx="3367">
                  <c:v>870</c:v>
                </c:pt>
                <c:pt idx="3368">
                  <c:v>870</c:v>
                </c:pt>
                <c:pt idx="3369">
                  <c:v>870</c:v>
                </c:pt>
                <c:pt idx="3370">
                  <c:v>870</c:v>
                </c:pt>
                <c:pt idx="3371">
                  <c:v>870</c:v>
                </c:pt>
                <c:pt idx="3372">
                  <c:v>870</c:v>
                </c:pt>
                <c:pt idx="3373">
                  <c:v>870</c:v>
                </c:pt>
                <c:pt idx="3374">
                  <c:v>870</c:v>
                </c:pt>
                <c:pt idx="3375">
                  <c:v>870</c:v>
                </c:pt>
                <c:pt idx="3376">
                  <c:v>870</c:v>
                </c:pt>
                <c:pt idx="3377">
                  <c:v>870</c:v>
                </c:pt>
                <c:pt idx="3378">
                  <c:v>870</c:v>
                </c:pt>
                <c:pt idx="3379">
                  <c:v>870</c:v>
                </c:pt>
                <c:pt idx="3380">
                  <c:v>870</c:v>
                </c:pt>
                <c:pt idx="3381">
                  <c:v>870</c:v>
                </c:pt>
                <c:pt idx="3382">
                  <c:v>870</c:v>
                </c:pt>
                <c:pt idx="3383">
                  <c:v>870</c:v>
                </c:pt>
                <c:pt idx="3384">
                  <c:v>870</c:v>
                </c:pt>
                <c:pt idx="3385">
                  <c:v>870</c:v>
                </c:pt>
                <c:pt idx="3386">
                  <c:v>870</c:v>
                </c:pt>
                <c:pt idx="3387">
                  <c:v>870</c:v>
                </c:pt>
                <c:pt idx="3388">
                  <c:v>870</c:v>
                </c:pt>
                <c:pt idx="3389">
                  <c:v>870</c:v>
                </c:pt>
                <c:pt idx="3390">
                  <c:v>870</c:v>
                </c:pt>
                <c:pt idx="3391">
                  <c:v>870</c:v>
                </c:pt>
                <c:pt idx="3392">
                  <c:v>870</c:v>
                </c:pt>
                <c:pt idx="3393">
                  <c:v>870</c:v>
                </c:pt>
                <c:pt idx="3394">
                  <c:v>870</c:v>
                </c:pt>
                <c:pt idx="3395">
                  <c:v>870</c:v>
                </c:pt>
                <c:pt idx="3396">
                  <c:v>870</c:v>
                </c:pt>
                <c:pt idx="3397">
                  <c:v>870</c:v>
                </c:pt>
                <c:pt idx="3398">
                  <c:v>870</c:v>
                </c:pt>
                <c:pt idx="3399">
                  <c:v>870</c:v>
                </c:pt>
                <c:pt idx="3400">
                  <c:v>870</c:v>
                </c:pt>
                <c:pt idx="3401">
                  <c:v>870</c:v>
                </c:pt>
                <c:pt idx="3402">
                  <c:v>870</c:v>
                </c:pt>
                <c:pt idx="3403">
                  <c:v>870</c:v>
                </c:pt>
                <c:pt idx="3404">
                  <c:v>870</c:v>
                </c:pt>
                <c:pt idx="3405">
                  <c:v>870</c:v>
                </c:pt>
                <c:pt idx="3406">
                  <c:v>870</c:v>
                </c:pt>
                <c:pt idx="3407">
                  <c:v>870</c:v>
                </c:pt>
                <c:pt idx="3408">
                  <c:v>870</c:v>
                </c:pt>
                <c:pt idx="3409">
                  <c:v>870</c:v>
                </c:pt>
                <c:pt idx="3410">
                  <c:v>870</c:v>
                </c:pt>
                <c:pt idx="3411">
                  <c:v>870</c:v>
                </c:pt>
                <c:pt idx="3412">
                  <c:v>870</c:v>
                </c:pt>
                <c:pt idx="3413">
                  <c:v>870</c:v>
                </c:pt>
                <c:pt idx="3414">
                  <c:v>870</c:v>
                </c:pt>
                <c:pt idx="3415">
                  <c:v>870</c:v>
                </c:pt>
                <c:pt idx="3416">
                  <c:v>870</c:v>
                </c:pt>
                <c:pt idx="3417">
                  <c:v>870</c:v>
                </c:pt>
                <c:pt idx="3418">
                  <c:v>870</c:v>
                </c:pt>
                <c:pt idx="3419">
                  <c:v>870</c:v>
                </c:pt>
                <c:pt idx="3420">
                  <c:v>870</c:v>
                </c:pt>
                <c:pt idx="3421">
                  <c:v>870</c:v>
                </c:pt>
                <c:pt idx="3422">
                  <c:v>870</c:v>
                </c:pt>
                <c:pt idx="3423">
                  <c:v>870</c:v>
                </c:pt>
                <c:pt idx="3424">
                  <c:v>870</c:v>
                </c:pt>
                <c:pt idx="3425">
                  <c:v>870</c:v>
                </c:pt>
                <c:pt idx="3426">
                  <c:v>870</c:v>
                </c:pt>
                <c:pt idx="3427">
                  <c:v>870</c:v>
                </c:pt>
                <c:pt idx="3428">
                  <c:v>870</c:v>
                </c:pt>
                <c:pt idx="3429">
                  <c:v>870</c:v>
                </c:pt>
                <c:pt idx="3430">
                  <c:v>870</c:v>
                </c:pt>
                <c:pt idx="3431">
                  <c:v>870</c:v>
                </c:pt>
                <c:pt idx="3432">
                  <c:v>870</c:v>
                </c:pt>
                <c:pt idx="3433">
                  <c:v>870</c:v>
                </c:pt>
                <c:pt idx="3434">
                  <c:v>870</c:v>
                </c:pt>
                <c:pt idx="3435">
                  <c:v>870</c:v>
                </c:pt>
                <c:pt idx="3436">
                  <c:v>870</c:v>
                </c:pt>
                <c:pt idx="3437">
                  <c:v>870</c:v>
                </c:pt>
                <c:pt idx="3438">
                  <c:v>870</c:v>
                </c:pt>
                <c:pt idx="3439">
                  <c:v>870</c:v>
                </c:pt>
                <c:pt idx="3440">
                  <c:v>870</c:v>
                </c:pt>
                <c:pt idx="3441">
                  <c:v>870</c:v>
                </c:pt>
                <c:pt idx="3442">
                  <c:v>870</c:v>
                </c:pt>
                <c:pt idx="3443">
                  <c:v>870</c:v>
                </c:pt>
                <c:pt idx="3444">
                  <c:v>870</c:v>
                </c:pt>
                <c:pt idx="3445">
                  <c:v>870</c:v>
                </c:pt>
                <c:pt idx="3446">
                  <c:v>870</c:v>
                </c:pt>
                <c:pt idx="3447">
                  <c:v>870</c:v>
                </c:pt>
                <c:pt idx="3448">
                  <c:v>870</c:v>
                </c:pt>
                <c:pt idx="3449">
                  <c:v>870</c:v>
                </c:pt>
                <c:pt idx="3450">
                  <c:v>870</c:v>
                </c:pt>
                <c:pt idx="3451">
                  <c:v>870</c:v>
                </c:pt>
                <c:pt idx="3452">
                  <c:v>870</c:v>
                </c:pt>
                <c:pt idx="3453">
                  <c:v>870</c:v>
                </c:pt>
                <c:pt idx="3454">
                  <c:v>870</c:v>
                </c:pt>
                <c:pt idx="3455">
                  <c:v>870</c:v>
                </c:pt>
                <c:pt idx="3456">
                  <c:v>870</c:v>
                </c:pt>
                <c:pt idx="3457">
                  <c:v>870</c:v>
                </c:pt>
                <c:pt idx="3458">
                  <c:v>870</c:v>
                </c:pt>
                <c:pt idx="3459">
                  <c:v>870</c:v>
                </c:pt>
                <c:pt idx="3460">
                  <c:v>870</c:v>
                </c:pt>
                <c:pt idx="3461">
                  <c:v>870</c:v>
                </c:pt>
                <c:pt idx="3462">
                  <c:v>870</c:v>
                </c:pt>
                <c:pt idx="3463">
                  <c:v>870</c:v>
                </c:pt>
                <c:pt idx="3464">
                  <c:v>870</c:v>
                </c:pt>
                <c:pt idx="3465">
                  <c:v>870</c:v>
                </c:pt>
                <c:pt idx="3466">
                  <c:v>870</c:v>
                </c:pt>
                <c:pt idx="3467">
                  <c:v>870</c:v>
                </c:pt>
                <c:pt idx="3468">
                  <c:v>870</c:v>
                </c:pt>
                <c:pt idx="3469">
                  <c:v>870</c:v>
                </c:pt>
                <c:pt idx="3470">
                  <c:v>870</c:v>
                </c:pt>
                <c:pt idx="3471">
                  <c:v>870</c:v>
                </c:pt>
                <c:pt idx="3472">
                  <c:v>870</c:v>
                </c:pt>
                <c:pt idx="3473">
                  <c:v>870</c:v>
                </c:pt>
                <c:pt idx="3474">
                  <c:v>870</c:v>
                </c:pt>
                <c:pt idx="3475">
                  <c:v>870</c:v>
                </c:pt>
                <c:pt idx="3476">
                  <c:v>870</c:v>
                </c:pt>
                <c:pt idx="3477">
                  <c:v>870</c:v>
                </c:pt>
                <c:pt idx="3478">
                  <c:v>870</c:v>
                </c:pt>
                <c:pt idx="3479">
                  <c:v>870</c:v>
                </c:pt>
                <c:pt idx="3480">
                  <c:v>870</c:v>
                </c:pt>
                <c:pt idx="3481">
                  <c:v>870</c:v>
                </c:pt>
                <c:pt idx="3482">
                  <c:v>870</c:v>
                </c:pt>
                <c:pt idx="3483">
                  <c:v>870</c:v>
                </c:pt>
                <c:pt idx="3484">
                  <c:v>870</c:v>
                </c:pt>
                <c:pt idx="3485">
                  <c:v>870</c:v>
                </c:pt>
                <c:pt idx="3486">
                  <c:v>870</c:v>
                </c:pt>
                <c:pt idx="3487">
                  <c:v>870</c:v>
                </c:pt>
                <c:pt idx="3488">
                  <c:v>870</c:v>
                </c:pt>
                <c:pt idx="3489">
                  <c:v>870</c:v>
                </c:pt>
                <c:pt idx="3490">
                  <c:v>870</c:v>
                </c:pt>
                <c:pt idx="3491">
                  <c:v>870</c:v>
                </c:pt>
                <c:pt idx="3492">
                  <c:v>870</c:v>
                </c:pt>
                <c:pt idx="3493">
                  <c:v>870</c:v>
                </c:pt>
                <c:pt idx="3494">
                  <c:v>870</c:v>
                </c:pt>
                <c:pt idx="3495">
                  <c:v>870</c:v>
                </c:pt>
                <c:pt idx="3496">
                  <c:v>870</c:v>
                </c:pt>
                <c:pt idx="3497">
                  <c:v>870</c:v>
                </c:pt>
                <c:pt idx="3498">
                  <c:v>870</c:v>
                </c:pt>
                <c:pt idx="3499">
                  <c:v>870</c:v>
                </c:pt>
                <c:pt idx="3500">
                  <c:v>870</c:v>
                </c:pt>
                <c:pt idx="3501">
                  <c:v>870</c:v>
                </c:pt>
                <c:pt idx="3502">
                  <c:v>870</c:v>
                </c:pt>
                <c:pt idx="3503">
                  <c:v>870</c:v>
                </c:pt>
                <c:pt idx="3504">
                  <c:v>870</c:v>
                </c:pt>
                <c:pt idx="3505">
                  <c:v>870</c:v>
                </c:pt>
                <c:pt idx="3506">
                  <c:v>870</c:v>
                </c:pt>
                <c:pt idx="3507">
                  <c:v>870</c:v>
                </c:pt>
                <c:pt idx="3508">
                  <c:v>870</c:v>
                </c:pt>
                <c:pt idx="3509">
                  <c:v>870</c:v>
                </c:pt>
                <c:pt idx="3510">
                  <c:v>870</c:v>
                </c:pt>
                <c:pt idx="3511">
                  <c:v>870</c:v>
                </c:pt>
                <c:pt idx="3512">
                  <c:v>870</c:v>
                </c:pt>
                <c:pt idx="3513">
                  <c:v>870</c:v>
                </c:pt>
                <c:pt idx="3514">
                  <c:v>870</c:v>
                </c:pt>
                <c:pt idx="3515">
                  <c:v>870</c:v>
                </c:pt>
                <c:pt idx="3516">
                  <c:v>870</c:v>
                </c:pt>
                <c:pt idx="3517">
                  <c:v>870</c:v>
                </c:pt>
                <c:pt idx="3518">
                  <c:v>870</c:v>
                </c:pt>
                <c:pt idx="3519">
                  <c:v>870</c:v>
                </c:pt>
                <c:pt idx="3520">
                  <c:v>870</c:v>
                </c:pt>
                <c:pt idx="3521">
                  <c:v>870</c:v>
                </c:pt>
                <c:pt idx="3522">
                  <c:v>870</c:v>
                </c:pt>
                <c:pt idx="3523">
                  <c:v>870</c:v>
                </c:pt>
                <c:pt idx="3524">
                  <c:v>870</c:v>
                </c:pt>
                <c:pt idx="3525">
                  <c:v>870</c:v>
                </c:pt>
                <c:pt idx="3526">
                  <c:v>870</c:v>
                </c:pt>
                <c:pt idx="3527">
                  <c:v>870</c:v>
                </c:pt>
                <c:pt idx="3528">
                  <c:v>870</c:v>
                </c:pt>
                <c:pt idx="3529">
                  <c:v>870</c:v>
                </c:pt>
                <c:pt idx="3530">
                  <c:v>870</c:v>
                </c:pt>
                <c:pt idx="3531">
                  <c:v>870</c:v>
                </c:pt>
                <c:pt idx="3532">
                  <c:v>870</c:v>
                </c:pt>
                <c:pt idx="3533">
                  <c:v>870</c:v>
                </c:pt>
                <c:pt idx="3534">
                  <c:v>870</c:v>
                </c:pt>
                <c:pt idx="3535">
                  <c:v>870</c:v>
                </c:pt>
                <c:pt idx="3536">
                  <c:v>870</c:v>
                </c:pt>
                <c:pt idx="3537">
                  <c:v>870</c:v>
                </c:pt>
                <c:pt idx="3538">
                  <c:v>870</c:v>
                </c:pt>
                <c:pt idx="3539">
                  <c:v>870</c:v>
                </c:pt>
                <c:pt idx="3540">
                  <c:v>870</c:v>
                </c:pt>
                <c:pt idx="3541">
                  <c:v>870</c:v>
                </c:pt>
                <c:pt idx="3542">
                  <c:v>870</c:v>
                </c:pt>
                <c:pt idx="3543">
                  <c:v>870</c:v>
                </c:pt>
                <c:pt idx="3544">
                  <c:v>870</c:v>
                </c:pt>
                <c:pt idx="3545">
                  <c:v>870</c:v>
                </c:pt>
                <c:pt idx="3546">
                  <c:v>870</c:v>
                </c:pt>
                <c:pt idx="3547">
                  <c:v>870</c:v>
                </c:pt>
                <c:pt idx="3548">
                  <c:v>870</c:v>
                </c:pt>
                <c:pt idx="3549">
                  <c:v>870</c:v>
                </c:pt>
                <c:pt idx="3550">
                  <c:v>870</c:v>
                </c:pt>
                <c:pt idx="3551">
                  <c:v>870</c:v>
                </c:pt>
                <c:pt idx="3552">
                  <c:v>870</c:v>
                </c:pt>
                <c:pt idx="3553">
                  <c:v>870</c:v>
                </c:pt>
                <c:pt idx="3554">
                  <c:v>870</c:v>
                </c:pt>
                <c:pt idx="3555">
                  <c:v>870</c:v>
                </c:pt>
                <c:pt idx="3556">
                  <c:v>870</c:v>
                </c:pt>
                <c:pt idx="3557">
                  <c:v>870</c:v>
                </c:pt>
                <c:pt idx="3558">
                  <c:v>870</c:v>
                </c:pt>
                <c:pt idx="3559">
                  <c:v>870</c:v>
                </c:pt>
                <c:pt idx="3560">
                  <c:v>870</c:v>
                </c:pt>
                <c:pt idx="3561">
                  <c:v>870</c:v>
                </c:pt>
                <c:pt idx="3562">
                  <c:v>870</c:v>
                </c:pt>
                <c:pt idx="3563">
                  <c:v>870</c:v>
                </c:pt>
                <c:pt idx="3564">
                  <c:v>870</c:v>
                </c:pt>
                <c:pt idx="3565">
                  <c:v>870</c:v>
                </c:pt>
                <c:pt idx="3566">
                  <c:v>870</c:v>
                </c:pt>
                <c:pt idx="3567">
                  <c:v>870</c:v>
                </c:pt>
                <c:pt idx="3568">
                  <c:v>870</c:v>
                </c:pt>
                <c:pt idx="3569">
                  <c:v>870</c:v>
                </c:pt>
                <c:pt idx="3570">
                  <c:v>870</c:v>
                </c:pt>
                <c:pt idx="3571">
                  <c:v>870</c:v>
                </c:pt>
                <c:pt idx="3572">
                  <c:v>870</c:v>
                </c:pt>
                <c:pt idx="3573">
                  <c:v>870</c:v>
                </c:pt>
                <c:pt idx="3574">
                  <c:v>870</c:v>
                </c:pt>
                <c:pt idx="3575">
                  <c:v>870</c:v>
                </c:pt>
                <c:pt idx="3576">
                  <c:v>870</c:v>
                </c:pt>
                <c:pt idx="3577">
                  <c:v>870</c:v>
                </c:pt>
                <c:pt idx="3578">
                  <c:v>870</c:v>
                </c:pt>
                <c:pt idx="3579">
                  <c:v>870</c:v>
                </c:pt>
                <c:pt idx="3580">
                  <c:v>870</c:v>
                </c:pt>
                <c:pt idx="3581">
                  <c:v>870</c:v>
                </c:pt>
                <c:pt idx="3582">
                  <c:v>870</c:v>
                </c:pt>
                <c:pt idx="3583">
                  <c:v>870</c:v>
                </c:pt>
                <c:pt idx="3584">
                  <c:v>870</c:v>
                </c:pt>
                <c:pt idx="3585">
                  <c:v>870</c:v>
                </c:pt>
                <c:pt idx="3586">
                  <c:v>870</c:v>
                </c:pt>
                <c:pt idx="3587">
                  <c:v>870</c:v>
                </c:pt>
                <c:pt idx="3588">
                  <c:v>870</c:v>
                </c:pt>
                <c:pt idx="3589">
                  <c:v>870</c:v>
                </c:pt>
                <c:pt idx="3590">
                  <c:v>870</c:v>
                </c:pt>
                <c:pt idx="3591">
                  <c:v>870</c:v>
                </c:pt>
                <c:pt idx="3592">
                  <c:v>870</c:v>
                </c:pt>
                <c:pt idx="3593">
                  <c:v>870</c:v>
                </c:pt>
                <c:pt idx="3594">
                  <c:v>870</c:v>
                </c:pt>
                <c:pt idx="3595">
                  <c:v>870</c:v>
                </c:pt>
                <c:pt idx="3596">
                  <c:v>870</c:v>
                </c:pt>
                <c:pt idx="3597">
                  <c:v>870</c:v>
                </c:pt>
                <c:pt idx="3598">
                  <c:v>870</c:v>
                </c:pt>
                <c:pt idx="3599">
                  <c:v>870</c:v>
                </c:pt>
                <c:pt idx="3600">
                  <c:v>870</c:v>
                </c:pt>
                <c:pt idx="3601">
                  <c:v>870</c:v>
                </c:pt>
                <c:pt idx="3602">
                  <c:v>870</c:v>
                </c:pt>
                <c:pt idx="3603">
                  <c:v>870</c:v>
                </c:pt>
                <c:pt idx="3604">
                  <c:v>870</c:v>
                </c:pt>
                <c:pt idx="3605">
                  <c:v>870</c:v>
                </c:pt>
                <c:pt idx="3606">
                  <c:v>870</c:v>
                </c:pt>
                <c:pt idx="3607">
                  <c:v>870</c:v>
                </c:pt>
                <c:pt idx="3608">
                  <c:v>870</c:v>
                </c:pt>
                <c:pt idx="3609">
                  <c:v>870</c:v>
                </c:pt>
                <c:pt idx="3610">
                  <c:v>870</c:v>
                </c:pt>
                <c:pt idx="3611">
                  <c:v>870</c:v>
                </c:pt>
                <c:pt idx="3612">
                  <c:v>870</c:v>
                </c:pt>
                <c:pt idx="3613">
                  <c:v>870</c:v>
                </c:pt>
                <c:pt idx="3614">
                  <c:v>870</c:v>
                </c:pt>
                <c:pt idx="3615">
                  <c:v>870</c:v>
                </c:pt>
                <c:pt idx="3616">
                  <c:v>870</c:v>
                </c:pt>
                <c:pt idx="3617">
                  <c:v>870</c:v>
                </c:pt>
                <c:pt idx="3618">
                  <c:v>870</c:v>
                </c:pt>
                <c:pt idx="3619">
                  <c:v>870</c:v>
                </c:pt>
                <c:pt idx="3620">
                  <c:v>870</c:v>
                </c:pt>
                <c:pt idx="3621">
                  <c:v>870</c:v>
                </c:pt>
                <c:pt idx="3622">
                  <c:v>870</c:v>
                </c:pt>
                <c:pt idx="3623">
                  <c:v>870</c:v>
                </c:pt>
                <c:pt idx="3624">
                  <c:v>870</c:v>
                </c:pt>
                <c:pt idx="3625">
                  <c:v>870</c:v>
                </c:pt>
                <c:pt idx="3626">
                  <c:v>870</c:v>
                </c:pt>
                <c:pt idx="3627">
                  <c:v>870</c:v>
                </c:pt>
                <c:pt idx="3628">
                  <c:v>870</c:v>
                </c:pt>
                <c:pt idx="3629">
                  <c:v>870</c:v>
                </c:pt>
                <c:pt idx="3630">
                  <c:v>870</c:v>
                </c:pt>
                <c:pt idx="3631">
                  <c:v>870</c:v>
                </c:pt>
                <c:pt idx="3632">
                  <c:v>870</c:v>
                </c:pt>
                <c:pt idx="3633">
                  <c:v>870</c:v>
                </c:pt>
                <c:pt idx="3634">
                  <c:v>870</c:v>
                </c:pt>
                <c:pt idx="3635">
                  <c:v>870</c:v>
                </c:pt>
                <c:pt idx="3636">
                  <c:v>870</c:v>
                </c:pt>
                <c:pt idx="3637">
                  <c:v>870</c:v>
                </c:pt>
                <c:pt idx="3638">
                  <c:v>870</c:v>
                </c:pt>
                <c:pt idx="3639">
                  <c:v>870</c:v>
                </c:pt>
                <c:pt idx="3640">
                  <c:v>870</c:v>
                </c:pt>
                <c:pt idx="3641">
                  <c:v>870</c:v>
                </c:pt>
                <c:pt idx="3642">
                  <c:v>870</c:v>
                </c:pt>
                <c:pt idx="3643">
                  <c:v>870</c:v>
                </c:pt>
                <c:pt idx="3644">
                  <c:v>870</c:v>
                </c:pt>
                <c:pt idx="3645">
                  <c:v>870</c:v>
                </c:pt>
                <c:pt idx="3646">
                  <c:v>870</c:v>
                </c:pt>
                <c:pt idx="3647">
                  <c:v>870</c:v>
                </c:pt>
                <c:pt idx="3648">
                  <c:v>870</c:v>
                </c:pt>
                <c:pt idx="3649">
                  <c:v>870</c:v>
                </c:pt>
                <c:pt idx="3650">
                  <c:v>870</c:v>
                </c:pt>
                <c:pt idx="3651">
                  <c:v>870</c:v>
                </c:pt>
                <c:pt idx="3652">
                  <c:v>870</c:v>
                </c:pt>
                <c:pt idx="3653">
                  <c:v>870</c:v>
                </c:pt>
                <c:pt idx="3654">
                  <c:v>870</c:v>
                </c:pt>
                <c:pt idx="3655">
                  <c:v>870</c:v>
                </c:pt>
                <c:pt idx="3656">
                  <c:v>870</c:v>
                </c:pt>
                <c:pt idx="3657">
                  <c:v>870</c:v>
                </c:pt>
                <c:pt idx="3658">
                  <c:v>870</c:v>
                </c:pt>
                <c:pt idx="3659">
                  <c:v>870</c:v>
                </c:pt>
                <c:pt idx="3660">
                  <c:v>870</c:v>
                </c:pt>
                <c:pt idx="3661">
                  <c:v>870</c:v>
                </c:pt>
                <c:pt idx="3662">
                  <c:v>870</c:v>
                </c:pt>
                <c:pt idx="3663">
                  <c:v>870</c:v>
                </c:pt>
                <c:pt idx="3664">
                  <c:v>870</c:v>
                </c:pt>
                <c:pt idx="3665">
                  <c:v>870</c:v>
                </c:pt>
                <c:pt idx="3666">
                  <c:v>870</c:v>
                </c:pt>
                <c:pt idx="3667">
                  <c:v>870</c:v>
                </c:pt>
                <c:pt idx="3668">
                  <c:v>870</c:v>
                </c:pt>
                <c:pt idx="3669">
                  <c:v>870</c:v>
                </c:pt>
                <c:pt idx="3670">
                  <c:v>870</c:v>
                </c:pt>
                <c:pt idx="3671">
                  <c:v>870</c:v>
                </c:pt>
                <c:pt idx="3672">
                  <c:v>870</c:v>
                </c:pt>
                <c:pt idx="3673">
                  <c:v>870</c:v>
                </c:pt>
                <c:pt idx="3674">
                  <c:v>870</c:v>
                </c:pt>
                <c:pt idx="3675">
                  <c:v>870</c:v>
                </c:pt>
                <c:pt idx="3676">
                  <c:v>870</c:v>
                </c:pt>
                <c:pt idx="3677">
                  <c:v>870</c:v>
                </c:pt>
                <c:pt idx="3678">
                  <c:v>870</c:v>
                </c:pt>
                <c:pt idx="3679">
                  <c:v>870</c:v>
                </c:pt>
                <c:pt idx="3680">
                  <c:v>870</c:v>
                </c:pt>
                <c:pt idx="3681">
                  <c:v>870</c:v>
                </c:pt>
                <c:pt idx="3682">
                  <c:v>870</c:v>
                </c:pt>
                <c:pt idx="3683">
                  <c:v>870</c:v>
                </c:pt>
                <c:pt idx="3684">
                  <c:v>870</c:v>
                </c:pt>
                <c:pt idx="3685">
                  <c:v>870</c:v>
                </c:pt>
                <c:pt idx="3686">
                  <c:v>870</c:v>
                </c:pt>
                <c:pt idx="3687">
                  <c:v>870</c:v>
                </c:pt>
                <c:pt idx="3688">
                  <c:v>870</c:v>
                </c:pt>
                <c:pt idx="3689">
                  <c:v>870</c:v>
                </c:pt>
                <c:pt idx="3690">
                  <c:v>870</c:v>
                </c:pt>
                <c:pt idx="3691">
                  <c:v>870</c:v>
                </c:pt>
                <c:pt idx="3692">
                  <c:v>870</c:v>
                </c:pt>
                <c:pt idx="3693">
                  <c:v>870</c:v>
                </c:pt>
                <c:pt idx="3694">
                  <c:v>870</c:v>
                </c:pt>
                <c:pt idx="3695">
                  <c:v>870</c:v>
                </c:pt>
                <c:pt idx="3696">
                  <c:v>870</c:v>
                </c:pt>
                <c:pt idx="3697">
                  <c:v>870</c:v>
                </c:pt>
                <c:pt idx="3698">
                  <c:v>870</c:v>
                </c:pt>
                <c:pt idx="3699">
                  <c:v>870</c:v>
                </c:pt>
                <c:pt idx="3700">
                  <c:v>870</c:v>
                </c:pt>
                <c:pt idx="3701">
                  <c:v>870</c:v>
                </c:pt>
                <c:pt idx="3702">
                  <c:v>870</c:v>
                </c:pt>
                <c:pt idx="3703">
                  <c:v>870</c:v>
                </c:pt>
                <c:pt idx="3704">
                  <c:v>870</c:v>
                </c:pt>
                <c:pt idx="3705">
                  <c:v>870</c:v>
                </c:pt>
                <c:pt idx="3706">
                  <c:v>870</c:v>
                </c:pt>
                <c:pt idx="3707">
                  <c:v>870</c:v>
                </c:pt>
                <c:pt idx="3708">
                  <c:v>870</c:v>
                </c:pt>
                <c:pt idx="3709">
                  <c:v>870</c:v>
                </c:pt>
                <c:pt idx="3710">
                  <c:v>870</c:v>
                </c:pt>
                <c:pt idx="3711">
                  <c:v>870</c:v>
                </c:pt>
                <c:pt idx="3712">
                  <c:v>870</c:v>
                </c:pt>
                <c:pt idx="3713">
                  <c:v>870</c:v>
                </c:pt>
                <c:pt idx="3714">
                  <c:v>870</c:v>
                </c:pt>
                <c:pt idx="3715">
                  <c:v>870</c:v>
                </c:pt>
                <c:pt idx="3716">
                  <c:v>870</c:v>
                </c:pt>
                <c:pt idx="3717">
                  <c:v>870</c:v>
                </c:pt>
                <c:pt idx="3718">
                  <c:v>870</c:v>
                </c:pt>
                <c:pt idx="3719">
                  <c:v>870</c:v>
                </c:pt>
                <c:pt idx="3720">
                  <c:v>870</c:v>
                </c:pt>
                <c:pt idx="3721">
                  <c:v>870</c:v>
                </c:pt>
                <c:pt idx="3722">
                  <c:v>870</c:v>
                </c:pt>
                <c:pt idx="3723">
                  <c:v>870</c:v>
                </c:pt>
                <c:pt idx="3724">
                  <c:v>870</c:v>
                </c:pt>
                <c:pt idx="3725">
                  <c:v>870</c:v>
                </c:pt>
                <c:pt idx="3726">
                  <c:v>870</c:v>
                </c:pt>
                <c:pt idx="3727">
                  <c:v>870</c:v>
                </c:pt>
                <c:pt idx="3728">
                  <c:v>870</c:v>
                </c:pt>
                <c:pt idx="3729">
                  <c:v>870</c:v>
                </c:pt>
                <c:pt idx="3730">
                  <c:v>870</c:v>
                </c:pt>
                <c:pt idx="3731">
                  <c:v>870</c:v>
                </c:pt>
                <c:pt idx="3732">
                  <c:v>870</c:v>
                </c:pt>
                <c:pt idx="3733">
                  <c:v>870</c:v>
                </c:pt>
                <c:pt idx="3734">
                  <c:v>870</c:v>
                </c:pt>
                <c:pt idx="3735">
                  <c:v>870</c:v>
                </c:pt>
                <c:pt idx="3736">
                  <c:v>870</c:v>
                </c:pt>
                <c:pt idx="3737">
                  <c:v>870</c:v>
                </c:pt>
                <c:pt idx="3738">
                  <c:v>870</c:v>
                </c:pt>
                <c:pt idx="3739">
                  <c:v>870</c:v>
                </c:pt>
                <c:pt idx="3740">
                  <c:v>870</c:v>
                </c:pt>
                <c:pt idx="3741">
                  <c:v>870</c:v>
                </c:pt>
                <c:pt idx="3742">
                  <c:v>870</c:v>
                </c:pt>
                <c:pt idx="3743">
                  <c:v>870</c:v>
                </c:pt>
                <c:pt idx="3744">
                  <c:v>870</c:v>
                </c:pt>
                <c:pt idx="3745">
                  <c:v>870</c:v>
                </c:pt>
                <c:pt idx="3746">
                  <c:v>870</c:v>
                </c:pt>
                <c:pt idx="3747">
                  <c:v>870</c:v>
                </c:pt>
                <c:pt idx="3748">
                  <c:v>870</c:v>
                </c:pt>
                <c:pt idx="3749">
                  <c:v>870</c:v>
                </c:pt>
                <c:pt idx="3750">
                  <c:v>870</c:v>
                </c:pt>
                <c:pt idx="3751">
                  <c:v>870</c:v>
                </c:pt>
                <c:pt idx="3752">
                  <c:v>870</c:v>
                </c:pt>
                <c:pt idx="3753">
                  <c:v>870</c:v>
                </c:pt>
                <c:pt idx="3754">
                  <c:v>870</c:v>
                </c:pt>
                <c:pt idx="3755">
                  <c:v>870</c:v>
                </c:pt>
                <c:pt idx="3756">
                  <c:v>870</c:v>
                </c:pt>
                <c:pt idx="3757">
                  <c:v>870</c:v>
                </c:pt>
                <c:pt idx="3758">
                  <c:v>870</c:v>
                </c:pt>
                <c:pt idx="3759">
                  <c:v>870</c:v>
                </c:pt>
                <c:pt idx="3760">
                  <c:v>870</c:v>
                </c:pt>
                <c:pt idx="3761">
                  <c:v>870</c:v>
                </c:pt>
                <c:pt idx="3762">
                  <c:v>870</c:v>
                </c:pt>
                <c:pt idx="3763">
                  <c:v>870</c:v>
                </c:pt>
                <c:pt idx="3764">
                  <c:v>870</c:v>
                </c:pt>
                <c:pt idx="3765">
                  <c:v>870</c:v>
                </c:pt>
                <c:pt idx="3766">
                  <c:v>870</c:v>
                </c:pt>
                <c:pt idx="3767">
                  <c:v>870</c:v>
                </c:pt>
                <c:pt idx="3768">
                  <c:v>870</c:v>
                </c:pt>
                <c:pt idx="3769">
                  <c:v>870</c:v>
                </c:pt>
                <c:pt idx="3770">
                  <c:v>870</c:v>
                </c:pt>
                <c:pt idx="3771">
                  <c:v>870</c:v>
                </c:pt>
                <c:pt idx="3772">
                  <c:v>870</c:v>
                </c:pt>
                <c:pt idx="3773">
                  <c:v>870</c:v>
                </c:pt>
                <c:pt idx="3774">
                  <c:v>870</c:v>
                </c:pt>
                <c:pt idx="3775">
                  <c:v>870</c:v>
                </c:pt>
                <c:pt idx="3776">
                  <c:v>870</c:v>
                </c:pt>
                <c:pt idx="3777">
                  <c:v>870</c:v>
                </c:pt>
                <c:pt idx="3778">
                  <c:v>870</c:v>
                </c:pt>
                <c:pt idx="3779">
                  <c:v>870</c:v>
                </c:pt>
                <c:pt idx="3780">
                  <c:v>870</c:v>
                </c:pt>
                <c:pt idx="3781">
                  <c:v>870</c:v>
                </c:pt>
                <c:pt idx="3782">
                  <c:v>870</c:v>
                </c:pt>
                <c:pt idx="3783">
                  <c:v>870</c:v>
                </c:pt>
                <c:pt idx="3784">
                  <c:v>870</c:v>
                </c:pt>
                <c:pt idx="3785">
                  <c:v>870</c:v>
                </c:pt>
                <c:pt idx="3786">
                  <c:v>870</c:v>
                </c:pt>
                <c:pt idx="3787">
                  <c:v>870</c:v>
                </c:pt>
                <c:pt idx="3788">
                  <c:v>870</c:v>
                </c:pt>
                <c:pt idx="3789">
                  <c:v>870</c:v>
                </c:pt>
                <c:pt idx="3790">
                  <c:v>870</c:v>
                </c:pt>
                <c:pt idx="3791">
                  <c:v>870</c:v>
                </c:pt>
                <c:pt idx="3792">
                  <c:v>870</c:v>
                </c:pt>
                <c:pt idx="3793">
                  <c:v>870</c:v>
                </c:pt>
                <c:pt idx="3794">
                  <c:v>870</c:v>
                </c:pt>
                <c:pt idx="3795">
                  <c:v>870</c:v>
                </c:pt>
                <c:pt idx="3796">
                  <c:v>870</c:v>
                </c:pt>
                <c:pt idx="3797">
                  <c:v>870</c:v>
                </c:pt>
                <c:pt idx="3798">
                  <c:v>870</c:v>
                </c:pt>
                <c:pt idx="3799">
                  <c:v>870</c:v>
                </c:pt>
                <c:pt idx="3800">
                  <c:v>870</c:v>
                </c:pt>
                <c:pt idx="3801">
                  <c:v>870</c:v>
                </c:pt>
                <c:pt idx="3802">
                  <c:v>870</c:v>
                </c:pt>
                <c:pt idx="3803">
                  <c:v>870</c:v>
                </c:pt>
                <c:pt idx="3804">
                  <c:v>870</c:v>
                </c:pt>
                <c:pt idx="3805">
                  <c:v>870</c:v>
                </c:pt>
                <c:pt idx="3806">
                  <c:v>870</c:v>
                </c:pt>
                <c:pt idx="3807">
                  <c:v>870</c:v>
                </c:pt>
                <c:pt idx="3808">
                  <c:v>870</c:v>
                </c:pt>
                <c:pt idx="3809">
                  <c:v>870</c:v>
                </c:pt>
                <c:pt idx="3810">
                  <c:v>870</c:v>
                </c:pt>
                <c:pt idx="3811">
                  <c:v>870</c:v>
                </c:pt>
                <c:pt idx="3812">
                  <c:v>870</c:v>
                </c:pt>
                <c:pt idx="3813">
                  <c:v>870</c:v>
                </c:pt>
                <c:pt idx="3814">
                  <c:v>870</c:v>
                </c:pt>
                <c:pt idx="3815">
                  <c:v>870</c:v>
                </c:pt>
                <c:pt idx="3816">
                  <c:v>870</c:v>
                </c:pt>
                <c:pt idx="3817">
                  <c:v>870</c:v>
                </c:pt>
                <c:pt idx="3818">
                  <c:v>870</c:v>
                </c:pt>
                <c:pt idx="3819">
                  <c:v>870</c:v>
                </c:pt>
                <c:pt idx="3820">
                  <c:v>870</c:v>
                </c:pt>
                <c:pt idx="3821">
                  <c:v>870</c:v>
                </c:pt>
                <c:pt idx="3822">
                  <c:v>870</c:v>
                </c:pt>
                <c:pt idx="3823">
                  <c:v>870</c:v>
                </c:pt>
                <c:pt idx="3824">
                  <c:v>870</c:v>
                </c:pt>
                <c:pt idx="3825">
                  <c:v>870</c:v>
                </c:pt>
                <c:pt idx="3826">
                  <c:v>870</c:v>
                </c:pt>
                <c:pt idx="3827">
                  <c:v>870</c:v>
                </c:pt>
                <c:pt idx="3828">
                  <c:v>870</c:v>
                </c:pt>
                <c:pt idx="3829">
                  <c:v>870</c:v>
                </c:pt>
                <c:pt idx="3830">
                  <c:v>870</c:v>
                </c:pt>
                <c:pt idx="3831">
                  <c:v>870</c:v>
                </c:pt>
                <c:pt idx="3832">
                  <c:v>870</c:v>
                </c:pt>
                <c:pt idx="3833">
                  <c:v>870</c:v>
                </c:pt>
                <c:pt idx="3834">
                  <c:v>870</c:v>
                </c:pt>
                <c:pt idx="3835">
                  <c:v>870</c:v>
                </c:pt>
                <c:pt idx="3836">
                  <c:v>870</c:v>
                </c:pt>
                <c:pt idx="3837">
                  <c:v>870</c:v>
                </c:pt>
                <c:pt idx="3838">
                  <c:v>870</c:v>
                </c:pt>
                <c:pt idx="3839">
                  <c:v>870</c:v>
                </c:pt>
                <c:pt idx="3840">
                  <c:v>870</c:v>
                </c:pt>
                <c:pt idx="3841">
                  <c:v>870</c:v>
                </c:pt>
                <c:pt idx="3842">
                  <c:v>870</c:v>
                </c:pt>
                <c:pt idx="3843">
                  <c:v>870</c:v>
                </c:pt>
                <c:pt idx="3844">
                  <c:v>870</c:v>
                </c:pt>
                <c:pt idx="3845">
                  <c:v>870</c:v>
                </c:pt>
                <c:pt idx="3846">
                  <c:v>870</c:v>
                </c:pt>
                <c:pt idx="3847">
                  <c:v>870</c:v>
                </c:pt>
                <c:pt idx="3848">
                  <c:v>870</c:v>
                </c:pt>
                <c:pt idx="3849">
                  <c:v>870</c:v>
                </c:pt>
                <c:pt idx="3850">
                  <c:v>870</c:v>
                </c:pt>
                <c:pt idx="3851">
                  <c:v>870</c:v>
                </c:pt>
                <c:pt idx="3852">
                  <c:v>870</c:v>
                </c:pt>
                <c:pt idx="3853">
                  <c:v>870</c:v>
                </c:pt>
                <c:pt idx="3854">
                  <c:v>870</c:v>
                </c:pt>
                <c:pt idx="3855">
                  <c:v>870</c:v>
                </c:pt>
                <c:pt idx="3856">
                  <c:v>870</c:v>
                </c:pt>
                <c:pt idx="3857">
                  <c:v>870</c:v>
                </c:pt>
                <c:pt idx="3858">
                  <c:v>870</c:v>
                </c:pt>
                <c:pt idx="3859">
                  <c:v>870</c:v>
                </c:pt>
                <c:pt idx="3860">
                  <c:v>870</c:v>
                </c:pt>
                <c:pt idx="3861">
                  <c:v>870</c:v>
                </c:pt>
                <c:pt idx="3862">
                  <c:v>870</c:v>
                </c:pt>
                <c:pt idx="3863">
                  <c:v>870</c:v>
                </c:pt>
                <c:pt idx="3864">
                  <c:v>870</c:v>
                </c:pt>
                <c:pt idx="3865">
                  <c:v>870</c:v>
                </c:pt>
                <c:pt idx="3866">
                  <c:v>870</c:v>
                </c:pt>
                <c:pt idx="3867">
                  <c:v>870</c:v>
                </c:pt>
                <c:pt idx="3868">
                  <c:v>870</c:v>
                </c:pt>
                <c:pt idx="3869">
                  <c:v>870</c:v>
                </c:pt>
                <c:pt idx="3870">
                  <c:v>870</c:v>
                </c:pt>
                <c:pt idx="3871">
                  <c:v>870</c:v>
                </c:pt>
                <c:pt idx="3872">
                  <c:v>870</c:v>
                </c:pt>
                <c:pt idx="3873">
                  <c:v>870</c:v>
                </c:pt>
                <c:pt idx="3874">
                  <c:v>870</c:v>
                </c:pt>
                <c:pt idx="3875">
                  <c:v>870</c:v>
                </c:pt>
                <c:pt idx="3876">
                  <c:v>870</c:v>
                </c:pt>
                <c:pt idx="3877">
                  <c:v>870</c:v>
                </c:pt>
                <c:pt idx="3878">
                  <c:v>870</c:v>
                </c:pt>
                <c:pt idx="3879">
                  <c:v>870</c:v>
                </c:pt>
                <c:pt idx="3880">
                  <c:v>870</c:v>
                </c:pt>
                <c:pt idx="3881">
                  <c:v>870</c:v>
                </c:pt>
                <c:pt idx="3882">
                  <c:v>870</c:v>
                </c:pt>
                <c:pt idx="3883">
                  <c:v>870</c:v>
                </c:pt>
                <c:pt idx="3884">
                  <c:v>870</c:v>
                </c:pt>
                <c:pt idx="3885">
                  <c:v>870</c:v>
                </c:pt>
                <c:pt idx="3886">
                  <c:v>870</c:v>
                </c:pt>
                <c:pt idx="3887">
                  <c:v>870</c:v>
                </c:pt>
                <c:pt idx="3888">
                  <c:v>870</c:v>
                </c:pt>
                <c:pt idx="3889">
                  <c:v>870</c:v>
                </c:pt>
                <c:pt idx="3890">
                  <c:v>870</c:v>
                </c:pt>
                <c:pt idx="3891">
                  <c:v>870</c:v>
                </c:pt>
                <c:pt idx="3892">
                  <c:v>870</c:v>
                </c:pt>
                <c:pt idx="3893">
                  <c:v>870</c:v>
                </c:pt>
                <c:pt idx="3894">
                  <c:v>870</c:v>
                </c:pt>
                <c:pt idx="3895">
                  <c:v>870</c:v>
                </c:pt>
                <c:pt idx="3896">
                  <c:v>870</c:v>
                </c:pt>
                <c:pt idx="3897">
                  <c:v>870</c:v>
                </c:pt>
                <c:pt idx="3898">
                  <c:v>870</c:v>
                </c:pt>
                <c:pt idx="3899">
                  <c:v>870</c:v>
                </c:pt>
                <c:pt idx="3900">
                  <c:v>870</c:v>
                </c:pt>
                <c:pt idx="3901">
                  <c:v>870</c:v>
                </c:pt>
                <c:pt idx="3902">
                  <c:v>870</c:v>
                </c:pt>
                <c:pt idx="3903">
                  <c:v>870</c:v>
                </c:pt>
                <c:pt idx="3904">
                  <c:v>870</c:v>
                </c:pt>
                <c:pt idx="3905">
                  <c:v>870</c:v>
                </c:pt>
                <c:pt idx="3906">
                  <c:v>870</c:v>
                </c:pt>
                <c:pt idx="3907">
                  <c:v>870</c:v>
                </c:pt>
                <c:pt idx="3908">
                  <c:v>870</c:v>
                </c:pt>
                <c:pt idx="3909">
                  <c:v>870</c:v>
                </c:pt>
                <c:pt idx="3910">
                  <c:v>870</c:v>
                </c:pt>
                <c:pt idx="3911">
                  <c:v>870</c:v>
                </c:pt>
                <c:pt idx="3912">
                  <c:v>870</c:v>
                </c:pt>
                <c:pt idx="3913">
                  <c:v>870</c:v>
                </c:pt>
                <c:pt idx="3914">
                  <c:v>870</c:v>
                </c:pt>
                <c:pt idx="3915">
                  <c:v>870</c:v>
                </c:pt>
                <c:pt idx="3916">
                  <c:v>870</c:v>
                </c:pt>
                <c:pt idx="3917">
                  <c:v>870</c:v>
                </c:pt>
                <c:pt idx="3918">
                  <c:v>870</c:v>
                </c:pt>
                <c:pt idx="3919">
                  <c:v>870</c:v>
                </c:pt>
                <c:pt idx="3920">
                  <c:v>870</c:v>
                </c:pt>
                <c:pt idx="3921">
                  <c:v>870</c:v>
                </c:pt>
                <c:pt idx="3922">
                  <c:v>870</c:v>
                </c:pt>
                <c:pt idx="3923">
                  <c:v>870</c:v>
                </c:pt>
                <c:pt idx="3924">
                  <c:v>870</c:v>
                </c:pt>
                <c:pt idx="3925">
                  <c:v>870</c:v>
                </c:pt>
                <c:pt idx="3926">
                  <c:v>870</c:v>
                </c:pt>
                <c:pt idx="3927">
                  <c:v>870</c:v>
                </c:pt>
                <c:pt idx="3928">
                  <c:v>870</c:v>
                </c:pt>
                <c:pt idx="3929">
                  <c:v>870</c:v>
                </c:pt>
                <c:pt idx="3930">
                  <c:v>870</c:v>
                </c:pt>
                <c:pt idx="3931">
                  <c:v>870</c:v>
                </c:pt>
                <c:pt idx="3932">
                  <c:v>870</c:v>
                </c:pt>
                <c:pt idx="3933">
                  <c:v>870</c:v>
                </c:pt>
                <c:pt idx="3934">
                  <c:v>870</c:v>
                </c:pt>
                <c:pt idx="3935">
                  <c:v>870</c:v>
                </c:pt>
                <c:pt idx="3936">
                  <c:v>870</c:v>
                </c:pt>
                <c:pt idx="3937">
                  <c:v>870</c:v>
                </c:pt>
                <c:pt idx="3938">
                  <c:v>870</c:v>
                </c:pt>
                <c:pt idx="3939">
                  <c:v>870</c:v>
                </c:pt>
                <c:pt idx="3940">
                  <c:v>870</c:v>
                </c:pt>
                <c:pt idx="3941">
                  <c:v>870</c:v>
                </c:pt>
                <c:pt idx="3942">
                  <c:v>870</c:v>
                </c:pt>
                <c:pt idx="3943">
                  <c:v>870</c:v>
                </c:pt>
                <c:pt idx="3944">
                  <c:v>870</c:v>
                </c:pt>
                <c:pt idx="3945">
                  <c:v>870</c:v>
                </c:pt>
                <c:pt idx="3946">
                  <c:v>870</c:v>
                </c:pt>
                <c:pt idx="3947">
                  <c:v>870</c:v>
                </c:pt>
                <c:pt idx="3948">
                  <c:v>870</c:v>
                </c:pt>
                <c:pt idx="3949">
                  <c:v>870</c:v>
                </c:pt>
                <c:pt idx="3950">
                  <c:v>870</c:v>
                </c:pt>
                <c:pt idx="3951">
                  <c:v>870</c:v>
                </c:pt>
                <c:pt idx="3952">
                  <c:v>870</c:v>
                </c:pt>
                <c:pt idx="3953">
                  <c:v>870</c:v>
                </c:pt>
                <c:pt idx="3954">
                  <c:v>870</c:v>
                </c:pt>
                <c:pt idx="3955">
                  <c:v>870</c:v>
                </c:pt>
                <c:pt idx="3956">
                  <c:v>870</c:v>
                </c:pt>
                <c:pt idx="3957">
                  <c:v>870</c:v>
                </c:pt>
                <c:pt idx="3958">
                  <c:v>870</c:v>
                </c:pt>
                <c:pt idx="3959">
                  <c:v>870</c:v>
                </c:pt>
                <c:pt idx="3960">
                  <c:v>870</c:v>
                </c:pt>
                <c:pt idx="3961">
                  <c:v>870</c:v>
                </c:pt>
                <c:pt idx="3962">
                  <c:v>870</c:v>
                </c:pt>
                <c:pt idx="3963">
                  <c:v>870</c:v>
                </c:pt>
                <c:pt idx="3964">
                  <c:v>870</c:v>
                </c:pt>
                <c:pt idx="3965">
                  <c:v>870</c:v>
                </c:pt>
                <c:pt idx="3966">
                  <c:v>870</c:v>
                </c:pt>
                <c:pt idx="3967">
                  <c:v>870</c:v>
                </c:pt>
                <c:pt idx="3968">
                  <c:v>870</c:v>
                </c:pt>
                <c:pt idx="3969">
                  <c:v>870</c:v>
                </c:pt>
                <c:pt idx="3970">
                  <c:v>870</c:v>
                </c:pt>
                <c:pt idx="3971">
                  <c:v>870</c:v>
                </c:pt>
                <c:pt idx="3972">
                  <c:v>870</c:v>
                </c:pt>
                <c:pt idx="3973">
                  <c:v>870</c:v>
                </c:pt>
                <c:pt idx="3974">
                  <c:v>870</c:v>
                </c:pt>
                <c:pt idx="3975">
                  <c:v>870</c:v>
                </c:pt>
                <c:pt idx="3976">
                  <c:v>870</c:v>
                </c:pt>
                <c:pt idx="3977">
                  <c:v>870</c:v>
                </c:pt>
                <c:pt idx="3978">
                  <c:v>870</c:v>
                </c:pt>
                <c:pt idx="3979">
                  <c:v>870</c:v>
                </c:pt>
                <c:pt idx="3980">
                  <c:v>870</c:v>
                </c:pt>
                <c:pt idx="3981">
                  <c:v>870</c:v>
                </c:pt>
                <c:pt idx="3982">
                  <c:v>870</c:v>
                </c:pt>
                <c:pt idx="3983">
                  <c:v>870</c:v>
                </c:pt>
                <c:pt idx="3984">
                  <c:v>870</c:v>
                </c:pt>
                <c:pt idx="3985">
                  <c:v>870</c:v>
                </c:pt>
                <c:pt idx="3986">
                  <c:v>870</c:v>
                </c:pt>
                <c:pt idx="3987">
                  <c:v>870</c:v>
                </c:pt>
                <c:pt idx="3988">
                  <c:v>870</c:v>
                </c:pt>
                <c:pt idx="3989">
                  <c:v>870</c:v>
                </c:pt>
                <c:pt idx="3990">
                  <c:v>870</c:v>
                </c:pt>
                <c:pt idx="3991">
                  <c:v>870</c:v>
                </c:pt>
                <c:pt idx="3992">
                  <c:v>870</c:v>
                </c:pt>
                <c:pt idx="3993">
                  <c:v>870</c:v>
                </c:pt>
                <c:pt idx="3994">
                  <c:v>870</c:v>
                </c:pt>
                <c:pt idx="3995">
                  <c:v>870</c:v>
                </c:pt>
                <c:pt idx="3996">
                  <c:v>870</c:v>
                </c:pt>
                <c:pt idx="3997">
                  <c:v>870</c:v>
                </c:pt>
                <c:pt idx="3998">
                  <c:v>870</c:v>
                </c:pt>
                <c:pt idx="3999">
                  <c:v>870</c:v>
                </c:pt>
                <c:pt idx="4000">
                  <c:v>870</c:v>
                </c:pt>
                <c:pt idx="4001">
                  <c:v>870</c:v>
                </c:pt>
                <c:pt idx="4002">
                  <c:v>870</c:v>
                </c:pt>
                <c:pt idx="4003">
                  <c:v>870</c:v>
                </c:pt>
                <c:pt idx="4004">
                  <c:v>870</c:v>
                </c:pt>
                <c:pt idx="4005">
                  <c:v>870</c:v>
                </c:pt>
                <c:pt idx="4006">
                  <c:v>870</c:v>
                </c:pt>
                <c:pt idx="4007">
                  <c:v>870</c:v>
                </c:pt>
                <c:pt idx="4008">
                  <c:v>870</c:v>
                </c:pt>
                <c:pt idx="4009">
                  <c:v>870</c:v>
                </c:pt>
                <c:pt idx="4010">
                  <c:v>870</c:v>
                </c:pt>
                <c:pt idx="4011">
                  <c:v>870</c:v>
                </c:pt>
                <c:pt idx="4012">
                  <c:v>870</c:v>
                </c:pt>
                <c:pt idx="4013">
                  <c:v>870</c:v>
                </c:pt>
                <c:pt idx="4014">
                  <c:v>870</c:v>
                </c:pt>
                <c:pt idx="4015">
                  <c:v>870</c:v>
                </c:pt>
                <c:pt idx="4016">
                  <c:v>870</c:v>
                </c:pt>
                <c:pt idx="4017">
                  <c:v>870</c:v>
                </c:pt>
                <c:pt idx="4018">
                  <c:v>870</c:v>
                </c:pt>
                <c:pt idx="4019">
                  <c:v>870</c:v>
                </c:pt>
                <c:pt idx="4020">
                  <c:v>870</c:v>
                </c:pt>
                <c:pt idx="4021">
                  <c:v>870</c:v>
                </c:pt>
                <c:pt idx="4022">
                  <c:v>870</c:v>
                </c:pt>
                <c:pt idx="4023">
                  <c:v>870</c:v>
                </c:pt>
                <c:pt idx="4024">
                  <c:v>870</c:v>
                </c:pt>
                <c:pt idx="4025">
                  <c:v>870</c:v>
                </c:pt>
                <c:pt idx="4026">
                  <c:v>870</c:v>
                </c:pt>
                <c:pt idx="4027">
                  <c:v>870</c:v>
                </c:pt>
                <c:pt idx="4028">
                  <c:v>870</c:v>
                </c:pt>
                <c:pt idx="4029">
                  <c:v>870</c:v>
                </c:pt>
                <c:pt idx="4030">
                  <c:v>870</c:v>
                </c:pt>
                <c:pt idx="4031">
                  <c:v>870</c:v>
                </c:pt>
                <c:pt idx="4032">
                  <c:v>870</c:v>
                </c:pt>
                <c:pt idx="4033">
                  <c:v>870</c:v>
                </c:pt>
                <c:pt idx="4034">
                  <c:v>870</c:v>
                </c:pt>
                <c:pt idx="4035">
                  <c:v>870</c:v>
                </c:pt>
                <c:pt idx="4036">
                  <c:v>870</c:v>
                </c:pt>
                <c:pt idx="4037">
                  <c:v>870</c:v>
                </c:pt>
                <c:pt idx="4038">
                  <c:v>870</c:v>
                </c:pt>
                <c:pt idx="4039">
                  <c:v>870</c:v>
                </c:pt>
                <c:pt idx="4040">
                  <c:v>870</c:v>
                </c:pt>
                <c:pt idx="4041">
                  <c:v>870</c:v>
                </c:pt>
                <c:pt idx="4042">
                  <c:v>870</c:v>
                </c:pt>
                <c:pt idx="4043">
                  <c:v>870</c:v>
                </c:pt>
                <c:pt idx="4044">
                  <c:v>870</c:v>
                </c:pt>
                <c:pt idx="4045">
                  <c:v>870</c:v>
                </c:pt>
                <c:pt idx="4046">
                  <c:v>870</c:v>
                </c:pt>
                <c:pt idx="4047">
                  <c:v>870</c:v>
                </c:pt>
                <c:pt idx="4048">
                  <c:v>870</c:v>
                </c:pt>
                <c:pt idx="4049">
                  <c:v>870</c:v>
                </c:pt>
                <c:pt idx="4050">
                  <c:v>870</c:v>
                </c:pt>
                <c:pt idx="4051">
                  <c:v>870</c:v>
                </c:pt>
                <c:pt idx="4052">
                  <c:v>870</c:v>
                </c:pt>
                <c:pt idx="4053">
                  <c:v>870</c:v>
                </c:pt>
                <c:pt idx="4054">
                  <c:v>870</c:v>
                </c:pt>
                <c:pt idx="4055">
                  <c:v>870</c:v>
                </c:pt>
                <c:pt idx="4056">
                  <c:v>870</c:v>
                </c:pt>
                <c:pt idx="4057">
                  <c:v>870</c:v>
                </c:pt>
                <c:pt idx="4058">
                  <c:v>870</c:v>
                </c:pt>
                <c:pt idx="4059">
                  <c:v>870</c:v>
                </c:pt>
                <c:pt idx="4060">
                  <c:v>870</c:v>
                </c:pt>
                <c:pt idx="4061">
                  <c:v>870</c:v>
                </c:pt>
                <c:pt idx="4062">
                  <c:v>870</c:v>
                </c:pt>
                <c:pt idx="4063">
                  <c:v>870</c:v>
                </c:pt>
                <c:pt idx="4064">
                  <c:v>870</c:v>
                </c:pt>
                <c:pt idx="4065">
                  <c:v>870</c:v>
                </c:pt>
                <c:pt idx="4066">
                  <c:v>870</c:v>
                </c:pt>
                <c:pt idx="4067">
                  <c:v>870</c:v>
                </c:pt>
                <c:pt idx="4068">
                  <c:v>870</c:v>
                </c:pt>
                <c:pt idx="4069">
                  <c:v>870</c:v>
                </c:pt>
                <c:pt idx="4070">
                  <c:v>870</c:v>
                </c:pt>
                <c:pt idx="4071">
                  <c:v>870</c:v>
                </c:pt>
                <c:pt idx="4072">
                  <c:v>870</c:v>
                </c:pt>
                <c:pt idx="4073">
                  <c:v>870</c:v>
                </c:pt>
                <c:pt idx="4074">
                  <c:v>870</c:v>
                </c:pt>
                <c:pt idx="4075">
                  <c:v>870</c:v>
                </c:pt>
                <c:pt idx="4076">
                  <c:v>870</c:v>
                </c:pt>
                <c:pt idx="4077">
                  <c:v>870</c:v>
                </c:pt>
                <c:pt idx="4078">
                  <c:v>870</c:v>
                </c:pt>
                <c:pt idx="4079">
                  <c:v>870</c:v>
                </c:pt>
                <c:pt idx="4080">
                  <c:v>870</c:v>
                </c:pt>
                <c:pt idx="4081">
                  <c:v>870</c:v>
                </c:pt>
                <c:pt idx="4082">
                  <c:v>870</c:v>
                </c:pt>
                <c:pt idx="4083">
                  <c:v>870</c:v>
                </c:pt>
                <c:pt idx="4084">
                  <c:v>870</c:v>
                </c:pt>
                <c:pt idx="4085">
                  <c:v>870</c:v>
                </c:pt>
                <c:pt idx="4086">
                  <c:v>870</c:v>
                </c:pt>
                <c:pt idx="4087">
                  <c:v>870</c:v>
                </c:pt>
                <c:pt idx="4088">
                  <c:v>870</c:v>
                </c:pt>
                <c:pt idx="4089">
                  <c:v>870</c:v>
                </c:pt>
                <c:pt idx="4090">
                  <c:v>870</c:v>
                </c:pt>
                <c:pt idx="4091">
                  <c:v>870</c:v>
                </c:pt>
                <c:pt idx="4092">
                  <c:v>870</c:v>
                </c:pt>
                <c:pt idx="4093">
                  <c:v>870</c:v>
                </c:pt>
                <c:pt idx="4094">
                  <c:v>870</c:v>
                </c:pt>
                <c:pt idx="4095">
                  <c:v>870</c:v>
                </c:pt>
                <c:pt idx="4096">
                  <c:v>870</c:v>
                </c:pt>
                <c:pt idx="4097">
                  <c:v>870</c:v>
                </c:pt>
                <c:pt idx="4098">
                  <c:v>870</c:v>
                </c:pt>
                <c:pt idx="4099">
                  <c:v>870</c:v>
                </c:pt>
                <c:pt idx="4100">
                  <c:v>870</c:v>
                </c:pt>
                <c:pt idx="4101">
                  <c:v>870</c:v>
                </c:pt>
                <c:pt idx="4102">
                  <c:v>870</c:v>
                </c:pt>
                <c:pt idx="4103">
                  <c:v>870</c:v>
                </c:pt>
                <c:pt idx="4104">
                  <c:v>870</c:v>
                </c:pt>
                <c:pt idx="4105">
                  <c:v>870</c:v>
                </c:pt>
                <c:pt idx="4106">
                  <c:v>870</c:v>
                </c:pt>
                <c:pt idx="4107">
                  <c:v>870</c:v>
                </c:pt>
                <c:pt idx="4108">
                  <c:v>870</c:v>
                </c:pt>
                <c:pt idx="4109">
                  <c:v>870</c:v>
                </c:pt>
                <c:pt idx="4110">
                  <c:v>870</c:v>
                </c:pt>
                <c:pt idx="4111">
                  <c:v>870</c:v>
                </c:pt>
                <c:pt idx="4112">
                  <c:v>870</c:v>
                </c:pt>
                <c:pt idx="4113">
                  <c:v>870</c:v>
                </c:pt>
                <c:pt idx="4114">
                  <c:v>870</c:v>
                </c:pt>
                <c:pt idx="4115">
                  <c:v>870</c:v>
                </c:pt>
                <c:pt idx="4116">
                  <c:v>870</c:v>
                </c:pt>
                <c:pt idx="4117">
                  <c:v>870</c:v>
                </c:pt>
                <c:pt idx="4118">
                  <c:v>870</c:v>
                </c:pt>
                <c:pt idx="4119">
                  <c:v>870</c:v>
                </c:pt>
                <c:pt idx="4120">
                  <c:v>870</c:v>
                </c:pt>
                <c:pt idx="4121">
                  <c:v>870</c:v>
                </c:pt>
                <c:pt idx="4122">
                  <c:v>870</c:v>
                </c:pt>
                <c:pt idx="4123">
                  <c:v>870</c:v>
                </c:pt>
                <c:pt idx="4124">
                  <c:v>870</c:v>
                </c:pt>
                <c:pt idx="4125">
                  <c:v>870</c:v>
                </c:pt>
                <c:pt idx="4126">
                  <c:v>870</c:v>
                </c:pt>
                <c:pt idx="4127">
                  <c:v>870</c:v>
                </c:pt>
                <c:pt idx="4128">
                  <c:v>870</c:v>
                </c:pt>
                <c:pt idx="4129">
                  <c:v>870</c:v>
                </c:pt>
                <c:pt idx="4130">
                  <c:v>870</c:v>
                </c:pt>
                <c:pt idx="4131">
                  <c:v>870</c:v>
                </c:pt>
                <c:pt idx="4132">
                  <c:v>870</c:v>
                </c:pt>
                <c:pt idx="4133">
                  <c:v>870</c:v>
                </c:pt>
                <c:pt idx="4134">
                  <c:v>870</c:v>
                </c:pt>
                <c:pt idx="4135">
                  <c:v>870</c:v>
                </c:pt>
                <c:pt idx="4136">
                  <c:v>870</c:v>
                </c:pt>
                <c:pt idx="4137">
                  <c:v>870</c:v>
                </c:pt>
                <c:pt idx="4138">
                  <c:v>870</c:v>
                </c:pt>
                <c:pt idx="4139">
                  <c:v>870</c:v>
                </c:pt>
                <c:pt idx="4140">
                  <c:v>870</c:v>
                </c:pt>
                <c:pt idx="4141">
                  <c:v>870</c:v>
                </c:pt>
                <c:pt idx="4142">
                  <c:v>870</c:v>
                </c:pt>
                <c:pt idx="4143">
                  <c:v>870</c:v>
                </c:pt>
                <c:pt idx="4144">
                  <c:v>870</c:v>
                </c:pt>
                <c:pt idx="4145">
                  <c:v>870</c:v>
                </c:pt>
                <c:pt idx="4146">
                  <c:v>870</c:v>
                </c:pt>
                <c:pt idx="4147">
                  <c:v>870</c:v>
                </c:pt>
                <c:pt idx="4148">
                  <c:v>870</c:v>
                </c:pt>
                <c:pt idx="4149">
                  <c:v>870</c:v>
                </c:pt>
                <c:pt idx="4150">
                  <c:v>870</c:v>
                </c:pt>
                <c:pt idx="4151">
                  <c:v>870</c:v>
                </c:pt>
                <c:pt idx="4152">
                  <c:v>870</c:v>
                </c:pt>
                <c:pt idx="4153">
                  <c:v>870</c:v>
                </c:pt>
                <c:pt idx="4154">
                  <c:v>870</c:v>
                </c:pt>
                <c:pt idx="4155">
                  <c:v>870</c:v>
                </c:pt>
                <c:pt idx="4156">
                  <c:v>870</c:v>
                </c:pt>
                <c:pt idx="4157">
                  <c:v>870</c:v>
                </c:pt>
                <c:pt idx="4158">
                  <c:v>870</c:v>
                </c:pt>
                <c:pt idx="4159">
                  <c:v>870</c:v>
                </c:pt>
                <c:pt idx="4160">
                  <c:v>870</c:v>
                </c:pt>
                <c:pt idx="4161">
                  <c:v>870</c:v>
                </c:pt>
                <c:pt idx="4162">
                  <c:v>870</c:v>
                </c:pt>
                <c:pt idx="4163">
                  <c:v>870</c:v>
                </c:pt>
                <c:pt idx="4164">
                  <c:v>870</c:v>
                </c:pt>
                <c:pt idx="4165">
                  <c:v>870</c:v>
                </c:pt>
                <c:pt idx="4166">
                  <c:v>870</c:v>
                </c:pt>
                <c:pt idx="4167">
                  <c:v>870</c:v>
                </c:pt>
                <c:pt idx="4168">
                  <c:v>870</c:v>
                </c:pt>
                <c:pt idx="4169">
                  <c:v>870</c:v>
                </c:pt>
                <c:pt idx="4170">
                  <c:v>870</c:v>
                </c:pt>
                <c:pt idx="4171">
                  <c:v>870</c:v>
                </c:pt>
                <c:pt idx="4172">
                  <c:v>870</c:v>
                </c:pt>
                <c:pt idx="4173">
                  <c:v>870</c:v>
                </c:pt>
                <c:pt idx="4174">
                  <c:v>870</c:v>
                </c:pt>
                <c:pt idx="4175">
                  <c:v>870</c:v>
                </c:pt>
                <c:pt idx="4176">
                  <c:v>870</c:v>
                </c:pt>
                <c:pt idx="4177">
                  <c:v>870</c:v>
                </c:pt>
                <c:pt idx="4178">
                  <c:v>870</c:v>
                </c:pt>
                <c:pt idx="4179">
                  <c:v>870</c:v>
                </c:pt>
                <c:pt idx="4180">
                  <c:v>870</c:v>
                </c:pt>
                <c:pt idx="4181">
                  <c:v>870</c:v>
                </c:pt>
                <c:pt idx="4182">
                  <c:v>870</c:v>
                </c:pt>
                <c:pt idx="4183">
                  <c:v>870</c:v>
                </c:pt>
                <c:pt idx="4184">
                  <c:v>870</c:v>
                </c:pt>
                <c:pt idx="4185">
                  <c:v>870</c:v>
                </c:pt>
                <c:pt idx="4186">
                  <c:v>870</c:v>
                </c:pt>
                <c:pt idx="4187">
                  <c:v>870</c:v>
                </c:pt>
                <c:pt idx="4188">
                  <c:v>870</c:v>
                </c:pt>
                <c:pt idx="4189">
                  <c:v>870</c:v>
                </c:pt>
                <c:pt idx="4190">
                  <c:v>870</c:v>
                </c:pt>
                <c:pt idx="4191">
                  <c:v>870</c:v>
                </c:pt>
                <c:pt idx="4192">
                  <c:v>870</c:v>
                </c:pt>
                <c:pt idx="4193">
                  <c:v>870</c:v>
                </c:pt>
                <c:pt idx="4194">
                  <c:v>870</c:v>
                </c:pt>
                <c:pt idx="4195">
                  <c:v>870</c:v>
                </c:pt>
                <c:pt idx="4196">
                  <c:v>870</c:v>
                </c:pt>
                <c:pt idx="4197">
                  <c:v>870</c:v>
                </c:pt>
                <c:pt idx="4198">
                  <c:v>870</c:v>
                </c:pt>
                <c:pt idx="4199">
                  <c:v>870</c:v>
                </c:pt>
                <c:pt idx="4200">
                  <c:v>870</c:v>
                </c:pt>
                <c:pt idx="4201">
                  <c:v>870</c:v>
                </c:pt>
                <c:pt idx="4202">
                  <c:v>870</c:v>
                </c:pt>
                <c:pt idx="4203">
                  <c:v>870</c:v>
                </c:pt>
                <c:pt idx="4204">
                  <c:v>870</c:v>
                </c:pt>
                <c:pt idx="4205">
                  <c:v>870</c:v>
                </c:pt>
                <c:pt idx="4206">
                  <c:v>870</c:v>
                </c:pt>
                <c:pt idx="4207">
                  <c:v>870</c:v>
                </c:pt>
                <c:pt idx="4208">
                  <c:v>870</c:v>
                </c:pt>
                <c:pt idx="4209">
                  <c:v>870</c:v>
                </c:pt>
                <c:pt idx="4210">
                  <c:v>870</c:v>
                </c:pt>
                <c:pt idx="4211">
                  <c:v>870</c:v>
                </c:pt>
                <c:pt idx="4212">
                  <c:v>870</c:v>
                </c:pt>
                <c:pt idx="4213">
                  <c:v>870</c:v>
                </c:pt>
                <c:pt idx="4214">
                  <c:v>870</c:v>
                </c:pt>
                <c:pt idx="4215">
                  <c:v>870</c:v>
                </c:pt>
                <c:pt idx="4216">
                  <c:v>870</c:v>
                </c:pt>
                <c:pt idx="4217">
                  <c:v>870</c:v>
                </c:pt>
                <c:pt idx="4218">
                  <c:v>870</c:v>
                </c:pt>
                <c:pt idx="4219">
                  <c:v>870</c:v>
                </c:pt>
                <c:pt idx="4220">
                  <c:v>870</c:v>
                </c:pt>
                <c:pt idx="4221">
                  <c:v>870</c:v>
                </c:pt>
                <c:pt idx="4222">
                  <c:v>870</c:v>
                </c:pt>
                <c:pt idx="4223">
                  <c:v>870</c:v>
                </c:pt>
                <c:pt idx="4224">
                  <c:v>870</c:v>
                </c:pt>
                <c:pt idx="4225">
                  <c:v>870</c:v>
                </c:pt>
                <c:pt idx="4226">
                  <c:v>870</c:v>
                </c:pt>
                <c:pt idx="4227">
                  <c:v>870</c:v>
                </c:pt>
                <c:pt idx="4228">
                  <c:v>870</c:v>
                </c:pt>
                <c:pt idx="4229">
                  <c:v>870</c:v>
                </c:pt>
                <c:pt idx="4230">
                  <c:v>870</c:v>
                </c:pt>
                <c:pt idx="4231">
                  <c:v>870</c:v>
                </c:pt>
                <c:pt idx="4232">
                  <c:v>870</c:v>
                </c:pt>
                <c:pt idx="4233">
                  <c:v>870</c:v>
                </c:pt>
                <c:pt idx="4234">
                  <c:v>870</c:v>
                </c:pt>
                <c:pt idx="4235">
                  <c:v>870</c:v>
                </c:pt>
                <c:pt idx="4236">
                  <c:v>870</c:v>
                </c:pt>
                <c:pt idx="4237">
                  <c:v>870</c:v>
                </c:pt>
                <c:pt idx="4238">
                  <c:v>870</c:v>
                </c:pt>
                <c:pt idx="4239">
                  <c:v>870</c:v>
                </c:pt>
                <c:pt idx="4240">
                  <c:v>870</c:v>
                </c:pt>
                <c:pt idx="4241">
                  <c:v>870</c:v>
                </c:pt>
                <c:pt idx="4242">
                  <c:v>870</c:v>
                </c:pt>
                <c:pt idx="4243">
                  <c:v>870</c:v>
                </c:pt>
                <c:pt idx="4244">
                  <c:v>870</c:v>
                </c:pt>
                <c:pt idx="4245">
                  <c:v>870</c:v>
                </c:pt>
                <c:pt idx="4246">
                  <c:v>870</c:v>
                </c:pt>
                <c:pt idx="4247">
                  <c:v>870</c:v>
                </c:pt>
                <c:pt idx="4248">
                  <c:v>870</c:v>
                </c:pt>
                <c:pt idx="4249">
                  <c:v>870</c:v>
                </c:pt>
                <c:pt idx="4250">
                  <c:v>870</c:v>
                </c:pt>
                <c:pt idx="4251">
                  <c:v>870</c:v>
                </c:pt>
                <c:pt idx="4252">
                  <c:v>870</c:v>
                </c:pt>
                <c:pt idx="4253">
                  <c:v>870</c:v>
                </c:pt>
                <c:pt idx="4254">
                  <c:v>870</c:v>
                </c:pt>
                <c:pt idx="4255">
                  <c:v>870</c:v>
                </c:pt>
                <c:pt idx="4256">
                  <c:v>870</c:v>
                </c:pt>
                <c:pt idx="4257">
                  <c:v>870</c:v>
                </c:pt>
                <c:pt idx="4258">
                  <c:v>870</c:v>
                </c:pt>
                <c:pt idx="4259">
                  <c:v>870</c:v>
                </c:pt>
                <c:pt idx="4260">
                  <c:v>870</c:v>
                </c:pt>
                <c:pt idx="4261">
                  <c:v>870</c:v>
                </c:pt>
                <c:pt idx="4262">
                  <c:v>870</c:v>
                </c:pt>
                <c:pt idx="4263">
                  <c:v>870</c:v>
                </c:pt>
                <c:pt idx="4264">
                  <c:v>870</c:v>
                </c:pt>
                <c:pt idx="4265">
                  <c:v>870</c:v>
                </c:pt>
                <c:pt idx="4266">
                  <c:v>870</c:v>
                </c:pt>
                <c:pt idx="4267">
                  <c:v>870</c:v>
                </c:pt>
                <c:pt idx="4268">
                  <c:v>870</c:v>
                </c:pt>
                <c:pt idx="4269">
                  <c:v>870</c:v>
                </c:pt>
                <c:pt idx="4270">
                  <c:v>870</c:v>
                </c:pt>
                <c:pt idx="4271">
                  <c:v>870</c:v>
                </c:pt>
                <c:pt idx="4272">
                  <c:v>870</c:v>
                </c:pt>
                <c:pt idx="4273">
                  <c:v>870</c:v>
                </c:pt>
                <c:pt idx="4274">
                  <c:v>870</c:v>
                </c:pt>
                <c:pt idx="4275">
                  <c:v>870</c:v>
                </c:pt>
                <c:pt idx="4276">
                  <c:v>870</c:v>
                </c:pt>
                <c:pt idx="4277">
                  <c:v>870</c:v>
                </c:pt>
                <c:pt idx="4278">
                  <c:v>870</c:v>
                </c:pt>
                <c:pt idx="4279">
                  <c:v>870</c:v>
                </c:pt>
                <c:pt idx="4280">
                  <c:v>870</c:v>
                </c:pt>
                <c:pt idx="4281">
                  <c:v>870</c:v>
                </c:pt>
                <c:pt idx="4282">
                  <c:v>870</c:v>
                </c:pt>
                <c:pt idx="4283">
                  <c:v>870</c:v>
                </c:pt>
                <c:pt idx="4284">
                  <c:v>870</c:v>
                </c:pt>
                <c:pt idx="4285">
                  <c:v>870</c:v>
                </c:pt>
                <c:pt idx="4286">
                  <c:v>870</c:v>
                </c:pt>
                <c:pt idx="4287">
                  <c:v>870</c:v>
                </c:pt>
                <c:pt idx="4288">
                  <c:v>870</c:v>
                </c:pt>
                <c:pt idx="4289">
                  <c:v>870</c:v>
                </c:pt>
                <c:pt idx="4290">
                  <c:v>870</c:v>
                </c:pt>
                <c:pt idx="4291">
                  <c:v>870</c:v>
                </c:pt>
                <c:pt idx="4292">
                  <c:v>870</c:v>
                </c:pt>
                <c:pt idx="4293">
                  <c:v>870</c:v>
                </c:pt>
                <c:pt idx="4294">
                  <c:v>870</c:v>
                </c:pt>
                <c:pt idx="4295">
                  <c:v>870</c:v>
                </c:pt>
                <c:pt idx="4296">
                  <c:v>870</c:v>
                </c:pt>
                <c:pt idx="4297">
                  <c:v>870</c:v>
                </c:pt>
                <c:pt idx="4298">
                  <c:v>870</c:v>
                </c:pt>
                <c:pt idx="4299">
                  <c:v>870</c:v>
                </c:pt>
                <c:pt idx="4300">
                  <c:v>870</c:v>
                </c:pt>
                <c:pt idx="4301">
                  <c:v>870</c:v>
                </c:pt>
                <c:pt idx="4302">
                  <c:v>870</c:v>
                </c:pt>
                <c:pt idx="4303">
                  <c:v>870</c:v>
                </c:pt>
                <c:pt idx="4304">
                  <c:v>870</c:v>
                </c:pt>
                <c:pt idx="4305">
                  <c:v>870</c:v>
                </c:pt>
                <c:pt idx="4306">
                  <c:v>870</c:v>
                </c:pt>
                <c:pt idx="4307">
                  <c:v>870</c:v>
                </c:pt>
                <c:pt idx="4308">
                  <c:v>870</c:v>
                </c:pt>
                <c:pt idx="4309">
                  <c:v>870</c:v>
                </c:pt>
                <c:pt idx="4310">
                  <c:v>870</c:v>
                </c:pt>
                <c:pt idx="4311">
                  <c:v>870</c:v>
                </c:pt>
                <c:pt idx="4312">
                  <c:v>870</c:v>
                </c:pt>
                <c:pt idx="4313">
                  <c:v>870</c:v>
                </c:pt>
                <c:pt idx="4314">
                  <c:v>870</c:v>
                </c:pt>
                <c:pt idx="4315">
                  <c:v>870</c:v>
                </c:pt>
                <c:pt idx="4316">
                  <c:v>870</c:v>
                </c:pt>
                <c:pt idx="4317">
                  <c:v>870</c:v>
                </c:pt>
                <c:pt idx="4318">
                  <c:v>870</c:v>
                </c:pt>
                <c:pt idx="4319">
                  <c:v>870</c:v>
                </c:pt>
                <c:pt idx="4320">
                  <c:v>870</c:v>
                </c:pt>
                <c:pt idx="4321">
                  <c:v>870</c:v>
                </c:pt>
                <c:pt idx="4322">
                  <c:v>870</c:v>
                </c:pt>
                <c:pt idx="4323">
                  <c:v>870</c:v>
                </c:pt>
                <c:pt idx="4324">
                  <c:v>870</c:v>
                </c:pt>
                <c:pt idx="4325">
                  <c:v>870</c:v>
                </c:pt>
                <c:pt idx="4326">
                  <c:v>870</c:v>
                </c:pt>
                <c:pt idx="4327">
                  <c:v>870</c:v>
                </c:pt>
                <c:pt idx="4328">
                  <c:v>870</c:v>
                </c:pt>
                <c:pt idx="4329">
                  <c:v>870</c:v>
                </c:pt>
                <c:pt idx="4330">
                  <c:v>870</c:v>
                </c:pt>
                <c:pt idx="4331">
                  <c:v>870</c:v>
                </c:pt>
                <c:pt idx="4332">
                  <c:v>870</c:v>
                </c:pt>
                <c:pt idx="4333">
                  <c:v>870</c:v>
                </c:pt>
                <c:pt idx="4334">
                  <c:v>870</c:v>
                </c:pt>
                <c:pt idx="4335">
                  <c:v>870</c:v>
                </c:pt>
                <c:pt idx="4336">
                  <c:v>870</c:v>
                </c:pt>
                <c:pt idx="4337">
                  <c:v>870</c:v>
                </c:pt>
                <c:pt idx="4338">
                  <c:v>870</c:v>
                </c:pt>
                <c:pt idx="4339">
                  <c:v>870</c:v>
                </c:pt>
                <c:pt idx="4340">
                  <c:v>870</c:v>
                </c:pt>
                <c:pt idx="4341">
                  <c:v>870</c:v>
                </c:pt>
                <c:pt idx="4342">
                  <c:v>870</c:v>
                </c:pt>
                <c:pt idx="4343">
                  <c:v>870</c:v>
                </c:pt>
                <c:pt idx="4344">
                  <c:v>870</c:v>
                </c:pt>
                <c:pt idx="4345">
                  <c:v>870</c:v>
                </c:pt>
                <c:pt idx="4346">
                  <c:v>870</c:v>
                </c:pt>
                <c:pt idx="4347">
                  <c:v>870</c:v>
                </c:pt>
                <c:pt idx="4348">
                  <c:v>870</c:v>
                </c:pt>
                <c:pt idx="4349">
                  <c:v>870</c:v>
                </c:pt>
                <c:pt idx="4350">
                  <c:v>870</c:v>
                </c:pt>
                <c:pt idx="4351">
                  <c:v>870</c:v>
                </c:pt>
                <c:pt idx="4352">
                  <c:v>870</c:v>
                </c:pt>
                <c:pt idx="4353">
                  <c:v>870</c:v>
                </c:pt>
                <c:pt idx="4354">
                  <c:v>870</c:v>
                </c:pt>
                <c:pt idx="4355">
                  <c:v>870</c:v>
                </c:pt>
                <c:pt idx="4356">
                  <c:v>870</c:v>
                </c:pt>
                <c:pt idx="4357">
                  <c:v>870</c:v>
                </c:pt>
                <c:pt idx="4358">
                  <c:v>870</c:v>
                </c:pt>
                <c:pt idx="4359">
                  <c:v>870</c:v>
                </c:pt>
                <c:pt idx="4360">
                  <c:v>870</c:v>
                </c:pt>
                <c:pt idx="4361">
                  <c:v>870</c:v>
                </c:pt>
                <c:pt idx="4362">
                  <c:v>870</c:v>
                </c:pt>
                <c:pt idx="4363">
                  <c:v>870</c:v>
                </c:pt>
                <c:pt idx="4364">
                  <c:v>870</c:v>
                </c:pt>
                <c:pt idx="4365">
                  <c:v>870</c:v>
                </c:pt>
                <c:pt idx="4366">
                  <c:v>870</c:v>
                </c:pt>
                <c:pt idx="4367">
                  <c:v>870</c:v>
                </c:pt>
                <c:pt idx="4368">
                  <c:v>870</c:v>
                </c:pt>
                <c:pt idx="4369">
                  <c:v>870</c:v>
                </c:pt>
                <c:pt idx="4370">
                  <c:v>870</c:v>
                </c:pt>
                <c:pt idx="4371">
                  <c:v>870</c:v>
                </c:pt>
                <c:pt idx="4372">
                  <c:v>870</c:v>
                </c:pt>
                <c:pt idx="4373">
                  <c:v>870</c:v>
                </c:pt>
                <c:pt idx="4374">
                  <c:v>870</c:v>
                </c:pt>
                <c:pt idx="4375">
                  <c:v>870</c:v>
                </c:pt>
                <c:pt idx="4376">
                  <c:v>870</c:v>
                </c:pt>
                <c:pt idx="4377">
                  <c:v>870</c:v>
                </c:pt>
                <c:pt idx="4378">
                  <c:v>870</c:v>
                </c:pt>
                <c:pt idx="4379">
                  <c:v>870</c:v>
                </c:pt>
                <c:pt idx="4380">
                  <c:v>870</c:v>
                </c:pt>
                <c:pt idx="4381">
                  <c:v>870</c:v>
                </c:pt>
                <c:pt idx="4382">
                  <c:v>870</c:v>
                </c:pt>
                <c:pt idx="4383">
                  <c:v>870</c:v>
                </c:pt>
                <c:pt idx="4384">
                  <c:v>870</c:v>
                </c:pt>
                <c:pt idx="4385">
                  <c:v>870</c:v>
                </c:pt>
                <c:pt idx="4386">
                  <c:v>870</c:v>
                </c:pt>
                <c:pt idx="4387">
                  <c:v>870</c:v>
                </c:pt>
                <c:pt idx="4388">
                  <c:v>870</c:v>
                </c:pt>
                <c:pt idx="4389">
                  <c:v>870</c:v>
                </c:pt>
                <c:pt idx="4390">
                  <c:v>870</c:v>
                </c:pt>
                <c:pt idx="4391">
                  <c:v>870</c:v>
                </c:pt>
                <c:pt idx="4392">
                  <c:v>870</c:v>
                </c:pt>
                <c:pt idx="4393">
                  <c:v>870</c:v>
                </c:pt>
                <c:pt idx="4394">
                  <c:v>870</c:v>
                </c:pt>
                <c:pt idx="4395">
                  <c:v>870</c:v>
                </c:pt>
                <c:pt idx="4396">
                  <c:v>870</c:v>
                </c:pt>
                <c:pt idx="4397">
                  <c:v>870</c:v>
                </c:pt>
                <c:pt idx="4398">
                  <c:v>870</c:v>
                </c:pt>
                <c:pt idx="4399">
                  <c:v>870</c:v>
                </c:pt>
                <c:pt idx="4400">
                  <c:v>870</c:v>
                </c:pt>
                <c:pt idx="4401">
                  <c:v>870</c:v>
                </c:pt>
                <c:pt idx="4402">
                  <c:v>870</c:v>
                </c:pt>
                <c:pt idx="4403">
                  <c:v>870</c:v>
                </c:pt>
                <c:pt idx="4404">
                  <c:v>870</c:v>
                </c:pt>
                <c:pt idx="4405">
                  <c:v>870</c:v>
                </c:pt>
                <c:pt idx="4406">
                  <c:v>870</c:v>
                </c:pt>
                <c:pt idx="4407">
                  <c:v>870</c:v>
                </c:pt>
                <c:pt idx="4408">
                  <c:v>870</c:v>
                </c:pt>
                <c:pt idx="4409">
                  <c:v>870</c:v>
                </c:pt>
                <c:pt idx="4410">
                  <c:v>870</c:v>
                </c:pt>
                <c:pt idx="4411">
                  <c:v>870</c:v>
                </c:pt>
                <c:pt idx="4412">
                  <c:v>870</c:v>
                </c:pt>
                <c:pt idx="4413">
                  <c:v>870</c:v>
                </c:pt>
                <c:pt idx="4414">
                  <c:v>870</c:v>
                </c:pt>
                <c:pt idx="4415">
                  <c:v>870</c:v>
                </c:pt>
                <c:pt idx="4416">
                  <c:v>870</c:v>
                </c:pt>
                <c:pt idx="4417">
                  <c:v>870</c:v>
                </c:pt>
                <c:pt idx="4418">
                  <c:v>870</c:v>
                </c:pt>
                <c:pt idx="4419">
                  <c:v>870</c:v>
                </c:pt>
                <c:pt idx="4420">
                  <c:v>870</c:v>
                </c:pt>
                <c:pt idx="4421">
                  <c:v>870</c:v>
                </c:pt>
                <c:pt idx="4422">
                  <c:v>870</c:v>
                </c:pt>
                <c:pt idx="4423">
                  <c:v>870</c:v>
                </c:pt>
                <c:pt idx="4424">
                  <c:v>870</c:v>
                </c:pt>
                <c:pt idx="4425">
                  <c:v>870</c:v>
                </c:pt>
                <c:pt idx="4426">
                  <c:v>870</c:v>
                </c:pt>
                <c:pt idx="4427">
                  <c:v>870</c:v>
                </c:pt>
                <c:pt idx="4428">
                  <c:v>870</c:v>
                </c:pt>
                <c:pt idx="4429">
                  <c:v>870</c:v>
                </c:pt>
                <c:pt idx="4430">
                  <c:v>870</c:v>
                </c:pt>
                <c:pt idx="4431">
                  <c:v>870</c:v>
                </c:pt>
                <c:pt idx="4432">
                  <c:v>870</c:v>
                </c:pt>
                <c:pt idx="4433">
                  <c:v>870</c:v>
                </c:pt>
                <c:pt idx="4434">
                  <c:v>870</c:v>
                </c:pt>
                <c:pt idx="4435">
                  <c:v>870</c:v>
                </c:pt>
                <c:pt idx="4436">
                  <c:v>870</c:v>
                </c:pt>
                <c:pt idx="4437">
                  <c:v>870</c:v>
                </c:pt>
                <c:pt idx="4438">
                  <c:v>870</c:v>
                </c:pt>
                <c:pt idx="4439">
                  <c:v>870</c:v>
                </c:pt>
                <c:pt idx="4440">
                  <c:v>870</c:v>
                </c:pt>
                <c:pt idx="4441">
                  <c:v>870</c:v>
                </c:pt>
                <c:pt idx="4442">
                  <c:v>870</c:v>
                </c:pt>
                <c:pt idx="4443">
                  <c:v>870</c:v>
                </c:pt>
                <c:pt idx="4444">
                  <c:v>870</c:v>
                </c:pt>
                <c:pt idx="4445">
                  <c:v>870</c:v>
                </c:pt>
                <c:pt idx="4446">
                  <c:v>870</c:v>
                </c:pt>
                <c:pt idx="4447">
                  <c:v>870</c:v>
                </c:pt>
                <c:pt idx="4448">
                  <c:v>870</c:v>
                </c:pt>
                <c:pt idx="4449">
                  <c:v>870</c:v>
                </c:pt>
                <c:pt idx="4450">
                  <c:v>870</c:v>
                </c:pt>
                <c:pt idx="4451">
                  <c:v>870</c:v>
                </c:pt>
                <c:pt idx="4452">
                  <c:v>870</c:v>
                </c:pt>
                <c:pt idx="4453">
                  <c:v>870</c:v>
                </c:pt>
                <c:pt idx="4454">
                  <c:v>870</c:v>
                </c:pt>
                <c:pt idx="4455">
                  <c:v>870</c:v>
                </c:pt>
                <c:pt idx="4456">
                  <c:v>870</c:v>
                </c:pt>
                <c:pt idx="4457">
                  <c:v>870</c:v>
                </c:pt>
                <c:pt idx="4458">
                  <c:v>870</c:v>
                </c:pt>
                <c:pt idx="4459">
                  <c:v>870</c:v>
                </c:pt>
                <c:pt idx="4460">
                  <c:v>870</c:v>
                </c:pt>
                <c:pt idx="4461">
                  <c:v>870</c:v>
                </c:pt>
                <c:pt idx="4462">
                  <c:v>870</c:v>
                </c:pt>
                <c:pt idx="4463">
                  <c:v>870</c:v>
                </c:pt>
                <c:pt idx="4464">
                  <c:v>870</c:v>
                </c:pt>
                <c:pt idx="4465">
                  <c:v>870</c:v>
                </c:pt>
                <c:pt idx="4466">
                  <c:v>870</c:v>
                </c:pt>
                <c:pt idx="4467">
                  <c:v>870</c:v>
                </c:pt>
                <c:pt idx="4468">
                  <c:v>870</c:v>
                </c:pt>
                <c:pt idx="4469">
                  <c:v>870</c:v>
                </c:pt>
                <c:pt idx="4470">
                  <c:v>870</c:v>
                </c:pt>
                <c:pt idx="4471">
                  <c:v>870</c:v>
                </c:pt>
                <c:pt idx="4472">
                  <c:v>870</c:v>
                </c:pt>
                <c:pt idx="4473">
                  <c:v>870</c:v>
                </c:pt>
                <c:pt idx="4474">
                  <c:v>870</c:v>
                </c:pt>
                <c:pt idx="4475">
                  <c:v>870</c:v>
                </c:pt>
                <c:pt idx="4476">
                  <c:v>870</c:v>
                </c:pt>
                <c:pt idx="4477">
                  <c:v>870</c:v>
                </c:pt>
                <c:pt idx="4478">
                  <c:v>870</c:v>
                </c:pt>
                <c:pt idx="4479">
                  <c:v>870</c:v>
                </c:pt>
                <c:pt idx="4480">
                  <c:v>870</c:v>
                </c:pt>
                <c:pt idx="4481">
                  <c:v>870</c:v>
                </c:pt>
                <c:pt idx="4482">
                  <c:v>870</c:v>
                </c:pt>
                <c:pt idx="4483">
                  <c:v>870</c:v>
                </c:pt>
                <c:pt idx="4484">
                  <c:v>870</c:v>
                </c:pt>
                <c:pt idx="4485">
                  <c:v>870</c:v>
                </c:pt>
                <c:pt idx="4486">
                  <c:v>870</c:v>
                </c:pt>
                <c:pt idx="4487">
                  <c:v>870</c:v>
                </c:pt>
                <c:pt idx="4488">
                  <c:v>870</c:v>
                </c:pt>
                <c:pt idx="4489">
                  <c:v>870</c:v>
                </c:pt>
                <c:pt idx="4490">
                  <c:v>870</c:v>
                </c:pt>
                <c:pt idx="4491">
                  <c:v>870</c:v>
                </c:pt>
                <c:pt idx="4492">
                  <c:v>870</c:v>
                </c:pt>
                <c:pt idx="4493">
                  <c:v>870</c:v>
                </c:pt>
                <c:pt idx="4494">
                  <c:v>870</c:v>
                </c:pt>
                <c:pt idx="4495">
                  <c:v>870</c:v>
                </c:pt>
                <c:pt idx="4496">
                  <c:v>870</c:v>
                </c:pt>
                <c:pt idx="4497">
                  <c:v>870</c:v>
                </c:pt>
                <c:pt idx="4498">
                  <c:v>870</c:v>
                </c:pt>
                <c:pt idx="4499">
                  <c:v>870</c:v>
                </c:pt>
                <c:pt idx="4500">
                  <c:v>870</c:v>
                </c:pt>
                <c:pt idx="4501">
                  <c:v>870</c:v>
                </c:pt>
                <c:pt idx="4502">
                  <c:v>870</c:v>
                </c:pt>
                <c:pt idx="4503">
                  <c:v>870</c:v>
                </c:pt>
                <c:pt idx="4504">
                  <c:v>870</c:v>
                </c:pt>
                <c:pt idx="4505">
                  <c:v>870</c:v>
                </c:pt>
                <c:pt idx="4506">
                  <c:v>870</c:v>
                </c:pt>
                <c:pt idx="4507">
                  <c:v>870</c:v>
                </c:pt>
                <c:pt idx="4508">
                  <c:v>870</c:v>
                </c:pt>
                <c:pt idx="4509">
                  <c:v>870</c:v>
                </c:pt>
                <c:pt idx="4510">
                  <c:v>870</c:v>
                </c:pt>
                <c:pt idx="4511">
                  <c:v>870</c:v>
                </c:pt>
                <c:pt idx="4512">
                  <c:v>870</c:v>
                </c:pt>
                <c:pt idx="4513">
                  <c:v>870</c:v>
                </c:pt>
                <c:pt idx="4514">
                  <c:v>870</c:v>
                </c:pt>
                <c:pt idx="4515">
                  <c:v>870</c:v>
                </c:pt>
                <c:pt idx="4516">
                  <c:v>870</c:v>
                </c:pt>
                <c:pt idx="4517">
                  <c:v>870</c:v>
                </c:pt>
                <c:pt idx="4518">
                  <c:v>870</c:v>
                </c:pt>
                <c:pt idx="4519">
                  <c:v>870</c:v>
                </c:pt>
                <c:pt idx="4520">
                  <c:v>870</c:v>
                </c:pt>
                <c:pt idx="4521">
                  <c:v>870</c:v>
                </c:pt>
                <c:pt idx="4522">
                  <c:v>870</c:v>
                </c:pt>
                <c:pt idx="4523">
                  <c:v>870</c:v>
                </c:pt>
                <c:pt idx="4524">
                  <c:v>870</c:v>
                </c:pt>
                <c:pt idx="4525">
                  <c:v>870</c:v>
                </c:pt>
                <c:pt idx="4526">
                  <c:v>870</c:v>
                </c:pt>
                <c:pt idx="4527">
                  <c:v>870</c:v>
                </c:pt>
                <c:pt idx="4528">
                  <c:v>870</c:v>
                </c:pt>
                <c:pt idx="4529">
                  <c:v>870</c:v>
                </c:pt>
                <c:pt idx="4530">
                  <c:v>870</c:v>
                </c:pt>
                <c:pt idx="4531">
                  <c:v>870</c:v>
                </c:pt>
                <c:pt idx="4532">
                  <c:v>870</c:v>
                </c:pt>
                <c:pt idx="4533">
                  <c:v>870</c:v>
                </c:pt>
                <c:pt idx="4534">
                  <c:v>870</c:v>
                </c:pt>
                <c:pt idx="4535">
                  <c:v>870</c:v>
                </c:pt>
                <c:pt idx="4536">
                  <c:v>870</c:v>
                </c:pt>
                <c:pt idx="4537">
                  <c:v>870</c:v>
                </c:pt>
                <c:pt idx="4538">
                  <c:v>870</c:v>
                </c:pt>
                <c:pt idx="4539">
                  <c:v>870</c:v>
                </c:pt>
                <c:pt idx="4540">
                  <c:v>870</c:v>
                </c:pt>
                <c:pt idx="4541">
                  <c:v>870</c:v>
                </c:pt>
                <c:pt idx="4542">
                  <c:v>870</c:v>
                </c:pt>
                <c:pt idx="4543">
                  <c:v>870</c:v>
                </c:pt>
                <c:pt idx="4544">
                  <c:v>870</c:v>
                </c:pt>
                <c:pt idx="4545">
                  <c:v>870</c:v>
                </c:pt>
                <c:pt idx="4546">
                  <c:v>870</c:v>
                </c:pt>
                <c:pt idx="4547">
                  <c:v>870</c:v>
                </c:pt>
                <c:pt idx="4548">
                  <c:v>870</c:v>
                </c:pt>
                <c:pt idx="4549">
                  <c:v>870</c:v>
                </c:pt>
                <c:pt idx="4550">
                  <c:v>870</c:v>
                </c:pt>
                <c:pt idx="4551">
                  <c:v>870</c:v>
                </c:pt>
                <c:pt idx="4552">
                  <c:v>870</c:v>
                </c:pt>
                <c:pt idx="4553">
                  <c:v>870</c:v>
                </c:pt>
                <c:pt idx="4554">
                  <c:v>870</c:v>
                </c:pt>
                <c:pt idx="4555">
                  <c:v>870</c:v>
                </c:pt>
                <c:pt idx="4556">
                  <c:v>870</c:v>
                </c:pt>
                <c:pt idx="4557">
                  <c:v>870</c:v>
                </c:pt>
                <c:pt idx="4558">
                  <c:v>870</c:v>
                </c:pt>
                <c:pt idx="4559">
                  <c:v>870</c:v>
                </c:pt>
                <c:pt idx="4560">
                  <c:v>870</c:v>
                </c:pt>
                <c:pt idx="4561">
                  <c:v>870</c:v>
                </c:pt>
                <c:pt idx="4562">
                  <c:v>870</c:v>
                </c:pt>
                <c:pt idx="4563">
                  <c:v>870</c:v>
                </c:pt>
                <c:pt idx="4564">
                  <c:v>870</c:v>
                </c:pt>
                <c:pt idx="4565">
                  <c:v>870</c:v>
                </c:pt>
                <c:pt idx="4566">
                  <c:v>870</c:v>
                </c:pt>
                <c:pt idx="4567">
                  <c:v>870</c:v>
                </c:pt>
                <c:pt idx="4568">
                  <c:v>870</c:v>
                </c:pt>
                <c:pt idx="4569">
                  <c:v>870</c:v>
                </c:pt>
                <c:pt idx="4570">
                  <c:v>870</c:v>
                </c:pt>
                <c:pt idx="4571">
                  <c:v>870</c:v>
                </c:pt>
                <c:pt idx="4572">
                  <c:v>870</c:v>
                </c:pt>
                <c:pt idx="4573">
                  <c:v>870</c:v>
                </c:pt>
                <c:pt idx="4574">
                  <c:v>870</c:v>
                </c:pt>
                <c:pt idx="4575">
                  <c:v>870</c:v>
                </c:pt>
                <c:pt idx="4576">
                  <c:v>870</c:v>
                </c:pt>
                <c:pt idx="4577">
                  <c:v>870</c:v>
                </c:pt>
                <c:pt idx="4578">
                  <c:v>870</c:v>
                </c:pt>
                <c:pt idx="4579">
                  <c:v>870</c:v>
                </c:pt>
                <c:pt idx="4580">
                  <c:v>870</c:v>
                </c:pt>
                <c:pt idx="4581">
                  <c:v>870</c:v>
                </c:pt>
                <c:pt idx="4582">
                  <c:v>870</c:v>
                </c:pt>
                <c:pt idx="4583">
                  <c:v>870</c:v>
                </c:pt>
                <c:pt idx="4584">
                  <c:v>870</c:v>
                </c:pt>
                <c:pt idx="4585">
                  <c:v>870</c:v>
                </c:pt>
                <c:pt idx="4586">
                  <c:v>870</c:v>
                </c:pt>
                <c:pt idx="4587">
                  <c:v>870</c:v>
                </c:pt>
                <c:pt idx="4588">
                  <c:v>870</c:v>
                </c:pt>
                <c:pt idx="4589">
                  <c:v>870</c:v>
                </c:pt>
                <c:pt idx="4590">
                  <c:v>870</c:v>
                </c:pt>
                <c:pt idx="4591">
                  <c:v>870</c:v>
                </c:pt>
                <c:pt idx="4592">
                  <c:v>870</c:v>
                </c:pt>
                <c:pt idx="4593">
                  <c:v>870</c:v>
                </c:pt>
                <c:pt idx="4594">
                  <c:v>870</c:v>
                </c:pt>
                <c:pt idx="4595">
                  <c:v>870</c:v>
                </c:pt>
                <c:pt idx="4596">
                  <c:v>870</c:v>
                </c:pt>
                <c:pt idx="4597">
                  <c:v>870</c:v>
                </c:pt>
                <c:pt idx="4598">
                  <c:v>870</c:v>
                </c:pt>
                <c:pt idx="4599">
                  <c:v>870</c:v>
                </c:pt>
                <c:pt idx="4600">
                  <c:v>870</c:v>
                </c:pt>
                <c:pt idx="4601">
                  <c:v>870</c:v>
                </c:pt>
                <c:pt idx="4602">
                  <c:v>870</c:v>
                </c:pt>
                <c:pt idx="4603">
                  <c:v>870</c:v>
                </c:pt>
                <c:pt idx="4604">
                  <c:v>870</c:v>
                </c:pt>
                <c:pt idx="4605">
                  <c:v>870</c:v>
                </c:pt>
                <c:pt idx="4606">
                  <c:v>870</c:v>
                </c:pt>
                <c:pt idx="4607">
                  <c:v>870</c:v>
                </c:pt>
                <c:pt idx="4608">
                  <c:v>870</c:v>
                </c:pt>
                <c:pt idx="4609">
                  <c:v>870</c:v>
                </c:pt>
                <c:pt idx="4610">
                  <c:v>870</c:v>
                </c:pt>
                <c:pt idx="4611">
                  <c:v>870</c:v>
                </c:pt>
                <c:pt idx="4612">
                  <c:v>870</c:v>
                </c:pt>
                <c:pt idx="4613">
                  <c:v>870</c:v>
                </c:pt>
                <c:pt idx="4614">
                  <c:v>870</c:v>
                </c:pt>
                <c:pt idx="4615">
                  <c:v>870</c:v>
                </c:pt>
                <c:pt idx="4616">
                  <c:v>870</c:v>
                </c:pt>
                <c:pt idx="4617">
                  <c:v>870</c:v>
                </c:pt>
                <c:pt idx="4618">
                  <c:v>870</c:v>
                </c:pt>
                <c:pt idx="4619">
                  <c:v>870</c:v>
                </c:pt>
                <c:pt idx="4620">
                  <c:v>870</c:v>
                </c:pt>
                <c:pt idx="4621">
                  <c:v>870</c:v>
                </c:pt>
                <c:pt idx="4622">
                  <c:v>870</c:v>
                </c:pt>
                <c:pt idx="4623">
                  <c:v>870</c:v>
                </c:pt>
                <c:pt idx="4624">
                  <c:v>870</c:v>
                </c:pt>
                <c:pt idx="4625">
                  <c:v>870</c:v>
                </c:pt>
                <c:pt idx="4626">
                  <c:v>870</c:v>
                </c:pt>
                <c:pt idx="4627">
                  <c:v>870</c:v>
                </c:pt>
                <c:pt idx="4628">
                  <c:v>870</c:v>
                </c:pt>
                <c:pt idx="4629">
                  <c:v>870</c:v>
                </c:pt>
                <c:pt idx="4630">
                  <c:v>870</c:v>
                </c:pt>
                <c:pt idx="4631">
                  <c:v>870</c:v>
                </c:pt>
                <c:pt idx="4632">
                  <c:v>870</c:v>
                </c:pt>
                <c:pt idx="4633">
                  <c:v>870</c:v>
                </c:pt>
                <c:pt idx="4634">
                  <c:v>870</c:v>
                </c:pt>
                <c:pt idx="4635">
                  <c:v>870</c:v>
                </c:pt>
                <c:pt idx="4636">
                  <c:v>870</c:v>
                </c:pt>
                <c:pt idx="4637">
                  <c:v>870</c:v>
                </c:pt>
                <c:pt idx="4638">
                  <c:v>870</c:v>
                </c:pt>
                <c:pt idx="4639">
                  <c:v>870</c:v>
                </c:pt>
                <c:pt idx="4640">
                  <c:v>870</c:v>
                </c:pt>
                <c:pt idx="4641">
                  <c:v>870</c:v>
                </c:pt>
                <c:pt idx="4642">
                  <c:v>870</c:v>
                </c:pt>
                <c:pt idx="4643">
                  <c:v>870</c:v>
                </c:pt>
                <c:pt idx="4644">
                  <c:v>870</c:v>
                </c:pt>
                <c:pt idx="4645">
                  <c:v>870</c:v>
                </c:pt>
                <c:pt idx="4646">
                  <c:v>870</c:v>
                </c:pt>
                <c:pt idx="4647">
                  <c:v>870</c:v>
                </c:pt>
                <c:pt idx="4648">
                  <c:v>870</c:v>
                </c:pt>
                <c:pt idx="4649">
                  <c:v>870</c:v>
                </c:pt>
                <c:pt idx="4650">
                  <c:v>870</c:v>
                </c:pt>
                <c:pt idx="4651">
                  <c:v>870</c:v>
                </c:pt>
                <c:pt idx="4652">
                  <c:v>870</c:v>
                </c:pt>
                <c:pt idx="4653">
                  <c:v>870</c:v>
                </c:pt>
                <c:pt idx="4654">
                  <c:v>870</c:v>
                </c:pt>
                <c:pt idx="4655">
                  <c:v>870</c:v>
                </c:pt>
                <c:pt idx="4656">
                  <c:v>870</c:v>
                </c:pt>
                <c:pt idx="4657">
                  <c:v>870</c:v>
                </c:pt>
                <c:pt idx="4658">
                  <c:v>870</c:v>
                </c:pt>
                <c:pt idx="4659">
                  <c:v>870</c:v>
                </c:pt>
                <c:pt idx="4660">
                  <c:v>870</c:v>
                </c:pt>
                <c:pt idx="4661">
                  <c:v>870</c:v>
                </c:pt>
                <c:pt idx="4662">
                  <c:v>870</c:v>
                </c:pt>
                <c:pt idx="4663">
                  <c:v>870</c:v>
                </c:pt>
                <c:pt idx="4664">
                  <c:v>870</c:v>
                </c:pt>
                <c:pt idx="4665">
                  <c:v>870</c:v>
                </c:pt>
                <c:pt idx="4666">
                  <c:v>870</c:v>
                </c:pt>
                <c:pt idx="4667">
                  <c:v>870</c:v>
                </c:pt>
                <c:pt idx="4668">
                  <c:v>870</c:v>
                </c:pt>
                <c:pt idx="4669">
                  <c:v>870</c:v>
                </c:pt>
                <c:pt idx="4670">
                  <c:v>870</c:v>
                </c:pt>
                <c:pt idx="4671">
                  <c:v>870</c:v>
                </c:pt>
                <c:pt idx="4672">
                  <c:v>870</c:v>
                </c:pt>
                <c:pt idx="4673">
                  <c:v>870</c:v>
                </c:pt>
                <c:pt idx="4674">
                  <c:v>870</c:v>
                </c:pt>
                <c:pt idx="4675">
                  <c:v>870</c:v>
                </c:pt>
                <c:pt idx="4676">
                  <c:v>870</c:v>
                </c:pt>
                <c:pt idx="4677">
                  <c:v>870</c:v>
                </c:pt>
                <c:pt idx="4678">
                  <c:v>870</c:v>
                </c:pt>
                <c:pt idx="4679">
                  <c:v>870</c:v>
                </c:pt>
                <c:pt idx="4680">
                  <c:v>870</c:v>
                </c:pt>
                <c:pt idx="4681">
                  <c:v>870</c:v>
                </c:pt>
                <c:pt idx="4682">
                  <c:v>870</c:v>
                </c:pt>
                <c:pt idx="4683">
                  <c:v>870</c:v>
                </c:pt>
                <c:pt idx="4684">
                  <c:v>870</c:v>
                </c:pt>
                <c:pt idx="4685">
                  <c:v>870</c:v>
                </c:pt>
                <c:pt idx="4686">
                  <c:v>870</c:v>
                </c:pt>
                <c:pt idx="4687">
                  <c:v>870</c:v>
                </c:pt>
                <c:pt idx="4688">
                  <c:v>870</c:v>
                </c:pt>
                <c:pt idx="4689">
                  <c:v>870</c:v>
                </c:pt>
                <c:pt idx="4690">
                  <c:v>870</c:v>
                </c:pt>
                <c:pt idx="4691">
                  <c:v>870</c:v>
                </c:pt>
                <c:pt idx="4692">
                  <c:v>870</c:v>
                </c:pt>
                <c:pt idx="4693">
                  <c:v>870</c:v>
                </c:pt>
                <c:pt idx="4694">
                  <c:v>870</c:v>
                </c:pt>
                <c:pt idx="4695">
                  <c:v>870</c:v>
                </c:pt>
                <c:pt idx="4696">
                  <c:v>870</c:v>
                </c:pt>
                <c:pt idx="4697">
                  <c:v>870</c:v>
                </c:pt>
                <c:pt idx="4698">
                  <c:v>870</c:v>
                </c:pt>
                <c:pt idx="4699">
                  <c:v>870</c:v>
                </c:pt>
                <c:pt idx="4700">
                  <c:v>870</c:v>
                </c:pt>
                <c:pt idx="4701">
                  <c:v>870</c:v>
                </c:pt>
                <c:pt idx="4702">
                  <c:v>870</c:v>
                </c:pt>
                <c:pt idx="4703">
                  <c:v>870</c:v>
                </c:pt>
                <c:pt idx="4704">
                  <c:v>870</c:v>
                </c:pt>
                <c:pt idx="4705">
                  <c:v>870</c:v>
                </c:pt>
                <c:pt idx="4706">
                  <c:v>870</c:v>
                </c:pt>
                <c:pt idx="4707">
                  <c:v>870</c:v>
                </c:pt>
                <c:pt idx="4708">
                  <c:v>870</c:v>
                </c:pt>
                <c:pt idx="4709">
                  <c:v>870</c:v>
                </c:pt>
                <c:pt idx="4710">
                  <c:v>870</c:v>
                </c:pt>
                <c:pt idx="4711">
                  <c:v>870</c:v>
                </c:pt>
                <c:pt idx="4712">
                  <c:v>870</c:v>
                </c:pt>
                <c:pt idx="4713">
                  <c:v>870</c:v>
                </c:pt>
                <c:pt idx="4714">
                  <c:v>870</c:v>
                </c:pt>
                <c:pt idx="4715">
                  <c:v>870</c:v>
                </c:pt>
                <c:pt idx="4716">
                  <c:v>870</c:v>
                </c:pt>
                <c:pt idx="4717">
                  <c:v>870</c:v>
                </c:pt>
                <c:pt idx="4718">
                  <c:v>870</c:v>
                </c:pt>
                <c:pt idx="4719">
                  <c:v>870</c:v>
                </c:pt>
                <c:pt idx="4720">
                  <c:v>870</c:v>
                </c:pt>
                <c:pt idx="4721">
                  <c:v>870</c:v>
                </c:pt>
                <c:pt idx="4722">
                  <c:v>870</c:v>
                </c:pt>
                <c:pt idx="4723">
                  <c:v>870</c:v>
                </c:pt>
                <c:pt idx="4724">
                  <c:v>870</c:v>
                </c:pt>
                <c:pt idx="4725">
                  <c:v>870</c:v>
                </c:pt>
                <c:pt idx="4726">
                  <c:v>870</c:v>
                </c:pt>
                <c:pt idx="4727">
                  <c:v>870</c:v>
                </c:pt>
                <c:pt idx="4728">
                  <c:v>870</c:v>
                </c:pt>
                <c:pt idx="4729">
                  <c:v>870</c:v>
                </c:pt>
                <c:pt idx="4730">
                  <c:v>870</c:v>
                </c:pt>
                <c:pt idx="4731">
                  <c:v>870</c:v>
                </c:pt>
                <c:pt idx="4732">
                  <c:v>870</c:v>
                </c:pt>
                <c:pt idx="4733">
                  <c:v>870</c:v>
                </c:pt>
                <c:pt idx="4734">
                  <c:v>870</c:v>
                </c:pt>
                <c:pt idx="4735">
                  <c:v>870</c:v>
                </c:pt>
                <c:pt idx="4736">
                  <c:v>870</c:v>
                </c:pt>
                <c:pt idx="4737">
                  <c:v>870</c:v>
                </c:pt>
                <c:pt idx="4738">
                  <c:v>870</c:v>
                </c:pt>
                <c:pt idx="4739">
                  <c:v>870</c:v>
                </c:pt>
                <c:pt idx="4740">
                  <c:v>870</c:v>
                </c:pt>
                <c:pt idx="4741">
                  <c:v>870</c:v>
                </c:pt>
                <c:pt idx="4742">
                  <c:v>870</c:v>
                </c:pt>
                <c:pt idx="4743">
                  <c:v>870</c:v>
                </c:pt>
                <c:pt idx="4744">
                  <c:v>870</c:v>
                </c:pt>
                <c:pt idx="4745">
                  <c:v>870</c:v>
                </c:pt>
                <c:pt idx="4746">
                  <c:v>870</c:v>
                </c:pt>
                <c:pt idx="4747">
                  <c:v>870</c:v>
                </c:pt>
                <c:pt idx="4748">
                  <c:v>870</c:v>
                </c:pt>
                <c:pt idx="4749">
                  <c:v>870</c:v>
                </c:pt>
                <c:pt idx="4750">
                  <c:v>870</c:v>
                </c:pt>
                <c:pt idx="4751">
                  <c:v>870</c:v>
                </c:pt>
                <c:pt idx="4752">
                  <c:v>870</c:v>
                </c:pt>
                <c:pt idx="4753">
                  <c:v>870</c:v>
                </c:pt>
                <c:pt idx="4754">
                  <c:v>870</c:v>
                </c:pt>
                <c:pt idx="4755">
                  <c:v>870</c:v>
                </c:pt>
                <c:pt idx="4756">
                  <c:v>870</c:v>
                </c:pt>
                <c:pt idx="4757">
                  <c:v>870</c:v>
                </c:pt>
                <c:pt idx="4758">
                  <c:v>870</c:v>
                </c:pt>
                <c:pt idx="4759">
                  <c:v>870</c:v>
                </c:pt>
                <c:pt idx="4760">
                  <c:v>870</c:v>
                </c:pt>
                <c:pt idx="4761">
                  <c:v>870</c:v>
                </c:pt>
                <c:pt idx="4762">
                  <c:v>870</c:v>
                </c:pt>
                <c:pt idx="4763">
                  <c:v>870</c:v>
                </c:pt>
                <c:pt idx="4764">
                  <c:v>870</c:v>
                </c:pt>
                <c:pt idx="4765">
                  <c:v>870</c:v>
                </c:pt>
                <c:pt idx="4766">
                  <c:v>870</c:v>
                </c:pt>
                <c:pt idx="4767">
                  <c:v>870</c:v>
                </c:pt>
                <c:pt idx="4768">
                  <c:v>870</c:v>
                </c:pt>
                <c:pt idx="4769">
                  <c:v>870</c:v>
                </c:pt>
                <c:pt idx="4770">
                  <c:v>870</c:v>
                </c:pt>
                <c:pt idx="4771">
                  <c:v>870</c:v>
                </c:pt>
                <c:pt idx="4772">
                  <c:v>870</c:v>
                </c:pt>
                <c:pt idx="4773">
                  <c:v>870</c:v>
                </c:pt>
                <c:pt idx="4774">
                  <c:v>870</c:v>
                </c:pt>
                <c:pt idx="4775">
                  <c:v>870</c:v>
                </c:pt>
                <c:pt idx="4776">
                  <c:v>870</c:v>
                </c:pt>
                <c:pt idx="4777">
                  <c:v>870</c:v>
                </c:pt>
                <c:pt idx="4778">
                  <c:v>870</c:v>
                </c:pt>
                <c:pt idx="4779">
                  <c:v>870</c:v>
                </c:pt>
                <c:pt idx="4780">
                  <c:v>870</c:v>
                </c:pt>
                <c:pt idx="4781">
                  <c:v>870</c:v>
                </c:pt>
                <c:pt idx="4782">
                  <c:v>870</c:v>
                </c:pt>
                <c:pt idx="4783">
                  <c:v>870</c:v>
                </c:pt>
                <c:pt idx="4784">
                  <c:v>870</c:v>
                </c:pt>
                <c:pt idx="4785">
                  <c:v>870</c:v>
                </c:pt>
                <c:pt idx="4786">
                  <c:v>870</c:v>
                </c:pt>
                <c:pt idx="4787">
                  <c:v>870</c:v>
                </c:pt>
                <c:pt idx="4788">
                  <c:v>870</c:v>
                </c:pt>
                <c:pt idx="4789">
                  <c:v>870</c:v>
                </c:pt>
                <c:pt idx="4790">
                  <c:v>870</c:v>
                </c:pt>
                <c:pt idx="4791">
                  <c:v>870</c:v>
                </c:pt>
                <c:pt idx="4792">
                  <c:v>870</c:v>
                </c:pt>
                <c:pt idx="4793">
                  <c:v>870</c:v>
                </c:pt>
                <c:pt idx="4794">
                  <c:v>870</c:v>
                </c:pt>
                <c:pt idx="4795">
                  <c:v>870</c:v>
                </c:pt>
                <c:pt idx="4796">
                  <c:v>870</c:v>
                </c:pt>
                <c:pt idx="4797">
                  <c:v>870</c:v>
                </c:pt>
                <c:pt idx="4798">
                  <c:v>870</c:v>
                </c:pt>
                <c:pt idx="4799">
                  <c:v>870</c:v>
                </c:pt>
                <c:pt idx="4800">
                  <c:v>870</c:v>
                </c:pt>
                <c:pt idx="4801">
                  <c:v>870</c:v>
                </c:pt>
                <c:pt idx="4802">
                  <c:v>870</c:v>
                </c:pt>
                <c:pt idx="4803">
                  <c:v>870</c:v>
                </c:pt>
                <c:pt idx="4804">
                  <c:v>870</c:v>
                </c:pt>
                <c:pt idx="4805">
                  <c:v>870</c:v>
                </c:pt>
                <c:pt idx="4806">
                  <c:v>870</c:v>
                </c:pt>
                <c:pt idx="4807">
                  <c:v>870</c:v>
                </c:pt>
                <c:pt idx="4808">
                  <c:v>870</c:v>
                </c:pt>
                <c:pt idx="4809">
                  <c:v>870</c:v>
                </c:pt>
                <c:pt idx="4810">
                  <c:v>870</c:v>
                </c:pt>
                <c:pt idx="4811">
                  <c:v>870</c:v>
                </c:pt>
                <c:pt idx="4812">
                  <c:v>870</c:v>
                </c:pt>
                <c:pt idx="4813">
                  <c:v>870</c:v>
                </c:pt>
                <c:pt idx="4814">
                  <c:v>870</c:v>
                </c:pt>
                <c:pt idx="4815">
                  <c:v>870</c:v>
                </c:pt>
                <c:pt idx="4816">
                  <c:v>870</c:v>
                </c:pt>
                <c:pt idx="4817">
                  <c:v>870</c:v>
                </c:pt>
                <c:pt idx="4818">
                  <c:v>870</c:v>
                </c:pt>
                <c:pt idx="4819">
                  <c:v>870</c:v>
                </c:pt>
                <c:pt idx="4820">
                  <c:v>870</c:v>
                </c:pt>
                <c:pt idx="4821">
                  <c:v>870</c:v>
                </c:pt>
                <c:pt idx="4822">
                  <c:v>870</c:v>
                </c:pt>
                <c:pt idx="4823">
                  <c:v>870</c:v>
                </c:pt>
                <c:pt idx="4824">
                  <c:v>870</c:v>
                </c:pt>
                <c:pt idx="4825">
                  <c:v>870</c:v>
                </c:pt>
                <c:pt idx="4826">
                  <c:v>870</c:v>
                </c:pt>
                <c:pt idx="4827">
                  <c:v>870</c:v>
                </c:pt>
                <c:pt idx="4828">
                  <c:v>870</c:v>
                </c:pt>
                <c:pt idx="4829">
                  <c:v>870</c:v>
                </c:pt>
                <c:pt idx="4830">
                  <c:v>870</c:v>
                </c:pt>
                <c:pt idx="4831">
                  <c:v>870</c:v>
                </c:pt>
                <c:pt idx="4832">
                  <c:v>870</c:v>
                </c:pt>
                <c:pt idx="4833">
                  <c:v>870</c:v>
                </c:pt>
                <c:pt idx="4834">
                  <c:v>870</c:v>
                </c:pt>
                <c:pt idx="4835">
                  <c:v>870</c:v>
                </c:pt>
                <c:pt idx="4836">
                  <c:v>870</c:v>
                </c:pt>
                <c:pt idx="4837">
                  <c:v>870</c:v>
                </c:pt>
                <c:pt idx="4838">
                  <c:v>870</c:v>
                </c:pt>
                <c:pt idx="4839">
                  <c:v>870</c:v>
                </c:pt>
                <c:pt idx="4840">
                  <c:v>870</c:v>
                </c:pt>
                <c:pt idx="4841">
                  <c:v>870</c:v>
                </c:pt>
                <c:pt idx="4842">
                  <c:v>870</c:v>
                </c:pt>
                <c:pt idx="4843">
                  <c:v>870</c:v>
                </c:pt>
                <c:pt idx="4844">
                  <c:v>870</c:v>
                </c:pt>
                <c:pt idx="4845">
                  <c:v>870</c:v>
                </c:pt>
                <c:pt idx="4846">
                  <c:v>870</c:v>
                </c:pt>
                <c:pt idx="4847">
                  <c:v>870</c:v>
                </c:pt>
                <c:pt idx="4848">
                  <c:v>870</c:v>
                </c:pt>
                <c:pt idx="4849">
                  <c:v>870</c:v>
                </c:pt>
                <c:pt idx="4850">
                  <c:v>870</c:v>
                </c:pt>
                <c:pt idx="4851">
                  <c:v>870</c:v>
                </c:pt>
                <c:pt idx="4852">
                  <c:v>870</c:v>
                </c:pt>
                <c:pt idx="4853">
                  <c:v>870</c:v>
                </c:pt>
                <c:pt idx="4854">
                  <c:v>870</c:v>
                </c:pt>
                <c:pt idx="4855">
                  <c:v>870</c:v>
                </c:pt>
                <c:pt idx="4856">
                  <c:v>870</c:v>
                </c:pt>
                <c:pt idx="4857">
                  <c:v>870</c:v>
                </c:pt>
                <c:pt idx="4858">
                  <c:v>870</c:v>
                </c:pt>
                <c:pt idx="4859">
                  <c:v>870</c:v>
                </c:pt>
                <c:pt idx="4860">
                  <c:v>870</c:v>
                </c:pt>
                <c:pt idx="4861">
                  <c:v>870</c:v>
                </c:pt>
                <c:pt idx="4862">
                  <c:v>870</c:v>
                </c:pt>
                <c:pt idx="4863">
                  <c:v>870</c:v>
                </c:pt>
                <c:pt idx="4864">
                  <c:v>870</c:v>
                </c:pt>
                <c:pt idx="4865">
                  <c:v>870</c:v>
                </c:pt>
                <c:pt idx="4866">
                  <c:v>870</c:v>
                </c:pt>
                <c:pt idx="4867">
                  <c:v>870</c:v>
                </c:pt>
                <c:pt idx="4868">
                  <c:v>870</c:v>
                </c:pt>
                <c:pt idx="4869">
                  <c:v>870</c:v>
                </c:pt>
                <c:pt idx="4870">
                  <c:v>870</c:v>
                </c:pt>
                <c:pt idx="4871">
                  <c:v>870</c:v>
                </c:pt>
                <c:pt idx="4872">
                  <c:v>870</c:v>
                </c:pt>
                <c:pt idx="4873">
                  <c:v>870</c:v>
                </c:pt>
                <c:pt idx="4874">
                  <c:v>870</c:v>
                </c:pt>
                <c:pt idx="4875">
                  <c:v>870</c:v>
                </c:pt>
                <c:pt idx="4876">
                  <c:v>870</c:v>
                </c:pt>
                <c:pt idx="4877">
                  <c:v>870</c:v>
                </c:pt>
                <c:pt idx="4878">
                  <c:v>870</c:v>
                </c:pt>
                <c:pt idx="4879">
                  <c:v>870</c:v>
                </c:pt>
                <c:pt idx="4880">
                  <c:v>870</c:v>
                </c:pt>
                <c:pt idx="4881">
                  <c:v>870</c:v>
                </c:pt>
                <c:pt idx="4882">
                  <c:v>870</c:v>
                </c:pt>
                <c:pt idx="4883">
                  <c:v>870</c:v>
                </c:pt>
                <c:pt idx="4884">
                  <c:v>870</c:v>
                </c:pt>
                <c:pt idx="4885">
                  <c:v>870</c:v>
                </c:pt>
                <c:pt idx="4886">
                  <c:v>870</c:v>
                </c:pt>
                <c:pt idx="4887">
                  <c:v>870</c:v>
                </c:pt>
                <c:pt idx="4888">
                  <c:v>870</c:v>
                </c:pt>
                <c:pt idx="4889">
                  <c:v>870</c:v>
                </c:pt>
                <c:pt idx="4890">
                  <c:v>870</c:v>
                </c:pt>
                <c:pt idx="4891">
                  <c:v>870</c:v>
                </c:pt>
                <c:pt idx="4892">
                  <c:v>870</c:v>
                </c:pt>
                <c:pt idx="4893">
                  <c:v>870</c:v>
                </c:pt>
                <c:pt idx="4894">
                  <c:v>870</c:v>
                </c:pt>
                <c:pt idx="4895">
                  <c:v>870</c:v>
                </c:pt>
                <c:pt idx="4896">
                  <c:v>870</c:v>
                </c:pt>
                <c:pt idx="4897">
                  <c:v>870</c:v>
                </c:pt>
                <c:pt idx="4898">
                  <c:v>870</c:v>
                </c:pt>
                <c:pt idx="4899">
                  <c:v>870</c:v>
                </c:pt>
                <c:pt idx="4900">
                  <c:v>870</c:v>
                </c:pt>
                <c:pt idx="4901">
                  <c:v>870</c:v>
                </c:pt>
                <c:pt idx="4902">
                  <c:v>870</c:v>
                </c:pt>
                <c:pt idx="4903">
                  <c:v>870</c:v>
                </c:pt>
                <c:pt idx="4904">
                  <c:v>870</c:v>
                </c:pt>
                <c:pt idx="4905">
                  <c:v>870</c:v>
                </c:pt>
                <c:pt idx="4906">
                  <c:v>870</c:v>
                </c:pt>
                <c:pt idx="4907">
                  <c:v>870</c:v>
                </c:pt>
                <c:pt idx="4908">
                  <c:v>870</c:v>
                </c:pt>
                <c:pt idx="4909">
                  <c:v>870</c:v>
                </c:pt>
                <c:pt idx="4910">
                  <c:v>870</c:v>
                </c:pt>
                <c:pt idx="4911">
                  <c:v>870</c:v>
                </c:pt>
                <c:pt idx="4912">
                  <c:v>870</c:v>
                </c:pt>
                <c:pt idx="4913">
                  <c:v>870</c:v>
                </c:pt>
                <c:pt idx="4914">
                  <c:v>870</c:v>
                </c:pt>
                <c:pt idx="4915">
                  <c:v>870</c:v>
                </c:pt>
                <c:pt idx="4916">
                  <c:v>870</c:v>
                </c:pt>
                <c:pt idx="4917">
                  <c:v>870</c:v>
                </c:pt>
                <c:pt idx="4918">
                  <c:v>870</c:v>
                </c:pt>
                <c:pt idx="4919">
                  <c:v>870</c:v>
                </c:pt>
                <c:pt idx="4920">
                  <c:v>870</c:v>
                </c:pt>
                <c:pt idx="4921">
                  <c:v>870</c:v>
                </c:pt>
                <c:pt idx="4922">
                  <c:v>870</c:v>
                </c:pt>
                <c:pt idx="4923">
                  <c:v>870</c:v>
                </c:pt>
                <c:pt idx="4924">
                  <c:v>870</c:v>
                </c:pt>
                <c:pt idx="4925">
                  <c:v>870</c:v>
                </c:pt>
                <c:pt idx="4926">
                  <c:v>870</c:v>
                </c:pt>
                <c:pt idx="4927">
                  <c:v>870</c:v>
                </c:pt>
                <c:pt idx="4928">
                  <c:v>870</c:v>
                </c:pt>
                <c:pt idx="4929">
                  <c:v>870</c:v>
                </c:pt>
                <c:pt idx="4930">
                  <c:v>870</c:v>
                </c:pt>
                <c:pt idx="4931">
                  <c:v>870</c:v>
                </c:pt>
                <c:pt idx="4932">
                  <c:v>870</c:v>
                </c:pt>
                <c:pt idx="4933">
                  <c:v>870</c:v>
                </c:pt>
                <c:pt idx="4934">
                  <c:v>870</c:v>
                </c:pt>
                <c:pt idx="4935">
                  <c:v>870</c:v>
                </c:pt>
                <c:pt idx="4936">
                  <c:v>870</c:v>
                </c:pt>
                <c:pt idx="4937">
                  <c:v>870</c:v>
                </c:pt>
                <c:pt idx="4938">
                  <c:v>870</c:v>
                </c:pt>
                <c:pt idx="4939">
                  <c:v>870</c:v>
                </c:pt>
                <c:pt idx="4940">
                  <c:v>870</c:v>
                </c:pt>
                <c:pt idx="4941">
                  <c:v>870</c:v>
                </c:pt>
                <c:pt idx="4942">
                  <c:v>870</c:v>
                </c:pt>
                <c:pt idx="4943">
                  <c:v>870</c:v>
                </c:pt>
                <c:pt idx="4944">
                  <c:v>870</c:v>
                </c:pt>
                <c:pt idx="4945">
                  <c:v>870</c:v>
                </c:pt>
                <c:pt idx="4946">
                  <c:v>870</c:v>
                </c:pt>
                <c:pt idx="4947">
                  <c:v>870</c:v>
                </c:pt>
                <c:pt idx="4948">
                  <c:v>870</c:v>
                </c:pt>
                <c:pt idx="4949">
                  <c:v>870</c:v>
                </c:pt>
                <c:pt idx="4950">
                  <c:v>870</c:v>
                </c:pt>
                <c:pt idx="4951">
                  <c:v>870</c:v>
                </c:pt>
                <c:pt idx="4952">
                  <c:v>870</c:v>
                </c:pt>
                <c:pt idx="4953">
                  <c:v>870</c:v>
                </c:pt>
                <c:pt idx="4954">
                  <c:v>870</c:v>
                </c:pt>
                <c:pt idx="4955">
                  <c:v>870</c:v>
                </c:pt>
                <c:pt idx="4956">
                  <c:v>870</c:v>
                </c:pt>
                <c:pt idx="4957">
                  <c:v>870</c:v>
                </c:pt>
                <c:pt idx="4958">
                  <c:v>870</c:v>
                </c:pt>
                <c:pt idx="4959">
                  <c:v>870</c:v>
                </c:pt>
                <c:pt idx="4960">
                  <c:v>870</c:v>
                </c:pt>
                <c:pt idx="4961">
                  <c:v>870</c:v>
                </c:pt>
                <c:pt idx="4962">
                  <c:v>870</c:v>
                </c:pt>
                <c:pt idx="4963">
                  <c:v>870</c:v>
                </c:pt>
                <c:pt idx="4964">
                  <c:v>870</c:v>
                </c:pt>
                <c:pt idx="4965">
                  <c:v>870</c:v>
                </c:pt>
                <c:pt idx="4966">
                  <c:v>870</c:v>
                </c:pt>
                <c:pt idx="4967">
                  <c:v>870</c:v>
                </c:pt>
                <c:pt idx="4968">
                  <c:v>870</c:v>
                </c:pt>
                <c:pt idx="4969">
                  <c:v>870</c:v>
                </c:pt>
                <c:pt idx="4970">
                  <c:v>870</c:v>
                </c:pt>
                <c:pt idx="4971">
                  <c:v>870</c:v>
                </c:pt>
                <c:pt idx="4972">
                  <c:v>870</c:v>
                </c:pt>
                <c:pt idx="4973">
                  <c:v>870</c:v>
                </c:pt>
                <c:pt idx="4974">
                  <c:v>870</c:v>
                </c:pt>
                <c:pt idx="4975">
                  <c:v>870</c:v>
                </c:pt>
                <c:pt idx="4976">
                  <c:v>870</c:v>
                </c:pt>
                <c:pt idx="4977">
                  <c:v>870</c:v>
                </c:pt>
                <c:pt idx="4978">
                  <c:v>870</c:v>
                </c:pt>
                <c:pt idx="4979">
                  <c:v>870</c:v>
                </c:pt>
                <c:pt idx="4980">
                  <c:v>870</c:v>
                </c:pt>
                <c:pt idx="4981">
                  <c:v>870</c:v>
                </c:pt>
                <c:pt idx="4982">
                  <c:v>870</c:v>
                </c:pt>
                <c:pt idx="4983">
                  <c:v>870</c:v>
                </c:pt>
                <c:pt idx="4984">
                  <c:v>870</c:v>
                </c:pt>
                <c:pt idx="4985">
                  <c:v>870</c:v>
                </c:pt>
                <c:pt idx="4986">
                  <c:v>870</c:v>
                </c:pt>
                <c:pt idx="4987">
                  <c:v>870</c:v>
                </c:pt>
                <c:pt idx="4988">
                  <c:v>870</c:v>
                </c:pt>
                <c:pt idx="4989">
                  <c:v>870</c:v>
                </c:pt>
                <c:pt idx="4990">
                  <c:v>870</c:v>
                </c:pt>
                <c:pt idx="4991">
                  <c:v>870</c:v>
                </c:pt>
                <c:pt idx="4992">
                  <c:v>870</c:v>
                </c:pt>
                <c:pt idx="4993">
                  <c:v>870</c:v>
                </c:pt>
                <c:pt idx="4994">
                  <c:v>870</c:v>
                </c:pt>
                <c:pt idx="4995">
                  <c:v>870</c:v>
                </c:pt>
                <c:pt idx="4996">
                  <c:v>870</c:v>
                </c:pt>
                <c:pt idx="4997">
                  <c:v>870</c:v>
                </c:pt>
                <c:pt idx="4998">
                  <c:v>870</c:v>
                </c:pt>
                <c:pt idx="4999">
                  <c:v>870</c:v>
                </c:pt>
                <c:pt idx="5000">
                  <c:v>870</c:v>
                </c:pt>
                <c:pt idx="5001">
                  <c:v>870</c:v>
                </c:pt>
                <c:pt idx="5002">
                  <c:v>870</c:v>
                </c:pt>
                <c:pt idx="5003">
                  <c:v>870</c:v>
                </c:pt>
                <c:pt idx="5004">
                  <c:v>870</c:v>
                </c:pt>
                <c:pt idx="5005">
                  <c:v>870</c:v>
                </c:pt>
                <c:pt idx="5006">
                  <c:v>870</c:v>
                </c:pt>
                <c:pt idx="5007">
                  <c:v>870</c:v>
                </c:pt>
                <c:pt idx="5008">
                  <c:v>870</c:v>
                </c:pt>
                <c:pt idx="5009">
                  <c:v>870</c:v>
                </c:pt>
                <c:pt idx="5010">
                  <c:v>870</c:v>
                </c:pt>
                <c:pt idx="5011">
                  <c:v>870</c:v>
                </c:pt>
                <c:pt idx="5012">
                  <c:v>870</c:v>
                </c:pt>
                <c:pt idx="5013">
                  <c:v>870</c:v>
                </c:pt>
                <c:pt idx="5014">
                  <c:v>870</c:v>
                </c:pt>
                <c:pt idx="5015">
                  <c:v>870</c:v>
                </c:pt>
                <c:pt idx="5016">
                  <c:v>870</c:v>
                </c:pt>
                <c:pt idx="5017">
                  <c:v>870</c:v>
                </c:pt>
                <c:pt idx="5018">
                  <c:v>870</c:v>
                </c:pt>
                <c:pt idx="5019">
                  <c:v>870</c:v>
                </c:pt>
                <c:pt idx="5020">
                  <c:v>870</c:v>
                </c:pt>
                <c:pt idx="5021">
                  <c:v>870</c:v>
                </c:pt>
                <c:pt idx="5022">
                  <c:v>870</c:v>
                </c:pt>
                <c:pt idx="5023">
                  <c:v>870</c:v>
                </c:pt>
                <c:pt idx="5024">
                  <c:v>870</c:v>
                </c:pt>
                <c:pt idx="5025">
                  <c:v>870</c:v>
                </c:pt>
                <c:pt idx="5026">
                  <c:v>870</c:v>
                </c:pt>
                <c:pt idx="5027">
                  <c:v>870</c:v>
                </c:pt>
                <c:pt idx="5028">
                  <c:v>870</c:v>
                </c:pt>
                <c:pt idx="5029">
                  <c:v>870</c:v>
                </c:pt>
                <c:pt idx="5030">
                  <c:v>870</c:v>
                </c:pt>
                <c:pt idx="5031">
                  <c:v>870</c:v>
                </c:pt>
                <c:pt idx="5032">
                  <c:v>870</c:v>
                </c:pt>
                <c:pt idx="5033">
                  <c:v>870</c:v>
                </c:pt>
                <c:pt idx="5034">
                  <c:v>870</c:v>
                </c:pt>
                <c:pt idx="5035">
                  <c:v>870</c:v>
                </c:pt>
                <c:pt idx="5036">
                  <c:v>870</c:v>
                </c:pt>
                <c:pt idx="5037">
                  <c:v>870</c:v>
                </c:pt>
                <c:pt idx="5038">
                  <c:v>870</c:v>
                </c:pt>
                <c:pt idx="5039">
                  <c:v>870</c:v>
                </c:pt>
                <c:pt idx="5040">
                  <c:v>870</c:v>
                </c:pt>
                <c:pt idx="5041">
                  <c:v>870</c:v>
                </c:pt>
                <c:pt idx="5042">
                  <c:v>870</c:v>
                </c:pt>
                <c:pt idx="5043">
                  <c:v>870</c:v>
                </c:pt>
                <c:pt idx="5044">
                  <c:v>870</c:v>
                </c:pt>
                <c:pt idx="5045">
                  <c:v>870</c:v>
                </c:pt>
                <c:pt idx="5046">
                  <c:v>870</c:v>
                </c:pt>
                <c:pt idx="5047">
                  <c:v>870</c:v>
                </c:pt>
                <c:pt idx="5048">
                  <c:v>870</c:v>
                </c:pt>
                <c:pt idx="5049">
                  <c:v>870</c:v>
                </c:pt>
                <c:pt idx="5050">
                  <c:v>870</c:v>
                </c:pt>
                <c:pt idx="5051">
                  <c:v>870</c:v>
                </c:pt>
                <c:pt idx="5052">
                  <c:v>870</c:v>
                </c:pt>
                <c:pt idx="5053">
                  <c:v>870</c:v>
                </c:pt>
                <c:pt idx="5054">
                  <c:v>870</c:v>
                </c:pt>
                <c:pt idx="5055">
                  <c:v>870</c:v>
                </c:pt>
                <c:pt idx="5056">
                  <c:v>870</c:v>
                </c:pt>
                <c:pt idx="5057">
                  <c:v>870</c:v>
                </c:pt>
                <c:pt idx="5058">
                  <c:v>870</c:v>
                </c:pt>
                <c:pt idx="5059">
                  <c:v>870</c:v>
                </c:pt>
                <c:pt idx="5060">
                  <c:v>870</c:v>
                </c:pt>
                <c:pt idx="5061">
                  <c:v>870</c:v>
                </c:pt>
                <c:pt idx="5062">
                  <c:v>870</c:v>
                </c:pt>
                <c:pt idx="5063">
                  <c:v>870</c:v>
                </c:pt>
                <c:pt idx="5064">
                  <c:v>870</c:v>
                </c:pt>
                <c:pt idx="5065">
                  <c:v>870</c:v>
                </c:pt>
                <c:pt idx="5066">
                  <c:v>870</c:v>
                </c:pt>
                <c:pt idx="5067">
                  <c:v>870</c:v>
                </c:pt>
                <c:pt idx="5068">
                  <c:v>870</c:v>
                </c:pt>
                <c:pt idx="5069">
                  <c:v>870</c:v>
                </c:pt>
                <c:pt idx="5070">
                  <c:v>870</c:v>
                </c:pt>
                <c:pt idx="5071">
                  <c:v>870</c:v>
                </c:pt>
                <c:pt idx="5072">
                  <c:v>870</c:v>
                </c:pt>
                <c:pt idx="5073">
                  <c:v>870</c:v>
                </c:pt>
                <c:pt idx="5074">
                  <c:v>870</c:v>
                </c:pt>
                <c:pt idx="5075">
                  <c:v>870</c:v>
                </c:pt>
                <c:pt idx="5076">
                  <c:v>870</c:v>
                </c:pt>
                <c:pt idx="5077">
                  <c:v>870</c:v>
                </c:pt>
                <c:pt idx="5078">
                  <c:v>870</c:v>
                </c:pt>
                <c:pt idx="5079">
                  <c:v>870</c:v>
                </c:pt>
                <c:pt idx="5080">
                  <c:v>870</c:v>
                </c:pt>
                <c:pt idx="5081">
                  <c:v>870</c:v>
                </c:pt>
                <c:pt idx="5082">
                  <c:v>870</c:v>
                </c:pt>
                <c:pt idx="5083">
                  <c:v>870</c:v>
                </c:pt>
                <c:pt idx="5084">
                  <c:v>870</c:v>
                </c:pt>
                <c:pt idx="5085">
                  <c:v>870</c:v>
                </c:pt>
                <c:pt idx="5086">
                  <c:v>870</c:v>
                </c:pt>
                <c:pt idx="5087">
                  <c:v>870</c:v>
                </c:pt>
                <c:pt idx="5088">
                  <c:v>870</c:v>
                </c:pt>
                <c:pt idx="5089">
                  <c:v>870</c:v>
                </c:pt>
                <c:pt idx="5090">
                  <c:v>870</c:v>
                </c:pt>
                <c:pt idx="5091">
                  <c:v>870</c:v>
                </c:pt>
                <c:pt idx="5092">
                  <c:v>870</c:v>
                </c:pt>
                <c:pt idx="5093">
                  <c:v>870</c:v>
                </c:pt>
                <c:pt idx="5094">
                  <c:v>870</c:v>
                </c:pt>
                <c:pt idx="5095">
                  <c:v>870</c:v>
                </c:pt>
                <c:pt idx="5096">
                  <c:v>870</c:v>
                </c:pt>
                <c:pt idx="5097">
                  <c:v>870</c:v>
                </c:pt>
                <c:pt idx="5098">
                  <c:v>870</c:v>
                </c:pt>
                <c:pt idx="5099">
                  <c:v>870</c:v>
                </c:pt>
                <c:pt idx="5100">
                  <c:v>870</c:v>
                </c:pt>
                <c:pt idx="5101">
                  <c:v>870</c:v>
                </c:pt>
                <c:pt idx="5102">
                  <c:v>870</c:v>
                </c:pt>
                <c:pt idx="5103">
                  <c:v>870</c:v>
                </c:pt>
                <c:pt idx="5104">
                  <c:v>870</c:v>
                </c:pt>
                <c:pt idx="5105">
                  <c:v>870</c:v>
                </c:pt>
                <c:pt idx="5106">
                  <c:v>870</c:v>
                </c:pt>
                <c:pt idx="5107">
                  <c:v>870</c:v>
                </c:pt>
                <c:pt idx="5108">
                  <c:v>870</c:v>
                </c:pt>
                <c:pt idx="5109">
                  <c:v>870</c:v>
                </c:pt>
                <c:pt idx="5110">
                  <c:v>870</c:v>
                </c:pt>
                <c:pt idx="5111">
                  <c:v>870</c:v>
                </c:pt>
                <c:pt idx="5112">
                  <c:v>870</c:v>
                </c:pt>
                <c:pt idx="5113">
                  <c:v>870</c:v>
                </c:pt>
                <c:pt idx="5114">
                  <c:v>870</c:v>
                </c:pt>
                <c:pt idx="5115">
                  <c:v>870</c:v>
                </c:pt>
                <c:pt idx="5116">
                  <c:v>870</c:v>
                </c:pt>
                <c:pt idx="5117">
                  <c:v>870</c:v>
                </c:pt>
                <c:pt idx="5118">
                  <c:v>870</c:v>
                </c:pt>
                <c:pt idx="5119">
                  <c:v>870</c:v>
                </c:pt>
                <c:pt idx="5120">
                  <c:v>870</c:v>
                </c:pt>
                <c:pt idx="5121">
                  <c:v>870</c:v>
                </c:pt>
                <c:pt idx="5122">
                  <c:v>870</c:v>
                </c:pt>
                <c:pt idx="5123">
                  <c:v>870</c:v>
                </c:pt>
                <c:pt idx="5124">
                  <c:v>870</c:v>
                </c:pt>
                <c:pt idx="5125">
                  <c:v>870</c:v>
                </c:pt>
                <c:pt idx="5126">
                  <c:v>870</c:v>
                </c:pt>
                <c:pt idx="5127">
                  <c:v>870</c:v>
                </c:pt>
                <c:pt idx="5128">
                  <c:v>870</c:v>
                </c:pt>
                <c:pt idx="5129">
                  <c:v>870</c:v>
                </c:pt>
                <c:pt idx="5130">
                  <c:v>870</c:v>
                </c:pt>
                <c:pt idx="5131">
                  <c:v>870</c:v>
                </c:pt>
                <c:pt idx="5132">
                  <c:v>870</c:v>
                </c:pt>
                <c:pt idx="5133">
                  <c:v>870</c:v>
                </c:pt>
                <c:pt idx="5134">
                  <c:v>870</c:v>
                </c:pt>
                <c:pt idx="5135">
                  <c:v>870</c:v>
                </c:pt>
                <c:pt idx="5136">
                  <c:v>870</c:v>
                </c:pt>
                <c:pt idx="5137">
                  <c:v>870</c:v>
                </c:pt>
                <c:pt idx="5138">
                  <c:v>870</c:v>
                </c:pt>
                <c:pt idx="5139">
                  <c:v>870</c:v>
                </c:pt>
                <c:pt idx="5140">
                  <c:v>870</c:v>
                </c:pt>
                <c:pt idx="5141">
                  <c:v>870</c:v>
                </c:pt>
                <c:pt idx="5142">
                  <c:v>870</c:v>
                </c:pt>
                <c:pt idx="5143">
                  <c:v>870</c:v>
                </c:pt>
                <c:pt idx="5144">
                  <c:v>870</c:v>
                </c:pt>
                <c:pt idx="5145">
                  <c:v>870</c:v>
                </c:pt>
                <c:pt idx="5146">
                  <c:v>870</c:v>
                </c:pt>
                <c:pt idx="5147">
                  <c:v>870</c:v>
                </c:pt>
                <c:pt idx="5148">
                  <c:v>870</c:v>
                </c:pt>
                <c:pt idx="5149">
                  <c:v>870</c:v>
                </c:pt>
                <c:pt idx="5150">
                  <c:v>870</c:v>
                </c:pt>
                <c:pt idx="5151">
                  <c:v>870</c:v>
                </c:pt>
                <c:pt idx="5152">
                  <c:v>870</c:v>
                </c:pt>
                <c:pt idx="5153">
                  <c:v>870</c:v>
                </c:pt>
                <c:pt idx="5154">
                  <c:v>870</c:v>
                </c:pt>
                <c:pt idx="5155">
                  <c:v>870</c:v>
                </c:pt>
                <c:pt idx="5156">
                  <c:v>870</c:v>
                </c:pt>
                <c:pt idx="5157">
                  <c:v>870</c:v>
                </c:pt>
                <c:pt idx="5158">
                  <c:v>870</c:v>
                </c:pt>
                <c:pt idx="5159">
                  <c:v>870</c:v>
                </c:pt>
                <c:pt idx="5160">
                  <c:v>870</c:v>
                </c:pt>
                <c:pt idx="5161">
                  <c:v>870</c:v>
                </c:pt>
                <c:pt idx="5162">
                  <c:v>870</c:v>
                </c:pt>
                <c:pt idx="5163">
                  <c:v>870</c:v>
                </c:pt>
                <c:pt idx="5164">
                  <c:v>870</c:v>
                </c:pt>
                <c:pt idx="5165">
                  <c:v>870</c:v>
                </c:pt>
                <c:pt idx="5166">
                  <c:v>870</c:v>
                </c:pt>
                <c:pt idx="5167">
                  <c:v>870</c:v>
                </c:pt>
                <c:pt idx="5168">
                  <c:v>870</c:v>
                </c:pt>
                <c:pt idx="5169">
                  <c:v>870</c:v>
                </c:pt>
                <c:pt idx="5170">
                  <c:v>870</c:v>
                </c:pt>
                <c:pt idx="5171">
                  <c:v>870</c:v>
                </c:pt>
                <c:pt idx="5172">
                  <c:v>870</c:v>
                </c:pt>
                <c:pt idx="5173">
                  <c:v>870</c:v>
                </c:pt>
                <c:pt idx="5174">
                  <c:v>870</c:v>
                </c:pt>
                <c:pt idx="5175">
                  <c:v>870</c:v>
                </c:pt>
                <c:pt idx="5176">
                  <c:v>870</c:v>
                </c:pt>
                <c:pt idx="5177">
                  <c:v>870</c:v>
                </c:pt>
                <c:pt idx="5178">
                  <c:v>870</c:v>
                </c:pt>
                <c:pt idx="5179">
                  <c:v>870</c:v>
                </c:pt>
                <c:pt idx="5180">
                  <c:v>870</c:v>
                </c:pt>
                <c:pt idx="5181">
                  <c:v>870</c:v>
                </c:pt>
                <c:pt idx="5182">
                  <c:v>870</c:v>
                </c:pt>
                <c:pt idx="5183">
                  <c:v>870</c:v>
                </c:pt>
                <c:pt idx="5184">
                  <c:v>870</c:v>
                </c:pt>
                <c:pt idx="5185">
                  <c:v>870</c:v>
                </c:pt>
                <c:pt idx="5186">
                  <c:v>870</c:v>
                </c:pt>
                <c:pt idx="5187">
                  <c:v>870</c:v>
                </c:pt>
                <c:pt idx="5188">
                  <c:v>870</c:v>
                </c:pt>
                <c:pt idx="5189">
                  <c:v>870</c:v>
                </c:pt>
                <c:pt idx="5190">
                  <c:v>870</c:v>
                </c:pt>
                <c:pt idx="5191">
                  <c:v>870</c:v>
                </c:pt>
                <c:pt idx="5192">
                  <c:v>870</c:v>
                </c:pt>
                <c:pt idx="5193">
                  <c:v>870</c:v>
                </c:pt>
                <c:pt idx="5194">
                  <c:v>870</c:v>
                </c:pt>
                <c:pt idx="5195">
                  <c:v>870</c:v>
                </c:pt>
                <c:pt idx="5196">
                  <c:v>870</c:v>
                </c:pt>
                <c:pt idx="5197">
                  <c:v>870</c:v>
                </c:pt>
                <c:pt idx="5198">
                  <c:v>870</c:v>
                </c:pt>
                <c:pt idx="5199">
                  <c:v>870</c:v>
                </c:pt>
                <c:pt idx="5200">
                  <c:v>870</c:v>
                </c:pt>
                <c:pt idx="5201">
                  <c:v>870</c:v>
                </c:pt>
                <c:pt idx="5202">
                  <c:v>870</c:v>
                </c:pt>
                <c:pt idx="5203">
                  <c:v>870</c:v>
                </c:pt>
                <c:pt idx="5204">
                  <c:v>870</c:v>
                </c:pt>
                <c:pt idx="5205">
                  <c:v>870</c:v>
                </c:pt>
                <c:pt idx="5206">
                  <c:v>870</c:v>
                </c:pt>
                <c:pt idx="5207">
                  <c:v>870</c:v>
                </c:pt>
                <c:pt idx="5208">
                  <c:v>870</c:v>
                </c:pt>
                <c:pt idx="5209">
                  <c:v>870</c:v>
                </c:pt>
                <c:pt idx="5210">
                  <c:v>870</c:v>
                </c:pt>
                <c:pt idx="5211">
                  <c:v>870</c:v>
                </c:pt>
                <c:pt idx="5212">
                  <c:v>870</c:v>
                </c:pt>
                <c:pt idx="5213">
                  <c:v>870</c:v>
                </c:pt>
                <c:pt idx="5214">
                  <c:v>870</c:v>
                </c:pt>
                <c:pt idx="5215">
                  <c:v>870</c:v>
                </c:pt>
                <c:pt idx="5216">
                  <c:v>870</c:v>
                </c:pt>
                <c:pt idx="5217">
                  <c:v>870</c:v>
                </c:pt>
                <c:pt idx="5218">
                  <c:v>870</c:v>
                </c:pt>
                <c:pt idx="5219">
                  <c:v>870</c:v>
                </c:pt>
                <c:pt idx="5220">
                  <c:v>870</c:v>
                </c:pt>
                <c:pt idx="5221">
                  <c:v>870</c:v>
                </c:pt>
                <c:pt idx="5222">
                  <c:v>870</c:v>
                </c:pt>
                <c:pt idx="5223">
                  <c:v>870</c:v>
                </c:pt>
                <c:pt idx="5224">
                  <c:v>870</c:v>
                </c:pt>
                <c:pt idx="5225">
                  <c:v>870</c:v>
                </c:pt>
                <c:pt idx="5226">
                  <c:v>870</c:v>
                </c:pt>
                <c:pt idx="5227">
                  <c:v>870</c:v>
                </c:pt>
                <c:pt idx="5228">
                  <c:v>870</c:v>
                </c:pt>
                <c:pt idx="5229">
                  <c:v>870</c:v>
                </c:pt>
                <c:pt idx="5230">
                  <c:v>870</c:v>
                </c:pt>
                <c:pt idx="5231">
                  <c:v>870</c:v>
                </c:pt>
                <c:pt idx="5232">
                  <c:v>870</c:v>
                </c:pt>
                <c:pt idx="5233">
                  <c:v>870</c:v>
                </c:pt>
                <c:pt idx="5234">
                  <c:v>870</c:v>
                </c:pt>
                <c:pt idx="5235">
                  <c:v>870</c:v>
                </c:pt>
                <c:pt idx="5236">
                  <c:v>870</c:v>
                </c:pt>
                <c:pt idx="5237">
                  <c:v>870</c:v>
                </c:pt>
                <c:pt idx="5238">
                  <c:v>870</c:v>
                </c:pt>
                <c:pt idx="5239">
                  <c:v>870</c:v>
                </c:pt>
                <c:pt idx="5240">
                  <c:v>870</c:v>
                </c:pt>
                <c:pt idx="5241">
                  <c:v>870</c:v>
                </c:pt>
                <c:pt idx="5242">
                  <c:v>870</c:v>
                </c:pt>
                <c:pt idx="5243">
                  <c:v>870</c:v>
                </c:pt>
                <c:pt idx="5244">
                  <c:v>870</c:v>
                </c:pt>
                <c:pt idx="5245">
                  <c:v>870</c:v>
                </c:pt>
                <c:pt idx="5246">
                  <c:v>870</c:v>
                </c:pt>
                <c:pt idx="5247">
                  <c:v>870</c:v>
                </c:pt>
                <c:pt idx="5248">
                  <c:v>870</c:v>
                </c:pt>
                <c:pt idx="5249">
                  <c:v>870</c:v>
                </c:pt>
                <c:pt idx="5250">
                  <c:v>870</c:v>
                </c:pt>
                <c:pt idx="5251">
                  <c:v>870</c:v>
                </c:pt>
                <c:pt idx="5252">
                  <c:v>870</c:v>
                </c:pt>
                <c:pt idx="5253">
                  <c:v>870</c:v>
                </c:pt>
                <c:pt idx="5254">
                  <c:v>870</c:v>
                </c:pt>
                <c:pt idx="5255">
                  <c:v>870</c:v>
                </c:pt>
                <c:pt idx="5256">
                  <c:v>870</c:v>
                </c:pt>
                <c:pt idx="5257">
                  <c:v>870</c:v>
                </c:pt>
                <c:pt idx="5258">
                  <c:v>870</c:v>
                </c:pt>
                <c:pt idx="5259">
                  <c:v>870</c:v>
                </c:pt>
                <c:pt idx="5260">
                  <c:v>870</c:v>
                </c:pt>
                <c:pt idx="5261">
                  <c:v>870</c:v>
                </c:pt>
                <c:pt idx="5262">
                  <c:v>870</c:v>
                </c:pt>
                <c:pt idx="5263">
                  <c:v>870</c:v>
                </c:pt>
                <c:pt idx="5264">
                  <c:v>870</c:v>
                </c:pt>
                <c:pt idx="5265">
                  <c:v>870</c:v>
                </c:pt>
                <c:pt idx="5266">
                  <c:v>870</c:v>
                </c:pt>
                <c:pt idx="5267">
                  <c:v>870</c:v>
                </c:pt>
                <c:pt idx="5268">
                  <c:v>870</c:v>
                </c:pt>
                <c:pt idx="5269">
                  <c:v>870</c:v>
                </c:pt>
                <c:pt idx="5270">
                  <c:v>870</c:v>
                </c:pt>
                <c:pt idx="5271">
                  <c:v>870</c:v>
                </c:pt>
                <c:pt idx="5272">
                  <c:v>870</c:v>
                </c:pt>
                <c:pt idx="5273">
                  <c:v>870</c:v>
                </c:pt>
                <c:pt idx="5274">
                  <c:v>870</c:v>
                </c:pt>
                <c:pt idx="5275">
                  <c:v>870</c:v>
                </c:pt>
                <c:pt idx="5276">
                  <c:v>870</c:v>
                </c:pt>
                <c:pt idx="5277">
                  <c:v>870</c:v>
                </c:pt>
                <c:pt idx="5278">
                  <c:v>870</c:v>
                </c:pt>
                <c:pt idx="5279">
                  <c:v>870</c:v>
                </c:pt>
                <c:pt idx="5280">
                  <c:v>870</c:v>
                </c:pt>
                <c:pt idx="5281">
                  <c:v>870</c:v>
                </c:pt>
                <c:pt idx="5282">
                  <c:v>870</c:v>
                </c:pt>
                <c:pt idx="5283">
                  <c:v>870</c:v>
                </c:pt>
                <c:pt idx="5284">
                  <c:v>870</c:v>
                </c:pt>
                <c:pt idx="5285">
                  <c:v>870</c:v>
                </c:pt>
                <c:pt idx="5286">
                  <c:v>870</c:v>
                </c:pt>
                <c:pt idx="5287">
                  <c:v>870</c:v>
                </c:pt>
                <c:pt idx="5288">
                  <c:v>870</c:v>
                </c:pt>
                <c:pt idx="5289">
                  <c:v>870</c:v>
                </c:pt>
                <c:pt idx="5290">
                  <c:v>870</c:v>
                </c:pt>
                <c:pt idx="5291">
                  <c:v>870</c:v>
                </c:pt>
                <c:pt idx="5292">
                  <c:v>870</c:v>
                </c:pt>
                <c:pt idx="5293">
                  <c:v>870</c:v>
                </c:pt>
                <c:pt idx="5294">
                  <c:v>870</c:v>
                </c:pt>
                <c:pt idx="5295">
                  <c:v>870</c:v>
                </c:pt>
                <c:pt idx="5296">
                  <c:v>870</c:v>
                </c:pt>
                <c:pt idx="5297">
                  <c:v>870</c:v>
                </c:pt>
                <c:pt idx="5298">
                  <c:v>870</c:v>
                </c:pt>
                <c:pt idx="5299">
                  <c:v>870</c:v>
                </c:pt>
                <c:pt idx="5300">
                  <c:v>870</c:v>
                </c:pt>
                <c:pt idx="5301">
                  <c:v>870</c:v>
                </c:pt>
                <c:pt idx="5302">
                  <c:v>870</c:v>
                </c:pt>
                <c:pt idx="5303">
                  <c:v>870</c:v>
                </c:pt>
                <c:pt idx="5304">
                  <c:v>870</c:v>
                </c:pt>
                <c:pt idx="5305">
                  <c:v>870</c:v>
                </c:pt>
                <c:pt idx="5306">
                  <c:v>870</c:v>
                </c:pt>
                <c:pt idx="5307">
                  <c:v>870</c:v>
                </c:pt>
                <c:pt idx="5308">
                  <c:v>870</c:v>
                </c:pt>
                <c:pt idx="5309">
                  <c:v>870</c:v>
                </c:pt>
                <c:pt idx="5310">
                  <c:v>870</c:v>
                </c:pt>
                <c:pt idx="5311">
                  <c:v>870</c:v>
                </c:pt>
                <c:pt idx="5312">
                  <c:v>870</c:v>
                </c:pt>
                <c:pt idx="5313">
                  <c:v>870</c:v>
                </c:pt>
                <c:pt idx="5314">
                  <c:v>870</c:v>
                </c:pt>
                <c:pt idx="5315">
                  <c:v>870</c:v>
                </c:pt>
                <c:pt idx="5316">
                  <c:v>870</c:v>
                </c:pt>
                <c:pt idx="5317">
                  <c:v>870</c:v>
                </c:pt>
                <c:pt idx="5318">
                  <c:v>870</c:v>
                </c:pt>
                <c:pt idx="5319">
                  <c:v>870</c:v>
                </c:pt>
                <c:pt idx="5320">
                  <c:v>870</c:v>
                </c:pt>
                <c:pt idx="5321">
                  <c:v>870</c:v>
                </c:pt>
                <c:pt idx="5322">
                  <c:v>870</c:v>
                </c:pt>
                <c:pt idx="5323">
                  <c:v>870</c:v>
                </c:pt>
                <c:pt idx="5324">
                  <c:v>870</c:v>
                </c:pt>
                <c:pt idx="5325">
                  <c:v>870</c:v>
                </c:pt>
                <c:pt idx="5326">
                  <c:v>870</c:v>
                </c:pt>
                <c:pt idx="5327">
                  <c:v>870</c:v>
                </c:pt>
                <c:pt idx="5328">
                  <c:v>870</c:v>
                </c:pt>
                <c:pt idx="5329">
                  <c:v>870</c:v>
                </c:pt>
                <c:pt idx="5330">
                  <c:v>870</c:v>
                </c:pt>
                <c:pt idx="5331">
                  <c:v>870</c:v>
                </c:pt>
                <c:pt idx="5332">
                  <c:v>870</c:v>
                </c:pt>
                <c:pt idx="5333">
                  <c:v>870</c:v>
                </c:pt>
                <c:pt idx="5334">
                  <c:v>870</c:v>
                </c:pt>
                <c:pt idx="5335">
                  <c:v>870</c:v>
                </c:pt>
                <c:pt idx="5336">
                  <c:v>870</c:v>
                </c:pt>
                <c:pt idx="5337">
                  <c:v>870</c:v>
                </c:pt>
                <c:pt idx="5338">
                  <c:v>870</c:v>
                </c:pt>
                <c:pt idx="5339">
                  <c:v>870</c:v>
                </c:pt>
                <c:pt idx="5340">
                  <c:v>870</c:v>
                </c:pt>
                <c:pt idx="5341">
                  <c:v>870</c:v>
                </c:pt>
                <c:pt idx="5342">
                  <c:v>870</c:v>
                </c:pt>
                <c:pt idx="5343">
                  <c:v>870</c:v>
                </c:pt>
                <c:pt idx="5344">
                  <c:v>870</c:v>
                </c:pt>
                <c:pt idx="5345">
                  <c:v>870</c:v>
                </c:pt>
                <c:pt idx="5346">
                  <c:v>870</c:v>
                </c:pt>
                <c:pt idx="5347">
                  <c:v>870</c:v>
                </c:pt>
                <c:pt idx="5348">
                  <c:v>870</c:v>
                </c:pt>
                <c:pt idx="5349">
                  <c:v>870</c:v>
                </c:pt>
                <c:pt idx="5350">
                  <c:v>870</c:v>
                </c:pt>
                <c:pt idx="5351">
                  <c:v>870</c:v>
                </c:pt>
                <c:pt idx="5352">
                  <c:v>870</c:v>
                </c:pt>
                <c:pt idx="5353">
                  <c:v>870</c:v>
                </c:pt>
                <c:pt idx="5354">
                  <c:v>870</c:v>
                </c:pt>
                <c:pt idx="5355">
                  <c:v>870</c:v>
                </c:pt>
                <c:pt idx="5356">
                  <c:v>870</c:v>
                </c:pt>
                <c:pt idx="5357">
                  <c:v>870</c:v>
                </c:pt>
                <c:pt idx="5358">
                  <c:v>870</c:v>
                </c:pt>
                <c:pt idx="5359">
                  <c:v>870</c:v>
                </c:pt>
                <c:pt idx="5360">
                  <c:v>870</c:v>
                </c:pt>
                <c:pt idx="5361">
                  <c:v>870</c:v>
                </c:pt>
                <c:pt idx="5362">
                  <c:v>870</c:v>
                </c:pt>
                <c:pt idx="5363">
                  <c:v>870</c:v>
                </c:pt>
                <c:pt idx="5364">
                  <c:v>870</c:v>
                </c:pt>
                <c:pt idx="5365">
                  <c:v>870</c:v>
                </c:pt>
                <c:pt idx="5366">
                  <c:v>870</c:v>
                </c:pt>
                <c:pt idx="5367">
                  <c:v>870</c:v>
                </c:pt>
                <c:pt idx="5368">
                  <c:v>870</c:v>
                </c:pt>
                <c:pt idx="5369">
                  <c:v>870</c:v>
                </c:pt>
                <c:pt idx="5370">
                  <c:v>870</c:v>
                </c:pt>
                <c:pt idx="5371">
                  <c:v>870</c:v>
                </c:pt>
                <c:pt idx="5372">
                  <c:v>870</c:v>
                </c:pt>
                <c:pt idx="5373">
                  <c:v>870</c:v>
                </c:pt>
                <c:pt idx="5374">
                  <c:v>870</c:v>
                </c:pt>
                <c:pt idx="5375">
                  <c:v>870</c:v>
                </c:pt>
                <c:pt idx="5376">
                  <c:v>870</c:v>
                </c:pt>
                <c:pt idx="5377">
                  <c:v>870</c:v>
                </c:pt>
                <c:pt idx="5378">
                  <c:v>870</c:v>
                </c:pt>
                <c:pt idx="5379">
                  <c:v>870</c:v>
                </c:pt>
                <c:pt idx="5380">
                  <c:v>870</c:v>
                </c:pt>
                <c:pt idx="5381">
                  <c:v>870</c:v>
                </c:pt>
                <c:pt idx="5382">
                  <c:v>870</c:v>
                </c:pt>
                <c:pt idx="5383">
                  <c:v>870</c:v>
                </c:pt>
                <c:pt idx="5384">
                  <c:v>870</c:v>
                </c:pt>
                <c:pt idx="5385">
                  <c:v>870</c:v>
                </c:pt>
                <c:pt idx="5386">
                  <c:v>870</c:v>
                </c:pt>
                <c:pt idx="5387">
                  <c:v>870</c:v>
                </c:pt>
                <c:pt idx="5388">
                  <c:v>870</c:v>
                </c:pt>
                <c:pt idx="5389">
                  <c:v>870</c:v>
                </c:pt>
                <c:pt idx="5390">
                  <c:v>870</c:v>
                </c:pt>
                <c:pt idx="5391">
                  <c:v>870</c:v>
                </c:pt>
                <c:pt idx="5392">
                  <c:v>870</c:v>
                </c:pt>
                <c:pt idx="5393">
                  <c:v>870</c:v>
                </c:pt>
                <c:pt idx="5394">
                  <c:v>870</c:v>
                </c:pt>
                <c:pt idx="5395">
                  <c:v>870</c:v>
                </c:pt>
                <c:pt idx="5396">
                  <c:v>870</c:v>
                </c:pt>
                <c:pt idx="5397">
                  <c:v>870</c:v>
                </c:pt>
                <c:pt idx="5398">
                  <c:v>870</c:v>
                </c:pt>
                <c:pt idx="5399">
                  <c:v>870</c:v>
                </c:pt>
                <c:pt idx="5400">
                  <c:v>870</c:v>
                </c:pt>
                <c:pt idx="5401">
                  <c:v>870</c:v>
                </c:pt>
                <c:pt idx="5402">
                  <c:v>870</c:v>
                </c:pt>
                <c:pt idx="5403">
                  <c:v>870</c:v>
                </c:pt>
                <c:pt idx="5404">
                  <c:v>870</c:v>
                </c:pt>
                <c:pt idx="5405">
                  <c:v>870</c:v>
                </c:pt>
                <c:pt idx="5406">
                  <c:v>870</c:v>
                </c:pt>
                <c:pt idx="5407">
                  <c:v>870</c:v>
                </c:pt>
                <c:pt idx="5408">
                  <c:v>870</c:v>
                </c:pt>
                <c:pt idx="5409">
                  <c:v>870</c:v>
                </c:pt>
                <c:pt idx="5410">
                  <c:v>870</c:v>
                </c:pt>
                <c:pt idx="5411">
                  <c:v>870</c:v>
                </c:pt>
                <c:pt idx="5412">
                  <c:v>870</c:v>
                </c:pt>
                <c:pt idx="5413">
                  <c:v>870</c:v>
                </c:pt>
                <c:pt idx="5414">
                  <c:v>870</c:v>
                </c:pt>
                <c:pt idx="5415">
                  <c:v>870</c:v>
                </c:pt>
                <c:pt idx="5416">
                  <c:v>870</c:v>
                </c:pt>
                <c:pt idx="5417">
                  <c:v>870</c:v>
                </c:pt>
                <c:pt idx="5418">
                  <c:v>870</c:v>
                </c:pt>
                <c:pt idx="5419">
                  <c:v>870</c:v>
                </c:pt>
                <c:pt idx="5420">
                  <c:v>870</c:v>
                </c:pt>
                <c:pt idx="5421">
                  <c:v>870</c:v>
                </c:pt>
                <c:pt idx="5422">
                  <c:v>870</c:v>
                </c:pt>
                <c:pt idx="5423">
                  <c:v>870</c:v>
                </c:pt>
                <c:pt idx="5424">
                  <c:v>870</c:v>
                </c:pt>
                <c:pt idx="5425">
                  <c:v>870</c:v>
                </c:pt>
                <c:pt idx="5426">
                  <c:v>870</c:v>
                </c:pt>
                <c:pt idx="5427">
                  <c:v>870</c:v>
                </c:pt>
                <c:pt idx="5428">
                  <c:v>870</c:v>
                </c:pt>
                <c:pt idx="5429">
                  <c:v>870</c:v>
                </c:pt>
                <c:pt idx="5430">
                  <c:v>870</c:v>
                </c:pt>
                <c:pt idx="5431">
                  <c:v>870</c:v>
                </c:pt>
                <c:pt idx="5432">
                  <c:v>870</c:v>
                </c:pt>
                <c:pt idx="5433">
                  <c:v>870</c:v>
                </c:pt>
                <c:pt idx="5434">
                  <c:v>870</c:v>
                </c:pt>
                <c:pt idx="5435">
                  <c:v>870</c:v>
                </c:pt>
                <c:pt idx="5436">
                  <c:v>870</c:v>
                </c:pt>
                <c:pt idx="5437">
                  <c:v>870</c:v>
                </c:pt>
                <c:pt idx="5438">
                  <c:v>870</c:v>
                </c:pt>
                <c:pt idx="5439">
                  <c:v>870</c:v>
                </c:pt>
                <c:pt idx="5440">
                  <c:v>870</c:v>
                </c:pt>
                <c:pt idx="5441">
                  <c:v>870</c:v>
                </c:pt>
                <c:pt idx="5442">
                  <c:v>870</c:v>
                </c:pt>
                <c:pt idx="5443">
                  <c:v>870</c:v>
                </c:pt>
                <c:pt idx="5444">
                  <c:v>870</c:v>
                </c:pt>
                <c:pt idx="5445">
                  <c:v>870</c:v>
                </c:pt>
                <c:pt idx="5446">
                  <c:v>870</c:v>
                </c:pt>
                <c:pt idx="5447">
                  <c:v>870</c:v>
                </c:pt>
                <c:pt idx="5448">
                  <c:v>870</c:v>
                </c:pt>
                <c:pt idx="5449">
                  <c:v>870</c:v>
                </c:pt>
                <c:pt idx="5450">
                  <c:v>870</c:v>
                </c:pt>
                <c:pt idx="5451">
                  <c:v>870</c:v>
                </c:pt>
                <c:pt idx="5452">
                  <c:v>870</c:v>
                </c:pt>
                <c:pt idx="5453">
                  <c:v>870</c:v>
                </c:pt>
                <c:pt idx="5454">
                  <c:v>870</c:v>
                </c:pt>
                <c:pt idx="5455">
                  <c:v>870</c:v>
                </c:pt>
                <c:pt idx="5456">
                  <c:v>870</c:v>
                </c:pt>
                <c:pt idx="5457">
                  <c:v>870</c:v>
                </c:pt>
                <c:pt idx="5458">
                  <c:v>870</c:v>
                </c:pt>
                <c:pt idx="5459">
                  <c:v>870</c:v>
                </c:pt>
                <c:pt idx="5460">
                  <c:v>870</c:v>
                </c:pt>
                <c:pt idx="5461">
                  <c:v>870</c:v>
                </c:pt>
                <c:pt idx="5462">
                  <c:v>870</c:v>
                </c:pt>
                <c:pt idx="5463">
                  <c:v>870</c:v>
                </c:pt>
                <c:pt idx="5464">
                  <c:v>870</c:v>
                </c:pt>
                <c:pt idx="5465">
                  <c:v>870</c:v>
                </c:pt>
                <c:pt idx="5466">
                  <c:v>870</c:v>
                </c:pt>
                <c:pt idx="5467">
                  <c:v>870</c:v>
                </c:pt>
                <c:pt idx="5468">
                  <c:v>870</c:v>
                </c:pt>
                <c:pt idx="5469">
                  <c:v>870</c:v>
                </c:pt>
                <c:pt idx="5470">
                  <c:v>870</c:v>
                </c:pt>
                <c:pt idx="5471">
                  <c:v>870</c:v>
                </c:pt>
                <c:pt idx="5472">
                  <c:v>870</c:v>
                </c:pt>
                <c:pt idx="5473">
                  <c:v>870</c:v>
                </c:pt>
                <c:pt idx="5474">
                  <c:v>870</c:v>
                </c:pt>
                <c:pt idx="5475">
                  <c:v>870</c:v>
                </c:pt>
                <c:pt idx="5476">
                  <c:v>870</c:v>
                </c:pt>
                <c:pt idx="5477">
                  <c:v>870</c:v>
                </c:pt>
                <c:pt idx="5478">
                  <c:v>870</c:v>
                </c:pt>
                <c:pt idx="5479">
                  <c:v>870</c:v>
                </c:pt>
                <c:pt idx="5480">
                  <c:v>870</c:v>
                </c:pt>
                <c:pt idx="5481">
                  <c:v>870</c:v>
                </c:pt>
                <c:pt idx="5482">
                  <c:v>870</c:v>
                </c:pt>
                <c:pt idx="5483">
                  <c:v>870</c:v>
                </c:pt>
                <c:pt idx="5484">
                  <c:v>870</c:v>
                </c:pt>
                <c:pt idx="5485">
                  <c:v>870</c:v>
                </c:pt>
                <c:pt idx="5486">
                  <c:v>870</c:v>
                </c:pt>
                <c:pt idx="5487">
                  <c:v>870</c:v>
                </c:pt>
                <c:pt idx="5488">
                  <c:v>870</c:v>
                </c:pt>
                <c:pt idx="5489">
                  <c:v>870</c:v>
                </c:pt>
                <c:pt idx="5490">
                  <c:v>870</c:v>
                </c:pt>
                <c:pt idx="5491">
                  <c:v>870</c:v>
                </c:pt>
                <c:pt idx="5492">
                  <c:v>870</c:v>
                </c:pt>
                <c:pt idx="5493">
                  <c:v>870</c:v>
                </c:pt>
                <c:pt idx="5494">
                  <c:v>870</c:v>
                </c:pt>
                <c:pt idx="5495">
                  <c:v>870</c:v>
                </c:pt>
                <c:pt idx="5496">
                  <c:v>870</c:v>
                </c:pt>
                <c:pt idx="5497">
                  <c:v>870</c:v>
                </c:pt>
                <c:pt idx="5498">
                  <c:v>870</c:v>
                </c:pt>
                <c:pt idx="5499">
                  <c:v>870</c:v>
                </c:pt>
                <c:pt idx="5500">
                  <c:v>870</c:v>
                </c:pt>
                <c:pt idx="5501">
                  <c:v>870</c:v>
                </c:pt>
                <c:pt idx="5502">
                  <c:v>870</c:v>
                </c:pt>
                <c:pt idx="5503">
                  <c:v>870</c:v>
                </c:pt>
                <c:pt idx="5504">
                  <c:v>870</c:v>
                </c:pt>
                <c:pt idx="5505">
                  <c:v>870</c:v>
                </c:pt>
                <c:pt idx="5506">
                  <c:v>870</c:v>
                </c:pt>
                <c:pt idx="5507">
                  <c:v>870</c:v>
                </c:pt>
                <c:pt idx="5508">
                  <c:v>870</c:v>
                </c:pt>
                <c:pt idx="5509">
                  <c:v>870</c:v>
                </c:pt>
                <c:pt idx="5510">
                  <c:v>870</c:v>
                </c:pt>
                <c:pt idx="5511">
                  <c:v>870</c:v>
                </c:pt>
                <c:pt idx="5512">
                  <c:v>870</c:v>
                </c:pt>
                <c:pt idx="5513">
                  <c:v>870</c:v>
                </c:pt>
                <c:pt idx="5514">
                  <c:v>870</c:v>
                </c:pt>
                <c:pt idx="5515">
                  <c:v>870</c:v>
                </c:pt>
                <c:pt idx="5516">
                  <c:v>870</c:v>
                </c:pt>
                <c:pt idx="5517">
                  <c:v>870</c:v>
                </c:pt>
                <c:pt idx="5518">
                  <c:v>870</c:v>
                </c:pt>
                <c:pt idx="5519">
                  <c:v>870</c:v>
                </c:pt>
                <c:pt idx="5520">
                  <c:v>870</c:v>
                </c:pt>
                <c:pt idx="5521">
                  <c:v>870</c:v>
                </c:pt>
                <c:pt idx="5522">
                  <c:v>870</c:v>
                </c:pt>
                <c:pt idx="5523">
                  <c:v>870</c:v>
                </c:pt>
                <c:pt idx="5524">
                  <c:v>870</c:v>
                </c:pt>
                <c:pt idx="5525">
                  <c:v>870</c:v>
                </c:pt>
                <c:pt idx="5526">
                  <c:v>870</c:v>
                </c:pt>
                <c:pt idx="5527">
                  <c:v>870</c:v>
                </c:pt>
                <c:pt idx="5528">
                  <c:v>870</c:v>
                </c:pt>
                <c:pt idx="5529">
                  <c:v>870</c:v>
                </c:pt>
                <c:pt idx="5530">
                  <c:v>870</c:v>
                </c:pt>
                <c:pt idx="5531">
                  <c:v>870</c:v>
                </c:pt>
                <c:pt idx="5532">
                  <c:v>870</c:v>
                </c:pt>
                <c:pt idx="5533">
                  <c:v>870</c:v>
                </c:pt>
                <c:pt idx="5534">
                  <c:v>870</c:v>
                </c:pt>
                <c:pt idx="5535">
                  <c:v>870</c:v>
                </c:pt>
                <c:pt idx="5536">
                  <c:v>870</c:v>
                </c:pt>
                <c:pt idx="5537">
                  <c:v>870</c:v>
                </c:pt>
                <c:pt idx="5538">
                  <c:v>870</c:v>
                </c:pt>
                <c:pt idx="5539">
                  <c:v>870</c:v>
                </c:pt>
                <c:pt idx="5540">
                  <c:v>870</c:v>
                </c:pt>
                <c:pt idx="5541">
                  <c:v>870</c:v>
                </c:pt>
                <c:pt idx="5542">
                  <c:v>870</c:v>
                </c:pt>
                <c:pt idx="5543">
                  <c:v>870</c:v>
                </c:pt>
                <c:pt idx="5544">
                  <c:v>870</c:v>
                </c:pt>
                <c:pt idx="5545">
                  <c:v>870</c:v>
                </c:pt>
                <c:pt idx="5546">
                  <c:v>870</c:v>
                </c:pt>
                <c:pt idx="5547">
                  <c:v>870</c:v>
                </c:pt>
                <c:pt idx="5548">
                  <c:v>870</c:v>
                </c:pt>
                <c:pt idx="5549">
                  <c:v>870</c:v>
                </c:pt>
                <c:pt idx="5550">
                  <c:v>870</c:v>
                </c:pt>
                <c:pt idx="5551">
                  <c:v>870</c:v>
                </c:pt>
                <c:pt idx="5552">
                  <c:v>870</c:v>
                </c:pt>
                <c:pt idx="5553">
                  <c:v>870</c:v>
                </c:pt>
                <c:pt idx="5554">
                  <c:v>870</c:v>
                </c:pt>
                <c:pt idx="5555">
                  <c:v>870</c:v>
                </c:pt>
                <c:pt idx="5556">
                  <c:v>870</c:v>
                </c:pt>
                <c:pt idx="5557">
                  <c:v>870</c:v>
                </c:pt>
                <c:pt idx="5558">
                  <c:v>870</c:v>
                </c:pt>
                <c:pt idx="5559">
                  <c:v>870</c:v>
                </c:pt>
                <c:pt idx="5560">
                  <c:v>870</c:v>
                </c:pt>
                <c:pt idx="5561">
                  <c:v>870</c:v>
                </c:pt>
                <c:pt idx="5562">
                  <c:v>870</c:v>
                </c:pt>
                <c:pt idx="5563">
                  <c:v>870</c:v>
                </c:pt>
                <c:pt idx="5564">
                  <c:v>870</c:v>
                </c:pt>
                <c:pt idx="5565">
                  <c:v>870</c:v>
                </c:pt>
                <c:pt idx="5566">
                  <c:v>870</c:v>
                </c:pt>
                <c:pt idx="5567">
                  <c:v>870</c:v>
                </c:pt>
                <c:pt idx="5568">
                  <c:v>870</c:v>
                </c:pt>
                <c:pt idx="5569">
                  <c:v>870</c:v>
                </c:pt>
                <c:pt idx="5570">
                  <c:v>870</c:v>
                </c:pt>
                <c:pt idx="5571">
                  <c:v>870</c:v>
                </c:pt>
                <c:pt idx="5572">
                  <c:v>870</c:v>
                </c:pt>
                <c:pt idx="5573">
                  <c:v>870</c:v>
                </c:pt>
                <c:pt idx="5574">
                  <c:v>870</c:v>
                </c:pt>
                <c:pt idx="5575">
                  <c:v>870</c:v>
                </c:pt>
                <c:pt idx="5576">
                  <c:v>870</c:v>
                </c:pt>
                <c:pt idx="5577">
                  <c:v>870</c:v>
                </c:pt>
                <c:pt idx="5578">
                  <c:v>870</c:v>
                </c:pt>
                <c:pt idx="5579">
                  <c:v>870</c:v>
                </c:pt>
                <c:pt idx="5580">
                  <c:v>870</c:v>
                </c:pt>
                <c:pt idx="5581">
                  <c:v>870</c:v>
                </c:pt>
                <c:pt idx="5582">
                  <c:v>870</c:v>
                </c:pt>
                <c:pt idx="5583">
                  <c:v>870</c:v>
                </c:pt>
                <c:pt idx="5584">
                  <c:v>870</c:v>
                </c:pt>
                <c:pt idx="5585">
                  <c:v>870</c:v>
                </c:pt>
                <c:pt idx="5586">
                  <c:v>870</c:v>
                </c:pt>
                <c:pt idx="5587">
                  <c:v>870</c:v>
                </c:pt>
                <c:pt idx="5588">
                  <c:v>870</c:v>
                </c:pt>
                <c:pt idx="5589">
                  <c:v>870</c:v>
                </c:pt>
                <c:pt idx="5590">
                  <c:v>870</c:v>
                </c:pt>
                <c:pt idx="5591">
                  <c:v>870</c:v>
                </c:pt>
                <c:pt idx="5592">
                  <c:v>870</c:v>
                </c:pt>
                <c:pt idx="5593">
                  <c:v>870</c:v>
                </c:pt>
                <c:pt idx="5594">
                  <c:v>870</c:v>
                </c:pt>
                <c:pt idx="5595">
                  <c:v>870</c:v>
                </c:pt>
                <c:pt idx="5596">
                  <c:v>870</c:v>
                </c:pt>
                <c:pt idx="5597">
                  <c:v>870</c:v>
                </c:pt>
                <c:pt idx="5598">
                  <c:v>870</c:v>
                </c:pt>
                <c:pt idx="5599">
                  <c:v>870</c:v>
                </c:pt>
                <c:pt idx="5600">
                  <c:v>870</c:v>
                </c:pt>
                <c:pt idx="5601">
                  <c:v>870</c:v>
                </c:pt>
                <c:pt idx="5602">
                  <c:v>870</c:v>
                </c:pt>
                <c:pt idx="5603">
                  <c:v>870</c:v>
                </c:pt>
                <c:pt idx="5604">
                  <c:v>870</c:v>
                </c:pt>
                <c:pt idx="5605">
                  <c:v>870</c:v>
                </c:pt>
                <c:pt idx="5606">
                  <c:v>870</c:v>
                </c:pt>
                <c:pt idx="5607">
                  <c:v>870</c:v>
                </c:pt>
                <c:pt idx="5608">
                  <c:v>870</c:v>
                </c:pt>
                <c:pt idx="5609">
                  <c:v>870</c:v>
                </c:pt>
                <c:pt idx="5610">
                  <c:v>870</c:v>
                </c:pt>
                <c:pt idx="5611">
                  <c:v>870</c:v>
                </c:pt>
                <c:pt idx="5612">
                  <c:v>870</c:v>
                </c:pt>
                <c:pt idx="5613">
                  <c:v>870</c:v>
                </c:pt>
                <c:pt idx="5614">
                  <c:v>870</c:v>
                </c:pt>
                <c:pt idx="5615">
                  <c:v>870</c:v>
                </c:pt>
                <c:pt idx="5616">
                  <c:v>870</c:v>
                </c:pt>
                <c:pt idx="5617">
                  <c:v>870</c:v>
                </c:pt>
                <c:pt idx="5618">
                  <c:v>870</c:v>
                </c:pt>
                <c:pt idx="5619">
                  <c:v>870</c:v>
                </c:pt>
                <c:pt idx="5620">
                  <c:v>870</c:v>
                </c:pt>
                <c:pt idx="5621">
                  <c:v>870</c:v>
                </c:pt>
                <c:pt idx="5622">
                  <c:v>870</c:v>
                </c:pt>
                <c:pt idx="5623">
                  <c:v>870</c:v>
                </c:pt>
                <c:pt idx="5624">
                  <c:v>870</c:v>
                </c:pt>
                <c:pt idx="5625">
                  <c:v>870</c:v>
                </c:pt>
                <c:pt idx="5626">
                  <c:v>870</c:v>
                </c:pt>
                <c:pt idx="5627">
                  <c:v>870</c:v>
                </c:pt>
                <c:pt idx="5628">
                  <c:v>870</c:v>
                </c:pt>
                <c:pt idx="5629">
                  <c:v>870</c:v>
                </c:pt>
                <c:pt idx="5630">
                  <c:v>870</c:v>
                </c:pt>
                <c:pt idx="5631">
                  <c:v>870</c:v>
                </c:pt>
                <c:pt idx="5632">
                  <c:v>870</c:v>
                </c:pt>
                <c:pt idx="5633">
                  <c:v>870</c:v>
                </c:pt>
                <c:pt idx="5634">
                  <c:v>870</c:v>
                </c:pt>
                <c:pt idx="5635">
                  <c:v>870</c:v>
                </c:pt>
                <c:pt idx="5636">
                  <c:v>870</c:v>
                </c:pt>
                <c:pt idx="5637">
                  <c:v>870</c:v>
                </c:pt>
                <c:pt idx="5638">
                  <c:v>870</c:v>
                </c:pt>
                <c:pt idx="5639">
                  <c:v>870</c:v>
                </c:pt>
                <c:pt idx="5640">
                  <c:v>870</c:v>
                </c:pt>
                <c:pt idx="5641">
                  <c:v>870</c:v>
                </c:pt>
                <c:pt idx="5642">
                  <c:v>870</c:v>
                </c:pt>
                <c:pt idx="5643">
                  <c:v>870</c:v>
                </c:pt>
                <c:pt idx="5644">
                  <c:v>870</c:v>
                </c:pt>
                <c:pt idx="5645">
                  <c:v>870</c:v>
                </c:pt>
                <c:pt idx="5646">
                  <c:v>870</c:v>
                </c:pt>
                <c:pt idx="5647">
                  <c:v>870</c:v>
                </c:pt>
                <c:pt idx="5648">
                  <c:v>870</c:v>
                </c:pt>
                <c:pt idx="5649">
                  <c:v>870</c:v>
                </c:pt>
                <c:pt idx="5650">
                  <c:v>870</c:v>
                </c:pt>
                <c:pt idx="5651">
                  <c:v>870</c:v>
                </c:pt>
                <c:pt idx="5652">
                  <c:v>870</c:v>
                </c:pt>
                <c:pt idx="5653">
                  <c:v>870</c:v>
                </c:pt>
                <c:pt idx="5654">
                  <c:v>870</c:v>
                </c:pt>
                <c:pt idx="5655">
                  <c:v>870</c:v>
                </c:pt>
                <c:pt idx="5656">
                  <c:v>870</c:v>
                </c:pt>
                <c:pt idx="5657">
                  <c:v>870</c:v>
                </c:pt>
                <c:pt idx="5658">
                  <c:v>870</c:v>
                </c:pt>
                <c:pt idx="5659">
                  <c:v>870</c:v>
                </c:pt>
                <c:pt idx="5660">
                  <c:v>870</c:v>
                </c:pt>
                <c:pt idx="5661">
                  <c:v>870</c:v>
                </c:pt>
                <c:pt idx="5662">
                  <c:v>870</c:v>
                </c:pt>
                <c:pt idx="5663">
                  <c:v>870</c:v>
                </c:pt>
                <c:pt idx="5664">
                  <c:v>870</c:v>
                </c:pt>
                <c:pt idx="5665">
                  <c:v>870</c:v>
                </c:pt>
                <c:pt idx="5666">
                  <c:v>870</c:v>
                </c:pt>
                <c:pt idx="5667">
                  <c:v>870</c:v>
                </c:pt>
                <c:pt idx="5668">
                  <c:v>870</c:v>
                </c:pt>
                <c:pt idx="5669">
                  <c:v>870</c:v>
                </c:pt>
                <c:pt idx="5670">
                  <c:v>870</c:v>
                </c:pt>
                <c:pt idx="5671">
                  <c:v>870</c:v>
                </c:pt>
                <c:pt idx="5672">
                  <c:v>870</c:v>
                </c:pt>
                <c:pt idx="5673">
                  <c:v>870</c:v>
                </c:pt>
                <c:pt idx="5674">
                  <c:v>870</c:v>
                </c:pt>
                <c:pt idx="5675">
                  <c:v>870</c:v>
                </c:pt>
                <c:pt idx="5676">
                  <c:v>870</c:v>
                </c:pt>
                <c:pt idx="5677">
                  <c:v>870</c:v>
                </c:pt>
                <c:pt idx="5678">
                  <c:v>870</c:v>
                </c:pt>
                <c:pt idx="5679">
                  <c:v>870</c:v>
                </c:pt>
                <c:pt idx="5680">
                  <c:v>870</c:v>
                </c:pt>
                <c:pt idx="5681">
                  <c:v>870</c:v>
                </c:pt>
                <c:pt idx="5682">
                  <c:v>870</c:v>
                </c:pt>
                <c:pt idx="5683">
                  <c:v>870</c:v>
                </c:pt>
                <c:pt idx="5684">
                  <c:v>870</c:v>
                </c:pt>
                <c:pt idx="5685">
                  <c:v>870</c:v>
                </c:pt>
                <c:pt idx="5686">
                  <c:v>870</c:v>
                </c:pt>
                <c:pt idx="5687">
                  <c:v>870</c:v>
                </c:pt>
                <c:pt idx="5688">
                  <c:v>870</c:v>
                </c:pt>
                <c:pt idx="5689">
                  <c:v>870</c:v>
                </c:pt>
                <c:pt idx="5690">
                  <c:v>870</c:v>
                </c:pt>
                <c:pt idx="5691">
                  <c:v>870</c:v>
                </c:pt>
                <c:pt idx="5692">
                  <c:v>870</c:v>
                </c:pt>
                <c:pt idx="5693">
                  <c:v>870</c:v>
                </c:pt>
                <c:pt idx="5694">
                  <c:v>870</c:v>
                </c:pt>
                <c:pt idx="5695">
                  <c:v>870</c:v>
                </c:pt>
                <c:pt idx="5696">
                  <c:v>870</c:v>
                </c:pt>
                <c:pt idx="5697">
                  <c:v>870</c:v>
                </c:pt>
                <c:pt idx="5698">
                  <c:v>870</c:v>
                </c:pt>
                <c:pt idx="5699">
                  <c:v>870</c:v>
                </c:pt>
                <c:pt idx="5700">
                  <c:v>870</c:v>
                </c:pt>
                <c:pt idx="5701">
                  <c:v>870</c:v>
                </c:pt>
                <c:pt idx="5702">
                  <c:v>870</c:v>
                </c:pt>
                <c:pt idx="5703">
                  <c:v>870</c:v>
                </c:pt>
                <c:pt idx="5704">
                  <c:v>870</c:v>
                </c:pt>
                <c:pt idx="5705">
                  <c:v>870</c:v>
                </c:pt>
                <c:pt idx="5706">
                  <c:v>870</c:v>
                </c:pt>
                <c:pt idx="5707">
                  <c:v>870</c:v>
                </c:pt>
                <c:pt idx="5708">
                  <c:v>870</c:v>
                </c:pt>
                <c:pt idx="5709">
                  <c:v>870</c:v>
                </c:pt>
                <c:pt idx="5710">
                  <c:v>870</c:v>
                </c:pt>
                <c:pt idx="5711">
                  <c:v>870</c:v>
                </c:pt>
                <c:pt idx="5712">
                  <c:v>870</c:v>
                </c:pt>
                <c:pt idx="5713">
                  <c:v>870</c:v>
                </c:pt>
                <c:pt idx="5714">
                  <c:v>870</c:v>
                </c:pt>
                <c:pt idx="5715">
                  <c:v>870</c:v>
                </c:pt>
                <c:pt idx="5716">
                  <c:v>870</c:v>
                </c:pt>
                <c:pt idx="5717">
                  <c:v>870</c:v>
                </c:pt>
                <c:pt idx="5718">
                  <c:v>870</c:v>
                </c:pt>
                <c:pt idx="5719">
                  <c:v>870</c:v>
                </c:pt>
                <c:pt idx="5720">
                  <c:v>870</c:v>
                </c:pt>
                <c:pt idx="5721">
                  <c:v>870</c:v>
                </c:pt>
                <c:pt idx="5722">
                  <c:v>870</c:v>
                </c:pt>
                <c:pt idx="5723">
                  <c:v>870</c:v>
                </c:pt>
                <c:pt idx="5724">
                  <c:v>870</c:v>
                </c:pt>
                <c:pt idx="5725">
                  <c:v>870</c:v>
                </c:pt>
                <c:pt idx="5726">
                  <c:v>870</c:v>
                </c:pt>
                <c:pt idx="5727">
                  <c:v>870</c:v>
                </c:pt>
                <c:pt idx="5728">
                  <c:v>870</c:v>
                </c:pt>
                <c:pt idx="5729">
                  <c:v>870</c:v>
                </c:pt>
                <c:pt idx="5730">
                  <c:v>870</c:v>
                </c:pt>
                <c:pt idx="5731">
                  <c:v>870</c:v>
                </c:pt>
                <c:pt idx="5732">
                  <c:v>870</c:v>
                </c:pt>
                <c:pt idx="5733">
                  <c:v>870</c:v>
                </c:pt>
                <c:pt idx="5734">
                  <c:v>870</c:v>
                </c:pt>
                <c:pt idx="5735">
                  <c:v>870</c:v>
                </c:pt>
                <c:pt idx="5736">
                  <c:v>870</c:v>
                </c:pt>
                <c:pt idx="5737">
                  <c:v>870</c:v>
                </c:pt>
                <c:pt idx="5738">
                  <c:v>870</c:v>
                </c:pt>
                <c:pt idx="5739">
                  <c:v>870</c:v>
                </c:pt>
                <c:pt idx="5740">
                  <c:v>870</c:v>
                </c:pt>
                <c:pt idx="5741">
                  <c:v>870</c:v>
                </c:pt>
                <c:pt idx="5742">
                  <c:v>870</c:v>
                </c:pt>
                <c:pt idx="5743">
                  <c:v>870</c:v>
                </c:pt>
                <c:pt idx="5744">
                  <c:v>870</c:v>
                </c:pt>
                <c:pt idx="5745">
                  <c:v>870</c:v>
                </c:pt>
                <c:pt idx="5746">
                  <c:v>870</c:v>
                </c:pt>
                <c:pt idx="5747">
                  <c:v>870</c:v>
                </c:pt>
                <c:pt idx="5748">
                  <c:v>870</c:v>
                </c:pt>
                <c:pt idx="5749">
                  <c:v>870</c:v>
                </c:pt>
                <c:pt idx="5750">
                  <c:v>870</c:v>
                </c:pt>
                <c:pt idx="5751">
                  <c:v>870</c:v>
                </c:pt>
                <c:pt idx="5752">
                  <c:v>870</c:v>
                </c:pt>
                <c:pt idx="5753">
                  <c:v>870</c:v>
                </c:pt>
                <c:pt idx="5754">
                  <c:v>870</c:v>
                </c:pt>
                <c:pt idx="5755">
                  <c:v>870</c:v>
                </c:pt>
                <c:pt idx="5756">
                  <c:v>870</c:v>
                </c:pt>
                <c:pt idx="5757">
                  <c:v>870</c:v>
                </c:pt>
                <c:pt idx="5758">
                  <c:v>870</c:v>
                </c:pt>
                <c:pt idx="5759">
                  <c:v>870</c:v>
                </c:pt>
                <c:pt idx="5760">
                  <c:v>870</c:v>
                </c:pt>
                <c:pt idx="5761">
                  <c:v>870</c:v>
                </c:pt>
                <c:pt idx="5762">
                  <c:v>870</c:v>
                </c:pt>
                <c:pt idx="5763">
                  <c:v>870</c:v>
                </c:pt>
                <c:pt idx="5764">
                  <c:v>870</c:v>
                </c:pt>
                <c:pt idx="5765">
                  <c:v>870</c:v>
                </c:pt>
                <c:pt idx="5766">
                  <c:v>870</c:v>
                </c:pt>
                <c:pt idx="5767">
                  <c:v>870</c:v>
                </c:pt>
                <c:pt idx="5768">
                  <c:v>870</c:v>
                </c:pt>
                <c:pt idx="5769">
                  <c:v>870</c:v>
                </c:pt>
                <c:pt idx="5770">
                  <c:v>870</c:v>
                </c:pt>
                <c:pt idx="5771">
                  <c:v>870</c:v>
                </c:pt>
                <c:pt idx="5772">
                  <c:v>870</c:v>
                </c:pt>
                <c:pt idx="5773">
                  <c:v>870</c:v>
                </c:pt>
                <c:pt idx="5774">
                  <c:v>870</c:v>
                </c:pt>
                <c:pt idx="5775">
                  <c:v>870</c:v>
                </c:pt>
                <c:pt idx="5776">
                  <c:v>870</c:v>
                </c:pt>
                <c:pt idx="5777">
                  <c:v>870</c:v>
                </c:pt>
                <c:pt idx="5778">
                  <c:v>870</c:v>
                </c:pt>
                <c:pt idx="5779">
                  <c:v>870</c:v>
                </c:pt>
                <c:pt idx="5780">
                  <c:v>870</c:v>
                </c:pt>
                <c:pt idx="5781">
                  <c:v>870</c:v>
                </c:pt>
                <c:pt idx="5782">
                  <c:v>870</c:v>
                </c:pt>
                <c:pt idx="5783">
                  <c:v>870</c:v>
                </c:pt>
                <c:pt idx="5784">
                  <c:v>870</c:v>
                </c:pt>
                <c:pt idx="5785">
                  <c:v>870</c:v>
                </c:pt>
                <c:pt idx="5786">
                  <c:v>870</c:v>
                </c:pt>
                <c:pt idx="5787">
                  <c:v>870</c:v>
                </c:pt>
                <c:pt idx="5788">
                  <c:v>870</c:v>
                </c:pt>
                <c:pt idx="5789">
                  <c:v>870</c:v>
                </c:pt>
                <c:pt idx="5790">
                  <c:v>870</c:v>
                </c:pt>
                <c:pt idx="5791">
                  <c:v>870</c:v>
                </c:pt>
                <c:pt idx="5792">
                  <c:v>870</c:v>
                </c:pt>
                <c:pt idx="5793">
                  <c:v>870</c:v>
                </c:pt>
                <c:pt idx="5794">
                  <c:v>870</c:v>
                </c:pt>
                <c:pt idx="5795">
                  <c:v>870</c:v>
                </c:pt>
                <c:pt idx="5796">
                  <c:v>870</c:v>
                </c:pt>
                <c:pt idx="5797">
                  <c:v>870</c:v>
                </c:pt>
                <c:pt idx="5798">
                  <c:v>870</c:v>
                </c:pt>
                <c:pt idx="5799">
                  <c:v>870</c:v>
                </c:pt>
                <c:pt idx="5800">
                  <c:v>870</c:v>
                </c:pt>
                <c:pt idx="5801">
                  <c:v>870</c:v>
                </c:pt>
                <c:pt idx="5802">
                  <c:v>870</c:v>
                </c:pt>
                <c:pt idx="5803">
                  <c:v>870</c:v>
                </c:pt>
                <c:pt idx="5804">
                  <c:v>870</c:v>
                </c:pt>
                <c:pt idx="5805">
                  <c:v>870</c:v>
                </c:pt>
                <c:pt idx="5806">
                  <c:v>870</c:v>
                </c:pt>
                <c:pt idx="5807">
                  <c:v>870</c:v>
                </c:pt>
                <c:pt idx="5808">
                  <c:v>870</c:v>
                </c:pt>
                <c:pt idx="5809">
                  <c:v>870</c:v>
                </c:pt>
                <c:pt idx="5810">
                  <c:v>870</c:v>
                </c:pt>
                <c:pt idx="5811">
                  <c:v>870</c:v>
                </c:pt>
                <c:pt idx="5812">
                  <c:v>870</c:v>
                </c:pt>
                <c:pt idx="5813">
                  <c:v>870</c:v>
                </c:pt>
                <c:pt idx="5814">
                  <c:v>870</c:v>
                </c:pt>
                <c:pt idx="5815">
                  <c:v>870</c:v>
                </c:pt>
                <c:pt idx="5816">
                  <c:v>870</c:v>
                </c:pt>
                <c:pt idx="5817">
                  <c:v>870</c:v>
                </c:pt>
                <c:pt idx="5818">
                  <c:v>870</c:v>
                </c:pt>
                <c:pt idx="5819">
                  <c:v>870</c:v>
                </c:pt>
                <c:pt idx="5820">
                  <c:v>870</c:v>
                </c:pt>
                <c:pt idx="5821">
                  <c:v>870</c:v>
                </c:pt>
                <c:pt idx="5822">
                  <c:v>870</c:v>
                </c:pt>
                <c:pt idx="5823">
                  <c:v>870</c:v>
                </c:pt>
                <c:pt idx="5824">
                  <c:v>870</c:v>
                </c:pt>
                <c:pt idx="5825">
                  <c:v>870</c:v>
                </c:pt>
                <c:pt idx="5826">
                  <c:v>870</c:v>
                </c:pt>
                <c:pt idx="5827">
                  <c:v>870</c:v>
                </c:pt>
                <c:pt idx="5828">
                  <c:v>870</c:v>
                </c:pt>
                <c:pt idx="5829">
                  <c:v>870</c:v>
                </c:pt>
                <c:pt idx="5830">
                  <c:v>870</c:v>
                </c:pt>
                <c:pt idx="5831">
                  <c:v>870</c:v>
                </c:pt>
                <c:pt idx="5832">
                  <c:v>870</c:v>
                </c:pt>
                <c:pt idx="5833">
                  <c:v>870</c:v>
                </c:pt>
                <c:pt idx="5834">
                  <c:v>870</c:v>
                </c:pt>
                <c:pt idx="5835">
                  <c:v>870</c:v>
                </c:pt>
                <c:pt idx="5836">
                  <c:v>870</c:v>
                </c:pt>
                <c:pt idx="5837">
                  <c:v>870</c:v>
                </c:pt>
                <c:pt idx="5838">
                  <c:v>870</c:v>
                </c:pt>
                <c:pt idx="5839">
                  <c:v>870</c:v>
                </c:pt>
                <c:pt idx="5840">
                  <c:v>870</c:v>
                </c:pt>
                <c:pt idx="5841">
                  <c:v>870</c:v>
                </c:pt>
                <c:pt idx="5842">
                  <c:v>870</c:v>
                </c:pt>
                <c:pt idx="5843">
                  <c:v>870</c:v>
                </c:pt>
                <c:pt idx="5844">
                  <c:v>870</c:v>
                </c:pt>
                <c:pt idx="5845">
                  <c:v>870</c:v>
                </c:pt>
                <c:pt idx="5846">
                  <c:v>870</c:v>
                </c:pt>
                <c:pt idx="5847">
                  <c:v>870</c:v>
                </c:pt>
                <c:pt idx="5848">
                  <c:v>870</c:v>
                </c:pt>
                <c:pt idx="5849">
                  <c:v>870</c:v>
                </c:pt>
                <c:pt idx="5850">
                  <c:v>870</c:v>
                </c:pt>
                <c:pt idx="5851">
                  <c:v>870</c:v>
                </c:pt>
                <c:pt idx="5852">
                  <c:v>870</c:v>
                </c:pt>
                <c:pt idx="5853">
                  <c:v>870</c:v>
                </c:pt>
                <c:pt idx="5854">
                  <c:v>870</c:v>
                </c:pt>
                <c:pt idx="5855">
                  <c:v>870</c:v>
                </c:pt>
                <c:pt idx="5856">
                  <c:v>870</c:v>
                </c:pt>
                <c:pt idx="5857">
                  <c:v>870</c:v>
                </c:pt>
                <c:pt idx="5858">
                  <c:v>870</c:v>
                </c:pt>
                <c:pt idx="5859">
                  <c:v>870</c:v>
                </c:pt>
                <c:pt idx="5860">
                  <c:v>870</c:v>
                </c:pt>
                <c:pt idx="5861">
                  <c:v>870</c:v>
                </c:pt>
                <c:pt idx="5862">
                  <c:v>870</c:v>
                </c:pt>
                <c:pt idx="5863">
                  <c:v>870</c:v>
                </c:pt>
                <c:pt idx="5864">
                  <c:v>870</c:v>
                </c:pt>
                <c:pt idx="5865">
                  <c:v>870</c:v>
                </c:pt>
                <c:pt idx="5866">
                  <c:v>870</c:v>
                </c:pt>
                <c:pt idx="5867">
                  <c:v>870</c:v>
                </c:pt>
                <c:pt idx="5868">
                  <c:v>870</c:v>
                </c:pt>
                <c:pt idx="5869">
                  <c:v>870</c:v>
                </c:pt>
                <c:pt idx="5870">
                  <c:v>870</c:v>
                </c:pt>
                <c:pt idx="5871">
                  <c:v>870</c:v>
                </c:pt>
                <c:pt idx="5872">
                  <c:v>870</c:v>
                </c:pt>
                <c:pt idx="5873">
                  <c:v>870</c:v>
                </c:pt>
                <c:pt idx="5874">
                  <c:v>870</c:v>
                </c:pt>
                <c:pt idx="5875">
                  <c:v>870</c:v>
                </c:pt>
                <c:pt idx="5876">
                  <c:v>870</c:v>
                </c:pt>
                <c:pt idx="5877">
                  <c:v>870</c:v>
                </c:pt>
                <c:pt idx="5878">
                  <c:v>870</c:v>
                </c:pt>
                <c:pt idx="5879">
                  <c:v>870</c:v>
                </c:pt>
                <c:pt idx="5880">
                  <c:v>870</c:v>
                </c:pt>
                <c:pt idx="5881">
                  <c:v>870</c:v>
                </c:pt>
                <c:pt idx="5882">
                  <c:v>870</c:v>
                </c:pt>
                <c:pt idx="5883">
                  <c:v>870</c:v>
                </c:pt>
                <c:pt idx="5884">
                  <c:v>870</c:v>
                </c:pt>
                <c:pt idx="5885">
                  <c:v>870</c:v>
                </c:pt>
                <c:pt idx="5886">
                  <c:v>870</c:v>
                </c:pt>
                <c:pt idx="5887">
                  <c:v>870</c:v>
                </c:pt>
                <c:pt idx="5888">
                  <c:v>870</c:v>
                </c:pt>
                <c:pt idx="5889">
                  <c:v>870</c:v>
                </c:pt>
                <c:pt idx="5890">
                  <c:v>870</c:v>
                </c:pt>
                <c:pt idx="5891">
                  <c:v>870</c:v>
                </c:pt>
                <c:pt idx="5892">
                  <c:v>870</c:v>
                </c:pt>
                <c:pt idx="5893">
                  <c:v>870</c:v>
                </c:pt>
                <c:pt idx="5894">
                  <c:v>870</c:v>
                </c:pt>
                <c:pt idx="5895">
                  <c:v>870</c:v>
                </c:pt>
                <c:pt idx="5896">
                  <c:v>870</c:v>
                </c:pt>
                <c:pt idx="5897">
                  <c:v>870</c:v>
                </c:pt>
                <c:pt idx="5898">
                  <c:v>870</c:v>
                </c:pt>
                <c:pt idx="5899">
                  <c:v>870</c:v>
                </c:pt>
                <c:pt idx="5900">
                  <c:v>870</c:v>
                </c:pt>
                <c:pt idx="5901">
                  <c:v>870</c:v>
                </c:pt>
                <c:pt idx="5902">
                  <c:v>870</c:v>
                </c:pt>
                <c:pt idx="5903">
                  <c:v>870</c:v>
                </c:pt>
                <c:pt idx="5904">
                  <c:v>870</c:v>
                </c:pt>
                <c:pt idx="5905">
                  <c:v>870</c:v>
                </c:pt>
                <c:pt idx="5906">
                  <c:v>870</c:v>
                </c:pt>
                <c:pt idx="5907">
                  <c:v>870</c:v>
                </c:pt>
                <c:pt idx="5908">
                  <c:v>870</c:v>
                </c:pt>
                <c:pt idx="5909">
                  <c:v>870</c:v>
                </c:pt>
                <c:pt idx="5910">
                  <c:v>870</c:v>
                </c:pt>
                <c:pt idx="5911">
                  <c:v>870</c:v>
                </c:pt>
                <c:pt idx="5912">
                  <c:v>870</c:v>
                </c:pt>
                <c:pt idx="5913">
                  <c:v>870</c:v>
                </c:pt>
                <c:pt idx="5914">
                  <c:v>870</c:v>
                </c:pt>
                <c:pt idx="5915">
                  <c:v>870</c:v>
                </c:pt>
                <c:pt idx="5916">
                  <c:v>870</c:v>
                </c:pt>
                <c:pt idx="5917">
                  <c:v>870</c:v>
                </c:pt>
                <c:pt idx="5918">
                  <c:v>870</c:v>
                </c:pt>
                <c:pt idx="5919">
                  <c:v>870</c:v>
                </c:pt>
                <c:pt idx="5920">
                  <c:v>870</c:v>
                </c:pt>
                <c:pt idx="5921">
                  <c:v>870</c:v>
                </c:pt>
                <c:pt idx="5922">
                  <c:v>870</c:v>
                </c:pt>
                <c:pt idx="5923">
                  <c:v>870</c:v>
                </c:pt>
                <c:pt idx="5924">
                  <c:v>870</c:v>
                </c:pt>
                <c:pt idx="5925">
                  <c:v>870</c:v>
                </c:pt>
                <c:pt idx="5926">
                  <c:v>870</c:v>
                </c:pt>
                <c:pt idx="5927">
                  <c:v>870</c:v>
                </c:pt>
                <c:pt idx="5928">
                  <c:v>870</c:v>
                </c:pt>
                <c:pt idx="5929">
                  <c:v>870</c:v>
                </c:pt>
                <c:pt idx="5930">
                  <c:v>870</c:v>
                </c:pt>
                <c:pt idx="5931">
                  <c:v>870</c:v>
                </c:pt>
                <c:pt idx="5932">
                  <c:v>870</c:v>
                </c:pt>
                <c:pt idx="5933">
                  <c:v>870</c:v>
                </c:pt>
                <c:pt idx="5934">
                  <c:v>870</c:v>
                </c:pt>
                <c:pt idx="5935">
                  <c:v>870</c:v>
                </c:pt>
                <c:pt idx="5936">
                  <c:v>870</c:v>
                </c:pt>
                <c:pt idx="5937">
                  <c:v>870</c:v>
                </c:pt>
                <c:pt idx="5938">
                  <c:v>870</c:v>
                </c:pt>
                <c:pt idx="5939">
                  <c:v>870</c:v>
                </c:pt>
                <c:pt idx="5940">
                  <c:v>870</c:v>
                </c:pt>
                <c:pt idx="5941">
                  <c:v>870</c:v>
                </c:pt>
                <c:pt idx="5942">
                  <c:v>870</c:v>
                </c:pt>
                <c:pt idx="5943">
                  <c:v>870</c:v>
                </c:pt>
                <c:pt idx="5944">
                  <c:v>870</c:v>
                </c:pt>
                <c:pt idx="5945">
                  <c:v>870</c:v>
                </c:pt>
                <c:pt idx="5946">
                  <c:v>870</c:v>
                </c:pt>
                <c:pt idx="5947">
                  <c:v>870</c:v>
                </c:pt>
                <c:pt idx="5948">
                  <c:v>870</c:v>
                </c:pt>
                <c:pt idx="5949">
                  <c:v>870</c:v>
                </c:pt>
                <c:pt idx="5950">
                  <c:v>870</c:v>
                </c:pt>
                <c:pt idx="5951">
                  <c:v>870</c:v>
                </c:pt>
                <c:pt idx="5952">
                  <c:v>870</c:v>
                </c:pt>
                <c:pt idx="5953">
                  <c:v>870</c:v>
                </c:pt>
                <c:pt idx="5954">
                  <c:v>870</c:v>
                </c:pt>
                <c:pt idx="5955">
                  <c:v>870</c:v>
                </c:pt>
                <c:pt idx="5956">
                  <c:v>870</c:v>
                </c:pt>
                <c:pt idx="5957">
                  <c:v>870</c:v>
                </c:pt>
                <c:pt idx="5958">
                  <c:v>870</c:v>
                </c:pt>
                <c:pt idx="5959">
                  <c:v>870</c:v>
                </c:pt>
                <c:pt idx="5960">
                  <c:v>870</c:v>
                </c:pt>
                <c:pt idx="5961">
                  <c:v>870</c:v>
                </c:pt>
                <c:pt idx="5962">
                  <c:v>870</c:v>
                </c:pt>
                <c:pt idx="5963">
                  <c:v>870</c:v>
                </c:pt>
                <c:pt idx="5964">
                  <c:v>870</c:v>
                </c:pt>
                <c:pt idx="5965">
                  <c:v>870</c:v>
                </c:pt>
                <c:pt idx="5966">
                  <c:v>870</c:v>
                </c:pt>
                <c:pt idx="5967">
                  <c:v>870</c:v>
                </c:pt>
                <c:pt idx="5968">
                  <c:v>870</c:v>
                </c:pt>
                <c:pt idx="5969">
                  <c:v>870</c:v>
                </c:pt>
                <c:pt idx="5970">
                  <c:v>870</c:v>
                </c:pt>
                <c:pt idx="5971">
                  <c:v>870</c:v>
                </c:pt>
                <c:pt idx="5972">
                  <c:v>870</c:v>
                </c:pt>
                <c:pt idx="5973">
                  <c:v>870</c:v>
                </c:pt>
                <c:pt idx="5974">
                  <c:v>870</c:v>
                </c:pt>
                <c:pt idx="5975">
                  <c:v>870</c:v>
                </c:pt>
                <c:pt idx="5976">
                  <c:v>870</c:v>
                </c:pt>
                <c:pt idx="5977">
                  <c:v>870</c:v>
                </c:pt>
                <c:pt idx="5978">
                  <c:v>870</c:v>
                </c:pt>
                <c:pt idx="5979">
                  <c:v>870</c:v>
                </c:pt>
                <c:pt idx="5980">
                  <c:v>870</c:v>
                </c:pt>
                <c:pt idx="5981">
                  <c:v>870</c:v>
                </c:pt>
                <c:pt idx="5982">
                  <c:v>870</c:v>
                </c:pt>
                <c:pt idx="5983">
                  <c:v>870</c:v>
                </c:pt>
                <c:pt idx="5984">
                  <c:v>870</c:v>
                </c:pt>
                <c:pt idx="5985">
                  <c:v>870</c:v>
                </c:pt>
                <c:pt idx="5986">
                  <c:v>870</c:v>
                </c:pt>
                <c:pt idx="5987">
                  <c:v>870</c:v>
                </c:pt>
                <c:pt idx="5988">
                  <c:v>870</c:v>
                </c:pt>
                <c:pt idx="5989">
                  <c:v>870</c:v>
                </c:pt>
                <c:pt idx="5990">
                  <c:v>870</c:v>
                </c:pt>
                <c:pt idx="5991">
                  <c:v>870</c:v>
                </c:pt>
                <c:pt idx="5992">
                  <c:v>870</c:v>
                </c:pt>
                <c:pt idx="5993">
                  <c:v>870</c:v>
                </c:pt>
                <c:pt idx="5994">
                  <c:v>870</c:v>
                </c:pt>
                <c:pt idx="5995">
                  <c:v>870</c:v>
                </c:pt>
                <c:pt idx="5996">
                  <c:v>870</c:v>
                </c:pt>
                <c:pt idx="5997">
                  <c:v>870</c:v>
                </c:pt>
                <c:pt idx="5998">
                  <c:v>870</c:v>
                </c:pt>
                <c:pt idx="5999">
                  <c:v>870</c:v>
                </c:pt>
                <c:pt idx="6000">
                  <c:v>870</c:v>
                </c:pt>
                <c:pt idx="6001">
                  <c:v>870</c:v>
                </c:pt>
                <c:pt idx="6002">
                  <c:v>870</c:v>
                </c:pt>
                <c:pt idx="6003">
                  <c:v>870</c:v>
                </c:pt>
                <c:pt idx="6004">
                  <c:v>870</c:v>
                </c:pt>
                <c:pt idx="6005">
                  <c:v>870</c:v>
                </c:pt>
                <c:pt idx="6006">
                  <c:v>870</c:v>
                </c:pt>
                <c:pt idx="6007">
                  <c:v>870</c:v>
                </c:pt>
                <c:pt idx="6008">
                  <c:v>870</c:v>
                </c:pt>
                <c:pt idx="6009">
                  <c:v>870</c:v>
                </c:pt>
                <c:pt idx="6010">
                  <c:v>870</c:v>
                </c:pt>
                <c:pt idx="6011">
                  <c:v>870</c:v>
                </c:pt>
                <c:pt idx="6012">
                  <c:v>870</c:v>
                </c:pt>
                <c:pt idx="6013">
                  <c:v>870</c:v>
                </c:pt>
                <c:pt idx="6014">
                  <c:v>870</c:v>
                </c:pt>
                <c:pt idx="6015">
                  <c:v>870</c:v>
                </c:pt>
                <c:pt idx="6016">
                  <c:v>870</c:v>
                </c:pt>
                <c:pt idx="6017">
                  <c:v>870</c:v>
                </c:pt>
                <c:pt idx="6018">
                  <c:v>870</c:v>
                </c:pt>
                <c:pt idx="6019">
                  <c:v>870</c:v>
                </c:pt>
                <c:pt idx="6020">
                  <c:v>870</c:v>
                </c:pt>
                <c:pt idx="6021">
                  <c:v>870</c:v>
                </c:pt>
                <c:pt idx="6022">
                  <c:v>870</c:v>
                </c:pt>
                <c:pt idx="6023">
                  <c:v>870</c:v>
                </c:pt>
                <c:pt idx="6024">
                  <c:v>870</c:v>
                </c:pt>
                <c:pt idx="6025">
                  <c:v>870</c:v>
                </c:pt>
                <c:pt idx="6026">
                  <c:v>870</c:v>
                </c:pt>
                <c:pt idx="6027">
                  <c:v>870</c:v>
                </c:pt>
                <c:pt idx="6028">
                  <c:v>870</c:v>
                </c:pt>
                <c:pt idx="6029">
                  <c:v>870</c:v>
                </c:pt>
                <c:pt idx="6030">
                  <c:v>870</c:v>
                </c:pt>
                <c:pt idx="6031">
                  <c:v>870</c:v>
                </c:pt>
                <c:pt idx="6032">
                  <c:v>870</c:v>
                </c:pt>
                <c:pt idx="6033">
                  <c:v>870</c:v>
                </c:pt>
                <c:pt idx="6034">
                  <c:v>870</c:v>
                </c:pt>
                <c:pt idx="6035">
                  <c:v>870</c:v>
                </c:pt>
                <c:pt idx="6036">
                  <c:v>870</c:v>
                </c:pt>
                <c:pt idx="6037">
                  <c:v>870</c:v>
                </c:pt>
                <c:pt idx="6038">
                  <c:v>870</c:v>
                </c:pt>
                <c:pt idx="6039">
                  <c:v>870</c:v>
                </c:pt>
                <c:pt idx="6040">
                  <c:v>870</c:v>
                </c:pt>
                <c:pt idx="6041">
                  <c:v>870</c:v>
                </c:pt>
                <c:pt idx="6042">
                  <c:v>870</c:v>
                </c:pt>
                <c:pt idx="6043">
                  <c:v>870</c:v>
                </c:pt>
                <c:pt idx="6044">
                  <c:v>870</c:v>
                </c:pt>
                <c:pt idx="6045">
                  <c:v>870</c:v>
                </c:pt>
                <c:pt idx="6046">
                  <c:v>870</c:v>
                </c:pt>
                <c:pt idx="6047">
                  <c:v>870</c:v>
                </c:pt>
                <c:pt idx="6048">
                  <c:v>870</c:v>
                </c:pt>
                <c:pt idx="6049">
                  <c:v>870</c:v>
                </c:pt>
                <c:pt idx="6050">
                  <c:v>870</c:v>
                </c:pt>
                <c:pt idx="6051">
                  <c:v>870</c:v>
                </c:pt>
                <c:pt idx="6052">
                  <c:v>870</c:v>
                </c:pt>
                <c:pt idx="6053">
                  <c:v>870</c:v>
                </c:pt>
                <c:pt idx="6054">
                  <c:v>870</c:v>
                </c:pt>
                <c:pt idx="6055">
                  <c:v>870</c:v>
                </c:pt>
                <c:pt idx="6056">
                  <c:v>870</c:v>
                </c:pt>
                <c:pt idx="6057">
                  <c:v>870</c:v>
                </c:pt>
                <c:pt idx="6058">
                  <c:v>870</c:v>
                </c:pt>
                <c:pt idx="6059">
                  <c:v>870</c:v>
                </c:pt>
                <c:pt idx="6060">
                  <c:v>870</c:v>
                </c:pt>
                <c:pt idx="6061">
                  <c:v>870</c:v>
                </c:pt>
                <c:pt idx="6062">
                  <c:v>870</c:v>
                </c:pt>
                <c:pt idx="6063">
                  <c:v>870</c:v>
                </c:pt>
                <c:pt idx="6064">
                  <c:v>870</c:v>
                </c:pt>
                <c:pt idx="6065">
                  <c:v>870</c:v>
                </c:pt>
                <c:pt idx="6066">
                  <c:v>870</c:v>
                </c:pt>
                <c:pt idx="6067">
                  <c:v>870</c:v>
                </c:pt>
                <c:pt idx="6068">
                  <c:v>870</c:v>
                </c:pt>
                <c:pt idx="6069">
                  <c:v>870</c:v>
                </c:pt>
                <c:pt idx="6070">
                  <c:v>870</c:v>
                </c:pt>
                <c:pt idx="6071">
                  <c:v>870</c:v>
                </c:pt>
                <c:pt idx="6072">
                  <c:v>870</c:v>
                </c:pt>
                <c:pt idx="6073">
                  <c:v>870</c:v>
                </c:pt>
                <c:pt idx="6074">
                  <c:v>870</c:v>
                </c:pt>
                <c:pt idx="6075">
                  <c:v>870</c:v>
                </c:pt>
                <c:pt idx="6076">
                  <c:v>870</c:v>
                </c:pt>
                <c:pt idx="6077">
                  <c:v>870</c:v>
                </c:pt>
                <c:pt idx="6078">
                  <c:v>870</c:v>
                </c:pt>
                <c:pt idx="6079">
                  <c:v>870</c:v>
                </c:pt>
                <c:pt idx="6080">
                  <c:v>870</c:v>
                </c:pt>
                <c:pt idx="6081">
                  <c:v>870</c:v>
                </c:pt>
                <c:pt idx="6082">
                  <c:v>870</c:v>
                </c:pt>
                <c:pt idx="6083">
                  <c:v>870</c:v>
                </c:pt>
                <c:pt idx="6084">
                  <c:v>870</c:v>
                </c:pt>
                <c:pt idx="6085">
                  <c:v>870</c:v>
                </c:pt>
                <c:pt idx="6086">
                  <c:v>870</c:v>
                </c:pt>
                <c:pt idx="6087">
                  <c:v>870</c:v>
                </c:pt>
                <c:pt idx="6088">
                  <c:v>870</c:v>
                </c:pt>
                <c:pt idx="6089">
                  <c:v>870</c:v>
                </c:pt>
                <c:pt idx="6090">
                  <c:v>870</c:v>
                </c:pt>
                <c:pt idx="6091">
                  <c:v>870</c:v>
                </c:pt>
                <c:pt idx="6092">
                  <c:v>870</c:v>
                </c:pt>
                <c:pt idx="6093">
                  <c:v>870</c:v>
                </c:pt>
                <c:pt idx="6094">
                  <c:v>870</c:v>
                </c:pt>
                <c:pt idx="6095">
                  <c:v>870</c:v>
                </c:pt>
                <c:pt idx="6096">
                  <c:v>870</c:v>
                </c:pt>
                <c:pt idx="6097">
                  <c:v>870</c:v>
                </c:pt>
                <c:pt idx="6098">
                  <c:v>870</c:v>
                </c:pt>
                <c:pt idx="6099">
                  <c:v>870</c:v>
                </c:pt>
                <c:pt idx="6100">
                  <c:v>870</c:v>
                </c:pt>
                <c:pt idx="6101">
                  <c:v>870</c:v>
                </c:pt>
                <c:pt idx="6102">
                  <c:v>870</c:v>
                </c:pt>
                <c:pt idx="6103">
                  <c:v>870</c:v>
                </c:pt>
                <c:pt idx="6104">
                  <c:v>870</c:v>
                </c:pt>
                <c:pt idx="6105">
                  <c:v>870</c:v>
                </c:pt>
                <c:pt idx="6106">
                  <c:v>870</c:v>
                </c:pt>
                <c:pt idx="6107">
                  <c:v>870</c:v>
                </c:pt>
                <c:pt idx="6108">
                  <c:v>870</c:v>
                </c:pt>
                <c:pt idx="6109">
                  <c:v>870</c:v>
                </c:pt>
                <c:pt idx="6110">
                  <c:v>870</c:v>
                </c:pt>
                <c:pt idx="6111">
                  <c:v>870</c:v>
                </c:pt>
                <c:pt idx="6112">
                  <c:v>870</c:v>
                </c:pt>
                <c:pt idx="6113">
                  <c:v>870</c:v>
                </c:pt>
                <c:pt idx="6114">
                  <c:v>870</c:v>
                </c:pt>
                <c:pt idx="6115">
                  <c:v>870</c:v>
                </c:pt>
                <c:pt idx="6116">
                  <c:v>870</c:v>
                </c:pt>
                <c:pt idx="6117">
                  <c:v>870</c:v>
                </c:pt>
                <c:pt idx="6118">
                  <c:v>870</c:v>
                </c:pt>
                <c:pt idx="6119">
                  <c:v>870</c:v>
                </c:pt>
                <c:pt idx="6120">
                  <c:v>870</c:v>
                </c:pt>
                <c:pt idx="6121">
                  <c:v>870</c:v>
                </c:pt>
                <c:pt idx="6122">
                  <c:v>870</c:v>
                </c:pt>
                <c:pt idx="6123">
                  <c:v>870</c:v>
                </c:pt>
                <c:pt idx="6124">
                  <c:v>870</c:v>
                </c:pt>
                <c:pt idx="6125">
                  <c:v>870</c:v>
                </c:pt>
                <c:pt idx="6126">
                  <c:v>870</c:v>
                </c:pt>
                <c:pt idx="6127">
                  <c:v>870</c:v>
                </c:pt>
                <c:pt idx="6128">
                  <c:v>870</c:v>
                </c:pt>
                <c:pt idx="6129">
                  <c:v>870</c:v>
                </c:pt>
                <c:pt idx="6130">
                  <c:v>870</c:v>
                </c:pt>
                <c:pt idx="6131">
                  <c:v>870</c:v>
                </c:pt>
                <c:pt idx="6132">
                  <c:v>870</c:v>
                </c:pt>
                <c:pt idx="6133">
                  <c:v>870</c:v>
                </c:pt>
                <c:pt idx="6134">
                  <c:v>870</c:v>
                </c:pt>
                <c:pt idx="6135">
                  <c:v>870</c:v>
                </c:pt>
                <c:pt idx="6136">
                  <c:v>870</c:v>
                </c:pt>
                <c:pt idx="6137">
                  <c:v>870</c:v>
                </c:pt>
                <c:pt idx="6138">
                  <c:v>870</c:v>
                </c:pt>
                <c:pt idx="6139">
                  <c:v>870</c:v>
                </c:pt>
                <c:pt idx="6140">
                  <c:v>870</c:v>
                </c:pt>
                <c:pt idx="6141">
                  <c:v>870</c:v>
                </c:pt>
                <c:pt idx="6142">
                  <c:v>870</c:v>
                </c:pt>
                <c:pt idx="6143">
                  <c:v>870</c:v>
                </c:pt>
                <c:pt idx="6144">
                  <c:v>870</c:v>
                </c:pt>
                <c:pt idx="6145">
                  <c:v>870</c:v>
                </c:pt>
                <c:pt idx="6146">
                  <c:v>870</c:v>
                </c:pt>
                <c:pt idx="6147">
                  <c:v>870</c:v>
                </c:pt>
                <c:pt idx="6148">
                  <c:v>870</c:v>
                </c:pt>
                <c:pt idx="6149">
                  <c:v>870</c:v>
                </c:pt>
                <c:pt idx="6150">
                  <c:v>870</c:v>
                </c:pt>
                <c:pt idx="6151">
                  <c:v>870</c:v>
                </c:pt>
                <c:pt idx="6152">
                  <c:v>870</c:v>
                </c:pt>
                <c:pt idx="6153">
                  <c:v>870</c:v>
                </c:pt>
                <c:pt idx="6154">
                  <c:v>870</c:v>
                </c:pt>
                <c:pt idx="6155">
                  <c:v>870</c:v>
                </c:pt>
                <c:pt idx="6156">
                  <c:v>870</c:v>
                </c:pt>
                <c:pt idx="6157">
                  <c:v>870</c:v>
                </c:pt>
                <c:pt idx="6158">
                  <c:v>870</c:v>
                </c:pt>
                <c:pt idx="6159">
                  <c:v>870</c:v>
                </c:pt>
                <c:pt idx="6160">
                  <c:v>870</c:v>
                </c:pt>
                <c:pt idx="6161">
                  <c:v>870</c:v>
                </c:pt>
                <c:pt idx="6162">
                  <c:v>870</c:v>
                </c:pt>
                <c:pt idx="6163">
                  <c:v>870</c:v>
                </c:pt>
                <c:pt idx="6164">
                  <c:v>870</c:v>
                </c:pt>
                <c:pt idx="6165">
                  <c:v>870</c:v>
                </c:pt>
                <c:pt idx="6166">
                  <c:v>870</c:v>
                </c:pt>
                <c:pt idx="6167">
                  <c:v>870</c:v>
                </c:pt>
                <c:pt idx="6168">
                  <c:v>870</c:v>
                </c:pt>
                <c:pt idx="6169">
                  <c:v>870</c:v>
                </c:pt>
                <c:pt idx="6170">
                  <c:v>870</c:v>
                </c:pt>
                <c:pt idx="6171">
                  <c:v>870</c:v>
                </c:pt>
                <c:pt idx="6172">
                  <c:v>870</c:v>
                </c:pt>
                <c:pt idx="6173">
                  <c:v>870</c:v>
                </c:pt>
                <c:pt idx="6174">
                  <c:v>870</c:v>
                </c:pt>
                <c:pt idx="6175">
                  <c:v>870</c:v>
                </c:pt>
                <c:pt idx="6176">
                  <c:v>870</c:v>
                </c:pt>
                <c:pt idx="6177">
                  <c:v>870</c:v>
                </c:pt>
                <c:pt idx="6178">
                  <c:v>870</c:v>
                </c:pt>
                <c:pt idx="6179">
                  <c:v>870</c:v>
                </c:pt>
                <c:pt idx="6180">
                  <c:v>870</c:v>
                </c:pt>
                <c:pt idx="6181">
                  <c:v>870</c:v>
                </c:pt>
                <c:pt idx="6182">
                  <c:v>870</c:v>
                </c:pt>
                <c:pt idx="6183">
                  <c:v>870</c:v>
                </c:pt>
                <c:pt idx="6184">
                  <c:v>870</c:v>
                </c:pt>
                <c:pt idx="6185">
                  <c:v>870</c:v>
                </c:pt>
                <c:pt idx="6186">
                  <c:v>870</c:v>
                </c:pt>
                <c:pt idx="6187">
                  <c:v>870</c:v>
                </c:pt>
                <c:pt idx="6188">
                  <c:v>870</c:v>
                </c:pt>
                <c:pt idx="6189">
                  <c:v>870</c:v>
                </c:pt>
                <c:pt idx="6190">
                  <c:v>870</c:v>
                </c:pt>
                <c:pt idx="6191">
                  <c:v>870</c:v>
                </c:pt>
                <c:pt idx="6192">
                  <c:v>870</c:v>
                </c:pt>
                <c:pt idx="6193">
                  <c:v>870</c:v>
                </c:pt>
                <c:pt idx="6194">
                  <c:v>870</c:v>
                </c:pt>
                <c:pt idx="6195">
                  <c:v>870</c:v>
                </c:pt>
                <c:pt idx="6196">
                  <c:v>870</c:v>
                </c:pt>
                <c:pt idx="6197">
                  <c:v>870</c:v>
                </c:pt>
                <c:pt idx="6198">
                  <c:v>870</c:v>
                </c:pt>
                <c:pt idx="6199">
                  <c:v>870</c:v>
                </c:pt>
                <c:pt idx="6200">
                  <c:v>870</c:v>
                </c:pt>
                <c:pt idx="6201">
                  <c:v>870</c:v>
                </c:pt>
                <c:pt idx="6202">
                  <c:v>870</c:v>
                </c:pt>
                <c:pt idx="6203">
                  <c:v>870</c:v>
                </c:pt>
                <c:pt idx="6204">
                  <c:v>870</c:v>
                </c:pt>
                <c:pt idx="6205">
                  <c:v>870</c:v>
                </c:pt>
                <c:pt idx="6206">
                  <c:v>870</c:v>
                </c:pt>
                <c:pt idx="6207">
                  <c:v>870</c:v>
                </c:pt>
                <c:pt idx="6208">
                  <c:v>870</c:v>
                </c:pt>
                <c:pt idx="6209">
                  <c:v>870</c:v>
                </c:pt>
                <c:pt idx="6210">
                  <c:v>870</c:v>
                </c:pt>
                <c:pt idx="6211">
                  <c:v>870</c:v>
                </c:pt>
                <c:pt idx="6212">
                  <c:v>870</c:v>
                </c:pt>
                <c:pt idx="6213">
                  <c:v>870</c:v>
                </c:pt>
                <c:pt idx="6214">
                  <c:v>870</c:v>
                </c:pt>
                <c:pt idx="6215">
                  <c:v>870</c:v>
                </c:pt>
                <c:pt idx="6216">
                  <c:v>870</c:v>
                </c:pt>
                <c:pt idx="6217">
                  <c:v>870</c:v>
                </c:pt>
                <c:pt idx="6218">
                  <c:v>870</c:v>
                </c:pt>
                <c:pt idx="6219">
                  <c:v>870</c:v>
                </c:pt>
                <c:pt idx="6220">
                  <c:v>870</c:v>
                </c:pt>
                <c:pt idx="6221">
                  <c:v>870</c:v>
                </c:pt>
                <c:pt idx="6222">
                  <c:v>870</c:v>
                </c:pt>
                <c:pt idx="6223">
                  <c:v>870</c:v>
                </c:pt>
                <c:pt idx="6224">
                  <c:v>870</c:v>
                </c:pt>
                <c:pt idx="6225">
                  <c:v>870</c:v>
                </c:pt>
                <c:pt idx="6226">
                  <c:v>870</c:v>
                </c:pt>
                <c:pt idx="6227">
                  <c:v>870</c:v>
                </c:pt>
                <c:pt idx="6228">
                  <c:v>870</c:v>
                </c:pt>
                <c:pt idx="6229">
                  <c:v>870</c:v>
                </c:pt>
                <c:pt idx="6230">
                  <c:v>870</c:v>
                </c:pt>
                <c:pt idx="6231">
                  <c:v>870</c:v>
                </c:pt>
                <c:pt idx="6232">
                  <c:v>870</c:v>
                </c:pt>
                <c:pt idx="6233">
                  <c:v>870</c:v>
                </c:pt>
                <c:pt idx="6234">
                  <c:v>870</c:v>
                </c:pt>
                <c:pt idx="6235">
                  <c:v>870</c:v>
                </c:pt>
                <c:pt idx="6236">
                  <c:v>870</c:v>
                </c:pt>
                <c:pt idx="6237">
                  <c:v>870</c:v>
                </c:pt>
                <c:pt idx="6238">
                  <c:v>870</c:v>
                </c:pt>
                <c:pt idx="6239">
                  <c:v>870</c:v>
                </c:pt>
                <c:pt idx="6240">
                  <c:v>870</c:v>
                </c:pt>
                <c:pt idx="6241">
                  <c:v>870</c:v>
                </c:pt>
                <c:pt idx="6242">
                  <c:v>870</c:v>
                </c:pt>
                <c:pt idx="6243">
                  <c:v>870</c:v>
                </c:pt>
                <c:pt idx="6244">
                  <c:v>870</c:v>
                </c:pt>
                <c:pt idx="6245">
                  <c:v>870</c:v>
                </c:pt>
                <c:pt idx="6246">
                  <c:v>870</c:v>
                </c:pt>
                <c:pt idx="6247">
                  <c:v>870</c:v>
                </c:pt>
                <c:pt idx="6248">
                  <c:v>870</c:v>
                </c:pt>
                <c:pt idx="6249">
                  <c:v>870</c:v>
                </c:pt>
                <c:pt idx="6250">
                  <c:v>870</c:v>
                </c:pt>
                <c:pt idx="6251">
                  <c:v>870</c:v>
                </c:pt>
                <c:pt idx="6252">
                  <c:v>870</c:v>
                </c:pt>
                <c:pt idx="6253">
                  <c:v>870</c:v>
                </c:pt>
                <c:pt idx="6254">
                  <c:v>870</c:v>
                </c:pt>
                <c:pt idx="6255">
                  <c:v>870</c:v>
                </c:pt>
                <c:pt idx="6256">
                  <c:v>870</c:v>
                </c:pt>
                <c:pt idx="6257">
                  <c:v>870</c:v>
                </c:pt>
                <c:pt idx="6258">
                  <c:v>870</c:v>
                </c:pt>
                <c:pt idx="6259">
                  <c:v>870</c:v>
                </c:pt>
                <c:pt idx="6260">
                  <c:v>870</c:v>
                </c:pt>
                <c:pt idx="6261">
                  <c:v>870</c:v>
                </c:pt>
                <c:pt idx="6262">
                  <c:v>870</c:v>
                </c:pt>
                <c:pt idx="6263">
                  <c:v>870</c:v>
                </c:pt>
                <c:pt idx="6264">
                  <c:v>870</c:v>
                </c:pt>
                <c:pt idx="6265">
                  <c:v>870</c:v>
                </c:pt>
                <c:pt idx="6266">
                  <c:v>870</c:v>
                </c:pt>
                <c:pt idx="6267">
                  <c:v>870</c:v>
                </c:pt>
                <c:pt idx="6268">
                  <c:v>870</c:v>
                </c:pt>
                <c:pt idx="6269">
                  <c:v>870</c:v>
                </c:pt>
                <c:pt idx="6270">
                  <c:v>870</c:v>
                </c:pt>
                <c:pt idx="6271">
                  <c:v>870</c:v>
                </c:pt>
                <c:pt idx="6272">
                  <c:v>870</c:v>
                </c:pt>
                <c:pt idx="6273">
                  <c:v>870</c:v>
                </c:pt>
                <c:pt idx="6274">
                  <c:v>870</c:v>
                </c:pt>
                <c:pt idx="6275">
                  <c:v>870</c:v>
                </c:pt>
                <c:pt idx="6276">
                  <c:v>870</c:v>
                </c:pt>
                <c:pt idx="6277">
                  <c:v>870</c:v>
                </c:pt>
                <c:pt idx="6278">
                  <c:v>870</c:v>
                </c:pt>
                <c:pt idx="6279">
                  <c:v>870</c:v>
                </c:pt>
                <c:pt idx="6280">
                  <c:v>870</c:v>
                </c:pt>
                <c:pt idx="6281">
                  <c:v>870</c:v>
                </c:pt>
                <c:pt idx="6282">
                  <c:v>870</c:v>
                </c:pt>
                <c:pt idx="6283">
                  <c:v>870</c:v>
                </c:pt>
                <c:pt idx="6284">
                  <c:v>870</c:v>
                </c:pt>
                <c:pt idx="6285">
                  <c:v>870</c:v>
                </c:pt>
                <c:pt idx="6286">
                  <c:v>870</c:v>
                </c:pt>
                <c:pt idx="6287">
                  <c:v>870</c:v>
                </c:pt>
                <c:pt idx="6288">
                  <c:v>870</c:v>
                </c:pt>
                <c:pt idx="6289">
                  <c:v>870</c:v>
                </c:pt>
                <c:pt idx="6290">
                  <c:v>870</c:v>
                </c:pt>
                <c:pt idx="6291">
                  <c:v>870</c:v>
                </c:pt>
                <c:pt idx="6292">
                  <c:v>870</c:v>
                </c:pt>
                <c:pt idx="6293">
                  <c:v>870</c:v>
                </c:pt>
                <c:pt idx="6294">
                  <c:v>870</c:v>
                </c:pt>
                <c:pt idx="6295">
                  <c:v>870</c:v>
                </c:pt>
                <c:pt idx="6296">
                  <c:v>870</c:v>
                </c:pt>
                <c:pt idx="6297">
                  <c:v>870</c:v>
                </c:pt>
                <c:pt idx="6298">
                  <c:v>870</c:v>
                </c:pt>
                <c:pt idx="6299">
                  <c:v>870</c:v>
                </c:pt>
                <c:pt idx="6300">
                  <c:v>870</c:v>
                </c:pt>
                <c:pt idx="6301">
                  <c:v>870</c:v>
                </c:pt>
                <c:pt idx="6302">
                  <c:v>870</c:v>
                </c:pt>
                <c:pt idx="6303">
                  <c:v>870</c:v>
                </c:pt>
                <c:pt idx="6304">
                  <c:v>870</c:v>
                </c:pt>
                <c:pt idx="6305">
                  <c:v>870</c:v>
                </c:pt>
                <c:pt idx="6306">
                  <c:v>870</c:v>
                </c:pt>
                <c:pt idx="6307">
                  <c:v>870</c:v>
                </c:pt>
                <c:pt idx="6308">
                  <c:v>870</c:v>
                </c:pt>
                <c:pt idx="6309">
                  <c:v>870</c:v>
                </c:pt>
                <c:pt idx="6310">
                  <c:v>870</c:v>
                </c:pt>
                <c:pt idx="6311">
                  <c:v>870</c:v>
                </c:pt>
                <c:pt idx="6312">
                  <c:v>870</c:v>
                </c:pt>
                <c:pt idx="6313">
                  <c:v>870</c:v>
                </c:pt>
                <c:pt idx="6314">
                  <c:v>870</c:v>
                </c:pt>
                <c:pt idx="6315">
                  <c:v>870</c:v>
                </c:pt>
                <c:pt idx="6316">
                  <c:v>870</c:v>
                </c:pt>
                <c:pt idx="6317">
                  <c:v>870</c:v>
                </c:pt>
                <c:pt idx="6318">
                  <c:v>870</c:v>
                </c:pt>
                <c:pt idx="6319">
                  <c:v>870</c:v>
                </c:pt>
                <c:pt idx="6320">
                  <c:v>870</c:v>
                </c:pt>
                <c:pt idx="6321">
                  <c:v>870</c:v>
                </c:pt>
                <c:pt idx="6322">
                  <c:v>870</c:v>
                </c:pt>
                <c:pt idx="6323">
                  <c:v>870</c:v>
                </c:pt>
                <c:pt idx="6324">
                  <c:v>870</c:v>
                </c:pt>
                <c:pt idx="6325">
                  <c:v>870</c:v>
                </c:pt>
                <c:pt idx="6326">
                  <c:v>870</c:v>
                </c:pt>
                <c:pt idx="6327">
                  <c:v>870</c:v>
                </c:pt>
                <c:pt idx="6328">
                  <c:v>870</c:v>
                </c:pt>
                <c:pt idx="6329">
                  <c:v>870</c:v>
                </c:pt>
                <c:pt idx="6330">
                  <c:v>870</c:v>
                </c:pt>
                <c:pt idx="6331">
                  <c:v>870</c:v>
                </c:pt>
                <c:pt idx="6332">
                  <c:v>870</c:v>
                </c:pt>
                <c:pt idx="6333">
                  <c:v>870</c:v>
                </c:pt>
                <c:pt idx="6334">
                  <c:v>870</c:v>
                </c:pt>
                <c:pt idx="6335">
                  <c:v>870</c:v>
                </c:pt>
                <c:pt idx="6336">
                  <c:v>870</c:v>
                </c:pt>
                <c:pt idx="6337">
                  <c:v>870</c:v>
                </c:pt>
                <c:pt idx="6338">
                  <c:v>870</c:v>
                </c:pt>
                <c:pt idx="6339">
                  <c:v>870</c:v>
                </c:pt>
                <c:pt idx="6340">
                  <c:v>870</c:v>
                </c:pt>
                <c:pt idx="6341">
                  <c:v>870</c:v>
                </c:pt>
                <c:pt idx="6342">
                  <c:v>870</c:v>
                </c:pt>
                <c:pt idx="6343">
                  <c:v>870</c:v>
                </c:pt>
                <c:pt idx="6344">
                  <c:v>870</c:v>
                </c:pt>
                <c:pt idx="6345">
                  <c:v>870</c:v>
                </c:pt>
                <c:pt idx="6346">
                  <c:v>870</c:v>
                </c:pt>
                <c:pt idx="6347">
                  <c:v>870</c:v>
                </c:pt>
                <c:pt idx="6348">
                  <c:v>870</c:v>
                </c:pt>
                <c:pt idx="6349">
                  <c:v>870</c:v>
                </c:pt>
                <c:pt idx="6350">
                  <c:v>870</c:v>
                </c:pt>
                <c:pt idx="6351">
                  <c:v>870</c:v>
                </c:pt>
                <c:pt idx="6352">
                  <c:v>870</c:v>
                </c:pt>
                <c:pt idx="6353">
                  <c:v>870</c:v>
                </c:pt>
                <c:pt idx="6354">
                  <c:v>870</c:v>
                </c:pt>
                <c:pt idx="6355">
                  <c:v>870</c:v>
                </c:pt>
                <c:pt idx="6356">
                  <c:v>870</c:v>
                </c:pt>
                <c:pt idx="6357">
                  <c:v>870</c:v>
                </c:pt>
                <c:pt idx="6358">
                  <c:v>870</c:v>
                </c:pt>
                <c:pt idx="6359">
                  <c:v>870</c:v>
                </c:pt>
                <c:pt idx="6360">
                  <c:v>870</c:v>
                </c:pt>
                <c:pt idx="6361">
                  <c:v>870</c:v>
                </c:pt>
                <c:pt idx="6362">
                  <c:v>870</c:v>
                </c:pt>
                <c:pt idx="6363">
                  <c:v>870</c:v>
                </c:pt>
                <c:pt idx="6364">
                  <c:v>870</c:v>
                </c:pt>
                <c:pt idx="6365">
                  <c:v>870</c:v>
                </c:pt>
                <c:pt idx="6366">
                  <c:v>870</c:v>
                </c:pt>
                <c:pt idx="6367">
                  <c:v>870</c:v>
                </c:pt>
                <c:pt idx="6368">
                  <c:v>870</c:v>
                </c:pt>
                <c:pt idx="6369">
                  <c:v>870</c:v>
                </c:pt>
                <c:pt idx="6370">
                  <c:v>870</c:v>
                </c:pt>
                <c:pt idx="6371">
                  <c:v>870</c:v>
                </c:pt>
                <c:pt idx="6372">
                  <c:v>870</c:v>
                </c:pt>
                <c:pt idx="6373">
                  <c:v>870</c:v>
                </c:pt>
                <c:pt idx="6374">
                  <c:v>870</c:v>
                </c:pt>
                <c:pt idx="6375">
                  <c:v>870</c:v>
                </c:pt>
                <c:pt idx="6376">
                  <c:v>870</c:v>
                </c:pt>
                <c:pt idx="6377">
                  <c:v>870</c:v>
                </c:pt>
                <c:pt idx="6378">
                  <c:v>870</c:v>
                </c:pt>
                <c:pt idx="6379">
                  <c:v>870</c:v>
                </c:pt>
                <c:pt idx="6380">
                  <c:v>870</c:v>
                </c:pt>
                <c:pt idx="6381">
                  <c:v>870</c:v>
                </c:pt>
                <c:pt idx="6382">
                  <c:v>870</c:v>
                </c:pt>
                <c:pt idx="6383">
                  <c:v>870</c:v>
                </c:pt>
                <c:pt idx="6384">
                  <c:v>870</c:v>
                </c:pt>
                <c:pt idx="6385">
                  <c:v>870</c:v>
                </c:pt>
                <c:pt idx="6386">
                  <c:v>870</c:v>
                </c:pt>
                <c:pt idx="6387">
                  <c:v>870</c:v>
                </c:pt>
                <c:pt idx="6388">
                  <c:v>870</c:v>
                </c:pt>
                <c:pt idx="6389">
                  <c:v>870</c:v>
                </c:pt>
                <c:pt idx="6390">
                  <c:v>870</c:v>
                </c:pt>
                <c:pt idx="6391">
                  <c:v>870</c:v>
                </c:pt>
                <c:pt idx="6392">
                  <c:v>870</c:v>
                </c:pt>
                <c:pt idx="6393">
                  <c:v>870</c:v>
                </c:pt>
                <c:pt idx="6394">
                  <c:v>870</c:v>
                </c:pt>
                <c:pt idx="6395">
                  <c:v>870</c:v>
                </c:pt>
                <c:pt idx="6396">
                  <c:v>870</c:v>
                </c:pt>
                <c:pt idx="6397">
                  <c:v>870</c:v>
                </c:pt>
                <c:pt idx="6398">
                  <c:v>870</c:v>
                </c:pt>
                <c:pt idx="6399">
                  <c:v>870</c:v>
                </c:pt>
                <c:pt idx="6400">
                  <c:v>870</c:v>
                </c:pt>
                <c:pt idx="6401">
                  <c:v>870</c:v>
                </c:pt>
                <c:pt idx="6402">
                  <c:v>870</c:v>
                </c:pt>
                <c:pt idx="6403">
                  <c:v>870</c:v>
                </c:pt>
                <c:pt idx="6404">
                  <c:v>870</c:v>
                </c:pt>
                <c:pt idx="6405">
                  <c:v>870</c:v>
                </c:pt>
                <c:pt idx="6406">
                  <c:v>870</c:v>
                </c:pt>
                <c:pt idx="6407">
                  <c:v>870</c:v>
                </c:pt>
                <c:pt idx="6408">
                  <c:v>870</c:v>
                </c:pt>
                <c:pt idx="6409">
                  <c:v>870</c:v>
                </c:pt>
                <c:pt idx="6410">
                  <c:v>870</c:v>
                </c:pt>
                <c:pt idx="6411">
                  <c:v>870</c:v>
                </c:pt>
                <c:pt idx="6412">
                  <c:v>870</c:v>
                </c:pt>
                <c:pt idx="6413">
                  <c:v>870</c:v>
                </c:pt>
                <c:pt idx="6414">
                  <c:v>870</c:v>
                </c:pt>
                <c:pt idx="6415">
                  <c:v>870</c:v>
                </c:pt>
                <c:pt idx="6416">
                  <c:v>870</c:v>
                </c:pt>
                <c:pt idx="6417">
                  <c:v>870</c:v>
                </c:pt>
                <c:pt idx="6418">
                  <c:v>870</c:v>
                </c:pt>
                <c:pt idx="6419">
                  <c:v>870</c:v>
                </c:pt>
                <c:pt idx="6420">
                  <c:v>870</c:v>
                </c:pt>
                <c:pt idx="6421">
                  <c:v>870</c:v>
                </c:pt>
                <c:pt idx="6422">
                  <c:v>870</c:v>
                </c:pt>
                <c:pt idx="6423">
                  <c:v>870</c:v>
                </c:pt>
                <c:pt idx="6424">
                  <c:v>870</c:v>
                </c:pt>
                <c:pt idx="6425">
                  <c:v>870</c:v>
                </c:pt>
                <c:pt idx="6426">
                  <c:v>870</c:v>
                </c:pt>
                <c:pt idx="6427">
                  <c:v>870</c:v>
                </c:pt>
                <c:pt idx="6428">
                  <c:v>870</c:v>
                </c:pt>
                <c:pt idx="6429">
                  <c:v>870</c:v>
                </c:pt>
                <c:pt idx="6430">
                  <c:v>870</c:v>
                </c:pt>
                <c:pt idx="6431">
                  <c:v>870</c:v>
                </c:pt>
                <c:pt idx="6432">
                  <c:v>870</c:v>
                </c:pt>
                <c:pt idx="6433">
                  <c:v>870</c:v>
                </c:pt>
                <c:pt idx="6434">
                  <c:v>870</c:v>
                </c:pt>
                <c:pt idx="6435">
                  <c:v>870</c:v>
                </c:pt>
                <c:pt idx="6436">
                  <c:v>870</c:v>
                </c:pt>
                <c:pt idx="6437">
                  <c:v>870</c:v>
                </c:pt>
                <c:pt idx="6438">
                  <c:v>870</c:v>
                </c:pt>
                <c:pt idx="6439">
                  <c:v>870</c:v>
                </c:pt>
                <c:pt idx="6440">
                  <c:v>870</c:v>
                </c:pt>
                <c:pt idx="6441">
                  <c:v>870</c:v>
                </c:pt>
                <c:pt idx="6442">
                  <c:v>870</c:v>
                </c:pt>
                <c:pt idx="6443">
                  <c:v>870</c:v>
                </c:pt>
                <c:pt idx="6444">
                  <c:v>870</c:v>
                </c:pt>
                <c:pt idx="6445">
                  <c:v>870</c:v>
                </c:pt>
                <c:pt idx="6446">
                  <c:v>870</c:v>
                </c:pt>
                <c:pt idx="6447">
                  <c:v>870</c:v>
                </c:pt>
                <c:pt idx="6448">
                  <c:v>870</c:v>
                </c:pt>
                <c:pt idx="6449">
                  <c:v>870</c:v>
                </c:pt>
                <c:pt idx="6450">
                  <c:v>870</c:v>
                </c:pt>
                <c:pt idx="6451">
                  <c:v>870</c:v>
                </c:pt>
                <c:pt idx="6452">
                  <c:v>870</c:v>
                </c:pt>
                <c:pt idx="6453">
                  <c:v>870</c:v>
                </c:pt>
                <c:pt idx="6454">
                  <c:v>870</c:v>
                </c:pt>
                <c:pt idx="6455">
                  <c:v>870</c:v>
                </c:pt>
                <c:pt idx="6456">
                  <c:v>870</c:v>
                </c:pt>
                <c:pt idx="6457">
                  <c:v>870</c:v>
                </c:pt>
                <c:pt idx="6458">
                  <c:v>870</c:v>
                </c:pt>
                <c:pt idx="6459">
                  <c:v>870</c:v>
                </c:pt>
                <c:pt idx="6460">
                  <c:v>870</c:v>
                </c:pt>
                <c:pt idx="6461">
                  <c:v>870</c:v>
                </c:pt>
                <c:pt idx="6462">
                  <c:v>870</c:v>
                </c:pt>
                <c:pt idx="6463">
                  <c:v>870</c:v>
                </c:pt>
                <c:pt idx="6464">
                  <c:v>870</c:v>
                </c:pt>
                <c:pt idx="6465">
                  <c:v>870</c:v>
                </c:pt>
                <c:pt idx="6466">
                  <c:v>870</c:v>
                </c:pt>
                <c:pt idx="6467">
                  <c:v>870</c:v>
                </c:pt>
                <c:pt idx="6468">
                  <c:v>870</c:v>
                </c:pt>
                <c:pt idx="6469">
                  <c:v>870</c:v>
                </c:pt>
                <c:pt idx="6470">
                  <c:v>870</c:v>
                </c:pt>
                <c:pt idx="6471">
                  <c:v>870</c:v>
                </c:pt>
                <c:pt idx="6472">
                  <c:v>870</c:v>
                </c:pt>
                <c:pt idx="6473">
                  <c:v>870</c:v>
                </c:pt>
                <c:pt idx="6474">
                  <c:v>870</c:v>
                </c:pt>
                <c:pt idx="6475">
                  <c:v>870</c:v>
                </c:pt>
                <c:pt idx="6476">
                  <c:v>870</c:v>
                </c:pt>
                <c:pt idx="6477">
                  <c:v>870</c:v>
                </c:pt>
                <c:pt idx="6478">
                  <c:v>870</c:v>
                </c:pt>
                <c:pt idx="6479">
                  <c:v>870</c:v>
                </c:pt>
                <c:pt idx="6480">
                  <c:v>870</c:v>
                </c:pt>
                <c:pt idx="6481">
                  <c:v>870</c:v>
                </c:pt>
                <c:pt idx="6482">
                  <c:v>870</c:v>
                </c:pt>
                <c:pt idx="6483">
                  <c:v>870</c:v>
                </c:pt>
                <c:pt idx="6484">
                  <c:v>870</c:v>
                </c:pt>
                <c:pt idx="6485">
                  <c:v>870</c:v>
                </c:pt>
                <c:pt idx="6486">
                  <c:v>870</c:v>
                </c:pt>
                <c:pt idx="6487">
                  <c:v>870</c:v>
                </c:pt>
                <c:pt idx="6488">
                  <c:v>870</c:v>
                </c:pt>
                <c:pt idx="6489">
                  <c:v>870</c:v>
                </c:pt>
                <c:pt idx="6490">
                  <c:v>870</c:v>
                </c:pt>
                <c:pt idx="6491">
                  <c:v>870</c:v>
                </c:pt>
                <c:pt idx="6492">
                  <c:v>870</c:v>
                </c:pt>
                <c:pt idx="6493">
                  <c:v>870</c:v>
                </c:pt>
                <c:pt idx="6494">
                  <c:v>870</c:v>
                </c:pt>
                <c:pt idx="6495">
                  <c:v>870</c:v>
                </c:pt>
                <c:pt idx="6496">
                  <c:v>870</c:v>
                </c:pt>
                <c:pt idx="6497">
                  <c:v>870</c:v>
                </c:pt>
                <c:pt idx="6498">
                  <c:v>870</c:v>
                </c:pt>
                <c:pt idx="6499">
                  <c:v>870</c:v>
                </c:pt>
                <c:pt idx="6500">
                  <c:v>870</c:v>
                </c:pt>
                <c:pt idx="6501">
                  <c:v>870</c:v>
                </c:pt>
                <c:pt idx="6502">
                  <c:v>870</c:v>
                </c:pt>
                <c:pt idx="6503">
                  <c:v>870</c:v>
                </c:pt>
                <c:pt idx="6504">
                  <c:v>870</c:v>
                </c:pt>
                <c:pt idx="6505">
                  <c:v>870</c:v>
                </c:pt>
                <c:pt idx="6506">
                  <c:v>870</c:v>
                </c:pt>
                <c:pt idx="6507">
                  <c:v>870</c:v>
                </c:pt>
                <c:pt idx="6508">
                  <c:v>870</c:v>
                </c:pt>
                <c:pt idx="6509">
                  <c:v>870</c:v>
                </c:pt>
                <c:pt idx="6510">
                  <c:v>870</c:v>
                </c:pt>
                <c:pt idx="6511">
                  <c:v>870</c:v>
                </c:pt>
                <c:pt idx="6512">
                  <c:v>870</c:v>
                </c:pt>
                <c:pt idx="6513">
                  <c:v>870</c:v>
                </c:pt>
                <c:pt idx="6514">
                  <c:v>870</c:v>
                </c:pt>
                <c:pt idx="6515">
                  <c:v>870</c:v>
                </c:pt>
                <c:pt idx="6516">
                  <c:v>870</c:v>
                </c:pt>
                <c:pt idx="6517">
                  <c:v>870</c:v>
                </c:pt>
                <c:pt idx="6518">
                  <c:v>870</c:v>
                </c:pt>
                <c:pt idx="6519">
                  <c:v>870</c:v>
                </c:pt>
                <c:pt idx="6520">
                  <c:v>870</c:v>
                </c:pt>
                <c:pt idx="6521">
                  <c:v>870</c:v>
                </c:pt>
                <c:pt idx="6522">
                  <c:v>870</c:v>
                </c:pt>
                <c:pt idx="6523">
                  <c:v>870</c:v>
                </c:pt>
                <c:pt idx="6524">
                  <c:v>870</c:v>
                </c:pt>
                <c:pt idx="6525">
                  <c:v>870</c:v>
                </c:pt>
                <c:pt idx="6526">
                  <c:v>870</c:v>
                </c:pt>
                <c:pt idx="6527">
                  <c:v>870</c:v>
                </c:pt>
                <c:pt idx="6528">
                  <c:v>870</c:v>
                </c:pt>
                <c:pt idx="6529">
                  <c:v>870</c:v>
                </c:pt>
                <c:pt idx="6530">
                  <c:v>870</c:v>
                </c:pt>
                <c:pt idx="6531">
                  <c:v>870</c:v>
                </c:pt>
                <c:pt idx="6532">
                  <c:v>870</c:v>
                </c:pt>
                <c:pt idx="6533">
                  <c:v>870</c:v>
                </c:pt>
                <c:pt idx="6534">
                  <c:v>870</c:v>
                </c:pt>
                <c:pt idx="6535">
                  <c:v>870</c:v>
                </c:pt>
                <c:pt idx="6536">
                  <c:v>870</c:v>
                </c:pt>
                <c:pt idx="6537">
                  <c:v>870</c:v>
                </c:pt>
                <c:pt idx="6538">
                  <c:v>870</c:v>
                </c:pt>
                <c:pt idx="6539">
                  <c:v>870</c:v>
                </c:pt>
                <c:pt idx="6540">
                  <c:v>870</c:v>
                </c:pt>
                <c:pt idx="6541">
                  <c:v>870</c:v>
                </c:pt>
                <c:pt idx="6542">
                  <c:v>870</c:v>
                </c:pt>
                <c:pt idx="6543">
                  <c:v>870</c:v>
                </c:pt>
                <c:pt idx="6544">
                  <c:v>870</c:v>
                </c:pt>
                <c:pt idx="6545">
                  <c:v>870</c:v>
                </c:pt>
                <c:pt idx="6546">
                  <c:v>870</c:v>
                </c:pt>
                <c:pt idx="6547">
                  <c:v>870</c:v>
                </c:pt>
                <c:pt idx="6548">
                  <c:v>870</c:v>
                </c:pt>
                <c:pt idx="6549">
                  <c:v>870</c:v>
                </c:pt>
                <c:pt idx="6550">
                  <c:v>870</c:v>
                </c:pt>
                <c:pt idx="6551">
                  <c:v>870</c:v>
                </c:pt>
                <c:pt idx="6552">
                  <c:v>870</c:v>
                </c:pt>
                <c:pt idx="6553">
                  <c:v>870</c:v>
                </c:pt>
                <c:pt idx="6554">
                  <c:v>870</c:v>
                </c:pt>
                <c:pt idx="6555">
                  <c:v>870</c:v>
                </c:pt>
                <c:pt idx="6556">
                  <c:v>870</c:v>
                </c:pt>
                <c:pt idx="6557">
                  <c:v>870</c:v>
                </c:pt>
                <c:pt idx="6558">
                  <c:v>870</c:v>
                </c:pt>
                <c:pt idx="6559">
                  <c:v>870</c:v>
                </c:pt>
                <c:pt idx="6560">
                  <c:v>870</c:v>
                </c:pt>
                <c:pt idx="6561">
                  <c:v>870</c:v>
                </c:pt>
                <c:pt idx="6562">
                  <c:v>870</c:v>
                </c:pt>
                <c:pt idx="6563">
                  <c:v>870</c:v>
                </c:pt>
                <c:pt idx="6564">
                  <c:v>870</c:v>
                </c:pt>
                <c:pt idx="6565">
                  <c:v>870</c:v>
                </c:pt>
                <c:pt idx="6566">
                  <c:v>870</c:v>
                </c:pt>
                <c:pt idx="6567">
                  <c:v>870</c:v>
                </c:pt>
                <c:pt idx="6568">
                  <c:v>870</c:v>
                </c:pt>
                <c:pt idx="6569">
                  <c:v>870</c:v>
                </c:pt>
                <c:pt idx="6570">
                  <c:v>870</c:v>
                </c:pt>
                <c:pt idx="6571">
                  <c:v>870</c:v>
                </c:pt>
                <c:pt idx="6572">
                  <c:v>870</c:v>
                </c:pt>
                <c:pt idx="6573">
                  <c:v>870</c:v>
                </c:pt>
                <c:pt idx="6574">
                  <c:v>870</c:v>
                </c:pt>
                <c:pt idx="6575">
                  <c:v>870</c:v>
                </c:pt>
                <c:pt idx="6576">
                  <c:v>870</c:v>
                </c:pt>
                <c:pt idx="6577">
                  <c:v>870</c:v>
                </c:pt>
                <c:pt idx="6578">
                  <c:v>870</c:v>
                </c:pt>
                <c:pt idx="6579">
                  <c:v>870</c:v>
                </c:pt>
                <c:pt idx="6580">
                  <c:v>870</c:v>
                </c:pt>
                <c:pt idx="6581">
                  <c:v>870</c:v>
                </c:pt>
                <c:pt idx="6582">
                  <c:v>870</c:v>
                </c:pt>
                <c:pt idx="6583">
                  <c:v>870</c:v>
                </c:pt>
                <c:pt idx="6584">
                  <c:v>870</c:v>
                </c:pt>
                <c:pt idx="6585">
                  <c:v>870</c:v>
                </c:pt>
                <c:pt idx="6586">
                  <c:v>870</c:v>
                </c:pt>
                <c:pt idx="6587">
                  <c:v>870</c:v>
                </c:pt>
                <c:pt idx="6588">
                  <c:v>870</c:v>
                </c:pt>
                <c:pt idx="6589">
                  <c:v>870</c:v>
                </c:pt>
                <c:pt idx="6590">
                  <c:v>870</c:v>
                </c:pt>
                <c:pt idx="6591">
                  <c:v>870</c:v>
                </c:pt>
                <c:pt idx="6592">
                  <c:v>870</c:v>
                </c:pt>
                <c:pt idx="6593">
                  <c:v>870</c:v>
                </c:pt>
                <c:pt idx="6594">
                  <c:v>870</c:v>
                </c:pt>
                <c:pt idx="6595">
                  <c:v>870</c:v>
                </c:pt>
                <c:pt idx="6596">
                  <c:v>870</c:v>
                </c:pt>
                <c:pt idx="6597">
                  <c:v>870</c:v>
                </c:pt>
                <c:pt idx="6598">
                  <c:v>870</c:v>
                </c:pt>
                <c:pt idx="6599">
                  <c:v>870</c:v>
                </c:pt>
                <c:pt idx="6600">
                  <c:v>870</c:v>
                </c:pt>
                <c:pt idx="6601">
                  <c:v>870</c:v>
                </c:pt>
                <c:pt idx="6602">
                  <c:v>870</c:v>
                </c:pt>
                <c:pt idx="6603">
                  <c:v>870</c:v>
                </c:pt>
                <c:pt idx="6604">
                  <c:v>870</c:v>
                </c:pt>
                <c:pt idx="6605">
                  <c:v>870</c:v>
                </c:pt>
                <c:pt idx="6606">
                  <c:v>870</c:v>
                </c:pt>
                <c:pt idx="6607">
                  <c:v>870</c:v>
                </c:pt>
                <c:pt idx="6608">
                  <c:v>870</c:v>
                </c:pt>
                <c:pt idx="6609">
                  <c:v>870</c:v>
                </c:pt>
                <c:pt idx="6610">
                  <c:v>870</c:v>
                </c:pt>
                <c:pt idx="6611">
                  <c:v>870</c:v>
                </c:pt>
                <c:pt idx="6612">
                  <c:v>870</c:v>
                </c:pt>
                <c:pt idx="6613">
                  <c:v>870</c:v>
                </c:pt>
                <c:pt idx="6614">
                  <c:v>870</c:v>
                </c:pt>
                <c:pt idx="6615">
                  <c:v>870</c:v>
                </c:pt>
                <c:pt idx="6616">
                  <c:v>870</c:v>
                </c:pt>
                <c:pt idx="6617">
                  <c:v>870</c:v>
                </c:pt>
                <c:pt idx="6618">
                  <c:v>870</c:v>
                </c:pt>
                <c:pt idx="6619">
                  <c:v>870</c:v>
                </c:pt>
                <c:pt idx="6620">
                  <c:v>870</c:v>
                </c:pt>
                <c:pt idx="6621">
                  <c:v>870</c:v>
                </c:pt>
                <c:pt idx="6622">
                  <c:v>870</c:v>
                </c:pt>
                <c:pt idx="6623">
                  <c:v>870</c:v>
                </c:pt>
                <c:pt idx="6624">
                  <c:v>870</c:v>
                </c:pt>
                <c:pt idx="6625">
                  <c:v>870</c:v>
                </c:pt>
                <c:pt idx="6626">
                  <c:v>870</c:v>
                </c:pt>
                <c:pt idx="6627">
                  <c:v>870</c:v>
                </c:pt>
                <c:pt idx="6628">
                  <c:v>870</c:v>
                </c:pt>
                <c:pt idx="6629">
                  <c:v>870</c:v>
                </c:pt>
                <c:pt idx="6630">
                  <c:v>870</c:v>
                </c:pt>
                <c:pt idx="6631">
                  <c:v>870</c:v>
                </c:pt>
                <c:pt idx="6632">
                  <c:v>870</c:v>
                </c:pt>
                <c:pt idx="6633">
                  <c:v>870</c:v>
                </c:pt>
                <c:pt idx="6634">
                  <c:v>870</c:v>
                </c:pt>
                <c:pt idx="6635">
                  <c:v>870</c:v>
                </c:pt>
                <c:pt idx="6636">
                  <c:v>870</c:v>
                </c:pt>
                <c:pt idx="6637">
                  <c:v>870</c:v>
                </c:pt>
                <c:pt idx="6638">
                  <c:v>870</c:v>
                </c:pt>
                <c:pt idx="6639">
                  <c:v>870</c:v>
                </c:pt>
                <c:pt idx="6640">
                  <c:v>870</c:v>
                </c:pt>
                <c:pt idx="6641">
                  <c:v>870</c:v>
                </c:pt>
                <c:pt idx="6642">
                  <c:v>870</c:v>
                </c:pt>
                <c:pt idx="6643">
                  <c:v>870</c:v>
                </c:pt>
                <c:pt idx="6644">
                  <c:v>870</c:v>
                </c:pt>
                <c:pt idx="6645">
                  <c:v>870</c:v>
                </c:pt>
                <c:pt idx="6646">
                  <c:v>870</c:v>
                </c:pt>
                <c:pt idx="6647">
                  <c:v>870</c:v>
                </c:pt>
                <c:pt idx="6648">
                  <c:v>870</c:v>
                </c:pt>
                <c:pt idx="6649">
                  <c:v>870</c:v>
                </c:pt>
                <c:pt idx="6650">
                  <c:v>870</c:v>
                </c:pt>
                <c:pt idx="6651">
                  <c:v>870</c:v>
                </c:pt>
                <c:pt idx="6652">
                  <c:v>870</c:v>
                </c:pt>
                <c:pt idx="6653">
                  <c:v>870</c:v>
                </c:pt>
                <c:pt idx="6654">
                  <c:v>870</c:v>
                </c:pt>
                <c:pt idx="6655">
                  <c:v>870</c:v>
                </c:pt>
                <c:pt idx="6656">
                  <c:v>870</c:v>
                </c:pt>
                <c:pt idx="6657">
                  <c:v>870</c:v>
                </c:pt>
                <c:pt idx="6658">
                  <c:v>870</c:v>
                </c:pt>
                <c:pt idx="6659">
                  <c:v>870</c:v>
                </c:pt>
                <c:pt idx="6660">
                  <c:v>870</c:v>
                </c:pt>
                <c:pt idx="6661">
                  <c:v>870</c:v>
                </c:pt>
                <c:pt idx="6662">
                  <c:v>870</c:v>
                </c:pt>
                <c:pt idx="6663">
                  <c:v>870</c:v>
                </c:pt>
                <c:pt idx="6664">
                  <c:v>870</c:v>
                </c:pt>
                <c:pt idx="6665">
                  <c:v>870</c:v>
                </c:pt>
                <c:pt idx="6666">
                  <c:v>870</c:v>
                </c:pt>
                <c:pt idx="6667">
                  <c:v>870</c:v>
                </c:pt>
                <c:pt idx="6668">
                  <c:v>870</c:v>
                </c:pt>
                <c:pt idx="6669">
                  <c:v>870</c:v>
                </c:pt>
                <c:pt idx="6670">
                  <c:v>870</c:v>
                </c:pt>
                <c:pt idx="6671">
                  <c:v>870</c:v>
                </c:pt>
                <c:pt idx="6672">
                  <c:v>870</c:v>
                </c:pt>
                <c:pt idx="6673">
                  <c:v>870</c:v>
                </c:pt>
                <c:pt idx="6674">
                  <c:v>870</c:v>
                </c:pt>
                <c:pt idx="6675">
                  <c:v>870</c:v>
                </c:pt>
                <c:pt idx="6676">
                  <c:v>870</c:v>
                </c:pt>
                <c:pt idx="6677">
                  <c:v>870</c:v>
                </c:pt>
                <c:pt idx="6678">
                  <c:v>870</c:v>
                </c:pt>
                <c:pt idx="6679">
                  <c:v>870</c:v>
                </c:pt>
                <c:pt idx="6680">
                  <c:v>870</c:v>
                </c:pt>
                <c:pt idx="6681">
                  <c:v>870</c:v>
                </c:pt>
                <c:pt idx="6682">
                  <c:v>870</c:v>
                </c:pt>
                <c:pt idx="6683">
                  <c:v>870</c:v>
                </c:pt>
                <c:pt idx="6684">
                  <c:v>870</c:v>
                </c:pt>
                <c:pt idx="6685">
                  <c:v>870</c:v>
                </c:pt>
                <c:pt idx="6686">
                  <c:v>870</c:v>
                </c:pt>
                <c:pt idx="6687">
                  <c:v>870</c:v>
                </c:pt>
                <c:pt idx="6688">
                  <c:v>870</c:v>
                </c:pt>
                <c:pt idx="6689">
                  <c:v>870</c:v>
                </c:pt>
                <c:pt idx="6690">
                  <c:v>870</c:v>
                </c:pt>
                <c:pt idx="6691">
                  <c:v>870</c:v>
                </c:pt>
                <c:pt idx="6692">
                  <c:v>870</c:v>
                </c:pt>
                <c:pt idx="6693">
                  <c:v>870</c:v>
                </c:pt>
                <c:pt idx="6694">
                  <c:v>870</c:v>
                </c:pt>
                <c:pt idx="6695">
                  <c:v>870</c:v>
                </c:pt>
                <c:pt idx="6696">
                  <c:v>870</c:v>
                </c:pt>
                <c:pt idx="6697">
                  <c:v>870</c:v>
                </c:pt>
                <c:pt idx="6698">
                  <c:v>870</c:v>
                </c:pt>
                <c:pt idx="6699">
                  <c:v>870</c:v>
                </c:pt>
                <c:pt idx="6700">
                  <c:v>870</c:v>
                </c:pt>
                <c:pt idx="6701">
                  <c:v>870</c:v>
                </c:pt>
                <c:pt idx="6702">
                  <c:v>870</c:v>
                </c:pt>
                <c:pt idx="6703">
                  <c:v>870</c:v>
                </c:pt>
                <c:pt idx="6704">
                  <c:v>870</c:v>
                </c:pt>
                <c:pt idx="6705">
                  <c:v>870</c:v>
                </c:pt>
                <c:pt idx="6706">
                  <c:v>870</c:v>
                </c:pt>
                <c:pt idx="6707">
                  <c:v>870</c:v>
                </c:pt>
                <c:pt idx="6708">
                  <c:v>870</c:v>
                </c:pt>
                <c:pt idx="6709">
                  <c:v>870</c:v>
                </c:pt>
                <c:pt idx="6710">
                  <c:v>870</c:v>
                </c:pt>
                <c:pt idx="6711">
                  <c:v>870</c:v>
                </c:pt>
                <c:pt idx="6712">
                  <c:v>870</c:v>
                </c:pt>
                <c:pt idx="6713">
                  <c:v>870</c:v>
                </c:pt>
                <c:pt idx="6714">
                  <c:v>870</c:v>
                </c:pt>
                <c:pt idx="6715">
                  <c:v>870</c:v>
                </c:pt>
                <c:pt idx="6716">
                  <c:v>870</c:v>
                </c:pt>
                <c:pt idx="6717">
                  <c:v>870</c:v>
                </c:pt>
                <c:pt idx="6718">
                  <c:v>870</c:v>
                </c:pt>
                <c:pt idx="6719">
                  <c:v>870</c:v>
                </c:pt>
                <c:pt idx="6720">
                  <c:v>870</c:v>
                </c:pt>
                <c:pt idx="6721">
                  <c:v>870</c:v>
                </c:pt>
                <c:pt idx="6722">
                  <c:v>870</c:v>
                </c:pt>
                <c:pt idx="6723">
                  <c:v>870</c:v>
                </c:pt>
                <c:pt idx="6724">
                  <c:v>870</c:v>
                </c:pt>
                <c:pt idx="6725">
                  <c:v>870</c:v>
                </c:pt>
                <c:pt idx="6726">
                  <c:v>870</c:v>
                </c:pt>
                <c:pt idx="6727">
                  <c:v>870</c:v>
                </c:pt>
                <c:pt idx="6728">
                  <c:v>870</c:v>
                </c:pt>
                <c:pt idx="6729">
                  <c:v>870</c:v>
                </c:pt>
                <c:pt idx="6730">
                  <c:v>870</c:v>
                </c:pt>
                <c:pt idx="6731">
                  <c:v>870</c:v>
                </c:pt>
                <c:pt idx="6732">
                  <c:v>870</c:v>
                </c:pt>
                <c:pt idx="6733">
                  <c:v>870</c:v>
                </c:pt>
                <c:pt idx="6734">
                  <c:v>870</c:v>
                </c:pt>
                <c:pt idx="6735">
                  <c:v>870</c:v>
                </c:pt>
                <c:pt idx="6736">
                  <c:v>870</c:v>
                </c:pt>
                <c:pt idx="6737">
                  <c:v>870</c:v>
                </c:pt>
                <c:pt idx="6738">
                  <c:v>870</c:v>
                </c:pt>
                <c:pt idx="6739">
                  <c:v>870</c:v>
                </c:pt>
                <c:pt idx="6740">
                  <c:v>870</c:v>
                </c:pt>
                <c:pt idx="6741">
                  <c:v>870</c:v>
                </c:pt>
                <c:pt idx="6742">
                  <c:v>870</c:v>
                </c:pt>
                <c:pt idx="6743">
                  <c:v>870</c:v>
                </c:pt>
                <c:pt idx="6744">
                  <c:v>870</c:v>
                </c:pt>
                <c:pt idx="6745">
                  <c:v>870</c:v>
                </c:pt>
                <c:pt idx="6746">
                  <c:v>870</c:v>
                </c:pt>
                <c:pt idx="6747">
                  <c:v>870</c:v>
                </c:pt>
                <c:pt idx="6748">
                  <c:v>870</c:v>
                </c:pt>
                <c:pt idx="6749">
                  <c:v>870</c:v>
                </c:pt>
                <c:pt idx="6750">
                  <c:v>870</c:v>
                </c:pt>
                <c:pt idx="6751">
                  <c:v>870</c:v>
                </c:pt>
                <c:pt idx="6752">
                  <c:v>870</c:v>
                </c:pt>
                <c:pt idx="6753">
                  <c:v>870</c:v>
                </c:pt>
                <c:pt idx="6754">
                  <c:v>870</c:v>
                </c:pt>
                <c:pt idx="6755">
                  <c:v>870</c:v>
                </c:pt>
                <c:pt idx="6756">
                  <c:v>870</c:v>
                </c:pt>
                <c:pt idx="6757">
                  <c:v>870</c:v>
                </c:pt>
                <c:pt idx="6758">
                  <c:v>870</c:v>
                </c:pt>
                <c:pt idx="6759">
                  <c:v>870</c:v>
                </c:pt>
                <c:pt idx="6760">
                  <c:v>870</c:v>
                </c:pt>
                <c:pt idx="6761">
                  <c:v>870</c:v>
                </c:pt>
                <c:pt idx="6762">
                  <c:v>870</c:v>
                </c:pt>
                <c:pt idx="6763">
                  <c:v>870</c:v>
                </c:pt>
                <c:pt idx="6764">
                  <c:v>870</c:v>
                </c:pt>
                <c:pt idx="6765">
                  <c:v>870</c:v>
                </c:pt>
                <c:pt idx="6766">
                  <c:v>870</c:v>
                </c:pt>
                <c:pt idx="6767">
                  <c:v>870</c:v>
                </c:pt>
                <c:pt idx="6768">
                  <c:v>870</c:v>
                </c:pt>
                <c:pt idx="6769">
                  <c:v>870</c:v>
                </c:pt>
                <c:pt idx="6770">
                  <c:v>870</c:v>
                </c:pt>
                <c:pt idx="6771">
                  <c:v>870</c:v>
                </c:pt>
                <c:pt idx="6772">
                  <c:v>870</c:v>
                </c:pt>
                <c:pt idx="6773">
                  <c:v>870</c:v>
                </c:pt>
                <c:pt idx="6774">
                  <c:v>870</c:v>
                </c:pt>
                <c:pt idx="6775">
                  <c:v>870</c:v>
                </c:pt>
                <c:pt idx="6776">
                  <c:v>870</c:v>
                </c:pt>
                <c:pt idx="6777">
                  <c:v>870</c:v>
                </c:pt>
                <c:pt idx="6778">
                  <c:v>870</c:v>
                </c:pt>
                <c:pt idx="6779">
                  <c:v>870</c:v>
                </c:pt>
                <c:pt idx="6780">
                  <c:v>870</c:v>
                </c:pt>
                <c:pt idx="6781">
                  <c:v>870</c:v>
                </c:pt>
                <c:pt idx="6782">
                  <c:v>870</c:v>
                </c:pt>
                <c:pt idx="6783">
                  <c:v>870</c:v>
                </c:pt>
                <c:pt idx="6784">
                  <c:v>870</c:v>
                </c:pt>
                <c:pt idx="6785">
                  <c:v>870</c:v>
                </c:pt>
                <c:pt idx="6786">
                  <c:v>870</c:v>
                </c:pt>
                <c:pt idx="6787">
                  <c:v>870</c:v>
                </c:pt>
                <c:pt idx="6788">
                  <c:v>870</c:v>
                </c:pt>
                <c:pt idx="6789">
                  <c:v>870</c:v>
                </c:pt>
                <c:pt idx="6790">
                  <c:v>870</c:v>
                </c:pt>
                <c:pt idx="6791">
                  <c:v>870</c:v>
                </c:pt>
                <c:pt idx="6792">
                  <c:v>870</c:v>
                </c:pt>
                <c:pt idx="6793">
                  <c:v>870</c:v>
                </c:pt>
                <c:pt idx="6794">
                  <c:v>870</c:v>
                </c:pt>
                <c:pt idx="6795">
                  <c:v>870</c:v>
                </c:pt>
                <c:pt idx="6796">
                  <c:v>870</c:v>
                </c:pt>
                <c:pt idx="6797">
                  <c:v>870</c:v>
                </c:pt>
                <c:pt idx="6798">
                  <c:v>870</c:v>
                </c:pt>
                <c:pt idx="6799">
                  <c:v>870</c:v>
                </c:pt>
                <c:pt idx="6800">
                  <c:v>870</c:v>
                </c:pt>
                <c:pt idx="6801">
                  <c:v>870</c:v>
                </c:pt>
                <c:pt idx="6802">
                  <c:v>870</c:v>
                </c:pt>
                <c:pt idx="6803">
                  <c:v>870</c:v>
                </c:pt>
                <c:pt idx="6804">
                  <c:v>870</c:v>
                </c:pt>
                <c:pt idx="6805">
                  <c:v>870</c:v>
                </c:pt>
                <c:pt idx="6806">
                  <c:v>870</c:v>
                </c:pt>
                <c:pt idx="6807">
                  <c:v>870</c:v>
                </c:pt>
                <c:pt idx="6808">
                  <c:v>870</c:v>
                </c:pt>
                <c:pt idx="6809">
                  <c:v>870</c:v>
                </c:pt>
                <c:pt idx="6810">
                  <c:v>870</c:v>
                </c:pt>
                <c:pt idx="6811">
                  <c:v>870</c:v>
                </c:pt>
                <c:pt idx="6812">
                  <c:v>870</c:v>
                </c:pt>
                <c:pt idx="6813">
                  <c:v>870</c:v>
                </c:pt>
                <c:pt idx="6814">
                  <c:v>870</c:v>
                </c:pt>
                <c:pt idx="6815">
                  <c:v>870</c:v>
                </c:pt>
                <c:pt idx="6816">
                  <c:v>870</c:v>
                </c:pt>
                <c:pt idx="6817">
                  <c:v>870</c:v>
                </c:pt>
                <c:pt idx="6818">
                  <c:v>870</c:v>
                </c:pt>
                <c:pt idx="6819">
                  <c:v>870</c:v>
                </c:pt>
                <c:pt idx="6820">
                  <c:v>870</c:v>
                </c:pt>
                <c:pt idx="6821">
                  <c:v>870</c:v>
                </c:pt>
                <c:pt idx="6822">
                  <c:v>870</c:v>
                </c:pt>
                <c:pt idx="6823">
                  <c:v>870</c:v>
                </c:pt>
                <c:pt idx="6824">
                  <c:v>870</c:v>
                </c:pt>
                <c:pt idx="6825">
                  <c:v>870</c:v>
                </c:pt>
                <c:pt idx="6826">
                  <c:v>870</c:v>
                </c:pt>
                <c:pt idx="6827">
                  <c:v>870</c:v>
                </c:pt>
                <c:pt idx="6828">
                  <c:v>870</c:v>
                </c:pt>
                <c:pt idx="6829">
                  <c:v>870</c:v>
                </c:pt>
                <c:pt idx="6830">
                  <c:v>870</c:v>
                </c:pt>
                <c:pt idx="6831">
                  <c:v>870</c:v>
                </c:pt>
                <c:pt idx="6832">
                  <c:v>870</c:v>
                </c:pt>
                <c:pt idx="6833">
                  <c:v>870</c:v>
                </c:pt>
                <c:pt idx="6834">
                  <c:v>870</c:v>
                </c:pt>
                <c:pt idx="6835">
                  <c:v>870</c:v>
                </c:pt>
                <c:pt idx="6836">
                  <c:v>870</c:v>
                </c:pt>
                <c:pt idx="6837">
                  <c:v>870</c:v>
                </c:pt>
                <c:pt idx="6838">
                  <c:v>870</c:v>
                </c:pt>
                <c:pt idx="6839">
                  <c:v>870</c:v>
                </c:pt>
                <c:pt idx="6840">
                  <c:v>870</c:v>
                </c:pt>
                <c:pt idx="6841">
                  <c:v>870</c:v>
                </c:pt>
                <c:pt idx="6842">
                  <c:v>870</c:v>
                </c:pt>
                <c:pt idx="6843">
                  <c:v>870</c:v>
                </c:pt>
                <c:pt idx="6844">
                  <c:v>870</c:v>
                </c:pt>
                <c:pt idx="6845">
                  <c:v>870</c:v>
                </c:pt>
                <c:pt idx="6846">
                  <c:v>870</c:v>
                </c:pt>
                <c:pt idx="6847">
                  <c:v>870</c:v>
                </c:pt>
                <c:pt idx="6848">
                  <c:v>870</c:v>
                </c:pt>
                <c:pt idx="6849">
                  <c:v>870</c:v>
                </c:pt>
                <c:pt idx="6850">
                  <c:v>870</c:v>
                </c:pt>
                <c:pt idx="6851">
                  <c:v>870</c:v>
                </c:pt>
                <c:pt idx="6852">
                  <c:v>870</c:v>
                </c:pt>
                <c:pt idx="6853">
                  <c:v>870</c:v>
                </c:pt>
                <c:pt idx="6854">
                  <c:v>870</c:v>
                </c:pt>
                <c:pt idx="6855">
                  <c:v>870</c:v>
                </c:pt>
                <c:pt idx="6856">
                  <c:v>870</c:v>
                </c:pt>
                <c:pt idx="6857">
                  <c:v>870</c:v>
                </c:pt>
                <c:pt idx="6858">
                  <c:v>870</c:v>
                </c:pt>
                <c:pt idx="6859">
                  <c:v>870</c:v>
                </c:pt>
                <c:pt idx="6860">
                  <c:v>870</c:v>
                </c:pt>
                <c:pt idx="6861">
                  <c:v>870</c:v>
                </c:pt>
                <c:pt idx="6862">
                  <c:v>870</c:v>
                </c:pt>
                <c:pt idx="6863">
                  <c:v>870</c:v>
                </c:pt>
                <c:pt idx="6864">
                  <c:v>870</c:v>
                </c:pt>
                <c:pt idx="6865">
                  <c:v>870</c:v>
                </c:pt>
                <c:pt idx="6866">
                  <c:v>870</c:v>
                </c:pt>
                <c:pt idx="6867">
                  <c:v>870</c:v>
                </c:pt>
                <c:pt idx="6868">
                  <c:v>870</c:v>
                </c:pt>
                <c:pt idx="6869">
                  <c:v>870</c:v>
                </c:pt>
                <c:pt idx="6870">
                  <c:v>870</c:v>
                </c:pt>
                <c:pt idx="6871">
                  <c:v>870</c:v>
                </c:pt>
                <c:pt idx="6872">
                  <c:v>870</c:v>
                </c:pt>
                <c:pt idx="6873">
                  <c:v>870</c:v>
                </c:pt>
                <c:pt idx="6874">
                  <c:v>870</c:v>
                </c:pt>
                <c:pt idx="6875">
                  <c:v>870</c:v>
                </c:pt>
                <c:pt idx="6876">
                  <c:v>870</c:v>
                </c:pt>
                <c:pt idx="6877">
                  <c:v>870</c:v>
                </c:pt>
                <c:pt idx="6878">
                  <c:v>870</c:v>
                </c:pt>
                <c:pt idx="6879">
                  <c:v>870</c:v>
                </c:pt>
                <c:pt idx="6880">
                  <c:v>870</c:v>
                </c:pt>
                <c:pt idx="6881">
                  <c:v>870</c:v>
                </c:pt>
                <c:pt idx="6882">
                  <c:v>870</c:v>
                </c:pt>
                <c:pt idx="6883">
                  <c:v>870</c:v>
                </c:pt>
                <c:pt idx="6884">
                  <c:v>870</c:v>
                </c:pt>
                <c:pt idx="6885">
                  <c:v>870</c:v>
                </c:pt>
                <c:pt idx="6886">
                  <c:v>870</c:v>
                </c:pt>
                <c:pt idx="6887">
                  <c:v>870</c:v>
                </c:pt>
                <c:pt idx="6888">
                  <c:v>870</c:v>
                </c:pt>
                <c:pt idx="6889">
                  <c:v>870</c:v>
                </c:pt>
                <c:pt idx="6890">
                  <c:v>870</c:v>
                </c:pt>
                <c:pt idx="6891">
                  <c:v>870</c:v>
                </c:pt>
                <c:pt idx="6892">
                  <c:v>870</c:v>
                </c:pt>
                <c:pt idx="6893">
                  <c:v>870</c:v>
                </c:pt>
                <c:pt idx="6894">
                  <c:v>870</c:v>
                </c:pt>
                <c:pt idx="6895">
                  <c:v>870</c:v>
                </c:pt>
                <c:pt idx="6896">
                  <c:v>870</c:v>
                </c:pt>
                <c:pt idx="6897">
                  <c:v>870</c:v>
                </c:pt>
                <c:pt idx="6898">
                  <c:v>870</c:v>
                </c:pt>
                <c:pt idx="6899">
                  <c:v>870</c:v>
                </c:pt>
                <c:pt idx="6900">
                  <c:v>870</c:v>
                </c:pt>
                <c:pt idx="6901">
                  <c:v>870</c:v>
                </c:pt>
                <c:pt idx="6902">
                  <c:v>870</c:v>
                </c:pt>
                <c:pt idx="6903">
                  <c:v>870</c:v>
                </c:pt>
                <c:pt idx="6904">
                  <c:v>870</c:v>
                </c:pt>
                <c:pt idx="6905">
                  <c:v>870</c:v>
                </c:pt>
                <c:pt idx="6906">
                  <c:v>870</c:v>
                </c:pt>
                <c:pt idx="6907">
                  <c:v>870</c:v>
                </c:pt>
                <c:pt idx="6908">
                  <c:v>870</c:v>
                </c:pt>
                <c:pt idx="6909">
                  <c:v>870</c:v>
                </c:pt>
                <c:pt idx="6910">
                  <c:v>870</c:v>
                </c:pt>
                <c:pt idx="6911">
                  <c:v>870</c:v>
                </c:pt>
                <c:pt idx="6912">
                  <c:v>870</c:v>
                </c:pt>
                <c:pt idx="6913">
                  <c:v>870</c:v>
                </c:pt>
                <c:pt idx="6914">
                  <c:v>870</c:v>
                </c:pt>
                <c:pt idx="6915">
                  <c:v>870</c:v>
                </c:pt>
                <c:pt idx="6916">
                  <c:v>870</c:v>
                </c:pt>
                <c:pt idx="6917">
                  <c:v>870</c:v>
                </c:pt>
                <c:pt idx="6918">
                  <c:v>870</c:v>
                </c:pt>
                <c:pt idx="6919">
                  <c:v>870</c:v>
                </c:pt>
                <c:pt idx="6920">
                  <c:v>870</c:v>
                </c:pt>
                <c:pt idx="6921">
                  <c:v>870</c:v>
                </c:pt>
                <c:pt idx="6922">
                  <c:v>870</c:v>
                </c:pt>
                <c:pt idx="6923">
                  <c:v>870</c:v>
                </c:pt>
                <c:pt idx="6924">
                  <c:v>870</c:v>
                </c:pt>
                <c:pt idx="6925">
                  <c:v>870</c:v>
                </c:pt>
                <c:pt idx="6926">
                  <c:v>870</c:v>
                </c:pt>
                <c:pt idx="6927">
                  <c:v>870</c:v>
                </c:pt>
                <c:pt idx="6928">
                  <c:v>870</c:v>
                </c:pt>
                <c:pt idx="6929">
                  <c:v>870</c:v>
                </c:pt>
                <c:pt idx="6930">
                  <c:v>870</c:v>
                </c:pt>
                <c:pt idx="6931">
                  <c:v>870</c:v>
                </c:pt>
                <c:pt idx="6932">
                  <c:v>870</c:v>
                </c:pt>
                <c:pt idx="6933">
                  <c:v>870</c:v>
                </c:pt>
                <c:pt idx="6934">
                  <c:v>870</c:v>
                </c:pt>
                <c:pt idx="6935">
                  <c:v>870</c:v>
                </c:pt>
                <c:pt idx="6936">
                  <c:v>870</c:v>
                </c:pt>
                <c:pt idx="6937">
                  <c:v>870</c:v>
                </c:pt>
                <c:pt idx="6938">
                  <c:v>870</c:v>
                </c:pt>
                <c:pt idx="6939">
                  <c:v>870</c:v>
                </c:pt>
                <c:pt idx="6940">
                  <c:v>870</c:v>
                </c:pt>
                <c:pt idx="6941">
                  <c:v>870</c:v>
                </c:pt>
                <c:pt idx="6942">
                  <c:v>870</c:v>
                </c:pt>
                <c:pt idx="6943">
                  <c:v>870</c:v>
                </c:pt>
                <c:pt idx="6944">
                  <c:v>870</c:v>
                </c:pt>
                <c:pt idx="6945">
                  <c:v>870</c:v>
                </c:pt>
                <c:pt idx="6946">
                  <c:v>870</c:v>
                </c:pt>
                <c:pt idx="6947">
                  <c:v>870</c:v>
                </c:pt>
                <c:pt idx="6948">
                  <c:v>870</c:v>
                </c:pt>
                <c:pt idx="6949">
                  <c:v>870</c:v>
                </c:pt>
                <c:pt idx="6950">
                  <c:v>870</c:v>
                </c:pt>
                <c:pt idx="6951">
                  <c:v>870</c:v>
                </c:pt>
                <c:pt idx="6952">
                  <c:v>870</c:v>
                </c:pt>
                <c:pt idx="6953">
                  <c:v>870</c:v>
                </c:pt>
                <c:pt idx="6954">
                  <c:v>870</c:v>
                </c:pt>
                <c:pt idx="6955">
                  <c:v>870</c:v>
                </c:pt>
                <c:pt idx="6956">
                  <c:v>870</c:v>
                </c:pt>
                <c:pt idx="6957">
                  <c:v>870</c:v>
                </c:pt>
                <c:pt idx="6958">
                  <c:v>870</c:v>
                </c:pt>
                <c:pt idx="6959">
                  <c:v>870</c:v>
                </c:pt>
                <c:pt idx="6960">
                  <c:v>870</c:v>
                </c:pt>
                <c:pt idx="6961">
                  <c:v>870</c:v>
                </c:pt>
                <c:pt idx="6962">
                  <c:v>870</c:v>
                </c:pt>
                <c:pt idx="6963">
                  <c:v>870</c:v>
                </c:pt>
                <c:pt idx="6964">
                  <c:v>870</c:v>
                </c:pt>
                <c:pt idx="6965">
                  <c:v>870</c:v>
                </c:pt>
                <c:pt idx="6966">
                  <c:v>870</c:v>
                </c:pt>
                <c:pt idx="6967">
                  <c:v>870</c:v>
                </c:pt>
                <c:pt idx="6968">
                  <c:v>870</c:v>
                </c:pt>
                <c:pt idx="6969">
                  <c:v>870</c:v>
                </c:pt>
                <c:pt idx="6970">
                  <c:v>870</c:v>
                </c:pt>
                <c:pt idx="6971">
                  <c:v>870</c:v>
                </c:pt>
                <c:pt idx="6972">
                  <c:v>870</c:v>
                </c:pt>
                <c:pt idx="6973">
                  <c:v>870</c:v>
                </c:pt>
                <c:pt idx="6974">
                  <c:v>870</c:v>
                </c:pt>
                <c:pt idx="6975">
                  <c:v>870</c:v>
                </c:pt>
                <c:pt idx="6976">
                  <c:v>870</c:v>
                </c:pt>
                <c:pt idx="6977">
                  <c:v>870</c:v>
                </c:pt>
                <c:pt idx="6978">
                  <c:v>870</c:v>
                </c:pt>
                <c:pt idx="6979">
                  <c:v>870</c:v>
                </c:pt>
                <c:pt idx="6980">
                  <c:v>870</c:v>
                </c:pt>
                <c:pt idx="6981">
                  <c:v>870</c:v>
                </c:pt>
                <c:pt idx="6982">
                  <c:v>870</c:v>
                </c:pt>
                <c:pt idx="6983">
                  <c:v>870</c:v>
                </c:pt>
                <c:pt idx="6984">
                  <c:v>870</c:v>
                </c:pt>
                <c:pt idx="6985">
                  <c:v>870</c:v>
                </c:pt>
                <c:pt idx="6986">
                  <c:v>870</c:v>
                </c:pt>
                <c:pt idx="6987">
                  <c:v>870</c:v>
                </c:pt>
                <c:pt idx="6988">
                  <c:v>870</c:v>
                </c:pt>
                <c:pt idx="6989">
                  <c:v>870</c:v>
                </c:pt>
                <c:pt idx="6990">
                  <c:v>870</c:v>
                </c:pt>
                <c:pt idx="6991">
                  <c:v>870</c:v>
                </c:pt>
                <c:pt idx="6992">
                  <c:v>870</c:v>
                </c:pt>
                <c:pt idx="6993">
                  <c:v>870</c:v>
                </c:pt>
                <c:pt idx="6994">
                  <c:v>870</c:v>
                </c:pt>
                <c:pt idx="6995">
                  <c:v>870</c:v>
                </c:pt>
                <c:pt idx="6996">
                  <c:v>870</c:v>
                </c:pt>
                <c:pt idx="6997">
                  <c:v>870</c:v>
                </c:pt>
                <c:pt idx="6998">
                  <c:v>870</c:v>
                </c:pt>
                <c:pt idx="6999">
                  <c:v>870</c:v>
                </c:pt>
                <c:pt idx="7000">
                  <c:v>870</c:v>
                </c:pt>
                <c:pt idx="7001">
                  <c:v>870</c:v>
                </c:pt>
                <c:pt idx="7002">
                  <c:v>870</c:v>
                </c:pt>
                <c:pt idx="7003">
                  <c:v>870</c:v>
                </c:pt>
                <c:pt idx="7004">
                  <c:v>870</c:v>
                </c:pt>
                <c:pt idx="7005">
                  <c:v>870</c:v>
                </c:pt>
                <c:pt idx="7006">
                  <c:v>870</c:v>
                </c:pt>
                <c:pt idx="7007">
                  <c:v>870</c:v>
                </c:pt>
                <c:pt idx="7008">
                  <c:v>870</c:v>
                </c:pt>
                <c:pt idx="7009">
                  <c:v>870</c:v>
                </c:pt>
                <c:pt idx="7010">
                  <c:v>870</c:v>
                </c:pt>
                <c:pt idx="7011">
                  <c:v>870</c:v>
                </c:pt>
                <c:pt idx="7012">
                  <c:v>870</c:v>
                </c:pt>
                <c:pt idx="7013">
                  <c:v>870</c:v>
                </c:pt>
                <c:pt idx="7014">
                  <c:v>870</c:v>
                </c:pt>
                <c:pt idx="7015">
                  <c:v>870</c:v>
                </c:pt>
                <c:pt idx="7016">
                  <c:v>870</c:v>
                </c:pt>
                <c:pt idx="7017">
                  <c:v>870</c:v>
                </c:pt>
                <c:pt idx="7018">
                  <c:v>870</c:v>
                </c:pt>
                <c:pt idx="7019">
                  <c:v>870</c:v>
                </c:pt>
                <c:pt idx="7020">
                  <c:v>870</c:v>
                </c:pt>
                <c:pt idx="7021">
                  <c:v>870</c:v>
                </c:pt>
                <c:pt idx="7022">
                  <c:v>870</c:v>
                </c:pt>
                <c:pt idx="7023">
                  <c:v>870</c:v>
                </c:pt>
                <c:pt idx="7024">
                  <c:v>870</c:v>
                </c:pt>
                <c:pt idx="7025">
                  <c:v>870</c:v>
                </c:pt>
                <c:pt idx="7026">
                  <c:v>870</c:v>
                </c:pt>
                <c:pt idx="7027">
                  <c:v>870</c:v>
                </c:pt>
                <c:pt idx="7028">
                  <c:v>870</c:v>
                </c:pt>
                <c:pt idx="7029">
                  <c:v>870</c:v>
                </c:pt>
                <c:pt idx="7030">
                  <c:v>870</c:v>
                </c:pt>
                <c:pt idx="7031">
                  <c:v>870</c:v>
                </c:pt>
                <c:pt idx="7032">
                  <c:v>870</c:v>
                </c:pt>
                <c:pt idx="7033">
                  <c:v>870</c:v>
                </c:pt>
                <c:pt idx="7034">
                  <c:v>870</c:v>
                </c:pt>
                <c:pt idx="7035">
                  <c:v>870</c:v>
                </c:pt>
                <c:pt idx="7036">
                  <c:v>870</c:v>
                </c:pt>
                <c:pt idx="7037">
                  <c:v>870</c:v>
                </c:pt>
                <c:pt idx="7038">
                  <c:v>870</c:v>
                </c:pt>
                <c:pt idx="7039">
                  <c:v>870</c:v>
                </c:pt>
                <c:pt idx="7040">
                  <c:v>870</c:v>
                </c:pt>
                <c:pt idx="7041">
                  <c:v>870</c:v>
                </c:pt>
                <c:pt idx="7042">
                  <c:v>870</c:v>
                </c:pt>
                <c:pt idx="7043">
                  <c:v>870</c:v>
                </c:pt>
                <c:pt idx="7044">
                  <c:v>870</c:v>
                </c:pt>
                <c:pt idx="7045">
                  <c:v>870</c:v>
                </c:pt>
                <c:pt idx="7046">
                  <c:v>870</c:v>
                </c:pt>
                <c:pt idx="7047">
                  <c:v>870</c:v>
                </c:pt>
                <c:pt idx="7048">
                  <c:v>870</c:v>
                </c:pt>
                <c:pt idx="7049">
                  <c:v>870</c:v>
                </c:pt>
                <c:pt idx="7050">
                  <c:v>870</c:v>
                </c:pt>
                <c:pt idx="7051">
                  <c:v>870</c:v>
                </c:pt>
                <c:pt idx="7052">
                  <c:v>870</c:v>
                </c:pt>
                <c:pt idx="7053">
                  <c:v>870</c:v>
                </c:pt>
                <c:pt idx="7054">
                  <c:v>870</c:v>
                </c:pt>
                <c:pt idx="7055">
                  <c:v>870</c:v>
                </c:pt>
                <c:pt idx="7056">
                  <c:v>870</c:v>
                </c:pt>
                <c:pt idx="7057">
                  <c:v>870</c:v>
                </c:pt>
                <c:pt idx="7058">
                  <c:v>870</c:v>
                </c:pt>
                <c:pt idx="7059">
                  <c:v>870</c:v>
                </c:pt>
                <c:pt idx="7060">
                  <c:v>870</c:v>
                </c:pt>
                <c:pt idx="7061">
                  <c:v>870</c:v>
                </c:pt>
                <c:pt idx="7062">
                  <c:v>870</c:v>
                </c:pt>
                <c:pt idx="7063">
                  <c:v>870</c:v>
                </c:pt>
                <c:pt idx="7064">
                  <c:v>870</c:v>
                </c:pt>
                <c:pt idx="7065">
                  <c:v>870</c:v>
                </c:pt>
                <c:pt idx="7066">
                  <c:v>870</c:v>
                </c:pt>
                <c:pt idx="7067">
                  <c:v>870</c:v>
                </c:pt>
                <c:pt idx="7068">
                  <c:v>870</c:v>
                </c:pt>
                <c:pt idx="7069">
                  <c:v>870</c:v>
                </c:pt>
                <c:pt idx="7070">
                  <c:v>870</c:v>
                </c:pt>
                <c:pt idx="7071">
                  <c:v>870</c:v>
                </c:pt>
                <c:pt idx="7072">
                  <c:v>870</c:v>
                </c:pt>
                <c:pt idx="7073">
                  <c:v>870</c:v>
                </c:pt>
                <c:pt idx="7074">
                  <c:v>870</c:v>
                </c:pt>
                <c:pt idx="7075">
                  <c:v>870</c:v>
                </c:pt>
                <c:pt idx="7076">
                  <c:v>870</c:v>
                </c:pt>
                <c:pt idx="7077">
                  <c:v>870</c:v>
                </c:pt>
                <c:pt idx="7078">
                  <c:v>870</c:v>
                </c:pt>
                <c:pt idx="7079">
                  <c:v>870</c:v>
                </c:pt>
                <c:pt idx="7080">
                  <c:v>870</c:v>
                </c:pt>
                <c:pt idx="7081">
                  <c:v>870</c:v>
                </c:pt>
                <c:pt idx="7082">
                  <c:v>870</c:v>
                </c:pt>
                <c:pt idx="7083">
                  <c:v>870</c:v>
                </c:pt>
                <c:pt idx="7084">
                  <c:v>870</c:v>
                </c:pt>
                <c:pt idx="7085">
                  <c:v>870</c:v>
                </c:pt>
                <c:pt idx="7086">
                  <c:v>870</c:v>
                </c:pt>
                <c:pt idx="7087">
                  <c:v>870</c:v>
                </c:pt>
                <c:pt idx="7088">
                  <c:v>870</c:v>
                </c:pt>
                <c:pt idx="7089">
                  <c:v>870</c:v>
                </c:pt>
                <c:pt idx="7090">
                  <c:v>870</c:v>
                </c:pt>
                <c:pt idx="7091">
                  <c:v>870</c:v>
                </c:pt>
                <c:pt idx="7092">
                  <c:v>870</c:v>
                </c:pt>
                <c:pt idx="7093">
                  <c:v>870</c:v>
                </c:pt>
                <c:pt idx="7094">
                  <c:v>870</c:v>
                </c:pt>
                <c:pt idx="7095">
                  <c:v>870</c:v>
                </c:pt>
                <c:pt idx="7096">
                  <c:v>870</c:v>
                </c:pt>
                <c:pt idx="7097">
                  <c:v>870</c:v>
                </c:pt>
                <c:pt idx="7098">
                  <c:v>870</c:v>
                </c:pt>
                <c:pt idx="7099">
                  <c:v>870</c:v>
                </c:pt>
                <c:pt idx="7100">
                  <c:v>870</c:v>
                </c:pt>
                <c:pt idx="7101">
                  <c:v>870</c:v>
                </c:pt>
                <c:pt idx="7102">
                  <c:v>870</c:v>
                </c:pt>
                <c:pt idx="7103">
                  <c:v>870</c:v>
                </c:pt>
                <c:pt idx="7104">
                  <c:v>870</c:v>
                </c:pt>
                <c:pt idx="7105">
                  <c:v>870</c:v>
                </c:pt>
                <c:pt idx="7106">
                  <c:v>870</c:v>
                </c:pt>
                <c:pt idx="7107">
                  <c:v>870</c:v>
                </c:pt>
                <c:pt idx="7108">
                  <c:v>870</c:v>
                </c:pt>
                <c:pt idx="7109">
                  <c:v>870</c:v>
                </c:pt>
                <c:pt idx="7110">
                  <c:v>870</c:v>
                </c:pt>
                <c:pt idx="7111">
                  <c:v>870</c:v>
                </c:pt>
                <c:pt idx="7112">
                  <c:v>870</c:v>
                </c:pt>
                <c:pt idx="7113">
                  <c:v>870</c:v>
                </c:pt>
                <c:pt idx="7114">
                  <c:v>870</c:v>
                </c:pt>
                <c:pt idx="7115">
                  <c:v>870</c:v>
                </c:pt>
                <c:pt idx="7116">
                  <c:v>870</c:v>
                </c:pt>
                <c:pt idx="7117">
                  <c:v>870</c:v>
                </c:pt>
                <c:pt idx="7118">
                  <c:v>870</c:v>
                </c:pt>
                <c:pt idx="7119">
                  <c:v>870</c:v>
                </c:pt>
                <c:pt idx="7120">
                  <c:v>870</c:v>
                </c:pt>
                <c:pt idx="7121">
                  <c:v>870</c:v>
                </c:pt>
                <c:pt idx="7122">
                  <c:v>870</c:v>
                </c:pt>
                <c:pt idx="7123">
                  <c:v>870</c:v>
                </c:pt>
                <c:pt idx="7124">
                  <c:v>870</c:v>
                </c:pt>
                <c:pt idx="7125">
                  <c:v>870</c:v>
                </c:pt>
                <c:pt idx="7126">
                  <c:v>870</c:v>
                </c:pt>
                <c:pt idx="7127">
                  <c:v>870</c:v>
                </c:pt>
                <c:pt idx="7128">
                  <c:v>870</c:v>
                </c:pt>
                <c:pt idx="7129">
                  <c:v>870</c:v>
                </c:pt>
                <c:pt idx="7130">
                  <c:v>870</c:v>
                </c:pt>
                <c:pt idx="7131">
                  <c:v>870</c:v>
                </c:pt>
                <c:pt idx="7132">
                  <c:v>870</c:v>
                </c:pt>
                <c:pt idx="7133">
                  <c:v>870</c:v>
                </c:pt>
                <c:pt idx="7134">
                  <c:v>870</c:v>
                </c:pt>
                <c:pt idx="7135">
                  <c:v>870</c:v>
                </c:pt>
                <c:pt idx="7136">
                  <c:v>870</c:v>
                </c:pt>
                <c:pt idx="7137">
                  <c:v>870</c:v>
                </c:pt>
                <c:pt idx="7138">
                  <c:v>870</c:v>
                </c:pt>
                <c:pt idx="7139">
                  <c:v>870</c:v>
                </c:pt>
                <c:pt idx="7140">
                  <c:v>870</c:v>
                </c:pt>
                <c:pt idx="7141">
                  <c:v>870</c:v>
                </c:pt>
                <c:pt idx="7142">
                  <c:v>870</c:v>
                </c:pt>
                <c:pt idx="7143">
                  <c:v>870</c:v>
                </c:pt>
                <c:pt idx="7144">
                  <c:v>870</c:v>
                </c:pt>
                <c:pt idx="7145">
                  <c:v>870</c:v>
                </c:pt>
                <c:pt idx="7146">
                  <c:v>870</c:v>
                </c:pt>
                <c:pt idx="7147">
                  <c:v>870</c:v>
                </c:pt>
                <c:pt idx="7148">
                  <c:v>870</c:v>
                </c:pt>
                <c:pt idx="7149">
                  <c:v>870</c:v>
                </c:pt>
                <c:pt idx="7150">
                  <c:v>870</c:v>
                </c:pt>
                <c:pt idx="7151">
                  <c:v>870</c:v>
                </c:pt>
                <c:pt idx="7152">
                  <c:v>870</c:v>
                </c:pt>
                <c:pt idx="7153">
                  <c:v>870</c:v>
                </c:pt>
                <c:pt idx="7154">
                  <c:v>870</c:v>
                </c:pt>
                <c:pt idx="7155">
                  <c:v>870</c:v>
                </c:pt>
                <c:pt idx="7156">
                  <c:v>870</c:v>
                </c:pt>
                <c:pt idx="7157">
                  <c:v>870</c:v>
                </c:pt>
                <c:pt idx="7158">
                  <c:v>870</c:v>
                </c:pt>
                <c:pt idx="7159">
                  <c:v>870</c:v>
                </c:pt>
                <c:pt idx="7160">
                  <c:v>870</c:v>
                </c:pt>
                <c:pt idx="7161">
                  <c:v>870</c:v>
                </c:pt>
                <c:pt idx="7162">
                  <c:v>870</c:v>
                </c:pt>
                <c:pt idx="7163">
                  <c:v>870</c:v>
                </c:pt>
                <c:pt idx="7164">
                  <c:v>870</c:v>
                </c:pt>
                <c:pt idx="7165">
                  <c:v>870</c:v>
                </c:pt>
                <c:pt idx="7166">
                  <c:v>870</c:v>
                </c:pt>
                <c:pt idx="7167">
                  <c:v>870</c:v>
                </c:pt>
                <c:pt idx="7168">
                  <c:v>870</c:v>
                </c:pt>
                <c:pt idx="7169">
                  <c:v>870</c:v>
                </c:pt>
                <c:pt idx="7170">
                  <c:v>870</c:v>
                </c:pt>
                <c:pt idx="7171">
                  <c:v>870</c:v>
                </c:pt>
                <c:pt idx="7172">
                  <c:v>870</c:v>
                </c:pt>
                <c:pt idx="7173">
                  <c:v>870</c:v>
                </c:pt>
                <c:pt idx="7174">
                  <c:v>870</c:v>
                </c:pt>
                <c:pt idx="7175">
                  <c:v>870</c:v>
                </c:pt>
                <c:pt idx="7176">
                  <c:v>870</c:v>
                </c:pt>
                <c:pt idx="7177">
                  <c:v>870</c:v>
                </c:pt>
                <c:pt idx="7178">
                  <c:v>870</c:v>
                </c:pt>
                <c:pt idx="7179">
                  <c:v>870</c:v>
                </c:pt>
                <c:pt idx="7180">
                  <c:v>870</c:v>
                </c:pt>
                <c:pt idx="7181">
                  <c:v>870</c:v>
                </c:pt>
                <c:pt idx="7182">
                  <c:v>870</c:v>
                </c:pt>
                <c:pt idx="7183">
                  <c:v>870</c:v>
                </c:pt>
                <c:pt idx="7184">
                  <c:v>870</c:v>
                </c:pt>
                <c:pt idx="7185">
                  <c:v>870</c:v>
                </c:pt>
                <c:pt idx="7186">
                  <c:v>870</c:v>
                </c:pt>
                <c:pt idx="7187">
                  <c:v>870</c:v>
                </c:pt>
                <c:pt idx="7188">
                  <c:v>870</c:v>
                </c:pt>
                <c:pt idx="7189">
                  <c:v>870</c:v>
                </c:pt>
                <c:pt idx="7190">
                  <c:v>870</c:v>
                </c:pt>
                <c:pt idx="7191">
                  <c:v>870</c:v>
                </c:pt>
                <c:pt idx="7192">
                  <c:v>870</c:v>
                </c:pt>
                <c:pt idx="7193">
                  <c:v>870</c:v>
                </c:pt>
                <c:pt idx="7194">
                  <c:v>870</c:v>
                </c:pt>
                <c:pt idx="7195">
                  <c:v>870</c:v>
                </c:pt>
                <c:pt idx="7196">
                  <c:v>870</c:v>
                </c:pt>
                <c:pt idx="7197">
                  <c:v>870</c:v>
                </c:pt>
                <c:pt idx="7198">
                  <c:v>870</c:v>
                </c:pt>
                <c:pt idx="7199">
                  <c:v>870</c:v>
                </c:pt>
                <c:pt idx="7200">
                  <c:v>870</c:v>
                </c:pt>
                <c:pt idx="7201">
                  <c:v>870</c:v>
                </c:pt>
                <c:pt idx="7202">
                  <c:v>870</c:v>
                </c:pt>
                <c:pt idx="7203">
                  <c:v>870</c:v>
                </c:pt>
                <c:pt idx="7204">
                  <c:v>870</c:v>
                </c:pt>
                <c:pt idx="7205">
                  <c:v>870</c:v>
                </c:pt>
                <c:pt idx="7206">
                  <c:v>870</c:v>
                </c:pt>
                <c:pt idx="7207">
                  <c:v>870</c:v>
                </c:pt>
                <c:pt idx="7208">
                  <c:v>870</c:v>
                </c:pt>
                <c:pt idx="7209">
                  <c:v>870</c:v>
                </c:pt>
                <c:pt idx="7210">
                  <c:v>870</c:v>
                </c:pt>
                <c:pt idx="7211">
                  <c:v>870</c:v>
                </c:pt>
                <c:pt idx="7212">
                  <c:v>870</c:v>
                </c:pt>
                <c:pt idx="7213">
                  <c:v>870</c:v>
                </c:pt>
                <c:pt idx="7214">
                  <c:v>870</c:v>
                </c:pt>
                <c:pt idx="7215">
                  <c:v>870</c:v>
                </c:pt>
                <c:pt idx="7216">
                  <c:v>870</c:v>
                </c:pt>
                <c:pt idx="7217">
                  <c:v>870</c:v>
                </c:pt>
                <c:pt idx="7218">
                  <c:v>870</c:v>
                </c:pt>
                <c:pt idx="7219">
                  <c:v>870</c:v>
                </c:pt>
                <c:pt idx="7220">
                  <c:v>870</c:v>
                </c:pt>
                <c:pt idx="7221">
                  <c:v>870</c:v>
                </c:pt>
                <c:pt idx="7222">
                  <c:v>870</c:v>
                </c:pt>
                <c:pt idx="7223">
                  <c:v>870</c:v>
                </c:pt>
                <c:pt idx="7224">
                  <c:v>870</c:v>
                </c:pt>
                <c:pt idx="7225">
                  <c:v>870</c:v>
                </c:pt>
                <c:pt idx="7226">
                  <c:v>870</c:v>
                </c:pt>
                <c:pt idx="7227">
                  <c:v>870</c:v>
                </c:pt>
                <c:pt idx="7228">
                  <c:v>870</c:v>
                </c:pt>
                <c:pt idx="7229">
                  <c:v>870</c:v>
                </c:pt>
                <c:pt idx="7230">
                  <c:v>870</c:v>
                </c:pt>
                <c:pt idx="7231">
                  <c:v>870</c:v>
                </c:pt>
                <c:pt idx="7232">
                  <c:v>870</c:v>
                </c:pt>
                <c:pt idx="7233">
                  <c:v>870</c:v>
                </c:pt>
                <c:pt idx="7234">
                  <c:v>870</c:v>
                </c:pt>
                <c:pt idx="7235">
                  <c:v>870</c:v>
                </c:pt>
                <c:pt idx="7236">
                  <c:v>870</c:v>
                </c:pt>
                <c:pt idx="7237">
                  <c:v>870</c:v>
                </c:pt>
                <c:pt idx="7238">
                  <c:v>870</c:v>
                </c:pt>
                <c:pt idx="7239">
                  <c:v>870</c:v>
                </c:pt>
                <c:pt idx="7240">
                  <c:v>870</c:v>
                </c:pt>
                <c:pt idx="7241">
                  <c:v>870</c:v>
                </c:pt>
                <c:pt idx="7242">
                  <c:v>870</c:v>
                </c:pt>
                <c:pt idx="7243">
                  <c:v>870</c:v>
                </c:pt>
                <c:pt idx="7244">
                  <c:v>870</c:v>
                </c:pt>
                <c:pt idx="7245">
                  <c:v>870</c:v>
                </c:pt>
                <c:pt idx="7246">
                  <c:v>870</c:v>
                </c:pt>
                <c:pt idx="7247">
                  <c:v>870</c:v>
                </c:pt>
                <c:pt idx="7248">
                  <c:v>870</c:v>
                </c:pt>
                <c:pt idx="7249">
                  <c:v>870</c:v>
                </c:pt>
                <c:pt idx="7250">
                  <c:v>870</c:v>
                </c:pt>
                <c:pt idx="7251">
                  <c:v>870</c:v>
                </c:pt>
                <c:pt idx="7252">
                  <c:v>870</c:v>
                </c:pt>
                <c:pt idx="7253">
                  <c:v>870</c:v>
                </c:pt>
                <c:pt idx="7254">
                  <c:v>870</c:v>
                </c:pt>
                <c:pt idx="7255">
                  <c:v>870</c:v>
                </c:pt>
                <c:pt idx="7256">
                  <c:v>870</c:v>
                </c:pt>
                <c:pt idx="7257">
                  <c:v>870</c:v>
                </c:pt>
                <c:pt idx="7258">
                  <c:v>870</c:v>
                </c:pt>
                <c:pt idx="7259">
                  <c:v>870</c:v>
                </c:pt>
                <c:pt idx="7260">
                  <c:v>870</c:v>
                </c:pt>
                <c:pt idx="7261">
                  <c:v>870</c:v>
                </c:pt>
                <c:pt idx="7262">
                  <c:v>870</c:v>
                </c:pt>
                <c:pt idx="7263">
                  <c:v>870</c:v>
                </c:pt>
                <c:pt idx="7264">
                  <c:v>870</c:v>
                </c:pt>
                <c:pt idx="7265">
                  <c:v>870</c:v>
                </c:pt>
                <c:pt idx="7266">
                  <c:v>870</c:v>
                </c:pt>
                <c:pt idx="7267">
                  <c:v>870</c:v>
                </c:pt>
                <c:pt idx="7268">
                  <c:v>870</c:v>
                </c:pt>
                <c:pt idx="7269">
                  <c:v>870</c:v>
                </c:pt>
                <c:pt idx="7270">
                  <c:v>870</c:v>
                </c:pt>
                <c:pt idx="7271">
                  <c:v>870</c:v>
                </c:pt>
                <c:pt idx="7272">
                  <c:v>870</c:v>
                </c:pt>
                <c:pt idx="7273">
                  <c:v>870</c:v>
                </c:pt>
                <c:pt idx="7274">
                  <c:v>870</c:v>
                </c:pt>
                <c:pt idx="7275">
                  <c:v>870</c:v>
                </c:pt>
                <c:pt idx="7276">
                  <c:v>870</c:v>
                </c:pt>
                <c:pt idx="7277">
                  <c:v>870</c:v>
                </c:pt>
                <c:pt idx="7278">
                  <c:v>870</c:v>
                </c:pt>
                <c:pt idx="7279">
                  <c:v>870</c:v>
                </c:pt>
                <c:pt idx="7280">
                  <c:v>870</c:v>
                </c:pt>
                <c:pt idx="7281">
                  <c:v>870</c:v>
                </c:pt>
                <c:pt idx="7282">
                  <c:v>870</c:v>
                </c:pt>
                <c:pt idx="7283">
                  <c:v>870</c:v>
                </c:pt>
                <c:pt idx="7284">
                  <c:v>870</c:v>
                </c:pt>
                <c:pt idx="7285">
                  <c:v>870</c:v>
                </c:pt>
                <c:pt idx="7286">
                  <c:v>870</c:v>
                </c:pt>
                <c:pt idx="7287">
                  <c:v>870</c:v>
                </c:pt>
                <c:pt idx="7288">
                  <c:v>870</c:v>
                </c:pt>
                <c:pt idx="7289">
                  <c:v>870</c:v>
                </c:pt>
                <c:pt idx="7290">
                  <c:v>870</c:v>
                </c:pt>
                <c:pt idx="7291">
                  <c:v>870</c:v>
                </c:pt>
                <c:pt idx="7292">
                  <c:v>870</c:v>
                </c:pt>
                <c:pt idx="7293">
                  <c:v>870</c:v>
                </c:pt>
                <c:pt idx="7294">
                  <c:v>870</c:v>
                </c:pt>
                <c:pt idx="7295">
                  <c:v>870</c:v>
                </c:pt>
                <c:pt idx="7296">
                  <c:v>870</c:v>
                </c:pt>
                <c:pt idx="7297">
                  <c:v>870</c:v>
                </c:pt>
                <c:pt idx="7298">
                  <c:v>870</c:v>
                </c:pt>
                <c:pt idx="7299">
                  <c:v>870</c:v>
                </c:pt>
                <c:pt idx="7300">
                  <c:v>870</c:v>
                </c:pt>
                <c:pt idx="7301">
                  <c:v>870</c:v>
                </c:pt>
                <c:pt idx="7302">
                  <c:v>870</c:v>
                </c:pt>
                <c:pt idx="7303">
                  <c:v>870</c:v>
                </c:pt>
                <c:pt idx="7304">
                  <c:v>870</c:v>
                </c:pt>
                <c:pt idx="7305">
                  <c:v>870</c:v>
                </c:pt>
                <c:pt idx="7306">
                  <c:v>870</c:v>
                </c:pt>
                <c:pt idx="7307">
                  <c:v>870</c:v>
                </c:pt>
                <c:pt idx="7308">
                  <c:v>870</c:v>
                </c:pt>
                <c:pt idx="7309">
                  <c:v>870</c:v>
                </c:pt>
                <c:pt idx="7310">
                  <c:v>870</c:v>
                </c:pt>
                <c:pt idx="7311">
                  <c:v>870</c:v>
                </c:pt>
                <c:pt idx="7312">
                  <c:v>870</c:v>
                </c:pt>
                <c:pt idx="7313">
                  <c:v>870</c:v>
                </c:pt>
                <c:pt idx="7314">
                  <c:v>870</c:v>
                </c:pt>
                <c:pt idx="7315">
                  <c:v>870</c:v>
                </c:pt>
                <c:pt idx="7316">
                  <c:v>870</c:v>
                </c:pt>
                <c:pt idx="7317">
                  <c:v>870</c:v>
                </c:pt>
                <c:pt idx="7318">
                  <c:v>870</c:v>
                </c:pt>
                <c:pt idx="7319">
                  <c:v>870</c:v>
                </c:pt>
                <c:pt idx="7320">
                  <c:v>870</c:v>
                </c:pt>
                <c:pt idx="7321">
                  <c:v>870</c:v>
                </c:pt>
                <c:pt idx="7322">
                  <c:v>870</c:v>
                </c:pt>
                <c:pt idx="7323">
                  <c:v>870</c:v>
                </c:pt>
                <c:pt idx="7324">
                  <c:v>870</c:v>
                </c:pt>
                <c:pt idx="7325">
                  <c:v>870</c:v>
                </c:pt>
                <c:pt idx="7326">
                  <c:v>870</c:v>
                </c:pt>
                <c:pt idx="7327">
                  <c:v>870</c:v>
                </c:pt>
                <c:pt idx="7328">
                  <c:v>870</c:v>
                </c:pt>
                <c:pt idx="7329">
                  <c:v>870</c:v>
                </c:pt>
                <c:pt idx="7330">
                  <c:v>870</c:v>
                </c:pt>
                <c:pt idx="7331">
                  <c:v>870</c:v>
                </c:pt>
                <c:pt idx="7332">
                  <c:v>870</c:v>
                </c:pt>
                <c:pt idx="7333">
                  <c:v>870</c:v>
                </c:pt>
                <c:pt idx="7334">
                  <c:v>870</c:v>
                </c:pt>
                <c:pt idx="7335">
                  <c:v>870</c:v>
                </c:pt>
                <c:pt idx="7336">
                  <c:v>870</c:v>
                </c:pt>
                <c:pt idx="7337">
                  <c:v>870</c:v>
                </c:pt>
                <c:pt idx="7338">
                  <c:v>870</c:v>
                </c:pt>
                <c:pt idx="7339">
                  <c:v>870</c:v>
                </c:pt>
                <c:pt idx="7340">
                  <c:v>870</c:v>
                </c:pt>
                <c:pt idx="7341">
                  <c:v>870</c:v>
                </c:pt>
                <c:pt idx="7342">
                  <c:v>870</c:v>
                </c:pt>
                <c:pt idx="7343">
                  <c:v>870</c:v>
                </c:pt>
                <c:pt idx="7344">
                  <c:v>870</c:v>
                </c:pt>
                <c:pt idx="7345">
                  <c:v>870</c:v>
                </c:pt>
                <c:pt idx="7346">
                  <c:v>870</c:v>
                </c:pt>
                <c:pt idx="7347">
                  <c:v>870</c:v>
                </c:pt>
                <c:pt idx="7348">
                  <c:v>870</c:v>
                </c:pt>
                <c:pt idx="7349">
                  <c:v>870</c:v>
                </c:pt>
                <c:pt idx="7350">
                  <c:v>870</c:v>
                </c:pt>
                <c:pt idx="7351">
                  <c:v>870</c:v>
                </c:pt>
                <c:pt idx="7352">
                  <c:v>870</c:v>
                </c:pt>
                <c:pt idx="7353">
                  <c:v>870</c:v>
                </c:pt>
                <c:pt idx="7354">
                  <c:v>870</c:v>
                </c:pt>
                <c:pt idx="7355">
                  <c:v>870</c:v>
                </c:pt>
                <c:pt idx="7356">
                  <c:v>870</c:v>
                </c:pt>
                <c:pt idx="7357">
                  <c:v>870</c:v>
                </c:pt>
                <c:pt idx="7358">
                  <c:v>870</c:v>
                </c:pt>
                <c:pt idx="7359">
                  <c:v>870</c:v>
                </c:pt>
                <c:pt idx="7360">
                  <c:v>870</c:v>
                </c:pt>
                <c:pt idx="7361">
                  <c:v>870</c:v>
                </c:pt>
                <c:pt idx="7362">
                  <c:v>870</c:v>
                </c:pt>
                <c:pt idx="7363">
                  <c:v>870</c:v>
                </c:pt>
                <c:pt idx="7364">
                  <c:v>870</c:v>
                </c:pt>
                <c:pt idx="7365">
                  <c:v>870</c:v>
                </c:pt>
                <c:pt idx="7366">
                  <c:v>870</c:v>
                </c:pt>
                <c:pt idx="7367">
                  <c:v>870</c:v>
                </c:pt>
                <c:pt idx="7368">
                  <c:v>870</c:v>
                </c:pt>
                <c:pt idx="7369">
                  <c:v>870</c:v>
                </c:pt>
                <c:pt idx="7370">
                  <c:v>870</c:v>
                </c:pt>
                <c:pt idx="7371">
                  <c:v>870</c:v>
                </c:pt>
                <c:pt idx="7372">
                  <c:v>870</c:v>
                </c:pt>
                <c:pt idx="7373">
                  <c:v>870</c:v>
                </c:pt>
                <c:pt idx="7374">
                  <c:v>870</c:v>
                </c:pt>
                <c:pt idx="7375">
                  <c:v>870</c:v>
                </c:pt>
                <c:pt idx="7376">
                  <c:v>870</c:v>
                </c:pt>
                <c:pt idx="7377">
                  <c:v>870</c:v>
                </c:pt>
                <c:pt idx="7378">
                  <c:v>870</c:v>
                </c:pt>
                <c:pt idx="7379">
                  <c:v>870</c:v>
                </c:pt>
                <c:pt idx="7380">
                  <c:v>870</c:v>
                </c:pt>
                <c:pt idx="7381">
                  <c:v>870</c:v>
                </c:pt>
                <c:pt idx="7382">
                  <c:v>870</c:v>
                </c:pt>
                <c:pt idx="7383">
                  <c:v>870</c:v>
                </c:pt>
                <c:pt idx="7384">
                  <c:v>870</c:v>
                </c:pt>
                <c:pt idx="7385">
                  <c:v>870</c:v>
                </c:pt>
                <c:pt idx="7386">
                  <c:v>870</c:v>
                </c:pt>
                <c:pt idx="7387">
                  <c:v>870</c:v>
                </c:pt>
                <c:pt idx="7388">
                  <c:v>870</c:v>
                </c:pt>
                <c:pt idx="7389">
                  <c:v>870</c:v>
                </c:pt>
                <c:pt idx="7390">
                  <c:v>870</c:v>
                </c:pt>
                <c:pt idx="7391">
                  <c:v>870</c:v>
                </c:pt>
                <c:pt idx="7392">
                  <c:v>870</c:v>
                </c:pt>
                <c:pt idx="7393">
                  <c:v>870</c:v>
                </c:pt>
                <c:pt idx="7394">
                  <c:v>870</c:v>
                </c:pt>
                <c:pt idx="7395">
                  <c:v>870</c:v>
                </c:pt>
                <c:pt idx="7396">
                  <c:v>870</c:v>
                </c:pt>
                <c:pt idx="7397">
                  <c:v>870</c:v>
                </c:pt>
                <c:pt idx="7398">
                  <c:v>870</c:v>
                </c:pt>
                <c:pt idx="7399">
                  <c:v>870</c:v>
                </c:pt>
                <c:pt idx="7400">
                  <c:v>870</c:v>
                </c:pt>
                <c:pt idx="7401">
                  <c:v>870</c:v>
                </c:pt>
                <c:pt idx="7402">
                  <c:v>870</c:v>
                </c:pt>
                <c:pt idx="7403">
                  <c:v>870</c:v>
                </c:pt>
                <c:pt idx="7404">
                  <c:v>870</c:v>
                </c:pt>
                <c:pt idx="7405">
                  <c:v>870</c:v>
                </c:pt>
                <c:pt idx="7406">
                  <c:v>870</c:v>
                </c:pt>
                <c:pt idx="7407">
                  <c:v>870</c:v>
                </c:pt>
                <c:pt idx="7408">
                  <c:v>870</c:v>
                </c:pt>
                <c:pt idx="7409">
                  <c:v>870</c:v>
                </c:pt>
                <c:pt idx="7410">
                  <c:v>870</c:v>
                </c:pt>
                <c:pt idx="7411">
                  <c:v>870</c:v>
                </c:pt>
                <c:pt idx="7412">
                  <c:v>870</c:v>
                </c:pt>
                <c:pt idx="7413">
                  <c:v>870</c:v>
                </c:pt>
                <c:pt idx="7414">
                  <c:v>870</c:v>
                </c:pt>
                <c:pt idx="7415">
                  <c:v>870</c:v>
                </c:pt>
                <c:pt idx="7416">
                  <c:v>870</c:v>
                </c:pt>
                <c:pt idx="7417">
                  <c:v>870</c:v>
                </c:pt>
                <c:pt idx="7418">
                  <c:v>870</c:v>
                </c:pt>
                <c:pt idx="7419">
                  <c:v>870</c:v>
                </c:pt>
                <c:pt idx="7420">
                  <c:v>870</c:v>
                </c:pt>
                <c:pt idx="7421">
                  <c:v>870</c:v>
                </c:pt>
                <c:pt idx="7422">
                  <c:v>870</c:v>
                </c:pt>
                <c:pt idx="7423">
                  <c:v>870</c:v>
                </c:pt>
                <c:pt idx="7424">
                  <c:v>870</c:v>
                </c:pt>
                <c:pt idx="7425">
                  <c:v>870</c:v>
                </c:pt>
                <c:pt idx="7426">
                  <c:v>870</c:v>
                </c:pt>
                <c:pt idx="7427">
                  <c:v>870</c:v>
                </c:pt>
                <c:pt idx="7428">
                  <c:v>870</c:v>
                </c:pt>
                <c:pt idx="7429">
                  <c:v>870</c:v>
                </c:pt>
                <c:pt idx="7430">
                  <c:v>870</c:v>
                </c:pt>
                <c:pt idx="7431">
                  <c:v>870</c:v>
                </c:pt>
                <c:pt idx="7432">
                  <c:v>870</c:v>
                </c:pt>
                <c:pt idx="7433">
                  <c:v>870</c:v>
                </c:pt>
                <c:pt idx="7434">
                  <c:v>870</c:v>
                </c:pt>
                <c:pt idx="7435">
                  <c:v>870</c:v>
                </c:pt>
                <c:pt idx="7436">
                  <c:v>870</c:v>
                </c:pt>
                <c:pt idx="7437">
                  <c:v>870</c:v>
                </c:pt>
                <c:pt idx="7438">
                  <c:v>870</c:v>
                </c:pt>
                <c:pt idx="7439">
                  <c:v>870</c:v>
                </c:pt>
                <c:pt idx="7440">
                  <c:v>870</c:v>
                </c:pt>
                <c:pt idx="7441">
                  <c:v>870</c:v>
                </c:pt>
                <c:pt idx="7442">
                  <c:v>870</c:v>
                </c:pt>
                <c:pt idx="7443">
                  <c:v>870</c:v>
                </c:pt>
                <c:pt idx="7444">
                  <c:v>870</c:v>
                </c:pt>
                <c:pt idx="7445">
                  <c:v>870</c:v>
                </c:pt>
                <c:pt idx="7446">
                  <c:v>870</c:v>
                </c:pt>
                <c:pt idx="7447">
                  <c:v>870</c:v>
                </c:pt>
                <c:pt idx="7448">
                  <c:v>870</c:v>
                </c:pt>
                <c:pt idx="7449">
                  <c:v>870</c:v>
                </c:pt>
                <c:pt idx="7450">
                  <c:v>870</c:v>
                </c:pt>
                <c:pt idx="7451">
                  <c:v>870</c:v>
                </c:pt>
                <c:pt idx="7452">
                  <c:v>870</c:v>
                </c:pt>
                <c:pt idx="7453">
                  <c:v>870</c:v>
                </c:pt>
                <c:pt idx="7454">
                  <c:v>870</c:v>
                </c:pt>
                <c:pt idx="7455">
                  <c:v>870</c:v>
                </c:pt>
                <c:pt idx="7456">
                  <c:v>870</c:v>
                </c:pt>
                <c:pt idx="7457">
                  <c:v>870</c:v>
                </c:pt>
                <c:pt idx="7458">
                  <c:v>870</c:v>
                </c:pt>
                <c:pt idx="7459">
                  <c:v>870</c:v>
                </c:pt>
                <c:pt idx="7460">
                  <c:v>870</c:v>
                </c:pt>
                <c:pt idx="7461">
                  <c:v>870</c:v>
                </c:pt>
                <c:pt idx="7462">
                  <c:v>870</c:v>
                </c:pt>
                <c:pt idx="7463">
                  <c:v>870</c:v>
                </c:pt>
                <c:pt idx="7464">
                  <c:v>870</c:v>
                </c:pt>
                <c:pt idx="7465">
                  <c:v>870</c:v>
                </c:pt>
                <c:pt idx="7466">
                  <c:v>870</c:v>
                </c:pt>
                <c:pt idx="7467">
                  <c:v>870</c:v>
                </c:pt>
                <c:pt idx="7468">
                  <c:v>870</c:v>
                </c:pt>
                <c:pt idx="7469">
                  <c:v>870</c:v>
                </c:pt>
                <c:pt idx="7470">
                  <c:v>870</c:v>
                </c:pt>
                <c:pt idx="7471">
                  <c:v>870</c:v>
                </c:pt>
                <c:pt idx="7472">
                  <c:v>870</c:v>
                </c:pt>
                <c:pt idx="7473">
                  <c:v>870</c:v>
                </c:pt>
                <c:pt idx="7474">
                  <c:v>870</c:v>
                </c:pt>
                <c:pt idx="7475">
                  <c:v>870</c:v>
                </c:pt>
                <c:pt idx="7476">
                  <c:v>870</c:v>
                </c:pt>
                <c:pt idx="7477">
                  <c:v>870</c:v>
                </c:pt>
                <c:pt idx="7478">
                  <c:v>870</c:v>
                </c:pt>
                <c:pt idx="7479">
                  <c:v>870</c:v>
                </c:pt>
                <c:pt idx="7480">
                  <c:v>870</c:v>
                </c:pt>
                <c:pt idx="7481">
                  <c:v>870</c:v>
                </c:pt>
                <c:pt idx="7482">
                  <c:v>870</c:v>
                </c:pt>
                <c:pt idx="7483">
                  <c:v>870</c:v>
                </c:pt>
                <c:pt idx="7484">
                  <c:v>870</c:v>
                </c:pt>
                <c:pt idx="7485">
                  <c:v>870</c:v>
                </c:pt>
                <c:pt idx="7486">
                  <c:v>870</c:v>
                </c:pt>
                <c:pt idx="7487">
                  <c:v>870</c:v>
                </c:pt>
                <c:pt idx="7488">
                  <c:v>870</c:v>
                </c:pt>
                <c:pt idx="7489">
                  <c:v>870</c:v>
                </c:pt>
                <c:pt idx="7490">
                  <c:v>870</c:v>
                </c:pt>
                <c:pt idx="7491">
                  <c:v>870</c:v>
                </c:pt>
                <c:pt idx="7492">
                  <c:v>870</c:v>
                </c:pt>
                <c:pt idx="7493">
                  <c:v>870</c:v>
                </c:pt>
                <c:pt idx="7494">
                  <c:v>870</c:v>
                </c:pt>
                <c:pt idx="7495">
                  <c:v>870</c:v>
                </c:pt>
                <c:pt idx="7496">
                  <c:v>870</c:v>
                </c:pt>
                <c:pt idx="7497">
                  <c:v>870</c:v>
                </c:pt>
                <c:pt idx="7498">
                  <c:v>870</c:v>
                </c:pt>
                <c:pt idx="7499">
                  <c:v>870</c:v>
                </c:pt>
                <c:pt idx="7500">
                  <c:v>870</c:v>
                </c:pt>
                <c:pt idx="7501">
                  <c:v>870</c:v>
                </c:pt>
                <c:pt idx="7502">
                  <c:v>870</c:v>
                </c:pt>
                <c:pt idx="7503">
                  <c:v>870</c:v>
                </c:pt>
                <c:pt idx="7504">
                  <c:v>870</c:v>
                </c:pt>
                <c:pt idx="7505">
                  <c:v>870</c:v>
                </c:pt>
                <c:pt idx="7506">
                  <c:v>870</c:v>
                </c:pt>
                <c:pt idx="7507">
                  <c:v>870</c:v>
                </c:pt>
                <c:pt idx="7508">
                  <c:v>870</c:v>
                </c:pt>
                <c:pt idx="7509">
                  <c:v>870</c:v>
                </c:pt>
                <c:pt idx="7510">
                  <c:v>870</c:v>
                </c:pt>
                <c:pt idx="7511">
                  <c:v>870</c:v>
                </c:pt>
                <c:pt idx="7512">
                  <c:v>870</c:v>
                </c:pt>
                <c:pt idx="7513">
                  <c:v>870</c:v>
                </c:pt>
                <c:pt idx="7514">
                  <c:v>870</c:v>
                </c:pt>
                <c:pt idx="7515">
                  <c:v>870</c:v>
                </c:pt>
                <c:pt idx="7516">
                  <c:v>870</c:v>
                </c:pt>
                <c:pt idx="7517">
                  <c:v>870</c:v>
                </c:pt>
                <c:pt idx="7518">
                  <c:v>870</c:v>
                </c:pt>
                <c:pt idx="7519">
                  <c:v>870</c:v>
                </c:pt>
                <c:pt idx="7520">
                  <c:v>870</c:v>
                </c:pt>
                <c:pt idx="7521">
                  <c:v>870</c:v>
                </c:pt>
                <c:pt idx="7522">
                  <c:v>870</c:v>
                </c:pt>
                <c:pt idx="7523">
                  <c:v>870</c:v>
                </c:pt>
                <c:pt idx="7524">
                  <c:v>870</c:v>
                </c:pt>
                <c:pt idx="7525">
                  <c:v>870</c:v>
                </c:pt>
                <c:pt idx="7526">
                  <c:v>870</c:v>
                </c:pt>
                <c:pt idx="7527">
                  <c:v>870</c:v>
                </c:pt>
                <c:pt idx="7528">
                  <c:v>870</c:v>
                </c:pt>
                <c:pt idx="7529">
                  <c:v>870</c:v>
                </c:pt>
                <c:pt idx="7530">
                  <c:v>870</c:v>
                </c:pt>
                <c:pt idx="7531">
                  <c:v>870</c:v>
                </c:pt>
                <c:pt idx="7532">
                  <c:v>870</c:v>
                </c:pt>
                <c:pt idx="7533">
                  <c:v>870</c:v>
                </c:pt>
                <c:pt idx="7534">
                  <c:v>870</c:v>
                </c:pt>
                <c:pt idx="7535">
                  <c:v>870</c:v>
                </c:pt>
                <c:pt idx="7536">
                  <c:v>870</c:v>
                </c:pt>
                <c:pt idx="7537">
                  <c:v>870</c:v>
                </c:pt>
                <c:pt idx="7538">
                  <c:v>870</c:v>
                </c:pt>
                <c:pt idx="7539">
                  <c:v>870</c:v>
                </c:pt>
                <c:pt idx="7540">
                  <c:v>870</c:v>
                </c:pt>
                <c:pt idx="7541">
                  <c:v>870</c:v>
                </c:pt>
                <c:pt idx="7542">
                  <c:v>870</c:v>
                </c:pt>
                <c:pt idx="7543">
                  <c:v>870</c:v>
                </c:pt>
                <c:pt idx="7544">
                  <c:v>870</c:v>
                </c:pt>
                <c:pt idx="7545">
                  <c:v>870</c:v>
                </c:pt>
                <c:pt idx="7546">
                  <c:v>870</c:v>
                </c:pt>
                <c:pt idx="7547">
                  <c:v>870</c:v>
                </c:pt>
                <c:pt idx="7548">
                  <c:v>870</c:v>
                </c:pt>
                <c:pt idx="7549">
                  <c:v>870</c:v>
                </c:pt>
                <c:pt idx="7550">
                  <c:v>870</c:v>
                </c:pt>
                <c:pt idx="7551">
                  <c:v>870</c:v>
                </c:pt>
                <c:pt idx="7552">
                  <c:v>870</c:v>
                </c:pt>
                <c:pt idx="7553">
                  <c:v>870</c:v>
                </c:pt>
                <c:pt idx="7554">
                  <c:v>870</c:v>
                </c:pt>
                <c:pt idx="7555">
                  <c:v>870</c:v>
                </c:pt>
                <c:pt idx="7556">
                  <c:v>870</c:v>
                </c:pt>
                <c:pt idx="7557">
                  <c:v>870</c:v>
                </c:pt>
                <c:pt idx="7558">
                  <c:v>870</c:v>
                </c:pt>
                <c:pt idx="7559">
                  <c:v>870</c:v>
                </c:pt>
                <c:pt idx="7560">
                  <c:v>870</c:v>
                </c:pt>
                <c:pt idx="7561">
                  <c:v>870</c:v>
                </c:pt>
                <c:pt idx="7562">
                  <c:v>870</c:v>
                </c:pt>
                <c:pt idx="7563">
                  <c:v>870</c:v>
                </c:pt>
                <c:pt idx="7564">
                  <c:v>870</c:v>
                </c:pt>
                <c:pt idx="7565">
                  <c:v>870</c:v>
                </c:pt>
                <c:pt idx="7566">
                  <c:v>870</c:v>
                </c:pt>
                <c:pt idx="7567">
                  <c:v>870</c:v>
                </c:pt>
                <c:pt idx="7568">
                  <c:v>870</c:v>
                </c:pt>
                <c:pt idx="7569">
                  <c:v>870</c:v>
                </c:pt>
                <c:pt idx="7570">
                  <c:v>870</c:v>
                </c:pt>
                <c:pt idx="7571">
                  <c:v>870</c:v>
                </c:pt>
                <c:pt idx="7572">
                  <c:v>870</c:v>
                </c:pt>
                <c:pt idx="7573">
                  <c:v>870</c:v>
                </c:pt>
                <c:pt idx="7574">
                  <c:v>870</c:v>
                </c:pt>
                <c:pt idx="7575">
                  <c:v>870</c:v>
                </c:pt>
                <c:pt idx="7576">
                  <c:v>870</c:v>
                </c:pt>
                <c:pt idx="7577">
                  <c:v>870</c:v>
                </c:pt>
                <c:pt idx="7578">
                  <c:v>870</c:v>
                </c:pt>
                <c:pt idx="7579">
                  <c:v>870</c:v>
                </c:pt>
                <c:pt idx="7580">
                  <c:v>870</c:v>
                </c:pt>
                <c:pt idx="7581">
                  <c:v>870</c:v>
                </c:pt>
                <c:pt idx="7582">
                  <c:v>870</c:v>
                </c:pt>
                <c:pt idx="7583">
                  <c:v>870</c:v>
                </c:pt>
                <c:pt idx="7584">
                  <c:v>870</c:v>
                </c:pt>
                <c:pt idx="7585">
                  <c:v>870</c:v>
                </c:pt>
                <c:pt idx="7586">
                  <c:v>870</c:v>
                </c:pt>
                <c:pt idx="7587">
                  <c:v>870</c:v>
                </c:pt>
                <c:pt idx="7588">
                  <c:v>870</c:v>
                </c:pt>
                <c:pt idx="7589">
                  <c:v>870</c:v>
                </c:pt>
                <c:pt idx="7590">
                  <c:v>870</c:v>
                </c:pt>
                <c:pt idx="7591">
                  <c:v>870</c:v>
                </c:pt>
                <c:pt idx="7592">
                  <c:v>870</c:v>
                </c:pt>
                <c:pt idx="7593">
                  <c:v>870</c:v>
                </c:pt>
                <c:pt idx="7594">
                  <c:v>870</c:v>
                </c:pt>
                <c:pt idx="7595">
                  <c:v>870</c:v>
                </c:pt>
                <c:pt idx="7596">
                  <c:v>870</c:v>
                </c:pt>
                <c:pt idx="7597">
                  <c:v>870</c:v>
                </c:pt>
                <c:pt idx="7598">
                  <c:v>870</c:v>
                </c:pt>
                <c:pt idx="7599">
                  <c:v>870</c:v>
                </c:pt>
                <c:pt idx="7600">
                  <c:v>870</c:v>
                </c:pt>
                <c:pt idx="7601">
                  <c:v>870</c:v>
                </c:pt>
                <c:pt idx="7602">
                  <c:v>870</c:v>
                </c:pt>
                <c:pt idx="7603">
                  <c:v>870</c:v>
                </c:pt>
                <c:pt idx="7604">
                  <c:v>870</c:v>
                </c:pt>
                <c:pt idx="7605">
                  <c:v>870</c:v>
                </c:pt>
                <c:pt idx="7606">
                  <c:v>870</c:v>
                </c:pt>
                <c:pt idx="7607">
                  <c:v>870</c:v>
                </c:pt>
                <c:pt idx="7608">
                  <c:v>870</c:v>
                </c:pt>
                <c:pt idx="7609">
                  <c:v>870</c:v>
                </c:pt>
                <c:pt idx="7610">
                  <c:v>870</c:v>
                </c:pt>
                <c:pt idx="7611">
                  <c:v>870</c:v>
                </c:pt>
                <c:pt idx="7612">
                  <c:v>870</c:v>
                </c:pt>
                <c:pt idx="7613">
                  <c:v>870</c:v>
                </c:pt>
                <c:pt idx="7614">
                  <c:v>870</c:v>
                </c:pt>
                <c:pt idx="7615">
                  <c:v>870</c:v>
                </c:pt>
                <c:pt idx="7616">
                  <c:v>870</c:v>
                </c:pt>
                <c:pt idx="7617">
                  <c:v>870</c:v>
                </c:pt>
                <c:pt idx="7618">
                  <c:v>870</c:v>
                </c:pt>
                <c:pt idx="7619">
                  <c:v>870</c:v>
                </c:pt>
                <c:pt idx="7620">
                  <c:v>870</c:v>
                </c:pt>
                <c:pt idx="7621">
                  <c:v>870</c:v>
                </c:pt>
                <c:pt idx="7622">
                  <c:v>870</c:v>
                </c:pt>
                <c:pt idx="7623">
                  <c:v>870</c:v>
                </c:pt>
                <c:pt idx="7624">
                  <c:v>870</c:v>
                </c:pt>
                <c:pt idx="7625">
                  <c:v>870</c:v>
                </c:pt>
                <c:pt idx="7626">
                  <c:v>870</c:v>
                </c:pt>
                <c:pt idx="7627">
                  <c:v>870</c:v>
                </c:pt>
                <c:pt idx="7628">
                  <c:v>870</c:v>
                </c:pt>
                <c:pt idx="7629">
                  <c:v>870</c:v>
                </c:pt>
                <c:pt idx="7630">
                  <c:v>870</c:v>
                </c:pt>
                <c:pt idx="7631">
                  <c:v>870</c:v>
                </c:pt>
                <c:pt idx="7632">
                  <c:v>870</c:v>
                </c:pt>
                <c:pt idx="7633">
                  <c:v>870</c:v>
                </c:pt>
                <c:pt idx="7634">
                  <c:v>870</c:v>
                </c:pt>
                <c:pt idx="7635">
                  <c:v>870</c:v>
                </c:pt>
                <c:pt idx="7636">
                  <c:v>870</c:v>
                </c:pt>
                <c:pt idx="7637">
                  <c:v>870</c:v>
                </c:pt>
                <c:pt idx="7638">
                  <c:v>870</c:v>
                </c:pt>
                <c:pt idx="7639">
                  <c:v>870</c:v>
                </c:pt>
                <c:pt idx="7640">
                  <c:v>870</c:v>
                </c:pt>
                <c:pt idx="7641">
                  <c:v>870</c:v>
                </c:pt>
                <c:pt idx="7642">
                  <c:v>870</c:v>
                </c:pt>
                <c:pt idx="7643">
                  <c:v>870</c:v>
                </c:pt>
                <c:pt idx="7644">
                  <c:v>870</c:v>
                </c:pt>
                <c:pt idx="7645">
                  <c:v>870</c:v>
                </c:pt>
                <c:pt idx="7646">
                  <c:v>870</c:v>
                </c:pt>
                <c:pt idx="7647">
                  <c:v>870</c:v>
                </c:pt>
                <c:pt idx="7648">
                  <c:v>870</c:v>
                </c:pt>
                <c:pt idx="7649">
                  <c:v>870</c:v>
                </c:pt>
                <c:pt idx="7650">
                  <c:v>870</c:v>
                </c:pt>
                <c:pt idx="7651">
                  <c:v>870</c:v>
                </c:pt>
                <c:pt idx="7652">
                  <c:v>870</c:v>
                </c:pt>
                <c:pt idx="7653">
                  <c:v>870</c:v>
                </c:pt>
                <c:pt idx="7654">
                  <c:v>870</c:v>
                </c:pt>
                <c:pt idx="7655">
                  <c:v>870</c:v>
                </c:pt>
                <c:pt idx="7656">
                  <c:v>870</c:v>
                </c:pt>
                <c:pt idx="7657">
                  <c:v>870</c:v>
                </c:pt>
                <c:pt idx="7658">
                  <c:v>870</c:v>
                </c:pt>
                <c:pt idx="7659">
                  <c:v>870</c:v>
                </c:pt>
                <c:pt idx="7660">
                  <c:v>870</c:v>
                </c:pt>
                <c:pt idx="7661">
                  <c:v>870</c:v>
                </c:pt>
                <c:pt idx="7662">
                  <c:v>870</c:v>
                </c:pt>
                <c:pt idx="7663">
                  <c:v>870</c:v>
                </c:pt>
                <c:pt idx="7664">
                  <c:v>870</c:v>
                </c:pt>
                <c:pt idx="7665">
                  <c:v>870</c:v>
                </c:pt>
                <c:pt idx="7666">
                  <c:v>870</c:v>
                </c:pt>
                <c:pt idx="7667">
                  <c:v>870</c:v>
                </c:pt>
                <c:pt idx="7668">
                  <c:v>870</c:v>
                </c:pt>
                <c:pt idx="7669">
                  <c:v>870</c:v>
                </c:pt>
                <c:pt idx="7670">
                  <c:v>870</c:v>
                </c:pt>
                <c:pt idx="7671">
                  <c:v>870</c:v>
                </c:pt>
                <c:pt idx="7672">
                  <c:v>870</c:v>
                </c:pt>
                <c:pt idx="7673">
                  <c:v>870</c:v>
                </c:pt>
                <c:pt idx="7674">
                  <c:v>870</c:v>
                </c:pt>
                <c:pt idx="7675">
                  <c:v>870</c:v>
                </c:pt>
                <c:pt idx="7676">
                  <c:v>870</c:v>
                </c:pt>
                <c:pt idx="7677">
                  <c:v>870</c:v>
                </c:pt>
                <c:pt idx="7678">
                  <c:v>870</c:v>
                </c:pt>
                <c:pt idx="7679">
                  <c:v>870</c:v>
                </c:pt>
                <c:pt idx="7680">
                  <c:v>870</c:v>
                </c:pt>
                <c:pt idx="7681">
                  <c:v>870</c:v>
                </c:pt>
                <c:pt idx="7682">
                  <c:v>870</c:v>
                </c:pt>
                <c:pt idx="7683">
                  <c:v>870</c:v>
                </c:pt>
                <c:pt idx="7684">
                  <c:v>870</c:v>
                </c:pt>
                <c:pt idx="7685">
                  <c:v>870</c:v>
                </c:pt>
                <c:pt idx="7686">
                  <c:v>870</c:v>
                </c:pt>
                <c:pt idx="7687">
                  <c:v>870</c:v>
                </c:pt>
                <c:pt idx="7688">
                  <c:v>870</c:v>
                </c:pt>
                <c:pt idx="7689">
                  <c:v>870</c:v>
                </c:pt>
                <c:pt idx="7690">
                  <c:v>870</c:v>
                </c:pt>
                <c:pt idx="7691">
                  <c:v>870</c:v>
                </c:pt>
                <c:pt idx="7692">
                  <c:v>870</c:v>
                </c:pt>
                <c:pt idx="7693">
                  <c:v>870</c:v>
                </c:pt>
                <c:pt idx="7694">
                  <c:v>870</c:v>
                </c:pt>
                <c:pt idx="7695">
                  <c:v>870</c:v>
                </c:pt>
                <c:pt idx="7696">
                  <c:v>870</c:v>
                </c:pt>
                <c:pt idx="7697">
                  <c:v>870</c:v>
                </c:pt>
                <c:pt idx="7698">
                  <c:v>870</c:v>
                </c:pt>
                <c:pt idx="7699">
                  <c:v>870</c:v>
                </c:pt>
                <c:pt idx="7700">
                  <c:v>870</c:v>
                </c:pt>
                <c:pt idx="7701">
                  <c:v>870</c:v>
                </c:pt>
                <c:pt idx="7702">
                  <c:v>870</c:v>
                </c:pt>
                <c:pt idx="7703">
                  <c:v>870</c:v>
                </c:pt>
                <c:pt idx="7704">
                  <c:v>870</c:v>
                </c:pt>
                <c:pt idx="7705">
                  <c:v>870</c:v>
                </c:pt>
                <c:pt idx="7706">
                  <c:v>870</c:v>
                </c:pt>
                <c:pt idx="7707">
                  <c:v>870</c:v>
                </c:pt>
                <c:pt idx="7708">
                  <c:v>870</c:v>
                </c:pt>
                <c:pt idx="7709">
                  <c:v>870</c:v>
                </c:pt>
                <c:pt idx="7710">
                  <c:v>870</c:v>
                </c:pt>
                <c:pt idx="7711">
                  <c:v>870</c:v>
                </c:pt>
                <c:pt idx="7712">
                  <c:v>870</c:v>
                </c:pt>
                <c:pt idx="7713">
                  <c:v>870</c:v>
                </c:pt>
                <c:pt idx="7714">
                  <c:v>870</c:v>
                </c:pt>
                <c:pt idx="7715">
                  <c:v>870</c:v>
                </c:pt>
                <c:pt idx="7716">
                  <c:v>870</c:v>
                </c:pt>
                <c:pt idx="7717">
                  <c:v>870</c:v>
                </c:pt>
                <c:pt idx="7718">
                  <c:v>870</c:v>
                </c:pt>
                <c:pt idx="7719">
                  <c:v>870</c:v>
                </c:pt>
                <c:pt idx="7720">
                  <c:v>870</c:v>
                </c:pt>
                <c:pt idx="7721">
                  <c:v>870</c:v>
                </c:pt>
                <c:pt idx="7722">
                  <c:v>870</c:v>
                </c:pt>
                <c:pt idx="7723">
                  <c:v>870</c:v>
                </c:pt>
                <c:pt idx="7724">
                  <c:v>870</c:v>
                </c:pt>
                <c:pt idx="7725">
                  <c:v>870</c:v>
                </c:pt>
                <c:pt idx="7726">
                  <c:v>870</c:v>
                </c:pt>
                <c:pt idx="7727">
                  <c:v>870</c:v>
                </c:pt>
                <c:pt idx="7728">
                  <c:v>870</c:v>
                </c:pt>
                <c:pt idx="7729">
                  <c:v>870</c:v>
                </c:pt>
                <c:pt idx="7730">
                  <c:v>870</c:v>
                </c:pt>
                <c:pt idx="7731">
                  <c:v>870</c:v>
                </c:pt>
                <c:pt idx="7732">
                  <c:v>870</c:v>
                </c:pt>
                <c:pt idx="7733">
                  <c:v>870</c:v>
                </c:pt>
                <c:pt idx="7734">
                  <c:v>870</c:v>
                </c:pt>
                <c:pt idx="7735">
                  <c:v>870</c:v>
                </c:pt>
                <c:pt idx="7736">
                  <c:v>870</c:v>
                </c:pt>
                <c:pt idx="7737">
                  <c:v>870</c:v>
                </c:pt>
                <c:pt idx="7738">
                  <c:v>870</c:v>
                </c:pt>
                <c:pt idx="7739">
                  <c:v>870</c:v>
                </c:pt>
                <c:pt idx="7740">
                  <c:v>870</c:v>
                </c:pt>
                <c:pt idx="7741">
                  <c:v>870</c:v>
                </c:pt>
                <c:pt idx="7742">
                  <c:v>870</c:v>
                </c:pt>
                <c:pt idx="7743">
                  <c:v>870</c:v>
                </c:pt>
                <c:pt idx="7744">
                  <c:v>870</c:v>
                </c:pt>
                <c:pt idx="7745">
                  <c:v>870</c:v>
                </c:pt>
                <c:pt idx="7746">
                  <c:v>870</c:v>
                </c:pt>
                <c:pt idx="7747">
                  <c:v>870</c:v>
                </c:pt>
                <c:pt idx="7748">
                  <c:v>870</c:v>
                </c:pt>
                <c:pt idx="7749">
                  <c:v>870</c:v>
                </c:pt>
                <c:pt idx="7750">
                  <c:v>870</c:v>
                </c:pt>
                <c:pt idx="7751">
                  <c:v>870</c:v>
                </c:pt>
                <c:pt idx="7752">
                  <c:v>870</c:v>
                </c:pt>
                <c:pt idx="7753">
                  <c:v>870</c:v>
                </c:pt>
                <c:pt idx="7754">
                  <c:v>870</c:v>
                </c:pt>
                <c:pt idx="7755">
                  <c:v>870</c:v>
                </c:pt>
                <c:pt idx="7756">
                  <c:v>870</c:v>
                </c:pt>
                <c:pt idx="7757">
                  <c:v>870</c:v>
                </c:pt>
                <c:pt idx="7758">
                  <c:v>870</c:v>
                </c:pt>
                <c:pt idx="7759">
                  <c:v>870</c:v>
                </c:pt>
                <c:pt idx="7760">
                  <c:v>870</c:v>
                </c:pt>
                <c:pt idx="7761">
                  <c:v>870</c:v>
                </c:pt>
                <c:pt idx="7762">
                  <c:v>870</c:v>
                </c:pt>
                <c:pt idx="7763">
                  <c:v>870</c:v>
                </c:pt>
                <c:pt idx="7764">
                  <c:v>870</c:v>
                </c:pt>
                <c:pt idx="7765">
                  <c:v>870</c:v>
                </c:pt>
                <c:pt idx="7766">
                  <c:v>870</c:v>
                </c:pt>
                <c:pt idx="7767">
                  <c:v>870</c:v>
                </c:pt>
                <c:pt idx="7768">
                  <c:v>870</c:v>
                </c:pt>
                <c:pt idx="7769">
                  <c:v>870</c:v>
                </c:pt>
                <c:pt idx="7770">
                  <c:v>870</c:v>
                </c:pt>
                <c:pt idx="7771">
                  <c:v>870</c:v>
                </c:pt>
                <c:pt idx="7772">
                  <c:v>870</c:v>
                </c:pt>
                <c:pt idx="7773">
                  <c:v>870</c:v>
                </c:pt>
                <c:pt idx="7774">
                  <c:v>870</c:v>
                </c:pt>
                <c:pt idx="7775">
                  <c:v>870</c:v>
                </c:pt>
                <c:pt idx="7776">
                  <c:v>870</c:v>
                </c:pt>
                <c:pt idx="7777">
                  <c:v>870</c:v>
                </c:pt>
                <c:pt idx="7778">
                  <c:v>870</c:v>
                </c:pt>
                <c:pt idx="7779">
                  <c:v>870</c:v>
                </c:pt>
                <c:pt idx="7780">
                  <c:v>870</c:v>
                </c:pt>
                <c:pt idx="7781">
                  <c:v>870</c:v>
                </c:pt>
                <c:pt idx="7782">
                  <c:v>870</c:v>
                </c:pt>
                <c:pt idx="7783">
                  <c:v>870</c:v>
                </c:pt>
                <c:pt idx="7784">
                  <c:v>870</c:v>
                </c:pt>
                <c:pt idx="7785">
                  <c:v>870</c:v>
                </c:pt>
                <c:pt idx="7786">
                  <c:v>870</c:v>
                </c:pt>
                <c:pt idx="7787">
                  <c:v>870</c:v>
                </c:pt>
                <c:pt idx="7788">
                  <c:v>870</c:v>
                </c:pt>
                <c:pt idx="7789">
                  <c:v>870</c:v>
                </c:pt>
                <c:pt idx="7790">
                  <c:v>870</c:v>
                </c:pt>
                <c:pt idx="7791">
                  <c:v>870</c:v>
                </c:pt>
                <c:pt idx="7792">
                  <c:v>870</c:v>
                </c:pt>
                <c:pt idx="7793">
                  <c:v>870</c:v>
                </c:pt>
                <c:pt idx="7794">
                  <c:v>870</c:v>
                </c:pt>
                <c:pt idx="7795">
                  <c:v>870</c:v>
                </c:pt>
                <c:pt idx="7796">
                  <c:v>870</c:v>
                </c:pt>
                <c:pt idx="7797">
                  <c:v>870</c:v>
                </c:pt>
                <c:pt idx="7798">
                  <c:v>870</c:v>
                </c:pt>
                <c:pt idx="7799">
                  <c:v>870</c:v>
                </c:pt>
                <c:pt idx="7800">
                  <c:v>870</c:v>
                </c:pt>
                <c:pt idx="7801">
                  <c:v>870</c:v>
                </c:pt>
                <c:pt idx="7802">
                  <c:v>870</c:v>
                </c:pt>
                <c:pt idx="7803">
                  <c:v>870</c:v>
                </c:pt>
                <c:pt idx="7804">
                  <c:v>870</c:v>
                </c:pt>
                <c:pt idx="7805">
                  <c:v>870</c:v>
                </c:pt>
                <c:pt idx="7806">
                  <c:v>870</c:v>
                </c:pt>
                <c:pt idx="7807">
                  <c:v>870</c:v>
                </c:pt>
                <c:pt idx="7808">
                  <c:v>870</c:v>
                </c:pt>
                <c:pt idx="7809">
                  <c:v>870</c:v>
                </c:pt>
                <c:pt idx="7810">
                  <c:v>870</c:v>
                </c:pt>
                <c:pt idx="7811">
                  <c:v>870</c:v>
                </c:pt>
                <c:pt idx="7812">
                  <c:v>870</c:v>
                </c:pt>
                <c:pt idx="7813">
                  <c:v>870</c:v>
                </c:pt>
                <c:pt idx="7814">
                  <c:v>870</c:v>
                </c:pt>
                <c:pt idx="7815">
                  <c:v>870</c:v>
                </c:pt>
                <c:pt idx="7816">
                  <c:v>870</c:v>
                </c:pt>
                <c:pt idx="7817">
                  <c:v>870</c:v>
                </c:pt>
                <c:pt idx="7818">
                  <c:v>870</c:v>
                </c:pt>
                <c:pt idx="7819">
                  <c:v>870</c:v>
                </c:pt>
                <c:pt idx="7820">
                  <c:v>870</c:v>
                </c:pt>
                <c:pt idx="7821">
                  <c:v>870</c:v>
                </c:pt>
                <c:pt idx="7822">
                  <c:v>870</c:v>
                </c:pt>
                <c:pt idx="7823">
                  <c:v>870</c:v>
                </c:pt>
                <c:pt idx="7824">
                  <c:v>870</c:v>
                </c:pt>
                <c:pt idx="7825">
                  <c:v>870</c:v>
                </c:pt>
                <c:pt idx="7826">
                  <c:v>870</c:v>
                </c:pt>
                <c:pt idx="7827">
                  <c:v>870</c:v>
                </c:pt>
                <c:pt idx="7828">
                  <c:v>870</c:v>
                </c:pt>
                <c:pt idx="7829">
                  <c:v>870</c:v>
                </c:pt>
                <c:pt idx="7830">
                  <c:v>870</c:v>
                </c:pt>
                <c:pt idx="7831">
                  <c:v>870</c:v>
                </c:pt>
                <c:pt idx="7832">
                  <c:v>870</c:v>
                </c:pt>
                <c:pt idx="7833">
                  <c:v>870</c:v>
                </c:pt>
                <c:pt idx="7834">
                  <c:v>870</c:v>
                </c:pt>
                <c:pt idx="7835">
                  <c:v>870</c:v>
                </c:pt>
                <c:pt idx="7836">
                  <c:v>870</c:v>
                </c:pt>
                <c:pt idx="7837">
                  <c:v>870</c:v>
                </c:pt>
                <c:pt idx="7838">
                  <c:v>870</c:v>
                </c:pt>
                <c:pt idx="7839">
                  <c:v>870</c:v>
                </c:pt>
                <c:pt idx="7840">
                  <c:v>870</c:v>
                </c:pt>
                <c:pt idx="7841">
                  <c:v>870</c:v>
                </c:pt>
                <c:pt idx="7842">
                  <c:v>870</c:v>
                </c:pt>
                <c:pt idx="7843">
                  <c:v>870</c:v>
                </c:pt>
                <c:pt idx="7844">
                  <c:v>870</c:v>
                </c:pt>
                <c:pt idx="7845">
                  <c:v>870</c:v>
                </c:pt>
                <c:pt idx="7846">
                  <c:v>870</c:v>
                </c:pt>
                <c:pt idx="7847">
                  <c:v>870</c:v>
                </c:pt>
                <c:pt idx="7848">
                  <c:v>870</c:v>
                </c:pt>
                <c:pt idx="7849">
                  <c:v>870</c:v>
                </c:pt>
                <c:pt idx="7850">
                  <c:v>870</c:v>
                </c:pt>
                <c:pt idx="7851">
                  <c:v>870</c:v>
                </c:pt>
                <c:pt idx="7852">
                  <c:v>870</c:v>
                </c:pt>
                <c:pt idx="7853">
                  <c:v>870</c:v>
                </c:pt>
                <c:pt idx="7854">
                  <c:v>870</c:v>
                </c:pt>
                <c:pt idx="7855">
                  <c:v>870</c:v>
                </c:pt>
                <c:pt idx="7856">
                  <c:v>870</c:v>
                </c:pt>
                <c:pt idx="7857">
                  <c:v>870</c:v>
                </c:pt>
                <c:pt idx="7858">
                  <c:v>870</c:v>
                </c:pt>
                <c:pt idx="7859">
                  <c:v>870</c:v>
                </c:pt>
                <c:pt idx="7860">
                  <c:v>870</c:v>
                </c:pt>
                <c:pt idx="7861">
                  <c:v>870</c:v>
                </c:pt>
                <c:pt idx="7862">
                  <c:v>870</c:v>
                </c:pt>
                <c:pt idx="7863">
                  <c:v>870</c:v>
                </c:pt>
                <c:pt idx="7864">
                  <c:v>870</c:v>
                </c:pt>
                <c:pt idx="7865">
                  <c:v>870</c:v>
                </c:pt>
                <c:pt idx="7866">
                  <c:v>870</c:v>
                </c:pt>
                <c:pt idx="7867">
                  <c:v>870</c:v>
                </c:pt>
                <c:pt idx="7868">
                  <c:v>870</c:v>
                </c:pt>
                <c:pt idx="7869">
                  <c:v>870</c:v>
                </c:pt>
                <c:pt idx="7870">
                  <c:v>870</c:v>
                </c:pt>
                <c:pt idx="7871">
                  <c:v>870</c:v>
                </c:pt>
                <c:pt idx="7872">
                  <c:v>870</c:v>
                </c:pt>
                <c:pt idx="7873">
                  <c:v>870</c:v>
                </c:pt>
                <c:pt idx="7874">
                  <c:v>870</c:v>
                </c:pt>
                <c:pt idx="7875">
                  <c:v>870</c:v>
                </c:pt>
                <c:pt idx="7876">
                  <c:v>870</c:v>
                </c:pt>
                <c:pt idx="7877">
                  <c:v>870</c:v>
                </c:pt>
                <c:pt idx="7878">
                  <c:v>870</c:v>
                </c:pt>
                <c:pt idx="7879">
                  <c:v>870</c:v>
                </c:pt>
                <c:pt idx="7880">
                  <c:v>870</c:v>
                </c:pt>
                <c:pt idx="7881">
                  <c:v>870</c:v>
                </c:pt>
                <c:pt idx="7882">
                  <c:v>870</c:v>
                </c:pt>
                <c:pt idx="7883">
                  <c:v>870</c:v>
                </c:pt>
                <c:pt idx="7884">
                  <c:v>870</c:v>
                </c:pt>
                <c:pt idx="7885">
                  <c:v>870</c:v>
                </c:pt>
                <c:pt idx="7886">
                  <c:v>870</c:v>
                </c:pt>
                <c:pt idx="7887">
                  <c:v>870</c:v>
                </c:pt>
                <c:pt idx="7888">
                  <c:v>870</c:v>
                </c:pt>
                <c:pt idx="7889">
                  <c:v>870</c:v>
                </c:pt>
                <c:pt idx="7890">
                  <c:v>870</c:v>
                </c:pt>
                <c:pt idx="7891">
                  <c:v>870</c:v>
                </c:pt>
                <c:pt idx="7892">
                  <c:v>870</c:v>
                </c:pt>
                <c:pt idx="7893">
                  <c:v>870</c:v>
                </c:pt>
                <c:pt idx="7894">
                  <c:v>870</c:v>
                </c:pt>
                <c:pt idx="7895">
                  <c:v>870</c:v>
                </c:pt>
                <c:pt idx="7896">
                  <c:v>870</c:v>
                </c:pt>
                <c:pt idx="7897">
                  <c:v>870</c:v>
                </c:pt>
                <c:pt idx="7898">
                  <c:v>870</c:v>
                </c:pt>
                <c:pt idx="7899">
                  <c:v>870</c:v>
                </c:pt>
                <c:pt idx="7900">
                  <c:v>870</c:v>
                </c:pt>
                <c:pt idx="7901">
                  <c:v>870</c:v>
                </c:pt>
                <c:pt idx="7902">
                  <c:v>870</c:v>
                </c:pt>
                <c:pt idx="7903">
                  <c:v>870</c:v>
                </c:pt>
                <c:pt idx="7904">
                  <c:v>870</c:v>
                </c:pt>
                <c:pt idx="7905">
                  <c:v>870</c:v>
                </c:pt>
                <c:pt idx="7906">
                  <c:v>870</c:v>
                </c:pt>
                <c:pt idx="7907">
                  <c:v>870</c:v>
                </c:pt>
                <c:pt idx="7908">
                  <c:v>870</c:v>
                </c:pt>
                <c:pt idx="7909">
                  <c:v>870</c:v>
                </c:pt>
                <c:pt idx="7910">
                  <c:v>870</c:v>
                </c:pt>
                <c:pt idx="7911">
                  <c:v>870</c:v>
                </c:pt>
                <c:pt idx="7912">
                  <c:v>870</c:v>
                </c:pt>
                <c:pt idx="7913">
                  <c:v>870</c:v>
                </c:pt>
                <c:pt idx="7914">
                  <c:v>870</c:v>
                </c:pt>
                <c:pt idx="7915">
                  <c:v>870</c:v>
                </c:pt>
                <c:pt idx="7916">
                  <c:v>870</c:v>
                </c:pt>
                <c:pt idx="7917">
                  <c:v>870</c:v>
                </c:pt>
                <c:pt idx="7918">
                  <c:v>870</c:v>
                </c:pt>
                <c:pt idx="7919">
                  <c:v>870</c:v>
                </c:pt>
                <c:pt idx="7920">
                  <c:v>870</c:v>
                </c:pt>
                <c:pt idx="7921">
                  <c:v>870</c:v>
                </c:pt>
                <c:pt idx="7922">
                  <c:v>870</c:v>
                </c:pt>
                <c:pt idx="7923">
                  <c:v>870</c:v>
                </c:pt>
                <c:pt idx="7924">
                  <c:v>870</c:v>
                </c:pt>
                <c:pt idx="7925">
                  <c:v>870</c:v>
                </c:pt>
                <c:pt idx="7926">
                  <c:v>870</c:v>
                </c:pt>
                <c:pt idx="7927">
                  <c:v>870</c:v>
                </c:pt>
                <c:pt idx="7928">
                  <c:v>870</c:v>
                </c:pt>
                <c:pt idx="7929">
                  <c:v>870</c:v>
                </c:pt>
                <c:pt idx="7930">
                  <c:v>870</c:v>
                </c:pt>
                <c:pt idx="7931">
                  <c:v>870</c:v>
                </c:pt>
                <c:pt idx="7932">
                  <c:v>870</c:v>
                </c:pt>
                <c:pt idx="7933">
                  <c:v>870</c:v>
                </c:pt>
                <c:pt idx="7934">
                  <c:v>870</c:v>
                </c:pt>
                <c:pt idx="7935">
                  <c:v>870</c:v>
                </c:pt>
                <c:pt idx="7936">
                  <c:v>870</c:v>
                </c:pt>
                <c:pt idx="7937">
                  <c:v>870</c:v>
                </c:pt>
                <c:pt idx="7938">
                  <c:v>870</c:v>
                </c:pt>
                <c:pt idx="7939">
                  <c:v>870</c:v>
                </c:pt>
                <c:pt idx="7940">
                  <c:v>870</c:v>
                </c:pt>
                <c:pt idx="7941">
                  <c:v>870</c:v>
                </c:pt>
                <c:pt idx="7942">
                  <c:v>870</c:v>
                </c:pt>
                <c:pt idx="7943">
                  <c:v>870</c:v>
                </c:pt>
                <c:pt idx="7944">
                  <c:v>870</c:v>
                </c:pt>
                <c:pt idx="7945">
                  <c:v>870</c:v>
                </c:pt>
                <c:pt idx="7946">
                  <c:v>870</c:v>
                </c:pt>
                <c:pt idx="7947">
                  <c:v>870</c:v>
                </c:pt>
                <c:pt idx="7948">
                  <c:v>870</c:v>
                </c:pt>
                <c:pt idx="7949">
                  <c:v>870</c:v>
                </c:pt>
                <c:pt idx="7950">
                  <c:v>870</c:v>
                </c:pt>
                <c:pt idx="7951">
                  <c:v>870</c:v>
                </c:pt>
                <c:pt idx="7952">
                  <c:v>870</c:v>
                </c:pt>
                <c:pt idx="7953">
                  <c:v>870</c:v>
                </c:pt>
                <c:pt idx="7954">
                  <c:v>870</c:v>
                </c:pt>
                <c:pt idx="7955">
                  <c:v>870</c:v>
                </c:pt>
                <c:pt idx="7956">
                  <c:v>870</c:v>
                </c:pt>
                <c:pt idx="7957">
                  <c:v>870</c:v>
                </c:pt>
                <c:pt idx="7958">
                  <c:v>870</c:v>
                </c:pt>
                <c:pt idx="7959">
                  <c:v>870</c:v>
                </c:pt>
                <c:pt idx="7960">
                  <c:v>870</c:v>
                </c:pt>
                <c:pt idx="7961">
                  <c:v>870</c:v>
                </c:pt>
                <c:pt idx="7962">
                  <c:v>870</c:v>
                </c:pt>
                <c:pt idx="7963">
                  <c:v>870</c:v>
                </c:pt>
                <c:pt idx="7964">
                  <c:v>870</c:v>
                </c:pt>
                <c:pt idx="7965">
                  <c:v>870</c:v>
                </c:pt>
                <c:pt idx="7966">
                  <c:v>870</c:v>
                </c:pt>
                <c:pt idx="7967">
                  <c:v>870</c:v>
                </c:pt>
                <c:pt idx="7968">
                  <c:v>870</c:v>
                </c:pt>
                <c:pt idx="7969">
                  <c:v>870</c:v>
                </c:pt>
                <c:pt idx="7970">
                  <c:v>870</c:v>
                </c:pt>
                <c:pt idx="7971">
                  <c:v>870</c:v>
                </c:pt>
                <c:pt idx="7972">
                  <c:v>870</c:v>
                </c:pt>
                <c:pt idx="7973">
                  <c:v>870</c:v>
                </c:pt>
                <c:pt idx="7974">
                  <c:v>870</c:v>
                </c:pt>
                <c:pt idx="7975">
                  <c:v>870</c:v>
                </c:pt>
                <c:pt idx="7976">
                  <c:v>870</c:v>
                </c:pt>
                <c:pt idx="7977">
                  <c:v>870</c:v>
                </c:pt>
                <c:pt idx="7978">
                  <c:v>870</c:v>
                </c:pt>
                <c:pt idx="7979">
                  <c:v>870</c:v>
                </c:pt>
                <c:pt idx="7980">
                  <c:v>870</c:v>
                </c:pt>
                <c:pt idx="7981">
                  <c:v>870</c:v>
                </c:pt>
                <c:pt idx="7982">
                  <c:v>870</c:v>
                </c:pt>
                <c:pt idx="7983">
                  <c:v>870</c:v>
                </c:pt>
                <c:pt idx="7984">
                  <c:v>870</c:v>
                </c:pt>
                <c:pt idx="7985">
                  <c:v>870</c:v>
                </c:pt>
                <c:pt idx="7986">
                  <c:v>870</c:v>
                </c:pt>
                <c:pt idx="7987">
                  <c:v>870</c:v>
                </c:pt>
                <c:pt idx="7988">
                  <c:v>870</c:v>
                </c:pt>
                <c:pt idx="7989">
                  <c:v>870</c:v>
                </c:pt>
                <c:pt idx="7990">
                  <c:v>870</c:v>
                </c:pt>
                <c:pt idx="7991">
                  <c:v>870</c:v>
                </c:pt>
                <c:pt idx="7992">
                  <c:v>870</c:v>
                </c:pt>
                <c:pt idx="7993">
                  <c:v>870</c:v>
                </c:pt>
                <c:pt idx="7994">
                  <c:v>870</c:v>
                </c:pt>
                <c:pt idx="7995">
                  <c:v>870</c:v>
                </c:pt>
                <c:pt idx="7996">
                  <c:v>870</c:v>
                </c:pt>
                <c:pt idx="7997">
                  <c:v>870</c:v>
                </c:pt>
                <c:pt idx="7998">
                  <c:v>870</c:v>
                </c:pt>
                <c:pt idx="7999">
                  <c:v>870</c:v>
                </c:pt>
                <c:pt idx="8000">
                  <c:v>870</c:v>
                </c:pt>
                <c:pt idx="8001">
                  <c:v>870</c:v>
                </c:pt>
                <c:pt idx="8002">
                  <c:v>870</c:v>
                </c:pt>
                <c:pt idx="8003">
                  <c:v>870</c:v>
                </c:pt>
                <c:pt idx="8004">
                  <c:v>870</c:v>
                </c:pt>
                <c:pt idx="8005">
                  <c:v>870</c:v>
                </c:pt>
                <c:pt idx="8006">
                  <c:v>870</c:v>
                </c:pt>
                <c:pt idx="8007">
                  <c:v>870</c:v>
                </c:pt>
                <c:pt idx="8008">
                  <c:v>870</c:v>
                </c:pt>
                <c:pt idx="8009">
                  <c:v>870</c:v>
                </c:pt>
                <c:pt idx="8010">
                  <c:v>870</c:v>
                </c:pt>
                <c:pt idx="8011">
                  <c:v>870</c:v>
                </c:pt>
                <c:pt idx="8012">
                  <c:v>870</c:v>
                </c:pt>
                <c:pt idx="8013">
                  <c:v>870</c:v>
                </c:pt>
                <c:pt idx="8014">
                  <c:v>870</c:v>
                </c:pt>
                <c:pt idx="8015">
                  <c:v>870</c:v>
                </c:pt>
                <c:pt idx="8016">
                  <c:v>870</c:v>
                </c:pt>
                <c:pt idx="8017">
                  <c:v>870</c:v>
                </c:pt>
                <c:pt idx="8018">
                  <c:v>870</c:v>
                </c:pt>
                <c:pt idx="8019">
                  <c:v>870</c:v>
                </c:pt>
                <c:pt idx="8020">
                  <c:v>870</c:v>
                </c:pt>
                <c:pt idx="8021">
                  <c:v>870</c:v>
                </c:pt>
                <c:pt idx="8022">
                  <c:v>870</c:v>
                </c:pt>
                <c:pt idx="8023">
                  <c:v>870</c:v>
                </c:pt>
                <c:pt idx="8024">
                  <c:v>870</c:v>
                </c:pt>
                <c:pt idx="8025">
                  <c:v>870</c:v>
                </c:pt>
                <c:pt idx="8026">
                  <c:v>870</c:v>
                </c:pt>
                <c:pt idx="8027">
                  <c:v>870</c:v>
                </c:pt>
                <c:pt idx="8028">
                  <c:v>870</c:v>
                </c:pt>
                <c:pt idx="8029">
                  <c:v>870</c:v>
                </c:pt>
                <c:pt idx="8030">
                  <c:v>870</c:v>
                </c:pt>
                <c:pt idx="8031">
                  <c:v>870</c:v>
                </c:pt>
                <c:pt idx="8032">
                  <c:v>870</c:v>
                </c:pt>
                <c:pt idx="8033">
                  <c:v>870</c:v>
                </c:pt>
                <c:pt idx="8034">
                  <c:v>870</c:v>
                </c:pt>
                <c:pt idx="8035">
                  <c:v>870</c:v>
                </c:pt>
                <c:pt idx="8036">
                  <c:v>870</c:v>
                </c:pt>
                <c:pt idx="8037">
                  <c:v>870</c:v>
                </c:pt>
                <c:pt idx="8038">
                  <c:v>870</c:v>
                </c:pt>
                <c:pt idx="8039">
                  <c:v>870</c:v>
                </c:pt>
                <c:pt idx="8040">
                  <c:v>870</c:v>
                </c:pt>
                <c:pt idx="8041">
                  <c:v>870</c:v>
                </c:pt>
                <c:pt idx="8042">
                  <c:v>870</c:v>
                </c:pt>
                <c:pt idx="8043">
                  <c:v>870</c:v>
                </c:pt>
                <c:pt idx="8044">
                  <c:v>870</c:v>
                </c:pt>
                <c:pt idx="8045">
                  <c:v>870</c:v>
                </c:pt>
                <c:pt idx="8046">
                  <c:v>870</c:v>
                </c:pt>
                <c:pt idx="8047">
                  <c:v>870</c:v>
                </c:pt>
                <c:pt idx="8048">
                  <c:v>870</c:v>
                </c:pt>
                <c:pt idx="8049">
                  <c:v>870</c:v>
                </c:pt>
                <c:pt idx="8050">
                  <c:v>870</c:v>
                </c:pt>
                <c:pt idx="8051">
                  <c:v>870</c:v>
                </c:pt>
                <c:pt idx="8052">
                  <c:v>870</c:v>
                </c:pt>
                <c:pt idx="8053">
                  <c:v>870</c:v>
                </c:pt>
                <c:pt idx="8054">
                  <c:v>870</c:v>
                </c:pt>
                <c:pt idx="8055">
                  <c:v>870</c:v>
                </c:pt>
                <c:pt idx="8056">
                  <c:v>870</c:v>
                </c:pt>
                <c:pt idx="8057">
                  <c:v>870</c:v>
                </c:pt>
                <c:pt idx="8058">
                  <c:v>870</c:v>
                </c:pt>
                <c:pt idx="8059">
                  <c:v>870</c:v>
                </c:pt>
                <c:pt idx="8060">
                  <c:v>870</c:v>
                </c:pt>
                <c:pt idx="8061">
                  <c:v>870</c:v>
                </c:pt>
                <c:pt idx="8062">
                  <c:v>870</c:v>
                </c:pt>
                <c:pt idx="8063">
                  <c:v>870</c:v>
                </c:pt>
                <c:pt idx="8064">
                  <c:v>870</c:v>
                </c:pt>
                <c:pt idx="8065">
                  <c:v>870</c:v>
                </c:pt>
                <c:pt idx="8066">
                  <c:v>870</c:v>
                </c:pt>
                <c:pt idx="8067">
                  <c:v>870</c:v>
                </c:pt>
                <c:pt idx="8068">
                  <c:v>870</c:v>
                </c:pt>
                <c:pt idx="8069">
                  <c:v>870</c:v>
                </c:pt>
                <c:pt idx="8070">
                  <c:v>870</c:v>
                </c:pt>
                <c:pt idx="8071">
                  <c:v>870</c:v>
                </c:pt>
                <c:pt idx="8072">
                  <c:v>870</c:v>
                </c:pt>
                <c:pt idx="8073">
                  <c:v>870</c:v>
                </c:pt>
                <c:pt idx="8074">
                  <c:v>870</c:v>
                </c:pt>
                <c:pt idx="8075">
                  <c:v>870</c:v>
                </c:pt>
                <c:pt idx="8076">
                  <c:v>870</c:v>
                </c:pt>
                <c:pt idx="8077">
                  <c:v>870</c:v>
                </c:pt>
                <c:pt idx="8078">
                  <c:v>870</c:v>
                </c:pt>
                <c:pt idx="8079">
                  <c:v>870</c:v>
                </c:pt>
                <c:pt idx="8080">
                  <c:v>870</c:v>
                </c:pt>
                <c:pt idx="8081">
                  <c:v>870</c:v>
                </c:pt>
                <c:pt idx="8082">
                  <c:v>870</c:v>
                </c:pt>
                <c:pt idx="8083">
                  <c:v>870</c:v>
                </c:pt>
                <c:pt idx="8084">
                  <c:v>870</c:v>
                </c:pt>
                <c:pt idx="8085">
                  <c:v>870</c:v>
                </c:pt>
                <c:pt idx="8086">
                  <c:v>870</c:v>
                </c:pt>
                <c:pt idx="8087">
                  <c:v>870</c:v>
                </c:pt>
                <c:pt idx="8088">
                  <c:v>870</c:v>
                </c:pt>
                <c:pt idx="8089">
                  <c:v>870</c:v>
                </c:pt>
                <c:pt idx="8090">
                  <c:v>870</c:v>
                </c:pt>
                <c:pt idx="8091">
                  <c:v>870</c:v>
                </c:pt>
                <c:pt idx="8092">
                  <c:v>870</c:v>
                </c:pt>
                <c:pt idx="8093">
                  <c:v>870</c:v>
                </c:pt>
                <c:pt idx="8094">
                  <c:v>870</c:v>
                </c:pt>
                <c:pt idx="8095">
                  <c:v>870</c:v>
                </c:pt>
                <c:pt idx="8096">
                  <c:v>870</c:v>
                </c:pt>
                <c:pt idx="8097">
                  <c:v>870</c:v>
                </c:pt>
                <c:pt idx="8098">
                  <c:v>870</c:v>
                </c:pt>
                <c:pt idx="8099">
                  <c:v>870</c:v>
                </c:pt>
                <c:pt idx="8100">
                  <c:v>870</c:v>
                </c:pt>
                <c:pt idx="8101">
                  <c:v>870</c:v>
                </c:pt>
                <c:pt idx="8102">
                  <c:v>870</c:v>
                </c:pt>
                <c:pt idx="8103">
                  <c:v>870</c:v>
                </c:pt>
                <c:pt idx="8104">
                  <c:v>870</c:v>
                </c:pt>
                <c:pt idx="8105">
                  <c:v>870</c:v>
                </c:pt>
                <c:pt idx="8106">
                  <c:v>870</c:v>
                </c:pt>
                <c:pt idx="8107">
                  <c:v>870</c:v>
                </c:pt>
                <c:pt idx="8108">
                  <c:v>870</c:v>
                </c:pt>
                <c:pt idx="8109">
                  <c:v>870</c:v>
                </c:pt>
                <c:pt idx="8110">
                  <c:v>870</c:v>
                </c:pt>
                <c:pt idx="8111">
                  <c:v>870</c:v>
                </c:pt>
                <c:pt idx="8112">
                  <c:v>870</c:v>
                </c:pt>
                <c:pt idx="8113">
                  <c:v>870</c:v>
                </c:pt>
                <c:pt idx="8114">
                  <c:v>870</c:v>
                </c:pt>
                <c:pt idx="8115">
                  <c:v>870</c:v>
                </c:pt>
                <c:pt idx="8116">
                  <c:v>870</c:v>
                </c:pt>
                <c:pt idx="8117">
                  <c:v>870</c:v>
                </c:pt>
                <c:pt idx="8118">
                  <c:v>870</c:v>
                </c:pt>
                <c:pt idx="8119">
                  <c:v>870</c:v>
                </c:pt>
                <c:pt idx="8120">
                  <c:v>870</c:v>
                </c:pt>
                <c:pt idx="8121">
                  <c:v>870</c:v>
                </c:pt>
                <c:pt idx="8122">
                  <c:v>870</c:v>
                </c:pt>
                <c:pt idx="8123">
                  <c:v>870</c:v>
                </c:pt>
                <c:pt idx="8124">
                  <c:v>870</c:v>
                </c:pt>
                <c:pt idx="8125">
                  <c:v>870</c:v>
                </c:pt>
                <c:pt idx="8126">
                  <c:v>870</c:v>
                </c:pt>
                <c:pt idx="8127">
                  <c:v>870</c:v>
                </c:pt>
                <c:pt idx="8128">
                  <c:v>870</c:v>
                </c:pt>
                <c:pt idx="8129">
                  <c:v>870</c:v>
                </c:pt>
                <c:pt idx="8130">
                  <c:v>870</c:v>
                </c:pt>
                <c:pt idx="8131">
                  <c:v>870</c:v>
                </c:pt>
                <c:pt idx="8132">
                  <c:v>870</c:v>
                </c:pt>
                <c:pt idx="8133">
                  <c:v>870</c:v>
                </c:pt>
                <c:pt idx="8134">
                  <c:v>870</c:v>
                </c:pt>
                <c:pt idx="8135">
                  <c:v>870</c:v>
                </c:pt>
                <c:pt idx="8136">
                  <c:v>870</c:v>
                </c:pt>
                <c:pt idx="8137">
                  <c:v>870</c:v>
                </c:pt>
                <c:pt idx="8138">
                  <c:v>870</c:v>
                </c:pt>
                <c:pt idx="8139">
                  <c:v>870</c:v>
                </c:pt>
                <c:pt idx="8140">
                  <c:v>870</c:v>
                </c:pt>
                <c:pt idx="8141">
                  <c:v>870</c:v>
                </c:pt>
                <c:pt idx="8142">
                  <c:v>870</c:v>
                </c:pt>
                <c:pt idx="8143">
                  <c:v>870</c:v>
                </c:pt>
                <c:pt idx="8144">
                  <c:v>870</c:v>
                </c:pt>
                <c:pt idx="8145">
                  <c:v>870</c:v>
                </c:pt>
                <c:pt idx="8146">
                  <c:v>870</c:v>
                </c:pt>
                <c:pt idx="8147">
                  <c:v>870</c:v>
                </c:pt>
                <c:pt idx="8148">
                  <c:v>870</c:v>
                </c:pt>
                <c:pt idx="8149">
                  <c:v>870</c:v>
                </c:pt>
                <c:pt idx="8150">
                  <c:v>870</c:v>
                </c:pt>
                <c:pt idx="8151">
                  <c:v>870</c:v>
                </c:pt>
                <c:pt idx="8152">
                  <c:v>870</c:v>
                </c:pt>
                <c:pt idx="8153">
                  <c:v>870</c:v>
                </c:pt>
                <c:pt idx="8154">
                  <c:v>870</c:v>
                </c:pt>
                <c:pt idx="8155">
                  <c:v>870</c:v>
                </c:pt>
                <c:pt idx="8156">
                  <c:v>870</c:v>
                </c:pt>
                <c:pt idx="8157">
                  <c:v>870</c:v>
                </c:pt>
                <c:pt idx="8158">
                  <c:v>870</c:v>
                </c:pt>
                <c:pt idx="8159">
                  <c:v>870</c:v>
                </c:pt>
                <c:pt idx="8160">
                  <c:v>870</c:v>
                </c:pt>
                <c:pt idx="8161">
                  <c:v>870</c:v>
                </c:pt>
                <c:pt idx="8162">
                  <c:v>870</c:v>
                </c:pt>
                <c:pt idx="8163">
                  <c:v>870</c:v>
                </c:pt>
                <c:pt idx="8164">
                  <c:v>870</c:v>
                </c:pt>
                <c:pt idx="8165">
                  <c:v>870</c:v>
                </c:pt>
                <c:pt idx="8166">
                  <c:v>870</c:v>
                </c:pt>
                <c:pt idx="8167">
                  <c:v>870</c:v>
                </c:pt>
                <c:pt idx="8168">
                  <c:v>870</c:v>
                </c:pt>
                <c:pt idx="8169">
                  <c:v>870</c:v>
                </c:pt>
                <c:pt idx="8170">
                  <c:v>870</c:v>
                </c:pt>
                <c:pt idx="8171">
                  <c:v>870</c:v>
                </c:pt>
                <c:pt idx="8172">
                  <c:v>870</c:v>
                </c:pt>
                <c:pt idx="8173">
                  <c:v>870</c:v>
                </c:pt>
                <c:pt idx="8174">
                  <c:v>870</c:v>
                </c:pt>
                <c:pt idx="8175">
                  <c:v>870</c:v>
                </c:pt>
                <c:pt idx="8176">
                  <c:v>870</c:v>
                </c:pt>
                <c:pt idx="8177">
                  <c:v>870</c:v>
                </c:pt>
                <c:pt idx="8178">
                  <c:v>870</c:v>
                </c:pt>
                <c:pt idx="8179">
                  <c:v>870</c:v>
                </c:pt>
                <c:pt idx="8180">
                  <c:v>870</c:v>
                </c:pt>
                <c:pt idx="8181">
                  <c:v>870</c:v>
                </c:pt>
                <c:pt idx="8182">
                  <c:v>870</c:v>
                </c:pt>
                <c:pt idx="8183">
                  <c:v>870</c:v>
                </c:pt>
                <c:pt idx="8184">
                  <c:v>870</c:v>
                </c:pt>
                <c:pt idx="8185">
                  <c:v>870</c:v>
                </c:pt>
                <c:pt idx="8186">
                  <c:v>870</c:v>
                </c:pt>
                <c:pt idx="8187">
                  <c:v>870</c:v>
                </c:pt>
                <c:pt idx="8188">
                  <c:v>870</c:v>
                </c:pt>
                <c:pt idx="8189">
                  <c:v>870</c:v>
                </c:pt>
                <c:pt idx="8190">
                  <c:v>870</c:v>
                </c:pt>
                <c:pt idx="8191">
                  <c:v>870</c:v>
                </c:pt>
                <c:pt idx="8192">
                  <c:v>870</c:v>
                </c:pt>
                <c:pt idx="8193">
                  <c:v>870</c:v>
                </c:pt>
                <c:pt idx="8194">
                  <c:v>870</c:v>
                </c:pt>
                <c:pt idx="8195">
                  <c:v>870</c:v>
                </c:pt>
                <c:pt idx="8196">
                  <c:v>870</c:v>
                </c:pt>
                <c:pt idx="8197">
                  <c:v>870</c:v>
                </c:pt>
                <c:pt idx="8198">
                  <c:v>870</c:v>
                </c:pt>
                <c:pt idx="8199">
                  <c:v>870</c:v>
                </c:pt>
                <c:pt idx="8200">
                  <c:v>870</c:v>
                </c:pt>
                <c:pt idx="8201">
                  <c:v>870</c:v>
                </c:pt>
                <c:pt idx="8202">
                  <c:v>870</c:v>
                </c:pt>
                <c:pt idx="8203">
                  <c:v>870</c:v>
                </c:pt>
                <c:pt idx="8204">
                  <c:v>870</c:v>
                </c:pt>
                <c:pt idx="8205">
                  <c:v>870</c:v>
                </c:pt>
                <c:pt idx="8206">
                  <c:v>870</c:v>
                </c:pt>
                <c:pt idx="8207">
                  <c:v>870</c:v>
                </c:pt>
                <c:pt idx="8208">
                  <c:v>870</c:v>
                </c:pt>
                <c:pt idx="8209">
                  <c:v>870</c:v>
                </c:pt>
                <c:pt idx="8210">
                  <c:v>870</c:v>
                </c:pt>
                <c:pt idx="8211">
                  <c:v>870</c:v>
                </c:pt>
                <c:pt idx="8212">
                  <c:v>870</c:v>
                </c:pt>
                <c:pt idx="8213">
                  <c:v>870</c:v>
                </c:pt>
                <c:pt idx="8214">
                  <c:v>870</c:v>
                </c:pt>
                <c:pt idx="8215">
                  <c:v>870</c:v>
                </c:pt>
                <c:pt idx="8216">
                  <c:v>870</c:v>
                </c:pt>
                <c:pt idx="8217">
                  <c:v>870</c:v>
                </c:pt>
                <c:pt idx="8218">
                  <c:v>870</c:v>
                </c:pt>
                <c:pt idx="8219">
                  <c:v>870</c:v>
                </c:pt>
                <c:pt idx="8220">
                  <c:v>870</c:v>
                </c:pt>
                <c:pt idx="8221">
                  <c:v>870</c:v>
                </c:pt>
                <c:pt idx="8222">
                  <c:v>870</c:v>
                </c:pt>
                <c:pt idx="8223">
                  <c:v>870</c:v>
                </c:pt>
                <c:pt idx="8224">
                  <c:v>870</c:v>
                </c:pt>
                <c:pt idx="8225">
                  <c:v>870</c:v>
                </c:pt>
                <c:pt idx="8226">
                  <c:v>870</c:v>
                </c:pt>
                <c:pt idx="8227">
                  <c:v>870</c:v>
                </c:pt>
                <c:pt idx="8228">
                  <c:v>870</c:v>
                </c:pt>
                <c:pt idx="8229">
                  <c:v>870</c:v>
                </c:pt>
                <c:pt idx="8230">
                  <c:v>870</c:v>
                </c:pt>
                <c:pt idx="8231">
                  <c:v>870</c:v>
                </c:pt>
                <c:pt idx="8232">
                  <c:v>870</c:v>
                </c:pt>
                <c:pt idx="8233">
                  <c:v>870</c:v>
                </c:pt>
                <c:pt idx="8234">
                  <c:v>870</c:v>
                </c:pt>
                <c:pt idx="8235">
                  <c:v>870</c:v>
                </c:pt>
                <c:pt idx="8236">
                  <c:v>870</c:v>
                </c:pt>
                <c:pt idx="8237">
                  <c:v>870</c:v>
                </c:pt>
                <c:pt idx="8238">
                  <c:v>870</c:v>
                </c:pt>
                <c:pt idx="8239">
                  <c:v>870</c:v>
                </c:pt>
                <c:pt idx="8240">
                  <c:v>870</c:v>
                </c:pt>
                <c:pt idx="8241">
                  <c:v>870</c:v>
                </c:pt>
                <c:pt idx="8242">
                  <c:v>870</c:v>
                </c:pt>
                <c:pt idx="8243">
                  <c:v>870</c:v>
                </c:pt>
                <c:pt idx="8244">
                  <c:v>870</c:v>
                </c:pt>
                <c:pt idx="8245">
                  <c:v>870</c:v>
                </c:pt>
                <c:pt idx="8246">
                  <c:v>870</c:v>
                </c:pt>
                <c:pt idx="8247">
                  <c:v>870</c:v>
                </c:pt>
                <c:pt idx="8248">
                  <c:v>870</c:v>
                </c:pt>
                <c:pt idx="8249">
                  <c:v>870</c:v>
                </c:pt>
                <c:pt idx="8250">
                  <c:v>870</c:v>
                </c:pt>
                <c:pt idx="8251">
                  <c:v>870</c:v>
                </c:pt>
                <c:pt idx="8252">
                  <c:v>870</c:v>
                </c:pt>
                <c:pt idx="8253">
                  <c:v>870</c:v>
                </c:pt>
                <c:pt idx="8254">
                  <c:v>870</c:v>
                </c:pt>
                <c:pt idx="8255">
                  <c:v>870</c:v>
                </c:pt>
                <c:pt idx="8256">
                  <c:v>870</c:v>
                </c:pt>
                <c:pt idx="8257">
                  <c:v>870</c:v>
                </c:pt>
                <c:pt idx="8258">
                  <c:v>870</c:v>
                </c:pt>
                <c:pt idx="8259">
                  <c:v>870</c:v>
                </c:pt>
                <c:pt idx="8260">
                  <c:v>870</c:v>
                </c:pt>
                <c:pt idx="8261">
                  <c:v>870</c:v>
                </c:pt>
                <c:pt idx="8262">
                  <c:v>870</c:v>
                </c:pt>
                <c:pt idx="8263">
                  <c:v>870</c:v>
                </c:pt>
                <c:pt idx="8264">
                  <c:v>870</c:v>
                </c:pt>
                <c:pt idx="8265">
                  <c:v>870</c:v>
                </c:pt>
                <c:pt idx="8266">
                  <c:v>870</c:v>
                </c:pt>
                <c:pt idx="8267">
                  <c:v>870</c:v>
                </c:pt>
                <c:pt idx="8268">
                  <c:v>870</c:v>
                </c:pt>
                <c:pt idx="8269">
                  <c:v>870</c:v>
                </c:pt>
                <c:pt idx="8270">
                  <c:v>870</c:v>
                </c:pt>
                <c:pt idx="8271">
                  <c:v>870</c:v>
                </c:pt>
                <c:pt idx="8272">
                  <c:v>870</c:v>
                </c:pt>
                <c:pt idx="8273">
                  <c:v>870</c:v>
                </c:pt>
                <c:pt idx="8274">
                  <c:v>870</c:v>
                </c:pt>
                <c:pt idx="8275">
                  <c:v>870</c:v>
                </c:pt>
                <c:pt idx="8276">
                  <c:v>870</c:v>
                </c:pt>
                <c:pt idx="8277">
                  <c:v>870</c:v>
                </c:pt>
                <c:pt idx="8278">
                  <c:v>870</c:v>
                </c:pt>
                <c:pt idx="8279">
                  <c:v>870</c:v>
                </c:pt>
                <c:pt idx="8280">
                  <c:v>870</c:v>
                </c:pt>
                <c:pt idx="8281">
                  <c:v>870</c:v>
                </c:pt>
                <c:pt idx="8282">
                  <c:v>870</c:v>
                </c:pt>
                <c:pt idx="8283">
                  <c:v>870</c:v>
                </c:pt>
                <c:pt idx="8284">
                  <c:v>870</c:v>
                </c:pt>
                <c:pt idx="8285">
                  <c:v>870</c:v>
                </c:pt>
                <c:pt idx="8286">
                  <c:v>870</c:v>
                </c:pt>
                <c:pt idx="8287">
                  <c:v>870</c:v>
                </c:pt>
                <c:pt idx="8288">
                  <c:v>870</c:v>
                </c:pt>
                <c:pt idx="8289">
                  <c:v>870</c:v>
                </c:pt>
                <c:pt idx="8290">
                  <c:v>870</c:v>
                </c:pt>
                <c:pt idx="8291">
                  <c:v>870</c:v>
                </c:pt>
                <c:pt idx="8292">
                  <c:v>870</c:v>
                </c:pt>
                <c:pt idx="8293">
                  <c:v>870</c:v>
                </c:pt>
                <c:pt idx="8294">
                  <c:v>870</c:v>
                </c:pt>
                <c:pt idx="8295">
                  <c:v>870</c:v>
                </c:pt>
                <c:pt idx="8296">
                  <c:v>870</c:v>
                </c:pt>
                <c:pt idx="8297">
                  <c:v>870</c:v>
                </c:pt>
                <c:pt idx="8298">
                  <c:v>870</c:v>
                </c:pt>
                <c:pt idx="8299">
                  <c:v>870</c:v>
                </c:pt>
                <c:pt idx="8300">
                  <c:v>870</c:v>
                </c:pt>
                <c:pt idx="8301">
                  <c:v>870</c:v>
                </c:pt>
                <c:pt idx="8302">
                  <c:v>870</c:v>
                </c:pt>
                <c:pt idx="8303">
                  <c:v>870</c:v>
                </c:pt>
                <c:pt idx="8304">
                  <c:v>870</c:v>
                </c:pt>
                <c:pt idx="8305">
                  <c:v>870</c:v>
                </c:pt>
                <c:pt idx="8306">
                  <c:v>870</c:v>
                </c:pt>
                <c:pt idx="8307">
                  <c:v>870</c:v>
                </c:pt>
                <c:pt idx="8308">
                  <c:v>870</c:v>
                </c:pt>
                <c:pt idx="8309">
                  <c:v>870</c:v>
                </c:pt>
                <c:pt idx="8310">
                  <c:v>870</c:v>
                </c:pt>
                <c:pt idx="8311">
                  <c:v>870</c:v>
                </c:pt>
                <c:pt idx="8312">
                  <c:v>870</c:v>
                </c:pt>
                <c:pt idx="8313">
                  <c:v>870</c:v>
                </c:pt>
                <c:pt idx="8314">
                  <c:v>870</c:v>
                </c:pt>
                <c:pt idx="8315">
                  <c:v>870</c:v>
                </c:pt>
                <c:pt idx="8316">
                  <c:v>870</c:v>
                </c:pt>
                <c:pt idx="8317">
                  <c:v>870</c:v>
                </c:pt>
                <c:pt idx="8318">
                  <c:v>870</c:v>
                </c:pt>
                <c:pt idx="8319">
                  <c:v>870</c:v>
                </c:pt>
                <c:pt idx="8320">
                  <c:v>870</c:v>
                </c:pt>
                <c:pt idx="8321">
                  <c:v>870</c:v>
                </c:pt>
                <c:pt idx="8322">
                  <c:v>870</c:v>
                </c:pt>
                <c:pt idx="8323">
                  <c:v>870</c:v>
                </c:pt>
                <c:pt idx="8324">
                  <c:v>870</c:v>
                </c:pt>
                <c:pt idx="8325">
                  <c:v>870</c:v>
                </c:pt>
                <c:pt idx="8326">
                  <c:v>870</c:v>
                </c:pt>
                <c:pt idx="8327">
                  <c:v>870</c:v>
                </c:pt>
                <c:pt idx="8328">
                  <c:v>870</c:v>
                </c:pt>
                <c:pt idx="8329">
                  <c:v>870</c:v>
                </c:pt>
                <c:pt idx="8330">
                  <c:v>870</c:v>
                </c:pt>
                <c:pt idx="8331">
                  <c:v>870</c:v>
                </c:pt>
                <c:pt idx="8332">
                  <c:v>870</c:v>
                </c:pt>
                <c:pt idx="8333">
                  <c:v>870</c:v>
                </c:pt>
                <c:pt idx="8334">
                  <c:v>870</c:v>
                </c:pt>
                <c:pt idx="8335">
                  <c:v>870</c:v>
                </c:pt>
                <c:pt idx="8336">
                  <c:v>870</c:v>
                </c:pt>
                <c:pt idx="8337">
                  <c:v>870</c:v>
                </c:pt>
                <c:pt idx="8338">
                  <c:v>870</c:v>
                </c:pt>
                <c:pt idx="8339">
                  <c:v>870</c:v>
                </c:pt>
                <c:pt idx="8340">
                  <c:v>870</c:v>
                </c:pt>
                <c:pt idx="8341">
                  <c:v>870</c:v>
                </c:pt>
                <c:pt idx="8342">
                  <c:v>870</c:v>
                </c:pt>
                <c:pt idx="8343">
                  <c:v>870</c:v>
                </c:pt>
                <c:pt idx="8344">
                  <c:v>870</c:v>
                </c:pt>
                <c:pt idx="8345">
                  <c:v>870</c:v>
                </c:pt>
                <c:pt idx="8346">
                  <c:v>870</c:v>
                </c:pt>
                <c:pt idx="8347">
                  <c:v>870</c:v>
                </c:pt>
                <c:pt idx="8348">
                  <c:v>870</c:v>
                </c:pt>
                <c:pt idx="8349">
                  <c:v>870</c:v>
                </c:pt>
                <c:pt idx="8350">
                  <c:v>870</c:v>
                </c:pt>
                <c:pt idx="8351">
                  <c:v>870</c:v>
                </c:pt>
                <c:pt idx="8352">
                  <c:v>870</c:v>
                </c:pt>
                <c:pt idx="8353">
                  <c:v>870</c:v>
                </c:pt>
                <c:pt idx="8354">
                  <c:v>870</c:v>
                </c:pt>
                <c:pt idx="8355">
                  <c:v>870</c:v>
                </c:pt>
                <c:pt idx="8356">
                  <c:v>870</c:v>
                </c:pt>
                <c:pt idx="8357">
                  <c:v>870</c:v>
                </c:pt>
                <c:pt idx="8358">
                  <c:v>870</c:v>
                </c:pt>
                <c:pt idx="8359">
                  <c:v>870</c:v>
                </c:pt>
                <c:pt idx="8360">
                  <c:v>870</c:v>
                </c:pt>
                <c:pt idx="8361">
                  <c:v>870</c:v>
                </c:pt>
                <c:pt idx="8362">
                  <c:v>870</c:v>
                </c:pt>
                <c:pt idx="8363">
                  <c:v>870</c:v>
                </c:pt>
                <c:pt idx="8364">
                  <c:v>870</c:v>
                </c:pt>
                <c:pt idx="8365">
                  <c:v>870</c:v>
                </c:pt>
                <c:pt idx="8366">
                  <c:v>870</c:v>
                </c:pt>
                <c:pt idx="8367">
                  <c:v>870</c:v>
                </c:pt>
                <c:pt idx="8368">
                  <c:v>870</c:v>
                </c:pt>
                <c:pt idx="8369">
                  <c:v>870</c:v>
                </c:pt>
                <c:pt idx="8370">
                  <c:v>870</c:v>
                </c:pt>
                <c:pt idx="8371">
                  <c:v>870</c:v>
                </c:pt>
                <c:pt idx="8372">
                  <c:v>870</c:v>
                </c:pt>
                <c:pt idx="8373">
                  <c:v>870</c:v>
                </c:pt>
                <c:pt idx="8374">
                  <c:v>870</c:v>
                </c:pt>
                <c:pt idx="8375">
                  <c:v>870</c:v>
                </c:pt>
                <c:pt idx="8376">
                  <c:v>870</c:v>
                </c:pt>
                <c:pt idx="8377">
                  <c:v>870</c:v>
                </c:pt>
                <c:pt idx="8378">
                  <c:v>870</c:v>
                </c:pt>
                <c:pt idx="8379">
                  <c:v>870</c:v>
                </c:pt>
                <c:pt idx="8380">
                  <c:v>870</c:v>
                </c:pt>
                <c:pt idx="8381">
                  <c:v>870</c:v>
                </c:pt>
                <c:pt idx="8382">
                  <c:v>870</c:v>
                </c:pt>
                <c:pt idx="8383">
                  <c:v>870</c:v>
                </c:pt>
                <c:pt idx="8384">
                  <c:v>870</c:v>
                </c:pt>
                <c:pt idx="8385">
                  <c:v>870</c:v>
                </c:pt>
                <c:pt idx="8386">
                  <c:v>870</c:v>
                </c:pt>
                <c:pt idx="8387">
                  <c:v>870</c:v>
                </c:pt>
                <c:pt idx="8388">
                  <c:v>870</c:v>
                </c:pt>
                <c:pt idx="8389">
                  <c:v>870</c:v>
                </c:pt>
                <c:pt idx="8390">
                  <c:v>870</c:v>
                </c:pt>
                <c:pt idx="8391">
                  <c:v>870</c:v>
                </c:pt>
                <c:pt idx="8392">
                  <c:v>870</c:v>
                </c:pt>
                <c:pt idx="8393">
                  <c:v>870</c:v>
                </c:pt>
                <c:pt idx="8394">
                  <c:v>870</c:v>
                </c:pt>
                <c:pt idx="8395">
                  <c:v>870</c:v>
                </c:pt>
                <c:pt idx="8396">
                  <c:v>870</c:v>
                </c:pt>
                <c:pt idx="8397">
                  <c:v>870</c:v>
                </c:pt>
                <c:pt idx="8398">
                  <c:v>870</c:v>
                </c:pt>
                <c:pt idx="8399">
                  <c:v>870</c:v>
                </c:pt>
                <c:pt idx="8400">
                  <c:v>870</c:v>
                </c:pt>
                <c:pt idx="8401">
                  <c:v>870</c:v>
                </c:pt>
                <c:pt idx="8402">
                  <c:v>870</c:v>
                </c:pt>
                <c:pt idx="8403">
                  <c:v>870</c:v>
                </c:pt>
                <c:pt idx="8404">
                  <c:v>870</c:v>
                </c:pt>
                <c:pt idx="8405">
                  <c:v>870</c:v>
                </c:pt>
                <c:pt idx="8406">
                  <c:v>870</c:v>
                </c:pt>
                <c:pt idx="8407">
                  <c:v>870</c:v>
                </c:pt>
                <c:pt idx="8408">
                  <c:v>870</c:v>
                </c:pt>
                <c:pt idx="8409">
                  <c:v>870</c:v>
                </c:pt>
                <c:pt idx="8410">
                  <c:v>870</c:v>
                </c:pt>
                <c:pt idx="8411">
                  <c:v>870</c:v>
                </c:pt>
                <c:pt idx="8412">
                  <c:v>870</c:v>
                </c:pt>
                <c:pt idx="8413">
                  <c:v>870</c:v>
                </c:pt>
                <c:pt idx="8414">
                  <c:v>870</c:v>
                </c:pt>
                <c:pt idx="8415">
                  <c:v>870</c:v>
                </c:pt>
                <c:pt idx="8416">
                  <c:v>870</c:v>
                </c:pt>
                <c:pt idx="8417">
                  <c:v>870</c:v>
                </c:pt>
                <c:pt idx="8418">
                  <c:v>870</c:v>
                </c:pt>
                <c:pt idx="8419">
                  <c:v>870</c:v>
                </c:pt>
                <c:pt idx="8420">
                  <c:v>870</c:v>
                </c:pt>
                <c:pt idx="8421">
                  <c:v>870</c:v>
                </c:pt>
                <c:pt idx="8422">
                  <c:v>870</c:v>
                </c:pt>
                <c:pt idx="8423">
                  <c:v>870</c:v>
                </c:pt>
                <c:pt idx="8424">
                  <c:v>870</c:v>
                </c:pt>
                <c:pt idx="8425">
                  <c:v>870</c:v>
                </c:pt>
                <c:pt idx="8426">
                  <c:v>870</c:v>
                </c:pt>
                <c:pt idx="8427">
                  <c:v>870</c:v>
                </c:pt>
                <c:pt idx="8428">
                  <c:v>870</c:v>
                </c:pt>
                <c:pt idx="8429">
                  <c:v>870</c:v>
                </c:pt>
                <c:pt idx="8430">
                  <c:v>870</c:v>
                </c:pt>
                <c:pt idx="8431">
                  <c:v>870</c:v>
                </c:pt>
                <c:pt idx="8432">
                  <c:v>870</c:v>
                </c:pt>
                <c:pt idx="8433">
                  <c:v>870</c:v>
                </c:pt>
                <c:pt idx="8434">
                  <c:v>870</c:v>
                </c:pt>
                <c:pt idx="8435">
                  <c:v>870</c:v>
                </c:pt>
                <c:pt idx="8436">
                  <c:v>870</c:v>
                </c:pt>
                <c:pt idx="8437">
                  <c:v>870</c:v>
                </c:pt>
                <c:pt idx="8438">
                  <c:v>870</c:v>
                </c:pt>
                <c:pt idx="8439">
                  <c:v>870</c:v>
                </c:pt>
                <c:pt idx="8440">
                  <c:v>870</c:v>
                </c:pt>
                <c:pt idx="8441">
                  <c:v>870</c:v>
                </c:pt>
                <c:pt idx="8442">
                  <c:v>870</c:v>
                </c:pt>
                <c:pt idx="8443">
                  <c:v>870</c:v>
                </c:pt>
                <c:pt idx="8444">
                  <c:v>870</c:v>
                </c:pt>
                <c:pt idx="8445">
                  <c:v>870</c:v>
                </c:pt>
                <c:pt idx="8446">
                  <c:v>870</c:v>
                </c:pt>
                <c:pt idx="8447">
                  <c:v>870</c:v>
                </c:pt>
                <c:pt idx="8448">
                  <c:v>870</c:v>
                </c:pt>
                <c:pt idx="8449">
                  <c:v>870</c:v>
                </c:pt>
                <c:pt idx="8450">
                  <c:v>870</c:v>
                </c:pt>
                <c:pt idx="8451">
                  <c:v>870</c:v>
                </c:pt>
                <c:pt idx="8452">
                  <c:v>870</c:v>
                </c:pt>
                <c:pt idx="8453">
                  <c:v>870</c:v>
                </c:pt>
                <c:pt idx="8454">
                  <c:v>870</c:v>
                </c:pt>
                <c:pt idx="8455">
                  <c:v>870</c:v>
                </c:pt>
                <c:pt idx="8456">
                  <c:v>870</c:v>
                </c:pt>
                <c:pt idx="8457">
                  <c:v>870</c:v>
                </c:pt>
                <c:pt idx="8458">
                  <c:v>870</c:v>
                </c:pt>
                <c:pt idx="8459">
                  <c:v>870</c:v>
                </c:pt>
                <c:pt idx="8460">
                  <c:v>870</c:v>
                </c:pt>
                <c:pt idx="8461">
                  <c:v>870</c:v>
                </c:pt>
                <c:pt idx="8462">
                  <c:v>870</c:v>
                </c:pt>
                <c:pt idx="8463">
                  <c:v>870</c:v>
                </c:pt>
                <c:pt idx="8464">
                  <c:v>870</c:v>
                </c:pt>
                <c:pt idx="8465">
                  <c:v>870</c:v>
                </c:pt>
                <c:pt idx="8466">
                  <c:v>870</c:v>
                </c:pt>
                <c:pt idx="8467">
                  <c:v>870</c:v>
                </c:pt>
                <c:pt idx="8468">
                  <c:v>870</c:v>
                </c:pt>
                <c:pt idx="8469">
                  <c:v>870</c:v>
                </c:pt>
                <c:pt idx="8470">
                  <c:v>870</c:v>
                </c:pt>
                <c:pt idx="8471">
                  <c:v>870</c:v>
                </c:pt>
                <c:pt idx="8472">
                  <c:v>870</c:v>
                </c:pt>
                <c:pt idx="8473">
                  <c:v>870</c:v>
                </c:pt>
                <c:pt idx="8474">
                  <c:v>870</c:v>
                </c:pt>
                <c:pt idx="8475">
                  <c:v>870</c:v>
                </c:pt>
                <c:pt idx="8476">
                  <c:v>870</c:v>
                </c:pt>
                <c:pt idx="8477">
                  <c:v>870</c:v>
                </c:pt>
                <c:pt idx="8478">
                  <c:v>870</c:v>
                </c:pt>
                <c:pt idx="8479">
                  <c:v>870</c:v>
                </c:pt>
                <c:pt idx="8480">
                  <c:v>870</c:v>
                </c:pt>
                <c:pt idx="8481">
                  <c:v>870</c:v>
                </c:pt>
                <c:pt idx="8482">
                  <c:v>870</c:v>
                </c:pt>
                <c:pt idx="8483">
                  <c:v>870</c:v>
                </c:pt>
                <c:pt idx="8484">
                  <c:v>870</c:v>
                </c:pt>
                <c:pt idx="8485">
                  <c:v>870</c:v>
                </c:pt>
                <c:pt idx="8486">
                  <c:v>870</c:v>
                </c:pt>
                <c:pt idx="8487">
                  <c:v>870</c:v>
                </c:pt>
                <c:pt idx="8488">
                  <c:v>870</c:v>
                </c:pt>
                <c:pt idx="8489">
                  <c:v>870</c:v>
                </c:pt>
                <c:pt idx="8490">
                  <c:v>870</c:v>
                </c:pt>
                <c:pt idx="8491">
                  <c:v>870</c:v>
                </c:pt>
                <c:pt idx="8492">
                  <c:v>870</c:v>
                </c:pt>
                <c:pt idx="8493">
                  <c:v>870</c:v>
                </c:pt>
                <c:pt idx="8494">
                  <c:v>870</c:v>
                </c:pt>
                <c:pt idx="8495">
                  <c:v>870</c:v>
                </c:pt>
                <c:pt idx="8496">
                  <c:v>870</c:v>
                </c:pt>
                <c:pt idx="8497">
                  <c:v>870</c:v>
                </c:pt>
                <c:pt idx="8498">
                  <c:v>870</c:v>
                </c:pt>
                <c:pt idx="8499">
                  <c:v>870</c:v>
                </c:pt>
                <c:pt idx="8500">
                  <c:v>870</c:v>
                </c:pt>
                <c:pt idx="8501">
                  <c:v>870</c:v>
                </c:pt>
                <c:pt idx="8502">
                  <c:v>870</c:v>
                </c:pt>
                <c:pt idx="8503">
                  <c:v>870</c:v>
                </c:pt>
                <c:pt idx="8504">
                  <c:v>870</c:v>
                </c:pt>
                <c:pt idx="8505">
                  <c:v>870</c:v>
                </c:pt>
                <c:pt idx="8506">
                  <c:v>870</c:v>
                </c:pt>
                <c:pt idx="8507">
                  <c:v>870</c:v>
                </c:pt>
                <c:pt idx="8508">
                  <c:v>870</c:v>
                </c:pt>
                <c:pt idx="8509">
                  <c:v>870</c:v>
                </c:pt>
                <c:pt idx="8510">
                  <c:v>870</c:v>
                </c:pt>
                <c:pt idx="8511">
                  <c:v>870</c:v>
                </c:pt>
                <c:pt idx="8512">
                  <c:v>870</c:v>
                </c:pt>
                <c:pt idx="8513">
                  <c:v>870</c:v>
                </c:pt>
                <c:pt idx="8514">
                  <c:v>870</c:v>
                </c:pt>
                <c:pt idx="8515">
                  <c:v>870</c:v>
                </c:pt>
                <c:pt idx="8516">
                  <c:v>870</c:v>
                </c:pt>
                <c:pt idx="8517">
                  <c:v>870</c:v>
                </c:pt>
                <c:pt idx="8518">
                  <c:v>870</c:v>
                </c:pt>
                <c:pt idx="8519">
                  <c:v>870</c:v>
                </c:pt>
                <c:pt idx="8520">
                  <c:v>870</c:v>
                </c:pt>
                <c:pt idx="8521">
                  <c:v>870</c:v>
                </c:pt>
                <c:pt idx="8522">
                  <c:v>870</c:v>
                </c:pt>
                <c:pt idx="8523">
                  <c:v>870</c:v>
                </c:pt>
                <c:pt idx="8524">
                  <c:v>870</c:v>
                </c:pt>
                <c:pt idx="8525">
                  <c:v>870</c:v>
                </c:pt>
                <c:pt idx="8526">
                  <c:v>870</c:v>
                </c:pt>
                <c:pt idx="8527">
                  <c:v>870</c:v>
                </c:pt>
                <c:pt idx="8528">
                  <c:v>870</c:v>
                </c:pt>
                <c:pt idx="8529">
                  <c:v>870</c:v>
                </c:pt>
                <c:pt idx="8530">
                  <c:v>870</c:v>
                </c:pt>
                <c:pt idx="8531">
                  <c:v>870</c:v>
                </c:pt>
                <c:pt idx="8532">
                  <c:v>870</c:v>
                </c:pt>
                <c:pt idx="8533">
                  <c:v>870</c:v>
                </c:pt>
                <c:pt idx="8534">
                  <c:v>870</c:v>
                </c:pt>
                <c:pt idx="8535">
                  <c:v>870</c:v>
                </c:pt>
                <c:pt idx="8536">
                  <c:v>870</c:v>
                </c:pt>
                <c:pt idx="8537">
                  <c:v>870</c:v>
                </c:pt>
                <c:pt idx="8538">
                  <c:v>870</c:v>
                </c:pt>
                <c:pt idx="8539">
                  <c:v>870</c:v>
                </c:pt>
                <c:pt idx="8540">
                  <c:v>870</c:v>
                </c:pt>
                <c:pt idx="8541">
                  <c:v>870</c:v>
                </c:pt>
                <c:pt idx="8542">
                  <c:v>870</c:v>
                </c:pt>
                <c:pt idx="8543">
                  <c:v>870</c:v>
                </c:pt>
                <c:pt idx="8544">
                  <c:v>870</c:v>
                </c:pt>
                <c:pt idx="8545">
                  <c:v>870</c:v>
                </c:pt>
                <c:pt idx="8546">
                  <c:v>870</c:v>
                </c:pt>
                <c:pt idx="8547">
                  <c:v>870</c:v>
                </c:pt>
                <c:pt idx="8548">
                  <c:v>870</c:v>
                </c:pt>
                <c:pt idx="8549">
                  <c:v>870</c:v>
                </c:pt>
                <c:pt idx="8550">
                  <c:v>870</c:v>
                </c:pt>
                <c:pt idx="8551">
                  <c:v>870</c:v>
                </c:pt>
                <c:pt idx="8552">
                  <c:v>870</c:v>
                </c:pt>
                <c:pt idx="8553">
                  <c:v>870</c:v>
                </c:pt>
                <c:pt idx="8554">
                  <c:v>870</c:v>
                </c:pt>
                <c:pt idx="8555">
                  <c:v>870</c:v>
                </c:pt>
                <c:pt idx="8556">
                  <c:v>870</c:v>
                </c:pt>
                <c:pt idx="8557">
                  <c:v>870</c:v>
                </c:pt>
                <c:pt idx="8558">
                  <c:v>870</c:v>
                </c:pt>
                <c:pt idx="8559">
                  <c:v>870</c:v>
                </c:pt>
                <c:pt idx="8560">
                  <c:v>870</c:v>
                </c:pt>
                <c:pt idx="8561">
                  <c:v>870</c:v>
                </c:pt>
                <c:pt idx="8562">
                  <c:v>870</c:v>
                </c:pt>
                <c:pt idx="8563">
                  <c:v>870</c:v>
                </c:pt>
                <c:pt idx="8564">
                  <c:v>870</c:v>
                </c:pt>
                <c:pt idx="8565">
                  <c:v>870</c:v>
                </c:pt>
                <c:pt idx="8566">
                  <c:v>870</c:v>
                </c:pt>
                <c:pt idx="8567">
                  <c:v>870</c:v>
                </c:pt>
                <c:pt idx="8568">
                  <c:v>870</c:v>
                </c:pt>
                <c:pt idx="8569">
                  <c:v>870</c:v>
                </c:pt>
                <c:pt idx="8570">
                  <c:v>870</c:v>
                </c:pt>
                <c:pt idx="8571">
                  <c:v>870</c:v>
                </c:pt>
                <c:pt idx="8572">
                  <c:v>870</c:v>
                </c:pt>
                <c:pt idx="8573">
                  <c:v>870</c:v>
                </c:pt>
                <c:pt idx="8574">
                  <c:v>870</c:v>
                </c:pt>
                <c:pt idx="8575">
                  <c:v>870</c:v>
                </c:pt>
                <c:pt idx="8576">
                  <c:v>870</c:v>
                </c:pt>
                <c:pt idx="8577">
                  <c:v>870</c:v>
                </c:pt>
                <c:pt idx="8578">
                  <c:v>870</c:v>
                </c:pt>
                <c:pt idx="8579">
                  <c:v>870</c:v>
                </c:pt>
                <c:pt idx="8580">
                  <c:v>870</c:v>
                </c:pt>
                <c:pt idx="8581">
                  <c:v>870</c:v>
                </c:pt>
                <c:pt idx="8582">
                  <c:v>870</c:v>
                </c:pt>
                <c:pt idx="8583">
                  <c:v>870</c:v>
                </c:pt>
                <c:pt idx="8584">
                  <c:v>870</c:v>
                </c:pt>
                <c:pt idx="8585">
                  <c:v>870</c:v>
                </c:pt>
                <c:pt idx="8586">
                  <c:v>870</c:v>
                </c:pt>
                <c:pt idx="8587">
                  <c:v>870</c:v>
                </c:pt>
                <c:pt idx="8588">
                  <c:v>870</c:v>
                </c:pt>
                <c:pt idx="8589">
                  <c:v>870</c:v>
                </c:pt>
                <c:pt idx="8590">
                  <c:v>870</c:v>
                </c:pt>
                <c:pt idx="8591">
                  <c:v>870</c:v>
                </c:pt>
                <c:pt idx="8592">
                  <c:v>870</c:v>
                </c:pt>
                <c:pt idx="8593">
                  <c:v>870</c:v>
                </c:pt>
                <c:pt idx="8594">
                  <c:v>870</c:v>
                </c:pt>
                <c:pt idx="8595">
                  <c:v>870</c:v>
                </c:pt>
                <c:pt idx="8596">
                  <c:v>870</c:v>
                </c:pt>
                <c:pt idx="8597">
                  <c:v>870</c:v>
                </c:pt>
                <c:pt idx="8598">
                  <c:v>870</c:v>
                </c:pt>
                <c:pt idx="8599">
                  <c:v>870</c:v>
                </c:pt>
                <c:pt idx="8600">
                  <c:v>870</c:v>
                </c:pt>
                <c:pt idx="8601">
                  <c:v>870</c:v>
                </c:pt>
                <c:pt idx="8602">
                  <c:v>870</c:v>
                </c:pt>
                <c:pt idx="8603">
                  <c:v>870</c:v>
                </c:pt>
                <c:pt idx="8604">
                  <c:v>870</c:v>
                </c:pt>
                <c:pt idx="8605">
                  <c:v>870</c:v>
                </c:pt>
                <c:pt idx="8606">
                  <c:v>870</c:v>
                </c:pt>
                <c:pt idx="8607">
                  <c:v>870</c:v>
                </c:pt>
                <c:pt idx="8608">
                  <c:v>870</c:v>
                </c:pt>
                <c:pt idx="8609">
                  <c:v>870</c:v>
                </c:pt>
                <c:pt idx="8610">
                  <c:v>870</c:v>
                </c:pt>
                <c:pt idx="8611">
                  <c:v>870</c:v>
                </c:pt>
                <c:pt idx="8612">
                  <c:v>870</c:v>
                </c:pt>
                <c:pt idx="8613">
                  <c:v>870</c:v>
                </c:pt>
                <c:pt idx="8614">
                  <c:v>870</c:v>
                </c:pt>
                <c:pt idx="8615">
                  <c:v>870</c:v>
                </c:pt>
                <c:pt idx="8616">
                  <c:v>870</c:v>
                </c:pt>
                <c:pt idx="8617">
                  <c:v>870</c:v>
                </c:pt>
                <c:pt idx="8618">
                  <c:v>870</c:v>
                </c:pt>
                <c:pt idx="8619">
                  <c:v>870</c:v>
                </c:pt>
                <c:pt idx="8620">
                  <c:v>870</c:v>
                </c:pt>
                <c:pt idx="8621">
                  <c:v>870</c:v>
                </c:pt>
                <c:pt idx="8622">
                  <c:v>870</c:v>
                </c:pt>
                <c:pt idx="8623">
                  <c:v>870</c:v>
                </c:pt>
                <c:pt idx="8624">
                  <c:v>870</c:v>
                </c:pt>
                <c:pt idx="8625">
                  <c:v>870</c:v>
                </c:pt>
                <c:pt idx="8626">
                  <c:v>870</c:v>
                </c:pt>
                <c:pt idx="8627">
                  <c:v>870</c:v>
                </c:pt>
                <c:pt idx="8628">
                  <c:v>870</c:v>
                </c:pt>
                <c:pt idx="8629">
                  <c:v>870</c:v>
                </c:pt>
                <c:pt idx="8630">
                  <c:v>870</c:v>
                </c:pt>
                <c:pt idx="8631">
                  <c:v>870</c:v>
                </c:pt>
                <c:pt idx="8632">
                  <c:v>870</c:v>
                </c:pt>
                <c:pt idx="8633">
                  <c:v>870</c:v>
                </c:pt>
                <c:pt idx="8634">
                  <c:v>870</c:v>
                </c:pt>
                <c:pt idx="8635">
                  <c:v>870</c:v>
                </c:pt>
                <c:pt idx="8636">
                  <c:v>870</c:v>
                </c:pt>
                <c:pt idx="8637">
                  <c:v>870</c:v>
                </c:pt>
                <c:pt idx="8638">
                  <c:v>870</c:v>
                </c:pt>
                <c:pt idx="8639">
                  <c:v>870</c:v>
                </c:pt>
                <c:pt idx="8640">
                  <c:v>870</c:v>
                </c:pt>
                <c:pt idx="8641">
                  <c:v>870</c:v>
                </c:pt>
                <c:pt idx="8642">
                  <c:v>870</c:v>
                </c:pt>
                <c:pt idx="8643">
                  <c:v>870</c:v>
                </c:pt>
                <c:pt idx="8644">
                  <c:v>870</c:v>
                </c:pt>
                <c:pt idx="8645">
                  <c:v>870</c:v>
                </c:pt>
                <c:pt idx="8646">
                  <c:v>870</c:v>
                </c:pt>
                <c:pt idx="8647">
                  <c:v>870</c:v>
                </c:pt>
                <c:pt idx="8648">
                  <c:v>870</c:v>
                </c:pt>
                <c:pt idx="8649">
                  <c:v>870</c:v>
                </c:pt>
                <c:pt idx="8650">
                  <c:v>870</c:v>
                </c:pt>
                <c:pt idx="8651">
                  <c:v>870</c:v>
                </c:pt>
                <c:pt idx="8652">
                  <c:v>870</c:v>
                </c:pt>
                <c:pt idx="8653">
                  <c:v>870</c:v>
                </c:pt>
                <c:pt idx="8654">
                  <c:v>870</c:v>
                </c:pt>
                <c:pt idx="8655">
                  <c:v>870</c:v>
                </c:pt>
                <c:pt idx="8656">
                  <c:v>870</c:v>
                </c:pt>
                <c:pt idx="8657">
                  <c:v>870</c:v>
                </c:pt>
                <c:pt idx="8658">
                  <c:v>870</c:v>
                </c:pt>
                <c:pt idx="8659">
                  <c:v>870</c:v>
                </c:pt>
                <c:pt idx="8660">
                  <c:v>870</c:v>
                </c:pt>
                <c:pt idx="8661">
                  <c:v>870</c:v>
                </c:pt>
                <c:pt idx="8662">
                  <c:v>870</c:v>
                </c:pt>
                <c:pt idx="8663">
                  <c:v>870</c:v>
                </c:pt>
                <c:pt idx="8664">
                  <c:v>870</c:v>
                </c:pt>
                <c:pt idx="8665">
                  <c:v>870</c:v>
                </c:pt>
                <c:pt idx="8666">
                  <c:v>870</c:v>
                </c:pt>
                <c:pt idx="8667">
                  <c:v>870</c:v>
                </c:pt>
                <c:pt idx="8668">
                  <c:v>870</c:v>
                </c:pt>
                <c:pt idx="8669">
                  <c:v>870</c:v>
                </c:pt>
                <c:pt idx="8670">
                  <c:v>870</c:v>
                </c:pt>
                <c:pt idx="8671">
                  <c:v>870</c:v>
                </c:pt>
                <c:pt idx="8672">
                  <c:v>870</c:v>
                </c:pt>
                <c:pt idx="8673">
                  <c:v>870</c:v>
                </c:pt>
                <c:pt idx="8674">
                  <c:v>870</c:v>
                </c:pt>
                <c:pt idx="8675">
                  <c:v>870</c:v>
                </c:pt>
                <c:pt idx="8676">
                  <c:v>870</c:v>
                </c:pt>
                <c:pt idx="8677">
                  <c:v>870</c:v>
                </c:pt>
                <c:pt idx="8678">
                  <c:v>870</c:v>
                </c:pt>
                <c:pt idx="8679">
                  <c:v>870</c:v>
                </c:pt>
                <c:pt idx="8680">
                  <c:v>870</c:v>
                </c:pt>
                <c:pt idx="8681">
                  <c:v>870</c:v>
                </c:pt>
                <c:pt idx="8682">
                  <c:v>870</c:v>
                </c:pt>
                <c:pt idx="8683">
                  <c:v>870</c:v>
                </c:pt>
                <c:pt idx="8684">
                  <c:v>870</c:v>
                </c:pt>
                <c:pt idx="8685">
                  <c:v>870</c:v>
                </c:pt>
                <c:pt idx="8686">
                  <c:v>870</c:v>
                </c:pt>
                <c:pt idx="8687">
                  <c:v>870</c:v>
                </c:pt>
                <c:pt idx="8688">
                  <c:v>870</c:v>
                </c:pt>
                <c:pt idx="8689">
                  <c:v>870</c:v>
                </c:pt>
                <c:pt idx="8690">
                  <c:v>870</c:v>
                </c:pt>
                <c:pt idx="8691">
                  <c:v>870</c:v>
                </c:pt>
                <c:pt idx="8692">
                  <c:v>870</c:v>
                </c:pt>
                <c:pt idx="8693">
                  <c:v>870</c:v>
                </c:pt>
                <c:pt idx="8694">
                  <c:v>870</c:v>
                </c:pt>
                <c:pt idx="8695">
                  <c:v>870</c:v>
                </c:pt>
                <c:pt idx="8696">
                  <c:v>870</c:v>
                </c:pt>
                <c:pt idx="8697">
                  <c:v>870</c:v>
                </c:pt>
                <c:pt idx="8698">
                  <c:v>870</c:v>
                </c:pt>
                <c:pt idx="8699">
                  <c:v>870</c:v>
                </c:pt>
                <c:pt idx="8700">
                  <c:v>870</c:v>
                </c:pt>
                <c:pt idx="8701">
                  <c:v>870</c:v>
                </c:pt>
                <c:pt idx="8702">
                  <c:v>870</c:v>
                </c:pt>
                <c:pt idx="8703">
                  <c:v>870</c:v>
                </c:pt>
                <c:pt idx="8704">
                  <c:v>870</c:v>
                </c:pt>
                <c:pt idx="8705">
                  <c:v>870</c:v>
                </c:pt>
                <c:pt idx="8706">
                  <c:v>870</c:v>
                </c:pt>
                <c:pt idx="8707">
                  <c:v>870</c:v>
                </c:pt>
                <c:pt idx="8708">
                  <c:v>870</c:v>
                </c:pt>
                <c:pt idx="8709">
                  <c:v>870</c:v>
                </c:pt>
                <c:pt idx="8710">
                  <c:v>870</c:v>
                </c:pt>
                <c:pt idx="8711">
                  <c:v>870</c:v>
                </c:pt>
                <c:pt idx="8712">
                  <c:v>870</c:v>
                </c:pt>
                <c:pt idx="8713">
                  <c:v>870</c:v>
                </c:pt>
                <c:pt idx="8714">
                  <c:v>870</c:v>
                </c:pt>
                <c:pt idx="8715">
                  <c:v>870</c:v>
                </c:pt>
                <c:pt idx="8716">
                  <c:v>870</c:v>
                </c:pt>
                <c:pt idx="8717">
                  <c:v>870</c:v>
                </c:pt>
                <c:pt idx="8718">
                  <c:v>870</c:v>
                </c:pt>
                <c:pt idx="8719">
                  <c:v>870</c:v>
                </c:pt>
                <c:pt idx="8720">
                  <c:v>870</c:v>
                </c:pt>
                <c:pt idx="8721">
                  <c:v>870</c:v>
                </c:pt>
                <c:pt idx="8722">
                  <c:v>870</c:v>
                </c:pt>
                <c:pt idx="8723">
                  <c:v>870</c:v>
                </c:pt>
                <c:pt idx="8724">
                  <c:v>870</c:v>
                </c:pt>
                <c:pt idx="8725">
                  <c:v>870</c:v>
                </c:pt>
                <c:pt idx="8726">
                  <c:v>870</c:v>
                </c:pt>
                <c:pt idx="8727">
                  <c:v>870</c:v>
                </c:pt>
                <c:pt idx="8728">
                  <c:v>870</c:v>
                </c:pt>
                <c:pt idx="8729">
                  <c:v>870</c:v>
                </c:pt>
                <c:pt idx="8730">
                  <c:v>870</c:v>
                </c:pt>
                <c:pt idx="8731">
                  <c:v>870</c:v>
                </c:pt>
                <c:pt idx="8732">
                  <c:v>870</c:v>
                </c:pt>
                <c:pt idx="8733">
                  <c:v>870</c:v>
                </c:pt>
                <c:pt idx="8734">
                  <c:v>870</c:v>
                </c:pt>
                <c:pt idx="8735">
                  <c:v>870</c:v>
                </c:pt>
                <c:pt idx="8736">
                  <c:v>870</c:v>
                </c:pt>
                <c:pt idx="8737">
                  <c:v>870</c:v>
                </c:pt>
                <c:pt idx="8738">
                  <c:v>870</c:v>
                </c:pt>
                <c:pt idx="8739">
                  <c:v>870</c:v>
                </c:pt>
                <c:pt idx="8740">
                  <c:v>870</c:v>
                </c:pt>
                <c:pt idx="8741">
                  <c:v>870</c:v>
                </c:pt>
                <c:pt idx="8742">
                  <c:v>870</c:v>
                </c:pt>
                <c:pt idx="8743">
                  <c:v>870</c:v>
                </c:pt>
                <c:pt idx="8744">
                  <c:v>870</c:v>
                </c:pt>
                <c:pt idx="8745">
                  <c:v>870</c:v>
                </c:pt>
                <c:pt idx="8746">
                  <c:v>870</c:v>
                </c:pt>
                <c:pt idx="8747">
                  <c:v>870</c:v>
                </c:pt>
                <c:pt idx="8748">
                  <c:v>870</c:v>
                </c:pt>
                <c:pt idx="8749">
                  <c:v>870</c:v>
                </c:pt>
                <c:pt idx="8750">
                  <c:v>870</c:v>
                </c:pt>
                <c:pt idx="8751">
                  <c:v>870</c:v>
                </c:pt>
                <c:pt idx="8752">
                  <c:v>870</c:v>
                </c:pt>
                <c:pt idx="8753">
                  <c:v>870</c:v>
                </c:pt>
                <c:pt idx="8754">
                  <c:v>870</c:v>
                </c:pt>
                <c:pt idx="8755">
                  <c:v>870</c:v>
                </c:pt>
                <c:pt idx="8756">
                  <c:v>870</c:v>
                </c:pt>
                <c:pt idx="8757">
                  <c:v>870</c:v>
                </c:pt>
                <c:pt idx="8758">
                  <c:v>870</c:v>
                </c:pt>
                <c:pt idx="8759">
                  <c:v>870</c:v>
                </c:pt>
                <c:pt idx="8760">
                  <c:v>870</c:v>
                </c:pt>
                <c:pt idx="8761">
                  <c:v>870</c:v>
                </c:pt>
                <c:pt idx="8762">
                  <c:v>870</c:v>
                </c:pt>
                <c:pt idx="8763">
                  <c:v>870</c:v>
                </c:pt>
                <c:pt idx="8764">
                  <c:v>870</c:v>
                </c:pt>
                <c:pt idx="8765">
                  <c:v>870</c:v>
                </c:pt>
                <c:pt idx="8766">
                  <c:v>870</c:v>
                </c:pt>
                <c:pt idx="8767">
                  <c:v>870</c:v>
                </c:pt>
                <c:pt idx="8768">
                  <c:v>870</c:v>
                </c:pt>
                <c:pt idx="8769">
                  <c:v>870</c:v>
                </c:pt>
                <c:pt idx="8770">
                  <c:v>870</c:v>
                </c:pt>
                <c:pt idx="8771">
                  <c:v>870</c:v>
                </c:pt>
                <c:pt idx="8772">
                  <c:v>870</c:v>
                </c:pt>
                <c:pt idx="8773">
                  <c:v>870</c:v>
                </c:pt>
                <c:pt idx="8774">
                  <c:v>870</c:v>
                </c:pt>
                <c:pt idx="8775">
                  <c:v>870</c:v>
                </c:pt>
                <c:pt idx="8776">
                  <c:v>870</c:v>
                </c:pt>
                <c:pt idx="8777">
                  <c:v>870</c:v>
                </c:pt>
                <c:pt idx="8778">
                  <c:v>870</c:v>
                </c:pt>
                <c:pt idx="8779">
                  <c:v>870</c:v>
                </c:pt>
                <c:pt idx="8780">
                  <c:v>870</c:v>
                </c:pt>
                <c:pt idx="8781">
                  <c:v>870</c:v>
                </c:pt>
                <c:pt idx="8782">
                  <c:v>870</c:v>
                </c:pt>
                <c:pt idx="8783">
                  <c:v>870</c:v>
                </c:pt>
                <c:pt idx="8784">
                  <c:v>870</c:v>
                </c:pt>
                <c:pt idx="8785">
                  <c:v>870</c:v>
                </c:pt>
                <c:pt idx="8786">
                  <c:v>870</c:v>
                </c:pt>
                <c:pt idx="8787">
                  <c:v>870</c:v>
                </c:pt>
                <c:pt idx="8788">
                  <c:v>870</c:v>
                </c:pt>
                <c:pt idx="8789">
                  <c:v>870</c:v>
                </c:pt>
                <c:pt idx="8790">
                  <c:v>870</c:v>
                </c:pt>
                <c:pt idx="8791">
                  <c:v>870</c:v>
                </c:pt>
                <c:pt idx="8792">
                  <c:v>870</c:v>
                </c:pt>
                <c:pt idx="8793">
                  <c:v>870</c:v>
                </c:pt>
                <c:pt idx="8794">
                  <c:v>870</c:v>
                </c:pt>
                <c:pt idx="8795">
                  <c:v>870</c:v>
                </c:pt>
                <c:pt idx="8796">
                  <c:v>870</c:v>
                </c:pt>
                <c:pt idx="8797">
                  <c:v>870</c:v>
                </c:pt>
                <c:pt idx="8798">
                  <c:v>870</c:v>
                </c:pt>
                <c:pt idx="8799">
                  <c:v>870</c:v>
                </c:pt>
                <c:pt idx="8800">
                  <c:v>870</c:v>
                </c:pt>
                <c:pt idx="8801">
                  <c:v>870</c:v>
                </c:pt>
                <c:pt idx="8802">
                  <c:v>870</c:v>
                </c:pt>
                <c:pt idx="8803">
                  <c:v>870</c:v>
                </c:pt>
                <c:pt idx="8804">
                  <c:v>870</c:v>
                </c:pt>
                <c:pt idx="8805">
                  <c:v>870</c:v>
                </c:pt>
                <c:pt idx="8806">
                  <c:v>870</c:v>
                </c:pt>
                <c:pt idx="8807">
                  <c:v>870</c:v>
                </c:pt>
                <c:pt idx="8808">
                  <c:v>870</c:v>
                </c:pt>
                <c:pt idx="8809">
                  <c:v>870</c:v>
                </c:pt>
                <c:pt idx="8810">
                  <c:v>870</c:v>
                </c:pt>
                <c:pt idx="8811">
                  <c:v>870</c:v>
                </c:pt>
                <c:pt idx="8812">
                  <c:v>870</c:v>
                </c:pt>
                <c:pt idx="8813">
                  <c:v>870</c:v>
                </c:pt>
                <c:pt idx="8814">
                  <c:v>870</c:v>
                </c:pt>
                <c:pt idx="8815">
                  <c:v>870</c:v>
                </c:pt>
                <c:pt idx="8816">
                  <c:v>870</c:v>
                </c:pt>
                <c:pt idx="8817">
                  <c:v>870</c:v>
                </c:pt>
                <c:pt idx="8818">
                  <c:v>870</c:v>
                </c:pt>
                <c:pt idx="8819">
                  <c:v>870</c:v>
                </c:pt>
                <c:pt idx="8820">
                  <c:v>870</c:v>
                </c:pt>
                <c:pt idx="8821">
                  <c:v>870</c:v>
                </c:pt>
                <c:pt idx="8822">
                  <c:v>870</c:v>
                </c:pt>
                <c:pt idx="8823">
                  <c:v>870</c:v>
                </c:pt>
                <c:pt idx="8824">
                  <c:v>870</c:v>
                </c:pt>
                <c:pt idx="8825">
                  <c:v>870</c:v>
                </c:pt>
                <c:pt idx="8826">
                  <c:v>870</c:v>
                </c:pt>
                <c:pt idx="8827">
                  <c:v>870</c:v>
                </c:pt>
                <c:pt idx="8828">
                  <c:v>870</c:v>
                </c:pt>
                <c:pt idx="8829">
                  <c:v>870</c:v>
                </c:pt>
                <c:pt idx="8830">
                  <c:v>870</c:v>
                </c:pt>
                <c:pt idx="8831">
                  <c:v>870</c:v>
                </c:pt>
                <c:pt idx="8832">
                  <c:v>870</c:v>
                </c:pt>
                <c:pt idx="8833">
                  <c:v>870</c:v>
                </c:pt>
                <c:pt idx="8834">
                  <c:v>870</c:v>
                </c:pt>
                <c:pt idx="8835">
                  <c:v>870</c:v>
                </c:pt>
                <c:pt idx="8836">
                  <c:v>870</c:v>
                </c:pt>
                <c:pt idx="8837">
                  <c:v>870</c:v>
                </c:pt>
                <c:pt idx="8838">
                  <c:v>870</c:v>
                </c:pt>
                <c:pt idx="8839">
                  <c:v>870</c:v>
                </c:pt>
                <c:pt idx="8840">
                  <c:v>870</c:v>
                </c:pt>
                <c:pt idx="8841">
                  <c:v>870</c:v>
                </c:pt>
                <c:pt idx="8842">
                  <c:v>870</c:v>
                </c:pt>
                <c:pt idx="8843">
                  <c:v>870</c:v>
                </c:pt>
                <c:pt idx="8844">
                  <c:v>870</c:v>
                </c:pt>
                <c:pt idx="8845">
                  <c:v>870</c:v>
                </c:pt>
                <c:pt idx="8846">
                  <c:v>870</c:v>
                </c:pt>
                <c:pt idx="8847">
                  <c:v>870</c:v>
                </c:pt>
                <c:pt idx="8848">
                  <c:v>870</c:v>
                </c:pt>
                <c:pt idx="8849">
                  <c:v>870</c:v>
                </c:pt>
                <c:pt idx="8850">
                  <c:v>870</c:v>
                </c:pt>
                <c:pt idx="8851">
                  <c:v>870</c:v>
                </c:pt>
                <c:pt idx="8852">
                  <c:v>870</c:v>
                </c:pt>
                <c:pt idx="8853">
                  <c:v>870</c:v>
                </c:pt>
                <c:pt idx="8854">
                  <c:v>870</c:v>
                </c:pt>
                <c:pt idx="8855">
                  <c:v>870</c:v>
                </c:pt>
                <c:pt idx="8856">
                  <c:v>870</c:v>
                </c:pt>
                <c:pt idx="8857">
                  <c:v>870</c:v>
                </c:pt>
                <c:pt idx="8858">
                  <c:v>870</c:v>
                </c:pt>
                <c:pt idx="8859">
                  <c:v>870</c:v>
                </c:pt>
                <c:pt idx="8860">
                  <c:v>870</c:v>
                </c:pt>
                <c:pt idx="8861">
                  <c:v>870</c:v>
                </c:pt>
                <c:pt idx="8862">
                  <c:v>870</c:v>
                </c:pt>
                <c:pt idx="8863">
                  <c:v>870</c:v>
                </c:pt>
                <c:pt idx="8864">
                  <c:v>870</c:v>
                </c:pt>
                <c:pt idx="8865">
                  <c:v>870</c:v>
                </c:pt>
                <c:pt idx="8866">
                  <c:v>870</c:v>
                </c:pt>
                <c:pt idx="8867">
                  <c:v>870</c:v>
                </c:pt>
                <c:pt idx="8868">
                  <c:v>870</c:v>
                </c:pt>
                <c:pt idx="8869">
                  <c:v>870</c:v>
                </c:pt>
                <c:pt idx="8870">
                  <c:v>870</c:v>
                </c:pt>
                <c:pt idx="8871">
                  <c:v>870</c:v>
                </c:pt>
                <c:pt idx="8872">
                  <c:v>870</c:v>
                </c:pt>
                <c:pt idx="8873">
                  <c:v>870</c:v>
                </c:pt>
                <c:pt idx="8874">
                  <c:v>870</c:v>
                </c:pt>
                <c:pt idx="8875">
                  <c:v>870</c:v>
                </c:pt>
                <c:pt idx="8876">
                  <c:v>870</c:v>
                </c:pt>
                <c:pt idx="8877">
                  <c:v>870</c:v>
                </c:pt>
                <c:pt idx="8878">
                  <c:v>870</c:v>
                </c:pt>
                <c:pt idx="8879">
                  <c:v>870</c:v>
                </c:pt>
                <c:pt idx="8880">
                  <c:v>870</c:v>
                </c:pt>
                <c:pt idx="8881">
                  <c:v>870</c:v>
                </c:pt>
                <c:pt idx="8882">
                  <c:v>870</c:v>
                </c:pt>
                <c:pt idx="8883">
                  <c:v>870</c:v>
                </c:pt>
                <c:pt idx="8884">
                  <c:v>870</c:v>
                </c:pt>
                <c:pt idx="8885">
                  <c:v>870</c:v>
                </c:pt>
                <c:pt idx="8886">
                  <c:v>870</c:v>
                </c:pt>
                <c:pt idx="8887">
                  <c:v>870</c:v>
                </c:pt>
                <c:pt idx="8888">
                  <c:v>870</c:v>
                </c:pt>
                <c:pt idx="8889">
                  <c:v>870</c:v>
                </c:pt>
                <c:pt idx="8890">
                  <c:v>870</c:v>
                </c:pt>
                <c:pt idx="8891">
                  <c:v>870</c:v>
                </c:pt>
                <c:pt idx="8892">
                  <c:v>870</c:v>
                </c:pt>
                <c:pt idx="8893">
                  <c:v>870</c:v>
                </c:pt>
                <c:pt idx="8894">
                  <c:v>870</c:v>
                </c:pt>
                <c:pt idx="8895">
                  <c:v>870</c:v>
                </c:pt>
                <c:pt idx="8896">
                  <c:v>870</c:v>
                </c:pt>
                <c:pt idx="8897">
                  <c:v>870</c:v>
                </c:pt>
                <c:pt idx="8898">
                  <c:v>870</c:v>
                </c:pt>
                <c:pt idx="8899">
                  <c:v>870</c:v>
                </c:pt>
                <c:pt idx="8900">
                  <c:v>870</c:v>
                </c:pt>
                <c:pt idx="8901">
                  <c:v>870</c:v>
                </c:pt>
                <c:pt idx="8902">
                  <c:v>870</c:v>
                </c:pt>
                <c:pt idx="8903">
                  <c:v>870</c:v>
                </c:pt>
                <c:pt idx="8904">
                  <c:v>870</c:v>
                </c:pt>
                <c:pt idx="8905">
                  <c:v>870</c:v>
                </c:pt>
                <c:pt idx="8906">
                  <c:v>870</c:v>
                </c:pt>
                <c:pt idx="8907">
                  <c:v>870</c:v>
                </c:pt>
                <c:pt idx="8908">
                  <c:v>870</c:v>
                </c:pt>
                <c:pt idx="8909">
                  <c:v>870</c:v>
                </c:pt>
                <c:pt idx="8910">
                  <c:v>870</c:v>
                </c:pt>
                <c:pt idx="8911">
                  <c:v>870</c:v>
                </c:pt>
                <c:pt idx="8912">
                  <c:v>870</c:v>
                </c:pt>
                <c:pt idx="8913">
                  <c:v>870</c:v>
                </c:pt>
                <c:pt idx="8914">
                  <c:v>870</c:v>
                </c:pt>
                <c:pt idx="8915">
                  <c:v>870</c:v>
                </c:pt>
                <c:pt idx="8916">
                  <c:v>870</c:v>
                </c:pt>
                <c:pt idx="8917">
                  <c:v>870</c:v>
                </c:pt>
                <c:pt idx="8918">
                  <c:v>870</c:v>
                </c:pt>
                <c:pt idx="8919">
                  <c:v>870</c:v>
                </c:pt>
                <c:pt idx="8920">
                  <c:v>870</c:v>
                </c:pt>
                <c:pt idx="8921">
                  <c:v>870</c:v>
                </c:pt>
                <c:pt idx="8922">
                  <c:v>870</c:v>
                </c:pt>
                <c:pt idx="8923">
                  <c:v>870</c:v>
                </c:pt>
                <c:pt idx="8924">
                  <c:v>870</c:v>
                </c:pt>
                <c:pt idx="8925">
                  <c:v>870</c:v>
                </c:pt>
                <c:pt idx="8926">
                  <c:v>870</c:v>
                </c:pt>
                <c:pt idx="8927">
                  <c:v>870</c:v>
                </c:pt>
                <c:pt idx="8928">
                  <c:v>870</c:v>
                </c:pt>
                <c:pt idx="8929">
                  <c:v>870</c:v>
                </c:pt>
                <c:pt idx="8930">
                  <c:v>870</c:v>
                </c:pt>
                <c:pt idx="8931">
                  <c:v>870</c:v>
                </c:pt>
                <c:pt idx="8932">
                  <c:v>870</c:v>
                </c:pt>
                <c:pt idx="8933">
                  <c:v>870</c:v>
                </c:pt>
                <c:pt idx="8934">
                  <c:v>870</c:v>
                </c:pt>
                <c:pt idx="8935">
                  <c:v>870</c:v>
                </c:pt>
                <c:pt idx="8936">
                  <c:v>870</c:v>
                </c:pt>
                <c:pt idx="8937">
                  <c:v>870</c:v>
                </c:pt>
                <c:pt idx="8938">
                  <c:v>870</c:v>
                </c:pt>
                <c:pt idx="8939">
                  <c:v>870</c:v>
                </c:pt>
                <c:pt idx="8940">
                  <c:v>870</c:v>
                </c:pt>
                <c:pt idx="8941">
                  <c:v>870</c:v>
                </c:pt>
                <c:pt idx="8942">
                  <c:v>870</c:v>
                </c:pt>
                <c:pt idx="8943">
                  <c:v>870</c:v>
                </c:pt>
                <c:pt idx="8944">
                  <c:v>870</c:v>
                </c:pt>
                <c:pt idx="8945">
                  <c:v>870</c:v>
                </c:pt>
                <c:pt idx="8946">
                  <c:v>870</c:v>
                </c:pt>
                <c:pt idx="8947">
                  <c:v>870</c:v>
                </c:pt>
                <c:pt idx="8948">
                  <c:v>870</c:v>
                </c:pt>
                <c:pt idx="8949">
                  <c:v>870</c:v>
                </c:pt>
                <c:pt idx="8950">
                  <c:v>870</c:v>
                </c:pt>
                <c:pt idx="8951">
                  <c:v>870</c:v>
                </c:pt>
                <c:pt idx="8952">
                  <c:v>870</c:v>
                </c:pt>
                <c:pt idx="8953">
                  <c:v>870</c:v>
                </c:pt>
                <c:pt idx="8954">
                  <c:v>870</c:v>
                </c:pt>
                <c:pt idx="8955">
                  <c:v>870</c:v>
                </c:pt>
                <c:pt idx="8956">
                  <c:v>870</c:v>
                </c:pt>
                <c:pt idx="8957">
                  <c:v>870</c:v>
                </c:pt>
                <c:pt idx="8958">
                  <c:v>870</c:v>
                </c:pt>
                <c:pt idx="8959">
                  <c:v>870</c:v>
                </c:pt>
                <c:pt idx="8960">
                  <c:v>870</c:v>
                </c:pt>
                <c:pt idx="8961">
                  <c:v>870</c:v>
                </c:pt>
                <c:pt idx="8962">
                  <c:v>870</c:v>
                </c:pt>
                <c:pt idx="8963">
                  <c:v>870</c:v>
                </c:pt>
                <c:pt idx="8964">
                  <c:v>870</c:v>
                </c:pt>
                <c:pt idx="8965">
                  <c:v>870</c:v>
                </c:pt>
                <c:pt idx="8966">
                  <c:v>870</c:v>
                </c:pt>
                <c:pt idx="8967">
                  <c:v>870</c:v>
                </c:pt>
                <c:pt idx="8968">
                  <c:v>870</c:v>
                </c:pt>
                <c:pt idx="8969">
                  <c:v>870</c:v>
                </c:pt>
                <c:pt idx="8970">
                  <c:v>870</c:v>
                </c:pt>
                <c:pt idx="8971">
                  <c:v>870</c:v>
                </c:pt>
                <c:pt idx="8972">
                  <c:v>870</c:v>
                </c:pt>
                <c:pt idx="8973">
                  <c:v>870</c:v>
                </c:pt>
                <c:pt idx="8974">
                  <c:v>870</c:v>
                </c:pt>
                <c:pt idx="8975">
                  <c:v>870</c:v>
                </c:pt>
                <c:pt idx="8976">
                  <c:v>870</c:v>
                </c:pt>
                <c:pt idx="8977">
                  <c:v>870</c:v>
                </c:pt>
                <c:pt idx="8978">
                  <c:v>870</c:v>
                </c:pt>
                <c:pt idx="8979">
                  <c:v>870</c:v>
                </c:pt>
                <c:pt idx="8980">
                  <c:v>870</c:v>
                </c:pt>
                <c:pt idx="8981">
                  <c:v>870</c:v>
                </c:pt>
                <c:pt idx="8982">
                  <c:v>870</c:v>
                </c:pt>
                <c:pt idx="8983">
                  <c:v>870</c:v>
                </c:pt>
                <c:pt idx="8984">
                  <c:v>870</c:v>
                </c:pt>
                <c:pt idx="8985">
                  <c:v>870</c:v>
                </c:pt>
                <c:pt idx="8986">
                  <c:v>870</c:v>
                </c:pt>
                <c:pt idx="8987">
                  <c:v>870</c:v>
                </c:pt>
                <c:pt idx="8988">
                  <c:v>870</c:v>
                </c:pt>
                <c:pt idx="8989">
                  <c:v>870</c:v>
                </c:pt>
                <c:pt idx="8990">
                  <c:v>870</c:v>
                </c:pt>
                <c:pt idx="8991">
                  <c:v>870</c:v>
                </c:pt>
                <c:pt idx="8992">
                  <c:v>870</c:v>
                </c:pt>
                <c:pt idx="8993">
                  <c:v>870</c:v>
                </c:pt>
                <c:pt idx="8994">
                  <c:v>870</c:v>
                </c:pt>
                <c:pt idx="8995">
                  <c:v>870</c:v>
                </c:pt>
                <c:pt idx="8996">
                  <c:v>870</c:v>
                </c:pt>
                <c:pt idx="8997">
                  <c:v>870</c:v>
                </c:pt>
                <c:pt idx="8998">
                  <c:v>870</c:v>
                </c:pt>
                <c:pt idx="8999">
                  <c:v>870</c:v>
                </c:pt>
                <c:pt idx="9000">
                  <c:v>870</c:v>
                </c:pt>
                <c:pt idx="9001">
                  <c:v>870</c:v>
                </c:pt>
                <c:pt idx="9002">
                  <c:v>870</c:v>
                </c:pt>
                <c:pt idx="9003">
                  <c:v>870</c:v>
                </c:pt>
                <c:pt idx="9004">
                  <c:v>870</c:v>
                </c:pt>
                <c:pt idx="9005">
                  <c:v>870</c:v>
                </c:pt>
                <c:pt idx="9006">
                  <c:v>870</c:v>
                </c:pt>
                <c:pt idx="9007">
                  <c:v>870</c:v>
                </c:pt>
                <c:pt idx="9008">
                  <c:v>870</c:v>
                </c:pt>
                <c:pt idx="9009">
                  <c:v>870</c:v>
                </c:pt>
                <c:pt idx="9010">
                  <c:v>870</c:v>
                </c:pt>
                <c:pt idx="9011">
                  <c:v>870</c:v>
                </c:pt>
                <c:pt idx="9012">
                  <c:v>870</c:v>
                </c:pt>
                <c:pt idx="9013">
                  <c:v>870</c:v>
                </c:pt>
                <c:pt idx="9014">
                  <c:v>870</c:v>
                </c:pt>
                <c:pt idx="9015">
                  <c:v>870</c:v>
                </c:pt>
                <c:pt idx="9016">
                  <c:v>870</c:v>
                </c:pt>
                <c:pt idx="9017">
                  <c:v>870</c:v>
                </c:pt>
                <c:pt idx="9018">
                  <c:v>870</c:v>
                </c:pt>
                <c:pt idx="9019">
                  <c:v>870</c:v>
                </c:pt>
                <c:pt idx="9020">
                  <c:v>870</c:v>
                </c:pt>
                <c:pt idx="9021">
                  <c:v>870</c:v>
                </c:pt>
                <c:pt idx="9022">
                  <c:v>870</c:v>
                </c:pt>
                <c:pt idx="9023">
                  <c:v>870</c:v>
                </c:pt>
                <c:pt idx="9024">
                  <c:v>870</c:v>
                </c:pt>
                <c:pt idx="9025">
                  <c:v>870</c:v>
                </c:pt>
                <c:pt idx="9026">
                  <c:v>870</c:v>
                </c:pt>
                <c:pt idx="9027">
                  <c:v>870</c:v>
                </c:pt>
                <c:pt idx="9028">
                  <c:v>870</c:v>
                </c:pt>
                <c:pt idx="9029">
                  <c:v>870</c:v>
                </c:pt>
                <c:pt idx="9030">
                  <c:v>870</c:v>
                </c:pt>
                <c:pt idx="9031">
                  <c:v>870</c:v>
                </c:pt>
                <c:pt idx="9032">
                  <c:v>870</c:v>
                </c:pt>
                <c:pt idx="9033">
                  <c:v>870</c:v>
                </c:pt>
                <c:pt idx="9034">
                  <c:v>870</c:v>
                </c:pt>
                <c:pt idx="9035">
                  <c:v>870</c:v>
                </c:pt>
                <c:pt idx="9036">
                  <c:v>870</c:v>
                </c:pt>
                <c:pt idx="9037">
                  <c:v>870</c:v>
                </c:pt>
                <c:pt idx="9038">
                  <c:v>870</c:v>
                </c:pt>
                <c:pt idx="9039">
                  <c:v>870</c:v>
                </c:pt>
                <c:pt idx="9040">
                  <c:v>870</c:v>
                </c:pt>
                <c:pt idx="9041">
                  <c:v>870</c:v>
                </c:pt>
                <c:pt idx="9042">
                  <c:v>870</c:v>
                </c:pt>
                <c:pt idx="9043">
                  <c:v>870</c:v>
                </c:pt>
                <c:pt idx="9044">
                  <c:v>870</c:v>
                </c:pt>
                <c:pt idx="9045">
                  <c:v>870</c:v>
                </c:pt>
                <c:pt idx="9046">
                  <c:v>870</c:v>
                </c:pt>
                <c:pt idx="9047">
                  <c:v>870</c:v>
                </c:pt>
                <c:pt idx="9048">
                  <c:v>870</c:v>
                </c:pt>
                <c:pt idx="9049">
                  <c:v>870</c:v>
                </c:pt>
                <c:pt idx="9050">
                  <c:v>870</c:v>
                </c:pt>
                <c:pt idx="9051">
                  <c:v>870</c:v>
                </c:pt>
                <c:pt idx="9052">
                  <c:v>870</c:v>
                </c:pt>
                <c:pt idx="9053">
                  <c:v>870</c:v>
                </c:pt>
                <c:pt idx="9054">
                  <c:v>870</c:v>
                </c:pt>
                <c:pt idx="9055">
                  <c:v>870</c:v>
                </c:pt>
                <c:pt idx="9056">
                  <c:v>870</c:v>
                </c:pt>
                <c:pt idx="9057">
                  <c:v>870</c:v>
                </c:pt>
                <c:pt idx="9058">
                  <c:v>870</c:v>
                </c:pt>
                <c:pt idx="9059">
                  <c:v>870</c:v>
                </c:pt>
                <c:pt idx="9060">
                  <c:v>870</c:v>
                </c:pt>
                <c:pt idx="9061">
                  <c:v>870</c:v>
                </c:pt>
                <c:pt idx="9062">
                  <c:v>870</c:v>
                </c:pt>
                <c:pt idx="9063">
                  <c:v>870</c:v>
                </c:pt>
                <c:pt idx="9064">
                  <c:v>870</c:v>
                </c:pt>
                <c:pt idx="9065">
                  <c:v>870</c:v>
                </c:pt>
                <c:pt idx="9066">
                  <c:v>870</c:v>
                </c:pt>
                <c:pt idx="9067">
                  <c:v>870</c:v>
                </c:pt>
                <c:pt idx="9068">
                  <c:v>870</c:v>
                </c:pt>
                <c:pt idx="9069">
                  <c:v>870</c:v>
                </c:pt>
                <c:pt idx="9070">
                  <c:v>870</c:v>
                </c:pt>
                <c:pt idx="9071">
                  <c:v>870</c:v>
                </c:pt>
                <c:pt idx="9072">
                  <c:v>870</c:v>
                </c:pt>
                <c:pt idx="9073">
                  <c:v>870</c:v>
                </c:pt>
                <c:pt idx="9074">
                  <c:v>870</c:v>
                </c:pt>
                <c:pt idx="9075">
                  <c:v>870</c:v>
                </c:pt>
                <c:pt idx="9076">
                  <c:v>870</c:v>
                </c:pt>
                <c:pt idx="9077">
                  <c:v>870</c:v>
                </c:pt>
                <c:pt idx="9078">
                  <c:v>870</c:v>
                </c:pt>
                <c:pt idx="9079">
                  <c:v>870</c:v>
                </c:pt>
                <c:pt idx="9080">
                  <c:v>870</c:v>
                </c:pt>
                <c:pt idx="9081">
                  <c:v>870</c:v>
                </c:pt>
                <c:pt idx="9082">
                  <c:v>870</c:v>
                </c:pt>
                <c:pt idx="9083">
                  <c:v>870</c:v>
                </c:pt>
                <c:pt idx="9084">
                  <c:v>870</c:v>
                </c:pt>
                <c:pt idx="9085">
                  <c:v>870</c:v>
                </c:pt>
                <c:pt idx="9086">
                  <c:v>870</c:v>
                </c:pt>
                <c:pt idx="9087">
                  <c:v>870</c:v>
                </c:pt>
                <c:pt idx="9088">
                  <c:v>870</c:v>
                </c:pt>
                <c:pt idx="9089">
                  <c:v>870</c:v>
                </c:pt>
                <c:pt idx="9090">
                  <c:v>870</c:v>
                </c:pt>
                <c:pt idx="9091">
                  <c:v>870</c:v>
                </c:pt>
                <c:pt idx="9092">
                  <c:v>870</c:v>
                </c:pt>
                <c:pt idx="9093">
                  <c:v>870</c:v>
                </c:pt>
                <c:pt idx="9094">
                  <c:v>870</c:v>
                </c:pt>
                <c:pt idx="9095">
                  <c:v>870</c:v>
                </c:pt>
                <c:pt idx="9096">
                  <c:v>870</c:v>
                </c:pt>
                <c:pt idx="9097">
                  <c:v>870</c:v>
                </c:pt>
                <c:pt idx="9098">
                  <c:v>870</c:v>
                </c:pt>
                <c:pt idx="9099">
                  <c:v>870</c:v>
                </c:pt>
                <c:pt idx="9100">
                  <c:v>870</c:v>
                </c:pt>
                <c:pt idx="9101">
                  <c:v>870</c:v>
                </c:pt>
                <c:pt idx="9102">
                  <c:v>870</c:v>
                </c:pt>
                <c:pt idx="9103">
                  <c:v>870</c:v>
                </c:pt>
                <c:pt idx="9104">
                  <c:v>870</c:v>
                </c:pt>
                <c:pt idx="9105">
                  <c:v>870</c:v>
                </c:pt>
                <c:pt idx="9106">
                  <c:v>870</c:v>
                </c:pt>
                <c:pt idx="9107">
                  <c:v>870</c:v>
                </c:pt>
                <c:pt idx="9108">
                  <c:v>870</c:v>
                </c:pt>
                <c:pt idx="9109">
                  <c:v>870</c:v>
                </c:pt>
                <c:pt idx="9110">
                  <c:v>870</c:v>
                </c:pt>
                <c:pt idx="9111">
                  <c:v>870</c:v>
                </c:pt>
                <c:pt idx="9112">
                  <c:v>870</c:v>
                </c:pt>
                <c:pt idx="9113">
                  <c:v>870</c:v>
                </c:pt>
                <c:pt idx="9114">
                  <c:v>870</c:v>
                </c:pt>
                <c:pt idx="9115">
                  <c:v>870</c:v>
                </c:pt>
                <c:pt idx="9116">
                  <c:v>870</c:v>
                </c:pt>
                <c:pt idx="9117">
                  <c:v>870</c:v>
                </c:pt>
                <c:pt idx="9118">
                  <c:v>870</c:v>
                </c:pt>
                <c:pt idx="9119">
                  <c:v>870</c:v>
                </c:pt>
                <c:pt idx="9120">
                  <c:v>870</c:v>
                </c:pt>
                <c:pt idx="9121">
                  <c:v>870</c:v>
                </c:pt>
                <c:pt idx="9122">
                  <c:v>870</c:v>
                </c:pt>
                <c:pt idx="9123">
                  <c:v>870</c:v>
                </c:pt>
                <c:pt idx="9124">
                  <c:v>870</c:v>
                </c:pt>
                <c:pt idx="9125">
                  <c:v>870</c:v>
                </c:pt>
                <c:pt idx="9126">
                  <c:v>870</c:v>
                </c:pt>
                <c:pt idx="9127">
                  <c:v>870</c:v>
                </c:pt>
                <c:pt idx="9128">
                  <c:v>870</c:v>
                </c:pt>
                <c:pt idx="9129">
                  <c:v>870</c:v>
                </c:pt>
                <c:pt idx="9130">
                  <c:v>870</c:v>
                </c:pt>
                <c:pt idx="9131">
                  <c:v>870</c:v>
                </c:pt>
                <c:pt idx="9132">
                  <c:v>870</c:v>
                </c:pt>
                <c:pt idx="9133">
                  <c:v>870</c:v>
                </c:pt>
                <c:pt idx="9134">
                  <c:v>870</c:v>
                </c:pt>
                <c:pt idx="9135">
                  <c:v>870</c:v>
                </c:pt>
                <c:pt idx="9136">
                  <c:v>870</c:v>
                </c:pt>
                <c:pt idx="9137">
                  <c:v>870</c:v>
                </c:pt>
                <c:pt idx="9138">
                  <c:v>870</c:v>
                </c:pt>
                <c:pt idx="9139">
                  <c:v>870</c:v>
                </c:pt>
                <c:pt idx="9140">
                  <c:v>870</c:v>
                </c:pt>
                <c:pt idx="9141">
                  <c:v>870</c:v>
                </c:pt>
                <c:pt idx="9142">
                  <c:v>870</c:v>
                </c:pt>
                <c:pt idx="9143">
                  <c:v>870</c:v>
                </c:pt>
                <c:pt idx="9144">
                  <c:v>870</c:v>
                </c:pt>
                <c:pt idx="9145">
                  <c:v>870</c:v>
                </c:pt>
                <c:pt idx="9146">
                  <c:v>870</c:v>
                </c:pt>
                <c:pt idx="9147">
                  <c:v>870</c:v>
                </c:pt>
                <c:pt idx="9148">
                  <c:v>870</c:v>
                </c:pt>
                <c:pt idx="9149">
                  <c:v>870</c:v>
                </c:pt>
                <c:pt idx="9150">
                  <c:v>870</c:v>
                </c:pt>
                <c:pt idx="9151">
                  <c:v>870</c:v>
                </c:pt>
                <c:pt idx="9152">
                  <c:v>870</c:v>
                </c:pt>
                <c:pt idx="9153">
                  <c:v>870</c:v>
                </c:pt>
                <c:pt idx="9154">
                  <c:v>870</c:v>
                </c:pt>
                <c:pt idx="9155">
                  <c:v>870</c:v>
                </c:pt>
                <c:pt idx="9156">
                  <c:v>870</c:v>
                </c:pt>
                <c:pt idx="9157">
                  <c:v>870</c:v>
                </c:pt>
                <c:pt idx="9158">
                  <c:v>870</c:v>
                </c:pt>
                <c:pt idx="9159">
                  <c:v>870</c:v>
                </c:pt>
                <c:pt idx="9160">
                  <c:v>870</c:v>
                </c:pt>
                <c:pt idx="9161">
                  <c:v>870</c:v>
                </c:pt>
                <c:pt idx="9162">
                  <c:v>870</c:v>
                </c:pt>
                <c:pt idx="9163">
                  <c:v>870</c:v>
                </c:pt>
                <c:pt idx="9164">
                  <c:v>870</c:v>
                </c:pt>
                <c:pt idx="9165">
                  <c:v>870</c:v>
                </c:pt>
                <c:pt idx="9166">
                  <c:v>870</c:v>
                </c:pt>
                <c:pt idx="9167">
                  <c:v>870</c:v>
                </c:pt>
                <c:pt idx="9168">
                  <c:v>870</c:v>
                </c:pt>
                <c:pt idx="9169">
                  <c:v>870</c:v>
                </c:pt>
                <c:pt idx="9170">
                  <c:v>870</c:v>
                </c:pt>
                <c:pt idx="9171">
                  <c:v>870</c:v>
                </c:pt>
                <c:pt idx="9172">
                  <c:v>870</c:v>
                </c:pt>
                <c:pt idx="9173">
                  <c:v>870</c:v>
                </c:pt>
                <c:pt idx="9174">
                  <c:v>870</c:v>
                </c:pt>
                <c:pt idx="9175">
                  <c:v>870</c:v>
                </c:pt>
                <c:pt idx="9176">
                  <c:v>870</c:v>
                </c:pt>
                <c:pt idx="9177">
                  <c:v>870</c:v>
                </c:pt>
                <c:pt idx="9178">
                  <c:v>870</c:v>
                </c:pt>
                <c:pt idx="9179">
                  <c:v>870</c:v>
                </c:pt>
                <c:pt idx="9180">
                  <c:v>870</c:v>
                </c:pt>
                <c:pt idx="9181">
                  <c:v>870</c:v>
                </c:pt>
                <c:pt idx="9182">
                  <c:v>870</c:v>
                </c:pt>
                <c:pt idx="9183">
                  <c:v>870</c:v>
                </c:pt>
                <c:pt idx="9184">
                  <c:v>870</c:v>
                </c:pt>
                <c:pt idx="9185">
                  <c:v>870</c:v>
                </c:pt>
                <c:pt idx="9186">
                  <c:v>870</c:v>
                </c:pt>
                <c:pt idx="9187">
                  <c:v>870</c:v>
                </c:pt>
                <c:pt idx="9188">
                  <c:v>870</c:v>
                </c:pt>
                <c:pt idx="9189">
                  <c:v>870</c:v>
                </c:pt>
                <c:pt idx="9190">
                  <c:v>870</c:v>
                </c:pt>
                <c:pt idx="9191">
                  <c:v>870</c:v>
                </c:pt>
                <c:pt idx="9192">
                  <c:v>870</c:v>
                </c:pt>
                <c:pt idx="9193">
                  <c:v>870</c:v>
                </c:pt>
                <c:pt idx="9194">
                  <c:v>870</c:v>
                </c:pt>
                <c:pt idx="9195">
                  <c:v>870</c:v>
                </c:pt>
                <c:pt idx="9196">
                  <c:v>870</c:v>
                </c:pt>
                <c:pt idx="9197">
                  <c:v>870</c:v>
                </c:pt>
                <c:pt idx="9198">
                  <c:v>870</c:v>
                </c:pt>
                <c:pt idx="9199">
                  <c:v>870</c:v>
                </c:pt>
                <c:pt idx="9200">
                  <c:v>870</c:v>
                </c:pt>
                <c:pt idx="9201">
                  <c:v>870</c:v>
                </c:pt>
                <c:pt idx="9202">
                  <c:v>870</c:v>
                </c:pt>
                <c:pt idx="9203">
                  <c:v>870</c:v>
                </c:pt>
                <c:pt idx="9204">
                  <c:v>870</c:v>
                </c:pt>
                <c:pt idx="9205">
                  <c:v>870</c:v>
                </c:pt>
                <c:pt idx="9206">
                  <c:v>870</c:v>
                </c:pt>
                <c:pt idx="9207">
                  <c:v>870</c:v>
                </c:pt>
                <c:pt idx="9208">
                  <c:v>870</c:v>
                </c:pt>
                <c:pt idx="9209">
                  <c:v>870</c:v>
                </c:pt>
                <c:pt idx="9210">
                  <c:v>870</c:v>
                </c:pt>
                <c:pt idx="9211">
                  <c:v>870</c:v>
                </c:pt>
                <c:pt idx="9212">
                  <c:v>870</c:v>
                </c:pt>
                <c:pt idx="9213">
                  <c:v>870</c:v>
                </c:pt>
                <c:pt idx="9214">
                  <c:v>870</c:v>
                </c:pt>
                <c:pt idx="9215">
                  <c:v>870</c:v>
                </c:pt>
                <c:pt idx="9216">
                  <c:v>870</c:v>
                </c:pt>
                <c:pt idx="9217">
                  <c:v>870</c:v>
                </c:pt>
                <c:pt idx="9218">
                  <c:v>870</c:v>
                </c:pt>
                <c:pt idx="9219">
                  <c:v>870</c:v>
                </c:pt>
                <c:pt idx="9220">
                  <c:v>870</c:v>
                </c:pt>
                <c:pt idx="9221">
                  <c:v>870</c:v>
                </c:pt>
                <c:pt idx="9222">
                  <c:v>870</c:v>
                </c:pt>
                <c:pt idx="9223">
                  <c:v>870</c:v>
                </c:pt>
                <c:pt idx="9224">
                  <c:v>870</c:v>
                </c:pt>
                <c:pt idx="9225">
                  <c:v>870</c:v>
                </c:pt>
                <c:pt idx="9226">
                  <c:v>870</c:v>
                </c:pt>
                <c:pt idx="9227">
                  <c:v>870</c:v>
                </c:pt>
                <c:pt idx="9228">
                  <c:v>870</c:v>
                </c:pt>
                <c:pt idx="9229">
                  <c:v>870</c:v>
                </c:pt>
                <c:pt idx="9230">
                  <c:v>870</c:v>
                </c:pt>
                <c:pt idx="9231">
                  <c:v>870</c:v>
                </c:pt>
                <c:pt idx="9232">
                  <c:v>870</c:v>
                </c:pt>
                <c:pt idx="9233">
                  <c:v>870</c:v>
                </c:pt>
                <c:pt idx="9234">
                  <c:v>870</c:v>
                </c:pt>
                <c:pt idx="9235">
                  <c:v>870</c:v>
                </c:pt>
                <c:pt idx="9236">
                  <c:v>870</c:v>
                </c:pt>
                <c:pt idx="9237">
                  <c:v>870</c:v>
                </c:pt>
                <c:pt idx="9238">
                  <c:v>870</c:v>
                </c:pt>
                <c:pt idx="9239">
                  <c:v>870</c:v>
                </c:pt>
                <c:pt idx="9240">
                  <c:v>870</c:v>
                </c:pt>
                <c:pt idx="9241">
                  <c:v>870</c:v>
                </c:pt>
                <c:pt idx="9242">
                  <c:v>870</c:v>
                </c:pt>
                <c:pt idx="9243">
                  <c:v>870</c:v>
                </c:pt>
                <c:pt idx="9244">
                  <c:v>870</c:v>
                </c:pt>
                <c:pt idx="9245">
                  <c:v>870</c:v>
                </c:pt>
                <c:pt idx="9246">
                  <c:v>870</c:v>
                </c:pt>
                <c:pt idx="9247">
                  <c:v>870</c:v>
                </c:pt>
                <c:pt idx="9248">
                  <c:v>870</c:v>
                </c:pt>
                <c:pt idx="9249">
                  <c:v>870</c:v>
                </c:pt>
                <c:pt idx="9250">
                  <c:v>870</c:v>
                </c:pt>
                <c:pt idx="9251">
                  <c:v>870</c:v>
                </c:pt>
                <c:pt idx="9252">
                  <c:v>870</c:v>
                </c:pt>
                <c:pt idx="9253">
                  <c:v>870</c:v>
                </c:pt>
                <c:pt idx="9254">
                  <c:v>870</c:v>
                </c:pt>
                <c:pt idx="9255">
                  <c:v>870</c:v>
                </c:pt>
                <c:pt idx="9256">
                  <c:v>870</c:v>
                </c:pt>
                <c:pt idx="9257">
                  <c:v>870</c:v>
                </c:pt>
                <c:pt idx="9258">
                  <c:v>870</c:v>
                </c:pt>
                <c:pt idx="9259">
                  <c:v>870</c:v>
                </c:pt>
                <c:pt idx="9260">
                  <c:v>870</c:v>
                </c:pt>
                <c:pt idx="9261">
                  <c:v>870</c:v>
                </c:pt>
                <c:pt idx="9262">
                  <c:v>870</c:v>
                </c:pt>
                <c:pt idx="9263">
                  <c:v>870</c:v>
                </c:pt>
                <c:pt idx="9264">
                  <c:v>870</c:v>
                </c:pt>
                <c:pt idx="9265">
                  <c:v>870</c:v>
                </c:pt>
                <c:pt idx="9266">
                  <c:v>870</c:v>
                </c:pt>
                <c:pt idx="9267">
                  <c:v>870</c:v>
                </c:pt>
                <c:pt idx="9268">
                  <c:v>870</c:v>
                </c:pt>
                <c:pt idx="9269">
                  <c:v>870</c:v>
                </c:pt>
                <c:pt idx="9270">
                  <c:v>870</c:v>
                </c:pt>
                <c:pt idx="9271">
                  <c:v>870</c:v>
                </c:pt>
                <c:pt idx="9272">
                  <c:v>870</c:v>
                </c:pt>
                <c:pt idx="9273">
                  <c:v>870</c:v>
                </c:pt>
                <c:pt idx="9274">
                  <c:v>870</c:v>
                </c:pt>
                <c:pt idx="9275">
                  <c:v>870</c:v>
                </c:pt>
                <c:pt idx="9276">
                  <c:v>870</c:v>
                </c:pt>
                <c:pt idx="9277">
                  <c:v>870</c:v>
                </c:pt>
                <c:pt idx="9278">
                  <c:v>870</c:v>
                </c:pt>
                <c:pt idx="9279">
                  <c:v>870</c:v>
                </c:pt>
                <c:pt idx="9280">
                  <c:v>870</c:v>
                </c:pt>
                <c:pt idx="9281">
                  <c:v>870</c:v>
                </c:pt>
                <c:pt idx="9282">
                  <c:v>870</c:v>
                </c:pt>
                <c:pt idx="9283">
                  <c:v>870</c:v>
                </c:pt>
                <c:pt idx="9284">
                  <c:v>870</c:v>
                </c:pt>
                <c:pt idx="9285">
                  <c:v>870</c:v>
                </c:pt>
                <c:pt idx="9286">
                  <c:v>870</c:v>
                </c:pt>
                <c:pt idx="9287">
                  <c:v>870</c:v>
                </c:pt>
                <c:pt idx="9288">
                  <c:v>870</c:v>
                </c:pt>
                <c:pt idx="9289">
                  <c:v>870</c:v>
                </c:pt>
                <c:pt idx="9290">
                  <c:v>870</c:v>
                </c:pt>
                <c:pt idx="9291">
                  <c:v>870</c:v>
                </c:pt>
                <c:pt idx="9292">
                  <c:v>870</c:v>
                </c:pt>
                <c:pt idx="9293">
                  <c:v>870</c:v>
                </c:pt>
                <c:pt idx="9294">
                  <c:v>870</c:v>
                </c:pt>
                <c:pt idx="9295">
                  <c:v>870</c:v>
                </c:pt>
                <c:pt idx="9296">
                  <c:v>870</c:v>
                </c:pt>
                <c:pt idx="9297">
                  <c:v>870</c:v>
                </c:pt>
                <c:pt idx="9298">
                  <c:v>870</c:v>
                </c:pt>
                <c:pt idx="9299">
                  <c:v>870</c:v>
                </c:pt>
                <c:pt idx="9300">
                  <c:v>870</c:v>
                </c:pt>
                <c:pt idx="9301">
                  <c:v>870</c:v>
                </c:pt>
                <c:pt idx="9302">
                  <c:v>870</c:v>
                </c:pt>
                <c:pt idx="9303">
                  <c:v>870</c:v>
                </c:pt>
                <c:pt idx="9304">
                  <c:v>870</c:v>
                </c:pt>
                <c:pt idx="9305">
                  <c:v>870</c:v>
                </c:pt>
                <c:pt idx="9306">
                  <c:v>870</c:v>
                </c:pt>
                <c:pt idx="9307">
                  <c:v>870</c:v>
                </c:pt>
                <c:pt idx="9308">
                  <c:v>870</c:v>
                </c:pt>
                <c:pt idx="9309">
                  <c:v>870</c:v>
                </c:pt>
                <c:pt idx="9310">
                  <c:v>870</c:v>
                </c:pt>
                <c:pt idx="9311">
                  <c:v>870</c:v>
                </c:pt>
                <c:pt idx="9312">
                  <c:v>870</c:v>
                </c:pt>
                <c:pt idx="9313">
                  <c:v>870</c:v>
                </c:pt>
                <c:pt idx="9314">
                  <c:v>870</c:v>
                </c:pt>
                <c:pt idx="9315">
                  <c:v>870</c:v>
                </c:pt>
                <c:pt idx="9316">
                  <c:v>870</c:v>
                </c:pt>
                <c:pt idx="9317">
                  <c:v>870</c:v>
                </c:pt>
                <c:pt idx="9318">
                  <c:v>870</c:v>
                </c:pt>
                <c:pt idx="9319">
                  <c:v>870</c:v>
                </c:pt>
                <c:pt idx="9320">
                  <c:v>870</c:v>
                </c:pt>
                <c:pt idx="9321">
                  <c:v>870</c:v>
                </c:pt>
                <c:pt idx="9322">
                  <c:v>870</c:v>
                </c:pt>
                <c:pt idx="9323">
                  <c:v>870</c:v>
                </c:pt>
                <c:pt idx="9324">
                  <c:v>870</c:v>
                </c:pt>
                <c:pt idx="9325">
                  <c:v>870</c:v>
                </c:pt>
                <c:pt idx="9326">
                  <c:v>870</c:v>
                </c:pt>
                <c:pt idx="9327">
                  <c:v>870</c:v>
                </c:pt>
                <c:pt idx="9328">
                  <c:v>870</c:v>
                </c:pt>
                <c:pt idx="9329">
                  <c:v>870</c:v>
                </c:pt>
                <c:pt idx="9330">
                  <c:v>870</c:v>
                </c:pt>
                <c:pt idx="9331">
                  <c:v>870</c:v>
                </c:pt>
                <c:pt idx="9332">
                  <c:v>870</c:v>
                </c:pt>
                <c:pt idx="9333">
                  <c:v>870</c:v>
                </c:pt>
                <c:pt idx="9334">
                  <c:v>870</c:v>
                </c:pt>
                <c:pt idx="9335">
                  <c:v>870</c:v>
                </c:pt>
                <c:pt idx="9336">
                  <c:v>870</c:v>
                </c:pt>
                <c:pt idx="9337">
                  <c:v>870</c:v>
                </c:pt>
                <c:pt idx="9338">
                  <c:v>870</c:v>
                </c:pt>
                <c:pt idx="9339">
                  <c:v>870</c:v>
                </c:pt>
                <c:pt idx="9340">
                  <c:v>870</c:v>
                </c:pt>
                <c:pt idx="9341">
                  <c:v>870</c:v>
                </c:pt>
                <c:pt idx="9342">
                  <c:v>870</c:v>
                </c:pt>
                <c:pt idx="9343">
                  <c:v>870</c:v>
                </c:pt>
                <c:pt idx="9344">
                  <c:v>870</c:v>
                </c:pt>
                <c:pt idx="9345">
                  <c:v>870</c:v>
                </c:pt>
                <c:pt idx="9346">
                  <c:v>870</c:v>
                </c:pt>
                <c:pt idx="9347">
                  <c:v>870</c:v>
                </c:pt>
                <c:pt idx="9348">
                  <c:v>870</c:v>
                </c:pt>
                <c:pt idx="9349">
                  <c:v>870</c:v>
                </c:pt>
                <c:pt idx="9350">
                  <c:v>870</c:v>
                </c:pt>
                <c:pt idx="9351">
                  <c:v>870</c:v>
                </c:pt>
                <c:pt idx="9352">
                  <c:v>870</c:v>
                </c:pt>
                <c:pt idx="9353">
                  <c:v>870</c:v>
                </c:pt>
                <c:pt idx="9354">
                  <c:v>870</c:v>
                </c:pt>
                <c:pt idx="9355">
                  <c:v>870</c:v>
                </c:pt>
                <c:pt idx="9356">
                  <c:v>870</c:v>
                </c:pt>
                <c:pt idx="9357">
                  <c:v>870</c:v>
                </c:pt>
                <c:pt idx="9358">
                  <c:v>870</c:v>
                </c:pt>
                <c:pt idx="9359">
                  <c:v>870</c:v>
                </c:pt>
                <c:pt idx="9360">
                  <c:v>870</c:v>
                </c:pt>
                <c:pt idx="9361">
                  <c:v>870</c:v>
                </c:pt>
                <c:pt idx="9362">
                  <c:v>870</c:v>
                </c:pt>
                <c:pt idx="9363">
                  <c:v>870</c:v>
                </c:pt>
                <c:pt idx="9364">
                  <c:v>870</c:v>
                </c:pt>
                <c:pt idx="9365">
                  <c:v>870</c:v>
                </c:pt>
                <c:pt idx="9366">
                  <c:v>870</c:v>
                </c:pt>
                <c:pt idx="9367">
                  <c:v>870</c:v>
                </c:pt>
                <c:pt idx="9368">
                  <c:v>870</c:v>
                </c:pt>
                <c:pt idx="9369">
                  <c:v>870</c:v>
                </c:pt>
                <c:pt idx="9370">
                  <c:v>870</c:v>
                </c:pt>
                <c:pt idx="9371">
                  <c:v>870</c:v>
                </c:pt>
                <c:pt idx="9372">
                  <c:v>870</c:v>
                </c:pt>
                <c:pt idx="9373">
                  <c:v>870</c:v>
                </c:pt>
                <c:pt idx="9374">
                  <c:v>870</c:v>
                </c:pt>
                <c:pt idx="9375">
                  <c:v>870</c:v>
                </c:pt>
                <c:pt idx="9376">
                  <c:v>870</c:v>
                </c:pt>
                <c:pt idx="9377">
                  <c:v>870</c:v>
                </c:pt>
                <c:pt idx="9378">
                  <c:v>870</c:v>
                </c:pt>
                <c:pt idx="9379">
                  <c:v>870</c:v>
                </c:pt>
                <c:pt idx="9380">
                  <c:v>870</c:v>
                </c:pt>
                <c:pt idx="9381">
                  <c:v>870</c:v>
                </c:pt>
                <c:pt idx="9382">
                  <c:v>870</c:v>
                </c:pt>
                <c:pt idx="9383">
                  <c:v>870</c:v>
                </c:pt>
                <c:pt idx="9384">
                  <c:v>870</c:v>
                </c:pt>
                <c:pt idx="9385">
                  <c:v>870</c:v>
                </c:pt>
                <c:pt idx="9386">
                  <c:v>870</c:v>
                </c:pt>
                <c:pt idx="9387">
                  <c:v>870</c:v>
                </c:pt>
                <c:pt idx="9388">
                  <c:v>870</c:v>
                </c:pt>
                <c:pt idx="9389">
                  <c:v>870</c:v>
                </c:pt>
                <c:pt idx="9390">
                  <c:v>870</c:v>
                </c:pt>
                <c:pt idx="9391">
                  <c:v>870</c:v>
                </c:pt>
                <c:pt idx="9392">
                  <c:v>870</c:v>
                </c:pt>
                <c:pt idx="9393">
                  <c:v>870</c:v>
                </c:pt>
                <c:pt idx="9394">
                  <c:v>870</c:v>
                </c:pt>
                <c:pt idx="9395">
                  <c:v>870</c:v>
                </c:pt>
                <c:pt idx="9396">
                  <c:v>870</c:v>
                </c:pt>
                <c:pt idx="9397">
                  <c:v>870</c:v>
                </c:pt>
                <c:pt idx="9398">
                  <c:v>870</c:v>
                </c:pt>
                <c:pt idx="9399">
                  <c:v>870</c:v>
                </c:pt>
                <c:pt idx="9400">
                  <c:v>870</c:v>
                </c:pt>
                <c:pt idx="9401">
                  <c:v>870</c:v>
                </c:pt>
                <c:pt idx="9402">
                  <c:v>870</c:v>
                </c:pt>
                <c:pt idx="9403">
                  <c:v>870</c:v>
                </c:pt>
                <c:pt idx="9404">
                  <c:v>870</c:v>
                </c:pt>
                <c:pt idx="9405">
                  <c:v>870</c:v>
                </c:pt>
                <c:pt idx="9406">
                  <c:v>870</c:v>
                </c:pt>
                <c:pt idx="9407">
                  <c:v>870</c:v>
                </c:pt>
                <c:pt idx="9408">
                  <c:v>870</c:v>
                </c:pt>
                <c:pt idx="9409">
                  <c:v>870</c:v>
                </c:pt>
                <c:pt idx="9410">
                  <c:v>870</c:v>
                </c:pt>
                <c:pt idx="9411">
                  <c:v>870</c:v>
                </c:pt>
                <c:pt idx="9412">
                  <c:v>870</c:v>
                </c:pt>
                <c:pt idx="9413">
                  <c:v>870</c:v>
                </c:pt>
                <c:pt idx="9414">
                  <c:v>870</c:v>
                </c:pt>
                <c:pt idx="9415">
                  <c:v>870</c:v>
                </c:pt>
                <c:pt idx="9416">
                  <c:v>870</c:v>
                </c:pt>
                <c:pt idx="9417">
                  <c:v>870</c:v>
                </c:pt>
                <c:pt idx="9418">
                  <c:v>870</c:v>
                </c:pt>
                <c:pt idx="9419">
                  <c:v>870</c:v>
                </c:pt>
                <c:pt idx="9420">
                  <c:v>870</c:v>
                </c:pt>
                <c:pt idx="9421">
                  <c:v>870</c:v>
                </c:pt>
                <c:pt idx="9422">
                  <c:v>870</c:v>
                </c:pt>
                <c:pt idx="9423">
                  <c:v>870</c:v>
                </c:pt>
                <c:pt idx="9424">
                  <c:v>870</c:v>
                </c:pt>
                <c:pt idx="9425">
                  <c:v>870</c:v>
                </c:pt>
                <c:pt idx="9426">
                  <c:v>870</c:v>
                </c:pt>
                <c:pt idx="9427">
                  <c:v>870</c:v>
                </c:pt>
                <c:pt idx="9428">
                  <c:v>870</c:v>
                </c:pt>
                <c:pt idx="9429">
                  <c:v>870</c:v>
                </c:pt>
                <c:pt idx="9430">
                  <c:v>870</c:v>
                </c:pt>
                <c:pt idx="9431">
                  <c:v>870</c:v>
                </c:pt>
                <c:pt idx="9432">
                  <c:v>870</c:v>
                </c:pt>
                <c:pt idx="9433">
                  <c:v>870</c:v>
                </c:pt>
                <c:pt idx="9434">
                  <c:v>870</c:v>
                </c:pt>
                <c:pt idx="9435">
                  <c:v>870</c:v>
                </c:pt>
                <c:pt idx="9436">
                  <c:v>870</c:v>
                </c:pt>
                <c:pt idx="9437">
                  <c:v>870</c:v>
                </c:pt>
                <c:pt idx="9438">
                  <c:v>870</c:v>
                </c:pt>
                <c:pt idx="9439">
                  <c:v>870</c:v>
                </c:pt>
                <c:pt idx="9440">
                  <c:v>870</c:v>
                </c:pt>
                <c:pt idx="9441">
                  <c:v>870</c:v>
                </c:pt>
                <c:pt idx="9442">
                  <c:v>870</c:v>
                </c:pt>
                <c:pt idx="9443">
                  <c:v>870</c:v>
                </c:pt>
                <c:pt idx="9444">
                  <c:v>870</c:v>
                </c:pt>
                <c:pt idx="9445">
                  <c:v>870</c:v>
                </c:pt>
                <c:pt idx="9446">
                  <c:v>870</c:v>
                </c:pt>
                <c:pt idx="9447">
                  <c:v>870</c:v>
                </c:pt>
                <c:pt idx="9448">
                  <c:v>870</c:v>
                </c:pt>
                <c:pt idx="9449">
                  <c:v>870</c:v>
                </c:pt>
                <c:pt idx="9450">
                  <c:v>870</c:v>
                </c:pt>
                <c:pt idx="9451">
                  <c:v>870</c:v>
                </c:pt>
                <c:pt idx="9452">
                  <c:v>870</c:v>
                </c:pt>
                <c:pt idx="9453">
                  <c:v>870</c:v>
                </c:pt>
                <c:pt idx="9454">
                  <c:v>870</c:v>
                </c:pt>
                <c:pt idx="9455">
                  <c:v>870</c:v>
                </c:pt>
                <c:pt idx="9456">
                  <c:v>870</c:v>
                </c:pt>
                <c:pt idx="9457">
                  <c:v>870</c:v>
                </c:pt>
                <c:pt idx="9458">
                  <c:v>870</c:v>
                </c:pt>
                <c:pt idx="9459">
                  <c:v>870</c:v>
                </c:pt>
                <c:pt idx="9460">
                  <c:v>870</c:v>
                </c:pt>
                <c:pt idx="9461">
                  <c:v>870</c:v>
                </c:pt>
                <c:pt idx="9462">
                  <c:v>870</c:v>
                </c:pt>
                <c:pt idx="9463">
                  <c:v>870</c:v>
                </c:pt>
                <c:pt idx="9464">
                  <c:v>870</c:v>
                </c:pt>
                <c:pt idx="9465">
                  <c:v>870</c:v>
                </c:pt>
                <c:pt idx="9466">
                  <c:v>870</c:v>
                </c:pt>
                <c:pt idx="9467">
                  <c:v>870</c:v>
                </c:pt>
                <c:pt idx="9468">
                  <c:v>870</c:v>
                </c:pt>
                <c:pt idx="9469">
                  <c:v>870</c:v>
                </c:pt>
                <c:pt idx="9470">
                  <c:v>870</c:v>
                </c:pt>
                <c:pt idx="9471">
                  <c:v>870</c:v>
                </c:pt>
                <c:pt idx="9472">
                  <c:v>870</c:v>
                </c:pt>
                <c:pt idx="9473">
                  <c:v>870</c:v>
                </c:pt>
                <c:pt idx="9474">
                  <c:v>870</c:v>
                </c:pt>
                <c:pt idx="9475">
                  <c:v>870</c:v>
                </c:pt>
                <c:pt idx="9476">
                  <c:v>870</c:v>
                </c:pt>
                <c:pt idx="9477">
                  <c:v>870</c:v>
                </c:pt>
                <c:pt idx="9478">
                  <c:v>870</c:v>
                </c:pt>
                <c:pt idx="9479">
                  <c:v>870</c:v>
                </c:pt>
                <c:pt idx="9480">
                  <c:v>870</c:v>
                </c:pt>
                <c:pt idx="9481">
                  <c:v>870</c:v>
                </c:pt>
                <c:pt idx="9482">
                  <c:v>870</c:v>
                </c:pt>
                <c:pt idx="9483">
                  <c:v>870</c:v>
                </c:pt>
                <c:pt idx="9484">
                  <c:v>870</c:v>
                </c:pt>
                <c:pt idx="9485">
                  <c:v>870</c:v>
                </c:pt>
                <c:pt idx="9486">
                  <c:v>870</c:v>
                </c:pt>
                <c:pt idx="9487">
                  <c:v>870</c:v>
                </c:pt>
                <c:pt idx="9488">
                  <c:v>870</c:v>
                </c:pt>
                <c:pt idx="9489">
                  <c:v>870</c:v>
                </c:pt>
                <c:pt idx="9490">
                  <c:v>870</c:v>
                </c:pt>
                <c:pt idx="9491">
                  <c:v>870</c:v>
                </c:pt>
                <c:pt idx="9492">
                  <c:v>870</c:v>
                </c:pt>
                <c:pt idx="9493">
                  <c:v>870</c:v>
                </c:pt>
                <c:pt idx="9494">
                  <c:v>870</c:v>
                </c:pt>
                <c:pt idx="9495">
                  <c:v>870</c:v>
                </c:pt>
                <c:pt idx="9496">
                  <c:v>870</c:v>
                </c:pt>
                <c:pt idx="9497">
                  <c:v>870</c:v>
                </c:pt>
                <c:pt idx="9498">
                  <c:v>870</c:v>
                </c:pt>
                <c:pt idx="9499">
                  <c:v>870</c:v>
                </c:pt>
                <c:pt idx="9500">
                  <c:v>870</c:v>
                </c:pt>
                <c:pt idx="9501">
                  <c:v>870</c:v>
                </c:pt>
                <c:pt idx="9502">
                  <c:v>870</c:v>
                </c:pt>
                <c:pt idx="9503">
                  <c:v>870</c:v>
                </c:pt>
                <c:pt idx="9504">
                  <c:v>870</c:v>
                </c:pt>
                <c:pt idx="9505">
                  <c:v>870</c:v>
                </c:pt>
                <c:pt idx="9506">
                  <c:v>870</c:v>
                </c:pt>
                <c:pt idx="9507">
                  <c:v>870</c:v>
                </c:pt>
                <c:pt idx="9508">
                  <c:v>870</c:v>
                </c:pt>
                <c:pt idx="9509">
                  <c:v>870</c:v>
                </c:pt>
                <c:pt idx="9510">
                  <c:v>870</c:v>
                </c:pt>
                <c:pt idx="9511">
                  <c:v>870</c:v>
                </c:pt>
                <c:pt idx="9512">
                  <c:v>870</c:v>
                </c:pt>
                <c:pt idx="9513">
                  <c:v>870</c:v>
                </c:pt>
                <c:pt idx="9514">
                  <c:v>870</c:v>
                </c:pt>
                <c:pt idx="9515">
                  <c:v>870</c:v>
                </c:pt>
                <c:pt idx="9516">
                  <c:v>870</c:v>
                </c:pt>
                <c:pt idx="9517">
                  <c:v>870</c:v>
                </c:pt>
                <c:pt idx="9518">
                  <c:v>870</c:v>
                </c:pt>
                <c:pt idx="9519">
                  <c:v>870</c:v>
                </c:pt>
                <c:pt idx="9520">
                  <c:v>870</c:v>
                </c:pt>
                <c:pt idx="9521">
                  <c:v>870</c:v>
                </c:pt>
                <c:pt idx="9522">
                  <c:v>870</c:v>
                </c:pt>
                <c:pt idx="9523">
                  <c:v>870</c:v>
                </c:pt>
                <c:pt idx="9524">
                  <c:v>870</c:v>
                </c:pt>
                <c:pt idx="9525">
                  <c:v>870</c:v>
                </c:pt>
                <c:pt idx="9526">
                  <c:v>870</c:v>
                </c:pt>
                <c:pt idx="9527">
                  <c:v>870</c:v>
                </c:pt>
                <c:pt idx="9528">
                  <c:v>870</c:v>
                </c:pt>
                <c:pt idx="9529">
                  <c:v>870</c:v>
                </c:pt>
                <c:pt idx="9530">
                  <c:v>870</c:v>
                </c:pt>
                <c:pt idx="9531">
                  <c:v>870</c:v>
                </c:pt>
                <c:pt idx="9532">
                  <c:v>870</c:v>
                </c:pt>
                <c:pt idx="9533">
                  <c:v>870</c:v>
                </c:pt>
                <c:pt idx="9534">
                  <c:v>870</c:v>
                </c:pt>
                <c:pt idx="9535">
                  <c:v>870</c:v>
                </c:pt>
                <c:pt idx="9536">
                  <c:v>870</c:v>
                </c:pt>
                <c:pt idx="9537">
                  <c:v>870</c:v>
                </c:pt>
                <c:pt idx="9538">
                  <c:v>870</c:v>
                </c:pt>
                <c:pt idx="9539">
                  <c:v>870</c:v>
                </c:pt>
                <c:pt idx="9540">
                  <c:v>870</c:v>
                </c:pt>
                <c:pt idx="9541">
                  <c:v>870</c:v>
                </c:pt>
                <c:pt idx="9542">
                  <c:v>870</c:v>
                </c:pt>
                <c:pt idx="9543">
                  <c:v>870</c:v>
                </c:pt>
                <c:pt idx="9544">
                  <c:v>870</c:v>
                </c:pt>
                <c:pt idx="9545">
                  <c:v>870</c:v>
                </c:pt>
                <c:pt idx="9546">
                  <c:v>870</c:v>
                </c:pt>
                <c:pt idx="9547">
                  <c:v>870</c:v>
                </c:pt>
                <c:pt idx="9548">
                  <c:v>870</c:v>
                </c:pt>
                <c:pt idx="9549">
                  <c:v>870</c:v>
                </c:pt>
                <c:pt idx="9550">
                  <c:v>870</c:v>
                </c:pt>
                <c:pt idx="9551">
                  <c:v>870</c:v>
                </c:pt>
                <c:pt idx="9552">
                  <c:v>870</c:v>
                </c:pt>
                <c:pt idx="9553">
                  <c:v>870</c:v>
                </c:pt>
                <c:pt idx="9554">
                  <c:v>870</c:v>
                </c:pt>
                <c:pt idx="9555">
                  <c:v>870</c:v>
                </c:pt>
                <c:pt idx="9556">
                  <c:v>870</c:v>
                </c:pt>
                <c:pt idx="9557">
                  <c:v>870</c:v>
                </c:pt>
                <c:pt idx="9558">
                  <c:v>870</c:v>
                </c:pt>
                <c:pt idx="9559">
                  <c:v>870</c:v>
                </c:pt>
                <c:pt idx="9560">
                  <c:v>870</c:v>
                </c:pt>
                <c:pt idx="9561">
                  <c:v>870</c:v>
                </c:pt>
                <c:pt idx="9562">
                  <c:v>870</c:v>
                </c:pt>
                <c:pt idx="9563">
                  <c:v>870</c:v>
                </c:pt>
                <c:pt idx="9564">
                  <c:v>870</c:v>
                </c:pt>
                <c:pt idx="9565">
                  <c:v>870</c:v>
                </c:pt>
                <c:pt idx="9566">
                  <c:v>870</c:v>
                </c:pt>
                <c:pt idx="9567">
                  <c:v>870</c:v>
                </c:pt>
                <c:pt idx="9568">
                  <c:v>870</c:v>
                </c:pt>
                <c:pt idx="9569">
                  <c:v>870</c:v>
                </c:pt>
                <c:pt idx="9570">
                  <c:v>870</c:v>
                </c:pt>
                <c:pt idx="9571">
                  <c:v>870</c:v>
                </c:pt>
                <c:pt idx="9572">
                  <c:v>870</c:v>
                </c:pt>
                <c:pt idx="9573">
                  <c:v>870</c:v>
                </c:pt>
                <c:pt idx="9574">
                  <c:v>870</c:v>
                </c:pt>
                <c:pt idx="9575">
                  <c:v>870</c:v>
                </c:pt>
                <c:pt idx="9576">
                  <c:v>870</c:v>
                </c:pt>
                <c:pt idx="9577">
                  <c:v>870</c:v>
                </c:pt>
                <c:pt idx="9578">
                  <c:v>870</c:v>
                </c:pt>
                <c:pt idx="9579">
                  <c:v>870</c:v>
                </c:pt>
                <c:pt idx="9580">
                  <c:v>870</c:v>
                </c:pt>
                <c:pt idx="9581">
                  <c:v>870</c:v>
                </c:pt>
                <c:pt idx="9582">
                  <c:v>870</c:v>
                </c:pt>
                <c:pt idx="9583">
                  <c:v>870</c:v>
                </c:pt>
                <c:pt idx="9584">
                  <c:v>870</c:v>
                </c:pt>
                <c:pt idx="9585">
                  <c:v>870</c:v>
                </c:pt>
                <c:pt idx="9586">
                  <c:v>870</c:v>
                </c:pt>
                <c:pt idx="9587">
                  <c:v>870</c:v>
                </c:pt>
                <c:pt idx="9588">
                  <c:v>870</c:v>
                </c:pt>
                <c:pt idx="9589">
                  <c:v>870</c:v>
                </c:pt>
                <c:pt idx="9590">
                  <c:v>870</c:v>
                </c:pt>
                <c:pt idx="9591">
                  <c:v>870</c:v>
                </c:pt>
                <c:pt idx="9592">
                  <c:v>870</c:v>
                </c:pt>
                <c:pt idx="9593">
                  <c:v>870</c:v>
                </c:pt>
                <c:pt idx="9594">
                  <c:v>870</c:v>
                </c:pt>
                <c:pt idx="9595">
                  <c:v>870</c:v>
                </c:pt>
                <c:pt idx="9596">
                  <c:v>870</c:v>
                </c:pt>
                <c:pt idx="9597">
                  <c:v>870</c:v>
                </c:pt>
                <c:pt idx="9598">
                  <c:v>870</c:v>
                </c:pt>
                <c:pt idx="9599">
                  <c:v>870</c:v>
                </c:pt>
                <c:pt idx="9600">
                  <c:v>870</c:v>
                </c:pt>
                <c:pt idx="9601">
                  <c:v>870</c:v>
                </c:pt>
                <c:pt idx="9602">
                  <c:v>870</c:v>
                </c:pt>
                <c:pt idx="9603">
                  <c:v>870</c:v>
                </c:pt>
                <c:pt idx="9604">
                  <c:v>870</c:v>
                </c:pt>
                <c:pt idx="9605">
                  <c:v>870</c:v>
                </c:pt>
                <c:pt idx="9606">
                  <c:v>870</c:v>
                </c:pt>
                <c:pt idx="9607">
                  <c:v>870</c:v>
                </c:pt>
                <c:pt idx="9608">
                  <c:v>870</c:v>
                </c:pt>
                <c:pt idx="9609">
                  <c:v>870</c:v>
                </c:pt>
                <c:pt idx="9610">
                  <c:v>870</c:v>
                </c:pt>
                <c:pt idx="9611">
                  <c:v>870</c:v>
                </c:pt>
                <c:pt idx="9612">
                  <c:v>870</c:v>
                </c:pt>
                <c:pt idx="9613">
                  <c:v>870</c:v>
                </c:pt>
                <c:pt idx="9614">
                  <c:v>870</c:v>
                </c:pt>
                <c:pt idx="9615">
                  <c:v>870</c:v>
                </c:pt>
                <c:pt idx="9616">
                  <c:v>870</c:v>
                </c:pt>
                <c:pt idx="9617">
                  <c:v>870</c:v>
                </c:pt>
                <c:pt idx="9618">
                  <c:v>870</c:v>
                </c:pt>
                <c:pt idx="9619">
                  <c:v>870</c:v>
                </c:pt>
                <c:pt idx="9620">
                  <c:v>870</c:v>
                </c:pt>
                <c:pt idx="9621">
                  <c:v>870</c:v>
                </c:pt>
                <c:pt idx="9622">
                  <c:v>870</c:v>
                </c:pt>
                <c:pt idx="9623">
                  <c:v>870</c:v>
                </c:pt>
                <c:pt idx="9624">
                  <c:v>870</c:v>
                </c:pt>
                <c:pt idx="9625">
                  <c:v>870</c:v>
                </c:pt>
                <c:pt idx="9626">
                  <c:v>870</c:v>
                </c:pt>
                <c:pt idx="9627">
                  <c:v>870</c:v>
                </c:pt>
                <c:pt idx="9628">
                  <c:v>870</c:v>
                </c:pt>
                <c:pt idx="9629">
                  <c:v>870</c:v>
                </c:pt>
                <c:pt idx="9630">
                  <c:v>870</c:v>
                </c:pt>
                <c:pt idx="9631">
                  <c:v>870</c:v>
                </c:pt>
                <c:pt idx="9632">
                  <c:v>870</c:v>
                </c:pt>
                <c:pt idx="9633">
                  <c:v>870</c:v>
                </c:pt>
                <c:pt idx="9634">
                  <c:v>870</c:v>
                </c:pt>
                <c:pt idx="9635">
                  <c:v>870</c:v>
                </c:pt>
                <c:pt idx="9636">
                  <c:v>870</c:v>
                </c:pt>
                <c:pt idx="9637">
                  <c:v>870</c:v>
                </c:pt>
                <c:pt idx="9638">
                  <c:v>870</c:v>
                </c:pt>
                <c:pt idx="9639">
                  <c:v>870</c:v>
                </c:pt>
                <c:pt idx="9640">
                  <c:v>870</c:v>
                </c:pt>
                <c:pt idx="9641">
                  <c:v>870</c:v>
                </c:pt>
                <c:pt idx="9642">
                  <c:v>870</c:v>
                </c:pt>
                <c:pt idx="9643">
                  <c:v>870</c:v>
                </c:pt>
                <c:pt idx="9644">
                  <c:v>870</c:v>
                </c:pt>
                <c:pt idx="9645">
                  <c:v>870</c:v>
                </c:pt>
                <c:pt idx="9646">
                  <c:v>870</c:v>
                </c:pt>
                <c:pt idx="9647">
                  <c:v>870</c:v>
                </c:pt>
                <c:pt idx="9648">
                  <c:v>870</c:v>
                </c:pt>
                <c:pt idx="9649">
                  <c:v>870</c:v>
                </c:pt>
                <c:pt idx="9650">
                  <c:v>870</c:v>
                </c:pt>
                <c:pt idx="9651">
                  <c:v>870</c:v>
                </c:pt>
                <c:pt idx="9652">
                  <c:v>870</c:v>
                </c:pt>
                <c:pt idx="9653">
                  <c:v>870</c:v>
                </c:pt>
                <c:pt idx="9654">
                  <c:v>870</c:v>
                </c:pt>
                <c:pt idx="9655">
                  <c:v>870</c:v>
                </c:pt>
                <c:pt idx="9656">
                  <c:v>870</c:v>
                </c:pt>
                <c:pt idx="9657">
                  <c:v>870</c:v>
                </c:pt>
                <c:pt idx="9658">
                  <c:v>870</c:v>
                </c:pt>
                <c:pt idx="9659">
                  <c:v>870</c:v>
                </c:pt>
                <c:pt idx="9660">
                  <c:v>870</c:v>
                </c:pt>
                <c:pt idx="9661">
                  <c:v>870</c:v>
                </c:pt>
                <c:pt idx="9662">
                  <c:v>870</c:v>
                </c:pt>
                <c:pt idx="9663">
                  <c:v>870</c:v>
                </c:pt>
                <c:pt idx="9664">
                  <c:v>870</c:v>
                </c:pt>
                <c:pt idx="9665">
                  <c:v>870</c:v>
                </c:pt>
                <c:pt idx="9666">
                  <c:v>870</c:v>
                </c:pt>
                <c:pt idx="9667">
                  <c:v>870</c:v>
                </c:pt>
                <c:pt idx="9668">
                  <c:v>870</c:v>
                </c:pt>
                <c:pt idx="9669">
                  <c:v>870</c:v>
                </c:pt>
                <c:pt idx="9670">
                  <c:v>870</c:v>
                </c:pt>
                <c:pt idx="9671">
                  <c:v>870</c:v>
                </c:pt>
                <c:pt idx="9672">
                  <c:v>870</c:v>
                </c:pt>
                <c:pt idx="9673">
                  <c:v>870</c:v>
                </c:pt>
                <c:pt idx="9674">
                  <c:v>870</c:v>
                </c:pt>
                <c:pt idx="9675">
                  <c:v>870</c:v>
                </c:pt>
                <c:pt idx="9676">
                  <c:v>870</c:v>
                </c:pt>
                <c:pt idx="9677">
                  <c:v>870</c:v>
                </c:pt>
                <c:pt idx="9678">
                  <c:v>870</c:v>
                </c:pt>
                <c:pt idx="9679">
                  <c:v>870</c:v>
                </c:pt>
                <c:pt idx="9680">
                  <c:v>870</c:v>
                </c:pt>
                <c:pt idx="9681">
                  <c:v>870</c:v>
                </c:pt>
                <c:pt idx="9682">
                  <c:v>870</c:v>
                </c:pt>
                <c:pt idx="9683">
                  <c:v>870</c:v>
                </c:pt>
                <c:pt idx="9684">
                  <c:v>870</c:v>
                </c:pt>
                <c:pt idx="9685">
                  <c:v>870</c:v>
                </c:pt>
                <c:pt idx="9686">
                  <c:v>870</c:v>
                </c:pt>
                <c:pt idx="9687">
                  <c:v>870</c:v>
                </c:pt>
                <c:pt idx="9688">
                  <c:v>870</c:v>
                </c:pt>
                <c:pt idx="9689">
                  <c:v>870</c:v>
                </c:pt>
                <c:pt idx="9690">
                  <c:v>870</c:v>
                </c:pt>
                <c:pt idx="9691">
                  <c:v>870</c:v>
                </c:pt>
                <c:pt idx="9692">
                  <c:v>870</c:v>
                </c:pt>
                <c:pt idx="9693">
                  <c:v>870</c:v>
                </c:pt>
                <c:pt idx="9694">
                  <c:v>870</c:v>
                </c:pt>
                <c:pt idx="9695">
                  <c:v>870</c:v>
                </c:pt>
                <c:pt idx="9696">
                  <c:v>870</c:v>
                </c:pt>
                <c:pt idx="9697">
                  <c:v>870</c:v>
                </c:pt>
                <c:pt idx="9698">
                  <c:v>870</c:v>
                </c:pt>
                <c:pt idx="9699">
                  <c:v>870</c:v>
                </c:pt>
                <c:pt idx="9700">
                  <c:v>870</c:v>
                </c:pt>
                <c:pt idx="9701">
                  <c:v>870</c:v>
                </c:pt>
                <c:pt idx="9702">
                  <c:v>870</c:v>
                </c:pt>
                <c:pt idx="9703">
                  <c:v>870</c:v>
                </c:pt>
                <c:pt idx="9704">
                  <c:v>870</c:v>
                </c:pt>
                <c:pt idx="9705">
                  <c:v>870</c:v>
                </c:pt>
                <c:pt idx="9706">
                  <c:v>870</c:v>
                </c:pt>
                <c:pt idx="9707">
                  <c:v>870</c:v>
                </c:pt>
                <c:pt idx="9708">
                  <c:v>870</c:v>
                </c:pt>
                <c:pt idx="9709">
                  <c:v>870</c:v>
                </c:pt>
                <c:pt idx="9710">
                  <c:v>870</c:v>
                </c:pt>
                <c:pt idx="9711">
                  <c:v>870</c:v>
                </c:pt>
                <c:pt idx="9712">
                  <c:v>870</c:v>
                </c:pt>
                <c:pt idx="9713">
                  <c:v>870</c:v>
                </c:pt>
                <c:pt idx="9714">
                  <c:v>870</c:v>
                </c:pt>
                <c:pt idx="9715">
                  <c:v>870</c:v>
                </c:pt>
                <c:pt idx="9716">
                  <c:v>870</c:v>
                </c:pt>
                <c:pt idx="9717">
                  <c:v>870</c:v>
                </c:pt>
                <c:pt idx="9718">
                  <c:v>870</c:v>
                </c:pt>
                <c:pt idx="9719">
                  <c:v>870</c:v>
                </c:pt>
                <c:pt idx="9720">
                  <c:v>870</c:v>
                </c:pt>
                <c:pt idx="9721">
                  <c:v>870</c:v>
                </c:pt>
                <c:pt idx="9722">
                  <c:v>870</c:v>
                </c:pt>
                <c:pt idx="9723">
                  <c:v>870</c:v>
                </c:pt>
                <c:pt idx="9724">
                  <c:v>870</c:v>
                </c:pt>
                <c:pt idx="9725">
                  <c:v>870</c:v>
                </c:pt>
                <c:pt idx="9726">
                  <c:v>870</c:v>
                </c:pt>
                <c:pt idx="9727">
                  <c:v>870</c:v>
                </c:pt>
                <c:pt idx="9728">
                  <c:v>870</c:v>
                </c:pt>
                <c:pt idx="9729">
                  <c:v>870</c:v>
                </c:pt>
                <c:pt idx="9730">
                  <c:v>870</c:v>
                </c:pt>
                <c:pt idx="9731">
                  <c:v>870</c:v>
                </c:pt>
                <c:pt idx="9732">
                  <c:v>870</c:v>
                </c:pt>
                <c:pt idx="9733">
                  <c:v>870</c:v>
                </c:pt>
                <c:pt idx="9734">
                  <c:v>870</c:v>
                </c:pt>
                <c:pt idx="9735">
                  <c:v>870</c:v>
                </c:pt>
                <c:pt idx="9736">
                  <c:v>870</c:v>
                </c:pt>
                <c:pt idx="9737">
                  <c:v>870</c:v>
                </c:pt>
                <c:pt idx="9738">
                  <c:v>870</c:v>
                </c:pt>
                <c:pt idx="9739">
                  <c:v>870</c:v>
                </c:pt>
                <c:pt idx="9740">
                  <c:v>870</c:v>
                </c:pt>
                <c:pt idx="9741">
                  <c:v>870</c:v>
                </c:pt>
                <c:pt idx="9742">
                  <c:v>870</c:v>
                </c:pt>
                <c:pt idx="9743">
                  <c:v>870</c:v>
                </c:pt>
                <c:pt idx="9744">
                  <c:v>870</c:v>
                </c:pt>
                <c:pt idx="9745">
                  <c:v>870</c:v>
                </c:pt>
                <c:pt idx="9746">
                  <c:v>870</c:v>
                </c:pt>
                <c:pt idx="9747">
                  <c:v>870</c:v>
                </c:pt>
                <c:pt idx="9748">
                  <c:v>870</c:v>
                </c:pt>
                <c:pt idx="9749">
                  <c:v>870</c:v>
                </c:pt>
                <c:pt idx="9750">
                  <c:v>870</c:v>
                </c:pt>
                <c:pt idx="9751">
                  <c:v>870</c:v>
                </c:pt>
                <c:pt idx="9752">
                  <c:v>870</c:v>
                </c:pt>
                <c:pt idx="9753">
                  <c:v>870</c:v>
                </c:pt>
                <c:pt idx="9754">
                  <c:v>870</c:v>
                </c:pt>
                <c:pt idx="9755">
                  <c:v>870</c:v>
                </c:pt>
                <c:pt idx="9756">
                  <c:v>870</c:v>
                </c:pt>
                <c:pt idx="9757">
                  <c:v>870</c:v>
                </c:pt>
                <c:pt idx="9758">
                  <c:v>870</c:v>
                </c:pt>
                <c:pt idx="9759">
                  <c:v>870</c:v>
                </c:pt>
                <c:pt idx="9760">
                  <c:v>870</c:v>
                </c:pt>
                <c:pt idx="9761">
                  <c:v>870</c:v>
                </c:pt>
                <c:pt idx="9762">
                  <c:v>870</c:v>
                </c:pt>
                <c:pt idx="9763">
                  <c:v>870</c:v>
                </c:pt>
                <c:pt idx="9764">
                  <c:v>870</c:v>
                </c:pt>
                <c:pt idx="9765">
                  <c:v>870</c:v>
                </c:pt>
                <c:pt idx="9766">
                  <c:v>870</c:v>
                </c:pt>
                <c:pt idx="9767">
                  <c:v>870</c:v>
                </c:pt>
                <c:pt idx="9768">
                  <c:v>870</c:v>
                </c:pt>
                <c:pt idx="9769">
                  <c:v>870</c:v>
                </c:pt>
                <c:pt idx="9770">
                  <c:v>870</c:v>
                </c:pt>
                <c:pt idx="9771">
                  <c:v>870</c:v>
                </c:pt>
                <c:pt idx="9772">
                  <c:v>870</c:v>
                </c:pt>
                <c:pt idx="9773">
                  <c:v>870</c:v>
                </c:pt>
                <c:pt idx="9774">
                  <c:v>870</c:v>
                </c:pt>
                <c:pt idx="9775">
                  <c:v>870</c:v>
                </c:pt>
                <c:pt idx="9776">
                  <c:v>870</c:v>
                </c:pt>
                <c:pt idx="9777">
                  <c:v>870</c:v>
                </c:pt>
                <c:pt idx="9778">
                  <c:v>870</c:v>
                </c:pt>
                <c:pt idx="9779">
                  <c:v>870</c:v>
                </c:pt>
                <c:pt idx="9780">
                  <c:v>870</c:v>
                </c:pt>
                <c:pt idx="9781">
                  <c:v>870</c:v>
                </c:pt>
                <c:pt idx="9782">
                  <c:v>870</c:v>
                </c:pt>
                <c:pt idx="9783">
                  <c:v>870</c:v>
                </c:pt>
                <c:pt idx="9784">
                  <c:v>870</c:v>
                </c:pt>
                <c:pt idx="9785">
                  <c:v>870</c:v>
                </c:pt>
                <c:pt idx="9786">
                  <c:v>870</c:v>
                </c:pt>
                <c:pt idx="9787">
                  <c:v>870</c:v>
                </c:pt>
                <c:pt idx="9788">
                  <c:v>870</c:v>
                </c:pt>
                <c:pt idx="9789">
                  <c:v>870</c:v>
                </c:pt>
                <c:pt idx="9790">
                  <c:v>870</c:v>
                </c:pt>
                <c:pt idx="9791">
                  <c:v>870</c:v>
                </c:pt>
                <c:pt idx="9792">
                  <c:v>870</c:v>
                </c:pt>
                <c:pt idx="9793">
                  <c:v>870</c:v>
                </c:pt>
                <c:pt idx="9794">
                  <c:v>870</c:v>
                </c:pt>
                <c:pt idx="9795">
                  <c:v>870</c:v>
                </c:pt>
                <c:pt idx="9796">
                  <c:v>870</c:v>
                </c:pt>
                <c:pt idx="9797">
                  <c:v>870</c:v>
                </c:pt>
                <c:pt idx="9798">
                  <c:v>870</c:v>
                </c:pt>
                <c:pt idx="9799">
                  <c:v>870</c:v>
                </c:pt>
                <c:pt idx="9800">
                  <c:v>870</c:v>
                </c:pt>
                <c:pt idx="9801">
                  <c:v>870</c:v>
                </c:pt>
                <c:pt idx="9802">
                  <c:v>870</c:v>
                </c:pt>
                <c:pt idx="9803">
                  <c:v>870</c:v>
                </c:pt>
                <c:pt idx="9804">
                  <c:v>870</c:v>
                </c:pt>
                <c:pt idx="9805">
                  <c:v>870</c:v>
                </c:pt>
                <c:pt idx="9806">
                  <c:v>870</c:v>
                </c:pt>
                <c:pt idx="9807">
                  <c:v>870</c:v>
                </c:pt>
                <c:pt idx="9808">
                  <c:v>870</c:v>
                </c:pt>
                <c:pt idx="9809">
                  <c:v>870</c:v>
                </c:pt>
                <c:pt idx="9810">
                  <c:v>870</c:v>
                </c:pt>
                <c:pt idx="9811">
                  <c:v>870</c:v>
                </c:pt>
                <c:pt idx="9812">
                  <c:v>870</c:v>
                </c:pt>
                <c:pt idx="9813">
                  <c:v>870</c:v>
                </c:pt>
                <c:pt idx="9814">
                  <c:v>870</c:v>
                </c:pt>
                <c:pt idx="9815">
                  <c:v>870</c:v>
                </c:pt>
                <c:pt idx="9816">
                  <c:v>870</c:v>
                </c:pt>
                <c:pt idx="9817">
                  <c:v>870</c:v>
                </c:pt>
                <c:pt idx="9818">
                  <c:v>870</c:v>
                </c:pt>
                <c:pt idx="9819">
                  <c:v>870</c:v>
                </c:pt>
                <c:pt idx="9820">
                  <c:v>870</c:v>
                </c:pt>
                <c:pt idx="9821">
                  <c:v>870</c:v>
                </c:pt>
                <c:pt idx="9822">
                  <c:v>870</c:v>
                </c:pt>
                <c:pt idx="9823">
                  <c:v>870</c:v>
                </c:pt>
                <c:pt idx="9824">
                  <c:v>870</c:v>
                </c:pt>
                <c:pt idx="9825">
                  <c:v>870</c:v>
                </c:pt>
                <c:pt idx="9826">
                  <c:v>870</c:v>
                </c:pt>
                <c:pt idx="9827">
                  <c:v>870</c:v>
                </c:pt>
                <c:pt idx="9828">
                  <c:v>870</c:v>
                </c:pt>
                <c:pt idx="9829">
                  <c:v>870</c:v>
                </c:pt>
                <c:pt idx="9830">
                  <c:v>870</c:v>
                </c:pt>
                <c:pt idx="9831">
                  <c:v>870</c:v>
                </c:pt>
                <c:pt idx="9832">
                  <c:v>870</c:v>
                </c:pt>
                <c:pt idx="9833">
                  <c:v>870</c:v>
                </c:pt>
                <c:pt idx="9834">
                  <c:v>870</c:v>
                </c:pt>
                <c:pt idx="9835">
                  <c:v>870</c:v>
                </c:pt>
                <c:pt idx="9836">
                  <c:v>870</c:v>
                </c:pt>
                <c:pt idx="9837">
                  <c:v>870</c:v>
                </c:pt>
                <c:pt idx="9838">
                  <c:v>870</c:v>
                </c:pt>
                <c:pt idx="9839">
                  <c:v>870</c:v>
                </c:pt>
                <c:pt idx="9840">
                  <c:v>870</c:v>
                </c:pt>
                <c:pt idx="9841">
                  <c:v>870</c:v>
                </c:pt>
                <c:pt idx="9842">
                  <c:v>870</c:v>
                </c:pt>
                <c:pt idx="9843">
                  <c:v>870</c:v>
                </c:pt>
                <c:pt idx="9844">
                  <c:v>870</c:v>
                </c:pt>
                <c:pt idx="9845">
                  <c:v>870</c:v>
                </c:pt>
                <c:pt idx="9846">
                  <c:v>870</c:v>
                </c:pt>
                <c:pt idx="9847">
                  <c:v>870</c:v>
                </c:pt>
                <c:pt idx="9848">
                  <c:v>870</c:v>
                </c:pt>
                <c:pt idx="9849">
                  <c:v>870</c:v>
                </c:pt>
                <c:pt idx="9850">
                  <c:v>870</c:v>
                </c:pt>
                <c:pt idx="9851">
                  <c:v>870</c:v>
                </c:pt>
                <c:pt idx="9852">
                  <c:v>870</c:v>
                </c:pt>
                <c:pt idx="9853">
                  <c:v>870</c:v>
                </c:pt>
                <c:pt idx="9854">
                  <c:v>870</c:v>
                </c:pt>
                <c:pt idx="9855">
                  <c:v>870</c:v>
                </c:pt>
                <c:pt idx="9856">
                  <c:v>870</c:v>
                </c:pt>
                <c:pt idx="9857">
                  <c:v>870</c:v>
                </c:pt>
                <c:pt idx="9858">
                  <c:v>870</c:v>
                </c:pt>
                <c:pt idx="9859">
                  <c:v>870</c:v>
                </c:pt>
                <c:pt idx="9860">
                  <c:v>870</c:v>
                </c:pt>
                <c:pt idx="9861">
                  <c:v>870</c:v>
                </c:pt>
                <c:pt idx="9862">
                  <c:v>870</c:v>
                </c:pt>
                <c:pt idx="9863">
                  <c:v>870</c:v>
                </c:pt>
                <c:pt idx="9864">
                  <c:v>870</c:v>
                </c:pt>
                <c:pt idx="9865">
                  <c:v>870</c:v>
                </c:pt>
                <c:pt idx="9866">
                  <c:v>870</c:v>
                </c:pt>
                <c:pt idx="9867">
                  <c:v>870</c:v>
                </c:pt>
                <c:pt idx="9868">
                  <c:v>870</c:v>
                </c:pt>
                <c:pt idx="9869">
                  <c:v>870</c:v>
                </c:pt>
                <c:pt idx="9870">
                  <c:v>870</c:v>
                </c:pt>
                <c:pt idx="9871">
                  <c:v>870</c:v>
                </c:pt>
                <c:pt idx="9872">
                  <c:v>870</c:v>
                </c:pt>
                <c:pt idx="9873">
                  <c:v>870</c:v>
                </c:pt>
                <c:pt idx="9874">
                  <c:v>870</c:v>
                </c:pt>
                <c:pt idx="9875">
                  <c:v>870</c:v>
                </c:pt>
                <c:pt idx="9876">
                  <c:v>870</c:v>
                </c:pt>
                <c:pt idx="9877">
                  <c:v>870</c:v>
                </c:pt>
                <c:pt idx="9878">
                  <c:v>870</c:v>
                </c:pt>
                <c:pt idx="9879">
                  <c:v>870</c:v>
                </c:pt>
                <c:pt idx="9880">
                  <c:v>870</c:v>
                </c:pt>
                <c:pt idx="9881">
                  <c:v>870</c:v>
                </c:pt>
                <c:pt idx="9882">
                  <c:v>870</c:v>
                </c:pt>
                <c:pt idx="9883">
                  <c:v>870</c:v>
                </c:pt>
                <c:pt idx="9884">
                  <c:v>870</c:v>
                </c:pt>
                <c:pt idx="9885">
                  <c:v>870</c:v>
                </c:pt>
                <c:pt idx="9886">
                  <c:v>870</c:v>
                </c:pt>
                <c:pt idx="9887">
                  <c:v>870</c:v>
                </c:pt>
                <c:pt idx="9888">
                  <c:v>870</c:v>
                </c:pt>
                <c:pt idx="9889">
                  <c:v>870</c:v>
                </c:pt>
                <c:pt idx="9890">
                  <c:v>870</c:v>
                </c:pt>
                <c:pt idx="9891">
                  <c:v>870</c:v>
                </c:pt>
                <c:pt idx="9892">
                  <c:v>870</c:v>
                </c:pt>
                <c:pt idx="9893">
                  <c:v>870</c:v>
                </c:pt>
                <c:pt idx="9894">
                  <c:v>870</c:v>
                </c:pt>
                <c:pt idx="9895">
                  <c:v>870</c:v>
                </c:pt>
                <c:pt idx="9896">
                  <c:v>870</c:v>
                </c:pt>
                <c:pt idx="9897">
                  <c:v>870</c:v>
                </c:pt>
                <c:pt idx="9898">
                  <c:v>870</c:v>
                </c:pt>
                <c:pt idx="9899">
                  <c:v>870</c:v>
                </c:pt>
                <c:pt idx="9900">
                  <c:v>870</c:v>
                </c:pt>
                <c:pt idx="9901">
                  <c:v>870</c:v>
                </c:pt>
                <c:pt idx="9902">
                  <c:v>870</c:v>
                </c:pt>
                <c:pt idx="9903">
                  <c:v>870</c:v>
                </c:pt>
                <c:pt idx="9904">
                  <c:v>870</c:v>
                </c:pt>
                <c:pt idx="9905">
                  <c:v>870</c:v>
                </c:pt>
                <c:pt idx="9906">
                  <c:v>870</c:v>
                </c:pt>
                <c:pt idx="9907">
                  <c:v>870</c:v>
                </c:pt>
                <c:pt idx="9908">
                  <c:v>870</c:v>
                </c:pt>
                <c:pt idx="9909">
                  <c:v>870</c:v>
                </c:pt>
                <c:pt idx="9910">
                  <c:v>870</c:v>
                </c:pt>
                <c:pt idx="9911">
                  <c:v>870</c:v>
                </c:pt>
                <c:pt idx="9912">
                  <c:v>870</c:v>
                </c:pt>
                <c:pt idx="9913">
                  <c:v>870</c:v>
                </c:pt>
                <c:pt idx="9914">
                  <c:v>870</c:v>
                </c:pt>
                <c:pt idx="9915">
                  <c:v>870</c:v>
                </c:pt>
                <c:pt idx="9916">
                  <c:v>870</c:v>
                </c:pt>
                <c:pt idx="9917">
                  <c:v>870</c:v>
                </c:pt>
                <c:pt idx="9918">
                  <c:v>870</c:v>
                </c:pt>
                <c:pt idx="9919">
                  <c:v>870</c:v>
                </c:pt>
                <c:pt idx="9920">
                  <c:v>870</c:v>
                </c:pt>
                <c:pt idx="9921">
                  <c:v>870</c:v>
                </c:pt>
                <c:pt idx="9922">
                  <c:v>870</c:v>
                </c:pt>
                <c:pt idx="9923">
                  <c:v>870</c:v>
                </c:pt>
                <c:pt idx="9924">
                  <c:v>870</c:v>
                </c:pt>
                <c:pt idx="9925">
                  <c:v>870</c:v>
                </c:pt>
                <c:pt idx="9926">
                  <c:v>870</c:v>
                </c:pt>
                <c:pt idx="9927">
                  <c:v>870</c:v>
                </c:pt>
                <c:pt idx="9928">
                  <c:v>870</c:v>
                </c:pt>
                <c:pt idx="9929">
                  <c:v>870</c:v>
                </c:pt>
                <c:pt idx="9930">
                  <c:v>870</c:v>
                </c:pt>
                <c:pt idx="9931">
                  <c:v>870</c:v>
                </c:pt>
                <c:pt idx="9932">
                  <c:v>870</c:v>
                </c:pt>
                <c:pt idx="9933">
                  <c:v>870</c:v>
                </c:pt>
                <c:pt idx="9934">
                  <c:v>870</c:v>
                </c:pt>
                <c:pt idx="9935">
                  <c:v>870</c:v>
                </c:pt>
                <c:pt idx="9936">
                  <c:v>870</c:v>
                </c:pt>
                <c:pt idx="9937">
                  <c:v>870</c:v>
                </c:pt>
                <c:pt idx="9938">
                  <c:v>870</c:v>
                </c:pt>
                <c:pt idx="9939">
                  <c:v>870</c:v>
                </c:pt>
                <c:pt idx="9940">
                  <c:v>870</c:v>
                </c:pt>
                <c:pt idx="9941">
                  <c:v>870</c:v>
                </c:pt>
                <c:pt idx="9942">
                  <c:v>870</c:v>
                </c:pt>
                <c:pt idx="9943">
                  <c:v>870</c:v>
                </c:pt>
                <c:pt idx="9944">
                  <c:v>870</c:v>
                </c:pt>
                <c:pt idx="9945">
                  <c:v>870</c:v>
                </c:pt>
                <c:pt idx="9946">
                  <c:v>870</c:v>
                </c:pt>
                <c:pt idx="9947">
                  <c:v>870</c:v>
                </c:pt>
                <c:pt idx="9948">
                  <c:v>870</c:v>
                </c:pt>
                <c:pt idx="9949">
                  <c:v>870</c:v>
                </c:pt>
                <c:pt idx="9950">
                  <c:v>870</c:v>
                </c:pt>
                <c:pt idx="9951">
                  <c:v>870</c:v>
                </c:pt>
                <c:pt idx="9952">
                  <c:v>870</c:v>
                </c:pt>
                <c:pt idx="9953">
                  <c:v>870</c:v>
                </c:pt>
                <c:pt idx="9954">
                  <c:v>870</c:v>
                </c:pt>
                <c:pt idx="9955">
                  <c:v>870</c:v>
                </c:pt>
                <c:pt idx="9956">
                  <c:v>870</c:v>
                </c:pt>
                <c:pt idx="9957">
                  <c:v>870</c:v>
                </c:pt>
                <c:pt idx="9958">
                  <c:v>870</c:v>
                </c:pt>
                <c:pt idx="9959">
                  <c:v>870</c:v>
                </c:pt>
                <c:pt idx="9960">
                  <c:v>870</c:v>
                </c:pt>
                <c:pt idx="9961">
                  <c:v>870</c:v>
                </c:pt>
                <c:pt idx="9962">
                  <c:v>870</c:v>
                </c:pt>
                <c:pt idx="9963">
                  <c:v>870</c:v>
                </c:pt>
                <c:pt idx="9964">
                  <c:v>870</c:v>
                </c:pt>
                <c:pt idx="9965">
                  <c:v>870</c:v>
                </c:pt>
                <c:pt idx="9966">
                  <c:v>870</c:v>
                </c:pt>
                <c:pt idx="9967">
                  <c:v>870</c:v>
                </c:pt>
                <c:pt idx="9968">
                  <c:v>870</c:v>
                </c:pt>
                <c:pt idx="9969">
                  <c:v>870</c:v>
                </c:pt>
                <c:pt idx="9970">
                  <c:v>870</c:v>
                </c:pt>
                <c:pt idx="9971">
                  <c:v>870</c:v>
                </c:pt>
                <c:pt idx="9972">
                  <c:v>870</c:v>
                </c:pt>
                <c:pt idx="9973">
                  <c:v>870</c:v>
                </c:pt>
                <c:pt idx="9974">
                  <c:v>870</c:v>
                </c:pt>
                <c:pt idx="9975">
                  <c:v>870</c:v>
                </c:pt>
                <c:pt idx="9976">
                  <c:v>870</c:v>
                </c:pt>
                <c:pt idx="9977">
                  <c:v>870</c:v>
                </c:pt>
                <c:pt idx="9978">
                  <c:v>870</c:v>
                </c:pt>
                <c:pt idx="9979">
                  <c:v>870</c:v>
                </c:pt>
                <c:pt idx="9980">
                  <c:v>870</c:v>
                </c:pt>
                <c:pt idx="9981">
                  <c:v>870</c:v>
                </c:pt>
                <c:pt idx="9982">
                  <c:v>870</c:v>
                </c:pt>
                <c:pt idx="9983">
                  <c:v>870</c:v>
                </c:pt>
                <c:pt idx="9984">
                  <c:v>870</c:v>
                </c:pt>
                <c:pt idx="9985">
                  <c:v>870</c:v>
                </c:pt>
                <c:pt idx="9986">
                  <c:v>870</c:v>
                </c:pt>
                <c:pt idx="9987">
                  <c:v>870</c:v>
                </c:pt>
                <c:pt idx="9988">
                  <c:v>870</c:v>
                </c:pt>
                <c:pt idx="9989">
                  <c:v>870</c:v>
                </c:pt>
                <c:pt idx="9990">
                  <c:v>870</c:v>
                </c:pt>
                <c:pt idx="9991">
                  <c:v>870</c:v>
                </c:pt>
                <c:pt idx="9992">
                  <c:v>870</c:v>
                </c:pt>
                <c:pt idx="9993">
                  <c:v>870</c:v>
                </c:pt>
                <c:pt idx="9994">
                  <c:v>870</c:v>
                </c:pt>
                <c:pt idx="9995">
                  <c:v>870</c:v>
                </c:pt>
                <c:pt idx="9996">
                  <c:v>870</c:v>
                </c:pt>
                <c:pt idx="9997">
                  <c:v>870</c:v>
                </c:pt>
                <c:pt idx="9998">
                  <c:v>870</c:v>
                </c:pt>
                <c:pt idx="9999">
                  <c:v>870</c:v>
                </c:pt>
                <c:pt idx="10000">
                  <c:v>870</c:v>
                </c:pt>
                <c:pt idx="10001">
                  <c:v>870</c:v>
                </c:pt>
                <c:pt idx="10002">
                  <c:v>870</c:v>
                </c:pt>
                <c:pt idx="10003">
                  <c:v>870</c:v>
                </c:pt>
                <c:pt idx="10004">
                  <c:v>870</c:v>
                </c:pt>
                <c:pt idx="10005">
                  <c:v>870</c:v>
                </c:pt>
                <c:pt idx="10006">
                  <c:v>870</c:v>
                </c:pt>
                <c:pt idx="10007">
                  <c:v>870</c:v>
                </c:pt>
                <c:pt idx="10008">
                  <c:v>870</c:v>
                </c:pt>
                <c:pt idx="10009">
                  <c:v>870</c:v>
                </c:pt>
                <c:pt idx="10010">
                  <c:v>870</c:v>
                </c:pt>
                <c:pt idx="10011">
                  <c:v>870</c:v>
                </c:pt>
                <c:pt idx="10012">
                  <c:v>870</c:v>
                </c:pt>
                <c:pt idx="10013">
                  <c:v>870</c:v>
                </c:pt>
                <c:pt idx="10014">
                  <c:v>870</c:v>
                </c:pt>
                <c:pt idx="10015">
                  <c:v>870</c:v>
                </c:pt>
                <c:pt idx="10016">
                  <c:v>870</c:v>
                </c:pt>
                <c:pt idx="10017">
                  <c:v>870</c:v>
                </c:pt>
                <c:pt idx="10018">
                  <c:v>870</c:v>
                </c:pt>
                <c:pt idx="10019">
                  <c:v>870</c:v>
                </c:pt>
                <c:pt idx="10020">
                  <c:v>870</c:v>
                </c:pt>
                <c:pt idx="10021">
                  <c:v>870</c:v>
                </c:pt>
                <c:pt idx="10022">
                  <c:v>870</c:v>
                </c:pt>
                <c:pt idx="10023">
                  <c:v>870</c:v>
                </c:pt>
                <c:pt idx="10024">
                  <c:v>870</c:v>
                </c:pt>
                <c:pt idx="10025">
                  <c:v>870</c:v>
                </c:pt>
                <c:pt idx="10026">
                  <c:v>870</c:v>
                </c:pt>
                <c:pt idx="10027">
                  <c:v>870</c:v>
                </c:pt>
                <c:pt idx="10028">
                  <c:v>870</c:v>
                </c:pt>
                <c:pt idx="10029">
                  <c:v>870</c:v>
                </c:pt>
                <c:pt idx="10030">
                  <c:v>870</c:v>
                </c:pt>
                <c:pt idx="10031">
                  <c:v>870</c:v>
                </c:pt>
                <c:pt idx="10032">
                  <c:v>870</c:v>
                </c:pt>
                <c:pt idx="10033">
                  <c:v>870</c:v>
                </c:pt>
                <c:pt idx="10034">
                  <c:v>870</c:v>
                </c:pt>
                <c:pt idx="10035">
                  <c:v>870</c:v>
                </c:pt>
                <c:pt idx="10036">
                  <c:v>870</c:v>
                </c:pt>
                <c:pt idx="10037">
                  <c:v>870</c:v>
                </c:pt>
                <c:pt idx="10038">
                  <c:v>870</c:v>
                </c:pt>
                <c:pt idx="10039">
                  <c:v>870</c:v>
                </c:pt>
                <c:pt idx="10040">
                  <c:v>870</c:v>
                </c:pt>
                <c:pt idx="10041">
                  <c:v>870</c:v>
                </c:pt>
                <c:pt idx="10042">
                  <c:v>870</c:v>
                </c:pt>
                <c:pt idx="10043">
                  <c:v>870</c:v>
                </c:pt>
                <c:pt idx="10044">
                  <c:v>870</c:v>
                </c:pt>
                <c:pt idx="10045">
                  <c:v>870</c:v>
                </c:pt>
                <c:pt idx="10046">
                  <c:v>870</c:v>
                </c:pt>
                <c:pt idx="10047">
                  <c:v>870</c:v>
                </c:pt>
                <c:pt idx="10048">
                  <c:v>870</c:v>
                </c:pt>
                <c:pt idx="10049">
                  <c:v>870</c:v>
                </c:pt>
                <c:pt idx="10050">
                  <c:v>870</c:v>
                </c:pt>
                <c:pt idx="10051">
                  <c:v>870</c:v>
                </c:pt>
                <c:pt idx="10052">
                  <c:v>870</c:v>
                </c:pt>
                <c:pt idx="10053">
                  <c:v>870</c:v>
                </c:pt>
                <c:pt idx="10054">
                  <c:v>870</c:v>
                </c:pt>
                <c:pt idx="10055">
                  <c:v>870</c:v>
                </c:pt>
                <c:pt idx="10056">
                  <c:v>870</c:v>
                </c:pt>
                <c:pt idx="10057">
                  <c:v>870</c:v>
                </c:pt>
                <c:pt idx="10058">
                  <c:v>870</c:v>
                </c:pt>
                <c:pt idx="10059">
                  <c:v>870</c:v>
                </c:pt>
                <c:pt idx="10060">
                  <c:v>870</c:v>
                </c:pt>
                <c:pt idx="10061">
                  <c:v>870</c:v>
                </c:pt>
                <c:pt idx="10062">
                  <c:v>870</c:v>
                </c:pt>
                <c:pt idx="10063">
                  <c:v>870</c:v>
                </c:pt>
                <c:pt idx="10064">
                  <c:v>870</c:v>
                </c:pt>
                <c:pt idx="10065">
                  <c:v>870</c:v>
                </c:pt>
                <c:pt idx="10066">
                  <c:v>870</c:v>
                </c:pt>
                <c:pt idx="10067">
                  <c:v>870</c:v>
                </c:pt>
                <c:pt idx="10068">
                  <c:v>870</c:v>
                </c:pt>
                <c:pt idx="10069">
                  <c:v>870</c:v>
                </c:pt>
                <c:pt idx="10070">
                  <c:v>870</c:v>
                </c:pt>
                <c:pt idx="10071">
                  <c:v>870</c:v>
                </c:pt>
                <c:pt idx="10072">
                  <c:v>870</c:v>
                </c:pt>
                <c:pt idx="10073">
                  <c:v>870</c:v>
                </c:pt>
                <c:pt idx="10074">
                  <c:v>870</c:v>
                </c:pt>
                <c:pt idx="10075">
                  <c:v>870</c:v>
                </c:pt>
                <c:pt idx="10076">
                  <c:v>870</c:v>
                </c:pt>
                <c:pt idx="10077">
                  <c:v>870</c:v>
                </c:pt>
                <c:pt idx="10078">
                  <c:v>870</c:v>
                </c:pt>
                <c:pt idx="10079">
                  <c:v>870</c:v>
                </c:pt>
                <c:pt idx="10080">
                  <c:v>870</c:v>
                </c:pt>
                <c:pt idx="10081">
                  <c:v>870</c:v>
                </c:pt>
                <c:pt idx="10082">
                  <c:v>870</c:v>
                </c:pt>
                <c:pt idx="10083">
                  <c:v>870</c:v>
                </c:pt>
                <c:pt idx="10084">
                  <c:v>870</c:v>
                </c:pt>
                <c:pt idx="10085">
                  <c:v>870</c:v>
                </c:pt>
                <c:pt idx="10086">
                  <c:v>870</c:v>
                </c:pt>
                <c:pt idx="10087">
                  <c:v>870</c:v>
                </c:pt>
                <c:pt idx="10088">
                  <c:v>870</c:v>
                </c:pt>
                <c:pt idx="10089">
                  <c:v>870</c:v>
                </c:pt>
                <c:pt idx="10090">
                  <c:v>870</c:v>
                </c:pt>
                <c:pt idx="10091">
                  <c:v>870</c:v>
                </c:pt>
                <c:pt idx="10092">
                  <c:v>870</c:v>
                </c:pt>
                <c:pt idx="10093">
                  <c:v>870</c:v>
                </c:pt>
                <c:pt idx="10094">
                  <c:v>870</c:v>
                </c:pt>
                <c:pt idx="10095">
                  <c:v>870</c:v>
                </c:pt>
                <c:pt idx="10096">
                  <c:v>870</c:v>
                </c:pt>
                <c:pt idx="10097">
                  <c:v>870</c:v>
                </c:pt>
                <c:pt idx="10098">
                  <c:v>870</c:v>
                </c:pt>
                <c:pt idx="10099">
                  <c:v>870</c:v>
                </c:pt>
                <c:pt idx="10100">
                  <c:v>870</c:v>
                </c:pt>
                <c:pt idx="10101">
                  <c:v>870</c:v>
                </c:pt>
                <c:pt idx="10102">
                  <c:v>870</c:v>
                </c:pt>
                <c:pt idx="10103">
                  <c:v>870</c:v>
                </c:pt>
                <c:pt idx="10104">
                  <c:v>870</c:v>
                </c:pt>
                <c:pt idx="10105">
                  <c:v>870</c:v>
                </c:pt>
                <c:pt idx="10106">
                  <c:v>870</c:v>
                </c:pt>
                <c:pt idx="10107">
                  <c:v>870</c:v>
                </c:pt>
                <c:pt idx="10108">
                  <c:v>870</c:v>
                </c:pt>
                <c:pt idx="10109">
                  <c:v>870</c:v>
                </c:pt>
                <c:pt idx="10110">
                  <c:v>870</c:v>
                </c:pt>
                <c:pt idx="10111">
                  <c:v>870</c:v>
                </c:pt>
                <c:pt idx="10112">
                  <c:v>870</c:v>
                </c:pt>
                <c:pt idx="10113">
                  <c:v>870</c:v>
                </c:pt>
                <c:pt idx="10114">
                  <c:v>870</c:v>
                </c:pt>
                <c:pt idx="10115">
                  <c:v>870</c:v>
                </c:pt>
                <c:pt idx="10116">
                  <c:v>870</c:v>
                </c:pt>
                <c:pt idx="10117">
                  <c:v>870</c:v>
                </c:pt>
                <c:pt idx="10118">
                  <c:v>870</c:v>
                </c:pt>
                <c:pt idx="10119">
                  <c:v>870</c:v>
                </c:pt>
                <c:pt idx="10120">
                  <c:v>870</c:v>
                </c:pt>
                <c:pt idx="10121">
                  <c:v>870</c:v>
                </c:pt>
                <c:pt idx="10122">
                  <c:v>870</c:v>
                </c:pt>
                <c:pt idx="10123">
                  <c:v>870</c:v>
                </c:pt>
                <c:pt idx="10124">
                  <c:v>870</c:v>
                </c:pt>
                <c:pt idx="10125">
                  <c:v>870</c:v>
                </c:pt>
                <c:pt idx="10126">
                  <c:v>870</c:v>
                </c:pt>
                <c:pt idx="10127">
                  <c:v>870</c:v>
                </c:pt>
                <c:pt idx="10128">
                  <c:v>870</c:v>
                </c:pt>
                <c:pt idx="10129">
                  <c:v>870</c:v>
                </c:pt>
                <c:pt idx="10130">
                  <c:v>870</c:v>
                </c:pt>
                <c:pt idx="10131">
                  <c:v>870</c:v>
                </c:pt>
                <c:pt idx="10132">
                  <c:v>870</c:v>
                </c:pt>
                <c:pt idx="10133">
                  <c:v>870</c:v>
                </c:pt>
                <c:pt idx="10134">
                  <c:v>870</c:v>
                </c:pt>
                <c:pt idx="10135">
                  <c:v>870</c:v>
                </c:pt>
                <c:pt idx="10136">
                  <c:v>870</c:v>
                </c:pt>
                <c:pt idx="10137">
                  <c:v>870</c:v>
                </c:pt>
                <c:pt idx="10138">
                  <c:v>870</c:v>
                </c:pt>
                <c:pt idx="10139">
                  <c:v>870</c:v>
                </c:pt>
                <c:pt idx="10140">
                  <c:v>870</c:v>
                </c:pt>
                <c:pt idx="10141">
                  <c:v>870</c:v>
                </c:pt>
                <c:pt idx="10142">
                  <c:v>870</c:v>
                </c:pt>
                <c:pt idx="10143">
                  <c:v>870</c:v>
                </c:pt>
                <c:pt idx="10144">
                  <c:v>870</c:v>
                </c:pt>
                <c:pt idx="10145">
                  <c:v>870</c:v>
                </c:pt>
                <c:pt idx="10146">
                  <c:v>870</c:v>
                </c:pt>
                <c:pt idx="10147">
                  <c:v>870</c:v>
                </c:pt>
                <c:pt idx="10148">
                  <c:v>870</c:v>
                </c:pt>
                <c:pt idx="10149">
                  <c:v>870</c:v>
                </c:pt>
                <c:pt idx="10150">
                  <c:v>870</c:v>
                </c:pt>
                <c:pt idx="10151">
                  <c:v>870</c:v>
                </c:pt>
                <c:pt idx="10152">
                  <c:v>870</c:v>
                </c:pt>
                <c:pt idx="10153">
                  <c:v>870</c:v>
                </c:pt>
                <c:pt idx="10154">
                  <c:v>870</c:v>
                </c:pt>
                <c:pt idx="10155">
                  <c:v>870</c:v>
                </c:pt>
                <c:pt idx="10156">
                  <c:v>870</c:v>
                </c:pt>
                <c:pt idx="10157">
                  <c:v>870</c:v>
                </c:pt>
                <c:pt idx="10158">
                  <c:v>870</c:v>
                </c:pt>
                <c:pt idx="10159">
                  <c:v>870</c:v>
                </c:pt>
                <c:pt idx="10160">
                  <c:v>870</c:v>
                </c:pt>
                <c:pt idx="10161">
                  <c:v>870</c:v>
                </c:pt>
                <c:pt idx="10162">
                  <c:v>870</c:v>
                </c:pt>
                <c:pt idx="10163">
                  <c:v>870</c:v>
                </c:pt>
                <c:pt idx="10164">
                  <c:v>870</c:v>
                </c:pt>
                <c:pt idx="10165">
                  <c:v>870</c:v>
                </c:pt>
                <c:pt idx="10166">
                  <c:v>870</c:v>
                </c:pt>
                <c:pt idx="10167">
                  <c:v>870</c:v>
                </c:pt>
                <c:pt idx="10168">
                  <c:v>870</c:v>
                </c:pt>
                <c:pt idx="10169">
                  <c:v>870</c:v>
                </c:pt>
                <c:pt idx="10170">
                  <c:v>870</c:v>
                </c:pt>
                <c:pt idx="10171">
                  <c:v>870</c:v>
                </c:pt>
                <c:pt idx="10172">
                  <c:v>870</c:v>
                </c:pt>
                <c:pt idx="10173">
                  <c:v>870</c:v>
                </c:pt>
                <c:pt idx="10174">
                  <c:v>870</c:v>
                </c:pt>
                <c:pt idx="10175">
                  <c:v>870</c:v>
                </c:pt>
                <c:pt idx="10176">
                  <c:v>870</c:v>
                </c:pt>
                <c:pt idx="10177">
                  <c:v>870</c:v>
                </c:pt>
                <c:pt idx="10178">
                  <c:v>870</c:v>
                </c:pt>
                <c:pt idx="10179">
                  <c:v>870</c:v>
                </c:pt>
                <c:pt idx="10180">
                  <c:v>870</c:v>
                </c:pt>
                <c:pt idx="10181">
                  <c:v>870</c:v>
                </c:pt>
                <c:pt idx="10182">
                  <c:v>870</c:v>
                </c:pt>
                <c:pt idx="10183">
                  <c:v>870</c:v>
                </c:pt>
                <c:pt idx="10184">
                  <c:v>870</c:v>
                </c:pt>
                <c:pt idx="10185">
                  <c:v>870</c:v>
                </c:pt>
                <c:pt idx="10186">
                  <c:v>870</c:v>
                </c:pt>
                <c:pt idx="10187">
                  <c:v>870</c:v>
                </c:pt>
                <c:pt idx="10188">
                  <c:v>870</c:v>
                </c:pt>
                <c:pt idx="10189">
                  <c:v>870</c:v>
                </c:pt>
                <c:pt idx="10190">
                  <c:v>870</c:v>
                </c:pt>
                <c:pt idx="10191">
                  <c:v>870</c:v>
                </c:pt>
                <c:pt idx="10192">
                  <c:v>870</c:v>
                </c:pt>
                <c:pt idx="10193">
                  <c:v>870</c:v>
                </c:pt>
                <c:pt idx="10194">
                  <c:v>870</c:v>
                </c:pt>
                <c:pt idx="10195">
                  <c:v>870</c:v>
                </c:pt>
                <c:pt idx="10196">
                  <c:v>870</c:v>
                </c:pt>
                <c:pt idx="10197">
                  <c:v>870</c:v>
                </c:pt>
                <c:pt idx="10198">
                  <c:v>870</c:v>
                </c:pt>
                <c:pt idx="10199">
                  <c:v>870</c:v>
                </c:pt>
                <c:pt idx="10200">
                  <c:v>870</c:v>
                </c:pt>
                <c:pt idx="10201">
                  <c:v>870</c:v>
                </c:pt>
                <c:pt idx="10202">
                  <c:v>870</c:v>
                </c:pt>
                <c:pt idx="10203">
                  <c:v>870</c:v>
                </c:pt>
                <c:pt idx="10204">
                  <c:v>870</c:v>
                </c:pt>
                <c:pt idx="10205">
                  <c:v>870</c:v>
                </c:pt>
                <c:pt idx="10206">
                  <c:v>870</c:v>
                </c:pt>
                <c:pt idx="10207">
                  <c:v>870</c:v>
                </c:pt>
                <c:pt idx="10208">
                  <c:v>870</c:v>
                </c:pt>
                <c:pt idx="10209">
                  <c:v>870</c:v>
                </c:pt>
                <c:pt idx="10210">
                  <c:v>870</c:v>
                </c:pt>
                <c:pt idx="10211">
                  <c:v>870</c:v>
                </c:pt>
                <c:pt idx="10212">
                  <c:v>870</c:v>
                </c:pt>
                <c:pt idx="10213">
                  <c:v>870</c:v>
                </c:pt>
                <c:pt idx="10214">
                  <c:v>870</c:v>
                </c:pt>
                <c:pt idx="10215">
                  <c:v>870</c:v>
                </c:pt>
                <c:pt idx="10216">
                  <c:v>870</c:v>
                </c:pt>
                <c:pt idx="10217">
                  <c:v>870</c:v>
                </c:pt>
                <c:pt idx="10218">
                  <c:v>870</c:v>
                </c:pt>
                <c:pt idx="10219">
                  <c:v>870</c:v>
                </c:pt>
                <c:pt idx="10220">
                  <c:v>870</c:v>
                </c:pt>
                <c:pt idx="10221">
                  <c:v>870</c:v>
                </c:pt>
                <c:pt idx="10222">
                  <c:v>870</c:v>
                </c:pt>
                <c:pt idx="10223">
                  <c:v>870</c:v>
                </c:pt>
                <c:pt idx="10224">
                  <c:v>870</c:v>
                </c:pt>
                <c:pt idx="10225">
                  <c:v>870</c:v>
                </c:pt>
                <c:pt idx="10226">
                  <c:v>870</c:v>
                </c:pt>
                <c:pt idx="10227">
                  <c:v>870</c:v>
                </c:pt>
                <c:pt idx="10228">
                  <c:v>870</c:v>
                </c:pt>
                <c:pt idx="10229">
                  <c:v>870</c:v>
                </c:pt>
                <c:pt idx="10230">
                  <c:v>870</c:v>
                </c:pt>
                <c:pt idx="10231">
                  <c:v>870</c:v>
                </c:pt>
                <c:pt idx="10232">
                  <c:v>870</c:v>
                </c:pt>
                <c:pt idx="10233">
                  <c:v>870</c:v>
                </c:pt>
                <c:pt idx="10234">
                  <c:v>870</c:v>
                </c:pt>
                <c:pt idx="10235">
                  <c:v>870</c:v>
                </c:pt>
                <c:pt idx="10236">
                  <c:v>870</c:v>
                </c:pt>
                <c:pt idx="10237">
                  <c:v>870</c:v>
                </c:pt>
                <c:pt idx="10238">
                  <c:v>870</c:v>
                </c:pt>
                <c:pt idx="10239">
                  <c:v>870</c:v>
                </c:pt>
                <c:pt idx="10240">
                  <c:v>870</c:v>
                </c:pt>
                <c:pt idx="10241">
                  <c:v>870</c:v>
                </c:pt>
                <c:pt idx="10242">
                  <c:v>870</c:v>
                </c:pt>
                <c:pt idx="10243">
                  <c:v>870</c:v>
                </c:pt>
                <c:pt idx="10244">
                  <c:v>870</c:v>
                </c:pt>
                <c:pt idx="10245">
                  <c:v>870</c:v>
                </c:pt>
                <c:pt idx="10246">
                  <c:v>870</c:v>
                </c:pt>
                <c:pt idx="10247">
                  <c:v>870</c:v>
                </c:pt>
                <c:pt idx="10248">
                  <c:v>870</c:v>
                </c:pt>
                <c:pt idx="10249">
                  <c:v>870</c:v>
                </c:pt>
                <c:pt idx="10250">
                  <c:v>870</c:v>
                </c:pt>
                <c:pt idx="10251">
                  <c:v>870</c:v>
                </c:pt>
                <c:pt idx="10252">
                  <c:v>870</c:v>
                </c:pt>
                <c:pt idx="10253">
                  <c:v>870</c:v>
                </c:pt>
                <c:pt idx="10254">
                  <c:v>870</c:v>
                </c:pt>
                <c:pt idx="10255">
                  <c:v>870</c:v>
                </c:pt>
                <c:pt idx="10256">
                  <c:v>870</c:v>
                </c:pt>
                <c:pt idx="10257">
                  <c:v>870</c:v>
                </c:pt>
                <c:pt idx="10258">
                  <c:v>870</c:v>
                </c:pt>
                <c:pt idx="10259">
                  <c:v>870</c:v>
                </c:pt>
                <c:pt idx="10260">
                  <c:v>870</c:v>
                </c:pt>
                <c:pt idx="10261">
                  <c:v>870</c:v>
                </c:pt>
                <c:pt idx="10262">
                  <c:v>870</c:v>
                </c:pt>
                <c:pt idx="10263">
                  <c:v>870</c:v>
                </c:pt>
                <c:pt idx="10264">
                  <c:v>870</c:v>
                </c:pt>
                <c:pt idx="10265">
                  <c:v>870</c:v>
                </c:pt>
                <c:pt idx="10266">
                  <c:v>870</c:v>
                </c:pt>
                <c:pt idx="10267">
                  <c:v>870</c:v>
                </c:pt>
                <c:pt idx="10268">
                  <c:v>870</c:v>
                </c:pt>
                <c:pt idx="10269">
                  <c:v>870</c:v>
                </c:pt>
                <c:pt idx="10270">
                  <c:v>870</c:v>
                </c:pt>
                <c:pt idx="10271">
                  <c:v>870</c:v>
                </c:pt>
                <c:pt idx="10272">
                  <c:v>870</c:v>
                </c:pt>
                <c:pt idx="10273">
                  <c:v>870</c:v>
                </c:pt>
                <c:pt idx="10274">
                  <c:v>870</c:v>
                </c:pt>
                <c:pt idx="10275">
                  <c:v>870</c:v>
                </c:pt>
                <c:pt idx="10276">
                  <c:v>870</c:v>
                </c:pt>
                <c:pt idx="10277">
                  <c:v>870</c:v>
                </c:pt>
                <c:pt idx="10278">
                  <c:v>870</c:v>
                </c:pt>
                <c:pt idx="10279">
                  <c:v>870</c:v>
                </c:pt>
                <c:pt idx="10280">
                  <c:v>870</c:v>
                </c:pt>
                <c:pt idx="10281">
                  <c:v>870</c:v>
                </c:pt>
                <c:pt idx="10282">
                  <c:v>870</c:v>
                </c:pt>
                <c:pt idx="10283">
                  <c:v>870</c:v>
                </c:pt>
                <c:pt idx="10284">
                  <c:v>870</c:v>
                </c:pt>
                <c:pt idx="10285">
                  <c:v>870</c:v>
                </c:pt>
                <c:pt idx="10286">
                  <c:v>870</c:v>
                </c:pt>
                <c:pt idx="10287">
                  <c:v>870</c:v>
                </c:pt>
                <c:pt idx="10288">
                  <c:v>870</c:v>
                </c:pt>
                <c:pt idx="10289">
                  <c:v>870</c:v>
                </c:pt>
                <c:pt idx="10290">
                  <c:v>870</c:v>
                </c:pt>
                <c:pt idx="10291">
                  <c:v>870</c:v>
                </c:pt>
                <c:pt idx="10292">
                  <c:v>870</c:v>
                </c:pt>
                <c:pt idx="10293">
                  <c:v>870</c:v>
                </c:pt>
                <c:pt idx="10294">
                  <c:v>870</c:v>
                </c:pt>
                <c:pt idx="10295">
                  <c:v>870</c:v>
                </c:pt>
                <c:pt idx="10296">
                  <c:v>870</c:v>
                </c:pt>
                <c:pt idx="10297">
                  <c:v>870</c:v>
                </c:pt>
                <c:pt idx="10298">
                  <c:v>870</c:v>
                </c:pt>
                <c:pt idx="10299">
                  <c:v>870</c:v>
                </c:pt>
                <c:pt idx="10300">
                  <c:v>870</c:v>
                </c:pt>
                <c:pt idx="10301">
                  <c:v>870</c:v>
                </c:pt>
                <c:pt idx="10302">
                  <c:v>870</c:v>
                </c:pt>
                <c:pt idx="10303">
                  <c:v>870</c:v>
                </c:pt>
                <c:pt idx="10304">
                  <c:v>870</c:v>
                </c:pt>
                <c:pt idx="10305">
                  <c:v>870</c:v>
                </c:pt>
                <c:pt idx="10306">
                  <c:v>870</c:v>
                </c:pt>
                <c:pt idx="10307">
                  <c:v>870</c:v>
                </c:pt>
                <c:pt idx="10308">
                  <c:v>870</c:v>
                </c:pt>
                <c:pt idx="10309">
                  <c:v>870</c:v>
                </c:pt>
                <c:pt idx="10310">
                  <c:v>870</c:v>
                </c:pt>
                <c:pt idx="10311">
                  <c:v>870</c:v>
                </c:pt>
                <c:pt idx="10312">
                  <c:v>870</c:v>
                </c:pt>
                <c:pt idx="10313">
                  <c:v>870</c:v>
                </c:pt>
                <c:pt idx="10314">
                  <c:v>870</c:v>
                </c:pt>
                <c:pt idx="10315">
                  <c:v>870</c:v>
                </c:pt>
                <c:pt idx="10316">
                  <c:v>870</c:v>
                </c:pt>
                <c:pt idx="10317">
                  <c:v>870</c:v>
                </c:pt>
                <c:pt idx="10318">
                  <c:v>870</c:v>
                </c:pt>
                <c:pt idx="10319">
                  <c:v>870</c:v>
                </c:pt>
                <c:pt idx="10320">
                  <c:v>870</c:v>
                </c:pt>
                <c:pt idx="10321">
                  <c:v>870</c:v>
                </c:pt>
                <c:pt idx="10322">
                  <c:v>870</c:v>
                </c:pt>
                <c:pt idx="10323">
                  <c:v>870</c:v>
                </c:pt>
                <c:pt idx="10324">
                  <c:v>870</c:v>
                </c:pt>
                <c:pt idx="10325">
                  <c:v>870</c:v>
                </c:pt>
                <c:pt idx="10326">
                  <c:v>870</c:v>
                </c:pt>
                <c:pt idx="10327">
                  <c:v>870</c:v>
                </c:pt>
                <c:pt idx="10328">
                  <c:v>870</c:v>
                </c:pt>
                <c:pt idx="10329">
                  <c:v>870</c:v>
                </c:pt>
                <c:pt idx="10330">
                  <c:v>870</c:v>
                </c:pt>
                <c:pt idx="10331">
                  <c:v>870</c:v>
                </c:pt>
                <c:pt idx="10332">
                  <c:v>870</c:v>
                </c:pt>
                <c:pt idx="10333">
                  <c:v>870</c:v>
                </c:pt>
                <c:pt idx="10334">
                  <c:v>870</c:v>
                </c:pt>
                <c:pt idx="10335">
                  <c:v>870</c:v>
                </c:pt>
                <c:pt idx="10336">
                  <c:v>870</c:v>
                </c:pt>
                <c:pt idx="10337">
                  <c:v>870</c:v>
                </c:pt>
                <c:pt idx="10338">
                  <c:v>870</c:v>
                </c:pt>
                <c:pt idx="10339">
                  <c:v>870</c:v>
                </c:pt>
                <c:pt idx="10340">
                  <c:v>870</c:v>
                </c:pt>
                <c:pt idx="10341">
                  <c:v>870</c:v>
                </c:pt>
                <c:pt idx="10342">
                  <c:v>870</c:v>
                </c:pt>
                <c:pt idx="10343">
                  <c:v>870</c:v>
                </c:pt>
                <c:pt idx="10344">
                  <c:v>870</c:v>
                </c:pt>
                <c:pt idx="10345">
                  <c:v>870</c:v>
                </c:pt>
                <c:pt idx="10346">
                  <c:v>870</c:v>
                </c:pt>
                <c:pt idx="10347">
                  <c:v>870</c:v>
                </c:pt>
                <c:pt idx="10348">
                  <c:v>870</c:v>
                </c:pt>
                <c:pt idx="10349">
                  <c:v>870</c:v>
                </c:pt>
                <c:pt idx="10350">
                  <c:v>870</c:v>
                </c:pt>
                <c:pt idx="10351">
                  <c:v>870</c:v>
                </c:pt>
                <c:pt idx="10352">
                  <c:v>870</c:v>
                </c:pt>
                <c:pt idx="10353">
                  <c:v>870</c:v>
                </c:pt>
                <c:pt idx="10354">
                  <c:v>870</c:v>
                </c:pt>
                <c:pt idx="10355">
                  <c:v>870</c:v>
                </c:pt>
                <c:pt idx="10356">
                  <c:v>870</c:v>
                </c:pt>
                <c:pt idx="10357">
                  <c:v>870</c:v>
                </c:pt>
                <c:pt idx="10358">
                  <c:v>870</c:v>
                </c:pt>
                <c:pt idx="10359">
                  <c:v>870</c:v>
                </c:pt>
                <c:pt idx="10360">
                  <c:v>870</c:v>
                </c:pt>
                <c:pt idx="10361">
                  <c:v>870</c:v>
                </c:pt>
                <c:pt idx="10362">
                  <c:v>870</c:v>
                </c:pt>
                <c:pt idx="10363">
                  <c:v>870</c:v>
                </c:pt>
                <c:pt idx="10364">
                  <c:v>870</c:v>
                </c:pt>
                <c:pt idx="10365">
                  <c:v>870</c:v>
                </c:pt>
                <c:pt idx="10366">
                  <c:v>870</c:v>
                </c:pt>
                <c:pt idx="10367">
                  <c:v>870</c:v>
                </c:pt>
                <c:pt idx="10368">
                  <c:v>870</c:v>
                </c:pt>
                <c:pt idx="10369">
                  <c:v>870</c:v>
                </c:pt>
                <c:pt idx="10370">
                  <c:v>870</c:v>
                </c:pt>
                <c:pt idx="10371">
                  <c:v>870</c:v>
                </c:pt>
                <c:pt idx="10372">
                  <c:v>870</c:v>
                </c:pt>
                <c:pt idx="10373">
                  <c:v>870</c:v>
                </c:pt>
                <c:pt idx="10374">
                  <c:v>870</c:v>
                </c:pt>
                <c:pt idx="10375">
                  <c:v>870</c:v>
                </c:pt>
                <c:pt idx="10376">
                  <c:v>870</c:v>
                </c:pt>
                <c:pt idx="10377">
                  <c:v>870</c:v>
                </c:pt>
                <c:pt idx="10378">
                  <c:v>870</c:v>
                </c:pt>
                <c:pt idx="10379">
                  <c:v>870</c:v>
                </c:pt>
                <c:pt idx="10380">
                  <c:v>870</c:v>
                </c:pt>
                <c:pt idx="10381">
                  <c:v>870</c:v>
                </c:pt>
                <c:pt idx="10382">
                  <c:v>870</c:v>
                </c:pt>
                <c:pt idx="10383">
                  <c:v>870</c:v>
                </c:pt>
                <c:pt idx="10384">
                  <c:v>870</c:v>
                </c:pt>
                <c:pt idx="10385">
                  <c:v>870</c:v>
                </c:pt>
                <c:pt idx="10386">
                  <c:v>870</c:v>
                </c:pt>
                <c:pt idx="10387">
                  <c:v>870</c:v>
                </c:pt>
                <c:pt idx="10388">
                  <c:v>870</c:v>
                </c:pt>
                <c:pt idx="10389">
                  <c:v>870</c:v>
                </c:pt>
                <c:pt idx="10390">
                  <c:v>870</c:v>
                </c:pt>
                <c:pt idx="10391">
                  <c:v>870</c:v>
                </c:pt>
                <c:pt idx="10392">
                  <c:v>870</c:v>
                </c:pt>
                <c:pt idx="10393">
                  <c:v>870</c:v>
                </c:pt>
                <c:pt idx="10394">
                  <c:v>870</c:v>
                </c:pt>
                <c:pt idx="10395">
                  <c:v>870</c:v>
                </c:pt>
                <c:pt idx="10396">
                  <c:v>870</c:v>
                </c:pt>
                <c:pt idx="10397">
                  <c:v>870</c:v>
                </c:pt>
                <c:pt idx="10398">
                  <c:v>870</c:v>
                </c:pt>
                <c:pt idx="10399">
                  <c:v>870</c:v>
                </c:pt>
                <c:pt idx="10400">
                  <c:v>870</c:v>
                </c:pt>
                <c:pt idx="10401">
                  <c:v>870</c:v>
                </c:pt>
                <c:pt idx="10402">
                  <c:v>870</c:v>
                </c:pt>
                <c:pt idx="10403">
                  <c:v>870</c:v>
                </c:pt>
                <c:pt idx="10404">
                  <c:v>870</c:v>
                </c:pt>
                <c:pt idx="10405">
                  <c:v>870</c:v>
                </c:pt>
                <c:pt idx="10406">
                  <c:v>870</c:v>
                </c:pt>
                <c:pt idx="10407">
                  <c:v>870</c:v>
                </c:pt>
                <c:pt idx="10408">
                  <c:v>870</c:v>
                </c:pt>
                <c:pt idx="10409">
                  <c:v>870</c:v>
                </c:pt>
                <c:pt idx="10410">
                  <c:v>870</c:v>
                </c:pt>
                <c:pt idx="10411">
                  <c:v>870</c:v>
                </c:pt>
                <c:pt idx="10412">
                  <c:v>870</c:v>
                </c:pt>
                <c:pt idx="10413">
                  <c:v>870</c:v>
                </c:pt>
                <c:pt idx="10414">
                  <c:v>870</c:v>
                </c:pt>
                <c:pt idx="10415">
                  <c:v>870</c:v>
                </c:pt>
                <c:pt idx="10416">
                  <c:v>870</c:v>
                </c:pt>
                <c:pt idx="10417">
                  <c:v>870</c:v>
                </c:pt>
                <c:pt idx="10418">
                  <c:v>870</c:v>
                </c:pt>
                <c:pt idx="10419">
                  <c:v>870</c:v>
                </c:pt>
                <c:pt idx="10420">
                  <c:v>870</c:v>
                </c:pt>
                <c:pt idx="10421">
                  <c:v>870</c:v>
                </c:pt>
                <c:pt idx="10422">
                  <c:v>870</c:v>
                </c:pt>
                <c:pt idx="10423">
                  <c:v>870</c:v>
                </c:pt>
                <c:pt idx="10424">
                  <c:v>870</c:v>
                </c:pt>
                <c:pt idx="10425">
                  <c:v>870</c:v>
                </c:pt>
                <c:pt idx="10426">
                  <c:v>870</c:v>
                </c:pt>
                <c:pt idx="10427">
                  <c:v>870</c:v>
                </c:pt>
                <c:pt idx="10428">
                  <c:v>870</c:v>
                </c:pt>
                <c:pt idx="10429">
                  <c:v>870</c:v>
                </c:pt>
                <c:pt idx="10430">
                  <c:v>870</c:v>
                </c:pt>
                <c:pt idx="10431">
                  <c:v>870</c:v>
                </c:pt>
                <c:pt idx="10432">
                  <c:v>870</c:v>
                </c:pt>
                <c:pt idx="10433">
                  <c:v>870</c:v>
                </c:pt>
                <c:pt idx="10434">
                  <c:v>870</c:v>
                </c:pt>
                <c:pt idx="10435">
                  <c:v>870</c:v>
                </c:pt>
                <c:pt idx="10436">
                  <c:v>870</c:v>
                </c:pt>
                <c:pt idx="10437">
                  <c:v>870</c:v>
                </c:pt>
                <c:pt idx="10438">
                  <c:v>870</c:v>
                </c:pt>
                <c:pt idx="10439">
                  <c:v>870</c:v>
                </c:pt>
                <c:pt idx="10440">
                  <c:v>870</c:v>
                </c:pt>
                <c:pt idx="10441">
                  <c:v>870</c:v>
                </c:pt>
                <c:pt idx="10442">
                  <c:v>870</c:v>
                </c:pt>
                <c:pt idx="10443">
                  <c:v>870</c:v>
                </c:pt>
                <c:pt idx="10444">
                  <c:v>870</c:v>
                </c:pt>
                <c:pt idx="10445">
                  <c:v>870</c:v>
                </c:pt>
                <c:pt idx="10446">
                  <c:v>870</c:v>
                </c:pt>
                <c:pt idx="10447">
                  <c:v>870</c:v>
                </c:pt>
                <c:pt idx="10448">
                  <c:v>870</c:v>
                </c:pt>
                <c:pt idx="10449">
                  <c:v>870</c:v>
                </c:pt>
                <c:pt idx="10450">
                  <c:v>870</c:v>
                </c:pt>
                <c:pt idx="10451">
                  <c:v>870</c:v>
                </c:pt>
                <c:pt idx="10452">
                  <c:v>870</c:v>
                </c:pt>
                <c:pt idx="10453">
                  <c:v>870</c:v>
                </c:pt>
                <c:pt idx="10454">
                  <c:v>870</c:v>
                </c:pt>
                <c:pt idx="10455">
                  <c:v>870</c:v>
                </c:pt>
                <c:pt idx="10456">
                  <c:v>870</c:v>
                </c:pt>
                <c:pt idx="10457">
                  <c:v>870</c:v>
                </c:pt>
                <c:pt idx="10458">
                  <c:v>870</c:v>
                </c:pt>
                <c:pt idx="10459">
                  <c:v>870</c:v>
                </c:pt>
                <c:pt idx="10460">
                  <c:v>870</c:v>
                </c:pt>
                <c:pt idx="10461">
                  <c:v>870</c:v>
                </c:pt>
                <c:pt idx="10462">
                  <c:v>870</c:v>
                </c:pt>
                <c:pt idx="10463">
                  <c:v>870</c:v>
                </c:pt>
                <c:pt idx="10464">
                  <c:v>870</c:v>
                </c:pt>
                <c:pt idx="10465">
                  <c:v>870</c:v>
                </c:pt>
                <c:pt idx="10466">
                  <c:v>870</c:v>
                </c:pt>
                <c:pt idx="10467">
                  <c:v>870</c:v>
                </c:pt>
                <c:pt idx="10468">
                  <c:v>870</c:v>
                </c:pt>
                <c:pt idx="10469">
                  <c:v>870</c:v>
                </c:pt>
                <c:pt idx="10470">
                  <c:v>870</c:v>
                </c:pt>
                <c:pt idx="10471">
                  <c:v>870</c:v>
                </c:pt>
                <c:pt idx="10472">
                  <c:v>870</c:v>
                </c:pt>
                <c:pt idx="10473">
                  <c:v>870</c:v>
                </c:pt>
                <c:pt idx="10474">
                  <c:v>870</c:v>
                </c:pt>
                <c:pt idx="10475">
                  <c:v>870</c:v>
                </c:pt>
                <c:pt idx="10476">
                  <c:v>870</c:v>
                </c:pt>
                <c:pt idx="10477">
                  <c:v>870</c:v>
                </c:pt>
                <c:pt idx="10478">
                  <c:v>870</c:v>
                </c:pt>
                <c:pt idx="10479">
                  <c:v>870</c:v>
                </c:pt>
                <c:pt idx="10480">
                  <c:v>870</c:v>
                </c:pt>
                <c:pt idx="10481">
                  <c:v>870</c:v>
                </c:pt>
                <c:pt idx="10482">
                  <c:v>870</c:v>
                </c:pt>
                <c:pt idx="10483">
                  <c:v>870</c:v>
                </c:pt>
                <c:pt idx="10484">
                  <c:v>870</c:v>
                </c:pt>
                <c:pt idx="10485">
                  <c:v>870</c:v>
                </c:pt>
                <c:pt idx="10486">
                  <c:v>870</c:v>
                </c:pt>
                <c:pt idx="10487">
                  <c:v>870</c:v>
                </c:pt>
                <c:pt idx="10488">
                  <c:v>870</c:v>
                </c:pt>
                <c:pt idx="10489">
                  <c:v>870</c:v>
                </c:pt>
                <c:pt idx="10490">
                  <c:v>870</c:v>
                </c:pt>
                <c:pt idx="10491">
                  <c:v>870</c:v>
                </c:pt>
                <c:pt idx="10492">
                  <c:v>870</c:v>
                </c:pt>
                <c:pt idx="10493">
                  <c:v>870</c:v>
                </c:pt>
                <c:pt idx="10494">
                  <c:v>870</c:v>
                </c:pt>
                <c:pt idx="10495">
                  <c:v>870</c:v>
                </c:pt>
                <c:pt idx="10496">
                  <c:v>870</c:v>
                </c:pt>
                <c:pt idx="10497">
                  <c:v>870</c:v>
                </c:pt>
                <c:pt idx="10498">
                  <c:v>870</c:v>
                </c:pt>
                <c:pt idx="10499">
                  <c:v>870</c:v>
                </c:pt>
                <c:pt idx="10500">
                  <c:v>870</c:v>
                </c:pt>
                <c:pt idx="10501">
                  <c:v>870</c:v>
                </c:pt>
                <c:pt idx="10502">
                  <c:v>870</c:v>
                </c:pt>
                <c:pt idx="10503">
                  <c:v>870</c:v>
                </c:pt>
                <c:pt idx="10504">
                  <c:v>870</c:v>
                </c:pt>
                <c:pt idx="10505">
                  <c:v>870</c:v>
                </c:pt>
                <c:pt idx="10506">
                  <c:v>870</c:v>
                </c:pt>
                <c:pt idx="10507">
                  <c:v>870</c:v>
                </c:pt>
                <c:pt idx="10508">
                  <c:v>870</c:v>
                </c:pt>
                <c:pt idx="10509">
                  <c:v>870</c:v>
                </c:pt>
                <c:pt idx="10510">
                  <c:v>870</c:v>
                </c:pt>
                <c:pt idx="10511">
                  <c:v>870</c:v>
                </c:pt>
                <c:pt idx="10512">
                  <c:v>870</c:v>
                </c:pt>
                <c:pt idx="10513">
                  <c:v>870</c:v>
                </c:pt>
                <c:pt idx="10514">
                  <c:v>870</c:v>
                </c:pt>
                <c:pt idx="10515">
                  <c:v>870</c:v>
                </c:pt>
                <c:pt idx="10516">
                  <c:v>870</c:v>
                </c:pt>
                <c:pt idx="10517">
                  <c:v>870</c:v>
                </c:pt>
                <c:pt idx="10518">
                  <c:v>870</c:v>
                </c:pt>
                <c:pt idx="10519">
                  <c:v>870</c:v>
                </c:pt>
                <c:pt idx="10520">
                  <c:v>870</c:v>
                </c:pt>
                <c:pt idx="10521">
                  <c:v>870</c:v>
                </c:pt>
                <c:pt idx="10522">
                  <c:v>870</c:v>
                </c:pt>
                <c:pt idx="10523">
                  <c:v>870</c:v>
                </c:pt>
                <c:pt idx="10524">
                  <c:v>870</c:v>
                </c:pt>
                <c:pt idx="10525">
                  <c:v>870</c:v>
                </c:pt>
                <c:pt idx="10526">
                  <c:v>870</c:v>
                </c:pt>
                <c:pt idx="10527">
                  <c:v>870</c:v>
                </c:pt>
                <c:pt idx="10528">
                  <c:v>870</c:v>
                </c:pt>
                <c:pt idx="10529">
                  <c:v>870</c:v>
                </c:pt>
                <c:pt idx="10530">
                  <c:v>870</c:v>
                </c:pt>
                <c:pt idx="10531">
                  <c:v>870</c:v>
                </c:pt>
                <c:pt idx="10532">
                  <c:v>870</c:v>
                </c:pt>
                <c:pt idx="10533">
                  <c:v>870</c:v>
                </c:pt>
                <c:pt idx="10534">
                  <c:v>870</c:v>
                </c:pt>
                <c:pt idx="10535">
                  <c:v>870</c:v>
                </c:pt>
                <c:pt idx="10536">
                  <c:v>870</c:v>
                </c:pt>
                <c:pt idx="10537">
                  <c:v>870</c:v>
                </c:pt>
                <c:pt idx="10538">
                  <c:v>870</c:v>
                </c:pt>
                <c:pt idx="10539">
                  <c:v>870</c:v>
                </c:pt>
                <c:pt idx="10540">
                  <c:v>870</c:v>
                </c:pt>
                <c:pt idx="10541">
                  <c:v>870</c:v>
                </c:pt>
                <c:pt idx="10542">
                  <c:v>870</c:v>
                </c:pt>
                <c:pt idx="10543">
                  <c:v>870</c:v>
                </c:pt>
                <c:pt idx="10544">
                  <c:v>870</c:v>
                </c:pt>
                <c:pt idx="10545">
                  <c:v>870</c:v>
                </c:pt>
                <c:pt idx="10546">
                  <c:v>870</c:v>
                </c:pt>
                <c:pt idx="10547">
                  <c:v>870</c:v>
                </c:pt>
                <c:pt idx="10548">
                  <c:v>870</c:v>
                </c:pt>
                <c:pt idx="10549">
                  <c:v>870</c:v>
                </c:pt>
                <c:pt idx="10550">
                  <c:v>870</c:v>
                </c:pt>
                <c:pt idx="10551">
                  <c:v>870</c:v>
                </c:pt>
                <c:pt idx="10552">
                  <c:v>870</c:v>
                </c:pt>
                <c:pt idx="10553">
                  <c:v>870</c:v>
                </c:pt>
                <c:pt idx="10554">
                  <c:v>870</c:v>
                </c:pt>
                <c:pt idx="10555">
                  <c:v>870</c:v>
                </c:pt>
                <c:pt idx="10556">
                  <c:v>870</c:v>
                </c:pt>
                <c:pt idx="10557">
                  <c:v>870</c:v>
                </c:pt>
                <c:pt idx="10558">
                  <c:v>870</c:v>
                </c:pt>
                <c:pt idx="10559">
                  <c:v>870</c:v>
                </c:pt>
                <c:pt idx="10560">
                  <c:v>870</c:v>
                </c:pt>
                <c:pt idx="10561">
                  <c:v>870</c:v>
                </c:pt>
                <c:pt idx="10562">
                  <c:v>870</c:v>
                </c:pt>
                <c:pt idx="10563">
                  <c:v>870</c:v>
                </c:pt>
                <c:pt idx="10564">
                  <c:v>870</c:v>
                </c:pt>
                <c:pt idx="10565">
                  <c:v>870</c:v>
                </c:pt>
                <c:pt idx="10566">
                  <c:v>870</c:v>
                </c:pt>
                <c:pt idx="10567">
                  <c:v>870</c:v>
                </c:pt>
                <c:pt idx="10568">
                  <c:v>870</c:v>
                </c:pt>
                <c:pt idx="10569">
                  <c:v>870</c:v>
                </c:pt>
                <c:pt idx="10570">
                  <c:v>870</c:v>
                </c:pt>
                <c:pt idx="10571">
                  <c:v>870</c:v>
                </c:pt>
                <c:pt idx="10572">
                  <c:v>870</c:v>
                </c:pt>
                <c:pt idx="10573">
                  <c:v>870</c:v>
                </c:pt>
                <c:pt idx="10574">
                  <c:v>870</c:v>
                </c:pt>
                <c:pt idx="10575">
                  <c:v>870</c:v>
                </c:pt>
                <c:pt idx="10576">
                  <c:v>870</c:v>
                </c:pt>
                <c:pt idx="10577">
                  <c:v>870</c:v>
                </c:pt>
                <c:pt idx="10578">
                  <c:v>870</c:v>
                </c:pt>
                <c:pt idx="10579">
                  <c:v>870</c:v>
                </c:pt>
                <c:pt idx="10580">
                  <c:v>870</c:v>
                </c:pt>
                <c:pt idx="10581">
                  <c:v>870</c:v>
                </c:pt>
                <c:pt idx="10582">
                  <c:v>870</c:v>
                </c:pt>
                <c:pt idx="10583">
                  <c:v>870</c:v>
                </c:pt>
                <c:pt idx="10584">
                  <c:v>870</c:v>
                </c:pt>
                <c:pt idx="10585">
                  <c:v>870</c:v>
                </c:pt>
                <c:pt idx="10586">
                  <c:v>870</c:v>
                </c:pt>
                <c:pt idx="10587">
                  <c:v>870</c:v>
                </c:pt>
                <c:pt idx="10588">
                  <c:v>870</c:v>
                </c:pt>
                <c:pt idx="10589">
                  <c:v>870</c:v>
                </c:pt>
                <c:pt idx="10590">
                  <c:v>870</c:v>
                </c:pt>
                <c:pt idx="10591">
                  <c:v>870</c:v>
                </c:pt>
                <c:pt idx="10592">
                  <c:v>870</c:v>
                </c:pt>
                <c:pt idx="10593">
                  <c:v>870</c:v>
                </c:pt>
                <c:pt idx="10594">
                  <c:v>870</c:v>
                </c:pt>
                <c:pt idx="10595">
                  <c:v>870</c:v>
                </c:pt>
                <c:pt idx="10596">
                  <c:v>870</c:v>
                </c:pt>
                <c:pt idx="10597">
                  <c:v>870</c:v>
                </c:pt>
                <c:pt idx="10598">
                  <c:v>870</c:v>
                </c:pt>
                <c:pt idx="10599">
                  <c:v>870</c:v>
                </c:pt>
                <c:pt idx="10600">
                  <c:v>870</c:v>
                </c:pt>
                <c:pt idx="10601">
                  <c:v>870</c:v>
                </c:pt>
                <c:pt idx="10602">
                  <c:v>870</c:v>
                </c:pt>
                <c:pt idx="10603">
                  <c:v>870</c:v>
                </c:pt>
                <c:pt idx="10604">
                  <c:v>870</c:v>
                </c:pt>
                <c:pt idx="10605">
                  <c:v>870</c:v>
                </c:pt>
                <c:pt idx="10606">
                  <c:v>870</c:v>
                </c:pt>
                <c:pt idx="10607">
                  <c:v>870</c:v>
                </c:pt>
                <c:pt idx="10608">
                  <c:v>870</c:v>
                </c:pt>
                <c:pt idx="10609">
                  <c:v>870</c:v>
                </c:pt>
                <c:pt idx="10610">
                  <c:v>870</c:v>
                </c:pt>
                <c:pt idx="10611">
                  <c:v>870</c:v>
                </c:pt>
                <c:pt idx="10612">
                  <c:v>870</c:v>
                </c:pt>
                <c:pt idx="10613">
                  <c:v>870</c:v>
                </c:pt>
                <c:pt idx="10614">
                  <c:v>870</c:v>
                </c:pt>
                <c:pt idx="10615">
                  <c:v>870</c:v>
                </c:pt>
                <c:pt idx="10616">
                  <c:v>870</c:v>
                </c:pt>
                <c:pt idx="10617">
                  <c:v>870</c:v>
                </c:pt>
                <c:pt idx="10618">
                  <c:v>870</c:v>
                </c:pt>
                <c:pt idx="10619">
                  <c:v>870</c:v>
                </c:pt>
                <c:pt idx="10620">
                  <c:v>870</c:v>
                </c:pt>
                <c:pt idx="10621">
                  <c:v>870</c:v>
                </c:pt>
                <c:pt idx="10622">
                  <c:v>870</c:v>
                </c:pt>
                <c:pt idx="10623">
                  <c:v>870</c:v>
                </c:pt>
                <c:pt idx="10624">
                  <c:v>870</c:v>
                </c:pt>
                <c:pt idx="10625">
                  <c:v>870</c:v>
                </c:pt>
                <c:pt idx="10626">
                  <c:v>870</c:v>
                </c:pt>
                <c:pt idx="10627">
                  <c:v>870</c:v>
                </c:pt>
                <c:pt idx="10628">
                  <c:v>870</c:v>
                </c:pt>
                <c:pt idx="10629">
                  <c:v>870</c:v>
                </c:pt>
                <c:pt idx="10630">
                  <c:v>870</c:v>
                </c:pt>
                <c:pt idx="10631">
                  <c:v>870</c:v>
                </c:pt>
                <c:pt idx="10632">
                  <c:v>870</c:v>
                </c:pt>
                <c:pt idx="10633">
                  <c:v>870</c:v>
                </c:pt>
                <c:pt idx="10634">
                  <c:v>870</c:v>
                </c:pt>
                <c:pt idx="10635">
                  <c:v>870</c:v>
                </c:pt>
                <c:pt idx="10636">
                  <c:v>870</c:v>
                </c:pt>
                <c:pt idx="10637">
                  <c:v>870</c:v>
                </c:pt>
                <c:pt idx="10638">
                  <c:v>870</c:v>
                </c:pt>
                <c:pt idx="10639">
                  <c:v>870</c:v>
                </c:pt>
                <c:pt idx="10640">
                  <c:v>870</c:v>
                </c:pt>
                <c:pt idx="10641">
                  <c:v>870</c:v>
                </c:pt>
                <c:pt idx="10642">
                  <c:v>870</c:v>
                </c:pt>
                <c:pt idx="10643">
                  <c:v>870</c:v>
                </c:pt>
                <c:pt idx="10644">
                  <c:v>870</c:v>
                </c:pt>
                <c:pt idx="10645">
                  <c:v>870</c:v>
                </c:pt>
                <c:pt idx="10646">
                  <c:v>870</c:v>
                </c:pt>
                <c:pt idx="10647">
                  <c:v>870</c:v>
                </c:pt>
                <c:pt idx="10648">
                  <c:v>870</c:v>
                </c:pt>
                <c:pt idx="10649">
                  <c:v>870</c:v>
                </c:pt>
                <c:pt idx="10650">
                  <c:v>870</c:v>
                </c:pt>
                <c:pt idx="10651">
                  <c:v>870</c:v>
                </c:pt>
                <c:pt idx="10652">
                  <c:v>870</c:v>
                </c:pt>
                <c:pt idx="10653">
                  <c:v>870</c:v>
                </c:pt>
                <c:pt idx="10654">
                  <c:v>870</c:v>
                </c:pt>
                <c:pt idx="10655">
                  <c:v>870</c:v>
                </c:pt>
                <c:pt idx="10656">
                  <c:v>870</c:v>
                </c:pt>
                <c:pt idx="10657">
                  <c:v>870</c:v>
                </c:pt>
                <c:pt idx="10658">
                  <c:v>870</c:v>
                </c:pt>
                <c:pt idx="10659">
                  <c:v>870</c:v>
                </c:pt>
                <c:pt idx="10660">
                  <c:v>870</c:v>
                </c:pt>
                <c:pt idx="10661">
                  <c:v>870</c:v>
                </c:pt>
                <c:pt idx="10662">
                  <c:v>870</c:v>
                </c:pt>
                <c:pt idx="10663">
                  <c:v>870</c:v>
                </c:pt>
                <c:pt idx="10664">
                  <c:v>870</c:v>
                </c:pt>
                <c:pt idx="10665">
                  <c:v>870</c:v>
                </c:pt>
                <c:pt idx="10666">
                  <c:v>870</c:v>
                </c:pt>
                <c:pt idx="10667">
                  <c:v>870</c:v>
                </c:pt>
                <c:pt idx="10668">
                  <c:v>870</c:v>
                </c:pt>
                <c:pt idx="10669">
                  <c:v>870</c:v>
                </c:pt>
                <c:pt idx="10670">
                  <c:v>870</c:v>
                </c:pt>
                <c:pt idx="10671">
                  <c:v>870</c:v>
                </c:pt>
                <c:pt idx="10672">
                  <c:v>870</c:v>
                </c:pt>
                <c:pt idx="10673">
                  <c:v>870</c:v>
                </c:pt>
                <c:pt idx="10674">
                  <c:v>870</c:v>
                </c:pt>
                <c:pt idx="10675">
                  <c:v>870</c:v>
                </c:pt>
                <c:pt idx="10676">
                  <c:v>870</c:v>
                </c:pt>
                <c:pt idx="10677">
                  <c:v>870</c:v>
                </c:pt>
                <c:pt idx="10678">
                  <c:v>870</c:v>
                </c:pt>
                <c:pt idx="10679">
                  <c:v>870</c:v>
                </c:pt>
                <c:pt idx="10680">
                  <c:v>870</c:v>
                </c:pt>
                <c:pt idx="10681">
                  <c:v>870</c:v>
                </c:pt>
                <c:pt idx="10682">
                  <c:v>870</c:v>
                </c:pt>
                <c:pt idx="10683">
                  <c:v>870</c:v>
                </c:pt>
                <c:pt idx="10684">
                  <c:v>870</c:v>
                </c:pt>
                <c:pt idx="10685">
                  <c:v>870</c:v>
                </c:pt>
                <c:pt idx="10686">
                  <c:v>870</c:v>
                </c:pt>
                <c:pt idx="10687">
                  <c:v>870</c:v>
                </c:pt>
                <c:pt idx="10688">
                  <c:v>870</c:v>
                </c:pt>
                <c:pt idx="10689">
                  <c:v>870</c:v>
                </c:pt>
                <c:pt idx="10690">
                  <c:v>870</c:v>
                </c:pt>
                <c:pt idx="10691">
                  <c:v>870</c:v>
                </c:pt>
                <c:pt idx="10692">
                  <c:v>870</c:v>
                </c:pt>
                <c:pt idx="10693">
                  <c:v>870</c:v>
                </c:pt>
                <c:pt idx="10694">
                  <c:v>870</c:v>
                </c:pt>
                <c:pt idx="10695">
                  <c:v>870</c:v>
                </c:pt>
                <c:pt idx="10696">
                  <c:v>870</c:v>
                </c:pt>
                <c:pt idx="10697">
                  <c:v>870</c:v>
                </c:pt>
                <c:pt idx="10698">
                  <c:v>870</c:v>
                </c:pt>
                <c:pt idx="10699">
                  <c:v>870</c:v>
                </c:pt>
                <c:pt idx="10700">
                  <c:v>870</c:v>
                </c:pt>
                <c:pt idx="10701">
                  <c:v>870</c:v>
                </c:pt>
                <c:pt idx="10702">
                  <c:v>870</c:v>
                </c:pt>
                <c:pt idx="10703">
                  <c:v>870</c:v>
                </c:pt>
                <c:pt idx="10704">
                  <c:v>870</c:v>
                </c:pt>
                <c:pt idx="10705">
                  <c:v>870</c:v>
                </c:pt>
                <c:pt idx="10706">
                  <c:v>870</c:v>
                </c:pt>
                <c:pt idx="10707">
                  <c:v>870</c:v>
                </c:pt>
                <c:pt idx="10708">
                  <c:v>870</c:v>
                </c:pt>
                <c:pt idx="10709">
                  <c:v>870</c:v>
                </c:pt>
                <c:pt idx="10710">
                  <c:v>870</c:v>
                </c:pt>
                <c:pt idx="10711">
                  <c:v>870</c:v>
                </c:pt>
                <c:pt idx="10712">
                  <c:v>870</c:v>
                </c:pt>
                <c:pt idx="10713">
                  <c:v>870</c:v>
                </c:pt>
                <c:pt idx="10714">
                  <c:v>870</c:v>
                </c:pt>
                <c:pt idx="10715">
                  <c:v>870</c:v>
                </c:pt>
                <c:pt idx="10716">
                  <c:v>870</c:v>
                </c:pt>
                <c:pt idx="10717">
                  <c:v>870</c:v>
                </c:pt>
                <c:pt idx="10718">
                  <c:v>870</c:v>
                </c:pt>
                <c:pt idx="10719">
                  <c:v>870</c:v>
                </c:pt>
                <c:pt idx="10720">
                  <c:v>870</c:v>
                </c:pt>
                <c:pt idx="10721">
                  <c:v>870</c:v>
                </c:pt>
                <c:pt idx="10722">
                  <c:v>870</c:v>
                </c:pt>
                <c:pt idx="10723">
                  <c:v>870</c:v>
                </c:pt>
                <c:pt idx="10724">
                  <c:v>870</c:v>
                </c:pt>
                <c:pt idx="10725">
                  <c:v>870</c:v>
                </c:pt>
                <c:pt idx="10726">
                  <c:v>870</c:v>
                </c:pt>
                <c:pt idx="10727">
                  <c:v>870</c:v>
                </c:pt>
                <c:pt idx="10728">
                  <c:v>870</c:v>
                </c:pt>
                <c:pt idx="10729">
                  <c:v>870</c:v>
                </c:pt>
                <c:pt idx="10730">
                  <c:v>870</c:v>
                </c:pt>
                <c:pt idx="10731">
                  <c:v>870</c:v>
                </c:pt>
                <c:pt idx="10732">
                  <c:v>870</c:v>
                </c:pt>
                <c:pt idx="10733">
                  <c:v>870</c:v>
                </c:pt>
                <c:pt idx="10734">
                  <c:v>870</c:v>
                </c:pt>
                <c:pt idx="10735">
                  <c:v>870</c:v>
                </c:pt>
                <c:pt idx="10736">
                  <c:v>870</c:v>
                </c:pt>
                <c:pt idx="10737">
                  <c:v>870</c:v>
                </c:pt>
                <c:pt idx="10738">
                  <c:v>870</c:v>
                </c:pt>
                <c:pt idx="10739">
                  <c:v>870</c:v>
                </c:pt>
                <c:pt idx="10740">
                  <c:v>870</c:v>
                </c:pt>
                <c:pt idx="10741">
                  <c:v>870</c:v>
                </c:pt>
                <c:pt idx="10742">
                  <c:v>870</c:v>
                </c:pt>
                <c:pt idx="10743">
                  <c:v>870</c:v>
                </c:pt>
                <c:pt idx="10744">
                  <c:v>870</c:v>
                </c:pt>
                <c:pt idx="10745">
                  <c:v>870</c:v>
                </c:pt>
                <c:pt idx="10746">
                  <c:v>870</c:v>
                </c:pt>
                <c:pt idx="10747">
                  <c:v>870</c:v>
                </c:pt>
                <c:pt idx="10748">
                  <c:v>870</c:v>
                </c:pt>
                <c:pt idx="10749">
                  <c:v>870</c:v>
                </c:pt>
                <c:pt idx="10750">
                  <c:v>870</c:v>
                </c:pt>
                <c:pt idx="10751">
                  <c:v>870</c:v>
                </c:pt>
                <c:pt idx="10752">
                  <c:v>870</c:v>
                </c:pt>
                <c:pt idx="10753">
                  <c:v>870</c:v>
                </c:pt>
                <c:pt idx="10754">
                  <c:v>870</c:v>
                </c:pt>
                <c:pt idx="10755">
                  <c:v>870</c:v>
                </c:pt>
                <c:pt idx="10756">
                  <c:v>870</c:v>
                </c:pt>
                <c:pt idx="10757">
                  <c:v>870</c:v>
                </c:pt>
                <c:pt idx="10758">
                  <c:v>870</c:v>
                </c:pt>
                <c:pt idx="10759">
                  <c:v>870</c:v>
                </c:pt>
                <c:pt idx="10760">
                  <c:v>870</c:v>
                </c:pt>
                <c:pt idx="10761">
                  <c:v>870</c:v>
                </c:pt>
                <c:pt idx="10762">
                  <c:v>870</c:v>
                </c:pt>
                <c:pt idx="10763">
                  <c:v>870</c:v>
                </c:pt>
                <c:pt idx="10764">
                  <c:v>870</c:v>
                </c:pt>
                <c:pt idx="10765">
                  <c:v>870</c:v>
                </c:pt>
                <c:pt idx="10766">
                  <c:v>870</c:v>
                </c:pt>
                <c:pt idx="10767">
                  <c:v>870</c:v>
                </c:pt>
                <c:pt idx="10768">
                  <c:v>870</c:v>
                </c:pt>
                <c:pt idx="10769">
                  <c:v>870</c:v>
                </c:pt>
                <c:pt idx="10770">
                  <c:v>870</c:v>
                </c:pt>
                <c:pt idx="10771">
                  <c:v>870</c:v>
                </c:pt>
                <c:pt idx="10772">
                  <c:v>870</c:v>
                </c:pt>
                <c:pt idx="10773">
                  <c:v>870</c:v>
                </c:pt>
                <c:pt idx="10774">
                  <c:v>870</c:v>
                </c:pt>
                <c:pt idx="10775">
                  <c:v>870</c:v>
                </c:pt>
                <c:pt idx="10776">
                  <c:v>870</c:v>
                </c:pt>
                <c:pt idx="10777">
                  <c:v>870</c:v>
                </c:pt>
                <c:pt idx="10778">
                  <c:v>870</c:v>
                </c:pt>
                <c:pt idx="10779">
                  <c:v>870</c:v>
                </c:pt>
                <c:pt idx="10780">
                  <c:v>870</c:v>
                </c:pt>
                <c:pt idx="10781">
                  <c:v>870</c:v>
                </c:pt>
                <c:pt idx="10782">
                  <c:v>870</c:v>
                </c:pt>
                <c:pt idx="10783">
                  <c:v>870</c:v>
                </c:pt>
                <c:pt idx="10784">
                  <c:v>870</c:v>
                </c:pt>
                <c:pt idx="10785">
                  <c:v>870</c:v>
                </c:pt>
                <c:pt idx="10786">
                  <c:v>870</c:v>
                </c:pt>
                <c:pt idx="10787">
                  <c:v>870</c:v>
                </c:pt>
                <c:pt idx="10788">
                  <c:v>870</c:v>
                </c:pt>
                <c:pt idx="10789">
                  <c:v>870</c:v>
                </c:pt>
                <c:pt idx="10790">
                  <c:v>870</c:v>
                </c:pt>
                <c:pt idx="10791">
                  <c:v>870</c:v>
                </c:pt>
                <c:pt idx="10792">
                  <c:v>870</c:v>
                </c:pt>
                <c:pt idx="10793">
                  <c:v>870</c:v>
                </c:pt>
                <c:pt idx="10794">
                  <c:v>870</c:v>
                </c:pt>
                <c:pt idx="10795">
                  <c:v>870</c:v>
                </c:pt>
                <c:pt idx="10796">
                  <c:v>870</c:v>
                </c:pt>
                <c:pt idx="10797">
                  <c:v>870</c:v>
                </c:pt>
                <c:pt idx="10798">
                  <c:v>870</c:v>
                </c:pt>
                <c:pt idx="10799">
                  <c:v>870</c:v>
                </c:pt>
                <c:pt idx="10800">
                  <c:v>870</c:v>
                </c:pt>
                <c:pt idx="10801">
                  <c:v>870</c:v>
                </c:pt>
                <c:pt idx="10802">
                  <c:v>870</c:v>
                </c:pt>
                <c:pt idx="10803">
                  <c:v>870</c:v>
                </c:pt>
                <c:pt idx="10804">
                  <c:v>870</c:v>
                </c:pt>
                <c:pt idx="10805">
                  <c:v>870</c:v>
                </c:pt>
                <c:pt idx="10806">
                  <c:v>870</c:v>
                </c:pt>
                <c:pt idx="10807">
                  <c:v>870</c:v>
                </c:pt>
                <c:pt idx="10808">
                  <c:v>870</c:v>
                </c:pt>
                <c:pt idx="10809">
                  <c:v>870</c:v>
                </c:pt>
                <c:pt idx="10810">
                  <c:v>870</c:v>
                </c:pt>
                <c:pt idx="10811">
                  <c:v>870</c:v>
                </c:pt>
                <c:pt idx="10812">
                  <c:v>870</c:v>
                </c:pt>
                <c:pt idx="10813">
                  <c:v>870</c:v>
                </c:pt>
                <c:pt idx="10814">
                  <c:v>870</c:v>
                </c:pt>
                <c:pt idx="10815">
                  <c:v>870</c:v>
                </c:pt>
                <c:pt idx="10816">
                  <c:v>870</c:v>
                </c:pt>
                <c:pt idx="10817">
                  <c:v>870</c:v>
                </c:pt>
                <c:pt idx="10818">
                  <c:v>870</c:v>
                </c:pt>
                <c:pt idx="10819">
                  <c:v>870</c:v>
                </c:pt>
                <c:pt idx="10820">
                  <c:v>870</c:v>
                </c:pt>
                <c:pt idx="10821">
                  <c:v>870</c:v>
                </c:pt>
                <c:pt idx="10822">
                  <c:v>870</c:v>
                </c:pt>
                <c:pt idx="10823">
                  <c:v>870</c:v>
                </c:pt>
                <c:pt idx="10824">
                  <c:v>870</c:v>
                </c:pt>
                <c:pt idx="10825">
                  <c:v>870</c:v>
                </c:pt>
                <c:pt idx="10826">
                  <c:v>870</c:v>
                </c:pt>
                <c:pt idx="10827">
                  <c:v>870</c:v>
                </c:pt>
                <c:pt idx="10828">
                  <c:v>870</c:v>
                </c:pt>
                <c:pt idx="10829">
                  <c:v>870</c:v>
                </c:pt>
                <c:pt idx="10830">
                  <c:v>870</c:v>
                </c:pt>
                <c:pt idx="10831">
                  <c:v>870</c:v>
                </c:pt>
                <c:pt idx="10832">
                  <c:v>870</c:v>
                </c:pt>
                <c:pt idx="10833">
                  <c:v>870</c:v>
                </c:pt>
                <c:pt idx="10834">
                  <c:v>870</c:v>
                </c:pt>
                <c:pt idx="10835">
                  <c:v>870</c:v>
                </c:pt>
                <c:pt idx="10836">
                  <c:v>870</c:v>
                </c:pt>
                <c:pt idx="10837">
                  <c:v>870</c:v>
                </c:pt>
                <c:pt idx="10838">
                  <c:v>870</c:v>
                </c:pt>
                <c:pt idx="10839">
                  <c:v>870</c:v>
                </c:pt>
                <c:pt idx="10840">
                  <c:v>870</c:v>
                </c:pt>
                <c:pt idx="10841">
                  <c:v>870</c:v>
                </c:pt>
                <c:pt idx="10842">
                  <c:v>870</c:v>
                </c:pt>
                <c:pt idx="10843">
                  <c:v>870</c:v>
                </c:pt>
                <c:pt idx="10844">
                  <c:v>870</c:v>
                </c:pt>
                <c:pt idx="10845">
                  <c:v>870</c:v>
                </c:pt>
                <c:pt idx="10846">
                  <c:v>870</c:v>
                </c:pt>
                <c:pt idx="10847">
                  <c:v>870</c:v>
                </c:pt>
                <c:pt idx="10848">
                  <c:v>870</c:v>
                </c:pt>
                <c:pt idx="10849">
                  <c:v>870</c:v>
                </c:pt>
                <c:pt idx="10850">
                  <c:v>870</c:v>
                </c:pt>
                <c:pt idx="10851">
                  <c:v>870</c:v>
                </c:pt>
                <c:pt idx="10852">
                  <c:v>870</c:v>
                </c:pt>
                <c:pt idx="10853">
                  <c:v>870</c:v>
                </c:pt>
                <c:pt idx="10854">
                  <c:v>870</c:v>
                </c:pt>
                <c:pt idx="10855">
                  <c:v>870</c:v>
                </c:pt>
                <c:pt idx="10856">
                  <c:v>870</c:v>
                </c:pt>
                <c:pt idx="10857">
                  <c:v>870</c:v>
                </c:pt>
                <c:pt idx="10858">
                  <c:v>870</c:v>
                </c:pt>
                <c:pt idx="10859">
                  <c:v>870</c:v>
                </c:pt>
                <c:pt idx="10860">
                  <c:v>870</c:v>
                </c:pt>
                <c:pt idx="10861">
                  <c:v>870</c:v>
                </c:pt>
                <c:pt idx="10862">
                  <c:v>870</c:v>
                </c:pt>
                <c:pt idx="10863">
                  <c:v>870</c:v>
                </c:pt>
                <c:pt idx="10864">
                  <c:v>870</c:v>
                </c:pt>
                <c:pt idx="10865">
                  <c:v>870</c:v>
                </c:pt>
                <c:pt idx="10866">
                  <c:v>870</c:v>
                </c:pt>
                <c:pt idx="10867">
                  <c:v>870</c:v>
                </c:pt>
                <c:pt idx="10868">
                  <c:v>870</c:v>
                </c:pt>
                <c:pt idx="10869">
                  <c:v>870</c:v>
                </c:pt>
                <c:pt idx="10870">
                  <c:v>870</c:v>
                </c:pt>
                <c:pt idx="10871">
                  <c:v>870</c:v>
                </c:pt>
                <c:pt idx="10872">
                  <c:v>870</c:v>
                </c:pt>
                <c:pt idx="10873">
                  <c:v>870</c:v>
                </c:pt>
                <c:pt idx="10874">
                  <c:v>870</c:v>
                </c:pt>
                <c:pt idx="10875">
                  <c:v>870</c:v>
                </c:pt>
                <c:pt idx="10876">
                  <c:v>870</c:v>
                </c:pt>
                <c:pt idx="10877">
                  <c:v>870</c:v>
                </c:pt>
                <c:pt idx="10878">
                  <c:v>870</c:v>
                </c:pt>
                <c:pt idx="10879">
                  <c:v>870</c:v>
                </c:pt>
                <c:pt idx="10880">
                  <c:v>870</c:v>
                </c:pt>
                <c:pt idx="10881">
                  <c:v>870</c:v>
                </c:pt>
                <c:pt idx="10882">
                  <c:v>870</c:v>
                </c:pt>
                <c:pt idx="10883">
                  <c:v>870</c:v>
                </c:pt>
                <c:pt idx="10884">
                  <c:v>870</c:v>
                </c:pt>
                <c:pt idx="10885">
                  <c:v>870</c:v>
                </c:pt>
                <c:pt idx="10886">
                  <c:v>870</c:v>
                </c:pt>
                <c:pt idx="10887">
                  <c:v>870</c:v>
                </c:pt>
                <c:pt idx="10888">
                  <c:v>870</c:v>
                </c:pt>
                <c:pt idx="10889">
                  <c:v>870</c:v>
                </c:pt>
                <c:pt idx="10890">
                  <c:v>870</c:v>
                </c:pt>
                <c:pt idx="10891">
                  <c:v>870</c:v>
                </c:pt>
                <c:pt idx="10892">
                  <c:v>870</c:v>
                </c:pt>
                <c:pt idx="10893">
                  <c:v>870</c:v>
                </c:pt>
                <c:pt idx="10894">
                  <c:v>870</c:v>
                </c:pt>
                <c:pt idx="10895">
                  <c:v>870</c:v>
                </c:pt>
                <c:pt idx="10896">
                  <c:v>870</c:v>
                </c:pt>
                <c:pt idx="10897">
                  <c:v>870</c:v>
                </c:pt>
                <c:pt idx="10898">
                  <c:v>870</c:v>
                </c:pt>
                <c:pt idx="10899">
                  <c:v>870</c:v>
                </c:pt>
                <c:pt idx="10900">
                  <c:v>870</c:v>
                </c:pt>
                <c:pt idx="10901">
                  <c:v>870</c:v>
                </c:pt>
                <c:pt idx="10902">
                  <c:v>870</c:v>
                </c:pt>
                <c:pt idx="10903">
                  <c:v>870</c:v>
                </c:pt>
                <c:pt idx="10904">
                  <c:v>870</c:v>
                </c:pt>
                <c:pt idx="10905">
                  <c:v>870</c:v>
                </c:pt>
                <c:pt idx="10906">
                  <c:v>870</c:v>
                </c:pt>
                <c:pt idx="10907">
                  <c:v>870</c:v>
                </c:pt>
                <c:pt idx="10908">
                  <c:v>870</c:v>
                </c:pt>
                <c:pt idx="10909">
                  <c:v>870</c:v>
                </c:pt>
                <c:pt idx="10910">
                  <c:v>870</c:v>
                </c:pt>
                <c:pt idx="10911">
                  <c:v>870</c:v>
                </c:pt>
                <c:pt idx="10912">
                  <c:v>870</c:v>
                </c:pt>
                <c:pt idx="10913">
                  <c:v>870</c:v>
                </c:pt>
                <c:pt idx="10914">
                  <c:v>870</c:v>
                </c:pt>
                <c:pt idx="10915">
                  <c:v>870</c:v>
                </c:pt>
                <c:pt idx="10916">
                  <c:v>870</c:v>
                </c:pt>
                <c:pt idx="10917">
                  <c:v>870</c:v>
                </c:pt>
                <c:pt idx="10918">
                  <c:v>870</c:v>
                </c:pt>
                <c:pt idx="10919">
                  <c:v>870</c:v>
                </c:pt>
                <c:pt idx="10920">
                  <c:v>870</c:v>
                </c:pt>
                <c:pt idx="10921">
                  <c:v>870</c:v>
                </c:pt>
                <c:pt idx="10922">
                  <c:v>870</c:v>
                </c:pt>
                <c:pt idx="10923">
                  <c:v>870</c:v>
                </c:pt>
                <c:pt idx="10924">
                  <c:v>870</c:v>
                </c:pt>
                <c:pt idx="10925">
                  <c:v>870</c:v>
                </c:pt>
                <c:pt idx="10926">
                  <c:v>870</c:v>
                </c:pt>
                <c:pt idx="10927">
                  <c:v>870</c:v>
                </c:pt>
                <c:pt idx="10928">
                  <c:v>870</c:v>
                </c:pt>
                <c:pt idx="10929">
                  <c:v>870</c:v>
                </c:pt>
                <c:pt idx="10930">
                  <c:v>870</c:v>
                </c:pt>
                <c:pt idx="10931">
                  <c:v>870</c:v>
                </c:pt>
                <c:pt idx="10932">
                  <c:v>870</c:v>
                </c:pt>
                <c:pt idx="10933">
                  <c:v>870</c:v>
                </c:pt>
                <c:pt idx="10934">
                  <c:v>870</c:v>
                </c:pt>
                <c:pt idx="10935">
                  <c:v>870</c:v>
                </c:pt>
                <c:pt idx="10936">
                  <c:v>870</c:v>
                </c:pt>
                <c:pt idx="10937">
                  <c:v>870</c:v>
                </c:pt>
                <c:pt idx="10938">
                  <c:v>870</c:v>
                </c:pt>
                <c:pt idx="10939">
                  <c:v>870</c:v>
                </c:pt>
                <c:pt idx="10940">
                  <c:v>870</c:v>
                </c:pt>
                <c:pt idx="10941">
                  <c:v>870</c:v>
                </c:pt>
                <c:pt idx="10942">
                  <c:v>870</c:v>
                </c:pt>
                <c:pt idx="10943">
                  <c:v>870</c:v>
                </c:pt>
                <c:pt idx="10944">
                  <c:v>870</c:v>
                </c:pt>
                <c:pt idx="10945">
                  <c:v>870</c:v>
                </c:pt>
                <c:pt idx="10946">
                  <c:v>870</c:v>
                </c:pt>
                <c:pt idx="10947">
                  <c:v>870</c:v>
                </c:pt>
                <c:pt idx="10948">
                  <c:v>870</c:v>
                </c:pt>
                <c:pt idx="10949">
                  <c:v>870</c:v>
                </c:pt>
                <c:pt idx="10950">
                  <c:v>870</c:v>
                </c:pt>
                <c:pt idx="10951">
                  <c:v>870</c:v>
                </c:pt>
                <c:pt idx="10952">
                  <c:v>870</c:v>
                </c:pt>
                <c:pt idx="10953">
                  <c:v>870</c:v>
                </c:pt>
                <c:pt idx="10954">
                  <c:v>870</c:v>
                </c:pt>
                <c:pt idx="10955">
                  <c:v>870</c:v>
                </c:pt>
                <c:pt idx="10956">
                  <c:v>870</c:v>
                </c:pt>
                <c:pt idx="10957">
                  <c:v>870</c:v>
                </c:pt>
                <c:pt idx="10958">
                  <c:v>870</c:v>
                </c:pt>
                <c:pt idx="10959">
                  <c:v>870</c:v>
                </c:pt>
                <c:pt idx="10960">
                  <c:v>870</c:v>
                </c:pt>
                <c:pt idx="10961">
                  <c:v>870</c:v>
                </c:pt>
                <c:pt idx="10962">
                  <c:v>870</c:v>
                </c:pt>
                <c:pt idx="10963">
                  <c:v>870</c:v>
                </c:pt>
                <c:pt idx="10964">
                  <c:v>870</c:v>
                </c:pt>
                <c:pt idx="10965">
                  <c:v>870</c:v>
                </c:pt>
                <c:pt idx="10966">
                  <c:v>870</c:v>
                </c:pt>
                <c:pt idx="10967">
                  <c:v>870</c:v>
                </c:pt>
                <c:pt idx="10968">
                  <c:v>870</c:v>
                </c:pt>
                <c:pt idx="10969">
                  <c:v>870</c:v>
                </c:pt>
                <c:pt idx="10970">
                  <c:v>870</c:v>
                </c:pt>
                <c:pt idx="10971">
                  <c:v>870</c:v>
                </c:pt>
                <c:pt idx="10972">
                  <c:v>870</c:v>
                </c:pt>
                <c:pt idx="10973">
                  <c:v>870</c:v>
                </c:pt>
                <c:pt idx="10974">
                  <c:v>870</c:v>
                </c:pt>
                <c:pt idx="10975">
                  <c:v>870</c:v>
                </c:pt>
                <c:pt idx="10976">
                  <c:v>870</c:v>
                </c:pt>
                <c:pt idx="10977">
                  <c:v>870</c:v>
                </c:pt>
                <c:pt idx="10978">
                  <c:v>870</c:v>
                </c:pt>
                <c:pt idx="10979">
                  <c:v>870</c:v>
                </c:pt>
                <c:pt idx="10980">
                  <c:v>870</c:v>
                </c:pt>
                <c:pt idx="10981">
                  <c:v>870</c:v>
                </c:pt>
                <c:pt idx="10982">
                  <c:v>870</c:v>
                </c:pt>
                <c:pt idx="10983">
                  <c:v>870</c:v>
                </c:pt>
                <c:pt idx="10984">
                  <c:v>870</c:v>
                </c:pt>
                <c:pt idx="10985">
                  <c:v>870</c:v>
                </c:pt>
                <c:pt idx="10986">
                  <c:v>870</c:v>
                </c:pt>
                <c:pt idx="10987">
                  <c:v>870</c:v>
                </c:pt>
                <c:pt idx="10988">
                  <c:v>870</c:v>
                </c:pt>
                <c:pt idx="10989">
                  <c:v>870</c:v>
                </c:pt>
                <c:pt idx="10990">
                  <c:v>870</c:v>
                </c:pt>
                <c:pt idx="10991">
                  <c:v>870</c:v>
                </c:pt>
                <c:pt idx="10992">
                  <c:v>870</c:v>
                </c:pt>
                <c:pt idx="10993">
                  <c:v>870</c:v>
                </c:pt>
                <c:pt idx="10994">
                  <c:v>870</c:v>
                </c:pt>
                <c:pt idx="10995">
                  <c:v>870</c:v>
                </c:pt>
                <c:pt idx="10996">
                  <c:v>870</c:v>
                </c:pt>
                <c:pt idx="10997">
                  <c:v>870</c:v>
                </c:pt>
                <c:pt idx="10998">
                  <c:v>870</c:v>
                </c:pt>
                <c:pt idx="10999">
                  <c:v>870</c:v>
                </c:pt>
                <c:pt idx="11000">
                  <c:v>870</c:v>
                </c:pt>
                <c:pt idx="11001">
                  <c:v>870</c:v>
                </c:pt>
                <c:pt idx="11002">
                  <c:v>870</c:v>
                </c:pt>
                <c:pt idx="11003">
                  <c:v>870</c:v>
                </c:pt>
                <c:pt idx="11004">
                  <c:v>870</c:v>
                </c:pt>
                <c:pt idx="11005">
                  <c:v>870</c:v>
                </c:pt>
                <c:pt idx="11006">
                  <c:v>870</c:v>
                </c:pt>
                <c:pt idx="11007">
                  <c:v>870</c:v>
                </c:pt>
                <c:pt idx="11008">
                  <c:v>870</c:v>
                </c:pt>
                <c:pt idx="11009">
                  <c:v>870</c:v>
                </c:pt>
                <c:pt idx="11010">
                  <c:v>870</c:v>
                </c:pt>
                <c:pt idx="11011">
                  <c:v>870</c:v>
                </c:pt>
                <c:pt idx="11012">
                  <c:v>870</c:v>
                </c:pt>
                <c:pt idx="11013">
                  <c:v>870</c:v>
                </c:pt>
                <c:pt idx="11014">
                  <c:v>870</c:v>
                </c:pt>
                <c:pt idx="11015">
                  <c:v>870</c:v>
                </c:pt>
                <c:pt idx="11016">
                  <c:v>870</c:v>
                </c:pt>
                <c:pt idx="11017">
                  <c:v>870</c:v>
                </c:pt>
                <c:pt idx="11018">
                  <c:v>870</c:v>
                </c:pt>
                <c:pt idx="11019">
                  <c:v>870</c:v>
                </c:pt>
                <c:pt idx="11020">
                  <c:v>870</c:v>
                </c:pt>
                <c:pt idx="11021">
                  <c:v>870</c:v>
                </c:pt>
                <c:pt idx="11022">
                  <c:v>870</c:v>
                </c:pt>
                <c:pt idx="11023">
                  <c:v>870</c:v>
                </c:pt>
                <c:pt idx="11024">
                  <c:v>870</c:v>
                </c:pt>
                <c:pt idx="11025">
                  <c:v>870</c:v>
                </c:pt>
                <c:pt idx="11026">
                  <c:v>870</c:v>
                </c:pt>
                <c:pt idx="11027">
                  <c:v>870</c:v>
                </c:pt>
                <c:pt idx="11028">
                  <c:v>870</c:v>
                </c:pt>
                <c:pt idx="11029">
                  <c:v>870</c:v>
                </c:pt>
                <c:pt idx="11030">
                  <c:v>870</c:v>
                </c:pt>
                <c:pt idx="11031">
                  <c:v>870</c:v>
                </c:pt>
                <c:pt idx="11032">
                  <c:v>870</c:v>
                </c:pt>
                <c:pt idx="11033">
                  <c:v>870</c:v>
                </c:pt>
                <c:pt idx="11034">
                  <c:v>870</c:v>
                </c:pt>
                <c:pt idx="11035">
                  <c:v>870</c:v>
                </c:pt>
                <c:pt idx="11036">
                  <c:v>870</c:v>
                </c:pt>
                <c:pt idx="11037">
                  <c:v>870</c:v>
                </c:pt>
                <c:pt idx="11038">
                  <c:v>870</c:v>
                </c:pt>
                <c:pt idx="11039">
                  <c:v>870</c:v>
                </c:pt>
                <c:pt idx="11040">
                  <c:v>870</c:v>
                </c:pt>
                <c:pt idx="11041">
                  <c:v>870</c:v>
                </c:pt>
                <c:pt idx="11042">
                  <c:v>870</c:v>
                </c:pt>
                <c:pt idx="11043">
                  <c:v>870</c:v>
                </c:pt>
                <c:pt idx="11044">
                  <c:v>870</c:v>
                </c:pt>
                <c:pt idx="11045">
                  <c:v>870</c:v>
                </c:pt>
                <c:pt idx="11046">
                  <c:v>870</c:v>
                </c:pt>
                <c:pt idx="11047">
                  <c:v>870</c:v>
                </c:pt>
                <c:pt idx="11048">
                  <c:v>870</c:v>
                </c:pt>
                <c:pt idx="11049">
                  <c:v>870</c:v>
                </c:pt>
                <c:pt idx="11050">
                  <c:v>870</c:v>
                </c:pt>
                <c:pt idx="11051">
                  <c:v>870</c:v>
                </c:pt>
                <c:pt idx="11052">
                  <c:v>870</c:v>
                </c:pt>
                <c:pt idx="11053">
                  <c:v>870</c:v>
                </c:pt>
                <c:pt idx="11054">
                  <c:v>870</c:v>
                </c:pt>
                <c:pt idx="11055">
                  <c:v>870</c:v>
                </c:pt>
                <c:pt idx="11056">
                  <c:v>870</c:v>
                </c:pt>
                <c:pt idx="11057">
                  <c:v>870</c:v>
                </c:pt>
                <c:pt idx="11058">
                  <c:v>870</c:v>
                </c:pt>
                <c:pt idx="11059">
                  <c:v>870</c:v>
                </c:pt>
                <c:pt idx="11060">
                  <c:v>870</c:v>
                </c:pt>
                <c:pt idx="11061">
                  <c:v>870</c:v>
                </c:pt>
                <c:pt idx="11062">
                  <c:v>870</c:v>
                </c:pt>
                <c:pt idx="11063">
                  <c:v>870</c:v>
                </c:pt>
                <c:pt idx="11064">
                  <c:v>870</c:v>
                </c:pt>
                <c:pt idx="11065">
                  <c:v>870</c:v>
                </c:pt>
                <c:pt idx="11066">
                  <c:v>870</c:v>
                </c:pt>
                <c:pt idx="11067">
                  <c:v>870</c:v>
                </c:pt>
                <c:pt idx="11068">
                  <c:v>870</c:v>
                </c:pt>
                <c:pt idx="11069">
                  <c:v>870</c:v>
                </c:pt>
                <c:pt idx="11070">
                  <c:v>870</c:v>
                </c:pt>
                <c:pt idx="11071">
                  <c:v>870</c:v>
                </c:pt>
                <c:pt idx="11072">
                  <c:v>870</c:v>
                </c:pt>
                <c:pt idx="11073">
                  <c:v>870</c:v>
                </c:pt>
                <c:pt idx="11074">
                  <c:v>870</c:v>
                </c:pt>
                <c:pt idx="11075">
                  <c:v>870</c:v>
                </c:pt>
                <c:pt idx="11076">
                  <c:v>870</c:v>
                </c:pt>
                <c:pt idx="11077">
                  <c:v>870</c:v>
                </c:pt>
                <c:pt idx="11078">
                  <c:v>870</c:v>
                </c:pt>
                <c:pt idx="11079">
                  <c:v>870</c:v>
                </c:pt>
                <c:pt idx="11080">
                  <c:v>870</c:v>
                </c:pt>
                <c:pt idx="11081">
                  <c:v>870</c:v>
                </c:pt>
                <c:pt idx="11082">
                  <c:v>870</c:v>
                </c:pt>
                <c:pt idx="11083">
                  <c:v>870</c:v>
                </c:pt>
                <c:pt idx="11084">
                  <c:v>870</c:v>
                </c:pt>
                <c:pt idx="11085">
                  <c:v>870</c:v>
                </c:pt>
                <c:pt idx="11086">
                  <c:v>870</c:v>
                </c:pt>
                <c:pt idx="11087">
                  <c:v>870</c:v>
                </c:pt>
                <c:pt idx="11088">
                  <c:v>870</c:v>
                </c:pt>
                <c:pt idx="11089">
                  <c:v>870</c:v>
                </c:pt>
                <c:pt idx="11090">
                  <c:v>870</c:v>
                </c:pt>
                <c:pt idx="11091">
                  <c:v>870</c:v>
                </c:pt>
                <c:pt idx="11092">
                  <c:v>870</c:v>
                </c:pt>
                <c:pt idx="11093">
                  <c:v>870</c:v>
                </c:pt>
                <c:pt idx="11094">
                  <c:v>870</c:v>
                </c:pt>
                <c:pt idx="11095">
                  <c:v>870</c:v>
                </c:pt>
                <c:pt idx="11096">
                  <c:v>870</c:v>
                </c:pt>
                <c:pt idx="11097">
                  <c:v>870</c:v>
                </c:pt>
                <c:pt idx="11098">
                  <c:v>870</c:v>
                </c:pt>
                <c:pt idx="11099">
                  <c:v>870</c:v>
                </c:pt>
                <c:pt idx="11100">
                  <c:v>870</c:v>
                </c:pt>
                <c:pt idx="11101">
                  <c:v>870</c:v>
                </c:pt>
                <c:pt idx="11102">
                  <c:v>870</c:v>
                </c:pt>
                <c:pt idx="11103">
                  <c:v>870</c:v>
                </c:pt>
                <c:pt idx="11104">
                  <c:v>870</c:v>
                </c:pt>
                <c:pt idx="11105">
                  <c:v>870</c:v>
                </c:pt>
                <c:pt idx="11106">
                  <c:v>870</c:v>
                </c:pt>
                <c:pt idx="11107">
                  <c:v>870</c:v>
                </c:pt>
                <c:pt idx="11108">
                  <c:v>870</c:v>
                </c:pt>
                <c:pt idx="11109">
                  <c:v>870</c:v>
                </c:pt>
                <c:pt idx="11110">
                  <c:v>870</c:v>
                </c:pt>
                <c:pt idx="11111">
                  <c:v>870</c:v>
                </c:pt>
                <c:pt idx="11112">
                  <c:v>870</c:v>
                </c:pt>
                <c:pt idx="11113">
                  <c:v>870</c:v>
                </c:pt>
                <c:pt idx="11114">
                  <c:v>870</c:v>
                </c:pt>
                <c:pt idx="11115">
                  <c:v>870</c:v>
                </c:pt>
                <c:pt idx="11116">
                  <c:v>870</c:v>
                </c:pt>
                <c:pt idx="11117">
                  <c:v>870</c:v>
                </c:pt>
                <c:pt idx="11118">
                  <c:v>870</c:v>
                </c:pt>
                <c:pt idx="11119">
                  <c:v>870</c:v>
                </c:pt>
                <c:pt idx="11120">
                  <c:v>870</c:v>
                </c:pt>
                <c:pt idx="11121">
                  <c:v>870</c:v>
                </c:pt>
                <c:pt idx="11122">
                  <c:v>870</c:v>
                </c:pt>
                <c:pt idx="11123">
                  <c:v>870</c:v>
                </c:pt>
                <c:pt idx="11124">
                  <c:v>870</c:v>
                </c:pt>
                <c:pt idx="11125">
                  <c:v>870</c:v>
                </c:pt>
                <c:pt idx="11126">
                  <c:v>870</c:v>
                </c:pt>
                <c:pt idx="11127">
                  <c:v>870</c:v>
                </c:pt>
                <c:pt idx="11128">
                  <c:v>870</c:v>
                </c:pt>
                <c:pt idx="11129">
                  <c:v>870</c:v>
                </c:pt>
                <c:pt idx="11130">
                  <c:v>870</c:v>
                </c:pt>
                <c:pt idx="11131">
                  <c:v>870</c:v>
                </c:pt>
                <c:pt idx="11132">
                  <c:v>870</c:v>
                </c:pt>
                <c:pt idx="11133">
                  <c:v>870</c:v>
                </c:pt>
                <c:pt idx="11134">
                  <c:v>870</c:v>
                </c:pt>
                <c:pt idx="11135">
                  <c:v>870</c:v>
                </c:pt>
                <c:pt idx="11136">
                  <c:v>870</c:v>
                </c:pt>
                <c:pt idx="11137">
                  <c:v>870</c:v>
                </c:pt>
                <c:pt idx="11138">
                  <c:v>870</c:v>
                </c:pt>
                <c:pt idx="11139">
                  <c:v>870</c:v>
                </c:pt>
                <c:pt idx="11140">
                  <c:v>870</c:v>
                </c:pt>
                <c:pt idx="11141">
                  <c:v>870</c:v>
                </c:pt>
                <c:pt idx="11142">
                  <c:v>870</c:v>
                </c:pt>
                <c:pt idx="11143">
                  <c:v>870</c:v>
                </c:pt>
                <c:pt idx="11144">
                  <c:v>870</c:v>
                </c:pt>
                <c:pt idx="11145">
                  <c:v>870</c:v>
                </c:pt>
                <c:pt idx="11146">
                  <c:v>870</c:v>
                </c:pt>
                <c:pt idx="11147">
                  <c:v>870</c:v>
                </c:pt>
                <c:pt idx="11148">
                  <c:v>870</c:v>
                </c:pt>
                <c:pt idx="11149">
                  <c:v>870</c:v>
                </c:pt>
                <c:pt idx="11150">
                  <c:v>870</c:v>
                </c:pt>
                <c:pt idx="11151">
                  <c:v>870</c:v>
                </c:pt>
                <c:pt idx="11152">
                  <c:v>870</c:v>
                </c:pt>
                <c:pt idx="11153">
                  <c:v>870</c:v>
                </c:pt>
                <c:pt idx="11154">
                  <c:v>870</c:v>
                </c:pt>
                <c:pt idx="11155">
                  <c:v>870</c:v>
                </c:pt>
                <c:pt idx="11156">
                  <c:v>870</c:v>
                </c:pt>
                <c:pt idx="11157">
                  <c:v>870</c:v>
                </c:pt>
                <c:pt idx="11158">
                  <c:v>870</c:v>
                </c:pt>
                <c:pt idx="11159">
                  <c:v>870</c:v>
                </c:pt>
                <c:pt idx="11160">
                  <c:v>870</c:v>
                </c:pt>
                <c:pt idx="11161">
                  <c:v>870</c:v>
                </c:pt>
                <c:pt idx="11162">
                  <c:v>870</c:v>
                </c:pt>
                <c:pt idx="11163">
                  <c:v>870</c:v>
                </c:pt>
                <c:pt idx="11164">
                  <c:v>870</c:v>
                </c:pt>
                <c:pt idx="11165">
                  <c:v>870</c:v>
                </c:pt>
                <c:pt idx="11166">
                  <c:v>870</c:v>
                </c:pt>
                <c:pt idx="11167">
                  <c:v>870</c:v>
                </c:pt>
                <c:pt idx="11168">
                  <c:v>870</c:v>
                </c:pt>
                <c:pt idx="11169">
                  <c:v>870</c:v>
                </c:pt>
                <c:pt idx="11170">
                  <c:v>870</c:v>
                </c:pt>
                <c:pt idx="11171">
                  <c:v>870</c:v>
                </c:pt>
                <c:pt idx="11172">
                  <c:v>870</c:v>
                </c:pt>
                <c:pt idx="11173">
                  <c:v>870</c:v>
                </c:pt>
                <c:pt idx="11174">
                  <c:v>870</c:v>
                </c:pt>
                <c:pt idx="11175">
                  <c:v>870</c:v>
                </c:pt>
                <c:pt idx="11176">
                  <c:v>870</c:v>
                </c:pt>
                <c:pt idx="11177">
                  <c:v>870</c:v>
                </c:pt>
                <c:pt idx="11178">
                  <c:v>870</c:v>
                </c:pt>
                <c:pt idx="11179">
                  <c:v>870</c:v>
                </c:pt>
                <c:pt idx="11180">
                  <c:v>870</c:v>
                </c:pt>
                <c:pt idx="11181">
                  <c:v>870</c:v>
                </c:pt>
                <c:pt idx="11182">
                  <c:v>870</c:v>
                </c:pt>
                <c:pt idx="11183">
                  <c:v>870</c:v>
                </c:pt>
                <c:pt idx="11184">
                  <c:v>870</c:v>
                </c:pt>
                <c:pt idx="11185">
                  <c:v>870</c:v>
                </c:pt>
                <c:pt idx="11186">
                  <c:v>870</c:v>
                </c:pt>
                <c:pt idx="11187">
                  <c:v>870</c:v>
                </c:pt>
                <c:pt idx="11188">
                  <c:v>870</c:v>
                </c:pt>
                <c:pt idx="11189">
                  <c:v>870</c:v>
                </c:pt>
                <c:pt idx="11190">
                  <c:v>870</c:v>
                </c:pt>
                <c:pt idx="11191">
                  <c:v>870</c:v>
                </c:pt>
                <c:pt idx="11192">
                  <c:v>870</c:v>
                </c:pt>
                <c:pt idx="11193">
                  <c:v>870</c:v>
                </c:pt>
                <c:pt idx="11194">
                  <c:v>870</c:v>
                </c:pt>
                <c:pt idx="11195">
                  <c:v>870</c:v>
                </c:pt>
                <c:pt idx="11196">
                  <c:v>870</c:v>
                </c:pt>
                <c:pt idx="11197">
                  <c:v>870</c:v>
                </c:pt>
                <c:pt idx="11198">
                  <c:v>870</c:v>
                </c:pt>
                <c:pt idx="11199">
                  <c:v>870</c:v>
                </c:pt>
                <c:pt idx="11200">
                  <c:v>870</c:v>
                </c:pt>
                <c:pt idx="11201">
                  <c:v>870</c:v>
                </c:pt>
                <c:pt idx="11202">
                  <c:v>870</c:v>
                </c:pt>
                <c:pt idx="11203">
                  <c:v>870</c:v>
                </c:pt>
                <c:pt idx="11204">
                  <c:v>870</c:v>
                </c:pt>
                <c:pt idx="11205">
                  <c:v>870</c:v>
                </c:pt>
                <c:pt idx="11206">
                  <c:v>870</c:v>
                </c:pt>
                <c:pt idx="11207">
                  <c:v>870</c:v>
                </c:pt>
                <c:pt idx="11208">
                  <c:v>870</c:v>
                </c:pt>
                <c:pt idx="11209">
                  <c:v>870</c:v>
                </c:pt>
                <c:pt idx="11210">
                  <c:v>870</c:v>
                </c:pt>
                <c:pt idx="11211">
                  <c:v>870</c:v>
                </c:pt>
                <c:pt idx="11212">
                  <c:v>870</c:v>
                </c:pt>
                <c:pt idx="11213">
                  <c:v>870</c:v>
                </c:pt>
                <c:pt idx="11214">
                  <c:v>870</c:v>
                </c:pt>
                <c:pt idx="11215">
                  <c:v>870</c:v>
                </c:pt>
                <c:pt idx="11216">
                  <c:v>870</c:v>
                </c:pt>
                <c:pt idx="11217">
                  <c:v>870</c:v>
                </c:pt>
                <c:pt idx="11218">
                  <c:v>870</c:v>
                </c:pt>
                <c:pt idx="11219">
                  <c:v>870</c:v>
                </c:pt>
                <c:pt idx="11220">
                  <c:v>870</c:v>
                </c:pt>
                <c:pt idx="11221">
                  <c:v>870</c:v>
                </c:pt>
                <c:pt idx="11222">
                  <c:v>870</c:v>
                </c:pt>
                <c:pt idx="11223">
                  <c:v>870</c:v>
                </c:pt>
                <c:pt idx="11224">
                  <c:v>870</c:v>
                </c:pt>
                <c:pt idx="11225">
                  <c:v>870</c:v>
                </c:pt>
                <c:pt idx="11226">
                  <c:v>870</c:v>
                </c:pt>
                <c:pt idx="11227">
                  <c:v>870</c:v>
                </c:pt>
                <c:pt idx="11228">
                  <c:v>870</c:v>
                </c:pt>
                <c:pt idx="11229">
                  <c:v>870</c:v>
                </c:pt>
                <c:pt idx="11230">
                  <c:v>870</c:v>
                </c:pt>
                <c:pt idx="11231">
                  <c:v>870</c:v>
                </c:pt>
                <c:pt idx="11232">
                  <c:v>870</c:v>
                </c:pt>
                <c:pt idx="11233">
                  <c:v>870</c:v>
                </c:pt>
                <c:pt idx="11234">
                  <c:v>870</c:v>
                </c:pt>
                <c:pt idx="11235">
                  <c:v>870</c:v>
                </c:pt>
                <c:pt idx="11236">
                  <c:v>870</c:v>
                </c:pt>
                <c:pt idx="11237">
                  <c:v>870</c:v>
                </c:pt>
                <c:pt idx="11238">
                  <c:v>870</c:v>
                </c:pt>
                <c:pt idx="11239">
                  <c:v>870</c:v>
                </c:pt>
                <c:pt idx="11240">
                  <c:v>870</c:v>
                </c:pt>
                <c:pt idx="11241">
                  <c:v>870</c:v>
                </c:pt>
                <c:pt idx="11242">
                  <c:v>870</c:v>
                </c:pt>
                <c:pt idx="11243">
                  <c:v>870</c:v>
                </c:pt>
                <c:pt idx="11244">
                  <c:v>870</c:v>
                </c:pt>
                <c:pt idx="11245">
                  <c:v>870</c:v>
                </c:pt>
                <c:pt idx="11246">
                  <c:v>870</c:v>
                </c:pt>
                <c:pt idx="11247">
                  <c:v>870</c:v>
                </c:pt>
                <c:pt idx="11248">
                  <c:v>870</c:v>
                </c:pt>
                <c:pt idx="11249">
                  <c:v>870</c:v>
                </c:pt>
                <c:pt idx="11250">
                  <c:v>870</c:v>
                </c:pt>
                <c:pt idx="11251">
                  <c:v>870</c:v>
                </c:pt>
                <c:pt idx="11252">
                  <c:v>870</c:v>
                </c:pt>
                <c:pt idx="11253">
                  <c:v>870</c:v>
                </c:pt>
                <c:pt idx="11254">
                  <c:v>870</c:v>
                </c:pt>
                <c:pt idx="11255">
                  <c:v>870</c:v>
                </c:pt>
                <c:pt idx="11256">
                  <c:v>870</c:v>
                </c:pt>
                <c:pt idx="11257">
                  <c:v>870</c:v>
                </c:pt>
                <c:pt idx="11258">
                  <c:v>870</c:v>
                </c:pt>
                <c:pt idx="11259">
                  <c:v>870</c:v>
                </c:pt>
                <c:pt idx="11260">
                  <c:v>870</c:v>
                </c:pt>
                <c:pt idx="11261">
                  <c:v>870</c:v>
                </c:pt>
                <c:pt idx="11262">
                  <c:v>870</c:v>
                </c:pt>
                <c:pt idx="11263">
                  <c:v>870</c:v>
                </c:pt>
                <c:pt idx="11264">
                  <c:v>870</c:v>
                </c:pt>
                <c:pt idx="11265">
                  <c:v>870</c:v>
                </c:pt>
                <c:pt idx="11266">
                  <c:v>870</c:v>
                </c:pt>
                <c:pt idx="11267">
                  <c:v>870</c:v>
                </c:pt>
                <c:pt idx="11268">
                  <c:v>870</c:v>
                </c:pt>
                <c:pt idx="11269">
                  <c:v>870</c:v>
                </c:pt>
                <c:pt idx="11270">
                  <c:v>870</c:v>
                </c:pt>
                <c:pt idx="11271">
                  <c:v>870</c:v>
                </c:pt>
                <c:pt idx="11272">
                  <c:v>870</c:v>
                </c:pt>
                <c:pt idx="11273">
                  <c:v>870</c:v>
                </c:pt>
                <c:pt idx="11274">
                  <c:v>870</c:v>
                </c:pt>
                <c:pt idx="11275">
                  <c:v>870</c:v>
                </c:pt>
                <c:pt idx="11276">
                  <c:v>870</c:v>
                </c:pt>
                <c:pt idx="11277">
                  <c:v>870</c:v>
                </c:pt>
                <c:pt idx="11278">
                  <c:v>870</c:v>
                </c:pt>
                <c:pt idx="11279">
                  <c:v>870</c:v>
                </c:pt>
                <c:pt idx="11280">
                  <c:v>870</c:v>
                </c:pt>
                <c:pt idx="11281">
                  <c:v>870</c:v>
                </c:pt>
                <c:pt idx="11282">
                  <c:v>870</c:v>
                </c:pt>
                <c:pt idx="11283">
                  <c:v>870</c:v>
                </c:pt>
                <c:pt idx="11284">
                  <c:v>870</c:v>
                </c:pt>
                <c:pt idx="11285">
                  <c:v>870</c:v>
                </c:pt>
                <c:pt idx="11286">
                  <c:v>870</c:v>
                </c:pt>
                <c:pt idx="11287">
                  <c:v>870</c:v>
                </c:pt>
                <c:pt idx="11288">
                  <c:v>870</c:v>
                </c:pt>
                <c:pt idx="11289">
                  <c:v>870</c:v>
                </c:pt>
                <c:pt idx="11290">
                  <c:v>870</c:v>
                </c:pt>
                <c:pt idx="11291">
                  <c:v>870</c:v>
                </c:pt>
                <c:pt idx="11292">
                  <c:v>870</c:v>
                </c:pt>
                <c:pt idx="11293">
                  <c:v>870</c:v>
                </c:pt>
                <c:pt idx="11294">
                  <c:v>870</c:v>
                </c:pt>
                <c:pt idx="11295">
                  <c:v>870</c:v>
                </c:pt>
                <c:pt idx="11296">
                  <c:v>870</c:v>
                </c:pt>
                <c:pt idx="11297">
                  <c:v>870</c:v>
                </c:pt>
                <c:pt idx="11298">
                  <c:v>870</c:v>
                </c:pt>
                <c:pt idx="11299">
                  <c:v>870</c:v>
                </c:pt>
                <c:pt idx="11300">
                  <c:v>870</c:v>
                </c:pt>
                <c:pt idx="11301">
                  <c:v>870</c:v>
                </c:pt>
                <c:pt idx="11302">
                  <c:v>870</c:v>
                </c:pt>
                <c:pt idx="11303">
                  <c:v>870</c:v>
                </c:pt>
                <c:pt idx="11304">
                  <c:v>870</c:v>
                </c:pt>
                <c:pt idx="11305">
                  <c:v>870</c:v>
                </c:pt>
                <c:pt idx="11306">
                  <c:v>870</c:v>
                </c:pt>
                <c:pt idx="11307">
                  <c:v>870</c:v>
                </c:pt>
                <c:pt idx="11308">
                  <c:v>870</c:v>
                </c:pt>
                <c:pt idx="11309">
                  <c:v>870</c:v>
                </c:pt>
                <c:pt idx="11310">
                  <c:v>870</c:v>
                </c:pt>
                <c:pt idx="11311">
                  <c:v>870</c:v>
                </c:pt>
                <c:pt idx="11312">
                  <c:v>870</c:v>
                </c:pt>
                <c:pt idx="11313">
                  <c:v>870</c:v>
                </c:pt>
                <c:pt idx="11314">
                  <c:v>870</c:v>
                </c:pt>
                <c:pt idx="11315">
                  <c:v>870</c:v>
                </c:pt>
                <c:pt idx="11316">
                  <c:v>870</c:v>
                </c:pt>
                <c:pt idx="11317">
                  <c:v>870</c:v>
                </c:pt>
                <c:pt idx="11318">
                  <c:v>870</c:v>
                </c:pt>
                <c:pt idx="11319">
                  <c:v>870</c:v>
                </c:pt>
                <c:pt idx="11320">
                  <c:v>870</c:v>
                </c:pt>
                <c:pt idx="11321">
                  <c:v>870</c:v>
                </c:pt>
                <c:pt idx="11322">
                  <c:v>870</c:v>
                </c:pt>
                <c:pt idx="11323">
                  <c:v>870</c:v>
                </c:pt>
                <c:pt idx="11324">
                  <c:v>870</c:v>
                </c:pt>
                <c:pt idx="11325">
                  <c:v>870</c:v>
                </c:pt>
                <c:pt idx="11326">
                  <c:v>870</c:v>
                </c:pt>
                <c:pt idx="11327">
                  <c:v>870</c:v>
                </c:pt>
                <c:pt idx="11328">
                  <c:v>870</c:v>
                </c:pt>
                <c:pt idx="11329">
                  <c:v>870</c:v>
                </c:pt>
                <c:pt idx="11330">
                  <c:v>870</c:v>
                </c:pt>
                <c:pt idx="11331">
                  <c:v>870</c:v>
                </c:pt>
                <c:pt idx="11332">
                  <c:v>870</c:v>
                </c:pt>
                <c:pt idx="11333">
                  <c:v>870</c:v>
                </c:pt>
                <c:pt idx="11334">
                  <c:v>870</c:v>
                </c:pt>
                <c:pt idx="11335">
                  <c:v>870</c:v>
                </c:pt>
                <c:pt idx="11336">
                  <c:v>870</c:v>
                </c:pt>
                <c:pt idx="11337">
                  <c:v>870</c:v>
                </c:pt>
                <c:pt idx="11338">
                  <c:v>870</c:v>
                </c:pt>
                <c:pt idx="11339">
                  <c:v>870</c:v>
                </c:pt>
                <c:pt idx="11340">
                  <c:v>870</c:v>
                </c:pt>
                <c:pt idx="11341">
                  <c:v>870</c:v>
                </c:pt>
                <c:pt idx="11342">
                  <c:v>870</c:v>
                </c:pt>
                <c:pt idx="11343">
                  <c:v>870</c:v>
                </c:pt>
                <c:pt idx="11344">
                  <c:v>870</c:v>
                </c:pt>
                <c:pt idx="11345">
                  <c:v>870</c:v>
                </c:pt>
                <c:pt idx="11346">
                  <c:v>870</c:v>
                </c:pt>
                <c:pt idx="11347">
                  <c:v>870</c:v>
                </c:pt>
                <c:pt idx="11348">
                  <c:v>870</c:v>
                </c:pt>
                <c:pt idx="11349">
                  <c:v>870</c:v>
                </c:pt>
                <c:pt idx="11350">
                  <c:v>870</c:v>
                </c:pt>
                <c:pt idx="11351">
                  <c:v>870</c:v>
                </c:pt>
                <c:pt idx="11352">
                  <c:v>870</c:v>
                </c:pt>
                <c:pt idx="11353">
                  <c:v>870</c:v>
                </c:pt>
                <c:pt idx="11354">
                  <c:v>870</c:v>
                </c:pt>
                <c:pt idx="11355">
                  <c:v>870</c:v>
                </c:pt>
                <c:pt idx="11356">
                  <c:v>870</c:v>
                </c:pt>
                <c:pt idx="11357">
                  <c:v>870</c:v>
                </c:pt>
                <c:pt idx="11358">
                  <c:v>870</c:v>
                </c:pt>
                <c:pt idx="11359">
                  <c:v>870</c:v>
                </c:pt>
                <c:pt idx="11360">
                  <c:v>870</c:v>
                </c:pt>
                <c:pt idx="11361">
                  <c:v>870</c:v>
                </c:pt>
                <c:pt idx="11362">
                  <c:v>870</c:v>
                </c:pt>
                <c:pt idx="11363">
                  <c:v>870</c:v>
                </c:pt>
                <c:pt idx="11364">
                  <c:v>870</c:v>
                </c:pt>
                <c:pt idx="11365">
                  <c:v>870</c:v>
                </c:pt>
                <c:pt idx="11366">
                  <c:v>870</c:v>
                </c:pt>
                <c:pt idx="11367">
                  <c:v>870</c:v>
                </c:pt>
                <c:pt idx="11368">
                  <c:v>870</c:v>
                </c:pt>
                <c:pt idx="11369">
                  <c:v>870</c:v>
                </c:pt>
                <c:pt idx="11370">
                  <c:v>870</c:v>
                </c:pt>
                <c:pt idx="11371">
                  <c:v>870</c:v>
                </c:pt>
                <c:pt idx="11372">
                  <c:v>870</c:v>
                </c:pt>
                <c:pt idx="11373">
                  <c:v>870</c:v>
                </c:pt>
                <c:pt idx="11374">
                  <c:v>870</c:v>
                </c:pt>
                <c:pt idx="11375">
                  <c:v>870</c:v>
                </c:pt>
                <c:pt idx="11376">
                  <c:v>870</c:v>
                </c:pt>
                <c:pt idx="11377">
                  <c:v>870</c:v>
                </c:pt>
                <c:pt idx="11378">
                  <c:v>870</c:v>
                </c:pt>
                <c:pt idx="11379">
                  <c:v>870</c:v>
                </c:pt>
                <c:pt idx="11380">
                  <c:v>870</c:v>
                </c:pt>
                <c:pt idx="11381">
                  <c:v>870</c:v>
                </c:pt>
                <c:pt idx="11382">
                  <c:v>870</c:v>
                </c:pt>
                <c:pt idx="11383">
                  <c:v>870</c:v>
                </c:pt>
                <c:pt idx="11384">
                  <c:v>870</c:v>
                </c:pt>
                <c:pt idx="11385">
                  <c:v>870</c:v>
                </c:pt>
                <c:pt idx="11386">
                  <c:v>870</c:v>
                </c:pt>
                <c:pt idx="11387">
                  <c:v>870</c:v>
                </c:pt>
                <c:pt idx="11388">
                  <c:v>870</c:v>
                </c:pt>
                <c:pt idx="11389">
                  <c:v>870</c:v>
                </c:pt>
                <c:pt idx="11390">
                  <c:v>870</c:v>
                </c:pt>
                <c:pt idx="11391">
                  <c:v>870</c:v>
                </c:pt>
                <c:pt idx="11392">
                  <c:v>870</c:v>
                </c:pt>
                <c:pt idx="11393">
                  <c:v>870</c:v>
                </c:pt>
                <c:pt idx="11394">
                  <c:v>870</c:v>
                </c:pt>
                <c:pt idx="11395">
                  <c:v>870</c:v>
                </c:pt>
                <c:pt idx="11396">
                  <c:v>870</c:v>
                </c:pt>
                <c:pt idx="11397">
                  <c:v>870</c:v>
                </c:pt>
                <c:pt idx="11398">
                  <c:v>870</c:v>
                </c:pt>
                <c:pt idx="11399">
                  <c:v>870</c:v>
                </c:pt>
                <c:pt idx="11400">
                  <c:v>870</c:v>
                </c:pt>
                <c:pt idx="11401">
                  <c:v>870</c:v>
                </c:pt>
                <c:pt idx="11402">
                  <c:v>870</c:v>
                </c:pt>
                <c:pt idx="11403">
                  <c:v>870</c:v>
                </c:pt>
                <c:pt idx="11404">
                  <c:v>870</c:v>
                </c:pt>
                <c:pt idx="11405">
                  <c:v>870</c:v>
                </c:pt>
                <c:pt idx="11406">
                  <c:v>870</c:v>
                </c:pt>
                <c:pt idx="11407">
                  <c:v>870</c:v>
                </c:pt>
                <c:pt idx="11408">
                  <c:v>870</c:v>
                </c:pt>
                <c:pt idx="11409">
                  <c:v>870</c:v>
                </c:pt>
                <c:pt idx="11410">
                  <c:v>870</c:v>
                </c:pt>
                <c:pt idx="11411">
                  <c:v>870</c:v>
                </c:pt>
                <c:pt idx="11412">
                  <c:v>870</c:v>
                </c:pt>
                <c:pt idx="11413">
                  <c:v>870</c:v>
                </c:pt>
                <c:pt idx="11414">
                  <c:v>870</c:v>
                </c:pt>
                <c:pt idx="11415">
                  <c:v>870</c:v>
                </c:pt>
                <c:pt idx="11416">
                  <c:v>870</c:v>
                </c:pt>
                <c:pt idx="11417">
                  <c:v>870</c:v>
                </c:pt>
                <c:pt idx="11418">
                  <c:v>870</c:v>
                </c:pt>
                <c:pt idx="11419">
                  <c:v>870</c:v>
                </c:pt>
                <c:pt idx="11420">
                  <c:v>870</c:v>
                </c:pt>
                <c:pt idx="11421">
                  <c:v>870</c:v>
                </c:pt>
                <c:pt idx="11422">
                  <c:v>870</c:v>
                </c:pt>
                <c:pt idx="11423">
                  <c:v>870</c:v>
                </c:pt>
                <c:pt idx="11424">
                  <c:v>870</c:v>
                </c:pt>
                <c:pt idx="11425">
                  <c:v>870</c:v>
                </c:pt>
                <c:pt idx="11426">
                  <c:v>870</c:v>
                </c:pt>
                <c:pt idx="11427">
                  <c:v>870</c:v>
                </c:pt>
                <c:pt idx="11428">
                  <c:v>870</c:v>
                </c:pt>
                <c:pt idx="11429">
                  <c:v>870</c:v>
                </c:pt>
                <c:pt idx="11430">
                  <c:v>870</c:v>
                </c:pt>
                <c:pt idx="11431">
                  <c:v>870</c:v>
                </c:pt>
                <c:pt idx="11432">
                  <c:v>870</c:v>
                </c:pt>
                <c:pt idx="11433">
                  <c:v>870</c:v>
                </c:pt>
                <c:pt idx="11434">
                  <c:v>870</c:v>
                </c:pt>
                <c:pt idx="11435">
                  <c:v>870</c:v>
                </c:pt>
                <c:pt idx="11436">
                  <c:v>870</c:v>
                </c:pt>
                <c:pt idx="11437">
                  <c:v>870</c:v>
                </c:pt>
                <c:pt idx="11438">
                  <c:v>870</c:v>
                </c:pt>
                <c:pt idx="11439">
                  <c:v>870</c:v>
                </c:pt>
                <c:pt idx="11440">
                  <c:v>870</c:v>
                </c:pt>
                <c:pt idx="11441">
                  <c:v>870</c:v>
                </c:pt>
                <c:pt idx="11442">
                  <c:v>870</c:v>
                </c:pt>
                <c:pt idx="11443">
                  <c:v>870</c:v>
                </c:pt>
                <c:pt idx="11444">
                  <c:v>870</c:v>
                </c:pt>
                <c:pt idx="11445">
                  <c:v>870</c:v>
                </c:pt>
                <c:pt idx="11446">
                  <c:v>870</c:v>
                </c:pt>
                <c:pt idx="11447">
                  <c:v>870</c:v>
                </c:pt>
                <c:pt idx="11448">
                  <c:v>870</c:v>
                </c:pt>
                <c:pt idx="11449">
                  <c:v>870</c:v>
                </c:pt>
                <c:pt idx="11450">
                  <c:v>870</c:v>
                </c:pt>
                <c:pt idx="11451">
                  <c:v>870</c:v>
                </c:pt>
                <c:pt idx="11452">
                  <c:v>870</c:v>
                </c:pt>
                <c:pt idx="11453">
                  <c:v>870</c:v>
                </c:pt>
                <c:pt idx="11454">
                  <c:v>870</c:v>
                </c:pt>
                <c:pt idx="11455">
                  <c:v>870</c:v>
                </c:pt>
                <c:pt idx="11456">
                  <c:v>870</c:v>
                </c:pt>
                <c:pt idx="11457">
                  <c:v>870</c:v>
                </c:pt>
                <c:pt idx="11458">
                  <c:v>870</c:v>
                </c:pt>
                <c:pt idx="11459">
                  <c:v>870</c:v>
                </c:pt>
                <c:pt idx="11460">
                  <c:v>870</c:v>
                </c:pt>
                <c:pt idx="11461">
                  <c:v>870</c:v>
                </c:pt>
                <c:pt idx="11462">
                  <c:v>870</c:v>
                </c:pt>
                <c:pt idx="11463">
                  <c:v>870</c:v>
                </c:pt>
                <c:pt idx="11464">
                  <c:v>870</c:v>
                </c:pt>
                <c:pt idx="11465">
                  <c:v>870</c:v>
                </c:pt>
                <c:pt idx="11466">
                  <c:v>870</c:v>
                </c:pt>
                <c:pt idx="11467">
                  <c:v>870</c:v>
                </c:pt>
                <c:pt idx="11468">
                  <c:v>870</c:v>
                </c:pt>
                <c:pt idx="11469">
                  <c:v>870</c:v>
                </c:pt>
                <c:pt idx="11470">
                  <c:v>870</c:v>
                </c:pt>
                <c:pt idx="11471">
                  <c:v>870</c:v>
                </c:pt>
                <c:pt idx="11472">
                  <c:v>870</c:v>
                </c:pt>
                <c:pt idx="11473">
                  <c:v>870</c:v>
                </c:pt>
                <c:pt idx="11474">
                  <c:v>870</c:v>
                </c:pt>
                <c:pt idx="11475">
                  <c:v>870</c:v>
                </c:pt>
                <c:pt idx="11476">
                  <c:v>870</c:v>
                </c:pt>
                <c:pt idx="11477">
                  <c:v>870</c:v>
                </c:pt>
                <c:pt idx="11478">
                  <c:v>870</c:v>
                </c:pt>
                <c:pt idx="11479">
                  <c:v>870</c:v>
                </c:pt>
                <c:pt idx="11480">
                  <c:v>870</c:v>
                </c:pt>
                <c:pt idx="11481">
                  <c:v>870</c:v>
                </c:pt>
                <c:pt idx="11482">
                  <c:v>870</c:v>
                </c:pt>
                <c:pt idx="11483">
                  <c:v>870</c:v>
                </c:pt>
                <c:pt idx="11484">
                  <c:v>870</c:v>
                </c:pt>
                <c:pt idx="11485">
                  <c:v>870</c:v>
                </c:pt>
                <c:pt idx="11486">
                  <c:v>870</c:v>
                </c:pt>
                <c:pt idx="11487">
                  <c:v>870</c:v>
                </c:pt>
                <c:pt idx="11488">
                  <c:v>870</c:v>
                </c:pt>
                <c:pt idx="11489">
                  <c:v>870</c:v>
                </c:pt>
                <c:pt idx="11490">
                  <c:v>870</c:v>
                </c:pt>
                <c:pt idx="11491">
                  <c:v>870</c:v>
                </c:pt>
                <c:pt idx="11492">
                  <c:v>870</c:v>
                </c:pt>
                <c:pt idx="11493">
                  <c:v>870</c:v>
                </c:pt>
                <c:pt idx="11494">
                  <c:v>870</c:v>
                </c:pt>
                <c:pt idx="11495">
                  <c:v>870</c:v>
                </c:pt>
                <c:pt idx="11496">
                  <c:v>870</c:v>
                </c:pt>
                <c:pt idx="11497">
                  <c:v>870</c:v>
                </c:pt>
                <c:pt idx="11498">
                  <c:v>870</c:v>
                </c:pt>
                <c:pt idx="11499">
                  <c:v>870</c:v>
                </c:pt>
                <c:pt idx="11500">
                  <c:v>870</c:v>
                </c:pt>
                <c:pt idx="11501">
                  <c:v>870</c:v>
                </c:pt>
                <c:pt idx="11502">
                  <c:v>870</c:v>
                </c:pt>
                <c:pt idx="11503">
                  <c:v>870</c:v>
                </c:pt>
                <c:pt idx="11504">
                  <c:v>870</c:v>
                </c:pt>
                <c:pt idx="11505">
                  <c:v>870</c:v>
                </c:pt>
                <c:pt idx="11506">
                  <c:v>870</c:v>
                </c:pt>
                <c:pt idx="11507">
                  <c:v>870</c:v>
                </c:pt>
                <c:pt idx="11508">
                  <c:v>870</c:v>
                </c:pt>
                <c:pt idx="11509">
                  <c:v>870</c:v>
                </c:pt>
                <c:pt idx="11510">
                  <c:v>870</c:v>
                </c:pt>
                <c:pt idx="11511">
                  <c:v>870</c:v>
                </c:pt>
                <c:pt idx="11512">
                  <c:v>870</c:v>
                </c:pt>
                <c:pt idx="11513">
                  <c:v>870</c:v>
                </c:pt>
                <c:pt idx="11514">
                  <c:v>870</c:v>
                </c:pt>
                <c:pt idx="11515">
                  <c:v>870</c:v>
                </c:pt>
                <c:pt idx="11516">
                  <c:v>870</c:v>
                </c:pt>
                <c:pt idx="11517">
                  <c:v>870</c:v>
                </c:pt>
                <c:pt idx="11518">
                  <c:v>870</c:v>
                </c:pt>
                <c:pt idx="11519">
                  <c:v>870</c:v>
                </c:pt>
                <c:pt idx="11520">
                  <c:v>870</c:v>
                </c:pt>
                <c:pt idx="11521">
                  <c:v>870</c:v>
                </c:pt>
                <c:pt idx="11522">
                  <c:v>870</c:v>
                </c:pt>
                <c:pt idx="11523">
                  <c:v>870</c:v>
                </c:pt>
                <c:pt idx="11524">
                  <c:v>870</c:v>
                </c:pt>
                <c:pt idx="11525">
                  <c:v>870</c:v>
                </c:pt>
                <c:pt idx="11526">
                  <c:v>870</c:v>
                </c:pt>
                <c:pt idx="11527">
                  <c:v>870</c:v>
                </c:pt>
                <c:pt idx="11528">
                  <c:v>870</c:v>
                </c:pt>
                <c:pt idx="11529">
                  <c:v>870</c:v>
                </c:pt>
                <c:pt idx="11530">
                  <c:v>870</c:v>
                </c:pt>
                <c:pt idx="11531">
                  <c:v>870</c:v>
                </c:pt>
                <c:pt idx="11532">
                  <c:v>870</c:v>
                </c:pt>
                <c:pt idx="11533">
                  <c:v>870</c:v>
                </c:pt>
                <c:pt idx="11534">
                  <c:v>870</c:v>
                </c:pt>
                <c:pt idx="11535">
                  <c:v>870</c:v>
                </c:pt>
                <c:pt idx="11536">
                  <c:v>870</c:v>
                </c:pt>
                <c:pt idx="11537">
                  <c:v>870</c:v>
                </c:pt>
                <c:pt idx="11538">
                  <c:v>870</c:v>
                </c:pt>
                <c:pt idx="11539">
                  <c:v>870</c:v>
                </c:pt>
                <c:pt idx="11540">
                  <c:v>870</c:v>
                </c:pt>
                <c:pt idx="11541">
                  <c:v>870</c:v>
                </c:pt>
                <c:pt idx="11542">
                  <c:v>870</c:v>
                </c:pt>
                <c:pt idx="11543">
                  <c:v>870</c:v>
                </c:pt>
                <c:pt idx="11544">
                  <c:v>870</c:v>
                </c:pt>
                <c:pt idx="11545">
                  <c:v>870</c:v>
                </c:pt>
                <c:pt idx="11546">
                  <c:v>870</c:v>
                </c:pt>
                <c:pt idx="11547">
                  <c:v>870</c:v>
                </c:pt>
                <c:pt idx="11548">
                  <c:v>870</c:v>
                </c:pt>
                <c:pt idx="11549">
                  <c:v>870</c:v>
                </c:pt>
                <c:pt idx="11550">
                  <c:v>870</c:v>
                </c:pt>
                <c:pt idx="11551">
                  <c:v>870</c:v>
                </c:pt>
                <c:pt idx="11552">
                  <c:v>870</c:v>
                </c:pt>
                <c:pt idx="11553">
                  <c:v>870</c:v>
                </c:pt>
                <c:pt idx="11554">
                  <c:v>870</c:v>
                </c:pt>
                <c:pt idx="11555">
                  <c:v>870</c:v>
                </c:pt>
                <c:pt idx="11556">
                  <c:v>870</c:v>
                </c:pt>
                <c:pt idx="11557">
                  <c:v>870</c:v>
                </c:pt>
                <c:pt idx="11558">
                  <c:v>870</c:v>
                </c:pt>
                <c:pt idx="11559">
                  <c:v>870</c:v>
                </c:pt>
                <c:pt idx="11560">
                  <c:v>870</c:v>
                </c:pt>
                <c:pt idx="11561">
                  <c:v>870</c:v>
                </c:pt>
                <c:pt idx="11562">
                  <c:v>870</c:v>
                </c:pt>
                <c:pt idx="11563">
                  <c:v>870</c:v>
                </c:pt>
                <c:pt idx="11564">
                  <c:v>870</c:v>
                </c:pt>
                <c:pt idx="11565">
                  <c:v>870</c:v>
                </c:pt>
                <c:pt idx="11566">
                  <c:v>870</c:v>
                </c:pt>
                <c:pt idx="11567">
                  <c:v>870</c:v>
                </c:pt>
                <c:pt idx="11568">
                  <c:v>870</c:v>
                </c:pt>
                <c:pt idx="11569">
                  <c:v>870</c:v>
                </c:pt>
                <c:pt idx="11570">
                  <c:v>870</c:v>
                </c:pt>
                <c:pt idx="11571">
                  <c:v>870</c:v>
                </c:pt>
                <c:pt idx="11572">
                  <c:v>870</c:v>
                </c:pt>
                <c:pt idx="11573">
                  <c:v>870</c:v>
                </c:pt>
                <c:pt idx="11574">
                  <c:v>870</c:v>
                </c:pt>
                <c:pt idx="11575">
                  <c:v>870</c:v>
                </c:pt>
                <c:pt idx="11576">
                  <c:v>870</c:v>
                </c:pt>
                <c:pt idx="11577">
                  <c:v>870</c:v>
                </c:pt>
                <c:pt idx="11578">
                  <c:v>870</c:v>
                </c:pt>
                <c:pt idx="11579">
                  <c:v>870</c:v>
                </c:pt>
                <c:pt idx="11580">
                  <c:v>870</c:v>
                </c:pt>
                <c:pt idx="11581">
                  <c:v>870</c:v>
                </c:pt>
                <c:pt idx="11582">
                  <c:v>870</c:v>
                </c:pt>
                <c:pt idx="11583">
                  <c:v>870</c:v>
                </c:pt>
                <c:pt idx="11584">
                  <c:v>870</c:v>
                </c:pt>
                <c:pt idx="11585">
                  <c:v>870</c:v>
                </c:pt>
                <c:pt idx="11586">
                  <c:v>870</c:v>
                </c:pt>
                <c:pt idx="11587">
                  <c:v>870</c:v>
                </c:pt>
                <c:pt idx="11588">
                  <c:v>870</c:v>
                </c:pt>
                <c:pt idx="11589">
                  <c:v>870</c:v>
                </c:pt>
                <c:pt idx="11590">
                  <c:v>870</c:v>
                </c:pt>
                <c:pt idx="11591">
                  <c:v>870</c:v>
                </c:pt>
                <c:pt idx="11592">
                  <c:v>870</c:v>
                </c:pt>
                <c:pt idx="11593">
                  <c:v>870</c:v>
                </c:pt>
                <c:pt idx="11594">
                  <c:v>870</c:v>
                </c:pt>
                <c:pt idx="11595">
                  <c:v>870</c:v>
                </c:pt>
                <c:pt idx="11596">
                  <c:v>870</c:v>
                </c:pt>
                <c:pt idx="11597">
                  <c:v>870</c:v>
                </c:pt>
                <c:pt idx="11598">
                  <c:v>870</c:v>
                </c:pt>
                <c:pt idx="11599">
                  <c:v>870</c:v>
                </c:pt>
                <c:pt idx="11600">
                  <c:v>870</c:v>
                </c:pt>
                <c:pt idx="11601">
                  <c:v>870</c:v>
                </c:pt>
                <c:pt idx="11602">
                  <c:v>870</c:v>
                </c:pt>
                <c:pt idx="11603">
                  <c:v>870</c:v>
                </c:pt>
                <c:pt idx="11604">
                  <c:v>870</c:v>
                </c:pt>
                <c:pt idx="11605">
                  <c:v>870</c:v>
                </c:pt>
                <c:pt idx="11606">
                  <c:v>870</c:v>
                </c:pt>
                <c:pt idx="11607">
                  <c:v>870</c:v>
                </c:pt>
                <c:pt idx="11608">
                  <c:v>870</c:v>
                </c:pt>
                <c:pt idx="11609">
                  <c:v>870</c:v>
                </c:pt>
                <c:pt idx="11610">
                  <c:v>870</c:v>
                </c:pt>
                <c:pt idx="11611">
                  <c:v>870</c:v>
                </c:pt>
                <c:pt idx="11612">
                  <c:v>870</c:v>
                </c:pt>
                <c:pt idx="11613">
                  <c:v>870</c:v>
                </c:pt>
                <c:pt idx="11614">
                  <c:v>870</c:v>
                </c:pt>
                <c:pt idx="11615">
                  <c:v>870</c:v>
                </c:pt>
                <c:pt idx="11616">
                  <c:v>870</c:v>
                </c:pt>
                <c:pt idx="11617">
                  <c:v>870</c:v>
                </c:pt>
                <c:pt idx="11618">
                  <c:v>870</c:v>
                </c:pt>
                <c:pt idx="11619">
                  <c:v>870</c:v>
                </c:pt>
                <c:pt idx="11620">
                  <c:v>870</c:v>
                </c:pt>
                <c:pt idx="11621">
                  <c:v>870</c:v>
                </c:pt>
                <c:pt idx="11622">
                  <c:v>870</c:v>
                </c:pt>
                <c:pt idx="11623">
                  <c:v>870</c:v>
                </c:pt>
                <c:pt idx="11624">
                  <c:v>870</c:v>
                </c:pt>
                <c:pt idx="11625">
                  <c:v>870</c:v>
                </c:pt>
                <c:pt idx="11626">
                  <c:v>870</c:v>
                </c:pt>
                <c:pt idx="11627">
                  <c:v>870</c:v>
                </c:pt>
                <c:pt idx="11628">
                  <c:v>870</c:v>
                </c:pt>
                <c:pt idx="11629">
                  <c:v>870</c:v>
                </c:pt>
                <c:pt idx="11630">
                  <c:v>870</c:v>
                </c:pt>
                <c:pt idx="11631">
                  <c:v>870</c:v>
                </c:pt>
                <c:pt idx="11632">
                  <c:v>870</c:v>
                </c:pt>
                <c:pt idx="11633">
                  <c:v>870</c:v>
                </c:pt>
                <c:pt idx="11634">
                  <c:v>870</c:v>
                </c:pt>
                <c:pt idx="11635">
                  <c:v>870</c:v>
                </c:pt>
                <c:pt idx="11636">
                  <c:v>870</c:v>
                </c:pt>
                <c:pt idx="11637">
                  <c:v>870</c:v>
                </c:pt>
                <c:pt idx="11638">
                  <c:v>870</c:v>
                </c:pt>
                <c:pt idx="11639">
                  <c:v>870</c:v>
                </c:pt>
                <c:pt idx="11640">
                  <c:v>870</c:v>
                </c:pt>
                <c:pt idx="11641">
                  <c:v>870</c:v>
                </c:pt>
                <c:pt idx="11642">
                  <c:v>870</c:v>
                </c:pt>
                <c:pt idx="11643">
                  <c:v>870</c:v>
                </c:pt>
                <c:pt idx="11644">
                  <c:v>870</c:v>
                </c:pt>
                <c:pt idx="11645">
                  <c:v>870</c:v>
                </c:pt>
                <c:pt idx="11646">
                  <c:v>870</c:v>
                </c:pt>
                <c:pt idx="11647">
                  <c:v>870</c:v>
                </c:pt>
                <c:pt idx="11648">
                  <c:v>870</c:v>
                </c:pt>
                <c:pt idx="11649">
                  <c:v>870</c:v>
                </c:pt>
                <c:pt idx="11650">
                  <c:v>870</c:v>
                </c:pt>
                <c:pt idx="11651">
                  <c:v>870</c:v>
                </c:pt>
                <c:pt idx="11652">
                  <c:v>870</c:v>
                </c:pt>
                <c:pt idx="11653">
                  <c:v>870</c:v>
                </c:pt>
                <c:pt idx="11654">
                  <c:v>870</c:v>
                </c:pt>
                <c:pt idx="11655">
                  <c:v>870</c:v>
                </c:pt>
                <c:pt idx="11656">
                  <c:v>870</c:v>
                </c:pt>
                <c:pt idx="11657">
                  <c:v>870</c:v>
                </c:pt>
                <c:pt idx="11658">
                  <c:v>870</c:v>
                </c:pt>
                <c:pt idx="11659">
                  <c:v>870</c:v>
                </c:pt>
                <c:pt idx="11660">
                  <c:v>870</c:v>
                </c:pt>
                <c:pt idx="11661">
                  <c:v>870</c:v>
                </c:pt>
                <c:pt idx="11662">
                  <c:v>870</c:v>
                </c:pt>
                <c:pt idx="11663">
                  <c:v>870</c:v>
                </c:pt>
                <c:pt idx="11664">
                  <c:v>870</c:v>
                </c:pt>
                <c:pt idx="11665">
                  <c:v>870</c:v>
                </c:pt>
                <c:pt idx="11666">
                  <c:v>870</c:v>
                </c:pt>
                <c:pt idx="11667">
                  <c:v>870</c:v>
                </c:pt>
                <c:pt idx="11668">
                  <c:v>870</c:v>
                </c:pt>
                <c:pt idx="11669">
                  <c:v>870</c:v>
                </c:pt>
                <c:pt idx="11670">
                  <c:v>870</c:v>
                </c:pt>
                <c:pt idx="11671">
                  <c:v>870</c:v>
                </c:pt>
                <c:pt idx="11672">
                  <c:v>870</c:v>
                </c:pt>
                <c:pt idx="11673">
                  <c:v>870</c:v>
                </c:pt>
                <c:pt idx="11674">
                  <c:v>870</c:v>
                </c:pt>
                <c:pt idx="11675">
                  <c:v>870</c:v>
                </c:pt>
                <c:pt idx="11676">
                  <c:v>870</c:v>
                </c:pt>
                <c:pt idx="11677">
                  <c:v>870</c:v>
                </c:pt>
                <c:pt idx="11678">
                  <c:v>870</c:v>
                </c:pt>
                <c:pt idx="11679">
                  <c:v>870</c:v>
                </c:pt>
                <c:pt idx="11680">
                  <c:v>870</c:v>
                </c:pt>
                <c:pt idx="11681">
                  <c:v>870</c:v>
                </c:pt>
                <c:pt idx="11682">
                  <c:v>870</c:v>
                </c:pt>
                <c:pt idx="11683">
                  <c:v>870</c:v>
                </c:pt>
                <c:pt idx="11684">
                  <c:v>870</c:v>
                </c:pt>
                <c:pt idx="11685">
                  <c:v>870</c:v>
                </c:pt>
                <c:pt idx="11686">
                  <c:v>870</c:v>
                </c:pt>
                <c:pt idx="11687">
                  <c:v>870</c:v>
                </c:pt>
                <c:pt idx="11688">
                  <c:v>870</c:v>
                </c:pt>
                <c:pt idx="11689">
                  <c:v>870</c:v>
                </c:pt>
                <c:pt idx="11690">
                  <c:v>870</c:v>
                </c:pt>
                <c:pt idx="11691">
                  <c:v>870</c:v>
                </c:pt>
                <c:pt idx="11692">
                  <c:v>870</c:v>
                </c:pt>
                <c:pt idx="11693">
                  <c:v>870</c:v>
                </c:pt>
                <c:pt idx="11694">
                  <c:v>870</c:v>
                </c:pt>
                <c:pt idx="11695">
                  <c:v>870</c:v>
                </c:pt>
                <c:pt idx="11696">
                  <c:v>870</c:v>
                </c:pt>
                <c:pt idx="11697">
                  <c:v>870</c:v>
                </c:pt>
                <c:pt idx="11698">
                  <c:v>870</c:v>
                </c:pt>
                <c:pt idx="11699">
                  <c:v>870</c:v>
                </c:pt>
                <c:pt idx="11700">
                  <c:v>870</c:v>
                </c:pt>
                <c:pt idx="11701">
                  <c:v>870</c:v>
                </c:pt>
                <c:pt idx="11702">
                  <c:v>870</c:v>
                </c:pt>
                <c:pt idx="11703">
                  <c:v>870</c:v>
                </c:pt>
                <c:pt idx="11704">
                  <c:v>870</c:v>
                </c:pt>
                <c:pt idx="11705">
                  <c:v>870</c:v>
                </c:pt>
                <c:pt idx="11706">
                  <c:v>870</c:v>
                </c:pt>
                <c:pt idx="11707">
                  <c:v>870</c:v>
                </c:pt>
                <c:pt idx="11708">
                  <c:v>870</c:v>
                </c:pt>
                <c:pt idx="11709">
                  <c:v>870</c:v>
                </c:pt>
                <c:pt idx="11710">
                  <c:v>870</c:v>
                </c:pt>
                <c:pt idx="11711">
                  <c:v>870</c:v>
                </c:pt>
                <c:pt idx="11712">
                  <c:v>870</c:v>
                </c:pt>
                <c:pt idx="11713">
                  <c:v>870</c:v>
                </c:pt>
                <c:pt idx="11714">
                  <c:v>870</c:v>
                </c:pt>
                <c:pt idx="11715">
                  <c:v>870</c:v>
                </c:pt>
                <c:pt idx="11716">
                  <c:v>870</c:v>
                </c:pt>
                <c:pt idx="11717">
                  <c:v>870</c:v>
                </c:pt>
                <c:pt idx="11718">
                  <c:v>870</c:v>
                </c:pt>
                <c:pt idx="11719">
                  <c:v>870</c:v>
                </c:pt>
                <c:pt idx="11720">
                  <c:v>870</c:v>
                </c:pt>
                <c:pt idx="11721">
                  <c:v>870</c:v>
                </c:pt>
                <c:pt idx="11722">
                  <c:v>870</c:v>
                </c:pt>
                <c:pt idx="11723">
                  <c:v>870</c:v>
                </c:pt>
                <c:pt idx="11724">
                  <c:v>870</c:v>
                </c:pt>
                <c:pt idx="11725">
                  <c:v>870</c:v>
                </c:pt>
                <c:pt idx="11726">
                  <c:v>870</c:v>
                </c:pt>
                <c:pt idx="11727">
                  <c:v>870</c:v>
                </c:pt>
                <c:pt idx="11728">
                  <c:v>870</c:v>
                </c:pt>
                <c:pt idx="11729">
                  <c:v>870</c:v>
                </c:pt>
                <c:pt idx="11730">
                  <c:v>870</c:v>
                </c:pt>
                <c:pt idx="11731">
                  <c:v>870</c:v>
                </c:pt>
                <c:pt idx="11732">
                  <c:v>870</c:v>
                </c:pt>
                <c:pt idx="11733">
                  <c:v>870</c:v>
                </c:pt>
                <c:pt idx="11734">
                  <c:v>870</c:v>
                </c:pt>
                <c:pt idx="11735">
                  <c:v>870</c:v>
                </c:pt>
                <c:pt idx="11736">
                  <c:v>870</c:v>
                </c:pt>
                <c:pt idx="11737">
                  <c:v>870</c:v>
                </c:pt>
                <c:pt idx="11738">
                  <c:v>870</c:v>
                </c:pt>
                <c:pt idx="11739">
                  <c:v>870</c:v>
                </c:pt>
                <c:pt idx="11740">
                  <c:v>870</c:v>
                </c:pt>
                <c:pt idx="11741">
                  <c:v>870</c:v>
                </c:pt>
                <c:pt idx="11742">
                  <c:v>870</c:v>
                </c:pt>
                <c:pt idx="11743">
                  <c:v>870</c:v>
                </c:pt>
                <c:pt idx="11744">
                  <c:v>870</c:v>
                </c:pt>
                <c:pt idx="11745">
                  <c:v>870</c:v>
                </c:pt>
                <c:pt idx="11746">
                  <c:v>870</c:v>
                </c:pt>
                <c:pt idx="11747">
                  <c:v>870</c:v>
                </c:pt>
                <c:pt idx="11748">
                  <c:v>870</c:v>
                </c:pt>
                <c:pt idx="11749">
                  <c:v>870</c:v>
                </c:pt>
                <c:pt idx="11750">
                  <c:v>870</c:v>
                </c:pt>
                <c:pt idx="11751">
                  <c:v>870</c:v>
                </c:pt>
                <c:pt idx="11752">
                  <c:v>870</c:v>
                </c:pt>
                <c:pt idx="11753">
                  <c:v>870</c:v>
                </c:pt>
                <c:pt idx="11754">
                  <c:v>870</c:v>
                </c:pt>
                <c:pt idx="11755">
                  <c:v>870</c:v>
                </c:pt>
                <c:pt idx="11756">
                  <c:v>870</c:v>
                </c:pt>
                <c:pt idx="11757">
                  <c:v>870</c:v>
                </c:pt>
                <c:pt idx="11758">
                  <c:v>870</c:v>
                </c:pt>
                <c:pt idx="11759">
                  <c:v>870</c:v>
                </c:pt>
                <c:pt idx="11760">
                  <c:v>870</c:v>
                </c:pt>
                <c:pt idx="11761">
                  <c:v>870</c:v>
                </c:pt>
                <c:pt idx="11762">
                  <c:v>870</c:v>
                </c:pt>
                <c:pt idx="11763">
                  <c:v>870</c:v>
                </c:pt>
                <c:pt idx="11764">
                  <c:v>870</c:v>
                </c:pt>
                <c:pt idx="11765">
                  <c:v>870</c:v>
                </c:pt>
                <c:pt idx="11766">
                  <c:v>870</c:v>
                </c:pt>
                <c:pt idx="11767">
                  <c:v>870</c:v>
                </c:pt>
                <c:pt idx="11768">
                  <c:v>870</c:v>
                </c:pt>
                <c:pt idx="11769">
                  <c:v>870</c:v>
                </c:pt>
                <c:pt idx="11770">
                  <c:v>870</c:v>
                </c:pt>
                <c:pt idx="11771">
                  <c:v>870</c:v>
                </c:pt>
                <c:pt idx="11772">
                  <c:v>870</c:v>
                </c:pt>
                <c:pt idx="11773">
                  <c:v>870</c:v>
                </c:pt>
                <c:pt idx="11774">
                  <c:v>870</c:v>
                </c:pt>
                <c:pt idx="11775">
                  <c:v>870</c:v>
                </c:pt>
                <c:pt idx="11776">
                  <c:v>870</c:v>
                </c:pt>
                <c:pt idx="11777">
                  <c:v>870</c:v>
                </c:pt>
                <c:pt idx="11778">
                  <c:v>870</c:v>
                </c:pt>
                <c:pt idx="11779">
                  <c:v>870</c:v>
                </c:pt>
                <c:pt idx="11780">
                  <c:v>870</c:v>
                </c:pt>
                <c:pt idx="11781">
                  <c:v>870</c:v>
                </c:pt>
                <c:pt idx="11782">
                  <c:v>870</c:v>
                </c:pt>
                <c:pt idx="11783">
                  <c:v>870</c:v>
                </c:pt>
                <c:pt idx="11784">
                  <c:v>870</c:v>
                </c:pt>
                <c:pt idx="11785">
                  <c:v>870</c:v>
                </c:pt>
                <c:pt idx="11786">
                  <c:v>870</c:v>
                </c:pt>
                <c:pt idx="11787">
                  <c:v>870</c:v>
                </c:pt>
                <c:pt idx="11788">
                  <c:v>870</c:v>
                </c:pt>
                <c:pt idx="11789">
                  <c:v>870</c:v>
                </c:pt>
                <c:pt idx="11790">
                  <c:v>870</c:v>
                </c:pt>
                <c:pt idx="11791">
                  <c:v>870</c:v>
                </c:pt>
                <c:pt idx="11792">
                  <c:v>870</c:v>
                </c:pt>
                <c:pt idx="11793">
                  <c:v>870</c:v>
                </c:pt>
                <c:pt idx="11794">
                  <c:v>870</c:v>
                </c:pt>
                <c:pt idx="11795">
                  <c:v>870</c:v>
                </c:pt>
                <c:pt idx="11796">
                  <c:v>870</c:v>
                </c:pt>
                <c:pt idx="11797">
                  <c:v>870</c:v>
                </c:pt>
                <c:pt idx="11798">
                  <c:v>870</c:v>
                </c:pt>
                <c:pt idx="11799">
                  <c:v>870</c:v>
                </c:pt>
                <c:pt idx="11800">
                  <c:v>870</c:v>
                </c:pt>
                <c:pt idx="11801">
                  <c:v>870</c:v>
                </c:pt>
                <c:pt idx="11802">
                  <c:v>870</c:v>
                </c:pt>
                <c:pt idx="11803">
                  <c:v>870</c:v>
                </c:pt>
                <c:pt idx="11804">
                  <c:v>870</c:v>
                </c:pt>
                <c:pt idx="11805">
                  <c:v>870</c:v>
                </c:pt>
                <c:pt idx="11806">
                  <c:v>870</c:v>
                </c:pt>
                <c:pt idx="11807">
                  <c:v>870</c:v>
                </c:pt>
                <c:pt idx="11808">
                  <c:v>870</c:v>
                </c:pt>
                <c:pt idx="11809">
                  <c:v>870</c:v>
                </c:pt>
                <c:pt idx="11810">
                  <c:v>870</c:v>
                </c:pt>
                <c:pt idx="11811">
                  <c:v>870</c:v>
                </c:pt>
                <c:pt idx="11812">
                  <c:v>870</c:v>
                </c:pt>
                <c:pt idx="11813">
                  <c:v>870</c:v>
                </c:pt>
                <c:pt idx="11814">
                  <c:v>870</c:v>
                </c:pt>
                <c:pt idx="11815">
                  <c:v>870</c:v>
                </c:pt>
                <c:pt idx="11816">
                  <c:v>870</c:v>
                </c:pt>
                <c:pt idx="11817">
                  <c:v>870</c:v>
                </c:pt>
                <c:pt idx="11818">
                  <c:v>870</c:v>
                </c:pt>
                <c:pt idx="11819">
                  <c:v>870</c:v>
                </c:pt>
                <c:pt idx="11820">
                  <c:v>870</c:v>
                </c:pt>
                <c:pt idx="11821">
                  <c:v>870</c:v>
                </c:pt>
                <c:pt idx="11822">
                  <c:v>870</c:v>
                </c:pt>
                <c:pt idx="11823">
                  <c:v>870</c:v>
                </c:pt>
                <c:pt idx="11824">
                  <c:v>870</c:v>
                </c:pt>
                <c:pt idx="11825">
                  <c:v>870</c:v>
                </c:pt>
                <c:pt idx="11826">
                  <c:v>870</c:v>
                </c:pt>
                <c:pt idx="11827">
                  <c:v>870</c:v>
                </c:pt>
                <c:pt idx="11828">
                  <c:v>870</c:v>
                </c:pt>
                <c:pt idx="11829">
                  <c:v>870</c:v>
                </c:pt>
                <c:pt idx="11830">
                  <c:v>870</c:v>
                </c:pt>
                <c:pt idx="11831">
                  <c:v>870</c:v>
                </c:pt>
                <c:pt idx="11832">
                  <c:v>870</c:v>
                </c:pt>
                <c:pt idx="11833">
                  <c:v>870</c:v>
                </c:pt>
                <c:pt idx="11834">
                  <c:v>870</c:v>
                </c:pt>
                <c:pt idx="11835">
                  <c:v>870</c:v>
                </c:pt>
                <c:pt idx="11836">
                  <c:v>870</c:v>
                </c:pt>
                <c:pt idx="11837">
                  <c:v>870</c:v>
                </c:pt>
                <c:pt idx="11838">
                  <c:v>870</c:v>
                </c:pt>
                <c:pt idx="11839">
                  <c:v>870</c:v>
                </c:pt>
                <c:pt idx="11840">
                  <c:v>870</c:v>
                </c:pt>
                <c:pt idx="11841">
                  <c:v>870</c:v>
                </c:pt>
                <c:pt idx="11842">
                  <c:v>870</c:v>
                </c:pt>
                <c:pt idx="11843">
                  <c:v>870</c:v>
                </c:pt>
                <c:pt idx="11844">
                  <c:v>870</c:v>
                </c:pt>
                <c:pt idx="11845">
                  <c:v>870</c:v>
                </c:pt>
                <c:pt idx="11846">
                  <c:v>870</c:v>
                </c:pt>
                <c:pt idx="11847">
                  <c:v>870</c:v>
                </c:pt>
                <c:pt idx="11848">
                  <c:v>870</c:v>
                </c:pt>
                <c:pt idx="11849">
                  <c:v>870</c:v>
                </c:pt>
                <c:pt idx="11850">
                  <c:v>870</c:v>
                </c:pt>
                <c:pt idx="11851">
                  <c:v>870</c:v>
                </c:pt>
                <c:pt idx="11852">
                  <c:v>870</c:v>
                </c:pt>
                <c:pt idx="11853">
                  <c:v>870</c:v>
                </c:pt>
                <c:pt idx="11854">
                  <c:v>870</c:v>
                </c:pt>
                <c:pt idx="11855">
                  <c:v>870</c:v>
                </c:pt>
                <c:pt idx="11856">
                  <c:v>870</c:v>
                </c:pt>
                <c:pt idx="11857">
                  <c:v>870</c:v>
                </c:pt>
                <c:pt idx="11858">
                  <c:v>870</c:v>
                </c:pt>
                <c:pt idx="11859">
                  <c:v>870</c:v>
                </c:pt>
                <c:pt idx="11860">
                  <c:v>870</c:v>
                </c:pt>
                <c:pt idx="11861">
                  <c:v>870</c:v>
                </c:pt>
                <c:pt idx="11862">
                  <c:v>870</c:v>
                </c:pt>
                <c:pt idx="11863">
                  <c:v>870</c:v>
                </c:pt>
                <c:pt idx="11864">
                  <c:v>870</c:v>
                </c:pt>
                <c:pt idx="11865">
                  <c:v>870</c:v>
                </c:pt>
                <c:pt idx="11866">
                  <c:v>870</c:v>
                </c:pt>
                <c:pt idx="11867">
                  <c:v>870</c:v>
                </c:pt>
                <c:pt idx="11868">
                  <c:v>870</c:v>
                </c:pt>
                <c:pt idx="11869">
                  <c:v>870</c:v>
                </c:pt>
                <c:pt idx="11870">
                  <c:v>870</c:v>
                </c:pt>
                <c:pt idx="11871">
                  <c:v>870</c:v>
                </c:pt>
                <c:pt idx="11872">
                  <c:v>870</c:v>
                </c:pt>
                <c:pt idx="11873">
                  <c:v>870</c:v>
                </c:pt>
                <c:pt idx="11874">
                  <c:v>870</c:v>
                </c:pt>
                <c:pt idx="11875">
                  <c:v>870</c:v>
                </c:pt>
                <c:pt idx="11876">
                  <c:v>870</c:v>
                </c:pt>
                <c:pt idx="11877">
                  <c:v>870</c:v>
                </c:pt>
                <c:pt idx="11878">
                  <c:v>870</c:v>
                </c:pt>
                <c:pt idx="11879">
                  <c:v>870</c:v>
                </c:pt>
                <c:pt idx="11880">
                  <c:v>870</c:v>
                </c:pt>
                <c:pt idx="11881">
                  <c:v>870</c:v>
                </c:pt>
                <c:pt idx="11882">
                  <c:v>870</c:v>
                </c:pt>
                <c:pt idx="11883">
                  <c:v>870</c:v>
                </c:pt>
                <c:pt idx="11884">
                  <c:v>870</c:v>
                </c:pt>
                <c:pt idx="11885">
                  <c:v>870</c:v>
                </c:pt>
                <c:pt idx="11886">
                  <c:v>870</c:v>
                </c:pt>
                <c:pt idx="11887">
                  <c:v>870</c:v>
                </c:pt>
                <c:pt idx="11888">
                  <c:v>870</c:v>
                </c:pt>
                <c:pt idx="11889">
                  <c:v>870</c:v>
                </c:pt>
                <c:pt idx="11890">
                  <c:v>870</c:v>
                </c:pt>
                <c:pt idx="11891">
                  <c:v>870</c:v>
                </c:pt>
                <c:pt idx="11892">
                  <c:v>870</c:v>
                </c:pt>
                <c:pt idx="11893">
                  <c:v>870</c:v>
                </c:pt>
                <c:pt idx="11894">
                  <c:v>870</c:v>
                </c:pt>
                <c:pt idx="11895">
                  <c:v>870</c:v>
                </c:pt>
                <c:pt idx="11896">
                  <c:v>870</c:v>
                </c:pt>
                <c:pt idx="11897">
                  <c:v>870</c:v>
                </c:pt>
                <c:pt idx="11898">
                  <c:v>870</c:v>
                </c:pt>
                <c:pt idx="11899">
                  <c:v>870</c:v>
                </c:pt>
                <c:pt idx="11900">
                  <c:v>870</c:v>
                </c:pt>
                <c:pt idx="11901">
                  <c:v>870</c:v>
                </c:pt>
                <c:pt idx="11902">
                  <c:v>870</c:v>
                </c:pt>
                <c:pt idx="11903">
                  <c:v>870</c:v>
                </c:pt>
                <c:pt idx="11904">
                  <c:v>870</c:v>
                </c:pt>
                <c:pt idx="11905">
                  <c:v>870</c:v>
                </c:pt>
                <c:pt idx="11906">
                  <c:v>870</c:v>
                </c:pt>
                <c:pt idx="11907">
                  <c:v>870</c:v>
                </c:pt>
                <c:pt idx="11908">
                  <c:v>870</c:v>
                </c:pt>
                <c:pt idx="11909">
                  <c:v>870</c:v>
                </c:pt>
                <c:pt idx="11910">
                  <c:v>870</c:v>
                </c:pt>
                <c:pt idx="11911">
                  <c:v>870</c:v>
                </c:pt>
                <c:pt idx="11912">
                  <c:v>870</c:v>
                </c:pt>
                <c:pt idx="11913">
                  <c:v>870</c:v>
                </c:pt>
                <c:pt idx="11914">
                  <c:v>870</c:v>
                </c:pt>
                <c:pt idx="11915">
                  <c:v>870</c:v>
                </c:pt>
                <c:pt idx="11916">
                  <c:v>870</c:v>
                </c:pt>
                <c:pt idx="11917">
                  <c:v>870</c:v>
                </c:pt>
                <c:pt idx="11918">
                  <c:v>870</c:v>
                </c:pt>
                <c:pt idx="11919">
                  <c:v>870</c:v>
                </c:pt>
                <c:pt idx="11920">
                  <c:v>870</c:v>
                </c:pt>
                <c:pt idx="11921">
                  <c:v>870</c:v>
                </c:pt>
                <c:pt idx="11922">
                  <c:v>870</c:v>
                </c:pt>
                <c:pt idx="11923">
                  <c:v>870</c:v>
                </c:pt>
                <c:pt idx="11924">
                  <c:v>870</c:v>
                </c:pt>
                <c:pt idx="11925">
                  <c:v>870</c:v>
                </c:pt>
                <c:pt idx="11926">
                  <c:v>870</c:v>
                </c:pt>
                <c:pt idx="11927">
                  <c:v>870</c:v>
                </c:pt>
                <c:pt idx="11928">
                  <c:v>870</c:v>
                </c:pt>
                <c:pt idx="11929">
                  <c:v>870</c:v>
                </c:pt>
                <c:pt idx="11930">
                  <c:v>870</c:v>
                </c:pt>
                <c:pt idx="11931">
                  <c:v>870</c:v>
                </c:pt>
                <c:pt idx="11932">
                  <c:v>870</c:v>
                </c:pt>
                <c:pt idx="11933">
                  <c:v>870</c:v>
                </c:pt>
                <c:pt idx="11934">
                  <c:v>870</c:v>
                </c:pt>
                <c:pt idx="11935">
                  <c:v>870</c:v>
                </c:pt>
                <c:pt idx="11936">
                  <c:v>870</c:v>
                </c:pt>
                <c:pt idx="11937">
                  <c:v>870</c:v>
                </c:pt>
                <c:pt idx="11938">
                  <c:v>870</c:v>
                </c:pt>
                <c:pt idx="11939">
                  <c:v>870</c:v>
                </c:pt>
                <c:pt idx="11940">
                  <c:v>870</c:v>
                </c:pt>
                <c:pt idx="11941">
                  <c:v>870</c:v>
                </c:pt>
                <c:pt idx="11942">
                  <c:v>870</c:v>
                </c:pt>
                <c:pt idx="11943">
                  <c:v>870</c:v>
                </c:pt>
                <c:pt idx="11944">
                  <c:v>870</c:v>
                </c:pt>
                <c:pt idx="11945">
                  <c:v>870</c:v>
                </c:pt>
                <c:pt idx="11946">
                  <c:v>870</c:v>
                </c:pt>
                <c:pt idx="11947">
                  <c:v>870</c:v>
                </c:pt>
                <c:pt idx="11948">
                  <c:v>870</c:v>
                </c:pt>
                <c:pt idx="11949">
                  <c:v>870</c:v>
                </c:pt>
                <c:pt idx="11950">
                  <c:v>870</c:v>
                </c:pt>
                <c:pt idx="11951">
                  <c:v>870</c:v>
                </c:pt>
                <c:pt idx="11952">
                  <c:v>870</c:v>
                </c:pt>
                <c:pt idx="11953">
                  <c:v>870</c:v>
                </c:pt>
                <c:pt idx="11954">
                  <c:v>870</c:v>
                </c:pt>
                <c:pt idx="11955">
                  <c:v>870</c:v>
                </c:pt>
                <c:pt idx="11956">
                  <c:v>870</c:v>
                </c:pt>
                <c:pt idx="11957">
                  <c:v>870</c:v>
                </c:pt>
                <c:pt idx="11958">
                  <c:v>870</c:v>
                </c:pt>
                <c:pt idx="11959">
                  <c:v>870</c:v>
                </c:pt>
                <c:pt idx="11960">
                  <c:v>870</c:v>
                </c:pt>
                <c:pt idx="11961">
                  <c:v>870</c:v>
                </c:pt>
                <c:pt idx="11962">
                  <c:v>870</c:v>
                </c:pt>
                <c:pt idx="11963">
                  <c:v>870</c:v>
                </c:pt>
                <c:pt idx="11964">
                  <c:v>870</c:v>
                </c:pt>
                <c:pt idx="11965">
                  <c:v>870</c:v>
                </c:pt>
                <c:pt idx="11966">
                  <c:v>870</c:v>
                </c:pt>
                <c:pt idx="11967">
                  <c:v>870</c:v>
                </c:pt>
                <c:pt idx="11968">
                  <c:v>870</c:v>
                </c:pt>
                <c:pt idx="11969">
                  <c:v>870</c:v>
                </c:pt>
                <c:pt idx="11970">
                  <c:v>870</c:v>
                </c:pt>
                <c:pt idx="11971">
                  <c:v>870</c:v>
                </c:pt>
                <c:pt idx="11972">
                  <c:v>870</c:v>
                </c:pt>
                <c:pt idx="11973">
                  <c:v>870</c:v>
                </c:pt>
                <c:pt idx="11974">
                  <c:v>870</c:v>
                </c:pt>
                <c:pt idx="11975">
                  <c:v>870</c:v>
                </c:pt>
                <c:pt idx="11976">
                  <c:v>870</c:v>
                </c:pt>
                <c:pt idx="11977">
                  <c:v>870</c:v>
                </c:pt>
                <c:pt idx="11978">
                  <c:v>870</c:v>
                </c:pt>
                <c:pt idx="11979">
                  <c:v>870</c:v>
                </c:pt>
                <c:pt idx="11980">
                  <c:v>870</c:v>
                </c:pt>
                <c:pt idx="11981">
                  <c:v>870</c:v>
                </c:pt>
                <c:pt idx="11982">
                  <c:v>870</c:v>
                </c:pt>
                <c:pt idx="11983">
                  <c:v>870</c:v>
                </c:pt>
                <c:pt idx="11984">
                  <c:v>870</c:v>
                </c:pt>
                <c:pt idx="11985">
                  <c:v>870</c:v>
                </c:pt>
                <c:pt idx="11986">
                  <c:v>870</c:v>
                </c:pt>
                <c:pt idx="11987">
                  <c:v>870</c:v>
                </c:pt>
                <c:pt idx="11988">
                  <c:v>870</c:v>
                </c:pt>
                <c:pt idx="11989">
                  <c:v>870</c:v>
                </c:pt>
                <c:pt idx="11990">
                  <c:v>870</c:v>
                </c:pt>
                <c:pt idx="11991">
                  <c:v>870</c:v>
                </c:pt>
                <c:pt idx="11992">
                  <c:v>870</c:v>
                </c:pt>
                <c:pt idx="11993">
                  <c:v>870</c:v>
                </c:pt>
                <c:pt idx="11994">
                  <c:v>870</c:v>
                </c:pt>
                <c:pt idx="11995">
                  <c:v>870</c:v>
                </c:pt>
                <c:pt idx="11996">
                  <c:v>870</c:v>
                </c:pt>
                <c:pt idx="11997">
                  <c:v>870</c:v>
                </c:pt>
                <c:pt idx="11998">
                  <c:v>870</c:v>
                </c:pt>
                <c:pt idx="11999">
                  <c:v>870</c:v>
                </c:pt>
                <c:pt idx="12000">
                  <c:v>870</c:v>
                </c:pt>
                <c:pt idx="12001">
                  <c:v>870</c:v>
                </c:pt>
                <c:pt idx="12002">
                  <c:v>870</c:v>
                </c:pt>
                <c:pt idx="12003">
                  <c:v>870</c:v>
                </c:pt>
                <c:pt idx="12004">
                  <c:v>870</c:v>
                </c:pt>
                <c:pt idx="12005">
                  <c:v>870</c:v>
                </c:pt>
                <c:pt idx="12006">
                  <c:v>870</c:v>
                </c:pt>
                <c:pt idx="12007">
                  <c:v>870</c:v>
                </c:pt>
                <c:pt idx="12008">
                  <c:v>870</c:v>
                </c:pt>
                <c:pt idx="12009">
                  <c:v>870</c:v>
                </c:pt>
                <c:pt idx="12010">
                  <c:v>870</c:v>
                </c:pt>
                <c:pt idx="12011">
                  <c:v>870</c:v>
                </c:pt>
                <c:pt idx="12012">
                  <c:v>870</c:v>
                </c:pt>
                <c:pt idx="12013">
                  <c:v>870</c:v>
                </c:pt>
                <c:pt idx="12014">
                  <c:v>870</c:v>
                </c:pt>
                <c:pt idx="12015">
                  <c:v>870</c:v>
                </c:pt>
                <c:pt idx="12016">
                  <c:v>870</c:v>
                </c:pt>
                <c:pt idx="12017">
                  <c:v>870</c:v>
                </c:pt>
                <c:pt idx="12018">
                  <c:v>870</c:v>
                </c:pt>
                <c:pt idx="12019">
                  <c:v>870</c:v>
                </c:pt>
                <c:pt idx="12020">
                  <c:v>870</c:v>
                </c:pt>
                <c:pt idx="12021">
                  <c:v>870</c:v>
                </c:pt>
                <c:pt idx="12022">
                  <c:v>870</c:v>
                </c:pt>
                <c:pt idx="12023">
                  <c:v>870</c:v>
                </c:pt>
                <c:pt idx="12024">
                  <c:v>870</c:v>
                </c:pt>
                <c:pt idx="12025">
                  <c:v>870</c:v>
                </c:pt>
                <c:pt idx="12026">
                  <c:v>870</c:v>
                </c:pt>
                <c:pt idx="12027">
                  <c:v>870</c:v>
                </c:pt>
                <c:pt idx="12028">
                  <c:v>870</c:v>
                </c:pt>
                <c:pt idx="12029">
                  <c:v>870</c:v>
                </c:pt>
                <c:pt idx="12030">
                  <c:v>870</c:v>
                </c:pt>
                <c:pt idx="12031">
                  <c:v>870</c:v>
                </c:pt>
                <c:pt idx="12032">
                  <c:v>870</c:v>
                </c:pt>
                <c:pt idx="12033">
                  <c:v>870</c:v>
                </c:pt>
                <c:pt idx="12034">
                  <c:v>870</c:v>
                </c:pt>
                <c:pt idx="12035">
                  <c:v>870</c:v>
                </c:pt>
                <c:pt idx="12036">
                  <c:v>870</c:v>
                </c:pt>
                <c:pt idx="12037">
                  <c:v>870</c:v>
                </c:pt>
                <c:pt idx="12038">
                  <c:v>870</c:v>
                </c:pt>
                <c:pt idx="12039">
                  <c:v>870</c:v>
                </c:pt>
                <c:pt idx="12040">
                  <c:v>870</c:v>
                </c:pt>
                <c:pt idx="12041">
                  <c:v>870</c:v>
                </c:pt>
                <c:pt idx="12042">
                  <c:v>870</c:v>
                </c:pt>
                <c:pt idx="12043">
                  <c:v>870</c:v>
                </c:pt>
                <c:pt idx="12044">
                  <c:v>870</c:v>
                </c:pt>
                <c:pt idx="12045">
                  <c:v>870</c:v>
                </c:pt>
                <c:pt idx="12046">
                  <c:v>870</c:v>
                </c:pt>
                <c:pt idx="12047">
                  <c:v>870</c:v>
                </c:pt>
                <c:pt idx="12048">
                  <c:v>870</c:v>
                </c:pt>
                <c:pt idx="12049">
                  <c:v>870</c:v>
                </c:pt>
                <c:pt idx="12050">
                  <c:v>870</c:v>
                </c:pt>
                <c:pt idx="12051">
                  <c:v>870</c:v>
                </c:pt>
                <c:pt idx="12052">
                  <c:v>870</c:v>
                </c:pt>
                <c:pt idx="12053">
                  <c:v>870</c:v>
                </c:pt>
                <c:pt idx="12054">
                  <c:v>870</c:v>
                </c:pt>
                <c:pt idx="12055">
                  <c:v>870</c:v>
                </c:pt>
                <c:pt idx="12056">
                  <c:v>870</c:v>
                </c:pt>
                <c:pt idx="12057">
                  <c:v>870</c:v>
                </c:pt>
                <c:pt idx="12058">
                  <c:v>870</c:v>
                </c:pt>
                <c:pt idx="12059">
                  <c:v>870</c:v>
                </c:pt>
                <c:pt idx="12060">
                  <c:v>870</c:v>
                </c:pt>
                <c:pt idx="12061">
                  <c:v>870</c:v>
                </c:pt>
                <c:pt idx="12062">
                  <c:v>870</c:v>
                </c:pt>
                <c:pt idx="12063">
                  <c:v>870</c:v>
                </c:pt>
                <c:pt idx="12064">
                  <c:v>870</c:v>
                </c:pt>
                <c:pt idx="12065">
                  <c:v>870</c:v>
                </c:pt>
                <c:pt idx="12066">
                  <c:v>870</c:v>
                </c:pt>
                <c:pt idx="12067">
                  <c:v>870</c:v>
                </c:pt>
                <c:pt idx="12068">
                  <c:v>870</c:v>
                </c:pt>
                <c:pt idx="12069">
                  <c:v>870</c:v>
                </c:pt>
                <c:pt idx="12070">
                  <c:v>870</c:v>
                </c:pt>
                <c:pt idx="12071">
                  <c:v>870</c:v>
                </c:pt>
                <c:pt idx="12072">
                  <c:v>870</c:v>
                </c:pt>
                <c:pt idx="12073">
                  <c:v>870</c:v>
                </c:pt>
                <c:pt idx="12074">
                  <c:v>870</c:v>
                </c:pt>
                <c:pt idx="12075">
                  <c:v>870</c:v>
                </c:pt>
                <c:pt idx="12076">
                  <c:v>870</c:v>
                </c:pt>
                <c:pt idx="12077">
                  <c:v>870</c:v>
                </c:pt>
                <c:pt idx="12078">
                  <c:v>870</c:v>
                </c:pt>
                <c:pt idx="12079">
                  <c:v>870</c:v>
                </c:pt>
                <c:pt idx="12080">
                  <c:v>870</c:v>
                </c:pt>
                <c:pt idx="12081">
                  <c:v>870</c:v>
                </c:pt>
                <c:pt idx="12082">
                  <c:v>870</c:v>
                </c:pt>
                <c:pt idx="12083">
                  <c:v>870</c:v>
                </c:pt>
                <c:pt idx="12084">
                  <c:v>870</c:v>
                </c:pt>
                <c:pt idx="12085">
                  <c:v>870</c:v>
                </c:pt>
                <c:pt idx="12086">
                  <c:v>870</c:v>
                </c:pt>
                <c:pt idx="12087">
                  <c:v>870</c:v>
                </c:pt>
                <c:pt idx="12088">
                  <c:v>870</c:v>
                </c:pt>
                <c:pt idx="12089">
                  <c:v>870</c:v>
                </c:pt>
                <c:pt idx="12090">
                  <c:v>870</c:v>
                </c:pt>
                <c:pt idx="12091">
                  <c:v>870</c:v>
                </c:pt>
                <c:pt idx="12092">
                  <c:v>870</c:v>
                </c:pt>
                <c:pt idx="12093">
                  <c:v>870</c:v>
                </c:pt>
                <c:pt idx="12094">
                  <c:v>870</c:v>
                </c:pt>
                <c:pt idx="12095">
                  <c:v>870</c:v>
                </c:pt>
                <c:pt idx="12096">
                  <c:v>870</c:v>
                </c:pt>
                <c:pt idx="12097">
                  <c:v>870</c:v>
                </c:pt>
                <c:pt idx="12098">
                  <c:v>870</c:v>
                </c:pt>
                <c:pt idx="12099">
                  <c:v>870</c:v>
                </c:pt>
                <c:pt idx="12100">
                  <c:v>870</c:v>
                </c:pt>
                <c:pt idx="12101">
                  <c:v>870</c:v>
                </c:pt>
                <c:pt idx="12102">
                  <c:v>870</c:v>
                </c:pt>
                <c:pt idx="12103">
                  <c:v>870</c:v>
                </c:pt>
                <c:pt idx="12104">
                  <c:v>870</c:v>
                </c:pt>
                <c:pt idx="12105">
                  <c:v>870</c:v>
                </c:pt>
                <c:pt idx="12106">
                  <c:v>870</c:v>
                </c:pt>
                <c:pt idx="12107">
                  <c:v>870</c:v>
                </c:pt>
                <c:pt idx="12108">
                  <c:v>870</c:v>
                </c:pt>
                <c:pt idx="12109">
                  <c:v>870</c:v>
                </c:pt>
                <c:pt idx="12110">
                  <c:v>870</c:v>
                </c:pt>
                <c:pt idx="12111">
                  <c:v>870</c:v>
                </c:pt>
                <c:pt idx="12112">
                  <c:v>870</c:v>
                </c:pt>
                <c:pt idx="12113">
                  <c:v>870</c:v>
                </c:pt>
                <c:pt idx="12114">
                  <c:v>870</c:v>
                </c:pt>
                <c:pt idx="12115">
                  <c:v>870</c:v>
                </c:pt>
                <c:pt idx="12116">
                  <c:v>870</c:v>
                </c:pt>
                <c:pt idx="12117">
                  <c:v>870</c:v>
                </c:pt>
                <c:pt idx="12118">
                  <c:v>870</c:v>
                </c:pt>
                <c:pt idx="12119">
                  <c:v>870</c:v>
                </c:pt>
                <c:pt idx="12120">
                  <c:v>870</c:v>
                </c:pt>
                <c:pt idx="12121">
                  <c:v>870</c:v>
                </c:pt>
                <c:pt idx="12122">
                  <c:v>870</c:v>
                </c:pt>
                <c:pt idx="12123">
                  <c:v>870</c:v>
                </c:pt>
                <c:pt idx="12124">
                  <c:v>870</c:v>
                </c:pt>
                <c:pt idx="12125">
                  <c:v>870</c:v>
                </c:pt>
                <c:pt idx="12126">
                  <c:v>870</c:v>
                </c:pt>
                <c:pt idx="12127">
                  <c:v>870</c:v>
                </c:pt>
                <c:pt idx="12128">
                  <c:v>870</c:v>
                </c:pt>
                <c:pt idx="12129">
                  <c:v>870</c:v>
                </c:pt>
                <c:pt idx="12130">
                  <c:v>870</c:v>
                </c:pt>
                <c:pt idx="12131">
                  <c:v>870</c:v>
                </c:pt>
                <c:pt idx="12132">
                  <c:v>870</c:v>
                </c:pt>
                <c:pt idx="12133">
                  <c:v>870</c:v>
                </c:pt>
                <c:pt idx="12134">
                  <c:v>870</c:v>
                </c:pt>
                <c:pt idx="12135">
                  <c:v>870</c:v>
                </c:pt>
                <c:pt idx="12136">
                  <c:v>870</c:v>
                </c:pt>
                <c:pt idx="12137">
                  <c:v>870</c:v>
                </c:pt>
                <c:pt idx="12138">
                  <c:v>870</c:v>
                </c:pt>
                <c:pt idx="12139">
                  <c:v>870</c:v>
                </c:pt>
                <c:pt idx="12140">
                  <c:v>870</c:v>
                </c:pt>
                <c:pt idx="12141">
                  <c:v>870</c:v>
                </c:pt>
                <c:pt idx="12142">
                  <c:v>870</c:v>
                </c:pt>
                <c:pt idx="12143">
                  <c:v>870</c:v>
                </c:pt>
                <c:pt idx="12144">
                  <c:v>870</c:v>
                </c:pt>
                <c:pt idx="12145">
                  <c:v>870</c:v>
                </c:pt>
                <c:pt idx="12146">
                  <c:v>870</c:v>
                </c:pt>
                <c:pt idx="12147">
                  <c:v>870</c:v>
                </c:pt>
                <c:pt idx="12148">
                  <c:v>870</c:v>
                </c:pt>
                <c:pt idx="12149">
                  <c:v>870</c:v>
                </c:pt>
                <c:pt idx="12150">
                  <c:v>870</c:v>
                </c:pt>
                <c:pt idx="12151">
                  <c:v>870</c:v>
                </c:pt>
                <c:pt idx="12152">
                  <c:v>870</c:v>
                </c:pt>
                <c:pt idx="12153">
                  <c:v>870</c:v>
                </c:pt>
                <c:pt idx="12154">
                  <c:v>870</c:v>
                </c:pt>
                <c:pt idx="12155">
                  <c:v>870</c:v>
                </c:pt>
                <c:pt idx="12156">
                  <c:v>870</c:v>
                </c:pt>
                <c:pt idx="12157">
                  <c:v>870</c:v>
                </c:pt>
                <c:pt idx="12158">
                  <c:v>870</c:v>
                </c:pt>
                <c:pt idx="12159">
                  <c:v>870</c:v>
                </c:pt>
                <c:pt idx="12160">
                  <c:v>870</c:v>
                </c:pt>
                <c:pt idx="12161">
                  <c:v>870</c:v>
                </c:pt>
                <c:pt idx="12162">
                  <c:v>870</c:v>
                </c:pt>
                <c:pt idx="12163">
                  <c:v>870</c:v>
                </c:pt>
                <c:pt idx="12164">
                  <c:v>870</c:v>
                </c:pt>
                <c:pt idx="12165">
                  <c:v>870</c:v>
                </c:pt>
                <c:pt idx="12166">
                  <c:v>870</c:v>
                </c:pt>
                <c:pt idx="12167">
                  <c:v>870</c:v>
                </c:pt>
                <c:pt idx="12168">
                  <c:v>870</c:v>
                </c:pt>
                <c:pt idx="12169">
                  <c:v>870</c:v>
                </c:pt>
                <c:pt idx="12170">
                  <c:v>870</c:v>
                </c:pt>
                <c:pt idx="12171">
                  <c:v>870</c:v>
                </c:pt>
                <c:pt idx="12172">
                  <c:v>870</c:v>
                </c:pt>
                <c:pt idx="12173">
                  <c:v>870</c:v>
                </c:pt>
                <c:pt idx="12174">
                  <c:v>870</c:v>
                </c:pt>
                <c:pt idx="12175">
                  <c:v>870</c:v>
                </c:pt>
                <c:pt idx="12176">
                  <c:v>870</c:v>
                </c:pt>
                <c:pt idx="12177">
                  <c:v>870</c:v>
                </c:pt>
                <c:pt idx="12178">
                  <c:v>870</c:v>
                </c:pt>
                <c:pt idx="12179">
                  <c:v>870</c:v>
                </c:pt>
                <c:pt idx="12180">
                  <c:v>870</c:v>
                </c:pt>
                <c:pt idx="12181">
                  <c:v>870</c:v>
                </c:pt>
                <c:pt idx="12182">
                  <c:v>870</c:v>
                </c:pt>
                <c:pt idx="12183">
                  <c:v>870</c:v>
                </c:pt>
                <c:pt idx="12184">
                  <c:v>870</c:v>
                </c:pt>
                <c:pt idx="12185">
                  <c:v>870</c:v>
                </c:pt>
                <c:pt idx="12186">
                  <c:v>870</c:v>
                </c:pt>
                <c:pt idx="12187">
                  <c:v>870</c:v>
                </c:pt>
                <c:pt idx="12188">
                  <c:v>870</c:v>
                </c:pt>
                <c:pt idx="12189">
                  <c:v>870</c:v>
                </c:pt>
                <c:pt idx="12190">
                  <c:v>870</c:v>
                </c:pt>
                <c:pt idx="12191">
                  <c:v>870</c:v>
                </c:pt>
                <c:pt idx="12192">
                  <c:v>870</c:v>
                </c:pt>
                <c:pt idx="12193">
                  <c:v>870</c:v>
                </c:pt>
                <c:pt idx="12194">
                  <c:v>870</c:v>
                </c:pt>
                <c:pt idx="12195">
                  <c:v>870</c:v>
                </c:pt>
                <c:pt idx="12196">
                  <c:v>870</c:v>
                </c:pt>
                <c:pt idx="12197">
                  <c:v>870</c:v>
                </c:pt>
                <c:pt idx="12198">
                  <c:v>870</c:v>
                </c:pt>
                <c:pt idx="12199">
                  <c:v>870</c:v>
                </c:pt>
                <c:pt idx="12200">
                  <c:v>870</c:v>
                </c:pt>
                <c:pt idx="12201">
                  <c:v>870</c:v>
                </c:pt>
                <c:pt idx="12202">
                  <c:v>870</c:v>
                </c:pt>
                <c:pt idx="12203">
                  <c:v>870</c:v>
                </c:pt>
                <c:pt idx="12204">
                  <c:v>870</c:v>
                </c:pt>
                <c:pt idx="12205">
                  <c:v>870</c:v>
                </c:pt>
                <c:pt idx="12206">
                  <c:v>870</c:v>
                </c:pt>
                <c:pt idx="12207">
                  <c:v>870</c:v>
                </c:pt>
                <c:pt idx="12208">
                  <c:v>870</c:v>
                </c:pt>
                <c:pt idx="12209">
                  <c:v>870</c:v>
                </c:pt>
                <c:pt idx="12210">
                  <c:v>870</c:v>
                </c:pt>
                <c:pt idx="12211">
                  <c:v>870</c:v>
                </c:pt>
                <c:pt idx="12212">
                  <c:v>870</c:v>
                </c:pt>
                <c:pt idx="12213">
                  <c:v>870</c:v>
                </c:pt>
                <c:pt idx="12214">
                  <c:v>870</c:v>
                </c:pt>
                <c:pt idx="12215">
                  <c:v>870</c:v>
                </c:pt>
                <c:pt idx="12216">
                  <c:v>870</c:v>
                </c:pt>
                <c:pt idx="12217">
                  <c:v>870</c:v>
                </c:pt>
                <c:pt idx="12218">
                  <c:v>870</c:v>
                </c:pt>
                <c:pt idx="12219">
                  <c:v>870</c:v>
                </c:pt>
                <c:pt idx="12220">
                  <c:v>870</c:v>
                </c:pt>
                <c:pt idx="12221">
                  <c:v>870</c:v>
                </c:pt>
                <c:pt idx="12222">
                  <c:v>870</c:v>
                </c:pt>
                <c:pt idx="12223">
                  <c:v>870</c:v>
                </c:pt>
                <c:pt idx="12224">
                  <c:v>870</c:v>
                </c:pt>
                <c:pt idx="12225">
                  <c:v>870</c:v>
                </c:pt>
                <c:pt idx="12226">
                  <c:v>870</c:v>
                </c:pt>
                <c:pt idx="12227">
                  <c:v>870</c:v>
                </c:pt>
                <c:pt idx="12228">
                  <c:v>870</c:v>
                </c:pt>
                <c:pt idx="12229">
                  <c:v>870</c:v>
                </c:pt>
                <c:pt idx="12230">
                  <c:v>870</c:v>
                </c:pt>
                <c:pt idx="12231">
                  <c:v>870</c:v>
                </c:pt>
                <c:pt idx="12232">
                  <c:v>870</c:v>
                </c:pt>
                <c:pt idx="12233">
                  <c:v>870</c:v>
                </c:pt>
                <c:pt idx="12234">
                  <c:v>870</c:v>
                </c:pt>
                <c:pt idx="12235">
                  <c:v>870</c:v>
                </c:pt>
                <c:pt idx="12236">
                  <c:v>870</c:v>
                </c:pt>
                <c:pt idx="12237">
                  <c:v>870</c:v>
                </c:pt>
                <c:pt idx="12238">
                  <c:v>870</c:v>
                </c:pt>
                <c:pt idx="12239">
                  <c:v>870</c:v>
                </c:pt>
                <c:pt idx="12240">
                  <c:v>870</c:v>
                </c:pt>
                <c:pt idx="12241">
                  <c:v>870</c:v>
                </c:pt>
                <c:pt idx="12242">
                  <c:v>870</c:v>
                </c:pt>
                <c:pt idx="12243">
                  <c:v>870</c:v>
                </c:pt>
                <c:pt idx="12244">
                  <c:v>870</c:v>
                </c:pt>
                <c:pt idx="12245">
                  <c:v>870</c:v>
                </c:pt>
                <c:pt idx="12246">
                  <c:v>870</c:v>
                </c:pt>
                <c:pt idx="12247">
                  <c:v>870</c:v>
                </c:pt>
                <c:pt idx="12248">
                  <c:v>870</c:v>
                </c:pt>
                <c:pt idx="12249">
                  <c:v>870</c:v>
                </c:pt>
                <c:pt idx="12250">
                  <c:v>870</c:v>
                </c:pt>
                <c:pt idx="12251">
                  <c:v>870</c:v>
                </c:pt>
                <c:pt idx="12252">
                  <c:v>870</c:v>
                </c:pt>
                <c:pt idx="12253">
                  <c:v>870</c:v>
                </c:pt>
                <c:pt idx="12254">
                  <c:v>870</c:v>
                </c:pt>
                <c:pt idx="12255">
                  <c:v>870</c:v>
                </c:pt>
                <c:pt idx="12256">
                  <c:v>870</c:v>
                </c:pt>
                <c:pt idx="12257">
                  <c:v>870</c:v>
                </c:pt>
                <c:pt idx="12258">
                  <c:v>870</c:v>
                </c:pt>
                <c:pt idx="12259">
                  <c:v>870</c:v>
                </c:pt>
                <c:pt idx="12260">
                  <c:v>870</c:v>
                </c:pt>
                <c:pt idx="12261">
                  <c:v>870</c:v>
                </c:pt>
                <c:pt idx="12262">
                  <c:v>870</c:v>
                </c:pt>
                <c:pt idx="12263">
                  <c:v>870</c:v>
                </c:pt>
                <c:pt idx="12264">
                  <c:v>870</c:v>
                </c:pt>
                <c:pt idx="12265">
                  <c:v>870</c:v>
                </c:pt>
                <c:pt idx="12266">
                  <c:v>870</c:v>
                </c:pt>
                <c:pt idx="12267">
                  <c:v>870</c:v>
                </c:pt>
                <c:pt idx="12268">
                  <c:v>870</c:v>
                </c:pt>
                <c:pt idx="12269">
                  <c:v>870</c:v>
                </c:pt>
                <c:pt idx="12270">
                  <c:v>870</c:v>
                </c:pt>
                <c:pt idx="12271">
                  <c:v>870</c:v>
                </c:pt>
                <c:pt idx="12272">
                  <c:v>870</c:v>
                </c:pt>
                <c:pt idx="12273">
                  <c:v>870</c:v>
                </c:pt>
                <c:pt idx="12274">
                  <c:v>870</c:v>
                </c:pt>
                <c:pt idx="12275">
                  <c:v>870</c:v>
                </c:pt>
                <c:pt idx="12276">
                  <c:v>870</c:v>
                </c:pt>
                <c:pt idx="12277">
                  <c:v>870</c:v>
                </c:pt>
                <c:pt idx="12278">
                  <c:v>870</c:v>
                </c:pt>
                <c:pt idx="12279">
                  <c:v>870</c:v>
                </c:pt>
                <c:pt idx="12280">
                  <c:v>870</c:v>
                </c:pt>
                <c:pt idx="12281">
                  <c:v>870</c:v>
                </c:pt>
                <c:pt idx="12282">
                  <c:v>870</c:v>
                </c:pt>
                <c:pt idx="12283">
                  <c:v>870</c:v>
                </c:pt>
                <c:pt idx="12284">
                  <c:v>870</c:v>
                </c:pt>
                <c:pt idx="12285">
                  <c:v>870</c:v>
                </c:pt>
                <c:pt idx="12286">
                  <c:v>870</c:v>
                </c:pt>
                <c:pt idx="12287">
                  <c:v>870</c:v>
                </c:pt>
                <c:pt idx="12288">
                  <c:v>870</c:v>
                </c:pt>
                <c:pt idx="12289">
                  <c:v>870</c:v>
                </c:pt>
                <c:pt idx="12290">
                  <c:v>870</c:v>
                </c:pt>
                <c:pt idx="12291">
                  <c:v>870</c:v>
                </c:pt>
                <c:pt idx="12292">
                  <c:v>870</c:v>
                </c:pt>
                <c:pt idx="12293">
                  <c:v>870</c:v>
                </c:pt>
                <c:pt idx="12294">
                  <c:v>870</c:v>
                </c:pt>
                <c:pt idx="12295">
                  <c:v>870</c:v>
                </c:pt>
                <c:pt idx="12296">
                  <c:v>870</c:v>
                </c:pt>
                <c:pt idx="12297">
                  <c:v>870</c:v>
                </c:pt>
                <c:pt idx="12298">
                  <c:v>870</c:v>
                </c:pt>
                <c:pt idx="12299">
                  <c:v>870</c:v>
                </c:pt>
                <c:pt idx="12300">
                  <c:v>870</c:v>
                </c:pt>
                <c:pt idx="12301">
                  <c:v>870</c:v>
                </c:pt>
                <c:pt idx="12302">
                  <c:v>870</c:v>
                </c:pt>
                <c:pt idx="12303">
                  <c:v>870</c:v>
                </c:pt>
                <c:pt idx="12304">
                  <c:v>870</c:v>
                </c:pt>
                <c:pt idx="12305">
                  <c:v>870</c:v>
                </c:pt>
                <c:pt idx="12306">
                  <c:v>870</c:v>
                </c:pt>
                <c:pt idx="12307">
                  <c:v>870</c:v>
                </c:pt>
                <c:pt idx="12308">
                  <c:v>870</c:v>
                </c:pt>
                <c:pt idx="12309">
                  <c:v>870</c:v>
                </c:pt>
                <c:pt idx="12310">
                  <c:v>870</c:v>
                </c:pt>
                <c:pt idx="12311">
                  <c:v>870</c:v>
                </c:pt>
                <c:pt idx="12312">
                  <c:v>870</c:v>
                </c:pt>
                <c:pt idx="12313">
                  <c:v>870</c:v>
                </c:pt>
                <c:pt idx="12314">
                  <c:v>870</c:v>
                </c:pt>
                <c:pt idx="12315">
                  <c:v>870</c:v>
                </c:pt>
                <c:pt idx="12316">
                  <c:v>870</c:v>
                </c:pt>
                <c:pt idx="12317">
                  <c:v>870</c:v>
                </c:pt>
                <c:pt idx="12318">
                  <c:v>870</c:v>
                </c:pt>
                <c:pt idx="12319">
                  <c:v>870</c:v>
                </c:pt>
                <c:pt idx="12320">
                  <c:v>870</c:v>
                </c:pt>
                <c:pt idx="12321">
                  <c:v>870</c:v>
                </c:pt>
                <c:pt idx="12322">
                  <c:v>870</c:v>
                </c:pt>
                <c:pt idx="12323">
                  <c:v>870</c:v>
                </c:pt>
                <c:pt idx="12324">
                  <c:v>870</c:v>
                </c:pt>
                <c:pt idx="12325">
                  <c:v>870</c:v>
                </c:pt>
                <c:pt idx="12326">
                  <c:v>870</c:v>
                </c:pt>
                <c:pt idx="12327">
                  <c:v>870</c:v>
                </c:pt>
                <c:pt idx="12328">
                  <c:v>870</c:v>
                </c:pt>
                <c:pt idx="12329">
                  <c:v>870</c:v>
                </c:pt>
                <c:pt idx="12330">
                  <c:v>870</c:v>
                </c:pt>
                <c:pt idx="12331">
                  <c:v>870</c:v>
                </c:pt>
                <c:pt idx="12332">
                  <c:v>870</c:v>
                </c:pt>
                <c:pt idx="12333">
                  <c:v>870</c:v>
                </c:pt>
                <c:pt idx="12334">
                  <c:v>870</c:v>
                </c:pt>
                <c:pt idx="12335">
                  <c:v>870</c:v>
                </c:pt>
                <c:pt idx="12336">
                  <c:v>870</c:v>
                </c:pt>
                <c:pt idx="12337">
                  <c:v>870</c:v>
                </c:pt>
                <c:pt idx="12338">
                  <c:v>870</c:v>
                </c:pt>
                <c:pt idx="12339">
                  <c:v>870</c:v>
                </c:pt>
                <c:pt idx="12340">
                  <c:v>870</c:v>
                </c:pt>
                <c:pt idx="12341">
                  <c:v>870</c:v>
                </c:pt>
                <c:pt idx="12342">
                  <c:v>870</c:v>
                </c:pt>
                <c:pt idx="12343">
                  <c:v>870</c:v>
                </c:pt>
                <c:pt idx="12344">
                  <c:v>870</c:v>
                </c:pt>
                <c:pt idx="12345">
                  <c:v>870</c:v>
                </c:pt>
                <c:pt idx="12346">
                  <c:v>870</c:v>
                </c:pt>
                <c:pt idx="12347">
                  <c:v>870</c:v>
                </c:pt>
                <c:pt idx="12348">
                  <c:v>870</c:v>
                </c:pt>
                <c:pt idx="12349">
                  <c:v>870</c:v>
                </c:pt>
                <c:pt idx="12350">
                  <c:v>870</c:v>
                </c:pt>
                <c:pt idx="12351">
                  <c:v>870</c:v>
                </c:pt>
                <c:pt idx="12352">
                  <c:v>870</c:v>
                </c:pt>
                <c:pt idx="12353">
                  <c:v>870</c:v>
                </c:pt>
                <c:pt idx="12354">
                  <c:v>870</c:v>
                </c:pt>
                <c:pt idx="12355">
                  <c:v>870</c:v>
                </c:pt>
                <c:pt idx="12356">
                  <c:v>870</c:v>
                </c:pt>
                <c:pt idx="12357">
                  <c:v>870</c:v>
                </c:pt>
                <c:pt idx="12358">
                  <c:v>870</c:v>
                </c:pt>
                <c:pt idx="12359">
                  <c:v>870</c:v>
                </c:pt>
                <c:pt idx="12360">
                  <c:v>870</c:v>
                </c:pt>
                <c:pt idx="12361">
                  <c:v>870</c:v>
                </c:pt>
                <c:pt idx="12362">
                  <c:v>870</c:v>
                </c:pt>
                <c:pt idx="12363">
                  <c:v>870</c:v>
                </c:pt>
                <c:pt idx="12364">
                  <c:v>870</c:v>
                </c:pt>
                <c:pt idx="12365">
                  <c:v>870</c:v>
                </c:pt>
                <c:pt idx="12366">
                  <c:v>870</c:v>
                </c:pt>
                <c:pt idx="12367">
                  <c:v>870</c:v>
                </c:pt>
                <c:pt idx="12368">
                  <c:v>870</c:v>
                </c:pt>
                <c:pt idx="12369">
                  <c:v>870</c:v>
                </c:pt>
                <c:pt idx="12370">
                  <c:v>870</c:v>
                </c:pt>
                <c:pt idx="12371">
                  <c:v>870</c:v>
                </c:pt>
                <c:pt idx="12372">
                  <c:v>870</c:v>
                </c:pt>
                <c:pt idx="12373">
                  <c:v>870</c:v>
                </c:pt>
                <c:pt idx="12374">
                  <c:v>870</c:v>
                </c:pt>
                <c:pt idx="12375">
                  <c:v>870</c:v>
                </c:pt>
                <c:pt idx="12376">
                  <c:v>870</c:v>
                </c:pt>
                <c:pt idx="12377">
                  <c:v>870</c:v>
                </c:pt>
                <c:pt idx="12378">
                  <c:v>870</c:v>
                </c:pt>
                <c:pt idx="12379">
                  <c:v>870</c:v>
                </c:pt>
                <c:pt idx="12380">
                  <c:v>870</c:v>
                </c:pt>
                <c:pt idx="12381">
                  <c:v>870</c:v>
                </c:pt>
                <c:pt idx="12382">
                  <c:v>870</c:v>
                </c:pt>
                <c:pt idx="12383">
                  <c:v>870</c:v>
                </c:pt>
                <c:pt idx="12384">
                  <c:v>870</c:v>
                </c:pt>
                <c:pt idx="12385">
                  <c:v>870</c:v>
                </c:pt>
                <c:pt idx="12386">
                  <c:v>870</c:v>
                </c:pt>
                <c:pt idx="12387">
                  <c:v>870</c:v>
                </c:pt>
                <c:pt idx="12388">
                  <c:v>870</c:v>
                </c:pt>
                <c:pt idx="12389">
                  <c:v>870</c:v>
                </c:pt>
                <c:pt idx="12390">
                  <c:v>870</c:v>
                </c:pt>
                <c:pt idx="12391">
                  <c:v>870</c:v>
                </c:pt>
                <c:pt idx="12392">
                  <c:v>870</c:v>
                </c:pt>
                <c:pt idx="12393">
                  <c:v>870</c:v>
                </c:pt>
                <c:pt idx="12394">
                  <c:v>870</c:v>
                </c:pt>
                <c:pt idx="12395">
                  <c:v>870</c:v>
                </c:pt>
                <c:pt idx="12396">
                  <c:v>870</c:v>
                </c:pt>
                <c:pt idx="12397">
                  <c:v>870</c:v>
                </c:pt>
                <c:pt idx="12398">
                  <c:v>870</c:v>
                </c:pt>
                <c:pt idx="12399">
                  <c:v>870</c:v>
                </c:pt>
                <c:pt idx="12400">
                  <c:v>870</c:v>
                </c:pt>
                <c:pt idx="12401">
                  <c:v>870</c:v>
                </c:pt>
                <c:pt idx="12402">
                  <c:v>870</c:v>
                </c:pt>
                <c:pt idx="12403">
                  <c:v>870</c:v>
                </c:pt>
                <c:pt idx="12404">
                  <c:v>870</c:v>
                </c:pt>
                <c:pt idx="12405">
                  <c:v>870</c:v>
                </c:pt>
                <c:pt idx="12406">
                  <c:v>870</c:v>
                </c:pt>
                <c:pt idx="12407">
                  <c:v>870</c:v>
                </c:pt>
                <c:pt idx="12408">
                  <c:v>870</c:v>
                </c:pt>
                <c:pt idx="12409">
                  <c:v>870</c:v>
                </c:pt>
                <c:pt idx="12410">
                  <c:v>870</c:v>
                </c:pt>
                <c:pt idx="12411">
                  <c:v>870</c:v>
                </c:pt>
                <c:pt idx="12412">
                  <c:v>870</c:v>
                </c:pt>
                <c:pt idx="12413">
                  <c:v>870</c:v>
                </c:pt>
                <c:pt idx="12414">
                  <c:v>870</c:v>
                </c:pt>
                <c:pt idx="12415">
                  <c:v>870</c:v>
                </c:pt>
                <c:pt idx="12416">
                  <c:v>870</c:v>
                </c:pt>
                <c:pt idx="12417">
                  <c:v>870</c:v>
                </c:pt>
                <c:pt idx="12418">
                  <c:v>870</c:v>
                </c:pt>
                <c:pt idx="12419">
                  <c:v>870</c:v>
                </c:pt>
                <c:pt idx="12420">
                  <c:v>870</c:v>
                </c:pt>
                <c:pt idx="12421">
                  <c:v>870</c:v>
                </c:pt>
                <c:pt idx="12422">
                  <c:v>870</c:v>
                </c:pt>
                <c:pt idx="12423">
                  <c:v>870</c:v>
                </c:pt>
                <c:pt idx="12424">
                  <c:v>870</c:v>
                </c:pt>
                <c:pt idx="12425">
                  <c:v>870</c:v>
                </c:pt>
                <c:pt idx="12426">
                  <c:v>870</c:v>
                </c:pt>
                <c:pt idx="12427">
                  <c:v>870</c:v>
                </c:pt>
                <c:pt idx="12428">
                  <c:v>870</c:v>
                </c:pt>
                <c:pt idx="12429">
                  <c:v>870</c:v>
                </c:pt>
                <c:pt idx="12430">
                  <c:v>870</c:v>
                </c:pt>
                <c:pt idx="12431">
                  <c:v>870</c:v>
                </c:pt>
                <c:pt idx="12432">
                  <c:v>870</c:v>
                </c:pt>
                <c:pt idx="12433">
                  <c:v>870</c:v>
                </c:pt>
                <c:pt idx="12434">
                  <c:v>870</c:v>
                </c:pt>
                <c:pt idx="12435">
                  <c:v>870</c:v>
                </c:pt>
                <c:pt idx="12436">
                  <c:v>870</c:v>
                </c:pt>
                <c:pt idx="12437">
                  <c:v>870</c:v>
                </c:pt>
                <c:pt idx="12438">
                  <c:v>870</c:v>
                </c:pt>
                <c:pt idx="12439">
                  <c:v>870</c:v>
                </c:pt>
                <c:pt idx="12440">
                  <c:v>870</c:v>
                </c:pt>
                <c:pt idx="12441">
                  <c:v>870</c:v>
                </c:pt>
                <c:pt idx="12442">
                  <c:v>870</c:v>
                </c:pt>
                <c:pt idx="12443">
                  <c:v>870</c:v>
                </c:pt>
                <c:pt idx="12444">
                  <c:v>870</c:v>
                </c:pt>
                <c:pt idx="12445">
                  <c:v>870</c:v>
                </c:pt>
                <c:pt idx="12446">
                  <c:v>870</c:v>
                </c:pt>
                <c:pt idx="12447">
                  <c:v>870</c:v>
                </c:pt>
                <c:pt idx="12448">
                  <c:v>870</c:v>
                </c:pt>
                <c:pt idx="12449">
                  <c:v>870</c:v>
                </c:pt>
                <c:pt idx="12450">
                  <c:v>870</c:v>
                </c:pt>
                <c:pt idx="12451">
                  <c:v>870</c:v>
                </c:pt>
                <c:pt idx="12452">
                  <c:v>870</c:v>
                </c:pt>
                <c:pt idx="12453">
                  <c:v>870</c:v>
                </c:pt>
                <c:pt idx="12454">
                  <c:v>870</c:v>
                </c:pt>
                <c:pt idx="12455">
                  <c:v>870</c:v>
                </c:pt>
                <c:pt idx="12456">
                  <c:v>870</c:v>
                </c:pt>
                <c:pt idx="12457">
                  <c:v>870</c:v>
                </c:pt>
                <c:pt idx="12458">
                  <c:v>870</c:v>
                </c:pt>
                <c:pt idx="12459">
                  <c:v>870</c:v>
                </c:pt>
                <c:pt idx="12460">
                  <c:v>870</c:v>
                </c:pt>
                <c:pt idx="12461">
                  <c:v>870</c:v>
                </c:pt>
                <c:pt idx="12462">
                  <c:v>870</c:v>
                </c:pt>
                <c:pt idx="12463">
                  <c:v>870</c:v>
                </c:pt>
                <c:pt idx="12464">
                  <c:v>870</c:v>
                </c:pt>
                <c:pt idx="12465">
                  <c:v>870</c:v>
                </c:pt>
                <c:pt idx="12466">
                  <c:v>870</c:v>
                </c:pt>
                <c:pt idx="12467">
                  <c:v>870</c:v>
                </c:pt>
                <c:pt idx="12468">
                  <c:v>870</c:v>
                </c:pt>
                <c:pt idx="12469">
                  <c:v>870</c:v>
                </c:pt>
                <c:pt idx="12470">
                  <c:v>870</c:v>
                </c:pt>
                <c:pt idx="12471">
                  <c:v>870</c:v>
                </c:pt>
                <c:pt idx="12472">
                  <c:v>870</c:v>
                </c:pt>
                <c:pt idx="12473">
                  <c:v>870</c:v>
                </c:pt>
                <c:pt idx="12474">
                  <c:v>870</c:v>
                </c:pt>
                <c:pt idx="12475">
                  <c:v>870</c:v>
                </c:pt>
                <c:pt idx="12476">
                  <c:v>870</c:v>
                </c:pt>
                <c:pt idx="12477">
                  <c:v>870</c:v>
                </c:pt>
                <c:pt idx="12478">
                  <c:v>870</c:v>
                </c:pt>
                <c:pt idx="12479">
                  <c:v>870</c:v>
                </c:pt>
                <c:pt idx="12480">
                  <c:v>870</c:v>
                </c:pt>
                <c:pt idx="12481">
                  <c:v>870</c:v>
                </c:pt>
                <c:pt idx="12482">
                  <c:v>870</c:v>
                </c:pt>
                <c:pt idx="12483">
                  <c:v>870</c:v>
                </c:pt>
                <c:pt idx="12484">
                  <c:v>870</c:v>
                </c:pt>
                <c:pt idx="12485">
                  <c:v>870</c:v>
                </c:pt>
                <c:pt idx="12486">
                  <c:v>870</c:v>
                </c:pt>
                <c:pt idx="12487">
                  <c:v>870</c:v>
                </c:pt>
                <c:pt idx="12488">
                  <c:v>870</c:v>
                </c:pt>
                <c:pt idx="12489">
                  <c:v>870</c:v>
                </c:pt>
                <c:pt idx="12490">
                  <c:v>870</c:v>
                </c:pt>
                <c:pt idx="12491">
                  <c:v>870</c:v>
                </c:pt>
                <c:pt idx="12492">
                  <c:v>870</c:v>
                </c:pt>
                <c:pt idx="12493">
                  <c:v>870</c:v>
                </c:pt>
                <c:pt idx="12494">
                  <c:v>870</c:v>
                </c:pt>
                <c:pt idx="12495">
                  <c:v>870</c:v>
                </c:pt>
                <c:pt idx="12496">
                  <c:v>870</c:v>
                </c:pt>
                <c:pt idx="12497">
                  <c:v>870</c:v>
                </c:pt>
                <c:pt idx="12498">
                  <c:v>870</c:v>
                </c:pt>
                <c:pt idx="12499">
                  <c:v>870</c:v>
                </c:pt>
                <c:pt idx="12500">
                  <c:v>870</c:v>
                </c:pt>
                <c:pt idx="12501">
                  <c:v>870</c:v>
                </c:pt>
                <c:pt idx="12502">
                  <c:v>870</c:v>
                </c:pt>
                <c:pt idx="12503">
                  <c:v>870</c:v>
                </c:pt>
                <c:pt idx="12504">
                  <c:v>870</c:v>
                </c:pt>
                <c:pt idx="12505">
                  <c:v>870</c:v>
                </c:pt>
                <c:pt idx="12506">
                  <c:v>870</c:v>
                </c:pt>
                <c:pt idx="12507">
                  <c:v>870</c:v>
                </c:pt>
                <c:pt idx="12508">
                  <c:v>870</c:v>
                </c:pt>
                <c:pt idx="12509">
                  <c:v>870</c:v>
                </c:pt>
                <c:pt idx="12510">
                  <c:v>870</c:v>
                </c:pt>
                <c:pt idx="12511">
                  <c:v>870</c:v>
                </c:pt>
                <c:pt idx="12512">
                  <c:v>870</c:v>
                </c:pt>
                <c:pt idx="12513">
                  <c:v>870</c:v>
                </c:pt>
                <c:pt idx="12514">
                  <c:v>870</c:v>
                </c:pt>
                <c:pt idx="12515">
                  <c:v>870</c:v>
                </c:pt>
                <c:pt idx="12516">
                  <c:v>870</c:v>
                </c:pt>
                <c:pt idx="12517">
                  <c:v>870</c:v>
                </c:pt>
                <c:pt idx="12518">
                  <c:v>870</c:v>
                </c:pt>
                <c:pt idx="12519">
                  <c:v>870</c:v>
                </c:pt>
                <c:pt idx="12520">
                  <c:v>870</c:v>
                </c:pt>
                <c:pt idx="12521">
                  <c:v>870</c:v>
                </c:pt>
                <c:pt idx="12522">
                  <c:v>870</c:v>
                </c:pt>
                <c:pt idx="12523">
                  <c:v>870</c:v>
                </c:pt>
                <c:pt idx="12524">
                  <c:v>870</c:v>
                </c:pt>
                <c:pt idx="12525">
                  <c:v>870</c:v>
                </c:pt>
                <c:pt idx="12526">
                  <c:v>870</c:v>
                </c:pt>
                <c:pt idx="12527">
                  <c:v>870</c:v>
                </c:pt>
                <c:pt idx="12528">
                  <c:v>870</c:v>
                </c:pt>
                <c:pt idx="12529">
                  <c:v>870</c:v>
                </c:pt>
                <c:pt idx="12530">
                  <c:v>870</c:v>
                </c:pt>
                <c:pt idx="12531">
                  <c:v>870</c:v>
                </c:pt>
                <c:pt idx="12532">
                  <c:v>870</c:v>
                </c:pt>
                <c:pt idx="12533">
                  <c:v>870</c:v>
                </c:pt>
                <c:pt idx="12534">
                  <c:v>870</c:v>
                </c:pt>
                <c:pt idx="12535">
                  <c:v>870</c:v>
                </c:pt>
                <c:pt idx="12536">
                  <c:v>870</c:v>
                </c:pt>
                <c:pt idx="12537">
                  <c:v>870</c:v>
                </c:pt>
                <c:pt idx="12538">
                  <c:v>870</c:v>
                </c:pt>
                <c:pt idx="12539">
                  <c:v>870</c:v>
                </c:pt>
                <c:pt idx="12540">
                  <c:v>870</c:v>
                </c:pt>
                <c:pt idx="12541">
                  <c:v>870</c:v>
                </c:pt>
                <c:pt idx="12542">
                  <c:v>870</c:v>
                </c:pt>
                <c:pt idx="12543">
                  <c:v>870</c:v>
                </c:pt>
                <c:pt idx="12544">
                  <c:v>870</c:v>
                </c:pt>
                <c:pt idx="12545">
                  <c:v>870</c:v>
                </c:pt>
                <c:pt idx="12546">
                  <c:v>870</c:v>
                </c:pt>
                <c:pt idx="12547">
                  <c:v>870</c:v>
                </c:pt>
                <c:pt idx="12548">
                  <c:v>870</c:v>
                </c:pt>
                <c:pt idx="12549">
                  <c:v>870</c:v>
                </c:pt>
                <c:pt idx="12550">
                  <c:v>870</c:v>
                </c:pt>
                <c:pt idx="12551">
                  <c:v>870</c:v>
                </c:pt>
                <c:pt idx="12552">
                  <c:v>870</c:v>
                </c:pt>
                <c:pt idx="12553">
                  <c:v>870</c:v>
                </c:pt>
                <c:pt idx="12554">
                  <c:v>870</c:v>
                </c:pt>
                <c:pt idx="12555">
                  <c:v>870</c:v>
                </c:pt>
                <c:pt idx="12556">
                  <c:v>870</c:v>
                </c:pt>
                <c:pt idx="12557">
                  <c:v>870</c:v>
                </c:pt>
                <c:pt idx="12558">
                  <c:v>870</c:v>
                </c:pt>
                <c:pt idx="12559">
                  <c:v>870</c:v>
                </c:pt>
                <c:pt idx="12560">
                  <c:v>870</c:v>
                </c:pt>
                <c:pt idx="12561">
                  <c:v>870</c:v>
                </c:pt>
                <c:pt idx="12562">
                  <c:v>870</c:v>
                </c:pt>
                <c:pt idx="12563">
                  <c:v>870</c:v>
                </c:pt>
                <c:pt idx="12564">
                  <c:v>870</c:v>
                </c:pt>
                <c:pt idx="12565">
                  <c:v>870</c:v>
                </c:pt>
                <c:pt idx="12566">
                  <c:v>870</c:v>
                </c:pt>
                <c:pt idx="12567">
                  <c:v>870</c:v>
                </c:pt>
                <c:pt idx="12568">
                  <c:v>870</c:v>
                </c:pt>
                <c:pt idx="12569">
                  <c:v>870</c:v>
                </c:pt>
                <c:pt idx="12570">
                  <c:v>870</c:v>
                </c:pt>
                <c:pt idx="12571">
                  <c:v>870</c:v>
                </c:pt>
                <c:pt idx="12572">
                  <c:v>870</c:v>
                </c:pt>
                <c:pt idx="12573">
                  <c:v>870</c:v>
                </c:pt>
                <c:pt idx="12574">
                  <c:v>870</c:v>
                </c:pt>
                <c:pt idx="12575">
                  <c:v>870</c:v>
                </c:pt>
                <c:pt idx="12576">
                  <c:v>870</c:v>
                </c:pt>
                <c:pt idx="12577">
                  <c:v>870</c:v>
                </c:pt>
                <c:pt idx="12578">
                  <c:v>870</c:v>
                </c:pt>
                <c:pt idx="12579">
                  <c:v>870</c:v>
                </c:pt>
                <c:pt idx="12580">
                  <c:v>870</c:v>
                </c:pt>
                <c:pt idx="12581">
                  <c:v>870</c:v>
                </c:pt>
                <c:pt idx="12582">
                  <c:v>870</c:v>
                </c:pt>
                <c:pt idx="12583">
                  <c:v>870</c:v>
                </c:pt>
                <c:pt idx="12584">
                  <c:v>870</c:v>
                </c:pt>
                <c:pt idx="12585">
                  <c:v>870</c:v>
                </c:pt>
                <c:pt idx="12586">
                  <c:v>870</c:v>
                </c:pt>
                <c:pt idx="12587">
                  <c:v>870</c:v>
                </c:pt>
                <c:pt idx="12588">
                  <c:v>870</c:v>
                </c:pt>
                <c:pt idx="12589">
                  <c:v>870</c:v>
                </c:pt>
                <c:pt idx="12590">
                  <c:v>870</c:v>
                </c:pt>
                <c:pt idx="12591">
                  <c:v>870</c:v>
                </c:pt>
                <c:pt idx="12592">
                  <c:v>870</c:v>
                </c:pt>
                <c:pt idx="12593">
                  <c:v>870</c:v>
                </c:pt>
                <c:pt idx="12594">
                  <c:v>870</c:v>
                </c:pt>
                <c:pt idx="12595">
                  <c:v>870</c:v>
                </c:pt>
                <c:pt idx="12596">
                  <c:v>870</c:v>
                </c:pt>
                <c:pt idx="12597">
                  <c:v>870</c:v>
                </c:pt>
                <c:pt idx="12598">
                  <c:v>870</c:v>
                </c:pt>
                <c:pt idx="12599">
                  <c:v>870</c:v>
                </c:pt>
                <c:pt idx="12600">
                  <c:v>870</c:v>
                </c:pt>
                <c:pt idx="12601">
                  <c:v>870</c:v>
                </c:pt>
                <c:pt idx="12602">
                  <c:v>870</c:v>
                </c:pt>
                <c:pt idx="12603">
                  <c:v>870</c:v>
                </c:pt>
                <c:pt idx="12604">
                  <c:v>870</c:v>
                </c:pt>
                <c:pt idx="12605">
                  <c:v>870</c:v>
                </c:pt>
                <c:pt idx="12606">
                  <c:v>870</c:v>
                </c:pt>
                <c:pt idx="12607">
                  <c:v>870</c:v>
                </c:pt>
                <c:pt idx="12608">
                  <c:v>870</c:v>
                </c:pt>
                <c:pt idx="12609">
                  <c:v>870</c:v>
                </c:pt>
                <c:pt idx="12610">
                  <c:v>870</c:v>
                </c:pt>
                <c:pt idx="12611">
                  <c:v>870</c:v>
                </c:pt>
                <c:pt idx="12612">
                  <c:v>870</c:v>
                </c:pt>
                <c:pt idx="12613">
                  <c:v>870</c:v>
                </c:pt>
                <c:pt idx="12614">
                  <c:v>870</c:v>
                </c:pt>
                <c:pt idx="12615">
                  <c:v>870</c:v>
                </c:pt>
                <c:pt idx="12616">
                  <c:v>870</c:v>
                </c:pt>
                <c:pt idx="12617">
                  <c:v>870</c:v>
                </c:pt>
                <c:pt idx="12618">
                  <c:v>870</c:v>
                </c:pt>
                <c:pt idx="12619">
                  <c:v>870</c:v>
                </c:pt>
                <c:pt idx="12620">
                  <c:v>870</c:v>
                </c:pt>
                <c:pt idx="12621">
                  <c:v>870</c:v>
                </c:pt>
                <c:pt idx="12622">
                  <c:v>870</c:v>
                </c:pt>
                <c:pt idx="12623">
                  <c:v>870</c:v>
                </c:pt>
                <c:pt idx="12624">
                  <c:v>870</c:v>
                </c:pt>
                <c:pt idx="12625">
                  <c:v>870</c:v>
                </c:pt>
                <c:pt idx="12626">
                  <c:v>870</c:v>
                </c:pt>
                <c:pt idx="12627">
                  <c:v>870</c:v>
                </c:pt>
                <c:pt idx="12628">
                  <c:v>870</c:v>
                </c:pt>
                <c:pt idx="12629">
                  <c:v>870</c:v>
                </c:pt>
                <c:pt idx="12630">
                  <c:v>870</c:v>
                </c:pt>
                <c:pt idx="12631">
                  <c:v>870</c:v>
                </c:pt>
                <c:pt idx="12632">
                  <c:v>870</c:v>
                </c:pt>
                <c:pt idx="12633">
                  <c:v>870</c:v>
                </c:pt>
                <c:pt idx="12634">
                  <c:v>870</c:v>
                </c:pt>
                <c:pt idx="12635">
                  <c:v>870</c:v>
                </c:pt>
                <c:pt idx="12636">
                  <c:v>870</c:v>
                </c:pt>
                <c:pt idx="12637">
                  <c:v>870</c:v>
                </c:pt>
                <c:pt idx="12638">
                  <c:v>870</c:v>
                </c:pt>
                <c:pt idx="12639">
                  <c:v>870</c:v>
                </c:pt>
                <c:pt idx="12640">
                  <c:v>870</c:v>
                </c:pt>
                <c:pt idx="12641">
                  <c:v>870</c:v>
                </c:pt>
                <c:pt idx="12642">
                  <c:v>870</c:v>
                </c:pt>
                <c:pt idx="12643">
                  <c:v>870</c:v>
                </c:pt>
                <c:pt idx="12644">
                  <c:v>870</c:v>
                </c:pt>
                <c:pt idx="12645">
                  <c:v>870</c:v>
                </c:pt>
                <c:pt idx="12646">
                  <c:v>870</c:v>
                </c:pt>
                <c:pt idx="12647">
                  <c:v>870</c:v>
                </c:pt>
                <c:pt idx="12648">
                  <c:v>870</c:v>
                </c:pt>
                <c:pt idx="12649">
                  <c:v>870</c:v>
                </c:pt>
                <c:pt idx="12650">
                  <c:v>870</c:v>
                </c:pt>
                <c:pt idx="12651">
                  <c:v>870</c:v>
                </c:pt>
                <c:pt idx="12652">
                  <c:v>870</c:v>
                </c:pt>
                <c:pt idx="12653">
                  <c:v>870</c:v>
                </c:pt>
                <c:pt idx="12654">
                  <c:v>870</c:v>
                </c:pt>
                <c:pt idx="12655">
                  <c:v>870</c:v>
                </c:pt>
                <c:pt idx="12656">
                  <c:v>870</c:v>
                </c:pt>
                <c:pt idx="12657">
                  <c:v>870</c:v>
                </c:pt>
                <c:pt idx="12658">
                  <c:v>870</c:v>
                </c:pt>
                <c:pt idx="12659">
                  <c:v>870</c:v>
                </c:pt>
                <c:pt idx="12660">
                  <c:v>870</c:v>
                </c:pt>
                <c:pt idx="12661">
                  <c:v>870</c:v>
                </c:pt>
                <c:pt idx="12662">
                  <c:v>870</c:v>
                </c:pt>
                <c:pt idx="12663">
                  <c:v>870</c:v>
                </c:pt>
                <c:pt idx="12664">
                  <c:v>870</c:v>
                </c:pt>
                <c:pt idx="12665">
                  <c:v>870</c:v>
                </c:pt>
                <c:pt idx="12666">
                  <c:v>870</c:v>
                </c:pt>
                <c:pt idx="12667">
                  <c:v>870</c:v>
                </c:pt>
                <c:pt idx="12668">
                  <c:v>870</c:v>
                </c:pt>
                <c:pt idx="12669">
                  <c:v>870</c:v>
                </c:pt>
                <c:pt idx="12670">
                  <c:v>870</c:v>
                </c:pt>
                <c:pt idx="12671">
                  <c:v>870</c:v>
                </c:pt>
                <c:pt idx="12672">
                  <c:v>870</c:v>
                </c:pt>
                <c:pt idx="12673">
                  <c:v>870</c:v>
                </c:pt>
                <c:pt idx="12674">
                  <c:v>870</c:v>
                </c:pt>
                <c:pt idx="12675">
                  <c:v>870</c:v>
                </c:pt>
                <c:pt idx="12676">
                  <c:v>870</c:v>
                </c:pt>
                <c:pt idx="12677">
                  <c:v>870</c:v>
                </c:pt>
                <c:pt idx="12678">
                  <c:v>870</c:v>
                </c:pt>
                <c:pt idx="12679">
                  <c:v>870</c:v>
                </c:pt>
                <c:pt idx="12680">
                  <c:v>870</c:v>
                </c:pt>
                <c:pt idx="12681">
                  <c:v>870</c:v>
                </c:pt>
                <c:pt idx="12682">
                  <c:v>870</c:v>
                </c:pt>
                <c:pt idx="12683">
                  <c:v>870</c:v>
                </c:pt>
                <c:pt idx="12684">
                  <c:v>870</c:v>
                </c:pt>
                <c:pt idx="12685">
                  <c:v>870</c:v>
                </c:pt>
                <c:pt idx="12686">
                  <c:v>870</c:v>
                </c:pt>
                <c:pt idx="12687">
                  <c:v>870</c:v>
                </c:pt>
                <c:pt idx="12688">
                  <c:v>870</c:v>
                </c:pt>
                <c:pt idx="12689">
                  <c:v>870</c:v>
                </c:pt>
                <c:pt idx="12690">
                  <c:v>870</c:v>
                </c:pt>
                <c:pt idx="12691">
                  <c:v>870</c:v>
                </c:pt>
                <c:pt idx="12692">
                  <c:v>870</c:v>
                </c:pt>
                <c:pt idx="12693">
                  <c:v>870</c:v>
                </c:pt>
                <c:pt idx="12694">
                  <c:v>870</c:v>
                </c:pt>
                <c:pt idx="12695">
                  <c:v>870</c:v>
                </c:pt>
                <c:pt idx="12696">
                  <c:v>870</c:v>
                </c:pt>
                <c:pt idx="12697">
                  <c:v>870</c:v>
                </c:pt>
                <c:pt idx="12698">
                  <c:v>870</c:v>
                </c:pt>
                <c:pt idx="12699">
                  <c:v>870</c:v>
                </c:pt>
                <c:pt idx="12700">
                  <c:v>870</c:v>
                </c:pt>
                <c:pt idx="12701">
                  <c:v>870</c:v>
                </c:pt>
                <c:pt idx="12702">
                  <c:v>870</c:v>
                </c:pt>
                <c:pt idx="12703">
                  <c:v>870</c:v>
                </c:pt>
                <c:pt idx="12704">
                  <c:v>870</c:v>
                </c:pt>
                <c:pt idx="12705">
                  <c:v>870</c:v>
                </c:pt>
                <c:pt idx="12706">
                  <c:v>870</c:v>
                </c:pt>
                <c:pt idx="12707">
                  <c:v>870</c:v>
                </c:pt>
                <c:pt idx="12708">
                  <c:v>870</c:v>
                </c:pt>
                <c:pt idx="12709">
                  <c:v>870</c:v>
                </c:pt>
                <c:pt idx="12710">
                  <c:v>870</c:v>
                </c:pt>
                <c:pt idx="12711">
                  <c:v>870</c:v>
                </c:pt>
                <c:pt idx="12712">
                  <c:v>870</c:v>
                </c:pt>
                <c:pt idx="12713">
                  <c:v>870</c:v>
                </c:pt>
                <c:pt idx="12714">
                  <c:v>870</c:v>
                </c:pt>
                <c:pt idx="12715">
                  <c:v>870</c:v>
                </c:pt>
                <c:pt idx="12716">
                  <c:v>870</c:v>
                </c:pt>
                <c:pt idx="12717">
                  <c:v>870</c:v>
                </c:pt>
                <c:pt idx="12718">
                  <c:v>870</c:v>
                </c:pt>
                <c:pt idx="12719">
                  <c:v>870</c:v>
                </c:pt>
                <c:pt idx="12720">
                  <c:v>870</c:v>
                </c:pt>
                <c:pt idx="12721">
                  <c:v>870</c:v>
                </c:pt>
                <c:pt idx="12722">
                  <c:v>870</c:v>
                </c:pt>
                <c:pt idx="12723">
                  <c:v>870</c:v>
                </c:pt>
                <c:pt idx="12724">
                  <c:v>870</c:v>
                </c:pt>
                <c:pt idx="12725">
                  <c:v>870</c:v>
                </c:pt>
                <c:pt idx="12726">
                  <c:v>870</c:v>
                </c:pt>
                <c:pt idx="12727">
                  <c:v>870</c:v>
                </c:pt>
                <c:pt idx="12728">
                  <c:v>870</c:v>
                </c:pt>
                <c:pt idx="12729">
                  <c:v>870</c:v>
                </c:pt>
                <c:pt idx="12730">
                  <c:v>870</c:v>
                </c:pt>
                <c:pt idx="12731">
                  <c:v>870</c:v>
                </c:pt>
                <c:pt idx="12732">
                  <c:v>870</c:v>
                </c:pt>
                <c:pt idx="12733">
                  <c:v>870</c:v>
                </c:pt>
                <c:pt idx="12734">
                  <c:v>870</c:v>
                </c:pt>
                <c:pt idx="12735">
                  <c:v>870</c:v>
                </c:pt>
                <c:pt idx="12736">
                  <c:v>870</c:v>
                </c:pt>
                <c:pt idx="12737">
                  <c:v>870</c:v>
                </c:pt>
                <c:pt idx="12738">
                  <c:v>870</c:v>
                </c:pt>
                <c:pt idx="12739">
                  <c:v>870</c:v>
                </c:pt>
                <c:pt idx="12740">
                  <c:v>870</c:v>
                </c:pt>
                <c:pt idx="12741">
                  <c:v>870</c:v>
                </c:pt>
                <c:pt idx="12742">
                  <c:v>870</c:v>
                </c:pt>
                <c:pt idx="12743">
                  <c:v>870</c:v>
                </c:pt>
                <c:pt idx="12744">
                  <c:v>870</c:v>
                </c:pt>
                <c:pt idx="12745">
                  <c:v>870</c:v>
                </c:pt>
                <c:pt idx="12746">
                  <c:v>870</c:v>
                </c:pt>
                <c:pt idx="12747">
                  <c:v>870</c:v>
                </c:pt>
                <c:pt idx="12748">
                  <c:v>870</c:v>
                </c:pt>
                <c:pt idx="12749">
                  <c:v>870</c:v>
                </c:pt>
                <c:pt idx="12750">
                  <c:v>870</c:v>
                </c:pt>
                <c:pt idx="12751">
                  <c:v>870</c:v>
                </c:pt>
                <c:pt idx="12752">
                  <c:v>870</c:v>
                </c:pt>
                <c:pt idx="12753">
                  <c:v>870</c:v>
                </c:pt>
                <c:pt idx="12754">
                  <c:v>870</c:v>
                </c:pt>
                <c:pt idx="12755">
                  <c:v>870</c:v>
                </c:pt>
                <c:pt idx="12756">
                  <c:v>870</c:v>
                </c:pt>
                <c:pt idx="12757">
                  <c:v>870</c:v>
                </c:pt>
                <c:pt idx="12758">
                  <c:v>870</c:v>
                </c:pt>
                <c:pt idx="12759">
                  <c:v>870</c:v>
                </c:pt>
                <c:pt idx="12760">
                  <c:v>870</c:v>
                </c:pt>
                <c:pt idx="12761">
                  <c:v>870</c:v>
                </c:pt>
                <c:pt idx="12762">
                  <c:v>870</c:v>
                </c:pt>
                <c:pt idx="12763">
                  <c:v>870</c:v>
                </c:pt>
                <c:pt idx="12764">
                  <c:v>870</c:v>
                </c:pt>
                <c:pt idx="12765">
                  <c:v>870</c:v>
                </c:pt>
                <c:pt idx="12766">
                  <c:v>870</c:v>
                </c:pt>
                <c:pt idx="12767">
                  <c:v>870</c:v>
                </c:pt>
                <c:pt idx="12768">
                  <c:v>870</c:v>
                </c:pt>
                <c:pt idx="12769">
                  <c:v>870</c:v>
                </c:pt>
                <c:pt idx="12770">
                  <c:v>870</c:v>
                </c:pt>
                <c:pt idx="12771">
                  <c:v>870</c:v>
                </c:pt>
                <c:pt idx="12772">
                  <c:v>870</c:v>
                </c:pt>
                <c:pt idx="12773">
                  <c:v>870</c:v>
                </c:pt>
                <c:pt idx="12774">
                  <c:v>870</c:v>
                </c:pt>
                <c:pt idx="12775">
                  <c:v>870</c:v>
                </c:pt>
                <c:pt idx="12776">
                  <c:v>870</c:v>
                </c:pt>
                <c:pt idx="12777">
                  <c:v>870</c:v>
                </c:pt>
                <c:pt idx="12778">
                  <c:v>870</c:v>
                </c:pt>
                <c:pt idx="12779">
                  <c:v>870</c:v>
                </c:pt>
                <c:pt idx="12780">
                  <c:v>870</c:v>
                </c:pt>
                <c:pt idx="12781">
                  <c:v>870</c:v>
                </c:pt>
                <c:pt idx="12782">
                  <c:v>870</c:v>
                </c:pt>
                <c:pt idx="12783">
                  <c:v>870</c:v>
                </c:pt>
                <c:pt idx="12784">
                  <c:v>870</c:v>
                </c:pt>
                <c:pt idx="12785">
                  <c:v>870</c:v>
                </c:pt>
                <c:pt idx="12786">
                  <c:v>870</c:v>
                </c:pt>
                <c:pt idx="12787">
                  <c:v>870</c:v>
                </c:pt>
                <c:pt idx="12788">
                  <c:v>870</c:v>
                </c:pt>
                <c:pt idx="12789">
                  <c:v>870</c:v>
                </c:pt>
                <c:pt idx="12790">
                  <c:v>870</c:v>
                </c:pt>
                <c:pt idx="12791">
                  <c:v>870</c:v>
                </c:pt>
                <c:pt idx="12792">
                  <c:v>870</c:v>
                </c:pt>
                <c:pt idx="12793">
                  <c:v>870</c:v>
                </c:pt>
                <c:pt idx="12794">
                  <c:v>870</c:v>
                </c:pt>
                <c:pt idx="12795">
                  <c:v>870</c:v>
                </c:pt>
                <c:pt idx="12796">
                  <c:v>870</c:v>
                </c:pt>
                <c:pt idx="12797">
                  <c:v>870</c:v>
                </c:pt>
                <c:pt idx="12798">
                  <c:v>870</c:v>
                </c:pt>
                <c:pt idx="12799">
                  <c:v>870</c:v>
                </c:pt>
                <c:pt idx="12800">
                  <c:v>870</c:v>
                </c:pt>
                <c:pt idx="12801">
                  <c:v>870</c:v>
                </c:pt>
                <c:pt idx="12802">
                  <c:v>870</c:v>
                </c:pt>
                <c:pt idx="12803">
                  <c:v>870</c:v>
                </c:pt>
                <c:pt idx="12804">
                  <c:v>870</c:v>
                </c:pt>
                <c:pt idx="12805">
                  <c:v>870</c:v>
                </c:pt>
                <c:pt idx="12806">
                  <c:v>870</c:v>
                </c:pt>
                <c:pt idx="12807">
                  <c:v>870</c:v>
                </c:pt>
                <c:pt idx="12808">
                  <c:v>870</c:v>
                </c:pt>
                <c:pt idx="12809">
                  <c:v>870</c:v>
                </c:pt>
                <c:pt idx="12810">
                  <c:v>870</c:v>
                </c:pt>
                <c:pt idx="12811">
                  <c:v>870</c:v>
                </c:pt>
                <c:pt idx="12812">
                  <c:v>870</c:v>
                </c:pt>
                <c:pt idx="12813">
                  <c:v>870</c:v>
                </c:pt>
                <c:pt idx="12814">
                  <c:v>870</c:v>
                </c:pt>
                <c:pt idx="12815">
                  <c:v>870</c:v>
                </c:pt>
                <c:pt idx="12816">
                  <c:v>870</c:v>
                </c:pt>
                <c:pt idx="12817">
                  <c:v>870</c:v>
                </c:pt>
                <c:pt idx="12818">
                  <c:v>870</c:v>
                </c:pt>
                <c:pt idx="12819">
                  <c:v>870</c:v>
                </c:pt>
                <c:pt idx="12820">
                  <c:v>870</c:v>
                </c:pt>
                <c:pt idx="12821">
                  <c:v>870</c:v>
                </c:pt>
                <c:pt idx="12822">
                  <c:v>870</c:v>
                </c:pt>
                <c:pt idx="12823">
                  <c:v>870</c:v>
                </c:pt>
                <c:pt idx="12824">
                  <c:v>870</c:v>
                </c:pt>
                <c:pt idx="12825">
                  <c:v>870</c:v>
                </c:pt>
                <c:pt idx="12826">
                  <c:v>870</c:v>
                </c:pt>
                <c:pt idx="12827">
                  <c:v>870</c:v>
                </c:pt>
                <c:pt idx="12828">
                  <c:v>870</c:v>
                </c:pt>
                <c:pt idx="12829">
                  <c:v>870</c:v>
                </c:pt>
                <c:pt idx="12830">
                  <c:v>870</c:v>
                </c:pt>
                <c:pt idx="12831">
                  <c:v>870</c:v>
                </c:pt>
                <c:pt idx="12832">
                  <c:v>870</c:v>
                </c:pt>
                <c:pt idx="12833">
                  <c:v>870</c:v>
                </c:pt>
                <c:pt idx="12834">
                  <c:v>870</c:v>
                </c:pt>
                <c:pt idx="12835">
                  <c:v>870</c:v>
                </c:pt>
                <c:pt idx="12836">
                  <c:v>870</c:v>
                </c:pt>
                <c:pt idx="12837">
                  <c:v>870</c:v>
                </c:pt>
                <c:pt idx="12838">
                  <c:v>870</c:v>
                </c:pt>
                <c:pt idx="12839">
                  <c:v>870</c:v>
                </c:pt>
                <c:pt idx="12840">
                  <c:v>870</c:v>
                </c:pt>
                <c:pt idx="12841">
                  <c:v>870</c:v>
                </c:pt>
                <c:pt idx="12842">
                  <c:v>870</c:v>
                </c:pt>
                <c:pt idx="12843">
                  <c:v>870</c:v>
                </c:pt>
                <c:pt idx="12844">
                  <c:v>870</c:v>
                </c:pt>
                <c:pt idx="12845">
                  <c:v>870</c:v>
                </c:pt>
                <c:pt idx="12846">
                  <c:v>870</c:v>
                </c:pt>
                <c:pt idx="12847">
                  <c:v>870</c:v>
                </c:pt>
                <c:pt idx="12848">
                  <c:v>870</c:v>
                </c:pt>
                <c:pt idx="12849">
                  <c:v>870</c:v>
                </c:pt>
                <c:pt idx="12850">
                  <c:v>870</c:v>
                </c:pt>
                <c:pt idx="12851">
                  <c:v>870</c:v>
                </c:pt>
                <c:pt idx="12852">
                  <c:v>870</c:v>
                </c:pt>
                <c:pt idx="12853">
                  <c:v>870</c:v>
                </c:pt>
                <c:pt idx="12854">
                  <c:v>870</c:v>
                </c:pt>
                <c:pt idx="12855">
                  <c:v>870</c:v>
                </c:pt>
                <c:pt idx="12856">
                  <c:v>870</c:v>
                </c:pt>
                <c:pt idx="12857">
                  <c:v>870</c:v>
                </c:pt>
                <c:pt idx="12858">
                  <c:v>870</c:v>
                </c:pt>
                <c:pt idx="12859">
                  <c:v>870</c:v>
                </c:pt>
                <c:pt idx="12860">
                  <c:v>870</c:v>
                </c:pt>
                <c:pt idx="12861">
                  <c:v>870</c:v>
                </c:pt>
                <c:pt idx="12862">
                  <c:v>870</c:v>
                </c:pt>
                <c:pt idx="12863">
                  <c:v>870</c:v>
                </c:pt>
                <c:pt idx="12864">
                  <c:v>870</c:v>
                </c:pt>
                <c:pt idx="12865">
                  <c:v>870</c:v>
                </c:pt>
                <c:pt idx="12866">
                  <c:v>870</c:v>
                </c:pt>
                <c:pt idx="12867">
                  <c:v>870</c:v>
                </c:pt>
                <c:pt idx="12868">
                  <c:v>870</c:v>
                </c:pt>
                <c:pt idx="12869">
                  <c:v>870</c:v>
                </c:pt>
                <c:pt idx="12870">
                  <c:v>870</c:v>
                </c:pt>
                <c:pt idx="12871">
                  <c:v>870</c:v>
                </c:pt>
                <c:pt idx="12872">
                  <c:v>870</c:v>
                </c:pt>
                <c:pt idx="12873">
                  <c:v>870</c:v>
                </c:pt>
                <c:pt idx="12874">
                  <c:v>870</c:v>
                </c:pt>
                <c:pt idx="12875">
                  <c:v>870</c:v>
                </c:pt>
                <c:pt idx="12876">
                  <c:v>870</c:v>
                </c:pt>
                <c:pt idx="12877">
                  <c:v>870</c:v>
                </c:pt>
                <c:pt idx="12878">
                  <c:v>870</c:v>
                </c:pt>
                <c:pt idx="12879">
                  <c:v>870</c:v>
                </c:pt>
                <c:pt idx="12880">
                  <c:v>870</c:v>
                </c:pt>
                <c:pt idx="12881">
                  <c:v>870</c:v>
                </c:pt>
                <c:pt idx="12882">
                  <c:v>870</c:v>
                </c:pt>
                <c:pt idx="12883">
                  <c:v>870</c:v>
                </c:pt>
                <c:pt idx="12884">
                  <c:v>870</c:v>
                </c:pt>
                <c:pt idx="12885">
                  <c:v>870</c:v>
                </c:pt>
                <c:pt idx="12886">
                  <c:v>870</c:v>
                </c:pt>
                <c:pt idx="12887">
                  <c:v>870</c:v>
                </c:pt>
                <c:pt idx="12888">
                  <c:v>870</c:v>
                </c:pt>
                <c:pt idx="12889">
                  <c:v>870</c:v>
                </c:pt>
                <c:pt idx="12890">
                  <c:v>870</c:v>
                </c:pt>
                <c:pt idx="12891">
                  <c:v>870</c:v>
                </c:pt>
                <c:pt idx="12892">
                  <c:v>870</c:v>
                </c:pt>
                <c:pt idx="12893">
                  <c:v>870</c:v>
                </c:pt>
                <c:pt idx="12894">
                  <c:v>870</c:v>
                </c:pt>
                <c:pt idx="12895">
                  <c:v>870</c:v>
                </c:pt>
                <c:pt idx="12896">
                  <c:v>870</c:v>
                </c:pt>
                <c:pt idx="12897">
                  <c:v>870</c:v>
                </c:pt>
                <c:pt idx="12898">
                  <c:v>870</c:v>
                </c:pt>
                <c:pt idx="12899">
                  <c:v>870</c:v>
                </c:pt>
                <c:pt idx="12900">
                  <c:v>870</c:v>
                </c:pt>
                <c:pt idx="12901">
                  <c:v>870</c:v>
                </c:pt>
                <c:pt idx="12902">
                  <c:v>870</c:v>
                </c:pt>
                <c:pt idx="12903">
                  <c:v>870</c:v>
                </c:pt>
                <c:pt idx="12904">
                  <c:v>870</c:v>
                </c:pt>
                <c:pt idx="12905">
                  <c:v>870</c:v>
                </c:pt>
                <c:pt idx="12906">
                  <c:v>870</c:v>
                </c:pt>
                <c:pt idx="12907">
                  <c:v>870</c:v>
                </c:pt>
                <c:pt idx="12908">
                  <c:v>870</c:v>
                </c:pt>
                <c:pt idx="12909">
                  <c:v>870</c:v>
                </c:pt>
                <c:pt idx="12910">
                  <c:v>870</c:v>
                </c:pt>
                <c:pt idx="12911">
                  <c:v>870</c:v>
                </c:pt>
                <c:pt idx="12912">
                  <c:v>870</c:v>
                </c:pt>
                <c:pt idx="12913">
                  <c:v>870</c:v>
                </c:pt>
                <c:pt idx="12914">
                  <c:v>870</c:v>
                </c:pt>
                <c:pt idx="12915">
                  <c:v>870</c:v>
                </c:pt>
                <c:pt idx="12916">
                  <c:v>870</c:v>
                </c:pt>
                <c:pt idx="12917">
                  <c:v>870</c:v>
                </c:pt>
                <c:pt idx="12918">
                  <c:v>870</c:v>
                </c:pt>
                <c:pt idx="12919">
                  <c:v>870</c:v>
                </c:pt>
                <c:pt idx="12920">
                  <c:v>870</c:v>
                </c:pt>
                <c:pt idx="12921">
                  <c:v>870</c:v>
                </c:pt>
                <c:pt idx="12922">
                  <c:v>870</c:v>
                </c:pt>
                <c:pt idx="12923">
                  <c:v>870</c:v>
                </c:pt>
                <c:pt idx="12924">
                  <c:v>870</c:v>
                </c:pt>
                <c:pt idx="12925">
                  <c:v>870</c:v>
                </c:pt>
                <c:pt idx="12926">
                  <c:v>870</c:v>
                </c:pt>
                <c:pt idx="12927">
                  <c:v>870</c:v>
                </c:pt>
                <c:pt idx="12928">
                  <c:v>870</c:v>
                </c:pt>
                <c:pt idx="12929">
                  <c:v>870</c:v>
                </c:pt>
                <c:pt idx="12930">
                  <c:v>870</c:v>
                </c:pt>
                <c:pt idx="12931">
                  <c:v>870</c:v>
                </c:pt>
                <c:pt idx="12932">
                  <c:v>870</c:v>
                </c:pt>
                <c:pt idx="12933">
                  <c:v>870</c:v>
                </c:pt>
                <c:pt idx="12934">
                  <c:v>870</c:v>
                </c:pt>
                <c:pt idx="12935">
                  <c:v>870</c:v>
                </c:pt>
                <c:pt idx="12936">
                  <c:v>870</c:v>
                </c:pt>
                <c:pt idx="12937">
                  <c:v>870</c:v>
                </c:pt>
                <c:pt idx="12938">
                  <c:v>870</c:v>
                </c:pt>
                <c:pt idx="12939">
                  <c:v>870</c:v>
                </c:pt>
                <c:pt idx="12940">
                  <c:v>870</c:v>
                </c:pt>
                <c:pt idx="12941">
                  <c:v>870</c:v>
                </c:pt>
                <c:pt idx="12942">
                  <c:v>870</c:v>
                </c:pt>
                <c:pt idx="12943">
                  <c:v>870</c:v>
                </c:pt>
                <c:pt idx="12944">
                  <c:v>870</c:v>
                </c:pt>
                <c:pt idx="12945">
                  <c:v>870</c:v>
                </c:pt>
                <c:pt idx="12946">
                  <c:v>870</c:v>
                </c:pt>
                <c:pt idx="12947">
                  <c:v>870</c:v>
                </c:pt>
                <c:pt idx="12948">
                  <c:v>870</c:v>
                </c:pt>
                <c:pt idx="12949">
                  <c:v>870</c:v>
                </c:pt>
                <c:pt idx="12950">
                  <c:v>870</c:v>
                </c:pt>
                <c:pt idx="12951">
                  <c:v>870</c:v>
                </c:pt>
                <c:pt idx="12952">
                  <c:v>870</c:v>
                </c:pt>
                <c:pt idx="12953">
                  <c:v>870</c:v>
                </c:pt>
                <c:pt idx="12954">
                  <c:v>870</c:v>
                </c:pt>
                <c:pt idx="12955">
                  <c:v>870</c:v>
                </c:pt>
                <c:pt idx="12956">
                  <c:v>870</c:v>
                </c:pt>
                <c:pt idx="12957">
                  <c:v>870</c:v>
                </c:pt>
              </c:numCache>
            </c:numRef>
          </c:val>
          <c:smooth val="0"/>
          <c:extLst>
            <c:ext xmlns:c16="http://schemas.microsoft.com/office/drawing/2014/chart" uri="{C3380CC4-5D6E-409C-BE32-E72D297353CC}">
              <c16:uniqueId val="{00000004-488B-42F5-BC7A-0E75FE45BC43}"/>
            </c:ext>
          </c:extLst>
        </c:ser>
        <c:ser>
          <c:idx val="5"/>
          <c:order val="5"/>
          <c:tx>
            <c:v>50th</c:v>
          </c:tx>
          <c:spPr>
            <a:ln w="19050" cap="rnd">
              <a:solidFill>
                <a:srgbClr val="FF0000"/>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Sheet1!$AB$18:$AB$1000000</c:f>
              <c:numCache>
                <c:formatCode>0.00</c:formatCode>
                <c:ptCount val="999983"/>
                <c:pt idx="0">
                  <c:v>440</c:v>
                </c:pt>
                <c:pt idx="1">
                  <c:v>440</c:v>
                </c:pt>
                <c:pt idx="2">
                  <c:v>440</c:v>
                </c:pt>
                <c:pt idx="3">
                  <c:v>440</c:v>
                </c:pt>
                <c:pt idx="4">
                  <c:v>440</c:v>
                </c:pt>
                <c:pt idx="5">
                  <c:v>440</c:v>
                </c:pt>
                <c:pt idx="6">
                  <c:v>440</c:v>
                </c:pt>
                <c:pt idx="7">
                  <c:v>440</c:v>
                </c:pt>
                <c:pt idx="8">
                  <c:v>440</c:v>
                </c:pt>
                <c:pt idx="9">
                  <c:v>440</c:v>
                </c:pt>
                <c:pt idx="10">
                  <c:v>440</c:v>
                </c:pt>
                <c:pt idx="11">
                  <c:v>440</c:v>
                </c:pt>
                <c:pt idx="12">
                  <c:v>440</c:v>
                </c:pt>
                <c:pt idx="13">
                  <c:v>440</c:v>
                </c:pt>
                <c:pt idx="14">
                  <c:v>440</c:v>
                </c:pt>
                <c:pt idx="15">
                  <c:v>440</c:v>
                </c:pt>
                <c:pt idx="16">
                  <c:v>440</c:v>
                </c:pt>
                <c:pt idx="17">
                  <c:v>440</c:v>
                </c:pt>
                <c:pt idx="18">
                  <c:v>440</c:v>
                </c:pt>
                <c:pt idx="19">
                  <c:v>440</c:v>
                </c:pt>
                <c:pt idx="20">
                  <c:v>440</c:v>
                </c:pt>
                <c:pt idx="21">
                  <c:v>440</c:v>
                </c:pt>
                <c:pt idx="22">
                  <c:v>440</c:v>
                </c:pt>
                <c:pt idx="23">
                  <c:v>440</c:v>
                </c:pt>
                <c:pt idx="24">
                  <c:v>440</c:v>
                </c:pt>
                <c:pt idx="25">
                  <c:v>440</c:v>
                </c:pt>
                <c:pt idx="26">
                  <c:v>440</c:v>
                </c:pt>
                <c:pt idx="27">
                  <c:v>440</c:v>
                </c:pt>
                <c:pt idx="28">
                  <c:v>440</c:v>
                </c:pt>
                <c:pt idx="29">
                  <c:v>440</c:v>
                </c:pt>
                <c:pt idx="30">
                  <c:v>440</c:v>
                </c:pt>
                <c:pt idx="31">
                  <c:v>440</c:v>
                </c:pt>
                <c:pt idx="32">
                  <c:v>440</c:v>
                </c:pt>
                <c:pt idx="33">
                  <c:v>440</c:v>
                </c:pt>
                <c:pt idx="34">
                  <c:v>440</c:v>
                </c:pt>
                <c:pt idx="35">
                  <c:v>440</c:v>
                </c:pt>
                <c:pt idx="36">
                  <c:v>440</c:v>
                </c:pt>
                <c:pt idx="37">
                  <c:v>440</c:v>
                </c:pt>
                <c:pt idx="38">
                  <c:v>440</c:v>
                </c:pt>
                <c:pt idx="39">
                  <c:v>440</c:v>
                </c:pt>
                <c:pt idx="40">
                  <c:v>440</c:v>
                </c:pt>
                <c:pt idx="41">
                  <c:v>440</c:v>
                </c:pt>
                <c:pt idx="42">
                  <c:v>440</c:v>
                </c:pt>
                <c:pt idx="43">
                  <c:v>440</c:v>
                </c:pt>
                <c:pt idx="44">
                  <c:v>440</c:v>
                </c:pt>
                <c:pt idx="45">
                  <c:v>440</c:v>
                </c:pt>
                <c:pt idx="46">
                  <c:v>440</c:v>
                </c:pt>
                <c:pt idx="47">
                  <c:v>440</c:v>
                </c:pt>
                <c:pt idx="48">
                  <c:v>440</c:v>
                </c:pt>
                <c:pt idx="49">
                  <c:v>440</c:v>
                </c:pt>
                <c:pt idx="50">
                  <c:v>440</c:v>
                </c:pt>
                <c:pt idx="51">
                  <c:v>440</c:v>
                </c:pt>
                <c:pt idx="52">
                  <c:v>440</c:v>
                </c:pt>
                <c:pt idx="53">
                  <c:v>440</c:v>
                </c:pt>
                <c:pt idx="54">
                  <c:v>440</c:v>
                </c:pt>
                <c:pt idx="55">
                  <c:v>440</c:v>
                </c:pt>
                <c:pt idx="56">
                  <c:v>440</c:v>
                </c:pt>
                <c:pt idx="57">
                  <c:v>440</c:v>
                </c:pt>
                <c:pt idx="58">
                  <c:v>440</c:v>
                </c:pt>
                <c:pt idx="59">
                  <c:v>440</c:v>
                </c:pt>
                <c:pt idx="60">
                  <c:v>440</c:v>
                </c:pt>
                <c:pt idx="61">
                  <c:v>440</c:v>
                </c:pt>
                <c:pt idx="62">
                  <c:v>440</c:v>
                </c:pt>
                <c:pt idx="63">
                  <c:v>440</c:v>
                </c:pt>
                <c:pt idx="64">
                  <c:v>440</c:v>
                </c:pt>
                <c:pt idx="65">
                  <c:v>440</c:v>
                </c:pt>
                <c:pt idx="66">
                  <c:v>440</c:v>
                </c:pt>
                <c:pt idx="67">
                  <c:v>440</c:v>
                </c:pt>
                <c:pt idx="68">
                  <c:v>440</c:v>
                </c:pt>
                <c:pt idx="69">
                  <c:v>440</c:v>
                </c:pt>
                <c:pt idx="70">
                  <c:v>440</c:v>
                </c:pt>
                <c:pt idx="71">
                  <c:v>440</c:v>
                </c:pt>
                <c:pt idx="72">
                  <c:v>440</c:v>
                </c:pt>
                <c:pt idx="73">
                  <c:v>440</c:v>
                </c:pt>
                <c:pt idx="74">
                  <c:v>440</c:v>
                </c:pt>
                <c:pt idx="75">
                  <c:v>440</c:v>
                </c:pt>
                <c:pt idx="76">
                  <c:v>440</c:v>
                </c:pt>
                <c:pt idx="77">
                  <c:v>440</c:v>
                </c:pt>
                <c:pt idx="78">
                  <c:v>440</c:v>
                </c:pt>
                <c:pt idx="79">
                  <c:v>440</c:v>
                </c:pt>
                <c:pt idx="80">
                  <c:v>440</c:v>
                </c:pt>
                <c:pt idx="81">
                  <c:v>440</c:v>
                </c:pt>
                <c:pt idx="82">
                  <c:v>440</c:v>
                </c:pt>
                <c:pt idx="83">
                  <c:v>440</c:v>
                </c:pt>
                <c:pt idx="84">
                  <c:v>440</c:v>
                </c:pt>
                <c:pt idx="85">
                  <c:v>440</c:v>
                </c:pt>
                <c:pt idx="86">
                  <c:v>440</c:v>
                </c:pt>
                <c:pt idx="87">
                  <c:v>440</c:v>
                </c:pt>
                <c:pt idx="88">
                  <c:v>440</c:v>
                </c:pt>
                <c:pt idx="89">
                  <c:v>440</c:v>
                </c:pt>
                <c:pt idx="90">
                  <c:v>440</c:v>
                </c:pt>
                <c:pt idx="91">
                  <c:v>440</c:v>
                </c:pt>
                <c:pt idx="92">
                  <c:v>440</c:v>
                </c:pt>
                <c:pt idx="93">
                  <c:v>440</c:v>
                </c:pt>
                <c:pt idx="94">
                  <c:v>440</c:v>
                </c:pt>
                <c:pt idx="95">
                  <c:v>440</c:v>
                </c:pt>
                <c:pt idx="96">
                  <c:v>440</c:v>
                </c:pt>
                <c:pt idx="97">
                  <c:v>440</c:v>
                </c:pt>
                <c:pt idx="98">
                  <c:v>440</c:v>
                </c:pt>
                <c:pt idx="99">
                  <c:v>440</c:v>
                </c:pt>
                <c:pt idx="100">
                  <c:v>440</c:v>
                </c:pt>
                <c:pt idx="101">
                  <c:v>440</c:v>
                </c:pt>
                <c:pt idx="102">
                  <c:v>440</c:v>
                </c:pt>
                <c:pt idx="103">
                  <c:v>440</c:v>
                </c:pt>
                <c:pt idx="104">
                  <c:v>440</c:v>
                </c:pt>
                <c:pt idx="105">
                  <c:v>440</c:v>
                </c:pt>
                <c:pt idx="106">
                  <c:v>440</c:v>
                </c:pt>
                <c:pt idx="107">
                  <c:v>440</c:v>
                </c:pt>
                <c:pt idx="108">
                  <c:v>440</c:v>
                </c:pt>
                <c:pt idx="109">
                  <c:v>440</c:v>
                </c:pt>
                <c:pt idx="110">
                  <c:v>440</c:v>
                </c:pt>
                <c:pt idx="111">
                  <c:v>440</c:v>
                </c:pt>
                <c:pt idx="112">
                  <c:v>440</c:v>
                </c:pt>
                <c:pt idx="113">
                  <c:v>440</c:v>
                </c:pt>
                <c:pt idx="114">
                  <c:v>440</c:v>
                </c:pt>
                <c:pt idx="115">
                  <c:v>440</c:v>
                </c:pt>
                <c:pt idx="116">
                  <c:v>440</c:v>
                </c:pt>
                <c:pt idx="117">
                  <c:v>440</c:v>
                </c:pt>
                <c:pt idx="118">
                  <c:v>440</c:v>
                </c:pt>
                <c:pt idx="119">
                  <c:v>440</c:v>
                </c:pt>
                <c:pt idx="120">
                  <c:v>440</c:v>
                </c:pt>
                <c:pt idx="121">
                  <c:v>440</c:v>
                </c:pt>
                <c:pt idx="122">
                  <c:v>440</c:v>
                </c:pt>
                <c:pt idx="123">
                  <c:v>440</c:v>
                </c:pt>
                <c:pt idx="124">
                  <c:v>440</c:v>
                </c:pt>
                <c:pt idx="125">
                  <c:v>440</c:v>
                </c:pt>
                <c:pt idx="126">
                  <c:v>440</c:v>
                </c:pt>
                <c:pt idx="127">
                  <c:v>440</c:v>
                </c:pt>
                <c:pt idx="128">
                  <c:v>440</c:v>
                </c:pt>
                <c:pt idx="129">
                  <c:v>440</c:v>
                </c:pt>
                <c:pt idx="130">
                  <c:v>440</c:v>
                </c:pt>
                <c:pt idx="131">
                  <c:v>440</c:v>
                </c:pt>
                <c:pt idx="132">
                  <c:v>440</c:v>
                </c:pt>
                <c:pt idx="133">
                  <c:v>440</c:v>
                </c:pt>
                <c:pt idx="134">
                  <c:v>440</c:v>
                </c:pt>
                <c:pt idx="135">
                  <c:v>440</c:v>
                </c:pt>
                <c:pt idx="136">
                  <c:v>440</c:v>
                </c:pt>
                <c:pt idx="137">
                  <c:v>440</c:v>
                </c:pt>
                <c:pt idx="138">
                  <c:v>440</c:v>
                </c:pt>
                <c:pt idx="139">
                  <c:v>440</c:v>
                </c:pt>
                <c:pt idx="140">
                  <c:v>440</c:v>
                </c:pt>
                <c:pt idx="141">
                  <c:v>440</c:v>
                </c:pt>
                <c:pt idx="142">
                  <c:v>440</c:v>
                </c:pt>
                <c:pt idx="143">
                  <c:v>440</c:v>
                </c:pt>
                <c:pt idx="144">
                  <c:v>440</c:v>
                </c:pt>
                <c:pt idx="145">
                  <c:v>440</c:v>
                </c:pt>
                <c:pt idx="146">
                  <c:v>440</c:v>
                </c:pt>
                <c:pt idx="147">
                  <c:v>440</c:v>
                </c:pt>
                <c:pt idx="148">
                  <c:v>440</c:v>
                </c:pt>
                <c:pt idx="149">
                  <c:v>440</c:v>
                </c:pt>
                <c:pt idx="150">
                  <c:v>440</c:v>
                </c:pt>
                <c:pt idx="151">
                  <c:v>440</c:v>
                </c:pt>
                <c:pt idx="152">
                  <c:v>440</c:v>
                </c:pt>
                <c:pt idx="153">
                  <c:v>440</c:v>
                </c:pt>
                <c:pt idx="154">
                  <c:v>440</c:v>
                </c:pt>
                <c:pt idx="155">
                  <c:v>440</c:v>
                </c:pt>
                <c:pt idx="156">
                  <c:v>440</c:v>
                </c:pt>
                <c:pt idx="157">
                  <c:v>440</c:v>
                </c:pt>
                <c:pt idx="158">
                  <c:v>440</c:v>
                </c:pt>
                <c:pt idx="159">
                  <c:v>440</c:v>
                </c:pt>
                <c:pt idx="160">
                  <c:v>440</c:v>
                </c:pt>
                <c:pt idx="161">
                  <c:v>440</c:v>
                </c:pt>
                <c:pt idx="162">
                  <c:v>440</c:v>
                </c:pt>
                <c:pt idx="163">
                  <c:v>440</c:v>
                </c:pt>
                <c:pt idx="164">
                  <c:v>440</c:v>
                </c:pt>
                <c:pt idx="165">
                  <c:v>440</c:v>
                </c:pt>
                <c:pt idx="166">
                  <c:v>440</c:v>
                </c:pt>
                <c:pt idx="167">
                  <c:v>440</c:v>
                </c:pt>
                <c:pt idx="168">
                  <c:v>440</c:v>
                </c:pt>
                <c:pt idx="169">
                  <c:v>440</c:v>
                </c:pt>
                <c:pt idx="170">
                  <c:v>440</c:v>
                </c:pt>
                <c:pt idx="171">
                  <c:v>440</c:v>
                </c:pt>
                <c:pt idx="172">
                  <c:v>440</c:v>
                </c:pt>
                <c:pt idx="173">
                  <c:v>440</c:v>
                </c:pt>
                <c:pt idx="174">
                  <c:v>440</c:v>
                </c:pt>
                <c:pt idx="175">
                  <c:v>440</c:v>
                </c:pt>
                <c:pt idx="176">
                  <c:v>440</c:v>
                </c:pt>
                <c:pt idx="177">
                  <c:v>440</c:v>
                </c:pt>
                <c:pt idx="178">
                  <c:v>440</c:v>
                </c:pt>
                <c:pt idx="179">
                  <c:v>440</c:v>
                </c:pt>
                <c:pt idx="180">
                  <c:v>440</c:v>
                </c:pt>
                <c:pt idx="181">
                  <c:v>440</c:v>
                </c:pt>
                <c:pt idx="182">
                  <c:v>440</c:v>
                </c:pt>
                <c:pt idx="183">
                  <c:v>440</c:v>
                </c:pt>
                <c:pt idx="184">
                  <c:v>440</c:v>
                </c:pt>
                <c:pt idx="185">
                  <c:v>440</c:v>
                </c:pt>
                <c:pt idx="186">
                  <c:v>440</c:v>
                </c:pt>
                <c:pt idx="187">
                  <c:v>440</c:v>
                </c:pt>
                <c:pt idx="188">
                  <c:v>440</c:v>
                </c:pt>
                <c:pt idx="189">
                  <c:v>440</c:v>
                </c:pt>
                <c:pt idx="190">
                  <c:v>440</c:v>
                </c:pt>
                <c:pt idx="191">
                  <c:v>440</c:v>
                </c:pt>
                <c:pt idx="192">
                  <c:v>440</c:v>
                </c:pt>
                <c:pt idx="193">
                  <c:v>440</c:v>
                </c:pt>
                <c:pt idx="194">
                  <c:v>440</c:v>
                </c:pt>
                <c:pt idx="195">
                  <c:v>440</c:v>
                </c:pt>
                <c:pt idx="196">
                  <c:v>440</c:v>
                </c:pt>
                <c:pt idx="197">
                  <c:v>440</c:v>
                </c:pt>
                <c:pt idx="198">
                  <c:v>440</c:v>
                </c:pt>
                <c:pt idx="199">
                  <c:v>440</c:v>
                </c:pt>
                <c:pt idx="200">
                  <c:v>440</c:v>
                </c:pt>
                <c:pt idx="201">
                  <c:v>440</c:v>
                </c:pt>
                <c:pt idx="202">
                  <c:v>440</c:v>
                </c:pt>
                <c:pt idx="203">
                  <c:v>440</c:v>
                </c:pt>
                <c:pt idx="204">
                  <c:v>440</c:v>
                </c:pt>
                <c:pt idx="205">
                  <c:v>440</c:v>
                </c:pt>
                <c:pt idx="206">
                  <c:v>440</c:v>
                </c:pt>
                <c:pt idx="207">
                  <c:v>440</c:v>
                </c:pt>
                <c:pt idx="208">
                  <c:v>440</c:v>
                </c:pt>
                <c:pt idx="209">
                  <c:v>440</c:v>
                </c:pt>
                <c:pt idx="210">
                  <c:v>440</c:v>
                </c:pt>
                <c:pt idx="211">
                  <c:v>440</c:v>
                </c:pt>
                <c:pt idx="212">
                  <c:v>440</c:v>
                </c:pt>
                <c:pt idx="213">
                  <c:v>440</c:v>
                </c:pt>
                <c:pt idx="214">
                  <c:v>440</c:v>
                </c:pt>
                <c:pt idx="215">
                  <c:v>440</c:v>
                </c:pt>
                <c:pt idx="216">
                  <c:v>440</c:v>
                </c:pt>
                <c:pt idx="217">
                  <c:v>440</c:v>
                </c:pt>
                <c:pt idx="218">
                  <c:v>440</c:v>
                </c:pt>
                <c:pt idx="219">
                  <c:v>440</c:v>
                </c:pt>
                <c:pt idx="220">
                  <c:v>440</c:v>
                </c:pt>
                <c:pt idx="221">
                  <c:v>440</c:v>
                </c:pt>
                <c:pt idx="222">
                  <c:v>440</c:v>
                </c:pt>
                <c:pt idx="223">
                  <c:v>440</c:v>
                </c:pt>
                <c:pt idx="224">
                  <c:v>440</c:v>
                </c:pt>
                <c:pt idx="225">
                  <c:v>440</c:v>
                </c:pt>
                <c:pt idx="226">
                  <c:v>440</c:v>
                </c:pt>
                <c:pt idx="227">
                  <c:v>440</c:v>
                </c:pt>
                <c:pt idx="228">
                  <c:v>440</c:v>
                </c:pt>
                <c:pt idx="229">
                  <c:v>440</c:v>
                </c:pt>
                <c:pt idx="230">
                  <c:v>440</c:v>
                </c:pt>
                <c:pt idx="231">
                  <c:v>440</c:v>
                </c:pt>
                <c:pt idx="232">
                  <c:v>440</c:v>
                </c:pt>
                <c:pt idx="233">
                  <c:v>440</c:v>
                </c:pt>
                <c:pt idx="234">
                  <c:v>440</c:v>
                </c:pt>
                <c:pt idx="235">
                  <c:v>440</c:v>
                </c:pt>
                <c:pt idx="236">
                  <c:v>440</c:v>
                </c:pt>
                <c:pt idx="237">
                  <c:v>440</c:v>
                </c:pt>
                <c:pt idx="238">
                  <c:v>440</c:v>
                </c:pt>
                <c:pt idx="239">
                  <c:v>440</c:v>
                </c:pt>
                <c:pt idx="240">
                  <c:v>440</c:v>
                </c:pt>
                <c:pt idx="241">
                  <c:v>440</c:v>
                </c:pt>
                <c:pt idx="242">
                  <c:v>440</c:v>
                </c:pt>
                <c:pt idx="243">
                  <c:v>440</c:v>
                </c:pt>
                <c:pt idx="244">
                  <c:v>440</c:v>
                </c:pt>
                <c:pt idx="245">
                  <c:v>440</c:v>
                </c:pt>
                <c:pt idx="246">
                  <c:v>440</c:v>
                </c:pt>
                <c:pt idx="247">
                  <c:v>440</c:v>
                </c:pt>
                <c:pt idx="248">
                  <c:v>440</c:v>
                </c:pt>
                <c:pt idx="249">
                  <c:v>440</c:v>
                </c:pt>
                <c:pt idx="250">
                  <c:v>440</c:v>
                </c:pt>
                <c:pt idx="251">
                  <c:v>440</c:v>
                </c:pt>
                <c:pt idx="252">
                  <c:v>440</c:v>
                </c:pt>
                <c:pt idx="253">
                  <c:v>440</c:v>
                </c:pt>
                <c:pt idx="254">
                  <c:v>440</c:v>
                </c:pt>
                <c:pt idx="255">
                  <c:v>440</c:v>
                </c:pt>
                <c:pt idx="256">
                  <c:v>440</c:v>
                </c:pt>
                <c:pt idx="257">
                  <c:v>440</c:v>
                </c:pt>
                <c:pt idx="258">
                  <c:v>440</c:v>
                </c:pt>
                <c:pt idx="259">
                  <c:v>440</c:v>
                </c:pt>
                <c:pt idx="260">
                  <c:v>440</c:v>
                </c:pt>
                <c:pt idx="261">
                  <c:v>440</c:v>
                </c:pt>
                <c:pt idx="262">
                  <c:v>440</c:v>
                </c:pt>
                <c:pt idx="263">
                  <c:v>440</c:v>
                </c:pt>
                <c:pt idx="264">
                  <c:v>440</c:v>
                </c:pt>
                <c:pt idx="265">
                  <c:v>440</c:v>
                </c:pt>
                <c:pt idx="266">
                  <c:v>440</c:v>
                </c:pt>
                <c:pt idx="267">
                  <c:v>440</c:v>
                </c:pt>
                <c:pt idx="268">
                  <c:v>440</c:v>
                </c:pt>
                <c:pt idx="269">
                  <c:v>440</c:v>
                </c:pt>
                <c:pt idx="270">
                  <c:v>440</c:v>
                </c:pt>
                <c:pt idx="271">
                  <c:v>440</c:v>
                </c:pt>
                <c:pt idx="272">
                  <c:v>440</c:v>
                </c:pt>
                <c:pt idx="273">
                  <c:v>440</c:v>
                </c:pt>
                <c:pt idx="274">
                  <c:v>440</c:v>
                </c:pt>
                <c:pt idx="275">
                  <c:v>440</c:v>
                </c:pt>
                <c:pt idx="276">
                  <c:v>440</c:v>
                </c:pt>
                <c:pt idx="277">
                  <c:v>440</c:v>
                </c:pt>
                <c:pt idx="278">
                  <c:v>440</c:v>
                </c:pt>
                <c:pt idx="279">
                  <c:v>440</c:v>
                </c:pt>
                <c:pt idx="280">
                  <c:v>440</c:v>
                </c:pt>
                <c:pt idx="281">
                  <c:v>440</c:v>
                </c:pt>
                <c:pt idx="282">
                  <c:v>440</c:v>
                </c:pt>
                <c:pt idx="283">
                  <c:v>440</c:v>
                </c:pt>
                <c:pt idx="284">
                  <c:v>440</c:v>
                </c:pt>
                <c:pt idx="285">
                  <c:v>440</c:v>
                </c:pt>
                <c:pt idx="286">
                  <c:v>440</c:v>
                </c:pt>
                <c:pt idx="287">
                  <c:v>440</c:v>
                </c:pt>
                <c:pt idx="288">
                  <c:v>440</c:v>
                </c:pt>
                <c:pt idx="289">
                  <c:v>440</c:v>
                </c:pt>
                <c:pt idx="290">
                  <c:v>440</c:v>
                </c:pt>
                <c:pt idx="291">
                  <c:v>440</c:v>
                </c:pt>
                <c:pt idx="292">
                  <c:v>440</c:v>
                </c:pt>
                <c:pt idx="293">
                  <c:v>440</c:v>
                </c:pt>
                <c:pt idx="294">
                  <c:v>440</c:v>
                </c:pt>
                <c:pt idx="295">
                  <c:v>440</c:v>
                </c:pt>
                <c:pt idx="296">
                  <c:v>440</c:v>
                </c:pt>
                <c:pt idx="297">
                  <c:v>440</c:v>
                </c:pt>
                <c:pt idx="298">
                  <c:v>440</c:v>
                </c:pt>
                <c:pt idx="299">
                  <c:v>440</c:v>
                </c:pt>
                <c:pt idx="300">
                  <c:v>440</c:v>
                </c:pt>
                <c:pt idx="301">
                  <c:v>440</c:v>
                </c:pt>
                <c:pt idx="302">
                  <c:v>440</c:v>
                </c:pt>
                <c:pt idx="303">
                  <c:v>440</c:v>
                </c:pt>
                <c:pt idx="304">
                  <c:v>440</c:v>
                </c:pt>
                <c:pt idx="305">
                  <c:v>440</c:v>
                </c:pt>
                <c:pt idx="306">
                  <c:v>440</c:v>
                </c:pt>
                <c:pt idx="307">
                  <c:v>440</c:v>
                </c:pt>
                <c:pt idx="308">
                  <c:v>440</c:v>
                </c:pt>
                <c:pt idx="309">
                  <c:v>440</c:v>
                </c:pt>
                <c:pt idx="310">
                  <c:v>440</c:v>
                </c:pt>
                <c:pt idx="311">
                  <c:v>440</c:v>
                </c:pt>
                <c:pt idx="312">
                  <c:v>440</c:v>
                </c:pt>
                <c:pt idx="313">
                  <c:v>440</c:v>
                </c:pt>
                <c:pt idx="314">
                  <c:v>440</c:v>
                </c:pt>
                <c:pt idx="315">
                  <c:v>440</c:v>
                </c:pt>
                <c:pt idx="316">
                  <c:v>440</c:v>
                </c:pt>
                <c:pt idx="317">
                  <c:v>440</c:v>
                </c:pt>
                <c:pt idx="318">
                  <c:v>440</c:v>
                </c:pt>
                <c:pt idx="319">
                  <c:v>440</c:v>
                </c:pt>
                <c:pt idx="320">
                  <c:v>440</c:v>
                </c:pt>
                <c:pt idx="321">
                  <c:v>440</c:v>
                </c:pt>
                <c:pt idx="322">
                  <c:v>440</c:v>
                </c:pt>
                <c:pt idx="323">
                  <c:v>440</c:v>
                </c:pt>
                <c:pt idx="324">
                  <c:v>440</c:v>
                </c:pt>
                <c:pt idx="325">
                  <c:v>440</c:v>
                </c:pt>
                <c:pt idx="326">
                  <c:v>440</c:v>
                </c:pt>
                <c:pt idx="327">
                  <c:v>440</c:v>
                </c:pt>
                <c:pt idx="328">
                  <c:v>440</c:v>
                </c:pt>
                <c:pt idx="329">
                  <c:v>440</c:v>
                </c:pt>
                <c:pt idx="330">
                  <c:v>440</c:v>
                </c:pt>
                <c:pt idx="331">
                  <c:v>440</c:v>
                </c:pt>
                <c:pt idx="332">
                  <c:v>440</c:v>
                </c:pt>
                <c:pt idx="333">
                  <c:v>440</c:v>
                </c:pt>
                <c:pt idx="334">
                  <c:v>440</c:v>
                </c:pt>
                <c:pt idx="335">
                  <c:v>440</c:v>
                </c:pt>
                <c:pt idx="336">
                  <c:v>440</c:v>
                </c:pt>
                <c:pt idx="337">
                  <c:v>440</c:v>
                </c:pt>
                <c:pt idx="338">
                  <c:v>440</c:v>
                </c:pt>
                <c:pt idx="339">
                  <c:v>440</c:v>
                </c:pt>
                <c:pt idx="340">
                  <c:v>440</c:v>
                </c:pt>
                <c:pt idx="341">
                  <c:v>440</c:v>
                </c:pt>
                <c:pt idx="342">
                  <c:v>440</c:v>
                </c:pt>
                <c:pt idx="343">
                  <c:v>440</c:v>
                </c:pt>
                <c:pt idx="344">
                  <c:v>440</c:v>
                </c:pt>
                <c:pt idx="345">
                  <c:v>440</c:v>
                </c:pt>
                <c:pt idx="346">
                  <c:v>440</c:v>
                </c:pt>
                <c:pt idx="347">
                  <c:v>440</c:v>
                </c:pt>
                <c:pt idx="348">
                  <c:v>440</c:v>
                </c:pt>
                <c:pt idx="349">
                  <c:v>440</c:v>
                </c:pt>
                <c:pt idx="350">
                  <c:v>440</c:v>
                </c:pt>
                <c:pt idx="351">
                  <c:v>440</c:v>
                </c:pt>
                <c:pt idx="352">
                  <c:v>440</c:v>
                </c:pt>
                <c:pt idx="353">
                  <c:v>440</c:v>
                </c:pt>
                <c:pt idx="354">
                  <c:v>440</c:v>
                </c:pt>
                <c:pt idx="355">
                  <c:v>440</c:v>
                </c:pt>
                <c:pt idx="356">
                  <c:v>440</c:v>
                </c:pt>
                <c:pt idx="357">
                  <c:v>440</c:v>
                </c:pt>
                <c:pt idx="358">
                  <c:v>440</c:v>
                </c:pt>
                <c:pt idx="359">
                  <c:v>440</c:v>
                </c:pt>
                <c:pt idx="360">
                  <c:v>440</c:v>
                </c:pt>
                <c:pt idx="361">
                  <c:v>440</c:v>
                </c:pt>
                <c:pt idx="362">
                  <c:v>440</c:v>
                </c:pt>
                <c:pt idx="363">
                  <c:v>440</c:v>
                </c:pt>
                <c:pt idx="364">
                  <c:v>440</c:v>
                </c:pt>
                <c:pt idx="365">
                  <c:v>440</c:v>
                </c:pt>
                <c:pt idx="366">
                  <c:v>440</c:v>
                </c:pt>
                <c:pt idx="367">
                  <c:v>440</c:v>
                </c:pt>
                <c:pt idx="368">
                  <c:v>440</c:v>
                </c:pt>
                <c:pt idx="369">
                  <c:v>440</c:v>
                </c:pt>
                <c:pt idx="370">
                  <c:v>440</c:v>
                </c:pt>
                <c:pt idx="371">
                  <c:v>440</c:v>
                </c:pt>
                <c:pt idx="372">
                  <c:v>440</c:v>
                </c:pt>
                <c:pt idx="373">
                  <c:v>440</c:v>
                </c:pt>
                <c:pt idx="374">
                  <c:v>440</c:v>
                </c:pt>
                <c:pt idx="375">
                  <c:v>440</c:v>
                </c:pt>
                <c:pt idx="376">
                  <c:v>440</c:v>
                </c:pt>
                <c:pt idx="377">
                  <c:v>440</c:v>
                </c:pt>
                <c:pt idx="378">
                  <c:v>440</c:v>
                </c:pt>
                <c:pt idx="379">
                  <c:v>440</c:v>
                </c:pt>
                <c:pt idx="380">
                  <c:v>440</c:v>
                </c:pt>
                <c:pt idx="381">
                  <c:v>440</c:v>
                </c:pt>
                <c:pt idx="382">
                  <c:v>440</c:v>
                </c:pt>
                <c:pt idx="383">
                  <c:v>440</c:v>
                </c:pt>
                <c:pt idx="384">
                  <c:v>440</c:v>
                </c:pt>
                <c:pt idx="385">
                  <c:v>440</c:v>
                </c:pt>
                <c:pt idx="386">
                  <c:v>440</c:v>
                </c:pt>
                <c:pt idx="387">
                  <c:v>440</c:v>
                </c:pt>
                <c:pt idx="388">
                  <c:v>440</c:v>
                </c:pt>
                <c:pt idx="389">
                  <c:v>440</c:v>
                </c:pt>
                <c:pt idx="390">
                  <c:v>440</c:v>
                </c:pt>
                <c:pt idx="391">
                  <c:v>440</c:v>
                </c:pt>
                <c:pt idx="392">
                  <c:v>440</c:v>
                </c:pt>
                <c:pt idx="393">
                  <c:v>440</c:v>
                </c:pt>
                <c:pt idx="394">
                  <c:v>440</c:v>
                </c:pt>
                <c:pt idx="395">
                  <c:v>440</c:v>
                </c:pt>
                <c:pt idx="396">
                  <c:v>440</c:v>
                </c:pt>
                <c:pt idx="397">
                  <c:v>440</c:v>
                </c:pt>
                <c:pt idx="398">
                  <c:v>440</c:v>
                </c:pt>
                <c:pt idx="399">
                  <c:v>440</c:v>
                </c:pt>
                <c:pt idx="400">
                  <c:v>440</c:v>
                </c:pt>
                <c:pt idx="401">
                  <c:v>440</c:v>
                </c:pt>
                <c:pt idx="402">
                  <c:v>440</c:v>
                </c:pt>
                <c:pt idx="403">
                  <c:v>440</c:v>
                </c:pt>
                <c:pt idx="404">
                  <c:v>440</c:v>
                </c:pt>
                <c:pt idx="405">
                  <c:v>440</c:v>
                </c:pt>
                <c:pt idx="406">
                  <c:v>440</c:v>
                </c:pt>
                <c:pt idx="407">
                  <c:v>440</c:v>
                </c:pt>
                <c:pt idx="408">
                  <c:v>440</c:v>
                </c:pt>
                <c:pt idx="409">
                  <c:v>440</c:v>
                </c:pt>
                <c:pt idx="410">
                  <c:v>440</c:v>
                </c:pt>
                <c:pt idx="411">
                  <c:v>440</c:v>
                </c:pt>
                <c:pt idx="412">
                  <c:v>440</c:v>
                </c:pt>
                <c:pt idx="413">
                  <c:v>440</c:v>
                </c:pt>
                <c:pt idx="414">
                  <c:v>440</c:v>
                </c:pt>
                <c:pt idx="415">
                  <c:v>440</c:v>
                </c:pt>
                <c:pt idx="416">
                  <c:v>440</c:v>
                </c:pt>
                <c:pt idx="417">
                  <c:v>440</c:v>
                </c:pt>
                <c:pt idx="418">
                  <c:v>440</c:v>
                </c:pt>
                <c:pt idx="419">
                  <c:v>440</c:v>
                </c:pt>
                <c:pt idx="420">
                  <c:v>440</c:v>
                </c:pt>
                <c:pt idx="421">
                  <c:v>440</c:v>
                </c:pt>
                <c:pt idx="422">
                  <c:v>440</c:v>
                </c:pt>
                <c:pt idx="423">
                  <c:v>440</c:v>
                </c:pt>
                <c:pt idx="424">
                  <c:v>440</c:v>
                </c:pt>
                <c:pt idx="425">
                  <c:v>440</c:v>
                </c:pt>
                <c:pt idx="426">
                  <c:v>440</c:v>
                </c:pt>
                <c:pt idx="427">
                  <c:v>440</c:v>
                </c:pt>
                <c:pt idx="428">
                  <c:v>440</c:v>
                </c:pt>
                <c:pt idx="429">
                  <c:v>440</c:v>
                </c:pt>
                <c:pt idx="430">
                  <c:v>440</c:v>
                </c:pt>
                <c:pt idx="431">
                  <c:v>440</c:v>
                </c:pt>
                <c:pt idx="432">
                  <c:v>440</c:v>
                </c:pt>
                <c:pt idx="433">
                  <c:v>440</c:v>
                </c:pt>
                <c:pt idx="434">
                  <c:v>440</c:v>
                </c:pt>
                <c:pt idx="435">
                  <c:v>440</c:v>
                </c:pt>
                <c:pt idx="436">
                  <c:v>440</c:v>
                </c:pt>
                <c:pt idx="437">
                  <c:v>440</c:v>
                </c:pt>
                <c:pt idx="438">
                  <c:v>440</c:v>
                </c:pt>
                <c:pt idx="439">
                  <c:v>440</c:v>
                </c:pt>
                <c:pt idx="440">
                  <c:v>440</c:v>
                </c:pt>
                <c:pt idx="441">
                  <c:v>440</c:v>
                </c:pt>
                <c:pt idx="442">
                  <c:v>440</c:v>
                </c:pt>
                <c:pt idx="443">
                  <c:v>440</c:v>
                </c:pt>
                <c:pt idx="444">
                  <c:v>440</c:v>
                </c:pt>
                <c:pt idx="445">
                  <c:v>440</c:v>
                </c:pt>
                <c:pt idx="446">
                  <c:v>440</c:v>
                </c:pt>
                <c:pt idx="447">
                  <c:v>440</c:v>
                </c:pt>
                <c:pt idx="448">
                  <c:v>440</c:v>
                </c:pt>
                <c:pt idx="449">
                  <c:v>440</c:v>
                </c:pt>
                <c:pt idx="450">
                  <c:v>440</c:v>
                </c:pt>
                <c:pt idx="451">
                  <c:v>440</c:v>
                </c:pt>
                <c:pt idx="452">
                  <c:v>440</c:v>
                </c:pt>
                <c:pt idx="453">
                  <c:v>440</c:v>
                </c:pt>
                <c:pt idx="454">
                  <c:v>440</c:v>
                </c:pt>
                <c:pt idx="455">
                  <c:v>440</c:v>
                </c:pt>
                <c:pt idx="456">
                  <c:v>440</c:v>
                </c:pt>
                <c:pt idx="457">
                  <c:v>440</c:v>
                </c:pt>
                <c:pt idx="458">
                  <c:v>440</c:v>
                </c:pt>
                <c:pt idx="459">
                  <c:v>440</c:v>
                </c:pt>
                <c:pt idx="460">
                  <c:v>440</c:v>
                </c:pt>
                <c:pt idx="461">
                  <c:v>440</c:v>
                </c:pt>
                <c:pt idx="462">
                  <c:v>440</c:v>
                </c:pt>
                <c:pt idx="463">
                  <c:v>440</c:v>
                </c:pt>
                <c:pt idx="464">
                  <c:v>440</c:v>
                </c:pt>
                <c:pt idx="465">
                  <c:v>440</c:v>
                </c:pt>
                <c:pt idx="466">
                  <c:v>440</c:v>
                </c:pt>
                <c:pt idx="467">
                  <c:v>440</c:v>
                </c:pt>
                <c:pt idx="468">
                  <c:v>440</c:v>
                </c:pt>
                <c:pt idx="469">
                  <c:v>440</c:v>
                </c:pt>
                <c:pt idx="470">
                  <c:v>440</c:v>
                </c:pt>
                <c:pt idx="471">
                  <c:v>440</c:v>
                </c:pt>
                <c:pt idx="472">
                  <c:v>440</c:v>
                </c:pt>
                <c:pt idx="473">
                  <c:v>440</c:v>
                </c:pt>
                <c:pt idx="474">
                  <c:v>440</c:v>
                </c:pt>
                <c:pt idx="475">
                  <c:v>440</c:v>
                </c:pt>
                <c:pt idx="476">
                  <c:v>440</c:v>
                </c:pt>
                <c:pt idx="477">
                  <c:v>440</c:v>
                </c:pt>
                <c:pt idx="478">
                  <c:v>440</c:v>
                </c:pt>
                <c:pt idx="479">
                  <c:v>440</c:v>
                </c:pt>
                <c:pt idx="480">
                  <c:v>440</c:v>
                </c:pt>
                <c:pt idx="481">
                  <c:v>440</c:v>
                </c:pt>
                <c:pt idx="482">
                  <c:v>440</c:v>
                </c:pt>
                <c:pt idx="483">
                  <c:v>440</c:v>
                </c:pt>
                <c:pt idx="484">
                  <c:v>440</c:v>
                </c:pt>
                <c:pt idx="485">
                  <c:v>440</c:v>
                </c:pt>
                <c:pt idx="486">
                  <c:v>440</c:v>
                </c:pt>
                <c:pt idx="487">
                  <c:v>440</c:v>
                </c:pt>
                <c:pt idx="488">
                  <c:v>440</c:v>
                </c:pt>
                <c:pt idx="489">
                  <c:v>440</c:v>
                </c:pt>
                <c:pt idx="490">
                  <c:v>440</c:v>
                </c:pt>
                <c:pt idx="491">
                  <c:v>440</c:v>
                </c:pt>
                <c:pt idx="492">
                  <c:v>440</c:v>
                </c:pt>
                <c:pt idx="493">
                  <c:v>440</c:v>
                </c:pt>
                <c:pt idx="494">
                  <c:v>440</c:v>
                </c:pt>
                <c:pt idx="495">
                  <c:v>440</c:v>
                </c:pt>
                <c:pt idx="496">
                  <c:v>440</c:v>
                </c:pt>
                <c:pt idx="497">
                  <c:v>440</c:v>
                </c:pt>
                <c:pt idx="498">
                  <c:v>440</c:v>
                </c:pt>
                <c:pt idx="499">
                  <c:v>440</c:v>
                </c:pt>
                <c:pt idx="500">
                  <c:v>440</c:v>
                </c:pt>
                <c:pt idx="501">
                  <c:v>440</c:v>
                </c:pt>
                <c:pt idx="502">
                  <c:v>440</c:v>
                </c:pt>
                <c:pt idx="503">
                  <c:v>440</c:v>
                </c:pt>
                <c:pt idx="504">
                  <c:v>440</c:v>
                </c:pt>
                <c:pt idx="505">
                  <c:v>440</c:v>
                </c:pt>
                <c:pt idx="506">
                  <c:v>440</c:v>
                </c:pt>
                <c:pt idx="507">
                  <c:v>440</c:v>
                </c:pt>
                <c:pt idx="508">
                  <c:v>440</c:v>
                </c:pt>
                <c:pt idx="509">
                  <c:v>440</c:v>
                </c:pt>
                <c:pt idx="510">
                  <c:v>440</c:v>
                </c:pt>
                <c:pt idx="511">
                  <c:v>440</c:v>
                </c:pt>
                <c:pt idx="512">
                  <c:v>440</c:v>
                </c:pt>
                <c:pt idx="513">
                  <c:v>440</c:v>
                </c:pt>
                <c:pt idx="514">
                  <c:v>440</c:v>
                </c:pt>
                <c:pt idx="515">
                  <c:v>440</c:v>
                </c:pt>
                <c:pt idx="516">
                  <c:v>440</c:v>
                </c:pt>
                <c:pt idx="517">
                  <c:v>440</c:v>
                </c:pt>
                <c:pt idx="518">
                  <c:v>440</c:v>
                </c:pt>
                <c:pt idx="519">
                  <c:v>440</c:v>
                </c:pt>
                <c:pt idx="520">
                  <c:v>440</c:v>
                </c:pt>
                <c:pt idx="521">
                  <c:v>440</c:v>
                </c:pt>
                <c:pt idx="522">
                  <c:v>440</c:v>
                </c:pt>
                <c:pt idx="523">
                  <c:v>440</c:v>
                </c:pt>
                <c:pt idx="524">
                  <c:v>440</c:v>
                </c:pt>
                <c:pt idx="525">
                  <c:v>440</c:v>
                </c:pt>
                <c:pt idx="526">
                  <c:v>440</c:v>
                </c:pt>
                <c:pt idx="527">
                  <c:v>440</c:v>
                </c:pt>
                <c:pt idx="528">
                  <c:v>440</c:v>
                </c:pt>
                <c:pt idx="529">
                  <c:v>440</c:v>
                </c:pt>
                <c:pt idx="530">
                  <c:v>440</c:v>
                </c:pt>
                <c:pt idx="531">
                  <c:v>440</c:v>
                </c:pt>
                <c:pt idx="532">
                  <c:v>440</c:v>
                </c:pt>
                <c:pt idx="533">
                  <c:v>440</c:v>
                </c:pt>
                <c:pt idx="534">
                  <c:v>440</c:v>
                </c:pt>
                <c:pt idx="535">
                  <c:v>440</c:v>
                </c:pt>
                <c:pt idx="536">
                  <c:v>440</c:v>
                </c:pt>
                <c:pt idx="537">
                  <c:v>440</c:v>
                </c:pt>
                <c:pt idx="538">
                  <c:v>440</c:v>
                </c:pt>
                <c:pt idx="539">
                  <c:v>440</c:v>
                </c:pt>
                <c:pt idx="540">
                  <c:v>440</c:v>
                </c:pt>
                <c:pt idx="541">
                  <c:v>440</c:v>
                </c:pt>
                <c:pt idx="542">
                  <c:v>440</c:v>
                </c:pt>
                <c:pt idx="543">
                  <c:v>440</c:v>
                </c:pt>
                <c:pt idx="544">
                  <c:v>440</c:v>
                </c:pt>
                <c:pt idx="545">
                  <c:v>440</c:v>
                </c:pt>
                <c:pt idx="546">
                  <c:v>440</c:v>
                </c:pt>
                <c:pt idx="547">
                  <c:v>440</c:v>
                </c:pt>
                <c:pt idx="548">
                  <c:v>440</c:v>
                </c:pt>
                <c:pt idx="549">
                  <c:v>440</c:v>
                </c:pt>
                <c:pt idx="550">
                  <c:v>440</c:v>
                </c:pt>
                <c:pt idx="551">
                  <c:v>440</c:v>
                </c:pt>
                <c:pt idx="552">
                  <c:v>440</c:v>
                </c:pt>
                <c:pt idx="553">
                  <c:v>440</c:v>
                </c:pt>
                <c:pt idx="554">
                  <c:v>440</c:v>
                </c:pt>
                <c:pt idx="555">
                  <c:v>440</c:v>
                </c:pt>
                <c:pt idx="556">
                  <c:v>440</c:v>
                </c:pt>
                <c:pt idx="557">
                  <c:v>440</c:v>
                </c:pt>
                <c:pt idx="558">
                  <c:v>440</c:v>
                </c:pt>
                <c:pt idx="559">
                  <c:v>440</c:v>
                </c:pt>
                <c:pt idx="560">
                  <c:v>440</c:v>
                </c:pt>
                <c:pt idx="561">
                  <c:v>440</c:v>
                </c:pt>
                <c:pt idx="562">
                  <c:v>440</c:v>
                </c:pt>
                <c:pt idx="563">
                  <c:v>440</c:v>
                </c:pt>
                <c:pt idx="564">
                  <c:v>440</c:v>
                </c:pt>
                <c:pt idx="565">
                  <c:v>440</c:v>
                </c:pt>
                <c:pt idx="566">
                  <c:v>440</c:v>
                </c:pt>
                <c:pt idx="567">
                  <c:v>440</c:v>
                </c:pt>
                <c:pt idx="568">
                  <c:v>440</c:v>
                </c:pt>
                <c:pt idx="569">
                  <c:v>440</c:v>
                </c:pt>
                <c:pt idx="570">
                  <c:v>440</c:v>
                </c:pt>
                <c:pt idx="571">
                  <c:v>440</c:v>
                </c:pt>
                <c:pt idx="572">
                  <c:v>440</c:v>
                </c:pt>
                <c:pt idx="573">
                  <c:v>440</c:v>
                </c:pt>
                <c:pt idx="574">
                  <c:v>440</c:v>
                </c:pt>
                <c:pt idx="575">
                  <c:v>440</c:v>
                </c:pt>
                <c:pt idx="576">
                  <c:v>440</c:v>
                </c:pt>
                <c:pt idx="577">
                  <c:v>440</c:v>
                </c:pt>
                <c:pt idx="578">
                  <c:v>440</c:v>
                </c:pt>
                <c:pt idx="579">
                  <c:v>440</c:v>
                </c:pt>
                <c:pt idx="580">
                  <c:v>440</c:v>
                </c:pt>
                <c:pt idx="581">
                  <c:v>440</c:v>
                </c:pt>
                <c:pt idx="582">
                  <c:v>440</c:v>
                </c:pt>
                <c:pt idx="583">
                  <c:v>440</c:v>
                </c:pt>
                <c:pt idx="584">
                  <c:v>440</c:v>
                </c:pt>
                <c:pt idx="585">
                  <c:v>440</c:v>
                </c:pt>
                <c:pt idx="586">
                  <c:v>440</c:v>
                </c:pt>
                <c:pt idx="587">
                  <c:v>440</c:v>
                </c:pt>
                <c:pt idx="588">
                  <c:v>440</c:v>
                </c:pt>
                <c:pt idx="589">
                  <c:v>440</c:v>
                </c:pt>
                <c:pt idx="590">
                  <c:v>440</c:v>
                </c:pt>
                <c:pt idx="591">
                  <c:v>440</c:v>
                </c:pt>
                <c:pt idx="592">
                  <c:v>440</c:v>
                </c:pt>
                <c:pt idx="593">
                  <c:v>440</c:v>
                </c:pt>
                <c:pt idx="594">
                  <c:v>440</c:v>
                </c:pt>
                <c:pt idx="595">
                  <c:v>440</c:v>
                </c:pt>
                <c:pt idx="596">
                  <c:v>440</c:v>
                </c:pt>
                <c:pt idx="597">
                  <c:v>440</c:v>
                </c:pt>
                <c:pt idx="598">
                  <c:v>440</c:v>
                </c:pt>
                <c:pt idx="599">
                  <c:v>440</c:v>
                </c:pt>
                <c:pt idx="600">
                  <c:v>440</c:v>
                </c:pt>
                <c:pt idx="601">
                  <c:v>440</c:v>
                </c:pt>
                <c:pt idx="602">
                  <c:v>440</c:v>
                </c:pt>
                <c:pt idx="603">
                  <c:v>440</c:v>
                </c:pt>
                <c:pt idx="604">
                  <c:v>440</c:v>
                </c:pt>
                <c:pt idx="605">
                  <c:v>440</c:v>
                </c:pt>
                <c:pt idx="606">
                  <c:v>440</c:v>
                </c:pt>
                <c:pt idx="607">
                  <c:v>440</c:v>
                </c:pt>
                <c:pt idx="608">
                  <c:v>440</c:v>
                </c:pt>
                <c:pt idx="609">
                  <c:v>440</c:v>
                </c:pt>
                <c:pt idx="610">
                  <c:v>440</c:v>
                </c:pt>
                <c:pt idx="611">
                  <c:v>440</c:v>
                </c:pt>
                <c:pt idx="612">
                  <c:v>440</c:v>
                </c:pt>
                <c:pt idx="613">
                  <c:v>440</c:v>
                </c:pt>
                <c:pt idx="614">
                  <c:v>440</c:v>
                </c:pt>
                <c:pt idx="615">
                  <c:v>440</c:v>
                </c:pt>
                <c:pt idx="616">
                  <c:v>440</c:v>
                </c:pt>
                <c:pt idx="617">
                  <c:v>440</c:v>
                </c:pt>
                <c:pt idx="618">
                  <c:v>440</c:v>
                </c:pt>
                <c:pt idx="619">
                  <c:v>440</c:v>
                </c:pt>
                <c:pt idx="620">
                  <c:v>440</c:v>
                </c:pt>
                <c:pt idx="621">
                  <c:v>440</c:v>
                </c:pt>
                <c:pt idx="622">
                  <c:v>440</c:v>
                </c:pt>
                <c:pt idx="623">
                  <c:v>440</c:v>
                </c:pt>
                <c:pt idx="624">
                  <c:v>440</c:v>
                </c:pt>
                <c:pt idx="625">
                  <c:v>440</c:v>
                </c:pt>
                <c:pt idx="626">
                  <c:v>440</c:v>
                </c:pt>
                <c:pt idx="627">
                  <c:v>440</c:v>
                </c:pt>
                <c:pt idx="628">
                  <c:v>440</c:v>
                </c:pt>
                <c:pt idx="629">
                  <c:v>440</c:v>
                </c:pt>
                <c:pt idx="630">
                  <c:v>440</c:v>
                </c:pt>
                <c:pt idx="631">
                  <c:v>440</c:v>
                </c:pt>
                <c:pt idx="632">
                  <c:v>440</c:v>
                </c:pt>
                <c:pt idx="633">
                  <c:v>440</c:v>
                </c:pt>
                <c:pt idx="634">
                  <c:v>440</c:v>
                </c:pt>
                <c:pt idx="635">
                  <c:v>440</c:v>
                </c:pt>
                <c:pt idx="636">
                  <c:v>440</c:v>
                </c:pt>
                <c:pt idx="637">
                  <c:v>440</c:v>
                </c:pt>
                <c:pt idx="638">
                  <c:v>440</c:v>
                </c:pt>
                <c:pt idx="639">
                  <c:v>440</c:v>
                </c:pt>
                <c:pt idx="640">
                  <c:v>440</c:v>
                </c:pt>
                <c:pt idx="641">
                  <c:v>440</c:v>
                </c:pt>
                <c:pt idx="642">
                  <c:v>440</c:v>
                </c:pt>
                <c:pt idx="643">
                  <c:v>440</c:v>
                </c:pt>
                <c:pt idx="644">
                  <c:v>440</c:v>
                </c:pt>
                <c:pt idx="645">
                  <c:v>440</c:v>
                </c:pt>
                <c:pt idx="646">
                  <c:v>440</c:v>
                </c:pt>
                <c:pt idx="647">
                  <c:v>440</c:v>
                </c:pt>
                <c:pt idx="648">
                  <c:v>440</c:v>
                </c:pt>
                <c:pt idx="649">
                  <c:v>440</c:v>
                </c:pt>
                <c:pt idx="650">
                  <c:v>440</c:v>
                </c:pt>
                <c:pt idx="651">
                  <c:v>440</c:v>
                </c:pt>
                <c:pt idx="652">
                  <c:v>440</c:v>
                </c:pt>
                <c:pt idx="653">
                  <c:v>440</c:v>
                </c:pt>
                <c:pt idx="654">
                  <c:v>440</c:v>
                </c:pt>
                <c:pt idx="655">
                  <c:v>440</c:v>
                </c:pt>
                <c:pt idx="656">
                  <c:v>440</c:v>
                </c:pt>
                <c:pt idx="657">
                  <c:v>440</c:v>
                </c:pt>
                <c:pt idx="658">
                  <c:v>440</c:v>
                </c:pt>
                <c:pt idx="659">
                  <c:v>440</c:v>
                </c:pt>
                <c:pt idx="660">
                  <c:v>440</c:v>
                </c:pt>
                <c:pt idx="661">
                  <c:v>440</c:v>
                </c:pt>
                <c:pt idx="662">
                  <c:v>440</c:v>
                </c:pt>
                <c:pt idx="663">
                  <c:v>440</c:v>
                </c:pt>
                <c:pt idx="664">
                  <c:v>440</c:v>
                </c:pt>
                <c:pt idx="665">
                  <c:v>440</c:v>
                </c:pt>
                <c:pt idx="666">
                  <c:v>440</c:v>
                </c:pt>
                <c:pt idx="667">
                  <c:v>440</c:v>
                </c:pt>
                <c:pt idx="668">
                  <c:v>440</c:v>
                </c:pt>
                <c:pt idx="669">
                  <c:v>440</c:v>
                </c:pt>
                <c:pt idx="670">
                  <c:v>440</c:v>
                </c:pt>
                <c:pt idx="671">
                  <c:v>440</c:v>
                </c:pt>
                <c:pt idx="672">
                  <c:v>440</c:v>
                </c:pt>
                <c:pt idx="673">
                  <c:v>440</c:v>
                </c:pt>
                <c:pt idx="674">
                  <c:v>440</c:v>
                </c:pt>
                <c:pt idx="675">
                  <c:v>440</c:v>
                </c:pt>
                <c:pt idx="676">
                  <c:v>440</c:v>
                </c:pt>
                <c:pt idx="677">
                  <c:v>440</c:v>
                </c:pt>
                <c:pt idx="678">
                  <c:v>440</c:v>
                </c:pt>
                <c:pt idx="679">
                  <c:v>440</c:v>
                </c:pt>
                <c:pt idx="680">
                  <c:v>440</c:v>
                </c:pt>
                <c:pt idx="681">
                  <c:v>440</c:v>
                </c:pt>
                <c:pt idx="682">
                  <c:v>440</c:v>
                </c:pt>
                <c:pt idx="683">
                  <c:v>440</c:v>
                </c:pt>
                <c:pt idx="684">
                  <c:v>440</c:v>
                </c:pt>
                <c:pt idx="685">
                  <c:v>440</c:v>
                </c:pt>
                <c:pt idx="686">
                  <c:v>440</c:v>
                </c:pt>
                <c:pt idx="687">
                  <c:v>440</c:v>
                </c:pt>
                <c:pt idx="688">
                  <c:v>440</c:v>
                </c:pt>
                <c:pt idx="689">
                  <c:v>440</c:v>
                </c:pt>
                <c:pt idx="690">
                  <c:v>440</c:v>
                </c:pt>
                <c:pt idx="691">
                  <c:v>440</c:v>
                </c:pt>
                <c:pt idx="692">
                  <c:v>440</c:v>
                </c:pt>
                <c:pt idx="693">
                  <c:v>440</c:v>
                </c:pt>
                <c:pt idx="694">
                  <c:v>440</c:v>
                </c:pt>
                <c:pt idx="695">
                  <c:v>440</c:v>
                </c:pt>
                <c:pt idx="696">
                  <c:v>440</c:v>
                </c:pt>
                <c:pt idx="697">
                  <c:v>440</c:v>
                </c:pt>
                <c:pt idx="698">
                  <c:v>440</c:v>
                </c:pt>
                <c:pt idx="699">
                  <c:v>440</c:v>
                </c:pt>
                <c:pt idx="700">
                  <c:v>440</c:v>
                </c:pt>
                <c:pt idx="701">
                  <c:v>440</c:v>
                </c:pt>
                <c:pt idx="702">
                  <c:v>440</c:v>
                </c:pt>
                <c:pt idx="703">
                  <c:v>440</c:v>
                </c:pt>
                <c:pt idx="704">
                  <c:v>440</c:v>
                </c:pt>
                <c:pt idx="705">
                  <c:v>440</c:v>
                </c:pt>
                <c:pt idx="706">
                  <c:v>440</c:v>
                </c:pt>
                <c:pt idx="707">
                  <c:v>440</c:v>
                </c:pt>
                <c:pt idx="708">
                  <c:v>440</c:v>
                </c:pt>
                <c:pt idx="709">
                  <c:v>440</c:v>
                </c:pt>
                <c:pt idx="710">
                  <c:v>440</c:v>
                </c:pt>
                <c:pt idx="711">
                  <c:v>440</c:v>
                </c:pt>
                <c:pt idx="712">
                  <c:v>440</c:v>
                </c:pt>
                <c:pt idx="713">
                  <c:v>440</c:v>
                </c:pt>
                <c:pt idx="714">
                  <c:v>440</c:v>
                </c:pt>
                <c:pt idx="715">
                  <c:v>440</c:v>
                </c:pt>
                <c:pt idx="716">
                  <c:v>440</c:v>
                </c:pt>
                <c:pt idx="717">
                  <c:v>440</c:v>
                </c:pt>
                <c:pt idx="718">
                  <c:v>440</c:v>
                </c:pt>
                <c:pt idx="719">
                  <c:v>440</c:v>
                </c:pt>
                <c:pt idx="720">
                  <c:v>440</c:v>
                </c:pt>
                <c:pt idx="721">
                  <c:v>440</c:v>
                </c:pt>
                <c:pt idx="722">
                  <c:v>440</c:v>
                </c:pt>
                <c:pt idx="723">
                  <c:v>440</c:v>
                </c:pt>
                <c:pt idx="724">
                  <c:v>440</c:v>
                </c:pt>
                <c:pt idx="725">
                  <c:v>440</c:v>
                </c:pt>
                <c:pt idx="726">
                  <c:v>440</c:v>
                </c:pt>
                <c:pt idx="727">
                  <c:v>440</c:v>
                </c:pt>
                <c:pt idx="728">
                  <c:v>440</c:v>
                </c:pt>
                <c:pt idx="729">
                  <c:v>440</c:v>
                </c:pt>
                <c:pt idx="730">
                  <c:v>440</c:v>
                </c:pt>
                <c:pt idx="731">
                  <c:v>440</c:v>
                </c:pt>
                <c:pt idx="732">
                  <c:v>440</c:v>
                </c:pt>
                <c:pt idx="733">
                  <c:v>440</c:v>
                </c:pt>
                <c:pt idx="734">
                  <c:v>440</c:v>
                </c:pt>
                <c:pt idx="735">
                  <c:v>440</c:v>
                </c:pt>
                <c:pt idx="736">
                  <c:v>440</c:v>
                </c:pt>
                <c:pt idx="737">
                  <c:v>440</c:v>
                </c:pt>
                <c:pt idx="738">
                  <c:v>440</c:v>
                </c:pt>
                <c:pt idx="739">
                  <c:v>440</c:v>
                </c:pt>
                <c:pt idx="740">
                  <c:v>440</c:v>
                </c:pt>
                <c:pt idx="741">
                  <c:v>440</c:v>
                </c:pt>
                <c:pt idx="742">
                  <c:v>440</c:v>
                </c:pt>
                <c:pt idx="743">
                  <c:v>440</c:v>
                </c:pt>
                <c:pt idx="744">
                  <c:v>440</c:v>
                </c:pt>
                <c:pt idx="745">
                  <c:v>440</c:v>
                </c:pt>
                <c:pt idx="746">
                  <c:v>440</c:v>
                </c:pt>
                <c:pt idx="747">
                  <c:v>440</c:v>
                </c:pt>
                <c:pt idx="748">
                  <c:v>440</c:v>
                </c:pt>
                <c:pt idx="749">
                  <c:v>440</c:v>
                </c:pt>
                <c:pt idx="750">
                  <c:v>440</c:v>
                </c:pt>
                <c:pt idx="751">
                  <c:v>440</c:v>
                </c:pt>
                <c:pt idx="752">
                  <c:v>440</c:v>
                </c:pt>
                <c:pt idx="753">
                  <c:v>440</c:v>
                </c:pt>
                <c:pt idx="754">
                  <c:v>440</c:v>
                </c:pt>
                <c:pt idx="755">
                  <c:v>440</c:v>
                </c:pt>
                <c:pt idx="756">
                  <c:v>440</c:v>
                </c:pt>
                <c:pt idx="757">
                  <c:v>440</c:v>
                </c:pt>
                <c:pt idx="758">
                  <c:v>440</c:v>
                </c:pt>
                <c:pt idx="759">
                  <c:v>440</c:v>
                </c:pt>
                <c:pt idx="760">
                  <c:v>440</c:v>
                </c:pt>
                <c:pt idx="761">
                  <c:v>440</c:v>
                </c:pt>
                <c:pt idx="762">
                  <c:v>440</c:v>
                </c:pt>
                <c:pt idx="763">
                  <c:v>440</c:v>
                </c:pt>
                <c:pt idx="764">
                  <c:v>440</c:v>
                </c:pt>
                <c:pt idx="765">
                  <c:v>440</c:v>
                </c:pt>
                <c:pt idx="766">
                  <c:v>440</c:v>
                </c:pt>
                <c:pt idx="767">
                  <c:v>440</c:v>
                </c:pt>
                <c:pt idx="768">
                  <c:v>440</c:v>
                </c:pt>
                <c:pt idx="769">
                  <c:v>440</c:v>
                </c:pt>
                <c:pt idx="770">
                  <c:v>440</c:v>
                </c:pt>
                <c:pt idx="771">
                  <c:v>440</c:v>
                </c:pt>
                <c:pt idx="772">
                  <c:v>440</c:v>
                </c:pt>
                <c:pt idx="773">
                  <c:v>440</c:v>
                </c:pt>
                <c:pt idx="774">
                  <c:v>440</c:v>
                </c:pt>
                <c:pt idx="775">
                  <c:v>440</c:v>
                </c:pt>
                <c:pt idx="776">
                  <c:v>440</c:v>
                </c:pt>
                <c:pt idx="777">
                  <c:v>440</c:v>
                </c:pt>
                <c:pt idx="778">
                  <c:v>440</c:v>
                </c:pt>
                <c:pt idx="779">
                  <c:v>440</c:v>
                </c:pt>
                <c:pt idx="780">
                  <c:v>440</c:v>
                </c:pt>
                <c:pt idx="781">
                  <c:v>440</c:v>
                </c:pt>
                <c:pt idx="782">
                  <c:v>440</c:v>
                </c:pt>
                <c:pt idx="783">
                  <c:v>440</c:v>
                </c:pt>
                <c:pt idx="784">
                  <c:v>440</c:v>
                </c:pt>
                <c:pt idx="785">
                  <c:v>440</c:v>
                </c:pt>
                <c:pt idx="786">
                  <c:v>440</c:v>
                </c:pt>
                <c:pt idx="787">
                  <c:v>440</c:v>
                </c:pt>
                <c:pt idx="788">
                  <c:v>440</c:v>
                </c:pt>
                <c:pt idx="789">
                  <c:v>440</c:v>
                </c:pt>
                <c:pt idx="790">
                  <c:v>440</c:v>
                </c:pt>
                <c:pt idx="791">
                  <c:v>440</c:v>
                </c:pt>
                <c:pt idx="792">
                  <c:v>440</c:v>
                </c:pt>
                <c:pt idx="793">
                  <c:v>440</c:v>
                </c:pt>
                <c:pt idx="794">
                  <c:v>440</c:v>
                </c:pt>
                <c:pt idx="795">
                  <c:v>440</c:v>
                </c:pt>
                <c:pt idx="796">
                  <c:v>440</c:v>
                </c:pt>
                <c:pt idx="797">
                  <c:v>440</c:v>
                </c:pt>
                <c:pt idx="798">
                  <c:v>440</c:v>
                </c:pt>
                <c:pt idx="799">
                  <c:v>440</c:v>
                </c:pt>
                <c:pt idx="800">
                  <c:v>440</c:v>
                </c:pt>
                <c:pt idx="801">
                  <c:v>440</c:v>
                </c:pt>
                <c:pt idx="802">
                  <c:v>440</c:v>
                </c:pt>
                <c:pt idx="803">
                  <c:v>440</c:v>
                </c:pt>
                <c:pt idx="804">
                  <c:v>440</c:v>
                </c:pt>
                <c:pt idx="805">
                  <c:v>440</c:v>
                </c:pt>
                <c:pt idx="806">
                  <c:v>440</c:v>
                </c:pt>
                <c:pt idx="807">
                  <c:v>440</c:v>
                </c:pt>
                <c:pt idx="808">
                  <c:v>440</c:v>
                </c:pt>
                <c:pt idx="809">
                  <c:v>440</c:v>
                </c:pt>
                <c:pt idx="810">
                  <c:v>440</c:v>
                </c:pt>
                <c:pt idx="811">
                  <c:v>440</c:v>
                </c:pt>
                <c:pt idx="812">
                  <c:v>440</c:v>
                </c:pt>
                <c:pt idx="813">
                  <c:v>440</c:v>
                </c:pt>
                <c:pt idx="814">
                  <c:v>440</c:v>
                </c:pt>
                <c:pt idx="815">
                  <c:v>440</c:v>
                </c:pt>
                <c:pt idx="816">
                  <c:v>440</c:v>
                </c:pt>
                <c:pt idx="817">
                  <c:v>440</c:v>
                </c:pt>
                <c:pt idx="818">
                  <c:v>440</c:v>
                </c:pt>
                <c:pt idx="819">
                  <c:v>440</c:v>
                </c:pt>
                <c:pt idx="820">
                  <c:v>440</c:v>
                </c:pt>
                <c:pt idx="821">
                  <c:v>440</c:v>
                </c:pt>
                <c:pt idx="822">
                  <c:v>440</c:v>
                </c:pt>
                <c:pt idx="823">
                  <c:v>440</c:v>
                </c:pt>
                <c:pt idx="824">
                  <c:v>440</c:v>
                </c:pt>
                <c:pt idx="825">
                  <c:v>440</c:v>
                </c:pt>
                <c:pt idx="826">
                  <c:v>440</c:v>
                </c:pt>
                <c:pt idx="827">
                  <c:v>440</c:v>
                </c:pt>
                <c:pt idx="828">
                  <c:v>440</c:v>
                </c:pt>
                <c:pt idx="829">
                  <c:v>440</c:v>
                </c:pt>
                <c:pt idx="830">
                  <c:v>440</c:v>
                </c:pt>
                <c:pt idx="831">
                  <c:v>440</c:v>
                </c:pt>
                <c:pt idx="832">
                  <c:v>440</c:v>
                </c:pt>
                <c:pt idx="833">
                  <c:v>440</c:v>
                </c:pt>
                <c:pt idx="834">
                  <c:v>440</c:v>
                </c:pt>
                <c:pt idx="835">
                  <c:v>440</c:v>
                </c:pt>
                <c:pt idx="836">
                  <c:v>440</c:v>
                </c:pt>
                <c:pt idx="837">
                  <c:v>440</c:v>
                </c:pt>
                <c:pt idx="838">
                  <c:v>440</c:v>
                </c:pt>
                <c:pt idx="839">
                  <c:v>440</c:v>
                </c:pt>
                <c:pt idx="840">
                  <c:v>440</c:v>
                </c:pt>
                <c:pt idx="841">
                  <c:v>440</c:v>
                </c:pt>
                <c:pt idx="842">
                  <c:v>440</c:v>
                </c:pt>
                <c:pt idx="843">
                  <c:v>440</c:v>
                </c:pt>
                <c:pt idx="844">
                  <c:v>440</c:v>
                </c:pt>
                <c:pt idx="845">
                  <c:v>440</c:v>
                </c:pt>
                <c:pt idx="846">
                  <c:v>440</c:v>
                </c:pt>
                <c:pt idx="847">
                  <c:v>440</c:v>
                </c:pt>
                <c:pt idx="848">
                  <c:v>440</c:v>
                </c:pt>
                <c:pt idx="849">
                  <c:v>440</c:v>
                </c:pt>
                <c:pt idx="850">
                  <c:v>440</c:v>
                </c:pt>
                <c:pt idx="851">
                  <c:v>440</c:v>
                </c:pt>
                <c:pt idx="852">
                  <c:v>440</c:v>
                </c:pt>
                <c:pt idx="853">
                  <c:v>440</c:v>
                </c:pt>
                <c:pt idx="854">
                  <c:v>440</c:v>
                </c:pt>
                <c:pt idx="855">
                  <c:v>440</c:v>
                </c:pt>
                <c:pt idx="856">
                  <c:v>440</c:v>
                </c:pt>
                <c:pt idx="857">
                  <c:v>440</c:v>
                </c:pt>
                <c:pt idx="858">
                  <c:v>440</c:v>
                </c:pt>
                <c:pt idx="859">
                  <c:v>440</c:v>
                </c:pt>
                <c:pt idx="860">
                  <c:v>440</c:v>
                </c:pt>
                <c:pt idx="861">
                  <c:v>440</c:v>
                </c:pt>
                <c:pt idx="862">
                  <c:v>440</c:v>
                </c:pt>
                <c:pt idx="863">
                  <c:v>440</c:v>
                </c:pt>
                <c:pt idx="864">
                  <c:v>440</c:v>
                </c:pt>
                <c:pt idx="865">
                  <c:v>440</c:v>
                </c:pt>
                <c:pt idx="866">
                  <c:v>440</c:v>
                </c:pt>
                <c:pt idx="867">
                  <c:v>440</c:v>
                </c:pt>
                <c:pt idx="868">
                  <c:v>440</c:v>
                </c:pt>
                <c:pt idx="869">
                  <c:v>440</c:v>
                </c:pt>
                <c:pt idx="870">
                  <c:v>440</c:v>
                </c:pt>
                <c:pt idx="871">
                  <c:v>440</c:v>
                </c:pt>
                <c:pt idx="872">
                  <c:v>440</c:v>
                </c:pt>
                <c:pt idx="873">
                  <c:v>440</c:v>
                </c:pt>
                <c:pt idx="874">
                  <c:v>440</c:v>
                </c:pt>
                <c:pt idx="875">
                  <c:v>440</c:v>
                </c:pt>
                <c:pt idx="876">
                  <c:v>440</c:v>
                </c:pt>
                <c:pt idx="877">
                  <c:v>440</c:v>
                </c:pt>
                <c:pt idx="878">
                  <c:v>440</c:v>
                </c:pt>
                <c:pt idx="879">
                  <c:v>440</c:v>
                </c:pt>
                <c:pt idx="880">
                  <c:v>440</c:v>
                </c:pt>
                <c:pt idx="881">
                  <c:v>440</c:v>
                </c:pt>
                <c:pt idx="882">
                  <c:v>440</c:v>
                </c:pt>
                <c:pt idx="883">
                  <c:v>440</c:v>
                </c:pt>
                <c:pt idx="884">
                  <c:v>440</c:v>
                </c:pt>
                <c:pt idx="885">
                  <c:v>440</c:v>
                </c:pt>
                <c:pt idx="886">
                  <c:v>440</c:v>
                </c:pt>
                <c:pt idx="887">
                  <c:v>440</c:v>
                </c:pt>
                <c:pt idx="888">
                  <c:v>440</c:v>
                </c:pt>
                <c:pt idx="889">
                  <c:v>440</c:v>
                </c:pt>
                <c:pt idx="890">
                  <c:v>440</c:v>
                </c:pt>
                <c:pt idx="891">
                  <c:v>440</c:v>
                </c:pt>
                <c:pt idx="892">
                  <c:v>440</c:v>
                </c:pt>
                <c:pt idx="893">
                  <c:v>440</c:v>
                </c:pt>
                <c:pt idx="894">
                  <c:v>440</c:v>
                </c:pt>
                <c:pt idx="895">
                  <c:v>440</c:v>
                </c:pt>
                <c:pt idx="896">
                  <c:v>440</c:v>
                </c:pt>
                <c:pt idx="897">
                  <c:v>440</c:v>
                </c:pt>
                <c:pt idx="898">
                  <c:v>440</c:v>
                </c:pt>
                <c:pt idx="899">
                  <c:v>440</c:v>
                </c:pt>
                <c:pt idx="900">
                  <c:v>440</c:v>
                </c:pt>
                <c:pt idx="901">
                  <c:v>440</c:v>
                </c:pt>
                <c:pt idx="902">
                  <c:v>440</c:v>
                </c:pt>
                <c:pt idx="903">
                  <c:v>440</c:v>
                </c:pt>
                <c:pt idx="904">
                  <c:v>440</c:v>
                </c:pt>
                <c:pt idx="905">
                  <c:v>440</c:v>
                </c:pt>
                <c:pt idx="906">
                  <c:v>440</c:v>
                </c:pt>
                <c:pt idx="907">
                  <c:v>440</c:v>
                </c:pt>
                <c:pt idx="908">
                  <c:v>440</c:v>
                </c:pt>
                <c:pt idx="909">
                  <c:v>440</c:v>
                </c:pt>
                <c:pt idx="910">
                  <c:v>440</c:v>
                </c:pt>
                <c:pt idx="911">
                  <c:v>440</c:v>
                </c:pt>
                <c:pt idx="912">
                  <c:v>440</c:v>
                </c:pt>
                <c:pt idx="913">
                  <c:v>440</c:v>
                </c:pt>
                <c:pt idx="914">
                  <c:v>440</c:v>
                </c:pt>
                <c:pt idx="915">
                  <c:v>440</c:v>
                </c:pt>
                <c:pt idx="916">
                  <c:v>440</c:v>
                </c:pt>
                <c:pt idx="917">
                  <c:v>440</c:v>
                </c:pt>
                <c:pt idx="918">
                  <c:v>440</c:v>
                </c:pt>
                <c:pt idx="919">
                  <c:v>440</c:v>
                </c:pt>
                <c:pt idx="920">
                  <c:v>440</c:v>
                </c:pt>
                <c:pt idx="921">
                  <c:v>440</c:v>
                </c:pt>
                <c:pt idx="922">
                  <c:v>440</c:v>
                </c:pt>
                <c:pt idx="923">
                  <c:v>440</c:v>
                </c:pt>
                <c:pt idx="924">
                  <c:v>440</c:v>
                </c:pt>
                <c:pt idx="925">
                  <c:v>440</c:v>
                </c:pt>
                <c:pt idx="926">
                  <c:v>440</c:v>
                </c:pt>
                <c:pt idx="927">
                  <c:v>440</c:v>
                </c:pt>
                <c:pt idx="928">
                  <c:v>440</c:v>
                </c:pt>
                <c:pt idx="929">
                  <c:v>440</c:v>
                </c:pt>
                <c:pt idx="930">
                  <c:v>440</c:v>
                </c:pt>
                <c:pt idx="931">
                  <c:v>440</c:v>
                </c:pt>
                <c:pt idx="932">
                  <c:v>440</c:v>
                </c:pt>
                <c:pt idx="933">
                  <c:v>440</c:v>
                </c:pt>
                <c:pt idx="934">
                  <c:v>440</c:v>
                </c:pt>
                <c:pt idx="935">
                  <c:v>440</c:v>
                </c:pt>
                <c:pt idx="936">
                  <c:v>440</c:v>
                </c:pt>
                <c:pt idx="937">
                  <c:v>440</c:v>
                </c:pt>
                <c:pt idx="938">
                  <c:v>440</c:v>
                </c:pt>
                <c:pt idx="939">
                  <c:v>440</c:v>
                </c:pt>
                <c:pt idx="940">
                  <c:v>440</c:v>
                </c:pt>
                <c:pt idx="941">
                  <c:v>440</c:v>
                </c:pt>
                <c:pt idx="942">
                  <c:v>440</c:v>
                </c:pt>
                <c:pt idx="943">
                  <c:v>440</c:v>
                </c:pt>
                <c:pt idx="944">
                  <c:v>440</c:v>
                </c:pt>
                <c:pt idx="945">
                  <c:v>440</c:v>
                </c:pt>
                <c:pt idx="946">
                  <c:v>440</c:v>
                </c:pt>
                <c:pt idx="947">
                  <c:v>440</c:v>
                </c:pt>
                <c:pt idx="948">
                  <c:v>440</c:v>
                </c:pt>
                <c:pt idx="949">
                  <c:v>440</c:v>
                </c:pt>
                <c:pt idx="950">
                  <c:v>440</c:v>
                </c:pt>
                <c:pt idx="951">
                  <c:v>440</c:v>
                </c:pt>
                <c:pt idx="952">
                  <c:v>440</c:v>
                </c:pt>
                <c:pt idx="953">
                  <c:v>440</c:v>
                </c:pt>
                <c:pt idx="954">
                  <c:v>440</c:v>
                </c:pt>
                <c:pt idx="955">
                  <c:v>440</c:v>
                </c:pt>
                <c:pt idx="956">
                  <c:v>440</c:v>
                </c:pt>
                <c:pt idx="957">
                  <c:v>440</c:v>
                </c:pt>
                <c:pt idx="958">
                  <c:v>440</c:v>
                </c:pt>
                <c:pt idx="959">
                  <c:v>440</c:v>
                </c:pt>
                <c:pt idx="960">
                  <c:v>440</c:v>
                </c:pt>
                <c:pt idx="961">
                  <c:v>440</c:v>
                </c:pt>
                <c:pt idx="962">
                  <c:v>440</c:v>
                </c:pt>
                <c:pt idx="963">
                  <c:v>440</c:v>
                </c:pt>
                <c:pt idx="964">
                  <c:v>440</c:v>
                </c:pt>
                <c:pt idx="965">
                  <c:v>440</c:v>
                </c:pt>
                <c:pt idx="966">
                  <c:v>440</c:v>
                </c:pt>
                <c:pt idx="967">
                  <c:v>440</c:v>
                </c:pt>
                <c:pt idx="968">
                  <c:v>440</c:v>
                </c:pt>
                <c:pt idx="969">
                  <c:v>440</c:v>
                </c:pt>
                <c:pt idx="970">
                  <c:v>440</c:v>
                </c:pt>
                <c:pt idx="971">
                  <c:v>440</c:v>
                </c:pt>
                <c:pt idx="972">
                  <c:v>440</c:v>
                </c:pt>
                <c:pt idx="973">
                  <c:v>440</c:v>
                </c:pt>
                <c:pt idx="974">
                  <c:v>440</c:v>
                </c:pt>
                <c:pt idx="975">
                  <c:v>440</c:v>
                </c:pt>
                <c:pt idx="976">
                  <c:v>440</c:v>
                </c:pt>
                <c:pt idx="977">
                  <c:v>440</c:v>
                </c:pt>
                <c:pt idx="978">
                  <c:v>440</c:v>
                </c:pt>
                <c:pt idx="979">
                  <c:v>440</c:v>
                </c:pt>
                <c:pt idx="980">
                  <c:v>440</c:v>
                </c:pt>
                <c:pt idx="981">
                  <c:v>440</c:v>
                </c:pt>
                <c:pt idx="982">
                  <c:v>440</c:v>
                </c:pt>
                <c:pt idx="983">
                  <c:v>440</c:v>
                </c:pt>
                <c:pt idx="984">
                  <c:v>440</c:v>
                </c:pt>
                <c:pt idx="985">
                  <c:v>440</c:v>
                </c:pt>
                <c:pt idx="986">
                  <c:v>440</c:v>
                </c:pt>
                <c:pt idx="987">
                  <c:v>440</c:v>
                </c:pt>
                <c:pt idx="988">
                  <c:v>440</c:v>
                </c:pt>
                <c:pt idx="989">
                  <c:v>440</c:v>
                </c:pt>
                <c:pt idx="990">
                  <c:v>440</c:v>
                </c:pt>
                <c:pt idx="991">
                  <c:v>440</c:v>
                </c:pt>
                <c:pt idx="992">
                  <c:v>440</c:v>
                </c:pt>
                <c:pt idx="993">
                  <c:v>440</c:v>
                </c:pt>
                <c:pt idx="994">
                  <c:v>440</c:v>
                </c:pt>
                <c:pt idx="995">
                  <c:v>440</c:v>
                </c:pt>
                <c:pt idx="996">
                  <c:v>440</c:v>
                </c:pt>
                <c:pt idx="997">
                  <c:v>440</c:v>
                </c:pt>
                <c:pt idx="998">
                  <c:v>440</c:v>
                </c:pt>
                <c:pt idx="999">
                  <c:v>440</c:v>
                </c:pt>
                <c:pt idx="1000">
                  <c:v>440</c:v>
                </c:pt>
                <c:pt idx="1001">
                  <c:v>440</c:v>
                </c:pt>
                <c:pt idx="1002">
                  <c:v>440</c:v>
                </c:pt>
                <c:pt idx="1003">
                  <c:v>440</c:v>
                </c:pt>
                <c:pt idx="1004">
                  <c:v>440</c:v>
                </c:pt>
                <c:pt idx="1005">
                  <c:v>440</c:v>
                </c:pt>
                <c:pt idx="1006">
                  <c:v>440</c:v>
                </c:pt>
                <c:pt idx="1007">
                  <c:v>440</c:v>
                </c:pt>
                <c:pt idx="1008">
                  <c:v>440</c:v>
                </c:pt>
                <c:pt idx="1009">
                  <c:v>440</c:v>
                </c:pt>
                <c:pt idx="1010">
                  <c:v>440</c:v>
                </c:pt>
                <c:pt idx="1011">
                  <c:v>440</c:v>
                </c:pt>
                <c:pt idx="1012">
                  <c:v>440</c:v>
                </c:pt>
                <c:pt idx="1013">
                  <c:v>440</c:v>
                </c:pt>
                <c:pt idx="1014">
                  <c:v>440</c:v>
                </c:pt>
                <c:pt idx="1015">
                  <c:v>440</c:v>
                </c:pt>
                <c:pt idx="1016">
                  <c:v>440</c:v>
                </c:pt>
                <c:pt idx="1017">
                  <c:v>440</c:v>
                </c:pt>
                <c:pt idx="1018">
                  <c:v>440</c:v>
                </c:pt>
                <c:pt idx="1019">
                  <c:v>440</c:v>
                </c:pt>
                <c:pt idx="1020">
                  <c:v>440</c:v>
                </c:pt>
                <c:pt idx="1021">
                  <c:v>440</c:v>
                </c:pt>
                <c:pt idx="1022">
                  <c:v>440</c:v>
                </c:pt>
                <c:pt idx="1023">
                  <c:v>440</c:v>
                </c:pt>
                <c:pt idx="1024">
                  <c:v>440</c:v>
                </c:pt>
                <c:pt idx="1025">
                  <c:v>440</c:v>
                </c:pt>
                <c:pt idx="1026">
                  <c:v>440</c:v>
                </c:pt>
                <c:pt idx="1027">
                  <c:v>440</c:v>
                </c:pt>
                <c:pt idx="1028">
                  <c:v>440</c:v>
                </c:pt>
                <c:pt idx="1029">
                  <c:v>440</c:v>
                </c:pt>
                <c:pt idx="1030">
                  <c:v>440</c:v>
                </c:pt>
                <c:pt idx="1031">
                  <c:v>440</c:v>
                </c:pt>
                <c:pt idx="1032">
                  <c:v>440</c:v>
                </c:pt>
                <c:pt idx="1033">
                  <c:v>440</c:v>
                </c:pt>
                <c:pt idx="1034">
                  <c:v>440</c:v>
                </c:pt>
                <c:pt idx="1035">
                  <c:v>440</c:v>
                </c:pt>
                <c:pt idx="1036">
                  <c:v>440</c:v>
                </c:pt>
                <c:pt idx="1037">
                  <c:v>440</c:v>
                </c:pt>
                <c:pt idx="1038">
                  <c:v>440</c:v>
                </c:pt>
                <c:pt idx="1039">
                  <c:v>440</c:v>
                </c:pt>
                <c:pt idx="1040">
                  <c:v>440</c:v>
                </c:pt>
                <c:pt idx="1041">
                  <c:v>440</c:v>
                </c:pt>
                <c:pt idx="1042">
                  <c:v>440</c:v>
                </c:pt>
                <c:pt idx="1043">
                  <c:v>440</c:v>
                </c:pt>
                <c:pt idx="1044">
                  <c:v>440</c:v>
                </c:pt>
                <c:pt idx="1045">
                  <c:v>440</c:v>
                </c:pt>
                <c:pt idx="1046">
                  <c:v>440</c:v>
                </c:pt>
                <c:pt idx="1047">
                  <c:v>440</c:v>
                </c:pt>
                <c:pt idx="1048">
                  <c:v>440</c:v>
                </c:pt>
                <c:pt idx="1049">
                  <c:v>440</c:v>
                </c:pt>
                <c:pt idx="1050">
                  <c:v>440</c:v>
                </c:pt>
                <c:pt idx="1051">
                  <c:v>440</c:v>
                </c:pt>
                <c:pt idx="1052">
                  <c:v>440</c:v>
                </c:pt>
                <c:pt idx="1053">
                  <c:v>440</c:v>
                </c:pt>
                <c:pt idx="1054">
                  <c:v>440</c:v>
                </c:pt>
                <c:pt idx="1055">
                  <c:v>440</c:v>
                </c:pt>
                <c:pt idx="1056">
                  <c:v>440</c:v>
                </c:pt>
                <c:pt idx="1057">
                  <c:v>440</c:v>
                </c:pt>
                <c:pt idx="1058">
                  <c:v>440</c:v>
                </c:pt>
                <c:pt idx="1059">
                  <c:v>440</c:v>
                </c:pt>
                <c:pt idx="1060">
                  <c:v>440</c:v>
                </c:pt>
                <c:pt idx="1061">
                  <c:v>440</c:v>
                </c:pt>
                <c:pt idx="1062">
                  <c:v>440</c:v>
                </c:pt>
                <c:pt idx="1063">
                  <c:v>440</c:v>
                </c:pt>
                <c:pt idx="1064">
                  <c:v>440</c:v>
                </c:pt>
                <c:pt idx="1065">
                  <c:v>440</c:v>
                </c:pt>
                <c:pt idx="1066">
                  <c:v>440</c:v>
                </c:pt>
                <c:pt idx="1067">
                  <c:v>440</c:v>
                </c:pt>
                <c:pt idx="1068">
                  <c:v>440</c:v>
                </c:pt>
                <c:pt idx="1069">
                  <c:v>440</c:v>
                </c:pt>
                <c:pt idx="1070">
                  <c:v>440</c:v>
                </c:pt>
                <c:pt idx="1071">
                  <c:v>440</c:v>
                </c:pt>
                <c:pt idx="1072">
                  <c:v>440</c:v>
                </c:pt>
                <c:pt idx="1073">
                  <c:v>440</c:v>
                </c:pt>
                <c:pt idx="1074">
                  <c:v>440</c:v>
                </c:pt>
                <c:pt idx="1075">
                  <c:v>440</c:v>
                </c:pt>
                <c:pt idx="1076">
                  <c:v>440</c:v>
                </c:pt>
                <c:pt idx="1077">
                  <c:v>440</c:v>
                </c:pt>
                <c:pt idx="1078">
                  <c:v>440</c:v>
                </c:pt>
                <c:pt idx="1079">
                  <c:v>440</c:v>
                </c:pt>
                <c:pt idx="1080">
                  <c:v>440</c:v>
                </c:pt>
                <c:pt idx="1081">
                  <c:v>440</c:v>
                </c:pt>
                <c:pt idx="1082">
                  <c:v>440</c:v>
                </c:pt>
                <c:pt idx="1083">
                  <c:v>440</c:v>
                </c:pt>
                <c:pt idx="1084">
                  <c:v>440</c:v>
                </c:pt>
                <c:pt idx="1085">
                  <c:v>440</c:v>
                </c:pt>
                <c:pt idx="1086">
                  <c:v>440</c:v>
                </c:pt>
                <c:pt idx="1087">
                  <c:v>440</c:v>
                </c:pt>
                <c:pt idx="1088">
                  <c:v>440</c:v>
                </c:pt>
                <c:pt idx="1089">
                  <c:v>440</c:v>
                </c:pt>
                <c:pt idx="1090">
                  <c:v>440</c:v>
                </c:pt>
                <c:pt idx="1091">
                  <c:v>440</c:v>
                </c:pt>
                <c:pt idx="1092">
                  <c:v>440</c:v>
                </c:pt>
                <c:pt idx="1093">
                  <c:v>440</c:v>
                </c:pt>
                <c:pt idx="1094">
                  <c:v>440</c:v>
                </c:pt>
                <c:pt idx="1095">
                  <c:v>440</c:v>
                </c:pt>
                <c:pt idx="1096">
                  <c:v>440</c:v>
                </c:pt>
                <c:pt idx="1097">
                  <c:v>440</c:v>
                </c:pt>
                <c:pt idx="1098">
                  <c:v>440</c:v>
                </c:pt>
                <c:pt idx="1099">
                  <c:v>440</c:v>
                </c:pt>
                <c:pt idx="1100">
                  <c:v>440</c:v>
                </c:pt>
                <c:pt idx="1101">
                  <c:v>440</c:v>
                </c:pt>
                <c:pt idx="1102">
                  <c:v>440</c:v>
                </c:pt>
                <c:pt idx="1103">
                  <c:v>440</c:v>
                </c:pt>
                <c:pt idx="1104">
                  <c:v>440</c:v>
                </c:pt>
                <c:pt idx="1105">
                  <c:v>440</c:v>
                </c:pt>
                <c:pt idx="1106">
                  <c:v>440</c:v>
                </c:pt>
                <c:pt idx="1107">
                  <c:v>440</c:v>
                </c:pt>
                <c:pt idx="1108">
                  <c:v>440</c:v>
                </c:pt>
                <c:pt idx="1109">
                  <c:v>440</c:v>
                </c:pt>
                <c:pt idx="1110">
                  <c:v>440</c:v>
                </c:pt>
                <c:pt idx="1111">
                  <c:v>440</c:v>
                </c:pt>
                <c:pt idx="1112">
                  <c:v>440</c:v>
                </c:pt>
                <c:pt idx="1113">
                  <c:v>440</c:v>
                </c:pt>
                <c:pt idx="1114">
                  <c:v>440</c:v>
                </c:pt>
                <c:pt idx="1115">
                  <c:v>440</c:v>
                </c:pt>
                <c:pt idx="1116">
                  <c:v>440</c:v>
                </c:pt>
                <c:pt idx="1117">
                  <c:v>440</c:v>
                </c:pt>
                <c:pt idx="1118">
                  <c:v>440</c:v>
                </c:pt>
                <c:pt idx="1119">
                  <c:v>440</c:v>
                </c:pt>
                <c:pt idx="1120">
                  <c:v>440</c:v>
                </c:pt>
                <c:pt idx="1121">
                  <c:v>440</c:v>
                </c:pt>
                <c:pt idx="1122">
                  <c:v>440</c:v>
                </c:pt>
                <c:pt idx="1123">
                  <c:v>440</c:v>
                </c:pt>
                <c:pt idx="1124">
                  <c:v>440</c:v>
                </c:pt>
                <c:pt idx="1125">
                  <c:v>440</c:v>
                </c:pt>
                <c:pt idx="1126">
                  <c:v>440</c:v>
                </c:pt>
                <c:pt idx="1127">
                  <c:v>440</c:v>
                </c:pt>
                <c:pt idx="1128">
                  <c:v>440</c:v>
                </c:pt>
                <c:pt idx="1129">
                  <c:v>440</c:v>
                </c:pt>
                <c:pt idx="1130">
                  <c:v>440</c:v>
                </c:pt>
                <c:pt idx="1131">
                  <c:v>440</c:v>
                </c:pt>
                <c:pt idx="1132">
                  <c:v>440</c:v>
                </c:pt>
                <c:pt idx="1133">
                  <c:v>440</c:v>
                </c:pt>
                <c:pt idx="1134">
                  <c:v>440</c:v>
                </c:pt>
                <c:pt idx="1135">
                  <c:v>440</c:v>
                </c:pt>
                <c:pt idx="1136">
                  <c:v>440</c:v>
                </c:pt>
                <c:pt idx="1137">
                  <c:v>440</c:v>
                </c:pt>
                <c:pt idx="1138">
                  <c:v>440</c:v>
                </c:pt>
                <c:pt idx="1139">
                  <c:v>440</c:v>
                </c:pt>
                <c:pt idx="1140">
                  <c:v>440</c:v>
                </c:pt>
                <c:pt idx="1141">
                  <c:v>440</c:v>
                </c:pt>
                <c:pt idx="1142">
                  <c:v>440</c:v>
                </c:pt>
                <c:pt idx="1143">
                  <c:v>440</c:v>
                </c:pt>
                <c:pt idx="1144">
                  <c:v>440</c:v>
                </c:pt>
                <c:pt idx="1145">
                  <c:v>440</c:v>
                </c:pt>
                <c:pt idx="1146">
                  <c:v>440</c:v>
                </c:pt>
                <c:pt idx="1147">
                  <c:v>440</c:v>
                </c:pt>
                <c:pt idx="1148">
                  <c:v>440</c:v>
                </c:pt>
                <c:pt idx="1149">
                  <c:v>440</c:v>
                </c:pt>
                <c:pt idx="1150">
                  <c:v>440</c:v>
                </c:pt>
                <c:pt idx="1151">
                  <c:v>440</c:v>
                </c:pt>
                <c:pt idx="1152">
                  <c:v>440</c:v>
                </c:pt>
                <c:pt idx="1153">
                  <c:v>440</c:v>
                </c:pt>
                <c:pt idx="1154">
                  <c:v>440</c:v>
                </c:pt>
                <c:pt idx="1155">
                  <c:v>440</c:v>
                </c:pt>
                <c:pt idx="1156">
                  <c:v>440</c:v>
                </c:pt>
                <c:pt idx="1157">
                  <c:v>440</c:v>
                </c:pt>
                <c:pt idx="1158">
                  <c:v>440</c:v>
                </c:pt>
                <c:pt idx="1159">
                  <c:v>440</c:v>
                </c:pt>
                <c:pt idx="1160">
                  <c:v>440</c:v>
                </c:pt>
                <c:pt idx="1161">
                  <c:v>440</c:v>
                </c:pt>
                <c:pt idx="1162">
                  <c:v>440</c:v>
                </c:pt>
                <c:pt idx="1163">
                  <c:v>440</c:v>
                </c:pt>
                <c:pt idx="1164">
                  <c:v>440</c:v>
                </c:pt>
                <c:pt idx="1165">
                  <c:v>440</c:v>
                </c:pt>
                <c:pt idx="1166">
                  <c:v>440</c:v>
                </c:pt>
                <c:pt idx="1167">
                  <c:v>440</c:v>
                </c:pt>
                <c:pt idx="1168">
                  <c:v>440</c:v>
                </c:pt>
                <c:pt idx="1169">
                  <c:v>440</c:v>
                </c:pt>
                <c:pt idx="1170">
                  <c:v>440</c:v>
                </c:pt>
                <c:pt idx="1171">
                  <c:v>440</c:v>
                </c:pt>
                <c:pt idx="1172">
                  <c:v>440</c:v>
                </c:pt>
                <c:pt idx="1173">
                  <c:v>440</c:v>
                </c:pt>
                <c:pt idx="1174">
                  <c:v>440</c:v>
                </c:pt>
                <c:pt idx="1175">
                  <c:v>440</c:v>
                </c:pt>
                <c:pt idx="1176">
                  <c:v>440</c:v>
                </c:pt>
                <c:pt idx="1177">
                  <c:v>440</c:v>
                </c:pt>
                <c:pt idx="1178">
                  <c:v>440</c:v>
                </c:pt>
                <c:pt idx="1179">
                  <c:v>440</c:v>
                </c:pt>
                <c:pt idx="1180">
                  <c:v>440</c:v>
                </c:pt>
                <c:pt idx="1181">
                  <c:v>440</c:v>
                </c:pt>
                <c:pt idx="1182">
                  <c:v>440</c:v>
                </c:pt>
                <c:pt idx="1183">
                  <c:v>440</c:v>
                </c:pt>
                <c:pt idx="1184">
                  <c:v>440</c:v>
                </c:pt>
                <c:pt idx="1185">
                  <c:v>440</c:v>
                </c:pt>
                <c:pt idx="1186">
                  <c:v>440</c:v>
                </c:pt>
                <c:pt idx="1187">
                  <c:v>440</c:v>
                </c:pt>
                <c:pt idx="1188">
                  <c:v>440</c:v>
                </c:pt>
                <c:pt idx="1189">
                  <c:v>440</c:v>
                </c:pt>
                <c:pt idx="1190">
                  <c:v>440</c:v>
                </c:pt>
                <c:pt idx="1191">
                  <c:v>440</c:v>
                </c:pt>
                <c:pt idx="1192">
                  <c:v>440</c:v>
                </c:pt>
                <c:pt idx="1193">
                  <c:v>440</c:v>
                </c:pt>
                <c:pt idx="1194">
                  <c:v>440</c:v>
                </c:pt>
                <c:pt idx="1195">
                  <c:v>440</c:v>
                </c:pt>
                <c:pt idx="1196">
                  <c:v>440</c:v>
                </c:pt>
                <c:pt idx="1197">
                  <c:v>440</c:v>
                </c:pt>
                <c:pt idx="1198">
                  <c:v>440</c:v>
                </c:pt>
                <c:pt idx="1199">
                  <c:v>440</c:v>
                </c:pt>
                <c:pt idx="1200">
                  <c:v>440</c:v>
                </c:pt>
                <c:pt idx="1201">
                  <c:v>440</c:v>
                </c:pt>
                <c:pt idx="1202">
                  <c:v>440</c:v>
                </c:pt>
                <c:pt idx="1203">
                  <c:v>440</c:v>
                </c:pt>
                <c:pt idx="1204">
                  <c:v>440</c:v>
                </c:pt>
                <c:pt idx="1205">
                  <c:v>440</c:v>
                </c:pt>
                <c:pt idx="1206">
                  <c:v>440</c:v>
                </c:pt>
                <c:pt idx="1207">
                  <c:v>440</c:v>
                </c:pt>
                <c:pt idx="1208">
                  <c:v>440</c:v>
                </c:pt>
                <c:pt idx="1209">
                  <c:v>440</c:v>
                </c:pt>
                <c:pt idx="1210">
                  <c:v>440</c:v>
                </c:pt>
                <c:pt idx="1211">
                  <c:v>440</c:v>
                </c:pt>
                <c:pt idx="1212">
                  <c:v>440</c:v>
                </c:pt>
                <c:pt idx="1213">
                  <c:v>440</c:v>
                </c:pt>
                <c:pt idx="1214">
                  <c:v>440</c:v>
                </c:pt>
                <c:pt idx="1215">
                  <c:v>440</c:v>
                </c:pt>
                <c:pt idx="1216">
                  <c:v>440</c:v>
                </c:pt>
                <c:pt idx="1217">
                  <c:v>440</c:v>
                </c:pt>
                <c:pt idx="1218">
                  <c:v>440</c:v>
                </c:pt>
                <c:pt idx="1219">
                  <c:v>440</c:v>
                </c:pt>
                <c:pt idx="1220">
                  <c:v>440</c:v>
                </c:pt>
                <c:pt idx="1221">
                  <c:v>440</c:v>
                </c:pt>
                <c:pt idx="1222">
                  <c:v>440</c:v>
                </c:pt>
                <c:pt idx="1223">
                  <c:v>440</c:v>
                </c:pt>
                <c:pt idx="1224">
                  <c:v>440</c:v>
                </c:pt>
                <c:pt idx="1225">
                  <c:v>440</c:v>
                </c:pt>
                <c:pt idx="1226">
                  <c:v>440</c:v>
                </c:pt>
                <c:pt idx="1227">
                  <c:v>440</c:v>
                </c:pt>
                <c:pt idx="1228">
                  <c:v>440</c:v>
                </c:pt>
                <c:pt idx="1229">
                  <c:v>440</c:v>
                </c:pt>
                <c:pt idx="1230">
                  <c:v>440</c:v>
                </c:pt>
                <c:pt idx="1231">
                  <c:v>440</c:v>
                </c:pt>
                <c:pt idx="1232">
                  <c:v>440</c:v>
                </c:pt>
                <c:pt idx="1233">
                  <c:v>440</c:v>
                </c:pt>
                <c:pt idx="1234">
                  <c:v>440</c:v>
                </c:pt>
                <c:pt idx="1235">
                  <c:v>440</c:v>
                </c:pt>
                <c:pt idx="1236">
                  <c:v>440</c:v>
                </c:pt>
                <c:pt idx="1237">
                  <c:v>440</c:v>
                </c:pt>
                <c:pt idx="1238">
                  <c:v>440</c:v>
                </c:pt>
                <c:pt idx="1239">
                  <c:v>440</c:v>
                </c:pt>
                <c:pt idx="1240">
                  <c:v>440</c:v>
                </c:pt>
                <c:pt idx="1241">
                  <c:v>440</c:v>
                </c:pt>
                <c:pt idx="1242">
                  <c:v>440</c:v>
                </c:pt>
                <c:pt idx="1243">
                  <c:v>440</c:v>
                </c:pt>
                <c:pt idx="1244">
                  <c:v>440</c:v>
                </c:pt>
                <c:pt idx="1245">
                  <c:v>440</c:v>
                </c:pt>
                <c:pt idx="1246">
                  <c:v>440</c:v>
                </c:pt>
                <c:pt idx="1247">
                  <c:v>440</c:v>
                </c:pt>
                <c:pt idx="1248">
                  <c:v>440</c:v>
                </c:pt>
                <c:pt idx="1249">
                  <c:v>440</c:v>
                </c:pt>
                <c:pt idx="1250">
                  <c:v>440</c:v>
                </c:pt>
                <c:pt idx="1251">
                  <c:v>440</c:v>
                </c:pt>
                <c:pt idx="1252">
                  <c:v>440</c:v>
                </c:pt>
                <c:pt idx="1253">
                  <c:v>440</c:v>
                </c:pt>
                <c:pt idx="1254">
                  <c:v>440</c:v>
                </c:pt>
                <c:pt idx="1255">
                  <c:v>440</c:v>
                </c:pt>
                <c:pt idx="1256">
                  <c:v>440</c:v>
                </c:pt>
                <c:pt idx="1257">
                  <c:v>440</c:v>
                </c:pt>
                <c:pt idx="1258">
                  <c:v>440</c:v>
                </c:pt>
                <c:pt idx="1259">
                  <c:v>440</c:v>
                </c:pt>
                <c:pt idx="1260">
                  <c:v>440</c:v>
                </c:pt>
                <c:pt idx="1261">
                  <c:v>440</c:v>
                </c:pt>
                <c:pt idx="1262">
                  <c:v>440</c:v>
                </c:pt>
                <c:pt idx="1263">
                  <c:v>440</c:v>
                </c:pt>
                <c:pt idx="1264">
                  <c:v>440</c:v>
                </c:pt>
                <c:pt idx="1265">
                  <c:v>440</c:v>
                </c:pt>
                <c:pt idx="1266">
                  <c:v>440</c:v>
                </c:pt>
                <c:pt idx="1267">
                  <c:v>440</c:v>
                </c:pt>
                <c:pt idx="1268">
                  <c:v>440</c:v>
                </c:pt>
                <c:pt idx="1269">
                  <c:v>440</c:v>
                </c:pt>
                <c:pt idx="1270">
                  <c:v>440</c:v>
                </c:pt>
                <c:pt idx="1271">
                  <c:v>440</c:v>
                </c:pt>
                <c:pt idx="1272">
                  <c:v>440</c:v>
                </c:pt>
                <c:pt idx="1273">
                  <c:v>440</c:v>
                </c:pt>
                <c:pt idx="1274">
                  <c:v>440</c:v>
                </c:pt>
                <c:pt idx="1275">
                  <c:v>440</c:v>
                </c:pt>
                <c:pt idx="1276">
                  <c:v>440</c:v>
                </c:pt>
                <c:pt idx="1277">
                  <c:v>440</c:v>
                </c:pt>
                <c:pt idx="1278">
                  <c:v>440</c:v>
                </c:pt>
                <c:pt idx="1279">
                  <c:v>440</c:v>
                </c:pt>
                <c:pt idx="1280">
                  <c:v>440</c:v>
                </c:pt>
                <c:pt idx="1281">
                  <c:v>440</c:v>
                </c:pt>
                <c:pt idx="1282">
                  <c:v>440</c:v>
                </c:pt>
                <c:pt idx="1283">
                  <c:v>440</c:v>
                </c:pt>
                <c:pt idx="1284">
                  <c:v>440</c:v>
                </c:pt>
                <c:pt idx="1285">
                  <c:v>440</c:v>
                </c:pt>
                <c:pt idx="1286">
                  <c:v>440</c:v>
                </c:pt>
                <c:pt idx="1287">
                  <c:v>440</c:v>
                </c:pt>
                <c:pt idx="1288">
                  <c:v>440</c:v>
                </c:pt>
                <c:pt idx="1289">
                  <c:v>440</c:v>
                </c:pt>
                <c:pt idx="1290">
                  <c:v>440</c:v>
                </c:pt>
                <c:pt idx="1291">
                  <c:v>440</c:v>
                </c:pt>
                <c:pt idx="1292">
                  <c:v>440</c:v>
                </c:pt>
                <c:pt idx="1293">
                  <c:v>440</c:v>
                </c:pt>
                <c:pt idx="1294">
                  <c:v>440</c:v>
                </c:pt>
                <c:pt idx="1295">
                  <c:v>440</c:v>
                </c:pt>
                <c:pt idx="1296">
                  <c:v>440</c:v>
                </c:pt>
                <c:pt idx="1297">
                  <c:v>440</c:v>
                </c:pt>
                <c:pt idx="1298">
                  <c:v>440</c:v>
                </c:pt>
                <c:pt idx="1299">
                  <c:v>440</c:v>
                </c:pt>
                <c:pt idx="1300">
                  <c:v>440</c:v>
                </c:pt>
                <c:pt idx="1301">
                  <c:v>440</c:v>
                </c:pt>
                <c:pt idx="1302">
                  <c:v>440</c:v>
                </c:pt>
                <c:pt idx="1303">
                  <c:v>440</c:v>
                </c:pt>
                <c:pt idx="1304">
                  <c:v>440</c:v>
                </c:pt>
                <c:pt idx="1305">
                  <c:v>440</c:v>
                </c:pt>
                <c:pt idx="1306">
                  <c:v>440</c:v>
                </c:pt>
                <c:pt idx="1307">
                  <c:v>440</c:v>
                </c:pt>
                <c:pt idx="1308">
                  <c:v>440</c:v>
                </c:pt>
                <c:pt idx="1309">
                  <c:v>440</c:v>
                </c:pt>
                <c:pt idx="1310">
                  <c:v>440</c:v>
                </c:pt>
                <c:pt idx="1311">
                  <c:v>440</c:v>
                </c:pt>
                <c:pt idx="1312">
                  <c:v>440</c:v>
                </c:pt>
                <c:pt idx="1313">
                  <c:v>440</c:v>
                </c:pt>
                <c:pt idx="1314">
                  <c:v>440</c:v>
                </c:pt>
                <c:pt idx="1315">
                  <c:v>440</c:v>
                </c:pt>
                <c:pt idx="1316">
                  <c:v>440</c:v>
                </c:pt>
                <c:pt idx="1317">
                  <c:v>440</c:v>
                </c:pt>
                <c:pt idx="1318">
                  <c:v>440</c:v>
                </c:pt>
                <c:pt idx="1319">
                  <c:v>440</c:v>
                </c:pt>
                <c:pt idx="1320">
                  <c:v>440</c:v>
                </c:pt>
                <c:pt idx="1321">
                  <c:v>440</c:v>
                </c:pt>
                <c:pt idx="1322">
                  <c:v>440</c:v>
                </c:pt>
                <c:pt idx="1323">
                  <c:v>440</c:v>
                </c:pt>
                <c:pt idx="1324">
                  <c:v>440</c:v>
                </c:pt>
                <c:pt idx="1325">
                  <c:v>440</c:v>
                </c:pt>
                <c:pt idx="1326">
                  <c:v>440</c:v>
                </c:pt>
                <c:pt idx="1327">
                  <c:v>440</c:v>
                </c:pt>
                <c:pt idx="1328">
                  <c:v>440</c:v>
                </c:pt>
                <c:pt idx="1329">
                  <c:v>440</c:v>
                </c:pt>
                <c:pt idx="1330">
                  <c:v>440</c:v>
                </c:pt>
                <c:pt idx="1331">
                  <c:v>440</c:v>
                </c:pt>
                <c:pt idx="1332">
                  <c:v>440</c:v>
                </c:pt>
                <c:pt idx="1333">
                  <c:v>440</c:v>
                </c:pt>
                <c:pt idx="1334">
                  <c:v>440</c:v>
                </c:pt>
                <c:pt idx="1335">
                  <c:v>440</c:v>
                </c:pt>
                <c:pt idx="1336">
                  <c:v>440</c:v>
                </c:pt>
                <c:pt idx="1337">
                  <c:v>440</c:v>
                </c:pt>
                <c:pt idx="1338">
                  <c:v>440</c:v>
                </c:pt>
                <c:pt idx="1339">
                  <c:v>440</c:v>
                </c:pt>
                <c:pt idx="1340">
                  <c:v>440</c:v>
                </c:pt>
                <c:pt idx="1341">
                  <c:v>440</c:v>
                </c:pt>
                <c:pt idx="1342">
                  <c:v>440</c:v>
                </c:pt>
                <c:pt idx="1343">
                  <c:v>440</c:v>
                </c:pt>
                <c:pt idx="1344">
                  <c:v>440</c:v>
                </c:pt>
                <c:pt idx="1345">
                  <c:v>440</c:v>
                </c:pt>
                <c:pt idx="1346">
                  <c:v>440</c:v>
                </c:pt>
                <c:pt idx="1347">
                  <c:v>440</c:v>
                </c:pt>
                <c:pt idx="1348">
                  <c:v>440</c:v>
                </c:pt>
                <c:pt idx="1349">
                  <c:v>440</c:v>
                </c:pt>
                <c:pt idx="1350">
                  <c:v>440</c:v>
                </c:pt>
                <c:pt idx="1351">
                  <c:v>440</c:v>
                </c:pt>
                <c:pt idx="1352">
                  <c:v>440</c:v>
                </c:pt>
                <c:pt idx="1353">
                  <c:v>440</c:v>
                </c:pt>
                <c:pt idx="1354">
                  <c:v>440</c:v>
                </c:pt>
                <c:pt idx="1355">
                  <c:v>440</c:v>
                </c:pt>
                <c:pt idx="1356">
                  <c:v>440</c:v>
                </c:pt>
                <c:pt idx="1357">
                  <c:v>440</c:v>
                </c:pt>
                <c:pt idx="1358">
                  <c:v>440</c:v>
                </c:pt>
                <c:pt idx="1359">
                  <c:v>440</c:v>
                </c:pt>
                <c:pt idx="1360">
                  <c:v>440</c:v>
                </c:pt>
                <c:pt idx="1361">
                  <c:v>440</c:v>
                </c:pt>
                <c:pt idx="1362">
                  <c:v>440</c:v>
                </c:pt>
                <c:pt idx="1363">
                  <c:v>440</c:v>
                </c:pt>
                <c:pt idx="1364">
                  <c:v>440</c:v>
                </c:pt>
                <c:pt idx="1365">
                  <c:v>440</c:v>
                </c:pt>
                <c:pt idx="1366">
                  <c:v>440</c:v>
                </c:pt>
                <c:pt idx="1367">
                  <c:v>440</c:v>
                </c:pt>
                <c:pt idx="1368">
                  <c:v>440</c:v>
                </c:pt>
                <c:pt idx="1369">
                  <c:v>440</c:v>
                </c:pt>
                <c:pt idx="1370">
                  <c:v>440</c:v>
                </c:pt>
                <c:pt idx="1371">
                  <c:v>440</c:v>
                </c:pt>
                <c:pt idx="1372">
                  <c:v>440</c:v>
                </c:pt>
                <c:pt idx="1373">
                  <c:v>440</c:v>
                </c:pt>
                <c:pt idx="1374">
                  <c:v>440</c:v>
                </c:pt>
                <c:pt idx="1375">
                  <c:v>440</c:v>
                </c:pt>
                <c:pt idx="1376">
                  <c:v>440</c:v>
                </c:pt>
                <c:pt idx="1377">
                  <c:v>440</c:v>
                </c:pt>
                <c:pt idx="1378">
                  <c:v>440</c:v>
                </c:pt>
                <c:pt idx="1379">
                  <c:v>440</c:v>
                </c:pt>
                <c:pt idx="1380">
                  <c:v>440</c:v>
                </c:pt>
                <c:pt idx="1381">
                  <c:v>440</c:v>
                </c:pt>
                <c:pt idx="1382">
                  <c:v>440</c:v>
                </c:pt>
                <c:pt idx="1383">
                  <c:v>440</c:v>
                </c:pt>
                <c:pt idx="1384">
                  <c:v>440</c:v>
                </c:pt>
                <c:pt idx="1385">
                  <c:v>440</c:v>
                </c:pt>
                <c:pt idx="1386">
                  <c:v>440</c:v>
                </c:pt>
                <c:pt idx="1387">
                  <c:v>440</c:v>
                </c:pt>
                <c:pt idx="1388">
                  <c:v>440</c:v>
                </c:pt>
                <c:pt idx="1389">
                  <c:v>440</c:v>
                </c:pt>
                <c:pt idx="1390">
                  <c:v>440</c:v>
                </c:pt>
                <c:pt idx="1391">
                  <c:v>440</c:v>
                </c:pt>
                <c:pt idx="1392">
                  <c:v>440</c:v>
                </c:pt>
                <c:pt idx="1393">
                  <c:v>440</c:v>
                </c:pt>
                <c:pt idx="1394">
                  <c:v>440</c:v>
                </c:pt>
                <c:pt idx="1395">
                  <c:v>440</c:v>
                </c:pt>
                <c:pt idx="1396">
                  <c:v>440</c:v>
                </c:pt>
                <c:pt idx="1397">
                  <c:v>440</c:v>
                </c:pt>
                <c:pt idx="1398">
                  <c:v>440</c:v>
                </c:pt>
                <c:pt idx="1399">
                  <c:v>440</c:v>
                </c:pt>
                <c:pt idx="1400">
                  <c:v>440</c:v>
                </c:pt>
                <c:pt idx="1401">
                  <c:v>440</c:v>
                </c:pt>
                <c:pt idx="1402">
                  <c:v>440</c:v>
                </c:pt>
                <c:pt idx="1403">
                  <c:v>440</c:v>
                </c:pt>
                <c:pt idx="1404">
                  <c:v>440</c:v>
                </c:pt>
                <c:pt idx="1405">
                  <c:v>440</c:v>
                </c:pt>
                <c:pt idx="1406">
                  <c:v>440</c:v>
                </c:pt>
                <c:pt idx="1407">
                  <c:v>440</c:v>
                </c:pt>
                <c:pt idx="1408">
                  <c:v>440</c:v>
                </c:pt>
                <c:pt idx="1409">
                  <c:v>440</c:v>
                </c:pt>
                <c:pt idx="1410">
                  <c:v>440</c:v>
                </c:pt>
                <c:pt idx="1411">
                  <c:v>440</c:v>
                </c:pt>
                <c:pt idx="1412">
                  <c:v>440</c:v>
                </c:pt>
                <c:pt idx="1413">
                  <c:v>440</c:v>
                </c:pt>
                <c:pt idx="1414">
                  <c:v>440</c:v>
                </c:pt>
                <c:pt idx="1415">
                  <c:v>440</c:v>
                </c:pt>
                <c:pt idx="1416">
                  <c:v>440</c:v>
                </c:pt>
                <c:pt idx="1417">
                  <c:v>440</c:v>
                </c:pt>
                <c:pt idx="1418">
                  <c:v>440</c:v>
                </c:pt>
                <c:pt idx="1419">
                  <c:v>440</c:v>
                </c:pt>
                <c:pt idx="1420">
                  <c:v>440</c:v>
                </c:pt>
                <c:pt idx="1421">
                  <c:v>440</c:v>
                </c:pt>
                <c:pt idx="1422">
                  <c:v>440</c:v>
                </c:pt>
                <c:pt idx="1423">
                  <c:v>440</c:v>
                </c:pt>
                <c:pt idx="1424">
                  <c:v>440</c:v>
                </c:pt>
                <c:pt idx="1425">
                  <c:v>440</c:v>
                </c:pt>
                <c:pt idx="1426">
                  <c:v>440</c:v>
                </c:pt>
                <c:pt idx="1427">
                  <c:v>440</c:v>
                </c:pt>
                <c:pt idx="1428">
                  <c:v>440</c:v>
                </c:pt>
                <c:pt idx="1429">
                  <c:v>440</c:v>
                </c:pt>
                <c:pt idx="1430">
                  <c:v>440</c:v>
                </c:pt>
                <c:pt idx="1431">
                  <c:v>440</c:v>
                </c:pt>
                <c:pt idx="1432">
                  <c:v>440</c:v>
                </c:pt>
                <c:pt idx="1433">
                  <c:v>440</c:v>
                </c:pt>
                <c:pt idx="1434">
                  <c:v>440</c:v>
                </c:pt>
                <c:pt idx="1435">
                  <c:v>440</c:v>
                </c:pt>
                <c:pt idx="1436">
                  <c:v>440</c:v>
                </c:pt>
                <c:pt idx="1437">
                  <c:v>440</c:v>
                </c:pt>
                <c:pt idx="1438">
                  <c:v>440</c:v>
                </c:pt>
                <c:pt idx="1439">
                  <c:v>440</c:v>
                </c:pt>
                <c:pt idx="1440">
                  <c:v>440</c:v>
                </c:pt>
                <c:pt idx="1441">
                  <c:v>440</c:v>
                </c:pt>
                <c:pt idx="1442">
                  <c:v>440</c:v>
                </c:pt>
                <c:pt idx="1443">
                  <c:v>440</c:v>
                </c:pt>
                <c:pt idx="1444">
                  <c:v>440</c:v>
                </c:pt>
                <c:pt idx="1445">
                  <c:v>440</c:v>
                </c:pt>
                <c:pt idx="1446">
                  <c:v>440</c:v>
                </c:pt>
                <c:pt idx="1447">
                  <c:v>440</c:v>
                </c:pt>
                <c:pt idx="1448">
                  <c:v>440</c:v>
                </c:pt>
                <c:pt idx="1449">
                  <c:v>440</c:v>
                </c:pt>
                <c:pt idx="1450">
                  <c:v>440</c:v>
                </c:pt>
                <c:pt idx="1451">
                  <c:v>440</c:v>
                </c:pt>
                <c:pt idx="1452">
                  <c:v>440</c:v>
                </c:pt>
                <c:pt idx="1453">
                  <c:v>440</c:v>
                </c:pt>
                <c:pt idx="1454">
                  <c:v>440</c:v>
                </c:pt>
                <c:pt idx="1455">
                  <c:v>440</c:v>
                </c:pt>
                <c:pt idx="1456">
                  <c:v>440</c:v>
                </c:pt>
                <c:pt idx="1457">
                  <c:v>440</c:v>
                </c:pt>
                <c:pt idx="1458">
                  <c:v>440</c:v>
                </c:pt>
                <c:pt idx="1459">
                  <c:v>440</c:v>
                </c:pt>
                <c:pt idx="1460">
                  <c:v>440</c:v>
                </c:pt>
                <c:pt idx="1461">
                  <c:v>440</c:v>
                </c:pt>
                <c:pt idx="1462">
                  <c:v>440</c:v>
                </c:pt>
                <c:pt idx="1463">
                  <c:v>440</c:v>
                </c:pt>
                <c:pt idx="1464">
                  <c:v>440</c:v>
                </c:pt>
                <c:pt idx="1465">
                  <c:v>440</c:v>
                </c:pt>
                <c:pt idx="1466">
                  <c:v>440</c:v>
                </c:pt>
                <c:pt idx="1467">
                  <c:v>440</c:v>
                </c:pt>
                <c:pt idx="1468">
                  <c:v>440</c:v>
                </c:pt>
                <c:pt idx="1469">
                  <c:v>440</c:v>
                </c:pt>
                <c:pt idx="1470">
                  <c:v>440</c:v>
                </c:pt>
                <c:pt idx="1471">
                  <c:v>440</c:v>
                </c:pt>
                <c:pt idx="1472">
                  <c:v>440</c:v>
                </c:pt>
                <c:pt idx="1473">
                  <c:v>440</c:v>
                </c:pt>
                <c:pt idx="1474">
                  <c:v>440</c:v>
                </c:pt>
                <c:pt idx="1475">
                  <c:v>440</c:v>
                </c:pt>
                <c:pt idx="1476">
                  <c:v>440</c:v>
                </c:pt>
                <c:pt idx="1477">
                  <c:v>440</c:v>
                </c:pt>
                <c:pt idx="1478">
                  <c:v>440</c:v>
                </c:pt>
                <c:pt idx="1479">
                  <c:v>440</c:v>
                </c:pt>
                <c:pt idx="1480">
                  <c:v>440</c:v>
                </c:pt>
                <c:pt idx="1481">
                  <c:v>440</c:v>
                </c:pt>
                <c:pt idx="1482">
                  <c:v>440</c:v>
                </c:pt>
                <c:pt idx="1483">
                  <c:v>440</c:v>
                </c:pt>
                <c:pt idx="1484">
                  <c:v>440</c:v>
                </c:pt>
                <c:pt idx="1485">
                  <c:v>440</c:v>
                </c:pt>
                <c:pt idx="1486">
                  <c:v>440</c:v>
                </c:pt>
                <c:pt idx="1487">
                  <c:v>440</c:v>
                </c:pt>
                <c:pt idx="1488">
                  <c:v>440</c:v>
                </c:pt>
                <c:pt idx="1489">
                  <c:v>440</c:v>
                </c:pt>
                <c:pt idx="1490">
                  <c:v>440</c:v>
                </c:pt>
                <c:pt idx="1491">
                  <c:v>440</c:v>
                </c:pt>
                <c:pt idx="1492">
                  <c:v>440</c:v>
                </c:pt>
                <c:pt idx="1493">
                  <c:v>440</c:v>
                </c:pt>
                <c:pt idx="1494">
                  <c:v>440</c:v>
                </c:pt>
                <c:pt idx="1495">
                  <c:v>440</c:v>
                </c:pt>
                <c:pt idx="1496">
                  <c:v>440</c:v>
                </c:pt>
                <c:pt idx="1497">
                  <c:v>440</c:v>
                </c:pt>
                <c:pt idx="1498">
                  <c:v>440</c:v>
                </c:pt>
                <c:pt idx="1499">
                  <c:v>440</c:v>
                </c:pt>
                <c:pt idx="1500">
                  <c:v>440</c:v>
                </c:pt>
                <c:pt idx="1501">
                  <c:v>440</c:v>
                </c:pt>
                <c:pt idx="1502">
                  <c:v>440</c:v>
                </c:pt>
                <c:pt idx="1503">
                  <c:v>440</c:v>
                </c:pt>
                <c:pt idx="1504">
                  <c:v>440</c:v>
                </c:pt>
                <c:pt idx="1505">
                  <c:v>440</c:v>
                </c:pt>
                <c:pt idx="1506">
                  <c:v>440</c:v>
                </c:pt>
                <c:pt idx="1507">
                  <c:v>440</c:v>
                </c:pt>
                <c:pt idx="1508">
                  <c:v>440</c:v>
                </c:pt>
                <c:pt idx="1509">
                  <c:v>440</c:v>
                </c:pt>
                <c:pt idx="1510">
                  <c:v>440</c:v>
                </c:pt>
                <c:pt idx="1511">
                  <c:v>440</c:v>
                </c:pt>
                <c:pt idx="1512">
                  <c:v>440</c:v>
                </c:pt>
                <c:pt idx="1513">
                  <c:v>440</c:v>
                </c:pt>
                <c:pt idx="1514">
                  <c:v>440</c:v>
                </c:pt>
                <c:pt idx="1515">
                  <c:v>440</c:v>
                </c:pt>
                <c:pt idx="1516">
                  <c:v>440</c:v>
                </c:pt>
                <c:pt idx="1517">
                  <c:v>440</c:v>
                </c:pt>
                <c:pt idx="1518">
                  <c:v>440</c:v>
                </c:pt>
                <c:pt idx="1519">
                  <c:v>440</c:v>
                </c:pt>
                <c:pt idx="1520">
                  <c:v>440</c:v>
                </c:pt>
                <c:pt idx="1521">
                  <c:v>440</c:v>
                </c:pt>
                <c:pt idx="1522">
                  <c:v>440</c:v>
                </c:pt>
                <c:pt idx="1523">
                  <c:v>440</c:v>
                </c:pt>
                <c:pt idx="1524">
                  <c:v>440</c:v>
                </c:pt>
                <c:pt idx="1525">
                  <c:v>440</c:v>
                </c:pt>
                <c:pt idx="1526">
                  <c:v>440</c:v>
                </c:pt>
                <c:pt idx="1527">
                  <c:v>440</c:v>
                </c:pt>
                <c:pt idx="1528">
                  <c:v>440</c:v>
                </c:pt>
                <c:pt idx="1529">
                  <c:v>440</c:v>
                </c:pt>
                <c:pt idx="1530">
                  <c:v>440</c:v>
                </c:pt>
                <c:pt idx="1531">
                  <c:v>440</c:v>
                </c:pt>
                <c:pt idx="1532">
                  <c:v>440</c:v>
                </c:pt>
                <c:pt idx="1533">
                  <c:v>440</c:v>
                </c:pt>
                <c:pt idx="1534">
                  <c:v>440</c:v>
                </c:pt>
                <c:pt idx="1535">
                  <c:v>440</c:v>
                </c:pt>
                <c:pt idx="1536">
                  <c:v>440</c:v>
                </c:pt>
                <c:pt idx="1537">
                  <c:v>440</c:v>
                </c:pt>
                <c:pt idx="1538">
                  <c:v>440</c:v>
                </c:pt>
                <c:pt idx="1539">
                  <c:v>440</c:v>
                </c:pt>
                <c:pt idx="1540">
                  <c:v>440</c:v>
                </c:pt>
                <c:pt idx="1541">
                  <c:v>440</c:v>
                </c:pt>
                <c:pt idx="1542">
                  <c:v>440</c:v>
                </c:pt>
                <c:pt idx="1543">
                  <c:v>440</c:v>
                </c:pt>
                <c:pt idx="1544">
                  <c:v>440</c:v>
                </c:pt>
                <c:pt idx="1545">
                  <c:v>440</c:v>
                </c:pt>
                <c:pt idx="1546">
                  <c:v>440</c:v>
                </c:pt>
                <c:pt idx="1547">
                  <c:v>440</c:v>
                </c:pt>
                <c:pt idx="1548">
                  <c:v>440</c:v>
                </c:pt>
                <c:pt idx="1549">
                  <c:v>440</c:v>
                </c:pt>
                <c:pt idx="1550">
                  <c:v>440</c:v>
                </c:pt>
                <c:pt idx="1551">
                  <c:v>440</c:v>
                </c:pt>
                <c:pt idx="1552">
                  <c:v>440</c:v>
                </c:pt>
                <c:pt idx="1553">
                  <c:v>440</c:v>
                </c:pt>
                <c:pt idx="1554">
                  <c:v>440</c:v>
                </c:pt>
                <c:pt idx="1555">
                  <c:v>440</c:v>
                </c:pt>
                <c:pt idx="1556">
                  <c:v>440</c:v>
                </c:pt>
                <c:pt idx="1557">
                  <c:v>440</c:v>
                </c:pt>
                <c:pt idx="1558">
                  <c:v>440</c:v>
                </c:pt>
                <c:pt idx="1559">
                  <c:v>440</c:v>
                </c:pt>
                <c:pt idx="1560">
                  <c:v>440</c:v>
                </c:pt>
                <c:pt idx="1561">
                  <c:v>440</c:v>
                </c:pt>
                <c:pt idx="1562">
                  <c:v>440</c:v>
                </c:pt>
                <c:pt idx="1563">
                  <c:v>440</c:v>
                </c:pt>
                <c:pt idx="1564">
                  <c:v>440</c:v>
                </c:pt>
                <c:pt idx="1565">
                  <c:v>440</c:v>
                </c:pt>
                <c:pt idx="1566">
                  <c:v>440</c:v>
                </c:pt>
                <c:pt idx="1567">
                  <c:v>440</c:v>
                </c:pt>
                <c:pt idx="1568">
                  <c:v>440</c:v>
                </c:pt>
                <c:pt idx="1569">
                  <c:v>440</c:v>
                </c:pt>
                <c:pt idx="1570">
                  <c:v>440</c:v>
                </c:pt>
                <c:pt idx="1571">
                  <c:v>440</c:v>
                </c:pt>
                <c:pt idx="1572">
                  <c:v>440</c:v>
                </c:pt>
                <c:pt idx="1573">
                  <c:v>440</c:v>
                </c:pt>
                <c:pt idx="1574">
                  <c:v>440</c:v>
                </c:pt>
                <c:pt idx="1575">
                  <c:v>440</c:v>
                </c:pt>
                <c:pt idx="1576">
                  <c:v>440</c:v>
                </c:pt>
                <c:pt idx="1577">
                  <c:v>440</c:v>
                </c:pt>
                <c:pt idx="1578">
                  <c:v>440</c:v>
                </c:pt>
                <c:pt idx="1579">
                  <c:v>440</c:v>
                </c:pt>
                <c:pt idx="1580">
                  <c:v>440</c:v>
                </c:pt>
                <c:pt idx="1581">
                  <c:v>440</c:v>
                </c:pt>
                <c:pt idx="1582">
                  <c:v>440</c:v>
                </c:pt>
                <c:pt idx="1583">
                  <c:v>440</c:v>
                </c:pt>
                <c:pt idx="1584">
                  <c:v>440</c:v>
                </c:pt>
                <c:pt idx="1585">
                  <c:v>440</c:v>
                </c:pt>
                <c:pt idx="1586">
                  <c:v>440</c:v>
                </c:pt>
                <c:pt idx="1587">
                  <c:v>440</c:v>
                </c:pt>
                <c:pt idx="1588">
                  <c:v>440</c:v>
                </c:pt>
                <c:pt idx="1589">
                  <c:v>440</c:v>
                </c:pt>
                <c:pt idx="1590">
                  <c:v>440</c:v>
                </c:pt>
                <c:pt idx="1591">
                  <c:v>440</c:v>
                </c:pt>
                <c:pt idx="1592">
                  <c:v>440</c:v>
                </c:pt>
                <c:pt idx="1593">
                  <c:v>440</c:v>
                </c:pt>
                <c:pt idx="1594">
                  <c:v>440</c:v>
                </c:pt>
                <c:pt idx="1595">
                  <c:v>440</c:v>
                </c:pt>
                <c:pt idx="1596">
                  <c:v>440</c:v>
                </c:pt>
                <c:pt idx="1597">
                  <c:v>440</c:v>
                </c:pt>
                <c:pt idx="1598">
                  <c:v>440</c:v>
                </c:pt>
                <c:pt idx="1599">
                  <c:v>440</c:v>
                </c:pt>
                <c:pt idx="1600">
                  <c:v>440</c:v>
                </c:pt>
                <c:pt idx="1601">
                  <c:v>440</c:v>
                </c:pt>
                <c:pt idx="1602">
                  <c:v>440</c:v>
                </c:pt>
                <c:pt idx="1603">
                  <c:v>440</c:v>
                </c:pt>
                <c:pt idx="1604">
                  <c:v>440</c:v>
                </c:pt>
                <c:pt idx="1605">
                  <c:v>440</c:v>
                </c:pt>
                <c:pt idx="1606">
                  <c:v>440</c:v>
                </c:pt>
                <c:pt idx="1607">
                  <c:v>440</c:v>
                </c:pt>
                <c:pt idx="1608">
                  <c:v>440</c:v>
                </c:pt>
                <c:pt idx="1609">
                  <c:v>440</c:v>
                </c:pt>
                <c:pt idx="1610">
                  <c:v>440</c:v>
                </c:pt>
                <c:pt idx="1611">
                  <c:v>440</c:v>
                </c:pt>
                <c:pt idx="1612">
                  <c:v>440</c:v>
                </c:pt>
                <c:pt idx="1613">
                  <c:v>440</c:v>
                </c:pt>
                <c:pt idx="1614">
                  <c:v>440</c:v>
                </c:pt>
                <c:pt idx="1615">
                  <c:v>440</c:v>
                </c:pt>
                <c:pt idx="1616">
                  <c:v>440</c:v>
                </c:pt>
                <c:pt idx="1617">
                  <c:v>440</c:v>
                </c:pt>
                <c:pt idx="1618">
                  <c:v>440</c:v>
                </c:pt>
                <c:pt idx="1619">
                  <c:v>440</c:v>
                </c:pt>
                <c:pt idx="1620">
                  <c:v>440</c:v>
                </c:pt>
                <c:pt idx="1621">
                  <c:v>440</c:v>
                </c:pt>
                <c:pt idx="1622">
                  <c:v>440</c:v>
                </c:pt>
                <c:pt idx="1623">
                  <c:v>440</c:v>
                </c:pt>
                <c:pt idx="1624">
                  <c:v>440</c:v>
                </c:pt>
                <c:pt idx="1625">
                  <c:v>440</c:v>
                </c:pt>
                <c:pt idx="1626">
                  <c:v>440</c:v>
                </c:pt>
                <c:pt idx="1627">
                  <c:v>440</c:v>
                </c:pt>
                <c:pt idx="1628">
                  <c:v>440</c:v>
                </c:pt>
                <c:pt idx="1629">
                  <c:v>440</c:v>
                </c:pt>
                <c:pt idx="1630">
                  <c:v>440</c:v>
                </c:pt>
                <c:pt idx="1631">
                  <c:v>440</c:v>
                </c:pt>
                <c:pt idx="1632">
                  <c:v>440</c:v>
                </c:pt>
                <c:pt idx="1633">
                  <c:v>440</c:v>
                </c:pt>
                <c:pt idx="1634">
                  <c:v>440</c:v>
                </c:pt>
                <c:pt idx="1635">
                  <c:v>440</c:v>
                </c:pt>
                <c:pt idx="1636">
                  <c:v>440</c:v>
                </c:pt>
                <c:pt idx="1637">
                  <c:v>440</c:v>
                </c:pt>
                <c:pt idx="1638">
                  <c:v>440</c:v>
                </c:pt>
                <c:pt idx="1639">
                  <c:v>440</c:v>
                </c:pt>
                <c:pt idx="1640">
                  <c:v>440</c:v>
                </c:pt>
                <c:pt idx="1641">
                  <c:v>440</c:v>
                </c:pt>
                <c:pt idx="1642">
                  <c:v>440</c:v>
                </c:pt>
                <c:pt idx="1643">
                  <c:v>440</c:v>
                </c:pt>
                <c:pt idx="1644">
                  <c:v>440</c:v>
                </c:pt>
                <c:pt idx="1645">
                  <c:v>440</c:v>
                </c:pt>
                <c:pt idx="1646">
                  <c:v>440</c:v>
                </c:pt>
                <c:pt idx="1647">
                  <c:v>440</c:v>
                </c:pt>
                <c:pt idx="1648">
                  <c:v>440</c:v>
                </c:pt>
                <c:pt idx="1649">
                  <c:v>440</c:v>
                </c:pt>
                <c:pt idx="1650">
                  <c:v>440</c:v>
                </c:pt>
                <c:pt idx="1651">
                  <c:v>440</c:v>
                </c:pt>
                <c:pt idx="1652">
                  <c:v>440</c:v>
                </c:pt>
                <c:pt idx="1653">
                  <c:v>440</c:v>
                </c:pt>
                <c:pt idx="1654">
                  <c:v>440</c:v>
                </c:pt>
                <c:pt idx="1655">
                  <c:v>440</c:v>
                </c:pt>
                <c:pt idx="1656">
                  <c:v>440</c:v>
                </c:pt>
                <c:pt idx="1657">
                  <c:v>440</c:v>
                </c:pt>
                <c:pt idx="1658">
                  <c:v>440</c:v>
                </c:pt>
                <c:pt idx="1659">
                  <c:v>440</c:v>
                </c:pt>
                <c:pt idx="1660">
                  <c:v>440</c:v>
                </c:pt>
                <c:pt idx="1661">
                  <c:v>440</c:v>
                </c:pt>
                <c:pt idx="1662">
                  <c:v>440</c:v>
                </c:pt>
                <c:pt idx="1663">
                  <c:v>440</c:v>
                </c:pt>
                <c:pt idx="1664">
                  <c:v>440</c:v>
                </c:pt>
                <c:pt idx="1665">
                  <c:v>440</c:v>
                </c:pt>
                <c:pt idx="1666">
                  <c:v>440</c:v>
                </c:pt>
                <c:pt idx="1667">
                  <c:v>440</c:v>
                </c:pt>
                <c:pt idx="1668">
                  <c:v>440</c:v>
                </c:pt>
                <c:pt idx="1669">
                  <c:v>440</c:v>
                </c:pt>
                <c:pt idx="1670">
                  <c:v>440</c:v>
                </c:pt>
                <c:pt idx="1671">
                  <c:v>440</c:v>
                </c:pt>
                <c:pt idx="1672">
                  <c:v>440</c:v>
                </c:pt>
                <c:pt idx="1673">
                  <c:v>440</c:v>
                </c:pt>
                <c:pt idx="1674">
                  <c:v>440</c:v>
                </c:pt>
                <c:pt idx="1675">
                  <c:v>440</c:v>
                </c:pt>
                <c:pt idx="1676">
                  <c:v>440</c:v>
                </c:pt>
                <c:pt idx="1677">
                  <c:v>440</c:v>
                </c:pt>
                <c:pt idx="1678">
                  <c:v>440</c:v>
                </c:pt>
                <c:pt idx="1679">
                  <c:v>440</c:v>
                </c:pt>
                <c:pt idx="1680">
                  <c:v>440</c:v>
                </c:pt>
                <c:pt idx="1681">
                  <c:v>440</c:v>
                </c:pt>
                <c:pt idx="1682">
                  <c:v>440</c:v>
                </c:pt>
                <c:pt idx="1683">
                  <c:v>440</c:v>
                </c:pt>
                <c:pt idx="1684">
                  <c:v>440</c:v>
                </c:pt>
                <c:pt idx="1685">
                  <c:v>440</c:v>
                </c:pt>
                <c:pt idx="1686">
                  <c:v>440</c:v>
                </c:pt>
                <c:pt idx="1687">
                  <c:v>440</c:v>
                </c:pt>
                <c:pt idx="1688">
                  <c:v>440</c:v>
                </c:pt>
                <c:pt idx="1689">
                  <c:v>440</c:v>
                </c:pt>
                <c:pt idx="1690">
                  <c:v>440</c:v>
                </c:pt>
                <c:pt idx="1691">
                  <c:v>440</c:v>
                </c:pt>
                <c:pt idx="1692">
                  <c:v>440</c:v>
                </c:pt>
                <c:pt idx="1693">
                  <c:v>440</c:v>
                </c:pt>
                <c:pt idx="1694">
                  <c:v>440</c:v>
                </c:pt>
                <c:pt idx="1695">
                  <c:v>440</c:v>
                </c:pt>
                <c:pt idx="1696">
                  <c:v>440</c:v>
                </c:pt>
                <c:pt idx="1697">
                  <c:v>440</c:v>
                </c:pt>
                <c:pt idx="1698">
                  <c:v>440</c:v>
                </c:pt>
                <c:pt idx="1699">
                  <c:v>440</c:v>
                </c:pt>
                <c:pt idx="1700">
                  <c:v>440</c:v>
                </c:pt>
                <c:pt idx="1701">
                  <c:v>440</c:v>
                </c:pt>
                <c:pt idx="1702">
                  <c:v>440</c:v>
                </c:pt>
                <c:pt idx="1703">
                  <c:v>440</c:v>
                </c:pt>
                <c:pt idx="1704">
                  <c:v>440</c:v>
                </c:pt>
                <c:pt idx="1705">
                  <c:v>440</c:v>
                </c:pt>
                <c:pt idx="1706">
                  <c:v>440</c:v>
                </c:pt>
                <c:pt idx="1707">
                  <c:v>440</c:v>
                </c:pt>
                <c:pt idx="1708">
                  <c:v>440</c:v>
                </c:pt>
                <c:pt idx="1709">
                  <c:v>440</c:v>
                </c:pt>
                <c:pt idx="1710">
                  <c:v>440</c:v>
                </c:pt>
                <c:pt idx="1711">
                  <c:v>440</c:v>
                </c:pt>
                <c:pt idx="1712">
                  <c:v>440</c:v>
                </c:pt>
                <c:pt idx="1713">
                  <c:v>440</c:v>
                </c:pt>
                <c:pt idx="1714">
                  <c:v>440</c:v>
                </c:pt>
                <c:pt idx="1715">
                  <c:v>440</c:v>
                </c:pt>
                <c:pt idx="1716">
                  <c:v>440</c:v>
                </c:pt>
                <c:pt idx="1717">
                  <c:v>440</c:v>
                </c:pt>
                <c:pt idx="1718">
                  <c:v>440</c:v>
                </c:pt>
                <c:pt idx="1719">
                  <c:v>440</c:v>
                </c:pt>
                <c:pt idx="1720">
                  <c:v>440</c:v>
                </c:pt>
                <c:pt idx="1721">
                  <c:v>440</c:v>
                </c:pt>
                <c:pt idx="1722">
                  <c:v>440</c:v>
                </c:pt>
                <c:pt idx="1723">
                  <c:v>440</c:v>
                </c:pt>
                <c:pt idx="1724">
                  <c:v>440</c:v>
                </c:pt>
                <c:pt idx="1725">
                  <c:v>440</c:v>
                </c:pt>
                <c:pt idx="1726">
                  <c:v>440</c:v>
                </c:pt>
                <c:pt idx="1727">
                  <c:v>440</c:v>
                </c:pt>
                <c:pt idx="1728">
                  <c:v>440</c:v>
                </c:pt>
                <c:pt idx="1729">
                  <c:v>440</c:v>
                </c:pt>
                <c:pt idx="1730">
                  <c:v>440</c:v>
                </c:pt>
                <c:pt idx="1731">
                  <c:v>440</c:v>
                </c:pt>
                <c:pt idx="1732">
                  <c:v>440</c:v>
                </c:pt>
                <c:pt idx="1733">
                  <c:v>440</c:v>
                </c:pt>
                <c:pt idx="1734">
                  <c:v>440</c:v>
                </c:pt>
                <c:pt idx="1735">
                  <c:v>440</c:v>
                </c:pt>
                <c:pt idx="1736">
                  <c:v>440</c:v>
                </c:pt>
                <c:pt idx="1737">
                  <c:v>440</c:v>
                </c:pt>
                <c:pt idx="1738">
                  <c:v>440</c:v>
                </c:pt>
                <c:pt idx="1739">
                  <c:v>440</c:v>
                </c:pt>
                <c:pt idx="1740">
                  <c:v>440</c:v>
                </c:pt>
                <c:pt idx="1741">
                  <c:v>440</c:v>
                </c:pt>
                <c:pt idx="1742">
                  <c:v>440</c:v>
                </c:pt>
                <c:pt idx="1743">
                  <c:v>440</c:v>
                </c:pt>
                <c:pt idx="1744">
                  <c:v>440</c:v>
                </c:pt>
                <c:pt idx="1745">
                  <c:v>440</c:v>
                </c:pt>
                <c:pt idx="1746">
                  <c:v>440</c:v>
                </c:pt>
                <c:pt idx="1747">
                  <c:v>440</c:v>
                </c:pt>
                <c:pt idx="1748">
                  <c:v>440</c:v>
                </c:pt>
                <c:pt idx="1749">
                  <c:v>440</c:v>
                </c:pt>
                <c:pt idx="1750">
                  <c:v>440</c:v>
                </c:pt>
                <c:pt idx="1751">
                  <c:v>440</c:v>
                </c:pt>
                <c:pt idx="1752">
                  <c:v>440</c:v>
                </c:pt>
                <c:pt idx="1753">
                  <c:v>440</c:v>
                </c:pt>
                <c:pt idx="1754">
                  <c:v>440</c:v>
                </c:pt>
                <c:pt idx="1755">
                  <c:v>440</c:v>
                </c:pt>
                <c:pt idx="1756">
                  <c:v>440</c:v>
                </c:pt>
                <c:pt idx="1757">
                  <c:v>440</c:v>
                </c:pt>
                <c:pt idx="1758">
                  <c:v>440</c:v>
                </c:pt>
                <c:pt idx="1759">
                  <c:v>440</c:v>
                </c:pt>
                <c:pt idx="1760">
                  <c:v>440</c:v>
                </c:pt>
                <c:pt idx="1761">
                  <c:v>440</c:v>
                </c:pt>
                <c:pt idx="1762">
                  <c:v>440</c:v>
                </c:pt>
                <c:pt idx="1763">
                  <c:v>440</c:v>
                </c:pt>
                <c:pt idx="1764">
                  <c:v>440</c:v>
                </c:pt>
                <c:pt idx="1765">
                  <c:v>440</c:v>
                </c:pt>
                <c:pt idx="1766">
                  <c:v>440</c:v>
                </c:pt>
                <c:pt idx="1767">
                  <c:v>440</c:v>
                </c:pt>
                <c:pt idx="1768">
                  <c:v>440</c:v>
                </c:pt>
                <c:pt idx="1769">
                  <c:v>440</c:v>
                </c:pt>
                <c:pt idx="1770">
                  <c:v>440</c:v>
                </c:pt>
                <c:pt idx="1771">
                  <c:v>440</c:v>
                </c:pt>
                <c:pt idx="1772">
                  <c:v>440</c:v>
                </c:pt>
                <c:pt idx="1773">
                  <c:v>440</c:v>
                </c:pt>
                <c:pt idx="1774">
                  <c:v>440</c:v>
                </c:pt>
                <c:pt idx="1775">
                  <c:v>440</c:v>
                </c:pt>
                <c:pt idx="1776">
                  <c:v>440</c:v>
                </c:pt>
                <c:pt idx="1777">
                  <c:v>440</c:v>
                </c:pt>
                <c:pt idx="1778">
                  <c:v>440</c:v>
                </c:pt>
                <c:pt idx="1779">
                  <c:v>440</c:v>
                </c:pt>
                <c:pt idx="1780">
                  <c:v>440</c:v>
                </c:pt>
                <c:pt idx="1781">
                  <c:v>440</c:v>
                </c:pt>
                <c:pt idx="1782">
                  <c:v>440</c:v>
                </c:pt>
                <c:pt idx="1783">
                  <c:v>440</c:v>
                </c:pt>
                <c:pt idx="1784">
                  <c:v>440</c:v>
                </c:pt>
                <c:pt idx="1785">
                  <c:v>440</c:v>
                </c:pt>
                <c:pt idx="1786">
                  <c:v>440</c:v>
                </c:pt>
                <c:pt idx="1787">
                  <c:v>440</c:v>
                </c:pt>
                <c:pt idx="1788">
                  <c:v>440</c:v>
                </c:pt>
                <c:pt idx="1789">
                  <c:v>440</c:v>
                </c:pt>
                <c:pt idx="1790">
                  <c:v>440</c:v>
                </c:pt>
                <c:pt idx="1791">
                  <c:v>440</c:v>
                </c:pt>
                <c:pt idx="1792">
                  <c:v>440</c:v>
                </c:pt>
                <c:pt idx="1793">
                  <c:v>440</c:v>
                </c:pt>
                <c:pt idx="1794">
                  <c:v>440</c:v>
                </c:pt>
                <c:pt idx="1795">
                  <c:v>440</c:v>
                </c:pt>
                <c:pt idx="1796">
                  <c:v>440</c:v>
                </c:pt>
                <c:pt idx="1797">
                  <c:v>440</c:v>
                </c:pt>
                <c:pt idx="1798">
                  <c:v>440</c:v>
                </c:pt>
                <c:pt idx="1799">
                  <c:v>440</c:v>
                </c:pt>
                <c:pt idx="1800">
                  <c:v>440</c:v>
                </c:pt>
                <c:pt idx="1801">
                  <c:v>440</c:v>
                </c:pt>
                <c:pt idx="1802">
                  <c:v>440</c:v>
                </c:pt>
                <c:pt idx="1803">
                  <c:v>440</c:v>
                </c:pt>
                <c:pt idx="1804">
                  <c:v>440</c:v>
                </c:pt>
                <c:pt idx="1805">
                  <c:v>440</c:v>
                </c:pt>
                <c:pt idx="1806">
                  <c:v>440</c:v>
                </c:pt>
                <c:pt idx="1807">
                  <c:v>440</c:v>
                </c:pt>
                <c:pt idx="1808">
                  <c:v>440</c:v>
                </c:pt>
                <c:pt idx="1809">
                  <c:v>440</c:v>
                </c:pt>
                <c:pt idx="1810">
                  <c:v>440</c:v>
                </c:pt>
                <c:pt idx="1811">
                  <c:v>440</c:v>
                </c:pt>
                <c:pt idx="1812">
                  <c:v>440</c:v>
                </c:pt>
                <c:pt idx="1813">
                  <c:v>440</c:v>
                </c:pt>
                <c:pt idx="1814">
                  <c:v>440</c:v>
                </c:pt>
                <c:pt idx="1815">
                  <c:v>440</c:v>
                </c:pt>
                <c:pt idx="1816">
                  <c:v>440</c:v>
                </c:pt>
                <c:pt idx="1817">
                  <c:v>440</c:v>
                </c:pt>
                <c:pt idx="1818">
                  <c:v>440</c:v>
                </c:pt>
                <c:pt idx="1819">
                  <c:v>440</c:v>
                </c:pt>
                <c:pt idx="1820">
                  <c:v>440</c:v>
                </c:pt>
                <c:pt idx="1821">
                  <c:v>440</c:v>
                </c:pt>
                <c:pt idx="1822">
                  <c:v>440</c:v>
                </c:pt>
                <c:pt idx="1823">
                  <c:v>440</c:v>
                </c:pt>
                <c:pt idx="1824">
                  <c:v>440</c:v>
                </c:pt>
                <c:pt idx="1825">
                  <c:v>440</c:v>
                </c:pt>
                <c:pt idx="1826">
                  <c:v>440</c:v>
                </c:pt>
                <c:pt idx="1827">
                  <c:v>440</c:v>
                </c:pt>
                <c:pt idx="1828">
                  <c:v>440</c:v>
                </c:pt>
                <c:pt idx="1829">
                  <c:v>440</c:v>
                </c:pt>
                <c:pt idx="1830">
                  <c:v>440</c:v>
                </c:pt>
                <c:pt idx="1831">
                  <c:v>440</c:v>
                </c:pt>
                <c:pt idx="1832">
                  <c:v>440</c:v>
                </c:pt>
                <c:pt idx="1833">
                  <c:v>440</c:v>
                </c:pt>
                <c:pt idx="1834">
                  <c:v>440</c:v>
                </c:pt>
                <c:pt idx="1835">
                  <c:v>440</c:v>
                </c:pt>
                <c:pt idx="1836">
                  <c:v>440</c:v>
                </c:pt>
                <c:pt idx="1837">
                  <c:v>440</c:v>
                </c:pt>
                <c:pt idx="1838">
                  <c:v>440</c:v>
                </c:pt>
                <c:pt idx="1839">
                  <c:v>440</c:v>
                </c:pt>
                <c:pt idx="1840">
                  <c:v>440</c:v>
                </c:pt>
                <c:pt idx="1841">
                  <c:v>440</c:v>
                </c:pt>
                <c:pt idx="1842">
                  <c:v>440</c:v>
                </c:pt>
                <c:pt idx="1843">
                  <c:v>440</c:v>
                </c:pt>
                <c:pt idx="1844">
                  <c:v>440</c:v>
                </c:pt>
                <c:pt idx="1845">
                  <c:v>440</c:v>
                </c:pt>
                <c:pt idx="1846">
                  <c:v>440</c:v>
                </c:pt>
                <c:pt idx="1847">
                  <c:v>440</c:v>
                </c:pt>
                <c:pt idx="1848">
                  <c:v>440</c:v>
                </c:pt>
                <c:pt idx="1849">
                  <c:v>440</c:v>
                </c:pt>
                <c:pt idx="1850">
                  <c:v>440</c:v>
                </c:pt>
                <c:pt idx="1851">
                  <c:v>440</c:v>
                </c:pt>
                <c:pt idx="1852">
                  <c:v>440</c:v>
                </c:pt>
                <c:pt idx="1853">
                  <c:v>440</c:v>
                </c:pt>
                <c:pt idx="1854">
                  <c:v>440</c:v>
                </c:pt>
                <c:pt idx="1855">
                  <c:v>440</c:v>
                </c:pt>
                <c:pt idx="1856">
                  <c:v>440</c:v>
                </c:pt>
                <c:pt idx="1857">
                  <c:v>440</c:v>
                </c:pt>
                <c:pt idx="1858">
                  <c:v>440</c:v>
                </c:pt>
                <c:pt idx="1859">
                  <c:v>440</c:v>
                </c:pt>
                <c:pt idx="1860">
                  <c:v>440</c:v>
                </c:pt>
                <c:pt idx="1861">
                  <c:v>440</c:v>
                </c:pt>
                <c:pt idx="1862">
                  <c:v>440</c:v>
                </c:pt>
                <c:pt idx="1863">
                  <c:v>440</c:v>
                </c:pt>
                <c:pt idx="1864">
                  <c:v>440</c:v>
                </c:pt>
                <c:pt idx="1865">
                  <c:v>440</c:v>
                </c:pt>
                <c:pt idx="1866">
                  <c:v>440</c:v>
                </c:pt>
                <c:pt idx="1867">
                  <c:v>440</c:v>
                </c:pt>
                <c:pt idx="1868">
                  <c:v>440</c:v>
                </c:pt>
                <c:pt idx="1869">
                  <c:v>440</c:v>
                </c:pt>
                <c:pt idx="1870">
                  <c:v>440</c:v>
                </c:pt>
                <c:pt idx="1871">
                  <c:v>440</c:v>
                </c:pt>
                <c:pt idx="1872">
                  <c:v>440</c:v>
                </c:pt>
                <c:pt idx="1873">
                  <c:v>440</c:v>
                </c:pt>
                <c:pt idx="1874">
                  <c:v>440</c:v>
                </c:pt>
                <c:pt idx="1875">
                  <c:v>440</c:v>
                </c:pt>
                <c:pt idx="1876">
                  <c:v>440</c:v>
                </c:pt>
                <c:pt idx="1877">
                  <c:v>440</c:v>
                </c:pt>
                <c:pt idx="1878">
                  <c:v>440</c:v>
                </c:pt>
                <c:pt idx="1879">
                  <c:v>440</c:v>
                </c:pt>
                <c:pt idx="1880">
                  <c:v>440</c:v>
                </c:pt>
                <c:pt idx="1881">
                  <c:v>440</c:v>
                </c:pt>
                <c:pt idx="1882">
                  <c:v>440</c:v>
                </c:pt>
                <c:pt idx="1883">
                  <c:v>440</c:v>
                </c:pt>
                <c:pt idx="1884">
                  <c:v>440</c:v>
                </c:pt>
                <c:pt idx="1885">
                  <c:v>440</c:v>
                </c:pt>
                <c:pt idx="1886">
                  <c:v>440</c:v>
                </c:pt>
                <c:pt idx="1887">
                  <c:v>440</c:v>
                </c:pt>
                <c:pt idx="1888">
                  <c:v>440</c:v>
                </c:pt>
                <c:pt idx="1889">
                  <c:v>440</c:v>
                </c:pt>
                <c:pt idx="1890">
                  <c:v>440</c:v>
                </c:pt>
                <c:pt idx="1891">
                  <c:v>440</c:v>
                </c:pt>
                <c:pt idx="1892">
                  <c:v>440</c:v>
                </c:pt>
                <c:pt idx="1893">
                  <c:v>440</c:v>
                </c:pt>
                <c:pt idx="1894">
                  <c:v>440</c:v>
                </c:pt>
                <c:pt idx="1895">
                  <c:v>440</c:v>
                </c:pt>
                <c:pt idx="1896">
                  <c:v>440</c:v>
                </c:pt>
                <c:pt idx="1897">
                  <c:v>440</c:v>
                </c:pt>
                <c:pt idx="1898">
                  <c:v>440</c:v>
                </c:pt>
                <c:pt idx="1899">
                  <c:v>440</c:v>
                </c:pt>
                <c:pt idx="1900">
                  <c:v>440</c:v>
                </c:pt>
                <c:pt idx="1901">
                  <c:v>440</c:v>
                </c:pt>
                <c:pt idx="1902">
                  <c:v>440</c:v>
                </c:pt>
                <c:pt idx="1903">
                  <c:v>440</c:v>
                </c:pt>
                <c:pt idx="1904">
                  <c:v>440</c:v>
                </c:pt>
                <c:pt idx="1905">
                  <c:v>440</c:v>
                </c:pt>
                <c:pt idx="1906">
                  <c:v>440</c:v>
                </c:pt>
                <c:pt idx="1907">
                  <c:v>440</c:v>
                </c:pt>
                <c:pt idx="1908">
                  <c:v>440</c:v>
                </c:pt>
                <c:pt idx="1909">
                  <c:v>440</c:v>
                </c:pt>
                <c:pt idx="1910">
                  <c:v>440</c:v>
                </c:pt>
                <c:pt idx="1911">
                  <c:v>440</c:v>
                </c:pt>
                <c:pt idx="1912">
                  <c:v>440</c:v>
                </c:pt>
                <c:pt idx="1913">
                  <c:v>440</c:v>
                </c:pt>
                <c:pt idx="1914">
                  <c:v>440</c:v>
                </c:pt>
                <c:pt idx="1915">
                  <c:v>440</c:v>
                </c:pt>
                <c:pt idx="1916">
                  <c:v>440</c:v>
                </c:pt>
                <c:pt idx="1917">
                  <c:v>440</c:v>
                </c:pt>
                <c:pt idx="1918">
                  <c:v>440</c:v>
                </c:pt>
                <c:pt idx="1919">
                  <c:v>440</c:v>
                </c:pt>
                <c:pt idx="1920">
                  <c:v>440</c:v>
                </c:pt>
                <c:pt idx="1921">
                  <c:v>440</c:v>
                </c:pt>
                <c:pt idx="1922">
                  <c:v>440</c:v>
                </c:pt>
                <c:pt idx="1923">
                  <c:v>440</c:v>
                </c:pt>
                <c:pt idx="1924">
                  <c:v>440</c:v>
                </c:pt>
                <c:pt idx="1925">
                  <c:v>440</c:v>
                </c:pt>
                <c:pt idx="1926">
                  <c:v>440</c:v>
                </c:pt>
                <c:pt idx="1927">
                  <c:v>440</c:v>
                </c:pt>
                <c:pt idx="1928">
                  <c:v>440</c:v>
                </c:pt>
                <c:pt idx="1929">
                  <c:v>440</c:v>
                </c:pt>
                <c:pt idx="1930">
                  <c:v>440</c:v>
                </c:pt>
                <c:pt idx="1931">
                  <c:v>440</c:v>
                </c:pt>
                <c:pt idx="1932">
                  <c:v>440</c:v>
                </c:pt>
                <c:pt idx="1933">
                  <c:v>440</c:v>
                </c:pt>
                <c:pt idx="1934">
                  <c:v>440</c:v>
                </c:pt>
                <c:pt idx="1935">
                  <c:v>440</c:v>
                </c:pt>
                <c:pt idx="1936">
                  <c:v>440</c:v>
                </c:pt>
                <c:pt idx="1937">
                  <c:v>440</c:v>
                </c:pt>
                <c:pt idx="1938">
                  <c:v>440</c:v>
                </c:pt>
                <c:pt idx="1939">
                  <c:v>440</c:v>
                </c:pt>
                <c:pt idx="1940">
                  <c:v>440</c:v>
                </c:pt>
                <c:pt idx="1941">
                  <c:v>440</c:v>
                </c:pt>
                <c:pt idx="1942">
                  <c:v>440</c:v>
                </c:pt>
                <c:pt idx="1943">
                  <c:v>440</c:v>
                </c:pt>
                <c:pt idx="1944">
                  <c:v>440</c:v>
                </c:pt>
                <c:pt idx="1945">
                  <c:v>440</c:v>
                </c:pt>
                <c:pt idx="1946">
                  <c:v>440</c:v>
                </c:pt>
                <c:pt idx="1947">
                  <c:v>440</c:v>
                </c:pt>
                <c:pt idx="1948">
                  <c:v>440</c:v>
                </c:pt>
                <c:pt idx="1949">
                  <c:v>440</c:v>
                </c:pt>
                <c:pt idx="1950">
                  <c:v>440</c:v>
                </c:pt>
                <c:pt idx="1951">
                  <c:v>440</c:v>
                </c:pt>
                <c:pt idx="1952">
                  <c:v>440</c:v>
                </c:pt>
                <c:pt idx="1953">
                  <c:v>440</c:v>
                </c:pt>
                <c:pt idx="1954">
                  <c:v>440</c:v>
                </c:pt>
                <c:pt idx="1955">
                  <c:v>440</c:v>
                </c:pt>
                <c:pt idx="1956">
                  <c:v>440</c:v>
                </c:pt>
                <c:pt idx="1957">
                  <c:v>440</c:v>
                </c:pt>
                <c:pt idx="1958">
                  <c:v>440</c:v>
                </c:pt>
                <c:pt idx="1959">
                  <c:v>440</c:v>
                </c:pt>
                <c:pt idx="1960">
                  <c:v>440</c:v>
                </c:pt>
                <c:pt idx="1961">
                  <c:v>440</c:v>
                </c:pt>
                <c:pt idx="1962">
                  <c:v>440</c:v>
                </c:pt>
                <c:pt idx="1963">
                  <c:v>440</c:v>
                </c:pt>
                <c:pt idx="1964">
                  <c:v>440</c:v>
                </c:pt>
                <c:pt idx="1965">
                  <c:v>440</c:v>
                </c:pt>
                <c:pt idx="1966">
                  <c:v>440</c:v>
                </c:pt>
                <c:pt idx="1967">
                  <c:v>440</c:v>
                </c:pt>
                <c:pt idx="1968">
                  <c:v>440</c:v>
                </c:pt>
                <c:pt idx="1969">
                  <c:v>440</c:v>
                </c:pt>
                <c:pt idx="1970">
                  <c:v>440</c:v>
                </c:pt>
                <c:pt idx="1971">
                  <c:v>440</c:v>
                </c:pt>
                <c:pt idx="1972">
                  <c:v>440</c:v>
                </c:pt>
                <c:pt idx="1973">
                  <c:v>440</c:v>
                </c:pt>
                <c:pt idx="1974">
                  <c:v>440</c:v>
                </c:pt>
                <c:pt idx="1975">
                  <c:v>440</c:v>
                </c:pt>
                <c:pt idx="1976">
                  <c:v>440</c:v>
                </c:pt>
                <c:pt idx="1977">
                  <c:v>440</c:v>
                </c:pt>
                <c:pt idx="1978">
                  <c:v>440</c:v>
                </c:pt>
                <c:pt idx="1979">
                  <c:v>440</c:v>
                </c:pt>
                <c:pt idx="1980">
                  <c:v>440</c:v>
                </c:pt>
                <c:pt idx="1981">
                  <c:v>440</c:v>
                </c:pt>
                <c:pt idx="1982">
                  <c:v>440</c:v>
                </c:pt>
                <c:pt idx="1983">
                  <c:v>440</c:v>
                </c:pt>
                <c:pt idx="1984">
                  <c:v>440</c:v>
                </c:pt>
                <c:pt idx="1985">
                  <c:v>440</c:v>
                </c:pt>
                <c:pt idx="1986">
                  <c:v>440</c:v>
                </c:pt>
                <c:pt idx="1987">
                  <c:v>440</c:v>
                </c:pt>
                <c:pt idx="1988">
                  <c:v>440</c:v>
                </c:pt>
                <c:pt idx="1989">
                  <c:v>440</c:v>
                </c:pt>
                <c:pt idx="1990">
                  <c:v>440</c:v>
                </c:pt>
                <c:pt idx="1991">
                  <c:v>440</c:v>
                </c:pt>
                <c:pt idx="1992">
                  <c:v>440</c:v>
                </c:pt>
                <c:pt idx="1993">
                  <c:v>440</c:v>
                </c:pt>
                <c:pt idx="1994">
                  <c:v>440</c:v>
                </c:pt>
                <c:pt idx="1995">
                  <c:v>440</c:v>
                </c:pt>
                <c:pt idx="1996">
                  <c:v>440</c:v>
                </c:pt>
                <c:pt idx="1997">
                  <c:v>440</c:v>
                </c:pt>
                <c:pt idx="1998">
                  <c:v>440</c:v>
                </c:pt>
                <c:pt idx="1999">
                  <c:v>440</c:v>
                </c:pt>
                <c:pt idx="2000">
                  <c:v>440</c:v>
                </c:pt>
                <c:pt idx="2001">
                  <c:v>440</c:v>
                </c:pt>
                <c:pt idx="2002">
                  <c:v>440</c:v>
                </c:pt>
                <c:pt idx="2003">
                  <c:v>440</c:v>
                </c:pt>
                <c:pt idx="2004">
                  <c:v>440</c:v>
                </c:pt>
                <c:pt idx="2005">
                  <c:v>440</c:v>
                </c:pt>
                <c:pt idx="2006">
                  <c:v>440</c:v>
                </c:pt>
                <c:pt idx="2007">
                  <c:v>440</c:v>
                </c:pt>
                <c:pt idx="2008">
                  <c:v>440</c:v>
                </c:pt>
                <c:pt idx="2009">
                  <c:v>440</c:v>
                </c:pt>
                <c:pt idx="2010">
                  <c:v>440</c:v>
                </c:pt>
                <c:pt idx="2011">
                  <c:v>440</c:v>
                </c:pt>
                <c:pt idx="2012">
                  <c:v>440</c:v>
                </c:pt>
                <c:pt idx="2013">
                  <c:v>440</c:v>
                </c:pt>
                <c:pt idx="2014">
                  <c:v>440</c:v>
                </c:pt>
                <c:pt idx="2015">
                  <c:v>440</c:v>
                </c:pt>
                <c:pt idx="2016">
                  <c:v>440</c:v>
                </c:pt>
                <c:pt idx="2017">
                  <c:v>440</c:v>
                </c:pt>
                <c:pt idx="2018">
                  <c:v>440</c:v>
                </c:pt>
                <c:pt idx="2019">
                  <c:v>440</c:v>
                </c:pt>
                <c:pt idx="2020">
                  <c:v>440</c:v>
                </c:pt>
                <c:pt idx="2021">
                  <c:v>440</c:v>
                </c:pt>
                <c:pt idx="2022">
                  <c:v>440</c:v>
                </c:pt>
                <c:pt idx="2023">
                  <c:v>440</c:v>
                </c:pt>
                <c:pt idx="2024">
                  <c:v>440</c:v>
                </c:pt>
                <c:pt idx="2025">
                  <c:v>440</c:v>
                </c:pt>
                <c:pt idx="2026">
                  <c:v>440</c:v>
                </c:pt>
                <c:pt idx="2027">
                  <c:v>440</c:v>
                </c:pt>
                <c:pt idx="2028">
                  <c:v>440</c:v>
                </c:pt>
                <c:pt idx="2029">
                  <c:v>440</c:v>
                </c:pt>
                <c:pt idx="2030">
                  <c:v>440</c:v>
                </c:pt>
                <c:pt idx="2031">
                  <c:v>440</c:v>
                </c:pt>
                <c:pt idx="2032">
                  <c:v>440</c:v>
                </c:pt>
                <c:pt idx="2033">
                  <c:v>440</c:v>
                </c:pt>
                <c:pt idx="2034">
                  <c:v>440</c:v>
                </c:pt>
                <c:pt idx="2035">
                  <c:v>440</c:v>
                </c:pt>
                <c:pt idx="2036">
                  <c:v>440</c:v>
                </c:pt>
                <c:pt idx="2037">
                  <c:v>440</c:v>
                </c:pt>
                <c:pt idx="2038">
                  <c:v>440</c:v>
                </c:pt>
                <c:pt idx="2039">
                  <c:v>440</c:v>
                </c:pt>
                <c:pt idx="2040">
                  <c:v>440</c:v>
                </c:pt>
                <c:pt idx="2041">
                  <c:v>440</c:v>
                </c:pt>
                <c:pt idx="2042">
                  <c:v>440</c:v>
                </c:pt>
                <c:pt idx="2043">
                  <c:v>440</c:v>
                </c:pt>
                <c:pt idx="2044">
                  <c:v>440</c:v>
                </c:pt>
                <c:pt idx="2045">
                  <c:v>440</c:v>
                </c:pt>
                <c:pt idx="2046">
                  <c:v>440</c:v>
                </c:pt>
                <c:pt idx="2047">
                  <c:v>440</c:v>
                </c:pt>
                <c:pt idx="2048">
                  <c:v>440</c:v>
                </c:pt>
                <c:pt idx="2049">
                  <c:v>440</c:v>
                </c:pt>
                <c:pt idx="2050">
                  <c:v>440</c:v>
                </c:pt>
                <c:pt idx="2051">
                  <c:v>440</c:v>
                </c:pt>
                <c:pt idx="2052">
                  <c:v>440</c:v>
                </c:pt>
                <c:pt idx="2053">
                  <c:v>440</c:v>
                </c:pt>
                <c:pt idx="2054">
                  <c:v>440</c:v>
                </c:pt>
                <c:pt idx="2055">
                  <c:v>440</c:v>
                </c:pt>
                <c:pt idx="2056">
                  <c:v>440</c:v>
                </c:pt>
                <c:pt idx="2057">
                  <c:v>440</c:v>
                </c:pt>
                <c:pt idx="2058">
                  <c:v>440</c:v>
                </c:pt>
                <c:pt idx="2059">
                  <c:v>440</c:v>
                </c:pt>
                <c:pt idx="2060">
                  <c:v>440</c:v>
                </c:pt>
                <c:pt idx="2061">
                  <c:v>440</c:v>
                </c:pt>
                <c:pt idx="2062">
                  <c:v>440</c:v>
                </c:pt>
                <c:pt idx="2063">
                  <c:v>440</c:v>
                </c:pt>
                <c:pt idx="2064">
                  <c:v>440</c:v>
                </c:pt>
                <c:pt idx="2065">
                  <c:v>440</c:v>
                </c:pt>
                <c:pt idx="2066">
                  <c:v>440</c:v>
                </c:pt>
                <c:pt idx="2067">
                  <c:v>440</c:v>
                </c:pt>
                <c:pt idx="2068">
                  <c:v>440</c:v>
                </c:pt>
                <c:pt idx="2069">
                  <c:v>440</c:v>
                </c:pt>
                <c:pt idx="2070">
                  <c:v>440</c:v>
                </c:pt>
                <c:pt idx="2071">
                  <c:v>440</c:v>
                </c:pt>
                <c:pt idx="2072">
                  <c:v>440</c:v>
                </c:pt>
                <c:pt idx="2073">
                  <c:v>440</c:v>
                </c:pt>
                <c:pt idx="2074">
                  <c:v>440</c:v>
                </c:pt>
                <c:pt idx="2075">
                  <c:v>440</c:v>
                </c:pt>
                <c:pt idx="2076">
                  <c:v>440</c:v>
                </c:pt>
                <c:pt idx="2077">
                  <c:v>440</c:v>
                </c:pt>
                <c:pt idx="2078">
                  <c:v>440</c:v>
                </c:pt>
                <c:pt idx="2079">
                  <c:v>440</c:v>
                </c:pt>
                <c:pt idx="2080">
                  <c:v>440</c:v>
                </c:pt>
                <c:pt idx="2081">
                  <c:v>440</c:v>
                </c:pt>
                <c:pt idx="2082">
                  <c:v>440</c:v>
                </c:pt>
                <c:pt idx="2083">
                  <c:v>440</c:v>
                </c:pt>
                <c:pt idx="2084">
                  <c:v>440</c:v>
                </c:pt>
                <c:pt idx="2085">
                  <c:v>440</c:v>
                </c:pt>
                <c:pt idx="2086">
                  <c:v>440</c:v>
                </c:pt>
                <c:pt idx="2087">
                  <c:v>440</c:v>
                </c:pt>
                <c:pt idx="2088">
                  <c:v>440</c:v>
                </c:pt>
                <c:pt idx="2089">
                  <c:v>440</c:v>
                </c:pt>
                <c:pt idx="2090">
                  <c:v>440</c:v>
                </c:pt>
                <c:pt idx="2091">
                  <c:v>440</c:v>
                </c:pt>
                <c:pt idx="2092">
                  <c:v>440</c:v>
                </c:pt>
                <c:pt idx="2093">
                  <c:v>440</c:v>
                </c:pt>
                <c:pt idx="2094">
                  <c:v>440</c:v>
                </c:pt>
                <c:pt idx="2095">
                  <c:v>440</c:v>
                </c:pt>
                <c:pt idx="2096">
                  <c:v>440</c:v>
                </c:pt>
                <c:pt idx="2097">
                  <c:v>440</c:v>
                </c:pt>
                <c:pt idx="2098">
                  <c:v>440</c:v>
                </c:pt>
                <c:pt idx="2099">
                  <c:v>440</c:v>
                </c:pt>
                <c:pt idx="2100">
                  <c:v>440</c:v>
                </c:pt>
                <c:pt idx="2101">
                  <c:v>440</c:v>
                </c:pt>
                <c:pt idx="2102">
                  <c:v>440</c:v>
                </c:pt>
                <c:pt idx="2103">
                  <c:v>440</c:v>
                </c:pt>
                <c:pt idx="2104">
                  <c:v>440</c:v>
                </c:pt>
                <c:pt idx="2105">
                  <c:v>440</c:v>
                </c:pt>
                <c:pt idx="2106">
                  <c:v>440</c:v>
                </c:pt>
                <c:pt idx="2107">
                  <c:v>440</c:v>
                </c:pt>
                <c:pt idx="2108">
                  <c:v>440</c:v>
                </c:pt>
                <c:pt idx="2109">
                  <c:v>440</c:v>
                </c:pt>
                <c:pt idx="2110">
                  <c:v>440</c:v>
                </c:pt>
                <c:pt idx="2111">
                  <c:v>440</c:v>
                </c:pt>
                <c:pt idx="2112">
                  <c:v>440</c:v>
                </c:pt>
                <c:pt idx="2113">
                  <c:v>440</c:v>
                </c:pt>
                <c:pt idx="2114">
                  <c:v>440</c:v>
                </c:pt>
                <c:pt idx="2115">
                  <c:v>440</c:v>
                </c:pt>
                <c:pt idx="2116">
                  <c:v>440</c:v>
                </c:pt>
                <c:pt idx="2117">
                  <c:v>440</c:v>
                </c:pt>
                <c:pt idx="2118">
                  <c:v>440</c:v>
                </c:pt>
                <c:pt idx="2119">
                  <c:v>440</c:v>
                </c:pt>
                <c:pt idx="2120">
                  <c:v>440</c:v>
                </c:pt>
                <c:pt idx="2121">
                  <c:v>440</c:v>
                </c:pt>
                <c:pt idx="2122">
                  <c:v>440</c:v>
                </c:pt>
                <c:pt idx="2123">
                  <c:v>440</c:v>
                </c:pt>
                <c:pt idx="2124">
                  <c:v>440</c:v>
                </c:pt>
                <c:pt idx="2125">
                  <c:v>440</c:v>
                </c:pt>
                <c:pt idx="2126">
                  <c:v>440</c:v>
                </c:pt>
                <c:pt idx="2127">
                  <c:v>440</c:v>
                </c:pt>
                <c:pt idx="2128">
                  <c:v>440</c:v>
                </c:pt>
                <c:pt idx="2129">
                  <c:v>440</c:v>
                </c:pt>
                <c:pt idx="2130">
                  <c:v>440</c:v>
                </c:pt>
                <c:pt idx="2131">
                  <c:v>440</c:v>
                </c:pt>
                <c:pt idx="2132">
                  <c:v>440</c:v>
                </c:pt>
                <c:pt idx="2133">
                  <c:v>440</c:v>
                </c:pt>
                <c:pt idx="2134">
                  <c:v>440</c:v>
                </c:pt>
                <c:pt idx="2135">
                  <c:v>440</c:v>
                </c:pt>
                <c:pt idx="2136">
                  <c:v>440</c:v>
                </c:pt>
                <c:pt idx="2137">
                  <c:v>440</c:v>
                </c:pt>
                <c:pt idx="2138">
                  <c:v>440</c:v>
                </c:pt>
                <c:pt idx="2139">
                  <c:v>440</c:v>
                </c:pt>
                <c:pt idx="2140">
                  <c:v>440</c:v>
                </c:pt>
                <c:pt idx="2141">
                  <c:v>440</c:v>
                </c:pt>
                <c:pt idx="2142">
                  <c:v>440</c:v>
                </c:pt>
                <c:pt idx="2143">
                  <c:v>440</c:v>
                </c:pt>
                <c:pt idx="2144">
                  <c:v>440</c:v>
                </c:pt>
                <c:pt idx="2145">
                  <c:v>440</c:v>
                </c:pt>
                <c:pt idx="2146">
                  <c:v>440</c:v>
                </c:pt>
                <c:pt idx="2147">
                  <c:v>440</c:v>
                </c:pt>
                <c:pt idx="2148">
                  <c:v>440</c:v>
                </c:pt>
                <c:pt idx="2149">
                  <c:v>440</c:v>
                </c:pt>
                <c:pt idx="2150">
                  <c:v>440</c:v>
                </c:pt>
                <c:pt idx="2151">
                  <c:v>440</c:v>
                </c:pt>
                <c:pt idx="2152">
                  <c:v>440</c:v>
                </c:pt>
                <c:pt idx="2153">
                  <c:v>440</c:v>
                </c:pt>
                <c:pt idx="2154">
                  <c:v>440</c:v>
                </c:pt>
                <c:pt idx="2155">
                  <c:v>440</c:v>
                </c:pt>
                <c:pt idx="2156">
                  <c:v>440</c:v>
                </c:pt>
                <c:pt idx="2157">
                  <c:v>440</c:v>
                </c:pt>
                <c:pt idx="2158">
                  <c:v>440</c:v>
                </c:pt>
                <c:pt idx="2159">
                  <c:v>440</c:v>
                </c:pt>
                <c:pt idx="2160">
                  <c:v>440</c:v>
                </c:pt>
                <c:pt idx="2161">
                  <c:v>440</c:v>
                </c:pt>
                <c:pt idx="2162">
                  <c:v>440</c:v>
                </c:pt>
                <c:pt idx="2163">
                  <c:v>440</c:v>
                </c:pt>
                <c:pt idx="2164">
                  <c:v>440</c:v>
                </c:pt>
                <c:pt idx="2165">
                  <c:v>440</c:v>
                </c:pt>
                <c:pt idx="2166">
                  <c:v>440</c:v>
                </c:pt>
                <c:pt idx="2167">
                  <c:v>440</c:v>
                </c:pt>
                <c:pt idx="2168">
                  <c:v>440</c:v>
                </c:pt>
                <c:pt idx="2169">
                  <c:v>440</c:v>
                </c:pt>
                <c:pt idx="2170">
                  <c:v>440</c:v>
                </c:pt>
                <c:pt idx="2171">
                  <c:v>440</c:v>
                </c:pt>
                <c:pt idx="2172">
                  <c:v>440</c:v>
                </c:pt>
                <c:pt idx="2173">
                  <c:v>440</c:v>
                </c:pt>
                <c:pt idx="2174">
                  <c:v>440</c:v>
                </c:pt>
                <c:pt idx="2175">
                  <c:v>440</c:v>
                </c:pt>
                <c:pt idx="2176">
                  <c:v>440</c:v>
                </c:pt>
                <c:pt idx="2177">
                  <c:v>440</c:v>
                </c:pt>
                <c:pt idx="2178">
                  <c:v>440</c:v>
                </c:pt>
                <c:pt idx="2179">
                  <c:v>440</c:v>
                </c:pt>
                <c:pt idx="2180">
                  <c:v>440</c:v>
                </c:pt>
                <c:pt idx="2181">
                  <c:v>440</c:v>
                </c:pt>
                <c:pt idx="2182">
                  <c:v>440</c:v>
                </c:pt>
                <c:pt idx="2183">
                  <c:v>440</c:v>
                </c:pt>
                <c:pt idx="2184">
                  <c:v>440</c:v>
                </c:pt>
                <c:pt idx="2185">
                  <c:v>440</c:v>
                </c:pt>
                <c:pt idx="2186">
                  <c:v>440</c:v>
                </c:pt>
                <c:pt idx="2187">
                  <c:v>440</c:v>
                </c:pt>
                <c:pt idx="2188">
                  <c:v>440</c:v>
                </c:pt>
                <c:pt idx="2189">
                  <c:v>440</c:v>
                </c:pt>
                <c:pt idx="2190">
                  <c:v>440</c:v>
                </c:pt>
                <c:pt idx="2191">
                  <c:v>440</c:v>
                </c:pt>
                <c:pt idx="2192">
                  <c:v>440</c:v>
                </c:pt>
                <c:pt idx="2193">
                  <c:v>440</c:v>
                </c:pt>
                <c:pt idx="2194">
                  <c:v>440</c:v>
                </c:pt>
                <c:pt idx="2195">
                  <c:v>440</c:v>
                </c:pt>
                <c:pt idx="2196">
                  <c:v>440</c:v>
                </c:pt>
                <c:pt idx="2197">
                  <c:v>440</c:v>
                </c:pt>
                <c:pt idx="2198">
                  <c:v>440</c:v>
                </c:pt>
                <c:pt idx="2199">
                  <c:v>440</c:v>
                </c:pt>
                <c:pt idx="2200">
                  <c:v>440</c:v>
                </c:pt>
                <c:pt idx="2201">
                  <c:v>440</c:v>
                </c:pt>
                <c:pt idx="2202">
                  <c:v>440</c:v>
                </c:pt>
                <c:pt idx="2203">
                  <c:v>440</c:v>
                </c:pt>
                <c:pt idx="2204">
                  <c:v>440</c:v>
                </c:pt>
                <c:pt idx="2205">
                  <c:v>440</c:v>
                </c:pt>
                <c:pt idx="2206">
                  <c:v>440</c:v>
                </c:pt>
                <c:pt idx="2207">
                  <c:v>440</c:v>
                </c:pt>
                <c:pt idx="2208">
                  <c:v>440</c:v>
                </c:pt>
                <c:pt idx="2209">
                  <c:v>440</c:v>
                </c:pt>
                <c:pt idx="2210">
                  <c:v>440</c:v>
                </c:pt>
                <c:pt idx="2211">
                  <c:v>440</c:v>
                </c:pt>
                <c:pt idx="2212">
                  <c:v>440</c:v>
                </c:pt>
                <c:pt idx="2213">
                  <c:v>440</c:v>
                </c:pt>
                <c:pt idx="2214">
                  <c:v>440</c:v>
                </c:pt>
                <c:pt idx="2215">
                  <c:v>440</c:v>
                </c:pt>
                <c:pt idx="2216">
                  <c:v>440</c:v>
                </c:pt>
                <c:pt idx="2217">
                  <c:v>440</c:v>
                </c:pt>
                <c:pt idx="2218">
                  <c:v>440</c:v>
                </c:pt>
                <c:pt idx="2219">
                  <c:v>440</c:v>
                </c:pt>
                <c:pt idx="2220">
                  <c:v>440</c:v>
                </c:pt>
                <c:pt idx="2221">
                  <c:v>440</c:v>
                </c:pt>
                <c:pt idx="2222">
                  <c:v>440</c:v>
                </c:pt>
                <c:pt idx="2223">
                  <c:v>440</c:v>
                </c:pt>
                <c:pt idx="2224">
                  <c:v>440</c:v>
                </c:pt>
                <c:pt idx="2225">
                  <c:v>440</c:v>
                </c:pt>
                <c:pt idx="2226">
                  <c:v>440</c:v>
                </c:pt>
                <c:pt idx="2227">
                  <c:v>440</c:v>
                </c:pt>
                <c:pt idx="2228">
                  <c:v>440</c:v>
                </c:pt>
                <c:pt idx="2229">
                  <c:v>440</c:v>
                </c:pt>
                <c:pt idx="2230">
                  <c:v>440</c:v>
                </c:pt>
                <c:pt idx="2231">
                  <c:v>440</c:v>
                </c:pt>
                <c:pt idx="2232">
                  <c:v>440</c:v>
                </c:pt>
                <c:pt idx="2233">
                  <c:v>440</c:v>
                </c:pt>
                <c:pt idx="2234">
                  <c:v>440</c:v>
                </c:pt>
                <c:pt idx="2235">
                  <c:v>440</c:v>
                </c:pt>
                <c:pt idx="2236">
                  <c:v>440</c:v>
                </c:pt>
                <c:pt idx="2237">
                  <c:v>440</c:v>
                </c:pt>
                <c:pt idx="2238">
                  <c:v>440</c:v>
                </c:pt>
                <c:pt idx="2239">
                  <c:v>440</c:v>
                </c:pt>
                <c:pt idx="2240">
                  <c:v>440</c:v>
                </c:pt>
                <c:pt idx="2241">
                  <c:v>440</c:v>
                </c:pt>
                <c:pt idx="2242">
                  <c:v>440</c:v>
                </c:pt>
                <c:pt idx="2243">
                  <c:v>440</c:v>
                </c:pt>
                <c:pt idx="2244">
                  <c:v>440</c:v>
                </c:pt>
                <c:pt idx="2245">
                  <c:v>440</c:v>
                </c:pt>
                <c:pt idx="2246">
                  <c:v>440</c:v>
                </c:pt>
                <c:pt idx="2247">
                  <c:v>440</c:v>
                </c:pt>
                <c:pt idx="2248">
                  <c:v>440</c:v>
                </c:pt>
                <c:pt idx="2249">
                  <c:v>440</c:v>
                </c:pt>
                <c:pt idx="2250">
                  <c:v>440</c:v>
                </c:pt>
                <c:pt idx="2251">
                  <c:v>440</c:v>
                </c:pt>
                <c:pt idx="2252">
                  <c:v>440</c:v>
                </c:pt>
                <c:pt idx="2253">
                  <c:v>440</c:v>
                </c:pt>
                <c:pt idx="2254">
                  <c:v>440</c:v>
                </c:pt>
                <c:pt idx="2255">
                  <c:v>440</c:v>
                </c:pt>
                <c:pt idx="2256">
                  <c:v>440</c:v>
                </c:pt>
                <c:pt idx="2257">
                  <c:v>440</c:v>
                </c:pt>
                <c:pt idx="2258">
                  <c:v>440</c:v>
                </c:pt>
                <c:pt idx="2259">
                  <c:v>440</c:v>
                </c:pt>
                <c:pt idx="2260">
                  <c:v>440</c:v>
                </c:pt>
                <c:pt idx="2261">
                  <c:v>440</c:v>
                </c:pt>
                <c:pt idx="2262">
                  <c:v>440</c:v>
                </c:pt>
                <c:pt idx="2263">
                  <c:v>440</c:v>
                </c:pt>
                <c:pt idx="2264">
                  <c:v>440</c:v>
                </c:pt>
                <c:pt idx="2265">
                  <c:v>440</c:v>
                </c:pt>
                <c:pt idx="2266">
                  <c:v>440</c:v>
                </c:pt>
                <c:pt idx="2267">
                  <c:v>440</c:v>
                </c:pt>
                <c:pt idx="2268">
                  <c:v>440</c:v>
                </c:pt>
                <c:pt idx="2269">
                  <c:v>440</c:v>
                </c:pt>
                <c:pt idx="2270">
                  <c:v>440</c:v>
                </c:pt>
                <c:pt idx="2271">
                  <c:v>440</c:v>
                </c:pt>
                <c:pt idx="2272">
                  <c:v>440</c:v>
                </c:pt>
                <c:pt idx="2273">
                  <c:v>440</c:v>
                </c:pt>
                <c:pt idx="2274">
                  <c:v>440</c:v>
                </c:pt>
                <c:pt idx="2275">
                  <c:v>440</c:v>
                </c:pt>
                <c:pt idx="2276">
                  <c:v>440</c:v>
                </c:pt>
                <c:pt idx="2277">
                  <c:v>440</c:v>
                </c:pt>
                <c:pt idx="2278">
                  <c:v>440</c:v>
                </c:pt>
                <c:pt idx="2279">
                  <c:v>440</c:v>
                </c:pt>
                <c:pt idx="2280">
                  <c:v>440</c:v>
                </c:pt>
                <c:pt idx="2281">
                  <c:v>440</c:v>
                </c:pt>
                <c:pt idx="2282">
                  <c:v>440</c:v>
                </c:pt>
                <c:pt idx="2283">
                  <c:v>440</c:v>
                </c:pt>
                <c:pt idx="2284">
                  <c:v>440</c:v>
                </c:pt>
                <c:pt idx="2285">
                  <c:v>440</c:v>
                </c:pt>
                <c:pt idx="2286">
                  <c:v>440</c:v>
                </c:pt>
                <c:pt idx="2287">
                  <c:v>440</c:v>
                </c:pt>
                <c:pt idx="2288">
                  <c:v>440</c:v>
                </c:pt>
                <c:pt idx="2289">
                  <c:v>440</c:v>
                </c:pt>
                <c:pt idx="2290">
                  <c:v>440</c:v>
                </c:pt>
                <c:pt idx="2291">
                  <c:v>440</c:v>
                </c:pt>
                <c:pt idx="2292">
                  <c:v>440</c:v>
                </c:pt>
                <c:pt idx="2293">
                  <c:v>440</c:v>
                </c:pt>
                <c:pt idx="2294">
                  <c:v>440</c:v>
                </c:pt>
                <c:pt idx="2295">
                  <c:v>440</c:v>
                </c:pt>
                <c:pt idx="2296">
                  <c:v>440</c:v>
                </c:pt>
                <c:pt idx="2297">
                  <c:v>440</c:v>
                </c:pt>
                <c:pt idx="2298">
                  <c:v>440</c:v>
                </c:pt>
                <c:pt idx="2299">
                  <c:v>440</c:v>
                </c:pt>
                <c:pt idx="2300">
                  <c:v>440</c:v>
                </c:pt>
                <c:pt idx="2301">
                  <c:v>440</c:v>
                </c:pt>
                <c:pt idx="2302">
                  <c:v>440</c:v>
                </c:pt>
                <c:pt idx="2303">
                  <c:v>440</c:v>
                </c:pt>
                <c:pt idx="2304">
                  <c:v>440</c:v>
                </c:pt>
                <c:pt idx="2305">
                  <c:v>440</c:v>
                </c:pt>
                <c:pt idx="2306">
                  <c:v>440</c:v>
                </c:pt>
                <c:pt idx="2307">
                  <c:v>440</c:v>
                </c:pt>
                <c:pt idx="2308">
                  <c:v>440</c:v>
                </c:pt>
                <c:pt idx="2309">
                  <c:v>440</c:v>
                </c:pt>
                <c:pt idx="2310">
                  <c:v>440</c:v>
                </c:pt>
                <c:pt idx="2311">
                  <c:v>440</c:v>
                </c:pt>
                <c:pt idx="2312">
                  <c:v>440</c:v>
                </c:pt>
                <c:pt idx="2313">
                  <c:v>440</c:v>
                </c:pt>
                <c:pt idx="2314">
                  <c:v>440</c:v>
                </c:pt>
                <c:pt idx="2315">
                  <c:v>440</c:v>
                </c:pt>
                <c:pt idx="2316">
                  <c:v>440</c:v>
                </c:pt>
                <c:pt idx="2317">
                  <c:v>440</c:v>
                </c:pt>
                <c:pt idx="2318">
                  <c:v>440</c:v>
                </c:pt>
                <c:pt idx="2319">
                  <c:v>440</c:v>
                </c:pt>
                <c:pt idx="2320">
                  <c:v>440</c:v>
                </c:pt>
                <c:pt idx="2321">
                  <c:v>440</c:v>
                </c:pt>
                <c:pt idx="2322">
                  <c:v>440</c:v>
                </c:pt>
                <c:pt idx="2323">
                  <c:v>440</c:v>
                </c:pt>
                <c:pt idx="2324">
                  <c:v>440</c:v>
                </c:pt>
                <c:pt idx="2325">
                  <c:v>440</c:v>
                </c:pt>
                <c:pt idx="2326">
                  <c:v>440</c:v>
                </c:pt>
                <c:pt idx="2327">
                  <c:v>440</c:v>
                </c:pt>
                <c:pt idx="2328">
                  <c:v>440</c:v>
                </c:pt>
                <c:pt idx="2329">
                  <c:v>440</c:v>
                </c:pt>
                <c:pt idx="2330">
                  <c:v>440</c:v>
                </c:pt>
                <c:pt idx="2331">
                  <c:v>440</c:v>
                </c:pt>
                <c:pt idx="2332">
                  <c:v>440</c:v>
                </c:pt>
                <c:pt idx="2333">
                  <c:v>440</c:v>
                </c:pt>
                <c:pt idx="2334">
                  <c:v>440</c:v>
                </c:pt>
                <c:pt idx="2335">
                  <c:v>440</c:v>
                </c:pt>
                <c:pt idx="2336">
                  <c:v>440</c:v>
                </c:pt>
                <c:pt idx="2337">
                  <c:v>440</c:v>
                </c:pt>
                <c:pt idx="2338">
                  <c:v>440</c:v>
                </c:pt>
                <c:pt idx="2339">
                  <c:v>440</c:v>
                </c:pt>
                <c:pt idx="2340">
                  <c:v>440</c:v>
                </c:pt>
                <c:pt idx="2341">
                  <c:v>440</c:v>
                </c:pt>
                <c:pt idx="2342">
                  <c:v>440</c:v>
                </c:pt>
                <c:pt idx="2343">
                  <c:v>440</c:v>
                </c:pt>
                <c:pt idx="2344">
                  <c:v>440</c:v>
                </c:pt>
                <c:pt idx="2345">
                  <c:v>440</c:v>
                </c:pt>
                <c:pt idx="2346">
                  <c:v>440</c:v>
                </c:pt>
                <c:pt idx="2347">
                  <c:v>440</c:v>
                </c:pt>
                <c:pt idx="2348">
                  <c:v>440</c:v>
                </c:pt>
                <c:pt idx="2349">
                  <c:v>440</c:v>
                </c:pt>
                <c:pt idx="2350">
                  <c:v>440</c:v>
                </c:pt>
                <c:pt idx="2351">
                  <c:v>440</c:v>
                </c:pt>
                <c:pt idx="2352">
                  <c:v>440</c:v>
                </c:pt>
                <c:pt idx="2353">
                  <c:v>440</c:v>
                </c:pt>
                <c:pt idx="2354">
                  <c:v>440</c:v>
                </c:pt>
                <c:pt idx="2355">
                  <c:v>440</c:v>
                </c:pt>
                <c:pt idx="2356">
                  <c:v>440</c:v>
                </c:pt>
                <c:pt idx="2357">
                  <c:v>440</c:v>
                </c:pt>
                <c:pt idx="2358">
                  <c:v>440</c:v>
                </c:pt>
                <c:pt idx="2359">
                  <c:v>440</c:v>
                </c:pt>
                <c:pt idx="2360">
                  <c:v>440</c:v>
                </c:pt>
                <c:pt idx="2361">
                  <c:v>440</c:v>
                </c:pt>
                <c:pt idx="2362">
                  <c:v>440</c:v>
                </c:pt>
                <c:pt idx="2363">
                  <c:v>440</c:v>
                </c:pt>
                <c:pt idx="2364">
                  <c:v>440</c:v>
                </c:pt>
                <c:pt idx="2365">
                  <c:v>440</c:v>
                </c:pt>
                <c:pt idx="2366">
                  <c:v>440</c:v>
                </c:pt>
                <c:pt idx="2367">
                  <c:v>440</c:v>
                </c:pt>
                <c:pt idx="2368">
                  <c:v>440</c:v>
                </c:pt>
                <c:pt idx="2369">
                  <c:v>440</c:v>
                </c:pt>
                <c:pt idx="2370">
                  <c:v>440</c:v>
                </c:pt>
                <c:pt idx="2371">
                  <c:v>440</c:v>
                </c:pt>
                <c:pt idx="2372">
                  <c:v>440</c:v>
                </c:pt>
                <c:pt idx="2373">
                  <c:v>440</c:v>
                </c:pt>
                <c:pt idx="2374">
                  <c:v>440</c:v>
                </c:pt>
                <c:pt idx="2375">
                  <c:v>440</c:v>
                </c:pt>
                <c:pt idx="2376">
                  <c:v>440</c:v>
                </c:pt>
                <c:pt idx="2377">
                  <c:v>440</c:v>
                </c:pt>
                <c:pt idx="2378">
                  <c:v>440</c:v>
                </c:pt>
                <c:pt idx="2379">
                  <c:v>440</c:v>
                </c:pt>
                <c:pt idx="2380">
                  <c:v>440</c:v>
                </c:pt>
                <c:pt idx="2381">
                  <c:v>440</c:v>
                </c:pt>
                <c:pt idx="2382">
                  <c:v>440</c:v>
                </c:pt>
                <c:pt idx="2383">
                  <c:v>440</c:v>
                </c:pt>
                <c:pt idx="2384">
                  <c:v>440</c:v>
                </c:pt>
                <c:pt idx="2385">
                  <c:v>440</c:v>
                </c:pt>
                <c:pt idx="2386">
                  <c:v>440</c:v>
                </c:pt>
                <c:pt idx="2387">
                  <c:v>440</c:v>
                </c:pt>
                <c:pt idx="2388">
                  <c:v>440</c:v>
                </c:pt>
                <c:pt idx="2389">
                  <c:v>440</c:v>
                </c:pt>
                <c:pt idx="2390">
                  <c:v>440</c:v>
                </c:pt>
                <c:pt idx="2391">
                  <c:v>440</c:v>
                </c:pt>
                <c:pt idx="2392">
                  <c:v>440</c:v>
                </c:pt>
                <c:pt idx="2393">
                  <c:v>440</c:v>
                </c:pt>
                <c:pt idx="2394">
                  <c:v>440</c:v>
                </c:pt>
                <c:pt idx="2395">
                  <c:v>440</c:v>
                </c:pt>
                <c:pt idx="2396">
                  <c:v>440</c:v>
                </c:pt>
                <c:pt idx="2397">
                  <c:v>440</c:v>
                </c:pt>
                <c:pt idx="2398">
                  <c:v>440</c:v>
                </c:pt>
                <c:pt idx="2399">
                  <c:v>440</c:v>
                </c:pt>
                <c:pt idx="2400">
                  <c:v>440</c:v>
                </c:pt>
                <c:pt idx="2401">
                  <c:v>440</c:v>
                </c:pt>
                <c:pt idx="2402">
                  <c:v>440</c:v>
                </c:pt>
                <c:pt idx="2403">
                  <c:v>440</c:v>
                </c:pt>
                <c:pt idx="2404">
                  <c:v>440</c:v>
                </c:pt>
                <c:pt idx="2405">
                  <c:v>440</c:v>
                </c:pt>
                <c:pt idx="2406">
                  <c:v>440</c:v>
                </c:pt>
                <c:pt idx="2407">
                  <c:v>440</c:v>
                </c:pt>
                <c:pt idx="2408">
                  <c:v>440</c:v>
                </c:pt>
                <c:pt idx="2409">
                  <c:v>440</c:v>
                </c:pt>
                <c:pt idx="2410">
                  <c:v>440</c:v>
                </c:pt>
                <c:pt idx="2411">
                  <c:v>440</c:v>
                </c:pt>
                <c:pt idx="2412">
                  <c:v>440</c:v>
                </c:pt>
                <c:pt idx="2413">
                  <c:v>440</c:v>
                </c:pt>
                <c:pt idx="2414">
                  <c:v>440</c:v>
                </c:pt>
                <c:pt idx="2415">
                  <c:v>440</c:v>
                </c:pt>
                <c:pt idx="2416">
                  <c:v>440</c:v>
                </c:pt>
                <c:pt idx="2417">
                  <c:v>440</c:v>
                </c:pt>
                <c:pt idx="2418">
                  <c:v>440</c:v>
                </c:pt>
                <c:pt idx="2419">
                  <c:v>440</c:v>
                </c:pt>
                <c:pt idx="2420">
                  <c:v>440</c:v>
                </c:pt>
                <c:pt idx="2421">
                  <c:v>440</c:v>
                </c:pt>
                <c:pt idx="2422">
                  <c:v>440</c:v>
                </c:pt>
                <c:pt idx="2423">
                  <c:v>440</c:v>
                </c:pt>
                <c:pt idx="2424">
                  <c:v>440</c:v>
                </c:pt>
                <c:pt idx="2425">
                  <c:v>440</c:v>
                </c:pt>
                <c:pt idx="2426">
                  <c:v>440</c:v>
                </c:pt>
                <c:pt idx="2427">
                  <c:v>440</c:v>
                </c:pt>
                <c:pt idx="2428">
                  <c:v>440</c:v>
                </c:pt>
                <c:pt idx="2429">
                  <c:v>440</c:v>
                </c:pt>
                <c:pt idx="2430">
                  <c:v>440</c:v>
                </c:pt>
                <c:pt idx="2431">
                  <c:v>440</c:v>
                </c:pt>
                <c:pt idx="2432">
                  <c:v>440</c:v>
                </c:pt>
                <c:pt idx="2433">
                  <c:v>440</c:v>
                </c:pt>
                <c:pt idx="2434">
                  <c:v>440</c:v>
                </c:pt>
                <c:pt idx="2435">
                  <c:v>440</c:v>
                </c:pt>
                <c:pt idx="2436">
                  <c:v>440</c:v>
                </c:pt>
                <c:pt idx="2437">
                  <c:v>440</c:v>
                </c:pt>
                <c:pt idx="2438">
                  <c:v>440</c:v>
                </c:pt>
                <c:pt idx="2439">
                  <c:v>440</c:v>
                </c:pt>
                <c:pt idx="2440">
                  <c:v>440</c:v>
                </c:pt>
                <c:pt idx="2441">
                  <c:v>440</c:v>
                </c:pt>
                <c:pt idx="2442">
                  <c:v>440</c:v>
                </c:pt>
                <c:pt idx="2443">
                  <c:v>440</c:v>
                </c:pt>
                <c:pt idx="2444">
                  <c:v>440</c:v>
                </c:pt>
                <c:pt idx="2445">
                  <c:v>440</c:v>
                </c:pt>
                <c:pt idx="2446">
                  <c:v>440</c:v>
                </c:pt>
                <c:pt idx="2447">
                  <c:v>440</c:v>
                </c:pt>
                <c:pt idx="2448">
                  <c:v>440</c:v>
                </c:pt>
                <c:pt idx="2449">
                  <c:v>440</c:v>
                </c:pt>
                <c:pt idx="2450">
                  <c:v>440</c:v>
                </c:pt>
                <c:pt idx="2451">
                  <c:v>440</c:v>
                </c:pt>
                <c:pt idx="2452">
                  <c:v>440</c:v>
                </c:pt>
                <c:pt idx="2453">
                  <c:v>440</c:v>
                </c:pt>
                <c:pt idx="2454">
                  <c:v>440</c:v>
                </c:pt>
                <c:pt idx="2455">
                  <c:v>440</c:v>
                </c:pt>
                <c:pt idx="2456">
                  <c:v>440</c:v>
                </c:pt>
                <c:pt idx="2457">
                  <c:v>440</c:v>
                </c:pt>
                <c:pt idx="2458">
                  <c:v>440</c:v>
                </c:pt>
                <c:pt idx="2459">
                  <c:v>440</c:v>
                </c:pt>
                <c:pt idx="2460">
                  <c:v>440</c:v>
                </c:pt>
                <c:pt idx="2461">
                  <c:v>440</c:v>
                </c:pt>
                <c:pt idx="2462">
                  <c:v>440</c:v>
                </c:pt>
                <c:pt idx="2463">
                  <c:v>440</c:v>
                </c:pt>
                <c:pt idx="2464">
                  <c:v>440</c:v>
                </c:pt>
                <c:pt idx="2465">
                  <c:v>440</c:v>
                </c:pt>
                <c:pt idx="2466">
                  <c:v>440</c:v>
                </c:pt>
                <c:pt idx="2467">
                  <c:v>440</c:v>
                </c:pt>
                <c:pt idx="2468">
                  <c:v>440</c:v>
                </c:pt>
                <c:pt idx="2469">
                  <c:v>440</c:v>
                </c:pt>
                <c:pt idx="2470">
                  <c:v>440</c:v>
                </c:pt>
                <c:pt idx="2471">
                  <c:v>440</c:v>
                </c:pt>
                <c:pt idx="2472">
                  <c:v>440</c:v>
                </c:pt>
                <c:pt idx="2473">
                  <c:v>440</c:v>
                </c:pt>
                <c:pt idx="2474">
                  <c:v>440</c:v>
                </c:pt>
                <c:pt idx="2475">
                  <c:v>440</c:v>
                </c:pt>
                <c:pt idx="2476">
                  <c:v>440</c:v>
                </c:pt>
                <c:pt idx="2477">
                  <c:v>440</c:v>
                </c:pt>
                <c:pt idx="2478">
                  <c:v>440</c:v>
                </c:pt>
                <c:pt idx="2479">
                  <c:v>440</c:v>
                </c:pt>
                <c:pt idx="2480">
                  <c:v>440</c:v>
                </c:pt>
                <c:pt idx="2481">
                  <c:v>440</c:v>
                </c:pt>
                <c:pt idx="2482">
                  <c:v>440</c:v>
                </c:pt>
                <c:pt idx="2483">
                  <c:v>440</c:v>
                </c:pt>
                <c:pt idx="2484">
                  <c:v>440</c:v>
                </c:pt>
                <c:pt idx="2485">
                  <c:v>440</c:v>
                </c:pt>
                <c:pt idx="2486">
                  <c:v>440</c:v>
                </c:pt>
                <c:pt idx="2487">
                  <c:v>440</c:v>
                </c:pt>
                <c:pt idx="2488">
                  <c:v>440</c:v>
                </c:pt>
                <c:pt idx="2489">
                  <c:v>440</c:v>
                </c:pt>
                <c:pt idx="2490">
                  <c:v>440</c:v>
                </c:pt>
                <c:pt idx="2491">
                  <c:v>440</c:v>
                </c:pt>
                <c:pt idx="2492">
                  <c:v>440</c:v>
                </c:pt>
                <c:pt idx="2493">
                  <c:v>440</c:v>
                </c:pt>
                <c:pt idx="2494">
                  <c:v>440</c:v>
                </c:pt>
                <c:pt idx="2495">
                  <c:v>440</c:v>
                </c:pt>
                <c:pt idx="2496">
                  <c:v>440</c:v>
                </c:pt>
                <c:pt idx="2497">
                  <c:v>440</c:v>
                </c:pt>
                <c:pt idx="2498">
                  <c:v>440</c:v>
                </c:pt>
                <c:pt idx="2499">
                  <c:v>440</c:v>
                </c:pt>
                <c:pt idx="2500">
                  <c:v>440</c:v>
                </c:pt>
                <c:pt idx="2501">
                  <c:v>440</c:v>
                </c:pt>
                <c:pt idx="2502">
                  <c:v>440</c:v>
                </c:pt>
                <c:pt idx="2503">
                  <c:v>440</c:v>
                </c:pt>
                <c:pt idx="2504">
                  <c:v>440</c:v>
                </c:pt>
                <c:pt idx="2505">
                  <c:v>440</c:v>
                </c:pt>
                <c:pt idx="2506">
                  <c:v>440</c:v>
                </c:pt>
                <c:pt idx="2507">
                  <c:v>440</c:v>
                </c:pt>
                <c:pt idx="2508">
                  <c:v>440</c:v>
                </c:pt>
                <c:pt idx="2509">
                  <c:v>440</c:v>
                </c:pt>
                <c:pt idx="2510">
                  <c:v>440</c:v>
                </c:pt>
                <c:pt idx="2511">
                  <c:v>440</c:v>
                </c:pt>
                <c:pt idx="2512">
                  <c:v>440</c:v>
                </c:pt>
                <c:pt idx="2513">
                  <c:v>440</c:v>
                </c:pt>
                <c:pt idx="2514">
                  <c:v>440</c:v>
                </c:pt>
                <c:pt idx="2515">
                  <c:v>440</c:v>
                </c:pt>
                <c:pt idx="2516">
                  <c:v>440</c:v>
                </c:pt>
                <c:pt idx="2517">
                  <c:v>440</c:v>
                </c:pt>
                <c:pt idx="2518">
                  <c:v>440</c:v>
                </c:pt>
                <c:pt idx="2519">
                  <c:v>440</c:v>
                </c:pt>
                <c:pt idx="2520">
                  <c:v>440</c:v>
                </c:pt>
                <c:pt idx="2521">
                  <c:v>440</c:v>
                </c:pt>
                <c:pt idx="2522">
                  <c:v>440</c:v>
                </c:pt>
                <c:pt idx="2523">
                  <c:v>440</c:v>
                </c:pt>
                <c:pt idx="2524">
                  <c:v>440</c:v>
                </c:pt>
                <c:pt idx="2525">
                  <c:v>440</c:v>
                </c:pt>
                <c:pt idx="2526">
                  <c:v>440</c:v>
                </c:pt>
                <c:pt idx="2527">
                  <c:v>440</c:v>
                </c:pt>
                <c:pt idx="2528">
                  <c:v>440</c:v>
                </c:pt>
                <c:pt idx="2529">
                  <c:v>440</c:v>
                </c:pt>
                <c:pt idx="2530">
                  <c:v>440</c:v>
                </c:pt>
                <c:pt idx="2531">
                  <c:v>440</c:v>
                </c:pt>
                <c:pt idx="2532">
                  <c:v>440</c:v>
                </c:pt>
                <c:pt idx="2533">
                  <c:v>440</c:v>
                </c:pt>
                <c:pt idx="2534">
                  <c:v>440</c:v>
                </c:pt>
                <c:pt idx="2535">
                  <c:v>440</c:v>
                </c:pt>
                <c:pt idx="2536">
                  <c:v>440</c:v>
                </c:pt>
                <c:pt idx="2537">
                  <c:v>440</c:v>
                </c:pt>
                <c:pt idx="2538">
                  <c:v>440</c:v>
                </c:pt>
                <c:pt idx="2539">
                  <c:v>440</c:v>
                </c:pt>
                <c:pt idx="2540">
                  <c:v>440</c:v>
                </c:pt>
                <c:pt idx="2541">
                  <c:v>440</c:v>
                </c:pt>
                <c:pt idx="2542">
                  <c:v>440</c:v>
                </c:pt>
                <c:pt idx="2543">
                  <c:v>440</c:v>
                </c:pt>
                <c:pt idx="2544">
                  <c:v>440</c:v>
                </c:pt>
                <c:pt idx="2545">
                  <c:v>440</c:v>
                </c:pt>
                <c:pt idx="2546">
                  <c:v>440</c:v>
                </c:pt>
                <c:pt idx="2547">
                  <c:v>440</c:v>
                </c:pt>
                <c:pt idx="2548">
                  <c:v>440</c:v>
                </c:pt>
                <c:pt idx="2549">
                  <c:v>440</c:v>
                </c:pt>
                <c:pt idx="2550">
                  <c:v>440</c:v>
                </c:pt>
                <c:pt idx="2551">
                  <c:v>440</c:v>
                </c:pt>
                <c:pt idx="2552">
                  <c:v>440</c:v>
                </c:pt>
                <c:pt idx="2553">
                  <c:v>440</c:v>
                </c:pt>
                <c:pt idx="2554">
                  <c:v>440</c:v>
                </c:pt>
                <c:pt idx="2555">
                  <c:v>440</c:v>
                </c:pt>
                <c:pt idx="2556">
                  <c:v>440</c:v>
                </c:pt>
                <c:pt idx="2557">
                  <c:v>440</c:v>
                </c:pt>
                <c:pt idx="2558">
                  <c:v>440</c:v>
                </c:pt>
                <c:pt idx="2559">
                  <c:v>440</c:v>
                </c:pt>
                <c:pt idx="2560">
                  <c:v>440</c:v>
                </c:pt>
                <c:pt idx="2561">
                  <c:v>440</c:v>
                </c:pt>
                <c:pt idx="2562">
                  <c:v>440</c:v>
                </c:pt>
                <c:pt idx="2563">
                  <c:v>440</c:v>
                </c:pt>
                <c:pt idx="2564">
                  <c:v>440</c:v>
                </c:pt>
                <c:pt idx="2565">
                  <c:v>440</c:v>
                </c:pt>
                <c:pt idx="2566">
                  <c:v>440</c:v>
                </c:pt>
                <c:pt idx="2567">
                  <c:v>440</c:v>
                </c:pt>
                <c:pt idx="2568">
                  <c:v>440</c:v>
                </c:pt>
                <c:pt idx="2569">
                  <c:v>440</c:v>
                </c:pt>
                <c:pt idx="2570">
                  <c:v>440</c:v>
                </c:pt>
                <c:pt idx="2571">
                  <c:v>440</c:v>
                </c:pt>
                <c:pt idx="2572">
                  <c:v>440</c:v>
                </c:pt>
                <c:pt idx="2573">
                  <c:v>440</c:v>
                </c:pt>
                <c:pt idx="2574">
                  <c:v>440</c:v>
                </c:pt>
                <c:pt idx="2575">
                  <c:v>440</c:v>
                </c:pt>
                <c:pt idx="2576">
                  <c:v>440</c:v>
                </c:pt>
                <c:pt idx="2577">
                  <c:v>440</c:v>
                </c:pt>
                <c:pt idx="2578">
                  <c:v>440</c:v>
                </c:pt>
                <c:pt idx="2579">
                  <c:v>440</c:v>
                </c:pt>
                <c:pt idx="2580">
                  <c:v>440</c:v>
                </c:pt>
                <c:pt idx="2581">
                  <c:v>440</c:v>
                </c:pt>
                <c:pt idx="2582">
                  <c:v>440</c:v>
                </c:pt>
                <c:pt idx="2583">
                  <c:v>440</c:v>
                </c:pt>
                <c:pt idx="2584">
                  <c:v>440</c:v>
                </c:pt>
                <c:pt idx="2585">
                  <c:v>440</c:v>
                </c:pt>
                <c:pt idx="2586">
                  <c:v>440</c:v>
                </c:pt>
                <c:pt idx="2587">
                  <c:v>440</c:v>
                </c:pt>
                <c:pt idx="2588">
                  <c:v>440</c:v>
                </c:pt>
                <c:pt idx="2589">
                  <c:v>440</c:v>
                </c:pt>
                <c:pt idx="2590">
                  <c:v>440</c:v>
                </c:pt>
                <c:pt idx="2591">
                  <c:v>440</c:v>
                </c:pt>
                <c:pt idx="2592">
                  <c:v>440</c:v>
                </c:pt>
                <c:pt idx="2593">
                  <c:v>440</c:v>
                </c:pt>
                <c:pt idx="2594">
                  <c:v>440</c:v>
                </c:pt>
                <c:pt idx="2595">
                  <c:v>440</c:v>
                </c:pt>
                <c:pt idx="2596">
                  <c:v>440</c:v>
                </c:pt>
                <c:pt idx="2597">
                  <c:v>440</c:v>
                </c:pt>
                <c:pt idx="2598">
                  <c:v>440</c:v>
                </c:pt>
                <c:pt idx="2599">
                  <c:v>440</c:v>
                </c:pt>
                <c:pt idx="2600">
                  <c:v>440</c:v>
                </c:pt>
                <c:pt idx="2601">
                  <c:v>440</c:v>
                </c:pt>
                <c:pt idx="2602">
                  <c:v>440</c:v>
                </c:pt>
                <c:pt idx="2603">
                  <c:v>440</c:v>
                </c:pt>
                <c:pt idx="2604">
                  <c:v>440</c:v>
                </c:pt>
                <c:pt idx="2605">
                  <c:v>440</c:v>
                </c:pt>
                <c:pt idx="2606">
                  <c:v>440</c:v>
                </c:pt>
                <c:pt idx="2607">
                  <c:v>440</c:v>
                </c:pt>
                <c:pt idx="2608">
                  <c:v>440</c:v>
                </c:pt>
                <c:pt idx="2609">
                  <c:v>440</c:v>
                </c:pt>
                <c:pt idx="2610">
                  <c:v>440</c:v>
                </c:pt>
                <c:pt idx="2611">
                  <c:v>440</c:v>
                </c:pt>
                <c:pt idx="2612">
                  <c:v>440</c:v>
                </c:pt>
                <c:pt idx="2613">
                  <c:v>440</c:v>
                </c:pt>
                <c:pt idx="2614">
                  <c:v>440</c:v>
                </c:pt>
                <c:pt idx="2615">
                  <c:v>440</c:v>
                </c:pt>
                <c:pt idx="2616">
                  <c:v>440</c:v>
                </c:pt>
                <c:pt idx="2617">
                  <c:v>440</c:v>
                </c:pt>
                <c:pt idx="2618">
                  <c:v>440</c:v>
                </c:pt>
                <c:pt idx="2619">
                  <c:v>440</c:v>
                </c:pt>
                <c:pt idx="2620">
                  <c:v>440</c:v>
                </c:pt>
                <c:pt idx="2621">
                  <c:v>440</c:v>
                </c:pt>
                <c:pt idx="2622">
                  <c:v>440</c:v>
                </c:pt>
                <c:pt idx="2623">
                  <c:v>440</c:v>
                </c:pt>
                <c:pt idx="2624">
                  <c:v>440</c:v>
                </c:pt>
                <c:pt idx="2625">
                  <c:v>440</c:v>
                </c:pt>
                <c:pt idx="2626">
                  <c:v>440</c:v>
                </c:pt>
                <c:pt idx="2627">
                  <c:v>440</c:v>
                </c:pt>
                <c:pt idx="2628">
                  <c:v>440</c:v>
                </c:pt>
                <c:pt idx="2629">
                  <c:v>440</c:v>
                </c:pt>
                <c:pt idx="2630">
                  <c:v>440</c:v>
                </c:pt>
                <c:pt idx="2631">
                  <c:v>440</c:v>
                </c:pt>
                <c:pt idx="2632">
                  <c:v>440</c:v>
                </c:pt>
                <c:pt idx="2633">
                  <c:v>440</c:v>
                </c:pt>
                <c:pt idx="2634">
                  <c:v>440</c:v>
                </c:pt>
                <c:pt idx="2635">
                  <c:v>440</c:v>
                </c:pt>
                <c:pt idx="2636">
                  <c:v>440</c:v>
                </c:pt>
                <c:pt idx="2637">
                  <c:v>440</c:v>
                </c:pt>
                <c:pt idx="2638">
                  <c:v>440</c:v>
                </c:pt>
                <c:pt idx="2639">
                  <c:v>440</c:v>
                </c:pt>
                <c:pt idx="2640">
                  <c:v>440</c:v>
                </c:pt>
                <c:pt idx="2641">
                  <c:v>440</c:v>
                </c:pt>
                <c:pt idx="2642">
                  <c:v>440</c:v>
                </c:pt>
                <c:pt idx="2643">
                  <c:v>440</c:v>
                </c:pt>
                <c:pt idx="2644">
                  <c:v>440</c:v>
                </c:pt>
                <c:pt idx="2645">
                  <c:v>440</c:v>
                </c:pt>
                <c:pt idx="2646">
                  <c:v>440</c:v>
                </c:pt>
                <c:pt idx="2647">
                  <c:v>440</c:v>
                </c:pt>
                <c:pt idx="2648">
                  <c:v>440</c:v>
                </c:pt>
                <c:pt idx="2649">
                  <c:v>440</c:v>
                </c:pt>
                <c:pt idx="2650">
                  <c:v>440</c:v>
                </c:pt>
                <c:pt idx="2651">
                  <c:v>440</c:v>
                </c:pt>
                <c:pt idx="2652">
                  <c:v>440</c:v>
                </c:pt>
                <c:pt idx="2653">
                  <c:v>440</c:v>
                </c:pt>
                <c:pt idx="2654">
                  <c:v>440</c:v>
                </c:pt>
                <c:pt idx="2655">
                  <c:v>440</c:v>
                </c:pt>
                <c:pt idx="2656">
                  <c:v>440</c:v>
                </c:pt>
                <c:pt idx="2657">
                  <c:v>440</c:v>
                </c:pt>
                <c:pt idx="2658">
                  <c:v>440</c:v>
                </c:pt>
                <c:pt idx="2659">
                  <c:v>440</c:v>
                </c:pt>
                <c:pt idx="2660">
                  <c:v>440</c:v>
                </c:pt>
                <c:pt idx="2661">
                  <c:v>440</c:v>
                </c:pt>
                <c:pt idx="2662">
                  <c:v>440</c:v>
                </c:pt>
                <c:pt idx="2663">
                  <c:v>440</c:v>
                </c:pt>
                <c:pt idx="2664">
                  <c:v>440</c:v>
                </c:pt>
                <c:pt idx="2665">
                  <c:v>440</c:v>
                </c:pt>
                <c:pt idx="2666">
                  <c:v>440</c:v>
                </c:pt>
                <c:pt idx="2667">
                  <c:v>440</c:v>
                </c:pt>
                <c:pt idx="2668">
                  <c:v>440</c:v>
                </c:pt>
                <c:pt idx="2669">
                  <c:v>440</c:v>
                </c:pt>
                <c:pt idx="2670">
                  <c:v>440</c:v>
                </c:pt>
                <c:pt idx="2671">
                  <c:v>440</c:v>
                </c:pt>
                <c:pt idx="2672">
                  <c:v>440</c:v>
                </c:pt>
                <c:pt idx="2673">
                  <c:v>440</c:v>
                </c:pt>
                <c:pt idx="2674">
                  <c:v>440</c:v>
                </c:pt>
                <c:pt idx="2675">
                  <c:v>440</c:v>
                </c:pt>
                <c:pt idx="2676">
                  <c:v>440</c:v>
                </c:pt>
                <c:pt idx="2677">
                  <c:v>440</c:v>
                </c:pt>
                <c:pt idx="2678">
                  <c:v>440</c:v>
                </c:pt>
                <c:pt idx="2679">
                  <c:v>440</c:v>
                </c:pt>
                <c:pt idx="2680">
                  <c:v>440</c:v>
                </c:pt>
                <c:pt idx="2681">
                  <c:v>440</c:v>
                </c:pt>
                <c:pt idx="2682">
                  <c:v>440</c:v>
                </c:pt>
                <c:pt idx="2683">
                  <c:v>440</c:v>
                </c:pt>
                <c:pt idx="2684">
                  <c:v>440</c:v>
                </c:pt>
                <c:pt idx="2685">
                  <c:v>440</c:v>
                </c:pt>
                <c:pt idx="2686">
                  <c:v>440</c:v>
                </c:pt>
                <c:pt idx="2687">
                  <c:v>440</c:v>
                </c:pt>
                <c:pt idx="2688">
                  <c:v>440</c:v>
                </c:pt>
                <c:pt idx="2689">
                  <c:v>440</c:v>
                </c:pt>
                <c:pt idx="2690">
                  <c:v>440</c:v>
                </c:pt>
                <c:pt idx="2691">
                  <c:v>440</c:v>
                </c:pt>
                <c:pt idx="2692">
                  <c:v>440</c:v>
                </c:pt>
                <c:pt idx="2693">
                  <c:v>440</c:v>
                </c:pt>
                <c:pt idx="2694">
                  <c:v>440</c:v>
                </c:pt>
                <c:pt idx="2695">
                  <c:v>440</c:v>
                </c:pt>
                <c:pt idx="2696">
                  <c:v>440</c:v>
                </c:pt>
                <c:pt idx="2697">
                  <c:v>440</c:v>
                </c:pt>
                <c:pt idx="2698">
                  <c:v>440</c:v>
                </c:pt>
                <c:pt idx="2699">
                  <c:v>440</c:v>
                </c:pt>
                <c:pt idx="2700">
                  <c:v>440</c:v>
                </c:pt>
                <c:pt idx="2701">
                  <c:v>440</c:v>
                </c:pt>
                <c:pt idx="2702">
                  <c:v>440</c:v>
                </c:pt>
                <c:pt idx="2703">
                  <c:v>440</c:v>
                </c:pt>
                <c:pt idx="2704">
                  <c:v>440</c:v>
                </c:pt>
                <c:pt idx="2705">
                  <c:v>440</c:v>
                </c:pt>
                <c:pt idx="2706">
                  <c:v>440</c:v>
                </c:pt>
                <c:pt idx="2707">
                  <c:v>440</c:v>
                </c:pt>
                <c:pt idx="2708">
                  <c:v>440</c:v>
                </c:pt>
                <c:pt idx="2709">
                  <c:v>440</c:v>
                </c:pt>
                <c:pt idx="2710">
                  <c:v>440</c:v>
                </c:pt>
                <c:pt idx="2711">
                  <c:v>440</c:v>
                </c:pt>
                <c:pt idx="2712">
                  <c:v>440</c:v>
                </c:pt>
                <c:pt idx="2713">
                  <c:v>440</c:v>
                </c:pt>
                <c:pt idx="2714">
                  <c:v>440</c:v>
                </c:pt>
                <c:pt idx="2715">
                  <c:v>440</c:v>
                </c:pt>
                <c:pt idx="2716">
                  <c:v>440</c:v>
                </c:pt>
                <c:pt idx="2717">
                  <c:v>440</c:v>
                </c:pt>
                <c:pt idx="2718">
                  <c:v>440</c:v>
                </c:pt>
                <c:pt idx="2719">
                  <c:v>440</c:v>
                </c:pt>
                <c:pt idx="2720">
                  <c:v>440</c:v>
                </c:pt>
                <c:pt idx="2721">
                  <c:v>440</c:v>
                </c:pt>
                <c:pt idx="2722">
                  <c:v>440</c:v>
                </c:pt>
                <c:pt idx="2723">
                  <c:v>440</c:v>
                </c:pt>
                <c:pt idx="2724">
                  <c:v>440</c:v>
                </c:pt>
                <c:pt idx="2725">
                  <c:v>440</c:v>
                </c:pt>
                <c:pt idx="2726">
                  <c:v>440</c:v>
                </c:pt>
                <c:pt idx="2727">
                  <c:v>440</c:v>
                </c:pt>
                <c:pt idx="2728">
                  <c:v>440</c:v>
                </c:pt>
                <c:pt idx="2729">
                  <c:v>440</c:v>
                </c:pt>
                <c:pt idx="2730">
                  <c:v>440</c:v>
                </c:pt>
                <c:pt idx="2731">
                  <c:v>440</c:v>
                </c:pt>
                <c:pt idx="2732">
                  <c:v>440</c:v>
                </c:pt>
                <c:pt idx="2733">
                  <c:v>440</c:v>
                </c:pt>
                <c:pt idx="2734">
                  <c:v>440</c:v>
                </c:pt>
                <c:pt idx="2735">
                  <c:v>440</c:v>
                </c:pt>
                <c:pt idx="2736">
                  <c:v>440</c:v>
                </c:pt>
                <c:pt idx="2737">
                  <c:v>440</c:v>
                </c:pt>
                <c:pt idx="2738">
                  <c:v>440</c:v>
                </c:pt>
                <c:pt idx="2739">
                  <c:v>440</c:v>
                </c:pt>
                <c:pt idx="2740">
                  <c:v>440</c:v>
                </c:pt>
                <c:pt idx="2741">
                  <c:v>440</c:v>
                </c:pt>
                <c:pt idx="2742">
                  <c:v>440</c:v>
                </c:pt>
                <c:pt idx="2743">
                  <c:v>440</c:v>
                </c:pt>
                <c:pt idx="2744">
                  <c:v>440</c:v>
                </c:pt>
                <c:pt idx="2745">
                  <c:v>440</c:v>
                </c:pt>
                <c:pt idx="2746">
                  <c:v>440</c:v>
                </c:pt>
                <c:pt idx="2747">
                  <c:v>440</c:v>
                </c:pt>
                <c:pt idx="2748">
                  <c:v>440</c:v>
                </c:pt>
                <c:pt idx="2749">
                  <c:v>440</c:v>
                </c:pt>
                <c:pt idx="2750">
                  <c:v>440</c:v>
                </c:pt>
                <c:pt idx="2751">
                  <c:v>440</c:v>
                </c:pt>
                <c:pt idx="2752">
                  <c:v>440</c:v>
                </c:pt>
                <c:pt idx="2753">
                  <c:v>440</c:v>
                </c:pt>
                <c:pt idx="2754">
                  <c:v>440</c:v>
                </c:pt>
                <c:pt idx="2755">
                  <c:v>440</c:v>
                </c:pt>
                <c:pt idx="2756">
                  <c:v>440</c:v>
                </c:pt>
                <c:pt idx="2757">
                  <c:v>440</c:v>
                </c:pt>
                <c:pt idx="2758">
                  <c:v>440</c:v>
                </c:pt>
                <c:pt idx="2759">
                  <c:v>440</c:v>
                </c:pt>
                <c:pt idx="2760">
                  <c:v>440</c:v>
                </c:pt>
                <c:pt idx="2761">
                  <c:v>440</c:v>
                </c:pt>
                <c:pt idx="2762">
                  <c:v>440</c:v>
                </c:pt>
                <c:pt idx="2763">
                  <c:v>440</c:v>
                </c:pt>
                <c:pt idx="2764">
                  <c:v>440</c:v>
                </c:pt>
                <c:pt idx="2765">
                  <c:v>440</c:v>
                </c:pt>
                <c:pt idx="2766">
                  <c:v>440</c:v>
                </c:pt>
                <c:pt idx="2767">
                  <c:v>440</c:v>
                </c:pt>
                <c:pt idx="2768">
                  <c:v>440</c:v>
                </c:pt>
                <c:pt idx="2769">
                  <c:v>440</c:v>
                </c:pt>
                <c:pt idx="2770">
                  <c:v>440</c:v>
                </c:pt>
                <c:pt idx="2771">
                  <c:v>440</c:v>
                </c:pt>
                <c:pt idx="2772">
                  <c:v>440</c:v>
                </c:pt>
                <c:pt idx="2773">
                  <c:v>440</c:v>
                </c:pt>
                <c:pt idx="2774">
                  <c:v>440</c:v>
                </c:pt>
                <c:pt idx="2775">
                  <c:v>440</c:v>
                </c:pt>
                <c:pt idx="2776">
                  <c:v>440</c:v>
                </c:pt>
                <c:pt idx="2777">
                  <c:v>440</c:v>
                </c:pt>
                <c:pt idx="2778">
                  <c:v>440</c:v>
                </c:pt>
                <c:pt idx="2779">
                  <c:v>440</c:v>
                </c:pt>
                <c:pt idx="2780">
                  <c:v>440</c:v>
                </c:pt>
                <c:pt idx="2781">
                  <c:v>440</c:v>
                </c:pt>
                <c:pt idx="2782">
                  <c:v>440</c:v>
                </c:pt>
                <c:pt idx="2783">
                  <c:v>440</c:v>
                </c:pt>
                <c:pt idx="2784">
                  <c:v>440</c:v>
                </c:pt>
                <c:pt idx="2785">
                  <c:v>440</c:v>
                </c:pt>
                <c:pt idx="2786">
                  <c:v>440</c:v>
                </c:pt>
                <c:pt idx="2787">
                  <c:v>440</c:v>
                </c:pt>
                <c:pt idx="2788">
                  <c:v>440</c:v>
                </c:pt>
                <c:pt idx="2789">
                  <c:v>440</c:v>
                </c:pt>
                <c:pt idx="2790">
                  <c:v>440</c:v>
                </c:pt>
                <c:pt idx="2791">
                  <c:v>440</c:v>
                </c:pt>
                <c:pt idx="2792">
                  <c:v>440</c:v>
                </c:pt>
                <c:pt idx="2793">
                  <c:v>440</c:v>
                </c:pt>
                <c:pt idx="2794">
                  <c:v>440</c:v>
                </c:pt>
                <c:pt idx="2795">
                  <c:v>440</c:v>
                </c:pt>
                <c:pt idx="2796">
                  <c:v>440</c:v>
                </c:pt>
                <c:pt idx="2797">
                  <c:v>440</c:v>
                </c:pt>
                <c:pt idx="2798">
                  <c:v>440</c:v>
                </c:pt>
                <c:pt idx="2799">
                  <c:v>440</c:v>
                </c:pt>
                <c:pt idx="2800">
                  <c:v>440</c:v>
                </c:pt>
                <c:pt idx="2801">
                  <c:v>440</c:v>
                </c:pt>
                <c:pt idx="2802">
                  <c:v>440</c:v>
                </c:pt>
                <c:pt idx="2803">
                  <c:v>440</c:v>
                </c:pt>
                <c:pt idx="2804">
                  <c:v>440</c:v>
                </c:pt>
                <c:pt idx="2805">
                  <c:v>440</c:v>
                </c:pt>
                <c:pt idx="2806">
                  <c:v>440</c:v>
                </c:pt>
                <c:pt idx="2807">
                  <c:v>440</c:v>
                </c:pt>
                <c:pt idx="2808">
                  <c:v>440</c:v>
                </c:pt>
                <c:pt idx="2809">
                  <c:v>440</c:v>
                </c:pt>
                <c:pt idx="2810">
                  <c:v>440</c:v>
                </c:pt>
                <c:pt idx="2811">
                  <c:v>440</c:v>
                </c:pt>
                <c:pt idx="2812">
                  <c:v>440</c:v>
                </c:pt>
                <c:pt idx="2813">
                  <c:v>440</c:v>
                </c:pt>
                <c:pt idx="2814">
                  <c:v>440</c:v>
                </c:pt>
                <c:pt idx="2815">
                  <c:v>440</c:v>
                </c:pt>
                <c:pt idx="2816">
                  <c:v>440</c:v>
                </c:pt>
                <c:pt idx="2817">
                  <c:v>440</c:v>
                </c:pt>
                <c:pt idx="2818">
                  <c:v>440</c:v>
                </c:pt>
                <c:pt idx="2819">
                  <c:v>440</c:v>
                </c:pt>
                <c:pt idx="2820">
                  <c:v>440</c:v>
                </c:pt>
                <c:pt idx="2821">
                  <c:v>440</c:v>
                </c:pt>
                <c:pt idx="2822">
                  <c:v>440</c:v>
                </c:pt>
                <c:pt idx="2823">
                  <c:v>440</c:v>
                </c:pt>
                <c:pt idx="2824">
                  <c:v>440</c:v>
                </c:pt>
                <c:pt idx="2825">
                  <c:v>440</c:v>
                </c:pt>
                <c:pt idx="2826">
                  <c:v>440</c:v>
                </c:pt>
                <c:pt idx="2827">
                  <c:v>440</c:v>
                </c:pt>
                <c:pt idx="2828">
                  <c:v>440</c:v>
                </c:pt>
                <c:pt idx="2829">
                  <c:v>440</c:v>
                </c:pt>
                <c:pt idx="2830">
                  <c:v>440</c:v>
                </c:pt>
                <c:pt idx="2831">
                  <c:v>440</c:v>
                </c:pt>
                <c:pt idx="2832">
                  <c:v>440</c:v>
                </c:pt>
                <c:pt idx="2833">
                  <c:v>440</c:v>
                </c:pt>
                <c:pt idx="2834">
                  <c:v>440</c:v>
                </c:pt>
                <c:pt idx="2835">
                  <c:v>440</c:v>
                </c:pt>
                <c:pt idx="2836">
                  <c:v>440</c:v>
                </c:pt>
                <c:pt idx="2837">
                  <c:v>440</c:v>
                </c:pt>
                <c:pt idx="2838">
                  <c:v>440</c:v>
                </c:pt>
                <c:pt idx="2839">
                  <c:v>440</c:v>
                </c:pt>
                <c:pt idx="2840">
                  <c:v>440</c:v>
                </c:pt>
                <c:pt idx="2841">
                  <c:v>440</c:v>
                </c:pt>
                <c:pt idx="2842">
                  <c:v>440</c:v>
                </c:pt>
                <c:pt idx="2843">
                  <c:v>440</c:v>
                </c:pt>
                <c:pt idx="2844">
                  <c:v>440</c:v>
                </c:pt>
                <c:pt idx="2845">
                  <c:v>440</c:v>
                </c:pt>
                <c:pt idx="2846">
                  <c:v>440</c:v>
                </c:pt>
                <c:pt idx="2847">
                  <c:v>440</c:v>
                </c:pt>
                <c:pt idx="2848">
                  <c:v>440</c:v>
                </c:pt>
                <c:pt idx="2849">
                  <c:v>440</c:v>
                </c:pt>
                <c:pt idx="2850">
                  <c:v>440</c:v>
                </c:pt>
                <c:pt idx="2851">
                  <c:v>440</c:v>
                </c:pt>
                <c:pt idx="2852">
                  <c:v>440</c:v>
                </c:pt>
                <c:pt idx="2853">
                  <c:v>440</c:v>
                </c:pt>
                <c:pt idx="2854">
                  <c:v>440</c:v>
                </c:pt>
                <c:pt idx="2855">
                  <c:v>440</c:v>
                </c:pt>
                <c:pt idx="2856">
                  <c:v>440</c:v>
                </c:pt>
                <c:pt idx="2857">
                  <c:v>440</c:v>
                </c:pt>
                <c:pt idx="2858">
                  <c:v>440</c:v>
                </c:pt>
                <c:pt idx="2859">
                  <c:v>440</c:v>
                </c:pt>
                <c:pt idx="2860">
                  <c:v>440</c:v>
                </c:pt>
                <c:pt idx="2861">
                  <c:v>440</c:v>
                </c:pt>
                <c:pt idx="2862">
                  <c:v>440</c:v>
                </c:pt>
                <c:pt idx="2863">
                  <c:v>440</c:v>
                </c:pt>
                <c:pt idx="2864">
                  <c:v>440</c:v>
                </c:pt>
                <c:pt idx="2865">
                  <c:v>440</c:v>
                </c:pt>
                <c:pt idx="2866">
                  <c:v>440</c:v>
                </c:pt>
                <c:pt idx="2867">
                  <c:v>440</c:v>
                </c:pt>
                <c:pt idx="2868">
                  <c:v>440</c:v>
                </c:pt>
                <c:pt idx="2869">
                  <c:v>440</c:v>
                </c:pt>
                <c:pt idx="2870">
                  <c:v>440</c:v>
                </c:pt>
                <c:pt idx="2871">
                  <c:v>440</c:v>
                </c:pt>
                <c:pt idx="2872">
                  <c:v>440</c:v>
                </c:pt>
                <c:pt idx="2873">
                  <c:v>440</c:v>
                </c:pt>
                <c:pt idx="2874">
                  <c:v>440</c:v>
                </c:pt>
                <c:pt idx="2875">
                  <c:v>440</c:v>
                </c:pt>
                <c:pt idx="2876">
                  <c:v>440</c:v>
                </c:pt>
                <c:pt idx="2877">
                  <c:v>440</c:v>
                </c:pt>
                <c:pt idx="2878">
                  <c:v>440</c:v>
                </c:pt>
                <c:pt idx="2879">
                  <c:v>440</c:v>
                </c:pt>
                <c:pt idx="2880">
                  <c:v>440</c:v>
                </c:pt>
                <c:pt idx="2881">
                  <c:v>440</c:v>
                </c:pt>
                <c:pt idx="2882">
                  <c:v>440</c:v>
                </c:pt>
                <c:pt idx="2883">
                  <c:v>440</c:v>
                </c:pt>
                <c:pt idx="2884">
                  <c:v>440</c:v>
                </c:pt>
                <c:pt idx="2885">
                  <c:v>440</c:v>
                </c:pt>
                <c:pt idx="2886">
                  <c:v>440</c:v>
                </c:pt>
                <c:pt idx="2887">
                  <c:v>440</c:v>
                </c:pt>
                <c:pt idx="2888">
                  <c:v>440</c:v>
                </c:pt>
                <c:pt idx="2889">
                  <c:v>440</c:v>
                </c:pt>
                <c:pt idx="2890">
                  <c:v>440</c:v>
                </c:pt>
                <c:pt idx="2891">
                  <c:v>440</c:v>
                </c:pt>
                <c:pt idx="2892">
                  <c:v>440</c:v>
                </c:pt>
                <c:pt idx="2893">
                  <c:v>440</c:v>
                </c:pt>
                <c:pt idx="2894">
                  <c:v>440</c:v>
                </c:pt>
                <c:pt idx="2895">
                  <c:v>440</c:v>
                </c:pt>
                <c:pt idx="2896">
                  <c:v>440</c:v>
                </c:pt>
                <c:pt idx="2897">
                  <c:v>440</c:v>
                </c:pt>
                <c:pt idx="2898">
                  <c:v>440</c:v>
                </c:pt>
                <c:pt idx="2899">
                  <c:v>440</c:v>
                </c:pt>
                <c:pt idx="2900">
                  <c:v>440</c:v>
                </c:pt>
                <c:pt idx="2901">
                  <c:v>440</c:v>
                </c:pt>
                <c:pt idx="2902">
                  <c:v>440</c:v>
                </c:pt>
                <c:pt idx="2903">
                  <c:v>440</c:v>
                </c:pt>
                <c:pt idx="2904">
                  <c:v>440</c:v>
                </c:pt>
                <c:pt idx="2905">
                  <c:v>440</c:v>
                </c:pt>
                <c:pt idx="2906">
                  <c:v>440</c:v>
                </c:pt>
                <c:pt idx="2907">
                  <c:v>440</c:v>
                </c:pt>
                <c:pt idx="2908">
                  <c:v>440</c:v>
                </c:pt>
                <c:pt idx="2909">
                  <c:v>440</c:v>
                </c:pt>
                <c:pt idx="2910">
                  <c:v>440</c:v>
                </c:pt>
                <c:pt idx="2911">
                  <c:v>440</c:v>
                </c:pt>
                <c:pt idx="2912">
                  <c:v>440</c:v>
                </c:pt>
                <c:pt idx="2913">
                  <c:v>440</c:v>
                </c:pt>
                <c:pt idx="2914">
                  <c:v>440</c:v>
                </c:pt>
                <c:pt idx="2915">
                  <c:v>440</c:v>
                </c:pt>
                <c:pt idx="2916">
                  <c:v>440</c:v>
                </c:pt>
                <c:pt idx="2917">
                  <c:v>440</c:v>
                </c:pt>
                <c:pt idx="2918">
                  <c:v>440</c:v>
                </c:pt>
                <c:pt idx="2919">
                  <c:v>440</c:v>
                </c:pt>
                <c:pt idx="2920">
                  <c:v>440</c:v>
                </c:pt>
                <c:pt idx="2921">
                  <c:v>440</c:v>
                </c:pt>
                <c:pt idx="2922">
                  <c:v>440</c:v>
                </c:pt>
                <c:pt idx="2923">
                  <c:v>440</c:v>
                </c:pt>
                <c:pt idx="2924">
                  <c:v>440</c:v>
                </c:pt>
                <c:pt idx="2925">
                  <c:v>440</c:v>
                </c:pt>
                <c:pt idx="2926">
                  <c:v>440</c:v>
                </c:pt>
                <c:pt idx="2927">
                  <c:v>440</c:v>
                </c:pt>
                <c:pt idx="2928">
                  <c:v>440</c:v>
                </c:pt>
                <c:pt idx="2929">
                  <c:v>440</c:v>
                </c:pt>
                <c:pt idx="2930">
                  <c:v>440</c:v>
                </c:pt>
                <c:pt idx="2931">
                  <c:v>440</c:v>
                </c:pt>
                <c:pt idx="2932">
                  <c:v>440</c:v>
                </c:pt>
                <c:pt idx="2933">
                  <c:v>440</c:v>
                </c:pt>
                <c:pt idx="2934">
                  <c:v>440</c:v>
                </c:pt>
                <c:pt idx="2935">
                  <c:v>440</c:v>
                </c:pt>
                <c:pt idx="2936">
                  <c:v>440</c:v>
                </c:pt>
                <c:pt idx="2937">
                  <c:v>440</c:v>
                </c:pt>
                <c:pt idx="2938">
                  <c:v>440</c:v>
                </c:pt>
                <c:pt idx="2939">
                  <c:v>440</c:v>
                </c:pt>
                <c:pt idx="2940">
                  <c:v>440</c:v>
                </c:pt>
                <c:pt idx="2941">
                  <c:v>440</c:v>
                </c:pt>
                <c:pt idx="2942">
                  <c:v>440</c:v>
                </c:pt>
                <c:pt idx="2943">
                  <c:v>440</c:v>
                </c:pt>
                <c:pt idx="2944">
                  <c:v>440</c:v>
                </c:pt>
                <c:pt idx="2945">
                  <c:v>440</c:v>
                </c:pt>
                <c:pt idx="2946">
                  <c:v>440</c:v>
                </c:pt>
                <c:pt idx="2947">
                  <c:v>440</c:v>
                </c:pt>
                <c:pt idx="2948">
                  <c:v>440</c:v>
                </c:pt>
                <c:pt idx="2949">
                  <c:v>440</c:v>
                </c:pt>
                <c:pt idx="2950">
                  <c:v>440</c:v>
                </c:pt>
                <c:pt idx="2951">
                  <c:v>440</c:v>
                </c:pt>
                <c:pt idx="2952">
                  <c:v>440</c:v>
                </c:pt>
                <c:pt idx="2953">
                  <c:v>440</c:v>
                </c:pt>
                <c:pt idx="2954">
                  <c:v>440</c:v>
                </c:pt>
                <c:pt idx="2955">
                  <c:v>440</c:v>
                </c:pt>
                <c:pt idx="2956">
                  <c:v>440</c:v>
                </c:pt>
                <c:pt idx="2957">
                  <c:v>440</c:v>
                </c:pt>
                <c:pt idx="2958">
                  <c:v>440</c:v>
                </c:pt>
                <c:pt idx="2959">
                  <c:v>440</c:v>
                </c:pt>
                <c:pt idx="2960">
                  <c:v>440</c:v>
                </c:pt>
                <c:pt idx="2961">
                  <c:v>440</c:v>
                </c:pt>
                <c:pt idx="2962">
                  <c:v>440</c:v>
                </c:pt>
                <c:pt idx="2963">
                  <c:v>440</c:v>
                </c:pt>
                <c:pt idx="2964">
                  <c:v>440</c:v>
                </c:pt>
                <c:pt idx="2965">
                  <c:v>440</c:v>
                </c:pt>
                <c:pt idx="2966">
                  <c:v>440</c:v>
                </c:pt>
                <c:pt idx="2967">
                  <c:v>440</c:v>
                </c:pt>
                <c:pt idx="2968">
                  <c:v>440</c:v>
                </c:pt>
                <c:pt idx="2969">
                  <c:v>440</c:v>
                </c:pt>
                <c:pt idx="2970">
                  <c:v>440</c:v>
                </c:pt>
                <c:pt idx="2971">
                  <c:v>440</c:v>
                </c:pt>
                <c:pt idx="2972">
                  <c:v>440</c:v>
                </c:pt>
                <c:pt idx="2973">
                  <c:v>440</c:v>
                </c:pt>
                <c:pt idx="2974">
                  <c:v>440</c:v>
                </c:pt>
                <c:pt idx="2975">
                  <c:v>440</c:v>
                </c:pt>
                <c:pt idx="2976">
                  <c:v>440</c:v>
                </c:pt>
                <c:pt idx="2977">
                  <c:v>440</c:v>
                </c:pt>
                <c:pt idx="2978">
                  <c:v>440</c:v>
                </c:pt>
                <c:pt idx="2979">
                  <c:v>440</c:v>
                </c:pt>
                <c:pt idx="2980">
                  <c:v>440</c:v>
                </c:pt>
                <c:pt idx="2981">
                  <c:v>440</c:v>
                </c:pt>
                <c:pt idx="2982">
                  <c:v>440</c:v>
                </c:pt>
                <c:pt idx="2983">
                  <c:v>440</c:v>
                </c:pt>
                <c:pt idx="2984">
                  <c:v>440</c:v>
                </c:pt>
                <c:pt idx="2985">
                  <c:v>440</c:v>
                </c:pt>
                <c:pt idx="2986">
                  <c:v>440</c:v>
                </c:pt>
                <c:pt idx="2987">
                  <c:v>440</c:v>
                </c:pt>
                <c:pt idx="2988">
                  <c:v>440</c:v>
                </c:pt>
                <c:pt idx="2989">
                  <c:v>440</c:v>
                </c:pt>
                <c:pt idx="2990">
                  <c:v>440</c:v>
                </c:pt>
                <c:pt idx="2991">
                  <c:v>440</c:v>
                </c:pt>
                <c:pt idx="2992">
                  <c:v>440</c:v>
                </c:pt>
                <c:pt idx="2993">
                  <c:v>440</c:v>
                </c:pt>
                <c:pt idx="2994">
                  <c:v>440</c:v>
                </c:pt>
                <c:pt idx="2995">
                  <c:v>440</c:v>
                </c:pt>
                <c:pt idx="2996">
                  <c:v>440</c:v>
                </c:pt>
                <c:pt idx="2997">
                  <c:v>440</c:v>
                </c:pt>
                <c:pt idx="2998">
                  <c:v>440</c:v>
                </c:pt>
                <c:pt idx="2999">
                  <c:v>440</c:v>
                </c:pt>
                <c:pt idx="3000">
                  <c:v>440</c:v>
                </c:pt>
                <c:pt idx="3001">
                  <c:v>440</c:v>
                </c:pt>
                <c:pt idx="3002">
                  <c:v>440</c:v>
                </c:pt>
                <c:pt idx="3003">
                  <c:v>440</c:v>
                </c:pt>
                <c:pt idx="3004">
                  <c:v>440</c:v>
                </c:pt>
                <c:pt idx="3005">
                  <c:v>440</c:v>
                </c:pt>
                <c:pt idx="3006">
                  <c:v>440</c:v>
                </c:pt>
                <c:pt idx="3007">
                  <c:v>440</c:v>
                </c:pt>
                <c:pt idx="3008">
                  <c:v>440</c:v>
                </c:pt>
                <c:pt idx="3009">
                  <c:v>440</c:v>
                </c:pt>
                <c:pt idx="3010">
                  <c:v>440</c:v>
                </c:pt>
                <c:pt idx="3011">
                  <c:v>440</c:v>
                </c:pt>
                <c:pt idx="3012">
                  <c:v>440</c:v>
                </c:pt>
                <c:pt idx="3013">
                  <c:v>440</c:v>
                </c:pt>
                <c:pt idx="3014">
                  <c:v>440</c:v>
                </c:pt>
                <c:pt idx="3015">
                  <c:v>440</c:v>
                </c:pt>
                <c:pt idx="3016">
                  <c:v>440</c:v>
                </c:pt>
                <c:pt idx="3017">
                  <c:v>440</c:v>
                </c:pt>
                <c:pt idx="3018">
                  <c:v>440</c:v>
                </c:pt>
                <c:pt idx="3019">
                  <c:v>440</c:v>
                </c:pt>
                <c:pt idx="3020">
                  <c:v>440</c:v>
                </c:pt>
                <c:pt idx="3021">
                  <c:v>440</c:v>
                </c:pt>
                <c:pt idx="3022">
                  <c:v>440</c:v>
                </c:pt>
                <c:pt idx="3023">
                  <c:v>440</c:v>
                </c:pt>
                <c:pt idx="3024">
                  <c:v>440</c:v>
                </c:pt>
                <c:pt idx="3025">
                  <c:v>440</c:v>
                </c:pt>
                <c:pt idx="3026">
                  <c:v>440</c:v>
                </c:pt>
                <c:pt idx="3027">
                  <c:v>440</c:v>
                </c:pt>
                <c:pt idx="3028">
                  <c:v>440</c:v>
                </c:pt>
                <c:pt idx="3029">
                  <c:v>440</c:v>
                </c:pt>
                <c:pt idx="3030">
                  <c:v>440</c:v>
                </c:pt>
                <c:pt idx="3031">
                  <c:v>440</c:v>
                </c:pt>
                <c:pt idx="3032">
                  <c:v>440</c:v>
                </c:pt>
                <c:pt idx="3033">
                  <c:v>440</c:v>
                </c:pt>
                <c:pt idx="3034">
                  <c:v>440</c:v>
                </c:pt>
                <c:pt idx="3035">
                  <c:v>440</c:v>
                </c:pt>
                <c:pt idx="3036">
                  <c:v>440</c:v>
                </c:pt>
                <c:pt idx="3037">
                  <c:v>440</c:v>
                </c:pt>
                <c:pt idx="3038">
                  <c:v>440</c:v>
                </c:pt>
                <c:pt idx="3039">
                  <c:v>440</c:v>
                </c:pt>
                <c:pt idx="3040">
                  <c:v>440</c:v>
                </c:pt>
                <c:pt idx="3041">
                  <c:v>440</c:v>
                </c:pt>
                <c:pt idx="3042">
                  <c:v>440</c:v>
                </c:pt>
                <c:pt idx="3043">
                  <c:v>440</c:v>
                </c:pt>
                <c:pt idx="3044">
                  <c:v>440</c:v>
                </c:pt>
                <c:pt idx="3045">
                  <c:v>440</c:v>
                </c:pt>
                <c:pt idx="3046">
                  <c:v>440</c:v>
                </c:pt>
                <c:pt idx="3047">
                  <c:v>440</c:v>
                </c:pt>
                <c:pt idx="3048">
                  <c:v>440</c:v>
                </c:pt>
                <c:pt idx="3049">
                  <c:v>440</c:v>
                </c:pt>
                <c:pt idx="3050">
                  <c:v>440</c:v>
                </c:pt>
                <c:pt idx="3051">
                  <c:v>440</c:v>
                </c:pt>
                <c:pt idx="3052">
                  <c:v>440</c:v>
                </c:pt>
                <c:pt idx="3053">
                  <c:v>440</c:v>
                </c:pt>
                <c:pt idx="3054">
                  <c:v>440</c:v>
                </c:pt>
                <c:pt idx="3055">
                  <c:v>440</c:v>
                </c:pt>
                <c:pt idx="3056">
                  <c:v>440</c:v>
                </c:pt>
                <c:pt idx="3057">
                  <c:v>440</c:v>
                </c:pt>
                <c:pt idx="3058">
                  <c:v>440</c:v>
                </c:pt>
                <c:pt idx="3059">
                  <c:v>440</c:v>
                </c:pt>
                <c:pt idx="3060">
                  <c:v>440</c:v>
                </c:pt>
                <c:pt idx="3061">
                  <c:v>440</c:v>
                </c:pt>
                <c:pt idx="3062">
                  <c:v>440</c:v>
                </c:pt>
                <c:pt idx="3063">
                  <c:v>440</c:v>
                </c:pt>
                <c:pt idx="3064">
                  <c:v>440</c:v>
                </c:pt>
                <c:pt idx="3065">
                  <c:v>440</c:v>
                </c:pt>
                <c:pt idx="3066">
                  <c:v>440</c:v>
                </c:pt>
                <c:pt idx="3067">
                  <c:v>440</c:v>
                </c:pt>
                <c:pt idx="3068">
                  <c:v>440</c:v>
                </c:pt>
                <c:pt idx="3069">
                  <c:v>440</c:v>
                </c:pt>
                <c:pt idx="3070">
                  <c:v>440</c:v>
                </c:pt>
                <c:pt idx="3071">
                  <c:v>440</c:v>
                </c:pt>
                <c:pt idx="3072">
                  <c:v>440</c:v>
                </c:pt>
                <c:pt idx="3073">
                  <c:v>440</c:v>
                </c:pt>
                <c:pt idx="3074">
                  <c:v>440</c:v>
                </c:pt>
                <c:pt idx="3075">
                  <c:v>440</c:v>
                </c:pt>
                <c:pt idx="3076">
                  <c:v>440</c:v>
                </c:pt>
                <c:pt idx="3077">
                  <c:v>440</c:v>
                </c:pt>
                <c:pt idx="3078">
                  <c:v>440</c:v>
                </c:pt>
                <c:pt idx="3079">
                  <c:v>440</c:v>
                </c:pt>
                <c:pt idx="3080">
                  <c:v>440</c:v>
                </c:pt>
                <c:pt idx="3081">
                  <c:v>440</c:v>
                </c:pt>
                <c:pt idx="3082">
                  <c:v>440</c:v>
                </c:pt>
                <c:pt idx="3083">
                  <c:v>440</c:v>
                </c:pt>
                <c:pt idx="3084">
                  <c:v>440</c:v>
                </c:pt>
                <c:pt idx="3085">
                  <c:v>440</c:v>
                </c:pt>
                <c:pt idx="3086">
                  <c:v>440</c:v>
                </c:pt>
                <c:pt idx="3087">
                  <c:v>440</c:v>
                </c:pt>
                <c:pt idx="3088">
                  <c:v>440</c:v>
                </c:pt>
                <c:pt idx="3089">
                  <c:v>440</c:v>
                </c:pt>
                <c:pt idx="3090">
                  <c:v>440</c:v>
                </c:pt>
                <c:pt idx="3091">
                  <c:v>440</c:v>
                </c:pt>
                <c:pt idx="3092">
                  <c:v>440</c:v>
                </c:pt>
                <c:pt idx="3093">
                  <c:v>440</c:v>
                </c:pt>
                <c:pt idx="3094">
                  <c:v>440</c:v>
                </c:pt>
                <c:pt idx="3095">
                  <c:v>440</c:v>
                </c:pt>
                <c:pt idx="3096">
                  <c:v>440</c:v>
                </c:pt>
                <c:pt idx="3097">
                  <c:v>440</c:v>
                </c:pt>
                <c:pt idx="3098">
                  <c:v>440</c:v>
                </c:pt>
                <c:pt idx="3099">
                  <c:v>440</c:v>
                </c:pt>
                <c:pt idx="3100">
                  <c:v>440</c:v>
                </c:pt>
                <c:pt idx="3101">
                  <c:v>440</c:v>
                </c:pt>
                <c:pt idx="3102">
                  <c:v>440</c:v>
                </c:pt>
                <c:pt idx="3103">
                  <c:v>440</c:v>
                </c:pt>
                <c:pt idx="3104">
                  <c:v>440</c:v>
                </c:pt>
                <c:pt idx="3105">
                  <c:v>440</c:v>
                </c:pt>
                <c:pt idx="3106">
                  <c:v>440</c:v>
                </c:pt>
                <c:pt idx="3107">
                  <c:v>440</c:v>
                </c:pt>
                <c:pt idx="3108">
                  <c:v>440</c:v>
                </c:pt>
                <c:pt idx="3109">
                  <c:v>440</c:v>
                </c:pt>
                <c:pt idx="3110">
                  <c:v>440</c:v>
                </c:pt>
                <c:pt idx="3111">
                  <c:v>440</c:v>
                </c:pt>
                <c:pt idx="3112">
                  <c:v>440</c:v>
                </c:pt>
                <c:pt idx="3113">
                  <c:v>440</c:v>
                </c:pt>
                <c:pt idx="3114">
                  <c:v>440</c:v>
                </c:pt>
                <c:pt idx="3115">
                  <c:v>440</c:v>
                </c:pt>
                <c:pt idx="3116">
                  <c:v>440</c:v>
                </c:pt>
                <c:pt idx="3117">
                  <c:v>440</c:v>
                </c:pt>
                <c:pt idx="3118">
                  <c:v>440</c:v>
                </c:pt>
                <c:pt idx="3119">
                  <c:v>440</c:v>
                </c:pt>
                <c:pt idx="3120">
                  <c:v>440</c:v>
                </c:pt>
                <c:pt idx="3121">
                  <c:v>440</c:v>
                </c:pt>
                <c:pt idx="3122">
                  <c:v>440</c:v>
                </c:pt>
                <c:pt idx="3123">
                  <c:v>440</c:v>
                </c:pt>
                <c:pt idx="3124">
                  <c:v>440</c:v>
                </c:pt>
                <c:pt idx="3125">
                  <c:v>440</c:v>
                </c:pt>
                <c:pt idx="3126">
                  <c:v>440</c:v>
                </c:pt>
                <c:pt idx="3127">
                  <c:v>440</c:v>
                </c:pt>
                <c:pt idx="3128">
                  <c:v>440</c:v>
                </c:pt>
                <c:pt idx="3129">
                  <c:v>440</c:v>
                </c:pt>
                <c:pt idx="3130">
                  <c:v>440</c:v>
                </c:pt>
                <c:pt idx="3131">
                  <c:v>440</c:v>
                </c:pt>
                <c:pt idx="3132">
                  <c:v>440</c:v>
                </c:pt>
                <c:pt idx="3133">
                  <c:v>440</c:v>
                </c:pt>
                <c:pt idx="3134">
                  <c:v>440</c:v>
                </c:pt>
                <c:pt idx="3135">
                  <c:v>440</c:v>
                </c:pt>
                <c:pt idx="3136">
                  <c:v>440</c:v>
                </c:pt>
                <c:pt idx="3137">
                  <c:v>440</c:v>
                </c:pt>
                <c:pt idx="3138">
                  <c:v>440</c:v>
                </c:pt>
                <c:pt idx="3139">
                  <c:v>440</c:v>
                </c:pt>
                <c:pt idx="3140">
                  <c:v>440</c:v>
                </c:pt>
                <c:pt idx="3141">
                  <c:v>440</c:v>
                </c:pt>
                <c:pt idx="3142">
                  <c:v>440</c:v>
                </c:pt>
                <c:pt idx="3143">
                  <c:v>440</c:v>
                </c:pt>
                <c:pt idx="3144">
                  <c:v>440</c:v>
                </c:pt>
                <c:pt idx="3145">
                  <c:v>440</c:v>
                </c:pt>
                <c:pt idx="3146">
                  <c:v>440</c:v>
                </c:pt>
                <c:pt idx="3147">
                  <c:v>440</c:v>
                </c:pt>
                <c:pt idx="3148">
                  <c:v>440</c:v>
                </c:pt>
                <c:pt idx="3149">
                  <c:v>440</c:v>
                </c:pt>
                <c:pt idx="3150">
                  <c:v>440</c:v>
                </c:pt>
                <c:pt idx="3151">
                  <c:v>440</c:v>
                </c:pt>
                <c:pt idx="3152">
                  <c:v>440</c:v>
                </c:pt>
                <c:pt idx="3153">
                  <c:v>440</c:v>
                </c:pt>
                <c:pt idx="3154">
                  <c:v>440</c:v>
                </c:pt>
                <c:pt idx="3155">
                  <c:v>440</c:v>
                </c:pt>
                <c:pt idx="3156">
                  <c:v>440</c:v>
                </c:pt>
                <c:pt idx="3157">
                  <c:v>440</c:v>
                </c:pt>
                <c:pt idx="3158">
                  <c:v>440</c:v>
                </c:pt>
                <c:pt idx="3159">
                  <c:v>440</c:v>
                </c:pt>
                <c:pt idx="3160">
                  <c:v>440</c:v>
                </c:pt>
                <c:pt idx="3161">
                  <c:v>440</c:v>
                </c:pt>
                <c:pt idx="3162">
                  <c:v>440</c:v>
                </c:pt>
                <c:pt idx="3163">
                  <c:v>440</c:v>
                </c:pt>
                <c:pt idx="3164">
                  <c:v>440</c:v>
                </c:pt>
                <c:pt idx="3165">
                  <c:v>440</c:v>
                </c:pt>
                <c:pt idx="3166">
                  <c:v>440</c:v>
                </c:pt>
                <c:pt idx="3167">
                  <c:v>440</c:v>
                </c:pt>
                <c:pt idx="3168">
                  <c:v>440</c:v>
                </c:pt>
                <c:pt idx="3169">
                  <c:v>440</c:v>
                </c:pt>
                <c:pt idx="3170">
                  <c:v>440</c:v>
                </c:pt>
                <c:pt idx="3171">
                  <c:v>440</c:v>
                </c:pt>
                <c:pt idx="3172">
                  <c:v>440</c:v>
                </c:pt>
                <c:pt idx="3173">
                  <c:v>440</c:v>
                </c:pt>
                <c:pt idx="3174">
                  <c:v>440</c:v>
                </c:pt>
                <c:pt idx="3175">
                  <c:v>440</c:v>
                </c:pt>
                <c:pt idx="3176">
                  <c:v>440</c:v>
                </c:pt>
                <c:pt idx="3177">
                  <c:v>440</c:v>
                </c:pt>
                <c:pt idx="3178">
                  <c:v>440</c:v>
                </c:pt>
                <c:pt idx="3179">
                  <c:v>440</c:v>
                </c:pt>
                <c:pt idx="3180">
                  <c:v>440</c:v>
                </c:pt>
                <c:pt idx="3181">
                  <c:v>440</c:v>
                </c:pt>
                <c:pt idx="3182">
                  <c:v>440</c:v>
                </c:pt>
                <c:pt idx="3183">
                  <c:v>440</c:v>
                </c:pt>
                <c:pt idx="3184">
                  <c:v>440</c:v>
                </c:pt>
                <c:pt idx="3185">
                  <c:v>440</c:v>
                </c:pt>
                <c:pt idx="3186">
                  <c:v>440</c:v>
                </c:pt>
                <c:pt idx="3187">
                  <c:v>440</c:v>
                </c:pt>
                <c:pt idx="3188">
                  <c:v>440</c:v>
                </c:pt>
                <c:pt idx="3189">
                  <c:v>440</c:v>
                </c:pt>
                <c:pt idx="3190">
                  <c:v>440</c:v>
                </c:pt>
                <c:pt idx="3191">
                  <c:v>440</c:v>
                </c:pt>
                <c:pt idx="3192">
                  <c:v>440</c:v>
                </c:pt>
                <c:pt idx="3193">
                  <c:v>440</c:v>
                </c:pt>
                <c:pt idx="3194">
                  <c:v>440</c:v>
                </c:pt>
                <c:pt idx="3195">
                  <c:v>440</c:v>
                </c:pt>
                <c:pt idx="3196">
                  <c:v>440</c:v>
                </c:pt>
                <c:pt idx="3197">
                  <c:v>440</c:v>
                </c:pt>
                <c:pt idx="3198">
                  <c:v>440</c:v>
                </c:pt>
                <c:pt idx="3199">
                  <c:v>440</c:v>
                </c:pt>
                <c:pt idx="3200">
                  <c:v>440</c:v>
                </c:pt>
                <c:pt idx="3201">
                  <c:v>440</c:v>
                </c:pt>
                <c:pt idx="3202">
                  <c:v>440</c:v>
                </c:pt>
                <c:pt idx="3203">
                  <c:v>440</c:v>
                </c:pt>
                <c:pt idx="3204">
                  <c:v>440</c:v>
                </c:pt>
                <c:pt idx="3205">
                  <c:v>440</c:v>
                </c:pt>
                <c:pt idx="3206">
                  <c:v>440</c:v>
                </c:pt>
                <c:pt idx="3207">
                  <c:v>440</c:v>
                </c:pt>
                <c:pt idx="3208">
                  <c:v>440</c:v>
                </c:pt>
                <c:pt idx="3209">
                  <c:v>440</c:v>
                </c:pt>
                <c:pt idx="3210">
                  <c:v>440</c:v>
                </c:pt>
                <c:pt idx="3211">
                  <c:v>440</c:v>
                </c:pt>
                <c:pt idx="3212">
                  <c:v>440</c:v>
                </c:pt>
                <c:pt idx="3213">
                  <c:v>440</c:v>
                </c:pt>
                <c:pt idx="3214">
                  <c:v>440</c:v>
                </c:pt>
                <c:pt idx="3215">
                  <c:v>440</c:v>
                </c:pt>
                <c:pt idx="3216">
                  <c:v>440</c:v>
                </c:pt>
                <c:pt idx="3217">
                  <c:v>440</c:v>
                </c:pt>
                <c:pt idx="3218">
                  <c:v>440</c:v>
                </c:pt>
                <c:pt idx="3219">
                  <c:v>440</c:v>
                </c:pt>
                <c:pt idx="3220">
                  <c:v>440</c:v>
                </c:pt>
                <c:pt idx="3221">
                  <c:v>440</c:v>
                </c:pt>
                <c:pt idx="3222">
                  <c:v>440</c:v>
                </c:pt>
                <c:pt idx="3223">
                  <c:v>440</c:v>
                </c:pt>
                <c:pt idx="3224">
                  <c:v>440</c:v>
                </c:pt>
                <c:pt idx="3225">
                  <c:v>440</c:v>
                </c:pt>
                <c:pt idx="3226">
                  <c:v>440</c:v>
                </c:pt>
                <c:pt idx="3227">
                  <c:v>440</c:v>
                </c:pt>
                <c:pt idx="3228">
                  <c:v>440</c:v>
                </c:pt>
                <c:pt idx="3229">
                  <c:v>440</c:v>
                </c:pt>
                <c:pt idx="3230">
                  <c:v>440</c:v>
                </c:pt>
                <c:pt idx="3231">
                  <c:v>440</c:v>
                </c:pt>
                <c:pt idx="3232">
                  <c:v>440</c:v>
                </c:pt>
                <c:pt idx="3233">
                  <c:v>440</c:v>
                </c:pt>
                <c:pt idx="3234">
                  <c:v>440</c:v>
                </c:pt>
                <c:pt idx="3235">
                  <c:v>440</c:v>
                </c:pt>
                <c:pt idx="3236">
                  <c:v>440</c:v>
                </c:pt>
                <c:pt idx="3237">
                  <c:v>440</c:v>
                </c:pt>
                <c:pt idx="3238">
                  <c:v>440</c:v>
                </c:pt>
                <c:pt idx="3239">
                  <c:v>440</c:v>
                </c:pt>
                <c:pt idx="3240">
                  <c:v>440</c:v>
                </c:pt>
                <c:pt idx="3241">
                  <c:v>440</c:v>
                </c:pt>
                <c:pt idx="3242">
                  <c:v>440</c:v>
                </c:pt>
                <c:pt idx="3243">
                  <c:v>440</c:v>
                </c:pt>
                <c:pt idx="3244">
                  <c:v>440</c:v>
                </c:pt>
                <c:pt idx="3245">
                  <c:v>440</c:v>
                </c:pt>
                <c:pt idx="3246">
                  <c:v>440</c:v>
                </c:pt>
                <c:pt idx="3247">
                  <c:v>440</c:v>
                </c:pt>
                <c:pt idx="3248">
                  <c:v>440</c:v>
                </c:pt>
                <c:pt idx="3249">
                  <c:v>440</c:v>
                </c:pt>
                <c:pt idx="3250">
                  <c:v>440</c:v>
                </c:pt>
                <c:pt idx="3251">
                  <c:v>440</c:v>
                </c:pt>
                <c:pt idx="3252">
                  <c:v>440</c:v>
                </c:pt>
                <c:pt idx="3253">
                  <c:v>440</c:v>
                </c:pt>
                <c:pt idx="3254">
                  <c:v>440</c:v>
                </c:pt>
                <c:pt idx="3255">
                  <c:v>440</c:v>
                </c:pt>
                <c:pt idx="3256">
                  <c:v>440</c:v>
                </c:pt>
                <c:pt idx="3257">
                  <c:v>440</c:v>
                </c:pt>
                <c:pt idx="3258">
                  <c:v>440</c:v>
                </c:pt>
                <c:pt idx="3259">
                  <c:v>440</c:v>
                </c:pt>
                <c:pt idx="3260">
                  <c:v>440</c:v>
                </c:pt>
                <c:pt idx="3261">
                  <c:v>440</c:v>
                </c:pt>
                <c:pt idx="3262">
                  <c:v>440</c:v>
                </c:pt>
                <c:pt idx="3263">
                  <c:v>440</c:v>
                </c:pt>
                <c:pt idx="3264">
                  <c:v>440</c:v>
                </c:pt>
                <c:pt idx="3265">
                  <c:v>440</c:v>
                </c:pt>
                <c:pt idx="3266">
                  <c:v>440</c:v>
                </c:pt>
                <c:pt idx="3267">
                  <c:v>440</c:v>
                </c:pt>
                <c:pt idx="3268">
                  <c:v>440</c:v>
                </c:pt>
                <c:pt idx="3269">
                  <c:v>440</c:v>
                </c:pt>
                <c:pt idx="3270">
                  <c:v>440</c:v>
                </c:pt>
                <c:pt idx="3271">
                  <c:v>440</c:v>
                </c:pt>
                <c:pt idx="3272">
                  <c:v>440</c:v>
                </c:pt>
                <c:pt idx="3273">
                  <c:v>440</c:v>
                </c:pt>
                <c:pt idx="3274">
                  <c:v>440</c:v>
                </c:pt>
                <c:pt idx="3275">
                  <c:v>440</c:v>
                </c:pt>
                <c:pt idx="3276">
                  <c:v>440</c:v>
                </c:pt>
                <c:pt idx="3277">
                  <c:v>440</c:v>
                </c:pt>
                <c:pt idx="3278">
                  <c:v>440</c:v>
                </c:pt>
                <c:pt idx="3279">
                  <c:v>440</c:v>
                </c:pt>
                <c:pt idx="3280">
                  <c:v>440</c:v>
                </c:pt>
                <c:pt idx="3281">
                  <c:v>440</c:v>
                </c:pt>
                <c:pt idx="3282">
                  <c:v>440</c:v>
                </c:pt>
                <c:pt idx="3283">
                  <c:v>440</c:v>
                </c:pt>
                <c:pt idx="3284">
                  <c:v>440</c:v>
                </c:pt>
                <c:pt idx="3285">
                  <c:v>440</c:v>
                </c:pt>
                <c:pt idx="3286">
                  <c:v>440</c:v>
                </c:pt>
                <c:pt idx="3287">
                  <c:v>440</c:v>
                </c:pt>
                <c:pt idx="3288">
                  <c:v>440</c:v>
                </c:pt>
                <c:pt idx="3289">
                  <c:v>440</c:v>
                </c:pt>
                <c:pt idx="3290">
                  <c:v>440</c:v>
                </c:pt>
                <c:pt idx="3291">
                  <c:v>440</c:v>
                </c:pt>
                <c:pt idx="3292">
                  <c:v>440</c:v>
                </c:pt>
                <c:pt idx="3293">
                  <c:v>440</c:v>
                </c:pt>
                <c:pt idx="3294">
                  <c:v>440</c:v>
                </c:pt>
                <c:pt idx="3295">
                  <c:v>440</c:v>
                </c:pt>
                <c:pt idx="3296">
                  <c:v>440</c:v>
                </c:pt>
                <c:pt idx="3297">
                  <c:v>440</c:v>
                </c:pt>
                <c:pt idx="3298">
                  <c:v>440</c:v>
                </c:pt>
                <c:pt idx="3299">
                  <c:v>440</c:v>
                </c:pt>
                <c:pt idx="3300">
                  <c:v>440</c:v>
                </c:pt>
                <c:pt idx="3301">
                  <c:v>440</c:v>
                </c:pt>
                <c:pt idx="3302">
                  <c:v>440</c:v>
                </c:pt>
                <c:pt idx="3303">
                  <c:v>440</c:v>
                </c:pt>
                <c:pt idx="3304">
                  <c:v>440</c:v>
                </c:pt>
                <c:pt idx="3305">
                  <c:v>440</c:v>
                </c:pt>
                <c:pt idx="3306">
                  <c:v>440</c:v>
                </c:pt>
                <c:pt idx="3307">
                  <c:v>440</c:v>
                </c:pt>
                <c:pt idx="3308">
                  <c:v>440</c:v>
                </c:pt>
                <c:pt idx="3309">
                  <c:v>440</c:v>
                </c:pt>
                <c:pt idx="3310">
                  <c:v>440</c:v>
                </c:pt>
                <c:pt idx="3311">
                  <c:v>440</c:v>
                </c:pt>
                <c:pt idx="3312">
                  <c:v>440</c:v>
                </c:pt>
                <c:pt idx="3313">
                  <c:v>440</c:v>
                </c:pt>
                <c:pt idx="3314">
                  <c:v>440</c:v>
                </c:pt>
                <c:pt idx="3315">
                  <c:v>440</c:v>
                </c:pt>
                <c:pt idx="3316">
                  <c:v>440</c:v>
                </c:pt>
                <c:pt idx="3317">
                  <c:v>440</c:v>
                </c:pt>
                <c:pt idx="3318">
                  <c:v>440</c:v>
                </c:pt>
                <c:pt idx="3319">
                  <c:v>440</c:v>
                </c:pt>
                <c:pt idx="3320">
                  <c:v>440</c:v>
                </c:pt>
                <c:pt idx="3321">
                  <c:v>440</c:v>
                </c:pt>
                <c:pt idx="3322">
                  <c:v>440</c:v>
                </c:pt>
                <c:pt idx="3323">
                  <c:v>440</c:v>
                </c:pt>
                <c:pt idx="3324">
                  <c:v>440</c:v>
                </c:pt>
                <c:pt idx="3325">
                  <c:v>440</c:v>
                </c:pt>
                <c:pt idx="3326">
                  <c:v>440</c:v>
                </c:pt>
                <c:pt idx="3327">
                  <c:v>440</c:v>
                </c:pt>
                <c:pt idx="3328">
                  <c:v>440</c:v>
                </c:pt>
                <c:pt idx="3329">
                  <c:v>440</c:v>
                </c:pt>
                <c:pt idx="3330">
                  <c:v>440</c:v>
                </c:pt>
                <c:pt idx="3331">
                  <c:v>440</c:v>
                </c:pt>
                <c:pt idx="3332">
                  <c:v>440</c:v>
                </c:pt>
                <c:pt idx="3333">
                  <c:v>440</c:v>
                </c:pt>
                <c:pt idx="3334">
                  <c:v>440</c:v>
                </c:pt>
                <c:pt idx="3335">
                  <c:v>440</c:v>
                </c:pt>
                <c:pt idx="3336">
                  <c:v>440</c:v>
                </c:pt>
                <c:pt idx="3337">
                  <c:v>440</c:v>
                </c:pt>
                <c:pt idx="3338">
                  <c:v>440</c:v>
                </c:pt>
                <c:pt idx="3339">
                  <c:v>440</c:v>
                </c:pt>
                <c:pt idx="3340">
                  <c:v>440</c:v>
                </c:pt>
                <c:pt idx="3341">
                  <c:v>440</c:v>
                </c:pt>
                <c:pt idx="3342">
                  <c:v>440</c:v>
                </c:pt>
                <c:pt idx="3343">
                  <c:v>440</c:v>
                </c:pt>
                <c:pt idx="3344">
                  <c:v>440</c:v>
                </c:pt>
                <c:pt idx="3345">
                  <c:v>440</c:v>
                </c:pt>
                <c:pt idx="3346">
                  <c:v>440</c:v>
                </c:pt>
                <c:pt idx="3347">
                  <c:v>440</c:v>
                </c:pt>
                <c:pt idx="3348">
                  <c:v>440</c:v>
                </c:pt>
                <c:pt idx="3349">
                  <c:v>440</c:v>
                </c:pt>
                <c:pt idx="3350">
                  <c:v>440</c:v>
                </c:pt>
                <c:pt idx="3351">
                  <c:v>440</c:v>
                </c:pt>
                <c:pt idx="3352">
                  <c:v>440</c:v>
                </c:pt>
                <c:pt idx="3353">
                  <c:v>440</c:v>
                </c:pt>
                <c:pt idx="3354">
                  <c:v>440</c:v>
                </c:pt>
                <c:pt idx="3355">
                  <c:v>440</c:v>
                </c:pt>
                <c:pt idx="3356">
                  <c:v>440</c:v>
                </c:pt>
                <c:pt idx="3357">
                  <c:v>440</c:v>
                </c:pt>
                <c:pt idx="3358">
                  <c:v>440</c:v>
                </c:pt>
                <c:pt idx="3359">
                  <c:v>440</c:v>
                </c:pt>
                <c:pt idx="3360">
                  <c:v>440</c:v>
                </c:pt>
                <c:pt idx="3361">
                  <c:v>440</c:v>
                </c:pt>
                <c:pt idx="3362">
                  <c:v>440</c:v>
                </c:pt>
                <c:pt idx="3363">
                  <c:v>440</c:v>
                </c:pt>
                <c:pt idx="3364">
                  <c:v>440</c:v>
                </c:pt>
                <c:pt idx="3365">
                  <c:v>440</c:v>
                </c:pt>
                <c:pt idx="3366">
                  <c:v>440</c:v>
                </c:pt>
                <c:pt idx="3367">
                  <c:v>440</c:v>
                </c:pt>
                <c:pt idx="3368">
                  <c:v>440</c:v>
                </c:pt>
                <c:pt idx="3369">
                  <c:v>440</c:v>
                </c:pt>
                <c:pt idx="3370">
                  <c:v>440</c:v>
                </c:pt>
                <c:pt idx="3371">
                  <c:v>440</c:v>
                </c:pt>
                <c:pt idx="3372">
                  <c:v>440</c:v>
                </c:pt>
                <c:pt idx="3373">
                  <c:v>440</c:v>
                </c:pt>
                <c:pt idx="3374">
                  <c:v>440</c:v>
                </c:pt>
                <c:pt idx="3375">
                  <c:v>440</c:v>
                </c:pt>
                <c:pt idx="3376">
                  <c:v>440</c:v>
                </c:pt>
                <c:pt idx="3377">
                  <c:v>440</c:v>
                </c:pt>
                <c:pt idx="3378">
                  <c:v>440</c:v>
                </c:pt>
                <c:pt idx="3379">
                  <c:v>440</c:v>
                </c:pt>
                <c:pt idx="3380">
                  <c:v>440</c:v>
                </c:pt>
                <c:pt idx="3381">
                  <c:v>440</c:v>
                </c:pt>
                <c:pt idx="3382">
                  <c:v>440</c:v>
                </c:pt>
                <c:pt idx="3383">
                  <c:v>440</c:v>
                </c:pt>
                <c:pt idx="3384">
                  <c:v>440</c:v>
                </c:pt>
                <c:pt idx="3385">
                  <c:v>440</c:v>
                </c:pt>
                <c:pt idx="3386">
                  <c:v>440</c:v>
                </c:pt>
                <c:pt idx="3387">
                  <c:v>440</c:v>
                </c:pt>
                <c:pt idx="3388">
                  <c:v>440</c:v>
                </c:pt>
                <c:pt idx="3389">
                  <c:v>440</c:v>
                </c:pt>
                <c:pt idx="3390">
                  <c:v>440</c:v>
                </c:pt>
                <c:pt idx="3391">
                  <c:v>440</c:v>
                </c:pt>
                <c:pt idx="3392">
                  <c:v>440</c:v>
                </c:pt>
                <c:pt idx="3393">
                  <c:v>440</c:v>
                </c:pt>
                <c:pt idx="3394">
                  <c:v>440</c:v>
                </c:pt>
                <c:pt idx="3395">
                  <c:v>440</c:v>
                </c:pt>
                <c:pt idx="3396">
                  <c:v>440</c:v>
                </c:pt>
                <c:pt idx="3397">
                  <c:v>440</c:v>
                </c:pt>
                <c:pt idx="3398">
                  <c:v>440</c:v>
                </c:pt>
                <c:pt idx="3399">
                  <c:v>440</c:v>
                </c:pt>
                <c:pt idx="3400">
                  <c:v>440</c:v>
                </c:pt>
                <c:pt idx="3401">
                  <c:v>440</c:v>
                </c:pt>
                <c:pt idx="3402">
                  <c:v>440</c:v>
                </c:pt>
                <c:pt idx="3403">
                  <c:v>440</c:v>
                </c:pt>
                <c:pt idx="3404">
                  <c:v>440</c:v>
                </c:pt>
                <c:pt idx="3405">
                  <c:v>440</c:v>
                </c:pt>
                <c:pt idx="3406">
                  <c:v>440</c:v>
                </c:pt>
                <c:pt idx="3407">
                  <c:v>440</c:v>
                </c:pt>
                <c:pt idx="3408">
                  <c:v>440</c:v>
                </c:pt>
                <c:pt idx="3409">
                  <c:v>440</c:v>
                </c:pt>
                <c:pt idx="3410">
                  <c:v>440</c:v>
                </c:pt>
                <c:pt idx="3411">
                  <c:v>440</c:v>
                </c:pt>
                <c:pt idx="3412">
                  <c:v>440</c:v>
                </c:pt>
                <c:pt idx="3413">
                  <c:v>440</c:v>
                </c:pt>
                <c:pt idx="3414">
                  <c:v>440</c:v>
                </c:pt>
                <c:pt idx="3415">
                  <c:v>440</c:v>
                </c:pt>
                <c:pt idx="3416">
                  <c:v>440</c:v>
                </c:pt>
                <c:pt idx="3417">
                  <c:v>440</c:v>
                </c:pt>
                <c:pt idx="3418">
                  <c:v>440</c:v>
                </c:pt>
                <c:pt idx="3419">
                  <c:v>440</c:v>
                </c:pt>
                <c:pt idx="3420">
                  <c:v>440</c:v>
                </c:pt>
                <c:pt idx="3421">
                  <c:v>440</c:v>
                </c:pt>
                <c:pt idx="3422">
                  <c:v>440</c:v>
                </c:pt>
                <c:pt idx="3423">
                  <c:v>440</c:v>
                </c:pt>
                <c:pt idx="3424">
                  <c:v>440</c:v>
                </c:pt>
                <c:pt idx="3425">
                  <c:v>440</c:v>
                </c:pt>
                <c:pt idx="3426">
                  <c:v>440</c:v>
                </c:pt>
                <c:pt idx="3427">
                  <c:v>440</c:v>
                </c:pt>
                <c:pt idx="3428">
                  <c:v>440</c:v>
                </c:pt>
                <c:pt idx="3429">
                  <c:v>440</c:v>
                </c:pt>
                <c:pt idx="3430">
                  <c:v>440</c:v>
                </c:pt>
                <c:pt idx="3431">
                  <c:v>440</c:v>
                </c:pt>
                <c:pt idx="3432">
                  <c:v>440</c:v>
                </c:pt>
                <c:pt idx="3433">
                  <c:v>440</c:v>
                </c:pt>
                <c:pt idx="3434">
                  <c:v>440</c:v>
                </c:pt>
                <c:pt idx="3435">
                  <c:v>440</c:v>
                </c:pt>
                <c:pt idx="3436">
                  <c:v>440</c:v>
                </c:pt>
                <c:pt idx="3437">
                  <c:v>440</c:v>
                </c:pt>
                <c:pt idx="3438">
                  <c:v>440</c:v>
                </c:pt>
                <c:pt idx="3439">
                  <c:v>440</c:v>
                </c:pt>
                <c:pt idx="3440">
                  <c:v>440</c:v>
                </c:pt>
                <c:pt idx="3441">
                  <c:v>440</c:v>
                </c:pt>
                <c:pt idx="3442">
                  <c:v>440</c:v>
                </c:pt>
                <c:pt idx="3443">
                  <c:v>440</c:v>
                </c:pt>
                <c:pt idx="3444">
                  <c:v>440</c:v>
                </c:pt>
                <c:pt idx="3445">
                  <c:v>440</c:v>
                </c:pt>
                <c:pt idx="3446">
                  <c:v>440</c:v>
                </c:pt>
                <c:pt idx="3447">
                  <c:v>440</c:v>
                </c:pt>
                <c:pt idx="3448">
                  <c:v>440</c:v>
                </c:pt>
                <c:pt idx="3449">
                  <c:v>440</c:v>
                </c:pt>
                <c:pt idx="3450">
                  <c:v>440</c:v>
                </c:pt>
                <c:pt idx="3451">
                  <c:v>440</c:v>
                </c:pt>
                <c:pt idx="3452">
                  <c:v>440</c:v>
                </c:pt>
                <c:pt idx="3453">
                  <c:v>440</c:v>
                </c:pt>
                <c:pt idx="3454">
                  <c:v>440</c:v>
                </c:pt>
                <c:pt idx="3455">
                  <c:v>440</c:v>
                </c:pt>
                <c:pt idx="3456">
                  <c:v>440</c:v>
                </c:pt>
                <c:pt idx="3457">
                  <c:v>440</c:v>
                </c:pt>
                <c:pt idx="3458">
                  <c:v>440</c:v>
                </c:pt>
                <c:pt idx="3459">
                  <c:v>440</c:v>
                </c:pt>
                <c:pt idx="3460">
                  <c:v>440</c:v>
                </c:pt>
                <c:pt idx="3461">
                  <c:v>440</c:v>
                </c:pt>
                <c:pt idx="3462">
                  <c:v>440</c:v>
                </c:pt>
                <c:pt idx="3463">
                  <c:v>440</c:v>
                </c:pt>
                <c:pt idx="3464">
                  <c:v>440</c:v>
                </c:pt>
                <c:pt idx="3465">
                  <c:v>440</c:v>
                </c:pt>
                <c:pt idx="3466">
                  <c:v>440</c:v>
                </c:pt>
                <c:pt idx="3467">
                  <c:v>440</c:v>
                </c:pt>
                <c:pt idx="3468">
                  <c:v>440</c:v>
                </c:pt>
                <c:pt idx="3469">
                  <c:v>440</c:v>
                </c:pt>
                <c:pt idx="3470">
                  <c:v>440</c:v>
                </c:pt>
                <c:pt idx="3471">
                  <c:v>440</c:v>
                </c:pt>
                <c:pt idx="3472">
                  <c:v>440</c:v>
                </c:pt>
                <c:pt idx="3473">
                  <c:v>440</c:v>
                </c:pt>
                <c:pt idx="3474">
                  <c:v>440</c:v>
                </c:pt>
                <c:pt idx="3475">
                  <c:v>440</c:v>
                </c:pt>
                <c:pt idx="3476">
                  <c:v>440</c:v>
                </c:pt>
                <c:pt idx="3477">
                  <c:v>440</c:v>
                </c:pt>
                <c:pt idx="3478">
                  <c:v>440</c:v>
                </c:pt>
                <c:pt idx="3479">
                  <c:v>440</c:v>
                </c:pt>
                <c:pt idx="3480">
                  <c:v>440</c:v>
                </c:pt>
                <c:pt idx="3481">
                  <c:v>440</c:v>
                </c:pt>
                <c:pt idx="3482">
                  <c:v>440</c:v>
                </c:pt>
                <c:pt idx="3483">
                  <c:v>440</c:v>
                </c:pt>
                <c:pt idx="3484">
                  <c:v>440</c:v>
                </c:pt>
                <c:pt idx="3485">
                  <c:v>440</c:v>
                </c:pt>
                <c:pt idx="3486">
                  <c:v>440</c:v>
                </c:pt>
                <c:pt idx="3487">
                  <c:v>440</c:v>
                </c:pt>
                <c:pt idx="3488">
                  <c:v>440</c:v>
                </c:pt>
                <c:pt idx="3489">
                  <c:v>440</c:v>
                </c:pt>
                <c:pt idx="3490">
                  <c:v>440</c:v>
                </c:pt>
                <c:pt idx="3491">
                  <c:v>440</c:v>
                </c:pt>
                <c:pt idx="3492">
                  <c:v>440</c:v>
                </c:pt>
                <c:pt idx="3493">
                  <c:v>440</c:v>
                </c:pt>
                <c:pt idx="3494">
                  <c:v>440</c:v>
                </c:pt>
                <c:pt idx="3495">
                  <c:v>440</c:v>
                </c:pt>
                <c:pt idx="3496">
                  <c:v>440</c:v>
                </c:pt>
                <c:pt idx="3497">
                  <c:v>440</c:v>
                </c:pt>
                <c:pt idx="3498">
                  <c:v>440</c:v>
                </c:pt>
                <c:pt idx="3499">
                  <c:v>440</c:v>
                </c:pt>
                <c:pt idx="3500">
                  <c:v>440</c:v>
                </c:pt>
                <c:pt idx="3501">
                  <c:v>440</c:v>
                </c:pt>
                <c:pt idx="3502">
                  <c:v>440</c:v>
                </c:pt>
                <c:pt idx="3503">
                  <c:v>440</c:v>
                </c:pt>
                <c:pt idx="3504">
                  <c:v>440</c:v>
                </c:pt>
                <c:pt idx="3505">
                  <c:v>440</c:v>
                </c:pt>
                <c:pt idx="3506">
                  <c:v>440</c:v>
                </c:pt>
                <c:pt idx="3507">
                  <c:v>440</c:v>
                </c:pt>
                <c:pt idx="3508">
                  <c:v>440</c:v>
                </c:pt>
                <c:pt idx="3509">
                  <c:v>440</c:v>
                </c:pt>
                <c:pt idx="3510">
                  <c:v>440</c:v>
                </c:pt>
                <c:pt idx="3511">
                  <c:v>440</c:v>
                </c:pt>
                <c:pt idx="3512">
                  <c:v>440</c:v>
                </c:pt>
                <c:pt idx="3513">
                  <c:v>440</c:v>
                </c:pt>
                <c:pt idx="3514">
                  <c:v>440</c:v>
                </c:pt>
                <c:pt idx="3515">
                  <c:v>440</c:v>
                </c:pt>
                <c:pt idx="3516">
                  <c:v>440</c:v>
                </c:pt>
                <c:pt idx="3517">
                  <c:v>440</c:v>
                </c:pt>
                <c:pt idx="3518">
                  <c:v>440</c:v>
                </c:pt>
                <c:pt idx="3519">
                  <c:v>440</c:v>
                </c:pt>
                <c:pt idx="3520">
                  <c:v>440</c:v>
                </c:pt>
                <c:pt idx="3521">
                  <c:v>440</c:v>
                </c:pt>
                <c:pt idx="3522">
                  <c:v>440</c:v>
                </c:pt>
                <c:pt idx="3523">
                  <c:v>440</c:v>
                </c:pt>
                <c:pt idx="3524">
                  <c:v>440</c:v>
                </c:pt>
                <c:pt idx="3525">
                  <c:v>440</c:v>
                </c:pt>
                <c:pt idx="3526">
                  <c:v>440</c:v>
                </c:pt>
                <c:pt idx="3527">
                  <c:v>440</c:v>
                </c:pt>
                <c:pt idx="3528">
                  <c:v>440</c:v>
                </c:pt>
                <c:pt idx="3529">
                  <c:v>440</c:v>
                </c:pt>
                <c:pt idx="3530">
                  <c:v>440</c:v>
                </c:pt>
                <c:pt idx="3531">
                  <c:v>440</c:v>
                </c:pt>
                <c:pt idx="3532">
                  <c:v>440</c:v>
                </c:pt>
                <c:pt idx="3533">
                  <c:v>440</c:v>
                </c:pt>
                <c:pt idx="3534">
                  <c:v>440</c:v>
                </c:pt>
                <c:pt idx="3535">
                  <c:v>440</c:v>
                </c:pt>
                <c:pt idx="3536">
                  <c:v>440</c:v>
                </c:pt>
                <c:pt idx="3537">
                  <c:v>440</c:v>
                </c:pt>
                <c:pt idx="3538">
                  <c:v>440</c:v>
                </c:pt>
                <c:pt idx="3539">
                  <c:v>440</c:v>
                </c:pt>
                <c:pt idx="3540">
                  <c:v>440</c:v>
                </c:pt>
                <c:pt idx="3541">
                  <c:v>440</c:v>
                </c:pt>
                <c:pt idx="3542">
                  <c:v>440</c:v>
                </c:pt>
                <c:pt idx="3543">
                  <c:v>440</c:v>
                </c:pt>
                <c:pt idx="3544">
                  <c:v>440</c:v>
                </c:pt>
                <c:pt idx="3545">
                  <c:v>440</c:v>
                </c:pt>
                <c:pt idx="3546">
                  <c:v>440</c:v>
                </c:pt>
                <c:pt idx="3547">
                  <c:v>440</c:v>
                </c:pt>
                <c:pt idx="3548">
                  <c:v>440</c:v>
                </c:pt>
                <c:pt idx="3549">
                  <c:v>440</c:v>
                </c:pt>
                <c:pt idx="3550">
                  <c:v>440</c:v>
                </c:pt>
                <c:pt idx="3551">
                  <c:v>440</c:v>
                </c:pt>
                <c:pt idx="3552">
                  <c:v>440</c:v>
                </c:pt>
                <c:pt idx="3553">
                  <c:v>440</c:v>
                </c:pt>
                <c:pt idx="3554">
                  <c:v>440</c:v>
                </c:pt>
                <c:pt idx="3555">
                  <c:v>440</c:v>
                </c:pt>
                <c:pt idx="3556">
                  <c:v>440</c:v>
                </c:pt>
                <c:pt idx="3557">
                  <c:v>440</c:v>
                </c:pt>
                <c:pt idx="3558">
                  <c:v>440</c:v>
                </c:pt>
                <c:pt idx="3559">
                  <c:v>440</c:v>
                </c:pt>
                <c:pt idx="3560">
                  <c:v>440</c:v>
                </c:pt>
                <c:pt idx="3561">
                  <c:v>440</c:v>
                </c:pt>
                <c:pt idx="3562">
                  <c:v>440</c:v>
                </c:pt>
                <c:pt idx="3563">
                  <c:v>440</c:v>
                </c:pt>
                <c:pt idx="3564">
                  <c:v>440</c:v>
                </c:pt>
                <c:pt idx="3565">
                  <c:v>440</c:v>
                </c:pt>
                <c:pt idx="3566">
                  <c:v>440</c:v>
                </c:pt>
                <c:pt idx="3567">
                  <c:v>440</c:v>
                </c:pt>
                <c:pt idx="3568">
                  <c:v>440</c:v>
                </c:pt>
                <c:pt idx="3569">
                  <c:v>440</c:v>
                </c:pt>
                <c:pt idx="3570">
                  <c:v>440</c:v>
                </c:pt>
                <c:pt idx="3571">
                  <c:v>440</c:v>
                </c:pt>
                <c:pt idx="3572">
                  <c:v>440</c:v>
                </c:pt>
                <c:pt idx="3573">
                  <c:v>440</c:v>
                </c:pt>
                <c:pt idx="3574">
                  <c:v>440</c:v>
                </c:pt>
                <c:pt idx="3575">
                  <c:v>440</c:v>
                </c:pt>
                <c:pt idx="3576">
                  <c:v>440</c:v>
                </c:pt>
                <c:pt idx="3577">
                  <c:v>440</c:v>
                </c:pt>
                <c:pt idx="3578">
                  <c:v>440</c:v>
                </c:pt>
                <c:pt idx="3579">
                  <c:v>440</c:v>
                </c:pt>
                <c:pt idx="3580">
                  <c:v>440</c:v>
                </c:pt>
                <c:pt idx="3581">
                  <c:v>440</c:v>
                </c:pt>
                <c:pt idx="3582">
                  <c:v>440</c:v>
                </c:pt>
                <c:pt idx="3583">
                  <c:v>440</c:v>
                </c:pt>
                <c:pt idx="3584">
                  <c:v>440</c:v>
                </c:pt>
                <c:pt idx="3585">
                  <c:v>440</c:v>
                </c:pt>
                <c:pt idx="3586">
                  <c:v>440</c:v>
                </c:pt>
                <c:pt idx="3587">
                  <c:v>440</c:v>
                </c:pt>
                <c:pt idx="3588">
                  <c:v>440</c:v>
                </c:pt>
                <c:pt idx="3589">
                  <c:v>440</c:v>
                </c:pt>
                <c:pt idx="3590">
                  <c:v>440</c:v>
                </c:pt>
                <c:pt idx="3591">
                  <c:v>440</c:v>
                </c:pt>
                <c:pt idx="3592">
                  <c:v>440</c:v>
                </c:pt>
                <c:pt idx="3593">
                  <c:v>440</c:v>
                </c:pt>
                <c:pt idx="3594">
                  <c:v>440</c:v>
                </c:pt>
                <c:pt idx="3595">
                  <c:v>440</c:v>
                </c:pt>
                <c:pt idx="3596">
                  <c:v>440</c:v>
                </c:pt>
                <c:pt idx="3597">
                  <c:v>440</c:v>
                </c:pt>
                <c:pt idx="3598">
                  <c:v>440</c:v>
                </c:pt>
                <c:pt idx="3599">
                  <c:v>440</c:v>
                </c:pt>
                <c:pt idx="3600">
                  <c:v>440</c:v>
                </c:pt>
                <c:pt idx="3601">
                  <c:v>440</c:v>
                </c:pt>
                <c:pt idx="3602">
                  <c:v>440</c:v>
                </c:pt>
                <c:pt idx="3603">
                  <c:v>440</c:v>
                </c:pt>
                <c:pt idx="3604">
                  <c:v>440</c:v>
                </c:pt>
                <c:pt idx="3605">
                  <c:v>440</c:v>
                </c:pt>
                <c:pt idx="3606">
                  <c:v>440</c:v>
                </c:pt>
                <c:pt idx="3607">
                  <c:v>440</c:v>
                </c:pt>
                <c:pt idx="3608">
                  <c:v>440</c:v>
                </c:pt>
                <c:pt idx="3609">
                  <c:v>440</c:v>
                </c:pt>
                <c:pt idx="3610">
                  <c:v>440</c:v>
                </c:pt>
                <c:pt idx="3611">
                  <c:v>440</c:v>
                </c:pt>
                <c:pt idx="3612">
                  <c:v>440</c:v>
                </c:pt>
                <c:pt idx="3613">
                  <c:v>440</c:v>
                </c:pt>
                <c:pt idx="3614">
                  <c:v>440</c:v>
                </c:pt>
                <c:pt idx="3615">
                  <c:v>440</c:v>
                </c:pt>
                <c:pt idx="3616">
                  <c:v>440</c:v>
                </c:pt>
                <c:pt idx="3617">
                  <c:v>440</c:v>
                </c:pt>
                <c:pt idx="3618">
                  <c:v>440</c:v>
                </c:pt>
                <c:pt idx="3619">
                  <c:v>440</c:v>
                </c:pt>
                <c:pt idx="3620">
                  <c:v>440</c:v>
                </c:pt>
                <c:pt idx="3621">
                  <c:v>440</c:v>
                </c:pt>
                <c:pt idx="3622">
                  <c:v>440</c:v>
                </c:pt>
                <c:pt idx="3623">
                  <c:v>440</c:v>
                </c:pt>
                <c:pt idx="3624">
                  <c:v>440</c:v>
                </c:pt>
                <c:pt idx="3625">
                  <c:v>440</c:v>
                </c:pt>
                <c:pt idx="3626">
                  <c:v>440</c:v>
                </c:pt>
                <c:pt idx="3627">
                  <c:v>440</c:v>
                </c:pt>
                <c:pt idx="3628">
                  <c:v>440</c:v>
                </c:pt>
                <c:pt idx="3629">
                  <c:v>440</c:v>
                </c:pt>
                <c:pt idx="3630">
                  <c:v>440</c:v>
                </c:pt>
                <c:pt idx="3631">
                  <c:v>440</c:v>
                </c:pt>
                <c:pt idx="3632">
                  <c:v>440</c:v>
                </c:pt>
                <c:pt idx="3633">
                  <c:v>440</c:v>
                </c:pt>
                <c:pt idx="3634">
                  <c:v>440</c:v>
                </c:pt>
                <c:pt idx="3635">
                  <c:v>440</c:v>
                </c:pt>
                <c:pt idx="3636">
                  <c:v>440</c:v>
                </c:pt>
                <c:pt idx="3637">
                  <c:v>440</c:v>
                </c:pt>
                <c:pt idx="3638">
                  <c:v>440</c:v>
                </c:pt>
                <c:pt idx="3639">
                  <c:v>440</c:v>
                </c:pt>
                <c:pt idx="3640">
                  <c:v>440</c:v>
                </c:pt>
                <c:pt idx="3641">
                  <c:v>440</c:v>
                </c:pt>
                <c:pt idx="3642">
                  <c:v>440</c:v>
                </c:pt>
                <c:pt idx="3643">
                  <c:v>440</c:v>
                </c:pt>
                <c:pt idx="3644">
                  <c:v>440</c:v>
                </c:pt>
                <c:pt idx="3645">
                  <c:v>440</c:v>
                </c:pt>
                <c:pt idx="3646">
                  <c:v>440</c:v>
                </c:pt>
                <c:pt idx="3647">
                  <c:v>440</c:v>
                </c:pt>
                <c:pt idx="3648">
                  <c:v>440</c:v>
                </c:pt>
                <c:pt idx="3649">
                  <c:v>440</c:v>
                </c:pt>
                <c:pt idx="3650">
                  <c:v>440</c:v>
                </c:pt>
                <c:pt idx="3651">
                  <c:v>440</c:v>
                </c:pt>
                <c:pt idx="3652">
                  <c:v>440</c:v>
                </c:pt>
                <c:pt idx="3653">
                  <c:v>440</c:v>
                </c:pt>
                <c:pt idx="3654">
                  <c:v>440</c:v>
                </c:pt>
                <c:pt idx="3655">
                  <c:v>440</c:v>
                </c:pt>
                <c:pt idx="3656">
                  <c:v>440</c:v>
                </c:pt>
                <c:pt idx="3657">
                  <c:v>440</c:v>
                </c:pt>
                <c:pt idx="3658">
                  <c:v>440</c:v>
                </c:pt>
                <c:pt idx="3659">
                  <c:v>440</c:v>
                </c:pt>
                <c:pt idx="3660">
                  <c:v>440</c:v>
                </c:pt>
                <c:pt idx="3661">
                  <c:v>440</c:v>
                </c:pt>
                <c:pt idx="3662">
                  <c:v>440</c:v>
                </c:pt>
                <c:pt idx="3663">
                  <c:v>440</c:v>
                </c:pt>
                <c:pt idx="3664">
                  <c:v>440</c:v>
                </c:pt>
                <c:pt idx="3665">
                  <c:v>440</c:v>
                </c:pt>
                <c:pt idx="3666">
                  <c:v>440</c:v>
                </c:pt>
                <c:pt idx="3667">
                  <c:v>440</c:v>
                </c:pt>
                <c:pt idx="3668">
                  <c:v>440</c:v>
                </c:pt>
                <c:pt idx="3669">
                  <c:v>440</c:v>
                </c:pt>
                <c:pt idx="3670">
                  <c:v>440</c:v>
                </c:pt>
                <c:pt idx="3671">
                  <c:v>440</c:v>
                </c:pt>
                <c:pt idx="3672">
                  <c:v>440</c:v>
                </c:pt>
                <c:pt idx="3673">
                  <c:v>440</c:v>
                </c:pt>
                <c:pt idx="3674">
                  <c:v>440</c:v>
                </c:pt>
                <c:pt idx="3675">
                  <c:v>440</c:v>
                </c:pt>
                <c:pt idx="3676">
                  <c:v>440</c:v>
                </c:pt>
                <c:pt idx="3677">
                  <c:v>440</c:v>
                </c:pt>
                <c:pt idx="3678">
                  <c:v>440</c:v>
                </c:pt>
                <c:pt idx="3679">
                  <c:v>440</c:v>
                </c:pt>
                <c:pt idx="3680">
                  <c:v>440</c:v>
                </c:pt>
                <c:pt idx="3681">
                  <c:v>440</c:v>
                </c:pt>
                <c:pt idx="3682">
                  <c:v>440</c:v>
                </c:pt>
                <c:pt idx="3683">
                  <c:v>440</c:v>
                </c:pt>
                <c:pt idx="3684">
                  <c:v>440</c:v>
                </c:pt>
                <c:pt idx="3685">
                  <c:v>440</c:v>
                </c:pt>
                <c:pt idx="3686">
                  <c:v>440</c:v>
                </c:pt>
                <c:pt idx="3687">
                  <c:v>440</c:v>
                </c:pt>
                <c:pt idx="3688">
                  <c:v>440</c:v>
                </c:pt>
                <c:pt idx="3689">
                  <c:v>440</c:v>
                </c:pt>
                <c:pt idx="3690">
                  <c:v>440</c:v>
                </c:pt>
                <c:pt idx="3691">
                  <c:v>440</c:v>
                </c:pt>
                <c:pt idx="3692">
                  <c:v>440</c:v>
                </c:pt>
                <c:pt idx="3693">
                  <c:v>440</c:v>
                </c:pt>
                <c:pt idx="3694">
                  <c:v>440</c:v>
                </c:pt>
                <c:pt idx="3695">
                  <c:v>440</c:v>
                </c:pt>
                <c:pt idx="3696">
                  <c:v>440</c:v>
                </c:pt>
                <c:pt idx="3697">
                  <c:v>440</c:v>
                </c:pt>
                <c:pt idx="3698">
                  <c:v>440</c:v>
                </c:pt>
                <c:pt idx="3699">
                  <c:v>440</c:v>
                </c:pt>
                <c:pt idx="3700">
                  <c:v>440</c:v>
                </c:pt>
                <c:pt idx="3701">
                  <c:v>440</c:v>
                </c:pt>
                <c:pt idx="3702">
                  <c:v>440</c:v>
                </c:pt>
                <c:pt idx="3703">
                  <c:v>440</c:v>
                </c:pt>
                <c:pt idx="3704">
                  <c:v>440</c:v>
                </c:pt>
                <c:pt idx="3705">
                  <c:v>440</c:v>
                </c:pt>
                <c:pt idx="3706">
                  <c:v>440</c:v>
                </c:pt>
                <c:pt idx="3707">
                  <c:v>440</c:v>
                </c:pt>
                <c:pt idx="3708">
                  <c:v>440</c:v>
                </c:pt>
                <c:pt idx="3709">
                  <c:v>440</c:v>
                </c:pt>
                <c:pt idx="3710">
                  <c:v>440</c:v>
                </c:pt>
                <c:pt idx="3711">
                  <c:v>440</c:v>
                </c:pt>
                <c:pt idx="3712">
                  <c:v>440</c:v>
                </c:pt>
                <c:pt idx="3713">
                  <c:v>440</c:v>
                </c:pt>
                <c:pt idx="3714">
                  <c:v>440</c:v>
                </c:pt>
                <c:pt idx="3715">
                  <c:v>440</c:v>
                </c:pt>
                <c:pt idx="3716">
                  <c:v>440</c:v>
                </c:pt>
                <c:pt idx="3717">
                  <c:v>440</c:v>
                </c:pt>
                <c:pt idx="3718">
                  <c:v>440</c:v>
                </c:pt>
                <c:pt idx="3719">
                  <c:v>440</c:v>
                </c:pt>
                <c:pt idx="3720">
                  <c:v>440</c:v>
                </c:pt>
                <c:pt idx="3721">
                  <c:v>440</c:v>
                </c:pt>
                <c:pt idx="3722">
                  <c:v>440</c:v>
                </c:pt>
                <c:pt idx="3723">
                  <c:v>440</c:v>
                </c:pt>
                <c:pt idx="3724">
                  <c:v>440</c:v>
                </c:pt>
                <c:pt idx="3725">
                  <c:v>440</c:v>
                </c:pt>
                <c:pt idx="3726">
                  <c:v>440</c:v>
                </c:pt>
                <c:pt idx="3727">
                  <c:v>440</c:v>
                </c:pt>
                <c:pt idx="3728">
                  <c:v>440</c:v>
                </c:pt>
                <c:pt idx="3729">
                  <c:v>440</c:v>
                </c:pt>
                <c:pt idx="3730">
                  <c:v>440</c:v>
                </c:pt>
                <c:pt idx="3731">
                  <c:v>440</c:v>
                </c:pt>
                <c:pt idx="3732">
                  <c:v>440</c:v>
                </c:pt>
                <c:pt idx="3733">
                  <c:v>440</c:v>
                </c:pt>
                <c:pt idx="3734">
                  <c:v>440</c:v>
                </c:pt>
                <c:pt idx="3735">
                  <c:v>440</c:v>
                </c:pt>
                <c:pt idx="3736">
                  <c:v>440</c:v>
                </c:pt>
                <c:pt idx="3737">
                  <c:v>440</c:v>
                </c:pt>
                <c:pt idx="3738">
                  <c:v>440</c:v>
                </c:pt>
                <c:pt idx="3739">
                  <c:v>440</c:v>
                </c:pt>
                <c:pt idx="3740">
                  <c:v>440</c:v>
                </c:pt>
                <c:pt idx="3741">
                  <c:v>440</c:v>
                </c:pt>
                <c:pt idx="3742">
                  <c:v>440</c:v>
                </c:pt>
                <c:pt idx="3743">
                  <c:v>440</c:v>
                </c:pt>
                <c:pt idx="3744">
                  <c:v>440</c:v>
                </c:pt>
                <c:pt idx="3745">
                  <c:v>440</c:v>
                </c:pt>
                <c:pt idx="3746">
                  <c:v>440</c:v>
                </c:pt>
                <c:pt idx="3747">
                  <c:v>440</c:v>
                </c:pt>
                <c:pt idx="3748">
                  <c:v>440</c:v>
                </c:pt>
                <c:pt idx="3749">
                  <c:v>440</c:v>
                </c:pt>
                <c:pt idx="3750">
                  <c:v>440</c:v>
                </c:pt>
                <c:pt idx="3751">
                  <c:v>440</c:v>
                </c:pt>
                <c:pt idx="3752">
                  <c:v>440</c:v>
                </c:pt>
                <c:pt idx="3753">
                  <c:v>440</c:v>
                </c:pt>
                <c:pt idx="3754">
                  <c:v>440</c:v>
                </c:pt>
                <c:pt idx="3755">
                  <c:v>440</c:v>
                </c:pt>
                <c:pt idx="3756">
                  <c:v>440</c:v>
                </c:pt>
                <c:pt idx="3757">
                  <c:v>440</c:v>
                </c:pt>
                <c:pt idx="3758">
                  <c:v>440</c:v>
                </c:pt>
                <c:pt idx="3759">
                  <c:v>440</c:v>
                </c:pt>
                <c:pt idx="3760">
                  <c:v>440</c:v>
                </c:pt>
                <c:pt idx="3761">
                  <c:v>440</c:v>
                </c:pt>
                <c:pt idx="3762">
                  <c:v>440</c:v>
                </c:pt>
                <c:pt idx="3763">
                  <c:v>440</c:v>
                </c:pt>
                <c:pt idx="3764">
                  <c:v>440</c:v>
                </c:pt>
                <c:pt idx="3765">
                  <c:v>440</c:v>
                </c:pt>
                <c:pt idx="3766">
                  <c:v>440</c:v>
                </c:pt>
                <c:pt idx="3767">
                  <c:v>440</c:v>
                </c:pt>
                <c:pt idx="3768">
                  <c:v>440</c:v>
                </c:pt>
                <c:pt idx="3769">
                  <c:v>440</c:v>
                </c:pt>
                <c:pt idx="3770">
                  <c:v>440</c:v>
                </c:pt>
                <c:pt idx="3771">
                  <c:v>440</c:v>
                </c:pt>
                <c:pt idx="3772">
                  <c:v>440</c:v>
                </c:pt>
                <c:pt idx="3773">
                  <c:v>440</c:v>
                </c:pt>
                <c:pt idx="3774">
                  <c:v>440</c:v>
                </c:pt>
                <c:pt idx="3775">
                  <c:v>440</c:v>
                </c:pt>
                <c:pt idx="3776">
                  <c:v>440</c:v>
                </c:pt>
                <c:pt idx="3777">
                  <c:v>440</c:v>
                </c:pt>
                <c:pt idx="3778">
                  <c:v>440</c:v>
                </c:pt>
                <c:pt idx="3779">
                  <c:v>440</c:v>
                </c:pt>
                <c:pt idx="3780">
                  <c:v>440</c:v>
                </c:pt>
                <c:pt idx="3781">
                  <c:v>440</c:v>
                </c:pt>
                <c:pt idx="3782">
                  <c:v>440</c:v>
                </c:pt>
                <c:pt idx="3783">
                  <c:v>440</c:v>
                </c:pt>
                <c:pt idx="3784">
                  <c:v>440</c:v>
                </c:pt>
                <c:pt idx="3785">
                  <c:v>440</c:v>
                </c:pt>
                <c:pt idx="3786">
                  <c:v>440</c:v>
                </c:pt>
                <c:pt idx="3787">
                  <c:v>440</c:v>
                </c:pt>
                <c:pt idx="3788">
                  <c:v>440</c:v>
                </c:pt>
                <c:pt idx="3789">
                  <c:v>440</c:v>
                </c:pt>
                <c:pt idx="3790">
                  <c:v>440</c:v>
                </c:pt>
                <c:pt idx="3791">
                  <c:v>440</c:v>
                </c:pt>
                <c:pt idx="3792">
                  <c:v>440</c:v>
                </c:pt>
                <c:pt idx="3793">
                  <c:v>440</c:v>
                </c:pt>
                <c:pt idx="3794">
                  <c:v>440</c:v>
                </c:pt>
                <c:pt idx="3795">
                  <c:v>440</c:v>
                </c:pt>
                <c:pt idx="3796">
                  <c:v>440</c:v>
                </c:pt>
                <c:pt idx="3797">
                  <c:v>440</c:v>
                </c:pt>
                <c:pt idx="3798">
                  <c:v>440</c:v>
                </c:pt>
                <c:pt idx="3799">
                  <c:v>440</c:v>
                </c:pt>
                <c:pt idx="3800">
                  <c:v>440</c:v>
                </c:pt>
                <c:pt idx="3801">
                  <c:v>440</c:v>
                </c:pt>
                <c:pt idx="3802">
                  <c:v>440</c:v>
                </c:pt>
                <c:pt idx="3803">
                  <c:v>440</c:v>
                </c:pt>
                <c:pt idx="3804">
                  <c:v>440</c:v>
                </c:pt>
                <c:pt idx="3805">
                  <c:v>440</c:v>
                </c:pt>
                <c:pt idx="3806">
                  <c:v>440</c:v>
                </c:pt>
                <c:pt idx="3807">
                  <c:v>440</c:v>
                </c:pt>
                <c:pt idx="3808">
                  <c:v>440</c:v>
                </c:pt>
                <c:pt idx="3809">
                  <c:v>440</c:v>
                </c:pt>
                <c:pt idx="3810">
                  <c:v>440</c:v>
                </c:pt>
                <c:pt idx="3811">
                  <c:v>440</c:v>
                </c:pt>
                <c:pt idx="3812">
                  <c:v>440</c:v>
                </c:pt>
                <c:pt idx="3813">
                  <c:v>440</c:v>
                </c:pt>
                <c:pt idx="3814">
                  <c:v>440</c:v>
                </c:pt>
                <c:pt idx="3815">
                  <c:v>440</c:v>
                </c:pt>
                <c:pt idx="3816">
                  <c:v>440</c:v>
                </c:pt>
                <c:pt idx="3817">
                  <c:v>440</c:v>
                </c:pt>
                <c:pt idx="3818">
                  <c:v>440</c:v>
                </c:pt>
                <c:pt idx="3819">
                  <c:v>440</c:v>
                </c:pt>
                <c:pt idx="3820">
                  <c:v>440</c:v>
                </c:pt>
                <c:pt idx="3821">
                  <c:v>440</c:v>
                </c:pt>
                <c:pt idx="3822">
                  <c:v>440</c:v>
                </c:pt>
                <c:pt idx="3823">
                  <c:v>440</c:v>
                </c:pt>
                <c:pt idx="3824">
                  <c:v>440</c:v>
                </c:pt>
                <c:pt idx="3825">
                  <c:v>440</c:v>
                </c:pt>
                <c:pt idx="3826">
                  <c:v>440</c:v>
                </c:pt>
                <c:pt idx="3827">
                  <c:v>440</c:v>
                </c:pt>
                <c:pt idx="3828">
                  <c:v>440</c:v>
                </c:pt>
                <c:pt idx="3829">
                  <c:v>440</c:v>
                </c:pt>
                <c:pt idx="3830">
                  <c:v>440</c:v>
                </c:pt>
                <c:pt idx="3831">
                  <c:v>440</c:v>
                </c:pt>
                <c:pt idx="3832">
                  <c:v>440</c:v>
                </c:pt>
                <c:pt idx="3833">
                  <c:v>440</c:v>
                </c:pt>
                <c:pt idx="3834">
                  <c:v>440</c:v>
                </c:pt>
                <c:pt idx="3835">
                  <c:v>440</c:v>
                </c:pt>
                <c:pt idx="3836">
                  <c:v>440</c:v>
                </c:pt>
                <c:pt idx="3837">
                  <c:v>440</c:v>
                </c:pt>
                <c:pt idx="3838">
                  <c:v>440</c:v>
                </c:pt>
                <c:pt idx="3839">
                  <c:v>440</c:v>
                </c:pt>
                <c:pt idx="3840">
                  <c:v>440</c:v>
                </c:pt>
                <c:pt idx="3841">
                  <c:v>440</c:v>
                </c:pt>
                <c:pt idx="3842">
                  <c:v>440</c:v>
                </c:pt>
                <c:pt idx="3843">
                  <c:v>440</c:v>
                </c:pt>
                <c:pt idx="3844">
                  <c:v>440</c:v>
                </c:pt>
                <c:pt idx="3845">
                  <c:v>440</c:v>
                </c:pt>
                <c:pt idx="3846">
                  <c:v>440</c:v>
                </c:pt>
                <c:pt idx="3847">
                  <c:v>440</c:v>
                </c:pt>
                <c:pt idx="3848">
                  <c:v>440</c:v>
                </c:pt>
                <c:pt idx="3849">
                  <c:v>440</c:v>
                </c:pt>
                <c:pt idx="3850">
                  <c:v>440</c:v>
                </c:pt>
                <c:pt idx="3851">
                  <c:v>440</c:v>
                </c:pt>
                <c:pt idx="3852">
                  <c:v>440</c:v>
                </c:pt>
                <c:pt idx="3853">
                  <c:v>440</c:v>
                </c:pt>
                <c:pt idx="3854">
                  <c:v>440</c:v>
                </c:pt>
                <c:pt idx="3855">
                  <c:v>440</c:v>
                </c:pt>
                <c:pt idx="3856">
                  <c:v>440</c:v>
                </c:pt>
                <c:pt idx="3857">
                  <c:v>440</c:v>
                </c:pt>
                <c:pt idx="3858">
                  <c:v>440</c:v>
                </c:pt>
                <c:pt idx="3859">
                  <c:v>440</c:v>
                </c:pt>
                <c:pt idx="3860">
                  <c:v>440</c:v>
                </c:pt>
                <c:pt idx="3861">
                  <c:v>440</c:v>
                </c:pt>
                <c:pt idx="3862">
                  <c:v>440</c:v>
                </c:pt>
                <c:pt idx="3863">
                  <c:v>440</c:v>
                </c:pt>
                <c:pt idx="3864">
                  <c:v>440</c:v>
                </c:pt>
                <c:pt idx="3865">
                  <c:v>440</c:v>
                </c:pt>
                <c:pt idx="3866">
                  <c:v>440</c:v>
                </c:pt>
                <c:pt idx="3867">
                  <c:v>440</c:v>
                </c:pt>
                <c:pt idx="3868">
                  <c:v>440</c:v>
                </c:pt>
                <c:pt idx="3869">
                  <c:v>440</c:v>
                </c:pt>
                <c:pt idx="3870">
                  <c:v>440</c:v>
                </c:pt>
                <c:pt idx="3871">
                  <c:v>440</c:v>
                </c:pt>
                <c:pt idx="3872">
                  <c:v>440</c:v>
                </c:pt>
                <c:pt idx="3873">
                  <c:v>440</c:v>
                </c:pt>
                <c:pt idx="3874">
                  <c:v>440</c:v>
                </c:pt>
                <c:pt idx="3875">
                  <c:v>440</c:v>
                </c:pt>
                <c:pt idx="3876">
                  <c:v>440</c:v>
                </c:pt>
                <c:pt idx="3877">
                  <c:v>440</c:v>
                </c:pt>
                <c:pt idx="3878">
                  <c:v>440</c:v>
                </c:pt>
                <c:pt idx="3879">
                  <c:v>440</c:v>
                </c:pt>
                <c:pt idx="3880">
                  <c:v>440</c:v>
                </c:pt>
                <c:pt idx="3881">
                  <c:v>440</c:v>
                </c:pt>
                <c:pt idx="3882">
                  <c:v>440</c:v>
                </c:pt>
                <c:pt idx="3883">
                  <c:v>440</c:v>
                </c:pt>
                <c:pt idx="3884">
                  <c:v>440</c:v>
                </c:pt>
                <c:pt idx="3885">
                  <c:v>440</c:v>
                </c:pt>
                <c:pt idx="3886">
                  <c:v>440</c:v>
                </c:pt>
                <c:pt idx="3887">
                  <c:v>440</c:v>
                </c:pt>
                <c:pt idx="3888">
                  <c:v>440</c:v>
                </c:pt>
                <c:pt idx="3889">
                  <c:v>440</c:v>
                </c:pt>
                <c:pt idx="3890">
                  <c:v>440</c:v>
                </c:pt>
                <c:pt idx="3891">
                  <c:v>440</c:v>
                </c:pt>
                <c:pt idx="3892">
                  <c:v>440</c:v>
                </c:pt>
                <c:pt idx="3893">
                  <c:v>440</c:v>
                </c:pt>
                <c:pt idx="3894">
                  <c:v>440</c:v>
                </c:pt>
                <c:pt idx="3895">
                  <c:v>440</c:v>
                </c:pt>
                <c:pt idx="3896">
                  <c:v>440</c:v>
                </c:pt>
                <c:pt idx="3897">
                  <c:v>440</c:v>
                </c:pt>
                <c:pt idx="3898">
                  <c:v>440</c:v>
                </c:pt>
                <c:pt idx="3899">
                  <c:v>440</c:v>
                </c:pt>
                <c:pt idx="3900">
                  <c:v>440</c:v>
                </c:pt>
                <c:pt idx="3901">
                  <c:v>440</c:v>
                </c:pt>
                <c:pt idx="3902">
                  <c:v>440</c:v>
                </c:pt>
                <c:pt idx="3903">
                  <c:v>440</c:v>
                </c:pt>
                <c:pt idx="3904">
                  <c:v>440</c:v>
                </c:pt>
                <c:pt idx="3905">
                  <c:v>440</c:v>
                </c:pt>
                <c:pt idx="3906">
                  <c:v>440</c:v>
                </c:pt>
                <c:pt idx="3907">
                  <c:v>440</c:v>
                </c:pt>
                <c:pt idx="3908">
                  <c:v>440</c:v>
                </c:pt>
                <c:pt idx="3909">
                  <c:v>440</c:v>
                </c:pt>
                <c:pt idx="3910">
                  <c:v>440</c:v>
                </c:pt>
                <c:pt idx="3911">
                  <c:v>440</c:v>
                </c:pt>
                <c:pt idx="3912">
                  <c:v>440</c:v>
                </c:pt>
                <c:pt idx="3913">
                  <c:v>440</c:v>
                </c:pt>
                <c:pt idx="3914">
                  <c:v>440</c:v>
                </c:pt>
                <c:pt idx="3915">
                  <c:v>440</c:v>
                </c:pt>
                <c:pt idx="3916">
                  <c:v>440</c:v>
                </c:pt>
                <c:pt idx="3917">
                  <c:v>440</c:v>
                </c:pt>
                <c:pt idx="3918">
                  <c:v>440</c:v>
                </c:pt>
                <c:pt idx="3919">
                  <c:v>440</c:v>
                </c:pt>
                <c:pt idx="3920">
                  <c:v>440</c:v>
                </c:pt>
                <c:pt idx="3921">
                  <c:v>440</c:v>
                </c:pt>
                <c:pt idx="3922">
                  <c:v>440</c:v>
                </c:pt>
                <c:pt idx="3923">
                  <c:v>440</c:v>
                </c:pt>
                <c:pt idx="3924">
                  <c:v>440</c:v>
                </c:pt>
                <c:pt idx="3925">
                  <c:v>440</c:v>
                </c:pt>
                <c:pt idx="3926">
                  <c:v>440</c:v>
                </c:pt>
                <c:pt idx="3927">
                  <c:v>440</c:v>
                </c:pt>
                <c:pt idx="3928">
                  <c:v>440</c:v>
                </c:pt>
                <c:pt idx="3929">
                  <c:v>440</c:v>
                </c:pt>
                <c:pt idx="3930">
                  <c:v>440</c:v>
                </c:pt>
                <c:pt idx="3931">
                  <c:v>440</c:v>
                </c:pt>
                <c:pt idx="3932">
                  <c:v>440</c:v>
                </c:pt>
                <c:pt idx="3933">
                  <c:v>440</c:v>
                </c:pt>
                <c:pt idx="3934">
                  <c:v>440</c:v>
                </c:pt>
                <c:pt idx="3935">
                  <c:v>440</c:v>
                </c:pt>
                <c:pt idx="3936">
                  <c:v>440</c:v>
                </c:pt>
                <c:pt idx="3937">
                  <c:v>440</c:v>
                </c:pt>
                <c:pt idx="3938">
                  <c:v>440</c:v>
                </c:pt>
                <c:pt idx="3939">
                  <c:v>440</c:v>
                </c:pt>
                <c:pt idx="3940">
                  <c:v>440</c:v>
                </c:pt>
                <c:pt idx="3941">
                  <c:v>440</c:v>
                </c:pt>
                <c:pt idx="3942">
                  <c:v>440</c:v>
                </c:pt>
                <c:pt idx="3943">
                  <c:v>440</c:v>
                </c:pt>
                <c:pt idx="3944">
                  <c:v>440</c:v>
                </c:pt>
                <c:pt idx="3945">
                  <c:v>440</c:v>
                </c:pt>
                <c:pt idx="3946">
                  <c:v>440</c:v>
                </c:pt>
                <c:pt idx="3947">
                  <c:v>440</c:v>
                </c:pt>
                <c:pt idx="3948">
                  <c:v>440</c:v>
                </c:pt>
                <c:pt idx="3949">
                  <c:v>440</c:v>
                </c:pt>
                <c:pt idx="3950">
                  <c:v>440</c:v>
                </c:pt>
                <c:pt idx="3951">
                  <c:v>440</c:v>
                </c:pt>
                <c:pt idx="3952">
                  <c:v>440</c:v>
                </c:pt>
                <c:pt idx="3953">
                  <c:v>440</c:v>
                </c:pt>
                <c:pt idx="3954">
                  <c:v>440</c:v>
                </c:pt>
                <c:pt idx="3955">
                  <c:v>440</c:v>
                </c:pt>
                <c:pt idx="3956">
                  <c:v>440</c:v>
                </c:pt>
                <c:pt idx="3957">
                  <c:v>440</c:v>
                </c:pt>
                <c:pt idx="3958">
                  <c:v>440</c:v>
                </c:pt>
                <c:pt idx="3959">
                  <c:v>440</c:v>
                </c:pt>
                <c:pt idx="3960">
                  <c:v>440</c:v>
                </c:pt>
                <c:pt idx="3961">
                  <c:v>440</c:v>
                </c:pt>
                <c:pt idx="3962">
                  <c:v>440</c:v>
                </c:pt>
                <c:pt idx="3963">
                  <c:v>440</c:v>
                </c:pt>
                <c:pt idx="3964">
                  <c:v>440</c:v>
                </c:pt>
                <c:pt idx="3965">
                  <c:v>440</c:v>
                </c:pt>
                <c:pt idx="3966">
                  <c:v>440</c:v>
                </c:pt>
                <c:pt idx="3967">
                  <c:v>440</c:v>
                </c:pt>
                <c:pt idx="3968">
                  <c:v>440</c:v>
                </c:pt>
                <c:pt idx="3969">
                  <c:v>440</c:v>
                </c:pt>
                <c:pt idx="3970">
                  <c:v>440</c:v>
                </c:pt>
                <c:pt idx="3971">
                  <c:v>440</c:v>
                </c:pt>
                <c:pt idx="3972">
                  <c:v>440</c:v>
                </c:pt>
                <c:pt idx="3973">
                  <c:v>440</c:v>
                </c:pt>
                <c:pt idx="3974">
                  <c:v>440</c:v>
                </c:pt>
                <c:pt idx="3975">
                  <c:v>440</c:v>
                </c:pt>
                <c:pt idx="3976">
                  <c:v>440</c:v>
                </c:pt>
                <c:pt idx="3977">
                  <c:v>440</c:v>
                </c:pt>
                <c:pt idx="3978">
                  <c:v>440</c:v>
                </c:pt>
                <c:pt idx="3979">
                  <c:v>440</c:v>
                </c:pt>
                <c:pt idx="3980">
                  <c:v>440</c:v>
                </c:pt>
                <c:pt idx="3981">
                  <c:v>440</c:v>
                </c:pt>
                <c:pt idx="3982">
                  <c:v>440</c:v>
                </c:pt>
                <c:pt idx="3983">
                  <c:v>440</c:v>
                </c:pt>
                <c:pt idx="3984">
                  <c:v>440</c:v>
                </c:pt>
                <c:pt idx="3985">
                  <c:v>440</c:v>
                </c:pt>
                <c:pt idx="3986">
                  <c:v>440</c:v>
                </c:pt>
                <c:pt idx="3987">
                  <c:v>440</c:v>
                </c:pt>
                <c:pt idx="3988">
                  <c:v>440</c:v>
                </c:pt>
                <c:pt idx="3989">
                  <c:v>440</c:v>
                </c:pt>
                <c:pt idx="3990">
                  <c:v>440</c:v>
                </c:pt>
                <c:pt idx="3991">
                  <c:v>440</c:v>
                </c:pt>
                <c:pt idx="3992">
                  <c:v>440</c:v>
                </c:pt>
                <c:pt idx="3993">
                  <c:v>440</c:v>
                </c:pt>
                <c:pt idx="3994">
                  <c:v>440</c:v>
                </c:pt>
                <c:pt idx="3995">
                  <c:v>440</c:v>
                </c:pt>
                <c:pt idx="3996">
                  <c:v>440</c:v>
                </c:pt>
                <c:pt idx="3997">
                  <c:v>440</c:v>
                </c:pt>
                <c:pt idx="3998">
                  <c:v>440</c:v>
                </c:pt>
                <c:pt idx="3999">
                  <c:v>440</c:v>
                </c:pt>
                <c:pt idx="4000">
                  <c:v>440</c:v>
                </c:pt>
                <c:pt idx="4001">
                  <c:v>440</c:v>
                </c:pt>
                <c:pt idx="4002">
                  <c:v>440</c:v>
                </c:pt>
                <c:pt idx="4003">
                  <c:v>440</c:v>
                </c:pt>
                <c:pt idx="4004">
                  <c:v>440</c:v>
                </c:pt>
                <c:pt idx="4005">
                  <c:v>440</c:v>
                </c:pt>
                <c:pt idx="4006">
                  <c:v>440</c:v>
                </c:pt>
                <c:pt idx="4007">
                  <c:v>440</c:v>
                </c:pt>
                <c:pt idx="4008">
                  <c:v>440</c:v>
                </c:pt>
                <c:pt idx="4009">
                  <c:v>440</c:v>
                </c:pt>
                <c:pt idx="4010">
                  <c:v>440</c:v>
                </c:pt>
                <c:pt idx="4011">
                  <c:v>440</c:v>
                </c:pt>
                <c:pt idx="4012">
                  <c:v>440</c:v>
                </c:pt>
                <c:pt idx="4013">
                  <c:v>440</c:v>
                </c:pt>
                <c:pt idx="4014">
                  <c:v>440</c:v>
                </c:pt>
                <c:pt idx="4015">
                  <c:v>440</c:v>
                </c:pt>
                <c:pt idx="4016">
                  <c:v>440</c:v>
                </c:pt>
                <c:pt idx="4017">
                  <c:v>440</c:v>
                </c:pt>
                <c:pt idx="4018">
                  <c:v>440</c:v>
                </c:pt>
                <c:pt idx="4019">
                  <c:v>440</c:v>
                </c:pt>
                <c:pt idx="4020">
                  <c:v>440</c:v>
                </c:pt>
                <c:pt idx="4021">
                  <c:v>440</c:v>
                </c:pt>
                <c:pt idx="4022">
                  <c:v>440</c:v>
                </c:pt>
                <c:pt idx="4023">
                  <c:v>440</c:v>
                </c:pt>
                <c:pt idx="4024">
                  <c:v>440</c:v>
                </c:pt>
                <c:pt idx="4025">
                  <c:v>440</c:v>
                </c:pt>
                <c:pt idx="4026">
                  <c:v>440</c:v>
                </c:pt>
                <c:pt idx="4027">
                  <c:v>440</c:v>
                </c:pt>
                <c:pt idx="4028">
                  <c:v>440</c:v>
                </c:pt>
                <c:pt idx="4029">
                  <c:v>440</c:v>
                </c:pt>
                <c:pt idx="4030">
                  <c:v>440</c:v>
                </c:pt>
                <c:pt idx="4031">
                  <c:v>440</c:v>
                </c:pt>
                <c:pt idx="4032">
                  <c:v>440</c:v>
                </c:pt>
                <c:pt idx="4033">
                  <c:v>440</c:v>
                </c:pt>
                <c:pt idx="4034">
                  <c:v>440</c:v>
                </c:pt>
                <c:pt idx="4035">
                  <c:v>440</c:v>
                </c:pt>
                <c:pt idx="4036">
                  <c:v>440</c:v>
                </c:pt>
                <c:pt idx="4037">
                  <c:v>440</c:v>
                </c:pt>
                <c:pt idx="4038">
                  <c:v>440</c:v>
                </c:pt>
                <c:pt idx="4039">
                  <c:v>440</c:v>
                </c:pt>
                <c:pt idx="4040">
                  <c:v>440</c:v>
                </c:pt>
                <c:pt idx="4041">
                  <c:v>440</c:v>
                </c:pt>
                <c:pt idx="4042">
                  <c:v>440</c:v>
                </c:pt>
                <c:pt idx="4043">
                  <c:v>440</c:v>
                </c:pt>
                <c:pt idx="4044">
                  <c:v>440</c:v>
                </c:pt>
                <c:pt idx="4045">
                  <c:v>440</c:v>
                </c:pt>
                <c:pt idx="4046">
                  <c:v>440</c:v>
                </c:pt>
                <c:pt idx="4047">
                  <c:v>440</c:v>
                </c:pt>
                <c:pt idx="4048">
                  <c:v>440</c:v>
                </c:pt>
                <c:pt idx="4049">
                  <c:v>440</c:v>
                </c:pt>
                <c:pt idx="4050">
                  <c:v>440</c:v>
                </c:pt>
                <c:pt idx="4051">
                  <c:v>440</c:v>
                </c:pt>
                <c:pt idx="4052">
                  <c:v>440</c:v>
                </c:pt>
                <c:pt idx="4053">
                  <c:v>440</c:v>
                </c:pt>
                <c:pt idx="4054">
                  <c:v>440</c:v>
                </c:pt>
                <c:pt idx="4055">
                  <c:v>440</c:v>
                </c:pt>
                <c:pt idx="4056">
                  <c:v>440</c:v>
                </c:pt>
                <c:pt idx="4057">
                  <c:v>440</c:v>
                </c:pt>
                <c:pt idx="4058">
                  <c:v>440</c:v>
                </c:pt>
                <c:pt idx="4059">
                  <c:v>440</c:v>
                </c:pt>
                <c:pt idx="4060">
                  <c:v>440</c:v>
                </c:pt>
                <c:pt idx="4061">
                  <c:v>440</c:v>
                </c:pt>
                <c:pt idx="4062">
                  <c:v>440</c:v>
                </c:pt>
                <c:pt idx="4063">
                  <c:v>440</c:v>
                </c:pt>
                <c:pt idx="4064">
                  <c:v>440</c:v>
                </c:pt>
                <c:pt idx="4065">
                  <c:v>440</c:v>
                </c:pt>
                <c:pt idx="4066">
                  <c:v>440</c:v>
                </c:pt>
                <c:pt idx="4067">
                  <c:v>440</c:v>
                </c:pt>
                <c:pt idx="4068">
                  <c:v>440</c:v>
                </c:pt>
                <c:pt idx="4069">
                  <c:v>440</c:v>
                </c:pt>
                <c:pt idx="4070">
                  <c:v>440</c:v>
                </c:pt>
                <c:pt idx="4071">
                  <c:v>440</c:v>
                </c:pt>
                <c:pt idx="4072">
                  <c:v>440</c:v>
                </c:pt>
                <c:pt idx="4073">
                  <c:v>440</c:v>
                </c:pt>
                <c:pt idx="4074">
                  <c:v>440</c:v>
                </c:pt>
                <c:pt idx="4075">
                  <c:v>440</c:v>
                </c:pt>
                <c:pt idx="4076">
                  <c:v>440</c:v>
                </c:pt>
                <c:pt idx="4077">
                  <c:v>440</c:v>
                </c:pt>
                <c:pt idx="4078">
                  <c:v>440</c:v>
                </c:pt>
                <c:pt idx="4079">
                  <c:v>440</c:v>
                </c:pt>
                <c:pt idx="4080">
                  <c:v>440</c:v>
                </c:pt>
                <c:pt idx="4081">
                  <c:v>440</c:v>
                </c:pt>
                <c:pt idx="4082">
                  <c:v>440</c:v>
                </c:pt>
                <c:pt idx="4083">
                  <c:v>440</c:v>
                </c:pt>
                <c:pt idx="4084">
                  <c:v>440</c:v>
                </c:pt>
                <c:pt idx="4085">
                  <c:v>440</c:v>
                </c:pt>
                <c:pt idx="4086">
                  <c:v>440</c:v>
                </c:pt>
                <c:pt idx="4087">
                  <c:v>440</c:v>
                </c:pt>
                <c:pt idx="4088">
                  <c:v>440</c:v>
                </c:pt>
                <c:pt idx="4089">
                  <c:v>440</c:v>
                </c:pt>
                <c:pt idx="4090">
                  <c:v>440</c:v>
                </c:pt>
                <c:pt idx="4091">
                  <c:v>440</c:v>
                </c:pt>
                <c:pt idx="4092">
                  <c:v>440</c:v>
                </c:pt>
                <c:pt idx="4093">
                  <c:v>440</c:v>
                </c:pt>
                <c:pt idx="4094">
                  <c:v>440</c:v>
                </c:pt>
                <c:pt idx="4095">
                  <c:v>440</c:v>
                </c:pt>
                <c:pt idx="4096">
                  <c:v>440</c:v>
                </c:pt>
                <c:pt idx="4097">
                  <c:v>440</c:v>
                </c:pt>
                <c:pt idx="4098">
                  <c:v>440</c:v>
                </c:pt>
                <c:pt idx="4099">
                  <c:v>440</c:v>
                </c:pt>
                <c:pt idx="4100">
                  <c:v>440</c:v>
                </c:pt>
                <c:pt idx="4101">
                  <c:v>440</c:v>
                </c:pt>
                <c:pt idx="4102">
                  <c:v>440</c:v>
                </c:pt>
                <c:pt idx="4103">
                  <c:v>440</c:v>
                </c:pt>
                <c:pt idx="4104">
                  <c:v>440</c:v>
                </c:pt>
                <c:pt idx="4105">
                  <c:v>440</c:v>
                </c:pt>
                <c:pt idx="4106">
                  <c:v>440</c:v>
                </c:pt>
                <c:pt idx="4107">
                  <c:v>440</c:v>
                </c:pt>
                <c:pt idx="4108">
                  <c:v>440</c:v>
                </c:pt>
                <c:pt idx="4109">
                  <c:v>440</c:v>
                </c:pt>
                <c:pt idx="4110">
                  <c:v>440</c:v>
                </c:pt>
                <c:pt idx="4111">
                  <c:v>440</c:v>
                </c:pt>
                <c:pt idx="4112">
                  <c:v>440</c:v>
                </c:pt>
                <c:pt idx="4113">
                  <c:v>440</c:v>
                </c:pt>
                <c:pt idx="4114">
                  <c:v>440</c:v>
                </c:pt>
                <c:pt idx="4115">
                  <c:v>440</c:v>
                </c:pt>
                <c:pt idx="4116">
                  <c:v>440</c:v>
                </c:pt>
                <c:pt idx="4117">
                  <c:v>440</c:v>
                </c:pt>
                <c:pt idx="4118">
                  <c:v>440</c:v>
                </c:pt>
                <c:pt idx="4119">
                  <c:v>440</c:v>
                </c:pt>
                <c:pt idx="4120">
                  <c:v>440</c:v>
                </c:pt>
                <c:pt idx="4121">
                  <c:v>440</c:v>
                </c:pt>
                <c:pt idx="4122">
                  <c:v>440</c:v>
                </c:pt>
                <c:pt idx="4123">
                  <c:v>440</c:v>
                </c:pt>
                <c:pt idx="4124">
                  <c:v>440</c:v>
                </c:pt>
                <c:pt idx="4125">
                  <c:v>440</c:v>
                </c:pt>
                <c:pt idx="4126">
                  <c:v>440</c:v>
                </c:pt>
                <c:pt idx="4127">
                  <c:v>440</c:v>
                </c:pt>
                <c:pt idx="4128">
                  <c:v>440</c:v>
                </c:pt>
                <c:pt idx="4129">
                  <c:v>440</c:v>
                </c:pt>
                <c:pt idx="4130">
                  <c:v>440</c:v>
                </c:pt>
                <c:pt idx="4131">
                  <c:v>440</c:v>
                </c:pt>
                <c:pt idx="4132">
                  <c:v>440</c:v>
                </c:pt>
                <c:pt idx="4133">
                  <c:v>440</c:v>
                </c:pt>
                <c:pt idx="4134">
                  <c:v>440</c:v>
                </c:pt>
                <c:pt idx="4135">
                  <c:v>440</c:v>
                </c:pt>
                <c:pt idx="4136">
                  <c:v>440</c:v>
                </c:pt>
                <c:pt idx="4137">
                  <c:v>440</c:v>
                </c:pt>
                <c:pt idx="4138">
                  <c:v>440</c:v>
                </c:pt>
                <c:pt idx="4139">
                  <c:v>440</c:v>
                </c:pt>
                <c:pt idx="4140">
                  <c:v>440</c:v>
                </c:pt>
                <c:pt idx="4141">
                  <c:v>440</c:v>
                </c:pt>
                <c:pt idx="4142">
                  <c:v>440</c:v>
                </c:pt>
                <c:pt idx="4143">
                  <c:v>440</c:v>
                </c:pt>
                <c:pt idx="4144">
                  <c:v>440</c:v>
                </c:pt>
                <c:pt idx="4145">
                  <c:v>440</c:v>
                </c:pt>
                <c:pt idx="4146">
                  <c:v>440</c:v>
                </c:pt>
                <c:pt idx="4147">
                  <c:v>440</c:v>
                </c:pt>
                <c:pt idx="4148">
                  <c:v>440</c:v>
                </c:pt>
                <c:pt idx="4149">
                  <c:v>440</c:v>
                </c:pt>
                <c:pt idx="4150">
                  <c:v>440</c:v>
                </c:pt>
                <c:pt idx="4151">
                  <c:v>440</c:v>
                </c:pt>
                <c:pt idx="4152">
                  <c:v>440</c:v>
                </c:pt>
                <c:pt idx="4153">
                  <c:v>440</c:v>
                </c:pt>
                <c:pt idx="4154">
                  <c:v>440</c:v>
                </c:pt>
                <c:pt idx="4155">
                  <c:v>440</c:v>
                </c:pt>
                <c:pt idx="4156">
                  <c:v>440</c:v>
                </c:pt>
                <c:pt idx="4157">
                  <c:v>440</c:v>
                </c:pt>
                <c:pt idx="4158">
                  <c:v>440</c:v>
                </c:pt>
                <c:pt idx="4159">
                  <c:v>440</c:v>
                </c:pt>
                <c:pt idx="4160">
                  <c:v>440</c:v>
                </c:pt>
                <c:pt idx="4161">
                  <c:v>440</c:v>
                </c:pt>
                <c:pt idx="4162">
                  <c:v>440</c:v>
                </c:pt>
                <c:pt idx="4163">
                  <c:v>440</c:v>
                </c:pt>
                <c:pt idx="4164">
                  <c:v>440</c:v>
                </c:pt>
                <c:pt idx="4165">
                  <c:v>440</c:v>
                </c:pt>
                <c:pt idx="4166">
                  <c:v>440</c:v>
                </c:pt>
                <c:pt idx="4167">
                  <c:v>440</c:v>
                </c:pt>
                <c:pt idx="4168">
                  <c:v>440</c:v>
                </c:pt>
                <c:pt idx="4169">
                  <c:v>440</c:v>
                </c:pt>
                <c:pt idx="4170">
                  <c:v>440</c:v>
                </c:pt>
                <c:pt idx="4171">
                  <c:v>440</c:v>
                </c:pt>
                <c:pt idx="4172">
                  <c:v>440</c:v>
                </c:pt>
                <c:pt idx="4173">
                  <c:v>440</c:v>
                </c:pt>
                <c:pt idx="4174">
                  <c:v>440</c:v>
                </c:pt>
                <c:pt idx="4175">
                  <c:v>440</c:v>
                </c:pt>
                <c:pt idx="4176">
                  <c:v>440</c:v>
                </c:pt>
                <c:pt idx="4177">
                  <c:v>440</c:v>
                </c:pt>
                <c:pt idx="4178">
                  <c:v>440</c:v>
                </c:pt>
                <c:pt idx="4179">
                  <c:v>440</c:v>
                </c:pt>
                <c:pt idx="4180">
                  <c:v>440</c:v>
                </c:pt>
                <c:pt idx="4181">
                  <c:v>440</c:v>
                </c:pt>
                <c:pt idx="4182">
                  <c:v>440</c:v>
                </c:pt>
                <c:pt idx="4183">
                  <c:v>440</c:v>
                </c:pt>
                <c:pt idx="4184">
                  <c:v>440</c:v>
                </c:pt>
                <c:pt idx="4185">
                  <c:v>440</c:v>
                </c:pt>
                <c:pt idx="4186">
                  <c:v>440</c:v>
                </c:pt>
                <c:pt idx="4187">
                  <c:v>440</c:v>
                </c:pt>
                <c:pt idx="4188">
                  <c:v>440</c:v>
                </c:pt>
                <c:pt idx="4189">
                  <c:v>440</c:v>
                </c:pt>
                <c:pt idx="4190">
                  <c:v>440</c:v>
                </c:pt>
                <c:pt idx="4191">
                  <c:v>440</c:v>
                </c:pt>
                <c:pt idx="4192">
                  <c:v>440</c:v>
                </c:pt>
                <c:pt idx="4193">
                  <c:v>440</c:v>
                </c:pt>
                <c:pt idx="4194">
                  <c:v>440</c:v>
                </c:pt>
                <c:pt idx="4195">
                  <c:v>440</c:v>
                </c:pt>
                <c:pt idx="4196">
                  <c:v>440</c:v>
                </c:pt>
                <c:pt idx="4197">
                  <c:v>440</c:v>
                </c:pt>
                <c:pt idx="4198">
                  <c:v>440</c:v>
                </c:pt>
                <c:pt idx="4199">
                  <c:v>440</c:v>
                </c:pt>
                <c:pt idx="4200">
                  <c:v>440</c:v>
                </c:pt>
                <c:pt idx="4201">
                  <c:v>440</c:v>
                </c:pt>
                <c:pt idx="4202">
                  <c:v>440</c:v>
                </c:pt>
                <c:pt idx="4203">
                  <c:v>440</c:v>
                </c:pt>
                <c:pt idx="4204">
                  <c:v>440</c:v>
                </c:pt>
                <c:pt idx="4205">
                  <c:v>440</c:v>
                </c:pt>
                <c:pt idx="4206">
                  <c:v>440</c:v>
                </c:pt>
                <c:pt idx="4207">
                  <c:v>440</c:v>
                </c:pt>
                <c:pt idx="4208">
                  <c:v>440</c:v>
                </c:pt>
                <c:pt idx="4209">
                  <c:v>440</c:v>
                </c:pt>
                <c:pt idx="4210">
                  <c:v>440</c:v>
                </c:pt>
                <c:pt idx="4211">
                  <c:v>440</c:v>
                </c:pt>
                <c:pt idx="4212">
                  <c:v>440</c:v>
                </c:pt>
                <c:pt idx="4213">
                  <c:v>440</c:v>
                </c:pt>
                <c:pt idx="4214">
                  <c:v>440</c:v>
                </c:pt>
                <c:pt idx="4215">
                  <c:v>440</c:v>
                </c:pt>
                <c:pt idx="4216">
                  <c:v>440</c:v>
                </c:pt>
                <c:pt idx="4217">
                  <c:v>440</c:v>
                </c:pt>
                <c:pt idx="4218">
                  <c:v>440</c:v>
                </c:pt>
                <c:pt idx="4219">
                  <c:v>440</c:v>
                </c:pt>
                <c:pt idx="4220">
                  <c:v>440</c:v>
                </c:pt>
                <c:pt idx="4221">
                  <c:v>440</c:v>
                </c:pt>
                <c:pt idx="4222">
                  <c:v>440</c:v>
                </c:pt>
                <c:pt idx="4223">
                  <c:v>440</c:v>
                </c:pt>
                <c:pt idx="4224">
                  <c:v>440</c:v>
                </c:pt>
                <c:pt idx="4225">
                  <c:v>440</c:v>
                </c:pt>
                <c:pt idx="4226">
                  <c:v>440</c:v>
                </c:pt>
                <c:pt idx="4227">
                  <c:v>440</c:v>
                </c:pt>
                <c:pt idx="4228">
                  <c:v>440</c:v>
                </c:pt>
                <c:pt idx="4229">
                  <c:v>440</c:v>
                </c:pt>
                <c:pt idx="4230">
                  <c:v>440</c:v>
                </c:pt>
                <c:pt idx="4231">
                  <c:v>440</c:v>
                </c:pt>
                <c:pt idx="4232">
                  <c:v>440</c:v>
                </c:pt>
                <c:pt idx="4233">
                  <c:v>440</c:v>
                </c:pt>
                <c:pt idx="4234">
                  <c:v>440</c:v>
                </c:pt>
                <c:pt idx="4235">
                  <c:v>440</c:v>
                </c:pt>
                <c:pt idx="4236">
                  <c:v>440</c:v>
                </c:pt>
                <c:pt idx="4237">
                  <c:v>440</c:v>
                </c:pt>
                <c:pt idx="4238">
                  <c:v>440</c:v>
                </c:pt>
                <c:pt idx="4239">
                  <c:v>440</c:v>
                </c:pt>
                <c:pt idx="4240">
                  <c:v>440</c:v>
                </c:pt>
                <c:pt idx="4241">
                  <c:v>440</c:v>
                </c:pt>
                <c:pt idx="4242">
                  <c:v>440</c:v>
                </c:pt>
                <c:pt idx="4243">
                  <c:v>440</c:v>
                </c:pt>
                <c:pt idx="4244">
                  <c:v>440</c:v>
                </c:pt>
                <c:pt idx="4245">
                  <c:v>440</c:v>
                </c:pt>
                <c:pt idx="4246">
                  <c:v>440</c:v>
                </c:pt>
                <c:pt idx="4247">
                  <c:v>440</c:v>
                </c:pt>
                <c:pt idx="4248">
                  <c:v>440</c:v>
                </c:pt>
                <c:pt idx="4249">
                  <c:v>440</c:v>
                </c:pt>
                <c:pt idx="4250">
                  <c:v>440</c:v>
                </c:pt>
                <c:pt idx="4251">
                  <c:v>440</c:v>
                </c:pt>
                <c:pt idx="4252">
                  <c:v>440</c:v>
                </c:pt>
                <c:pt idx="4253">
                  <c:v>440</c:v>
                </c:pt>
                <c:pt idx="4254">
                  <c:v>440</c:v>
                </c:pt>
                <c:pt idx="4255">
                  <c:v>440</c:v>
                </c:pt>
                <c:pt idx="4256">
                  <c:v>440</c:v>
                </c:pt>
                <c:pt idx="4257">
                  <c:v>440</c:v>
                </c:pt>
                <c:pt idx="4258">
                  <c:v>440</c:v>
                </c:pt>
                <c:pt idx="4259">
                  <c:v>440</c:v>
                </c:pt>
                <c:pt idx="4260">
                  <c:v>440</c:v>
                </c:pt>
                <c:pt idx="4261">
                  <c:v>440</c:v>
                </c:pt>
                <c:pt idx="4262">
                  <c:v>440</c:v>
                </c:pt>
                <c:pt idx="4263">
                  <c:v>440</c:v>
                </c:pt>
                <c:pt idx="4264">
                  <c:v>440</c:v>
                </c:pt>
                <c:pt idx="4265">
                  <c:v>440</c:v>
                </c:pt>
                <c:pt idx="4266">
                  <c:v>440</c:v>
                </c:pt>
                <c:pt idx="4267">
                  <c:v>440</c:v>
                </c:pt>
                <c:pt idx="4268">
                  <c:v>440</c:v>
                </c:pt>
                <c:pt idx="4269">
                  <c:v>440</c:v>
                </c:pt>
                <c:pt idx="4270">
                  <c:v>440</c:v>
                </c:pt>
                <c:pt idx="4271">
                  <c:v>440</c:v>
                </c:pt>
                <c:pt idx="4272">
                  <c:v>440</c:v>
                </c:pt>
                <c:pt idx="4273">
                  <c:v>440</c:v>
                </c:pt>
                <c:pt idx="4274">
                  <c:v>440</c:v>
                </c:pt>
                <c:pt idx="4275">
                  <c:v>440</c:v>
                </c:pt>
                <c:pt idx="4276">
                  <c:v>440</c:v>
                </c:pt>
                <c:pt idx="4277">
                  <c:v>440</c:v>
                </c:pt>
                <c:pt idx="4278">
                  <c:v>440</c:v>
                </c:pt>
                <c:pt idx="4279">
                  <c:v>440</c:v>
                </c:pt>
                <c:pt idx="4280">
                  <c:v>440</c:v>
                </c:pt>
                <c:pt idx="4281">
                  <c:v>440</c:v>
                </c:pt>
                <c:pt idx="4282">
                  <c:v>440</c:v>
                </c:pt>
                <c:pt idx="4283">
                  <c:v>440</c:v>
                </c:pt>
                <c:pt idx="4284">
                  <c:v>440</c:v>
                </c:pt>
                <c:pt idx="4285">
                  <c:v>440</c:v>
                </c:pt>
                <c:pt idx="4286">
                  <c:v>440</c:v>
                </c:pt>
                <c:pt idx="4287">
                  <c:v>440</c:v>
                </c:pt>
                <c:pt idx="4288">
                  <c:v>440</c:v>
                </c:pt>
                <c:pt idx="4289">
                  <c:v>440</c:v>
                </c:pt>
                <c:pt idx="4290">
                  <c:v>440</c:v>
                </c:pt>
                <c:pt idx="4291">
                  <c:v>440</c:v>
                </c:pt>
                <c:pt idx="4292">
                  <c:v>440</c:v>
                </c:pt>
                <c:pt idx="4293">
                  <c:v>440</c:v>
                </c:pt>
                <c:pt idx="4294">
                  <c:v>440</c:v>
                </c:pt>
                <c:pt idx="4295">
                  <c:v>440</c:v>
                </c:pt>
                <c:pt idx="4296">
                  <c:v>440</c:v>
                </c:pt>
                <c:pt idx="4297">
                  <c:v>440</c:v>
                </c:pt>
                <c:pt idx="4298">
                  <c:v>440</c:v>
                </c:pt>
                <c:pt idx="4299">
                  <c:v>440</c:v>
                </c:pt>
                <c:pt idx="4300">
                  <c:v>440</c:v>
                </c:pt>
                <c:pt idx="4301">
                  <c:v>440</c:v>
                </c:pt>
                <c:pt idx="4302">
                  <c:v>440</c:v>
                </c:pt>
                <c:pt idx="4303">
                  <c:v>440</c:v>
                </c:pt>
                <c:pt idx="4304">
                  <c:v>440</c:v>
                </c:pt>
                <c:pt idx="4305">
                  <c:v>440</c:v>
                </c:pt>
                <c:pt idx="4306">
                  <c:v>440</c:v>
                </c:pt>
                <c:pt idx="4307">
                  <c:v>440</c:v>
                </c:pt>
                <c:pt idx="4308">
                  <c:v>440</c:v>
                </c:pt>
                <c:pt idx="4309">
                  <c:v>440</c:v>
                </c:pt>
                <c:pt idx="4310">
                  <c:v>440</c:v>
                </c:pt>
                <c:pt idx="4311">
                  <c:v>440</c:v>
                </c:pt>
                <c:pt idx="4312">
                  <c:v>440</c:v>
                </c:pt>
                <c:pt idx="4313">
                  <c:v>440</c:v>
                </c:pt>
                <c:pt idx="4314">
                  <c:v>440</c:v>
                </c:pt>
                <c:pt idx="4315">
                  <c:v>440</c:v>
                </c:pt>
                <c:pt idx="4316">
                  <c:v>440</c:v>
                </c:pt>
                <c:pt idx="4317">
                  <c:v>440</c:v>
                </c:pt>
                <c:pt idx="4318">
                  <c:v>440</c:v>
                </c:pt>
                <c:pt idx="4319">
                  <c:v>440</c:v>
                </c:pt>
                <c:pt idx="4320">
                  <c:v>440</c:v>
                </c:pt>
                <c:pt idx="4321">
                  <c:v>440</c:v>
                </c:pt>
                <c:pt idx="4322">
                  <c:v>440</c:v>
                </c:pt>
                <c:pt idx="4323">
                  <c:v>440</c:v>
                </c:pt>
                <c:pt idx="4324">
                  <c:v>440</c:v>
                </c:pt>
                <c:pt idx="4325">
                  <c:v>440</c:v>
                </c:pt>
                <c:pt idx="4326">
                  <c:v>440</c:v>
                </c:pt>
                <c:pt idx="4327">
                  <c:v>440</c:v>
                </c:pt>
                <c:pt idx="4328">
                  <c:v>440</c:v>
                </c:pt>
                <c:pt idx="4329">
                  <c:v>440</c:v>
                </c:pt>
                <c:pt idx="4330">
                  <c:v>440</c:v>
                </c:pt>
                <c:pt idx="4331">
                  <c:v>440</c:v>
                </c:pt>
                <c:pt idx="4332">
                  <c:v>440</c:v>
                </c:pt>
                <c:pt idx="4333">
                  <c:v>440</c:v>
                </c:pt>
                <c:pt idx="4334">
                  <c:v>440</c:v>
                </c:pt>
                <c:pt idx="4335">
                  <c:v>440</c:v>
                </c:pt>
                <c:pt idx="4336">
                  <c:v>440</c:v>
                </c:pt>
                <c:pt idx="4337">
                  <c:v>440</c:v>
                </c:pt>
                <c:pt idx="4338">
                  <c:v>440</c:v>
                </c:pt>
                <c:pt idx="4339">
                  <c:v>440</c:v>
                </c:pt>
                <c:pt idx="4340">
                  <c:v>440</c:v>
                </c:pt>
                <c:pt idx="4341">
                  <c:v>440</c:v>
                </c:pt>
                <c:pt idx="4342">
                  <c:v>440</c:v>
                </c:pt>
                <c:pt idx="4343">
                  <c:v>440</c:v>
                </c:pt>
                <c:pt idx="4344">
                  <c:v>440</c:v>
                </c:pt>
                <c:pt idx="4345">
                  <c:v>440</c:v>
                </c:pt>
                <c:pt idx="4346">
                  <c:v>440</c:v>
                </c:pt>
                <c:pt idx="4347">
                  <c:v>440</c:v>
                </c:pt>
                <c:pt idx="4348">
                  <c:v>440</c:v>
                </c:pt>
                <c:pt idx="4349">
                  <c:v>440</c:v>
                </c:pt>
                <c:pt idx="4350">
                  <c:v>440</c:v>
                </c:pt>
                <c:pt idx="4351">
                  <c:v>440</c:v>
                </c:pt>
                <c:pt idx="4352">
                  <c:v>440</c:v>
                </c:pt>
                <c:pt idx="4353">
                  <c:v>440</c:v>
                </c:pt>
                <c:pt idx="4354">
                  <c:v>440</c:v>
                </c:pt>
                <c:pt idx="4355">
                  <c:v>440</c:v>
                </c:pt>
                <c:pt idx="4356">
                  <c:v>440</c:v>
                </c:pt>
                <c:pt idx="4357">
                  <c:v>440</c:v>
                </c:pt>
                <c:pt idx="4358">
                  <c:v>440</c:v>
                </c:pt>
                <c:pt idx="4359">
                  <c:v>440</c:v>
                </c:pt>
                <c:pt idx="4360">
                  <c:v>440</c:v>
                </c:pt>
                <c:pt idx="4361">
                  <c:v>440</c:v>
                </c:pt>
                <c:pt idx="4362">
                  <c:v>440</c:v>
                </c:pt>
                <c:pt idx="4363">
                  <c:v>440</c:v>
                </c:pt>
                <c:pt idx="4364">
                  <c:v>440</c:v>
                </c:pt>
                <c:pt idx="4365">
                  <c:v>440</c:v>
                </c:pt>
                <c:pt idx="4366">
                  <c:v>440</c:v>
                </c:pt>
                <c:pt idx="4367">
                  <c:v>440</c:v>
                </c:pt>
                <c:pt idx="4368">
                  <c:v>440</c:v>
                </c:pt>
                <c:pt idx="4369">
                  <c:v>440</c:v>
                </c:pt>
                <c:pt idx="4370">
                  <c:v>440</c:v>
                </c:pt>
                <c:pt idx="4371">
                  <c:v>440</c:v>
                </c:pt>
                <c:pt idx="4372">
                  <c:v>440</c:v>
                </c:pt>
                <c:pt idx="4373">
                  <c:v>440</c:v>
                </c:pt>
                <c:pt idx="4374">
                  <c:v>440</c:v>
                </c:pt>
                <c:pt idx="4375">
                  <c:v>440</c:v>
                </c:pt>
                <c:pt idx="4376">
                  <c:v>440</c:v>
                </c:pt>
                <c:pt idx="4377">
                  <c:v>440</c:v>
                </c:pt>
                <c:pt idx="4378">
                  <c:v>440</c:v>
                </c:pt>
                <c:pt idx="4379">
                  <c:v>440</c:v>
                </c:pt>
                <c:pt idx="4380">
                  <c:v>440</c:v>
                </c:pt>
                <c:pt idx="4381">
                  <c:v>440</c:v>
                </c:pt>
                <c:pt idx="4382">
                  <c:v>440</c:v>
                </c:pt>
                <c:pt idx="4383">
                  <c:v>440</c:v>
                </c:pt>
                <c:pt idx="4384">
                  <c:v>440</c:v>
                </c:pt>
                <c:pt idx="4385">
                  <c:v>440</c:v>
                </c:pt>
                <c:pt idx="4386">
                  <c:v>440</c:v>
                </c:pt>
                <c:pt idx="4387">
                  <c:v>440</c:v>
                </c:pt>
                <c:pt idx="4388">
                  <c:v>440</c:v>
                </c:pt>
                <c:pt idx="4389">
                  <c:v>440</c:v>
                </c:pt>
                <c:pt idx="4390">
                  <c:v>440</c:v>
                </c:pt>
                <c:pt idx="4391">
                  <c:v>440</c:v>
                </c:pt>
                <c:pt idx="4392">
                  <c:v>440</c:v>
                </c:pt>
                <c:pt idx="4393">
                  <c:v>440</c:v>
                </c:pt>
                <c:pt idx="4394">
                  <c:v>440</c:v>
                </c:pt>
                <c:pt idx="4395">
                  <c:v>440</c:v>
                </c:pt>
                <c:pt idx="4396">
                  <c:v>440</c:v>
                </c:pt>
                <c:pt idx="4397">
                  <c:v>440</c:v>
                </c:pt>
                <c:pt idx="4398">
                  <c:v>440</c:v>
                </c:pt>
                <c:pt idx="4399">
                  <c:v>440</c:v>
                </c:pt>
                <c:pt idx="4400">
                  <c:v>440</c:v>
                </c:pt>
                <c:pt idx="4401">
                  <c:v>440</c:v>
                </c:pt>
                <c:pt idx="4402">
                  <c:v>440</c:v>
                </c:pt>
                <c:pt idx="4403">
                  <c:v>440</c:v>
                </c:pt>
                <c:pt idx="4404">
                  <c:v>440</c:v>
                </c:pt>
                <c:pt idx="4405">
                  <c:v>440</c:v>
                </c:pt>
                <c:pt idx="4406">
                  <c:v>440</c:v>
                </c:pt>
                <c:pt idx="4407">
                  <c:v>440</c:v>
                </c:pt>
                <c:pt idx="4408">
                  <c:v>440</c:v>
                </c:pt>
                <c:pt idx="4409">
                  <c:v>440</c:v>
                </c:pt>
                <c:pt idx="4410">
                  <c:v>440</c:v>
                </c:pt>
                <c:pt idx="4411">
                  <c:v>440</c:v>
                </c:pt>
                <c:pt idx="4412">
                  <c:v>440</c:v>
                </c:pt>
                <c:pt idx="4413">
                  <c:v>440</c:v>
                </c:pt>
                <c:pt idx="4414">
                  <c:v>440</c:v>
                </c:pt>
                <c:pt idx="4415">
                  <c:v>440</c:v>
                </c:pt>
                <c:pt idx="4416">
                  <c:v>440</c:v>
                </c:pt>
                <c:pt idx="4417">
                  <c:v>440</c:v>
                </c:pt>
                <c:pt idx="4418">
                  <c:v>440</c:v>
                </c:pt>
                <c:pt idx="4419">
                  <c:v>440</c:v>
                </c:pt>
                <c:pt idx="4420">
                  <c:v>440</c:v>
                </c:pt>
                <c:pt idx="4421">
                  <c:v>440</c:v>
                </c:pt>
                <c:pt idx="4422">
                  <c:v>440</c:v>
                </c:pt>
                <c:pt idx="4423">
                  <c:v>440</c:v>
                </c:pt>
                <c:pt idx="4424">
                  <c:v>440</c:v>
                </c:pt>
                <c:pt idx="4425">
                  <c:v>440</c:v>
                </c:pt>
                <c:pt idx="4426">
                  <c:v>440</c:v>
                </c:pt>
                <c:pt idx="4427">
                  <c:v>440</c:v>
                </c:pt>
                <c:pt idx="4428">
                  <c:v>440</c:v>
                </c:pt>
                <c:pt idx="4429">
                  <c:v>440</c:v>
                </c:pt>
                <c:pt idx="4430">
                  <c:v>440</c:v>
                </c:pt>
                <c:pt idx="4431">
                  <c:v>440</c:v>
                </c:pt>
                <c:pt idx="4432">
                  <c:v>440</c:v>
                </c:pt>
                <c:pt idx="4433">
                  <c:v>440</c:v>
                </c:pt>
                <c:pt idx="4434">
                  <c:v>440</c:v>
                </c:pt>
                <c:pt idx="4435">
                  <c:v>440</c:v>
                </c:pt>
                <c:pt idx="4436">
                  <c:v>440</c:v>
                </c:pt>
                <c:pt idx="4437">
                  <c:v>440</c:v>
                </c:pt>
                <c:pt idx="4438">
                  <c:v>440</c:v>
                </c:pt>
                <c:pt idx="4439">
                  <c:v>440</c:v>
                </c:pt>
                <c:pt idx="4440">
                  <c:v>440</c:v>
                </c:pt>
                <c:pt idx="4441">
                  <c:v>440</c:v>
                </c:pt>
                <c:pt idx="4442">
                  <c:v>440</c:v>
                </c:pt>
                <c:pt idx="4443">
                  <c:v>440</c:v>
                </c:pt>
                <c:pt idx="4444">
                  <c:v>440</c:v>
                </c:pt>
                <c:pt idx="4445">
                  <c:v>440</c:v>
                </c:pt>
                <c:pt idx="4446">
                  <c:v>440</c:v>
                </c:pt>
                <c:pt idx="4447">
                  <c:v>440</c:v>
                </c:pt>
                <c:pt idx="4448">
                  <c:v>440</c:v>
                </c:pt>
                <c:pt idx="4449">
                  <c:v>440</c:v>
                </c:pt>
                <c:pt idx="4450">
                  <c:v>440</c:v>
                </c:pt>
                <c:pt idx="4451">
                  <c:v>440</c:v>
                </c:pt>
                <c:pt idx="4452">
                  <c:v>440</c:v>
                </c:pt>
                <c:pt idx="4453">
                  <c:v>440</c:v>
                </c:pt>
                <c:pt idx="4454">
                  <c:v>440</c:v>
                </c:pt>
                <c:pt idx="4455">
                  <c:v>440</c:v>
                </c:pt>
                <c:pt idx="4456">
                  <c:v>440</c:v>
                </c:pt>
                <c:pt idx="4457">
                  <c:v>440</c:v>
                </c:pt>
                <c:pt idx="4458">
                  <c:v>440</c:v>
                </c:pt>
                <c:pt idx="4459">
                  <c:v>440</c:v>
                </c:pt>
                <c:pt idx="4460">
                  <c:v>440</c:v>
                </c:pt>
                <c:pt idx="4461">
                  <c:v>440</c:v>
                </c:pt>
                <c:pt idx="4462">
                  <c:v>440</c:v>
                </c:pt>
                <c:pt idx="4463">
                  <c:v>440</c:v>
                </c:pt>
                <c:pt idx="4464">
                  <c:v>440</c:v>
                </c:pt>
                <c:pt idx="4465">
                  <c:v>440</c:v>
                </c:pt>
                <c:pt idx="4466">
                  <c:v>440</c:v>
                </c:pt>
                <c:pt idx="4467">
                  <c:v>440</c:v>
                </c:pt>
                <c:pt idx="4468">
                  <c:v>440</c:v>
                </c:pt>
                <c:pt idx="4469">
                  <c:v>440</c:v>
                </c:pt>
                <c:pt idx="4470">
                  <c:v>440</c:v>
                </c:pt>
                <c:pt idx="4471">
                  <c:v>440</c:v>
                </c:pt>
                <c:pt idx="4472">
                  <c:v>440</c:v>
                </c:pt>
                <c:pt idx="4473">
                  <c:v>440</c:v>
                </c:pt>
                <c:pt idx="4474">
                  <c:v>440</c:v>
                </c:pt>
                <c:pt idx="4475">
                  <c:v>440</c:v>
                </c:pt>
                <c:pt idx="4476">
                  <c:v>440</c:v>
                </c:pt>
                <c:pt idx="4477">
                  <c:v>440</c:v>
                </c:pt>
                <c:pt idx="4478">
                  <c:v>440</c:v>
                </c:pt>
                <c:pt idx="4479">
                  <c:v>440</c:v>
                </c:pt>
                <c:pt idx="4480">
                  <c:v>440</c:v>
                </c:pt>
                <c:pt idx="4481">
                  <c:v>440</c:v>
                </c:pt>
                <c:pt idx="4482">
                  <c:v>440</c:v>
                </c:pt>
                <c:pt idx="4483">
                  <c:v>440</c:v>
                </c:pt>
                <c:pt idx="4484">
                  <c:v>440</c:v>
                </c:pt>
                <c:pt idx="4485">
                  <c:v>440</c:v>
                </c:pt>
                <c:pt idx="4486">
                  <c:v>440</c:v>
                </c:pt>
                <c:pt idx="4487">
                  <c:v>440</c:v>
                </c:pt>
                <c:pt idx="4488">
                  <c:v>440</c:v>
                </c:pt>
                <c:pt idx="4489">
                  <c:v>440</c:v>
                </c:pt>
                <c:pt idx="4490">
                  <c:v>440</c:v>
                </c:pt>
                <c:pt idx="4491">
                  <c:v>440</c:v>
                </c:pt>
                <c:pt idx="4492">
                  <c:v>440</c:v>
                </c:pt>
                <c:pt idx="4493">
                  <c:v>440</c:v>
                </c:pt>
                <c:pt idx="4494">
                  <c:v>440</c:v>
                </c:pt>
                <c:pt idx="4495">
                  <c:v>440</c:v>
                </c:pt>
                <c:pt idx="4496">
                  <c:v>440</c:v>
                </c:pt>
                <c:pt idx="4497">
                  <c:v>440</c:v>
                </c:pt>
                <c:pt idx="4498">
                  <c:v>440</c:v>
                </c:pt>
                <c:pt idx="4499">
                  <c:v>440</c:v>
                </c:pt>
                <c:pt idx="4500">
                  <c:v>440</c:v>
                </c:pt>
                <c:pt idx="4501">
                  <c:v>440</c:v>
                </c:pt>
                <c:pt idx="4502">
                  <c:v>440</c:v>
                </c:pt>
                <c:pt idx="4503">
                  <c:v>440</c:v>
                </c:pt>
                <c:pt idx="4504">
                  <c:v>440</c:v>
                </c:pt>
                <c:pt idx="4505">
                  <c:v>440</c:v>
                </c:pt>
                <c:pt idx="4506">
                  <c:v>440</c:v>
                </c:pt>
                <c:pt idx="4507">
                  <c:v>440</c:v>
                </c:pt>
                <c:pt idx="4508">
                  <c:v>440</c:v>
                </c:pt>
                <c:pt idx="4509">
                  <c:v>440</c:v>
                </c:pt>
                <c:pt idx="4510">
                  <c:v>440</c:v>
                </c:pt>
                <c:pt idx="4511">
                  <c:v>440</c:v>
                </c:pt>
                <c:pt idx="4512">
                  <c:v>440</c:v>
                </c:pt>
                <c:pt idx="4513">
                  <c:v>440</c:v>
                </c:pt>
                <c:pt idx="4514">
                  <c:v>440</c:v>
                </c:pt>
                <c:pt idx="4515">
                  <c:v>440</c:v>
                </c:pt>
                <c:pt idx="4516">
                  <c:v>440</c:v>
                </c:pt>
                <c:pt idx="4517">
                  <c:v>440</c:v>
                </c:pt>
                <c:pt idx="4518">
                  <c:v>440</c:v>
                </c:pt>
                <c:pt idx="4519">
                  <c:v>440</c:v>
                </c:pt>
                <c:pt idx="4520">
                  <c:v>440</c:v>
                </c:pt>
                <c:pt idx="4521">
                  <c:v>440</c:v>
                </c:pt>
                <c:pt idx="4522">
                  <c:v>440</c:v>
                </c:pt>
                <c:pt idx="4523">
                  <c:v>440</c:v>
                </c:pt>
                <c:pt idx="4524">
                  <c:v>440</c:v>
                </c:pt>
                <c:pt idx="4525">
                  <c:v>440</c:v>
                </c:pt>
                <c:pt idx="4526">
                  <c:v>440</c:v>
                </c:pt>
                <c:pt idx="4527">
                  <c:v>440</c:v>
                </c:pt>
                <c:pt idx="4528">
                  <c:v>440</c:v>
                </c:pt>
                <c:pt idx="4529">
                  <c:v>440</c:v>
                </c:pt>
                <c:pt idx="4530">
                  <c:v>440</c:v>
                </c:pt>
                <c:pt idx="4531">
                  <c:v>440</c:v>
                </c:pt>
                <c:pt idx="4532">
                  <c:v>440</c:v>
                </c:pt>
                <c:pt idx="4533">
                  <c:v>440</c:v>
                </c:pt>
                <c:pt idx="4534">
                  <c:v>440</c:v>
                </c:pt>
                <c:pt idx="4535">
                  <c:v>440</c:v>
                </c:pt>
                <c:pt idx="4536">
                  <c:v>440</c:v>
                </c:pt>
                <c:pt idx="4537">
                  <c:v>440</c:v>
                </c:pt>
                <c:pt idx="4538">
                  <c:v>440</c:v>
                </c:pt>
                <c:pt idx="4539">
                  <c:v>440</c:v>
                </c:pt>
                <c:pt idx="4540">
                  <c:v>440</c:v>
                </c:pt>
                <c:pt idx="4541">
                  <c:v>440</c:v>
                </c:pt>
                <c:pt idx="4542">
                  <c:v>440</c:v>
                </c:pt>
                <c:pt idx="4543">
                  <c:v>440</c:v>
                </c:pt>
                <c:pt idx="4544">
                  <c:v>440</c:v>
                </c:pt>
                <c:pt idx="4545">
                  <c:v>440</c:v>
                </c:pt>
                <c:pt idx="4546">
                  <c:v>440</c:v>
                </c:pt>
                <c:pt idx="4547">
                  <c:v>440</c:v>
                </c:pt>
                <c:pt idx="4548">
                  <c:v>440</c:v>
                </c:pt>
                <c:pt idx="4549">
                  <c:v>440</c:v>
                </c:pt>
                <c:pt idx="4550">
                  <c:v>440</c:v>
                </c:pt>
                <c:pt idx="4551">
                  <c:v>440</c:v>
                </c:pt>
                <c:pt idx="4552">
                  <c:v>440</c:v>
                </c:pt>
                <c:pt idx="4553">
                  <c:v>440</c:v>
                </c:pt>
                <c:pt idx="4554">
                  <c:v>440</c:v>
                </c:pt>
                <c:pt idx="4555">
                  <c:v>440</c:v>
                </c:pt>
                <c:pt idx="4556">
                  <c:v>440</c:v>
                </c:pt>
                <c:pt idx="4557">
                  <c:v>440</c:v>
                </c:pt>
                <c:pt idx="4558">
                  <c:v>440</c:v>
                </c:pt>
                <c:pt idx="4559">
                  <c:v>440</c:v>
                </c:pt>
                <c:pt idx="4560">
                  <c:v>440</c:v>
                </c:pt>
                <c:pt idx="4561">
                  <c:v>440</c:v>
                </c:pt>
                <c:pt idx="4562">
                  <c:v>440</c:v>
                </c:pt>
                <c:pt idx="4563">
                  <c:v>440</c:v>
                </c:pt>
                <c:pt idx="4564">
                  <c:v>440</c:v>
                </c:pt>
                <c:pt idx="4565">
                  <c:v>440</c:v>
                </c:pt>
                <c:pt idx="4566">
                  <c:v>440</c:v>
                </c:pt>
                <c:pt idx="4567">
                  <c:v>440</c:v>
                </c:pt>
                <c:pt idx="4568">
                  <c:v>440</c:v>
                </c:pt>
                <c:pt idx="4569">
                  <c:v>440</c:v>
                </c:pt>
                <c:pt idx="4570">
                  <c:v>440</c:v>
                </c:pt>
                <c:pt idx="4571">
                  <c:v>440</c:v>
                </c:pt>
                <c:pt idx="4572">
                  <c:v>440</c:v>
                </c:pt>
                <c:pt idx="4573">
                  <c:v>440</c:v>
                </c:pt>
                <c:pt idx="4574">
                  <c:v>440</c:v>
                </c:pt>
                <c:pt idx="4575">
                  <c:v>440</c:v>
                </c:pt>
                <c:pt idx="4576">
                  <c:v>440</c:v>
                </c:pt>
                <c:pt idx="4577">
                  <c:v>440</c:v>
                </c:pt>
                <c:pt idx="4578">
                  <c:v>440</c:v>
                </c:pt>
                <c:pt idx="4579">
                  <c:v>440</c:v>
                </c:pt>
                <c:pt idx="4580">
                  <c:v>440</c:v>
                </c:pt>
                <c:pt idx="4581">
                  <c:v>440</c:v>
                </c:pt>
                <c:pt idx="4582">
                  <c:v>440</c:v>
                </c:pt>
                <c:pt idx="4583">
                  <c:v>440</c:v>
                </c:pt>
                <c:pt idx="4584">
                  <c:v>440</c:v>
                </c:pt>
                <c:pt idx="4585">
                  <c:v>440</c:v>
                </c:pt>
                <c:pt idx="4586">
                  <c:v>440</c:v>
                </c:pt>
                <c:pt idx="4587">
                  <c:v>440</c:v>
                </c:pt>
                <c:pt idx="4588">
                  <c:v>440</c:v>
                </c:pt>
                <c:pt idx="4589">
                  <c:v>440</c:v>
                </c:pt>
                <c:pt idx="4590">
                  <c:v>440</c:v>
                </c:pt>
                <c:pt idx="4591">
                  <c:v>440</c:v>
                </c:pt>
                <c:pt idx="4592">
                  <c:v>440</c:v>
                </c:pt>
                <c:pt idx="4593">
                  <c:v>440</c:v>
                </c:pt>
                <c:pt idx="4594">
                  <c:v>440</c:v>
                </c:pt>
                <c:pt idx="4595">
                  <c:v>440</c:v>
                </c:pt>
                <c:pt idx="4596">
                  <c:v>440</c:v>
                </c:pt>
                <c:pt idx="4597">
                  <c:v>440</c:v>
                </c:pt>
                <c:pt idx="4598">
                  <c:v>440</c:v>
                </c:pt>
                <c:pt idx="4599">
                  <c:v>440</c:v>
                </c:pt>
                <c:pt idx="4600">
                  <c:v>440</c:v>
                </c:pt>
                <c:pt idx="4601">
                  <c:v>440</c:v>
                </c:pt>
                <c:pt idx="4602">
                  <c:v>440</c:v>
                </c:pt>
                <c:pt idx="4603">
                  <c:v>440</c:v>
                </c:pt>
                <c:pt idx="4604">
                  <c:v>440</c:v>
                </c:pt>
                <c:pt idx="4605">
                  <c:v>440</c:v>
                </c:pt>
                <c:pt idx="4606">
                  <c:v>440</c:v>
                </c:pt>
                <c:pt idx="4607">
                  <c:v>440</c:v>
                </c:pt>
                <c:pt idx="4608">
                  <c:v>440</c:v>
                </c:pt>
                <c:pt idx="4609">
                  <c:v>440</c:v>
                </c:pt>
                <c:pt idx="4610">
                  <c:v>440</c:v>
                </c:pt>
                <c:pt idx="4611">
                  <c:v>440</c:v>
                </c:pt>
                <c:pt idx="4612">
                  <c:v>440</c:v>
                </c:pt>
                <c:pt idx="4613">
                  <c:v>440</c:v>
                </c:pt>
                <c:pt idx="4614">
                  <c:v>440</c:v>
                </c:pt>
                <c:pt idx="4615">
                  <c:v>440</c:v>
                </c:pt>
                <c:pt idx="4616">
                  <c:v>440</c:v>
                </c:pt>
                <c:pt idx="4617">
                  <c:v>440</c:v>
                </c:pt>
                <c:pt idx="4618">
                  <c:v>440</c:v>
                </c:pt>
                <c:pt idx="4619">
                  <c:v>440</c:v>
                </c:pt>
                <c:pt idx="4620">
                  <c:v>440</c:v>
                </c:pt>
                <c:pt idx="4621">
                  <c:v>440</c:v>
                </c:pt>
                <c:pt idx="4622">
                  <c:v>440</c:v>
                </c:pt>
                <c:pt idx="4623">
                  <c:v>440</c:v>
                </c:pt>
                <c:pt idx="4624">
                  <c:v>440</c:v>
                </c:pt>
                <c:pt idx="4625">
                  <c:v>440</c:v>
                </c:pt>
                <c:pt idx="4626">
                  <c:v>440</c:v>
                </c:pt>
                <c:pt idx="4627">
                  <c:v>440</c:v>
                </c:pt>
                <c:pt idx="4628">
                  <c:v>440</c:v>
                </c:pt>
                <c:pt idx="4629">
                  <c:v>440</c:v>
                </c:pt>
                <c:pt idx="4630">
                  <c:v>440</c:v>
                </c:pt>
                <c:pt idx="4631">
                  <c:v>440</c:v>
                </c:pt>
                <c:pt idx="4632">
                  <c:v>440</c:v>
                </c:pt>
                <c:pt idx="4633">
                  <c:v>440</c:v>
                </c:pt>
                <c:pt idx="4634">
                  <c:v>440</c:v>
                </c:pt>
                <c:pt idx="4635">
                  <c:v>440</c:v>
                </c:pt>
                <c:pt idx="4636">
                  <c:v>440</c:v>
                </c:pt>
                <c:pt idx="4637">
                  <c:v>440</c:v>
                </c:pt>
                <c:pt idx="4638">
                  <c:v>440</c:v>
                </c:pt>
                <c:pt idx="4639">
                  <c:v>440</c:v>
                </c:pt>
                <c:pt idx="4640">
                  <c:v>440</c:v>
                </c:pt>
                <c:pt idx="4641">
                  <c:v>440</c:v>
                </c:pt>
                <c:pt idx="4642">
                  <c:v>440</c:v>
                </c:pt>
                <c:pt idx="4643">
                  <c:v>440</c:v>
                </c:pt>
                <c:pt idx="4644">
                  <c:v>440</c:v>
                </c:pt>
                <c:pt idx="4645">
                  <c:v>440</c:v>
                </c:pt>
                <c:pt idx="4646">
                  <c:v>440</c:v>
                </c:pt>
                <c:pt idx="4647">
                  <c:v>440</c:v>
                </c:pt>
                <c:pt idx="4648">
                  <c:v>440</c:v>
                </c:pt>
                <c:pt idx="4649">
                  <c:v>440</c:v>
                </c:pt>
                <c:pt idx="4650">
                  <c:v>440</c:v>
                </c:pt>
                <c:pt idx="4651">
                  <c:v>440</c:v>
                </c:pt>
                <c:pt idx="4652">
                  <c:v>440</c:v>
                </c:pt>
                <c:pt idx="4653">
                  <c:v>440</c:v>
                </c:pt>
                <c:pt idx="4654">
                  <c:v>440</c:v>
                </c:pt>
                <c:pt idx="4655">
                  <c:v>440</c:v>
                </c:pt>
                <c:pt idx="4656">
                  <c:v>440</c:v>
                </c:pt>
                <c:pt idx="4657">
                  <c:v>440</c:v>
                </c:pt>
                <c:pt idx="4658">
                  <c:v>440</c:v>
                </c:pt>
                <c:pt idx="4659">
                  <c:v>440</c:v>
                </c:pt>
                <c:pt idx="4660">
                  <c:v>440</c:v>
                </c:pt>
                <c:pt idx="4661">
                  <c:v>440</c:v>
                </c:pt>
                <c:pt idx="4662">
                  <c:v>440</c:v>
                </c:pt>
                <c:pt idx="4663">
                  <c:v>440</c:v>
                </c:pt>
                <c:pt idx="4664">
                  <c:v>440</c:v>
                </c:pt>
                <c:pt idx="4665">
                  <c:v>440</c:v>
                </c:pt>
                <c:pt idx="4666">
                  <c:v>440</c:v>
                </c:pt>
                <c:pt idx="4667">
                  <c:v>440</c:v>
                </c:pt>
                <c:pt idx="4668">
                  <c:v>440</c:v>
                </c:pt>
                <c:pt idx="4669">
                  <c:v>440</c:v>
                </c:pt>
                <c:pt idx="4670">
                  <c:v>440</c:v>
                </c:pt>
                <c:pt idx="4671">
                  <c:v>440</c:v>
                </c:pt>
                <c:pt idx="4672">
                  <c:v>440</c:v>
                </c:pt>
                <c:pt idx="4673">
                  <c:v>440</c:v>
                </c:pt>
                <c:pt idx="4674">
                  <c:v>440</c:v>
                </c:pt>
                <c:pt idx="4675">
                  <c:v>440</c:v>
                </c:pt>
                <c:pt idx="4676">
                  <c:v>440</c:v>
                </c:pt>
                <c:pt idx="4677">
                  <c:v>440</c:v>
                </c:pt>
                <c:pt idx="4678">
                  <c:v>440</c:v>
                </c:pt>
                <c:pt idx="4679">
                  <c:v>440</c:v>
                </c:pt>
                <c:pt idx="4680">
                  <c:v>440</c:v>
                </c:pt>
                <c:pt idx="4681">
                  <c:v>440</c:v>
                </c:pt>
                <c:pt idx="4682">
                  <c:v>440</c:v>
                </c:pt>
                <c:pt idx="4683">
                  <c:v>440</c:v>
                </c:pt>
                <c:pt idx="4684">
                  <c:v>440</c:v>
                </c:pt>
                <c:pt idx="4685">
                  <c:v>440</c:v>
                </c:pt>
                <c:pt idx="4686">
                  <c:v>440</c:v>
                </c:pt>
                <c:pt idx="4687">
                  <c:v>440</c:v>
                </c:pt>
                <c:pt idx="4688">
                  <c:v>440</c:v>
                </c:pt>
                <c:pt idx="4689">
                  <c:v>440</c:v>
                </c:pt>
                <c:pt idx="4690">
                  <c:v>440</c:v>
                </c:pt>
                <c:pt idx="4691">
                  <c:v>440</c:v>
                </c:pt>
                <c:pt idx="4692">
                  <c:v>440</c:v>
                </c:pt>
                <c:pt idx="4693">
                  <c:v>440</c:v>
                </c:pt>
                <c:pt idx="4694">
                  <c:v>440</c:v>
                </c:pt>
                <c:pt idx="4695">
                  <c:v>440</c:v>
                </c:pt>
                <c:pt idx="4696">
                  <c:v>440</c:v>
                </c:pt>
                <c:pt idx="4697">
                  <c:v>440</c:v>
                </c:pt>
                <c:pt idx="4698">
                  <c:v>440</c:v>
                </c:pt>
                <c:pt idx="4699">
                  <c:v>440</c:v>
                </c:pt>
                <c:pt idx="4700">
                  <c:v>440</c:v>
                </c:pt>
                <c:pt idx="4701">
                  <c:v>440</c:v>
                </c:pt>
                <c:pt idx="4702">
                  <c:v>440</c:v>
                </c:pt>
                <c:pt idx="4703">
                  <c:v>440</c:v>
                </c:pt>
                <c:pt idx="4704">
                  <c:v>440</c:v>
                </c:pt>
                <c:pt idx="4705">
                  <c:v>440</c:v>
                </c:pt>
                <c:pt idx="4706">
                  <c:v>440</c:v>
                </c:pt>
                <c:pt idx="4707">
                  <c:v>440</c:v>
                </c:pt>
                <c:pt idx="4708">
                  <c:v>440</c:v>
                </c:pt>
                <c:pt idx="4709">
                  <c:v>440</c:v>
                </c:pt>
                <c:pt idx="4710">
                  <c:v>440</c:v>
                </c:pt>
                <c:pt idx="4711">
                  <c:v>440</c:v>
                </c:pt>
                <c:pt idx="4712">
                  <c:v>440</c:v>
                </c:pt>
                <c:pt idx="4713">
                  <c:v>440</c:v>
                </c:pt>
                <c:pt idx="4714">
                  <c:v>440</c:v>
                </c:pt>
                <c:pt idx="4715">
                  <c:v>440</c:v>
                </c:pt>
                <c:pt idx="4716">
                  <c:v>440</c:v>
                </c:pt>
                <c:pt idx="4717">
                  <c:v>440</c:v>
                </c:pt>
                <c:pt idx="4718">
                  <c:v>440</c:v>
                </c:pt>
                <c:pt idx="4719">
                  <c:v>440</c:v>
                </c:pt>
                <c:pt idx="4720">
                  <c:v>440</c:v>
                </c:pt>
                <c:pt idx="4721">
                  <c:v>440</c:v>
                </c:pt>
                <c:pt idx="4722">
                  <c:v>440</c:v>
                </c:pt>
                <c:pt idx="4723">
                  <c:v>440</c:v>
                </c:pt>
                <c:pt idx="4724">
                  <c:v>440</c:v>
                </c:pt>
                <c:pt idx="4725">
                  <c:v>440</c:v>
                </c:pt>
                <c:pt idx="4726">
                  <c:v>440</c:v>
                </c:pt>
                <c:pt idx="4727">
                  <c:v>440</c:v>
                </c:pt>
                <c:pt idx="4728">
                  <c:v>440</c:v>
                </c:pt>
                <c:pt idx="4729">
                  <c:v>440</c:v>
                </c:pt>
                <c:pt idx="4730">
                  <c:v>440</c:v>
                </c:pt>
                <c:pt idx="4731">
                  <c:v>440</c:v>
                </c:pt>
                <c:pt idx="4732">
                  <c:v>440</c:v>
                </c:pt>
                <c:pt idx="4733">
                  <c:v>440</c:v>
                </c:pt>
                <c:pt idx="4734">
                  <c:v>440</c:v>
                </c:pt>
                <c:pt idx="4735">
                  <c:v>440</c:v>
                </c:pt>
                <c:pt idx="4736">
                  <c:v>440</c:v>
                </c:pt>
                <c:pt idx="4737">
                  <c:v>440</c:v>
                </c:pt>
                <c:pt idx="4738">
                  <c:v>440</c:v>
                </c:pt>
                <c:pt idx="4739">
                  <c:v>440</c:v>
                </c:pt>
                <c:pt idx="4740">
                  <c:v>440</c:v>
                </c:pt>
                <c:pt idx="4741">
                  <c:v>440</c:v>
                </c:pt>
                <c:pt idx="4742">
                  <c:v>440</c:v>
                </c:pt>
                <c:pt idx="4743">
                  <c:v>440</c:v>
                </c:pt>
                <c:pt idx="4744">
                  <c:v>440</c:v>
                </c:pt>
                <c:pt idx="4745">
                  <c:v>440</c:v>
                </c:pt>
                <c:pt idx="4746">
                  <c:v>440</c:v>
                </c:pt>
                <c:pt idx="4747">
                  <c:v>440</c:v>
                </c:pt>
                <c:pt idx="4748">
                  <c:v>440</c:v>
                </c:pt>
                <c:pt idx="4749">
                  <c:v>440</c:v>
                </c:pt>
                <c:pt idx="4750">
                  <c:v>440</c:v>
                </c:pt>
                <c:pt idx="4751">
                  <c:v>440</c:v>
                </c:pt>
                <c:pt idx="4752">
                  <c:v>440</c:v>
                </c:pt>
                <c:pt idx="4753">
                  <c:v>440</c:v>
                </c:pt>
                <c:pt idx="4754">
                  <c:v>440</c:v>
                </c:pt>
                <c:pt idx="4755">
                  <c:v>440</c:v>
                </c:pt>
                <c:pt idx="4756">
                  <c:v>440</c:v>
                </c:pt>
                <c:pt idx="4757">
                  <c:v>440</c:v>
                </c:pt>
                <c:pt idx="4758">
                  <c:v>440</c:v>
                </c:pt>
                <c:pt idx="4759">
                  <c:v>440</c:v>
                </c:pt>
                <c:pt idx="4760">
                  <c:v>440</c:v>
                </c:pt>
                <c:pt idx="4761">
                  <c:v>440</c:v>
                </c:pt>
                <c:pt idx="4762">
                  <c:v>440</c:v>
                </c:pt>
                <c:pt idx="4763">
                  <c:v>440</c:v>
                </c:pt>
                <c:pt idx="4764">
                  <c:v>440</c:v>
                </c:pt>
                <c:pt idx="4765">
                  <c:v>440</c:v>
                </c:pt>
                <c:pt idx="4766">
                  <c:v>440</c:v>
                </c:pt>
                <c:pt idx="4767">
                  <c:v>440</c:v>
                </c:pt>
                <c:pt idx="4768">
                  <c:v>440</c:v>
                </c:pt>
                <c:pt idx="4769">
                  <c:v>440</c:v>
                </c:pt>
                <c:pt idx="4770">
                  <c:v>440</c:v>
                </c:pt>
                <c:pt idx="4771">
                  <c:v>440</c:v>
                </c:pt>
                <c:pt idx="4772">
                  <c:v>440</c:v>
                </c:pt>
                <c:pt idx="4773">
                  <c:v>440</c:v>
                </c:pt>
                <c:pt idx="4774">
                  <c:v>440</c:v>
                </c:pt>
                <c:pt idx="4775">
                  <c:v>440</c:v>
                </c:pt>
                <c:pt idx="4776">
                  <c:v>440</c:v>
                </c:pt>
                <c:pt idx="4777">
                  <c:v>440</c:v>
                </c:pt>
                <c:pt idx="4778">
                  <c:v>440</c:v>
                </c:pt>
                <c:pt idx="4779">
                  <c:v>440</c:v>
                </c:pt>
                <c:pt idx="4780">
                  <c:v>440</c:v>
                </c:pt>
                <c:pt idx="4781">
                  <c:v>440</c:v>
                </c:pt>
                <c:pt idx="4782">
                  <c:v>440</c:v>
                </c:pt>
                <c:pt idx="4783">
                  <c:v>440</c:v>
                </c:pt>
                <c:pt idx="4784">
                  <c:v>440</c:v>
                </c:pt>
                <c:pt idx="4785">
                  <c:v>440</c:v>
                </c:pt>
                <c:pt idx="4786">
                  <c:v>440</c:v>
                </c:pt>
                <c:pt idx="4787">
                  <c:v>440</c:v>
                </c:pt>
                <c:pt idx="4788">
                  <c:v>440</c:v>
                </c:pt>
                <c:pt idx="4789">
                  <c:v>440</c:v>
                </c:pt>
                <c:pt idx="4790">
                  <c:v>440</c:v>
                </c:pt>
                <c:pt idx="4791">
                  <c:v>440</c:v>
                </c:pt>
                <c:pt idx="4792">
                  <c:v>440</c:v>
                </c:pt>
                <c:pt idx="4793">
                  <c:v>440</c:v>
                </c:pt>
                <c:pt idx="4794">
                  <c:v>440</c:v>
                </c:pt>
                <c:pt idx="4795">
                  <c:v>440</c:v>
                </c:pt>
                <c:pt idx="4796">
                  <c:v>440</c:v>
                </c:pt>
                <c:pt idx="4797">
                  <c:v>440</c:v>
                </c:pt>
                <c:pt idx="4798">
                  <c:v>440</c:v>
                </c:pt>
                <c:pt idx="4799">
                  <c:v>440</c:v>
                </c:pt>
                <c:pt idx="4800">
                  <c:v>440</c:v>
                </c:pt>
                <c:pt idx="4801">
                  <c:v>440</c:v>
                </c:pt>
                <c:pt idx="4802">
                  <c:v>440</c:v>
                </c:pt>
                <c:pt idx="4803">
                  <c:v>440</c:v>
                </c:pt>
                <c:pt idx="4804">
                  <c:v>440</c:v>
                </c:pt>
                <c:pt idx="4805">
                  <c:v>440</c:v>
                </c:pt>
                <c:pt idx="4806">
                  <c:v>440</c:v>
                </c:pt>
                <c:pt idx="4807">
                  <c:v>440</c:v>
                </c:pt>
                <c:pt idx="4808">
                  <c:v>440</c:v>
                </c:pt>
                <c:pt idx="4809">
                  <c:v>440</c:v>
                </c:pt>
                <c:pt idx="4810">
                  <c:v>440</c:v>
                </c:pt>
                <c:pt idx="4811">
                  <c:v>440</c:v>
                </c:pt>
                <c:pt idx="4812">
                  <c:v>440</c:v>
                </c:pt>
                <c:pt idx="4813">
                  <c:v>440</c:v>
                </c:pt>
                <c:pt idx="4814">
                  <c:v>440</c:v>
                </c:pt>
                <c:pt idx="4815">
                  <c:v>440</c:v>
                </c:pt>
                <c:pt idx="4816">
                  <c:v>440</c:v>
                </c:pt>
                <c:pt idx="4817">
                  <c:v>440</c:v>
                </c:pt>
                <c:pt idx="4818">
                  <c:v>440</c:v>
                </c:pt>
                <c:pt idx="4819">
                  <c:v>440</c:v>
                </c:pt>
                <c:pt idx="4820">
                  <c:v>440</c:v>
                </c:pt>
                <c:pt idx="4821">
                  <c:v>440</c:v>
                </c:pt>
                <c:pt idx="4822">
                  <c:v>440</c:v>
                </c:pt>
                <c:pt idx="4823">
                  <c:v>440</c:v>
                </c:pt>
                <c:pt idx="4824">
                  <c:v>440</c:v>
                </c:pt>
                <c:pt idx="4825">
                  <c:v>440</c:v>
                </c:pt>
                <c:pt idx="4826">
                  <c:v>440</c:v>
                </c:pt>
                <c:pt idx="4827">
                  <c:v>440</c:v>
                </c:pt>
                <c:pt idx="4828">
                  <c:v>440</c:v>
                </c:pt>
                <c:pt idx="4829">
                  <c:v>440</c:v>
                </c:pt>
                <c:pt idx="4830">
                  <c:v>440</c:v>
                </c:pt>
                <c:pt idx="4831">
                  <c:v>440</c:v>
                </c:pt>
                <c:pt idx="4832">
                  <c:v>440</c:v>
                </c:pt>
                <c:pt idx="4833">
                  <c:v>440</c:v>
                </c:pt>
                <c:pt idx="4834">
                  <c:v>440</c:v>
                </c:pt>
                <c:pt idx="4835">
                  <c:v>440</c:v>
                </c:pt>
                <c:pt idx="4836">
                  <c:v>440</c:v>
                </c:pt>
                <c:pt idx="4837">
                  <c:v>440</c:v>
                </c:pt>
                <c:pt idx="4838">
                  <c:v>440</c:v>
                </c:pt>
                <c:pt idx="4839">
                  <c:v>440</c:v>
                </c:pt>
                <c:pt idx="4840">
                  <c:v>440</c:v>
                </c:pt>
                <c:pt idx="4841">
                  <c:v>440</c:v>
                </c:pt>
                <c:pt idx="4842">
                  <c:v>440</c:v>
                </c:pt>
                <c:pt idx="4843">
                  <c:v>440</c:v>
                </c:pt>
                <c:pt idx="4844">
                  <c:v>440</c:v>
                </c:pt>
                <c:pt idx="4845">
                  <c:v>440</c:v>
                </c:pt>
                <c:pt idx="4846">
                  <c:v>440</c:v>
                </c:pt>
                <c:pt idx="4847">
                  <c:v>440</c:v>
                </c:pt>
                <c:pt idx="4848">
                  <c:v>440</c:v>
                </c:pt>
                <c:pt idx="4849">
                  <c:v>440</c:v>
                </c:pt>
                <c:pt idx="4850">
                  <c:v>440</c:v>
                </c:pt>
                <c:pt idx="4851">
                  <c:v>440</c:v>
                </c:pt>
                <c:pt idx="4852">
                  <c:v>440</c:v>
                </c:pt>
                <c:pt idx="4853">
                  <c:v>440</c:v>
                </c:pt>
                <c:pt idx="4854">
                  <c:v>440</c:v>
                </c:pt>
                <c:pt idx="4855">
                  <c:v>440</c:v>
                </c:pt>
                <c:pt idx="4856">
                  <c:v>440</c:v>
                </c:pt>
                <c:pt idx="4857">
                  <c:v>440</c:v>
                </c:pt>
                <c:pt idx="4858">
                  <c:v>440</c:v>
                </c:pt>
                <c:pt idx="4859">
                  <c:v>440</c:v>
                </c:pt>
                <c:pt idx="4860">
                  <c:v>440</c:v>
                </c:pt>
                <c:pt idx="4861">
                  <c:v>440</c:v>
                </c:pt>
                <c:pt idx="4862">
                  <c:v>440</c:v>
                </c:pt>
                <c:pt idx="4863">
                  <c:v>440</c:v>
                </c:pt>
                <c:pt idx="4864">
                  <c:v>440</c:v>
                </c:pt>
                <c:pt idx="4865">
                  <c:v>440</c:v>
                </c:pt>
                <c:pt idx="4866">
                  <c:v>440</c:v>
                </c:pt>
                <c:pt idx="4867">
                  <c:v>440</c:v>
                </c:pt>
                <c:pt idx="4868">
                  <c:v>440</c:v>
                </c:pt>
                <c:pt idx="4869">
                  <c:v>440</c:v>
                </c:pt>
                <c:pt idx="4870">
                  <c:v>440</c:v>
                </c:pt>
                <c:pt idx="4871">
                  <c:v>440</c:v>
                </c:pt>
                <c:pt idx="4872">
                  <c:v>440</c:v>
                </c:pt>
                <c:pt idx="4873">
                  <c:v>440</c:v>
                </c:pt>
                <c:pt idx="4874">
                  <c:v>440</c:v>
                </c:pt>
                <c:pt idx="4875">
                  <c:v>440</c:v>
                </c:pt>
                <c:pt idx="4876">
                  <c:v>440</c:v>
                </c:pt>
                <c:pt idx="4877">
                  <c:v>440</c:v>
                </c:pt>
                <c:pt idx="4878">
                  <c:v>440</c:v>
                </c:pt>
                <c:pt idx="4879">
                  <c:v>440</c:v>
                </c:pt>
                <c:pt idx="4880">
                  <c:v>440</c:v>
                </c:pt>
                <c:pt idx="4881">
                  <c:v>440</c:v>
                </c:pt>
                <c:pt idx="4882">
                  <c:v>440</c:v>
                </c:pt>
                <c:pt idx="4883">
                  <c:v>440</c:v>
                </c:pt>
                <c:pt idx="4884">
                  <c:v>440</c:v>
                </c:pt>
                <c:pt idx="4885">
                  <c:v>440</c:v>
                </c:pt>
                <c:pt idx="4886">
                  <c:v>440</c:v>
                </c:pt>
                <c:pt idx="4887">
                  <c:v>440</c:v>
                </c:pt>
                <c:pt idx="4888">
                  <c:v>440</c:v>
                </c:pt>
                <c:pt idx="4889">
                  <c:v>440</c:v>
                </c:pt>
                <c:pt idx="4890">
                  <c:v>440</c:v>
                </c:pt>
                <c:pt idx="4891">
                  <c:v>440</c:v>
                </c:pt>
                <c:pt idx="4892">
                  <c:v>440</c:v>
                </c:pt>
                <c:pt idx="4893">
                  <c:v>440</c:v>
                </c:pt>
                <c:pt idx="4894">
                  <c:v>440</c:v>
                </c:pt>
                <c:pt idx="4895">
                  <c:v>440</c:v>
                </c:pt>
                <c:pt idx="4896">
                  <c:v>440</c:v>
                </c:pt>
                <c:pt idx="4897">
                  <c:v>440</c:v>
                </c:pt>
                <c:pt idx="4898">
                  <c:v>440</c:v>
                </c:pt>
                <c:pt idx="4899">
                  <c:v>440</c:v>
                </c:pt>
                <c:pt idx="4900">
                  <c:v>440</c:v>
                </c:pt>
                <c:pt idx="4901">
                  <c:v>440</c:v>
                </c:pt>
                <c:pt idx="4902">
                  <c:v>440</c:v>
                </c:pt>
                <c:pt idx="4903">
                  <c:v>440</c:v>
                </c:pt>
                <c:pt idx="4904">
                  <c:v>440</c:v>
                </c:pt>
                <c:pt idx="4905">
                  <c:v>440</c:v>
                </c:pt>
                <c:pt idx="4906">
                  <c:v>440</c:v>
                </c:pt>
                <c:pt idx="4907">
                  <c:v>440</c:v>
                </c:pt>
                <c:pt idx="4908">
                  <c:v>440</c:v>
                </c:pt>
                <c:pt idx="4909">
                  <c:v>440</c:v>
                </c:pt>
                <c:pt idx="4910">
                  <c:v>440</c:v>
                </c:pt>
                <c:pt idx="4911">
                  <c:v>440</c:v>
                </c:pt>
                <c:pt idx="4912">
                  <c:v>440</c:v>
                </c:pt>
                <c:pt idx="4913">
                  <c:v>440</c:v>
                </c:pt>
                <c:pt idx="4914">
                  <c:v>440</c:v>
                </c:pt>
                <c:pt idx="4915">
                  <c:v>440</c:v>
                </c:pt>
                <c:pt idx="4916">
                  <c:v>440</c:v>
                </c:pt>
                <c:pt idx="4917">
                  <c:v>440</c:v>
                </c:pt>
                <c:pt idx="4918">
                  <c:v>440</c:v>
                </c:pt>
                <c:pt idx="4919">
                  <c:v>440</c:v>
                </c:pt>
                <c:pt idx="4920">
                  <c:v>440</c:v>
                </c:pt>
                <c:pt idx="4921">
                  <c:v>440</c:v>
                </c:pt>
                <c:pt idx="4922">
                  <c:v>440</c:v>
                </c:pt>
                <c:pt idx="4923">
                  <c:v>440</c:v>
                </c:pt>
                <c:pt idx="4924">
                  <c:v>440</c:v>
                </c:pt>
                <c:pt idx="4925">
                  <c:v>440</c:v>
                </c:pt>
                <c:pt idx="4926">
                  <c:v>440</c:v>
                </c:pt>
                <c:pt idx="4927">
                  <c:v>440</c:v>
                </c:pt>
                <c:pt idx="4928">
                  <c:v>440</c:v>
                </c:pt>
                <c:pt idx="4929">
                  <c:v>440</c:v>
                </c:pt>
                <c:pt idx="4930">
                  <c:v>440</c:v>
                </c:pt>
                <c:pt idx="4931">
                  <c:v>440</c:v>
                </c:pt>
                <c:pt idx="4932">
                  <c:v>440</c:v>
                </c:pt>
                <c:pt idx="4933">
                  <c:v>440</c:v>
                </c:pt>
                <c:pt idx="4934">
                  <c:v>440</c:v>
                </c:pt>
                <c:pt idx="4935">
                  <c:v>440</c:v>
                </c:pt>
                <c:pt idx="4936">
                  <c:v>440</c:v>
                </c:pt>
                <c:pt idx="4937">
                  <c:v>440</c:v>
                </c:pt>
                <c:pt idx="4938">
                  <c:v>440</c:v>
                </c:pt>
                <c:pt idx="4939">
                  <c:v>440</c:v>
                </c:pt>
                <c:pt idx="4940">
                  <c:v>440</c:v>
                </c:pt>
                <c:pt idx="4941">
                  <c:v>440</c:v>
                </c:pt>
                <c:pt idx="4942">
                  <c:v>440</c:v>
                </c:pt>
                <c:pt idx="4943">
                  <c:v>440</c:v>
                </c:pt>
                <c:pt idx="4944">
                  <c:v>440</c:v>
                </c:pt>
                <c:pt idx="4945">
                  <c:v>440</c:v>
                </c:pt>
                <c:pt idx="4946">
                  <c:v>440</c:v>
                </c:pt>
                <c:pt idx="4947">
                  <c:v>440</c:v>
                </c:pt>
                <c:pt idx="4948">
                  <c:v>440</c:v>
                </c:pt>
                <c:pt idx="4949">
                  <c:v>440</c:v>
                </c:pt>
                <c:pt idx="4950">
                  <c:v>440</c:v>
                </c:pt>
                <c:pt idx="4951">
                  <c:v>440</c:v>
                </c:pt>
                <c:pt idx="4952">
                  <c:v>440</c:v>
                </c:pt>
                <c:pt idx="4953">
                  <c:v>440</c:v>
                </c:pt>
                <c:pt idx="4954">
                  <c:v>440</c:v>
                </c:pt>
                <c:pt idx="4955">
                  <c:v>440</c:v>
                </c:pt>
                <c:pt idx="4956">
                  <c:v>440</c:v>
                </c:pt>
                <c:pt idx="4957">
                  <c:v>440</c:v>
                </c:pt>
                <c:pt idx="4958">
                  <c:v>440</c:v>
                </c:pt>
                <c:pt idx="4959">
                  <c:v>440</c:v>
                </c:pt>
                <c:pt idx="4960">
                  <c:v>440</c:v>
                </c:pt>
                <c:pt idx="4961">
                  <c:v>440</c:v>
                </c:pt>
                <c:pt idx="4962">
                  <c:v>440</c:v>
                </c:pt>
                <c:pt idx="4963">
                  <c:v>440</c:v>
                </c:pt>
                <c:pt idx="4964">
                  <c:v>440</c:v>
                </c:pt>
                <c:pt idx="4965">
                  <c:v>440</c:v>
                </c:pt>
                <c:pt idx="4966">
                  <c:v>440</c:v>
                </c:pt>
                <c:pt idx="4967">
                  <c:v>440</c:v>
                </c:pt>
                <c:pt idx="4968">
                  <c:v>440</c:v>
                </c:pt>
                <c:pt idx="4969">
                  <c:v>440</c:v>
                </c:pt>
                <c:pt idx="4970">
                  <c:v>440</c:v>
                </c:pt>
                <c:pt idx="4971">
                  <c:v>440</c:v>
                </c:pt>
                <c:pt idx="4972">
                  <c:v>440</c:v>
                </c:pt>
                <c:pt idx="4973">
                  <c:v>440</c:v>
                </c:pt>
                <c:pt idx="4974">
                  <c:v>440</c:v>
                </c:pt>
                <c:pt idx="4975">
                  <c:v>440</c:v>
                </c:pt>
                <c:pt idx="4976">
                  <c:v>440</c:v>
                </c:pt>
                <c:pt idx="4977">
                  <c:v>440</c:v>
                </c:pt>
                <c:pt idx="4978">
                  <c:v>440</c:v>
                </c:pt>
                <c:pt idx="4979">
                  <c:v>440</c:v>
                </c:pt>
                <c:pt idx="4980">
                  <c:v>440</c:v>
                </c:pt>
                <c:pt idx="4981">
                  <c:v>440</c:v>
                </c:pt>
                <c:pt idx="4982">
                  <c:v>440</c:v>
                </c:pt>
                <c:pt idx="4983">
                  <c:v>440</c:v>
                </c:pt>
                <c:pt idx="4984">
                  <c:v>440</c:v>
                </c:pt>
                <c:pt idx="4985">
                  <c:v>440</c:v>
                </c:pt>
                <c:pt idx="4986">
                  <c:v>440</c:v>
                </c:pt>
                <c:pt idx="4987">
                  <c:v>440</c:v>
                </c:pt>
                <c:pt idx="4988">
                  <c:v>440</c:v>
                </c:pt>
                <c:pt idx="4989">
                  <c:v>440</c:v>
                </c:pt>
                <c:pt idx="4990">
                  <c:v>440</c:v>
                </c:pt>
                <c:pt idx="4991">
                  <c:v>440</c:v>
                </c:pt>
                <c:pt idx="4992">
                  <c:v>440</c:v>
                </c:pt>
                <c:pt idx="4993">
                  <c:v>440</c:v>
                </c:pt>
                <c:pt idx="4994">
                  <c:v>440</c:v>
                </c:pt>
                <c:pt idx="4995">
                  <c:v>440</c:v>
                </c:pt>
                <c:pt idx="4996">
                  <c:v>440</c:v>
                </c:pt>
                <c:pt idx="4997">
                  <c:v>440</c:v>
                </c:pt>
                <c:pt idx="4998">
                  <c:v>440</c:v>
                </c:pt>
                <c:pt idx="4999">
                  <c:v>440</c:v>
                </c:pt>
                <c:pt idx="5000">
                  <c:v>440</c:v>
                </c:pt>
                <c:pt idx="5001">
                  <c:v>440</c:v>
                </c:pt>
                <c:pt idx="5002">
                  <c:v>440</c:v>
                </c:pt>
                <c:pt idx="5003">
                  <c:v>440</c:v>
                </c:pt>
                <c:pt idx="5004">
                  <c:v>440</c:v>
                </c:pt>
                <c:pt idx="5005">
                  <c:v>440</c:v>
                </c:pt>
                <c:pt idx="5006">
                  <c:v>440</c:v>
                </c:pt>
                <c:pt idx="5007">
                  <c:v>440</c:v>
                </c:pt>
                <c:pt idx="5008">
                  <c:v>440</c:v>
                </c:pt>
                <c:pt idx="5009">
                  <c:v>440</c:v>
                </c:pt>
                <c:pt idx="5010">
                  <c:v>440</c:v>
                </c:pt>
                <c:pt idx="5011">
                  <c:v>440</c:v>
                </c:pt>
                <c:pt idx="5012">
                  <c:v>440</c:v>
                </c:pt>
                <c:pt idx="5013">
                  <c:v>440</c:v>
                </c:pt>
                <c:pt idx="5014">
                  <c:v>440</c:v>
                </c:pt>
                <c:pt idx="5015">
                  <c:v>440</c:v>
                </c:pt>
                <c:pt idx="5016">
                  <c:v>440</c:v>
                </c:pt>
                <c:pt idx="5017">
                  <c:v>440</c:v>
                </c:pt>
                <c:pt idx="5018">
                  <c:v>440</c:v>
                </c:pt>
                <c:pt idx="5019">
                  <c:v>440</c:v>
                </c:pt>
                <c:pt idx="5020">
                  <c:v>440</c:v>
                </c:pt>
                <c:pt idx="5021">
                  <c:v>440</c:v>
                </c:pt>
                <c:pt idx="5022">
                  <c:v>440</c:v>
                </c:pt>
                <c:pt idx="5023">
                  <c:v>440</c:v>
                </c:pt>
                <c:pt idx="5024">
                  <c:v>440</c:v>
                </c:pt>
                <c:pt idx="5025">
                  <c:v>440</c:v>
                </c:pt>
                <c:pt idx="5026">
                  <c:v>440</c:v>
                </c:pt>
                <c:pt idx="5027">
                  <c:v>440</c:v>
                </c:pt>
                <c:pt idx="5028">
                  <c:v>440</c:v>
                </c:pt>
                <c:pt idx="5029">
                  <c:v>440</c:v>
                </c:pt>
                <c:pt idx="5030">
                  <c:v>440</c:v>
                </c:pt>
                <c:pt idx="5031">
                  <c:v>440</c:v>
                </c:pt>
                <c:pt idx="5032">
                  <c:v>440</c:v>
                </c:pt>
                <c:pt idx="5033">
                  <c:v>440</c:v>
                </c:pt>
                <c:pt idx="5034">
                  <c:v>440</c:v>
                </c:pt>
                <c:pt idx="5035">
                  <c:v>440</c:v>
                </c:pt>
                <c:pt idx="5036">
                  <c:v>440</c:v>
                </c:pt>
                <c:pt idx="5037">
                  <c:v>440</c:v>
                </c:pt>
                <c:pt idx="5038">
                  <c:v>440</c:v>
                </c:pt>
                <c:pt idx="5039">
                  <c:v>440</c:v>
                </c:pt>
                <c:pt idx="5040">
                  <c:v>440</c:v>
                </c:pt>
                <c:pt idx="5041">
                  <c:v>440</c:v>
                </c:pt>
                <c:pt idx="5042">
                  <c:v>440</c:v>
                </c:pt>
                <c:pt idx="5043">
                  <c:v>440</c:v>
                </c:pt>
                <c:pt idx="5044">
                  <c:v>440</c:v>
                </c:pt>
                <c:pt idx="5045">
                  <c:v>440</c:v>
                </c:pt>
                <c:pt idx="5046">
                  <c:v>440</c:v>
                </c:pt>
                <c:pt idx="5047">
                  <c:v>440</c:v>
                </c:pt>
                <c:pt idx="5048">
                  <c:v>440</c:v>
                </c:pt>
                <c:pt idx="5049">
                  <c:v>440</c:v>
                </c:pt>
                <c:pt idx="5050">
                  <c:v>440</c:v>
                </c:pt>
                <c:pt idx="5051">
                  <c:v>440</c:v>
                </c:pt>
                <c:pt idx="5052">
                  <c:v>440</c:v>
                </c:pt>
                <c:pt idx="5053">
                  <c:v>440</c:v>
                </c:pt>
                <c:pt idx="5054">
                  <c:v>440</c:v>
                </c:pt>
                <c:pt idx="5055">
                  <c:v>440</c:v>
                </c:pt>
                <c:pt idx="5056">
                  <c:v>440</c:v>
                </c:pt>
                <c:pt idx="5057">
                  <c:v>440</c:v>
                </c:pt>
                <c:pt idx="5058">
                  <c:v>440</c:v>
                </c:pt>
                <c:pt idx="5059">
                  <c:v>440</c:v>
                </c:pt>
                <c:pt idx="5060">
                  <c:v>440</c:v>
                </c:pt>
                <c:pt idx="5061">
                  <c:v>440</c:v>
                </c:pt>
                <c:pt idx="5062">
                  <c:v>440</c:v>
                </c:pt>
                <c:pt idx="5063">
                  <c:v>440</c:v>
                </c:pt>
                <c:pt idx="5064">
                  <c:v>440</c:v>
                </c:pt>
                <c:pt idx="5065">
                  <c:v>440</c:v>
                </c:pt>
                <c:pt idx="5066">
                  <c:v>440</c:v>
                </c:pt>
                <c:pt idx="5067">
                  <c:v>440</c:v>
                </c:pt>
                <c:pt idx="5068">
                  <c:v>440</c:v>
                </c:pt>
                <c:pt idx="5069">
                  <c:v>440</c:v>
                </c:pt>
                <c:pt idx="5070">
                  <c:v>440</c:v>
                </c:pt>
                <c:pt idx="5071">
                  <c:v>440</c:v>
                </c:pt>
                <c:pt idx="5072">
                  <c:v>440</c:v>
                </c:pt>
                <c:pt idx="5073">
                  <c:v>440</c:v>
                </c:pt>
                <c:pt idx="5074">
                  <c:v>440</c:v>
                </c:pt>
                <c:pt idx="5075">
                  <c:v>440</c:v>
                </c:pt>
                <c:pt idx="5076">
                  <c:v>440</c:v>
                </c:pt>
                <c:pt idx="5077">
                  <c:v>440</c:v>
                </c:pt>
                <c:pt idx="5078">
                  <c:v>440</c:v>
                </c:pt>
                <c:pt idx="5079">
                  <c:v>440</c:v>
                </c:pt>
                <c:pt idx="5080">
                  <c:v>440</c:v>
                </c:pt>
                <c:pt idx="5081">
                  <c:v>440</c:v>
                </c:pt>
                <c:pt idx="5082">
                  <c:v>440</c:v>
                </c:pt>
                <c:pt idx="5083">
                  <c:v>440</c:v>
                </c:pt>
                <c:pt idx="5084">
                  <c:v>440</c:v>
                </c:pt>
                <c:pt idx="5085">
                  <c:v>440</c:v>
                </c:pt>
                <c:pt idx="5086">
                  <c:v>440</c:v>
                </c:pt>
                <c:pt idx="5087">
                  <c:v>440</c:v>
                </c:pt>
                <c:pt idx="5088">
                  <c:v>440</c:v>
                </c:pt>
                <c:pt idx="5089">
                  <c:v>440</c:v>
                </c:pt>
                <c:pt idx="5090">
                  <c:v>440</c:v>
                </c:pt>
                <c:pt idx="5091">
                  <c:v>440</c:v>
                </c:pt>
                <c:pt idx="5092">
                  <c:v>440</c:v>
                </c:pt>
                <c:pt idx="5093">
                  <c:v>440</c:v>
                </c:pt>
                <c:pt idx="5094">
                  <c:v>440</c:v>
                </c:pt>
                <c:pt idx="5095">
                  <c:v>440</c:v>
                </c:pt>
                <c:pt idx="5096">
                  <c:v>440</c:v>
                </c:pt>
                <c:pt idx="5097">
                  <c:v>440</c:v>
                </c:pt>
                <c:pt idx="5098">
                  <c:v>440</c:v>
                </c:pt>
                <c:pt idx="5099">
                  <c:v>440</c:v>
                </c:pt>
                <c:pt idx="5100">
                  <c:v>440</c:v>
                </c:pt>
                <c:pt idx="5101">
                  <c:v>440</c:v>
                </c:pt>
                <c:pt idx="5102">
                  <c:v>440</c:v>
                </c:pt>
                <c:pt idx="5103">
                  <c:v>440</c:v>
                </c:pt>
                <c:pt idx="5104">
                  <c:v>440</c:v>
                </c:pt>
                <c:pt idx="5105">
                  <c:v>440</c:v>
                </c:pt>
                <c:pt idx="5106">
                  <c:v>440</c:v>
                </c:pt>
                <c:pt idx="5107">
                  <c:v>440</c:v>
                </c:pt>
                <c:pt idx="5108">
                  <c:v>440</c:v>
                </c:pt>
                <c:pt idx="5109">
                  <c:v>440</c:v>
                </c:pt>
                <c:pt idx="5110">
                  <c:v>440</c:v>
                </c:pt>
                <c:pt idx="5111">
                  <c:v>440</c:v>
                </c:pt>
                <c:pt idx="5112">
                  <c:v>440</c:v>
                </c:pt>
                <c:pt idx="5113">
                  <c:v>440</c:v>
                </c:pt>
                <c:pt idx="5114">
                  <c:v>440</c:v>
                </c:pt>
                <c:pt idx="5115">
                  <c:v>440</c:v>
                </c:pt>
                <c:pt idx="5116">
                  <c:v>440</c:v>
                </c:pt>
                <c:pt idx="5117">
                  <c:v>440</c:v>
                </c:pt>
                <c:pt idx="5118">
                  <c:v>440</c:v>
                </c:pt>
                <c:pt idx="5119">
                  <c:v>440</c:v>
                </c:pt>
                <c:pt idx="5120">
                  <c:v>440</c:v>
                </c:pt>
                <c:pt idx="5121">
                  <c:v>440</c:v>
                </c:pt>
                <c:pt idx="5122">
                  <c:v>440</c:v>
                </c:pt>
                <c:pt idx="5123">
                  <c:v>440</c:v>
                </c:pt>
                <c:pt idx="5124">
                  <c:v>440</c:v>
                </c:pt>
                <c:pt idx="5125">
                  <c:v>440</c:v>
                </c:pt>
                <c:pt idx="5126">
                  <c:v>440</c:v>
                </c:pt>
                <c:pt idx="5127">
                  <c:v>440</c:v>
                </c:pt>
                <c:pt idx="5128">
                  <c:v>440</c:v>
                </c:pt>
                <c:pt idx="5129">
                  <c:v>440</c:v>
                </c:pt>
                <c:pt idx="5130">
                  <c:v>440</c:v>
                </c:pt>
                <c:pt idx="5131">
                  <c:v>440</c:v>
                </c:pt>
                <c:pt idx="5132">
                  <c:v>440</c:v>
                </c:pt>
                <c:pt idx="5133">
                  <c:v>440</c:v>
                </c:pt>
                <c:pt idx="5134">
                  <c:v>440</c:v>
                </c:pt>
                <c:pt idx="5135">
                  <c:v>440</c:v>
                </c:pt>
                <c:pt idx="5136">
                  <c:v>440</c:v>
                </c:pt>
                <c:pt idx="5137">
                  <c:v>440</c:v>
                </c:pt>
                <c:pt idx="5138">
                  <c:v>440</c:v>
                </c:pt>
                <c:pt idx="5139">
                  <c:v>440</c:v>
                </c:pt>
                <c:pt idx="5140">
                  <c:v>440</c:v>
                </c:pt>
                <c:pt idx="5141">
                  <c:v>440</c:v>
                </c:pt>
                <c:pt idx="5142">
                  <c:v>440</c:v>
                </c:pt>
                <c:pt idx="5143">
                  <c:v>440</c:v>
                </c:pt>
                <c:pt idx="5144">
                  <c:v>440</c:v>
                </c:pt>
                <c:pt idx="5145">
                  <c:v>440</c:v>
                </c:pt>
                <c:pt idx="5146">
                  <c:v>440</c:v>
                </c:pt>
                <c:pt idx="5147">
                  <c:v>440</c:v>
                </c:pt>
                <c:pt idx="5148">
                  <c:v>440</c:v>
                </c:pt>
                <c:pt idx="5149">
                  <c:v>440</c:v>
                </c:pt>
                <c:pt idx="5150">
                  <c:v>440</c:v>
                </c:pt>
                <c:pt idx="5151">
                  <c:v>440</c:v>
                </c:pt>
                <c:pt idx="5152">
                  <c:v>440</c:v>
                </c:pt>
                <c:pt idx="5153">
                  <c:v>440</c:v>
                </c:pt>
                <c:pt idx="5154">
                  <c:v>440</c:v>
                </c:pt>
                <c:pt idx="5155">
                  <c:v>440</c:v>
                </c:pt>
                <c:pt idx="5156">
                  <c:v>440</c:v>
                </c:pt>
                <c:pt idx="5157">
                  <c:v>440</c:v>
                </c:pt>
                <c:pt idx="5158">
                  <c:v>440</c:v>
                </c:pt>
                <c:pt idx="5159">
                  <c:v>440</c:v>
                </c:pt>
                <c:pt idx="5160">
                  <c:v>440</c:v>
                </c:pt>
                <c:pt idx="5161">
                  <c:v>440</c:v>
                </c:pt>
                <c:pt idx="5162">
                  <c:v>440</c:v>
                </c:pt>
                <c:pt idx="5163">
                  <c:v>440</c:v>
                </c:pt>
                <c:pt idx="5164">
                  <c:v>440</c:v>
                </c:pt>
                <c:pt idx="5165">
                  <c:v>440</c:v>
                </c:pt>
                <c:pt idx="5166">
                  <c:v>440</c:v>
                </c:pt>
                <c:pt idx="5167">
                  <c:v>440</c:v>
                </c:pt>
                <c:pt idx="5168">
                  <c:v>440</c:v>
                </c:pt>
                <c:pt idx="5169">
                  <c:v>440</c:v>
                </c:pt>
                <c:pt idx="5170">
                  <c:v>440</c:v>
                </c:pt>
                <c:pt idx="5171">
                  <c:v>440</c:v>
                </c:pt>
                <c:pt idx="5172">
                  <c:v>440</c:v>
                </c:pt>
                <c:pt idx="5173">
                  <c:v>440</c:v>
                </c:pt>
                <c:pt idx="5174">
                  <c:v>440</c:v>
                </c:pt>
                <c:pt idx="5175">
                  <c:v>440</c:v>
                </c:pt>
                <c:pt idx="5176">
                  <c:v>440</c:v>
                </c:pt>
                <c:pt idx="5177">
                  <c:v>440</c:v>
                </c:pt>
                <c:pt idx="5178">
                  <c:v>440</c:v>
                </c:pt>
                <c:pt idx="5179">
                  <c:v>440</c:v>
                </c:pt>
                <c:pt idx="5180">
                  <c:v>440</c:v>
                </c:pt>
                <c:pt idx="5181">
                  <c:v>440</c:v>
                </c:pt>
                <c:pt idx="5182">
                  <c:v>440</c:v>
                </c:pt>
                <c:pt idx="5183">
                  <c:v>440</c:v>
                </c:pt>
                <c:pt idx="5184">
                  <c:v>440</c:v>
                </c:pt>
                <c:pt idx="5185">
                  <c:v>440</c:v>
                </c:pt>
                <c:pt idx="5186">
                  <c:v>440</c:v>
                </c:pt>
                <c:pt idx="5187">
                  <c:v>440</c:v>
                </c:pt>
                <c:pt idx="5188">
                  <c:v>440</c:v>
                </c:pt>
                <c:pt idx="5189">
                  <c:v>440</c:v>
                </c:pt>
                <c:pt idx="5190">
                  <c:v>440</c:v>
                </c:pt>
                <c:pt idx="5191">
                  <c:v>440</c:v>
                </c:pt>
                <c:pt idx="5192">
                  <c:v>440</c:v>
                </c:pt>
                <c:pt idx="5193">
                  <c:v>440</c:v>
                </c:pt>
                <c:pt idx="5194">
                  <c:v>440</c:v>
                </c:pt>
                <c:pt idx="5195">
                  <c:v>440</c:v>
                </c:pt>
                <c:pt idx="5196">
                  <c:v>440</c:v>
                </c:pt>
                <c:pt idx="5197">
                  <c:v>440</c:v>
                </c:pt>
                <c:pt idx="5198">
                  <c:v>440</c:v>
                </c:pt>
                <c:pt idx="5199">
                  <c:v>440</c:v>
                </c:pt>
                <c:pt idx="5200">
                  <c:v>440</c:v>
                </c:pt>
                <c:pt idx="5201">
                  <c:v>440</c:v>
                </c:pt>
                <c:pt idx="5202">
                  <c:v>440</c:v>
                </c:pt>
                <c:pt idx="5203">
                  <c:v>440</c:v>
                </c:pt>
                <c:pt idx="5204">
                  <c:v>440</c:v>
                </c:pt>
                <c:pt idx="5205">
                  <c:v>440</c:v>
                </c:pt>
                <c:pt idx="5206">
                  <c:v>440</c:v>
                </c:pt>
                <c:pt idx="5207">
                  <c:v>440</c:v>
                </c:pt>
                <c:pt idx="5208">
                  <c:v>440</c:v>
                </c:pt>
                <c:pt idx="5209">
                  <c:v>440</c:v>
                </c:pt>
                <c:pt idx="5210">
                  <c:v>440</c:v>
                </c:pt>
                <c:pt idx="5211">
                  <c:v>440</c:v>
                </c:pt>
                <c:pt idx="5212">
                  <c:v>440</c:v>
                </c:pt>
                <c:pt idx="5213">
                  <c:v>440</c:v>
                </c:pt>
                <c:pt idx="5214">
                  <c:v>440</c:v>
                </c:pt>
                <c:pt idx="5215">
                  <c:v>440</c:v>
                </c:pt>
                <c:pt idx="5216">
                  <c:v>440</c:v>
                </c:pt>
                <c:pt idx="5217">
                  <c:v>440</c:v>
                </c:pt>
                <c:pt idx="5218">
                  <c:v>440</c:v>
                </c:pt>
                <c:pt idx="5219">
                  <c:v>440</c:v>
                </c:pt>
                <c:pt idx="5220">
                  <c:v>440</c:v>
                </c:pt>
                <c:pt idx="5221">
                  <c:v>440</c:v>
                </c:pt>
                <c:pt idx="5222">
                  <c:v>440</c:v>
                </c:pt>
                <c:pt idx="5223">
                  <c:v>440</c:v>
                </c:pt>
                <c:pt idx="5224">
                  <c:v>440</c:v>
                </c:pt>
                <c:pt idx="5225">
                  <c:v>440</c:v>
                </c:pt>
                <c:pt idx="5226">
                  <c:v>440</c:v>
                </c:pt>
                <c:pt idx="5227">
                  <c:v>440</c:v>
                </c:pt>
                <c:pt idx="5228">
                  <c:v>440</c:v>
                </c:pt>
                <c:pt idx="5229">
                  <c:v>440</c:v>
                </c:pt>
                <c:pt idx="5230">
                  <c:v>440</c:v>
                </c:pt>
                <c:pt idx="5231">
                  <c:v>440</c:v>
                </c:pt>
                <c:pt idx="5232">
                  <c:v>440</c:v>
                </c:pt>
                <c:pt idx="5233">
                  <c:v>440</c:v>
                </c:pt>
                <c:pt idx="5234">
                  <c:v>440</c:v>
                </c:pt>
                <c:pt idx="5235">
                  <c:v>440</c:v>
                </c:pt>
                <c:pt idx="5236">
                  <c:v>440</c:v>
                </c:pt>
                <c:pt idx="5237">
                  <c:v>440</c:v>
                </c:pt>
                <c:pt idx="5238">
                  <c:v>440</c:v>
                </c:pt>
                <c:pt idx="5239">
                  <c:v>440</c:v>
                </c:pt>
                <c:pt idx="5240">
                  <c:v>440</c:v>
                </c:pt>
                <c:pt idx="5241">
                  <c:v>440</c:v>
                </c:pt>
                <c:pt idx="5242">
                  <c:v>440</c:v>
                </c:pt>
                <c:pt idx="5243">
                  <c:v>440</c:v>
                </c:pt>
                <c:pt idx="5244">
                  <c:v>440</c:v>
                </c:pt>
                <c:pt idx="5245">
                  <c:v>440</c:v>
                </c:pt>
                <c:pt idx="5246">
                  <c:v>440</c:v>
                </c:pt>
                <c:pt idx="5247">
                  <c:v>440</c:v>
                </c:pt>
                <c:pt idx="5248">
                  <c:v>440</c:v>
                </c:pt>
                <c:pt idx="5249">
                  <c:v>440</c:v>
                </c:pt>
                <c:pt idx="5250">
                  <c:v>440</c:v>
                </c:pt>
                <c:pt idx="5251">
                  <c:v>440</c:v>
                </c:pt>
                <c:pt idx="5252">
                  <c:v>440</c:v>
                </c:pt>
                <c:pt idx="5253">
                  <c:v>440</c:v>
                </c:pt>
                <c:pt idx="5254">
                  <c:v>440</c:v>
                </c:pt>
                <c:pt idx="5255">
                  <c:v>440</c:v>
                </c:pt>
                <c:pt idx="5256">
                  <c:v>440</c:v>
                </c:pt>
                <c:pt idx="5257">
                  <c:v>440</c:v>
                </c:pt>
                <c:pt idx="5258">
                  <c:v>440</c:v>
                </c:pt>
                <c:pt idx="5259">
                  <c:v>440</c:v>
                </c:pt>
                <c:pt idx="5260">
                  <c:v>440</c:v>
                </c:pt>
                <c:pt idx="5261">
                  <c:v>440</c:v>
                </c:pt>
                <c:pt idx="5262">
                  <c:v>440</c:v>
                </c:pt>
                <c:pt idx="5263">
                  <c:v>440</c:v>
                </c:pt>
                <c:pt idx="5264">
                  <c:v>440</c:v>
                </c:pt>
                <c:pt idx="5265">
                  <c:v>440</c:v>
                </c:pt>
                <c:pt idx="5266">
                  <c:v>440</c:v>
                </c:pt>
                <c:pt idx="5267">
                  <c:v>440</c:v>
                </c:pt>
                <c:pt idx="5268">
                  <c:v>440</c:v>
                </c:pt>
                <c:pt idx="5269">
                  <c:v>440</c:v>
                </c:pt>
                <c:pt idx="5270">
                  <c:v>440</c:v>
                </c:pt>
                <c:pt idx="5271">
                  <c:v>440</c:v>
                </c:pt>
                <c:pt idx="5272">
                  <c:v>440</c:v>
                </c:pt>
                <c:pt idx="5273">
                  <c:v>440</c:v>
                </c:pt>
                <c:pt idx="5274">
                  <c:v>440</c:v>
                </c:pt>
                <c:pt idx="5275">
                  <c:v>440</c:v>
                </c:pt>
                <c:pt idx="5276">
                  <c:v>440</c:v>
                </c:pt>
                <c:pt idx="5277">
                  <c:v>440</c:v>
                </c:pt>
                <c:pt idx="5278">
                  <c:v>440</c:v>
                </c:pt>
                <c:pt idx="5279">
                  <c:v>440</c:v>
                </c:pt>
                <c:pt idx="5280">
                  <c:v>440</c:v>
                </c:pt>
                <c:pt idx="5281">
                  <c:v>440</c:v>
                </c:pt>
                <c:pt idx="5282">
                  <c:v>440</c:v>
                </c:pt>
                <c:pt idx="5283">
                  <c:v>440</c:v>
                </c:pt>
                <c:pt idx="5284">
                  <c:v>440</c:v>
                </c:pt>
                <c:pt idx="5285">
                  <c:v>440</c:v>
                </c:pt>
                <c:pt idx="5286">
                  <c:v>440</c:v>
                </c:pt>
                <c:pt idx="5287">
                  <c:v>440</c:v>
                </c:pt>
                <c:pt idx="5288">
                  <c:v>440</c:v>
                </c:pt>
                <c:pt idx="5289">
                  <c:v>440</c:v>
                </c:pt>
                <c:pt idx="5290">
                  <c:v>440</c:v>
                </c:pt>
                <c:pt idx="5291">
                  <c:v>440</c:v>
                </c:pt>
                <c:pt idx="5292">
                  <c:v>440</c:v>
                </c:pt>
                <c:pt idx="5293">
                  <c:v>440</c:v>
                </c:pt>
                <c:pt idx="5294">
                  <c:v>440</c:v>
                </c:pt>
                <c:pt idx="5295">
                  <c:v>440</c:v>
                </c:pt>
                <c:pt idx="5296">
                  <c:v>440</c:v>
                </c:pt>
                <c:pt idx="5297">
                  <c:v>440</c:v>
                </c:pt>
                <c:pt idx="5298">
                  <c:v>440</c:v>
                </c:pt>
                <c:pt idx="5299">
                  <c:v>440</c:v>
                </c:pt>
                <c:pt idx="5300">
                  <c:v>440</c:v>
                </c:pt>
                <c:pt idx="5301">
                  <c:v>440</c:v>
                </c:pt>
                <c:pt idx="5302">
                  <c:v>440</c:v>
                </c:pt>
                <c:pt idx="5303">
                  <c:v>440</c:v>
                </c:pt>
                <c:pt idx="5304">
                  <c:v>440</c:v>
                </c:pt>
                <c:pt idx="5305">
                  <c:v>440</c:v>
                </c:pt>
                <c:pt idx="5306">
                  <c:v>440</c:v>
                </c:pt>
                <c:pt idx="5307">
                  <c:v>440</c:v>
                </c:pt>
                <c:pt idx="5308">
                  <c:v>440</c:v>
                </c:pt>
                <c:pt idx="5309">
                  <c:v>440</c:v>
                </c:pt>
                <c:pt idx="5310">
                  <c:v>440</c:v>
                </c:pt>
                <c:pt idx="5311">
                  <c:v>440</c:v>
                </c:pt>
                <c:pt idx="5312">
                  <c:v>440</c:v>
                </c:pt>
                <c:pt idx="5313">
                  <c:v>440</c:v>
                </c:pt>
                <c:pt idx="5314">
                  <c:v>440</c:v>
                </c:pt>
                <c:pt idx="5315">
                  <c:v>440</c:v>
                </c:pt>
                <c:pt idx="5316">
                  <c:v>440</c:v>
                </c:pt>
                <c:pt idx="5317">
                  <c:v>440</c:v>
                </c:pt>
                <c:pt idx="5318">
                  <c:v>440</c:v>
                </c:pt>
                <c:pt idx="5319">
                  <c:v>440</c:v>
                </c:pt>
                <c:pt idx="5320">
                  <c:v>440</c:v>
                </c:pt>
                <c:pt idx="5321">
                  <c:v>440</c:v>
                </c:pt>
                <c:pt idx="5322">
                  <c:v>440</c:v>
                </c:pt>
                <c:pt idx="5323">
                  <c:v>440</c:v>
                </c:pt>
                <c:pt idx="5324">
                  <c:v>440</c:v>
                </c:pt>
                <c:pt idx="5325">
                  <c:v>440</c:v>
                </c:pt>
                <c:pt idx="5326">
                  <c:v>440</c:v>
                </c:pt>
                <c:pt idx="5327">
                  <c:v>440</c:v>
                </c:pt>
                <c:pt idx="5328">
                  <c:v>440</c:v>
                </c:pt>
                <c:pt idx="5329">
                  <c:v>440</c:v>
                </c:pt>
                <c:pt idx="5330">
                  <c:v>440</c:v>
                </c:pt>
                <c:pt idx="5331">
                  <c:v>440</c:v>
                </c:pt>
                <c:pt idx="5332">
                  <c:v>440</c:v>
                </c:pt>
                <c:pt idx="5333">
                  <c:v>440</c:v>
                </c:pt>
                <c:pt idx="5334">
                  <c:v>440</c:v>
                </c:pt>
                <c:pt idx="5335">
                  <c:v>440</c:v>
                </c:pt>
                <c:pt idx="5336">
                  <c:v>440</c:v>
                </c:pt>
                <c:pt idx="5337">
                  <c:v>440</c:v>
                </c:pt>
                <c:pt idx="5338">
                  <c:v>440</c:v>
                </c:pt>
                <c:pt idx="5339">
                  <c:v>440</c:v>
                </c:pt>
                <c:pt idx="5340">
                  <c:v>440</c:v>
                </c:pt>
                <c:pt idx="5341">
                  <c:v>440</c:v>
                </c:pt>
                <c:pt idx="5342">
                  <c:v>440</c:v>
                </c:pt>
                <c:pt idx="5343">
                  <c:v>440</c:v>
                </c:pt>
                <c:pt idx="5344">
                  <c:v>440</c:v>
                </c:pt>
                <c:pt idx="5345">
                  <c:v>440</c:v>
                </c:pt>
                <c:pt idx="5346">
                  <c:v>440</c:v>
                </c:pt>
                <c:pt idx="5347">
                  <c:v>440</c:v>
                </c:pt>
                <c:pt idx="5348">
                  <c:v>440</c:v>
                </c:pt>
                <c:pt idx="5349">
                  <c:v>440</c:v>
                </c:pt>
                <c:pt idx="5350">
                  <c:v>440</c:v>
                </c:pt>
                <c:pt idx="5351">
                  <c:v>440</c:v>
                </c:pt>
                <c:pt idx="5352">
                  <c:v>440</c:v>
                </c:pt>
                <c:pt idx="5353">
                  <c:v>440</c:v>
                </c:pt>
                <c:pt idx="5354">
                  <c:v>440</c:v>
                </c:pt>
                <c:pt idx="5355">
                  <c:v>440</c:v>
                </c:pt>
                <c:pt idx="5356">
                  <c:v>440</c:v>
                </c:pt>
                <c:pt idx="5357">
                  <c:v>440</c:v>
                </c:pt>
                <c:pt idx="5358">
                  <c:v>440</c:v>
                </c:pt>
                <c:pt idx="5359">
                  <c:v>440</c:v>
                </c:pt>
                <c:pt idx="5360">
                  <c:v>440</c:v>
                </c:pt>
                <c:pt idx="5361">
                  <c:v>440</c:v>
                </c:pt>
                <c:pt idx="5362">
                  <c:v>440</c:v>
                </c:pt>
                <c:pt idx="5363">
                  <c:v>440</c:v>
                </c:pt>
                <c:pt idx="5364">
                  <c:v>440</c:v>
                </c:pt>
                <c:pt idx="5365">
                  <c:v>440</c:v>
                </c:pt>
                <c:pt idx="5366">
                  <c:v>440</c:v>
                </c:pt>
                <c:pt idx="5367">
                  <c:v>440</c:v>
                </c:pt>
                <c:pt idx="5368">
                  <c:v>440</c:v>
                </c:pt>
                <c:pt idx="5369">
                  <c:v>440</c:v>
                </c:pt>
                <c:pt idx="5370">
                  <c:v>440</c:v>
                </c:pt>
                <c:pt idx="5371">
                  <c:v>440</c:v>
                </c:pt>
                <c:pt idx="5372">
                  <c:v>440</c:v>
                </c:pt>
                <c:pt idx="5373">
                  <c:v>440</c:v>
                </c:pt>
                <c:pt idx="5374">
                  <c:v>440</c:v>
                </c:pt>
                <c:pt idx="5375">
                  <c:v>440</c:v>
                </c:pt>
                <c:pt idx="5376">
                  <c:v>440</c:v>
                </c:pt>
                <c:pt idx="5377">
                  <c:v>440</c:v>
                </c:pt>
                <c:pt idx="5378">
                  <c:v>440</c:v>
                </c:pt>
                <c:pt idx="5379">
                  <c:v>440</c:v>
                </c:pt>
                <c:pt idx="5380">
                  <c:v>440</c:v>
                </c:pt>
                <c:pt idx="5381">
                  <c:v>440</c:v>
                </c:pt>
                <c:pt idx="5382">
                  <c:v>440</c:v>
                </c:pt>
                <c:pt idx="5383">
                  <c:v>440</c:v>
                </c:pt>
                <c:pt idx="5384">
                  <c:v>440</c:v>
                </c:pt>
                <c:pt idx="5385">
                  <c:v>440</c:v>
                </c:pt>
                <c:pt idx="5386">
                  <c:v>440</c:v>
                </c:pt>
                <c:pt idx="5387">
                  <c:v>440</c:v>
                </c:pt>
                <c:pt idx="5388">
                  <c:v>440</c:v>
                </c:pt>
                <c:pt idx="5389">
                  <c:v>440</c:v>
                </c:pt>
                <c:pt idx="5390">
                  <c:v>440</c:v>
                </c:pt>
                <c:pt idx="5391">
                  <c:v>440</c:v>
                </c:pt>
                <c:pt idx="5392">
                  <c:v>440</c:v>
                </c:pt>
                <c:pt idx="5393">
                  <c:v>440</c:v>
                </c:pt>
                <c:pt idx="5394">
                  <c:v>440</c:v>
                </c:pt>
                <c:pt idx="5395">
                  <c:v>440</c:v>
                </c:pt>
                <c:pt idx="5396">
                  <c:v>440</c:v>
                </c:pt>
                <c:pt idx="5397">
                  <c:v>440</c:v>
                </c:pt>
                <c:pt idx="5398">
                  <c:v>440</c:v>
                </c:pt>
                <c:pt idx="5399">
                  <c:v>440</c:v>
                </c:pt>
                <c:pt idx="5400">
                  <c:v>440</c:v>
                </c:pt>
                <c:pt idx="5401">
                  <c:v>440</c:v>
                </c:pt>
                <c:pt idx="5402">
                  <c:v>440</c:v>
                </c:pt>
                <c:pt idx="5403">
                  <c:v>440</c:v>
                </c:pt>
                <c:pt idx="5404">
                  <c:v>440</c:v>
                </c:pt>
                <c:pt idx="5405">
                  <c:v>440</c:v>
                </c:pt>
                <c:pt idx="5406">
                  <c:v>440</c:v>
                </c:pt>
                <c:pt idx="5407">
                  <c:v>440</c:v>
                </c:pt>
                <c:pt idx="5408">
                  <c:v>440</c:v>
                </c:pt>
                <c:pt idx="5409">
                  <c:v>440</c:v>
                </c:pt>
                <c:pt idx="5410">
                  <c:v>440</c:v>
                </c:pt>
                <c:pt idx="5411">
                  <c:v>440</c:v>
                </c:pt>
                <c:pt idx="5412">
                  <c:v>440</c:v>
                </c:pt>
                <c:pt idx="5413">
                  <c:v>440</c:v>
                </c:pt>
                <c:pt idx="5414">
                  <c:v>440</c:v>
                </c:pt>
                <c:pt idx="5415">
                  <c:v>440</c:v>
                </c:pt>
                <c:pt idx="5416">
                  <c:v>440</c:v>
                </c:pt>
                <c:pt idx="5417">
                  <c:v>440</c:v>
                </c:pt>
                <c:pt idx="5418">
                  <c:v>440</c:v>
                </c:pt>
                <c:pt idx="5419">
                  <c:v>440</c:v>
                </c:pt>
                <c:pt idx="5420">
                  <c:v>440</c:v>
                </c:pt>
                <c:pt idx="5421">
                  <c:v>440</c:v>
                </c:pt>
                <c:pt idx="5422">
                  <c:v>440</c:v>
                </c:pt>
                <c:pt idx="5423">
                  <c:v>440</c:v>
                </c:pt>
                <c:pt idx="5424">
                  <c:v>440</c:v>
                </c:pt>
                <c:pt idx="5425">
                  <c:v>440</c:v>
                </c:pt>
                <c:pt idx="5426">
                  <c:v>440</c:v>
                </c:pt>
                <c:pt idx="5427">
                  <c:v>440</c:v>
                </c:pt>
                <c:pt idx="5428">
                  <c:v>440</c:v>
                </c:pt>
                <c:pt idx="5429">
                  <c:v>440</c:v>
                </c:pt>
                <c:pt idx="5430">
                  <c:v>440</c:v>
                </c:pt>
                <c:pt idx="5431">
                  <c:v>440</c:v>
                </c:pt>
                <c:pt idx="5432">
                  <c:v>440</c:v>
                </c:pt>
                <c:pt idx="5433">
                  <c:v>440</c:v>
                </c:pt>
                <c:pt idx="5434">
                  <c:v>440</c:v>
                </c:pt>
                <c:pt idx="5435">
                  <c:v>440</c:v>
                </c:pt>
                <c:pt idx="5436">
                  <c:v>440</c:v>
                </c:pt>
                <c:pt idx="5437">
                  <c:v>440</c:v>
                </c:pt>
                <c:pt idx="5438">
                  <c:v>440</c:v>
                </c:pt>
                <c:pt idx="5439">
                  <c:v>440</c:v>
                </c:pt>
                <c:pt idx="5440">
                  <c:v>440</c:v>
                </c:pt>
                <c:pt idx="5441">
                  <c:v>440</c:v>
                </c:pt>
                <c:pt idx="5442">
                  <c:v>440</c:v>
                </c:pt>
                <c:pt idx="5443">
                  <c:v>440</c:v>
                </c:pt>
                <c:pt idx="5444">
                  <c:v>440</c:v>
                </c:pt>
                <c:pt idx="5445">
                  <c:v>440</c:v>
                </c:pt>
                <c:pt idx="5446">
                  <c:v>440</c:v>
                </c:pt>
                <c:pt idx="5447">
                  <c:v>440</c:v>
                </c:pt>
                <c:pt idx="5448">
                  <c:v>440</c:v>
                </c:pt>
                <c:pt idx="5449">
                  <c:v>440</c:v>
                </c:pt>
                <c:pt idx="5450">
                  <c:v>440</c:v>
                </c:pt>
                <c:pt idx="5451">
                  <c:v>440</c:v>
                </c:pt>
                <c:pt idx="5452">
                  <c:v>440</c:v>
                </c:pt>
                <c:pt idx="5453">
                  <c:v>440</c:v>
                </c:pt>
                <c:pt idx="5454">
                  <c:v>440</c:v>
                </c:pt>
                <c:pt idx="5455">
                  <c:v>440</c:v>
                </c:pt>
                <c:pt idx="5456">
                  <c:v>440</c:v>
                </c:pt>
                <c:pt idx="5457">
                  <c:v>440</c:v>
                </c:pt>
                <c:pt idx="5458">
                  <c:v>440</c:v>
                </c:pt>
                <c:pt idx="5459">
                  <c:v>440</c:v>
                </c:pt>
                <c:pt idx="5460">
                  <c:v>440</c:v>
                </c:pt>
                <c:pt idx="5461">
                  <c:v>440</c:v>
                </c:pt>
                <c:pt idx="5462">
                  <c:v>440</c:v>
                </c:pt>
                <c:pt idx="5463">
                  <c:v>440</c:v>
                </c:pt>
                <c:pt idx="5464">
                  <c:v>440</c:v>
                </c:pt>
                <c:pt idx="5465">
                  <c:v>440</c:v>
                </c:pt>
                <c:pt idx="5466">
                  <c:v>440</c:v>
                </c:pt>
                <c:pt idx="5467">
                  <c:v>440</c:v>
                </c:pt>
                <c:pt idx="5468">
                  <c:v>440</c:v>
                </c:pt>
                <c:pt idx="5469">
                  <c:v>440</c:v>
                </c:pt>
                <c:pt idx="5470">
                  <c:v>440</c:v>
                </c:pt>
                <c:pt idx="5471">
                  <c:v>440</c:v>
                </c:pt>
                <c:pt idx="5472">
                  <c:v>440</c:v>
                </c:pt>
                <c:pt idx="5473">
                  <c:v>440</c:v>
                </c:pt>
                <c:pt idx="5474">
                  <c:v>440</c:v>
                </c:pt>
                <c:pt idx="5475">
                  <c:v>440</c:v>
                </c:pt>
                <c:pt idx="5476">
                  <c:v>440</c:v>
                </c:pt>
                <c:pt idx="5477">
                  <c:v>440</c:v>
                </c:pt>
                <c:pt idx="5478">
                  <c:v>440</c:v>
                </c:pt>
                <c:pt idx="5479">
                  <c:v>440</c:v>
                </c:pt>
                <c:pt idx="5480">
                  <c:v>440</c:v>
                </c:pt>
                <c:pt idx="5481">
                  <c:v>440</c:v>
                </c:pt>
                <c:pt idx="5482">
                  <c:v>440</c:v>
                </c:pt>
                <c:pt idx="5483">
                  <c:v>440</c:v>
                </c:pt>
                <c:pt idx="5484">
                  <c:v>440</c:v>
                </c:pt>
                <c:pt idx="5485">
                  <c:v>440</c:v>
                </c:pt>
                <c:pt idx="5486">
                  <c:v>440</c:v>
                </c:pt>
                <c:pt idx="5487">
                  <c:v>440</c:v>
                </c:pt>
                <c:pt idx="5488">
                  <c:v>440</c:v>
                </c:pt>
                <c:pt idx="5489">
                  <c:v>440</c:v>
                </c:pt>
                <c:pt idx="5490">
                  <c:v>440</c:v>
                </c:pt>
                <c:pt idx="5491">
                  <c:v>440</c:v>
                </c:pt>
                <c:pt idx="5492">
                  <c:v>440</c:v>
                </c:pt>
                <c:pt idx="5493">
                  <c:v>440</c:v>
                </c:pt>
                <c:pt idx="5494">
                  <c:v>440</c:v>
                </c:pt>
                <c:pt idx="5495">
                  <c:v>440</c:v>
                </c:pt>
                <c:pt idx="5496">
                  <c:v>440</c:v>
                </c:pt>
                <c:pt idx="5497">
                  <c:v>440</c:v>
                </c:pt>
                <c:pt idx="5498">
                  <c:v>440</c:v>
                </c:pt>
                <c:pt idx="5499">
                  <c:v>440</c:v>
                </c:pt>
                <c:pt idx="5500">
                  <c:v>440</c:v>
                </c:pt>
                <c:pt idx="5501">
                  <c:v>440</c:v>
                </c:pt>
                <c:pt idx="5502">
                  <c:v>440</c:v>
                </c:pt>
                <c:pt idx="5503">
                  <c:v>440</c:v>
                </c:pt>
                <c:pt idx="5504">
                  <c:v>440</c:v>
                </c:pt>
                <c:pt idx="5505">
                  <c:v>440</c:v>
                </c:pt>
                <c:pt idx="5506">
                  <c:v>440</c:v>
                </c:pt>
                <c:pt idx="5507">
                  <c:v>440</c:v>
                </c:pt>
                <c:pt idx="5508">
                  <c:v>440</c:v>
                </c:pt>
                <c:pt idx="5509">
                  <c:v>440</c:v>
                </c:pt>
                <c:pt idx="5510">
                  <c:v>440</c:v>
                </c:pt>
                <c:pt idx="5511">
                  <c:v>440</c:v>
                </c:pt>
                <c:pt idx="5512">
                  <c:v>440</c:v>
                </c:pt>
                <c:pt idx="5513">
                  <c:v>440</c:v>
                </c:pt>
                <c:pt idx="5514">
                  <c:v>440</c:v>
                </c:pt>
                <c:pt idx="5515">
                  <c:v>440</c:v>
                </c:pt>
                <c:pt idx="5516">
                  <c:v>440</c:v>
                </c:pt>
                <c:pt idx="5517">
                  <c:v>440</c:v>
                </c:pt>
                <c:pt idx="5518">
                  <c:v>440</c:v>
                </c:pt>
                <c:pt idx="5519">
                  <c:v>440</c:v>
                </c:pt>
                <c:pt idx="5520">
                  <c:v>440</c:v>
                </c:pt>
                <c:pt idx="5521">
                  <c:v>440</c:v>
                </c:pt>
                <c:pt idx="5522">
                  <c:v>440</c:v>
                </c:pt>
                <c:pt idx="5523">
                  <c:v>440</c:v>
                </c:pt>
                <c:pt idx="5524">
                  <c:v>440</c:v>
                </c:pt>
                <c:pt idx="5525">
                  <c:v>440</c:v>
                </c:pt>
                <c:pt idx="5526">
                  <c:v>440</c:v>
                </c:pt>
                <c:pt idx="5527">
                  <c:v>440</c:v>
                </c:pt>
                <c:pt idx="5528">
                  <c:v>440</c:v>
                </c:pt>
                <c:pt idx="5529">
                  <c:v>440</c:v>
                </c:pt>
                <c:pt idx="5530">
                  <c:v>440</c:v>
                </c:pt>
                <c:pt idx="5531">
                  <c:v>440</c:v>
                </c:pt>
                <c:pt idx="5532">
                  <c:v>440</c:v>
                </c:pt>
                <c:pt idx="5533">
                  <c:v>440</c:v>
                </c:pt>
                <c:pt idx="5534">
                  <c:v>440</c:v>
                </c:pt>
                <c:pt idx="5535">
                  <c:v>440</c:v>
                </c:pt>
                <c:pt idx="5536">
                  <c:v>440</c:v>
                </c:pt>
                <c:pt idx="5537">
                  <c:v>440</c:v>
                </c:pt>
                <c:pt idx="5538">
                  <c:v>440</c:v>
                </c:pt>
                <c:pt idx="5539">
                  <c:v>440</c:v>
                </c:pt>
                <c:pt idx="5540">
                  <c:v>440</c:v>
                </c:pt>
                <c:pt idx="5541">
                  <c:v>440</c:v>
                </c:pt>
                <c:pt idx="5542">
                  <c:v>440</c:v>
                </c:pt>
                <c:pt idx="5543">
                  <c:v>440</c:v>
                </c:pt>
                <c:pt idx="5544">
                  <c:v>440</c:v>
                </c:pt>
                <c:pt idx="5545">
                  <c:v>440</c:v>
                </c:pt>
                <c:pt idx="5546">
                  <c:v>440</c:v>
                </c:pt>
                <c:pt idx="5547">
                  <c:v>440</c:v>
                </c:pt>
                <c:pt idx="5548">
                  <c:v>440</c:v>
                </c:pt>
                <c:pt idx="5549">
                  <c:v>440</c:v>
                </c:pt>
                <c:pt idx="5550">
                  <c:v>440</c:v>
                </c:pt>
                <c:pt idx="5551">
                  <c:v>440</c:v>
                </c:pt>
                <c:pt idx="5552">
                  <c:v>440</c:v>
                </c:pt>
                <c:pt idx="5553">
                  <c:v>440</c:v>
                </c:pt>
                <c:pt idx="5554">
                  <c:v>440</c:v>
                </c:pt>
                <c:pt idx="5555">
                  <c:v>440</c:v>
                </c:pt>
                <c:pt idx="5556">
                  <c:v>440</c:v>
                </c:pt>
                <c:pt idx="5557">
                  <c:v>440</c:v>
                </c:pt>
                <c:pt idx="5558">
                  <c:v>440</c:v>
                </c:pt>
                <c:pt idx="5559">
                  <c:v>440</c:v>
                </c:pt>
                <c:pt idx="5560">
                  <c:v>440</c:v>
                </c:pt>
                <c:pt idx="5561">
                  <c:v>440</c:v>
                </c:pt>
                <c:pt idx="5562">
                  <c:v>440</c:v>
                </c:pt>
                <c:pt idx="5563">
                  <c:v>440</c:v>
                </c:pt>
                <c:pt idx="5564">
                  <c:v>440</c:v>
                </c:pt>
                <c:pt idx="5565">
                  <c:v>440</c:v>
                </c:pt>
                <c:pt idx="5566">
                  <c:v>440</c:v>
                </c:pt>
                <c:pt idx="5567">
                  <c:v>440</c:v>
                </c:pt>
                <c:pt idx="5568">
                  <c:v>440</c:v>
                </c:pt>
                <c:pt idx="5569">
                  <c:v>440</c:v>
                </c:pt>
                <c:pt idx="5570">
                  <c:v>440</c:v>
                </c:pt>
                <c:pt idx="5571">
                  <c:v>440</c:v>
                </c:pt>
                <c:pt idx="5572">
                  <c:v>440</c:v>
                </c:pt>
                <c:pt idx="5573">
                  <c:v>440</c:v>
                </c:pt>
                <c:pt idx="5574">
                  <c:v>440</c:v>
                </c:pt>
                <c:pt idx="5575">
                  <c:v>440</c:v>
                </c:pt>
                <c:pt idx="5576">
                  <c:v>440</c:v>
                </c:pt>
                <c:pt idx="5577">
                  <c:v>440</c:v>
                </c:pt>
                <c:pt idx="5578">
                  <c:v>440</c:v>
                </c:pt>
                <c:pt idx="5579">
                  <c:v>440</c:v>
                </c:pt>
                <c:pt idx="5580">
                  <c:v>440</c:v>
                </c:pt>
                <c:pt idx="5581">
                  <c:v>440</c:v>
                </c:pt>
                <c:pt idx="5582">
                  <c:v>440</c:v>
                </c:pt>
                <c:pt idx="5583">
                  <c:v>440</c:v>
                </c:pt>
                <c:pt idx="5584">
                  <c:v>440</c:v>
                </c:pt>
                <c:pt idx="5585">
                  <c:v>440</c:v>
                </c:pt>
                <c:pt idx="5586">
                  <c:v>440</c:v>
                </c:pt>
                <c:pt idx="5587">
                  <c:v>440</c:v>
                </c:pt>
                <c:pt idx="5588">
                  <c:v>440</c:v>
                </c:pt>
                <c:pt idx="5589">
                  <c:v>440</c:v>
                </c:pt>
                <c:pt idx="5590">
                  <c:v>440</c:v>
                </c:pt>
                <c:pt idx="5591">
                  <c:v>440</c:v>
                </c:pt>
                <c:pt idx="5592">
                  <c:v>440</c:v>
                </c:pt>
                <c:pt idx="5593">
                  <c:v>440</c:v>
                </c:pt>
                <c:pt idx="5594">
                  <c:v>440</c:v>
                </c:pt>
                <c:pt idx="5595">
                  <c:v>440</c:v>
                </c:pt>
                <c:pt idx="5596">
                  <c:v>440</c:v>
                </c:pt>
                <c:pt idx="5597">
                  <c:v>440</c:v>
                </c:pt>
                <c:pt idx="5598">
                  <c:v>440</c:v>
                </c:pt>
                <c:pt idx="5599">
                  <c:v>440</c:v>
                </c:pt>
                <c:pt idx="5600">
                  <c:v>440</c:v>
                </c:pt>
                <c:pt idx="5601">
                  <c:v>440</c:v>
                </c:pt>
                <c:pt idx="5602">
                  <c:v>440</c:v>
                </c:pt>
                <c:pt idx="5603">
                  <c:v>440</c:v>
                </c:pt>
                <c:pt idx="5604">
                  <c:v>440</c:v>
                </c:pt>
                <c:pt idx="5605">
                  <c:v>440</c:v>
                </c:pt>
                <c:pt idx="5606">
                  <c:v>440</c:v>
                </c:pt>
                <c:pt idx="5607">
                  <c:v>440</c:v>
                </c:pt>
                <c:pt idx="5608">
                  <c:v>440</c:v>
                </c:pt>
                <c:pt idx="5609">
                  <c:v>440</c:v>
                </c:pt>
                <c:pt idx="5610">
                  <c:v>440</c:v>
                </c:pt>
                <c:pt idx="5611">
                  <c:v>440</c:v>
                </c:pt>
                <c:pt idx="5612">
                  <c:v>440</c:v>
                </c:pt>
                <c:pt idx="5613">
                  <c:v>440</c:v>
                </c:pt>
                <c:pt idx="5614">
                  <c:v>440</c:v>
                </c:pt>
                <c:pt idx="5615">
                  <c:v>440</c:v>
                </c:pt>
                <c:pt idx="5616">
                  <c:v>440</c:v>
                </c:pt>
                <c:pt idx="5617">
                  <c:v>440</c:v>
                </c:pt>
                <c:pt idx="5618">
                  <c:v>440</c:v>
                </c:pt>
                <c:pt idx="5619">
                  <c:v>440</c:v>
                </c:pt>
                <c:pt idx="5620">
                  <c:v>440</c:v>
                </c:pt>
                <c:pt idx="5621">
                  <c:v>440</c:v>
                </c:pt>
                <c:pt idx="5622">
                  <c:v>440</c:v>
                </c:pt>
                <c:pt idx="5623">
                  <c:v>440</c:v>
                </c:pt>
                <c:pt idx="5624">
                  <c:v>440</c:v>
                </c:pt>
                <c:pt idx="5625">
                  <c:v>440</c:v>
                </c:pt>
                <c:pt idx="5626">
                  <c:v>440</c:v>
                </c:pt>
                <c:pt idx="5627">
                  <c:v>440</c:v>
                </c:pt>
                <c:pt idx="5628">
                  <c:v>440</c:v>
                </c:pt>
                <c:pt idx="5629">
                  <c:v>440</c:v>
                </c:pt>
                <c:pt idx="5630">
                  <c:v>440</c:v>
                </c:pt>
                <c:pt idx="5631">
                  <c:v>440</c:v>
                </c:pt>
                <c:pt idx="5632">
                  <c:v>440</c:v>
                </c:pt>
                <c:pt idx="5633">
                  <c:v>440</c:v>
                </c:pt>
                <c:pt idx="5634">
                  <c:v>440</c:v>
                </c:pt>
                <c:pt idx="5635">
                  <c:v>440</c:v>
                </c:pt>
                <c:pt idx="5636">
                  <c:v>440</c:v>
                </c:pt>
                <c:pt idx="5637">
                  <c:v>440</c:v>
                </c:pt>
                <c:pt idx="5638">
                  <c:v>440</c:v>
                </c:pt>
                <c:pt idx="5639">
                  <c:v>440</c:v>
                </c:pt>
                <c:pt idx="5640">
                  <c:v>440</c:v>
                </c:pt>
                <c:pt idx="5641">
                  <c:v>440</c:v>
                </c:pt>
                <c:pt idx="5642">
                  <c:v>440</c:v>
                </c:pt>
                <c:pt idx="5643">
                  <c:v>440</c:v>
                </c:pt>
                <c:pt idx="5644">
                  <c:v>440</c:v>
                </c:pt>
                <c:pt idx="5645">
                  <c:v>440</c:v>
                </c:pt>
                <c:pt idx="5646">
                  <c:v>440</c:v>
                </c:pt>
                <c:pt idx="5647">
                  <c:v>440</c:v>
                </c:pt>
                <c:pt idx="5648">
                  <c:v>440</c:v>
                </c:pt>
                <c:pt idx="5649">
                  <c:v>440</c:v>
                </c:pt>
                <c:pt idx="5650">
                  <c:v>440</c:v>
                </c:pt>
                <c:pt idx="5651">
                  <c:v>440</c:v>
                </c:pt>
                <c:pt idx="5652">
                  <c:v>440</c:v>
                </c:pt>
                <c:pt idx="5653">
                  <c:v>440</c:v>
                </c:pt>
                <c:pt idx="5654">
                  <c:v>440</c:v>
                </c:pt>
                <c:pt idx="5655">
                  <c:v>440</c:v>
                </c:pt>
                <c:pt idx="5656">
                  <c:v>440</c:v>
                </c:pt>
                <c:pt idx="5657">
                  <c:v>440</c:v>
                </c:pt>
                <c:pt idx="5658">
                  <c:v>440</c:v>
                </c:pt>
                <c:pt idx="5659">
                  <c:v>440</c:v>
                </c:pt>
                <c:pt idx="5660">
                  <c:v>440</c:v>
                </c:pt>
                <c:pt idx="5661">
                  <c:v>440</c:v>
                </c:pt>
                <c:pt idx="5662">
                  <c:v>440</c:v>
                </c:pt>
                <c:pt idx="5663">
                  <c:v>440</c:v>
                </c:pt>
                <c:pt idx="5664">
                  <c:v>440</c:v>
                </c:pt>
                <c:pt idx="5665">
                  <c:v>440</c:v>
                </c:pt>
                <c:pt idx="5666">
                  <c:v>440</c:v>
                </c:pt>
                <c:pt idx="5667">
                  <c:v>440</c:v>
                </c:pt>
                <c:pt idx="5668">
                  <c:v>440</c:v>
                </c:pt>
                <c:pt idx="5669">
                  <c:v>440</c:v>
                </c:pt>
                <c:pt idx="5670">
                  <c:v>440</c:v>
                </c:pt>
                <c:pt idx="5671">
                  <c:v>440</c:v>
                </c:pt>
                <c:pt idx="5672">
                  <c:v>440</c:v>
                </c:pt>
                <c:pt idx="5673">
                  <c:v>440</c:v>
                </c:pt>
                <c:pt idx="5674">
                  <c:v>440</c:v>
                </c:pt>
                <c:pt idx="5675">
                  <c:v>440</c:v>
                </c:pt>
                <c:pt idx="5676">
                  <c:v>440</c:v>
                </c:pt>
                <c:pt idx="5677">
                  <c:v>440</c:v>
                </c:pt>
                <c:pt idx="5678">
                  <c:v>440</c:v>
                </c:pt>
                <c:pt idx="5679">
                  <c:v>440</c:v>
                </c:pt>
                <c:pt idx="5680">
                  <c:v>440</c:v>
                </c:pt>
                <c:pt idx="5681">
                  <c:v>440</c:v>
                </c:pt>
                <c:pt idx="5682">
                  <c:v>440</c:v>
                </c:pt>
                <c:pt idx="5683">
                  <c:v>440</c:v>
                </c:pt>
                <c:pt idx="5684">
                  <c:v>440</c:v>
                </c:pt>
                <c:pt idx="5685">
                  <c:v>440</c:v>
                </c:pt>
                <c:pt idx="5686">
                  <c:v>440</c:v>
                </c:pt>
                <c:pt idx="5687">
                  <c:v>440</c:v>
                </c:pt>
                <c:pt idx="5688">
                  <c:v>440</c:v>
                </c:pt>
                <c:pt idx="5689">
                  <c:v>440</c:v>
                </c:pt>
                <c:pt idx="5690">
                  <c:v>440</c:v>
                </c:pt>
                <c:pt idx="5691">
                  <c:v>440</c:v>
                </c:pt>
                <c:pt idx="5692">
                  <c:v>440</c:v>
                </c:pt>
                <c:pt idx="5693">
                  <c:v>440</c:v>
                </c:pt>
                <c:pt idx="5694">
                  <c:v>440</c:v>
                </c:pt>
                <c:pt idx="5695">
                  <c:v>440</c:v>
                </c:pt>
                <c:pt idx="5696">
                  <c:v>440</c:v>
                </c:pt>
                <c:pt idx="5697">
                  <c:v>440</c:v>
                </c:pt>
                <c:pt idx="5698">
                  <c:v>440</c:v>
                </c:pt>
                <c:pt idx="5699">
                  <c:v>440</c:v>
                </c:pt>
                <c:pt idx="5700">
                  <c:v>440</c:v>
                </c:pt>
                <c:pt idx="5701">
                  <c:v>440</c:v>
                </c:pt>
                <c:pt idx="5702">
                  <c:v>440</c:v>
                </c:pt>
                <c:pt idx="5703">
                  <c:v>440</c:v>
                </c:pt>
                <c:pt idx="5704">
                  <c:v>440</c:v>
                </c:pt>
                <c:pt idx="5705">
                  <c:v>440</c:v>
                </c:pt>
                <c:pt idx="5706">
                  <c:v>440</c:v>
                </c:pt>
                <c:pt idx="5707">
                  <c:v>440</c:v>
                </c:pt>
                <c:pt idx="5708">
                  <c:v>440</c:v>
                </c:pt>
                <c:pt idx="5709">
                  <c:v>440</c:v>
                </c:pt>
                <c:pt idx="5710">
                  <c:v>440</c:v>
                </c:pt>
                <c:pt idx="5711">
                  <c:v>440</c:v>
                </c:pt>
                <c:pt idx="5712">
                  <c:v>440</c:v>
                </c:pt>
                <c:pt idx="5713">
                  <c:v>440</c:v>
                </c:pt>
                <c:pt idx="5714">
                  <c:v>440</c:v>
                </c:pt>
                <c:pt idx="5715">
                  <c:v>440</c:v>
                </c:pt>
                <c:pt idx="5716">
                  <c:v>440</c:v>
                </c:pt>
                <c:pt idx="5717">
                  <c:v>440</c:v>
                </c:pt>
                <c:pt idx="5718">
                  <c:v>440</c:v>
                </c:pt>
                <c:pt idx="5719">
                  <c:v>440</c:v>
                </c:pt>
                <c:pt idx="5720">
                  <c:v>440</c:v>
                </c:pt>
                <c:pt idx="5721">
                  <c:v>440</c:v>
                </c:pt>
                <c:pt idx="5722">
                  <c:v>440</c:v>
                </c:pt>
                <c:pt idx="5723">
                  <c:v>440</c:v>
                </c:pt>
                <c:pt idx="5724">
                  <c:v>440</c:v>
                </c:pt>
                <c:pt idx="5725">
                  <c:v>440</c:v>
                </c:pt>
                <c:pt idx="5726">
                  <c:v>440</c:v>
                </c:pt>
                <c:pt idx="5727">
                  <c:v>440</c:v>
                </c:pt>
                <c:pt idx="5728">
                  <c:v>440</c:v>
                </c:pt>
                <c:pt idx="5729">
                  <c:v>440</c:v>
                </c:pt>
                <c:pt idx="5730">
                  <c:v>440</c:v>
                </c:pt>
                <c:pt idx="5731">
                  <c:v>440</c:v>
                </c:pt>
                <c:pt idx="5732">
                  <c:v>440</c:v>
                </c:pt>
                <c:pt idx="5733">
                  <c:v>440</c:v>
                </c:pt>
                <c:pt idx="5734">
                  <c:v>440</c:v>
                </c:pt>
                <c:pt idx="5735">
                  <c:v>440</c:v>
                </c:pt>
                <c:pt idx="5736">
                  <c:v>440</c:v>
                </c:pt>
                <c:pt idx="5737">
                  <c:v>440</c:v>
                </c:pt>
                <c:pt idx="5738">
                  <c:v>440</c:v>
                </c:pt>
                <c:pt idx="5739">
                  <c:v>440</c:v>
                </c:pt>
                <c:pt idx="5740">
                  <c:v>440</c:v>
                </c:pt>
                <c:pt idx="5741">
                  <c:v>440</c:v>
                </c:pt>
                <c:pt idx="5742">
                  <c:v>440</c:v>
                </c:pt>
                <c:pt idx="5743">
                  <c:v>440</c:v>
                </c:pt>
                <c:pt idx="5744">
                  <c:v>440</c:v>
                </c:pt>
                <c:pt idx="5745">
                  <c:v>440</c:v>
                </c:pt>
                <c:pt idx="5746">
                  <c:v>440</c:v>
                </c:pt>
                <c:pt idx="5747">
                  <c:v>440</c:v>
                </c:pt>
                <c:pt idx="5748">
                  <c:v>440</c:v>
                </c:pt>
                <c:pt idx="5749">
                  <c:v>440</c:v>
                </c:pt>
                <c:pt idx="5750">
                  <c:v>440</c:v>
                </c:pt>
                <c:pt idx="5751">
                  <c:v>440</c:v>
                </c:pt>
                <c:pt idx="5752">
                  <c:v>440</c:v>
                </c:pt>
                <c:pt idx="5753">
                  <c:v>440</c:v>
                </c:pt>
                <c:pt idx="5754">
                  <c:v>440</c:v>
                </c:pt>
                <c:pt idx="5755">
                  <c:v>440</c:v>
                </c:pt>
                <c:pt idx="5756">
                  <c:v>440</c:v>
                </c:pt>
                <c:pt idx="5757">
                  <c:v>440</c:v>
                </c:pt>
                <c:pt idx="5758">
                  <c:v>440</c:v>
                </c:pt>
                <c:pt idx="5759">
                  <c:v>440</c:v>
                </c:pt>
                <c:pt idx="5760">
                  <c:v>440</c:v>
                </c:pt>
                <c:pt idx="5761">
                  <c:v>440</c:v>
                </c:pt>
                <c:pt idx="5762">
                  <c:v>440</c:v>
                </c:pt>
                <c:pt idx="5763">
                  <c:v>440</c:v>
                </c:pt>
                <c:pt idx="5764">
                  <c:v>440</c:v>
                </c:pt>
                <c:pt idx="5765">
                  <c:v>440</c:v>
                </c:pt>
                <c:pt idx="5766">
                  <c:v>440</c:v>
                </c:pt>
                <c:pt idx="5767">
                  <c:v>440</c:v>
                </c:pt>
                <c:pt idx="5768">
                  <c:v>440</c:v>
                </c:pt>
                <c:pt idx="5769">
                  <c:v>440</c:v>
                </c:pt>
                <c:pt idx="5770">
                  <c:v>440</c:v>
                </c:pt>
                <c:pt idx="5771">
                  <c:v>440</c:v>
                </c:pt>
                <c:pt idx="5772">
                  <c:v>440</c:v>
                </c:pt>
                <c:pt idx="5773">
                  <c:v>440</c:v>
                </c:pt>
                <c:pt idx="5774">
                  <c:v>440</c:v>
                </c:pt>
                <c:pt idx="5775">
                  <c:v>440</c:v>
                </c:pt>
                <c:pt idx="5776">
                  <c:v>440</c:v>
                </c:pt>
                <c:pt idx="5777">
                  <c:v>440</c:v>
                </c:pt>
                <c:pt idx="5778">
                  <c:v>440</c:v>
                </c:pt>
                <c:pt idx="5779">
                  <c:v>440</c:v>
                </c:pt>
                <c:pt idx="5780">
                  <c:v>440</c:v>
                </c:pt>
                <c:pt idx="5781">
                  <c:v>440</c:v>
                </c:pt>
                <c:pt idx="5782">
                  <c:v>440</c:v>
                </c:pt>
                <c:pt idx="5783">
                  <c:v>440</c:v>
                </c:pt>
                <c:pt idx="5784">
                  <c:v>440</c:v>
                </c:pt>
                <c:pt idx="5785">
                  <c:v>440</c:v>
                </c:pt>
                <c:pt idx="5786">
                  <c:v>440</c:v>
                </c:pt>
                <c:pt idx="5787">
                  <c:v>440</c:v>
                </c:pt>
                <c:pt idx="5788">
                  <c:v>440</c:v>
                </c:pt>
                <c:pt idx="5789">
                  <c:v>440</c:v>
                </c:pt>
                <c:pt idx="5790">
                  <c:v>440</c:v>
                </c:pt>
                <c:pt idx="5791">
                  <c:v>440</c:v>
                </c:pt>
                <c:pt idx="5792">
                  <c:v>440</c:v>
                </c:pt>
                <c:pt idx="5793">
                  <c:v>440</c:v>
                </c:pt>
                <c:pt idx="5794">
                  <c:v>440</c:v>
                </c:pt>
                <c:pt idx="5795">
                  <c:v>440</c:v>
                </c:pt>
                <c:pt idx="5796">
                  <c:v>440</c:v>
                </c:pt>
                <c:pt idx="5797">
                  <c:v>440</c:v>
                </c:pt>
                <c:pt idx="5798">
                  <c:v>440</c:v>
                </c:pt>
                <c:pt idx="5799">
                  <c:v>440</c:v>
                </c:pt>
                <c:pt idx="5800">
                  <c:v>440</c:v>
                </c:pt>
                <c:pt idx="5801">
                  <c:v>440</c:v>
                </c:pt>
                <c:pt idx="5802">
                  <c:v>440</c:v>
                </c:pt>
                <c:pt idx="5803">
                  <c:v>440</c:v>
                </c:pt>
                <c:pt idx="5804">
                  <c:v>440</c:v>
                </c:pt>
                <c:pt idx="5805">
                  <c:v>440</c:v>
                </c:pt>
                <c:pt idx="5806">
                  <c:v>440</c:v>
                </c:pt>
                <c:pt idx="5807">
                  <c:v>440</c:v>
                </c:pt>
                <c:pt idx="5808">
                  <c:v>440</c:v>
                </c:pt>
                <c:pt idx="5809">
                  <c:v>440</c:v>
                </c:pt>
                <c:pt idx="5810">
                  <c:v>440</c:v>
                </c:pt>
                <c:pt idx="5811">
                  <c:v>440</c:v>
                </c:pt>
                <c:pt idx="5812">
                  <c:v>440</c:v>
                </c:pt>
                <c:pt idx="5813">
                  <c:v>440</c:v>
                </c:pt>
                <c:pt idx="5814">
                  <c:v>440</c:v>
                </c:pt>
                <c:pt idx="5815">
                  <c:v>440</c:v>
                </c:pt>
                <c:pt idx="5816">
                  <c:v>440</c:v>
                </c:pt>
                <c:pt idx="5817">
                  <c:v>440</c:v>
                </c:pt>
                <c:pt idx="5818">
                  <c:v>440</c:v>
                </c:pt>
                <c:pt idx="5819">
                  <c:v>440</c:v>
                </c:pt>
                <c:pt idx="5820">
                  <c:v>440</c:v>
                </c:pt>
                <c:pt idx="5821">
                  <c:v>440</c:v>
                </c:pt>
                <c:pt idx="5822">
                  <c:v>440</c:v>
                </c:pt>
                <c:pt idx="5823">
                  <c:v>440</c:v>
                </c:pt>
                <c:pt idx="5824">
                  <c:v>440</c:v>
                </c:pt>
                <c:pt idx="5825">
                  <c:v>440</c:v>
                </c:pt>
                <c:pt idx="5826">
                  <c:v>440</c:v>
                </c:pt>
                <c:pt idx="5827">
                  <c:v>440</c:v>
                </c:pt>
                <c:pt idx="5828">
                  <c:v>440</c:v>
                </c:pt>
                <c:pt idx="5829">
                  <c:v>440</c:v>
                </c:pt>
                <c:pt idx="5830">
                  <c:v>440</c:v>
                </c:pt>
                <c:pt idx="5831">
                  <c:v>440</c:v>
                </c:pt>
                <c:pt idx="5832">
                  <c:v>440</c:v>
                </c:pt>
                <c:pt idx="5833">
                  <c:v>440</c:v>
                </c:pt>
                <c:pt idx="5834">
                  <c:v>440</c:v>
                </c:pt>
                <c:pt idx="5835">
                  <c:v>440</c:v>
                </c:pt>
                <c:pt idx="5836">
                  <c:v>440</c:v>
                </c:pt>
                <c:pt idx="5837">
                  <c:v>440</c:v>
                </c:pt>
                <c:pt idx="5838">
                  <c:v>440</c:v>
                </c:pt>
                <c:pt idx="5839">
                  <c:v>440</c:v>
                </c:pt>
                <c:pt idx="5840">
                  <c:v>440</c:v>
                </c:pt>
                <c:pt idx="5841">
                  <c:v>440</c:v>
                </c:pt>
                <c:pt idx="5842">
                  <c:v>440</c:v>
                </c:pt>
                <c:pt idx="5843">
                  <c:v>440</c:v>
                </c:pt>
                <c:pt idx="5844">
                  <c:v>440</c:v>
                </c:pt>
                <c:pt idx="5845">
                  <c:v>440</c:v>
                </c:pt>
                <c:pt idx="5846">
                  <c:v>440</c:v>
                </c:pt>
                <c:pt idx="5847">
                  <c:v>440</c:v>
                </c:pt>
                <c:pt idx="5848">
                  <c:v>440</c:v>
                </c:pt>
                <c:pt idx="5849">
                  <c:v>440</c:v>
                </c:pt>
                <c:pt idx="5850">
                  <c:v>440</c:v>
                </c:pt>
                <c:pt idx="5851">
                  <c:v>440</c:v>
                </c:pt>
                <c:pt idx="5852">
                  <c:v>440</c:v>
                </c:pt>
                <c:pt idx="5853">
                  <c:v>440</c:v>
                </c:pt>
                <c:pt idx="5854">
                  <c:v>440</c:v>
                </c:pt>
                <c:pt idx="5855">
                  <c:v>440</c:v>
                </c:pt>
                <c:pt idx="5856">
                  <c:v>440</c:v>
                </c:pt>
                <c:pt idx="5857">
                  <c:v>440</c:v>
                </c:pt>
                <c:pt idx="5858">
                  <c:v>440</c:v>
                </c:pt>
                <c:pt idx="5859">
                  <c:v>440</c:v>
                </c:pt>
                <c:pt idx="5860">
                  <c:v>440</c:v>
                </c:pt>
                <c:pt idx="5861">
                  <c:v>440</c:v>
                </c:pt>
                <c:pt idx="5862">
                  <c:v>440</c:v>
                </c:pt>
                <c:pt idx="5863">
                  <c:v>440</c:v>
                </c:pt>
                <c:pt idx="5864">
                  <c:v>440</c:v>
                </c:pt>
                <c:pt idx="5865">
                  <c:v>440</c:v>
                </c:pt>
                <c:pt idx="5866">
                  <c:v>440</c:v>
                </c:pt>
                <c:pt idx="5867">
                  <c:v>440</c:v>
                </c:pt>
                <c:pt idx="5868">
                  <c:v>440</c:v>
                </c:pt>
                <c:pt idx="5869">
                  <c:v>440</c:v>
                </c:pt>
                <c:pt idx="5870">
                  <c:v>440</c:v>
                </c:pt>
                <c:pt idx="5871">
                  <c:v>440</c:v>
                </c:pt>
                <c:pt idx="5872">
                  <c:v>440</c:v>
                </c:pt>
                <c:pt idx="5873">
                  <c:v>440</c:v>
                </c:pt>
                <c:pt idx="5874">
                  <c:v>440</c:v>
                </c:pt>
                <c:pt idx="5875">
                  <c:v>440</c:v>
                </c:pt>
                <c:pt idx="5876">
                  <c:v>440</c:v>
                </c:pt>
                <c:pt idx="5877">
                  <c:v>440</c:v>
                </c:pt>
                <c:pt idx="5878">
                  <c:v>440</c:v>
                </c:pt>
                <c:pt idx="5879">
                  <c:v>440</c:v>
                </c:pt>
                <c:pt idx="5880">
                  <c:v>440</c:v>
                </c:pt>
                <c:pt idx="5881">
                  <c:v>440</c:v>
                </c:pt>
                <c:pt idx="5882">
                  <c:v>440</c:v>
                </c:pt>
                <c:pt idx="5883">
                  <c:v>440</c:v>
                </c:pt>
                <c:pt idx="5884">
                  <c:v>440</c:v>
                </c:pt>
                <c:pt idx="5885">
                  <c:v>440</c:v>
                </c:pt>
                <c:pt idx="5886">
                  <c:v>440</c:v>
                </c:pt>
                <c:pt idx="5887">
                  <c:v>440</c:v>
                </c:pt>
                <c:pt idx="5888">
                  <c:v>440</c:v>
                </c:pt>
                <c:pt idx="5889">
                  <c:v>440</c:v>
                </c:pt>
                <c:pt idx="5890">
                  <c:v>440</c:v>
                </c:pt>
                <c:pt idx="5891">
                  <c:v>440</c:v>
                </c:pt>
                <c:pt idx="5892">
                  <c:v>440</c:v>
                </c:pt>
                <c:pt idx="5893">
                  <c:v>440</c:v>
                </c:pt>
                <c:pt idx="5894">
                  <c:v>440</c:v>
                </c:pt>
                <c:pt idx="5895">
                  <c:v>440</c:v>
                </c:pt>
                <c:pt idx="5896">
                  <c:v>440</c:v>
                </c:pt>
                <c:pt idx="5897">
                  <c:v>440</c:v>
                </c:pt>
                <c:pt idx="5898">
                  <c:v>440</c:v>
                </c:pt>
                <c:pt idx="5899">
                  <c:v>440</c:v>
                </c:pt>
                <c:pt idx="5900">
                  <c:v>440</c:v>
                </c:pt>
                <c:pt idx="5901">
                  <c:v>440</c:v>
                </c:pt>
                <c:pt idx="5902">
                  <c:v>440</c:v>
                </c:pt>
                <c:pt idx="5903">
                  <c:v>440</c:v>
                </c:pt>
                <c:pt idx="5904">
                  <c:v>440</c:v>
                </c:pt>
                <c:pt idx="5905">
                  <c:v>440</c:v>
                </c:pt>
                <c:pt idx="5906">
                  <c:v>440</c:v>
                </c:pt>
                <c:pt idx="5907">
                  <c:v>440</c:v>
                </c:pt>
                <c:pt idx="5908">
                  <c:v>440</c:v>
                </c:pt>
                <c:pt idx="5909">
                  <c:v>440</c:v>
                </c:pt>
                <c:pt idx="5910">
                  <c:v>440</c:v>
                </c:pt>
                <c:pt idx="5911">
                  <c:v>440</c:v>
                </c:pt>
                <c:pt idx="5912">
                  <c:v>440</c:v>
                </c:pt>
                <c:pt idx="5913">
                  <c:v>440</c:v>
                </c:pt>
                <c:pt idx="5914">
                  <c:v>440</c:v>
                </c:pt>
                <c:pt idx="5915">
                  <c:v>440</c:v>
                </c:pt>
                <c:pt idx="5916">
                  <c:v>440</c:v>
                </c:pt>
                <c:pt idx="5917">
                  <c:v>440</c:v>
                </c:pt>
                <c:pt idx="5918">
                  <c:v>440</c:v>
                </c:pt>
                <c:pt idx="5919">
                  <c:v>440</c:v>
                </c:pt>
                <c:pt idx="5920">
                  <c:v>440</c:v>
                </c:pt>
                <c:pt idx="5921">
                  <c:v>440</c:v>
                </c:pt>
                <c:pt idx="5922">
                  <c:v>440</c:v>
                </c:pt>
                <c:pt idx="5923">
                  <c:v>440</c:v>
                </c:pt>
                <c:pt idx="5924">
                  <c:v>440</c:v>
                </c:pt>
                <c:pt idx="5925">
                  <c:v>440</c:v>
                </c:pt>
                <c:pt idx="5926">
                  <c:v>440</c:v>
                </c:pt>
                <c:pt idx="5927">
                  <c:v>440</c:v>
                </c:pt>
                <c:pt idx="5928">
                  <c:v>440</c:v>
                </c:pt>
                <c:pt idx="5929">
                  <c:v>440</c:v>
                </c:pt>
                <c:pt idx="5930">
                  <c:v>440</c:v>
                </c:pt>
                <c:pt idx="5931">
                  <c:v>440</c:v>
                </c:pt>
                <c:pt idx="5932">
                  <c:v>440</c:v>
                </c:pt>
                <c:pt idx="5933">
                  <c:v>440</c:v>
                </c:pt>
                <c:pt idx="5934">
                  <c:v>440</c:v>
                </c:pt>
                <c:pt idx="5935">
                  <c:v>440</c:v>
                </c:pt>
                <c:pt idx="5936">
                  <c:v>440</c:v>
                </c:pt>
                <c:pt idx="5937">
                  <c:v>440</c:v>
                </c:pt>
                <c:pt idx="5938">
                  <c:v>440</c:v>
                </c:pt>
                <c:pt idx="5939">
                  <c:v>440</c:v>
                </c:pt>
                <c:pt idx="5940">
                  <c:v>440</c:v>
                </c:pt>
                <c:pt idx="5941">
                  <c:v>440</c:v>
                </c:pt>
                <c:pt idx="5942">
                  <c:v>440</c:v>
                </c:pt>
                <c:pt idx="5943">
                  <c:v>440</c:v>
                </c:pt>
                <c:pt idx="5944">
                  <c:v>440</c:v>
                </c:pt>
                <c:pt idx="5945">
                  <c:v>440</c:v>
                </c:pt>
                <c:pt idx="5946">
                  <c:v>440</c:v>
                </c:pt>
                <c:pt idx="5947">
                  <c:v>440</c:v>
                </c:pt>
                <c:pt idx="5948">
                  <c:v>440</c:v>
                </c:pt>
                <c:pt idx="5949">
                  <c:v>440</c:v>
                </c:pt>
                <c:pt idx="5950">
                  <c:v>440</c:v>
                </c:pt>
                <c:pt idx="5951">
                  <c:v>440</c:v>
                </c:pt>
                <c:pt idx="5952">
                  <c:v>440</c:v>
                </c:pt>
                <c:pt idx="5953">
                  <c:v>440</c:v>
                </c:pt>
                <c:pt idx="5954">
                  <c:v>440</c:v>
                </c:pt>
                <c:pt idx="5955">
                  <c:v>440</c:v>
                </c:pt>
                <c:pt idx="5956">
                  <c:v>440</c:v>
                </c:pt>
                <c:pt idx="5957">
                  <c:v>440</c:v>
                </c:pt>
                <c:pt idx="5958">
                  <c:v>440</c:v>
                </c:pt>
                <c:pt idx="5959">
                  <c:v>440</c:v>
                </c:pt>
                <c:pt idx="5960">
                  <c:v>440</c:v>
                </c:pt>
                <c:pt idx="5961">
                  <c:v>440</c:v>
                </c:pt>
                <c:pt idx="5962">
                  <c:v>440</c:v>
                </c:pt>
                <c:pt idx="5963">
                  <c:v>440</c:v>
                </c:pt>
                <c:pt idx="5964">
                  <c:v>440</c:v>
                </c:pt>
                <c:pt idx="5965">
                  <c:v>440</c:v>
                </c:pt>
                <c:pt idx="5966">
                  <c:v>440</c:v>
                </c:pt>
                <c:pt idx="5967">
                  <c:v>440</c:v>
                </c:pt>
                <c:pt idx="5968">
                  <c:v>440</c:v>
                </c:pt>
                <c:pt idx="5969">
                  <c:v>440</c:v>
                </c:pt>
                <c:pt idx="5970">
                  <c:v>440</c:v>
                </c:pt>
                <c:pt idx="5971">
                  <c:v>440</c:v>
                </c:pt>
                <c:pt idx="5972">
                  <c:v>440</c:v>
                </c:pt>
                <c:pt idx="5973">
                  <c:v>440</c:v>
                </c:pt>
                <c:pt idx="5974">
                  <c:v>440</c:v>
                </c:pt>
                <c:pt idx="5975">
                  <c:v>440</c:v>
                </c:pt>
                <c:pt idx="5976">
                  <c:v>440</c:v>
                </c:pt>
                <c:pt idx="5977">
                  <c:v>440</c:v>
                </c:pt>
                <c:pt idx="5978">
                  <c:v>440</c:v>
                </c:pt>
                <c:pt idx="5979">
                  <c:v>440</c:v>
                </c:pt>
                <c:pt idx="5980">
                  <c:v>440</c:v>
                </c:pt>
                <c:pt idx="5981">
                  <c:v>440</c:v>
                </c:pt>
                <c:pt idx="5982">
                  <c:v>440</c:v>
                </c:pt>
                <c:pt idx="5983">
                  <c:v>440</c:v>
                </c:pt>
                <c:pt idx="5984">
                  <c:v>440</c:v>
                </c:pt>
                <c:pt idx="5985">
                  <c:v>440</c:v>
                </c:pt>
                <c:pt idx="5986">
                  <c:v>440</c:v>
                </c:pt>
                <c:pt idx="5987">
                  <c:v>440</c:v>
                </c:pt>
                <c:pt idx="5988">
                  <c:v>440</c:v>
                </c:pt>
                <c:pt idx="5989">
                  <c:v>440</c:v>
                </c:pt>
                <c:pt idx="5990">
                  <c:v>440</c:v>
                </c:pt>
                <c:pt idx="5991">
                  <c:v>440</c:v>
                </c:pt>
                <c:pt idx="5992">
                  <c:v>440</c:v>
                </c:pt>
                <c:pt idx="5993">
                  <c:v>440</c:v>
                </c:pt>
                <c:pt idx="5994">
                  <c:v>440</c:v>
                </c:pt>
                <c:pt idx="5995">
                  <c:v>440</c:v>
                </c:pt>
                <c:pt idx="5996">
                  <c:v>440</c:v>
                </c:pt>
                <c:pt idx="5997">
                  <c:v>440</c:v>
                </c:pt>
                <c:pt idx="5998">
                  <c:v>440</c:v>
                </c:pt>
                <c:pt idx="5999">
                  <c:v>440</c:v>
                </c:pt>
                <c:pt idx="6000">
                  <c:v>440</c:v>
                </c:pt>
                <c:pt idx="6001">
                  <c:v>440</c:v>
                </c:pt>
                <c:pt idx="6002">
                  <c:v>440</c:v>
                </c:pt>
                <c:pt idx="6003">
                  <c:v>440</c:v>
                </c:pt>
                <c:pt idx="6004">
                  <c:v>440</c:v>
                </c:pt>
                <c:pt idx="6005">
                  <c:v>440</c:v>
                </c:pt>
                <c:pt idx="6006">
                  <c:v>440</c:v>
                </c:pt>
                <c:pt idx="6007">
                  <c:v>440</c:v>
                </c:pt>
                <c:pt idx="6008">
                  <c:v>440</c:v>
                </c:pt>
                <c:pt idx="6009">
                  <c:v>440</c:v>
                </c:pt>
                <c:pt idx="6010">
                  <c:v>440</c:v>
                </c:pt>
                <c:pt idx="6011">
                  <c:v>440</c:v>
                </c:pt>
                <c:pt idx="6012">
                  <c:v>440</c:v>
                </c:pt>
                <c:pt idx="6013">
                  <c:v>440</c:v>
                </c:pt>
                <c:pt idx="6014">
                  <c:v>440</c:v>
                </c:pt>
                <c:pt idx="6015">
                  <c:v>440</c:v>
                </c:pt>
                <c:pt idx="6016">
                  <c:v>440</c:v>
                </c:pt>
                <c:pt idx="6017">
                  <c:v>440</c:v>
                </c:pt>
                <c:pt idx="6018">
                  <c:v>440</c:v>
                </c:pt>
                <c:pt idx="6019">
                  <c:v>440</c:v>
                </c:pt>
                <c:pt idx="6020">
                  <c:v>440</c:v>
                </c:pt>
                <c:pt idx="6021">
                  <c:v>440</c:v>
                </c:pt>
                <c:pt idx="6022">
                  <c:v>440</c:v>
                </c:pt>
                <c:pt idx="6023">
                  <c:v>440</c:v>
                </c:pt>
                <c:pt idx="6024">
                  <c:v>440</c:v>
                </c:pt>
                <c:pt idx="6025">
                  <c:v>440</c:v>
                </c:pt>
                <c:pt idx="6026">
                  <c:v>440</c:v>
                </c:pt>
                <c:pt idx="6027">
                  <c:v>440</c:v>
                </c:pt>
                <c:pt idx="6028">
                  <c:v>440</c:v>
                </c:pt>
                <c:pt idx="6029">
                  <c:v>440</c:v>
                </c:pt>
                <c:pt idx="6030">
                  <c:v>440</c:v>
                </c:pt>
                <c:pt idx="6031">
                  <c:v>440</c:v>
                </c:pt>
                <c:pt idx="6032">
                  <c:v>440</c:v>
                </c:pt>
                <c:pt idx="6033">
                  <c:v>440</c:v>
                </c:pt>
                <c:pt idx="6034">
                  <c:v>440</c:v>
                </c:pt>
                <c:pt idx="6035">
                  <c:v>440</c:v>
                </c:pt>
                <c:pt idx="6036">
                  <c:v>440</c:v>
                </c:pt>
                <c:pt idx="6037">
                  <c:v>440</c:v>
                </c:pt>
                <c:pt idx="6038">
                  <c:v>440</c:v>
                </c:pt>
                <c:pt idx="6039">
                  <c:v>440</c:v>
                </c:pt>
                <c:pt idx="6040">
                  <c:v>440</c:v>
                </c:pt>
                <c:pt idx="6041">
                  <c:v>440</c:v>
                </c:pt>
                <c:pt idx="6042">
                  <c:v>440</c:v>
                </c:pt>
                <c:pt idx="6043">
                  <c:v>440</c:v>
                </c:pt>
                <c:pt idx="6044">
                  <c:v>440</c:v>
                </c:pt>
                <c:pt idx="6045">
                  <c:v>440</c:v>
                </c:pt>
                <c:pt idx="6046">
                  <c:v>440</c:v>
                </c:pt>
                <c:pt idx="6047">
                  <c:v>440</c:v>
                </c:pt>
                <c:pt idx="6048">
                  <c:v>440</c:v>
                </c:pt>
                <c:pt idx="6049">
                  <c:v>440</c:v>
                </c:pt>
                <c:pt idx="6050">
                  <c:v>440</c:v>
                </c:pt>
                <c:pt idx="6051">
                  <c:v>440</c:v>
                </c:pt>
                <c:pt idx="6052">
                  <c:v>440</c:v>
                </c:pt>
                <c:pt idx="6053">
                  <c:v>440</c:v>
                </c:pt>
                <c:pt idx="6054">
                  <c:v>440</c:v>
                </c:pt>
                <c:pt idx="6055">
                  <c:v>440</c:v>
                </c:pt>
                <c:pt idx="6056">
                  <c:v>440</c:v>
                </c:pt>
                <c:pt idx="6057">
                  <c:v>440</c:v>
                </c:pt>
                <c:pt idx="6058">
                  <c:v>440</c:v>
                </c:pt>
                <c:pt idx="6059">
                  <c:v>440</c:v>
                </c:pt>
                <c:pt idx="6060">
                  <c:v>440</c:v>
                </c:pt>
                <c:pt idx="6061">
                  <c:v>440</c:v>
                </c:pt>
                <c:pt idx="6062">
                  <c:v>440</c:v>
                </c:pt>
                <c:pt idx="6063">
                  <c:v>440</c:v>
                </c:pt>
                <c:pt idx="6064">
                  <c:v>440</c:v>
                </c:pt>
                <c:pt idx="6065">
                  <c:v>440</c:v>
                </c:pt>
                <c:pt idx="6066">
                  <c:v>440</c:v>
                </c:pt>
                <c:pt idx="6067">
                  <c:v>440</c:v>
                </c:pt>
                <c:pt idx="6068">
                  <c:v>440</c:v>
                </c:pt>
                <c:pt idx="6069">
                  <c:v>440</c:v>
                </c:pt>
                <c:pt idx="6070">
                  <c:v>440</c:v>
                </c:pt>
                <c:pt idx="6071">
                  <c:v>440</c:v>
                </c:pt>
                <c:pt idx="6072">
                  <c:v>440</c:v>
                </c:pt>
                <c:pt idx="6073">
                  <c:v>440</c:v>
                </c:pt>
                <c:pt idx="6074">
                  <c:v>440</c:v>
                </c:pt>
                <c:pt idx="6075">
                  <c:v>440</c:v>
                </c:pt>
                <c:pt idx="6076">
                  <c:v>440</c:v>
                </c:pt>
                <c:pt idx="6077">
                  <c:v>440</c:v>
                </c:pt>
                <c:pt idx="6078">
                  <c:v>440</c:v>
                </c:pt>
                <c:pt idx="6079">
                  <c:v>440</c:v>
                </c:pt>
                <c:pt idx="6080">
                  <c:v>440</c:v>
                </c:pt>
                <c:pt idx="6081">
                  <c:v>440</c:v>
                </c:pt>
                <c:pt idx="6082">
                  <c:v>440</c:v>
                </c:pt>
                <c:pt idx="6083">
                  <c:v>440</c:v>
                </c:pt>
                <c:pt idx="6084">
                  <c:v>440</c:v>
                </c:pt>
                <c:pt idx="6085">
                  <c:v>440</c:v>
                </c:pt>
                <c:pt idx="6086">
                  <c:v>440</c:v>
                </c:pt>
                <c:pt idx="6087">
                  <c:v>440</c:v>
                </c:pt>
                <c:pt idx="6088">
                  <c:v>440</c:v>
                </c:pt>
                <c:pt idx="6089">
                  <c:v>440</c:v>
                </c:pt>
                <c:pt idx="6090">
                  <c:v>440</c:v>
                </c:pt>
                <c:pt idx="6091">
                  <c:v>440</c:v>
                </c:pt>
                <c:pt idx="6092">
                  <c:v>440</c:v>
                </c:pt>
                <c:pt idx="6093">
                  <c:v>440</c:v>
                </c:pt>
                <c:pt idx="6094">
                  <c:v>440</c:v>
                </c:pt>
                <c:pt idx="6095">
                  <c:v>440</c:v>
                </c:pt>
                <c:pt idx="6096">
                  <c:v>440</c:v>
                </c:pt>
                <c:pt idx="6097">
                  <c:v>440</c:v>
                </c:pt>
                <c:pt idx="6098">
                  <c:v>440</c:v>
                </c:pt>
                <c:pt idx="6099">
                  <c:v>440</c:v>
                </c:pt>
                <c:pt idx="6100">
                  <c:v>440</c:v>
                </c:pt>
                <c:pt idx="6101">
                  <c:v>440</c:v>
                </c:pt>
                <c:pt idx="6102">
                  <c:v>440</c:v>
                </c:pt>
                <c:pt idx="6103">
                  <c:v>440</c:v>
                </c:pt>
                <c:pt idx="6104">
                  <c:v>440</c:v>
                </c:pt>
                <c:pt idx="6105">
                  <c:v>440</c:v>
                </c:pt>
                <c:pt idx="6106">
                  <c:v>440</c:v>
                </c:pt>
                <c:pt idx="6107">
                  <c:v>440</c:v>
                </c:pt>
                <c:pt idx="6108">
                  <c:v>440</c:v>
                </c:pt>
                <c:pt idx="6109">
                  <c:v>440</c:v>
                </c:pt>
                <c:pt idx="6110">
                  <c:v>440</c:v>
                </c:pt>
                <c:pt idx="6111">
                  <c:v>440</c:v>
                </c:pt>
                <c:pt idx="6112">
                  <c:v>440</c:v>
                </c:pt>
                <c:pt idx="6113">
                  <c:v>440</c:v>
                </c:pt>
                <c:pt idx="6114">
                  <c:v>440</c:v>
                </c:pt>
                <c:pt idx="6115">
                  <c:v>440</c:v>
                </c:pt>
                <c:pt idx="6116">
                  <c:v>440</c:v>
                </c:pt>
                <c:pt idx="6117">
                  <c:v>440</c:v>
                </c:pt>
                <c:pt idx="6118">
                  <c:v>440</c:v>
                </c:pt>
                <c:pt idx="6119">
                  <c:v>440</c:v>
                </c:pt>
                <c:pt idx="6120">
                  <c:v>440</c:v>
                </c:pt>
                <c:pt idx="6121">
                  <c:v>440</c:v>
                </c:pt>
                <c:pt idx="6122">
                  <c:v>440</c:v>
                </c:pt>
                <c:pt idx="6123">
                  <c:v>440</c:v>
                </c:pt>
                <c:pt idx="6124">
                  <c:v>440</c:v>
                </c:pt>
                <c:pt idx="6125">
                  <c:v>440</c:v>
                </c:pt>
                <c:pt idx="6126">
                  <c:v>440</c:v>
                </c:pt>
                <c:pt idx="6127">
                  <c:v>440</c:v>
                </c:pt>
                <c:pt idx="6128">
                  <c:v>440</c:v>
                </c:pt>
                <c:pt idx="6129">
                  <c:v>440</c:v>
                </c:pt>
                <c:pt idx="6130">
                  <c:v>440</c:v>
                </c:pt>
                <c:pt idx="6131">
                  <c:v>440</c:v>
                </c:pt>
                <c:pt idx="6132">
                  <c:v>440</c:v>
                </c:pt>
                <c:pt idx="6133">
                  <c:v>440</c:v>
                </c:pt>
                <c:pt idx="6134">
                  <c:v>440</c:v>
                </c:pt>
                <c:pt idx="6135">
                  <c:v>440</c:v>
                </c:pt>
                <c:pt idx="6136">
                  <c:v>440</c:v>
                </c:pt>
                <c:pt idx="6137">
                  <c:v>440</c:v>
                </c:pt>
                <c:pt idx="6138">
                  <c:v>440</c:v>
                </c:pt>
                <c:pt idx="6139">
                  <c:v>440</c:v>
                </c:pt>
                <c:pt idx="6140">
                  <c:v>440</c:v>
                </c:pt>
                <c:pt idx="6141">
                  <c:v>440</c:v>
                </c:pt>
                <c:pt idx="6142">
                  <c:v>440</c:v>
                </c:pt>
                <c:pt idx="6143">
                  <c:v>440</c:v>
                </c:pt>
                <c:pt idx="6144">
                  <c:v>440</c:v>
                </c:pt>
                <c:pt idx="6145">
                  <c:v>440</c:v>
                </c:pt>
                <c:pt idx="6146">
                  <c:v>440</c:v>
                </c:pt>
                <c:pt idx="6147">
                  <c:v>440</c:v>
                </c:pt>
                <c:pt idx="6148">
                  <c:v>440</c:v>
                </c:pt>
                <c:pt idx="6149">
                  <c:v>440</c:v>
                </c:pt>
                <c:pt idx="6150">
                  <c:v>440</c:v>
                </c:pt>
                <c:pt idx="6151">
                  <c:v>440</c:v>
                </c:pt>
                <c:pt idx="6152">
                  <c:v>440</c:v>
                </c:pt>
                <c:pt idx="6153">
                  <c:v>440</c:v>
                </c:pt>
                <c:pt idx="6154">
                  <c:v>440</c:v>
                </c:pt>
                <c:pt idx="6155">
                  <c:v>440</c:v>
                </c:pt>
                <c:pt idx="6156">
                  <c:v>440</c:v>
                </c:pt>
                <c:pt idx="6157">
                  <c:v>440</c:v>
                </c:pt>
                <c:pt idx="6158">
                  <c:v>440</c:v>
                </c:pt>
                <c:pt idx="6159">
                  <c:v>440</c:v>
                </c:pt>
                <c:pt idx="6160">
                  <c:v>440</c:v>
                </c:pt>
                <c:pt idx="6161">
                  <c:v>440</c:v>
                </c:pt>
                <c:pt idx="6162">
                  <c:v>440</c:v>
                </c:pt>
                <c:pt idx="6163">
                  <c:v>440</c:v>
                </c:pt>
                <c:pt idx="6164">
                  <c:v>440</c:v>
                </c:pt>
                <c:pt idx="6165">
                  <c:v>440</c:v>
                </c:pt>
                <c:pt idx="6166">
                  <c:v>440</c:v>
                </c:pt>
                <c:pt idx="6167">
                  <c:v>440</c:v>
                </c:pt>
                <c:pt idx="6168">
                  <c:v>440</c:v>
                </c:pt>
                <c:pt idx="6169">
                  <c:v>440</c:v>
                </c:pt>
                <c:pt idx="6170">
                  <c:v>440</c:v>
                </c:pt>
                <c:pt idx="6171">
                  <c:v>440</c:v>
                </c:pt>
                <c:pt idx="6172">
                  <c:v>440</c:v>
                </c:pt>
                <c:pt idx="6173">
                  <c:v>440</c:v>
                </c:pt>
                <c:pt idx="6174">
                  <c:v>440</c:v>
                </c:pt>
                <c:pt idx="6175">
                  <c:v>440</c:v>
                </c:pt>
                <c:pt idx="6176">
                  <c:v>440</c:v>
                </c:pt>
                <c:pt idx="6177">
                  <c:v>440</c:v>
                </c:pt>
                <c:pt idx="6178">
                  <c:v>440</c:v>
                </c:pt>
                <c:pt idx="6179">
                  <c:v>440</c:v>
                </c:pt>
                <c:pt idx="6180">
                  <c:v>440</c:v>
                </c:pt>
                <c:pt idx="6181">
                  <c:v>440</c:v>
                </c:pt>
                <c:pt idx="6182">
                  <c:v>440</c:v>
                </c:pt>
                <c:pt idx="6183">
                  <c:v>440</c:v>
                </c:pt>
                <c:pt idx="6184">
                  <c:v>440</c:v>
                </c:pt>
                <c:pt idx="6185">
                  <c:v>440</c:v>
                </c:pt>
                <c:pt idx="6186">
                  <c:v>440</c:v>
                </c:pt>
                <c:pt idx="6187">
                  <c:v>440</c:v>
                </c:pt>
                <c:pt idx="6188">
                  <c:v>440</c:v>
                </c:pt>
                <c:pt idx="6189">
                  <c:v>440</c:v>
                </c:pt>
                <c:pt idx="6190">
                  <c:v>440</c:v>
                </c:pt>
                <c:pt idx="6191">
                  <c:v>440</c:v>
                </c:pt>
                <c:pt idx="6192">
                  <c:v>440</c:v>
                </c:pt>
                <c:pt idx="6193">
                  <c:v>440</c:v>
                </c:pt>
                <c:pt idx="6194">
                  <c:v>440</c:v>
                </c:pt>
                <c:pt idx="6195">
                  <c:v>440</c:v>
                </c:pt>
                <c:pt idx="6196">
                  <c:v>440</c:v>
                </c:pt>
                <c:pt idx="6197">
                  <c:v>440</c:v>
                </c:pt>
                <c:pt idx="6198">
                  <c:v>440</c:v>
                </c:pt>
                <c:pt idx="6199">
                  <c:v>440</c:v>
                </c:pt>
                <c:pt idx="6200">
                  <c:v>440</c:v>
                </c:pt>
                <c:pt idx="6201">
                  <c:v>440</c:v>
                </c:pt>
                <c:pt idx="6202">
                  <c:v>440</c:v>
                </c:pt>
                <c:pt idx="6203">
                  <c:v>440</c:v>
                </c:pt>
                <c:pt idx="6204">
                  <c:v>440</c:v>
                </c:pt>
                <c:pt idx="6205">
                  <c:v>440</c:v>
                </c:pt>
                <c:pt idx="6206">
                  <c:v>440</c:v>
                </c:pt>
                <c:pt idx="6207">
                  <c:v>440</c:v>
                </c:pt>
                <c:pt idx="6208">
                  <c:v>440</c:v>
                </c:pt>
                <c:pt idx="6209">
                  <c:v>440</c:v>
                </c:pt>
                <c:pt idx="6210">
                  <c:v>440</c:v>
                </c:pt>
                <c:pt idx="6211">
                  <c:v>440</c:v>
                </c:pt>
                <c:pt idx="6212">
                  <c:v>440</c:v>
                </c:pt>
                <c:pt idx="6213">
                  <c:v>440</c:v>
                </c:pt>
                <c:pt idx="6214">
                  <c:v>440</c:v>
                </c:pt>
                <c:pt idx="6215">
                  <c:v>440</c:v>
                </c:pt>
                <c:pt idx="6216">
                  <c:v>440</c:v>
                </c:pt>
                <c:pt idx="6217">
                  <c:v>440</c:v>
                </c:pt>
                <c:pt idx="6218">
                  <c:v>440</c:v>
                </c:pt>
                <c:pt idx="6219">
                  <c:v>440</c:v>
                </c:pt>
                <c:pt idx="6220">
                  <c:v>440</c:v>
                </c:pt>
                <c:pt idx="6221">
                  <c:v>440</c:v>
                </c:pt>
                <c:pt idx="6222">
                  <c:v>440</c:v>
                </c:pt>
                <c:pt idx="6223">
                  <c:v>440</c:v>
                </c:pt>
                <c:pt idx="6224">
                  <c:v>440</c:v>
                </c:pt>
                <c:pt idx="6225">
                  <c:v>440</c:v>
                </c:pt>
                <c:pt idx="6226">
                  <c:v>440</c:v>
                </c:pt>
                <c:pt idx="6227">
                  <c:v>440</c:v>
                </c:pt>
                <c:pt idx="6228">
                  <c:v>440</c:v>
                </c:pt>
                <c:pt idx="6229">
                  <c:v>440</c:v>
                </c:pt>
                <c:pt idx="6230">
                  <c:v>440</c:v>
                </c:pt>
                <c:pt idx="6231">
                  <c:v>440</c:v>
                </c:pt>
                <c:pt idx="6232">
                  <c:v>440</c:v>
                </c:pt>
                <c:pt idx="6233">
                  <c:v>440</c:v>
                </c:pt>
                <c:pt idx="6234">
                  <c:v>440</c:v>
                </c:pt>
                <c:pt idx="6235">
                  <c:v>440</c:v>
                </c:pt>
                <c:pt idx="6236">
                  <c:v>440</c:v>
                </c:pt>
                <c:pt idx="6237">
                  <c:v>440</c:v>
                </c:pt>
                <c:pt idx="6238">
                  <c:v>440</c:v>
                </c:pt>
                <c:pt idx="6239">
                  <c:v>440</c:v>
                </c:pt>
                <c:pt idx="6240">
                  <c:v>440</c:v>
                </c:pt>
                <c:pt idx="6241">
                  <c:v>440</c:v>
                </c:pt>
                <c:pt idx="6242">
                  <c:v>440</c:v>
                </c:pt>
                <c:pt idx="6243">
                  <c:v>440</c:v>
                </c:pt>
                <c:pt idx="6244">
                  <c:v>440</c:v>
                </c:pt>
                <c:pt idx="6245">
                  <c:v>440</c:v>
                </c:pt>
                <c:pt idx="6246">
                  <c:v>440</c:v>
                </c:pt>
                <c:pt idx="6247">
                  <c:v>440</c:v>
                </c:pt>
                <c:pt idx="6248">
                  <c:v>440</c:v>
                </c:pt>
                <c:pt idx="6249">
                  <c:v>440</c:v>
                </c:pt>
                <c:pt idx="6250">
                  <c:v>440</c:v>
                </c:pt>
                <c:pt idx="6251">
                  <c:v>440</c:v>
                </c:pt>
                <c:pt idx="6252">
                  <c:v>440</c:v>
                </c:pt>
                <c:pt idx="6253">
                  <c:v>440</c:v>
                </c:pt>
                <c:pt idx="6254">
                  <c:v>440</c:v>
                </c:pt>
                <c:pt idx="6255">
                  <c:v>440</c:v>
                </c:pt>
                <c:pt idx="6256">
                  <c:v>440</c:v>
                </c:pt>
                <c:pt idx="6257">
                  <c:v>440</c:v>
                </c:pt>
                <c:pt idx="6258">
                  <c:v>440</c:v>
                </c:pt>
                <c:pt idx="6259">
                  <c:v>440</c:v>
                </c:pt>
                <c:pt idx="6260">
                  <c:v>440</c:v>
                </c:pt>
                <c:pt idx="6261">
                  <c:v>440</c:v>
                </c:pt>
                <c:pt idx="6262">
                  <c:v>440</c:v>
                </c:pt>
                <c:pt idx="6263">
                  <c:v>440</c:v>
                </c:pt>
                <c:pt idx="6264">
                  <c:v>440</c:v>
                </c:pt>
                <c:pt idx="6265">
                  <c:v>440</c:v>
                </c:pt>
                <c:pt idx="6266">
                  <c:v>440</c:v>
                </c:pt>
                <c:pt idx="6267">
                  <c:v>440</c:v>
                </c:pt>
                <c:pt idx="6268">
                  <c:v>440</c:v>
                </c:pt>
                <c:pt idx="6269">
                  <c:v>440</c:v>
                </c:pt>
                <c:pt idx="6270">
                  <c:v>440</c:v>
                </c:pt>
                <c:pt idx="6271">
                  <c:v>440</c:v>
                </c:pt>
                <c:pt idx="6272">
                  <c:v>440</c:v>
                </c:pt>
                <c:pt idx="6273">
                  <c:v>440</c:v>
                </c:pt>
                <c:pt idx="6274">
                  <c:v>440</c:v>
                </c:pt>
                <c:pt idx="6275">
                  <c:v>440</c:v>
                </c:pt>
                <c:pt idx="6276">
                  <c:v>440</c:v>
                </c:pt>
                <c:pt idx="6277">
                  <c:v>440</c:v>
                </c:pt>
                <c:pt idx="6278">
                  <c:v>440</c:v>
                </c:pt>
                <c:pt idx="6279">
                  <c:v>440</c:v>
                </c:pt>
                <c:pt idx="6280">
                  <c:v>440</c:v>
                </c:pt>
                <c:pt idx="6281">
                  <c:v>440</c:v>
                </c:pt>
                <c:pt idx="6282">
                  <c:v>440</c:v>
                </c:pt>
                <c:pt idx="6283">
                  <c:v>440</c:v>
                </c:pt>
                <c:pt idx="6284">
                  <c:v>440</c:v>
                </c:pt>
                <c:pt idx="6285">
                  <c:v>440</c:v>
                </c:pt>
                <c:pt idx="6286">
                  <c:v>440</c:v>
                </c:pt>
                <c:pt idx="6287">
                  <c:v>440</c:v>
                </c:pt>
                <c:pt idx="6288">
                  <c:v>440</c:v>
                </c:pt>
                <c:pt idx="6289">
                  <c:v>440</c:v>
                </c:pt>
                <c:pt idx="6290">
                  <c:v>440</c:v>
                </c:pt>
                <c:pt idx="6291">
                  <c:v>440</c:v>
                </c:pt>
                <c:pt idx="6292">
                  <c:v>440</c:v>
                </c:pt>
                <c:pt idx="6293">
                  <c:v>440</c:v>
                </c:pt>
                <c:pt idx="6294">
                  <c:v>440</c:v>
                </c:pt>
                <c:pt idx="6295">
                  <c:v>440</c:v>
                </c:pt>
                <c:pt idx="6296">
                  <c:v>440</c:v>
                </c:pt>
                <c:pt idx="6297">
                  <c:v>440</c:v>
                </c:pt>
                <c:pt idx="6298">
                  <c:v>440</c:v>
                </c:pt>
                <c:pt idx="6299">
                  <c:v>440</c:v>
                </c:pt>
                <c:pt idx="6300">
                  <c:v>440</c:v>
                </c:pt>
                <c:pt idx="6301">
                  <c:v>440</c:v>
                </c:pt>
                <c:pt idx="6302">
                  <c:v>440</c:v>
                </c:pt>
                <c:pt idx="6303">
                  <c:v>440</c:v>
                </c:pt>
                <c:pt idx="6304">
                  <c:v>440</c:v>
                </c:pt>
                <c:pt idx="6305">
                  <c:v>440</c:v>
                </c:pt>
                <c:pt idx="6306">
                  <c:v>440</c:v>
                </c:pt>
                <c:pt idx="6307">
                  <c:v>440</c:v>
                </c:pt>
                <c:pt idx="6308">
                  <c:v>440</c:v>
                </c:pt>
                <c:pt idx="6309">
                  <c:v>440</c:v>
                </c:pt>
                <c:pt idx="6310">
                  <c:v>440</c:v>
                </c:pt>
                <c:pt idx="6311">
                  <c:v>440</c:v>
                </c:pt>
                <c:pt idx="6312">
                  <c:v>440</c:v>
                </c:pt>
                <c:pt idx="6313">
                  <c:v>440</c:v>
                </c:pt>
                <c:pt idx="6314">
                  <c:v>440</c:v>
                </c:pt>
                <c:pt idx="6315">
                  <c:v>440</c:v>
                </c:pt>
                <c:pt idx="6316">
                  <c:v>440</c:v>
                </c:pt>
                <c:pt idx="6317">
                  <c:v>440</c:v>
                </c:pt>
                <c:pt idx="6318">
                  <c:v>440</c:v>
                </c:pt>
                <c:pt idx="6319">
                  <c:v>440</c:v>
                </c:pt>
                <c:pt idx="6320">
                  <c:v>440</c:v>
                </c:pt>
                <c:pt idx="6321">
                  <c:v>440</c:v>
                </c:pt>
                <c:pt idx="6322">
                  <c:v>440</c:v>
                </c:pt>
                <c:pt idx="6323">
                  <c:v>440</c:v>
                </c:pt>
                <c:pt idx="6324">
                  <c:v>440</c:v>
                </c:pt>
                <c:pt idx="6325">
                  <c:v>440</c:v>
                </c:pt>
                <c:pt idx="6326">
                  <c:v>440</c:v>
                </c:pt>
                <c:pt idx="6327">
                  <c:v>440</c:v>
                </c:pt>
                <c:pt idx="6328">
                  <c:v>440</c:v>
                </c:pt>
                <c:pt idx="6329">
                  <c:v>440</c:v>
                </c:pt>
                <c:pt idx="6330">
                  <c:v>440</c:v>
                </c:pt>
                <c:pt idx="6331">
                  <c:v>440</c:v>
                </c:pt>
                <c:pt idx="6332">
                  <c:v>440</c:v>
                </c:pt>
                <c:pt idx="6333">
                  <c:v>440</c:v>
                </c:pt>
                <c:pt idx="6334">
                  <c:v>440</c:v>
                </c:pt>
                <c:pt idx="6335">
                  <c:v>440</c:v>
                </c:pt>
                <c:pt idx="6336">
                  <c:v>440</c:v>
                </c:pt>
                <c:pt idx="6337">
                  <c:v>440</c:v>
                </c:pt>
                <c:pt idx="6338">
                  <c:v>440</c:v>
                </c:pt>
                <c:pt idx="6339">
                  <c:v>440</c:v>
                </c:pt>
                <c:pt idx="6340">
                  <c:v>440</c:v>
                </c:pt>
                <c:pt idx="6341">
                  <c:v>440</c:v>
                </c:pt>
                <c:pt idx="6342">
                  <c:v>440</c:v>
                </c:pt>
                <c:pt idx="6343">
                  <c:v>440</c:v>
                </c:pt>
                <c:pt idx="6344">
                  <c:v>440</c:v>
                </c:pt>
                <c:pt idx="6345">
                  <c:v>440</c:v>
                </c:pt>
                <c:pt idx="6346">
                  <c:v>440</c:v>
                </c:pt>
                <c:pt idx="6347">
                  <c:v>440</c:v>
                </c:pt>
                <c:pt idx="6348">
                  <c:v>440</c:v>
                </c:pt>
                <c:pt idx="6349">
                  <c:v>440</c:v>
                </c:pt>
                <c:pt idx="6350">
                  <c:v>440</c:v>
                </c:pt>
                <c:pt idx="6351">
                  <c:v>440</c:v>
                </c:pt>
                <c:pt idx="6352">
                  <c:v>440</c:v>
                </c:pt>
                <c:pt idx="6353">
                  <c:v>440</c:v>
                </c:pt>
                <c:pt idx="6354">
                  <c:v>440</c:v>
                </c:pt>
                <c:pt idx="6355">
                  <c:v>440</c:v>
                </c:pt>
                <c:pt idx="6356">
                  <c:v>440</c:v>
                </c:pt>
                <c:pt idx="6357">
                  <c:v>440</c:v>
                </c:pt>
                <c:pt idx="6358">
                  <c:v>440</c:v>
                </c:pt>
                <c:pt idx="6359">
                  <c:v>440</c:v>
                </c:pt>
                <c:pt idx="6360">
                  <c:v>440</c:v>
                </c:pt>
                <c:pt idx="6361">
                  <c:v>440</c:v>
                </c:pt>
                <c:pt idx="6362">
                  <c:v>440</c:v>
                </c:pt>
                <c:pt idx="6363">
                  <c:v>440</c:v>
                </c:pt>
                <c:pt idx="6364">
                  <c:v>440</c:v>
                </c:pt>
                <c:pt idx="6365">
                  <c:v>440</c:v>
                </c:pt>
                <c:pt idx="6366">
                  <c:v>440</c:v>
                </c:pt>
                <c:pt idx="6367">
                  <c:v>440</c:v>
                </c:pt>
                <c:pt idx="6368">
                  <c:v>440</c:v>
                </c:pt>
                <c:pt idx="6369">
                  <c:v>440</c:v>
                </c:pt>
                <c:pt idx="6370">
                  <c:v>440</c:v>
                </c:pt>
                <c:pt idx="6371">
                  <c:v>440</c:v>
                </c:pt>
                <c:pt idx="6372">
                  <c:v>440</c:v>
                </c:pt>
                <c:pt idx="6373">
                  <c:v>440</c:v>
                </c:pt>
                <c:pt idx="6374">
                  <c:v>440</c:v>
                </c:pt>
                <c:pt idx="6375">
                  <c:v>440</c:v>
                </c:pt>
                <c:pt idx="6376">
                  <c:v>440</c:v>
                </c:pt>
                <c:pt idx="6377">
                  <c:v>440</c:v>
                </c:pt>
                <c:pt idx="6378">
                  <c:v>440</c:v>
                </c:pt>
                <c:pt idx="6379">
                  <c:v>440</c:v>
                </c:pt>
                <c:pt idx="6380">
                  <c:v>440</c:v>
                </c:pt>
                <c:pt idx="6381">
                  <c:v>440</c:v>
                </c:pt>
                <c:pt idx="6382">
                  <c:v>440</c:v>
                </c:pt>
                <c:pt idx="6383">
                  <c:v>440</c:v>
                </c:pt>
                <c:pt idx="6384">
                  <c:v>440</c:v>
                </c:pt>
                <c:pt idx="6385">
                  <c:v>440</c:v>
                </c:pt>
                <c:pt idx="6386">
                  <c:v>440</c:v>
                </c:pt>
                <c:pt idx="6387">
                  <c:v>440</c:v>
                </c:pt>
                <c:pt idx="6388">
                  <c:v>440</c:v>
                </c:pt>
                <c:pt idx="6389">
                  <c:v>440</c:v>
                </c:pt>
                <c:pt idx="6390">
                  <c:v>440</c:v>
                </c:pt>
                <c:pt idx="6391">
                  <c:v>440</c:v>
                </c:pt>
                <c:pt idx="6392">
                  <c:v>440</c:v>
                </c:pt>
                <c:pt idx="6393">
                  <c:v>440</c:v>
                </c:pt>
                <c:pt idx="6394">
                  <c:v>440</c:v>
                </c:pt>
                <c:pt idx="6395">
                  <c:v>440</c:v>
                </c:pt>
                <c:pt idx="6396">
                  <c:v>440</c:v>
                </c:pt>
                <c:pt idx="6397">
                  <c:v>440</c:v>
                </c:pt>
                <c:pt idx="6398">
                  <c:v>440</c:v>
                </c:pt>
                <c:pt idx="6399">
                  <c:v>440</c:v>
                </c:pt>
                <c:pt idx="6400">
                  <c:v>440</c:v>
                </c:pt>
                <c:pt idx="6401">
                  <c:v>440</c:v>
                </c:pt>
                <c:pt idx="6402">
                  <c:v>440</c:v>
                </c:pt>
                <c:pt idx="6403">
                  <c:v>440</c:v>
                </c:pt>
                <c:pt idx="6404">
                  <c:v>440</c:v>
                </c:pt>
                <c:pt idx="6405">
                  <c:v>440</c:v>
                </c:pt>
                <c:pt idx="6406">
                  <c:v>440</c:v>
                </c:pt>
                <c:pt idx="6407">
                  <c:v>440</c:v>
                </c:pt>
                <c:pt idx="6408">
                  <c:v>440</c:v>
                </c:pt>
                <c:pt idx="6409">
                  <c:v>440</c:v>
                </c:pt>
                <c:pt idx="6410">
                  <c:v>440</c:v>
                </c:pt>
                <c:pt idx="6411">
                  <c:v>440</c:v>
                </c:pt>
                <c:pt idx="6412">
                  <c:v>440</c:v>
                </c:pt>
                <c:pt idx="6413">
                  <c:v>440</c:v>
                </c:pt>
                <c:pt idx="6414">
                  <c:v>440</c:v>
                </c:pt>
                <c:pt idx="6415">
                  <c:v>440</c:v>
                </c:pt>
                <c:pt idx="6416">
                  <c:v>440</c:v>
                </c:pt>
                <c:pt idx="6417">
                  <c:v>440</c:v>
                </c:pt>
                <c:pt idx="6418">
                  <c:v>440</c:v>
                </c:pt>
                <c:pt idx="6419">
                  <c:v>440</c:v>
                </c:pt>
                <c:pt idx="6420">
                  <c:v>440</c:v>
                </c:pt>
                <c:pt idx="6421">
                  <c:v>440</c:v>
                </c:pt>
                <c:pt idx="6422">
                  <c:v>440</c:v>
                </c:pt>
                <c:pt idx="6423">
                  <c:v>440</c:v>
                </c:pt>
                <c:pt idx="6424">
                  <c:v>440</c:v>
                </c:pt>
                <c:pt idx="6425">
                  <c:v>440</c:v>
                </c:pt>
                <c:pt idx="6426">
                  <c:v>440</c:v>
                </c:pt>
                <c:pt idx="6427">
                  <c:v>440</c:v>
                </c:pt>
                <c:pt idx="6428">
                  <c:v>440</c:v>
                </c:pt>
                <c:pt idx="6429">
                  <c:v>440</c:v>
                </c:pt>
                <c:pt idx="6430">
                  <c:v>440</c:v>
                </c:pt>
                <c:pt idx="6431">
                  <c:v>440</c:v>
                </c:pt>
                <c:pt idx="6432">
                  <c:v>440</c:v>
                </c:pt>
                <c:pt idx="6433">
                  <c:v>440</c:v>
                </c:pt>
                <c:pt idx="6434">
                  <c:v>440</c:v>
                </c:pt>
                <c:pt idx="6435">
                  <c:v>440</c:v>
                </c:pt>
                <c:pt idx="6436">
                  <c:v>440</c:v>
                </c:pt>
                <c:pt idx="6437">
                  <c:v>440</c:v>
                </c:pt>
                <c:pt idx="6438">
                  <c:v>440</c:v>
                </c:pt>
                <c:pt idx="6439">
                  <c:v>440</c:v>
                </c:pt>
                <c:pt idx="6440">
                  <c:v>440</c:v>
                </c:pt>
                <c:pt idx="6441">
                  <c:v>440</c:v>
                </c:pt>
                <c:pt idx="6442">
                  <c:v>440</c:v>
                </c:pt>
                <c:pt idx="6443">
                  <c:v>440</c:v>
                </c:pt>
                <c:pt idx="6444">
                  <c:v>440</c:v>
                </c:pt>
                <c:pt idx="6445">
                  <c:v>440</c:v>
                </c:pt>
                <c:pt idx="6446">
                  <c:v>440</c:v>
                </c:pt>
                <c:pt idx="6447">
                  <c:v>440</c:v>
                </c:pt>
                <c:pt idx="6448">
                  <c:v>440</c:v>
                </c:pt>
                <c:pt idx="6449">
                  <c:v>440</c:v>
                </c:pt>
                <c:pt idx="6450">
                  <c:v>440</c:v>
                </c:pt>
                <c:pt idx="6451">
                  <c:v>440</c:v>
                </c:pt>
                <c:pt idx="6452">
                  <c:v>440</c:v>
                </c:pt>
                <c:pt idx="6453">
                  <c:v>440</c:v>
                </c:pt>
                <c:pt idx="6454">
                  <c:v>440</c:v>
                </c:pt>
                <c:pt idx="6455">
                  <c:v>440</c:v>
                </c:pt>
                <c:pt idx="6456">
                  <c:v>440</c:v>
                </c:pt>
                <c:pt idx="6457">
                  <c:v>440</c:v>
                </c:pt>
                <c:pt idx="6458">
                  <c:v>440</c:v>
                </c:pt>
                <c:pt idx="6459">
                  <c:v>440</c:v>
                </c:pt>
                <c:pt idx="6460">
                  <c:v>440</c:v>
                </c:pt>
                <c:pt idx="6461">
                  <c:v>440</c:v>
                </c:pt>
                <c:pt idx="6462">
                  <c:v>440</c:v>
                </c:pt>
                <c:pt idx="6463">
                  <c:v>440</c:v>
                </c:pt>
                <c:pt idx="6464">
                  <c:v>440</c:v>
                </c:pt>
                <c:pt idx="6465">
                  <c:v>440</c:v>
                </c:pt>
                <c:pt idx="6466">
                  <c:v>440</c:v>
                </c:pt>
                <c:pt idx="6467">
                  <c:v>440</c:v>
                </c:pt>
                <c:pt idx="6468">
                  <c:v>440</c:v>
                </c:pt>
                <c:pt idx="6469">
                  <c:v>440</c:v>
                </c:pt>
                <c:pt idx="6470">
                  <c:v>440</c:v>
                </c:pt>
                <c:pt idx="6471">
                  <c:v>440</c:v>
                </c:pt>
                <c:pt idx="6472">
                  <c:v>440</c:v>
                </c:pt>
                <c:pt idx="6473">
                  <c:v>440</c:v>
                </c:pt>
                <c:pt idx="6474">
                  <c:v>440</c:v>
                </c:pt>
                <c:pt idx="6475">
                  <c:v>440</c:v>
                </c:pt>
                <c:pt idx="6476">
                  <c:v>440</c:v>
                </c:pt>
                <c:pt idx="6477">
                  <c:v>440</c:v>
                </c:pt>
                <c:pt idx="6478">
                  <c:v>440</c:v>
                </c:pt>
                <c:pt idx="6479">
                  <c:v>440</c:v>
                </c:pt>
                <c:pt idx="6480">
                  <c:v>440</c:v>
                </c:pt>
                <c:pt idx="6481">
                  <c:v>440</c:v>
                </c:pt>
                <c:pt idx="6482">
                  <c:v>440</c:v>
                </c:pt>
                <c:pt idx="6483">
                  <c:v>440</c:v>
                </c:pt>
                <c:pt idx="6484">
                  <c:v>440</c:v>
                </c:pt>
                <c:pt idx="6485">
                  <c:v>440</c:v>
                </c:pt>
                <c:pt idx="6486">
                  <c:v>440</c:v>
                </c:pt>
                <c:pt idx="6487">
                  <c:v>440</c:v>
                </c:pt>
                <c:pt idx="6488">
                  <c:v>440</c:v>
                </c:pt>
                <c:pt idx="6489">
                  <c:v>440</c:v>
                </c:pt>
                <c:pt idx="6490">
                  <c:v>440</c:v>
                </c:pt>
                <c:pt idx="6491">
                  <c:v>440</c:v>
                </c:pt>
                <c:pt idx="6492">
                  <c:v>440</c:v>
                </c:pt>
                <c:pt idx="6493">
                  <c:v>440</c:v>
                </c:pt>
                <c:pt idx="6494">
                  <c:v>440</c:v>
                </c:pt>
                <c:pt idx="6495">
                  <c:v>440</c:v>
                </c:pt>
                <c:pt idx="6496">
                  <c:v>440</c:v>
                </c:pt>
                <c:pt idx="6497">
                  <c:v>440</c:v>
                </c:pt>
                <c:pt idx="6498">
                  <c:v>440</c:v>
                </c:pt>
                <c:pt idx="6499">
                  <c:v>440</c:v>
                </c:pt>
                <c:pt idx="6500">
                  <c:v>440</c:v>
                </c:pt>
                <c:pt idx="6501">
                  <c:v>440</c:v>
                </c:pt>
                <c:pt idx="6502">
                  <c:v>440</c:v>
                </c:pt>
                <c:pt idx="6503">
                  <c:v>440</c:v>
                </c:pt>
                <c:pt idx="6504">
                  <c:v>440</c:v>
                </c:pt>
                <c:pt idx="6505">
                  <c:v>440</c:v>
                </c:pt>
                <c:pt idx="6506">
                  <c:v>440</c:v>
                </c:pt>
                <c:pt idx="6507">
                  <c:v>440</c:v>
                </c:pt>
                <c:pt idx="6508">
                  <c:v>440</c:v>
                </c:pt>
                <c:pt idx="6509">
                  <c:v>440</c:v>
                </c:pt>
                <c:pt idx="6510">
                  <c:v>440</c:v>
                </c:pt>
                <c:pt idx="6511">
                  <c:v>440</c:v>
                </c:pt>
                <c:pt idx="6512">
                  <c:v>440</c:v>
                </c:pt>
                <c:pt idx="6513">
                  <c:v>440</c:v>
                </c:pt>
                <c:pt idx="6514">
                  <c:v>440</c:v>
                </c:pt>
                <c:pt idx="6515">
                  <c:v>440</c:v>
                </c:pt>
                <c:pt idx="6516">
                  <c:v>440</c:v>
                </c:pt>
                <c:pt idx="6517">
                  <c:v>440</c:v>
                </c:pt>
                <c:pt idx="6518">
                  <c:v>440</c:v>
                </c:pt>
                <c:pt idx="6519">
                  <c:v>440</c:v>
                </c:pt>
                <c:pt idx="6520">
                  <c:v>440</c:v>
                </c:pt>
                <c:pt idx="6521">
                  <c:v>440</c:v>
                </c:pt>
                <c:pt idx="6522">
                  <c:v>440</c:v>
                </c:pt>
                <c:pt idx="6523">
                  <c:v>440</c:v>
                </c:pt>
                <c:pt idx="6524">
                  <c:v>440</c:v>
                </c:pt>
                <c:pt idx="6525">
                  <c:v>440</c:v>
                </c:pt>
                <c:pt idx="6526">
                  <c:v>440</c:v>
                </c:pt>
                <c:pt idx="6527">
                  <c:v>440</c:v>
                </c:pt>
                <c:pt idx="6528">
                  <c:v>440</c:v>
                </c:pt>
                <c:pt idx="6529">
                  <c:v>440</c:v>
                </c:pt>
                <c:pt idx="6530">
                  <c:v>440</c:v>
                </c:pt>
                <c:pt idx="6531">
                  <c:v>440</c:v>
                </c:pt>
                <c:pt idx="6532">
                  <c:v>440</c:v>
                </c:pt>
                <c:pt idx="6533">
                  <c:v>440</c:v>
                </c:pt>
                <c:pt idx="6534">
                  <c:v>440</c:v>
                </c:pt>
                <c:pt idx="6535">
                  <c:v>440</c:v>
                </c:pt>
                <c:pt idx="6536">
                  <c:v>440</c:v>
                </c:pt>
                <c:pt idx="6537">
                  <c:v>440</c:v>
                </c:pt>
                <c:pt idx="6538">
                  <c:v>440</c:v>
                </c:pt>
                <c:pt idx="6539">
                  <c:v>440</c:v>
                </c:pt>
                <c:pt idx="6540">
                  <c:v>440</c:v>
                </c:pt>
                <c:pt idx="6541">
                  <c:v>440</c:v>
                </c:pt>
                <c:pt idx="6542">
                  <c:v>440</c:v>
                </c:pt>
                <c:pt idx="6543">
                  <c:v>440</c:v>
                </c:pt>
                <c:pt idx="6544">
                  <c:v>440</c:v>
                </c:pt>
                <c:pt idx="6545">
                  <c:v>440</c:v>
                </c:pt>
                <c:pt idx="6546">
                  <c:v>440</c:v>
                </c:pt>
                <c:pt idx="6547">
                  <c:v>440</c:v>
                </c:pt>
                <c:pt idx="6548">
                  <c:v>440</c:v>
                </c:pt>
                <c:pt idx="6549">
                  <c:v>440</c:v>
                </c:pt>
                <c:pt idx="6550">
                  <c:v>440</c:v>
                </c:pt>
                <c:pt idx="6551">
                  <c:v>440</c:v>
                </c:pt>
                <c:pt idx="6552">
                  <c:v>440</c:v>
                </c:pt>
                <c:pt idx="6553">
                  <c:v>440</c:v>
                </c:pt>
                <c:pt idx="6554">
                  <c:v>440</c:v>
                </c:pt>
                <c:pt idx="6555">
                  <c:v>440</c:v>
                </c:pt>
                <c:pt idx="6556">
                  <c:v>440</c:v>
                </c:pt>
                <c:pt idx="6557">
                  <c:v>440</c:v>
                </c:pt>
                <c:pt idx="6558">
                  <c:v>440</c:v>
                </c:pt>
                <c:pt idx="6559">
                  <c:v>440</c:v>
                </c:pt>
                <c:pt idx="6560">
                  <c:v>440</c:v>
                </c:pt>
                <c:pt idx="6561">
                  <c:v>440</c:v>
                </c:pt>
                <c:pt idx="6562">
                  <c:v>440</c:v>
                </c:pt>
                <c:pt idx="6563">
                  <c:v>440</c:v>
                </c:pt>
                <c:pt idx="6564">
                  <c:v>440</c:v>
                </c:pt>
                <c:pt idx="6565">
                  <c:v>440</c:v>
                </c:pt>
                <c:pt idx="6566">
                  <c:v>440</c:v>
                </c:pt>
                <c:pt idx="6567">
                  <c:v>440</c:v>
                </c:pt>
                <c:pt idx="6568">
                  <c:v>440</c:v>
                </c:pt>
                <c:pt idx="6569">
                  <c:v>440</c:v>
                </c:pt>
                <c:pt idx="6570">
                  <c:v>440</c:v>
                </c:pt>
                <c:pt idx="6571">
                  <c:v>440</c:v>
                </c:pt>
                <c:pt idx="6572">
                  <c:v>440</c:v>
                </c:pt>
                <c:pt idx="6573">
                  <c:v>440</c:v>
                </c:pt>
                <c:pt idx="6574">
                  <c:v>440</c:v>
                </c:pt>
                <c:pt idx="6575">
                  <c:v>440</c:v>
                </c:pt>
                <c:pt idx="6576">
                  <c:v>440</c:v>
                </c:pt>
                <c:pt idx="6577">
                  <c:v>440</c:v>
                </c:pt>
                <c:pt idx="6578">
                  <c:v>440</c:v>
                </c:pt>
                <c:pt idx="6579">
                  <c:v>440</c:v>
                </c:pt>
                <c:pt idx="6580">
                  <c:v>440</c:v>
                </c:pt>
                <c:pt idx="6581">
                  <c:v>440</c:v>
                </c:pt>
                <c:pt idx="6582">
                  <c:v>440</c:v>
                </c:pt>
                <c:pt idx="6583">
                  <c:v>440</c:v>
                </c:pt>
                <c:pt idx="6584">
                  <c:v>440</c:v>
                </c:pt>
                <c:pt idx="6585">
                  <c:v>440</c:v>
                </c:pt>
                <c:pt idx="6586">
                  <c:v>440</c:v>
                </c:pt>
                <c:pt idx="6587">
                  <c:v>440</c:v>
                </c:pt>
                <c:pt idx="6588">
                  <c:v>440</c:v>
                </c:pt>
                <c:pt idx="6589">
                  <c:v>440</c:v>
                </c:pt>
                <c:pt idx="6590">
                  <c:v>440</c:v>
                </c:pt>
                <c:pt idx="6591">
                  <c:v>440</c:v>
                </c:pt>
                <c:pt idx="6592">
                  <c:v>440</c:v>
                </c:pt>
                <c:pt idx="6593">
                  <c:v>440</c:v>
                </c:pt>
                <c:pt idx="6594">
                  <c:v>440</c:v>
                </c:pt>
                <c:pt idx="6595">
                  <c:v>440</c:v>
                </c:pt>
                <c:pt idx="6596">
                  <c:v>440</c:v>
                </c:pt>
                <c:pt idx="6597">
                  <c:v>440</c:v>
                </c:pt>
                <c:pt idx="6598">
                  <c:v>440</c:v>
                </c:pt>
                <c:pt idx="6599">
                  <c:v>440</c:v>
                </c:pt>
                <c:pt idx="6600">
                  <c:v>440</c:v>
                </c:pt>
                <c:pt idx="6601">
                  <c:v>440</c:v>
                </c:pt>
                <c:pt idx="6602">
                  <c:v>440</c:v>
                </c:pt>
                <c:pt idx="6603">
                  <c:v>440</c:v>
                </c:pt>
                <c:pt idx="6604">
                  <c:v>440</c:v>
                </c:pt>
                <c:pt idx="6605">
                  <c:v>440</c:v>
                </c:pt>
                <c:pt idx="6606">
                  <c:v>440</c:v>
                </c:pt>
                <c:pt idx="6607">
                  <c:v>440</c:v>
                </c:pt>
                <c:pt idx="6608">
                  <c:v>440</c:v>
                </c:pt>
                <c:pt idx="6609">
                  <c:v>440</c:v>
                </c:pt>
                <c:pt idx="6610">
                  <c:v>440</c:v>
                </c:pt>
                <c:pt idx="6611">
                  <c:v>440</c:v>
                </c:pt>
                <c:pt idx="6612">
                  <c:v>440</c:v>
                </c:pt>
                <c:pt idx="6613">
                  <c:v>440</c:v>
                </c:pt>
                <c:pt idx="6614">
                  <c:v>440</c:v>
                </c:pt>
                <c:pt idx="6615">
                  <c:v>440</c:v>
                </c:pt>
                <c:pt idx="6616">
                  <c:v>440</c:v>
                </c:pt>
                <c:pt idx="6617">
                  <c:v>440</c:v>
                </c:pt>
                <c:pt idx="6618">
                  <c:v>440</c:v>
                </c:pt>
                <c:pt idx="6619">
                  <c:v>440</c:v>
                </c:pt>
                <c:pt idx="6620">
                  <c:v>440</c:v>
                </c:pt>
                <c:pt idx="6621">
                  <c:v>440</c:v>
                </c:pt>
                <c:pt idx="6622">
                  <c:v>440</c:v>
                </c:pt>
                <c:pt idx="6623">
                  <c:v>440</c:v>
                </c:pt>
                <c:pt idx="6624">
                  <c:v>440</c:v>
                </c:pt>
                <c:pt idx="6625">
                  <c:v>440</c:v>
                </c:pt>
                <c:pt idx="6626">
                  <c:v>440</c:v>
                </c:pt>
                <c:pt idx="6627">
                  <c:v>440</c:v>
                </c:pt>
                <c:pt idx="6628">
                  <c:v>440</c:v>
                </c:pt>
                <c:pt idx="6629">
                  <c:v>440</c:v>
                </c:pt>
                <c:pt idx="6630">
                  <c:v>440</c:v>
                </c:pt>
                <c:pt idx="6631">
                  <c:v>440</c:v>
                </c:pt>
                <c:pt idx="6632">
                  <c:v>440</c:v>
                </c:pt>
                <c:pt idx="6633">
                  <c:v>440</c:v>
                </c:pt>
                <c:pt idx="6634">
                  <c:v>440</c:v>
                </c:pt>
                <c:pt idx="6635">
                  <c:v>440</c:v>
                </c:pt>
                <c:pt idx="6636">
                  <c:v>440</c:v>
                </c:pt>
                <c:pt idx="6637">
                  <c:v>440</c:v>
                </c:pt>
                <c:pt idx="6638">
                  <c:v>440</c:v>
                </c:pt>
                <c:pt idx="6639">
                  <c:v>440</c:v>
                </c:pt>
                <c:pt idx="6640">
                  <c:v>440</c:v>
                </c:pt>
                <c:pt idx="6641">
                  <c:v>440</c:v>
                </c:pt>
                <c:pt idx="6642">
                  <c:v>440</c:v>
                </c:pt>
                <c:pt idx="6643">
                  <c:v>440</c:v>
                </c:pt>
                <c:pt idx="6644">
                  <c:v>440</c:v>
                </c:pt>
                <c:pt idx="6645">
                  <c:v>440</c:v>
                </c:pt>
                <c:pt idx="6646">
                  <c:v>440</c:v>
                </c:pt>
                <c:pt idx="6647">
                  <c:v>440</c:v>
                </c:pt>
                <c:pt idx="6648">
                  <c:v>440</c:v>
                </c:pt>
                <c:pt idx="6649">
                  <c:v>440</c:v>
                </c:pt>
                <c:pt idx="6650">
                  <c:v>440</c:v>
                </c:pt>
                <c:pt idx="6651">
                  <c:v>440</c:v>
                </c:pt>
                <c:pt idx="6652">
                  <c:v>440</c:v>
                </c:pt>
                <c:pt idx="6653">
                  <c:v>440</c:v>
                </c:pt>
                <c:pt idx="6654">
                  <c:v>440</c:v>
                </c:pt>
                <c:pt idx="6655">
                  <c:v>440</c:v>
                </c:pt>
                <c:pt idx="6656">
                  <c:v>440</c:v>
                </c:pt>
                <c:pt idx="6657">
                  <c:v>440</c:v>
                </c:pt>
                <c:pt idx="6658">
                  <c:v>440</c:v>
                </c:pt>
                <c:pt idx="6659">
                  <c:v>440</c:v>
                </c:pt>
                <c:pt idx="6660">
                  <c:v>440</c:v>
                </c:pt>
                <c:pt idx="6661">
                  <c:v>440</c:v>
                </c:pt>
                <c:pt idx="6662">
                  <c:v>440</c:v>
                </c:pt>
                <c:pt idx="6663">
                  <c:v>440</c:v>
                </c:pt>
                <c:pt idx="6664">
                  <c:v>440</c:v>
                </c:pt>
                <c:pt idx="6665">
                  <c:v>440</c:v>
                </c:pt>
                <c:pt idx="6666">
                  <c:v>440</c:v>
                </c:pt>
                <c:pt idx="6667">
                  <c:v>440</c:v>
                </c:pt>
                <c:pt idx="6668">
                  <c:v>440</c:v>
                </c:pt>
                <c:pt idx="6669">
                  <c:v>440</c:v>
                </c:pt>
                <c:pt idx="6670">
                  <c:v>440</c:v>
                </c:pt>
                <c:pt idx="6671">
                  <c:v>440</c:v>
                </c:pt>
                <c:pt idx="6672">
                  <c:v>440</c:v>
                </c:pt>
                <c:pt idx="6673">
                  <c:v>440</c:v>
                </c:pt>
                <c:pt idx="6674">
                  <c:v>440</c:v>
                </c:pt>
                <c:pt idx="6675">
                  <c:v>440</c:v>
                </c:pt>
                <c:pt idx="6676">
                  <c:v>440</c:v>
                </c:pt>
                <c:pt idx="6677">
                  <c:v>440</c:v>
                </c:pt>
                <c:pt idx="6678">
                  <c:v>440</c:v>
                </c:pt>
                <c:pt idx="6679">
                  <c:v>440</c:v>
                </c:pt>
                <c:pt idx="6680">
                  <c:v>440</c:v>
                </c:pt>
                <c:pt idx="6681">
                  <c:v>440</c:v>
                </c:pt>
                <c:pt idx="6682">
                  <c:v>440</c:v>
                </c:pt>
                <c:pt idx="6683">
                  <c:v>440</c:v>
                </c:pt>
                <c:pt idx="6684">
                  <c:v>440</c:v>
                </c:pt>
                <c:pt idx="6685">
                  <c:v>440</c:v>
                </c:pt>
                <c:pt idx="6686">
                  <c:v>440</c:v>
                </c:pt>
                <c:pt idx="6687">
                  <c:v>440</c:v>
                </c:pt>
                <c:pt idx="6688">
                  <c:v>440</c:v>
                </c:pt>
                <c:pt idx="6689">
                  <c:v>440</c:v>
                </c:pt>
                <c:pt idx="6690">
                  <c:v>440</c:v>
                </c:pt>
                <c:pt idx="6691">
                  <c:v>440</c:v>
                </c:pt>
                <c:pt idx="6692">
                  <c:v>440</c:v>
                </c:pt>
                <c:pt idx="6693">
                  <c:v>440</c:v>
                </c:pt>
                <c:pt idx="6694">
                  <c:v>440</c:v>
                </c:pt>
                <c:pt idx="6695">
                  <c:v>440</c:v>
                </c:pt>
                <c:pt idx="6696">
                  <c:v>440</c:v>
                </c:pt>
                <c:pt idx="6697">
                  <c:v>440</c:v>
                </c:pt>
                <c:pt idx="6698">
                  <c:v>440</c:v>
                </c:pt>
                <c:pt idx="6699">
                  <c:v>440</c:v>
                </c:pt>
                <c:pt idx="6700">
                  <c:v>440</c:v>
                </c:pt>
                <c:pt idx="6701">
                  <c:v>440</c:v>
                </c:pt>
                <c:pt idx="6702">
                  <c:v>440</c:v>
                </c:pt>
                <c:pt idx="6703">
                  <c:v>440</c:v>
                </c:pt>
                <c:pt idx="6704">
                  <c:v>440</c:v>
                </c:pt>
                <c:pt idx="6705">
                  <c:v>440</c:v>
                </c:pt>
                <c:pt idx="6706">
                  <c:v>440</c:v>
                </c:pt>
                <c:pt idx="6707">
                  <c:v>440</c:v>
                </c:pt>
                <c:pt idx="6708">
                  <c:v>440</c:v>
                </c:pt>
                <c:pt idx="6709">
                  <c:v>440</c:v>
                </c:pt>
                <c:pt idx="6710">
                  <c:v>440</c:v>
                </c:pt>
                <c:pt idx="6711">
                  <c:v>440</c:v>
                </c:pt>
                <c:pt idx="6712">
                  <c:v>440</c:v>
                </c:pt>
                <c:pt idx="6713">
                  <c:v>440</c:v>
                </c:pt>
                <c:pt idx="6714">
                  <c:v>440</c:v>
                </c:pt>
                <c:pt idx="6715">
                  <c:v>440</c:v>
                </c:pt>
                <c:pt idx="6716">
                  <c:v>440</c:v>
                </c:pt>
                <c:pt idx="6717">
                  <c:v>440</c:v>
                </c:pt>
                <c:pt idx="6718">
                  <c:v>440</c:v>
                </c:pt>
                <c:pt idx="6719">
                  <c:v>440</c:v>
                </c:pt>
                <c:pt idx="6720">
                  <c:v>440</c:v>
                </c:pt>
                <c:pt idx="6721">
                  <c:v>440</c:v>
                </c:pt>
                <c:pt idx="6722">
                  <c:v>440</c:v>
                </c:pt>
                <c:pt idx="6723">
                  <c:v>440</c:v>
                </c:pt>
                <c:pt idx="6724">
                  <c:v>440</c:v>
                </c:pt>
                <c:pt idx="6725">
                  <c:v>440</c:v>
                </c:pt>
                <c:pt idx="6726">
                  <c:v>440</c:v>
                </c:pt>
                <c:pt idx="6727">
                  <c:v>440</c:v>
                </c:pt>
                <c:pt idx="6728">
                  <c:v>440</c:v>
                </c:pt>
                <c:pt idx="6729">
                  <c:v>440</c:v>
                </c:pt>
                <c:pt idx="6730">
                  <c:v>440</c:v>
                </c:pt>
                <c:pt idx="6731">
                  <c:v>440</c:v>
                </c:pt>
                <c:pt idx="6732">
                  <c:v>440</c:v>
                </c:pt>
                <c:pt idx="6733">
                  <c:v>440</c:v>
                </c:pt>
                <c:pt idx="6734">
                  <c:v>440</c:v>
                </c:pt>
                <c:pt idx="6735">
                  <c:v>440</c:v>
                </c:pt>
                <c:pt idx="6736">
                  <c:v>440</c:v>
                </c:pt>
                <c:pt idx="6737">
                  <c:v>440</c:v>
                </c:pt>
                <c:pt idx="6738">
                  <c:v>440</c:v>
                </c:pt>
                <c:pt idx="6739">
                  <c:v>440</c:v>
                </c:pt>
                <c:pt idx="6740">
                  <c:v>440</c:v>
                </c:pt>
                <c:pt idx="6741">
                  <c:v>440</c:v>
                </c:pt>
                <c:pt idx="6742">
                  <c:v>440</c:v>
                </c:pt>
                <c:pt idx="6743">
                  <c:v>440</c:v>
                </c:pt>
                <c:pt idx="6744">
                  <c:v>440</c:v>
                </c:pt>
                <c:pt idx="6745">
                  <c:v>440</c:v>
                </c:pt>
                <c:pt idx="6746">
                  <c:v>440</c:v>
                </c:pt>
                <c:pt idx="6747">
                  <c:v>440</c:v>
                </c:pt>
                <c:pt idx="6748">
                  <c:v>440</c:v>
                </c:pt>
                <c:pt idx="6749">
                  <c:v>440</c:v>
                </c:pt>
                <c:pt idx="6750">
                  <c:v>440</c:v>
                </c:pt>
                <c:pt idx="6751">
                  <c:v>440</c:v>
                </c:pt>
                <c:pt idx="6752">
                  <c:v>440</c:v>
                </c:pt>
                <c:pt idx="6753">
                  <c:v>440</c:v>
                </c:pt>
                <c:pt idx="6754">
                  <c:v>440</c:v>
                </c:pt>
                <c:pt idx="6755">
                  <c:v>440</c:v>
                </c:pt>
                <c:pt idx="6756">
                  <c:v>440</c:v>
                </c:pt>
                <c:pt idx="6757">
                  <c:v>440</c:v>
                </c:pt>
                <c:pt idx="6758">
                  <c:v>440</c:v>
                </c:pt>
                <c:pt idx="6759">
                  <c:v>440</c:v>
                </c:pt>
                <c:pt idx="6760">
                  <c:v>440</c:v>
                </c:pt>
                <c:pt idx="6761">
                  <c:v>440</c:v>
                </c:pt>
                <c:pt idx="6762">
                  <c:v>440</c:v>
                </c:pt>
                <c:pt idx="6763">
                  <c:v>440</c:v>
                </c:pt>
                <c:pt idx="6764">
                  <c:v>440</c:v>
                </c:pt>
                <c:pt idx="6765">
                  <c:v>440</c:v>
                </c:pt>
                <c:pt idx="6766">
                  <c:v>440</c:v>
                </c:pt>
                <c:pt idx="6767">
                  <c:v>440</c:v>
                </c:pt>
                <c:pt idx="6768">
                  <c:v>440</c:v>
                </c:pt>
                <c:pt idx="6769">
                  <c:v>440</c:v>
                </c:pt>
                <c:pt idx="6770">
                  <c:v>440</c:v>
                </c:pt>
                <c:pt idx="6771">
                  <c:v>440</c:v>
                </c:pt>
                <c:pt idx="6772">
                  <c:v>440</c:v>
                </c:pt>
                <c:pt idx="6773">
                  <c:v>440</c:v>
                </c:pt>
                <c:pt idx="6774">
                  <c:v>440</c:v>
                </c:pt>
                <c:pt idx="6775">
                  <c:v>440</c:v>
                </c:pt>
                <c:pt idx="6776">
                  <c:v>440</c:v>
                </c:pt>
                <c:pt idx="6777">
                  <c:v>440</c:v>
                </c:pt>
                <c:pt idx="6778">
                  <c:v>440</c:v>
                </c:pt>
                <c:pt idx="6779">
                  <c:v>440</c:v>
                </c:pt>
                <c:pt idx="6780">
                  <c:v>440</c:v>
                </c:pt>
                <c:pt idx="6781">
                  <c:v>440</c:v>
                </c:pt>
                <c:pt idx="6782">
                  <c:v>440</c:v>
                </c:pt>
                <c:pt idx="6783">
                  <c:v>440</c:v>
                </c:pt>
                <c:pt idx="6784">
                  <c:v>440</c:v>
                </c:pt>
                <c:pt idx="6785">
                  <c:v>440</c:v>
                </c:pt>
                <c:pt idx="6786">
                  <c:v>440</c:v>
                </c:pt>
                <c:pt idx="6787">
                  <c:v>440</c:v>
                </c:pt>
                <c:pt idx="6788">
                  <c:v>440</c:v>
                </c:pt>
                <c:pt idx="6789">
                  <c:v>440</c:v>
                </c:pt>
                <c:pt idx="6790">
                  <c:v>440</c:v>
                </c:pt>
                <c:pt idx="6791">
                  <c:v>440</c:v>
                </c:pt>
                <c:pt idx="6792">
                  <c:v>440</c:v>
                </c:pt>
                <c:pt idx="6793">
                  <c:v>440</c:v>
                </c:pt>
                <c:pt idx="6794">
                  <c:v>440</c:v>
                </c:pt>
                <c:pt idx="6795">
                  <c:v>440</c:v>
                </c:pt>
                <c:pt idx="6796">
                  <c:v>440</c:v>
                </c:pt>
                <c:pt idx="6797">
                  <c:v>440</c:v>
                </c:pt>
                <c:pt idx="6798">
                  <c:v>440</c:v>
                </c:pt>
                <c:pt idx="6799">
                  <c:v>440</c:v>
                </c:pt>
                <c:pt idx="6800">
                  <c:v>440</c:v>
                </c:pt>
                <c:pt idx="6801">
                  <c:v>440</c:v>
                </c:pt>
                <c:pt idx="6802">
                  <c:v>440</c:v>
                </c:pt>
                <c:pt idx="6803">
                  <c:v>440</c:v>
                </c:pt>
                <c:pt idx="6804">
                  <c:v>440</c:v>
                </c:pt>
                <c:pt idx="6805">
                  <c:v>440</c:v>
                </c:pt>
                <c:pt idx="6806">
                  <c:v>440</c:v>
                </c:pt>
                <c:pt idx="6807">
                  <c:v>440</c:v>
                </c:pt>
                <c:pt idx="6808">
                  <c:v>440</c:v>
                </c:pt>
                <c:pt idx="6809">
                  <c:v>440</c:v>
                </c:pt>
                <c:pt idx="6810">
                  <c:v>440</c:v>
                </c:pt>
                <c:pt idx="6811">
                  <c:v>440</c:v>
                </c:pt>
                <c:pt idx="6812">
                  <c:v>440</c:v>
                </c:pt>
                <c:pt idx="6813">
                  <c:v>440</c:v>
                </c:pt>
                <c:pt idx="6814">
                  <c:v>440</c:v>
                </c:pt>
                <c:pt idx="6815">
                  <c:v>440</c:v>
                </c:pt>
                <c:pt idx="6816">
                  <c:v>440</c:v>
                </c:pt>
                <c:pt idx="6817">
                  <c:v>440</c:v>
                </c:pt>
                <c:pt idx="6818">
                  <c:v>440</c:v>
                </c:pt>
                <c:pt idx="6819">
                  <c:v>440</c:v>
                </c:pt>
                <c:pt idx="6820">
                  <c:v>440</c:v>
                </c:pt>
                <c:pt idx="6821">
                  <c:v>440</c:v>
                </c:pt>
                <c:pt idx="6822">
                  <c:v>440</c:v>
                </c:pt>
                <c:pt idx="6823">
                  <c:v>440</c:v>
                </c:pt>
                <c:pt idx="6824">
                  <c:v>440</c:v>
                </c:pt>
                <c:pt idx="6825">
                  <c:v>440</c:v>
                </c:pt>
                <c:pt idx="6826">
                  <c:v>440</c:v>
                </c:pt>
                <c:pt idx="6827">
                  <c:v>440</c:v>
                </c:pt>
                <c:pt idx="6828">
                  <c:v>440</c:v>
                </c:pt>
                <c:pt idx="6829">
                  <c:v>440</c:v>
                </c:pt>
                <c:pt idx="6830">
                  <c:v>440</c:v>
                </c:pt>
                <c:pt idx="6831">
                  <c:v>440</c:v>
                </c:pt>
                <c:pt idx="6832">
                  <c:v>440</c:v>
                </c:pt>
                <c:pt idx="6833">
                  <c:v>440</c:v>
                </c:pt>
                <c:pt idx="6834">
                  <c:v>440</c:v>
                </c:pt>
                <c:pt idx="6835">
                  <c:v>440</c:v>
                </c:pt>
                <c:pt idx="6836">
                  <c:v>440</c:v>
                </c:pt>
                <c:pt idx="6837">
                  <c:v>440</c:v>
                </c:pt>
                <c:pt idx="6838">
                  <c:v>440</c:v>
                </c:pt>
                <c:pt idx="6839">
                  <c:v>440</c:v>
                </c:pt>
                <c:pt idx="6840">
                  <c:v>440</c:v>
                </c:pt>
                <c:pt idx="6841">
                  <c:v>440</c:v>
                </c:pt>
                <c:pt idx="6842">
                  <c:v>440</c:v>
                </c:pt>
                <c:pt idx="6843">
                  <c:v>440</c:v>
                </c:pt>
                <c:pt idx="6844">
                  <c:v>440</c:v>
                </c:pt>
                <c:pt idx="6845">
                  <c:v>440</c:v>
                </c:pt>
                <c:pt idx="6846">
                  <c:v>440</c:v>
                </c:pt>
                <c:pt idx="6847">
                  <c:v>440</c:v>
                </c:pt>
                <c:pt idx="6848">
                  <c:v>440</c:v>
                </c:pt>
                <c:pt idx="6849">
                  <c:v>440</c:v>
                </c:pt>
                <c:pt idx="6850">
                  <c:v>440</c:v>
                </c:pt>
                <c:pt idx="6851">
                  <c:v>440</c:v>
                </c:pt>
                <c:pt idx="6852">
                  <c:v>440</c:v>
                </c:pt>
                <c:pt idx="6853">
                  <c:v>440</c:v>
                </c:pt>
                <c:pt idx="6854">
                  <c:v>440</c:v>
                </c:pt>
                <c:pt idx="6855">
                  <c:v>440</c:v>
                </c:pt>
                <c:pt idx="6856">
                  <c:v>440</c:v>
                </c:pt>
                <c:pt idx="6857">
                  <c:v>440</c:v>
                </c:pt>
                <c:pt idx="6858">
                  <c:v>440</c:v>
                </c:pt>
                <c:pt idx="6859">
                  <c:v>440</c:v>
                </c:pt>
                <c:pt idx="6860">
                  <c:v>440</c:v>
                </c:pt>
                <c:pt idx="6861">
                  <c:v>440</c:v>
                </c:pt>
                <c:pt idx="6862">
                  <c:v>440</c:v>
                </c:pt>
                <c:pt idx="6863">
                  <c:v>440</c:v>
                </c:pt>
                <c:pt idx="6864">
                  <c:v>440</c:v>
                </c:pt>
                <c:pt idx="6865">
                  <c:v>440</c:v>
                </c:pt>
                <c:pt idx="6866">
                  <c:v>440</c:v>
                </c:pt>
                <c:pt idx="6867">
                  <c:v>440</c:v>
                </c:pt>
                <c:pt idx="6868">
                  <c:v>440</c:v>
                </c:pt>
                <c:pt idx="6869">
                  <c:v>440</c:v>
                </c:pt>
                <c:pt idx="6870">
                  <c:v>440</c:v>
                </c:pt>
                <c:pt idx="6871">
                  <c:v>440</c:v>
                </c:pt>
                <c:pt idx="6872">
                  <c:v>440</c:v>
                </c:pt>
                <c:pt idx="6873">
                  <c:v>440</c:v>
                </c:pt>
                <c:pt idx="6874">
                  <c:v>440</c:v>
                </c:pt>
                <c:pt idx="6875">
                  <c:v>440</c:v>
                </c:pt>
                <c:pt idx="6876">
                  <c:v>440</c:v>
                </c:pt>
                <c:pt idx="6877">
                  <c:v>440</c:v>
                </c:pt>
                <c:pt idx="6878">
                  <c:v>440</c:v>
                </c:pt>
                <c:pt idx="6879">
                  <c:v>440</c:v>
                </c:pt>
                <c:pt idx="6880">
                  <c:v>440</c:v>
                </c:pt>
                <c:pt idx="6881">
                  <c:v>440</c:v>
                </c:pt>
                <c:pt idx="6882">
                  <c:v>440</c:v>
                </c:pt>
                <c:pt idx="6883">
                  <c:v>440</c:v>
                </c:pt>
                <c:pt idx="6884">
                  <c:v>440</c:v>
                </c:pt>
                <c:pt idx="6885">
                  <c:v>440</c:v>
                </c:pt>
                <c:pt idx="6886">
                  <c:v>440</c:v>
                </c:pt>
                <c:pt idx="6887">
                  <c:v>440</c:v>
                </c:pt>
                <c:pt idx="6888">
                  <c:v>440</c:v>
                </c:pt>
                <c:pt idx="6889">
                  <c:v>440</c:v>
                </c:pt>
                <c:pt idx="6890">
                  <c:v>440</c:v>
                </c:pt>
                <c:pt idx="6891">
                  <c:v>440</c:v>
                </c:pt>
                <c:pt idx="6892">
                  <c:v>440</c:v>
                </c:pt>
                <c:pt idx="6893">
                  <c:v>440</c:v>
                </c:pt>
                <c:pt idx="6894">
                  <c:v>440</c:v>
                </c:pt>
                <c:pt idx="6895">
                  <c:v>440</c:v>
                </c:pt>
                <c:pt idx="6896">
                  <c:v>440</c:v>
                </c:pt>
                <c:pt idx="6897">
                  <c:v>440</c:v>
                </c:pt>
                <c:pt idx="6898">
                  <c:v>440</c:v>
                </c:pt>
                <c:pt idx="6899">
                  <c:v>440</c:v>
                </c:pt>
                <c:pt idx="6900">
                  <c:v>440</c:v>
                </c:pt>
                <c:pt idx="6901">
                  <c:v>440</c:v>
                </c:pt>
                <c:pt idx="6902">
                  <c:v>440</c:v>
                </c:pt>
                <c:pt idx="6903">
                  <c:v>440</c:v>
                </c:pt>
                <c:pt idx="6904">
                  <c:v>440</c:v>
                </c:pt>
                <c:pt idx="6905">
                  <c:v>440</c:v>
                </c:pt>
                <c:pt idx="6906">
                  <c:v>440</c:v>
                </c:pt>
                <c:pt idx="6907">
                  <c:v>440</c:v>
                </c:pt>
                <c:pt idx="6908">
                  <c:v>440</c:v>
                </c:pt>
                <c:pt idx="6909">
                  <c:v>440</c:v>
                </c:pt>
                <c:pt idx="6910">
                  <c:v>440</c:v>
                </c:pt>
                <c:pt idx="6911">
                  <c:v>440</c:v>
                </c:pt>
                <c:pt idx="6912">
                  <c:v>440</c:v>
                </c:pt>
                <c:pt idx="6913">
                  <c:v>440</c:v>
                </c:pt>
                <c:pt idx="6914">
                  <c:v>440</c:v>
                </c:pt>
                <c:pt idx="6915">
                  <c:v>440</c:v>
                </c:pt>
                <c:pt idx="6916">
                  <c:v>440</c:v>
                </c:pt>
                <c:pt idx="6917">
                  <c:v>440</c:v>
                </c:pt>
                <c:pt idx="6918">
                  <c:v>440</c:v>
                </c:pt>
                <c:pt idx="6919">
                  <c:v>440</c:v>
                </c:pt>
                <c:pt idx="6920">
                  <c:v>440</c:v>
                </c:pt>
                <c:pt idx="6921">
                  <c:v>440</c:v>
                </c:pt>
                <c:pt idx="6922">
                  <c:v>440</c:v>
                </c:pt>
                <c:pt idx="6923">
                  <c:v>440</c:v>
                </c:pt>
                <c:pt idx="6924">
                  <c:v>440</c:v>
                </c:pt>
                <c:pt idx="6925">
                  <c:v>440</c:v>
                </c:pt>
                <c:pt idx="6926">
                  <c:v>440</c:v>
                </c:pt>
                <c:pt idx="6927">
                  <c:v>440</c:v>
                </c:pt>
                <c:pt idx="6928">
                  <c:v>440</c:v>
                </c:pt>
                <c:pt idx="6929">
                  <c:v>440</c:v>
                </c:pt>
                <c:pt idx="6930">
                  <c:v>440</c:v>
                </c:pt>
                <c:pt idx="6931">
                  <c:v>440</c:v>
                </c:pt>
                <c:pt idx="6932">
                  <c:v>440</c:v>
                </c:pt>
                <c:pt idx="6933">
                  <c:v>440</c:v>
                </c:pt>
                <c:pt idx="6934">
                  <c:v>440</c:v>
                </c:pt>
                <c:pt idx="6935">
                  <c:v>440</c:v>
                </c:pt>
                <c:pt idx="6936">
                  <c:v>440</c:v>
                </c:pt>
                <c:pt idx="6937">
                  <c:v>440</c:v>
                </c:pt>
                <c:pt idx="6938">
                  <c:v>440</c:v>
                </c:pt>
                <c:pt idx="6939">
                  <c:v>440</c:v>
                </c:pt>
                <c:pt idx="6940">
                  <c:v>440</c:v>
                </c:pt>
                <c:pt idx="6941">
                  <c:v>440</c:v>
                </c:pt>
                <c:pt idx="6942">
                  <c:v>440</c:v>
                </c:pt>
                <c:pt idx="6943">
                  <c:v>440</c:v>
                </c:pt>
                <c:pt idx="6944">
                  <c:v>440</c:v>
                </c:pt>
                <c:pt idx="6945">
                  <c:v>440</c:v>
                </c:pt>
                <c:pt idx="6946">
                  <c:v>440</c:v>
                </c:pt>
                <c:pt idx="6947">
                  <c:v>440</c:v>
                </c:pt>
                <c:pt idx="6948">
                  <c:v>440</c:v>
                </c:pt>
                <c:pt idx="6949">
                  <c:v>440</c:v>
                </c:pt>
                <c:pt idx="6950">
                  <c:v>440</c:v>
                </c:pt>
                <c:pt idx="6951">
                  <c:v>440</c:v>
                </c:pt>
                <c:pt idx="6952">
                  <c:v>440</c:v>
                </c:pt>
                <c:pt idx="6953">
                  <c:v>440</c:v>
                </c:pt>
                <c:pt idx="6954">
                  <c:v>440</c:v>
                </c:pt>
                <c:pt idx="6955">
                  <c:v>440</c:v>
                </c:pt>
                <c:pt idx="6956">
                  <c:v>440</c:v>
                </c:pt>
                <c:pt idx="6957">
                  <c:v>440</c:v>
                </c:pt>
                <c:pt idx="6958">
                  <c:v>440</c:v>
                </c:pt>
                <c:pt idx="6959">
                  <c:v>440</c:v>
                </c:pt>
                <c:pt idx="6960">
                  <c:v>440</c:v>
                </c:pt>
                <c:pt idx="6961">
                  <c:v>440</c:v>
                </c:pt>
                <c:pt idx="6962">
                  <c:v>440</c:v>
                </c:pt>
                <c:pt idx="6963">
                  <c:v>440</c:v>
                </c:pt>
                <c:pt idx="6964">
                  <c:v>440</c:v>
                </c:pt>
                <c:pt idx="6965">
                  <c:v>440</c:v>
                </c:pt>
                <c:pt idx="6966">
                  <c:v>440</c:v>
                </c:pt>
                <c:pt idx="6967">
                  <c:v>440</c:v>
                </c:pt>
                <c:pt idx="6968">
                  <c:v>440</c:v>
                </c:pt>
                <c:pt idx="6969">
                  <c:v>440</c:v>
                </c:pt>
                <c:pt idx="6970">
                  <c:v>440</c:v>
                </c:pt>
                <c:pt idx="6971">
                  <c:v>440</c:v>
                </c:pt>
                <c:pt idx="6972">
                  <c:v>440</c:v>
                </c:pt>
                <c:pt idx="6973">
                  <c:v>440</c:v>
                </c:pt>
                <c:pt idx="6974">
                  <c:v>440</c:v>
                </c:pt>
                <c:pt idx="6975">
                  <c:v>440</c:v>
                </c:pt>
                <c:pt idx="6976">
                  <c:v>440</c:v>
                </c:pt>
                <c:pt idx="6977">
                  <c:v>440</c:v>
                </c:pt>
                <c:pt idx="6978">
                  <c:v>440</c:v>
                </c:pt>
                <c:pt idx="6979">
                  <c:v>440</c:v>
                </c:pt>
                <c:pt idx="6980">
                  <c:v>440</c:v>
                </c:pt>
                <c:pt idx="6981">
                  <c:v>440</c:v>
                </c:pt>
                <c:pt idx="6982">
                  <c:v>440</c:v>
                </c:pt>
                <c:pt idx="6983">
                  <c:v>440</c:v>
                </c:pt>
                <c:pt idx="6984">
                  <c:v>440</c:v>
                </c:pt>
                <c:pt idx="6985">
                  <c:v>440</c:v>
                </c:pt>
                <c:pt idx="6986">
                  <c:v>440</c:v>
                </c:pt>
                <c:pt idx="6987">
                  <c:v>440</c:v>
                </c:pt>
                <c:pt idx="6988">
                  <c:v>440</c:v>
                </c:pt>
                <c:pt idx="6989">
                  <c:v>440</c:v>
                </c:pt>
                <c:pt idx="6990">
                  <c:v>440</c:v>
                </c:pt>
                <c:pt idx="6991">
                  <c:v>440</c:v>
                </c:pt>
                <c:pt idx="6992">
                  <c:v>440</c:v>
                </c:pt>
                <c:pt idx="6993">
                  <c:v>440</c:v>
                </c:pt>
                <c:pt idx="6994">
                  <c:v>440</c:v>
                </c:pt>
                <c:pt idx="6995">
                  <c:v>440</c:v>
                </c:pt>
                <c:pt idx="6996">
                  <c:v>440</c:v>
                </c:pt>
                <c:pt idx="6997">
                  <c:v>440</c:v>
                </c:pt>
                <c:pt idx="6998">
                  <c:v>440</c:v>
                </c:pt>
                <c:pt idx="6999">
                  <c:v>440</c:v>
                </c:pt>
                <c:pt idx="7000">
                  <c:v>440</c:v>
                </c:pt>
                <c:pt idx="7001">
                  <c:v>440</c:v>
                </c:pt>
                <c:pt idx="7002">
                  <c:v>440</c:v>
                </c:pt>
                <c:pt idx="7003">
                  <c:v>440</c:v>
                </c:pt>
                <c:pt idx="7004">
                  <c:v>440</c:v>
                </c:pt>
                <c:pt idx="7005">
                  <c:v>440</c:v>
                </c:pt>
                <c:pt idx="7006">
                  <c:v>440</c:v>
                </c:pt>
                <c:pt idx="7007">
                  <c:v>440</c:v>
                </c:pt>
                <c:pt idx="7008">
                  <c:v>440</c:v>
                </c:pt>
                <c:pt idx="7009">
                  <c:v>440</c:v>
                </c:pt>
                <c:pt idx="7010">
                  <c:v>440</c:v>
                </c:pt>
                <c:pt idx="7011">
                  <c:v>440</c:v>
                </c:pt>
                <c:pt idx="7012">
                  <c:v>440</c:v>
                </c:pt>
                <c:pt idx="7013">
                  <c:v>440</c:v>
                </c:pt>
                <c:pt idx="7014">
                  <c:v>440</c:v>
                </c:pt>
                <c:pt idx="7015">
                  <c:v>440</c:v>
                </c:pt>
                <c:pt idx="7016">
                  <c:v>440</c:v>
                </c:pt>
                <c:pt idx="7017">
                  <c:v>440</c:v>
                </c:pt>
                <c:pt idx="7018">
                  <c:v>440</c:v>
                </c:pt>
                <c:pt idx="7019">
                  <c:v>440</c:v>
                </c:pt>
                <c:pt idx="7020">
                  <c:v>440</c:v>
                </c:pt>
                <c:pt idx="7021">
                  <c:v>440</c:v>
                </c:pt>
                <c:pt idx="7022">
                  <c:v>440</c:v>
                </c:pt>
                <c:pt idx="7023">
                  <c:v>440</c:v>
                </c:pt>
                <c:pt idx="7024">
                  <c:v>440</c:v>
                </c:pt>
                <c:pt idx="7025">
                  <c:v>440</c:v>
                </c:pt>
                <c:pt idx="7026">
                  <c:v>440</c:v>
                </c:pt>
                <c:pt idx="7027">
                  <c:v>440</c:v>
                </c:pt>
                <c:pt idx="7028">
                  <c:v>440</c:v>
                </c:pt>
                <c:pt idx="7029">
                  <c:v>440</c:v>
                </c:pt>
                <c:pt idx="7030">
                  <c:v>440</c:v>
                </c:pt>
                <c:pt idx="7031">
                  <c:v>440</c:v>
                </c:pt>
                <c:pt idx="7032">
                  <c:v>440</c:v>
                </c:pt>
                <c:pt idx="7033">
                  <c:v>440</c:v>
                </c:pt>
                <c:pt idx="7034">
                  <c:v>440</c:v>
                </c:pt>
                <c:pt idx="7035">
                  <c:v>440</c:v>
                </c:pt>
                <c:pt idx="7036">
                  <c:v>440</c:v>
                </c:pt>
                <c:pt idx="7037">
                  <c:v>440</c:v>
                </c:pt>
                <c:pt idx="7038">
                  <c:v>440</c:v>
                </c:pt>
                <c:pt idx="7039">
                  <c:v>440</c:v>
                </c:pt>
                <c:pt idx="7040">
                  <c:v>440</c:v>
                </c:pt>
                <c:pt idx="7041">
                  <c:v>440</c:v>
                </c:pt>
                <c:pt idx="7042">
                  <c:v>440</c:v>
                </c:pt>
                <c:pt idx="7043">
                  <c:v>440</c:v>
                </c:pt>
                <c:pt idx="7044">
                  <c:v>440</c:v>
                </c:pt>
                <c:pt idx="7045">
                  <c:v>440</c:v>
                </c:pt>
                <c:pt idx="7046">
                  <c:v>440</c:v>
                </c:pt>
                <c:pt idx="7047">
                  <c:v>440</c:v>
                </c:pt>
                <c:pt idx="7048">
                  <c:v>440</c:v>
                </c:pt>
                <c:pt idx="7049">
                  <c:v>440</c:v>
                </c:pt>
                <c:pt idx="7050">
                  <c:v>440</c:v>
                </c:pt>
                <c:pt idx="7051">
                  <c:v>440</c:v>
                </c:pt>
                <c:pt idx="7052">
                  <c:v>440</c:v>
                </c:pt>
                <c:pt idx="7053">
                  <c:v>440</c:v>
                </c:pt>
                <c:pt idx="7054">
                  <c:v>440</c:v>
                </c:pt>
                <c:pt idx="7055">
                  <c:v>440</c:v>
                </c:pt>
                <c:pt idx="7056">
                  <c:v>440</c:v>
                </c:pt>
                <c:pt idx="7057">
                  <c:v>440</c:v>
                </c:pt>
                <c:pt idx="7058">
                  <c:v>440</c:v>
                </c:pt>
                <c:pt idx="7059">
                  <c:v>440</c:v>
                </c:pt>
                <c:pt idx="7060">
                  <c:v>440</c:v>
                </c:pt>
                <c:pt idx="7061">
                  <c:v>440</c:v>
                </c:pt>
                <c:pt idx="7062">
                  <c:v>440</c:v>
                </c:pt>
                <c:pt idx="7063">
                  <c:v>440</c:v>
                </c:pt>
                <c:pt idx="7064">
                  <c:v>440</c:v>
                </c:pt>
                <c:pt idx="7065">
                  <c:v>440</c:v>
                </c:pt>
                <c:pt idx="7066">
                  <c:v>440</c:v>
                </c:pt>
                <c:pt idx="7067">
                  <c:v>440</c:v>
                </c:pt>
                <c:pt idx="7068">
                  <c:v>440</c:v>
                </c:pt>
                <c:pt idx="7069">
                  <c:v>440</c:v>
                </c:pt>
                <c:pt idx="7070">
                  <c:v>440</c:v>
                </c:pt>
                <c:pt idx="7071">
                  <c:v>440</c:v>
                </c:pt>
                <c:pt idx="7072">
                  <c:v>440</c:v>
                </c:pt>
                <c:pt idx="7073">
                  <c:v>440</c:v>
                </c:pt>
                <c:pt idx="7074">
                  <c:v>440</c:v>
                </c:pt>
                <c:pt idx="7075">
                  <c:v>440</c:v>
                </c:pt>
                <c:pt idx="7076">
                  <c:v>440</c:v>
                </c:pt>
                <c:pt idx="7077">
                  <c:v>440</c:v>
                </c:pt>
                <c:pt idx="7078">
                  <c:v>440</c:v>
                </c:pt>
                <c:pt idx="7079">
                  <c:v>440</c:v>
                </c:pt>
                <c:pt idx="7080">
                  <c:v>440</c:v>
                </c:pt>
                <c:pt idx="7081">
                  <c:v>440</c:v>
                </c:pt>
                <c:pt idx="7082">
                  <c:v>440</c:v>
                </c:pt>
                <c:pt idx="7083">
                  <c:v>440</c:v>
                </c:pt>
                <c:pt idx="7084">
                  <c:v>440</c:v>
                </c:pt>
                <c:pt idx="7085">
                  <c:v>440</c:v>
                </c:pt>
                <c:pt idx="7086">
                  <c:v>440</c:v>
                </c:pt>
                <c:pt idx="7087">
                  <c:v>440</c:v>
                </c:pt>
                <c:pt idx="7088">
                  <c:v>440</c:v>
                </c:pt>
                <c:pt idx="7089">
                  <c:v>440</c:v>
                </c:pt>
                <c:pt idx="7090">
                  <c:v>440</c:v>
                </c:pt>
                <c:pt idx="7091">
                  <c:v>440</c:v>
                </c:pt>
                <c:pt idx="7092">
                  <c:v>440</c:v>
                </c:pt>
                <c:pt idx="7093">
                  <c:v>440</c:v>
                </c:pt>
                <c:pt idx="7094">
                  <c:v>440</c:v>
                </c:pt>
                <c:pt idx="7095">
                  <c:v>440</c:v>
                </c:pt>
                <c:pt idx="7096">
                  <c:v>440</c:v>
                </c:pt>
                <c:pt idx="7097">
                  <c:v>440</c:v>
                </c:pt>
                <c:pt idx="7098">
                  <c:v>440</c:v>
                </c:pt>
                <c:pt idx="7099">
                  <c:v>440</c:v>
                </c:pt>
                <c:pt idx="7100">
                  <c:v>440</c:v>
                </c:pt>
                <c:pt idx="7101">
                  <c:v>440</c:v>
                </c:pt>
                <c:pt idx="7102">
                  <c:v>440</c:v>
                </c:pt>
                <c:pt idx="7103">
                  <c:v>440</c:v>
                </c:pt>
                <c:pt idx="7104">
                  <c:v>440</c:v>
                </c:pt>
                <c:pt idx="7105">
                  <c:v>440</c:v>
                </c:pt>
                <c:pt idx="7106">
                  <c:v>440</c:v>
                </c:pt>
                <c:pt idx="7107">
                  <c:v>440</c:v>
                </c:pt>
                <c:pt idx="7108">
                  <c:v>440</c:v>
                </c:pt>
                <c:pt idx="7109">
                  <c:v>440</c:v>
                </c:pt>
                <c:pt idx="7110">
                  <c:v>440</c:v>
                </c:pt>
                <c:pt idx="7111">
                  <c:v>440</c:v>
                </c:pt>
                <c:pt idx="7112">
                  <c:v>440</c:v>
                </c:pt>
                <c:pt idx="7113">
                  <c:v>440</c:v>
                </c:pt>
                <c:pt idx="7114">
                  <c:v>440</c:v>
                </c:pt>
                <c:pt idx="7115">
                  <c:v>440</c:v>
                </c:pt>
                <c:pt idx="7116">
                  <c:v>440</c:v>
                </c:pt>
                <c:pt idx="7117">
                  <c:v>440</c:v>
                </c:pt>
                <c:pt idx="7118">
                  <c:v>440</c:v>
                </c:pt>
                <c:pt idx="7119">
                  <c:v>440</c:v>
                </c:pt>
                <c:pt idx="7120">
                  <c:v>440</c:v>
                </c:pt>
                <c:pt idx="7121">
                  <c:v>440</c:v>
                </c:pt>
                <c:pt idx="7122">
                  <c:v>440</c:v>
                </c:pt>
                <c:pt idx="7123">
                  <c:v>440</c:v>
                </c:pt>
                <c:pt idx="7124">
                  <c:v>440</c:v>
                </c:pt>
                <c:pt idx="7125">
                  <c:v>440</c:v>
                </c:pt>
                <c:pt idx="7126">
                  <c:v>440</c:v>
                </c:pt>
                <c:pt idx="7127">
                  <c:v>440</c:v>
                </c:pt>
                <c:pt idx="7128">
                  <c:v>440</c:v>
                </c:pt>
                <c:pt idx="7129">
                  <c:v>440</c:v>
                </c:pt>
                <c:pt idx="7130">
                  <c:v>440</c:v>
                </c:pt>
                <c:pt idx="7131">
                  <c:v>440</c:v>
                </c:pt>
                <c:pt idx="7132">
                  <c:v>440</c:v>
                </c:pt>
                <c:pt idx="7133">
                  <c:v>440</c:v>
                </c:pt>
                <c:pt idx="7134">
                  <c:v>440</c:v>
                </c:pt>
                <c:pt idx="7135">
                  <c:v>440</c:v>
                </c:pt>
                <c:pt idx="7136">
                  <c:v>440</c:v>
                </c:pt>
                <c:pt idx="7137">
                  <c:v>440</c:v>
                </c:pt>
                <c:pt idx="7138">
                  <c:v>440</c:v>
                </c:pt>
                <c:pt idx="7139">
                  <c:v>440</c:v>
                </c:pt>
                <c:pt idx="7140">
                  <c:v>440</c:v>
                </c:pt>
                <c:pt idx="7141">
                  <c:v>440</c:v>
                </c:pt>
                <c:pt idx="7142">
                  <c:v>440</c:v>
                </c:pt>
                <c:pt idx="7143">
                  <c:v>440</c:v>
                </c:pt>
                <c:pt idx="7144">
                  <c:v>440</c:v>
                </c:pt>
                <c:pt idx="7145">
                  <c:v>440</c:v>
                </c:pt>
                <c:pt idx="7146">
                  <c:v>440</c:v>
                </c:pt>
                <c:pt idx="7147">
                  <c:v>440</c:v>
                </c:pt>
                <c:pt idx="7148">
                  <c:v>440</c:v>
                </c:pt>
                <c:pt idx="7149">
                  <c:v>440</c:v>
                </c:pt>
                <c:pt idx="7150">
                  <c:v>440</c:v>
                </c:pt>
                <c:pt idx="7151">
                  <c:v>440</c:v>
                </c:pt>
                <c:pt idx="7152">
                  <c:v>440</c:v>
                </c:pt>
                <c:pt idx="7153">
                  <c:v>440</c:v>
                </c:pt>
                <c:pt idx="7154">
                  <c:v>440</c:v>
                </c:pt>
                <c:pt idx="7155">
                  <c:v>440</c:v>
                </c:pt>
                <c:pt idx="7156">
                  <c:v>440</c:v>
                </c:pt>
                <c:pt idx="7157">
                  <c:v>440</c:v>
                </c:pt>
                <c:pt idx="7158">
                  <c:v>440</c:v>
                </c:pt>
                <c:pt idx="7159">
                  <c:v>440</c:v>
                </c:pt>
                <c:pt idx="7160">
                  <c:v>440</c:v>
                </c:pt>
                <c:pt idx="7161">
                  <c:v>440</c:v>
                </c:pt>
                <c:pt idx="7162">
                  <c:v>440</c:v>
                </c:pt>
                <c:pt idx="7163">
                  <c:v>440</c:v>
                </c:pt>
                <c:pt idx="7164">
                  <c:v>440</c:v>
                </c:pt>
                <c:pt idx="7165">
                  <c:v>440</c:v>
                </c:pt>
                <c:pt idx="7166">
                  <c:v>440</c:v>
                </c:pt>
                <c:pt idx="7167">
                  <c:v>440</c:v>
                </c:pt>
                <c:pt idx="7168">
                  <c:v>440</c:v>
                </c:pt>
                <c:pt idx="7169">
                  <c:v>440</c:v>
                </c:pt>
                <c:pt idx="7170">
                  <c:v>440</c:v>
                </c:pt>
                <c:pt idx="7171">
                  <c:v>440</c:v>
                </c:pt>
                <c:pt idx="7172">
                  <c:v>440</c:v>
                </c:pt>
                <c:pt idx="7173">
                  <c:v>440</c:v>
                </c:pt>
                <c:pt idx="7174">
                  <c:v>440</c:v>
                </c:pt>
                <c:pt idx="7175">
                  <c:v>440</c:v>
                </c:pt>
                <c:pt idx="7176">
                  <c:v>440</c:v>
                </c:pt>
                <c:pt idx="7177">
                  <c:v>440</c:v>
                </c:pt>
                <c:pt idx="7178">
                  <c:v>440</c:v>
                </c:pt>
                <c:pt idx="7179">
                  <c:v>440</c:v>
                </c:pt>
                <c:pt idx="7180">
                  <c:v>440</c:v>
                </c:pt>
                <c:pt idx="7181">
                  <c:v>440</c:v>
                </c:pt>
                <c:pt idx="7182">
                  <c:v>440</c:v>
                </c:pt>
                <c:pt idx="7183">
                  <c:v>440</c:v>
                </c:pt>
                <c:pt idx="7184">
                  <c:v>440</c:v>
                </c:pt>
                <c:pt idx="7185">
                  <c:v>440</c:v>
                </c:pt>
                <c:pt idx="7186">
                  <c:v>440</c:v>
                </c:pt>
                <c:pt idx="7187">
                  <c:v>440</c:v>
                </c:pt>
                <c:pt idx="7188">
                  <c:v>440</c:v>
                </c:pt>
                <c:pt idx="7189">
                  <c:v>440</c:v>
                </c:pt>
                <c:pt idx="7190">
                  <c:v>440</c:v>
                </c:pt>
                <c:pt idx="7191">
                  <c:v>440</c:v>
                </c:pt>
                <c:pt idx="7192">
                  <c:v>440</c:v>
                </c:pt>
                <c:pt idx="7193">
                  <c:v>440</c:v>
                </c:pt>
                <c:pt idx="7194">
                  <c:v>440</c:v>
                </c:pt>
                <c:pt idx="7195">
                  <c:v>440</c:v>
                </c:pt>
                <c:pt idx="7196">
                  <c:v>440</c:v>
                </c:pt>
                <c:pt idx="7197">
                  <c:v>440</c:v>
                </c:pt>
                <c:pt idx="7198">
                  <c:v>440</c:v>
                </c:pt>
                <c:pt idx="7199">
                  <c:v>440</c:v>
                </c:pt>
                <c:pt idx="7200">
                  <c:v>440</c:v>
                </c:pt>
                <c:pt idx="7201">
                  <c:v>440</c:v>
                </c:pt>
                <c:pt idx="7202">
                  <c:v>440</c:v>
                </c:pt>
                <c:pt idx="7203">
                  <c:v>440</c:v>
                </c:pt>
                <c:pt idx="7204">
                  <c:v>440</c:v>
                </c:pt>
                <c:pt idx="7205">
                  <c:v>440</c:v>
                </c:pt>
                <c:pt idx="7206">
                  <c:v>440</c:v>
                </c:pt>
                <c:pt idx="7207">
                  <c:v>440</c:v>
                </c:pt>
                <c:pt idx="7208">
                  <c:v>440</c:v>
                </c:pt>
                <c:pt idx="7209">
                  <c:v>440</c:v>
                </c:pt>
                <c:pt idx="7210">
                  <c:v>440</c:v>
                </c:pt>
                <c:pt idx="7211">
                  <c:v>440</c:v>
                </c:pt>
                <c:pt idx="7212">
                  <c:v>440</c:v>
                </c:pt>
                <c:pt idx="7213">
                  <c:v>440</c:v>
                </c:pt>
                <c:pt idx="7214">
                  <c:v>440</c:v>
                </c:pt>
                <c:pt idx="7215">
                  <c:v>440</c:v>
                </c:pt>
                <c:pt idx="7216">
                  <c:v>440</c:v>
                </c:pt>
                <c:pt idx="7217">
                  <c:v>440</c:v>
                </c:pt>
                <c:pt idx="7218">
                  <c:v>440</c:v>
                </c:pt>
                <c:pt idx="7219">
                  <c:v>440</c:v>
                </c:pt>
                <c:pt idx="7220">
                  <c:v>440</c:v>
                </c:pt>
                <c:pt idx="7221">
                  <c:v>440</c:v>
                </c:pt>
                <c:pt idx="7222">
                  <c:v>440</c:v>
                </c:pt>
                <c:pt idx="7223">
                  <c:v>440</c:v>
                </c:pt>
                <c:pt idx="7224">
                  <c:v>440</c:v>
                </c:pt>
                <c:pt idx="7225">
                  <c:v>440</c:v>
                </c:pt>
                <c:pt idx="7226">
                  <c:v>440</c:v>
                </c:pt>
                <c:pt idx="7227">
                  <c:v>440</c:v>
                </c:pt>
                <c:pt idx="7228">
                  <c:v>440</c:v>
                </c:pt>
                <c:pt idx="7229">
                  <c:v>440</c:v>
                </c:pt>
                <c:pt idx="7230">
                  <c:v>440</c:v>
                </c:pt>
                <c:pt idx="7231">
                  <c:v>440</c:v>
                </c:pt>
                <c:pt idx="7232">
                  <c:v>440</c:v>
                </c:pt>
                <c:pt idx="7233">
                  <c:v>440</c:v>
                </c:pt>
                <c:pt idx="7234">
                  <c:v>440</c:v>
                </c:pt>
                <c:pt idx="7235">
                  <c:v>440</c:v>
                </c:pt>
                <c:pt idx="7236">
                  <c:v>440</c:v>
                </c:pt>
                <c:pt idx="7237">
                  <c:v>440</c:v>
                </c:pt>
                <c:pt idx="7238">
                  <c:v>440</c:v>
                </c:pt>
                <c:pt idx="7239">
                  <c:v>440</c:v>
                </c:pt>
                <c:pt idx="7240">
                  <c:v>440</c:v>
                </c:pt>
                <c:pt idx="7241">
                  <c:v>440</c:v>
                </c:pt>
                <c:pt idx="7242">
                  <c:v>440</c:v>
                </c:pt>
                <c:pt idx="7243">
                  <c:v>440</c:v>
                </c:pt>
                <c:pt idx="7244">
                  <c:v>440</c:v>
                </c:pt>
                <c:pt idx="7245">
                  <c:v>440</c:v>
                </c:pt>
                <c:pt idx="7246">
                  <c:v>440</c:v>
                </c:pt>
                <c:pt idx="7247">
                  <c:v>440</c:v>
                </c:pt>
                <c:pt idx="7248">
                  <c:v>440</c:v>
                </c:pt>
                <c:pt idx="7249">
                  <c:v>440</c:v>
                </c:pt>
                <c:pt idx="7250">
                  <c:v>440</c:v>
                </c:pt>
                <c:pt idx="7251">
                  <c:v>440</c:v>
                </c:pt>
                <c:pt idx="7252">
                  <c:v>440</c:v>
                </c:pt>
                <c:pt idx="7253">
                  <c:v>440</c:v>
                </c:pt>
                <c:pt idx="7254">
                  <c:v>440</c:v>
                </c:pt>
                <c:pt idx="7255">
                  <c:v>440</c:v>
                </c:pt>
                <c:pt idx="7256">
                  <c:v>440</c:v>
                </c:pt>
                <c:pt idx="7257">
                  <c:v>440</c:v>
                </c:pt>
                <c:pt idx="7258">
                  <c:v>440</c:v>
                </c:pt>
                <c:pt idx="7259">
                  <c:v>440</c:v>
                </c:pt>
                <c:pt idx="7260">
                  <c:v>440</c:v>
                </c:pt>
                <c:pt idx="7261">
                  <c:v>440</c:v>
                </c:pt>
                <c:pt idx="7262">
                  <c:v>440</c:v>
                </c:pt>
                <c:pt idx="7263">
                  <c:v>440</c:v>
                </c:pt>
                <c:pt idx="7264">
                  <c:v>440</c:v>
                </c:pt>
                <c:pt idx="7265">
                  <c:v>440</c:v>
                </c:pt>
                <c:pt idx="7266">
                  <c:v>440</c:v>
                </c:pt>
                <c:pt idx="7267">
                  <c:v>440</c:v>
                </c:pt>
                <c:pt idx="7268">
                  <c:v>440</c:v>
                </c:pt>
                <c:pt idx="7269">
                  <c:v>440</c:v>
                </c:pt>
                <c:pt idx="7270">
                  <c:v>440</c:v>
                </c:pt>
                <c:pt idx="7271">
                  <c:v>440</c:v>
                </c:pt>
                <c:pt idx="7272">
                  <c:v>440</c:v>
                </c:pt>
                <c:pt idx="7273">
                  <c:v>440</c:v>
                </c:pt>
                <c:pt idx="7274">
                  <c:v>440</c:v>
                </c:pt>
                <c:pt idx="7275">
                  <c:v>440</c:v>
                </c:pt>
                <c:pt idx="7276">
                  <c:v>440</c:v>
                </c:pt>
                <c:pt idx="7277">
                  <c:v>440</c:v>
                </c:pt>
                <c:pt idx="7278">
                  <c:v>440</c:v>
                </c:pt>
                <c:pt idx="7279">
                  <c:v>440</c:v>
                </c:pt>
                <c:pt idx="7280">
                  <c:v>440</c:v>
                </c:pt>
                <c:pt idx="7281">
                  <c:v>440</c:v>
                </c:pt>
                <c:pt idx="7282">
                  <c:v>440</c:v>
                </c:pt>
                <c:pt idx="7283">
                  <c:v>440</c:v>
                </c:pt>
                <c:pt idx="7284">
                  <c:v>440</c:v>
                </c:pt>
                <c:pt idx="7285">
                  <c:v>440</c:v>
                </c:pt>
                <c:pt idx="7286">
                  <c:v>440</c:v>
                </c:pt>
                <c:pt idx="7287">
                  <c:v>440</c:v>
                </c:pt>
                <c:pt idx="7288">
                  <c:v>440</c:v>
                </c:pt>
                <c:pt idx="7289">
                  <c:v>440</c:v>
                </c:pt>
                <c:pt idx="7290">
                  <c:v>440</c:v>
                </c:pt>
                <c:pt idx="7291">
                  <c:v>440</c:v>
                </c:pt>
                <c:pt idx="7292">
                  <c:v>440</c:v>
                </c:pt>
                <c:pt idx="7293">
                  <c:v>440</c:v>
                </c:pt>
                <c:pt idx="7294">
                  <c:v>440</c:v>
                </c:pt>
                <c:pt idx="7295">
                  <c:v>440</c:v>
                </c:pt>
                <c:pt idx="7296">
                  <c:v>440</c:v>
                </c:pt>
                <c:pt idx="7297">
                  <c:v>440</c:v>
                </c:pt>
                <c:pt idx="7298">
                  <c:v>440</c:v>
                </c:pt>
                <c:pt idx="7299">
                  <c:v>440</c:v>
                </c:pt>
                <c:pt idx="7300">
                  <c:v>440</c:v>
                </c:pt>
                <c:pt idx="7301">
                  <c:v>440</c:v>
                </c:pt>
                <c:pt idx="7302">
                  <c:v>440</c:v>
                </c:pt>
                <c:pt idx="7303">
                  <c:v>440</c:v>
                </c:pt>
                <c:pt idx="7304">
                  <c:v>440</c:v>
                </c:pt>
                <c:pt idx="7305">
                  <c:v>440</c:v>
                </c:pt>
                <c:pt idx="7306">
                  <c:v>440</c:v>
                </c:pt>
                <c:pt idx="7307">
                  <c:v>440</c:v>
                </c:pt>
                <c:pt idx="7308">
                  <c:v>440</c:v>
                </c:pt>
                <c:pt idx="7309">
                  <c:v>440</c:v>
                </c:pt>
                <c:pt idx="7310">
                  <c:v>440</c:v>
                </c:pt>
                <c:pt idx="7311">
                  <c:v>440</c:v>
                </c:pt>
                <c:pt idx="7312">
                  <c:v>440</c:v>
                </c:pt>
                <c:pt idx="7313">
                  <c:v>440</c:v>
                </c:pt>
                <c:pt idx="7314">
                  <c:v>440</c:v>
                </c:pt>
                <c:pt idx="7315">
                  <c:v>440</c:v>
                </c:pt>
                <c:pt idx="7316">
                  <c:v>440</c:v>
                </c:pt>
                <c:pt idx="7317">
                  <c:v>440</c:v>
                </c:pt>
                <c:pt idx="7318">
                  <c:v>440</c:v>
                </c:pt>
                <c:pt idx="7319">
                  <c:v>440</c:v>
                </c:pt>
                <c:pt idx="7320">
                  <c:v>440</c:v>
                </c:pt>
                <c:pt idx="7321">
                  <c:v>440</c:v>
                </c:pt>
                <c:pt idx="7322">
                  <c:v>440</c:v>
                </c:pt>
                <c:pt idx="7323">
                  <c:v>440</c:v>
                </c:pt>
                <c:pt idx="7324">
                  <c:v>440</c:v>
                </c:pt>
                <c:pt idx="7325">
                  <c:v>440</c:v>
                </c:pt>
                <c:pt idx="7326">
                  <c:v>440</c:v>
                </c:pt>
                <c:pt idx="7327">
                  <c:v>440</c:v>
                </c:pt>
                <c:pt idx="7328">
                  <c:v>440</c:v>
                </c:pt>
                <c:pt idx="7329">
                  <c:v>440</c:v>
                </c:pt>
                <c:pt idx="7330">
                  <c:v>440</c:v>
                </c:pt>
                <c:pt idx="7331">
                  <c:v>440</c:v>
                </c:pt>
                <c:pt idx="7332">
                  <c:v>440</c:v>
                </c:pt>
                <c:pt idx="7333">
                  <c:v>440</c:v>
                </c:pt>
                <c:pt idx="7334">
                  <c:v>440</c:v>
                </c:pt>
                <c:pt idx="7335">
                  <c:v>440</c:v>
                </c:pt>
                <c:pt idx="7336">
                  <c:v>440</c:v>
                </c:pt>
                <c:pt idx="7337">
                  <c:v>440</c:v>
                </c:pt>
                <c:pt idx="7338">
                  <c:v>440</c:v>
                </c:pt>
                <c:pt idx="7339">
                  <c:v>440</c:v>
                </c:pt>
                <c:pt idx="7340">
                  <c:v>440</c:v>
                </c:pt>
                <c:pt idx="7341">
                  <c:v>440</c:v>
                </c:pt>
                <c:pt idx="7342">
                  <c:v>440</c:v>
                </c:pt>
                <c:pt idx="7343">
                  <c:v>440</c:v>
                </c:pt>
                <c:pt idx="7344">
                  <c:v>440</c:v>
                </c:pt>
                <c:pt idx="7345">
                  <c:v>440</c:v>
                </c:pt>
                <c:pt idx="7346">
                  <c:v>440</c:v>
                </c:pt>
                <c:pt idx="7347">
                  <c:v>440</c:v>
                </c:pt>
                <c:pt idx="7348">
                  <c:v>440</c:v>
                </c:pt>
                <c:pt idx="7349">
                  <c:v>440</c:v>
                </c:pt>
                <c:pt idx="7350">
                  <c:v>440</c:v>
                </c:pt>
                <c:pt idx="7351">
                  <c:v>440</c:v>
                </c:pt>
                <c:pt idx="7352">
                  <c:v>440</c:v>
                </c:pt>
                <c:pt idx="7353">
                  <c:v>440</c:v>
                </c:pt>
                <c:pt idx="7354">
                  <c:v>440</c:v>
                </c:pt>
                <c:pt idx="7355">
                  <c:v>440</c:v>
                </c:pt>
                <c:pt idx="7356">
                  <c:v>440</c:v>
                </c:pt>
                <c:pt idx="7357">
                  <c:v>440</c:v>
                </c:pt>
                <c:pt idx="7358">
                  <c:v>440</c:v>
                </c:pt>
                <c:pt idx="7359">
                  <c:v>440</c:v>
                </c:pt>
                <c:pt idx="7360">
                  <c:v>440</c:v>
                </c:pt>
                <c:pt idx="7361">
                  <c:v>440</c:v>
                </c:pt>
                <c:pt idx="7362">
                  <c:v>440</c:v>
                </c:pt>
                <c:pt idx="7363">
                  <c:v>440</c:v>
                </c:pt>
                <c:pt idx="7364">
                  <c:v>440</c:v>
                </c:pt>
                <c:pt idx="7365">
                  <c:v>440</c:v>
                </c:pt>
                <c:pt idx="7366">
                  <c:v>440</c:v>
                </c:pt>
                <c:pt idx="7367">
                  <c:v>440</c:v>
                </c:pt>
                <c:pt idx="7368">
                  <c:v>440</c:v>
                </c:pt>
                <c:pt idx="7369">
                  <c:v>440</c:v>
                </c:pt>
                <c:pt idx="7370">
                  <c:v>440</c:v>
                </c:pt>
                <c:pt idx="7371">
                  <c:v>440</c:v>
                </c:pt>
                <c:pt idx="7372">
                  <c:v>440</c:v>
                </c:pt>
                <c:pt idx="7373">
                  <c:v>440</c:v>
                </c:pt>
                <c:pt idx="7374">
                  <c:v>440</c:v>
                </c:pt>
                <c:pt idx="7375">
                  <c:v>440</c:v>
                </c:pt>
                <c:pt idx="7376">
                  <c:v>440</c:v>
                </c:pt>
                <c:pt idx="7377">
                  <c:v>440</c:v>
                </c:pt>
                <c:pt idx="7378">
                  <c:v>440</c:v>
                </c:pt>
                <c:pt idx="7379">
                  <c:v>440</c:v>
                </c:pt>
                <c:pt idx="7380">
                  <c:v>440</c:v>
                </c:pt>
                <c:pt idx="7381">
                  <c:v>440</c:v>
                </c:pt>
                <c:pt idx="7382">
                  <c:v>440</c:v>
                </c:pt>
                <c:pt idx="7383">
                  <c:v>440</c:v>
                </c:pt>
                <c:pt idx="7384">
                  <c:v>440</c:v>
                </c:pt>
                <c:pt idx="7385">
                  <c:v>440</c:v>
                </c:pt>
                <c:pt idx="7386">
                  <c:v>440</c:v>
                </c:pt>
                <c:pt idx="7387">
                  <c:v>440</c:v>
                </c:pt>
                <c:pt idx="7388">
                  <c:v>440</c:v>
                </c:pt>
                <c:pt idx="7389">
                  <c:v>440</c:v>
                </c:pt>
                <c:pt idx="7390">
                  <c:v>440</c:v>
                </c:pt>
                <c:pt idx="7391">
                  <c:v>440</c:v>
                </c:pt>
                <c:pt idx="7392">
                  <c:v>440</c:v>
                </c:pt>
                <c:pt idx="7393">
                  <c:v>440</c:v>
                </c:pt>
                <c:pt idx="7394">
                  <c:v>440</c:v>
                </c:pt>
                <c:pt idx="7395">
                  <c:v>440</c:v>
                </c:pt>
                <c:pt idx="7396">
                  <c:v>440</c:v>
                </c:pt>
                <c:pt idx="7397">
                  <c:v>440</c:v>
                </c:pt>
                <c:pt idx="7398">
                  <c:v>440</c:v>
                </c:pt>
                <c:pt idx="7399">
                  <c:v>440</c:v>
                </c:pt>
                <c:pt idx="7400">
                  <c:v>440</c:v>
                </c:pt>
                <c:pt idx="7401">
                  <c:v>440</c:v>
                </c:pt>
                <c:pt idx="7402">
                  <c:v>440</c:v>
                </c:pt>
                <c:pt idx="7403">
                  <c:v>440</c:v>
                </c:pt>
                <c:pt idx="7404">
                  <c:v>440</c:v>
                </c:pt>
                <c:pt idx="7405">
                  <c:v>440</c:v>
                </c:pt>
                <c:pt idx="7406">
                  <c:v>440</c:v>
                </c:pt>
                <c:pt idx="7407">
                  <c:v>440</c:v>
                </c:pt>
                <c:pt idx="7408">
                  <c:v>440</c:v>
                </c:pt>
                <c:pt idx="7409">
                  <c:v>440</c:v>
                </c:pt>
                <c:pt idx="7410">
                  <c:v>440</c:v>
                </c:pt>
                <c:pt idx="7411">
                  <c:v>440</c:v>
                </c:pt>
                <c:pt idx="7412">
                  <c:v>440</c:v>
                </c:pt>
                <c:pt idx="7413">
                  <c:v>440</c:v>
                </c:pt>
                <c:pt idx="7414">
                  <c:v>440</c:v>
                </c:pt>
                <c:pt idx="7415">
                  <c:v>440</c:v>
                </c:pt>
                <c:pt idx="7416">
                  <c:v>440</c:v>
                </c:pt>
                <c:pt idx="7417">
                  <c:v>440</c:v>
                </c:pt>
                <c:pt idx="7418">
                  <c:v>440</c:v>
                </c:pt>
                <c:pt idx="7419">
                  <c:v>440</c:v>
                </c:pt>
                <c:pt idx="7420">
                  <c:v>440</c:v>
                </c:pt>
                <c:pt idx="7421">
                  <c:v>440</c:v>
                </c:pt>
                <c:pt idx="7422">
                  <c:v>440</c:v>
                </c:pt>
                <c:pt idx="7423">
                  <c:v>440</c:v>
                </c:pt>
                <c:pt idx="7424">
                  <c:v>440</c:v>
                </c:pt>
                <c:pt idx="7425">
                  <c:v>440</c:v>
                </c:pt>
                <c:pt idx="7426">
                  <c:v>440</c:v>
                </c:pt>
                <c:pt idx="7427">
                  <c:v>440</c:v>
                </c:pt>
                <c:pt idx="7428">
                  <c:v>440</c:v>
                </c:pt>
                <c:pt idx="7429">
                  <c:v>440</c:v>
                </c:pt>
                <c:pt idx="7430">
                  <c:v>440</c:v>
                </c:pt>
                <c:pt idx="7431">
                  <c:v>440</c:v>
                </c:pt>
                <c:pt idx="7432">
                  <c:v>440</c:v>
                </c:pt>
                <c:pt idx="7433">
                  <c:v>440</c:v>
                </c:pt>
                <c:pt idx="7434">
                  <c:v>440</c:v>
                </c:pt>
                <c:pt idx="7435">
                  <c:v>440</c:v>
                </c:pt>
                <c:pt idx="7436">
                  <c:v>440</c:v>
                </c:pt>
                <c:pt idx="7437">
                  <c:v>440</c:v>
                </c:pt>
                <c:pt idx="7438">
                  <c:v>440</c:v>
                </c:pt>
                <c:pt idx="7439">
                  <c:v>440</c:v>
                </c:pt>
                <c:pt idx="7440">
                  <c:v>440</c:v>
                </c:pt>
                <c:pt idx="7441">
                  <c:v>440</c:v>
                </c:pt>
                <c:pt idx="7442">
                  <c:v>440</c:v>
                </c:pt>
                <c:pt idx="7443">
                  <c:v>440</c:v>
                </c:pt>
                <c:pt idx="7444">
                  <c:v>440</c:v>
                </c:pt>
                <c:pt idx="7445">
                  <c:v>440</c:v>
                </c:pt>
                <c:pt idx="7446">
                  <c:v>440</c:v>
                </c:pt>
                <c:pt idx="7447">
                  <c:v>440</c:v>
                </c:pt>
                <c:pt idx="7448">
                  <c:v>440</c:v>
                </c:pt>
                <c:pt idx="7449">
                  <c:v>440</c:v>
                </c:pt>
                <c:pt idx="7450">
                  <c:v>440</c:v>
                </c:pt>
                <c:pt idx="7451">
                  <c:v>440</c:v>
                </c:pt>
                <c:pt idx="7452">
                  <c:v>440</c:v>
                </c:pt>
                <c:pt idx="7453">
                  <c:v>440</c:v>
                </c:pt>
                <c:pt idx="7454">
                  <c:v>440</c:v>
                </c:pt>
                <c:pt idx="7455">
                  <c:v>440</c:v>
                </c:pt>
                <c:pt idx="7456">
                  <c:v>440</c:v>
                </c:pt>
                <c:pt idx="7457">
                  <c:v>440</c:v>
                </c:pt>
                <c:pt idx="7458">
                  <c:v>440</c:v>
                </c:pt>
                <c:pt idx="7459">
                  <c:v>440</c:v>
                </c:pt>
                <c:pt idx="7460">
                  <c:v>440</c:v>
                </c:pt>
                <c:pt idx="7461">
                  <c:v>440</c:v>
                </c:pt>
                <c:pt idx="7462">
                  <c:v>440</c:v>
                </c:pt>
                <c:pt idx="7463">
                  <c:v>440</c:v>
                </c:pt>
                <c:pt idx="7464">
                  <c:v>440</c:v>
                </c:pt>
                <c:pt idx="7465">
                  <c:v>440</c:v>
                </c:pt>
                <c:pt idx="7466">
                  <c:v>440</c:v>
                </c:pt>
                <c:pt idx="7467">
                  <c:v>440</c:v>
                </c:pt>
                <c:pt idx="7468">
                  <c:v>440</c:v>
                </c:pt>
                <c:pt idx="7469">
                  <c:v>440</c:v>
                </c:pt>
                <c:pt idx="7470">
                  <c:v>440</c:v>
                </c:pt>
                <c:pt idx="7471">
                  <c:v>440</c:v>
                </c:pt>
                <c:pt idx="7472">
                  <c:v>440</c:v>
                </c:pt>
                <c:pt idx="7473">
                  <c:v>440</c:v>
                </c:pt>
                <c:pt idx="7474">
                  <c:v>440</c:v>
                </c:pt>
                <c:pt idx="7475">
                  <c:v>440</c:v>
                </c:pt>
                <c:pt idx="7476">
                  <c:v>440</c:v>
                </c:pt>
                <c:pt idx="7477">
                  <c:v>440</c:v>
                </c:pt>
                <c:pt idx="7478">
                  <c:v>440</c:v>
                </c:pt>
                <c:pt idx="7479">
                  <c:v>440</c:v>
                </c:pt>
                <c:pt idx="7480">
                  <c:v>440</c:v>
                </c:pt>
                <c:pt idx="7481">
                  <c:v>440</c:v>
                </c:pt>
                <c:pt idx="7482">
                  <c:v>440</c:v>
                </c:pt>
                <c:pt idx="7483">
                  <c:v>440</c:v>
                </c:pt>
                <c:pt idx="7484">
                  <c:v>440</c:v>
                </c:pt>
                <c:pt idx="7485">
                  <c:v>440</c:v>
                </c:pt>
                <c:pt idx="7486">
                  <c:v>440</c:v>
                </c:pt>
                <c:pt idx="7487">
                  <c:v>440</c:v>
                </c:pt>
                <c:pt idx="7488">
                  <c:v>440</c:v>
                </c:pt>
                <c:pt idx="7489">
                  <c:v>440</c:v>
                </c:pt>
                <c:pt idx="7490">
                  <c:v>440</c:v>
                </c:pt>
                <c:pt idx="7491">
                  <c:v>440</c:v>
                </c:pt>
                <c:pt idx="7492">
                  <c:v>440</c:v>
                </c:pt>
                <c:pt idx="7493">
                  <c:v>440</c:v>
                </c:pt>
                <c:pt idx="7494">
                  <c:v>440</c:v>
                </c:pt>
                <c:pt idx="7495">
                  <c:v>440</c:v>
                </c:pt>
                <c:pt idx="7496">
                  <c:v>440</c:v>
                </c:pt>
                <c:pt idx="7497">
                  <c:v>440</c:v>
                </c:pt>
                <c:pt idx="7498">
                  <c:v>440</c:v>
                </c:pt>
                <c:pt idx="7499">
                  <c:v>440</c:v>
                </c:pt>
                <c:pt idx="7500">
                  <c:v>440</c:v>
                </c:pt>
                <c:pt idx="7501">
                  <c:v>440</c:v>
                </c:pt>
                <c:pt idx="7502">
                  <c:v>440</c:v>
                </c:pt>
                <c:pt idx="7503">
                  <c:v>440</c:v>
                </c:pt>
                <c:pt idx="7504">
                  <c:v>440</c:v>
                </c:pt>
                <c:pt idx="7505">
                  <c:v>440</c:v>
                </c:pt>
                <c:pt idx="7506">
                  <c:v>440</c:v>
                </c:pt>
                <c:pt idx="7507">
                  <c:v>440</c:v>
                </c:pt>
                <c:pt idx="7508">
                  <c:v>440</c:v>
                </c:pt>
                <c:pt idx="7509">
                  <c:v>440</c:v>
                </c:pt>
                <c:pt idx="7510">
                  <c:v>440</c:v>
                </c:pt>
                <c:pt idx="7511">
                  <c:v>440</c:v>
                </c:pt>
                <c:pt idx="7512">
                  <c:v>440</c:v>
                </c:pt>
                <c:pt idx="7513">
                  <c:v>440</c:v>
                </c:pt>
                <c:pt idx="7514">
                  <c:v>440</c:v>
                </c:pt>
                <c:pt idx="7515">
                  <c:v>440</c:v>
                </c:pt>
                <c:pt idx="7516">
                  <c:v>440</c:v>
                </c:pt>
                <c:pt idx="7517">
                  <c:v>440</c:v>
                </c:pt>
                <c:pt idx="7518">
                  <c:v>440</c:v>
                </c:pt>
                <c:pt idx="7519">
                  <c:v>440</c:v>
                </c:pt>
                <c:pt idx="7520">
                  <c:v>440</c:v>
                </c:pt>
                <c:pt idx="7521">
                  <c:v>440</c:v>
                </c:pt>
                <c:pt idx="7522">
                  <c:v>440</c:v>
                </c:pt>
                <c:pt idx="7523">
                  <c:v>440</c:v>
                </c:pt>
                <c:pt idx="7524">
                  <c:v>440</c:v>
                </c:pt>
                <c:pt idx="7525">
                  <c:v>440</c:v>
                </c:pt>
                <c:pt idx="7526">
                  <c:v>440</c:v>
                </c:pt>
                <c:pt idx="7527">
                  <c:v>440</c:v>
                </c:pt>
                <c:pt idx="7528">
                  <c:v>440</c:v>
                </c:pt>
                <c:pt idx="7529">
                  <c:v>440</c:v>
                </c:pt>
                <c:pt idx="7530">
                  <c:v>440</c:v>
                </c:pt>
                <c:pt idx="7531">
                  <c:v>440</c:v>
                </c:pt>
                <c:pt idx="7532">
                  <c:v>440</c:v>
                </c:pt>
                <c:pt idx="7533">
                  <c:v>440</c:v>
                </c:pt>
                <c:pt idx="7534">
                  <c:v>440</c:v>
                </c:pt>
                <c:pt idx="7535">
                  <c:v>440</c:v>
                </c:pt>
                <c:pt idx="7536">
                  <c:v>440</c:v>
                </c:pt>
                <c:pt idx="7537">
                  <c:v>440</c:v>
                </c:pt>
                <c:pt idx="7538">
                  <c:v>440</c:v>
                </c:pt>
                <c:pt idx="7539">
                  <c:v>440</c:v>
                </c:pt>
                <c:pt idx="7540">
                  <c:v>440</c:v>
                </c:pt>
                <c:pt idx="7541">
                  <c:v>440</c:v>
                </c:pt>
                <c:pt idx="7542">
                  <c:v>440</c:v>
                </c:pt>
                <c:pt idx="7543">
                  <c:v>440</c:v>
                </c:pt>
                <c:pt idx="7544">
                  <c:v>440</c:v>
                </c:pt>
                <c:pt idx="7545">
                  <c:v>440</c:v>
                </c:pt>
                <c:pt idx="7546">
                  <c:v>440</c:v>
                </c:pt>
                <c:pt idx="7547">
                  <c:v>440</c:v>
                </c:pt>
                <c:pt idx="7548">
                  <c:v>440</c:v>
                </c:pt>
                <c:pt idx="7549">
                  <c:v>440</c:v>
                </c:pt>
                <c:pt idx="7550">
                  <c:v>440</c:v>
                </c:pt>
                <c:pt idx="7551">
                  <c:v>440</c:v>
                </c:pt>
                <c:pt idx="7552">
                  <c:v>440</c:v>
                </c:pt>
                <c:pt idx="7553">
                  <c:v>440</c:v>
                </c:pt>
                <c:pt idx="7554">
                  <c:v>440</c:v>
                </c:pt>
                <c:pt idx="7555">
                  <c:v>440</c:v>
                </c:pt>
                <c:pt idx="7556">
                  <c:v>440</c:v>
                </c:pt>
                <c:pt idx="7557">
                  <c:v>440</c:v>
                </c:pt>
                <c:pt idx="7558">
                  <c:v>440</c:v>
                </c:pt>
                <c:pt idx="7559">
                  <c:v>440</c:v>
                </c:pt>
                <c:pt idx="7560">
                  <c:v>440</c:v>
                </c:pt>
                <c:pt idx="7561">
                  <c:v>440</c:v>
                </c:pt>
                <c:pt idx="7562">
                  <c:v>440</c:v>
                </c:pt>
                <c:pt idx="7563">
                  <c:v>440</c:v>
                </c:pt>
                <c:pt idx="7564">
                  <c:v>440</c:v>
                </c:pt>
                <c:pt idx="7565">
                  <c:v>440</c:v>
                </c:pt>
                <c:pt idx="7566">
                  <c:v>440</c:v>
                </c:pt>
                <c:pt idx="7567">
                  <c:v>440</c:v>
                </c:pt>
                <c:pt idx="7568">
                  <c:v>440</c:v>
                </c:pt>
                <c:pt idx="7569">
                  <c:v>440</c:v>
                </c:pt>
                <c:pt idx="7570">
                  <c:v>440</c:v>
                </c:pt>
                <c:pt idx="7571">
                  <c:v>440</c:v>
                </c:pt>
                <c:pt idx="7572">
                  <c:v>440</c:v>
                </c:pt>
                <c:pt idx="7573">
                  <c:v>440</c:v>
                </c:pt>
                <c:pt idx="7574">
                  <c:v>440</c:v>
                </c:pt>
                <c:pt idx="7575">
                  <c:v>440</c:v>
                </c:pt>
                <c:pt idx="7576">
                  <c:v>440</c:v>
                </c:pt>
                <c:pt idx="7577">
                  <c:v>440</c:v>
                </c:pt>
                <c:pt idx="7578">
                  <c:v>440</c:v>
                </c:pt>
                <c:pt idx="7579">
                  <c:v>440</c:v>
                </c:pt>
                <c:pt idx="7580">
                  <c:v>440</c:v>
                </c:pt>
                <c:pt idx="7581">
                  <c:v>440</c:v>
                </c:pt>
                <c:pt idx="7582">
                  <c:v>440</c:v>
                </c:pt>
                <c:pt idx="7583">
                  <c:v>440</c:v>
                </c:pt>
                <c:pt idx="7584">
                  <c:v>440</c:v>
                </c:pt>
                <c:pt idx="7585">
                  <c:v>440</c:v>
                </c:pt>
                <c:pt idx="7586">
                  <c:v>440</c:v>
                </c:pt>
                <c:pt idx="7587">
                  <c:v>440</c:v>
                </c:pt>
                <c:pt idx="7588">
                  <c:v>440</c:v>
                </c:pt>
                <c:pt idx="7589">
                  <c:v>440</c:v>
                </c:pt>
                <c:pt idx="7590">
                  <c:v>440</c:v>
                </c:pt>
                <c:pt idx="7591">
                  <c:v>440</c:v>
                </c:pt>
                <c:pt idx="7592">
                  <c:v>440</c:v>
                </c:pt>
                <c:pt idx="7593">
                  <c:v>440</c:v>
                </c:pt>
                <c:pt idx="7594">
                  <c:v>440</c:v>
                </c:pt>
                <c:pt idx="7595">
                  <c:v>440</c:v>
                </c:pt>
                <c:pt idx="7596">
                  <c:v>440</c:v>
                </c:pt>
                <c:pt idx="7597">
                  <c:v>440</c:v>
                </c:pt>
                <c:pt idx="7598">
                  <c:v>440</c:v>
                </c:pt>
                <c:pt idx="7599">
                  <c:v>440</c:v>
                </c:pt>
                <c:pt idx="7600">
                  <c:v>440</c:v>
                </c:pt>
                <c:pt idx="7601">
                  <c:v>440</c:v>
                </c:pt>
                <c:pt idx="7602">
                  <c:v>440</c:v>
                </c:pt>
                <c:pt idx="7603">
                  <c:v>440</c:v>
                </c:pt>
                <c:pt idx="7604">
                  <c:v>440</c:v>
                </c:pt>
                <c:pt idx="7605">
                  <c:v>440</c:v>
                </c:pt>
                <c:pt idx="7606">
                  <c:v>440</c:v>
                </c:pt>
                <c:pt idx="7607">
                  <c:v>440</c:v>
                </c:pt>
                <c:pt idx="7608">
                  <c:v>440</c:v>
                </c:pt>
                <c:pt idx="7609">
                  <c:v>440</c:v>
                </c:pt>
                <c:pt idx="7610">
                  <c:v>440</c:v>
                </c:pt>
                <c:pt idx="7611">
                  <c:v>440</c:v>
                </c:pt>
                <c:pt idx="7612">
                  <c:v>440</c:v>
                </c:pt>
                <c:pt idx="7613">
                  <c:v>440</c:v>
                </c:pt>
                <c:pt idx="7614">
                  <c:v>440</c:v>
                </c:pt>
                <c:pt idx="7615">
                  <c:v>440</c:v>
                </c:pt>
                <c:pt idx="7616">
                  <c:v>440</c:v>
                </c:pt>
                <c:pt idx="7617">
                  <c:v>440</c:v>
                </c:pt>
                <c:pt idx="7618">
                  <c:v>440</c:v>
                </c:pt>
                <c:pt idx="7619">
                  <c:v>440</c:v>
                </c:pt>
                <c:pt idx="7620">
                  <c:v>440</c:v>
                </c:pt>
                <c:pt idx="7621">
                  <c:v>440</c:v>
                </c:pt>
                <c:pt idx="7622">
                  <c:v>440</c:v>
                </c:pt>
                <c:pt idx="7623">
                  <c:v>440</c:v>
                </c:pt>
                <c:pt idx="7624">
                  <c:v>440</c:v>
                </c:pt>
                <c:pt idx="7625">
                  <c:v>440</c:v>
                </c:pt>
                <c:pt idx="7626">
                  <c:v>440</c:v>
                </c:pt>
                <c:pt idx="7627">
                  <c:v>440</c:v>
                </c:pt>
                <c:pt idx="7628">
                  <c:v>440</c:v>
                </c:pt>
                <c:pt idx="7629">
                  <c:v>440</c:v>
                </c:pt>
                <c:pt idx="7630">
                  <c:v>440</c:v>
                </c:pt>
                <c:pt idx="7631">
                  <c:v>440</c:v>
                </c:pt>
                <c:pt idx="7632">
                  <c:v>440</c:v>
                </c:pt>
                <c:pt idx="7633">
                  <c:v>440</c:v>
                </c:pt>
                <c:pt idx="7634">
                  <c:v>440</c:v>
                </c:pt>
                <c:pt idx="7635">
                  <c:v>440</c:v>
                </c:pt>
                <c:pt idx="7636">
                  <c:v>440</c:v>
                </c:pt>
                <c:pt idx="7637">
                  <c:v>440</c:v>
                </c:pt>
                <c:pt idx="7638">
                  <c:v>440</c:v>
                </c:pt>
                <c:pt idx="7639">
                  <c:v>440</c:v>
                </c:pt>
                <c:pt idx="7640">
                  <c:v>440</c:v>
                </c:pt>
                <c:pt idx="7641">
                  <c:v>440</c:v>
                </c:pt>
                <c:pt idx="7642">
                  <c:v>440</c:v>
                </c:pt>
                <c:pt idx="7643">
                  <c:v>440</c:v>
                </c:pt>
                <c:pt idx="7644">
                  <c:v>440</c:v>
                </c:pt>
                <c:pt idx="7645">
                  <c:v>440</c:v>
                </c:pt>
                <c:pt idx="7646">
                  <c:v>440</c:v>
                </c:pt>
                <c:pt idx="7647">
                  <c:v>440</c:v>
                </c:pt>
                <c:pt idx="7648">
                  <c:v>440</c:v>
                </c:pt>
                <c:pt idx="7649">
                  <c:v>440</c:v>
                </c:pt>
                <c:pt idx="7650">
                  <c:v>440</c:v>
                </c:pt>
                <c:pt idx="7651">
                  <c:v>440</c:v>
                </c:pt>
                <c:pt idx="7652">
                  <c:v>440</c:v>
                </c:pt>
                <c:pt idx="7653">
                  <c:v>440</c:v>
                </c:pt>
                <c:pt idx="7654">
                  <c:v>440</c:v>
                </c:pt>
                <c:pt idx="7655">
                  <c:v>440</c:v>
                </c:pt>
                <c:pt idx="7656">
                  <c:v>440</c:v>
                </c:pt>
                <c:pt idx="7657">
                  <c:v>440</c:v>
                </c:pt>
                <c:pt idx="7658">
                  <c:v>440</c:v>
                </c:pt>
                <c:pt idx="7659">
                  <c:v>440</c:v>
                </c:pt>
                <c:pt idx="7660">
                  <c:v>440</c:v>
                </c:pt>
                <c:pt idx="7661">
                  <c:v>440</c:v>
                </c:pt>
                <c:pt idx="7662">
                  <c:v>440</c:v>
                </c:pt>
                <c:pt idx="7663">
                  <c:v>440</c:v>
                </c:pt>
                <c:pt idx="7664">
                  <c:v>440</c:v>
                </c:pt>
                <c:pt idx="7665">
                  <c:v>440</c:v>
                </c:pt>
                <c:pt idx="7666">
                  <c:v>440</c:v>
                </c:pt>
                <c:pt idx="7667">
                  <c:v>440</c:v>
                </c:pt>
                <c:pt idx="7668">
                  <c:v>440</c:v>
                </c:pt>
                <c:pt idx="7669">
                  <c:v>440</c:v>
                </c:pt>
                <c:pt idx="7670">
                  <c:v>440</c:v>
                </c:pt>
                <c:pt idx="7671">
                  <c:v>440</c:v>
                </c:pt>
                <c:pt idx="7672">
                  <c:v>440</c:v>
                </c:pt>
                <c:pt idx="7673">
                  <c:v>440</c:v>
                </c:pt>
                <c:pt idx="7674">
                  <c:v>440</c:v>
                </c:pt>
                <c:pt idx="7675">
                  <c:v>440</c:v>
                </c:pt>
                <c:pt idx="7676">
                  <c:v>440</c:v>
                </c:pt>
                <c:pt idx="7677">
                  <c:v>440</c:v>
                </c:pt>
                <c:pt idx="7678">
                  <c:v>440</c:v>
                </c:pt>
                <c:pt idx="7679">
                  <c:v>440</c:v>
                </c:pt>
                <c:pt idx="7680">
                  <c:v>440</c:v>
                </c:pt>
                <c:pt idx="7681">
                  <c:v>440</c:v>
                </c:pt>
                <c:pt idx="7682">
                  <c:v>440</c:v>
                </c:pt>
                <c:pt idx="7683">
                  <c:v>440</c:v>
                </c:pt>
                <c:pt idx="7684">
                  <c:v>440</c:v>
                </c:pt>
                <c:pt idx="7685">
                  <c:v>440</c:v>
                </c:pt>
                <c:pt idx="7686">
                  <c:v>440</c:v>
                </c:pt>
                <c:pt idx="7687">
                  <c:v>440</c:v>
                </c:pt>
                <c:pt idx="7688">
                  <c:v>440</c:v>
                </c:pt>
                <c:pt idx="7689">
                  <c:v>440</c:v>
                </c:pt>
                <c:pt idx="7690">
                  <c:v>440</c:v>
                </c:pt>
                <c:pt idx="7691">
                  <c:v>440</c:v>
                </c:pt>
                <c:pt idx="7692">
                  <c:v>440</c:v>
                </c:pt>
                <c:pt idx="7693">
                  <c:v>440</c:v>
                </c:pt>
                <c:pt idx="7694">
                  <c:v>440</c:v>
                </c:pt>
                <c:pt idx="7695">
                  <c:v>440</c:v>
                </c:pt>
                <c:pt idx="7696">
                  <c:v>440</c:v>
                </c:pt>
                <c:pt idx="7697">
                  <c:v>440</c:v>
                </c:pt>
                <c:pt idx="7698">
                  <c:v>440</c:v>
                </c:pt>
                <c:pt idx="7699">
                  <c:v>440</c:v>
                </c:pt>
                <c:pt idx="7700">
                  <c:v>440</c:v>
                </c:pt>
                <c:pt idx="7701">
                  <c:v>440</c:v>
                </c:pt>
                <c:pt idx="7702">
                  <c:v>440</c:v>
                </c:pt>
                <c:pt idx="7703">
                  <c:v>440</c:v>
                </c:pt>
                <c:pt idx="7704">
                  <c:v>440</c:v>
                </c:pt>
                <c:pt idx="7705">
                  <c:v>440</c:v>
                </c:pt>
                <c:pt idx="7706">
                  <c:v>440</c:v>
                </c:pt>
                <c:pt idx="7707">
                  <c:v>440</c:v>
                </c:pt>
                <c:pt idx="7708">
                  <c:v>440</c:v>
                </c:pt>
                <c:pt idx="7709">
                  <c:v>440</c:v>
                </c:pt>
                <c:pt idx="7710">
                  <c:v>440</c:v>
                </c:pt>
                <c:pt idx="7711">
                  <c:v>440</c:v>
                </c:pt>
                <c:pt idx="7712">
                  <c:v>440</c:v>
                </c:pt>
                <c:pt idx="7713">
                  <c:v>440</c:v>
                </c:pt>
                <c:pt idx="7714">
                  <c:v>440</c:v>
                </c:pt>
                <c:pt idx="7715">
                  <c:v>440</c:v>
                </c:pt>
                <c:pt idx="7716">
                  <c:v>440</c:v>
                </c:pt>
                <c:pt idx="7717">
                  <c:v>440</c:v>
                </c:pt>
                <c:pt idx="7718">
                  <c:v>440</c:v>
                </c:pt>
                <c:pt idx="7719">
                  <c:v>440</c:v>
                </c:pt>
                <c:pt idx="7720">
                  <c:v>440</c:v>
                </c:pt>
                <c:pt idx="7721">
                  <c:v>440</c:v>
                </c:pt>
                <c:pt idx="7722">
                  <c:v>440</c:v>
                </c:pt>
                <c:pt idx="7723">
                  <c:v>440</c:v>
                </c:pt>
                <c:pt idx="7724">
                  <c:v>440</c:v>
                </c:pt>
                <c:pt idx="7725">
                  <c:v>440</c:v>
                </c:pt>
                <c:pt idx="7726">
                  <c:v>440</c:v>
                </c:pt>
                <c:pt idx="7727">
                  <c:v>440</c:v>
                </c:pt>
                <c:pt idx="7728">
                  <c:v>440</c:v>
                </c:pt>
                <c:pt idx="7729">
                  <c:v>440</c:v>
                </c:pt>
                <c:pt idx="7730">
                  <c:v>440</c:v>
                </c:pt>
                <c:pt idx="7731">
                  <c:v>440</c:v>
                </c:pt>
                <c:pt idx="7732">
                  <c:v>440</c:v>
                </c:pt>
                <c:pt idx="7733">
                  <c:v>440</c:v>
                </c:pt>
                <c:pt idx="7734">
                  <c:v>440</c:v>
                </c:pt>
                <c:pt idx="7735">
                  <c:v>440</c:v>
                </c:pt>
                <c:pt idx="7736">
                  <c:v>440</c:v>
                </c:pt>
                <c:pt idx="7737">
                  <c:v>440</c:v>
                </c:pt>
                <c:pt idx="7738">
                  <c:v>440</c:v>
                </c:pt>
                <c:pt idx="7739">
                  <c:v>440</c:v>
                </c:pt>
                <c:pt idx="7740">
                  <c:v>440</c:v>
                </c:pt>
                <c:pt idx="7741">
                  <c:v>440</c:v>
                </c:pt>
                <c:pt idx="7742">
                  <c:v>440</c:v>
                </c:pt>
                <c:pt idx="7743">
                  <c:v>440</c:v>
                </c:pt>
                <c:pt idx="7744">
                  <c:v>440</c:v>
                </c:pt>
                <c:pt idx="7745">
                  <c:v>440</c:v>
                </c:pt>
                <c:pt idx="7746">
                  <c:v>440</c:v>
                </c:pt>
                <c:pt idx="7747">
                  <c:v>440</c:v>
                </c:pt>
                <c:pt idx="7748">
                  <c:v>440</c:v>
                </c:pt>
                <c:pt idx="7749">
                  <c:v>440</c:v>
                </c:pt>
                <c:pt idx="7750">
                  <c:v>440</c:v>
                </c:pt>
                <c:pt idx="7751">
                  <c:v>440</c:v>
                </c:pt>
                <c:pt idx="7752">
                  <c:v>440</c:v>
                </c:pt>
                <c:pt idx="7753">
                  <c:v>440</c:v>
                </c:pt>
                <c:pt idx="7754">
                  <c:v>440</c:v>
                </c:pt>
                <c:pt idx="7755">
                  <c:v>440</c:v>
                </c:pt>
                <c:pt idx="7756">
                  <c:v>440</c:v>
                </c:pt>
                <c:pt idx="7757">
                  <c:v>440</c:v>
                </c:pt>
                <c:pt idx="7758">
                  <c:v>440</c:v>
                </c:pt>
                <c:pt idx="7759">
                  <c:v>440</c:v>
                </c:pt>
                <c:pt idx="7760">
                  <c:v>440</c:v>
                </c:pt>
                <c:pt idx="7761">
                  <c:v>440</c:v>
                </c:pt>
                <c:pt idx="7762">
                  <c:v>440</c:v>
                </c:pt>
                <c:pt idx="7763">
                  <c:v>440</c:v>
                </c:pt>
                <c:pt idx="7764">
                  <c:v>440</c:v>
                </c:pt>
                <c:pt idx="7765">
                  <c:v>440</c:v>
                </c:pt>
                <c:pt idx="7766">
                  <c:v>440</c:v>
                </c:pt>
                <c:pt idx="7767">
                  <c:v>440</c:v>
                </c:pt>
                <c:pt idx="7768">
                  <c:v>440</c:v>
                </c:pt>
                <c:pt idx="7769">
                  <c:v>440</c:v>
                </c:pt>
                <c:pt idx="7770">
                  <c:v>440</c:v>
                </c:pt>
                <c:pt idx="7771">
                  <c:v>440</c:v>
                </c:pt>
                <c:pt idx="7772">
                  <c:v>440</c:v>
                </c:pt>
                <c:pt idx="7773">
                  <c:v>440</c:v>
                </c:pt>
                <c:pt idx="7774">
                  <c:v>440</c:v>
                </c:pt>
                <c:pt idx="7775">
                  <c:v>440</c:v>
                </c:pt>
                <c:pt idx="7776">
                  <c:v>440</c:v>
                </c:pt>
                <c:pt idx="7777">
                  <c:v>440</c:v>
                </c:pt>
                <c:pt idx="7778">
                  <c:v>440</c:v>
                </c:pt>
                <c:pt idx="7779">
                  <c:v>440</c:v>
                </c:pt>
                <c:pt idx="7780">
                  <c:v>440</c:v>
                </c:pt>
                <c:pt idx="7781">
                  <c:v>440</c:v>
                </c:pt>
                <c:pt idx="7782">
                  <c:v>440</c:v>
                </c:pt>
                <c:pt idx="7783">
                  <c:v>440</c:v>
                </c:pt>
                <c:pt idx="7784">
                  <c:v>440</c:v>
                </c:pt>
                <c:pt idx="7785">
                  <c:v>440</c:v>
                </c:pt>
                <c:pt idx="7786">
                  <c:v>440</c:v>
                </c:pt>
                <c:pt idx="7787">
                  <c:v>440</c:v>
                </c:pt>
                <c:pt idx="7788">
                  <c:v>440</c:v>
                </c:pt>
                <c:pt idx="7789">
                  <c:v>440</c:v>
                </c:pt>
                <c:pt idx="7790">
                  <c:v>440</c:v>
                </c:pt>
                <c:pt idx="7791">
                  <c:v>440</c:v>
                </c:pt>
                <c:pt idx="7792">
                  <c:v>440</c:v>
                </c:pt>
                <c:pt idx="7793">
                  <c:v>440</c:v>
                </c:pt>
                <c:pt idx="7794">
                  <c:v>440</c:v>
                </c:pt>
                <c:pt idx="7795">
                  <c:v>440</c:v>
                </c:pt>
                <c:pt idx="7796">
                  <c:v>440</c:v>
                </c:pt>
                <c:pt idx="7797">
                  <c:v>440</c:v>
                </c:pt>
                <c:pt idx="7798">
                  <c:v>440</c:v>
                </c:pt>
                <c:pt idx="7799">
                  <c:v>440</c:v>
                </c:pt>
                <c:pt idx="7800">
                  <c:v>440</c:v>
                </c:pt>
                <c:pt idx="7801">
                  <c:v>440</c:v>
                </c:pt>
                <c:pt idx="7802">
                  <c:v>440</c:v>
                </c:pt>
                <c:pt idx="7803">
                  <c:v>440</c:v>
                </c:pt>
                <c:pt idx="7804">
                  <c:v>440</c:v>
                </c:pt>
                <c:pt idx="7805">
                  <c:v>440</c:v>
                </c:pt>
                <c:pt idx="7806">
                  <c:v>440</c:v>
                </c:pt>
                <c:pt idx="7807">
                  <c:v>440</c:v>
                </c:pt>
                <c:pt idx="7808">
                  <c:v>440</c:v>
                </c:pt>
                <c:pt idx="7809">
                  <c:v>440</c:v>
                </c:pt>
                <c:pt idx="7810">
                  <c:v>440</c:v>
                </c:pt>
                <c:pt idx="7811">
                  <c:v>440</c:v>
                </c:pt>
                <c:pt idx="7812">
                  <c:v>440</c:v>
                </c:pt>
                <c:pt idx="7813">
                  <c:v>440</c:v>
                </c:pt>
                <c:pt idx="7814">
                  <c:v>440</c:v>
                </c:pt>
                <c:pt idx="7815">
                  <c:v>440</c:v>
                </c:pt>
                <c:pt idx="7816">
                  <c:v>440</c:v>
                </c:pt>
                <c:pt idx="7817">
                  <c:v>440</c:v>
                </c:pt>
                <c:pt idx="7818">
                  <c:v>440</c:v>
                </c:pt>
                <c:pt idx="7819">
                  <c:v>440</c:v>
                </c:pt>
                <c:pt idx="7820">
                  <c:v>440</c:v>
                </c:pt>
                <c:pt idx="7821">
                  <c:v>440</c:v>
                </c:pt>
                <c:pt idx="7822">
                  <c:v>440</c:v>
                </c:pt>
                <c:pt idx="7823">
                  <c:v>440</c:v>
                </c:pt>
                <c:pt idx="7824">
                  <c:v>440</c:v>
                </c:pt>
                <c:pt idx="7825">
                  <c:v>440</c:v>
                </c:pt>
                <c:pt idx="7826">
                  <c:v>440</c:v>
                </c:pt>
                <c:pt idx="7827">
                  <c:v>440</c:v>
                </c:pt>
                <c:pt idx="7828">
                  <c:v>440</c:v>
                </c:pt>
                <c:pt idx="7829">
                  <c:v>440</c:v>
                </c:pt>
                <c:pt idx="7830">
                  <c:v>440</c:v>
                </c:pt>
                <c:pt idx="7831">
                  <c:v>440</c:v>
                </c:pt>
                <c:pt idx="7832">
                  <c:v>440</c:v>
                </c:pt>
                <c:pt idx="7833">
                  <c:v>440</c:v>
                </c:pt>
                <c:pt idx="7834">
                  <c:v>440</c:v>
                </c:pt>
                <c:pt idx="7835">
                  <c:v>440</c:v>
                </c:pt>
                <c:pt idx="7836">
                  <c:v>440</c:v>
                </c:pt>
                <c:pt idx="7837">
                  <c:v>440</c:v>
                </c:pt>
                <c:pt idx="7838">
                  <c:v>440</c:v>
                </c:pt>
                <c:pt idx="7839">
                  <c:v>440</c:v>
                </c:pt>
                <c:pt idx="7840">
                  <c:v>440</c:v>
                </c:pt>
                <c:pt idx="7841">
                  <c:v>440</c:v>
                </c:pt>
                <c:pt idx="7842">
                  <c:v>440</c:v>
                </c:pt>
                <c:pt idx="7843">
                  <c:v>440</c:v>
                </c:pt>
                <c:pt idx="7844">
                  <c:v>440</c:v>
                </c:pt>
                <c:pt idx="7845">
                  <c:v>440</c:v>
                </c:pt>
                <c:pt idx="7846">
                  <c:v>440</c:v>
                </c:pt>
                <c:pt idx="7847">
                  <c:v>440</c:v>
                </c:pt>
                <c:pt idx="7848">
                  <c:v>440</c:v>
                </c:pt>
                <c:pt idx="7849">
                  <c:v>440</c:v>
                </c:pt>
                <c:pt idx="7850">
                  <c:v>440</c:v>
                </c:pt>
                <c:pt idx="7851">
                  <c:v>440</c:v>
                </c:pt>
                <c:pt idx="7852">
                  <c:v>440</c:v>
                </c:pt>
                <c:pt idx="7853">
                  <c:v>440</c:v>
                </c:pt>
                <c:pt idx="7854">
                  <c:v>440</c:v>
                </c:pt>
                <c:pt idx="7855">
                  <c:v>440</c:v>
                </c:pt>
                <c:pt idx="7856">
                  <c:v>440</c:v>
                </c:pt>
                <c:pt idx="7857">
                  <c:v>440</c:v>
                </c:pt>
                <c:pt idx="7858">
                  <c:v>440</c:v>
                </c:pt>
                <c:pt idx="7859">
                  <c:v>440</c:v>
                </c:pt>
                <c:pt idx="7860">
                  <c:v>440</c:v>
                </c:pt>
                <c:pt idx="7861">
                  <c:v>440</c:v>
                </c:pt>
                <c:pt idx="7862">
                  <c:v>440</c:v>
                </c:pt>
                <c:pt idx="7863">
                  <c:v>440</c:v>
                </c:pt>
                <c:pt idx="7864">
                  <c:v>440</c:v>
                </c:pt>
                <c:pt idx="7865">
                  <c:v>440</c:v>
                </c:pt>
                <c:pt idx="7866">
                  <c:v>440</c:v>
                </c:pt>
                <c:pt idx="7867">
                  <c:v>440</c:v>
                </c:pt>
                <c:pt idx="7868">
                  <c:v>440</c:v>
                </c:pt>
                <c:pt idx="7869">
                  <c:v>440</c:v>
                </c:pt>
                <c:pt idx="7870">
                  <c:v>440</c:v>
                </c:pt>
                <c:pt idx="7871">
                  <c:v>440</c:v>
                </c:pt>
                <c:pt idx="7872">
                  <c:v>440</c:v>
                </c:pt>
                <c:pt idx="7873">
                  <c:v>440</c:v>
                </c:pt>
                <c:pt idx="7874">
                  <c:v>440</c:v>
                </c:pt>
                <c:pt idx="7875">
                  <c:v>440</c:v>
                </c:pt>
                <c:pt idx="7876">
                  <c:v>440</c:v>
                </c:pt>
                <c:pt idx="7877">
                  <c:v>440</c:v>
                </c:pt>
                <c:pt idx="7878">
                  <c:v>440</c:v>
                </c:pt>
                <c:pt idx="7879">
                  <c:v>440</c:v>
                </c:pt>
                <c:pt idx="7880">
                  <c:v>440</c:v>
                </c:pt>
                <c:pt idx="7881">
                  <c:v>440</c:v>
                </c:pt>
                <c:pt idx="7882">
                  <c:v>440</c:v>
                </c:pt>
                <c:pt idx="7883">
                  <c:v>440</c:v>
                </c:pt>
                <c:pt idx="7884">
                  <c:v>440</c:v>
                </c:pt>
                <c:pt idx="7885">
                  <c:v>440</c:v>
                </c:pt>
                <c:pt idx="7886">
                  <c:v>440</c:v>
                </c:pt>
                <c:pt idx="7887">
                  <c:v>440</c:v>
                </c:pt>
                <c:pt idx="7888">
                  <c:v>440</c:v>
                </c:pt>
                <c:pt idx="7889">
                  <c:v>440</c:v>
                </c:pt>
                <c:pt idx="7890">
                  <c:v>440</c:v>
                </c:pt>
                <c:pt idx="7891">
                  <c:v>440</c:v>
                </c:pt>
                <c:pt idx="7892">
                  <c:v>440</c:v>
                </c:pt>
                <c:pt idx="7893">
                  <c:v>440</c:v>
                </c:pt>
                <c:pt idx="7894">
                  <c:v>440</c:v>
                </c:pt>
                <c:pt idx="7895">
                  <c:v>440</c:v>
                </c:pt>
                <c:pt idx="7896">
                  <c:v>440</c:v>
                </c:pt>
                <c:pt idx="7897">
                  <c:v>440</c:v>
                </c:pt>
                <c:pt idx="7898">
                  <c:v>440</c:v>
                </c:pt>
                <c:pt idx="7899">
                  <c:v>440</c:v>
                </c:pt>
                <c:pt idx="7900">
                  <c:v>440</c:v>
                </c:pt>
                <c:pt idx="7901">
                  <c:v>440</c:v>
                </c:pt>
                <c:pt idx="7902">
                  <c:v>440</c:v>
                </c:pt>
                <c:pt idx="7903">
                  <c:v>440</c:v>
                </c:pt>
                <c:pt idx="7904">
                  <c:v>440</c:v>
                </c:pt>
                <c:pt idx="7905">
                  <c:v>440</c:v>
                </c:pt>
                <c:pt idx="7906">
                  <c:v>440</c:v>
                </c:pt>
                <c:pt idx="7907">
                  <c:v>440</c:v>
                </c:pt>
                <c:pt idx="7908">
                  <c:v>440</c:v>
                </c:pt>
                <c:pt idx="7909">
                  <c:v>440</c:v>
                </c:pt>
                <c:pt idx="7910">
                  <c:v>440</c:v>
                </c:pt>
                <c:pt idx="7911">
                  <c:v>440</c:v>
                </c:pt>
                <c:pt idx="7912">
                  <c:v>440</c:v>
                </c:pt>
                <c:pt idx="7913">
                  <c:v>440</c:v>
                </c:pt>
                <c:pt idx="7914">
                  <c:v>440</c:v>
                </c:pt>
                <c:pt idx="7915">
                  <c:v>440</c:v>
                </c:pt>
                <c:pt idx="7916">
                  <c:v>440</c:v>
                </c:pt>
                <c:pt idx="7917">
                  <c:v>440</c:v>
                </c:pt>
                <c:pt idx="7918">
                  <c:v>440</c:v>
                </c:pt>
                <c:pt idx="7919">
                  <c:v>440</c:v>
                </c:pt>
                <c:pt idx="7920">
                  <c:v>440</c:v>
                </c:pt>
                <c:pt idx="7921">
                  <c:v>440</c:v>
                </c:pt>
                <c:pt idx="7922">
                  <c:v>440</c:v>
                </c:pt>
                <c:pt idx="7923">
                  <c:v>440</c:v>
                </c:pt>
                <c:pt idx="7924">
                  <c:v>440</c:v>
                </c:pt>
                <c:pt idx="7925">
                  <c:v>440</c:v>
                </c:pt>
                <c:pt idx="7926">
                  <c:v>440</c:v>
                </c:pt>
                <c:pt idx="7927">
                  <c:v>440</c:v>
                </c:pt>
                <c:pt idx="7928">
                  <c:v>440</c:v>
                </c:pt>
                <c:pt idx="7929">
                  <c:v>440</c:v>
                </c:pt>
                <c:pt idx="7930">
                  <c:v>440</c:v>
                </c:pt>
                <c:pt idx="7931">
                  <c:v>440</c:v>
                </c:pt>
                <c:pt idx="7932">
                  <c:v>440</c:v>
                </c:pt>
                <c:pt idx="7933">
                  <c:v>440</c:v>
                </c:pt>
                <c:pt idx="7934">
                  <c:v>440</c:v>
                </c:pt>
                <c:pt idx="7935">
                  <c:v>440</c:v>
                </c:pt>
                <c:pt idx="7936">
                  <c:v>440</c:v>
                </c:pt>
                <c:pt idx="7937">
                  <c:v>440</c:v>
                </c:pt>
                <c:pt idx="7938">
                  <c:v>440</c:v>
                </c:pt>
                <c:pt idx="7939">
                  <c:v>440</c:v>
                </c:pt>
                <c:pt idx="7940">
                  <c:v>440</c:v>
                </c:pt>
                <c:pt idx="7941">
                  <c:v>440</c:v>
                </c:pt>
                <c:pt idx="7942">
                  <c:v>440</c:v>
                </c:pt>
                <c:pt idx="7943">
                  <c:v>440</c:v>
                </c:pt>
                <c:pt idx="7944">
                  <c:v>440</c:v>
                </c:pt>
                <c:pt idx="7945">
                  <c:v>440</c:v>
                </c:pt>
                <c:pt idx="7946">
                  <c:v>440</c:v>
                </c:pt>
                <c:pt idx="7947">
                  <c:v>440</c:v>
                </c:pt>
                <c:pt idx="7948">
                  <c:v>440</c:v>
                </c:pt>
                <c:pt idx="7949">
                  <c:v>440</c:v>
                </c:pt>
                <c:pt idx="7950">
                  <c:v>440</c:v>
                </c:pt>
                <c:pt idx="7951">
                  <c:v>440</c:v>
                </c:pt>
                <c:pt idx="7952">
                  <c:v>440</c:v>
                </c:pt>
                <c:pt idx="7953">
                  <c:v>440</c:v>
                </c:pt>
                <c:pt idx="7954">
                  <c:v>440</c:v>
                </c:pt>
                <c:pt idx="7955">
                  <c:v>440</c:v>
                </c:pt>
                <c:pt idx="7956">
                  <c:v>440</c:v>
                </c:pt>
                <c:pt idx="7957">
                  <c:v>440</c:v>
                </c:pt>
                <c:pt idx="7958">
                  <c:v>440</c:v>
                </c:pt>
                <c:pt idx="7959">
                  <c:v>440</c:v>
                </c:pt>
                <c:pt idx="7960">
                  <c:v>440</c:v>
                </c:pt>
                <c:pt idx="7961">
                  <c:v>440</c:v>
                </c:pt>
                <c:pt idx="7962">
                  <c:v>440</c:v>
                </c:pt>
                <c:pt idx="7963">
                  <c:v>440</c:v>
                </c:pt>
                <c:pt idx="7964">
                  <c:v>440</c:v>
                </c:pt>
                <c:pt idx="7965">
                  <c:v>440</c:v>
                </c:pt>
                <c:pt idx="7966">
                  <c:v>440</c:v>
                </c:pt>
                <c:pt idx="7967">
                  <c:v>440</c:v>
                </c:pt>
                <c:pt idx="7968">
                  <c:v>440</c:v>
                </c:pt>
                <c:pt idx="7969">
                  <c:v>440</c:v>
                </c:pt>
                <c:pt idx="7970">
                  <c:v>440</c:v>
                </c:pt>
                <c:pt idx="7971">
                  <c:v>440</c:v>
                </c:pt>
                <c:pt idx="7972">
                  <c:v>440</c:v>
                </c:pt>
                <c:pt idx="7973">
                  <c:v>440</c:v>
                </c:pt>
                <c:pt idx="7974">
                  <c:v>440</c:v>
                </c:pt>
                <c:pt idx="7975">
                  <c:v>440</c:v>
                </c:pt>
                <c:pt idx="7976">
                  <c:v>440</c:v>
                </c:pt>
                <c:pt idx="7977">
                  <c:v>440</c:v>
                </c:pt>
                <c:pt idx="7978">
                  <c:v>440</c:v>
                </c:pt>
                <c:pt idx="7979">
                  <c:v>440</c:v>
                </c:pt>
                <c:pt idx="7980">
                  <c:v>440</c:v>
                </c:pt>
                <c:pt idx="7981">
                  <c:v>440</c:v>
                </c:pt>
                <c:pt idx="7982">
                  <c:v>440</c:v>
                </c:pt>
                <c:pt idx="7983">
                  <c:v>440</c:v>
                </c:pt>
                <c:pt idx="7984">
                  <c:v>440</c:v>
                </c:pt>
                <c:pt idx="7985">
                  <c:v>440</c:v>
                </c:pt>
                <c:pt idx="7986">
                  <c:v>440</c:v>
                </c:pt>
                <c:pt idx="7987">
                  <c:v>440</c:v>
                </c:pt>
                <c:pt idx="7988">
                  <c:v>440</c:v>
                </c:pt>
                <c:pt idx="7989">
                  <c:v>440</c:v>
                </c:pt>
                <c:pt idx="7990">
                  <c:v>440</c:v>
                </c:pt>
                <c:pt idx="7991">
                  <c:v>440</c:v>
                </c:pt>
                <c:pt idx="7992">
                  <c:v>440</c:v>
                </c:pt>
                <c:pt idx="7993">
                  <c:v>440</c:v>
                </c:pt>
                <c:pt idx="7994">
                  <c:v>440</c:v>
                </c:pt>
                <c:pt idx="7995">
                  <c:v>440</c:v>
                </c:pt>
                <c:pt idx="7996">
                  <c:v>440</c:v>
                </c:pt>
                <c:pt idx="7997">
                  <c:v>440</c:v>
                </c:pt>
                <c:pt idx="7998">
                  <c:v>440</c:v>
                </c:pt>
                <c:pt idx="7999">
                  <c:v>440</c:v>
                </c:pt>
                <c:pt idx="8000">
                  <c:v>440</c:v>
                </c:pt>
                <c:pt idx="8001">
                  <c:v>440</c:v>
                </c:pt>
                <c:pt idx="8002">
                  <c:v>440</c:v>
                </c:pt>
                <c:pt idx="8003">
                  <c:v>440</c:v>
                </c:pt>
                <c:pt idx="8004">
                  <c:v>440</c:v>
                </c:pt>
                <c:pt idx="8005">
                  <c:v>440</c:v>
                </c:pt>
                <c:pt idx="8006">
                  <c:v>440</c:v>
                </c:pt>
                <c:pt idx="8007">
                  <c:v>440</c:v>
                </c:pt>
                <c:pt idx="8008">
                  <c:v>440</c:v>
                </c:pt>
                <c:pt idx="8009">
                  <c:v>440</c:v>
                </c:pt>
                <c:pt idx="8010">
                  <c:v>440</c:v>
                </c:pt>
                <c:pt idx="8011">
                  <c:v>440</c:v>
                </c:pt>
                <c:pt idx="8012">
                  <c:v>440</c:v>
                </c:pt>
                <c:pt idx="8013">
                  <c:v>440</c:v>
                </c:pt>
                <c:pt idx="8014">
                  <c:v>440</c:v>
                </c:pt>
                <c:pt idx="8015">
                  <c:v>440</c:v>
                </c:pt>
                <c:pt idx="8016">
                  <c:v>440</c:v>
                </c:pt>
                <c:pt idx="8017">
                  <c:v>440</c:v>
                </c:pt>
                <c:pt idx="8018">
                  <c:v>440</c:v>
                </c:pt>
                <c:pt idx="8019">
                  <c:v>440</c:v>
                </c:pt>
                <c:pt idx="8020">
                  <c:v>440</c:v>
                </c:pt>
                <c:pt idx="8021">
                  <c:v>440</c:v>
                </c:pt>
                <c:pt idx="8022">
                  <c:v>440</c:v>
                </c:pt>
                <c:pt idx="8023">
                  <c:v>440</c:v>
                </c:pt>
                <c:pt idx="8024">
                  <c:v>440</c:v>
                </c:pt>
                <c:pt idx="8025">
                  <c:v>440</c:v>
                </c:pt>
                <c:pt idx="8026">
                  <c:v>440</c:v>
                </c:pt>
                <c:pt idx="8027">
                  <c:v>440</c:v>
                </c:pt>
                <c:pt idx="8028">
                  <c:v>440</c:v>
                </c:pt>
                <c:pt idx="8029">
                  <c:v>440</c:v>
                </c:pt>
                <c:pt idx="8030">
                  <c:v>440</c:v>
                </c:pt>
                <c:pt idx="8031">
                  <c:v>440</c:v>
                </c:pt>
                <c:pt idx="8032">
                  <c:v>440</c:v>
                </c:pt>
                <c:pt idx="8033">
                  <c:v>440</c:v>
                </c:pt>
                <c:pt idx="8034">
                  <c:v>440</c:v>
                </c:pt>
                <c:pt idx="8035">
                  <c:v>440</c:v>
                </c:pt>
                <c:pt idx="8036">
                  <c:v>440</c:v>
                </c:pt>
                <c:pt idx="8037">
                  <c:v>440</c:v>
                </c:pt>
                <c:pt idx="8038">
                  <c:v>440</c:v>
                </c:pt>
                <c:pt idx="8039">
                  <c:v>440</c:v>
                </c:pt>
                <c:pt idx="8040">
                  <c:v>440</c:v>
                </c:pt>
                <c:pt idx="8041">
                  <c:v>440</c:v>
                </c:pt>
                <c:pt idx="8042">
                  <c:v>440</c:v>
                </c:pt>
                <c:pt idx="8043">
                  <c:v>440</c:v>
                </c:pt>
                <c:pt idx="8044">
                  <c:v>440</c:v>
                </c:pt>
                <c:pt idx="8045">
                  <c:v>440</c:v>
                </c:pt>
                <c:pt idx="8046">
                  <c:v>440</c:v>
                </c:pt>
                <c:pt idx="8047">
                  <c:v>440</c:v>
                </c:pt>
                <c:pt idx="8048">
                  <c:v>440</c:v>
                </c:pt>
                <c:pt idx="8049">
                  <c:v>440</c:v>
                </c:pt>
                <c:pt idx="8050">
                  <c:v>440</c:v>
                </c:pt>
                <c:pt idx="8051">
                  <c:v>440</c:v>
                </c:pt>
                <c:pt idx="8052">
                  <c:v>440</c:v>
                </c:pt>
                <c:pt idx="8053">
                  <c:v>440</c:v>
                </c:pt>
                <c:pt idx="8054">
                  <c:v>440</c:v>
                </c:pt>
                <c:pt idx="8055">
                  <c:v>440</c:v>
                </c:pt>
                <c:pt idx="8056">
                  <c:v>440</c:v>
                </c:pt>
                <c:pt idx="8057">
                  <c:v>440</c:v>
                </c:pt>
                <c:pt idx="8058">
                  <c:v>440</c:v>
                </c:pt>
                <c:pt idx="8059">
                  <c:v>440</c:v>
                </c:pt>
                <c:pt idx="8060">
                  <c:v>440</c:v>
                </c:pt>
                <c:pt idx="8061">
                  <c:v>440</c:v>
                </c:pt>
                <c:pt idx="8062">
                  <c:v>440</c:v>
                </c:pt>
                <c:pt idx="8063">
                  <c:v>440</c:v>
                </c:pt>
                <c:pt idx="8064">
                  <c:v>440</c:v>
                </c:pt>
                <c:pt idx="8065">
                  <c:v>440</c:v>
                </c:pt>
                <c:pt idx="8066">
                  <c:v>440</c:v>
                </c:pt>
                <c:pt idx="8067">
                  <c:v>440</c:v>
                </c:pt>
                <c:pt idx="8068">
                  <c:v>440</c:v>
                </c:pt>
                <c:pt idx="8069">
                  <c:v>440</c:v>
                </c:pt>
                <c:pt idx="8070">
                  <c:v>440</c:v>
                </c:pt>
                <c:pt idx="8071">
                  <c:v>440</c:v>
                </c:pt>
                <c:pt idx="8072">
                  <c:v>440</c:v>
                </c:pt>
                <c:pt idx="8073">
                  <c:v>440</c:v>
                </c:pt>
                <c:pt idx="8074">
                  <c:v>440</c:v>
                </c:pt>
                <c:pt idx="8075">
                  <c:v>440</c:v>
                </c:pt>
                <c:pt idx="8076">
                  <c:v>440</c:v>
                </c:pt>
                <c:pt idx="8077">
                  <c:v>440</c:v>
                </c:pt>
                <c:pt idx="8078">
                  <c:v>440</c:v>
                </c:pt>
                <c:pt idx="8079">
                  <c:v>440</c:v>
                </c:pt>
                <c:pt idx="8080">
                  <c:v>440</c:v>
                </c:pt>
                <c:pt idx="8081">
                  <c:v>440</c:v>
                </c:pt>
                <c:pt idx="8082">
                  <c:v>440</c:v>
                </c:pt>
                <c:pt idx="8083">
                  <c:v>440</c:v>
                </c:pt>
                <c:pt idx="8084">
                  <c:v>440</c:v>
                </c:pt>
                <c:pt idx="8085">
                  <c:v>440</c:v>
                </c:pt>
                <c:pt idx="8086">
                  <c:v>440</c:v>
                </c:pt>
                <c:pt idx="8087">
                  <c:v>440</c:v>
                </c:pt>
                <c:pt idx="8088">
                  <c:v>440</c:v>
                </c:pt>
                <c:pt idx="8089">
                  <c:v>440</c:v>
                </c:pt>
                <c:pt idx="8090">
                  <c:v>440</c:v>
                </c:pt>
                <c:pt idx="8091">
                  <c:v>440</c:v>
                </c:pt>
                <c:pt idx="8092">
                  <c:v>440</c:v>
                </c:pt>
                <c:pt idx="8093">
                  <c:v>440</c:v>
                </c:pt>
                <c:pt idx="8094">
                  <c:v>440</c:v>
                </c:pt>
                <c:pt idx="8095">
                  <c:v>440</c:v>
                </c:pt>
                <c:pt idx="8096">
                  <c:v>440</c:v>
                </c:pt>
                <c:pt idx="8097">
                  <c:v>440</c:v>
                </c:pt>
                <c:pt idx="8098">
                  <c:v>440</c:v>
                </c:pt>
                <c:pt idx="8099">
                  <c:v>440</c:v>
                </c:pt>
                <c:pt idx="8100">
                  <c:v>440</c:v>
                </c:pt>
                <c:pt idx="8101">
                  <c:v>440</c:v>
                </c:pt>
                <c:pt idx="8102">
                  <c:v>440</c:v>
                </c:pt>
                <c:pt idx="8103">
                  <c:v>440</c:v>
                </c:pt>
                <c:pt idx="8104">
                  <c:v>440</c:v>
                </c:pt>
                <c:pt idx="8105">
                  <c:v>440</c:v>
                </c:pt>
                <c:pt idx="8106">
                  <c:v>440</c:v>
                </c:pt>
                <c:pt idx="8107">
                  <c:v>440</c:v>
                </c:pt>
                <c:pt idx="8108">
                  <c:v>440</c:v>
                </c:pt>
                <c:pt idx="8109">
                  <c:v>440</c:v>
                </c:pt>
                <c:pt idx="8110">
                  <c:v>440</c:v>
                </c:pt>
                <c:pt idx="8111">
                  <c:v>440</c:v>
                </c:pt>
                <c:pt idx="8112">
                  <c:v>440</c:v>
                </c:pt>
                <c:pt idx="8113">
                  <c:v>440</c:v>
                </c:pt>
                <c:pt idx="8114">
                  <c:v>440</c:v>
                </c:pt>
                <c:pt idx="8115">
                  <c:v>440</c:v>
                </c:pt>
                <c:pt idx="8116">
                  <c:v>440</c:v>
                </c:pt>
                <c:pt idx="8117">
                  <c:v>440</c:v>
                </c:pt>
                <c:pt idx="8118">
                  <c:v>440</c:v>
                </c:pt>
                <c:pt idx="8119">
                  <c:v>440</c:v>
                </c:pt>
                <c:pt idx="8120">
                  <c:v>440</c:v>
                </c:pt>
                <c:pt idx="8121">
                  <c:v>440</c:v>
                </c:pt>
                <c:pt idx="8122">
                  <c:v>440</c:v>
                </c:pt>
                <c:pt idx="8123">
                  <c:v>440</c:v>
                </c:pt>
                <c:pt idx="8124">
                  <c:v>440</c:v>
                </c:pt>
                <c:pt idx="8125">
                  <c:v>440</c:v>
                </c:pt>
                <c:pt idx="8126">
                  <c:v>440</c:v>
                </c:pt>
                <c:pt idx="8127">
                  <c:v>440</c:v>
                </c:pt>
                <c:pt idx="8128">
                  <c:v>440</c:v>
                </c:pt>
                <c:pt idx="8129">
                  <c:v>440</c:v>
                </c:pt>
                <c:pt idx="8130">
                  <c:v>440</c:v>
                </c:pt>
                <c:pt idx="8131">
                  <c:v>440</c:v>
                </c:pt>
                <c:pt idx="8132">
                  <c:v>440</c:v>
                </c:pt>
                <c:pt idx="8133">
                  <c:v>440</c:v>
                </c:pt>
                <c:pt idx="8134">
                  <c:v>440</c:v>
                </c:pt>
                <c:pt idx="8135">
                  <c:v>440</c:v>
                </c:pt>
                <c:pt idx="8136">
                  <c:v>440</c:v>
                </c:pt>
                <c:pt idx="8137">
                  <c:v>440</c:v>
                </c:pt>
                <c:pt idx="8138">
                  <c:v>440</c:v>
                </c:pt>
                <c:pt idx="8139">
                  <c:v>440</c:v>
                </c:pt>
                <c:pt idx="8140">
                  <c:v>440</c:v>
                </c:pt>
                <c:pt idx="8141">
                  <c:v>440</c:v>
                </c:pt>
                <c:pt idx="8142">
                  <c:v>440</c:v>
                </c:pt>
                <c:pt idx="8143">
                  <c:v>440</c:v>
                </c:pt>
                <c:pt idx="8144">
                  <c:v>440</c:v>
                </c:pt>
                <c:pt idx="8145">
                  <c:v>440</c:v>
                </c:pt>
                <c:pt idx="8146">
                  <c:v>440</c:v>
                </c:pt>
                <c:pt idx="8147">
                  <c:v>440</c:v>
                </c:pt>
                <c:pt idx="8148">
                  <c:v>440</c:v>
                </c:pt>
                <c:pt idx="8149">
                  <c:v>440</c:v>
                </c:pt>
                <c:pt idx="8150">
                  <c:v>440</c:v>
                </c:pt>
                <c:pt idx="8151">
                  <c:v>440</c:v>
                </c:pt>
                <c:pt idx="8152">
                  <c:v>440</c:v>
                </c:pt>
                <c:pt idx="8153">
                  <c:v>440</c:v>
                </c:pt>
                <c:pt idx="8154">
                  <c:v>440</c:v>
                </c:pt>
                <c:pt idx="8155">
                  <c:v>440</c:v>
                </c:pt>
                <c:pt idx="8156">
                  <c:v>440</c:v>
                </c:pt>
                <c:pt idx="8157">
                  <c:v>440</c:v>
                </c:pt>
                <c:pt idx="8158">
                  <c:v>440</c:v>
                </c:pt>
                <c:pt idx="8159">
                  <c:v>440</c:v>
                </c:pt>
                <c:pt idx="8160">
                  <c:v>440</c:v>
                </c:pt>
                <c:pt idx="8161">
                  <c:v>440</c:v>
                </c:pt>
                <c:pt idx="8162">
                  <c:v>440</c:v>
                </c:pt>
                <c:pt idx="8163">
                  <c:v>440</c:v>
                </c:pt>
                <c:pt idx="8164">
                  <c:v>440</c:v>
                </c:pt>
                <c:pt idx="8165">
                  <c:v>440</c:v>
                </c:pt>
                <c:pt idx="8166">
                  <c:v>440</c:v>
                </c:pt>
                <c:pt idx="8167">
                  <c:v>440</c:v>
                </c:pt>
                <c:pt idx="8168">
                  <c:v>440</c:v>
                </c:pt>
                <c:pt idx="8169">
                  <c:v>440</c:v>
                </c:pt>
                <c:pt idx="8170">
                  <c:v>440</c:v>
                </c:pt>
                <c:pt idx="8171">
                  <c:v>440</c:v>
                </c:pt>
                <c:pt idx="8172">
                  <c:v>440</c:v>
                </c:pt>
                <c:pt idx="8173">
                  <c:v>440</c:v>
                </c:pt>
                <c:pt idx="8174">
                  <c:v>440</c:v>
                </c:pt>
                <c:pt idx="8175">
                  <c:v>440</c:v>
                </c:pt>
                <c:pt idx="8176">
                  <c:v>440</c:v>
                </c:pt>
                <c:pt idx="8177">
                  <c:v>440</c:v>
                </c:pt>
                <c:pt idx="8178">
                  <c:v>440</c:v>
                </c:pt>
                <c:pt idx="8179">
                  <c:v>440</c:v>
                </c:pt>
                <c:pt idx="8180">
                  <c:v>440</c:v>
                </c:pt>
                <c:pt idx="8181">
                  <c:v>440</c:v>
                </c:pt>
                <c:pt idx="8182">
                  <c:v>440</c:v>
                </c:pt>
                <c:pt idx="8183">
                  <c:v>440</c:v>
                </c:pt>
                <c:pt idx="8184">
                  <c:v>440</c:v>
                </c:pt>
                <c:pt idx="8185">
                  <c:v>440</c:v>
                </c:pt>
                <c:pt idx="8186">
                  <c:v>440</c:v>
                </c:pt>
                <c:pt idx="8187">
                  <c:v>440</c:v>
                </c:pt>
                <c:pt idx="8188">
                  <c:v>440</c:v>
                </c:pt>
                <c:pt idx="8189">
                  <c:v>440</c:v>
                </c:pt>
                <c:pt idx="8190">
                  <c:v>440</c:v>
                </c:pt>
                <c:pt idx="8191">
                  <c:v>440</c:v>
                </c:pt>
                <c:pt idx="8192">
                  <c:v>440</c:v>
                </c:pt>
                <c:pt idx="8193">
                  <c:v>440</c:v>
                </c:pt>
                <c:pt idx="8194">
                  <c:v>440</c:v>
                </c:pt>
                <c:pt idx="8195">
                  <c:v>440</c:v>
                </c:pt>
                <c:pt idx="8196">
                  <c:v>440</c:v>
                </c:pt>
                <c:pt idx="8197">
                  <c:v>440</c:v>
                </c:pt>
                <c:pt idx="8198">
                  <c:v>440</c:v>
                </c:pt>
                <c:pt idx="8199">
                  <c:v>440</c:v>
                </c:pt>
                <c:pt idx="8200">
                  <c:v>440</c:v>
                </c:pt>
                <c:pt idx="8201">
                  <c:v>440</c:v>
                </c:pt>
                <c:pt idx="8202">
                  <c:v>440</c:v>
                </c:pt>
                <c:pt idx="8203">
                  <c:v>440</c:v>
                </c:pt>
                <c:pt idx="8204">
                  <c:v>440</c:v>
                </c:pt>
                <c:pt idx="8205">
                  <c:v>440</c:v>
                </c:pt>
                <c:pt idx="8206">
                  <c:v>440</c:v>
                </c:pt>
                <c:pt idx="8207">
                  <c:v>440</c:v>
                </c:pt>
                <c:pt idx="8208">
                  <c:v>440</c:v>
                </c:pt>
                <c:pt idx="8209">
                  <c:v>440</c:v>
                </c:pt>
                <c:pt idx="8210">
                  <c:v>440</c:v>
                </c:pt>
                <c:pt idx="8211">
                  <c:v>440</c:v>
                </c:pt>
                <c:pt idx="8212">
                  <c:v>440</c:v>
                </c:pt>
                <c:pt idx="8213">
                  <c:v>440</c:v>
                </c:pt>
                <c:pt idx="8214">
                  <c:v>440</c:v>
                </c:pt>
                <c:pt idx="8215">
                  <c:v>440</c:v>
                </c:pt>
                <c:pt idx="8216">
                  <c:v>440</c:v>
                </c:pt>
                <c:pt idx="8217">
                  <c:v>440</c:v>
                </c:pt>
                <c:pt idx="8218">
                  <c:v>440</c:v>
                </c:pt>
                <c:pt idx="8219">
                  <c:v>440</c:v>
                </c:pt>
                <c:pt idx="8220">
                  <c:v>440</c:v>
                </c:pt>
                <c:pt idx="8221">
                  <c:v>440</c:v>
                </c:pt>
                <c:pt idx="8222">
                  <c:v>440</c:v>
                </c:pt>
                <c:pt idx="8223">
                  <c:v>440</c:v>
                </c:pt>
                <c:pt idx="8224">
                  <c:v>440</c:v>
                </c:pt>
                <c:pt idx="8225">
                  <c:v>440</c:v>
                </c:pt>
                <c:pt idx="8226">
                  <c:v>440</c:v>
                </c:pt>
                <c:pt idx="8227">
                  <c:v>440</c:v>
                </c:pt>
                <c:pt idx="8228">
                  <c:v>440</c:v>
                </c:pt>
                <c:pt idx="8229">
                  <c:v>440</c:v>
                </c:pt>
                <c:pt idx="8230">
                  <c:v>440</c:v>
                </c:pt>
                <c:pt idx="8231">
                  <c:v>440</c:v>
                </c:pt>
                <c:pt idx="8232">
                  <c:v>440</c:v>
                </c:pt>
                <c:pt idx="8233">
                  <c:v>440</c:v>
                </c:pt>
                <c:pt idx="8234">
                  <c:v>440</c:v>
                </c:pt>
                <c:pt idx="8235">
                  <c:v>440</c:v>
                </c:pt>
                <c:pt idx="8236">
                  <c:v>440</c:v>
                </c:pt>
                <c:pt idx="8237">
                  <c:v>440</c:v>
                </c:pt>
                <c:pt idx="8238">
                  <c:v>440</c:v>
                </c:pt>
                <c:pt idx="8239">
                  <c:v>440</c:v>
                </c:pt>
                <c:pt idx="8240">
                  <c:v>440</c:v>
                </c:pt>
                <c:pt idx="8241">
                  <c:v>440</c:v>
                </c:pt>
                <c:pt idx="8242">
                  <c:v>440</c:v>
                </c:pt>
                <c:pt idx="8243">
                  <c:v>440</c:v>
                </c:pt>
                <c:pt idx="8244">
                  <c:v>440</c:v>
                </c:pt>
                <c:pt idx="8245">
                  <c:v>440</c:v>
                </c:pt>
                <c:pt idx="8246">
                  <c:v>440</c:v>
                </c:pt>
                <c:pt idx="8247">
                  <c:v>440</c:v>
                </c:pt>
                <c:pt idx="8248">
                  <c:v>440</c:v>
                </c:pt>
                <c:pt idx="8249">
                  <c:v>440</c:v>
                </c:pt>
                <c:pt idx="8250">
                  <c:v>440</c:v>
                </c:pt>
                <c:pt idx="8251">
                  <c:v>440</c:v>
                </c:pt>
                <c:pt idx="8252">
                  <c:v>440</c:v>
                </c:pt>
                <c:pt idx="8253">
                  <c:v>440</c:v>
                </c:pt>
                <c:pt idx="8254">
                  <c:v>440</c:v>
                </c:pt>
                <c:pt idx="8255">
                  <c:v>440</c:v>
                </c:pt>
                <c:pt idx="8256">
                  <c:v>440</c:v>
                </c:pt>
                <c:pt idx="8257">
                  <c:v>440</c:v>
                </c:pt>
                <c:pt idx="8258">
                  <c:v>440</c:v>
                </c:pt>
                <c:pt idx="8259">
                  <c:v>440</c:v>
                </c:pt>
                <c:pt idx="8260">
                  <c:v>440</c:v>
                </c:pt>
                <c:pt idx="8261">
                  <c:v>440</c:v>
                </c:pt>
                <c:pt idx="8262">
                  <c:v>440</c:v>
                </c:pt>
                <c:pt idx="8263">
                  <c:v>440</c:v>
                </c:pt>
                <c:pt idx="8264">
                  <c:v>440</c:v>
                </c:pt>
                <c:pt idx="8265">
                  <c:v>440</c:v>
                </c:pt>
                <c:pt idx="8266">
                  <c:v>440</c:v>
                </c:pt>
                <c:pt idx="8267">
                  <c:v>440</c:v>
                </c:pt>
                <c:pt idx="8268">
                  <c:v>440</c:v>
                </c:pt>
                <c:pt idx="8269">
                  <c:v>440</c:v>
                </c:pt>
                <c:pt idx="8270">
                  <c:v>440</c:v>
                </c:pt>
                <c:pt idx="8271">
                  <c:v>440</c:v>
                </c:pt>
                <c:pt idx="8272">
                  <c:v>440</c:v>
                </c:pt>
                <c:pt idx="8273">
                  <c:v>440</c:v>
                </c:pt>
                <c:pt idx="8274">
                  <c:v>440</c:v>
                </c:pt>
                <c:pt idx="8275">
                  <c:v>440</c:v>
                </c:pt>
                <c:pt idx="8276">
                  <c:v>440</c:v>
                </c:pt>
                <c:pt idx="8277">
                  <c:v>440</c:v>
                </c:pt>
                <c:pt idx="8278">
                  <c:v>440</c:v>
                </c:pt>
                <c:pt idx="8279">
                  <c:v>440</c:v>
                </c:pt>
                <c:pt idx="8280">
                  <c:v>440</c:v>
                </c:pt>
                <c:pt idx="8281">
                  <c:v>440</c:v>
                </c:pt>
                <c:pt idx="8282">
                  <c:v>440</c:v>
                </c:pt>
                <c:pt idx="8283">
                  <c:v>440</c:v>
                </c:pt>
                <c:pt idx="8284">
                  <c:v>440</c:v>
                </c:pt>
                <c:pt idx="8285">
                  <c:v>440</c:v>
                </c:pt>
                <c:pt idx="8286">
                  <c:v>440</c:v>
                </c:pt>
                <c:pt idx="8287">
                  <c:v>440</c:v>
                </c:pt>
                <c:pt idx="8288">
                  <c:v>440</c:v>
                </c:pt>
                <c:pt idx="8289">
                  <c:v>440</c:v>
                </c:pt>
                <c:pt idx="8290">
                  <c:v>440</c:v>
                </c:pt>
                <c:pt idx="8291">
                  <c:v>440</c:v>
                </c:pt>
                <c:pt idx="8292">
                  <c:v>440</c:v>
                </c:pt>
                <c:pt idx="8293">
                  <c:v>440</c:v>
                </c:pt>
                <c:pt idx="8294">
                  <c:v>440</c:v>
                </c:pt>
                <c:pt idx="8295">
                  <c:v>440</c:v>
                </c:pt>
                <c:pt idx="8296">
                  <c:v>440</c:v>
                </c:pt>
                <c:pt idx="8297">
                  <c:v>440</c:v>
                </c:pt>
                <c:pt idx="8298">
                  <c:v>440</c:v>
                </c:pt>
                <c:pt idx="8299">
                  <c:v>440</c:v>
                </c:pt>
                <c:pt idx="8300">
                  <c:v>440</c:v>
                </c:pt>
                <c:pt idx="8301">
                  <c:v>440</c:v>
                </c:pt>
                <c:pt idx="8302">
                  <c:v>440</c:v>
                </c:pt>
                <c:pt idx="8303">
                  <c:v>440</c:v>
                </c:pt>
                <c:pt idx="8304">
                  <c:v>440</c:v>
                </c:pt>
                <c:pt idx="8305">
                  <c:v>440</c:v>
                </c:pt>
                <c:pt idx="8306">
                  <c:v>440</c:v>
                </c:pt>
                <c:pt idx="8307">
                  <c:v>440</c:v>
                </c:pt>
                <c:pt idx="8308">
                  <c:v>440</c:v>
                </c:pt>
                <c:pt idx="8309">
                  <c:v>440</c:v>
                </c:pt>
                <c:pt idx="8310">
                  <c:v>440</c:v>
                </c:pt>
                <c:pt idx="8311">
                  <c:v>440</c:v>
                </c:pt>
                <c:pt idx="8312">
                  <c:v>440</c:v>
                </c:pt>
                <c:pt idx="8313">
                  <c:v>440</c:v>
                </c:pt>
                <c:pt idx="8314">
                  <c:v>440</c:v>
                </c:pt>
                <c:pt idx="8315">
                  <c:v>440</c:v>
                </c:pt>
                <c:pt idx="8316">
                  <c:v>440</c:v>
                </c:pt>
                <c:pt idx="8317">
                  <c:v>440</c:v>
                </c:pt>
                <c:pt idx="8318">
                  <c:v>440</c:v>
                </c:pt>
                <c:pt idx="8319">
                  <c:v>440</c:v>
                </c:pt>
                <c:pt idx="8320">
                  <c:v>440</c:v>
                </c:pt>
                <c:pt idx="8321">
                  <c:v>440</c:v>
                </c:pt>
                <c:pt idx="8322">
                  <c:v>440</c:v>
                </c:pt>
                <c:pt idx="8323">
                  <c:v>440</c:v>
                </c:pt>
                <c:pt idx="8324">
                  <c:v>440</c:v>
                </c:pt>
                <c:pt idx="8325">
                  <c:v>440</c:v>
                </c:pt>
                <c:pt idx="8326">
                  <c:v>440</c:v>
                </c:pt>
                <c:pt idx="8327">
                  <c:v>440</c:v>
                </c:pt>
                <c:pt idx="8328">
                  <c:v>440</c:v>
                </c:pt>
                <c:pt idx="8329">
                  <c:v>440</c:v>
                </c:pt>
                <c:pt idx="8330">
                  <c:v>440</c:v>
                </c:pt>
                <c:pt idx="8331">
                  <c:v>440</c:v>
                </c:pt>
                <c:pt idx="8332">
                  <c:v>440</c:v>
                </c:pt>
                <c:pt idx="8333">
                  <c:v>440</c:v>
                </c:pt>
                <c:pt idx="8334">
                  <c:v>440</c:v>
                </c:pt>
                <c:pt idx="8335">
                  <c:v>440</c:v>
                </c:pt>
                <c:pt idx="8336">
                  <c:v>440</c:v>
                </c:pt>
                <c:pt idx="8337">
                  <c:v>440</c:v>
                </c:pt>
                <c:pt idx="8338">
                  <c:v>440</c:v>
                </c:pt>
                <c:pt idx="8339">
                  <c:v>440</c:v>
                </c:pt>
                <c:pt idx="8340">
                  <c:v>440</c:v>
                </c:pt>
                <c:pt idx="8341">
                  <c:v>440</c:v>
                </c:pt>
                <c:pt idx="8342">
                  <c:v>440</c:v>
                </c:pt>
                <c:pt idx="8343">
                  <c:v>440</c:v>
                </c:pt>
                <c:pt idx="8344">
                  <c:v>440</c:v>
                </c:pt>
                <c:pt idx="8345">
                  <c:v>440</c:v>
                </c:pt>
                <c:pt idx="8346">
                  <c:v>440</c:v>
                </c:pt>
                <c:pt idx="8347">
                  <c:v>440</c:v>
                </c:pt>
                <c:pt idx="8348">
                  <c:v>440</c:v>
                </c:pt>
                <c:pt idx="8349">
                  <c:v>440</c:v>
                </c:pt>
                <c:pt idx="8350">
                  <c:v>440</c:v>
                </c:pt>
                <c:pt idx="8351">
                  <c:v>440</c:v>
                </c:pt>
                <c:pt idx="8352">
                  <c:v>440</c:v>
                </c:pt>
                <c:pt idx="8353">
                  <c:v>440</c:v>
                </c:pt>
                <c:pt idx="8354">
                  <c:v>440</c:v>
                </c:pt>
                <c:pt idx="8355">
                  <c:v>440</c:v>
                </c:pt>
                <c:pt idx="8356">
                  <c:v>440</c:v>
                </c:pt>
                <c:pt idx="8357">
                  <c:v>440</c:v>
                </c:pt>
                <c:pt idx="8358">
                  <c:v>440</c:v>
                </c:pt>
                <c:pt idx="8359">
                  <c:v>440</c:v>
                </c:pt>
                <c:pt idx="8360">
                  <c:v>440</c:v>
                </c:pt>
                <c:pt idx="8361">
                  <c:v>440</c:v>
                </c:pt>
                <c:pt idx="8362">
                  <c:v>440</c:v>
                </c:pt>
                <c:pt idx="8363">
                  <c:v>440</c:v>
                </c:pt>
                <c:pt idx="8364">
                  <c:v>440</c:v>
                </c:pt>
                <c:pt idx="8365">
                  <c:v>440</c:v>
                </c:pt>
                <c:pt idx="8366">
                  <c:v>440</c:v>
                </c:pt>
                <c:pt idx="8367">
                  <c:v>440</c:v>
                </c:pt>
                <c:pt idx="8368">
                  <c:v>440</c:v>
                </c:pt>
                <c:pt idx="8369">
                  <c:v>440</c:v>
                </c:pt>
                <c:pt idx="8370">
                  <c:v>440</c:v>
                </c:pt>
                <c:pt idx="8371">
                  <c:v>440</c:v>
                </c:pt>
                <c:pt idx="8372">
                  <c:v>440</c:v>
                </c:pt>
                <c:pt idx="8373">
                  <c:v>440</c:v>
                </c:pt>
                <c:pt idx="8374">
                  <c:v>440</c:v>
                </c:pt>
                <c:pt idx="8375">
                  <c:v>440</c:v>
                </c:pt>
                <c:pt idx="8376">
                  <c:v>440</c:v>
                </c:pt>
                <c:pt idx="8377">
                  <c:v>440</c:v>
                </c:pt>
                <c:pt idx="8378">
                  <c:v>440</c:v>
                </c:pt>
                <c:pt idx="8379">
                  <c:v>440</c:v>
                </c:pt>
                <c:pt idx="8380">
                  <c:v>440</c:v>
                </c:pt>
                <c:pt idx="8381">
                  <c:v>440</c:v>
                </c:pt>
                <c:pt idx="8382">
                  <c:v>440</c:v>
                </c:pt>
                <c:pt idx="8383">
                  <c:v>440</c:v>
                </c:pt>
                <c:pt idx="8384">
                  <c:v>440</c:v>
                </c:pt>
                <c:pt idx="8385">
                  <c:v>440</c:v>
                </c:pt>
                <c:pt idx="8386">
                  <c:v>440</c:v>
                </c:pt>
                <c:pt idx="8387">
                  <c:v>440</c:v>
                </c:pt>
                <c:pt idx="8388">
                  <c:v>440</c:v>
                </c:pt>
                <c:pt idx="8389">
                  <c:v>440</c:v>
                </c:pt>
                <c:pt idx="8390">
                  <c:v>440</c:v>
                </c:pt>
                <c:pt idx="8391">
                  <c:v>440</c:v>
                </c:pt>
                <c:pt idx="8392">
                  <c:v>440</c:v>
                </c:pt>
                <c:pt idx="8393">
                  <c:v>440</c:v>
                </c:pt>
                <c:pt idx="8394">
                  <c:v>440</c:v>
                </c:pt>
                <c:pt idx="8395">
                  <c:v>440</c:v>
                </c:pt>
                <c:pt idx="8396">
                  <c:v>440</c:v>
                </c:pt>
                <c:pt idx="8397">
                  <c:v>440</c:v>
                </c:pt>
                <c:pt idx="8398">
                  <c:v>440</c:v>
                </c:pt>
                <c:pt idx="8399">
                  <c:v>440</c:v>
                </c:pt>
                <c:pt idx="8400">
                  <c:v>440</c:v>
                </c:pt>
                <c:pt idx="8401">
                  <c:v>440</c:v>
                </c:pt>
                <c:pt idx="8402">
                  <c:v>440</c:v>
                </c:pt>
                <c:pt idx="8403">
                  <c:v>440</c:v>
                </c:pt>
                <c:pt idx="8404">
                  <c:v>440</c:v>
                </c:pt>
                <c:pt idx="8405">
                  <c:v>440</c:v>
                </c:pt>
                <c:pt idx="8406">
                  <c:v>440</c:v>
                </c:pt>
                <c:pt idx="8407">
                  <c:v>440</c:v>
                </c:pt>
                <c:pt idx="8408">
                  <c:v>440</c:v>
                </c:pt>
                <c:pt idx="8409">
                  <c:v>440</c:v>
                </c:pt>
                <c:pt idx="8410">
                  <c:v>440</c:v>
                </c:pt>
                <c:pt idx="8411">
                  <c:v>440</c:v>
                </c:pt>
                <c:pt idx="8412">
                  <c:v>440</c:v>
                </c:pt>
                <c:pt idx="8413">
                  <c:v>440</c:v>
                </c:pt>
                <c:pt idx="8414">
                  <c:v>440</c:v>
                </c:pt>
                <c:pt idx="8415">
                  <c:v>440</c:v>
                </c:pt>
                <c:pt idx="8416">
                  <c:v>440</c:v>
                </c:pt>
                <c:pt idx="8417">
                  <c:v>440</c:v>
                </c:pt>
                <c:pt idx="8418">
                  <c:v>440</c:v>
                </c:pt>
                <c:pt idx="8419">
                  <c:v>440</c:v>
                </c:pt>
                <c:pt idx="8420">
                  <c:v>440</c:v>
                </c:pt>
                <c:pt idx="8421">
                  <c:v>440</c:v>
                </c:pt>
                <c:pt idx="8422">
                  <c:v>440</c:v>
                </c:pt>
                <c:pt idx="8423">
                  <c:v>440</c:v>
                </c:pt>
                <c:pt idx="8424">
                  <c:v>440</c:v>
                </c:pt>
                <c:pt idx="8425">
                  <c:v>440</c:v>
                </c:pt>
                <c:pt idx="8426">
                  <c:v>440</c:v>
                </c:pt>
                <c:pt idx="8427">
                  <c:v>440</c:v>
                </c:pt>
                <c:pt idx="8428">
                  <c:v>440</c:v>
                </c:pt>
                <c:pt idx="8429">
                  <c:v>440</c:v>
                </c:pt>
                <c:pt idx="8430">
                  <c:v>440</c:v>
                </c:pt>
                <c:pt idx="8431">
                  <c:v>440</c:v>
                </c:pt>
                <c:pt idx="8432">
                  <c:v>440</c:v>
                </c:pt>
                <c:pt idx="8433">
                  <c:v>440</c:v>
                </c:pt>
                <c:pt idx="8434">
                  <c:v>440</c:v>
                </c:pt>
                <c:pt idx="8435">
                  <c:v>440</c:v>
                </c:pt>
                <c:pt idx="8436">
                  <c:v>440</c:v>
                </c:pt>
                <c:pt idx="8437">
                  <c:v>440</c:v>
                </c:pt>
                <c:pt idx="8438">
                  <c:v>440</c:v>
                </c:pt>
                <c:pt idx="8439">
                  <c:v>440</c:v>
                </c:pt>
                <c:pt idx="8440">
                  <c:v>440</c:v>
                </c:pt>
                <c:pt idx="8441">
                  <c:v>440</c:v>
                </c:pt>
                <c:pt idx="8442">
                  <c:v>440</c:v>
                </c:pt>
                <c:pt idx="8443">
                  <c:v>440</c:v>
                </c:pt>
                <c:pt idx="8444">
                  <c:v>440</c:v>
                </c:pt>
                <c:pt idx="8445">
                  <c:v>440</c:v>
                </c:pt>
                <c:pt idx="8446">
                  <c:v>440</c:v>
                </c:pt>
                <c:pt idx="8447">
                  <c:v>440</c:v>
                </c:pt>
                <c:pt idx="8448">
                  <c:v>440</c:v>
                </c:pt>
                <c:pt idx="8449">
                  <c:v>440</c:v>
                </c:pt>
                <c:pt idx="8450">
                  <c:v>440</c:v>
                </c:pt>
                <c:pt idx="8451">
                  <c:v>440</c:v>
                </c:pt>
                <c:pt idx="8452">
                  <c:v>440</c:v>
                </c:pt>
                <c:pt idx="8453">
                  <c:v>440</c:v>
                </c:pt>
                <c:pt idx="8454">
                  <c:v>440</c:v>
                </c:pt>
                <c:pt idx="8455">
                  <c:v>440</c:v>
                </c:pt>
                <c:pt idx="8456">
                  <c:v>440</c:v>
                </c:pt>
                <c:pt idx="8457">
                  <c:v>440</c:v>
                </c:pt>
                <c:pt idx="8458">
                  <c:v>440</c:v>
                </c:pt>
                <c:pt idx="8459">
                  <c:v>440</c:v>
                </c:pt>
                <c:pt idx="8460">
                  <c:v>440</c:v>
                </c:pt>
                <c:pt idx="8461">
                  <c:v>440</c:v>
                </c:pt>
                <c:pt idx="8462">
                  <c:v>440</c:v>
                </c:pt>
                <c:pt idx="8463">
                  <c:v>440</c:v>
                </c:pt>
                <c:pt idx="8464">
                  <c:v>440</c:v>
                </c:pt>
                <c:pt idx="8465">
                  <c:v>440</c:v>
                </c:pt>
                <c:pt idx="8466">
                  <c:v>440</c:v>
                </c:pt>
                <c:pt idx="8467">
                  <c:v>440</c:v>
                </c:pt>
                <c:pt idx="8468">
                  <c:v>440</c:v>
                </c:pt>
                <c:pt idx="8469">
                  <c:v>440</c:v>
                </c:pt>
                <c:pt idx="8470">
                  <c:v>440</c:v>
                </c:pt>
                <c:pt idx="8471">
                  <c:v>440</c:v>
                </c:pt>
                <c:pt idx="8472">
                  <c:v>440</c:v>
                </c:pt>
                <c:pt idx="8473">
                  <c:v>440</c:v>
                </c:pt>
                <c:pt idx="8474">
                  <c:v>440</c:v>
                </c:pt>
                <c:pt idx="8475">
                  <c:v>440</c:v>
                </c:pt>
                <c:pt idx="8476">
                  <c:v>440</c:v>
                </c:pt>
                <c:pt idx="8477">
                  <c:v>440</c:v>
                </c:pt>
                <c:pt idx="8478">
                  <c:v>440</c:v>
                </c:pt>
                <c:pt idx="8479">
                  <c:v>440</c:v>
                </c:pt>
                <c:pt idx="8480">
                  <c:v>440</c:v>
                </c:pt>
                <c:pt idx="8481">
                  <c:v>440</c:v>
                </c:pt>
                <c:pt idx="8482">
                  <c:v>440</c:v>
                </c:pt>
                <c:pt idx="8483">
                  <c:v>440</c:v>
                </c:pt>
                <c:pt idx="8484">
                  <c:v>440</c:v>
                </c:pt>
                <c:pt idx="8485">
                  <c:v>440</c:v>
                </c:pt>
                <c:pt idx="8486">
                  <c:v>440</c:v>
                </c:pt>
                <c:pt idx="8487">
                  <c:v>440</c:v>
                </c:pt>
                <c:pt idx="8488">
                  <c:v>440</c:v>
                </c:pt>
                <c:pt idx="8489">
                  <c:v>440</c:v>
                </c:pt>
                <c:pt idx="8490">
                  <c:v>440</c:v>
                </c:pt>
                <c:pt idx="8491">
                  <c:v>440</c:v>
                </c:pt>
                <c:pt idx="8492">
                  <c:v>440</c:v>
                </c:pt>
                <c:pt idx="8493">
                  <c:v>440</c:v>
                </c:pt>
                <c:pt idx="8494">
                  <c:v>440</c:v>
                </c:pt>
                <c:pt idx="8495">
                  <c:v>440</c:v>
                </c:pt>
                <c:pt idx="8496">
                  <c:v>440</c:v>
                </c:pt>
                <c:pt idx="8497">
                  <c:v>440</c:v>
                </c:pt>
                <c:pt idx="8498">
                  <c:v>440</c:v>
                </c:pt>
                <c:pt idx="8499">
                  <c:v>440</c:v>
                </c:pt>
                <c:pt idx="8500">
                  <c:v>440</c:v>
                </c:pt>
                <c:pt idx="8501">
                  <c:v>440</c:v>
                </c:pt>
                <c:pt idx="8502">
                  <c:v>440</c:v>
                </c:pt>
                <c:pt idx="8503">
                  <c:v>440</c:v>
                </c:pt>
                <c:pt idx="8504">
                  <c:v>440</c:v>
                </c:pt>
                <c:pt idx="8505">
                  <c:v>440</c:v>
                </c:pt>
                <c:pt idx="8506">
                  <c:v>440</c:v>
                </c:pt>
                <c:pt idx="8507">
                  <c:v>440</c:v>
                </c:pt>
                <c:pt idx="8508">
                  <c:v>440</c:v>
                </c:pt>
                <c:pt idx="8509">
                  <c:v>440</c:v>
                </c:pt>
                <c:pt idx="8510">
                  <c:v>440</c:v>
                </c:pt>
                <c:pt idx="8511">
                  <c:v>440</c:v>
                </c:pt>
                <c:pt idx="8512">
                  <c:v>440</c:v>
                </c:pt>
                <c:pt idx="8513">
                  <c:v>440</c:v>
                </c:pt>
                <c:pt idx="8514">
                  <c:v>440</c:v>
                </c:pt>
                <c:pt idx="8515">
                  <c:v>440</c:v>
                </c:pt>
                <c:pt idx="8516">
                  <c:v>440</c:v>
                </c:pt>
                <c:pt idx="8517">
                  <c:v>440</c:v>
                </c:pt>
                <c:pt idx="8518">
                  <c:v>440</c:v>
                </c:pt>
                <c:pt idx="8519">
                  <c:v>440</c:v>
                </c:pt>
                <c:pt idx="8520">
                  <c:v>440</c:v>
                </c:pt>
                <c:pt idx="8521">
                  <c:v>440</c:v>
                </c:pt>
                <c:pt idx="8522">
                  <c:v>440</c:v>
                </c:pt>
                <c:pt idx="8523">
                  <c:v>440</c:v>
                </c:pt>
                <c:pt idx="8524">
                  <c:v>440</c:v>
                </c:pt>
                <c:pt idx="8525">
                  <c:v>440</c:v>
                </c:pt>
                <c:pt idx="8526">
                  <c:v>440</c:v>
                </c:pt>
                <c:pt idx="8527">
                  <c:v>440</c:v>
                </c:pt>
                <c:pt idx="8528">
                  <c:v>440</c:v>
                </c:pt>
                <c:pt idx="8529">
                  <c:v>440</c:v>
                </c:pt>
                <c:pt idx="8530">
                  <c:v>440</c:v>
                </c:pt>
                <c:pt idx="8531">
                  <c:v>440</c:v>
                </c:pt>
                <c:pt idx="8532">
                  <c:v>440</c:v>
                </c:pt>
                <c:pt idx="8533">
                  <c:v>440</c:v>
                </c:pt>
                <c:pt idx="8534">
                  <c:v>440</c:v>
                </c:pt>
                <c:pt idx="8535">
                  <c:v>440</c:v>
                </c:pt>
                <c:pt idx="8536">
                  <c:v>440</c:v>
                </c:pt>
                <c:pt idx="8537">
                  <c:v>440</c:v>
                </c:pt>
                <c:pt idx="8538">
                  <c:v>440</c:v>
                </c:pt>
                <c:pt idx="8539">
                  <c:v>440</c:v>
                </c:pt>
                <c:pt idx="8540">
                  <c:v>440</c:v>
                </c:pt>
                <c:pt idx="8541">
                  <c:v>440</c:v>
                </c:pt>
                <c:pt idx="8542">
                  <c:v>440</c:v>
                </c:pt>
                <c:pt idx="8543">
                  <c:v>440</c:v>
                </c:pt>
                <c:pt idx="8544">
                  <c:v>440</c:v>
                </c:pt>
                <c:pt idx="8545">
                  <c:v>440</c:v>
                </c:pt>
                <c:pt idx="8546">
                  <c:v>440</c:v>
                </c:pt>
                <c:pt idx="8547">
                  <c:v>440</c:v>
                </c:pt>
                <c:pt idx="8548">
                  <c:v>440</c:v>
                </c:pt>
                <c:pt idx="8549">
                  <c:v>440</c:v>
                </c:pt>
                <c:pt idx="8550">
                  <c:v>440</c:v>
                </c:pt>
                <c:pt idx="8551">
                  <c:v>440</c:v>
                </c:pt>
                <c:pt idx="8552">
                  <c:v>440</c:v>
                </c:pt>
                <c:pt idx="8553">
                  <c:v>440</c:v>
                </c:pt>
                <c:pt idx="8554">
                  <c:v>440</c:v>
                </c:pt>
                <c:pt idx="8555">
                  <c:v>440</c:v>
                </c:pt>
                <c:pt idx="8556">
                  <c:v>440</c:v>
                </c:pt>
                <c:pt idx="8557">
                  <c:v>440</c:v>
                </c:pt>
                <c:pt idx="8558">
                  <c:v>440</c:v>
                </c:pt>
                <c:pt idx="8559">
                  <c:v>440</c:v>
                </c:pt>
                <c:pt idx="8560">
                  <c:v>440</c:v>
                </c:pt>
                <c:pt idx="8561">
                  <c:v>440</c:v>
                </c:pt>
                <c:pt idx="8562">
                  <c:v>440</c:v>
                </c:pt>
                <c:pt idx="8563">
                  <c:v>440</c:v>
                </c:pt>
                <c:pt idx="8564">
                  <c:v>440</c:v>
                </c:pt>
                <c:pt idx="8565">
                  <c:v>440</c:v>
                </c:pt>
                <c:pt idx="8566">
                  <c:v>440</c:v>
                </c:pt>
                <c:pt idx="8567">
                  <c:v>440</c:v>
                </c:pt>
                <c:pt idx="8568">
                  <c:v>440</c:v>
                </c:pt>
                <c:pt idx="8569">
                  <c:v>440</c:v>
                </c:pt>
                <c:pt idx="8570">
                  <c:v>440</c:v>
                </c:pt>
                <c:pt idx="8571">
                  <c:v>440</c:v>
                </c:pt>
                <c:pt idx="8572">
                  <c:v>440</c:v>
                </c:pt>
                <c:pt idx="8573">
                  <c:v>440</c:v>
                </c:pt>
                <c:pt idx="8574">
                  <c:v>440</c:v>
                </c:pt>
                <c:pt idx="8575">
                  <c:v>440</c:v>
                </c:pt>
                <c:pt idx="8576">
                  <c:v>440</c:v>
                </c:pt>
                <c:pt idx="8577">
                  <c:v>440</c:v>
                </c:pt>
                <c:pt idx="8578">
                  <c:v>440</c:v>
                </c:pt>
                <c:pt idx="8579">
                  <c:v>440</c:v>
                </c:pt>
                <c:pt idx="8580">
                  <c:v>440</c:v>
                </c:pt>
                <c:pt idx="8581">
                  <c:v>440</c:v>
                </c:pt>
                <c:pt idx="8582">
                  <c:v>440</c:v>
                </c:pt>
                <c:pt idx="8583">
                  <c:v>440</c:v>
                </c:pt>
                <c:pt idx="8584">
                  <c:v>440</c:v>
                </c:pt>
                <c:pt idx="8585">
                  <c:v>440</c:v>
                </c:pt>
                <c:pt idx="8586">
                  <c:v>440</c:v>
                </c:pt>
                <c:pt idx="8587">
                  <c:v>440</c:v>
                </c:pt>
                <c:pt idx="8588">
                  <c:v>440</c:v>
                </c:pt>
                <c:pt idx="8589">
                  <c:v>440</c:v>
                </c:pt>
                <c:pt idx="8590">
                  <c:v>440</c:v>
                </c:pt>
                <c:pt idx="8591">
                  <c:v>440</c:v>
                </c:pt>
                <c:pt idx="8592">
                  <c:v>440</c:v>
                </c:pt>
                <c:pt idx="8593">
                  <c:v>440</c:v>
                </c:pt>
                <c:pt idx="8594">
                  <c:v>440</c:v>
                </c:pt>
                <c:pt idx="8595">
                  <c:v>440</c:v>
                </c:pt>
                <c:pt idx="8596">
                  <c:v>440</c:v>
                </c:pt>
                <c:pt idx="8597">
                  <c:v>440</c:v>
                </c:pt>
                <c:pt idx="8598">
                  <c:v>440</c:v>
                </c:pt>
                <c:pt idx="8599">
                  <c:v>440</c:v>
                </c:pt>
                <c:pt idx="8600">
                  <c:v>440</c:v>
                </c:pt>
                <c:pt idx="8601">
                  <c:v>440</c:v>
                </c:pt>
                <c:pt idx="8602">
                  <c:v>440</c:v>
                </c:pt>
                <c:pt idx="8603">
                  <c:v>440</c:v>
                </c:pt>
                <c:pt idx="8604">
                  <c:v>440</c:v>
                </c:pt>
                <c:pt idx="8605">
                  <c:v>440</c:v>
                </c:pt>
                <c:pt idx="8606">
                  <c:v>440</c:v>
                </c:pt>
                <c:pt idx="8607">
                  <c:v>440</c:v>
                </c:pt>
                <c:pt idx="8608">
                  <c:v>440</c:v>
                </c:pt>
                <c:pt idx="8609">
                  <c:v>440</c:v>
                </c:pt>
                <c:pt idx="8610">
                  <c:v>440</c:v>
                </c:pt>
                <c:pt idx="8611">
                  <c:v>440</c:v>
                </c:pt>
                <c:pt idx="8612">
                  <c:v>440</c:v>
                </c:pt>
                <c:pt idx="8613">
                  <c:v>440</c:v>
                </c:pt>
                <c:pt idx="8614">
                  <c:v>440</c:v>
                </c:pt>
                <c:pt idx="8615">
                  <c:v>440</c:v>
                </c:pt>
                <c:pt idx="8616">
                  <c:v>440</c:v>
                </c:pt>
                <c:pt idx="8617">
                  <c:v>440</c:v>
                </c:pt>
                <c:pt idx="8618">
                  <c:v>440</c:v>
                </c:pt>
                <c:pt idx="8619">
                  <c:v>440</c:v>
                </c:pt>
                <c:pt idx="8620">
                  <c:v>440</c:v>
                </c:pt>
                <c:pt idx="8621">
                  <c:v>440</c:v>
                </c:pt>
                <c:pt idx="8622">
                  <c:v>440</c:v>
                </c:pt>
                <c:pt idx="8623">
                  <c:v>440</c:v>
                </c:pt>
                <c:pt idx="8624">
                  <c:v>440</c:v>
                </c:pt>
                <c:pt idx="8625">
                  <c:v>440</c:v>
                </c:pt>
                <c:pt idx="8626">
                  <c:v>440</c:v>
                </c:pt>
                <c:pt idx="8627">
                  <c:v>440</c:v>
                </c:pt>
                <c:pt idx="8628">
                  <c:v>440</c:v>
                </c:pt>
                <c:pt idx="8629">
                  <c:v>440</c:v>
                </c:pt>
                <c:pt idx="8630">
                  <c:v>440</c:v>
                </c:pt>
                <c:pt idx="8631">
                  <c:v>440</c:v>
                </c:pt>
                <c:pt idx="8632">
                  <c:v>440</c:v>
                </c:pt>
                <c:pt idx="8633">
                  <c:v>440</c:v>
                </c:pt>
                <c:pt idx="8634">
                  <c:v>440</c:v>
                </c:pt>
                <c:pt idx="8635">
                  <c:v>440</c:v>
                </c:pt>
                <c:pt idx="8636">
                  <c:v>440</c:v>
                </c:pt>
                <c:pt idx="8637">
                  <c:v>440</c:v>
                </c:pt>
                <c:pt idx="8638">
                  <c:v>440</c:v>
                </c:pt>
                <c:pt idx="8639">
                  <c:v>440</c:v>
                </c:pt>
                <c:pt idx="8640">
                  <c:v>440</c:v>
                </c:pt>
                <c:pt idx="8641">
                  <c:v>440</c:v>
                </c:pt>
                <c:pt idx="8642">
                  <c:v>440</c:v>
                </c:pt>
                <c:pt idx="8643">
                  <c:v>440</c:v>
                </c:pt>
                <c:pt idx="8644">
                  <c:v>440</c:v>
                </c:pt>
                <c:pt idx="8645">
                  <c:v>440</c:v>
                </c:pt>
                <c:pt idx="8646">
                  <c:v>440</c:v>
                </c:pt>
                <c:pt idx="8647">
                  <c:v>440</c:v>
                </c:pt>
                <c:pt idx="8648">
                  <c:v>440</c:v>
                </c:pt>
                <c:pt idx="8649">
                  <c:v>440</c:v>
                </c:pt>
                <c:pt idx="8650">
                  <c:v>440</c:v>
                </c:pt>
                <c:pt idx="8651">
                  <c:v>440</c:v>
                </c:pt>
                <c:pt idx="8652">
                  <c:v>440</c:v>
                </c:pt>
                <c:pt idx="8653">
                  <c:v>440</c:v>
                </c:pt>
                <c:pt idx="8654">
                  <c:v>440</c:v>
                </c:pt>
                <c:pt idx="8655">
                  <c:v>440</c:v>
                </c:pt>
                <c:pt idx="8656">
                  <c:v>440</c:v>
                </c:pt>
                <c:pt idx="8657">
                  <c:v>440</c:v>
                </c:pt>
                <c:pt idx="8658">
                  <c:v>440</c:v>
                </c:pt>
                <c:pt idx="8659">
                  <c:v>440</c:v>
                </c:pt>
                <c:pt idx="8660">
                  <c:v>440</c:v>
                </c:pt>
                <c:pt idx="8661">
                  <c:v>440</c:v>
                </c:pt>
                <c:pt idx="8662">
                  <c:v>440</c:v>
                </c:pt>
                <c:pt idx="8663">
                  <c:v>440</c:v>
                </c:pt>
                <c:pt idx="8664">
                  <c:v>440</c:v>
                </c:pt>
                <c:pt idx="8665">
                  <c:v>440</c:v>
                </c:pt>
                <c:pt idx="8666">
                  <c:v>440</c:v>
                </c:pt>
                <c:pt idx="8667">
                  <c:v>440</c:v>
                </c:pt>
                <c:pt idx="8668">
                  <c:v>440</c:v>
                </c:pt>
                <c:pt idx="8669">
                  <c:v>440</c:v>
                </c:pt>
                <c:pt idx="8670">
                  <c:v>440</c:v>
                </c:pt>
                <c:pt idx="8671">
                  <c:v>440</c:v>
                </c:pt>
                <c:pt idx="8672">
                  <c:v>440</c:v>
                </c:pt>
                <c:pt idx="8673">
                  <c:v>440</c:v>
                </c:pt>
                <c:pt idx="8674">
                  <c:v>440</c:v>
                </c:pt>
                <c:pt idx="8675">
                  <c:v>440</c:v>
                </c:pt>
                <c:pt idx="8676">
                  <c:v>440</c:v>
                </c:pt>
                <c:pt idx="8677">
                  <c:v>440</c:v>
                </c:pt>
                <c:pt idx="8678">
                  <c:v>440</c:v>
                </c:pt>
                <c:pt idx="8679">
                  <c:v>440</c:v>
                </c:pt>
                <c:pt idx="8680">
                  <c:v>440</c:v>
                </c:pt>
                <c:pt idx="8681">
                  <c:v>440</c:v>
                </c:pt>
                <c:pt idx="8682">
                  <c:v>440</c:v>
                </c:pt>
                <c:pt idx="8683">
                  <c:v>440</c:v>
                </c:pt>
                <c:pt idx="8684">
                  <c:v>440</c:v>
                </c:pt>
                <c:pt idx="8685">
                  <c:v>440</c:v>
                </c:pt>
                <c:pt idx="8686">
                  <c:v>440</c:v>
                </c:pt>
                <c:pt idx="8687">
                  <c:v>440</c:v>
                </c:pt>
                <c:pt idx="8688">
                  <c:v>440</c:v>
                </c:pt>
                <c:pt idx="8689">
                  <c:v>440</c:v>
                </c:pt>
                <c:pt idx="8690">
                  <c:v>440</c:v>
                </c:pt>
                <c:pt idx="8691">
                  <c:v>440</c:v>
                </c:pt>
                <c:pt idx="8692">
                  <c:v>440</c:v>
                </c:pt>
                <c:pt idx="8693">
                  <c:v>440</c:v>
                </c:pt>
                <c:pt idx="8694">
                  <c:v>440</c:v>
                </c:pt>
                <c:pt idx="8695">
                  <c:v>440</c:v>
                </c:pt>
                <c:pt idx="8696">
                  <c:v>440</c:v>
                </c:pt>
                <c:pt idx="8697">
                  <c:v>440</c:v>
                </c:pt>
                <c:pt idx="8698">
                  <c:v>440</c:v>
                </c:pt>
                <c:pt idx="8699">
                  <c:v>440</c:v>
                </c:pt>
                <c:pt idx="8700">
                  <c:v>440</c:v>
                </c:pt>
                <c:pt idx="8701">
                  <c:v>440</c:v>
                </c:pt>
                <c:pt idx="8702">
                  <c:v>440</c:v>
                </c:pt>
                <c:pt idx="8703">
                  <c:v>440</c:v>
                </c:pt>
                <c:pt idx="8704">
                  <c:v>440</c:v>
                </c:pt>
                <c:pt idx="8705">
                  <c:v>440</c:v>
                </c:pt>
                <c:pt idx="8706">
                  <c:v>440</c:v>
                </c:pt>
                <c:pt idx="8707">
                  <c:v>440</c:v>
                </c:pt>
                <c:pt idx="8708">
                  <c:v>440</c:v>
                </c:pt>
                <c:pt idx="8709">
                  <c:v>440</c:v>
                </c:pt>
                <c:pt idx="8710">
                  <c:v>440</c:v>
                </c:pt>
                <c:pt idx="8711">
                  <c:v>440</c:v>
                </c:pt>
                <c:pt idx="8712">
                  <c:v>440</c:v>
                </c:pt>
                <c:pt idx="8713">
                  <c:v>440</c:v>
                </c:pt>
                <c:pt idx="8714">
                  <c:v>440</c:v>
                </c:pt>
                <c:pt idx="8715">
                  <c:v>440</c:v>
                </c:pt>
                <c:pt idx="8716">
                  <c:v>440</c:v>
                </c:pt>
                <c:pt idx="8717">
                  <c:v>440</c:v>
                </c:pt>
                <c:pt idx="8718">
                  <c:v>440</c:v>
                </c:pt>
                <c:pt idx="8719">
                  <c:v>440</c:v>
                </c:pt>
                <c:pt idx="8720">
                  <c:v>440</c:v>
                </c:pt>
                <c:pt idx="8721">
                  <c:v>440</c:v>
                </c:pt>
                <c:pt idx="8722">
                  <c:v>440</c:v>
                </c:pt>
                <c:pt idx="8723">
                  <c:v>440</c:v>
                </c:pt>
                <c:pt idx="8724">
                  <c:v>440</c:v>
                </c:pt>
                <c:pt idx="8725">
                  <c:v>440</c:v>
                </c:pt>
                <c:pt idx="8726">
                  <c:v>440</c:v>
                </c:pt>
                <c:pt idx="8727">
                  <c:v>440</c:v>
                </c:pt>
                <c:pt idx="8728">
                  <c:v>440</c:v>
                </c:pt>
                <c:pt idx="8729">
                  <c:v>440</c:v>
                </c:pt>
                <c:pt idx="8730">
                  <c:v>440</c:v>
                </c:pt>
                <c:pt idx="8731">
                  <c:v>440</c:v>
                </c:pt>
                <c:pt idx="8732">
                  <c:v>440</c:v>
                </c:pt>
                <c:pt idx="8733">
                  <c:v>440</c:v>
                </c:pt>
                <c:pt idx="8734">
                  <c:v>440</c:v>
                </c:pt>
                <c:pt idx="8735">
                  <c:v>440</c:v>
                </c:pt>
                <c:pt idx="8736">
                  <c:v>440</c:v>
                </c:pt>
                <c:pt idx="8737">
                  <c:v>440</c:v>
                </c:pt>
                <c:pt idx="8738">
                  <c:v>440</c:v>
                </c:pt>
                <c:pt idx="8739">
                  <c:v>440</c:v>
                </c:pt>
                <c:pt idx="8740">
                  <c:v>440</c:v>
                </c:pt>
                <c:pt idx="8741">
                  <c:v>440</c:v>
                </c:pt>
                <c:pt idx="8742">
                  <c:v>440</c:v>
                </c:pt>
                <c:pt idx="8743">
                  <c:v>440</c:v>
                </c:pt>
                <c:pt idx="8744">
                  <c:v>440</c:v>
                </c:pt>
                <c:pt idx="8745">
                  <c:v>440</c:v>
                </c:pt>
                <c:pt idx="8746">
                  <c:v>440</c:v>
                </c:pt>
                <c:pt idx="8747">
                  <c:v>440</c:v>
                </c:pt>
                <c:pt idx="8748">
                  <c:v>440</c:v>
                </c:pt>
                <c:pt idx="8749">
                  <c:v>440</c:v>
                </c:pt>
                <c:pt idx="8750">
                  <c:v>440</c:v>
                </c:pt>
                <c:pt idx="8751">
                  <c:v>440</c:v>
                </c:pt>
                <c:pt idx="8752">
                  <c:v>440</c:v>
                </c:pt>
                <c:pt idx="8753">
                  <c:v>440</c:v>
                </c:pt>
                <c:pt idx="8754">
                  <c:v>440</c:v>
                </c:pt>
                <c:pt idx="8755">
                  <c:v>440</c:v>
                </c:pt>
                <c:pt idx="8756">
                  <c:v>440</c:v>
                </c:pt>
                <c:pt idx="8757">
                  <c:v>440</c:v>
                </c:pt>
                <c:pt idx="8758">
                  <c:v>440</c:v>
                </c:pt>
                <c:pt idx="8759">
                  <c:v>440</c:v>
                </c:pt>
                <c:pt idx="8760">
                  <c:v>440</c:v>
                </c:pt>
                <c:pt idx="8761">
                  <c:v>440</c:v>
                </c:pt>
                <c:pt idx="8762">
                  <c:v>440</c:v>
                </c:pt>
                <c:pt idx="8763">
                  <c:v>440</c:v>
                </c:pt>
                <c:pt idx="8764">
                  <c:v>440</c:v>
                </c:pt>
                <c:pt idx="8765">
                  <c:v>440</c:v>
                </c:pt>
                <c:pt idx="8766">
                  <c:v>440</c:v>
                </c:pt>
                <c:pt idx="8767">
                  <c:v>440</c:v>
                </c:pt>
                <c:pt idx="8768">
                  <c:v>440</c:v>
                </c:pt>
                <c:pt idx="8769">
                  <c:v>440</c:v>
                </c:pt>
                <c:pt idx="8770">
                  <c:v>440</c:v>
                </c:pt>
                <c:pt idx="8771">
                  <c:v>440</c:v>
                </c:pt>
                <c:pt idx="8772">
                  <c:v>440</c:v>
                </c:pt>
                <c:pt idx="8773">
                  <c:v>440</c:v>
                </c:pt>
                <c:pt idx="8774">
                  <c:v>440</c:v>
                </c:pt>
                <c:pt idx="8775">
                  <c:v>440</c:v>
                </c:pt>
                <c:pt idx="8776">
                  <c:v>440</c:v>
                </c:pt>
                <c:pt idx="8777">
                  <c:v>440</c:v>
                </c:pt>
                <c:pt idx="8778">
                  <c:v>440</c:v>
                </c:pt>
                <c:pt idx="8779">
                  <c:v>440</c:v>
                </c:pt>
                <c:pt idx="8780">
                  <c:v>440</c:v>
                </c:pt>
                <c:pt idx="8781">
                  <c:v>440</c:v>
                </c:pt>
                <c:pt idx="8782">
                  <c:v>440</c:v>
                </c:pt>
                <c:pt idx="8783">
                  <c:v>440</c:v>
                </c:pt>
                <c:pt idx="8784">
                  <c:v>440</c:v>
                </c:pt>
                <c:pt idx="8785">
                  <c:v>440</c:v>
                </c:pt>
                <c:pt idx="8786">
                  <c:v>440</c:v>
                </c:pt>
                <c:pt idx="8787">
                  <c:v>440</c:v>
                </c:pt>
                <c:pt idx="8788">
                  <c:v>440</c:v>
                </c:pt>
                <c:pt idx="8789">
                  <c:v>440</c:v>
                </c:pt>
                <c:pt idx="8790">
                  <c:v>440</c:v>
                </c:pt>
                <c:pt idx="8791">
                  <c:v>440</c:v>
                </c:pt>
                <c:pt idx="8792">
                  <c:v>440</c:v>
                </c:pt>
                <c:pt idx="8793">
                  <c:v>440</c:v>
                </c:pt>
                <c:pt idx="8794">
                  <c:v>440</c:v>
                </c:pt>
                <c:pt idx="8795">
                  <c:v>440</c:v>
                </c:pt>
                <c:pt idx="8796">
                  <c:v>440</c:v>
                </c:pt>
                <c:pt idx="8797">
                  <c:v>440</c:v>
                </c:pt>
                <c:pt idx="8798">
                  <c:v>440</c:v>
                </c:pt>
                <c:pt idx="8799">
                  <c:v>440</c:v>
                </c:pt>
                <c:pt idx="8800">
                  <c:v>440</c:v>
                </c:pt>
                <c:pt idx="8801">
                  <c:v>440</c:v>
                </c:pt>
                <c:pt idx="8802">
                  <c:v>440</c:v>
                </c:pt>
                <c:pt idx="8803">
                  <c:v>440</c:v>
                </c:pt>
                <c:pt idx="8804">
                  <c:v>440</c:v>
                </c:pt>
                <c:pt idx="8805">
                  <c:v>440</c:v>
                </c:pt>
                <c:pt idx="8806">
                  <c:v>440</c:v>
                </c:pt>
                <c:pt idx="8807">
                  <c:v>440</c:v>
                </c:pt>
                <c:pt idx="8808">
                  <c:v>440</c:v>
                </c:pt>
                <c:pt idx="8809">
                  <c:v>440</c:v>
                </c:pt>
                <c:pt idx="8810">
                  <c:v>440</c:v>
                </c:pt>
                <c:pt idx="8811">
                  <c:v>440</c:v>
                </c:pt>
                <c:pt idx="8812">
                  <c:v>440</c:v>
                </c:pt>
                <c:pt idx="8813">
                  <c:v>440</c:v>
                </c:pt>
                <c:pt idx="8814">
                  <c:v>440</c:v>
                </c:pt>
                <c:pt idx="8815">
                  <c:v>440</c:v>
                </c:pt>
                <c:pt idx="8816">
                  <c:v>440</c:v>
                </c:pt>
                <c:pt idx="8817">
                  <c:v>440</c:v>
                </c:pt>
                <c:pt idx="8818">
                  <c:v>440</c:v>
                </c:pt>
                <c:pt idx="8819">
                  <c:v>440</c:v>
                </c:pt>
                <c:pt idx="8820">
                  <c:v>440</c:v>
                </c:pt>
                <c:pt idx="8821">
                  <c:v>440</c:v>
                </c:pt>
                <c:pt idx="8822">
                  <c:v>440</c:v>
                </c:pt>
                <c:pt idx="8823">
                  <c:v>440</c:v>
                </c:pt>
                <c:pt idx="8824">
                  <c:v>440</c:v>
                </c:pt>
                <c:pt idx="8825">
                  <c:v>440</c:v>
                </c:pt>
                <c:pt idx="8826">
                  <c:v>440</c:v>
                </c:pt>
                <c:pt idx="8827">
                  <c:v>440</c:v>
                </c:pt>
                <c:pt idx="8828">
                  <c:v>440</c:v>
                </c:pt>
                <c:pt idx="8829">
                  <c:v>440</c:v>
                </c:pt>
                <c:pt idx="8830">
                  <c:v>440</c:v>
                </c:pt>
                <c:pt idx="8831">
                  <c:v>440</c:v>
                </c:pt>
                <c:pt idx="8832">
                  <c:v>440</c:v>
                </c:pt>
                <c:pt idx="8833">
                  <c:v>440</c:v>
                </c:pt>
                <c:pt idx="8834">
                  <c:v>440</c:v>
                </c:pt>
                <c:pt idx="8835">
                  <c:v>440</c:v>
                </c:pt>
                <c:pt idx="8836">
                  <c:v>440</c:v>
                </c:pt>
                <c:pt idx="8837">
                  <c:v>440</c:v>
                </c:pt>
                <c:pt idx="8838">
                  <c:v>440</c:v>
                </c:pt>
                <c:pt idx="8839">
                  <c:v>440</c:v>
                </c:pt>
                <c:pt idx="8840">
                  <c:v>440</c:v>
                </c:pt>
                <c:pt idx="8841">
                  <c:v>440</c:v>
                </c:pt>
                <c:pt idx="8842">
                  <c:v>440</c:v>
                </c:pt>
                <c:pt idx="8843">
                  <c:v>440</c:v>
                </c:pt>
                <c:pt idx="8844">
                  <c:v>440</c:v>
                </c:pt>
                <c:pt idx="8845">
                  <c:v>440</c:v>
                </c:pt>
                <c:pt idx="8846">
                  <c:v>440</c:v>
                </c:pt>
                <c:pt idx="8847">
                  <c:v>440</c:v>
                </c:pt>
                <c:pt idx="8848">
                  <c:v>440</c:v>
                </c:pt>
                <c:pt idx="8849">
                  <c:v>440</c:v>
                </c:pt>
                <c:pt idx="8850">
                  <c:v>440</c:v>
                </c:pt>
                <c:pt idx="8851">
                  <c:v>440</c:v>
                </c:pt>
                <c:pt idx="8852">
                  <c:v>440</c:v>
                </c:pt>
                <c:pt idx="8853">
                  <c:v>440</c:v>
                </c:pt>
                <c:pt idx="8854">
                  <c:v>440</c:v>
                </c:pt>
                <c:pt idx="8855">
                  <c:v>440</c:v>
                </c:pt>
                <c:pt idx="8856">
                  <c:v>440</c:v>
                </c:pt>
                <c:pt idx="8857">
                  <c:v>440</c:v>
                </c:pt>
                <c:pt idx="8858">
                  <c:v>440</c:v>
                </c:pt>
                <c:pt idx="8859">
                  <c:v>440</c:v>
                </c:pt>
                <c:pt idx="8860">
                  <c:v>440</c:v>
                </c:pt>
                <c:pt idx="8861">
                  <c:v>440</c:v>
                </c:pt>
                <c:pt idx="8862">
                  <c:v>440</c:v>
                </c:pt>
                <c:pt idx="8863">
                  <c:v>440</c:v>
                </c:pt>
                <c:pt idx="8864">
                  <c:v>440</c:v>
                </c:pt>
                <c:pt idx="8865">
                  <c:v>440</c:v>
                </c:pt>
                <c:pt idx="8866">
                  <c:v>440</c:v>
                </c:pt>
                <c:pt idx="8867">
                  <c:v>440</c:v>
                </c:pt>
                <c:pt idx="8868">
                  <c:v>440</c:v>
                </c:pt>
                <c:pt idx="8869">
                  <c:v>440</c:v>
                </c:pt>
                <c:pt idx="8870">
                  <c:v>440</c:v>
                </c:pt>
                <c:pt idx="8871">
                  <c:v>440</c:v>
                </c:pt>
                <c:pt idx="8872">
                  <c:v>440</c:v>
                </c:pt>
                <c:pt idx="8873">
                  <c:v>440</c:v>
                </c:pt>
                <c:pt idx="8874">
                  <c:v>440</c:v>
                </c:pt>
                <c:pt idx="8875">
                  <c:v>440</c:v>
                </c:pt>
                <c:pt idx="8876">
                  <c:v>440</c:v>
                </c:pt>
                <c:pt idx="8877">
                  <c:v>440</c:v>
                </c:pt>
                <c:pt idx="8878">
                  <c:v>440</c:v>
                </c:pt>
                <c:pt idx="8879">
                  <c:v>440</c:v>
                </c:pt>
                <c:pt idx="8880">
                  <c:v>440</c:v>
                </c:pt>
                <c:pt idx="8881">
                  <c:v>440</c:v>
                </c:pt>
                <c:pt idx="8882">
                  <c:v>440</c:v>
                </c:pt>
                <c:pt idx="8883">
                  <c:v>440</c:v>
                </c:pt>
                <c:pt idx="8884">
                  <c:v>440</c:v>
                </c:pt>
                <c:pt idx="8885">
                  <c:v>440</c:v>
                </c:pt>
                <c:pt idx="8886">
                  <c:v>440</c:v>
                </c:pt>
                <c:pt idx="8887">
                  <c:v>440</c:v>
                </c:pt>
                <c:pt idx="8888">
                  <c:v>440</c:v>
                </c:pt>
                <c:pt idx="8889">
                  <c:v>440</c:v>
                </c:pt>
                <c:pt idx="8890">
                  <c:v>440</c:v>
                </c:pt>
                <c:pt idx="8891">
                  <c:v>440</c:v>
                </c:pt>
                <c:pt idx="8892">
                  <c:v>440</c:v>
                </c:pt>
                <c:pt idx="8893">
                  <c:v>440</c:v>
                </c:pt>
                <c:pt idx="8894">
                  <c:v>440</c:v>
                </c:pt>
                <c:pt idx="8895">
                  <c:v>440</c:v>
                </c:pt>
                <c:pt idx="8896">
                  <c:v>440</c:v>
                </c:pt>
                <c:pt idx="8897">
                  <c:v>440</c:v>
                </c:pt>
                <c:pt idx="8898">
                  <c:v>440</c:v>
                </c:pt>
                <c:pt idx="8899">
                  <c:v>440</c:v>
                </c:pt>
                <c:pt idx="8900">
                  <c:v>440</c:v>
                </c:pt>
                <c:pt idx="8901">
                  <c:v>440</c:v>
                </c:pt>
                <c:pt idx="8902">
                  <c:v>440</c:v>
                </c:pt>
                <c:pt idx="8903">
                  <c:v>440</c:v>
                </c:pt>
                <c:pt idx="8904">
                  <c:v>440</c:v>
                </c:pt>
                <c:pt idx="8905">
                  <c:v>440</c:v>
                </c:pt>
                <c:pt idx="8906">
                  <c:v>440</c:v>
                </c:pt>
                <c:pt idx="8907">
                  <c:v>440</c:v>
                </c:pt>
                <c:pt idx="8908">
                  <c:v>440</c:v>
                </c:pt>
                <c:pt idx="8909">
                  <c:v>440</c:v>
                </c:pt>
                <c:pt idx="8910">
                  <c:v>440</c:v>
                </c:pt>
                <c:pt idx="8911">
                  <c:v>440</c:v>
                </c:pt>
                <c:pt idx="8912">
                  <c:v>440</c:v>
                </c:pt>
                <c:pt idx="8913">
                  <c:v>440</c:v>
                </c:pt>
                <c:pt idx="8914">
                  <c:v>440</c:v>
                </c:pt>
                <c:pt idx="8915">
                  <c:v>440</c:v>
                </c:pt>
                <c:pt idx="8916">
                  <c:v>440</c:v>
                </c:pt>
                <c:pt idx="8917">
                  <c:v>440</c:v>
                </c:pt>
                <c:pt idx="8918">
                  <c:v>440</c:v>
                </c:pt>
                <c:pt idx="8919">
                  <c:v>440</c:v>
                </c:pt>
                <c:pt idx="8920">
                  <c:v>440</c:v>
                </c:pt>
                <c:pt idx="8921">
                  <c:v>440</c:v>
                </c:pt>
                <c:pt idx="8922">
                  <c:v>440</c:v>
                </c:pt>
                <c:pt idx="8923">
                  <c:v>440</c:v>
                </c:pt>
                <c:pt idx="8924">
                  <c:v>440</c:v>
                </c:pt>
                <c:pt idx="8925">
                  <c:v>440</c:v>
                </c:pt>
                <c:pt idx="8926">
                  <c:v>440</c:v>
                </c:pt>
                <c:pt idx="8927">
                  <c:v>440</c:v>
                </c:pt>
                <c:pt idx="8928">
                  <c:v>440</c:v>
                </c:pt>
                <c:pt idx="8929">
                  <c:v>440</c:v>
                </c:pt>
                <c:pt idx="8930">
                  <c:v>440</c:v>
                </c:pt>
                <c:pt idx="8931">
                  <c:v>440</c:v>
                </c:pt>
                <c:pt idx="8932">
                  <c:v>440</c:v>
                </c:pt>
                <c:pt idx="8933">
                  <c:v>440</c:v>
                </c:pt>
                <c:pt idx="8934">
                  <c:v>440</c:v>
                </c:pt>
                <c:pt idx="8935">
                  <c:v>440</c:v>
                </c:pt>
                <c:pt idx="8936">
                  <c:v>440</c:v>
                </c:pt>
                <c:pt idx="8937">
                  <c:v>440</c:v>
                </c:pt>
                <c:pt idx="8938">
                  <c:v>440</c:v>
                </c:pt>
                <c:pt idx="8939">
                  <c:v>440</c:v>
                </c:pt>
                <c:pt idx="8940">
                  <c:v>440</c:v>
                </c:pt>
                <c:pt idx="8941">
                  <c:v>440</c:v>
                </c:pt>
                <c:pt idx="8942">
                  <c:v>440</c:v>
                </c:pt>
                <c:pt idx="8943">
                  <c:v>440</c:v>
                </c:pt>
                <c:pt idx="8944">
                  <c:v>440</c:v>
                </c:pt>
                <c:pt idx="8945">
                  <c:v>440</c:v>
                </c:pt>
                <c:pt idx="8946">
                  <c:v>440</c:v>
                </c:pt>
                <c:pt idx="8947">
                  <c:v>440</c:v>
                </c:pt>
                <c:pt idx="8948">
                  <c:v>440</c:v>
                </c:pt>
                <c:pt idx="8949">
                  <c:v>440</c:v>
                </c:pt>
                <c:pt idx="8950">
                  <c:v>440</c:v>
                </c:pt>
                <c:pt idx="8951">
                  <c:v>440</c:v>
                </c:pt>
                <c:pt idx="8952">
                  <c:v>440</c:v>
                </c:pt>
                <c:pt idx="8953">
                  <c:v>440</c:v>
                </c:pt>
                <c:pt idx="8954">
                  <c:v>440</c:v>
                </c:pt>
                <c:pt idx="8955">
                  <c:v>440</c:v>
                </c:pt>
                <c:pt idx="8956">
                  <c:v>440</c:v>
                </c:pt>
                <c:pt idx="8957">
                  <c:v>440</c:v>
                </c:pt>
                <c:pt idx="8958">
                  <c:v>440</c:v>
                </c:pt>
                <c:pt idx="8959">
                  <c:v>440</c:v>
                </c:pt>
                <c:pt idx="8960">
                  <c:v>440</c:v>
                </c:pt>
                <c:pt idx="8961">
                  <c:v>440</c:v>
                </c:pt>
                <c:pt idx="8962">
                  <c:v>440</c:v>
                </c:pt>
                <c:pt idx="8963">
                  <c:v>440</c:v>
                </c:pt>
                <c:pt idx="8964">
                  <c:v>440</c:v>
                </c:pt>
                <c:pt idx="8965">
                  <c:v>440</c:v>
                </c:pt>
                <c:pt idx="8966">
                  <c:v>440</c:v>
                </c:pt>
                <c:pt idx="8967">
                  <c:v>440</c:v>
                </c:pt>
                <c:pt idx="8968">
                  <c:v>440</c:v>
                </c:pt>
                <c:pt idx="8969">
                  <c:v>440</c:v>
                </c:pt>
                <c:pt idx="8970">
                  <c:v>440</c:v>
                </c:pt>
                <c:pt idx="8971">
                  <c:v>440</c:v>
                </c:pt>
                <c:pt idx="8972">
                  <c:v>440</c:v>
                </c:pt>
                <c:pt idx="8973">
                  <c:v>440</c:v>
                </c:pt>
                <c:pt idx="8974">
                  <c:v>440</c:v>
                </c:pt>
                <c:pt idx="8975">
                  <c:v>440</c:v>
                </c:pt>
                <c:pt idx="8976">
                  <c:v>440</c:v>
                </c:pt>
                <c:pt idx="8977">
                  <c:v>440</c:v>
                </c:pt>
                <c:pt idx="8978">
                  <c:v>440</c:v>
                </c:pt>
                <c:pt idx="8979">
                  <c:v>440</c:v>
                </c:pt>
                <c:pt idx="8980">
                  <c:v>440</c:v>
                </c:pt>
                <c:pt idx="8981">
                  <c:v>440</c:v>
                </c:pt>
                <c:pt idx="8982">
                  <c:v>440</c:v>
                </c:pt>
                <c:pt idx="8983">
                  <c:v>440</c:v>
                </c:pt>
                <c:pt idx="8984">
                  <c:v>440</c:v>
                </c:pt>
                <c:pt idx="8985">
                  <c:v>440</c:v>
                </c:pt>
                <c:pt idx="8986">
                  <c:v>440</c:v>
                </c:pt>
                <c:pt idx="8987">
                  <c:v>440</c:v>
                </c:pt>
                <c:pt idx="8988">
                  <c:v>440</c:v>
                </c:pt>
                <c:pt idx="8989">
                  <c:v>440</c:v>
                </c:pt>
                <c:pt idx="8990">
                  <c:v>440</c:v>
                </c:pt>
                <c:pt idx="8991">
                  <c:v>440</c:v>
                </c:pt>
                <c:pt idx="8992">
                  <c:v>440</c:v>
                </c:pt>
                <c:pt idx="8993">
                  <c:v>440</c:v>
                </c:pt>
                <c:pt idx="8994">
                  <c:v>440</c:v>
                </c:pt>
                <c:pt idx="8995">
                  <c:v>440</c:v>
                </c:pt>
                <c:pt idx="8996">
                  <c:v>440</c:v>
                </c:pt>
                <c:pt idx="8997">
                  <c:v>440</c:v>
                </c:pt>
                <c:pt idx="8998">
                  <c:v>440</c:v>
                </c:pt>
                <c:pt idx="8999">
                  <c:v>440</c:v>
                </c:pt>
                <c:pt idx="9000">
                  <c:v>440</c:v>
                </c:pt>
                <c:pt idx="9001">
                  <c:v>440</c:v>
                </c:pt>
                <c:pt idx="9002">
                  <c:v>440</c:v>
                </c:pt>
                <c:pt idx="9003">
                  <c:v>440</c:v>
                </c:pt>
                <c:pt idx="9004">
                  <c:v>440</c:v>
                </c:pt>
                <c:pt idx="9005">
                  <c:v>440</c:v>
                </c:pt>
                <c:pt idx="9006">
                  <c:v>440</c:v>
                </c:pt>
                <c:pt idx="9007">
                  <c:v>440</c:v>
                </c:pt>
                <c:pt idx="9008">
                  <c:v>440</c:v>
                </c:pt>
                <c:pt idx="9009">
                  <c:v>440</c:v>
                </c:pt>
                <c:pt idx="9010">
                  <c:v>440</c:v>
                </c:pt>
                <c:pt idx="9011">
                  <c:v>440</c:v>
                </c:pt>
                <c:pt idx="9012">
                  <c:v>440</c:v>
                </c:pt>
                <c:pt idx="9013">
                  <c:v>440</c:v>
                </c:pt>
                <c:pt idx="9014">
                  <c:v>440</c:v>
                </c:pt>
                <c:pt idx="9015">
                  <c:v>440</c:v>
                </c:pt>
                <c:pt idx="9016">
                  <c:v>440</c:v>
                </c:pt>
                <c:pt idx="9017">
                  <c:v>440</c:v>
                </c:pt>
                <c:pt idx="9018">
                  <c:v>440</c:v>
                </c:pt>
                <c:pt idx="9019">
                  <c:v>440</c:v>
                </c:pt>
                <c:pt idx="9020">
                  <c:v>440</c:v>
                </c:pt>
                <c:pt idx="9021">
                  <c:v>440</c:v>
                </c:pt>
                <c:pt idx="9022">
                  <c:v>440</c:v>
                </c:pt>
                <c:pt idx="9023">
                  <c:v>440</c:v>
                </c:pt>
                <c:pt idx="9024">
                  <c:v>440</c:v>
                </c:pt>
                <c:pt idx="9025">
                  <c:v>440</c:v>
                </c:pt>
                <c:pt idx="9026">
                  <c:v>440</c:v>
                </c:pt>
                <c:pt idx="9027">
                  <c:v>440</c:v>
                </c:pt>
                <c:pt idx="9028">
                  <c:v>440</c:v>
                </c:pt>
                <c:pt idx="9029">
                  <c:v>440</c:v>
                </c:pt>
                <c:pt idx="9030">
                  <c:v>440</c:v>
                </c:pt>
                <c:pt idx="9031">
                  <c:v>440</c:v>
                </c:pt>
                <c:pt idx="9032">
                  <c:v>440</c:v>
                </c:pt>
                <c:pt idx="9033">
                  <c:v>440</c:v>
                </c:pt>
                <c:pt idx="9034">
                  <c:v>440</c:v>
                </c:pt>
                <c:pt idx="9035">
                  <c:v>440</c:v>
                </c:pt>
                <c:pt idx="9036">
                  <c:v>440</c:v>
                </c:pt>
                <c:pt idx="9037">
                  <c:v>440</c:v>
                </c:pt>
                <c:pt idx="9038">
                  <c:v>440</c:v>
                </c:pt>
                <c:pt idx="9039">
                  <c:v>440</c:v>
                </c:pt>
                <c:pt idx="9040">
                  <c:v>440</c:v>
                </c:pt>
                <c:pt idx="9041">
                  <c:v>440</c:v>
                </c:pt>
                <c:pt idx="9042">
                  <c:v>440</c:v>
                </c:pt>
                <c:pt idx="9043">
                  <c:v>440</c:v>
                </c:pt>
                <c:pt idx="9044">
                  <c:v>440</c:v>
                </c:pt>
                <c:pt idx="9045">
                  <c:v>440</c:v>
                </c:pt>
                <c:pt idx="9046">
                  <c:v>440</c:v>
                </c:pt>
                <c:pt idx="9047">
                  <c:v>440</c:v>
                </c:pt>
                <c:pt idx="9048">
                  <c:v>440</c:v>
                </c:pt>
                <c:pt idx="9049">
                  <c:v>440</c:v>
                </c:pt>
                <c:pt idx="9050">
                  <c:v>440</c:v>
                </c:pt>
                <c:pt idx="9051">
                  <c:v>440</c:v>
                </c:pt>
                <c:pt idx="9052">
                  <c:v>440</c:v>
                </c:pt>
                <c:pt idx="9053">
                  <c:v>440</c:v>
                </c:pt>
                <c:pt idx="9054">
                  <c:v>440</c:v>
                </c:pt>
                <c:pt idx="9055">
                  <c:v>440</c:v>
                </c:pt>
                <c:pt idx="9056">
                  <c:v>440</c:v>
                </c:pt>
                <c:pt idx="9057">
                  <c:v>440</c:v>
                </c:pt>
                <c:pt idx="9058">
                  <c:v>440</c:v>
                </c:pt>
                <c:pt idx="9059">
                  <c:v>440</c:v>
                </c:pt>
                <c:pt idx="9060">
                  <c:v>440</c:v>
                </c:pt>
                <c:pt idx="9061">
                  <c:v>440</c:v>
                </c:pt>
                <c:pt idx="9062">
                  <c:v>440</c:v>
                </c:pt>
                <c:pt idx="9063">
                  <c:v>440</c:v>
                </c:pt>
                <c:pt idx="9064">
                  <c:v>440</c:v>
                </c:pt>
                <c:pt idx="9065">
                  <c:v>440</c:v>
                </c:pt>
                <c:pt idx="9066">
                  <c:v>440</c:v>
                </c:pt>
                <c:pt idx="9067">
                  <c:v>440</c:v>
                </c:pt>
                <c:pt idx="9068">
                  <c:v>440</c:v>
                </c:pt>
                <c:pt idx="9069">
                  <c:v>440</c:v>
                </c:pt>
                <c:pt idx="9070">
                  <c:v>440</c:v>
                </c:pt>
                <c:pt idx="9071">
                  <c:v>440</c:v>
                </c:pt>
                <c:pt idx="9072">
                  <c:v>440</c:v>
                </c:pt>
                <c:pt idx="9073">
                  <c:v>440</c:v>
                </c:pt>
                <c:pt idx="9074">
                  <c:v>440</c:v>
                </c:pt>
                <c:pt idx="9075">
                  <c:v>440</c:v>
                </c:pt>
                <c:pt idx="9076">
                  <c:v>440</c:v>
                </c:pt>
                <c:pt idx="9077">
                  <c:v>440</c:v>
                </c:pt>
                <c:pt idx="9078">
                  <c:v>440</c:v>
                </c:pt>
                <c:pt idx="9079">
                  <c:v>440</c:v>
                </c:pt>
                <c:pt idx="9080">
                  <c:v>440</c:v>
                </c:pt>
                <c:pt idx="9081">
                  <c:v>440</c:v>
                </c:pt>
                <c:pt idx="9082">
                  <c:v>440</c:v>
                </c:pt>
                <c:pt idx="9083">
                  <c:v>440</c:v>
                </c:pt>
                <c:pt idx="9084">
                  <c:v>440</c:v>
                </c:pt>
                <c:pt idx="9085">
                  <c:v>440</c:v>
                </c:pt>
                <c:pt idx="9086">
                  <c:v>440</c:v>
                </c:pt>
                <c:pt idx="9087">
                  <c:v>440</c:v>
                </c:pt>
                <c:pt idx="9088">
                  <c:v>440</c:v>
                </c:pt>
                <c:pt idx="9089">
                  <c:v>440</c:v>
                </c:pt>
                <c:pt idx="9090">
                  <c:v>440</c:v>
                </c:pt>
                <c:pt idx="9091">
                  <c:v>440</c:v>
                </c:pt>
                <c:pt idx="9092">
                  <c:v>440</c:v>
                </c:pt>
                <c:pt idx="9093">
                  <c:v>440</c:v>
                </c:pt>
                <c:pt idx="9094">
                  <c:v>440</c:v>
                </c:pt>
                <c:pt idx="9095">
                  <c:v>440</c:v>
                </c:pt>
                <c:pt idx="9096">
                  <c:v>440</c:v>
                </c:pt>
                <c:pt idx="9097">
                  <c:v>440</c:v>
                </c:pt>
                <c:pt idx="9098">
                  <c:v>440</c:v>
                </c:pt>
                <c:pt idx="9099">
                  <c:v>440</c:v>
                </c:pt>
                <c:pt idx="9100">
                  <c:v>440</c:v>
                </c:pt>
                <c:pt idx="9101">
                  <c:v>440</c:v>
                </c:pt>
                <c:pt idx="9102">
                  <c:v>440</c:v>
                </c:pt>
                <c:pt idx="9103">
                  <c:v>440</c:v>
                </c:pt>
                <c:pt idx="9104">
                  <c:v>440</c:v>
                </c:pt>
                <c:pt idx="9105">
                  <c:v>440</c:v>
                </c:pt>
                <c:pt idx="9106">
                  <c:v>440</c:v>
                </c:pt>
                <c:pt idx="9107">
                  <c:v>440</c:v>
                </c:pt>
                <c:pt idx="9108">
                  <c:v>440</c:v>
                </c:pt>
                <c:pt idx="9109">
                  <c:v>440</c:v>
                </c:pt>
                <c:pt idx="9110">
                  <c:v>440</c:v>
                </c:pt>
                <c:pt idx="9111">
                  <c:v>440</c:v>
                </c:pt>
                <c:pt idx="9112">
                  <c:v>440</c:v>
                </c:pt>
                <c:pt idx="9113">
                  <c:v>440</c:v>
                </c:pt>
                <c:pt idx="9114">
                  <c:v>440</c:v>
                </c:pt>
                <c:pt idx="9115">
                  <c:v>440</c:v>
                </c:pt>
                <c:pt idx="9116">
                  <c:v>440</c:v>
                </c:pt>
                <c:pt idx="9117">
                  <c:v>440</c:v>
                </c:pt>
                <c:pt idx="9118">
                  <c:v>440</c:v>
                </c:pt>
                <c:pt idx="9119">
                  <c:v>440</c:v>
                </c:pt>
                <c:pt idx="9120">
                  <c:v>440</c:v>
                </c:pt>
                <c:pt idx="9121">
                  <c:v>440</c:v>
                </c:pt>
                <c:pt idx="9122">
                  <c:v>440</c:v>
                </c:pt>
                <c:pt idx="9123">
                  <c:v>440</c:v>
                </c:pt>
                <c:pt idx="9124">
                  <c:v>440</c:v>
                </c:pt>
                <c:pt idx="9125">
                  <c:v>440</c:v>
                </c:pt>
                <c:pt idx="9126">
                  <c:v>440</c:v>
                </c:pt>
                <c:pt idx="9127">
                  <c:v>440</c:v>
                </c:pt>
                <c:pt idx="9128">
                  <c:v>440</c:v>
                </c:pt>
                <c:pt idx="9129">
                  <c:v>440</c:v>
                </c:pt>
                <c:pt idx="9130">
                  <c:v>440</c:v>
                </c:pt>
                <c:pt idx="9131">
                  <c:v>440</c:v>
                </c:pt>
                <c:pt idx="9132">
                  <c:v>440</c:v>
                </c:pt>
                <c:pt idx="9133">
                  <c:v>440</c:v>
                </c:pt>
                <c:pt idx="9134">
                  <c:v>440</c:v>
                </c:pt>
                <c:pt idx="9135">
                  <c:v>440</c:v>
                </c:pt>
                <c:pt idx="9136">
                  <c:v>440</c:v>
                </c:pt>
                <c:pt idx="9137">
                  <c:v>440</c:v>
                </c:pt>
                <c:pt idx="9138">
                  <c:v>440</c:v>
                </c:pt>
                <c:pt idx="9139">
                  <c:v>440</c:v>
                </c:pt>
                <c:pt idx="9140">
                  <c:v>440</c:v>
                </c:pt>
                <c:pt idx="9141">
                  <c:v>440</c:v>
                </c:pt>
                <c:pt idx="9142">
                  <c:v>440</c:v>
                </c:pt>
                <c:pt idx="9143">
                  <c:v>440</c:v>
                </c:pt>
                <c:pt idx="9144">
                  <c:v>440</c:v>
                </c:pt>
                <c:pt idx="9145">
                  <c:v>440</c:v>
                </c:pt>
                <c:pt idx="9146">
                  <c:v>440</c:v>
                </c:pt>
                <c:pt idx="9147">
                  <c:v>440</c:v>
                </c:pt>
                <c:pt idx="9148">
                  <c:v>440</c:v>
                </c:pt>
                <c:pt idx="9149">
                  <c:v>440</c:v>
                </c:pt>
                <c:pt idx="9150">
                  <c:v>440</c:v>
                </c:pt>
                <c:pt idx="9151">
                  <c:v>440</c:v>
                </c:pt>
                <c:pt idx="9152">
                  <c:v>440</c:v>
                </c:pt>
                <c:pt idx="9153">
                  <c:v>440</c:v>
                </c:pt>
                <c:pt idx="9154">
                  <c:v>440</c:v>
                </c:pt>
                <c:pt idx="9155">
                  <c:v>440</c:v>
                </c:pt>
                <c:pt idx="9156">
                  <c:v>440</c:v>
                </c:pt>
                <c:pt idx="9157">
                  <c:v>440</c:v>
                </c:pt>
                <c:pt idx="9158">
                  <c:v>440</c:v>
                </c:pt>
                <c:pt idx="9159">
                  <c:v>440</c:v>
                </c:pt>
                <c:pt idx="9160">
                  <c:v>440</c:v>
                </c:pt>
                <c:pt idx="9161">
                  <c:v>440</c:v>
                </c:pt>
                <c:pt idx="9162">
                  <c:v>440</c:v>
                </c:pt>
                <c:pt idx="9163">
                  <c:v>440</c:v>
                </c:pt>
                <c:pt idx="9164">
                  <c:v>440</c:v>
                </c:pt>
                <c:pt idx="9165">
                  <c:v>440</c:v>
                </c:pt>
                <c:pt idx="9166">
                  <c:v>440</c:v>
                </c:pt>
                <c:pt idx="9167">
                  <c:v>440</c:v>
                </c:pt>
                <c:pt idx="9168">
                  <c:v>440</c:v>
                </c:pt>
                <c:pt idx="9169">
                  <c:v>440</c:v>
                </c:pt>
                <c:pt idx="9170">
                  <c:v>440</c:v>
                </c:pt>
                <c:pt idx="9171">
                  <c:v>440</c:v>
                </c:pt>
                <c:pt idx="9172">
                  <c:v>440</c:v>
                </c:pt>
                <c:pt idx="9173">
                  <c:v>440</c:v>
                </c:pt>
                <c:pt idx="9174">
                  <c:v>440</c:v>
                </c:pt>
                <c:pt idx="9175">
                  <c:v>440</c:v>
                </c:pt>
                <c:pt idx="9176">
                  <c:v>440</c:v>
                </c:pt>
                <c:pt idx="9177">
                  <c:v>440</c:v>
                </c:pt>
                <c:pt idx="9178">
                  <c:v>440</c:v>
                </c:pt>
                <c:pt idx="9179">
                  <c:v>440</c:v>
                </c:pt>
                <c:pt idx="9180">
                  <c:v>440</c:v>
                </c:pt>
                <c:pt idx="9181">
                  <c:v>440</c:v>
                </c:pt>
                <c:pt idx="9182">
                  <c:v>440</c:v>
                </c:pt>
                <c:pt idx="9183">
                  <c:v>440</c:v>
                </c:pt>
                <c:pt idx="9184">
                  <c:v>440</c:v>
                </c:pt>
                <c:pt idx="9185">
                  <c:v>440</c:v>
                </c:pt>
                <c:pt idx="9186">
                  <c:v>440</c:v>
                </c:pt>
                <c:pt idx="9187">
                  <c:v>440</c:v>
                </c:pt>
                <c:pt idx="9188">
                  <c:v>440</c:v>
                </c:pt>
                <c:pt idx="9189">
                  <c:v>440</c:v>
                </c:pt>
                <c:pt idx="9190">
                  <c:v>440</c:v>
                </c:pt>
                <c:pt idx="9191">
                  <c:v>440</c:v>
                </c:pt>
                <c:pt idx="9192">
                  <c:v>440</c:v>
                </c:pt>
                <c:pt idx="9193">
                  <c:v>440</c:v>
                </c:pt>
                <c:pt idx="9194">
                  <c:v>440</c:v>
                </c:pt>
                <c:pt idx="9195">
                  <c:v>440</c:v>
                </c:pt>
                <c:pt idx="9196">
                  <c:v>440</c:v>
                </c:pt>
                <c:pt idx="9197">
                  <c:v>440</c:v>
                </c:pt>
                <c:pt idx="9198">
                  <c:v>440</c:v>
                </c:pt>
                <c:pt idx="9199">
                  <c:v>440</c:v>
                </c:pt>
                <c:pt idx="9200">
                  <c:v>440</c:v>
                </c:pt>
                <c:pt idx="9201">
                  <c:v>440</c:v>
                </c:pt>
                <c:pt idx="9202">
                  <c:v>440</c:v>
                </c:pt>
                <c:pt idx="9203">
                  <c:v>440</c:v>
                </c:pt>
                <c:pt idx="9204">
                  <c:v>440</c:v>
                </c:pt>
                <c:pt idx="9205">
                  <c:v>440</c:v>
                </c:pt>
                <c:pt idx="9206">
                  <c:v>440</c:v>
                </c:pt>
                <c:pt idx="9207">
                  <c:v>440</c:v>
                </c:pt>
                <c:pt idx="9208">
                  <c:v>440</c:v>
                </c:pt>
                <c:pt idx="9209">
                  <c:v>440</c:v>
                </c:pt>
                <c:pt idx="9210">
                  <c:v>440</c:v>
                </c:pt>
                <c:pt idx="9211">
                  <c:v>440</c:v>
                </c:pt>
                <c:pt idx="9212">
                  <c:v>440</c:v>
                </c:pt>
                <c:pt idx="9213">
                  <c:v>440</c:v>
                </c:pt>
                <c:pt idx="9214">
                  <c:v>440</c:v>
                </c:pt>
                <c:pt idx="9215">
                  <c:v>440</c:v>
                </c:pt>
                <c:pt idx="9216">
                  <c:v>440</c:v>
                </c:pt>
                <c:pt idx="9217">
                  <c:v>440</c:v>
                </c:pt>
                <c:pt idx="9218">
                  <c:v>440</c:v>
                </c:pt>
                <c:pt idx="9219">
                  <c:v>440</c:v>
                </c:pt>
                <c:pt idx="9220">
                  <c:v>440</c:v>
                </c:pt>
                <c:pt idx="9221">
                  <c:v>440</c:v>
                </c:pt>
                <c:pt idx="9222">
                  <c:v>440</c:v>
                </c:pt>
                <c:pt idx="9223">
                  <c:v>440</c:v>
                </c:pt>
                <c:pt idx="9224">
                  <c:v>440</c:v>
                </c:pt>
                <c:pt idx="9225">
                  <c:v>440</c:v>
                </c:pt>
                <c:pt idx="9226">
                  <c:v>440</c:v>
                </c:pt>
                <c:pt idx="9227">
                  <c:v>440</c:v>
                </c:pt>
                <c:pt idx="9228">
                  <c:v>440</c:v>
                </c:pt>
                <c:pt idx="9229">
                  <c:v>440</c:v>
                </c:pt>
                <c:pt idx="9230">
                  <c:v>440</c:v>
                </c:pt>
                <c:pt idx="9231">
                  <c:v>440</c:v>
                </c:pt>
                <c:pt idx="9232">
                  <c:v>440</c:v>
                </c:pt>
                <c:pt idx="9233">
                  <c:v>440</c:v>
                </c:pt>
                <c:pt idx="9234">
                  <c:v>440</c:v>
                </c:pt>
                <c:pt idx="9235">
                  <c:v>440</c:v>
                </c:pt>
                <c:pt idx="9236">
                  <c:v>440</c:v>
                </c:pt>
                <c:pt idx="9237">
                  <c:v>440</c:v>
                </c:pt>
                <c:pt idx="9238">
                  <c:v>440</c:v>
                </c:pt>
                <c:pt idx="9239">
                  <c:v>440</c:v>
                </c:pt>
                <c:pt idx="9240">
                  <c:v>440</c:v>
                </c:pt>
                <c:pt idx="9241">
                  <c:v>440</c:v>
                </c:pt>
                <c:pt idx="9242">
                  <c:v>440</c:v>
                </c:pt>
                <c:pt idx="9243">
                  <c:v>440</c:v>
                </c:pt>
                <c:pt idx="9244">
                  <c:v>440</c:v>
                </c:pt>
                <c:pt idx="9245">
                  <c:v>440</c:v>
                </c:pt>
                <c:pt idx="9246">
                  <c:v>440</c:v>
                </c:pt>
                <c:pt idx="9247">
                  <c:v>440</c:v>
                </c:pt>
                <c:pt idx="9248">
                  <c:v>440</c:v>
                </c:pt>
                <c:pt idx="9249">
                  <c:v>440</c:v>
                </c:pt>
                <c:pt idx="9250">
                  <c:v>440</c:v>
                </c:pt>
                <c:pt idx="9251">
                  <c:v>440</c:v>
                </c:pt>
                <c:pt idx="9252">
                  <c:v>440</c:v>
                </c:pt>
                <c:pt idx="9253">
                  <c:v>440</c:v>
                </c:pt>
                <c:pt idx="9254">
                  <c:v>440</c:v>
                </c:pt>
                <c:pt idx="9255">
                  <c:v>440</c:v>
                </c:pt>
                <c:pt idx="9256">
                  <c:v>440</c:v>
                </c:pt>
                <c:pt idx="9257">
                  <c:v>440</c:v>
                </c:pt>
                <c:pt idx="9258">
                  <c:v>440</c:v>
                </c:pt>
                <c:pt idx="9259">
                  <c:v>440</c:v>
                </c:pt>
                <c:pt idx="9260">
                  <c:v>440</c:v>
                </c:pt>
                <c:pt idx="9261">
                  <c:v>440</c:v>
                </c:pt>
                <c:pt idx="9262">
                  <c:v>440</c:v>
                </c:pt>
                <c:pt idx="9263">
                  <c:v>440</c:v>
                </c:pt>
                <c:pt idx="9264">
                  <c:v>440</c:v>
                </c:pt>
                <c:pt idx="9265">
                  <c:v>440</c:v>
                </c:pt>
                <c:pt idx="9266">
                  <c:v>440</c:v>
                </c:pt>
                <c:pt idx="9267">
                  <c:v>440</c:v>
                </c:pt>
                <c:pt idx="9268">
                  <c:v>440</c:v>
                </c:pt>
                <c:pt idx="9269">
                  <c:v>440</c:v>
                </c:pt>
                <c:pt idx="9270">
                  <c:v>440</c:v>
                </c:pt>
                <c:pt idx="9271">
                  <c:v>440</c:v>
                </c:pt>
                <c:pt idx="9272">
                  <c:v>440</c:v>
                </c:pt>
                <c:pt idx="9273">
                  <c:v>440</c:v>
                </c:pt>
                <c:pt idx="9274">
                  <c:v>440</c:v>
                </c:pt>
                <c:pt idx="9275">
                  <c:v>440</c:v>
                </c:pt>
                <c:pt idx="9276">
                  <c:v>440</c:v>
                </c:pt>
                <c:pt idx="9277">
                  <c:v>440</c:v>
                </c:pt>
                <c:pt idx="9278">
                  <c:v>440</c:v>
                </c:pt>
                <c:pt idx="9279">
                  <c:v>440</c:v>
                </c:pt>
                <c:pt idx="9280">
                  <c:v>440</c:v>
                </c:pt>
                <c:pt idx="9281">
                  <c:v>440</c:v>
                </c:pt>
                <c:pt idx="9282">
                  <c:v>440</c:v>
                </c:pt>
                <c:pt idx="9283">
                  <c:v>440</c:v>
                </c:pt>
                <c:pt idx="9284">
                  <c:v>440</c:v>
                </c:pt>
                <c:pt idx="9285">
                  <c:v>440</c:v>
                </c:pt>
                <c:pt idx="9286">
                  <c:v>440</c:v>
                </c:pt>
                <c:pt idx="9287">
                  <c:v>440</c:v>
                </c:pt>
                <c:pt idx="9288">
                  <c:v>440</c:v>
                </c:pt>
                <c:pt idx="9289">
                  <c:v>440</c:v>
                </c:pt>
                <c:pt idx="9290">
                  <c:v>440</c:v>
                </c:pt>
                <c:pt idx="9291">
                  <c:v>440</c:v>
                </c:pt>
                <c:pt idx="9292">
                  <c:v>440</c:v>
                </c:pt>
                <c:pt idx="9293">
                  <c:v>440</c:v>
                </c:pt>
                <c:pt idx="9294">
                  <c:v>440</c:v>
                </c:pt>
                <c:pt idx="9295">
                  <c:v>440</c:v>
                </c:pt>
                <c:pt idx="9296">
                  <c:v>440</c:v>
                </c:pt>
                <c:pt idx="9297">
                  <c:v>440</c:v>
                </c:pt>
                <c:pt idx="9298">
                  <c:v>440</c:v>
                </c:pt>
                <c:pt idx="9299">
                  <c:v>440</c:v>
                </c:pt>
                <c:pt idx="9300">
                  <c:v>440</c:v>
                </c:pt>
                <c:pt idx="9301">
                  <c:v>440</c:v>
                </c:pt>
                <c:pt idx="9302">
                  <c:v>440</c:v>
                </c:pt>
                <c:pt idx="9303">
                  <c:v>440</c:v>
                </c:pt>
                <c:pt idx="9304">
                  <c:v>440</c:v>
                </c:pt>
                <c:pt idx="9305">
                  <c:v>440</c:v>
                </c:pt>
                <c:pt idx="9306">
                  <c:v>440</c:v>
                </c:pt>
                <c:pt idx="9307">
                  <c:v>440</c:v>
                </c:pt>
                <c:pt idx="9308">
                  <c:v>440</c:v>
                </c:pt>
                <c:pt idx="9309">
                  <c:v>440</c:v>
                </c:pt>
                <c:pt idx="9310">
                  <c:v>440</c:v>
                </c:pt>
                <c:pt idx="9311">
                  <c:v>440</c:v>
                </c:pt>
                <c:pt idx="9312">
                  <c:v>440</c:v>
                </c:pt>
                <c:pt idx="9313">
                  <c:v>440</c:v>
                </c:pt>
                <c:pt idx="9314">
                  <c:v>440</c:v>
                </c:pt>
                <c:pt idx="9315">
                  <c:v>440</c:v>
                </c:pt>
                <c:pt idx="9316">
                  <c:v>440</c:v>
                </c:pt>
                <c:pt idx="9317">
                  <c:v>440</c:v>
                </c:pt>
                <c:pt idx="9318">
                  <c:v>440</c:v>
                </c:pt>
                <c:pt idx="9319">
                  <c:v>440</c:v>
                </c:pt>
                <c:pt idx="9320">
                  <c:v>440</c:v>
                </c:pt>
                <c:pt idx="9321">
                  <c:v>440</c:v>
                </c:pt>
                <c:pt idx="9322">
                  <c:v>440</c:v>
                </c:pt>
                <c:pt idx="9323">
                  <c:v>440</c:v>
                </c:pt>
                <c:pt idx="9324">
                  <c:v>440</c:v>
                </c:pt>
                <c:pt idx="9325">
                  <c:v>440</c:v>
                </c:pt>
                <c:pt idx="9326">
                  <c:v>440</c:v>
                </c:pt>
                <c:pt idx="9327">
                  <c:v>440</c:v>
                </c:pt>
                <c:pt idx="9328">
                  <c:v>440</c:v>
                </c:pt>
                <c:pt idx="9329">
                  <c:v>440</c:v>
                </c:pt>
                <c:pt idx="9330">
                  <c:v>440</c:v>
                </c:pt>
                <c:pt idx="9331">
                  <c:v>440</c:v>
                </c:pt>
                <c:pt idx="9332">
                  <c:v>440</c:v>
                </c:pt>
                <c:pt idx="9333">
                  <c:v>440</c:v>
                </c:pt>
                <c:pt idx="9334">
                  <c:v>440</c:v>
                </c:pt>
                <c:pt idx="9335">
                  <c:v>440</c:v>
                </c:pt>
                <c:pt idx="9336">
                  <c:v>440</c:v>
                </c:pt>
                <c:pt idx="9337">
                  <c:v>440</c:v>
                </c:pt>
                <c:pt idx="9338">
                  <c:v>440</c:v>
                </c:pt>
                <c:pt idx="9339">
                  <c:v>440</c:v>
                </c:pt>
                <c:pt idx="9340">
                  <c:v>440</c:v>
                </c:pt>
                <c:pt idx="9341">
                  <c:v>440</c:v>
                </c:pt>
                <c:pt idx="9342">
                  <c:v>440</c:v>
                </c:pt>
                <c:pt idx="9343">
                  <c:v>440</c:v>
                </c:pt>
                <c:pt idx="9344">
                  <c:v>440</c:v>
                </c:pt>
                <c:pt idx="9345">
                  <c:v>440</c:v>
                </c:pt>
                <c:pt idx="9346">
                  <c:v>440</c:v>
                </c:pt>
                <c:pt idx="9347">
                  <c:v>440</c:v>
                </c:pt>
                <c:pt idx="9348">
                  <c:v>440</c:v>
                </c:pt>
                <c:pt idx="9349">
                  <c:v>440</c:v>
                </c:pt>
                <c:pt idx="9350">
                  <c:v>440</c:v>
                </c:pt>
                <c:pt idx="9351">
                  <c:v>440</c:v>
                </c:pt>
                <c:pt idx="9352">
                  <c:v>440</c:v>
                </c:pt>
                <c:pt idx="9353">
                  <c:v>440</c:v>
                </c:pt>
                <c:pt idx="9354">
                  <c:v>440</c:v>
                </c:pt>
                <c:pt idx="9355">
                  <c:v>440</c:v>
                </c:pt>
                <c:pt idx="9356">
                  <c:v>440</c:v>
                </c:pt>
                <c:pt idx="9357">
                  <c:v>440</c:v>
                </c:pt>
                <c:pt idx="9358">
                  <c:v>440</c:v>
                </c:pt>
                <c:pt idx="9359">
                  <c:v>440</c:v>
                </c:pt>
                <c:pt idx="9360">
                  <c:v>440</c:v>
                </c:pt>
                <c:pt idx="9361">
                  <c:v>440</c:v>
                </c:pt>
                <c:pt idx="9362">
                  <c:v>440</c:v>
                </c:pt>
                <c:pt idx="9363">
                  <c:v>440</c:v>
                </c:pt>
                <c:pt idx="9364">
                  <c:v>440</c:v>
                </c:pt>
                <c:pt idx="9365">
                  <c:v>440</c:v>
                </c:pt>
                <c:pt idx="9366">
                  <c:v>440</c:v>
                </c:pt>
                <c:pt idx="9367">
                  <c:v>440</c:v>
                </c:pt>
                <c:pt idx="9368">
                  <c:v>440</c:v>
                </c:pt>
                <c:pt idx="9369">
                  <c:v>440</c:v>
                </c:pt>
                <c:pt idx="9370">
                  <c:v>440</c:v>
                </c:pt>
                <c:pt idx="9371">
                  <c:v>440</c:v>
                </c:pt>
                <c:pt idx="9372">
                  <c:v>440</c:v>
                </c:pt>
                <c:pt idx="9373">
                  <c:v>440</c:v>
                </c:pt>
                <c:pt idx="9374">
                  <c:v>440</c:v>
                </c:pt>
                <c:pt idx="9375">
                  <c:v>440</c:v>
                </c:pt>
                <c:pt idx="9376">
                  <c:v>440</c:v>
                </c:pt>
                <c:pt idx="9377">
                  <c:v>440</c:v>
                </c:pt>
                <c:pt idx="9378">
                  <c:v>440</c:v>
                </c:pt>
                <c:pt idx="9379">
                  <c:v>440</c:v>
                </c:pt>
                <c:pt idx="9380">
                  <c:v>440</c:v>
                </c:pt>
                <c:pt idx="9381">
                  <c:v>440</c:v>
                </c:pt>
                <c:pt idx="9382">
                  <c:v>440</c:v>
                </c:pt>
                <c:pt idx="9383">
                  <c:v>440</c:v>
                </c:pt>
                <c:pt idx="9384">
                  <c:v>440</c:v>
                </c:pt>
                <c:pt idx="9385">
                  <c:v>440</c:v>
                </c:pt>
                <c:pt idx="9386">
                  <c:v>440</c:v>
                </c:pt>
                <c:pt idx="9387">
                  <c:v>440</c:v>
                </c:pt>
                <c:pt idx="9388">
                  <c:v>440</c:v>
                </c:pt>
                <c:pt idx="9389">
                  <c:v>440</c:v>
                </c:pt>
                <c:pt idx="9390">
                  <c:v>440</c:v>
                </c:pt>
                <c:pt idx="9391">
                  <c:v>440</c:v>
                </c:pt>
                <c:pt idx="9392">
                  <c:v>440</c:v>
                </c:pt>
                <c:pt idx="9393">
                  <c:v>440</c:v>
                </c:pt>
                <c:pt idx="9394">
                  <c:v>440</c:v>
                </c:pt>
                <c:pt idx="9395">
                  <c:v>440</c:v>
                </c:pt>
                <c:pt idx="9396">
                  <c:v>440</c:v>
                </c:pt>
                <c:pt idx="9397">
                  <c:v>440</c:v>
                </c:pt>
                <c:pt idx="9398">
                  <c:v>440</c:v>
                </c:pt>
                <c:pt idx="9399">
                  <c:v>440</c:v>
                </c:pt>
                <c:pt idx="9400">
                  <c:v>440</c:v>
                </c:pt>
                <c:pt idx="9401">
                  <c:v>440</c:v>
                </c:pt>
                <c:pt idx="9402">
                  <c:v>440</c:v>
                </c:pt>
                <c:pt idx="9403">
                  <c:v>440</c:v>
                </c:pt>
                <c:pt idx="9404">
                  <c:v>440</c:v>
                </c:pt>
                <c:pt idx="9405">
                  <c:v>440</c:v>
                </c:pt>
                <c:pt idx="9406">
                  <c:v>440</c:v>
                </c:pt>
                <c:pt idx="9407">
                  <c:v>440</c:v>
                </c:pt>
                <c:pt idx="9408">
                  <c:v>440</c:v>
                </c:pt>
                <c:pt idx="9409">
                  <c:v>440</c:v>
                </c:pt>
                <c:pt idx="9410">
                  <c:v>440</c:v>
                </c:pt>
                <c:pt idx="9411">
                  <c:v>440</c:v>
                </c:pt>
                <c:pt idx="9412">
                  <c:v>440</c:v>
                </c:pt>
                <c:pt idx="9413">
                  <c:v>440</c:v>
                </c:pt>
                <c:pt idx="9414">
                  <c:v>440</c:v>
                </c:pt>
                <c:pt idx="9415">
                  <c:v>440</c:v>
                </c:pt>
                <c:pt idx="9416">
                  <c:v>440</c:v>
                </c:pt>
                <c:pt idx="9417">
                  <c:v>440</c:v>
                </c:pt>
                <c:pt idx="9418">
                  <c:v>440</c:v>
                </c:pt>
                <c:pt idx="9419">
                  <c:v>440</c:v>
                </c:pt>
                <c:pt idx="9420">
                  <c:v>440</c:v>
                </c:pt>
                <c:pt idx="9421">
                  <c:v>440</c:v>
                </c:pt>
                <c:pt idx="9422">
                  <c:v>440</c:v>
                </c:pt>
                <c:pt idx="9423">
                  <c:v>440</c:v>
                </c:pt>
                <c:pt idx="9424">
                  <c:v>440</c:v>
                </c:pt>
                <c:pt idx="9425">
                  <c:v>440</c:v>
                </c:pt>
                <c:pt idx="9426">
                  <c:v>440</c:v>
                </c:pt>
                <c:pt idx="9427">
                  <c:v>440</c:v>
                </c:pt>
                <c:pt idx="9428">
                  <c:v>440</c:v>
                </c:pt>
                <c:pt idx="9429">
                  <c:v>440</c:v>
                </c:pt>
                <c:pt idx="9430">
                  <c:v>440</c:v>
                </c:pt>
                <c:pt idx="9431">
                  <c:v>440</c:v>
                </c:pt>
                <c:pt idx="9432">
                  <c:v>440</c:v>
                </c:pt>
                <c:pt idx="9433">
                  <c:v>440</c:v>
                </c:pt>
                <c:pt idx="9434">
                  <c:v>440</c:v>
                </c:pt>
                <c:pt idx="9435">
                  <c:v>440</c:v>
                </c:pt>
                <c:pt idx="9436">
                  <c:v>440</c:v>
                </c:pt>
                <c:pt idx="9437">
                  <c:v>440</c:v>
                </c:pt>
                <c:pt idx="9438">
                  <c:v>440</c:v>
                </c:pt>
                <c:pt idx="9439">
                  <c:v>440</c:v>
                </c:pt>
                <c:pt idx="9440">
                  <c:v>440</c:v>
                </c:pt>
                <c:pt idx="9441">
                  <c:v>440</c:v>
                </c:pt>
                <c:pt idx="9442">
                  <c:v>440</c:v>
                </c:pt>
                <c:pt idx="9443">
                  <c:v>440</c:v>
                </c:pt>
                <c:pt idx="9444">
                  <c:v>440</c:v>
                </c:pt>
                <c:pt idx="9445">
                  <c:v>440</c:v>
                </c:pt>
                <c:pt idx="9446">
                  <c:v>440</c:v>
                </c:pt>
                <c:pt idx="9447">
                  <c:v>440</c:v>
                </c:pt>
                <c:pt idx="9448">
                  <c:v>440</c:v>
                </c:pt>
                <c:pt idx="9449">
                  <c:v>440</c:v>
                </c:pt>
                <c:pt idx="9450">
                  <c:v>440</c:v>
                </c:pt>
                <c:pt idx="9451">
                  <c:v>440</c:v>
                </c:pt>
                <c:pt idx="9452">
                  <c:v>440</c:v>
                </c:pt>
                <c:pt idx="9453">
                  <c:v>440</c:v>
                </c:pt>
                <c:pt idx="9454">
                  <c:v>440</c:v>
                </c:pt>
                <c:pt idx="9455">
                  <c:v>440</c:v>
                </c:pt>
                <c:pt idx="9456">
                  <c:v>440</c:v>
                </c:pt>
                <c:pt idx="9457">
                  <c:v>440</c:v>
                </c:pt>
                <c:pt idx="9458">
                  <c:v>440</c:v>
                </c:pt>
                <c:pt idx="9459">
                  <c:v>440</c:v>
                </c:pt>
                <c:pt idx="9460">
                  <c:v>440</c:v>
                </c:pt>
                <c:pt idx="9461">
                  <c:v>440</c:v>
                </c:pt>
                <c:pt idx="9462">
                  <c:v>440</c:v>
                </c:pt>
                <c:pt idx="9463">
                  <c:v>440</c:v>
                </c:pt>
                <c:pt idx="9464">
                  <c:v>440</c:v>
                </c:pt>
                <c:pt idx="9465">
                  <c:v>440</c:v>
                </c:pt>
                <c:pt idx="9466">
                  <c:v>440</c:v>
                </c:pt>
                <c:pt idx="9467">
                  <c:v>440</c:v>
                </c:pt>
                <c:pt idx="9468">
                  <c:v>440</c:v>
                </c:pt>
                <c:pt idx="9469">
                  <c:v>440</c:v>
                </c:pt>
                <c:pt idx="9470">
                  <c:v>440</c:v>
                </c:pt>
                <c:pt idx="9471">
                  <c:v>440</c:v>
                </c:pt>
                <c:pt idx="9472">
                  <c:v>440</c:v>
                </c:pt>
                <c:pt idx="9473">
                  <c:v>440</c:v>
                </c:pt>
                <c:pt idx="9474">
                  <c:v>440</c:v>
                </c:pt>
                <c:pt idx="9475">
                  <c:v>440</c:v>
                </c:pt>
                <c:pt idx="9476">
                  <c:v>440</c:v>
                </c:pt>
                <c:pt idx="9477">
                  <c:v>440</c:v>
                </c:pt>
                <c:pt idx="9478">
                  <c:v>440</c:v>
                </c:pt>
                <c:pt idx="9479">
                  <c:v>440</c:v>
                </c:pt>
                <c:pt idx="9480">
                  <c:v>440</c:v>
                </c:pt>
                <c:pt idx="9481">
                  <c:v>440</c:v>
                </c:pt>
                <c:pt idx="9482">
                  <c:v>440</c:v>
                </c:pt>
                <c:pt idx="9483">
                  <c:v>440</c:v>
                </c:pt>
                <c:pt idx="9484">
                  <c:v>440</c:v>
                </c:pt>
                <c:pt idx="9485">
                  <c:v>440</c:v>
                </c:pt>
                <c:pt idx="9486">
                  <c:v>440</c:v>
                </c:pt>
                <c:pt idx="9487">
                  <c:v>440</c:v>
                </c:pt>
                <c:pt idx="9488">
                  <c:v>440</c:v>
                </c:pt>
                <c:pt idx="9489">
                  <c:v>440</c:v>
                </c:pt>
                <c:pt idx="9490">
                  <c:v>440</c:v>
                </c:pt>
                <c:pt idx="9491">
                  <c:v>440</c:v>
                </c:pt>
                <c:pt idx="9492">
                  <c:v>440</c:v>
                </c:pt>
                <c:pt idx="9493">
                  <c:v>440</c:v>
                </c:pt>
                <c:pt idx="9494">
                  <c:v>440</c:v>
                </c:pt>
                <c:pt idx="9495">
                  <c:v>440</c:v>
                </c:pt>
                <c:pt idx="9496">
                  <c:v>440</c:v>
                </c:pt>
                <c:pt idx="9497">
                  <c:v>440</c:v>
                </c:pt>
                <c:pt idx="9498">
                  <c:v>440</c:v>
                </c:pt>
                <c:pt idx="9499">
                  <c:v>440</c:v>
                </c:pt>
                <c:pt idx="9500">
                  <c:v>440</c:v>
                </c:pt>
                <c:pt idx="9501">
                  <c:v>440</c:v>
                </c:pt>
                <c:pt idx="9502">
                  <c:v>440</c:v>
                </c:pt>
                <c:pt idx="9503">
                  <c:v>440</c:v>
                </c:pt>
                <c:pt idx="9504">
                  <c:v>440</c:v>
                </c:pt>
                <c:pt idx="9505">
                  <c:v>440</c:v>
                </c:pt>
                <c:pt idx="9506">
                  <c:v>440</c:v>
                </c:pt>
                <c:pt idx="9507">
                  <c:v>440</c:v>
                </c:pt>
                <c:pt idx="9508">
                  <c:v>440</c:v>
                </c:pt>
                <c:pt idx="9509">
                  <c:v>440</c:v>
                </c:pt>
                <c:pt idx="9510">
                  <c:v>440</c:v>
                </c:pt>
                <c:pt idx="9511">
                  <c:v>440</c:v>
                </c:pt>
                <c:pt idx="9512">
                  <c:v>440</c:v>
                </c:pt>
                <c:pt idx="9513">
                  <c:v>440</c:v>
                </c:pt>
                <c:pt idx="9514">
                  <c:v>440</c:v>
                </c:pt>
                <c:pt idx="9515">
                  <c:v>440</c:v>
                </c:pt>
                <c:pt idx="9516">
                  <c:v>440</c:v>
                </c:pt>
                <c:pt idx="9517">
                  <c:v>440</c:v>
                </c:pt>
                <c:pt idx="9518">
                  <c:v>440</c:v>
                </c:pt>
                <c:pt idx="9519">
                  <c:v>440</c:v>
                </c:pt>
                <c:pt idx="9520">
                  <c:v>440</c:v>
                </c:pt>
                <c:pt idx="9521">
                  <c:v>440</c:v>
                </c:pt>
                <c:pt idx="9522">
                  <c:v>440</c:v>
                </c:pt>
                <c:pt idx="9523">
                  <c:v>440</c:v>
                </c:pt>
                <c:pt idx="9524">
                  <c:v>440</c:v>
                </c:pt>
                <c:pt idx="9525">
                  <c:v>440</c:v>
                </c:pt>
                <c:pt idx="9526">
                  <c:v>440</c:v>
                </c:pt>
                <c:pt idx="9527">
                  <c:v>440</c:v>
                </c:pt>
                <c:pt idx="9528">
                  <c:v>440</c:v>
                </c:pt>
                <c:pt idx="9529">
                  <c:v>440</c:v>
                </c:pt>
                <c:pt idx="9530">
                  <c:v>440</c:v>
                </c:pt>
                <c:pt idx="9531">
                  <c:v>440</c:v>
                </c:pt>
                <c:pt idx="9532">
                  <c:v>440</c:v>
                </c:pt>
                <c:pt idx="9533">
                  <c:v>440</c:v>
                </c:pt>
                <c:pt idx="9534">
                  <c:v>440</c:v>
                </c:pt>
                <c:pt idx="9535">
                  <c:v>440</c:v>
                </c:pt>
                <c:pt idx="9536">
                  <c:v>440</c:v>
                </c:pt>
                <c:pt idx="9537">
                  <c:v>440</c:v>
                </c:pt>
                <c:pt idx="9538">
                  <c:v>440</c:v>
                </c:pt>
                <c:pt idx="9539">
                  <c:v>440</c:v>
                </c:pt>
                <c:pt idx="9540">
                  <c:v>440</c:v>
                </c:pt>
                <c:pt idx="9541">
                  <c:v>440</c:v>
                </c:pt>
                <c:pt idx="9542">
                  <c:v>440</c:v>
                </c:pt>
                <c:pt idx="9543">
                  <c:v>440</c:v>
                </c:pt>
                <c:pt idx="9544">
                  <c:v>440</c:v>
                </c:pt>
                <c:pt idx="9545">
                  <c:v>440</c:v>
                </c:pt>
                <c:pt idx="9546">
                  <c:v>440</c:v>
                </c:pt>
                <c:pt idx="9547">
                  <c:v>440</c:v>
                </c:pt>
                <c:pt idx="9548">
                  <c:v>440</c:v>
                </c:pt>
                <c:pt idx="9549">
                  <c:v>440</c:v>
                </c:pt>
                <c:pt idx="9550">
                  <c:v>440</c:v>
                </c:pt>
                <c:pt idx="9551">
                  <c:v>440</c:v>
                </c:pt>
                <c:pt idx="9552">
                  <c:v>440</c:v>
                </c:pt>
                <c:pt idx="9553">
                  <c:v>440</c:v>
                </c:pt>
                <c:pt idx="9554">
                  <c:v>440</c:v>
                </c:pt>
                <c:pt idx="9555">
                  <c:v>440</c:v>
                </c:pt>
                <c:pt idx="9556">
                  <c:v>440</c:v>
                </c:pt>
                <c:pt idx="9557">
                  <c:v>440</c:v>
                </c:pt>
                <c:pt idx="9558">
                  <c:v>440</c:v>
                </c:pt>
                <c:pt idx="9559">
                  <c:v>440</c:v>
                </c:pt>
                <c:pt idx="9560">
                  <c:v>440</c:v>
                </c:pt>
                <c:pt idx="9561">
                  <c:v>440</c:v>
                </c:pt>
                <c:pt idx="9562">
                  <c:v>440</c:v>
                </c:pt>
                <c:pt idx="9563">
                  <c:v>440</c:v>
                </c:pt>
                <c:pt idx="9564">
                  <c:v>440</c:v>
                </c:pt>
                <c:pt idx="9565">
                  <c:v>440</c:v>
                </c:pt>
                <c:pt idx="9566">
                  <c:v>440</c:v>
                </c:pt>
                <c:pt idx="9567">
                  <c:v>440</c:v>
                </c:pt>
                <c:pt idx="9568">
                  <c:v>440</c:v>
                </c:pt>
                <c:pt idx="9569">
                  <c:v>440</c:v>
                </c:pt>
                <c:pt idx="9570">
                  <c:v>440</c:v>
                </c:pt>
                <c:pt idx="9571">
                  <c:v>440</c:v>
                </c:pt>
                <c:pt idx="9572">
                  <c:v>440</c:v>
                </c:pt>
                <c:pt idx="9573">
                  <c:v>440</c:v>
                </c:pt>
                <c:pt idx="9574">
                  <c:v>440</c:v>
                </c:pt>
                <c:pt idx="9575">
                  <c:v>440</c:v>
                </c:pt>
                <c:pt idx="9576">
                  <c:v>440</c:v>
                </c:pt>
                <c:pt idx="9577">
                  <c:v>440</c:v>
                </c:pt>
                <c:pt idx="9578">
                  <c:v>440</c:v>
                </c:pt>
                <c:pt idx="9579">
                  <c:v>440</c:v>
                </c:pt>
                <c:pt idx="9580">
                  <c:v>440</c:v>
                </c:pt>
                <c:pt idx="9581">
                  <c:v>440</c:v>
                </c:pt>
                <c:pt idx="9582">
                  <c:v>440</c:v>
                </c:pt>
                <c:pt idx="9583">
                  <c:v>440</c:v>
                </c:pt>
                <c:pt idx="9584">
                  <c:v>440</c:v>
                </c:pt>
                <c:pt idx="9585">
                  <c:v>440</c:v>
                </c:pt>
                <c:pt idx="9586">
                  <c:v>440</c:v>
                </c:pt>
                <c:pt idx="9587">
                  <c:v>440</c:v>
                </c:pt>
                <c:pt idx="9588">
                  <c:v>440</c:v>
                </c:pt>
                <c:pt idx="9589">
                  <c:v>440</c:v>
                </c:pt>
                <c:pt idx="9590">
                  <c:v>440</c:v>
                </c:pt>
                <c:pt idx="9591">
                  <c:v>440</c:v>
                </c:pt>
                <c:pt idx="9592">
                  <c:v>440</c:v>
                </c:pt>
                <c:pt idx="9593">
                  <c:v>440</c:v>
                </c:pt>
                <c:pt idx="9594">
                  <c:v>440</c:v>
                </c:pt>
                <c:pt idx="9595">
                  <c:v>440</c:v>
                </c:pt>
                <c:pt idx="9596">
                  <c:v>440</c:v>
                </c:pt>
                <c:pt idx="9597">
                  <c:v>440</c:v>
                </c:pt>
                <c:pt idx="9598">
                  <c:v>440</c:v>
                </c:pt>
                <c:pt idx="9599">
                  <c:v>440</c:v>
                </c:pt>
                <c:pt idx="9600">
                  <c:v>440</c:v>
                </c:pt>
                <c:pt idx="9601">
                  <c:v>440</c:v>
                </c:pt>
                <c:pt idx="9602">
                  <c:v>440</c:v>
                </c:pt>
                <c:pt idx="9603">
                  <c:v>440</c:v>
                </c:pt>
                <c:pt idx="9604">
                  <c:v>440</c:v>
                </c:pt>
                <c:pt idx="9605">
                  <c:v>440</c:v>
                </c:pt>
                <c:pt idx="9606">
                  <c:v>440</c:v>
                </c:pt>
                <c:pt idx="9607">
                  <c:v>440</c:v>
                </c:pt>
                <c:pt idx="9608">
                  <c:v>440</c:v>
                </c:pt>
                <c:pt idx="9609">
                  <c:v>440</c:v>
                </c:pt>
                <c:pt idx="9610">
                  <c:v>440</c:v>
                </c:pt>
                <c:pt idx="9611">
                  <c:v>440</c:v>
                </c:pt>
                <c:pt idx="9612">
                  <c:v>440</c:v>
                </c:pt>
                <c:pt idx="9613">
                  <c:v>440</c:v>
                </c:pt>
                <c:pt idx="9614">
                  <c:v>440</c:v>
                </c:pt>
                <c:pt idx="9615">
                  <c:v>440</c:v>
                </c:pt>
                <c:pt idx="9616">
                  <c:v>440</c:v>
                </c:pt>
                <c:pt idx="9617">
                  <c:v>440</c:v>
                </c:pt>
                <c:pt idx="9618">
                  <c:v>440</c:v>
                </c:pt>
                <c:pt idx="9619">
                  <c:v>440</c:v>
                </c:pt>
                <c:pt idx="9620">
                  <c:v>440</c:v>
                </c:pt>
                <c:pt idx="9621">
                  <c:v>440</c:v>
                </c:pt>
                <c:pt idx="9622">
                  <c:v>440</c:v>
                </c:pt>
                <c:pt idx="9623">
                  <c:v>440</c:v>
                </c:pt>
                <c:pt idx="9624">
                  <c:v>440</c:v>
                </c:pt>
                <c:pt idx="9625">
                  <c:v>440</c:v>
                </c:pt>
                <c:pt idx="9626">
                  <c:v>440</c:v>
                </c:pt>
                <c:pt idx="9627">
                  <c:v>440</c:v>
                </c:pt>
                <c:pt idx="9628">
                  <c:v>440</c:v>
                </c:pt>
                <c:pt idx="9629">
                  <c:v>440</c:v>
                </c:pt>
                <c:pt idx="9630">
                  <c:v>440</c:v>
                </c:pt>
                <c:pt idx="9631">
                  <c:v>440</c:v>
                </c:pt>
                <c:pt idx="9632">
                  <c:v>440</c:v>
                </c:pt>
                <c:pt idx="9633">
                  <c:v>440</c:v>
                </c:pt>
                <c:pt idx="9634">
                  <c:v>440</c:v>
                </c:pt>
                <c:pt idx="9635">
                  <c:v>440</c:v>
                </c:pt>
                <c:pt idx="9636">
                  <c:v>440</c:v>
                </c:pt>
                <c:pt idx="9637">
                  <c:v>440</c:v>
                </c:pt>
                <c:pt idx="9638">
                  <c:v>440</c:v>
                </c:pt>
                <c:pt idx="9639">
                  <c:v>440</c:v>
                </c:pt>
                <c:pt idx="9640">
                  <c:v>440</c:v>
                </c:pt>
                <c:pt idx="9641">
                  <c:v>440</c:v>
                </c:pt>
                <c:pt idx="9642">
                  <c:v>440</c:v>
                </c:pt>
                <c:pt idx="9643">
                  <c:v>440</c:v>
                </c:pt>
                <c:pt idx="9644">
                  <c:v>440</c:v>
                </c:pt>
                <c:pt idx="9645">
                  <c:v>440</c:v>
                </c:pt>
                <c:pt idx="9646">
                  <c:v>440</c:v>
                </c:pt>
                <c:pt idx="9647">
                  <c:v>440</c:v>
                </c:pt>
                <c:pt idx="9648">
                  <c:v>440</c:v>
                </c:pt>
                <c:pt idx="9649">
                  <c:v>440</c:v>
                </c:pt>
                <c:pt idx="9650">
                  <c:v>440</c:v>
                </c:pt>
                <c:pt idx="9651">
                  <c:v>440</c:v>
                </c:pt>
                <c:pt idx="9652">
                  <c:v>440</c:v>
                </c:pt>
                <c:pt idx="9653">
                  <c:v>440</c:v>
                </c:pt>
                <c:pt idx="9654">
                  <c:v>440</c:v>
                </c:pt>
                <c:pt idx="9655">
                  <c:v>440</c:v>
                </c:pt>
                <c:pt idx="9656">
                  <c:v>440</c:v>
                </c:pt>
                <c:pt idx="9657">
                  <c:v>440</c:v>
                </c:pt>
                <c:pt idx="9658">
                  <c:v>440</c:v>
                </c:pt>
                <c:pt idx="9659">
                  <c:v>440</c:v>
                </c:pt>
                <c:pt idx="9660">
                  <c:v>440</c:v>
                </c:pt>
                <c:pt idx="9661">
                  <c:v>440</c:v>
                </c:pt>
                <c:pt idx="9662">
                  <c:v>440</c:v>
                </c:pt>
                <c:pt idx="9663">
                  <c:v>440</c:v>
                </c:pt>
                <c:pt idx="9664">
                  <c:v>440</c:v>
                </c:pt>
                <c:pt idx="9665">
                  <c:v>440</c:v>
                </c:pt>
                <c:pt idx="9666">
                  <c:v>440</c:v>
                </c:pt>
                <c:pt idx="9667">
                  <c:v>440</c:v>
                </c:pt>
                <c:pt idx="9668">
                  <c:v>440</c:v>
                </c:pt>
                <c:pt idx="9669">
                  <c:v>440</c:v>
                </c:pt>
                <c:pt idx="9670">
                  <c:v>440</c:v>
                </c:pt>
                <c:pt idx="9671">
                  <c:v>440</c:v>
                </c:pt>
                <c:pt idx="9672">
                  <c:v>440</c:v>
                </c:pt>
                <c:pt idx="9673">
                  <c:v>440</c:v>
                </c:pt>
                <c:pt idx="9674">
                  <c:v>440</c:v>
                </c:pt>
                <c:pt idx="9675">
                  <c:v>440</c:v>
                </c:pt>
                <c:pt idx="9676">
                  <c:v>440</c:v>
                </c:pt>
                <c:pt idx="9677">
                  <c:v>440</c:v>
                </c:pt>
                <c:pt idx="9678">
                  <c:v>440</c:v>
                </c:pt>
                <c:pt idx="9679">
                  <c:v>440</c:v>
                </c:pt>
                <c:pt idx="9680">
                  <c:v>440</c:v>
                </c:pt>
                <c:pt idx="9681">
                  <c:v>440</c:v>
                </c:pt>
                <c:pt idx="9682">
                  <c:v>440</c:v>
                </c:pt>
                <c:pt idx="9683">
                  <c:v>440</c:v>
                </c:pt>
                <c:pt idx="9684">
                  <c:v>440</c:v>
                </c:pt>
                <c:pt idx="9685">
                  <c:v>440</c:v>
                </c:pt>
                <c:pt idx="9686">
                  <c:v>440</c:v>
                </c:pt>
                <c:pt idx="9687">
                  <c:v>440</c:v>
                </c:pt>
                <c:pt idx="9688">
                  <c:v>440</c:v>
                </c:pt>
                <c:pt idx="9689">
                  <c:v>440</c:v>
                </c:pt>
                <c:pt idx="9690">
                  <c:v>440</c:v>
                </c:pt>
                <c:pt idx="9691">
                  <c:v>440</c:v>
                </c:pt>
                <c:pt idx="9692">
                  <c:v>440</c:v>
                </c:pt>
                <c:pt idx="9693">
                  <c:v>440</c:v>
                </c:pt>
                <c:pt idx="9694">
                  <c:v>440</c:v>
                </c:pt>
                <c:pt idx="9695">
                  <c:v>440</c:v>
                </c:pt>
                <c:pt idx="9696">
                  <c:v>440</c:v>
                </c:pt>
                <c:pt idx="9697">
                  <c:v>440</c:v>
                </c:pt>
                <c:pt idx="9698">
                  <c:v>440</c:v>
                </c:pt>
                <c:pt idx="9699">
                  <c:v>440</c:v>
                </c:pt>
                <c:pt idx="9700">
                  <c:v>440</c:v>
                </c:pt>
                <c:pt idx="9701">
                  <c:v>440</c:v>
                </c:pt>
                <c:pt idx="9702">
                  <c:v>440</c:v>
                </c:pt>
                <c:pt idx="9703">
                  <c:v>440</c:v>
                </c:pt>
                <c:pt idx="9704">
                  <c:v>440</c:v>
                </c:pt>
                <c:pt idx="9705">
                  <c:v>440</c:v>
                </c:pt>
                <c:pt idx="9706">
                  <c:v>440</c:v>
                </c:pt>
                <c:pt idx="9707">
                  <c:v>440</c:v>
                </c:pt>
                <c:pt idx="9708">
                  <c:v>440</c:v>
                </c:pt>
                <c:pt idx="9709">
                  <c:v>440</c:v>
                </c:pt>
                <c:pt idx="9710">
                  <c:v>440</c:v>
                </c:pt>
                <c:pt idx="9711">
                  <c:v>440</c:v>
                </c:pt>
                <c:pt idx="9712">
                  <c:v>440</c:v>
                </c:pt>
                <c:pt idx="9713">
                  <c:v>440</c:v>
                </c:pt>
                <c:pt idx="9714">
                  <c:v>440</c:v>
                </c:pt>
                <c:pt idx="9715">
                  <c:v>440</c:v>
                </c:pt>
                <c:pt idx="9716">
                  <c:v>440</c:v>
                </c:pt>
                <c:pt idx="9717">
                  <c:v>440</c:v>
                </c:pt>
                <c:pt idx="9718">
                  <c:v>440</c:v>
                </c:pt>
                <c:pt idx="9719">
                  <c:v>440</c:v>
                </c:pt>
                <c:pt idx="9720">
                  <c:v>440</c:v>
                </c:pt>
                <c:pt idx="9721">
                  <c:v>440</c:v>
                </c:pt>
                <c:pt idx="9722">
                  <c:v>440</c:v>
                </c:pt>
                <c:pt idx="9723">
                  <c:v>440</c:v>
                </c:pt>
                <c:pt idx="9724">
                  <c:v>440</c:v>
                </c:pt>
                <c:pt idx="9725">
                  <c:v>440</c:v>
                </c:pt>
                <c:pt idx="9726">
                  <c:v>440</c:v>
                </c:pt>
                <c:pt idx="9727">
                  <c:v>440</c:v>
                </c:pt>
                <c:pt idx="9728">
                  <c:v>440</c:v>
                </c:pt>
                <c:pt idx="9729">
                  <c:v>440</c:v>
                </c:pt>
                <c:pt idx="9730">
                  <c:v>440</c:v>
                </c:pt>
                <c:pt idx="9731">
                  <c:v>440</c:v>
                </c:pt>
                <c:pt idx="9732">
                  <c:v>440</c:v>
                </c:pt>
                <c:pt idx="9733">
                  <c:v>440</c:v>
                </c:pt>
                <c:pt idx="9734">
                  <c:v>440</c:v>
                </c:pt>
                <c:pt idx="9735">
                  <c:v>440</c:v>
                </c:pt>
                <c:pt idx="9736">
                  <c:v>440</c:v>
                </c:pt>
                <c:pt idx="9737">
                  <c:v>440</c:v>
                </c:pt>
                <c:pt idx="9738">
                  <c:v>440</c:v>
                </c:pt>
                <c:pt idx="9739">
                  <c:v>440</c:v>
                </c:pt>
                <c:pt idx="9740">
                  <c:v>440</c:v>
                </c:pt>
                <c:pt idx="9741">
                  <c:v>440</c:v>
                </c:pt>
                <c:pt idx="9742">
                  <c:v>440</c:v>
                </c:pt>
                <c:pt idx="9743">
                  <c:v>440</c:v>
                </c:pt>
                <c:pt idx="9744">
                  <c:v>440</c:v>
                </c:pt>
                <c:pt idx="9745">
                  <c:v>440</c:v>
                </c:pt>
                <c:pt idx="9746">
                  <c:v>440</c:v>
                </c:pt>
                <c:pt idx="9747">
                  <c:v>440</c:v>
                </c:pt>
                <c:pt idx="9748">
                  <c:v>440</c:v>
                </c:pt>
                <c:pt idx="9749">
                  <c:v>440</c:v>
                </c:pt>
                <c:pt idx="9750">
                  <c:v>440</c:v>
                </c:pt>
                <c:pt idx="9751">
                  <c:v>440</c:v>
                </c:pt>
                <c:pt idx="9752">
                  <c:v>440</c:v>
                </c:pt>
                <c:pt idx="9753">
                  <c:v>440</c:v>
                </c:pt>
                <c:pt idx="9754">
                  <c:v>440</c:v>
                </c:pt>
                <c:pt idx="9755">
                  <c:v>440</c:v>
                </c:pt>
                <c:pt idx="9756">
                  <c:v>440</c:v>
                </c:pt>
                <c:pt idx="9757">
                  <c:v>440</c:v>
                </c:pt>
                <c:pt idx="9758">
                  <c:v>440</c:v>
                </c:pt>
                <c:pt idx="9759">
                  <c:v>440</c:v>
                </c:pt>
                <c:pt idx="9760">
                  <c:v>440</c:v>
                </c:pt>
                <c:pt idx="9761">
                  <c:v>440</c:v>
                </c:pt>
                <c:pt idx="9762">
                  <c:v>440</c:v>
                </c:pt>
                <c:pt idx="9763">
                  <c:v>440</c:v>
                </c:pt>
                <c:pt idx="9764">
                  <c:v>440</c:v>
                </c:pt>
                <c:pt idx="9765">
                  <c:v>440</c:v>
                </c:pt>
                <c:pt idx="9766">
                  <c:v>440</c:v>
                </c:pt>
                <c:pt idx="9767">
                  <c:v>440</c:v>
                </c:pt>
                <c:pt idx="9768">
                  <c:v>440</c:v>
                </c:pt>
                <c:pt idx="9769">
                  <c:v>440</c:v>
                </c:pt>
                <c:pt idx="9770">
                  <c:v>440</c:v>
                </c:pt>
                <c:pt idx="9771">
                  <c:v>440</c:v>
                </c:pt>
                <c:pt idx="9772">
                  <c:v>440</c:v>
                </c:pt>
                <c:pt idx="9773">
                  <c:v>440</c:v>
                </c:pt>
                <c:pt idx="9774">
                  <c:v>440</c:v>
                </c:pt>
                <c:pt idx="9775">
                  <c:v>440</c:v>
                </c:pt>
                <c:pt idx="9776">
                  <c:v>440</c:v>
                </c:pt>
                <c:pt idx="9777">
                  <c:v>440</c:v>
                </c:pt>
                <c:pt idx="9778">
                  <c:v>440</c:v>
                </c:pt>
                <c:pt idx="9779">
                  <c:v>440</c:v>
                </c:pt>
                <c:pt idx="9780">
                  <c:v>440</c:v>
                </c:pt>
                <c:pt idx="9781">
                  <c:v>440</c:v>
                </c:pt>
                <c:pt idx="9782">
                  <c:v>440</c:v>
                </c:pt>
                <c:pt idx="9783">
                  <c:v>440</c:v>
                </c:pt>
                <c:pt idx="9784">
                  <c:v>440</c:v>
                </c:pt>
                <c:pt idx="9785">
                  <c:v>440</c:v>
                </c:pt>
                <c:pt idx="9786">
                  <c:v>440</c:v>
                </c:pt>
                <c:pt idx="9787">
                  <c:v>440</c:v>
                </c:pt>
                <c:pt idx="9788">
                  <c:v>440</c:v>
                </c:pt>
                <c:pt idx="9789">
                  <c:v>440</c:v>
                </c:pt>
                <c:pt idx="9790">
                  <c:v>440</c:v>
                </c:pt>
                <c:pt idx="9791">
                  <c:v>440</c:v>
                </c:pt>
                <c:pt idx="9792">
                  <c:v>440</c:v>
                </c:pt>
                <c:pt idx="9793">
                  <c:v>440</c:v>
                </c:pt>
                <c:pt idx="9794">
                  <c:v>440</c:v>
                </c:pt>
                <c:pt idx="9795">
                  <c:v>440</c:v>
                </c:pt>
                <c:pt idx="9796">
                  <c:v>440</c:v>
                </c:pt>
                <c:pt idx="9797">
                  <c:v>440</c:v>
                </c:pt>
                <c:pt idx="9798">
                  <c:v>440</c:v>
                </c:pt>
                <c:pt idx="9799">
                  <c:v>440</c:v>
                </c:pt>
                <c:pt idx="9800">
                  <c:v>440</c:v>
                </c:pt>
                <c:pt idx="9801">
                  <c:v>440</c:v>
                </c:pt>
                <c:pt idx="9802">
                  <c:v>440</c:v>
                </c:pt>
                <c:pt idx="9803">
                  <c:v>440</c:v>
                </c:pt>
                <c:pt idx="9804">
                  <c:v>440</c:v>
                </c:pt>
                <c:pt idx="9805">
                  <c:v>440</c:v>
                </c:pt>
                <c:pt idx="9806">
                  <c:v>440</c:v>
                </c:pt>
                <c:pt idx="9807">
                  <c:v>440</c:v>
                </c:pt>
                <c:pt idx="9808">
                  <c:v>440</c:v>
                </c:pt>
                <c:pt idx="9809">
                  <c:v>440</c:v>
                </c:pt>
                <c:pt idx="9810">
                  <c:v>440</c:v>
                </c:pt>
                <c:pt idx="9811">
                  <c:v>440</c:v>
                </c:pt>
                <c:pt idx="9812">
                  <c:v>440</c:v>
                </c:pt>
                <c:pt idx="9813">
                  <c:v>440</c:v>
                </c:pt>
                <c:pt idx="9814">
                  <c:v>440</c:v>
                </c:pt>
                <c:pt idx="9815">
                  <c:v>440</c:v>
                </c:pt>
                <c:pt idx="9816">
                  <c:v>440</c:v>
                </c:pt>
                <c:pt idx="9817">
                  <c:v>440</c:v>
                </c:pt>
                <c:pt idx="9818">
                  <c:v>440</c:v>
                </c:pt>
                <c:pt idx="9819">
                  <c:v>440</c:v>
                </c:pt>
                <c:pt idx="9820">
                  <c:v>440</c:v>
                </c:pt>
                <c:pt idx="9821">
                  <c:v>440</c:v>
                </c:pt>
                <c:pt idx="9822">
                  <c:v>440</c:v>
                </c:pt>
                <c:pt idx="9823">
                  <c:v>440</c:v>
                </c:pt>
                <c:pt idx="9824">
                  <c:v>440</c:v>
                </c:pt>
                <c:pt idx="9825">
                  <c:v>440</c:v>
                </c:pt>
                <c:pt idx="9826">
                  <c:v>440</c:v>
                </c:pt>
                <c:pt idx="9827">
                  <c:v>440</c:v>
                </c:pt>
                <c:pt idx="9828">
                  <c:v>440</c:v>
                </c:pt>
                <c:pt idx="9829">
                  <c:v>440</c:v>
                </c:pt>
                <c:pt idx="9830">
                  <c:v>440</c:v>
                </c:pt>
                <c:pt idx="9831">
                  <c:v>440</c:v>
                </c:pt>
                <c:pt idx="9832">
                  <c:v>440</c:v>
                </c:pt>
                <c:pt idx="9833">
                  <c:v>440</c:v>
                </c:pt>
                <c:pt idx="9834">
                  <c:v>440</c:v>
                </c:pt>
                <c:pt idx="9835">
                  <c:v>440</c:v>
                </c:pt>
                <c:pt idx="9836">
                  <c:v>440</c:v>
                </c:pt>
                <c:pt idx="9837">
                  <c:v>440</c:v>
                </c:pt>
                <c:pt idx="9838">
                  <c:v>440</c:v>
                </c:pt>
                <c:pt idx="9839">
                  <c:v>440</c:v>
                </c:pt>
                <c:pt idx="9840">
                  <c:v>440</c:v>
                </c:pt>
                <c:pt idx="9841">
                  <c:v>440</c:v>
                </c:pt>
                <c:pt idx="9842">
                  <c:v>440</c:v>
                </c:pt>
                <c:pt idx="9843">
                  <c:v>440</c:v>
                </c:pt>
                <c:pt idx="9844">
                  <c:v>440</c:v>
                </c:pt>
                <c:pt idx="9845">
                  <c:v>440</c:v>
                </c:pt>
                <c:pt idx="9846">
                  <c:v>440</c:v>
                </c:pt>
                <c:pt idx="9847">
                  <c:v>440</c:v>
                </c:pt>
                <c:pt idx="9848">
                  <c:v>440</c:v>
                </c:pt>
                <c:pt idx="9849">
                  <c:v>440</c:v>
                </c:pt>
                <c:pt idx="9850">
                  <c:v>440</c:v>
                </c:pt>
                <c:pt idx="9851">
                  <c:v>440</c:v>
                </c:pt>
                <c:pt idx="9852">
                  <c:v>440</c:v>
                </c:pt>
                <c:pt idx="9853">
                  <c:v>440</c:v>
                </c:pt>
                <c:pt idx="9854">
                  <c:v>440</c:v>
                </c:pt>
                <c:pt idx="9855">
                  <c:v>440</c:v>
                </c:pt>
                <c:pt idx="9856">
                  <c:v>440</c:v>
                </c:pt>
                <c:pt idx="9857">
                  <c:v>440</c:v>
                </c:pt>
                <c:pt idx="9858">
                  <c:v>440</c:v>
                </c:pt>
                <c:pt idx="9859">
                  <c:v>440</c:v>
                </c:pt>
                <c:pt idx="9860">
                  <c:v>440</c:v>
                </c:pt>
                <c:pt idx="9861">
                  <c:v>440</c:v>
                </c:pt>
                <c:pt idx="9862">
                  <c:v>440</c:v>
                </c:pt>
                <c:pt idx="9863">
                  <c:v>440</c:v>
                </c:pt>
                <c:pt idx="9864">
                  <c:v>440</c:v>
                </c:pt>
                <c:pt idx="9865">
                  <c:v>440</c:v>
                </c:pt>
                <c:pt idx="9866">
                  <c:v>440</c:v>
                </c:pt>
                <c:pt idx="9867">
                  <c:v>440</c:v>
                </c:pt>
                <c:pt idx="9868">
                  <c:v>440</c:v>
                </c:pt>
                <c:pt idx="9869">
                  <c:v>440</c:v>
                </c:pt>
                <c:pt idx="9870">
                  <c:v>440</c:v>
                </c:pt>
                <c:pt idx="9871">
                  <c:v>440</c:v>
                </c:pt>
                <c:pt idx="9872">
                  <c:v>440</c:v>
                </c:pt>
                <c:pt idx="9873">
                  <c:v>440</c:v>
                </c:pt>
                <c:pt idx="9874">
                  <c:v>440</c:v>
                </c:pt>
                <c:pt idx="9875">
                  <c:v>440</c:v>
                </c:pt>
                <c:pt idx="9876">
                  <c:v>440</c:v>
                </c:pt>
                <c:pt idx="9877">
                  <c:v>440</c:v>
                </c:pt>
                <c:pt idx="9878">
                  <c:v>440</c:v>
                </c:pt>
                <c:pt idx="9879">
                  <c:v>440</c:v>
                </c:pt>
                <c:pt idx="9880">
                  <c:v>440</c:v>
                </c:pt>
                <c:pt idx="9881">
                  <c:v>440</c:v>
                </c:pt>
                <c:pt idx="9882">
                  <c:v>440</c:v>
                </c:pt>
                <c:pt idx="9883">
                  <c:v>440</c:v>
                </c:pt>
                <c:pt idx="9884">
                  <c:v>440</c:v>
                </c:pt>
                <c:pt idx="9885">
                  <c:v>440</c:v>
                </c:pt>
                <c:pt idx="9886">
                  <c:v>440</c:v>
                </c:pt>
                <c:pt idx="9887">
                  <c:v>440</c:v>
                </c:pt>
                <c:pt idx="9888">
                  <c:v>440</c:v>
                </c:pt>
                <c:pt idx="9889">
                  <c:v>440</c:v>
                </c:pt>
                <c:pt idx="9890">
                  <c:v>440</c:v>
                </c:pt>
                <c:pt idx="9891">
                  <c:v>440</c:v>
                </c:pt>
                <c:pt idx="9892">
                  <c:v>440</c:v>
                </c:pt>
                <c:pt idx="9893">
                  <c:v>440</c:v>
                </c:pt>
                <c:pt idx="9894">
                  <c:v>440</c:v>
                </c:pt>
                <c:pt idx="9895">
                  <c:v>440</c:v>
                </c:pt>
                <c:pt idx="9896">
                  <c:v>440</c:v>
                </c:pt>
                <c:pt idx="9897">
                  <c:v>440</c:v>
                </c:pt>
                <c:pt idx="9898">
                  <c:v>440</c:v>
                </c:pt>
                <c:pt idx="9899">
                  <c:v>440</c:v>
                </c:pt>
                <c:pt idx="9900">
                  <c:v>440</c:v>
                </c:pt>
                <c:pt idx="9901">
                  <c:v>440</c:v>
                </c:pt>
                <c:pt idx="9902">
                  <c:v>440</c:v>
                </c:pt>
                <c:pt idx="9903">
                  <c:v>440</c:v>
                </c:pt>
                <c:pt idx="9904">
                  <c:v>440</c:v>
                </c:pt>
                <c:pt idx="9905">
                  <c:v>440</c:v>
                </c:pt>
                <c:pt idx="9906">
                  <c:v>440</c:v>
                </c:pt>
                <c:pt idx="9907">
                  <c:v>440</c:v>
                </c:pt>
                <c:pt idx="9908">
                  <c:v>440</c:v>
                </c:pt>
                <c:pt idx="9909">
                  <c:v>440</c:v>
                </c:pt>
                <c:pt idx="9910">
                  <c:v>440</c:v>
                </c:pt>
                <c:pt idx="9911">
                  <c:v>440</c:v>
                </c:pt>
                <c:pt idx="9912">
                  <c:v>440</c:v>
                </c:pt>
                <c:pt idx="9913">
                  <c:v>440</c:v>
                </c:pt>
                <c:pt idx="9914">
                  <c:v>440</c:v>
                </c:pt>
                <c:pt idx="9915">
                  <c:v>440</c:v>
                </c:pt>
                <c:pt idx="9916">
                  <c:v>440</c:v>
                </c:pt>
                <c:pt idx="9917">
                  <c:v>440</c:v>
                </c:pt>
                <c:pt idx="9918">
                  <c:v>440</c:v>
                </c:pt>
                <c:pt idx="9919">
                  <c:v>440</c:v>
                </c:pt>
                <c:pt idx="9920">
                  <c:v>440</c:v>
                </c:pt>
                <c:pt idx="9921">
                  <c:v>440</c:v>
                </c:pt>
                <c:pt idx="9922">
                  <c:v>440</c:v>
                </c:pt>
                <c:pt idx="9923">
                  <c:v>440</c:v>
                </c:pt>
                <c:pt idx="9924">
                  <c:v>440</c:v>
                </c:pt>
                <c:pt idx="9925">
                  <c:v>440</c:v>
                </c:pt>
                <c:pt idx="9926">
                  <c:v>440</c:v>
                </c:pt>
                <c:pt idx="9927">
                  <c:v>440</c:v>
                </c:pt>
                <c:pt idx="9928">
                  <c:v>440</c:v>
                </c:pt>
                <c:pt idx="9929">
                  <c:v>440</c:v>
                </c:pt>
                <c:pt idx="9930">
                  <c:v>440</c:v>
                </c:pt>
                <c:pt idx="9931">
                  <c:v>440</c:v>
                </c:pt>
                <c:pt idx="9932">
                  <c:v>440</c:v>
                </c:pt>
                <c:pt idx="9933">
                  <c:v>440</c:v>
                </c:pt>
                <c:pt idx="9934">
                  <c:v>440</c:v>
                </c:pt>
                <c:pt idx="9935">
                  <c:v>440</c:v>
                </c:pt>
                <c:pt idx="9936">
                  <c:v>440</c:v>
                </c:pt>
                <c:pt idx="9937">
                  <c:v>440</c:v>
                </c:pt>
                <c:pt idx="9938">
                  <c:v>440</c:v>
                </c:pt>
                <c:pt idx="9939">
                  <c:v>440</c:v>
                </c:pt>
                <c:pt idx="9940">
                  <c:v>440</c:v>
                </c:pt>
                <c:pt idx="9941">
                  <c:v>440</c:v>
                </c:pt>
                <c:pt idx="9942">
                  <c:v>440</c:v>
                </c:pt>
                <c:pt idx="9943">
                  <c:v>440</c:v>
                </c:pt>
                <c:pt idx="9944">
                  <c:v>440</c:v>
                </c:pt>
                <c:pt idx="9945">
                  <c:v>440</c:v>
                </c:pt>
                <c:pt idx="9946">
                  <c:v>440</c:v>
                </c:pt>
                <c:pt idx="9947">
                  <c:v>440</c:v>
                </c:pt>
                <c:pt idx="9948">
                  <c:v>440</c:v>
                </c:pt>
                <c:pt idx="9949">
                  <c:v>440</c:v>
                </c:pt>
                <c:pt idx="9950">
                  <c:v>440</c:v>
                </c:pt>
                <c:pt idx="9951">
                  <c:v>440</c:v>
                </c:pt>
                <c:pt idx="9952">
                  <c:v>440</c:v>
                </c:pt>
                <c:pt idx="9953">
                  <c:v>440</c:v>
                </c:pt>
                <c:pt idx="9954">
                  <c:v>440</c:v>
                </c:pt>
                <c:pt idx="9955">
                  <c:v>440</c:v>
                </c:pt>
                <c:pt idx="9956">
                  <c:v>440</c:v>
                </c:pt>
                <c:pt idx="9957">
                  <c:v>440</c:v>
                </c:pt>
                <c:pt idx="9958">
                  <c:v>440</c:v>
                </c:pt>
                <c:pt idx="9959">
                  <c:v>440</c:v>
                </c:pt>
                <c:pt idx="9960">
                  <c:v>440</c:v>
                </c:pt>
                <c:pt idx="9961">
                  <c:v>440</c:v>
                </c:pt>
                <c:pt idx="9962">
                  <c:v>440</c:v>
                </c:pt>
                <c:pt idx="9963">
                  <c:v>440</c:v>
                </c:pt>
                <c:pt idx="9964">
                  <c:v>440</c:v>
                </c:pt>
                <c:pt idx="9965">
                  <c:v>440</c:v>
                </c:pt>
                <c:pt idx="9966">
                  <c:v>440</c:v>
                </c:pt>
                <c:pt idx="9967">
                  <c:v>440</c:v>
                </c:pt>
                <c:pt idx="9968">
                  <c:v>440</c:v>
                </c:pt>
                <c:pt idx="9969">
                  <c:v>440</c:v>
                </c:pt>
                <c:pt idx="9970">
                  <c:v>440</c:v>
                </c:pt>
                <c:pt idx="9971">
                  <c:v>440</c:v>
                </c:pt>
                <c:pt idx="9972">
                  <c:v>440</c:v>
                </c:pt>
                <c:pt idx="9973">
                  <c:v>440</c:v>
                </c:pt>
                <c:pt idx="9974">
                  <c:v>440</c:v>
                </c:pt>
                <c:pt idx="9975">
                  <c:v>440</c:v>
                </c:pt>
                <c:pt idx="9976">
                  <c:v>440</c:v>
                </c:pt>
                <c:pt idx="9977">
                  <c:v>440</c:v>
                </c:pt>
                <c:pt idx="9978">
                  <c:v>440</c:v>
                </c:pt>
                <c:pt idx="9979">
                  <c:v>440</c:v>
                </c:pt>
                <c:pt idx="9980">
                  <c:v>440</c:v>
                </c:pt>
                <c:pt idx="9981">
                  <c:v>440</c:v>
                </c:pt>
                <c:pt idx="9982">
                  <c:v>440</c:v>
                </c:pt>
                <c:pt idx="9983">
                  <c:v>440</c:v>
                </c:pt>
                <c:pt idx="9984">
                  <c:v>440</c:v>
                </c:pt>
                <c:pt idx="9985">
                  <c:v>440</c:v>
                </c:pt>
                <c:pt idx="9986">
                  <c:v>440</c:v>
                </c:pt>
                <c:pt idx="9987">
                  <c:v>440</c:v>
                </c:pt>
                <c:pt idx="9988">
                  <c:v>440</c:v>
                </c:pt>
                <c:pt idx="9989">
                  <c:v>440</c:v>
                </c:pt>
                <c:pt idx="9990">
                  <c:v>440</c:v>
                </c:pt>
                <c:pt idx="9991">
                  <c:v>440</c:v>
                </c:pt>
                <c:pt idx="9992">
                  <c:v>440</c:v>
                </c:pt>
                <c:pt idx="9993">
                  <c:v>440</c:v>
                </c:pt>
                <c:pt idx="9994">
                  <c:v>440</c:v>
                </c:pt>
                <c:pt idx="9995">
                  <c:v>440</c:v>
                </c:pt>
                <c:pt idx="9996">
                  <c:v>440</c:v>
                </c:pt>
                <c:pt idx="9997">
                  <c:v>440</c:v>
                </c:pt>
                <c:pt idx="9998">
                  <c:v>440</c:v>
                </c:pt>
                <c:pt idx="9999">
                  <c:v>440</c:v>
                </c:pt>
                <c:pt idx="10000">
                  <c:v>440</c:v>
                </c:pt>
                <c:pt idx="10001">
                  <c:v>440</c:v>
                </c:pt>
                <c:pt idx="10002">
                  <c:v>440</c:v>
                </c:pt>
                <c:pt idx="10003">
                  <c:v>440</c:v>
                </c:pt>
                <c:pt idx="10004">
                  <c:v>440</c:v>
                </c:pt>
                <c:pt idx="10005">
                  <c:v>440</c:v>
                </c:pt>
                <c:pt idx="10006">
                  <c:v>440</c:v>
                </c:pt>
                <c:pt idx="10007">
                  <c:v>440</c:v>
                </c:pt>
                <c:pt idx="10008">
                  <c:v>440</c:v>
                </c:pt>
                <c:pt idx="10009">
                  <c:v>440</c:v>
                </c:pt>
                <c:pt idx="10010">
                  <c:v>440</c:v>
                </c:pt>
                <c:pt idx="10011">
                  <c:v>440</c:v>
                </c:pt>
                <c:pt idx="10012">
                  <c:v>440</c:v>
                </c:pt>
                <c:pt idx="10013">
                  <c:v>440</c:v>
                </c:pt>
                <c:pt idx="10014">
                  <c:v>440</c:v>
                </c:pt>
                <c:pt idx="10015">
                  <c:v>440</c:v>
                </c:pt>
                <c:pt idx="10016">
                  <c:v>440</c:v>
                </c:pt>
                <c:pt idx="10017">
                  <c:v>440</c:v>
                </c:pt>
                <c:pt idx="10018">
                  <c:v>440</c:v>
                </c:pt>
                <c:pt idx="10019">
                  <c:v>440</c:v>
                </c:pt>
                <c:pt idx="10020">
                  <c:v>440</c:v>
                </c:pt>
                <c:pt idx="10021">
                  <c:v>440</c:v>
                </c:pt>
                <c:pt idx="10022">
                  <c:v>440</c:v>
                </c:pt>
                <c:pt idx="10023">
                  <c:v>440</c:v>
                </c:pt>
                <c:pt idx="10024">
                  <c:v>440</c:v>
                </c:pt>
                <c:pt idx="10025">
                  <c:v>440</c:v>
                </c:pt>
                <c:pt idx="10026">
                  <c:v>440</c:v>
                </c:pt>
                <c:pt idx="10027">
                  <c:v>440</c:v>
                </c:pt>
                <c:pt idx="10028">
                  <c:v>440</c:v>
                </c:pt>
                <c:pt idx="10029">
                  <c:v>440</c:v>
                </c:pt>
                <c:pt idx="10030">
                  <c:v>440</c:v>
                </c:pt>
                <c:pt idx="10031">
                  <c:v>440</c:v>
                </c:pt>
                <c:pt idx="10032">
                  <c:v>440</c:v>
                </c:pt>
                <c:pt idx="10033">
                  <c:v>440</c:v>
                </c:pt>
                <c:pt idx="10034">
                  <c:v>440</c:v>
                </c:pt>
                <c:pt idx="10035">
                  <c:v>440</c:v>
                </c:pt>
                <c:pt idx="10036">
                  <c:v>440</c:v>
                </c:pt>
                <c:pt idx="10037">
                  <c:v>440</c:v>
                </c:pt>
                <c:pt idx="10038">
                  <c:v>440</c:v>
                </c:pt>
                <c:pt idx="10039">
                  <c:v>440</c:v>
                </c:pt>
                <c:pt idx="10040">
                  <c:v>440</c:v>
                </c:pt>
                <c:pt idx="10041">
                  <c:v>440</c:v>
                </c:pt>
                <c:pt idx="10042">
                  <c:v>440</c:v>
                </c:pt>
                <c:pt idx="10043">
                  <c:v>440</c:v>
                </c:pt>
                <c:pt idx="10044">
                  <c:v>440</c:v>
                </c:pt>
                <c:pt idx="10045">
                  <c:v>440</c:v>
                </c:pt>
                <c:pt idx="10046">
                  <c:v>440</c:v>
                </c:pt>
                <c:pt idx="10047">
                  <c:v>440</c:v>
                </c:pt>
                <c:pt idx="10048">
                  <c:v>440</c:v>
                </c:pt>
                <c:pt idx="10049">
                  <c:v>440</c:v>
                </c:pt>
                <c:pt idx="10050">
                  <c:v>440</c:v>
                </c:pt>
                <c:pt idx="10051">
                  <c:v>440</c:v>
                </c:pt>
                <c:pt idx="10052">
                  <c:v>440</c:v>
                </c:pt>
                <c:pt idx="10053">
                  <c:v>440</c:v>
                </c:pt>
                <c:pt idx="10054">
                  <c:v>440</c:v>
                </c:pt>
                <c:pt idx="10055">
                  <c:v>440</c:v>
                </c:pt>
                <c:pt idx="10056">
                  <c:v>440</c:v>
                </c:pt>
                <c:pt idx="10057">
                  <c:v>440</c:v>
                </c:pt>
                <c:pt idx="10058">
                  <c:v>440</c:v>
                </c:pt>
                <c:pt idx="10059">
                  <c:v>440</c:v>
                </c:pt>
                <c:pt idx="10060">
                  <c:v>440</c:v>
                </c:pt>
                <c:pt idx="10061">
                  <c:v>440</c:v>
                </c:pt>
                <c:pt idx="10062">
                  <c:v>440</c:v>
                </c:pt>
                <c:pt idx="10063">
                  <c:v>440</c:v>
                </c:pt>
                <c:pt idx="10064">
                  <c:v>440</c:v>
                </c:pt>
                <c:pt idx="10065">
                  <c:v>440</c:v>
                </c:pt>
                <c:pt idx="10066">
                  <c:v>440</c:v>
                </c:pt>
                <c:pt idx="10067">
                  <c:v>440</c:v>
                </c:pt>
                <c:pt idx="10068">
                  <c:v>440</c:v>
                </c:pt>
                <c:pt idx="10069">
                  <c:v>440</c:v>
                </c:pt>
                <c:pt idx="10070">
                  <c:v>440</c:v>
                </c:pt>
                <c:pt idx="10071">
                  <c:v>440</c:v>
                </c:pt>
                <c:pt idx="10072">
                  <c:v>440</c:v>
                </c:pt>
                <c:pt idx="10073">
                  <c:v>440</c:v>
                </c:pt>
                <c:pt idx="10074">
                  <c:v>440</c:v>
                </c:pt>
                <c:pt idx="10075">
                  <c:v>440</c:v>
                </c:pt>
                <c:pt idx="10076">
                  <c:v>440</c:v>
                </c:pt>
                <c:pt idx="10077">
                  <c:v>440</c:v>
                </c:pt>
                <c:pt idx="10078">
                  <c:v>440</c:v>
                </c:pt>
                <c:pt idx="10079">
                  <c:v>440</c:v>
                </c:pt>
                <c:pt idx="10080">
                  <c:v>440</c:v>
                </c:pt>
                <c:pt idx="10081">
                  <c:v>440</c:v>
                </c:pt>
                <c:pt idx="10082">
                  <c:v>440</c:v>
                </c:pt>
                <c:pt idx="10083">
                  <c:v>440</c:v>
                </c:pt>
                <c:pt idx="10084">
                  <c:v>440</c:v>
                </c:pt>
                <c:pt idx="10085">
                  <c:v>440</c:v>
                </c:pt>
                <c:pt idx="10086">
                  <c:v>440</c:v>
                </c:pt>
                <c:pt idx="10087">
                  <c:v>440</c:v>
                </c:pt>
                <c:pt idx="10088">
                  <c:v>440</c:v>
                </c:pt>
                <c:pt idx="10089">
                  <c:v>440</c:v>
                </c:pt>
                <c:pt idx="10090">
                  <c:v>440</c:v>
                </c:pt>
                <c:pt idx="10091">
                  <c:v>440</c:v>
                </c:pt>
                <c:pt idx="10092">
                  <c:v>440</c:v>
                </c:pt>
                <c:pt idx="10093">
                  <c:v>440</c:v>
                </c:pt>
                <c:pt idx="10094">
                  <c:v>440</c:v>
                </c:pt>
                <c:pt idx="10095">
                  <c:v>440</c:v>
                </c:pt>
                <c:pt idx="10096">
                  <c:v>440</c:v>
                </c:pt>
                <c:pt idx="10097">
                  <c:v>440</c:v>
                </c:pt>
                <c:pt idx="10098">
                  <c:v>440</c:v>
                </c:pt>
                <c:pt idx="10099">
                  <c:v>440</c:v>
                </c:pt>
                <c:pt idx="10100">
                  <c:v>440</c:v>
                </c:pt>
                <c:pt idx="10101">
                  <c:v>440</c:v>
                </c:pt>
                <c:pt idx="10102">
                  <c:v>440</c:v>
                </c:pt>
                <c:pt idx="10103">
                  <c:v>440</c:v>
                </c:pt>
                <c:pt idx="10104">
                  <c:v>440</c:v>
                </c:pt>
                <c:pt idx="10105">
                  <c:v>440</c:v>
                </c:pt>
                <c:pt idx="10106">
                  <c:v>440</c:v>
                </c:pt>
                <c:pt idx="10107">
                  <c:v>440</c:v>
                </c:pt>
                <c:pt idx="10108">
                  <c:v>440</c:v>
                </c:pt>
                <c:pt idx="10109">
                  <c:v>440</c:v>
                </c:pt>
                <c:pt idx="10110">
                  <c:v>440</c:v>
                </c:pt>
                <c:pt idx="10111">
                  <c:v>440</c:v>
                </c:pt>
                <c:pt idx="10112">
                  <c:v>440</c:v>
                </c:pt>
                <c:pt idx="10113">
                  <c:v>440</c:v>
                </c:pt>
                <c:pt idx="10114">
                  <c:v>440</c:v>
                </c:pt>
                <c:pt idx="10115">
                  <c:v>440</c:v>
                </c:pt>
                <c:pt idx="10116">
                  <c:v>440</c:v>
                </c:pt>
                <c:pt idx="10117">
                  <c:v>440</c:v>
                </c:pt>
                <c:pt idx="10118">
                  <c:v>440</c:v>
                </c:pt>
                <c:pt idx="10119">
                  <c:v>440</c:v>
                </c:pt>
                <c:pt idx="10120">
                  <c:v>440</c:v>
                </c:pt>
                <c:pt idx="10121">
                  <c:v>440</c:v>
                </c:pt>
                <c:pt idx="10122">
                  <c:v>440</c:v>
                </c:pt>
                <c:pt idx="10123">
                  <c:v>440</c:v>
                </c:pt>
                <c:pt idx="10124">
                  <c:v>440</c:v>
                </c:pt>
                <c:pt idx="10125">
                  <c:v>440</c:v>
                </c:pt>
                <c:pt idx="10126">
                  <c:v>440</c:v>
                </c:pt>
                <c:pt idx="10127">
                  <c:v>440</c:v>
                </c:pt>
                <c:pt idx="10128">
                  <c:v>440</c:v>
                </c:pt>
                <c:pt idx="10129">
                  <c:v>440</c:v>
                </c:pt>
                <c:pt idx="10130">
                  <c:v>440</c:v>
                </c:pt>
                <c:pt idx="10131">
                  <c:v>440</c:v>
                </c:pt>
                <c:pt idx="10132">
                  <c:v>440</c:v>
                </c:pt>
                <c:pt idx="10133">
                  <c:v>440</c:v>
                </c:pt>
                <c:pt idx="10134">
                  <c:v>440</c:v>
                </c:pt>
                <c:pt idx="10135">
                  <c:v>440</c:v>
                </c:pt>
                <c:pt idx="10136">
                  <c:v>440</c:v>
                </c:pt>
                <c:pt idx="10137">
                  <c:v>440</c:v>
                </c:pt>
                <c:pt idx="10138">
                  <c:v>440</c:v>
                </c:pt>
                <c:pt idx="10139">
                  <c:v>440</c:v>
                </c:pt>
                <c:pt idx="10140">
                  <c:v>440</c:v>
                </c:pt>
                <c:pt idx="10141">
                  <c:v>440</c:v>
                </c:pt>
                <c:pt idx="10142">
                  <c:v>440</c:v>
                </c:pt>
                <c:pt idx="10143">
                  <c:v>440</c:v>
                </c:pt>
                <c:pt idx="10144">
                  <c:v>440</c:v>
                </c:pt>
                <c:pt idx="10145">
                  <c:v>440</c:v>
                </c:pt>
                <c:pt idx="10146">
                  <c:v>440</c:v>
                </c:pt>
                <c:pt idx="10147">
                  <c:v>440</c:v>
                </c:pt>
                <c:pt idx="10148">
                  <c:v>440</c:v>
                </c:pt>
                <c:pt idx="10149">
                  <c:v>440</c:v>
                </c:pt>
                <c:pt idx="10150">
                  <c:v>440</c:v>
                </c:pt>
                <c:pt idx="10151">
                  <c:v>440</c:v>
                </c:pt>
                <c:pt idx="10152">
                  <c:v>440</c:v>
                </c:pt>
                <c:pt idx="10153">
                  <c:v>440</c:v>
                </c:pt>
                <c:pt idx="10154">
                  <c:v>440</c:v>
                </c:pt>
                <c:pt idx="10155">
                  <c:v>440</c:v>
                </c:pt>
                <c:pt idx="10156">
                  <c:v>440</c:v>
                </c:pt>
                <c:pt idx="10157">
                  <c:v>440</c:v>
                </c:pt>
                <c:pt idx="10158">
                  <c:v>440</c:v>
                </c:pt>
                <c:pt idx="10159">
                  <c:v>440</c:v>
                </c:pt>
                <c:pt idx="10160">
                  <c:v>440</c:v>
                </c:pt>
                <c:pt idx="10161">
                  <c:v>440</c:v>
                </c:pt>
                <c:pt idx="10162">
                  <c:v>440</c:v>
                </c:pt>
                <c:pt idx="10163">
                  <c:v>440</c:v>
                </c:pt>
                <c:pt idx="10164">
                  <c:v>440</c:v>
                </c:pt>
                <c:pt idx="10165">
                  <c:v>440</c:v>
                </c:pt>
                <c:pt idx="10166">
                  <c:v>440</c:v>
                </c:pt>
                <c:pt idx="10167">
                  <c:v>440</c:v>
                </c:pt>
                <c:pt idx="10168">
                  <c:v>440</c:v>
                </c:pt>
                <c:pt idx="10169">
                  <c:v>440</c:v>
                </c:pt>
                <c:pt idx="10170">
                  <c:v>440</c:v>
                </c:pt>
                <c:pt idx="10171">
                  <c:v>440</c:v>
                </c:pt>
                <c:pt idx="10172">
                  <c:v>440</c:v>
                </c:pt>
                <c:pt idx="10173">
                  <c:v>440</c:v>
                </c:pt>
                <c:pt idx="10174">
                  <c:v>440</c:v>
                </c:pt>
                <c:pt idx="10175">
                  <c:v>440</c:v>
                </c:pt>
                <c:pt idx="10176">
                  <c:v>440</c:v>
                </c:pt>
                <c:pt idx="10177">
                  <c:v>440</c:v>
                </c:pt>
                <c:pt idx="10178">
                  <c:v>440</c:v>
                </c:pt>
                <c:pt idx="10179">
                  <c:v>440</c:v>
                </c:pt>
                <c:pt idx="10180">
                  <c:v>440</c:v>
                </c:pt>
                <c:pt idx="10181">
                  <c:v>440</c:v>
                </c:pt>
                <c:pt idx="10182">
                  <c:v>440</c:v>
                </c:pt>
                <c:pt idx="10183">
                  <c:v>440</c:v>
                </c:pt>
                <c:pt idx="10184">
                  <c:v>440</c:v>
                </c:pt>
                <c:pt idx="10185">
                  <c:v>440</c:v>
                </c:pt>
                <c:pt idx="10186">
                  <c:v>440</c:v>
                </c:pt>
                <c:pt idx="10187">
                  <c:v>440</c:v>
                </c:pt>
                <c:pt idx="10188">
                  <c:v>440</c:v>
                </c:pt>
                <c:pt idx="10189">
                  <c:v>440</c:v>
                </c:pt>
                <c:pt idx="10190">
                  <c:v>440</c:v>
                </c:pt>
                <c:pt idx="10191">
                  <c:v>440</c:v>
                </c:pt>
                <c:pt idx="10192">
                  <c:v>440</c:v>
                </c:pt>
                <c:pt idx="10193">
                  <c:v>440</c:v>
                </c:pt>
                <c:pt idx="10194">
                  <c:v>440</c:v>
                </c:pt>
                <c:pt idx="10195">
                  <c:v>440</c:v>
                </c:pt>
                <c:pt idx="10196">
                  <c:v>440</c:v>
                </c:pt>
                <c:pt idx="10197">
                  <c:v>440</c:v>
                </c:pt>
                <c:pt idx="10198">
                  <c:v>440</c:v>
                </c:pt>
                <c:pt idx="10199">
                  <c:v>440</c:v>
                </c:pt>
                <c:pt idx="10200">
                  <c:v>440</c:v>
                </c:pt>
                <c:pt idx="10201">
                  <c:v>440</c:v>
                </c:pt>
                <c:pt idx="10202">
                  <c:v>440</c:v>
                </c:pt>
                <c:pt idx="10203">
                  <c:v>440</c:v>
                </c:pt>
                <c:pt idx="10204">
                  <c:v>440</c:v>
                </c:pt>
                <c:pt idx="10205">
                  <c:v>440</c:v>
                </c:pt>
                <c:pt idx="10206">
                  <c:v>440</c:v>
                </c:pt>
                <c:pt idx="10207">
                  <c:v>440</c:v>
                </c:pt>
                <c:pt idx="10208">
                  <c:v>440</c:v>
                </c:pt>
                <c:pt idx="10209">
                  <c:v>440</c:v>
                </c:pt>
                <c:pt idx="10210">
                  <c:v>440</c:v>
                </c:pt>
                <c:pt idx="10211">
                  <c:v>440</c:v>
                </c:pt>
                <c:pt idx="10212">
                  <c:v>440</c:v>
                </c:pt>
                <c:pt idx="10213">
                  <c:v>440</c:v>
                </c:pt>
                <c:pt idx="10214">
                  <c:v>440</c:v>
                </c:pt>
                <c:pt idx="10215">
                  <c:v>440</c:v>
                </c:pt>
                <c:pt idx="10216">
                  <c:v>440</c:v>
                </c:pt>
                <c:pt idx="10217">
                  <c:v>440</c:v>
                </c:pt>
                <c:pt idx="10218">
                  <c:v>440</c:v>
                </c:pt>
                <c:pt idx="10219">
                  <c:v>440</c:v>
                </c:pt>
                <c:pt idx="10220">
                  <c:v>440</c:v>
                </c:pt>
                <c:pt idx="10221">
                  <c:v>440</c:v>
                </c:pt>
                <c:pt idx="10222">
                  <c:v>440</c:v>
                </c:pt>
                <c:pt idx="10223">
                  <c:v>440</c:v>
                </c:pt>
                <c:pt idx="10224">
                  <c:v>440</c:v>
                </c:pt>
                <c:pt idx="10225">
                  <c:v>440</c:v>
                </c:pt>
                <c:pt idx="10226">
                  <c:v>440</c:v>
                </c:pt>
                <c:pt idx="10227">
                  <c:v>440</c:v>
                </c:pt>
                <c:pt idx="10228">
                  <c:v>440</c:v>
                </c:pt>
                <c:pt idx="10229">
                  <c:v>440</c:v>
                </c:pt>
                <c:pt idx="10230">
                  <c:v>440</c:v>
                </c:pt>
                <c:pt idx="10231">
                  <c:v>440</c:v>
                </c:pt>
                <c:pt idx="10232">
                  <c:v>440</c:v>
                </c:pt>
                <c:pt idx="10233">
                  <c:v>440</c:v>
                </c:pt>
                <c:pt idx="10234">
                  <c:v>440</c:v>
                </c:pt>
                <c:pt idx="10235">
                  <c:v>440</c:v>
                </c:pt>
                <c:pt idx="10236">
                  <c:v>440</c:v>
                </c:pt>
                <c:pt idx="10237">
                  <c:v>440</c:v>
                </c:pt>
                <c:pt idx="10238">
                  <c:v>440</c:v>
                </c:pt>
                <c:pt idx="10239">
                  <c:v>440</c:v>
                </c:pt>
                <c:pt idx="10240">
                  <c:v>440</c:v>
                </c:pt>
                <c:pt idx="10241">
                  <c:v>440</c:v>
                </c:pt>
                <c:pt idx="10242">
                  <c:v>440</c:v>
                </c:pt>
                <c:pt idx="10243">
                  <c:v>440</c:v>
                </c:pt>
                <c:pt idx="10244">
                  <c:v>440</c:v>
                </c:pt>
                <c:pt idx="10245">
                  <c:v>440</c:v>
                </c:pt>
                <c:pt idx="10246">
                  <c:v>440</c:v>
                </c:pt>
                <c:pt idx="10247">
                  <c:v>440</c:v>
                </c:pt>
                <c:pt idx="10248">
                  <c:v>440</c:v>
                </c:pt>
                <c:pt idx="10249">
                  <c:v>440</c:v>
                </c:pt>
                <c:pt idx="10250">
                  <c:v>440</c:v>
                </c:pt>
                <c:pt idx="10251">
                  <c:v>440</c:v>
                </c:pt>
                <c:pt idx="10252">
                  <c:v>440</c:v>
                </c:pt>
                <c:pt idx="10253">
                  <c:v>440</c:v>
                </c:pt>
                <c:pt idx="10254">
                  <c:v>440</c:v>
                </c:pt>
                <c:pt idx="10255">
                  <c:v>440</c:v>
                </c:pt>
                <c:pt idx="10256">
                  <c:v>440</c:v>
                </c:pt>
                <c:pt idx="10257">
                  <c:v>440</c:v>
                </c:pt>
                <c:pt idx="10258">
                  <c:v>440</c:v>
                </c:pt>
                <c:pt idx="10259">
                  <c:v>440</c:v>
                </c:pt>
                <c:pt idx="10260">
                  <c:v>440</c:v>
                </c:pt>
                <c:pt idx="10261">
                  <c:v>440</c:v>
                </c:pt>
                <c:pt idx="10262">
                  <c:v>440</c:v>
                </c:pt>
                <c:pt idx="10263">
                  <c:v>440</c:v>
                </c:pt>
                <c:pt idx="10264">
                  <c:v>440</c:v>
                </c:pt>
                <c:pt idx="10265">
                  <c:v>440</c:v>
                </c:pt>
                <c:pt idx="10266">
                  <c:v>440</c:v>
                </c:pt>
                <c:pt idx="10267">
                  <c:v>440</c:v>
                </c:pt>
                <c:pt idx="10268">
                  <c:v>440</c:v>
                </c:pt>
                <c:pt idx="10269">
                  <c:v>440</c:v>
                </c:pt>
                <c:pt idx="10270">
                  <c:v>440</c:v>
                </c:pt>
                <c:pt idx="10271">
                  <c:v>440</c:v>
                </c:pt>
                <c:pt idx="10272">
                  <c:v>440</c:v>
                </c:pt>
                <c:pt idx="10273">
                  <c:v>440</c:v>
                </c:pt>
                <c:pt idx="10274">
                  <c:v>440</c:v>
                </c:pt>
                <c:pt idx="10275">
                  <c:v>440</c:v>
                </c:pt>
                <c:pt idx="10276">
                  <c:v>440</c:v>
                </c:pt>
                <c:pt idx="10277">
                  <c:v>440</c:v>
                </c:pt>
                <c:pt idx="10278">
                  <c:v>440</c:v>
                </c:pt>
                <c:pt idx="10279">
                  <c:v>440</c:v>
                </c:pt>
                <c:pt idx="10280">
                  <c:v>440</c:v>
                </c:pt>
                <c:pt idx="10281">
                  <c:v>440</c:v>
                </c:pt>
                <c:pt idx="10282">
                  <c:v>440</c:v>
                </c:pt>
                <c:pt idx="10283">
                  <c:v>440</c:v>
                </c:pt>
                <c:pt idx="10284">
                  <c:v>440</c:v>
                </c:pt>
                <c:pt idx="10285">
                  <c:v>440</c:v>
                </c:pt>
                <c:pt idx="10286">
                  <c:v>440</c:v>
                </c:pt>
                <c:pt idx="10287">
                  <c:v>440</c:v>
                </c:pt>
                <c:pt idx="10288">
                  <c:v>440</c:v>
                </c:pt>
                <c:pt idx="10289">
                  <c:v>440</c:v>
                </c:pt>
                <c:pt idx="10290">
                  <c:v>440</c:v>
                </c:pt>
                <c:pt idx="10291">
                  <c:v>440</c:v>
                </c:pt>
                <c:pt idx="10292">
                  <c:v>440</c:v>
                </c:pt>
                <c:pt idx="10293">
                  <c:v>440</c:v>
                </c:pt>
                <c:pt idx="10294">
                  <c:v>440</c:v>
                </c:pt>
                <c:pt idx="10295">
                  <c:v>440</c:v>
                </c:pt>
                <c:pt idx="10296">
                  <c:v>440</c:v>
                </c:pt>
                <c:pt idx="10297">
                  <c:v>440</c:v>
                </c:pt>
                <c:pt idx="10298">
                  <c:v>440</c:v>
                </c:pt>
                <c:pt idx="10299">
                  <c:v>440</c:v>
                </c:pt>
                <c:pt idx="10300">
                  <c:v>440</c:v>
                </c:pt>
                <c:pt idx="10301">
                  <c:v>440</c:v>
                </c:pt>
                <c:pt idx="10302">
                  <c:v>440</c:v>
                </c:pt>
                <c:pt idx="10303">
                  <c:v>440</c:v>
                </c:pt>
                <c:pt idx="10304">
                  <c:v>440</c:v>
                </c:pt>
                <c:pt idx="10305">
                  <c:v>440</c:v>
                </c:pt>
                <c:pt idx="10306">
                  <c:v>440</c:v>
                </c:pt>
                <c:pt idx="10307">
                  <c:v>440</c:v>
                </c:pt>
                <c:pt idx="10308">
                  <c:v>440</c:v>
                </c:pt>
                <c:pt idx="10309">
                  <c:v>440</c:v>
                </c:pt>
                <c:pt idx="10310">
                  <c:v>440</c:v>
                </c:pt>
                <c:pt idx="10311">
                  <c:v>440</c:v>
                </c:pt>
                <c:pt idx="10312">
                  <c:v>440</c:v>
                </c:pt>
                <c:pt idx="10313">
                  <c:v>440</c:v>
                </c:pt>
                <c:pt idx="10314">
                  <c:v>440</c:v>
                </c:pt>
                <c:pt idx="10315">
                  <c:v>440</c:v>
                </c:pt>
                <c:pt idx="10316">
                  <c:v>440</c:v>
                </c:pt>
                <c:pt idx="10317">
                  <c:v>440</c:v>
                </c:pt>
                <c:pt idx="10318">
                  <c:v>440</c:v>
                </c:pt>
                <c:pt idx="10319">
                  <c:v>440</c:v>
                </c:pt>
                <c:pt idx="10320">
                  <c:v>440</c:v>
                </c:pt>
                <c:pt idx="10321">
                  <c:v>440</c:v>
                </c:pt>
                <c:pt idx="10322">
                  <c:v>440</c:v>
                </c:pt>
                <c:pt idx="10323">
                  <c:v>440</c:v>
                </c:pt>
                <c:pt idx="10324">
                  <c:v>440</c:v>
                </c:pt>
                <c:pt idx="10325">
                  <c:v>440</c:v>
                </c:pt>
                <c:pt idx="10326">
                  <c:v>440</c:v>
                </c:pt>
                <c:pt idx="10327">
                  <c:v>440</c:v>
                </c:pt>
                <c:pt idx="10328">
                  <c:v>440</c:v>
                </c:pt>
                <c:pt idx="10329">
                  <c:v>440</c:v>
                </c:pt>
                <c:pt idx="10330">
                  <c:v>440</c:v>
                </c:pt>
                <c:pt idx="10331">
                  <c:v>440</c:v>
                </c:pt>
                <c:pt idx="10332">
                  <c:v>440</c:v>
                </c:pt>
                <c:pt idx="10333">
                  <c:v>440</c:v>
                </c:pt>
                <c:pt idx="10334">
                  <c:v>440</c:v>
                </c:pt>
                <c:pt idx="10335">
                  <c:v>440</c:v>
                </c:pt>
                <c:pt idx="10336">
                  <c:v>440</c:v>
                </c:pt>
                <c:pt idx="10337">
                  <c:v>440</c:v>
                </c:pt>
                <c:pt idx="10338">
                  <c:v>440</c:v>
                </c:pt>
                <c:pt idx="10339">
                  <c:v>440</c:v>
                </c:pt>
                <c:pt idx="10340">
                  <c:v>440</c:v>
                </c:pt>
                <c:pt idx="10341">
                  <c:v>440</c:v>
                </c:pt>
                <c:pt idx="10342">
                  <c:v>440</c:v>
                </c:pt>
                <c:pt idx="10343">
                  <c:v>440</c:v>
                </c:pt>
                <c:pt idx="10344">
                  <c:v>440</c:v>
                </c:pt>
                <c:pt idx="10345">
                  <c:v>440</c:v>
                </c:pt>
                <c:pt idx="10346">
                  <c:v>440</c:v>
                </c:pt>
                <c:pt idx="10347">
                  <c:v>440</c:v>
                </c:pt>
                <c:pt idx="10348">
                  <c:v>440</c:v>
                </c:pt>
                <c:pt idx="10349">
                  <c:v>440</c:v>
                </c:pt>
                <c:pt idx="10350">
                  <c:v>440</c:v>
                </c:pt>
                <c:pt idx="10351">
                  <c:v>440</c:v>
                </c:pt>
                <c:pt idx="10352">
                  <c:v>440</c:v>
                </c:pt>
                <c:pt idx="10353">
                  <c:v>440</c:v>
                </c:pt>
                <c:pt idx="10354">
                  <c:v>440</c:v>
                </c:pt>
                <c:pt idx="10355">
                  <c:v>440</c:v>
                </c:pt>
                <c:pt idx="10356">
                  <c:v>440</c:v>
                </c:pt>
                <c:pt idx="10357">
                  <c:v>440</c:v>
                </c:pt>
                <c:pt idx="10358">
                  <c:v>440</c:v>
                </c:pt>
                <c:pt idx="10359">
                  <c:v>440</c:v>
                </c:pt>
                <c:pt idx="10360">
                  <c:v>440</c:v>
                </c:pt>
                <c:pt idx="10361">
                  <c:v>440</c:v>
                </c:pt>
                <c:pt idx="10362">
                  <c:v>440</c:v>
                </c:pt>
                <c:pt idx="10363">
                  <c:v>440</c:v>
                </c:pt>
                <c:pt idx="10364">
                  <c:v>440</c:v>
                </c:pt>
                <c:pt idx="10365">
                  <c:v>440</c:v>
                </c:pt>
                <c:pt idx="10366">
                  <c:v>440</c:v>
                </c:pt>
                <c:pt idx="10367">
                  <c:v>440</c:v>
                </c:pt>
                <c:pt idx="10368">
                  <c:v>440</c:v>
                </c:pt>
                <c:pt idx="10369">
                  <c:v>440</c:v>
                </c:pt>
                <c:pt idx="10370">
                  <c:v>440</c:v>
                </c:pt>
                <c:pt idx="10371">
                  <c:v>440</c:v>
                </c:pt>
                <c:pt idx="10372">
                  <c:v>440</c:v>
                </c:pt>
                <c:pt idx="10373">
                  <c:v>440</c:v>
                </c:pt>
                <c:pt idx="10374">
                  <c:v>440</c:v>
                </c:pt>
                <c:pt idx="10375">
                  <c:v>440</c:v>
                </c:pt>
                <c:pt idx="10376">
                  <c:v>440</c:v>
                </c:pt>
                <c:pt idx="10377">
                  <c:v>440</c:v>
                </c:pt>
                <c:pt idx="10378">
                  <c:v>440</c:v>
                </c:pt>
                <c:pt idx="10379">
                  <c:v>440</c:v>
                </c:pt>
                <c:pt idx="10380">
                  <c:v>440</c:v>
                </c:pt>
                <c:pt idx="10381">
                  <c:v>440</c:v>
                </c:pt>
                <c:pt idx="10382">
                  <c:v>440</c:v>
                </c:pt>
                <c:pt idx="10383">
                  <c:v>440</c:v>
                </c:pt>
                <c:pt idx="10384">
                  <c:v>440</c:v>
                </c:pt>
                <c:pt idx="10385">
                  <c:v>440</c:v>
                </c:pt>
                <c:pt idx="10386">
                  <c:v>440</c:v>
                </c:pt>
                <c:pt idx="10387">
                  <c:v>440</c:v>
                </c:pt>
                <c:pt idx="10388">
                  <c:v>440</c:v>
                </c:pt>
                <c:pt idx="10389">
                  <c:v>440</c:v>
                </c:pt>
                <c:pt idx="10390">
                  <c:v>440</c:v>
                </c:pt>
                <c:pt idx="10391">
                  <c:v>440</c:v>
                </c:pt>
                <c:pt idx="10392">
                  <c:v>440</c:v>
                </c:pt>
                <c:pt idx="10393">
                  <c:v>440</c:v>
                </c:pt>
                <c:pt idx="10394">
                  <c:v>440</c:v>
                </c:pt>
                <c:pt idx="10395">
                  <c:v>440</c:v>
                </c:pt>
                <c:pt idx="10396">
                  <c:v>440</c:v>
                </c:pt>
                <c:pt idx="10397">
                  <c:v>440</c:v>
                </c:pt>
                <c:pt idx="10398">
                  <c:v>440</c:v>
                </c:pt>
                <c:pt idx="10399">
                  <c:v>440</c:v>
                </c:pt>
                <c:pt idx="10400">
                  <c:v>440</c:v>
                </c:pt>
                <c:pt idx="10401">
                  <c:v>440</c:v>
                </c:pt>
                <c:pt idx="10402">
                  <c:v>440</c:v>
                </c:pt>
                <c:pt idx="10403">
                  <c:v>440</c:v>
                </c:pt>
                <c:pt idx="10404">
                  <c:v>440</c:v>
                </c:pt>
                <c:pt idx="10405">
                  <c:v>440</c:v>
                </c:pt>
                <c:pt idx="10406">
                  <c:v>440</c:v>
                </c:pt>
                <c:pt idx="10407">
                  <c:v>440</c:v>
                </c:pt>
                <c:pt idx="10408">
                  <c:v>440</c:v>
                </c:pt>
                <c:pt idx="10409">
                  <c:v>440</c:v>
                </c:pt>
                <c:pt idx="10410">
                  <c:v>440</c:v>
                </c:pt>
                <c:pt idx="10411">
                  <c:v>440</c:v>
                </c:pt>
                <c:pt idx="10412">
                  <c:v>440</c:v>
                </c:pt>
                <c:pt idx="10413">
                  <c:v>440</c:v>
                </c:pt>
                <c:pt idx="10414">
                  <c:v>440</c:v>
                </c:pt>
                <c:pt idx="10415">
                  <c:v>440</c:v>
                </c:pt>
                <c:pt idx="10416">
                  <c:v>440</c:v>
                </c:pt>
                <c:pt idx="10417">
                  <c:v>440</c:v>
                </c:pt>
                <c:pt idx="10418">
                  <c:v>440</c:v>
                </c:pt>
                <c:pt idx="10419">
                  <c:v>440</c:v>
                </c:pt>
                <c:pt idx="10420">
                  <c:v>440</c:v>
                </c:pt>
                <c:pt idx="10421">
                  <c:v>440</c:v>
                </c:pt>
                <c:pt idx="10422">
                  <c:v>440</c:v>
                </c:pt>
                <c:pt idx="10423">
                  <c:v>440</c:v>
                </c:pt>
                <c:pt idx="10424">
                  <c:v>440</c:v>
                </c:pt>
                <c:pt idx="10425">
                  <c:v>440</c:v>
                </c:pt>
                <c:pt idx="10426">
                  <c:v>440</c:v>
                </c:pt>
                <c:pt idx="10427">
                  <c:v>440</c:v>
                </c:pt>
                <c:pt idx="10428">
                  <c:v>440</c:v>
                </c:pt>
                <c:pt idx="10429">
                  <c:v>440</c:v>
                </c:pt>
                <c:pt idx="10430">
                  <c:v>440</c:v>
                </c:pt>
                <c:pt idx="10431">
                  <c:v>440</c:v>
                </c:pt>
                <c:pt idx="10432">
                  <c:v>440</c:v>
                </c:pt>
                <c:pt idx="10433">
                  <c:v>440</c:v>
                </c:pt>
                <c:pt idx="10434">
                  <c:v>440</c:v>
                </c:pt>
                <c:pt idx="10435">
                  <c:v>440</c:v>
                </c:pt>
                <c:pt idx="10436">
                  <c:v>440</c:v>
                </c:pt>
                <c:pt idx="10437">
                  <c:v>440</c:v>
                </c:pt>
                <c:pt idx="10438">
                  <c:v>440</c:v>
                </c:pt>
                <c:pt idx="10439">
                  <c:v>440</c:v>
                </c:pt>
                <c:pt idx="10440">
                  <c:v>440</c:v>
                </c:pt>
                <c:pt idx="10441">
                  <c:v>440</c:v>
                </c:pt>
                <c:pt idx="10442">
                  <c:v>440</c:v>
                </c:pt>
                <c:pt idx="10443">
                  <c:v>440</c:v>
                </c:pt>
                <c:pt idx="10444">
                  <c:v>440</c:v>
                </c:pt>
                <c:pt idx="10445">
                  <c:v>440</c:v>
                </c:pt>
                <c:pt idx="10446">
                  <c:v>440</c:v>
                </c:pt>
                <c:pt idx="10447">
                  <c:v>440</c:v>
                </c:pt>
                <c:pt idx="10448">
                  <c:v>440</c:v>
                </c:pt>
                <c:pt idx="10449">
                  <c:v>440</c:v>
                </c:pt>
                <c:pt idx="10450">
                  <c:v>440</c:v>
                </c:pt>
                <c:pt idx="10451">
                  <c:v>440</c:v>
                </c:pt>
                <c:pt idx="10452">
                  <c:v>440</c:v>
                </c:pt>
                <c:pt idx="10453">
                  <c:v>440</c:v>
                </c:pt>
                <c:pt idx="10454">
                  <c:v>440</c:v>
                </c:pt>
                <c:pt idx="10455">
                  <c:v>440</c:v>
                </c:pt>
                <c:pt idx="10456">
                  <c:v>440</c:v>
                </c:pt>
                <c:pt idx="10457">
                  <c:v>440</c:v>
                </c:pt>
                <c:pt idx="10458">
                  <c:v>440</c:v>
                </c:pt>
                <c:pt idx="10459">
                  <c:v>440</c:v>
                </c:pt>
                <c:pt idx="10460">
                  <c:v>440</c:v>
                </c:pt>
                <c:pt idx="10461">
                  <c:v>440</c:v>
                </c:pt>
                <c:pt idx="10462">
                  <c:v>440</c:v>
                </c:pt>
                <c:pt idx="10463">
                  <c:v>440</c:v>
                </c:pt>
                <c:pt idx="10464">
                  <c:v>440</c:v>
                </c:pt>
                <c:pt idx="10465">
                  <c:v>440</c:v>
                </c:pt>
                <c:pt idx="10466">
                  <c:v>440</c:v>
                </c:pt>
                <c:pt idx="10467">
                  <c:v>440</c:v>
                </c:pt>
                <c:pt idx="10468">
                  <c:v>440</c:v>
                </c:pt>
                <c:pt idx="10469">
                  <c:v>440</c:v>
                </c:pt>
                <c:pt idx="10470">
                  <c:v>440</c:v>
                </c:pt>
                <c:pt idx="10471">
                  <c:v>440</c:v>
                </c:pt>
                <c:pt idx="10472">
                  <c:v>440</c:v>
                </c:pt>
                <c:pt idx="10473">
                  <c:v>440</c:v>
                </c:pt>
                <c:pt idx="10474">
                  <c:v>440</c:v>
                </c:pt>
                <c:pt idx="10475">
                  <c:v>440</c:v>
                </c:pt>
                <c:pt idx="10476">
                  <c:v>440</c:v>
                </c:pt>
                <c:pt idx="10477">
                  <c:v>440</c:v>
                </c:pt>
                <c:pt idx="10478">
                  <c:v>440</c:v>
                </c:pt>
                <c:pt idx="10479">
                  <c:v>440</c:v>
                </c:pt>
                <c:pt idx="10480">
                  <c:v>440</c:v>
                </c:pt>
                <c:pt idx="10481">
                  <c:v>440</c:v>
                </c:pt>
                <c:pt idx="10482">
                  <c:v>440</c:v>
                </c:pt>
                <c:pt idx="10483">
                  <c:v>440</c:v>
                </c:pt>
                <c:pt idx="10484">
                  <c:v>440</c:v>
                </c:pt>
                <c:pt idx="10485">
                  <c:v>440</c:v>
                </c:pt>
                <c:pt idx="10486">
                  <c:v>440</c:v>
                </c:pt>
                <c:pt idx="10487">
                  <c:v>440</c:v>
                </c:pt>
                <c:pt idx="10488">
                  <c:v>440</c:v>
                </c:pt>
                <c:pt idx="10489">
                  <c:v>440</c:v>
                </c:pt>
                <c:pt idx="10490">
                  <c:v>440</c:v>
                </c:pt>
                <c:pt idx="10491">
                  <c:v>440</c:v>
                </c:pt>
                <c:pt idx="10492">
                  <c:v>440</c:v>
                </c:pt>
                <c:pt idx="10493">
                  <c:v>440</c:v>
                </c:pt>
                <c:pt idx="10494">
                  <c:v>440</c:v>
                </c:pt>
                <c:pt idx="10495">
                  <c:v>440</c:v>
                </c:pt>
                <c:pt idx="10496">
                  <c:v>440</c:v>
                </c:pt>
                <c:pt idx="10497">
                  <c:v>440</c:v>
                </c:pt>
                <c:pt idx="10498">
                  <c:v>440</c:v>
                </c:pt>
                <c:pt idx="10499">
                  <c:v>440</c:v>
                </c:pt>
                <c:pt idx="10500">
                  <c:v>440</c:v>
                </c:pt>
                <c:pt idx="10501">
                  <c:v>440</c:v>
                </c:pt>
                <c:pt idx="10502">
                  <c:v>440</c:v>
                </c:pt>
                <c:pt idx="10503">
                  <c:v>440</c:v>
                </c:pt>
                <c:pt idx="10504">
                  <c:v>440</c:v>
                </c:pt>
                <c:pt idx="10505">
                  <c:v>440</c:v>
                </c:pt>
                <c:pt idx="10506">
                  <c:v>440</c:v>
                </c:pt>
                <c:pt idx="10507">
                  <c:v>440</c:v>
                </c:pt>
                <c:pt idx="10508">
                  <c:v>440</c:v>
                </c:pt>
                <c:pt idx="10509">
                  <c:v>440</c:v>
                </c:pt>
                <c:pt idx="10510">
                  <c:v>440</c:v>
                </c:pt>
                <c:pt idx="10511">
                  <c:v>440</c:v>
                </c:pt>
                <c:pt idx="10512">
                  <c:v>440</c:v>
                </c:pt>
                <c:pt idx="10513">
                  <c:v>440</c:v>
                </c:pt>
                <c:pt idx="10514">
                  <c:v>440</c:v>
                </c:pt>
                <c:pt idx="10515">
                  <c:v>440</c:v>
                </c:pt>
                <c:pt idx="10516">
                  <c:v>440</c:v>
                </c:pt>
                <c:pt idx="10517">
                  <c:v>440</c:v>
                </c:pt>
                <c:pt idx="10518">
                  <c:v>440</c:v>
                </c:pt>
                <c:pt idx="10519">
                  <c:v>440</c:v>
                </c:pt>
                <c:pt idx="10520">
                  <c:v>440</c:v>
                </c:pt>
                <c:pt idx="10521">
                  <c:v>440</c:v>
                </c:pt>
                <c:pt idx="10522">
                  <c:v>440</c:v>
                </c:pt>
                <c:pt idx="10523">
                  <c:v>440</c:v>
                </c:pt>
                <c:pt idx="10524">
                  <c:v>440</c:v>
                </c:pt>
                <c:pt idx="10525">
                  <c:v>440</c:v>
                </c:pt>
                <c:pt idx="10526">
                  <c:v>440</c:v>
                </c:pt>
                <c:pt idx="10527">
                  <c:v>440</c:v>
                </c:pt>
                <c:pt idx="10528">
                  <c:v>440</c:v>
                </c:pt>
                <c:pt idx="10529">
                  <c:v>440</c:v>
                </c:pt>
                <c:pt idx="10530">
                  <c:v>440</c:v>
                </c:pt>
                <c:pt idx="10531">
                  <c:v>440</c:v>
                </c:pt>
                <c:pt idx="10532">
                  <c:v>440</c:v>
                </c:pt>
                <c:pt idx="10533">
                  <c:v>440</c:v>
                </c:pt>
                <c:pt idx="10534">
                  <c:v>440</c:v>
                </c:pt>
                <c:pt idx="10535">
                  <c:v>440</c:v>
                </c:pt>
                <c:pt idx="10536">
                  <c:v>440</c:v>
                </c:pt>
                <c:pt idx="10537">
                  <c:v>440</c:v>
                </c:pt>
                <c:pt idx="10538">
                  <c:v>440</c:v>
                </c:pt>
                <c:pt idx="10539">
                  <c:v>440</c:v>
                </c:pt>
                <c:pt idx="10540">
                  <c:v>440</c:v>
                </c:pt>
                <c:pt idx="10541">
                  <c:v>440</c:v>
                </c:pt>
                <c:pt idx="10542">
                  <c:v>440</c:v>
                </c:pt>
                <c:pt idx="10543">
                  <c:v>440</c:v>
                </c:pt>
                <c:pt idx="10544">
                  <c:v>440</c:v>
                </c:pt>
                <c:pt idx="10545">
                  <c:v>440</c:v>
                </c:pt>
                <c:pt idx="10546">
                  <c:v>440</c:v>
                </c:pt>
                <c:pt idx="10547">
                  <c:v>440</c:v>
                </c:pt>
                <c:pt idx="10548">
                  <c:v>440</c:v>
                </c:pt>
                <c:pt idx="10549">
                  <c:v>440</c:v>
                </c:pt>
                <c:pt idx="10550">
                  <c:v>440</c:v>
                </c:pt>
                <c:pt idx="10551">
                  <c:v>440</c:v>
                </c:pt>
                <c:pt idx="10552">
                  <c:v>440</c:v>
                </c:pt>
                <c:pt idx="10553">
                  <c:v>440</c:v>
                </c:pt>
                <c:pt idx="10554">
                  <c:v>440</c:v>
                </c:pt>
                <c:pt idx="10555">
                  <c:v>440</c:v>
                </c:pt>
                <c:pt idx="10556">
                  <c:v>440</c:v>
                </c:pt>
                <c:pt idx="10557">
                  <c:v>440</c:v>
                </c:pt>
                <c:pt idx="10558">
                  <c:v>440</c:v>
                </c:pt>
                <c:pt idx="10559">
                  <c:v>440</c:v>
                </c:pt>
                <c:pt idx="10560">
                  <c:v>440</c:v>
                </c:pt>
                <c:pt idx="10561">
                  <c:v>440</c:v>
                </c:pt>
                <c:pt idx="10562">
                  <c:v>440</c:v>
                </c:pt>
                <c:pt idx="10563">
                  <c:v>440</c:v>
                </c:pt>
                <c:pt idx="10564">
                  <c:v>440</c:v>
                </c:pt>
                <c:pt idx="10565">
                  <c:v>440</c:v>
                </c:pt>
                <c:pt idx="10566">
                  <c:v>440</c:v>
                </c:pt>
                <c:pt idx="10567">
                  <c:v>440</c:v>
                </c:pt>
                <c:pt idx="10568">
                  <c:v>440</c:v>
                </c:pt>
                <c:pt idx="10569">
                  <c:v>440</c:v>
                </c:pt>
                <c:pt idx="10570">
                  <c:v>440</c:v>
                </c:pt>
                <c:pt idx="10571">
                  <c:v>440</c:v>
                </c:pt>
                <c:pt idx="10572">
                  <c:v>440</c:v>
                </c:pt>
                <c:pt idx="10573">
                  <c:v>440</c:v>
                </c:pt>
                <c:pt idx="10574">
                  <c:v>440</c:v>
                </c:pt>
                <c:pt idx="10575">
                  <c:v>440</c:v>
                </c:pt>
                <c:pt idx="10576">
                  <c:v>440</c:v>
                </c:pt>
                <c:pt idx="10577">
                  <c:v>440</c:v>
                </c:pt>
                <c:pt idx="10578">
                  <c:v>440</c:v>
                </c:pt>
                <c:pt idx="10579">
                  <c:v>440</c:v>
                </c:pt>
                <c:pt idx="10580">
                  <c:v>440</c:v>
                </c:pt>
                <c:pt idx="10581">
                  <c:v>440</c:v>
                </c:pt>
                <c:pt idx="10582">
                  <c:v>440</c:v>
                </c:pt>
                <c:pt idx="10583">
                  <c:v>440</c:v>
                </c:pt>
                <c:pt idx="10584">
                  <c:v>440</c:v>
                </c:pt>
                <c:pt idx="10585">
                  <c:v>440</c:v>
                </c:pt>
                <c:pt idx="10586">
                  <c:v>440</c:v>
                </c:pt>
                <c:pt idx="10587">
                  <c:v>440</c:v>
                </c:pt>
                <c:pt idx="10588">
                  <c:v>440</c:v>
                </c:pt>
                <c:pt idx="10589">
                  <c:v>440</c:v>
                </c:pt>
                <c:pt idx="10590">
                  <c:v>440</c:v>
                </c:pt>
                <c:pt idx="10591">
                  <c:v>440</c:v>
                </c:pt>
                <c:pt idx="10592">
                  <c:v>440</c:v>
                </c:pt>
                <c:pt idx="10593">
                  <c:v>440</c:v>
                </c:pt>
                <c:pt idx="10594">
                  <c:v>440</c:v>
                </c:pt>
                <c:pt idx="10595">
                  <c:v>440</c:v>
                </c:pt>
                <c:pt idx="10596">
                  <c:v>440</c:v>
                </c:pt>
                <c:pt idx="10597">
                  <c:v>440</c:v>
                </c:pt>
                <c:pt idx="10598">
                  <c:v>440</c:v>
                </c:pt>
                <c:pt idx="10599">
                  <c:v>440</c:v>
                </c:pt>
                <c:pt idx="10600">
                  <c:v>440</c:v>
                </c:pt>
                <c:pt idx="10601">
                  <c:v>440</c:v>
                </c:pt>
                <c:pt idx="10602">
                  <c:v>440</c:v>
                </c:pt>
                <c:pt idx="10603">
                  <c:v>440</c:v>
                </c:pt>
                <c:pt idx="10604">
                  <c:v>440</c:v>
                </c:pt>
                <c:pt idx="10605">
                  <c:v>440</c:v>
                </c:pt>
                <c:pt idx="10606">
                  <c:v>440</c:v>
                </c:pt>
                <c:pt idx="10607">
                  <c:v>440</c:v>
                </c:pt>
                <c:pt idx="10608">
                  <c:v>440</c:v>
                </c:pt>
                <c:pt idx="10609">
                  <c:v>440</c:v>
                </c:pt>
                <c:pt idx="10610">
                  <c:v>440</c:v>
                </c:pt>
                <c:pt idx="10611">
                  <c:v>440</c:v>
                </c:pt>
                <c:pt idx="10612">
                  <c:v>440</c:v>
                </c:pt>
                <c:pt idx="10613">
                  <c:v>440</c:v>
                </c:pt>
                <c:pt idx="10614">
                  <c:v>440</c:v>
                </c:pt>
                <c:pt idx="10615">
                  <c:v>440</c:v>
                </c:pt>
                <c:pt idx="10616">
                  <c:v>440</c:v>
                </c:pt>
                <c:pt idx="10617">
                  <c:v>440</c:v>
                </c:pt>
                <c:pt idx="10618">
                  <c:v>440</c:v>
                </c:pt>
                <c:pt idx="10619">
                  <c:v>440</c:v>
                </c:pt>
                <c:pt idx="10620">
                  <c:v>440</c:v>
                </c:pt>
                <c:pt idx="10621">
                  <c:v>440</c:v>
                </c:pt>
                <c:pt idx="10622">
                  <c:v>440</c:v>
                </c:pt>
                <c:pt idx="10623">
                  <c:v>440</c:v>
                </c:pt>
                <c:pt idx="10624">
                  <c:v>440</c:v>
                </c:pt>
                <c:pt idx="10625">
                  <c:v>440</c:v>
                </c:pt>
                <c:pt idx="10626">
                  <c:v>440</c:v>
                </c:pt>
                <c:pt idx="10627">
                  <c:v>440</c:v>
                </c:pt>
                <c:pt idx="10628">
                  <c:v>440</c:v>
                </c:pt>
                <c:pt idx="10629">
                  <c:v>440</c:v>
                </c:pt>
                <c:pt idx="10630">
                  <c:v>440</c:v>
                </c:pt>
                <c:pt idx="10631">
                  <c:v>440</c:v>
                </c:pt>
                <c:pt idx="10632">
                  <c:v>440</c:v>
                </c:pt>
                <c:pt idx="10633">
                  <c:v>440</c:v>
                </c:pt>
                <c:pt idx="10634">
                  <c:v>440</c:v>
                </c:pt>
                <c:pt idx="10635">
                  <c:v>440</c:v>
                </c:pt>
                <c:pt idx="10636">
                  <c:v>440</c:v>
                </c:pt>
                <c:pt idx="10637">
                  <c:v>440</c:v>
                </c:pt>
                <c:pt idx="10638">
                  <c:v>440</c:v>
                </c:pt>
                <c:pt idx="10639">
                  <c:v>440</c:v>
                </c:pt>
                <c:pt idx="10640">
                  <c:v>440</c:v>
                </c:pt>
                <c:pt idx="10641">
                  <c:v>440</c:v>
                </c:pt>
                <c:pt idx="10642">
                  <c:v>440</c:v>
                </c:pt>
                <c:pt idx="10643">
                  <c:v>440</c:v>
                </c:pt>
                <c:pt idx="10644">
                  <c:v>440</c:v>
                </c:pt>
                <c:pt idx="10645">
                  <c:v>440</c:v>
                </c:pt>
                <c:pt idx="10646">
                  <c:v>440</c:v>
                </c:pt>
                <c:pt idx="10647">
                  <c:v>440</c:v>
                </c:pt>
                <c:pt idx="10648">
                  <c:v>440</c:v>
                </c:pt>
                <c:pt idx="10649">
                  <c:v>440</c:v>
                </c:pt>
                <c:pt idx="10650">
                  <c:v>440</c:v>
                </c:pt>
                <c:pt idx="10651">
                  <c:v>440</c:v>
                </c:pt>
                <c:pt idx="10652">
                  <c:v>440</c:v>
                </c:pt>
                <c:pt idx="10653">
                  <c:v>440</c:v>
                </c:pt>
                <c:pt idx="10654">
                  <c:v>440</c:v>
                </c:pt>
                <c:pt idx="10655">
                  <c:v>440</c:v>
                </c:pt>
                <c:pt idx="10656">
                  <c:v>440</c:v>
                </c:pt>
                <c:pt idx="10657">
                  <c:v>440</c:v>
                </c:pt>
                <c:pt idx="10658">
                  <c:v>440</c:v>
                </c:pt>
                <c:pt idx="10659">
                  <c:v>440</c:v>
                </c:pt>
                <c:pt idx="10660">
                  <c:v>440</c:v>
                </c:pt>
                <c:pt idx="10661">
                  <c:v>440</c:v>
                </c:pt>
                <c:pt idx="10662">
                  <c:v>440</c:v>
                </c:pt>
                <c:pt idx="10663">
                  <c:v>440</c:v>
                </c:pt>
                <c:pt idx="10664">
                  <c:v>440</c:v>
                </c:pt>
                <c:pt idx="10665">
                  <c:v>440</c:v>
                </c:pt>
                <c:pt idx="10666">
                  <c:v>440</c:v>
                </c:pt>
                <c:pt idx="10667">
                  <c:v>440</c:v>
                </c:pt>
                <c:pt idx="10668">
                  <c:v>440</c:v>
                </c:pt>
                <c:pt idx="10669">
                  <c:v>440</c:v>
                </c:pt>
                <c:pt idx="10670">
                  <c:v>440</c:v>
                </c:pt>
                <c:pt idx="10671">
                  <c:v>440</c:v>
                </c:pt>
                <c:pt idx="10672">
                  <c:v>440</c:v>
                </c:pt>
                <c:pt idx="10673">
                  <c:v>440</c:v>
                </c:pt>
                <c:pt idx="10674">
                  <c:v>440</c:v>
                </c:pt>
                <c:pt idx="10675">
                  <c:v>440</c:v>
                </c:pt>
                <c:pt idx="10676">
                  <c:v>440</c:v>
                </c:pt>
                <c:pt idx="10677">
                  <c:v>440</c:v>
                </c:pt>
                <c:pt idx="10678">
                  <c:v>440</c:v>
                </c:pt>
                <c:pt idx="10679">
                  <c:v>440</c:v>
                </c:pt>
                <c:pt idx="10680">
                  <c:v>440</c:v>
                </c:pt>
                <c:pt idx="10681">
                  <c:v>440</c:v>
                </c:pt>
                <c:pt idx="10682">
                  <c:v>440</c:v>
                </c:pt>
                <c:pt idx="10683">
                  <c:v>440</c:v>
                </c:pt>
                <c:pt idx="10684">
                  <c:v>440</c:v>
                </c:pt>
                <c:pt idx="10685">
                  <c:v>440</c:v>
                </c:pt>
                <c:pt idx="10686">
                  <c:v>440</c:v>
                </c:pt>
                <c:pt idx="10687">
                  <c:v>440</c:v>
                </c:pt>
                <c:pt idx="10688">
                  <c:v>440</c:v>
                </c:pt>
                <c:pt idx="10689">
                  <c:v>440</c:v>
                </c:pt>
                <c:pt idx="10690">
                  <c:v>440</c:v>
                </c:pt>
                <c:pt idx="10691">
                  <c:v>440</c:v>
                </c:pt>
                <c:pt idx="10692">
                  <c:v>440</c:v>
                </c:pt>
                <c:pt idx="10693">
                  <c:v>440</c:v>
                </c:pt>
                <c:pt idx="10694">
                  <c:v>440</c:v>
                </c:pt>
                <c:pt idx="10695">
                  <c:v>440</c:v>
                </c:pt>
                <c:pt idx="10696">
                  <c:v>440</c:v>
                </c:pt>
                <c:pt idx="10697">
                  <c:v>440</c:v>
                </c:pt>
                <c:pt idx="10698">
                  <c:v>440</c:v>
                </c:pt>
                <c:pt idx="10699">
                  <c:v>440</c:v>
                </c:pt>
                <c:pt idx="10700">
                  <c:v>440</c:v>
                </c:pt>
                <c:pt idx="10701">
                  <c:v>440</c:v>
                </c:pt>
                <c:pt idx="10702">
                  <c:v>440</c:v>
                </c:pt>
                <c:pt idx="10703">
                  <c:v>440</c:v>
                </c:pt>
                <c:pt idx="10704">
                  <c:v>440</c:v>
                </c:pt>
                <c:pt idx="10705">
                  <c:v>440</c:v>
                </c:pt>
                <c:pt idx="10706">
                  <c:v>440</c:v>
                </c:pt>
                <c:pt idx="10707">
                  <c:v>440</c:v>
                </c:pt>
                <c:pt idx="10708">
                  <c:v>440</c:v>
                </c:pt>
                <c:pt idx="10709">
                  <c:v>440</c:v>
                </c:pt>
                <c:pt idx="10710">
                  <c:v>440</c:v>
                </c:pt>
                <c:pt idx="10711">
                  <c:v>440</c:v>
                </c:pt>
                <c:pt idx="10712">
                  <c:v>440</c:v>
                </c:pt>
                <c:pt idx="10713">
                  <c:v>440</c:v>
                </c:pt>
                <c:pt idx="10714">
                  <c:v>440</c:v>
                </c:pt>
                <c:pt idx="10715">
                  <c:v>440</c:v>
                </c:pt>
                <c:pt idx="10716">
                  <c:v>440</c:v>
                </c:pt>
                <c:pt idx="10717">
                  <c:v>440</c:v>
                </c:pt>
                <c:pt idx="10718">
                  <c:v>440</c:v>
                </c:pt>
                <c:pt idx="10719">
                  <c:v>440</c:v>
                </c:pt>
                <c:pt idx="10720">
                  <c:v>440</c:v>
                </c:pt>
                <c:pt idx="10721">
                  <c:v>440</c:v>
                </c:pt>
                <c:pt idx="10722">
                  <c:v>440</c:v>
                </c:pt>
                <c:pt idx="10723">
                  <c:v>440</c:v>
                </c:pt>
                <c:pt idx="10724">
                  <c:v>440</c:v>
                </c:pt>
                <c:pt idx="10725">
                  <c:v>440</c:v>
                </c:pt>
                <c:pt idx="10726">
                  <c:v>440</c:v>
                </c:pt>
                <c:pt idx="10727">
                  <c:v>440</c:v>
                </c:pt>
                <c:pt idx="10728">
                  <c:v>440</c:v>
                </c:pt>
                <c:pt idx="10729">
                  <c:v>440</c:v>
                </c:pt>
                <c:pt idx="10730">
                  <c:v>440</c:v>
                </c:pt>
                <c:pt idx="10731">
                  <c:v>440</c:v>
                </c:pt>
                <c:pt idx="10732">
                  <c:v>440</c:v>
                </c:pt>
                <c:pt idx="10733">
                  <c:v>440</c:v>
                </c:pt>
                <c:pt idx="10734">
                  <c:v>440</c:v>
                </c:pt>
                <c:pt idx="10735">
                  <c:v>440</c:v>
                </c:pt>
                <c:pt idx="10736">
                  <c:v>440</c:v>
                </c:pt>
                <c:pt idx="10737">
                  <c:v>440</c:v>
                </c:pt>
                <c:pt idx="10738">
                  <c:v>440</c:v>
                </c:pt>
                <c:pt idx="10739">
                  <c:v>440</c:v>
                </c:pt>
                <c:pt idx="10740">
                  <c:v>440</c:v>
                </c:pt>
                <c:pt idx="10741">
                  <c:v>440</c:v>
                </c:pt>
                <c:pt idx="10742">
                  <c:v>440</c:v>
                </c:pt>
                <c:pt idx="10743">
                  <c:v>440</c:v>
                </c:pt>
                <c:pt idx="10744">
                  <c:v>440</c:v>
                </c:pt>
                <c:pt idx="10745">
                  <c:v>440</c:v>
                </c:pt>
                <c:pt idx="10746">
                  <c:v>440</c:v>
                </c:pt>
                <c:pt idx="10747">
                  <c:v>440</c:v>
                </c:pt>
                <c:pt idx="10748">
                  <c:v>440</c:v>
                </c:pt>
                <c:pt idx="10749">
                  <c:v>440</c:v>
                </c:pt>
                <c:pt idx="10750">
                  <c:v>440</c:v>
                </c:pt>
                <c:pt idx="10751">
                  <c:v>440</c:v>
                </c:pt>
                <c:pt idx="10752">
                  <c:v>440</c:v>
                </c:pt>
                <c:pt idx="10753">
                  <c:v>440</c:v>
                </c:pt>
                <c:pt idx="10754">
                  <c:v>440</c:v>
                </c:pt>
                <c:pt idx="10755">
                  <c:v>440</c:v>
                </c:pt>
                <c:pt idx="10756">
                  <c:v>440</c:v>
                </c:pt>
                <c:pt idx="10757">
                  <c:v>440</c:v>
                </c:pt>
                <c:pt idx="10758">
                  <c:v>440</c:v>
                </c:pt>
                <c:pt idx="10759">
                  <c:v>440</c:v>
                </c:pt>
                <c:pt idx="10760">
                  <c:v>440</c:v>
                </c:pt>
                <c:pt idx="10761">
                  <c:v>440</c:v>
                </c:pt>
                <c:pt idx="10762">
                  <c:v>440</c:v>
                </c:pt>
                <c:pt idx="10763">
                  <c:v>440</c:v>
                </c:pt>
                <c:pt idx="10764">
                  <c:v>440</c:v>
                </c:pt>
                <c:pt idx="10765">
                  <c:v>440</c:v>
                </c:pt>
                <c:pt idx="10766">
                  <c:v>440</c:v>
                </c:pt>
                <c:pt idx="10767">
                  <c:v>440</c:v>
                </c:pt>
                <c:pt idx="10768">
                  <c:v>440</c:v>
                </c:pt>
                <c:pt idx="10769">
                  <c:v>440</c:v>
                </c:pt>
                <c:pt idx="10770">
                  <c:v>440</c:v>
                </c:pt>
                <c:pt idx="10771">
                  <c:v>440</c:v>
                </c:pt>
                <c:pt idx="10772">
                  <c:v>440</c:v>
                </c:pt>
                <c:pt idx="10773">
                  <c:v>440</c:v>
                </c:pt>
                <c:pt idx="10774">
                  <c:v>440</c:v>
                </c:pt>
                <c:pt idx="10775">
                  <c:v>440</c:v>
                </c:pt>
                <c:pt idx="10776">
                  <c:v>440</c:v>
                </c:pt>
                <c:pt idx="10777">
                  <c:v>440</c:v>
                </c:pt>
                <c:pt idx="10778">
                  <c:v>440</c:v>
                </c:pt>
                <c:pt idx="10779">
                  <c:v>440</c:v>
                </c:pt>
                <c:pt idx="10780">
                  <c:v>440</c:v>
                </c:pt>
                <c:pt idx="10781">
                  <c:v>440</c:v>
                </c:pt>
                <c:pt idx="10782">
                  <c:v>440</c:v>
                </c:pt>
                <c:pt idx="10783">
                  <c:v>440</c:v>
                </c:pt>
                <c:pt idx="10784">
                  <c:v>440</c:v>
                </c:pt>
                <c:pt idx="10785">
                  <c:v>440</c:v>
                </c:pt>
                <c:pt idx="10786">
                  <c:v>440</c:v>
                </c:pt>
                <c:pt idx="10787">
                  <c:v>440</c:v>
                </c:pt>
                <c:pt idx="10788">
                  <c:v>440</c:v>
                </c:pt>
                <c:pt idx="10789">
                  <c:v>440</c:v>
                </c:pt>
                <c:pt idx="10790">
                  <c:v>440</c:v>
                </c:pt>
                <c:pt idx="10791">
                  <c:v>440</c:v>
                </c:pt>
                <c:pt idx="10792">
                  <c:v>440</c:v>
                </c:pt>
                <c:pt idx="10793">
                  <c:v>440</c:v>
                </c:pt>
                <c:pt idx="10794">
                  <c:v>440</c:v>
                </c:pt>
                <c:pt idx="10795">
                  <c:v>440</c:v>
                </c:pt>
                <c:pt idx="10796">
                  <c:v>440</c:v>
                </c:pt>
                <c:pt idx="10797">
                  <c:v>440</c:v>
                </c:pt>
                <c:pt idx="10798">
                  <c:v>440</c:v>
                </c:pt>
                <c:pt idx="10799">
                  <c:v>440</c:v>
                </c:pt>
                <c:pt idx="10800">
                  <c:v>440</c:v>
                </c:pt>
                <c:pt idx="10801">
                  <c:v>440</c:v>
                </c:pt>
                <c:pt idx="10802">
                  <c:v>440</c:v>
                </c:pt>
                <c:pt idx="10803">
                  <c:v>440</c:v>
                </c:pt>
                <c:pt idx="10804">
                  <c:v>440</c:v>
                </c:pt>
                <c:pt idx="10805">
                  <c:v>440</c:v>
                </c:pt>
                <c:pt idx="10806">
                  <c:v>440</c:v>
                </c:pt>
                <c:pt idx="10807">
                  <c:v>440</c:v>
                </c:pt>
                <c:pt idx="10808">
                  <c:v>440</c:v>
                </c:pt>
                <c:pt idx="10809">
                  <c:v>440</c:v>
                </c:pt>
                <c:pt idx="10810">
                  <c:v>440</c:v>
                </c:pt>
                <c:pt idx="10811">
                  <c:v>440</c:v>
                </c:pt>
                <c:pt idx="10812">
                  <c:v>440</c:v>
                </c:pt>
                <c:pt idx="10813">
                  <c:v>440</c:v>
                </c:pt>
                <c:pt idx="10814">
                  <c:v>440</c:v>
                </c:pt>
                <c:pt idx="10815">
                  <c:v>440</c:v>
                </c:pt>
                <c:pt idx="10816">
                  <c:v>440</c:v>
                </c:pt>
                <c:pt idx="10817">
                  <c:v>440</c:v>
                </c:pt>
                <c:pt idx="10818">
                  <c:v>440</c:v>
                </c:pt>
                <c:pt idx="10819">
                  <c:v>440</c:v>
                </c:pt>
                <c:pt idx="10820">
                  <c:v>440</c:v>
                </c:pt>
                <c:pt idx="10821">
                  <c:v>440</c:v>
                </c:pt>
                <c:pt idx="10822">
                  <c:v>440</c:v>
                </c:pt>
                <c:pt idx="10823">
                  <c:v>440</c:v>
                </c:pt>
                <c:pt idx="10824">
                  <c:v>440</c:v>
                </c:pt>
                <c:pt idx="10825">
                  <c:v>440</c:v>
                </c:pt>
                <c:pt idx="10826">
                  <c:v>440</c:v>
                </c:pt>
                <c:pt idx="10827">
                  <c:v>440</c:v>
                </c:pt>
                <c:pt idx="10828">
                  <c:v>440</c:v>
                </c:pt>
                <c:pt idx="10829">
                  <c:v>440</c:v>
                </c:pt>
                <c:pt idx="10830">
                  <c:v>440</c:v>
                </c:pt>
                <c:pt idx="10831">
                  <c:v>440</c:v>
                </c:pt>
                <c:pt idx="10832">
                  <c:v>440</c:v>
                </c:pt>
                <c:pt idx="10833">
                  <c:v>440</c:v>
                </c:pt>
                <c:pt idx="10834">
                  <c:v>440</c:v>
                </c:pt>
                <c:pt idx="10835">
                  <c:v>440</c:v>
                </c:pt>
                <c:pt idx="10836">
                  <c:v>440</c:v>
                </c:pt>
                <c:pt idx="10837">
                  <c:v>440</c:v>
                </c:pt>
                <c:pt idx="10838">
                  <c:v>440</c:v>
                </c:pt>
                <c:pt idx="10839">
                  <c:v>440</c:v>
                </c:pt>
                <c:pt idx="10840">
                  <c:v>440</c:v>
                </c:pt>
                <c:pt idx="10841">
                  <c:v>440</c:v>
                </c:pt>
                <c:pt idx="10842">
                  <c:v>440</c:v>
                </c:pt>
                <c:pt idx="10843">
                  <c:v>440</c:v>
                </c:pt>
                <c:pt idx="10844">
                  <c:v>440</c:v>
                </c:pt>
                <c:pt idx="10845">
                  <c:v>440</c:v>
                </c:pt>
                <c:pt idx="10846">
                  <c:v>440</c:v>
                </c:pt>
                <c:pt idx="10847">
                  <c:v>440</c:v>
                </c:pt>
                <c:pt idx="10848">
                  <c:v>440</c:v>
                </c:pt>
                <c:pt idx="10849">
                  <c:v>440</c:v>
                </c:pt>
                <c:pt idx="10850">
                  <c:v>440</c:v>
                </c:pt>
                <c:pt idx="10851">
                  <c:v>440</c:v>
                </c:pt>
                <c:pt idx="10852">
                  <c:v>440</c:v>
                </c:pt>
                <c:pt idx="10853">
                  <c:v>440</c:v>
                </c:pt>
                <c:pt idx="10854">
                  <c:v>440</c:v>
                </c:pt>
                <c:pt idx="10855">
                  <c:v>440</c:v>
                </c:pt>
                <c:pt idx="10856">
                  <c:v>440</c:v>
                </c:pt>
                <c:pt idx="10857">
                  <c:v>440</c:v>
                </c:pt>
                <c:pt idx="10858">
                  <c:v>440</c:v>
                </c:pt>
                <c:pt idx="10859">
                  <c:v>440</c:v>
                </c:pt>
                <c:pt idx="10860">
                  <c:v>440</c:v>
                </c:pt>
                <c:pt idx="10861">
                  <c:v>440</c:v>
                </c:pt>
                <c:pt idx="10862">
                  <c:v>440</c:v>
                </c:pt>
                <c:pt idx="10863">
                  <c:v>440</c:v>
                </c:pt>
                <c:pt idx="10864">
                  <c:v>440</c:v>
                </c:pt>
                <c:pt idx="10865">
                  <c:v>440</c:v>
                </c:pt>
                <c:pt idx="10866">
                  <c:v>440</c:v>
                </c:pt>
                <c:pt idx="10867">
                  <c:v>440</c:v>
                </c:pt>
                <c:pt idx="10868">
                  <c:v>440</c:v>
                </c:pt>
                <c:pt idx="10869">
                  <c:v>440</c:v>
                </c:pt>
                <c:pt idx="10870">
                  <c:v>440</c:v>
                </c:pt>
                <c:pt idx="10871">
                  <c:v>440</c:v>
                </c:pt>
                <c:pt idx="10872">
                  <c:v>440</c:v>
                </c:pt>
                <c:pt idx="10873">
                  <c:v>440</c:v>
                </c:pt>
                <c:pt idx="10874">
                  <c:v>440</c:v>
                </c:pt>
                <c:pt idx="10875">
                  <c:v>440</c:v>
                </c:pt>
                <c:pt idx="10876">
                  <c:v>440</c:v>
                </c:pt>
                <c:pt idx="10877">
                  <c:v>440</c:v>
                </c:pt>
                <c:pt idx="10878">
                  <c:v>440</c:v>
                </c:pt>
                <c:pt idx="10879">
                  <c:v>440</c:v>
                </c:pt>
                <c:pt idx="10880">
                  <c:v>440</c:v>
                </c:pt>
                <c:pt idx="10881">
                  <c:v>440</c:v>
                </c:pt>
                <c:pt idx="10882">
                  <c:v>440</c:v>
                </c:pt>
                <c:pt idx="10883">
                  <c:v>440</c:v>
                </c:pt>
                <c:pt idx="10884">
                  <c:v>440</c:v>
                </c:pt>
                <c:pt idx="10885">
                  <c:v>440</c:v>
                </c:pt>
                <c:pt idx="10886">
                  <c:v>440</c:v>
                </c:pt>
                <c:pt idx="10887">
                  <c:v>440</c:v>
                </c:pt>
                <c:pt idx="10888">
                  <c:v>440</c:v>
                </c:pt>
                <c:pt idx="10889">
                  <c:v>440</c:v>
                </c:pt>
                <c:pt idx="10890">
                  <c:v>440</c:v>
                </c:pt>
                <c:pt idx="10891">
                  <c:v>440</c:v>
                </c:pt>
                <c:pt idx="10892">
                  <c:v>440</c:v>
                </c:pt>
                <c:pt idx="10893">
                  <c:v>440</c:v>
                </c:pt>
                <c:pt idx="10894">
                  <c:v>440</c:v>
                </c:pt>
                <c:pt idx="10895">
                  <c:v>440</c:v>
                </c:pt>
                <c:pt idx="10896">
                  <c:v>440</c:v>
                </c:pt>
                <c:pt idx="10897">
                  <c:v>440</c:v>
                </c:pt>
                <c:pt idx="10898">
                  <c:v>440</c:v>
                </c:pt>
                <c:pt idx="10899">
                  <c:v>440</c:v>
                </c:pt>
                <c:pt idx="10900">
                  <c:v>440</c:v>
                </c:pt>
                <c:pt idx="10901">
                  <c:v>440</c:v>
                </c:pt>
                <c:pt idx="10902">
                  <c:v>440</c:v>
                </c:pt>
                <c:pt idx="10903">
                  <c:v>440</c:v>
                </c:pt>
                <c:pt idx="10904">
                  <c:v>440</c:v>
                </c:pt>
                <c:pt idx="10905">
                  <c:v>440</c:v>
                </c:pt>
                <c:pt idx="10906">
                  <c:v>440</c:v>
                </c:pt>
                <c:pt idx="10907">
                  <c:v>440</c:v>
                </c:pt>
                <c:pt idx="10908">
                  <c:v>440</c:v>
                </c:pt>
                <c:pt idx="10909">
                  <c:v>440</c:v>
                </c:pt>
                <c:pt idx="10910">
                  <c:v>440</c:v>
                </c:pt>
                <c:pt idx="10911">
                  <c:v>440</c:v>
                </c:pt>
                <c:pt idx="10912">
                  <c:v>440</c:v>
                </c:pt>
                <c:pt idx="10913">
                  <c:v>440</c:v>
                </c:pt>
                <c:pt idx="10914">
                  <c:v>440</c:v>
                </c:pt>
                <c:pt idx="10915">
                  <c:v>440</c:v>
                </c:pt>
                <c:pt idx="10916">
                  <c:v>440</c:v>
                </c:pt>
                <c:pt idx="10917">
                  <c:v>440</c:v>
                </c:pt>
                <c:pt idx="10918">
                  <c:v>440</c:v>
                </c:pt>
                <c:pt idx="10919">
                  <c:v>440</c:v>
                </c:pt>
                <c:pt idx="10920">
                  <c:v>440</c:v>
                </c:pt>
                <c:pt idx="10921">
                  <c:v>440</c:v>
                </c:pt>
                <c:pt idx="10922">
                  <c:v>440</c:v>
                </c:pt>
                <c:pt idx="10923">
                  <c:v>440</c:v>
                </c:pt>
                <c:pt idx="10924">
                  <c:v>440</c:v>
                </c:pt>
                <c:pt idx="10925">
                  <c:v>440</c:v>
                </c:pt>
                <c:pt idx="10926">
                  <c:v>440</c:v>
                </c:pt>
                <c:pt idx="10927">
                  <c:v>440</c:v>
                </c:pt>
                <c:pt idx="10928">
                  <c:v>440</c:v>
                </c:pt>
                <c:pt idx="10929">
                  <c:v>440</c:v>
                </c:pt>
                <c:pt idx="10930">
                  <c:v>440</c:v>
                </c:pt>
                <c:pt idx="10931">
                  <c:v>440</c:v>
                </c:pt>
                <c:pt idx="10932">
                  <c:v>440</c:v>
                </c:pt>
                <c:pt idx="10933">
                  <c:v>440</c:v>
                </c:pt>
                <c:pt idx="10934">
                  <c:v>440</c:v>
                </c:pt>
                <c:pt idx="10935">
                  <c:v>440</c:v>
                </c:pt>
                <c:pt idx="10936">
                  <c:v>440</c:v>
                </c:pt>
                <c:pt idx="10937">
                  <c:v>440</c:v>
                </c:pt>
                <c:pt idx="10938">
                  <c:v>440</c:v>
                </c:pt>
                <c:pt idx="10939">
                  <c:v>440</c:v>
                </c:pt>
                <c:pt idx="10940">
                  <c:v>440</c:v>
                </c:pt>
                <c:pt idx="10941">
                  <c:v>440</c:v>
                </c:pt>
                <c:pt idx="10942">
                  <c:v>440</c:v>
                </c:pt>
                <c:pt idx="10943">
                  <c:v>440</c:v>
                </c:pt>
                <c:pt idx="10944">
                  <c:v>440</c:v>
                </c:pt>
                <c:pt idx="10945">
                  <c:v>440</c:v>
                </c:pt>
                <c:pt idx="10946">
                  <c:v>440</c:v>
                </c:pt>
                <c:pt idx="10947">
                  <c:v>440</c:v>
                </c:pt>
                <c:pt idx="10948">
                  <c:v>440</c:v>
                </c:pt>
                <c:pt idx="10949">
                  <c:v>440</c:v>
                </c:pt>
                <c:pt idx="10950">
                  <c:v>440</c:v>
                </c:pt>
                <c:pt idx="10951">
                  <c:v>440</c:v>
                </c:pt>
                <c:pt idx="10952">
                  <c:v>440</c:v>
                </c:pt>
                <c:pt idx="10953">
                  <c:v>440</c:v>
                </c:pt>
                <c:pt idx="10954">
                  <c:v>440</c:v>
                </c:pt>
                <c:pt idx="10955">
                  <c:v>440</c:v>
                </c:pt>
                <c:pt idx="10956">
                  <c:v>440</c:v>
                </c:pt>
                <c:pt idx="10957">
                  <c:v>440</c:v>
                </c:pt>
                <c:pt idx="10958">
                  <c:v>440</c:v>
                </c:pt>
                <c:pt idx="10959">
                  <c:v>440</c:v>
                </c:pt>
                <c:pt idx="10960">
                  <c:v>440</c:v>
                </c:pt>
                <c:pt idx="10961">
                  <c:v>440</c:v>
                </c:pt>
                <c:pt idx="10962">
                  <c:v>440</c:v>
                </c:pt>
                <c:pt idx="10963">
                  <c:v>440</c:v>
                </c:pt>
                <c:pt idx="10964">
                  <c:v>440</c:v>
                </c:pt>
                <c:pt idx="10965">
                  <c:v>440</c:v>
                </c:pt>
                <c:pt idx="10966">
                  <c:v>440</c:v>
                </c:pt>
                <c:pt idx="10967">
                  <c:v>440</c:v>
                </c:pt>
                <c:pt idx="10968">
                  <c:v>440</c:v>
                </c:pt>
                <c:pt idx="10969">
                  <c:v>440</c:v>
                </c:pt>
                <c:pt idx="10970">
                  <c:v>440</c:v>
                </c:pt>
                <c:pt idx="10971">
                  <c:v>440</c:v>
                </c:pt>
                <c:pt idx="10972">
                  <c:v>440</c:v>
                </c:pt>
                <c:pt idx="10973">
                  <c:v>440</c:v>
                </c:pt>
                <c:pt idx="10974">
                  <c:v>440</c:v>
                </c:pt>
                <c:pt idx="10975">
                  <c:v>440</c:v>
                </c:pt>
                <c:pt idx="10976">
                  <c:v>440</c:v>
                </c:pt>
                <c:pt idx="10977">
                  <c:v>440</c:v>
                </c:pt>
                <c:pt idx="10978">
                  <c:v>440</c:v>
                </c:pt>
                <c:pt idx="10979">
                  <c:v>440</c:v>
                </c:pt>
                <c:pt idx="10980">
                  <c:v>440</c:v>
                </c:pt>
                <c:pt idx="10981">
                  <c:v>440</c:v>
                </c:pt>
                <c:pt idx="10982">
                  <c:v>440</c:v>
                </c:pt>
                <c:pt idx="10983">
                  <c:v>440</c:v>
                </c:pt>
                <c:pt idx="10984">
                  <c:v>440</c:v>
                </c:pt>
                <c:pt idx="10985">
                  <c:v>440</c:v>
                </c:pt>
                <c:pt idx="10986">
                  <c:v>440</c:v>
                </c:pt>
                <c:pt idx="10987">
                  <c:v>440</c:v>
                </c:pt>
                <c:pt idx="10988">
                  <c:v>440</c:v>
                </c:pt>
                <c:pt idx="10989">
                  <c:v>440</c:v>
                </c:pt>
                <c:pt idx="10990">
                  <c:v>440</c:v>
                </c:pt>
                <c:pt idx="10991">
                  <c:v>440</c:v>
                </c:pt>
                <c:pt idx="10992">
                  <c:v>440</c:v>
                </c:pt>
                <c:pt idx="10993">
                  <c:v>440</c:v>
                </c:pt>
                <c:pt idx="10994">
                  <c:v>440</c:v>
                </c:pt>
                <c:pt idx="10995">
                  <c:v>440</c:v>
                </c:pt>
                <c:pt idx="10996">
                  <c:v>440</c:v>
                </c:pt>
                <c:pt idx="10997">
                  <c:v>440</c:v>
                </c:pt>
                <c:pt idx="10998">
                  <c:v>440</c:v>
                </c:pt>
                <c:pt idx="10999">
                  <c:v>440</c:v>
                </c:pt>
                <c:pt idx="11000">
                  <c:v>440</c:v>
                </c:pt>
                <c:pt idx="11001">
                  <c:v>440</c:v>
                </c:pt>
                <c:pt idx="11002">
                  <c:v>440</c:v>
                </c:pt>
                <c:pt idx="11003">
                  <c:v>440</c:v>
                </c:pt>
                <c:pt idx="11004">
                  <c:v>440</c:v>
                </c:pt>
                <c:pt idx="11005">
                  <c:v>440</c:v>
                </c:pt>
                <c:pt idx="11006">
                  <c:v>440</c:v>
                </c:pt>
                <c:pt idx="11007">
                  <c:v>440</c:v>
                </c:pt>
                <c:pt idx="11008">
                  <c:v>440</c:v>
                </c:pt>
                <c:pt idx="11009">
                  <c:v>440</c:v>
                </c:pt>
                <c:pt idx="11010">
                  <c:v>440</c:v>
                </c:pt>
                <c:pt idx="11011">
                  <c:v>440</c:v>
                </c:pt>
                <c:pt idx="11012">
                  <c:v>440</c:v>
                </c:pt>
                <c:pt idx="11013">
                  <c:v>440</c:v>
                </c:pt>
                <c:pt idx="11014">
                  <c:v>440</c:v>
                </c:pt>
                <c:pt idx="11015">
                  <c:v>440</c:v>
                </c:pt>
                <c:pt idx="11016">
                  <c:v>440</c:v>
                </c:pt>
                <c:pt idx="11017">
                  <c:v>440</c:v>
                </c:pt>
                <c:pt idx="11018">
                  <c:v>440</c:v>
                </c:pt>
                <c:pt idx="11019">
                  <c:v>440</c:v>
                </c:pt>
                <c:pt idx="11020">
                  <c:v>440</c:v>
                </c:pt>
                <c:pt idx="11021">
                  <c:v>440</c:v>
                </c:pt>
                <c:pt idx="11022">
                  <c:v>440</c:v>
                </c:pt>
                <c:pt idx="11023">
                  <c:v>440</c:v>
                </c:pt>
                <c:pt idx="11024">
                  <c:v>440</c:v>
                </c:pt>
                <c:pt idx="11025">
                  <c:v>440</c:v>
                </c:pt>
                <c:pt idx="11026">
                  <c:v>440</c:v>
                </c:pt>
                <c:pt idx="11027">
                  <c:v>440</c:v>
                </c:pt>
                <c:pt idx="11028">
                  <c:v>440</c:v>
                </c:pt>
                <c:pt idx="11029">
                  <c:v>440</c:v>
                </c:pt>
                <c:pt idx="11030">
                  <c:v>440</c:v>
                </c:pt>
                <c:pt idx="11031">
                  <c:v>440</c:v>
                </c:pt>
                <c:pt idx="11032">
                  <c:v>440</c:v>
                </c:pt>
                <c:pt idx="11033">
                  <c:v>440</c:v>
                </c:pt>
                <c:pt idx="11034">
                  <c:v>440</c:v>
                </c:pt>
                <c:pt idx="11035">
                  <c:v>440</c:v>
                </c:pt>
                <c:pt idx="11036">
                  <c:v>440</c:v>
                </c:pt>
                <c:pt idx="11037">
                  <c:v>440</c:v>
                </c:pt>
                <c:pt idx="11038">
                  <c:v>440</c:v>
                </c:pt>
                <c:pt idx="11039">
                  <c:v>440</c:v>
                </c:pt>
                <c:pt idx="11040">
                  <c:v>440</c:v>
                </c:pt>
                <c:pt idx="11041">
                  <c:v>440</c:v>
                </c:pt>
                <c:pt idx="11042">
                  <c:v>440</c:v>
                </c:pt>
                <c:pt idx="11043">
                  <c:v>440</c:v>
                </c:pt>
                <c:pt idx="11044">
                  <c:v>440</c:v>
                </c:pt>
                <c:pt idx="11045">
                  <c:v>440</c:v>
                </c:pt>
                <c:pt idx="11046">
                  <c:v>440</c:v>
                </c:pt>
                <c:pt idx="11047">
                  <c:v>440</c:v>
                </c:pt>
                <c:pt idx="11048">
                  <c:v>440</c:v>
                </c:pt>
                <c:pt idx="11049">
                  <c:v>440</c:v>
                </c:pt>
                <c:pt idx="11050">
                  <c:v>440</c:v>
                </c:pt>
                <c:pt idx="11051">
                  <c:v>440</c:v>
                </c:pt>
                <c:pt idx="11052">
                  <c:v>440</c:v>
                </c:pt>
                <c:pt idx="11053">
                  <c:v>440</c:v>
                </c:pt>
                <c:pt idx="11054">
                  <c:v>440</c:v>
                </c:pt>
                <c:pt idx="11055">
                  <c:v>440</c:v>
                </c:pt>
                <c:pt idx="11056">
                  <c:v>440</c:v>
                </c:pt>
                <c:pt idx="11057">
                  <c:v>440</c:v>
                </c:pt>
                <c:pt idx="11058">
                  <c:v>440</c:v>
                </c:pt>
                <c:pt idx="11059">
                  <c:v>440</c:v>
                </c:pt>
                <c:pt idx="11060">
                  <c:v>440</c:v>
                </c:pt>
                <c:pt idx="11061">
                  <c:v>440</c:v>
                </c:pt>
                <c:pt idx="11062">
                  <c:v>440</c:v>
                </c:pt>
                <c:pt idx="11063">
                  <c:v>440</c:v>
                </c:pt>
                <c:pt idx="11064">
                  <c:v>440</c:v>
                </c:pt>
                <c:pt idx="11065">
                  <c:v>440</c:v>
                </c:pt>
                <c:pt idx="11066">
                  <c:v>440</c:v>
                </c:pt>
                <c:pt idx="11067">
                  <c:v>440</c:v>
                </c:pt>
                <c:pt idx="11068">
                  <c:v>440</c:v>
                </c:pt>
                <c:pt idx="11069">
                  <c:v>440</c:v>
                </c:pt>
                <c:pt idx="11070">
                  <c:v>440</c:v>
                </c:pt>
                <c:pt idx="11071">
                  <c:v>440</c:v>
                </c:pt>
                <c:pt idx="11072">
                  <c:v>440</c:v>
                </c:pt>
                <c:pt idx="11073">
                  <c:v>440</c:v>
                </c:pt>
                <c:pt idx="11074">
                  <c:v>440</c:v>
                </c:pt>
                <c:pt idx="11075">
                  <c:v>440</c:v>
                </c:pt>
                <c:pt idx="11076">
                  <c:v>440</c:v>
                </c:pt>
                <c:pt idx="11077">
                  <c:v>440</c:v>
                </c:pt>
                <c:pt idx="11078">
                  <c:v>440</c:v>
                </c:pt>
                <c:pt idx="11079">
                  <c:v>440</c:v>
                </c:pt>
                <c:pt idx="11080">
                  <c:v>440</c:v>
                </c:pt>
                <c:pt idx="11081">
                  <c:v>440</c:v>
                </c:pt>
                <c:pt idx="11082">
                  <c:v>440</c:v>
                </c:pt>
                <c:pt idx="11083">
                  <c:v>440</c:v>
                </c:pt>
                <c:pt idx="11084">
                  <c:v>440</c:v>
                </c:pt>
                <c:pt idx="11085">
                  <c:v>440</c:v>
                </c:pt>
                <c:pt idx="11086">
                  <c:v>440</c:v>
                </c:pt>
                <c:pt idx="11087">
                  <c:v>440</c:v>
                </c:pt>
                <c:pt idx="11088">
                  <c:v>440</c:v>
                </c:pt>
                <c:pt idx="11089">
                  <c:v>440</c:v>
                </c:pt>
                <c:pt idx="11090">
                  <c:v>440</c:v>
                </c:pt>
                <c:pt idx="11091">
                  <c:v>440</c:v>
                </c:pt>
                <c:pt idx="11092">
                  <c:v>440</c:v>
                </c:pt>
                <c:pt idx="11093">
                  <c:v>440</c:v>
                </c:pt>
                <c:pt idx="11094">
                  <c:v>440</c:v>
                </c:pt>
                <c:pt idx="11095">
                  <c:v>440</c:v>
                </c:pt>
                <c:pt idx="11096">
                  <c:v>440</c:v>
                </c:pt>
                <c:pt idx="11097">
                  <c:v>440</c:v>
                </c:pt>
                <c:pt idx="11098">
                  <c:v>440</c:v>
                </c:pt>
                <c:pt idx="11099">
                  <c:v>440</c:v>
                </c:pt>
                <c:pt idx="11100">
                  <c:v>440</c:v>
                </c:pt>
                <c:pt idx="11101">
                  <c:v>440</c:v>
                </c:pt>
                <c:pt idx="11102">
                  <c:v>440</c:v>
                </c:pt>
                <c:pt idx="11103">
                  <c:v>440</c:v>
                </c:pt>
                <c:pt idx="11104">
                  <c:v>440</c:v>
                </c:pt>
                <c:pt idx="11105">
                  <c:v>440</c:v>
                </c:pt>
                <c:pt idx="11106">
                  <c:v>440</c:v>
                </c:pt>
                <c:pt idx="11107">
                  <c:v>440</c:v>
                </c:pt>
                <c:pt idx="11108">
                  <c:v>440</c:v>
                </c:pt>
                <c:pt idx="11109">
                  <c:v>440</c:v>
                </c:pt>
                <c:pt idx="11110">
                  <c:v>440</c:v>
                </c:pt>
                <c:pt idx="11111">
                  <c:v>440</c:v>
                </c:pt>
                <c:pt idx="11112">
                  <c:v>440</c:v>
                </c:pt>
                <c:pt idx="11113">
                  <c:v>440</c:v>
                </c:pt>
                <c:pt idx="11114">
                  <c:v>440</c:v>
                </c:pt>
                <c:pt idx="11115">
                  <c:v>440</c:v>
                </c:pt>
                <c:pt idx="11116">
                  <c:v>440</c:v>
                </c:pt>
                <c:pt idx="11117">
                  <c:v>440</c:v>
                </c:pt>
                <c:pt idx="11118">
                  <c:v>440</c:v>
                </c:pt>
                <c:pt idx="11119">
                  <c:v>440</c:v>
                </c:pt>
                <c:pt idx="11120">
                  <c:v>440</c:v>
                </c:pt>
                <c:pt idx="11121">
                  <c:v>440</c:v>
                </c:pt>
                <c:pt idx="11122">
                  <c:v>440</c:v>
                </c:pt>
                <c:pt idx="11123">
                  <c:v>440</c:v>
                </c:pt>
                <c:pt idx="11124">
                  <c:v>440</c:v>
                </c:pt>
                <c:pt idx="11125">
                  <c:v>440</c:v>
                </c:pt>
                <c:pt idx="11126">
                  <c:v>440</c:v>
                </c:pt>
                <c:pt idx="11127">
                  <c:v>440</c:v>
                </c:pt>
                <c:pt idx="11128">
                  <c:v>440</c:v>
                </c:pt>
                <c:pt idx="11129">
                  <c:v>440</c:v>
                </c:pt>
                <c:pt idx="11130">
                  <c:v>440</c:v>
                </c:pt>
                <c:pt idx="11131">
                  <c:v>440</c:v>
                </c:pt>
                <c:pt idx="11132">
                  <c:v>440</c:v>
                </c:pt>
                <c:pt idx="11133">
                  <c:v>440</c:v>
                </c:pt>
                <c:pt idx="11134">
                  <c:v>440</c:v>
                </c:pt>
                <c:pt idx="11135">
                  <c:v>440</c:v>
                </c:pt>
                <c:pt idx="11136">
                  <c:v>440</c:v>
                </c:pt>
                <c:pt idx="11137">
                  <c:v>440</c:v>
                </c:pt>
                <c:pt idx="11138">
                  <c:v>440</c:v>
                </c:pt>
                <c:pt idx="11139">
                  <c:v>440</c:v>
                </c:pt>
                <c:pt idx="11140">
                  <c:v>440</c:v>
                </c:pt>
                <c:pt idx="11141">
                  <c:v>440</c:v>
                </c:pt>
                <c:pt idx="11142">
                  <c:v>440</c:v>
                </c:pt>
                <c:pt idx="11143">
                  <c:v>440</c:v>
                </c:pt>
                <c:pt idx="11144">
                  <c:v>440</c:v>
                </c:pt>
                <c:pt idx="11145">
                  <c:v>440</c:v>
                </c:pt>
                <c:pt idx="11146">
                  <c:v>440</c:v>
                </c:pt>
                <c:pt idx="11147">
                  <c:v>440</c:v>
                </c:pt>
                <c:pt idx="11148">
                  <c:v>440</c:v>
                </c:pt>
                <c:pt idx="11149">
                  <c:v>440</c:v>
                </c:pt>
                <c:pt idx="11150">
                  <c:v>440</c:v>
                </c:pt>
                <c:pt idx="11151">
                  <c:v>440</c:v>
                </c:pt>
                <c:pt idx="11152">
                  <c:v>440</c:v>
                </c:pt>
                <c:pt idx="11153">
                  <c:v>440</c:v>
                </c:pt>
                <c:pt idx="11154">
                  <c:v>440</c:v>
                </c:pt>
                <c:pt idx="11155">
                  <c:v>440</c:v>
                </c:pt>
                <c:pt idx="11156">
                  <c:v>440</c:v>
                </c:pt>
                <c:pt idx="11157">
                  <c:v>440</c:v>
                </c:pt>
                <c:pt idx="11158">
                  <c:v>440</c:v>
                </c:pt>
                <c:pt idx="11159">
                  <c:v>440</c:v>
                </c:pt>
                <c:pt idx="11160">
                  <c:v>440</c:v>
                </c:pt>
                <c:pt idx="11161">
                  <c:v>440</c:v>
                </c:pt>
                <c:pt idx="11162">
                  <c:v>440</c:v>
                </c:pt>
                <c:pt idx="11163">
                  <c:v>440</c:v>
                </c:pt>
                <c:pt idx="11164">
                  <c:v>440</c:v>
                </c:pt>
                <c:pt idx="11165">
                  <c:v>440</c:v>
                </c:pt>
                <c:pt idx="11166">
                  <c:v>440</c:v>
                </c:pt>
                <c:pt idx="11167">
                  <c:v>440</c:v>
                </c:pt>
                <c:pt idx="11168">
                  <c:v>440</c:v>
                </c:pt>
                <c:pt idx="11169">
                  <c:v>440</c:v>
                </c:pt>
                <c:pt idx="11170">
                  <c:v>440</c:v>
                </c:pt>
                <c:pt idx="11171">
                  <c:v>440</c:v>
                </c:pt>
                <c:pt idx="11172">
                  <c:v>440</c:v>
                </c:pt>
                <c:pt idx="11173">
                  <c:v>440</c:v>
                </c:pt>
                <c:pt idx="11174">
                  <c:v>440</c:v>
                </c:pt>
                <c:pt idx="11175">
                  <c:v>440</c:v>
                </c:pt>
                <c:pt idx="11176">
                  <c:v>440</c:v>
                </c:pt>
                <c:pt idx="11177">
                  <c:v>440</c:v>
                </c:pt>
                <c:pt idx="11178">
                  <c:v>440</c:v>
                </c:pt>
                <c:pt idx="11179">
                  <c:v>440</c:v>
                </c:pt>
                <c:pt idx="11180">
                  <c:v>440</c:v>
                </c:pt>
                <c:pt idx="11181">
                  <c:v>440</c:v>
                </c:pt>
                <c:pt idx="11182">
                  <c:v>440</c:v>
                </c:pt>
                <c:pt idx="11183">
                  <c:v>440</c:v>
                </c:pt>
                <c:pt idx="11184">
                  <c:v>440</c:v>
                </c:pt>
                <c:pt idx="11185">
                  <c:v>440</c:v>
                </c:pt>
                <c:pt idx="11186">
                  <c:v>440</c:v>
                </c:pt>
                <c:pt idx="11187">
                  <c:v>440</c:v>
                </c:pt>
                <c:pt idx="11188">
                  <c:v>440</c:v>
                </c:pt>
                <c:pt idx="11189">
                  <c:v>440</c:v>
                </c:pt>
                <c:pt idx="11190">
                  <c:v>440</c:v>
                </c:pt>
                <c:pt idx="11191">
                  <c:v>440</c:v>
                </c:pt>
                <c:pt idx="11192">
                  <c:v>440</c:v>
                </c:pt>
                <c:pt idx="11193">
                  <c:v>440</c:v>
                </c:pt>
                <c:pt idx="11194">
                  <c:v>440</c:v>
                </c:pt>
                <c:pt idx="11195">
                  <c:v>440</c:v>
                </c:pt>
                <c:pt idx="11196">
                  <c:v>440</c:v>
                </c:pt>
                <c:pt idx="11197">
                  <c:v>440</c:v>
                </c:pt>
                <c:pt idx="11198">
                  <c:v>440</c:v>
                </c:pt>
                <c:pt idx="11199">
                  <c:v>440</c:v>
                </c:pt>
                <c:pt idx="11200">
                  <c:v>440</c:v>
                </c:pt>
                <c:pt idx="11201">
                  <c:v>440</c:v>
                </c:pt>
                <c:pt idx="11202">
                  <c:v>440</c:v>
                </c:pt>
                <c:pt idx="11203">
                  <c:v>440</c:v>
                </c:pt>
                <c:pt idx="11204">
                  <c:v>440</c:v>
                </c:pt>
                <c:pt idx="11205">
                  <c:v>440</c:v>
                </c:pt>
                <c:pt idx="11206">
                  <c:v>440</c:v>
                </c:pt>
                <c:pt idx="11207">
                  <c:v>440</c:v>
                </c:pt>
                <c:pt idx="11208">
                  <c:v>440</c:v>
                </c:pt>
                <c:pt idx="11209">
                  <c:v>440</c:v>
                </c:pt>
                <c:pt idx="11210">
                  <c:v>440</c:v>
                </c:pt>
                <c:pt idx="11211">
                  <c:v>440</c:v>
                </c:pt>
                <c:pt idx="11212">
                  <c:v>440</c:v>
                </c:pt>
                <c:pt idx="11213">
                  <c:v>440</c:v>
                </c:pt>
                <c:pt idx="11214">
                  <c:v>440</c:v>
                </c:pt>
                <c:pt idx="11215">
                  <c:v>440</c:v>
                </c:pt>
                <c:pt idx="11216">
                  <c:v>440</c:v>
                </c:pt>
                <c:pt idx="11217">
                  <c:v>440</c:v>
                </c:pt>
                <c:pt idx="11218">
                  <c:v>440</c:v>
                </c:pt>
                <c:pt idx="11219">
                  <c:v>440</c:v>
                </c:pt>
                <c:pt idx="11220">
                  <c:v>440</c:v>
                </c:pt>
                <c:pt idx="11221">
                  <c:v>440</c:v>
                </c:pt>
                <c:pt idx="11222">
                  <c:v>440</c:v>
                </c:pt>
                <c:pt idx="11223">
                  <c:v>440</c:v>
                </c:pt>
                <c:pt idx="11224">
                  <c:v>440</c:v>
                </c:pt>
                <c:pt idx="11225">
                  <c:v>440</c:v>
                </c:pt>
                <c:pt idx="11226">
                  <c:v>440</c:v>
                </c:pt>
                <c:pt idx="11227">
                  <c:v>440</c:v>
                </c:pt>
                <c:pt idx="11228">
                  <c:v>440</c:v>
                </c:pt>
                <c:pt idx="11229">
                  <c:v>440</c:v>
                </c:pt>
                <c:pt idx="11230">
                  <c:v>440</c:v>
                </c:pt>
                <c:pt idx="11231">
                  <c:v>440</c:v>
                </c:pt>
                <c:pt idx="11232">
                  <c:v>440</c:v>
                </c:pt>
                <c:pt idx="11233">
                  <c:v>440</c:v>
                </c:pt>
                <c:pt idx="11234">
                  <c:v>440</c:v>
                </c:pt>
                <c:pt idx="11235">
                  <c:v>440</c:v>
                </c:pt>
                <c:pt idx="11236">
                  <c:v>440</c:v>
                </c:pt>
                <c:pt idx="11237">
                  <c:v>440</c:v>
                </c:pt>
                <c:pt idx="11238">
                  <c:v>440</c:v>
                </c:pt>
                <c:pt idx="11239">
                  <c:v>440</c:v>
                </c:pt>
                <c:pt idx="11240">
                  <c:v>440</c:v>
                </c:pt>
                <c:pt idx="11241">
                  <c:v>440</c:v>
                </c:pt>
                <c:pt idx="11242">
                  <c:v>440</c:v>
                </c:pt>
                <c:pt idx="11243">
                  <c:v>440</c:v>
                </c:pt>
                <c:pt idx="11244">
                  <c:v>440</c:v>
                </c:pt>
                <c:pt idx="11245">
                  <c:v>440</c:v>
                </c:pt>
                <c:pt idx="11246">
                  <c:v>440</c:v>
                </c:pt>
                <c:pt idx="11247">
                  <c:v>440</c:v>
                </c:pt>
                <c:pt idx="11248">
                  <c:v>440</c:v>
                </c:pt>
                <c:pt idx="11249">
                  <c:v>440</c:v>
                </c:pt>
                <c:pt idx="11250">
                  <c:v>440</c:v>
                </c:pt>
                <c:pt idx="11251">
                  <c:v>440</c:v>
                </c:pt>
                <c:pt idx="11252">
                  <c:v>440</c:v>
                </c:pt>
                <c:pt idx="11253">
                  <c:v>440</c:v>
                </c:pt>
                <c:pt idx="11254">
                  <c:v>440</c:v>
                </c:pt>
                <c:pt idx="11255">
                  <c:v>440</c:v>
                </c:pt>
                <c:pt idx="11256">
                  <c:v>440</c:v>
                </c:pt>
                <c:pt idx="11257">
                  <c:v>440</c:v>
                </c:pt>
                <c:pt idx="11258">
                  <c:v>440</c:v>
                </c:pt>
                <c:pt idx="11259">
                  <c:v>440</c:v>
                </c:pt>
                <c:pt idx="11260">
                  <c:v>440</c:v>
                </c:pt>
                <c:pt idx="11261">
                  <c:v>440</c:v>
                </c:pt>
                <c:pt idx="11262">
                  <c:v>440</c:v>
                </c:pt>
                <c:pt idx="11263">
                  <c:v>440</c:v>
                </c:pt>
                <c:pt idx="11264">
                  <c:v>440</c:v>
                </c:pt>
                <c:pt idx="11265">
                  <c:v>440</c:v>
                </c:pt>
                <c:pt idx="11266">
                  <c:v>440</c:v>
                </c:pt>
                <c:pt idx="11267">
                  <c:v>440</c:v>
                </c:pt>
                <c:pt idx="11268">
                  <c:v>440</c:v>
                </c:pt>
                <c:pt idx="11269">
                  <c:v>440</c:v>
                </c:pt>
                <c:pt idx="11270">
                  <c:v>440</c:v>
                </c:pt>
                <c:pt idx="11271">
                  <c:v>440</c:v>
                </c:pt>
                <c:pt idx="11272">
                  <c:v>440</c:v>
                </c:pt>
                <c:pt idx="11273">
                  <c:v>440</c:v>
                </c:pt>
                <c:pt idx="11274">
                  <c:v>440</c:v>
                </c:pt>
                <c:pt idx="11275">
                  <c:v>440</c:v>
                </c:pt>
                <c:pt idx="11276">
                  <c:v>440</c:v>
                </c:pt>
                <c:pt idx="11277">
                  <c:v>440</c:v>
                </c:pt>
                <c:pt idx="11278">
                  <c:v>440</c:v>
                </c:pt>
                <c:pt idx="11279">
                  <c:v>440</c:v>
                </c:pt>
                <c:pt idx="11280">
                  <c:v>440</c:v>
                </c:pt>
                <c:pt idx="11281">
                  <c:v>440</c:v>
                </c:pt>
                <c:pt idx="11282">
                  <c:v>440</c:v>
                </c:pt>
                <c:pt idx="11283">
                  <c:v>440</c:v>
                </c:pt>
                <c:pt idx="11284">
                  <c:v>440</c:v>
                </c:pt>
                <c:pt idx="11285">
                  <c:v>440</c:v>
                </c:pt>
                <c:pt idx="11286">
                  <c:v>440</c:v>
                </c:pt>
                <c:pt idx="11287">
                  <c:v>440</c:v>
                </c:pt>
                <c:pt idx="11288">
                  <c:v>440</c:v>
                </c:pt>
                <c:pt idx="11289">
                  <c:v>440</c:v>
                </c:pt>
                <c:pt idx="11290">
                  <c:v>440</c:v>
                </c:pt>
                <c:pt idx="11291">
                  <c:v>440</c:v>
                </c:pt>
                <c:pt idx="11292">
                  <c:v>440</c:v>
                </c:pt>
                <c:pt idx="11293">
                  <c:v>440</c:v>
                </c:pt>
                <c:pt idx="11294">
                  <c:v>440</c:v>
                </c:pt>
                <c:pt idx="11295">
                  <c:v>440</c:v>
                </c:pt>
                <c:pt idx="11296">
                  <c:v>440</c:v>
                </c:pt>
                <c:pt idx="11297">
                  <c:v>440</c:v>
                </c:pt>
                <c:pt idx="11298">
                  <c:v>440</c:v>
                </c:pt>
                <c:pt idx="11299">
                  <c:v>440</c:v>
                </c:pt>
                <c:pt idx="11300">
                  <c:v>440</c:v>
                </c:pt>
                <c:pt idx="11301">
                  <c:v>440</c:v>
                </c:pt>
                <c:pt idx="11302">
                  <c:v>440</c:v>
                </c:pt>
                <c:pt idx="11303">
                  <c:v>440</c:v>
                </c:pt>
                <c:pt idx="11304">
                  <c:v>440</c:v>
                </c:pt>
                <c:pt idx="11305">
                  <c:v>440</c:v>
                </c:pt>
                <c:pt idx="11306">
                  <c:v>440</c:v>
                </c:pt>
                <c:pt idx="11307">
                  <c:v>440</c:v>
                </c:pt>
                <c:pt idx="11308">
                  <c:v>440</c:v>
                </c:pt>
                <c:pt idx="11309">
                  <c:v>440</c:v>
                </c:pt>
                <c:pt idx="11310">
                  <c:v>440</c:v>
                </c:pt>
                <c:pt idx="11311">
                  <c:v>440</c:v>
                </c:pt>
                <c:pt idx="11312">
                  <c:v>440</c:v>
                </c:pt>
                <c:pt idx="11313">
                  <c:v>440</c:v>
                </c:pt>
                <c:pt idx="11314">
                  <c:v>440</c:v>
                </c:pt>
                <c:pt idx="11315">
                  <c:v>440</c:v>
                </c:pt>
                <c:pt idx="11316">
                  <c:v>440</c:v>
                </c:pt>
                <c:pt idx="11317">
                  <c:v>440</c:v>
                </c:pt>
                <c:pt idx="11318">
                  <c:v>440</c:v>
                </c:pt>
                <c:pt idx="11319">
                  <c:v>440</c:v>
                </c:pt>
                <c:pt idx="11320">
                  <c:v>440</c:v>
                </c:pt>
                <c:pt idx="11321">
                  <c:v>440</c:v>
                </c:pt>
                <c:pt idx="11322">
                  <c:v>440</c:v>
                </c:pt>
                <c:pt idx="11323">
                  <c:v>440</c:v>
                </c:pt>
                <c:pt idx="11324">
                  <c:v>440</c:v>
                </c:pt>
                <c:pt idx="11325">
                  <c:v>440</c:v>
                </c:pt>
                <c:pt idx="11326">
                  <c:v>440</c:v>
                </c:pt>
                <c:pt idx="11327">
                  <c:v>440</c:v>
                </c:pt>
                <c:pt idx="11328">
                  <c:v>440</c:v>
                </c:pt>
                <c:pt idx="11329">
                  <c:v>440</c:v>
                </c:pt>
                <c:pt idx="11330">
                  <c:v>440</c:v>
                </c:pt>
                <c:pt idx="11331">
                  <c:v>440</c:v>
                </c:pt>
                <c:pt idx="11332">
                  <c:v>440</c:v>
                </c:pt>
                <c:pt idx="11333">
                  <c:v>440</c:v>
                </c:pt>
                <c:pt idx="11334">
                  <c:v>440</c:v>
                </c:pt>
                <c:pt idx="11335">
                  <c:v>440</c:v>
                </c:pt>
                <c:pt idx="11336">
                  <c:v>440</c:v>
                </c:pt>
                <c:pt idx="11337">
                  <c:v>440</c:v>
                </c:pt>
                <c:pt idx="11338">
                  <c:v>440</c:v>
                </c:pt>
                <c:pt idx="11339">
                  <c:v>440</c:v>
                </c:pt>
                <c:pt idx="11340">
                  <c:v>440</c:v>
                </c:pt>
                <c:pt idx="11341">
                  <c:v>440</c:v>
                </c:pt>
                <c:pt idx="11342">
                  <c:v>440</c:v>
                </c:pt>
                <c:pt idx="11343">
                  <c:v>440</c:v>
                </c:pt>
                <c:pt idx="11344">
                  <c:v>440</c:v>
                </c:pt>
                <c:pt idx="11345">
                  <c:v>440</c:v>
                </c:pt>
                <c:pt idx="11346">
                  <c:v>440</c:v>
                </c:pt>
                <c:pt idx="11347">
                  <c:v>440</c:v>
                </c:pt>
                <c:pt idx="11348">
                  <c:v>440</c:v>
                </c:pt>
                <c:pt idx="11349">
                  <c:v>440</c:v>
                </c:pt>
                <c:pt idx="11350">
                  <c:v>440</c:v>
                </c:pt>
                <c:pt idx="11351">
                  <c:v>440</c:v>
                </c:pt>
                <c:pt idx="11352">
                  <c:v>440</c:v>
                </c:pt>
                <c:pt idx="11353">
                  <c:v>440</c:v>
                </c:pt>
                <c:pt idx="11354">
                  <c:v>440</c:v>
                </c:pt>
                <c:pt idx="11355">
                  <c:v>440</c:v>
                </c:pt>
                <c:pt idx="11356">
                  <c:v>440</c:v>
                </c:pt>
                <c:pt idx="11357">
                  <c:v>440</c:v>
                </c:pt>
                <c:pt idx="11358">
                  <c:v>440</c:v>
                </c:pt>
                <c:pt idx="11359">
                  <c:v>440</c:v>
                </c:pt>
                <c:pt idx="11360">
                  <c:v>440</c:v>
                </c:pt>
                <c:pt idx="11361">
                  <c:v>440</c:v>
                </c:pt>
                <c:pt idx="11362">
                  <c:v>440</c:v>
                </c:pt>
                <c:pt idx="11363">
                  <c:v>440</c:v>
                </c:pt>
                <c:pt idx="11364">
                  <c:v>440</c:v>
                </c:pt>
                <c:pt idx="11365">
                  <c:v>440</c:v>
                </c:pt>
                <c:pt idx="11366">
                  <c:v>440</c:v>
                </c:pt>
                <c:pt idx="11367">
                  <c:v>440</c:v>
                </c:pt>
                <c:pt idx="11368">
                  <c:v>440</c:v>
                </c:pt>
                <c:pt idx="11369">
                  <c:v>440</c:v>
                </c:pt>
                <c:pt idx="11370">
                  <c:v>440</c:v>
                </c:pt>
                <c:pt idx="11371">
                  <c:v>440</c:v>
                </c:pt>
                <c:pt idx="11372">
                  <c:v>440</c:v>
                </c:pt>
                <c:pt idx="11373">
                  <c:v>440</c:v>
                </c:pt>
                <c:pt idx="11374">
                  <c:v>440</c:v>
                </c:pt>
                <c:pt idx="11375">
                  <c:v>440</c:v>
                </c:pt>
                <c:pt idx="11376">
                  <c:v>440</c:v>
                </c:pt>
                <c:pt idx="11377">
                  <c:v>440</c:v>
                </c:pt>
                <c:pt idx="11378">
                  <c:v>440</c:v>
                </c:pt>
                <c:pt idx="11379">
                  <c:v>440</c:v>
                </c:pt>
                <c:pt idx="11380">
                  <c:v>440</c:v>
                </c:pt>
                <c:pt idx="11381">
                  <c:v>440</c:v>
                </c:pt>
                <c:pt idx="11382">
                  <c:v>440</c:v>
                </c:pt>
                <c:pt idx="11383">
                  <c:v>440</c:v>
                </c:pt>
                <c:pt idx="11384">
                  <c:v>440</c:v>
                </c:pt>
                <c:pt idx="11385">
                  <c:v>440</c:v>
                </c:pt>
                <c:pt idx="11386">
                  <c:v>440</c:v>
                </c:pt>
                <c:pt idx="11387">
                  <c:v>440</c:v>
                </c:pt>
                <c:pt idx="11388">
                  <c:v>440</c:v>
                </c:pt>
                <c:pt idx="11389">
                  <c:v>440</c:v>
                </c:pt>
                <c:pt idx="11390">
                  <c:v>440</c:v>
                </c:pt>
                <c:pt idx="11391">
                  <c:v>440</c:v>
                </c:pt>
                <c:pt idx="11392">
                  <c:v>440</c:v>
                </c:pt>
                <c:pt idx="11393">
                  <c:v>440</c:v>
                </c:pt>
                <c:pt idx="11394">
                  <c:v>440</c:v>
                </c:pt>
                <c:pt idx="11395">
                  <c:v>440</c:v>
                </c:pt>
                <c:pt idx="11396">
                  <c:v>440</c:v>
                </c:pt>
                <c:pt idx="11397">
                  <c:v>440</c:v>
                </c:pt>
                <c:pt idx="11398">
                  <c:v>440</c:v>
                </c:pt>
                <c:pt idx="11399">
                  <c:v>440</c:v>
                </c:pt>
                <c:pt idx="11400">
                  <c:v>440</c:v>
                </c:pt>
                <c:pt idx="11401">
                  <c:v>440</c:v>
                </c:pt>
                <c:pt idx="11402">
                  <c:v>440</c:v>
                </c:pt>
                <c:pt idx="11403">
                  <c:v>440</c:v>
                </c:pt>
                <c:pt idx="11404">
                  <c:v>440</c:v>
                </c:pt>
                <c:pt idx="11405">
                  <c:v>440</c:v>
                </c:pt>
                <c:pt idx="11406">
                  <c:v>440</c:v>
                </c:pt>
                <c:pt idx="11407">
                  <c:v>440</c:v>
                </c:pt>
                <c:pt idx="11408">
                  <c:v>440</c:v>
                </c:pt>
                <c:pt idx="11409">
                  <c:v>440</c:v>
                </c:pt>
                <c:pt idx="11410">
                  <c:v>440</c:v>
                </c:pt>
                <c:pt idx="11411">
                  <c:v>440</c:v>
                </c:pt>
                <c:pt idx="11412">
                  <c:v>440</c:v>
                </c:pt>
                <c:pt idx="11413">
                  <c:v>440</c:v>
                </c:pt>
                <c:pt idx="11414">
                  <c:v>440</c:v>
                </c:pt>
                <c:pt idx="11415">
                  <c:v>440</c:v>
                </c:pt>
                <c:pt idx="11416">
                  <c:v>440</c:v>
                </c:pt>
                <c:pt idx="11417">
                  <c:v>440</c:v>
                </c:pt>
                <c:pt idx="11418">
                  <c:v>440</c:v>
                </c:pt>
                <c:pt idx="11419">
                  <c:v>440</c:v>
                </c:pt>
                <c:pt idx="11420">
                  <c:v>440</c:v>
                </c:pt>
                <c:pt idx="11421">
                  <c:v>440</c:v>
                </c:pt>
                <c:pt idx="11422">
                  <c:v>440</c:v>
                </c:pt>
                <c:pt idx="11423">
                  <c:v>440</c:v>
                </c:pt>
                <c:pt idx="11424">
                  <c:v>440</c:v>
                </c:pt>
                <c:pt idx="11425">
                  <c:v>440</c:v>
                </c:pt>
                <c:pt idx="11426">
                  <c:v>440</c:v>
                </c:pt>
                <c:pt idx="11427">
                  <c:v>440</c:v>
                </c:pt>
                <c:pt idx="11428">
                  <c:v>440</c:v>
                </c:pt>
                <c:pt idx="11429">
                  <c:v>440</c:v>
                </c:pt>
                <c:pt idx="11430">
                  <c:v>440</c:v>
                </c:pt>
                <c:pt idx="11431">
                  <c:v>440</c:v>
                </c:pt>
                <c:pt idx="11432">
                  <c:v>440</c:v>
                </c:pt>
                <c:pt idx="11433">
                  <c:v>440</c:v>
                </c:pt>
                <c:pt idx="11434">
                  <c:v>440</c:v>
                </c:pt>
                <c:pt idx="11435">
                  <c:v>440</c:v>
                </c:pt>
                <c:pt idx="11436">
                  <c:v>440</c:v>
                </c:pt>
                <c:pt idx="11437">
                  <c:v>440</c:v>
                </c:pt>
                <c:pt idx="11438">
                  <c:v>440</c:v>
                </c:pt>
                <c:pt idx="11439">
                  <c:v>440</c:v>
                </c:pt>
                <c:pt idx="11440">
                  <c:v>440</c:v>
                </c:pt>
                <c:pt idx="11441">
                  <c:v>440</c:v>
                </c:pt>
                <c:pt idx="11442">
                  <c:v>440</c:v>
                </c:pt>
                <c:pt idx="11443">
                  <c:v>440</c:v>
                </c:pt>
                <c:pt idx="11444">
                  <c:v>440</c:v>
                </c:pt>
                <c:pt idx="11445">
                  <c:v>440</c:v>
                </c:pt>
                <c:pt idx="11446">
                  <c:v>440</c:v>
                </c:pt>
                <c:pt idx="11447">
                  <c:v>440</c:v>
                </c:pt>
                <c:pt idx="11448">
                  <c:v>440</c:v>
                </c:pt>
                <c:pt idx="11449">
                  <c:v>440</c:v>
                </c:pt>
                <c:pt idx="11450">
                  <c:v>440</c:v>
                </c:pt>
                <c:pt idx="11451">
                  <c:v>440</c:v>
                </c:pt>
                <c:pt idx="11452">
                  <c:v>440</c:v>
                </c:pt>
                <c:pt idx="11453">
                  <c:v>440</c:v>
                </c:pt>
                <c:pt idx="11454">
                  <c:v>440</c:v>
                </c:pt>
                <c:pt idx="11455">
                  <c:v>440</c:v>
                </c:pt>
                <c:pt idx="11456">
                  <c:v>440</c:v>
                </c:pt>
                <c:pt idx="11457">
                  <c:v>440</c:v>
                </c:pt>
                <c:pt idx="11458">
                  <c:v>440</c:v>
                </c:pt>
                <c:pt idx="11459">
                  <c:v>440</c:v>
                </c:pt>
                <c:pt idx="11460">
                  <c:v>440</c:v>
                </c:pt>
                <c:pt idx="11461">
                  <c:v>440</c:v>
                </c:pt>
                <c:pt idx="11462">
                  <c:v>440</c:v>
                </c:pt>
                <c:pt idx="11463">
                  <c:v>440</c:v>
                </c:pt>
                <c:pt idx="11464">
                  <c:v>440</c:v>
                </c:pt>
                <c:pt idx="11465">
                  <c:v>440</c:v>
                </c:pt>
                <c:pt idx="11466">
                  <c:v>440</c:v>
                </c:pt>
                <c:pt idx="11467">
                  <c:v>440</c:v>
                </c:pt>
                <c:pt idx="11468">
                  <c:v>440</c:v>
                </c:pt>
                <c:pt idx="11469">
                  <c:v>440</c:v>
                </c:pt>
                <c:pt idx="11470">
                  <c:v>440</c:v>
                </c:pt>
                <c:pt idx="11471">
                  <c:v>440</c:v>
                </c:pt>
                <c:pt idx="11472">
                  <c:v>440</c:v>
                </c:pt>
                <c:pt idx="11473">
                  <c:v>440</c:v>
                </c:pt>
                <c:pt idx="11474">
                  <c:v>440</c:v>
                </c:pt>
                <c:pt idx="11475">
                  <c:v>440</c:v>
                </c:pt>
                <c:pt idx="11476">
                  <c:v>440</c:v>
                </c:pt>
                <c:pt idx="11477">
                  <c:v>440</c:v>
                </c:pt>
                <c:pt idx="11478">
                  <c:v>440</c:v>
                </c:pt>
                <c:pt idx="11479">
                  <c:v>440</c:v>
                </c:pt>
                <c:pt idx="11480">
                  <c:v>440</c:v>
                </c:pt>
                <c:pt idx="11481">
                  <c:v>440</c:v>
                </c:pt>
                <c:pt idx="11482">
                  <c:v>440</c:v>
                </c:pt>
                <c:pt idx="11483">
                  <c:v>440</c:v>
                </c:pt>
                <c:pt idx="11484">
                  <c:v>440</c:v>
                </c:pt>
                <c:pt idx="11485">
                  <c:v>440</c:v>
                </c:pt>
                <c:pt idx="11486">
                  <c:v>440</c:v>
                </c:pt>
                <c:pt idx="11487">
                  <c:v>440</c:v>
                </c:pt>
                <c:pt idx="11488">
                  <c:v>440</c:v>
                </c:pt>
                <c:pt idx="11489">
                  <c:v>440</c:v>
                </c:pt>
                <c:pt idx="11490">
                  <c:v>440</c:v>
                </c:pt>
                <c:pt idx="11491">
                  <c:v>440</c:v>
                </c:pt>
                <c:pt idx="11492">
                  <c:v>440</c:v>
                </c:pt>
                <c:pt idx="11493">
                  <c:v>440</c:v>
                </c:pt>
                <c:pt idx="11494">
                  <c:v>440</c:v>
                </c:pt>
                <c:pt idx="11495">
                  <c:v>440</c:v>
                </c:pt>
                <c:pt idx="11496">
                  <c:v>440</c:v>
                </c:pt>
                <c:pt idx="11497">
                  <c:v>440</c:v>
                </c:pt>
                <c:pt idx="11498">
                  <c:v>440</c:v>
                </c:pt>
                <c:pt idx="11499">
                  <c:v>440</c:v>
                </c:pt>
                <c:pt idx="11500">
                  <c:v>440</c:v>
                </c:pt>
                <c:pt idx="11501">
                  <c:v>440</c:v>
                </c:pt>
                <c:pt idx="11502">
                  <c:v>440</c:v>
                </c:pt>
                <c:pt idx="11503">
                  <c:v>440</c:v>
                </c:pt>
                <c:pt idx="11504">
                  <c:v>440</c:v>
                </c:pt>
                <c:pt idx="11505">
                  <c:v>440</c:v>
                </c:pt>
                <c:pt idx="11506">
                  <c:v>440</c:v>
                </c:pt>
                <c:pt idx="11507">
                  <c:v>440</c:v>
                </c:pt>
                <c:pt idx="11508">
                  <c:v>440</c:v>
                </c:pt>
                <c:pt idx="11509">
                  <c:v>440</c:v>
                </c:pt>
                <c:pt idx="11510">
                  <c:v>440</c:v>
                </c:pt>
                <c:pt idx="11511">
                  <c:v>440</c:v>
                </c:pt>
                <c:pt idx="11512">
                  <c:v>440</c:v>
                </c:pt>
                <c:pt idx="11513">
                  <c:v>440</c:v>
                </c:pt>
                <c:pt idx="11514">
                  <c:v>440</c:v>
                </c:pt>
                <c:pt idx="11515">
                  <c:v>440</c:v>
                </c:pt>
                <c:pt idx="11516">
                  <c:v>440</c:v>
                </c:pt>
                <c:pt idx="11517">
                  <c:v>440</c:v>
                </c:pt>
                <c:pt idx="11518">
                  <c:v>440</c:v>
                </c:pt>
                <c:pt idx="11519">
                  <c:v>440</c:v>
                </c:pt>
                <c:pt idx="11520">
                  <c:v>440</c:v>
                </c:pt>
                <c:pt idx="11521">
                  <c:v>440</c:v>
                </c:pt>
                <c:pt idx="11522">
                  <c:v>440</c:v>
                </c:pt>
                <c:pt idx="11523">
                  <c:v>440</c:v>
                </c:pt>
                <c:pt idx="11524">
                  <c:v>440</c:v>
                </c:pt>
                <c:pt idx="11525">
                  <c:v>440</c:v>
                </c:pt>
                <c:pt idx="11526">
                  <c:v>440</c:v>
                </c:pt>
                <c:pt idx="11527">
                  <c:v>440</c:v>
                </c:pt>
                <c:pt idx="11528">
                  <c:v>440</c:v>
                </c:pt>
                <c:pt idx="11529">
                  <c:v>440</c:v>
                </c:pt>
                <c:pt idx="11530">
                  <c:v>440</c:v>
                </c:pt>
                <c:pt idx="11531">
                  <c:v>440</c:v>
                </c:pt>
                <c:pt idx="11532">
                  <c:v>440</c:v>
                </c:pt>
                <c:pt idx="11533">
                  <c:v>440</c:v>
                </c:pt>
                <c:pt idx="11534">
                  <c:v>440</c:v>
                </c:pt>
                <c:pt idx="11535">
                  <c:v>440</c:v>
                </c:pt>
                <c:pt idx="11536">
                  <c:v>440</c:v>
                </c:pt>
                <c:pt idx="11537">
                  <c:v>440</c:v>
                </c:pt>
                <c:pt idx="11538">
                  <c:v>440</c:v>
                </c:pt>
                <c:pt idx="11539">
                  <c:v>440</c:v>
                </c:pt>
                <c:pt idx="11540">
                  <c:v>440</c:v>
                </c:pt>
                <c:pt idx="11541">
                  <c:v>440</c:v>
                </c:pt>
                <c:pt idx="11542">
                  <c:v>440</c:v>
                </c:pt>
                <c:pt idx="11543">
                  <c:v>440</c:v>
                </c:pt>
                <c:pt idx="11544">
                  <c:v>440</c:v>
                </c:pt>
                <c:pt idx="11545">
                  <c:v>440</c:v>
                </c:pt>
                <c:pt idx="11546">
                  <c:v>440</c:v>
                </c:pt>
                <c:pt idx="11547">
                  <c:v>440</c:v>
                </c:pt>
                <c:pt idx="11548">
                  <c:v>440</c:v>
                </c:pt>
                <c:pt idx="11549">
                  <c:v>440</c:v>
                </c:pt>
                <c:pt idx="11550">
                  <c:v>440</c:v>
                </c:pt>
                <c:pt idx="11551">
                  <c:v>440</c:v>
                </c:pt>
                <c:pt idx="11552">
                  <c:v>440</c:v>
                </c:pt>
                <c:pt idx="11553">
                  <c:v>440</c:v>
                </c:pt>
                <c:pt idx="11554">
                  <c:v>440</c:v>
                </c:pt>
                <c:pt idx="11555">
                  <c:v>440</c:v>
                </c:pt>
                <c:pt idx="11556">
                  <c:v>440</c:v>
                </c:pt>
                <c:pt idx="11557">
                  <c:v>440</c:v>
                </c:pt>
                <c:pt idx="11558">
                  <c:v>440</c:v>
                </c:pt>
                <c:pt idx="11559">
                  <c:v>440</c:v>
                </c:pt>
                <c:pt idx="11560">
                  <c:v>440</c:v>
                </c:pt>
                <c:pt idx="11561">
                  <c:v>440</c:v>
                </c:pt>
                <c:pt idx="11562">
                  <c:v>440</c:v>
                </c:pt>
                <c:pt idx="11563">
                  <c:v>440</c:v>
                </c:pt>
                <c:pt idx="11564">
                  <c:v>440</c:v>
                </c:pt>
                <c:pt idx="11565">
                  <c:v>440</c:v>
                </c:pt>
                <c:pt idx="11566">
                  <c:v>440</c:v>
                </c:pt>
                <c:pt idx="11567">
                  <c:v>440</c:v>
                </c:pt>
                <c:pt idx="11568">
                  <c:v>440</c:v>
                </c:pt>
                <c:pt idx="11569">
                  <c:v>440</c:v>
                </c:pt>
                <c:pt idx="11570">
                  <c:v>440</c:v>
                </c:pt>
                <c:pt idx="11571">
                  <c:v>440</c:v>
                </c:pt>
                <c:pt idx="11572">
                  <c:v>440</c:v>
                </c:pt>
                <c:pt idx="11573">
                  <c:v>440</c:v>
                </c:pt>
                <c:pt idx="11574">
                  <c:v>440</c:v>
                </c:pt>
                <c:pt idx="11575">
                  <c:v>440</c:v>
                </c:pt>
                <c:pt idx="11576">
                  <c:v>440</c:v>
                </c:pt>
                <c:pt idx="11577">
                  <c:v>440</c:v>
                </c:pt>
                <c:pt idx="11578">
                  <c:v>440</c:v>
                </c:pt>
                <c:pt idx="11579">
                  <c:v>440</c:v>
                </c:pt>
                <c:pt idx="11580">
                  <c:v>440</c:v>
                </c:pt>
                <c:pt idx="11581">
                  <c:v>440</c:v>
                </c:pt>
                <c:pt idx="11582">
                  <c:v>440</c:v>
                </c:pt>
                <c:pt idx="11583">
                  <c:v>440</c:v>
                </c:pt>
                <c:pt idx="11584">
                  <c:v>440</c:v>
                </c:pt>
                <c:pt idx="11585">
                  <c:v>440</c:v>
                </c:pt>
                <c:pt idx="11586">
                  <c:v>440</c:v>
                </c:pt>
                <c:pt idx="11587">
                  <c:v>440</c:v>
                </c:pt>
                <c:pt idx="11588">
                  <c:v>440</c:v>
                </c:pt>
                <c:pt idx="11589">
                  <c:v>440</c:v>
                </c:pt>
                <c:pt idx="11590">
                  <c:v>440</c:v>
                </c:pt>
                <c:pt idx="11591">
                  <c:v>440</c:v>
                </c:pt>
                <c:pt idx="11592">
                  <c:v>440</c:v>
                </c:pt>
                <c:pt idx="11593">
                  <c:v>440</c:v>
                </c:pt>
                <c:pt idx="11594">
                  <c:v>440</c:v>
                </c:pt>
                <c:pt idx="11595">
                  <c:v>440</c:v>
                </c:pt>
                <c:pt idx="11596">
                  <c:v>440</c:v>
                </c:pt>
                <c:pt idx="11597">
                  <c:v>440</c:v>
                </c:pt>
                <c:pt idx="11598">
                  <c:v>440</c:v>
                </c:pt>
                <c:pt idx="11599">
                  <c:v>440</c:v>
                </c:pt>
                <c:pt idx="11600">
                  <c:v>440</c:v>
                </c:pt>
                <c:pt idx="11601">
                  <c:v>440</c:v>
                </c:pt>
                <c:pt idx="11602">
                  <c:v>440</c:v>
                </c:pt>
                <c:pt idx="11603">
                  <c:v>440</c:v>
                </c:pt>
                <c:pt idx="11604">
                  <c:v>440</c:v>
                </c:pt>
                <c:pt idx="11605">
                  <c:v>440</c:v>
                </c:pt>
                <c:pt idx="11606">
                  <c:v>440</c:v>
                </c:pt>
                <c:pt idx="11607">
                  <c:v>440</c:v>
                </c:pt>
                <c:pt idx="11608">
                  <c:v>440</c:v>
                </c:pt>
                <c:pt idx="11609">
                  <c:v>440</c:v>
                </c:pt>
                <c:pt idx="11610">
                  <c:v>440</c:v>
                </c:pt>
                <c:pt idx="11611">
                  <c:v>440</c:v>
                </c:pt>
                <c:pt idx="11612">
                  <c:v>440</c:v>
                </c:pt>
                <c:pt idx="11613">
                  <c:v>440</c:v>
                </c:pt>
                <c:pt idx="11614">
                  <c:v>440</c:v>
                </c:pt>
                <c:pt idx="11615">
                  <c:v>440</c:v>
                </c:pt>
                <c:pt idx="11616">
                  <c:v>440</c:v>
                </c:pt>
                <c:pt idx="11617">
                  <c:v>440</c:v>
                </c:pt>
                <c:pt idx="11618">
                  <c:v>440</c:v>
                </c:pt>
                <c:pt idx="11619">
                  <c:v>440</c:v>
                </c:pt>
                <c:pt idx="11620">
                  <c:v>440</c:v>
                </c:pt>
                <c:pt idx="11621">
                  <c:v>440</c:v>
                </c:pt>
                <c:pt idx="11622">
                  <c:v>440</c:v>
                </c:pt>
                <c:pt idx="11623">
                  <c:v>440</c:v>
                </c:pt>
                <c:pt idx="11624">
                  <c:v>440</c:v>
                </c:pt>
                <c:pt idx="11625">
                  <c:v>440</c:v>
                </c:pt>
                <c:pt idx="11626">
                  <c:v>440</c:v>
                </c:pt>
                <c:pt idx="11627">
                  <c:v>440</c:v>
                </c:pt>
                <c:pt idx="11628">
                  <c:v>440</c:v>
                </c:pt>
                <c:pt idx="11629">
                  <c:v>440</c:v>
                </c:pt>
                <c:pt idx="11630">
                  <c:v>440</c:v>
                </c:pt>
                <c:pt idx="11631">
                  <c:v>440</c:v>
                </c:pt>
                <c:pt idx="11632">
                  <c:v>440</c:v>
                </c:pt>
                <c:pt idx="11633">
                  <c:v>440</c:v>
                </c:pt>
                <c:pt idx="11634">
                  <c:v>440</c:v>
                </c:pt>
                <c:pt idx="11635">
                  <c:v>440</c:v>
                </c:pt>
                <c:pt idx="11636">
                  <c:v>440</c:v>
                </c:pt>
                <c:pt idx="11637">
                  <c:v>440</c:v>
                </c:pt>
                <c:pt idx="11638">
                  <c:v>440</c:v>
                </c:pt>
                <c:pt idx="11639">
                  <c:v>440</c:v>
                </c:pt>
                <c:pt idx="11640">
                  <c:v>440</c:v>
                </c:pt>
                <c:pt idx="11641">
                  <c:v>440</c:v>
                </c:pt>
                <c:pt idx="11642">
                  <c:v>440</c:v>
                </c:pt>
                <c:pt idx="11643">
                  <c:v>440</c:v>
                </c:pt>
                <c:pt idx="11644">
                  <c:v>440</c:v>
                </c:pt>
                <c:pt idx="11645">
                  <c:v>440</c:v>
                </c:pt>
                <c:pt idx="11646">
                  <c:v>440</c:v>
                </c:pt>
                <c:pt idx="11647">
                  <c:v>440</c:v>
                </c:pt>
                <c:pt idx="11648">
                  <c:v>440</c:v>
                </c:pt>
                <c:pt idx="11649">
                  <c:v>440</c:v>
                </c:pt>
                <c:pt idx="11650">
                  <c:v>440</c:v>
                </c:pt>
                <c:pt idx="11651">
                  <c:v>440</c:v>
                </c:pt>
                <c:pt idx="11652">
                  <c:v>440</c:v>
                </c:pt>
                <c:pt idx="11653">
                  <c:v>440</c:v>
                </c:pt>
                <c:pt idx="11654">
                  <c:v>440</c:v>
                </c:pt>
                <c:pt idx="11655">
                  <c:v>440</c:v>
                </c:pt>
                <c:pt idx="11656">
                  <c:v>440</c:v>
                </c:pt>
                <c:pt idx="11657">
                  <c:v>440</c:v>
                </c:pt>
                <c:pt idx="11658">
                  <c:v>440</c:v>
                </c:pt>
                <c:pt idx="11659">
                  <c:v>440</c:v>
                </c:pt>
                <c:pt idx="11660">
                  <c:v>440</c:v>
                </c:pt>
                <c:pt idx="11661">
                  <c:v>440</c:v>
                </c:pt>
                <c:pt idx="11662">
                  <c:v>440</c:v>
                </c:pt>
                <c:pt idx="11663">
                  <c:v>440</c:v>
                </c:pt>
                <c:pt idx="11664">
                  <c:v>440</c:v>
                </c:pt>
                <c:pt idx="11665">
                  <c:v>440</c:v>
                </c:pt>
                <c:pt idx="11666">
                  <c:v>440</c:v>
                </c:pt>
                <c:pt idx="11667">
                  <c:v>440</c:v>
                </c:pt>
                <c:pt idx="11668">
                  <c:v>440</c:v>
                </c:pt>
                <c:pt idx="11669">
                  <c:v>440</c:v>
                </c:pt>
                <c:pt idx="11670">
                  <c:v>440</c:v>
                </c:pt>
                <c:pt idx="11671">
                  <c:v>440</c:v>
                </c:pt>
                <c:pt idx="11672">
                  <c:v>440</c:v>
                </c:pt>
                <c:pt idx="11673">
                  <c:v>440</c:v>
                </c:pt>
                <c:pt idx="11674">
                  <c:v>440</c:v>
                </c:pt>
                <c:pt idx="11675">
                  <c:v>440</c:v>
                </c:pt>
                <c:pt idx="11676">
                  <c:v>440</c:v>
                </c:pt>
                <c:pt idx="11677">
                  <c:v>440</c:v>
                </c:pt>
                <c:pt idx="11678">
                  <c:v>440</c:v>
                </c:pt>
                <c:pt idx="11679">
                  <c:v>440</c:v>
                </c:pt>
                <c:pt idx="11680">
                  <c:v>440</c:v>
                </c:pt>
                <c:pt idx="11681">
                  <c:v>440</c:v>
                </c:pt>
                <c:pt idx="11682">
                  <c:v>440</c:v>
                </c:pt>
                <c:pt idx="11683">
                  <c:v>440</c:v>
                </c:pt>
                <c:pt idx="11684">
                  <c:v>440</c:v>
                </c:pt>
                <c:pt idx="11685">
                  <c:v>440</c:v>
                </c:pt>
                <c:pt idx="11686">
                  <c:v>440</c:v>
                </c:pt>
                <c:pt idx="11687">
                  <c:v>440</c:v>
                </c:pt>
                <c:pt idx="11688">
                  <c:v>440</c:v>
                </c:pt>
                <c:pt idx="11689">
                  <c:v>440</c:v>
                </c:pt>
                <c:pt idx="11690">
                  <c:v>440</c:v>
                </c:pt>
                <c:pt idx="11691">
                  <c:v>440</c:v>
                </c:pt>
                <c:pt idx="11692">
                  <c:v>440</c:v>
                </c:pt>
                <c:pt idx="11693">
                  <c:v>440</c:v>
                </c:pt>
                <c:pt idx="11694">
                  <c:v>440</c:v>
                </c:pt>
                <c:pt idx="11695">
                  <c:v>440</c:v>
                </c:pt>
                <c:pt idx="11696">
                  <c:v>440</c:v>
                </c:pt>
                <c:pt idx="11697">
                  <c:v>440</c:v>
                </c:pt>
                <c:pt idx="11698">
                  <c:v>440</c:v>
                </c:pt>
                <c:pt idx="11699">
                  <c:v>440</c:v>
                </c:pt>
                <c:pt idx="11700">
                  <c:v>440</c:v>
                </c:pt>
                <c:pt idx="11701">
                  <c:v>440</c:v>
                </c:pt>
                <c:pt idx="11702">
                  <c:v>440</c:v>
                </c:pt>
                <c:pt idx="11703">
                  <c:v>440</c:v>
                </c:pt>
                <c:pt idx="11704">
                  <c:v>440</c:v>
                </c:pt>
                <c:pt idx="11705">
                  <c:v>440</c:v>
                </c:pt>
                <c:pt idx="11706">
                  <c:v>440</c:v>
                </c:pt>
                <c:pt idx="11707">
                  <c:v>440</c:v>
                </c:pt>
                <c:pt idx="11708">
                  <c:v>440</c:v>
                </c:pt>
                <c:pt idx="11709">
                  <c:v>440</c:v>
                </c:pt>
                <c:pt idx="11710">
                  <c:v>440</c:v>
                </c:pt>
                <c:pt idx="11711">
                  <c:v>440</c:v>
                </c:pt>
                <c:pt idx="11712">
                  <c:v>440</c:v>
                </c:pt>
                <c:pt idx="11713">
                  <c:v>440</c:v>
                </c:pt>
                <c:pt idx="11714">
                  <c:v>440</c:v>
                </c:pt>
                <c:pt idx="11715">
                  <c:v>440</c:v>
                </c:pt>
                <c:pt idx="11716">
                  <c:v>440</c:v>
                </c:pt>
                <c:pt idx="11717">
                  <c:v>440</c:v>
                </c:pt>
                <c:pt idx="11718">
                  <c:v>440</c:v>
                </c:pt>
                <c:pt idx="11719">
                  <c:v>440</c:v>
                </c:pt>
                <c:pt idx="11720">
                  <c:v>440</c:v>
                </c:pt>
                <c:pt idx="11721">
                  <c:v>440</c:v>
                </c:pt>
                <c:pt idx="11722">
                  <c:v>440</c:v>
                </c:pt>
                <c:pt idx="11723">
                  <c:v>440</c:v>
                </c:pt>
                <c:pt idx="11724">
                  <c:v>440</c:v>
                </c:pt>
                <c:pt idx="11725">
                  <c:v>440</c:v>
                </c:pt>
                <c:pt idx="11726">
                  <c:v>440</c:v>
                </c:pt>
                <c:pt idx="11727">
                  <c:v>440</c:v>
                </c:pt>
                <c:pt idx="11728">
                  <c:v>440</c:v>
                </c:pt>
                <c:pt idx="11729">
                  <c:v>440</c:v>
                </c:pt>
                <c:pt idx="11730">
                  <c:v>440</c:v>
                </c:pt>
                <c:pt idx="11731">
                  <c:v>440</c:v>
                </c:pt>
                <c:pt idx="11732">
                  <c:v>440</c:v>
                </c:pt>
                <c:pt idx="11733">
                  <c:v>440</c:v>
                </c:pt>
                <c:pt idx="11734">
                  <c:v>440</c:v>
                </c:pt>
                <c:pt idx="11735">
                  <c:v>440</c:v>
                </c:pt>
                <c:pt idx="11736">
                  <c:v>440</c:v>
                </c:pt>
                <c:pt idx="11737">
                  <c:v>440</c:v>
                </c:pt>
                <c:pt idx="11738">
                  <c:v>440</c:v>
                </c:pt>
                <c:pt idx="11739">
                  <c:v>440</c:v>
                </c:pt>
                <c:pt idx="11740">
                  <c:v>440</c:v>
                </c:pt>
                <c:pt idx="11741">
                  <c:v>440</c:v>
                </c:pt>
                <c:pt idx="11742">
                  <c:v>440</c:v>
                </c:pt>
                <c:pt idx="11743">
                  <c:v>440</c:v>
                </c:pt>
                <c:pt idx="11744">
                  <c:v>440</c:v>
                </c:pt>
                <c:pt idx="11745">
                  <c:v>440</c:v>
                </c:pt>
                <c:pt idx="11746">
                  <c:v>440</c:v>
                </c:pt>
                <c:pt idx="11747">
                  <c:v>440</c:v>
                </c:pt>
                <c:pt idx="11748">
                  <c:v>440</c:v>
                </c:pt>
                <c:pt idx="11749">
                  <c:v>440</c:v>
                </c:pt>
                <c:pt idx="11750">
                  <c:v>440</c:v>
                </c:pt>
                <c:pt idx="11751">
                  <c:v>440</c:v>
                </c:pt>
                <c:pt idx="11752">
                  <c:v>440</c:v>
                </c:pt>
                <c:pt idx="11753">
                  <c:v>440</c:v>
                </c:pt>
                <c:pt idx="11754">
                  <c:v>440</c:v>
                </c:pt>
                <c:pt idx="11755">
                  <c:v>440</c:v>
                </c:pt>
                <c:pt idx="11756">
                  <c:v>440</c:v>
                </c:pt>
                <c:pt idx="11757">
                  <c:v>440</c:v>
                </c:pt>
                <c:pt idx="11758">
                  <c:v>440</c:v>
                </c:pt>
                <c:pt idx="11759">
                  <c:v>440</c:v>
                </c:pt>
                <c:pt idx="11760">
                  <c:v>440</c:v>
                </c:pt>
                <c:pt idx="11761">
                  <c:v>440</c:v>
                </c:pt>
                <c:pt idx="11762">
                  <c:v>440</c:v>
                </c:pt>
                <c:pt idx="11763">
                  <c:v>440</c:v>
                </c:pt>
                <c:pt idx="11764">
                  <c:v>440</c:v>
                </c:pt>
                <c:pt idx="11765">
                  <c:v>440</c:v>
                </c:pt>
                <c:pt idx="11766">
                  <c:v>440</c:v>
                </c:pt>
                <c:pt idx="11767">
                  <c:v>440</c:v>
                </c:pt>
                <c:pt idx="11768">
                  <c:v>440</c:v>
                </c:pt>
                <c:pt idx="11769">
                  <c:v>440</c:v>
                </c:pt>
                <c:pt idx="11770">
                  <c:v>440</c:v>
                </c:pt>
                <c:pt idx="11771">
                  <c:v>440</c:v>
                </c:pt>
                <c:pt idx="11772">
                  <c:v>440</c:v>
                </c:pt>
                <c:pt idx="11773">
                  <c:v>440</c:v>
                </c:pt>
                <c:pt idx="11774">
                  <c:v>440</c:v>
                </c:pt>
                <c:pt idx="11775">
                  <c:v>440</c:v>
                </c:pt>
                <c:pt idx="11776">
                  <c:v>440</c:v>
                </c:pt>
                <c:pt idx="11777">
                  <c:v>440</c:v>
                </c:pt>
                <c:pt idx="11778">
                  <c:v>440</c:v>
                </c:pt>
                <c:pt idx="11779">
                  <c:v>440</c:v>
                </c:pt>
                <c:pt idx="11780">
                  <c:v>440</c:v>
                </c:pt>
                <c:pt idx="11781">
                  <c:v>440</c:v>
                </c:pt>
                <c:pt idx="11782">
                  <c:v>440</c:v>
                </c:pt>
                <c:pt idx="11783">
                  <c:v>440</c:v>
                </c:pt>
                <c:pt idx="11784">
                  <c:v>440</c:v>
                </c:pt>
                <c:pt idx="11785">
                  <c:v>440</c:v>
                </c:pt>
                <c:pt idx="11786">
                  <c:v>440</c:v>
                </c:pt>
                <c:pt idx="11787">
                  <c:v>440</c:v>
                </c:pt>
                <c:pt idx="11788">
                  <c:v>440</c:v>
                </c:pt>
                <c:pt idx="11789">
                  <c:v>440</c:v>
                </c:pt>
                <c:pt idx="11790">
                  <c:v>440</c:v>
                </c:pt>
                <c:pt idx="11791">
                  <c:v>440</c:v>
                </c:pt>
                <c:pt idx="11792">
                  <c:v>440</c:v>
                </c:pt>
                <c:pt idx="11793">
                  <c:v>440</c:v>
                </c:pt>
                <c:pt idx="11794">
                  <c:v>440</c:v>
                </c:pt>
                <c:pt idx="11795">
                  <c:v>440</c:v>
                </c:pt>
                <c:pt idx="11796">
                  <c:v>440</c:v>
                </c:pt>
                <c:pt idx="11797">
                  <c:v>440</c:v>
                </c:pt>
                <c:pt idx="11798">
                  <c:v>440</c:v>
                </c:pt>
                <c:pt idx="11799">
                  <c:v>440</c:v>
                </c:pt>
                <c:pt idx="11800">
                  <c:v>440</c:v>
                </c:pt>
                <c:pt idx="11801">
                  <c:v>440</c:v>
                </c:pt>
                <c:pt idx="11802">
                  <c:v>440</c:v>
                </c:pt>
                <c:pt idx="11803">
                  <c:v>440</c:v>
                </c:pt>
                <c:pt idx="11804">
                  <c:v>440</c:v>
                </c:pt>
                <c:pt idx="11805">
                  <c:v>440</c:v>
                </c:pt>
                <c:pt idx="11806">
                  <c:v>440</c:v>
                </c:pt>
                <c:pt idx="11807">
                  <c:v>440</c:v>
                </c:pt>
                <c:pt idx="11808">
                  <c:v>440</c:v>
                </c:pt>
                <c:pt idx="11809">
                  <c:v>440</c:v>
                </c:pt>
                <c:pt idx="11810">
                  <c:v>440</c:v>
                </c:pt>
                <c:pt idx="11811">
                  <c:v>440</c:v>
                </c:pt>
                <c:pt idx="11812">
                  <c:v>440</c:v>
                </c:pt>
                <c:pt idx="11813">
                  <c:v>440</c:v>
                </c:pt>
                <c:pt idx="11814">
                  <c:v>440</c:v>
                </c:pt>
                <c:pt idx="11815">
                  <c:v>440</c:v>
                </c:pt>
                <c:pt idx="11816">
                  <c:v>440</c:v>
                </c:pt>
                <c:pt idx="11817">
                  <c:v>440</c:v>
                </c:pt>
                <c:pt idx="11818">
                  <c:v>440</c:v>
                </c:pt>
                <c:pt idx="11819">
                  <c:v>440</c:v>
                </c:pt>
                <c:pt idx="11820">
                  <c:v>440</c:v>
                </c:pt>
                <c:pt idx="11821">
                  <c:v>440</c:v>
                </c:pt>
                <c:pt idx="11822">
                  <c:v>440</c:v>
                </c:pt>
                <c:pt idx="11823">
                  <c:v>440</c:v>
                </c:pt>
                <c:pt idx="11824">
                  <c:v>440</c:v>
                </c:pt>
                <c:pt idx="11825">
                  <c:v>440</c:v>
                </c:pt>
                <c:pt idx="11826">
                  <c:v>440</c:v>
                </c:pt>
                <c:pt idx="11827">
                  <c:v>440</c:v>
                </c:pt>
                <c:pt idx="11828">
                  <c:v>440</c:v>
                </c:pt>
                <c:pt idx="11829">
                  <c:v>440</c:v>
                </c:pt>
                <c:pt idx="11830">
                  <c:v>440</c:v>
                </c:pt>
                <c:pt idx="11831">
                  <c:v>440</c:v>
                </c:pt>
                <c:pt idx="11832">
                  <c:v>440</c:v>
                </c:pt>
                <c:pt idx="11833">
                  <c:v>440</c:v>
                </c:pt>
                <c:pt idx="11834">
                  <c:v>440</c:v>
                </c:pt>
                <c:pt idx="11835">
                  <c:v>440</c:v>
                </c:pt>
                <c:pt idx="11836">
                  <c:v>440</c:v>
                </c:pt>
                <c:pt idx="11837">
                  <c:v>440</c:v>
                </c:pt>
                <c:pt idx="11838">
                  <c:v>440</c:v>
                </c:pt>
                <c:pt idx="11839">
                  <c:v>440</c:v>
                </c:pt>
                <c:pt idx="11840">
                  <c:v>440</c:v>
                </c:pt>
                <c:pt idx="11841">
                  <c:v>440</c:v>
                </c:pt>
                <c:pt idx="11842">
                  <c:v>440</c:v>
                </c:pt>
                <c:pt idx="11843">
                  <c:v>440</c:v>
                </c:pt>
                <c:pt idx="11844">
                  <c:v>440</c:v>
                </c:pt>
                <c:pt idx="11845">
                  <c:v>440</c:v>
                </c:pt>
                <c:pt idx="11846">
                  <c:v>440</c:v>
                </c:pt>
                <c:pt idx="11847">
                  <c:v>440</c:v>
                </c:pt>
                <c:pt idx="11848">
                  <c:v>440</c:v>
                </c:pt>
                <c:pt idx="11849">
                  <c:v>440</c:v>
                </c:pt>
                <c:pt idx="11850">
                  <c:v>440</c:v>
                </c:pt>
                <c:pt idx="11851">
                  <c:v>440</c:v>
                </c:pt>
                <c:pt idx="11852">
                  <c:v>440</c:v>
                </c:pt>
                <c:pt idx="11853">
                  <c:v>440</c:v>
                </c:pt>
                <c:pt idx="11854">
                  <c:v>440</c:v>
                </c:pt>
                <c:pt idx="11855">
                  <c:v>440</c:v>
                </c:pt>
                <c:pt idx="11856">
                  <c:v>440</c:v>
                </c:pt>
                <c:pt idx="11857">
                  <c:v>440</c:v>
                </c:pt>
                <c:pt idx="11858">
                  <c:v>440</c:v>
                </c:pt>
                <c:pt idx="11859">
                  <c:v>440</c:v>
                </c:pt>
                <c:pt idx="11860">
                  <c:v>440</c:v>
                </c:pt>
                <c:pt idx="11861">
                  <c:v>440</c:v>
                </c:pt>
                <c:pt idx="11862">
                  <c:v>440</c:v>
                </c:pt>
                <c:pt idx="11863">
                  <c:v>440</c:v>
                </c:pt>
                <c:pt idx="11864">
                  <c:v>440</c:v>
                </c:pt>
                <c:pt idx="11865">
                  <c:v>440</c:v>
                </c:pt>
                <c:pt idx="11866">
                  <c:v>440</c:v>
                </c:pt>
                <c:pt idx="11867">
                  <c:v>440</c:v>
                </c:pt>
                <c:pt idx="11868">
                  <c:v>440</c:v>
                </c:pt>
                <c:pt idx="11869">
                  <c:v>440</c:v>
                </c:pt>
                <c:pt idx="11870">
                  <c:v>440</c:v>
                </c:pt>
                <c:pt idx="11871">
                  <c:v>440</c:v>
                </c:pt>
                <c:pt idx="11872">
                  <c:v>440</c:v>
                </c:pt>
                <c:pt idx="11873">
                  <c:v>440</c:v>
                </c:pt>
                <c:pt idx="11874">
                  <c:v>440</c:v>
                </c:pt>
                <c:pt idx="11875">
                  <c:v>440</c:v>
                </c:pt>
                <c:pt idx="11876">
                  <c:v>440</c:v>
                </c:pt>
                <c:pt idx="11877">
                  <c:v>440</c:v>
                </c:pt>
                <c:pt idx="11878">
                  <c:v>440</c:v>
                </c:pt>
                <c:pt idx="11879">
                  <c:v>440</c:v>
                </c:pt>
                <c:pt idx="11880">
                  <c:v>440</c:v>
                </c:pt>
                <c:pt idx="11881">
                  <c:v>440</c:v>
                </c:pt>
                <c:pt idx="11882">
                  <c:v>440</c:v>
                </c:pt>
                <c:pt idx="11883">
                  <c:v>440</c:v>
                </c:pt>
                <c:pt idx="11884">
                  <c:v>440</c:v>
                </c:pt>
                <c:pt idx="11885">
                  <c:v>440</c:v>
                </c:pt>
                <c:pt idx="11886">
                  <c:v>440</c:v>
                </c:pt>
                <c:pt idx="11887">
                  <c:v>440</c:v>
                </c:pt>
                <c:pt idx="11888">
                  <c:v>440</c:v>
                </c:pt>
                <c:pt idx="11889">
                  <c:v>440</c:v>
                </c:pt>
                <c:pt idx="11890">
                  <c:v>440</c:v>
                </c:pt>
                <c:pt idx="11891">
                  <c:v>440</c:v>
                </c:pt>
                <c:pt idx="11892">
                  <c:v>440</c:v>
                </c:pt>
                <c:pt idx="11893">
                  <c:v>440</c:v>
                </c:pt>
                <c:pt idx="11894">
                  <c:v>440</c:v>
                </c:pt>
                <c:pt idx="11895">
                  <c:v>440</c:v>
                </c:pt>
                <c:pt idx="11896">
                  <c:v>440</c:v>
                </c:pt>
                <c:pt idx="11897">
                  <c:v>440</c:v>
                </c:pt>
                <c:pt idx="11898">
                  <c:v>440</c:v>
                </c:pt>
                <c:pt idx="11899">
                  <c:v>440</c:v>
                </c:pt>
                <c:pt idx="11900">
                  <c:v>440</c:v>
                </c:pt>
                <c:pt idx="11901">
                  <c:v>440</c:v>
                </c:pt>
                <c:pt idx="11902">
                  <c:v>440</c:v>
                </c:pt>
                <c:pt idx="11903">
                  <c:v>440</c:v>
                </c:pt>
                <c:pt idx="11904">
                  <c:v>440</c:v>
                </c:pt>
                <c:pt idx="11905">
                  <c:v>440</c:v>
                </c:pt>
                <c:pt idx="11906">
                  <c:v>440</c:v>
                </c:pt>
                <c:pt idx="11907">
                  <c:v>440</c:v>
                </c:pt>
                <c:pt idx="11908">
                  <c:v>440</c:v>
                </c:pt>
                <c:pt idx="11909">
                  <c:v>440</c:v>
                </c:pt>
                <c:pt idx="11910">
                  <c:v>440</c:v>
                </c:pt>
                <c:pt idx="11911">
                  <c:v>440</c:v>
                </c:pt>
                <c:pt idx="11912">
                  <c:v>440</c:v>
                </c:pt>
                <c:pt idx="11913">
                  <c:v>440</c:v>
                </c:pt>
                <c:pt idx="11914">
                  <c:v>440</c:v>
                </c:pt>
                <c:pt idx="11915">
                  <c:v>440</c:v>
                </c:pt>
                <c:pt idx="11916">
                  <c:v>440</c:v>
                </c:pt>
                <c:pt idx="11917">
                  <c:v>440</c:v>
                </c:pt>
                <c:pt idx="11918">
                  <c:v>440</c:v>
                </c:pt>
                <c:pt idx="11919">
                  <c:v>440</c:v>
                </c:pt>
                <c:pt idx="11920">
                  <c:v>440</c:v>
                </c:pt>
                <c:pt idx="11921">
                  <c:v>440</c:v>
                </c:pt>
                <c:pt idx="11922">
                  <c:v>440</c:v>
                </c:pt>
                <c:pt idx="11923">
                  <c:v>440</c:v>
                </c:pt>
                <c:pt idx="11924">
                  <c:v>440</c:v>
                </c:pt>
                <c:pt idx="11925">
                  <c:v>440</c:v>
                </c:pt>
                <c:pt idx="11926">
                  <c:v>440</c:v>
                </c:pt>
                <c:pt idx="11927">
                  <c:v>440</c:v>
                </c:pt>
                <c:pt idx="11928">
                  <c:v>440</c:v>
                </c:pt>
                <c:pt idx="11929">
                  <c:v>440</c:v>
                </c:pt>
                <c:pt idx="11930">
                  <c:v>440</c:v>
                </c:pt>
                <c:pt idx="11931">
                  <c:v>440</c:v>
                </c:pt>
                <c:pt idx="11932">
                  <c:v>440</c:v>
                </c:pt>
                <c:pt idx="11933">
                  <c:v>440</c:v>
                </c:pt>
                <c:pt idx="11934">
                  <c:v>440</c:v>
                </c:pt>
                <c:pt idx="11935">
                  <c:v>440</c:v>
                </c:pt>
                <c:pt idx="11936">
                  <c:v>440</c:v>
                </c:pt>
                <c:pt idx="11937">
                  <c:v>440</c:v>
                </c:pt>
                <c:pt idx="11938">
                  <c:v>440</c:v>
                </c:pt>
                <c:pt idx="11939">
                  <c:v>440</c:v>
                </c:pt>
                <c:pt idx="11940">
                  <c:v>440</c:v>
                </c:pt>
                <c:pt idx="11941">
                  <c:v>440</c:v>
                </c:pt>
                <c:pt idx="11942">
                  <c:v>440</c:v>
                </c:pt>
                <c:pt idx="11943">
                  <c:v>440</c:v>
                </c:pt>
                <c:pt idx="11944">
                  <c:v>440</c:v>
                </c:pt>
                <c:pt idx="11945">
                  <c:v>440</c:v>
                </c:pt>
                <c:pt idx="11946">
                  <c:v>440</c:v>
                </c:pt>
                <c:pt idx="11947">
                  <c:v>440</c:v>
                </c:pt>
                <c:pt idx="11948">
                  <c:v>440</c:v>
                </c:pt>
                <c:pt idx="11949">
                  <c:v>440</c:v>
                </c:pt>
                <c:pt idx="11950">
                  <c:v>440</c:v>
                </c:pt>
                <c:pt idx="11951">
                  <c:v>440</c:v>
                </c:pt>
                <c:pt idx="11952">
                  <c:v>440</c:v>
                </c:pt>
                <c:pt idx="11953">
                  <c:v>440</c:v>
                </c:pt>
                <c:pt idx="11954">
                  <c:v>440</c:v>
                </c:pt>
                <c:pt idx="11955">
                  <c:v>440</c:v>
                </c:pt>
                <c:pt idx="11956">
                  <c:v>440</c:v>
                </c:pt>
                <c:pt idx="11957">
                  <c:v>440</c:v>
                </c:pt>
                <c:pt idx="11958">
                  <c:v>440</c:v>
                </c:pt>
                <c:pt idx="11959">
                  <c:v>440</c:v>
                </c:pt>
                <c:pt idx="11960">
                  <c:v>440</c:v>
                </c:pt>
                <c:pt idx="11961">
                  <c:v>440</c:v>
                </c:pt>
                <c:pt idx="11962">
                  <c:v>440</c:v>
                </c:pt>
                <c:pt idx="11963">
                  <c:v>440</c:v>
                </c:pt>
                <c:pt idx="11964">
                  <c:v>440</c:v>
                </c:pt>
                <c:pt idx="11965">
                  <c:v>440</c:v>
                </c:pt>
                <c:pt idx="11966">
                  <c:v>440</c:v>
                </c:pt>
                <c:pt idx="11967">
                  <c:v>440</c:v>
                </c:pt>
                <c:pt idx="11968">
                  <c:v>440</c:v>
                </c:pt>
                <c:pt idx="11969">
                  <c:v>440</c:v>
                </c:pt>
                <c:pt idx="11970">
                  <c:v>440</c:v>
                </c:pt>
                <c:pt idx="11971">
                  <c:v>440</c:v>
                </c:pt>
                <c:pt idx="11972">
                  <c:v>440</c:v>
                </c:pt>
                <c:pt idx="11973">
                  <c:v>440</c:v>
                </c:pt>
                <c:pt idx="11974">
                  <c:v>440</c:v>
                </c:pt>
                <c:pt idx="11975">
                  <c:v>440</c:v>
                </c:pt>
                <c:pt idx="11976">
                  <c:v>440</c:v>
                </c:pt>
                <c:pt idx="11977">
                  <c:v>440</c:v>
                </c:pt>
                <c:pt idx="11978">
                  <c:v>440</c:v>
                </c:pt>
                <c:pt idx="11979">
                  <c:v>440</c:v>
                </c:pt>
                <c:pt idx="11980">
                  <c:v>440</c:v>
                </c:pt>
                <c:pt idx="11981">
                  <c:v>440</c:v>
                </c:pt>
                <c:pt idx="11982">
                  <c:v>440</c:v>
                </c:pt>
                <c:pt idx="11983">
                  <c:v>440</c:v>
                </c:pt>
                <c:pt idx="11984">
                  <c:v>440</c:v>
                </c:pt>
                <c:pt idx="11985">
                  <c:v>440</c:v>
                </c:pt>
                <c:pt idx="11986">
                  <c:v>440</c:v>
                </c:pt>
                <c:pt idx="11987">
                  <c:v>440</c:v>
                </c:pt>
                <c:pt idx="11988">
                  <c:v>440</c:v>
                </c:pt>
                <c:pt idx="11989">
                  <c:v>440</c:v>
                </c:pt>
                <c:pt idx="11990">
                  <c:v>440</c:v>
                </c:pt>
                <c:pt idx="11991">
                  <c:v>440</c:v>
                </c:pt>
                <c:pt idx="11992">
                  <c:v>440</c:v>
                </c:pt>
                <c:pt idx="11993">
                  <c:v>440</c:v>
                </c:pt>
                <c:pt idx="11994">
                  <c:v>440</c:v>
                </c:pt>
                <c:pt idx="11995">
                  <c:v>440</c:v>
                </c:pt>
                <c:pt idx="11996">
                  <c:v>440</c:v>
                </c:pt>
                <c:pt idx="11997">
                  <c:v>440</c:v>
                </c:pt>
                <c:pt idx="11998">
                  <c:v>440</c:v>
                </c:pt>
                <c:pt idx="11999">
                  <c:v>440</c:v>
                </c:pt>
                <c:pt idx="12000">
                  <c:v>440</c:v>
                </c:pt>
                <c:pt idx="12001">
                  <c:v>440</c:v>
                </c:pt>
                <c:pt idx="12002">
                  <c:v>440</c:v>
                </c:pt>
                <c:pt idx="12003">
                  <c:v>440</c:v>
                </c:pt>
                <c:pt idx="12004">
                  <c:v>440</c:v>
                </c:pt>
                <c:pt idx="12005">
                  <c:v>440</c:v>
                </c:pt>
                <c:pt idx="12006">
                  <c:v>440</c:v>
                </c:pt>
                <c:pt idx="12007">
                  <c:v>440</c:v>
                </c:pt>
                <c:pt idx="12008">
                  <c:v>440</c:v>
                </c:pt>
                <c:pt idx="12009">
                  <c:v>440</c:v>
                </c:pt>
                <c:pt idx="12010">
                  <c:v>440</c:v>
                </c:pt>
                <c:pt idx="12011">
                  <c:v>440</c:v>
                </c:pt>
                <c:pt idx="12012">
                  <c:v>440</c:v>
                </c:pt>
                <c:pt idx="12013">
                  <c:v>440</c:v>
                </c:pt>
                <c:pt idx="12014">
                  <c:v>440</c:v>
                </c:pt>
                <c:pt idx="12015">
                  <c:v>440</c:v>
                </c:pt>
                <c:pt idx="12016">
                  <c:v>440</c:v>
                </c:pt>
                <c:pt idx="12017">
                  <c:v>440</c:v>
                </c:pt>
                <c:pt idx="12018">
                  <c:v>440</c:v>
                </c:pt>
                <c:pt idx="12019">
                  <c:v>440</c:v>
                </c:pt>
                <c:pt idx="12020">
                  <c:v>440</c:v>
                </c:pt>
                <c:pt idx="12021">
                  <c:v>440</c:v>
                </c:pt>
                <c:pt idx="12022">
                  <c:v>440</c:v>
                </c:pt>
                <c:pt idx="12023">
                  <c:v>440</c:v>
                </c:pt>
                <c:pt idx="12024">
                  <c:v>440</c:v>
                </c:pt>
                <c:pt idx="12025">
                  <c:v>440</c:v>
                </c:pt>
                <c:pt idx="12026">
                  <c:v>440</c:v>
                </c:pt>
                <c:pt idx="12027">
                  <c:v>440</c:v>
                </c:pt>
                <c:pt idx="12028">
                  <c:v>440</c:v>
                </c:pt>
                <c:pt idx="12029">
                  <c:v>440</c:v>
                </c:pt>
                <c:pt idx="12030">
                  <c:v>440</c:v>
                </c:pt>
                <c:pt idx="12031">
                  <c:v>440</c:v>
                </c:pt>
                <c:pt idx="12032">
                  <c:v>440</c:v>
                </c:pt>
                <c:pt idx="12033">
                  <c:v>440</c:v>
                </c:pt>
                <c:pt idx="12034">
                  <c:v>440</c:v>
                </c:pt>
                <c:pt idx="12035">
                  <c:v>440</c:v>
                </c:pt>
                <c:pt idx="12036">
                  <c:v>440</c:v>
                </c:pt>
                <c:pt idx="12037">
                  <c:v>440</c:v>
                </c:pt>
                <c:pt idx="12038">
                  <c:v>440</c:v>
                </c:pt>
                <c:pt idx="12039">
                  <c:v>440</c:v>
                </c:pt>
                <c:pt idx="12040">
                  <c:v>440</c:v>
                </c:pt>
                <c:pt idx="12041">
                  <c:v>440</c:v>
                </c:pt>
                <c:pt idx="12042">
                  <c:v>440</c:v>
                </c:pt>
                <c:pt idx="12043">
                  <c:v>440</c:v>
                </c:pt>
                <c:pt idx="12044">
                  <c:v>440</c:v>
                </c:pt>
                <c:pt idx="12045">
                  <c:v>440</c:v>
                </c:pt>
                <c:pt idx="12046">
                  <c:v>440</c:v>
                </c:pt>
                <c:pt idx="12047">
                  <c:v>440</c:v>
                </c:pt>
                <c:pt idx="12048">
                  <c:v>440</c:v>
                </c:pt>
                <c:pt idx="12049">
                  <c:v>440</c:v>
                </c:pt>
                <c:pt idx="12050">
                  <c:v>440</c:v>
                </c:pt>
                <c:pt idx="12051">
                  <c:v>440</c:v>
                </c:pt>
                <c:pt idx="12052">
                  <c:v>440</c:v>
                </c:pt>
                <c:pt idx="12053">
                  <c:v>440</c:v>
                </c:pt>
                <c:pt idx="12054">
                  <c:v>440</c:v>
                </c:pt>
                <c:pt idx="12055">
                  <c:v>440</c:v>
                </c:pt>
                <c:pt idx="12056">
                  <c:v>440</c:v>
                </c:pt>
                <c:pt idx="12057">
                  <c:v>440</c:v>
                </c:pt>
                <c:pt idx="12058">
                  <c:v>440</c:v>
                </c:pt>
                <c:pt idx="12059">
                  <c:v>440</c:v>
                </c:pt>
                <c:pt idx="12060">
                  <c:v>440</c:v>
                </c:pt>
                <c:pt idx="12061">
                  <c:v>440</c:v>
                </c:pt>
                <c:pt idx="12062">
                  <c:v>440</c:v>
                </c:pt>
                <c:pt idx="12063">
                  <c:v>440</c:v>
                </c:pt>
                <c:pt idx="12064">
                  <c:v>440</c:v>
                </c:pt>
                <c:pt idx="12065">
                  <c:v>440</c:v>
                </c:pt>
                <c:pt idx="12066">
                  <c:v>440</c:v>
                </c:pt>
                <c:pt idx="12067">
                  <c:v>440</c:v>
                </c:pt>
                <c:pt idx="12068">
                  <c:v>440</c:v>
                </c:pt>
                <c:pt idx="12069">
                  <c:v>440</c:v>
                </c:pt>
                <c:pt idx="12070">
                  <c:v>440</c:v>
                </c:pt>
                <c:pt idx="12071">
                  <c:v>440</c:v>
                </c:pt>
                <c:pt idx="12072">
                  <c:v>440</c:v>
                </c:pt>
                <c:pt idx="12073">
                  <c:v>440</c:v>
                </c:pt>
                <c:pt idx="12074">
                  <c:v>440</c:v>
                </c:pt>
                <c:pt idx="12075">
                  <c:v>440</c:v>
                </c:pt>
                <c:pt idx="12076">
                  <c:v>440</c:v>
                </c:pt>
                <c:pt idx="12077">
                  <c:v>440</c:v>
                </c:pt>
                <c:pt idx="12078">
                  <c:v>440</c:v>
                </c:pt>
                <c:pt idx="12079">
                  <c:v>440</c:v>
                </c:pt>
                <c:pt idx="12080">
                  <c:v>440</c:v>
                </c:pt>
                <c:pt idx="12081">
                  <c:v>440</c:v>
                </c:pt>
                <c:pt idx="12082">
                  <c:v>440</c:v>
                </c:pt>
                <c:pt idx="12083">
                  <c:v>440</c:v>
                </c:pt>
                <c:pt idx="12084">
                  <c:v>440</c:v>
                </c:pt>
                <c:pt idx="12085">
                  <c:v>440</c:v>
                </c:pt>
                <c:pt idx="12086">
                  <c:v>440</c:v>
                </c:pt>
                <c:pt idx="12087">
                  <c:v>440</c:v>
                </c:pt>
                <c:pt idx="12088">
                  <c:v>440</c:v>
                </c:pt>
                <c:pt idx="12089">
                  <c:v>440</c:v>
                </c:pt>
                <c:pt idx="12090">
                  <c:v>440</c:v>
                </c:pt>
                <c:pt idx="12091">
                  <c:v>440</c:v>
                </c:pt>
                <c:pt idx="12092">
                  <c:v>440</c:v>
                </c:pt>
                <c:pt idx="12093">
                  <c:v>440</c:v>
                </c:pt>
                <c:pt idx="12094">
                  <c:v>440</c:v>
                </c:pt>
                <c:pt idx="12095">
                  <c:v>440</c:v>
                </c:pt>
                <c:pt idx="12096">
                  <c:v>440</c:v>
                </c:pt>
                <c:pt idx="12097">
                  <c:v>440</c:v>
                </c:pt>
                <c:pt idx="12098">
                  <c:v>440</c:v>
                </c:pt>
                <c:pt idx="12099">
                  <c:v>440</c:v>
                </c:pt>
                <c:pt idx="12100">
                  <c:v>440</c:v>
                </c:pt>
                <c:pt idx="12101">
                  <c:v>440</c:v>
                </c:pt>
                <c:pt idx="12102">
                  <c:v>440</c:v>
                </c:pt>
                <c:pt idx="12103">
                  <c:v>440</c:v>
                </c:pt>
                <c:pt idx="12104">
                  <c:v>440</c:v>
                </c:pt>
                <c:pt idx="12105">
                  <c:v>440</c:v>
                </c:pt>
                <c:pt idx="12106">
                  <c:v>440</c:v>
                </c:pt>
                <c:pt idx="12107">
                  <c:v>440</c:v>
                </c:pt>
                <c:pt idx="12108">
                  <c:v>440</c:v>
                </c:pt>
                <c:pt idx="12109">
                  <c:v>440</c:v>
                </c:pt>
                <c:pt idx="12110">
                  <c:v>440</c:v>
                </c:pt>
                <c:pt idx="12111">
                  <c:v>440</c:v>
                </c:pt>
                <c:pt idx="12112">
                  <c:v>440</c:v>
                </c:pt>
                <c:pt idx="12113">
                  <c:v>440</c:v>
                </c:pt>
                <c:pt idx="12114">
                  <c:v>440</c:v>
                </c:pt>
                <c:pt idx="12115">
                  <c:v>440</c:v>
                </c:pt>
                <c:pt idx="12116">
                  <c:v>440</c:v>
                </c:pt>
                <c:pt idx="12117">
                  <c:v>440</c:v>
                </c:pt>
                <c:pt idx="12118">
                  <c:v>440</c:v>
                </c:pt>
                <c:pt idx="12119">
                  <c:v>440</c:v>
                </c:pt>
                <c:pt idx="12120">
                  <c:v>440</c:v>
                </c:pt>
                <c:pt idx="12121">
                  <c:v>440</c:v>
                </c:pt>
                <c:pt idx="12122">
                  <c:v>440</c:v>
                </c:pt>
                <c:pt idx="12123">
                  <c:v>440</c:v>
                </c:pt>
                <c:pt idx="12124">
                  <c:v>440</c:v>
                </c:pt>
                <c:pt idx="12125">
                  <c:v>440</c:v>
                </c:pt>
                <c:pt idx="12126">
                  <c:v>440</c:v>
                </c:pt>
                <c:pt idx="12127">
                  <c:v>440</c:v>
                </c:pt>
                <c:pt idx="12128">
                  <c:v>440</c:v>
                </c:pt>
                <c:pt idx="12129">
                  <c:v>440</c:v>
                </c:pt>
                <c:pt idx="12130">
                  <c:v>440</c:v>
                </c:pt>
                <c:pt idx="12131">
                  <c:v>440</c:v>
                </c:pt>
                <c:pt idx="12132">
                  <c:v>440</c:v>
                </c:pt>
                <c:pt idx="12133">
                  <c:v>440</c:v>
                </c:pt>
                <c:pt idx="12134">
                  <c:v>440</c:v>
                </c:pt>
                <c:pt idx="12135">
                  <c:v>440</c:v>
                </c:pt>
                <c:pt idx="12136">
                  <c:v>440</c:v>
                </c:pt>
                <c:pt idx="12137">
                  <c:v>440</c:v>
                </c:pt>
                <c:pt idx="12138">
                  <c:v>440</c:v>
                </c:pt>
                <c:pt idx="12139">
                  <c:v>440</c:v>
                </c:pt>
                <c:pt idx="12140">
                  <c:v>440</c:v>
                </c:pt>
                <c:pt idx="12141">
                  <c:v>440</c:v>
                </c:pt>
                <c:pt idx="12142">
                  <c:v>440</c:v>
                </c:pt>
                <c:pt idx="12143">
                  <c:v>440</c:v>
                </c:pt>
                <c:pt idx="12144">
                  <c:v>440</c:v>
                </c:pt>
                <c:pt idx="12145">
                  <c:v>440</c:v>
                </c:pt>
                <c:pt idx="12146">
                  <c:v>440</c:v>
                </c:pt>
                <c:pt idx="12147">
                  <c:v>440</c:v>
                </c:pt>
                <c:pt idx="12148">
                  <c:v>440</c:v>
                </c:pt>
                <c:pt idx="12149">
                  <c:v>440</c:v>
                </c:pt>
                <c:pt idx="12150">
                  <c:v>440</c:v>
                </c:pt>
                <c:pt idx="12151">
                  <c:v>440</c:v>
                </c:pt>
                <c:pt idx="12152">
                  <c:v>440</c:v>
                </c:pt>
                <c:pt idx="12153">
                  <c:v>440</c:v>
                </c:pt>
                <c:pt idx="12154">
                  <c:v>440</c:v>
                </c:pt>
                <c:pt idx="12155">
                  <c:v>440</c:v>
                </c:pt>
                <c:pt idx="12156">
                  <c:v>440</c:v>
                </c:pt>
                <c:pt idx="12157">
                  <c:v>440</c:v>
                </c:pt>
                <c:pt idx="12158">
                  <c:v>440</c:v>
                </c:pt>
                <c:pt idx="12159">
                  <c:v>440</c:v>
                </c:pt>
                <c:pt idx="12160">
                  <c:v>440</c:v>
                </c:pt>
                <c:pt idx="12161">
                  <c:v>440</c:v>
                </c:pt>
                <c:pt idx="12162">
                  <c:v>440</c:v>
                </c:pt>
                <c:pt idx="12163">
                  <c:v>440</c:v>
                </c:pt>
                <c:pt idx="12164">
                  <c:v>440</c:v>
                </c:pt>
                <c:pt idx="12165">
                  <c:v>440</c:v>
                </c:pt>
                <c:pt idx="12166">
                  <c:v>440</c:v>
                </c:pt>
                <c:pt idx="12167">
                  <c:v>440</c:v>
                </c:pt>
                <c:pt idx="12168">
                  <c:v>440</c:v>
                </c:pt>
                <c:pt idx="12169">
                  <c:v>440</c:v>
                </c:pt>
                <c:pt idx="12170">
                  <c:v>440</c:v>
                </c:pt>
                <c:pt idx="12171">
                  <c:v>440</c:v>
                </c:pt>
                <c:pt idx="12172">
                  <c:v>440</c:v>
                </c:pt>
                <c:pt idx="12173">
                  <c:v>440</c:v>
                </c:pt>
                <c:pt idx="12174">
                  <c:v>440</c:v>
                </c:pt>
                <c:pt idx="12175">
                  <c:v>440</c:v>
                </c:pt>
                <c:pt idx="12176">
                  <c:v>440</c:v>
                </c:pt>
                <c:pt idx="12177">
                  <c:v>440</c:v>
                </c:pt>
                <c:pt idx="12178">
                  <c:v>440</c:v>
                </c:pt>
                <c:pt idx="12179">
                  <c:v>440</c:v>
                </c:pt>
                <c:pt idx="12180">
                  <c:v>440</c:v>
                </c:pt>
                <c:pt idx="12181">
                  <c:v>440</c:v>
                </c:pt>
                <c:pt idx="12182">
                  <c:v>440</c:v>
                </c:pt>
                <c:pt idx="12183">
                  <c:v>440</c:v>
                </c:pt>
                <c:pt idx="12184">
                  <c:v>440</c:v>
                </c:pt>
                <c:pt idx="12185">
                  <c:v>440</c:v>
                </c:pt>
                <c:pt idx="12186">
                  <c:v>440</c:v>
                </c:pt>
                <c:pt idx="12187">
                  <c:v>440</c:v>
                </c:pt>
                <c:pt idx="12188">
                  <c:v>440</c:v>
                </c:pt>
                <c:pt idx="12189">
                  <c:v>440</c:v>
                </c:pt>
                <c:pt idx="12190">
                  <c:v>440</c:v>
                </c:pt>
                <c:pt idx="12191">
                  <c:v>440</c:v>
                </c:pt>
                <c:pt idx="12192">
                  <c:v>440</c:v>
                </c:pt>
                <c:pt idx="12193">
                  <c:v>440</c:v>
                </c:pt>
                <c:pt idx="12194">
                  <c:v>440</c:v>
                </c:pt>
                <c:pt idx="12195">
                  <c:v>440</c:v>
                </c:pt>
                <c:pt idx="12196">
                  <c:v>440</c:v>
                </c:pt>
                <c:pt idx="12197">
                  <c:v>440</c:v>
                </c:pt>
                <c:pt idx="12198">
                  <c:v>440</c:v>
                </c:pt>
                <c:pt idx="12199">
                  <c:v>440</c:v>
                </c:pt>
                <c:pt idx="12200">
                  <c:v>440</c:v>
                </c:pt>
                <c:pt idx="12201">
                  <c:v>440</c:v>
                </c:pt>
                <c:pt idx="12202">
                  <c:v>440</c:v>
                </c:pt>
                <c:pt idx="12203">
                  <c:v>440</c:v>
                </c:pt>
                <c:pt idx="12204">
                  <c:v>440</c:v>
                </c:pt>
                <c:pt idx="12205">
                  <c:v>440</c:v>
                </c:pt>
                <c:pt idx="12206">
                  <c:v>440</c:v>
                </c:pt>
                <c:pt idx="12207">
                  <c:v>440</c:v>
                </c:pt>
                <c:pt idx="12208">
                  <c:v>440</c:v>
                </c:pt>
                <c:pt idx="12209">
                  <c:v>440</c:v>
                </c:pt>
                <c:pt idx="12210">
                  <c:v>440</c:v>
                </c:pt>
                <c:pt idx="12211">
                  <c:v>440</c:v>
                </c:pt>
                <c:pt idx="12212">
                  <c:v>440</c:v>
                </c:pt>
                <c:pt idx="12213">
                  <c:v>440</c:v>
                </c:pt>
                <c:pt idx="12214">
                  <c:v>440</c:v>
                </c:pt>
                <c:pt idx="12215">
                  <c:v>440</c:v>
                </c:pt>
                <c:pt idx="12216">
                  <c:v>440</c:v>
                </c:pt>
                <c:pt idx="12217">
                  <c:v>440</c:v>
                </c:pt>
                <c:pt idx="12218">
                  <c:v>440</c:v>
                </c:pt>
                <c:pt idx="12219">
                  <c:v>440</c:v>
                </c:pt>
                <c:pt idx="12220">
                  <c:v>440</c:v>
                </c:pt>
                <c:pt idx="12221">
                  <c:v>440</c:v>
                </c:pt>
                <c:pt idx="12222">
                  <c:v>440</c:v>
                </c:pt>
                <c:pt idx="12223">
                  <c:v>440</c:v>
                </c:pt>
                <c:pt idx="12224">
                  <c:v>440</c:v>
                </c:pt>
                <c:pt idx="12225">
                  <c:v>440</c:v>
                </c:pt>
                <c:pt idx="12226">
                  <c:v>440</c:v>
                </c:pt>
                <c:pt idx="12227">
                  <c:v>440</c:v>
                </c:pt>
                <c:pt idx="12228">
                  <c:v>440</c:v>
                </c:pt>
                <c:pt idx="12229">
                  <c:v>440</c:v>
                </c:pt>
                <c:pt idx="12230">
                  <c:v>440</c:v>
                </c:pt>
                <c:pt idx="12231">
                  <c:v>440</c:v>
                </c:pt>
                <c:pt idx="12232">
                  <c:v>440</c:v>
                </c:pt>
                <c:pt idx="12233">
                  <c:v>440</c:v>
                </c:pt>
                <c:pt idx="12234">
                  <c:v>440</c:v>
                </c:pt>
                <c:pt idx="12235">
                  <c:v>440</c:v>
                </c:pt>
                <c:pt idx="12236">
                  <c:v>440</c:v>
                </c:pt>
                <c:pt idx="12237">
                  <c:v>440</c:v>
                </c:pt>
                <c:pt idx="12238">
                  <c:v>440</c:v>
                </c:pt>
                <c:pt idx="12239">
                  <c:v>440</c:v>
                </c:pt>
                <c:pt idx="12240">
                  <c:v>440</c:v>
                </c:pt>
                <c:pt idx="12241">
                  <c:v>440</c:v>
                </c:pt>
                <c:pt idx="12242">
                  <c:v>440</c:v>
                </c:pt>
                <c:pt idx="12243">
                  <c:v>440</c:v>
                </c:pt>
                <c:pt idx="12244">
                  <c:v>440</c:v>
                </c:pt>
                <c:pt idx="12245">
                  <c:v>440</c:v>
                </c:pt>
                <c:pt idx="12246">
                  <c:v>440</c:v>
                </c:pt>
                <c:pt idx="12247">
                  <c:v>440</c:v>
                </c:pt>
                <c:pt idx="12248">
                  <c:v>440</c:v>
                </c:pt>
                <c:pt idx="12249">
                  <c:v>440</c:v>
                </c:pt>
                <c:pt idx="12250">
                  <c:v>440</c:v>
                </c:pt>
                <c:pt idx="12251">
                  <c:v>440</c:v>
                </c:pt>
                <c:pt idx="12252">
                  <c:v>440</c:v>
                </c:pt>
                <c:pt idx="12253">
                  <c:v>440</c:v>
                </c:pt>
                <c:pt idx="12254">
                  <c:v>440</c:v>
                </c:pt>
                <c:pt idx="12255">
                  <c:v>440</c:v>
                </c:pt>
                <c:pt idx="12256">
                  <c:v>440</c:v>
                </c:pt>
                <c:pt idx="12257">
                  <c:v>440</c:v>
                </c:pt>
                <c:pt idx="12258">
                  <c:v>440</c:v>
                </c:pt>
                <c:pt idx="12259">
                  <c:v>440</c:v>
                </c:pt>
                <c:pt idx="12260">
                  <c:v>440</c:v>
                </c:pt>
                <c:pt idx="12261">
                  <c:v>440</c:v>
                </c:pt>
                <c:pt idx="12262">
                  <c:v>440</c:v>
                </c:pt>
                <c:pt idx="12263">
                  <c:v>440</c:v>
                </c:pt>
                <c:pt idx="12264">
                  <c:v>440</c:v>
                </c:pt>
                <c:pt idx="12265">
                  <c:v>440</c:v>
                </c:pt>
                <c:pt idx="12266">
                  <c:v>440</c:v>
                </c:pt>
                <c:pt idx="12267">
                  <c:v>440</c:v>
                </c:pt>
                <c:pt idx="12268">
                  <c:v>440</c:v>
                </c:pt>
                <c:pt idx="12269">
                  <c:v>440</c:v>
                </c:pt>
                <c:pt idx="12270">
                  <c:v>440</c:v>
                </c:pt>
                <c:pt idx="12271">
                  <c:v>440</c:v>
                </c:pt>
                <c:pt idx="12272">
                  <c:v>440</c:v>
                </c:pt>
                <c:pt idx="12273">
                  <c:v>440</c:v>
                </c:pt>
                <c:pt idx="12274">
                  <c:v>440</c:v>
                </c:pt>
                <c:pt idx="12275">
                  <c:v>440</c:v>
                </c:pt>
                <c:pt idx="12276">
                  <c:v>440</c:v>
                </c:pt>
                <c:pt idx="12277">
                  <c:v>440</c:v>
                </c:pt>
                <c:pt idx="12278">
                  <c:v>440</c:v>
                </c:pt>
                <c:pt idx="12279">
                  <c:v>440</c:v>
                </c:pt>
                <c:pt idx="12280">
                  <c:v>440</c:v>
                </c:pt>
                <c:pt idx="12281">
                  <c:v>440</c:v>
                </c:pt>
                <c:pt idx="12282">
                  <c:v>440</c:v>
                </c:pt>
                <c:pt idx="12283">
                  <c:v>440</c:v>
                </c:pt>
                <c:pt idx="12284">
                  <c:v>440</c:v>
                </c:pt>
                <c:pt idx="12285">
                  <c:v>440</c:v>
                </c:pt>
                <c:pt idx="12286">
                  <c:v>440</c:v>
                </c:pt>
                <c:pt idx="12287">
                  <c:v>440</c:v>
                </c:pt>
                <c:pt idx="12288">
                  <c:v>440</c:v>
                </c:pt>
                <c:pt idx="12289">
                  <c:v>440</c:v>
                </c:pt>
                <c:pt idx="12290">
                  <c:v>440</c:v>
                </c:pt>
                <c:pt idx="12291">
                  <c:v>440</c:v>
                </c:pt>
                <c:pt idx="12292">
                  <c:v>440</c:v>
                </c:pt>
                <c:pt idx="12293">
                  <c:v>440</c:v>
                </c:pt>
                <c:pt idx="12294">
                  <c:v>440</c:v>
                </c:pt>
                <c:pt idx="12295">
                  <c:v>440</c:v>
                </c:pt>
                <c:pt idx="12296">
                  <c:v>440</c:v>
                </c:pt>
                <c:pt idx="12297">
                  <c:v>440</c:v>
                </c:pt>
                <c:pt idx="12298">
                  <c:v>440</c:v>
                </c:pt>
                <c:pt idx="12299">
                  <c:v>440</c:v>
                </c:pt>
                <c:pt idx="12300">
                  <c:v>440</c:v>
                </c:pt>
                <c:pt idx="12301">
                  <c:v>440</c:v>
                </c:pt>
                <c:pt idx="12302">
                  <c:v>440</c:v>
                </c:pt>
                <c:pt idx="12303">
                  <c:v>440</c:v>
                </c:pt>
                <c:pt idx="12304">
                  <c:v>440</c:v>
                </c:pt>
                <c:pt idx="12305">
                  <c:v>440</c:v>
                </c:pt>
                <c:pt idx="12306">
                  <c:v>440</c:v>
                </c:pt>
                <c:pt idx="12307">
                  <c:v>440</c:v>
                </c:pt>
                <c:pt idx="12308">
                  <c:v>440</c:v>
                </c:pt>
                <c:pt idx="12309">
                  <c:v>440</c:v>
                </c:pt>
                <c:pt idx="12310">
                  <c:v>440</c:v>
                </c:pt>
                <c:pt idx="12311">
                  <c:v>440</c:v>
                </c:pt>
                <c:pt idx="12312">
                  <c:v>440</c:v>
                </c:pt>
                <c:pt idx="12313">
                  <c:v>440</c:v>
                </c:pt>
                <c:pt idx="12314">
                  <c:v>440</c:v>
                </c:pt>
                <c:pt idx="12315">
                  <c:v>440</c:v>
                </c:pt>
                <c:pt idx="12316">
                  <c:v>440</c:v>
                </c:pt>
                <c:pt idx="12317">
                  <c:v>440</c:v>
                </c:pt>
                <c:pt idx="12318">
                  <c:v>440</c:v>
                </c:pt>
                <c:pt idx="12319">
                  <c:v>440</c:v>
                </c:pt>
                <c:pt idx="12320">
                  <c:v>440</c:v>
                </c:pt>
                <c:pt idx="12321">
                  <c:v>440</c:v>
                </c:pt>
                <c:pt idx="12322">
                  <c:v>440</c:v>
                </c:pt>
                <c:pt idx="12323">
                  <c:v>440</c:v>
                </c:pt>
                <c:pt idx="12324">
                  <c:v>440</c:v>
                </c:pt>
                <c:pt idx="12325">
                  <c:v>440</c:v>
                </c:pt>
                <c:pt idx="12326">
                  <c:v>440</c:v>
                </c:pt>
                <c:pt idx="12327">
                  <c:v>440</c:v>
                </c:pt>
                <c:pt idx="12328">
                  <c:v>440</c:v>
                </c:pt>
                <c:pt idx="12329">
                  <c:v>440</c:v>
                </c:pt>
                <c:pt idx="12330">
                  <c:v>440</c:v>
                </c:pt>
                <c:pt idx="12331">
                  <c:v>440</c:v>
                </c:pt>
                <c:pt idx="12332">
                  <c:v>440</c:v>
                </c:pt>
                <c:pt idx="12333">
                  <c:v>440</c:v>
                </c:pt>
                <c:pt idx="12334">
                  <c:v>440</c:v>
                </c:pt>
                <c:pt idx="12335">
                  <c:v>440</c:v>
                </c:pt>
                <c:pt idx="12336">
                  <c:v>440</c:v>
                </c:pt>
                <c:pt idx="12337">
                  <c:v>440</c:v>
                </c:pt>
                <c:pt idx="12338">
                  <c:v>440</c:v>
                </c:pt>
                <c:pt idx="12339">
                  <c:v>440</c:v>
                </c:pt>
                <c:pt idx="12340">
                  <c:v>440</c:v>
                </c:pt>
                <c:pt idx="12341">
                  <c:v>440</c:v>
                </c:pt>
                <c:pt idx="12342">
                  <c:v>440</c:v>
                </c:pt>
                <c:pt idx="12343">
                  <c:v>440</c:v>
                </c:pt>
                <c:pt idx="12344">
                  <c:v>440</c:v>
                </c:pt>
                <c:pt idx="12345">
                  <c:v>440</c:v>
                </c:pt>
                <c:pt idx="12346">
                  <c:v>440</c:v>
                </c:pt>
                <c:pt idx="12347">
                  <c:v>440</c:v>
                </c:pt>
                <c:pt idx="12348">
                  <c:v>440</c:v>
                </c:pt>
                <c:pt idx="12349">
                  <c:v>440</c:v>
                </c:pt>
                <c:pt idx="12350">
                  <c:v>440</c:v>
                </c:pt>
                <c:pt idx="12351">
                  <c:v>440</c:v>
                </c:pt>
                <c:pt idx="12352">
                  <c:v>440</c:v>
                </c:pt>
                <c:pt idx="12353">
                  <c:v>440</c:v>
                </c:pt>
                <c:pt idx="12354">
                  <c:v>440</c:v>
                </c:pt>
                <c:pt idx="12355">
                  <c:v>440</c:v>
                </c:pt>
                <c:pt idx="12356">
                  <c:v>440</c:v>
                </c:pt>
                <c:pt idx="12357">
                  <c:v>440</c:v>
                </c:pt>
                <c:pt idx="12358">
                  <c:v>440</c:v>
                </c:pt>
                <c:pt idx="12359">
                  <c:v>440</c:v>
                </c:pt>
                <c:pt idx="12360">
                  <c:v>440</c:v>
                </c:pt>
                <c:pt idx="12361">
                  <c:v>440</c:v>
                </c:pt>
                <c:pt idx="12362">
                  <c:v>440</c:v>
                </c:pt>
                <c:pt idx="12363">
                  <c:v>440</c:v>
                </c:pt>
                <c:pt idx="12364">
                  <c:v>440</c:v>
                </c:pt>
                <c:pt idx="12365">
                  <c:v>440</c:v>
                </c:pt>
                <c:pt idx="12366">
                  <c:v>440</c:v>
                </c:pt>
                <c:pt idx="12367">
                  <c:v>440</c:v>
                </c:pt>
                <c:pt idx="12368">
                  <c:v>440</c:v>
                </c:pt>
                <c:pt idx="12369">
                  <c:v>440</c:v>
                </c:pt>
                <c:pt idx="12370">
                  <c:v>440</c:v>
                </c:pt>
                <c:pt idx="12371">
                  <c:v>440</c:v>
                </c:pt>
                <c:pt idx="12372">
                  <c:v>440</c:v>
                </c:pt>
                <c:pt idx="12373">
                  <c:v>440</c:v>
                </c:pt>
                <c:pt idx="12374">
                  <c:v>440</c:v>
                </c:pt>
                <c:pt idx="12375">
                  <c:v>440</c:v>
                </c:pt>
                <c:pt idx="12376">
                  <c:v>440</c:v>
                </c:pt>
                <c:pt idx="12377">
                  <c:v>440</c:v>
                </c:pt>
                <c:pt idx="12378">
                  <c:v>440</c:v>
                </c:pt>
                <c:pt idx="12379">
                  <c:v>440</c:v>
                </c:pt>
                <c:pt idx="12380">
                  <c:v>440</c:v>
                </c:pt>
                <c:pt idx="12381">
                  <c:v>440</c:v>
                </c:pt>
                <c:pt idx="12382">
                  <c:v>440</c:v>
                </c:pt>
                <c:pt idx="12383">
                  <c:v>440</c:v>
                </c:pt>
                <c:pt idx="12384">
                  <c:v>440</c:v>
                </c:pt>
                <c:pt idx="12385">
                  <c:v>440</c:v>
                </c:pt>
                <c:pt idx="12386">
                  <c:v>440</c:v>
                </c:pt>
                <c:pt idx="12387">
                  <c:v>440</c:v>
                </c:pt>
                <c:pt idx="12388">
                  <c:v>440</c:v>
                </c:pt>
                <c:pt idx="12389">
                  <c:v>440</c:v>
                </c:pt>
                <c:pt idx="12390">
                  <c:v>440</c:v>
                </c:pt>
                <c:pt idx="12391">
                  <c:v>440</c:v>
                </c:pt>
                <c:pt idx="12392">
                  <c:v>440</c:v>
                </c:pt>
                <c:pt idx="12393">
                  <c:v>440</c:v>
                </c:pt>
                <c:pt idx="12394">
                  <c:v>440</c:v>
                </c:pt>
                <c:pt idx="12395">
                  <c:v>440</c:v>
                </c:pt>
                <c:pt idx="12396">
                  <c:v>440</c:v>
                </c:pt>
                <c:pt idx="12397">
                  <c:v>440</c:v>
                </c:pt>
                <c:pt idx="12398">
                  <c:v>440</c:v>
                </c:pt>
                <c:pt idx="12399">
                  <c:v>440</c:v>
                </c:pt>
                <c:pt idx="12400">
                  <c:v>440</c:v>
                </c:pt>
                <c:pt idx="12401">
                  <c:v>440</c:v>
                </c:pt>
                <c:pt idx="12402">
                  <c:v>440</c:v>
                </c:pt>
                <c:pt idx="12403">
                  <c:v>440</c:v>
                </c:pt>
                <c:pt idx="12404">
                  <c:v>440</c:v>
                </c:pt>
                <c:pt idx="12405">
                  <c:v>440</c:v>
                </c:pt>
                <c:pt idx="12406">
                  <c:v>440</c:v>
                </c:pt>
                <c:pt idx="12407">
                  <c:v>440</c:v>
                </c:pt>
                <c:pt idx="12408">
                  <c:v>440</c:v>
                </c:pt>
                <c:pt idx="12409">
                  <c:v>440</c:v>
                </c:pt>
                <c:pt idx="12410">
                  <c:v>440</c:v>
                </c:pt>
                <c:pt idx="12411">
                  <c:v>440</c:v>
                </c:pt>
                <c:pt idx="12412">
                  <c:v>440</c:v>
                </c:pt>
                <c:pt idx="12413">
                  <c:v>440</c:v>
                </c:pt>
                <c:pt idx="12414">
                  <c:v>440</c:v>
                </c:pt>
                <c:pt idx="12415">
                  <c:v>440</c:v>
                </c:pt>
                <c:pt idx="12416">
                  <c:v>440</c:v>
                </c:pt>
                <c:pt idx="12417">
                  <c:v>440</c:v>
                </c:pt>
                <c:pt idx="12418">
                  <c:v>440</c:v>
                </c:pt>
                <c:pt idx="12419">
                  <c:v>440</c:v>
                </c:pt>
                <c:pt idx="12420">
                  <c:v>440</c:v>
                </c:pt>
                <c:pt idx="12421">
                  <c:v>440</c:v>
                </c:pt>
                <c:pt idx="12422">
                  <c:v>440</c:v>
                </c:pt>
                <c:pt idx="12423">
                  <c:v>440</c:v>
                </c:pt>
                <c:pt idx="12424">
                  <c:v>440</c:v>
                </c:pt>
                <c:pt idx="12425">
                  <c:v>440</c:v>
                </c:pt>
                <c:pt idx="12426">
                  <c:v>440</c:v>
                </c:pt>
                <c:pt idx="12427">
                  <c:v>440</c:v>
                </c:pt>
                <c:pt idx="12428">
                  <c:v>440</c:v>
                </c:pt>
                <c:pt idx="12429">
                  <c:v>440</c:v>
                </c:pt>
                <c:pt idx="12430">
                  <c:v>440</c:v>
                </c:pt>
                <c:pt idx="12431">
                  <c:v>440</c:v>
                </c:pt>
                <c:pt idx="12432">
                  <c:v>440</c:v>
                </c:pt>
                <c:pt idx="12433">
                  <c:v>440</c:v>
                </c:pt>
                <c:pt idx="12434">
                  <c:v>440</c:v>
                </c:pt>
                <c:pt idx="12435">
                  <c:v>440</c:v>
                </c:pt>
                <c:pt idx="12436">
                  <c:v>440</c:v>
                </c:pt>
                <c:pt idx="12437">
                  <c:v>440</c:v>
                </c:pt>
                <c:pt idx="12438">
                  <c:v>440</c:v>
                </c:pt>
                <c:pt idx="12439">
                  <c:v>440</c:v>
                </c:pt>
                <c:pt idx="12440">
                  <c:v>440</c:v>
                </c:pt>
                <c:pt idx="12441">
                  <c:v>440</c:v>
                </c:pt>
                <c:pt idx="12442">
                  <c:v>440</c:v>
                </c:pt>
                <c:pt idx="12443">
                  <c:v>440</c:v>
                </c:pt>
                <c:pt idx="12444">
                  <c:v>440</c:v>
                </c:pt>
                <c:pt idx="12445">
                  <c:v>440</c:v>
                </c:pt>
                <c:pt idx="12446">
                  <c:v>440</c:v>
                </c:pt>
                <c:pt idx="12447">
                  <c:v>440</c:v>
                </c:pt>
                <c:pt idx="12448">
                  <c:v>440</c:v>
                </c:pt>
                <c:pt idx="12449">
                  <c:v>440</c:v>
                </c:pt>
                <c:pt idx="12450">
                  <c:v>440</c:v>
                </c:pt>
                <c:pt idx="12451">
                  <c:v>440</c:v>
                </c:pt>
                <c:pt idx="12452">
                  <c:v>440</c:v>
                </c:pt>
                <c:pt idx="12453">
                  <c:v>440</c:v>
                </c:pt>
                <c:pt idx="12454">
                  <c:v>440</c:v>
                </c:pt>
                <c:pt idx="12455">
                  <c:v>440</c:v>
                </c:pt>
                <c:pt idx="12456">
                  <c:v>440</c:v>
                </c:pt>
                <c:pt idx="12457">
                  <c:v>440</c:v>
                </c:pt>
                <c:pt idx="12458">
                  <c:v>440</c:v>
                </c:pt>
                <c:pt idx="12459">
                  <c:v>440</c:v>
                </c:pt>
                <c:pt idx="12460">
                  <c:v>440</c:v>
                </c:pt>
                <c:pt idx="12461">
                  <c:v>440</c:v>
                </c:pt>
                <c:pt idx="12462">
                  <c:v>440</c:v>
                </c:pt>
                <c:pt idx="12463">
                  <c:v>440</c:v>
                </c:pt>
                <c:pt idx="12464">
                  <c:v>440</c:v>
                </c:pt>
                <c:pt idx="12465">
                  <c:v>440</c:v>
                </c:pt>
                <c:pt idx="12466">
                  <c:v>440</c:v>
                </c:pt>
                <c:pt idx="12467">
                  <c:v>440</c:v>
                </c:pt>
                <c:pt idx="12468">
                  <c:v>440</c:v>
                </c:pt>
                <c:pt idx="12469">
                  <c:v>440</c:v>
                </c:pt>
                <c:pt idx="12470">
                  <c:v>440</c:v>
                </c:pt>
                <c:pt idx="12471">
                  <c:v>440</c:v>
                </c:pt>
                <c:pt idx="12472">
                  <c:v>440</c:v>
                </c:pt>
                <c:pt idx="12473">
                  <c:v>440</c:v>
                </c:pt>
                <c:pt idx="12474">
                  <c:v>440</c:v>
                </c:pt>
                <c:pt idx="12475">
                  <c:v>440</c:v>
                </c:pt>
                <c:pt idx="12476">
                  <c:v>440</c:v>
                </c:pt>
                <c:pt idx="12477">
                  <c:v>440</c:v>
                </c:pt>
                <c:pt idx="12478">
                  <c:v>440</c:v>
                </c:pt>
                <c:pt idx="12479">
                  <c:v>440</c:v>
                </c:pt>
                <c:pt idx="12480">
                  <c:v>440</c:v>
                </c:pt>
                <c:pt idx="12481">
                  <c:v>440</c:v>
                </c:pt>
                <c:pt idx="12482">
                  <c:v>440</c:v>
                </c:pt>
                <c:pt idx="12483">
                  <c:v>440</c:v>
                </c:pt>
                <c:pt idx="12484">
                  <c:v>440</c:v>
                </c:pt>
                <c:pt idx="12485">
                  <c:v>440</c:v>
                </c:pt>
                <c:pt idx="12486">
                  <c:v>440</c:v>
                </c:pt>
                <c:pt idx="12487">
                  <c:v>440</c:v>
                </c:pt>
                <c:pt idx="12488">
                  <c:v>440</c:v>
                </c:pt>
                <c:pt idx="12489">
                  <c:v>440</c:v>
                </c:pt>
                <c:pt idx="12490">
                  <c:v>440</c:v>
                </c:pt>
                <c:pt idx="12491">
                  <c:v>440</c:v>
                </c:pt>
                <c:pt idx="12492">
                  <c:v>440</c:v>
                </c:pt>
                <c:pt idx="12493">
                  <c:v>440</c:v>
                </c:pt>
                <c:pt idx="12494">
                  <c:v>440</c:v>
                </c:pt>
                <c:pt idx="12495">
                  <c:v>440</c:v>
                </c:pt>
                <c:pt idx="12496">
                  <c:v>440</c:v>
                </c:pt>
                <c:pt idx="12497">
                  <c:v>440</c:v>
                </c:pt>
                <c:pt idx="12498">
                  <c:v>440</c:v>
                </c:pt>
                <c:pt idx="12499">
                  <c:v>440</c:v>
                </c:pt>
                <c:pt idx="12500">
                  <c:v>440</c:v>
                </c:pt>
                <c:pt idx="12501">
                  <c:v>440</c:v>
                </c:pt>
                <c:pt idx="12502">
                  <c:v>440</c:v>
                </c:pt>
                <c:pt idx="12503">
                  <c:v>440</c:v>
                </c:pt>
                <c:pt idx="12504">
                  <c:v>440</c:v>
                </c:pt>
                <c:pt idx="12505">
                  <c:v>440</c:v>
                </c:pt>
                <c:pt idx="12506">
                  <c:v>440</c:v>
                </c:pt>
                <c:pt idx="12507">
                  <c:v>440</c:v>
                </c:pt>
                <c:pt idx="12508">
                  <c:v>440</c:v>
                </c:pt>
                <c:pt idx="12509">
                  <c:v>440</c:v>
                </c:pt>
                <c:pt idx="12510">
                  <c:v>440</c:v>
                </c:pt>
                <c:pt idx="12511">
                  <c:v>440</c:v>
                </c:pt>
                <c:pt idx="12512">
                  <c:v>440</c:v>
                </c:pt>
                <c:pt idx="12513">
                  <c:v>440</c:v>
                </c:pt>
                <c:pt idx="12514">
                  <c:v>440</c:v>
                </c:pt>
                <c:pt idx="12515">
                  <c:v>440</c:v>
                </c:pt>
                <c:pt idx="12516">
                  <c:v>440</c:v>
                </c:pt>
                <c:pt idx="12517">
                  <c:v>440</c:v>
                </c:pt>
                <c:pt idx="12518">
                  <c:v>440</c:v>
                </c:pt>
                <c:pt idx="12519">
                  <c:v>440</c:v>
                </c:pt>
                <c:pt idx="12520">
                  <c:v>440</c:v>
                </c:pt>
                <c:pt idx="12521">
                  <c:v>440</c:v>
                </c:pt>
                <c:pt idx="12522">
                  <c:v>440</c:v>
                </c:pt>
                <c:pt idx="12523">
                  <c:v>440</c:v>
                </c:pt>
                <c:pt idx="12524">
                  <c:v>440</c:v>
                </c:pt>
                <c:pt idx="12525">
                  <c:v>440</c:v>
                </c:pt>
                <c:pt idx="12526">
                  <c:v>440</c:v>
                </c:pt>
                <c:pt idx="12527">
                  <c:v>440</c:v>
                </c:pt>
                <c:pt idx="12528">
                  <c:v>440</c:v>
                </c:pt>
                <c:pt idx="12529">
                  <c:v>440</c:v>
                </c:pt>
                <c:pt idx="12530">
                  <c:v>440</c:v>
                </c:pt>
                <c:pt idx="12531">
                  <c:v>440</c:v>
                </c:pt>
                <c:pt idx="12532">
                  <c:v>440</c:v>
                </c:pt>
                <c:pt idx="12533">
                  <c:v>440</c:v>
                </c:pt>
                <c:pt idx="12534">
                  <c:v>440</c:v>
                </c:pt>
                <c:pt idx="12535">
                  <c:v>440</c:v>
                </c:pt>
                <c:pt idx="12536">
                  <c:v>440</c:v>
                </c:pt>
                <c:pt idx="12537">
                  <c:v>440</c:v>
                </c:pt>
                <c:pt idx="12538">
                  <c:v>440</c:v>
                </c:pt>
                <c:pt idx="12539">
                  <c:v>440</c:v>
                </c:pt>
                <c:pt idx="12540">
                  <c:v>440</c:v>
                </c:pt>
                <c:pt idx="12541">
                  <c:v>440</c:v>
                </c:pt>
                <c:pt idx="12542">
                  <c:v>440</c:v>
                </c:pt>
                <c:pt idx="12543">
                  <c:v>440</c:v>
                </c:pt>
                <c:pt idx="12544">
                  <c:v>440</c:v>
                </c:pt>
                <c:pt idx="12545">
                  <c:v>440</c:v>
                </c:pt>
                <c:pt idx="12546">
                  <c:v>440</c:v>
                </c:pt>
                <c:pt idx="12547">
                  <c:v>440</c:v>
                </c:pt>
                <c:pt idx="12548">
                  <c:v>440</c:v>
                </c:pt>
                <c:pt idx="12549">
                  <c:v>440</c:v>
                </c:pt>
                <c:pt idx="12550">
                  <c:v>440</c:v>
                </c:pt>
                <c:pt idx="12551">
                  <c:v>440</c:v>
                </c:pt>
                <c:pt idx="12552">
                  <c:v>440</c:v>
                </c:pt>
                <c:pt idx="12553">
                  <c:v>440</c:v>
                </c:pt>
                <c:pt idx="12554">
                  <c:v>440</c:v>
                </c:pt>
                <c:pt idx="12555">
                  <c:v>440</c:v>
                </c:pt>
                <c:pt idx="12556">
                  <c:v>440</c:v>
                </c:pt>
                <c:pt idx="12557">
                  <c:v>440</c:v>
                </c:pt>
                <c:pt idx="12558">
                  <c:v>440</c:v>
                </c:pt>
                <c:pt idx="12559">
                  <c:v>440</c:v>
                </c:pt>
                <c:pt idx="12560">
                  <c:v>440</c:v>
                </c:pt>
                <c:pt idx="12561">
                  <c:v>440</c:v>
                </c:pt>
                <c:pt idx="12562">
                  <c:v>440</c:v>
                </c:pt>
                <c:pt idx="12563">
                  <c:v>440</c:v>
                </c:pt>
                <c:pt idx="12564">
                  <c:v>440</c:v>
                </c:pt>
                <c:pt idx="12565">
                  <c:v>440</c:v>
                </c:pt>
                <c:pt idx="12566">
                  <c:v>440</c:v>
                </c:pt>
                <c:pt idx="12567">
                  <c:v>440</c:v>
                </c:pt>
                <c:pt idx="12568">
                  <c:v>440</c:v>
                </c:pt>
                <c:pt idx="12569">
                  <c:v>440</c:v>
                </c:pt>
                <c:pt idx="12570">
                  <c:v>440</c:v>
                </c:pt>
                <c:pt idx="12571">
                  <c:v>440</c:v>
                </c:pt>
                <c:pt idx="12572">
                  <c:v>440</c:v>
                </c:pt>
                <c:pt idx="12573">
                  <c:v>440</c:v>
                </c:pt>
                <c:pt idx="12574">
                  <c:v>440</c:v>
                </c:pt>
                <c:pt idx="12575">
                  <c:v>440</c:v>
                </c:pt>
                <c:pt idx="12576">
                  <c:v>440</c:v>
                </c:pt>
                <c:pt idx="12577">
                  <c:v>440</c:v>
                </c:pt>
                <c:pt idx="12578">
                  <c:v>440</c:v>
                </c:pt>
                <c:pt idx="12579">
                  <c:v>440</c:v>
                </c:pt>
                <c:pt idx="12580">
                  <c:v>440</c:v>
                </c:pt>
                <c:pt idx="12581">
                  <c:v>440</c:v>
                </c:pt>
                <c:pt idx="12582">
                  <c:v>440</c:v>
                </c:pt>
                <c:pt idx="12583">
                  <c:v>440</c:v>
                </c:pt>
                <c:pt idx="12584">
                  <c:v>440</c:v>
                </c:pt>
                <c:pt idx="12585">
                  <c:v>440</c:v>
                </c:pt>
                <c:pt idx="12586">
                  <c:v>440</c:v>
                </c:pt>
                <c:pt idx="12587">
                  <c:v>440</c:v>
                </c:pt>
                <c:pt idx="12588">
                  <c:v>440</c:v>
                </c:pt>
                <c:pt idx="12589">
                  <c:v>440</c:v>
                </c:pt>
                <c:pt idx="12590">
                  <c:v>440</c:v>
                </c:pt>
                <c:pt idx="12591">
                  <c:v>440</c:v>
                </c:pt>
                <c:pt idx="12592">
                  <c:v>440</c:v>
                </c:pt>
                <c:pt idx="12593">
                  <c:v>440</c:v>
                </c:pt>
                <c:pt idx="12594">
                  <c:v>440</c:v>
                </c:pt>
                <c:pt idx="12595">
                  <c:v>440</c:v>
                </c:pt>
                <c:pt idx="12596">
                  <c:v>440</c:v>
                </c:pt>
                <c:pt idx="12597">
                  <c:v>440</c:v>
                </c:pt>
                <c:pt idx="12598">
                  <c:v>440</c:v>
                </c:pt>
                <c:pt idx="12599">
                  <c:v>440</c:v>
                </c:pt>
                <c:pt idx="12600">
                  <c:v>440</c:v>
                </c:pt>
                <c:pt idx="12601">
                  <c:v>440</c:v>
                </c:pt>
                <c:pt idx="12602">
                  <c:v>440</c:v>
                </c:pt>
                <c:pt idx="12603">
                  <c:v>440</c:v>
                </c:pt>
                <c:pt idx="12604">
                  <c:v>440</c:v>
                </c:pt>
                <c:pt idx="12605">
                  <c:v>440</c:v>
                </c:pt>
                <c:pt idx="12606">
                  <c:v>440</c:v>
                </c:pt>
                <c:pt idx="12607">
                  <c:v>440</c:v>
                </c:pt>
                <c:pt idx="12608">
                  <c:v>440</c:v>
                </c:pt>
                <c:pt idx="12609">
                  <c:v>440</c:v>
                </c:pt>
                <c:pt idx="12610">
                  <c:v>440</c:v>
                </c:pt>
                <c:pt idx="12611">
                  <c:v>440</c:v>
                </c:pt>
                <c:pt idx="12612">
                  <c:v>440</c:v>
                </c:pt>
                <c:pt idx="12613">
                  <c:v>440</c:v>
                </c:pt>
                <c:pt idx="12614">
                  <c:v>440</c:v>
                </c:pt>
                <c:pt idx="12615">
                  <c:v>440</c:v>
                </c:pt>
                <c:pt idx="12616">
                  <c:v>440</c:v>
                </c:pt>
                <c:pt idx="12617">
                  <c:v>440</c:v>
                </c:pt>
                <c:pt idx="12618">
                  <c:v>440</c:v>
                </c:pt>
                <c:pt idx="12619">
                  <c:v>440</c:v>
                </c:pt>
                <c:pt idx="12620">
                  <c:v>440</c:v>
                </c:pt>
                <c:pt idx="12621">
                  <c:v>440</c:v>
                </c:pt>
                <c:pt idx="12622">
                  <c:v>440</c:v>
                </c:pt>
                <c:pt idx="12623">
                  <c:v>440</c:v>
                </c:pt>
                <c:pt idx="12624">
                  <c:v>440</c:v>
                </c:pt>
                <c:pt idx="12625">
                  <c:v>440</c:v>
                </c:pt>
                <c:pt idx="12626">
                  <c:v>440</c:v>
                </c:pt>
                <c:pt idx="12627">
                  <c:v>440</c:v>
                </c:pt>
                <c:pt idx="12628">
                  <c:v>440</c:v>
                </c:pt>
                <c:pt idx="12629">
                  <c:v>440</c:v>
                </c:pt>
                <c:pt idx="12630">
                  <c:v>440</c:v>
                </c:pt>
                <c:pt idx="12631">
                  <c:v>440</c:v>
                </c:pt>
                <c:pt idx="12632">
                  <c:v>440</c:v>
                </c:pt>
                <c:pt idx="12633">
                  <c:v>440</c:v>
                </c:pt>
                <c:pt idx="12634">
                  <c:v>440</c:v>
                </c:pt>
                <c:pt idx="12635">
                  <c:v>440</c:v>
                </c:pt>
                <c:pt idx="12636">
                  <c:v>440</c:v>
                </c:pt>
                <c:pt idx="12637">
                  <c:v>440</c:v>
                </c:pt>
                <c:pt idx="12638">
                  <c:v>440</c:v>
                </c:pt>
                <c:pt idx="12639">
                  <c:v>440</c:v>
                </c:pt>
                <c:pt idx="12640">
                  <c:v>440</c:v>
                </c:pt>
                <c:pt idx="12641">
                  <c:v>440</c:v>
                </c:pt>
                <c:pt idx="12642">
                  <c:v>440</c:v>
                </c:pt>
                <c:pt idx="12643">
                  <c:v>440</c:v>
                </c:pt>
                <c:pt idx="12644">
                  <c:v>440</c:v>
                </c:pt>
                <c:pt idx="12645">
                  <c:v>440</c:v>
                </c:pt>
                <c:pt idx="12646">
                  <c:v>440</c:v>
                </c:pt>
                <c:pt idx="12647">
                  <c:v>440</c:v>
                </c:pt>
                <c:pt idx="12648">
                  <c:v>440</c:v>
                </c:pt>
                <c:pt idx="12649">
                  <c:v>440</c:v>
                </c:pt>
                <c:pt idx="12650">
                  <c:v>440</c:v>
                </c:pt>
                <c:pt idx="12651">
                  <c:v>440</c:v>
                </c:pt>
                <c:pt idx="12652">
                  <c:v>440</c:v>
                </c:pt>
                <c:pt idx="12653">
                  <c:v>440</c:v>
                </c:pt>
                <c:pt idx="12654">
                  <c:v>440</c:v>
                </c:pt>
                <c:pt idx="12655">
                  <c:v>440</c:v>
                </c:pt>
                <c:pt idx="12656">
                  <c:v>440</c:v>
                </c:pt>
                <c:pt idx="12657">
                  <c:v>440</c:v>
                </c:pt>
                <c:pt idx="12658">
                  <c:v>440</c:v>
                </c:pt>
                <c:pt idx="12659">
                  <c:v>440</c:v>
                </c:pt>
                <c:pt idx="12660">
                  <c:v>440</c:v>
                </c:pt>
                <c:pt idx="12661">
                  <c:v>440</c:v>
                </c:pt>
                <c:pt idx="12662">
                  <c:v>440</c:v>
                </c:pt>
                <c:pt idx="12663">
                  <c:v>440</c:v>
                </c:pt>
                <c:pt idx="12664">
                  <c:v>440</c:v>
                </c:pt>
                <c:pt idx="12665">
                  <c:v>440</c:v>
                </c:pt>
                <c:pt idx="12666">
                  <c:v>440</c:v>
                </c:pt>
                <c:pt idx="12667">
                  <c:v>440</c:v>
                </c:pt>
                <c:pt idx="12668">
                  <c:v>440</c:v>
                </c:pt>
                <c:pt idx="12669">
                  <c:v>440</c:v>
                </c:pt>
                <c:pt idx="12670">
                  <c:v>440</c:v>
                </c:pt>
                <c:pt idx="12671">
                  <c:v>440</c:v>
                </c:pt>
                <c:pt idx="12672">
                  <c:v>440</c:v>
                </c:pt>
                <c:pt idx="12673">
                  <c:v>440</c:v>
                </c:pt>
                <c:pt idx="12674">
                  <c:v>440</c:v>
                </c:pt>
                <c:pt idx="12675">
                  <c:v>440</c:v>
                </c:pt>
                <c:pt idx="12676">
                  <c:v>440</c:v>
                </c:pt>
                <c:pt idx="12677">
                  <c:v>440</c:v>
                </c:pt>
                <c:pt idx="12678">
                  <c:v>440</c:v>
                </c:pt>
                <c:pt idx="12679">
                  <c:v>440</c:v>
                </c:pt>
                <c:pt idx="12680">
                  <c:v>440</c:v>
                </c:pt>
                <c:pt idx="12681">
                  <c:v>440</c:v>
                </c:pt>
                <c:pt idx="12682">
                  <c:v>440</c:v>
                </c:pt>
                <c:pt idx="12683">
                  <c:v>440</c:v>
                </c:pt>
                <c:pt idx="12684">
                  <c:v>440</c:v>
                </c:pt>
                <c:pt idx="12685">
                  <c:v>440</c:v>
                </c:pt>
                <c:pt idx="12686">
                  <c:v>440</c:v>
                </c:pt>
                <c:pt idx="12687">
                  <c:v>440</c:v>
                </c:pt>
                <c:pt idx="12688">
                  <c:v>440</c:v>
                </c:pt>
                <c:pt idx="12689">
                  <c:v>440</c:v>
                </c:pt>
                <c:pt idx="12690">
                  <c:v>440</c:v>
                </c:pt>
                <c:pt idx="12691">
                  <c:v>440</c:v>
                </c:pt>
                <c:pt idx="12692">
                  <c:v>440</c:v>
                </c:pt>
                <c:pt idx="12693">
                  <c:v>440</c:v>
                </c:pt>
                <c:pt idx="12694">
                  <c:v>440</c:v>
                </c:pt>
                <c:pt idx="12695">
                  <c:v>440</c:v>
                </c:pt>
                <c:pt idx="12696">
                  <c:v>440</c:v>
                </c:pt>
                <c:pt idx="12697">
                  <c:v>440</c:v>
                </c:pt>
                <c:pt idx="12698">
                  <c:v>440</c:v>
                </c:pt>
                <c:pt idx="12699">
                  <c:v>440</c:v>
                </c:pt>
                <c:pt idx="12700">
                  <c:v>440</c:v>
                </c:pt>
                <c:pt idx="12701">
                  <c:v>440</c:v>
                </c:pt>
                <c:pt idx="12702">
                  <c:v>440</c:v>
                </c:pt>
                <c:pt idx="12703">
                  <c:v>440</c:v>
                </c:pt>
                <c:pt idx="12704">
                  <c:v>440</c:v>
                </c:pt>
                <c:pt idx="12705">
                  <c:v>440</c:v>
                </c:pt>
                <c:pt idx="12706">
                  <c:v>440</c:v>
                </c:pt>
                <c:pt idx="12707">
                  <c:v>440</c:v>
                </c:pt>
                <c:pt idx="12708">
                  <c:v>440</c:v>
                </c:pt>
                <c:pt idx="12709">
                  <c:v>440</c:v>
                </c:pt>
                <c:pt idx="12710">
                  <c:v>440</c:v>
                </c:pt>
                <c:pt idx="12711">
                  <c:v>440</c:v>
                </c:pt>
                <c:pt idx="12712">
                  <c:v>440</c:v>
                </c:pt>
                <c:pt idx="12713">
                  <c:v>440</c:v>
                </c:pt>
                <c:pt idx="12714">
                  <c:v>440</c:v>
                </c:pt>
                <c:pt idx="12715">
                  <c:v>440</c:v>
                </c:pt>
                <c:pt idx="12716">
                  <c:v>440</c:v>
                </c:pt>
                <c:pt idx="12717">
                  <c:v>440</c:v>
                </c:pt>
                <c:pt idx="12718">
                  <c:v>440</c:v>
                </c:pt>
                <c:pt idx="12719">
                  <c:v>440</c:v>
                </c:pt>
                <c:pt idx="12720">
                  <c:v>440</c:v>
                </c:pt>
                <c:pt idx="12721">
                  <c:v>440</c:v>
                </c:pt>
                <c:pt idx="12722">
                  <c:v>440</c:v>
                </c:pt>
                <c:pt idx="12723">
                  <c:v>440</c:v>
                </c:pt>
                <c:pt idx="12724">
                  <c:v>440</c:v>
                </c:pt>
                <c:pt idx="12725">
                  <c:v>440</c:v>
                </c:pt>
                <c:pt idx="12726">
                  <c:v>440</c:v>
                </c:pt>
                <c:pt idx="12727">
                  <c:v>440</c:v>
                </c:pt>
                <c:pt idx="12728">
                  <c:v>440</c:v>
                </c:pt>
                <c:pt idx="12729">
                  <c:v>440</c:v>
                </c:pt>
                <c:pt idx="12730">
                  <c:v>440</c:v>
                </c:pt>
                <c:pt idx="12731">
                  <c:v>440</c:v>
                </c:pt>
                <c:pt idx="12732">
                  <c:v>440</c:v>
                </c:pt>
                <c:pt idx="12733">
                  <c:v>440</c:v>
                </c:pt>
                <c:pt idx="12734">
                  <c:v>440</c:v>
                </c:pt>
                <c:pt idx="12735">
                  <c:v>440</c:v>
                </c:pt>
                <c:pt idx="12736">
                  <c:v>440</c:v>
                </c:pt>
                <c:pt idx="12737">
                  <c:v>440</c:v>
                </c:pt>
                <c:pt idx="12738">
                  <c:v>440</c:v>
                </c:pt>
                <c:pt idx="12739">
                  <c:v>440</c:v>
                </c:pt>
                <c:pt idx="12740">
                  <c:v>440</c:v>
                </c:pt>
                <c:pt idx="12741">
                  <c:v>440</c:v>
                </c:pt>
                <c:pt idx="12742">
                  <c:v>440</c:v>
                </c:pt>
                <c:pt idx="12743">
                  <c:v>440</c:v>
                </c:pt>
                <c:pt idx="12744">
                  <c:v>440</c:v>
                </c:pt>
                <c:pt idx="12745">
                  <c:v>440</c:v>
                </c:pt>
                <c:pt idx="12746">
                  <c:v>440</c:v>
                </c:pt>
                <c:pt idx="12747">
                  <c:v>440</c:v>
                </c:pt>
                <c:pt idx="12748">
                  <c:v>440</c:v>
                </c:pt>
                <c:pt idx="12749">
                  <c:v>440</c:v>
                </c:pt>
                <c:pt idx="12750">
                  <c:v>440</c:v>
                </c:pt>
                <c:pt idx="12751">
                  <c:v>440</c:v>
                </c:pt>
                <c:pt idx="12752">
                  <c:v>440</c:v>
                </c:pt>
                <c:pt idx="12753">
                  <c:v>440</c:v>
                </c:pt>
                <c:pt idx="12754">
                  <c:v>440</c:v>
                </c:pt>
                <c:pt idx="12755">
                  <c:v>440</c:v>
                </c:pt>
                <c:pt idx="12756">
                  <c:v>440</c:v>
                </c:pt>
                <c:pt idx="12757">
                  <c:v>440</c:v>
                </c:pt>
                <c:pt idx="12758">
                  <c:v>440</c:v>
                </c:pt>
                <c:pt idx="12759">
                  <c:v>440</c:v>
                </c:pt>
                <c:pt idx="12760">
                  <c:v>440</c:v>
                </c:pt>
                <c:pt idx="12761">
                  <c:v>440</c:v>
                </c:pt>
                <c:pt idx="12762">
                  <c:v>440</c:v>
                </c:pt>
                <c:pt idx="12763">
                  <c:v>440</c:v>
                </c:pt>
                <c:pt idx="12764">
                  <c:v>440</c:v>
                </c:pt>
                <c:pt idx="12765">
                  <c:v>440</c:v>
                </c:pt>
                <c:pt idx="12766">
                  <c:v>440</c:v>
                </c:pt>
                <c:pt idx="12767">
                  <c:v>440</c:v>
                </c:pt>
                <c:pt idx="12768">
                  <c:v>440</c:v>
                </c:pt>
                <c:pt idx="12769">
                  <c:v>440</c:v>
                </c:pt>
                <c:pt idx="12770">
                  <c:v>440</c:v>
                </c:pt>
                <c:pt idx="12771">
                  <c:v>440</c:v>
                </c:pt>
                <c:pt idx="12772">
                  <c:v>440</c:v>
                </c:pt>
                <c:pt idx="12773">
                  <c:v>440</c:v>
                </c:pt>
                <c:pt idx="12774">
                  <c:v>440</c:v>
                </c:pt>
                <c:pt idx="12775">
                  <c:v>440</c:v>
                </c:pt>
                <c:pt idx="12776">
                  <c:v>440</c:v>
                </c:pt>
                <c:pt idx="12777">
                  <c:v>440</c:v>
                </c:pt>
                <c:pt idx="12778">
                  <c:v>440</c:v>
                </c:pt>
                <c:pt idx="12779">
                  <c:v>440</c:v>
                </c:pt>
                <c:pt idx="12780">
                  <c:v>440</c:v>
                </c:pt>
                <c:pt idx="12781">
                  <c:v>440</c:v>
                </c:pt>
                <c:pt idx="12782">
                  <c:v>440</c:v>
                </c:pt>
                <c:pt idx="12783">
                  <c:v>440</c:v>
                </c:pt>
                <c:pt idx="12784">
                  <c:v>440</c:v>
                </c:pt>
                <c:pt idx="12785">
                  <c:v>440</c:v>
                </c:pt>
                <c:pt idx="12786">
                  <c:v>440</c:v>
                </c:pt>
                <c:pt idx="12787">
                  <c:v>440</c:v>
                </c:pt>
                <c:pt idx="12788">
                  <c:v>440</c:v>
                </c:pt>
                <c:pt idx="12789">
                  <c:v>440</c:v>
                </c:pt>
                <c:pt idx="12790">
                  <c:v>440</c:v>
                </c:pt>
                <c:pt idx="12791">
                  <c:v>440</c:v>
                </c:pt>
                <c:pt idx="12792">
                  <c:v>440</c:v>
                </c:pt>
                <c:pt idx="12793">
                  <c:v>440</c:v>
                </c:pt>
                <c:pt idx="12794">
                  <c:v>440</c:v>
                </c:pt>
                <c:pt idx="12795">
                  <c:v>440</c:v>
                </c:pt>
                <c:pt idx="12796">
                  <c:v>440</c:v>
                </c:pt>
                <c:pt idx="12797">
                  <c:v>440</c:v>
                </c:pt>
                <c:pt idx="12798">
                  <c:v>440</c:v>
                </c:pt>
                <c:pt idx="12799">
                  <c:v>440</c:v>
                </c:pt>
                <c:pt idx="12800">
                  <c:v>440</c:v>
                </c:pt>
                <c:pt idx="12801">
                  <c:v>440</c:v>
                </c:pt>
                <c:pt idx="12802">
                  <c:v>440</c:v>
                </c:pt>
                <c:pt idx="12803">
                  <c:v>440</c:v>
                </c:pt>
                <c:pt idx="12804">
                  <c:v>440</c:v>
                </c:pt>
                <c:pt idx="12805">
                  <c:v>440</c:v>
                </c:pt>
                <c:pt idx="12806">
                  <c:v>440</c:v>
                </c:pt>
                <c:pt idx="12807">
                  <c:v>440</c:v>
                </c:pt>
                <c:pt idx="12808">
                  <c:v>440</c:v>
                </c:pt>
                <c:pt idx="12809">
                  <c:v>440</c:v>
                </c:pt>
                <c:pt idx="12810">
                  <c:v>440</c:v>
                </c:pt>
                <c:pt idx="12811">
                  <c:v>440</c:v>
                </c:pt>
                <c:pt idx="12812">
                  <c:v>440</c:v>
                </c:pt>
                <c:pt idx="12813">
                  <c:v>440</c:v>
                </c:pt>
                <c:pt idx="12814">
                  <c:v>440</c:v>
                </c:pt>
                <c:pt idx="12815">
                  <c:v>440</c:v>
                </c:pt>
                <c:pt idx="12816">
                  <c:v>440</c:v>
                </c:pt>
                <c:pt idx="12817">
                  <c:v>440</c:v>
                </c:pt>
                <c:pt idx="12818">
                  <c:v>440</c:v>
                </c:pt>
                <c:pt idx="12819">
                  <c:v>440</c:v>
                </c:pt>
                <c:pt idx="12820">
                  <c:v>440</c:v>
                </c:pt>
                <c:pt idx="12821">
                  <c:v>440</c:v>
                </c:pt>
                <c:pt idx="12822">
                  <c:v>440</c:v>
                </c:pt>
                <c:pt idx="12823">
                  <c:v>440</c:v>
                </c:pt>
                <c:pt idx="12824">
                  <c:v>440</c:v>
                </c:pt>
                <c:pt idx="12825">
                  <c:v>440</c:v>
                </c:pt>
                <c:pt idx="12826">
                  <c:v>440</c:v>
                </c:pt>
                <c:pt idx="12827">
                  <c:v>440</c:v>
                </c:pt>
                <c:pt idx="12828">
                  <c:v>440</c:v>
                </c:pt>
                <c:pt idx="12829">
                  <c:v>440</c:v>
                </c:pt>
                <c:pt idx="12830">
                  <c:v>440</c:v>
                </c:pt>
                <c:pt idx="12831">
                  <c:v>440</c:v>
                </c:pt>
                <c:pt idx="12832">
                  <c:v>440</c:v>
                </c:pt>
                <c:pt idx="12833">
                  <c:v>440</c:v>
                </c:pt>
                <c:pt idx="12834">
                  <c:v>440</c:v>
                </c:pt>
                <c:pt idx="12835">
                  <c:v>440</c:v>
                </c:pt>
                <c:pt idx="12836">
                  <c:v>440</c:v>
                </c:pt>
                <c:pt idx="12837">
                  <c:v>440</c:v>
                </c:pt>
                <c:pt idx="12838">
                  <c:v>440</c:v>
                </c:pt>
                <c:pt idx="12839">
                  <c:v>440</c:v>
                </c:pt>
                <c:pt idx="12840">
                  <c:v>440</c:v>
                </c:pt>
                <c:pt idx="12841">
                  <c:v>440</c:v>
                </c:pt>
                <c:pt idx="12842">
                  <c:v>440</c:v>
                </c:pt>
                <c:pt idx="12843">
                  <c:v>440</c:v>
                </c:pt>
                <c:pt idx="12844">
                  <c:v>440</c:v>
                </c:pt>
                <c:pt idx="12845">
                  <c:v>440</c:v>
                </c:pt>
                <c:pt idx="12846">
                  <c:v>440</c:v>
                </c:pt>
                <c:pt idx="12847">
                  <c:v>440</c:v>
                </c:pt>
                <c:pt idx="12848">
                  <c:v>440</c:v>
                </c:pt>
                <c:pt idx="12849">
                  <c:v>440</c:v>
                </c:pt>
                <c:pt idx="12850">
                  <c:v>440</c:v>
                </c:pt>
                <c:pt idx="12851">
                  <c:v>440</c:v>
                </c:pt>
                <c:pt idx="12852">
                  <c:v>440</c:v>
                </c:pt>
                <c:pt idx="12853">
                  <c:v>440</c:v>
                </c:pt>
                <c:pt idx="12854">
                  <c:v>440</c:v>
                </c:pt>
                <c:pt idx="12855">
                  <c:v>440</c:v>
                </c:pt>
                <c:pt idx="12856">
                  <c:v>440</c:v>
                </c:pt>
                <c:pt idx="12857">
                  <c:v>440</c:v>
                </c:pt>
                <c:pt idx="12858">
                  <c:v>440</c:v>
                </c:pt>
                <c:pt idx="12859">
                  <c:v>440</c:v>
                </c:pt>
                <c:pt idx="12860">
                  <c:v>440</c:v>
                </c:pt>
                <c:pt idx="12861">
                  <c:v>440</c:v>
                </c:pt>
                <c:pt idx="12862">
                  <c:v>440</c:v>
                </c:pt>
                <c:pt idx="12863">
                  <c:v>440</c:v>
                </c:pt>
                <c:pt idx="12864">
                  <c:v>440</c:v>
                </c:pt>
                <c:pt idx="12865">
                  <c:v>440</c:v>
                </c:pt>
                <c:pt idx="12866">
                  <c:v>440</c:v>
                </c:pt>
                <c:pt idx="12867">
                  <c:v>440</c:v>
                </c:pt>
                <c:pt idx="12868">
                  <c:v>440</c:v>
                </c:pt>
                <c:pt idx="12869">
                  <c:v>440</c:v>
                </c:pt>
                <c:pt idx="12870">
                  <c:v>440</c:v>
                </c:pt>
                <c:pt idx="12871">
                  <c:v>440</c:v>
                </c:pt>
                <c:pt idx="12872">
                  <c:v>440</c:v>
                </c:pt>
                <c:pt idx="12873">
                  <c:v>440</c:v>
                </c:pt>
                <c:pt idx="12874">
                  <c:v>440</c:v>
                </c:pt>
                <c:pt idx="12875">
                  <c:v>440</c:v>
                </c:pt>
                <c:pt idx="12876">
                  <c:v>440</c:v>
                </c:pt>
                <c:pt idx="12877">
                  <c:v>440</c:v>
                </c:pt>
                <c:pt idx="12878">
                  <c:v>440</c:v>
                </c:pt>
                <c:pt idx="12879">
                  <c:v>440</c:v>
                </c:pt>
                <c:pt idx="12880">
                  <c:v>440</c:v>
                </c:pt>
                <c:pt idx="12881">
                  <c:v>440</c:v>
                </c:pt>
                <c:pt idx="12882">
                  <c:v>440</c:v>
                </c:pt>
                <c:pt idx="12883">
                  <c:v>440</c:v>
                </c:pt>
                <c:pt idx="12884">
                  <c:v>440</c:v>
                </c:pt>
                <c:pt idx="12885">
                  <c:v>440</c:v>
                </c:pt>
                <c:pt idx="12886">
                  <c:v>440</c:v>
                </c:pt>
                <c:pt idx="12887">
                  <c:v>440</c:v>
                </c:pt>
                <c:pt idx="12888">
                  <c:v>440</c:v>
                </c:pt>
                <c:pt idx="12889">
                  <c:v>440</c:v>
                </c:pt>
                <c:pt idx="12890">
                  <c:v>440</c:v>
                </c:pt>
                <c:pt idx="12891">
                  <c:v>440</c:v>
                </c:pt>
                <c:pt idx="12892">
                  <c:v>440</c:v>
                </c:pt>
                <c:pt idx="12893">
                  <c:v>440</c:v>
                </c:pt>
                <c:pt idx="12894">
                  <c:v>440</c:v>
                </c:pt>
                <c:pt idx="12895">
                  <c:v>440</c:v>
                </c:pt>
                <c:pt idx="12896">
                  <c:v>440</c:v>
                </c:pt>
                <c:pt idx="12897">
                  <c:v>440</c:v>
                </c:pt>
                <c:pt idx="12898">
                  <c:v>440</c:v>
                </c:pt>
                <c:pt idx="12899">
                  <c:v>440</c:v>
                </c:pt>
                <c:pt idx="12900">
                  <c:v>440</c:v>
                </c:pt>
                <c:pt idx="12901">
                  <c:v>440</c:v>
                </c:pt>
                <c:pt idx="12902">
                  <c:v>440</c:v>
                </c:pt>
                <c:pt idx="12903">
                  <c:v>440</c:v>
                </c:pt>
                <c:pt idx="12904">
                  <c:v>440</c:v>
                </c:pt>
                <c:pt idx="12905">
                  <c:v>440</c:v>
                </c:pt>
                <c:pt idx="12906">
                  <c:v>440</c:v>
                </c:pt>
                <c:pt idx="12907">
                  <c:v>440</c:v>
                </c:pt>
                <c:pt idx="12908">
                  <c:v>440</c:v>
                </c:pt>
                <c:pt idx="12909">
                  <c:v>440</c:v>
                </c:pt>
                <c:pt idx="12910">
                  <c:v>440</c:v>
                </c:pt>
                <c:pt idx="12911">
                  <c:v>440</c:v>
                </c:pt>
                <c:pt idx="12912">
                  <c:v>440</c:v>
                </c:pt>
                <c:pt idx="12913">
                  <c:v>440</c:v>
                </c:pt>
                <c:pt idx="12914">
                  <c:v>440</c:v>
                </c:pt>
                <c:pt idx="12915">
                  <c:v>440</c:v>
                </c:pt>
                <c:pt idx="12916">
                  <c:v>440</c:v>
                </c:pt>
                <c:pt idx="12917">
                  <c:v>440</c:v>
                </c:pt>
                <c:pt idx="12918">
                  <c:v>440</c:v>
                </c:pt>
                <c:pt idx="12919">
                  <c:v>440</c:v>
                </c:pt>
                <c:pt idx="12920">
                  <c:v>440</c:v>
                </c:pt>
                <c:pt idx="12921">
                  <c:v>440</c:v>
                </c:pt>
                <c:pt idx="12922">
                  <c:v>440</c:v>
                </c:pt>
                <c:pt idx="12923">
                  <c:v>440</c:v>
                </c:pt>
                <c:pt idx="12924">
                  <c:v>440</c:v>
                </c:pt>
                <c:pt idx="12925">
                  <c:v>440</c:v>
                </c:pt>
                <c:pt idx="12926">
                  <c:v>440</c:v>
                </c:pt>
                <c:pt idx="12927">
                  <c:v>440</c:v>
                </c:pt>
                <c:pt idx="12928">
                  <c:v>440</c:v>
                </c:pt>
                <c:pt idx="12929">
                  <c:v>440</c:v>
                </c:pt>
                <c:pt idx="12930">
                  <c:v>440</c:v>
                </c:pt>
                <c:pt idx="12931">
                  <c:v>440</c:v>
                </c:pt>
                <c:pt idx="12932">
                  <c:v>440</c:v>
                </c:pt>
                <c:pt idx="12933">
                  <c:v>440</c:v>
                </c:pt>
                <c:pt idx="12934">
                  <c:v>440</c:v>
                </c:pt>
                <c:pt idx="12935">
                  <c:v>440</c:v>
                </c:pt>
                <c:pt idx="12936">
                  <c:v>440</c:v>
                </c:pt>
                <c:pt idx="12937">
                  <c:v>440</c:v>
                </c:pt>
                <c:pt idx="12938">
                  <c:v>440</c:v>
                </c:pt>
                <c:pt idx="12939">
                  <c:v>440</c:v>
                </c:pt>
                <c:pt idx="12940">
                  <c:v>440</c:v>
                </c:pt>
                <c:pt idx="12941">
                  <c:v>440</c:v>
                </c:pt>
                <c:pt idx="12942">
                  <c:v>440</c:v>
                </c:pt>
                <c:pt idx="12943">
                  <c:v>440</c:v>
                </c:pt>
                <c:pt idx="12944">
                  <c:v>440</c:v>
                </c:pt>
                <c:pt idx="12945">
                  <c:v>440</c:v>
                </c:pt>
                <c:pt idx="12946">
                  <c:v>440</c:v>
                </c:pt>
                <c:pt idx="12947">
                  <c:v>440</c:v>
                </c:pt>
                <c:pt idx="12948">
                  <c:v>440</c:v>
                </c:pt>
                <c:pt idx="12949">
                  <c:v>440</c:v>
                </c:pt>
                <c:pt idx="12950">
                  <c:v>440</c:v>
                </c:pt>
                <c:pt idx="12951">
                  <c:v>440</c:v>
                </c:pt>
                <c:pt idx="12952">
                  <c:v>440</c:v>
                </c:pt>
                <c:pt idx="12953">
                  <c:v>440</c:v>
                </c:pt>
                <c:pt idx="12954">
                  <c:v>440</c:v>
                </c:pt>
                <c:pt idx="12955">
                  <c:v>440</c:v>
                </c:pt>
                <c:pt idx="12956">
                  <c:v>440</c:v>
                </c:pt>
                <c:pt idx="12957">
                  <c:v>440</c:v>
                </c:pt>
              </c:numCache>
            </c:numRef>
          </c:val>
          <c:smooth val="0"/>
          <c:extLst>
            <c:ext xmlns:c16="http://schemas.microsoft.com/office/drawing/2014/chart" uri="{C3380CC4-5D6E-409C-BE32-E72D297353CC}">
              <c16:uniqueId val="{00000005-488B-42F5-BC7A-0E75FE45BC43}"/>
            </c:ext>
          </c:extLst>
        </c:ser>
        <c:ser>
          <c:idx val="6"/>
          <c:order val="6"/>
          <c:tx>
            <c:v>25th</c:v>
          </c:tx>
          <c:spPr>
            <a:ln w="19050" cap="rnd">
              <a:solidFill>
                <a:srgbClr val="FFC000"/>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Sheet1!$AC$18:$AC$100000</c:f>
              <c:numCache>
                <c:formatCode>General</c:formatCode>
                <c:ptCount val="99983"/>
                <c:pt idx="0">
                  <c:v>340</c:v>
                </c:pt>
                <c:pt idx="1">
                  <c:v>340</c:v>
                </c:pt>
                <c:pt idx="2">
                  <c:v>340</c:v>
                </c:pt>
                <c:pt idx="3">
                  <c:v>340</c:v>
                </c:pt>
                <c:pt idx="4">
                  <c:v>340</c:v>
                </c:pt>
                <c:pt idx="5">
                  <c:v>340</c:v>
                </c:pt>
                <c:pt idx="6">
                  <c:v>340</c:v>
                </c:pt>
                <c:pt idx="7">
                  <c:v>340</c:v>
                </c:pt>
                <c:pt idx="8">
                  <c:v>340</c:v>
                </c:pt>
                <c:pt idx="9">
                  <c:v>340</c:v>
                </c:pt>
                <c:pt idx="10">
                  <c:v>340</c:v>
                </c:pt>
                <c:pt idx="11">
                  <c:v>340</c:v>
                </c:pt>
                <c:pt idx="12">
                  <c:v>340</c:v>
                </c:pt>
                <c:pt idx="13">
                  <c:v>340</c:v>
                </c:pt>
                <c:pt idx="14">
                  <c:v>340</c:v>
                </c:pt>
                <c:pt idx="15">
                  <c:v>340</c:v>
                </c:pt>
                <c:pt idx="16">
                  <c:v>340</c:v>
                </c:pt>
                <c:pt idx="17">
                  <c:v>340</c:v>
                </c:pt>
                <c:pt idx="18">
                  <c:v>340</c:v>
                </c:pt>
                <c:pt idx="19">
                  <c:v>340</c:v>
                </c:pt>
                <c:pt idx="20">
                  <c:v>340</c:v>
                </c:pt>
                <c:pt idx="21">
                  <c:v>340</c:v>
                </c:pt>
                <c:pt idx="22">
                  <c:v>340</c:v>
                </c:pt>
                <c:pt idx="23">
                  <c:v>340</c:v>
                </c:pt>
                <c:pt idx="24">
                  <c:v>340</c:v>
                </c:pt>
                <c:pt idx="25">
                  <c:v>340</c:v>
                </c:pt>
                <c:pt idx="26">
                  <c:v>340</c:v>
                </c:pt>
                <c:pt idx="27">
                  <c:v>340</c:v>
                </c:pt>
                <c:pt idx="28">
                  <c:v>340</c:v>
                </c:pt>
                <c:pt idx="29">
                  <c:v>340</c:v>
                </c:pt>
                <c:pt idx="30">
                  <c:v>340</c:v>
                </c:pt>
                <c:pt idx="31">
                  <c:v>340</c:v>
                </c:pt>
                <c:pt idx="32">
                  <c:v>340</c:v>
                </c:pt>
                <c:pt idx="33">
                  <c:v>340</c:v>
                </c:pt>
                <c:pt idx="34">
                  <c:v>340</c:v>
                </c:pt>
                <c:pt idx="35">
                  <c:v>340</c:v>
                </c:pt>
                <c:pt idx="36">
                  <c:v>340</c:v>
                </c:pt>
                <c:pt idx="37">
                  <c:v>340</c:v>
                </c:pt>
                <c:pt idx="38">
                  <c:v>340</c:v>
                </c:pt>
                <c:pt idx="39">
                  <c:v>340</c:v>
                </c:pt>
                <c:pt idx="40">
                  <c:v>340</c:v>
                </c:pt>
                <c:pt idx="41">
                  <c:v>340</c:v>
                </c:pt>
                <c:pt idx="42">
                  <c:v>340</c:v>
                </c:pt>
                <c:pt idx="43">
                  <c:v>340</c:v>
                </c:pt>
                <c:pt idx="44">
                  <c:v>340</c:v>
                </c:pt>
                <c:pt idx="45">
                  <c:v>340</c:v>
                </c:pt>
                <c:pt idx="46">
                  <c:v>340</c:v>
                </c:pt>
                <c:pt idx="47">
                  <c:v>340</c:v>
                </c:pt>
                <c:pt idx="48">
                  <c:v>340</c:v>
                </c:pt>
                <c:pt idx="49">
                  <c:v>340</c:v>
                </c:pt>
                <c:pt idx="50">
                  <c:v>340</c:v>
                </c:pt>
                <c:pt idx="51">
                  <c:v>340</c:v>
                </c:pt>
                <c:pt idx="52">
                  <c:v>340</c:v>
                </c:pt>
                <c:pt idx="53">
                  <c:v>340</c:v>
                </c:pt>
                <c:pt idx="54">
                  <c:v>340</c:v>
                </c:pt>
                <c:pt idx="55">
                  <c:v>340</c:v>
                </c:pt>
                <c:pt idx="56">
                  <c:v>340</c:v>
                </c:pt>
                <c:pt idx="57">
                  <c:v>340</c:v>
                </c:pt>
                <c:pt idx="58">
                  <c:v>340</c:v>
                </c:pt>
                <c:pt idx="59">
                  <c:v>340</c:v>
                </c:pt>
                <c:pt idx="60">
                  <c:v>340</c:v>
                </c:pt>
                <c:pt idx="61">
                  <c:v>340</c:v>
                </c:pt>
                <c:pt idx="62">
                  <c:v>340</c:v>
                </c:pt>
                <c:pt idx="63">
                  <c:v>340</c:v>
                </c:pt>
                <c:pt idx="64">
                  <c:v>340</c:v>
                </c:pt>
                <c:pt idx="65">
                  <c:v>340</c:v>
                </c:pt>
                <c:pt idx="66">
                  <c:v>340</c:v>
                </c:pt>
                <c:pt idx="67">
                  <c:v>340</c:v>
                </c:pt>
                <c:pt idx="68">
                  <c:v>340</c:v>
                </c:pt>
                <c:pt idx="69">
                  <c:v>340</c:v>
                </c:pt>
                <c:pt idx="70">
                  <c:v>340</c:v>
                </c:pt>
                <c:pt idx="71">
                  <c:v>340</c:v>
                </c:pt>
                <c:pt idx="72">
                  <c:v>340</c:v>
                </c:pt>
                <c:pt idx="73">
                  <c:v>340</c:v>
                </c:pt>
                <c:pt idx="74">
                  <c:v>340</c:v>
                </c:pt>
                <c:pt idx="75">
                  <c:v>340</c:v>
                </c:pt>
                <c:pt idx="76">
                  <c:v>340</c:v>
                </c:pt>
                <c:pt idx="77">
                  <c:v>340</c:v>
                </c:pt>
                <c:pt idx="78">
                  <c:v>340</c:v>
                </c:pt>
                <c:pt idx="79">
                  <c:v>340</c:v>
                </c:pt>
                <c:pt idx="80">
                  <c:v>340</c:v>
                </c:pt>
                <c:pt idx="81">
                  <c:v>340</c:v>
                </c:pt>
                <c:pt idx="82">
                  <c:v>340</c:v>
                </c:pt>
                <c:pt idx="83">
                  <c:v>340</c:v>
                </c:pt>
                <c:pt idx="84">
                  <c:v>340</c:v>
                </c:pt>
                <c:pt idx="85">
                  <c:v>340</c:v>
                </c:pt>
                <c:pt idx="86">
                  <c:v>340</c:v>
                </c:pt>
                <c:pt idx="87">
                  <c:v>340</c:v>
                </c:pt>
                <c:pt idx="88">
                  <c:v>340</c:v>
                </c:pt>
                <c:pt idx="89">
                  <c:v>340</c:v>
                </c:pt>
                <c:pt idx="90">
                  <c:v>340</c:v>
                </c:pt>
                <c:pt idx="91">
                  <c:v>340</c:v>
                </c:pt>
                <c:pt idx="92">
                  <c:v>340</c:v>
                </c:pt>
                <c:pt idx="93">
                  <c:v>340</c:v>
                </c:pt>
                <c:pt idx="94">
                  <c:v>340</c:v>
                </c:pt>
                <c:pt idx="95">
                  <c:v>340</c:v>
                </c:pt>
                <c:pt idx="96">
                  <c:v>340</c:v>
                </c:pt>
                <c:pt idx="97">
                  <c:v>340</c:v>
                </c:pt>
                <c:pt idx="98">
                  <c:v>340</c:v>
                </c:pt>
                <c:pt idx="99">
                  <c:v>340</c:v>
                </c:pt>
                <c:pt idx="100">
                  <c:v>340</c:v>
                </c:pt>
                <c:pt idx="101">
                  <c:v>340</c:v>
                </c:pt>
                <c:pt idx="102">
                  <c:v>340</c:v>
                </c:pt>
                <c:pt idx="103">
                  <c:v>340</c:v>
                </c:pt>
                <c:pt idx="104">
                  <c:v>340</c:v>
                </c:pt>
                <c:pt idx="105">
                  <c:v>340</c:v>
                </c:pt>
                <c:pt idx="106">
                  <c:v>340</c:v>
                </c:pt>
                <c:pt idx="107">
                  <c:v>340</c:v>
                </c:pt>
                <c:pt idx="108">
                  <c:v>340</c:v>
                </c:pt>
                <c:pt idx="109">
                  <c:v>340</c:v>
                </c:pt>
                <c:pt idx="110">
                  <c:v>340</c:v>
                </c:pt>
                <c:pt idx="111">
                  <c:v>340</c:v>
                </c:pt>
                <c:pt idx="112">
                  <c:v>340</c:v>
                </c:pt>
                <c:pt idx="113">
                  <c:v>340</c:v>
                </c:pt>
                <c:pt idx="114">
                  <c:v>340</c:v>
                </c:pt>
                <c:pt idx="115">
                  <c:v>340</c:v>
                </c:pt>
                <c:pt idx="116">
                  <c:v>340</c:v>
                </c:pt>
                <c:pt idx="117">
                  <c:v>340</c:v>
                </c:pt>
                <c:pt idx="118">
                  <c:v>340</c:v>
                </c:pt>
                <c:pt idx="119">
                  <c:v>340</c:v>
                </c:pt>
                <c:pt idx="120">
                  <c:v>340</c:v>
                </c:pt>
                <c:pt idx="121">
                  <c:v>340</c:v>
                </c:pt>
                <c:pt idx="122">
                  <c:v>340</c:v>
                </c:pt>
                <c:pt idx="123">
                  <c:v>340</c:v>
                </c:pt>
                <c:pt idx="124">
                  <c:v>340</c:v>
                </c:pt>
                <c:pt idx="125">
                  <c:v>340</c:v>
                </c:pt>
                <c:pt idx="126">
                  <c:v>340</c:v>
                </c:pt>
                <c:pt idx="127">
                  <c:v>340</c:v>
                </c:pt>
                <c:pt idx="128">
                  <c:v>340</c:v>
                </c:pt>
                <c:pt idx="129">
                  <c:v>340</c:v>
                </c:pt>
                <c:pt idx="130">
                  <c:v>340</c:v>
                </c:pt>
                <c:pt idx="131">
                  <c:v>340</c:v>
                </c:pt>
                <c:pt idx="132">
                  <c:v>340</c:v>
                </c:pt>
                <c:pt idx="133">
                  <c:v>340</c:v>
                </c:pt>
                <c:pt idx="134">
                  <c:v>340</c:v>
                </c:pt>
                <c:pt idx="135">
                  <c:v>340</c:v>
                </c:pt>
                <c:pt idx="136">
                  <c:v>340</c:v>
                </c:pt>
                <c:pt idx="137">
                  <c:v>340</c:v>
                </c:pt>
                <c:pt idx="138">
                  <c:v>340</c:v>
                </c:pt>
                <c:pt idx="139">
                  <c:v>340</c:v>
                </c:pt>
                <c:pt idx="140">
                  <c:v>340</c:v>
                </c:pt>
                <c:pt idx="141">
                  <c:v>340</c:v>
                </c:pt>
                <c:pt idx="142">
                  <c:v>340</c:v>
                </c:pt>
                <c:pt idx="143">
                  <c:v>340</c:v>
                </c:pt>
                <c:pt idx="144">
                  <c:v>340</c:v>
                </c:pt>
                <c:pt idx="145">
                  <c:v>340</c:v>
                </c:pt>
                <c:pt idx="146">
                  <c:v>340</c:v>
                </c:pt>
                <c:pt idx="147">
                  <c:v>340</c:v>
                </c:pt>
                <c:pt idx="148">
                  <c:v>340</c:v>
                </c:pt>
                <c:pt idx="149">
                  <c:v>340</c:v>
                </c:pt>
                <c:pt idx="150">
                  <c:v>340</c:v>
                </c:pt>
                <c:pt idx="151">
                  <c:v>340</c:v>
                </c:pt>
                <c:pt idx="152">
                  <c:v>340</c:v>
                </c:pt>
                <c:pt idx="153">
                  <c:v>340</c:v>
                </c:pt>
                <c:pt idx="154">
                  <c:v>340</c:v>
                </c:pt>
                <c:pt idx="155">
                  <c:v>340</c:v>
                </c:pt>
                <c:pt idx="156">
                  <c:v>340</c:v>
                </c:pt>
                <c:pt idx="157">
                  <c:v>340</c:v>
                </c:pt>
                <c:pt idx="158">
                  <c:v>340</c:v>
                </c:pt>
                <c:pt idx="159">
                  <c:v>340</c:v>
                </c:pt>
                <c:pt idx="160">
                  <c:v>340</c:v>
                </c:pt>
                <c:pt idx="161">
                  <c:v>340</c:v>
                </c:pt>
                <c:pt idx="162">
                  <c:v>340</c:v>
                </c:pt>
                <c:pt idx="163">
                  <c:v>340</c:v>
                </c:pt>
                <c:pt idx="164">
                  <c:v>340</c:v>
                </c:pt>
                <c:pt idx="165">
                  <c:v>340</c:v>
                </c:pt>
                <c:pt idx="166">
                  <c:v>340</c:v>
                </c:pt>
                <c:pt idx="167">
                  <c:v>340</c:v>
                </c:pt>
                <c:pt idx="168">
                  <c:v>340</c:v>
                </c:pt>
                <c:pt idx="169">
                  <c:v>340</c:v>
                </c:pt>
                <c:pt idx="170">
                  <c:v>340</c:v>
                </c:pt>
                <c:pt idx="171">
                  <c:v>340</c:v>
                </c:pt>
                <c:pt idx="172">
                  <c:v>340</c:v>
                </c:pt>
                <c:pt idx="173">
                  <c:v>340</c:v>
                </c:pt>
                <c:pt idx="174">
                  <c:v>340</c:v>
                </c:pt>
                <c:pt idx="175">
                  <c:v>340</c:v>
                </c:pt>
                <c:pt idx="176">
                  <c:v>340</c:v>
                </c:pt>
                <c:pt idx="177">
                  <c:v>340</c:v>
                </c:pt>
                <c:pt idx="178">
                  <c:v>340</c:v>
                </c:pt>
                <c:pt idx="179">
                  <c:v>340</c:v>
                </c:pt>
                <c:pt idx="180">
                  <c:v>340</c:v>
                </c:pt>
                <c:pt idx="181">
                  <c:v>340</c:v>
                </c:pt>
                <c:pt idx="182">
                  <c:v>340</c:v>
                </c:pt>
                <c:pt idx="183">
                  <c:v>340</c:v>
                </c:pt>
                <c:pt idx="184">
                  <c:v>340</c:v>
                </c:pt>
                <c:pt idx="185">
                  <c:v>340</c:v>
                </c:pt>
                <c:pt idx="186">
                  <c:v>340</c:v>
                </c:pt>
                <c:pt idx="187">
                  <c:v>340</c:v>
                </c:pt>
                <c:pt idx="188">
                  <c:v>340</c:v>
                </c:pt>
                <c:pt idx="189">
                  <c:v>340</c:v>
                </c:pt>
                <c:pt idx="190">
                  <c:v>340</c:v>
                </c:pt>
                <c:pt idx="191">
                  <c:v>340</c:v>
                </c:pt>
                <c:pt idx="192">
                  <c:v>340</c:v>
                </c:pt>
                <c:pt idx="193">
                  <c:v>340</c:v>
                </c:pt>
                <c:pt idx="194">
                  <c:v>340</c:v>
                </c:pt>
                <c:pt idx="195">
                  <c:v>340</c:v>
                </c:pt>
                <c:pt idx="196">
                  <c:v>340</c:v>
                </c:pt>
                <c:pt idx="197">
                  <c:v>340</c:v>
                </c:pt>
                <c:pt idx="198">
                  <c:v>340</c:v>
                </c:pt>
                <c:pt idx="199">
                  <c:v>340</c:v>
                </c:pt>
                <c:pt idx="200">
                  <c:v>340</c:v>
                </c:pt>
                <c:pt idx="201">
                  <c:v>340</c:v>
                </c:pt>
                <c:pt idx="202">
                  <c:v>340</c:v>
                </c:pt>
                <c:pt idx="203">
                  <c:v>340</c:v>
                </c:pt>
                <c:pt idx="204">
                  <c:v>340</c:v>
                </c:pt>
                <c:pt idx="205">
                  <c:v>340</c:v>
                </c:pt>
                <c:pt idx="206">
                  <c:v>340</c:v>
                </c:pt>
                <c:pt idx="207">
                  <c:v>340</c:v>
                </c:pt>
                <c:pt idx="208">
                  <c:v>340</c:v>
                </c:pt>
                <c:pt idx="209">
                  <c:v>340</c:v>
                </c:pt>
                <c:pt idx="210">
                  <c:v>340</c:v>
                </c:pt>
                <c:pt idx="211">
                  <c:v>340</c:v>
                </c:pt>
                <c:pt idx="212">
                  <c:v>340</c:v>
                </c:pt>
                <c:pt idx="213">
                  <c:v>340</c:v>
                </c:pt>
                <c:pt idx="214">
                  <c:v>340</c:v>
                </c:pt>
                <c:pt idx="215">
                  <c:v>340</c:v>
                </c:pt>
                <c:pt idx="216">
                  <c:v>340</c:v>
                </c:pt>
                <c:pt idx="217">
                  <c:v>340</c:v>
                </c:pt>
                <c:pt idx="218">
                  <c:v>340</c:v>
                </c:pt>
                <c:pt idx="219">
                  <c:v>340</c:v>
                </c:pt>
                <c:pt idx="220">
                  <c:v>340</c:v>
                </c:pt>
                <c:pt idx="221">
                  <c:v>340</c:v>
                </c:pt>
                <c:pt idx="222">
                  <c:v>340</c:v>
                </c:pt>
                <c:pt idx="223">
                  <c:v>340</c:v>
                </c:pt>
                <c:pt idx="224">
                  <c:v>340</c:v>
                </c:pt>
                <c:pt idx="225">
                  <c:v>340</c:v>
                </c:pt>
                <c:pt idx="226">
                  <c:v>340</c:v>
                </c:pt>
                <c:pt idx="227">
                  <c:v>340</c:v>
                </c:pt>
                <c:pt idx="228">
                  <c:v>340</c:v>
                </c:pt>
                <c:pt idx="229">
                  <c:v>340</c:v>
                </c:pt>
                <c:pt idx="230">
                  <c:v>340</c:v>
                </c:pt>
                <c:pt idx="231">
                  <c:v>340</c:v>
                </c:pt>
                <c:pt idx="232">
                  <c:v>340</c:v>
                </c:pt>
                <c:pt idx="233">
                  <c:v>340</c:v>
                </c:pt>
                <c:pt idx="234">
                  <c:v>340</c:v>
                </c:pt>
                <c:pt idx="235">
                  <c:v>340</c:v>
                </c:pt>
                <c:pt idx="236">
                  <c:v>340</c:v>
                </c:pt>
                <c:pt idx="237">
                  <c:v>340</c:v>
                </c:pt>
                <c:pt idx="238">
                  <c:v>340</c:v>
                </c:pt>
                <c:pt idx="239">
                  <c:v>340</c:v>
                </c:pt>
                <c:pt idx="240">
                  <c:v>340</c:v>
                </c:pt>
                <c:pt idx="241">
                  <c:v>340</c:v>
                </c:pt>
                <c:pt idx="242">
                  <c:v>340</c:v>
                </c:pt>
                <c:pt idx="243">
                  <c:v>340</c:v>
                </c:pt>
                <c:pt idx="244">
                  <c:v>340</c:v>
                </c:pt>
                <c:pt idx="245">
                  <c:v>340</c:v>
                </c:pt>
                <c:pt idx="246">
                  <c:v>340</c:v>
                </c:pt>
                <c:pt idx="247">
                  <c:v>340</c:v>
                </c:pt>
                <c:pt idx="248">
                  <c:v>340</c:v>
                </c:pt>
                <c:pt idx="249">
                  <c:v>340</c:v>
                </c:pt>
                <c:pt idx="250">
                  <c:v>340</c:v>
                </c:pt>
                <c:pt idx="251">
                  <c:v>340</c:v>
                </c:pt>
                <c:pt idx="252">
                  <c:v>340</c:v>
                </c:pt>
                <c:pt idx="253">
                  <c:v>340</c:v>
                </c:pt>
                <c:pt idx="254">
                  <c:v>340</c:v>
                </c:pt>
                <c:pt idx="255">
                  <c:v>340</c:v>
                </c:pt>
                <c:pt idx="256">
                  <c:v>340</c:v>
                </c:pt>
                <c:pt idx="257">
                  <c:v>340</c:v>
                </c:pt>
                <c:pt idx="258">
                  <c:v>340</c:v>
                </c:pt>
                <c:pt idx="259">
                  <c:v>340</c:v>
                </c:pt>
                <c:pt idx="260">
                  <c:v>340</c:v>
                </c:pt>
                <c:pt idx="261">
                  <c:v>340</c:v>
                </c:pt>
                <c:pt idx="262">
                  <c:v>340</c:v>
                </c:pt>
                <c:pt idx="263">
                  <c:v>340</c:v>
                </c:pt>
                <c:pt idx="264">
                  <c:v>340</c:v>
                </c:pt>
                <c:pt idx="265">
                  <c:v>340</c:v>
                </c:pt>
                <c:pt idx="266">
                  <c:v>340</c:v>
                </c:pt>
                <c:pt idx="267">
                  <c:v>340</c:v>
                </c:pt>
                <c:pt idx="268">
                  <c:v>340</c:v>
                </c:pt>
                <c:pt idx="269">
                  <c:v>340</c:v>
                </c:pt>
                <c:pt idx="270">
                  <c:v>340</c:v>
                </c:pt>
                <c:pt idx="271">
                  <c:v>340</c:v>
                </c:pt>
                <c:pt idx="272">
                  <c:v>340</c:v>
                </c:pt>
                <c:pt idx="273">
                  <c:v>340</c:v>
                </c:pt>
                <c:pt idx="274">
                  <c:v>340</c:v>
                </c:pt>
                <c:pt idx="275">
                  <c:v>340</c:v>
                </c:pt>
                <c:pt idx="276">
                  <c:v>340</c:v>
                </c:pt>
                <c:pt idx="277">
                  <c:v>340</c:v>
                </c:pt>
                <c:pt idx="278">
                  <c:v>340</c:v>
                </c:pt>
                <c:pt idx="279">
                  <c:v>340</c:v>
                </c:pt>
                <c:pt idx="280">
                  <c:v>340</c:v>
                </c:pt>
                <c:pt idx="281">
                  <c:v>340</c:v>
                </c:pt>
                <c:pt idx="282">
                  <c:v>340</c:v>
                </c:pt>
                <c:pt idx="283">
                  <c:v>340</c:v>
                </c:pt>
                <c:pt idx="284">
                  <c:v>340</c:v>
                </c:pt>
                <c:pt idx="285">
                  <c:v>340</c:v>
                </c:pt>
                <c:pt idx="286">
                  <c:v>340</c:v>
                </c:pt>
                <c:pt idx="287">
                  <c:v>340</c:v>
                </c:pt>
                <c:pt idx="288">
                  <c:v>340</c:v>
                </c:pt>
                <c:pt idx="289">
                  <c:v>340</c:v>
                </c:pt>
                <c:pt idx="290">
                  <c:v>340</c:v>
                </c:pt>
                <c:pt idx="291">
                  <c:v>340</c:v>
                </c:pt>
                <c:pt idx="292">
                  <c:v>340</c:v>
                </c:pt>
                <c:pt idx="293">
                  <c:v>340</c:v>
                </c:pt>
                <c:pt idx="294">
                  <c:v>340</c:v>
                </c:pt>
                <c:pt idx="295">
                  <c:v>340</c:v>
                </c:pt>
                <c:pt idx="296">
                  <c:v>340</c:v>
                </c:pt>
                <c:pt idx="297">
                  <c:v>340</c:v>
                </c:pt>
                <c:pt idx="298">
                  <c:v>340</c:v>
                </c:pt>
                <c:pt idx="299">
                  <c:v>340</c:v>
                </c:pt>
                <c:pt idx="300">
                  <c:v>340</c:v>
                </c:pt>
                <c:pt idx="301">
                  <c:v>340</c:v>
                </c:pt>
                <c:pt idx="302">
                  <c:v>340</c:v>
                </c:pt>
                <c:pt idx="303">
                  <c:v>340</c:v>
                </c:pt>
                <c:pt idx="304">
                  <c:v>340</c:v>
                </c:pt>
                <c:pt idx="305">
                  <c:v>340</c:v>
                </c:pt>
                <c:pt idx="306">
                  <c:v>340</c:v>
                </c:pt>
                <c:pt idx="307">
                  <c:v>340</c:v>
                </c:pt>
                <c:pt idx="308">
                  <c:v>340</c:v>
                </c:pt>
                <c:pt idx="309">
                  <c:v>340</c:v>
                </c:pt>
                <c:pt idx="310">
                  <c:v>340</c:v>
                </c:pt>
                <c:pt idx="311">
                  <c:v>340</c:v>
                </c:pt>
                <c:pt idx="312">
                  <c:v>340</c:v>
                </c:pt>
                <c:pt idx="313">
                  <c:v>340</c:v>
                </c:pt>
                <c:pt idx="314">
                  <c:v>340</c:v>
                </c:pt>
                <c:pt idx="315">
                  <c:v>340</c:v>
                </c:pt>
                <c:pt idx="316">
                  <c:v>340</c:v>
                </c:pt>
                <c:pt idx="317">
                  <c:v>340</c:v>
                </c:pt>
                <c:pt idx="318">
                  <c:v>340</c:v>
                </c:pt>
                <c:pt idx="319">
                  <c:v>340</c:v>
                </c:pt>
                <c:pt idx="320">
                  <c:v>340</c:v>
                </c:pt>
                <c:pt idx="321">
                  <c:v>340</c:v>
                </c:pt>
                <c:pt idx="322">
                  <c:v>340</c:v>
                </c:pt>
                <c:pt idx="323">
                  <c:v>340</c:v>
                </c:pt>
                <c:pt idx="324">
                  <c:v>340</c:v>
                </c:pt>
                <c:pt idx="325">
                  <c:v>340</c:v>
                </c:pt>
                <c:pt idx="326">
                  <c:v>340</c:v>
                </c:pt>
                <c:pt idx="327">
                  <c:v>340</c:v>
                </c:pt>
                <c:pt idx="328">
                  <c:v>340</c:v>
                </c:pt>
                <c:pt idx="329">
                  <c:v>340</c:v>
                </c:pt>
                <c:pt idx="330">
                  <c:v>340</c:v>
                </c:pt>
                <c:pt idx="331">
                  <c:v>340</c:v>
                </c:pt>
                <c:pt idx="332">
                  <c:v>340</c:v>
                </c:pt>
                <c:pt idx="333">
                  <c:v>340</c:v>
                </c:pt>
                <c:pt idx="334">
                  <c:v>340</c:v>
                </c:pt>
                <c:pt idx="335">
                  <c:v>340</c:v>
                </c:pt>
                <c:pt idx="336">
                  <c:v>340</c:v>
                </c:pt>
                <c:pt idx="337">
                  <c:v>340</c:v>
                </c:pt>
                <c:pt idx="338">
                  <c:v>340</c:v>
                </c:pt>
                <c:pt idx="339">
                  <c:v>340</c:v>
                </c:pt>
                <c:pt idx="340">
                  <c:v>340</c:v>
                </c:pt>
                <c:pt idx="341">
                  <c:v>340</c:v>
                </c:pt>
                <c:pt idx="342">
                  <c:v>340</c:v>
                </c:pt>
                <c:pt idx="343">
                  <c:v>340</c:v>
                </c:pt>
                <c:pt idx="344">
                  <c:v>340</c:v>
                </c:pt>
                <c:pt idx="345">
                  <c:v>340</c:v>
                </c:pt>
                <c:pt idx="346">
                  <c:v>340</c:v>
                </c:pt>
                <c:pt idx="347">
                  <c:v>340</c:v>
                </c:pt>
                <c:pt idx="348">
                  <c:v>340</c:v>
                </c:pt>
                <c:pt idx="349">
                  <c:v>340</c:v>
                </c:pt>
                <c:pt idx="350">
                  <c:v>340</c:v>
                </c:pt>
                <c:pt idx="351">
                  <c:v>340</c:v>
                </c:pt>
                <c:pt idx="352">
                  <c:v>340</c:v>
                </c:pt>
                <c:pt idx="353">
                  <c:v>340</c:v>
                </c:pt>
                <c:pt idx="354">
                  <c:v>340</c:v>
                </c:pt>
                <c:pt idx="355">
                  <c:v>340</c:v>
                </c:pt>
                <c:pt idx="356">
                  <c:v>340</c:v>
                </c:pt>
                <c:pt idx="357">
                  <c:v>340</c:v>
                </c:pt>
                <c:pt idx="358">
                  <c:v>340</c:v>
                </c:pt>
                <c:pt idx="359">
                  <c:v>340</c:v>
                </c:pt>
                <c:pt idx="360">
                  <c:v>340</c:v>
                </c:pt>
                <c:pt idx="361">
                  <c:v>340</c:v>
                </c:pt>
                <c:pt idx="362">
                  <c:v>340</c:v>
                </c:pt>
                <c:pt idx="363">
                  <c:v>340</c:v>
                </c:pt>
                <c:pt idx="364">
                  <c:v>340</c:v>
                </c:pt>
                <c:pt idx="365">
                  <c:v>340</c:v>
                </c:pt>
                <c:pt idx="366">
                  <c:v>340</c:v>
                </c:pt>
                <c:pt idx="367">
                  <c:v>340</c:v>
                </c:pt>
                <c:pt idx="368">
                  <c:v>340</c:v>
                </c:pt>
                <c:pt idx="369">
                  <c:v>340</c:v>
                </c:pt>
                <c:pt idx="370">
                  <c:v>340</c:v>
                </c:pt>
                <c:pt idx="371">
                  <c:v>340</c:v>
                </c:pt>
                <c:pt idx="372">
                  <c:v>340</c:v>
                </c:pt>
                <c:pt idx="373">
                  <c:v>340</c:v>
                </c:pt>
                <c:pt idx="374">
                  <c:v>340</c:v>
                </c:pt>
                <c:pt idx="375">
                  <c:v>340</c:v>
                </c:pt>
                <c:pt idx="376">
                  <c:v>340</c:v>
                </c:pt>
                <c:pt idx="377">
                  <c:v>340</c:v>
                </c:pt>
                <c:pt idx="378">
                  <c:v>340</c:v>
                </c:pt>
                <c:pt idx="379">
                  <c:v>340</c:v>
                </c:pt>
                <c:pt idx="380">
                  <c:v>340</c:v>
                </c:pt>
                <c:pt idx="381">
                  <c:v>340</c:v>
                </c:pt>
                <c:pt idx="382">
                  <c:v>340</c:v>
                </c:pt>
                <c:pt idx="383">
                  <c:v>340</c:v>
                </c:pt>
                <c:pt idx="384">
                  <c:v>340</c:v>
                </c:pt>
                <c:pt idx="385">
                  <c:v>340</c:v>
                </c:pt>
                <c:pt idx="386">
                  <c:v>340</c:v>
                </c:pt>
                <c:pt idx="387">
                  <c:v>340</c:v>
                </c:pt>
                <c:pt idx="388">
                  <c:v>340</c:v>
                </c:pt>
                <c:pt idx="389">
                  <c:v>340</c:v>
                </c:pt>
                <c:pt idx="390">
                  <c:v>340</c:v>
                </c:pt>
                <c:pt idx="391">
                  <c:v>340</c:v>
                </c:pt>
                <c:pt idx="392">
                  <c:v>340</c:v>
                </c:pt>
                <c:pt idx="393">
                  <c:v>340</c:v>
                </c:pt>
                <c:pt idx="394">
                  <c:v>340</c:v>
                </c:pt>
                <c:pt idx="395">
                  <c:v>340</c:v>
                </c:pt>
                <c:pt idx="396">
                  <c:v>340</c:v>
                </c:pt>
                <c:pt idx="397">
                  <c:v>340</c:v>
                </c:pt>
                <c:pt idx="398">
                  <c:v>340</c:v>
                </c:pt>
                <c:pt idx="399">
                  <c:v>340</c:v>
                </c:pt>
                <c:pt idx="400">
                  <c:v>340</c:v>
                </c:pt>
                <c:pt idx="401">
                  <c:v>340</c:v>
                </c:pt>
                <c:pt idx="402">
                  <c:v>340</c:v>
                </c:pt>
                <c:pt idx="403">
                  <c:v>340</c:v>
                </c:pt>
                <c:pt idx="404">
                  <c:v>340</c:v>
                </c:pt>
                <c:pt idx="405">
                  <c:v>340</c:v>
                </c:pt>
                <c:pt idx="406">
                  <c:v>340</c:v>
                </c:pt>
                <c:pt idx="407">
                  <c:v>340</c:v>
                </c:pt>
                <c:pt idx="408">
                  <c:v>340</c:v>
                </c:pt>
                <c:pt idx="409">
                  <c:v>340</c:v>
                </c:pt>
                <c:pt idx="410">
                  <c:v>340</c:v>
                </c:pt>
                <c:pt idx="411">
                  <c:v>340</c:v>
                </c:pt>
                <c:pt idx="412">
                  <c:v>340</c:v>
                </c:pt>
                <c:pt idx="413">
                  <c:v>340</c:v>
                </c:pt>
                <c:pt idx="414">
                  <c:v>340</c:v>
                </c:pt>
                <c:pt idx="415">
                  <c:v>340</c:v>
                </c:pt>
                <c:pt idx="416">
                  <c:v>340</c:v>
                </c:pt>
                <c:pt idx="417">
                  <c:v>340</c:v>
                </c:pt>
                <c:pt idx="418">
                  <c:v>340</c:v>
                </c:pt>
                <c:pt idx="419">
                  <c:v>340</c:v>
                </c:pt>
                <c:pt idx="420">
                  <c:v>340</c:v>
                </c:pt>
                <c:pt idx="421">
                  <c:v>340</c:v>
                </c:pt>
                <c:pt idx="422">
                  <c:v>340</c:v>
                </c:pt>
                <c:pt idx="423">
                  <c:v>340</c:v>
                </c:pt>
                <c:pt idx="424">
                  <c:v>340</c:v>
                </c:pt>
                <c:pt idx="425">
                  <c:v>340</c:v>
                </c:pt>
                <c:pt idx="426">
                  <c:v>340</c:v>
                </c:pt>
                <c:pt idx="427">
                  <c:v>340</c:v>
                </c:pt>
                <c:pt idx="428">
                  <c:v>340</c:v>
                </c:pt>
                <c:pt idx="429">
                  <c:v>340</c:v>
                </c:pt>
                <c:pt idx="430">
                  <c:v>340</c:v>
                </c:pt>
                <c:pt idx="431">
                  <c:v>340</c:v>
                </c:pt>
                <c:pt idx="432">
                  <c:v>340</c:v>
                </c:pt>
                <c:pt idx="433">
                  <c:v>340</c:v>
                </c:pt>
                <c:pt idx="434">
                  <c:v>340</c:v>
                </c:pt>
                <c:pt idx="435">
                  <c:v>340</c:v>
                </c:pt>
                <c:pt idx="436">
                  <c:v>340</c:v>
                </c:pt>
                <c:pt idx="437">
                  <c:v>340</c:v>
                </c:pt>
                <c:pt idx="438">
                  <c:v>340</c:v>
                </c:pt>
                <c:pt idx="439">
                  <c:v>340</c:v>
                </c:pt>
                <c:pt idx="440">
                  <c:v>340</c:v>
                </c:pt>
                <c:pt idx="441">
                  <c:v>340</c:v>
                </c:pt>
                <c:pt idx="442">
                  <c:v>340</c:v>
                </c:pt>
                <c:pt idx="443">
                  <c:v>340</c:v>
                </c:pt>
                <c:pt idx="444">
                  <c:v>340</c:v>
                </c:pt>
                <c:pt idx="445">
                  <c:v>340</c:v>
                </c:pt>
                <c:pt idx="446">
                  <c:v>340</c:v>
                </c:pt>
                <c:pt idx="447">
                  <c:v>340</c:v>
                </c:pt>
                <c:pt idx="448">
                  <c:v>340</c:v>
                </c:pt>
                <c:pt idx="449">
                  <c:v>340</c:v>
                </c:pt>
                <c:pt idx="450">
                  <c:v>340</c:v>
                </c:pt>
                <c:pt idx="451">
                  <c:v>340</c:v>
                </c:pt>
                <c:pt idx="452">
                  <c:v>340</c:v>
                </c:pt>
                <c:pt idx="453">
                  <c:v>340</c:v>
                </c:pt>
                <c:pt idx="454">
                  <c:v>340</c:v>
                </c:pt>
                <c:pt idx="455">
                  <c:v>340</c:v>
                </c:pt>
                <c:pt idx="456">
                  <c:v>340</c:v>
                </c:pt>
                <c:pt idx="457">
                  <c:v>340</c:v>
                </c:pt>
                <c:pt idx="458">
                  <c:v>340</c:v>
                </c:pt>
                <c:pt idx="459">
                  <c:v>340</c:v>
                </c:pt>
                <c:pt idx="460">
                  <c:v>340</c:v>
                </c:pt>
                <c:pt idx="461">
                  <c:v>340</c:v>
                </c:pt>
                <c:pt idx="462">
                  <c:v>340</c:v>
                </c:pt>
                <c:pt idx="463">
                  <c:v>340</c:v>
                </c:pt>
                <c:pt idx="464">
                  <c:v>340</c:v>
                </c:pt>
                <c:pt idx="465">
                  <c:v>340</c:v>
                </c:pt>
                <c:pt idx="466">
                  <c:v>340</c:v>
                </c:pt>
                <c:pt idx="467">
                  <c:v>340</c:v>
                </c:pt>
                <c:pt idx="468">
                  <c:v>340</c:v>
                </c:pt>
                <c:pt idx="469">
                  <c:v>340</c:v>
                </c:pt>
                <c:pt idx="470">
                  <c:v>340</c:v>
                </c:pt>
                <c:pt idx="471">
                  <c:v>340</c:v>
                </c:pt>
                <c:pt idx="472">
                  <c:v>340</c:v>
                </c:pt>
                <c:pt idx="473">
                  <c:v>340</c:v>
                </c:pt>
                <c:pt idx="474">
                  <c:v>340</c:v>
                </c:pt>
                <c:pt idx="475">
                  <c:v>340</c:v>
                </c:pt>
                <c:pt idx="476">
                  <c:v>340</c:v>
                </c:pt>
                <c:pt idx="477">
                  <c:v>340</c:v>
                </c:pt>
                <c:pt idx="478">
                  <c:v>340</c:v>
                </c:pt>
                <c:pt idx="479">
                  <c:v>340</c:v>
                </c:pt>
                <c:pt idx="480">
                  <c:v>340</c:v>
                </c:pt>
                <c:pt idx="481">
                  <c:v>340</c:v>
                </c:pt>
                <c:pt idx="482">
                  <c:v>340</c:v>
                </c:pt>
                <c:pt idx="483">
                  <c:v>340</c:v>
                </c:pt>
                <c:pt idx="484">
                  <c:v>340</c:v>
                </c:pt>
                <c:pt idx="485">
                  <c:v>340</c:v>
                </c:pt>
                <c:pt idx="486">
                  <c:v>340</c:v>
                </c:pt>
                <c:pt idx="487">
                  <c:v>340</c:v>
                </c:pt>
                <c:pt idx="488">
                  <c:v>340</c:v>
                </c:pt>
                <c:pt idx="489">
                  <c:v>340</c:v>
                </c:pt>
                <c:pt idx="490">
                  <c:v>340</c:v>
                </c:pt>
                <c:pt idx="491">
                  <c:v>340</c:v>
                </c:pt>
                <c:pt idx="492">
                  <c:v>340</c:v>
                </c:pt>
                <c:pt idx="493">
                  <c:v>340</c:v>
                </c:pt>
                <c:pt idx="494">
                  <c:v>340</c:v>
                </c:pt>
                <c:pt idx="495">
                  <c:v>340</c:v>
                </c:pt>
                <c:pt idx="496">
                  <c:v>340</c:v>
                </c:pt>
                <c:pt idx="497">
                  <c:v>340</c:v>
                </c:pt>
                <c:pt idx="498">
                  <c:v>340</c:v>
                </c:pt>
                <c:pt idx="499">
                  <c:v>340</c:v>
                </c:pt>
                <c:pt idx="500">
                  <c:v>340</c:v>
                </c:pt>
                <c:pt idx="501">
                  <c:v>340</c:v>
                </c:pt>
                <c:pt idx="502">
                  <c:v>340</c:v>
                </c:pt>
                <c:pt idx="503">
                  <c:v>340</c:v>
                </c:pt>
                <c:pt idx="504">
                  <c:v>340</c:v>
                </c:pt>
                <c:pt idx="505">
                  <c:v>340</c:v>
                </c:pt>
                <c:pt idx="506">
                  <c:v>340</c:v>
                </c:pt>
                <c:pt idx="507">
                  <c:v>340</c:v>
                </c:pt>
                <c:pt idx="508">
                  <c:v>340</c:v>
                </c:pt>
                <c:pt idx="509">
                  <c:v>340</c:v>
                </c:pt>
                <c:pt idx="510">
                  <c:v>340</c:v>
                </c:pt>
                <c:pt idx="511">
                  <c:v>340</c:v>
                </c:pt>
                <c:pt idx="512">
                  <c:v>340</c:v>
                </c:pt>
                <c:pt idx="513">
                  <c:v>340</c:v>
                </c:pt>
                <c:pt idx="514">
                  <c:v>340</c:v>
                </c:pt>
                <c:pt idx="515">
                  <c:v>340</c:v>
                </c:pt>
                <c:pt idx="516">
                  <c:v>340</c:v>
                </c:pt>
                <c:pt idx="517">
                  <c:v>340</c:v>
                </c:pt>
                <c:pt idx="518">
                  <c:v>340</c:v>
                </c:pt>
                <c:pt idx="519">
                  <c:v>340</c:v>
                </c:pt>
                <c:pt idx="520">
                  <c:v>340</c:v>
                </c:pt>
                <c:pt idx="521">
                  <c:v>340</c:v>
                </c:pt>
                <c:pt idx="522">
                  <c:v>340</c:v>
                </c:pt>
                <c:pt idx="523">
                  <c:v>340</c:v>
                </c:pt>
                <c:pt idx="524">
                  <c:v>340</c:v>
                </c:pt>
                <c:pt idx="525">
                  <c:v>340</c:v>
                </c:pt>
                <c:pt idx="526">
                  <c:v>340</c:v>
                </c:pt>
                <c:pt idx="527">
                  <c:v>340</c:v>
                </c:pt>
                <c:pt idx="528">
                  <c:v>340</c:v>
                </c:pt>
                <c:pt idx="529">
                  <c:v>340</c:v>
                </c:pt>
                <c:pt idx="530">
                  <c:v>340</c:v>
                </c:pt>
                <c:pt idx="531">
                  <c:v>340</c:v>
                </c:pt>
                <c:pt idx="532">
                  <c:v>340</c:v>
                </c:pt>
                <c:pt idx="533">
                  <c:v>340</c:v>
                </c:pt>
                <c:pt idx="534">
                  <c:v>340</c:v>
                </c:pt>
                <c:pt idx="535">
                  <c:v>340</c:v>
                </c:pt>
                <c:pt idx="536">
                  <c:v>340</c:v>
                </c:pt>
                <c:pt idx="537">
                  <c:v>340</c:v>
                </c:pt>
                <c:pt idx="538">
                  <c:v>340</c:v>
                </c:pt>
                <c:pt idx="539">
                  <c:v>340</c:v>
                </c:pt>
                <c:pt idx="540">
                  <c:v>340</c:v>
                </c:pt>
                <c:pt idx="541">
                  <c:v>340</c:v>
                </c:pt>
                <c:pt idx="542">
                  <c:v>340</c:v>
                </c:pt>
                <c:pt idx="543">
                  <c:v>340</c:v>
                </c:pt>
                <c:pt idx="544">
                  <c:v>340</c:v>
                </c:pt>
                <c:pt idx="545">
                  <c:v>340</c:v>
                </c:pt>
                <c:pt idx="546">
                  <c:v>340</c:v>
                </c:pt>
                <c:pt idx="547">
                  <c:v>340</c:v>
                </c:pt>
                <c:pt idx="548">
                  <c:v>340</c:v>
                </c:pt>
                <c:pt idx="549">
                  <c:v>340</c:v>
                </c:pt>
                <c:pt idx="550">
                  <c:v>340</c:v>
                </c:pt>
                <c:pt idx="551">
                  <c:v>340</c:v>
                </c:pt>
                <c:pt idx="552">
                  <c:v>340</c:v>
                </c:pt>
                <c:pt idx="553">
                  <c:v>340</c:v>
                </c:pt>
                <c:pt idx="554">
                  <c:v>340</c:v>
                </c:pt>
                <c:pt idx="555">
                  <c:v>340</c:v>
                </c:pt>
                <c:pt idx="556">
                  <c:v>340</c:v>
                </c:pt>
                <c:pt idx="557">
                  <c:v>340</c:v>
                </c:pt>
                <c:pt idx="558">
                  <c:v>340</c:v>
                </c:pt>
                <c:pt idx="559">
                  <c:v>340</c:v>
                </c:pt>
                <c:pt idx="560">
                  <c:v>340</c:v>
                </c:pt>
                <c:pt idx="561">
                  <c:v>340</c:v>
                </c:pt>
                <c:pt idx="562">
                  <c:v>340</c:v>
                </c:pt>
                <c:pt idx="563">
                  <c:v>340</c:v>
                </c:pt>
                <c:pt idx="564">
                  <c:v>340</c:v>
                </c:pt>
                <c:pt idx="565">
                  <c:v>340</c:v>
                </c:pt>
                <c:pt idx="566">
                  <c:v>340</c:v>
                </c:pt>
                <c:pt idx="567">
                  <c:v>340</c:v>
                </c:pt>
                <c:pt idx="568">
                  <c:v>340</c:v>
                </c:pt>
                <c:pt idx="569">
                  <c:v>340</c:v>
                </c:pt>
                <c:pt idx="570">
                  <c:v>340</c:v>
                </c:pt>
                <c:pt idx="571">
                  <c:v>340</c:v>
                </c:pt>
                <c:pt idx="572">
                  <c:v>340</c:v>
                </c:pt>
                <c:pt idx="573">
                  <c:v>340</c:v>
                </c:pt>
                <c:pt idx="574">
                  <c:v>340</c:v>
                </c:pt>
                <c:pt idx="575">
                  <c:v>340</c:v>
                </c:pt>
                <c:pt idx="576">
                  <c:v>340</c:v>
                </c:pt>
                <c:pt idx="577">
                  <c:v>340</c:v>
                </c:pt>
                <c:pt idx="578">
                  <c:v>340</c:v>
                </c:pt>
                <c:pt idx="579">
                  <c:v>340</c:v>
                </c:pt>
                <c:pt idx="580">
                  <c:v>340</c:v>
                </c:pt>
                <c:pt idx="581">
                  <c:v>340</c:v>
                </c:pt>
                <c:pt idx="582">
                  <c:v>340</c:v>
                </c:pt>
                <c:pt idx="583">
                  <c:v>340</c:v>
                </c:pt>
                <c:pt idx="584">
                  <c:v>340</c:v>
                </c:pt>
                <c:pt idx="585">
                  <c:v>340</c:v>
                </c:pt>
                <c:pt idx="586">
                  <c:v>340</c:v>
                </c:pt>
                <c:pt idx="587">
                  <c:v>340</c:v>
                </c:pt>
                <c:pt idx="588">
                  <c:v>340</c:v>
                </c:pt>
                <c:pt idx="589">
                  <c:v>340</c:v>
                </c:pt>
                <c:pt idx="590">
                  <c:v>340</c:v>
                </c:pt>
                <c:pt idx="591">
                  <c:v>340</c:v>
                </c:pt>
                <c:pt idx="592">
                  <c:v>340</c:v>
                </c:pt>
                <c:pt idx="593">
                  <c:v>340</c:v>
                </c:pt>
                <c:pt idx="594">
                  <c:v>340</c:v>
                </c:pt>
                <c:pt idx="595">
                  <c:v>340</c:v>
                </c:pt>
                <c:pt idx="596">
                  <c:v>340</c:v>
                </c:pt>
                <c:pt idx="597">
                  <c:v>340</c:v>
                </c:pt>
                <c:pt idx="598">
                  <c:v>340</c:v>
                </c:pt>
                <c:pt idx="599">
                  <c:v>340</c:v>
                </c:pt>
                <c:pt idx="600">
                  <c:v>340</c:v>
                </c:pt>
                <c:pt idx="601">
                  <c:v>340</c:v>
                </c:pt>
                <c:pt idx="602">
                  <c:v>340</c:v>
                </c:pt>
                <c:pt idx="603">
                  <c:v>340</c:v>
                </c:pt>
                <c:pt idx="604">
                  <c:v>340</c:v>
                </c:pt>
                <c:pt idx="605">
                  <c:v>340</c:v>
                </c:pt>
                <c:pt idx="606">
                  <c:v>340</c:v>
                </c:pt>
                <c:pt idx="607">
                  <c:v>340</c:v>
                </c:pt>
                <c:pt idx="608">
                  <c:v>340</c:v>
                </c:pt>
                <c:pt idx="609">
                  <c:v>340</c:v>
                </c:pt>
                <c:pt idx="610">
                  <c:v>340</c:v>
                </c:pt>
                <c:pt idx="611">
                  <c:v>340</c:v>
                </c:pt>
                <c:pt idx="612">
                  <c:v>340</c:v>
                </c:pt>
                <c:pt idx="613">
                  <c:v>340</c:v>
                </c:pt>
                <c:pt idx="614">
                  <c:v>340</c:v>
                </c:pt>
                <c:pt idx="615">
                  <c:v>340</c:v>
                </c:pt>
                <c:pt idx="616">
                  <c:v>340</c:v>
                </c:pt>
                <c:pt idx="617">
                  <c:v>340</c:v>
                </c:pt>
                <c:pt idx="618">
                  <c:v>340</c:v>
                </c:pt>
                <c:pt idx="619">
                  <c:v>340</c:v>
                </c:pt>
                <c:pt idx="620">
                  <c:v>340</c:v>
                </c:pt>
                <c:pt idx="621">
                  <c:v>340</c:v>
                </c:pt>
                <c:pt idx="622">
                  <c:v>340</c:v>
                </c:pt>
                <c:pt idx="623">
                  <c:v>340</c:v>
                </c:pt>
                <c:pt idx="624">
                  <c:v>340</c:v>
                </c:pt>
                <c:pt idx="625">
                  <c:v>340</c:v>
                </c:pt>
                <c:pt idx="626">
                  <c:v>340</c:v>
                </c:pt>
                <c:pt idx="627">
                  <c:v>340</c:v>
                </c:pt>
                <c:pt idx="628">
                  <c:v>340</c:v>
                </c:pt>
                <c:pt idx="629">
                  <c:v>340</c:v>
                </c:pt>
                <c:pt idx="630">
                  <c:v>340</c:v>
                </c:pt>
                <c:pt idx="631">
                  <c:v>340</c:v>
                </c:pt>
                <c:pt idx="632">
                  <c:v>340</c:v>
                </c:pt>
                <c:pt idx="633">
                  <c:v>340</c:v>
                </c:pt>
                <c:pt idx="634">
                  <c:v>340</c:v>
                </c:pt>
                <c:pt idx="635">
                  <c:v>340</c:v>
                </c:pt>
                <c:pt idx="636">
                  <c:v>340</c:v>
                </c:pt>
                <c:pt idx="637">
                  <c:v>340</c:v>
                </c:pt>
                <c:pt idx="638">
                  <c:v>340</c:v>
                </c:pt>
                <c:pt idx="639">
                  <c:v>340</c:v>
                </c:pt>
                <c:pt idx="640">
                  <c:v>340</c:v>
                </c:pt>
                <c:pt idx="641">
                  <c:v>340</c:v>
                </c:pt>
                <c:pt idx="642">
                  <c:v>340</c:v>
                </c:pt>
                <c:pt idx="643">
                  <c:v>340</c:v>
                </c:pt>
                <c:pt idx="644">
                  <c:v>340</c:v>
                </c:pt>
                <c:pt idx="645">
                  <c:v>340</c:v>
                </c:pt>
                <c:pt idx="646">
                  <c:v>340</c:v>
                </c:pt>
                <c:pt idx="647">
                  <c:v>340</c:v>
                </c:pt>
                <c:pt idx="648">
                  <c:v>340</c:v>
                </c:pt>
                <c:pt idx="649">
                  <c:v>340</c:v>
                </c:pt>
                <c:pt idx="650">
                  <c:v>340</c:v>
                </c:pt>
                <c:pt idx="651">
                  <c:v>340</c:v>
                </c:pt>
                <c:pt idx="652">
                  <c:v>340</c:v>
                </c:pt>
                <c:pt idx="653">
                  <c:v>340</c:v>
                </c:pt>
                <c:pt idx="654">
                  <c:v>340</c:v>
                </c:pt>
                <c:pt idx="655">
                  <c:v>340</c:v>
                </c:pt>
                <c:pt idx="656">
                  <c:v>340</c:v>
                </c:pt>
                <c:pt idx="657">
                  <c:v>340</c:v>
                </c:pt>
                <c:pt idx="658">
                  <c:v>340</c:v>
                </c:pt>
                <c:pt idx="659">
                  <c:v>340</c:v>
                </c:pt>
                <c:pt idx="660">
                  <c:v>340</c:v>
                </c:pt>
                <c:pt idx="661">
                  <c:v>340</c:v>
                </c:pt>
                <c:pt idx="662">
                  <c:v>340</c:v>
                </c:pt>
                <c:pt idx="663">
                  <c:v>340</c:v>
                </c:pt>
                <c:pt idx="664">
                  <c:v>340</c:v>
                </c:pt>
                <c:pt idx="665">
                  <c:v>340</c:v>
                </c:pt>
                <c:pt idx="666">
                  <c:v>340</c:v>
                </c:pt>
                <c:pt idx="667">
                  <c:v>340</c:v>
                </c:pt>
                <c:pt idx="668">
                  <c:v>340</c:v>
                </c:pt>
                <c:pt idx="669">
                  <c:v>340</c:v>
                </c:pt>
                <c:pt idx="670">
                  <c:v>340</c:v>
                </c:pt>
                <c:pt idx="671">
                  <c:v>340</c:v>
                </c:pt>
                <c:pt idx="672">
                  <c:v>340</c:v>
                </c:pt>
                <c:pt idx="673">
                  <c:v>340</c:v>
                </c:pt>
                <c:pt idx="674">
                  <c:v>340</c:v>
                </c:pt>
                <c:pt idx="675">
                  <c:v>340</c:v>
                </c:pt>
                <c:pt idx="676">
                  <c:v>340</c:v>
                </c:pt>
                <c:pt idx="677">
                  <c:v>340</c:v>
                </c:pt>
                <c:pt idx="678">
                  <c:v>340</c:v>
                </c:pt>
                <c:pt idx="679">
                  <c:v>340</c:v>
                </c:pt>
                <c:pt idx="680">
                  <c:v>340</c:v>
                </c:pt>
                <c:pt idx="681">
                  <c:v>340</c:v>
                </c:pt>
                <c:pt idx="682">
                  <c:v>340</c:v>
                </c:pt>
                <c:pt idx="683">
                  <c:v>340</c:v>
                </c:pt>
                <c:pt idx="684">
                  <c:v>340</c:v>
                </c:pt>
                <c:pt idx="685">
                  <c:v>340</c:v>
                </c:pt>
                <c:pt idx="686">
                  <c:v>340</c:v>
                </c:pt>
                <c:pt idx="687">
                  <c:v>340</c:v>
                </c:pt>
                <c:pt idx="688">
                  <c:v>340</c:v>
                </c:pt>
                <c:pt idx="689">
                  <c:v>340</c:v>
                </c:pt>
                <c:pt idx="690">
                  <c:v>340</c:v>
                </c:pt>
                <c:pt idx="691">
                  <c:v>340</c:v>
                </c:pt>
                <c:pt idx="692">
                  <c:v>340</c:v>
                </c:pt>
                <c:pt idx="693">
                  <c:v>340</c:v>
                </c:pt>
                <c:pt idx="694">
                  <c:v>340</c:v>
                </c:pt>
                <c:pt idx="695">
                  <c:v>340</c:v>
                </c:pt>
                <c:pt idx="696">
                  <c:v>340</c:v>
                </c:pt>
                <c:pt idx="697">
                  <c:v>340</c:v>
                </c:pt>
                <c:pt idx="698">
                  <c:v>340</c:v>
                </c:pt>
                <c:pt idx="699">
                  <c:v>340</c:v>
                </c:pt>
                <c:pt idx="700">
                  <c:v>340</c:v>
                </c:pt>
                <c:pt idx="701">
                  <c:v>340</c:v>
                </c:pt>
                <c:pt idx="702">
                  <c:v>340</c:v>
                </c:pt>
                <c:pt idx="703">
                  <c:v>340</c:v>
                </c:pt>
                <c:pt idx="704">
                  <c:v>340</c:v>
                </c:pt>
                <c:pt idx="705">
                  <c:v>340</c:v>
                </c:pt>
                <c:pt idx="706">
                  <c:v>340</c:v>
                </c:pt>
                <c:pt idx="707">
                  <c:v>340</c:v>
                </c:pt>
                <c:pt idx="708">
                  <c:v>340</c:v>
                </c:pt>
                <c:pt idx="709">
                  <c:v>340</c:v>
                </c:pt>
                <c:pt idx="710">
                  <c:v>340</c:v>
                </c:pt>
                <c:pt idx="711">
                  <c:v>340</c:v>
                </c:pt>
                <c:pt idx="712">
                  <c:v>340</c:v>
                </c:pt>
                <c:pt idx="713">
                  <c:v>340</c:v>
                </c:pt>
                <c:pt idx="714">
                  <c:v>340</c:v>
                </c:pt>
                <c:pt idx="715">
                  <c:v>340</c:v>
                </c:pt>
                <c:pt idx="716">
                  <c:v>340</c:v>
                </c:pt>
                <c:pt idx="717">
                  <c:v>340</c:v>
                </c:pt>
                <c:pt idx="718">
                  <c:v>340</c:v>
                </c:pt>
                <c:pt idx="719">
                  <c:v>340</c:v>
                </c:pt>
                <c:pt idx="720">
                  <c:v>340</c:v>
                </c:pt>
                <c:pt idx="721">
                  <c:v>340</c:v>
                </c:pt>
                <c:pt idx="722">
                  <c:v>340</c:v>
                </c:pt>
                <c:pt idx="723">
                  <c:v>340</c:v>
                </c:pt>
                <c:pt idx="724">
                  <c:v>340</c:v>
                </c:pt>
                <c:pt idx="725">
                  <c:v>340</c:v>
                </c:pt>
                <c:pt idx="726">
                  <c:v>340</c:v>
                </c:pt>
                <c:pt idx="727">
                  <c:v>340</c:v>
                </c:pt>
                <c:pt idx="728">
                  <c:v>340</c:v>
                </c:pt>
                <c:pt idx="729">
                  <c:v>340</c:v>
                </c:pt>
                <c:pt idx="730">
                  <c:v>340</c:v>
                </c:pt>
                <c:pt idx="731">
                  <c:v>340</c:v>
                </c:pt>
                <c:pt idx="732">
                  <c:v>340</c:v>
                </c:pt>
                <c:pt idx="733">
                  <c:v>340</c:v>
                </c:pt>
                <c:pt idx="734">
                  <c:v>340</c:v>
                </c:pt>
                <c:pt idx="735">
                  <c:v>340</c:v>
                </c:pt>
                <c:pt idx="736">
                  <c:v>340</c:v>
                </c:pt>
                <c:pt idx="737">
                  <c:v>340</c:v>
                </c:pt>
                <c:pt idx="738">
                  <c:v>340</c:v>
                </c:pt>
                <c:pt idx="739">
                  <c:v>340</c:v>
                </c:pt>
                <c:pt idx="740">
                  <c:v>340</c:v>
                </c:pt>
                <c:pt idx="741">
                  <c:v>340</c:v>
                </c:pt>
                <c:pt idx="742">
                  <c:v>340</c:v>
                </c:pt>
                <c:pt idx="743">
                  <c:v>340</c:v>
                </c:pt>
                <c:pt idx="744">
                  <c:v>340</c:v>
                </c:pt>
                <c:pt idx="745">
                  <c:v>340</c:v>
                </c:pt>
                <c:pt idx="746">
                  <c:v>340</c:v>
                </c:pt>
                <c:pt idx="747">
                  <c:v>340</c:v>
                </c:pt>
                <c:pt idx="748">
                  <c:v>340</c:v>
                </c:pt>
                <c:pt idx="749">
                  <c:v>340</c:v>
                </c:pt>
                <c:pt idx="750">
                  <c:v>340</c:v>
                </c:pt>
                <c:pt idx="751">
                  <c:v>340</c:v>
                </c:pt>
                <c:pt idx="752">
                  <c:v>340</c:v>
                </c:pt>
                <c:pt idx="753">
                  <c:v>340</c:v>
                </c:pt>
                <c:pt idx="754">
                  <c:v>340</c:v>
                </c:pt>
                <c:pt idx="755">
                  <c:v>340</c:v>
                </c:pt>
                <c:pt idx="756">
                  <c:v>340</c:v>
                </c:pt>
                <c:pt idx="757">
                  <c:v>340</c:v>
                </c:pt>
                <c:pt idx="758">
                  <c:v>340</c:v>
                </c:pt>
                <c:pt idx="759">
                  <c:v>340</c:v>
                </c:pt>
                <c:pt idx="760">
                  <c:v>340</c:v>
                </c:pt>
                <c:pt idx="761">
                  <c:v>340</c:v>
                </c:pt>
                <c:pt idx="762">
                  <c:v>340</c:v>
                </c:pt>
                <c:pt idx="763">
                  <c:v>340</c:v>
                </c:pt>
                <c:pt idx="764">
                  <c:v>340</c:v>
                </c:pt>
                <c:pt idx="765">
                  <c:v>340</c:v>
                </c:pt>
                <c:pt idx="766">
                  <c:v>340</c:v>
                </c:pt>
                <c:pt idx="767">
                  <c:v>340</c:v>
                </c:pt>
                <c:pt idx="768">
                  <c:v>340</c:v>
                </c:pt>
                <c:pt idx="769">
                  <c:v>340</c:v>
                </c:pt>
                <c:pt idx="770">
                  <c:v>340</c:v>
                </c:pt>
                <c:pt idx="771">
                  <c:v>340</c:v>
                </c:pt>
                <c:pt idx="772">
                  <c:v>340</c:v>
                </c:pt>
                <c:pt idx="773">
                  <c:v>340</c:v>
                </c:pt>
                <c:pt idx="774">
                  <c:v>340</c:v>
                </c:pt>
                <c:pt idx="775">
                  <c:v>340</c:v>
                </c:pt>
                <c:pt idx="776">
                  <c:v>340</c:v>
                </c:pt>
                <c:pt idx="777">
                  <c:v>340</c:v>
                </c:pt>
                <c:pt idx="778">
                  <c:v>340</c:v>
                </c:pt>
                <c:pt idx="779">
                  <c:v>340</c:v>
                </c:pt>
                <c:pt idx="780">
                  <c:v>340</c:v>
                </c:pt>
                <c:pt idx="781">
                  <c:v>340</c:v>
                </c:pt>
                <c:pt idx="782">
                  <c:v>340</c:v>
                </c:pt>
                <c:pt idx="783">
                  <c:v>340</c:v>
                </c:pt>
                <c:pt idx="784">
                  <c:v>340</c:v>
                </c:pt>
                <c:pt idx="785">
                  <c:v>340</c:v>
                </c:pt>
                <c:pt idx="786">
                  <c:v>340</c:v>
                </c:pt>
                <c:pt idx="787">
                  <c:v>340</c:v>
                </c:pt>
                <c:pt idx="788">
                  <c:v>340</c:v>
                </c:pt>
                <c:pt idx="789">
                  <c:v>340</c:v>
                </c:pt>
                <c:pt idx="790">
                  <c:v>340</c:v>
                </c:pt>
                <c:pt idx="791">
                  <c:v>340</c:v>
                </c:pt>
                <c:pt idx="792">
                  <c:v>340</c:v>
                </c:pt>
                <c:pt idx="793">
                  <c:v>340</c:v>
                </c:pt>
                <c:pt idx="794">
                  <c:v>340</c:v>
                </c:pt>
                <c:pt idx="795">
                  <c:v>340</c:v>
                </c:pt>
                <c:pt idx="796">
                  <c:v>340</c:v>
                </c:pt>
                <c:pt idx="797">
                  <c:v>340</c:v>
                </c:pt>
                <c:pt idx="798">
                  <c:v>340</c:v>
                </c:pt>
                <c:pt idx="799">
                  <c:v>340</c:v>
                </c:pt>
                <c:pt idx="800">
                  <c:v>340</c:v>
                </c:pt>
                <c:pt idx="801">
                  <c:v>340</c:v>
                </c:pt>
                <c:pt idx="802">
                  <c:v>340</c:v>
                </c:pt>
                <c:pt idx="803">
                  <c:v>340</c:v>
                </c:pt>
                <c:pt idx="804">
                  <c:v>340</c:v>
                </c:pt>
                <c:pt idx="805">
                  <c:v>340</c:v>
                </c:pt>
                <c:pt idx="806">
                  <c:v>340</c:v>
                </c:pt>
                <c:pt idx="807">
                  <c:v>340</c:v>
                </c:pt>
                <c:pt idx="808">
                  <c:v>340</c:v>
                </c:pt>
                <c:pt idx="809">
                  <c:v>340</c:v>
                </c:pt>
                <c:pt idx="810">
                  <c:v>340</c:v>
                </c:pt>
                <c:pt idx="811">
                  <c:v>340</c:v>
                </c:pt>
                <c:pt idx="812">
                  <c:v>340</c:v>
                </c:pt>
                <c:pt idx="813">
                  <c:v>340</c:v>
                </c:pt>
                <c:pt idx="814">
                  <c:v>340</c:v>
                </c:pt>
                <c:pt idx="815">
                  <c:v>340</c:v>
                </c:pt>
                <c:pt idx="816">
                  <c:v>340</c:v>
                </c:pt>
                <c:pt idx="817">
                  <c:v>340</c:v>
                </c:pt>
                <c:pt idx="818">
                  <c:v>340</c:v>
                </c:pt>
                <c:pt idx="819">
                  <c:v>340</c:v>
                </c:pt>
                <c:pt idx="820">
                  <c:v>340</c:v>
                </c:pt>
                <c:pt idx="821">
                  <c:v>340</c:v>
                </c:pt>
                <c:pt idx="822">
                  <c:v>340</c:v>
                </c:pt>
                <c:pt idx="823">
                  <c:v>340</c:v>
                </c:pt>
                <c:pt idx="824">
                  <c:v>340</c:v>
                </c:pt>
                <c:pt idx="825">
                  <c:v>340</c:v>
                </c:pt>
                <c:pt idx="826">
                  <c:v>340</c:v>
                </c:pt>
                <c:pt idx="827">
                  <c:v>340</c:v>
                </c:pt>
                <c:pt idx="828">
                  <c:v>340</c:v>
                </c:pt>
                <c:pt idx="829">
                  <c:v>340</c:v>
                </c:pt>
                <c:pt idx="830">
                  <c:v>340</c:v>
                </c:pt>
                <c:pt idx="831">
                  <c:v>340</c:v>
                </c:pt>
                <c:pt idx="832">
                  <c:v>340</c:v>
                </c:pt>
                <c:pt idx="833">
                  <c:v>340</c:v>
                </c:pt>
                <c:pt idx="834">
                  <c:v>340</c:v>
                </c:pt>
                <c:pt idx="835">
                  <c:v>340</c:v>
                </c:pt>
                <c:pt idx="836">
                  <c:v>340</c:v>
                </c:pt>
                <c:pt idx="837">
                  <c:v>340</c:v>
                </c:pt>
                <c:pt idx="838">
                  <c:v>340</c:v>
                </c:pt>
                <c:pt idx="839">
                  <c:v>340</c:v>
                </c:pt>
                <c:pt idx="840">
                  <c:v>340</c:v>
                </c:pt>
                <c:pt idx="841">
                  <c:v>340</c:v>
                </c:pt>
                <c:pt idx="842">
                  <c:v>340</c:v>
                </c:pt>
                <c:pt idx="843">
                  <c:v>340</c:v>
                </c:pt>
                <c:pt idx="844">
                  <c:v>340</c:v>
                </c:pt>
                <c:pt idx="845">
                  <c:v>340</c:v>
                </c:pt>
                <c:pt idx="846">
                  <c:v>340</c:v>
                </c:pt>
                <c:pt idx="847">
                  <c:v>340</c:v>
                </c:pt>
                <c:pt idx="848">
                  <c:v>340</c:v>
                </c:pt>
                <c:pt idx="849">
                  <c:v>340</c:v>
                </c:pt>
                <c:pt idx="850">
                  <c:v>340</c:v>
                </c:pt>
                <c:pt idx="851">
                  <c:v>340</c:v>
                </c:pt>
                <c:pt idx="852">
                  <c:v>340</c:v>
                </c:pt>
                <c:pt idx="853">
                  <c:v>340</c:v>
                </c:pt>
                <c:pt idx="854">
                  <c:v>340</c:v>
                </c:pt>
                <c:pt idx="855">
                  <c:v>340</c:v>
                </c:pt>
                <c:pt idx="856">
                  <c:v>340</c:v>
                </c:pt>
                <c:pt idx="857">
                  <c:v>340</c:v>
                </c:pt>
                <c:pt idx="858">
                  <c:v>340</c:v>
                </c:pt>
                <c:pt idx="859">
                  <c:v>340</c:v>
                </c:pt>
                <c:pt idx="860">
                  <c:v>340</c:v>
                </c:pt>
                <c:pt idx="861">
                  <c:v>340</c:v>
                </c:pt>
                <c:pt idx="862">
                  <c:v>340</c:v>
                </c:pt>
                <c:pt idx="863">
                  <c:v>340</c:v>
                </c:pt>
                <c:pt idx="864">
                  <c:v>340</c:v>
                </c:pt>
                <c:pt idx="865">
                  <c:v>340</c:v>
                </c:pt>
                <c:pt idx="866">
                  <c:v>340</c:v>
                </c:pt>
                <c:pt idx="867">
                  <c:v>340</c:v>
                </c:pt>
                <c:pt idx="868">
                  <c:v>340</c:v>
                </c:pt>
                <c:pt idx="869">
                  <c:v>340</c:v>
                </c:pt>
                <c:pt idx="870">
                  <c:v>340</c:v>
                </c:pt>
                <c:pt idx="871">
                  <c:v>340</c:v>
                </c:pt>
                <c:pt idx="872">
                  <c:v>340</c:v>
                </c:pt>
                <c:pt idx="873">
                  <c:v>340</c:v>
                </c:pt>
                <c:pt idx="874">
                  <c:v>340</c:v>
                </c:pt>
                <c:pt idx="875">
                  <c:v>340</c:v>
                </c:pt>
                <c:pt idx="876">
                  <c:v>340</c:v>
                </c:pt>
                <c:pt idx="877">
                  <c:v>340</c:v>
                </c:pt>
                <c:pt idx="878">
                  <c:v>340</c:v>
                </c:pt>
                <c:pt idx="879">
                  <c:v>340</c:v>
                </c:pt>
                <c:pt idx="880">
                  <c:v>340</c:v>
                </c:pt>
                <c:pt idx="881">
                  <c:v>340</c:v>
                </c:pt>
                <c:pt idx="882">
                  <c:v>340</c:v>
                </c:pt>
                <c:pt idx="883">
                  <c:v>340</c:v>
                </c:pt>
                <c:pt idx="884">
                  <c:v>340</c:v>
                </c:pt>
                <c:pt idx="885">
                  <c:v>340</c:v>
                </c:pt>
                <c:pt idx="886">
                  <c:v>340</c:v>
                </c:pt>
                <c:pt idx="887">
                  <c:v>340</c:v>
                </c:pt>
                <c:pt idx="888">
                  <c:v>340</c:v>
                </c:pt>
                <c:pt idx="889">
                  <c:v>340</c:v>
                </c:pt>
                <c:pt idx="890">
                  <c:v>340</c:v>
                </c:pt>
                <c:pt idx="891">
                  <c:v>340</c:v>
                </c:pt>
                <c:pt idx="892">
                  <c:v>340</c:v>
                </c:pt>
                <c:pt idx="893">
                  <c:v>340</c:v>
                </c:pt>
                <c:pt idx="894">
                  <c:v>340</c:v>
                </c:pt>
                <c:pt idx="895">
                  <c:v>340</c:v>
                </c:pt>
                <c:pt idx="896">
                  <c:v>340</c:v>
                </c:pt>
                <c:pt idx="897">
                  <c:v>340</c:v>
                </c:pt>
                <c:pt idx="898">
                  <c:v>340</c:v>
                </c:pt>
                <c:pt idx="899">
                  <c:v>340</c:v>
                </c:pt>
                <c:pt idx="900">
                  <c:v>340</c:v>
                </c:pt>
                <c:pt idx="901">
                  <c:v>340</c:v>
                </c:pt>
                <c:pt idx="902">
                  <c:v>340</c:v>
                </c:pt>
                <c:pt idx="903">
                  <c:v>340</c:v>
                </c:pt>
                <c:pt idx="904">
                  <c:v>340</c:v>
                </c:pt>
                <c:pt idx="905">
                  <c:v>340</c:v>
                </c:pt>
                <c:pt idx="906">
                  <c:v>340</c:v>
                </c:pt>
                <c:pt idx="907">
                  <c:v>340</c:v>
                </c:pt>
                <c:pt idx="908">
                  <c:v>340</c:v>
                </c:pt>
                <c:pt idx="909">
                  <c:v>340</c:v>
                </c:pt>
                <c:pt idx="910">
                  <c:v>340</c:v>
                </c:pt>
                <c:pt idx="911">
                  <c:v>340</c:v>
                </c:pt>
                <c:pt idx="912">
                  <c:v>340</c:v>
                </c:pt>
                <c:pt idx="913">
                  <c:v>340</c:v>
                </c:pt>
                <c:pt idx="914">
                  <c:v>340</c:v>
                </c:pt>
                <c:pt idx="915">
                  <c:v>340</c:v>
                </c:pt>
                <c:pt idx="916">
                  <c:v>340</c:v>
                </c:pt>
                <c:pt idx="917">
                  <c:v>340</c:v>
                </c:pt>
                <c:pt idx="918">
                  <c:v>340</c:v>
                </c:pt>
                <c:pt idx="919">
                  <c:v>340</c:v>
                </c:pt>
                <c:pt idx="920">
                  <c:v>340</c:v>
                </c:pt>
                <c:pt idx="921">
                  <c:v>340</c:v>
                </c:pt>
                <c:pt idx="922">
                  <c:v>340</c:v>
                </c:pt>
                <c:pt idx="923">
                  <c:v>340</c:v>
                </c:pt>
                <c:pt idx="924">
                  <c:v>340</c:v>
                </c:pt>
                <c:pt idx="925">
                  <c:v>340</c:v>
                </c:pt>
                <c:pt idx="926">
                  <c:v>340</c:v>
                </c:pt>
                <c:pt idx="927">
                  <c:v>340</c:v>
                </c:pt>
                <c:pt idx="928">
                  <c:v>340</c:v>
                </c:pt>
                <c:pt idx="929">
                  <c:v>340</c:v>
                </c:pt>
                <c:pt idx="930">
                  <c:v>340</c:v>
                </c:pt>
                <c:pt idx="931">
                  <c:v>340</c:v>
                </c:pt>
                <c:pt idx="932">
                  <c:v>340</c:v>
                </c:pt>
                <c:pt idx="933">
                  <c:v>340</c:v>
                </c:pt>
                <c:pt idx="934">
                  <c:v>340</c:v>
                </c:pt>
                <c:pt idx="935">
                  <c:v>340</c:v>
                </c:pt>
                <c:pt idx="936">
                  <c:v>340</c:v>
                </c:pt>
                <c:pt idx="937">
                  <c:v>340</c:v>
                </c:pt>
                <c:pt idx="938">
                  <c:v>340</c:v>
                </c:pt>
                <c:pt idx="939">
                  <c:v>340</c:v>
                </c:pt>
                <c:pt idx="940">
                  <c:v>340</c:v>
                </c:pt>
                <c:pt idx="941">
                  <c:v>340</c:v>
                </c:pt>
                <c:pt idx="942">
                  <c:v>340</c:v>
                </c:pt>
                <c:pt idx="943">
                  <c:v>340</c:v>
                </c:pt>
                <c:pt idx="944">
                  <c:v>340</c:v>
                </c:pt>
                <c:pt idx="945">
                  <c:v>340</c:v>
                </c:pt>
                <c:pt idx="946">
                  <c:v>340</c:v>
                </c:pt>
                <c:pt idx="947">
                  <c:v>340</c:v>
                </c:pt>
                <c:pt idx="948">
                  <c:v>340</c:v>
                </c:pt>
                <c:pt idx="949">
                  <c:v>340</c:v>
                </c:pt>
                <c:pt idx="950">
                  <c:v>340</c:v>
                </c:pt>
                <c:pt idx="951">
                  <c:v>340</c:v>
                </c:pt>
                <c:pt idx="952">
                  <c:v>340</c:v>
                </c:pt>
                <c:pt idx="953">
                  <c:v>340</c:v>
                </c:pt>
                <c:pt idx="954">
                  <c:v>340</c:v>
                </c:pt>
                <c:pt idx="955">
                  <c:v>340</c:v>
                </c:pt>
                <c:pt idx="956">
                  <c:v>340</c:v>
                </c:pt>
                <c:pt idx="957">
                  <c:v>340</c:v>
                </c:pt>
                <c:pt idx="958">
                  <c:v>340</c:v>
                </c:pt>
                <c:pt idx="959">
                  <c:v>340</c:v>
                </c:pt>
                <c:pt idx="960">
                  <c:v>340</c:v>
                </c:pt>
                <c:pt idx="961">
                  <c:v>340</c:v>
                </c:pt>
                <c:pt idx="962">
                  <c:v>340</c:v>
                </c:pt>
                <c:pt idx="963">
                  <c:v>340</c:v>
                </c:pt>
                <c:pt idx="964">
                  <c:v>340</c:v>
                </c:pt>
                <c:pt idx="965">
                  <c:v>340</c:v>
                </c:pt>
                <c:pt idx="966">
                  <c:v>340</c:v>
                </c:pt>
                <c:pt idx="967">
                  <c:v>340</c:v>
                </c:pt>
                <c:pt idx="968">
                  <c:v>340</c:v>
                </c:pt>
                <c:pt idx="969">
                  <c:v>340</c:v>
                </c:pt>
                <c:pt idx="970">
                  <c:v>340</c:v>
                </c:pt>
                <c:pt idx="971">
                  <c:v>340</c:v>
                </c:pt>
                <c:pt idx="972">
                  <c:v>340</c:v>
                </c:pt>
                <c:pt idx="973">
                  <c:v>340</c:v>
                </c:pt>
                <c:pt idx="974">
                  <c:v>340</c:v>
                </c:pt>
                <c:pt idx="975">
                  <c:v>340</c:v>
                </c:pt>
                <c:pt idx="976">
                  <c:v>340</c:v>
                </c:pt>
                <c:pt idx="977">
                  <c:v>340</c:v>
                </c:pt>
                <c:pt idx="978">
                  <c:v>340</c:v>
                </c:pt>
                <c:pt idx="979">
                  <c:v>340</c:v>
                </c:pt>
                <c:pt idx="980">
                  <c:v>340</c:v>
                </c:pt>
                <c:pt idx="981">
                  <c:v>340</c:v>
                </c:pt>
                <c:pt idx="982">
                  <c:v>340</c:v>
                </c:pt>
                <c:pt idx="983">
                  <c:v>340</c:v>
                </c:pt>
                <c:pt idx="984">
                  <c:v>340</c:v>
                </c:pt>
                <c:pt idx="985">
                  <c:v>340</c:v>
                </c:pt>
                <c:pt idx="986">
                  <c:v>340</c:v>
                </c:pt>
                <c:pt idx="987">
                  <c:v>340</c:v>
                </c:pt>
                <c:pt idx="988">
                  <c:v>340</c:v>
                </c:pt>
                <c:pt idx="989">
                  <c:v>340</c:v>
                </c:pt>
                <c:pt idx="990">
                  <c:v>340</c:v>
                </c:pt>
                <c:pt idx="991">
                  <c:v>340</c:v>
                </c:pt>
                <c:pt idx="992">
                  <c:v>340</c:v>
                </c:pt>
                <c:pt idx="993">
                  <c:v>340</c:v>
                </c:pt>
                <c:pt idx="994">
                  <c:v>340</c:v>
                </c:pt>
                <c:pt idx="995">
                  <c:v>340</c:v>
                </c:pt>
                <c:pt idx="996">
                  <c:v>340</c:v>
                </c:pt>
                <c:pt idx="997">
                  <c:v>340</c:v>
                </c:pt>
                <c:pt idx="998">
                  <c:v>340</c:v>
                </c:pt>
                <c:pt idx="999">
                  <c:v>340</c:v>
                </c:pt>
                <c:pt idx="1000">
                  <c:v>340</c:v>
                </c:pt>
                <c:pt idx="1001">
                  <c:v>340</c:v>
                </c:pt>
                <c:pt idx="1002">
                  <c:v>340</c:v>
                </c:pt>
                <c:pt idx="1003">
                  <c:v>340</c:v>
                </c:pt>
                <c:pt idx="1004">
                  <c:v>340</c:v>
                </c:pt>
                <c:pt idx="1005">
                  <c:v>340</c:v>
                </c:pt>
                <c:pt idx="1006">
                  <c:v>340</c:v>
                </c:pt>
                <c:pt idx="1007">
                  <c:v>340</c:v>
                </c:pt>
                <c:pt idx="1008">
                  <c:v>340</c:v>
                </c:pt>
                <c:pt idx="1009">
                  <c:v>340</c:v>
                </c:pt>
                <c:pt idx="1010">
                  <c:v>340</c:v>
                </c:pt>
                <c:pt idx="1011">
                  <c:v>340</c:v>
                </c:pt>
                <c:pt idx="1012">
                  <c:v>340</c:v>
                </c:pt>
                <c:pt idx="1013">
                  <c:v>340</c:v>
                </c:pt>
                <c:pt idx="1014">
                  <c:v>340</c:v>
                </c:pt>
                <c:pt idx="1015">
                  <c:v>340</c:v>
                </c:pt>
                <c:pt idx="1016">
                  <c:v>340</c:v>
                </c:pt>
                <c:pt idx="1017">
                  <c:v>340</c:v>
                </c:pt>
                <c:pt idx="1018">
                  <c:v>340</c:v>
                </c:pt>
                <c:pt idx="1019">
                  <c:v>340</c:v>
                </c:pt>
                <c:pt idx="1020">
                  <c:v>340</c:v>
                </c:pt>
                <c:pt idx="1021">
                  <c:v>340</c:v>
                </c:pt>
                <c:pt idx="1022">
                  <c:v>340</c:v>
                </c:pt>
                <c:pt idx="1023">
                  <c:v>340</c:v>
                </c:pt>
                <c:pt idx="1024">
                  <c:v>340</c:v>
                </c:pt>
                <c:pt idx="1025">
                  <c:v>340</c:v>
                </c:pt>
                <c:pt idx="1026">
                  <c:v>340</c:v>
                </c:pt>
                <c:pt idx="1027">
                  <c:v>340</c:v>
                </c:pt>
                <c:pt idx="1028">
                  <c:v>340</c:v>
                </c:pt>
                <c:pt idx="1029">
                  <c:v>340</c:v>
                </c:pt>
                <c:pt idx="1030">
                  <c:v>340</c:v>
                </c:pt>
                <c:pt idx="1031">
                  <c:v>340</c:v>
                </c:pt>
                <c:pt idx="1032">
                  <c:v>340</c:v>
                </c:pt>
                <c:pt idx="1033">
                  <c:v>340</c:v>
                </c:pt>
                <c:pt idx="1034">
                  <c:v>340</c:v>
                </c:pt>
                <c:pt idx="1035">
                  <c:v>340</c:v>
                </c:pt>
                <c:pt idx="1036">
                  <c:v>340</c:v>
                </c:pt>
                <c:pt idx="1037">
                  <c:v>340</c:v>
                </c:pt>
                <c:pt idx="1038">
                  <c:v>340</c:v>
                </c:pt>
                <c:pt idx="1039">
                  <c:v>340</c:v>
                </c:pt>
                <c:pt idx="1040">
                  <c:v>340</c:v>
                </c:pt>
                <c:pt idx="1041">
                  <c:v>340</c:v>
                </c:pt>
                <c:pt idx="1042">
                  <c:v>340</c:v>
                </c:pt>
                <c:pt idx="1043">
                  <c:v>340</c:v>
                </c:pt>
                <c:pt idx="1044">
                  <c:v>340</c:v>
                </c:pt>
                <c:pt idx="1045">
                  <c:v>340</c:v>
                </c:pt>
                <c:pt idx="1046">
                  <c:v>340</c:v>
                </c:pt>
                <c:pt idx="1047">
                  <c:v>340</c:v>
                </c:pt>
                <c:pt idx="1048">
                  <c:v>340</c:v>
                </c:pt>
                <c:pt idx="1049">
                  <c:v>340</c:v>
                </c:pt>
                <c:pt idx="1050">
                  <c:v>340</c:v>
                </c:pt>
                <c:pt idx="1051">
                  <c:v>340</c:v>
                </c:pt>
                <c:pt idx="1052">
                  <c:v>340</c:v>
                </c:pt>
                <c:pt idx="1053">
                  <c:v>340</c:v>
                </c:pt>
                <c:pt idx="1054">
                  <c:v>340</c:v>
                </c:pt>
                <c:pt idx="1055">
                  <c:v>340</c:v>
                </c:pt>
                <c:pt idx="1056">
                  <c:v>340</c:v>
                </c:pt>
                <c:pt idx="1057">
                  <c:v>340</c:v>
                </c:pt>
                <c:pt idx="1058">
                  <c:v>340</c:v>
                </c:pt>
                <c:pt idx="1059">
                  <c:v>340</c:v>
                </c:pt>
                <c:pt idx="1060">
                  <c:v>340</c:v>
                </c:pt>
                <c:pt idx="1061">
                  <c:v>340</c:v>
                </c:pt>
                <c:pt idx="1062">
                  <c:v>340</c:v>
                </c:pt>
                <c:pt idx="1063">
                  <c:v>340</c:v>
                </c:pt>
                <c:pt idx="1064">
                  <c:v>340</c:v>
                </c:pt>
                <c:pt idx="1065">
                  <c:v>340</c:v>
                </c:pt>
                <c:pt idx="1066">
                  <c:v>340</c:v>
                </c:pt>
                <c:pt idx="1067">
                  <c:v>340</c:v>
                </c:pt>
                <c:pt idx="1068">
                  <c:v>340</c:v>
                </c:pt>
                <c:pt idx="1069">
                  <c:v>340</c:v>
                </c:pt>
                <c:pt idx="1070">
                  <c:v>340</c:v>
                </c:pt>
                <c:pt idx="1071">
                  <c:v>340</c:v>
                </c:pt>
                <c:pt idx="1072">
                  <c:v>340</c:v>
                </c:pt>
                <c:pt idx="1073">
                  <c:v>340</c:v>
                </c:pt>
                <c:pt idx="1074">
                  <c:v>340</c:v>
                </c:pt>
                <c:pt idx="1075">
                  <c:v>340</c:v>
                </c:pt>
                <c:pt idx="1076">
                  <c:v>340</c:v>
                </c:pt>
                <c:pt idx="1077">
                  <c:v>340</c:v>
                </c:pt>
                <c:pt idx="1078">
                  <c:v>340</c:v>
                </c:pt>
                <c:pt idx="1079">
                  <c:v>340</c:v>
                </c:pt>
                <c:pt idx="1080">
                  <c:v>340</c:v>
                </c:pt>
                <c:pt idx="1081">
                  <c:v>340</c:v>
                </c:pt>
                <c:pt idx="1082">
                  <c:v>340</c:v>
                </c:pt>
                <c:pt idx="1083">
                  <c:v>340</c:v>
                </c:pt>
                <c:pt idx="1084">
                  <c:v>340</c:v>
                </c:pt>
                <c:pt idx="1085">
                  <c:v>340</c:v>
                </c:pt>
                <c:pt idx="1086">
                  <c:v>340</c:v>
                </c:pt>
                <c:pt idx="1087">
                  <c:v>340</c:v>
                </c:pt>
                <c:pt idx="1088">
                  <c:v>340</c:v>
                </c:pt>
                <c:pt idx="1089">
                  <c:v>340</c:v>
                </c:pt>
                <c:pt idx="1090">
                  <c:v>340</c:v>
                </c:pt>
                <c:pt idx="1091">
                  <c:v>340</c:v>
                </c:pt>
                <c:pt idx="1092">
                  <c:v>340</c:v>
                </c:pt>
                <c:pt idx="1093">
                  <c:v>340</c:v>
                </c:pt>
                <c:pt idx="1094">
                  <c:v>340</c:v>
                </c:pt>
                <c:pt idx="1095">
                  <c:v>340</c:v>
                </c:pt>
                <c:pt idx="1096">
                  <c:v>340</c:v>
                </c:pt>
                <c:pt idx="1097">
                  <c:v>340</c:v>
                </c:pt>
                <c:pt idx="1098">
                  <c:v>340</c:v>
                </c:pt>
                <c:pt idx="1099">
                  <c:v>340</c:v>
                </c:pt>
                <c:pt idx="1100">
                  <c:v>340</c:v>
                </c:pt>
                <c:pt idx="1101">
                  <c:v>340</c:v>
                </c:pt>
                <c:pt idx="1102">
                  <c:v>340</c:v>
                </c:pt>
                <c:pt idx="1103">
                  <c:v>340</c:v>
                </c:pt>
                <c:pt idx="1104">
                  <c:v>340</c:v>
                </c:pt>
                <c:pt idx="1105">
                  <c:v>340</c:v>
                </c:pt>
                <c:pt idx="1106">
                  <c:v>340</c:v>
                </c:pt>
                <c:pt idx="1107">
                  <c:v>340</c:v>
                </c:pt>
                <c:pt idx="1108">
                  <c:v>340</c:v>
                </c:pt>
                <c:pt idx="1109">
                  <c:v>340</c:v>
                </c:pt>
                <c:pt idx="1110">
                  <c:v>340</c:v>
                </c:pt>
                <c:pt idx="1111">
                  <c:v>340</c:v>
                </c:pt>
                <c:pt idx="1112">
                  <c:v>340</c:v>
                </c:pt>
                <c:pt idx="1113">
                  <c:v>340</c:v>
                </c:pt>
                <c:pt idx="1114">
                  <c:v>340</c:v>
                </c:pt>
                <c:pt idx="1115">
                  <c:v>340</c:v>
                </c:pt>
                <c:pt idx="1116">
                  <c:v>340</c:v>
                </c:pt>
                <c:pt idx="1117">
                  <c:v>340</c:v>
                </c:pt>
                <c:pt idx="1118">
                  <c:v>340</c:v>
                </c:pt>
                <c:pt idx="1119">
                  <c:v>340</c:v>
                </c:pt>
                <c:pt idx="1120">
                  <c:v>340</c:v>
                </c:pt>
                <c:pt idx="1121">
                  <c:v>340</c:v>
                </c:pt>
                <c:pt idx="1122">
                  <c:v>340</c:v>
                </c:pt>
                <c:pt idx="1123">
                  <c:v>340</c:v>
                </c:pt>
                <c:pt idx="1124">
                  <c:v>340</c:v>
                </c:pt>
                <c:pt idx="1125">
                  <c:v>340</c:v>
                </c:pt>
                <c:pt idx="1126">
                  <c:v>340</c:v>
                </c:pt>
                <c:pt idx="1127">
                  <c:v>340</c:v>
                </c:pt>
                <c:pt idx="1128">
                  <c:v>340</c:v>
                </c:pt>
                <c:pt idx="1129">
                  <c:v>340</c:v>
                </c:pt>
                <c:pt idx="1130">
                  <c:v>340</c:v>
                </c:pt>
                <c:pt idx="1131">
                  <c:v>340</c:v>
                </c:pt>
                <c:pt idx="1132">
                  <c:v>340</c:v>
                </c:pt>
                <c:pt idx="1133">
                  <c:v>340</c:v>
                </c:pt>
                <c:pt idx="1134">
                  <c:v>340</c:v>
                </c:pt>
                <c:pt idx="1135">
                  <c:v>340</c:v>
                </c:pt>
                <c:pt idx="1136">
                  <c:v>340</c:v>
                </c:pt>
                <c:pt idx="1137">
                  <c:v>340</c:v>
                </c:pt>
                <c:pt idx="1138">
                  <c:v>340</c:v>
                </c:pt>
                <c:pt idx="1139">
                  <c:v>340</c:v>
                </c:pt>
                <c:pt idx="1140">
                  <c:v>340</c:v>
                </c:pt>
                <c:pt idx="1141">
                  <c:v>340</c:v>
                </c:pt>
                <c:pt idx="1142">
                  <c:v>340</c:v>
                </c:pt>
                <c:pt idx="1143">
                  <c:v>340</c:v>
                </c:pt>
                <c:pt idx="1144">
                  <c:v>340</c:v>
                </c:pt>
                <c:pt idx="1145">
                  <c:v>340</c:v>
                </c:pt>
                <c:pt idx="1146">
                  <c:v>340</c:v>
                </c:pt>
                <c:pt idx="1147">
                  <c:v>340</c:v>
                </c:pt>
                <c:pt idx="1148">
                  <c:v>340</c:v>
                </c:pt>
                <c:pt idx="1149">
                  <c:v>340</c:v>
                </c:pt>
                <c:pt idx="1150">
                  <c:v>340</c:v>
                </c:pt>
                <c:pt idx="1151">
                  <c:v>340</c:v>
                </c:pt>
                <c:pt idx="1152">
                  <c:v>340</c:v>
                </c:pt>
                <c:pt idx="1153">
                  <c:v>340</c:v>
                </c:pt>
                <c:pt idx="1154">
                  <c:v>340</c:v>
                </c:pt>
                <c:pt idx="1155">
                  <c:v>340</c:v>
                </c:pt>
                <c:pt idx="1156">
                  <c:v>340</c:v>
                </c:pt>
                <c:pt idx="1157">
                  <c:v>340</c:v>
                </c:pt>
                <c:pt idx="1158">
                  <c:v>340</c:v>
                </c:pt>
                <c:pt idx="1159">
                  <c:v>340</c:v>
                </c:pt>
                <c:pt idx="1160">
                  <c:v>340</c:v>
                </c:pt>
                <c:pt idx="1161">
                  <c:v>340</c:v>
                </c:pt>
                <c:pt idx="1162">
                  <c:v>340</c:v>
                </c:pt>
                <c:pt idx="1163">
                  <c:v>340</c:v>
                </c:pt>
                <c:pt idx="1164">
                  <c:v>340</c:v>
                </c:pt>
                <c:pt idx="1165">
                  <c:v>340</c:v>
                </c:pt>
                <c:pt idx="1166">
                  <c:v>340</c:v>
                </c:pt>
                <c:pt idx="1167">
                  <c:v>340</c:v>
                </c:pt>
                <c:pt idx="1168">
                  <c:v>340</c:v>
                </c:pt>
                <c:pt idx="1169">
                  <c:v>340</c:v>
                </c:pt>
                <c:pt idx="1170">
                  <c:v>340</c:v>
                </c:pt>
                <c:pt idx="1171">
                  <c:v>340</c:v>
                </c:pt>
                <c:pt idx="1172">
                  <c:v>340</c:v>
                </c:pt>
                <c:pt idx="1173">
                  <c:v>340</c:v>
                </c:pt>
                <c:pt idx="1174">
                  <c:v>340</c:v>
                </c:pt>
                <c:pt idx="1175">
                  <c:v>340</c:v>
                </c:pt>
                <c:pt idx="1176">
                  <c:v>340</c:v>
                </c:pt>
                <c:pt idx="1177">
                  <c:v>340</c:v>
                </c:pt>
                <c:pt idx="1178">
                  <c:v>340</c:v>
                </c:pt>
                <c:pt idx="1179">
                  <c:v>340</c:v>
                </c:pt>
                <c:pt idx="1180">
                  <c:v>340</c:v>
                </c:pt>
                <c:pt idx="1181">
                  <c:v>340</c:v>
                </c:pt>
                <c:pt idx="1182">
                  <c:v>340</c:v>
                </c:pt>
                <c:pt idx="1183">
                  <c:v>340</c:v>
                </c:pt>
                <c:pt idx="1184">
                  <c:v>340</c:v>
                </c:pt>
                <c:pt idx="1185">
                  <c:v>340</c:v>
                </c:pt>
                <c:pt idx="1186">
                  <c:v>340</c:v>
                </c:pt>
                <c:pt idx="1187">
                  <c:v>340</c:v>
                </c:pt>
                <c:pt idx="1188">
                  <c:v>340</c:v>
                </c:pt>
                <c:pt idx="1189">
                  <c:v>340</c:v>
                </c:pt>
                <c:pt idx="1190">
                  <c:v>340</c:v>
                </c:pt>
                <c:pt idx="1191">
                  <c:v>340</c:v>
                </c:pt>
                <c:pt idx="1192">
                  <c:v>340</c:v>
                </c:pt>
                <c:pt idx="1193">
                  <c:v>340</c:v>
                </c:pt>
                <c:pt idx="1194">
                  <c:v>340</c:v>
                </c:pt>
                <c:pt idx="1195">
                  <c:v>340</c:v>
                </c:pt>
                <c:pt idx="1196">
                  <c:v>340</c:v>
                </c:pt>
                <c:pt idx="1197">
                  <c:v>340</c:v>
                </c:pt>
                <c:pt idx="1198">
                  <c:v>340</c:v>
                </c:pt>
                <c:pt idx="1199">
                  <c:v>340</c:v>
                </c:pt>
                <c:pt idx="1200">
                  <c:v>340</c:v>
                </c:pt>
                <c:pt idx="1201">
                  <c:v>340</c:v>
                </c:pt>
                <c:pt idx="1202">
                  <c:v>340</c:v>
                </c:pt>
                <c:pt idx="1203">
                  <c:v>340</c:v>
                </c:pt>
                <c:pt idx="1204">
                  <c:v>340</c:v>
                </c:pt>
                <c:pt idx="1205">
                  <c:v>340</c:v>
                </c:pt>
                <c:pt idx="1206">
                  <c:v>340</c:v>
                </c:pt>
                <c:pt idx="1207">
                  <c:v>340</c:v>
                </c:pt>
                <c:pt idx="1208">
                  <c:v>340</c:v>
                </c:pt>
                <c:pt idx="1209">
                  <c:v>340</c:v>
                </c:pt>
                <c:pt idx="1210">
                  <c:v>340</c:v>
                </c:pt>
                <c:pt idx="1211">
                  <c:v>340</c:v>
                </c:pt>
                <c:pt idx="1212">
                  <c:v>340</c:v>
                </c:pt>
                <c:pt idx="1213">
                  <c:v>340</c:v>
                </c:pt>
                <c:pt idx="1214">
                  <c:v>340</c:v>
                </c:pt>
                <c:pt idx="1215">
                  <c:v>340</c:v>
                </c:pt>
                <c:pt idx="1216">
                  <c:v>340</c:v>
                </c:pt>
                <c:pt idx="1217">
                  <c:v>340</c:v>
                </c:pt>
                <c:pt idx="1218">
                  <c:v>340</c:v>
                </c:pt>
                <c:pt idx="1219">
                  <c:v>340</c:v>
                </c:pt>
                <c:pt idx="1220">
                  <c:v>340</c:v>
                </c:pt>
                <c:pt idx="1221">
                  <c:v>340</c:v>
                </c:pt>
                <c:pt idx="1222">
                  <c:v>340</c:v>
                </c:pt>
                <c:pt idx="1223">
                  <c:v>340</c:v>
                </c:pt>
                <c:pt idx="1224">
                  <c:v>340</c:v>
                </c:pt>
                <c:pt idx="1225">
                  <c:v>340</c:v>
                </c:pt>
                <c:pt idx="1226">
                  <c:v>340</c:v>
                </c:pt>
                <c:pt idx="1227">
                  <c:v>340</c:v>
                </c:pt>
                <c:pt idx="1228">
                  <c:v>340</c:v>
                </c:pt>
                <c:pt idx="1229">
                  <c:v>340</c:v>
                </c:pt>
                <c:pt idx="1230">
                  <c:v>340</c:v>
                </c:pt>
                <c:pt idx="1231">
                  <c:v>340</c:v>
                </c:pt>
                <c:pt idx="1232">
                  <c:v>340</c:v>
                </c:pt>
                <c:pt idx="1233">
                  <c:v>340</c:v>
                </c:pt>
                <c:pt idx="1234">
                  <c:v>340</c:v>
                </c:pt>
                <c:pt idx="1235">
                  <c:v>340</c:v>
                </c:pt>
                <c:pt idx="1236">
                  <c:v>340</c:v>
                </c:pt>
                <c:pt idx="1237">
                  <c:v>340</c:v>
                </c:pt>
                <c:pt idx="1238">
                  <c:v>340</c:v>
                </c:pt>
                <c:pt idx="1239">
                  <c:v>340</c:v>
                </c:pt>
                <c:pt idx="1240">
                  <c:v>340</c:v>
                </c:pt>
                <c:pt idx="1241">
                  <c:v>340</c:v>
                </c:pt>
                <c:pt idx="1242">
                  <c:v>340</c:v>
                </c:pt>
                <c:pt idx="1243">
                  <c:v>340</c:v>
                </c:pt>
                <c:pt idx="1244">
                  <c:v>340</c:v>
                </c:pt>
                <c:pt idx="1245">
                  <c:v>340</c:v>
                </c:pt>
                <c:pt idx="1246">
                  <c:v>340</c:v>
                </c:pt>
                <c:pt idx="1247">
                  <c:v>340</c:v>
                </c:pt>
                <c:pt idx="1248">
                  <c:v>340</c:v>
                </c:pt>
                <c:pt idx="1249">
                  <c:v>340</c:v>
                </c:pt>
                <c:pt idx="1250">
                  <c:v>340</c:v>
                </c:pt>
                <c:pt idx="1251">
                  <c:v>340</c:v>
                </c:pt>
                <c:pt idx="1252">
                  <c:v>340</c:v>
                </c:pt>
                <c:pt idx="1253">
                  <c:v>340</c:v>
                </c:pt>
                <c:pt idx="1254">
                  <c:v>340</c:v>
                </c:pt>
                <c:pt idx="1255">
                  <c:v>340</c:v>
                </c:pt>
                <c:pt idx="1256">
                  <c:v>340</c:v>
                </c:pt>
                <c:pt idx="1257">
                  <c:v>340</c:v>
                </c:pt>
                <c:pt idx="1258">
                  <c:v>340</c:v>
                </c:pt>
                <c:pt idx="1259">
                  <c:v>340</c:v>
                </c:pt>
                <c:pt idx="1260">
                  <c:v>340</c:v>
                </c:pt>
                <c:pt idx="1261">
                  <c:v>340</c:v>
                </c:pt>
                <c:pt idx="1262">
                  <c:v>340</c:v>
                </c:pt>
                <c:pt idx="1263">
                  <c:v>340</c:v>
                </c:pt>
                <c:pt idx="1264">
                  <c:v>340</c:v>
                </c:pt>
                <c:pt idx="1265">
                  <c:v>340</c:v>
                </c:pt>
                <c:pt idx="1266">
                  <c:v>340</c:v>
                </c:pt>
                <c:pt idx="1267">
                  <c:v>340</c:v>
                </c:pt>
                <c:pt idx="1268">
                  <c:v>340</c:v>
                </c:pt>
                <c:pt idx="1269">
                  <c:v>340</c:v>
                </c:pt>
                <c:pt idx="1270">
                  <c:v>340</c:v>
                </c:pt>
                <c:pt idx="1271">
                  <c:v>340</c:v>
                </c:pt>
                <c:pt idx="1272">
                  <c:v>340</c:v>
                </c:pt>
                <c:pt idx="1273">
                  <c:v>340</c:v>
                </c:pt>
                <c:pt idx="1274">
                  <c:v>340</c:v>
                </c:pt>
                <c:pt idx="1275">
                  <c:v>340</c:v>
                </c:pt>
                <c:pt idx="1276">
                  <c:v>340</c:v>
                </c:pt>
                <c:pt idx="1277">
                  <c:v>340</c:v>
                </c:pt>
                <c:pt idx="1278">
                  <c:v>340</c:v>
                </c:pt>
                <c:pt idx="1279">
                  <c:v>340</c:v>
                </c:pt>
                <c:pt idx="1280">
                  <c:v>340</c:v>
                </c:pt>
                <c:pt idx="1281">
                  <c:v>340</c:v>
                </c:pt>
                <c:pt idx="1282">
                  <c:v>340</c:v>
                </c:pt>
                <c:pt idx="1283">
                  <c:v>340</c:v>
                </c:pt>
                <c:pt idx="1284">
                  <c:v>340</c:v>
                </c:pt>
                <c:pt idx="1285">
                  <c:v>340</c:v>
                </c:pt>
                <c:pt idx="1286">
                  <c:v>340</c:v>
                </c:pt>
                <c:pt idx="1287">
                  <c:v>340</c:v>
                </c:pt>
                <c:pt idx="1288">
                  <c:v>340</c:v>
                </c:pt>
                <c:pt idx="1289">
                  <c:v>340</c:v>
                </c:pt>
                <c:pt idx="1290">
                  <c:v>340</c:v>
                </c:pt>
                <c:pt idx="1291">
                  <c:v>340</c:v>
                </c:pt>
                <c:pt idx="1292">
                  <c:v>340</c:v>
                </c:pt>
                <c:pt idx="1293">
                  <c:v>340</c:v>
                </c:pt>
                <c:pt idx="1294">
                  <c:v>340</c:v>
                </c:pt>
                <c:pt idx="1295">
                  <c:v>340</c:v>
                </c:pt>
                <c:pt idx="1296">
                  <c:v>340</c:v>
                </c:pt>
                <c:pt idx="1297">
                  <c:v>340</c:v>
                </c:pt>
                <c:pt idx="1298">
                  <c:v>340</c:v>
                </c:pt>
                <c:pt idx="1299">
                  <c:v>340</c:v>
                </c:pt>
                <c:pt idx="1300">
                  <c:v>340</c:v>
                </c:pt>
                <c:pt idx="1301">
                  <c:v>340</c:v>
                </c:pt>
                <c:pt idx="1302">
                  <c:v>340</c:v>
                </c:pt>
                <c:pt idx="1303">
                  <c:v>340</c:v>
                </c:pt>
                <c:pt idx="1304">
                  <c:v>340</c:v>
                </c:pt>
                <c:pt idx="1305">
                  <c:v>340</c:v>
                </c:pt>
                <c:pt idx="1306">
                  <c:v>340</c:v>
                </c:pt>
                <c:pt idx="1307">
                  <c:v>340</c:v>
                </c:pt>
                <c:pt idx="1308">
                  <c:v>340</c:v>
                </c:pt>
                <c:pt idx="1309">
                  <c:v>340</c:v>
                </c:pt>
                <c:pt idx="1310">
                  <c:v>340</c:v>
                </c:pt>
                <c:pt idx="1311">
                  <c:v>340</c:v>
                </c:pt>
                <c:pt idx="1312">
                  <c:v>340</c:v>
                </c:pt>
                <c:pt idx="1313">
                  <c:v>340</c:v>
                </c:pt>
                <c:pt idx="1314">
                  <c:v>340</c:v>
                </c:pt>
                <c:pt idx="1315">
                  <c:v>340</c:v>
                </c:pt>
                <c:pt idx="1316">
                  <c:v>340</c:v>
                </c:pt>
                <c:pt idx="1317">
                  <c:v>340</c:v>
                </c:pt>
                <c:pt idx="1318">
                  <c:v>340</c:v>
                </c:pt>
                <c:pt idx="1319">
                  <c:v>340</c:v>
                </c:pt>
                <c:pt idx="1320">
                  <c:v>340</c:v>
                </c:pt>
                <c:pt idx="1321">
                  <c:v>340</c:v>
                </c:pt>
                <c:pt idx="1322">
                  <c:v>340</c:v>
                </c:pt>
                <c:pt idx="1323">
                  <c:v>340</c:v>
                </c:pt>
                <c:pt idx="1324">
                  <c:v>340</c:v>
                </c:pt>
                <c:pt idx="1325">
                  <c:v>340</c:v>
                </c:pt>
                <c:pt idx="1326">
                  <c:v>340</c:v>
                </c:pt>
                <c:pt idx="1327">
                  <c:v>340</c:v>
                </c:pt>
                <c:pt idx="1328">
                  <c:v>340</c:v>
                </c:pt>
                <c:pt idx="1329">
                  <c:v>340</c:v>
                </c:pt>
                <c:pt idx="1330">
                  <c:v>340</c:v>
                </c:pt>
                <c:pt idx="1331">
                  <c:v>340</c:v>
                </c:pt>
                <c:pt idx="1332">
                  <c:v>340</c:v>
                </c:pt>
                <c:pt idx="1333">
                  <c:v>340</c:v>
                </c:pt>
                <c:pt idx="1334">
                  <c:v>340</c:v>
                </c:pt>
                <c:pt idx="1335">
                  <c:v>340</c:v>
                </c:pt>
                <c:pt idx="1336">
                  <c:v>340</c:v>
                </c:pt>
                <c:pt idx="1337">
                  <c:v>340</c:v>
                </c:pt>
                <c:pt idx="1338">
                  <c:v>340</c:v>
                </c:pt>
                <c:pt idx="1339">
                  <c:v>340</c:v>
                </c:pt>
                <c:pt idx="1340">
                  <c:v>340</c:v>
                </c:pt>
                <c:pt idx="1341">
                  <c:v>340</c:v>
                </c:pt>
                <c:pt idx="1342">
                  <c:v>340</c:v>
                </c:pt>
                <c:pt idx="1343">
                  <c:v>340</c:v>
                </c:pt>
                <c:pt idx="1344">
                  <c:v>340</c:v>
                </c:pt>
                <c:pt idx="1345">
                  <c:v>340</c:v>
                </c:pt>
                <c:pt idx="1346">
                  <c:v>340</c:v>
                </c:pt>
                <c:pt idx="1347">
                  <c:v>340</c:v>
                </c:pt>
                <c:pt idx="1348">
                  <c:v>340</c:v>
                </c:pt>
                <c:pt idx="1349">
                  <c:v>340</c:v>
                </c:pt>
                <c:pt idx="1350">
                  <c:v>340</c:v>
                </c:pt>
                <c:pt idx="1351">
                  <c:v>340</c:v>
                </c:pt>
                <c:pt idx="1352">
                  <c:v>340</c:v>
                </c:pt>
                <c:pt idx="1353">
                  <c:v>340</c:v>
                </c:pt>
                <c:pt idx="1354">
                  <c:v>340</c:v>
                </c:pt>
                <c:pt idx="1355">
                  <c:v>340</c:v>
                </c:pt>
                <c:pt idx="1356">
                  <c:v>340</c:v>
                </c:pt>
                <c:pt idx="1357">
                  <c:v>340</c:v>
                </c:pt>
                <c:pt idx="1358">
                  <c:v>340</c:v>
                </c:pt>
                <c:pt idx="1359">
                  <c:v>340</c:v>
                </c:pt>
                <c:pt idx="1360">
                  <c:v>340</c:v>
                </c:pt>
                <c:pt idx="1361">
                  <c:v>340</c:v>
                </c:pt>
                <c:pt idx="1362">
                  <c:v>340</c:v>
                </c:pt>
                <c:pt idx="1363">
                  <c:v>340</c:v>
                </c:pt>
                <c:pt idx="1364">
                  <c:v>340</c:v>
                </c:pt>
                <c:pt idx="1365">
                  <c:v>340</c:v>
                </c:pt>
                <c:pt idx="1366">
                  <c:v>340</c:v>
                </c:pt>
                <c:pt idx="1367">
                  <c:v>340</c:v>
                </c:pt>
                <c:pt idx="1368">
                  <c:v>340</c:v>
                </c:pt>
                <c:pt idx="1369">
                  <c:v>340</c:v>
                </c:pt>
                <c:pt idx="1370">
                  <c:v>340</c:v>
                </c:pt>
                <c:pt idx="1371">
                  <c:v>340</c:v>
                </c:pt>
                <c:pt idx="1372">
                  <c:v>340</c:v>
                </c:pt>
                <c:pt idx="1373">
                  <c:v>340</c:v>
                </c:pt>
                <c:pt idx="1374">
                  <c:v>340</c:v>
                </c:pt>
                <c:pt idx="1375">
                  <c:v>340</c:v>
                </c:pt>
                <c:pt idx="1376">
                  <c:v>340</c:v>
                </c:pt>
                <c:pt idx="1377">
                  <c:v>340</c:v>
                </c:pt>
                <c:pt idx="1378">
                  <c:v>340</c:v>
                </c:pt>
                <c:pt idx="1379">
                  <c:v>340</c:v>
                </c:pt>
                <c:pt idx="1380">
                  <c:v>340</c:v>
                </c:pt>
                <c:pt idx="1381">
                  <c:v>340</c:v>
                </c:pt>
                <c:pt idx="1382">
                  <c:v>340</c:v>
                </c:pt>
                <c:pt idx="1383">
                  <c:v>340</c:v>
                </c:pt>
                <c:pt idx="1384">
                  <c:v>340</c:v>
                </c:pt>
                <c:pt idx="1385">
                  <c:v>340</c:v>
                </c:pt>
                <c:pt idx="1386">
                  <c:v>340</c:v>
                </c:pt>
                <c:pt idx="1387">
                  <c:v>340</c:v>
                </c:pt>
                <c:pt idx="1388">
                  <c:v>340</c:v>
                </c:pt>
                <c:pt idx="1389">
                  <c:v>340</c:v>
                </c:pt>
                <c:pt idx="1390">
                  <c:v>340</c:v>
                </c:pt>
                <c:pt idx="1391">
                  <c:v>340</c:v>
                </c:pt>
                <c:pt idx="1392">
                  <c:v>340</c:v>
                </c:pt>
                <c:pt idx="1393">
                  <c:v>340</c:v>
                </c:pt>
                <c:pt idx="1394">
                  <c:v>340</c:v>
                </c:pt>
                <c:pt idx="1395">
                  <c:v>340</c:v>
                </c:pt>
                <c:pt idx="1396">
                  <c:v>340</c:v>
                </c:pt>
                <c:pt idx="1397">
                  <c:v>340</c:v>
                </c:pt>
                <c:pt idx="1398">
                  <c:v>340</c:v>
                </c:pt>
                <c:pt idx="1399">
                  <c:v>340</c:v>
                </c:pt>
                <c:pt idx="1400">
                  <c:v>340</c:v>
                </c:pt>
                <c:pt idx="1401">
                  <c:v>340</c:v>
                </c:pt>
                <c:pt idx="1402">
                  <c:v>340</c:v>
                </c:pt>
                <c:pt idx="1403">
                  <c:v>340</c:v>
                </c:pt>
                <c:pt idx="1404">
                  <c:v>340</c:v>
                </c:pt>
                <c:pt idx="1405">
                  <c:v>340</c:v>
                </c:pt>
                <c:pt idx="1406">
                  <c:v>340</c:v>
                </c:pt>
                <c:pt idx="1407">
                  <c:v>340</c:v>
                </c:pt>
                <c:pt idx="1408">
                  <c:v>340</c:v>
                </c:pt>
                <c:pt idx="1409">
                  <c:v>340</c:v>
                </c:pt>
                <c:pt idx="1410">
                  <c:v>340</c:v>
                </c:pt>
                <c:pt idx="1411">
                  <c:v>340</c:v>
                </c:pt>
                <c:pt idx="1412">
                  <c:v>340</c:v>
                </c:pt>
                <c:pt idx="1413">
                  <c:v>340</c:v>
                </c:pt>
                <c:pt idx="1414">
                  <c:v>340</c:v>
                </c:pt>
                <c:pt idx="1415">
                  <c:v>340</c:v>
                </c:pt>
                <c:pt idx="1416">
                  <c:v>340</c:v>
                </c:pt>
                <c:pt idx="1417">
                  <c:v>340</c:v>
                </c:pt>
                <c:pt idx="1418">
                  <c:v>340</c:v>
                </c:pt>
                <c:pt idx="1419">
                  <c:v>340</c:v>
                </c:pt>
                <c:pt idx="1420">
                  <c:v>340</c:v>
                </c:pt>
                <c:pt idx="1421">
                  <c:v>340</c:v>
                </c:pt>
                <c:pt idx="1422">
                  <c:v>340</c:v>
                </c:pt>
                <c:pt idx="1423">
                  <c:v>340</c:v>
                </c:pt>
                <c:pt idx="1424">
                  <c:v>340</c:v>
                </c:pt>
                <c:pt idx="1425">
                  <c:v>340</c:v>
                </c:pt>
                <c:pt idx="1426">
                  <c:v>340</c:v>
                </c:pt>
                <c:pt idx="1427">
                  <c:v>340</c:v>
                </c:pt>
                <c:pt idx="1428">
                  <c:v>340</c:v>
                </c:pt>
                <c:pt idx="1429">
                  <c:v>340</c:v>
                </c:pt>
                <c:pt idx="1430">
                  <c:v>340</c:v>
                </c:pt>
                <c:pt idx="1431">
                  <c:v>340</c:v>
                </c:pt>
                <c:pt idx="1432">
                  <c:v>340</c:v>
                </c:pt>
                <c:pt idx="1433">
                  <c:v>340</c:v>
                </c:pt>
                <c:pt idx="1434">
                  <c:v>340</c:v>
                </c:pt>
                <c:pt idx="1435">
                  <c:v>340</c:v>
                </c:pt>
                <c:pt idx="1436">
                  <c:v>340</c:v>
                </c:pt>
                <c:pt idx="1437">
                  <c:v>340</c:v>
                </c:pt>
                <c:pt idx="1438">
                  <c:v>340</c:v>
                </c:pt>
                <c:pt idx="1439">
                  <c:v>340</c:v>
                </c:pt>
                <c:pt idx="1440">
                  <c:v>340</c:v>
                </c:pt>
                <c:pt idx="1441">
                  <c:v>340</c:v>
                </c:pt>
                <c:pt idx="1442">
                  <c:v>340</c:v>
                </c:pt>
                <c:pt idx="1443">
                  <c:v>340</c:v>
                </c:pt>
                <c:pt idx="1444">
                  <c:v>340</c:v>
                </c:pt>
                <c:pt idx="1445">
                  <c:v>340</c:v>
                </c:pt>
                <c:pt idx="1446">
                  <c:v>340</c:v>
                </c:pt>
                <c:pt idx="1447">
                  <c:v>340</c:v>
                </c:pt>
                <c:pt idx="1448">
                  <c:v>340</c:v>
                </c:pt>
                <c:pt idx="1449">
                  <c:v>340</c:v>
                </c:pt>
                <c:pt idx="1450">
                  <c:v>340</c:v>
                </c:pt>
                <c:pt idx="1451">
                  <c:v>340</c:v>
                </c:pt>
                <c:pt idx="1452">
                  <c:v>340</c:v>
                </c:pt>
                <c:pt idx="1453">
                  <c:v>340</c:v>
                </c:pt>
                <c:pt idx="1454">
                  <c:v>340</c:v>
                </c:pt>
                <c:pt idx="1455">
                  <c:v>340</c:v>
                </c:pt>
                <c:pt idx="1456">
                  <c:v>340</c:v>
                </c:pt>
                <c:pt idx="1457">
                  <c:v>340</c:v>
                </c:pt>
                <c:pt idx="1458">
                  <c:v>340</c:v>
                </c:pt>
                <c:pt idx="1459">
                  <c:v>340</c:v>
                </c:pt>
                <c:pt idx="1460">
                  <c:v>340</c:v>
                </c:pt>
                <c:pt idx="1461">
                  <c:v>340</c:v>
                </c:pt>
                <c:pt idx="1462">
                  <c:v>340</c:v>
                </c:pt>
                <c:pt idx="1463">
                  <c:v>340</c:v>
                </c:pt>
                <c:pt idx="1464">
                  <c:v>340</c:v>
                </c:pt>
                <c:pt idx="1465">
                  <c:v>340</c:v>
                </c:pt>
                <c:pt idx="1466">
                  <c:v>340</c:v>
                </c:pt>
                <c:pt idx="1467">
                  <c:v>340</c:v>
                </c:pt>
                <c:pt idx="1468">
                  <c:v>340</c:v>
                </c:pt>
                <c:pt idx="1469">
                  <c:v>340</c:v>
                </c:pt>
                <c:pt idx="1470">
                  <c:v>340</c:v>
                </c:pt>
                <c:pt idx="1471">
                  <c:v>340</c:v>
                </c:pt>
                <c:pt idx="1472">
                  <c:v>340</c:v>
                </c:pt>
                <c:pt idx="1473">
                  <c:v>340</c:v>
                </c:pt>
                <c:pt idx="1474">
                  <c:v>340</c:v>
                </c:pt>
                <c:pt idx="1475">
                  <c:v>340</c:v>
                </c:pt>
                <c:pt idx="1476">
                  <c:v>340</c:v>
                </c:pt>
                <c:pt idx="1477">
                  <c:v>340</c:v>
                </c:pt>
                <c:pt idx="1478">
                  <c:v>340</c:v>
                </c:pt>
                <c:pt idx="1479">
                  <c:v>340</c:v>
                </c:pt>
                <c:pt idx="1480">
                  <c:v>340</c:v>
                </c:pt>
                <c:pt idx="1481">
                  <c:v>340</c:v>
                </c:pt>
                <c:pt idx="1482">
                  <c:v>340</c:v>
                </c:pt>
                <c:pt idx="1483">
                  <c:v>340</c:v>
                </c:pt>
                <c:pt idx="1484">
                  <c:v>340</c:v>
                </c:pt>
                <c:pt idx="1485">
                  <c:v>340</c:v>
                </c:pt>
                <c:pt idx="1486">
                  <c:v>340</c:v>
                </c:pt>
                <c:pt idx="1487">
                  <c:v>340</c:v>
                </c:pt>
                <c:pt idx="1488">
                  <c:v>340</c:v>
                </c:pt>
                <c:pt idx="1489">
                  <c:v>340</c:v>
                </c:pt>
                <c:pt idx="1490">
                  <c:v>340</c:v>
                </c:pt>
                <c:pt idx="1491">
                  <c:v>340</c:v>
                </c:pt>
                <c:pt idx="1492">
                  <c:v>340</c:v>
                </c:pt>
                <c:pt idx="1493">
                  <c:v>340</c:v>
                </c:pt>
                <c:pt idx="1494">
                  <c:v>340</c:v>
                </c:pt>
                <c:pt idx="1495">
                  <c:v>340</c:v>
                </c:pt>
                <c:pt idx="1496">
                  <c:v>340</c:v>
                </c:pt>
                <c:pt idx="1497">
                  <c:v>340</c:v>
                </c:pt>
                <c:pt idx="1498">
                  <c:v>340</c:v>
                </c:pt>
                <c:pt idx="1499">
                  <c:v>340</c:v>
                </c:pt>
                <c:pt idx="1500">
                  <c:v>340</c:v>
                </c:pt>
                <c:pt idx="1501">
                  <c:v>340</c:v>
                </c:pt>
                <c:pt idx="1502">
                  <c:v>340</c:v>
                </c:pt>
                <c:pt idx="1503">
                  <c:v>340</c:v>
                </c:pt>
                <c:pt idx="1504">
                  <c:v>340</c:v>
                </c:pt>
                <c:pt idx="1505">
                  <c:v>340</c:v>
                </c:pt>
                <c:pt idx="1506">
                  <c:v>340</c:v>
                </c:pt>
                <c:pt idx="1507">
                  <c:v>340</c:v>
                </c:pt>
                <c:pt idx="1508">
                  <c:v>340</c:v>
                </c:pt>
                <c:pt idx="1509">
                  <c:v>340</c:v>
                </c:pt>
                <c:pt idx="1510">
                  <c:v>340</c:v>
                </c:pt>
                <c:pt idx="1511">
                  <c:v>340</c:v>
                </c:pt>
                <c:pt idx="1512">
                  <c:v>340</c:v>
                </c:pt>
                <c:pt idx="1513">
                  <c:v>340</c:v>
                </c:pt>
                <c:pt idx="1514">
                  <c:v>340</c:v>
                </c:pt>
                <c:pt idx="1515">
                  <c:v>340</c:v>
                </c:pt>
                <c:pt idx="1516">
                  <c:v>340</c:v>
                </c:pt>
                <c:pt idx="1517">
                  <c:v>340</c:v>
                </c:pt>
                <c:pt idx="1518">
                  <c:v>340</c:v>
                </c:pt>
                <c:pt idx="1519">
                  <c:v>340</c:v>
                </c:pt>
                <c:pt idx="1520">
                  <c:v>340</c:v>
                </c:pt>
                <c:pt idx="1521">
                  <c:v>340</c:v>
                </c:pt>
                <c:pt idx="1522">
                  <c:v>340</c:v>
                </c:pt>
                <c:pt idx="1523">
                  <c:v>340</c:v>
                </c:pt>
                <c:pt idx="1524">
                  <c:v>340</c:v>
                </c:pt>
                <c:pt idx="1525">
                  <c:v>340</c:v>
                </c:pt>
                <c:pt idx="1526">
                  <c:v>340</c:v>
                </c:pt>
                <c:pt idx="1527">
                  <c:v>340</c:v>
                </c:pt>
                <c:pt idx="1528">
                  <c:v>340</c:v>
                </c:pt>
                <c:pt idx="1529">
                  <c:v>340</c:v>
                </c:pt>
                <c:pt idx="1530">
                  <c:v>340</c:v>
                </c:pt>
                <c:pt idx="1531">
                  <c:v>340</c:v>
                </c:pt>
                <c:pt idx="1532">
                  <c:v>340</c:v>
                </c:pt>
                <c:pt idx="1533">
                  <c:v>340</c:v>
                </c:pt>
                <c:pt idx="1534">
                  <c:v>340</c:v>
                </c:pt>
                <c:pt idx="1535">
                  <c:v>340</c:v>
                </c:pt>
                <c:pt idx="1536">
                  <c:v>340</c:v>
                </c:pt>
                <c:pt idx="1537">
                  <c:v>340</c:v>
                </c:pt>
                <c:pt idx="1538">
                  <c:v>340</c:v>
                </c:pt>
                <c:pt idx="1539">
                  <c:v>340</c:v>
                </c:pt>
                <c:pt idx="1540">
                  <c:v>340</c:v>
                </c:pt>
                <c:pt idx="1541">
                  <c:v>340</c:v>
                </c:pt>
                <c:pt idx="1542">
                  <c:v>340</c:v>
                </c:pt>
                <c:pt idx="1543">
                  <c:v>340</c:v>
                </c:pt>
                <c:pt idx="1544">
                  <c:v>340</c:v>
                </c:pt>
                <c:pt idx="1545">
                  <c:v>340</c:v>
                </c:pt>
                <c:pt idx="1546">
                  <c:v>340</c:v>
                </c:pt>
                <c:pt idx="1547">
                  <c:v>340</c:v>
                </c:pt>
                <c:pt idx="1548">
                  <c:v>340</c:v>
                </c:pt>
                <c:pt idx="1549">
                  <c:v>340</c:v>
                </c:pt>
                <c:pt idx="1550">
                  <c:v>340</c:v>
                </c:pt>
                <c:pt idx="1551">
                  <c:v>340</c:v>
                </c:pt>
                <c:pt idx="1552">
                  <c:v>340</c:v>
                </c:pt>
                <c:pt idx="1553">
                  <c:v>340</c:v>
                </c:pt>
                <c:pt idx="1554">
                  <c:v>340</c:v>
                </c:pt>
                <c:pt idx="1555">
                  <c:v>340</c:v>
                </c:pt>
                <c:pt idx="1556">
                  <c:v>340</c:v>
                </c:pt>
                <c:pt idx="1557">
                  <c:v>340</c:v>
                </c:pt>
                <c:pt idx="1558">
                  <c:v>340</c:v>
                </c:pt>
                <c:pt idx="1559">
                  <c:v>340</c:v>
                </c:pt>
                <c:pt idx="1560">
                  <c:v>340</c:v>
                </c:pt>
                <c:pt idx="1561">
                  <c:v>340</c:v>
                </c:pt>
                <c:pt idx="1562">
                  <c:v>340</c:v>
                </c:pt>
                <c:pt idx="1563">
                  <c:v>340</c:v>
                </c:pt>
                <c:pt idx="1564">
                  <c:v>340</c:v>
                </c:pt>
                <c:pt idx="1565">
                  <c:v>340</c:v>
                </c:pt>
                <c:pt idx="1566">
                  <c:v>340</c:v>
                </c:pt>
                <c:pt idx="1567">
                  <c:v>340</c:v>
                </c:pt>
                <c:pt idx="1568">
                  <c:v>340</c:v>
                </c:pt>
                <c:pt idx="1569">
                  <c:v>340</c:v>
                </c:pt>
                <c:pt idx="1570">
                  <c:v>340</c:v>
                </c:pt>
                <c:pt idx="1571">
                  <c:v>340</c:v>
                </c:pt>
                <c:pt idx="1572">
                  <c:v>340</c:v>
                </c:pt>
                <c:pt idx="1573">
                  <c:v>340</c:v>
                </c:pt>
                <c:pt idx="1574">
                  <c:v>340</c:v>
                </c:pt>
                <c:pt idx="1575">
                  <c:v>340</c:v>
                </c:pt>
                <c:pt idx="1576">
                  <c:v>340</c:v>
                </c:pt>
                <c:pt idx="1577">
                  <c:v>340</c:v>
                </c:pt>
                <c:pt idx="1578">
                  <c:v>340</c:v>
                </c:pt>
                <c:pt idx="1579">
                  <c:v>340</c:v>
                </c:pt>
                <c:pt idx="1580">
                  <c:v>340</c:v>
                </c:pt>
                <c:pt idx="1581">
                  <c:v>340</c:v>
                </c:pt>
                <c:pt idx="1582">
                  <c:v>340</c:v>
                </c:pt>
                <c:pt idx="1583">
                  <c:v>340</c:v>
                </c:pt>
                <c:pt idx="1584">
                  <c:v>340</c:v>
                </c:pt>
                <c:pt idx="1585">
                  <c:v>340</c:v>
                </c:pt>
                <c:pt idx="1586">
                  <c:v>340</c:v>
                </c:pt>
                <c:pt idx="1587">
                  <c:v>340</c:v>
                </c:pt>
                <c:pt idx="1588">
                  <c:v>340</c:v>
                </c:pt>
                <c:pt idx="1589">
                  <c:v>340</c:v>
                </c:pt>
                <c:pt idx="1590">
                  <c:v>340</c:v>
                </c:pt>
                <c:pt idx="1591">
                  <c:v>340</c:v>
                </c:pt>
                <c:pt idx="1592">
                  <c:v>340</c:v>
                </c:pt>
                <c:pt idx="1593">
                  <c:v>340</c:v>
                </c:pt>
                <c:pt idx="1594">
                  <c:v>340</c:v>
                </c:pt>
                <c:pt idx="1595">
                  <c:v>340</c:v>
                </c:pt>
                <c:pt idx="1596">
                  <c:v>340</c:v>
                </c:pt>
                <c:pt idx="1597">
                  <c:v>340</c:v>
                </c:pt>
                <c:pt idx="1598">
                  <c:v>340</c:v>
                </c:pt>
                <c:pt idx="1599">
                  <c:v>340</c:v>
                </c:pt>
                <c:pt idx="1600">
                  <c:v>340</c:v>
                </c:pt>
                <c:pt idx="1601">
                  <c:v>340</c:v>
                </c:pt>
                <c:pt idx="1602">
                  <c:v>340</c:v>
                </c:pt>
                <c:pt idx="1603">
                  <c:v>340</c:v>
                </c:pt>
                <c:pt idx="1604">
                  <c:v>340</c:v>
                </c:pt>
                <c:pt idx="1605">
                  <c:v>340</c:v>
                </c:pt>
                <c:pt idx="1606">
                  <c:v>340</c:v>
                </c:pt>
                <c:pt idx="1607">
                  <c:v>340</c:v>
                </c:pt>
                <c:pt idx="1608">
                  <c:v>340</c:v>
                </c:pt>
                <c:pt idx="1609">
                  <c:v>340</c:v>
                </c:pt>
                <c:pt idx="1610">
                  <c:v>340</c:v>
                </c:pt>
                <c:pt idx="1611">
                  <c:v>340</c:v>
                </c:pt>
                <c:pt idx="1612">
                  <c:v>340</c:v>
                </c:pt>
                <c:pt idx="1613">
                  <c:v>340</c:v>
                </c:pt>
                <c:pt idx="1614">
                  <c:v>340</c:v>
                </c:pt>
                <c:pt idx="1615">
                  <c:v>340</c:v>
                </c:pt>
                <c:pt idx="1616">
                  <c:v>340</c:v>
                </c:pt>
                <c:pt idx="1617">
                  <c:v>340</c:v>
                </c:pt>
                <c:pt idx="1618">
                  <c:v>340</c:v>
                </c:pt>
                <c:pt idx="1619">
                  <c:v>340</c:v>
                </c:pt>
                <c:pt idx="1620">
                  <c:v>340</c:v>
                </c:pt>
                <c:pt idx="1621">
                  <c:v>340</c:v>
                </c:pt>
                <c:pt idx="1622">
                  <c:v>340</c:v>
                </c:pt>
                <c:pt idx="1623">
                  <c:v>340</c:v>
                </c:pt>
                <c:pt idx="1624">
                  <c:v>340</c:v>
                </c:pt>
                <c:pt idx="1625">
                  <c:v>340</c:v>
                </c:pt>
                <c:pt idx="1626">
                  <c:v>340</c:v>
                </c:pt>
                <c:pt idx="1627">
                  <c:v>340</c:v>
                </c:pt>
                <c:pt idx="1628">
                  <c:v>340</c:v>
                </c:pt>
                <c:pt idx="1629">
                  <c:v>340</c:v>
                </c:pt>
                <c:pt idx="1630">
                  <c:v>340</c:v>
                </c:pt>
                <c:pt idx="1631">
                  <c:v>340</c:v>
                </c:pt>
                <c:pt idx="1632">
                  <c:v>340</c:v>
                </c:pt>
                <c:pt idx="1633">
                  <c:v>340</c:v>
                </c:pt>
                <c:pt idx="1634">
                  <c:v>340</c:v>
                </c:pt>
                <c:pt idx="1635">
                  <c:v>340</c:v>
                </c:pt>
                <c:pt idx="1636">
                  <c:v>340</c:v>
                </c:pt>
                <c:pt idx="1637">
                  <c:v>340</c:v>
                </c:pt>
                <c:pt idx="1638">
                  <c:v>340</c:v>
                </c:pt>
                <c:pt idx="1639">
                  <c:v>340</c:v>
                </c:pt>
                <c:pt idx="1640">
                  <c:v>340</c:v>
                </c:pt>
                <c:pt idx="1641">
                  <c:v>340</c:v>
                </c:pt>
                <c:pt idx="1642">
                  <c:v>340</c:v>
                </c:pt>
                <c:pt idx="1643">
                  <c:v>340</c:v>
                </c:pt>
                <c:pt idx="1644">
                  <c:v>340</c:v>
                </c:pt>
                <c:pt idx="1645">
                  <c:v>340</c:v>
                </c:pt>
                <c:pt idx="1646">
                  <c:v>340</c:v>
                </c:pt>
                <c:pt idx="1647">
                  <c:v>340</c:v>
                </c:pt>
                <c:pt idx="1648">
                  <c:v>340</c:v>
                </c:pt>
                <c:pt idx="1649">
                  <c:v>340</c:v>
                </c:pt>
                <c:pt idx="1650">
                  <c:v>340</c:v>
                </c:pt>
                <c:pt idx="1651">
                  <c:v>340</c:v>
                </c:pt>
                <c:pt idx="1652">
                  <c:v>340</c:v>
                </c:pt>
                <c:pt idx="1653">
                  <c:v>340</c:v>
                </c:pt>
                <c:pt idx="1654">
                  <c:v>340</c:v>
                </c:pt>
                <c:pt idx="1655">
                  <c:v>340</c:v>
                </c:pt>
                <c:pt idx="1656">
                  <c:v>340</c:v>
                </c:pt>
                <c:pt idx="1657">
                  <c:v>340</c:v>
                </c:pt>
                <c:pt idx="1658">
                  <c:v>340</c:v>
                </c:pt>
                <c:pt idx="1659">
                  <c:v>340</c:v>
                </c:pt>
                <c:pt idx="1660">
                  <c:v>340</c:v>
                </c:pt>
                <c:pt idx="1661">
                  <c:v>340</c:v>
                </c:pt>
                <c:pt idx="1662">
                  <c:v>340</c:v>
                </c:pt>
                <c:pt idx="1663">
                  <c:v>340</c:v>
                </c:pt>
                <c:pt idx="1664">
                  <c:v>340</c:v>
                </c:pt>
                <c:pt idx="1665">
                  <c:v>340</c:v>
                </c:pt>
                <c:pt idx="1666">
                  <c:v>340</c:v>
                </c:pt>
                <c:pt idx="1667">
                  <c:v>340</c:v>
                </c:pt>
                <c:pt idx="1668">
                  <c:v>340</c:v>
                </c:pt>
                <c:pt idx="1669">
                  <c:v>340</c:v>
                </c:pt>
                <c:pt idx="1670">
                  <c:v>340</c:v>
                </c:pt>
                <c:pt idx="1671">
                  <c:v>340</c:v>
                </c:pt>
                <c:pt idx="1672">
                  <c:v>340</c:v>
                </c:pt>
                <c:pt idx="1673">
                  <c:v>340</c:v>
                </c:pt>
                <c:pt idx="1674">
                  <c:v>340</c:v>
                </c:pt>
                <c:pt idx="1675">
                  <c:v>340</c:v>
                </c:pt>
                <c:pt idx="1676">
                  <c:v>340</c:v>
                </c:pt>
                <c:pt idx="1677">
                  <c:v>340</c:v>
                </c:pt>
                <c:pt idx="1678">
                  <c:v>340</c:v>
                </c:pt>
                <c:pt idx="1679">
                  <c:v>340</c:v>
                </c:pt>
                <c:pt idx="1680">
                  <c:v>340</c:v>
                </c:pt>
                <c:pt idx="1681">
                  <c:v>340</c:v>
                </c:pt>
                <c:pt idx="1682">
                  <c:v>340</c:v>
                </c:pt>
                <c:pt idx="1683">
                  <c:v>340</c:v>
                </c:pt>
                <c:pt idx="1684">
                  <c:v>340</c:v>
                </c:pt>
                <c:pt idx="1685">
                  <c:v>340</c:v>
                </c:pt>
                <c:pt idx="1686">
                  <c:v>340</c:v>
                </c:pt>
                <c:pt idx="1687">
                  <c:v>340</c:v>
                </c:pt>
                <c:pt idx="1688">
                  <c:v>340</c:v>
                </c:pt>
                <c:pt idx="1689">
                  <c:v>340</c:v>
                </c:pt>
                <c:pt idx="1690">
                  <c:v>340</c:v>
                </c:pt>
                <c:pt idx="1691">
                  <c:v>340</c:v>
                </c:pt>
                <c:pt idx="1692">
                  <c:v>340</c:v>
                </c:pt>
                <c:pt idx="1693">
                  <c:v>340</c:v>
                </c:pt>
                <c:pt idx="1694">
                  <c:v>340</c:v>
                </c:pt>
                <c:pt idx="1695">
                  <c:v>340</c:v>
                </c:pt>
                <c:pt idx="1696">
                  <c:v>340</c:v>
                </c:pt>
                <c:pt idx="1697">
                  <c:v>340</c:v>
                </c:pt>
                <c:pt idx="1698">
                  <c:v>340</c:v>
                </c:pt>
                <c:pt idx="1699">
                  <c:v>340</c:v>
                </c:pt>
                <c:pt idx="1700">
                  <c:v>340</c:v>
                </c:pt>
                <c:pt idx="1701">
                  <c:v>340</c:v>
                </c:pt>
                <c:pt idx="1702">
                  <c:v>340</c:v>
                </c:pt>
                <c:pt idx="1703">
                  <c:v>340</c:v>
                </c:pt>
                <c:pt idx="1704">
                  <c:v>340</c:v>
                </c:pt>
                <c:pt idx="1705">
                  <c:v>340</c:v>
                </c:pt>
                <c:pt idx="1706">
                  <c:v>340</c:v>
                </c:pt>
                <c:pt idx="1707">
                  <c:v>340</c:v>
                </c:pt>
                <c:pt idx="1708">
                  <c:v>340</c:v>
                </c:pt>
                <c:pt idx="1709">
                  <c:v>340</c:v>
                </c:pt>
                <c:pt idx="1710">
                  <c:v>340</c:v>
                </c:pt>
                <c:pt idx="1711">
                  <c:v>340</c:v>
                </c:pt>
                <c:pt idx="1712">
                  <c:v>340</c:v>
                </c:pt>
                <c:pt idx="1713">
                  <c:v>340</c:v>
                </c:pt>
                <c:pt idx="1714">
                  <c:v>340</c:v>
                </c:pt>
                <c:pt idx="1715">
                  <c:v>340</c:v>
                </c:pt>
                <c:pt idx="1716">
                  <c:v>340</c:v>
                </c:pt>
                <c:pt idx="1717">
                  <c:v>340</c:v>
                </c:pt>
                <c:pt idx="1718">
                  <c:v>340</c:v>
                </c:pt>
                <c:pt idx="1719">
                  <c:v>340</c:v>
                </c:pt>
                <c:pt idx="1720">
                  <c:v>340</c:v>
                </c:pt>
                <c:pt idx="1721">
                  <c:v>340</c:v>
                </c:pt>
                <c:pt idx="1722">
                  <c:v>340</c:v>
                </c:pt>
                <c:pt idx="1723">
                  <c:v>340</c:v>
                </c:pt>
                <c:pt idx="1724">
                  <c:v>340</c:v>
                </c:pt>
                <c:pt idx="1725">
                  <c:v>340</c:v>
                </c:pt>
                <c:pt idx="1726">
                  <c:v>340</c:v>
                </c:pt>
                <c:pt idx="1727">
                  <c:v>340</c:v>
                </c:pt>
                <c:pt idx="1728">
                  <c:v>340</c:v>
                </c:pt>
                <c:pt idx="1729">
                  <c:v>340</c:v>
                </c:pt>
                <c:pt idx="1730">
                  <c:v>340</c:v>
                </c:pt>
                <c:pt idx="1731">
                  <c:v>340</c:v>
                </c:pt>
                <c:pt idx="1732">
                  <c:v>340</c:v>
                </c:pt>
                <c:pt idx="1733">
                  <c:v>340</c:v>
                </c:pt>
                <c:pt idx="1734">
                  <c:v>340</c:v>
                </c:pt>
                <c:pt idx="1735">
                  <c:v>340</c:v>
                </c:pt>
                <c:pt idx="1736">
                  <c:v>340</c:v>
                </c:pt>
                <c:pt idx="1737">
                  <c:v>340</c:v>
                </c:pt>
                <c:pt idx="1738">
                  <c:v>340</c:v>
                </c:pt>
                <c:pt idx="1739">
                  <c:v>340</c:v>
                </c:pt>
                <c:pt idx="1740">
                  <c:v>340</c:v>
                </c:pt>
                <c:pt idx="1741">
                  <c:v>340</c:v>
                </c:pt>
                <c:pt idx="1742">
                  <c:v>340</c:v>
                </c:pt>
                <c:pt idx="1743">
                  <c:v>340</c:v>
                </c:pt>
                <c:pt idx="1744">
                  <c:v>340</c:v>
                </c:pt>
                <c:pt idx="1745">
                  <c:v>340</c:v>
                </c:pt>
                <c:pt idx="1746">
                  <c:v>340</c:v>
                </c:pt>
                <c:pt idx="1747">
                  <c:v>340</c:v>
                </c:pt>
                <c:pt idx="1748">
                  <c:v>340</c:v>
                </c:pt>
                <c:pt idx="1749">
                  <c:v>340</c:v>
                </c:pt>
                <c:pt idx="1750">
                  <c:v>340</c:v>
                </c:pt>
                <c:pt idx="1751">
                  <c:v>340</c:v>
                </c:pt>
                <c:pt idx="1752">
                  <c:v>340</c:v>
                </c:pt>
                <c:pt idx="1753">
                  <c:v>340</c:v>
                </c:pt>
                <c:pt idx="1754">
                  <c:v>340</c:v>
                </c:pt>
                <c:pt idx="1755">
                  <c:v>340</c:v>
                </c:pt>
                <c:pt idx="1756">
                  <c:v>340</c:v>
                </c:pt>
                <c:pt idx="1757">
                  <c:v>340</c:v>
                </c:pt>
                <c:pt idx="1758">
                  <c:v>340</c:v>
                </c:pt>
                <c:pt idx="1759">
                  <c:v>340</c:v>
                </c:pt>
                <c:pt idx="1760">
                  <c:v>340</c:v>
                </c:pt>
                <c:pt idx="1761">
                  <c:v>340</c:v>
                </c:pt>
                <c:pt idx="1762">
                  <c:v>340</c:v>
                </c:pt>
                <c:pt idx="1763">
                  <c:v>340</c:v>
                </c:pt>
                <c:pt idx="1764">
                  <c:v>340</c:v>
                </c:pt>
                <c:pt idx="1765">
                  <c:v>340</c:v>
                </c:pt>
                <c:pt idx="1766">
                  <c:v>340</c:v>
                </c:pt>
                <c:pt idx="1767">
                  <c:v>340</c:v>
                </c:pt>
                <c:pt idx="1768">
                  <c:v>340</c:v>
                </c:pt>
                <c:pt idx="1769">
                  <c:v>340</c:v>
                </c:pt>
                <c:pt idx="1770">
                  <c:v>340</c:v>
                </c:pt>
                <c:pt idx="1771">
                  <c:v>340</c:v>
                </c:pt>
                <c:pt idx="1772">
                  <c:v>340</c:v>
                </c:pt>
                <c:pt idx="1773">
                  <c:v>340</c:v>
                </c:pt>
                <c:pt idx="1774">
                  <c:v>340</c:v>
                </c:pt>
                <c:pt idx="1775">
                  <c:v>340</c:v>
                </c:pt>
                <c:pt idx="1776">
                  <c:v>340</c:v>
                </c:pt>
                <c:pt idx="1777">
                  <c:v>340</c:v>
                </c:pt>
                <c:pt idx="1778">
                  <c:v>340</c:v>
                </c:pt>
                <c:pt idx="1779">
                  <c:v>340</c:v>
                </c:pt>
                <c:pt idx="1780">
                  <c:v>340</c:v>
                </c:pt>
                <c:pt idx="1781">
                  <c:v>340</c:v>
                </c:pt>
                <c:pt idx="1782">
                  <c:v>340</c:v>
                </c:pt>
                <c:pt idx="1783">
                  <c:v>340</c:v>
                </c:pt>
                <c:pt idx="1784">
                  <c:v>340</c:v>
                </c:pt>
                <c:pt idx="1785">
                  <c:v>340</c:v>
                </c:pt>
                <c:pt idx="1786">
                  <c:v>340</c:v>
                </c:pt>
                <c:pt idx="1787">
                  <c:v>340</c:v>
                </c:pt>
                <c:pt idx="1788">
                  <c:v>340</c:v>
                </c:pt>
                <c:pt idx="1789">
                  <c:v>340</c:v>
                </c:pt>
                <c:pt idx="1790">
                  <c:v>340</c:v>
                </c:pt>
                <c:pt idx="1791">
                  <c:v>340</c:v>
                </c:pt>
                <c:pt idx="1792">
                  <c:v>340</c:v>
                </c:pt>
                <c:pt idx="1793">
                  <c:v>340</c:v>
                </c:pt>
                <c:pt idx="1794">
                  <c:v>340</c:v>
                </c:pt>
                <c:pt idx="1795">
                  <c:v>340</c:v>
                </c:pt>
                <c:pt idx="1796">
                  <c:v>340</c:v>
                </c:pt>
                <c:pt idx="1797">
                  <c:v>340</c:v>
                </c:pt>
                <c:pt idx="1798">
                  <c:v>340</c:v>
                </c:pt>
                <c:pt idx="1799">
                  <c:v>340</c:v>
                </c:pt>
                <c:pt idx="1800">
                  <c:v>340</c:v>
                </c:pt>
                <c:pt idx="1801">
                  <c:v>340</c:v>
                </c:pt>
                <c:pt idx="1802">
                  <c:v>340</c:v>
                </c:pt>
                <c:pt idx="1803">
                  <c:v>340</c:v>
                </c:pt>
                <c:pt idx="1804">
                  <c:v>340</c:v>
                </c:pt>
                <c:pt idx="1805">
                  <c:v>340</c:v>
                </c:pt>
                <c:pt idx="1806">
                  <c:v>340</c:v>
                </c:pt>
                <c:pt idx="1807">
                  <c:v>340</c:v>
                </c:pt>
                <c:pt idx="1808">
                  <c:v>340</c:v>
                </c:pt>
                <c:pt idx="1809">
                  <c:v>340</c:v>
                </c:pt>
                <c:pt idx="1810">
                  <c:v>340</c:v>
                </c:pt>
                <c:pt idx="1811">
                  <c:v>340</c:v>
                </c:pt>
                <c:pt idx="1812">
                  <c:v>340</c:v>
                </c:pt>
                <c:pt idx="1813">
                  <c:v>340</c:v>
                </c:pt>
                <c:pt idx="1814">
                  <c:v>340</c:v>
                </c:pt>
                <c:pt idx="1815">
                  <c:v>340</c:v>
                </c:pt>
                <c:pt idx="1816">
                  <c:v>340</c:v>
                </c:pt>
                <c:pt idx="1817">
                  <c:v>340</c:v>
                </c:pt>
                <c:pt idx="1818">
                  <c:v>340</c:v>
                </c:pt>
                <c:pt idx="1819">
                  <c:v>340</c:v>
                </c:pt>
                <c:pt idx="1820">
                  <c:v>340</c:v>
                </c:pt>
                <c:pt idx="1821">
                  <c:v>340</c:v>
                </c:pt>
                <c:pt idx="1822">
                  <c:v>340</c:v>
                </c:pt>
                <c:pt idx="1823">
                  <c:v>340</c:v>
                </c:pt>
                <c:pt idx="1824">
                  <c:v>340</c:v>
                </c:pt>
                <c:pt idx="1825">
                  <c:v>340</c:v>
                </c:pt>
                <c:pt idx="1826">
                  <c:v>340</c:v>
                </c:pt>
                <c:pt idx="1827">
                  <c:v>340</c:v>
                </c:pt>
                <c:pt idx="1828">
                  <c:v>340</c:v>
                </c:pt>
                <c:pt idx="1829">
                  <c:v>340</c:v>
                </c:pt>
                <c:pt idx="1830">
                  <c:v>340</c:v>
                </c:pt>
                <c:pt idx="1831">
                  <c:v>340</c:v>
                </c:pt>
                <c:pt idx="1832">
                  <c:v>340</c:v>
                </c:pt>
                <c:pt idx="1833">
                  <c:v>340</c:v>
                </c:pt>
                <c:pt idx="1834">
                  <c:v>340</c:v>
                </c:pt>
                <c:pt idx="1835">
                  <c:v>340</c:v>
                </c:pt>
                <c:pt idx="1836">
                  <c:v>340</c:v>
                </c:pt>
                <c:pt idx="1837">
                  <c:v>340</c:v>
                </c:pt>
                <c:pt idx="1838">
                  <c:v>340</c:v>
                </c:pt>
                <c:pt idx="1839">
                  <c:v>340</c:v>
                </c:pt>
                <c:pt idx="1840">
                  <c:v>340</c:v>
                </c:pt>
                <c:pt idx="1841">
                  <c:v>340</c:v>
                </c:pt>
                <c:pt idx="1842">
                  <c:v>340</c:v>
                </c:pt>
                <c:pt idx="1843">
                  <c:v>340</c:v>
                </c:pt>
                <c:pt idx="1844">
                  <c:v>340</c:v>
                </c:pt>
                <c:pt idx="1845">
                  <c:v>340</c:v>
                </c:pt>
                <c:pt idx="1846">
                  <c:v>340</c:v>
                </c:pt>
                <c:pt idx="1847">
                  <c:v>340</c:v>
                </c:pt>
                <c:pt idx="1848">
                  <c:v>340</c:v>
                </c:pt>
                <c:pt idx="1849">
                  <c:v>340</c:v>
                </c:pt>
                <c:pt idx="1850">
                  <c:v>340</c:v>
                </c:pt>
                <c:pt idx="1851">
                  <c:v>340</c:v>
                </c:pt>
                <c:pt idx="1852">
                  <c:v>340</c:v>
                </c:pt>
                <c:pt idx="1853">
                  <c:v>340</c:v>
                </c:pt>
                <c:pt idx="1854">
                  <c:v>340</c:v>
                </c:pt>
                <c:pt idx="1855">
                  <c:v>340</c:v>
                </c:pt>
                <c:pt idx="1856">
                  <c:v>340</c:v>
                </c:pt>
                <c:pt idx="1857">
                  <c:v>340</c:v>
                </c:pt>
                <c:pt idx="1858">
                  <c:v>340</c:v>
                </c:pt>
                <c:pt idx="1859">
                  <c:v>340</c:v>
                </c:pt>
                <c:pt idx="1860">
                  <c:v>340</c:v>
                </c:pt>
                <c:pt idx="1861">
                  <c:v>340</c:v>
                </c:pt>
                <c:pt idx="1862">
                  <c:v>340</c:v>
                </c:pt>
                <c:pt idx="1863">
                  <c:v>340</c:v>
                </c:pt>
                <c:pt idx="1864">
                  <c:v>340</c:v>
                </c:pt>
                <c:pt idx="1865">
                  <c:v>340</c:v>
                </c:pt>
                <c:pt idx="1866">
                  <c:v>340</c:v>
                </c:pt>
                <c:pt idx="1867">
                  <c:v>340</c:v>
                </c:pt>
                <c:pt idx="1868">
                  <c:v>340</c:v>
                </c:pt>
                <c:pt idx="1869">
                  <c:v>340</c:v>
                </c:pt>
                <c:pt idx="1870">
                  <c:v>340</c:v>
                </c:pt>
                <c:pt idx="1871">
                  <c:v>340</c:v>
                </c:pt>
                <c:pt idx="1872">
                  <c:v>340</c:v>
                </c:pt>
                <c:pt idx="1873">
                  <c:v>340</c:v>
                </c:pt>
                <c:pt idx="1874">
                  <c:v>340</c:v>
                </c:pt>
                <c:pt idx="1875">
                  <c:v>340</c:v>
                </c:pt>
                <c:pt idx="1876">
                  <c:v>340</c:v>
                </c:pt>
                <c:pt idx="1877">
                  <c:v>340</c:v>
                </c:pt>
                <c:pt idx="1878">
                  <c:v>340</c:v>
                </c:pt>
                <c:pt idx="1879">
                  <c:v>340</c:v>
                </c:pt>
                <c:pt idx="1880">
                  <c:v>340</c:v>
                </c:pt>
                <c:pt idx="1881">
                  <c:v>340</c:v>
                </c:pt>
                <c:pt idx="1882">
                  <c:v>340</c:v>
                </c:pt>
                <c:pt idx="1883">
                  <c:v>340</c:v>
                </c:pt>
                <c:pt idx="1884">
                  <c:v>340</c:v>
                </c:pt>
                <c:pt idx="1885">
                  <c:v>340</c:v>
                </c:pt>
                <c:pt idx="1886">
                  <c:v>340</c:v>
                </c:pt>
                <c:pt idx="1887">
                  <c:v>340</c:v>
                </c:pt>
                <c:pt idx="1888">
                  <c:v>340</c:v>
                </c:pt>
                <c:pt idx="1889">
                  <c:v>340</c:v>
                </c:pt>
                <c:pt idx="1890">
                  <c:v>340</c:v>
                </c:pt>
                <c:pt idx="1891">
                  <c:v>340</c:v>
                </c:pt>
                <c:pt idx="1892">
                  <c:v>340</c:v>
                </c:pt>
                <c:pt idx="1893">
                  <c:v>340</c:v>
                </c:pt>
                <c:pt idx="1894">
                  <c:v>340</c:v>
                </c:pt>
                <c:pt idx="1895">
                  <c:v>340</c:v>
                </c:pt>
                <c:pt idx="1896">
                  <c:v>340</c:v>
                </c:pt>
                <c:pt idx="1897">
                  <c:v>340</c:v>
                </c:pt>
                <c:pt idx="1898">
                  <c:v>340</c:v>
                </c:pt>
                <c:pt idx="1899">
                  <c:v>340</c:v>
                </c:pt>
                <c:pt idx="1900">
                  <c:v>340</c:v>
                </c:pt>
                <c:pt idx="1901">
                  <c:v>340</c:v>
                </c:pt>
                <c:pt idx="1902">
                  <c:v>340</c:v>
                </c:pt>
                <c:pt idx="1903">
                  <c:v>340</c:v>
                </c:pt>
                <c:pt idx="1904">
                  <c:v>340</c:v>
                </c:pt>
                <c:pt idx="1905">
                  <c:v>340</c:v>
                </c:pt>
                <c:pt idx="1906">
                  <c:v>340</c:v>
                </c:pt>
                <c:pt idx="1907">
                  <c:v>340</c:v>
                </c:pt>
                <c:pt idx="1908">
                  <c:v>340</c:v>
                </c:pt>
                <c:pt idx="1909">
                  <c:v>340</c:v>
                </c:pt>
                <c:pt idx="1910">
                  <c:v>340</c:v>
                </c:pt>
                <c:pt idx="1911">
                  <c:v>340</c:v>
                </c:pt>
                <c:pt idx="1912">
                  <c:v>340</c:v>
                </c:pt>
                <c:pt idx="1913">
                  <c:v>340</c:v>
                </c:pt>
                <c:pt idx="1914">
                  <c:v>340</c:v>
                </c:pt>
                <c:pt idx="1915">
                  <c:v>340</c:v>
                </c:pt>
                <c:pt idx="1916">
                  <c:v>340</c:v>
                </c:pt>
                <c:pt idx="1917">
                  <c:v>340</c:v>
                </c:pt>
                <c:pt idx="1918">
                  <c:v>340</c:v>
                </c:pt>
                <c:pt idx="1919">
                  <c:v>340</c:v>
                </c:pt>
                <c:pt idx="1920">
                  <c:v>340</c:v>
                </c:pt>
                <c:pt idx="1921">
                  <c:v>340</c:v>
                </c:pt>
                <c:pt idx="1922">
                  <c:v>340</c:v>
                </c:pt>
                <c:pt idx="1923">
                  <c:v>340</c:v>
                </c:pt>
                <c:pt idx="1924">
                  <c:v>340</c:v>
                </c:pt>
                <c:pt idx="1925">
                  <c:v>340</c:v>
                </c:pt>
                <c:pt idx="1926">
                  <c:v>340</c:v>
                </c:pt>
                <c:pt idx="1927">
                  <c:v>340</c:v>
                </c:pt>
                <c:pt idx="1928">
                  <c:v>340</c:v>
                </c:pt>
                <c:pt idx="1929">
                  <c:v>340</c:v>
                </c:pt>
                <c:pt idx="1930">
                  <c:v>340</c:v>
                </c:pt>
                <c:pt idx="1931">
                  <c:v>340</c:v>
                </c:pt>
                <c:pt idx="1932">
                  <c:v>340</c:v>
                </c:pt>
                <c:pt idx="1933">
                  <c:v>340</c:v>
                </c:pt>
                <c:pt idx="1934">
                  <c:v>340</c:v>
                </c:pt>
                <c:pt idx="1935">
                  <c:v>340</c:v>
                </c:pt>
                <c:pt idx="1936">
                  <c:v>340</c:v>
                </c:pt>
                <c:pt idx="1937">
                  <c:v>340</c:v>
                </c:pt>
                <c:pt idx="1938">
                  <c:v>340</c:v>
                </c:pt>
                <c:pt idx="1939">
                  <c:v>340</c:v>
                </c:pt>
                <c:pt idx="1940">
                  <c:v>340</c:v>
                </c:pt>
                <c:pt idx="1941">
                  <c:v>340</c:v>
                </c:pt>
                <c:pt idx="1942">
                  <c:v>340</c:v>
                </c:pt>
                <c:pt idx="1943">
                  <c:v>340</c:v>
                </c:pt>
                <c:pt idx="1944">
                  <c:v>340</c:v>
                </c:pt>
                <c:pt idx="1945">
                  <c:v>340</c:v>
                </c:pt>
                <c:pt idx="1946">
                  <c:v>340</c:v>
                </c:pt>
                <c:pt idx="1947">
                  <c:v>340</c:v>
                </c:pt>
                <c:pt idx="1948">
                  <c:v>340</c:v>
                </c:pt>
                <c:pt idx="1949">
                  <c:v>340</c:v>
                </c:pt>
                <c:pt idx="1950">
                  <c:v>340</c:v>
                </c:pt>
                <c:pt idx="1951">
                  <c:v>340</c:v>
                </c:pt>
                <c:pt idx="1952">
                  <c:v>340</c:v>
                </c:pt>
                <c:pt idx="1953">
                  <c:v>340</c:v>
                </c:pt>
                <c:pt idx="1954">
                  <c:v>340</c:v>
                </c:pt>
                <c:pt idx="1955">
                  <c:v>340</c:v>
                </c:pt>
                <c:pt idx="1956">
                  <c:v>340</c:v>
                </c:pt>
                <c:pt idx="1957">
                  <c:v>340</c:v>
                </c:pt>
                <c:pt idx="1958">
                  <c:v>340</c:v>
                </c:pt>
                <c:pt idx="1959">
                  <c:v>340</c:v>
                </c:pt>
                <c:pt idx="1960">
                  <c:v>340</c:v>
                </c:pt>
                <c:pt idx="1961">
                  <c:v>340</c:v>
                </c:pt>
                <c:pt idx="1962">
                  <c:v>340</c:v>
                </c:pt>
                <c:pt idx="1963">
                  <c:v>340</c:v>
                </c:pt>
                <c:pt idx="1964">
                  <c:v>340</c:v>
                </c:pt>
                <c:pt idx="1965">
                  <c:v>340</c:v>
                </c:pt>
                <c:pt idx="1966">
                  <c:v>340</c:v>
                </c:pt>
                <c:pt idx="1967">
                  <c:v>340</c:v>
                </c:pt>
                <c:pt idx="1968">
                  <c:v>340</c:v>
                </c:pt>
                <c:pt idx="1969">
                  <c:v>340</c:v>
                </c:pt>
                <c:pt idx="1970">
                  <c:v>340</c:v>
                </c:pt>
                <c:pt idx="1971">
                  <c:v>340</c:v>
                </c:pt>
                <c:pt idx="1972">
                  <c:v>340</c:v>
                </c:pt>
                <c:pt idx="1973">
                  <c:v>340</c:v>
                </c:pt>
                <c:pt idx="1974">
                  <c:v>340</c:v>
                </c:pt>
                <c:pt idx="1975">
                  <c:v>340</c:v>
                </c:pt>
                <c:pt idx="1976">
                  <c:v>340</c:v>
                </c:pt>
                <c:pt idx="1977">
                  <c:v>340</c:v>
                </c:pt>
                <c:pt idx="1978">
                  <c:v>340</c:v>
                </c:pt>
                <c:pt idx="1979">
                  <c:v>340</c:v>
                </c:pt>
                <c:pt idx="1980">
                  <c:v>340</c:v>
                </c:pt>
                <c:pt idx="1981">
                  <c:v>340</c:v>
                </c:pt>
                <c:pt idx="1982">
                  <c:v>340</c:v>
                </c:pt>
                <c:pt idx="1983">
                  <c:v>340</c:v>
                </c:pt>
                <c:pt idx="1984">
                  <c:v>340</c:v>
                </c:pt>
                <c:pt idx="1985">
                  <c:v>340</c:v>
                </c:pt>
                <c:pt idx="1986">
                  <c:v>340</c:v>
                </c:pt>
                <c:pt idx="1987">
                  <c:v>340</c:v>
                </c:pt>
                <c:pt idx="1988">
                  <c:v>340</c:v>
                </c:pt>
                <c:pt idx="1989">
                  <c:v>340</c:v>
                </c:pt>
                <c:pt idx="1990">
                  <c:v>340</c:v>
                </c:pt>
                <c:pt idx="1991">
                  <c:v>340</c:v>
                </c:pt>
                <c:pt idx="1992">
                  <c:v>340</c:v>
                </c:pt>
                <c:pt idx="1993">
                  <c:v>340</c:v>
                </c:pt>
                <c:pt idx="1994">
                  <c:v>340</c:v>
                </c:pt>
                <c:pt idx="1995">
                  <c:v>340</c:v>
                </c:pt>
                <c:pt idx="1996">
                  <c:v>340</c:v>
                </c:pt>
                <c:pt idx="1997">
                  <c:v>340</c:v>
                </c:pt>
                <c:pt idx="1998">
                  <c:v>340</c:v>
                </c:pt>
                <c:pt idx="1999">
                  <c:v>340</c:v>
                </c:pt>
                <c:pt idx="2000">
                  <c:v>340</c:v>
                </c:pt>
                <c:pt idx="2001">
                  <c:v>340</c:v>
                </c:pt>
                <c:pt idx="2002">
                  <c:v>340</c:v>
                </c:pt>
                <c:pt idx="2003">
                  <c:v>340</c:v>
                </c:pt>
                <c:pt idx="2004">
                  <c:v>340</c:v>
                </c:pt>
                <c:pt idx="2005">
                  <c:v>340</c:v>
                </c:pt>
                <c:pt idx="2006">
                  <c:v>340</c:v>
                </c:pt>
                <c:pt idx="2007">
                  <c:v>340</c:v>
                </c:pt>
                <c:pt idx="2008">
                  <c:v>340</c:v>
                </c:pt>
                <c:pt idx="2009">
                  <c:v>340</c:v>
                </c:pt>
                <c:pt idx="2010">
                  <c:v>340</c:v>
                </c:pt>
                <c:pt idx="2011">
                  <c:v>340</c:v>
                </c:pt>
                <c:pt idx="2012">
                  <c:v>340</c:v>
                </c:pt>
                <c:pt idx="2013">
                  <c:v>340</c:v>
                </c:pt>
                <c:pt idx="2014">
                  <c:v>340</c:v>
                </c:pt>
                <c:pt idx="2015">
                  <c:v>340</c:v>
                </c:pt>
                <c:pt idx="2016">
                  <c:v>340</c:v>
                </c:pt>
                <c:pt idx="2017">
                  <c:v>340</c:v>
                </c:pt>
                <c:pt idx="2018">
                  <c:v>340</c:v>
                </c:pt>
                <c:pt idx="2019">
                  <c:v>340</c:v>
                </c:pt>
                <c:pt idx="2020">
                  <c:v>340</c:v>
                </c:pt>
                <c:pt idx="2021">
                  <c:v>340</c:v>
                </c:pt>
                <c:pt idx="2022">
                  <c:v>340</c:v>
                </c:pt>
                <c:pt idx="2023">
                  <c:v>340</c:v>
                </c:pt>
                <c:pt idx="2024">
                  <c:v>340</c:v>
                </c:pt>
                <c:pt idx="2025">
                  <c:v>340</c:v>
                </c:pt>
                <c:pt idx="2026">
                  <c:v>340</c:v>
                </c:pt>
                <c:pt idx="2027">
                  <c:v>340</c:v>
                </c:pt>
                <c:pt idx="2028">
                  <c:v>340</c:v>
                </c:pt>
                <c:pt idx="2029">
                  <c:v>340</c:v>
                </c:pt>
                <c:pt idx="2030">
                  <c:v>340</c:v>
                </c:pt>
                <c:pt idx="2031">
                  <c:v>340</c:v>
                </c:pt>
                <c:pt idx="2032">
                  <c:v>340</c:v>
                </c:pt>
                <c:pt idx="2033">
                  <c:v>340</c:v>
                </c:pt>
                <c:pt idx="2034">
                  <c:v>340</c:v>
                </c:pt>
                <c:pt idx="2035">
                  <c:v>340</c:v>
                </c:pt>
                <c:pt idx="2036">
                  <c:v>340</c:v>
                </c:pt>
                <c:pt idx="2037">
                  <c:v>340</c:v>
                </c:pt>
                <c:pt idx="2038">
                  <c:v>340</c:v>
                </c:pt>
                <c:pt idx="2039">
                  <c:v>340</c:v>
                </c:pt>
                <c:pt idx="2040">
                  <c:v>340</c:v>
                </c:pt>
                <c:pt idx="2041">
                  <c:v>340</c:v>
                </c:pt>
                <c:pt idx="2042">
                  <c:v>340</c:v>
                </c:pt>
                <c:pt idx="2043">
                  <c:v>340</c:v>
                </c:pt>
                <c:pt idx="2044">
                  <c:v>340</c:v>
                </c:pt>
                <c:pt idx="2045">
                  <c:v>340</c:v>
                </c:pt>
                <c:pt idx="2046">
                  <c:v>340</c:v>
                </c:pt>
                <c:pt idx="2047">
                  <c:v>340</c:v>
                </c:pt>
                <c:pt idx="2048">
                  <c:v>340</c:v>
                </c:pt>
                <c:pt idx="2049">
                  <c:v>340</c:v>
                </c:pt>
                <c:pt idx="2050">
                  <c:v>340</c:v>
                </c:pt>
                <c:pt idx="2051">
                  <c:v>340</c:v>
                </c:pt>
                <c:pt idx="2052">
                  <c:v>340</c:v>
                </c:pt>
                <c:pt idx="2053">
                  <c:v>340</c:v>
                </c:pt>
                <c:pt idx="2054">
                  <c:v>340</c:v>
                </c:pt>
                <c:pt idx="2055">
                  <c:v>340</c:v>
                </c:pt>
                <c:pt idx="2056">
                  <c:v>340</c:v>
                </c:pt>
                <c:pt idx="2057">
                  <c:v>340</c:v>
                </c:pt>
                <c:pt idx="2058">
                  <c:v>340</c:v>
                </c:pt>
                <c:pt idx="2059">
                  <c:v>340</c:v>
                </c:pt>
                <c:pt idx="2060">
                  <c:v>340</c:v>
                </c:pt>
                <c:pt idx="2061">
                  <c:v>340</c:v>
                </c:pt>
                <c:pt idx="2062">
                  <c:v>340</c:v>
                </c:pt>
                <c:pt idx="2063">
                  <c:v>340</c:v>
                </c:pt>
                <c:pt idx="2064">
                  <c:v>340</c:v>
                </c:pt>
                <c:pt idx="2065">
                  <c:v>340</c:v>
                </c:pt>
                <c:pt idx="2066">
                  <c:v>340</c:v>
                </c:pt>
                <c:pt idx="2067">
                  <c:v>340</c:v>
                </c:pt>
                <c:pt idx="2068">
                  <c:v>340</c:v>
                </c:pt>
                <c:pt idx="2069">
                  <c:v>340</c:v>
                </c:pt>
                <c:pt idx="2070">
                  <c:v>340</c:v>
                </c:pt>
                <c:pt idx="2071">
                  <c:v>340</c:v>
                </c:pt>
                <c:pt idx="2072">
                  <c:v>340</c:v>
                </c:pt>
                <c:pt idx="2073">
                  <c:v>340</c:v>
                </c:pt>
                <c:pt idx="2074">
                  <c:v>340</c:v>
                </c:pt>
                <c:pt idx="2075">
                  <c:v>340</c:v>
                </c:pt>
                <c:pt idx="2076">
                  <c:v>340</c:v>
                </c:pt>
                <c:pt idx="2077">
                  <c:v>340</c:v>
                </c:pt>
                <c:pt idx="2078">
                  <c:v>340</c:v>
                </c:pt>
                <c:pt idx="2079">
                  <c:v>340</c:v>
                </c:pt>
                <c:pt idx="2080">
                  <c:v>340</c:v>
                </c:pt>
                <c:pt idx="2081">
                  <c:v>340</c:v>
                </c:pt>
                <c:pt idx="2082">
                  <c:v>340</c:v>
                </c:pt>
                <c:pt idx="2083">
                  <c:v>340</c:v>
                </c:pt>
                <c:pt idx="2084">
                  <c:v>340</c:v>
                </c:pt>
                <c:pt idx="2085">
                  <c:v>340</c:v>
                </c:pt>
                <c:pt idx="2086">
                  <c:v>340</c:v>
                </c:pt>
                <c:pt idx="2087">
                  <c:v>340</c:v>
                </c:pt>
                <c:pt idx="2088">
                  <c:v>340</c:v>
                </c:pt>
                <c:pt idx="2089">
                  <c:v>340</c:v>
                </c:pt>
                <c:pt idx="2090">
                  <c:v>340</c:v>
                </c:pt>
                <c:pt idx="2091">
                  <c:v>340</c:v>
                </c:pt>
                <c:pt idx="2092">
                  <c:v>340</c:v>
                </c:pt>
                <c:pt idx="2093">
                  <c:v>340</c:v>
                </c:pt>
                <c:pt idx="2094">
                  <c:v>340</c:v>
                </c:pt>
                <c:pt idx="2095">
                  <c:v>340</c:v>
                </c:pt>
                <c:pt idx="2096">
                  <c:v>340</c:v>
                </c:pt>
                <c:pt idx="2097">
                  <c:v>340</c:v>
                </c:pt>
                <c:pt idx="2098">
                  <c:v>340</c:v>
                </c:pt>
                <c:pt idx="2099">
                  <c:v>340</c:v>
                </c:pt>
                <c:pt idx="2100">
                  <c:v>340</c:v>
                </c:pt>
                <c:pt idx="2101">
                  <c:v>340</c:v>
                </c:pt>
                <c:pt idx="2102">
                  <c:v>340</c:v>
                </c:pt>
                <c:pt idx="2103">
                  <c:v>340</c:v>
                </c:pt>
                <c:pt idx="2104">
                  <c:v>340</c:v>
                </c:pt>
                <c:pt idx="2105">
                  <c:v>340</c:v>
                </c:pt>
                <c:pt idx="2106">
                  <c:v>340</c:v>
                </c:pt>
                <c:pt idx="2107">
                  <c:v>340</c:v>
                </c:pt>
                <c:pt idx="2108">
                  <c:v>340</c:v>
                </c:pt>
                <c:pt idx="2109">
                  <c:v>340</c:v>
                </c:pt>
                <c:pt idx="2110">
                  <c:v>340</c:v>
                </c:pt>
                <c:pt idx="2111">
                  <c:v>340</c:v>
                </c:pt>
                <c:pt idx="2112">
                  <c:v>340</c:v>
                </c:pt>
                <c:pt idx="2113">
                  <c:v>340</c:v>
                </c:pt>
                <c:pt idx="2114">
                  <c:v>340</c:v>
                </c:pt>
                <c:pt idx="2115">
                  <c:v>340</c:v>
                </c:pt>
                <c:pt idx="2116">
                  <c:v>340</c:v>
                </c:pt>
                <c:pt idx="2117">
                  <c:v>340</c:v>
                </c:pt>
                <c:pt idx="2118">
                  <c:v>340</c:v>
                </c:pt>
                <c:pt idx="2119">
                  <c:v>340</c:v>
                </c:pt>
                <c:pt idx="2120">
                  <c:v>340</c:v>
                </c:pt>
                <c:pt idx="2121">
                  <c:v>340</c:v>
                </c:pt>
                <c:pt idx="2122">
                  <c:v>340</c:v>
                </c:pt>
                <c:pt idx="2123">
                  <c:v>340</c:v>
                </c:pt>
                <c:pt idx="2124">
                  <c:v>340</c:v>
                </c:pt>
                <c:pt idx="2125">
                  <c:v>340</c:v>
                </c:pt>
                <c:pt idx="2126">
                  <c:v>340</c:v>
                </c:pt>
                <c:pt idx="2127">
                  <c:v>340</c:v>
                </c:pt>
                <c:pt idx="2128">
                  <c:v>340</c:v>
                </c:pt>
                <c:pt idx="2129">
                  <c:v>340</c:v>
                </c:pt>
                <c:pt idx="2130">
                  <c:v>340</c:v>
                </c:pt>
                <c:pt idx="2131">
                  <c:v>340</c:v>
                </c:pt>
                <c:pt idx="2132">
                  <c:v>340</c:v>
                </c:pt>
                <c:pt idx="2133">
                  <c:v>340</c:v>
                </c:pt>
                <c:pt idx="2134">
                  <c:v>340</c:v>
                </c:pt>
                <c:pt idx="2135">
                  <c:v>340</c:v>
                </c:pt>
                <c:pt idx="2136">
                  <c:v>340</c:v>
                </c:pt>
                <c:pt idx="2137">
                  <c:v>340</c:v>
                </c:pt>
                <c:pt idx="2138">
                  <c:v>340</c:v>
                </c:pt>
                <c:pt idx="2139">
                  <c:v>340</c:v>
                </c:pt>
                <c:pt idx="2140">
                  <c:v>340</c:v>
                </c:pt>
                <c:pt idx="2141">
                  <c:v>340</c:v>
                </c:pt>
                <c:pt idx="2142">
                  <c:v>340</c:v>
                </c:pt>
                <c:pt idx="2143">
                  <c:v>340</c:v>
                </c:pt>
                <c:pt idx="2144">
                  <c:v>340</c:v>
                </c:pt>
                <c:pt idx="2145">
                  <c:v>340</c:v>
                </c:pt>
                <c:pt idx="2146">
                  <c:v>340</c:v>
                </c:pt>
                <c:pt idx="2147">
                  <c:v>340</c:v>
                </c:pt>
                <c:pt idx="2148">
                  <c:v>340</c:v>
                </c:pt>
                <c:pt idx="2149">
                  <c:v>340</c:v>
                </c:pt>
                <c:pt idx="2150">
                  <c:v>340</c:v>
                </c:pt>
                <c:pt idx="2151">
                  <c:v>340</c:v>
                </c:pt>
                <c:pt idx="2152">
                  <c:v>340</c:v>
                </c:pt>
                <c:pt idx="2153">
                  <c:v>340</c:v>
                </c:pt>
                <c:pt idx="2154">
                  <c:v>340</c:v>
                </c:pt>
                <c:pt idx="2155">
                  <c:v>340</c:v>
                </c:pt>
                <c:pt idx="2156">
                  <c:v>340</c:v>
                </c:pt>
                <c:pt idx="2157">
                  <c:v>340</c:v>
                </c:pt>
                <c:pt idx="2158">
                  <c:v>340</c:v>
                </c:pt>
                <c:pt idx="2159">
                  <c:v>340</c:v>
                </c:pt>
                <c:pt idx="2160">
                  <c:v>340</c:v>
                </c:pt>
                <c:pt idx="2161">
                  <c:v>340</c:v>
                </c:pt>
                <c:pt idx="2162">
                  <c:v>340</c:v>
                </c:pt>
                <c:pt idx="2163">
                  <c:v>340</c:v>
                </c:pt>
                <c:pt idx="2164">
                  <c:v>340</c:v>
                </c:pt>
                <c:pt idx="2165">
                  <c:v>340</c:v>
                </c:pt>
                <c:pt idx="2166">
                  <c:v>340</c:v>
                </c:pt>
                <c:pt idx="2167">
                  <c:v>340</c:v>
                </c:pt>
                <c:pt idx="2168">
                  <c:v>340</c:v>
                </c:pt>
                <c:pt idx="2169">
                  <c:v>340</c:v>
                </c:pt>
                <c:pt idx="2170">
                  <c:v>340</c:v>
                </c:pt>
                <c:pt idx="2171">
                  <c:v>340</c:v>
                </c:pt>
                <c:pt idx="2172">
                  <c:v>340</c:v>
                </c:pt>
                <c:pt idx="2173">
                  <c:v>340</c:v>
                </c:pt>
                <c:pt idx="2174">
                  <c:v>340</c:v>
                </c:pt>
                <c:pt idx="2175">
                  <c:v>340</c:v>
                </c:pt>
                <c:pt idx="2176">
                  <c:v>340</c:v>
                </c:pt>
                <c:pt idx="2177">
                  <c:v>340</c:v>
                </c:pt>
                <c:pt idx="2178">
                  <c:v>340</c:v>
                </c:pt>
                <c:pt idx="2179">
                  <c:v>340</c:v>
                </c:pt>
                <c:pt idx="2180">
                  <c:v>340</c:v>
                </c:pt>
                <c:pt idx="2181">
                  <c:v>340</c:v>
                </c:pt>
                <c:pt idx="2182">
                  <c:v>340</c:v>
                </c:pt>
                <c:pt idx="2183">
                  <c:v>340</c:v>
                </c:pt>
                <c:pt idx="2184">
                  <c:v>340</c:v>
                </c:pt>
                <c:pt idx="2185">
                  <c:v>340</c:v>
                </c:pt>
                <c:pt idx="2186">
                  <c:v>340</c:v>
                </c:pt>
                <c:pt idx="2187">
                  <c:v>340</c:v>
                </c:pt>
                <c:pt idx="2188">
                  <c:v>340</c:v>
                </c:pt>
                <c:pt idx="2189">
                  <c:v>340</c:v>
                </c:pt>
                <c:pt idx="2190">
                  <c:v>340</c:v>
                </c:pt>
                <c:pt idx="2191">
                  <c:v>340</c:v>
                </c:pt>
                <c:pt idx="2192">
                  <c:v>340</c:v>
                </c:pt>
                <c:pt idx="2193">
                  <c:v>340</c:v>
                </c:pt>
                <c:pt idx="2194">
                  <c:v>340</c:v>
                </c:pt>
                <c:pt idx="2195">
                  <c:v>340</c:v>
                </c:pt>
                <c:pt idx="2196">
                  <c:v>340</c:v>
                </c:pt>
                <c:pt idx="2197">
                  <c:v>340</c:v>
                </c:pt>
                <c:pt idx="2198">
                  <c:v>340</c:v>
                </c:pt>
                <c:pt idx="2199">
                  <c:v>340</c:v>
                </c:pt>
                <c:pt idx="2200">
                  <c:v>340</c:v>
                </c:pt>
                <c:pt idx="2201">
                  <c:v>340</c:v>
                </c:pt>
                <c:pt idx="2202">
                  <c:v>340</c:v>
                </c:pt>
                <c:pt idx="2203">
                  <c:v>340</c:v>
                </c:pt>
                <c:pt idx="2204">
                  <c:v>340</c:v>
                </c:pt>
                <c:pt idx="2205">
                  <c:v>340</c:v>
                </c:pt>
                <c:pt idx="2206">
                  <c:v>340</c:v>
                </c:pt>
                <c:pt idx="2207">
                  <c:v>340</c:v>
                </c:pt>
                <c:pt idx="2208">
                  <c:v>340</c:v>
                </c:pt>
                <c:pt idx="2209">
                  <c:v>340</c:v>
                </c:pt>
                <c:pt idx="2210">
                  <c:v>340</c:v>
                </c:pt>
                <c:pt idx="2211">
                  <c:v>340</c:v>
                </c:pt>
                <c:pt idx="2212">
                  <c:v>340</c:v>
                </c:pt>
                <c:pt idx="2213">
                  <c:v>340</c:v>
                </c:pt>
                <c:pt idx="2214">
                  <c:v>340</c:v>
                </c:pt>
                <c:pt idx="2215">
                  <c:v>340</c:v>
                </c:pt>
                <c:pt idx="2216">
                  <c:v>340</c:v>
                </c:pt>
                <c:pt idx="2217">
                  <c:v>340</c:v>
                </c:pt>
                <c:pt idx="2218">
                  <c:v>340</c:v>
                </c:pt>
                <c:pt idx="2219">
                  <c:v>340</c:v>
                </c:pt>
                <c:pt idx="2220">
                  <c:v>340</c:v>
                </c:pt>
                <c:pt idx="2221">
                  <c:v>340</c:v>
                </c:pt>
                <c:pt idx="2222">
                  <c:v>340</c:v>
                </c:pt>
                <c:pt idx="2223">
                  <c:v>340</c:v>
                </c:pt>
                <c:pt idx="2224">
                  <c:v>340</c:v>
                </c:pt>
                <c:pt idx="2225">
                  <c:v>340</c:v>
                </c:pt>
                <c:pt idx="2226">
                  <c:v>340</c:v>
                </c:pt>
                <c:pt idx="2227">
                  <c:v>340</c:v>
                </c:pt>
                <c:pt idx="2228">
                  <c:v>340</c:v>
                </c:pt>
                <c:pt idx="2229">
                  <c:v>340</c:v>
                </c:pt>
                <c:pt idx="2230">
                  <c:v>340</c:v>
                </c:pt>
                <c:pt idx="2231">
                  <c:v>340</c:v>
                </c:pt>
                <c:pt idx="2232">
                  <c:v>340</c:v>
                </c:pt>
                <c:pt idx="2233">
                  <c:v>340</c:v>
                </c:pt>
                <c:pt idx="2234">
                  <c:v>340</c:v>
                </c:pt>
                <c:pt idx="2235">
                  <c:v>340</c:v>
                </c:pt>
                <c:pt idx="2236">
                  <c:v>340</c:v>
                </c:pt>
                <c:pt idx="2237">
                  <c:v>340</c:v>
                </c:pt>
                <c:pt idx="2238">
                  <c:v>340</c:v>
                </c:pt>
                <c:pt idx="2239">
                  <c:v>340</c:v>
                </c:pt>
                <c:pt idx="2240">
                  <c:v>340</c:v>
                </c:pt>
                <c:pt idx="2241">
                  <c:v>340</c:v>
                </c:pt>
                <c:pt idx="2242">
                  <c:v>340</c:v>
                </c:pt>
                <c:pt idx="2243">
                  <c:v>340</c:v>
                </c:pt>
                <c:pt idx="2244">
                  <c:v>340</c:v>
                </c:pt>
                <c:pt idx="2245">
                  <c:v>340</c:v>
                </c:pt>
                <c:pt idx="2246">
                  <c:v>340</c:v>
                </c:pt>
                <c:pt idx="2247">
                  <c:v>340</c:v>
                </c:pt>
                <c:pt idx="2248">
                  <c:v>340</c:v>
                </c:pt>
                <c:pt idx="2249">
                  <c:v>340</c:v>
                </c:pt>
                <c:pt idx="2250">
                  <c:v>340</c:v>
                </c:pt>
                <c:pt idx="2251">
                  <c:v>340</c:v>
                </c:pt>
                <c:pt idx="2252">
                  <c:v>340</c:v>
                </c:pt>
                <c:pt idx="2253">
                  <c:v>340</c:v>
                </c:pt>
                <c:pt idx="2254">
                  <c:v>340</c:v>
                </c:pt>
                <c:pt idx="2255">
                  <c:v>340</c:v>
                </c:pt>
                <c:pt idx="2256">
                  <c:v>340</c:v>
                </c:pt>
                <c:pt idx="2257">
                  <c:v>340</c:v>
                </c:pt>
                <c:pt idx="2258">
                  <c:v>340</c:v>
                </c:pt>
                <c:pt idx="2259">
                  <c:v>340</c:v>
                </c:pt>
                <c:pt idx="2260">
                  <c:v>340</c:v>
                </c:pt>
                <c:pt idx="2261">
                  <c:v>340</c:v>
                </c:pt>
                <c:pt idx="2262">
                  <c:v>340</c:v>
                </c:pt>
                <c:pt idx="2263">
                  <c:v>340</c:v>
                </c:pt>
                <c:pt idx="2264">
                  <c:v>340</c:v>
                </c:pt>
                <c:pt idx="2265">
                  <c:v>340</c:v>
                </c:pt>
                <c:pt idx="2266">
                  <c:v>340</c:v>
                </c:pt>
                <c:pt idx="2267">
                  <c:v>340</c:v>
                </c:pt>
                <c:pt idx="2268">
                  <c:v>340</c:v>
                </c:pt>
                <c:pt idx="2269">
                  <c:v>340</c:v>
                </c:pt>
                <c:pt idx="2270">
                  <c:v>340</c:v>
                </c:pt>
                <c:pt idx="2271">
                  <c:v>340</c:v>
                </c:pt>
                <c:pt idx="2272">
                  <c:v>340</c:v>
                </c:pt>
                <c:pt idx="2273">
                  <c:v>340</c:v>
                </c:pt>
                <c:pt idx="2274">
                  <c:v>340</c:v>
                </c:pt>
                <c:pt idx="2275">
                  <c:v>340</c:v>
                </c:pt>
                <c:pt idx="2276">
                  <c:v>340</c:v>
                </c:pt>
                <c:pt idx="2277">
                  <c:v>340</c:v>
                </c:pt>
                <c:pt idx="2278">
                  <c:v>340</c:v>
                </c:pt>
                <c:pt idx="2279">
                  <c:v>340</c:v>
                </c:pt>
                <c:pt idx="2280">
                  <c:v>340</c:v>
                </c:pt>
                <c:pt idx="2281">
                  <c:v>340</c:v>
                </c:pt>
                <c:pt idx="2282">
                  <c:v>340</c:v>
                </c:pt>
                <c:pt idx="2283">
                  <c:v>340</c:v>
                </c:pt>
                <c:pt idx="2284">
                  <c:v>340</c:v>
                </c:pt>
                <c:pt idx="2285">
                  <c:v>340</c:v>
                </c:pt>
                <c:pt idx="2286">
                  <c:v>340</c:v>
                </c:pt>
                <c:pt idx="2287">
                  <c:v>340</c:v>
                </c:pt>
                <c:pt idx="2288">
                  <c:v>340</c:v>
                </c:pt>
                <c:pt idx="2289">
                  <c:v>340</c:v>
                </c:pt>
                <c:pt idx="2290">
                  <c:v>340</c:v>
                </c:pt>
                <c:pt idx="2291">
                  <c:v>340</c:v>
                </c:pt>
                <c:pt idx="2292">
                  <c:v>340</c:v>
                </c:pt>
                <c:pt idx="2293">
                  <c:v>340</c:v>
                </c:pt>
                <c:pt idx="2294">
                  <c:v>340</c:v>
                </c:pt>
                <c:pt idx="2295">
                  <c:v>340</c:v>
                </c:pt>
                <c:pt idx="2296">
                  <c:v>340</c:v>
                </c:pt>
                <c:pt idx="2297">
                  <c:v>340</c:v>
                </c:pt>
                <c:pt idx="2298">
                  <c:v>340</c:v>
                </c:pt>
                <c:pt idx="2299">
                  <c:v>340</c:v>
                </c:pt>
                <c:pt idx="2300">
                  <c:v>340</c:v>
                </c:pt>
                <c:pt idx="2301">
                  <c:v>340</c:v>
                </c:pt>
                <c:pt idx="2302">
                  <c:v>340</c:v>
                </c:pt>
                <c:pt idx="2303">
                  <c:v>340</c:v>
                </c:pt>
                <c:pt idx="2304">
                  <c:v>340</c:v>
                </c:pt>
                <c:pt idx="2305">
                  <c:v>340</c:v>
                </c:pt>
                <c:pt idx="2306">
                  <c:v>340</c:v>
                </c:pt>
                <c:pt idx="2307">
                  <c:v>340</c:v>
                </c:pt>
                <c:pt idx="2308">
                  <c:v>340</c:v>
                </c:pt>
                <c:pt idx="2309">
                  <c:v>340</c:v>
                </c:pt>
                <c:pt idx="2310">
                  <c:v>340</c:v>
                </c:pt>
                <c:pt idx="2311">
                  <c:v>340</c:v>
                </c:pt>
                <c:pt idx="2312">
                  <c:v>340</c:v>
                </c:pt>
                <c:pt idx="2313">
                  <c:v>340</c:v>
                </c:pt>
                <c:pt idx="2314">
                  <c:v>340</c:v>
                </c:pt>
                <c:pt idx="2315">
                  <c:v>340</c:v>
                </c:pt>
                <c:pt idx="2316">
                  <c:v>340</c:v>
                </c:pt>
                <c:pt idx="2317">
                  <c:v>340</c:v>
                </c:pt>
                <c:pt idx="2318">
                  <c:v>340</c:v>
                </c:pt>
                <c:pt idx="2319">
                  <c:v>340</c:v>
                </c:pt>
                <c:pt idx="2320">
                  <c:v>340</c:v>
                </c:pt>
                <c:pt idx="2321">
                  <c:v>340</c:v>
                </c:pt>
                <c:pt idx="2322">
                  <c:v>340</c:v>
                </c:pt>
                <c:pt idx="2323">
                  <c:v>340</c:v>
                </c:pt>
                <c:pt idx="2324">
                  <c:v>340</c:v>
                </c:pt>
                <c:pt idx="2325">
                  <c:v>340</c:v>
                </c:pt>
                <c:pt idx="2326">
                  <c:v>340</c:v>
                </c:pt>
                <c:pt idx="2327">
                  <c:v>340</c:v>
                </c:pt>
                <c:pt idx="2328">
                  <c:v>340</c:v>
                </c:pt>
                <c:pt idx="2329">
                  <c:v>340</c:v>
                </c:pt>
                <c:pt idx="2330">
                  <c:v>340</c:v>
                </c:pt>
                <c:pt idx="2331">
                  <c:v>340</c:v>
                </c:pt>
                <c:pt idx="2332">
                  <c:v>340</c:v>
                </c:pt>
                <c:pt idx="2333">
                  <c:v>340</c:v>
                </c:pt>
                <c:pt idx="2334">
                  <c:v>340</c:v>
                </c:pt>
                <c:pt idx="2335">
                  <c:v>340</c:v>
                </c:pt>
                <c:pt idx="2336">
                  <c:v>340</c:v>
                </c:pt>
                <c:pt idx="2337">
                  <c:v>340</c:v>
                </c:pt>
                <c:pt idx="2338">
                  <c:v>340</c:v>
                </c:pt>
                <c:pt idx="2339">
                  <c:v>340</c:v>
                </c:pt>
                <c:pt idx="2340">
                  <c:v>340</c:v>
                </c:pt>
                <c:pt idx="2341">
                  <c:v>340</c:v>
                </c:pt>
                <c:pt idx="2342">
                  <c:v>340</c:v>
                </c:pt>
                <c:pt idx="2343">
                  <c:v>340</c:v>
                </c:pt>
                <c:pt idx="2344">
                  <c:v>340</c:v>
                </c:pt>
                <c:pt idx="2345">
                  <c:v>340</c:v>
                </c:pt>
                <c:pt idx="2346">
                  <c:v>340</c:v>
                </c:pt>
                <c:pt idx="2347">
                  <c:v>340</c:v>
                </c:pt>
                <c:pt idx="2348">
                  <c:v>340</c:v>
                </c:pt>
                <c:pt idx="2349">
                  <c:v>340</c:v>
                </c:pt>
                <c:pt idx="2350">
                  <c:v>340</c:v>
                </c:pt>
                <c:pt idx="2351">
                  <c:v>340</c:v>
                </c:pt>
                <c:pt idx="2352">
                  <c:v>340</c:v>
                </c:pt>
                <c:pt idx="2353">
                  <c:v>340</c:v>
                </c:pt>
                <c:pt idx="2354">
                  <c:v>340</c:v>
                </c:pt>
                <c:pt idx="2355">
                  <c:v>340</c:v>
                </c:pt>
                <c:pt idx="2356">
                  <c:v>340</c:v>
                </c:pt>
                <c:pt idx="2357">
                  <c:v>340</c:v>
                </c:pt>
                <c:pt idx="2358">
                  <c:v>340</c:v>
                </c:pt>
                <c:pt idx="2359">
                  <c:v>340</c:v>
                </c:pt>
                <c:pt idx="2360">
                  <c:v>340</c:v>
                </c:pt>
                <c:pt idx="2361">
                  <c:v>340</c:v>
                </c:pt>
                <c:pt idx="2362">
                  <c:v>340</c:v>
                </c:pt>
                <c:pt idx="2363">
                  <c:v>340</c:v>
                </c:pt>
                <c:pt idx="2364">
                  <c:v>340</c:v>
                </c:pt>
                <c:pt idx="2365">
                  <c:v>340</c:v>
                </c:pt>
                <c:pt idx="2366">
                  <c:v>340</c:v>
                </c:pt>
                <c:pt idx="2367">
                  <c:v>340</c:v>
                </c:pt>
                <c:pt idx="2368">
                  <c:v>340</c:v>
                </c:pt>
                <c:pt idx="2369">
                  <c:v>340</c:v>
                </c:pt>
                <c:pt idx="2370">
                  <c:v>340</c:v>
                </c:pt>
                <c:pt idx="2371">
                  <c:v>340</c:v>
                </c:pt>
                <c:pt idx="2372">
                  <c:v>340</c:v>
                </c:pt>
                <c:pt idx="2373">
                  <c:v>340</c:v>
                </c:pt>
                <c:pt idx="2374">
                  <c:v>340</c:v>
                </c:pt>
                <c:pt idx="2375">
                  <c:v>340</c:v>
                </c:pt>
                <c:pt idx="2376">
                  <c:v>340</c:v>
                </c:pt>
                <c:pt idx="2377">
                  <c:v>340</c:v>
                </c:pt>
                <c:pt idx="2378">
                  <c:v>340</c:v>
                </c:pt>
                <c:pt idx="2379">
                  <c:v>340</c:v>
                </c:pt>
                <c:pt idx="2380">
                  <c:v>340</c:v>
                </c:pt>
                <c:pt idx="2381">
                  <c:v>340</c:v>
                </c:pt>
                <c:pt idx="2382">
                  <c:v>340</c:v>
                </c:pt>
                <c:pt idx="2383">
                  <c:v>340</c:v>
                </c:pt>
                <c:pt idx="2384">
                  <c:v>340</c:v>
                </c:pt>
                <c:pt idx="2385">
                  <c:v>340</c:v>
                </c:pt>
                <c:pt idx="2386">
                  <c:v>340</c:v>
                </c:pt>
                <c:pt idx="2387">
                  <c:v>340</c:v>
                </c:pt>
                <c:pt idx="2388">
                  <c:v>340</c:v>
                </c:pt>
                <c:pt idx="2389">
                  <c:v>340</c:v>
                </c:pt>
                <c:pt idx="2390">
                  <c:v>340</c:v>
                </c:pt>
                <c:pt idx="2391">
                  <c:v>340</c:v>
                </c:pt>
                <c:pt idx="2392">
                  <c:v>340</c:v>
                </c:pt>
                <c:pt idx="2393">
                  <c:v>340</c:v>
                </c:pt>
                <c:pt idx="2394">
                  <c:v>340</c:v>
                </c:pt>
                <c:pt idx="2395">
                  <c:v>340</c:v>
                </c:pt>
                <c:pt idx="2396">
                  <c:v>340</c:v>
                </c:pt>
                <c:pt idx="2397">
                  <c:v>340</c:v>
                </c:pt>
                <c:pt idx="2398">
                  <c:v>340</c:v>
                </c:pt>
                <c:pt idx="2399">
                  <c:v>340</c:v>
                </c:pt>
                <c:pt idx="2400">
                  <c:v>340</c:v>
                </c:pt>
                <c:pt idx="2401">
                  <c:v>340</c:v>
                </c:pt>
                <c:pt idx="2402">
                  <c:v>340</c:v>
                </c:pt>
                <c:pt idx="2403">
                  <c:v>340</c:v>
                </c:pt>
                <c:pt idx="2404">
                  <c:v>340</c:v>
                </c:pt>
                <c:pt idx="2405">
                  <c:v>340</c:v>
                </c:pt>
                <c:pt idx="2406">
                  <c:v>340</c:v>
                </c:pt>
                <c:pt idx="2407">
                  <c:v>340</c:v>
                </c:pt>
                <c:pt idx="2408">
                  <c:v>340</c:v>
                </c:pt>
                <c:pt idx="2409">
                  <c:v>340</c:v>
                </c:pt>
                <c:pt idx="2410">
                  <c:v>340</c:v>
                </c:pt>
                <c:pt idx="2411">
                  <c:v>340</c:v>
                </c:pt>
                <c:pt idx="2412">
                  <c:v>340</c:v>
                </c:pt>
                <c:pt idx="2413">
                  <c:v>340</c:v>
                </c:pt>
                <c:pt idx="2414">
                  <c:v>340</c:v>
                </c:pt>
                <c:pt idx="2415">
                  <c:v>340</c:v>
                </c:pt>
                <c:pt idx="2416">
                  <c:v>340</c:v>
                </c:pt>
                <c:pt idx="2417">
                  <c:v>340</c:v>
                </c:pt>
                <c:pt idx="2418">
                  <c:v>340</c:v>
                </c:pt>
                <c:pt idx="2419">
                  <c:v>340</c:v>
                </c:pt>
                <c:pt idx="2420">
                  <c:v>340</c:v>
                </c:pt>
                <c:pt idx="2421">
                  <c:v>340</c:v>
                </c:pt>
                <c:pt idx="2422">
                  <c:v>340</c:v>
                </c:pt>
                <c:pt idx="2423">
                  <c:v>340</c:v>
                </c:pt>
                <c:pt idx="2424">
                  <c:v>340</c:v>
                </c:pt>
                <c:pt idx="2425">
                  <c:v>340</c:v>
                </c:pt>
                <c:pt idx="2426">
                  <c:v>340</c:v>
                </c:pt>
                <c:pt idx="2427">
                  <c:v>340</c:v>
                </c:pt>
                <c:pt idx="2428">
                  <c:v>340</c:v>
                </c:pt>
                <c:pt idx="2429">
                  <c:v>340</c:v>
                </c:pt>
                <c:pt idx="2430">
                  <c:v>340</c:v>
                </c:pt>
                <c:pt idx="2431">
                  <c:v>340</c:v>
                </c:pt>
                <c:pt idx="2432">
                  <c:v>340</c:v>
                </c:pt>
                <c:pt idx="2433">
                  <c:v>340</c:v>
                </c:pt>
                <c:pt idx="2434">
                  <c:v>340</c:v>
                </c:pt>
                <c:pt idx="2435">
                  <c:v>340</c:v>
                </c:pt>
                <c:pt idx="2436">
                  <c:v>340</c:v>
                </c:pt>
                <c:pt idx="2437">
                  <c:v>340</c:v>
                </c:pt>
                <c:pt idx="2438">
                  <c:v>340</c:v>
                </c:pt>
                <c:pt idx="2439">
                  <c:v>340</c:v>
                </c:pt>
                <c:pt idx="2440">
                  <c:v>340</c:v>
                </c:pt>
                <c:pt idx="2441">
                  <c:v>340</c:v>
                </c:pt>
                <c:pt idx="2442">
                  <c:v>340</c:v>
                </c:pt>
                <c:pt idx="2443">
                  <c:v>340</c:v>
                </c:pt>
                <c:pt idx="2444">
                  <c:v>340</c:v>
                </c:pt>
                <c:pt idx="2445">
                  <c:v>340</c:v>
                </c:pt>
                <c:pt idx="2446">
                  <c:v>340</c:v>
                </c:pt>
                <c:pt idx="2447">
                  <c:v>340</c:v>
                </c:pt>
                <c:pt idx="2448">
                  <c:v>340</c:v>
                </c:pt>
                <c:pt idx="2449">
                  <c:v>340</c:v>
                </c:pt>
                <c:pt idx="2450">
                  <c:v>340</c:v>
                </c:pt>
                <c:pt idx="2451">
                  <c:v>340</c:v>
                </c:pt>
                <c:pt idx="2452">
                  <c:v>340</c:v>
                </c:pt>
                <c:pt idx="2453">
                  <c:v>340</c:v>
                </c:pt>
                <c:pt idx="2454">
                  <c:v>340</c:v>
                </c:pt>
                <c:pt idx="2455">
                  <c:v>340</c:v>
                </c:pt>
                <c:pt idx="2456">
                  <c:v>340</c:v>
                </c:pt>
                <c:pt idx="2457">
                  <c:v>340</c:v>
                </c:pt>
                <c:pt idx="2458">
                  <c:v>340</c:v>
                </c:pt>
                <c:pt idx="2459">
                  <c:v>340</c:v>
                </c:pt>
                <c:pt idx="2460">
                  <c:v>340</c:v>
                </c:pt>
                <c:pt idx="2461">
                  <c:v>340</c:v>
                </c:pt>
                <c:pt idx="2462">
                  <c:v>340</c:v>
                </c:pt>
                <c:pt idx="2463">
                  <c:v>340</c:v>
                </c:pt>
                <c:pt idx="2464">
                  <c:v>340</c:v>
                </c:pt>
                <c:pt idx="2465">
                  <c:v>340</c:v>
                </c:pt>
                <c:pt idx="2466">
                  <c:v>340</c:v>
                </c:pt>
                <c:pt idx="2467">
                  <c:v>340</c:v>
                </c:pt>
                <c:pt idx="2468">
                  <c:v>340</c:v>
                </c:pt>
                <c:pt idx="2469">
                  <c:v>340</c:v>
                </c:pt>
                <c:pt idx="2470">
                  <c:v>340</c:v>
                </c:pt>
                <c:pt idx="2471">
                  <c:v>340</c:v>
                </c:pt>
                <c:pt idx="2472">
                  <c:v>340</c:v>
                </c:pt>
                <c:pt idx="2473">
                  <c:v>340</c:v>
                </c:pt>
                <c:pt idx="2474">
                  <c:v>340</c:v>
                </c:pt>
                <c:pt idx="2475">
                  <c:v>340</c:v>
                </c:pt>
                <c:pt idx="2476">
                  <c:v>340</c:v>
                </c:pt>
                <c:pt idx="2477">
                  <c:v>340</c:v>
                </c:pt>
                <c:pt idx="2478">
                  <c:v>340</c:v>
                </c:pt>
                <c:pt idx="2479">
                  <c:v>340</c:v>
                </c:pt>
                <c:pt idx="2480">
                  <c:v>340</c:v>
                </c:pt>
                <c:pt idx="2481">
                  <c:v>340</c:v>
                </c:pt>
                <c:pt idx="2482">
                  <c:v>340</c:v>
                </c:pt>
                <c:pt idx="2483">
                  <c:v>340</c:v>
                </c:pt>
                <c:pt idx="2484">
                  <c:v>340</c:v>
                </c:pt>
                <c:pt idx="2485">
                  <c:v>340</c:v>
                </c:pt>
                <c:pt idx="2486">
                  <c:v>340</c:v>
                </c:pt>
                <c:pt idx="2487">
                  <c:v>340</c:v>
                </c:pt>
                <c:pt idx="2488">
                  <c:v>340</c:v>
                </c:pt>
                <c:pt idx="2489">
                  <c:v>340</c:v>
                </c:pt>
                <c:pt idx="2490">
                  <c:v>340</c:v>
                </c:pt>
                <c:pt idx="2491">
                  <c:v>340</c:v>
                </c:pt>
                <c:pt idx="2492">
                  <c:v>340</c:v>
                </c:pt>
                <c:pt idx="2493">
                  <c:v>340</c:v>
                </c:pt>
                <c:pt idx="2494">
                  <c:v>340</c:v>
                </c:pt>
                <c:pt idx="2495">
                  <c:v>340</c:v>
                </c:pt>
                <c:pt idx="2496">
                  <c:v>340</c:v>
                </c:pt>
                <c:pt idx="2497">
                  <c:v>340</c:v>
                </c:pt>
                <c:pt idx="2498">
                  <c:v>340</c:v>
                </c:pt>
                <c:pt idx="2499">
                  <c:v>340</c:v>
                </c:pt>
                <c:pt idx="2500">
                  <c:v>340</c:v>
                </c:pt>
                <c:pt idx="2501">
                  <c:v>340</c:v>
                </c:pt>
                <c:pt idx="2502">
                  <c:v>340</c:v>
                </c:pt>
                <c:pt idx="2503">
                  <c:v>340</c:v>
                </c:pt>
                <c:pt idx="2504">
                  <c:v>340</c:v>
                </c:pt>
                <c:pt idx="2505">
                  <c:v>340</c:v>
                </c:pt>
                <c:pt idx="2506">
                  <c:v>340</c:v>
                </c:pt>
                <c:pt idx="2507">
                  <c:v>340</c:v>
                </c:pt>
                <c:pt idx="2508">
                  <c:v>340</c:v>
                </c:pt>
                <c:pt idx="2509">
                  <c:v>340</c:v>
                </c:pt>
                <c:pt idx="2510">
                  <c:v>340</c:v>
                </c:pt>
                <c:pt idx="2511">
                  <c:v>340</c:v>
                </c:pt>
                <c:pt idx="2512">
                  <c:v>340</c:v>
                </c:pt>
                <c:pt idx="2513">
                  <c:v>340</c:v>
                </c:pt>
                <c:pt idx="2514">
                  <c:v>340</c:v>
                </c:pt>
                <c:pt idx="2515">
                  <c:v>340</c:v>
                </c:pt>
                <c:pt idx="2516">
                  <c:v>340</c:v>
                </c:pt>
                <c:pt idx="2517">
                  <c:v>340</c:v>
                </c:pt>
                <c:pt idx="2518">
                  <c:v>340</c:v>
                </c:pt>
                <c:pt idx="2519">
                  <c:v>340</c:v>
                </c:pt>
                <c:pt idx="2520">
                  <c:v>340</c:v>
                </c:pt>
                <c:pt idx="2521">
                  <c:v>340</c:v>
                </c:pt>
                <c:pt idx="2522">
                  <c:v>340</c:v>
                </c:pt>
                <c:pt idx="2523">
                  <c:v>340</c:v>
                </c:pt>
                <c:pt idx="2524">
                  <c:v>340</c:v>
                </c:pt>
                <c:pt idx="2525">
                  <c:v>340</c:v>
                </c:pt>
                <c:pt idx="2526">
                  <c:v>340</c:v>
                </c:pt>
                <c:pt idx="2527">
                  <c:v>340</c:v>
                </c:pt>
                <c:pt idx="2528">
                  <c:v>340</c:v>
                </c:pt>
                <c:pt idx="2529">
                  <c:v>340</c:v>
                </c:pt>
                <c:pt idx="2530">
                  <c:v>340</c:v>
                </c:pt>
                <c:pt idx="2531">
                  <c:v>340</c:v>
                </c:pt>
                <c:pt idx="2532">
                  <c:v>340</c:v>
                </c:pt>
                <c:pt idx="2533">
                  <c:v>340</c:v>
                </c:pt>
                <c:pt idx="2534">
                  <c:v>340</c:v>
                </c:pt>
                <c:pt idx="2535">
                  <c:v>340</c:v>
                </c:pt>
                <c:pt idx="2536">
                  <c:v>340</c:v>
                </c:pt>
                <c:pt idx="2537">
                  <c:v>340</c:v>
                </c:pt>
                <c:pt idx="2538">
                  <c:v>340</c:v>
                </c:pt>
                <c:pt idx="2539">
                  <c:v>340</c:v>
                </c:pt>
                <c:pt idx="2540">
                  <c:v>340</c:v>
                </c:pt>
                <c:pt idx="2541">
                  <c:v>340</c:v>
                </c:pt>
                <c:pt idx="2542">
                  <c:v>340</c:v>
                </c:pt>
                <c:pt idx="2543">
                  <c:v>340</c:v>
                </c:pt>
                <c:pt idx="2544">
                  <c:v>340</c:v>
                </c:pt>
                <c:pt idx="2545">
                  <c:v>340</c:v>
                </c:pt>
                <c:pt idx="2546">
                  <c:v>340</c:v>
                </c:pt>
                <c:pt idx="2547">
                  <c:v>340</c:v>
                </c:pt>
                <c:pt idx="2548">
                  <c:v>340</c:v>
                </c:pt>
                <c:pt idx="2549">
                  <c:v>340</c:v>
                </c:pt>
                <c:pt idx="2550">
                  <c:v>340</c:v>
                </c:pt>
                <c:pt idx="2551">
                  <c:v>340</c:v>
                </c:pt>
                <c:pt idx="2552">
                  <c:v>340</c:v>
                </c:pt>
                <c:pt idx="2553">
                  <c:v>340</c:v>
                </c:pt>
                <c:pt idx="2554">
                  <c:v>340</c:v>
                </c:pt>
                <c:pt idx="2555">
                  <c:v>340</c:v>
                </c:pt>
                <c:pt idx="2556">
                  <c:v>340</c:v>
                </c:pt>
                <c:pt idx="2557">
                  <c:v>340</c:v>
                </c:pt>
                <c:pt idx="2558">
                  <c:v>340</c:v>
                </c:pt>
                <c:pt idx="2559">
                  <c:v>340</c:v>
                </c:pt>
                <c:pt idx="2560">
                  <c:v>340</c:v>
                </c:pt>
                <c:pt idx="2561">
                  <c:v>340</c:v>
                </c:pt>
                <c:pt idx="2562">
                  <c:v>340</c:v>
                </c:pt>
                <c:pt idx="2563">
                  <c:v>340</c:v>
                </c:pt>
                <c:pt idx="2564">
                  <c:v>340</c:v>
                </c:pt>
                <c:pt idx="2565">
                  <c:v>340</c:v>
                </c:pt>
                <c:pt idx="2566">
                  <c:v>340</c:v>
                </c:pt>
                <c:pt idx="2567">
                  <c:v>340</c:v>
                </c:pt>
                <c:pt idx="2568">
                  <c:v>340</c:v>
                </c:pt>
                <c:pt idx="2569">
                  <c:v>340</c:v>
                </c:pt>
                <c:pt idx="2570">
                  <c:v>340</c:v>
                </c:pt>
                <c:pt idx="2571">
                  <c:v>340</c:v>
                </c:pt>
                <c:pt idx="2572">
                  <c:v>340</c:v>
                </c:pt>
                <c:pt idx="2573">
                  <c:v>340</c:v>
                </c:pt>
                <c:pt idx="2574">
                  <c:v>340</c:v>
                </c:pt>
                <c:pt idx="2575">
                  <c:v>340</c:v>
                </c:pt>
                <c:pt idx="2576">
                  <c:v>340</c:v>
                </c:pt>
                <c:pt idx="2577">
                  <c:v>340</c:v>
                </c:pt>
                <c:pt idx="2578">
                  <c:v>340</c:v>
                </c:pt>
                <c:pt idx="2579">
                  <c:v>340</c:v>
                </c:pt>
                <c:pt idx="2580">
                  <c:v>340</c:v>
                </c:pt>
                <c:pt idx="2581">
                  <c:v>340</c:v>
                </c:pt>
                <c:pt idx="2582">
                  <c:v>340</c:v>
                </c:pt>
                <c:pt idx="2583">
                  <c:v>340</c:v>
                </c:pt>
                <c:pt idx="2584">
                  <c:v>340</c:v>
                </c:pt>
                <c:pt idx="2585">
                  <c:v>340</c:v>
                </c:pt>
                <c:pt idx="2586">
                  <c:v>340</c:v>
                </c:pt>
                <c:pt idx="2587">
                  <c:v>340</c:v>
                </c:pt>
                <c:pt idx="2588">
                  <c:v>340</c:v>
                </c:pt>
                <c:pt idx="2589">
                  <c:v>340</c:v>
                </c:pt>
                <c:pt idx="2590">
                  <c:v>340</c:v>
                </c:pt>
                <c:pt idx="2591">
                  <c:v>340</c:v>
                </c:pt>
                <c:pt idx="2592">
                  <c:v>340</c:v>
                </c:pt>
                <c:pt idx="2593">
                  <c:v>340</c:v>
                </c:pt>
                <c:pt idx="2594">
                  <c:v>340</c:v>
                </c:pt>
                <c:pt idx="2595">
                  <c:v>340</c:v>
                </c:pt>
                <c:pt idx="2596">
                  <c:v>340</c:v>
                </c:pt>
                <c:pt idx="2597">
                  <c:v>340</c:v>
                </c:pt>
                <c:pt idx="2598">
                  <c:v>340</c:v>
                </c:pt>
                <c:pt idx="2599">
                  <c:v>340</c:v>
                </c:pt>
                <c:pt idx="2600">
                  <c:v>340</c:v>
                </c:pt>
                <c:pt idx="2601">
                  <c:v>340</c:v>
                </c:pt>
                <c:pt idx="2602">
                  <c:v>340</c:v>
                </c:pt>
                <c:pt idx="2603">
                  <c:v>340</c:v>
                </c:pt>
                <c:pt idx="2604">
                  <c:v>340</c:v>
                </c:pt>
                <c:pt idx="2605">
                  <c:v>340</c:v>
                </c:pt>
                <c:pt idx="2606">
                  <c:v>340</c:v>
                </c:pt>
                <c:pt idx="2607">
                  <c:v>340</c:v>
                </c:pt>
                <c:pt idx="2608">
                  <c:v>340</c:v>
                </c:pt>
                <c:pt idx="2609">
                  <c:v>340</c:v>
                </c:pt>
                <c:pt idx="2610">
                  <c:v>340</c:v>
                </c:pt>
                <c:pt idx="2611">
                  <c:v>340</c:v>
                </c:pt>
                <c:pt idx="2612">
                  <c:v>340</c:v>
                </c:pt>
                <c:pt idx="2613">
                  <c:v>340</c:v>
                </c:pt>
                <c:pt idx="2614">
                  <c:v>340</c:v>
                </c:pt>
                <c:pt idx="2615">
                  <c:v>340</c:v>
                </c:pt>
                <c:pt idx="2616">
                  <c:v>340</c:v>
                </c:pt>
                <c:pt idx="2617">
                  <c:v>340</c:v>
                </c:pt>
                <c:pt idx="2618">
                  <c:v>340</c:v>
                </c:pt>
                <c:pt idx="2619">
                  <c:v>340</c:v>
                </c:pt>
                <c:pt idx="2620">
                  <c:v>340</c:v>
                </c:pt>
                <c:pt idx="2621">
                  <c:v>340</c:v>
                </c:pt>
                <c:pt idx="2622">
                  <c:v>340</c:v>
                </c:pt>
                <c:pt idx="2623">
                  <c:v>340</c:v>
                </c:pt>
                <c:pt idx="2624">
                  <c:v>340</c:v>
                </c:pt>
                <c:pt idx="2625">
                  <c:v>340</c:v>
                </c:pt>
                <c:pt idx="2626">
                  <c:v>340</c:v>
                </c:pt>
                <c:pt idx="2627">
                  <c:v>340</c:v>
                </c:pt>
                <c:pt idx="2628">
                  <c:v>340</c:v>
                </c:pt>
                <c:pt idx="2629">
                  <c:v>340</c:v>
                </c:pt>
                <c:pt idx="2630">
                  <c:v>340</c:v>
                </c:pt>
                <c:pt idx="2631">
                  <c:v>340</c:v>
                </c:pt>
                <c:pt idx="2632">
                  <c:v>340</c:v>
                </c:pt>
                <c:pt idx="2633">
                  <c:v>340</c:v>
                </c:pt>
                <c:pt idx="2634">
                  <c:v>340</c:v>
                </c:pt>
                <c:pt idx="2635">
                  <c:v>340</c:v>
                </c:pt>
                <c:pt idx="2636">
                  <c:v>340</c:v>
                </c:pt>
                <c:pt idx="2637">
                  <c:v>340</c:v>
                </c:pt>
                <c:pt idx="2638">
                  <c:v>340</c:v>
                </c:pt>
                <c:pt idx="2639">
                  <c:v>340</c:v>
                </c:pt>
                <c:pt idx="2640">
                  <c:v>340</c:v>
                </c:pt>
                <c:pt idx="2641">
                  <c:v>340</c:v>
                </c:pt>
                <c:pt idx="2642">
                  <c:v>340</c:v>
                </c:pt>
                <c:pt idx="2643">
                  <c:v>340</c:v>
                </c:pt>
                <c:pt idx="2644">
                  <c:v>340</c:v>
                </c:pt>
                <c:pt idx="2645">
                  <c:v>340</c:v>
                </c:pt>
                <c:pt idx="2646">
                  <c:v>340</c:v>
                </c:pt>
                <c:pt idx="2647">
                  <c:v>340</c:v>
                </c:pt>
                <c:pt idx="2648">
                  <c:v>340</c:v>
                </c:pt>
                <c:pt idx="2649">
                  <c:v>340</c:v>
                </c:pt>
                <c:pt idx="2650">
                  <c:v>340</c:v>
                </c:pt>
                <c:pt idx="2651">
                  <c:v>340</c:v>
                </c:pt>
                <c:pt idx="2652">
                  <c:v>340</c:v>
                </c:pt>
                <c:pt idx="2653">
                  <c:v>340</c:v>
                </c:pt>
                <c:pt idx="2654">
                  <c:v>340</c:v>
                </c:pt>
                <c:pt idx="2655">
                  <c:v>340</c:v>
                </c:pt>
                <c:pt idx="2656">
                  <c:v>340</c:v>
                </c:pt>
                <c:pt idx="2657">
                  <c:v>340</c:v>
                </c:pt>
                <c:pt idx="2658">
                  <c:v>340</c:v>
                </c:pt>
                <c:pt idx="2659">
                  <c:v>340</c:v>
                </c:pt>
                <c:pt idx="2660">
                  <c:v>340</c:v>
                </c:pt>
                <c:pt idx="2661">
                  <c:v>340</c:v>
                </c:pt>
                <c:pt idx="2662">
                  <c:v>340</c:v>
                </c:pt>
                <c:pt idx="2663">
                  <c:v>340</c:v>
                </c:pt>
                <c:pt idx="2664">
                  <c:v>340</c:v>
                </c:pt>
                <c:pt idx="2665">
                  <c:v>340</c:v>
                </c:pt>
                <c:pt idx="2666">
                  <c:v>340</c:v>
                </c:pt>
                <c:pt idx="2667">
                  <c:v>340</c:v>
                </c:pt>
                <c:pt idx="2668">
                  <c:v>340</c:v>
                </c:pt>
                <c:pt idx="2669">
                  <c:v>340</c:v>
                </c:pt>
                <c:pt idx="2670">
                  <c:v>340</c:v>
                </c:pt>
                <c:pt idx="2671">
                  <c:v>340</c:v>
                </c:pt>
                <c:pt idx="2672">
                  <c:v>340</c:v>
                </c:pt>
                <c:pt idx="2673">
                  <c:v>340</c:v>
                </c:pt>
                <c:pt idx="2674">
                  <c:v>340</c:v>
                </c:pt>
                <c:pt idx="2675">
                  <c:v>340</c:v>
                </c:pt>
                <c:pt idx="2676">
                  <c:v>340</c:v>
                </c:pt>
                <c:pt idx="2677">
                  <c:v>340</c:v>
                </c:pt>
                <c:pt idx="2678">
                  <c:v>340</c:v>
                </c:pt>
                <c:pt idx="2679">
                  <c:v>340</c:v>
                </c:pt>
                <c:pt idx="2680">
                  <c:v>340</c:v>
                </c:pt>
                <c:pt idx="2681">
                  <c:v>340</c:v>
                </c:pt>
                <c:pt idx="2682">
                  <c:v>340</c:v>
                </c:pt>
                <c:pt idx="2683">
                  <c:v>340</c:v>
                </c:pt>
                <c:pt idx="2684">
                  <c:v>340</c:v>
                </c:pt>
                <c:pt idx="2685">
                  <c:v>340</c:v>
                </c:pt>
                <c:pt idx="2686">
                  <c:v>340</c:v>
                </c:pt>
                <c:pt idx="2687">
                  <c:v>340</c:v>
                </c:pt>
                <c:pt idx="2688">
                  <c:v>340</c:v>
                </c:pt>
                <c:pt idx="2689">
                  <c:v>340</c:v>
                </c:pt>
                <c:pt idx="2690">
                  <c:v>340</c:v>
                </c:pt>
                <c:pt idx="2691">
                  <c:v>340</c:v>
                </c:pt>
                <c:pt idx="2692">
                  <c:v>340</c:v>
                </c:pt>
                <c:pt idx="2693">
                  <c:v>340</c:v>
                </c:pt>
                <c:pt idx="2694">
                  <c:v>340</c:v>
                </c:pt>
                <c:pt idx="2695">
                  <c:v>340</c:v>
                </c:pt>
                <c:pt idx="2696">
                  <c:v>340</c:v>
                </c:pt>
                <c:pt idx="2697">
                  <c:v>340</c:v>
                </c:pt>
                <c:pt idx="2698">
                  <c:v>340</c:v>
                </c:pt>
                <c:pt idx="2699">
                  <c:v>340</c:v>
                </c:pt>
                <c:pt idx="2700">
                  <c:v>340</c:v>
                </c:pt>
                <c:pt idx="2701">
                  <c:v>340</c:v>
                </c:pt>
                <c:pt idx="2702">
                  <c:v>340</c:v>
                </c:pt>
                <c:pt idx="2703">
                  <c:v>340</c:v>
                </c:pt>
                <c:pt idx="2704">
                  <c:v>340</c:v>
                </c:pt>
                <c:pt idx="2705">
                  <c:v>340</c:v>
                </c:pt>
                <c:pt idx="2706">
                  <c:v>340</c:v>
                </c:pt>
                <c:pt idx="2707">
                  <c:v>340</c:v>
                </c:pt>
                <c:pt idx="2708">
                  <c:v>340</c:v>
                </c:pt>
                <c:pt idx="2709">
                  <c:v>340</c:v>
                </c:pt>
                <c:pt idx="2710">
                  <c:v>340</c:v>
                </c:pt>
                <c:pt idx="2711">
                  <c:v>340</c:v>
                </c:pt>
                <c:pt idx="2712">
                  <c:v>340</c:v>
                </c:pt>
                <c:pt idx="2713">
                  <c:v>340</c:v>
                </c:pt>
                <c:pt idx="2714">
                  <c:v>340</c:v>
                </c:pt>
                <c:pt idx="2715">
                  <c:v>340</c:v>
                </c:pt>
                <c:pt idx="2716">
                  <c:v>340</c:v>
                </c:pt>
                <c:pt idx="2717">
                  <c:v>340</c:v>
                </c:pt>
                <c:pt idx="2718">
                  <c:v>340</c:v>
                </c:pt>
                <c:pt idx="2719">
                  <c:v>340</c:v>
                </c:pt>
                <c:pt idx="2720">
                  <c:v>340</c:v>
                </c:pt>
                <c:pt idx="2721">
                  <c:v>340</c:v>
                </c:pt>
                <c:pt idx="2722">
                  <c:v>340</c:v>
                </c:pt>
                <c:pt idx="2723">
                  <c:v>340</c:v>
                </c:pt>
                <c:pt idx="2724">
                  <c:v>340</c:v>
                </c:pt>
                <c:pt idx="2725">
                  <c:v>340</c:v>
                </c:pt>
                <c:pt idx="2726">
                  <c:v>340</c:v>
                </c:pt>
                <c:pt idx="2727">
                  <c:v>340</c:v>
                </c:pt>
                <c:pt idx="2728">
                  <c:v>340</c:v>
                </c:pt>
                <c:pt idx="2729">
                  <c:v>340</c:v>
                </c:pt>
                <c:pt idx="2730">
                  <c:v>340</c:v>
                </c:pt>
                <c:pt idx="2731">
                  <c:v>340</c:v>
                </c:pt>
                <c:pt idx="2732">
                  <c:v>340</c:v>
                </c:pt>
                <c:pt idx="2733">
                  <c:v>340</c:v>
                </c:pt>
                <c:pt idx="2734">
                  <c:v>340</c:v>
                </c:pt>
                <c:pt idx="2735">
                  <c:v>340</c:v>
                </c:pt>
                <c:pt idx="2736">
                  <c:v>340</c:v>
                </c:pt>
                <c:pt idx="2737">
                  <c:v>340</c:v>
                </c:pt>
                <c:pt idx="2738">
                  <c:v>340</c:v>
                </c:pt>
                <c:pt idx="2739">
                  <c:v>340</c:v>
                </c:pt>
                <c:pt idx="2740">
                  <c:v>340</c:v>
                </c:pt>
                <c:pt idx="2741">
                  <c:v>340</c:v>
                </c:pt>
                <c:pt idx="2742">
                  <c:v>340</c:v>
                </c:pt>
                <c:pt idx="2743">
                  <c:v>340</c:v>
                </c:pt>
                <c:pt idx="2744">
                  <c:v>340</c:v>
                </c:pt>
                <c:pt idx="2745">
                  <c:v>340</c:v>
                </c:pt>
                <c:pt idx="2746">
                  <c:v>340</c:v>
                </c:pt>
                <c:pt idx="2747">
                  <c:v>340</c:v>
                </c:pt>
                <c:pt idx="2748">
                  <c:v>340</c:v>
                </c:pt>
                <c:pt idx="2749">
                  <c:v>340</c:v>
                </c:pt>
                <c:pt idx="2750">
                  <c:v>340</c:v>
                </c:pt>
                <c:pt idx="2751">
                  <c:v>340</c:v>
                </c:pt>
                <c:pt idx="2752">
                  <c:v>340</c:v>
                </c:pt>
                <c:pt idx="2753">
                  <c:v>340</c:v>
                </c:pt>
                <c:pt idx="2754">
                  <c:v>340</c:v>
                </c:pt>
                <c:pt idx="2755">
                  <c:v>340</c:v>
                </c:pt>
                <c:pt idx="2756">
                  <c:v>340</c:v>
                </c:pt>
                <c:pt idx="2757">
                  <c:v>340</c:v>
                </c:pt>
                <c:pt idx="2758">
                  <c:v>340</c:v>
                </c:pt>
                <c:pt idx="2759">
                  <c:v>340</c:v>
                </c:pt>
                <c:pt idx="2760">
                  <c:v>340</c:v>
                </c:pt>
                <c:pt idx="2761">
                  <c:v>340</c:v>
                </c:pt>
                <c:pt idx="2762">
                  <c:v>340</c:v>
                </c:pt>
                <c:pt idx="2763">
                  <c:v>340</c:v>
                </c:pt>
                <c:pt idx="2764">
                  <c:v>340</c:v>
                </c:pt>
                <c:pt idx="2765">
                  <c:v>340</c:v>
                </c:pt>
                <c:pt idx="2766">
                  <c:v>340</c:v>
                </c:pt>
                <c:pt idx="2767">
                  <c:v>340</c:v>
                </c:pt>
                <c:pt idx="2768">
                  <c:v>340</c:v>
                </c:pt>
                <c:pt idx="2769">
                  <c:v>340</c:v>
                </c:pt>
                <c:pt idx="2770">
                  <c:v>340</c:v>
                </c:pt>
                <c:pt idx="2771">
                  <c:v>340</c:v>
                </c:pt>
                <c:pt idx="2772">
                  <c:v>340</c:v>
                </c:pt>
                <c:pt idx="2773">
                  <c:v>340</c:v>
                </c:pt>
                <c:pt idx="2774">
                  <c:v>340</c:v>
                </c:pt>
                <c:pt idx="2775">
                  <c:v>340</c:v>
                </c:pt>
                <c:pt idx="2776">
                  <c:v>340</c:v>
                </c:pt>
                <c:pt idx="2777">
                  <c:v>340</c:v>
                </c:pt>
                <c:pt idx="2778">
                  <c:v>340</c:v>
                </c:pt>
                <c:pt idx="2779">
                  <c:v>340</c:v>
                </c:pt>
                <c:pt idx="2780">
                  <c:v>340</c:v>
                </c:pt>
                <c:pt idx="2781">
                  <c:v>340</c:v>
                </c:pt>
                <c:pt idx="2782">
                  <c:v>340</c:v>
                </c:pt>
                <c:pt idx="2783">
                  <c:v>340</c:v>
                </c:pt>
                <c:pt idx="2784">
                  <c:v>340</c:v>
                </c:pt>
                <c:pt idx="2785">
                  <c:v>340</c:v>
                </c:pt>
                <c:pt idx="2786">
                  <c:v>340</c:v>
                </c:pt>
                <c:pt idx="2787">
                  <c:v>340</c:v>
                </c:pt>
                <c:pt idx="2788">
                  <c:v>340</c:v>
                </c:pt>
                <c:pt idx="2789">
                  <c:v>340</c:v>
                </c:pt>
                <c:pt idx="2790">
                  <c:v>340</c:v>
                </c:pt>
                <c:pt idx="2791">
                  <c:v>340</c:v>
                </c:pt>
                <c:pt idx="2792">
                  <c:v>340</c:v>
                </c:pt>
                <c:pt idx="2793">
                  <c:v>340</c:v>
                </c:pt>
                <c:pt idx="2794">
                  <c:v>340</c:v>
                </c:pt>
                <c:pt idx="2795">
                  <c:v>340</c:v>
                </c:pt>
                <c:pt idx="2796">
                  <c:v>340</c:v>
                </c:pt>
                <c:pt idx="2797">
                  <c:v>340</c:v>
                </c:pt>
                <c:pt idx="2798">
                  <c:v>340</c:v>
                </c:pt>
                <c:pt idx="2799">
                  <c:v>340</c:v>
                </c:pt>
                <c:pt idx="2800">
                  <c:v>340</c:v>
                </c:pt>
                <c:pt idx="2801">
                  <c:v>340</c:v>
                </c:pt>
                <c:pt idx="2802">
                  <c:v>340</c:v>
                </c:pt>
                <c:pt idx="2803">
                  <c:v>340</c:v>
                </c:pt>
                <c:pt idx="2804">
                  <c:v>340</c:v>
                </c:pt>
                <c:pt idx="2805">
                  <c:v>340</c:v>
                </c:pt>
                <c:pt idx="2806">
                  <c:v>340</c:v>
                </c:pt>
                <c:pt idx="2807">
                  <c:v>340</c:v>
                </c:pt>
                <c:pt idx="2808">
                  <c:v>340</c:v>
                </c:pt>
                <c:pt idx="2809">
                  <c:v>340</c:v>
                </c:pt>
                <c:pt idx="2810">
                  <c:v>340</c:v>
                </c:pt>
                <c:pt idx="2811">
                  <c:v>340</c:v>
                </c:pt>
                <c:pt idx="2812">
                  <c:v>340</c:v>
                </c:pt>
                <c:pt idx="2813">
                  <c:v>340</c:v>
                </c:pt>
                <c:pt idx="2814">
                  <c:v>340</c:v>
                </c:pt>
                <c:pt idx="2815">
                  <c:v>340</c:v>
                </c:pt>
                <c:pt idx="2816">
                  <c:v>340</c:v>
                </c:pt>
                <c:pt idx="2817">
                  <c:v>340</c:v>
                </c:pt>
                <c:pt idx="2818">
                  <c:v>340</c:v>
                </c:pt>
                <c:pt idx="2819">
                  <c:v>340</c:v>
                </c:pt>
                <c:pt idx="2820">
                  <c:v>340</c:v>
                </c:pt>
                <c:pt idx="2821">
                  <c:v>340</c:v>
                </c:pt>
                <c:pt idx="2822">
                  <c:v>340</c:v>
                </c:pt>
                <c:pt idx="2823">
                  <c:v>340</c:v>
                </c:pt>
                <c:pt idx="2824">
                  <c:v>340</c:v>
                </c:pt>
                <c:pt idx="2825">
                  <c:v>340</c:v>
                </c:pt>
                <c:pt idx="2826">
                  <c:v>340</c:v>
                </c:pt>
                <c:pt idx="2827">
                  <c:v>340</c:v>
                </c:pt>
                <c:pt idx="2828">
                  <c:v>340</c:v>
                </c:pt>
                <c:pt idx="2829">
                  <c:v>340</c:v>
                </c:pt>
                <c:pt idx="2830">
                  <c:v>340</c:v>
                </c:pt>
                <c:pt idx="2831">
                  <c:v>340</c:v>
                </c:pt>
                <c:pt idx="2832">
                  <c:v>340</c:v>
                </c:pt>
                <c:pt idx="2833">
                  <c:v>340</c:v>
                </c:pt>
                <c:pt idx="2834">
                  <c:v>340</c:v>
                </c:pt>
                <c:pt idx="2835">
                  <c:v>340</c:v>
                </c:pt>
                <c:pt idx="2836">
                  <c:v>340</c:v>
                </c:pt>
                <c:pt idx="2837">
                  <c:v>340</c:v>
                </c:pt>
                <c:pt idx="2838">
                  <c:v>340</c:v>
                </c:pt>
                <c:pt idx="2839">
                  <c:v>340</c:v>
                </c:pt>
                <c:pt idx="2840">
                  <c:v>340</c:v>
                </c:pt>
                <c:pt idx="2841">
                  <c:v>340</c:v>
                </c:pt>
                <c:pt idx="2842">
                  <c:v>340</c:v>
                </c:pt>
                <c:pt idx="2843">
                  <c:v>340</c:v>
                </c:pt>
                <c:pt idx="2844">
                  <c:v>340</c:v>
                </c:pt>
                <c:pt idx="2845">
                  <c:v>340</c:v>
                </c:pt>
                <c:pt idx="2846">
                  <c:v>340</c:v>
                </c:pt>
                <c:pt idx="2847">
                  <c:v>340</c:v>
                </c:pt>
                <c:pt idx="2848">
                  <c:v>340</c:v>
                </c:pt>
                <c:pt idx="2849">
                  <c:v>340</c:v>
                </c:pt>
                <c:pt idx="2850">
                  <c:v>340</c:v>
                </c:pt>
                <c:pt idx="2851">
                  <c:v>340</c:v>
                </c:pt>
                <c:pt idx="2852">
                  <c:v>340</c:v>
                </c:pt>
                <c:pt idx="2853">
                  <c:v>340</c:v>
                </c:pt>
                <c:pt idx="2854">
                  <c:v>340</c:v>
                </c:pt>
                <c:pt idx="2855">
                  <c:v>340</c:v>
                </c:pt>
                <c:pt idx="2856">
                  <c:v>340</c:v>
                </c:pt>
                <c:pt idx="2857">
                  <c:v>340</c:v>
                </c:pt>
                <c:pt idx="2858">
                  <c:v>340</c:v>
                </c:pt>
                <c:pt idx="2859">
                  <c:v>340</c:v>
                </c:pt>
                <c:pt idx="2860">
                  <c:v>340</c:v>
                </c:pt>
                <c:pt idx="2861">
                  <c:v>340</c:v>
                </c:pt>
                <c:pt idx="2862">
                  <c:v>340</c:v>
                </c:pt>
                <c:pt idx="2863">
                  <c:v>340</c:v>
                </c:pt>
                <c:pt idx="2864">
                  <c:v>340</c:v>
                </c:pt>
                <c:pt idx="2865">
                  <c:v>340</c:v>
                </c:pt>
                <c:pt idx="2866">
                  <c:v>340</c:v>
                </c:pt>
                <c:pt idx="2867">
                  <c:v>340</c:v>
                </c:pt>
                <c:pt idx="2868">
                  <c:v>340</c:v>
                </c:pt>
                <c:pt idx="2869">
                  <c:v>340</c:v>
                </c:pt>
                <c:pt idx="2870">
                  <c:v>340</c:v>
                </c:pt>
                <c:pt idx="2871">
                  <c:v>340</c:v>
                </c:pt>
                <c:pt idx="2872">
                  <c:v>340</c:v>
                </c:pt>
                <c:pt idx="2873">
                  <c:v>340</c:v>
                </c:pt>
                <c:pt idx="2874">
                  <c:v>340</c:v>
                </c:pt>
                <c:pt idx="2875">
                  <c:v>340</c:v>
                </c:pt>
                <c:pt idx="2876">
                  <c:v>340</c:v>
                </c:pt>
                <c:pt idx="2877">
                  <c:v>340</c:v>
                </c:pt>
                <c:pt idx="2878">
                  <c:v>340</c:v>
                </c:pt>
                <c:pt idx="2879">
                  <c:v>340</c:v>
                </c:pt>
                <c:pt idx="2880">
                  <c:v>340</c:v>
                </c:pt>
                <c:pt idx="2881">
                  <c:v>340</c:v>
                </c:pt>
                <c:pt idx="2882">
                  <c:v>340</c:v>
                </c:pt>
                <c:pt idx="2883">
                  <c:v>340</c:v>
                </c:pt>
                <c:pt idx="2884">
                  <c:v>340</c:v>
                </c:pt>
                <c:pt idx="2885">
                  <c:v>340</c:v>
                </c:pt>
                <c:pt idx="2886">
                  <c:v>340</c:v>
                </c:pt>
                <c:pt idx="2887">
                  <c:v>340</c:v>
                </c:pt>
                <c:pt idx="2888">
                  <c:v>340</c:v>
                </c:pt>
                <c:pt idx="2889">
                  <c:v>340</c:v>
                </c:pt>
                <c:pt idx="2890">
                  <c:v>340</c:v>
                </c:pt>
                <c:pt idx="2891">
                  <c:v>340</c:v>
                </c:pt>
                <c:pt idx="2892">
                  <c:v>340</c:v>
                </c:pt>
                <c:pt idx="2893">
                  <c:v>340</c:v>
                </c:pt>
                <c:pt idx="2894">
                  <c:v>340</c:v>
                </c:pt>
                <c:pt idx="2895">
                  <c:v>340</c:v>
                </c:pt>
                <c:pt idx="2896">
                  <c:v>340</c:v>
                </c:pt>
                <c:pt idx="2897">
                  <c:v>340</c:v>
                </c:pt>
                <c:pt idx="2898">
                  <c:v>340</c:v>
                </c:pt>
                <c:pt idx="2899">
                  <c:v>340</c:v>
                </c:pt>
                <c:pt idx="2900">
                  <c:v>340</c:v>
                </c:pt>
                <c:pt idx="2901">
                  <c:v>340</c:v>
                </c:pt>
                <c:pt idx="2902">
                  <c:v>340</c:v>
                </c:pt>
                <c:pt idx="2903">
                  <c:v>340</c:v>
                </c:pt>
                <c:pt idx="2904">
                  <c:v>340</c:v>
                </c:pt>
                <c:pt idx="2905">
                  <c:v>340</c:v>
                </c:pt>
                <c:pt idx="2906">
                  <c:v>340</c:v>
                </c:pt>
                <c:pt idx="2907">
                  <c:v>340</c:v>
                </c:pt>
                <c:pt idx="2908">
                  <c:v>340</c:v>
                </c:pt>
                <c:pt idx="2909">
                  <c:v>340</c:v>
                </c:pt>
                <c:pt idx="2910">
                  <c:v>340</c:v>
                </c:pt>
                <c:pt idx="2911">
                  <c:v>340</c:v>
                </c:pt>
                <c:pt idx="2912">
                  <c:v>340</c:v>
                </c:pt>
                <c:pt idx="2913">
                  <c:v>340</c:v>
                </c:pt>
                <c:pt idx="2914">
                  <c:v>340</c:v>
                </c:pt>
                <c:pt idx="2915">
                  <c:v>340</c:v>
                </c:pt>
                <c:pt idx="2916">
                  <c:v>340</c:v>
                </c:pt>
                <c:pt idx="2917">
                  <c:v>340</c:v>
                </c:pt>
                <c:pt idx="2918">
                  <c:v>340</c:v>
                </c:pt>
                <c:pt idx="2919">
                  <c:v>340</c:v>
                </c:pt>
                <c:pt idx="2920">
                  <c:v>340</c:v>
                </c:pt>
                <c:pt idx="2921">
                  <c:v>340</c:v>
                </c:pt>
                <c:pt idx="2922">
                  <c:v>340</c:v>
                </c:pt>
                <c:pt idx="2923">
                  <c:v>340</c:v>
                </c:pt>
                <c:pt idx="2924">
                  <c:v>340</c:v>
                </c:pt>
                <c:pt idx="2925">
                  <c:v>340</c:v>
                </c:pt>
                <c:pt idx="2926">
                  <c:v>340</c:v>
                </c:pt>
                <c:pt idx="2927">
                  <c:v>340</c:v>
                </c:pt>
                <c:pt idx="2928">
                  <c:v>340</c:v>
                </c:pt>
                <c:pt idx="2929">
                  <c:v>340</c:v>
                </c:pt>
                <c:pt idx="2930">
                  <c:v>340</c:v>
                </c:pt>
                <c:pt idx="2931">
                  <c:v>340</c:v>
                </c:pt>
                <c:pt idx="2932">
                  <c:v>340</c:v>
                </c:pt>
                <c:pt idx="2933">
                  <c:v>340</c:v>
                </c:pt>
                <c:pt idx="2934">
                  <c:v>340</c:v>
                </c:pt>
                <c:pt idx="2935">
                  <c:v>340</c:v>
                </c:pt>
                <c:pt idx="2936">
                  <c:v>340</c:v>
                </c:pt>
                <c:pt idx="2937">
                  <c:v>340</c:v>
                </c:pt>
                <c:pt idx="2938">
                  <c:v>340</c:v>
                </c:pt>
                <c:pt idx="2939">
                  <c:v>340</c:v>
                </c:pt>
                <c:pt idx="2940">
                  <c:v>340</c:v>
                </c:pt>
                <c:pt idx="2941">
                  <c:v>340</c:v>
                </c:pt>
                <c:pt idx="2942">
                  <c:v>340</c:v>
                </c:pt>
                <c:pt idx="2943">
                  <c:v>340</c:v>
                </c:pt>
                <c:pt idx="2944">
                  <c:v>340</c:v>
                </c:pt>
                <c:pt idx="2945">
                  <c:v>340</c:v>
                </c:pt>
                <c:pt idx="2946">
                  <c:v>340</c:v>
                </c:pt>
                <c:pt idx="2947">
                  <c:v>340</c:v>
                </c:pt>
                <c:pt idx="2948">
                  <c:v>340</c:v>
                </c:pt>
                <c:pt idx="2949">
                  <c:v>340</c:v>
                </c:pt>
                <c:pt idx="2950">
                  <c:v>340</c:v>
                </c:pt>
                <c:pt idx="2951">
                  <c:v>340</c:v>
                </c:pt>
                <c:pt idx="2952">
                  <c:v>340</c:v>
                </c:pt>
                <c:pt idx="2953">
                  <c:v>340</c:v>
                </c:pt>
                <c:pt idx="2954">
                  <c:v>340</c:v>
                </c:pt>
                <c:pt idx="2955">
                  <c:v>340</c:v>
                </c:pt>
                <c:pt idx="2956">
                  <c:v>340</c:v>
                </c:pt>
                <c:pt idx="2957">
                  <c:v>340</c:v>
                </c:pt>
                <c:pt idx="2958">
                  <c:v>340</c:v>
                </c:pt>
                <c:pt idx="2959">
                  <c:v>340</c:v>
                </c:pt>
                <c:pt idx="2960">
                  <c:v>340</c:v>
                </c:pt>
                <c:pt idx="2961">
                  <c:v>340</c:v>
                </c:pt>
                <c:pt idx="2962">
                  <c:v>340</c:v>
                </c:pt>
                <c:pt idx="2963">
                  <c:v>340</c:v>
                </c:pt>
                <c:pt idx="2964">
                  <c:v>340</c:v>
                </c:pt>
                <c:pt idx="2965">
                  <c:v>340</c:v>
                </c:pt>
                <c:pt idx="2966">
                  <c:v>340</c:v>
                </c:pt>
                <c:pt idx="2967">
                  <c:v>340</c:v>
                </c:pt>
                <c:pt idx="2968">
                  <c:v>340</c:v>
                </c:pt>
                <c:pt idx="2969">
                  <c:v>340</c:v>
                </c:pt>
                <c:pt idx="2970">
                  <c:v>340</c:v>
                </c:pt>
                <c:pt idx="2971">
                  <c:v>340</c:v>
                </c:pt>
                <c:pt idx="2972">
                  <c:v>340</c:v>
                </c:pt>
                <c:pt idx="2973">
                  <c:v>340</c:v>
                </c:pt>
                <c:pt idx="2974">
                  <c:v>340</c:v>
                </c:pt>
                <c:pt idx="2975">
                  <c:v>340</c:v>
                </c:pt>
                <c:pt idx="2976">
                  <c:v>340</c:v>
                </c:pt>
                <c:pt idx="2977">
                  <c:v>340</c:v>
                </c:pt>
                <c:pt idx="2978">
                  <c:v>340</c:v>
                </c:pt>
                <c:pt idx="2979">
                  <c:v>340</c:v>
                </c:pt>
                <c:pt idx="2980">
                  <c:v>340</c:v>
                </c:pt>
                <c:pt idx="2981">
                  <c:v>340</c:v>
                </c:pt>
                <c:pt idx="2982">
                  <c:v>340</c:v>
                </c:pt>
                <c:pt idx="2983">
                  <c:v>340</c:v>
                </c:pt>
                <c:pt idx="2984">
                  <c:v>340</c:v>
                </c:pt>
                <c:pt idx="2985">
                  <c:v>340</c:v>
                </c:pt>
                <c:pt idx="2986">
                  <c:v>340</c:v>
                </c:pt>
                <c:pt idx="2987">
                  <c:v>340</c:v>
                </c:pt>
                <c:pt idx="2988">
                  <c:v>340</c:v>
                </c:pt>
                <c:pt idx="2989">
                  <c:v>340</c:v>
                </c:pt>
                <c:pt idx="2990">
                  <c:v>340</c:v>
                </c:pt>
                <c:pt idx="2991">
                  <c:v>340</c:v>
                </c:pt>
                <c:pt idx="2992">
                  <c:v>340</c:v>
                </c:pt>
                <c:pt idx="2993">
                  <c:v>340</c:v>
                </c:pt>
                <c:pt idx="2994">
                  <c:v>340</c:v>
                </c:pt>
                <c:pt idx="2995">
                  <c:v>340</c:v>
                </c:pt>
                <c:pt idx="2996">
                  <c:v>340</c:v>
                </c:pt>
                <c:pt idx="2997">
                  <c:v>340</c:v>
                </c:pt>
                <c:pt idx="2998">
                  <c:v>340</c:v>
                </c:pt>
                <c:pt idx="2999">
                  <c:v>340</c:v>
                </c:pt>
                <c:pt idx="3000">
                  <c:v>340</c:v>
                </c:pt>
                <c:pt idx="3001">
                  <c:v>340</c:v>
                </c:pt>
                <c:pt idx="3002">
                  <c:v>340</c:v>
                </c:pt>
                <c:pt idx="3003">
                  <c:v>340</c:v>
                </c:pt>
                <c:pt idx="3004">
                  <c:v>340</c:v>
                </c:pt>
                <c:pt idx="3005">
                  <c:v>340</c:v>
                </c:pt>
                <c:pt idx="3006">
                  <c:v>340</c:v>
                </c:pt>
                <c:pt idx="3007">
                  <c:v>340</c:v>
                </c:pt>
                <c:pt idx="3008">
                  <c:v>340</c:v>
                </c:pt>
                <c:pt idx="3009">
                  <c:v>340</c:v>
                </c:pt>
                <c:pt idx="3010">
                  <c:v>340</c:v>
                </c:pt>
                <c:pt idx="3011">
                  <c:v>340</c:v>
                </c:pt>
                <c:pt idx="3012">
                  <c:v>340</c:v>
                </c:pt>
                <c:pt idx="3013">
                  <c:v>340</c:v>
                </c:pt>
                <c:pt idx="3014">
                  <c:v>340</c:v>
                </c:pt>
                <c:pt idx="3015">
                  <c:v>340</c:v>
                </c:pt>
                <c:pt idx="3016">
                  <c:v>340</c:v>
                </c:pt>
                <c:pt idx="3017">
                  <c:v>340</c:v>
                </c:pt>
                <c:pt idx="3018">
                  <c:v>340</c:v>
                </c:pt>
                <c:pt idx="3019">
                  <c:v>340</c:v>
                </c:pt>
                <c:pt idx="3020">
                  <c:v>340</c:v>
                </c:pt>
                <c:pt idx="3021">
                  <c:v>340</c:v>
                </c:pt>
                <c:pt idx="3022">
                  <c:v>340</c:v>
                </c:pt>
                <c:pt idx="3023">
                  <c:v>340</c:v>
                </c:pt>
                <c:pt idx="3024">
                  <c:v>340</c:v>
                </c:pt>
                <c:pt idx="3025">
                  <c:v>340</c:v>
                </c:pt>
                <c:pt idx="3026">
                  <c:v>340</c:v>
                </c:pt>
                <c:pt idx="3027">
                  <c:v>340</c:v>
                </c:pt>
                <c:pt idx="3028">
                  <c:v>340</c:v>
                </c:pt>
                <c:pt idx="3029">
                  <c:v>340</c:v>
                </c:pt>
                <c:pt idx="3030">
                  <c:v>340</c:v>
                </c:pt>
                <c:pt idx="3031">
                  <c:v>340</c:v>
                </c:pt>
                <c:pt idx="3032">
                  <c:v>340</c:v>
                </c:pt>
                <c:pt idx="3033">
                  <c:v>340</c:v>
                </c:pt>
                <c:pt idx="3034">
                  <c:v>340</c:v>
                </c:pt>
                <c:pt idx="3035">
                  <c:v>340</c:v>
                </c:pt>
                <c:pt idx="3036">
                  <c:v>340</c:v>
                </c:pt>
                <c:pt idx="3037">
                  <c:v>340</c:v>
                </c:pt>
                <c:pt idx="3038">
                  <c:v>340</c:v>
                </c:pt>
                <c:pt idx="3039">
                  <c:v>340</c:v>
                </c:pt>
                <c:pt idx="3040">
                  <c:v>340</c:v>
                </c:pt>
                <c:pt idx="3041">
                  <c:v>340</c:v>
                </c:pt>
                <c:pt idx="3042">
                  <c:v>340</c:v>
                </c:pt>
                <c:pt idx="3043">
                  <c:v>340</c:v>
                </c:pt>
                <c:pt idx="3044">
                  <c:v>340</c:v>
                </c:pt>
                <c:pt idx="3045">
                  <c:v>340</c:v>
                </c:pt>
                <c:pt idx="3046">
                  <c:v>340</c:v>
                </c:pt>
                <c:pt idx="3047">
                  <c:v>340</c:v>
                </c:pt>
                <c:pt idx="3048">
                  <c:v>340</c:v>
                </c:pt>
                <c:pt idx="3049">
                  <c:v>340</c:v>
                </c:pt>
                <c:pt idx="3050">
                  <c:v>340</c:v>
                </c:pt>
                <c:pt idx="3051">
                  <c:v>340</c:v>
                </c:pt>
                <c:pt idx="3052">
                  <c:v>340</c:v>
                </c:pt>
                <c:pt idx="3053">
                  <c:v>340</c:v>
                </c:pt>
                <c:pt idx="3054">
                  <c:v>340</c:v>
                </c:pt>
                <c:pt idx="3055">
                  <c:v>340</c:v>
                </c:pt>
                <c:pt idx="3056">
                  <c:v>340</c:v>
                </c:pt>
                <c:pt idx="3057">
                  <c:v>340</c:v>
                </c:pt>
                <c:pt idx="3058">
                  <c:v>340</c:v>
                </c:pt>
                <c:pt idx="3059">
                  <c:v>340</c:v>
                </c:pt>
                <c:pt idx="3060">
                  <c:v>340</c:v>
                </c:pt>
                <c:pt idx="3061">
                  <c:v>340</c:v>
                </c:pt>
                <c:pt idx="3062">
                  <c:v>340</c:v>
                </c:pt>
                <c:pt idx="3063">
                  <c:v>340</c:v>
                </c:pt>
                <c:pt idx="3064">
                  <c:v>340</c:v>
                </c:pt>
                <c:pt idx="3065">
                  <c:v>340</c:v>
                </c:pt>
                <c:pt idx="3066">
                  <c:v>340</c:v>
                </c:pt>
                <c:pt idx="3067">
                  <c:v>340</c:v>
                </c:pt>
                <c:pt idx="3068">
                  <c:v>340</c:v>
                </c:pt>
                <c:pt idx="3069">
                  <c:v>340</c:v>
                </c:pt>
                <c:pt idx="3070">
                  <c:v>340</c:v>
                </c:pt>
                <c:pt idx="3071">
                  <c:v>340</c:v>
                </c:pt>
                <c:pt idx="3072">
                  <c:v>340</c:v>
                </c:pt>
                <c:pt idx="3073">
                  <c:v>340</c:v>
                </c:pt>
                <c:pt idx="3074">
                  <c:v>340</c:v>
                </c:pt>
                <c:pt idx="3075">
                  <c:v>340</c:v>
                </c:pt>
                <c:pt idx="3076">
                  <c:v>340</c:v>
                </c:pt>
                <c:pt idx="3077">
                  <c:v>340</c:v>
                </c:pt>
                <c:pt idx="3078">
                  <c:v>340</c:v>
                </c:pt>
                <c:pt idx="3079">
                  <c:v>340</c:v>
                </c:pt>
                <c:pt idx="3080">
                  <c:v>340</c:v>
                </c:pt>
                <c:pt idx="3081">
                  <c:v>340</c:v>
                </c:pt>
                <c:pt idx="3082">
                  <c:v>340</c:v>
                </c:pt>
                <c:pt idx="3083">
                  <c:v>340</c:v>
                </c:pt>
                <c:pt idx="3084">
                  <c:v>340</c:v>
                </c:pt>
                <c:pt idx="3085">
                  <c:v>340</c:v>
                </c:pt>
                <c:pt idx="3086">
                  <c:v>340</c:v>
                </c:pt>
                <c:pt idx="3087">
                  <c:v>340</c:v>
                </c:pt>
                <c:pt idx="3088">
                  <c:v>340</c:v>
                </c:pt>
                <c:pt idx="3089">
                  <c:v>340</c:v>
                </c:pt>
                <c:pt idx="3090">
                  <c:v>340</c:v>
                </c:pt>
                <c:pt idx="3091">
                  <c:v>340</c:v>
                </c:pt>
                <c:pt idx="3092">
                  <c:v>340</c:v>
                </c:pt>
                <c:pt idx="3093">
                  <c:v>340</c:v>
                </c:pt>
                <c:pt idx="3094">
                  <c:v>340</c:v>
                </c:pt>
                <c:pt idx="3095">
                  <c:v>340</c:v>
                </c:pt>
                <c:pt idx="3096">
                  <c:v>340</c:v>
                </c:pt>
                <c:pt idx="3097">
                  <c:v>340</c:v>
                </c:pt>
                <c:pt idx="3098">
                  <c:v>340</c:v>
                </c:pt>
                <c:pt idx="3099">
                  <c:v>340</c:v>
                </c:pt>
                <c:pt idx="3100">
                  <c:v>340</c:v>
                </c:pt>
                <c:pt idx="3101">
                  <c:v>340</c:v>
                </c:pt>
                <c:pt idx="3102">
                  <c:v>340</c:v>
                </c:pt>
                <c:pt idx="3103">
                  <c:v>340</c:v>
                </c:pt>
                <c:pt idx="3104">
                  <c:v>340</c:v>
                </c:pt>
                <c:pt idx="3105">
                  <c:v>340</c:v>
                </c:pt>
                <c:pt idx="3106">
                  <c:v>340</c:v>
                </c:pt>
                <c:pt idx="3107">
                  <c:v>340</c:v>
                </c:pt>
                <c:pt idx="3108">
                  <c:v>340</c:v>
                </c:pt>
                <c:pt idx="3109">
                  <c:v>340</c:v>
                </c:pt>
                <c:pt idx="3110">
                  <c:v>340</c:v>
                </c:pt>
                <c:pt idx="3111">
                  <c:v>340</c:v>
                </c:pt>
                <c:pt idx="3112">
                  <c:v>340</c:v>
                </c:pt>
                <c:pt idx="3113">
                  <c:v>340</c:v>
                </c:pt>
                <c:pt idx="3114">
                  <c:v>340</c:v>
                </c:pt>
                <c:pt idx="3115">
                  <c:v>340</c:v>
                </c:pt>
                <c:pt idx="3116">
                  <c:v>340</c:v>
                </c:pt>
                <c:pt idx="3117">
                  <c:v>340</c:v>
                </c:pt>
                <c:pt idx="3118">
                  <c:v>340</c:v>
                </c:pt>
                <c:pt idx="3119">
                  <c:v>340</c:v>
                </c:pt>
                <c:pt idx="3120">
                  <c:v>340</c:v>
                </c:pt>
                <c:pt idx="3121">
                  <c:v>340</c:v>
                </c:pt>
                <c:pt idx="3122">
                  <c:v>340</c:v>
                </c:pt>
                <c:pt idx="3123">
                  <c:v>340</c:v>
                </c:pt>
                <c:pt idx="3124">
                  <c:v>340</c:v>
                </c:pt>
                <c:pt idx="3125">
                  <c:v>340</c:v>
                </c:pt>
                <c:pt idx="3126">
                  <c:v>340</c:v>
                </c:pt>
                <c:pt idx="3127">
                  <c:v>340</c:v>
                </c:pt>
                <c:pt idx="3128">
                  <c:v>340</c:v>
                </c:pt>
                <c:pt idx="3129">
                  <c:v>340</c:v>
                </c:pt>
                <c:pt idx="3130">
                  <c:v>340</c:v>
                </c:pt>
                <c:pt idx="3131">
                  <c:v>340</c:v>
                </c:pt>
                <c:pt idx="3132">
                  <c:v>340</c:v>
                </c:pt>
                <c:pt idx="3133">
                  <c:v>340</c:v>
                </c:pt>
                <c:pt idx="3134">
                  <c:v>340</c:v>
                </c:pt>
                <c:pt idx="3135">
                  <c:v>340</c:v>
                </c:pt>
                <c:pt idx="3136">
                  <c:v>340</c:v>
                </c:pt>
                <c:pt idx="3137">
                  <c:v>340</c:v>
                </c:pt>
                <c:pt idx="3138">
                  <c:v>340</c:v>
                </c:pt>
                <c:pt idx="3139">
                  <c:v>340</c:v>
                </c:pt>
                <c:pt idx="3140">
                  <c:v>340</c:v>
                </c:pt>
                <c:pt idx="3141">
                  <c:v>340</c:v>
                </c:pt>
                <c:pt idx="3142">
                  <c:v>340</c:v>
                </c:pt>
                <c:pt idx="3143">
                  <c:v>340</c:v>
                </c:pt>
                <c:pt idx="3144">
                  <c:v>340</c:v>
                </c:pt>
                <c:pt idx="3145">
                  <c:v>340</c:v>
                </c:pt>
                <c:pt idx="3146">
                  <c:v>340</c:v>
                </c:pt>
                <c:pt idx="3147">
                  <c:v>340</c:v>
                </c:pt>
                <c:pt idx="3148">
                  <c:v>340</c:v>
                </c:pt>
                <c:pt idx="3149">
                  <c:v>340</c:v>
                </c:pt>
                <c:pt idx="3150">
                  <c:v>340</c:v>
                </c:pt>
                <c:pt idx="3151">
                  <c:v>340</c:v>
                </c:pt>
                <c:pt idx="3152">
                  <c:v>340</c:v>
                </c:pt>
                <c:pt idx="3153">
                  <c:v>340</c:v>
                </c:pt>
                <c:pt idx="3154">
                  <c:v>340</c:v>
                </c:pt>
                <c:pt idx="3155">
                  <c:v>340</c:v>
                </c:pt>
                <c:pt idx="3156">
                  <c:v>340</c:v>
                </c:pt>
                <c:pt idx="3157">
                  <c:v>340</c:v>
                </c:pt>
                <c:pt idx="3158">
                  <c:v>340</c:v>
                </c:pt>
                <c:pt idx="3159">
                  <c:v>340</c:v>
                </c:pt>
                <c:pt idx="3160">
                  <c:v>340</c:v>
                </c:pt>
                <c:pt idx="3161">
                  <c:v>340</c:v>
                </c:pt>
                <c:pt idx="3162">
                  <c:v>340</c:v>
                </c:pt>
                <c:pt idx="3163">
                  <c:v>340</c:v>
                </c:pt>
                <c:pt idx="3164">
                  <c:v>340</c:v>
                </c:pt>
                <c:pt idx="3165">
                  <c:v>340</c:v>
                </c:pt>
                <c:pt idx="3166">
                  <c:v>340</c:v>
                </c:pt>
                <c:pt idx="3167">
                  <c:v>340</c:v>
                </c:pt>
                <c:pt idx="3168">
                  <c:v>340</c:v>
                </c:pt>
                <c:pt idx="3169">
                  <c:v>340</c:v>
                </c:pt>
                <c:pt idx="3170">
                  <c:v>340</c:v>
                </c:pt>
                <c:pt idx="3171">
                  <c:v>340</c:v>
                </c:pt>
                <c:pt idx="3172">
                  <c:v>340</c:v>
                </c:pt>
                <c:pt idx="3173">
                  <c:v>340</c:v>
                </c:pt>
                <c:pt idx="3174">
                  <c:v>340</c:v>
                </c:pt>
                <c:pt idx="3175">
                  <c:v>340</c:v>
                </c:pt>
                <c:pt idx="3176">
                  <c:v>340</c:v>
                </c:pt>
                <c:pt idx="3177">
                  <c:v>340</c:v>
                </c:pt>
                <c:pt idx="3178">
                  <c:v>340</c:v>
                </c:pt>
                <c:pt idx="3179">
                  <c:v>340</c:v>
                </c:pt>
                <c:pt idx="3180">
                  <c:v>340</c:v>
                </c:pt>
                <c:pt idx="3181">
                  <c:v>340</c:v>
                </c:pt>
                <c:pt idx="3182">
                  <c:v>340</c:v>
                </c:pt>
                <c:pt idx="3183">
                  <c:v>340</c:v>
                </c:pt>
                <c:pt idx="3184">
                  <c:v>340</c:v>
                </c:pt>
                <c:pt idx="3185">
                  <c:v>340</c:v>
                </c:pt>
                <c:pt idx="3186">
                  <c:v>340</c:v>
                </c:pt>
                <c:pt idx="3187">
                  <c:v>340</c:v>
                </c:pt>
                <c:pt idx="3188">
                  <c:v>340</c:v>
                </c:pt>
                <c:pt idx="3189">
                  <c:v>340</c:v>
                </c:pt>
                <c:pt idx="3190">
                  <c:v>340</c:v>
                </c:pt>
                <c:pt idx="3191">
                  <c:v>340</c:v>
                </c:pt>
                <c:pt idx="3192">
                  <c:v>340</c:v>
                </c:pt>
                <c:pt idx="3193">
                  <c:v>340</c:v>
                </c:pt>
                <c:pt idx="3194">
                  <c:v>340</c:v>
                </c:pt>
                <c:pt idx="3195">
                  <c:v>340</c:v>
                </c:pt>
                <c:pt idx="3196">
                  <c:v>340</c:v>
                </c:pt>
                <c:pt idx="3197">
                  <c:v>340</c:v>
                </c:pt>
                <c:pt idx="3198">
                  <c:v>340</c:v>
                </c:pt>
                <c:pt idx="3199">
                  <c:v>340</c:v>
                </c:pt>
                <c:pt idx="3200">
                  <c:v>340</c:v>
                </c:pt>
                <c:pt idx="3201">
                  <c:v>340</c:v>
                </c:pt>
                <c:pt idx="3202">
                  <c:v>340</c:v>
                </c:pt>
                <c:pt idx="3203">
                  <c:v>340</c:v>
                </c:pt>
                <c:pt idx="3204">
                  <c:v>340</c:v>
                </c:pt>
                <c:pt idx="3205">
                  <c:v>340</c:v>
                </c:pt>
                <c:pt idx="3206">
                  <c:v>340</c:v>
                </c:pt>
                <c:pt idx="3207">
                  <c:v>340</c:v>
                </c:pt>
                <c:pt idx="3208">
                  <c:v>340</c:v>
                </c:pt>
                <c:pt idx="3209">
                  <c:v>340</c:v>
                </c:pt>
                <c:pt idx="3210">
                  <c:v>340</c:v>
                </c:pt>
                <c:pt idx="3211">
                  <c:v>340</c:v>
                </c:pt>
                <c:pt idx="3212">
                  <c:v>340</c:v>
                </c:pt>
                <c:pt idx="3213">
                  <c:v>340</c:v>
                </c:pt>
                <c:pt idx="3214">
                  <c:v>340</c:v>
                </c:pt>
                <c:pt idx="3215">
                  <c:v>340</c:v>
                </c:pt>
                <c:pt idx="3216">
                  <c:v>340</c:v>
                </c:pt>
                <c:pt idx="3217">
                  <c:v>340</c:v>
                </c:pt>
                <c:pt idx="3218">
                  <c:v>340</c:v>
                </c:pt>
                <c:pt idx="3219">
                  <c:v>340</c:v>
                </c:pt>
                <c:pt idx="3220">
                  <c:v>340</c:v>
                </c:pt>
                <c:pt idx="3221">
                  <c:v>340</c:v>
                </c:pt>
                <c:pt idx="3222">
                  <c:v>340</c:v>
                </c:pt>
                <c:pt idx="3223">
                  <c:v>340</c:v>
                </c:pt>
                <c:pt idx="3224">
                  <c:v>340</c:v>
                </c:pt>
                <c:pt idx="3225">
                  <c:v>340</c:v>
                </c:pt>
                <c:pt idx="3226">
                  <c:v>340</c:v>
                </c:pt>
                <c:pt idx="3227">
                  <c:v>340</c:v>
                </c:pt>
                <c:pt idx="3228">
                  <c:v>340</c:v>
                </c:pt>
                <c:pt idx="3229">
                  <c:v>340</c:v>
                </c:pt>
                <c:pt idx="3230">
                  <c:v>340</c:v>
                </c:pt>
                <c:pt idx="3231">
                  <c:v>340</c:v>
                </c:pt>
                <c:pt idx="3232">
                  <c:v>340</c:v>
                </c:pt>
                <c:pt idx="3233">
                  <c:v>340</c:v>
                </c:pt>
                <c:pt idx="3234">
                  <c:v>340</c:v>
                </c:pt>
                <c:pt idx="3235">
                  <c:v>340</c:v>
                </c:pt>
                <c:pt idx="3236">
                  <c:v>340</c:v>
                </c:pt>
                <c:pt idx="3237">
                  <c:v>340</c:v>
                </c:pt>
                <c:pt idx="3238">
                  <c:v>340</c:v>
                </c:pt>
                <c:pt idx="3239">
                  <c:v>340</c:v>
                </c:pt>
                <c:pt idx="3240">
                  <c:v>340</c:v>
                </c:pt>
                <c:pt idx="3241">
                  <c:v>340</c:v>
                </c:pt>
                <c:pt idx="3242">
                  <c:v>340</c:v>
                </c:pt>
                <c:pt idx="3243">
                  <c:v>340</c:v>
                </c:pt>
                <c:pt idx="3244">
                  <c:v>340</c:v>
                </c:pt>
                <c:pt idx="3245">
                  <c:v>340</c:v>
                </c:pt>
                <c:pt idx="3246">
                  <c:v>340</c:v>
                </c:pt>
                <c:pt idx="3247">
                  <c:v>340</c:v>
                </c:pt>
                <c:pt idx="3248">
                  <c:v>340</c:v>
                </c:pt>
                <c:pt idx="3249">
                  <c:v>340</c:v>
                </c:pt>
                <c:pt idx="3250">
                  <c:v>340</c:v>
                </c:pt>
                <c:pt idx="3251">
                  <c:v>340</c:v>
                </c:pt>
                <c:pt idx="3252">
                  <c:v>340</c:v>
                </c:pt>
                <c:pt idx="3253">
                  <c:v>340</c:v>
                </c:pt>
                <c:pt idx="3254">
                  <c:v>340</c:v>
                </c:pt>
                <c:pt idx="3255">
                  <c:v>340</c:v>
                </c:pt>
                <c:pt idx="3256">
                  <c:v>340</c:v>
                </c:pt>
                <c:pt idx="3257">
                  <c:v>340</c:v>
                </c:pt>
                <c:pt idx="3258">
                  <c:v>340</c:v>
                </c:pt>
                <c:pt idx="3259">
                  <c:v>340</c:v>
                </c:pt>
                <c:pt idx="3260">
                  <c:v>340</c:v>
                </c:pt>
                <c:pt idx="3261">
                  <c:v>340</c:v>
                </c:pt>
                <c:pt idx="3262">
                  <c:v>340</c:v>
                </c:pt>
                <c:pt idx="3263">
                  <c:v>340</c:v>
                </c:pt>
                <c:pt idx="3264">
                  <c:v>340</c:v>
                </c:pt>
                <c:pt idx="3265">
                  <c:v>340</c:v>
                </c:pt>
                <c:pt idx="3266">
                  <c:v>340</c:v>
                </c:pt>
                <c:pt idx="3267">
                  <c:v>340</c:v>
                </c:pt>
                <c:pt idx="3268">
                  <c:v>340</c:v>
                </c:pt>
                <c:pt idx="3269">
                  <c:v>340</c:v>
                </c:pt>
                <c:pt idx="3270">
                  <c:v>340</c:v>
                </c:pt>
                <c:pt idx="3271">
                  <c:v>340</c:v>
                </c:pt>
                <c:pt idx="3272">
                  <c:v>340</c:v>
                </c:pt>
                <c:pt idx="3273">
                  <c:v>340</c:v>
                </c:pt>
                <c:pt idx="3274">
                  <c:v>340</c:v>
                </c:pt>
                <c:pt idx="3275">
                  <c:v>340</c:v>
                </c:pt>
                <c:pt idx="3276">
                  <c:v>340</c:v>
                </c:pt>
                <c:pt idx="3277">
                  <c:v>340</c:v>
                </c:pt>
                <c:pt idx="3278">
                  <c:v>340</c:v>
                </c:pt>
                <c:pt idx="3279">
                  <c:v>340</c:v>
                </c:pt>
                <c:pt idx="3280">
                  <c:v>340</c:v>
                </c:pt>
                <c:pt idx="3281">
                  <c:v>340</c:v>
                </c:pt>
                <c:pt idx="3282">
                  <c:v>340</c:v>
                </c:pt>
                <c:pt idx="3283">
                  <c:v>340</c:v>
                </c:pt>
                <c:pt idx="3284">
                  <c:v>340</c:v>
                </c:pt>
                <c:pt idx="3285">
                  <c:v>340</c:v>
                </c:pt>
                <c:pt idx="3286">
                  <c:v>340</c:v>
                </c:pt>
                <c:pt idx="3287">
                  <c:v>340</c:v>
                </c:pt>
                <c:pt idx="3288">
                  <c:v>340</c:v>
                </c:pt>
                <c:pt idx="3289">
                  <c:v>340</c:v>
                </c:pt>
                <c:pt idx="3290">
                  <c:v>340</c:v>
                </c:pt>
                <c:pt idx="3291">
                  <c:v>340</c:v>
                </c:pt>
                <c:pt idx="3292">
                  <c:v>340</c:v>
                </c:pt>
                <c:pt idx="3293">
                  <c:v>340</c:v>
                </c:pt>
                <c:pt idx="3294">
                  <c:v>340</c:v>
                </c:pt>
                <c:pt idx="3295">
                  <c:v>340</c:v>
                </c:pt>
                <c:pt idx="3296">
                  <c:v>340</c:v>
                </c:pt>
                <c:pt idx="3297">
                  <c:v>340</c:v>
                </c:pt>
                <c:pt idx="3298">
                  <c:v>340</c:v>
                </c:pt>
                <c:pt idx="3299">
                  <c:v>340</c:v>
                </c:pt>
                <c:pt idx="3300">
                  <c:v>340</c:v>
                </c:pt>
                <c:pt idx="3301">
                  <c:v>340</c:v>
                </c:pt>
                <c:pt idx="3302">
                  <c:v>340</c:v>
                </c:pt>
                <c:pt idx="3303">
                  <c:v>340</c:v>
                </c:pt>
                <c:pt idx="3304">
                  <c:v>340</c:v>
                </c:pt>
                <c:pt idx="3305">
                  <c:v>340</c:v>
                </c:pt>
                <c:pt idx="3306">
                  <c:v>340</c:v>
                </c:pt>
                <c:pt idx="3307">
                  <c:v>340</c:v>
                </c:pt>
                <c:pt idx="3308">
                  <c:v>340</c:v>
                </c:pt>
                <c:pt idx="3309">
                  <c:v>340</c:v>
                </c:pt>
                <c:pt idx="3310">
                  <c:v>340</c:v>
                </c:pt>
                <c:pt idx="3311">
                  <c:v>340</c:v>
                </c:pt>
                <c:pt idx="3312">
                  <c:v>340</c:v>
                </c:pt>
                <c:pt idx="3313">
                  <c:v>340</c:v>
                </c:pt>
                <c:pt idx="3314">
                  <c:v>340</c:v>
                </c:pt>
                <c:pt idx="3315">
                  <c:v>340</c:v>
                </c:pt>
                <c:pt idx="3316">
                  <c:v>340</c:v>
                </c:pt>
                <c:pt idx="3317">
                  <c:v>340</c:v>
                </c:pt>
                <c:pt idx="3318">
                  <c:v>340</c:v>
                </c:pt>
                <c:pt idx="3319">
                  <c:v>340</c:v>
                </c:pt>
                <c:pt idx="3320">
                  <c:v>340</c:v>
                </c:pt>
                <c:pt idx="3321">
                  <c:v>340</c:v>
                </c:pt>
                <c:pt idx="3322">
                  <c:v>340</c:v>
                </c:pt>
                <c:pt idx="3323">
                  <c:v>340</c:v>
                </c:pt>
                <c:pt idx="3324">
                  <c:v>340</c:v>
                </c:pt>
                <c:pt idx="3325">
                  <c:v>340</c:v>
                </c:pt>
                <c:pt idx="3326">
                  <c:v>340</c:v>
                </c:pt>
                <c:pt idx="3327">
                  <c:v>340</c:v>
                </c:pt>
                <c:pt idx="3328">
                  <c:v>340</c:v>
                </c:pt>
                <c:pt idx="3329">
                  <c:v>340</c:v>
                </c:pt>
                <c:pt idx="3330">
                  <c:v>340</c:v>
                </c:pt>
                <c:pt idx="3331">
                  <c:v>340</c:v>
                </c:pt>
                <c:pt idx="3332">
                  <c:v>340</c:v>
                </c:pt>
                <c:pt idx="3333">
                  <c:v>340</c:v>
                </c:pt>
                <c:pt idx="3334">
                  <c:v>340</c:v>
                </c:pt>
                <c:pt idx="3335">
                  <c:v>340</c:v>
                </c:pt>
                <c:pt idx="3336">
                  <c:v>340</c:v>
                </c:pt>
                <c:pt idx="3337">
                  <c:v>340</c:v>
                </c:pt>
                <c:pt idx="3338">
                  <c:v>340</c:v>
                </c:pt>
                <c:pt idx="3339">
                  <c:v>340</c:v>
                </c:pt>
                <c:pt idx="3340">
                  <c:v>340</c:v>
                </c:pt>
                <c:pt idx="3341">
                  <c:v>340</c:v>
                </c:pt>
                <c:pt idx="3342">
                  <c:v>340</c:v>
                </c:pt>
                <c:pt idx="3343">
                  <c:v>340</c:v>
                </c:pt>
                <c:pt idx="3344">
                  <c:v>340</c:v>
                </c:pt>
                <c:pt idx="3345">
                  <c:v>340</c:v>
                </c:pt>
                <c:pt idx="3346">
                  <c:v>340</c:v>
                </c:pt>
                <c:pt idx="3347">
                  <c:v>340</c:v>
                </c:pt>
                <c:pt idx="3348">
                  <c:v>340</c:v>
                </c:pt>
                <c:pt idx="3349">
                  <c:v>340</c:v>
                </c:pt>
                <c:pt idx="3350">
                  <c:v>340</c:v>
                </c:pt>
                <c:pt idx="3351">
                  <c:v>340</c:v>
                </c:pt>
                <c:pt idx="3352">
                  <c:v>340</c:v>
                </c:pt>
                <c:pt idx="3353">
                  <c:v>340</c:v>
                </c:pt>
                <c:pt idx="3354">
                  <c:v>340</c:v>
                </c:pt>
                <c:pt idx="3355">
                  <c:v>340</c:v>
                </c:pt>
                <c:pt idx="3356">
                  <c:v>340</c:v>
                </c:pt>
                <c:pt idx="3357">
                  <c:v>340</c:v>
                </c:pt>
                <c:pt idx="3358">
                  <c:v>340</c:v>
                </c:pt>
                <c:pt idx="3359">
                  <c:v>340</c:v>
                </c:pt>
                <c:pt idx="3360">
                  <c:v>340</c:v>
                </c:pt>
                <c:pt idx="3361">
                  <c:v>340</c:v>
                </c:pt>
                <c:pt idx="3362">
                  <c:v>340</c:v>
                </c:pt>
                <c:pt idx="3363">
                  <c:v>340</c:v>
                </c:pt>
                <c:pt idx="3364">
                  <c:v>340</c:v>
                </c:pt>
                <c:pt idx="3365">
                  <c:v>340</c:v>
                </c:pt>
                <c:pt idx="3366">
                  <c:v>340</c:v>
                </c:pt>
                <c:pt idx="3367">
                  <c:v>340</c:v>
                </c:pt>
                <c:pt idx="3368">
                  <c:v>340</c:v>
                </c:pt>
                <c:pt idx="3369">
                  <c:v>340</c:v>
                </c:pt>
                <c:pt idx="3370">
                  <c:v>340</c:v>
                </c:pt>
                <c:pt idx="3371">
                  <c:v>340</c:v>
                </c:pt>
                <c:pt idx="3372">
                  <c:v>340</c:v>
                </c:pt>
                <c:pt idx="3373">
                  <c:v>340</c:v>
                </c:pt>
                <c:pt idx="3374">
                  <c:v>340</c:v>
                </c:pt>
                <c:pt idx="3375">
                  <c:v>340</c:v>
                </c:pt>
                <c:pt idx="3376">
                  <c:v>340</c:v>
                </c:pt>
                <c:pt idx="3377">
                  <c:v>340</c:v>
                </c:pt>
                <c:pt idx="3378">
                  <c:v>340</c:v>
                </c:pt>
                <c:pt idx="3379">
                  <c:v>340</c:v>
                </c:pt>
                <c:pt idx="3380">
                  <c:v>340</c:v>
                </c:pt>
                <c:pt idx="3381">
                  <c:v>340</c:v>
                </c:pt>
                <c:pt idx="3382">
                  <c:v>340</c:v>
                </c:pt>
                <c:pt idx="3383">
                  <c:v>340</c:v>
                </c:pt>
                <c:pt idx="3384">
                  <c:v>340</c:v>
                </c:pt>
                <c:pt idx="3385">
                  <c:v>340</c:v>
                </c:pt>
                <c:pt idx="3386">
                  <c:v>340</c:v>
                </c:pt>
                <c:pt idx="3387">
                  <c:v>340</c:v>
                </c:pt>
                <c:pt idx="3388">
                  <c:v>340</c:v>
                </c:pt>
                <c:pt idx="3389">
                  <c:v>340</c:v>
                </c:pt>
                <c:pt idx="3390">
                  <c:v>340</c:v>
                </c:pt>
                <c:pt idx="3391">
                  <c:v>340</c:v>
                </c:pt>
                <c:pt idx="3392">
                  <c:v>340</c:v>
                </c:pt>
                <c:pt idx="3393">
                  <c:v>340</c:v>
                </c:pt>
                <c:pt idx="3394">
                  <c:v>340</c:v>
                </c:pt>
                <c:pt idx="3395">
                  <c:v>340</c:v>
                </c:pt>
                <c:pt idx="3396">
                  <c:v>340</c:v>
                </c:pt>
                <c:pt idx="3397">
                  <c:v>340</c:v>
                </c:pt>
                <c:pt idx="3398">
                  <c:v>340</c:v>
                </c:pt>
                <c:pt idx="3399">
                  <c:v>340</c:v>
                </c:pt>
                <c:pt idx="3400">
                  <c:v>340</c:v>
                </c:pt>
                <c:pt idx="3401">
                  <c:v>340</c:v>
                </c:pt>
                <c:pt idx="3402">
                  <c:v>340</c:v>
                </c:pt>
                <c:pt idx="3403">
                  <c:v>340</c:v>
                </c:pt>
                <c:pt idx="3404">
                  <c:v>340</c:v>
                </c:pt>
                <c:pt idx="3405">
                  <c:v>340</c:v>
                </c:pt>
                <c:pt idx="3406">
                  <c:v>340</c:v>
                </c:pt>
                <c:pt idx="3407">
                  <c:v>340</c:v>
                </c:pt>
                <c:pt idx="3408">
                  <c:v>340</c:v>
                </c:pt>
                <c:pt idx="3409">
                  <c:v>340</c:v>
                </c:pt>
                <c:pt idx="3410">
                  <c:v>340</c:v>
                </c:pt>
                <c:pt idx="3411">
                  <c:v>340</c:v>
                </c:pt>
                <c:pt idx="3412">
                  <c:v>340</c:v>
                </c:pt>
                <c:pt idx="3413">
                  <c:v>340</c:v>
                </c:pt>
                <c:pt idx="3414">
                  <c:v>340</c:v>
                </c:pt>
                <c:pt idx="3415">
                  <c:v>340</c:v>
                </c:pt>
                <c:pt idx="3416">
                  <c:v>340</c:v>
                </c:pt>
                <c:pt idx="3417">
                  <c:v>340</c:v>
                </c:pt>
                <c:pt idx="3418">
                  <c:v>340</c:v>
                </c:pt>
                <c:pt idx="3419">
                  <c:v>340</c:v>
                </c:pt>
                <c:pt idx="3420">
                  <c:v>340</c:v>
                </c:pt>
                <c:pt idx="3421">
                  <c:v>340</c:v>
                </c:pt>
                <c:pt idx="3422">
                  <c:v>340</c:v>
                </c:pt>
                <c:pt idx="3423">
                  <c:v>340</c:v>
                </c:pt>
                <c:pt idx="3424">
                  <c:v>340</c:v>
                </c:pt>
                <c:pt idx="3425">
                  <c:v>340</c:v>
                </c:pt>
                <c:pt idx="3426">
                  <c:v>340</c:v>
                </c:pt>
                <c:pt idx="3427">
                  <c:v>340</c:v>
                </c:pt>
                <c:pt idx="3428">
                  <c:v>340</c:v>
                </c:pt>
                <c:pt idx="3429">
                  <c:v>340</c:v>
                </c:pt>
                <c:pt idx="3430">
                  <c:v>340</c:v>
                </c:pt>
                <c:pt idx="3431">
                  <c:v>340</c:v>
                </c:pt>
                <c:pt idx="3432">
                  <c:v>340</c:v>
                </c:pt>
                <c:pt idx="3433">
                  <c:v>340</c:v>
                </c:pt>
                <c:pt idx="3434">
                  <c:v>340</c:v>
                </c:pt>
                <c:pt idx="3435">
                  <c:v>340</c:v>
                </c:pt>
                <c:pt idx="3436">
                  <c:v>340</c:v>
                </c:pt>
                <c:pt idx="3437">
                  <c:v>340</c:v>
                </c:pt>
                <c:pt idx="3438">
                  <c:v>340</c:v>
                </c:pt>
                <c:pt idx="3439">
                  <c:v>340</c:v>
                </c:pt>
                <c:pt idx="3440">
                  <c:v>340</c:v>
                </c:pt>
                <c:pt idx="3441">
                  <c:v>340</c:v>
                </c:pt>
                <c:pt idx="3442">
                  <c:v>340</c:v>
                </c:pt>
                <c:pt idx="3443">
                  <c:v>340</c:v>
                </c:pt>
                <c:pt idx="3444">
                  <c:v>340</c:v>
                </c:pt>
                <c:pt idx="3445">
                  <c:v>340</c:v>
                </c:pt>
                <c:pt idx="3446">
                  <c:v>340</c:v>
                </c:pt>
                <c:pt idx="3447">
                  <c:v>340</c:v>
                </c:pt>
                <c:pt idx="3448">
                  <c:v>340</c:v>
                </c:pt>
                <c:pt idx="3449">
                  <c:v>340</c:v>
                </c:pt>
                <c:pt idx="3450">
                  <c:v>340</c:v>
                </c:pt>
                <c:pt idx="3451">
                  <c:v>340</c:v>
                </c:pt>
                <c:pt idx="3452">
                  <c:v>340</c:v>
                </c:pt>
                <c:pt idx="3453">
                  <c:v>340</c:v>
                </c:pt>
                <c:pt idx="3454">
                  <c:v>340</c:v>
                </c:pt>
                <c:pt idx="3455">
                  <c:v>340</c:v>
                </c:pt>
                <c:pt idx="3456">
                  <c:v>340</c:v>
                </c:pt>
                <c:pt idx="3457">
                  <c:v>340</c:v>
                </c:pt>
                <c:pt idx="3458">
                  <c:v>340</c:v>
                </c:pt>
                <c:pt idx="3459">
                  <c:v>340</c:v>
                </c:pt>
                <c:pt idx="3460">
                  <c:v>340</c:v>
                </c:pt>
                <c:pt idx="3461">
                  <c:v>340</c:v>
                </c:pt>
                <c:pt idx="3462">
                  <c:v>340</c:v>
                </c:pt>
                <c:pt idx="3463">
                  <c:v>340</c:v>
                </c:pt>
                <c:pt idx="3464">
                  <c:v>340</c:v>
                </c:pt>
                <c:pt idx="3465">
                  <c:v>340</c:v>
                </c:pt>
                <c:pt idx="3466">
                  <c:v>340</c:v>
                </c:pt>
                <c:pt idx="3467">
                  <c:v>340</c:v>
                </c:pt>
                <c:pt idx="3468">
                  <c:v>340</c:v>
                </c:pt>
                <c:pt idx="3469">
                  <c:v>340</c:v>
                </c:pt>
                <c:pt idx="3470">
                  <c:v>340</c:v>
                </c:pt>
                <c:pt idx="3471">
                  <c:v>340</c:v>
                </c:pt>
                <c:pt idx="3472">
                  <c:v>340</c:v>
                </c:pt>
                <c:pt idx="3473">
                  <c:v>340</c:v>
                </c:pt>
                <c:pt idx="3474">
                  <c:v>340</c:v>
                </c:pt>
                <c:pt idx="3475">
                  <c:v>340</c:v>
                </c:pt>
                <c:pt idx="3476">
                  <c:v>340</c:v>
                </c:pt>
                <c:pt idx="3477">
                  <c:v>340</c:v>
                </c:pt>
                <c:pt idx="3478">
                  <c:v>340</c:v>
                </c:pt>
                <c:pt idx="3479">
                  <c:v>340</c:v>
                </c:pt>
                <c:pt idx="3480">
                  <c:v>340</c:v>
                </c:pt>
                <c:pt idx="3481">
                  <c:v>340</c:v>
                </c:pt>
                <c:pt idx="3482">
                  <c:v>340</c:v>
                </c:pt>
                <c:pt idx="3483">
                  <c:v>340</c:v>
                </c:pt>
                <c:pt idx="3484">
                  <c:v>340</c:v>
                </c:pt>
                <c:pt idx="3485">
                  <c:v>340</c:v>
                </c:pt>
                <c:pt idx="3486">
                  <c:v>340</c:v>
                </c:pt>
                <c:pt idx="3487">
                  <c:v>340</c:v>
                </c:pt>
                <c:pt idx="3488">
                  <c:v>340</c:v>
                </c:pt>
                <c:pt idx="3489">
                  <c:v>340</c:v>
                </c:pt>
                <c:pt idx="3490">
                  <c:v>340</c:v>
                </c:pt>
                <c:pt idx="3491">
                  <c:v>340</c:v>
                </c:pt>
                <c:pt idx="3492">
                  <c:v>340</c:v>
                </c:pt>
                <c:pt idx="3493">
                  <c:v>340</c:v>
                </c:pt>
                <c:pt idx="3494">
                  <c:v>340</c:v>
                </c:pt>
                <c:pt idx="3495">
                  <c:v>340</c:v>
                </c:pt>
                <c:pt idx="3496">
                  <c:v>340</c:v>
                </c:pt>
                <c:pt idx="3497">
                  <c:v>340</c:v>
                </c:pt>
                <c:pt idx="3498">
                  <c:v>340</c:v>
                </c:pt>
                <c:pt idx="3499">
                  <c:v>340</c:v>
                </c:pt>
                <c:pt idx="3500">
                  <c:v>340</c:v>
                </c:pt>
                <c:pt idx="3501">
                  <c:v>340</c:v>
                </c:pt>
                <c:pt idx="3502">
                  <c:v>340</c:v>
                </c:pt>
                <c:pt idx="3503">
                  <c:v>340</c:v>
                </c:pt>
                <c:pt idx="3504">
                  <c:v>340</c:v>
                </c:pt>
                <c:pt idx="3505">
                  <c:v>340</c:v>
                </c:pt>
                <c:pt idx="3506">
                  <c:v>340</c:v>
                </c:pt>
                <c:pt idx="3507">
                  <c:v>340</c:v>
                </c:pt>
                <c:pt idx="3508">
                  <c:v>340</c:v>
                </c:pt>
                <c:pt idx="3509">
                  <c:v>340</c:v>
                </c:pt>
                <c:pt idx="3510">
                  <c:v>340</c:v>
                </c:pt>
                <c:pt idx="3511">
                  <c:v>340</c:v>
                </c:pt>
                <c:pt idx="3512">
                  <c:v>340</c:v>
                </c:pt>
                <c:pt idx="3513">
                  <c:v>340</c:v>
                </c:pt>
                <c:pt idx="3514">
                  <c:v>340</c:v>
                </c:pt>
                <c:pt idx="3515">
                  <c:v>340</c:v>
                </c:pt>
                <c:pt idx="3516">
                  <c:v>340</c:v>
                </c:pt>
                <c:pt idx="3517">
                  <c:v>340</c:v>
                </c:pt>
                <c:pt idx="3518">
                  <c:v>340</c:v>
                </c:pt>
                <c:pt idx="3519">
                  <c:v>340</c:v>
                </c:pt>
                <c:pt idx="3520">
                  <c:v>340</c:v>
                </c:pt>
                <c:pt idx="3521">
                  <c:v>340</c:v>
                </c:pt>
                <c:pt idx="3522">
                  <c:v>340</c:v>
                </c:pt>
                <c:pt idx="3523">
                  <c:v>340</c:v>
                </c:pt>
                <c:pt idx="3524">
                  <c:v>340</c:v>
                </c:pt>
                <c:pt idx="3525">
                  <c:v>340</c:v>
                </c:pt>
                <c:pt idx="3526">
                  <c:v>340</c:v>
                </c:pt>
                <c:pt idx="3527">
                  <c:v>340</c:v>
                </c:pt>
                <c:pt idx="3528">
                  <c:v>340</c:v>
                </c:pt>
                <c:pt idx="3529">
                  <c:v>340</c:v>
                </c:pt>
                <c:pt idx="3530">
                  <c:v>340</c:v>
                </c:pt>
                <c:pt idx="3531">
                  <c:v>340</c:v>
                </c:pt>
                <c:pt idx="3532">
                  <c:v>340</c:v>
                </c:pt>
                <c:pt idx="3533">
                  <c:v>340</c:v>
                </c:pt>
                <c:pt idx="3534">
                  <c:v>340</c:v>
                </c:pt>
                <c:pt idx="3535">
                  <c:v>340</c:v>
                </c:pt>
                <c:pt idx="3536">
                  <c:v>340</c:v>
                </c:pt>
                <c:pt idx="3537">
                  <c:v>340</c:v>
                </c:pt>
                <c:pt idx="3538">
                  <c:v>340</c:v>
                </c:pt>
                <c:pt idx="3539">
                  <c:v>340</c:v>
                </c:pt>
                <c:pt idx="3540">
                  <c:v>340</c:v>
                </c:pt>
                <c:pt idx="3541">
                  <c:v>340</c:v>
                </c:pt>
                <c:pt idx="3542">
                  <c:v>340</c:v>
                </c:pt>
                <c:pt idx="3543">
                  <c:v>340</c:v>
                </c:pt>
                <c:pt idx="3544">
                  <c:v>340</c:v>
                </c:pt>
                <c:pt idx="3545">
                  <c:v>340</c:v>
                </c:pt>
                <c:pt idx="3546">
                  <c:v>340</c:v>
                </c:pt>
                <c:pt idx="3547">
                  <c:v>340</c:v>
                </c:pt>
                <c:pt idx="3548">
                  <c:v>340</c:v>
                </c:pt>
                <c:pt idx="3549">
                  <c:v>340</c:v>
                </c:pt>
                <c:pt idx="3550">
                  <c:v>340</c:v>
                </c:pt>
                <c:pt idx="3551">
                  <c:v>340</c:v>
                </c:pt>
                <c:pt idx="3552">
                  <c:v>340</c:v>
                </c:pt>
                <c:pt idx="3553">
                  <c:v>340</c:v>
                </c:pt>
                <c:pt idx="3554">
                  <c:v>340</c:v>
                </c:pt>
                <c:pt idx="3555">
                  <c:v>340</c:v>
                </c:pt>
                <c:pt idx="3556">
                  <c:v>340</c:v>
                </c:pt>
                <c:pt idx="3557">
                  <c:v>340</c:v>
                </c:pt>
                <c:pt idx="3558">
                  <c:v>340</c:v>
                </c:pt>
                <c:pt idx="3559">
                  <c:v>340</c:v>
                </c:pt>
                <c:pt idx="3560">
                  <c:v>340</c:v>
                </c:pt>
                <c:pt idx="3561">
                  <c:v>340</c:v>
                </c:pt>
                <c:pt idx="3562">
                  <c:v>340</c:v>
                </c:pt>
                <c:pt idx="3563">
                  <c:v>340</c:v>
                </c:pt>
                <c:pt idx="3564">
                  <c:v>340</c:v>
                </c:pt>
                <c:pt idx="3565">
                  <c:v>340</c:v>
                </c:pt>
                <c:pt idx="3566">
                  <c:v>340</c:v>
                </c:pt>
                <c:pt idx="3567">
                  <c:v>340</c:v>
                </c:pt>
                <c:pt idx="3568">
                  <c:v>340</c:v>
                </c:pt>
                <c:pt idx="3569">
                  <c:v>340</c:v>
                </c:pt>
                <c:pt idx="3570">
                  <c:v>340</c:v>
                </c:pt>
                <c:pt idx="3571">
                  <c:v>340</c:v>
                </c:pt>
                <c:pt idx="3572">
                  <c:v>340</c:v>
                </c:pt>
                <c:pt idx="3573">
                  <c:v>340</c:v>
                </c:pt>
                <c:pt idx="3574">
                  <c:v>340</c:v>
                </c:pt>
                <c:pt idx="3575">
                  <c:v>340</c:v>
                </c:pt>
                <c:pt idx="3576">
                  <c:v>340</c:v>
                </c:pt>
                <c:pt idx="3577">
                  <c:v>340</c:v>
                </c:pt>
                <c:pt idx="3578">
                  <c:v>340</c:v>
                </c:pt>
                <c:pt idx="3579">
                  <c:v>340</c:v>
                </c:pt>
                <c:pt idx="3580">
                  <c:v>340</c:v>
                </c:pt>
                <c:pt idx="3581">
                  <c:v>340</c:v>
                </c:pt>
                <c:pt idx="3582">
                  <c:v>340</c:v>
                </c:pt>
                <c:pt idx="3583">
                  <c:v>340</c:v>
                </c:pt>
                <c:pt idx="3584">
                  <c:v>340</c:v>
                </c:pt>
                <c:pt idx="3585">
                  <c:v>340</c:v>
                </c:pt>
                <c:pt idx="3586">
                  <c:v>340</c:v>
                </c:pt>
                <c:pt idx="3587">
                  <c:v>340</c:v>
                </c:pt>
                <c:pt idx="3588">
                  <c:v>340</c:v>
                </c:pt>
                <c:pt idx="3589">
                  <c:v>340</c:v>
                </c:pt>
                <c:pt idx="3590">
                  <c:v>340</c:v>
                </c:pt>
                <c:pt idx="3591">
                  <c:v>340</c:v>
                </c:pt>
                <c:pt idx="3592">
                  <c:v>340</c:v>
                </c:pt>
                <c:pt idx="3593">
                  <c:v>340</c:v>
                </c:pt>
                <c:pt idx="3594">
                  <c:v>340</c:v>
                </c:pt>
                <c:pt idx="3595">
                  <c:v>340</c:v>
                </c:pt>
                <c:pt idx="3596">
                  <c:v>340</c:v>
                </c:pt>
                <c:pt idx="3597">
                  <c:v>340</c:v>
                </c:pt>
                <c:pt idx="3598">
                  <c:v>340</c:v>
                </c:pt>
                <c:pt idx="3599">
                  <c:v>340</c:v>
                </c:pt>
                <c:pt idx="3600">
                  <c:v>340</c:v>
                </c:pt>
                <c:pt idx="3601">
                  <c:v>340</c:v>
                </c:pt>
                <c:pt idx="3602">
                  <c:v>340</c:v>
                </c:pt>
                <c:pt idx="3603">
                  <c:v>340</c:v>
                </c:pt>
                <c:pt idx="3604">
                  <c:v>340</c:v>
                </c:pt>
                <c:pt idx="3605">
                  <c:v>340</c:v>
                </c:pt>
                <c:pt idx="3606">
                  <c:v>340</c:v>
                </c:pt>
                <c:pt idx="3607">
                  <c:v>340</c:v>
                </c:pt>
                <c:pt idx="3608">
                  <c:v>340</c:v>
                </c:pt>
                <c:pt idx="3609">
                  <c:v>340</c:v>
                </c:pt>
                <c:pt idx="3610">
                  <c:v>340</c:v>
                </c:pt>
                <c:pt idx="3611">
                  <c:v>340</c:v>
                </c:pt>
                <c:pt idx="3612">
                  <c:v>340</c:v>
                </c:pt>
                <c:pt idx="3613">
                  <c:v>340</c:v>
                </c:pt>
                <c:pt idx="3614">
                  <c:v>340</c:v>
                </c:pt>
                <c:pt idx="3615">
                  <c:v>340</c:v>
                </c:pt>
                <c:pt idx="3616">
                  <c:v>340</c:v>
                </c:pt>
                <c:pt idx="3617">
                  <c:v>340</c:v>
                </c:pt>
                <c:pt idx="3618">
                  <c:v>340</c:v>
                </c:pt>
                <c:pt idx="3619">
                  <c:v>340</c:v>
                </c:pt>
                <c:pt idx="3620">
                  <c:v>340</c:v>
                </c:pt>
                <c:pt idx="3621">
                  <c:v>340</c:v>
                </c:pt>
                <c:pt idx="3622">
                  <c:v>340</c:v>
                </c:pt>
                <c:pt idx="3623">
                  <c:v>340</c:v>
                </c:pt>
                <c:pt idx="3624">
                  <c:v>340</c:v>
                </c:pt>
                <c:pt idx="3625">
                  <c:v>340</c:v>
                </c:pt>
                <c:pt idx="3626">
                  <c:v>340</c:v>
                </c:pt>
                <c:pt idx="3627">
                  <c:v>340</c:v>
                </c:pt>
                <c:pt idx="3628">
                  <c:v>340</c:v>
                </c:pt>
                <c:pt idx="3629">
                  <c:v>340</c:v>
                </c:pt>
                <c:pt idx="3630">
                  <c:v>340</c:v>
                </c:pt>
                <c:pt idx="3631">
                  <c:v>340</c:v>
                </c:pt>
                <c:pt idx="3632">
                  <c:v>340</c:v>
                </c:pt>
                <c:pt idx="3633">
                  <c:v>340</c:v>
                </c:pt>
                <c:pt idx="3634">
                  <c:v>340</c:v>
                </c:pt>
                <c:pt idx="3635">
                  <c:v>340</c:v>
                </c:pt>
                <c:pt idx="3636">
                  <c:v>340</c:v>
                </c:pt>
                <c:pt idx="3637">
                  <c:v>340</c:v>
                </c:pt>
                <c:pt idx="3638">
                  <c:v>340</c:v>
                </c:pt>
                <c:pt idx="3639">
                  <c:v>340</c:v>
                </c:pt>
                <c:pt idx="3640">
                  <c:v>340</c:v>
                </c:pt>
                <c:pt idx="3641">
                  <c:v>340</c:v>
                </c:pt>
                <c:pt idx="3642">
                  <c:v>340</c:v>
                </c:pt>
                <c:pt idx="3643">
                  <c:v>340</c:v>
                </c:pt>
                <c:pt idx="3644">
                  <c:v>340</c:v>
                </c:pt>
                <c:pt idx="3645">
                  <c:v>340</c:v>
                </c:pt>
                <c:pt idx="3646">
                  <c:v>340</c:v>
                </c:pt>
                <c:pt idx="3647">
                  <c:v>340</c:v>
                </c:pt>
                <c:pt idx="3648">
                  <c:v>340</c:v>
                </c:pt>
                <c:pt idx="3649">
                  <c:v>340</c:v>
                </c:pt>
                <c:pt idx="3650">
                  <c:v>340</c:v>
                </c:pt>
                <c:pt idx="3651">
                  <c:v>340</c:v>
                </c:pt>
                <c:pt idx="3652">
                  <c:v>340</c:v>
                </c:pt>
                <c:pt idx="3653">
                  <c:v>340</c:v>
                </c:pt>
                <c:pt idx="3654">
                  <c:v>340</c:v>
                </c:pt>
                <c:pt idx="3655">
                  <c:v>340</c:v>
                </c:pt>
                <c:pt idx="3656">
                  <c:v>340</c:v>
                </c:pt>
                <c:pt idx="3657">
                  <c:v>340</c:v>
                </c:pt>
                <c:pt idx="3658">
                  <c:v>340</c:v>
                </c:pt>
                <c:pt idx="3659">
                  <c:v>340</c:v>
                </c:pt>
                <c:pt idx="3660">
                  <c:v>340</c:v>
                </c:pt>
                <c:pt idx="3661">
                  <c:v>340</c:v>
                </c:pt>
                <c:pt idx="3662">
                  <c:v>340</c:v>
                </c:pt>
                <c:pt idx="3663">
                  <c:v>340</c:v>
                </c:pt>
                <c:pt idx="3664">
                  <c:v>340</c:v>
                </c:pt>
                <c:pt idx="3665">
                  <c:v>340</c:v>
                </c:pt>
                <c:pt idx="3666">
                  <c:v>340</c:v>
                </c:pt>
                <c:pt idx="3667">
                  <c:v>340</c:v>
                </c:pt>
                <c:pt idx="3668">
                  <c:v>340</c:v>
                </c:pt>
                <c:pt idx="3669">
                  <c:v>340</c:v>
                </c:pt>
                <c:pt idx="3670">
                  <c:v>340</c:v>
                </c:pt>
                <c:pt idx="3671">
                  <c:v>340</c:v>
                </c:pt>
                <c:pt idx="3672">
                  <c:v>340</c:v>
                </c:pt>
                <c:pt idx="3673">
                  <c:v>340</c:v>
                </c:pt>
                <c:pt idx="3674">
                  <c:v>340</c:v>
                </c:pt>
                <c:pt idx="3675">
                  <c:v>340</c:v>
                </c:pt>
                <c:pt idx="3676">
                  <c:v>340</c:v>
                </c:pt>
                <c:pt idx="3677">
                  <c:v>340</c:v>
                </c:pt>
                <c:pt idx="3678">
                  <c:v>340</c:v>
                </c:pt>
                <c:pt idx="3679">
                  <c:v>340</c:v>
                </c:pt>
                <c:pt idx="3680">
                  <c:v>340</c:v>
                </c:pt>
                <c:pt idx="3681">
                  <c:v>340</c:v>
                </c:pt>
                <c:pt idx="3682">
                  <c:v>340</c:v>
                </c:pt>
                <c:pt idx="3683">
                  <c:v>340</c:v>
                </c:pt>
                <c:pt idx="3684">
                  <c:v>340</c:v>
                </c:pt>
                <c:pt idx="3685">
                  <c:v>340</c:v>
                </c:pt>
                <c:pt idx="3686">
                  <c:v>340</c:v>
                </c:pt>
                <c:pt idx="3687">
                  <c:v>340</c:v>
                </c:pt>
                <c:pt idx="3688">
                  <c:v>340</c:v>
                </c:pt>
                <c:pt idx="3689">
                  <c:v>340</c:v>
                </c:pt>
                <c:pt idx="3690">
                  <c:v>340</c:v>
                </c:pt>
                <c:pt idx="3691">
                  <c:v>340</c:v>
                </c:pt>
                <c:pt idx="3692">
                  <c:v>340</c:v>
                </c:pt>
                <c:pt idx="3693">
                  <c:v>340</c:v>
                </c:pt>
                <c:pt idx="3694">
                  <c:v>340</c:v>
                </c:pt>
                <c:pt idx="3695">
                  <c:v>340</c:v>
                </c:pt>
                <c:pt idx="3696">
                  <c:v>340</c:v>
                </c:pt>
                <c:pt idx="3697">
                  <c:v>340</c:v>
                </c:pt>
                <c:pt idx="3698">
                  <c:v>340</c:v>
                </c:pt>
                <c:pt idx="3699">
                  <c:v>340</c:v>
                </c:pt>
                <c:pt idx="3700">
                  <c:v>340</c:v>
                </c:pt>
                <c:pt idx="3701">
                  <c:v>340</c:v>
                </c:pt>
                <c:pt idx="3702">
                  <c:v>340</c:v>
                </c:pt>
                <c:pt idx="3703">
                  <c:v>340</c:v>
                </c:pt>
                <c:pt idx="3704">
                  <c:v>340</c:v>
                </c:pt>
                <c:pt idx="3705">
                  <c:v>340</c:v>
                </c:pt>
                <c:pt idx="3706">
                  <c:v>340</c:v>
                </c:pt>
                <c:pt idx="3707">
                  <c:v>340</c:v>
                </c:pt>
                <c:pt idx="3708">
                  <c:v>340</c:v>
                </c:pt>
                <c:pt idx="3709">
                  <c:v>340</c:v>
                </c:pt>
                <c:pt idx="3710">
                  <c:v>340</c:v>
                </c:pt>
                <c:pt idx="3711">
                  <c:v>340</c:v>
                </c:pt>
                <c:pt idx="3712">
                  <c:v>340</c:v>
                </c:pt>
                <c:pt idx="3713">
                  <c:v>340</c:v>
                </c:pt>
                <c:pt idx="3714">
                  <c:v>340</c:v>
                </c:pt>
                <c:pt idx="3715">
                  <c:v>340</c:v>
                </c:pt>
                <c:pt idx="3716">
                  <c:v>340</c:v>
                </c:pt>
                <c:pt idx="3717">
                  <c:v>340</c:v>
                </c:pt>
                <c:pt idx="3718">
                  <c:v>340</c:v>
                </c:pt>
                <c:pt idx="3719">
                  <c:v>340</c:v>
                </c:pt>
                <c:pt idx="3720">
                  <c:v>340</c:v>
                </c:pt>
                <c:pt idx="3721">
                  <c:v>340</c:v>
                </c:pt>
                <c:pt idx="3722">
                  <c:v>340</c:v>
                </c:pt>
                <c:pt idx="3723">
                  <c:v>340</c:v>
                </c:pt>
                <c:pt idx="3724">
                  <c:v>340</c:v>
                </c:pt>
                <c:pt idx="3725">
                  <c:v>340</c:v>
                </c:pt>
                <c:pt idx="3726">
                  <c:v>340</c:v>
                </c:pt>
                <c:pt idx="3727">
                  <c:v>340</c:v>
                </c:pt>
                <c:pt idx="3728">
                  <c:v>340</c:v>
                </c:pt>
                <c:pt idx="3729">
                  <c:v>340</c:v>
                </c:pt>
                <c:pt idx="3730">
                  <c:v>340</c:v>
                </c:pt>
                <c:pt idx="3731">
                  <c:v>340</c:v>
                </c:pt>
                <c:pt idx="3732">
                  <c:v>340</c:v>
                </c:pt>
                <c:pt idx="3733">
                  <c:v>340</c:v>
                </c:pt>
                <c:pt idx="3734">
                  <c:v>340</c:v>
                </c:pt>
                <c:pt idx="3735">
                  <c:v>340</c:v>
                </c:pt>
                <c:pt idx="3736">
                  <c:v>340</c:v>
                </c:pt>
                <c:pt idx="3737">
                  <c:v>340</c:v>
                </c:pt>
                <c:pt idx="3738">
                  <c:v>340</c:v>
                </c:pt>
                <c:pt idx="3739">
                  <c:v>340</c:v>
                </c:pt>
                <c:pt idx="3740">
                  <c:v>340</c:v>
                </c:pt>
                <c:pt idx="3741">
                  <c:v>340</c:v>
                </c:pt>
                <c:pt idx="3742">
                  <c:v>340</c:v>
                </c:pt>
                <c:pt idx="3743">
                  <c:v>340</c:v>
                </c:pt>
                <c:pt idx="3744">
                  <c:v>340</c:v>
                </c:pt>
                <c:pt idx="3745">
                  <c:v>340</c:v>
                </c:pt>
                <c:pt idx="3746">
                  <c:v>340</c:v>
                </c:pt>
                <c:pt idx="3747">
                  <c:v>340</c:v>
                </c:pt>
                <c:pt idx="3748">
                  <c:v>340</c:v>
                </c:pt>
                <c:pt idx="3749">
                  <c:v>340</c:v>
                </c:pt>
                <c:pt idx="3750">
                  <c:v>340</c:v>
                </c:pt>
                <c:pt idx="3751">
                  <c:v>340</c:v>
                </c:pt>
                <c:pt idx="3752">
                  <c:v>340</c:v>
                </c:pt>
                <c:pt idx="3753">
                  <c:v>340</c:v>
                </c:pt>
                <c:pt idx="3754">
                  <c:v>340</c:v>
                </c:pt>
                <c:pt idx="3755">
                  <c:v>340</c:v>
                </c:pt>
                <c:pt idx="3756">
                  <c:v>340</c:v>
                </c:pt>
                <c:pt idx="3757">
                  <c:v>340</c:v>
                </c:pt>
                <c:pt idx="3758">
                  <c:v>340</c:v>
                </c:pt>
                <c:pt idx="3759">
                  <c:v>340</c:v>
                </c:pt>
                <c:pt idx="3760">
                  <c:v>340</c:v>
                </c:pt>
                <c:pt idx="3761">
                  <c:v>340</c:v>
                </c:pt>
                <c:pt idx="3762">
                  <c:v>340</c:v>
                </c:pt>
                <c:pt idx="3763">
                  <c:v>340</c:v>
                </c:pt>
                <c:pt idx="3764">
                  <c:v>340</c:v>
                </c:pt>
                <c:pt idx="3765">
                  <c:v>340</c:v>
                </c:pt>
                <c:pt idx="3766">
                  <c:v>340</c:v>
                </c:pt>
                <c:pt idx="3767">
                  <c:v>340</c:v>
                </c:pt>
                <c:pt idx="3768">
                  <c:v>340</c:v>
                </c:pt>
                <c:pt idx="3769">
                  <c:v>340</c:v>
                </c:pt>
                <c:pt idx="3770">
                  <c:v>340</c:v>
                </c:pt>
                <c:pt idx="3771">
                  <c:v>340</c:v>
                </c:pt>
                <c:pt idx="3772">
                  <c:v>340</c:v>
                </c:pt>
                <c:pt idx="3773">
                  <c:v>340</c:v>
                </c:pt>
                <c:pt idx="3774">
                  <c:v>340</c:v>
                </c:pt>
                <c:pt idx="3775">
                  <c:v>340</c:v>
                </c:pt>
                <c:pt idx="3776">
                  <c:v>340</c:v>
                </c:pt>
                <c:pt idx="3777">
                  <c:v>340</c:v>
                </c:pt>
                <c:pt idx="3778">
                  <c:v>340</c:v>
                </c:pt>
                <c:pt idx="3779">
                  <c:v>340</c:v>
                </c:pt>
                <c:pt idx="3780">
                  <c:v>340</c:v>
                </c:pt>
                <c:pt idx="3781">
                  <c:v>340</c:v>
                </c:pt>
                <c:pt idx="3782">
                  <c:v>340</c:v>
                </c:pt>
                <c:pt idx="3783">
                  <c:v>340</c:v>
                </c:pt>
                <c:pt idx="3784">
                  <c:v>340</c:v>
                </c:pt>
                <c:pt idx="3785">
                  <c:v>340</c:v>
                </c:pt>
                <c:pt idx="3786">
                  <c:v>340</c:v>
                </c:pt>
                <c:pt idx="3787">
                  <c:v>340</c:v>
                </c:pt>
                <c:pt idx="3788">
                  <c:v>340</c:v>
                </c:pt>
                <c:pt idx="3789">
                  <c:v>340</c:v>
                </c:pt>
                <c:pt idx="3790">
                  <c:v>340</c:v>
                </c:pt>
                <c:pt idx="3791">
                  <c:v>340</c:v>
                </c:pt>
                <c:pt idx="3792">
                  <c:v>340</c:v>
                </c:pt>
                <c:pt idx="3793">
                  <c:v>340</c:v>
                </c:pt>
                <c:pt idx="3794">
                  <c:v>340</c:v>
                </c:pt>
                <c:pt idx="3795">
                  <c:v>340</c:v>
                </c:pt>
                <c:pt idx="3796">
                  <c:v>340</c:v>
                </c:pt>
                <c:pt idx="3797">
                  <c:v>340</c:v>
                </c:pt>
                <c:pt idx="3798">
                  <c:v>340</c:v>
                </c:pt>
                <c:pt idx="3799">
                  <c:v>340</c:v>
                </c:pt>
                <c:pt idx="3800">
                  <c:v>340</c:v>
                </c:pt>
                <c:pt idx="3801">
                  <c:v>340</c:v>
                </c:pt>
                <c:pt idx="3802">
                  <c:v>340</c:v>
                </c:pt>
                <c:pt idx="3803">
                  <c:v>340</c:v>
                </c:pt>
                <c:pt idx="3804">
                  <c:v>340</c:v>
                </c:pt>
                <c:pt idx="3805">
                  <c:v>340</c:v>
                </c:pt>
                <c:pt idx="3806">
                  <c:v>340</c:v>
                </c:pt>
                <c:pt idx="3807">
                  <c:v>340</c:v>
                </c:pt>
                <c:pt idx="3808">
                  <c:v>340</c:v>
                </c:pt>
                <c:pt idx="3809">
                  <c:v>340</c:v>
                </c:pt>
                <c:pt idx="3810">
                  <c:v>340</c:v>
                </c:pt>
                <c:pt idx="3811">
                  <c:v>340</c:v>
                </c:pt>
                <c:pt idx="3812">
                  <c:v>340</c:v>
                </c:pt>
                <c:pt idx="3813">
                  <c:v>340</c:v>
                </c:pt>
                <c:pt idx="3814">
                  <c:v>340</c:v>
                </c:pt>
                <c:pt idx="3815">
                  <c:v>340</c:v>
                </c:pt>
                <c:pt idx="3816">
                  <c:v>340</c:v>
                </c:pt>
                <c:pt idx="3817">
                  <c:v>340</c:v>
                </c:pt>
                <c:pt idx="3818">
                  <c:v>340</c:v>
                </c:pt>
                <c:pt idx="3819">
                  <c:v>340</c:v>
                </c:pt>
                <c:pt idx="3820">
                  <c:v>340</c:v>
                </c:pt>
                <c:pt idx="3821">
                  <c:v>340</c:v>
                </c:pt>
                <c:pt idx="3822">
                  <c:v>340</c:v>
                </c:pt>
                <c:pt idx="3823">
                  <c:v>340</c:v>
                </c:pt>
                <c:pt idx="3824">
                  <c:v>340</c:v>
                </c:pt>
                <c:pt idx="3825">
                  <c:v>340</c:v>
                </c:pt>
                <c:pt idx="3826">
                  <c:v>340</c:v>
                </c:pt>
                <c:pt idx="3827">
                  <c:v>340</c:v>
                </c:pt>
                <c:pt idx="3828">
                  <c:v>340</c:v>
                </c:pt>
                <c:pt idx="3829">
                  <c:v>340</c:v>
                </c:pt>
                <c:pt idx="3830">
                  <c:v>340</c:v>
                </c:pt>
                <c:pt idx="3831">
                  <c:v>340</c:v>
                </c:pt>
                <c:pt idx="3832">
                  <c:v>340</c:v>
                </c:pt>
                <c:pt idx="3833">
                  <c:v>340</c:v>
                </c:pt>
                <c:pt idx="3834">
                  <c:v>340</c:v>
                </c:pt>
                <c:pt idx="3835">
                  <c:v>340</c:v>
                </c:pt>
                <c:pt idx="3836">
                  <c:v>340</c:v>
                </c:pt>
                <c:pt idx="3837">
                  <c:v>340</c:v>
                </c:pt>
                <c:pt idx="3838">
                  <c:v>340</c:v>
                </c:pt>
                <c:pt idx="3839">
                  <c:v>340</c:v>
                </c:pt>
                <c:pt idx="3840">
                  <c:v>340</c:v>
                </c:pt>
                <c:pt idx="3841">
                  <c:v>340</c:v>
                </c:pt>
                <c:pt idx="3842">
                  <c:v>340</c:v>
                </c:pt>
                <c:pt idx="3843">
                  <c:v>340</c:v>
                </c:pt>
                <c:pt idx="3844">
                  <c:v>340</c:v>
                </c:pt>
                <c:pt idx="3845">
                  <c:v>340</c:v>
                </c:pt>
                <c:pt idx="3846">
                  <c:v>340</c:v>
                </c:pt>
                <c:pt idx="3847">
                  <c:v>340</c:v>
                </c:pt>
                <c:pt idx="3848">
                  <c:v>340</c:v>
                </c:pt>
                <c:pt idx="3849">
                  <c:v>340</c:v>
                </c:pt>
                <c:pt idx="3850">
                  <c:v>340</c:v>
                </c:pt>
                <c:pt idx="3851">
                  <c:v>340</c:v>
                </c:pt>
                <c:pt idx="3852">
                  <c:v>340</c:v>
                </c:pt>
                <c:pt idx="3853">
                  <c:v>340</c:v>
                </c:pt>
                <c:pt idx="3854">
                  <c:v>340</c:v>
                </c:pt>
                <c:pt idx="3855">
                  <c:v>340</c:v>
                </c:pt>
                <c:pt idx="3856">
                  <c:v>340</c:v>
                </c:pt>
                <c:pt idx="3857">
                  <c:v>340</c:v>
                </c:pt>
                <c:pt idx="3858">
                  <c:v>340</c:v>
                </c:pt>
                <c:pt idx="3859">
                  <c:v>340</c:v>
                </c:pt>
                <c:pt idx="3860">
                  <c:v>340</c:v>
                </c:pt>
                <c:pt idx="3861">
                  <c:v>340</c:v>
                </c:pt>
                <c:pt idx="3862">
                  <c:v>340</c:v>
                </c:pt>
                <c:pt idx="3863">
                  <c:v>340</c:v>
                </c:pt>
                <c:pt idx="3864">
                  <c:v>340</c:v>
                </c:pt>
                <c:pt idx="3865">
                  <c:v>340</c:v>
                </c:pt>
                <c:pt idx="3866">
                  <c:v>340</c:v>
                </c:pt>
                <c:pt idx="3867">
                  <c:v>340</c:v>
                </c:pt>
                <c:pt idx="3868">
                  <c:v>340</c:v>
                </c:pt>
                <c:pt idx="3869">
                  <c:v>340</c:v>
                </c:pt>
                <c:pt idx="3870">
                  <c:v>340</c:v>
                </c:pt>
                <c:pt idx="3871">
                  <c:v>340</c:v>
                </c:pt>
                <c:pt idx="3872">
                  <c:v>340</c:v>
                </c:pt>
                <c:pt idx="3873">
                  <c:v>340</c:v>
                </c:pt>
                <c:pt idx="3874">
                  <c:v>340</c:v>
                </c:pt>
                <c:pt idx="3875">
                  <c:v>340</c:v>
                </c:pt>
                <c:pt idx="3876">
                  <c:v>340</c:v>
                </c:pt>
                <c:pt idx="3877">
                  <c:v>340</c:v>
                </c:pt>
                <c:pt idx="3878">
                  <c:v>340</c:v>
                </c:pt>
                <c:pt idx="3879">
                  <c:v>340</c:v>
                </c:pt>
                <c:pt idx="3880">
                  <c:v>340</c:v>
                </c:pt>
                <c:pt idx="3881">
                  <c:v>340</c:v>
                </c:pt>
                <c:pt idx="3882">
                  <c:v>340</c:v>
                </c:pt>
                <c:pt idx="3883">
                  <c:v>340</c:v>
                </c:pt>
                <c:pt idx="3884">
                  <c:v>340</c:v>
                </c:pt>
                <c:pt idx="3885">
                  <c:v>340</c:v>
                </c:pt>
                <c:pt idx="3886">
                  <c:v>340</c:v>
                </c:pt>
                <c:pt idx="3887">
                  <c:v>340</c:v>
                </c:pt>
                <c:pt idx="3888">
                  <c:v>340</c:v>
                </c:pt>
                <c:pt idx="3889">
                  <c:v>340</c:v>
                </c:pt>
                <c:pt idx="3890">
                  <c:v>340</c:v>
                </c:pt>
                <c:pt idx="3891">
                  <c:v>340</c:v>
                </c:pt>
                <c:pt idx="3892">
                  <c:v>340</c:v>
                </c:pt>
                <c:pt idx="3893">
                  <c:v>340</c:v>
                </c:pt>
                <c:pt idx="3894">
                  <c:v>340</c:v>
                </c:pt>
                <c:pt idx="3895">
                  <c:v>340</c:v>
                </c:pt>
                <c:pt idx="3896">
                  <c:v>340</c:v>
                </c:pt>
                <c:pt idx="3897">
                  <c:v>340</c:v>
                </c:pt>
                <c:pt idx="3898">
                  <c:v>340</c:v>
                </c:pt>
                <c:pt idx="3899">
                  <c:v>340</c:v>
                </c:pt>
                <c:pt idx="3900">
                  <c:v>340</c:v>
                </c:pt>
                <c:pt idx="3901">
                  <c:v>340</c:v>
                </c:pt>
                <c:pt idx="3902">
                  <c:v>340</c:v>
                </c:pt>
                <c:pt idx="3903">
                  <c:v>340</c:v>
                </c:pt>
                <c:pt idx="3904">
                  <c:v>340</c:v>
                </c:pt>
                <c:pt idx="3905">
                  <c:v>340</c:v>
                </c:pt>
                <c:pt idx="3906">
                  <c:v>340</c:v>
                </c:pt>
                <c:pt idx="3907">
                  <c:v>340</c:v>
                </c:pt>
                <c:pt idx="3908">
                  <c:v>340</c:v>
                </c:pt>
                <c:pt idx="3909">
                  <c:v>340</c:v>
                </c:pt>
                <c:pt idx="3910">
                  <c:v>340</c:v>
                </c:pt>
                <c:pt idx="3911">
                  <c:v>340</c:v>
                </c:pt>
                <c:pt idx="3912">
                  <c:v>340</c:v>
                </c:pt>
                <c:pt idx="3913">
                  <c:v>340</c:v>
                </c:pt>
                <c:pt idx="3914">
                  <c:v>340</c:v>
                </c:pt>
                <c:pt idx="3915">
                  <c:v>340</c:v>
                </c:pt>
                <c:pt idx="3916">
                  <c:v>340</c:v>
                </c:pt>
                <c:pt idx="3917">
                  <c:v>340</c:v>
                </c:pt>
                <c:pt idx="3918">
                  <c:v>340</c:v>
                </c:pt>
                <c:pt idx="3919">
                  <c:v>340</c:v>
                </c:pt>
                <c:pt idx="3920">
                  <c:v>340</c:v>
                </c:pt>
                <c:pt idx="3921">
                  <c:v>340</c:v>
                </c:pt>
                <c:pt idx="3922">
                  <c:v>340</c:v>
                </c:pt>
                <c:pt idx="3923">
                  <c:v>340</c:v>
                </c:pt>
                <c:pt idx="3924">
                  <c:v>340</c:v>
                </c:pt>
                <c:pt idx="3925">
                  <c:v>340</c:v>
                </c:pt>
                <c:pt idx="3926">
                  <c:v>340</c:v>
                </c:pt>
                <c:pt idx="3927">
                  <c:v>340</c:v>
                </c:pt>
                <c:pt idx="3928">
                  <c:v>340</c:v>
                </c:pt>
                <c:pt idx="3929">
                  <c:v>340</c:v>
                </c:pt>
                <c:pt idx="3930">
                  <c:v>340</c:v>
                </c:pt>
                <c:pt idx="3931">
                  <c:v>340</c:v>
                </c:pt>
                <c:pt idx="3932">
                  <c:v>340</c:v>
                </c:pt>
                <c:pt idx="3933">
                  <c:v>340</c:v>
                </c:pt>
                <c:pt idx="3934">
                  <c:v>340</c:v>
                </c:pt>
                <c:pt idx="3935">
                  <c:v>340</c:v>
                </c:pt>
                <c:pt idx="3936">
                  <c:v>340</c:v>
                </c:pt>
                <c:pt idx="3937">
                  <c:v>340</c:v>
                </c:pt>
                <c:pt idx="3938">
                  <c:v>340</c:v>
                </c:pt>
                <c:pt idx="3939">
                  <c:v>340</c:v>
                </c:pt>
                <c:pt idx="3940">
                  <c:v>340</c:v>
                </c:pt>
                <c:pt idx="3941">
                  <c:v>340</c:v>
                </c:pt>
                <c:pt idx="3942">
                  <c:v>340</c:v>
                </c:pt>
                <c:pt idx="3943">
                  <c:v>340</c:v>
                </c:pt>
                <c:pt idx="3944">
                  <c:v>340</c:v>
                </c:pt>
                <c:pt idx="3945">
                  <c:v>340</c:v>
                </c:pt>
                <c:pt idx="3946">
                  <c:v>340</c:v>
                </c:pt>
                <c:pt idx="3947">
                  <c:v>340</c:v>
                </c:pt>
                <c:pt idx="3948">
                  <c:v>340</c:v>
                </c:pt>
                <c:pt idx="3949">
                  <c:v>340</c:v>
                </c:pt>
                <c:pt idx="3950">
                  <c:v>340</c:v>
                </c:pt>
                <c:pt idx="3951">
                  <c:v>340</c:v>
                </c:pt>
                <c:pt idx="3952">
                  <c:v>340</c:v>
                </c:pt>
                <c:pt idx="3953">
                  <c:v>340</c:v>
                </c:pt>
                <c:pt idx="3954">
                  <c:v>340</c:v>
                </c:pt>
                <c:pt idx="3955">
                  <c:v>340</c:v>
                </c:pt>
                <c:pt idx="3956">
                  <c:v>340</c:v>
                </c:pt>
                <c:pt idx="3957">
                  <c:v>340</c:v>
                </c:pt>
                <c:pt idx="3958">
                  <c:v>340</c:v>
                </c:pt>
                <c:pt idx="3959">
                  <c:v>340</c:v>
                </c:pt>
                <c:pt idx="3960">
                  <c:v>340</c:v>
                </c:pt>
                <c:pt idx="3961">
                  <c:v>340</c:v>
                </c:pt>
                <c:pt idx="3962">
                  <c:v>340</c:v>
                </c:pt>
                <c:pt idx="3963">
                  <c:v>340</c:v>
                </c:pt>
                <c:pt idx="3964">
                  <c:v>340</c:v>
                </c:pt>
                <c:pt idx="3965">
                  <c:v>340</c:v>
                </c:pt>
                <c:pt idx="3966">
                  <c:v>340</c:v>
                </c:pt>
                <c:pt idx="3967">
                  <c:v>340</c:v>
                </c:pt>
                <c:pt idx="3968">
                  <c:v>340</c:v>
                </c:pt>
                <c:pt idx="3969">
                  <c:v>340</c:v>
                </c:pt>
                <c:pt idx="3970">
                  <c:v>340</c:v>
                </c:pt>
                <c:pt idx="3971">
                  <c:v>340</c:v>
                </c:pt>
                <c:pt idx="3972">
                  <c:v>340</c:v>
                </c:pt>
                <c:pt idx="3973">
                  <c:v>340</c:v>
                </c:pt>
                <c:pt idx="3974">
                  <c:v>340</c:v>
                </c:pt>
                <c:pt idx="3975">
                  <c:v>340</c:v>
                </c:pt>
                <c:pt idx="3976">
                  <c:v>340</c:v>
                </c:pt>
                <c:pt idx="3977">
                  <c:v>340</c:v>
                </c:pt>
                <c:pt idx="3978">
                  <c:v>340</c:v>
                </c:pt>
                <c:pt idx="3979">
                  <c:v>340</c:v>
                </c:pt>
                <c:pt idx="3980">
                  <c:v>340</c:v>
                </c:pt>
                <c:pt idx="3981">
                  <c:v>340</c:v>
                </c:pt>
                <c:pt idx="3982">
                  <c:v>340</c:v>
                </c:pt>
                <c:pt idx="3983">
                  <c:v>340</c:v>
                </c:pt>
                <c:pt idx="3984">
                  <c:v>340</c:v>
                </c:pt>
                <c:pt idx="3985">
                  <c:v>340</c:v>
                </c:pt>
                <c:pt idx="3986">
                  <c:v>340</c:v>
                </c:pt>
                <c:pt idx="3987">
                  <c:v>340</c:v>
                </c:pt>
                <c:pt idx="3988">
                  <c:v>340</c:v>
                </c:pt>
                <c:pt idx="3989">
                  <c:v>340</c:v>
                </c:pt>
                <c:pt idx="3990">
                  <c:v>340</c:v>
                </c:pt>
                <c:pt idx="3991">
                  <c:v>340</c:v>
                </c:pt>
                <c:pt idx="3992">
                  <c:v>340</c:v>
                </c:pt>
                <c:pt idx="3993">
                  <c:v>340</c:v>
                </c:pt>
                <c:pt idx="3994">
                  <c:v>340</c:v>
                </c:pt>
                <c:pt idx="3995">
                  <c:v>340</c:v>
                </c:pt>
                <c:pt idx="3996">
                  <c:v>340</c:v>
                </c:pt>
                <c:pt idx="3997">
                  <c:v>340</c:v>
                </c:pt>
                <c:pt idx="3998">
                  <c:v>340</c:v>
                </c:pt>
                <c:pt idx="3999">
                  <c:v>340</c:v>
                </c:pt>
                <c:pt idx="4000">
                  <c:v>340</c:v>
                </c:pt>
                <c:pt idx="4001">
                  <c:v>340</c:v>
                </c:pt>
                <c:pt idx="4002">
                  <c:v>340</c:v>
                </c:pt>
                <c:pt idx="4003">
                  <c:v>340</c:v>
                </c:pt>
                <c:pt idx="4004">
                  <c:v>340</c:v>
                </c:pt>
                <c:pt idx="4005">
                  <c:v>340</c:v>
                </c:pt>
                <c:pt idx="4006">
                  <c:v>340</c:v>
                </c:pt>
                <c:pt idx="4007">
                  <c:v>340</c:v>
                </c:pt>
                <c:pt idx="4008">
                  <c:v>340</c:v>
                </c:pt>
                <c:pt idx="4009">
                  <c:v>340</c:v>
                </c:pt>
                <c:pt idx="4010">
                  <c:v>340</c:v>
                </c:pt>
                <c:pt idx="4011">
                  <c:v>340</c:v>
                </c:pt>
                <c:pt idx="4012">
                  <c:v>340</c:v>
                </c:pt>
                <c:pt idx="4013">
                  <c:v>340</c:v>
                </c:pt>
                <c:pt idx="4014">
                  <c:v>340</c:v>
                </c:pt>
                <c:pt idx="4015">
                  <c:v>340</c:v>
                </c:pt>
                <c:pt idx="4016">
                  <c:v>340</c:v>
                </c:pt>
                <c:pt idx="4017">
                  <c:v>340</c:v>
                </c:pt>
                <c:pt idx="4018">
                  <c:v>340</c:v>
                </c:pt>
                <c:pt idx="4019">
                  <c:v>340</c:v>
                </c:pt>
                <c:pt idx="4020">
                  <c:v>340</c:v>
                </c:pt>
                <c:pt idx="4021">
                  <c:v>340</c:v>
                </c:pt>
                <c:pt idx="4022">
                  <c:v>340</c:v>
                </c:pt>
                <c:pt idx="4023">
                  <c:v>340</c:v>
                </c:pt>
                <c:pt idx="4024">
                  <c:v>340</c:v>
                </c:pt>
                <c:pt idx="4025">
                  <c:v>340</c:v>
                </c:pt>
                <c:pt idx="4026">
                  <c:v>340</c:v>
                </c:pt>
                <c:pt idx="4027">
                  <c:v>340</c:v>
                </c:pt>
                <c:pt idx="4028">
                  <c:v>340</c:v>
                </c:pt>
                <c:pt idx="4029">
                  <c:v>340</c:v>
                </c:pt>
                <c:pt idx="4030">
                  <c:v>340</c:v>
                </c:pt>
                <c:pt idx="4031">
                  <c:v>340</c:v>
                </c:pt>
                <c:pt idx="4032">
                  <c:v>340</c:v>
                </c:pt>
                <c:pt idx="4033">
                  <c:v>340</c:v>
                </c:pt>
                <c:pt idx="4034">
                  <c:v>340</c:v>
                </c:pt>
                <c:pt idx="4035">
                  <c:v>340</c:v>
                </c:pt>
                <c:pt idx="4036">
                  <c:v>340</c:v>
                </c:pt>
                <c:pt idx="4037">
                  <c:v>340</c:v>
                </c:pt>
                <c:pt idx="4038">
                  <c:v>340</c:v>
                </c:pt>
                <c:pt idx="4039">
                  <c:v>340</c:v>
                </c:pt>
                <c:pt idx="4040">
                  <c:v>340</c:v>
                </c:pt>
                <c:pt idx="4041">
                  <c:v>340</c:v>
                </c:pt>
                <c:pt idx="4042">
                  <c:v>340</c:v>
                </c:pt>
                <c:pt idx="4043">
                  <c:v>340</c:v>
                </c:pt>
                <c:pt idx="4044">
                  <c:v>340</c:v>
                </c:pt>
                <c:pt idx="4045">
                  <c:v>340</c:v>
                </c:pt>
                <c:pt idx="4046">
                  <c:v>340</c:v>
                </c:pt>
                <c:pt idx="4047">
                  <c:v>340</c:v>
                </c:pt>
                <c:pt idx="4048">
                  <c:v>340</c:v>
                </c:pt>
                <c:pt idx="4049">
                  <c:v>340</c:v>
                </c:pt>
                <c:pt idx="4050">
                  <c:v>340</c:v>
                </c:pt>
                <c:pt idx="4051">
                  <c:v>340</c:v>
                </c:pt>
                <c:pt idx="4052">
                  <c:v>340</c:v>
                </c:pt>
                <c:pt idx="4053">
                  <c:v>340</c:v>
                </c:pt>
                <c:pt idx="4054">
                  <c:v>340</c:v>
                </c:pt>
                <c:pt idx="4055">
                  <c:v>340</c:v>
                </c:pt>
                <c:pt idx="4056">
                  <c:v>340</c:v>
                </c:pt>
                <c:pt idx="4057">
                  <c:v>340</c:v>
                </c:pt>
                <c:pt idx="4058">
                  <c:v>340</c:v>
                </c:pt>
                <c:pt idx="4059">
                  <c:v>340</c:v>
                </c:pt>
                <c:pt idx="4060">
                  <c:v>340</c:v>
                </c:pt>
                <c:pt idx="4061">
                  <c:v>340</c:v>
                </c:pt>
                <c:pt idx="4062">
                  <c:v>340</c:v>
                </c:pt>
                <c:pt idx="4063">
                  <c:v>340</c:v>
                </c:pt>
                <c:pt idx="4064">
                  <c:v>340</c:v>
                </c:pt>
                <c:pt idx="4065">
                  <c:v>340</c:v>
                </c:pt>
                <c:pt idx="4066">
                  <c:v>340</c:v>
                </c:pt>
                <c:pt idx="4067">
                  <c:v>340</c:v>
                </c:pt>
                <c:pt idx="4068">
                  <c:v>340</c:v>
                </c:pt>
                <c:pt idx="4069">
                  <c:v>340</c:v>
                </c:pt>
                <c:pt idx="4070">
                  <c:v>340</c:v>
                </c:pt>
                <c:pt idx="4071">
                  <c:v>340</c:v>
                </c:pt>
                <c:pt idx="4072">
                  <c:v>340</c:v>
                </c:pt>
                <c:pt idx="4073">
                  <c:v>340</c:v>
                </c:pt>
                <c:pt idx="4074">
                  <c:v>340</c:v>
                </c:pt>
                <c:pt idx="4075">
                  <c:v>340</c:v>
                </c:pt>
                <c:pt idx="4076">
                  <c:v>340</c:v>
                </c:pt>
                <c:pt idx="4077">
                  <c:v>340</c:v>
                </c:pt>
                <c:pt idx="4078">
                  <c:v>340</c:v>
                </c:pt>
                <c:pt idx="4079">
                  <c:v>340</c:v>
                </c:pt>
                <c:pt idx="4080">
                  <c:v>340</c:v>
                </c:pt>
                <c:pt idx="4081">
                  <c:v>340</c:v>
                </c:pt>
                <c:pt idx="4082">
                  <c:v>340</c:v>
                </c:pt>
                <c:pt idx="4083">
                  <c:v>340</c:v>
                </c:pt>
                <c:pt idx="4084">
                  <c:v>340</c:v>
                </c:pt>
                <c:pt idx="4085">
                  <c:v>340</c:v>
                </c:pt>
                <c:pt idx="4086">
                  <c:v>340</c:v>
                </c:pt>
                <c:pt idx="4087">
                  <c:v>340</c:v>
                </c:pt>
                <c:pt idx="4088">
                  <c:v>340</c:v>
                </c:pt>
                <c:pt idx="4089">
                  <c:v>340</c:v>
                </c:pt>
                <c:pt idx="4090">
                  <c:v>340</c:v>
                </c:pt>
                <c:pt idx="4091">
                  <c:v>340</c:v>
                </c:pt>
                <c:pt idx="4092">
                  <c:v>340</c:v>
                </c:pt>
                <c:pt idx="4093">
                  <c:v>340</c:v>
                </c:pt>
                <c:pt idx="4094">
                  <c:v>340</c:v>
                </c:pt>
                <c:pt idx="4095">
                  <c:v>340</c:v>
                </c:pt>
                <c:pt idx="4096">
                  <c:v>340</c:v>
                </c:pt>
                <c:pt idx="4097">
                  <c:v>340</c:v>
                </c:pt>
                <c:pt idx="4098">
                  <c:v>340</c:v>
                </c:pt>
                <c:pt idx="4099">
                  <c:v>340</c:v>
                </c:pt>
                <c:pt idx="4100">
                  <c:v>340</c:v>
                </c:pt>
                <c:pt idx="4101">
                  <c:v>340</c:v>
                </c:pt>
                <c:pt idx="4102">
                  <c:v>340</c:v>
                </c:pt>
                <c:pt idx="4103">
                  <c:v>340</c:v>
                </c:pt>
                <c:pt idx="4104">
                  <c:v>340</c:v>
                </c:pt>
                <c:pt idx="4105">
                  <c:v>340</c:v>
                </c:pt>
                <c:pt idx="4106">
                  <c:v>340</c:v>
                </c:pt>
                <c:pt idx="4107">
                  <c:v>340</c:v>
                </c:pt>
                <c:pt idx="4108">
                  <c:v>340</c:v>
                </c:pt>
                <c:pt idx="4109">
                  <c:v>340</c:v>
                </c:pt>
                <c:pt idx="4110">
                  <c:v>340</c:v>
                </c:pt>
                <c:pt idx="4111">
                  <c:v>340</c:v>
                </c:pt>
                <c:pt idx="4112">
                  <c:v>340</c:v>
                </c:pt>
                <c:pt idx="4113">
                  <c:v>340</c:v>
                </c:pt>
                <c:pt idx="4114">
                  <c:v>340</c:v>
                </c:pt>
                <c:pt idx="4115">
                  <c:v>340</c:v>
                </c:pt>
                <c:pt idx="4116">
                  <c:v>340</c:v>
                </c:pt>
                <c:pt idx="4117">
                  <c:v>340</c:v>
                </c:pt>
                <c:pt idx="4118">
                  <c:v>340</c:v>
                </c:pt>
                <c:pt idx="4119">
                  <c:v>340</c:v>
                </c:pt>
                <c:pt idx="4120">
                  <c:v>340</c:v>
                </c:pt>
                <c:pt idx="4121">
                  <c:v>340</c:v>
                </c:pt>
                <c:pt idx="4122">
                  <c:v>340</c:v>
                </c:pt>
                <c:pt idx="4123">
                  <c:v>340</c:v>
                </c:pt>
                <c:pt idx="4124">
                  <c:v>340</c:v>
                </c:pt>
                <c:pt idx="4125">
                  <c:v>340</c:v>
                </c:pt>
                <c:pt idx="4126">
                  <c:v>340</c:v>
                </c:pt>
                <c:pt idx="4127">
                  <c:v>340</c:v>
                </c:pt>
                <c:pt idx="4128">
                  <c:v>340</c:v>
                </c:pt>
                <c:pt idx="4129">
                  <c:v>340</c:v>
                </c:pt>
                <c:pt idx="4130">
                  <c:v>340</c:v>
                </c:pt>
                <c:pt idx="4131">
                  <c:v>340</c:v>
                </c:pt>
                <c:pt idx="4132">
                  <c:v>340</c:v>
                </c:pt>
                <c:pt idx="4133">
                  <c:v>340</c:v>
                </c:pt>
                <c:pt idx="4134">
                  <c:v>340</c:v>
                </c:pt>
                <c:pt idx="4135">
                  <c:v>340</c:v>
                </c:pt>
                <c:pt idx="4136">
                  <c:v>340</c:v>
                </c:pt>
                <c:pt idx="4137">
                  <c:v>340</c:v>
                </c:pt>
                <c:pt idx="4138">
                  <c:v>340</c:v>
                </c:pt>
                <c:pt idx="4139">
                  <c:v>340</c:v>
                </c:pt>
                <c:pt idx="4140">
                  <c:v>340</c:v>
                </c:pt>
                <c:pt idx="4141">
                  <c:v>340</c:v>
                </c:pt>
                <c:pt idx="4142">
                  <c:v>340</c:v>
                </c:pt>
                <c:pt idx="4143">
                  <c:v>340</c:v>
                </c:pt>
                <c:pt idx="4144">
                  <c:v>340</c:v>
                </c:pt>
                <c:pt idx="4145">
                  <c:v>340</c:v>
                </c:pt>
                <c:pt idx="4146">
                  <c:v>340</c:v>
                </c:pt>
                <c:pt idx="4147">
                  <c:v>340</c:v>
                </c:pt>
                <c:pt idx="4148">
                  <c:v>340</c:v>
                </c:pt>
                <c:pt idx="4149">
                  <c:v>340</c:v>
                </c:pt>
                <c:pt idx="4150">
                  <c:v>340</c:v>
                </c:pt>
                <c:pt idx="4151">
                  <c:v>340</c:v>
                </c:pt>
                <c:pt idx="4152">
                  <c:v>340</c:v>
                </c:pt>
                <c:pt idx="4153">
                  <c:v>340</c:v>
                </c:pt>
                <c:pt idx="4154">
                  <c:v>340</c:v>
                </c:pt>
                <c:pt idx="4155">
                  <c:v>340</c:v>
                </c:pt>
                <c:pt idx="4156">
                  <c:v>340</c:v>
                </c:pt>
                <c:pt idx="4157">
                  <c:v>340</c:v>
                </c:pt>
                <c:pt idx="4158">
                  <c:v>340</c:v>
                </c:pt>
                <c:pt idx="4159">
                  <c:v>340</c:v>
                </c:pt>
                <c:pt idx="4160">
                  <c:v>340</c:v>
                </c:pt>
                <c:pt idx="4161">
                  <c:v>340</c:v>
                </c:pt>
                <c:pt idx="4162">
                  <c:v>340</c:v>
                </c:pt>
                <c:pt idx="4163">
                  <c:v>340</c:v>
                </c:pt>
                <c:pt idx="4164">
                  <c:v>340</c:v>
                </c:pt>
                <c:pt idx="4165">
                  <c:v>340</c:v>
                </c:pt>
                <c:pt idx="4166">
                  <c:v>340</c:v>
                </c:pt>
                <c:pt idx="4167">
                  <c:v>340</c:v>
                </c:pt>
                <c:pt idx="4168">
                  <c:v>340</c:v>
                </c:pt>
                <c:pt idx="4169">
                  <c:v>340</c:v>
                </c:pt>
                <c:pt idx="4170">
                  <c:v>340</c:v>
                </c:pt>
                <c:pt idx="4171">
                  <c:v>340</c:v>
                </c:pt>
                <c:pt idx="4172">
                  <c:v>340</c:v>
                </c:pt>
                <c:pt idx="4173">
                  <c:v>340</c:v>
                </c:pt>
                <c:pt idx="4174">
                  <c:v>340</c:v>
                </c:pt>
                <c:pt idx="4175">
                  <c:v>340</c:v>
                </c:pt>
                <c:pt idx="4176">
                  <c:v>340</c:v>
                </c:pt>
                <c:pt idx="4177">
                  <c:v>340</c:v>
                </c:pt>
                <c:pt idx="4178">
                  <c:v>340</c:v>
                </c:pt>
                <c:pt idx="4179">
                  <c:v>340</c:v>
                </c:pt>
                <c:pt idx="4180">
                  <c:v>340</c:v>
                </c:pt>
                <c:pt idx="4181">
                  <c:v>340</c:v>
                </c:pt>
                <c:pt idx="4182">
                  <c:v>340</c:v>
                </c:pt>
                <c:pt idx="4183">
                  <c:v>340</c:v>
                </c:pt>
                <c:pt idx="4184">
                  <c:v>340</c:v>
                </c:pt>
                <c:pt idx="4185">
                  <c:v>340</c:v>
                </c:pt>
                <c:pt idx="4186">
                  <c:v>340</c:v>
                </c:pt>
                <c:pt idx="4187">
                  <c:v>340</c:v>
                </c:pt>
                <c:pt idx="4188">
                  <c:v>340</c:v>
                </c:pt>
                <c:pt idx="4189">
                  <c:v>340</c:v>
                </c:pt>
                <c:pt idx="4190">
                  <c:v>340</c:v>
                </c:pt>
                <c:pt idx="4191">
                  <c:v>340</c:v>
                </c:pt>
                <c:pt idx="4192">
                  <c:v>340</c:v>
                </c:pt>
                <c:pt idx="4193">
                  <c:v>340</c:v>
                </c:pt>
                <c:pt idx="4194">
                  <c:v>340</c:v>
                </c:pt>
                <c:pt idx="4195">
                  <c:v>340</c:v>
                </c:pt>
                <c:pt idx="4196">
                  <c:v>340</c:v>
                </c:pt>
                <c:pt idx="4197">
                  <c:v>340</c:v>
                </c:pt>
                <c:pt idx="4198">
                  <c:v>340</c:v>
                </c:pt>
                <c:pt idx="4199">
                  <c:v>340</c:v>
                </c:pt>
                <c:pt idx="4200">
                  <c:v>340</c:v>
                </c:pt>
                <c:pt idx="4201">
                  <c:v>340</c:v>
                </c:pt>
                <c:pt idx="4202">
                  <c:v>340</c:v>
                </c:pt>
                <c:pt idx="4203">
                  <c:v>340</c:v>
                </c:pt>
                <c:pt idx="4204">
                  <c:v>340</c:v>
                </c:pt>
                <c:pt idx="4205">
                  <c:v>340</c:v>
                </c:pt>
                <c:pt idx="4206">
                  <c:v>340</c:v>
                </c:pt>
                <c:pt idx="4207">
                  <c:v>340</c:v>
                </c:pt>
                <c:pt idx="4208">
                  <c:v>340</c:v>
                </c:pt>
                <c:pt idx="4209">
                  <c:v>340</c:v>
                </c:pt>
                <c:pt idx="4210">
                  <c:v>340</c:v>
                </c:pt>
                <c:pt idx="4211">
                  <c:v>340</c:v>
                </c:pt>
                <c:pt idx="4212">
                  <c:v>340</c:v>
                </c:pt>
                <c:pt idx="4213">
                  <c:v>340</c:v>
                </c:pt>
                <c:pt idx="4214">
                  <c:v>340</c:v>
                </c:pt>
                <c:pt idx="4215">
                  <c:v>340</c:v>
                </c:pt>
                <c:pt idx="4216">
                  <c:v>340</c:v>
                </c:pt>
                <c:pt idx="4217">
                  <c:v>340</c:v>
                </c:pt>
                <c:pt idx="4218">
                  <c:v>340</c:v>
                </c:pt>
                <c:pt idx="4219">
                  <c:v>340</c:v>
                </c:pt>
                <c:pt idx="4220">
                  <c:v>340</c:v>
                </c:pt>
                <c:pt idx="4221">
                  <c:v>340</c:v>
                </c:pt>
                <c:pt idx="4222">
                  <c:v>340</c:v>
                </c:pt>
                <c:pt idx="4223">
                  <c:v>340</c:v>
                </c:pt>
                <c:pt idx="4224">
                  <c:v>340</c:v>
                </c:pt>
                <c:pt idx="4225">
                  <c:v>340</c:v>
                </c:pt>
                <c:pt idx="4226">
                  <c:v>340</c:v>
                </c:pt>
                <c:pt idx="4227">
                  <c:v>340</c:v>
                </c:pt>
                <c:pt idx="4228">
                  <c:v>340</c:v>
                </c:pt>
                <c:pt idx="4229">
                  <c:v>340</c:v>
                </c:pt>
                <c:pt idx="4230">
                  <c:v>340</c:v>
                </c:pt>
                <c:pt idx="4231">
                  <c:v>340</c:v>
                </c:pt>
                <c:pt idx="4232">
                  <c:v>340</c:v>
                </c:pt>
                <c:pt idx="4233">
                  <c:v>340</c:v>
                </c:pt>
                <c:pt idx="4234">
                  <c:v>340</c:v>
                </c:pt>
                <c:pt idx="4235">
                  <c:v>340</c:v>
                </c:pt>
                <c:pt idx="4236">
                  <c:v>340</c:v>
                </c:pt>
                <c:pt idx="4237">
                  <c:v>340</c:v>
                </c:pt>
                <c:pt idx="4238">
                  <c:v>340</c:v>
                </c:pt>
                <c:pt idx="4239">
                  <c:v>340</c:v>
                </c:pt>
                <c:pt idx="4240">
                  <c:v>340</c:v>
                </c:pt>
                <c:pt idx="4241">
                  <c:v>340</c:v>
                </c:pt>
                <c:pt idx="4242">
                  <c:v>340</c:v>
                </c:pt>
                <c:pt idx="4243">
                  <c:v>340</c:v>
                </c:pt>
                <c:pt idx="4244">
                  <c:v>340</c:v>
                </c:pt>
                <c:pt idx="4245">
                  <c:v>340</c:v>
                </c:pt>
                <c:pt idx="4246">
                  <c:v>340</c:v>
                </c:pt>
                <c:pt idx="4247">
                  <c:v>340</c:v>
                </c:pt>
                <c:pt idx="4248">
                  <c:v>340</c:v>
                </c:pt>
                <c:pt idx="4249">
                  <c:v>340</c:v>
                </c:pt>
                <c:pt idx="4250">
                  <c:v>340</c:v>
                </c:pt>
                <c:pt idx="4251">
                  <c:v>340</c:v>
                </c:pt>
                <c:pt idx="4252">
                  <c:v>340</c:v>
                </c:pt>
                <c:pt idx="4253">
                  <c:v>340</c:v>
                </c:pt>
                <c:pt idx="4254">
                  <c:v>340</c:v>
                </c:pt>
                <c:pt idx="4255">
                  <c:v>340</c:v>
                </c:pt>
                <c:pt idx="4256">
                  <c:v>340</c:v>
                </c:pt>
                <c:pt idx="4257">
                  <c:v>340</c:v>
                </c:pt>
                <c:pt idx="4258">
                  <c:v>340</c:v>
                </c:pt>
                <c:pt idx="4259">
                  <c:v>340</c:v>
                </c:pt>
                <c:pt idx="4260">
                  <c:v>340</c:v>
                </c:pt>
                <c:pt idx="4261">
                  <c:v>340</c:v>
                </c:pt>
                <c:pt idx="4262">
                  <c:v>340</c:v>
                </c:pt>
                <c:pt idx="4263">
                  <c:v>340</c:v>
                </c:pt>
                <c:pt idx="4264">
                  <c:v>340</c:v>
                </c:pt>
                <c:pt idx="4265">
                  <c:v>340</c:v>
                </c:pt>
                <c:pt idx="4266">
                  <c:v>340</c:v>
                </c:pt>
                <c:pt idx="4267">
                  <c:v>340</c:v>
                </c:pt>
                <c:pt idx="4268">
                  <c:v>340</c:v>
                </c:pt>
                <c:pt idx="4269">
                  <c:v>340</c:v>
                </c:pt>
                <c:pt idx="4270">
                  <c:v>340</c:v>
                </c:pt>
                <c:pt idx="4271">
                  <c:v>340</c:v>
                </c:pt>
                <c:pt idx="4272">
                  <c:v>340</c:v>
                </c:pt>
                <c:pt idx="4273">
                  <c:v>340</c:v>
                </c:pt>
                <c:pt idx="4274">
                  <c:v>340</c:v>
                </c:pt>
                <c:pt idx="4275">
                  <c:v>340</c:v>
                </c:pt>
                <c:pt idx="4276">
                  <c:v>340</c:v>
                </c:pt>
                <c:pt idx="4277">
                  <c:v>340</c:v>
                </c:pt>
                <c:pt idx="4278">
                  <c:v>340</c:v>
                </c:pt>
                <c:pt idx="4279">
                  <c:v>340</c:v>
                </c:pt>
                <c:pt idx="4280">
                  <c:v>340</c:v>
                </c:pt>
                <c:pt idx="4281">
                  <c:v>340</c:v>
                </c:pt>
                <c:pt idx="4282">
                  <c:v>340</c:v>
                </c:pt>
                <c:pt idx="4283">
                  <c:v>340</c:v>
                </c:pt>
                <c:pt idx="4284">
                  <c:v>340</c:v>
                </c:pt>
                <c:pt idx="4285">
                  <c:v>340</c:v>
                </c:pt>
                <c:pt idx="4286">
                  <c:v>340</c:v>
                </c:pt>
                <c:pt idx="4287">
                  <c:v>340</c:v>
                </c:pt>
                <c:pt idx="4288">
                  <c:v>340</c:v>
                </c:pt>
                <c:pt idx="4289">
                  <c:v>340</c:v>
                </c:pt>
                <c:pt idx="4290">
                  <c:v>340</c:v>
                </c:pt>
                <c:pt idx="4291">
                  <c:v>340</c:v>
                </c:pt>
                <c:pt idx="4292">
                  <c:v>340</c:v>
                </c:pt>
                <c:pt idx="4293">
                  <c:v>340</c:v>
                </c:pt>
                <c:pt idx="4294">
                  <c:v>340</c:v>
                </c:pt>
                <c:pt idx="4295">
                  <c:v>340</c:v>
                </c:pt>
                <c:pt idx="4296">
                  <c:v>340</c:v>
                </c:pt>
                <c:pt idx="4297">
                  <c:v>340</c:v>
                </c:pt>
                <c:pt idx="4298">
                  <c:v>340</c:v>
                </c:pt>
                <c:pt idx="4299">
                  <c:v>340</c:v>
                </c:pt>
                <c:pt idx="4300">
                  <c:v>340</c:v>
                </c:pt>
                <c:pt idx="4301">
                  <c:v>340</c:v>
                </c:pt>
                <c:pt idx="4302">
                  <c:v>340</c:v>
                </c:pt>
                <c:pt idx="4303">
                  <c:v>340</c:v>
                </c:pt>
                <c:pt idx="4304">
                  <c:v>340</c:v>
                </c:pt>
                <c:pt idx="4305">
                  <c:v>340</c:v>
                </c:pt>
                <c:pt idx="4306">
                  <c:v>340</c:v>
                </c:pt>
                <c:pt idx="4307">
                  <c:v>340</c:v>
                </c:pt>
                <c:pt idx="4308">
                  <c:v>340</c:v>
                </c:pt>
                <c:pt idx="4309">
                  <c:v>340</c:v>
                </c:pt>
                <c:pt idx="4310">
                  <c:v>340</c:v>
                </c:pt>
                <c:pt idx="4311">
                  <c:v>340</c:v>
                </c:pt>
                <c:pt idx="4312">
                  <c:v>340</c:v>
                </c:pt>
                <c:pt idx="4313">
                  <c:v>340</c:v>
                </c:pt>
                <c:pt idx="4314">
                  <c:v>340</c:v>
                </c:pt>
                <c:pt idx="4315">
                  <c:v>340</c:v>
                </c:pt>
                <c:pt idx="4316">
                  <c:v>340</c:v>
                </c:pt>
                <c:pt idx="4317">
                  <c:v>340</c:v>
                </c:pt>
                <c:pt idx="4318">
                  <c:v>340</c:v>
                </c:pt>
                <c:pt idx="4319">
                  <c:v>340</c:v>
                </c:pt>
                <c:pt idx="4320">
                  <c:v>340</c:v>
                </c:pt>
                <c:pt idx="4321">
                  <c:v>340</c:v>
                </c:pt>
                <c:pt idx="4322">
                  <c:v>340</c:v>
                </c:pt>
                <c:pt idx="4323">
                  <c:v>340</c:v>
                </c:pt>
                <c:pt idx="4324">
                  <c:v>340</c:v>
                </c:pt>
                <c:pt idx="4325">
                  <c:v>340</c:v>
                </c:pt>
                <c:pt idx="4326">
                  <c:v>340</c:v>
                </c:pt>
                <c:pt idx="4327">
                  <c:v>340</c:v>
                </c:pt>
                <c:pt idx="4328">
                  <c:v>340</c:v>
                </c:pt>
                <c:pt idx="4329">
                  <c:v>340</c:v>
                </c:pt>
                <c:pt idx="4330">
                  <c:v>340</c:v>
                </c:pt>
                <c:pt idx="4331">
                  <c:v>340</c:v>
                </c:pt>
                <c:pt idx="4332">
                  <c:v>340</c:v>
                </c:pt>
                <c:pt idx="4333">
                  <c:v>340</c:v>
                </c:pt>
                <c:pt idx="4334">
                  <c:v>340</c:v>
                </c:pt>
                <c:pt idx="4335">
                  <c:v>340</c:v>
                </c:pt>
                <c:pt idx="4336">
                  <c:v>340</c:v>
                </c:pt>
                <c:pt idx="4337">
                  <c:v>340</c:v>
                </c:pt>
                <c:pt idx="4338">
                  <c:v>340</c:v>
                </c:pt>
                <c:pt idx="4339">
                  <c:v>340</c:v>
                </c:pt>
                <c:pt idx="4340">
                  <c:v>340</c:v>
                </c:pt>
                <c:pt idx="4341">
                  <c:v>340</c:v>
                </c:pt>
                <c:pt idx="4342">
                  <c:v>340</c:v>
                </c:pt>
                <c:pt idx="4343">
                  <c:v>340</c:v>
                </c:pt>
                <c:pt idx="4344">
                  <c:v>340</c:v>
                </c:pt>
                <c:pt idx="4345">
                  <c:v>340</c:v>
                </c:pt>
                <c:pt idx="4346">
                  <c:v>340</c:v>
                </c:pt>
                <c:pt idx="4347">
                  <c:v>340</c:v>
                </c:pt>
                <c:pt idx="4348">
                  <c:v>340</c:v>
                </c:pt>
                <c:pt idx="4349">
                  <c:v>340</c:v>
                </c:pt>
                <c:pt idx="4350">
                  <c:v>340</c:v>
                </c:pt>
                <c:pt idx="4351">
                  <c:v>340</c:v>
                </c:pt>
                <c:pt idx="4352">
                  <c:v>340</c:v>
                </c:pt>
                <c:pt idx="4353">
                  <c:v>340</c:v>
                </c:pt>
                <c:pt idx="4354">
                  <c:v>340</c:v>
                </c:pt>
                <c:pt idx="4355">
                  <c:v>340</c:v>
                </c:pt>
                <c:pt idx="4356">
                  <c:v>340</c:v>
                </c:pt>
                <c:pt idx="4357">
                  <c:v>340</c:v>
                </c:pt>
                <c:pt idx="4358">
                  <c:v>340</c:v>
                </c:pt>
                <c:pt idx="4359">
                  <c:v>340</c:v>
                </c:pt>
                <c:pt idx="4360">
                  <c:v>340</c:v>
                </c:pt>
                <c:pt idx="4361">
                  <c:v>340</c:v>
                </c:pt>
                <c:pt idx="4362">
                  <c:v>340</c:v>
                </c:pt>
                <c:pt idx="4363">
                  <c:v>340</c:v>
                </c:pt>
                <c:pt idx="4364">
                  <c:v>340</c:v>
                </c:pt>
                <c:pt idx="4365">
                  <c:v>340</c:v>
                </c:pt>
                <c:pt idx="4366">
                  <c:v>340</c:v>
                </c:pt>
                <c:pt idx="4367">
                  <c:v>340</c:v>
                </c:pt>
                <c:pt idx="4368">
                  <c:v>340</c:v>
                </c:pt>
                <c:pt idx="4369">
                  <c:v>340</c:v>
                </c:pt>
                <c:pt idx="4370">
                  <c:v>340</c:v>
                </c:pt>
                <c:pt idx="4371">
                  <c:v>340</c:v>
                </c:pt>
                <c:pt idx="4372">
                  <c:v>340</c:v>
                </c:pt>
                <c:pt idx="4373">
                  <c:v>340</c:v>
                </c:pt>
                <c:pt idx="4374">
                  <c:v>340</c:v>
                </c:pt>
                <c:pt idx="4375">
                  <c:v>340</c:v>
                </c:pt>
                <c:pt idx="4376">
                  <c:v>340</c:v>
                </c:pt>
                <c:pt idx="4377">
                  <c:v>340</c:v>
                </c:pt>
                <c:pt idx="4378">
                  <c:v>340</c:v>
                </c:pt>
                <c:pt idx="4379">
                  <c:v>340</c:v>
                </c:pt>
                <c:pt idx="4380">
                  <c:v>340</c:v>
                </c:pt>
                <c:pt idx="4381">
                  <c:v>340</c:v>
                </c:pt>
                <c:pt idx="4382">
                  <c:v>340</c:v>
                </c:pt>
                <c:pt idx="4383">
                  <c:v>340</c:v>
                </c:pt>
                <c:pt idx="4384">
                  <c:v>340</c:v>
                </c:pt>
                <c:pt idx="4385">
                  <c:v>340</c:v>
                </c:pt>
                <c:pt idx="4386">
                  <c:v>340</c:v>
                </c:pt>
                <c:pt idx="4387">
                  <c:v>340</c:v>
                </c:pt>
                <c:pt idx="4388">
                  <c:v>340</c:v>
                </c:pt>
                <c:pt idx="4389">
                  <c:v>340</c:v>
                </c:pt>
                <c:pt idx="4390">
                  <c:v>340</c:v>
                </c:pt>
                <c:pt idx="4391">
                  <c:v>340</c:v>
                </c:pt>
                <c:pt idx="4392">
                  <c:v>340</c:v>
                </c:pt>
                <c:pt idx="4393">
                  <c:v>340</c:v>
                </c:pt>
                <c:pt idx="4394">
                  <c:v>340</c:v>
                </c:pt>
                <c:pt idx="4395">
                  <c:v>340</c:v>
                </c:pt>
                <c:pt idx="4396">
                  <c:v>340</c:v>
                </c:pt>
                <c:pt idx="4397">
                  <c:v>340</c:v>
                </c:pt>
                <c:pt idx="4398">
                  <c:v>340</c:v>
                </c:pt>
                <c:pt idx="4399">
                  <c:v>340</c:v>
                </c:pt>
                <c:pt idx="4400">
                  <c:v>340</c:v>
                </c:pt>
                <c:pt idx="4401">
                  <c:v>340</c:v>
                </c:pt>
                <c:pt idx="4402">
                  <c:v>340</c:v>
                </c:pt>
                <c:pt idx="4403">
                  <c:v>340</c:v>
                </c:pt>
                <c:pt idx="4404">
                  <c:v>340</c:v>
                </c:pt>
                <c:pt idx="4405">
                  <c:v>340</c:v>
                </c:pt>
                <c:pt idx="4406">
                  <c:v>340</c:v>
                </c:pt>
                <c:pt idx="4407">
                  <c:v>340</c:v>
                </c:pt>
                <c:pt idx="4408">
                  <c:v>340</c:v>
                </c:pt>
                <c:pt idx="4409">
                  <c:v>340</c:v>
                </c:pt>
                <c:pt idx="4410">
                  <c:v>340</c:v>
                </c:pt>
                <c:pt idx="4411">
                  <c:v>340</c:v>
                </c:pt>
                <c:pt idx="4412">
                  <c:v>340</c:v>
                </c:pt>
                <c:pt idx="4413">
                  <c:v>340</c:v>
                </c:pt>
                <c:pt idx="4414">
                  <c:v>340</c:v>
                </c:pt>
                <c:pt idx="4415">
                  <c:v>340</c:v>
                </c:pt>
                <c:pt idx="4416">
                  <c:v>340</c:v>
                </c:pt>
                <c:pt idx="4417">
                  <c:v>340</c:v>
                </c:pt>
                <c:pt idx="4418">
                  <c:v>340</c:v>
                </c:pt>
                <c:pt idx="4419">
                  <c:v>340</c:v>
                </c:pt>
                <c:pt idx="4420">
                  <c:v>340</c:v>
                </c:pt>
                <c:pt idx="4421">
                  <c:v>340</c:v>
                </c:pt>
                <c:pt idx="4422">
                  <c:v>340</c:v>
                </c:pt>
                <c:pt idx="4423">
                  <c:v>340</c:v>
                </c:pt>
                <c:pt idx="4424">
                  <c:v>340</c:v>
                </c:pt>
                <c:pt idx="4425">
                  <c:v>340</c:v>
                </c:pt>
                <c:pt idx="4426">
                  <c:v>340</c:v>
                </c:pt>
                <c:pt idx="4427">
                  <c:v>340</c:v>
                </c:pt>
                <c:pt idx="4428">
                  <c:v>340</c:v>
                </c:pt>
                <c:pt idx="4429">
                  <c:v>340</c:v>
                </c:pt>
                <c:pt idx="4430">
                  <c:v>340</c:v>
                </c:pt>
                <c:pt idx="4431">
                  <c:v>340</c:v>
                </c:pt>
                <c:pt idx="4432">
                  <c:v>340</c:v>
                </c:pt>
                <c:pt idx="4433">
                  <c:v>340</c:v>
                </c:pt>
                <c:pt idx="4434">
                  <c:v>340</c:v>
                </c:pt>
                <c:pt idx="4435">
                  <c:v>340</c:v>
                </c:pt>
                <c:pt idx="4436">
                  <c:v>340</c:v>
                </c:pt>
                <c:pt idx="4437">
                  <c:v>340</c:v>
                </c:pt>
                <c:pt idx="4438">
                  <c:v>340</c:v>
                </c:pt>
                <c:pt idx="4439">
                  <c:v>340</c:v>
                </c:pt>
                <c:pt idx="4440">
                  <c:v>340</c:v>
                </c:pt>
                <c:pt idx="4441">
                  <c:v>340</c:v>
                </c:pt>
                <c:pt idx="4442">
                  <c:v>340</c:v>
                </c:pt>
                <c:pt idx="4443">
                  <c:v>340</c:v>
                </c:pt>
                <c:pt idx="4444">
                  <c:v>340</c:v>
                </c:pt>
                <c:pt idx="4445">
                  <c:v>340</c:v>
                </c:pt>
                <c:pt idx="4446">
                  <c:v>340</c:v>
                </c:pt>
                <c:pt idx="4447">
                  <c:v>340</c:v>
                </c:pt>
                <c:pt idx="4448">
                  <c:v>340</c:v>
                </c:pt>
                <c:pt idx="4449">
                  <c:v>340</c:v>
                </c:pt>
                <c:pt idx="4450">
                  <c:v>340</c:v>
                </c:pt>
                <c:pt idx="4451">
                  <c:v>340</c:v>
                </c:pt>
                <c:pt idx="4452">
                  <c:v>340</c:v>
                </c:pt>
                <c:pt idx="4453">
                  <c:v>340</c:v>
                </c:pt>
                <c:pt idx="4454">
                  <c:v>340</c:v>
                </c:pt>
                <c:pt idx="4455">
                  <c:v>340</c:v>
                </c:pt>
                <c:pt idx="4456">
                  <c:v>340</c:v>
                </c:pt>
                <c:pt idx="4457">
                  <c:v>340</c:v>
                </c:pt>
                <c:pt idx="4458">
                  <c:v>340</c:v>
                </c:pt>
                <c:pt idx="4459">
                  <c:v>340</c:v>
                </c:pt>
                <c:pt idx="4460">
                  <c:v>340</c:v>
                </c:pt>
                <c:pt idx="4461">
                  <c:v>340</c:v>
                </c:pt>
                <c:pt idx="4462">
                  <c:v>340</c:v>
                </c:pt>
                <c:pt idx="4463">
                  <c:v>340</c:v>
                </c:pt>
                <c:pt idx="4464">
                  <c:v>340</c:v>
                </c:pt>
                <c:pt idx="4465">
                  <c:v>340</c:v>
                </c:pt>
                <c:pt idx="4466">
                  <c:v>340</c:v>
                </c:pt>
                <c:pt idx="4467">
                  <c:v>340</c:v>
                </c:pt>
                <c:pt idx="4468">
                  <c:v>340</c:v>
                </c:pt>
                <c:pt idx="4469">
                  <c:v>340</c:v>
                </c:pt>
                <c:pt idx="4470">
                  <c:v>340</c:v>
                </c:pt>
                <c:pt idx="4471">
                  <c:v>340</c:v>
                </c:pt>
                <c:pt idx="4472">
                  <c:v>340</c:v>
                </c:pt>
                <c:pt idx="4473">
                  <c:v>340</c:v>
                </c:pt>
                <c:pt idx="4474">
                  <c:v>340</c:v>
                </c:pt>
                <c:pt idx="4475">
                  <c:v>340</c:v>
                </c:pt>
                <c:pt idx="4476">
                  <c:v>340</c:v>
                </c:pt>
                <c:pt idx="4477">
                  <c:v>340</c:v>
                </c:pt>
                <c:pt idx="4478">
                  <c:v>340</c:v>
                </c:pt>
                <c:pt idx="4479">
                  <c:v>340</c:v>
                </c:pt>
                <c:pt idx="4480">
                  <c:v>340</c:v>
                </c:pt>
                <c:pt idx="4481">
                  <c:v>340</c:v>
                </c:pt>
                <c:pt idx="4482">
                  <c:v>340</c:v>
                </c:pt>
                <c:pt idx="4483">
                  <c:v>340</c:v>
                </c:pt>
                <c:pt idx="4484">
                  <c:v>340</c:v>
                </c:pt>
                <c:pt idx="4485">
                  <c:v>340</c:v>
                </c:pt>
                <c:pt idx="4486">
                  <c:v>340</c:v>
                </c:pt>
                <c:pt idx="4487">
                  <c:v>340</c:v>
                </c:pt>
                <c:pt idx="4488">
                  <c:v>340</c:v>
                </c:pt>
                <c:pt idx="4489">
                  <c:v>340</c:v>
                </c:pt>
                <c:pt idx="4490">
                  <c:v>340</c:v>
                </c:pt>
                <c:pt idx="4491">
                  <c:v>340</c:v>
                </c:pt>
                <c:pt idx="4492">
                  <c:v>340</c:v>
                </c:pt>
                <c:pt idx="4493">
                  <c:v>340</c:v>
                </c:pt>
                <c:pt idx="4494">
                  <c:v>340</c:v>
                </c:pt>
                <c:pt idx="4495">
                  <c:v>340</c:v>
                </c:pt>
                <c:pt idx="4496">
                  <c:v>340</c:v>
                </c:pt>
                <c:pt idx="4497">
                  <c:v>340</c:v>
                </c:pt>
                <c:pt idx="4498">
                  <c:v>340</c:v>
                </c:pt>
                <c:pt idx="4499">
                  <c:v>340</c:v>
                </c:pt>
                <c:pt idx="4500">
                  <c:v>340</c:v>
                </c:pt>
                <c:pt idx="4501">
                  <c:v>340</c:v>
                </c:pt>
                <c:pt idx="4502">
                  <c:v>340</c:v>
                </c:pt>
                <c:pt idx="4503">
                  <c:v>340</c:v>
                </c:pt>
                <c:pt idx="4504">
                  <c:v>340</c:v>
                </c:pt>
                <c:pt idx="4505">
                  <c:v>340</c:v>
                </c:pt>
                <c:pt idx="4506">
                  <c:v>340</c:v>
                </c:pt>
                <c:pt idx="4507">
                  <c:v>340</c:v>
                </c:pt>
                <c:pt idx="4508">
                  <c:v>340</c:v>
                </c:pt>
                <c:pt idx="4509">
                  <c:v>340</c:v>
                </c:pt>
                <c:pt idx="4510">
                  <c:v>340</c:v>
                </c:pt>
                <c:pt idx="4511">
                  <c:v>340</c:v>
                </c:pt>
                <c:pt idx="4512">
                  <c:v>340</c:v>
                </c:pt>
                <c:pt idx="4513">
                  <c:v>340</c:v>
                </c:pt>
                <c:pt idx="4514">
                  <c:v>340</c:v>
                </c:pt>
                <c:pt idx="4515">
                  <c:v>340</c:v>
                </c:pt>
                <c:pt idx="4516">
                  <c:v>340</c:v>
                </c:pt>
                <c:pt idx="4517">
                  <c:v>340</c:v>
                </c:pt>
                <c:pt idx="4518">
                  <c:v>340</c:v>
                </c:pt>
                <c:pt idx="4519">
                  <c:v>340</c:v>
                </c:pt>
                <c:pt idx="4520">
                  <c:v>340</c:v>
                </c:pt>
                <c:pt idx="4521">
                  <c:v>340</c:v>
                </c:pt>
                <c:pt idx="4522">
                  <c:v>340</c:v>
                </c:pt>
                <c:pt idx="4523">
                  <c:v>340</c:v>
                </c:pt>
                <c:pt idx="4524">
                  <c:v>340</c:v>
                </c:pt>
                <c:pt idx="4525">
                  <c:v>340</c:v>
                </c:pt>
                <c:pt idx="4526">
                  <c:v>340</c:v>
                </c:pt>
                <c:pt idx="4527">
                  <c:v>340</c:v>
                </c:pt>
                <c:pt idx="4528">
                  <c:v>340</c:v>
                </c:pt>
                <c:pt idx="4529">
                  <c:v>340</c:v>
                </c:pt>
                <c:pt idx="4530">
                  <c:v>340</c:v>
                </c:pt>
                <c:pt idx="4531">
                  <c:v>340</c:v>
                </c:pt>
                <c:pt idx="4532">
                  <c:v>340</c:v>
                </c:pt>
                <c:pt idx="4533">
                  <c:v>340</c:v>
                </c:pt>
                <c:pt idx="4534">
                  <c:v>340</c:v>
                </c:pt>
                <c:pt idx="4535">
                  <c:v>340</c:v>
                </c:pt>
                <c:pt idx="4536">
                  <c:v>340</c:v>
                </c:pt>
                <c:pt idx="4537">
                  <c:v>340</c:v>
                </c:pt>
                <c:pt idx="4538">
                  <c:v>340</c:v>
                </c:pt>
                <c:pt idx="4539">
                  <c:v>340</c:v>
                </c:pt>
                <c:pt idx="4540">
                  <c:v>340</c:v>
                </c:pt>
                <c:pt idx="4541">
                  <c:v>340</c:v>
                </c:pt>
                <c:pt idx="4542">
                  <c:v>340</c:v>
                </c:pt>
                <c:pt idx="4543">
                  <c:v>340</c:v>
                </c:pt>
                <c:pt idx="4544">
                  <c:v>340</c:v>
                </c:pt>
                <c:pt idx="4545">
                  <c:v>340</c:v>
                </c:pt>
                <c:pt idx="4546">
                  <c:v>340</c:v>
                </c:pt>
                <c:pt idx="4547">
                  <c:v>340</c:v>
                </c:pt>
                <c:pt idx="4548">
                  <c:v>340</c:v>
                </c:pt>
                <c:pt idx="4549">
                  <c:v>340</c:v>
                </c:pt>
                <c:pt idx="4550">
                  <c:v>340</c:v>
                </c:pt>
                <c:pt idx="4551">
                  <c:v>340</c:v>
                </c:pt>
                <c:pt idx="4552">
                  <c:v>340</c:v>
                </c:pt>
                <c:pt idx="4553">
                  <c:v>340</c:v>
                </c:pt>
                <c:pt idx="4554">
                  <c:v>340</c:v>
                </c:pt>
                <c:pt idx="4555">
                  <c:v>340</c:v>
                </c:pt>
                <c:pt idx="4556">
                  <c:v>340</c:v>
                </c:pt>
                <c:pt idx="4557">
                  <c:v>340</c:v>
                </c:pt>
                <c:pt idx="4558">
                  <c:v>340</c:v>
                </c:pt>
                <c:pt idx="4559">
                  <c:v>340</c:v>
                </c:pt>
                <c:pt idx="4560">
                  <c:v>340</c:v>
                </c:pt>
                <c:pt idx="4561">
                  <c:v>340</c:v>
                </c:pt>
                <c:pt idx="4562">
                  <c:v>340</c:v>
                </c:pt>
                <c:pt idx="4563">
                  <c:v>340</c:v>
                </c:pt>
                <c:pt idx="4564">
                  <c:v>340</c:v>
                </c:pt>
                <c:pt idx="4565">
                  <c:v>340</c:v>
                </c:pt>
                <c:pt idx="4566">
                  <c:v>340</c:v>
                </c:pt>
                <c:pt idx="4567">
                  <c:v>340</c:v>
                </c:pt>
                <c:pt idx="4568">
                  <c:v>340</c:v>
                </c:pt>
                <c:pt idx="4569">
                  <c:v>340</c:v>
                </c:pt>
                <c:pt idx="4570">
                  <c:v>340</c:v>
                </c:pt>
                <c:pt idx="4571">
                  <c:v>340</c:v>
                </c:pt>
                <c:pt idx="4572">
                  <c:v>340</c:v>
                </c:pt>
                <c:pt idx="4573">
                  <c:v>340</c:v>
                </c:pt>
                <c:pt idx="4574">
                  <c:v>340</c:v>
                </c:pt>
                <c:pt idx="4575">
                  <c:v>340</c:v>
                </c:pt>
                <c:pt idx="4576">
                  <c:v>340</c:v>
                </c:pt>
                <c:pt idx="4577">
                  <c:v>340</c:v>
                </c:pt>
                <c:pt idx="4578">
                  <c:v>340</c:v>
                </c:pt>
                <c:pt idx="4579">
                  <c:v>340</c:v>
                </c:pt>
                <c:pt idx="4580">
                  <c:v>340</c:v>
                </c:pt>
                <c:pt idx="4581">
                  <c:v>340</c:v>
                </c:pt>
                <c:pt idx="4582">
                  <c:v>340</c:v>
                </c:pt>
                <c:pt idx="4583">
                  <c:v>340</c:v>
                </c:pt>
                <c:pt idx="4584">
                  <c:v>340</c:v>
                </c:pt>
                <c:pt idx="4585">
                  <c:v>340</c:v>
                </c:pt>
                <c:pt idx="4586">
                  <c:v>340</c:v>
                </c:pt>
                <c:pt idx="4587">
                  <c:v>340</c:v>
                </c:pt>
                <c:pt idx="4588">
                  <c:v>340</c:v>
                </c:pt>
                <c:pt idx="4589">
                  <c:v>340</c:v>
                </c:pt>
                <c:pt idx="4590">
                  <c:v>340</c:v>
                </c:pt>
                <c:pt idx="4591">
                  <c:v>340</c:v>
                </c:pt>
                <c:pt idx="4592">
                  <c:v>340</c:v>
                </c:pt>
                <c:pt idx="4593">
                  <c:v>340</c:v>
                </c:pt>
                <c:pt idx="4594">
                  <c:v>340</c:v>
                </c:pt>
                <c:pt idx="4595">
                  <c:v>340</c:v>
                </c:pt>
                <c:pt idx="4596">
                  <c:v>340</c:v>
                </c:pt>
                <c:pt idx="4597">
                  <c:v>340</c:v>
                </c:pt>
                <c:pt idx="4598">
                  <c:v>340</c:v>
                </c:pt>
                <c:pt idx="4599">
                  <c:v>340</c:v>
                </c:pt>
                <c:pt idx="4600">
                  <c:v>340</c:v>
                </c:pt>
                <c:pt idx="4601">
                  <c:v>340</c:v>
                </c:pt>
                <c:pt idx="4602">
                  <c:v>340</c:v>
                </c:pt>
                <c:pt idx="4603">
                  <c:v>340</c:v>
                </c:pt>
                <c:pt idx="4604">
                  <c:v>340</c:v>
                </c:pt>
                <c:pt idx="4605">
                  <c:v>340</c:v>
                </c:pt>
                <c:pt idx="4606">
                  <c:v>340</c:v>
                </c:pt>
                <c:pt idx="4607">
                  <c:v>340</c:v>
                </c:pt>
                <c:pt idx="4608">
                  <c:v>340</c:v>
                </c:pt>
                <c:pt idx="4609">
                  <c:v>340</c:v>
                </c:pt>
                <c:pt idx="4610">
                  <c:v>340</c:v>
                </c:pt>
                <c:pt idx="4611">
                  <c:v>340</c:v>
                </c:pt>
                <c:pt idx="4612">
                  <c:v>340</c:v>
                </c:pt>
                <c:pt idx="4613">
                  <c:v>340</c:v>
                </c:pt>
                <c:pt idx="4614">
                  <c:v>340</c:v>
                </c:pt>
                <c:pt idx="4615">
                  <c:v>340</c:v>
                </c:pt>
                <c:pt idx="4616">
                  <c:v>340</c:v>
                </c:pt>
                <c:pt idx="4617">
                  <c:v>340</c:v>
                </c:pt>
                <c:pt idx="4618">
                  <c:v>340</c:v>
                </c:pt>
                <c:pt idx="4619">
                  <c:v>340</c:v>
                </c:pt>
                <c:pt idx="4620">
                  <c:v>340</c:v>
                </c:pt>
                <c:pt idx="4621">
                  <c:v>340</c:v>
                </c:pt>
                <c:pt idx="4622">
                  <c:v>340</c:v>
                </c:pt>
                <c:pt idx="4623">
                  <c:v>340</c:v>
                </c:pt>
                <c:pt idx="4624">
                  <c:v>340</c:v>
                </c:pt>
                <c:pt idx="4625">
                  <c:v>340</c:v>
                </c:pt>
                <c:pt idx="4626">
                  <c:v>340</c:v>
                </c:pt>
                <c:pt idx="4627">
                  <c:v>340</c:v>
                </c:pt>
                <c:pt idx="4628">
                  <c:v>340</c:v>
                </c:pt>
                <c:pt idx="4629">
                  <c:v>340</c:v>
                </c:pt>
                <c:pt idx="4630">
                  <c:v>340</c:v>
                </c:pt>
                <c:pt idx="4631">
                  <c:v>340</c:v>
                </c:pt>
                <c:pt idx="4632">
                  <c:v>340</c:v>
                </c:pt>
                <c:pt idx="4633">
                  <c:v>340</c:v>
                </c:pt>
                <c:pt idx="4634">
                  <c:v>340</c:v>
                </c:pt>
                <c:pt idx="4635">
                  <c:v>340</c:v>
                </c:pt>
                <c:pt idx="4636">
                  <c:v>340</c:v>
                </c:pt>
                <c:pt idx="4637">
                  <c:v>340</c:v>
                </c:pt>
                <c:pt idx="4638">
                  <c:v>340</c:v>
                </c:pt>
                <c:pt idx="4639">
                  <c:v>340</c:v>
                </c:pt>
                <c:pt idx="4640">
                  <c:v>340</c:v>
                </c:pt>
                <c:pt idx="4641">
                  <c:v>340</c:v>
                </c:pt>
                <c:pt idx="4642">
                  <c:v>340</c:v>
                </c:pt>
                <c:pt idx="4643">
                  <c:v>340</c:v>
                </c:pt>
                <c:pt idx="4644">
                  <c:v>340</c:v>
                </c:pt>
                <c:pt idx="4645">
                  <c:v>340</c:v>
                </c:pt>
                <c:pt idx="4646">
                  <c:v>340</c:v>
                </c:pt>
                <c:pt idx="4647">
                  <c:v>340</c:v>
                </c:pt>
                <c:pt idx="4648">
                  <c:v>340</c:v>
                </c:pt>
                <c:pt idx="4649">
                  <c:v>340</c:v>
                </c:pt>
                <c:pt idx="4650">
                  <c:v>340</c:v>
                </c:pt>
                <c:pt idx="4651">
                  <c:v>340</c:v>
                </c:pt>
                <c:pt idx="4652">
                  <c:v>340</c:v>
                </c:pt>
                <c:pt idx="4653">
                  <c:v>340</c:v>
                </c:pt>
                <c:pt idx="4654">
                  <c:v>340</c:v>
                </c:pt>
                <c:pt idx="4655">
                  <c:v>340</c:v>
                </c:pt>
                <c:pt idx="4656">
                  <c:v>340</c:v>
                </c:pt>
                <c:pt idx="4657">
                  <c:v>340</c:v>
                </c:pt>
                <c:pt idx="4658">
                  <c:v>340</c:v>
                </c:pt>
                <c:pt idx="4659">
                  <c:v>340</c:v>
                </c:pt>
                <c:pt idx="4660">
                  <c:v>340</c:v>
                </c:pt>
                <c:pt idx="4661">
                  <c:v>340</c:v>
                </c:pt>
                <c:pt idx="4662">
                  <c:v>340</c:v>
                </c:pt>
                <c:pt idx="4663">
                  <c:v>340</c:v>
                </c:pt>
                <c:pt idx="4664">
                  <c:v>340</c:v>
                </c:pt>
                <c:pt idx="4665">
                  <c:v>340</c:v>
                </c:pt>
                <c:pt idx="4666">
                  <c:v>340</c:v>
                </c:pt>
                <c:pt idx="4667">
                  <c:v>340</c:v>
                </c:pt>
                <c:pt idx="4668">
                  <c:v>340</c:v>
                </c:pt>
                <c:pt idx="4669">
                  <c:v>340</c:v>
                </c:pt>
                <c:pt idx="4670">
                  <c:v>340</c:v>
                </c:pt>
                <c:pt idx="4671">
                  <c:v>340</c:v>
                </c:pt>
                <c:pt idx="4672">
                  <c:v>340</c:v>
                </c:pt>
                <c:pt idx="4673">
                  <c:v>340</c:v>
                </c:pt>
                <c:pt idx="4674">
                  <c:v>340</c:v>
                </c:pt>
                <c:pt idx="4675">
                  <c:v>340</c:v>
                </c:pt>
                <c:pt idx="4676">
                  <c:v>340</c:v>
                </c:pt>
                <c:pt idx="4677">
                  <c:v>340</c:v>
                </c:pt>
                <c:pt idx="4678">
                  <c:v>340</c:v>
                </c:pt>
                <c:pt idx="4679">
                  <c:v>340</c:v>
                </c:pt>
                <c:pt idx="4680">
                  <c:v>340</c:v>
                </c:pt>
                <c:pt idx="4681">
                  <c:v>340</c:v>
                </c:pt>
                <c:pt idx="4682">
                  <c:v>340</c:v>
                </c:pt>
                <c:pt idx="4683">
                  <c:v>340</c:v>
                </c:pt>
                <c:pt idx="4684">
                  <c:v>340</c:v>
                </c:pt>
                <c:pt idx="4685">
                  <c:v>340</c:v>
                </c:pt>
                <c:pt idx="4686">
                  <c:v>340</c:v>
                </c:pt>
                <c:pt idx="4687">
                  <c:v>340</c:v>
                </c:pt>
                <c:pt idx="4688">
                  <c:v>340</c:v>
                </c:pt>
                <c:pt idx="4689">
                  <c:v>340</c:v>
                </c:pt>
                <c:pt idx="4690">
                  <c:v>340</c:v>
                </c:pt>
                <c:pt idx="4691">
                  <c:v>340</c:v>
                </c:pt>
                <c:pt idx="4692">
                  <c:v>340</c:v>
                </c:pt>
                <c:pt idx="4693">
                  <c:v>340</c:v>
                </c:pt>
                <c:pt idx="4694">
                  <c:v>340</c:v>
                </c:pt>
                <c:pt idx="4695">
                  <c:v>340</c:v>
                </c:pt>
                <c:pt idx="4696">
                  <c:v>340</c:v>
                </c:pt>
                <c:pt idx="4697">
                  <c:v>340</c:v>
                </c:pt>
                <c:pt idx="4698">
                  <c:v>340</c:v>
                </c:pt>
                <c:pt idx="4699">
                  <c:v>340</c:v>
                </c:pt>
                <c:pt idx="4700">
                  <c:v>340</c:v>
                </c:pt>
                <c:pt idx="4701">
                  <c:v>340</c:v>
                </c:pt>
                <c:pt idx="4702">
                  <c:v>340</c:v>
                </c:pt>
                <c:pt idx="4703">
                  <c:v>340</c:v>
                </c:pt>
                <c:pt idx="4704">
                  <c:v>340</c:v>
                </c:pt>
                <c:pt idx="4705">
                  <c:v>340</c:v>
                </c:pt>
                <c:pt idx="4706">
                  <c:v>340</c:v>
                </c:pt>
                <c:pt idx="4707">
                  <c:v>340</c:v>
                </c:pt>
                <c:pt idx="4708">
                  <c:v>340</c:v>
                </c:pt>
                <c:pt idx="4709">
                  <c:v>340</c:v>
                </c:pt>
                <c:pt idx="4710">
                  <c:v>340</c:v>
                </c:pt>
                <c:pt idx="4711">
                  <c:v>340</c:v>
                </c:pt>
                <c:pt idx="4712">
                  <c:v>340</c:v>
                </c:pt>
                <c:pt idx="4713">
                  <c:v>340</c:v>
                </c:pt>
                <c:pt idx="4714">
                  <c:v>340</c:v>
                </c:pt>
                <c:pt idx="4715">
                  <c:v>340</c:v>
                </c:pt>
                <c:pt idx="4716">
                  <c:v>340</c:v>
                </c:pt>
                <c:pt idx="4717">
                  <c:v>340</c:v>
                </c:pt>
                <c:pt idx="4718">
                  <c:v>340</c:v>
                </c:pt>
                <c:pt idx="4719">
                  <c:v>340</c:v>
                </c:pt>
                <c:pt idx="4720">
                  <c:v>340</c:v>
                </c:pt>
                <c:pt idx="4721">
                  <c:v>340</c:v>
                </c:pt>
                <c:pt idx="4722">
                  <c:v>340</c:v>
                </c:pt>
                <c:pt idx="4723">
                  <c:v>340</c:v>
                </c:pt>
                <c:pt idx="4724">
                  <c:v>340</c:v>
                </c:pt>
                <c:pt idx="4725">
                  <c:v>340</c:v>
                </c:pt>
                <c:pt idx="4726">
                  <c:v>340</c:v>
                </c:pt>
                <c:pt idx="4727">
                  <c:v>340</c:v>
                </c:pt>
                <c:pt idx="4728">
                  <c:v>340</c:v>
                </c:pt>
                <c:pt idx="4729">
                  <c:v>340</c:v>
                </c:pt>
                <c:pt idx="4730">
                  <c:v>340</c:v>
                </c:pt>
                <c:pt idx="4731">
                  <c:v>340</c:v>
                </c:pt>
                <c:pt idx="4732">
                  <c:v>340</c:v>
                </c:pt>
                <c:pt idx="4733">
                  <c:v>340</c:v>
                </c:pt>
                <c:pt idx="4734">
                  <c:v>340</c:v>
                </c:pt>
                <c:pt idx="4735">
                  <c:v>340</c:v>
                </c:pt>
                <c:pt idx="4736">
                  <c:v>340</c:v>
                </c:pt>
                <c:pt idx="4737">
                  <c:v>340</c:v>
                </c:pt>
                <c:pt idx="4738">
                  <c:v>340</c:v>
                </c:pt>
                <c:pt idx="4739">
                  <c:v>340</c:v>
                </c:pt>
                <c:pt idx="4740">
                  <c:v>340</c:v>
                </c:pt>
                <c:pt idx="4741">
                  <c:v>340</c:v>
                </c:pt>
                <c:pt idx="4742">
                  <c:v>340</c:v>
                </c:pt>
                <c:pt idx="4743">
                  <c:v>340</c:v>
                </c:pt>
                <c:pt idx="4744">
                  <c:v>340</c:v>
                </c:pt>
                <c:pt idx="4745">
                  <c:v>340</c:v>
                </c:pt>
                <c:pt idx="4746">
                  <c:v>340</c:v>
                </c:pt>
                <c:pt idx="4747">
                  <c:v>340</c:v>
                </c:pt>
                <c:pt idx="4748">
                  <c:v>340</c:v>
                </c:pt>
                <c:pt idx="4749">
                  <c:v>340</c:v>
                </c:pt>
                <c:pt idx="4750">
                  <c:v>340</c:v>
                </c:pt>
                <c:pt idx="4751">
                  <c:v>340</c:v>
                </c:pt>
                <c:pt idx="4752">
                  <c:v>340</c:v>
                </c:pt>
                <c:pt idx="4753">
                  <c:v>340</c:v>
                </c:pt>
                <c:pt idx="4754">
                  <c:v>340</c:v>
                </c:pt>
                <c:pt idx="4755">
                  <c:v>340</c:v>
                </c:pt>
                <c:pt idx="4756">
                  <c:v>340</c:v>
                </c:pt>
                <c:pt idx="4757">
                  <c:v>340</c:v>
                </c:pt>
                <c:pt idx="4758">
                  <c:v>340</c:v>
                </c:pt>
                <c:pt idx="4759">
                  <c:v>340</c:v>
                </c:pt>
                <c:pt idx="4760">
                  <c:v>340</c:v>
                </c:pt>
                <c:pt idx="4761">
                  <c:v>340</c:v>
                </c:pt>
                <c:pt idx="4762">
                  <c:v>340</c:v>
                </c:pt>
                <c:pt idx="4763">
                  <c:v>340</c:v>
                </c:pt>
                <c:pt idx="4764">
                  <c:v>340</c:v>
                </c:pt>
                <c:pt idx="4765">
                  <c:v>340</c:v>
                </c:pt>
                <c:pt idx="4766">
                  <c:v>340</c:v>
                </c:pt>
                <c:pt idx="4767">
                  <c:v>340</c:v>
                </c:pt>
                <c:pt idx="4768">
                  <c:v>340</c:v>
                </c:pt>
                <c:pt idx="4769">
                  <c:v>340</c:v>
                </c:pt>
                <c:pt idx="4770">
                  <c:v>340</c:v>
                </c:pt>
                <c:pt idx="4771">
                  <c:v>340</c:v>
                </c:pt>
                <c:pt idx="4772">
                  <c:v>340</c:v>
                </c:pt>
                <c:pt idx="4773">
                  <c:v>340</c:v>
                </c:pt>
                <c:pt idx="4774">
                  <c:v>340</c:v>
                </c:pt>
                <c:pt idx="4775">
                  <c:v>340</c:v>
                </c:pt>
                <c:pt idx="4776">
                  <c:v>340</c:v>
                </c:pt>
                <c:pt idx="4777">
                  <c:v>340</c:v>
                </c:pt>
                <c:pt idx="4778">
                  <c:v>340</c:v>
                </c:pt>
                <c:pt idx="4779">
                  <c:v>340</c:v>
                </c:pt>
                <c:pt idx="4780">
                  <c:v>340</c:v>
                </c:pt>
                <c:pt idx="4781">
                  <c:v>340</c:v>
                </c:pt>
                <c:pt idx="4782">
                  <c:v>340</c:v>
                </c:pt>
                <c:pt idx="4783">
                  <c:v>340</c:v>
                </c:pt>
                <c:pt idx="4784">
                  <c:v>340</c:v>
                </c:pt>
                <c:pt idx="4785">
                  <c:v>340</c:v>
                </c:pt>
                <c:pt idx="4786">
                  <c:v>340</c:v>
                </c:pt>
                <c:pt idx="4787">
                  <c:v>340</c:v>
                </c:pt>
                <c:pt idx="4788">
                  <c:v>340</c:v>
                </c:pt>
                <c:pt idx="4789">
                  <c:v>340</c:v>
                </c:pt>
                <c:pt idx="4790">
                  <c:v>340</c:v>
                </c:pt>
                <c:pt idx="4791">
                  <c:v>340</c:v>
                </c:pt>
                <c:pt idx="4792">
                  <c:v>340</c:v>
                </c:pt>
                <c:pt idx="4793">
                  <c:v>340</c:v>
                </c:pt>
                <c:pt idx="4794">
                  <c:v>340</c:v>
                </c:pt>
                <c:pt idx="4795">
                  <c:v>340</c:v>
                </c:pt>
                <c:pt idx="4796">
                  <c:v>340</c:v>
                </c:pt>
                <c:pt idx="4797">
                  <c:v>340</c:v>
                </c:pt>
                <c:pt idx="4798">
                  <c:v>340</c:v>
                </c:pt>
                <c:pt idx="4799">
                  <c:v>340</c:v>
                </c:pt>
                <c:pt idx="4800">
                  <c:v>340</c:v>
                </c:pt>
                <c:pt idx="4801">
                  <c:v>340</c:v>
                </c:pt>
                <c:pt idx="4802">
                  <c:v>340</c:v>
                </c:pt>
                <c:pt idx="4803">
                  <c:v>340</c:v>
                </c:pt>
                <c:pt idx="4804">
                  <c:v>340</c:v>
                </c:pt>
                <c:pt idx="4805">
                  <c:v>340</c:v>
                </c:pt>
                <c:pt idx="4806">
                  <c:v>340</c:v>
                </c:pt>
                <c:pt idx="4807">
                  <c:v>340</c:v>
                </c:pt>
                <c:pt idx="4808">
                  <c:v>340</c:v>
                </c:pt>
                <c:pt idx="4809">
                  <c:v>340</c:v>
                </c:pt>
                <c:pt idx="4810">
                  <c:v>340</c:v>
                </c:pt>
                <c:pt idx="4811">
                  <c:v>340</c:v>
                </c:pt>
                <c:pt idx="4812">
                  <c:v>340</c:v>
                </c:pt>
                <c:pt idx="4813">
                  <c:v>340</c:v>
                </c:pt>
                <c:pt idx="4814">
                  <c:v>340</c:v>
                </c:pt>
                <c:pt idx="4815">
                  <c:v>340</c:v>
                </c:pt>
                <c:pt idx="4816">
                  <c:v>340</c:v>
                </c:pt>
                <c:pt idx="4817">
                  <c:v>340</c:v>
                </c:pt>
                <c:pt idx="4818">
                  <c:v>340</c:v>
                </c:pt>
                <c:pt idx="4819">
                  <c:v>340</c:v>
                </c:pt>
                <c:pt idx="4820">
                  <c:v>340</c:v>
                </c:pt>
                <c:pt idx="4821">
                  <c:v>340</c:v>
                </c:pt>
                <c:pt idx="4822">
                  <c:v>340</c:v>
                </c:pt>
                <c:pt idx="4823">
                  <c:v>340</c:v>
                </c:pt>
                <c:pt idx="4824">
                  <c:v>340</c:v>
                </c:pt>
                <c:pt idx="4825">
                  <c:v>340</c:v>
                </c:pt>
                <c:pt idx="4826">
                  <c:v>340</c:v>
                </c:pt>
                <c:pt idx="4827">
                  <c:v>340</c:v>
                </c:pt>
                <c:pt idx="4828">
                  <c:v>340</c:v>
                </c:pt>
                <c:pt idx="4829">
                  <c:v>340</c:v>
                </c:pt>
                <c:pt idx="4830">
                  <c:v>340</c:v>
                </c:pt>
                <c:pt idx="4831">
                  <c:v>340</c:v>
                </c:pt>
                <c:pt idx="4832">
                  <c:v>340</c:v>
                </c:pt>
                <c:pt idx="4833">
                  <c:v>340</c:v>
                </c:pt>
                <c:pt idx="4834">
                  <c:v>340</c:v>
                </c:pt>
                <c:pt idx="4835">
                  <c:v>340</c:v>
                </c:pt>
                <c:pt idx="4836">
                  <c:v>340</c:v>
                </c:pt>
                <c:pt idx="4837">
                  <c:v>340</c:v>
                </c:pt>
                <c:pt idx="4838">
                  <c:v>340</c:v>
                </c:pt>
                <c:pt idx="4839">
                  <c:v>340</c:v>
                </c:pt>
                <c:pt idx="4840">
                  <c:v>340</c:v>
                </c:pt>
                <c:pt idx="4841">
                  <c:v>340</c:v>
                </c:pt>
                <c:pt idx="4842">
                  <c:v>340</c:v>
                </c:pt>
                <c:pt idx="4843">
                  <c:v>340</c:v>
                </c:pt>
                <c:pt idx="4844">
                  <c:v>340</c:v>
                </c:pt>
                <c:pt idx="4845">
                  <c:v>340</c:v>
                </c:pt>
                <c:pt idx="4846">
                  <c:v>340</c:v>
                </c:pt>
                <c:pt idx="4847">
                  <c:v>340</c:v>
                </c:pt>
                <c:pt idx="4848">
                  <c:v>340</c:v>
                </c:pt>
                <c:pt idx="4849">
                  <c:v>340</c:v>
                </c:pt>
                <c:pt idx="4850">
                  <c:v>340</c:v>
                </c:pt>
                <c:pt idx="4851">
                  <c:v>340</c:v>
                </c:pt>
                <c:pt idx="4852">
                  <c:v>340</c:v>
                </c:pt>
                <c:pt idx="4853">
                  <c:v>340</c:v>
                </c:pt>
                <c:pt idx="4854">
                  <c:v>340</c:v>
                </c:pt>
                <c:pt idx="4855">
                  <c:v>340</c:v>
                </c:pt>
                <c:pt idx="4856">
                  <c:v>340</c:v>
                </c:pt>
                <c:pt idx="4857">
                  <c:v>340</c:v>
                </c:pt>
                <c:pt idx="4858">
                  <c:v>340</c:v>
                </c:pt>
                <c:pt idx="4859">
                  <c:v>340</c:v>
                </c:pt>
                <c:pt idx="4860">
                  <c:v>340</c:v>
                </c:pt>
                <c:pt idx="4861">
                  <c:v>340</c:v>
                </c:pt>
                <c:pt idx="4862">
                  <c:v>340</c:v>
                </c:pt>
                <c:pt idx="4863">
                  <c:v>340</c:v>
                </c:pt>
                <c:pt idx="4864">
                  <c:v>340</c:v>
                </c:pt>
                <c:pt idx="4865">
                  <c:v>340</c:v>
                </c:pt>
                <c:pt idx="4866">
                  <c:v>340</c:v>
                </c:pt>
                <c:pt idx="4867">
                  <c:v>340</c:v>
                </c:pt>
                <c:pt idx="4868">
                  <c:v>340</c:v>
                </c:pt>
                <c:pt idx="4869">
                  <c:v>340</c:v>
                </c:pt>
                <c:pt idx="4870">
                  <c:v>340</c:v>
                </c:pt>
                <c:pt idx="4871">
                  <c:v>340</c:v>
                </c:pt>
                <c:pt idx="4872">
                  <c:v>340</c:v>
                </c:pt>
                <c:pt idx="4873">
                  <c:v>340</c:v>
                </c:pt>
                <c:pt idx="4874">
                  <c:v>340</c:v>
                </c:pt>
                <c:pt idx="4875">
                  <c:v>340</c:v>
                </c:pt>
                <c:pt idx="4876">
                  <c:v>340</c:v>
                </c:pt>
                <c:pt idx="4877">
                  <c:v>340</c:v>
                </c:pt>
                <c:pt idx="4878">
                  <c:v>340</c:v>
                </c:pt>
                <c:pt idx="4879">
                  <c:v>340</c:v>
                </c:pt>
                <c:pt idx="4880">
                  <c:v>340</c:v>
                </c:pt>
                <c:pt idx="4881">
                  <c:v>340</c:v>
                </c:pt>
                <c:pt idx="4882">
                  <c:v>340</c:v>
                </c:pt>
                <c:pt idx="4883">
                  <c:v>340</c:v>
                </c:pt>
                <c:pt idx="4884">
                  <c:v>340</c:v>
                </c:pt>
                <c:pt idx="4885">
                  <c:v>340</c:v>
                </c:pt>
                <c:pt idx="4886">
                  <c:v>340</c:v>
                </c:pt>
                <c:pt idx="4887">
                  <c:v>340</c:v>
                </c:pt>
                <c:pt idx="4888">
                  <c:v>340</c:v>
                </c:pt>
                <c:pt idx="4889">
                  <c:v>340</c:v>
                </c:pt>
                <c:pt idx="4890">
                  <c:v>340</c:v>
                </c:pt>
                <c:pt idx="4891">
                  <c:v>340</c:v>
                </c:pt>
                <c:pt idx="4892">
                  <c:v>340</c:v>
                </c:pt>
                <c:pt idx="4893">
                  <c:v>340</c:v>
                </c:pt>
                <c:pt idx="4894">
                  <c:v>340</c:v>
                </c:pt>
                <c:pt idx="4895">
                  <c:v>340</c:v>
                </c:pt>
                <c:pt idx="4896">
                  <c:v>340</c:v>
                </c:pt>
                <c:pt idx="4897">
                  <c:v>340</c:v>
                </c:pt>
                <c:pt idx="4898">
                  <c:v>340</c:v>
                </c:pt>
                <c:pt idx="4899">
                  <c:v>340</c:v>
                </c:pt>
                <c:pt idx="4900">
                  <c:v>340</c:v>
                </c:pt>
                <c:pt idx="4901">
                  <c:v>340</c:v>
                </c:pt>
                <c:pt idx="4902">
                  <c:v>340</c:v>
                </c:pt>
                <c:pt idx="4903">
                  <c:v>340</c:v>
                </c:pt>
                <c:pt idx="4904">
                  <c:v>340</c:v>
                </c:pt>
                <c:pt idx="4905">
                  <c:v>340</c:v>
                </c:pt>
                <c:pt idx="4906">
                  <c:v>340</c:v>
                </c:pt>
                <c:pt idx="4907">
                  <c:v>340</c:v>
                </c:pt>
                <c:pt idx="4908">
                  <c:v>340</c:v>
                </c:pt>
                <c:pt idx="4909">
                  <c:v>340</c:v>
                </c:pt>
                <c:pt idx="4910">
                  <c:v>340</c:v>
                </c:pt>
                <c:pt idx="4911">
                  <c:v>340</c:v>
                </c:pt>
                <c:pt idx="4912">
                  <c:v>340</c:v>
                </c:pt>
                <c:pt idx="4913">
                  <c:v>340</c:v>
                </c:pt>
                <c:pt idx="4914">
                  <c:v>340</c:v>
                </c:pt>
                <c:pt idx="4915">
                  <c:v>340</c:v>
                </c:pt>
                <c:pt idx="4916">
                  <c:v>340</c:v>
                </c:pt>
                <c:pt idx="4917">
                  <c:v>340</c:v>
                </c:pt>
                <c:pt idx="4918">
                  <c:v>340</c:v>
                </c:pt>
                <c:pt idx="4919">
                  <c:v>340</c:v>
                </c:pt>
                <c:pt idx="4920">
                  <c:v>340</c:v>
                </c:pt>
                <c:pt idx="4921">
                  <c:v>340</c:v>
                </c:pt>
                <c:pt idx="4922">
                  <c:v>340</c:v>
                </c:pt>
                <c:pt idx="4923">
                  <c:v>340</c:v>
                </c:pt>
                <c:pt idx="4924">
                  <c:v>340</c:v>
                </c:pt>
                <c:pt idx="4925">
                  <c:v>340</c:v>
                </c:pt>
                <c:pt idx="4926">
                  <c:v>340</c:v>
                </c:pt>
                <c:pt idx="4927">
                  <c:v>340</c:v>
                </c:pt>
                <c:pt idx="4928">
                  <c:v>340</c:v>
                </c:pt>
                <c:pt idx="4929">
                  <c:v>340</c:v>
                </c:pt>
                <c:pt idx="4930">
                  <c:v>340</c:v>
                </c:pt>
                <c:pt idx="4931">
                  <c:v>340</c:v>
                </c:pt>
                <c:pt idx="4932">
                  <c:v>340</c:v>
                </c:pt>
                <c:pt idx="4933">
                  <c:v>340</c:v>
                </c:pt>
                <c:pt idx="4934">
                  <c:v>340</c:v>
                </c:pt>
                <c:pt idx="4935">
                  <c:v>340</c:v>
                </c:pt>
                <c:pt idx="4936">
                  <c:v>340</c:v>
                </c:pt>
                <c:pt idx="4937">
                  <c:v>340</c:v>
                </c:pt>
                <c:pt idx="4938">
                  <c:v>340</c:v>
                </c:pt>
                <c:pt idx="4939">
                  <c:v>340</c:v>
                </c:pt>
                <c:pt idx="4940">
                  <c:v>340</c:v>
                </c:pt>
                <c:pt idx="4941">
                  <c:v>340</c:v>
                </c:pt>
                <c:pt idx="4942">
                  <c:v>340</c:v>
                </c:pt>
                <c:pt idx="4943">
                  <c:v>340</c:v>
                </c:pt>
                <c:pt idx="4944">
                  <c:v>340</c:v>
                </c:pt>
                <c:pt idx="4945">
                  <c:v>340</c:v>
                </c:pt>
                <c:pt idx="4946">
                  <c:v>340</c:v>
                </c:pt>
                <c:pt idx="4947">
                  <c:v>340</c:v>
                </c:pt>
                <c:pt idx="4948">
                  <c:v>340</c:v>
                </c:pt>
                <c:pt idx="4949">
                  <c:v>340</c:v>
                </c:pt>
                <c:pt idx="4950">
                  <c:v>340</c:v>
                </c:pt>
                <c:pt idx="4951">
                  <c:v>340</c:v>
                </c:pt>
                <c:pt idx="4952">
                  <c:v>340</c:v>
                </c:pt>
                <c:pt idx="4953">
                  <c:v>340</c:v>
                </c:pt>
                <c:pt idx="4954">
                  <c:v>340</c:v>
                </c:pt>
                <c:pt idx="4955">
                  <c:v>340</c:v>
                </c:pt>
                <c:pt idx="4956">
                  <c:v>340</c:v>
                </c:pt>
                <c:pt idx="4957">
                  <c:v>340</c:v>
                </c:pt>
                <c:pt idx="4958">
                  <c:v>340</c:v>
                </c:pt>
                <c:pt idx="4959">
                  <c:v>340</c:v>
                </c:pt>
                <c:pt idx="4960">
                  <c:v>340</c:v>
                </c:pt>
                <c:pt idx="4961">
                  <c:v>340</c:v>
                </c:pt>
                <c:pt idx="4962">
                  <c:v>340</c:v>
                </c:pt>
                <c:pt idx="4963">
                  <c:v>340</c:v>
                </c:pt>
                <c:pt idx="4964">
                  <c:v>340</c:v>
                </c:pt>
                <c:pt idx="4965">
                  <c:v>340</c:v>
                </c:pt>
                <c:pt idx="4966">
                  <c:v>340</c:v>
                </c:pt>
                <c:pt idx="4967">
                  <c:v>340</c:v>
                </c:pt>
                <c:pt idx="4968">
                  <c:v>340</c:v>
                </c:pt>
                <c:pt idx="4969">
                  <c:v>340</c:v>
                </c:pt>
                <c:pt idx="4970">
                  <c:v>340</c:v>
                </c:pt>
                <c:pt idx="4971">
                  <c:v>340</c:v>
                </c:pt>
                <c:pt idx="4972">
                  <c:v>340</c:v>
                </c:pt>
                <c:pt idx="4973">
                  <c:v>340</c:v>
                </c:pt>
                <c:pt idx="4974">
                  <c:v>340</c:v>
                </c:pt>
                <c:pt idx="4975">
                  <c:v>340</c:v>
                </c:pt>
                <c:pt idx="4976">
                  <c:v>340</c:v>
                </c:pt>
                <c:pt idx="4977">
                  <c:v>340</c:v>
                </c:pt>
                <c:pt idx="4978">
                  <c:v>340</c:v>
                </c:pt>
                <c:pt idx="4979">
                  <c:v>340</c:v>
                </c:pt>
                <c:pt idx="4980">
                  <c:v>340</c:v>
                </c:pt>
                <c:pt idx="4981">
                  <c:v>340</c:v>
                </c:pt>
                <c:pt idx="4982">
                  <c:v>340</c:v>
                </c:pt>
                <c:pt idx="4983">
                  <c:v>340</c:v>
                </c:pt>
                <c:pt idx="4984">
                  <c:v>340</c:v>
                </c:pt>
                <c:pt idx="4985">
                  <c:v>340</c:v>
                </c:pt>
                <c:pt idx="4986">
                  <c:v>340</c:v>
                </c:pt>
                <c:pt idx="4987">
                  <c:v>340</c:v>
                </c:pt>
                <c:pt idx="4988">
                  <c:v>340</c:v>
                </c:pt>
                <c:pt idx="4989">
                  <c:v>340</c:v>
                </c:pt>
                <c:pt idx="4990">
                  <c:v>340</c:v>
                </c:pt>
                <c:pt idx="4991">
                  <c:v>340</c:v>
                </c:pt>
                <c:pt idx="4992">
                  <c:v>340</c:v>
                </c:pt>
                <c:pt idx="4993">
                  <c:v>340</c:v>
                </c:pt>
                <c:pt idx="4994">
                  <c:v>340</c:v>
                </c:pt>
                <c:pt idx="4995">
                  <c:v>340</c:v>
                </c:pt>
                <c:pt idx="4996">
                  <c:v>340</c:v>
                </c:pt>
                <c:pt idx="4997">
                  <c:v>340</c:v>
                </c:pt>
                <c:pt idx="4998">
                  <c:v>340</c:v>
                </c:pt>
                <c:pt idx="4999">
                  <c:v>340</c:v>
                </c:pt>
                <c:pt idx="5000">
                  <c:v>340</c:v>
                </c:pt>
                <c:pt idx="5001">
                  <c:v>340</c:v>
                </c:pt>
                <c:pt idx="5002">
                  <c:v>340</c:v>
                </c:pt>
                <c:pt idx="5003">
                  <c:v>340</c:v>
                </c:pt>
                <c:pt idx="5004">
                  <c:v>340</c:v>
                </c:pt>
                <c:pt idx="5005">
                  <c:v>340</c:v>
                </c:pt>
                <c:pt idx="5006">
                  <c:v>340</c:v>
                </c:pt>
                <c:pt idx="5007">
                  <c:v>340</c:v>
                </c:pt>
                <c:pt idx="5008">
                  <c:v>340</c:v>
                </c:pt>
                <c:pt idx="5009">
                  <c:v>340</c:v>
                </c:pt>
                <c:pt idx="5010">
                  <c:v>340</c:v>
                </c:pt>
                <c:pt idx="5011">
                  <c:v>340</c:v>
                </c:pt>
                <c:pt idx="5012">
                  <c:v>340</c:v>
                </c:pt>
                <c:pt idx="5013">
                  <c:v>340</c:v>
                </c:pt>
                <c:pt idx="5014">
                  <c:v>340</c:v>
                </c:pt>
                <c:pt idx="5015">
                  <c:v>340</c:v>
                </c:pt>
                <c:pt idx="5016">
                  <c:v>340</c:v>
                </c:pt>
                <c:pt idx="5017">
                  <c:v>340</c:v>
                </c:pt>
                <c:pt idx="5018">
                  <c:v>340</c:v>
                </c:pt>
                <c:pt idx="5019">
                  <c:v>340</c:v>
                </c:pt>
                <c:pt idx="5020">
                  <c:v>340</c:v>
                </c:pt>
                <c:pt idx="5021">
                  <c:v>340</c:v>
                </c:pt>
                <c:pt idx="5022">
                  <c:v>340</c:v>
                </c:pt>
                <c:pt idx="5023">
                  <c:v>340</c:v>
                </c:pt>
                <c:pt idx="5024">
                  <c:v>340</c:v>
                </c:pt>
                <c:pt idx="5025">
                  <c:v>340</c:v>
                </c:pt>
                <c:pt idx="5026">
                  <c:v>340</c:v>
                </c:pt>
                <c:pt idx="5027">
                  <c:v>340</c:v>
                </c:pt>
                <c:pt idx="5028">
                  <c:v>340</c:v>
                </c:pt>
                <c:pt idx="5029">
                  <c:v>340</c:v>
                </c:pt>
                <c:pt idx="5030">
                  <c:v>340</c:v>
                </c:pt>
                <c:pt idx="5031">
                  <c:v>340</c:v>
                </c:pt>
                <c:pt idx="5032">
                  <c:v>340</c:v>
                </c:pt>
                <c:pt idx="5033">
                  <c:v>340</c:v>
                </c:pt>
                <c:pt idx="5034">
                  <c:v>340</c:v>
                </c:pt>
                <c:pt idx="5035">
                  <c:v>340</c:v>
                </c:pt>
                <c:pt idx="5036">
                  <c:v>340</c:v>
                </c:pt>
                <c:pt idx="5037">
                  <c:v>340</c:v>
                </c:pt>
                <c:pt idx="5038">
                  <c:v>340</c:v>
                </c:pt>
                <c:pt idx="5039">
                  <c:v>340</c:v>
                </c:pt>
                <c:pt idx="5040">
                  <c:v>340</c:v>
                </c:pt>
                <c:pt idx="5041">
                  <c:v>340</c:v>
                </c:pt>
                <c:pt idx="5042">
                  <c:v>340</c:v>
                </c:pt>
                <c:pt idx="5043">
                  <c:v>340</c:v>
                </c:pt>
                <c:pt idx="5044">
                  <c:v>340</c:v>
                </c:pt>
                <c:pt idx="5045">
                  <c:v>340</c:v>
                </c:pt>
                <c:pt idx="5046">
                  <c:v>340</c:v>
                </c:pt>
                <c:pt idx="5047">
                  <c:v>340</c:v>
                </c:pt>
                <c:pt idx="5048">
                  <c:v>340</c:v>
                </c:pt>
                <c:pt idx="5049">
                  <c:v>340</c:v>
                </c:pt>
                <c:pt idx="5050">
                  <c:v>340</c:v>
                </c:pt>
                <c:pt idx="5051">
                  <c:v>340</c:v>
                </c:pt>
                <c:pt idx="5052">
                  <c:v>340</c:v>
                </c:pt>
                <c:pt idx="5053">
                  <c:v>340</c:v>
                </c:pt>
                <c:pt idx="5054">
                  <c:v>340</c:v>
                </c:pt>
                <c:pt idx="5055">
                  <c:v>340</c:v>
                </c:pt>
                <c:pt idx="5056">
                  <c:v>340</c:v>
                </c:pt>
                <c:pt idx="5057">
                  <c:v>340</c:v>
                </c:pt>
                <c:pt idx="5058">
                  <c:v>340</c:v>
                </c:pt>
                <c:pt idx="5059">
                  <c:v>340</c:v>
                </c:pt>
                <c:pt idx="5060">
                  <c:v>340</c:v>
                </c:pt>
                <c:pt idx="5061">
                  <c:v>340</c:v>
                </c:pt>
                <c:pt idx="5062">
                  <c:v>340</c:v>
                </c:pt>
                <c:pt idx="5063">
                  <c:v>340</c:v>
                </c:pt>
                <c:pt idx="5064">
                  <c:v>340</c:v>
                </c:pt>
                <c:pt idx="5065">
                  <c:v>340</c:v>
                </c:pt>
                <c:pt idx="5066">
                  <c:v>340</c:v>
                </c:pt>
                <c:pt idx="5067">
                  <c:v>340</c:v>
                </c:pt>
                <c:pt idx="5068">
                  <c:v>340</c:v>
                </c:pt>
                <c:pt idx="5069">
                  <c:v>340</c:v>
                </c:pt>
                <c:pt idx="5070">
                  <c:v>340</c:v>
                </c:pt>
                <c:pt idx="5071">
                  <c:v>340</c:v>
                </c:pt>
                <c:pt idx="5072">
                  <c:v>340</c:v>
                </c:pt>
                <c:pt idx="5073">
                  <c:v>340</c:v>
                </c:pt>
                <c:pt idx="5074">
                  <c:v>340</c:v>
                </c:pt>
                <c:pt idx="5075">
                  <c:v>340</c:v>
                </c:pt>
                <c:pt idx="5076">
                  <c:v>340</c:v>
                </c:pt>
                <c:pt idx="5077">
                  <c:v>340</c:v>
                </c:pt>
                <c:pt idx="5078">
                  <c:v>340</c:v>
                </c:pt>
                <c:pt idx="5079">
                  <c:v>340</c:v>
                </c:pt>
                <c:pt idx="5080">
                  <c:v>340</c:v>
                </c:pt>
                <c:pt idx="5081">
                  <c:v>340</c:v>
                </c:pt>
                <c:pt idx="5082">
                  <c:v>340</c:v>
                </c:pt>
                <c:pt idx="5083">
                  <c:v>340</c:v>
                </c:pt>
                <c:pt idx="5084">
                  <c:v>340</c:v>
                </c:pt>
                <c:pt idx="5085">
                  <c:v>340</c:v>
                </c:pt>
                <c:pt idx="5086">
                  <c:v>340</c:v>
                </c:pt>
                <c:pt idx="5087">
                  <c:v>340</c:v>
                </c:pt>
                <c:pt idx="5088">
                  <c:v>340</c:v>
                </c:pt>
                <c:pt idx="5089">
                  <c:v>340</c:v>
                </c:pt>
                <c:pt idx="5090">
                  <c:v>340</c:v>
                </c:pt>
                <c:pt idx="5091">
                  <c:v>340</c:v>
                </c:pt>
                <c:pt idx="5092">
                  <c:v>340</c:v>
                </c:pt>
                <c:pt idx="5093">
                  <c:v>340</c:v>
                </c:pt>
                <c:pt idx="5094">
                  <c:v>340</c:v>
                </c:pt>
                <c:pt idx="5095">
                  <c:v>340</c:v>
                </c:pt>
                <c:pt idx="5096">
                  <c:v>340</c:v>
                </c:pt>
                <c:pt idx="5097">
                  <c:v>340</c:v>
                </c:pt>
                <c:pt idx="5098">
                  <c:v>340</c:v>
                </c:pt>
                <c:pt idx="5099">
                  <c:v>340</c:v>
                </c:pt>
                <c:pt idx="5100">
                  <c:v>340</c:v>
                </c:pt>
                <c:pt idx="5101">
                  <c:v>340</c:v>
                </c:pt>
                <c:pt idx="5102">
                  <c:v>340</c:v>
                </c:pt>
                <c:pt idx="5103">
                  <c:v>340</c:v>
                </c:pt>
                <c:pt idx="5104">
                  <c:v>340</c:v>
                </c:pt>
                <c:pt idx="5105">
                  <c:v>340</c:v>
                </c:pt>
                <c:pt idx="5106">
                  <c:v>340</c:v>
                </c:pt>
                <c:pt idx="5107">
                  <c:v>340</c:v>
                </c:pt>
                <c:pt idx="5108">
                  <c:v>340</c:v>
                </c:pt>
                <c:pt idx="5109">
                  <c:v>340</c:v>
                </c:pt>
                <c:pt idx="5110">
                  <c:v>340</c:v>
                </c:pt>
                <c:pt idx="5111">
                  <c:v>340</c:v>
                </c:pt>
                <c:pt idx="5112">
                  <c:v>340</c:v>
                </c:pt>
                <c:pt idx="5113">
                  <c:v>340</c:v>
                </c:pt>
                <c:pt idx="5114">
                  <c:v>340</c:v>
                </c:pt>
                <c:pt idx="5115">
                  <c:v>340</c:v>
                </c:pt>
                <c:pt idx="5116">
                  <c:v>340</c:v>
                </c:pt>
                <c:pt idx="5117">
                  <c:v>340</c:v>
                </c:pt>
                <c:pt idx="5118">
                  <c:v>340</c:v>
                </c:pt>
                <c:pt idx="5119">
                  <c:v>340</c:v>
                </c:pt>
                <c:pt idx="5120">
                  <c:v>340</c:v>
                </c:pt>
                <c:pt idx="5121">
                  <c:v>340</c:v>
                </c:pt>
                <c:pt idx="5122">
                  <c:v>340</c:v>
                </c:pt>
                <c:pt idx="5123">
                  <c:v>340</c:v>
                </c:pt>
                <c:pt idx="5124">
                  <c:v>340</c:v>
                </c:pt>
                <c:pt idx="5125">
                  <c:v>340</c:v>
                </c:pt>
                <c:pt idx="5126">
                  <c:v>340</c:v>
                </c:pt>
                <c:pt idx="5127">
                  <c:v>340</c:v>
                </c:pt>
                <c:pt idx="5128">
                  <c:v>340</c:v>
                </c:pt>
                <c:pt idx="5129">
                  <c:v>340</c:v>
                </c:pt>
                <c:pt idx="5130">
                  <c:v>340</c:v>
                </c:pt>
                <c:pt idx="5131">
                  <c:v>340</c:v>
                </c:pt>
                <c:pt idx="5132">
                  <c:v>340</c:v>
                </c:pt>
                <c:pt idx="5133">
                  <c:v>340</c:v>
                </c:pt>
                <c:pt idx="5134">
                  <c:v>340</c:v>
                </c:pt>
                <c:pt idx="5135">
                  <c:v>340</c:v>
                </c:pt>
                <c:pt idx="5136">
                  <c:v>340</c:v>
                </c:pt>
                <c:pt idx="5137">
                  <c:v>340</c:v>
                </c:pt>
                <c:pt idx="5138">
                  <c:v>340</c:v>
                </c:pt>
                <c:pt idx="5139">
                  <c:v>340</c:v>
                </c:pt>
                <c:pt idx="5140">
                  <c:v>340</c:v>
                </c:pt>
                <c:pt idx="5141">
                  <c:v>340</c:v>
                </c:pt>
                <c:pt idx="5142">
                  <c:v>340</c:v>
                </c:pt>
                <c:pt idx="5143">
                  <c:v>340</c:v>
                </c:pt>
                <c:pt idx="5144">
                  <c:v>340</c:v>
                </c:pt>
                <c:pt idx="5145">
                  <c:v>340</c:v>
                </c:pt>
                <c:pt idx="5146">
                  <c:v>340</c:v>
                </c:pt>
                <c:pt idx="5147">
                  <c:v>340</c:v>
                </c:pt>
                <c:pt idx="5148">
                  <c:v>340</c:v>
                </c:pt>
                <c:pt idx="5149">
                  <c:v>340</c:v>
                </c:pt>
                <c:pt idx="5150">
                  <c:v>340</c:v>
                </c:pt>
                <c:pt idx="5151">
                  <c:v>340</c:v>
                </c:pt>
                <c:pt idx="5152">
                  <c:v>340</c:v>
                </c:pt>
                <c:pt idx="5153">
                  <c:v>340</c:v>
                </c:pt>
                <c:pt idx="5154">
                  <c:v>340</c:v>
                </c:pt>
                <c:pt idx="5155">
                  <c:v>340</c:v>
                </c:pt>
                <c:pt idx="5156">
                  <c:v>340</c:v>
                </c:pt>
                <c:pt idx="5157">
                  <c:v>340</c:v>
                </c:pt>
                <c:pt idx="5158">
                  <c:v>340</c:v>
                </c:pt>
                <c:pt idx="5159">
                  <c:v>340</c:v>
                </c:pt>
                <c:pt idx="5160">
                  <c:v>340</c:v>
                </c:pt>
                <c:pt idx="5161">
                  <c:v>340</c:v>
                </c:pt>
                <c:pt idx="5162">
                  <c:v>340</c:v>
                </c:pt>
                <c:pt idx="5163">
                  <c:v>340</c:v>
                </c:pt>
                <c:pt idx="5164">
                  <c:v>340</c:v>
                </c:pt>
                <c:pt idx="5165">
                  <c:v>340</c:v>
                </c:pt>
                <c:pt idx="5166">
                  <c:v>340</c:v>
                </c:pt>
                <c:pt idx="5167">
                  <c:v>340</c:v>
                </c:pt>
                <c:pt idx="5168">
                  <c:v>340</c:v>
                </c:pt>
                <c:pt idx="5169">
                  <c:v>340</c:v>
                </c:pt>
                <c:pt idx="5170">
                  <c:v>340</c:v>
                </c:pt>
                <c:pt idx="5171">
                  <c:v>340</c:v>
                </c:pt>
                <c:pt idx="5172">
                  <c:v>340</c:v>
                </c:pt>
                <c:pt idx="5173">
                  <c:v>340</c:v>
                </c:pt>
                <c:pt idx="5174">
                  <c:v>340</c:v>
                </c:pt>
                <c:pt idx="5175">
                  <c:v>340</c:v>
                </c:pt>
                <c:pt idx="5176">
                  <c:v>340</c:v>
                </c:pt>
                <c:pt idx="5177">
                  <c:v>340</c:v>
                </c:pt>
                <c:pt idx="5178">
                  <c:v>340</c:v>
                </c:pt>
                <c:pt idx="5179">
                  <c:v>340</c:v>
                </c:pt>
                <c:pt idx="5180">
                  <c:v>340</c:v>
                </c:pt>
                <c:pt idx="5181">
                  <c:v>340</c:v>
                </c:pt>
                <c:pt idx="5182">
                  <c:v>340</c:v>
                </c:pt>
                <c:pt idx="5183">
                  <c:v>340</c:v>
                </c:pt>
                <c:pt idx="5184">
                  <c:v>340</c:v>
                </c:pt>
                <c:pt idx="5185">
                  <c:v>340</c:v>
                </c:pt>
                <c:pt idx="5186">
                  <c:v>340</c:v>
                </c:pt>
                <c:pt idx="5187">
                  <c:v>340</c:v>
                </c:pt>
                <c:pt idx="5188">
                  <c:v>340</c:v>
                </c:pt>
                <c:pt idx="5189">
                  <c:v>340</c:v>
                </c:pt>
                <c:pt idx="5190">
                  <c:v>340</c:v>
                </c:pt>
                <c:pt idx="5191">
                  <c:v>340</c:v>
                </c:pt>
                <c:pt idx="5192">
                  <c:v>340</c:v>
                </c:pt>
                <c:pt idx="5193">
                  <c:v>340</c:v>
                </c:pt>
                <c:pt idx="5194">
                  <c:v>340</c:v>
                </c:pt>
                <c:pt idx="5195">
                  <c:v>340</c:v>
                </c:pt>
                <c:pt idx="5196">
                  <c:v>340</c:v>
                </c:pt>
                <c:pt idx="5197">
                  <c:v>340</c:v>
                </c:pt>
                <c:pt idx="5198">
                  <c:v>340</c:v>
                </c:pt>
                <c:pt idx="5199">
                  <c:v>340</c:v>
                </c:pt>
                <c:pt idx="5200">
                  <c:v>340</c:v>
                </c:pt>
                <c:pt idx="5201">
                  <c:v>340</c:v>
                </c:pt>
                <c:pt idx="5202">
                  <c:v>340</c:v>
                </c:pt>
                <c:pt idx="5203">
                  <c:v>340</c:v>
                </c:pt>
                <c:pt idx="5204">
                  <c:v>340</c:v>
                </c:pt>
                <c:pt idx="5205">
                  <c:v>340</c:v>
                </c:pt>
                <c:pt idx="5206">
                  <c:v>340</c:v>
                </c:pt>
                <c:pt idx="5207">
                  <c:v>340</c:v>
                </c:pt>
                <c:pt idx="5208">
                  <c:v>340</c:v>
                </c:pt>
                <c:pt idx="5209">
                  <c:v>340</c:v>
                </c:pt>
                <c:pt idx="5210">
                  <c:v>340</c:v>
                </c:pt>
                <c:pt idx="5211">
                  <c:v>340</c:v>
                </c:pt>
                <c:pt idx="5212">
                  <c:v>340</c:v>
                </c:pt>
                <c:pt idx="5213">
                  <c:v>340</c:v>
                </c:pt>
                <c:pt idx="5214">
                  <c:v>340</c:v>
                </c:pt>
                <c:pt idx="5215">
                  <c:v>340</c:v>
                </c:pt>
                <c:pt idx="5216">
                  <c:v>340</c:v>
                </c:pt>
                <c:pt idx="5217">
                  <c:v>340</c:v>
                </c:pt>
                <c:pt idx="5218">
                  <c:v>340</c:v>
                </c:pt>
                <c:pt idx="5219">
                  <c:v>340</c:v>
                </c:pt>
                <c:pt idx="5220">
                  <c:v>340</c:v>
                </c:pt>
                <c:pt idx="5221">
                  <c:v>340</c:v>
                </c:pt>
                <c:pt idx="5222">
                  <c:v>340</c:v>
                </c:pt>
                <c:pt idx="5223">
                  <c:v>340</c:v>
                </c:pt>
                <c:pt idx="5224">
                  <c:v>340</c:v>
                </c:pt>
                <c:pt idx="5225">
                  <c:v>340</c:v>
                </c:pt>
                <c:pt idx="5226">
                  <c:v>340</c:v>
                </c:pt>
                <c:pt idx="5227">
                  <c:v>340</c:v>
                </c:pt>
                <c:pt idx="5228">
                  <c:v>340</c:v>
                </c:pt>
                <c:pt idx="5229">
                  <c:v>340</c:v>
                </c:pt>
                <c:pt idx="5230">
                  <c:v>340</c:v>
                </c:pt>
                <c:pt idx="5231">
                  <c:v>340</c:v>
                </c:pt>
                <c:pt idx="5232">
                  <c:v>340</c:v>
                </c:pt>
                <c:pt idx="5233">
                  <c:v>340</c:v>
                </c:pt>
                <c:pt idx="5234">
                  <c:v>340</c:v>
                </c:pt>
                <c:pt idx="5235">
                  <c:v>340</c:v>
                </c:pt>
                <c:pt idx="5236">
                  <c:v>340</c:v>
                </c:pt>
                <c:pt idx="5237">
                  <c:v>340</c:v>
                </c:pt>
                <c:pt idx="5238">
                  <c:v>340</c:v>
                </c:pt>
                <c:pt idx="5239">
                  <c:v>340</c:v>
                </c:pt>
                <c:pt idx="5240">
                  <c:v>340</c:v>
                </c:pt>
                <c:pt idx="5241">
                  <c:v>340</c:v>
                </c:pt>
                <c:pt idx="5242">
                  <c:v>340</c:v>
                </c:pt>
                <c:pt idx="5243">
                  <c:v>340</c:v>
                </c:pt>
                <c:pt idx="5244">
                  <c:v>340</c:v>
                </c:pt>
                <c:pt idx="5245">
                  <c:v>340</c:v>
                </c:pt>
                <c:pt idx="5246">
                  <c:v>340</c:v>
                </c:pt>
                <c:pt idx="5247">
                  <c:v>340</c:v>
                </c:pt>
                <c:pt idx="5248">
                  <c:v>340</c:v>
                </c:pt>
                <c:pt idx="5249">
                  <c:v>340</c:v>
                </c:pt>
                <c:pt idx="5250">
                  <c:v>340</c:v>
                </c:pt>
                <c:pt idx="5251">
                  <c:v>340</c:v>
                </c:pt>
                <c:pt idx="5252">
                  <c:v>340</c:v>
                </c:pt>
                <c:pt idx="5253">
                  <c:v>340</c:v>
                </c:pt>
                <c:pt idx="5254">
                  <c:v>340</c:v>
                </c:pt>
                <c:pt idx="5255">
                  <c:v>340</c:v>
                </c:pt>
                <c:pt idx="5256">
                  <c:v>340</c:v>
                </c:pt>
                <c:pt idx="5257">
                  <c:v>340</c:v>
                </c:pt>
                <c:pt idx="5258">
                  <c:v>340</c:v>
                </c:pt>
                <c:pt idx="5259">
                  <c:v>340</c:v>
                </c:pt>
                <c:pt idx="5260">
                  <c:v>340</c:v>
                </c:pt>
                <c:pt idx="5261">
                  <c:v>340</c:v>
                </c:pt>
                <c:pt idx="5262">
                  <c:v>340</c:v>
                </c:pt>
                <c:pt idx="5263">
                  <c:v>340</c:v>
                </c:pt>
                <c:pt idx="5264">
                  <c:v>340</c:v>
                </c:pt>
                <c:pt idx="5265">
                  <c:v>340</c:v>
                </c:pt>
                <c:pt idx="5266">
                  <c:v>340</c:v>
                </c:pt>
                <c:pt idx="5267">
                  <c:v>340</c:v>
                </c:pt>
                <c:pt idx="5268">
                  <c:v>340</c:v>
                </c:pt>
                <c:pt idx="5269">
                  <c:v>340</c:v>
                </c:pt>
                <c:pt idx="5270">
                  <c:v>340</c:v>
                </c:pt>
                <c:pt idx="5271">
                  <c:v>340</c:v>
                </c:pt>
                <c:pt idx="5272">
                  <c:v>340</c:v>
                </c:pt>
                <c:pt idx="5273">
                  <c:v>340</c:v>
                </c:pt>
                <c:pt idx="5274">
                  <c:v>340</c:v>
                </c:pt>
                <c:pt idx="5275">
                  <c:v>340</c:v>
                </c:pt>
                <c:pt idx="5276">
                  <c:v>340</c:v>
                </c:pt>
                <c:pt idx="5277">
                  <c:v>340</c:v>
                </c:pt>
                <c:pt idx="5278">
                  <c:v>340</c:v>
                </c:pt>
                <c:pt idx="5279">
                  <c:v>340</c:v>
                </c:pt>
                <c:pt idx="5280">
                  <c:v>340</c:v>
                </c:pt>
                <c:pt idx="5281">
                  <c:v>340</c:v>
                </c:pt>
                <c:pt idx="5282">
                  <c:v>340</c:v>
                </c:pt>
                <c:pt idx="5283">
                  <c:v>340</c:v>
                </c:pt>
                <c:pt idx="5284">
                  <c:v>340</c:v>
                </c:pt>
                <c:pt idx="5285">
                  <c:v>340</c:v>
                </c:pt>
                <c:pt idx="5286">
                  <c:v>340</c:v>
                </c:pt>
                <c:pt idx="5287">
                  <c:v>340</c:v>
                </c:pt>
                <c:pt idx="5288">
                  <c:v>340</c:v>
                </c:pt>
                <c:pt idx="5289">
                  <c:v>340</c:v>
                </c:pt>
                <c:pt idx="5290">
                  <c:v>340</c:v>
                </c:pt>
                <c:pt idx="5291">
                  <c:v>340</c:v>
                </c:pt>
                <c:pt idx="5292">
                  <c:v>340</c:v>
                </c:pt>
                <c:pt idx="5293">
                  <c:v>340</c:v>
                </c:pt>
                <c:pt idx="5294">
                  <c:v>340</c:v>
                </c:pt>
                <c:pt idx="5295">
                  <c:v>340</c:v>
                </c:pt>
                <c:pt idx="5296">
                  <c:v>340</c:v>
                </c:pt>
                <c:pt idx="5297">
                  <c:v>340</c:v>
                </c:pt>
                <c:pt idx="5298">
                  <c:v>340</c:v>
                </c:pt>
                <c:pt idx="5299">
                  <c:v>340</c:v>
                </c:pt>
                <c:pt idx="5300">
                  <c:v>340</c:v>
                </c:pt>
                <c:pt idx="5301">
                  <c:v>340</c:v>
                </c:pt>
                <c:pt idx="5302">
                  <c:v>340</c:v>
                </c:pt>
                <c:pt idx="5303">
                  <c:v>340</c:v>
                </c:pt>
                <c:pt idx="5304">
                  <c:v>340</c:v>
                </c:pt>
                <c:pt idx="5305">
                  <c:v>340</c:v>
                </c:pt>
                <c:pt idx="5306">
                  <c:v>340</c:v>
                </c:pt>
                <c:pt idx="5307">
                  <c:v>340</c:v>
                </c:pt>
                <c:pt idx="5308">
                  <c:v>340</c:v>
                </c:pt>
                <c:pt idx="5309">
                  <c:v>340</c:v>
                </c:pt>
                <c:pt idx="5310">
                  <c:v>340</c:v>
                </c:pt>
                <c:pt idx="5311">
                  <c:v>340</c:v>
                </c:pt>
                <c:pt idx="5312">
                  <c:v>340</c:v>
                </c:pt>
                <c:pt idx="5313">
                  <c:v>340</c:v>
                </c:pt>
                <c:pt idx="5314">
                  <c:v>340</c:v>
                </c:pt>
                <c:pt idx="5315">
                  <c:v>340</c:v>
                </c:pt>
                <c:pt idx="5316">
                  <c:v>340</c:v>
                </c:pt>
                <c:pt idx="5317">
                  <c:v>340</c:v>
                </c:pt>
                <c:pt idx="5318">
                  <c:v>340</c:v>
                </c:pt>
                <c:pt idx="5319">
                  <c:v>340</c:v>
                </c:pt>
                <c:pt idx="5320">
                  <c:v>340</c:v>
                </c:pt>
                <c:pt idx="5321">
                  <c:v>340</c:v>
                </c:pt>
                <c:pt idx="5322">
                  <c:v>340</c:v>
                </c:pt>
                <c:pt idx="5323">
                  <c:v>340</c:v>
                </c:pt>
                <c:pt idx="5324">
                  <c:v>340</c:v>
                </c:pt>
                <c:pt idx="5325">
                  <c:v>340</c:v>
                </c:pt>
                <c:pt idx="5326">
                  <c:v>340</c:v>
                </c:pt>
                <c:pt idx="5327">
                  <c:v>340</c:v>
                </c:pt>
                <c:pt idx="5328">
                  <c:v>340</c:v>
                </c:pt>
                <c:pt idx="5329">
                  <c:v>340</c:v>
                </c:pt>
                <c:pt idx="5330">
                  <c:v>340</c:v>
                </c:pt>
                <c:pt idx="5331">
                  <c:v>340</c:v>
                </c:pt>
                <c:pt idx="5332">
                  <c:v>340</c:v>
                </c:pt>
                <c:pt idx="5333">
                  <c:v>340</c:v>
                </c:pt>
                <c:pt idx="5334">
                  <c:v>340</c:v>
                </c:pt>
                <c:pt idx="5335">
                  <c:v>340</c:v>
                </c:pt>
                <c:pt idx="5336">
                  <c:v>340</c:v>
                </c:pt>
                <c:pt idx="5337">
                  <c:v>340</c:v>
                </c:pt>
                <c:pt idx="5338">
                  <c:v>340</c:v>
                </c:pt>
                <c:pt idx="5339">
                  <c:v>340</c:v>
                </c:pt>
                <c:pt idx="5340">
                  <c:v>340</c:v>
                </c:pt>
                <c:pt idx="5341">
                  <c:v>340</c:v>
                </c:pt>
                <c:pt idx="5342">
                  <c:v>340</c:v>
                </c:pt>
                <c:pt idx="5343">
                  <c:v>340</c:v>
                </c:pt>
                <c:pt idx="5344">
                  <c:v>340</c:v>
                </c:pt>
                <c:pt idx="5345">
                  <c:v>340</c:v>
                </c:pt>
                <c:pt idx="5346">
                  <c:v>340</c:v>
                </c:pt>
                <c:pt idx="5347">
                  <c:v>340</c:v>
                </c:pt>
                <c:pt idx="5348">
                  <c:v>340</c:v>
                </c:pt>
                <c:pt idx="5349">
                  <c:v>340</c:v>
                </c:pt>
                <c:pt idx="5350">
                  <c:v>340</c:v>
                </c:pt>
                <c:pt idx="5351">
                  <c:v>340</c:v>
                </c:pt>
                <c:pt idx="5352">
                  <c:v>340</c:v>
                </c:pt>
                <c:pt idx="5353">
                  <c:v>340</c:v>
                </c:pt>
                <c:pt idx="5354">
                  <c:v>340</c:v>
                </c:pt>
                <c:pt idx="5355">
                  <c:v>340</c:v>
                </c:pt>
                <c:pt idx="5356">
                  <c:v>340</c:v>
                </c:pt>
                <c:pt idx="5357">
                  <c:v>340</c:v>
                </c:pt>
                <c:pt idx="5358">
                  <c:v>340</c:v>
                </c:pt>
                <c:pt idx="5359">
                  <c:v>340</c:v>
                </c:pt>
                <c:pt idx="5360">
                  <c:v>340</c:v>
                </c:pt>
                <c:pt idx="5361">
                  <c:v>340</c:v>
                </c:pt>
                <c:pt idx="5362">
                  <c:v>340</c:v>
                </c:pt>
                <c:pt idx="5363">
                  <c:v>340</c:v>
                </c:pt>
                <c:pt idx="5364">
                  <c:v>340</c:v>
                </c:pt>
                <c:pt idx="5365">
                  <c:v>340</c:v>
                </c:pt>
                <c:pt idx="5366">
                  <c:v>340</c:v>
                </c:pt>
                <c:pt idx="5367">
                  <c:v>340</c:v>
                </c:pt>
                <c:pt idx="5368">
                  <c:v>340</c:v>
                </c:pt>
                <c:pt idx="5369">
                  <c:v>340</c:v>
                </c:pt>
                <c:pt idx="5370">
                  <c:v>340</c:v>
                </c:pt>
                <c:pt idx="5371">
                  <c:v>340</c:v>
                </c:pt>
                <c:pt idx="5372">
                  <c:v>340</c:v>
                </c:pt>
                <c:pt idx="5373">
                  <c:v>340</c:v>
                </c:pt>
                <c:pt idx="5374">
                  <c:v>340</c:v>
                </c:pt>
                <c:pt idx="5375">
                  <c:v>340</c:v>
                </c:pt>
                <c:pt idx="5376">
                  <c:v>340</c:v>
                </c:pt>
                <c:pt idx="5377">
                  <c:v>340</c:v>
                </c:pt>
                <c:pt idx="5378">
                  <c:v>340</c:v>
                </c:pt>
                <c:pt idx="5379">
                  <c:v>340</c:v>
                </c:pt>
                <c:pt idx="5380">
                  <c:v>340</c:v>
                </c:pt>
                <c:pt idx="5381">
                  <c:v>340</c:v>
                </c:pt>
                <c:pt idx="5382">
                  <c:v>340</c:v>
                </c:pt>
                <c:pt idx="5383">
                  <c:v>340</c:v>
                </c:pt>
                <c:pt idx="5384">
                  <c:v>340</c:v>
                </c:pt>
                <c:pt idx="5385">
                  <c:v>340</c:v>
                </c:pt>
                <c:pt idx="5386">
                  <c:v>340</c:v>
                </c:pt>
                <c:pt idx="5387">
                  <c:v>340</c:v>
                </c:pt>
                <c:pt idx="5388">
                  <c:v>340</c:v>
                </c:pt>
                <c:pt idx="5389">
                  <c:v>340</c:v>
                </c:pt>
                <c:pt idx="5390">
                  <c:v>340</c:v>
                </c:pt>
                <c:pt idx="5391">
                  <c:v>340</c:v>
                </c:pt>
                <c:pt idx="5392">
                  <c:v>340</c:v>
                </c:pt>
                <c:pt idx="5393">
                  <c:v>340</c:v>
                </c:pt>
                <c:pt idx="5394">
                  <c:v>340</c:v>
                </c:pt>
                <c:pt idx="5395">
                  <c:v>340</c:v>
                </c:pt>
                <c:pt idx="5396">
                  <c:v>340</c:v>
                </c:pt>
                <c:pt idx="5397">
                  <c:v>340</c:v>
                </c:pt>
                <c:pt idx="5398">
                  <c:v>340</c:v>
                </c:pt>
                <c:pt idx="5399">
                  <c:v>340</c:v>
                </c:pt>
                <c:pt idx="5400">
                  <c:v>340</c:v>
                </c:pt>
                <c:pt idx="5401">
                  <c:v>340</c:v>
                </c:pt>
                <c:pt idx="5402">
                  <c:v>340</c:v>
                </c:pt>
                <c:pt idx="5403">
                  <c:v>340</c:v>
                </c:pt>
                <c:pt idx="5404">
                  <c:v>340</c:v>
                </c:pt>
                <c:pt idx="5405">
                  <c:v>340</c:v>
                </c:pt>
                <c:pt idx="5406">
                  <c:v>340</c:v>
                </c:pt>
                <c:pt idx="5407">
                  <c:v>340</c:v>
                </c:pt>
                <c:pt idx="5408">
                  <c:v>340</c:v>
                </c:pt>
                <c:pt idx="5409">
                  <c:v>340</c:v>
                </c:pt>
                <c:pt idx="5410">
                  <c:v>340</c:v>
                </c:pt>
                <c:pt idx="5411">
                  <c:v>340</c:v>
                </c:pt>
                <c:pt idx="5412">
                  <c:v>340</c:v>
                </c:pt>
                <c:pt idx="5413">
                  <c:v>340</c:v>
                </c:pt>
                <c:pt idx="5414">
                  <c:v>340</c:v>
                </c:pt>
                <c:pt idx="5415">
                  <c:v>340</c:v>
                </c:pt>
                <c:pt idx="5416">
                  <c:v>340</c:v>
                </c:pt>
                <c:pt idx="5417">
                  <c:v>340</c:v>
                </c:pt>
                <c:pt idx="5418">
                  <c:v>340</c:v>
                </c:pt>
                <c:pt idx="5419">
                  <c:v>340</c:v>
                </c:pt>
                <c:pt idx="5420">
                  <c:v>340</c:v>
                </c:pt>
                <c:pt idx="5421">
                  <c:v>340</c:v>
                </c:pt>
                <c:pt idx="5422">
                  <c:v>340</c:v>
                </c:pt>
                <c:pt idx="5423">
                  <c:v>340</c:v>
                </c:pt>
                <c:pt idx="5424">
                  <c:v>340</c:v>
                </c:pt>
                <c:pt idx="5425">
                  <c:v>340</c:v>
                </c:pt>
                <c:pt idx="5426">
                  <c:v>340</c:v>
                </c:pt>
                <c:pt idx="5427">
                  <c:v>340</c:v>
                </c:pt>
                <c:pt idx="5428">
                  <c:v>340</c:v>
                </c:pt>
                <c:pt idx="5429">
                  <c:v>340</c:v>
                </c:pt>
                <c:pt idx="5430">
                  <c:v>340</c:v>
                </c:pt>
                <c:pt idx="5431">
                  <c:v>340</c:v>
                </c:pt>
                <c:pt idx="5432">
                  <c:v>340</c:v>
                </c:pt>
                <c:pt idx="5433">
                  <c:v>340</c:v>
                </c:pt>
                <c:pt idx="5434">
                  <c:v>340</c:v>
                </c:pt>
                <c:pt idx="5435">
                  <c:v>340</c:v>
                </c:pt>
                <c:pt idx="5436">
                  <c:v>340</c:v>
                </c:pt>
                <c:pt idx="5437">
                  <c:v>340</c:v>
                </c:pt>
                <c:pt idx="5438">
                  <c:v>340</c:v>
                </c:pt>
                <c:pt idx="5439">
                  <c:v>340</c:v>
                </c:pt>
                <c:pt idx="5440">
                  <c:v>340</c:v>
                </c:pt>
                <c:pt idx="5441">
                  <c:v>340</c:v>
                </c:pt>
                <c:pt idx="5442">
                  <c:v>340</c:v>
                </c:pt>
                <c:pt idx="5443">
                  <c:v>340</c:v>
                </c:pt>
                <c:pt idx="5444">
                  <c:v>340</c:v>
                </c:pt>
                <c:pt idx="5445">
                  <c:v>340</c:v>
                </c:pt>
                <c:pt idx="5446">
                  <c:v>340</c:v>
                </c:pt>
                <c:pt idx="5447">
                  <c:v>340</c:v>
                </c:pt>
                <c:pt idx="5448">
                  <c:v>340</c:v>
                </c:pt>
                <c:pt idx="5449">
                  <c:v>340</c:v>
                </c:pt>
                <c:pt idx="5450">
                  <c:v>340</c:v>
                </c:pt>
                <c:pt idx="5451">
                  <c:v>340</c:v>
                </c:pt>
                <c:pt idx="5452">
                  <c:v>340</c:v>
                </c:pt>
                <c:pt idx="5453">
                  <c:v>340</c:v>
                </c:pt>
                <c:pt idx="5454">
                  <c:v>340</c:v>
                </c:pt>
                <c:pt idx="5455">
                  <c:v>340</c:v>
                </c:pt>
                <c:pt idx="5456">
                  <c:v>340</c:v>
                </c:pt>
                <c:pt idx="5457">
                  <c:v>340</c:v>
                </c:pt>
                <c:pt idx="5458">
                  <c:v>340</c:v>
                </c:pt>
                <c:pt idx="5459">
                  <c:v>340</c:v>
                </c:pt>
                <c:pt idx="5460">
                  <c:v>340</c:v>
                </c:pt>
                <c:pt idx="5461">
                  <c:v>340</c:v>
                </c:pt>
                <c:pt idx="5462">
                  <c:v>340</c:v>
                </c:pt>
                <c:pt idx="5463">
                  <c:v>340</c:v>
                </c:pt>
                <c:pt idx="5464">
                  <c:v>340</c:v>
                </c:pt>
                <c:pt idx="5465">
                  <c:v>340</c:v>
                </c:pt>
                <c:pt idx="5466">
                  <c:v>340</c:v>
                </c:pt>
                <c:pt idx="5467">
                  <c:v>340</c:v>
                </c:pt>
                <c:pt idx="5468">
                  <c:v>340</c:v>
                </c:pt>
                <c:pt idx="5469">
                  <c:v>340</c:v>
                </c:pt>
                <c:pt idx="5470">
                  <c:v>340</c:v>
                </c:pt>
                <c:pt idx="5471">
                  <c:v>340</c:v>
                </c:pt>
                <c:pt idx="5472">
                  <c:v>340</c:v>
                </c:pt>
                <c:pt idx="5473">
                  <c:v>340</c:v>
                </c:pt>
                <c:pt idx="5474">
                  <c:v>340</c:v>
                </c:pt>
                <c:pt idx="5475">
                  <c:v>340</c:v>
                </c:pt>
                <c:pt idx="5476">
                  <c:v>340</c:v>
                </c:pt>
                <c:pt idx="5477">
                  <c:v>340</c:v>
                </c:pt>
                <c:pt idx="5478">
                  <c:v>340</c:v>
                </c:pt>
                <c:pt idx="5479">
                  <c:v>340</c:v>
                </c:pt>
                <c:pt idx="5480">
                  <c:v>340</c:v>
                </c:pt>
                <c:pt idx="5481">
                  <c:v>340</c:v>
                </c:pt>
                <c:pt idx="5482">
                  <c:v>340</c:v>
                </c:pt>
                <c:pt idx="5483">
                  <c:v>340</c:v>
                </c:pt>
                <c:pt idx="5484">
                  <c:v>340</c:v>
                </c:pt>
                <c:pt idx="5485">
                  <c:v>340</c:v>
                </c:pt>
                <c:pt idx="5486">
                  <c:v>340</c:v>
                </c:pt>
                <c:pt idx="5487">
                  <c:v>340</c:v>
                </c:pt>
                <c:pt idx="5488">
                  <c:v>340</c:v>
                </c:pt>
                <c:pt idx="5489">
                  <c:v>340</c:v>
                </c:pt>
                <c:pt idx="5490">
                  <c:v>340</c:v>
                </c:pt>
                <c:pt idx="5491">
                  <c:v>340</c:v>
                </c:pt>
                <c:pt idx="5492">
                  <c:v>340</c:v>
                </c:pt>
                <c:pt idx="5493">
                  <c:v>340</c:v>
                </c:pt>
                <c:pt idx="5494">
                  <c:v>340</c:v>
                </c:pt>
                <c:pt idx="5495">
                  <c:v>340</c:v>
                </c:pt>
                <c:pt idx="5496">
                  <c:v>340</c:v>
                </c:pt>
                <c:pt idx="5497">
                  <c:v>340</c:v>
                </c:pt>
                <c:pt idx="5498">
                  <c:v>340</c:v>
                </c:pt>
                <c:pt idx="5499">
                  <c:v>340</c:v>
                </c:pt>
                <c:pt idx="5500">
                  <c:v>340</c:v>
                </c:pt>
                <c:pt idx="5501">
                  <c:v>340</c:v>
                </c:pt>
                <c:pt idx="5502">
                  <c:v>340</c:v>
                </c:pt>
                <c:pt idx="5503">
                  <c:v>340</c:v>
                </c:pt>
                <c:pt idx="5504">
                  <c:v>340</c:v>
                </c:pt>
                <c:pt idx="5505">
                  <c:v>340</c:v>
                </c:pt>
                <c:pt idx="5506">
                  <c:v>340</c:v>
                </c:pt>
                <c:pt idx="5507">
                  <c:v>340</c:v>
                </c:pt>
                <c:pt idx="5508">
                  <c:v>340</c:v>
                </c:pt>
                <c:pt idx="5509">
                  <c:v>340</c:v>
                </c:pt>
                <c:pt idx="5510">
                  <c:v>340</c:v>
                </c:pt>
                <c:pt idx="5511">
                  <c:v>340</c:v>
                </c:pt>
                <c:pt idx="5512">
                  <c:v>340</c:v>
                </c:pt>
                <c:pt idx="5513">
                  <c:v>340</c:v>
                </c:pt>
                <c:pt idx="5514">
                  <c:v>340</c:v>
                </c:pt>
                <c:pt idx="5515">
                  <c:v>340</c:v>
                </c:pt>
                <c:pt idx="5516">
                  <c:v>340</c:v>
                </c:pt>
                <c:pt idx="5517">
                  <c:v>340</c:v>
                </c:pt>
                <c:pt idx="5518">
                  <c:v>340</c:v>
                </c:pt>
                <c:pt idx="5519">
                  <c:v>340</c:v>
                </c:pt>
                <c:pt idx="5520">
                  <c:v>340</c:v>
                </c:pt>
                <c:pt idx="5521">
                  <c:v>340</c:v>
                </c:pt>
                <c:pt idx="5522">
                  <c:v>340</c:v>
                </c:pt>
                <c:pt idx="5523">
                  <c:v>340</c:v>
                </c:pt>
                <c:pt idx="5524">
                  <c:v>340</c:v>
                </c:pt>
                <c:pt idx="5525">
                  <c:v>340</c:v>
                </c:pt>
                <c:pt idx="5526">
                  <c:v>340</c:v>
                </c:pt>
                <c:pt idx="5527">
                  <c:v>340</c:v>
                </c:pt>
                <c:pt idx="5528">
                  <c:v>340</c:v>
                </c:pt>
                <c:pt idx="5529">
                  <c:v>340</c:v>
                </c:pt>
                <c:pt idx="5530">
                  <c:v>340</c:v>
                </c:pt>
                <c:pt idx="5531">
                  <c:v>340</c:v>
                </c:pt>
                <c:pt idx="5532">
                  <c:v>340</c:v>
                </c:pt>
                <c:pt idx="5533">
                  <c:v>340</c:v>
                </c:pt>
                <c:pt idx="5534">
                  <c:v>340</c:v>
                </c:pt>
                <c:pt idx="5535">
                  <c:v>340</c:v>
                </c:pt>
                <c:pt idx="5536">
                  <c:v>340</c:v>
                </c:pt>
                <c:pt idx="5537">
                  <c:v>340</c:v>
                </c:pt>
                <c:pt idx="5538">
                  <c:v>340</c:v>
                </c:pt>
                <c:pt idx="5539">
                  <c:v>340</c:v>
                </c:pt>
                <c:pt idx="5540">
                  <c:v>340</c:v>
                </c:pt>
                <c:pt idx="5541">
                  <c:v>340</c:v>
                </c:pt>
                <c:pt idx="5542">
                  <c:v>340</c:v>
                </c:pt>
                <c:pt idx="5543">
                  <c:v>340</c:v>
                </c:pt>
                <c:pt idx="5544">
                  <c:v>340</c:v>
                </c:pt>
                <c:pt idx="5545">
                  <c:v>340</c:v>
                </c:pt>
                <c:pt idx="5546">
                  <c:v>340</c:v>
                </c:pt>
                <c:pt idx="5547">
                  <c:v>340</c:v>
                </c:pt>
                <c:pt idx="5548">
                  <c:v>340</c:v>
                </c:pt>
                <c:pt idx="5549">
                  <c:v>340</c:v>
                </c:pt>
                <c:pt idx="5550">
                  <c:v>340</c:v>
                </c:pt>
                <c:pt idx="5551">
                  <c:v>340</c:v>
                </c:pt>
                <c:pt idx="5552">
                  <c:v>340</c:v>
                </c:pt>
                <c:pt idx="5553">
                  <c:v>340</c:v>
                </c:pt>
                <c:pt idx="5554">
                  <c:v>340</c:v>
                </c:pt>
                <c:pt idx="5555">
                  <c:v>340</c:v>
                </c:pt>
                <c:pt idx="5556">
                  <c:v>340</c:v>
                </c:pt>
                <c:pt idx="5557">
                  <c:v>340</c:v>
                </c:pt>
                <c:pt idx="5558">
                  <c:v>340</c:v>
                </c:pt>
                <c:pt idx="5559">
                  <c:v>340</c:v>
                </c:pt>
                <c:pt idx="5560">
                  <c:v>340</c:v>
                </c:pt>
                <c:pt idx="5561">
                  <c:v>340</c:v>
                </c:pt>
                <c:pt idx="5562">
                  <c:v>340</c:v>
                </c:pt>
                <c:pt idx="5563">
                  <c:v>340</c:v>
                </c:pt>
                <c:pt idx="5564">
                  <c:v>340</c:v>
                </c:pt>
                <c:pt idx="5565">
                  <c:v>340</c:v>
                </c:pt>
                <c:pt idx="5566">
                  <c:v>340</c:v>
                </c:pt>
                <c:pt idx="5567">
                  <c:v>340</c:v>
                </c:pt>
                <c:pt idx="5568">
                  <c:v>340</c:v>
                </c:pt>
                <c:pt idx="5569">
                  <c:v>340</c:v>
                </c:pt>
                <c:pt idx="5570">
                  <c:v>340</c:v>
                </c:pt>
                <c:pt idx="5571">
                  <c:v>340</c:v>
                </c:pt>
                <c:pt idx="5572">
                  <c:v>340</c:v>
                </c:pt>
                <c:pt idx="5573">
                  <c:v>340</c:v>
                </c:pt>
                <c:pt idx="5574">
                  <c:v>340</c:v>
                </c:pt>
                <c:pt idx="5575">
                  <c:v>340</c:v>
                </c:pt>
                <c:pt idx="5576">
                  <c:v>340</c:v>
                </c:pt>
                <c:pt idx="5577">
                  <c:v>340</c:v>
                </c:pt>
                <c:pt idx="5578">
                  <c:v>340</c:v>
                </c:pt>
                <c:pt idx="5579">
                  <c:v>340</c:v>
                </c:pt>
                <c:pt idx="5580">
                  <c:v>340</c:v>
                </c:pt>
                <c:pt idx="5581">
                  <c:v>340</c:v>
                </c:pt>
                <c:pt idx="5582">
                  <c:v>340</c:v>
                </c:pt>
                <c:pt idx="5583">
                  <c:v>340</c:v>
                </c:pt>
                <c:pt idx="5584">
                  <c:v>340</c:v>
                </c:pt>
                <c:pt idx="5585">
                  <c:v>340</c:v>
                </c:pt>
                <c:pt idx="5586">
                  <c:v>340</c:v>
                </c:pt>
                <c:pt idx="5587">
                  <c:v>340</c:v>
                </c:pt>
                <c:pt idx="5588">
                  <c:v>340</c:v>
                </c:pt>
                <c:pt idx="5589">
                  <c:v>340</c:v>
                </c:pt>
                <c:pt idx="5590">
                  <c:v>340</c:v>
                </c:pt>
                <c:pt idx="5591">
                  <c:v>340</c:v>
                </c:pt>
                <c:pt idx="5592">
                  <c:v>340</c:v>
                </c:pt>
                <c:pt idx="5593">
                  <c:v>340</c:v>
                </c:pt>
                <c:pt idx="5594">
                  <c:v>340</c:v>
                </c:pt>
                <c:pt idx="5595">
                  <c:v>340</c:v>
                </c:pt>
                <c:pt idx="5596">
                  <c:v>340</c:v>
                </c:pt>
                <c:pt idx="5597">
                  <c:v>340</c:v>
                </c:pt>
                <c:pt idx="5598">
                  <c:v>340</c:v>
                </c:pt>
                <c:pt idx="5599">
                  <c:v>340</c:v>
                </c:pt>
                <c:pt idx="5600">
                  <c:v>340</c:v>
                </c:pt>
                <c:pt idx="5601">
                  <c:v>340</c:v>
                </c:pt>
                <c:pt idx="5602">
                  <c:v>340</c:v>
                </c:pt>
                <c:pt idx="5603">
                  <c:v>340</c:v>
                </c:pt>
                <c:pt idx="5604">
                  <c:v>340</c:v>
                </c:pt>
                <c:pt idx="5605">
                  <c:v>340</c:v>
                </c:pt>
                <c:pt idx="5606">
                  <c:v>340</c:v>
                </c:pt>
                <c:pt idx="5607">
                  <c:v>340</c:v>
                </c:pt>
                <c:pt idx="5608">
                  <c:v>340</c:v>
                </c:pt>
                <c:pt idx="5609">
                  <c:v>340</c:v>
                </c:pt>
                <c:pt idx="5610">
                  <c:v>340</c:v>
                </c:pt>
                <c:pt idx="5611">
                  <c:v>340</c:v>
                </c:pt>
                <c:pt idx="5612">
                  <c:v>340</c:v>
                </c:pt>
                <c:pt idx="5613">
                  <c:v>340</c:v>
                </c:pt>
                <c:pt idx="5614">
                  <c:v>340</c:v>
                </c:pt>
                <c:pt idx="5615">
                  <c:v>340</c:v>
                </c:pt>
                <c:pt idx="5616">
                  <c:v>340</c:v>
                </c:pt>
                <c:pt idx="5617">
                  <c:v>340</c:v>
                </c:pt>
                <c:pt idx="5618">
                  <c:v>340</c:v>
                </c:pt>
                <c:pt idx="5619">
                  <c:v>340</c:v>
                </c:pt>
                <c:pt idx="5620">
                  <c:v>340</c:v>
                </c:pt>
                <c:pt idx="5621">
                  <c:v>340</c:v>
                </c:pt>
                <c:pt idx="5622">
                  <c:v>340</c:v>
                </c:pt>
                <c:pt idx="5623">
                  <c:v>340</c:v>
                </c:pt>
                <c:pt idx="5624">
                  <c:v>340</c:v>
                </c:pt>
                <c:pt idx="5625">
                  <c:v>340</c:v>
                </c:pt>
                <c:pt idx="5626">
                  <c:v>340</c:v>
                </c:pt>
                <c:pt idx="5627">
                  <c:v>340</c:v>
                </c:pt>
                <c:pt idx="5628">
                  <c:v>340</c:v>
                </c:pt>
                <c:pt idx="5629">
                  <c:v>340</c:v>
                </c:pt>
                <c:pt idx="5630">
                  <c:v>340</c:v>
                </c:pt>
                <c:pt idx="5631">
                  <c:v>340</c:v>
                </c:pt>
                <c:pt idx="5632">
                  <c:v>340</c:v>
                </c:pt>
                <c:pt idx="5633">
                  <c:v>340</c:v>
                </c:pt>
                <c:pt idx="5634">
                  <c:v>340</c:v>
                </c:pt>
                <c:pt idx="5635">
                  <c:v>340</c:v>
                </c:pt>
                <c:pt idx="5636">
                  <c:v>340</c:v>
                </c:pt>
                <c:pt idx="5637">
                  <c:v>340</c:v>
                </c:pt>
                <c:pt idx="5638">
                  <c:v>340</c:v>
                </c:pt>
                <c:pt idx="5639">
                  <c:v>340</c:v>
                </c:pt>
                <c:pt idx="5640">
                  <c:v>340</c:v>
                </c:pt>
                <c:pt idx="5641">
                  <c:v>340</c:v>
                </c:pt>
                <c:pt idx="5642">
                  <c:v>340</c:v>
                </c:pt>
                <c:pt idx="5643">
                  <c:v>340</c:v>
                </c:pt>
                <c:pt idx="5644">
                  <c:v>340</c:v>
                </c:pt>
                <c:pt idx="5645">
                  <c:v>340</c:v>
                </c:pt>
                <c:pt idx="5646">
                  <c:v>340</c:v>
                </c:pt>
                <c:pt idx="5647">
                  <c:v>340</c:v>
                </c:pt>
                <c:pt idx="5648">
                  <c:v>340</c:v>
                </c:pt>
                <c:pt idx="5649">
                  <c:v>340</c:v>
                </c:pt>
                <c:pt idx="5650">
                  <c:v>340</c:v>
                </c:pt>
                <c:pt idx="5651">
                  <c:v>340</c:v>
                </c:pt>
                <c:pt idx="5652">
                  <c:v>340</c:v>
                </c:pt>
                <c:pt idx="5653">
                  <c:v>340</c:v>
                </c:pt>
                <c:pt idx="5654">
                  <c:v>340</c:v>
                </c:pt>
                <c:pt idx="5655">
                  <c:v>340</c:v>
                </c:pt>
                <c:pt idx="5656">
                  <c:v>340</c:v>
                </c:pt>
                <c:pt idx="5657">
                  <c:v>340</c:v>
                </c:pt>
                <c:pt idx="5658">
                  <c:v>340</c:v>
                </c:pt>
                <c:pt idx="5659">
                  <c:v>340</c:v>
                </c:pt>
                <c:pt idx="5660">
                  <c:v>340</c:v>
                </c:pt>
                <c:pt idx="5661">
                  <c:v>340</c:v>
                </c:pt>
                <c:pt idx="5662">
                  <c:v>340</c:v>
                </c:pt>
                <c:pt idx="5663">
                  <c:v>340</c:v>
                </c:pt>
                <c:pt idx="5664">
                  <c:v>340</c:v>
                </c:pt>
                <c:pt idx="5665">
                  <c:v>340</c:v>
                </c:pt>
                <c:pt idx="5666">
                  <c:v>340</c:v>
                </c:pt>
                <c:pt idx="5667">
                  <c:v>340</c:v>
                </c:pt>
                <c:pt idx="5668">
                  <c:v>340</c:v>
                </c:pt>
                <c:pt idx="5669">
                  <c:v>340</c:v>
                </c:pt>
                <c:pt idx="5670">
                  <c:v>340</c:v>
                </c:pt>
                <c:pt idx="5671">
                  <c:v>340</c:v>
                </c:pt>
                <c:pt idx="5672">
                  <c:v>340</c:v>
                </c:pt>
                <c:pt idx="5673">
                  <c:v>340</c:v>
                </c:pt>
                <c:pt idx="5674">
                  <c:v>340</c:v>
                </c:pt>
                <c:pt idx="5675">
                  <c:v>340</c:v>
                </c:pt>
                <c:pt idx="5676">
                  <c:v>340</c:v>
                </c:pt>
                <c:pt idx="5677">
                  <c:v>340</c:v>
                </c:pt>
                <c:pt idx="5678">
                  <c:v>340</c:v>
                </c:pt>
                <c:pt idx="5679">
                  <c:v>340</c:v>
                </c:pt>
                <c:pt idx="5680">
                  <c:v>340</c:v>
                </c:pt>
                <c:pt idx="5681">
                  <c:v>340</c:v>
                </c:pt>
                <c:pt idx="5682">
                  <c:v>340</c:v>
                </c:pt>
                <c:pt idx="5683">
                  <c:v>340</c:v>
                </c:pt>
                <c:pt idx="5684">
                  <c:v>340</c:v>
                </c:pt>
                <c:pt idx="5685">
                  <c:v>340</c:v>
                </c:pt>
                <c:pt idx="5686">
                  <c:v>340</c:v>
                </c:pt>
                <c:pt idx="5687">
                  <c:v>340</c:v>
                </c:pt>
                <c:pt idx="5688">
                  <c:v>340</c:v>
                </c:pt>
                <c:pt idx="5689">
                  <c:v>340</c:v>
                </c:pt>
                <c:pt idx="5690">
                  <c:v>340</c:v>
                </c:pt>
                <c:pt idx="5691">
                  <c:v>340</c:v>
                </c:pt>
                <c:pt idx="5692">
                  <c:v>340</c:v>
                </c:pt>
                <c:pt idx="5693">
                  <c:v>340</c:v>
                </c:pt>
                <c:pt idx="5694">
                  <c:v>340</c:v>
                </c:pt>
                <c:pt idx="5695">
                  <c:v>340</c:v>
                </c:pt>
                <c:pt idx="5696">
                  <c:v>340</c:v>
                </c:pt>
                <c:pt idx="5697">
                  <c:v>340</c:v>
                </c:pt>
                <c:pt idx="5698">
                  <c:v>340</c:v>
                </c:pt>
                <c:pt idx="5699">
                  <c:v>340</c:v>
                </c:pt>
                <c:pt idx="5700">
                  <c:v>340</c:v>
                </c:pt>
                <c:pt idx="5701">
                  <c:v>340</c:v>
                </c:pt>
                <c:pt idx="5702">
                  <c:v>340</c:v>
                </c:pt>
                <c:pt idx="5703">
                  <c:v>340</c:v>
                </c:pt>
                <c:pt idx="5704">
                  <c:v>340</c:v>
                </c:pt>
                <c:pt idx="5705">
                  <c:v>340</c:v>
                </c:pt>
                <c:pt idx="5706">
                  <c:v>340</c:v>
                </c:pt>
                <c:pt idx="5707">
                  <c:v>340</c:v>
                </c:pt>
                <c:pt idx="5708">
                  <c:v>340</c:v>
                </c:pt>
                <c:pt idx="5709">
                  <c:v>340</c:v>
                </c:pt>
                <c:pt idx="5710">
                  <c:v>340</c:v>
                </c:pt>
                <c:pt idx="5711">
                  <c:v>340</c:v>
                </c:pt>
                <c:pt idx="5712">
                  <c:v>340</c:v>
                </c:pt>
                <c:pt idx="5713">
                  <c:v>340</c:v>
                </c:pt>
                <c:pt idx="5714">
                  <c:v>340</c:v>
                </c:pt>
                <c:pt idx="5715">
                  <c:v>340</c:v>
                </c:pt>
                <c:pt idx="5716">
                  <c:v>340</c:v>
                </c:pt>
                <c:pt idx="5717">
                  <c:v>340</c:v>
                </c:pt>
                <c:pt idx="5718">
                  <c:v>340</c:v>
                </c:pt>
                <c:pt idx="5719">
                  <c:v>340</c:v>
                </c:pt>
                <c:pt idx="5720">
                  <c:v>340</c:v>
                </c:pt>
                <c:pt idx="5721">
                  <c:v>340</c:v>
                </c:pt>
                <c:pt idx="5722">
                  <c:v>340</c:v>
                </c:pt>
                <c:pt idx="5723">
                  <c:v>340</c:v>
                </c:pt>
                <c:pt idx="5724">
                  <c:v>340</c:v>
                </c:pt>
                <c:pt idx="5725">
                  <c:v>340</c:v>
                </c:pt>
                <c:pt idx="5726">
                  <c:v>340</c:v>
                </c:pt>
                <c:pt idx="5727">
                  <c:v>340</c:v>
                </c:pt>
                <c:pt idx="5728">
                  <c:v>340</c:v>
                </c:pt>
                <c:pt idx="5729">
                  <c:v>340</c:v>
                </c:pt>
                <c:pt idx="5730">
                  <c:v>340</c:v>
                </c:pt>
                <c:pt idx="5731">
                  <c:v>340</c:v>
                </c:pt>
                <c:pt idx="5732">
                  <c:v>340</c:v>
                </c:pt>
                <c:pt idx="5733">
                  <c:v>340</c:v>
                </c:pt>
                <c:pt idx="5734">
                  <c:v>340</c:v>
                </c:pt>
                <c:pt idx="5735">
                  <c:v>340</c:v>
                </c:pt>
                <c:pt idx="5736">
                  <c:v>340</c:v>
                </c:pt>
                <c:pt idx="5737">
                  <c:v>340</c:v>
                </c:pt>
                <c:pt idx="5738">
                  <c:v>340</c:v>
                </c:pt>
                <c:pt idx="5739">
                  <c:v>340</c:v>
                </c:pt>
                <c:pt idx="5740">
                  <c:v>340</c:v>
                </c:pt>
                <c:pt idx="5741">
                  <c:v>340</c:v>
                </c:pt>
                <c:pt idx="5742">
                  <c:v>340</c:v>
                </c:pt>
                <c:pt idx="5743">
                  <c:v>340</c:v>
                </c:pt>
                <c:pt idx="5744">
                  <c:v>340</c:v>
                </c:pt>
                <c:pt idx="5745">
                  <c:v>340</c:v>
                </c:pt>
                <c:pt idx="5746">
                  <c:v>340</c:v>
                </c:pt>
                <c:pt idx="5747">
                  <c:v>340</c:v>
                </c:pt>
                <c:pt idx="5748">
                  <c:v>340</c:v>
                </c:pt>
                <c:pt idx="5749">
                  <c:v>340</c:v>
                </c:pt>
                <c:pt idx="5750">
                  <c:v>340</c:v>
                </c:pt>
                <c:pt idx="5751">
                  <c:v>340</c:v>
                </c:pt>
                <c:pt idx="5752">
                  <c:v>340</c:v>
                </c:pt>
                <c:pt idx="5753">
                  <c:v>340</c:v>
                </c:pt>
                <c:pt idx="5754">
                  <c:v>340</c:v>
                </c:pt>
                <c:pt idx="5755">
                  <c:v>340</c:v>
                </c:pt>
                <c:pt idx="5756">
                  <c:v>340</c:v>
                </c:pt>
                <c:pt idx="5757">
                  <c:v>340</c:v>
                </c:pt>
                <c:pt idx="5758">
                  <c:v>340</c:v>
                </c:pt>
                <c:pt idx="5759">
                  <c:v>340</c:v>
                </c:pt>
                <c:pt idx="5760">
                  <c:v>340</c:v>
                </c:pt>
                <c:pt idx="5761">
                  <c:v>340</c:v>
                </c:pt>
                <c:pt idx="5762">
                  <c:v>340</c:v>
                </c:pt>
                <c:pt idx="5763">
                  <c:v>340</c:v>
                </c:pt>
                <c:pt idx="5764">
                  <c:v>340</c:v>
                </c:pt>
                <c:pt idx="5765">
                  <c:v>340</c:v>
                </c:pt>
                <c:pt idx="5766">
                  <c:v>340</c:v>
                </c:pt>
                <c:pt idx="5767">
                  <c:v>340</c:v>
                </c:pt>
                <c:pt idx="5768">
                  <c:v>340</c:v>
                </c:pt>
                <c:pt idx="5769">
                  <c:v>340</c:v>
                </c:pt>
                <c:pt idx="5770">
                  <c:v>340</c:v>
                </c:pt>
                <c:pt idx="5771">
                  <c:v>340</c:v>
                </c:pt>
                <c:pt idx="5772">
                  <c:v>340</c:v>
                </c:pt>
                <c:pt idx="5773">
                  <c:v>340</c:v>
                </c:pt>
                <c:pt idx="5774">
                  <c:v>340</c:v>
                </c:pt>
                <c:pt idx="5775">
                  <c:v>340</c:v>
                </c:pt>
                <c:pt idx="5776">
                  <c:v>340</c:v>
                </c:pt>
                <c:pt idx="5777">
                  <c:v>340</c:v>
                </c:pt>
                <c:pt idx="5778">
                  <c:v>340</c:v>
                </c:pt>
                <c:pt idx="5779">
                  <c:v>340</c:v>
                </c:pt>
                <c:pt idx="5780">
                  <c:v>340</c:v>
                </c:pt>
                <c:pt idx="5781">
                  <c:v>340</c:v>
                </c:pt>
                <c:pt idx="5782">
                  <c:v>340</c:v>
                </c:pt>
                <c:pt idx="5783">
                  <c:v>340</c:v>
                </c:pt>
                <c:pt idx="5784">
                  <c:v>340</c:v>
                </c:pt>
                <c:pt idx="5785">
                  <c:v>340</c:v>
                </c:pt>
                <c:pt idx="5786">
                  <c:v>340</c:v>
                </c:pt>
                <c:pt idx="5787">
                  <c:v>340</c:v>
                </c:pt>
                <c:pt idx="5788">
                  <c:v>340</c:v>
                </c:pt>
                <c:pt idx="5789">
                  <c:v>340</c:v>
                </c:pt>
                <c:pt idx="5790">
                  <c:v>340</c:v>
                </c:pt>
                <c:pt idx="5791">
                  <c:v>340</c:v>
                </c:pt>
                <c:pt idx="5792">
                  <c:v>340</c:v>
                </c:pt>
                <c:pt idx="5793">
                  <c:v>340</c:v>
                </c:pt>
                <c:pt idx="5794">
                  <c:v>340</c:v>
                </c:pt>
                <c:pt idx="5795">
                  <c:v>340</c:v>
                </c:pt>
                <c:pt idx="5796">
                  <c:v>340</c:v>
                </c:pt>
                <c:pt idx="5797">
                  <c:v>340</c:v>
                </c:pt>
                <c:pt idx="5798">
                  <c:v>340</c:v>
                </c:pt>
                <c:pt idx="5799">
                  <c:v>340</c:v>
                </c:pt>
                <c:pt idx="5800">
                  <c:v>340</c:v>
                </c:pt>
                <c:pt idx="5801">
                  <c:v>340</c:v>
                </c:pt>
                <c:pt idx="5802">
                  <c:v>340</c:v>
                </c:pt>
                <c:pt idx="5803">
                  <c:v>340</c:v>
                </c:pt>
                <c:pt idx="5804">
                  <c:v>340</c:v>
                </c:pt>
                <c:pt idx="5805">
                  <c:v>340</c:v>
                </c:pt>
                <c:pt idx="5806">
                  <c:v>340</c:v>
                </c:pt>
                <c:pt idx="5807">
                  <c:v>340</c:v>
                </c:pt>
                <c:pt idx="5808">
                  <c:v>340</c:v>
                </c:pt>
                <c:pt idx="5809">
                  <c:v>340</c:v>
                </c:pt>
                <c:pt idx="5810">
                  <c:v>340</c:v>
                </c:pt>
                <c:pt idx="5811">
                  <c:v>340</c:v>
                </c:pt>
                <c:pt idx="5812">
                  <c:v>340</c:v>
                </c:pt>
                <c:pt idx="5813">
                  <c:v>340</c:v>
                </c:pt>
                <c:pt idx="5814">
                  <c:v>340</c:v>
                </c:pt>
                <c:pt idx="5815">
                  <c:v>340</c:v>
                </c:pt>
                <c:pt idx="5816">
                  <c:v>340</c:v>
                </c:pt>
                <c:pt idx="5817">
                  <c:v>340</c:v>
                </c:pt>
                <c:pt idx="5818">
                  <c:v>340</c:v>
                </c:pt>
                <c:pt idx="5819">
                  <c:v>340</c:v>
                </c:pt>
                <c:pt idx="5820">
                  <c:v>340</c:v>
                </c:pt>
                <c:pt idx="5821">
                  <c:v>340</c:v>
                </c:pt>
                <c:pt idx="5822">
                  <c:v>340</c:v>
                </c:pt>
                <c:pt idx="5823">
                  <c:v>340</c:v>
                </c:pt>
                <c:pt idx="5824">
                  <c:v>340</c:v>
                </c:pt>
                <c:pt idx="5825">
                  <c:v>340</c:v>
                </c:pt>
                <c:pt idx="5826">
                  <c:v>340</c:v>
                </c:pt>
                <c:pt idx="5827">
                  <c:v>340</c:v>
                </c:pt>
                <c:pt idx="5828">
                  <c:v>340</c:v>
                </c:pt>
                <c:pt idx="5829">
                  <c:v>340</c:v>
                </c:pt>
                <c:pt idx="5830">
                  <c:v>340</c:v>
                </c:pt>
                <c:pt idx="5831">
                  <c:v>340</c:v>
                </c:pt>
                <c:pt idx="5832">
                  <c:v>340</c:v>
                </c:pt>
                <c:pt idx="5833">
                  <c:v>340</c:v>
                </c:pt>
                <c:pt idx="5834">
                  <c:v>340</c:v>
                </c:pt>
                <c:pt idx="5835">
                  <c:v>340</c:v>
                </c:pt>
                <c:pt idx="5836">
                  <c:v>340</c:v>
                </c:pt>
                <c:pt idx="5837">
                  <c:v>340</c:v>
                </c:pt>
                <c:pt idx="5838">
                  <c:v>340</c:v>
                </c:pt>
                <c:pt idx="5839">
                  <c:v>340</c:v>
                </c:pt>
                <c:pt idx="5840">
                  <c:v>340</c:v>
                </c:pt>
                <c:pt idx="5841">
                  <c:v>340</c:v>
                </c:pt>
                <c:pt idx="5842">
                  <c:v>340</c:v>
                </c:pt>
                <c:pt idx="5843">
                  <c:v>340</c:v>
                </c:pt>
                <c:pt idx="5844">
                  <c:v>340</c:v>
                </c:pt>
                <c:pt idx="5845">
                  <c:v>340</c:v>
                </c:pt>
                <c:pt idx="5846">
                  <c:v>340</c:v>
                </c:pt>
                <c:pt idx="5847">
                  <c:v>340</c:v>
                </c:pt>
                <c:pt idx="5848">
                  <c:v>340</c:v>
                </c:pt>
                <c:pt idx="5849">
                  <c:v>340</c:v>
                </c:pt>
                <c:pt idx="5850">
                  <c:v>340</c:v>
                </c:pt>
                <c:pt idx="5851">
                  <c:v>340</c:v>
                </c:pt>
                <c:pt idx="5852">
                  <c:v>340</c:v>
                </c:pt>
                <c:pt idx="5853">
                  <c:v>340</c:v>
                </c:pt>
                <c:pt idx="5854">
                  <c:v>340</c:v>
                </c:pt>
                <c:pt idx="5855">
                  <c:v>340</c:v>
                </c:pt>
                <c:pt idx="5856">
                  <c:v>340</c:v>
                </c:pt>
                <c:pt idx="5857">
                  <c:v>340</c:v>
                </c:pt>
                <c:pt idx="5858">
                  <c:v>340</c:v>
                </c:pt>
                <c:pt idx="5859">
                  <c:v>340</c:v>
                </c:pt>
                <c:pt idx="5860">
                  <c:v>340</c:v>
                </c:pt>
                <c:pt idx="5861">
                  <c:v>340</c:v>
                </c:pt>
                <c:pt idx="5862">
                  <c:v>340</c:v>
                </c:pt>
                <c:pt idx="5863">
                  <c:v>340</c:v>
                </c:pt>
                <c:pt idx="5864">
                  <c:v>340</c:v>
                </c:pt>
                <c:pt idx="5865">
                  <c:v>340</c:v>
                </c:pt>
                <c:pt idx="5866">
                  <c:v>340</c:v>
                </c:pt>
                <c:pt idx="5867">
                  <c:v>340</c:v>
                </c:pt>
                <c:pt idx="5868">
                  <c:v>340</c:v>
                </c:pt>
                <c:pt idx="5869">
                  <c:v>340</c:v>
                </c:pt>
                <c:pt idx="5870">
                  <c:v>340</c:v>
                </c:pt>
                <c:pt idx="5871">
                  <c:v>340</c:v>
                </c:pt>
                <c:pt idx="5872">
                  <c:v>340</c:v>
                </c:pt>
                <c:pt idx="5873">
                  <c:v>340</c:v>
                </c:pt>
                <c:pt idx="5874">
                  <c:v>340</c:v>
                </c:pt>
                <c:pt idx="5875">
                  <c:v>340</c:v>
                </c:pt>
                <c:pt idx="5876">
                  <c:v>340</c:v>
                </c:pt>
                <c:pt idx="5877">
                  <c:v>340</c:v>
                </c:pt>
                <c:pt idx="5878">
                  <c:v>340</c:v>
                </c:pt>
                <c:pt idx="5879">
                  <c:v>340</c:v>
                </c:pt>
                <c:pt idx="5880">
                  <c:v>340</c:v>
                </c:pt>
                <c:pt idx="5881">
                  <c:v>340</c:v>
                </c:pt>
                <c:pt idx="5882">
                  <c:v>340</c:v>
                </c:pt>
                <c:pt idx="5883">
                  <c:v>340</c:v>
                </c:pt>
                <c:pt idx="5884">
                  <c:v>340</c:v>
                </c:pt>
                <c:pt idx="5885">
                  <c:v>340</c:v>
                </c:pt>
                <c:pt idx="5886">
                  <c:v>340</c:v>
                </c:pt>
                <c:pt idx="5887">
                  <c:v>340</c:v>
                </c:pt>
                <c:pt idx="5888">
                  <c:v>340</c:v>
                </c:pt>
                <c:pt idx="5889">
                  <c:v>340</c:v>
                </c:pt>
                <c:pt idx="5890">
                  <c:v>340</c:v>
                </c:pt>
                <c:pt idx="5891">
                  <c:v>340</c:v>
                </c:pt>
                <c:pt idx="5892">
                  <c:v>340</c:v>
                </c:pt>
                <c:pt idx="5893">
                  <c:v>340</c:v>
                </c:pt>
                <c:pt idx="5894">
                  <c:v>340</c:v>
                </c:pt>
                <c:pt idx="5895">
                  <c:v>340</c:v>
                </c:pt>
                <c:pt idx="5896">
                  <c:v>340</c:v>
                </c:pt>
                <c:pt idx="5897">
                  <c:v>340</c:v>
                </c:pt>
                <c:pt idx="5898">
                  <c:v>340</c:v>
                </c:pt>
                <c:pt idx="5899">
                  <c:v>340</c:v>
                </c:pt>
                <c:pt idx="5900">
                  <c:v>340</c:v>
                </c:pt>
                <c:pt idx="5901">
                  <c:v>340</c:v>
                </c:pt>
                <c:pt idx="5902">
                  <c:v>340</c:v>
                </c:pt>
                <c:pt idx="5903">
                  <c:v>340</c:v>
                </c:pt>
                <c:pt idx="5904">
                  <c:v>340</c:v>
                </c:pt>
                <c:pt idx="5905">
                  <c:v>340</c:v>
                </c:pt>
                <c:pt idx="5906">
                  <c:v>340</c:v>
                </c:pt>
                <c:pt idx="5907">
                  <c:v>340</c:v>
                </c:pt>
                <c:pt idx="5908">
                  <c:v>340</c:v>
                </c:pt>
                <c:pt idx="5909">
                  <c:v>340</c:v>
                </c:pt>
                <c:pt idx="5910">
                  <c:v>340</c:v>
                </c:pt>
                <c:pt idx="5911">
                  <c:v>340</c:v>
                </c:pt>
                <c:pt idx="5912">
                  <c:v>340</c:v>
                </c:pt>
                <c:pt idx="5913">
                  <c:v>340</c:v>
                </c:pt>
                <c:pt idx="5914">
                  <c:v>340</c:v>
                </c:pt>
                <c:pt idx="5915">
                  <c:v>340</c:v>
                </c:pt>
                <c:pt idx="5916">
                  <c:v>340</c:v>
                </c:pt>
                <c:pt idx="5917">
                  <c:v>340</c:v>
                </c:pt>
                <c:pt idx="5918">
                  <c:v>340</c:v>
                </c:pt>
                <c:pt idx="5919">
                  <c:v>340</c:v>
                </c:pt>
                <c:pt idx="5920">
                  <c:v>340</c:v>
                </c:pt>
                <c:pt idx="5921">
                  <c:v>340</c:v>
                </c:pt>
                <c:pt idx="5922">
                  <c:v>340</c:v>
                </c:pt>
                <c:pt idx="5923">
                  <c:v>340</c:v>
                </c:pt>
                <c:pt idx="5924">
                  <c:v>340</c:v>
                </c:pt>
                <c:pt idx="5925">
                  <c:v>340</c:v>
                </c:pt>
                <c:pt idx="5926">
                  <c:v>340</c:v>
                </c:pt>
                <c:pt idx="5927">
                  <c:v>340</c:v>
                </c:pt>
                <c:pt idx="5928">
                  <c:v>340</c:v>
                </c:pt>
                <c:pt idx="5929">
                  <c:v>340</c:v>
                </c:pt>
                <c:pt idx="5930">
                  <c:v>340</c:v>
                </c:pt>
                <c:pt idx="5931">
                  <c:v>340</c:v>
                </c:pt>
                <c:pt idx="5932">
                  <c:v>340</c:v>
                </c:pt>
                <c:pt idx="5933">
                  <c:v>340</c:v>
                </c:pt>
                <c:pt idx="5934">
                  <c:v>340</c:v>
                </c:pt>
                <c:pt idx="5935">
                  <c:v>340</c:v>
                </c:pt>
                <c:pt idx="5936">
                  <c:v>340</c:v>
                </c:pt>
                <c:pt idx="5937">
                  <c:v>340</c:v>
                </c:pt>
                <c:pt idx="5938">
                  <c:v>340</c:v>
                </c:pt>
                <c:pt idx="5939">
                  <c:v>340</c:v>
                </c:pt>
                <c:pt idx="5940">
                  <c:v>340</c:v>
                </c:pt>
                <c:pt idx="5941">
                  <c:v>340</c:v>
                </c:pt>
                <c:pt idx="5942">
                  <c:v>340</c:v>
                </c:pt>
                <c:pt idx="5943">
                  <c:v>340</c:v>
                </c:pt>
                <c:pt idx="5944">
                  <c:v>340</c:v>
                </c:pt>
                <c:pt idx="5945">
                  <c:v>340</c:v>
                </c:pt>
                <c:pt idx="5946">
                  <c:v>340</c:v>
                </c:pt>
                <c:pt idx="5947">
                  <c:v>340</c:v>
                </c:pt>
                <c:pt idx="5948">
                  <c:v>340</c:v>
                </c:pt>
                <c:pt idx="5949">
                  <c:v>340</c:v>
                </c:pt>
                <c:pt idx="5950">
                  <c:v>340</c:v>
                </c:pt>
                <c:pt idx="5951">
                  <c:v>340</c:v>
                </c:pt>
                <c:pt idx="5952">
                  <c:v>340</c:v>
                </c:pt>
                <c:pt idx="5953">
                  <c:v>340</c:v>
                </c:pt>
                <c:pt idx="5954">
                  <c:v>340</c:v>
                </c:pt>
                <c:pt idx="5955">
                  <c:v>340</c:v>
                </c:pt>
                <c:pt idx="5956">
                  <c:v>340</c:v>
                </c:pt>
                <c:pt idx="5957">
                  <c:v>340</c:v>
                </c:pt>
                <c:pt idx="5958">
                  <c:v>340</c:v>
                </c:pt>
                <c:pt idx="5959">
                  <c:v>340</c:v>
                </c:pt>
                <c:pt idx="5960">
                  <c:v>340</c:v>
                </c:pt>
                <c:pt idx="5961">
                  <c:v>340</c:v>
                </c:pt>
                <c:pt idx="5962">
                  <c:v>340</c:v>
                </c:pt>
                <c:pt idx="5963">
                  <c:v>340</c:v>
                </c:pt>
                <c:pt idx="5964">
                  <c:v>340</c:v>
                </c:pt>
                <c:pt idx="5965">
                  <c:v>340</c:v>
                </c:pt>
                <c:pt idx="5966">
                  <c:v>340</c:v>
                </c:pt>
                <c:pt idx="5967">
                  <c:v>340</c:v>
                </c:pt>
                <c:pt idx="5968">
                  <c:v>340</c:v>
                </c:pt>
                <c:pt idx="5969">
                  <c:v>340</c:v>
                </c:pt>
                <c:pt idx="5970">
                  <c:v>340</c:v>
                </c:pt>
                <c:pt idx="5971">
                  <c:v>340</c:v>
                </c:pt>
                <c:pt idx="5972">
                  <c:v>340</c:v>
                </c:pt>
                <c:pt idx="5973">
                  <c:v>340</c:v>
                </c:pt>
                <c:pt idx="5974">
                  <c:v>340</c:v>
                </c:pt>
                <c:pt idx="5975">
                  <c:v>340</c:v>
                </c:pt>
                <c:pt idx="5976">
                  <c:v>340</c:v>
                </c:pt>
                <c:pt idx="5977">
                  <c:v>340</c:v>
                </c:pt>
                <c:pt idx="5978">
                  <c:v>340</c:v>
                </c:pt>
                <c:pt idx="5979">
                  <c:v>340</c:v>
                </c:pt>
                <c:pt idx="5980">
                  <c:v>340</c:v>
                </c:pt>
                <c:pt idx="5981">
                  <c:v>340</c:v>
                </c:pt>
                <c:pt idx="5982">
                  <c:v>340</c:v>
                </c:pt>
                <c:pt idx="5983">
                  <c:v>340</c:v>
                </c:pt>
                <c:pt idx="5984">
                  <c:v>340</c:v>
                </c:pt>
                <c:pt idx="5985">
                  <c:v>340</c:v>
                </c:pt>
                <c:pt idx="5986">
                  <c:v>340</c:v>
                </c:pt>
                <c:pt idx="5987">
                  <c:v>340</c:v>
                </c:pt>
                <c:pt idx="5988">
                  <c:v>340</c:v>
                </c:pt>
                <c:pt idx="5989">
                  <c:v>340</c:v>
                </c:pt>
                <c:pt idx="5990">
                  <c:v>340</c:v>
                </c:pt>
                <c:pt idx="5991">
                  <c:v>340</c:v>
                </c:pt>
                <c:pt idx="5992">
                  <c:v>340</c:v>
                </c:pt>
                <c:pt idx="5993">
                  <c:v>340</c:v>
                </c:pt>
                <c:pt idx="5994">
                  <c:v>340</c:v>
                </c:pt>
                <c:pt idx="5995">
                  <c:v>340</c:v>
                </c:pt>
                <c:pt idx="5996">
                  <c:v>340</c:v>
                </c:pt>
                <c:pt idx="5997">
                  <c:v>340</c:v>
                </c:pt>
                <c:pt idx="5998">
                  <c:v>340</c:v>
                </c:pt>
                <c:pt idx="5999">
                  <c:v>340</c:v>
                </c:pt>
                <c:pt idx="6000">
                  <c:v>340</c:v>
                </c:pt>
                <c:pt idx="6001">
                  <c:v>340</c:v>
                </c:pt>
                <c:pt idx="6002">
                  <c:v>340</c:v>
                </c:pt>
                <c:pt idx="6003">
                  <c:v>340</c:v>
                </c:pt>
                <c:pt idx="6004">
                  <c:v>340</c:v>
                </c:pt>
                <c:pt idx="6005">
                  <c:v>340</c:v>
                </c:pt>
                <c:pt idx="6006">
                  <c:v>340</c:v>
                </c:pt>
                <c:pt idx="6007">
                  <c:v>340</c:v>
                </c:pt>
                <c:pt idx="6008">
                  <c:v>340</c:v>
                </c:pt>
                <c:pt idx="6009">
                  <c:v>340</c:v>
                </c:pt>
                <c:pt idx="6010">
                  <c:v>340</c:v>
                </c:pt>
                <c:pt idx="6011">
                  <c:v>340</c:v>
                </c:pt>
                <c:pt idx="6012">
                  <c:v>340</c:v>
                </c:pt>
                <c:pt idx="6013">
                  <c:v>340</c:v>
                </c:pt>
                <c:pt idx="6014">
                  <c:v>340</c:v>
                </c:pt>
                <c:pt idx="6015">
                  <c:v>340</c:v>
                </c:pt>
                <c:pt idx="6016">
                  <c:v>340</c:v>
                </c:pt>
                <c:pt idx="6017">
                  <c:v>340</c:v>
                </c:pt>
                <c:pt idx="6018">
                  <c:v>340</c:v>
                </c:pt>
                <c:pt idx="6019">
                  <c:v>340</c:v>
                </c:pt>
                <c:pt idx="6020">
                  <c:v>340</c:v>
                </c:pt>
                <c:pt idx="6021">
                  <c:v>340</c:v>
                </c:pt>
                <c:pt idx="6022">
                  <c:v>340</c:v>
                </c:pt>
                <c:pt idx="6023">
                  <c:v>340</c:v>
                </c:pt>
                <c:pt idx="6024">
                  <c:v>340</c:v>
                </c:pt>
                <c:pt idx="6025">
                  <c:v>340</c:v>
                </c:pt>
                <c:pt idx="6026">
                  <c:v>340</c:v>
                </c:pt>
                <c:pt idx="6027">
                  <c:v>340</c:v>
                </c:pt>
                <c:pt idx="6028">
                  <c:v>340</c:v>
                </c:pt>
                <c:pt idx="6029">
                  <c:v>340</c:v>
                </c:pt>
                <c:pt idx="6030">
                  <c:v>340</c:v>
                </c:pt>
                <c:pt idx="6031">
                  <c:v>340</c:v>
                </c:pt>
                <c:pt idx="6032">
                  <c:v>340</c:v>
                </c:pt>
                <c:pt idx="6033">
                  <c:v>340</c:v>
                </c:pt>
                <c:pt idx="6034">
                  <c:v>340</c:v>
                </c:pt>
                <c:pt idx="6035">
                  <c:v>340</c:v>
                </c:pt>
                <c:pt idx="6036">
                  <c:v>340</c:v>
                </c:pt>
                <c:pt idx="6037">
                  <c:v>340</c:v>
                </c:pt>
                <c:pt idx="6038">
                  <c:v>340</c:v>
                </c:pt>
                <c:pt idx="6039">
                  <c:v>340</c:v>
                </c:pt>
                <c:pt idx="6040">
                  <c:v>340</c:v>
                </c:pt>
                <c:pt idx="6041">
                  <c:v>340</c:v>
                </c:pt>
                <c:pt idx="6042">
                  <c:v>340</c:v>
                </c:pt>
                <c:pt idx="6043">
                  <c:v>340</c:v>
                </c:pt>
                <c:pt idx="6044">
                  <c:v>340</c:v>
                </c:pt>
                <c:pt idx="6045">
                  <c:v>340</c:v>
                </c:pt>
                <c:pt idx="6046">
                  <c:v>340</c:v>
                </c:pt>
                <c:pt idx="6047">
                  <c:v>340</c:v>
                </c:pt>
                <c:pt idx="6048">
                  <c:v>340</c:v>
                </c:pt>
                <c:pt idx="6049">
                  <c:v>340</c:v>
                </c:pt>
                <c:pt idx="6050">
                  <c:v>340</c:v>
                </c:pt>
                <c:pt idx="6051">
                  <c:v>340</c:v>
                </c:pt>
                <c:pt idx="6052">
                  <c:v>340</c:v>
                </c:pt>
                <c:pt idx="6053">
                  <c:v>340</c:v>
                </c:pt>
                <c:pt idx="6054">
                  <c:v>340</c:v>
                </c:pt>
                <c:pt idx="6055">
                  <c:v>340</c:v>
                </c:pt>
                <c:pt idx="6056">
                  <c:v>340</c:v>
                </c:pt>
                <c:pt idx="6057">
                  <c:v>340</c:v>
                </c:pt>
                <c:pt idx="6058">
                  <c:v>340</c:v>
                </c:pt>
                <c:pt idx="6059">
                  <c:v>340</c:v>
                </c:pt>
                <c:pt idx="6060">
                  <c:v>340</c:v>
                </c:pt>
                <c:pt idx="6061">
                  <c:v>340</c:v>
                </c:pt>
                <c:pt idx="6062">
                  <c:v>340</c:v>
                </c:pt>
                <c:pt idx="6063">
                  <c:v>340</c:v>
                </c:pt>
                <c:pt idx="6064">
                  <c:v>340</c:v>
                </c:pt>
                <c:pt idx="6065">
                  <c:v>340</c:v>
                </c:pt>
                <c:pt idx="6066">
                  <c:v>340</c:v>
                </c:pt>
                <c:pt idx="6067">
                  <c:v>340</c:v>
                </c:pt>
                <c:pt idx="6068">
                  <c:v>340</c:v>
                </c:pt>
                <c:pt idx="6069">
                  <c:v>340</c:v>
                </c:pt>
                <c:pt idx="6070">
                  <c:v>340</c:v>
                </c:pt>
                <c:pt idx="6071">
                  <c:v>340</c:v>
                </c:pt>
                <c:pt idx="6072">
                  <c:v>340</c:v>
                </c:pt>
                <c:pt idx="6073">
                  <c:v>340</c:v>
                </c:pt>
                <c:pt idx="6074">
                  <c:v>340</c:v>
                </c:pt>
                <c:pt idx="6075">
                  <c:v>340</c:v>
                </c:pt>
                <c:pt idx="6076">
                  <c:v>340</c:v>
                </c:pt>
                <c:pt idx="6077">
                  <c:v>340</c:v>
                </c:pt>
                <c:pt idx="6078">
                  <c:v>340</c:v>
                </c:pt>
                <c:pt idx="6079">
                  <c:v>340</c:v>
                </c:pt>
                <c:pt idx="6080">
                  <c:v>340</c:v>
                </c:pt>
                <c:pt idx="6081">
                  <c:v>340</c:v>
                </c:pt>
                <c:pt idx="6082">
                  <c:v>340</c:v>
                </c:pt>
                <c:pt idx="6083">
                  <c:v>340</c:v>
                </c:pt>
                <c:pt idx="6084">
                  <c:v>340</c:v>
                </c:pt>
                <c:pt idx="6085">
                  <c:v>340</c:v>
                </c:pt>
                <c:pt idx="6086">
                  <c:v>340</c:v>
                </c:pt>
                <c:pt idx="6087">
                  <c:v>340</c:v>
                </c:pt>
                <c:pt idx="6088">
                  <c:v>340</c:v>
                </c:pt>
                <c:pt idx="6089">
                  <c:v>340</c:v>
                </c:pt>
                <c:pt idx="6090">
                  <c:v>340</c:v>
                </c:pt>
                <c:pt idx="6091">
                  <c:v>340</c:v>
                </c:pt>
                <c:pt idx="6092">
                  <c:v>340</c:v>
                </c:pt>
                <c:pt idx="6093">
                  <c:v>340</c:v>
                </c:pt>
                <c:pt idx="6094">
                  <c:v>340</c:v>
                </c:pt>
                <c:pt idx="6095">
                  <c:v>340</c:v>
                </c:pt>
                <c:pt idx="6096">
                  <c:v>340</c:v>
                </c:pt>
                <c:pt idx="6097">
                  <c:v>340</c:v>
                </c:pt>
                <c:pt idx="6098">
                  <c:v>340</c:v>
                </c:pt>
                <c:pt idx="6099">
                  <c:v>340</c:v>
                </c:pt>
                <c:pt idx="6100">
                  <c:v>340</c:v>
                </c:pt>
                <c:pt idx="6101">
                  <c:v>340</c:v>
                </c:pt>
                <c:pt idx="6102">
                  <c:v>340</c:v>
                </c:pt>
                <c:pt idx="6103">
                  <c:v>340</c:v>
                </c:pt>
                <c:pt idx="6104">
                  <c:v>340</c:v>
                </c:pt>
                <c:pt idx="6105">
                  <c:v>340</c:v>
                </c:pt>
                <c:pt idx="6106">
                  <c:v>340</c:v>
                </c:pt>
                <c:pt idx="6107">
                  <c:v>340</c:v>
                </c:pt>
                <c:pt idx="6108">
                  <c:v>340</c:v>
                </c:pt>
                <c:pt idx="6109">
                  <c:v>340</c:v>
                </c:pt>
                <c:pt idx="6110">
                  <c:v>340</c:v>
                </c:pt>
                <c:pt idx="6111">
                  <c:v>340</c:v>
                </c:pt>
                <c:pt idx="6112">
                  <c:v>340</c:v>
                </c:pt>
                <c:pt idx="6113">
                  <c:v>340</c:v>
                </c:pt>
                <c:pt idx="6114">
                  <c:v>340</c:v>
                </c:pt>
                <c:pt idx="6115">
                  <c:v>340</c:v>
                </c:pt>
                <c:pt idx="6116">
                  <c:v>340</c:v>
                </c:pt>
                <c:pt idx="6117">
                  <c:v>340</c:v>
                </c:pt>
                <c:pt idx="6118">
                  <c:v>340</c:v>
                </c:pt>
                <c:pt idx="6119">
                  <c:v>340</c:v>
                </c:pt>
                <c:pt idx="6120">
                  <c:v>340</c:v>
                </c:pt>
                <c:pt idx="6121">
                  <c:v>340</c:v>
                </c:pt>
                <c:pt idx="6122">
                  <c:v>340</c:v>
                </c:pt>
                <c:pt idx="6123">
                  <c:v>340</c:v>
                </c:pt>
                <c:pt idx="6124">
                  <c:v>340</c:v>
                </c:pt>
                <c:pt idx="6125">
                  <c:v>340</c:v>
                </c:pt>
                <c:pt idx="6126">
                  <c:v>340</c:v>
                </c:pt>
                <c:pt idx="6127">
                  <c:v>340</c:v>
                </c:pt>
                <c:pt idx="6128">
                  <c:v>340</c:v>
                </c:pt>
                <c:pt idx="6129">
                  <c:v>340</c:v>
                </c:pt>
                <c:pt idx="6130">
                  <c:v>340</c:v>
                </c:pt>
                <c:pt idx="6131">
                  <c:v>340</c:v>
                </c:pt>
                <c:pt idx="6132">
                  <c:v>340</c:v>
                </c:pt>
                <c:pt idx="6133">
                  <c:v>340</c:v>
                </c:pt>
                <c:pt idx="6134">
                  <c:v>340</c:v>
                </c:pt>
                <c:pt idx="6135">
                  <c:v>340</c:v>
                </c:pt>
                <c:pt idx="6136">
                  <c:v>340</c:v>
                </c:pt>
                <c:pt idx="6137">
                  <c:v>340</c:v>
                </c:pt>
                <c:pt idx="6138">
                  <c:v>340</c:v>
                </c:pt>
                <c:pt idx="6139">
                  <c:v>340</c:v>
                </c:pt>
                <c:pt idx="6140">
                  <c:v>340</c:v>
                </c:pt>
                <c:pt idx="6141">
                  <c:v>340</c:v>
                </c:pt>
                <c:pt idx="6142">
                  <c:v>340</c:v>
                </c:pt>
                <c:pt idx="6143">
                  <c:v>340</c:v>
                </c:pt>
                <c:pt idx="6144">
                  <c:v>340</c:v>
                </c:pt>
                <c:pt idx="6145">
                  <c:v>340</c:v>
                </c:pt>
                <c:pt idx="6146">
                  <c:v>340</c:v>
                </c:pt>
                <c:pt idx="6147">
                  <c:v>340</c:v>
                </c:pt>
                <c:pt idx="6148">
                  <c:v>340</c:v>
                </c:pt>
                <c:pt idx="6149">
                  <c:v>340</c:v>
                </c:pt>
                <c:pt idx="6150">
                  <c:v>340</c:v>
                </c:pt>
                <c:pt idx="6151">
                  <c:v>340</c:v>
                </c:pt>
                <c:pt idx="6152">
                  <c:v>340</c:v>
                </c:pt>
                <c:pt idx="6153">
                  <c:v>340</c:v>
                </c:pt>
                <c:pt idx="6154">
                  <c:v>340</c:v>
                </c:pt>
                <c:pt idx="6155">
                  <c:v>340</c:v>
                </c:pt>
                <c:pt idx="6156">
                  <c:v>340</c:v>
                </c:pt>
                <c:pt idx="6157">
                  <c:v>340</c:v>
                </c:pt>
                <c:pt idx="6158">
                  <c:v>340</c:v>
                </c:pt>
                <c:pt idx="6159">
                  <c:v>340</c:v>
                </c:pt>
                <c:pt idx="6160">
                  <c:v>340</c:v>
                </c:pt>
                <c:pt idx="6161">
                  <c:v>340</c:v>
                </c:pt>
                <c:pt idx="6162">
                  <c:v>340</c:v>
                </c:pt>
                <c:pt idx="6163">
                  <c:v>340</c:v>
                </c:pt>
                <c:pt idx="6164">
                  <c:v>340</c:v>
                </c:pt>
                <c:pt idx="6165">
                  <c:v>340</c:v>
                </c:pt>
                <c:pt idx="6166">
                  <c:v>340</c:v>
                </c:pt>
                <c:pt idx="6167">
                  <c:v>340</c:v>
                </c:pt>
                <c:pt idx="6168">
                  <c:v>340</c:v>
                </c:pt>
                <c:pt idx="6169">
                  <c:v>340</c:v>
                </c:pt>
                <c:pt idx="6170">
                  <c:v>340</c:v>
                </c:pt>
                <c:pt idx="6171">
                  <c:v>340</c:v>
                </c:pt>
                <c:pt idx="6172">
                  <c:v>340</c:v>
                </c:pt>
                <c:pt idx="6173">
                  <c:v>340</c:v>
                </c:pt>
                <c:pt idx="6174">
                  <c:v>340</c:v>
                </c:pt>
                <c:pt idx="6175">
                  <c:v>340</c:v>
                </c:pt>
                <c:pt idx="6176">
                  <c:v>340</c:v>
                </c:pt>
                <c:pt idx="6177">
                  <c:v>340</c:v>
                </c:pt>
                <c:pt idx="6178">
                  <c:v>340</c:v>
                </c:pt>
                <c:pt idx="6179">
                  <c:v>340</c:v>
                </c:pt>
                <c:pt idx="6180">
                  <c:v>340</c:v>
                </c:pt>
                <c:pt idx="6181">
                  <c:v>340</c:v>
                </c:pt>
                <c:pt idx="6182">
                  <c:v>340</c:v>
                </c:pt>
                <c:pt idx="6183">
                  <c:v>340</c:v>
                </c:pt>
                <c:pt idx="6184">
                  <c:v>340</c:v>
                </c:pt>
                <c:pt idx="6185">
                  <c:v>340</c:v>
                </c:pt>
                <c:pt idx="6186">
                  <c:v>340</c:v>
                </c:pt>
                <c:pt idx="6187">
                  <c:v>340</c:v>
                </c:pt>
                <c:pt idx="6188">
                  <c:v>340</c:v>
                </c:pt>
                <c:pt idx="6189">
                  <c:v>340</c:v>
                </c:pt>
                <c:pt idx="6190">
                  <c:v>340</c:v>
                </c:pt>
                <c:pt idx="6191">
                  <c:v>340</c:v>
                </c:pt>
                <c:pt idx="6192">
                  <c:v>340</c:v>
                </c:pt>
                <c:pt idx="6193">
                  <c:v>340</c:v>
                </c:pt>
                <c:pt idx="6194">
                  <c:v>340</c:v>
                </c:pt>
                <c:pt idx="6195">
                  <c:v>340</c:v>
                </c:pt>
                <c:pt idx="6196">
                  <c:v>340</c:v>
                </c:pt>
                <c:pt idx="6197">
                  <c:v>340</c:v>
                </c:pt>
                <c:pt idx="6198">
                  <c:v>340</c:v>
                </c:pt>
                <c:pt idx="6199">
                  <c:v>340</c:v>
                </c:pt>
                <c:pt idx="6200">
                  <c:v>340</c:v>
                </c:pt>
                <c:pt idx="6201">
                  <c:v>340</c:v>
                </c:pt>
                <c:pt idx="6202">
                  <c:v>340</c:v>
                </c:pt>
                <c:pt idx="6203">
                  <c:v>340</c:v>
                </c:pt>
                <c:pt idx="6204">
                  <c:v>340</c:v>
                </c:pt>
                <c:pt idx="6205">
                  <c:v>340</c:v>
                </c:pt>
                <c:pt idx="6206">
                  <c:v>340</c:v>
                </c:pt>
                <c:pt idx="6207">
                  <c:v>340</c:v>
                </c:pt>
                <c:pt idx="6208">
                  <c:v>340</c:v>
                </c:pt>
                <c:pt idx="6209">
                  <c:v>340</c:v>
                </c:pt>
                <c:pt idx="6210">
                  <c:v>340</c:v>
                </c:pt>
                <c:pt idx="6211">
                  <c:v>340</c:v>
                </c:pt>
                <c:pt idx="6212">
                  <c:v>340</c:v>
                </c:pt>
                <c:pt idx="6213">
                  <c:v>340</c:v>
                </c:pt>
                <c:pt idx="6214">
                  <c:v>340</c:v>
                </c:pt>
                <c:pt idx="6215">
                  <c:v>340</c:v>
                </c:pt>
                <c:pt idx="6216">
                  <c:v>340</c:v>
                </c:pt>
                <c:pt idx="6217">
                  <c:v>340</c:v>
                </c:pt>
                <c:pt idx="6218">
                  <c:v>340</c:v>
                </c:pt>
                <c:pt idx="6219">
                  <c:v>340</c:v>
                </c:pt>
                <c:pt idx="6220">
                  <c:v>340</c:v>
                </c:pt>
                <c:pt idx="6221">
                  <c:v>340</c:v>
                </c:pt>
                <c:pt idx="6222">
                  <c:v>340</c:v>
                </c:pt>
                <c:pt idx="6223">
                  <c:v>340</c:v>
                </c:pt>
                <c:pt idx="6224">
                  <c:v>340</c:v>
                </c:pt>
                <c:pt idx="6225">
                  <c:v>340</c:v>
                </c:pt>
                <c:pt idx="6226">
                  <c:v>340</c:v>
                </c:pt>
                <c:pt idx="6227">
                  <c:v>340</c:v>
                </c:pt>
                <c:pt idx="6228">
                  <c:v>340</c:v>
                </c:pt>
                <c:pt idx="6229">
                  <c:v>340</c:v>
                </c:pt>
                <c:pt idx="6230">
                  <c:v>340</c:v>
                </c:pt>
                <c:pt idx="6231">
                  <c:v>340</c:v>
                </c:pt>
                <c:pt idx="6232">
                  <c:v>340</c:v>
                </c:pt>
                <c:pt idx="6233">
                  <c:v>340</c:v>
                </c:pt>
                <c:pt idx="6234">
                  <c:v>340</c:v>
                </c:pt>
                <c:pt idx="6235">
                  <c:v>340</c:v>
                </c:pt>
                <c:pt idx="6236">
                  <c:v>340</c:v>
                </c:pt>
                <c:pt idx="6237">
                  <c:v>340</c:v>
                </c:pt>
                <c:pt idx="6238">
                  <c:v>340</c:v>
                </c:pt>
                <c:pt idx="6239">
                  <c:v>340</c:v>
                </c:pt>
                <c:pt idx="6240">
                  <c:v>340</c:v>
                </c:pt>
                <c:pt idx="6241">
                  <c:v>340</c:v>
                </c:pt>
                <c:pt idx="6242">
                  <c:v>340</c:v>
                </c:pt>
                <c:pt idx="6243">
                  <c:v>340</c:v>
                </c:pt>
                <c:pt idx="6244">
                  <c:v>340</c:v>
                </c:pt>
                <c:pt idx="6245">
                  <c:v>340</c:v>
                </c:pt>
                <c:pt idx="6246">
                  <c:v>340</c:v>
                </c:pt>
                <c:pt idx="6247">
                  <c:v>340</c:v>
                </c:pt>
                <c:pt idx="6248">
                  <c:v>340</c:v>
                </c:pt>
                <c:pt idx="6249">
                  <c:v>340</c:v>
                </c:pt>
                <c:pt idx="6250">
                  <c:v>340</c:v>
                </c:pt>
                <c:pt idx="6251">
                  <c:v>340</c:v>
                </c:pt>
                <c:pt idx="6252">
                  <c:v>340</c:v>
                </c:pt>
                <c:pt idx="6253">
                  <c:v>340</c:v>
                </c:pt>
                <c:pt idx="6254">
                  <c:v>340</c:v>
                </c:pt>
                <c:pt idx="6255">
                  <c:v>340</c:v>
                </c:pt>
                <c:pt idx="6256">
                  <c:v>340</c:v>
                </c:pt>
                <c:pt idx="6257">
                  <c:v>340</c:v>
                </c:pt>
                <c:pt idx="6258">
                  <c:v>340</c:v>
                </c:pt>
                <c:pt idx="6259">
                  <c:v>340</c:v>
                </c:pt>
                <c:pt idx="6260">
                  <c:v>340</c:v>
                </c:pt>
                <c:pt idx="6261">
                  <c:v>340</c:v>
                </c:pt>
                <c:pt idx="6262">
                  <c:v>340</c:v>
                </c:pt>
                <c:pt idx="6263">
                  <c:v>340</c:v>
                </c:pt>
                <c:pt idx="6264">
                  <c:v>340</c:v>
                </c:pt>
                <c:pt idx="6265">
                  <c:v>340</c:v>
                </c:pt>
                <c:pt idx="6266">
                  <c:v>340</c:v>
                </c:pt>
                <c:pt idx="6267">
                  <c:v>340</c:v>
                </c:pt>
                <c:pt idx="6268">
                  <c:v>340</c:v>
                </c:pt>
                <c:pt idx="6269">
                  <c:v>340</c:v>
                </c:pt>
                <c:pt idx="6270">
                  <c:v>340</c:v>
                </c:pt>
                <c:pt idx="6271">
                  <c:v>340</c:v>
                </c:pt>
                <c:pt idx="6272">
                  <c:v>340</c:v>
                </c:pt>
                <c:pt idx="6273">
                  <c:v>340</c:v>
                </c:pt>
                <c:pt idx="6274">
                  <c:v>340</c:v>
                </c:pt>
                <c:pt idx="6275">
                  <c:v>340</c:v>
                </c:pt>
                <c:pt idx="6276">
                  <c:v>340</c:v>
                </c:pt>
                <c:pt idx="6277">
                  <c:v>340</c:v>
                </c:pt>
                <c:pt idx="6278">
                  <c:v>340</c:v>
                </c:pt>
                <c:pt idx="6279">
                  <c:v>340</c:v>
                </c:pt>
                <c:pt idx="6280">
                  <c:v>340</c:v>
                </c:pt>
                <c:pt idx="6281">
                  <c:v>340</c:v>
                </c:pt>
                <c:pt idx="6282">
                  <c:v>340</c:v>
                </c:pt>
                <c:pt idx="6283">
                  <c:v>340</c:v>
                </c:pt>
                <c:pt idx="6284">
                  <c:v>340</c:v>
                </c:pt>
                <c:pt idx="6285">
                  <c:v>340</c:v>
                </c:pt>
                <c:pt idx="6286">
                  <c:v>340</c:v>
                </c:pt>
                <c:pt idx="6287">
                  <c:v>340</c:v>
                </c:pt>
                <c:pt idx="6288">
                  <c:v>340</c:v>
                </c:pt>
                <c:pt idx="6289">
                  <c:v>340</c:v>
                </c:pt>
                <c:pt idx="6290">
                  <c:v>340</c:v>
                </c:pt>
                <c:pt idx="6291">
                  <c:v>340</c:v>
                </c:pt>
                <c:pt idx="6292">
                  <c:v>340</c:v>
                </c:pt>
                <c:pt idx="6293">
                  <c:v>340</c:v>
                </c:pt>
                <c:pt idx="6294">
                  <c:v>340</c:v>
                </c:pt>
                <c:pt idx="6295">
                  <c:v>340</c:v>
                </c:pt>
                <c:pt idx="6296">
                  <c:v>340</c:v>
                </c:pt>
                <c:pt idx="6297">
                  <c:v>340</c:v>
                </c:pt>
                <c:pt idx="6298">
                  <c:v>340</c:v>
                </c:pt>
                <c:pt idx="6299">
                  <c:v>340</c:v>
                </c:pt>
                <c:pt idx="6300">
                  <c:v>340</c:v>
                </c:pt>
                <c:pt idx="6301">
                  <c:v>340</c:v>
                </c:pt>
                <c:pt idx="6302">
                  <c:v>340</c:v>
                </c:pt>
                <c:pt idx="6303">
                  <c:v>340</c:v>
                </c:pt>
                <c:pt idx="6304">
                  <c:v>340</c:v>
                </c:pt>
                <c:pt idx="6305">
                  <c:v>340</c:v>
                </c:pt>
                <c:pt idx="6306">
                  <c:v>340</c:v>
                </c:pt>
                <c:pt idx="6307">
                  <c:v>340</c:v>
                </c:pt>
                <c:pt idx="6308">
                  <c:v>340</c:v>
                </c:pt>
                <c:pt idx="6309">
                  <c:v>340</c:v>
                </c:pt>
                <c:pt idx="6310">
                  <c:v>340</c:v>
                </c:pt>
                <c:pt idx="6311">
                  <c:v>340</c:v>
                </c:pt>
                <c:pt idx="6312">
                  <c:v>340</c:v>
                </c:pt>
                <c:pt idx="6313">
                  <c:v>340</c:v>
                </c:pt>
                <c:pt idx="6314">
                  <c:v>340</c:v>
                </c:pt>
                <c:pt idx="6315">
                  <c:v>340</c:v>
                </c:pt>
                <c:pt idx="6316">
                  <c:v>340</c:v>
                </c:pt>
                <c:pt idx="6317">
                  <c:v>340</c:v>
                </c:pt>
                <c:pt idx="6318">
                  <c:v>340</c:v>
                </c:pt>
                <c:pt idx="6319">
                  <c:v>340</c:v>
                </c:pt>
                <c:pt idx="6320">
                  <c:v>340</c:v>
                </c:pt>
                <c:pt idx="6321">
                  <c:v>340</c:v>
                </c:pt>
                <c:pt idx="6322">
                  <c:v>340</c:v>
                </c:pt>
                <c:pt idx="6323">
                  <c:v>340</c:v>
                </c:pt>
                <c:pt idx="6324">
                  <c:v>340</c:v>
                </c:pt>
                <c:pt idx="6325">
                  <c:v>340</c:v>
                </c:pt>
                <c:pt idx="6326">
                  <c:v>340</c:v>
                </c:pt>
                <c:pt idx="6327">
                  <c:v>340</c:v>
                </c:pt>
                <c:pt idx="6328">
                  <c:v>340</c:v>
                </c:pt>
                <c:pt idx="6329">
                  <c:v>340</c:v>
                </c:pt>
                <c:pt idx="6330">
                  <c:v>340</c:v>
                </c:pt>
                <c:pt idx="6331">
                  <c:v>340</c:v>
                </c:pt>
                <c:pt idx="6332">
                  <c:v>340</c:v>
                </c:pt>
                <c:pt idx="6333">
                  <c:v>340</c:v>
                </c:pt>
                <c:pt idx="6334">
                  <c:v>340</c:v>
                </c:pt>
                <c:pt idx="6335">
                  <c:v>340</c:v>
                </c:pt>
                <c:pt idx="6336">
                  <c:v>340</c:v>
                </c:pt>
                <c:pt idx="6337">
                  <c:v>340</c:v>
                </c:pt>
                <c:pt idx="6338">
                  <c:v>340</c:v>
                </c:pt>
                <c:pt idx="6339">
                  <c:v>340</c:v>
                </c:pt>
                <c:pt idx="6340">
                  <c:v>340</c:v>
                </c:pt>
                <c:pt idx="6341">
                  <c:v>340</c:v>
                </c:pt>
                <c:pt idx="6342">
                  <c:v>340</c:v>
                </c:pt>
                <c:pt idx="6343">
                  <c:v>340</c:v>
                </c:pt>
                <c:pt idx="6344">
                  <c:v>340</c:v>
                </c:pt>
                <c:pt idx="6345">
                  <c:v>340</c:v>
                </c:pt>
                <c:pt idx="6346">
                  <c:v>340</c:v>
                </c:pt>
                <c:pt idx="6347">
                  <c:v>340</c:v>
                </c:pt>
                <c:pt idx="6348">
                  <c:v>340</c:v>
                </c:pt>
                <c:pt idx="6349">
                  <c:v>340</c:v>
                </c:pt>
                <c:pt idx="6350">
                  <c:v>340</c:v>
                </c:pt>
                <c:pt idx="6351">
                  <c:v>340</c:v>
                </c:pt>
                <c:pt idx="6352">
                  <c:v>340</c:v>
                </c:pt>
                <c:pt idx="6353">
                  <c:v>340</c:v>
                </c:pt>
                <c:pt idx="6354">
                  <c:v>340</c:v>
                </c:pt>
                <c:pt idx="6355">
                  <c:v>340</c:v>
                </c:pt>
                <c:pt idx="6356">
                  <c:v>340</c:v>
                </c:pt>
                <c:pt idx="6357">
                  <c:v>340</c:v>
                </c:pt>
                <c:pt idx="6358">
                  <c:v>340</c:v>
                </c:pt>
                <c:pt idx="6359">
                  <c:v>340</c:v>
                </c:pt>
                <c:pt idx="6360">
                  <c:v>340</c:v>
                </c:pt>
                <c:pt idx="6361">
                  <c:v>340</c:v>
                </c:pt>
                <c:pt idx="6362">
                  <c:v>340</c:v>
                </c:pt>
                <c:pt idx="6363">
                  <c:v>340</c:v>
                </c:pt>
                <c:pt idx="6364">
                  <c:v>340</c:v>
                </c:pt>
                <c:pt idx="6365">
                  <c:v>340</c:v>
                </c:pt>
                <c:pt idx="6366">
                  <c:v>340</c:v>
                </c:pt>
                <c:pt idx="6367">
                  <c:v>340</c:v>
                </c:pt>
                <c:pt idx="6368">
                  <c:v>340</c:v>
                </c:pt>
                <c:pt idx="6369">
                  <c:v>340</c:v>
                </c:pt>
                <c:pt idx="6370">
                  <c:v>340</c:v>
                </c:pt>
                <c:pt idx="6371">
                  <c:v>340</c:v>
                </c:pt>
                <c:pt idx="6372">
                  <c:v>340</c:v>
                </c:pt>
                <c:pt idx="6373">
                  <c:v>340</c:v>
                </c:pt>
                <c:pt idx="6374">
                  <c:v>340</c:v>
                </c:pt>
                <c:pt idx="6375">
                  <c:v>340</c:v>
                </c:pt>
                <c:pt idx="6376">
                  <c:v>340</c:v>
                </c:pt>
                <c:pt idx="6377">
                  <c:v>340</c:v>
                </c:pt>
                <c:pt idx="6378">
                  <c:v>340</c:v>
                </c:pt>
                <c:pt idx="6379">
                  <c:v>340</c:v>
                </c:pt>
                <c:pt idx="6380">
                  <c:v>340</c:v>
                </c:pt>
                <c:pt idx="6381">
                  <c:v>340</c:v>
                </c:pt>
                <c:pt idx="6382">
                  <c:v>340</c:v>
                </c:pt>
                <c:pt idx="6383">
                  <c:v>340</c:v>
                </c:pt>
                <c:pt idx="6384">
                  <c:v>340</c:v>
                </c:pt>
                <c:pt idx="6385">
                  <c:v>340</c:v>
                </c:pt>
                <c:pt idx="6386">
                  <c:v>340</c:v>
                </c:pt>
                <c:pt idx="6387">
                  <c:v>340</c:v>
                </c:pt>
                <c:pt idx="6388">
                  <c:v>340</c:v>
                </c:pt>
                <c:pt idx="6389">
                  <c:v>340</c:v>
                </c:pt>
                <c:pt idx="6390">
                  <c:v>340</c:v>
                </c:pt>
                <c:pt idx="6391">
                  <c:v>340</c:v>
                </c:pt>
                <c:pt idx="6392">
                  <c:v>340</c:v>
                </c:pt>
                <c:pt idx="6393">
                  <c:v>340</c:v>
                </c:pt>
                <c:pt idx="6394">
                  <c:v>340</c:v>
                </c:pt>
                <c:pt idx="6395">
                  <c:v>340</c:v>
                </c:pt>
                <c:pt idx="6396">
                  <c:v>340</c:v>
                </c:pt>
                <c:pt idx="6397">
                  <c:v>340</c:v>
                </c:pt>
                <c:pt idx="6398">
                  <c:v>340</c:v>
                </c:pt>
                <c:pt idx="6399">
                  <c:v>340</c:v>
                </c:pt>
                <c:pt idx="6400">
                  <c:v>340</c:v>
                </c:pt>
                <c:pt idx="6401">
                  <c:v>340</c:v>
                </c:pt>
                <c:pt idx="6402">
                  <c:v>340</c:v>
                </c:pt>
                <c:pt idx="6403">
                  <c:v>340</c:v>
                </c:pt>
                <c:pt idx="6404">
                  <c:v>340</c:v>
                </c:pt>
                <c:pt idx="6405">
                  <c:v>340</c:v>
                </c:pt>
                <c:pt idx="6406">
                  <c:v>340</c:v>
                </c:pt>
                <c:pt idx="6407">
                  <c:v>340</c:v>
                </c:pt>
                <c:pt idx="6408">
                  <c:v>340</c:v>
                </c:pt>
                <c:pt idx="6409">
                  <c:v>340</c:v>
                </c:pt>
                <c:pt idx="6410">
                  <c:v>340</c:v>
                </c:pt>
                <c:pt idx="6411">
                  <c:v>340</c:v>
                </c:pt>
                <c:pt idx="6412">
                  <c:v>340</c:v>
                </c:pt>
                <c:pt idx="6413">
                  <c:v>340</c:v>
                </c:pt>
                <c:pt idx="6414">
                  <c:v>340</c:v>
                </c:pt>
                <c:pt idx="6415">
                  <c:v>340</c:v>
                </c:pt>
                <c:pt idx="6416">
                  <c:v>340</c:v>
                </c:pt>
                <c:pt idx="6417">
                  <c:v>340</c:v>
                </c:pt>
                <c:pt idx="6418">
                  <c:v>340</c:v>
                </c:pt>
                <c:pt idx="6419">
                  <c:v>340</c:v>
                </c:pt>
                <c:pt idx="6420">
                  <c:v>340</c:v>
                </c:pt>
                <c:pt idx="6421">
                  <c:v>340</c:v>
                </c:pt>
                <c:pt idx="6422">
                  <c:v>340</c:v>
                </c:pt>
                <c:pt idx="6423">
                  <c:v>340</c:v>
                </c:pt>
                <c:pt idx="6424">
                  <c:v>340</c:v>
                </c:pt>
                <c:pt idx="6425">
                  <c:v>340</c:v>
                </c:pt>
                <c:pt idx="6426">
                  <c:v>340</c:v>
                </c:pt>
                <c:pt idx="6427">
                  <c:v>340</c:v>
                </c:pt>
                <c:pt idx="6428">
                  <c:v>340</c:v>
                </c:pt>
                <c:pt idx="6429">
                  <c:v>340</c:v>
                </c:pt>
                <c:pt idx="6430">
                  <c:v>340</c:v>
                </c:pt>
                <c:pt idx="6431">
                  <c:v>340</c:v>
                </c:pt>
                <c:pt idx="6432">
                  <c:v>340</c:v>
                </c:pt>
                <c:pt idx="6433">
                  <c:v>340</c:v>
                </c:pt>
                <c:pt idx="6434">
                  <c:v>340</c:v>
                </c:pt>
                <c:pt idx="6435">
                  <c:v>340</c:v>
                </c:pt>
                <c:pt idx="6436">
                  <c:v>340</c:v>
                </c:pt>
                <c:pt idx="6437">
                  <c:v>340</c:v>
                </c:pt>
                <c:pt idx="6438">
                  <c:v>340</c:v>
                </c:pt>
                <c:pt idx="6439">
                  <c:v>340</c:v>
                </c:pt>
                <c:pt idx="6440">
                  <c:v>340</c:v>
                </c:pt>
                <c:pt idx="6441">
                  <c:v>340</c:v>
                </c:pt>
                <c:pt idx="6442">
                  <c:v>340</c:v>
                </c:pt>
                <c:pt idx="6443">
                  <c:v>340</c:v>
                </c:pt>
                <c:pt idx="6444">
                  <c:v>340</c:v>
                </c:pt>
                <c:pt idx="6445">
                  <c:v>340</c:v>
                </c:pt>
                <c:pt idx="6446">
                  <c:v>340</c:v>
                </c:pt>
                <c:pt idx="6447">
                  <c:v>340</c:v>
                </c:pt>
                <c:pt idx="6448">
                  <c:v>340</c:v>
                </c:pt>
                <c:pt idx="6449">
                  <c:v>340</c:v>
                </c:pt>
                <c:pt idx="6450">
                  <c:v>340</c:v>
                </c:pt>
                <c:pt idx="6451">
                  <c:v>340</c:v>
                </c:pt>
                <c:pt idx="6452">
                  <c:v>340</c:v>
                </c:pt>
                <c:pt idx="6453">
                  <c:v>340</c:v>
                </c:pt>
                <c:pt idx="6454">
                  <c:v>340</c:v>
                </c:pt>
                <c:pt idx="6455">
                  <c:v>340</c:v>
                </c:pt>
                <c:pt idx="6456">
                  <c:v>340</c:v>
                </c:pt>
                <c:pt idx="6457">
                  <c:v>340</c:v>
                </c:pt>
                <c:pt idx="6458">
                  <c:v>340</c:v>
                </c:pt>
                <c:pt idx="6459">
                  <c:v>340</c:v>
                </c:pt>
                <c:pt idx="6460">
                  <c:v>340</c:v>
                </c:pt>
                <c:pt idx="6461">
                  <c:v>340</c:v>
                </c:pt>
                <c:pt idx="6462">
                  <c:v>340</c:v>
                </c:pt>
                <c:pt idx="6463">
                  <c:v>340</c:v>
                </c:pt>
                <c:pt idx="6464">
                  <c:v>340</c:v>
                </c:pt>
                <c:pt idx="6465">
                  <c:v>340</c:v>
                </c:pt>
                <c:pt idx="6466">
                  <c:v>340</c:v>
                </c:pt>
                <c:pt idx="6467">
                  <c:v>340</c:v>
                </c:pt>
                <c:pt idx="6468">
                  <c:v>340</c:v>
                </c:pt>
                <c:pt idx="6469">
                  <c:v>340</c:v>
                </c:pt>
                <c:pt idx="6470">
                  <c:v>340</c:v>
                </c:pt>
                <c:pt idx="6471">
                  <c:v>340</c:v>
                </c:pt>
                <c:pt idx="6472">
                  <c:v>340</c:v>
                </c:pt>
                <c:pt idx="6473">
                  <c:v>340</c:v>
                </c:pt>
                <c:pt idx="6474">
                  <c:v>340</c:v>
                </c:pt>
                <c:pt idx="6475">
                  <c:v>340</c:v>
                </c:pt>
                <c:pt idx="6476">
                  <c:v>340</c:v>
                </c:pt>
                <c:pt idx="6477">
                  <c:v>340</c:v>
                </c:pt>
                <c:pt idx="6478">
                  <c:v>340</c:v>
                </c:pt>
                <c:pt idx="6479">
                  <c:v>340</c:v>
                </c:pt>
                <c:pt idx="6480">
                  <c:v>340</c:v>
                </c:pt>
                <c:pt idx="6481">
                  <c:v>340</c:v>
                </c:pt>
                <c:pt idx="6482">
                  <c:v>340</c:v>
                </c:pt>
                <c:pt idx="6483">
                  <c:v>340</c:v>
                </c:pt>
                <c:pt idx="6484">
                  <c:v>340</c:v>
                </c:pt>
                <c:pt idx="6485">
                  <c:v>340</c:v>
                </c:pt>
                <c:pt idx="6486">
                  <c:v>340</c:v>
                </c:pt>
                <c:pt idx="6487">
                  <c:v>340</c:v>
                </c:pt>
                <c:pt idx="6488">
                  <c:v>340</c:v>
                </c:pt>
                <c:pt idx="6489">
                  <c:v>340</c:v>
                </c:pt>
                <c:pt idx="6490">
                  <c:v>340</c:v>
                </c:pt>
                <c:pt idx="6491">
                  <c:v>340</c:v>
                </c:pt>
                <c:pt idx="6492">
                  <c:v>340</c:v>
                </c:pt>
                <c:pt idx="6493">
                  <c:v>340</c:v>
                </c:pt>
                <c:pt idx="6494">
                  <c:v>340</c:v>
                </c:pt>
                <c:pt idx="6495">
                  <c:v>340</c:v>
                </c:pt>
                <c:pt idx="6496">
                  <c:v>340</c:v>
                </c:pt>
                <c:pt idx="6497">
                  <c:v>340</c:v>
                </c:pt>
                <c:pt idx="6498">
                  <c:v>340</c:v>
                </c:pt>
                <c:pt idx="6499">
                  <c:v>340</c:v>
                </c:pt>
                <c:pt idx="6500">
                  <c:v>340</c:v>
                </c:pt>
                <c:pt idx="6501">
                  <c:v>340</c:v>
                </c:pt>
                <c:pt idx="6502">
                  <c:v>340</c:v>
                </c:pt>
                <c:pt idx="6503">
                  <c:v>340</c:v>
                </c:pt>
                <c:pt idx="6504">
                  <c:v>340</c:v>
                </c:pt>
                <c:pt idx="6505">
                  <c:v>340</c:v>
                </c:pt>
                <c:pt idx="6506">
                  <c:v>340</c:v>
                </c:pt>
                <c:pt idx="6507">
                  <c:v>340</c:v>
                </c:pt>
                <c:pt idx="6508">
                  <c:v>340</c:v>
                </c:pt>
                <c:pt idx="6509">
                  <c:v>340</c:v>
                </c:pt>
                <c:pt idx="6510">
                  <c:v>340</c:v>
                </c:pt>
                <c:pt idx="6511">
                  <c:v>340</c:v>
                </c:pt>
                <c:pt idx="6512">
                  <c:v>340</c:v>
                </c:pt>
                <c:pt idx="6513">
                  <c:v>340</c:v>
                </c:pt>
                <c:pt idx="6514">
                  <c:v>340</c:v>
                </c:pt>
                <c:pt idx="6515">
                  <c:v>340</c:v>
                </c:pt>
                <c:pt idx="6516">
                  <c:v>340</c:v>
                </c:pt>
                <c:pt idx="6517">
                  <c:v>340</c:v>
                </c:pt>
                <c:pt idx="6518">
                  <c:v>340</c:v>
                </c:pt>
                <c:pt idx="6519">
                  <c:v>340</c:v>
                </c:pt>
                <c:pt idx="6520">
                  <c:v>340</c:v>
                </c:pt>
                <c:pt idx="6521">
                  <c:v>340</c:v>
                </c:pt>
                <c:pt idx="6522">
                  <c:v>340</c:v>
                </c:pt>
                <c:pt idx="6523">
                  <c:v>340</c:v>
                </c:pt>
                <c:pt idx="6524">
                  <c:v>340</c:v>
                </c:pt>
                <c:pt idx="6525">
                  <c:v>340</c:v>
                </c:pt>
                <c:pt idx="6526">
                  <c:v>340</c:v>
                </c:pt>
                <c:pt idx="6527">
                  <c:v>340</c:v>
                </c:pt>
                <c:pt idx="6528">
                  <c:v>340</c:v>
                </c:pt>
                <c:pt idx="6529">
                  <c:v>340</c:v>
                </c:pt>
                <c:pt idx="6530">
                  <c:v>340</c:v>
                </c:pt>
                <c:pt idx="6531">
                  <c:v>340</c:v>
                </c:pt>
                <c:pt idx="6532">
                  <c:v>340</c:v>
                </c:pt>
                <c:pt idx="6533">
                  <c:v>340</c:v>
                </c:pt>
                <c:pt idx="6534">
                  <c:v>340</c:v>
                </c:pt>
                <c:pt idx="6535">
                  <c:v>340</c:v>
                </c:pt>
                <c:pt idx="6536">
                  <c:v>340</c:v>
                </c:pt>
                <c:pt idx="6537">
                  <c:v>340</c:v>
                </c:pt>
                <c:pt idx="6538">
                  <c:v>340</c:v>
                </c:pt>
                <c:pt idx="6539">
                  <c:v>340</c:v>
                </c:pt>
                <c:pt idx="6540">
                  <c:v>340</c:v>
                </c:pt>
                <c:pt idx="6541">
                  <c:v>340</c:v>
                </c:pt>
                <c:pt idx="6542">
                  <c:v>340</c:v>
                </c:pt>
                <c:pt idx="6543">
                  <c:v>340</c:v>
                </c:pt>
                <c:pt idx="6544">
                  <c:v>340</c:v>
                </c:pt>
                <c:pt idx="6545">
                  <c:v>340</c:v>
                </c:pt>
                <c:pt idx="6546">
                  <c:v>340</c:v>
                </c:pt>
                <c:pt idx="6547">
                  <c:v>340</c:v>
                </c:pt>
                <c:pt idx="6548">
                  <c:v>340</c:v>
                </c:pt>
                <c:pt idx="6549">
                  <c:v>340</c:v>
                </c:pt>
                <c:pt idx="6550">
                  <c:v>340</c:v>
                </c:pt>
                <c:pt idx="6551">
                  <c:v>340</c:v>
                </c:pt>
                <c:pt idx="6552">
                  <c:v>340</c:v>
                </c:pt>
                <c:pt idx="6553">
                  <c:v>340</c:v>
                </c:pt>
                <c:pt idx="6554">
                  <c:v>340</c:v>
                </c:pt>
                <c:pt idx="6555">
                  <c:v>340</c:v>
                </c:pt>
                <c:pt idx="6556">
                  <c:v>340</c:v>
                </c:pt>
                <c:pt idx="6557">
                  <c:v>340</c:v>
                </c:pt>
                <c:pt idx="6558">
                  <c:v>340</c:v>
                </c:pt>
                <c:pt idx="6559">
                  <c:v>340</c:v>
                </c:pt>
                <c:pt idx="6560">
                  <c:v>340</c:v>
                </c:pt>
                <c:pt idx="6561">
                  <c:v>340</c:v>
                </c:pt>
                <c:pt idx="6562">
                  <c:v>340</c:v>
                </c:pt>
                <c:pt idx="6563">
                  <c:v>340</c:v>
                </c:pt>
                <c:pt idx="6564">
                  <c:v>340</c:v>
                </c:pt>
                <c:pt idx="6565">
                  <c:v>340</c:v>
                </c:pt>
                <c:pt idx="6566">
                  <c:v>340</c:v>
                </c:pt>
                <c:pt idx="6567">
                  <c:v>340</c:v>
                </c:pt>
                <c:pt idx="6568">
                  <c:v>340</c:v>
                </c:pt>
                <c:pt idx="6569">
                  <c:v>340</c:v>
                </c:pt>
                <c:pt idx="6570">
                  <c:v>340</c:v>
                </c:pt>
                <c:pt idx="6571">
                  <c:v>340</c:v>
                </c:pt>
                <c:pt idx="6572">
                  <c:v>340</c:v>
                </c:pt>
                <c:pt idx="6573">
                  <c:v>340</c:v>
                </c:pt>
                <c:pt idx="6574">
                  <c:v>340</c:v>
                </c:pt>
                <c:pt idx="6575">
                  <c:v>340</c:v>
                </c:pt>
                <c:pt idx="6576">
                  <c:v>340</c:v>
                </c:pt>
                <c:pt idx="6577">
                  <c:v>340</c:v>
                </c:pt>
                <c:pt idx="6578">
                  <c:v>340</c:v>
                </c:pt>
                <c:pt idx="6579">
                  <c:v>340</c:v>
                </c:pt>
                <c:pt idx="6580">
                  <c:v>340</c:v>
                </c:pt>
                <c:pt idx="6581">
                  <c:v>340</c:v>
                </c:pt>
                <c:pt idx="6582">
                  <c:v>340</c:v>
                </c:pt>
                <c:pt idx="6583">
                  <c:v>340</c:v>
                </c:pt>
                <c:pt idx="6584">
                  <c:v>340</c:v>
                </c:pt>
                <c:pt idx="6585">
                  <c:v>340</c:v>
                </c:pt>
                <c:pt idx="6586">
                  <c:v>340</c:v>
                </c:pt>
                <c:pt idx="6587">
                  <c:v>340</c:v>
                </c:pt>
                <c:pt idx="6588">
                  <c:v>340</c:v>
                </c:pt>
                <c:pt idx="6589">
                  <c:v>340</c:v>
                </c:pt>
                <c:pt idx="6590">
                  <c:v>340</c:v>
                </c:pt>
                <c:pt idx="6591">
                  <c:v>340</c:v>
                </c:pt>
                <c:pt idx="6592">
                  <c:v>340</c:v>
                </c:pt>
                <c:pt idx="6593">
                  <c:v>340</c:v>
                </c:pt>
                <c:pt idx="6594">
                  <c:v>340</c:v>
                </c:pt>
                <c:pt idx="6595">
                  <c:v>340</c:v>
                </c:pt>
                <c:pt idx="6596">
                  <c:v>340</c:v>
                </c:pt>
                <c:pt idx="6597">
                  <c:v>340</c:v>
                </c:pt>
                <c:pt idx="6598">
                  <c:v>340</c:v>
                </c:pt>
                <c:pt idx="6599">
                  <c:v>340</c:v>
                </c:pt>
                <c:pt idx="6600">
                  <c:v>340</c:v>
                </c:pt>
                <c:pt idx="6601">
                  <c:v>340</c:v>
                </c:pt>
                <c:pt idx="6602">
                  <c:v>340</c:v>
                </c:pt>
                <c:pt idx="6603">
                  <c:v>340</c:v>
                </c:pt>
                <c:pt idx="6604">
                  <c:v>340</c:v>
                </c:pt>
                <c:pt idx="6605">
                  <c:v>340</c:v>
                </c:pt>
                <c:pt idx="6606">
                  <c:v>340</c:v>
                </c:pt>
                <c:pt idx="6607">
                  <c:v>340</c:v>
                </c:pt>
                <c:pt idx="6608">
                  <c:v>340</c:v>
                </c:pt>
                <c:pt idx="6609">
                  <c:v>340</c:v>
                </c:pt>
                <c:pt idx="6610">
                  <c:v>340</c:v>
                </c:pt>
                <c:pt idx="6611">
                  <c:v>340</c:v>
                </c:pt>
                <c:pt idx="6612">
                  <c:v>340</c:v>
                </c:pt>
                <c:pt idx="6613">
                  <c:v>340</c:v>
                </c:pt>
                <c:pt idx="6614">
                  <c:v>340</c:v>
                </c:pt>
                <c:pt idx="6615">
                  <c:v>340</c:v>
                </c:pt>
                <c:pt idx="6616">
                  <c:v>340</c:v>
                </c:pt>
                <c:pt idx="6617">
                  <c:v>340</c:v>
                </c:pt>
                <c:pt idx="6618">
                  <c:v>340</c:v>
                </c:pt>
                <c:pt idx="6619">
                  <c:v>340</c:v>
                </c:pt>
                <c:pt idx="6620">
                  <c:v>340</c:v>
                </c:pt>
                <c:pt idx="6621">
                  <c:v>340</c:v>
                </c:pt>
                <c:pt idx="6622">
                  <c:v>340</c:v>
                </c:pt>
                <c:pt idx="6623">
                  <c:v>340</c:v>
                </c:pt>
                <c:pt idx="6624">
                  <c:v>340</c:v>
                </c:pt>
                <c:pt idx="6625">
                  <c:v>340</c:v>
                </c:pt>
                <c:pt idx="6626">
                  <c:v>340</c:v>
                </c:pt>
                <c:pt idx="6627">
                  <c:v>340</c:v>
                </c:pt>
                <c:pt idx="6628">
                  <c:v>340</c:v>
                </c:pt>
                <c:pt idx="6629">
                  <c:v>340</c:v>
                </c:pt>
                <c:pt idx="6630">
                  <c:v>340</c:v>
                </c:pt>
                <c:pt idx="6631">
                  <c:v>340</c:v>
                </c:pt>
                <c:pt idx="6632">
                  <c:v>340</c:v>
                </c:pt>
                <c:pt idx="6633">
                  <c:v>340</c:v>
                </c:pt>
                <c:pt idx="6634">
                  <c:v>340</c:v>
                </c:pt>
                <c:pt idx="6635">
                  <c:v>340</c:v>
                </c:pt>
                <c:pt idx="6636">
                  <c:v>340</c:v>
                </c:pt>
                <c:pt idx="6637">
                  <c:v>340</c:v>
                </c:pt>
                <c:pt idx="6638">
                  <c:v>340</c:v>
                </c:pt>
                <c:pt idx="6639">
                  <c:v>340</c:v>
                </c:pt>
                <c:pt idx="6640">
                  <c:v>340</c:v>
                </c:pt>
                <c:pt idx="6641">
                  <c:v>340</c:v>
                </c:pt>
                <c:pt idx="6642">
                  <c:v>340</c:v>
                </c:pt>
                <c:pt idx="6643">
                  <c:v>340</c:v>
                </c:pt>
                <c:pt idx="6644">
                  <c:v>340</c:v>
                </c:pt>
                <c:pt idx="6645">
                  <c:v>340</c:v>
                </c:pt>
                <c:pt idx="6646">
                  <c:v>340</c:v>
                </c:pt>
                <c:pt idx="6647">
                  <c:v>340</c:v>
                </c:pt>
                <c:pt idx="6648">
                  <c:v>340</c:v>
                </c:pt>
                <c:pt idx="6649">
                  <c:v>340</c:v>
                </c:pt>
                <c:pt idx="6650">
                  <c:v>340</c:v>
                </c:pt>
                <c:pt idx="6651">
                  <c:v>340</c:v>
                </c:pt>
                <c:pt idx="6652">
                  <c:v>340</c:v>
                </c:pt>
                <c:pt idx="6653">
                  <c:v>340</c:v>
                </c:pt>
                <c:pt idx="6654">
                  <c:v>340</c:v>
                </c:pt>
                <c:pt idx="6655">
                  <c:v>340</c:v>
                </c:pt>
                <c:pt idx="6656">
                  <c:v>340</c:v>
                </c:pt>
                <c:pt idx="6657">
                  <c:v>340</c:v>
                </c:pt>
                <c:pt idx="6658">
                  <c:v>340</c:v>
                </c:pt>
                <c:pt idx="6659">
                  <c:v>340</c:v>
                </c:pt>
                <c:pt idx="6660">
                  <c:v>340</c:v>
                </c:pt>
                <c:pt idx="6661">
                  <c:v>340</c:v>
                </c:pt>
                <c:pt idx="6662">
                  <c:v>340</c:v>
                </c:pt>
                <c:pt idx="6663">
                  <c:v>340</c:v>
                </c:pt>
                <c:pt idx="6664">
                  <c:v>340</c:v>
                </c:pt>
                <c:pt idx="6665">
                  <c:v>340</c:v>
                </c:pt>
                <c:pt idx="6666">
                  <c:v>340</c:v>
                </c:pt>
                <c:pt idx="6667">
                  <c:v>340</c:v>
                </c:pt>
                <c:pt idx="6668">
                  <c:v>340</c:v>
                </c:pt>
                <c:pt idx="6669">
                  <c:v>340</c:v>
                </c:pt>
                <c:pt idx="6670">
                  <c:v>340</c:v>
                </c:pt>
                <c:pt idx="6671">
                  <c:v>340</c:v>
                </c:pt>
                <c:pt idx="6672">
                  <c:v>340</c:v>
                </c:pt>
                <c:pt idx="6673">
                  <c:v>340</c:v>
                </c:pt>
                <c:pt idx="6674">
                  <c:v>340</c:v>
                </c:pt>
                <c:pt idx="6675">
                  <c:v>340</c:v>
                </c:pt>
                <c:pt idx="6676">
                  <c:v>340</c:v>
                </c:pt>
                <c:pt idx="6677">
                  <c:v>340</c:v>
                </c:pt>
                <c:pt idx="6678">
                  <c:v>340</c:v>
                </c:pt>
                <c:pt idx="6679">
                  <c:v>340</c:v>
                </c:pt>
                <c:pt idx="6680">
                  <c:v>340</c:v>
                </c:pt>
                <c:pt idx="6681">
                  <c:v>340</c:v>
                </c:pt>
                <c:pt idx="6682">
                  <c:v>340</c:v>
                </c:pt>
                <c:pt idx="6683">
                  <c:v>340</c:v>
                </c:pt>
                <c:pt idx="6684">
                  <c:v>340</c:v>
                </c:pt>
                <c:pt idx="6685">
                  <c:v>340</c:v>
                </c:pt>
                <c:pt idx="6686">
                  <c:v>340</c:v>
                </c:pt>
                <c:pt idx="6687">
                  <c:v>340</c:v>
                </c:pt>
                <c:pt idx="6688">
                  <c:v>340</c:v>
                </c:pt>
                <c:pt idx="6689">
                  <c:v>340</c:v>
                </c:pt>
                <c:pt idx="6690">
                  <c:v>340</c:v>
                </c:pt>
                <c:pt idx="6691">
                  <c:v>340</c:v>
                </c:pt>
                <c:pt idx="6692">
                  <c:v>340</c:v>
                </c:pt>
                <c:pt idx="6693">
                  <c:v>340</c:v>
                </c:pt>
                <c:pt idx="6694">
                  <c:v>340</c:v>
                </c:pt>
                <c:pt idx="6695">
                  <c:v>340</c:v>
                </c:pt>
                <c:pt idx="6696">
                  <c:v>340</c:v>
                </c:pt>
                <c:pt idx="6697">
                  <c:v>340</c:v>
                </c:pt>
                <c:pt idx="6698">
                  <c:v>340</c:v>
                </c:pt>
                <c:pt idx="6699">
                  <c:v>340</c:v>
                </c:pt>
                <c:pt idx="6700">
                  <c:v>340</c:v>
                </c:pt>
                <c:pt idx="6701">
                  <c:v>340</c:v>
                </c:pt>
                <c:pt idx="6702">
                  <c:v>340</c:v>
                </c:pt>
                <c:pt idx="6703">
                  <c:v>340</c:v>
                </c:pt>
                <c:pt idx="6704">
                  <c:v>340</c:v>
                </c:pt>
                <c:pt idx="6705">
                  <c:v>340</c:v>
                </c:pt>
                <c:pt idx="6706">
                  <c:v>340</c:v>
                </c:pt>
                <c:pt idx="6707">
                  <c:v>340</c:v>
                </c:pt>
                <c:pt idx="6708">
                  <c:v>340</c:v>
                </c:pt>
                <c:pt idx="6709">
                  <c:v>340</c:v>
                </c:pt>
                <c:pt idx="6710">
                  <c:v>340</c:v>
                </c:pt>
                <c:pt idx="6711">
                  <c:v>340</c:v>
                </c:pt>
                <c:pt idx="6712">
                  <c:v>340</c:v>
                </c:pt>
                <c:pt idx="6713">
                  <c:v>340</c:v>
                </c:pt>
                <c:pt idx="6714">
                  <c:v>340</c:v>
                </c:pt>
                <c:pt idx="6715">
                  <c:v>340</c:v>
                </c:pt>
                <c:pt idx="6716">
                  <c:v>340</c:v>
                </c:pt>
                <c:pt idx="6717">
                  <c:v>340</c:v>
                </c:pt>
                <c:pt idx="6718">
                  <c:v>340</c:v>
                </c:pt>
                <c:pt idx="6719">
                  <c:v>340</c:v>
                </c:pt>
                <c:pt idx="6720">
                  <c:v>340</c:v>
                </c:pt>
                <c:pt idx="6721">
                  <c:v>340</c:v>
                </c:pt>
                <c:pt idx="6722">
                  <c:v>340</c:v>
                </c:pt>
                <c:pt idx="6723">
                  <c:v>340</c:v>
                </c:pt>
                <c:pt idx="6724">
                  <c:v>340</c:v>
                </c:pt>
                <c:pt idx="6725">
                  <c:v>340</c:v>
                </c:pt>
                <c:pt idx="6726">
                  <c:v>340</c:v>
                </c:pt>
                <c:pt idx="6727">
                  <c:v>340</c:v>
                </c:pt>
                <c:pt idx="6728">
                  <c:v>340</c:v>
                </c:pt>
                <c:pt idx="6729">
                  <c:v>340</c:v>
                </c:pt>
                <c:pt idx="6730">
                  <c:v>340</c:v>
                </c:pt>
                <c:pt idx="6731">
                  <c:v>340</c:v>
                </c:pt>
                <c:pt idx="6732">
                  <c:v>340</c:v>
                </c:pt>
                <c:pt idx="6733">
                  <c:v>340</c:v>
                </c:pt>
                <c:pt idx="6734">
                  <c:v>340</c:v>
                </c:pt>
                <c:pt idx="6735">
                  <c:v>340</c:v>
                </c:pt>
                <c:pt idx="6736">
                  <c:v>340</c:v>
                </c:pt>
                <c:pt idx="6737">
                  <c:v>340</c:v>
                </c:pt>
                <c:pt idx="6738">
                  <c:v>340</c:v>
                </c:pt>
                <c:pt idx="6739">
                  <c:v>340</c:v>
                </c:pt>
                <c:pt idx="6740">
                  <c:v>340</c:v>
                </c:pt>
                <c:pt idx="6741">
                  <c:v>340</c:v>
                </c:pt>
                <c:pt idx="6742">
                  <c:v>340</c:v>
                </c:pt>
                <c:pt idx="6743">
                  <c:v>340</c:v>
                </c:pt>
                <c:pt idx="6744">
                  <c:v>340</c:v>
                </c:pt>
                <c:pt idx="6745">
                  <c:v>340</c:v>
                </c:pt>
                <c:pt idx="6746">
                  <c:v>340</c:v>
                </c:pt>
                <c:pt idx="6747">
                  <c:v>340</c:v>
                </c:pt>
                <c:pt idx="6748">
                  <c:v>340</c:v>
                </c:pt>
                <c:pt idx="6749">
                  <c:v>340</c:v>
                </c:pt>
                <c:pt idx="6750">
                  <c:v>340</c:v>
                </c:pt>
                <c:pt idx="6751">
                  <c:v>340</c:v>
                </c:pt>
                <c:pt idx="6752">
                  <c:v>340</c:v>
                </c:pt>
                <c:pt idx="6753">
                  <c:v>340</c:v>
                </c:pt>
                <c:pt idx="6754">
                  <c:v>340</c:v>
                </c:pt>
                <c:pt idx="6755">
                  <c:v>340</c:v>
                </c:pt>
                <c:pt idx="6756">
                  <c:v>340</c:v>
                </c:pt>
                <c:pt idx="6757">
                  <c:v>340</c:v>
                </c:pt>
                <c:pt idx="6758">
                  <c:v>340</c:v>
                </c:pt>
                <c:pt idx="6759">
                  <c:v>340</c:v>
                </c:pt>
                <c:pt idx="6760">
                  <c:v>340</c:v>
                </c:pt>
                <c:pt idx="6761">
                  <c:v>340</c:v>
                </c:pt>
                <c:pt idx="6762">
                  <c:v>340</c:v>
                </c:pt>
                <c:pt idx="6763">
                  <c:v>340</c:v>
                </c:pt>
                <c:pt idx="6764">
                  <c:v>340</c:v>
                </c:pt>
                <c:pt idx="6765">
                  <c:v>340</c:v>
                </c:pt>
                <c:pt idx="6766">
                  <c:v>340</c:v>
                </c:pt>
                <c:pt idx="6767">
                  <c:v>340</c:v>
                </c:pt>
                <c:pt idx="6768">
                  <c:v>340</c:v>
                </c:pt>
                <c:pt idx="6769">
                  <c:v>340</c:v>
                </c:pt>
                <c:pt idx="6770">
                  <c:v>340</c:v>
                </c:pt>
                <c:pt idx="6771">
                  <c:v>340</c:v>
                </c:pt>
                <c:pt idx="6772">
                  <c:v>340</c:v>
                </c:pt>
                <c:pt idx="6773">
                  <c:v>340</c:v>
                </c:pt>
                <c:pt idx="6774">
                  <c:v>340</c:v>
                </c:pt>
                <c:pt idx="6775">
                  <c:v>340</c:v>
                </c:pt>
                <c:pt idx="6776">
                  <c:v>340</c:v>
                </c:pt>
                <c:pt idx="6777">
                  <c:v>340</c:v>
                </c:pt>
                <c:pt idx="6778">
                  <c:v>340</c:v>
                </c:pt>
                <c:pt idx="6779">
                  <c:v>340</c:v>
                </c:pt>
                <c:pt idx="6780">
                  <c:v>340</c:v>
                </c:pt>
                <c:pt idx="6781">
                  <c:v>340</c:v>
                </c:pt>
                <c:pt idx="6782">
                  <c:v>340</c:v>
                </c:pt>
                <c:pt idx="6783">
                  <c:v>340</c:v>
                </c:pt>
                <c:pt idx="6784">
                  <c:v>340</c:v>
                </c:pt>
                <c:pt idx="6785">
                  <c:v>340</c:v>
                </c:pt>
                <c:pt idx="6786">
                  <c:v>340</c:v>
                </c:pt>
                <c:pt idx="6787">
                  <c:v>340</c:v>
                </c:pt>
                <c:pt idx="6788">
                  <c:v>340</c:v>
                </c:pt>
                <c:pt idx="6789">
                  <c:v>340</c:v>
                </c:pt>
                <c:pt idx="6790">
                  <c:v>340</c:v>
                </c:pt>
                <c:pt idx="6791">
                  <c:v>340</c:v>
                </c:pt>
                <c:pt idx="6792">
                  <c:v>340</c:v>
                </c:pt>
                <c:pt idx="6793">
                  <c:v>340</c:v>
                </c:pt>
                <c:pt idx="6794">
                  <c:v>340</c:v>
                </c:pt>
                <c:pt idx="6795">
                  <c:v>340</c:v>
                </c:pt>
                <c:pt idx="6796">
                  <c:v>340</c:v>
                </c:pt>
                <c:pt idx="6797">
                  <c:v>340</c:v>
                </c:pt>
                <c:pt idx="6798">
                  <c:v>340</c:v>
                </c:pt>
                <c:pt idx="6799">
                  <c:v>340</c:v>
                </c:pt>
                <c:pt idx="6800">
                  <c:v>340</c:v>
                </c:pt>
                <c:pt idx="6801">
                  <c:v>340</c:v>
                </c:pt>
                <c:pt idx="6802">
                  <c:v>340</c:v>
                </c:pt>
                <c:pt idx="6803">
                  <c:v>340</c:v>
                </c:pt>
                <c:pt idx="6804">
                  <c:v>340</c:v>
                </c:pt>
                <c:pt idx="6805">
                  <c:v>340</c:v>
                </c:pt>
                <c:pt idx="6806">
                  <c:v>340</c:v>
                </c:pt>
                <c:pt idx="6807">
                  <c:v>340</c:v>
                </c:pt>
                <c:pt idx="6808">
                  <c:v>340</c:v>
                </c:pt>
                <c:pt idx="6809">
                  <c:v>340</c:v>
                </c:pt>
                <c:pt idx="6810">
                  <c:v>340</c:v>
                </c:pt>
                <c:pt idx="6811">
                  <c:v>340</c:v>
                </c:pt>
                <c:pt idx="6812">
                  <c:v>340</c:v>
                </c:pt>
                <c:pt idx="6813">
                  <c:v>340</c:v>
                </c:pt>
                <c:pt idx="6814">
                  <c:v>340</c:v>
                </c:pt>
                <c:pt idx="6815">
                  <c:v>340</c:v>
                </c:pt>
                <c:pt idx="6816">
                  <c:v>340</c:v>
                </c:pt>
                <c:pt idx="6817">
                  <c:v>340</c:v>
                </c:pt>
                <c:pt idx="6818">
                  <c:v>340</c:v>
                </c:pt>
                <c:pt idx="6819">
                  <c:v>340</c:v>
                </c:pt>
                <c:pt idx="6820">
                  <c:v>340</c:v>
                </c:pt>
                <c:pt idx="6821">
                  <c:v>340</c:v>
                </c:pt>
                <c:pt idx="6822">
                  <c:v>340</c:v>
                </c:pt>
                <c:pt idx="6823">
                  <c:v>340</c:v>
                </c:pt>
                <c:pt idx="6824">
                  <c:v>340</c:v>
                </c:pt>
                <c:pt idx="6825">
                  <c:v>340</c:v>
                </c:pt>
                <c:pt idx="6826">
                  <c:v>340</c:v>
                </c:pt>
                <c:pt idx="6827">
                  <c:v>340</c:v>
                </c:pt>
                <c:pt idx="6828">
                  <c:v>340</c:v>
                </c:pt>
                <c:pt idx="6829">
                  <c:v>340</c:v>
                </c:pt>
                <c:pt idx="6830">
                  <c:v>340</c:v>
                </c:pt>
                <c:pt idx="6831">
                  <c:v>340</c:v>
                </c:pt>
                <c:pt idx="6832">
                  <c:v>340</c:v>
                </c:pt>
                <c:pt idx="6833">
                  <c:v>340</c:v>
                </c:pt>
                <c:pt idx="6834">
                  <c:v>340</c:v>
                </c:pt>
                <c:pt idx="6835">
                  <c:v>340</c:v>
                </c:pt>
                <c:pt idx="6836">
                  <c:v>340</c:v>
                </c:pt>
                <c:pt idx="6837">
                  <c:v>340</c:v>
                </c:pt>
                <c:pt idx="6838">
                  <c:v>340</c:v>
                </c:pt>
                <c:pt idx="6839">
                  <c:v>340</c:v>
                </c:pt>
                <c:pt idx="6840">
                  <c:v>340</c:v>
                </c:pt>
                <c:pt idx="6841">
                  <c:v>340</c:v>
                </c:pt>
                <c:pt idx="6842">
                  <c:v>340</c:v>
                </c:pt>
                <c:pt idx="6843">
                  <c:v>340</c:v>
                </c:pt>
                <c:pt idx="6844">
                  <c:v>340</c:v>
                </c:pt>
                <c:pt idx="6845">
                  <c:v>340</c:v>
                </c:pt>
                <c:pt idx="6846">
                  <c:v>340</c:v>
                </c:pt>
                <c:pt idx="6847">
                  <c:v>340</c:v>
                </c:pt>
                <c:pt idx="6848">
                  <c:v>340</c:v>
                </c:pt>
                <c:pt idx="6849">
                  <c:v>340</c:v>
                </c:pt>
                <c:pt idx="6850">
                  <c:v>340</c:v>
                </c:pt>
                <c:pt idx="6851">
                  <c:v>340</c:v>
                </c:pt>
                <c:pt idx="6852">
                  <c:v>340</c:v>
                </c:pt>
                <c:pt idx="6853">
                  <c:v>340</c:v>
                </c:pt>
                <c:pt idx="6854">
                  <c:v>340</c:v>
                </c:pt>
                <c:pt idx="6855">
                  <c:v>340</c:v>
                </c:pt>
                <c:pt idx="6856">
                  <c:v>340</c:v>
                </c:pt>
                <c:pt idx="6857">
                  <c:v>340</c:v>
                </c:pt>
                <c:pt idx="6858">
                  <c:v>340</c:v>
                </c:pt>
                <c:pt idx="6859">
                  <c:v>340</c:v>
                </c:pt>
                <c:pt idx="6860">
                  <c:v>340</c:v>
                </c:pt>
                <c:pt idx="6861">
                  <c:v>340</c:v>
                </c:pt>
                <c:pt idx="6862">
                  <c:v>340</c:v>
                </c:pt>
                <c:pt idx="6863">
                  <c:v>340</c:v>
                </c:pt>
                <c:pt idx="6864">
                  <c:v>340</c:v>
                </c:pt>
                <c:pt idx="6865">
                  <c:v>340</c:v>
                </c:pt>
                <c:pt idx="6866">
                  <c:v>340</c:v>
                </c:pt>
                <c:pt idx="6867">
                  <c:v>340</c:v>
                </c:pt>
                <c:pt idx="6868">
                  <c:v>340</c:v>
                </c:pt>
                <c:pt idx="6869">
                  <c:v>340</c:v>
                </c:pt>
                <c:pt idx="6870">
                  <c:v>340</c:v>
                </c:pt>
                <c:pt idx="6871">
                  <c:v>340</c:v>
                </c:pt>
                <c:pt idx="6872">
                  <c:v>340</c:v>
                </c:pt>
                <c:pt idx="6873">
                  <c:v>340</c:v>
                </c:pt>
                <c:pt idx="6874">
                  <c:v>340</c:v>
                </c:pt>
                <c:pt idx="6875">
                  <c:v>340</c:v>
                </c:pt>
                <c:pt idx="6876">
                  <c:v>340</c:v>
                </c:pt>
                <c:pt idx="6877">
                  <c:v>340</c:v>
                </c:pt>
                <c:pt idx="6878">
                  <c:v>340</c:v>
                </c:pt>
                <c:pt idx="6879">
                  <c:v>340</c:v>
                </c:pt>
                <c:pt idx="6880">
                  <c:v>340</c:v>
                </c:pt>
                <c:pt idx="6881">
                  <c:v>340</c:v>
                </c:pt>
                <c:pt idx="6882">
                  <c:v>340</c:v>
                </c:pt>
                <c:pt idx="6883">
                  <c:v>340</c:v>
                </c:pt>
                <c:pt idx="6884">
                  <c:v>340</c:v>
                </c:pt>
                <c:pt idx="6885">
                  <c:v>340</c:v>
                </c:pt>
                <c:pt idx="6886">
                  <c:v>340</c:v>
                </c:pt>
                <c:pt idx="6887">
                  <c:v>340</c:v>
                </c:pt>
                <c:pt idx="6888">
                  <c:v>340</c:v>
                </c:pt>
                <c:pt idx="6889">
                  <c:v>340</c:v>
                </c:pt>
                <c:pt idx="6890">
                  <c:v>340</c:v>
                </c:pt>
                <c:pt idx="6891">
                  <c:v>340</c:v>
                </c:pt>
                <c:pt idx="6892">
                  <c:v>340</c:v>
                </c:pt>
                <c:pt idx="6893">
                  <c:v>340</c:v>
                </c:pt>
                <c:pt idx="6894">
                  <c:v>340</c:v>
                </c:pt>
                <c:pt idx="6895">
                  <c:v>340</c:v>
                </c:pt>
                <c:pt idx="6896">
                  <c:v>340</c:v>
                </c:pt>
                <c:pt idx="6897">
                  <c:v>340</c:v>
                </c:pt>
                <c:pt idx="6898">
                  <c:v>340</c:v>
                </c:pt>
                <c:pt idx="6899">
                  <c:v>340</c:v>
                </c:pt>
                <c:pt idx="6900">
                  <c:v>340</c:v>
                </c:pt>
                <c:pt idx="6901">
                  <c:v>340</c:v>
                </c:pt>
                <c:pt idx="6902">
                  <c:v>340</c:v>
                </c:pt>
                <c:pt idx="6903">
                  <c:v>340</c:v>
                </c:pt>
                <c:pt idx="6904">
                  <c:v>340</c:v>
                </c:pt>
                <c:pt idx="6905">
                  <c:v>340</c:v>
                </c:pt>
                <c:pt idx="6906">
                  <c:v>340</c:v>
                </c:pt>
                <c:pt idx="6907">
                  <c:v>340</c:v>
                </c:pt>
                <c:pt idx="6908">
                  <c:v>340</c:v>
                </c:pt>
                <c:pt idx="6909">
                  <c:v>340</c:v>
                </c:pt>
                <c:pt idx="6910">
                  <c:v>340</c:v>
                </c:pt>
                <c:pt idx="6911">
                  <c:v>340</c:v>
                </c:pt>
                <c:pt idx="6912">
                  <c:v>340</c:v>
                </c:pt>
                <c:pt idx="6913">
                  <c:v>340</c:v>
                </c:pt>
                <c:pt idx="6914">
                  <c:v>340</c:v>
                </c:pt>
                <c:pt idx="6915">
                  <c:v>340</c:v>
                </c:pt>
                <c:pt idx="6916">
                  <c:v>340</c:v>
                </c:pt>
                <c:pt idx="6917">
                  <c:v>340</c:v>
                </c:pt>
                <c:pt idx="6918">
                  <c:v>340</c:v>
                </c:pt>
                <c:pt idx="6919">
                  <c:v>340</c:v>
                </c:pt>
                <c:pt idx="6920">
                  <c:v>340</c:v>
                </c:pt>
                <c:pt idx="6921">
                  <c:v>340</c:v>
                </c:pt>
                <c:pt idx="6922">
                  <c:v>340</c:v>
                </c:pt>
                <c:pt idx="6923">
                  <c:v>340</c:v>
                </c:pt>
                <c:pt idx="6924">
                  <c:v>340</c:v>
                </c:pt>
                <c:pt idx="6925">
                  <c:v>340</c:v>
                </c:pt>
                <c:pt idx="6926">
                  <c:v>340</c:v>
                </c:pt>
                <c:pt idx="6927">
                  <c:v>340</c:v>
                </c:pt>
                <c:pt idx="6928">
                  <c:v>340</c:v>
                </c:pt>
                <c:pt idx="6929">
                  <c:v>340</c:v>
                </c:pt>
                <c:pt idx="6930">
                  <c:v>340</c:v>
                </c:pt>
                <c:pt idx="6931">
                  <c:v>340</c:v>
                </c:pt>
                <c:pt idx="6932">
                  <c:v>340</c:v>
                </c:pt>
                <c:pt idx="6933">
                  <c:v>340</c:v>
                </c:pt>
                <c:pt idx="6934">
                  <c:v>340</c:v>
                </c:pt>
                <c:pt idx="6935">
                  <c:v>340</c:v>
                </c:pt>
                <c:pt idx="6936">
                  <c:v>340</c:v>
                </c:pt>
                <c:pt idx="6937">
                  <c:v>340</c:v>
                </c:pt>
                <c:pt idx="6938">
                  <c:v>340</c:v>
                </c:pt>
                <c:pt idx="6939">
                  <c:v>340</c:v>
                </c:pt>
                <c:pt idx="6940">
                  <c:v>340</c:v>
                </c:pt>
                <c:pt idx="6941">
                  <c:v>340</c:v>
                </c:pt>
                <c:pt idx="6942">
                  <c:v>340</c:v>
                </c:pt>
                <c:pt idx="6943">
                  <c:v>340</c:v>
                </c:pt>
                <c:pt idx="6944">
                  <c:v>340</c:v>
                </c:pt>
                <c:pt idx="6945">
                  <c:v>340</c:v>
                </c:pt>
                <c:pt idx="6946">
                  <c:v>340</c:v>
                </c:pt>
                <c:pt idx="6947">
                  <c:v>340</c:v>
                </c:pt>
                <c:pt idx="6948">
                  <c:v>340</c:v>
                </c:pt>
                <c:pt idx="6949">
                  <c:v>340</c:v>
                </c:pt>
                <c:pt idx="6950">
                  <c:v>340</c:v>
                </c:pt>
                <c:pt idx="6951">
                  <c:v>340</c:v>
                </c:pt>
                <c:pt idx="6952">
                  <c:v>340</c:v>
                </c:pt>
                <c:pt idx="6953">
                  <c:v>340</c:v>
                </c:pt>
                <c:pt idx="6954">
                  <c:v>340</c:v>
                </c:pt>
                <c:pt idx="6955">
                  <c:v>340</c:v>
                </c:pt>
                <c:pt idx="6956">
                  <c:v>340</c:v>
                </c:pt>
                <c:pt idx="6957">
                  <c:v>340</c:v>
                </c:pt>
                <c:pt idx="6958">
                  <c:v>340</c:v>
                </c:pt>
                <c:pt idx="6959">
                  <c:v>340</c:v>
                </c:pt>
                <c:pt idx="6960">
                  <c:v>340</c:v>
                </c:pt>
                <c:pt idx="6961">
                  <c:v>340</c:v>
                </c:pt>
                <c:pt idx="6962">
                  <c:v>340</c:v>
                </c:pt>
                <c:pt idx="6963">
                  <c:v>340</c:v>
                </c:pt>
                <c:pt idx="6964">
                  <c:v>340</c:v>
                </c:pt>
                <c:pt idx="6965">
                  <c:v>340</c:v>
                </c:pt>
                <c:pt idx="6966">
                  <c:v>340</c:v>
                </c:pt>
                <c:pt idx="6967">
                  <c:v>340</c:v>
                </c:pt>
                <c:pt idx="6968">
                  <c:v>340</c:v>
                </c:pt>
                <c:pt idx="6969">
                  <c:v>340</c:v>
                </c:pt>
                <c:pt idx="6970">
                  <c:v>340</c:v>
                </c:pt>
                <c:pt idx="6971">
                  <c:v>340</c:v>
                </c:pt>
                <c:pt idx="6972">
                  <c:v>340</c:v>
                </c:pt>
                <c:pt idx="6973">
                  <c:v>340</c:v>
                </c:pt>
                <c:pt idx="6974">
                  <c:v>340</c:v>
                </c:pt>
                <c:pt idx="6975">
                  <c:v>340</c:v>
                </c:pt>
                <c:pt idx="6976">
                  <c:v>340</c:v>
                </c:pt>
                <c:pt idx="6977">
                  <c:v>340</c:v>
                </c:pt>
                <c:pt idx="6978">
                  <c:v>340</c:v>
                </c:pt>
                <c:pt idx="6979">
                  <c:v>340</c:v>
                </c:pt>
                <c:pt idx="6980">
                  <c:v>340</c:v>
                </c:pt>
                <c:pt idx="6981">
                  <c:v>340</c:v>
                </c:pt>
                <c:pt idx="6982">
                  <c:v>340</c:v>
                </c:pt>
                <c:pt idx="6983">
                  <c:v>340</c:v>
                </c:pt>
                <c:pt idx="6984">
                  <c:v>340</c:v>
                </c:pt>
                <c:pt idx="6985">
                  <c:v>340</c:v>
                </c:pt>
                <c:pt idx="6986">
                  <c:v>340</c:v>
                </c:pt>
                <c:pt idx="6987">
                  <c:v>340</c:v>
                </c:pt>
                <c:pt idx="6988">
                  <c:v>340</c:v>
                </c:pt>
                <c:pt idx="6989">
                  <c:v>340</c:v>
                </c:pt>
                <c:pt idx="6990">
                  <c:v>340</c:v>
                </c:pt>
                <c:pt idx="6991">
                  <c:v>340</c:v>
                </c:pt>
                <c:pt idx="6992">
                  <c:v>340</c:v>
                </c:pt>
                <c:pt idx="6993">
                  <c:v>340</c:v>
                </c:pt>
                <c:pt idx="6994">
                  <c:v>340</c:v>
                </c:pt>
                <c:pt idx="6995">
                  <c:v>340</c:v>
                </c:pt>
                <c:pt idx="6996">
                  <c:v>340</c:v>
                </c:pt>
                <c:pt idx="6997">
                  <c:v>340</c:v>
                </c:pt>
                <c:pt idx="6998">
                  <c:v>340</c:v>
                </c:pt>
                <c:pt idx="6999">
                  <c:v>340</c:v>
                </c:pt>
                <c:pt idx="7000">
                  <c:v>340</c:v>
                </c:pt>
                <c:pt idx="7001">
                  <c:v>340</c:v>
                </c:pt>
                <c:pt idx="7002">
                  <c:v>340</c:v>
                </c:pt>
                <c:pt idx="7003">
                  <c:v>340</c:v>
                </c:pt>
                <c:pt idx="7004">
                  <c:v>340</c:v>
                </c:pt>
                <c:pt idx="7005">
                  <c:v>340</c:v>
                </c:pt>
                <c:pt idx="7006">
                  <c:v>340</c:v>
                </c:pt>
                <c:pt idx="7007">
                  <c:v>340</c:v>
                </c:pt>
                <c:pt idx="7008">
                  <c:v>340</c:v>
                </c:pt>
                <c:pt idx="7009">
                  <c:v>340</c:v>
                </c:pt>
                <c:pt idx="7010">
                  <c:v>340</c:v>
                </c:pt>
                <c:pt idx="7011">
                  <c:v>340</c:v>
                </c:pt>
                <c:pt idx="7012">
                  <c:v>340</c:v>
                </c:pt>
                <c:pt idx="7013">
                  <c:v>340</c:v>
                </c:pt>
                <c:pt idx="7014">
                  <c:v>340</c:v>
                </c:pt>
                <c:pt idx="7015">
                  <c:v>340</c:v>
                </c:pt>
                <c:pt idx="7016">
                  <c:v>340</c:v>
                </c:pt>
                <c:pt idx="7017">
                  <c:v>340</c:v>
                </c:pt>
                <c:pt idx="7018">
                  <c:v>340</c:v>
                </c:pt>
                <c:pt idx="7019">
                  <c:v>340</c:v>
                </c:pt>
                <c:pt idx="7020">
                  <c:v>340</c:v>
                </c:pt>
                <c:pt idx="7021">
                  <c:v>340</c:v>
                </c:pt>
                <c:pt idx="7022">
                  <c:v>340</c:v>
                </c:pt>
                <c:pt idx="7023">
                  <c:v>340</c:v>
                </c:pt>
                <c:pt idx="7024">
                  <c:v>340</c:v>
                </c:pt>
                <c:pt idx="7025">
                  <c:v>340</c:v>
                </c:pt>
                <c:pt idx="7026">
                  <c:v>340</c:v>
                </c:pt>
                <c:pt idx="7027">
                  <c:v>340</c:v>
                </c:pt>
                <c:pt idx="7028">
                  <c:v>340</c:v>
                </c:pt>
                <c:pt idx="7029">
                  <c:v>340</c:v>
                </c:pt>
                <c:pt idx="7030">
                  <c:v>340</c:v>
                </c:pt>
                <c:pt idx="7031">
                  <c:v>340</c:v>
                </c:pt>
                <c:pt idx="7032">
                  <c:v>340</c:v>
                </c:pt>
                <c:pt idx="7033">
                  <c:v>340</c:v>
                </c:pt>
                <c:pt idx="7034">
                  <c:v>340</c:v>
                </c:pt>
                <c:pt idx="7035">
                  <c:v>340</c:v>
                </c:pt>
                <c:pt idx="7036">
                  <c:v>340</c:v>
                </c:pt>
                <c:pt idx="7037">
                  <c:v>340</c:v>
                </c:pt>
                <c:pt idx="7038">
                  <c:v>340</c:v>
                </c:pt>
                <c:pt idx="7039">
                  <c:v>340</c:v>
                </c:pt>
                <c:pt idx="7040">
                  <c:v>340</c:v>
                </c:pt>
                <c:pt idx="7041">
                  <c:v>340</c:v>
                </c:pt>
                <c:pt idx="7042">
                  <c:v>340</c:v>
                </c:pt>
                <c:pt idx="7043">
                  <c:v>340</c:v>
                </c:pt>
                <c:pt idx="7044">
                  <c:v>340</c:v>
                </c:pt>
                <c:pt idx="7045">
                  <c:v>340</c:v>
                </c:pt>
                <c:pt idx="7046">
                  <c:v>340</c:v>
                </c:pt>
                <c:pt idx="7047">
                  <c:v>340</c:v>
                </c:pt>
                <c:pt idx="7048">
                  <c:v>340</c:v>
                </c:pt>
                <c:pt idx="7049">
                  <c:v>340</c:v>
                </c:pt>
                <c:pt idx="7050">
                  <c:v>340</c:v>
                </c:pt>
                <c:pt idx="7051">
                  <c:v>340</c:v>
                </c:pt>
                <c:pt idx="7052">
                  <c:v>340</c:v>
                </c:pt>
                <c:pt idx="7053">
                  <c:v>340</c:v>
                </c:pt>
                <c:pt idx="7054">
                  <c:v>340</c:v>
                </c:pt>
                <c:pt idx="7055">
                  <c:v>340</c:v>
                </c:pt>
                <c:pt idx="7056">
                  <c:v>340</c:v>
                </c:pt>
                <c:pt idx="7057">
                  <c:v>340</c:v>
                </c:pt>
                <c:pt idx="7058">
                  <c:v>340</c:v>
                </c:pt>
                <c:pt idx="7059">
                  <c:v>340</c:v>
                </c:pt>
                <c:pt idx="7060">
                  <c:v>340</c:v>
                </c:pt>
                <c:pt idx="7061">
                  <c:v>340</c:v>
                </c:pt>
                <c:pt idx="7062">
                  <c:v>340</c:v>
                </c:pt>
                <c:pt idx="7063">
                  <c:v>340</c:v>
                </c:pt>
                <c:pt idx="7064">
                  <c:v>340</c:v>
                </c:pt>
                <c:pt idx="7065">
                  <c:v>340</c:v>
                </c:pt>
                <c:pt idx="7066">
                  <c:v>340</c:v>
                </c:pt>
                <c:pt idx="7067">
                  <c:v>340</c:v>
                </c:pt>
                <c:pt idx="7068">
                  <c:v>340</c:v>
                </c:pt>
                <c:pt idx="7069">
                  <c:v>340</c:v>
                </c:pt>
                <c:pt idx="7070">
                  <c:v>340</c:v>
                </c:pt>
                <c:pt idx="7071">
                  <c:v>340</c:v>
                </c:pt>
                <c:pt idx="7072">
                  <c:v>340</c:v>
                </c:pt>
                <c:pt idx="7073">
                  <c:v>340</c:v>
                </c:pt>
                <c:pt idx="7074">
                  <c:v>340</c:v>
                </c:pt>
                <c:pt idx="7075">
                  <c:v>340</c:v>
                </c:pt>
                <c:pt idx="7076">
                  <c:v>340</c:v>
                </c:pt>
                <c:pt idx="7077">
                  <c:v>340</c:v>
                </c:pt>
                <c:pt idx="7078">
                  <c:v>340</c:v>
                </c:pt>
                <c:pt idx="7079">
                  <c:v>340</c:v>
                </c:pt>
                <c:pt idx="7080">
                  <c:v>340</c:v>
                </c:pt>
                <c:pt idx="7081">
                  <c:v>340</c:v>
                </c:pt>
                <c:pt idx="7082">
                  <c:v>340</c:v>
                </c:pt>
                <c:pt idx="7083">
                  <c:v>340</c:v>
                </c:pt>
                <c:pt idx="7084">
                  <c:v>340</c:v>
                </c:pt>
                <c:pt idx="7085">
                  <c:v>340</c:v>
                </c:pt>
                <c:pt idx="7086">
                  <c:v>340</c:v>
                </c:pt>
                <c:pt idx="7087">
                  <c:v>340</c:v>
                </c:pt>
                <c:pt idx="7088">
                  <c:v>340</c:v>
                </c:pt>
                <c:pt idx="7089">
                  <c:v>340</c:v>
                </c:pt>
                <c:pt idx="7090">
                  <c:v>340</c:v>
                </c:pt>
                <c:pt idx="7091">
                  <c:v>340</c:v>
                </c:pt>
                <c:pt idx="7092">
                  <c:v>340</c:v>
                </c:pt>
                <c:pt idx="7093">
                  <c:v>340</c:v>
                </c:pt>
                <c:pt idx="7094">
                  <c:v>340</c:v>
                </c:pt>
                <c:pt idx="7095">
                  <c:v>340</c:v>
                </c:pt>
                <c:pt idx="7096">
                  <c:v>340</c:v>
                </c:pt>
                <c:pt idx="7097">
                  <c:v>340</c:v>
                </c:pt>
                <c:pt idx="7098">
                  <c:v>340</c:v>
                </c:pt>
                <c:pt idx="7099">
                  <c:v>340</c:v>
                </c:pt>
                <c:pt idx="7100">
                  <c:v>340</c:v>
                </c:pt>
                <c:pt idx="7101">
                  <c:v>340</c:v>
                </c:pt>
                <c:pt idx="7102">
                  <c:v>340</c:v>
                </c:pt>
                <c:pt idx="7103">
                  <c:v>340</c:v>
                </c:pt>
                <c:pt idx="7104">
                  <c:v>340</c:v>
                </c:pt>
                <c:pt idx="7105">
                  <c:v>340</c:v>
                </c:pt>
                <c:pt idx="7106">
                  <c:v>340</c:v>
                </c:pt>
                <c:pt idx="7107">
                  <c:v>340</c:v>
                </c:pt>
                <c:pt idx="7108">
                  <c:v>340</c:v>
                </c:pt>
                <c:pt idx="7109">
                  <c:v>340</c:v>
                </c:pt>
                <c:pt idx="7110">
                  <c:v>340</c:v>
                </c:pt>
                <c:pt idx="7111">
                  <c:v>340</c:v>
                </c:pt>
                <c:pt idx="7112">
                  <c:v>340</c:v>
                </c:pt>
                <c:pt idx="7113">
                  <c:v>340</c:v>
                </c:pt>
                <c:pt idx="7114">
                  <c:v>340</c:v>
                </c:pt>
                <c:pt idx="7115">
                  <c:v>340</c:v>
                </c:pt>
                <c:pt idx="7116">
                  <c:v>340</c:v>
                </c:pt>
                <c:pt idx="7117">
                  <c:v>340</c:v>
                </c:pt>
                <c:pt idx="7118">
                  <c:v>340</c:v>
                </c:pt>
                <c:pt idx="7119">
                  <c:v>340</c:v>
                </c:pt>
                <c:pt idx="7120">
                  <c:v>340</c:v>
                </c:pt>
                <c:pt idx="7121">
                  <c:v>340</c:v>
                </c:pt>
                <c:pt idx="7122">
                  <c:v>340</c:v>
                </c:pt>
                <c:pt idx="7123">
                  <c:v>340</c:v>
                </c:pt>
                <c:pt idx="7124">
                  <c:v>340</c:v>
                </c:pt>
                <c:pt idx="7125">
                  <c:v>340</c:v>
                </c:pt>
                <c:pt idx="7126">
                  <c:v>340</c:v>
                </c:pt>
                <c:pt idx="7127">
                  <c:v>340</c:v>
                </c:pt>
                <c:pt idx="7128">
                  <c:v>340</c:v>
                </c:pt>
                <c:pt idx="7129">
                  <c:v>340</c:v>
                </c:pt>
                <c:pt idx="7130">
                  <c:v>340</c:v>
                </c:pt>
                <c:pt idx="7131">
                  <c:v>340</c:v>
                </c:pt>
                <c:pt idx="7132">
                  <c:v>340</c:v>
                </c:pt>
                <c:pt idx="7133">
                  <c:v>340</c:v>
                </c:pt>
                <c:pt idx="7134">
                  <c:v>340</c:v>
                </c:pt>
                <c:pt idx="7135">
                  <c:v>340</c:v>
                </c:pt>
                <c:pt idx="7136">
                  <c:v>340</c:v>
                </c:pt>
                <c:pt idx="7137">
                  <c:v>340</c:v>
                </c:pt>
                <c:pt idx="7138">
                  <c:v>340</c:v>
                </c:pt>
                <c:pt idx="7139">
                  <c:v>340</c:v>
                </c:pt>
                <c:pt idx="7140">
                  <c:v>340</c:v>
                </c:pt>
                <c:pt idx="7141">
                  <c:v>340</c:v>
                </c:pt>
                <c:pt idx="7142">
                  <c:v>340</c:v>
                </c:pt>
                <c:pt idx="7143">
                  <c:v>340</c:v>
                </c:pt>
                <c:pt idx="7144">
                  <c:v>340</c:v>
                </c:pt>
                <c:pt idx="7145">
                  <c:v>340</c:v>
                </c:pt>
                <c:pt idx="7146">
                  <c:v>340</c:v>
                </c:pt>
                <c:pt idx="7147">
                  <c:v>340</c:v>
                </c:pt>
                <c:pt idx="7148">
                  <c:v>340</c:v>
                </c:pt>
                <c:pt idx="7149">
                  <c:v>340</c:v>
                </c:pt>
                <c:pt idx="7150">
                  <c:v>340</c:v>
                </c:pt>
                <c:pt idx="7151">
                  <c:v>340</c:v>
                </c:pt>
                <c:pt idx="7152">
                  <c:v>340</c:v>
                </c:pt>
                <c:pt idx="7153">
                  <c:v>340</c:v>
                </c:pt>
                <c:pt idx="7154">
                  <c:v>340</c:v>
                </c:pt>
                <c:pt idx="7155">
                  <c:v>340</c:v>
                </c:pt>
                <c:pt idx="7156">
                  <c:v>340</c:v>
                </c:pt>
                <c:pt idx="7157">
                  <c:v>340</c:v>
                </c:pt>
                <c:pt idx="7158">
                  <c:v>340</c:v>
                </c:pt>
                <c:pt idx="7159">
                  <c:v>340</c:v>
                </c:pt>
                <c:pt idx="7160">
                  <c:v>340</c:v>
                </c:pt>
                <c:pt idx="7161">
                  <c:v>340</c:v>
                </c:pt>
                <c:pt idx="7162">
                  <c:v>340</c:v>
                </c:pt>
                <c:pt idx="7163">
                  <c:v>340</c:v>
                </c:pt>
                <c:pt idx="7164">
                  <c:v>340</c:v>
                </c:pt>
                <c:pt idx="7165">
                  <c:v>340</c:v>
                </c:pt>
                <c:pt idx="7166">
                  <c:v>340</c:v>
                </c:pt>
                <c:pt idx="7167">
                  <c:v>340</c:v>
                </c:pt>
                <c:pt idx="7168">
                  <c:v>340</c:v>
                </c:pt>
                <c:pt idx="7169">
                  <c:v>340</c:v>
                </c:pt>
                <c:pt idx="7170">
                  <c:v>340</c:v>
                </c:pt>
                <c:pt idx="7171">
                  <c:v>340</c:v>
                </c:pt>
                <c:pt idx="7172">
                  <c:v>340</c:v>
                </c:pt>
                <c:pt idx="7173">
                  <c:v>340</c:v>
                </c:pt>
                <c:pt idx="7174">
                  <c:v>340</c:v>
                </c:pt>
                <c:pt idx="7175">
                  <c:v>340</c:v>
                </c:pt>
                <c:pt idx="7176">
                  <c:v>340</c:v>
                </c:pt>
                <c:pt idx="7177">
                  <c:v>340</c:v>
                </c:pt>
                <c:pt idx="7178">
                  <c:v>340</c:v>
                </c:pt>
                <c:pt idx="7179">
                  <c:v>340</c:v>
                </c:pt>
                <c:pt idx="7180">
                  <c:v>340</c:v>
                </c:pt>
                <c:pt idx="7181">
                  <c:v>340</c:v>
                </c:pt>
                <c:pt idx="7182">
                  <c:v>340</c:v>
                </c:pt>
                <c:pt idx="7183">
                  <c:v>340</c:v>
                </c:pt>
                <c:pt idx="7184">
                  <c:v>340</c:v>
                </c:pt>
                <c:pt idx="7185">
                  <c:v>340</c:v>
                </c:pt>
                <c:pt idx="7186">
                  <c:v>340</c:v>
                </c:pt>
                <c:pt idx="7187">
                  <c:v>340</c:v>
                </c:pt>
                <c:pt idx="7188">
                  <c:v>340</c:v>
                </c:pt>
                <c:pt idx="7189">
                  <c:v>340</c:v>
                </c:pt>
                <c:pt idx="7190">
                  <c:v>340</c:v>
                </c:pt>
                <c:pt idx="7191">
                  <c:v>340</c:v>
                </c:pt>
                <c:pt idx="7192">
                  <c:v>340</c:v>
                </c:pt>
                <c:pt idx="7193">
                  <c:v>340</c:v>
                </c:pt>
                <c:pt idx="7194">
                  <c:v>340</c:v>
                </c:pt>
                <c:pt idx="7195">
                  <c:v>340</c:v>
                </c:pt>
                <c:pt idx="7196">
                  <c:v>340</c:v>
                </c:pt>
                <c:pt idx="7197">
                  <c:v>340</c:v>
                </c:pt>
                <c:pt idx="7198">
                  <c:v>340</c:v>
                </c:pt>
                <c:pt idx="7199">
                  <c:v>340</c:v>
                </c:pt>
                <c:pt idx="7200">
                  <c:v>340</c:v>
                </c:pt>
                <c:pt idx="7201">
                  <c:v>340</c:v>
                </c:pt>
                <c:pt idx="7202">
                  <c:v>340</c:v>
                </c:pt>
                <c:pt idx="7203">
                  <c:v>340</c:v>
                </c:pt>
                <c:pt idx="7204">
                  <c:v>340</c:v>
                </c:pt>
                <c:pt idx="7205">
                  <c:v>340</c:v>
                </c:pt>
                <c:pt idx="7206">
                  <c:v>340</c:v>
                </c:pt>
                <c:pt idx="7207">
                  <c:v>340</c:v>
                </c:pt>
                <c:pt idx="7208">
                  <c:v>340</c:v>
                </c:pt>
                <c:pt idx="7209">
                  <c:v>340</c:v>
                </c:pt>
                <c:pt idx="7210">
                  <c:v>340</c:v>
                </c:pt>
                <c:pt idx="7211">
                  <c:v>340</c:v>
                </c:pt>
                <c:pt idx="7212">
                  <c:v>340</c:v>
                </c:pt>
                <c:pt idx="7213">
                  <c:v>340</c:v>
                </c:pt>
                <c:pt idx="7214">
                  <c:v>340</c:v>
                </c:pt>
                <c:pt idx="7215">
                  <c:v>340</c:v>
                </c:pt>
                <c:pt idx="7216">
                  <c:v>340</c:v>
                </c:pt>
                <c:pt idx="7217">
                  <c:v>340</c:v>
                </c:pt>
                <c:pt idx="7218">
                  <c:v>340</c:v>
                </c:pt>
                <c:pt idx="7219">
                  <c:v>340</c:v>
                </c:pt>
                <c:pt idx="7220">
                  <c:v>340</c:v>
                </c:pt>
                <c:pt idx="7221">
                  <c:v>340</c:v>
                </c:pt>
                <c:pt idx="7222">
                  <c:v>340</c:v>
                </c:pt>
                <c:pt idx="7223">
                  <c:v>340</c:v>
                </c:pt>
                <c:pt idx="7224">
                  <c:v>340</c:v>
                </c:pt>
                <c:pt idx="7225">
                  <c:v>340</c:v>
                </c:pt>
                <c:pt idx="7226">
                  <c:v>340</c:v>
                </c:pt>
                <c:pt idx="7227">
                  <c:v>340</c:v>
                </c:pt>
                <c:pt idx="7228">
                  <c:v>340</c:v>
                </c:pt>
                <c:pt idx="7229">
                  <c:v>340</c:v>
                </c:pt>
                <c:pt idx="7230">
                  <c:v>340</c:v>
                </c:pt>
                <c:pt idx="7231">
                  <c:v>340</c:v>
                </c:pt>
                <c:pt idx="7232">
                  <c:v>340</c:v>
                </c:pt>
                <c:pt idx="7233">
                  <c:v>340</c:v>
                </c:pt>
                <c:pt idx="7234">
                  <c:v>340</c:v>
                </c:pt>
                <c:pt idx="7235">
                  <c:v>340</c:v>
                </c:pt>
                <c:pt idx="7236">
                  <c:v>340</c:v>
                </c:pt>
                <c:pt idx="7237">
                  <c:v>340</c:v>
                </c:pt>
                <c:pt idx="7238">
                  <c:v>340</c:v>
                </c:pt>
                <c:pt idx="7239">
                  <c:v>340</c:v>
                </c:pt>
                <c:pt idx="7240">
                  <c:v>340</c:v>
                </c:pt>
                <c:pt idx="7241">
                  <c:v>340</c:v>
                </c:pt>
                <c:pt idx="7242">
                  <c:v>340</c:v>
                </c:pt>
                <c:pt idx="7243">
                  <c:v>340</c:v>
                </c:pt>
                <c:pt idx="7244">
                  <c:v>340</c:v>
                </c:pt>
                <c:pt idx="7245">
                  <c:v>340</c:v>
                </c:pt>
                <c:pt idx="7246">
                  <c:v>340</c:v>
                </c:pt>
                <c:pt idx="7247">
                  <c:v>340</c:v>
                </c:pt>
                <c:pt idx="7248">
                  <c:v>340</c:v>
                </c:pt>
                <c:pt idx="7249">
                  <c:v>340</c:v>
                </c:pt>
                <c:pt idx="7250">
                  <c:v>340</c:v>
                </c:pt>
                <c:pt idx="7251">
                  <c:v>340</c:v>
                </c:pt>
                <c:pt idx="7252">
                  <c:v>340</c:v>
                </c:pt>
                <c:pt idx="7253">
                  <c:v>340</c:v>
                </c:pt>
                <c:pt idx="7254">
                  <c:v>340</c:v>
                </c:pt>
                <c:pt idx="7255">
                  <c:v>340</c:v>
                </c:pt>
                <c:pt idx="7256">
                  <c:v>340</c:v>
                </c:pt>
                <c:pt idx="7257">
                  <c:v>340</c:v>
                </c:pt>
                <c:pt idx="7258">
                  <c:v>340</c:v>
                </c:pt>
                <c:pt idx="7259">
                  <c:v>340</c:v>
                </c:pt>
                <c:pt idx="7260">
                  <c:v>340</c:v>
                </c:pt>
                <c:pt idx="7261">
                  <c:v>340</c:v>
                </c:pt>
                <c:pt idx="7262">
                  <c:v>340</c:v>
                </c:pt>
                <c:pt idx="7263">
                  <c:v>340</c:v>
                </c:pt>
                <c:pt idx="7264">
                  <c:v>340</c:v>
                </c:pt>
                <c:pt idx="7265">
                  <c:v>340</c:v>
                </c:pt>
                <c:pt idx="7266">
                  <c:v>340</c:v>
                </c:pt>
                <c:pt idx="7267">
                  <c:v>340</c:v>
                </c:pt>
                <c:pt idx="7268">
                  <c:v>340</c:v>
                </c:pt>
                <c:pt idx="7269">
                  <c:v>340</c:v>
                </c:pt>
                <c:pt idx="7270">
                  <c:v>340</c:v>
                </c:pt>
                <c:pt idx="7271">
                  <c:v>340</c:v>
                </c:pt>
                <c:pt idx="7272">
                  <c:v>340</c:v>
                </c:pt>
                <c:pt idx="7273">
                  <c:v>340</c:v>
                </c:pt>
                <c:pt idx="7274">
                  <c:v>340</c:v>
                </c:pt>
                <c:pt idx="7275">
                  <c:v>340</c:v>
                </c:pt>
                <c:pt idx="7276">
                  <c:v>340</c:v>
                </c:pt>
                <c:pt idx="7277">
                  <c:v>340</c:v>
                </c:pt>
                <c:pt idx="7278">
                  <c:v>340</c:v>
                </c:pt>
                <c:pt idx="7279">
                  <c:v>340</c:v>
                </c:pt>
                <c:pt idx="7280">
                  <c:v>340</c:v>
                </c:pt>
                <c:pt idx="7281">
                  <c:v>340</c:v>
                </c:pt>
                <c:pt idx="7282">
                  <c:v>340</c:v>
                </c:pt>
                <c:pt idx="7283">
                  <c:v>340</c:v>
                </c:pt>
                <c:pt idx="7284">
                  <c:v>340</c:v>
                </c:pt>
                <c:pt idx="7285">
                  <c:v>340</c:v>
                </c:pt>
                <c:pt idx="7286">
                  <c:v>340</c:v>
                </c:pt>
                <c:pt idx="7287">
                  <c:v>340</c:v>
                </c:pt>
                <c:pt idx="7288">
                  <c:v>340</c:v>
                </c:pt>
                <c:pt idx="7289">
                  <c:v>340</c:v>
                </c:pt>
                <c:pt idx="7290">
                  <c:v>340</c:v>
                </c:pt>
                <c:pt idx="7291">
                  <c:v>340</c:v>
                </c:pt>
                <c:pt idx="7292">
                  <c:v>340</c:v>
                </c:pt>
                <c:pt idx="7293">
                  <c:v>340</c:v>
                </c:pt>
                <c:pt idx="7294">
                  <c:v>340</c:v>
                </c:pt>
                <c:pt idx="7295">
                  <c:v>340</c:v>
                </c:pt>
                <c:pt idx="7296">
                  <c:v>340</c:v>
                </c:pt>
                <c:pt idx="7297">
                  <c:v>340</c:v>
                </c:pt>
                <c:pt idx="7298">
                  <c:v>340</c:v>
                </c:pt>
                <c:pt idx="7299">
                  <c:v>340</c:v>
                </c:pt>
                <c:pt idx="7300">
                  <c:v>340</c:v>
                </c:pt>
                <c:pt idx="7301">
                  <c:v>340</c:v>
                </c:pt>
                <c:pt idx="7302">
                  <c:v>340</c:v>
                </c:pt>
                <c:pt idx="7303">
                  <c:v>340</c:v>
                </c:pt>
                <c:pt idx="7304">
                  <c:v>340</c:v>
                </c:pt>
                <c:pt idx="7305">
                  <c:v>340</c:v>
                </c:pt>
                <c:pt idx="7306">
                  <c:v>340</c:v>
                </c:pt>
                <c:pt idx="7307">
                  <c:v>340</c:v>
                </c:pt>
                <c:pt idx="7308">
                  <c:v>340</c:v>
                </c:pt>
                <c:pt idx="7309">
                  <c:v>340</c:v>
                </c:pt>
                <c:pt idx="7310">
                  <c:v>340</c:v>
                </c:pt>
                <c:pt idx="7311">
                  <c:v>340</c:v>
                </c:pt>
                <c:pt idx="7312">
                  <c:v>340</c:v>
                </c:pt>
                <c:pt idx="7313">
                  <c:v>340</c:v>
                </c:pt>
                <c:pt idx="7314">
                  <c:v>340</c:v>
                </c:pt>
                <c:pt idx="7315">
                  <c:v>340</c:v>
                </c:pt>
                <c:pt idx="7316">
                  <c:v>340</c:v>
                </c:pt>
                <c:pt idx="7317">
                  <c:v>340</c:v>
                </c:pt>
                <c:pt idx="7318">
                  <c:v>340</c:v>
                </c:pt>
                <c:pt idx="7319">
                  <c:v>340</c:v>
                </c:pt>
                <c:pt idx="7320">
                  <c:v>340</c:v>
                </c:pt>
                <c:pt idx="7321">
                  <c:v>340</c:v>
                </c:pt>
                <c:pt idx="7322">
                  <c:v>340</c:v>
                </c:pt>
                <c:pt idx="7323">
                  <c:v>340</c:v>
                </c:pt>
                <c:pt idx="7324">
                  <c:v>340</c:v>
                </c:pt>
                <c:pt idx="7325">
                  <c:v>340</c:v>
                </c:pt>
                <c:pt idx="7326">
                  <c:v>340</c:v>
                </c:pt>
                <c:pt idx="7327">
                  <c:v>340</c:v>
                </c:pt>
                <c:pt idx="7328">
                  <c:v>340</c:v>
                </c:pt>
                <c:pt idx="7329">
                  <c:v>340</c:v>
                </c:pt>
                <c:pt idx="7330">
                  <c:v>340</c:v>
                </c:pt>
                <c:pt idx="7331">
                  <c:v>340</c:v>
                </c:pt>
                <c:pt idx="7332">
                  <c:v>340</c:v>
                </c:pt>
                <c:pt idx="7333">
                  <c:v>340</c:v>
                </c:pt>
                <c:pt idx="7334">
                  <c:v>340</c:v>
                </c:pt>
                <c:pt idx="7335">
                  <c:v>340</c:v>
                </c:pt>
                <c:pt idx="7336">
                  <c:v>340</c:v>
                </c:pt>
                <c:pt idx="7337">
                  <c:v>340</c:v>
                </c:pt>
                <c:pt idx="7338">
                  <c:v>340</c:v>
                </c:pt>
                <c:pt idx="7339">
                  <c:v>340</c:v>
                </c:pt>
                <c:pt idx="7340">
                  <c:v>340</c:v>
                </c:pt>
                <c:pt idx="7341">
                  <c:v>340</c:v>
                </c:pt>
                <c:pt idx="7342">
                  <c:v>340</c:v>
                </c:pt>
                <c:pt idx="7343">
                  <c:v>340</c:v>
                </c:pt>
                <c:pt idx="7344">
                  <c:v>340</c:v>
                </c:pt>
                <c:pt idx="7345">
                  <c:v>340</c:v>
                </c:pt>
                <c:pt idx="7346">
                  <c:v>340</c:v>
                </c:pt>
                <c:pt idx="7347">
                  <c:v>340</c:v>
                </c:pt>
                <c:pt idx="7348">
                  <c:v>340</c:v>
                </c:pt>
                <c:pt idx="7349">
                  <c:v>340</c:v>
                </c:pt>
                <c:pt idx="7350">
                  <c:v>340</c:v>
                </c:pt>
                <c:pt idx="7351">
                  <c:v>340</c:v>
                </c:pt>
                <c:pt idx="7352">
                  <c:v>340</c:v>
                </c:pt>
                <c:pt idx="7353">
                  <c:v>340</c:v>
                </c:pt>
                <c:pt idx="7354">
                  <c:v>340</c:v>
                </c:pt>
                <c:pt idx="7355">
                  <c:v>340</c:v>
                </c:pt>
                <c:pt idx="7356">
                  <c:v>340</c:v>
                </c:pt>
                <c:pt idx="7357">
                  <c:v>340</c:v>
                </c:pt>
                <c:pt idx="7358">
                  <c:v>340</c:v>
                </c:pt>
                <c:pt idx="7359">
                  <c:v>340</c:v>
                </c:pt>
                <c:pt idx="7360">
                  <c:v>340</c:v>
                </c:pt>
                <c:pt idx="7361">
                  <c:v>340</c:v>
                </c:pt>
                <c:pt idx="7362">
                  <c:v>340</c:v>
                </c:pt>
                <c:pt idx="7363">
                  <c:v>340</c:v>
                </c:pt>
                <c:pt idx="7364">
                  <c:v>340</c:v>
                </c:pt>
                <c:pt idx="7365">
                  <c:v>340</c:v>
                </c:pt>
                <c:pt idx="7366">
                  <c:v>340</c:v>
                </c:pt>
                <c:pt idx="7367">
                  <c:v>340</c:v>
                </c:pt>
                <c:pt idx="7368">
                  <c:v>340</c:v>
                </c:pt>
                <c:pt idx="7369">
                  <c:v>340</c:v>
                </c:pt>
                <c:pt idx="7370">
                  <c:v>340</c:v>
                </c:pt>
                <c:pt idx="7371">
                  <c:v>340</c:v>
                </c:pt>
                <c:pt idx="7372">
                  <c:v>340</c:v>
                </c:pt>
                <c:pt idx="7373">
                  <c:v>340</c:v>
                </c:pt>
                <c:pt idx="7374">
                  <c:v>340</c:v>
                </c:pt>
                <c:pt idx="7375">
                  <c:v>340</c:v>
                </c:pt>
                <c:pt idx="7376">
                  <c:v>340</c:v>
                </c:pt>
                <c:pt idx="7377">
                  <c:v>340</c:v>
                </c:pt>
                <c:pt idx="7378">
                  <c:v>340</c:v>
                </c:pt>
                <c:pt idx="7379">
                  <c:v>340</c:v>
                </c:pt>
                <c:pt idx="7380">
                  <c:v>340</c:v>
                </c:pt>
                <c:pt idx="7381">
                  <c:v>340</c:v>
                </c:pt>
                <c:pt idx="7382">
                  <c:v>340</c:v>
                </c:pt>
                <c:pt idx="7383">
                  <c:v>340</c:v>
                </c:pt>
                <c:pt idx="7384">
                  <c:v>340</c:v>
                </c:pt>
                <c:pt idx="7385">
                  <c:v>340</c:v>
                </c:pt>
                <c:pt idx="7386">
                  <c:v>340</c:v>
                </c:pt>
                <c:pt idx="7387">
                  <c:v>340</c:v>
                </c:pt>
                <c:pt idx="7388">
                  <c:v>340</c:v>
                </c:pt>
                <c:pt idx="7389">
                  <c:v>340</c:v>
                </c:pt>
                <c:pt idx="7390">
                  <c:v>340</c:v>
                </c:pt>
                <c:pt idx="7391">
                  <c:v>340</c:v>
                </c:pt>
                <c:pt idx="7392">
                  <c:v>340</c:v>
                </c:pt>
                <c:pt idx="7393">
                  <c:v>340</c:v>
                </c:pt>
                <c:pt idx="7394">
                  <c:v>340</c:v>
                </c:pt>
                <c:pt idx="7395">
                  <c:v>340</c:v>
                </c:pt>
                <c:pt idx="7396">
                  <c:v>340</c:v>
                </c:pt>
                <c:pt idx="7397">
                  <c:v>340</c:v>
                </c:pt>
                <c:pt idx="7398">
                  <c:v>340</c:v>
                </c:pt>
                <c:pt idx="7399">
                  <c:v>340</c:v>
                </c:pt>
                <c:pt idx="7400">
                  <c:v>340</c:v>
                </c:pt>
                <c:pt idx="7401">
                  <c:v>340</c:v>
                </c:pt>
                <c:pt idx="7402">
                  <c:v>340</c:v>
                </c:pt>
                <c:pt idx="7403">
                  <c:v>340</c:v>
                </c:pt>
                <c:pt idx="7404">
                  <c:v>340</c:v>
                </c:pt>
                <c:pt idx="7405">
                  <c:v>340</c:v>
                </c:pt>
                <c:pt idx="7406">
                  <c:v>340</c:v>
                </c:pt>
                <c:pt idx="7407">
                  <c:v>340</c:v>
                </c:pt>
                <c:pt idx="7408">
                  <c:v>340</c:v>
                </c:pt>
                <c:pt idx="7409">
                  <c:v>340</c:v>
                </c:pt>
                <c:pt idx="7410">
                  <c:v>340</c:v>
                </c:pt>
                <c:pt idx="7411">
                  <c:v>340</c:v>
                </c:pt>
                <c:pt idx="7412">
                  <c:v>340</c:v>
                </c:pt>
                <c:pt idx="7413">
                  <c:v>340</c:v>
                </c:pt>
                <c:pt idx="7414">
                  <c:v>340</c:v>
                </c:pt>
                <c:pt idx="7415">
                  <c:v>340</c:v>
                </c:pt>
                <c:pt idx="7416">
                  <c:v>340</c:v>
                </c:pt>
                <c:pt idx="7417">
                  <c:v>340</c:v>
                </c:pt>
                <c:pt idx="7418">
                  <c:v>340</c:v>
                </c:pt>
                <c:pt idx="7419">
                  <c:v>340</c:v>
                </c:pt>
                <c:pt idx="7420">
                  <c:v>340</c:v>
                </c:pt>
                <c:pt idx="7421">
                  <c:v>340</c:v>
                </c:pt>
                <c:pt idx="7422">
                  <c:v>340</c:v>
                </c:pt>
                <c:pt idx="7423">
                  <c:v>340</c:v>
                </c:pt>
                <c:pt idx="7424">
                  <c:v>340</c:v>
                </c:pt>
                <c:pt idx="7425">
                  <c:v>340</c:v>
                </c:pt>
                <c:pt idx="7426">
                  <c:v>340</c:v>
                </c:pt>
                <c:pt idx="7427">
                  <c:v>340</c:v>
                </c:pt>
                <c:pt idx="7428">
                  <c:v>340</c:v>
                </c:pt>
                <c:pt idx="7429">
                  <c:v>340</c:v>
                </c:pt>
                <c:pt idx="7430">
                  <c:v>340</c:v>
                </c:pt>
                <c:pt idx="7431">
                  <c:v>340</c:v>
                </c:pt>
                <c:pt idx="7432">
                  <c:v>340</c:v>
                </c:pt>
                <c:pt idx="7433">
                  <c:v>340</c:v>
                </c:pt>
                <c:pt idx="7434">
                  <c:v>340</c:v>
                </c:pt>
                <c:pt idx="7435">
                  <c:v>340</c:v>
                </c:pt>
                <c:pt idx="7436">
                  <c:v>340</c:v>
                </c:pt>
                <c:pt idx="7437">
                  <c:v>340</c:v>
                </c:pt>
                <c:pt idx="7438">
                  <c:v>340</c:v>
                </c:pt>
                <c:pt idx="7439">
                  <c:v>340</c:v>
                </c:pt>
                <c:pt idx="7440">
                  <c:v>340</c:v>
                </c:pt>
                <c:pt idx="7441">
                  <c:v>340</c:v>
                </c:pt>
                <c:pt idx="7442">
                  <c:v>340</c:v>
                </c:pt>
                <c:pt idx="7443">
                  <c:v>340</c:v>
                </c:pt>
                <c:pt idx="7444">
                  <c:v>340</c:v>
                </c:pt>
                <c:pt idx="7445">
                  <c:v>340</c:v>
                </c:pt>
                <c:pt idx="7446">
                  <c:v>340</c:v>
                </c:pt>
                <c:pt idx="7447">
                  <c:v>340</c:v>
                </c:pt>
                <c:pt idx="7448">
                  <c:v>340</c:v>
                </c:pt>
                <c:pt idx="7449">
                  <c:v>340</c:v>
                </c:pt>
                <c:pt idx="7450">
                  <c:v>340</c:v>
                </c:pt>
                <c:pt idx="7451">
                  <c:v>340</c:v>
                </c:pt>
                <c:pt idx="7452">
                  <c:v>340</c:v>
                </c:pt>
                <c:pt idx="7453">
                  <c:v>340</c:v>
                </c:pt>
                <c:pt idx="7454">
                  <c:v>340</c:v>
                </c:pt>
                <c:pt idx="7455">
                  <c:v>340</c:v>
                </c:pt>
                <c:pt idx="7456">
                  <c:v>340</c:v>
                </c:pt>
                <c:pt idx="7457">
                  <c:v>340</c:v>
                </c:pt>
                <c:pt idx="7458">
                  <c:v>340</c:v>
                </c:pt>
                <c:pt idx="7459">
                  <c:v>340</c:v>
                </c:pt>
                <c:pt idx="7460">
                  <c:v>340</c:v>
                </c:pt>
                <c:pt idx="7461">
                  <c:v>340</c:v>
                </c:pt>
                <c:pt idx="7462">
                  <c:v>340</c:v>
                </c:pt>
                <c:pt idx="7463">
                  <c:v>340</c:v>
                </c:pt>
                <c:pt idx="7464">
                  <c:v>340</c:v>
                </c:pt>
                <c:pt idx="7465">
                  <c:v>340</c:v>
                </c:pt>
                <c:pt idx="7466">
                  <c:v>340</c:v>
                </c:pt>
                <c:pt idx="7467">
                  <c:v>340</c:v>
                </c:pt>
                <c:pt idx="7468">
                  <c:v>340</c:v>
                </c:pt>
                <c:pt idx="7469">
                  <c:v>340</c:v>
                </c:pt>
                <c:pt idx="7470">
                  <c:v>340</c:v>
                </c:pt>
                <c:pt idx="7471">
                  <c:v>340</c:v>
                </c:pt>
                <c:pt idx="7472">
                  <c:v>340</c:v>
                </c:pt>
                <c:pt idx="7473">
                  <c:v>340</c:v>
                </c:pt>
                <c:pt idx="7474">
                  <c:v>340</c:v>
                </c:pt>
                <c:pt idx="7475">
                  <c:v>340</c:v>
                </c:pt>
                <c:pt idx="7476">
                  <c:v>340</c:v>
                </c:pt>
                <c:pt idx="7477">
                  <c:v>340</c:v>
                </c:pt>
                <c:pt idx="7478">
                  <c:v>340</c:v>
                </c:pt>
                <c:pt idx="7479">
                  <c:v>340</c:v>
                </c:pt>
                <c:pt idx="7480">
                  <c:v>340</c:v>
                </c:pt>
                <c:pt idx="7481">
                  <c:v>340</c:v>
                </c:pt>
                <c:pt idx="7482">
                  <c:v>340</c:v>
                </c:pt>
                <c:pt idx="7483">
                  <c:v>340</c:v>
                </c:pt>
                <c:pt idx="7484">
                  <c:v>340</c:v>
                </c:pt>
                <c:pt idx="7485">
                  <c:v>340</c:v>
                </c:pt>
                <c:pt idx="7486">
                  <c:v>340</c:v>
                </c:pt>
                <c:pt idx="7487">
                  <c:v>340</c:v>
                </c:pt>
                <c:pt idx="7488">
                  <c:v>340</c:v>
                </c:pt>
                <c:pt idx="7489">
                  <c:v>340</c:v>
                </c:pt>
                <c:pt idx="7490">
                  <c:v>340</c:v>
                </c:pt>
                <c:pt idx="7491">
                  <c:v>340</c:v>
                </c:pt>
                <c:pt idx="7492">
                  <c:v>340</c:v>
                </c:pt>
                <c:pt idx="7493">
                  <c:v>340</c:v>
                </c:pt>
                <c:pt idx="7494">
                  <c:v>340</c:v>
                </c:pt>
                <c:pt idx="7495">
                  <c:v>340</c:v>
                </c:pt>
                <c:pt idx="7496">
                  <c:v>340</c:v>
                </c:pt>
                <c:pt idx="7497">
                  <c:v>340</c:v>
                </c:pt>
                <c:pt idx="7498">
                  <c:v>340</c:v>
                </c:pt>
                <c:pt idx="7499">
                  <c:v>340</c:v>
                </c:pt>
                <c:pt idx="7500">
                  <c:v>340</c:v>
                </c:pt>
                <c:pt idx="7501">
                  <c:v>340</c:v>
                </c:pt>
                <c:pt idx="7502">
                  <c:v>340</c:v>
                </c:pt>
                <c:pt idx="7503">
                  <c:v>340</c:v>
                </c:pt>
                <c:pt idx="7504">
                  <c:v>340</c:v>
                </c:pt>
                <c:pt idx="7505">
                  <c:v>340</c:v>
                </c:pt>
                <c:pt idx="7506">
                  <c:v>340</c:v>
                </c:pt>
                <c:pt idx="7507">
                  <c:v>340</c:v>
                </c:pt>
                <c:pt idx="7508">
                  <c:v>340</c:v>
                </c:pt>
                <c:pt idx="7509">
                  <c:v>340</c:v>
                </c:pt>
                <c:pt idx="7510">
                  <c:v>340</c:v>
                </c:pt>
                <c:pt idx="7511">
                  <c:v>340</c:v>
                </c:pt>
                <c:pt idx="7512">
                  <c:v>340</c:v>
                </c:pt>
                <c:pt idx="7513">
                  <c:v>340</c:v>
                </c:pt>
                <c:pt idx="7514">
                  <c:v>340</c:v>
                </c:pt>
                <c:pt idx="7515">
                  <c:v>340</c:v>
                </c:pt>
                <c:pt idx="7516">
                  <c:v>340</c:v>
                </c:pt>
                <c:pt idx="7517">
                  <c:v>340</c:v>
                </c:pt>
                <c:pt idx="7518">
                  <c:v>340</c:v>
                </c:pt>
                <c:pt idx="7519">
                  <c:v>340</c:v>
                </c:pt>
                <c:pt idx="7520">
                  <c:v>340</c:v>
                </c:pt>
                <c:pt idx="7521">
                  <c:v>340</c:v>
                </c:pt>
                <c:pt idx="7522">
                  <c:v>340</c:v>
                </c:pt>
                <c:pt idx="7523">
                  <c:v>340</c:v>
                </c:pt>
                <c:pt idx="7524">
                  <c:v>340</c:v>
                </c:pt>
                <c:pt idx="7525">
                  <c:v>340</c:v>
                </c:pt>
                <c:pt idx="7526">
                  <c:v>340</c:v>
                </c:pt>
                <c:pt idx="7527">
                  <c:v>340</c:v>
                </c:pt>
                <c:pt idx="7528">
                  <c:v>340</c:v>
                </c:pt>
                <c:pt idx="7529">
                  <c:v>340</c:v>
                </c:pt>
                <c:pt idx="7530">
                  <c:v>340</c:v>
                </c:pt>
                <c:pt idx="7531">
                  <c:v>340</c:v>
                </c:pt>
                <c:pt idx="7532">
                  <c:v>340</c:v>
                </c:pt>
                <c:pt idx="7533">
                  <c:v>340</c:v>
                </c:pt>
                <c:pt idx="7534">
                  <c:v>340</c:v>
                </c:pt>
                <c:pt idx="7535">
                  <c:v>340</c:v>
                </c:pt>
                <c:pt idx="7536">
                  <c:v>340</c:v>
                </c:pt>
                <c:pt idx="7537">
                  <c:v>340</c:v>
                </c:pt>
                <c:pt idx="7538">
                  <c:v>340</c:v>
                </c:pt>
                <c:pt idx="7539">
                  <c:v>340</c:v>
                </c:pt>
                <c:pt idx="7540">
                  <c:v>340</c:v>
                </c:pt>
                <c:pt idx="7541">
                  <c:v>340</c:v>
                </c:pt>
                <c:pt idx="7542">
                  <c:v>340</c:v>
                </c:pt>
                <c:pt idx="7543">
                  <c:v>340</c:v>
                </c:pt>
                <c:pt idx="7544">
                  <c:v>340</c:v>
                </c:pt>
                <c:pt idx="7545">
                  <c:v>340</c:v>
                </c:pt>
                <c:pt idx="7546">
                  <c:v>340</c:v>
                </c:pt>
                <c:pt idx="7547">
                  <c:v>340</c:v>
                </c:pt>
                <c:pt idx="7548">
                  <c:v>340</c:v>
                </c:pt>
                <c:pt idx="7549">
                  <c:v>340</c:v>
                </c:pt>
                <c:pt idx="7550">
                  <c:v>340</c:v>
                </c:pt>
                <c:pt idx="7551">
                  <c:v>340</c:v>
                </c:pt>
                <c:pt idx="7552">
                  <c:v>340</c:v>
                </c:pt>
                <c:pt idx="7553">
                  <c:v>340</c:v>
                </c:pt>
                <c:pt idx="7554">
                  <c:v>340</c:v>
                </c:pt>
                <c:pt idx="7555">
                  <c:v>340</c:v>
                </c:pt>
                <c:pt idx="7556">
                  <c:v>340</c:v>
                </c:pt>
                <c:pt idx="7557">
                  <c:v>340</c:v>
                </c:pt>
                <c:pt idx="7558">
                  <c:v>340</c:v>
                </c:pt>
                <c:pt idx="7559">
                  <c:v>340</c:v>
                </c:pt>
                <c:pt idx="7560">
                  <c:v>340</c:v>
                </c:pt>
                <c:pt idx="7561">
                  <c:v>340</c:v>
                </c:pt>
                <c:pt idx="7562">
                  <c:v>340</c:v>
                </c:pt>
                <c:pt idx="7563">
                  <c:v>340</c:v>
                </c:pt>
                <c:pt idx="7564">
                  <c:v>340</c:v>
                </c:pt>
                <c:pt idx="7565">
                  <c:v>340</c:v>
                </c:pt>
                <c:pt idx="7566">
                  <c:v>340</c:v>
                </c:pt>
                <c:pt idx="7567">
                  <c:v>340</c:v>
                </c:pt>
                <c:pt idx="7568">
                  <c:v>340</c:v>
                </c:pt>
                <c:pt idx="7569">
                  <c:v>340</c:v>
                </c:pt>
                <c:pt idx="7570">
                  <c:v>340</c:v>
                </c:pt>
                <c:pt idx="7571">
                  <c:v>340</c:v>
                </c:pt>
                <c:pt idx="7572">
                  <c:v>340</c:v>
                </c:pt>
                <c:pt idx="7573">
                  <c:v>340</c:v>
                </c:pt>
                <c:pt idx="7574">
                  <c:v>340</c:v>
                </c:pt>
                <c:pt idx="7575">
                  <c:v>340</c:v>
                </c:pt>
                <c:pt idx="7576">
                  <c:v>340</c:v>
                </c:pt>
                <c:pt idx="7577">
                  <c:v>340</c:v>
                </c:pt>
                <c:pt idx="7578">
                  <c:v>340</c:v>
                </c:pt>
                <c:pt idx="7579">
                  <c:v>340</c:v>
                </c:pt>
                <c:pt idx="7580">
                  <c:v>340</c:v>
                </c:pt>
                <c:pt idx="7581">
                  <c:v>340</c:v>
                </c:pt>
                <c:pt idx="7582">
                  <c:v>340</c:v>
                </c:pt>
                <c:pt idx="7583">
                  <c:v>340</c:v>
                </c:pt>
                <c:pt idx="7584">
                  <c:v>340</c:v>
                </c:pt>
                <c:pt idx="7585">
                  <c:v>340</c:v>
                </c:pt>
                <c:pt idx="7586">
                  <c:v>340</c:v>
                </c:pt>
                <c:pt idx="7587">
                  <c:v>340</c:v>
                </c:pt>
                <c:pt idx="7588">
                  <c:v>340</c:v>
                </c:pt>
                <c:pt idx="7589">
                  <c:v>340</c:v>
                </c:pt>
                <c:pt idx="7590">
                  <c:v>340</c:v>
                </c:pt>
                <c:pt idx="7591">
                  <c:v>340</c:v>
                </c:pt>
                <c:pt idx="7592">
                  <c:v>340</c:v>
                </c:pt>
                <c:pt idx="7593">
                  <c:v>340</c:v>
                </c:pt>
                <c:pt idx="7594">
                  <c:v>340</c:v>
                </c:pt>
                <c:pt idx="7595">
                  <c:v>340</c:v>
                </c:pt>
                <c:pt idx="7596">
                  <c:v>340</c:v>
                </c:pt>
                <c:pt idx="7597">
                  <c:v>340</c:v>
                </c:pt>
                <c:pt idx="7598">
                  <c:v>340</c:v>
                </c:pt>
                <c:pt idx="7599">
                  <c:v>340</c:v>
                </c:pt>
                <c:pt idx="7600">
                  <c:v>340</c:v>
                </c:pt>
                <c:pt idx="7601">
                  <c:v>340</c:v>
                </c:pt>
                <c:pt idx="7602">
                  <c:v>340</c:v>
                </c:pt>
                <c:pt idx="7603">
                  <c:v>340</c:v>
                </c:pt>
                <c:pt idx="7604">
                  <c:v>340</c:v>
                </c:pt>
                <c:pt idx="7605">
                  <c:v>340</c:v>
                </c:pt>
                <c:pt idx="7606">
                  <c:v>340</c:v>
                </c:pt>
                <c:pt idx="7607">
                  <c:v>340</c:v>
                </c:pt>
                <c:pt idx="7608">
                  <c:v>340</c:v>
                </c:pt>
                <c:pt idx="7609">
                  <c:v>340</c:v>
                </c:pt>
                <c:pt idx="7610">
                  <c:v>340</c:v>
                </c:pt>
                <c:pt idx="7611">
                  <c:v>340</c:v>
                </c:pt>
                <c:pt idx="7612">
                  <c:v>340</c:v>
                </c:pt>
                <c:pt idx="7613">
                  <c:v>340</c:v>
                </c:pt>
                <c:pt idx="7614">
                  <c:v>340</c:v>
                </c:pt>
                <c:pt idx="7615">
                  <c:v>340</c:v>
                </c:pt>
                <c:pt idx="7616">
                  <c:v>340</c:v>
                </c:pt>
                <c:pt idx="7617">
                  <c:v>340</c:v>
                </c:pt>
                <c:pt idx="7618">
                  <c:v>340</c:v>
                </c:pt>
                <c:pt idx="7619">
                  <c:v>340</c:v>
                </c:pt>
                <c:pt idx="7620">
                  <c:v>340</c:v>
                </c:pt>
                <c:pt idx="7621">
                  <c:v>340</c:v>
                </c:pt>
                <c:pt idx="7622">
                  <c:v>340</c:v>
                </c:pt>
                <c:pt idx="7623">
                  <c:v>340</c:v>
                </c:pt>
                <c:pt idx="7624">
                  <c:v>340</c:v>
                </c:pt>
                <c:pt idx="7625">
                  <c:v>340</c:v>
                </c:pt>
                <c:pt idx="7626">
                  <c:v>340</c:v>
                </c:pt>
                <c:pt idx="7627">
                  <c:v>340</c:v>
                </c:pt>
                <c:pt idx="7628">
                  <c:v>340</c:v>
                </c:pt>
                <c:pt idx="7629">
                  <c:v>340</c:v>
                </c:pt>
                <c:pt idx="7630">
                  <c:v>340</c:v>
                </c:pt>
                <c:pt idx="7631">
                  <c:v>340</c:v>
                </c:pt>
                <c:pt idx="7632">
                  <c:v>340</c:v>
                </c:pt>
                <c:pt idx="7633">
                  <c:v>340</c:v>
                </c:pt>
                <c:pt idx="7634">
                  <c:v>340</c:v>
                </c:pt>
                <c:pt idx="7635">
                  <c:v>340</c:v>
                </c:pt>
                <c:pt idx="7636">
                  <c:v>340</c:v>
                </c:pt>
                <c:pt idx="7637">
                  <c:v>340</c:v>
                </c:pt>
                <c:pt idx="7638">
                  <c:v>340</c:v>
                </c:pt>
                <c:pt idx="7639">
                  <c:v>340</c:v>
                </c:pt>
                <c:pt idx="7640">
                  <c:v>340</c:v>
                </c:pt>
                <c:pt idx="7641">
                  <c:v>340</c:v>
                </c:pt>
                <c:pt idx="7642">
                  <c:v>340</c:v>
                </c:pt>
                <c:pt idx="7643">
                  <c:v>340</c:v>
                </c:pt>
                <c:pt idx="7644">
                  <c:v>340</c:v>
                </c:pt>
                <c:pt idx="7645">
                  <c:v>340</c:v>
                </c:pt>
                <c:pt idx="7646">
                  <c:v>340</c:v>
                </c:pt>
                <c:pt idx="7647">
                  <c:v>340</c:v>
                </c:pt>
                <c:pt idx="7648">
                  <c:v>340</c:v>
                </c:pt>
                <c:pt idx="7649">
                  <c:v>340</c:v>
                </c:pt>
                <c:pt idx="7650">
                  <c:v>340</c:v>
                </c:pt>
                <c:pt idx="7651">
                  <c:v>340</c:v>
                </c:pt>
                <c:pt idx="7652">
                  <c:v>340</c:v>
                </c:pt>
                <c:pt idx="7653">
                  <c:v>340</c:v>
                </c:pt>
                <c:pt idx="7654">
                  <c:v>340</c:v>
                </c:pt>
                <c:pt idx="7655">
                  <c:v>340</c:v>
                </c:pt>
                <c:pt idx="7656">
                  <c:v>340</c:v>
                </c:pt>
                <c:pt idx="7657">
                  <c:v>340</c:v>
                </c:pt>
                <c:pt idx="7658">
                  <c:v>340</c:v>
                </c:pt>
                <c:pt idx="7659">
                  <c:v>340</c:v>
                </c:pt>
                <c:pt idx="7660">
                  <c:v>340</c:v>
                </c:pt>
                <c:pt idx="7661">
                  <c:v>340</c:v>
                </c:pt>
                <c:pt idx="7662">
                  <c:v>340</c:v>
                </c:pt>
                <c:pt idx="7663">
                  <c:v>340</c:v>
                </c:pt>
                <c:pt idx="7664">
                  <c:v>340</c:v>
                </c:pt>
                <c:pt idx="7665">
                  <c:v>340</c:v>
                </c:pt>
                <c:pt idx="7666">
                  <c:v>340</c:v>
                </c:pt>
                <c:pt idx="7667">
                  <c:v>340</c:v>
                </c:pt>
                <c:pt idx="7668">
                  <c:v>340</c:v>
                </c:pt>
                <c:pt idx="7669">
                  <c:v>340</c:v>
                </c:pt>
                <c:pt idx="7670">
                  <c:v>340</c:v>
                </c:pt>
                <c:pt idx="7671">
                  <c:v>340</c:v>
                </c:pt>
                <c:pt idx="7672">
                  <c:v>340</c:v>
                </c:pt>
                <c:pt idx="7673">
                  <c:v>340</c:v>
                </c:pt>
                <c:pt idx="7674">
                  <c:v>340</c:v>
                </c:pt>
                <c:pt idx="7675">
                  <c:v>340</c:v>
                </c:pt>
                <c:pt idx="7676">
                  <c:v>340</c:v>
                </c:pt>
                <c:pt idx="7677">
                  <c:v>340</c:v>
                </c:pt>
                <c:pt idx="7678">
                  <c:v>340</c:v>
                </c:pt>
                <c:pt idx="7679">
                  <c:v>340</c:v>
                </c:pt>
                <c:pt idx="7680">
                  <c:v>340</c:v>
                </c:pt>
                <c:pt idx="7681">
                  <c:v>340</c:v>
                </c:pt>
                <c:pt idx="7682">
                  <c:v>340</c:v>
                </c:pt>
                <c:pt idx="7683">
                  <c:v>340</c:v>
                </c:pt>
                <c:pt idx="7684">
                  <c:v>340</c:v>
                </c:pt>
                <c:pt idx="7685">
                  <c:v>340</c:v>
                </c:pt>
                <c:pt idx="7686">
                  <c:v>340</c:v>
                </c:pt>
                <c:pt idx="7687">
                  <c:v>340</c:v>
                </c:pt>
                <c:pt idx="7688">
                  <c:v>340</c:v>
                </c:pt>
                <c:pt idx="7689">
                  <c:v>340</c:v>
                </c:pt>
                <c:pt idx="7690">
                  <c:v>340</c:v>
                </c:pt>
                <c:pt idx="7691">
                  <c:v>340</c:v>
                </c:pt>
                <c:pt idx="7692">
                  <c:v>340</c:v>
                </c:pt>
                <c:pt idx="7693">
                  <c:v>340</c:v>
                </c:pt>
                <c:pt idx="7694">
                  <c:v>340</c:v>
                </c:pt>
                <c:pt idx="7695">
                  <c:v>340</c:v>
                </c:pt>
                <c:pt idx="7696">
                  <c:v>340</c:v>
                </c:pt>
                <c:pt idx="7697">
                  <c:v>340</c:v>
                </c:pt>
                <c:pt idx="7698">
                  <c:v>340</c:v>
                </c:pt>
                <c:pt idx="7699">
                  <c:v>340</c:v>
                </c:pt>
                <c:pt idx="7700">
                  <c:v>340</c:v>
                </c:pt>
                <c:pt idx="7701">
                  <c:v>340</c:v>
                </c:pt>
                <c:pt idx="7702">
                  <c:v>340</c:v>
                </c:pt>
                <c:pt idx="7703">
                  <c:v>340</c:v>
                </c:pt>
                <c:pt idx="7704">
                  <c:v>340</c:v>
                </c:pt>
                <c:pt idx="7705">
                  <c:v>340</c:v>
                </c:pt>
                <c:pt idx="7706">
                  <c:v>340</c:v>
                </c:pt>
                <c:pt idx="7707">
                  <c:v>340</c:v>
                </c:pt>
                <c:pt idx="7708">
                  <c:v>340</c:v>
                </c:pt>
                <c:pt idx="7709">
                  <c:v>340</c:v>
                </c:pt>
                <c:pt idx="7710">
                  <c:v>340</c:v>
                </c:pt>
                <c:pt idx="7711">
                  <c:v>340</c:v>
                </c:pt>
                <c:pt idx="7712">
                  <c:v>340</c:v>
                </c:pt>
                <c:pt idx="7713">
                  <c:v>340</c:v>
                </c:pt>
                <c:pt idx="7714">
                  <c:v>340</c:v>
                </c:pt>
                <c:pt idx="7715">
                  <c:v>340</c:v>
                </c:pt>
                <c:pt idx="7716">
                  <c:v>340</c:v>
                </c:pt>
                <c:pt idx="7717">
                  <c:v>340</c:v>
                </c:pt>
                <c:pt idx="7718">
                  <c:v>340</c:v>
                </c:pt>
                <c:pt idx="7719">
                  <c:v>340</c:v>
                </c:pt>
                <c:pt idx="7720">
                  <c:v>340</c:v>
                </c:pt>
                <c:pt idx="7721">
                  <c:v>340</c:v>
                </c:pt>
                <c:pt idx="7722">
                  <c:v>340</c:v>
                </c:pt>
                <c:pt idx="7723">
                  <c:v>340</c:v>
                </c:pt>
                <c:pt idx="7724">
                  <c:v>340</c:v>
                </c:pt>
                <c:pt idx="7725">
                  <c:v>340</c:v>
                </c:pt>
                <c:pt idx="7726">
                  <c:v>340</c:v>
                </c:pt>
                <c:pt idx="7727">
                  <c:v>340</c:v>
                </c:pt>
                <c:pt idx="7728">
                  <c:v>340</c:v>
                </c:pt>
                <c:pt idx="7729">
                  <c:v>340</c:v>
                </c:pt>
                <c:pt idx="7730">
                  <c:v>340</c:v>
                </c:pt>
                <c:pt idx="7731">
                  <c:v>340</c:v>
                </c:pt>
                <c:pt idx="7732">
                  <c:v>340</c:v>
                </c:pt>
                <c:pt idx="7733">
                  <c:v>340</c:v>
                </c:pt>
                <c:pt idx="7734">
                  <c:v>340</c:v>
                </c:pt>
                <c:pt idx="7735">
                  <c:v>340</c:v>
                </c:pt>
                <c:pt idx="7736">
                  <c:v>340</c:v>
                </c:pt>
                <c:pt idx="7737">
                  <c:v>340</c:v>
                </c:pt>
                <c:pt idx="7738">
                  <c:v>340</c:v>
                </c:pt>
                <c:pt idx="7739">
                  <c:v>340</c:v>
                </c:pt>
                <c:pt idx="7740">
                  <c:v>340</c:v>
                </c:pt>
                <c:pt idx="7741">
                  <c:v>340</c:v>
                </c:pt>
                <c:pt idx="7742">
                  <c:v>340</c:v>
                </c:pt>
                <c:pt idx="7743">
                  <c:v>340</c:v>
                </c:pt>
                <c:pt idx="7744">
                  <c:v>340</c:v>
                </c:pt>
                <c:pt idx="7745">
                  <c:v>340</c:v>
                </c:pt>
                <c:pt idx="7746">
                  <c:v>340</c:v>
                </c:pt>
                <c:pt idx="7747">
                  <c:v>340</c:v>
                </c:pt>
                <c:pt idx="7748">
                  <c:v>340</c:v>
                </c:pt>
                <c:pt idx="7749">
                  <c:v>340</c:v>
                </c:pt>
                <c:pt idx="7750">
                  <c:v>340</c:v>
                </c:pt>
                <c:pt idx="7751">
                  <c:v>340</c:v>
                </c:pt>
                <c:pt idx="7752">
                  <c:v>340</c:v>
                </c:pt>
                <c:pt idx="7753">
                  <c:v>340</c:v>
                </c:pt>
                <c:pt idx="7754">
                  <c:v>340</c:v>
                </c:pt>
                <c:pt idx="7755">
                  <c:v>340</c:v>
                </c:pt>
                <c:pt idx="7756">
                  <c:v>340</c:v>
                </c:pt>
                <c:pt idx="7757">
                  <c:v>340</c:v>
                </c:pt>
                <c:pt idx="7758">
                  <c:v>340</c:v>
                </c:pt>
                <c:pt idx="7759">
                  <c:v>340</c:v>
                </c:pt>
                <c:pt idx="7760">
                  <c:v>340</c:v>
                </c:pt>
                <c:pt idx="7761">
                  <c:v>340</c:v>
                </c:pt>
                <c:pt idx="7762">
                  <c:v>340</c:v>
                </c:pt>
                <c:pt idx="7763">
                  <c:v>340</c:v>
                </c:pt>
                <c:pt idx="7764">
                  <c:v>340</c:v>
                </c:pt>
                <c:pt idx="7765">
                  <c:v>340</c:v>
                </c:pt>
                <c:pt idx="7766">
                  <c:v>340</c:v>
                </c:pt>
                <c:pt idx="7767">
                  <c:v>340</c:v>
                </c:pt>
                <c:pt idx="7768">
                  <c:v>340</c:v>
                </c:pt>
                <c:pt idx="7769">
                  <c:v>340</c:v>
                </c:pt>
                <c:pt idx="7770">
                  <c:v>340</c:v>
                </c:pt>
                <c:pt idx="7771">
                  <c:v>340</c:v>
                </c:pt>
                <c:pt idx="7772">
                  <c:v>340</c:v>
                </c:pt>
                <c:pt idx="7773">
                  <c:v>340</c:v>
                </c:pt>
                <c:pt idx="7774">
                  <c:v>340</c:v>
                </c:pt>
                <c:pt idx="7775">
                  <c:v>340</c:v>
                </c:pt>
                <c:pt idx="7776">
                  <c:v>340</c:v>
                </c:pt>
                <c:pt idx="7777">
                  <c:v>340</c:v>
                </c:pt>
                <c:pt idx="7778">
                  <c:v>340</c:v>
                </c:pt>
                <c:pt idx="7779">
                  <c:v>340</c:v>
                </c:pt>
                <c:pt idx="7780">
                  <c:v>340</c:v>
                </c:pt>
                <c:pt idx="7781">
                  <c:v>340</c:v>
                </c:pt>
                <c:pt idx="7782">
                  <c:v>340</c:v>
                </c:pt>
                <c:pt idx="7783">
                  <c:v>340</c:v>
                </c:pt>
                <c:pt idx="7784">
                  <c:v>340</c:v>
                </c:pt>
                <c:pt idx="7785">
                  <c:v>340</c:v>
                </c:pt>
                <c:pt idx="7786">
                  <c:v>340</c:v>
                </c:pt>
                <c:pt idx="7787">
                  <c:v>340</c:v>
                </c:pt>
                <c:pt idx="7788">
                  <c:v>340</c:v>
                </c:pt>
                <c:pt idx="7789">
                  <c:v>340</c:v>
                </c:pt>
                <c:pt idx="7790">
                  <c:v>340</c:v>
                </c:pt>
                <c:pt idx="7791">
                  <c:v>340</c:v>
                </c:pt>
                <c:pt idx="7792">
                  <c:v>340</c:v>
                </c:pt>
                <c:pt idx="7793">
                  <c:v>340</c:v>
                </c:pt>
                <c:pt idx="7794">
                  <c:v>340</c:v>
                </c:pt>
                <c:pt idx="7795">
                  <c:v>340</c:v>
                </c:pt>
                <c:pt idx="7796">
                  <c:v>340</c:v>
                </c:pt>
                <c:pt idx="7797">
                  <c:v>340</c:v>
                </c:pt>
                <c:pt idx="7798">
                  <c:v>340</c:v>
                </c:pt>
                <c:pt idx="7799">
                  <c:v>340</c:v>
                </c:pt>
                <c:pt idx="7800">
                  <c:v>340</c:v>
                </c:pt>
                <c:pt idx="7801">
                  <c:v>340</c:v>
                </c:pt>
                <c:pt idx="7802">
                  <c:v>340</c:v>
                </c:pt>
                <c:pt idx="7803">
                  <c:v>340</c:v>
                </c:pt>
                <c:pt idx="7804">
                  <c:v>340</c:v>
                </c:pt>
                <c:pt idx="7805">
                  <c:v>340</c:v>
                </c:pt>
                <c:pt idx="7806">
                  <c:v>340</c:v>
                </c:pt>
                <c:pt idx="7807">
                  <c:v>340</c:v>
                </c:pt>
                <c:pt idx="7808">
                  <c:v>340</c:v>
                </c:pt>
                <c:pt idx="7809">
                  <c:v>340</c:v>
                </c:pt>
                <c:pt idx="7810">
                  <c:v>340</c:v>
                </c:pt>
                <c:pt idx="7811">
                  <c:v>340</c:v>
                </c:pt>
                <c:pt idx="7812">
                  <c:v>340</c:v>
                </c:pt>
                <c:pt idx="7813">
                  <c:v>340</c:v>
                </c:pt>
                <c:pt idx="7814">
                  <c:v>340</c:v>
                </c:pt>
                <c:pt idx="7815">
                  <c:v>340</c:v>
                </c:pt>
                <c:pt idx="7816">
                  <c:v>340</c:v>
                </c:pt>
                <c:pt idx="7817">
                  <c:v>340</c:v>
                </c:pt>
                <c:pt idx="7818">
                  <c:v>340</c:v>
                </c:pt>
                <c:pt idx="7819">
                  <c:v>340</c:v>
                </c:pt>
                <c:pt idx="7820">
                  <c:v>340</c:v>
                </c:pt>
                <c:pt idx="7821">
                  <c:v>340</c:v>
                </c:pt>
                <c:pt idx="7822">
                  <c:v>340</c:v>
                </c:pt>
                <c:pt idx="7823">
                  <c:v>340</c:v>
                </c:pt>
                <c:pt idx="7824">
                  <c:v>340</c:v>
                </c:pt>
                <c:pt idx="7825">
                  <c:v>340</c:v>
                </c:pt>
                <c:pt idx="7826">
                  <c:v>340</c:v>
                </c:pt>
                <c:pt idx="7827">
                  <c:v>340</c:v>
                </c:pt>
                <c:pt idx="7828">
                  <c:v>340</c:v>
                </c:pt>
                <c:pt idx="7829">
                  <c:v>340</c:v>
                </c:pt>
                <c:pt idx="7830">
                  <c:v>340</c:v>
                </c:pt>
                <c:pt idx="7831">
                  <c:v>340</c:v>
                </c:pt>
                <c:pt idx="7832">
                  <c:v>340</c:v>
                </c:pt>
                <c:pt idx="7833">
                  <c:v>340</c:v>
                </c:pt>
                <c:pt idx="7834">
                  <c:v>340</c:v>
                </c:pt>
                <c:pt idx="7835">
                  <c:v>340</c:v>
                </c:pt>
                <c:pt idx="7836">
                  <c:v>340</c:v>
                </c:pt>
                <c:pt idx="7837">
                  <c:v>340</c:v>
                </c:pt>
                <c:pt idx="7838">
                  <c:v>340</c:v>
                </c:pt>
                <c:pt idx="7839">
                  <c:v>340</c:v>
                </c:pt>
                <c:pt idx="7840">
                  <c:v>340</c:v>
                </c:pt>
                <c:pt idx="7841">
                  <c:v>340</c:v>
                </c:pt>
                <c:pt idx="7842">
                  <c:v>340</c:v>
                </c:pt>
                <c:pt idx="7843">
                  <c:v>340</c:v>
                </c:pt>
                <c:pt idx="7844">
                  <c:v>340</c:v>
                </c:pt>
                <c:pt idx="7845">
                  <c:v>340</c:v>
                </c:pt>
                <c:pt idx="7846">
                  <c:v>340</c:v>
                </c:pt>
                <c:pt idx="7847">
                  <c:v>340</c:v>
                </c:pt>
                <c:pt idx="7848">
                  <c:v>340</c:v>
                </c:pt>
                <c:pt idx="7849">
                  <c:v>340</c:v>
                </c:pt>
                <c:pt idx="7850">
                  <c:v>340</c:v>
                </c:pt>
                <c:pt idx="7851">
                  <c:v>340</c:v>
                </c:pt>
                <c:pt idx="7852">
                  <c:v>340</c:v>
                </c:pt>
                <c:pt idx="7853">
                  <c:v>340</c:v>
                </c:pt>
                <c:pt idx="7854">
                  <c:v>340</c:v>
                </c:pt>
                <c:pt idx="7855">
                  <c:v>340</c:v>
                </c:pt>
                <c:pt idx="7856">
                  <c:v>340</c:v>
                </c:pt>
                <c:pt idx="7857">
                  <c:v>340</c:v>
                </c:pt>
                <c:pt idx="7858">
                  <c:v>340</c:v>
                </c:pt>
                <c:pt idx="7859">
                  <c:v>340</c:v>
                </c:pt>
                <c:pt idx="7860">
                  <c:v>340</c:v>
                </c:pt>
                <c:pt idx="7861">
                  <c:v>340</c:v>
                </c:pt>
                <c:pt idx="7862">
                  <c:v>340</c:v>
                </c:pt>
                <c:pt idx="7863">
                  <c:v>340</c:v>
                </c:pt>
                <c:pt idx="7864">
                  <c:v>340</c:v>
                </c:pt>
                <c:pt idx="7865">
                  <c:v>340</c:v>
                </c:pt>
                <c:pt idx="7866">
                  <c:v>340</c:v>
                </c:pt>
                <c:pt idx="7867">
                  <c:v>340</c:v>
                </c:pt>
                <c:pt idx="7868">
                  <c:v>340</c:v>
                </c:pt>
                <c:pt idx="7869">
                  <c:v>340</c:v>
                </c:pt>
                <c:pt idx="7870">
                  <c:v>340</c:v>
                </c:pt>
                <c:pt idx="7871">
                  <c:v>340</c:v>
                </c:pt>
                <c:pt idx="7872">
                  <c:v>340</c:v>
                </c:pt>
                <c:pt idx="7873">
                  <c:v>340</c:v>
                </c:pt>
                <c:pt idx="7874">
                  <c:v>340</c:v>
                </c:pt>
                <c:pt idx="7875">
                  <c:v>340</c:v>
                </c:pt>
                <c:pt idx="7876">
                  <c:v>340</c:v>
                </c:pt>
                <c:pt idx="7877">
                  <c:v>340</c:v>
                </c:pt>
                <c:pt idx="7878">
                  <c:v>340</c:v>
                </c:pt>
                <c:pt idx="7879">
                  <c:v>340</c:v>
                </c:pt>
                <c:pt idx="7880">
                  <c:v>340</c:v>
                </c:pt>
                <c:pt idx="7881">
                  <c:v>340</c:v>
                </c:pt>
                <c:pt idx="7882">
                  <c:v>340</c:v>
                </c:pt>
                <c:pt idx="7883">
                  <c:v>340</c:v>
                </c:pt>
                <c:pt idx="7884">
                  <c:v>340</c:v>
                </c:pt>
                <c:pt idx="7885">
                  <c:v>340</c:v>
                </c:pt>
                <c:pt idx="7886">
                  <c:v>340</c:v>
                </c:pt>
                <c:pt idx="7887">
                  <c:v>340</c:v>
                </c:pt>
                <c:pt idx="7888">
                  <c:v>340</c:v>
                </c:pt>
                <c:pt idx="7889">
                  <c:v>340</c:v>
                </c:pt>
                <c:pt idx="7890">
                  <c:v>340</c:v>
                </c:pt>
                <c:pt idx="7891">
                  <c:v>340</c:v>
                </c:pt>
                <c:pt idx="7892">
                  <c:v>340</c:v>
                </c:pt>
                <c:pt idx="7893">
                  <c:v>340</c:v>
                </c:pt>
                <c:pt idx="7894">
                  <c:v>340</c:v>
                </c:pt>
                <c:pt idx="7895">
                  <c:v>340</c:v>
                </c:pt>
                <c:pt idx="7896">
                  <c:v>340</c:v>
                </c:pt>
                <c:pt idx="7897">
                  <c:v>340</c:v>
                </c:pt>
                <c:pt idx="7898">
                  <c:v>340</c:v>
                </c:pt>
                <c:pt idx="7899">
                  <c:v>340</c:v>
                </c:pt>
                <c:pt idx="7900">
                  <c:v>340</c:v>
                </c:pt>
                <c:pt idx="7901">
                  <c:v>340</c:v>
                </c:pt>
                <c:pt idx="7902">
                  <c:v>340</c:v>
                </c:pt>
                <c:pt idx="7903">
                  <c:v>340</c:v>
                </c:pt>
                <c:pt idx="7904">
                  <c:v>340</c:v>
                </c:pt>
                <c:pt idx="7905">
                  <c:v>340</c:v>
                </c:pt>
                <c:pt idx="7906">
                  <c:v>340</c:v>
                </c:pt>
                <c:pt idx="7907">
                  <c:v>340</c:v>
                </c:pt>
                <c:pt idx="7908">
                  <c:v>340</c:v>
                </c:pt>
                <c:pt idx="7909">
                  <c:v>340</c:v>
                </c:pt>
                <c:pt idx="7910">
                  <c:v>340</c:v>
                </c:pt>
                <c:pt idx="7911">
                  <c:v>340</c:v>
                </c:pt>
                <c:pt idx="7912">
                  <c:v>340</c:v>
                </c:pt>
                <c:pt idx="7913">
                  <c:v>340</c:v>
                </c:pt>
                <c:pt idx="7914">
                  <c:v>340</c:v>
                </c:pt>
                <c:pt idx="7915">
                  <c:v>340</c:v>
                </c:pt>
                <c:pt idx="7916">
                  <c:v>340</c:v>
                </c:pt>
                <c:pt idx="7917">
                  <c:v>340</c:v>
                </c:pt>
                <c:pt idx="7918">
                  <c:v>340</c:v>
                </c:pt>
                <c:pt idx="7919">
                  <c:v>340</c:v>
                </c:pt>
                <c:pt idx="7920">
                  <c:v>340</c:v>
                </c:pt>
                <c:pt idx="7921">
                  <c:v>340</c:v>
                </c:pt>
                <c:pt idx="7922">
                  <c:v>340</c:v>
                </c:pt>
                <c:pt idx="7923">
                  <c:v>340</c:v>
                </c:pt>
                <c:pt idx="7924">
                  <c:v>340</c:v>
                </c:pt>
                <c:pt idx="7925">
                  <c:v>340</c:v>
                </c:pt>
                <c:pt idx="7926">
                  <c:v>340</c:v>
                </c:pt>
                <c:pt idx="7927">
                  <c:v>340</c:v>
                </c:pt>
                <c:pt idx="7928">
                  <c:v>340</c:v>
                </c:pt>
                <c:pt idx="7929">
                  <c:v>340</c:v>
                </c:pt>
                <c:pt idx="7930">
                  <c:v>340</c:v>
                </c:pt>
                <c:pt idx="7931">
                  <c:v>340</c:v>
                </c:pt>
                <c:pt idx="7932">
                  <c:v>340</c:v>
                </c:pt>
                <c:pt idx="7933">
                  <c:v>340</c:v>
                </c:pt>
                <c:pt idx="7934">
                  <c:v>340</c:v>
                </c:pt>
                <c:pt idx="7935">
                  <c:v>340</c:v>
                </c:pt>
                <c:pt idx="7936">
                  <c:v>340</c:v>
                </c:pt>
                <c:pt idx="7937">
                  <c:v>340</c:v>
                </c:pt>
                <c:pt idx="7938">
                  <c:v>340</c:v>
                </c:pt>
                <c:pt idx="7939">
                  <c:v>340</c:v>
                </c:pt>
                <c:pt idx="7940">
                  <c:v>340</c:v>
                </c:pt>
                <c:pt idx="7941">
                  <c:v>340</c:v>
                </c:pt>
                <c:pt idx="7942">
                  <c:v>340</c:v>
                </c:pt>
                <c:pt idx="7943">
                  <c:v>340</c:v>
                </c:pt>
                <c:pt idx="7944">
                  <c:v>340</c:v>
                </c:pt>
                <c:pt idx="7945">
                  <c:v>340</c:v>
                </c:pt>
                <c:pt idx="7946">
                  <c:v>340</c:v>
                </c:pt>
                <c:pt idx="7947">
                  <c:v>340</c:v>
                </c:pt>
                <c:pt idx="7948">
                  <c:v>340</c:v>
                </c:pt>
                <c:pt idx="7949">
                  <c:v>340</c:v>
                </c:pt>
                <c:pt idx="7950">
                  <c:v>340</c:v>
                </c:pt>
                <c:pt idx="7951">
                  <c:v>340</c:v>
                </c:pt>
                <c:pt idx="7952">
                  <c:v>340</c:v>
                </c:pt>
                <c:pt idx="7953">
                  <c:v>340</c:v>
                </c:pt>
                <c:pt idx="7954">
                  <c:v>340</c:v>
                </c:pt>
                <c:pt idx="7955">
                  <c:v>340</c:v>
                </c:pt>
                <c:pt idx="7956">
                  <c:v>340</c:v>
                </c:pt>
                <c:pt idx="7957">
                  <c:v>340</c:v>
                </c:pt>
                <c:pt idx="7958">
                  <c:v>340</c:v>
                </c:pt>
                <c:pt idx="7959">
                  <c:v>340</c:v>
                </c:pt>
                <c:pt idx="7960">
                  <c:v>340</c:v>
                </c:pt>
                <c:pt idx="7961">
                  <c:v>340</c:v>
                </c:pt>
                <c:pt idx="7962">
                  <c:v>340</c:v>
                </c:pt>
                <c:pt idx="7963">
                  <c:v>340</c:v>
                </c:pt>
                <c:pt idx="7964">
                  <c:v>340</c:v>
                </c:pt>
                <c:pt idx="7965">
                  <c:v>340</c:v>
                </c:pt>
                <c:pt idx="7966">
                  <c:v>340</c:v>
                </c:pt>
                <c:pt idx="7967">
                  <c:v>340</c:v>
                </c:pt>
                <c:pt idx="7968">
                  <c:v>340</c:v>
                </c:pt>
                <c:pt idx="7969">
                  <c:v>340</c:v>
                </c:pt>
                <c:pt idx="7970">
                  <c:v>340</c:v>
                </c:pt>
                <c:pt idx="7971">
                  <c:v>340</c:v>
                </c:pt>
                <c:pt idx="7972">
                  <c:v>340</c:v>
                </c:pt>
                <c:pt idx="7973">
                  <c:v>340</c:v>
                </c:pt>
                <c:pt idx="7974">
                  <c:v>340</c:v>
                </c:pt>
                <c:pt idx="7975">
                  <c:v>340</c:v>
                </c:pt>
                <c:pt idx="7976">
                  <c:v>340</c:v>
                </c:pt>
                <c:pt idx="7977">
                  <c:v>340</c:v>
                </c:pt>
                <c:pt idx="7978">
                  <c:v>340</c:v>
                </c:pt>
                <c:pt idx="7979">
                  <c:v>340</c:v>
                </c:pt>
                <c:pt idx="7980">
                  <c:v>340</c:v>
                </c:pt>
                <c:pt idx="7981">
                  <c:v>340</c:v>
                </c:pt>
                <c:pt idx="7982">
                  <c:v>340</c:v>
                </c:pt>
                <c:pt idx="7983">
                  <c:v>340</c:v>
                </c:pt>
                <c:pt idx="7984">
                  <c:v>340</c:v>
                </c:pt>
                <c:pt idx="7985">
                  <c:v>340</c:v>
                </c:pt>
                <c:pt idx="7986">
                  <c:v>340</c:v>
                </c:pt>
                <c:pt idx="7987">
                  <c:v>340</c:v>
                </c:pt>
                <c:pt idx="7988">
                  <c:v>340</c:v>
                </c:pt>
                <c:pt idx="7989">
                  <c:v>340</c:v>
                </c:pt>
                <c:pt idx="7990">
                  <c:v>340</c:v>
                </c:pt>
                <c:pt idx="7991">
                  <c:v>340</c:v>
                </c:pt>
                <c:pt idx="7992">
                  <c:v>340</c:v>
                </c:pt>
                <c:pt idx="7993">
                  <c:v>340</c:v>
                </c:pt>
                <c:pt idx="7994">
                  <c:v>340</c:v>
                </c:pt>
                <c:pt idx="7995">
                  <c:v>340</c:v>
                </c:pt>
                <c:pt idx="7996">
                  <c:v>340</c:v>
                </c:pt>
                <c:pt idx="7997">
                  <c:v>340</c:v>
                </c:pt>
                <c:pt idx="7998">
                  <c:v>340</c:v>
                </c:pt>
                <c:pt idx="7999">
                  <c:v>340</c:v>
                </c:pt>
                <c:pt idx="8000">
                  <c:v>340</c:v>
                </c:pt>
                <c:pt idx="8001">
                  <c:v>340</c:v>
                </c:pt>
                <c:pt idx="8002">
                  <c:v>340</c:v>
                </c:pt>
                <c:pt idx="8003">
                  <c:v>340</c:v>
                </c:pt>
                <c:pt idx="8004">
                  <c:v>340</c:v>
                </c:pt>
                <c:pt idx="8005">
                  <c:v>340</c:v>
                </c:pt>
                <c:pt idx="8006">
                  <c:v>340</c:v>
                </c:pt>
                <c:pt idx="8007">
                  <c:v>340</c:v>
                </c:pt>
                <c:pt idx="8008">
                  <c:v>340</c:v>
                </c:pt>
                <c:pt idx="8009">
                  <c:v>340</c:v>
                </c:pt>
                <c:pt idx="8010">
                  <c:v>340</c:v>
                </c:pt>
                <c:pt idx="8011">
                  <c:v>340</c:v>
                </c:pt>
                <c:pt idx="8012">
                  <c:v>340</c:v>
                </c:pt>
                <c:pt idx="8013">
                  <c:v>340</c:v>
                </c:pt>
                <c:pt idx="8014">
                  <c:v>340</c:v>
                </c:pt>
                <c:pt idx="8015">
                  <c:v>340</c:v>
                </c:pt>
                <c:pt idx="8016">
                  <c:v>340</c:v>
                </c:pt>
                <c:pt idx="8017">
                  <c:v>340</c:v>
                </c:pt>
                <c:pt idx="8018">
                  <c:v>340</c:v>
                </c:pt>
                <c:pt idx="8019">
                  <c:v>340</c:v>
                </c:pt>
                <c:pt idx="8020">
                  <c:v>340</c:v>
                </c:pt>
                <c:pt idx="8021">
                  <c:v>340</c:v>
                </c:pt>
                <c:pt idx="8022">
                  <c:v>340</c:v>
                </c:pt>
                <c:pt idx="8023">
                  <c:v>340</c:v>
                </c:pt>
                <c:pt idx="8024">
                  <c:v>340</c:v>
                </c:pt>
                <c:pt idx="8025">
                  <c:v>340</c:v>
                </c:pt>
                <c:pt idx="8026">
                  <c:v>340</c:v>
                </c:pt>
                <c:pt idx="8027">
                  <c:v>340</c:v>
                </c:pt>
                <c:pt idx="8028">
                  <c:v>340</c:v>
                </c:pt>
                <c:pt idx="8029">
                  <c:v>340</c:v>
                </c:pt>
                <c:pt idx="8030">
                  <c:v>340</c:v>
                </c:pt>
                <c:pt idx="8031">
                  <c:v>340</c:v>
                </c:pt>
                <c:pt idx="8032">
                  <c:v>340</c:v>
                </c:pt>
                <c:pt idx="8033">
                  <c:v>340</c:v>
                </c:pt>
                <c:pt idx="8034">
                  <c:v>340</c:v>
                </c:pt>
                <c:pt idx="8035">
                  <c:v>340</c:v>
                </c:pt>
                <c:pt idx="8036">
                  <c:v>340</c:v>
                </c:pt>
                <c:pt idx="8037">
                  <c:v>340</c:v>
                </c:pt>
                <c:pt idx="8038">
                  <c:v>340</c:v>
                </c:pt>
                <c:pt idx="8039">
                  <c:v>340</c:v>
                </c:pt>
                <c:pt idx="8040">
                  <c:v>340</c:v>
                </c:pt>
                <c:pt idx="8041">
                  <c:v>340</c:v>
                </c:pt>
                <c:pt idx="8042">
                  <c:v>340</c:v>
                </c:pt>
                <c:pt idx="8043">
                  <c:v>340</c:v>
                </c:pt>
                <c:pt idx="8044">
                  <c:v>340</c:v>
                </c:pt>
                <c:pt idx="8045">
                  <c:v>340</c:v>
                </c:pt>
                <c:pt idx="8046">
                  <c:v>340</c:v>
                </c:pt>
                <c:pt idx="8047">
                  <c:v>340</c:v>
                </c:pt>
                <c:pt idx="8048">
                  <c:v>340</c:v>
                </c:pt>
                <c:pt idx="8049">
                  <c:v>340</c:v>
                </c:pt>
                <c:pt idx="8050">
                  <c:v>340</c:v>
                </c:pt>
                <c:pt idx="8051">
                  <c:v>340</c:v>
                </c:pt>
                <c:pt idx="8052">
                  <c:v>340</c:v>
                </c:pt>
                <c:pt idx="8053">
                  <c:v>340</c:v>
                </c:pt>
                <c:pt idx="8054">
                  <c:v>340</c:v>
                </c:pt>
                <c:pt idx="8055">
                  <c:v>340</c:v>
                </c:pt>
                <c:pt idx="8056">
                  <c:v>340</c:v>
                </c:pt>
                <c:pt idx="8057">
                  <c:v>340</c:v>
                </c:pt>
                <c:pt idx="8058">
                  <c:v>340</c:v>
                </c:pt>
                <c:pt idx="8059">
                  <c:v>340</c:v>
                </c:pt>
                <c:pt idx="8060">
                  <c:v>340</c:v>
                </c:pt>
                <c:pt idx="8061">
                  <c:v>340</c:v>
                </c:pt>
                <c:pt idx="8062">
                  <c:v>340</c:v>
                </c:pt>
                <c:pt idx="8063">
                  <c:v>340</c:v>
                </c:pt>
                <c:pt idx="8064">
                  <c:v>340</c:v>
                </c:pt>
                <c:pt idx="8065">
                  <c:v>340</c:v>
                </c:pt>
                <c:pt idx="8066">
                  <c:v>340</c:v>
                </c:pt>
                <c:pt idx="8067">
                  <c:v>340</c:v>
                </c:pt>
                <c:pt idx="8068">
                  <c:v>340</c:v>
                </c:pt>
                <c:pt idx="8069">
                  <c:v>340</c:v>
                </c:pt>
                <c:pt idx="8070">
                  <c:v>340</c:v>
                </c:pt>
                <c:pt idx="8071">
                  <c:v>340</c:v>
                </c:pt>
                <c:pt idx="8072">
                  <c:v>340</c:v>
                </c:pt>
                <c:pt idx="8073">
                  <c:v>340</c:v>
                </c:pt>
                <c:pt idx="8074">
                  <c:v>340</c:v>
                </c:pt>
                <c:pt idx="8075">
                  <c:v>340</c:v>
                </c:pt>
                <c:pt idx="8076">
                  <c:v>340</c:v>
                </c:pt>
                <c:pt idx="8077">
                  <c:v>340</c:v>
                </c:pt>
                <c:pt idx="8078">
                  <c:v>340</c:v>
                </c:pt>
                <c:pt idx="8079">
                  <c:v>340</c:v>
                </c:pt>
                <c:pt idx="8080">
                  <c:v>340</c:v>
                </c:pt>
                <c:pt idx="8081">
                  <c:v>340</c:v>
                </c:pt>
                <c:pt idx="8082">
                  <c:v>340</c:v>
                </c:pt>
                <c:pt idx="8083">
                  <c:v>340</c:v>
                </c:pt>
                <c:pt idx="8084">
                  <c:v>340</c:v>
                </c:pt>
                <c:pt idx="8085">
                  <c:v>340</c:v>
                </c:pt>
                <c:pt idx="8086">
                  <c:v>340</c:v>
                </c:pt>
                <c:pt idx="8087">
                  <c:v>340</c:v>
                </c:pt>
                <c:pt idx="8088">
                  <c:v>340</c:v>
                </c:pt>
                <c:pt idx="8089">
                  <c:v>340</c:v>
                </c:pt>
                <c:pt idx="8090">
                  <c:v>340</c:v>
                </c:pt>
                <c:pt idx="8091">
                  <c:v>340</c:v>
                </c:pt>
                <c:pt idx="8092">
                  <c:v>340</c:v>
                </c:pt>
                <c:pt idx="8093">
                  <c:v>340</c:v>
                </c:pt>
                <c:pt idx="8094">
                  <c:v>340</c:v>
                </c:pt>
                <c:pt idx="8095">
                  <c:v>340</c:v>
                </c:pt>
                <c:pt idx="8096">
                  <c:v>340</c:v>
                </c:pt>
                <c:pt idx="8097">
                  <c:v>340</c:v>
                </c:pt>
                <c:pt idx="8098">
                  <c:v>340</c:v>
                </c:pt>
                <c:pt idx="8099">
                  <c:v>340</c:v>
                </c:pt>
                <c:pt idx="8100">
                  <c:v>340</c:v>
                </c:pt>
                <c:pt idx="8101">
                  <c:v>340</c:v>
                </c:pt>
                <c:pt idx="8102">
                  <c:v>340</c:v>
                </c:pt>
                <c:pt idx="8103">
                  <c:v>340</c:v>
                </c:pt>
                <c:pt idx="8104">
                  <c:v>340</c:v>
                </c:pt>
                <c:pt idx="8105">
                  <c:v>340</c:v>
                </c:pt>
                <c:pt idx="8106">
                  <c:v>340</c:v>
                </c:pt>
                <c:pt idx="8107">
                  <c:v>340</c:v>
                </c:pt>
                <c:pt idx="8108">
                  <c:v>340</c:v>
                </c:pt>
                <c:pt idx="8109">
                  <c:v>340</c:v>
                </c:pt>
                <c:pt idx="8110">
                  <c:v>340</c:v>
                </c:pt>
                <c:pt idx="8111">
                  <c:v>340</c:v>
                </c:pt>
                <c:pt idx="8112">
                  <c:v>340</c:v>
                </c:pt>
                <c:pt idx="8113">
                  <c:v>340</c:v>
                </c:pt>
                <c:pt idx="8114">
                  <c:v>340</c:v>
                </c:pt>
                <c:pt idx="8115">
                  <c:v>340</c:v>
                </c:pt>
                <c:pt idx="8116">
                  <c:v>340</c:v>
                </c:pt>
                <c:pt idx="8117">
                  <c:v>340</c:v>
                </c:pt>
                <c:pt idx="8118">
                  <c:v>340</c:v>
                </c:pt>
                <c:pt idx="8119">
                  <c:v>340</c:v>
                </c:pt>
                <c:pt idx="8120">
                  <c:v>340</c:v>
                </c:pt>
                <c:pt idx="8121">
                  <c:v>340</c:v>
                </c:pt>
                <c:pt idx="8122">
                  <c:v>340</c:v>
                </c:pt>
                <c:pt idx="8123">
                  <c:v>340</c:v>
                </c:pt>
                <c:pt idx="8124">
                  <c:v>340</c:v>
                </c:pt>
                <c:pt idx="8125">
                  <c:v>340</c:v>
                </c:pt>
                <c:pt idx="8126">
                  <c:v>340</c:v>
                </c:pt>
                <c:pt idx="8127">
                  <c:v>340</c:v>
                </c:pt>
                <c:pt idx="8128">
                  <c:v>340</c:v>
                </c:pt>
                <c:pt idx="8129">
                  <c:v>340</c:v>
                </c:pt>
                <c:pt idx="8130">
                  <c:v>340</c:v>
                </c:pt>
                <c:pt idx="8131">
                  <c:v>340</c:v>
                </c:pt>
                <c:pt idx="8132">
                  <c:v>340</c:v>
                </c:pt>
                <c:pt idx="8133">
                  <c:v>340</c:v>
                </c:pt>
                <c:pt idx="8134">
                  <c:v>340</c:v>
                </c:pt>
                <c:pt idx="8135">
                  <c:v>340</c:v>
                </c:pt>
                <c:pt idx="8136">
                  <c:v>340</c:v>
                </c:pt>
                <c:pt idx="8137">
                  <c:v>340</c:v>
                </c:pt>
                <c:pt idx="8138">
                  <c:v>340</c:v>
                </c:pt>
                <c:pt idx="8139">
                  <c:v>340</c:v>
                </c:pt>
                <c:pt idx="8140">
                  <c:v>340</c:v>
                </c:pt>
                <c:pt idx="8141">
                  <c:v>340</c:v>
                </c:pt>
                <c:pt idx="8142">
                  <c:v>340</c:v>
                </c:pt>
                <c:pt idx="8143">
                  <c:v>340</c:v>
                </c:pt>
                <c:pt idx="8144">
                  <c:v>340</c:v>
                </c:pt>
                <c:pt idx="8145">
                  <c:v>340</c:v>
                </c:pt>
                <c:pt idx="8146">
                  <c:v>340</c:v>
                </c:pt>
                <c:pt idx="8147">
                  <c:v>340</c:v>
                </c:pt>
                <c:pt idx="8148">
                  <c:v>340</c:v>
                </c:pt>
                <c:pt idx="8149">
                  <c:v>340</c:v>
                </c:pt>
                <c:pt idx="8150">
                  <c:v>340</c:v>
                </c:pt>
                <c:pt idx="8151">
                  <c:v>340</c:v>
                </c:pt>
                <c:pt idx="8152">
                  <c:v>340</c:v>
                </c:pt>
                <c:pt idx="8153">
                  <c:v>340</c:v>
                </c:pt>
                <c:pt idx="8154">
                  <c:v>340</c:v>
                </c:pt>
                <c:pt idx="8155">
                  <c:v>340</c:v>
                </c:pt>
                <c:pt idx="8156">
                  <c:v>340</c:v>
                </c:pt>
                <c:pt idx="8157">
                  <c:v>340</c:v>
                </c:pt>
                <c:pt idx="8158">
                  <c:v>340</c:v>
                </c:pt>
                <c:pt idx="8159">
                  <c:v>340</c:v>
                </c:pt>
                <c:pt idx="8160">
                  <c:v>340</c:v>
                </c:pt>
                <c:pt idx="8161">
                  <c:v>340</c:v>
                </c:pt>
                <c:pt idx="8162">
                  <c:v>340</c:v>
                </c:pt>
                <c:pt idx="8163">
                  <c:v>340</c:v>
                </c:pt>
                <c:pt idx="8164">
                  <c:v>340</c:v>
                </c:pt>
                <c:pt idx="8165">
                  <c:v>340</c:v>
                </c:pt>
                <c:pt idx="8166">
                  <c:v>340</c:v>
                </c:pt>
                <c:pt idx="8167">
                  <c:v>340</c:v>
                </c:pt>
                <c:pt idx="8168">
                  <c:v>340</c:v>
                </c:pt>
                <c:pt idx="8169">
                  <c:v>340</c:v>
                </c:pt>
                <c:pt idx="8170">
                  <c:v>340</c:v>
                </c:pt>
                <c:pt idx="8171">
                  <c:v>340</c:v>
                </c:pt>
                <c:pt idx="8172">
                  <c:v>340</c:v>
                </c:pt>
                <c:pt idx="8173">
                  <c:v>340</c:v>
                </c:pt>
                <c:pt idx="8174">
                  <c:v>340</c:v>
                </c:pt>
                <c:pt idx="8175">
                  <c:v>340</c:v>
                </c:pt>
                <c:pt idx="8176">
                  <c:v>340</c:v>
                </c:pt>
                <c:pt idx="8177">
                  <c:v>340</c:v>
                </c:pt>
                <c:pt idx="8178">
                  <c:v>340</c:v>
                </c:pt>
                <c:pt idx="8179">
                  <c:v>340</c:v>
                </c:pt>
                <c:pt idx="8180">
                  <c:v>340</c:v>
                </c:pt>
                <c:pt idx="8181">
                  <c:v>340</c:v>
                </c:pt>
                <c:pt idx="8182">
                  <c:v>340</c:v>
                </c:pt>
                <c:pt idx="8183">
                  <c:v>340</c:v>
                </c:pt>
                <c:pt idx="8184">
                  <c:v>340</c:v>
                </c:pt>
                <c:pt idx="8185">
                  <c:v>340</c:v>
                </c:pt>
                <c:pt idx="8186">
                  <c:v>340</c:v>
                </c:pt>
                <c:pt idx="8187">
                  <c:v>340</c:v>
                </c:pt>
                <c:pt idx="8188">
                  <c:v>340</c:v>
                </c:pt>
                <c:pt idx="8189">
                  <c:v>340</c:v>
                </c:pt>
                <c:pt idx="8190">
                  <c:v>340</c:v>
                </c:pt>
                <c:pt idx="8191">
                  <c:v>340</c:v>
                </c:pt>
                <c:pt idx="8192">
                  <c:v>340</c:v>
                </c:pt>
                <c:pt idx="8193">
                  <c:v>340</c:v>
                </c:pt>
                <c:pt idx="8194">
                  <c:v>340</c:v>
                </c:pt>
                <c:pt idx="8195">
                  <c:v>340</c:v>
                </c:pt>
                <c:pt idx="8196">
                  <c:v>340</c:v>
                </c:pt>
                <c:pt idx="8197">
                  <c:v>340</c:v>
                </c:pt>
                <c:pt idx="8198">
                  <c:v>340</c:v>
                </c:pt>
                <c:pt idx="8199">
                  <c:v>340</c:v>
                </c:pt>
                <c:pt idx="8200">
                  <c:v>340</c:v>
                </c:pt>
                <c:pt idx="8201">
                  <c:v>340</c:v>
                </c:pt>
                <c:pt idx="8202">
                  <c:v>340</c:v>
                </c:pt>
                <c:pt idx="8203">
                  <c:v>340</c:v>
                </c:pt>
                <c:pt idx="8204">
                  <c:v>340</c:v>
                </c:pt>
                <c:pt idx="8205">
                  <c:v>340</c:v>
                </c:pt>
                <c:pt idx="8206">
                  <c:v>340</c:v>
                </c:pt>
                <c:pt idx="8207">
                  <c:v>340</c:v>
                </c:pt>
                <c:pt idx="8208">
                  <c:v>340</c:v>
                </c:pt>
                <c:pt idx="8209">
                  <c:v>340</c:v>
                </c:pt>
                <c:pt idx="8210">
                  <c:v>340</c:v>
                </c:pt>
                <c:pt idx="8211">
                  <c:v>340</c:v>
                </c:pt>
                <c:pt idx="8212">
                  <c:v>340</c:v>
                </c:pt>
                <c:pt idx="8213">
                  <c:v>340</c:v>
                </c:pt>
                <c:pt idx="8214">
                  <c:v>340</c:v>
                </c:pt>
                <c:pt idx="8215">
                  <c:v>340</c:v>
                </c:pt>
                <c:pt idx="8216">
                  <c:v>340</c:v>
                </c:pt>
                <c:pt idx="8217">
                  <c:v>340</c:v>
                </c:pt>
                <c:pt idx="8218">
                  <c:v>340</c:v>
                </c:pt>
                <c:pt idx="8219">
                  <c:v>340</c:v>
                </c:pt>
                <c:pt idx="8220">
                  <c:v>340</c:v>
                </c:pt>
                <c:pt idx="8221">
                  <c:v>340</c:v>
                </c:pt>
                <c:pt idx="8222">
                  <c:v>340</c:v>
                </c:pt>
                <c:pt idx="8223">
                  <c:v>340</c:v>
                </c:pt>
                <c:pt idx="8224">
                  <c:v>340</c:v>
                </c:pt>
                <c:pt idx="8225">
                  <c:v>340</c:v>
                </c:pt>
                <c:pt idx="8226">
                  <c:v>340</c:v>
                </c:pt>
                <c:pt idx="8227">
                  <c:v>340</c:v>
                </c:pt>
                <c:pt idx="8228">
                  <c:v>340</c:v>
                </c:pt>
                <c:pt idx="8229">
                  <c:v>340</c:v>
                </c:pt>
                <c:pt idx="8230">
                  <c:v>340</c:v>
                </c:pt>
                <c:pt idx="8231">
                  <c:v>340</c:v>
                </c:pt>
                <c:pt idx="8232">
                  <c:v>340</c:v>
                </c:pt>
                <c:pt idx="8233">
                  <c:v>340</c:v>
                </c:pt>
                <c:pt idx="8234">
                  <c:v>340</c:v>
                </c:pt>
                <c:pt idx="8235">
                  <c:v>340</c:v>
                </c:pt>
                <c:pt idx="8236">
                  <c:v>340</c:v>
                </c:pt>
                <c:pt idx="8237">
                  <c:v>340</c:v>
                </c:pt>
                <c:pt idx="8238">
                  <c:v>340</c:v>
                </c:pt>
                <c:pt idx="8239">
                  <c:v>340</c:v>
                </c:pt>
                <c:pt idx="8240">
                  <c:v>340</c:v>
                </c:pt>
                <c:pt idx="8241">
                  <c:v>340</c:v>
                </c:pt>
                <c:pt idx="8242">
                  <c:v>340</c:v>
                </c:pt>
                <c:pt idx="8243">
                  <c:v>340</c:v>
                </c:pt>
                <c:pt idx="8244">
                  <c:v>340</c:v>
                </c:pt>
                <c:pt idx="8245">
                  <c:v>340</c:v>
                </c:pt>
                <c:pt idx="8246">
                  <c:v>340</c:v>
                </c:pt>
                <c:pt idx="8247">
                  <c:v>340</c:v>
                </c:pt>
                <c:pt idx="8248">
                  <c:v>340</c:v>
                </c:pt>
                <c:pt idx="8249">
                  <c:v>340</c:v>
                </c:pt>
                <c:pt idx="8250">
                  <c:v>340</c:v>
                </c:pt>
                <c:pt idx="8251">
                  <c:v>340</c:v>
                </c:pt>
                <c:pt idx="8252">
                  <c:v>340</c:v>
                </c:pt>
                <c:pt idx="8253">
                  <c:v>340</c:v>
                </c:pt>
                <c:pt idx="8254">
                  <c:v>340</c:v>
                </c:pt>
                <c:pt idx="8255">
                  <c:v>340</c:v>
                </c:pt>
                <c:pt idx="8256">
                  <c:v>340</c:v>
                </c:pt>
                <c:pt idx="8257">
                  <c:v>340</c:v>
                </c:pt>
                <c:pt idx="8258">
                  <c:v>340</c:v>
                </c:pt>
                <c:pt idx="8259">
                  <c:v>340</c:v>
                </c:pt>
                <c:pt idx="8260">
                  <c:v>340</c:v>
                </c:pt>
                <c:pt idx="8261">
                  <c:v>340</c:v>
                </c:pt>
                <c:pt idx="8262">
                  <c:v>340</c:v>
                </c:pt>
                <c:pt idx="8263">
                  <c:v>340</c:v>
                </c:pt>
                <c:pt idx="8264">
                  <c:v>340</c:v>
                </c:pt>
                <c:pt idx="8265">
                  <c:v>340</c:v>
                </c:pt>
                <c:pt idx="8266">
                  <c:v>340</c:v>
                </c:pt>
                <c:pt idx="8267">
                  <c:v>340</c:v>
                </c:pt>
                <c:pt idx="8268">
                  <c:v>340</c:v>
                </c:pt>
                <c:pt idx="8269">
                  <c:v>340</c:v>
                </c:pt>
                <c:pt idx="8270">
                  <c:v>340</c:v>
                </c:pt>
                <c:pt idx="8271">
                  <c:v>340</c:v>
                </c:pt>
                <c:pt idx="8272">
                  <c:v>340</c:v>
                </c:pt>
                <c:pt idx="8273">
                  <c:v>340</c:v>
                </c:pt>
                <c:pt idx="8274">
                  <c:v>340</c:v>
                </c:pt>
                <c:pt idx="8275">
                  <c:v>340</c:v>
                </c:pt>
                <c:pt idx="8276">
                  <c:v>340</c:v>
                </c:pt>
                <c:pt idx="8277">
                  <c:v>340</c:v>
                </c:pt>
                <c:pt idx="8278">
                  <c:v>340</c:v>
                </c:pt>
                <c:pt idx="8279">
                  <c:v>340</c:v>
                </c:pt>
                <c:pt idx="8280">
                  <c:v>340</c:v>
                </c:pt>
                <c:pt idx="8281">
                  <c:v>340</c:v>
                </c:pt>
                <c:pt idx="8282">
                  <c:v>340</c:v>
                </c:pt>
                <c:pt idx="8283">
                  <c:v>340</c:v>
                </c:pt>
                <c:pt idx="8284">
                  <c:v>340</c:v>
                </c:pt>
                <c:pt idx="8285">
                  <c:v>340</c:v>
                </c:pt>
                <c:pt idx="8286">
                  <c:v>340</c:v>
                </c:pt>
                <c:pt idx="8287">
                  <c:v>340</c:v>
                </c:pt>
                <c:pt idx="8288">
                  <c:v>340</c:v>
                </c:pt>
                <c:pt idx="8289">
                  <c:v>340</c:v>
                </c:pt>
                <c:pt idx="8290">
                  <c:v>340</c:v>
                </c:pt>
                <c:pt idx="8291">
                  <c:v>340</c:v>
                </c:pt>
                <c:pt idx="8292">
                  <c:v>340</c:v>
                </c:pt>
                <c:pt idx="8293">
                  <c:v>340</c:v>
                </c:pt>
                <c:pt idx="8294">
                  <c:v>340</c:v>
                </c:pt>
                <c:pt idx="8295">
                  <c:v>340</c:v>
                </c:pt>
                <c:pt idx="8296">
                  <c:v>340</c:v>
                </c:pt>
                <c:pt idx="8297">
                  <c:v>340</c:v>
                </c:pt>
                <c:pt idx="8298">
                  <c:v>340</c:v>
                </c:pt>
                <c:pt idx="8299">
                  <c:v>340</c:v>
                </c:pt>
                <c:pt idx="8300">
                  <c:v>340</c:v>
                </c:pt>
                <c:pt idx="8301">
                  <c:v>340</c:v>
                </c:pt>
                <c:pt idx="8302">
                  <c:v>340</c:v>
                </c:pt>
                <c:pt idx="8303">
                  <c:v>340</c:v>
                </c:pt>
                <c:pt idx="8304">
                  <c:v>340</c:v>
                </c:pt>
                <c:pt idx="8305">
                  <c:v>340</c:v>
                </c:pt>
                <c:pt idx="8306">
                  <c:v>340</c:v>
                </c:pt>
                <c:pt idx="8307">
                  <c:v>340</c:v>
                </c:pt>
                <c:pt idx="8308">
                  <c:v>340</c:v>
                </c:pt>
                <c:pt idx="8309">
                  <c:v>340</c:v>
                </c:pt>
                <c:pt idx="8310">
                  <c:v>340</c:v>
                </c:pt>
                <c:pt idx="8311">
                  <c:v>340</c:v>
                </c:pt>
                <c:pt idx="8312">
                  <c:v>340</c:v>
                </c:pt>
                <c:pt idx="8313">
                  <c:v>340</c:v>
                </c:pt>
                <c:pt idx="8314">
                  <c:v>340</c:v>
                </c:pt>
                <c:pt idx="8315">
                  <c:v>340</c:v>
                </c:pt>
                <c:pt idx="8316">
                  <c:v>340</c:v>
                </c:pt>
                <c:pt idx="8317">
                  <c:v>340</c:v>
                </c:pt>
                <c:pt idx="8318">
                  <c:v>340</c:v>
                </c:pt>
                <c:pt idx="8319">
                  <c:v>340</c:v>
                </c:pt>
                <c:pt idx="8320">
                  <c:v>340</c:v>
                </c:pt>
                <c:pt idx="8321">
                  <c:v>340</c:v>
                </c:pt>
                <c:pt idx="8322">
                  <c:v>340</c:v>
                </c:pt>
                <c:pt idx="8323">
                  <c:v>340</c:v>
                </c:pt>
                <c:pt idx="8324">
                  <c:v>340</c:v>
                </c:pt>
                <c:pt idx="8325">
                  <c:v>340</c:v>
                </c:pt>
                <c:pt idx="8326">
                  <c:v>340</c:v>
                </c:pt>
                <c:pt idx="8327">
                  <c:v>340</c:v>
                </c:pt>
                <c:pt idx="8328">
                  <c:v>340</c:v>
                </c:pt>
                <c:pt idx="8329">
                  <c:v>340</c:v>
                </c:pt>
                <c:pt idx="8330">
                  <c:v>340</c:v>
                </c:pt>
                <c:pt idx="8331">
                  <c:v>340</c:v>
                </c:pt>
                <c:pt idx="8332">
                  <c:v>340</c:v>
                </c:pt>
                <c:pt idx="8333">
                  <c:v>340</c:v>
                </c:pt>
                <c:pt idx="8334">
                  <c:v>340</c:v>
                </c:pt>
                <c:pt idx="8335">
                  <c:v>340</c:v>
                </c:pt>
                <c:pt idx="8336">
                  <c:v>340</c:v>
                </c:pt>
                <c:pt idx="8337">
                  <c:v>340</c:v>
                </c:pt>
                <c:pt idx="8338">
                  <c:v>340</c:v>
                </c:pt>
                <c:pt idx="8339">
                  <c:v>340</c:v>
                </c:pt>
                <c:pt idx="8340">
                  <c:v>340</c:v>
                </c:pt>
                <c:pt idx="8341">
                  <c:v>340</c:v>
                </c:pt>
                <c:pt idx="8342">
                  <c:v>340</c:v>
                </c:pt>
                <c:pt idx="8343">
                  <c:v>340</c:v>
                </c:pt>
                <c:pt idx="8344">
                  <c:v>340</c:v>
                </c:pt>
                <c:pt idx="8345">
                  <c:v>340</c:v>
                </c:pt>
                <c:pt idx="8346">
                  <c:v>340</c:v>
                </c:pt>
                <c:pt idx="8347">
                  <c:v>340</c:v>
                </c:pt>
                <c:pt idx="8348">
                  <c:v>340</c:v>
                </c:pt>
                <c:pt idx="8349">
                  <c:v>340</c:v>
                </c:pt>
                <c:pt idx="8350">
                  <c:v>340</c:v>
                </c:pt>
                <c:pt idx="8351">
                  <c:v>340</c:v>
                </c:pt>
                <c:pt idx="8352">
                  <c:v>340</c:v>
                </c:pt>
                <c:pt idx="8353">
                  <c:v>340</c:v>
                </c:pt>
                <c:pt idx="8354">
                  <c:v>340</c:v>
                </c:pt>
                <c:pt idx="8355">
                  <c:v>340</c:v>
                </c:pt>
                <c:pt idx="8356">
                  <c:v>340</c:v>
                </c:pt>
                <c:pt idx="8357">
                  <c:v>340</c:v>
                </c:pt>
                <c:pt idx="8358">
                  <c:v>340</c:v>
                </c:pt>
                <c:pt idx="8359">
                  <c:v>340</c:v>
                </c:pt>
                <c:pt idx="8360">
                  <c:v>340</c:v>
                </c:pt>
                <c:pt idx="8361">
                  <c:v>340</c:v>
                </c:pt>
                <c:pt idx="8362">
                  <c:v>340</c:v>
                </c:pt>
                <c:pt idx="8363">
                  <c:v>340</c:v>
                </c:pt>
                <c:pt idx="8364">
                  <c:v>340</c:v>
                </c:pt>
                <c:pt idx="8365">
                  <c:v>340</c:v>
                </c:pt>
                <c:pt idx="8366">
                  <c:v>340</c:v>
                </c:pt>
                <c:pt idx="8367">
                  <c:v>340</c:v>
                </c:pt>
                <c:pt idx="8368">
                  <c:v>340</c:v>
                </c:pt>
                <c:pt idx="8369">
                  <c:v>340</c:v>
                </c:pt>
                <c:pt idx="8370">
                  <c:v>340</c:v>
                </c:pt>
                <c:pt idx="8371">
                  <c:v>340</c:v>
                </c:pt>
                <c:pt idx="8372">
                  <c:v>340</c:v>
                </c:pt>
                <c:pt idx="8373">
                  <c:v>340</c:v>
                </c:pt>
                <c:pt idx="8374">
                  <c:v>340</c:v>
                </c:pt>
                <c:pt idx="8375">
                  <c:v>340</c:v>
                </c:pt>
                <c:pt idx="8376">
                  <c:v>340</c:v>
                </c:pt>
                <c:pt idx="8377">
                  <c:v>340</c:v>
                </c:pt>
                <c:pt idx="8378">
                  <c:v>340</c:v>
                </c:pt>
                <c:pt idx="8379">
                  <c:v>340</c:v>
                </c:pt>
                <c:pt idx="8380">
                  <c:v>340</c:v>
                </c:pt>
                <c:pt idx="8381">
                  <c:v>340</c:v>
                </c:pt>
                <c:pt idx="8382">
                  <c:v>340</c:v>
                </c:pt>
                <c:pt idx="8383">
                  <c:v>340</c:v>
                </c:pt>
                <c:pt idx="8384">
                  <c:v>340</c:v>
                </c:pt>
                <c:pt idx="8385">
                  <c:v>340</c:v>
                </c:pt>
                <c:pt idx="8386">
                  <c:v>340</c:v>
                </c:pt>
                <c:pt idx="8387">
                  <c:v>340</c:v>
                </c:pt>
                <c:pt idx="8388">
                  <c:v>340</c:v>
                </c:pt>
                <c:pt idx="8389">
                  <c:v>340</c:v>
                </c:pt>
                <c:pt idx="8390">
                  <c:v>340</c:v>
                </c:pt>
                <c:pt idx="8391">
                  <c:v>340</c:v>
                </c:pt>
                <c:pt idx="8392">
                  <c:v>340</c:v>
                </c:pt>
                <c:pt idx="8393">
                  <c:v>340</c:v>
                </c:pt>
                <c:pt idx="8394">
                  <c:v>340</c:v>
                </c:pt>
                <c:pt idx="8395">
                  <c:v>340</c:v>
                </c:pt>
                <c:pt idx="8396">
                  <c:v>340</c:v>
                </c:pt>
                <c:pt idx="8397">
                  <c:v>340</c:v>
                </c:pt>
                <c:pt idx="8398">
                  <c:v>340</c:v>
                </c:pt>
                <c:pt idx="8399">
                  <c:v>340</c:v>
                </c:pt>
                <c:pt idx="8400">
                  <c:v>340</c:v>
                </c:pt>
                <c:pt idx="8401">
                  <c:v>340</c:v>
                </c:pt>
                <c:pt idx="8402">
                  <c:v>340</c:v>
                </c:pt>
                <c:pt idx="8403">
                  <c:v>340</c:v>
                </c:pt>
                <c:pt idx="8404">
                  <c:v>340</c:v>
                </c:pt>
                <c:pt idx="8405">
                  <c:v>340</c:v>
                </c:pt>
                <c:pt idx="8406">
                  <c:v>340</c:v>
                </c:pt>
                <c:pt idx="8407">
                  <c:v>340</c:v>
                </c:pt>
                <c:pt idx="8408">
                  <c:v>340</c:v>
                </c:pt>
                <c:pt idx="8409">
                  <c:v>340</c:v>
                </c:pt>
                <c:pt idx="8410">
                  <c:v>340</c:v>
                </c:pt>
                <c:pt idx="8411">
                  <c:v>340</c:v>
                </c:pt>
                <c:pt idx="8412">
                  <c:v>340</c:v>
                </c:pt>
                <c:pt idx="8413">
                  <c:v>340</c:v>
                </c:pt>
                <c:pt idx="8414">
                  <c:v>340</c:v>
                </c:pt>
                <c:pt idx="8415">
                  <c:v>340</c:v>
                </c:pt>
                <c:pt idx="8416">
                  <c:v>340</c:v>
                </c:pt>
                <c:pt idx="8417">
                  <c:v>340</c:v>
                </c:pt>
                <c:pt idx="8418">
                  <c:v>340</c:v>
                </c:pt>
                <c:pt idx="8419">
                  <c:v>340</c:v>
                </c:pt>
                <c:pt idx="8420">
                  <c:v>340</c:v>
                </c:pt>
                <c:pt idx="8421">
                  <c:v>340</c:v>
                </c:pt>
                <c:pt idx="8422">
                  <c:v>340</c:v>
                </c:pt>
                <c:pt idx="8423">
                  <c:v>340</c:v>
                </c:pt>
                <c:pt idx="8424">
                  <c:v>340</c:v>
                </c:pt>
                <c:pt idx="8425">
                  <c:v>340</c:v>
                </c:pt>
                <c:pt idx="8426">
                  <c:v>340</c:v>
                </c:pt>
                <c:pt idx="8427">
                  <c:v>340</c:v>
                </c:pt>
                <c:pt idx="8428">
                  <c:v>340</c:v>
                </c:pt>
                <c:pt idx="8429">
                  <c:v>340</c:v>
                </c:pt>
                <c:pt idx="8430">
                  <c:v>340</c:v>
                </c:pt>
                <c:pt idx="8431">
                  <c:v>340</c:v>
                </c:pt>
                <c:pt idx="8432">
                  <c:v>340</c:v>
                </c:pt>
                <c:pt idx="8433">
                  <c:v>340</c:v>
                </c:pt>
                <c:pt idx="8434">
                  <c:v>340</c:v>
                </c:pt>
                <c:pt idx="8435">
                  <c:v>340</c:v>
                </c:pt>
                <c:pt idx="8436">
                  <c:v>340</c:v>
                </c:pt>
                <c:pt idx="8437">
                  <c:v>340</c:v>
                </c:pt>
                <c:pt idx="8438">
                  <c:v>340</c:v>
                </c:pt>
                <c:pt idx="8439">
                  <c:v>340</c:v>
                </c:pt>
                <c:pt idx="8440">
                  <c:v>340</c:v>
                </c:pt>
                <c:pt idx="8441">
                  <c:v>340</c:v>
                </c:pt>
                <c:pt idx="8442">
                  <c:v>340</c:v>
                </c:pt>
                <c:pt idx="8443">
                  <c:v>340</c:v>
                </c:pt>
                <c:pt idx="8444">
                  <c:v>340</c:v>
                </c:pt>
                <c:pt idx="8445">
                  <c:v>340</c:v>
                </c:pt>
                <c:pt idx="8446">
                  <c:v>340</c:v>
                </c:pt>
                <c:pt idx="8447">
                  <c:v>340</c:v>
                </c:pt>
                <c:pt idx="8448">
                  <c:v>340</c:v>
                </c:pt>
                <c:pt idx="8449">
                  <c:v>340</c:v>
                </c:pt>
                <c:pt idx="8450">
                  <c:v>340</c:v>
                </c:pt>
                <c:pt idx="8451">
                  <c:v>340</c:v>
                </c:pt>
                <c:pt idx="8452">
                  <c:v>340</c:v>
                </c:pt>
                <c:pt idx="8453">
                  <c:v>340</c:v>
                </c:pt>
                <c:pt idx="8454">
                  <c:v>340</c:v>
                </c:pt>
                <c:pt idx="8455">
                  <c:v>340</c:v>
                </c:pt>
                <c:pt idx="8456">
                  <c:v>340</c:v>
                </c:pt>
                <c:pt idx="8457">
                  <c:v>340</c:v>
                </c:pt>
                <c:pt idx="8458">
                  <c:v>340</c:v>
                </c:pt>
                <c:pt idx="8459">
                  <c:v>340</c:v>
                </c:pt>
                <c:pt idx="8460">
                  <c:v>340</c:v>
                </c:pt>
                <c:pt idx="8461">
                  <c:v>340</c:v>
                </c:pt>
                <c:pt idx="8462">
                  <c:v>340</c:v>
                </c:pt>
                <c:pt idx="8463">
                  <c:v>340</c:v>
                </c:pt>
                <c:pt idx="8464">
                  <c:v>340</c:v>
                </c:pt>
                <c:pt idx="8465">
                  <c:v>340</c:v>
                </c:pt>
                <c:pt idx="8466">
                  <c:v>340</c:v>
                </c:pt>
                <c:pt idx="8467">
                  <c:v>340</c:v>
                </c:pt>
                <c:pt idx="8468">
                  <c:v>340</c:v>
                </c:pt>
                <c:pt idx="8469">
                  <c:v>340</c:v>
                </c:pt>
                <c:pt idx="8470">
                  <c:v>340</c:v>
                </c:pt>
                <c:pt idx="8471">
                  <c:v>340</c:v>
                </c:pt>
                <c:pt idx="8472">
                  <c:v>340</c:v>
                </c:pt>
                <c:pt idx="8473">
                  <c:v>340</c:v>
                </c:pt>
                <c:pt idx="8474">
                  <c:v>340</c:v>
                </c:pt>
                <c:pt idx="8475">
                  <c:v>340</c:v>
                </c:pt>
                <c:pt idx="8476">
                  <c:v>340</c:v>
                </c:pt>
                <c:pt idx="8477">
                  <c:v>340</c:v>
                </c:pt>
                <c:pt idx="8478">
                  <c:v>340</c:v>
                </c:pt>
                <c:pt idx="8479">
                  <c:v>340</c:v>
                </c:pt>
                <c:pt idx="8480">
                  <c:v>340</c:v>
                </c:pt>
                <c:pt idx="8481">
                  <c:v>340</c:v>
                </c:pt>
                <c:pt idx="8482">
                  <c:v>340</c:v>
                </c:pt>
                <c:pt idx="8483">
                  <c:v>340</c:v>
                </c:pt>
                <c:pt idx="8484">
                  <c:v>340</c:v>
                </c:pt>
                <c:pt idx="8485">
                  <c:v>340</c:v>
                </c:pt>
                <c:pt idx="8486">
                  <c:v>340</c:v>
                </c:pt>
                <c:pt idx="8487">
                  <c:v>340</c:v>
                </c:pt>
                <c:pt idx="8488">
                  <c:v>340</c:v>
                </c:pt>
                <c:pt idx="8489">
                  <c:v>340</c:v>
                </c:pt>
                <c:pt idx="8490">
                  <c:v>340</c:v>
                </c:pt>
                <c:pt idx="8491">
                  <c:v>340</c:v>
                </c:pt>
                <c:pt idx="8492">
                  <c:v>340</c:v>
                </c:pt>
                <c:pt idx="8493">
                  <c:v>340</c:v>
                </c:pt>
                <c:pt idx="8494">
                  <c:v>340</c:v>
                </c:pt>
                <c:pt idx="8495">
                  <c:v>340</c:v>
                </c:pt>
                <c:pt idx="8496">
                  <c:v>340</c:v>
                </c:pt>
                <c:pt idx="8497">
                  <c:v>340</c:v>
                </c:pt>
                <c:pt idx="8498">
                  <c:v>340</c:v>
                </c:pt>
                <c:pt idx="8499">
                  <c:v>340</c:v>
                </c:pt>
                <c:pt idx="8500">
                  <c:v>340</c:v>
                </c:pt>
                <c:pt idx="8501">
                  <c:v>340</c:v>
                </c:pt>
                <c:pt idx="8502">
                  <c:v>340</c:v>
                </c:pt>
                <c:pt idx="8503">
                  <c:v>340</c:v>
                </c:pt>
                <c:pt idx="8504">
                  <c:v>340</c:v>
                </c:pt>
                <c:pt idx="8505">
                  <c:v>340</c:v>
                </c:pt>
                <c:pt idx="8506">
                  <c:v>340</c:v>
                </c:pt>
                <c:pt idx="8507">
                  <c:v>340</c:v>
                </c:pt>
                <c:pt idx="8508">
                  <c:v>340</c:v>
                </c:pt>
                <c:pt idx="8509">
                  <c:v>340</c:v>
                </c:pt>
                <c:pt idx="8510">
                  <c:v>340</c:v>
                </c:pt>
                <c:pt idx="8511">
                  <c:v>340</c:v>
                </c:pt>
                <c:pt idx="8512">
                  <c:v>340</c:v>
                </c:pt>
                <c:pt idx="8513">
                  <c:v>340</c:v>
                </c:pt>
                <c:pt idx="8514">
                  <c:v>340</c:v>
                </c:pt>
                <c:pt idx="8515">
                  <c:v>340</c:v>
                </c:pt>
                <c:pt idx="8516">
                  <c:v>340</c:v>
                </c:pt>
                <c:pt idx="8517">
                  <c:v>340</c:v>
                </c:pt>
                <c:pt idx="8518">
                  <c:v>340</c:v>
                </c:pt>
                <c:pt idx="8519">
                  <c:v>340</c:v>
                </c:pt>
                <c:pt idx="8520">
                  <c:v>340</c:v>
                </c:pt>
                <c:pt idx="8521">
                  <c:v>340</c:v>
                </c:pt>
                <c:pt idx="8522">
                  <c:v>340</c:v>
                </c:pt>
                <c:pt idx="8523">
                  <c:v>340</c:v>
                </c:pt>
                <c:pt idx="8524">
                  <c:v>340</c:v>
                </c:pt>
                <c:pt idx="8525">
                  <c:v>340</c:v>
                </c:pt>
                <c:pt idx="8526">
                  <c:v>340</c:v>
                </c:pt>
                <c:pt idx="8527">
                  <c:v>340</c:v>
                </c:pt>
                <c:pt idx="8528">
                  <c:v>340</c:v>
                </c:pt>
                <c:pt idx="8529">
                  <c:v>340</c:v>
                </c:pt>
                <c:pt idx="8530">
                  <c:v>340</c:v>
                </c:pt>
                <c:pt idx="8531">
                  <c:v>340</c:v>
                </c:pt>
                <c:pt idx="8532">
                  <c:v>340</c:v>
                </c:pt>
                <c:pt idx="8533">
                  <c:v>340</c:v>
                </c:pt>
                <c:pt idx="8534">
                  <c:v>340</c:v>
                </c:pt>
                <c:pt idx="8535">
                  <c:v>340</c:v>
                </c:pt>
                <c:pt idx="8536">
                  <c:v>340</c:v>
                </c:pt>
                <c:pt idx="8537">
                  <c:v>340</c:v>
                </c:pt>
                <c:pt idx="8538">
                  <c:v>340</c:v>
                </c:pt>
                <c:pt idx="8539">
                  <c:v>340</c:v>
                </c:pt>
                <c:pt idx="8540">
                  <c:v>340</c:v>
                </c:pt>
                <c:pt idx="8541">
                  <c:v>340</c:v>
                </c:pt>
                <c:pt idx="8542">
                  <c:v>340</c:v>
                </c:pt>
                <c:pt idx="8543">
                  <c:v>340</c:v>
                </c:pt>
                <c:pt idx="8544">
                  <c:v>340</c:v>
                </c:pt>
                <c:pt idx="8545">
                  <c:v>340</c:v>
                </c:pt>
                <c:pt idx="8546">
                  <c:v>340</c:v>
                </c:pt>
                <c:pt idx="8547">
                  <c:v>340</c:v>
                </c:pt>
                <c:pt idx="8548">
                  <c:v>340</c:v>
                </c:pt>
                <c:pt idx="8549">
                  <c:v>340</c:v>
                </c:pt>
                <c:pt idx="8550">
                  <c:v>340</c:v>
                </c:pt>
                <c:pt idx="8551">
                  <c:v>340</c:v>
                </c:pt>
                <c:pt idx="8552">
                  <c:v>340</c:v>
                </c:pt>
                <c:pt idx="8553">
                  <c:v>340</c:v>
                </c:pt>
                <c:pt idx="8554">
                  <c:v>340</c:v>
                </c:pt>
                <c:pt idx="8555">
                  <c:v>340</c:v>
                </c:pt>
                <c:pt idx="8556">
                  <c:v>340</c:v>
                </c:pt>
                <c:pt idx="8557">
                  <c:v>340</c:v>
                </c:pt>
                <c:pt idx="8558">
                  <c:v>340</c:v>
                </c:pt>
                <c:pt idx="8559">
                  <c:v>340</c:v>
                </c:pt>
                <c:pt idx="8560">
                  <c:v>340</c:v>
                </c:pt>
                <c:pt idx="8561">
                  <c:v>340</c:v>
                </c:pt>
                <c:pt idx="8562">
                  <c:v>340</c:v>
                </c:pt>
                <c:pt idx="8563">
                  <c:v>340</c:v>
                </c:pt>
                <c:pt idx="8564">
                  <c:v>340</c:v>
                </c:pt>
                <c:pt idx="8565">
                  <c:v>340</c:v>
                </c:pt>
                <c:pt idx="8566">
                  <c:v>340</c:v>
                </c:pt>
                <c:pt idx="8567">
                  <c:v>340</c:v>
                </c:pt>
                <c:pt idx="8568">
                  <c:v>340</c:v>
                </c:pt>
                <c:pt idx="8569">
                  <c:v>340</c:v>
                </c:pt>
                <c:pt idx="8570">
                  <c:v>340</c:v>
                </c:pt>
                <c:pt idx="8571">
                  <c:v>340</c:v>
                </c:pt>
                <c:pt idx="8572">
                  <c:v>340</c:v>
                </c:pt>
                <c:pt idx="8573">
                  <c:v>340</c:v>
                </c:pt>
                <c:pt idx="8574">
                  <c:v>340</c:v>
                </c:pt>
                <c:pt idx="8575">
                  <c:v>340</c:v>
                </c:pt>
                <c:pt idx="8576">
                  <c:v>340</c:v>
                </c:pt>
                <c:pt idx="8577">
                  <c:v>340</c:v>
                </c:pt>
                <c:pt idx="8578">
                  <c:v>340</c:v>
                </c:pt>
                <c:pt idx="8579">
                  <c:v>340</c:v>
                </c:pt>
                <c:pt idx="8580">
                  <c:v>340</c:v>
                </c:pt>
                <c:pt idx="8581">
                  <c:v>340</c:v>
                </c:pt>
                <c:pt idx="8582">
                  <c:v>340</c:v>
                </c:pt>
                <c:pt idx="8583">
                  <c:v>340</c:v>
                </c:pt>
                <c:pt idx="8584">
                  <c:v>340</c:v>
                </c:pt>
                <c:pt idx="8585">
                  <c:v>340</c:v>
                </c:pt>
                <c:pt idx="8586">
                  <c:v>340</c:v>
                </c:pt>
                <c:pt idx="8587">
                  <c:v>340</c:v>
                </c:pt>
                <c:pt idx="8588">
                  <c:v>340</c:v>
                </c:pt>
                <c:pt idx="8589">
                  <c:v>340</c:v>
                </c:pt>
                <c:pt idx="8590">
                  <c:v>340</c:v>
                </c:pt>
                <c:pt idx="8591">
                  <c:v>340</c:v>
                </c:pt>
                <c:pt idx="8592">
                  <c:v>340</c:v>
                </c:pt>
                <c:pt idx="8593">
                  <c:v>340</c:v>
                </c:pt>
                <c:pt idx="8594">
                  <c:v>340</c:v>
                </c:pt>
                <c:pt idx="8595">
                  <c:v>340</c:v>
                </c:pt>
                <c:pt idx="8596">
                  <c:v>340</c:v>
                </c:pt>
                <c:pt idx="8597">
                  <c:v>340</c:v>
                </c:pt>
                <c:pt idx="8598">
                  <c:v>340</c:v>
                </c:pt>
                <c:pt idx="8599">
                  <c:v>340</c:v>
                </c:pt>
                <c:pt idx="8600">
                  <c:v>340</c:v>
                </c:pt>
                <c:pt idx="8601">
                  <c:v>340</c:v>
                </c:pt>
                <c:pt idx="8602">
                  <c:v>340</c:v>
                </c:pt>
                <c:pt idx="8603">
                  <c:v>340</c:v>
                </c:pt>
                <c:pt idx="8604">
                  <c:v>340</c:v>
                </c:pt>
                <c:pt idx="8605">
                  <c:v>340</c:v>
                </c:pt>
                <c:pt idx="8606">
                  <c:v>340</c:v>
                </c:pt>
                <c:pt idx="8607">
                  <c:v>340</c:v>
                </c:pt>
                <c:pt idx="8608">
                  <c:v>340</c:v>
                </c:pt>
                <c:pt idx="8609">
                  <c:v>340</c:v>
                </c:pt>
                <c:pt idx="8610">
                  <c:v>340</c:v>
                </c:pt>
                <c:pt idx="8611">
                  <c:v>340</c:v>
                </c:pt>
                <c:pt idx="8612">
                  <c:v>340</c:v>
                </c:pt>
                <c:pt idx="8613">
                  <c:v>340</c:v>
                </c:pt>
                <c:pt idx="8614">
                  <c:v>340</c:v>
                </c:pt>
                <c:pt idx="8615">
                  <c:v>340</c:v>
                </c:pt>
                <c:pt idx="8616">
                  <c:v>340</c:v>
                </c:pt>
                <c:pt idx="8617">
                  <c:v>340</c:v>
                </c:pt>
                <c:pt idx="8618">
                  <c:v>340</c:v>
                </c:pt>
                <c:pt idx="8619">
                  <c:v>340</c:v>
                </c:pt>
                <c:pt idx="8620">
                  <c:v>340</c:v>
                </c:pt>
                <c:pt idx="8621">
                  <c:v>340</c:v>
                </c:pt>
                <c:pt idx="8622">
                  <c:v>340</c:v>
                </c:pt>
                <c:pt idx="8623">
                  <c:v>340</c:v>
                </c:pt>
                <c:pt idx="8624">
                  <c:v>340</c:v>
                </c:pt>
                <c:pt idx="8625">
                  <c:v>340</c:v>
                </c:pt>
                <c:pt idx="8626">
                  <c:v>340</c:v>
                </c:pt>
                <c:pt idx="8627">
                  <c:v>340</c:v>
                </c:pt>
                <c:pt idx="8628">
                  <c:v>340</c:v>
                </c:pt>
                <c:pt idx="8629">
                  <c:v>340</c:v>
                </c:pt>
                <c:pt idx="8630">
                  <c:v>340</c:v>
                </c:pt>
                <c:pt idx="8631">
                  <c:v>340</c:v>
                </c:pt>
                <c:pt idx="8632">
                  <c:v>340</c:v>
                </c:pt>
                <c:pt idx="8633">
                  <c:v>340</c:v>
                </c:pt>
                <c:pt idx="8634">
                  <c:v>340</c:v>
                </c:pt>
                <c:pt idx="8635">
                  <c:v>340</c:v>
                </c:pt>
                <c:pt idx="8636">
                  <c:v>340</c:v>
                </c:pt>
                <c:pt idx="8637">
                  <c:v>340</c:v>
                </c:pt>
                <c:pt idx="8638">
                  <c:v>340</c:v>
                </c:pt>
                <c:pt idx="8639">
                  <c:v>340</c:v>
                </c:pt>
                <c:pt idx="8640">
                  <c:v>340</c:v>
                </c:pt>
                <c:pt idx="8641">
                  <c:v>340</c:v>
                </c:pt>
                <c:pt idx="8642">
                  <c:v>340</c:v>
                </c:pt>
                <c:pt idx="8643">
                  <c:v>340</c:v>
                </c:pt>
                <c:pt idx="8644">
                  <c:v>340</c:v>
                </c:pt>
                <c:pt idx="8645">
                  <c:v>340</c:v>
                </c:pt>
                <c:pt idx="8646">
                  <c:v>340</c:v>
                </c:pt>
                <c:pt idx="8647">
                  <c:v>340</c:v>
                </c:pt>
                <c:pt idx="8648">
                  <c:v>340</c:v>
                </c:pt>
                <c:pt idx="8649">
                  <c:v>340</c:v>
                </c:pt>
                <c:pt idx="8650">
                  <c:v>340</c:v>
                </c:pt>
                <c:pt idx="8651">
                  <c:v>340</c:v>
                </c:pt>
                <c:pt idx="8652">
                  <c:v>340</c:v>
                </c:pt>
                <c:pt idx="8653">
                  <c:v>340</c:v>
                </c:pt>
                <c:pt idx="8654">
                  <c:v>340</c:v>
                </c:pt>
                <c:pt idx="8655">
                  <c:v>340</c:v>
                </c:pt>
                <c:pt idx="8656">
                  <c:v>340</c:v>
                </c:pt>
                <c:pt idx="8657">
                  <c:v>340</c:v>
                </c:pt>
                <c:pt idx="8658">
                  <c:v>340</c:v>
                </c:pt>
                <c:pt idx="8659">
                  <c:v>340</c:v>
                </c:pt>
                <c:pt idx="8660">
                  <c:v>340</c:v>
                </c:pt>
                <c:pt idx="8661">
                  <c:v>340</c:v>
                </c:pt>
                <c:pt idx="8662">
                  <c:v>340</c:v>
                </c:pt>
                <c:pt idx="8663">
                  <c:v>340</c:v>
                </c:pt>
                <c:pt idx="8664">
                  <c:v>340</c:v>
                </c:pt>
                <c:pt idx="8665">
                  <c:v>340</c:v>
                </c:pt>
                <c:pt idx="8666">
                  <c:v>340</c:v>
                </c:pt>
                <c:pt idx="8667">
                  <c:v>340</c:v>
                </c:pt>
                <c:pt idx="8668">
                  <c:v>340</c:v>
                </c:pt>
                <c:pt idx="8669">
                  <c:v>340</c:v>
                </c:pt>
                <c:pt idx="8670">
                  <c:v>340</c:v>
                </c:pt>
                <c:pt idx="8671">
                  <c:v>340</c:v>
                </c:pt>
                <c:pt idx="8672">
                  <c:v>340</c:v>
                </c:pt>
                <c:pt idx="8673">
                  <c:v>340</c:v>
                </c:pt>
                <c:pt idx="8674">
                  <c:v>340</c:v>
                </c:pt>
                <c:pt idx="8675">
                  <c:v>340</c:v>
                </c:pt>
                <c:pt idx="8676">
                  <c:v>340</c:v>
                </c:pt>
                <c:pt idx="8677">
                  <c:v>340</c:v>
                </c:pt>
                <c:pt idx="8678">
                  <c:v>340</c:v>
                </c:pt>
                <c:pt idx="8679">
                  <c:v>340</c:v>
                </c:pt>
                <c:pt idx="8680">
                  <c:v>340</c:v>
                </c:pt>
                <c:pt idx="8681">
                  <c:v>340</c:v>
                </c:pt>
                <c:pt idx="8682">
                  <c:v>340</c:v>
                </c:pt>
                <c:pt idx="8683">
                  <c:v>340</c:v>
                </c:pt>
                <c:pt idx="8684">
                  <c:v>340</c:v>
                </c:pt>
                <c:pt idx="8685">
                  <c:v>340</c:v>
                </c:pt>
                <c:pt idx="8686">
                  <c:v>340</c:v>
                </c:pt>
                <c:pt idx="8687">
                  <c:v>340</c:v>
                </c:pt>
                <c:pt idx="8688">
                  <c:v>340</c:v>
                </c:pt>
                <c:pt idx="8689">
                  <c:v>340</c:v>
                </c:pt>
                <c:pt idx="8690">
                  <c:v>340</c:v>
                </c:pt>
                <c:pt idx="8691">
                  <c:v>340</c:v>
                </c:pt>
                <c:pt idx="8692">
                  <c:v>340</c:v>
                </c:pt>
                <c:pt idx="8693">
                  <c:v>340</c:v>
                </c:pt>
                <c:pt idx="8694">
                  <c:v>340</c:v>
                </c:pt>
                <c:pt idx="8695">
                  <c:v>340</c:v>
                </c:pt>
                <c:pt idx="8696">
                  <c:v>340</c:v>
                </c:pt>
                <c:pt idx="8697">
                  <c:v>340</c:v>
                </c:pt>
                <c:pt idx="8698">
                  <c:v>340</c:v>
                </c:pt>
                <c:pt idx="8699">
                  <c:v>340</c:v>
                </c:pt>
                <c:pt idx="8700">
                  <c:v>340</c:v>
                </c:pt>
                <c:pt idx="8701">
                  <c:v>340</c:v>
                </c:pt>
                <c:pt idx="8702">
                  <c:v>340</c:v>
                </c:pt>
                <c:pt idx="8703">
                  <c:v>340</c:v>
                </c:pt>
                <c:pt idx="8704">
                  <c:v>340</c:v>
                </c:pt>
                <c:pt idx="8705">
                  <c:v>340</c:v>
                </c:pt>
                <c:pt idx="8706">
                  <c:v>340</c:v>
                </c:pt>
                <c:pt idx="8707">
                  <c:v>340</c:v>
                </c:pt>
                <c:pt idx="8708">
                  <c:v>340</c:v>
                </c:pt>
                <c:pt idx="8709">
                  <c:v>340</c:v>
                </c:pt>
                <c:pt idx="8710">
                  <c:v>340</c:v>
                </c:pt>
                <c:pt idx="8711">
                  <c:v>340</c:v>
                </c:pt>
                <c:pt idx="8712">
                  <c:v>340</c:v>
                </c:pt>
                <c:pt idx="8713">
                  <c:v>340</c:v>
                </c:pt>
                <c:pt idx="8714">
                  <c:v>340</c:v>
                </c:pt>
                <c:pt idx="8715">
                  <c:v>340</c:v>
                </c:pt>
                <c:pt idx="8716">
                  <c:v>340</c:v>
                </c:pt>
                <c:pt idx="8717">
                  <c:v>340</c:v>
                </c:pt>
                <c:pt idx="8718">
                  <c:v>340</c:v>
                </c:pt>
                <c:pt idx="8719">
                  <c:v>340</c:v>
                </c:pt>
                <c:pt idx="8720">
                  <c:v>340</c:v>
                </c:pt>
                <c:pt idx="8721">
                  <c:v>340</c:v>
                </c:pt>
                <c:pt idx="8722">
                  <c:v>340</c:v>
                </c:pt>
                <c:pt idx="8723">
                  <c:v>340</c:v>
                </c:pt>
                <c:pt idx="8724">
                  <c:v>340</c:v>
                </c:pt>
                <c:pt idx="8725">
                  <c:v>340</c:v>
                </c:pt>
                <c:pt idx="8726">
                  <c:v>340</c:v>
                </c:pt>
                <c:pt idx="8727">
                  <c:v>340</c:v>
                </c:pt>
                <c:pt idx="8728">
                  <c:v>340</c:v>
                </c:pt>
                <c:pt idx="8729">
                  <c:v>340</c:v>
                </c:pt>
                <c:pt idx="8730">
                  <c:v>340</c:v>
                </c:pt>
                <c:pt idx="8731">
                  <c:v>340</c:v>
                </c:pt>
                <c:pt idx="8732">
                  <c:v>340</c:v>
                </c:pt>
                <c:pt idx="8733">
                  <c:v>340</c:v>
                </c:pt>
                <c:pt idx="8734">
                  <c:v>340</c:v>
                </c:pt>
                <c:pt idx="8735">
                  <c:v>340</c:v>
                </c:pt>
                <c:pt idx="8736">
                  <c:v>340</c:v>
                </c:pt>
                <c:pt idx="8737">
                  <c:v>340</c:v>
                </c:pt>
                <c:pt idx="8738">
                  <c:v>340</c:v>
                </c:pt>
                <c:pt idx="8739">
                  <c:v>340</c:v>
                </c:pt>
                <c:pt idx="8740">
                  <c:v>340</c:v>
                </c:pt>
                <c:pt idx="8741">
                  <c:v>340</c:v>
                </c:pt>
                <c:pt idx="8742">
                  <c:v>340</c:v>
                </c:pt>
                <c:pt idx="8743">
                  <c:v>340</c:v>
                </c:pt>
                <c:pt idx="8744">
                  <c:v>340</c:v>
                </c:pt>
                <c:pt idx="8745">
                  <c:v>340</c:v>
                </c:pt>
                <c:pt idx="8746">
                  <c:v>340</c:v>
                </c:pt>
                <c:pt idx="8747">
                  <c:v>340</c:v>
                </c:pt>
                <c:pt idx="8748">
                  <c:v>340</c:v>
                </c:pt>
                <c:pt idx="8749">
                  <c:v>340</c:v>
                </c:pt>
                <c:pt idx="8750">
                  <c:v>340</c:v>
                </c:pt>
                <c:pt idx="8751">
                  <c:v>340</c:v>
                </c:pt>
                <c:pt idx="8752">
                  <c:v>340</c:v>
                </c:pt>
                <c:pt idx="8753">
                  <c:v>340</c:v>
                </c:pt>
                <c:pt idx="8754">
                  <c:v>340</c:v>
                </c:pt>
                <c:pt idx="8755">
                  <c:v>340</c:v>
                </c:pt>
                <c:pt idx="8756">
                  <c:v>340</c:v>
                </c:pt>
                <c:pt idx="8757">
                  <c:v>340</c:v>
                </c:pt>
                <c:pt idx="8758">
                  <c:v>340</c:v>
                </c:pt>
                <c:pt idx="8759">
                  <c:v>340</c:v>
                </c:pt>
                <c:pt idx="8760">
                  <c:v>340</c:v>
                </c:pt>
                <c:pt idx="8761">
                  <c:v>340</c:v>
                </c:pt>
                <c:pt idx="8762">
                  <c:v>340</c:v>
                </c:pt>
                <c:pt idx="8763">
                  <c:v>340</c:v>
                </c:pt>
                <c:pt idx="8764">
                  <c:v>340</c:v>
                </c:pt>
                <c:pt idx="8765">
                  <c:v>340</c:v>
                </c:pt>
                <c:pt idx="8766">
                  <c:v>340</c:v>
                </c:pt>
                <c:pt idx="8767">
                  <c:v>340</c:v>
                </c:pt>
                <c:pt idx="8768">
                  <c:v>340</c:v>
                </c:pt>
                <c:pt idx="8769">
                  <c:v>340</c:v>
                </c:pt>
                <c:pt idx="8770">
                  <c:v>340</c:v>
                </c:pt>
                <c:pt idx="8771">
                  <c:v>340</c:v>
                </c:pt>
                <c:pt idx="8772">
                  <c:v>340</c:v>
                </c:pt>
                <c:pt idx="8773">
                  <c:v>340</c:v>
                </c:pt>
                <c:pt idx="8774">
                  <c:v>340</c:v>
                </c:pt>
                <c:pt idx="8775">
                  <c:v>340</c:v>
                </c:pt>
                <c:pt idx="8776">
                  <c:v>340</c:v>
                </c:pt>
                <c:pt idx="8777">
                  <c:v>340</c:v>
                </c:pt>
                <c:pt idx="8778">
                  <c:v>340</c:v>
                </c:pt>
                <c:pt idx="8779">
                  <c:v>340</c:v>
                </c:pt>
                <c:pt idx="8780">
                  <c:v>340</c:v>
                </c:pt>
                <c:pt idx="8781">
                  <c:v>340</c:v>
                </c:pt>
                <c:pt idx="8782">
                  <c:v>340</c:v>
                </c:pt>
                <c:pt idx="8783">
                  <c:v>340</c:v>
                </c:pt>
                <c:pt idx="8784">
                  <c:v>340</c:v>
                </c:pt>
                <c:pt idx="8785">
                  <c:v>340</c:v>
                </c:pt>
                <c:pt idx="8786">
                  <c:v>340</c:v>
                </c:pt>
                <c:pt idx="8787">
                  <c:v>340</c:v>
                </c:pt>
                <c:pt idx="8788">
                  <c:v>340</c:v>
                </c:pt>
                <c:pt idx="8789">
                  <c:v>340</c:v>
                </c:pt>
                <c:pt idx="8790">
                  <c:v>340</c:v>
                </c:pt>
                <c:pt idx="8791">
                  <c:v>340</c:v>
                </c:pt>
                <c:pt idx="8792">
                  <c:v>340</c:v>
                </c:pt>
                <c:pt idx="8793">
                  <c:v>340</c:v>
                </c:pt>
                <c:pt idx="8794">
                  <c:v>340</c:v>
                </c:pt>
                <c:pt idx="8795">
                  <c:v>340</c:v>
                </c:pt>
                <c:pt idx="8796">
                  <c:v>340</c:v>
                </c:pt>
                <c:pt idx="8797">
                  <c:v>340</c:v>
                </c:pt>
                <c:pt idx="8798">
                  <c:v>340</c:v>
                </c:pt>
                <c:pt idx="8799">
                  <c:v>340</c:v>
                </c:pt>
                <c:pt idx="8800">
                  <c:v>340</c:v>
                </c:pt>
                <c:pt idx="8801">
                  <c:v>340</c:v>
                </c:pt>
                <c:pt idx="8802">
                  <c:v>340</c:v>
                </c:pt>
                <c:pt idx="8803">
                  <c:v>340</c:v>
                </c:pt>
                <c:pt idx="8804">
                  <c:v>340</c:v>
                </c:pt>
                <c:pt idx="8805">
                  <c:v>340</c:v>
                </c:pt>
                <c:pt idx="8806">
                  <c:v>340</c:v>
                </c:pt>
                <c:pt idx="8807">
                  <c:v>340</c:v>
                </c:pt>
                <c:pt idx="8808">
                  <c:v>340</c:v>
                </c:pt>
                <c:pt idx="8809">
                  <c:v>340</c:v>
                </c:pt>
                <c:pt idx="8810">
                  <c:v>340</c:v>
                </c:pt>
                <c:pt idx="8811">
                  <c:v>340</c:v>
                </c:pt>
                <c:pt idx="8812">
                  <c:v>340</c:v>
                </c:pt>
                <c:pt idx="8813">
                  <c:v>340</c:v>
                </c:pt>
                <c:pt idx="8814">
                  <c:v>340</c:v>
                </c:pt>
                <c:pt idx="8815">
                  <c:v>340</c:v>
                </c:pt>
                <c:pt idx="8816">
                  <c:v>340</c:v>
                </c:pt>
                <c:pt idx="8817">
                  <c:v>340</c:v>
                </c:pt>
                <c:pt idx="8818">
                  <c:v>340</c:v>
                </c:pt>
                <c:pt idx="8819">
                  <c:v>340</c:v>
                </c:pt>
                <c:pt idx="8820">
                  <c:v>340</c:v>
                </c:pt>
                <c:pt idx="8821">
                  <c:v>340</c:v>
                </c:pt>
                <c:pt idx="8822">
                  <c:v>340</c:v>
                </c:pt>
                <c:pt idx="8823">
                  <c:v>340</c:v>
                </c:pt>
                <c:pt idx="8824">
                  <c:v>340</c:v>
                </c:pt>
                <c:pt idx="8825">
                  <c:v>340</c:v>
                </c:pt>
                <c:pt idx="8826">
                  <c:v>340</c:v>
                </c:pt>
                <c:pt idx="8827">
                  <c:v>340</c:v>
                </c:pt>
                <c:pt idx="8828">
                  <c:v>340</c:v>
                </c:pt>
                <c:pt idx="8829">
                  <c:v>340</c:v>
                </c:pt>
                <c:pt idx="8830">
                  <c:v>340</c:v>
                </c:pt>
                <c:pt idx="8831">
                  <c:v>340</c:v>
                </c:pt>
                <c:pt idx="8832">
                  <c:v>340</c:v>
                </c:pt>
                <c:pt idx="8833">
                  <c:v>340</c:v>
                </c:pt>
                <c:pt idx="8834">
                  <c:v>340</c:v>
                </c:pt>
                <c:pt idx="8835">
                  <c:v>340</c:v>
                </c:pt>
                <c:pt idx="8836">
                  <c:v>340</c:v>
                </c:pt>
                <c:pt idx="8837">
                  <c:v>340</c:v>
                </c:pt>
                <c:pt idx="8838">
                  <c:v>340</c:v>
                </c:pt>
                <c:pt idx="8839">
                  <c:v>340</c:v>
                </c:pt>
                <c:pt idx="8840">
                  <c:v>340</c:v>
                </c:pt>
                <c:pt idx="8841">
                  <c:v>340</c:v>
                </c:pt>
                <c:pt idx="8842">
                  <c:v>340</c:v>
                </c:pt>
                <c:pt idx="8843">
                  <c:v>340</c:v>
                </c:pt>
                <c:pt idx="8844">
                  <c:v>340</c:v>
                </c:pt>
                <c:pt idx="8845">
                  <c:v>340</c:v>
                </c:pt>
                <c:pt idx="8846">
                  <c:v>340</c:v>
                </c:pt>
                <c:pt idx="8847">
                  <c:v>340</c:v>
                </c:pt>
                <c:pt idx="8848">
                  <c:v>340</c:v>
                </c:pt>
                <c:pt idx="8849">
                  <c:v>340</c:v>
                </c:pt>
                <c:pt idx="8850">
                  <c:v>340</c:v>
                </c:pt>
                <c:pt idx="8851">
                  <c:v>340</c:v>
                </c:pt>
                <c:pt idx="8852">
                  <c:v>340</c:v>
                </c:pt>
                <c:pt idx="8853">
                  <c:v>340</c:v>
                </c:pt>
                <c:pt idx="8854">
                  <c:v>340</c:v>
                </c:pt>
                <c:pt idx="8855">
                  <c:v>340</c:v>
                </c:pt>
                <c:pt idx="8856">
                  <c:v>340</c:v>
                </c:pt>
                <c:pt idx="8857">
                  <c:v>340</c:v>
                </c:pt>
                <c:pt idx="8858">
                  <c:v>340</c:v>
                </c:pt>
                <c:pt idx="8859">
                  <c:v>340</c:v>
                </c:pt>
                <c:pt idx="8860">
                  <c:v>340</c:v>
                </c:pt>
                <c:pt idx="8861">
                  <c:v>340</c:v>
                </c:pt>
                <c:pt idx="8862">
                  <c:v>340</c:v>
                </c:pt>
                <c:pt idx="8863">
                  <c:v>340</c:v>
                </c:pt>
                <c:pt idx="8864">
                  <c:v>340</c:v>
                </c:pt>
                <c:pt idx="8865">
                  <c:v>340</c:v>
                </c:pt>
                <c:pt idx="8866">
                  <c:v>340</c:v>
                </c:pt>
                <c:pt idx="8867">
                  <c:v>340</c:v>
                </c:pt>
                <c:pt idx="8868">
                  <c:v>340</c:v>
                </c:pt>
                <c:pt idx="8869">
                  <c:v>340</c:v>
                </c:pt>
                <c:pt idx="8870">
                  <c:v>340</c:v>
                </c:pt>
                <c:pt idx="8871">
                  <c:v>340</c:v>
                </c:pt>
                <c:pt idx="8872">
                  <c:v>340</c:v>
                </c:pt>
                <c:pt idx="8873">
                  <c:v>340</c:v>
                </c:pt>
                <c:pt idx="8874">
                  <c:v>340</c:v>
                </c:pt>
                <c:pt idx="8875">
                  <c:v>340</c:v>
                </c:pt>
                <c:pt idx="8876">
                  <c:v>340</c:v>
                </c:pt>
                <c:pt idx="8877">
                  <c:v>340</c:v>
                </c:pt>
                <c:pt idx="8878">
                  <c:v>340</c:v>
                </c:pt>
                <c:pt idx="8879">
                  <c:v>340</c:v>
                </c:pt>
                <c:pt idx="8880">
                  <c:v>340</c:v>
                </c:pt>
                <c:pt idx="8881">
                  <c:v>340</c:v>
                </c:pt>
                <c:pt idx="8882">
                  <c:v>340</c:v>
                </c:pt>
                <c:pt idx="8883">
                  <c:v>340</c:v>
                </c:pt>
                <c:pt idx="8884">
                  <c:v>340</c:v>
                </c:pt>
                <c:pt idx="8885">
                  <c:v>340</c:v>
                </c:pt>
                <c:pt idx="8886">
                  <c:v>340</c:v>
                </c:pt>
                <c:pt idx="8887">
                  <c:v>340</c:v>
                </c:pt>
                <c:pt idx="8888">
                  <c:v>340</c:v>
                </c:pt>
                <c:pt idx="8889">
                  <c:v>340</c:v>
                </c:pt>
                <c:pt idx="8890">
                  <c:v>340</c:v>
                </c:pt>
                <c:pt idx="8891">
                  <c:v>340</c:v>
                </c:pt>
                <c:pt idx="8892">
                  <c:v>340</c:v>
                </c:pt>
                <c:pt idx="8893">
                  <c:v>340</c:v>
                </c:pt>
                <c:pt idx="8894">
                  <c:v>340</c:v>
                </c:pt>
                <c:pt idx="8895">
                  <c:v>340</c:v>
                </c:pt>
                <c:pt idx="8896">
                  <c:v>340</c:v>
                </c:pt>
                <c:pt idx="8897">
                  <c:v>340</c:v>
                </c:pt>
                <c:pt idx="8898">
                  <c:v>340</c:v>
                </c:pt>
                <c:pt idx="8899">
                  <c:v>340</c:v>
                </c:pt>
                <c:pt idx="8900">
                  <c:v>340</c:v>
                </c:pt>
                <c:pt idx="8901">
                  <c:v>340</c:v>
                </c:pt>
                <c:pt idx="8902">
                  <c:v>340</c:v>
                </c:pt>
                <c:pt idx="8903">
                  <c:v>340</c:v>
                </c:pt>
                <c:pt idx="8904">
                  <c:v>340</c:v>
                </c:pt>
                <c:pt idx="8905">
                  <c:v>340</c:v>
                </c:pt>
                <c:pt idx="8906">
                  <c:v>340</c:v>
                </c:pt>
                <c:pt idx="8907">
                  <c:v>340</c:v>
                </c:pt>
                <c:pt idx="8908">
                  <c:v>340</c:v>
                </c:pt>
                <c:pt idx="8909">
                  <c:v>340</c:v>
                </c:pt>
                <c:pt idx="8910">
                  <c:v>340</c:v>
                </c:pt>
                <c:pt idx="8911">
                  <c:v>340</c:v>
                </c:pt>
                <c:pt idx="8912">
                  <c:v>340</c:v>
                </c:pt>
                <c:pt idx="8913">
                  <c:v>340</c:v>
                </c:pt>
                <c:pt idx="8914">
                  <c:v>340</c:v>
                </c:pt>
                <c:pt idx="8915">
                  <c:v>340</c:v>
                </c:pt>
                <c:pt idx="8916">
                  <c:v>340</c:v>
                </c:pt>
                <c:pt idx="8917">
                  <c:v>340</c:v>
                </c:pt>
                <c:pt idx="8918">
                  <c:v>340</c:v>
                </c:pt>
                <c:pt idx="8919">
                  <c:v>340</c:v>
                </c:pt>
                <c:pt idx="8920">
                  <c:v>340</c:v>
                </c:pt>
                <c:pt idx="8921">
                  <c:v>340</c:v>
                </c:pt>
                <c:pt idx="8922">
                  <c:v>340</c:v>
                </c:pt>
                <c:pt idx="8923">
                  <c:v>340</c:v>
                </c:pt>
                <c:pt idx="8924">
                  <c:v>340</c:v>
                </c:pt>
                <c:pt idx="8925">
                  <c:v>340</c:v>
                </c:pt>
                <c:pt idx="8926">
                  <c:v>340</c:v>
                </c:pt>
                <c:pt idx="8927">
                  <c:v>340</c:v>
                </c:pt>
                <c:pt idx="8928">
                  <c:v>340</c:v>
                </c:pt>
                <c:pt idx="8929">
                  <c:v>340</c:v>
                </c:pt>
                <c:pt idx="8930">
                  <c:v>340</c:v>
                </c:pt>
                <c:pt idx="8931">
                  <c:v>340</c:v>
                </c:pt>
                <c:pt idx="8932">
                  <c:v>340</c:v>
                </c:pt>
                <c:pt idx="8933">
                  <c:v>340</c:v>
                </c:pt>
                <c:pt idx="8934">
                  <c:v>340</c:v>
                </c:pt>
                <c:pt idx="8935">
                  <c:v>340</c:v>
                </c:pt>
                <c:pt idx="8936">
                  <c:v>340</c:v>
                </c:pt>
                <c:pt idx="8937">
                  <c:v>340</c:v>
                </c:pt>
                <c:pt idx="8938">
                  <c:v>340</c:v>
                </c:pt>
                <c:pt idx="8939">
                  <c:v>340</c:v>
                </c:pt>
                <c:pt idx="8940">
                  <c:v>340</c:v>
                </c:pt>
                <c:pt idx="8941">
                  <c:v>340</c:v>
                </c:pt>
                <c:pt idx="8942">
                  <c:v>340</c:v>
                </c:pt>
                <c:pt idx="8943">
                  <c:v>340</c:v>
                </c:pt>
                <c:pt idx="8944">
                  <c:v>340</c:v>
                </c:pt>
                <c:pt idx="8945">
                  <c:v>340</c:v>
                </c:pt>
                <c:pt idx="8946">
                  <c:v>340</c:v>
                </c:pt>
                <c:pt idx="8947">
                  <c:v>340</c:v>
                </c:pt>
                <c:pt idx="8948">
                  <c:v>340</c:v>
                </c:pt>
                <c:pt idx="8949">
                  <c:v>340</c:v>
                </c:pt>
                <c:pt idx="8950">
                  <c:v>340</c:v>
                </c:pt>
                <c:pt idx="8951">
                  <c:v>340</c:v>
                </c:pt>
                <c:pt idx="8952">
                  <c:v>340</c:v>
                </c:pt>
                <c:pt idx="8953">
                  <c:v>340</c:v>
                </c:pt>
                <c:pt idx="8954">
                  <c:v>340</c:v>
                </c:pt>
                <c:pt idx="8955">
                  <c:v>340</c:v>
                </c:pt>
                <c:pt idx="8956">
                  <c:v>340</c:v>
                </c:pt>
                <c:pt idx="8957">
                  <c:v>340</c:v>
                </c:pt>
                <c:pt idx="8958">
                  <c:v>340</c:v>
                </c:pt>
                <c:pt idx="8959">
                  <c:v>340</c:v>
                </c:pt>
                <c:pt idx="8960">
                  <c:v>340</c:v>
                </c:pt>
                <c:pt idx="8961">
                  <c:v>340</c:v>
                </c:pt>
                <c:pt idx="8962">
                  <c:v>340</c:v>
                </c:pt>
                <c:pt idx="8963">
                  <c:v>340</c:v>
                </c:pt>
                <c:pt idx="8964">
                  <c:v>340</c:v>
                </c:pt>
                <c:pt idx="8965">
                  <c:v>340</c:v>
                </c:pt>
                <c:pt idx="8966">
                  <c:v>340</c:v>
                </c:pt>
                <c:pt idx="8967">
                  <c:v>340</c:v>
                </c:pt>
                <c:pt idx="8968">
                  <c:v>340</c:v>
                </c:pt>
                <c:pt idx="8969">
                  <c:v>340</c:v>
                </c:pt>
                <c:pt idx="8970">
                  <c:v>340</c:v>
                </c:pt>
                <c:pt idx="8971">
                  <c:v>340</c:v>
                </c:pt>
                <c:pt idx="8972">
                  <c:v>340</c:v>
                </c:pt>
                <c:pt idx="8973">
                  <c:v>340</c:v>
                </c:pt>
                <c:pt idx="8974">
                  <c:v>340</c:v>
                </c:pt>
                <c:pt idx="8975">
                  <c:v>340</c:v>
                </c:pt>
                <c:pt idx="8976">
                  <c:v>340</c:v>
                </c:pt>
                <c:pt idx="8977">
                  <c:v>340</c:v>
                </c:pt>
                <c:pt idx="8978">
                  <c:v>340</c:v>
                </c:pt>
                <c:pt idx="8979">
                  <c:v>340</c:v>
                </c:pt>
                <c:pt idx="8980">
                  <c:v>340</c:v>
                </c:pt>
                <c:pt idx="8981">
                  <c:v>340</c:v>
                </c:pt>
                <c:pt idx="8982">
                  <c:v>340</c:v>
                </c:pt>
                <c:pt idx="8983">
                  <c:v>340</c:v>
                </c:pt>
                <c:pt idx="8984">
                  <c:v>340</c:v>
                </c:pt>
                <c:pt idx="8985">
                  <c:v>340</c:v>
                </c:pt>
                <c:pt idx="8986">
                  <c:v>340</c:v>
                </c:pt>
                <c:pt idx="8987">
                  <c:v>340</c:v>
                </c:pt>
                <c:pt idx="8988">
                  <c:v>340</c:v>
                </c:pt>
                <c:pt idx="8989">
                  <c:v>340</c:v>
                </c:pt>
                <c:pt idx="8990">
                  <c:v>340</c:v>
                </c:pt>
                <c:pt idx="8991">
                  <c:v>340</c:v>
                </c:pt>
                <c:pt idx="8992">
                  <c:v>340</c:v>
                </c:pt>
                <c:pt idx="8993">
                  <c:v>340</c:v>
                </c:pt>
                <c:pt idx="8994">
                  <c:v>340</c:v>
                </c:pt>
                <c:pt idx="8995">
                  <c:v>340</c:v>
                </c:pt>
                <c:pt idx="8996">
                  <c:v>340</c:v>
                </c:pt>
                <c:pt idx="8997">
                  <c:v>340</c:v>
                </c:pt>
                <c:pt idx="8998">
                  <c:v>340</c:v>
                </c:pt>
                <c:pt idx="8999">
                  <c:v>340</c:v>
                </c:pt>
                <c:pt idx="9000">
                  <c:v>340</c:v>
                </c:pt>
                <c:pt idx="9001">
                  <c:v>340</c:v>
                </c:pt>
                <c:pt idx="9002">
                  <c:v>340</c:v>
                </c:pt>
                <c:pt idx="9003">
                  <c:v>340</c:v>
                </c:pt>
                <c:pt idx="9004">
                  <c:v>340</c:v>
                </c:pt>
                <c:pt idx="9005">
                  <c:v>340</c:v>
                </c:pt>
                <c:pt idx="9006">
                  <c:v>340</c:v>
                </c:pt>
                <c:pt idx="9007">
                  <c:v>340</c:v>
                </c:pt>
                <c:pt idx="9008">
                  <c:v>340</c:v>
                </c:pt>
                <c:pt idx="9009">
                  <c:v>340</c:v>
                </c:pt>
                <c:pt idx="9010">
                  <c:v>340</c:v>
                </c:pt>
                <c:pt idx="9011">
                  <c:v>340</c:v>
                </c:pt>
                <c:pt idx="9012">
                  <c:v>340</c:v>
                </c:pt>
                <c:pt idx="9013">
                  <c:v>340</c:v>
                </c:pt>
                <c:pt idx="9014">
                  <c:v>340</c:v>
                </c:pt>
                <c:pt idx="9015">
                  <c:v>340</c:v>
                </c:pt>
                <c:pt idx="9016">
                  <c:v>340</c:v>
                </c:pt>
                <c:pt idx="9017">
                  <c:v>340</c:v>
                </c:pt>
                <c:pt idx="9018">
                  <c:v>340</c:v>
                </c:pt>
                <c:pt idx="9019">
                  <c:v>340</c:v>
                </c:pt>
                <c:pt idx="9020">
                  <c:v>340</c:v>
                </c:pt>
                <c:pt idx="9021">
                  <c:v>340</c:v>
                </c:pt>
                <c:pt idx="9022">
                  <c:v>340</c:v>
                </c:pt>
                <c:pt idx="9023">
                  <c:v>340</c:v>
                </c:pt>
                <c:pt idx="9024">
                  <c:v>340</c:v>
                </c:pt>
                <c:pt idx="9025">
                  <c:v>340</c:v>
                </c:pt>
                <c:pt idx="9026">
                  <c:v>340</c:v>
                </c:pt>
                <c:pt idx="9027">
                  <c:v>340</c:v>
                </c:pt>
                <c:pt idx="9028">
                  <c:v>340</c:v>
                </c:pt>
                <c:pt idx="9029">
                  <c:v>340</c:v>
                </c:pt>
                <c:pt idx="9030">
                  <c:v>340</c:v>
                </c:pt>
                <c:pt idx="9031">
                  <c:v>340</c:v>
                </c:pt>
                <c:pt idx="9032">
                  <c:v>340</c:v>
                </c:pt>
                <c:pt idx="9033">
                  <c:v>340</c:v>
                </c:pt>
                <c:pt idx="9034">
                  <c:v>340</c:v>
                </c:pt>
                <c:pt idx="9035">
                  <c:v>340</c:v>
                </c:pt>
                <c:pt idx="9036">
                  <c:v>340</c:v>
                </c:pt>
                <c:pt idx="9037">
                  <c:v>340</c:v>
                </c:pt>
                <c:pt idx="9038">
                  <c:v>340</c:v>
                </c:pt>
                <c:pt idx="9039">
                  <c:v>340</c:v>
                </c:pt>
                <c:pt idx="9040">
                  <c:v>340</c:v>
                </c:pt>
                <c:pt idx="9041">
                  <c:v>340</c:v>
                </c:pt>
                <c:pt idx="9042">
                  <c:v>340</c:v>
                </c:pt>
                <c:pt idx="9043">
                  <c:v>340</c:v>
                </c:pt>
                <c:pt idx="9044">
                  <c:v>340</c:v>
                </c:pt>
                <c:pt idx="9045">
                  <c:v>340</c:v>
                </c:pt>
                <c:pt idx="9046">
                  <c:v>340</c:v>
                </c:pt>
                <c:pt idx="9047">
                  <c:v>340</c:v>
                </c:pt>
                <c:pt idx="9048">
                  <c:v>340</c:v>
                </c:pt>
                <c:pt idx="9049">
                  <c:v>340</c:v>
                </c:pt>
                <c:pt idx="9050">
                  <c:v>340</c:v>
                </c:pt>
                <c:pt idx="9051">
                  <c:v>340</c:v>
                </c:pt>
                <c:pt idx="9052">
                  <c:v>340</c:v>
                </c:pt>
                <c:pt idx="9053">
                  <c:v>340</c:v>
                </c:pt>
                <c:pt idx="9054">
                  <c:v>340</c:v>
                </c:pt>
                <c:pt idx="9055">
                  <c:v>340</c:v>
                </c:pt>
                <c:pt idx="9056">
                  <c:v>340</c:v>
                </c:pt>
                <c:pt idx="9057">
                  <c:v>340</c:v>
                </c:pt>
                <c:pt idx="9058">
                  <c:v>340</c:v>
                </c:pt>
                <c:pt idx="9059">
                  <c:v>340</c:v>
                </c:pt>
                <c:pt idx="9060">
                  <c:v>340</c:v>
                </c:pt>
                <c:pt idx="9061">
                  <c:v>340</c:v>
                </c:pt>
                <c:pt idx="9062">
                  <c:v>340</c:v>
                </c:pt>
                <c:pt idx="9063">
                  <c:v>340</c:v>
                </c:pt>
                <c:pt idx="9064">
                  <c:v>340</c:v>
                </c:pt>
                <c:pt idx="9065">
                  <c:v>340</c:v>
                </c:pt>
                <c:pt idx="9066">
                  <c:v>340</c:v>
                </c:pt>
                <c:pt idx="9067">
                  <c:v>340</c:v>
                </c:pt>
                <c:pt idx="9068">
                  <c:v>340</c:v>
                </c:pt>
                <c:pt idx="9069">
                  <c:v>340</c:v>
                </c:pt>
                <c:pt idx="9070">
                  <c:v>340</c:v>
                </c:pt>
                <c:pt idx="9071">
                  <c:v>340</c:v>
                </c:pt>
                <c:pt idx="9072">
                  <c:v>340</c:v>
                </c:pt>
                <c:pt idx="9073">
                  <c:v>340</c:v>
                </c:pt>
                <c:pt idx="9074">
                  <c:v>340</c:v>
                </c:pt>
                <c:pt idx="9075">
                  <c:v>340</c:v>
                </c:pt>
                <c:pt idx="9076">
                  <c:v>340</c:v>
                </c:pt>
                <c:pt idx="9077">
                  <c:v>340</c:v>
                </c:pt>
                <c:pt idx="9078">
                  <c:v>340</c:v>
                </c:pt>
                <c:pt idx="9079">
                  <c:v>340</c:v>
                </c:pt>
                <c:pt idx="9080">
                  <c:v>340</c:v>
                </c:pt>
                <c:pt idx="9081">
                  <c:v>340</c:v>
                </c:pt>
                <c:pt idx="9082">
                  <c:v>340</c:v>
                </c:pt>
                <c:pt idx="9083">
                  <c:v>340</c:v>
                </c:pt>
                <c:pt idx="9084">
                  <c:v>340</c:v>
                </c:pt>
                <c:pt idx="9085">
                  <c:v>340</c:v>
                </c:pt>
                <c:pt idx="9086">
                  <c:v>340</c:v>
                </c:pt>
                <c:pt idx="9087">
                  <c:v>340</c:v>
                </c:pt>
                <c:pt idx="9088">
                  <c:v>340</c:v>
                </c:pt>
                <c:pt idx="9089">
                  <c:v>340</c:v>
                </c:pt>
                <c:pt idx="9090">
                  <c:v>340</c:v>
                </c:pt>
                <c:pt idx="9091">
                  <c:v>340</c:v>
                </c:pt>
                <c:pt idx="9092">
                  <c:v>340</c:v>
                </c:pt>
                <c:pt idx="9093">
                  <c:v>340</c:v>
                </c:pt>
                <c:pt idx="9094">
                  <c:v>340</c:v>
                </c:pt>
                <c:pt idx="9095">
                  <c:v>340</c:v>
                </c:pt>
                <c:pt idx="9096">
                  <c:v>340</c:v>
                </c:pt>
                <c:pt idx="9097">
                  <c:v>340</c:v>
                </c:pt>
                <c:pt idx="9098">
                  <c:v>340</c:v>
                </c:pt>
                <c:pt idx="9099">
                  <c:v>340</c:v>
                </c:pt>
                <c:pt idx="9100">
                  <c:v>340</c:v>
                </c:pt>
                <c:pt idx="9101">
                  <c:v>340</c:v>
                </c:pt>
                <c:pt idx="9102">
                  <c:v>340</c:v>
                </c:pt>
                <c:pt idx="9103">
                  <c:v>340</c:v>
                </c:pt>
                <c:pt idx="9104">
                  <c:v>340</c:v>
                </c:pt>
                <c:pt idx="9105">
                  <c:v>340</c:v>
                </c:pt>
                <c:pt idx="9106">
                  <c:v>340</c:v>
                </c:pt>
                <c:pt idx="9107">
                  <c:v>340</c:v>
                </c:pt>
                <c:pt idx="9108">
                  <c:v>340</c:v>
                </c:pt>
                <c:pt idx="9109">
                  <c:v>340</c:v>
                </c:pt>
                <c:pt idx="9110">
                  <c:v>340</c:v>
                </c:pt>
                <c:pt idx="9111">
                  <c:v>340</c:v>
                </c:pt>
                <c:pt idx="9112">
                  <c:v>340</c:v>
                </c:pt>
                <c:pt idx="9113">
                  <c:v>340</c:v>
                </c:pt>
                <c:pt idx="9114">
                  <c:v>340</c:v>
                </c:pt>
                <c:pt idx="9115">
                  <c:v>340</c:v>
                </c:pt>
                <c:pt idx="9116">
                  <c:v>340</c:v>
                </c:pt>
                <c:pt idx="9117">
                  <c:v>340</c:v>
                </c:pt>
                <c:pt idx="9118">
                  <c:v>340</c:v>
                </c:pt>
                <c:pt idx="9119">
                  <c:v>340</c:v>
                </c:pt>
                <c:pt idx="9120">
                  <c:v>340</c:v>
                </c:pt>
                <c:pt idx="9121">
                  <c:v>340</c:v>
                </c:pt>
                <c:pt idx="9122">
                  <c:v>340</c:v>
                </c:pt>
                <c:pt idx="9123">
                  <c:v>340</c:v>
                </c:pt>
                <c:pt idx="9124">
                  <c:v>340</c:v>
                </c:pt>
                <c:pt idx="9125">
                  <c:v>340</c:v>
                </c:pt>
                <c:pt idx="9126">
                  <c:v>340</c:v>
                </c:pt>
                <c:pt idx="9127">
                  <c:v>340</c:v>
                </c:pt>
                <c:pt idx="9128">
                  <c:v>340</c:v>
                </c:pt>
                <c:pt idx="9129">
                  <c:v>340</c:v>
                </c:pt>
                <c:pt idx="9130">
                  <c:v>340</c:v>
                </c:pt>
                <c:pt idx="9131">
                  <c:v>340</c:v>
                </c:pt>
                <c:pt idx="9132">
                  <c:v>340</c:v>
                </c:pt>
                <c:pt idx="9133">
                  <c:v>340</c:v>
                </c:pt>
                <c:pt idx="9134">
                  <c:v>340</c:v>
                </c:pt>
                <c:pt idx="9135">
                  <c:v>340</c:v>
                </c:pt>
                <c:pt idx="9136">
                  <c:v>340</c:v>
                </c:pt>
                <c:pt idx="9137">
                  <c:v>340</c:v>
                </c:pt>
                <c:pt idx="9138">
                  <c:v>340</c:v>
                </c:pt>
                <c:pt idx="9139">
                  <c:v>340</c:v>
                </c:pt>
                <c:pt idx="9140">
                  <c:v>340</c:v>
                </c:pt>
                <c:pt idx="9141">
                  <c:v>340</c:v>
                </c:pt>
                <c:pt idx="9142">
                  <c:v>340</c:v>
                </c:pt>
                <c:pt idx="9143">
                  <c:v>340</c:v>
                </c:pt>
                <c:pt idx="9144">
                  <c:v>340</c:v>
                </c:pt>
                <c:pt idx="9145">
                  <c:v>340</c:v>
                </c:pt>
                <c:pt idx="9146">
                  <c:v>340</c:v>
                </c:pt>
                <c:pt idx="9147">
                  <c:v>340</c:v>
                </c:pt>
                <c:pt idx="9148">
                  <c:v>340</c:v>
                </c:pt>
                <c:pt idx="9149">
                  <c:v>340</c:v>
                </c:pt>
                <c:pt idx="9150">
                  <c:v>340</c:v>
                </c:pt>
                <c:pt idx="9151">
                  <c:v>340</c:v>
                </c:pt>
                <c:pt idx="9152">
                  <c:v>340</c:v>
                </c:pt>
                <c:pt idx="9153">
                  <c:v>340</c:v>
                </c:pt>
                <c:pt idx="9154">
                  <c:v>340</c:v>
                </c:pt>
                <c:pt idx="9155">
                  <c:v>340</c:v>
                </c:pt>
                <c:pt idx="9156">
                  <c:v>340</c:v>
                </c:pt>
                <c:pt idx="9157">
                  <c:v>340</c:v>
                </c:pt>
                <c:pt idx="9158">
                  <c:v>340</c:v>
                </c:pt>
                <c:pt idx="9159">
                  <c:v>340</c:v>
                </c:pt>
                <c:pt idx="9160">
                  <c:v>340</c:v>
                </c:pt>
                <c:pt idx="9161">
                  <c:v>340</c:v>
                </c:pt>
                <c:pt idx="9162">
                  <c:v>340</c:v>
                </c:pt>
                <c:pt idx="9163">
                  <c:v>340</c:v>
                </c:pt>
                <c:pt idx="9164">
                  <c:v>340</c:v>
                </c:pt>
                <c:pt idx="9165">
                  <c:v>340</c:v>
                </c:pt>
                <c:pt idx="9166">
                  <c:v>340</c:v>
                </c:pt>
                <c:pt idx="9167">
                  <c:v>340</c:v>
                </c:pt>
                <c:pt idx="9168">
                  <c:v>340</c:v>
                </c:pt>
                <c:pt idx="9169">
                  <c:v>340</c:v>
                </c:pt>
                <c:pt idx="9170">
                  <c:v>340</c:v>
                </c:pt>
                <c:pt idx="9171">
                  <c:v>340</c:v>
                </c:pt>
                <c:pt idx="9172">
                  <c:v>340</c:v>
                </c:pt>
                <c:pt idx="9173">
                  <c:v>340</c:v>
                </c:pt>
                <c:pt idx="9174">
                  <c:v>340</c:v>
                </c:pt>
                <c:pt idx="9175">
                  <c:v>340</c:v>
                </c:pt>
                <c:pt idx="9176">
                  <c:v>340</c:v>
                </c:pt>
                <c:pt idx="9177">
                  <c:v>340</c:v>
                </c:pt>
                <c:pt idx="9178">
                  <c:v>340</c:v>
                </c:pt>
                <c:pt idx="9179">
                  <c:v>340</c:v>
                </c:pt>
                <c:pt idx="9180">
                  <c:v>340</c:v>
                </c:pt>
                <c:pt idx="9181">
                  <c:v>340</c:v>
                </c:pt>
                <c:pt idx="9182">
                  <c:v>340</c:v>
                </c:pt>
                <c:pt idx="9183">
                  <c:v>340</c:v>
                </c:pt>
                <c:pt idx="9184">
                  <c:v>340</c:v>
                </c:pt>
                <c:pt idx="9185">
                  <c:v>340</c:v>
                </c:pt>
                <c:pt idx="9186">
                  <c:v>340</c:v>
                </c:pt>
                <c:pt idx="9187">
                  <c:v>340</c:v>
                </c:pt>
                <c:pt idx="9188">
                  <c:v>340</c:v>
                </c:pt>
                <c:pt idx="9189">
                  <c:v>340</c:v>
                </c:pt>
                <c:pt idx="9190">
                  <c:v>340</c:v>
                </c:pt>
                <c:pt idx="9191">
                  <c:v>340</c:v>
                </c:pt>
                <c:pt idx="9192">
                  <c:v>340</c:v>
                </c:pt>
                <c:pt idx="9193">
                  <c:v>340</c:v>
                </c:pt>
                <c:pt idx="9194">
                  <c:v>340</c:v>
                </c:pt>
                <c:pt idx="9195">
                  <c:v>340</c:v>
                </c:pt>
                <c:pt idx="9196">
                  <c:v>340</c:v>
                </c:pt>
                <c:pt idx="9197">
                  <c:v>340</c:v>
                </c:pt>
                <c:pt idx="9198">
                  <c:v>340</c:v>
                </c:pt>
                <c:pt idx="9199">
                  <c:v>340</c:v>
                </c:pt>
                <c:pt idx="9200">
                  <c:v>340</c:v>
                </c:pt>
                <c:pt idx="9201">
                  <c:v>340</c:v>
                </c:pt>
                <c:pt idx="9202">
                  <c:v>340</c:v>
                </c:pt>
                <c:pt idx="9203">
                  <c:v>340</c:v>
                </c:pt>
                <c:pt idx="9204">
                  <c:v>340</c:v>
                </c:pt>
                <c:pt idx="9205">
                  <c:v>340</c:v>
                </c:pt>
                <c:pt idx="9206">
                  <c:v>340</c:v>
                </c:pt>
                <c:pt idx="9207">
                  <c:v>340</c:v>
                </c:pt>
                <c:pt idx="9208">
                  <c:v>340</c:v>
                </c:pt>
                <c:pt idx="9209">
                  <c:v>340</c:v>
                </c:pt>
                <c:pt idx="9210">
                  <c:v>340</c:v>
                </c:pt>
                <c:pt idx="9211">
                  <c:v>340</c:v>
                </c:pt>
                <c:pt idx="9212">
                  <c:v>340</c:v>
                </c:pt>
                <c:pt idx="9213">
                  <c:v>340</c:v>
                </c:pt>
                <c:pt idx="9214">
                  <c:v>340</c:v>
                </c:pt>
                <c:pt idx="9215">
                  <c:v>340</c:v>
                </c:pt>
                <c:pt idx="9216">
                  <c:v>340</c:v>
                </c:pt>
                <c:pt idx="9217">
                  <c:v>340</c:v>
                </c:pt>
                <c:pt idx="9218">
                  <c:v>340</c:v>
                </c:pt>
                <c:pt idx="9219">
                  <c:v>340</c:v>
                </c:pt>
                <c:pt idx="9220">
                  <c:v>340</c:v>
                </c:pt>
                <c:pt idx="9221">
                  <c:v>340</c:v>
                </c:pt>
                <c:pt idx="9222">
                  <c:v>340</c:v>
                </c:pt>
                <c:pt idx="9223">
                  <c:v>340</c:v>
                </c:pt>
                <c:pt idx="9224">
                  <c:v>340</c:v>
                </c:pt>
                <c:pt idx="9225">
                  <c:v>340</c:v>
                </c:pt>
                <c:pt idx="9226">
                  <c:v>340</c:v>
                </c:pt>
                <c:pt idx="9227">
                  <c:v>340</c:v>
                </c:pt>
                <c:pt idx="9228">
                  <c:v>340</c:v>
                </c:pt>
                <c:pt idx="9229">
                  <c:v>340</c:v>
                </c:pt>
                <c:pt idx="9230">
                  <c:v>340</c:v>
                </c:pt>
                <c:pt idx="9231">
                  <c:v>340</c:v>
                </c:pt>
                <c:pt idx="9232">
                  <c:v>340</c:v>
                </c:pt>
                <c:pt idx="9233">
                  <c:v>340</c:v>
                </c:pt>
                <c:pt idx="9234">
                  <c:v>340</c:v>
                </c:pt>
                <c:pt idx="9235">
                  <c:v>340</c:v>
                </c:pt>
                <c:pt idx="9236">
                  <c:v>340</c:v>
                </c:pt>
                <c:pt idx="9237">
                  <c:v>340</c:v>
                </c:pt>
                <c:pt idx="9238">
                  <c:v>340</c:v>
                </c:pt>
                <c:pt idx="9239">
                  <c:v>340</c:v>
                </c:pt>
                <c:pt idx="9240">
                  <c:v>340</c:v>
                </c:pt>
                <c:pt idx="9241">
                  <c:v>340</c:v>
                </c:pt>
                <c:pt idx="9242">
                  <c:v>340</c:v>
                </c:pt>
                <c:pt idx="9243">
                  <c:v>340</c:v>
                </c:pt>
                <c:pt idx="9244">
                  <c:v>340</c:v>
                </c:pt>
                <c:pt idx="9245">
                  <c:v>340</c:v>
                </c:pt>
                <c:pt idx="9246">
                  <c:v>340</c:v>
                </c:pt>
                <c:pt idx="9247">
                  <c:v>340</c:v>
                </c:pt>
                <c:pt idx="9248">
                  <c:v>340</c:v>
                </c:pt>
                <c:pt idx="9249">
                  <c:v>340</c:v>
                </c:pt>
                <c:pt idx="9250">
                  <c:v>340</c:v>
                </c:pt>
                <c:pt idx="9251">
                  <c:v>340</c:v>
                </c:pt>
                <c:pt idx="9252">
                  <c:v>340</c:v>
                </c:pt>
                <c:pt idx="9253">
                  <c:v>340</c:v>
                </c:pt>
                <c:pt idx="9254">
                  <c:v>340</c:v>
                </c:pt>
                <c:pt idx="9255">
                  <c:v>340</c:v>
                </c:pt>
                <c:pt idx="9256">
                  <c:v>340</c:v>
                </c:pt>
                <c:pt idx="9257">
                  <c:v>340</c:v>
                </c:pt>
                <c:pt idx="9258">
                  <c:v>340</c:v>
                </c:pt>
                <c:pt idx="9259">
                  <c:v>340</c:v>
                </c:pt>
                <c:pt idx="9260">
                  <c:v>340</c:v>
                </c:pt>
                <c:pt idx="9261">
                  <c:v>340</c:v>
                </c:pt>
                <c:pt idx="9262">
                  <c:v>340</c:v>
                </c:pt>
                <c:pt idx="9263">
                  <c:v>340</c:v>
                </c:pt>
                <c:pt idx="9264">
                  <c:v>340</c:v>
                </c:pt>
                <c:pt idx="9265">
                  <c:v>340</c:v>
                </c:pt>
                <c:pt idx="9266">
                  <c:v>340</c:v>
                </c:pt>
                <c:pt idx="9267">
                  <c:v>340</c:v>
                </c:pt>
                <c:pt idx="9268">
                  <c:v>340</c:v>
                </c:pt>
                <c:pt idx="9269">
                  <c:v>340</c:v>
                </c:pt>
                <c:pt idx="9270">
                  <c:v>340</c:v>
                </c:pt>
                <c:pt idx="9271">
                  <c:v>340</c:v>
                </c:pt>
                <c:pt idx="9272">
                  <c:v>340</c:v>
                </c:pt>
                <c:pt idx="9273">
                  <c:v>340</c:v>
                </c:pt>
                <c:pt idx="9274">
                  <c:v>340</c:v>
                </c:pt>
                <c:pt idx="9275">
                  <c:v>340</c:v>
                </c:pt>
                <c:pt idx="9276">
                  <c:v>340</c:v>
                </c:pt>
                <c:pt idx="9277">
                  <c:v>340</c:v>
                </c:pt>
                <c:pt idx="9278">
                  <c:v>340</c:v>
                </c:pt>
                <c:pt idx="9279">
                  <c:v>340</c:v>
                </c:pt>
                <c:pt idx="9280">
                  <c:v>340</c:v>
                </c:pt>
                <c:pt idx="9281">
                  <c:v>340</c:v>
                </c:pt>
                <c:pt idx="9282">
                  <c:v>340</c:v>
                </c:pt>
                <c:pt idx="9283">
                  <c:v>340</c:v>
                </c:pt>
                <c:pt idx="9284">
                  <c:v>340</c:v>
                </c:pt>
                <c:pt idx="9285">
                  <c:v>340</c:v>
                </c:pt>
                <c:pt idx="9286">
                  <c:v>340</c:v>
                </c:pt>
                <c:pt idx="9287">
                  <c:v>340</c:v>
                </c:pt>
                <c:pt idx="9288">
                  <c:v>340</c:v>
                </c:pt>
                <c:pt idx="9289">
                  <c:v>340</c:v>
                </c:pt>
                <c:pt idx="9290">
                  <c:v>340</c:v>
                </c:pt>
                <c:pt idx="9291">
                  <c:v>340</c:v>
                </c:pt>
                <c:pt idx="9292">
                  <c:v>340</c:v>
                </c:pt>
                <c:pt idx="9293">
                  <c:v>340</c:v>
                </c:pt>
                <c:pt idx="9294">
                  <c:v>340</c:v>
                </c:pt>
                <c:pt idx="9295">
                  <c:v>340</c:v>
                </c:pt>
                <c:pt idx="9296">
                  <c:v>340</c:v>
                </c:pt>
                <c:pt idx="9297">
                  <c:v>340</c:v>
                </c:pt>
                <c:pt idx="9298">
                  <c:v>340</c:v>
                </c:pt>
                <c:pt idx="9299">
                  <c:v>340</c:v>
                </c:pt>
                <c:pt idx="9300">
                  <c:v>340</c:v>
                </c:pt>
                <c:pt idx="9301">
                  <c:v>340</c:v>
                </c:pt>
                <c:pt idx="9302">
                  <c:v>340</c:v>
                </c:pt>
                <c:pt idx="9303">
                  <c:v>340</c:v>
                </c:pt>
                <c:pt idx="9304">
                  <c:v>340</c:v>
                </c:pt>
                <c:pt idx="9305">
                  <c:v>340</c:v>
                </c:pt>
                <c:pt idx="9306">
                  <c:v>340</c:v>
                </c:pt>
                <c:pt idx="9307">
                  <c:v>340</c:v>
                </c:pt>
                <c:pt idx="9308">
                  <c:v>340</c:v>
                </c:pt>
                <c:pt idx="9309">
                  <c:v>340</c:v>
                </c:pt>
                <c:pt idx="9310">
                  <c:v>340</c:v>
                </c:pt>
                <c:pt idx="9311">
                  <c:v>340</c:v>
                </c:pt>
                <c:pt idx="9312">
                  <c:v>340</c:v>
                </c:pt>
                <c:pt idx="9313">
                  <c:v>340</c:v>
                </c:pt>
                <c:pt idx="9314">
                  <c:v>340</c:v>
                </c:pt>
                <c:pt idx="9315">
                  <c:v>340</c:v>
                </c:pt>
                <c:pt idx="9316">
                  <c:v>340</c:v>
                </c:pt>
                <c:pt idx="9317">
                  <c:v>340</c:v>
                </c:pt>
                <c:pt idx="9318">
                  <c:v>340</c:v>
                </c:pt>
                <c:pt idx="9319">
                  <c:v>340</c:v>
                </c:pt>
                <c:pt idx="9320">
                  <c:v>340</c:v>
                </c:pt>
                <c:pt idx="9321">
                  <c:v>340</c:v>
                </c:pt>
                <c:pt idx="9322">
                  <c:v>340</c:v>
                </c:pt>
                <c:pt idx="9323">
                  <c:v>340</c:v>
                </c:pt>
                <c:pt idx="9324">
                  <c:v>340</c:v>
                </c:pt>
                <c:pt idx="9325">
                  <c:v>340</c:v>
                </c:pt>
                <c:pt idx="9326">
                  <c:v>340</c:v>
                </c:pt>
                <c:pt idx="9327">
                  <c:v>340</c:v>
                </c:pt>
                <c:pt idx="9328">
                  <c:v>340</c:v>
                </c:pt>
                <c:pt idx="9329">
                  <c:v>340</c:v>
                </c:pt>
                <c:pt idx="9330">
                  <c:v>340</c:v>
                </c:pt>
                <c:pt idx="9331">
                  <c:v>340</c:v>
                </c:pt>
                <c:pt idx="9332">
                  <c:v>340</c:v>
                </c:pt>
                <c:pt idx="9333">
                  <c:v>340</c:v>
                </c:pt>
                <c:pt idx="9334">
                  <c:v>340</c:v>
                </c:pt>
                <c:pt idx="9335">
                  <c:v>340</c:v>
                </c:pt>
                <c:pt idx="9336">
                  <c:v>340</c:v>
                </c:pt>
                <c:pt idx="9337">
                  <c:v>340</c:v>
                </c:pt>
                <c:pt idx="9338">
                  <c:v>340</c:v>
                </c:pt>
                <c:pt idx="9339">
                  <c:v>340</c:v>
                </c:pt>
                <c:pt idx="9340">
                  <c:v>340</c:v>
                </c:pt>
                <c:pt idx="9341">
                  <c:v>340</c:v>
                </c:pt>
                <c:pt idx="9342">
                  <c:v>340</c:v>
                </c:pt>
                <c:pt idx="9343">
                  <c:v>340</c:v>
                </c:pt>
                <c:pt idx="9344">
                  <c:v>340</c:v>
                </c:pt>
                <c:pt idx="9345">
                  <c:v>340</c:v>
                </c:pt>
                <c:pt idx="9346">
                  <c:v>340</c:v>
                </c:pt>
                <c:pt idx="9347">
                  <c:v>340</c:v>
                </c:pt>
                <c:pt idx="9348">
                  <c:v>340</c:v>
                </c:pt>
                <c:pt idx="9349">
                  <c:v>340</c:v>
                </c:pt>
                <c:pt idx="9350">
                  <c:v>340</c:v>
                </c:pt>
                <c:pt idx="9351">
                  <c:v>340</c:v>
                </c:pt>
                <c:pt idx="9352">
                  <c:v>340</c:v>
                </c:pt>
                <c:pt idx="9353">
                  <c:v>340</c:v>
                </c:pt>
                <c:pt idx="9354">
                  <c:v>340</c:v>
                </c:pt>
                <c:pt idx="9355">
                  <c:v>340</c:v>
                </c:pt>
                <c:pt idx="9356">
                  <c:v>340</c:v>
                </c:pt>
                <c:pt idx="9357">
                  <c:v>340</c:v>
                </c:pt>
                <c:pt idx="9358">
                  <c:v>340</c:v>
                </c:pt>
                <c:pt idx="9359">
                  <c:v>340</c:v>
                </c:pt>
                <c:pt idx="9360">
                  <c:v>340</c:v>
                </c:pt>
                <c:pt idx="9361">
                  <c:v>340</c:v>
                </c:pt>
                <c:pt idx="9362">
                  <c:v>340</c:v>
                </c:pt>
                <c:pt idx="9363">
                  <c:v>340</c:v>
                </c:pt>
                <c:pt idx="9364">
                  <c:v>340</c:v>
                </c:pt>
                <c:pt idx="9365">
                  <c:v>340</c:v>
                </c:pt>
                <c:pt idx="9366">
                  <c:v>340</c:v>
                </c:pt>
                <c:pt idx="9367">
                  <c:v>340</c:v>
                </c:pt>
                <c:pt idx="9368">
                  <c:v>340</c:v>
                </c:pt>
                <c:pt idx="9369">
                  <c:v>340</c:v>
                </c:pt>
                <c:pt idx="9370">
                  <c:v>340</c:v>
                </c:pt>
                <c:pt idx="9371">
                  <c:v>340</c:v>
                </c:pt>
                <c:pt idx="9372">
                  <c:v>340</c:v>
                </c:pt>
                <c:pt idx="9373">
                  <c:v>340</c:v>
                </c:pt>
                <c:pt idx="9374">
                  <c:v>340</c:v>
                </c:pt>
                <c:pt idx="9375">
                  <c:v>340</c:v>
                </c:pt>
                <c:pt idx="9376">
                  <c:v>340</c:v>
                </c:pt>
                <c:pt idx="9377">
                  <c:v>340</c:v>
                </c:pt>
                <c:pt idx="9378">
                  <c:v>340</c:v>
                </c:pt>
                <c:pt idx="9379">
                  <c:v>340</c:v>
                </c:pt>
                <c:pt idx="9380">
                  <c:v>340</c:v>
                </c:pt>
                <c:pt idx="9381">
                  <c:v>340</c:v>
                </c:pt>
                <c:pt idx="9382">
                  <c:v>340</c:v>
                </c:pt>
                <c:pt idx="9383">
                  <c:v>340</c:v>
                </c:pt>
                <c:pt idx="9384">
                  <c:v>340</c:v>
                </c:pt>
                <c:pt idx="9385">
                  <c:v>340</c:v>
                </c:pt>
                <c:pt idx="9386">
                  <c:v>340</c:v>
                </c:pt>
                <c:pt idx="9387">
                  <c:v>340</c:v>
                </c:pt>
                <c:pt idx="9388">
                  <c:v>340</c:v>
                </c:pt>
                <c:pt idx="9389">
                  <c:v>340</c:v>
                </c:pt>
                <c:pt idx="9390">
                  <c:v>340</c:v>
                </c:pt>
                <c:pt idx="9391">
                  <c:v>340</c:v>
                </c:pt>
                <c:pt idx="9392">
                  <c:v>340</c:v>
                </c:pt>
                <c:pt idx="9393">
                  <c:v>340</c:v>
                </c:pt>
                <c:pt idx="9394">
                  <c:v>340</c:v>
                </c:pt>
                <c:pt idx="9395">
                  <c:v>340</c:v>
                </c:pt>
                <c:pt idx="9396">
                  <c:v>340</c:v>
                </c:pt>
                <c:pt idx="9397">
                  <c:v>340</c:v>
                </c:pt>
                <c:pt idx="9398">
                  <c:v>340</c:v>
                </c:pt>
                <c:pt idx="9399">
                  <c:v>340</c:v>
                </c:pt>
                <c:pt idx="9400">
                  <c:v>340</c:v>
                </c:pt>
                <c:pt idx="9401">
                  <c:v>340</c:v>
                </c:pt>
                <c:pt idx="9402">
                  <c:v>340</c:v>
                </c:pt>
                <c:pt idx="9403">
                  <c:v>340</c:v>
                </c:pt>
                <c:pt idx="9404">
                  <c:v>340</c:v>
                </c:pt>
                <c:pt idx="9405">
                  <c:v>340</c:v>
                </c:pt>
                <c:pt idx="9406">
                  <c:v>340</c:v>
                </c:pt>
                <c:pt idx="9407">
                  <c:v>340</c:v>
                </c:pt>
                <c:pt idx="9408">
                  <c:v>340</c:v>
                </c:pt>
                <c:pt idx="9409">
                  <c:v>340</c:v>
                </c:pt>
                <c:pt idx="9410">
                  <c:v>340</c:v>
                </c:pt>
                <c:pt idx="9411">
                  <c:v>340</c:v>
                </c:pt>
                <c:pt idx="9412">
                  <c:v>340</c:v>
                </c:pt>
                <c:pt idx="9413">
                  <c:v>340</c:v>
                </c:pt>
                <c:pt idx="9414">
                  <c:v>340</c:v>
                </c:pt>
                <c:pt idx="9415">
                  <c:v>340</c:v>
                </c:pt>
                <c:pt idx="9416">
                  <c:v>340</c:v>
                </c:pt>
                <c:pt idx="9417">
                  <c:v>340</c:v>
                </c:pt>
                <c:pt idx="9418">
                  <c:v>340</c:v>
                </c:pt>
                <c:pt idx="9419">
                  <c:v>340</c:v>
                </c:pt>
                <c:pt idx="9420">
                  <c:v>340</c:v>
                </c:pt>
                <c:pt idx="9421">
                  <c:v>340</c:v>
                </c:pt>
                <c:pt idx="9422">
                  <c:v>340</c:v>
                </c:pt>
                <c:pt idx="9423">
                  <c:v>340</c:v>
                </c:pt>
                <c:pt idx="9424">
                  <c:v>340</c:v>
                </c:pt>
                <c:pt idx="9425">
                  <c:v>340</c:v>
                </c:pt>
                <c:pt idx="9426">
                  <c:v>340</c:v>
                </c:pt>
                <c:pt idx="9427">
                  <c:v>340</c:v>
                </c:pt>
                <c:pt idx="9428">
                  <c:v>340</c:v>
                </c:pt>
                <c:pt idx="9429">
                  <c:v>340</c:v>
                </c:pt>
                <c:pt idx="9430">
                  <c:v>340</c:v>
                </c:pt>
                <c:pt idx="9431">
                  <c:v>340</c:v>
                </c:pt>
                <c:pt idx="9432">
                  <c:v>340</c:v>
                </c:pt>
                <c:pt idx="9433">
                  <c:v>340</c:v>
                </c:pt>
                <c:pt idx="9434">
                  <c:v>340</c:v>
                </c:pt>
                <c:pt idx="9435">
                  <c:v>340</c:v>
                </c:pt>
                <c:pt idx="9436">
                  <c:v>340</c:v>
                </c:pt>
                <c:pt idx="9437">
                  <c:v>340</c:v>
                </c:pt>
                <c:pt idx="9438">
                  <c:v>340</c:v>
                </c:pt>
                <c:pt idx="9439">
                  <c:v>340</c:v>
                </c:pt>
                <c:pt idx="9440">
                  <c:v>340</c:v>
                </c:pt>
                <c:pt idx="9441">
                  <c:v>340</c:v>
                </c:pt>
                <c:pt idx="9442">
                  <c:v>340</c:v>
                </c:pt>
                <c:pt idx="9443">
                  <c:v>340</c:v>
                </c:pt>
                <c:pt idx="9444">
                  <c:v>340</c:v>
                </c:pt>
                <c:pt idx="9445">
                  <c:v>340</c:v>
                </c:pt>
                <c:pt idx="9446">
                  <c:v>340</c:v>
                </c:pt>
                <c:pt idx="9447">
                  <c:v>340</c:v>
                </c:pt>
                <c:pt idx="9448">
                  <c:v>340</c:v>
                </c:pt>
                <c:pt idx="9449">
                  <c:v>340</c:v>
                </c:pt>
                <c:pt idx="9450">
                  <c:v>340</c:v>
                </c:pt>
                <c:pt idx="9451">
                  <c:v>340</c:v>
                </c:pt>
                <c:pt idx="9452">
                  <c:v>340</c:v>
                </c:pt>
                <c:pt idx="9453">
                  <c:v>340</c:v>
                </c:pt>
                <c:pt idx="9454">
                  <c:v>340</c:v>
                </c:pt>
                <c:pt idx="9455">
                  <c:v>340</c:v>
                </c:pt>
                <c:pt idx="9456">
                  <c:v>340</c:v>
                </c:pt>
                <c:pt idx="9457">
                  <c:v>340</c:v>
                </c:pt>
                <c:pt idx="9458">
                  <c:v>340</c:v>
                </c:pt>
                <c:pt idx="9459">
                  <c:v>340</c:v>
                </c:pt>
                <c:pt idx="9460">
                  <c:v>340</c:v>
                </c:pt>
                <c:pt idx="9461">
                  <c:v>340</c:v>
                </c:pt>
                <c:pt idx="9462">
                  <c:v>340</c:v>
                </c:pt>
                <c:pt idx="9463">
                  <c:v>340</c:v>
                </c:pt>
                <c:pt idx="9464">
                  <c:v>340</c:v>
                </c:pt>
                <c:pt idx="9465">
                  <c:v>340</c:v>
                </c:pt>
                <c:pt idx="9466">
                  <c:v>340</c:v>
                </c:pt>
                <c:pt idx="9467">
                  <c:v>340</c:v>
                </c:pt>
                <c:pt idx="9468">
                  <c:v>340</c:v>
                </c:pt>
                <c:pt idx="9469">
                  <c:v>340</c:v>
                </c:pt>
                <c:pt idx="9470">
                  <c:v>340</c:v>
                </c:pt>
                <c:pt idx="9471">
                  <c:v>340</c:v>
                </c:pt>
                <c:pt idx="9472">
                  <c:v>340</c:v>
                </c:pt>
                <c:pt idx="9473">
                  <c:v>340</c:v>
                </c:pt>
                <c:pt idx="9474">
                  <c:v>340</c:v>
                </c:pt>
                <c:pt idx="9475">
                  <c:v>340</c:v>
                </c:pt>
                <c:pt idx="9476">
                  <c:v>340</c:v>
                </c:pt>
                <c:pt idx="9477">
                  <c:v>340</c:v>
                </c:pt>
                <c:pt idx="9478">
                  <c:v>340</c:v>
                </c:pt>
                <c:pt idx="9479">
                  <c:v>340</c:v>
                </c:pt>
                <c:pt idx="9480">
                  <c:v>340</c:v>
                </c:pt>
                <c:pt idx="9481">
                  <c:v>340</c:v>
                </c:pt>
                <c:pt idx="9482">
                  <c:v>340</c:v>
                </c:pt>
                <c:pt idx="9483">
                  <c:v>340</c:v>
                </c:pt>
                <c:pt idx="9484">
                  <c:v>340</c:v>
                </c:pt>
                <c:pt idx="9485">
                  <c:v>340</c:v>
                </c:pt>
                <c:pt idx="9486">
                  <c:v>340</c:v>
                </c:pt>
                <c:pt idx="9487">
                  <c:v>340</c:v>
                </c:pt>
                <c:pt idx="9488">
                  <c:v>340</c:v>
                </c:pt>
                <c:pt idx="9489">
                  <c:v>340</c:v>
                </c:pt>
                <c:pt idx="9490">
                  <c:v>340</c:v>
                </c:pt>
                <c:pt idx="9491">
                  <c:v>340</c:v>
                </c:pt>
                <c:pt idx="9492">
                  <c:v>340</c:v>
                </c:pt>
                <c:pt idx="9493">
                  <c:v>340</c:v>
                </c:pt>
                <c:pt idx="9494">
                  <c:v>340</c:v>
                </c:pt>
                <c:pt idx="9495">
                  <c:v>340</c:v>
                </c:pt>
                <c:pt idx="9496">
                  <c:v>340</c:v>
                </c:pt>
                <c:pt idx="9497">
                  <c:v>340</c:v>
                </c:pt>
                <c:pt idx="9498">
                  <c:v>340</c:v>
                </c:pt>
                <c:pt idx="9499">
                  <c:v>340</c:v>
                </c:pt>
                <c:pt idx="9500">
                  <c:v>340</c:v>
                </c:pt>
                <c:pt idx="9501">
                  <c:v>340</c:v>
                </c:pt>
                <c:pt idx="9502">
                  <c:v>340</c:v>
                </c:pt>
                <c:pt idx="9503">
                  <c:v>340</c:v>
                </c:pt>
                <c:pt idx="9504">
                  <c:v>340</c:v>
                </c:pt>
                <c:pt idx="9505">
                  <c:v>340</c:v>
                </c:pt>
                <c:pt idx="9506">
                  <c:v>340</c:v>
                </c:pt>
                <c:pt idx="9507">
                  <c:v>340</c:v>
                </c:pt>
                <c:pt idx="9508">
                  <c:v>340</c:v>
                </c:pt>
                <c:pt idx="9509">
                  <c:v>340</c:v>
                </c:pt>
                <c:pt idx="9510">
                  <c:v>340</c:v>
                </c:pt>
                <c:pt idx="9511">
                  <c:v>340</c:v>
                </c:pt>
                <c:pt idx="9512">
                  <c:v>340</c:v>
                </c:pt>
                <c:pt idx="9513">
                  <c:v>340</c:v>
                </c:pt>
                <c:pt idx="9514">
                  <c:v>340</c:v>
                </c:pt>
                <c:pt idx="9515">
                  <c:v>340</c:v>
                </c:pt>
                <c:pt idx="9516">
                  <c:v>340</c:v>
                </c:pt>
                <c:pt idx="9517">
                  <c:v>340</c:v>
                </c:pt>
                <c:pt idx="9518">
                  <c:v>340</c:v>
                </c:pt>
                <c:pt idx="9519">
                  <c:v>340</c:v>
                </c:pt>
                <c:pt idx="9520">
                  <c:v>340</c:v>
                </c:pt>
                <c:pt idx="9521">
                  <c:v>340</c:v>
                </c:pt>
                <c:pt idx="9522">
                  <c:v>340</c:v>
                </c:pt>
                <c:pt idx="9523">
                  <c:v>340</c:v>
                </c:pt>
                <c:pt idx="9524">
                  <c:v>340</c:v>
                </c:pt>
                <c:pt idx="9525">
                  <c:v>340</c:v>
                </c:pt>
                <c:pt idx="9526">
                  <c:v>340</c:v>
                </c:pt>
                <c:pt idx="9527">
                  <c:v>340</c:v>
                </c:pt>
                <c:pt idx="9528">
                  <c:v>340</c:v>
                </c:pt>
                <c:pt idx="9529">
                  <c:v>340</c:v>
                </c:pt>
                <c:pt idx="9530">
                  <c:v>340</c:v>
                </c:pt>
                <c:pt idx="9531">
                  <c:v>340</c:v>
                </c:pt>
                <c:pt idx="9532">
                  <c:v>340</c:v>
                </c:pt>
                <c:pt idx="9533">
                  <c:v>340</c:v>
                </c:pt>
                <c:pt idx="9534">
                  <c:v>340</c:v>
                </c:pt>
                <c:pt idx="9535">
                  <c:v>340</c:v>
                </c:pt>
                <c:pt idx="9536">
                  <c:v>340</c:v>
                </c:pt>
                <c:pt idx="9537">
                  <c:v>340</c:v>
                </c:pt>
                <c:pt idx="9538">
                  <c:v>340</c:v>
                </c:pt>
                <c:pt idx="9539">
                  <c:v>340</c:v>
                </c:pt>
                <c:pt idx="9540">
                  <c:v>340</c:v>
                </c:pt>
                <c:pt idx="9541">
                  <c:v>340</c:v>
                </c:pt>
                <c:pt idx="9542">
                  <c:v>340</c:v>
                </c:pt>
                <c:pt idx="9543">
                  <c:v>340</c:v>
                </c:pt>
                <c:pt idx="9544">
                  <c:v>340</c:v>
                </c:pt>
                <c:pt idx="9545">
                  <c:v>340</c:v>
                </c:pt>
                <c:pt idx="9546">
                  <c:v>340</c:v>
                </c:pt>
                <c:pt idx="9547">
                  <c:v>340</c:v>
                </c:pt>
                <c:pt idx="9548">
                  <c:v>340</c:v>
                </c:pt>
                <c:pt idx="9549">
                  <c:v>340</c:v>
                </c:pt>
                <c:pt idx="9550">
                  <c:v>340</c:v>
                </c:pt>
                <c:pt idx="9551">
                  <c:v>340</c:v>
                </c:pt>
                <c:pt idx="9552">
                  <c:v>340</c:v>
                </c:pt>
                <c:pt idx="9553">
                  <c:v>340</c:v>
                </c:pt>
                <c:pt idx="9554">
                  <c:v>340</c:v>
                </c:pt>
                <c:pt idx="9555">
                  <c:v>340</c:v>
                </c:pt>
                <c:pt idx="9556">
                  <c:v>340</c:v>
                </c:pt>
                <c:pt idx="9557">
                  <c:v>340</c:v>
                </c:pt>
                <c:pt idx="9558">
                  <c:v>340</c:v>
                </c:pt>
                <c:pt idx="9559">
                  <c:v>340</c:v>
                </c:pt>
                <c:pt idx="9560">
                  <c:v>340</c:v>
                </c:pt>
                <c:pt idx="9561">
                  <c:v>340</c:v>
                </c:pt>
                <c:pt idx="9562">
                  <c:v>340</c:v>
                </c:pt>
                <c:pt idx="9563">
                  <c:v>340</c:v>
                </c:pt>
                <c:pt idx="9564">
                  <c:v>340</c:v>
                </c:pt>
                <c:pt idx="9565">
                  <c:v>340</c:v>
                </c:pt>
                <c:pt idx="9566">
                  <c:v>340</c:v>
                </c:pt>
                <c:pt idx="9567">
                  <c:v>340</c:v>
                </c:pt>
                <c:pt idx="9568">
                  <c:v>340</c:v>
                </c:pt>
                <c:pt idx="9569">
                  <c:v>340</c:v>
                </c:pt>
                <c:pt idx="9570">
                  <c:v>340</c:v>
                </c:pt>
                <c:pt idx="9571">
                  <c:v>340</c:v>
                </c:pt>
                <c:pt idx="9572">
                  <c:v>340</c:v>
                </c:pt>
                <c:pt idx="9573">
                  <c:v>340</c:v>
                </c:pt>
                <c:pt idx="9574">
                  <c:v>340</c:v>
                </c:pt>
                <c:pt idx="9575">
                  <c:v>340</c:v>
                </c:pt>
                <c:pt idx="9576">
                  <c:v>340</c:v>
                </c:pt>
                <c:pt idx="9577">
                  <c:v>340</c:v>
                </c:pt>
                <c:pt idx="9578">
                  <c:v>340</c:v>
                </c:pt>
                <c:pt idx="9579">
                  <c:v>340</c:v>
                </c:pt>
                <c:pt idx="9580">
                  <c:v>340</c:v>
                </c:pt>
                <c:pt idx="9581">
                  <c:v>340</c:v>
                </c:pt>
                <c:pt idx="9582">
                  <c:v>340</c:v>
                </c:pt>
                <c:pt idx="9583">
                  <c:v>340</c:v>
                </c:pt>
                <c:pt idx="9584">
                  <c:v>340</c:v>
                </c:pt>
                <c:pt idx="9585">
                  <c:v>340</c:v>
                </c:pt>
                <c:pt idx="9586">
                  <c:v>340</c:v>
                </c:pt>
                <c:pt idx="9587">
                  <c:v>340</c:v>
                </c:pt>
                <c:pt idx="9588">
                  <c:v>340</c:v>
                </c:pt>
                <c:pt idx="9589">
                  <c:v>340</c:v>
                </c:pt>
                <c:pt idx="9590">
                  <c:v>340</c:v>
                </c:pt>
                <c:pt idx="9591">
                  <c:v>340</c:v>
                </c:pt>
                <c:pt idx="9592">
                  <c:v>340</c:v>
                </c:pt>
                <c:pt idx="9593">
                  <c:v>340</c:v>
                </c:pt>
                <c:pt idx="9594">
                  <c:v>340</c:v>
                </c:pt>
                <c:pt idx="9595">
                  <c:v>340</c:v>
                </c:pt>
                <c:pt idx="9596">
                  <c:v>340</c:v>
                </c:pt>
                <c:pt idx="9597">
                  <c:v>340</c:v>
                </c:pt>
                <c:pt idx="9598">
                  <c:v>340</c:v>
                </c:pt>
                <c:pt idx="9599">
                  <c:v>340</c:v>
                </c:pt>
                <c:pt idx="9600">
                  <c:v>340</c:v>
                </c:pt>
                <c:pt idx="9601">
                  <c:v>340</c:v>
                </c:pt>
                <c:pt idx="9602">
                  <c:v>340</c:v>
                </c:pt>
                <c:pt idx="9603">
                  <c:v>340</c:v>
                </c:pt>
                <c:pt idx="9604">
                  <c:v>340</c:v>
                </c:pt>
                <c:pt idx="9605">
                  <c:v>340</c:v>
                </c:pt>
                <c:pt idx="9606">
                  <c:v>340</c:v>
                </c:pt>
                <c:pt idx="9607">
                  <c:v>340</c:v>
                </c:pt>
                <c:pt idx="9608">
                  <c:v>340</c:v>
                </c:pt>
                <c:pt idx="9609">
                  <c:v>340</c:v>
                </c:pt>
                <c:pt idx="9610">
                  <c:v>340</c:v>
                </c:pt>
                <c:pt idx="9611">
                  <c:v>340</c:v>
                </c:pt>
                <c:pt idx="9612">
                  <c:v>340</c:v>
                </c:pt>
                <c:pt idx="9613">
                  <c:v>340</c:v>
                </c:pt>
                <c:pt idx="9614">
                  <c:v>340</c:v>
                </c:pt>
                <c:pt idx="9615">
                  <c:v>340</c:v>
                </c:pt>
                <c:pt idx="9616">
                  <c:v>340</c:v>
                </c:pt>
                <c:pt idx="9617">
                  <c:v>340</c:v>
                </c:pt>
                <c:pt idx="9618">
                  <c:v>340</c:v>
                </c:pt>
                <c:pt idx="9619">
                  <c:v>340</c:v>
                </c:pt>
                <c:pt idx="9620">
                  <c:v>340</c:v>
                </c:pt>
                <c:pt idx="9621">
                  <c:v>340</c:v>
                </c:pt>
                <c:pt idx="9622">
                  <c:v>340</c:v>
                </c:pt>
                <c:pt idx="9623">
                  <c:v>340</c:v>
                </c:pt>
                <c:pt idx="9624">
                  <c:v>340</c:v>
                </c:pt>
                <c:pt idx="9625">
                  <c:v>340</c:v>
                </c:pt>
                <c:pt idx="9626">
                  <c:v>340</c:v>
                </c:pt>
                <c:pt idx="9627">
                  <c:v>340</c:v>
                </c:pt>
                <c:pt idx="9628">
                  <c:v>340</c:v>
                </c:pt>
                <c:pt idx="9629">
                  <c:v>340</c:v>
                </c:pt>
                <c:pt idx="9630">
                  <c:v>340</c:v>
                </c:pt>
                <c:pt idx="9631">
                  <c:v>340</c:v>
                </c:pt>
                <c:pt idx="9632">
                  <c:v>340</c:v>
                </c:pt>
                <c:pt idx="9633">
                  <c:v>340</c:v>
                </c:pt>
                <c:pt idx="9634">
                  <c:v>340</c:v>
                </c:pt>
                <c:pt idx="9635">
                  <c:v>340</c:v>
                </c:pt>
                <c:pt idx="9636">
                  <c:v>340</c:v>
                </c:pt>
                <c:pt idx="9637">
                  <c:v>340</c:v>
                </c:pt>
                <c:pt idx="9638">
                  <c:v>340</c:v>
                </c:pt>
                <c:pt idx="9639">
                  <c:v>340</c:v>
                </c:pt>
                <c:pt idx="9640">
                  <c:v>340</c:v>
                </c:pt>
                <c:pt idx="9641">
                  <c:v>340</c:v>
                </c:pt>
                <c:pt idx="9642">
                  <c:v>340</c:v>
                </c:pt>
                <c:pt idx="9643">
                  <c:v>340</c:v>
                </c:pt>
                <c:pt idx="9644">
                  <c:v>340</c:v>
                </c:pt>
                <c:pt idx="9645">
                  <c:v>340</c:v>
                </c:pt>
                <c:pt idx="9646">
                  <c:v>340</c:v>
                </c:pt>
                <c:pt idx="9647">
                  <c:v>340</c:v>
                </c:pt>
                <c:pt idx="9648">
                  <c:v>340</c:v>
                </c:pt>
                <c:pt idx="9649">
                  <c:v>340</c:v>
                </c:pt>
                <c:pt idx="9650">
                  <c:v>340</c:v>
                </c:pt>
                <c:pt idx="9651">
                  <c:v>340</c:v>
                </c:pt>
                <c:pt idx="9652">
                  <c:v>340</c:v>
                </c:pt>
                <c:pt idx="9653">
                  <c:v>340</c:v>
                </c:pt>
                <c:pt idx="9654">
                  <c:v>340</c:v>
                </c:pt>
                <c:pt idx="9655">
                  <c:v>340</c:v>
                </c:pt>
                <c:pt idx="9656">
                  <c:v>340</c:v>
                </c:pt>
                <c:pt idx="9657">
                  <c:v>340</c:v>
                </c:pt>
                <c:pt idx="9658">
                  <c:v>340</c:v>
                </c:pt>
                <c:pt idx="9659">
                  <c:v>340</c:v>
                </c:pt>
                <c:pt idx="9660">
                  <c:v>340</c:v>
                </c:pt>
                <c:pt idx="9661">
                  <c:v>340</c:v>
                </c:pt>
                <c:pt idx="9662">
                  <c:v>340</c:v>
                </c:pt>
                <c:pt idx="9663">
                  <c:v>340</c:v>
                </c:pt>
                <c:pt idx="9664">
                  <c:v>340</c:v>
                </c:pt>
                <c:pt idx="9665">
                  <c:v>340</c:v>
                </c:pt>
                <c:pt idx="9666">
                  <c:v>340</c:v>
                </c:pt>
                <c:pt idx="9667">
                  <c:v>340</c:v>
                </c:pt>
                <c:pt idx="9668">
                  <c:v>340</c:v>
                </c:pt>
                <c:pt idx="9669">
                  <c:v>340</c:v>
                </c:pt>
                <c:pt idx="9670">
                  <c:v>340</c:v>
                </c:pt>
                <c:pt idx="9671">
                  <c:v>340</c:v>
                </c:pt>
                <c:pt idx="9672">
                  <c:v>340</c:v>
                </c:pt>
                <c:pt idx="9673">
                  <c:v>340</c:v>
                </c:pt>
                <c:pt idx="9674">
                  <c:v>340</c:v>
                </c:pt>
                <c:pt idx="9675">
                  <c:v>340</c:v>
                </c:pt>
                <c:pt idx="9676">
                  <c:v>340</c:v>
                </c:pt>
                <c:pt idx="9677">
                  <c:v>340</c:v>
                </c:pt>
                <c:pt idx="9678">
                  <c:v>340</c:v>
                </c:pt>
                <c:pt idx="9679">
                  <c:v>340</c:v>
                </c:pt>
                <c:pt idx="9680">
                  <c:v>340</c:v>
                </c:pt>
                <c:pt idx="9681">
                  <c:v>340</c:v>
                </c:pt>
                <c:pt idx="9682">
                  <c:v>340</c:v>
                </c:pt>
                <c:pt idx="9683">
                  <c:v>340</c:v>
                </c:pt>
                <c:pt idx="9684">
                  <c:v>340</c:v>
                </c:pt>
                <c:pt idx="9685">
                  <c:v>340</c:v>
                </c:pt>
                <c:pt idx="9686">
                  <c:v>340</c:v>
                </c:pt>
                <c:pt idx="9687">
                  <c:v>340</c:v>
                </c:pt>
                <c:pt idx="9688">
                  <c:v>340</c:v>
                </c:pt>
                <c:pt idx="9689">
                  <c:v>340</c:v>
                </c:pt>
                <c:pt idx="9690">
                  <c:v>340</c:v>
                </c:pt>
                <c:pt idx="9691">
                  <c:v>340</c:v>
                </c:pt>
                <c:pt idx="9692">
                  <c:v>340</c:v>
                </c:pt>
                <c:pt idx="9693">
                  <c:v>340</c:v>
                </c:pt>
                <c:pt idx="9694">
                  <c:v>340</c:v>
                </c:pt>
                <c:pt idx="9695">
                  <c:v>340</c:v>
                </c:pt>
                <c:pt idx="9696">
                  <c:v>340</c:v>
                </c:pt>
                <c:pt idx="9697">
                  <c:v>340</c:v>
                </c:pt>
                <c:pt idx="9698">
                  <c:v>340</c:v>
                </c:pt>
                <c:pt idx="9699">
                  <c:v>340</c:v>
                </c:pt>
                <c:pt idx="9700">
                  <c:v>340</c:v>
                </c:pt>
                <c:pt idx="9701">
                  <c:v>340</c:v>
                </c:pt>
                <c:pt idx="9702">
                  <c:v>340</c:v>
                </c:pt>
                <c:pt idx="9703">
                  <c:v>340</c:v>
                </c:pt>
                <c:pt idx="9704">
                  <c:v>340</c:v>
                </c:pt>
                <c:pt idx="9705">
                  <c:v>340</c:v>
                </c:pt>
                <c:pt idx="9706">
                  <c:v>340</c:v>
                </c:pt>
                <c:pt idx="9707">
                  <c:v>340</c:v>
                </c:pt>
                <c:pt idx="9708">
                  <c:v>340</c:v>
                </c:pt>
                <c:pt idx="9709">
                  <c:v>340</c:v>
                </c:pt>
                <c:pt idx="9710">
                  <c:v>340</c:v>
                </c:pt>
                <c:pt idx="9711">
                  <c:v>340</c:v>
                </c:pt>
                <c:pt idx="9712">
                  <c:v>340</c:v>
                </c:pt>
                <c:pt idx="9713">
                  <c:v>340</c:v>
                </c:pt>
                <c:pt idx="9714">
                  <c:v>340</c:v>
                </c:pt>
                <c:pt idx="9715">
                  <c:v>340</c:v>
                </c:pt>
                <c:pt idx="9716">
                  <c:v>340</c:v>
                </c:pt>
                <c:pt idx="9717">
                  <c:v>340</c:v>
                </c:pt>
                <c:pt idx="9718">
                  <c:v>340</c:v>
                </c:pt>
                <c:pt idx="9719">
                  <c:v>340</c:v>
                </c:pt>
                <c:pt idx="9720">
                  <c:v>340</c:v>
                </c:pt>
                <c:pt idx="9721">
                  <c:v>340</c:v>
                </c:pt>
                <c:pt idx="9722">
                  <c:v>340</c:v>
                </c:pt>
                <c:pt idx="9723">
                  <c:v>340</c:v>
                </c:pt>
                <c:pt idx="9724">
                  <c:v>340</c:v>
                </c:pt>
                <c:pt idx="9725">
                  <c:v>340</c:v>
                </c:pt>
                <c:pt idx="9726">
                  <c:v>340</c:v>
                </c:pt>
                <c:pt idx="9727">
                  <c:v>340</c:v>
                </c:pt>
                <c:pt idx="9728">
                  <c:v>340</c:v>
                </c:pt>
                <c:pt idx="9729">
                  <c:v>340</c:v>
                </c:pt>
                <c:pt idx="9730">
                  <c:v>340</c:v>
                </c:pt>
                <c:pt idx="9731">
                  <c:v>340</c:v>
                </c:pt>
                <c:pt idx="9732">
                  <c:v>340</c:v>
                </c:pt>
                <c:pt idx="9733">
                  <c:v>340</c:v>
                </c:pt>
                <c:pt idx="9734">
                  <c:v>340</c:v>
                </c:pt>
                <c:pt idx="9735">
                  <c:v>340</c:v>
                </c:pt>
                <c:pt idx="9736">
                  <c:v>340</c:v>
                </c:pt>
                <c:pt idx="9737">
                  <c:v>340</c:v>
                </c:pt>
                <c:pt idx="9738">
                  <c:v>340</c:v>
                </c:pt>
                <c:pt idx="9739">
                  <c:v>340</c:v>
                </c:pt>
                <c:pt idx="9740">
                  <c:v>340</c:v>
                </c:pt>
                <c:pt idx="9741">
                  <c:v>340</c:v>
                </c:pt>
                <c:pt idx="9742">
                  <c:v>340</c:v>
                </c:pt>
                <c:pt idx="9743">
                  <c:v>340</c:v>
                </c:pt>
                <c:pt idx="9744">
                  <c:v>340</c:v>
                </c:pt>
                <c:pt idx="9745">
                  <c:v>340</c:v>
                </c:pt>
                <c:pt idx="9746">
                  <c:v>340</c:v>
                </c:pt>
                <c:pt idx="9747">
                  <c:v>340</c:v>
                </c:pt>
                <c:pt idx="9748">
                  <c:v>340</c:v>
                </c:pt>
                <c:pt idx="9749">
                  <c:v>340</c:v>
                </c:pt>
                <c:pt idx="9750">
                  <c:v>340</c:v>
                </c:pt>
                <c:pt idx="9751">
                  <c:v>340</c:v>
                </c:pt>
                <c:pt idx="9752">
                  <c:v>340</c:v>
                </c:pt>
                <c:pt idx="9753">
                  <c:v>340</c:v>
                </c:pt>
                <c:pt idx="9754">
                  <c:v>340</c:v>
                </c:pt>
                <c:pt idx="9755">
                  <c:v>340</c:v>
                </c:pt>
                <c:pt idx="9756">
                  <c:v>340</c:v>
                </c:pt>
                <c:pt idx="9757">
                  <c:v>340</c:v>
                </c:pt>
                <c:pt idx="9758">
                  <c:v>340</c:v>
                </c:pt>
                <c:pt idx="9759">
                  <c:v>340</c:v>
                </c:pt>
                <c:pt idx="9760">
                  <c:v>340</c:v>
                </c:pt>
                <c:pt idx="9761">
                  <c:v>340</c:v>
                </c:pt>
                <c:pt idx="9762">
                  <c:v>340</c:v>
                </c:pt>
                <c:pt idx="9763">
                  <c:v>340</c:v>
                </c:pt>
                <c:pt idx="9764">
                  <c:v>340</c:v>
                </c:pt>
                <c:pt idx="9765">
                  <c:v>340</c:v>
                </c:pt>
                <c:pt idx="9766">
                  <c:v>340</c:v>
                </c:pt>
                <c:pt idx="9767">
                  <c:v>340</c:v>
                </c:pt>
                <c:pt idx="9768">
                  <c:v>340</c:v>
                </c:pt>
                <c:pt idx="9769">
                  <c:v>340</c:v>
                </c:pt>
                <c:pt idx="9770">
                  <c:v>340</c:v>
                </c:pt>
                <c:pt idx="9771">
                  <c:v>340</c:v>
                </c:pt>
                <c:pt idx="9772">
                  <c:v>340</c:v>
                </c:pt>
                <c:pt idx="9773">
                  <c:v>340</c:v>
                </c:pt>
                <c:pt idx="9774">
                  <c:v>340</c:v>
                </c:pt>
                <c:pt idx="9775">
                  <c:v>340</c:v>
                </c:pt>
                <c:pt idx="9776">
                  <c:v>340</c:v>
                </c:pt>
                <c:pt idx="9777">
                  <c:v>340</c:v>
                </c:pt>
                <c:pt idx="9778">
                  <c:v>340</c:v>
                </c:pt>
                <c:pt idx="9779">
                  <c:v>340</c:v>
                </c:pt>
                <c:pt idx="9780">
                  <c:v>340</c:v>
                </c:pt>
                <c:pt idx="9781">
                  <c:v>340</c:v>
                </c:pt>
                <c:pt idx="9782">
                  <c:v>340</c:v>
                </c:pt>
                <c:pt idx="9783">
                  <c:v>340</c:v>
                </c:pt>
                <c:pt idx="9784">
                  <c:v>340</c:v>
                </c:pt>
                <c:pt idx="9785">
                  <c:v>340</c:v>
                </c:pt>
                <c:pt idx="9786">
                  <c:v>340</c:v>
                </c:pt>
                <c:pt idx="9787">
                  <c:v>340</c:v>
                </c:pt>
                <c:pt idx="9788">
                  <c:v>340</c:v>
                </c:pt>
                <c:pt idx="9789">
                  <c:v>340</c:v>
                </c:pt>
                <c:pt idx="9790">
                  <c:v>340</c:v>
                </c:pt>
                <c:pt idx="9791">
                  <c:v>340</c:v>
                </c:pt>
                <c:pt idx="9792">
                  <c:v>340</c:v>
                </c:pt>
                <c:pt idx="9793">
                  <c:v>340</c:v>
                </c:pt>
                <c:pt idx="9794">
                  <c:v>340</c:v>
                </c:pt>
                <c:pt idx="9795">
                  <c:v>340</c:v>
                </c:pt>
                <c:pt idx="9796">
                  <c:v>340</c:v>
                </c:pt>
                <c:pt idx="9797">
                  <c:v>340</c:v>
                </c:pt>
                <c:pt idx="9798">
                  <c:v>340</c:v>
                </c:pt>
                <c:pt idx="9799">
                  <c:v>340</c:v>
                </c:pt>
                <c:pt idx="9800">
                  <c:v>340</c:v>
                </c:pt>
                <c:pt idx="9801">
                  <c:v>340</c:v>
                </c:pt>
                <c:pt idx="9802">
                  <c:v>340</c:v>
                </c:pt>
                <c:pt idx="9803">
                  <c:v>340</c:v>
                </c:pt>
                <c:pt idx="9804">
                  <c:v>340</c:v>
                </c:pt>
                <c:pt idx="9805">
                  <c:v>340</c:v>
                </c:pt>
                <c:pt idx="9806">
                  <c:v>340</c:v>
                </c:pt>
                <c:pt idx="9807">
                  <c:v>340</c:v>
                </c:pt>
                <c:pt idx="9808">
                  <c:v>340</c:v>
                </c:pt>
                <c:pt idx="9809">
                  <c:v>340</c:v>
                </c:pt>
                <c:pt idx="9810">
                  <c:v>340</c:v>
                </c:pt>
                <c:pt idx="9811">
                  <c:v>340</c:v>
                </c:pt>
                <c:pt idx="9812">
                  <c:v>340</c:v>
                </c:pt>
                <c:pt idx="9813">
                  <c:v>340</c:v>
                </c:pt>
                <c:pt idx="9814">
                  <c:v>340</c:v>
                </c:pt>
                <c:pt idx="9815">
                  <c:v>340</c:v>
                </c:pt>
                <c:pt idx="9816">
                  <c:v>340</c:v>
                </c:pt>
                <c:pt idx="9817">
                  <c:v>340</c:v>
                </c:pt>
                <c:pt idx="9818">
                  <c:v>340</c:v>
                </c:pt>
                <c:pt idx="9819">
                  <c:v>340</c:v>
                </c:pt>
                <c:pt idx="9820">
                  <c:v>340</c:v>
                </c:pt>
                <c:pt idx="9821">
                  <c:v>340</c:v>
                </c:pt>
                <c:pt idx="9822">
                  <c:v>340</c:v>
                </c:pt>
                <c:pt idx="9823">
                  <c:v>340</c:v>
                </c:pt>
                <c:pt idx="9824">
                  <c:v>340</c:v>
                </c:pt>
                <c:pt idx="9825">
                  <c:v>340</c:v>
                </c:pt>
                <c:pt idx="9826">
                  <c:v>340</c:v>
                </c:pt>
                <c:pt idx="9827">
                  <c:v>340</c:v>
                </c:pt>
                <c:pt idx="9828">
                  <c:v>340</c:v>
                </c:pt>
                <c:pt idx="9829">
                  <c:v>340</c:v>
                </c:pt>
                <c:pt idx="9830">
                  <c:v>340</c:v>
                </c:pt>
                <c:pt idx="9831">
                  <c:v>340</c:v>
                </c:pt>
                <c:pt idx="9832">
                  <c:v>340</c:v>
                </c:pt>
                <c:pt idx="9833">
                  <c:v>340</c:v>
                </c:pt>
                <c:pt idx="9834">
                  <c:v>340</c:v>
                </c:pt>
                <c:pt idx="9835">
                  <c:v>340</c:v>
                </c:pt>
                <c:pt idx="9836">
                  <c:v>340</c:v>
                </c:pt>
                <c:pt idx="9837">
                  <c:v>340</c:v>
                </c:pt>
                <c:pt idx="9838">
                  <c:v>340</c:v>
                </c:pt>
                <c:pt idx="9839">
                  <c:v>340</c:v>
                </c:pt>
                <c:pt idx="9840">
                  <c:v>340</c:v>
                </c:pt>
                <c:pt idx="9841">
                  <c:v>340</c:v>
                </c:pt>
                <c:pt idx="9842">
                  <c:v>340</c:v>
                </c:pt>
                <c:pt idx="9843">
                  <c:v>340</c:v>
                </c:pt>
                <c:pt idx="9844">
                  <c:v>340</c:v>
                </c:pt>
                <c:pt idx="9845">
                  <c:v>340</c:v>
                </c:pt>
                <c:pt idx="9846">
                  <c:v>340</c:v>
                </c:pt>
                <c:pt idx="9847">
                  <c:v>340</c:v>
                </c:pt>
                <c:pt idx="9848">
                  <c:v>340</c:v>
                </c:pt>
                <c:pt idx="9849">
                  <c:v>340</c:v>
                </c:pt>
                <c:pt idx="9850">
                  <c:v>340</c:v>
                </c:pt>
                <c:pt idx="9851">
                  <c:v>340</c:v>
                </c:pt>
                <c:pt idx="9852">
                  <c:v>340</c:v>
                </c:pt>
                <c:pt idx="9853">
                  <c:v>340</c:v>
                </c:pt>
                <c:pt idx="9854">
                  <c:v>340</c:v>
                </c:pt>
                <c:pt idx="9855">
                  <c:v>340</c:v>
                </c:pt>
                <c:pt idx="9856">
                  <c:v>340</c:v>
                </c:pt>
                <c:pt idx="9857">
                  <c:v>340</c:v>
                </c:pt>
                <c:pt idx="9858">
                  <c:v>340</c:v>
                </c:pt>
                <c:pt idx="9859">
                  <c:v>340</c:v>
                </c:pt>
                <c:pt idx="9860">
                  <c:v>340</c:v>
                </c:pt>
                <c:pt idx="9861">
                  <c:v>340</c:v>
                </c:pt>
                <c:pt idx="9862">
                  <c:v>340</c:v>
                </c:pt>
                <c:pt idx="9863">
                  <c:v>340</c:v>
                </c:pt>
                <c:pt idx="9864">
                  <c:v>340</c:v>
                </c:pt>
                <c:pt idx="9865">
                  <c:v>340</c:v>
                </c:pt>
                <c:pt idx="9866">
                  <c:v>340</c:v>
                </c:pt>
                <c:pt idx="9867">
                  <c:v>340</c:v>
                </c:pt>
                <c:pt idx="9868">
                  <c:v>340</c:v>
                </c:pt>
                <c:pt idx="9869">
                  <c:v>340</c:v>
                </c:pt>
                <c:pt idx="9870">
                  <c:v>340</c:v>
                </c:pt>
                <c:pt idx="9871">
                  <c:v>340</c:v>
                </c:pt>
                <c:pt idx="9872">
                  <c:v>340</c:v>
                </c:pt>
                <c:pt idx="9873">
                  <c:v>340</c:v>
                </c:pt>
                <c:pt idx="9874">
                  <c:v>340</c:v>
                </c:pt>
                <c:pt idx="9875">
                  <c:v>340</c:v>
                </c:pt>
                <c:pt idx="9876">
                  <c:v>340</c:v>
                </c:pt>
                <c:pt idx="9877">
                  <c:v>340</c:v>
                </c:pt>
                <c:pt idx="9878">
                  <c:v>340</c:v>
                </c:pt>
                <c:pt idx="9879">
                  <c:v>340</c:v>
                </c:pt>
                <c:pt idx="9880">
                  <c:v>340</c:v>
                </c:pt>
                <c:pt idx="9881">
                  <c:v>340</c:v>
                </c:pt>
                <c:pt idx="9882">
                  <c:v>340</c:v>
                </c:pt>
                <c:pt idx="9883">
                  <c:v>340</c:v>
                </c:pt>
                <c:pt idx="9884">
                  <c:v>340</c:v>
                </c:pt>
                <c:pt idx="9885">
                  <c:v>340</c:v>
                </c:pt>
                <c:pt idx="9886">
                  <c:v>340</c:v>
                </c:pt>
                <c:pt idx="9887">
                  <c:v>340</c:v>
                </c:pt>
                <c:pt idx="9888">
                  <c:v>340</c:v>
                </c:pt>
                <c:pt idx="9889">
                  <c:v>340</c:v>
                </c:pt>
                <c:pt idx="9890">
                  <c:v>340</c:v>
                </c:pt>
                <c:pt idx="9891">
                  <c:v>340</c:v>
                </c:pt>
                <c:pt idx="9892">
                  <c:v>340</c:v>
                </c:pt>
                <c:pt idx="9893">
                  <c:v>340</c:v>
                </c:pt>
                <c:pt idx="9894">
                  <c:v>340</c:v>
                </c:pt>
                <c:pt idx="9895">
                  <c:v>340</c:v>
                </c:pt>
                <c:pt idx="9896">
                  <c:v>340</c:v>
                </c:pt>
                <c:pt idx="9897">
                  <c:v>340</c:v>
                </c:pt>
                <c:pt idx="9898">
                  <c:v>340</c:v>
                </c:pt>
                <c:pt idx="9899">
                  <c:v>340</c:v>
                </c:pt>
                <c:pt idx="9900">
                  <c:v>340</c:v>
                </c:pt>
                <c:pt idx="9901">
                  <c:v>340</c:v>
                </c:pt>
                <c:pt idx="9902">
                  <c:v>340</c:v>
                </c:pt>
                <c:pt idx="9903">
                  <c:v>340</c:v>
                </c:pt>
                <c:pt idx="9904">
                  <c:v>340</c:v>
                </c:pt>
                <c:pt idx="9905">
                  <c:v>340</c:v>
                </c:pt>
                <c:pt idx="9906">
                  <c:v>340</c:v>
                </c:pt>
                <c:pt idx="9907">
                  <c:v>340</c:v>
                </c:pt>
                <c:pt idx="9908">
                  <c:v>340</c:v>
                </c:pt>
                <c:pt idx="9909">
                  <c:v>340</c:v>
                </c:pt>
                <c:pt idx="9910">
                  <c:v>340</c:v>
                </c:pt>
                <c:pt idx="9911">
                  <c:v>340</c:v>
                </c:pt>
                <c:pt idx="9912">
                  <c:v>340</c:v>
                </c:pt>
                <c:pt idx="9913">
                  <c:v>340</c:v>
                </c:pt>
                <c:pt idx="9914">
                  <c:v>340</c:v>
                </c:pt>
                <c:pt idx="9915">
                  <c:v>340</c:v>
                </c:pt>
                <c:pt idx="9916">
                  <c:v>340</c:v>
                </c:pt>
                <c:pt idx="9917">
                  <c:v>340</c:v>
                </c:pt>
                <c:pt idx="9918">
                  <c:v>340</c:v>
                </c:pt>
                <c:pt idx="9919">
                  <c:v>340</c:v>
                </c:pt>
                <c:pt idx="9920">
                  <c:v>340</c:v>
                </c:pt>
                <c:pt idx="9921">
                  <c:v>340</c:v>
                </c:pt>
                <c:pt idx="9922">
                  <c:v>340</c:v>
                </c:pt>
                <c:pt idx="9923">
                  <c:v>340</c:v>
                </c:pt>
                <c:pt idx="9924">
                  <c:v>340</c:v>
                </c:pt>
                <c:pt idx="9925">
                  <c:v>340</c:v>
                </c:pt>
                <c:pt idx="9926">
                  <c:v>340</c:v>
                </c:pt>
                <c:pt idx="9927">
                  <c:v>340</c:v>
                </c:pt>
                <c:pt idx="9928">
                  <c:v>340</c:v>
                </c:pt>
                <c:pt idx="9929">
                  <c:v>340</c:v>
                </c:pt>
                <c:pt idx="9930">
                  <c:v>340</c:v>
                </c:pt>
                <c:pt idx="9931">
                  <c:v>340</c:v>
                </c:pt>
                <c:pt idx="9932">
                  <c:v>340</c:v>
                </c:pt>
                <c:pt idx="9933">
                  <c:v>340</c:v>
                </c:pt>
                <c:pt idx="9934">
                  <c:v>340</c:v>
                </c:pt>
                <c:pt idx="9935">
                  <c:v>340</c:v>
                </c:pt>
                <c:pt idx="9936">
                  <c:v>340</c:v>
                </c:pt>
                <c:pt idx="9937">
                  <c:v>340</c:v>
                </c:pt>
                <c:pt idx="9938">
                  <c:v>340</c:v>
                </c:pt>
                <c:pt idx="9939">
                  <c:v>340</c:v>
                </c:pt>
                <c:pt idx="9940">
                  <c:v>340</c:v>
                </c:pt>
                <c:pt idx="9941">
                  <c:v>340</c:v>
                </c:pt>
                <c:pt idx="9942">
                  <c:v>340</c:v>
                </c:pt>
                <c:pt idx="9943">
                  <c:v>340</c:v>
                </c:pt>
                <c:pt idx="9944">
                  <c:v>340</c:v>
                </c:pt>
                <c:pt idx="9945">
                  <c:v>340</c:v>
                </c:pt>
                <c:pt idx="9946">
                  <c:v>340</c:v>
                </c:pt>
                <c:pt idx="9947">
                  <c:v>340</c:v>
                </c:pt>
                <c:pt idx="9948">
                  <c:v>340</c:v>
                </c:pt>
                <c:pt idx="9949">
                  <c:v>340</c:v>
                </c:pt>
                <c:pt idx="9950">
                  <c:v>340</c:v>
                </c:pt>
                <c:pt idx="9951">
                  <c:v>340</c:v>
                </c:pt>
                <c:pt idx="9952">
                  <c:v>340</c:v>
                </c:pt>
                <c:pt idx="9953">
                  <c:v>340</c:v>
                </c:pt>
                <c:pt idx="9954">
                  <c:v>340</c:v>
                </c:pt>
                <c:pt idx="9955">
                  <c:v>340</c:v>
                </c:pt>
                <c:pt idx="9956">
                  <c:v>340</c:v>
                </c:pt>
                <c:pt idx="9957">
                  <c:v>340</c:v>
                </c:pt>
                <c:pt idx="9958">
                  <c:v>340</c:v>
                </c:pt>
                <c:pt idx="9959">
                  <c:v>340</c:v>
                </c:pt>
                <c:pt idx="9960">
                  <c:v>340</c:v>
                </c:pt>
                <c:pt idx="9961">
                  <c:v>340</c:v>
                </c:pt>
                <c:pt idx="9962">
                  <c:v>340</c:v>
                </c:pt>
                <c:pt idx="9963">
                  <c:v>340</c:v>
                </c:pt>
                <c:pt idx="9964">
                  <c:v>340</c:v>
                </c:pt>
                <c:pt idx="9965">
                  <c:v>340</c:v>
                </c:pt>
                <c:pt idx="9966">
                  <c:v>340</c:v>
                </c:pt>
                <c:pt idx="9967">
                  <c:v>340</c:v>
                </c:pt>
                <c:pt idx="9968">
                  <c:v>340</c:v>
                </c:pt>
                <c:pt idx="9969">
                  <c:v>340</c:v>
                </c:pt>
                <c:pt idx="9970">
                  <c:v>340</c:v>
                </c:pt>
                <c:pt idx="9971">
                  <c:v>340</c:v>
                </c:pt>
                <c:pt idx="9972">
                  <c:v>340</c:v>
                </c:pt>
                <c:pt idx="9973">
                  <c:v>340</c:v>
                </c:pt>
                <c:pt idx="9974">
                  <c:v>340</c:v>
                </c:pt>
                <c:pt idx="9975">
                  <c:v>340</c:v>
                </c:pt>
                <c:pt idx="9976">
                  <c:v>340</c:v>
                </c:pt>
                <c:pt idx="9977">
                  <c:v>340</c:v>
                </c:pt>
                <c:pt idx="9978">
                  <c:v>340</c:v>
                </c:pt>
                <c:pt idx="9979">
                  <c:v>340</c:v>
                </c:pt>
                <c:pt idx="9980">
                  <c:v>340</c:v>
                </c:pt>
                <c:pt idx="9981">
                  <c:v>340</c:v>
                </c:pt>
                <c:pt idx="9982">
                  <c:v>340</c:v>
                </c:pt>
                <c:pt idx="9983">
                  <c:v>340</c:v>
                </c:pt>
                <c:pt idx="9984">
                  <c:v>340</c:v>
                </c:pt>
                <c:pt idx="9985">
                  <c:v>340</c:v>
                </c:pt>
                <c:pt idx="9986">
                  <c:v>340</c:v>
                </c:pt>
                <c:pt idx="9987">
                  <c:v>340</c:v>
                </c:pt>
                <c:pt idx="9988">
                  <c:v>340</c:v>
                </c:pt>
                <c:pt idx="9989">
                  <c:v>340</c:v>
                </c:pt>
                <c:pt idx="9990">
                  <c:v>340</c:v>
                </c:pt>
                <c:pt idx="9991">
                  <c:v>340</c:v>
                </c:pt>
                <c:pt idx="9992">
                  <c:v>340</c:v>
                </c:pt>
                <c:pt idx="9993">
                  <c:v>340</c:v>
                </c:pt>
                <c:pt idx="9994">
                  <c:v>340</c:v>
                </c:pt>
                <c:pt idx="9995">
                  <c:v>340</c:v>
                </c:pt>
                <c:pt idx="9996">
                  <c:v>340</c:v>
                </c:pt>
                <c:pt idx="9997">
                  <c:v>340</c:v>
                </c:pt>
                <c:pt idx="9998">
                  <c:v>340</c:v>
                </c:pt>
                <c:pt idx="9999">
                  <c:v>340</c:v>
                </c:pt>
                <c:pt idx="10000">
                  <c:v>340</c:v>
                </c:pt>
                <c:pt idx="10001">
                  <c:v>340</c:v>
                </c:pt>
                <c:pt idx="10002">
                  <c:v>340</c:v>
                </c:pt>
                <c:pt idx="10003">
                  <c:v>340</c:v>
                </c:pt>
                <c:pt idx="10004">
                  <c:v>340</c:v>
                </c:pt>
                <c:pt idx="10005">
                  <c:v>340</c:v>
                </c:pt>
                <c:pt idx="10006">
                  <c:v>340</c:v>
                </c:pt>
                <c:pt idx="10007">
                  <c:v>340</c:v>
                </c:pt>
                <c:pt idx="10008">
                  <c:v>340</c:v>
                </c:pt>
                <c:pt idx="10009">
                  <c:v>340</c:v>
                </c:pt>
                <c:pt idx="10010">
                  <c:v>340</c:v>
                </c:pt>
                <c:pt idx="10011">
                  <c:v>340</c:v>
                </c:pt>
                <c:pt idx="10012">
                  <c:v>340</c:v>
                </c:pt>
                <c:pt idx="10013">
                  <c:v>340</c:v>
                </c:pt>
                <c:pt idx="10014">
                  <c:v>340</c:v>
                </c:pt>
                <c:pt idx="10015">
                  <c:v>340</c:v>
                </c:pt>
                <c:pt idx="10016">
                  <c:v>340</c:v>
                </c:pt>
                <c:pt idx="10017">
                  <c:v>340</c:v>
                </c:pt>
                <c:pt idx="10018">
                  <c:v>340</c:v>
                </c:pt>
                <c:pt idx="10019">
                  <c:v>340</c:v>
                </c:pt>
                <c:pt idx="10020">
                  <c:v>340</c:v>
                </c:pt>
                <c:pt idx="10021">
                  <c:v>340</c:v>
                </c:pt>
                <c:pt idx="10022">
                  <c:v>340</c:v>
                </c:pt>
                <c:pt idx="10023">
                  <c:v>340</c:v>
                </c:pt>
                <c:pt idx="10024">
                  <c:v>340</c:v>
                </c:pt>
                <c:pt idx="10025">
                  <c:v>340</c:v>
                </c:pt>
                <c:pt idx="10026">
                  <c:v>340</c:v>
                </c:pt>
                <c:pt idx="10027">
                  <c:v>340</c:v>
                </c:pt>
                <c:pt idx="10028">
                  <c:v>340</c:v>
                </c:pt>
                <c:pt idx="10029">
                  <c:v>340</c:v>
                </c:pt>
                <c:pt idx="10030">
                  <c:v>340</c:v>
                </c:pt>
                <c:pt idx="10031">
                  <c:v>340</c:v>
                </c:pt>
                <c:pt idx="10032">
                  <c:v>340</c:v>
                </c:pt>
                <c:pt idx="10033">
                  <c:v>340</c:v>
                </c:pt>
                <c:pt idx="10034">
                  <c:v>340</c:v>
                </c:pt>
                <c:pt idx="10035">
                  <c:v>340</c:v>
                </c:pt>
                <c:pt idx="10036">
                  <c:v>340</c:v>
                </c:pt>
                <c:pt idx="10037">
                  <c:v>340</c:v>
                </c:pt>
                <c:pt idx="10038">
                  <c:v>340</c:v>
                </c:pt>
                <c:pt idx="10039">
                  <c:v>340</c:v>
                </c:pt>
                <c:pt idx="10040">
                  <c:v>340</c:v>
                </c:pt>
                <c:pt idx="10041">
                  <c:v>340</c:v>
                </c:pt>
                <c:pt idx="10042">
                  <c:v>340</c:v>
                </c:pt>
                <c:pt idx="10043">
                  <c:v>340</c:v>
                </c:pt>
                <c:pt idx="10044">
                  <c:v>340</c:v>
                </c:pt>
                <c:pt idx="10045">
                  <c:v>340</c:v>
                </c:pt>
                <c:pt idx="10046">
                  <c:v>340</c:v>
                </c:pt>
                <c:pt idx="10047">
                  <c:v>340</c:v>
                </c:pt>
                <c:pt idx="10048">
                  <c:v>340</c:v>
                </c:pt>
                <c:pt idx="10049">
                  <c:v>340</c:v>
                </c:pt>
                <c:pt idx="10050">
                  <c:v>340</c:v>
                </c:pt>
                <c:pt idx="10051">
                  <c:v>340</c:v>
                </c:pt>
                <c:pt idx="10052">
                  <c:v>340</c:v>
                </c:pt>
                <c:pt idx="10053">
                  <c:v>340</c:v>
                </c:pt>
                <c:pt idx="10054">
                  <c:v>340</c:v>
                </c:pt>
                <c:pt idx="10055">
                  <c:v>340</c:v>
                </c:pt>
                <c:pt idx="10056">
                  <c:v>340</c:v>
                </c:pt>
                <c:pt idx="10057">
                  <c:v>340</c:v>
                </c:pt>
                <c:pt idx="10058">
                  <c:v>340</c:v>
                </c:pt>
                <c:pt idx="10059">
                  <c:v>340</c:v>
                </c:pt>
                <c:pt idx="10060">
                  <c:v>340</c:v>
                </c:pt>
                <c:pt idx="10061">
                  <c:v>340</c:v>
                </c:pt>
                <c:pt idx="10062">
                  <c:v>340</c:v>
                </c:pt>
                <c:pt idx="10063">
                  <c:v>340</c:v>
                </c:pt>
                <c:pt idx="10064">
                  <c:v>340</c:v>
                </c:pt>
                <c:pt idx="10065">
                  <c:v>340</c:v>
                </c:pt>
                <c:pt idx="10066">
                  <c:v>340</c:v>
                </c:pt>
                <c:pt idx="10067">
                  <c:v>340</c:v>
                </c:pt>
                <c:pt idx="10068">
                  <c:v>340</c:v>
                </c:pt>
                <c:pt idx="10069">
                  <c:v>340</c:v>
                </c:pt>
                <c:pt idx="10070">
                  <c:v>340</c:v>
                </c:pt>
                <c:pt idx="10071">
                  <c:v>340</c:v>
                </c:pt>
                <c:pt idx="10072">
                  <c:v>340</c:v>
                </c:pt>
                <c:pt idx="10073">
                  <c:v>340</c:v>
                </c:pt>
                <c:pt idx="10074">
                  <c:v>340</c:v>
                </c:pt>
                <c:pt idx="10075">
                  <c:v>340</c:v>
                </c:pt>
                <c:pt idx="10076">
                  <c:v>340</c:v>
                </c:pt>
                <c:pt idx="10077">
                  <c:v>340</c:v>
                </c:pt>
                <c:pt idx="10078">
                  <c:v>340</c:v>
                </c:pt>
                <c:pt idx="10079">
                  <c:v>340</c:v>
                </c:pt>
                <c:pt idx="10080">
                  <c:v>340</c:v>
                </c:pt>
                <c:pt idx="10081">
                  <c:v>340</c:v>
                </c:pt>
                <c:pt idx="10082">
                  <c:v>340</c:v>
                </c:pt>
                <c:pt idx="10083">
                  <c:v>340</c:v>
                </c:pt>
                <c:pt idx="10084">
                  <c:v>340</c:v>
                </c:pt>
                <c:pt idx="10085">
                  <c:v>340</c:v>
                </c:pt>
                <c:pt idx="10086">
                  <c:v>340</c:v>
                </c:pt>
                <c:pt idx="10087">
                  <c:v>340</c:v>
                </c:pt>
                <c:pt idx="10088">
                  <c:v>340</c:v>
                </c:pt>
                <c:pt idx="10089">
                  <c:v>340</c:v>
                </c:pt>
                <c:pt idx="10090">
                  <c:v>340</c:v>
                </c:pt>
                <c:pt idx="10091">
                  <c:v>340</c:v>
                </c:pt>
                <c:pt idx="10092">
                  <c:v>340</c:v>
                </c:pt>
                <c:pt idx="10093">
                  <c:v>340</c:v>
                </c:pt>
                <c:pt idx="10094">
                  <c:v>340</c:v>
                </c:pt>
                <c:pt idx="10095">
                  <c:v>340</c:v>
                </c:pt>
                <c:pt idx="10096">
                  <c:v>340</c:v>
                </c:pt>
                <c:pt idx="10097">
                  <c:v>340</c:v>
                </c:pt>
                <c:pt idx="10098">
                  <c:v>340</c:v>
                </c:pt>
                <c:pt idx="10099">
                  <c:v>340</c:v>
                </c:pt>
                <c:pt idx="10100">
                  <c:v>340</c:v>
                </c:pt>
                <c:pt idx="10101">
                  <c:v>340</c:v>
                </c:pt>
                <c:pt idx="10102">
                  <c:v>340</c:v>
                </c:pt>
                <c:pt idx="10103">
                  <c:v>340</c:v>
                </c:pt>
                <c:pt idx="10104">
                  <c:v>340</c:v>
                </c:pt>
                <c:pt idx="10105">
                  <c:v>340</c:v>
                </c:pt>
                <c:pt idx="10106">
                  <c:v>340</c:v>
                </c:pt>
                <c:pt idx="10107">
                  <c:v>340</c:v>
                </c:pt>
                <c:pt idx="10108">
                  <c:v>340</c:v>
                </c:pt>
                <c:pt idx="10109">
                  <c:v>340</c:v>
                </c:pt>
                <c:pt idx="10110">
                  <c:v>340</c:v>
                </c:pt>
                <c:pt idx="10111">
                  <c:v>340</c:v>
                </c:pt>
                <c:pt idx="10112">
                  <c:v>340</c:v>
                </c:pt>
                <c:pt idx="10113">
                  <c:v>340</c:v>
                </c:pt>
                <c:pt idx="10114">
                  <c:v>340</c:v>
                </c:pt>
                <c:pt idx="10115">
                  <c:v>340</c:v>
                </c:pt>
                <c:pt idx="10116">
                  <c:v>340</c:v>
                </c:pt>
                <c:pt idx="10117">
                  <c:v>340</c:v>
                </c:pt>
                <c:pt idx="10118">
                  <c:v>340</c:v>
                </c:pt>
                <c:pt idx="10119">
                  <c:v>340</c:v>
                </c:pt>
                <c:pt idx="10120">
                  <c:v>340</c:v>
                </c:pt>
                <c:pt idx="10121">
                  <c:v>340</c:v>
                </c:pt>
                <c:pt idx="10122">
                  <c:v>340</c:v>
                </c:pt>
                <c:pt idx="10123">
                  <c:v>340</c:v>
                </c:pt>
                <c:pt idx="10124">
                  <c:v>340</c:v>
                </c:pt>
                <c:pt idx="10125">
                  <c:v>340</c:v>
                </c:pt>
                <c:pt idx="10126">
                  <c:v>340</c:v>
                </c:pt>
                <c:pt idx="10127">
                  <c:v>340</c:v>
                </c:pt>
                <c:pt idx="10128">
                  <c:v>340</c:v>
                </c:pt>
                <c:pt idx="10129">
                  <c:v>340</c:v>
                </c:pt>
                <c:pt idx="10130">
                  <c:v>340</c:v>
                </c:pt>
                <c:pt idx="10131">
                  <c:v>340</c:v>
                </c:pt>
                <c:pt idx="10132">
                  <c:v>340</c:v>
                </c:pt>
                <c:pt idx="10133">
                  <c:v>340</c:v>
                </c:pt>
                <c:pt idx="10134">
                  <c:v>340</c:v>
                </c:pt>
                <c:pt idx="10135">
                  <c:v>340</c:v>
                </c:pt>
                <c:pt idx="10136">
                  <c:v>340</c:v>
                </c:pt>
                <c:pt idx="10137">
                  <c:v>340</c:v>
                </c:pt>
                <c:pt idx="10138">
                  <c:v>340</c:v>
                </c:pt>
                <c:pt idx="10139">
                  <c:v>340</c:v>
                </c:pt>
                <c:pt idx="10140">
                  <c:v>340</c:v>
                </c:pt>
                <c:pt idx="10141">
                  <c:v>340</c:v>
                </c:pt>
                <c:pt idx="10142">
                  <c:v>340</c:v>
                </c:pt>
                <c:pt idx="10143">
                  <c:v>340</c:v>
                </c:pt>
                <c:pt idx="10144">
                  <c:v>340</c:v>
                </c:pt>
                <c:pt idx="10145">
                  <c:v>340</c:v>
                </c:pt>
                <c:pt idx="10146">
                  <c:v>340</c:v>
                </c:pt>
                <c:pt idx="10147">
                  <c:v>340</c:v>
                </c:pt>
                <c:pt idx="10148">
                  <c:v>340</c:v>
                </c:pt>
                <c:pt idx="10149">
                  <c:v>340</c:v>
                </c:pt>
                <c:pt idx="10150">
                  <c:v>340</c:v>
                </c:pt>
                <c:pt idx="10151">
                  <c:v>340</c:v>
                </c:pt>
                <c:pt idx="10152">
                  <c:v>340</c:v>
                </c:pt>
                <c:pt idx="10153">
                  <c:v>340</c:v>
                </c:pt>
                <c:pt idx="10154">
                  <c:v>340</c:v>
                </c:pt>
                <c:pt idx="10155">
                  <c:v>340</c:v>
                </c:pt>
                <c:pt idx="10156">
                  <c:v>340</c:v>
                </c:pt>
                <c:pt idx="10157">
                  <c:v>340</c:v>
                </c:pt>
                <c:pt idx="10158">
                  <c:v>340</c:v>
                </c:pt>
                <c:pt idx="10159">
                  <c:v>340</c:v>
                </c:pt>
                <c:pt idx="10160">
                  <c:v>340</c:v>
                </c:pt>
                <c:pt idx="10161">
                  <c:v>340</c:v>
                </c:pt>
                <c:pt idx="10162">
                  <c:v>340</c:v>
                </c:pt>
                <c:pt idx="10163">
                  <c:v>340</c:v>
                </c:pt>
                <c:pt idx="10164">
                  <c:v>340</c:v>
                </c:pt>
                <c:pt idx="10165">
                  <c:v>340</c:v>
                </c:pt>
                <c:pt idx="10166">
                  <c:v>340</c:v>
                </c:pt>
                <c:pt idx="10167">
                  <c:v>340</c:v>
                </c:pt>
                <c:pt idx="10168">
                  <c:v>340</c:v>
                </c:pt>
                <c:pt idx="10169">
                  <c:v>340</c:v>
                </c:pt>
                <c:pt idx="10170">
                  <c:v>340</c:v>
                </c:pt>
                <c:pt idx="10171">
                  <c:v>340</c:v>
                </c:pt>
                <c:pt idx="10172">
                  <c:v>340</c:v>
                </c:pt>
                <c:pt idx="10173">
                  <c:v>340</c:v>
                </c:pt>
                <c:pt idx="10174">
                  <c:v>340</c:v>
                </c:pt>
                <c:pt idx="10175">
                  <c:v>340</c:v>
                </c:pt>
                <c:pt idx="10176">
                  <c:v>340</c:v>
                </c:pt>
                <c:pt idx="10177">
                  <c:v>340</c:v>
                </c:pt>
                <c:pt idx="10178">
                  <c:v>340</c:v>
                </c:pt>
                <c:pt idx="10179">
                  <c:v>340</c:v>
                </c:pt>
                <c:pt idx="10180">
                  <c:v>340</c:v>
                </c:pt>
                <c:pt idx="10181">
                  <c:v>340</c:v>
                </c:pt>
                <c:pt idx="10182">
                  <c:v>340</c:v>
                </c:pt>
                <c:pt idx="10183">
                  <c:v>340</c:v>
                </c:pt>
                <c:pt idx="10184">
                  <c:v>340</c:v>
                </c:pt>
                <c:pt idx="10185">
                  <c:v>340</c:v>
                </c:pt>
                <c:pt idx="10186">
                  <c:v>340</c:v>
                </c:pt>
                <c:pt idx="10187">
                  <c:v>340</c:v>
                </c:pt>
                <c:pt idx="10188">
                  <c:v>340</c:v>
                </c:pt>
                <c:pt idx="10189">
                  <c:v>340</c:v>
                </c:pt>
                <c:pt idx="10190">
                  <c:v>340</c:v>
                </c:pt>
                <c:pt idx="10191">
                  <c:v>340</c:v>
                </c:pt>
                <c:pt idx="10192">
                  <c:v>340</c:v>
                </c:pt>
                <c:pt idx="10193">
                  <c:v>340</c:v>
                </c:pt>
                <c:pt idx="10194">
                  <c:v>340</c:v>
                </c:pt>
                <c:pt idx="10195">
                  <c:v>340</c:v>
                </c:pt>
                <c:pt idx="10196">
                  <c:v>340</c:v>
                </c:pt>
                <c:pt idx="10197">
                  <c:v>340</c:v>
                </c:pt>
                <c:pt idx="10198">
                  <c:v>340</c:v>
                </c:pt>
                <c:pt idx="10199">
                  <c:v>340</c:v>
                </c:pt>
                <c:pt idx="10200">
                  <c:v>340</c:v>
                </c:pt>
                <c:pt idx="10201">
                  <c:v>340</c:v>
                </c:pt>
                <c:pt idx="10202">
                  <c:v>340</c:v>
                </c:pt>
                <c:pt idx="10203">
                  <c:v>340</c:v>
                </c:pt>
                <c:pt idx="10204">
                  <c:v>340</c:v>
                </c:pt>
                <c:pt idx="10205">
                  <c:v>340</c:v>
                </c:pt>
                <c:pt idx="10206">
                  <c:v>340</c:v>
                </c:pt>
                <c:pt idx="10207">
                  <c:v>340</c:v>
                </c:pt>
                <c:pt idx="10208">
                  <c:v>340</c:v>
                </c:pt>
                <c:pt idx="10209">
                  <c:v>340</c:v>
                </c:pt>
                <c:pt idx="10210">
                  <c:v>340</c:v>
                </c:pt>
                <c:pt idx="10211">
                  <c:v>340</c:v>
                </c:pt>
                <c:pt idx="10212">
                  <c:v>340</c:v>
                </c:pt>
                <c:pt idx="10213">
                  <c:v>340</c:v>
                </c:pt>
                <c:pt idx="10214">
                  <c:v>340</c:v>
                </c:pt>
                <c:pt idx="10215">
                  <c:v>340</c:v>
                </c:pt>
                <c:pt idx="10216">
                  <c:v>340</c:v>
                </c:pt>
                <c:pt idx="10217">
                  <c:v>340</c:v>
                </c:pt>
                <c:pt idx="10218">
                  <c:v>340</c:v>
                </c:pt>
                <c:pt idx="10219">
                  <c:v>340</c:v>
                </c:pt>
                <c:pt idx="10220">
                  <c:v>340</c:v>
                </c:pt>
                <c:pt idx="10221">
                  <c:v>340</c:v>
                </c:pt>
                <c:pt idx="10222">
                  <c:v>340</c:v>
                </c:pt>
                <c:pt idx="10223">
                  <c:v>340</c:v>
                </c:pt>
                <c:pt idx="10224">
                  <c:v>340</c:v>
                </c:pt>
                <c:pt idx="10225">
                  <c:v>340</c:v>
                </c:pt>
                <c:pt idx="10226">
                  <c:v>340</c:v>
                </c:pt>
                <c:pt idx="10227">
                  <c:v>340</c:v>
                </c:pt>
                <c:pt idx="10228">
                  <c:v>340</c:v>
                </c:pt>
                <c:pt idx="10229">
                  <c:v>340</c:v>
                </c:pt>
                <c:pt idx="10230">
                  <c:v>340</c:v>
                </c:pt>
                <c:pt idx="10231">
                  <c:v>340</c:v>
                </c:pt>
                <c:pt idx="10232">
                  <c:v>340</c:v>
                </c:pt>
                <c:pt idx="10233">
                  <c:v>340</c:v>
                </c:pt>
                <c:pt idx="10234">
                  <c:v>340</c:v>
                </c:pt>
                <c:pt idx="10235">
                  <c:v>340</c:v>
                </c:pt>
                <c:pt idx="10236">
                  <c:v>340</c:v>
                </c:pt>
                <c:pt idx="10237">
                  <c:v>340</c:v>
                </c:pt>
                <c:pt idx="10238">
                  <c:v>340</c:v>
                </c:pt>
                <c:pt idx="10239">
                  <c:v>340</c:v>
                </c:pt>
                <c:pt idx="10240">
                  <c:v>340</c:v>
                </c:pt>
                <c:pt idx="10241">
                  <c:v>340</c:v>
                </c:pt>
                <c:pt idx="10242">
                  <c:v>340</c:v>
                </c:pt>
                <c:pt idx="10243">
                  <c:v>340</c:v>
                </c:pt>
                <c:pt idx="10244">
                  <c:v>340</c:v>
                </c:pt>
                <c:pt idx="10245">
                  <c:v>340</c:v>
                </c:pt>
                <c:pt idx="10246">
                  <c:v>340</c:v>
                </c:pt>
                <c:pt idx="10247">
                  <c:v>340</c:v>
                </c:pt>
                <c:pt idx="10248">
                  <c:v>340</c:v>
                </c:pt>
                <c:pt idx="10249">
                  <c:v>340</c:v>
                </c:pt>
                <c:pt idx="10250">
                  <c:v>340</c:v>
                </c:pt>
                <c:pt idx="10251">
                  <c:v>340</c:v>
                </c:pt>
                <c:pt idx="10252">
                  <c:v>340</c:v>
                </c:pt>
                <c:pt idx="10253">
                  <c:v>340</c:v>
                </c:pt>
                <c:pt idx="10254">
                  <c:v>340</c:v>
                </c:pt>
                <c:pt idx="10255">
                  <c:v>340</c:v>
                </c:pt>
                <c:pt idx="10256">
                  <c:v>340</c:v>
                </c:pt>
                <c:pt idx="10257">
                  <c:v>340</c:v>
                </c:pt>
                <c:pt idx="10258">
                  <c:v>340</c:v>
                </c:pt>
                <c:pt idx="10259">
                  <c:v>340</c:v>
                </c:pt>
                <c:pt idx="10260">
                  <c:v>340</c:v>
                </c:pt>
                <c:pt idx="10261">
                  <c:v>340</c:v>
                </c:pt>
                <c:pt idx="10262">
                  <c:v>340</c:v>
                </c:pt>
                <c:pt idx="10263">
                  <c:v>340</c:v>
                </c:pt>
                <c:pt idx="10264">
                  <c:v>340</c:v>
                </c:pt>
                <c:pt idx="10265">
                  <c:v>340</c:v>
                </c:pt>
                <c:pt idx="10266">
                  <c:v>340</c:v>
                </c:pt>
                <c:pt idx="10267">
                  <c:v>340</c:v>
                </c:pt>
                <c:pt idx="10268">
                  <c:v>340</c:v>
                </c:pt>
                <c:pt idx="10269">
                  <c:v>340</c:v>
                </c:pt>
                <c:pt idx="10270">
                  <c:v>340</c:v>
                </c:pt>
                <c:pt idx="10271">
                  <c:v>340</c:v>
                </c:pt>
                <c:pt idx="10272">
                  <c:v>340</c:v>
                </c:pt>
                <c:pt idx="10273">
                  <c:v>340</c:v>
                </c:pt>
                <c:pt idx="10274">
                  <c:v>340</c:v>
                </c:pt>
                <c:pt idx="10275">
                  <c:v>340</c:v>
                </c:pt>
                <c:pt idx="10276">
                  <c:v>340</c:v>
                </c:pt>
                <c:pt idx="10277">
                  <c:v>340</c:v>
                </c:pt>
                <c:pt idx="10278">
                  <c:v>340</c:v>
                </c:pt>
                <c:pt idx="10279">
                  <c:v>340</c:v>
                </c:pt>
                <c:pt idx="10280">
                  <c:v>340</c:v>
                </c:pt>
                <c:pt idx="10281">
                  <c:v>340</c:v>
                </c:pt>
                <c:pt idx="10282">
                  <c:v>340</c:v>
                </c:pt>
                <c:pt idx="10283">
                  <c:v>340</c:v>
                </c:pt>
                <c:pt idx="10284">
                  <c:v>340</c:v>
                </c:pt>
                <c:pt idx="10285">
                  <c:v>340</c:v>
                </c:pt>
                <c:pt idx="10286">
                  <c:v>340</c:v>
                </c:pt>
                <c:pt idx="10287">
                  <c:v>340</c:v>
                </c:pt>
                <c:pt idx="10288">
                  <c:v>340</c:v>
                </c:pt>
                <c:pt idx="10289">
                  <c:v>340</c:v>
                </c:pt>
                <c:pt idx="10290">
                  <c:v>340</c:v>
                </c:pt>
                <c:pt idx="10291">
                  <c:v>340</c:v>
                </c:pt>
                <c:pt idx="10292">
                  <c:v>340</c:v>
                </c:pt>
                <c:pt idx="10293">
                  <c:v>340</c:v>
                </c:pt>
                <c:pt idx="10294">
                  <c:v>340</c:v>
                </c:pt>
                <c:pt idx="10295">
                  <c:v>340</c:v>
                </c:pt>
                <c:pt idx="10296">
                  <c:v>340</c:v>
                </c:pt>
                <c:pt idx="10297">
                  <c:v>340</c:v>
                </c:pt>
                <c:pt idx="10298">
                  <c:v>340</c:v>
                </c:pt>
                <c:pt idx="10299">
                  <c:v>340</c:v>
                </c:pt>
                <c:pt idx="10300">
                  <c:v>340</c:v>
                </c:pt>
                <c:pt idx="10301">
                  <c:v>340</c:v>
                </c:pt>
                <c:pt idx="10302">
                  <c:v>340</c:v>
                </c:pt>
                <c:pt idx="10303">
                  <c:v>340</c:v>
                </c:pt>
                <c:pt idx="10304">
                  <c:v>340</c:v>
                </c:pt>
                <c:pt idx="10305">
                  <c:v>340</c:v>
                </c:pt>
                <c:pt idx="10306">
                  <c:v>340</c:v>
                </c:pt>
                <c:pt idx="10307">
                  <c:v>340</c:v>
                </c:pt>
                <c:pt idx="10308">
                  <c:v>340</c:v>
                </c:pt>
                <c:pt idx="10309">
                  <c:v>340</c:v>
                </c:pt>
                <c:pt idx="10310">
                  <c:v>340</c:v>
                </c:pt>
                <c:pt idx="10311">
                  <c:v>340</c:v>
                </c:pt>
                <c:pt idx="10312">
                  <c:v>340</c:v>
                </c:pt>
                <c:pt idx="10313">
                  <c:v>340</c:v>
                </c:pt>
                <c:pt idx="10314">
                  <c:v>340</c:v>
                </c:pt>
                <c:pt idx="10315">
                  <c:v>340</c:v>
                </c:pt>
                <c:pt idx="10316">
                  <c:v>340</c:v>
                </c:pt>
                <c:pt idx="10317">
                  <c:v>340</c:v>
                </c:pt>
                <c:pt idx="10318">
                  <c:v>340</c:v>
                </c:pt>
                <c:pt idx="10319">
                  <c:v>340</c:v>
                </c:pt>
                <c:pt idx="10320">
                  <c:v>340</c:v>
                </c:pt>
                <c:pt idx="10321">
                  <c:v>340</c:v>
                </c:pt>
                <c:pt idx="10322">
                  <c:v>340</c:v>
                </c:pt>
                <c:pt idx="10323">
                  <c:v>340</c:v>
                </c:pt>
                <c:pt idx="10324">
                  <c:v>340</c:v>
                </c:pt>
                <c:pt idx="10325">
                  <c:v>340</c:v>
                </c:pt>
                <c:pt idx="10326">
                  <c:v>340</c:v>
                </c:pt>
                <c:pt idx="10327">
                  <c:v>340</c:v>
                </c:pt>
                <c:pt idx="10328">
                  <c:v>340</c:v>
                </c:pt>
                <c:pt idx="10329">
                  <c:v>340</c:v>
                </c:pt>
                <c:pt idx="10330">
                  <c:v>340</c:v>
                </c:pt>
                <c:pt idx="10331">
                  <c:v>340</c:v>
                </c:pt>
                <c:pt idx="10332">
                  <c:v>340</c:v>
                </c:pt>
                <c:pt idx="10333">
                  <c:v>340</c:v>
                </c:pt>
                <c:pt idx="10334">
                  <c:v>340</c:v>
                </c:pt>
                <c:pt idx="10335">
                  <c:v>340</c:v>
                </c:pt>
                <c:pt idx="10336">
                  <c:v>340</c:v>
                </c:pt>
                <c:pt idx="10337">
                  <c:v>340</c:v>
                </c:pt>
                <c:pt idx="10338">
                  <c:v>340</c:v>
                </c:pt>
                <c:pt idx="10339">
                  <c:v>340</c:v>
                </c:pt>
                <c:pt idx="10340">
                  <c:v>340</c:v>
                </c:pt>
                <c:pt idx="10341">
                  <c:v>340</c:v>
                </c:pt>
                <c:pt idx="10342">
                  <c:v>340</c:v>
                </c:pt>
                <c:pt idx="10343">
                  <c:v>340</c:v>
                </c:pt>
                <c:pt idx="10344">
                  <c:v>340</c:v>
                </c:pt>
                <c:pt idx="10345">
                  <c:v>340</c:v>
                </c:pt>
                <c:pt idx="10346">
                  <c:v>340</c:v>
                </c:pt>
                <c:pt idx="10347">
                  <c:v>340</c:v>
                </c:pt>
                <c:pt idx="10348">
                  <c:v>340</c:v>
                </c:pt>
                <c:pt idx="10349">
                  <c:v>340</c:v>
                </c:pt>
                <c:pt idx="10350">
                  <c:v>340</c:v>
                </c:pt>
                <c:pt idx="10351">
                  <c:v>340</c:v>
                </c:pt>
                <c:pt idx="10352">
                  <c:v>340</c:v>
                </c:pt>
                <c:pt idx="10353">
                  <c:v>340</c:v>
                </c:pt>
                <c:pt idx="10354">
                  <c:v>340</c:v>
                </c:pt>
                <c:pt idx="10355">
                  <c:v>340</c:v>
                </c:pt>
                <c:pt idx="10356">
                  <c:v>340</c:v>
                </c:pt>
                <c:pt idx="10357">
                  <c:v>340</c:v>
                </c:pt>
                <c:pt idx="10358">
                  <c:v>340</c:v>
                </c:pt>
                <c:pt idx="10359">
                  <c:v>340</c:v>
                </c:pt>
                <c:pt idx="10360">
                  <c:v>340</c:v>
                </c:pt>
                <c:pt idx="10361">
                  <c:v>340</c:v>
                </c:pt>
                <c:pt idx="10362">
                  <c:v>340</c:v>
                </c:pt>
                <c:pt idx="10363">
                  <c:v>340</c:v>
                </c:pt>
                <c:pt idx="10364">
                  <c:v>340</c:v>
                </c:pt>
                <c:pt idx="10365">
                  <c:v>340</c:v>
                </c:pt>
                <c:pt idx="10366">
                  <c:v>340</c:v>
                </c:pt>
                <c:pt idx="10367">
                  <c:v>340</c:v>
                </c:pt>
                <c:pt idx="10368">
                  <c:v>340</c:v>
                </c:pt>
                <c:pt idx="10369">
                  <c:v>340</c:v>
                </c:pt>
                <c:pt idx="10370">
                  <c:v>340</c:v>
                </c:pt>
                <c:pt idx="10371">
                  <c:v>340</c:v>
                </c:pt>
                <c:pt idx="10372">
                  <c:v>340</c:v>
                </c:pt>
                <c:pt idx="10373">
                  <c:v>340</c:v>
                </c:pt>
                <c:pt idx="10374">
                  <c:v>340</c:v>
                </c:pt>
                <c:pt idx="10375">
                  <c:v>340</c:v>
                </c:pt>
                <c:pt idx="10376">
                  <c:v>340</c:v>
                </c:pt>
                <c:pt idx="10377">
                  <c:v>340</c:v>
                </c:pt>
                <c:pt idx="10378">
                  <c:v>340</c:v>
                </c:pt>
                <c:pt idx="10379">
                  <c:v>340</c:v>
                </c:pt>
                <c:pt idx="10380">
                  <c:v>340</c:v>
                </c:pt>
                <c:pt idx="10381">
                  <c:v>340</c:v>
                </c:pt>
                <c:pt idx="10382">
                  <c:v>340</c:v>
                </c:pt>
                <c:pt idx="10383">
                  <c:v>340</c:v>
                </c:pt>
                <c:pt idx="10384">
                  <c:v>340</c:v>
                </c:pt>
                <c:pt idx="10385">
                  <c:v>340</c:v>
                </c:pt>
                <c:pt idx="10386">
                  <c:v>340</c:v>
                </c:pt>
                <c:pt idx="10387">
                  <c:v>340</c:v>
                </c:pt>
                <c:pt idx="10388">
                  <c:v>340</c:v>
                </c:pt>
                <c:pt idx="10389">
                  <c:v>340</c:v>
                </c:pt>
                <c:pt idx="10390">
                  <c:v>340</c:v>
                </c:pt>
                <c:pt idx="10391">
                  <c:v>340</c:v>
                </c:pt>
                <c:pt idx="10392">
                  <c:v>340</c:v>
                </c:pt>
                <c:pt idx="10393">
                  <c:v>340</c:v>
                </c:pt>
                <c:pt idx="10394">
                  <c:v>340</c:v>
                </c:pt>
                <c:pt idx="10395">
                  <c:v>340</c:v>
                </c:pt>
                <c:pt idx="10396">
                  <c:v>340</c:v>
                </c:pt>
                <c:pt idx="10397">
                  <c:v>340</c:v>
                </c:pt>
                <c:pt idx="10398">
                  <c:v>340</c:v>
                </c:pt>
                <c:pt idx="10399">
                  <c:v>340</c:v>
                </c:pt>
                <c:pt idx="10400">
                  <c:v>340</c:v>
                </c:pt>
                <c:pt idx="10401">
                  <c:v>340</c:v>
                </c:pt>
                <c:pt idx="10402">
                  <c:v>340</c:v>
                </c:pt>
                <c:pt idx="10403">
                  <c:v>340</c:v>
                </c:pt>
                <c:pt idx="10404">
                  <c:v>340</c:v>
                </c:pt>
                <c:pt idx="10405">
                  <c:v>340</c:v>
                </c:pt>
                <c:pt idx="10406">
                  <c:v>340</c:v>
                </c:pt>
                <c:pt idx="10407">
                  <c:v>340</c:v>
                </c:pt>
                <c:pt idx="10408">
                  <c:v>340</c:v>
                </c:pt>
                <c:pt idx="10409">
                  <c:v>340</c:v>
                </c:pt>
                <c:pt idx="10410">
                  <c:v>340</c:v>
                </c:pt>
                <c:pt idx="10411">
                  <c:v>340</c:v>
                </c:pt>
                <c:pt idx="10412">
                  <c:v>340</c:v>
                </c:pt>
                <c:pt idx="10413">
                  <c:v>340</c:v>
                </c:pt>
                <c:pt idx="10414">
                  <c:v>340</c:v>
                </c:pt>
                <c:pt idx="10415">
                  <c:v>340</c:v>
                </c:pt>
                <c:pt idx="10416">
                  <c:v>340</c:v>
                </c:pt>
                <c:pt idx="10417">
                  <c:v>340</c:v>
                </c:pt>
                <c:pt idx="10418">
                  <c:v>340</c:v>
                </c:pt>
                <c:pt idx="10419">
                  <c:v>340</c:v>
                </c:pt>
                <c:pt idx="10420">
                  <c:v>340</c:v>
                </c:pt>
                <c:pt idx="10421">
                  <c:v>340</c:v>
                </c:pt>
                <c:pt idx="10422">
                  <c:v>340</c:v>
                </c:pt>
                <c:pt idx="10423">
                  <c:v>340</c:v>
                </c:pt>
                <c:pt idx="10424">
                  <c:v>340</c:v>
                </c:pt>
                <c:pt idx="10425">
                  <c:v>340</c:v>
                </c:pt>
                <c:pt idx="10426">
                  <c:v>340</c:v>
                </c:pt>
                <c:pt idx="10427">
                  <c:v>340</c:v>
                </c:pt>
                <c:pt idx="10428">
                  <c:v>340</c:v>
                </c:pt>
                <c:pt idx="10429">
                  <c:v>340</c:v>
                </c:pt>
                <c:pt idx="10430">
                  <c:v>340</c:v>
                </c:pt>
                <c:pt idx="10431">
                  <c:v>340</c:v>
                </c:pt>
                <c:pt idx="10432">
                  <c:v>340</c:v>
                </c:pt>
                <c:pt idx="10433">
                  <c:v>340</c:v>
                </c:pt>
                <c:pt idx="10434">
                  <c:v>340</c:v>
                </c:pt>
                <c:pt idx="10435">
                  <c:v>340</c:v>
                </c:pt>
                <c:pt idx="10436">
                  <c:v>340</c:v>
                </c:pt>
                <c:pt idx="10437">
                  <c:v>340</c:v>
                </c:pt>
                <c:pt idx="10438">
                  <c:v>340</c:v>
                </c:pt>
                <c:pt idx="10439">
                  <c:v>340</c:v>
                </c:pt>
                <c:pt idx="10440">
                  <c:v>340</c:v>
                </c:pt>
                <c:pt idx="10441">
                  <c:v>340</c:v>
                </c:pt>
                <c:pt idx="10442">
                  <c:v>340</c:v>
                </c:pt>
                <c:pt idx="10443">
                  <c:v>340</c:v>
                </c:pt>
                <c:pt idx="10444">
                  <c:v>340</c:v>
                </c:pt>
                <c:pt idx="10445">
                  <c:v>340</c:v>
                </c:pt>
                <c:pt idx="10446">
                  <c:v>340</c:v>
                </c:pt>
                <c:pt idx="10447">
                  <c:v>340</c:v>
                </c:pt>
                <c:pt idx="10448">
                  <c:v>340</c:v>
                </c:pt>
                <c:pt idx="10449">
                  <c:v>340</c:v>
                </c:pt>
                <c:pt idx="10450">
                  <c:v>340</c:v>
                </c:pt>
                <c:pt idx="10451">
                  <c:v>340</c:v>
                </c:pt>
                <c:pt idx="10452">
                  <c:v>340</c:v>
                </c:pt>
                <c:pt idx="10453">
                  <c:v>340</c:v>
                </c:pt>
                <c:pt idx="10454">
                  <c:v>340</c:v>
                </c:pt>
                <c:pt idx="10455">
                  <c:v>340</c:v>
                </c:pt>
                <c:pt idx="10456">
                  <c:v>340</c:v>
                </c:pt>
                <c:pt idx="10457">
                  <c:v>340</c:v>
                </c:pt>
                <c:pt idx="10458">
                  <c:v>340</c:v>
                </c:pt>
                <c:pt idx="10459">
                  <c:v>340</c:v>
                </c:pt>
                <c:pt idx="10460">
                  <c:v>340</c:v>
                </c:pt>
                <c:pt idx="10461">
                  <c:v>340</c:v>
                </c:pt>
                <c:pt idx="10462">
                  <c:v>340</c:v>
                </c:pt>
                <c:pt idx="10463">
                  <c:v>340</c:v>
                </c:pt>
                <c:pt idx="10464">
                  <c:v>340</c:v>
                </c:pt>
                <c:pt idx="10465">
                  <c:v>340</c:v>
                </c:pt>
                <c:pt idx="10466">
                  <c:v>340</c:v>
                </c:pt>
                <c:pt idx="10467">
                  <c:v>340</c:v>
                </c:pt>
                <c:pt idx="10468">
                  <c:v>340</c:v>
                </c:pt>
                <c:pt idx="10469">
                  <c:v>340</c:v>
                </c:pt>
                <c:pt idx="10470">
                  <c:v>340</c:v>
                </c:pt>
                <c:pt idx="10471">
                  <c:v>340</c:v>
                </c:pt>
                <c:pt idx="10472">
                  <c:v>340</c:v>
                </c:pt>
                <c:pt idx="10473">
                  <c:v>340</c:v>
                </c:pt>
                <c:pt idx="10474">
                  <c:v>340</c:v>
                </c:pt>
                <c:pt idx="10475">
                  <c:v>340</c:v>
                </c:pt>
                <c:pt idx="10476">
                  <c:v>340</c:v>
                </c:pt>
                <c:pt idx="10477">
                  <c:v>340</c:v>
                </c:pt>
                <c:pt idx="10478">
                  <c:v>340</c:v>
                </c:pt>
                <c:pt idx="10479">
                  <c:v>340</c:v>
                </c:pt>
                <c:pt idx="10480">
                  <c:v>340</c:v>
                </c:pt>
                <c:pt idx="10481">
                  <c:v>340</c:v>
                </c:pt>
                <c:pt idx="10482">
                  <c:v>340</c:v>
                </c:pt>
                <c:pt idx="10483">
                  <c:v>340</c:v>
                </c:pt>
                <c:pt idx="10484">
                  <c:v>340</c:v>
                </c:pt>
                <c:pt idx="10485">
                  <c:v>340</c:v>
                </c:pt>
                <c:pt idx="10486">
                  <c:v>340</c:v>
                </c:pt>
                <c:pt idx="10487">
                  <c:v>340</c:v>
                </c:pt>
                <c:pt idx="10488">
                  <c:v>340</c:v>
                </c:pt>
                <c:pt idx="10489">
                  <c:v>340</c:v>
                </c:pt>
                <c:pt idx="10490">
                  <c:v>340</c:v>
                </c:pt>
                <c:pt idx="10491">
                  <c:v>340</c:v>
                </c:pt>
                <c:pt idx="10492">
                  <c:v>340</c:v>
                </c:pt>
                <c:pt idx="10493">
                  <c:v>340</c:v>
                </c:pt>
                <c:pt idx="10494">
                  <c:v>340</c:v>
                </c:pt>
                <c:pt idx="10495">
                  <c:v>340</c:v>
                </c:pt>
                <c:pt idx="10496">
                  <c:v>340</c:v>
                </c:pt>
                <c:pt idx="10497">
                  <c:v>340</c:v>
                </c:pt>
                <c:pt idx="10498">
                  <c:v>340</c:v>
                </c:pt>
                <c:pt idx="10499">
                  <c:v>340</c:v>
                </c:pt>
                <c:pt idx="10500">
                  <c:v>340</c:v>
                </c:pt>
                <c:pt idx="10501">
                  <c:v>340</c:v>
                </c:pt>
                <c:pt idx="10502">
                  <c:v>340</c:v>
                </c:pt>
                <c:pt idx="10503">
                  <c:v>340</c:v>
                </c:pt>
                <c:pt idx="10504">
                  <c:v>340</c:v>
                </c:pt>
                <c:pt idx="10505">
                  <c:v>340</c:v>
                </c:pt>
                <c:pt idx="10506">
                  <c:v>340</c:v>
                </c:pt>
                <c:pt idx="10507">
                  <c:v>340</c:v>
                </c:pt>
                <c:pt idx="10508">
                  <c:v>340</c:v>
                </c:pt>
                <c:pt idx="10509">
                  <c:v>340</c:v>
                </c:pt>
                <c:pt idx="10510">
                  <c:v>340</c:v>
                </c:pt>
                <c:pt idx="10511">
                  <c:v>340</c:v>
                </c:pt>
                <c:pt idx="10512">
                  <c:v>340</c:v>
                </c:pt>
                <c:pt idx="10513">
                  <c:v>340</c:v>
                </c:pt>
                <c:pt idx="10514">
                  <c:v>340</c:v>
                </c:pt>
                <c:pt idx="10515">
                  <c:v>340</c:v>
                </c:pt>
                <c:pt idx="10516">
                  <c:v>340</c:v>
                </c:pt>
                <c:pt idx="10517">
                  <c:v>340</c:v>
                </c:pt>
                <c:pt idx="10518">
                  <c:v>340</c:v>
                </c:pt>
                <c:pt idx="10519">
                  <c:v>340</c:v>
                </c:pt>
                <c:pt idx="10520">
                  <c:v>340</c:v>
                </c:pt>
                <c:pt idx="10521">
                  <c:v>340</c:v>
                </c:pt>
                <c:pt idx="10522">
                  <c:v>340</c:v>
                </c:pt>
                <c:pt idx="10523">
                  <c:v>340</c:v>
                </c:pt>
                <c:pt idx="10524">
                  <c:v>340</c:v>
                </c:pt>
                <c:pt idx="10525">
                  <c:v>340</c:v>
                </c:pt>
                <c:pt idx="10526">
                  <c:v>340</c:v>
                </c:pt>
                <c:pt idx="10527">
                  <c:v>340</c:v>
                </c:pt>
                <c:pt idx="10528">
                  <c:v>340</c:v>
                </c:pt>
                <c:pt idx="10529">
                  <c:v>340</c:v>
                </c:pt>
                <c:pt idx="10530">
                  <c:v>340</c:v>
                </c:pt>
                <c:pt idx="10531">
                  <c:v>340</c:v>
                </c:pt>
                <c:pt idx="10532">
                  <c:v>340</c:v>
                </c:pt>
                <c:pt idx="10533">
                  <c:v>340</c:v>
                </c:pt>
                <c:pt idx="10534">
                  <c:v>340</c:v>
                </c:pt>
                <c:pt idx="10535">
                  <c:v>340</c:v>
                </c:pt>
                <c:pt idx="10536">
                  <c:v>340</c:v>
                </c:pt>
                <c:pt idx="10537">
                  <c:v>340</c:v>
                </c:pt>
                <c:pt idx="10538">
                  <c:v>340</c:v>
                </c:pt>
                <c:pt idx="10539">
                  <c:v>340</c:v>
                </c:pt>
                <c:pt idx="10540">
                  <c:v>340</c:v>
                </c:pt>
                <c:pt idx="10541">
                  <c:v>340</c:v>
                </c:pt>
                <c:pt idx="10542">
                  <c:v>340</c:v>
                </c:pt>
                <c:pt idx="10543">
                  <c:v>340</c:v>
                </c:pt>
                <c:pt idx="10544">
                  <c:v>340</c:v>
                </c:pt>
                <c:pt idx="10545">
                  <c:v>340</c:v>
                </c:pt>
                <c:pt idx="10546">
                  <c:v>340</c:v>
                </c:pt>
                <c:pt idx="10547">
                  <c:v>340</c:v>
                </c:pt>
                <c:pt idx="10548">
                  <c:v>340</c:v>
                </c:pt>
                <c:pt idx="10549">
                  <c:v>340</c:v>
                </c:pt>
                <c:pt idx="10550">
                  <c:v>340</c:v>
                </c:pt>
                <c:pt idx="10551">
                  <c:v>340</c:v>
                </c:pt>
                <c:pt idx="10552">
                  <c:v>340</c:v>
                </c:pt>
                <c:pt idx="10553">
                  <c:v>340</c:v>
                </c:pt>
                <c:pt idx="10554">
                  <c:v>340</c:v>
                </c:pt>
                <c:pt idx="10555">
                  <c:v>340</c:v>
                </c:pt>
                <c:pt idx="10556">
                  <c:v>340</c:v>
                </c:pt>
                <c:pt idx="10557">
                  <c:v>340</c:v>
                </c:pt>
                <c:pt idx="10558">
                  <c:v>340</c:v>
                </c:pt>
                <c:pt idx="10559">
                  <c:v>340</c:v>
                </c:pt>
                <c:pt idx="10560">
                  <c:v>340</c:v>
                </c:pt>
                <c:pt idx="10561">
                  <c:v>340</c:v>
                </c:pt>
                <c:pt idx="10562">
                  <c:v>340</c:v>
                </c:pt>
                <c:pt idx="10563">
                  <c:v>340</c:v>
                </c:pt>
                <c:pt idx="10564">
                  <c:v>340</c:v>
                </c:pt>
                <c:pt idx="10565">
                  <c:v>340</c:v>
                </c:pt>
                <c:pt idx="10566">
                  <c:v>340</c:v>
                </c:pt>
                <c:pt idx="10567">
                  <c:v>340</c:v>
                </c:pt>
                <c:pt idx="10568">
                  <c:v>340</c:v>
                </c:pt>
                <c:pt idx="10569">
                  <c:v>340</c:v>
                </c:pt>
                <c:pt idx="10570">
                  <c:v>340</c:v>
                </c:pt>
                <c:pt idx="10571">
                  <c:v>340</c:v>
                </c:pt>
                <c:pt idx="10572">
                  <c:v>340</c:v>
                </c:pt>
                <c:pt idx="10573">
                  <c:v>340</c:v>
                </c:pt>
                <c:pt idx="10574">
                  <c:v>340</c:v>
                </c:pt>
                <c:pt idx="10575">
                  <c:v>340</c:v>
                </c:pt>
                <c:pt idx="10576">
                  <c:v>340</c:v>
                </c:pt>
                <c:pt idx="10577">
                  <c:v>340</c:v>
                </c:pt>
                <c:pt idx="10578">
                  <c:v>340</c:v>
                </c:pt>
                <c:pt idx="10579">
                  <c:v>340</c:v>
                </c:pt>
                <c:pt idx="10580">
                  <c:v>340</c:v>
                </c:pt>
                <c:pt idx="10581">
                  <c:v>340</c:v>
                </c:pt>
                <c:pt idx="10582">
                  <c:v>340</c:v>
                </c:pt>
                <c:pt idx="10583">
                  <c:v>340</c:v>
                </c:pt>
                <c:pt idx="10584">
                  <c:v>340</c:v>
                </c:pt>
                <c:pt idx="10585">
                  <c:v>340</c:v>
                </c:pt>
                <c:pt idx="10586">
                  <c:v>340</c:v>
                </c:pt>
                <c:pt idx="10587">
                  <c:v>340</c:v>
                </c:pt>
                <c:pt idx="10588">
                  <c:v>340</c:v>
                </c:pt>
                <c:pt idx="10589">
                  <c:v>340</c:v>
                </c:pt>
                <c:pt idx="10590">
                  <c:v>340</c:v>
                </c:pt>
                <c:pt idx="10591">
                  <c:v>340</c:v>
                </c:pt>
                <c:pt idx="10592">
                  <c:v>340</c:v>
                </c:pt>
                <c:pt idx="10593">
                  <c:v>340</c:v>
                </c:pt>
                <c:pt idx="10594">
                  <c:v>340</c:v>
                </c:pt>
                <c:pt idx="10595">
                  <c:v>340</c:v>
                </c:pt>
                <c:pt idx="10596">
                  <c:v>340</c:v>
                </c:pt>
                <c:pt idx="10597">
                  <c:v>340</c:v>
                </c:pt>
                <c:pt idx="10598">
                  <c:v>340</c:v>
                </c:pt>
                <c:pt idx="10599">
                  <c:v>340</c:v>
                </c:pt>
                <c:pt idx="10600">
                  <c:v>340</c:v>
                </c:pt>
                <c:pt idx="10601">
                  <c:v>340</c:v>
                </c:pt>
                <c:pt idx="10602">
                  <c:v>340</c:v>
                </c:pt>
                <c:pt idx="10603">
                  <c:v>340</c:v>
                </c:pt>
                <c:pt idx="10604">
                  <c:v>340</c:v>
                </c:pt>
                <c:pt idx="10605">
                  <c:v>340</c:v>
                </c:pt>
                <c:pt idx="10606">
                  <c:v>340</c:v>
                </c:pt>
                <c:pt idx="10607">
                  <c:v>340</c:v>
                </c:pt>
                <c:pt idx="10608">
                  <c:v>340</c:v>
                </c:pt>
                <c:pt idx="10609">
                  <c:v>340</c:v>
                </c:pt>
                <c:pt idx="10610">
                  <c:v>340</c:v>
                </c:pt>
                <c:pt idx="10611">
                  <c:v>340</c:v>
                </c:pt>
                <c:pt idx="10612">
                  <c:v>340</c:v>
                </c:pt>
                <c:pt idx="10613">
                  <c:v>340</c:v>
                </c:pt>
                <c:pt idx="10614">
                  <c:v>340</c:v>
                </c:pt>
                <c:pt idx="10615">
                  <c:v>340</c:v>
                </c:pt>
                <c:pt idx="10616">
                  <c:v>340</c:v>
                </c:pt>
                <c:pt idx="10617">
                  <c:v>340</c:v>
                </c:pt>
                <c:pt idx="10618">
                  <c:v>340</c:v>
                </c:pt>
                <c:pt idx="10619">
                  <c:v>340</c:v>
                </c:pt>
                <c:pt idx="10620">
                  <c:v>340</c:v>
                </c:pt>
                <c:pt idx="10621">
                  <c:v>340</c:v>
                </c:pt>
                <c:pt idx="10622">
                  <c:v>340</c:v>
                </c:pt>
                <c:pt idx="10623">
                  <c:v>340</c:v>
                </c:pt>
                <c:pt idx="10624">
                  <c:v>340</c:v>
                </c:pt>
                <c:pt idx="10625">
                  <c:v>340</c:v>
                </c:pt>
                <c:pt idx="10626">
                  <c:v>340</c:v>
                </c:pt>
                <c:pt idx="10627">
                  <c:v>340</c:v>
                </c:pt>
                <c:pt idx="10628">
                  <c:v>340</c:v>
                </c:pt>
                <c:pt idx="10629">
                  <c:v>340</c:v>
                </c:pt>
                <c:pt idx="10630">
                  <c:v>340</c:v>
                </c:pt>
                <c:pt idx="10631">
                  <c:v>340</c:v>
                </c:pt>
                <c:pt idx="10632">
                  <c:v>340</c:v>
                </c:pt>
                <c:pt idx="10633">
                  <c:v>340</c:v>
                </c:pt>
                <c:pt idx="10634">
                  <c:v>340</c:v>
                </c:pt>
                <c:pt idx="10635">
                  <c:v>340</c:v>
                </c:pt>
                <c:pt idx="10636">
                  <c:v>340</c:v>
                </c:pt>
                <c:pt idx="10637">
                  <c:v>340</c:v>
                </c:pt>
                <c:pt idx="10638">
                  <c:v>340</c:v>
                </c:pt>
                <c:pt idx="10639">
                  <c:v>340</c:v>
                </c:pt>
                <c:pt idx="10640">
                  <c:v>340</c:v>
                </c:pt>
                <c:pt idx="10641">
                  <c:v>340</c:v>
                </c:pt>
                <c:pt idx="10642">
                  <c:v>340</c:v>
                </c:pt>
                <c:pt idx="10643">
                  <c:v>340</c:v>
                </c:pt>
                <c:pt idx="10644">
                  <c:v>340</c:v>
                </c:pt>
                <c:pt idx="10645">
                  <c:v>340</c:v>
                </c:pt>
                <c:pt idx="10646">
                  <c:v>340</c:v>
                </c:pt>
                <c:pt idx="10647">
                  <c:v>340</c:v>
                </c:pt>
                <c:pt idx="10648">
                  <c:v>340</c:v>
                </c:pt>
                <c:pt idx="10649">
                  <c:v>340</c:v>
                </c:pt>
                <c:pt idx="10650">
                  <c:v>340</c:v>
                </c:pt>
                <c:pt idx="10651">
                  <c:v>340</c:v>
                </c:pt>
                <c:pt idx="10652">
                  <c:v>340</c:v>
                </c:pt>
                <c:pt idx="10653">
                  <c:v>340</c:v>
                </c:pt>
                <c:pt idx="10654">
                  <c:v>340</c:v>
                </c:pt>
                <c:pt idx="10655">
                  <c:v>340</c:v>
                </c:pt>
                <c:pt idx="10656">
                  <c:v>340</c:v>
                </c:pt>
                <c:pt idx="10657">
                  <c:v>340</c:v>
                </c:pt>
                <c:pt idx="10658">
                  <c:v>340</c:v>
                </c:pt>
                <c:pt idx="10659">
                  <c:v>340</c:v>
                </c:pt>
                <c:pt idx="10660">
                  <c:v>340</c:v>
                </c:pt>
                <c:pt idx="10661">
                  <c:v>340</c:v>
                </c:pt>
                <c:pt idx="10662">
                  <c:v>340</c:v>
                </c:pt>
                <c:pt idx="10663">
                  <c:v>340</c:v>
                </c:pt>
                <c:pt idx="10664">
                  <c:v>340</c:v>
                </c:pt>
                <c:pt idx="10665">
                  <c:v>340</c:v>
                </c:pt>
                <c:pt idx="10666">
                  <c:v>340</c:v>
                </c:pt>
                <c:pt idx="10667">
                  <c:v>340</c:v>
                </c:pt>
                <c:pt idx="10668">
                  <c:v>340</c:v>
                </c:pt>
                <c:pt idx="10669">
                  <c:v>340</c:v>
                </c:pt>
                <c:pt idx="10670">
                  <c:v>340</c:v>
                </c:pt>
                <c:pt idx="10671">
                  <c:v>340</c:v>
                </c:pt>
                <c:pt idx="10672">
                  <c:v>340</c:v>
                </c:pt>
                <c:pt idx="10673">
                  <c:v>340</c:v>
                </c:pt>
                <c:pt idx="10674">
                  <c:v>340</c:v>
                </c:pt>
                <c:pt idx="10675">
                  <c:v>340</c:v>
                </c:pt>
                <c:pt idx="10676">
                  <c:v>340</c:v>
                </c:pt>
                <c:pt idx="10677">
                  <c:v>340</c:v>
                </c:pt>
                <c:pt idx="10678">
                  <c:v>340</c:v>
                </c:pt>
                <c:pt idx="10679">
                  <c:v>340</c:v>
                </c:pt>
                <c:pt idx="10680">
                  <c:v>340</c:v>
                </c:pt>
                <c:pt idx="10681">
                  <c:v>340</c:v>
                </c:pt>
                <c:pt idx="10682">
                  <c:v>340</c:v>
                </c:pt>
                <c:pt idx="10683">
                  <c:v>340</c:v>
                </c:pt>
                <c:pt idx="10684">
                  <c:v>340</c:v>
                </c:pt>
                <c:pt idx="10685">
                  <c:v>340</c:v>
                </c:pt>
                <c:pt idx="10686">
                  <c:v>340</c:v>
                </c:pt>
                <c:pt idx="10687">
                  <c:v>340</c:v>
                </c:pt>
                <c:pt idx="10688">
                  <c:v>340</c:v>
                </c:pt>
                <c:pt idx="10689">
                  <c:v>340</c:v>
                </c:pt>
                <c:pt idx="10690">
                  <c:v>340</c:v>
                </c:pt>
                <c:pt idx="10691">
                  <c:v>340</c:v>
                </c:pt>
                <c:pt idx="10692">
                  <c:v>340</c:v>
                </c:pt>
                <c:pt idx="10693">
                  <c:v>340</c:v>
                </c:pt>
                <c:pt idx="10694">
                  <c:v>340</c:v>
                </c:pt>
                <c:pt idx="10695">
                  <c:v>340</c:v>
                </c:pt>
                <c:pt idx="10696">
                  <c:v>340</c:v>
                </c:pt>
                <c:pt idx="10697">
                  <c:v>340</c:v>
                </c:pt>
                <c:pt idx="10698">
                  <c:v>340</c:v>
                </c:pt>
                <c:pt idx="10699">
                  <c:v>340</c:v>
                </c:pt>
                <c:pt idx="10700">
                  <c:v>340</c:v>
                </c:pt>
                <c:pt idx="10701">
                  <c:v>340</c:v>
                </c:pt>
                <c:pt idx="10702">
                  <c:v>340</c:v>
                </c:pt>
                <c:pt idx="10703">
                  <c:v>340</c:v>
                </c:pt>
                <c:pt idx="10704">
                  <c:v>340</c:v>
                </c:pt>
                <c:pt idx="10705">
                  <c:v>340</c:v>
                </c:pt>
                <c:pt idx="10706">
                  <c:v>340</c:v>
                </c:pt>
                <c:pt idx="10707">
                  <c:v>340</c:v>
                </c:pt>
                <c:pt idx="10708">
                  <c:v>340</c:v>
                </c:pt>
                <c:pt idx="10709">
                  <c:v>340</c:v>
                </c:pt>
                <c:pt idx="10710">
                  <c:v>340</c:v>
                </c:pt>
                <c:pt idx="10711">
                  <c:v>340</c:v>
                </c:pt>
                <c:pt idx="10712">
                  <c:v>340</c:v>
                </c:pt>
                <c:pt idx="10713">
                  <c:v>340</c:v>
                </c:pt>
                <c:pt idx="10714">
                  <c:v>340</c:v>
                </c:pt>
                <c:pt idx="10715">
                  <c:v>340</c:v>
                </c:pt>
                <c:pt idx="10716">
                  <c:v>340</c:v>
                </c:pt>
                <c:pt idx="10717">
                  <c:v>340</c:v>
                </c:pt>
                <c:pt idx="10718">
                  <c:v>340</c:v>
                </c:pt>
                <c:pt idx="10719">
                  <c:v>340</c:v>
                </c:pt>
                <c:pt idx="10720">
                  <c:v>340</c:v>
                </c:pt>
                <c:pt idx="10721">
                  <c:v>340</c:v>
                </c:pt>
                <c:pt idx="10722">
                  <c:v>340</c:v>
                </c:pt>
                <c:pt idx="10723">
                  <c:v>340</c:v>
                </c:pt>
                <c:pt idx="10724">
                  <c:v>340</c:v>
                </c:pt>
                <c:pt idx="10725">
                  <c:v>340</c:v>
                </c:pt>
                <c:pt idx="10726">
                  <c:v>340</c:v>
                </c:pt>
                <c:pt idx="10727">
                  <c:v>340</c:v>
                </c:pt>
                <c:pt idx="10728">
                  <c:v>340</c:v>
                </c:pt>
                <c:pt idx="10729">
                  <c:v>340</c:v>
                </c:pt>
                <c:pt idx="10730">
                  <c:v>340</c:v>
                </c:pt>
                <c:pt idx="10731">
                  <c:v>340</c:v>
                </c:pt>
                <c:pt idx="10732">
                  <c:v>340</c:v>
                </c:pt>
                <c:pt idx="10733">
                  <c:v>340</c:v>
                </c:pt>
                <c:pt idx="10734">
                  <c:v>340</c:v>
                </c:pt>
                <c:pt idx="10735">
                  <c:v>340</c:v>
                </c:pt>
                <c:pt idx="10736">
                  <c:v>340</c:v>
                </c:pt>
                <c:pt idx="10737">
                  <c:v>340</c:v>
                </c:pt>
                <c:pt idx="10738">
                  <c:v>340</c:v>
                </c:pt>
                <c:pt idx="10739">
                  <c:v>340</c:v>
                </c:pt>
                <c:pt idx="10740">
                  <c:v>340</c:v>
                </c:pt>
                <c:pt idx="10741">
                  <c:v>340</c:v>
                </c:pt>
                <c:pt idx="10742">
                  <c:v>340</c:v>
                </c:pt>
                <c:pt idx="10743">
                  <c:v>340</c:v>
                </c:pt>
                <c:pt idx="10744">
                  <c:v>340</c:v>
                </c:pt>
                <c:pt idx="10745">
                  <c:v>340</c:v>
                </c:pt>
                <c:pt idx="10746">
                  <c:v>340</c:v>
                </c:pt>
                <c:pt idx="10747">
                  <c:v>340</c:v>
                </c:pt>
                <c:pt idx="10748">
                  <c:v>340</c:v>
                </c:pt>
                <c:pt idx="10749">
                  <c:v>340</c:v>
                </c:pt>
                <c:pt idx="10750">
                  <c:v>340</c:v>
                </c:pt>
                <c:pt idx="10751">
                  <c:v>340</c:v>
                </c:pt>
                <c:pt idx="10752">
                  <c:v>340</c:v>
                </c:pt>
                <c:pt idx="10753">
                  <c:v>340</c:v>
                </c:pt>
                <c:pt idx="10754">
                  <c:v>340</c:v>
                </c:pt>
                <c:pt idx="10755">
                  <c:v>340</c:v>
                </c:pt>
                <c:pt idx="10756">
                  <c:v>340</c:v>
                </c:pt>
                <c:pt idx="10757">
                  <c:v>340</c:v>
                </c:pt>
                <c:pt idx="10758">
                  <c:v>340</c:v>
                </c:pt>
                <c:pt idx="10759">
                  <c:v>340</c:v>
                </c:pt>
                <c:pt idx="10760">
                  <c:v>340</c:v>
                </c:pt>
                <c:pt idx="10761">
                  <c:v>340</c:v>
                </c:pt>
                <c:pt idx="10762">
                  <c:v>340</c:v>
                </c:pt>
                <c:pt idx="10763">
                  <c:v>340</c:v>
                </c:pt>
                <c:pt idx="10764">
                  <c:v>340</c:v>
                </c:pt>
                <c:pt idx="10765">
                  <c:v>340</c:v>
                </c:pt>
                <c:pt idx="10766">
                  <c:v>340</c:v>
                </c:pt>
                <c:pt idx="10767">
                  <c:v>340</c:v>
                </c:pt>
                <c:pt idx="10768">
                  <c:v>340</c:v>
                </c:pt>
                <c:pt idx="10769">
                  <c:v>340</c:v>
                </c:pt>
                <c:pt idx="10770">
                  <c:v>340</c:v>
                </c:pt>
                <c:pt idx="10771">
                  <c:v>340</c:v>
                </c:pt>
                <c:pt idx="10772">
                  <c:v>340</c:v>
                </c:pt>
                <c:pt idx="10773">
                  <c:v>340</c:v>
                </c:pt>
                <c:pt idx="10774">
                  <c:v>340</c:v>
                </c:pt>
                <c:pt idx="10775">
                  <c:v>340</c:v>
                </c:pt>
                <c:pt idx="10776">
                  <c:v>340</c:v>
                </c:pt>
                <c:pt idx="10777">
                  <c:v>340</c:v>
                </c:pt>
                <c:pt idx="10778">
                  <c:v>340</c:v>
                </c:pt>
                <c:pt idx="10779">
                  <c:v>340</c:v>
                </c:pt>
                <c:pt idx="10780">
                  <c:v>340</c:v>
                </c:pt>
                <c:pt idx="10781">
                  <c:v>340</c:v>
                </c:pt>
                <c:pt idx="10782">
                  <c:v>340</c:v>
                </c:pt>
                <c:pt idx="10783">
                  <c:v>340</c:v>
                </c:pt>
                <c:pt idx="10784">
                  <c:v>340</c:v>
                </c:pt>
                <c:pt idx="10785">
                  <c:v>340</c:v>
                </c:pt>
                <c:pt idx="10786">
                  <c:v>340</c:v>
                </c:pt>
                <c:pt idx="10787">
                  <c:v>340</c:v>
                </c:pt>
                <c:pt idx="10788">
                  <c:v>340</c:v>
                </c:pt>
                <c:pt idx="10789">
                  <c:v>340</c:v>
                </c:pt>
                <c:pt idx="10790">
                  <c:v>340</c:v>
                </c:pt>
                <c:pt idx="10791">
                  <c:v>340</c:v>
                </c:pt>
                <c:pt idx="10792">
                  <c:v>340</c:v>
                </c:pt>
                <c:pt idx="10793">
                  <c:v>340</c:v>
                </c:pt>
                <c:pt idx="10794">
                  <c:v>340</c:v>
                </c:pt>
                <c:pt idx="10795">
                  <c:v>340</c:v>
                </c:pt>
                <c:pt idx="10796">
                  <c:v>340</c:v>
                </c:pt>
                <c:pt idx="10797">
                  <c:v>340</c:v>
                </c:pt>
                <c:pt idx="10798">
                  <c:v>340</c:v>
                </c:pt>
                <c:pt idx="10799">
                  <c:v>340</c:v>
                </c:pt>
                <c:pt idx="10800">
                  <c:v>340</c:v>
                </c:pt>
                <c:pt idx="10801">
                  <c:v>340</c:v>
                </c:pt>
                <c:pt idx="10802">
                  <c:v>340</c:v>
                </c:pt>
                <c:pt idx="10803">
                  <c:v>340</c:v>
                </c:pt>
                <c:pt idx="10804">
                  <c:v>340</c:v>
                </c:pt>
                <c:pt idx="10805">
                  <c:v>340</c:v>
                </c:pt>
                <c:pt idx="10806">
                  <c:v>340</c:v>
                </c:pt>
                <c:pt idx="10807">
                  <c:v>340</c:v>
                </c:pt>
                <c:pt idx="10808">
                  <c:v>340</c:v>
                </c:pt>
                <c:pt idx="10809">
                  <c:v>340</c:v>
                </c:pt>
                <c:pt idx="10810">
                  <c:v>340</c:v>
                </c:pt>
                <c:pt idx="10811">
                  <c:v>340</c:v>
                </c:pt>
                <c:pt idx="10812">
                  <c:v>340</c:v>
                </c:pt>
                <c:pt idx="10813">
                  <c:v>340</c:v>
                </c:pt>
                <c:pt idx="10814">
                  <c:v>340</c:v>
                </c:pt>
                <c:pt idx="10815">
                  <c:v>340</c:v>
                </c:pt>
                <c:pt idx="10816">
                  <c:v>340</c:v>
                </c:pt>
                <c:pt idx="10817">
                  <c:v>340</c:v>
                </c:pt>
                <c:pt idx="10818">
                  <c:v>340</c:v>
                </c:pt>
                <c:pt idx="10819">
                  <c:v>340</c:v>
                </c:pt>
                <c:pt idx="10820">
                  <c:v>340</c:v>
                </c:pt>
                <c:pt idx="10821">
                  <c:v>340</c:v>
                </c:pt>
                <c:pt idx="10822">
                  <c:v>340</c:v>
                </c:pt>
                <c:pt idx="10823">
                  <c:v>340</c:v>
                </c:pt>
                <c:pt idx="10824">
                  <c:v>340</c:v>
                </c:pt>
                <c:pt idx="10825">
                  <c:v>340</c:v>
                </c:pt>
                <c:pt idx="10826">
                  <c:v>340</c:v>
                </c:pt>
                <c:pt idx="10827">
                  <c:v>340</c:v>
                </c:pt>
                <c:pt idx="10828">
                  <c:v>340</c:v>
                </c:pt>
                <c:pt idx="10829">
                  <c:v>340</c:v>
                </c:pt>
                <c:pt idx="10830">
                  <c:v>340</c:v>
                </c:pt>
                <c:pt idx="10831">
                  <c:v>340</c:v>
                </c:pt>
                <c:pt idx="10832">
                  <c:v>340</c:v>
                </c:pt>
                <c:pt idx="10833">
                  <c:v>340</c:v>
                </c:pt>
                <c:pt idx="10834">
                  <c:v>340</c:v>
                </c:pt>
                <c:pt idx="10835">
                  <c:v>340</c:v>
                </c:pt>
                <c:pt idx="10836">
                  <c:v>340</c:v>
                </c:pt>
                <c:pt idx="10837">
                  <c:v>340</c:v>
                </c:pt>
                <c:pt idx="10838">
                  <c:v>340</c:v>
                </c:pt>
                <c:pt idx="10839">
                  <c:v>340</c:v>
                </c:pt>
                <c:pt idx="10840">
                  <c:v>340</c:v>
                </c:pt>
                <c:pt idx="10841">
                  <c:v>340</c:v>
                </c:pt>
                <c:pt idx="10842">
                  <c:v>340</c:v>
                </c:pt>
                <c:pt idx="10843">
                  <c:v>340</c:v>
                </c:pt>
                <c:pt idx="10844">
                  <c:v>340</c:v>
                </c:pt>
                <c:pt idx="10845">
                  <c:v>340</c:v>
                </c:pt>
                <c:pt idx="10846">
                  <c:v>340</c:v>
                </c:pt>
                <c:pt idx="10847">
                  <c:v>340</c:v>
                </c:pt>
                <c:pt idx="10848">
                  <c:v>340</c:v>
                </c:pt>
                <c:pt idx="10849">
                  <c:v>340</c:v>
                </c:pt>
                <c:pt idx="10850">
                  <c:v>340</c:v>
                </c:pt>
                <c:pt idx="10851">
                  <c:v>340</c:v>
                </c:pt>
                <c:pt idx="10852">
                  <c:v>340</c:v>
                </c:pt>
                <c:pt idx="10853">
                  <c:v>340</c:v>
                </c:pt>
                <c:pt idx="10854">
                  <c:v>340</c:v>
                </c:pt>
                <c:pt idx="10855">
                  <c:v>340</c:v>
                </c:pt>
                <c:pt idx="10856">
                  <c:v>340</c:v>
                </c:pt>
                <c:pt idx="10857">
                  <c:v>340</c:v>
                </c:pt>
                <c:pt idx="10858">
                  <c:v>340</c:v>
                </c:pt>
                <c:pt idx="10859">
                  <c:v>340</c:v>
                </c:pt>
                <c:pt idx="10860">
                  <c:v>340</c:v>
                </c:pt>
                <c:pt idx="10861">
                  <c:v>340</c:v>
                </c:pt>
                <c:pt idx="10862">
                  <c:v>340</c:v>
                </c:pt>
                <c:pt idx="10863">
                  <c:v>340</c:v>
                </c:pt>
                <c:pt idx="10864">
                  <c:v>340</c:v>
                </c:pt>
                <c:pt idx="10865">
                  <c:v>340</c:v>
                </c:pt>
                <c:pt idx="10866">
                  <c:v>340</c:v>
                </c:pt>
                <c:pt idx="10867">
                  <c:v>340</c:v>
                </c:pt>
                <c:pt idx="10868">
                  <c:v>340</c:v>
                </c:pt>
                <c:pt idx="10869">
                  <c:v>340</c:v>
                </c:pt>
                <c:pt idx="10870">
                  <c:v>340</c:v>
                </c:pt>
                <c:pt idx="10871">
                  <c:v>340</c:v>
                </c:pt>
                <c:pt idx="10872">
                  <c:v>340</c:v>
                </c:pt>
                <c:pt idx="10873">
                  <c:v>340</c:v>
                </c:pt>
                <c:pt idx="10874">
                  <c:v>340</c:v>
                </c:pt>
                <c:pt idx="10875">
                  <c:v>340</c:v>
                </c:pt>
                <c:pt idx="10876">
                  <c:v>340</c:v>
                </c:pt>
                <c:pt idx="10877">
                  <c:v>340</c:v>
                </c:pt>
                <c:pt idx="10878">
                  <c:v>340</c:v>
                </c:pt>
                <c:pt idx="10879">
                  <c:v>340</c:v>
                </c:pt>
                <c:pt idx="10880">
                  <c:v>340</c:v>
                </c:pt>
                <c:pt idx="10881">
                  <c:v>340</c:v>
                </c:pt>
                <c:pt idx="10882">
                  <c:v>340</c:v>
                </c:pt>
                <c:pt idx="10883">
                  <c:v>340</c:v>
                </c:pt>
                <c:pt idx="10884">
                  <c:v>340</c:v>
                </c:pt>
                <c:pt idx="10885">
                  <c:v>340</c:v>
                </c:pt>
                <c:pt idx="10886">
                  <c:v>340</c:v>
                </c:pt>
                <c:pt idx="10887">
                  <c:v>340</c:v>
                </c:pt>
                <c:pt idx="10888">
                  <c:v>340</c:v>
                </c:pt>
                <c:pt idx="10889">
                  <c:v>340</c:v>
                </c:pt>
                <c:pt idx="10890">
                  <c:v>340</c:v>
                </c:pt>
                <c:pt idx="10891">
                  <c:v>340</c:v>
                </c:pt>
                <c:pt idx="10892">
                  <c:v>340</c:v>
                </c:pt>
                <c:pt idx="10893">
                  <c:v>340</c:v>
                </c:pt>
                <c:pt idx="10894">
                  <c:v>340</c:v>
                </c:pt>
                <c:pt idx="10895">
                  <c:v>340</c:v>
                </c:pt>
                <c:pt idx="10896">
                  <c:v>340</c:v>
                </c:pt>
                <c:pt idx="10897">
                  <c:v>340</c:v>
                </c:pt>
                <c:pt idx="10898">
                  <c:v>340</c:v>
                </c:pt>
                <c:pt idx="10899">
                  <c:v>340</c:v>
                </c:pt>
                <c:pt idx="10900">
                  <c:v>340</c:v>
                </c:pt>
                <c:pt idx="10901">
                  <c:v>340</c:v>
                </c:pt>
                <c:pt idx="10902">
                  <c:v>340</c:v>
                </c:pt>
                <c:pt idx="10903">
                  <c:v>340</c:v>
                </c:pt>
                <c:pt idx="10904">
                  <c:v>340</c:v>
                </c:pt>
                <c:pt idx="10905">
                  <c:v>340</c:v>
                </c:pt>
                <c:pt idx="10906">
                  <c:v>340</c:v>
                </c:pt>
                <c:pt idx="10907">
                  <c:v>340</c:v>
                </c:pt>
                <c:pt idx="10908">
                  <c:v>340</c:v>
                </c:pt>
                <c:pt idx="10909">
                  <c:v>340</c:v>
                </c:pt>
                <c:pt idx="10910">
                  <c:v>340</c:v>
                </c:pt>
                <c:pt idx="10911">
                  <c:v>340</c:v>
                </c:pt>
                <c:pt idx="10912">
                  <c:v>340</c:v>
                </c:pt>
                <c:pt idx="10913">
                  <c:v>340</c:v>
                </c:pt>
                <c:pt idx="10914">
                  <c:v>340</c:v>
                </c:pt>
                <c:pt idx="10915">
                  <c:v>340</c:v>
                </c:pt>
                <c:pt idx="10916">
                  <c:v>340</c:v>
                </c:pt>
                <c:pt idx="10917">
                  <c:v>340</c:v>
                </c:pt>
                <c:pt idx="10918">
                  <c:v>340</c:v>
                </c:pt>
                <c:pt idx="10919">
                  <c:v>340</c:v>
                </c:pt>
                <c:pt idx="10920">
                  <c:v>340</c:v>
                </c:pt>
                <c:pt idx="10921">
                  <c:v>340</c:v>
                </c:pt>
                <c:pt idx="10922">
                  <c:v>340</c:v>
                </c:pt>
                <c:pt idx="10923">
                  <c:v>340</c:v>
                </c:pt>
                <c:pt idx="10924">
                  <c:v>340</c:v>
                </c:pt>
                <c:pt idx="10925">
                  <c:v>340</c:v>
                </c:pt>
                <c:pt idx="10926">
                  <c:v>340</c:v>
                </c:pt>
                <c:pt idx="10927">
                  <c:v>340</c:v>
                </c:pt>
                <c:pt idx="10928">
                  <c:v>340</c:v>
                </c:pt>
                <c:pt idx="10929">
                  <c:v>340</c:v>
                </c:pt>
                <c:pt idx="10930">
                  <c:v>340</c:v>
                </c:pt>
                <c:pt idx="10931">
                  <c:v>340</c:v>
                </c:pt>
                <c:pt idx="10932">
                  <c:v>340</c:v>
                </c:pt>
                <c:pt idx="10933">
                  <c:v>340</c:v>
                </c:pt>
                <c:pt idx="10934">
                  <c:v>340</c:v>
                </c:pt>
                <c:pt idx="10935">
                  <c:v>340</c:v>
                </c:pt>
                <c:pt idx="10936">
                  <c:v>340</c:v>
                </c:pt>
                <c:pt idx="10937">
                  <c:v>340</c:v>
                </c:pt>
                <c:pt idx="10938">
                  <c:v>340</c:v>
                </c:pt>
                <c:pt idx="10939">
                  <c:v>340</c:v>
                </c:pt>
                <c:pt idx="10940">
                  <c:v>340</c:v>
                </c:pt>
                <c:pt idx="10941">
                  <c:v>340</c:v>
                </c:pt>
                <c:pt idx="10942">
                  <c:v>340</c:v>
                </c:pt>
                <c:pt idx="10943">
                  <c:v>340</c:v>
                </c:pt>
                <c:pt idx="10944">
                  <c:v>340</c:v>
                </c:pt>
                <c:pt idx="10945">
                  <c:v>340</c:v>
                </c:pt>
                <c:pt idx="10946">
                  <c:v>340</c:v>
                </c:pt>
                <c:pt idx="10947">
                  <c:v>340</c:v>
                </c:pt>
                <c:pt idx="10948">
                  <c:v>340</c:v>
                </c:pt>
                <c:pt idx="10949">
                  <c:v>340</c:v>
                </c:pt>
                <c:pt idx="10950">
                  <c:v>340</c:v>
                </c:pt>
                <c:pt idx="10951">
                  <c:v>340</c:v>
                </c:pt>
                <c:pt idx="10952">
                  <c:v>340</c:v>
                </c:pt>
                <c:pt idx="10953">
                  <c:v>340</c:v>
                </c:pt>
                <c:pt idx="10954">
                  <c:v>340</c:v>
                </c:pt>
                <c:pt idx="10955">
                  <c:v>340</c:v>
                </c:pt>
                <c:pt idx="10956">
                  <c:v>340</c:v>
                </c:pt>
                <c:pt idx="10957">
                  <c:v>340</c:v>
                </c:pt>
                <c:pt idx="10958">
                  <c:v>340</c:v>
                </c:pt>
                <c:pt idx="10959">
                  <c:v>340</c:v>
                </c:pt>
                <c:pt idx="10960">
                  <c:v>340</c:v>
                </c:pt>
                <c:pt idx="10961">
                  <c:v>340</c:v>
                </c:pt>
                <c:pt idx="10962">
                  <c:v>340</c:v>
                </c:pt>
                <c:pt idx="10963">
                  <c:v>340</c:v>
                </c:pt>
                <c:pt idx="10964">
                  <c:v>340</c:v>
                </c:pt>
                <c:pt idx="10965">
                  <c:v>340</c:v>
                </c:pt>
                <c:pt idx="10966">
                  <c:v>340</c:v>
                </c:pt>
                <c:pt idx="10967">
                  <c:v>340</c:v>
                </c:pt>
                <c:pt idx="10968">
                  <c:v>340</c:v>
                </c:pt>
                <c:pt idx="10969">
                  <c:v>340</c:v>
                </c:pt>
                <c:pt idx="10970">
                  <c:v>340</c:v>
                </c:pt>
                <c:pt idx="10971">
                  <c:v>340</c:v>
                </c:pt>
                <c:pt idx="10972">
                  <c:v>340</c:v>
                </c:pt>
                <c:pt idx="10973">
                  <c:v>340</c:v>
                </c:pt>
                <c:pt idx="10974">
                  <c:v>340</c:v>
                </c:pt>
                <c:pt idx="10975">
                  <c:v>340</c:v>
                </c:pt>
                <c:pt idx="10976">
                  <c:v>340</c:v>
                </c:pt>
                <c:pt idx="10977">
                  <c:v>340</c:v>
                </c:pt>
                <c:pt idx="10978">
                  <c:v>340</c:v>
                </c:pt>
                <c:pt idx="10979">
                  <c:v>340</c:v>
                </c:pt>
                <c:pt idx="10980">
                  <c:v>340</c:v>
                </c:pt>
                <c:pt idx="10981">
                  <c:v>340</c:v>
                </c:pt>
                <c:pt idx="10982">
                  <c:v>340</c:v>
                </c:pt>
                <c:pt idx="10983">
                  <c:v>340</c:v>
                </c:pt>
                <c:pt idx="10984">
                  <c:v>340</c:v>
                </c:pt>
                <c:pt idx="10985">
                  <c:v>340</c:v>
                </c:pt>
                <c:pt idx="10986">
                  <c:v>340</c:v>
                </c:pt>
                <c:pt idx="10987">
                  <c:v>340</c:v>
                </c:pt>
                <c:pt idx="10988">
                  <c:v>340</c:v>
                </c:pt>
                <c:pt idx="10989">
                  <c:v>340</c:v>
                </c:pt>
                <c:pt idx="10990">
                  <c:v>340</c:v>
                </c:pt>
                <c:pt idx="10991">
                  <c:v>340</c:v>
                </c:pt>
                <c:pt idx="10992">
                  <c:v>340</c:v>
                </c:pt>
                <c:pt idx="10993">
                  <c:v>340</c:v>
                </c:pt>
                <c:pt idx="10994">
                  <c:v>340</c:v>
                </c:pt>
                <c:pt idx="10995">
                  <c:v>340</c:v>
                </c:pt>
                <c:pt idx="10996">
                  <c:v>340</c:v>
                </c:pt>
                <c:pt idx="10997">
                  <c:v>340</c:v>
                </c:pt>
                <c:pt idx="10998">
                  <c:v>340</c:v>
                </c:pt>
                <c:pt idx="10999">
                  <c:v>340</c:v>
                </c:pt>
                <c:pt idx="11000">
                  <c:v>340</c:v>
                </c:pt>
                <c:pt idx="11001">
                  <c:v>340</c:v>
                </c:pt>
                <c:pt idx="11002">
                  <c:v>340</c:v>
                </c:pt>
                <c:pt idx="11003">
                  <c:v>340</c:v>
                </c:pt>
                <c:pt idx="11004">
                  <c:v>340</c:v>
                </c:pt>
                <c:pt idx="11005">
                  <c:v>340</c:v>
                </c:pt>
                <c:pt idx="11006">
                  <c:v>340</c:v>
                </c:pt>
                <c:pt idx="11007">
                  <c:v>340</c:v>
                </c:pt>
                <c:pt idx="11008">
                  <c:v>340</c:v>
                </c:pt>
                <c:pt idx="11009">
                  <c:v>340</c:v>
                </c:pt>
                <c:pt idx="11010">
                  <c:v>340</c:v>
                </c:pt>
                <c:pt idx="11011">
                  <c:v>340</c:v>
                </c:pt>
                <c:pt idx="11012">
                  <c:v>340</c:v>
                </c:pt>
                <c:pt idx="11013">
                  <c:v>340</c:v>
                </c:pt>
                <c:pt idx="11014">
                  <c:v>340</c:v>
                </c:pt>
                <c:pt idx="11015">
                  <c:v>340</c:v>
                </c:pt>
                <c:pt idx="11016">
                  <c:v>340</c:v>
                </c:pt>
                <c:pt idx="11017">
                  <c:v>340</c:v>
                </c:pt>
                <c:pt idx="11018">
                  <c:v>340</c:v>
                </c:pt>
                <c:pt idx="11019">
                  <c:v>340</c:v>
                </c:pt>
                <c:pt idx="11020">
                  <c:v>340</c:v>
                </c:pt>
                <c:pt idx="11021">
                  <c:v>340</c:v>
                </c:pt>
                <c:pt idx="11022">
                  <c:v>340</c:v>
                </c:pt>
                <c:pt idx="11023">
                  <c:v>340</c:v>
                </c:pt>
                <c:pt idx="11024">
                  <c:v>340</c:v>
                </c:pt>
                <c:pt idx="11025">
                  <c:v>340</c:v>
                </c:pt>
                <c:pt idx="11026">
                  <c:v>340</c:v>
                </c:pt>
                <c:pt idx="11027">
                  <c:v>340</c:v>
                </c:pt>
                <c:pt idx="11028">
                  <c:v>340</c:v>
                </c:pt>
                <c:pt idx="11029">
                  <c:v>340</c:v>
                </c:pt>
                <c:pt idx="11030">
                  <c:v>340</c:v>
                </c:pt>
                <c:pt idx="11031">
                  <c:v>340</c:v>
                </c:pt>
                <c:pt idx="11032">
                  <c:v>340</c:v>
                </c:pt>
                <c:pt idx="11033">
                  <c:v>340</c:v>
                </c:pt>
                <c:pt idx="11034">
                  <c:v>340</c:v>
                </c:pt>
                <c:pt idx="11035">
                  <c:v>340</c:v>
                </c:pt>
                <c:pt idx="11036">
                  <c:v>340</c:v>
                </c:pt>
                <c:pt idx="11037">
                  <c:v>340</c:v>
                </c:pt>
                <c:pt idx="11038">
                  <c:v>340</c:v>
                </c:pt>
                <c:pt idx="11039">
                  <c:v>340</c:v>
                </c:pt>
                <c:pt idx="11040">
                  <c:v>340</c:v>
                </c:pt>
                <c:pt idx="11041">
                  <c:v>340</c:v>
                </c:pt>
                <c:pt idx="11042">
                  <c:v>340</c:v>
                </c:pt>
                <c:pt idx="11043">
                  <c:v>340</c:v>
                </c:pt>
                <c:pt idx="11044">
                  <c:v>340</c:v>
                </c:pt>
                <c:pt idx="11045">
                  <c:v>340</c:v>
                </c:pt>
                <c:pt idx="11046">
                  <c:v>340</c:v>
                </c:pt>
                <c:pt idx="11047">
                  <c:v>340</c:v>
                </c:pt>
                <c:pt idx="11048">
                  <c:v>340</c:v>
                </c:pt>
                <c:pt idx="11049">
                  <c:v>340</c:v>
                </c:pt>
                <c:pt idx="11050">
                  <c:v>340</c:v>
                </c:pt>
                <c:pt idx="11051">
                  <c:v>340</c:v>
                </c:pt>
                <c:pt idx="11052">
                  <c:v>340</c:v>
                </c:pt>
                <c:pt idx="11053">
                  <c:v>340</c:v>
                </c:pt>
                <c:pt idx="11054">
                  <c:v>340</c:v>
                </c:pt>
                <c:pt idx="11055">
                  <c:v>340</c:v>
                </c:pt>
                <c:pt idx="11056">
                  <c:v>340</c:v>
                </c:pt>
                <c:pt idx="11057">
                  <c:v>340</c:v>
                </c:pt>
                <c:pt idx="11058">
                  <c:v>340</c:v>
                </c:pt>
                <c:pt idx="11059">
                  <c:v>340</c:v>
                </c:pt>
                <c:pt idx="11060">
                  <c:v>340</c:v>
                </c:pt>
                <c:pt idx="11061">
                  <c:v>340</c:v>
                </c:pt>
                <c:pt idx="11062">
                  <c:v>340</c:v>
                </c:pt>
                <c:pt idx="11063">
                  <c:v>340</c:v>
                </c:pt>
                <c:pt idx="11064">
                  <c:v>340</c:v>
                </c:pt>
                <c:pt idx="11065">
                  <c:v>340</c:v>
                </c:pt>
                <c:pt idx="11066">
                  <c:v>340</c:v>
                </c:pt>
                <c:pt idx="11067">
                  <c:v>340</c:v>
                </c:pt>
                <c:pt idx="11068">
                  <c:v>340</c:v>
                </c:pt>
                <c:pt idx="11069">
                  <c:v>340</c:v>
                </c:pt>
                <c:pt idx="11070">
                  <c:v>340</c:v>
                </c:pt>
                <c:pt idx="11071">
                  <c:v>340</c:v>
                </c:pt>
                <c:pt idx="11072">
                  <c:v>340</c:v>
                </c:pt>
                <c:pt idx="11073">
                  <c:v>340</c:v>
                </c:pt>
                <c:pt idx="11074">
                  <c:v>340</c:v>
                </c:pt>
                <c:pt idx="11075">
                  <c:v>340</c:v>
                </c:pt>
                <c:pt idx="11076">
                  <c:v>340</c:v>
                </c:pt>
                <c:pt idx="11077">
                  <c:v>340</c:v>
                </c:pt>
                <c:pt idx="11078">
                  <c:v>340</c:v>
                </c:pt>
                <c:pt idx="11079">
                  <c:v>340</c:v>
                </c:pt>
                <c:pt idx="11080">
                  <c:v>340</c:v>
                </c:pt>
                <c:pt idx="11081">
                  <c:v>340</c:v>
                </c:pt>
                <c:pt idx="11082">
                  <c:v>340</c:v>
                </c:pt>
                <c:pt idx="11083">
                  <c:v>340</c:v>
                </c:pt>
                <c:pt idx="11084">
                  <c:v>340</c:v>
                </c:pt>
                <c:pt idx="11085">
                  <c:v>340</c:v>
                </c:pt>
                <c:pt idx="11086">
                  <c:v>340</c:v>
                </c:pt>
                <c:pt idx="11087">
                  <c:v>340</c:v>
                </c:pt>
                <c:pt idx="11088">
                  <c:v>340</c:v>
                </c:pt>
                <c:pt idx="11089">
                  <c:v>340</c:v>
                </c:pt>
                <c:pt idx="11090">
                  <c:v>340</c:v>
                </c:pt>
                <c:pt idx="11091">
                  <c:v>340</c:v>
                </c:pt>
                <c:pt idx="11092">
                  <c:v>340</c:v>
                </c:pt>
                <c:pt idx="11093">
                  <c:v>340</c:v>
                </c:pt>
                <c:pt idx="11094">
                  <c:v>340</c:v>
                </c:pt>
                <c:pt idx="11095">
                  <c:v>340</c:v>
                </c:pt>
                <c:pt idx="11096">
                  <c:v>340</c:v>
                </c:pt>
                <c:pt idx="11097">
                  <c:v>340</c:v>
                </c:pt>
                <c:pt idx="11098">
                  <c:v>340</c:v>
                </c:pt>
                <c:pt idx="11099">
                  <c:v>340</c:v>
                </c:pt>
                <c:pt idx="11100">
                  <c:v>340</c:v>
                </c:pt>
                <c:pt idx="11101">
                  <c:v>340</c:v>
                </c:pt>
                <c:pt idx="11102">
                  <c:v>340</c:v>
                </c:pt>
                <c:pt idx="11103">
                  <c:v>340</c:v>
                </c:pt>
                <c:pt idx="11104">
                  <c:v>340</c:v>
                </c:pt>
                <c:pt idx="11105">
                  <c:v>340</c:v>
                </c:pt>
                <c:pt idx="11106">
                  <c:v>340</c:v>
                </c:pt>
                <c:pt idx="11107">
                  <c:v>340</c:v>
                </c:pt>
                <c:pt idx="11108">
                  <c:v>340</c:v>
                </c:pt>
                <c:pt idx="11109">
                  <c:v>340</c:v>
                </c:pt>
                <c:pt idx="11110">
                  <c:v>340</c:v>
                </c:pt>
                <c:pt idx="11111">
                  <c:v>340</c:v>
                </c:pt>
                <c:pt idx="11112">
                  <c:v>340</c:v>
                </c:pt>
                <c:pt idx="11113">
                  <c:v>340</c:v>
                </c:pt>
                <c:pt idx="11114">
                  <c:v>340</c:v>
                </c:pt>
                <c:pt idx="11115">
                  <c:v>340</c:v>
                </c:pt>
                <c:pt idx="11116">
                  <c:v>340</c:v>
                </c:pt>
                <c:pt idx="11117">
                  <c:v>340</c:v>
                </c:pt>
                <c:pt idx="11118">
                  <c:v>340</c:v>
                </c:pt>
                <c:pt idx="11119">
                  <c:v>340</c:v>
                </c:pt>
                <c:pt idx="11120">
                  <c:v>340</c:v>
                </c:pt>
                <c:pt idx="11121">
                  <c:v>340</c:v>
                </c:pt>
                <c:pt idx="11122">
                  <c:v>340</c:v>
                </c:pt>
                <c:pt idx="11123">
                  <c:v>340</c:v>
                </c:pt>
                <c:pt idx="11124">
                  <c:v>340</c:v>
                </c:pt>
                <c:pt idx="11125">
                  <c:v>340</c:v>
                </c:pt>
                <c:pt idx="11126">
                  <c:v>340</c:v>
                </c:pt>
                <c:pt idx="11127">
                  <c:v>340</c:v>
                </c:pt>
                <c:pt idx="11128">
                  <c:v>340</c:v>
                </c:pt>
                <c:pt idx="11129">
                  <c:v>340</c:v>
                </c:pt>
                <c:pt idx="11130">
                  <c:v>340</c:v>
                </c:pt>
                <c:pt idx="11131">
                  <c:v>340</c:v>
                </c:pt>
                <c:pt idx="11132">
                  <c:v>340</c:v>
                </c:pt>
                <c:pt idx="11133">
                  <c:v>340</c:v>
                </c:pt>
                <c:pt idx="11134">
                  <c:v>340</c:v>
                </c:pt>
                <c:pt idx="11135">
                  <c:v>340</c:v>
                </c:pt>
                <c:pt idx="11136">
                  <c:v>340</c:v>
                </c:pt>
                <c:pt idx="11137">
                  <c:v>340</c:v>
                </c:pt>
                <c:pt idx="11138">
                  <c:v>340</c:v>
                </c:pt>
                <c:pt idx="11139">
                  <c:v>340</c:v>
                </c:pt>
                <c:pt idx="11140">
                  <c:v>340</c:v>
                </c:pt>
                <c:pt idx="11141">
                  <c:v>340</c:v>
                </c:pt>
                <c:pt idx="11142">
                  <c:v>340</c:v>
                </c:pt>
                <c:pt idx="11143">
                  <c:v>340</c:v>
                </c:pt>
                <c:pt idx="11144">
                  <c:v>340</c:v>
                </c:pt>
                <c:pt idx="11145">
                  <c:v>340</c:v>
                </c:pt>
                <c:pt idx="11146">
                  <c:v>340</c:v>
                </c:pt>
                <c:pt idx="11147">
                  <c:v>340</c:v>
                </c:pt>
                <c:pt idx="11148">
                  <c:v>340</c:v>
                </c:pt>
                <c:pt idx="11149">
                  <c:v>340</c:v>
                </c:pt>
                <c:pt idx="11150">
                  <c:v>340</c:v>
                </c:pt>
                <c:pt idx="11151">
                  <c:v>340</c:v>
                </c:pt>
                <c:pt idx="11152">
                  <c:v>340</c:v>
                </c:pt>
                <c:pt idx="11153">
                  <c:v>340</c:v>
                </c:pt>
                <c:pt idx="11154">
                  <c:v>340</c:v>
                </c:pt>
                <c:pt idx="11155">
                  <c:v>340</c:v>
                </c:pt>
                <c:pt idx="11156">
                  <c:v>340</c:v>
                </c:pt>
                <c:pt idx="11157">
                  <c:v>340</c:v>
                </c:pt>
                <c:pt idx="11158">
                  <c:v>340</c:v>
                </c:pt>
                <c:pt idx="11159">
                  <c:v>340</c:v>
                </c:pt>
                <c:pt idx="11160">
                  <c:v>340</c:v>
                </c:pt>
                <c:pt idx="11161">
                  <c:v>340</c:v>
                </c:pt>
                <c:pt idx="11162">
                  <c:v>340</c:v>
                </c:pt>
                <c:pt idx="11163">
                  <c:v>340</c:v>
                </c:pt>
                <c:pt idx="11164">
                  <c:v>340</c:v>
                </c:pt>
                <c:pt idx="11165">
                  <c:v>340</c:v>
                </c:pt>
                <c:pt idx="11166">
                  <c:v>340</c:v>
                </c:pt>
                <c:pt idx="11167">
                  <c:v>340</c:v>
                </c:pt>
                <c:pt idx="11168">
                  <c:v>340</c:v>
                </c:pt>
                <c:pt idx="11169">
                  <c:v>340</c:v>
                </c:pt>
                <c:pt idx="11170">
                  <c:v>340</c:v>
                </c:pt>
                <c:pt idx="11171">
                  <c:v>340</c:v>
                </c:pt>
                <c:pt idx="11172">
                  <c:v>340</c:v>
                </c:pt>
                <c:pt idx="11173">
                  <c:v>340</c:v>
                </c:pt>
                <c:pt idx="11174">
                  <c:v>340</c:v>
                </c:pt>
                <c:pt idx="11175">
                  <c:v>340</c:v>
                </c:pt>
                <c:pt idx="11176">
                  <c:v>340</c:v>
                </c:pt>
                <c:pt idx="11177">
                  <c:v>340</c:v>
                </c:pt>
                <c:pt idx="11178">
                  <c:v>340</c:v>
                </c:pt>
                <c:pt idx="11179">
                  <c:v>340</c:v>
                </c:pt>
                <c:pt idx="11180">
                  <c:v>340</c:v>
                </c:pt>
                <c:pt idx="11181">
                  <c:v>340</c:v>
                </c:pt>
                <c:pt idx="11182">
                  <c:v>340</c:v>
                </c:pt>
                <c:pt idx="11183">
                  <c:v>340</c:v>
                </c:pt>
                <c:pt idx="11184">
                  <c:v>340</c:v>
                </c:pt>
                <c:pt idx="11185">
                  <c:v>340</c:v>
                </c:pt>
                <c:pt idx="11186">
                  <c:v>340</c:v>
                </c:pt>
                <c:pt idx="11187">
                  <c:v>340</c:v>
                </c:pt>
                <c:pt idx="11188">
                  <c:v>340</c:v>
                </c:pt>
                <c:pt idx="11189">
                  <c:v>340</c:v>
                </c:pt>
                <c:pt idx="11190">
                  <c:v>340</c:v>
                </c:pt>
                <c:pt idx="11191">
                  <c:v>340</c:v>
                </c:pt>
                <c:pt idx="11192">
                  <c:v>340</c:v>
                </c:pt>
                <c:pt idx="11193">
                  <c:v>340</c:v>
                </c:pt>
                <c:pt idx="11194">
                  <c:v>340</c:v>
                </c:pt>
                <c:pt idx="11195">
                  <c:v>340</c:v>
                </c:pt>
                <c:pt idx="11196">
                  <c:v>340</c:v>
                </c:pt>
                <c:pt idx="11197">
                  <c:v>340</c:v>
                </c:pt>
                <c:pt idx="11198">
                  <c:v>340</c:v>
                </c:pt>
                <c:pt idx="11199">
                  <c:v>340</c:v>
                </c:pt>
                <c:pt idx="11200">
                  <c:v>340</c:v>
                </c:pt>
                <c:pt idx="11201">
                  <c:v>340</c:v>
                </c:pt>
                <c:pt idx="11202">
                  <c:v>340</c:v>
                </c:pt>
                <c:pt idx="11203">
                  <c:v>340</c:v>
                </c:pt>
                <c:pt idx="11204">
                  <c:v>340</c:v>
                </c:pt>
                <c:pt idx="11205">
                  <c:v>340</c:v>
                </c:pt>
                <c:pt idx="11206">
                  <c:v>340</c:v>
                </c:pt>
                <c:pt idx="11207">
                  <c:v>340</c:v>
                </c:pt>
                <c:pt idx="11208">
                  <c:v>340</c:v>
                </c:pt>
                <c:pt idx="11209">
                  <c:v>340</c:v>
                </c:pt>
                <c:pt idx="11210">
                  <c:v>340</c:v>
                </c:pt>
                <c:pt idx="11211">
                  <c:v>340</c:v>
                </c:pt>
                <c:pt idx="11212">
                  <c:v>340</c:v>
                </c:pt>
                <c:pt idx="11213">
                  <c:v>340</c:v>
                </c:pt>
                <c:pt idx="11214">
                  <c:v>340</c:v>
                </c:pt>
                <c:pt idx="11215">
                  <c:v>340</c:v>
                </c:pt>
                <c:pt idx="11216">
                  <c:v>340</c:v>
                </c:pt>
                <c:pt idx="11217">
                  <c:v>340</c:v>
                </c:pt>
                <c:pt idx="11218">
                  <c:v>340</c:v>
                </c:pt>
                <c:pt idx="11219">
                  <c:v>340</c:v>
                </c:pt>
                <c:pt idx="11220">
                  <c:v>340</c:v>
                </c:pt>
                <c:pt idx="11221">
                  <c:v>340</c:v>
                </c:pt>
                <c:pt idx="11222">
                  <c:v>340</c:v>
                </c:pt>
                <c:pt idx="11223">
                  <c:v>340</c:v>
                </c:pt>
                <c:pt idx="11224">
                  <c:v>340</c:v>
                </c:pt>
                <c:pt idx="11225">
                  <c:v>340</c:v>
                </c:pt>
                <c:pt idx="11226">
                  <c:v>340</c:v>
                </c:pt>
                <c:pt idx="11227">
                  <c:v>340</c:v>
                </c:pt>
                <c:pt idx="11228">
                  <c:v>340</c:v>
                </c:pt>
                <c:pt idx="11229">
                  <c:v>340</c:v>
                </c:pt>
                <c:pt idx="11230">
                  <c:v>340</c:v>
                </c:pt>
                <c:pt idx="11231">
                  <c:v>340</c:v>
                </c:pt>
                <c:pt idx="11232">
                  <c:v>340</c:v>
                </c:pt>
                <c:pt idx="11233">
                  <c:v>340</c:v>
                </c:pt>
                <c:pt idx="11234">
                  <c:v>340</c:v>
                </c:pt>
                <c:pt idx="11235">
                  <c:v>340</c:v>
                </c:pt>
                <c:pt idx="11236">
                  <c:v>340</c:v>
                </c:pt>
                <c:pt idx="11237">
                  <c:v>340</c:v>
                </c:pt>
                <c:pt idx="11238">
                  <c:v>340</c:v>
                </c:pt>
                <c:pt idx="11239">
                  <c:v>340</c:v>
                </c:pt>
                <c:pt idx="11240">
                  <c:v>340</c:v>
                </c:pt>
                <c:pt idx="11241">
                  <c:v>340</c:v>
                </c:pt>
                <c:pt idx="11242">
                  <c:v>340</c:v>
                </c:pt>
                <c:pt idx="11243">
                  <c:v>340</c:v>
                </c:pt>
                <c:pt idx="11244">
                  <c:v>340</c:v>
                </c:pt>
                <c:pt idx="11245">
                  <c:v>340</c:v>
                </c:pt>
                <c:pt idx="11246">
                  <c:v>340</c:v>
                </c:pt>
                <c:pt idx="11247">
                  <c:v>340</c:v>
                </c:pt>
                <c:pt idx="11248">
                  <c:v>340</c:v>
                </c:pt>
                <c:pt idx="11249">
                  <c:v>340</c:v>
                </c:pt>
                <c:pt idx="11250">
                  <c:v>340</c:v>
                </c:pt>
                <c:pt idx="11251">
                  <c:v>340</c:v>
                </c:pt>
                <c:pt idx="11252">
                  <c:v>340</c:v>
                </c:pt>
                <c:pt idx="11253">
                  <c:v>340</c:v>
                </c:pt>
                <c:pt idx="11254">
                  <c:v>340</c:v>
                </c:pt>
                <c:pt idx="11255">
                  <c:v>340</c:v>
                </c:pt>
                <c:pt idx="11256">
                  <c:v>340</c:v>
                </c:pt>
                <c:pt idx="11257">
                  <c:v>340</c:v>
                </c:pt>
                <c:pt idx="11258">
                  <c:v>340</c:v>
                </c:pt>
                <c:pt idx="11259">
                  <c:v>340</c:v>
                </c:pt>
                <c:pt idx="11260">
                  <c:v>340</c:v>
                </c:pt>
                <c:pt idx="11261">
                  <c:v>340</c:v>
                </c:pt>
                <c:pt idx="11262">
                  <c:v>340</c:v>
                </c:pt>
                <c:pt idx="11263">
                  <c:v>340</c:v>
                </c:pt>
                <c:pt idx="11264">
                  <c:v>340</c:v>
                </c:pt>
                <c:pt idx="11265">
                  <c:v>340</c:v>
                </c:pt>
                <c:pt idx="11266">
                  <c:v>340</c:v>
                </c:pt>
                <c:pt idx="11267">
                  <c:v>340</c:v>
                </c:pt>
                <c:pt idx="11268">
                  <c:v>340</c:v>
                </c:pt>
                <c:pt idx="11269">
                  <c:v>340</c:v>
                </c:pt>
                <c:pt idx="11270">
                  <c:v>340</c:v>
                </c:pt>
                <c:pt idx="11271">
                  <c:v>340</c:v>
                </c:pt>
                <c:pt idx="11272">
                  <c:v>340</c:v>
                </c:pt>
                <c:pt idx="11273">
                  <c:v>340</c:v>
                </c:pt>
                <c:pt idx="11274">
                  <c:v>340</c:v>
                </c:pt>
                <c:pt idx="11275">
                  <c:v>340</c:v>
                </c:pt>
                <c:pt idx="11276">
                  <c:v>340</c:v>
                </c:pt>
                <c:pt idx="11277">
                  <c:v>340</c:v>
                </c:pt>
                <c:pt idx="11278">
                  <c:v>340</c:v>
                </c:pt>
                <c:pt idx="11279">
                  <c:v>340</c:v>
                </c:pt>
                <c:pt idx="11280">
                  <c:v>340</c:v>
                </c:pt>
                <c:pt idx="11281">
                  <c:v>340</c:v>
                </c:pt>
                <c:pt idx="11282">
                  <c:v>340</c:v>
                </c:pt>
                <c:pt idx="11283">
                  <c:v>340</c:v>
                </c:pt>
                <c:pt idx="11284">
                  <c:v>340</c:v>
                </c:pt>
                <c:pt idx="11285">
                  <c:v>340</c:v>
                </c:pt>
                <c:pt idx="11286">
                  <c:v>340</c:v>
                </c:pt>
                <c:pt idx="11287">
                  <c:v>340</c:v>
                </c:pt>
                <c:pt idx="11288">
                  <c:v>340</c:v>
                </c:pt>
                <c:pt idx="11289">
                  <c:v>340</c:v>
                </c:pt>
                <c:pt idx="11290">
                  <c:v>340</c:v>
                </c:pt>
                <c:pt idx="11291">
                  <c:v>340</c:v>
                </c:pt>
                <c:pt idx="11292">
                  <c:v>340</c:v>
                </c:pt>
                <c:pt idx="11293">
                  <c:v>340</c:v>
                </c:pt>
                <c:pt idx="11294">
                  <c:v>340</c:v>
                </c:pt>
                <c:pt idx="11295">
                  <c:v>340</c:v>
                </c:pt>
                <c:pt idx="11296">
                  <c:v>340</c:v>
                </c:pt>
                <c:pt idx="11297">
                  <c:v>340</c:v>
                </c:pt>
                <c:pt idx="11298">
                  <c:v>340</c:v>
                </c:pt>
                <c:pt idx="11299">
                  <c:v>340</c:v>
                </c:pt>
                <c:pt idx="11300">
                  <c:v>340</c:v>
                </c:pt>
                <c:pt idx="11301">
                  <c:v>340</c:v>
                </c:pt>
                <c:pt idx="11302">
                  <c:v>340</c:v>
                </c:pt>
                <c:pt idx="11303">
                  <c:v>340</c:v>
                </c:pt>
                <c:pt idx="11304">
                  <c:v>340</c:v>
                </c:pt>
                <c:pt idx="11305">
                  <c:v>340</c:v>
                </c:pt>
                <c:pt idx="11306">
                  <c:v>340</c:v>
                </c:pt>
                <c:pt idx="11307">
                  <c:v>340</c:v>
                </c:pt>
                <c:pt idx="11308">
                  <c:v>340</c:v>
                </c:pt>
                <c:pt idx="11309">
                  <c:v>340</c:v>
                </c:pt>
                <c:pt idx="11310">
                  <c:v>340</c:v>
                </c:pt>
                <c:pt idx="11311">
                  <c:v>340</c:v>
                </c:pt>
                <c:pt idx="11312">
                  <c:v>340</c:v>
                </c:pt>
                <c:pt idx="11313">
                  <c:v>340</c:v>
                </c:pt>
                <c:pt idx="11314">
                  <c:v>340</c:v>
                </c:pt>
                <c:pt idx="11315">
                  <c:v>340</c:v>
                </c:pt>
                <c:pt idx="11316">
                  <c:v>340</c:v>
                </c:pt>
                <c:pt idx="11317">
                  <c:v>340</c:v>
                </c:pt>
                <c:pt idx="11318">
                  <c:v>340</c:v>
                </c:pt>
                <c:pt idx="11319">
                  <c:v>340</c:v>
                </c:pt>
                <c:pt idx="11320">
                  <c:v>340</c:v>
                </c:pt>
                <c:pt idx="11321">
                  <c:v>340</c:v>
                </c:pt>
                <c:pt idx="11322">
                  <c:v>340</c:v>
                </c:pt>
                <c:pt idx="11323">
                  <c:v>340</c:v>
                </c:pt>
                <c:pt idx="11324">
                  <c:v>340</c:v>
                </c:pt>
                <c:pt idx="11325">
                  <c:v>340</c:v>
                </c:pt>
                <c:pt idx="11326">
                  <c:v>340</c:v>
                </c:pt>
                <c:pt idx="11327">
                  <c:v>340</c:v>
                </c:pt>
                <c:pt idx="11328">
                  <c:v>340</c:v>
                </c:pt>
                <c:pt idx="11329">
                  <c:v>340</c:v>
                </c:pt>
                <c:pt idx="11330">
                  <c:v>340</c:v>
                </c:pt>
                <c:pt idx="11331">
                  <c:v>340</c:v>
                </c:pt>
                <c:pt idx="11332">
                  <c:v>340</c:v>
                </c:pt>
                <c:pt idx="11333">
                  <c:v>340</c:v>
                </c:pt>
                <c:pt idx="11334">
                  <c:v>340</c:v>
                </c:pt>
                <c:pt idx="11335">
                  <c:v>340</c:v>
                </c:pt>
                <c:pt idx="11336">
                  <c:v>340</c:v>
                </c:pt>
                <c:pt idx="11337">
                  <c:v>340</c:v>
                </c:pt>
                <c:pt idx="11338">
                  <c:v>340</c:v>
                </c:pt>
                <c:pt idx="11339">
                  <c:v>340</c:v>
                </c:pt>
                <c:pt idx="11340">
                  <c:v>340</c:v>
                </c:pt>
                <c:pt idx="11341">
                  <c:v>340</c:v>
                </c:pt>
                <c:pt idx="11342">
                  <c:v>340</c:v>
                </c:pt>
                <c:pt idx="11343">
                  <c:v>340</c:v>
                </c:pt>
                <c:pt idx="11344">
                  <c:v>340</c:v>
                </c:pt>
                <c:pt idx="11345">
                  <c:v>340</c:v>
                </c:pt>
                <c:pt idx="11346">
                  <c:v>340</c:v>
                </c:pt>
                <c:pt idx="11347">
                  <c:v>340</c:v>
                </c:pt>
                <c:pt idx="11348">
                  <c:v>340</c:v>
                </c:pt>
                <c:pt idx="11349">
                  <c:v>340</c:v>
                </c:pt>
                <c:pt idx="11350">
                  <c:v>340</c:v>
                </c:pt>
                <c:pt idx="11351">
                  <c:v>340</c:v>
                </c:pt>
                <c:pt idx="11352">
                  <c:v>340</c:v>
                </c:pt>
                <c:pt idx="11353">
                  <c:v>340</c:v>
                </c:pt>
                <c:pt idx="11354">
                  <c:v>340</c:v>
                </c:pt>
                <c:pt idx="11355">
                  <c:v>340</c:v>
                </c:pt>
                <c:pt idx="11356">
                  <c:v>340</c:v>
                </c:pt>
                <c:pt idx="11357">
                  <c:v>340</c:v>
                </c:pt>
                <c:pt idx="11358">
                  <c:v>340</c:v>
                </c:pt>
                <c:pt idx="11359">
                  <c:v>340</c:v>
                </c:pt>
                <c:pt idx="11360">
                  <c:v>340</c:v>
                </c:pt>
                <c:pt idx="11361">
                  <c:v>340</c:v>
                </c:pt>
                <c:pt idx="11362">
                  <c:v>340</c:v>
                </c:pt>
                <c:pt idx="11363">
                  <c:v>340</c:v>
                </c:pt>
                <c:pt idx="11364">
                  <c:v>340</c:v>
                </c:pt>
                <c:pt idx="11365">
                  <c:v>340</c:v>
                </c:pt>
                <c:pt idx="11366">
                  <c:v>340</c:v>
                </c:pt>
                <c:pt idx="11367">
                  <c:v>340</c:v>
                </c:pt>
                <c:pt idx="11368">
                  <c:v>340</c:v>
                </c:pt>
                <c:pt idx="11369">
                  <c:v>340</c:v>
                </c:pt>
                <c:pt idx="11370">
                  <c:v>340</c:v>
                </c:pt>
                <c:pt idx="11371">
                  <c:v>340</c:v>
                </c:pt>
                <c:pt idx="11372">
                  <c:v>340</c:v>
                </c:pt>
                <c:pt idx="11373">
                  <c:v>340</c:v>
                </c:pt>
                <c:pt idx="11374">
                  <c:v>340</c:v>
                </c:pt>
                <c:pt idx="11375">
                  <c:v>340</c:v>
                </c:pt>
                <c:pt idx="11376">
                  <c:v>340</c:v>
                </c:pt>
                <c:pt idx="11377">
                  <c:v>340</c:v>
                </c:pt>
                <c:pt idx="11378">
                  <c:v>340</c:v>
                </c:pt>
                <c:pt idx="11379">
                  <c:v>340</c:v>
                </c:pt>
                <c:pt idx="11380">
                  <c:v>340</c:v>
                </c:pt>
                <c:pt idx="11381">
                  <c:v>340</c:v>
                </c:pt>
                <c:pt idx="11382">
                  <c:v>340</c:v>
                </c:pt>
                <c:pt idx="11383">
                  <c:v>340</c:v>
                </c:pt>
                <c:pt idx="11384">
                  <c:v>340</c:v>
                </c:pt>
                <c:pt idx="11385">
                  <c:v>340</c:v>
                </c:pt>
                <c:pt idx="11386">
                  <c:v>340</c:v>
                </c:pt>
                <c:pt idx="11387">
                  <c:v>340</c:v>
                </c:pt>
                <c:pt idx="11388">
                  <c:v>340</c:v>
                </c:pt>
                <c:pt idx="11389">
                  <c:v>340</c:v>
                </c:pt>
                <c:pt idx="11390">
                  <c:v>340</c:v>
                </c:pt>
                <c:pt idx="11391">
                  <c:v>340</c:v>
                </c:pt>
                <c:pt idx="11392">
                  <c:v>340</c:v>
                </c:pt>
                <c:pt idx="11393">
                  <c:v>340</c:v>
                </c:pt>
                <c:pt idx="11394">
                  <c:v>340</c:v>
                </c:pt>
                <c:pt idx="11395">
                  <c:v>340</c:v>
                </c:pt>
                <c:pt idx="11396">
                  <c:v>340</c:v>
                </c:pt>
                <c:pt idx="11397">
                  <c:v>340</c:v>
                </c:pt>
                <c:pt idx="11398">
                  <c:v>340</c:v>
                </c:pt>
                <c:pt idx="11399">
                  <c:v>340</c:v>
                </c:pt>
                <c:pt idx="11400">
                  <c:v>340</c:v>
                </c:pt>
                <c:pt idx="11401">
                  <c:v>340</c:v>
                </c:pt>
                <c:pt idx="11402">
                  <c:v>340</c:v>
                </c:pt>
                <c:pt idx="11403">
                  <c:v>340</c:v>
                </c:pt>
                <c:pt idx="11404">
                  <c:v>340</c:v>
                </c:pt>
                <c:pt idx="11405">
                  <c:v>340</c:v>
                </c:pt>
                <c:pt idx="11406">
                  <c:v>340</c:v>
                </c:pt>
                <c:pt idx="11407">
                  <c:v>340</c:v>
                </c:pt>
                <c:pt idx="11408">
                  <c:v>340</c:v>
                </c:pt>
                <c:pt idx="11409">
                  <c:v>340</c:v>
                </c:pt>
                <c:pt idx="11410">
                  <c:v>340</c:v>
                </c:pt>
                <c:pt idx="11411">
                  <c:v>340</c:v>
                </c:pt>
                <c:pt idx="11412">
                  <c:v>340</c:v>
                </c:pt>
                <c:pt idx="11413">
                  <c:v>340</c:v>
                </c:pt>
                <c:pt idx="11414">
                  <c:v>340</c:v>
                </c:pt>
                <c:pt idx="11415">
                  <c:v>340</c:v>
                </c:pt>
                <c:pt idx="11416">
                  <c:v>340</c:v>
                </c:pt>
                <c:pt idx="11417">
                  <c:v>340</c:v>
                </c:pt>
                <c:pt idx="11418">
                  <c:v>340</c:v>
                </c:pt>
                <c:pt idx="11419">
                  <c:v>340</c:v>
                </c:pt>
                <c:pt idx="11420">
                  <c:v>340</c:v>
                </c:pt>
                <c:pt idx="11421">
                  <c:v>340</c:v>
                </c:pt>
                <c:pt idx="11422">
                  <c:v>340</c:v>
                </c:pt>
                <c:pt idx="11423">
                  <c:v>340</c:v>
                </c:pt>
                <c:pt idx="11424">
                  <c:v>340</c:v>
                </c:pt>
                <c:pt idx="11425">
                  <c:v>340</c:v>
                </c:pt>
                <c:pt idx="11426">
                  <c:v>340</c:v>
                </c:pt>
                <c:pt idx="11427">
                  <c:v>340</c:v>
                </c:pt>
                <c:pt idx="11428">
                  <c:v>340</c:v>
                </c:pt>
                <c:pt idx="11429">
                  <c:v>340</c:v>
                </c:pt>
                <c:pt idx="11430">
                  <c:v>340</c:v>
                </c:pt>
                <c:pt idx="11431">
                  <c:v>340</c:v>
                </c:pt>
                <c:pt idx="11432">
                  <c:v>340</c:v>
                </c:pt>
                <c:pt idx="11433">
                  <c:v>340</c:v>
                </c:pt>
                <c:pt idx="11434">
                  <c:v>340</c:v>
                </c:pt>
                <c:pt idx="11435">
                  <c:v>340</c:v>
                </c:pt>
                <c:pt idx="11436">
                  <c:v>340</c:v>
                </c:pt>
                <c:pt idx="11437">
                  <c:v>340</c:v>
                </c:pt>
                <c:pt idx="11438">
                  <c:v>340</c:v>
                </c:pt>
                <c:pt idx="11439">
                  <c:v>340</c:v>
                </c:pt>
                <c:pt idx="11440">
                  <c:v>340</c:v>
                </c:pt>
                <c:pt idx="11441">
                  <c:v>340</c:v>
                </c:pt>
                <c:pt idx="11442">
                  <c:v>340</c:v>
                </c:pt>
                <c:pt idx="11443">
                  <c:v>340</c:v>
                </c:pt>
                <c:pt idx="11444">
                  <c:v>340</c:v>
                </c:pt>
                <c:pt idx="11445">
                  <c:v>340</c:v>
                </c:pt>
                <c:pt idx="11446">
                  <c:v>340</c:v>
                </c:pt>
                <c:pt idx="11447">
                  <c:v>340</c:v>
                </c:pt>
                <c:pt idx="11448">
                  <c:v>340</c:v>
                </c:pt>
                <c:pt idx="11449">
                  <c:v>340</c:v>
                </c:pt>
                <c:pt idx="11450">
                  <c:v>340</c:v>
                </c:pt>
                <c:pt idx="11451">
                  <c:v>340</c:v>
                </c:pt>
                <c:pt idx="11452">
                  <c:v>340</c:v>
                </c:pt>
                <c:pt idx="11453">
                  <c:v>340</c:v>
                </c:pt>
                <c:pt idx="11454">
                  <c:v>340</c:v>
                </c:pt>
                <c:pt idx="11455">
                  <c:v>340</c:v>
                </c:pt>
                <c:pt idx="11456">
                  <c:v>340</c:v>
                </c:pt>
                <c:pt idx="11457">
                  <c:v>340</c:v>
                </c:pt>
                <c:pt idx="11458">
                  <c:v>340</c:v>
                </c:pt>
                <c:pt idx="11459">
                  <c:v>340</c:v>
                </c:pt>
                <c:pt idx="11460">
                  <c:v>340</c:v>
                </c:pt>
                <c:pt idx="11461">
                  <c:v>340</c:v>
                </c:pt>
                <c:pt idx="11462">
                  <c:v>340</c:v>
                </c:pt>
                <c:pt idx="11463">
                  <c:v>340</c:v>
                </c:pt>
                <c:pt idx="11464">
                  <c:v>340</c:v>
                </c:pt>
                <c:pt idx="11465">
                  <c:v>340</c:v>
                </c:pt>
                <c:pt idx="11466">
                  <c:v>340</c:v>
                </c:pt>
                <c:pt idx="11467">
                  <c:v>340</c:v>
                </c:pt>
                <c:pt idx="11468">
                  <c:v>340</c:v>
                </c:pt>
                <c:pt idx="11469">
                  <c:v>340</c:v>
                </c:pt>
                <c:pt idx="11470">
                  <c:v>340</c:v>
                </c:pt>
                <c:pt idx="11471">
                  <c:v>340</c:v>
                </c:pt>
                <c:pt idx="11472">
                  <c:v>340</c:v>
                </c:pt>
                <c:pt idx="11473">
                  <c:v>340</c:v>
                </c:pt>
                <c:pt idx="11474">
                  <c:v>340</c:v>
                </c:pt>
                <c:pt idx="11475">
                  <c:v>340</c:v>
                </c:pt>
                <c:pt idx="11476">
                  <c:v>340</c:v>
                </c:pt>
                <c:pt idx="11477">
                  <c:v>340</c:v>
                </c:pt>
                <c:pt idx="11478">
                  <c:v>340</c:v>
                </c:pt>
                <c:pt idx="11479">
                  <c:v>340</c:v>
                </c:pt>
                <c:pt idx="11480">
                  <c:v>340</c:v>
                </c:pt>
                <c:pt idx="11481">
                  <c:v>340</c:v>
                </c:pt>
                <c:pt idx="11482">
                  <c:v>340</c:v>
                </c:pt>
                <c:pt idx="11483">
                  <c:v>340</c:v>
                </c:pt>
                <c:pt idx="11484">
                  <c:v>340</c:v>
                </c:pt>
                <c:pt idx="11485">
                  <c:v>340</c:v>
                </c:pt>
                <c:pt idx="11486">
                  <c:v>340</c:v>
                </c:pt>
                <c:pt idx="11487">
                  <c:v>340</c:v>
                </c:pt>
                <c:pt idx="11488">
                  <c:v>340</c:v>
                </c:pt>
                <c:pt idx="11489">
                  <c:v>340</c:v>
                </c:pt>
                <c:pt idx="11490">
                  <c:v>340</c:v>
                </c:pt>
                <c:pt idx="11491">
                  <c:v>340</c:v>
                </c:pt>
                <c:pt idx="11492">
                  <c:v>340</c:v>
                </c:pt>
                <c:pt idx="11493">
                  <c:v>340</c:v>
                </c:pt>
                <c:pt idx="11494">
                  <c:v>340</c:v>
                </c:pt>
                <c:pt idx="11495">
                  <c:v>340</c:v>
                </c:pt>
                <c:pt idx="11496">
                  <c:v>340</c:v>
                </c:pt>
                <c:pt idx="11497">
                  <c:v>340</c:v>
                </c:pt>
                <c:pt idx="11498">
                  <c:v>340</c:v>
                </c:pt>
                <c:pt idx="11499">
                  <c:v>340</c:v>
                </c:pt>
                <c:pt idx="11500">
                  <c:v>340</c:v>
                </c:pt>
                <c:pt idx="11501">
                  <c:v>340</c:v>
                </c:pt>
                <c:pt idx="11502">
                  <c:v>340</c:v>
                </c:pt>
                <c:pt idx="11503">
                  <c:v>340</c:v>
                </c:pt>
                <c:pt idx="11504">
                  <c:v>340</c:v>
                </c:pt>
                <c:pt idx="11505">
                  <c:v>340</c:v>
                </c:pt>
                <c:pt idx="11506">
                  <c:v>340</c:v>
                </c:pt>
                <c:pt idx="11507">
                  <c:v>340</c:v>
                </c:pt>
                <c:pt idx="11508">
                  <c:v>340</c:v>
                </c:pt>
                <c:pt idx="11509">
                  <c:v>340</c:v>
                </c:pt>
                <c:pt idx="11510">
                  <c:v>340</c:v>
                </c:pt>
                <c:pt idx="11511">
                  <c:v>340</c:v>
                </c:pt>
                <c:pt idx="11512">
                  <c:v>340</c:v>
                </c:pt>
                <c:pt idx="11513">
                  <c:v>340</c:v>
                </c:pt>
                <c:pt idx="11514">
                  <c:v>340</c:v>
                </c:pt>
                <c:pt idx="11515">
                  <c:v>340</c:v>
                </c:pt>
                <c:pt idx="11516">
                  <c:v>340</c:v>
                </c:pt>
                <c:pt idx="11517">
                  <c:v>340</c:v>
                </c:pt>
                <c:pt idx="11518">
                  <c:v>340</c:v>
                </c:pt>
                <c:pt idx="11519">
                  <c:v>340</c:v>
                </c:pt>
                <c:pt idx="11520">
                  <c:v>340</c:v>
                </c:pt>
                <c:pt idx="11521">
                  <c:v>340</c:v>
                </c:pt>
                <c:pt idx="11522">
                  <c:v>340</c:v>
                </c:pt>
                <c:pt idx="11523">
                  <c:v>340</c:v>
                </c:pt>
                <c:pt idx="11524">
                  <c:v>340</c:v>
                </c:pt>
                <c:pt idx="11525">
                  <c:v>340</c:v>
                </c:pt>
                <c:pt idx="11526">
                  <c:v>340</c:v>
                </c:pt>
                <c:pt idx="11527">
                  <c:v>340</c:v>
                </c:pt>
                <c:pt idx="11528">
                  <c:v>340</c:v>
                </c:pt>
                <c:pt idx="11529">
                  <c:v>340</c:v>
                </c:pt>
                <c:pt idx="11530">
                  <c:v>340</c:v>
                </c:pt>
                <c:pt idx="11531">
                  <c:v>340</c:v>
                </c:pt>
                <c:pt idx="11532">
                  <c:v>340</c:v>
                </c:pt>
                <c:pt idx="11533">
                  <c:v>340</c:v>
                </c:pt>
                <c:pt idx="11534">
                  <c:v>340</c:v>
                </c:pt>
                <c:pt idx="11535">
                  <c:v>340</c:v>
                </c:pt>
                <c:pt idx="11536">
                  <c:v>340</c:v>
                </c:pt>
                <c:pt idx="11537">
                  <c:v>340</c:v>
                </c:pt>
                <c:pt idx="11538">
                  <c:v>340</c:v>
                </c:pt>
                <c:pt idx="11539">
                  <c:v>340</c:v>
                </c:pt>
                <c:pt idx="11540">
                  <c:v>340</c:v>
                </c:pt>
                <c:pt idx="11541">
                  <c:v>340</c:v>
                </c:pt>
                <c:pt idx="11542">
                  <c:v>340</c:v>
                </c:pt>
                <c:pt idx="11543">
                  <c:v>340</c:v>
                </c:pt>
                <c:pt idx="11544">
                  <c:v>340</c:v>
                </c:pt>
                <c:pt idx="11545">
                  <c:v>340</c:v>
                </c:pt>
                <c:pt idx="11546">
                  <c:v>340</c:v>
                </c:pt>
                <c:pt idx="11547">
                  <c:v>340</c:v>
                </c:pt>
                <c:pt idx="11548">
                  <c:v>340</c:v>
                </c:pt>
                <c:pt idx="11549">
                  <c:v>340</c:v>
                </c:pt>
                <c:pt idx="11550">
                  <c:v>340</c:v>
                </c:pt>
                <c:pt idx="11551">
                  <c:v>340</c:v>
                </c:pt>
                <c:pt idx="11552">
                  <c:v>340</c:v>
                </c:pt>
                <c:pt idx="11553">
                  <c:v>340</c:v>
                </c:pt>
                <c:pt idx="11554">
                  <c:v>340</c:v>
                </c:pt>
                <c:pt idx="11555">
                  <c:v>340</c:v>
                </c:pt>
                <c:pt idx="11556">
                  <c:v>340</c:v>
                </c:pt>
                <c:pt idx="11557">
                  <c:v>340</c:v>
                </c:pt>
                <c:pt idx="11558">
                  <c:v>340</c:v>
                </c:pt>
                <c:pt idx="11559">
                  <c:v>340</c:v>
                </c:pt>
                <c:pt idx="11560">
                  <c:v>340</c:v>
                </c:pt>
                <c:pt idx="11561">
                  <c:v>340</c:v>
                </c:pt>
                <c:pt idx="11562">
                  <c:v>340</c:v>
                </c:pt>
                <c:pt idx="11563">
                  <c:v>340</c:v>
                </c:pt>
                <c:pt idx="11564">
                  <c:v>340</c:v>
                </c:pt>
                <c:pt idx="11565">
                  <c:v>340</c:v>
                </c:pt>
                <c:pt idx="11566">
                  <c:v>340</c:v>
                </c:pt>
                <c:pt idx="11567">
                  <c:v>340</c:v>
                </c:pt>
                <c:pt idx="11568">
                  <c:v>340</c:v>
                </c:pt>
                <c:pt idx="11569">
                  <c:v>340</c:v>
                </c:pt>
                <c:pt idx="11570">
                  <c:v>340</c:v>
                </c:pt>
                <c:pt idx="11571">
                  <c:v>340</c:v>
                </c:pt>
                <c:pt idx="11572">
                  <c:v>340</c:v>
                </c:pt>
                <c:pt idx="11573">
                  <c:v>340</c:v>
                </c:pt>
                <c:pt idx="11574">
                  <c:v>340</c:v>
                </c:pt>
                <c:pt idx="11575">
                  <c:v>340</c:v>
                </c:pt>
                <c:pt idx="11576">
                  <c:v>340</c:v>
                </c:pt>
                <c:pt idx="11577">
                  <c:v>340</c:v>
                </c:pt>
                <c:pt idx="11578">
                  <c:v>340</c:v>
                </c:pt>
                <c:pt idx="11579">
                  <c:v>340</c:v>
                </c:pt>
                <c:pt idx="11580">
                  <c:v>340</c:v>
                </c:pt>
                <c:pt idx="11581">
                  <c:v>340</c:v>
                </c:pt>
                <c:pt idx="11582">
                  <c:v>340</c:v>
                </c:pt>
                <c:pt idx="11583">
                  <c:v>340</c:v>
                </c:pt>
                <c:pt idx="11584">
                  <c:v>340</c:v>
                </c:pt>
                <c:pt idx="11585">
                  <c:v>340</c:v>
                </c:pt>
                <c:pt idx="11586">
                  <c:v>340</c:v>
                </c:pt>
                <c:pt idx="11587">
                  <c:v>340</c:v>
                </c:pt>
                <c:pt idx="11588">
                  <c:v>340</c:v>
                </c:pt>
                <c:pt idx="11589">
                  <c:v>340</c:v>
                </c:pt>
                <c:pt idx="11590">
                  <c:v>340</c:v>
                </c:pt>
                <c:pt idx="11591">
                  <c:v>340</c:v>
                </c:pt>
                <c:pt idx="11592">
                  <c:v>340</c:v>
                </c:pt>
                <c:pt idx="11593">
                  <c:v>340</c:v>
                </c:pt>
                <c:pt idx="11594">
                  <c:v>340</c:v>
                </c:pt>
                <c:pt idx="11595">
                  <c:v>340</c:v>
                </c:pt>
                <c:pt idx="11596">
                  <c:v>340</c:v>
                </c:pt>
                <c:pt idx="11597">
                  <c:v>340</c:v>
                </c:pt>
                <c:pt idx="11598">
                  <c:v>340</c:v>
                </c:pt>
                <c:pt idx="11599">
                  <c:v>340</c:v>
                </c:pt>
                <c:pt idx="11600">
                  <c:v>340</c:v>
                </c:pt>
                <c:pt idx="11601">
                  <c:v>340</c:v>
                </c:pt>
                <c:pt idx="11602">
                  <c:v>340</c:v>
                </c:pt>
                <c:pt idx="11603">
                  <c:v>340</c:v>
                </c:pt>
                <c:pt idx="11604">
                  <c:v>340</c:v>
                </c:pt>
                <c:pt idx="11605">
                  <c:v>340</c:v>
                </c:pt>
                <c:pt idx="11606">
                  <c:v>340</c:v>
                </c:pt>
                <c:pt idx="11607">
                  <c:v>340</c:v>
                </c:pt>
                <c:pt idx="11608">
                  <c:v>340</c:v>
                </c:pt>
                <c:pt idx="11609">
                  <c:v>340</c:v>
                </c:pt>
                <c:pt idx="11610">
                  <c:v>340</c:v>
                </c:pt>
                <c:pt idx="11611">
                  <c:v>340</c:v>
                </c:pt>
                <c:pt idx="11612">
                  <c:v>340</c:v>
                </c:pt>
                <c:pt idx="11613">
                  <c:v>340</c:v>
                </c:pt>
                <c:pt idx="11614">
                  <c:v>340</c:v>
                </c:pt>
                <c:pt idx="11615">
                  <c:v>340</c:v>
                </c:pt>
                <c:pt idx="11616">
                  <c:v>340</c:v>
                </c:pt>
                <c:pt idx="11617">
                  <c:v>340</c:v>
                </c:pt>
                <c:pt idx="11618">
                  <c:v>340</c:v>
                </c:pt>
                <c:pt idx="11619">
                  <c:v>340</c:v>
                </c:pt>
                <c:pt idx="11620">
                  <c:v>340</c:v>
                </c:pt>
                <c:pt idx="11621">
                  <c:v>340</c:v>
                </c:pt>
                <c:pt idx="11622">
                  <c:v>340</c:v>
                </c:pt>
                <c:pt idx="11623">
                  <c:v>340</c:v>
                </c:pt>
                <c:pt idx="11624">
                  <c:v>340</c:v>
                </c:pt>
                <c:pt idx="11625">
                  <c:v>340</c:v>
                </c:pt>
                <c:pt idx="11626">
                  <c:v>340</c:v>
                </c:pt>
                <c:pt idx="11627">
                  <c:v>340</c:v>
                </c:pt>
                <c:pt idx="11628">
                  <c:v>340</c:v>
                </c:pt>
                <c:pt idx="11629">
                  <c:v>340</c:v>
                </c:pt>
                <c:pt idx="11630">
                  <c:v>340</c:v>
                </c:pt>
                <c:pt idx="11631">
                  <c:v>340</c:v>
                </c:pt>
                <c:pt idx="11632">
                  <c:v>340</c:v>
                </c:pt>
                <c:pt idx="11633">
                  <c:v>340</c:v>
                </c:pt>
                <c:pt idx="11634">
                  <c:v>340</c:v>
                </c:pt>
                <c:pt idx="11635">
                  <c:v>340</c:v>
                </c:pt>
                <c:pt idx="11636">
                  <c:v>340</c:v>
                </c:pt>
                <c:pt idx="11637">
                  <c:v>340</c:v>
                </c:pt>
                <c:pt idx="11638">
                  <c:v>340</c:v>
                </c:pt>
                <c:pt idx="11639">
                  <c:v>340</c:v>
                </c:pt>
                <c:pt idx="11640">
                  <c:v>340</c:v>
                </c:pt>
                <c:pt idx="11641">
                  <c:v>340</c:v>
                </c:pt>
                <c:pt idx="11642">
                  <c:v>340</c:v>
                </c:pt>
                <c:pt idx="11643">
                  <c:v>340</c:v>
                </c:pt>
                <c:pt idx="11644">
                  <c:v>340</c:v>
                </c:pt>
                <c:pt idx="11645">
                  <c:v>340</c:v>
                </c:pt>
                <c:pt idx="11646">
                  <c:v>340</c:v>
                </c:pt>
                <c:pt idx="11647">
                  <c:v>340</c:v>
                </c:pt>
                <c:pt idx="11648">
                  <c:v>340</c:v>
                </c:pt>
                <c:pt idx="11649">
                  <c:v>340</c:v>
                </c:pt>
                <c:pt idx="11650">
                  <c:v>340</c:v>
                </c:pt>
                <c:pt idx="11651">
                  <c:v>340</c:v>
                </c:pt>
                <c:pt idx="11652">
                  <c:v>340</c:v>
                </c:pt>
                <c:pt idx="11653">
                  <c:v>340</c:v>
                </c:pt>
                <c:pt idx="11654">
                  <c:v>340</c:v>
                </c:pt>
                <c:pt idx="11655">
                  <c:v>340</c:v>
                </c:pt>
                <c:pt idx="11656">
                  <c:v>340</c:v>
                </c:pt>
                <c:pt idx="11657">
                  <c:v>340</c:v>
                </c:pt>
                <c:pt idx="11658">
                  <c:v>340</c:v>
                </c:pt>
                <c:pt idx="11659">
                  <c:v>340</c:v>
                </c:pt>
                <c:pt idx="11660">
                  <c:v>340</c:v>
                </c:pt>
                <c:pt idx="11661">
                  <c:v>340</c:v>
                </c:pt>
                <c:pt idx="11662">
                  <c:v>340</c:v>
                </c:pt>
                <c:pt idx="11663">
                  <c:v>340</c:v>
                </c:pt>
                <c:pt idx="11664">
                  <c:v>340</c:v>
                </c:pt>
                <c:pt idx="11665">
                  <c:v>340</c:v>
                </c:pt>
                <c:pt idx="11666">
                  <c:v>340</c:v>
                </c:pt>
                <c:pt idx="11667">
                  <c:v>340</c:v>
                </c:pt>
                <c:pt idx="11668">
                  <c:v>340</c:v>
                </c:pt>
                <c:pt idx="11669">
                  <c:v>340</c:v>
                </c:pt>
                <c:pt idx="11670">
                  <c:v>340</c:v>
                </c:pt>
                <c:pt idx="11671">
                  <c:v>340</c:v>
                </c:pt>
                <c:pt idx="11672">
                  <c:v>340</c:v>
                </c:pt>
                <c:pt idx="11673">
                  <c:v>340</c:v>
                </c:pt>
                <c:pt idx="11674">
                  <c:v>340</c:v>
                </c:pt>
                <c:pt idx="11675">
                  <c:v>340</c:v>
                </c:pt>
                <c:pt idx="11676">
                  <c:v>340</c:v>
                </c:pt>
                <c:pt idx="11677">
                  <c:v>340</c:v>
                </c:pt>
                <c:pt idx="11678">
                  <c:v>340</c:v>
                </c:pt>
                <c:pt idx="11679">
                  <c:v>340</c:v>
                </c:pt>
                <c:pt idx="11680">
                  <c:v>340</c:v>
                </c:pt>
                <c:pt idx="11681">
                  <c:v>340</c:v>
                </c:pt>
                <c:pt idx="11682">
                  <c:v>340</c:v>
                </c:pt>
                <c:pt idx="11683">
                  <c:v>340</c:v>
                </c:pt>
                <c:pt idx="11684">
                  <c:v>340</c:v>
                </c:pt>
                <c:pt idx="11685">
                  <c:v>340</c:v>
                </c:pt>
                <c:pt idx="11686">
                  <c:v>340</c:v>
                </c:pt>
                <c:pt idx="11687">
                  <c:v>340</c:v>
                </c:pt>
                <c:pt idx="11688">
                  <c:v>340</c:v>
                </c:pt>
                <c:pt idx="11689">
                  <c:v>340</c:v>
                </c:pt>
                <c:pt idx="11690">
                  <c:v>340</c:v>
                </c:pt>
                <c:pt idx="11691">
                  <c:v>340</c:v>
                </c:pt>
                <c:pt idx="11692">
                  <c:v>340</c:v>
                </c:pt>
                <c:pt idx="11693">
                  <c:v>340</c:v>
                </c:pt>
                <c:pt idx="11694">
                  <c:v>340</c:v>
                </c:pt>
                <c:pt idx="11695">
                  <c:v>340</c:v>
                </c:pt>
                <c:pt idx="11696">
                  <c:v>340</c:v>
                </c:pt>
                <c:pt idx="11697">
                  <c:v>340</c:v>
                </c:pt>
                <c:pt idx="11698">
                  <c:v>340</c:v>
                </c:pt>
                <c:pt idx="11699">
                  <c:v>340</c:v>
                </c:pt>
                <c:pt idx="11700">
                  <c:v>340</c:v>
                </c:pt>
                <c:pt idx="11701">
                  <c:v>340</c:v>
                </c:pt>
                <c:pt idx="11702">
                  <c:v>340</c:v>
                </c:pt>
                <c:pt idx="11703">
                  <c:v>340</c:v>
                </c:pt>
                <c:pt idx="11704">
                  <c:v>340</c:v>
                </c:pt>
                <c:pt idx="11705">
                  <c:v>340</c:v>
                </c:pt>
                <c:pt idx="11706">
                  <c:v>340</c:v>
                </c:pt>
                <c:pt idx="11707">
                  <c:v>340</c:v>
                </c:pt>
                <c:pt idx="11708">
                  <c:v>340</c:v>
                </c:pt>
                <c:pt idx="11709">
                  <c:v>340</c:v>
                </c:pt>
                <c:pt idx="11710">
                  <c:v>340</c:v>
                </c:pt>
                <c:pt idx="11711">
                  <c:v>340</c:v>
                </c:pt>
                <c:pt idx="11712">
                  <c:v>340</c:v>
                </c:pt>
                <c:pt idx="11713">
                  <c:v>340</c:v>
                </c:pt>
                <c:pt idx="11714">
                  <c:v>340</c:v>
                </c:pt>
                <c:pt idx="11715">
                  <c:v>340</c:v>
                </c:pt>
                <c:pt idx="11716">
                  <c:v>340</c:v>
                </c:pt>
                <c:pt idx="11717">
                  <c:v>340</c:v>
                </c:pt>
                <c:pt idx="11718">
                  <c:v>340</c:v>
                </c:pt>
                <c:pt idx="11719">
                  <c:v>340</c:v>
                </c:pt>
                <c:pt idx="11720">
                  <c:v>340</c:v>
                </c:pt>
                <c:pt idx="11721">
                  <c:v>340</c:v>
                </c:pt>
                <c:pt idx="11722">
                  <c:v>340</c:v>
                </c:pt>
                <c:pt idx="11723">
                  <c:v>340</c:v>
                </c:pt>
                <c:pt idx="11724">
                  <c:v>340</c:v>
                </c:pt>
                <c:pt idx="11725">
                  <c:v>340</c:v>
                </c:pt>
                <c:pt idx="11726">
                  <c:v>340</c:v>
                </c:pt>
                <c:pt idx="11727">
                  <c:v>340</c:v>
                </c:pt>
                <c:pt idx="11728">
                  <c:v>340</c:v>
                </c:pt>
                <c:pt idx="11729">
                  <c:v>340</c:v>
                </c:pt>
                <c:pt idx="11730">
                  <c:v>340</c:v>
                </c:pt>
                <c:pt idx="11731">
                  <c:v>340</c:v>
                </c:pt>
                <c:pt idx="11732">
                  <c:v>340</c:v>
                </c:pt>
                <c:pt idx="11733">
                  <c:v>340</c:v>
                </c:pt>
                <c:pt idx="11734">
                  <c:v>340</c:v>
                </c:pt>
                <c:pt idx="11735">
                  <c:v>340</c:v>
                </c:pt>
                <c:pt idx="11736">
                  <c:v>340</c:v>
                </c:pt>
                <c:pt idx="11737">
                  <c:v>340</c:v>
                </c:pt>
                <c:pt idx="11738">
                  <c:v>340</c:v>
                </c:pt>
                <c:pt idx="11739">
                  <c:v>340</c:v>
                </c:pt>
                <c:pt idx="11740">
                  <c:v>340</c:v>
                </c:pt>
                <c:pt idx="11741">
                  <c:v>340</c:v>
                </c:pt>
                <c:pt idx="11742">
                  <c:v>340</c:v>
                </c:pt>
                <c:pt idx="11743">
                  <c:v>340</c:v>
                </c:pt>
                <c:pt idx="11744">
                  <c:v>340</c:v>
                </c:pt>
                <c:pt idx="11745">
                  <c:v>340</c:v>
                </c:pt>
                <c:pt idx="11746">
                  <c:v>340</c:v>
                </c:pt>
                <c:pt idx="11747">
                  <c:v>340</c:v>
                </c:pt>
                <c:pt idx="11748">
                  <c:v>340</c:v>
                </c:pt>
                <c:pt idx="11749">
                  <c:v>340</c:v>
                </c:pt>
                <c:pt idx="11750">
                  <c:v>340</c:v>
                </c:pt>
                <c:pt idx="11751">
                  <c:v>340</c:v>
                </c:pt>
                <c:pt idx="11752">
                  <c:v>340</c:v>
                </c:pt>
                <c:pt idx="11753">
                  <c:v>340</c:v>
                </c:pt>
                <c:pt idx="11754">
                  <c:v>340</c:v>
                </c:pt>
                <c:pt idx="11755">
                  <c:v>340</c:v>
                </c:pt>
                <c:pt idx="11756">
                  <c:v>340</c:v>
                </c:pt>
                <c:pt idx="11757">
                  <c:v>340</c:v>
                </c:pt>
                <c:pt idx="11758">
                  <c:v>340</c:v>
                </c:pt>
                <c:pt idx="11759">
                  <c:v>340</c:v>
                </c:pt>
                <c:pt idx="11760">
                  <c:v>340</c:v>
                </c:pt>
                <c:pt idx="11761">
                  <c:v>340</c:v>
                </c:pt>
                <c:pt idx="11762">
                  <c:v>340</c:v>
                </c:pt>
                <c:pt idx="11763">
                  <c:v>340</c:v>
                </c:pt>
                <c:pt idx="11764">
                  <c:v>340</c:v>
                </c:pt>
                <c:pt idx="11765">
                  <c:v>340</c:v>
                </c:pt>
                <c:pt idx="11766">
                  <c:v>340</c:v>
                </c:pt>
                <c:pt idx="11767">
                  <c:v>340</c:v>
                </c:pt>
                <c:pt idx="11768">
                  <c:v>340</c:v>
                </c:pt>
                <c:pt idx="11769">
                  <c:v>340</c:v>
                </c:pt>
                <c:pt idx="11770">
                  <c:v>340</c:v>
                </c:pt>
                <c:pt idx="11771">
                  <c:v>340</c:v>
                </c:pt>
                <c:pt idx="11772">
                  <c:v>340</c:v>
                </c:pt>
                <c:pt idx="11773">
                  <c:v>340</c:v>
                </c:pt>
                <c:pt idx="11774">
                  <c:v>340</c:v>
                </c:pt>
                <c:pt idx="11775">
                  <c:v>340</c:v>
                </c:pt>
                <c:pt idx="11776">
                  <c:v>340</c:v>
                </c:pt>
                <c:pt idx="11777">
                  <c:v>340</c:v>
                </c:pt>
                <c:pt idx="11778">
                  <c:v>340</c:v>
                </c:pt>
                <c:pt idx="11779">
                  <c:v>340</c:v>
                </c:pt>
                <c:pt idx="11780">
                  <c:v>340</c:v>
                </c:pt>
                <c:pt idx="11781">
                  <c:v>340</c:v>
                </c:pt>
                <c:pt idx="11782">
                  <c:v>340</c:v>
                </c:pt>
                <c:pt idx="11783">
                  <c:v>340</c:v>
                </c:pt>
                <c:pt idx="11784">
                  <c:v>340</c:v>
                </c:pt>
                <c:pt idx="11785">
                  <c:v>340</c:v>
                </c:pt>
                <c:pt idx="11786">
                  <c:v>340</c:v>
                </c:pt>
                <c:pt idx="11787">
                  <c:v>340</c:v>
                </c:pt>
                <c:pt idx="11788">
                  <c:v>340</c:v>
                </c:pt>
                <c:pt idx="11789">
                  <c:v>340</c:v>
                </c:pt>
                <c:pt idx="11790">
                  <c:v>340</c:v>
                </c:pt>
                <c:pt idx="11791">
                  <c:v>340</c:v>
                </c:pt>
                <c:pt idx="11792">
                  <c:v>340</c:v>
                </c:pt>
                <c:pt idx="11793">
                  <c:v>340</c:v>
                </c:pt>
                <c:pt idx="11794">
                  <c:v>340</c:v>
                </c:pt>
                <c:pt idx="11795">
                  <c:v>340</c:v>
                </c:pt>
                <c:pt idx="11796">
                  <c:v>340</c:v>
                </c:pt>
                <c:pt idx="11797">
                  <c:v>340</c:v>
                </c:pt>
                <c:pt idx="11798">
                  <c:v>340</c:v>
                </c:pt>
                <c:pt idx="11799">
                  <c:v>340</c:v>
                </c:pt>
                <c:pt idx="11800">
                  <c:v>340</c:v>
                </c:pt>
                <c:pt idx="11801">
                  <c:v>340</c:v>
                </c:pt>
                <c:pt idx="11802">
                  <c:v>340</c:v>
                </c:pt>
                <c:pt idx="11803">
                  <c:v>340</c:v>
                </c:pt>
                <c:pt idx="11804">
                  <c:v>340</c:v>
                </c:pt>
                <c:pt idx="11805">
                  <c:v>340</c:v>
                </c:pt>
                <c:pt idx="11806">
                  <c:v>340</c:v>
                </c:pt>
                <c:pt idx="11807">
                  <c:v>340</c:v>
                </c:pt>
                <c:pt idx="11808">
                  <c:v>340</c:v>
                </c:pt>
                <c:pt idx="11809">
                  <c:v>340</c:v>
                </c:pt>
                <c:pt idx="11810">
                  <c:v>340</c:v>
                </c:pt>
                <c:pt idx="11811">
                  <c:v>340</c:v>
                </c:pt>
                <c:pt idx="11812">
                  <c:v>340</c:v>
                </c:pt>
                <c:pt idx="11813">
                  <c:v>340</c:v>
                </c:pt>
                <c:pt idx="11814">
                  <c:v>340</c:v>
                </c:pt>
                <c:pt idx="11815">
                  <c:v>340</c:v>
                </c:pt>
                <c:pt idx="11816">
                  <c:v>340</c:v>
                </c:pt>
                <c:pt idx="11817">
                  <c:v>340</c:v>
                </c:pt>
                <c:pt idx="11818">
                  <c:v>340</c:v>
                </c:pt>
                <c:pt idx="11819">
                  <c:v>340</c:v>
                </c:pt>
                <c:pt idx="11820">
                  <c:v>340</c:v>
                </c:pt>
                <c:pt idx="11821">
                  <c:v>340</c:v>
                </c:pt>
                <c:pt idx="11822">
                  <c:v>340</c:v>
                </c:pt>
                <c:pt idx="11823">
                  <c:v>340</c:v>
                </c:pt>
                <c:pt idx="11824">
                  <c:v>340</c:v>
                </c:pt>
                <c:pt idx="11825">
                  <c:v>340</c:v>
                </c:pt>
                <c:pt idx="11826">
                  <c:v>340</c:v>
                </c:pt>
                <c:pt idx="11827">
                  <c:v>340</c:v>
                </c:pt>
                <c:pt idx="11828">
                  <c:v>340</c:v>
                </c:pt>
                <c:pt idx="11829">
                  <c:v>340</c:v>
                </c:pt>
                <c:pt idx="11830">
                  <c:v>340</c:v>
                </c:pt>
                <c:pt idx="11831">
                  <c:v>340</c:v>
                </c:pt>
                <c:pt idx="11832">
                  <c:v>340</c:v>
                </c:pt>
                <c:pt idx="11833">
                  <c:v>340</c:v>
                </c:pt>
                <c:pt idx="11834">
                  <c:v>340</c:v>
                </c:pt>
                <c:pt idx="11835">
                  <c:v>340</c:v>
                </c:pt>
                <c:pt idx="11836">
                  <c:v>340</c:v>
                </c:pt>
                <c:pt idx="11837">
                  <c:v>340</c:v>
                </c:pt>
                <c:pt idx="11838">
                  <c:v>340</c:v>
                </c:pt>
                <c:pt idx="11839">
                  <c:v>340</c:v>
                </c:pt>
                <c:pt idx="11840">
                  <c:v>340</c:v>
                </c:pt>
                <c:pt idx="11841">
                  <c:v>340</c:v>
                </c:pt>
                <c:pt idx="11842">
                  <c:v>340</c:v>
                </c:pt>
                <c:pt idx="11843">
                  <c:v>340</c:v>
                </c:pt>
                <c:pt idx="11844">
                  <c:v>340</c:v>
                </c:pt>
                <c:pt idx="11845">
                  <c:v>340</c:v>
                </c:pt>
                <c:pt idx="11846">
                  <c:v>340</c:v>
                </c:pt>
                <c:pt idx="11847">
                  <c:v>340</c:v>
                </c:pt>
                <c:pt idx="11848">
                  <c:v>340</c:v>
                </c:pt>
                <c:pt idx="11849">
                  <c:v>340</c:v>
                </c:pt>
                <c:pt idx="11850">
                  <c:v>340</c:v>
                </c:pt>
                <c:pt idx="11851">
                  <c:v>340</c:v>
                </c:pt>
                <c:pt idx="11852">
                  <c:v>340</c:v>
                </c:pt>
                <c:pt idx="11853">
                  <c:v>340</c:v>
                </c:pt>
                <c:pt idx="11854">
                  <c:v>340</c:v>
                </c:pt>
                <c:pt idx="11855">
                  <c:v>340</c:v>
                </c:pt>
                <c:pt idx="11856">
                  <c:v>340</c:v>
                </c:pt>
                <c:pt idx="11857">
                  <c:v>340</c:v>
                </c:pt>
                <c:pt idx="11858">
                  <c:v>340</c:v>
                </c:pt>
                <c:pt idx="11859">
                  <c:v>340</c:v>
                </c:pt>
                <c:pt idx="11860">
                  <c:v>340</c:v>
                </c:pt>
                <c:pt idx="11861">
                  <c:v>340</c:v>
                </c:pt>
                <c:pt idx="11862">
                  <c:v>340</c:v>
                </c:pt>
                <c:pt idx="11863">
                  <c:v>340</c:v>
                </c:pt>
                <c:pt idx="11864">
                  <c:v>340</c:v>
                </c:pt>
                <c:pt idx="11865">
                  <c:v>340</c:v>
                </c:pt>
                <c:pt idx="11866">
                  <c:v>340</c:v>
                </c:pt>
                <c:pt idx="11867">
                  <c:v>340</c:v>
                </c:pt>
                <c:pt idx="11868">
                  <c:v>340</c:v>
                </c:pt>
                <c:pt idx="11869">
                  <c:v>340</c:v>
                </c:pt>
                <c:pt idx="11870">
                  <c:v>340</c:v>
                </c:pt>
                <c:pt idx="11871">
                  <c:v>340</c:v>
                </c:pt>
                <c:pt idx="11872">
                  <c:v>340</c:v>
                </c:pt>
                <c:pt idx="11873">
                  <c:v>340</c:v>
                </c:pt>
                <c:pt idx="11874">
                  <c:v>340</c:v>
                </c:pt>
                <c:pt idx="11875">
                  <c:v>340</c:v>
                </c:pt>
                <c:pt idx="11876">
                  <c:v>340</c:v>
                </c:pt>
                <c:pt idx="11877">
                  <c:v>340</c:v>
                </c:pt>
                <c:pt idx="11878">
                  <c:v>340</c:v>
                </c:pt>
                <c:pt idx="11879">
                  <c:v>340</c:v>
                </c:pt>
                <c:pt idx="11880">
                  <c:v>340</c:v>
                </c:pt>
                <c:pt idx="11881">
                  <c:v>340</c:v>
                </c:pt>
                <c:pt idx="11882">
                  <c:v>340</c:v>
                </c:pt>
                <c:pt idx="11883">
                  <c:v>340</c:v>
                </c:pt>
                <c:pt idx="11884">
                  <c:v>340</c:v>
                </c:pt>
                <c:pt idx="11885">
                  <c:v>340</c:v>
                </c:pt>
                <c:pt idx="11886">
                  <c:v>340</c:v>
                </c:pt>
                <c:pt idx="11887">
                  <c:v>340</c:v>
                </c:pt>
                <c:pt idx="11888">
                  <c:v>340</c:v>
                </c:pt>
                <c:pt idx="11889">
                  <c:v>340</c:v>
                </c:pt>
                <c:pt idx="11890">
                  <c:v>340</c:v>
                </c:pt>
                <c:pt idx="11891">
                  <c:v>340</c:v>
                </c:pt>
                <c:pt idx="11892">
                  <c:v>340</c:v>
                </c:pt>
                <c:pt idx="11893">
                  <c:v>340</c:v>
                </c:pt>
                <c:pt idx="11894">
                  <c:v>340</c:v>
                </c:pt>
                <c:pt idx="11895">
                  <c:v>340</c:v>
                </c:pt>
                <c:pt idx="11896">
                  <c:v>340</c:v>
                </c:pt>
                <c:pt idx="11897">
                  <c:v>340</c:v>
                </c:pt>
                <c:pt idx="11898">
                  <c:v>340</c:v>
                </c:pt>
                <c:pt idx="11899">
                  <c:v>340</c:v>
                </c:pt>
                <c:pt idx="11900">
                  <c:v>340</c:v>
                </c:pt>
                <c:pt idx="11901">
                  <c:v>340</c:v>
                </c:pt>
                <c:pt idx="11902">
                  <c:v>340</c:v>
                </c:pt>
                <c:pt idx="11903">
                  <c:v>340</c:v>
                </c:pt>
                <c:pt idx="11904">
                  <c:v>340</c:v>
                </c:pt>
                <c:pt idx="11905">
                  <c:v>340</c:v>
                </c:pt>
                <c:pt idx="11906">
                  <c:v>340</c:v>
                </c:pt>
                <c:pt idx="11907">
                  <c:v>340</c:v>
                </c:pt>
                <c:pt idx="11908">
                  <c:v>340</c:v>
                </c:pt>
                <c:pt idx="11909">
                  <c:v>340</c:v>
                </c:pt>
                <c:pt idx="11910">
                  <c:v>340</c:v>
                </c:pt>
                <c:pt idx="11911">
                  <c:v>340</c:v>
                </c:pt>
                <c:pt idx="11912">
                  <c:v>340</c:v>
                </c:pt>
                <c:pt idx="11913">
                  <c:v>340</c:v>
                </c:pt>
                <c:pt idx="11914">
                  <c:v>340</c:v>
                </c:pt>
                <c:pt idx="11915">
                  <c:v>340</c:v>
                </c:pt>
                <c:pt idx="11916">
                  <c:v>340</c:v>
                </c:pt>
                <c:pt idx="11917">
                  <c:v>340</c:v>
                </c:pt>
                <c:pt idx="11918">
                  <c:v>340</c:v>
                </c:pt>
                <c:pt idx="11919">
                  <c:v>340</c:v>
                </c:pt>
                <c:pt idx="11920">
                  <c:v>340</c:v>
                </c:pt>
                <c:pt idx="11921">
                  <c:v>340</c:v>
                </c:pt>
                <c:pt idx="11922">
                  <c:v>340</c:v>
                </c:pt>
                <c:pt idx="11923">
                  <c:v>340</c:v>
                </c:pt>
                <c:pt idx="11924">
                  <c:v>340</c:v>
                </c:pt>
                <c:pt idx="11925">
                  <c:v>340</c:v>
                </c:pt>
                <c:pt idx="11926">
                  <c:v>340</c:v>
                </c:pt>
                <c:pt idx="11927">
                  <c:v>340</c:v>
                </c:pt>
                <c:pt idx="11928">
                  <c:v>340</c:v>
                </c:pt>
                <c:pt idx="11929">
                  <c:v>340</c:v>
                </c:pt>
                <c:pt idx="11930">
                  <c:v>340</c:v>
                </c:pt>
                <c:pt idx="11931">
                  <c:v>340</c:v>
                </c:pt>
                <c:pt idx="11932">
                  <c:v>340</c:v>
                </c:pt>
                <c:pt idx="11933">
                  <c:v>340</c:v>
                </c:pt>
                <c:pt idx="11934">
                  <c:v>340</c:v>
                </c:pt>
                <c:pt idx="11935">
                  <c:v>340</c:v>
                </c:pt>
                <c:pt idx="11936">
                  <c:v>340</c:v>
                </c:pt>
                <c:pt idx="11937">
                  <c:v>340</c:v>
                </c:pt>
                <c:pt idx="11938">
                  <c:v>340</c:v>
                </c:pt>
                <c:pt idx="11939">
                  <c:v>340</c:v>
                </c:pt>
                <c:pt idx="11940">
                  <c:v>340</c:v>
                </c:pt>
                <c:pt idx="11941">
                  <c:v>340</c:v>
                </c:pt>
                <c:pt idx="11942">
                  <c:v>340</c:v>
                </c:pt>
                <c:pt idx="11943">
                  <c:v>340</c:v>
                </c:pt>
                <c:pt idx="11944">
                  <c:v>340</c:v>
                </c:pt>
                <c:pt idx="11945">
                  <c:v>340</c:v>
                </c:pt>
                <c:pt idx="11946">
                  <c:v>340</c:v>
                </c:pt>
                <c:pt idx="11947">
                  <c:v>340</c:v>
                </c:pt>
                <c:pt idx="11948">
                  <c:v>340</c:v>
                </c:pt>
                <c:pt idx="11949">
                  <c:v>340</c:v>
                </c:pt>
                <c:pt idx="11950">
                  <c:v>340</c:v>
                </c:pt>
                <c:pt idx="11951">
                  <c:v>340</c:v>
                </c:pt>
                <c:pt idx="11952">
                  <c:v>340</c:v>
                </c:pt>
                <c:pt idx="11953">
                  <c:v>340</c:v>
                </c:pt>
                <c:pt idx="11954">
                  <c:v>340</c:v>
                </c:pt>
                <c:pt idx="11955">
                  <c:v>340</c:v>
                </c:pt>
                <c:pt idx="11956">
                  <c:v>340</c:v>
                </c:pt>
                <c:pt idx="11957">
                  <c:v>340</c:v>
                </c:pt>
                <c:pt idx="11958">
                  <c:v>340</c:v>
                </c:pt>
                <c:pt idx="11959">
                  <c:v>340</c:v>
                </c:pt>
                <c:pt idx="11960">
                  <c:v>340</c:v>
                </c:pt>
                <c:pt idx="11961">
                  <c:v>340</c:v>
                </c:pt>
                <c:pt idx="11962">
                  <c:v>340</c:v>
                </c:pt>
                <c:pt idx="11963">
                  <c:v>340</c:v>
                </c:pt>
                <c:pt idx="11964">
                  <c:v>340</c:v>
                </c:pt>
                <c:pt idx="11965">
                  <c:v>340</c:v>
                </c:pt>
                <c:pt idx="11966">
                  <c:v>340</c:v>
                </c:pt>
                <c:pt idx="11967">
                  <c:v>340</c:v>
                </c:pt>
                <c:pt idx="11968">
                  <c:v>340</c:v>
                </c:pt>
                <c:pt idx="11969">
                  <c:v>340</c:v>
                </c:pt>
                <c:pt idx="11970">
                  <c:v>340</c:v>
                </c:pt>
                <c:pt idx="11971">
                  <c:v>340</c:v>
                </c:pt>
                <c:pt idx="11972">
                  <c:v>340</c:v>
                </c:pt>
                <c:pt idx="11973">
                  <c:v>340</c:v>
                </c:pt>
                <c:pt idx="11974">
                  <c:v>340</c:v>
                </c:pt>
                <c:pt idx="11975">
                  <c:v>340</c:v>
                </c:pt>
                <c:pt idx="11976">
                  <c:v>340</c:v>
                </c:pt>
                <c:pt idx="11977">
                  <c:v>340</c:v>
                </c:pt>
                <c:pt idx="11978">
                  <c:v>340</c:v>
                </c:pt>
                <c:pt idx="11979">
                  <c:v>340</c:v>
                </c:pt>
                <c:pt idx="11980">
                  <c:v>340</c:v>
                </c:pt>
                <c:pt idx="11981">
                  <c:v>340</c:v>
                </c:pt>
                <c:pt idx="11982">
                  <c:v>340</c:v>
                </c:pt>
                <c:pt idx="11983">
                  <c:v>340</c:v>
                </c:pt>
                <c:pt idx="11984">
                  <c:v>340</c:v>
                </c:pt>
                <c:pt idx="11985">
                  <c:v>340</c:v>
                </c:pt>
                <c:pt idx="11986">
                  <c:v>340</c:v>
                </c:pt>
                <c:pt idx="11987">
                  <c:v>340</c:v>
                </c:pt>
                <c:pt idx="11988">
                  <c:v>340</c:v>
                </c:pt>
                <c:pt idx="11989">
                  <c:v>340</c:v>
                </c:pt>
                <c:pt idx="11990">
                  <c:v>340</c:v>
                </c:pt>
                <c:pt idx="11991">
                  <c:v>340</c:v>
                </c:pt>
                <c:pt idx="11992">
                  <c:v>340</c:v>
                </c:pt>
                <c:pt idx="11993">
                  <c:v>340</c:v>
                </c:pt>
                <c:pt idx="11994">
                  <c:v>340</c:v>
                </c:pt>
                <c:pt idx="11995">
                  <c:v>340</c:v>
                </c:pt>
                <c:pt idx="11996">
                  <c:v>340</c:v>
                </c:pt>
                <c:pt idx="11997">
                  <c:v>340</c:v>
                </c:pt>
                <c:pt idx="11998">
                  <c:v>340</c:v>
                </c:pt>
                <c:pt idx="11999">
                  <c:v>340</c:v>
                </c:pt>
                <c:pt idx="12000">
                  <c:v>340</c:v>
                </c:pt>
                <c:pt idx="12001">
                  <c:v>340</c:v>
                </c:pt>
                <c:pt idx="12002">
                  <c:v>340</c:v>
                </c:pt>
                <c:pt idx="12003">
                  <c:v>340</c:v>
                </c:pt>
                <c:pt idx="12004">
                  <c:v>340</c:v>
                </c:pt>
                <c:pt idx="12005">
                  <c:v>340</c:v>
                </c:pt>
                <c:pt idx="12006">
                  <c:v>340</c:v>
                </c:pt>
                <c:pt idx="12007">
                  <c:v>340</c:v>
                </c:pt>
                <c:pt idx="12008">
                  <c:v>340</c:v>
                </c:pt>
                <c:pt idx="12009">
                  <c:v>340</c:v>
                </c:pt>
                <c:pt idx="12010">
                  <c:v>340</c:v>
                </c:pt>
                <c:pt idx="12011">
                  <c:v>340</c:v>
                </c:pt>
                <c:pt idx="12012">
                  <c:v>340</c:v>
                </c:pt>
                <c:pt idx="12013">
                  <c:v>340</c:v>
                </c:pt>
                <c:pt idx="12014">
                  <c:v>340</c:v>
                </c:pt>
                <c:pt idx="12015">
                  <c:v>340</c:v>
                </c:pt>
                <c:pt idx="12016">
                  <c:v>340</c:v>
                </c:pt>
                <c:pt idx="12017">
                  <c:v>340</c:v>
                </c:pt>
                <c:pt idx="12018">
                  <c:v>340</c:v>
                </c:pt>
                <c:pt idx="12019">
                  <c:v>340</c:v>
                </c:pt>
                <c:pt idx="12020">
                  <c:v>340</c:v>
                </c:pt>
                <c:pt idx="12021">
                  <c:v>340</c:v>
                </c:pt>
                <c:pt idx="12022">
                  <c:v>340</c:v>
                </c:pt>
                <c:pt idx="12023">
                  <c:v>340</c:v>
                </c:pt>
                <c:pt idx="12024">
                  <c:v>340</c:v>
                </c:pt>
                <c:pt idx="12025">
                  <c:v>340</c:v>
                </c:pt>
                <c:pt idx="12026">
                  <c:v>340</c:v>
                </c:pt>
                <c:pt idx="12027">
                  <c:v>340</c:v>
                </c:pt>
                <c:pt idx="12028">
                  <c:v>340</c:v>
                </c:pt>
                <c:pt idx="12029">
                  <c:v>340</c:v>
                </c:pt>
                <c:pt idx="12030">
                  <c:v>340</c:v>
                </c:pt>
                <c:pt idx="12031">
                  <c:v>340</c:v>
                </c:pt>
                <c:pt idx="12032">
                  <c:v>340</c:v>
                </c:pt>
                <c:pt idx="12033">
                  <c:v>340</c:v>
                </c:pt>
                <c:pt idx="12034">
                  <c:v>340</c:v>
                </c:pt>
                <c:pt idx="12035">
                  <c:v>340</c:v>
                </c:pt>
                <c:pt idx="12036">
                  <c:v>340</c:v>
                </c:pt>
                <c:pt idx="12037">
                  <c:v>340</c:v>
                </c:pt>
                <c:pt idx="12038">
                  <c:v>340</c:v>
                </c:pt>
                <c:pt idx="12039">
                  <c:v>340</c:v>
                </c:pt>
                <c:pt idx="12040">
                  <c:v>340</c:v>
                </c:pt>
                <c:pt idx="12041">
                  <c:v>340</c:v>
                </c:pt>
                <c:pt idx="12042">
                  <c:v>340</c:v>
                </c:pt>
                <c:pt idx="12043">
                  <c:v>340</c:v>
                </c:pt>
                <c:pt idx="12044">
                  <c:v>340</c:v>
                </c:pt>
                <c:pt idx="12045">
                  <c:v>340</c:v>
                </c:pt>
                <c:pt idx="12046">
                  <c:v>340</c:v>
                </c:pt>
                <c:pt idx="12047">
                  <c:v>340</c:v>
                </c:pt>
                <c:pt idx="12048">
                  <c:v>340</c:v>
                </c:pt>
                <c:pt idx="12049">
                  <c:v>340</c:v>
                </c:pt>
                <c:pt idx="12050">
                  <c:v>340</c:v>
                </c:pt>
                <c:pt idx="12051">
                  <c:v>340</c:v>
                </c:pt>
                <c:pt idx="12052">
                  <c:v>340</c:v>
                </c:pt>
                <c:pt idx="12053">
                  <c:v>340</c:v>
                </c:pt>
                <c:pt idx="12054">
                  <c:v>340</c:v>
                </c:pt>
                <c:pt idx="12055">
                  <c:v>340</c:v>
                </c:pt>
                <c:pt idx="12056">
                  <c:v>340</c:v>
                </c:pt>
                <c:pt idx="12057">
                  <c:v>340</c:v>
                </c:pt>
                <c:pt idx="12058">
                  <c:v>340</c:v>
                </c:pt>
                <c:pt idx="12059">
                  <c:v>340</c:v>
                </c:pt>
                <c:pt idx="12060">
                  <c:v>340</c:v>
                </c:pt>
                <c:pt idx="12061">
                  <c:v>340</c:v>
                </c:pt>
                <c:pt idx="12062">
                  <c:v>340</c:v>
                </c:pt>
                <c:pt idx="12063">
                  <c:v>340</c:v>
                </c:pt>
                <c:pt idx="12064">
                  <c:v>340</c:v>
                </c:pt>
                <c:pt idx="12065">
                  <c:v>340</c:v>
                </c:pt>
                <c:pt idx="12066">
                  <c:v>340</c:v>
                </c:pt>
                <c:pt idx="12067">
                  <c:v>340</c:v>
                </c:pt>
                <c:pt idx="12068">
                  <c:v>340</c:v>
                </c:pt>
                <c:pt idx="12069">
                  <c:v>340</c:v>
                </c:pt>
                <c:pt idx="12070">
                  <c:v>340</c:v>
                </c:pt>
                <c:pt idx="12071">
                  <c:v>340</c:v>
                </c:pt>
                <c:pt idx="12072">
                  <c:v>340</c:v>
                </c:pt>
                <c:pt idx="12073">
                  <c:v>340</c:v>
                </c:pt>
                <c:pt idx="12074">
                  <c:v>340</c:v>
                </c:pt>
                <c:pt idx="12075">
                  <c:v>340</c:v>
                </c:pt>
                <c:pt idx="12076">
                  <c:v>340</c:v>
                </c:pt>
                <c:pt idx="12077">
                  <c:v>340</c:v>
                </c:pt>
                <c:pt idx="12078">
                  <c:v>340</c:v>
                </c:pt>
                <c:pt idx="12079">
                  <c:v>340</c:v>
                </c:pt>
                <c:pt idx="12080">
                  <c:v>340</c:v>
                </c:pt>
                <c:pt idx="12081">
                  <c:v>340</c:v>
                </c:pt>
                <c:pt idx="12082">
                  <c:v>340</c:v>
                </c:pt>
                <c:pt idx="12083">
                  <c:v>340</c:v>
                </c:pt>
                <c:pt idx="12084">
                  <c:v>340</c:v>
                </c:pt>
                <c:pt idx="12085">
                  <c:v>340</c:v>
                </c:pt>
                <c:pt idx="12086">
                  <c:v>340</c:v>
                </c:pt>
                <c:pt idx="12087">
                  <c:v>340</c:v>
                </c:pt>
                <c:pt idx="12088">
                  <c:v>340</c:v>
                </c:pt>
                <c:pt idx="12089">
                  <c:v>340</c:v>
                </c:pt>
                <c:pt idx="12090">
                  <c:v>340</c:v>
                </c:pt>
                <c:pt idx="12091">
                  <c:v>340</c:v>
                </c:pt>
                <c:pt idx="12092">
                  <c:v>340</c:v>
                </c:pt>
                <c:pt idx="12093">
                  <c:v>340</c:v>
                </c:pt>
                <c:pt idx="12094">
                  <c:v>340</c:v>
                </c:pt>
                <c:pt idx="12095">
                  <c:v>340</c:v>
                </c:pt>
                <c:pt idx="12096">
                  <c:v>340</c:v>
                </c:pt>
                <c:pt idx="12097">
                  <c:v>340</c:v>
                </c:pt>
                <c:pt idx="12098">
                  <c:v>340</c:v>
                </c:pt>
                <c:pt idx="12099">
                  <c:v>340</c:v>
                </c:pt>
                <c:pt idx="12100">
                  <c:v>340</c:v>
                </c:pt>
                <c:pt idx="12101">
                  <c:v>340</c:v>
                </c:pt>
                <c:pt idx="12102">
                  <c:v>340</c:v>
                </c:pt>
                <c:pt idx="12103">
                  <c:v>340</c:v>
                </c:pt>
                <c:pt idx="12104">
                  <c:v>340</c:v>
                </c:pt>
                <c:pt idx="12105">
                  <c:v>340</c:v>
                </c:pt>
                <c:pt idx="12106">
                  <c:v>340</c:v>
                </c:pt>
                <c:pt idx="12107">
                  <c:v>340</c:v>
                </c:pt>
                <c:pt idx="12108">
                  <c:v>340</c:v>
                </c:pt>
                <c:pt idx="12109">
                  <c:v>340</c:v>
                </c:pt>
                <c:pt idx="12110">
                  <c:v>340</c:v>
                </c:pt>
                <c:pt idx="12111">
                  <c:v>340</c:v>
                </c:pt>
                <c:pt idx="12112">
                  <c:v>340</c:v>
                </c:pt>
                <c:pt idx="12113">
                  <c:v>340</c:v>
                </c:pt>
                <c:pt idx="12114">
                  <c:v>340</c:v>
                </c:pt>
                <c:pt idx="12115">
                  <c:v>340</c:v>
                </c:pt>
                <c:pt idx="12116">
                  <c:v>340</c:v>
                </c:pt>
                <c:pt idx="12117">
                  <c:v>340</c:v>
                </c:pt>
                <c:pt idx="12118">
                  <c:v>340</c:v>
                </c:pt>
                <c:pt idx="12119">
                  <c:v>340</c:v>
                </c:pt>
                <c:pt idx="12120">
                  <c:v>340</c:v>
                </c:pt>
                <c:pt idx="12121">
                  <c:v>340</c:v>
                </c:pt>
                <c:pt idx="12122">
                  <c:v>340</c:v>
                </c:pt>
                <c:pt idx="12123">
                  <c:v>340</c:v>
                </c:pt>
                <c:pt idx="12124">
                  <c:v>340</c:v>
                </c:pt>
                <c:pt idx="12125">
                  <c:v>340</c:v>
                </c:pt>
                <c:pt idx="12126">
                  <c:v>340</c:v>
                </c:pt>
                <c:pt idx="12127">
                  <c:v>340</c:v>
                </c:pt>
                <c:pt idx="12128">
                  <c:v>340</c:v>
                </c:pt>
                <c:pt idx="12129">
                  <c:v>340</c:v>
                </c:pt>
                <c:pt idx="12130">
                  <c:v>340</c:v>
                </c:pt>
                <c:pt idx="12131">
                  <c:v>340</c:v>
                </c:pt>
                <c:pt idx="12132">
                  <c:v>340</c:v>
                </c:pt>
                <c:pt idx="12133">
                  <c:v>340</c:v>
                </c:pt>
                <c:pt idx="12134">
                  <c:v>340</c:v>
                </c:pt>
                <c:pt idx="12135">
                  <c:v>340</c:v>
                </c:pt>
                <c:pt idx="12136">
                  <c:v>340</c:v>
                </c:pt>
                <c:pt idx="12137">
                  <c:v>340</c:v>
                </c:pt>
                <c:pt idx="12138">
                  <c:v>340</c:v>
                </c:pt>
                <c:pt idx="12139">
                  <c:v>340</c:v>
                </c:pt>
                <c:pt idx="12140">
                  <c:v>340</c:v>
                </c:pt>
                <c:pt idx="12141">
                  <c:v>340</c:v>
                </c:pt>
                <c:pt idx="12142">
                  <c:v>340</c:v>
                </c:pt>
                <c:pt idx="12143">
                  <c:v>340</c:v>
                </c:pt>
                <c:pt idx="12144">
                  <c:v>340</c:v>
                </c:pt>
                <c:pt idx="12145">
                  <c:v>340</c:v>
                </c:pt>
                <c:pt idx="12146">
                  <c:v>340</c:v>
                </c:pt>
                <c:pt idx="12147">
                  <c:v>340</c:v>
                </c:pt>
                <c:pt idx="12148">
                  <c:v>340</c:v>
                </c:pt>
                <c:pt idx="12149">
                  <c:v>340</c:v>
                </c:pt>
                <c:pt idx="12150">
                  <c:v>340</c:v>
                </c:pt>
                <c:pt idx="12151">
                  <c:v>340</c:v>
                </c:pt>
                <c:pt idx="12152">
                  <c:v>340</c:v>
                </c:pt>
                <c:pt idx="12153">
                  <c:v>340</c:v>
                </c:pt>
                <c:pt idx="12154">
                  <c:v>340</c:v>
                </c:pt>
                <c:pt idx="12155">
                  <c:v>340</c:v>
                </c:pt>
                <c:pt idx="12156">
                  <c:v>340</c:v>
                </c:pt>
                <c:pt idx="12157">
                  <c:v>340</c:v>
                </c:pt>
                <c:pt idx="12158">
                  <c:v>340</c:v>
                </c:pt>
                <c:pt idx="12159">
                  <c:v>340</c:v>
                </c:pt>
                <c:pt idx="12160">
                  <c:v>340</c:v>
                </c:pt>
                <c:pt idx="12161">
                  <c:v>340</c:v>
                </c:pt>
                <c:pt idx="12162">
                  <c:v>340</c:v>
                </c:pt>
                <c:pt idx="12163">
                  <c:v>340</c:v>
                </c:pt>
                <c:pt idx="12164">
                  <c:v>340</c:v>
                </c:pt>
                <c:pt idx="12165">
                  <c:v>340</c:v>
                </c:pt>
                <c:pt idx="12166">
                  <c:v>340</c:v>
                </c:pt>
                <c:pt idx="12167">
                  <c:v>340</c:v>
                </c:pt>
                <c:pt idx="12168">
                  <c:v>340</c:v>
                </c:pt>
                <c:pt idx="12169">
                  <c:v>340</c:v>
                </c:pt>
                <c:pt idx="12170">
                  <c:v>340</c:v>
                </c:pt>
                <c:pt idx="12171">
                  <c:v>340</c:v>
                </c:pt>
                <c:pt idx="12172">
                  <c:v>340</c:v>
                </c:pt>
                <c:pt idx="12173">
                  <c:v>340</c:v>
                </c:pt>
                <c:pt idx="12174">
                  <c:v>340</c:v>
                </c:pt>
                <c:pt idx="12175">
                  <c:v>340</c:v>
                </c:pt>
                <c:pt idx="12176">
                  <c:v>340</c:v>
                </c:pt>
                <c:pt idx="12177">
                  <c:v>340</c:v>
                </c:pt>
                <c:pt idx="12178">
                  <c:v>340</c:v>
                </c:pt>
                <c:pt idx="12179">
                  <c:v>340</c:v>
                </c:pt>
                <c:pt idx="12180">
                  <c:v>340</c:v>
                </c:pt>
                <c:pt idx="12181">
                  <c:v>340</c:v>
                </c:pt>
                <c:pt idx="12182">
                  <c:v>340</c:v>
                </c:pt>
                <c:pt idx="12183">
                  <c:v>340</c:v>
                </c:pt>
                <c:pt idx="12184">
                  <c:v>340</c:v>
                </c:pt>
                <c:pt idx="12185">
                  <c:v>340</c:v>
                </c:pt>
                <c:pt idx="12186">
                  <c:v>340</c:v>
                </c:pt>
                <c:pt idx="12187">
                  <c:v>340</c:v>
                </c:pt>
                <c:pt idx="12188">
                  <c:v>340</c:v>
                </c:pt>
                <c:pt idx="12189">
                  <c:v>340</c:v>
                </c:pt>
                <c:pt idx="12190">
                  <c:v>340</c:v>
                </c:pt>
                <c:pt idx="12191">
                  <c:v>340</c:v>
                </c:pt>
                <c:pt idx="12192">
                  <c:v>340</c:v>
                </c:pt>
                <c:pt idx="12193">
                  <c:v>340</c:v>
                </c:pt>
                <c:pt idx="12194">
                  <c:v>340</c:v>
                </c:pt>
                <c:pt idx="12195">
                  <c:v>340</c:v>
                </c:pt>
                <c:pt idx="12196">
                  <c:v>340</c:v>
                </c:pt>
                <c:pt idx="12197">
                  <c:v>340</c:v>
                </c:pt>
                <c:pt idx="12198">
                  <c:v>340</c:v>
                </c:pt>
                <c:pt idx="12199">
                  <c:v>340</c:v>
                </c:pt>
                <c:pt idx="12200">
                  <c:v>340</c:v>
                </c:pt>
                <c:pt idx="12201">
                  <c:v>340</c:v>
                </c:pt>
                <c:pt idx="12202">
                  <c:v>340</c:v>
                </c:pt>
                <c:pt idx="12203">
                  <c:v>340</c:v>
                </c:pt>
                <c:pt idx="12204">
                  <c:v>340</c:v>
                </c:pt>
                <c:pt idx="12205">
                  <c:v>340</c:v>
                </c:pt>
                <c:pt idx="12206">
                  <c:v>340</c:v>
                </c:pt>
                <c:pt idx="12207">
                  <c:v>340</c:v>
                </c:pt>
                <c:pt idx="12208">
                  <c:v>340</c:v>
                </c:pt>
                <c:pt idx="12209">
                  <c:v>340</c:v>
                </c:pt>
                <c:pt idx="12210">
                  <c:v>340</c:v>
                </c:pt>
                <c:pt idx="12211">
                  <c:v>340</c:v>
                </c:pt>
                <c:pt idx="12212">
                  <c:v>340</c:v>
                </c:pt>
                <c:pt idx="12213">
                  <c:v>340</c:v>
                </c:pt>
                <c:pt idx="12214">
                  <c:v>340</c:v>
                </c:pt>
                <c:pt idx="12215">
                  <c:v>340</c:v>
                </c:pt>
                <c:pt idx="12216">
                  <c:v>340</c:v>
                </c:pt>
                <c:pt idx="12217">
                  <c:v>340</c:v>
                </c:pt>
                <c:pt idx="12218">
                  <c:v>340</c:v>
                </c:pt>
                <c:pt idx="12219">
                  <c:v>340</c:v>
                </c:pt>
                <c:pt idx="12220">
                  <c:v>340</c:v>
                </c:pt>
                <c:pt idx="12221">
                  <c:v>340</c:v>
                </c:pt>
                <c:pt idx="12222">
                  <c:v>340</c:v>
                </c:pt>
                <c:pt idx="12223">
                  <c:v>340</c:v>
                </c:pt>
                <c:pt idx="12224">
                  <c:v>340</c:v>
                </c:pt>
                <c:pt idx="12225">
                  <c:v>340</c:v>
                </c:pt>
                <c:pt idx="12226">
                  <c:v>340</c:v>
                </c:pt>
                <c:pt idx="12227">
                  <c:v>340</c:v>
                </c:pt>
                <c:pt idx="12228">
                  <c:v>340</c:v>
                </c:pt>
                <c:pt idx="12229">
                  <c:v>340</c:v>
                </c:pt>
                <c:pt idx="12230">
                  <c:v>340</c:v>
                </c:pt>
                <c:pt idx="12231">
                  <c:v>340</c:v>
                </c:pt>
                <c:pt idx="12232">
                  <c:v>340</c:v>
                </c:pt>
                <c:pt idx="12233">
                  <c:v>340</c:v>
                </c:pt>
                <c:pt idx="12234">
                  <c:v>340</c:v>
                </c:pt>
                <c:pt idx="12235">
                  <c:v>340</c:v>
                </c:pt>
                <c:pt idx="12236">
                  <c:v>340</c:v>
                </c:pt>
                <c:pt idx="12237">
                  <c:v>340</c:v>
                </c:pt>
                <c:pt idx="12238">
                  <c:v>340</c:v>
                </c:pt>
                <c:pt idx="12239">
                  <c:v>340</c:v>
                </c:pt>
                <c:pt idx="12240">
                  <c:v>340</c:v>
                </c:pt>
                <c:pt idx="12241">
                  <c:v>340</c:v>
                </c:pt>
                <c:pt idx="12242">
                  <c:v>340</c:v>
                </c:pt>
                <c:pt idx="12243">
                  <c:v>340</c:v>
                </c:pt>
                <c:pt idx="12244">
                  <c:v>340</c:v>
                </c:pt>
                <c:pt idx="12245">
                  <c:v>340</c:v>
                </c:pt>
                <c:pt idx="12246">
                  <c:v>340</c:v>
                </c:pt>
                <c:pt idx="12247">
                  <c:v>340</c:v>
                </c:pt>
                <c:pt idx="12248">
                  <c:v>340</c:v>
                </c:pt>
                <c:pt idx="12249">
                  <c:v>340</c:v>
                </c:pt>
                <c:pt idx="12250">
                  <c:v>340</c:v>
                </c:pt>
                <c:pt idx="12251">
                  <c:v>340</c:v>
                </c:pt>
                <c:pt idx="12252">
                  <c:v>340</c:v>
                </c:pt>
                <c:pt idx="12253">
                  <c:v>340</c:v>
                </c:pt>
                <c:pt idx="12254">
                  <c:v>340</c:v>
                </c:pt>
                <c:pt idx="12255">
                  <c:v>340</c:v>
                </c:pt>
                <c:pt idx="12256">
                  <c:v>340</c:v>
                </c:pt>
                <c:pt idx="12257">
                  <c:v>340</c:v>
                </c:pt>
                <c:pt idx="12258">
                  <c:v>340</c:v>
                </c:pt>
                <c:pt idx="12259">
                  <c:v>340</c:v>
                </c:pt>
                <c:pt idx="12260">
                  <c:v>340</c:v>
                </c:pt>
                <c:pt idx="12261">
                  <c:v>340</c:v>
                </c:pt>
                <c:pt idx="12262">
                  <c:v>340</c:v>
                </c:pt>
                <c:pt idx="12263">
                  <c:v>340</c:v>
                </c:pt>
                <c:pt idx="12264">
                  <c:v>340</c:v>
                </c:pt>
                <c:pt idx="12265">
                  <c:v>340</c:v>
                </c:pt>
                <c:pt idx="12266">
                  <c:v>340</c:v>
                </c:pt>
                <c:pt idx="12267">
                  <c:v>340</c:v>
                </c:pt>
                <c:pt idx="12268">
                  <c:v>340</c:v>
                </c:pt>
                <c:pt idx="12269">
                  <c:v>340</c:v>
                </c:pt>
                <c:pt idx="12270">
                  <c:v>340</c:v>
                </c:pt>
                <c:pt idx="12271">
                  <c:v>340</c:v>
                </c:pt>
                <c:pt idx="12272">
                  <c:v>340</c:v>
                </c:pt>
                <c:pt idx="12273">
                  <c:v>340</c:v>
                </c:pt>
                <c:pt idx="12274">
                  <c:v>340</c:v>
                </c:pt>
                <c:pt idx="12275">
                  <c:v>340</c:v>
                </c:pt>
                <c:pt idx="12276">
                  <c:v>340</c:v>
                </c:pt>
                <c:pt idx="12277">
                  <c:v>340</c:v>
                </c:pt>
                <c:pt idx="12278">
                  <c:v>340</c:v>
                </c:pt>
                <c:pt idx="12279">
                  <c:v>340</c:v>
                </c:pt>
                <c:pt idx="12280">
                  <c:v>340</c:v>
                </c:pt>
                <c:pt idx="12281">
                  <c:v>340</c:v>
                </c:pt>
                <c:pt idx="12282">
                  <c:v>340</c:v>
                </c:pt>
                <c:pt idx="12283">
                  <c:v>340</c:v>
                </c:pt>
                <c:pt idx="12284">
                  <c:v>340</c:v>
                </c:pt>
                <c:pt idx="12285">
                  <c:v>340</c:v>
                </c:pt>
                <c:pt idx="12286">
                  <c:v>340</c:v>
                </c:pt>
                <c:pt idx="12287">
                  <c:v>340</c:v>
                </c:pt>
                <c:pt idx="12288">
                  <c:v>340</c:v>
                </c:pt>
                <c:pt idx="12289">
                  <c:v>340</c:v>
                </c:pt>
                <c:pt idx="12290">
                  <c:v>340</c:v>
                </c:pt>
                <c:pt idx="12291">
                  <c:v>340</c:v>
                </c:pt>
                <c:pt idx="12292">
                  <c:v>340</c:v>
                </c:pt>
                <c:pt idx="12293">
                  <c:v>340</c:v>
                </c:pt>
                <c:pt idx="12294">
                  <c:v>340</c:v>
                </c:pt>
                <c:pt idx="12295">
                  <c:v>340</c:v>
                </c:pt>
                <c:pt idx="12296">
                  <c:v>340</c:v>
                </c:pt>
                <c:pt idx="12297">
                  <c:v>340</c:v>
                </c:pt>
                <c:pt idx="12298">
                  <c:v>340</c:v>
                </c:pt>
                <c:pt idx="12299">
                  <c:v>340</c:v>
                </c:pt>
                <c:pt idx="12300">
                  <c:v>340</c:v>
                </c:pt>
                <c:pt idx="12301">
                  <c:v>340</c:v>
                </c:pt>
                <c:pt idx="12302">
                  <c:v>340</c:v>
                </c:pt>
                <c:pt idx="12303">
                  <c:v>340</c:v>
                </c:pt>
                <c:pt idx="12304">
                  <c:v>340</c:v>
                </c:pt>
                <c:pt idx="12305">
                  <c:v>340</c:v>
                </c:pt>
                <c:pt idx="12306">
                  <c:v>340</c:v>
                </c:pt>
                <c:pt idx="12307">
                  <c:v>340</c:v>
                </c:pt>
                <c:pt idx="12308">
                  <c:v>340</c:v>
                </c:pt>
                <c:pt idx="12309">
                  <c:v>340</c:v>
                </c:pt>
                <c:pt idx="12310">
                  <c:v>340</c:v>
                </c:pt>
                <c:pt idx="12311">
                  <c:v>340</c:v>
                </c:pt>
                <c:pt idx="12312">
                  <c:v>340</c:v>
                </c:pt>
                <c:pt idx="12313">
                  <c:v>340</c:v>
                </c:pt>
                <c:pt idx="12314">
                  <c:v>340</c:v>
                </c:pt>
                <c:pt idx="12315">
                  <c:v>340</c:v>
                </c:pt>
                <c:pt idx="12316">
                  <c:v>340</c:v>
                </c:pt>
                <c:pt idx="12317">
                  <c:v>340</c:v>
                </c:pt>
                <c:pt idx="12318">
                  <c:v>340</c:v>
                </c:pt>
                <c:pt idx="12319">
                  <c:v>340</c:v>
                </c:pt>
                <c:pt idx="12320">
                  <c:v>340</c:v>
                </c:pt>
                <c:pt idx="12321">
                  <c:v>340</c:v>
                </c:pt>
                <c:pt idx="12322">
                  <c:v>340</c:v>
                </c:pt>
                <c:pt idx="12323">
                  <c:v>340</c:v>
                </c:pt>
                <c:pt idx="12324">
                  <c:v>340</c:v>
                </c:pt>
                <c:pt idx="12325">
                  <c:v>340</c:v>
                </c:pt>
                <c:pt idx="12326">
                  <c:v>340</c:v>
                </c:pt>
                <c:pt idx="12327">
                  <c:v>340</c:v>
                </c:pt>
                <c:pt idx="12328">
                  <c:v>340</c:v>
                </c:pt>
                <c:pt idx="12329">
                  <c:v>340</c:v>
                </c:pt>
                <c:pt idx="12330">
                  <c:v>340</c:v>
                </c:pt>
                <c:pt idx="12331">
                  <c:v>340</c:v>
                </c:pt>
                <c:pt idx="12332">
                  <c:v>340</c:v>
                </c:pt>
                <c:pt idx="12333">
                  <c:v>340</c:v>
                </c:pt>
                <c:pt idx="12334">
                  <c:v>340</c:v>
                </c:pt>
                <c:pt idx="12335">
                  <c:v>340</c:v>
                </c:pt>
                <c:pt idx="12336">
                  <c:v>340</c:v>
                </c:pt>
                <c:pt idx="12337">
                  <c:v>340</c:v>
                </c:pt>
                <c:pt idx="12338">
                  <c:v>340</c:v>
                </c:pt>
                <c:pt idx="12339">
                  <c:v>340</c:v>
                </c:pt>
                <c:pt idx="12340">
                  <c:v>340</c:v>
                </c:pt>
                <c:pt idx="12341">
                  <c:v>340</c:v>
                </c:pt>
                <c:pt idx="12342">
                  <c:v>340</c:v>
                </c:pt>
                <c:pt idx="12343">
                  <c:v>340</c:v>
                </c:pt>
                <c:pt idx="12344">
                  <c:v>340</c:v>
                </c:pt>
                <c:pt idx="12345">
                  <c:v>340</c:v>
                </c:pt>
                <c:pt idx="12346">
                  <c:v>340</c:v>
                </c:pt>
                <c:pt idx="12347">
                  <c:v>340</c:v>
                </c:pt>
                <c:pt idx="12348">
                  <c:v>340</c:v>
                </c:pt>
                <c:pt idx="12349">
                  <c:v>340</c:v>
                </c:pt>
                <c:pt idx="12350">
                  <c:v>340</c:v>
                </c:pt>
                <c:pt idx="12351">
                  <c:v>340</c:v>
                </c:pt>
                <c:pt idx="12352">
                  <c:v>340</c:v>
                </c:pt>
                <c:pt idx="12353">
                  <c:v>340</c:v>
                </c:pt>
                <c:pt idx="12354">
                  <c:v>340</c:v>
                </c:pt>
                <c:pt idx="12355">
                  <c:v>340</c:v>
                </c:pt>
                <c:pt idx="12356">
                  <c:v>340</c:v>
                </c:pt>
                <c:pt idx="12357">
                  <c:v>340</c:v>
                </c:pt>
                <c:pt idx="12358">
                  <c:v>340</c:v>
                </c:pt>
                <c:pt idx="12359">
                  <c:v>340</c:v>
                </c:pt>
                <c:pt idx="12360">
                  <c:v>340</c:v>
                </c:pt>
                <c:pt idx="12361">
                  <c:v>340</c:v>
                </c:pt>
                <c:pt idx="12362">
                  <c:v>340</c:v>
                </c:pt>
                <c:pt idx="12363">
                  <c:v>340</c:v>
                </c:pt>
                <c:pt idx="12364">
                  <c:v>340</c:v>
                </c:pt>
                <c:pt idx="12365">
                  <c:v>340</c:v>
                </c:pt>
                <c:pt idx="12366">
                  <c:v>340</c:v>
                </c:pt>
                <c:pt idx="12367">
                  <c:v>340</c:v>
                </c:pt>
                <c:pt idx="12368">
                  <c:v>340</c:v>
                </c:pt>
                <c:pt idx="12369">
                  <c:v>340</c:v>
                </c:pt>
                <c:pt idx="12370">
                  <c:v>340</c:v>
                </c:pt>
                <c:pt idx="12371">
                  <c:v>340</c:v>
                </c:pt>
                <c:pt idx="12372">
                  <c:v>340</c:v>
                </c:pt>
                <c:pt idx="12373">
                  <c:v>340</c:v>
                </c:pt>
                <c:pt idx="12374">
                  <c:v>340</c:v>
                </c:pt>
                <c:pt idx="12375">
                  <c:v>340</c:v>
                </c:pt>
                <c:pt idx="12376">
                  <c:v>340</c:v>
                </c:pt>
                <c:pt idx="12377">
                  <c:v>340</c:v>
                </c:pt>
                <c:pt idx="12378">
                  <c:v>340</c:v>
                </c:pt>
                <c:pt idx="12379">
                  <c:v>340</c:v>
                </c:pt>
                <c:pt idx="12380">
                  <c:v>340</c:v>
                </c:pt>
                <c:pt idx="12381">
                  <c:v>340</c:v>
                </c:pt>
                <c:pt idx="12382">
                  <c:v>340</c:v>
                </c:pt>
                <c:pt idx="12383">
                  <c:v>340</c:v>
                </c:pt>
                <c:pt idx="12384">
                  <c:v>340</c:v>
                </c:pt>
                <c:pt idx="12385">
                  <c:v>340</c:v>
                </c:pt>
                <c:pt idx="12386">
                  <c:v>340</c:v>
                </c:pt>
                <c:pt idx="12387">
                  <c:v>340</c:v>
                </c:pt>
                <c:pt idx="12388">
                  <c:v>340</c:v>
                </c:pt>
                <c:pt idx="12389">
                  <c:v>340</c:v>
                </c:pt>
                <c:pt idx="12390">
                  <c:v>340</c:v>
                </c:pt>
                <c:pt idx="12391">
                  <c:v>340</c:v>
                </c:pt>
                <c:pt idx="12392">
                  <c:v>340</c:v>
                </c:pt>
                <c:pt idx="12393">
                  <c:v>340</c:v>
                </c:pt>
                <c:pt idx="12394">
                  <c:v>340</c:v>
                </c:pt>
                <c:pt idx="12395">
                  <c:v>340</c:v>
                </c:pt>
                <c:pt idx="12396">
                  <c:v>340</c:v>
                </c:pt>
                <c:pt idx="12397">
                  <c:v>340</c:v>
                </c:pt>
                <c:pt idx="12398">
                  <c:v>340</c:v>
                </c:pt>
                <c:pt idx="12399">
                  <c:v>340</c:v>
                </c:pt>
                <c:pt idx="12400">
                  <c:v>340</c:v>
                </c:pt>
                <c:pt idx="12401">
                  <c:v>340</c:v>
                </c:pt>
                <c:pt idx="12402">
                  <c:v>340</c:v>
                </c:pt>
                <c:pt idx="12403">
                  <c:v>340</c:v>
                </c:pt>
                <c:pt idx="12404">
                  <c:v>340</c:v>
                </c:pt>
                <c:pt idx="12405">
                  <c:v>340</c:v>
                </c:pt>
                <c:pt idx="12406">
                  <c:v>340</c:v>
                </c:pt>
                <c:pt idx="12407">
                  <c:v>340</c:v>
                </c:pt>
                <c:pt idx="12408">
                  <c:v>340</c:v>
                </c:pt>
                <c:pt idx="12409">
                  <c:v>340</c:v>
                </c:pt>
                <c:pt idx="12410">
                  <c:v>340</c:v>
                </c:pt>
                <c:pt idx="12411">
                  <c:v>340</c:v>
                </c:pt>
                <c:pt idx="12412">
                  <c:v>340</c:v>
                </c:pt>
                <c:pt idx="12413">
                  <c:v>340</c:v>
                </c:pt>
                <c:pt idx="12414">
                  <c:v>340</c:v>
                </c:pt>
                <c:pt idx="12415">
                  <c:v>340</c:v>
                </c:pt>
                <c:pt idx="12416">
                  <c:v>340</c:v>
                </c:pt>
                <c:pt idx="12417">
                  <c:v>340</c:v>
                </c:pt>
                <c:pt idx="12418">
                  <c:v>340</c:v>
                </c:pt>
                <c:pt idx="12419">
                  <c:v>340</c:v>
                </c:pt>
                <c:pt idx="12420">
                  <c:v>340</c:v>
                </c:pt>
                <c:pt idx="12421">
                  <c:v>340</c:v>
                </c:pt>
                <c:pt idx="12422">
                  <c:v>340</c:v>
                </c:pt>
                <c:pt idx="12423">
                  <c:v>340</c:v>
                </c:pt>
                <c:pt idx="12424">
                  <c:v>340</c:v>
                </c:pt>
                <c:pt idx="12425">
                  <c:v>340</c:v>
                </c:pt>
                <c:pt idx="12426">
                  <c:v>340</c:v>
                </c:pt>
                <c:pt idx="12427">
                  <c:v>340</c:v>
                </c:pt>
                <c:pt idx="12428">
                  <c:v>340</c:v>
                </c:pt>
                <c:pt idx="12429">
                  <c:v>340</c:v>
                </c:pt>
                <c:pt idx="12430">
                  <c:v>340</c:v>
                </c:pt>
                <c:pt idx="12431">
                  <c:v>340</c:v>
                </c:pt>
                <c:pt idx="12432">
                  <c:v>340</c:v>
                </c:pt>
                <c:pt idx="12433">
                  <c:v>340</c:v>
                </c:pt>
                <c:pt idx="12434">
                  <c:v>340</c:v>
                </c:pt>
                <c:pt idx="12435">
                  <c:v>340</c:v>
                </c:pt>
                <c:pt idx="12436">
                  <c:v>340</c:v>
                </c:pt>
                <c:pt idx="12437">
                  <c:v>340</c:v>
                </c:pt>
                <c:pt idx="12438">
                  <c:v>340</c:v>
                </c:pt>
                <c:pt idx="12439">
                  <c:v>340</c:v>
                </c:pt>
                <c:pt idx="12440">
                  <c:v>340</c:v>
                </c:pt>
                <c:pt idx="12441">
                  <c:v>340</c:v>
                </c:pt>
                <c:pt idx="12442">
                  <c:v>340</c:v>
                </c:pt>
                <c:pt idx="12443">
                  <c:v>340</c:v>
                </c:pt>
                <c:pt idx="12444">
                  <c:v>340</c:v>
                </c:pt>
                <c:pt idx="12445">
                  <c:v>340</c:v>
                </c:pt>
                <c:pt idx="12446">
                  <c:v>340</c:v>
                </c:pt>
                <c:pt idx="12447">
                  <c:v>340</c:v>
                </c:pt>
                <c:pt idx="12448">
                  <c:v>340</c:v>
                </c:pt>
                <c:pt idx="12449">
                  <c:v>340</c:v>
                </c:pt>
                <c:pt idx="12450">
                  <c:v>340</c:v>
                </c:pt>
                <c:pt idx="12451">
                  <c:v>340</c:v>
                </c:pt>
                <c:pt idx="12452">
                  <c:v>340</c:v>
                </c:pt>
                <c:pt idx="12453">
                  <c:v>340</c:v>
                </c:pt>
                <c:pt idx="12454">
                  <c:v>340</c:v>
                </c:pt>
                <c:pt idx="12455">
                  <c:v>340</c:v>
                </c:pt>
                <c:pt idx="12456">
                  <c:v>340</c:v>
                </c:pt>
                <c:pt idx="12457">
                  <c:v>340</c:v>
                </c:pt>
                <c:pt idx="12458">
                  <c:v>340</c:v>
                </c:pt>
                <c:pt idx="12459">
                  <c:v>340</c:v>
                </c:pt>
                <c:pt idx="12460">
                  <c:v>340</c:v>
                </c:pt>
                <c:pt idx="12461">
                  <c:v>340</c:v>
                </c:pt>
                <c:pt idx="12462">
                  <c:v>340</c:v>
                </c:pt>
                <c:pt idx="12463">
                  <c:v>340</c:v>
                </c:pt>
                <c:pt idx="12464">
                  <c:v>340</c:v>
                </c:pt>
                <c:pt idx="12465">
                  <c:v>340</c:v>
                </c:pt>
                <c:pt idx="12466">
                  <c:v>340</c:v>
                </c:pt>
                <c:pt idx="12467">
                  <c:v>340</c:v>
                </c:pt>
                <c:pt idx="12468">
                  <c:v>340</c:v>
                </c:pt>
                <c:pt idx="12469">
                  <c:v>340</c:v>
                </c:pt>
                <c:pt idx="12470">
                  <c:v>340</c:v>
                </c:pt>
                <c:pt idx="12471">
                  <c:v>340</c:v>
                </c:pt>
                <c:pt idx="12472">
                  <c:v>340</c:v>
                </c:pt>
                <c:pt idx="12473">
                  <c:v>340</c:v>
                </c:pt>
                <c:pt idx="12474">
                  <c:v>340</c:v>
                </c:pt>
                <c:pt idx="12475">
                  <c:v>340</c:v>
                </c:pt>
                <c:pt idx="12476">
                  <c:v>340</c:v>
                </c:pt>
                <c:pt idx="12477">
                  <c:v>340</c:v>
                </c:pt>
                <c:pt idx="12478">
                  <c:v>340</c:v>
                </c:pt>
                <c:pt idx="12479">
                  <c:v>340</c:v>
                </c:pt>
                <c:pt idx="12480">
                  <c:v>340</c:v>
                </c:pt>
                <c:pt idx="12481">
                  <c:v>340</c:v>
                </c:pt>
                <c:pt idx="12482">
                  <c:v>340</c:v>
                </c:pt>
                <c:pt idx="12483">
                  <c:v>340</c:v>
                </c:pt>
                <c:pt idx="12484">
                  <c:v>340</c:v>
                </c:pt>
                <c:pt idx="12485">
                  <c:v>340</c:v>
                </c:pt>
                <c:pt idx="12486">
                  <c:v>340</c:v>
                </c:pt>
                <c:pt idx="12487">
                  <c:v>340</c:v>
                </c:pt>
                <c:pt idx="12488">
                  <c:v>340</c:v>
                </c:pt>
                <c:pt idx="12489">
                  <c:v>340</c:v>
                </c:pt>
                <c:pt idx="12490">
                  <c:v>340</c:v>
                </c:pt>
                <c:pt idx="12491">
                  <c:v>340</c:v>
                </c:pt>
                <c:pt idx="12492">
                  <c:v>340</c:v>
                </c:pt>
                <c:pt idx="12493">
                  <c:v>340</c:v>
                </c:pt>
                <c:pt idx="12494">
                  <c:v>340</c:v>
                </c:pt>
                <c:pt idx="12495">
                  <c:v>340</c:v>
                </c:pt>
                <c:pt idx="12496">
                  <c:v>340</c:v>
                </c:pt>
                <c:pt idx="12497">
                  <c:v>340</c:v>
                </c:pt>
                <c:pt idx="12498">
                  <c:v>340</c:v>
                </c:pt>
                <c:pt idx="12499">
                  <c:v>340</c:v>
                </c:pt>
                <c:pt idx="12500">
                  <c:v>340</c:v>
                </c:pt>
                <c:pt idx="12501">
                  <c:v>340</c:v>
                </c:pt>
                <c:pt idx="12502">
                  <c:v>340</c:v>
                </c:pt>
                <c:pt idx="12503">
                  <c:v>340</c:v>
                </c:pt>
                <c:pt idx="12504">
                  <c:v>340</c:v>
                </c:pt>
                <c:pt idx="12505">
                  <c:v>340</c:v>
                </c:pt>
                <c:pt idx="12506">
                  <c:v>340</c:v>
                </c:pt>
                <c:pt idx="12507">
                  <c:v>340</c:v>
                </c:pt>
                <c:pt idx="12508">
                  <c:v>340</c:v>
                </c:pt>
                <c:pt idx="12509">
                  <c:v>340</c:v>
                </c:pt>
                <c:pt idx="12510">
                  <c:v>340</c:v>
                </c:pt>
                <c:pt idx="12511">
                  <c:v>340</c:v>
                </c:pt>
                <c:pt idx="12512">
                  <c:v>340</c:v>
                </c:pt>
                <c:pt idx="12513">
                  <c:v>340</c:v>
                </c:pt>
                <c:pt idx="12514">
                  <c:v>340</c:v>
                </c:pt>
                <c:pt idx="12515">
                  <c:v>340</c:v>
                </c:pt>
                <c:pt idx="12516">
                  <c:v>340</c:v>
                </c:pt>
                <c:pt idx="12517">
                  <c:v>340</c:v>
                </c:pt>
                <c:pt idx="12518">
                  <c:v>340</c:v>
                </c:pt>
                <c:pt idx="12519">
                  <c:v>340</c:v>
                </c:pt>
                <c:pt idx="12520">
                  <c:v>340</c:v>
                </c:pt>
                <c:pt idx="12521">
                  <c:v>340</c:v>
                </c:pt>
                <c:pt idx="12522">
                  <c:v>340</c:v>
                </c:pt>
                <c:pt idx="12523">
                  <c:v>340</c:v>
                </c:pt>
                <c:pt idx="12524">
                  <c:v>340</c:v>
                </c:pt>
                <c:pt idx="12525">
                  <c:v>340</c:v>
                </c:pt>
                <c:pt idx="12526">
                  <c:v>340</c:v>
                </c:pt>
                <c:pt idx="12527">
                  <c:v>340</c:v>
                </c:pt>
                <c:pt idx="12528">
                  <c:v>340</c:v>
                </c:pt>
                <c:pt idx="12529">
                  <c:v>340</c:v>
                </c:pt>
                <c:pt idx="12530">
                  <c:v>340</c:v>
                </c:pt>
                <c:pt idx="12531">
                  <c:v>340</c:v>
                </c:pt>
                <c:pt idx="12532">
                  <c:v>340</c:v>
                </c:pt>
                <c:pt idx="12533">
                  <c:v>340</c:v>
                </c:pt>
                <c:pt idx="12534">
                  <c:v>340</c:v>
                </c:pt>
                <c:pt idx="12535">
                  <c:v>340</c:v>
                </c:pt>
                <c:pt idx="12536">
                  <c:v>340</c:v>
                </c:pt>
                <c:pt idx="12537">
                  <c:v>340</c:v>
                </c:pt>
                <c:pt idx="12538">
                  <c:v>340</c:v>
                </c:pt>
                <c:pt idx="12539">
                  <c:v>340</c:v>
                </c:pt>
                <c:pt idx="12540">
                  <c:v>340</c:v>
                </c:pt>
                <c:pt idx="12541">
                  <c:v>340</c:v>
                </c:pt>
                <c:pt idx="12542">
                  <c:v>340</c:v>
                </c:pt>
                <c:pt idx="12543">
                  <c:v>340</c:v>
                </c:pt>
                <c:pt idx="12544">
                  <c:v>340</c:v>
                </c:pt>
                <c:pt idx="12545">
                  <c:v>340</c:v>
                </c:pt>
                <c:pt idx="12546">
                  <c:v>340</c:v>
                </c:pt>
                <c:pt idx="12547">
                  <c:v>340</c:v>
                </c:pt>
                <c:pt idx="12548">
                  <c:v>340</c:v>
                </c:pt>
                <c:pt idx="12549">
                  <c:v>340</c:v>
                </c:pt>
                <c:pt idx="12550">
                  <c:v>340</c:v>
                </c:pt>
                <c:pt idx="12551">
                  <c:v>340</c:v>
                </c:pt>
                <c:pt idx="12552">
                  <c:v>340</c:v>
                </c:pt>
                <c:pt idx="12553">
                  <c:v>340</c:v>
                </c:pt>
                <c:pt idx="12554">
                  <c:v>340</c:v>
                </c:pt>
                <c:pt idx="12555">
                  <c:v>340</c:v>
                </c:pt>
                <c:pt idx="12556">
                  <c:v>340</c:v>
                </c:pt>
                <c:pt idx="12557">
                  <c:v>340</c:v>
                </c:pt>
                <c:pt idx="12558">
                  <c:v>340</c:v>
                </c:pt>
                <c:pt idx="12559">
                  <c:v>340</c:v>
                </c:pt>
                <c:pt idx="12560">
                  <c:v>340</c:v>
                </c:pt>
                <c:pt idx="12561">
                  <c:v>340</c:v>
                </c:pt>
                <c:pt idx="12562">
                  <c:v>340</c:v>
                </c:pt>
                <c:pt idx="12563">
                  <c:v>340</c:v>
                </c:pt>
                <c:pt idx="12564">
                  <c:v>340</c:v>
                </c:pt>
                <c:pt idx="12565">
                  <c:v>340</c:v>
                </c:pt>
                <c:pt idx="12566">
                  <c:v>340</c:v>
                </c:pt>
                <c:pt idx="12567">
                  <c:v>340</c:v>
                </c:pt>
                <c:pt idx="12568">
                  <c:v>340</c:v>
                </c:pt>
                <c:pt idx="12569">
                  <c:v>340</c:v>
                </c:pt>
                <c:pt idx="12570">
                  <c:v>340</c:v>
                </c:pt>
                <c:pt idx="12571">
                  <c:v>340</c:v>
                </c:pt>
                <c:pt idx="12572">
                  <c:v>340</c:v>
                </c:pt>
                <c:pt idx="12573">
                  <c:v>340</c:v>
                </c:pt>
                <c:pt idx="12574">
                  <c:v>340</c:v>
                </c:pt>
                <c:pt idx="12575">
                  <c:v>340</c:v>
                </c:pt>
                <c:pt idx="12576">
                  <c:v>340</c:v>
                </c:pt>
                <c:pt idx="12577">
                  <c:v>340</c:v>
                </c:pt>
                <c:pt idx="12578">
                  <c:v>340</c:v>
                </c:pt>
                <c:pt idx="12579">
                  <c:v>340</c:v>
                </c:pt>
                <c:pt idx="12580">
                  <c:v>340</c:v>
                </c:pt>
                <c:pt idx="12581">
                  <c:v>340</c:v>
                </c:pt>
                <c:pt idx="12582">
                  <c:v>340</c:v>
                </c:pt>
                <c:pt idx="12583">
                  <c:v>340</c:v>
                </c:pt>
                <c:pt idx="12584">
                  <c:v>340</c:v>
                </c:pt>
                <c:pt idx="12585">
                  <c:v>340</c:v>
                </c:pt>
                <c:pt idx="12586">
                  <c:v>340</c:v>
                </c:pt>
                <c:pt idx="12587">
                  <c:v>340</c:v>
                </c:pt>
                <c:pt idx="12588">
                  <c:v>340</c:v>
                </c:pt>
                <c:pt idx="12589">
                  <c:v>340</c:v>
                </c:pt>
                <c:pt idx="12590">
                  <c:v>340</c:v>
                </c:pt>
                <c:pt idx="12591">
                  <c:v>340</c:v>
                </c:pt>
                <c:pt idx="12592">
                  <c:v>340</c:v>
                </c:pt>
                <c:pt idx="12593">
                  <c:v>340</c:v>
                </c:pt>
                <c:pt idx="12594">
                  <c:v>340</c:v>
                </c:pt>
                <c:pt idx="12595">
                  <c:v>340</c:v>
                </c:pt>
                <c:pt idx="12596">
                  <c:v>340</c:v>
                </c:pt>
                <c:pt idx="12597">
                  <c:v>340</c:v>
                </c:pt>
                <c:pt idx="12598">
                  <c:v>340</c:v>
                </c:pt>
                <c:pt idx="12599">
                  <c:v>340</c:v>
                </c:pt>
                <c:pt idx="12600">
                  <c:v>340</c:v>
                </c:pt>
                <c:pt idx="12601">
                  <c:v>340</c:v>
                </c:pt>
                <c:pt idx="12602">
                  <c:v>340</c:v>
                </c:pt>
                <c:pt idx="12603">
                  <c:v>340</c:v>
                </c:pt>
                <c:pt idx="12604">
                  <c:v>340</c:v>
                </c:pt>
                <c:pt idx="12605">
                  <c:v>340</c:v>
                </c:pt>
                <c:pt idx="12606">
                  <c:v>340</c:v>
                </c:pt>
                <c:pt idx="12607">
                  <c:v>340</c:v>
                </c:pt>
                <c:pt idx="12608">
                  <c:v>340</c:v>
                </c:pt>
                <c:pt idx="12609">
                  <c:v>340</c:v>
                </c:pt>
                <c:pt idx="12610">
                  <c:v>340</c:v>
                </c:pt>
                <c:pt idx="12611">
                  <c:v>340</c:v>
                </c:pt>
                <c:pt idx="12612">
                  <c:v>340</c:v>
                </c:pt>
                <c:pt idx="12613">
                  <c:v>340</c:v>
                </c:pt>
                <c:pt idx="12614">
                  <c:v>340</c:v>
                </c:pt>
                <c:pt idx="12615">
                  <c:v>340</c:v>
                </c:pt>
                <c:pt idx="12616">
                  <c:v>340</c:v>
                </c:pt>
                <c:pt idx="12617">
                  <c:v>340</c:v>
                </c:pt>
                <c:pt idx="12618">
                  <c:v>340</c:v>
                </c:pt>
                <c:pt idx="12619">
                  <c:v>340</c:v>
                </c:pt>
                <c:pt idx="12620">
                  <c:v>340</c:v>
                </c:pt>
                <c:pt idx="12621">
                  <c:v>340</c:v>
                </c:pt>
                <c:pt idx="12622">
                  <c:v>340</c:v>
                </c:pt>
                <c:pt idx="12623">
                  <c:v>340</c:v>
                </c:pt>
                <c:pt idx="12624">
                  <c:v>340</c:v>
                </c:pt>
                <c:pt idx="12625">
                  <c:v>340</c:v>
                </c:pt>
                <c:pt idx="12626">
                  <c:v>340</c:v>
                </c:pt>
                <c:pt idx="12627">
                  <c:v>340</c:v>
                </c:pt>
                <c:pt idx="12628">
                  <c:v>340</c:v>
                </c:pt>
                <c:pt idx="12629">
                  <c:v>340</c:v>
                </c:pt>
                <c:pt idx="12630">
                  <c:v>340</c:v>
                </c:pt>
                <c:pt idx="12631">
                  <c:v>340</c:v>
                </c:pt>
                <c:pt idx="12632">
                  <c:v>340</c:v>
                </c:pt>
                <c:pt idx="12633">
                  <c:v>340</c:v>
                </c:pt>
                <c:pt idx="12634">
                  <c:v>340</c:v>
                </c:pt>
                <c:pt idx="12635">
                  <c:v>340</c:v>
                </c:pt>
                <c:pt idx="12636">
                  <c:v>340</c:v>
                </c:pt>
                <c:pt idx="12637">
                  <c:v>340</c:v>
                </c:pt>
                <c:pt idx="12638">
                  <c:v>340</c:v>
                </c:pt>
                <c:pt idx="12639">
                  <c:v>340</c:v>
                </c:pt>
                <c:pt idx="12640">
                  <c:v>340</c:v>
                </c:pt>
                <c:pt idx="12641">
                  <c:v>340</c:v>
                </c:pt>
                <c:pt idx="12642">
                  <c:v>340</c:v>
                </c:pt>
                <c:pt idx="12643">
                  <c:v>340</c:v>
                </c:pt>
                <c:pt idx="12644">
                  <c:v>340</c:v>
                </c:pt>
                <c:pt idx="12645">
                  <c:v>340</c:v>
                </c:pt>
                <c:pt idx="12646">
                  <c:v>340</c:v>
                </c:pt>
                <c:pt idx="12647">
                  <c:v>340</c:v>
                </c:pt>
                <c:pt idx="12648">
                  <c:v>340</c:v>
                </c:pt>
                <c:pt idx="12649">
                  <c:v>340</c:v>
                </c:pt>
                <c:pt idx="12650">
                  <c:v>340</c:v>
                </c:pt>
                <c:pt idx="12651">
                  <c:v>340</c:v>
                </c:pt>
                <c:pt idx="12652">
                  <c:v>340</c:v>
                </c:pt>
                <c:pt idx="12653">
                  <c:v>340</c:v>
                </c:pt>
                <c:pt idx="12654">
                  <c:v>340</c:v>
                </c:pt>
                <c:pt idx="12655">
                  <c:v>340</c:v>
                </c:pt>
                <c:pt idx="12656">
                  <c:v>340</c:v>
                </c:pt>
                <c:pt idx="12657">
                  <c:v>340</c:v>
                </c:pt>
                <c:pt idx="12658">
                  <c:v>340</c:v>
                </c:pt>
                <c:pt idx="12659">
                  <c:v>340</c:v>
                </c:pt>
                <c:pt idx="12660">
                  <c:v>340</c:v>
                </c:pt>
                <c:pt idx="12661">
                  <c:v>340</c:v>
                </c:pt>
                <c:pt idx="12662">
                  <c:v>340</c:v>
                </c:pt>
                <c:pt idx="12663">
                  <c:v>340</c:v>
                </c:pt>
                <c:pt idx="12664">
                  <c:v>340</c:v>
                </c:pt>
                <c:pt idx="12665">
                  <c:v>340</c:v>
                </c:pt>
                <c:pt idx="12666">
                  <c:v>340</c:v>
                </c:pt>
                <c:pt idx="12667">
                  <c:v>340</c:v>
                </c:pt>
                <c:pt idx="12668">
                  <c:v>340</c:v>
                </c:pt>
                <c:pt idx="12669">
                  <c:v>340</c:v>
                </c:pt>
                <c:pt idx="12670">
                  <c:v>340</c:v>
                </c:pt>
                <c:pt idx="12671">
                  <c:v>340</c:v>
                </c:pt>
                <c:pt idx="12672">
                  <c:v>340</c:v>
                </c:pt>
                <c:pt idx="12673">
                  <c:v>340</c:v>
                </c:pt>
                <c:pt idx="12674">
                  <c:v>340</c:v>
                </c:pt>
                <c:pt idx="12675">
                  <c:v>340</c:v>
                </c:pt>
                <c:pt idx="12676">
                  <c:v>340</c:v>
                </c:pt>
                <c:pt idx="12677">
                  <c:v>340</c:v>
                </c:pt>
                <c:pt idx="12678">
                  <c:v>340</c:v>
                </c:pt>
                <c:pt idx="12679">
                  <c:v>340</c:v>
                </c:pt>
                <c:pt idx="12680">
                  <c:v>340</c:v>
                </c:pt>
                <c:pt idx="12681">
                  <c:v>340</c:v>
                </c:pt>
                <c:pt idx="12682">
                  <c:v>340</c:v>
                </c:pt>
                <c:pt idx="12683">
                  <c:v>340</c:v>
                </c:pt>
                <c:pt idx="12684">
                  <c:v>340</c:v>
                </c:pt>
                <c:pt idx="12685">
                  <c:v>340</c:v>
                </c:pt>
                <c:pt idx="12686">
                  <c:v>340</c:v>
                </c:pt>
                <c:pt idx="12687">
                  <c:v>340</c:v>
                </c:pt>
                <c:pt idx="12688">
                  <c:v>340</c:v>
                </c:pt>
                <c:pt idx="12689">
                  <c:v>340</c:v>
                </c:pt>
                <c:pt idx="12690">
                  <c:v>340</c:v>
                </c:pt>
                <c:pt idx="12691">
                  <c:v>340</c:v>
                </c:pt>
                <c:pt idx="12692">
                  <c:v>340</c:v>
                </c:pt>
                <c:pt idx="12693">
                  <c:v>340</c:v>
                </c:pt>
                <c:pt idx="12694">
                  <c:v>340</c:v>
                </c:pt>
                <c:pt idx="12695">
                  <c:v>340</c:v>
                </c:pt>
                <c:pt idx="12696">
                  <c:v>340</c:v>
                </c:pt>
                <c:pt idx="12697">
                  <c:v>340</c:v>
                </c:pt>
                <c:pt idx="12698">
                  <c:v>340</c:v>
                </c:pt>
                <c:pt idx="12699">
                  <c:v>340</c:v>
                </c:pt>
                <c:pt idx="12700">
                  <c:v>340</c:v>
                </c:pt>
                <c:pt idx="12701">
                  <c:v>340</c:v>
                </c:pt>
                <c:pt idx="12702">
                  <c:v>340</c:v>
                </c:pt>
                <c:pt idx="12703">
                  <c:v>340</c:v>
                </c:pt>
                <c:pt idx="12704">
                  <c:v>340</c:v>
                </c:pt>
                <c:pt idx="12705">
                  <c:v>340</c:v>
                </c:pt>
                <c:pt idx="12706">
                  <c:v>340</c:v>
                </c:pt>
                <c:pt idx="12707">
                  <c:v>340</c:v>
                </c:pt>
                <c:pt idx="12708">
                  <c:v>340</c:v>
                </c:pt>
                <c:pt idx="12709">
                  <c:v>340</c:v>
                </c:pt>
                <c:pt idx="12710">
                  <c:v>340</c:v>
                </c:pt>
                <c:pt idx="12711">
                  <c:v>340</c:v>
                </c:pt>
                <c:pt idx="12712">
                  <c:v>340</c:v>
                </c:pt>
                <c:pt idx="12713">
                  <c:v>340</c:v>
                </c:pt>
                <c:pt idx="12714">
                  <c:v>340</c:v>
                </c:pt>
                <c:pt idx="12715">
                  <c:v>340</c:v>
                </c:pt>
                <c:pt idx="12716">
                  <c:v>340</c:v>
                </c:pt>
                <c:pt idx="12717">
                  <c:v>340</c:v>
                </c:pt>
                <c:pt idx="12718">
                  <c:v>340</c:v>
                </c:pt>
                <c:pt idx="12719">
                  <c:v>340</c:v>
                </c:pt>
                <c:pt idx="12720">
                  <c:v>340</c:v>
                </c:pt>
                <c:pt idx="12721">
                  <c:v>340</c:v>
                </c:pt>
                <c:pt idx="12722">
                  <c:v>340</c:v>
                </c:pt>
                <c:pt idx="12723">
                  <c:v>340</c:v>
                </c:pt>
                <c:pt idx="12724">
                  <c:v>340</c:v>
                </c:pt>
                <c:pt idx="12725">
                  <c:v>340</c:v>
                </c:pt>
                <c:pt idx="12726">
                  <c:v>340</c:v>
                </c:pt>
                <c:pt idx="12727">
                  <c:v>340</c:v>
                </c:pt>
                <c:pt idx="12728">
                  <c:v>340</c:v>
                </c:pt>
                <c:pt idx="12729">
                  <c:v>340</c:v>
                </c:pt>
                <c:pt idx="12730">
                  <c:v>340</c:v>
                </c:pt>
                <c:pt idx="12731">
                  <c:v>340</c:v>
                </c:pt>
                <c:pt idx="12732">
                  <c:v>340</c:v>
                </c:pt>
                <c:pt idx="12733">
                  <c:v>340</c:v>
                </c:pt>
                <c:pt idx="12734">
                  <c:v>340</c:v>
                </c:pt>
                <c:pt idx="12735">
                  <c:v>340</c:v>
                </c:pt>
                <c:pt idx="12736">
                  <c:v>340</c:v>
                </c:pt>
                <c:pt idx="12737">
                  <c:v>340</c:v>
                </c:pt>
                <c:pt idx="12738">
                  <c:v>340</c:v>
                </c:pt>
                <c:pt idx="12739">
                  <c:v>340</c:v>
                </c:pt>
                <c:pt idx="12740">
                  <c:v>340</c:v>
                </c:pt>
                <c:pt idx="12741">
                  <c:v>340</c:v>
                </c:pt>
                <c:pt idx="12742">
                  <c:v>340</c:v>
                </c:pt>
                <c:pt idx="12743">
                  <c:v>340</c:v>
                </c:pt>
                <c:pt idx="12744">
                  <c:v>340</c:v>
                </c:pt>
                <c:pt idx="12745">
                  <c:v>340</c:v>
                </c:pt>
                <c:pt idx="12746">
                  <c:v>340</c:v>
                </c:pt>
                <c:pt idx="12747">
                  <c:v>340</c:v>
                </c:pt>
                <c:pt idx="12748">
                  <c:v>340</c:v>
                </c:pt>
                <c:pt idx="12749">
                  <c:v>340</c:v>
                </c:pt>
                <c:pt idx="12750">
                  <c:v>340</c:v>
                </c:pt>
                <c:pt idx="12751">
                  <c:v>340</c:v>
                </c:pt>
                <c:pt idx="12752">
                  <c:v>340</c:v>
                </c:pt>
                <c:pt idx="12753">
                  <c:v>340</c:v>
                </c:pt>
                <c:pt idx="12754">
                  <c:v>340</c:v>
                </c:pt>
                <c:pt idx="12755">
                  <c:v>340</c:v>
                </c:pt>
                <c:pt idx="12756">
                  <c:v>340</c:v>
                </c:pt>
                <c:pt idx="12757">
                  <c:v>340</c:v>
                </c:pt>
                <c:pt idx="12758">
                  <c:v>340</c:v>
                </c:pt>
                <c:pt idx="12759">
                  <c:v>340</c:v>
                </c:pt>
                <c:pt idx="12760">
                  <c:v>340</c:v>
                </c:pt>
                <c:pt idx="12761">
                  <c:v>340</c:v>
                </c:pt>
                <c:pt idx="12762">
                  <c:v>340</c:v>
                </c:pt>
                <c:pt idx="12763">
                  <c:v>340</c:v>
                </c:pt>
                <c:pt idx="12764">
                  <c:v>340</c:v>
                </c:pt>
                <c:pt idx="12765">
                  <c:v>340</c:v>
                </c:pt>
                <c:pt idx="12766">
                  <c:v>340</c:v>
                </c:pt>
                <c:pt idx="12767">
                  <c:v>340</c:v>
                </c:pt>
                <c:pt idx="12768">
                  <c:v>340</c:v>
                </c:pt>
                <c:pt idx="12769">
                  <c:v>340</c:v>
                </c:pt>
                <c:pt idx="12770">
                  <c:v>340</c:v>
                </c:pt>
                <c:pt idx="12771">
                  <c:v>340</c:v>
                </c:pt>
                <c:pt idx="12772">
                  <c:v>340</c:v>
                </c:pt>
                <c:pt idx="12773">
                  <c:v>340</c:v>
                </c:pt>
                <c:pt idx="12774">
                  <c:v>340</c:v>
                </c:pt>
                <c:pt idx="12775">
                  <c:v>340</c:v>
                </c:pt>
                <c:pt idx="12776">
                  <c:v>340</c:v>
                </c:pt>
                <c:pt idx="12777">
                  <c:v>340</c:v>
                </c:pt>
                <c:pt idx="12778">
                  <c:v>340</c:v>
                </c:pt>
                <c:pt idx="12779">
                  <c:v>340</c:v>
                </c:pt>
                <c:pt idx="12780">
                  <c:v>340</c:v>
                </c:pt>
                <c:pt idx="12781">
                  <c:v>340</c:v>
                </c:pt>
                <c:pt idx="12782">
                  <c:v>340</c:v>
                </c:pt>
                <c:pt idx="12783">
                  <c:v>340</c:v>
                </c:pt>
                <c:pt idx="12784">
                  <c:v>340</c:v>
                </c:pt>
                <c:pt idx="12785">
                  <c:v>340</c:v>
                </c:pt>
                <c:pt idx="12786">
                  <c:v>340</c:v>
                </c:pt>
                <c:pt idx="12787">
                  <c:v>340</c:v>
                </c:pt>
                <c:pt idx="12788">
                  <c:v>340</c:v>
                </c:pt>
                <c:pt idx="12789">
                  <c:v>340</c:v>
                </c:pt>
                <c:pt idx="12790">
                  <c:v>340</c:v>
                </c:pt>
                <c:pt idx="12791">
                  <c:v>340</c:v>
                </c:pt>
                <c:pt idx="12792">
                  <c:v>340</c:v>
                </c:pt>
                <c:pt idx="12793">
                  <c:v>340</c:v>
                </c:pt>
                <c:pt idx="12794">
                  <c:v>340</c:v>
                </c:pt>
                <c:pt idx="12795">
                  <c:v>340</c:v>
                </c:pt>
                <c:pt idx="12796">
                  <c:v>340</c:v>
                </c:pt>
                <c:pt idx="12797">
                  <c:v>340</c:v>
                </c:pt>
                <c:pt idx="12798">
                  <c:v>340</c:v>
                </c:pt>
                <c:pt idx="12799">
                  <c:v>340</c:v>
                </c:pt>
                <c:pt idx="12800">
                  <c:v>340</c:v>
                </c:pt>
                <c:pt idx="12801">
                  <c:v>340</c:v>
                </c:pt>
                <c:pt idx="12802">
                  <c:v>340</c:v>
                </c:pt>
                <c:pt idx="12803">
                  <c:v>340</c:v>
                </c:pt>
                <c:pt idx="12804">
                  <c:v>340</c:v>
                </c:pt>
                <c:pt idx="12805">
                  <c:v>340</c:v>
                </c:pt>
                <c:pt idx="12806">
                  <c:v>340</c:v>
                </c:pt>
                <c:pt idx="12807">
                  <c:v>340</c:v>
                </c:pt>
                <c:pt idx="12808">
                  <c:v>340</c:v>
                </c:pt>
                <c:pt idx="12809">
                  <c:v>340</c:v>
                </c:pt>
                <c:pt idx="12810">
                  <c:v>340</c:v>
                </c:pt>
                <c:pt idx="12811">
                  <c:v>340</c:v>
                </c:pt>
                <c:pt idx="12812">
                  <c:v>340</c:v>
                </c:pt>
                <c:pt idx="12813">
                  <c:v>340</c:v>
                </c:pt>
                <c:pt idx="12814">
                  <c:v>340</c:v>
                </c:pt>
                <c:pt idx="12815">
                  <c:v>340</c:v>
                </c:pt>
                <c:pt idx="12816">
                  <c:v>340</c:v>
                </c:pt>
                <c:pt idx="12817">
                  <c:v>340</c:v>
                </c:pt>
                <c:pt idx="12818">
                  <c:v>340</c:v>
                </c:pt>
                <c:pt idx="12819">
                  <c:v>340</c:v>
                </c:pt>
                <c:pt idx="12820">
                  <c:v>340</c:v>
                </c:pt>
                <c:pt idx="12821">
                  <c:v>340</c:v>
                </c:pt>
                <c:pt idx="12822">
                  <c:v>340</c:v>
                </c:pt>
                <c:pt idx="12823">
                  <c:v>340</c:v>
                </c:pt>
                <c:pt idx="12824">
                  <c:v>340</c:v>
                </c:pt>
                <c:pt idx="12825">
                  <c:v>340</c:v>
                </c:pt>
                <c:pt idx="12826">
                  <c:v>340</c:v>
                </c:pt>
                <c:pt idx="12827">
                  <c:v>340</c:v>
                </c:pt>
                <c:pt idx="12828">
                  <c:v>340</c:v>
                </c:pt>
                <c:pt idx="12829">
                  <c:v>340</c:v>
                </c:pt>
                <c:pt idx="12830">
                  <c:v>340</c:v>
                </c:pt>
                <c:pt idx="12831">
                  <c:v>340</c:v>
                </c:pt>
                <c:pt idx="12832">
                  <c:v>340</c:v>
                </c:pt>
                <c:pt idx="12833">
                  <c:v>340</c:v>
                </c:pt>
                <c:pt idx="12834">
                  <c:v>340</c:v>
                </c:pt>
                <c:pt idx="12835">
                  <c:v>340</c:v>
                </c:pt>
                <c:pt idx="12836">
                  <c:v>340</c:v>
                </c:pt>
                <c:pt idx="12837">
                  <c:v>340</c:v>
                </c:pt>
                <c:pt idx="12838">
                  <c:v>340</c:v>
                </c:pt>
                <c:pt idx="12839">
                  <c:v>340</c:v>
                </c:pt>
                <c:pt idx="12840">
                  <c:v>340</c:v>
                </c:pt>
                <c:pt idx="12841">
                  <c:v>340</c:v>
                </c:pt>
                <c:pt idx="12842">
                  <c:v>340</c:v>
                </c:pt>
                <c:pt idx="12843">
                  <c:v>340</c:v>
                </c:pt>
                <c:pt idx="12844">
                  <c:v>340</c:v>
                </c:pt>
                <c:pt idx="12845">
                  <c:v>340</c:v>
                </c:pt>
                <c:pt idx="12846">
                  <c:v>340</c:v>
                </c:pt>
                <c:pt idx="12847">
                  <c:v>340</c:v>
                </c:pt>
                <c:pt idx="12848">
                  <c:v>340</c:v>
                </c:pt>
                <c:pt idx="12849">
                  <c:v>340</c:v>
                </c:pt>
                <c:pt idx="12850">
                  <c:v>340</c:v>
                </c:pt>
                <c:pt idx="12851">
                  <c:v>340</c:v>
                </c:pt>
                <c:pt idx="12852">
                  <c:v>340</c:v>
                </c:pt>
                <c:pt idx="12853">
                  <c:v>340</c:v>
                </c:pt>
                <c:pt idx="12854">
                  <c:v>340</c:v>
                </c:pt>
                <c:pt idx="12855">
                  <c:v>340</c:v>
                </c:pt>
                <c:pt idx="12856">
                  <c:v>340</c:v>
                </c:pt>
                <c:pt idx="12857">
                  <c:v>340</c:v>
                </c:pt>
                <c:pt idx="12858">
                  <c:v>340</c:v>
                </c:pt>
                <c:pt idx="12859">
                  <c:v>340</c:v>
                </c:pt>
                <c:pt idx="12860">
                  <c:v>340</c:v>
                </c:pt>
                <c:pt idx="12861">
                  <c:v>340</c:v>
                </c:pt>
                <c:pt idx="12862">
                  <c:v>340</c:v>
                </c:pt>
                <c:pt idx="12863">
                  <c:v>340</c:v>
                </c:pt>
                <c:pt idx="12864">
                  <c:v>340</c:v>
                </c:pt>
                <c:pt idx="12865">
                  <c:v>340</c:v>
                </c:pt>
                <c:pt idx="12866">
                  <c:v>340</c:v>
                </c:pt>
                <c:pt idx="12867">
                  <c:v>340</c:v>
                </c:pt>
                <c:pt idx="12868">
                  <c:v>340</c:v>
                </c:pt>
                <c:pt idx="12869">
                  <c:v>340</c:v>
                </c:pt>
                <c:pt idx="12870">
                  <c:v>340</c:v>
                </c:pt>
                <c:pt idx="12871">
                  <c:v>340</c:v>
                </c:pt>
                <c:pt idx="12872">
                  <c:v>340</c:v>
                </c:pt>
                <c:pt idx="12873">
                  <c:v>340</c:v>
                </c:pt>
                <c:pt idx="12874">
                  <c:v>340</c:v>
                </c:pt>
                <c:pt idx="12875">
                  <c:v>340</c:v>
                </c:pt>
                <c:pt idx="12876">
                  <c:v>340</c:v>
                </c:pt>
                <c:pt idx="12877">
                  <c:v>340</c:v>
                </c:pt>
                <c:pt idx="12878">
                  <c:v>340</c:v>
                </c:pt>
                <c:pt idx="12879">
                  <c:v>340</c:v>
                </c:pt>
                <c:pt idx="12880">
                  <c:v>340</c:v>
                </c:pt>
                <c:pt idx="12881">
                  <c:v>340</c:v>
                </c:pt>
                <c:pt idx="12882">
                  <c:v>340</c:v>
                </c:pt>
                <c:pt idx="12883">
                  <c:v>340</c:v>
                </c:pt>
                <c:pt idx="12884">
                  <c:v>340</c:v>
                </c:pt>
                <c:pt idx="12885">
                  <c:v>340</c:v>
                </c:pt>
                <c:pt idx="12886">
                  <c:v>340</c:v>
                </c:pt>
                <c:pt idx="12887">
                  <c:v>340</c:v>
                </c:pt>
                <c:pt idx="12888">
                  <c:v>340</c:v>
                </c:pt>
                <c:pt idx="12889">
                  <c:v>340</c:v>
                </c:pt>
                <c:pt idx="12890">
                  <c:v>340</c:v>
                </c:pt>
                <c:pt idx="12891">
                  <c:v>340</c:v>
                </c:pt>
                <c:pt idx="12892">
                  <c:v>340</c:v>
                </c:pt>
                <c:pt idx="12893">
                  <c:v>340</c:v>
                </c:pt>
                <c:pt idx="12894">
                  <c:v>340</c:v>
                </c:pt>
                <c:pt idx="12895">
                  <c:v>340</c:v>
                </c:pt>
                <c:pt idx="12896">
                  <c:v>340</c:v>
                </c:pt>
                <c:pt idx="12897">
                  <c:v>340</c:v>
                </c:pt>
                <c:pt idx="12898">
                  <c:v>340</c:v>
                </c:pt>
                <c:pt idx="12899">
                  <c:v>340</c:v>
                </c:pt>
                <c:pt idx="12900">
                  <c:v>340</c:v>
                </c:pt>
                <c:pt idx="12901">
                  <c:v>340</c:v>
                </c:pt>
                <c:pt idx="12902">
                  <c:v>340</c:v>
                </c:pt>
                <c:pt idx="12903">
                  <c:v>340</c:v>
                </c:pt>
                <c:pt idx="12904">
                  <c:v>340</c:v>
                </c:pt>
                <c:pt idx="12905">
                  <c:v>340</c:v>
                </c:pt>
                <c:pt idx="12906">
                  <c:v>340</c:v>
                </c:pt>
                <c:pt idx="12907">
                  <c:v>340</c:v>
                </c:pt>
                <c:pt idx="12908">
                  <c:v>340</c:v>
                </c:pt>
                <c:pt idx="12909">
                  <c:v>340</c:v>
                </c:pt>
                <c:pt idx="12910">
                  <c:v>340</c:v>
                </c:pt>
                <c:pt idx="12911">
                  <c:v>340</c:v>
                </c:pt>
                <c:pt idx="12912">
                  <c:v>340</c:v>
                </c:pt>
                <c:pt idx="12913">
                  <c:v>340</c:v>
                </c:pt>
                <c:pt idx="12914">
                  <c:v>340</c:v>
                </c:pt>
                <c:pt idx="12915">
                  <c:v>340</c:v>
                </c:pt>
                <c:pt idx="12916">
                  <c:v>340</c:v>
                </c:pt>
                <c:pt idx="12917">
                  <c:v>340</c:v>
                </c:pt>
                <c:pt idx="12918">
                  <c:v>340</c:v>
                </c:pt>
                <c:pt idx="12919">
                  <c:v>340</c:v>
                </c:pt>
                <c:pt idx="12920">
                  <c:v>340</c:v>
                </c:pt>
                <c:pt idx="12921">
                  <c:v>340</c:v>
                </c:pt>
                <c:pt idx="12922">
                  <c:v>340</c:v>
                </c:pt>
                <c:pt idx="12923">
                  <c:v>340</c:v>
                </c:pt>
                <c:pt idx="12924">
                  <c:v>340</c:v>
                </c:pt>
                <c:pt idx="12925">
                  <c:v>340</c:v>
                </c:pt>
                <c:pt idx="12926">
                  <c:v>340</c:v>
                </c:pt>
                <c:pt idx="12927">
                  <c:v>340</c:v>
                </c:pt>
                <c:pt idx="12928">
                  <c:v>340</c:v>
                </c:pt>
                <c:pt idx="12929">
                  <c:v>340</c:v>
                </c:pt>
                <c:pt idx="12930">
                  <c:v>340</c:v>
                </c:pt>
                <c:pt idx="12931">
                  <c:v>340</c:v>
                </c:pt>
                <c:pt idx="12932">
                  <c:v>340</c:v>
                </c:pt>
                <c:pt idx="12933">
                  <c:v>340</c:v>
                </c:pt>
                <c:pt idx="12934">
                  <c:v>340</c:v>
                </c:pt>
                <c:pt idx="12935">
                  <c:v>340</c:v>
                </c:pt>
                <c:pt idx="12936">
                  <c:v>340</c:v>
                </c:pt>
                <c:pt idx="12937">
                  <c:v>340</c:v>
                </c:pt>
                <c:pt idx="12938">
                  <c:v>340</c:v>
                </c:pt>
                <c:pt idx="12939">
                  <c:v>340</c:v>
                </c:pt>
                <c:pt idx="12940">
                  <c:v>340</c:v>
                </c:pt>
                <c:pt idx="12941">
                  <c:v>340</c:v>
                </c:pt>
                <c:pt idx="12942">
                  <c:v>340</c:v>
                </c:pt>
                <c:pt idx="12943">
                  <c:v>340</c:v>
                </c:pt>
                <c:pt idx="12944">
                  <c:v>340</c:v>
                </c:pt>
                <c:pt idx="12945">
                  <c:v>340</c:v>
                </c:pt>
                <c:pt idx="12946">
                  <c:v>340</c:v>
                </c:pt>
                <c:pt idx="12947">
                  <c:v>340</c:v>
                </c:pt>
                <c:pt idx="12948">
                  <c:v>340</c:v>
                </c:pt>
                <c:pt idx="12949">
                  <c:v>340</c:v>
                </c:pt>
                <c:pt idx="12950">
                  <c:v>340</c:v>
                </c:pt>
                <c:pt idx="12951">
                  <c:v>340</c:v>
                </c:pt>
                <c:pt idx="12952">
                  <c:v>340</c:v>
                </c:pt>
                <c:pt idx="12953">
                  <c:v>340</c:v>
                </c:pt>
                <c:pt idx="12954">
                  <c:v>340</c:v>
                </c:pt>
                <c:pt idx="12955">
                  <c:v>340</c:v>
                </c:pt>
                <c:pt idx="12956">
                  <c:v>340</c:v>
                </c:pt>
                <c:pt idx="12957">
                  <c:v>340</c:v>
                </c:pt>
              </c:numCache>
            </c:numRef>
          </c:val>
          <c:smooth val="0"/>
          <c:extLst>
            <c:ext xmlns:c16="http://schemas.microsoft.com/office/drawing/2014/chart" uri="{C3380CC4-5D6E-409C-BE32-E72D297353CC}">
              <c16:uniqueId val="{00000006-488B-42F5-BC7A-0E75FE45BC43}"/>
            </c:ext>
          </c:extLst>
        </c:ser>
        <c:ser>
          <c:idx val="7"/>
          <c:order val="7"/>
          <c:tx>
            <c:v>10th</c:v>
          </c:tx>
          <c:spPr>
            <a:ln w="19050" cap="rnd">
              <a:solidFill>
                <a:srgbClr val="0070C0"/>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Sheet1!$AD$18:$AD$100000</c:f>
              <c:numCache>
                <c:formatCode>General</c:formatCode>
                <c:ptCount val="99983"/>
                <c:pt idx="0">
                  <c:v>301</c:v>
                </c:pt>
                <c:pt idx="1">
                  <c:v>301</c:v>
                </c:pt>
                <c:pt idx="2">
                  <c:v>301</c:v>
                </c:pt>
                <c:pt idx="3">
                  <c:v>301</c:v>
                </c:pt>
                <c:pt idx="4">
                  <c:v>301</c:v>
                </c:pt>
                <c:pt idx="5">
                  <c:v>301</c:v>
                </c:pt>
                <c:pt idx="6">
                  <c:v>301</c:v>
                </c:pt>
                <c:pt idx="7">
                  <c:v>301</c:v>
                </c:pt>
                <c:pt idx="8">
                  <c:v>301</c:v>
                </c:pt>
                <c:pt idx="9">
                  <c:v>301</c:v>
                </c:pt>
                <c:pt idx="10">
                  <c:v>301</c:v>
                </c:pt>
                <c:pt idx="11">
                  <c:v>301</c:v>
                </c:pt>
                <c:pt idx="12">
                  <c:v>301</c:v>
                </c:pt>
                <c:pt idx="13">
                  <c:v>301</c:v>
                </c:pt>
                <c:pt idx="14">
                  <c:v>301</c:v>
                </c:pt>
                <c:pt idx="15">
                  <c:v>301</c:v>
                </c:pt>
                <c:pt idx="16">
                  <c:v>301</c:v>
                </c:pt>
                <c:pt idx="17">
                  <c:v>301</c:v>
                </c:pt>
                <c:pt idx="18">
                  <c:v>301</c:v>
                </c:pt>
                <c:pt idx="19">
                  <c:v>301</c:v>
                </c:pt>
                <c:pt idx="20">
                  <c:v>301</c:v>
                </c:pt>
                <c:pt idx="21">
                  <c:v>301</c:v>
                </c:pt>
                <c:pt idx="22">
                  <c:v>301</c:v>
                </c:pt>
                <c:pt idx="23">
                  <c:v>301</c:v>
                </c:pt>
                <c:pt idx="24">
                  <c:v>301</c:v>
                </c:pt>
                <c:pt idx="25">
                  <c:v>301</c:v>
                </c:pt>
                <c:pt idx="26">
                  <c:v>301</c:v>
                </c:pt>
                <c:pt idx="27">
                  <c:v>301</c:v>
                </c:pt>
                <c:pt idx="28">
                  <c:v>301</c:v>
                </c:pt>
                <c:pt idx="29">
                  <c:v>301</c:v>
                </c:pt>
                <c:pt idx="30">
                  <c:v>301</c:v>
                </c:pt>
                <c:pt idx="31">
                  <c:v>301</c:v>
                </c:pt>
                <c:pt idx="32">
                  <c:v>301</c:v>
                </c:pt>
                <c:pt idx="33">
                  <c:v>301</c:v>
                </c:pt>
                <c:pt idx="34">
                  <c:v>301</c:v>
                </c:pt>
                <c:pt idx="35">
                  <c:v>301</c:v>
                </c:pt>
                <c:pt idx="36">
                  <c:v>301</c:v>
                </c:pt>
                <c:pt idx="37">
                  <c:v>301</c:v>
                </c:pt>
                <c:pt idx="38">
                  <c:v>301</c:v>
                </c:pt>
                <c:pt idx="39">
                  <c:v>301</c:v>
                </c:pt>
                <c:pt idx="40">
                  <c:v>301</c:v>
                </c:pt>
                <c:pt idx="41">
                  <c:v>301</c:v>
                </c:pt>
                <c:pt idx="42">
                  <c:v>301</c:v>
                </c:pt>
                <c:pt idx="43">
                  <c:v>301</c:v>
                </c:pt>
                <c:pt idx="44">
                  <c:v>301</c:v>
                </c:pt>
                <c:pt idx="45">
                  <c:v>301</c:v>
                </c:pt>
                <c:pt idx="46">
                  <c:v>301</c:v>
                </c:pt>
                <c:pt idx="47">
                  <c:v>301</c:v>
                </c:pt>
                <c:pt idx="48">
                  <c:v>301</c:v>
                </c:pt>
                <c:pt idx="49">
                  <c:v>301</c:v>
                </c:pt>
                <c:pt idx="50">
                  <c:v>301</c:v>
                </c:pt>
                <c:pt idx="51">
                  <c:v>301</c:v>
                </c:pt>
                <c:pt idx="52">
                  <c:v>301</c:v>
                </c:pt>
                <c:pt idx="53">
                  <c:v>301</c:v>
                </c:pt>
                <c:pt idx="54">
                  <c:v>301</c:v>
                </c:pt>
                <c:pt idx="55">
                  <c:v>301</c:v>
                </c:pt>
                <c:pt idx="56">
                  <c:v>301</c:v>
                </c:pt>
                <c:pt idx="57">
                  <c:v>301</c:v>
                </c:pt>
                <c:pt idx="58">
                  <c:v>301</c:v>
                </c:pt>
                <c:pt idx="59">
                  <c:v>301</c:v>
                </c:pt>
                <c:pt idx="60">
                  <c:v>301</c:v>
                </c:pt>
                <c:pt idx="61">
                  <c:v>301</c:v>
                </c:pt>
                <c:pt idx="62">
                  <c:v>301</c:v>
                </c:pt>
                <c:pt idx="63">
                  <c:v>301</c:v>
                </c:pt>
                <c:pt idx="64">
                  <c:v>301</c:v>
                </c:pt>
                <c:pt idx="65">
                  <c:v>301</c:v>
                </c:pt>
                <c:pt idx="66">
                  <c:v>301</c:v>
                </c:pt>
                <c:pt idx="67">
                  <c:v>301</c:v>
                </c:pt>
                <c:pt idx="68">
                  <c:v>301</c:v>
                </c:pt>
                <c:pt idx="69">
                  <c:v>301</c:v>
                </c:pt>
                <c:pt idx="70">
                  <c:v>301</c:v>
                </c:pt>
                <c:pt idx="71">
                  <c:v>301</c:v>
                </c:pt>
                <c:pt idx="72">
                  <c:v>301</c:v>
                </c:pt>
                <c:pt idx="73">
                  <c:v>301</c:v>
                </c:pt>
                <c:pt idx="74">
                  <c:v>301</c:v>
                </c:pt>
                <c:pt idx="75">
                  <c:v>301</c:v>
                </c:pt>
                <c:pt idx="76">
                  <c:v>301</c:v>
                </c:pt>
                <c:pt idx="77">
                  <c:v>301</c:v>
                </c:pt>
                <c:pt idx="78">
                  <c:v>301</c:v>
                </c:pt>
                <c:pt idx="79">
                  <c:v>301</c:v>
                </c:pt>
                <c:pt idx="80">
                  <c:v>301</c:v>
                </c:pt>
                <c:pt idx="81">
                  <c:v>301</c:v>
                </c:pt>
                <c:pt idx="82">
                  <c:v>301</c:v>
                </c:pt>
                <c:pt idx="83">
                  <c:v>301</c:v>
                </c:pt>
                <c:pt idx="84">
                  <c:v>301</c:v>
                </c:pt>
                <c:pt idx="85">
                  <c:v>301</c:v>
                </c:pt>
                <c:pt idx="86">
                  <c:v>301</c:v>
                </c:pt>
                <c:pt idx="87">
                  <c:v>301</c:v>
                </c:pt>
                <c:pt idx="88">
                  <c:v>301</c:v>
                </c:pt>
                <c:pt idx="89">
                  <c:v>301</c:v>
                </c:pt>
                <c:pt idx="90">
                  <c:v>301</c:v>
                </c:pt>
                <c:pt idx="91">
                  <c:v>301</c:v>
                </c:pt>
                <c:pt idx="92">
                  <c:v>301</c:v>
                </c:pt>
                <c:pt idx="93">
                  <c:v>301</c:v>
                </c:pt>
                <c:pt idx="94">
                  <c:v>301</c:v>
                </c:pt>
                <c:pt idx="95">
                  <c:v>301</c:v>
                </c:pt>
                <c:pt idx="96">
                  <c:v>301</c:v>
                </c:pt>
                <c:pt idx="97">
                  <c:v>301</c:v>
                </c:pt>
                <c:pt idx="98">
                  <c:v>301</c:v>
                </c:pt>
                <c:pt idx="99">
                  <c:v>301</c:v>
                </c:pt>
                <c:pt idx="100">
                  <c:v>301</c:v>
                </c:pt>
                <c:pt idx="101">
                  <c:v>301</c:v>
                </c:pt>
                <c:pt idx="102">
                  <c:v>301</c:v>
                </c:pt>
                <c:pt idx="103">
                  <c:v>301</c:v>
                </c:pt>
                <c:pt idx="104">
                  <c:v>301</c:v>
                </c:pt>
                <c:pt idx="105">
                  <c:v>301</c:v>
                </c:pt>
                <c:pt idx="106">
                  <c:v>301</c:v>
                </c:pt>
                <c:pt idx="107">
                  <c:v>301</c:v>
                </c:pt>
                <c:pt idx="108">
                  <c:v>301</c:v>
                </c:pt>
                <c:pt idx="109">
                  <c:v>301</c:v>
                </c:pt>
                <c:pt idx="110">
                  <c:v>301</c:v>
                </c:pt>
                <c:pt idx="111">
                  <c:v>301</c:v>
                </c:pt>
                <c:pt idx="112">
                  <c:v>301</c:v>
                </c:pt>
                <c:pt idx="113">
                  <c:v>301</c:v>
                </c:pt>
                <c:pt idx="114">
                  <c:v>301</c:v>
                </c:pt>
                <c:pt idx="115">
                  <c:v>301</c:v>
                </c:pt>
                <c:pt idx="116">
                  <c:v>301</c:v>
                </c:pt>
                <c:pt idx="117">
                  <c:v>301</c:v>
                </c:pt>
                <c:pt idx="118">
                  <c:v>301</c:v>
                </c:pt>
                <c:pt idx="119">
                  <c:v>301</c:v>
                </c:pt>
                <c:pt idx="120">
                  <c:v>301</c:v>
                </c:pt>
                <c:pt idx="121">
                  <c:v>301</c:v>
                </c:pt>
                <c:pt idx="122">
                  <c:v>301</c:v>
                </c:pt>
                <c:pt idx="123">
                  <c:v>301</c:v>
                </c:pt>
                <c:pt idx="124">
                  <c:v>301</c:v>
                </c:pt>
                <c:pt idx="125">
                  <c:v>301</c:v>
                </c:pt>
                <c:pt idx="126">
                  <c:v>301</c:v>
                </c:pt>
                <c:pt idx="127">
                  <c:v>301</c:v>
                </c:pt>
                <c:pt idx="128">
                  <c:v>301</c:v>
                </c:pt>
                <c:pt idx="129">
                  <c:v>301</c:v>
                </c:pt>
                <c:pt idx="130">
                  <c:v>301</c:v>
                </c:pt>
                <c:pt idx="131">
                  <c:v>301</c:v>
                </c:pt>
                <c:pt idx="132">
                  <c:v>301</c:v>
                </c:pt>
                <c:pt idx="133">
                  <c:v>301</c:v>
                </c:pt>
                <c:pt idx="134">
                  <c:v>301</c:v>
                </c:pt>
                <c:pt idx="135">
                  <c:v>301</c:v>
                </c:pt>
                <c:pt idx="136">
                  <c:v>301</c:v>
                </c:pt>
                <c:pt idx="137">
                  <c:v>301</c:v>
                </c:pt>
                <c:pt idx="138">
                  <c:v>301</c:v>
                </c:pt>
                <c:pt idx="139">
                  <c:v>301</c:v>
                </c:pt>
                <c:pt idx="140">
                  <c:v>301</c:v>
                </c:pt>
                <c:pt idx="141">
                  <c:v>301</c:v>
                </c:pt>
                <c:pt idx="142">
                  <c:v>301</c:v>
                </c:pt>
                <c:pt idx="143">
                  <c:v>301</c:v>
                </c:pt>
                <c:pt idx="144">
                  <c:v>301</c:v>
                </c:pt>
                <c:pt idx="145">
                  <c:v>301</c:v>
                </c:pt>
                <c:pt idx="146">
                  <c:v>301</c:v>
                </c:pt>
                <c:pt idx="147">
                  <c:v>301</c:v>
                </c:pt>
                <c:pt idx="148">
                  <c:v>301</c:v>
                </c:pt>
                <c:pt idx="149">
                  <c:v>301</c:v>
                </c:pt>
                <c:pt idx="150">
                  <c:v>301</c:v>
                </c:pt>
                <c:pt idx="151">
                  <c:v>301</c:v>
                </c:pt>
                <c:pt idx="152">
                  <c:v>301</c:v>
                </c:pt>
                <c:pt idx="153">
                  <c:v>301</c:v>
                </c:pt>
                <c:pt idx="154">
                  <c:v>301</c:v>
                </c:pt>
                <c:pt idx="155">
                  <c:v>301</c:v>
                </c:pt>
                <c:pt idx="156">
                  <c:v>301</c:v>
                </c:pt>
                <c:pt idx="157">
                  <c:v>301</c:v>
                </c:pt>
                <c:pt idx="158">
                  <c:v>301</c:v>
                </c:pt>
                <c:pt idx="159">
                  <c:v>301</c:v>
                </c:pt>
                <c:pt idx="160">
                  <c:v>301</c:v>
                </c:pt>
                <c:pt idx="161">
                  <c:v>301</c:v>
                </c:pt>
                <c:pt idx="162">
                  <c:v>301</c:v>
                </c:pt>
                <c:pt idx="163">
                  <c:v>301</c:v>
                </c:pt>
                <c:pt idx="164">
                  <c:v>301</c:v>
                </c:pt>
                <c:pt idx="165">
                  <c:v>301</c:v>
                </c:pt>
                <c:pt idx="166">
                  <c:v>301</c:v>
                </c:pt>
                <c:pt idx="167">
                  <c:v>301</c:v>
                </c:pt>
                <c:pt idx="168">
                  <c:v>301</c:v>
                </c:pt>
                <c:pt idx="169">
                  <c:v>301</c:v>
                </c:pt>
                <c:pt idx="170">
                  <c:v>301</c:v>
                </c:pt>
                <c:pt idx="171">
                  <c:v>301</c:v>
                </c:pt>
                <c:pt idx="172">
                  <c:v>301</c:v>
                </c:pt>
                <c:pt idx="173">
                  <c:v>301</c:v>
                </c:pt>
                <c:pt idx="174">
                  <c:v>301</c:v>
                </c:pt>
                <c:pt idx="175">
                  <c:v>301</c:v>
                </c:pt>
                <c:pt idx="176">
                  <c:v>301</c:v>
                </c:pt>
                <c:pt idx="177">
                  <c:v>301</c:v>
                </c:pt>
                <c:pt idx="178">
                  <c:v>301</c:v>
                </c:pt>
                <c:pt idx="179">
                  <c:v>301</c:v>
                </c:pt>
                <c:pt idx="180">
                  <c:v>301</c:v>
                </c:pt>
                <c:pt idx="181">
                  <c:v>301</c:v>
                </c:pt>
                <c:pt idx="182">
                  <c:v>301</c:v>
                </c:pt>
                <c:pt idx="183">
                  <c:v>301</c:v>
                </c:pt>
                <c:pt idx="184">
                  <c:v>301</c:v>
                </c:pt>
                <c:pt idx="185">
                  <c:v>301</c:v>
                </c:pt>
                <c:pt idx="186">
                  <c:v>301</c:v>
                </c:pt>
                <c:pt idx="187">
                  <c:v>301</c:v>
                </c:pt>
                <c:pt idx="188">
                  <c:v>301</c:v>
                </c:pt>
                <c:pt idx="189">
                  <c:v>301</c:v>
                </c:pt>
                <c:pt idx="190">
                  <c:v>301</c:v>
                </c:pt>
                <c:pt idx="191">
                  <c:v>301</c:v>
                </c:pt>
                <c:pt idx="192">
                  <c:v>301</c:v>
                </c:pt>
                <c:pt idx="193">
                  <c:v>301</c:v>
                </c:pt>
                <c:pt idx="194">
                  <c:v>301</c:v>
                </c:pt>
                <c:pt idx="195">
                  <c:v>301</c:v>
                </c:pt>
                <c:pt idx="196">
                  <c:v>301</c:v>
                </c:pt>
                <c:pt idx="197">
                  <c:v>301</c:v>
                </c:pt>
                <c:pt idx="198">
                  <c:v>301</c:v>
                </c:pt>
                <c:pt idx="199">
                  <c:v>301</c:v>
                </c:pt>
                <c:pt idx="200">
                  <c:v>301</c:v>
                </c:pt>
                <c:pt idx="201">
                  <c:v>301</c:v>
                </c:pt>
                <c:pt idx="202">
                  <c:v>301</c:v>
                </c:pt>
                <c:pt idx="203">
                  <c:v>301</c:v>
                </c:pt>
                <c:pt idx="204">
                  <c:v>301</c:v>
                </c:pt>
                <c:pt idx="205">
                  <c:v>301</c:v>
                </c:pt>
                <c:pt idx="206">
                  <c:v>301</c:v>
                </c:pt>
                <c:pt idx="207">
                  <c:v>301</c:v>
                </c:pt>
                <c:pt idx="208">
                  <c:v>301</c:v>
                </c:pt>
                <c:pt idx="209">
                  <c:v>301</c:v>
                </c:pt>
                <c:pt idx="210">
                  <c:v>301</c:v>
                </c:pt>
                <c:pt idx="211">
                  <c:v>301</c:v>
                </c:pt>
                <c:pt idx="212">
                  <c:v>301</c:v>
                </c:pt>
                <c:pt idx="213">
                  <c:v>301</c:v>
                </c:pt>
                <c:pt idx="214">
                  <c:v>301</c:v>
                </c:pt>
                <c:pt idx="215">
                  <c:v>301</c:v>
                </c:pt>
                <c:pt idx="216">
                  <c:v>301</c:v>
                </c:pt>
                <c:pt idx="217">
                  <c:v>301</c:v>
                </c:pt>
                <c:pt idx="218">
                  <c:v>301</c:v>
                </c:pt>
                <c:pt idx="219">
                  <c:v>301</c:v>
                </c:pt>
                <c:pt idx="220">
                  <c:v>301</c:v>
                </c:pt>
                <c:pt idx="221">
                  <c:v>301</c:v>
                </c:pt>
                <c:pt idx="222">
                  <c:v>301</c:v>
                </c:pt>
                <c:pt idx="223">
                  <c:v>301</c:v>
                </c:pt>
                <c:pt idx="224">
                  <c:v>301</c:v>
                </c:pt>
                <c:pt idx="225">
                  <c:v>301</c:v>
                </c:pt>
                <c:pt idx="226">
                  <c:v>301</c:v>
                </c:pt>
                <c:pt idx="227">
                  <c:v>301</c:v>
                </c:pt>
                <c:pt idx="228">
                  <c:v>301</c:v>
                </c:pt>
                <c:pt idx="229">
                  <c:v>301</c:v>
                </c:pt>
                <c:pt idx="230">
                  <c:v>301</c:v>
                </c:pt>
                <c:pt idx="231">
                  <c:v>301</c:v>
                </c:pt>
                <c:pt idx="232">
                  <c:v>301</c:v>
                </c:pt>
                <c:pt idx="233">
                  <c:v>301</c:v>
                </c:pt>
                <c:pt idx="234">
                  <c:v>301</c:v>
                </c:pt>
                <c:pt idx="235">
                  <c:v>301</c:v>
                </c:pt>
                <c:pt idx="236">
                  <c:v>301</c:v>
                </c:pt>
                <c:pt idx="237">
                  <c:v>301</c:v>
                </c:pt>
                <c:pt idx="238">
                  <c:v>301</c:v>
                </c:pt>
                <c:pt idx="239">
                  <c:v>301</c:v>
                </c:pt>
                <c:pt idx="240">
                  <c:v>301</c:v>
                </c:pt>
                <c:pt idx="241">
                  <c:v>301</c:v>
                </c:pt>
                <c:pt idx="242">
                  <c:v>301</c:v>
                </c:pt>
                <c:pt idx="243">
                  <c:v>301</c:v>
                </c:pt>
                <c:pt idx="244">
                  <c:v>301</c:v>
                </c:pt>
                <c:pt idx="245">
                  <c:v>301</c:v>
                </c:pt>
                <c:pt idx="246">
                  <c:v>301</c:v>
                </c:pt>
                <c:pt idx="247">
                  <c:v>301</c:v>
                </c:pt>
                <c:pt idx="248">
                  <c:v>301</c:v>
                </c:pt>
                <c:pt idx="249">
                  <c:v>301</c:v>
                </c:pt>
                <c:pt idx="250">
                  <c:v>301</c:v>
                </c:pt>
                <c:pt idx="251">
                  <c:v>301</c:v>
                </c:pt>
                <c:pt idx="252">
                  <c:v>301</c:v>
                </c:pt>
                <c:pt idx="253">
                  <c:v>301</c:v>
                </c:pt>
                <c:pt idx="254">
                  <c:v>301</c:v>
                </c:pt>
                <c:pt idx="255">
                  <c:v>301</c:v>
                </c:pt>
                <c:pt idx="256">
                  <c:v>301</c:v>
                </c:pt>
                <c:pt idx="257">
                  <c:v>301</c:v>
                </c:pt>
                <c:pt idx="258">
                  <c:v>301</c:v>
                </c:pt>
                <c:pt idx="259">
                  <c:v>301</c:v>
                </c:pt>
                <c:pt idx="260">
                  <c:v>301</c:v>
                </c:pt>
                <c:pt idx="261">
                  <c:v>301</c:v>
                </c:pt>
                <c:pt idx="262">
                  <c:v>301</c:v>
                </c:pt>
                <c:pt idx="263">
                  <c:v>301</c:v>
                </c:pt>
                <c:pt idx="264">
                  <c:v>301</c:v>
                </c:pt>
                <c:pt idx="265">
                  <c:v>301</c:v>
                </c:pt>
                <c:pt idx="266">
                  <c:v>301</c:v>
                </c:pt>
                <c:pt idx="267">
                  <c:v>301</c:v>
                </c:pt>
                <c:pt idx="268">
                  <c:v>301</c:v>
                </c:pt>
                <c:pt idx="269">
                  <c:v>301</c:v>
                </c:pt>
                <c:pt idx="270">
                  <c:v>301</c:v>
                </c:pt>
                <c:pt idx="271">
                  <c:v>301</c:v>
                </c:pt>
                <c:pt idx="272">
                  <c:v>301</c:v>
                </c:pt>
                <c:pt idx="273">
                  <c:v>301</c:v>
                </c:pt>
                <c:pt idx="274">
                  <c:v>301</c:v>
                </c:pt>
                <c:pt idx="275">
                  <c:v>301</c:v>
                </c:pt>
                <c:pt idx="276">
                  <c:v>301</c:v>
                </c:pt>
                <c:pt idx="277">
                  <c:v>301</c:v>
                </c:pt>
                <c:pt idx="278">
                  <c:v>301</c:v>
                </c:pt>
                <c:pt idx="279">
                  <c:v>301</c:v>
                </c:pt>
                <c:pt idx="280">
                  <c:v>301</c:v>
                </c:pt>
                <c:pt idx="281">
                  <c:v>301</c:v>
                </c:pt>
                <c:pt idx="282">
                  <c:v>301</c:v>
                </c:pt>
                <c:pt idx="283">
                  <c:v>301</c:v>
                </c:pt>
                <c:pt idx="284">
                  <c:v>301</c:v>
                </c:pt>
                <c:pt idx="285">
                  <c:v>301</c:v>
                </c:pt>
                <c:pt idx="286">
                  <c:v>301</c:v>
                </c:pt>
                <c:pt idx="287">
                  <c:v>301</c:v>
                </c:pt>
                <c:pt idx="288">
                  <c:v>301</c:v>
                </c:pt>
                <c:pt idx="289">
                  <c:v>301</c:v>
                </c:pt>
                <c:pt idx="290">
                  <c:v>301</c:v>
                </c:pt>
                <c:pt idx="291">
                  <c:v>301</c:v>
                </c:pt>
                <c:pt idx="292">
                  <c:v>301</c:v>
                </c:pt>
                <c:pt idx="293">
                  <c:v>301</c:v>
                </c:pt>
                <c:pt idx="294">
                  <c:v>301</c:v>
                </c:pt>
                <c:pt idx="295">
                  <c:v>301</c:v>
                </c:pt>
                <c:pt idx="296">
                  <c:v>301</c:v>
                </c:pt>
                <c:pt idx="297">
                  <c:v>301</c:v>
                </c:pt>
                <c:pt idx="298">
                  <c:v>301</c:v>
                </c:pt>
                <c:pt idx="299">
                  <c:v>301</c:v>
                </c:pt>
                <c:pt idx="300">
                  <c:v>301</c:v>
                </c:pt>
                <c:pt idx="301">
                  <c:v>301</c:v>
                </c:pt>
                <c:pt idx="302">
                  <c:v>301</c:v>
                </c:pt>
                <c:pt idx="303">
                  <c:v>301</c:v>
                </c:pt>
                <c:pt idx="304">
                  <c:v>301</c:v>
                </c:pt>
                <c:pt idx="305">
                  <c:v>301</c:v>
                </c:pt>
                <c:pt idx="306">
                  <c:v>301</c:v>
                </c:pt>
                <c:pt idx="307">
                  <c:v>301</c:v>
                </c:pt>
                <c:pt idx="308">
                  <c:v>301</c:v>
                </c:pt>
                <c:pt idx="309">
                  <c:v>301</c:v>
                </c:pt>
                <c:pt idx="310">
                  <c:v>301</c:v>
                </c:pt>
                <c:pt idx="311">
                  <c:v>301</c:v>
                </c:pt>
                <c:pt idx="312">
                  <c:v>301</c:v>
                </c:pt>
                <c:pt idx="313">
                  <c:v>301</c:v>
                </c:pt>
                <c:pt idx="314">
                  <c:v>301</c:v>
                </c:pt>
                <c:pt idx="315">
                  <c:v>301</c:v>
                </c:pt>
                <c:pt idx="316">
                  <c:v>301</c:v>
                </c:pt>
                <c:pt idx="317">
                  <c:v>301</c:v>
                </c:pt>
                <c:pt idx="318">
                  <c:v>301</c:v>
                </c:pt>
                <c:pt idx="319">
                  <c:v>301</c:v>
                </c:pt>
                <c:pt idx="320">
                  <c:v>301</c:v>
                </c:pt>
                <c:pt idx="321">
                  <c:v>301</c:v>
                </c:pt>
                <c:pt idx="322">
                  <c:v>301</c:v>
                </c:pt>
                <c:pt idx="323">
                  <c:v>301</c:v>
                </c:pt>
                <c:pt idx="324">
                  <c:v>301</c:v>
                </c:pt>
                <c:pt idx="325">
                  <c:v>301</c:v>
                </c:pt>
                <c:pt idx="326">
                  <c:v>301</c:v>
                </c:pt>
                <c:pt idx="327">
                  <c:v>301</c:v>
                </c:pt>
                <c:pt idx="328">
                  <c:v>301</c:v>
                </c:pt>
                <c:pt idx="329">
                  <c:v>301</c:v>
                </c:pt>
                <c:pt idx="330">
                  <c:v>301</c:v>
                </c:pt>
                <c:pt idx="331">
                  <c:v>301</c:v>
                </c:pt>
                <c:pt idx="332">
                  <c:v>301</c:v>
                </c:pt>
                <c:pt idx="333">
                  <c:v>301</c:v>
                </c:pt>
                <c:pt idx="334">
                  <c:v>301</c:v>
                </c:pt>
                <c:pt idx="335">
                  <c:v>301</c:v>
                </c:pt>
                <c:pt idx="336">
                  <c:v>301</c:v>
                </c:pt>
                <c:pt idx="337">
                  <c:v>301</c:v>
                </c:pt>
                <c:pt idx="338">
                  <c:v>301</c:v>
                </c:pt>
                <c:pt idx="339">
                  <c:v>301</c:v>
                </c:pt>
                <c:pt idx="340">
                  <c:v>301</c:v>
                </c:pt>
                <c:pt idx="341">
                  <c:v>301</c:v>
                </c:pt>
                <c:pt idx="342">
                  <c:v>301</c:v>
                </c:pt>
                <c:pt idx="343">
                  <c:v>301</c:v>
                </c:pt>
                <c:pt idx="344">
                  <c:v>301</c:v>
                </c:pt>
                <c:pt idx="345">
                  <c:v>301</c:v>
                </c:pt>
                <c:pt idx="346">
                  <c:v>301</c:v>
                </c:pt>
                <c:pt idx="347">
                  <c:v>301</c:v>
                </c:pt>
                <c:pt idx="348">
                  <c:v>301</c:v>
                </c:pt>
                <c:pt idx="349">
                  <c:v>301</c:v>
                </c:pt>
                <c:pt idx="350">
                  <c:v>301</c:v>
                </c:pt>
                <c:pt idx="351">
                  <c:v>301</c:v>
                </c:pt>
                <c:pt idx="352">
                  <c:v>301</c:v>
                </c:pt>
                <c:pt idx="353">
                  <c:v>301</c:v>
                </c:pt>
                <c:pt idx="354">
                  <c:v>301</c:v>
                </c:pt>
                <c:pt idx="355">
                  <c:v>301</c:v>
                </c:pt>
                <c:pt idx="356">
                  <c:v>301</c:v>
                </c:pt>
                <c:pt idx="357">
                  <c:v>301</c:v>
                </c:pt>
                <c:pt idx="358">
                  <c:v>301</c:v>
                </c:pt>
                <c:pt idx="359">
                  <c:v>301</c:v>
                </c:pt>
                <c:pt idx="360">
                  <c:v>301</c:v>
                </c:pt>
                <c:pt idx="361">
                  <c:v>301</c:v>
                </c:pt>
                <c:pt idx="362">
                  <c:v>301</c:v>
                </c:pt>
                <c:pt idx="363">
                  <c:v>301</c:v>
                </c:pt>
                <c:pt idx="364">
                  <c:v>301</c:v>
                </c:pt>
                <c:pt idx="365">
                  <c:v>301</c:v>
                </c:pt>
                <c:pt idx="366">
                  <c:v>301</c:v>
                </c:pt>
                <c:pt idx="367">
                  <c:v>301</c:v>
                </c:pt>
                <c:pt idx="368">
                  <c:v>301</c:v>
                </c:pt>
                <c:pt idx="369">
                  <c:v>301</c:v>
                </c:pt>
                <c:pt idx="370">
                  <c:v>301</c:v>
                </c:pt>
                <c:pt idx="371">
                  <c:v>301</c:v>
                </c:pt>
                <c:pt idx="372">
                  <c:v>301</c:v>
                </c:pt>
                <c:pt idx="373">
                  <c:v>301</c:v>
                </c:pt>
                <c:pt idx="374">
                  <c:v>301</c:v>
                </c:pt>
                <c:pt idx="375">
                  <c:v>301</c:v>
                </c:pt>
                <c:pt idx="376">
                  <c:v>301</c:v>
                </c:pt>
                <c:pt idx="377">
                  <c:v>301</c:v>
                </c:pt>
                <c:pt idx="378">
                  <c:v>301</c:v>
                </c:pt>
                <c:pt idx="379">
                  <c:v>301</c:v>
                </c:pt>
                <c:pt idx="380">
                  <c:v>301</c:v>
                </c:pt>
                <c:pt idx="381">
                  <c:v>301</c:v>
                </c:pt>
                <c:pt idx="382">
                  <c:v>301</c:v>
                </c:pt>
                <c:pt idx="383">
                  <c:v>301</c:v>
                </c:pt>
                <c:pt idx="384">
                  <c:v>301</c:v>
                </c:pt>
                <c:pt idx="385">
                  <c:v>301</c:v>
                </c:pt>
                <c:pt idx="386">
                  <c:v>301</c:v>
                </c:pt>
                <c:pt idx="387">
                  <c:v>301</c:v>
                </c:pt>
                <c:pt idx="388">
                  <c:v>301</c:v>
                </c:pt>
                <c:pt idx="389">
                  <c:v>301</c:v>
                </c:pt>
                <c:pt idx="390">
                  <c:v>301</c:v>
                </c:pt>
                <c:pt idx="391">
                  <c:v>301</c:v>
                </c:pt>
                <c:pt idx="392">
                  <c:v>301</c:v>
                </c:pt>
                <c:pt idx="393">
                  <c:v>301</c:v>
                </c:pt>
                <c:pt idx="394">
                  <c:v>301</c:v>
                </c:pt>
                <c:pt idx="395">
                  <c:v>301</c:v>
                </c:pt>
                <c:pt idx="396">
                  <c:v>301</c:v>
                </c:pt>
                <c:pt idx="397">
                  <c:v>301</c:v>
                </c:pt>
                <c:pt idx="398">
                  <c:v>301</c:v>
                </c:pt>
                <c:pt idx="399">
                  <c:v>301</c:v>
                </c:pt>
                <c:pt idx="400">
                  <c:v>301</c:v>
                </c:pt>
                <c:pt idx="401">
                  <c:v>301</c:v>
                </c:pt>
                <c:pt idx="402">
                  <c:v>301</c:v>
                </c:pt>
                <c:pt idx="403">
                  <c:v>301</c:v>
                </c:pt>
                <c:pt idx="404">
                  <c:v>301</c:v>
                </c:pt>
                <c:pt idx="405">
                  <c:v>301</c:v>
                </c:pt>
                <c:pt idx="406">
                  <c:v>301</c:v>
                </c:pt>
                <c:pt idx="407">
                  <c:v>301</c:v>
                </c:pt>
                <c:pt idx="408">
                  <c:v>301</c:v>
                </c:pt>
                <c:pt idx="409">
                  <c:v>301</c:v>
                </c:pt>
                <c:pt idx="410">
                  <c:v>301</c:v>
                </c:pt>
                <c:pt idx="411">
                  <c:v>301</c:v>
                </c:pt>
                <c:pt idx="412">
                  <c:v>301</c:v>
                </c:pt>
                <c:pt idx="413">
                  <c:v>301</c:v>
                </c:pt>
                <c:pt idx="414">
                  <c:v>301</c:v>
                </c:pt>
                <c:pt idx="415">
                  <c:v>301</c:v>
                </c:pt>
                <c:pt idx="416">
                  <c:v>301</c:v>
                </c:pt>
                <c:pt idx="417">
                  <c:v>301</c:v>
                </c:pt>
                <c:pt idx="418">
                  <c:v>301</c:v>
                </c:pt>
                <c:pt idx="419">
                  <c:v>301</c:v>
                </c:pt>
                <c:pt idx="420">
                  <c:v>301</c:v>
                </c:pt>
                <c:pt idx="421">
                  <c:v>301</c:v>
                </c:pt>
                <c:pt idx="422">
                  <c:v>301</c:v>
                </c:pt>
                <c:pt idx="423">
                  <c:v>301</c:v>
                </c:pt>
                <c:pt idx="424">
                  <c:v>301</c:v>
                </c:pt>
                <c:pt idx="425">
                  <c:v>301</c:v>
                </c:pt>
                <c:pt idx="426">
                  <c:v>301</c:v>
                </c:pt>
                <c:pt idx="427">
                  <c:v>301</c:v>
                </c:pt>
                <c:pt idx="428">
                  <c:v>301</c:v>
                </c:pt>
                <c:pt idx="429">
                  <c:v>301</c:v>
                </c:pt>
                <c:pt idx="430">
                  <c:v>301</c:v>
                </c:pt>
                <c:pt idx="431">
                  <c:v>301</c:v>
                </c:pt>
                <c:pt idx="432">
                  <c:v>301</c:v>
                </c:pt>
                <c:pt idx="433">
                  <c:v>301</c:v>
                </c:pt>
                <c:pt idx="434">
                  <c:v>301</c:v>
                </c:pt>
                <c:pt idx="435">
                  <c:v>301</c:v>
                </c:pt>
                <c:pt idx="436">
                  <c:v>301</c:v>
                </c:pt>
                <c:pt idx="437">
                  <c:v>301</c:v>
                </c:pt>
                <c:pt idx="438">
                  <c:v>301</c:v>
                </c:pt>
                <c:pt idx="439">
                  <c:v>301</c:v>
                </c:pt>
                <c:pt idx="440">
                  <c:v>301</c:v>
                </c:pt>
                <c:pt idx="441">
                  <c:v>301</c:v>
                </c:pt>
                <c:pt idx="442">
                  <c:v>301</c:v>
                </c:pt>
                <c:pt idx="443">
                  <c:v>301</c:v>
                </c:pt>
                <c:pt idx="444">
                  <c:v>301</c:v>
                </c:pt>
                <c:pt idx="445">
                  <c:v>301</c:v>
                </c:pt>
                <c:pt idx="446">
                  <c:v>301</c:v>
                </c:pt>
                <c:pt idx="447">
                  <c:v>301</c:v>
                </c:pt>
                <c:pt idx="448">
                  <c:v>301</c:v>
                </c:pt>
                <c:pt idx="449">
                  <c:v>301</c:v>
                </c:pt>
                <c:pt idx="450">
                  <c:v>301</c:v>
                </c:pt>
                <c:pt idx="451">
                  <c:v>301</c:v>
                </c:pt>
                <c:pt idx="452">
                  <c:v>301</c:v>
                </c:pt>
                <c:pt idx="453">
                  <c:v>301</c:v>
                </c:pt>
                <c:pt idx="454">
                  <c:v>301</c:v>
                </c:pt>
                <c:pt idx="455">
                  <c:v>301</c:v>
                </c:pt>
                <c:pt idx="456">
                  <c:v>301</c:v>
                </c:pt>
                <c:pt idx="457">
                  <c:v>301</c:v>
                </c:pt>
                <c:pt idx="458">
                  <c:v>301</c:v>
                </c:pt>
                <c:pt idx="459">
                  <c:v>301</c:v>
                </c:pt>
                <c:pt idx="460">
                  <c:v>301</c:v>
                </c:pt>
                <c:pt idx="461">
                  <c:v>301</c:v>
                </c:pt>
                <c:pt idx="462">
                  <c:v>301</c:v>
                </c:pt>
                <c:pt idx="463">
                  <c:v>301</c:v>
                </c:pt>
                <c:pt idx="464">
                  <c:v>301</c:v>
                </c:pt>
                <c:pt idx="465">
                  <c:v>301</c:v>
                </c:pt>
                <c:pt idx="466">
                  <c:v>301</c:v>
                </c:pt>
                <c:pt idx="467">
                  <c:v>301</c:v>
                </c:pt>
                <c:pt idx="468">
                  <c:v>301</c:v>
                </c:pt>
                <c:pt idx="469">
                  <c:v>301</c:v>
                </c:pt>
                <c:pt idx="470">
                  <c:v>301</c:v>
                </c:pt>
                <c:pt idx="471">
                  <c:v>301</c:v>
                </c:pt>
                <c:pt idx="472">
                  <c:v>301</c:v>
                </c:pt>
                <c:pt idx="473">
                  <c:v>301</c:v>
                </c:pt>
                <c:pt idx="474">
                  <c:v>301</c:v>
                </c:pt>
                <c:pt idx="475">
                  <c:v>301</c:v>
                </c:pt>
                <c:pt idx="476">
                  <c:v>301</c:v>
                </c:pt>
                <c:pt idx="477">
                  <c:v>301</c:v>
                </c:pt>
                <c:pt idx="478">
                  <c:v>301</c:v>
                </c:pt>
                <c:pt idx="479">
                  <c:v>301</c:v>
                </c:pt>
                <c:pt idx="480">
                  <c:v>301</c:v>
                </c:pt>
                <c:pt idx="481">
                  <c:v>301</c:v>
                </c:pt>
                <c:pt idx="482">
                  <c:v>301</c:v>
                </c:pt>
                <c:pt idx="483">
                  <c:v>301</c:v>
                </c:pt>
                <c:pt idx="484">
                  <c:v>301</c:v>
                </c:pt>
                <c:pt idx="485">
                  <c:v>301</c:v>
                </c:pt>
                <c:pt idx="486">
                  <c:v>301</c:v>
                </c:pt>
                <c:pt idx="487">
                  <c:v>301</c:v>
                </c:pt>
                <c:pt idx="488">
                  <c:v>301</c:v>
                </c:pt>
                <c:pt idx="489">
                  <c:v>301</c:v>
                </c:pt>
                <c:pt idx="490">
                  <c:v>301</c:v>
                </c:pt>
                <c:pt idx="491">
                  <c:v>301</c:v>
                </c:pt>
                <c:pt idx="492">
                  <c:v>301</c:v>
                </c:pt>
                <c:pt idx="493">
                  <c:v>301</c:v>
                </c:pt>
                <c:pt idx="494">
                  <c:v>301</c:v>
                </c:pt>
                <c:pt idx="495">
                  <c:v>301</c:v>
                </c:pt>
                <c:pt idx="496">
                  <c:v>301</c:v>
                </c:pt>
                <c:pt idx="497">
                  <c:v>301</c:v>
                </c:pt>
                <c:pt idx="498">
                  <c:v>301</c:v>
                </c:pt>
                <c:pt idx="499">
                  <c:v>301</c:v>
                </c:pt>
                <c:pt idx="500">
                  <c:v>301</c:v>
                </c:pt>
                <c:pt idx="501">
                  <c:v>301</c:v>
                </c:pt>
                <c:pt idx="502">
                  <c:v>301</c:v>
                </c:pt>
                <c:pt idx="503">
                  <c:v>301</c:v>
                </c:pt>
                <c:pt idx="504">
                  <c:v>301</c:v>
                </c:pt>
                <c:pt idx="505">
                  <c:v>301</c:v>
                </c:pt>
                <c:pt idx="506">
                  <c:v>301</c:v>
                </c:pt>
                <c:pt idx="507">
                  <c:v>301</c:v>
                </c:pt>
                <c:pt idx="508">
                  <c:v>301</c:v>
                </c:pt>
                <c:pt idx="509">
                  <c:v>301</c:v>
                </c:pt>
                <c:pt idx="510">
                  <c:v>301</c:v>
                </c:pt>
                <c:pt idx="511">
                  <c:v>301</c:v>
                </c:pt>
                <c:pt idx="512">
                  <c:v>301</c:v>
                </c:pt>
                <c:pt idx="513">
                  <c:v>301</c:v>
                </c:pt>
                <c:pt idx="514">
                  <c:v>301</c:v>
                </c:pt>
                <c:pt idx="515">
                  <c:v>301</c:v>
                </c:pt>
                <c:pt idx="516">
                  <c:v>301</c:v>
                </c:pt>
                <c:pt idx="517">
                  <c:v>301</c:v>
                </c:pt>
                <c:pt idx="518">
                  <c:v>301</c:v>
                </c:pt>
                <c:pt idx="519">
                  <c:v>301</c:v>
                </c:pt>
                <c:pt idx="520">
                  <c:v>301</c:v>
                </c:pt>
                <c:pt idx="521">
                  <c:v>301</c:v>
                </c:pt>
                <c:pt idx="522">
                  <c:v>301</c:v>
                </c:pt>
                <c:pt idx="523">
                  <c:v>301</c:v>
                </c:pt>
                <c:pt idx="524">
                  <c:v>301</c:v>
                </c:pt>
                <c:pt idx="525">
                  <c:v>301</c:v>
                </c:pt>
                <c:pt idx="526">
                  <c:v>301</c:v>
                </c:pt>
                <c:pt idx="527">
                  <c:v>301</c:v>
                </c:pt>
                <c:pt idx="528">
                  <c:v>301</c:v>
                </c:pt>
                <c:pt idx="529">
                  <c:v>301</c:v>
                </c:pt>
                <c:pt idx="530">
                  <c:v>301</c:v>
                </c:pt>
                <c:pt idx="531">
                  <c:v>301</c:v>
                </c:pt>
                <c:pt idx="532">
                  <c:v>301</c:v>
                </c:pt>
                <c:pt idx="533">
                  <c:v>301</c:v>
                </c:pt>
                <c:pt idx="534">
                  <c:v>301</c:v>
                </c:pt>
                <c:pt idx="535">
                  <c:v>301</c:v>
                </c:pt>
                <c:pt idx="536">
                  <c:v>301</c:v>
                </c:pt>
                <c:pt idx="537">
                  <c:v>301</c:v>
                </c:pt>
                <c:pt idx="538">
                  <c:v>301</c:v>
                </c:pt>
                <c:pt idx="539">
                  <c:v>301</c:v>
                </c:pt>
                <c:pt idx="540">
                  <c:v>301</c:v>
                </c:pt>
                <c:pt idx="541">
                  <c:v>301</c:v>
                </c:pt>
                <c:pt idx="542">
                  <c:v>301</c:v>
                </c:pt>
                <c:pt idx="543">
                  <c:v>301</c:v>
                </c:pt>
                <c:pt idx="544">
                  <c:v>301</c:v>
                </c:pt>
                <c:pt idx="545">
                  <c:v>301</c:v>
                </c:pt>
                <c:pt idx="546">
                  <c:v>301</c:v>
                </c:pt>
                <c:pt idx="547">
                  <c:v>301</c:v>
                </c:pt>
                <c:pt idx="548">
                  <c:v>301</c:v>
                </c:pt>
                <c:pt idx="549">
                  <c:v>301</c:v>
                </c:pt>
                <c:pt idx="550">
                  <c:v>301</c:v>
                </c:pt>
                <c:pt idx="551">
                  <c:v>301</c:v>
                </c:pt>
                <c:pt idx="552">
                  <c:v>301</c:v>
                </c:pt>
                <c:pt idx="553">
                  <c:v>301</c:v>
                </c:pt>
                <c:pt idx="554">
                  <c:v>301</c:v>
                </c:pt>
                <c:pt idx="555">
                  <c:v>301</c:v>
                </c:pt>
                <c:pt idx="556">
                  <c:v>301</c:v>
                </c:pt>
                <c:pt idx="557">
                  <c:v>301</c:v>
                </c:pt>
                <c:pt idx="558">
                  <c:v>301</c:v>
                </c:pt>
                <c:pt idx="559">
                  <c:v>301</c:v>
                </c:pt>
                <c:pt idx="560">
                  <c:v>301</c:v>
                </c:pt>
                <c:pt idx="561">
                  <c:v>301</c:v>
                </c:pt>
                <c:pt idx="562">
                  <c:v>301</c:v>
                </c:pt>
                <c:pt idx="563">
                  <c:v>301</c:v>
                </c:pt>
                <c:pt idx="564">
                  <c:v>301</c:v>
                </c:pt>
                <c:pt idx="565">
                  <c:v>301</c:v>
                </c:pt>
                <c:pt idx="566">
                  <c:v>301</c:v>
                </c:pt>
                <c:pt idx="567">
                  <c:v>301</c:v>
                </c:pt>
                <c:pt idx="568">
                  <c:v>301</c:v>
                </c:pt>
                <c:pt idx="569">
                  <c:v>301</c:v>
                </c:pt>
                <c:pt idx="570">
                  <c:v>301</c:v>
                </c:pt>
                <c:pt idx="571">
                  <c:v>301</c:v>
                </c:pt>
                <c:pt idx="572">
                  <c:v>301</c:v>
                </c:pt>
                <c:pt idx="573">
                  <c:v>301</c:v>
                </c:pt>
                <c:pt idx="574">
                  <c:v>301</c:v>
                </c:pt>
                <c:pt idx="575">
                  <c:v>301</c:v>
                </c:pt>
                <c:pt idx="576">
                  <c:v>301</c:v>
                </c:pt>
                <c:pt idx="577">
                  <c:v>301</c:v>
                </c:pt>
                <c:pt idx="578">
                  <c:v>301</c:v>
                </c:pt>
                <c:pt idx="579">
                  <c:v>301</c:v>
                </c:pt>
                <c:pt idx="580">
                  <c:v>301</c:v>
                </c:pt>
                <c:pt idx="581">
                  <c:v>301</c:v>
                </c:pt>
                <c:pt idx="582">
                  <c:v>301</c:v>
                </c:pt>
                <c:pt idx="583">
                  <c:v>301</c:v>
                </c:pt>
                <c:pt idx="584">
                  <c:v>301</c:v>
                </c:pt>
                <c:pt idx="585">
                  <c:v>301</c:v>
                </c:pt>
                <c:pt idx="586">
                  <c:v>301</c:v>
                </c:pt>
                <c:pt idx="587">
                  <c:v>301</c:v>
                </c:pt>
                <c:pt idx="588">
                  <c:v>301</c:v>
                </c:pt>
                <c:pt idx="589">
                  <c:v>301</c:v>
                </c:pt>
                <c:pt idx="590">
                  <c:v>301</c:v>
                </c:pt>
                <c:pt idx="591">
                  <c:v>301</c:v>
                </c:pt>
                <c:pt idx="592">
                  <c:v>301</c:v>
                </c:pt>
                <c:pt idx="593">
                  <c:v>301</c:v>
                </c:pt>
                <c:pt idx="594">
                  <c:v>301</c:v>
                </c:pt>
                <c:pt idx="595">
                  <c:v>301</c:v>
                </c:pt>
                <c:pt idx="596">
                  <c:v>301</c:v>
                </c:pt>
                <c:pt idx="597">
                  <c:v>301</c:v>
                </c:pt>
                <c:pt idx="598">
                  <c:v>301</c:v>
                </c:pt>
                <c:pt idx="599">
                  <c:v>301</c:v>
                </c:pt>
                <c:pt idx="600">
                  <c:v>301</c:v>
                </c:pt>
                <c:pt idx="601">
                  <c:v>301</c:v>
                </c:pt>
                <c:pt idx="602">
                  <c:v>301</c:v>
                </c:pt>
                <c:pt idx="603">
                  <c:v>301</c:v>
                </c:pt>
                <c:pt idx="604">
                  <c:v>301</c:v>
                </c:pt>
                <c:pt idx="605">
                  <c:v>301</c:v>
                </c:pt>
                <c:pt idx="606">
                  <c:v>301</c:v>
                </c:pt>
                <c:pt idx="607">
                  <c:v>301</c:v>
                </c:pt>
                <c:pt idx="608">
                  <c:v>301</c:v>
                </c:pt>
                <c:pt idx="609">
                  <c:v>301</c:v>
                </c:pt>
                <c:pt idx="610">
                  <c:v>301</c:v>
                </c:pt>
                <c:pt idx="611">
                  <c:v>301</c:v>
                </c:pt>
                <c:pt idx="612">
                  <c:v>301</c:v>
                </c:pt>
                <c:pt idx="613">
                  <c:v>301</c:v>
                </c:pt>
                <c:pt idx="614">
                  <c:v>301</c:v>
                </c:pt>
                <c:pt idx="615">
                  <c:v>301</c:v>
                </c:pt>
                <c:pt idx="616">
                  <c:v>301</c:v>
                </c:pt>
                <c:pt idx="617">
                  <c:v>301</c:v>
                </c:pt>
                <c:pt idx="618">
                  <c:v>301</c:v>
                </c:pt>
                <c:pt idx="619">
                  <c:v>301</c:v>
                </c:pt>
                <c:pt idx="620">
                  <c:v>301</c:v>
                </c:pt>
                <c:pt idx="621">
                  <c:v>301</c:v>
                </c:pt>
                <c:pt idx="622">
                  <c:v>301</c:v>
                </c:pt>
                <c:pt idx="623">
                  <c:v>301</c:v>
                </c:pt>
                <c:pt idx="624">
                  <c:v>301</c:v>
                </c:pt>
                <c:pt idx="625">
                  <c:v>301</c:v>
                </c:pt>
                <c:pt idx="626">
                  <c:v>301</c:v>
                </c:pt>
                <c:pt idx="627">
                  <c:v>301</c:v>
                </c:pt>
                <c:pt idx="628">
                  <c:v>301</c:v>
                </c:pt>
                <c:pt idx="629">
                  <c:v>301</c:v>
                </c:pt>
                <c:pt idx="630">
                  <c:v>301</c:v>
                </c:pt>
                <c:pt idx="631">
                  <c:v>301</c:v>
                </c:pt>
                <c:pt idx="632">
                  <c:v>301</c:v>
                </c:pt>
                <c:pt idx="633">
                  <c:v>301</c:v>
                </c:pt>
                <c:pt idx="634">
                  <c:v>301</c:v>
                </c:pt>
                <c:pt idx="635">
                  <c:v>301</c:v>
                </c:pt>
                <c:pt idx="636">
                  <c:v>301</c:v>
                </c:pt>
                <c:pt idx="637">
                  <c:v>301</c:v>
                </c:pt>
                <c:pt idx="638">
                  <c:v>301</c:v>
                </c:pt>
                <c:pt idx="639">
                  <c:v>301</c:v>
                </c:pt>
                <c:pt idx="640">
                  <c:v>301</c:v>
                </c:pt>
                <c:pt idx="641">
                  <c:v>301</c:v>
                </c:pt>
                <c:pt idx="642">
                  <c:v>301</c:v>
                </c:pt>
                <c:pt idx="643">
                  <c:v>301</c:v>
                </c:pt>
                <c:pt idx="644">
                  <c:v>301</c:v>
                </c:pt>
                <c:pt idx="645">
                  <c:v>301</c:v>
                </c:pt>
                <c:pt idx="646">
                  <c:v>301</c:v>
                </c:pt>
                <c:pt idx="647">
                  <c:v>301</c:v>
                </c:pt>
                <c:pt idx="648">
                  <c:v>301</c:v>
                </c:pt>
                <c:pt idx="649">
                  <c:v>301</c:v>
                </c:pt>
                <c:pt idx="650">
                  <c:v>301</c:v>
                </c:pt>
                <c:pt idx="651">
                  <c:v>301</c:v>
                </c:pt>
                <c:pt idx="652">
                  <c:v>301</c:v>
                </c:pt>
                <c:pt idx="653">
                  <c:v>301</c:v>
                </c:pt>
                <c:pt idx="654">
                  <c:v>301</c:v>
                </c:pt>
                <c:pt idx="655">
                  <c:v>301</c:v>
                </c:pt>
                <c:pt idx="656">
                  <c:v>301</c:v>
                </c:pt>
                <c:pt idx="657">
                  <c:v>301</c:v>
                </c:pt>
                <c:pt idx="658">
                  <c:v>301</c:v>
                </c:pt>
                <c:pt idx="659">
                  <c:v>301</c:v>
                </c:pt>
                <c:pt idx="660">
                  <c:v>301</c:v>
                </c:pt>
                <c:pt idx="661">
                  <c:v>301</c:v>
                </c:pt>
                <c:pt idx="662">
                  <c:v>301</c:v>
                </c:pt>
                <c:pt idx="663">
                  <c:v>301</c:v>
                </c:pt>
                <c:pt idx="664">
                  <c:v>301</c:v>
                </c:pt>
                <c:pt idx="665">
                  <c:v>301</c:v>
                </c:pt>
                <c:pt idx="666">
                  <c:v>301</c:v>
                </c:pt>
                <c:pt idx="667">
                  <c:v>301</c:v>
                </c:pt>
                <c:pt idx="668">
                  <c:v>301</c:v>
                </c:pt>
                <c:pt idx="669">
                  <c:v>301</c:v>
                </c:pt>
                <c:pt idx="670">
                  <c:v>301</c:v>
                </c:pt>
                <c:pt idx="671">
                  <c:v>301</c:v>
                </c:pt>
                <c:pt idx="672">
                  <c:v>301</c:v>
                </c:pt>
                <c:pt idx="673">
                  <c:v>301</c:v>
                </c:pt>
                <c:pt idx="674">
                  <c:v>301</c:v>
                </c:pt>
                <c:pt idx="675">
                  <c:v>301</c:v>
                </c:pt>
                <c:pt idx="676">
                  <c:v>301</c:v>
                </c:pt>
                <c:pt idx="677">
                  <c:v>301</c:v>
                </c:pt>
                <c:pt idx="678">
                  <c:v>301</c:v>
                </c:pt>
                <c:pt idx="679">
                  <c:v>301</c:v>
                </c:pt>
                <c:pt idx="680">
                  <c:v>301</c:v>
                </c:pt>
                <c:pt idx="681">
                  <c:v>301</c:v>
                </c:pt>
                <c:pt idx="682">
                  <c:v>301</c:v>
                </c:pt>
                <c:pt idx="683">
                  <c:v>301</c:v>
                </c:pt>
                <c:pt idx="684">
                  <c:v>301</c:v>
                </c:pt>
                <c:pt idx="685">
                  <c:v>301</c:v>
                </c:pt>
                <c:pt idx="686">
                  <c:v>301</c:v>
                </c:pt>
                <c:pt idx="687">
                  <c:v>301</c:v>
                </c:pt>
                <c:pt idx="688">
                  <c:v>301</c:v>
                </c:pt>
                <c:pt idx="689">
                  <c:v>301</c:v>
                </c:pt>
                <c:pt idx="690">
                  <c:v>301</c:v>
                </c:pt>
                <c:pt idx="691">
                  <c:v>301</c:v>
                </c:pt>
                <c:pt idx="692">
                  <c:v>301</c:v>
                </c:pt>
                <c:pt idx="693">
                  <c:v>301</c:v>
                </c:pt>
                <c:pt idx="694">
                  <c:v>301</c:v>
                </c:pt>
                <c:pt idx="695">
                  <c:v>301</c:v>
                </c:pt>
                <c:pt idx="696">
                  <c:v>301</c:v>
                </c:pt>
                <c:pt idx="697">
                  <c:v>301</c:v>
                </c:pt>
                <c:pt idx="698">
                  <c:v>301</c:v>
                </c:pt>
                <c:pt idx="699">
                  <c:v>301</c:v>
                </c:pt>
                <c:pt idx="700">
                  <c:v>301</c:v>
                </c:pt>
                <c:pt idx="701">
                  <c:v>301</c:v>
                </c:pt>
                <c:pt idx="702">
                  <c:v>301</c:v>
                </c:pt>
                <c:pt idx="703">
                  <c:v>301</c:v>
                </c:pt>
                <c:pt idx="704">
                  <c:v>301</c:v>
                </c:pt>
                <c:pt idx="705">
                  <c:v>301</c:v>
                </c:pt>
                <c:pt idx="706">
                  <c:v>301</c:v>
                </c:pt>
                <c:pt idx="707">
                  <c:v>301</c:v>
                </c:pt>
                <c:pt idx="708">
                  <c:v>301</c:v>
                </c:pt>
                <c:pt idx="709">
                  <c:v>301</c:v>
                </c:pt>
                <c:pt idx="710">
                  <c:v>301</c:v>
                </c:pt>
                <c:pt idx="711">
                  <c:v>301</c:v>
                </c:pt>
                <c:pt idx="712">
                  <c:v>301</c:v>
                </c:pt>
                <c:pt idx="713">
                  <c:v>301</c:v>
                </c:pt>
                <c:pt idx="714">
                  <c:v>301</c:v>
                </c:pt>
                <c:pt idx="715">
                  <c:v>301</c:v>
                </c:pt>
                <c:pt idx="716">
                  <c:v>301</c:v>
                </c:pt>
                <c:pt idx="717">
                  <c:v>301</c:v>
                </c:pt>
                <c:pt idx="718">
                  <c:v>301</c:v>
                </c:pt>
                <c:pt idx="719">
                  <c:v>301</c:v>
                </c:pt>
                <c:pt idx="720">
                  <c:v>301</c:v>
                </c:pt>
                <c:pt idx="721">
                  <c:v>301</c:v>
                </c:pt>
                <c:pt idx="722">
                  <c:v>301</c:v>
                </c:pt>
                <c:pt idx="723">
                  <c:v>301</c:v>
                </c:pt>
                <c:pt idx="724">
                  <c:v>301</c:v>
                </c:pt>
                <c:pt idx="725">
                  <c:v>301</c:v>
                </c:pt>
                <c:pt idx="726">
                  <c:v>301</c:v>
                </c:pt>
                <c:pt idx="727">
                  <c:v>301</c:v>
                </c:pt>
                <c:pt idx="728">
                  <c:v>301</c:v>
                </c:pt>
                <c:pt idx="729">
                  <c:v>301</c:v>
                </c:pt>
                <c:pt idx="730">
                  <c:v>301</c:v>
                </c:pt>
                <c:pt idx="731">
                  <c:v>301</c:v>
                </c:pt>
                <c:pt idx="732">
                  <c:v>301</c:v>
                </c:pt>
                <c:pt idx="733">
                  <c:v>301</c:v>
                </c:pt>
                <c:pt idx="734">
                  <c:v>301</c:v>
                </c:pt>
                <c:pt idx="735">
                  <c:v>301</c:v>
                </c:pt>
                <c:pt idx="736">
                  <c:v>301</c:v>
                </c:pt>
                <c:pt idx="737">
                  <c:v>301</c:v>
                </c:pt>
                <c:pt idx="738">
                  <c:v>301</c:v>
                </c:pt>
                <c:pt idx="739">
                  <c:v>301</c:v>
                </c:pt>
                <c:pt idx="740">
                  <c:v>301</c:v>
                </c:pt>
                <c:pt idx="741">
                  <c:v>301</c:v>
                </c:pt>
                <c:pt idx="742">
                  <c:v>301</c:v>
                </c:pt>
                <c:pt idx="743">
                  <c:v>301</c:v>
                </c:pt>
                <c:pt idx="744">
                  <c:v>301</c:v>
                </c:pt>
                <c:pt idx="745">
                  <c:v>301</c:v>
                </c:pt>
                <c:pt idx="746">
                  <c:v>301</c:v>
                </c:pt>
                <c:pt idx="747">
                  <c:v>301</c:v>
                </c:pt>
                <c:pt idx="748">
                  <c:v>301</c:v>
                </c:pt>
                <c:pt idx="749">
                  <c:v>301</c:v>
                </c:pt>
                <c:pt idx="750">
                  <c:v>301</c:v>
                </c:pt>
                <c:pt idx="751">
                  <c:v>301</c:v>
                </c:pt>
                <c:pt idx="752">
                  <c:v>301</c:v>
                </c:pt>
                <c:pt idx="753">
                  <c:v>301</c:v>
                </c:pt>
                <c:pt idx="754">
                  <c:v>301</c:v>
                </c:pt>
                <c:pt idx="755">
                  <c:v>301</c:v>
                </c:pt>
                <c:pt idx="756">
                  <c:v>301</c:v>
                </c:pt>
                <c:pt idx="757">
                  <c:v>301</c:v>
                </c:pt>
                <c:pt idx="758">
                  <c:v>301</c:v>
                </c:pt>
                <c:pt idx="759">
                  <c:v>301</c:v>
                </c:pt>
                <c:pt idx="760">
                  <c:v>301</c:v>
                </c:pt>
                <c:pt idx="761">
                  <c:v>301</c:v>
                </c:pt>
                <c:pt idx="762">
                  <c:v>301</c:v>
                </c:pt>
                <c:pt idx="763">
                  <c:v>301</c:v>
                </c:pt>
                <c:pt idx="764">
                  <c:v>301</c:v>
                </c:pt>
                <c:pt idx="765">
                  <c:v>301</c:v>
                </c:pt>
                <c:pt idx="766">
                  <c:v>301</c:v>
                </c:pt>
                <c:pt idx="767">
                  <c:v>301</c:v>
                </c:pt>
                <c:pt idx="768">
                  <c:v>301</c:v>
                </c:pt>
                <c:pt idx="769">
                  <c:v>301</c:v>
                </c:pt>
                <c:pt idx="770">
                  <c:v>301</c:v>
                </c:pt>
                <c:pt idx="771">
                  <c:v>301</c:v>
                </c:pt>
                <c:pt idx="772">
                  <c:v>301</c:v>
                </c:pt>
                <c:pt idx="773">
                  <c:v>301</c:v>
                </c:pt>
                <c:pt idx="774">
                  <c:v>301</c:v>
                </c:pt>
                <c:pt idx="775">
                  <c:v>301</c:v>
                </c:pt>
                <c:pt idx="776">
                  <c:v>301</c:v>
                </c:pt>
                <c:pt idx="777">
                  <c:v>301</c:v>
                </c:pt>
                <c:pt idx="778">
                  <c:v>301</c:v>
                </c:pt>
                <c:pt idx="779">
                  <c:v>301</c:v>
                </c:pt>
                <c:pt idx="780">
                  <c:v>301</c:v>
                </c:pt>
                <c:pt idx="781">
                  <c:v>301</c:v>
                </c:pt>
                <c:pt idx="782">
                  <c:v>301</c:v>
                </c:pt>
                <c:pt idx="783">
                  <c:v>301</c:v>
                </c:pt>
                <c:pt idx="784">
                  <c:v>301</c:v>
                </c:pt>
                <c:pt idx="785">
                  <c:v>301</c:v>
                </c:pt>
                <c:pt idx="786">
                  <c:v>301</c:v>
                </c:pt>
                <c:pt idx="787">
                  <c:v>301</c:v>
                </c:pt>
                <c:pt idx="788">
                  <c:v>301</c:v>
                </c:pt>
                <c:pt idx="789">
                  <c:v>301</c:v>
                </c:pt>
                <c:pt idx="790">
                  <c:v>301</c:v>
                </c:pt>
                <c:pt idx="791">
                  <c:v>301</c:v>
                </c:pt>
                <c:pt idx="792">
                  <c:v>301</c:v>
                </c:pt>
                <c:pt idx="793">
                  <c:v>301</c:v>
                </c:pt>
                <c:pt idx="794">
                  <c:v>301</c:v>
                </c:pt>
                <c:pt idx="795">
                  <c:v>301</c:v>
                </c:pt>
                <c:pt idx="796">
                  <c:v>301</c:v>
                </c:pt>
                <c:pt idx="797">
                  <c:v>301</c:v>
                </c:pt>
                <c:pt idx="798">
                  <c:v>301</c:v>
                </c:pt>
                <c:pt idx="799">
                  <c:v>301</c:v>
                </c:pt>
                <c:pt idx="800">
                  <c:v>301</c:v>
                </c:pt>
                <c:pt idx="801">
                  <c:v>301</c:v>
                </c:pt>
                <c:pt idx="802">
                  <c:v>301</c:v>
                </c:pt>
                <c:pt idx="803">
                  <c:v>301</c:v>
                </c:pt>
                <c:pt idx="804">
                  <c:v>301</c:v>
                </c:pt>
                <c:pt idx="805">
                  <c:v>301</c:v>
                </c:pt>
                <c:pt idx="806">
                  <c:v>301</c:v>
                </c:pt>
                <c:pt idx="807">
                  <c:v>301</c:v>
                </c:pt>
                <c:pt idx="808">
                  <c:v>301</c:v>
                </c:pt>
                <c:pt idx="809">
                  <c:v>301</c:v>
                </c:pt>
                <c:pt idx="810">
                  <c:v>301</c:v>
                </c:pt>
                <c:pt idx="811">
                  <c:v>301</c:v>
                </c:pt>
                <c:pt idx="812">
                  <c:v>301</c:v>
                </c:pt>
                <c:pt idx="813">
                  <c:v>301</c:v>
                </c:pt>
                <c:pt idx="814">
                  <c:v>301</c:v>
                </c:pt>
                <c:pt idx="815">
                  <c:v>301</c:v>
                </c:pt>
                <c:pt idx="816">
                  <c:v>301</c:v>
                </c:pt>
                <c:pt idx="817">
                  <c:v>301</c:v>
                </c:pt>
                <c:pt idx="818">
                  <c:v>301</c:v>
                </c:pt>
                <c:pt idx="819">
                  <c:v>301</c:v>
                </c:pt>
                <c:pt idx="820">
                  <c:v>301</c:v>
                </c:pt>
                <c:pt idx="821">
                  <c:v>301</c:v>
                </c:pt>
                <c:pt idx="822">
                  <c:v>301</c:v>
                </c:pt>
                <c:pt idx="823">
                  <c:v>301</c:v>
                </c:pt>
                <c:pt idx="824">
                  <c:v>301</c:v>
                </c:pt>
                <c:pt idx="825">
                  <c:v>301</c:v>
                </c:pt>
                <c:pt idx="826">
                  <c:v>301</c:v>
                </c:pt>
                <c:pt idx="827">
                  <c:v>301</c:v>
                </c:pt>
                <c:pt idx="828">
                  <c:v>301</c:v>
                </c:pt>
                <c:pt idx="829">
                  <c:v>301</c:v>
                </c:pt>
                <c:pt idx="830">
                  <c:v>301</c:v>
                </c:pt>
                <c:pt idx="831">
                  <c:v>301</c:v>
                </c:pt>
                <c:pt idx="832">
                  <c:v>301</c:v>
                </c:pt>
                <c:pt idx="833">
                  <c:v>301</c:v>
                </c:pt>
                <c:pt idx="834">
                  <c:v>301</c:v>
                </c:pt>
                <c:pt idx="835">
                  <c:v>301</c:v>
                </c:pt>
                <c:pt idx="836">
                  <c:v>301</c:v>
                </c:pt>
                <c:pt idx="837">
                  <c:v>301</c:v>
                </c:pt>
                <c:pt idx="838">
                  <c:v>301</c:v>
                </c:pt>
                <c:pt idx="839">
                  <c:v>301</c:v>
                </c:pt>
                <c:pt idx="840">
                  <c:v>301</c:v>
                </c:pt>
                <c:pt idx="841">
                  <c:v>301</c:v>
                </c:pt>
                <c:pt idx="842">
                  <c:v>301</c:v>
                </c:pt>
                <c:pt idx="843">
                  <c:v>301</c:v>
                </c:pt>
                <c:pt idx="844">
                  <c:v>301</c:v>
                </c:pt>
                <c:pt idx="845">
                  <c:v>301</c:v>
                </c:pt>
                <c:pt idx="846">
                  <c:v>301</c:v>
                </c:pt>
                <c:pt idx="847">
                  <c:v>301</c:v>
                </c:pt>
                <c:pt idx="848">
                  <c:v>301</c:v>
                </c:pt>
                <c:pt idx="849">
                  <c:v>301</c:v>
                </c:pt>
                <c:pt idx="850">
                  <c:v>301</c:v>
                </c:pt>
                <c:pt idx="851">
                  <c:v>301</c:v>
                </c:pt>
                <c:pt idx="852">
                  <c:v>301</c:v>
                </c:pt>
                <c:pt idx="853">
                  <c:v>301</c:v>
                </c:pt>
                <c:pt idx="854">
                  <c:v>301</c:v>
                </c:pt>
                <c:pt idx="855">
                  <c:v>301</c:v>
                </c:pt>
                <c:pt idx="856">
                  <c:v>301</c:v>
                </c:pt>
                <c:pt idx="857">
                  <c:v>301</c:v>
                </c:pt>
                <c:pt idx="858">
                  <c:v>301</c:v>
                </c:pt>
                <c:pt idx="859">
                  <c:v>301</c:v>
                </c:pt>
                <c:pt idx="860">
                  <c:v>301</c:v>
                </c:pt>
                <c:pt idx="861">
                  <c:v>301</c:v>
                </c:pt>
                <c:pt idx="862">
                  <c:v>301</c:v>
                </c:pt>
                <c:pt idx="863">
                  <c:v>301</c:v>
                </c:pt>
                <c:pt idx="864">
                  <c:v>301</c:v>
                </c:pt>
                <c:pt idx="865">
                  <c:v>301</c:v>
                </c:pt>
                <c:pt idx="866">
                  <c:v>301</c:v>
                </c:pt>
                <c:pt idx="867">
                  <c:v>301</c:v>
                </c:pt>
                <c:pt idx="868">
                  <c:v>301</c:v>
                </c:pt>
                <c:pt idx="869">
                  <c:v>301</c:v>
                </c:pt>
                <c:pt idx="870">
                  <c:v>301</c:v>
                </c:pt>
                <c:pt idx="871">
                  <c:v>301</c:v>
                </c:pt>
                <c:pt idx="872">
                  <c:v>301</c:v>
                </c:pt>
                <c:pt idx="873">
                  <c:v>301</c:v>
                </c:pt>
                <c:pt idx="874">
                  <c:v>301</c:v>
                </c:pt>
                <c:pt idx="875">
                  <c:v>301</c:v>
                </c:pt>
                <c:pt idx="876">
                  <c:v>301</c:v>
                </c:pt>
                <c:pt idx="877">
                  <c:v>301</c:v>
                </c:pt>
                <c:pt idx="878">
                  <c:v>301</c:v>
                </c:pt>
                <c:pt idx="879">
                  <c:v>301</c:v>
                </c:pt>
                <c:pt idx="880">
                  <c:v>301</c:v>
                </c:pt>
                <c:pt idx="881">
                  <c:v>301</c:v>
                </c:pt>
                <c:pt idx="882">
                  <c:v>301</c:v>
                </c:pt>
                <c:pt idx="883">
                  <c:v>301</c:v>
                </c:pt>
                <c:pt idx="884">
                  <c:v>301</c:v>
                </c:pt>
                <c:pt idx="885">
                  <c:v>301</c:v>
                </c:pt>
                <c:pt idx="886">
                  <c:v>301</c:v>
                </c:pt>
                <c:pt idx="887">
                  <c:v>301</c:v>
                </c:pt>
                <c:pt idx="888">
                  <c:v>301</c:v>
                </c:pt>
                <c:pt idx="889">
                  <c:v>301</c:v>
                </c:pt>
                <c:pt idx="890">
                  <c:v>301</c:v>
                </c:pt>
                <c:pt idx="891">
                  <c:v>301</c:v>
                </c:pt>
                <c:pt idx="892">
                  <c:v>301</c:v>
                </c:pt>
                <c:pt idx="893">
                  <c:v>301</c:v>
                </c:pt>
                <c:pt idx="894">
                  <c:v>301</c:v>
                </c:pt>
                <c:pt idx="895">
                  <c:v>301</c:v>
                </c:pt>
                <c:pt idx="896">
                  <c:v>301</c:v>
                </c:pt>
                <c:pt idx="897">
                  <c:v>301</c:v>
                </c:pt>
                <c:pt idx="898">
                  <c:v>301</c:v>
                </c:pt>
                <c:pt idx="899">
                  <c:v>301</c:v>
                </c:pt>
                <c:pt idx="900">
                  <c:v>301</c:v>
                </c:pt>
                <c:pt idx="901">
                  <c:v>301</c:v>
                </c:pt>
                <c:pt idx="902">
                  <c:v>301</c:v>
                </c:pt>
                <c:pt idx="903">
                  <c:v>301</c:v>
                </c:pt>
                <c:pt idx="904">
                  <c:v>301</c:v>
                </c:pt>
                <c:pt idx="905">
                  <c:v>301</c:v>
                </c:pt>
                <c:pt idx="906">
                  <c:v>301</c:v>
                </c:pt>
                <c:pt idx="907">
                  <c:v>301</c:v>
                </c:pt>
                <c:pt idx="908">
                  <c:v>301</c:v>
                </c:pt>
                <c:pt idx="909">
                  <c:v>301</c:v>
                </c:pt>
                <c:pt idx="910">
                  <c:v>301</c:v>
                </c:pt>
                <c:pt idx="911">
                  <c:v>301</c:v>
                </c:pt>
                <c:pt idx="912">
                  <c:v>301</c:v>
                </c:pt>
                <c:pt idx="913">
                  <c:v>301</c:v>
                </c:pt>
                <c:pt idx="914">
                  <c:v>301</c:v>
                </c:pt>
                <c:pt idx="915">
                  <c:v>301</c:v>
                </c:pt>
                <c:pt idx="916">
                  <c:v>301</c:v>
                </c:pt>
                <c:pt idx="917">
                  <c:v>301</c:v>
                </c:pt>
                <c:pt idx="918">
                  <c:v>301</c:v>
                </c:pt>
                <c:pt idx="919">
                  <c:v>301</c:v>
                </c:pt>
                <c:pt idx="920">
                  <c:v>301</c:v>
                </c:pt>
                <c:pt idx="921">
                  <c:v>301</c:v>
                </c:pt>
                <c:pt idx="922">
                  <c:v>301</c:v>
                </c:pt>
                <c:pt idx="923">
                  <c:v>301</c:v>
                </c:pt>
                <c:pt idx="924">
                  <c:v>301</c:v>
                </c:pt>
                <c:pt idx="925">
                  <c:v>301</c:v>
                </c:pt>
                <c:pt idx="926">
                  <c:v>301</c:v>
                </c:pt>
                <c:pt idx="927">
                  <c:v>301</c:v>
                </c:pt>
                <c:pt idx="928">
                  <c:v>301</c:v>
                </c:pt>
                <c:pt idx="929">
                  <c:v>301</c:v>
                </c:pt>
                <c:pt idx="930">
                  <c:v>301</c:v>
                </c:pt>
                <c:pt idx="931">
                  <c:v>301</c:v>
                </c:pt>
                <c:pt idx="932">
                  <c:v>301</c:v>
                </c:pt>
                <c:pt idx="933">
                  <c:v>301</c:v>
                </c:pt>
                <c:pt idx="934">
                  <c:v>301</c:v>
                </c:pt>
                <c:pt idx="935">
                  <c:v>301</c:v>
                </c:pt>
                <c:pt idx="936">
                  <c:v>301</c:v>
                </c:pt>
                <c:pt idx="937">
                  <c:v>301</c:v>
                </c:pt>
                <c:pt idx="938">
                  <c:v>301</c:v>
                </c:pt>
                <c:pt idx="939">
                  <c:v>301</c:v>
                </c:pt>
                <c:pt idx="940">
                  <c:v>301</c:v>
                </c:pt>
                <c:pt idx="941">
                  <c:v>301</c:v>
                </c:pt>
                <c:pt idx="942">
                  <c:v>301</c:v>
                </c:pt>
                <c:pt idx="943">
                  <c:v>301</c:v>
                </c:pt>
                <c:pt idx="944">
                  <c:v>301</c:v>
                </c:pt>
                <c:pt idx="945">
                  <c:v>301</c:v>
                </c:pt>
                <c:pt idx="946">
                  <c:v>301</c:v>
                </c:pt>
                <c:pt idx="947">
                  <c:v>301</c:v>
                </c:pt>
                <c:pt idx="948">
                  <c:v>301</c:v>
                </c:pt>
                <c:pt idx="949">
                  <c:v>301</c:v>
                </c:pt>
                <c:pt idx="950">
                  <c:v>301</c:v>
                </c:pt>
                <c:pt idx="951">
                  <c:v>301</c:v>
                </c:pt>
                <c:pt idx="952">
                  <c:v>301</c:v>
                </c:pt>
                <c:pt idx="953">
                  <c:v>301</c:v>
                </c:pt>
                <c:pt idx="954">
                  <c:v>301</c:v>
                </c:pt>
                <c:pt idx="955">
                  <c:v>301</c:v>
                </c:pt>
                <c:pt idx="956">
                  <c:v>301</c:v>
                </c:pt>
                <c:pt idx="957">
                  <c:v>301</c:v>
                </c:pt>
                <c:pt idx="958">
                  <c:v>301</c:v>
                </c:pt>
                <c:pt idx="959">
                  <c:v>301</c:v>
                </c:pt>
                <c:pt idx="960">
                  <c:v>301</c:v>
                </c:pt>
                <c:pt idx="961">
                  <c:v>301</c:v>
                </c:pt>
                <c:pt idx="962">
                  <c:v>301</c:v>
                </c:pt>
                <c:pt idx="963">
                  <c:v>301</c:v>
                </c:pt>
                <c:pt idx="964">
                  <c:v>301</c:v>
                </c:pt>
                <c:pt idx="965">
                  <c:v>301</c:v>
                </c:pt>
                <c:pt idx="966">
                  <c:v>301</c:v>
                </c:pt>
                <c:pt idx="967">
                  <c:v>301</c:v>
                </c:pt>
                <c:pt idx="968">
                  <c:v>301</c:v>
                </c:pt>
                <c:pt idx="969">
                  <c:v>301</c:v>
                </c:pt>
                <c:pt idx="970">
                  <c:v>301</c:v>
                </c:pt>
                <c:pt idx="971">
                  <c:v>301</c:v>
                </c:pt>
                <c:pt idx="972">
                  <c:v>301</c:v>
                </c:pt>
                <c:pt idx="973">
                  <c:v>301</c:v>
                </c:pt>
                <c:pt idx="974">
                  <c:v>301</c:v>
                </c:pt>
                <c:pt idx="975">
                  <c:v>301</c:v>
                </c:pt>
                <c:pt idx="976">
                  <c:v>301</c:v>
                </c:pt>
                <c:pt idx="977">
                  <c:v>301</c:v>
                </c:pt>
                <c:pt idx="978">
                  <c:v>301</c:v>
                </c:pt>
                <c:pt idx="979">
                  <c:v>301</c:v>
                </c:pt>
                <c:pt idx="980">
                  <c:v>301</c:v>
                </c:pt>
                <c:pt idx="981">
                  <c:v>301</c:v>
                </c:pt>
                <c:pt idx="982">
                  <c:v>301</c:v>
                </c:pt>
                <c:pt idx="983">
                  <c:v>301</c:v>
                </c:pt>
                <c:pt idx="984">
                  <c:v>301</c:v>
                </c:pt>
                <c:pt idx="985">
                  <c:v>301</c:v>
                </c:pt>
                <c:pt idx="986">
                  <c:v>301</c:v>
                </c:pt>
                <c:pt idx="987">
                  <c:v>301</c:v>
                </c:pt>
                <c:pt idx="988">
                  <c:v>301</c:v>
                </c:pt>
                <c:pt idx="989">
                  <c:v>301</c:v>
                </c:pt>
                <c:pt idx="990">
                  <c:v>301</c:v>
                </c:pt>
                <c:pt idx="991">
                  <c:v>301</c:v>
                </c:pt>
                <c:pt idx="992">
                  <c:v>301</c:v>
                </c:pt>
                <c:pt idx="993">
                  <c:v>301</c:v>
                </c:pt>
                <c:pt idx="994">
                  <c:v>301</c:v>
                </c:pt>
                <c:pt idx="995">
                  <c:v>301</c:v>
                </c:pt>
                <c:pt idx="996">
                  <c:v>301</c:v>
                </c:pt>
                <c:pt idx="997">
                  <c:v>301</c:v>
                </c:pt>
                <c:pt idx="998">
                  <c:v>301</c:v>
                </c:pt>
                <c:pt idx="999">
                  <c:v>301</c:v>
                </c:pt>
                <c:pt idx="1000">
                  <c:v>301</c:v>
                </c:pt>
                <c:pt idx="1001">
                  <c:v>301</c:v>
                </c:pt>
                <c:pt idx="1002">
                  <c:v>301</c:v>
                </c:pt>
                <c:pt idx="1003">
                  <c:v>301</c:v>
                </c:pt>
                <c:pt idx="1004">
                  <c:v>301</c:v>
                </c:pt>
                <c:pt idx="1005">
                  <c:v>301</c:v>
                </c:pt>
                <c:pt idx="1006">
                  <c:v>301</c:v>
                </c:pt>
                <c:pt idx="1007">
                  <c:v>301</c:v>
                </c:pt>
                <c:pt idx="1008">
                  <c:v>301</c:v>
                </c:pt>
                <c:pt idx="1009">
                  <c:v>301</c:v>
                </c:pt>
                <c:pt idx="1010">
                  <c:v>301</c:v>
                </c:pt>
                <c:pt idx="1011">
                  <c:v>301</c:v>
                </c:pt>
                <c:pt idx="1012">
                  <c:v>301</c:v>
                </c:pt>
                <c:pt idx="1013">
                  <c:v>301</c:v>
                </c:pt>
                <c:pt idx="1014">
                  <c:v>301</c:v>
                </c:pt>
                <c:pt idx="1015">
                  <c:v>301</c:v>
                </c:pt>
                <c:pt idx="1016">
                  <c:v>301</c:v>
                </c:pt>
                <c:pt idx="1017">
                  <c:v>301</c:v>
                </c:pt>
                <c:pt idx="1018">
                  <c:v>301</c:v>
                </c:pt>
                <c:pt idx="1019">
                  <c:v>301</c:v>
                </c:pt>
                <c:pt idx="1020">
                  <c:v>301</c:v>
                </c:pt>
                <c:pt idx="1021">
                  <c:v>301</c:v>
                </c:pt>
                <c:pt idx="1022">
                  <c:v>301</c:v>
                </c:pt>
                <c:pt idx="1023">
                  <c:v>301</c:v>
                </c:pt>
                <c:pt idx="1024">
                  <c:v>301</c:v>
                </c:pt>
                <c:pt idx="1025">
                  <c:v>301</c:v>
                </c:pt>
                <c:pt idx="1026">
                  <c:v>301</c:v>
                </c:pt>
                <c:pt idx="1027">
                  <c:v>301</c:v>
                </c:pt>
                <c:pt idx="1028">
                  <c:v>301</c:v>
                </c:pt>
                <c:pt idx="1029">
                  <c:v>301</c:v>
                </c:pt>
                <c:pt idx="1030">
                  <c:v>301</c:v>
                </c:pt>
                <c:pt idx="1031">
                  <c:v>301</c:v>
                </c:pt>
                <c:pt idx="1032">
                  <c:v>301</c:v>
                </c:pt>
                <c:pt idx="1033">
                  <c:v>301</c:v>
                </c:pt>
                <c:pt idx="1034">
                  <c:v>301</c:v>
                </c:pt>
                <c:pt idx="1035">
                  <c:v>301</c:v>
                </c:pt>
                <c:pt idx="1036">
                  <c:v>301</c:v>
                </c:pt>
                <c:pt idx="1037">
                  <c:v>301</c:v>
                </c:pt>
                <c:pt idx="1038">
                  <c:v>301</c:v>
                </c:pt>
                <c:pt idx="1039">
                  <c:v>301</c:v>
                </c:pt>
                <c:pt idx="1040">
                  <c:v>301</c:v>
                </c:pt>
                <c:pt idx="1041">
                  <c:v>301</c:v>
                </c:pt>
                <c:pt idx="1042">
                  <c:v>301</c:v>
                </c:pt>
                <c:pt idx="1043">
                  <c:v>301</c:v>
                </c:pt>
                <c:pt idx="1044">
                  <c:v>301</c:v>
                </c:pt>
                <c:pt idx="1045">
                  <c:v>301</c:v>
                </c:pt>
                <c:pt idx="1046">
                  <c:v>301</c:v>
                </c:pt>
                <c:pt idx="1047">
                  <c:v>301</c:v>
                </c:pt>
                <c:pt idx="1048">
                  <c:v>301</c:v>
                </c:pt>
                <c:pt idx="1049">
                  <c:v>301</c:v>
                </c:pt>
                <c:pt idx="1050">
                  <c:v>301</c:v>
                </c:pt>
                <c:pt idx="1051">
                  <c:v>301</c:v>
                </c:pt>
                <c:pt idx="1052">
                  <c:v>301</c:v>
                </c:pt>
                <c:pt idx="1053">
                  <c:v>301</c:v>
                </c:pt>
                <c:pt idx="1054">
                  <c:v>301</c:v>
                </c:pt>
                <c:pt idx="1055">
                  <c:v>301</c:v>
                </c:pt>
                <c:pt idx="1056">
                  <c:v>301</c:v>
                </c:pt>
                <c:pt idx="1057">
                  <c:v>301</c:v>
                </c:pt>
                <c:pt idx="1058">
                  <c:v>301</c:v>
                </c:pt>
                <c:pt idx="1059">
                  <c:v>301</c:v>
                </c:pt>
                <c:pt idx="1060">
                  <c:v>301</c:v>
                </c:pt>
                <c:pt idx="1061">
                  <c:v>301</c:v>
                </c:pt>
                <c:pt idx="1062">
                  <c:v>301</c:v>
                </c:pt>
                <c:pt idx="1063">
                  <c:v>301</c:v>
                </c:pt>
                <c:pt idx="1064">
                  <c:v>301</c:v>
                </c:pt>
                <c:pt idx="1065">
                  <c:v>301</c:v>
                </c:pt>
                <c:pt idx="1066">
                  <c:v>301</c:v>
                </c:pt>
                <c:pt idx="1067">
                  <c:v>301</c:v>
                </c:pt>
                <c:pt idx="1068">
                  <c:v>301</c:v>
                </c:pt>
                <c:pt idx="1069">
                  <c:v>301</c:v>
                </c:pt>
                <c:pt idx="1070">
                  <c:v>301</c:v>
                </c:pt>
                <c:pt idx="1071">
                  <c:v>301</c:v>
                </c:pt>
                <c:pt idx="1072">
                  <c:v>301</c:v>
                </c:pt>
                <c:pt idx="1073">
                  <c:v>301</c:v>
                </c:pt>
                <c:pt idx="1074">
                  <c:v>301</c:v>
                </c:pt>
                <c:pt idx="1075">
                  <c:v>301</c:v>
                </c:pt>
                <c:pt idx="1076">
                  <c:v>301</c:v>
                </c:pt>
                <c:pt idx="1077">
                  <c:v>301</c:v>
                </c:pt>
                <c:pt idx="1078">
                  <c:v>301</c:v>
                </c:pt>
                <c:pt idx="1079">
                  <c:v>301</c:v>
                </c:pt>
                <c:pt idx="1080">
                  <c:v>301</c:v>
                </c:pt>
                <c:pt idx="1081">
                  <c:v>301</c:v>
                </c:pt>
                <c:pt idx="1082">
                  <c:v>301</c:v>
                </c:pt>
                <c:pt idx="1083">
                  <c:v>301</c:v>
                </c:pt>
                <c:pt idx="1084">
                  <c:v>301</c:v>
                </c:pt>
                <c:pt idx="1085">
                  <c:v>301</c:v>
                </c:pt>
                <c:pt idx="1086">
                  <c:v>301</c:v>
                </c:pt>
                <c:pt idx="1087">
                  <c:v>301</c:v>
                </c:pt>
                <c:pt idx="1088">
                  <c:v>301</c:v>
                </c:pt>
                <c:pt idx="1089">
                  <c:v>301</c:v>
                </c:pt>
                <c:pt idx="1090">
                  <c:v>301</c:v>
                </c:pt>
                <c:pt idx="1091">
                  <c:v>301</c:v>
                </c:pt>
                <c:pt idx="1092">
                  <c:v>301</c:v>
                </c:pt>
                <c:pt idx="1093">
                  <c:v>301</c:v>
                </c:pt>
                <c:pt idx="1094">
                  <c:v>301</c:v>
                </c:pt>
                <c:pt idx="1095">
                  <c:v>301</c:v>
                </c:pt>
                <c:pt idx="1096">
                  <c:v>301</c:v>
                </c:pt>
                <c:pt idx="1097">
                  <c:v>301</c:v>
                </c:pt>
                <c:pt idx="1098">
                  <c:v>301</c:v>
                </c:pt>
                <c:pt idx="1099">
                  <c:v>301</c:v>
                </c:pt>
                <c:pt idx="1100">
                  <c:v>301</c:v>
                </c:pt>
                <c:pt idx="1101">
                  <c:v>301</c:v>
                </c:pt>
                <c:pt idx="1102">
                  <c:v>301</c:v>
                </c:pt>
                <c:pt idx="1103">
                  <c:v>301</c:v>
                </c:pt>
                <c:pt idx="1104">
                  <c:v>301</c:v>
                </c:pt>
                <c:pt idx="1105">
                  <c:v>301</c:v>
                </c:pt>
                <c:pt idx="1106">
                  <c:v>301</c:v>
                </c:pt>
                <c:pt idx="1107">
                  <c:v>301</c:v>
                </c:pt>
                <c:pt idx="1108">
                  <c:v>301</c:v>
                </c:pt>
                <c:pt idx="1109">
                  <c:v>301</c:v>
                </c:pt>
                <c:pt idx="1110">
                  <c:v>301</c:v>
                </c:pt>
                <c:pt idx="1111">
                  <c:v>301</c:v>
                </c:pt>
                <c:pt idx="1112">
                  <c:v>301</c:v>
                </c:pt>
                <c:pt idx="1113">
                  <c:v>301</c:v>
                </c:pt>
                <c:pt idx="1114">
                  <c:v>301</c:v>
                </c:pt>
                <c:pt idx="1115">
                  <c:v>301</c:v>
                </c:pt>
                <c:pt idx="1116">
                  <c:v>301</c:v>
                </c:pt>
                <c:pt idx="1117">
                  <c:v>301</c:v>
                </c:pt>
                <c:pt idx="1118">
                  <c:v>301</c:v>
                </c:pt>
                <c:pt idx="1119">
                  <c:v>301</c:v>
                </c:pt>
                <c:pt idx="1120">
                  <c:v>301</c:v>
                </c:pt>
                <c:pt idx="1121">
                  <c:v>301</c:v>
                </c:pt>
                <c:pt idx="1122">
                  <c:v>301</c:v>
                </c:pt>
                <c:pt idx="1123">
                  <c:v>301</c:v>
                </c:pt>
                <c:pt idx="1124">
                  <c:v>301</c:v>
                </c:pt>
                <c:pt idx="1125">
                  <c:v>301</c:v>
                </c:pt>
                <c:pt idx="1126">
                  <c:v>301</c:v>
                </c:pt>
                <c:pt idx="1127">
                  <c:v>301</c:v>
                </c:pt>
                <c:pt idx="1128">
                  <c:v>301</c:v>
                </c:pt>
                <c:pt idx="1129">
                  <c:v>301</c:v>
                </c:pt>
                <c:pt idx="1130">
                  <c:v>301</c:v>
                </c:pt>
                <c:pt idx="1131">
                  <c:v>301</c:v>
                </c:pt>
                <c:pt idx="1132">
                  <c:v>301</c:v>
                </c:pt>
                <c:pt idx="1133">
                  <c:v>301</c:v>
                </c:pt>
                <c:pt idx="1134">
                  <c:v>301</c:v>
                </c:pt>
                <c:pt idx="1135">
                  <c:v>301</c:v>
                </c:pt>
                <c:pt idx="1136">
                  <c:v>301</c:v>
                </c:pt>
                <c:pt idx="1137">
                  <c:v>301</c:v>
                </c:pt>
                <c:pt idx="1138">
                  <c:v>301</c:v>
                </c:pt>
                <c:pt idx="1139">
                  <c:v>301</c:v>
                </c:pt>
                <c:pt idx="1140">
                  <c:v>301</c:v>
                </c:pt>
                <c:pt idx="1141">
                  <c:v>301</c:v>
                </c:pt>
                <c:pt idx="1142">
                  <c:v>301</c:v>
                </c:pt>
                <c:pt idx="1143">
                  <c:v>301</c:v>
                </c:pt>
                <c:pt idx="1144">
                  <c:v>301</c:v>
                </c:pt>
                <c:pt idx="1145">
                  <c:v>301</c:v>
                </c:pt>
                <c:pt idx="1146">
                  <c:v>301</c:v>
                </c:pt>
                <c:pt idx="1147">
                  <c:v>301</c:v>
                </c:pt>
                <c:pt idx="1148">
                  <c:v>301</c:v>
                </c:pt>
                <c:pt idx="1149">
                  <c:v>301</c:v>
                </c:pt>
                <c:pt idx="1150">
                  <c:v>301</c:v>
                </c:pt>
                <c:pt idx="1151">
                  <c:v>301</c:v>
                </c:pt>
                <c:pt idx="1152">
                  <c:v>301</c:v>
                </c:pt>
                <c:pt idx="1153">
                  <c:v>301</c:v>
                </c:pt>
                <c:pt idx="1154">
                  <c:v>301</c:v>
                </c:pt>
                <c:pt idx="1155">
                  <c:v>301</c:v>
                </c:pt>
                <c:pt idx="1156">
                  <c:v>301</c:v>
                </c:pt>
                <c:pt idx="1157">
                  <c:v>301</c:v>
                </c:pt>
                <c:pt idx="1158">
                  <c:v>301</c:v>
                </c:pt>
                <c:pt idx="1159">
                  <c:v>301</c:v>
                </c:pt>
                <c:pt idx="1160">
                  <c:v>301</c:v>
                </c:pt>
                <c:pt idx="1161">
                  <c:v>301</c:v>
                </c:pt>
                <c:pt idx="1162">
                  <c:v>301</c:v>
                </c:pt>
                <c:pt idx="1163">
                  <c:v>301</c:v>
                </c:pt>
                <c:pt idx="1164">
                  <c:v>301</c:v>
                </c:pt>
                <c:pt idx="1165">
                  <c:v>301</c:v>
                </c:pt>
                <c:pt idx="1166">
                  <c:v>301</c:v>
                </c:pt>
                <c:pt idx="1167">
                  <c:v>301</c:v>
                </c:pt>
                <c:pt idx="1168">
                  <c:v>301</c:v>
                </c:pt>
                <c:pt idx="1169">
                  <c:v>301</c:v>
                </c:pt>
                <c:pt idx="1170">
                  <c:v>301</c:v>
                </c:pt>
                <c:pt idx="1171">
                  <c:v>301</c:v>
                </c:pt>
                <c:pt idx="1172">
                  <c:v>301</c:v>
                </c:pt>
                <c:pt idx="1173">
                  <c:v>301</c:v>
                </c:pt>
                <c:pt idx="1174">
                  <c:v>301</c:v>
                </c:pt>
                <c:pt idx="1175">
                  <c:v>301</c:v>
                </c:pt>
                <c:pt idx="1176">
                  <c:v>301</c:v>
                </c:pt>
                <c:pt idx="1177">
                  <c:v>301</c:v>
                </c:pt>
                <c:pt idx="1178">
                  <c:v>301</c:v>
                </c:pt>
                <c:pt idx="1179">
                  <c:v>301</c:v>
                </c:pt>
                <c:pt idx="1180">
                  <c:v>301</c:v>
                </c:pt>
                <c:pt idx="1181">
                  <c:v>301</c:v>
                </c:pt>
                <c:pt idx="1182">
                  <c:v>301</c:v>
                </c:pt>
                <c:pt idx="1183">
                  <c:v>301</c:v>
                </c:pt>
                <c:pt idx="1184">
                  <c:v>301</c:v>
                </c:pt>
                <c:pt idx="1185">
                  <c:v>301</c:v>
                </c:pt>
                <c:pt idx="1186">
                  <c:v>301</c:v>
                </c:pt>
                <c:pt idx="1187">
                  <c:v>301</c:v>
                </c:pt>
                <c:pt idx="1188">
                  <c:v>301</c:v>
                </c:pt>
                <c:pt idx="1189">
                  <c:v>301</c:v>
                </c:pt>
                <c:pt idx="1190">
                  <c:v>301</c:v>
                </c:pt>
                <c:pt idx="1191">
                  <c:v>301</c:v>
                </c:pt>
                <c:pt idx="1192">
                  <c:v>301</c:v>
                </c:pt>
                <c:pt idx="1193">
                  <c:v>301</c:v>
                </c:pt>
                <c:pt idx="1194">
                  <c:v>301</c:v>
                </c:pt>
                <c:pt idx="1195">
                  <c:v>301</c:v>
                </c:pt>
                <c:pt idx="1196">
                  <c:v>301</c:v>
                </c:pt>
                <c:pt idx="1197">
                  <c:v>301</c:v>
                </c:pt>
                <c:pt idx="1198">
                  <c:v>301</c:v>
                </c:pt>
                <c:pt idx="1199">
                  <c:v>301</c:v>
                </c:pt>
                <c:pt idx="1200">
                  <c:v>301</c:v>
                </c:pt>
                <c:pt idx="1201">
                  <c:v>301</c:v>
                </c:pt>
                <c:pt idx="1202">
                  <c:v>301</c:v>
                </c:pt>
                <c:pt idx="1203">
                  <c:v>301</c:v>
                </c:pt>
                <c:pt idx="1204">
                  <c:v>301</c:v>
                </c:pt>
                <c:pt idx="1205">
                  <c:v>301</c:v>
                </c:pt>
                <c:pt idx="1206">
                  <c:v>301</c:v>
                </c:pt>
                <c:pt idx="1207">
                  <c:v>301</c:v>
                </c:pt>
                <c:pt idx="1208">
                  <c:v>301</c:v>
                </c:pt>
                <c:pt idx="1209">
                  <c:v>301</c:v>
                </c:pt>
                <c:pt idx="1210">
                  <c:v>301</c:v>
                </c:pt>
                <c:pt idx="1211">
                  <c:v>301</c:v>
                </c:pt>
                <c:pt idx="1212">
                  <c:v>301</c:v>
                </c:pt>
                <c:pt idx="1213">
                  <c:v>301</c:v>
                </c:pt>
                <c:pt idx="1214">
                  <c:v>301</c:v>
                </c:pt>
                <c:pt idx="1215">
                  <c:v>301</c:v>
                </c:pt>
                <c:pt idx="1216">
                  <c:v>301</c:v>
                </c:pt>
                <c:pt idx="1217">
                  <c:v>301</c:v>
                </c:pt>
                <c:pt idx="1218">
                  <c:v>301</c:v>
                </c:pt>
                <c:pt idx="1219">
                  <c:v>301</c:v>
                </c:pt>
                <c:pt idx="1220">
                  <c:v>301</c:v>
                </c:pt>
                <c:pt idx="1221">
                  <c:v>301</c:v>
                </c:pt>
                <c:pt idx="1222">
                  <c:v>301</c:v>
                </c:pt>
                <c:pt idx="1223">
                  <c:v>301</c:v>
                </c:pt>
                <c:pt idx="1224">
                  <c:v>301</c:v>
                </c:pt>
                <c:pt idx="1225">
                  <c:v>301</c:v>
                </c:pt>
                <c:pt idx="1226">
                  <c:v>301</c:v>
                </c:pt>
                <c:pt idx="1227">
                  <c:v>301</c:v>
                </c:pt>
                <c:pt idx="1228">
                  <c:v>301</c:v>
                </c:pt>
                <c:pt idx="1229">
                  <c:v>301</c:v>
                </c:pt>
                <c:pt idx="1230">
                  <c:v>301</c:v>
                </c:pt>
                <c:pt idx="1231">
                  <c:v>301</c:v>
                </c:pt>
                <c:pt idx="1232">
                  <c:v>301</c:v>
                </c:pt>
                <c:pt idx="1233">
                  <c:v>301</c:v>
                </c:pt>
                <c:pt idx="1234">
                  <c:v>301</c:v>
                </c:pt>
                <c:pt idx="1235">
                  <c:v>301</c:v>
                </c:pt>
                <c:pt idx="1236">
                  <c:v>301</c:v>
                </c:pt>
                <c:pt idx="1237">
                  <c:v>301</c:v>
                </c:pt>
                <c:pt idx="1238">
                  <c:v>301</c:v>
                </c:pt>
                <c:pt idx="1239">
                  <c:v>301</c:v>
                </c:pt>
                <c:pt idx="1240">
                  <c:v>301</c:v>
                </c:pt>
                <c:pt idx="1241">
                  <c:v>301</c:v>
                </c:pt>
                <c:pt idx="1242">
                  <c:v>301</c:v>
                </c:pt>
                <c:pt idx="1243">
                  <c:v>301</c:v>
                </c:pt>
                <c:pt idx="1244">
                  <c:v>301</c:v>
                </c:pt>
                <c:pt idx="1245">
                  <c:v>301</c:v>
                </c:pt>
                <c:pt idx="1246">
                  <c:v>301</c:v>
                </c:pt>
                <c:pt idx="1247">
                  <c:v>301</c:v>
                </c:pt>
                <c:pt idx="1248">
                  <c:v>301</c:v>
                </c:pt>
                <c:pt idx="1249">
                  <c:v>301</c:v>
                </c:pt>
                <c:pt idx="1250">
                  <c:v>301</c:v>
                </c:pt>
                <c:pt idx="1251">
                  <c:v>301</c:v>
                </c:pt>
                <c:pt idx="1252">
                  <c:v>301</c:v>
                </c:pt>
                <c:pt idx="1253">
                  <c:v>301</c:v>
                </c:pt>
                <c:pt idx="1254">
                  <c:v>301</c:v>
                </c:pt>
                <c:pt idx="1255">
                  <c:v>301</c:v>
                </c:pt>
                <c:pt idx="1256">
                  <c:v>301</c:v>
                </c:pt>
                <c:pt idx="1257">
                  <c:v>301</c:v>
                </c:pt>
                <c:pt idx="1258">
                  <c:v>301</c:v>
                </c:pt>
                <c:pt idx="1259">
                  <c:v>301</c:v>
                </c:pt>
                <c:pt idx="1260">
                  <c:v>301</c:v>
                </c:pt>
                <c:pt idx="1261">
                  <c:v>301</c:v>
                </c:pt>
                <c:pt idx="1262">
                  <c:v>301</c:v>
                </c:pt>
                <c:pt idx="1263">
                  <c:v>301</c:v>
                </c:pt>
                <c:pt idx="1264">
                  <c:v>301</c:v>
                </c:pt>
                <c:pt idx="1265">
                  <c:v>301</c:v>
                </c:pt>
                <c:pt idx="1266">
                  <c:v>301</c:v>
                </c:pt>
                <c:pt idx="1267">
                  <c:v>301</c:v>
                </c:pt>
                <c:pt idx="1268">
                  <c:v>301</c:v>
                </c:pt>
                <c:pt idx="1269">
                  <c:v>301</c:v>
                </c:pt>
                <c:pt idx="1270">
                  <c:v>301</c:v>
                </c:pt>
                <c:pt idx="1271">
                  <c:v>301</c:v>
                </c:pt>
                <c:pt idx="1272">
                  <c:v>301</c:v>
                </c:pt>
                <c:pt idx="1273">
                  <c:v>301</c:v>
                </c:pt>
                <c:pt idx="1274">
                  <c:v>301</c:v>
                </c:pt>
                <c:pt idx="1275">
                  <c:v>301</c:v>
                </c:pt>
                <c:pt idx="1276">
                  <c:v>301</c:v>
                </c:pt>
                <c:pt idx="1277">
                  <c:v>301</c:v>
                </c:pt>
                <c:pt idx="1278">
                  <c:v>301</c:v>
                </c:pt>
                <c:pt idx="1279">
                  <c:v>301</c:v>
                </c:pt>
                <c:pt idx="1280">
                  <c:v>301</c:v>
                </c:pt>
                <c:pt idx="1281">
                  <c:v>301</c:v>
                </c:pt>
                <c:pt idx="1282">
                  <c:v>301</c:v>
                </c:pt>
                <c:pt idx="1283">
                  <c:v>301</c:v>
                </c:pt>
                <c:pt idx="1284">
                  <c:v>301</c:v>
                </c:pt>
                <c:pt idx="1285">
                  <c:v>301</c:v>
                </c:pt>
                <c:pt idx="1286">
                  <c:v>301</c:v>
                </c:pt>
                <c:pt idx="1287">
                  <c:v>301</c:v>
                </c:pt>
                <c:pt idx="1288">
                  <c:v>301</c:v>
                </c:pt>
                <c:pt idx="1289">
                  <c:v>301</c:v>
                </c:pt>
                <c:pt idx="1290">
                  <c:v>301</c:v>
                </c:pt>
                <c:pt idx="1291">
                  <c:v>301</c:v>
                </c:pt>
                <c:pt idx="1292">
                  <c:v>301</c:v>
                </c:pt>
                <c:pt idx="1293">
                  <c:v>301</c:v>
                </c:pt>
                <c:pt idx="1294">
                  <c:v>301</c:v>
                </c:pt>
                <c:pt idx="1295">
                  <c:v>301</c:v>
                </c:pt>
                <c:pt idx="1296">
                  <c:v>301</c:v>
                </c:pt>
                <c:pt idx="1297">
                  <c:v>301</c:v>
                </c:pt>
                <c:pt idx="1298">
                  <c:v>301</c:v>
                </c:pt>
                <c:pt idx="1299">
                  <c:v>301</c:v>
                </c:pt>
                <c:pt idx="1300">
                  <c:v>301</c:v>
                </c:pt>
                <c:pt idx="1301">
                  <c:v>301</c:v>
                </c:pt>
                <c:pt idx="1302">
                  <c:v>301</c:v>
                </c:pt>
                <c:pt idx="1303">
                  <c:v>301</c:v>
                </c:pt>
                <c:pt idx="1304">
                  <c:v>301</c:v>
                </c:pt>
                <c:pt idx="1305">
                  <c:v>301</c:v>
                </c:pt>
                <c:pt idx="1306">
                  <c:v>301</c:v>
                </c:pt>
                <c:pt idx="1307">
                  <c:v>301</c:v>
                </c:pt>
                <c:pt idx="1308">
                  <c:v>301</c:v>
                </c:pt>
                <c:pt idx="1309">
                  <c:v>301</c:v>
                </c:pt>
                <c:pt idx="1310">
                  <c:v>301</c:v>
                </c:pt>
                <c:pt idx="1311">
                  <c:v>301</c:v>
                </c:pt>
                <c:pt idx="1312">
                  <c:v>301</c:v>
                </c:pt>
                <c:pt idx="1313">
                  <c:v>301</c:v>
                </c:pt>
                <c:pt idx="1314">
                  <c:v>301</c:v>
                </c:pt>
                <c:pt idx="1315">
                  <c:v>301</c:v>
                </c:pt>
                <c:pt idx="1316">
                  <c:v>301</c:v>
                </c:pt>
                <c:pt idx="1317">
                  <c:v>301</c:v>
                </c:pt>
                <c:pt idx="1318">
                  <c:v>301</c:v>
                </c:pt>
                <c:pt idx="1319">
                  <c:v>301</c:v>
                </c:pt>
                <c:pt idx="1320">
                  <c:v>301</c:v>
                </c:pt>
                <c:pt idx="1321">
                  <c:v>301</c:v>
                </c:pt>
                <c:pt idx="1322">
                  <c:v>301</c:v>
                </c:pt>
                <c:pt idx="1323">
                  <c:v>301</c:v>
                </c:pt>
                <c:pt idx="1324">
                  <c:v>301</c:v>
                </c:pt>
                <c:pt idx="1325">
                  <c:v>301</c:v>
                </c:pt>
                <c:pt idx="1326">
                  <c:v>301</c:v>
                </c:pt>
                <c:pt idx="1327">
                  <c:v>301</c:v>
                </c:pt>
                <c:pt idx="1328">
                  <c:v>301</c:v>
                </c:pt>
                <c:pt idx="1329">
                  <c:v>301</c:v>
                </c:pt>
                <c:pt idx="1330">
                  <c:v>301</c:v>
                </c:pt>
                <c:pt idx="1331">
                  <c:v>301</c:v>
                </c:pt>
                <c:pt idx="1332">
                  <c:v>301</c:v>
                </c:pt>
                <c:pt idx="1333">
                  <c:v>301</c:v>
                </c:pt>
                <c:pt idx="1334">
                  <c:v>301</c:v>
                </c:pt>
                <c:pt idx="1335">
                  <c:v>301</c:v>
                </c:pt>
                <c:pt idx="1336">
                  <c:v>301</c:v>
                </c:pt>
                <c:pt idx="1337">
                  <c:v>301</c:v>
                </c:pt>
                <c:pt idx="1338">
                  <c:v>301</c:v>
                </c:pt>
                <c:pt idx="1339">
                  <c:v>301</c:v>
                </c:pt>
                <c:pt idx="1340">
                  <c:v>301</c:v>
                </c:pt>
                <c:pt idx="1341">
                  <c:v>301</c:v>
                </c:pt>
                <c:pt idx="1342">
                  <c:v>301</c:v>
                </c:pt>
                <c:pt idx="1343">
                  <c:v>301</c:v>
                </c:pt>
                <c:pt idx="1344">
                  <c:v>301</c:v>
                </c:pt>
                <c:pt idx="1345">
                  <c:v>301</c:v>
                </c:pt>
                <c:pt idx="1346">
                  <c:v>301</c:v>
                </c:pt>
                <c:pt idx="1347">
                  <c:v>301</c:v>
                </c:pt>
                <c:pt idx="1348">
                  <c:v>301</c:v>
                </c:pt>
                <c:pt idx="1349">
                  <c:v>301</c:v>
                </c:pt>
                <c:pt idx="1350">
                  <c:v>301</c:v>
                </c:pt>
                <c:pt idx="1351">
                  <c:v>301</c:v>
                </c:pt>
                <c:pt idx="1352">
                  <c:v>301</c:v>
                </c:pt>
                <c:pt idx="1353">
                  <c:v>301</c:v>
                </c:pt>
                <c:pt idx="1354">
                  <c:v>301</c:v>
                </c:pt>
                <c:pt idx="1355">
                  <c:v>301</c:v>
                </c:pt>
                <c:pt idx="1356">
                  <c:v>301</c:v>
                </c:pt>
                <c:pt idx="1357">
                  <c:v>301</c:v>
                </c:pt>
                <c:pt idx="1358">
                  <c:v>301</c:v>
                </c:pt>
                <c:pt idx="1359">
                  <c:v>301</c:v>
                </c:pt>
                <c:pt idx="1360">
                  <c:v>301</c:v>
                </c:pt>
                <c:pt idx="1361">
                  <c:v>301</c:v>
                </c:pt>
                <c:pt idx="1362">
                  <c:v>301</c:v>
                </c:pt>
                <c:pt idx="1363">
                  <c:v>301</c:v>
                </c:pt>
                <c:pt idx="1364">
                  <c:v>301</c:v>
                </c:pt>
                <c:pt idx="1365">
                  <c:v>301</c:v>
                </c:pt>
                <c:pt idx="1366">
                  <c:v>301</c:v>
                </c:pt>
                <c:pt idx="1367">
                  <c:v>301</c:v>
                </c:pt>
                <c:pt idx="1368">
                  <c:v>301</c:v>
                </c:pt>
                <c:pt idx="1369">
                  <c:v>301</c:v>
                </c:pt>
                <c:pt idx="1370">
                  <c:v>301</c:v>
                </c:pt>
                <c:pt idx="1371">
                  <c:v>301</c:v>
                </c:pt>
                <c:pt idx="1372">
                  <c:v>301</c:v>
                </c:pt>
                <c:pt idx="1373">
                  <c:v>301</c:v>
                </c:pt>
                <c:pt idx="1374">
                  <c:v>301</c:v>
                </c:pt>
                <c:pt idx="1375">
                  <c:v>301</c:v>
                </c:pt>
                <c:pt idx="1376">
                  <c:v>301</c:v>
                </c:pt>
                <c:pt idx="1377">
                  <c:v>301</c:v>
                </c:pt>
                <c:pt idx="1378">
                  <c:v>301</c:v>
                </c:pt>
                <c:pt idx="1379">
                  <c:v>301</c:v>
                </c:pt>
                <c:pt idx="1380">
                  <c:v>301</c:v>
                </c:pt>
                <c:pt idx="1381">
                  <c:v>301</c:v>
                </c:pt>
                <c:pt idx="1382">
                  <c:v>301</c:v>
                </c:pt>
                <c:pt idx="1383">
                  <c:v>301</c:v>
                </c:pt>
                <c:pt idx="1384">
                  <c:v>301</c:v>
                </c:pt>
                <c:pt idx="1385">
                  <c:v>301</c:v>
                </c:pt>
                <c:pt idx="1386">
                  <c:v>301</c:v>
                </c:pt>
                <c:pt idx="1387">
                  <c:v>301</c:v>
                </c:pt>
                <c:pt idx="1388">
                  <c:v>301</c:v>
                </c:pt>
                <c:pt idx="1389">
                  <c:v>301</c:v>
                </c:pt>
                <c:pt idx="1390">
                  <c:v>301</c:v>
                </c:pt>
                <c:pt idx="1391">
                  <c:v>301</c:v>
                </c:pt>
                <c:pt idx="1392">
                  <c:v>301</c:v>
                </c:pt>
                <c:pt idx="1393">
                  <c:v>301</c:v>
                </c:pt>
                <c:pt idx="1394">
                  <c:v>301</c:v>
                </c:pt>
                <c:pt idx="1395">
                  <c:v>301</c:v>
                </c:pt>
                <c:pt idx="1396">
                  <c:v>301</c:v>
                </c:pt>
                <c:pt idx="1397">
                  <c:v>301</c:v>
                </c:pt>
                <c:pt idx="1398">
                  <c:v>301</c:v>
                </c:pt>
                <c:pt idx="1399">
                  <c:v>301</c:v>
                </c:pt>
                <c:pt idx="1400">
                  <c:v>301</c:v>
                </c:pt>
                <c:pt idx="1401">
                  <c:v>301</c:v>
                </c:pt>
                <c:pt idx="1402">
                  <c:v>301</c:v>
                </c:pt>
                <c:pt idx="1403">
                  <c:v>301</c:v>
                </c:pt>
                <c:pt idx="1404">
                  <c:v>301</c:v>
                </c:pt>
                <c:pt idx="1405">
                  <c:v>301</c:v>
                </c:pt>
                <c:pt idx="1406">
                  <c:v>301</c:v>
                </c:pt>
                <c:pt idx="1407">
                  <c:v>301</c:v>
                </c:pt>
                <c:pt idx="1408">
                  <c:v>301</c:v>
                </c:pt>
                <c:pt idx="1409">
                  <c:v>301</c:v>
                </c:pt>
                <c:pt idx="1410">
                  <c:v>301</c:v>
                </c:pt>
                <c:pt idx="1411">
                  <c:v>301</c:v>
                </c:pt>
                <c:pt idx="1412">
                  <c:v>301</c:v>
                </c:pt>
                <c:pt idx="1413">
                  <c:v>301</c:v>
                </c:pt>
                <c:pt idx="1414">
                  <c:v>301</c:v>
                </c:pt>
                <c:pt idx="1415">
                  <c:v>301</c:v>
                </c:pt>
                <c:pt idx="1416">
                  <c:v>301</c:v>
                </c:pt>
                <c:pt idx="1417">
                  <c:v>301</c:v>
                </c:pt>
                <c:pt idx="1418">
                  <c:v>301</c:v>
                </c:pt>
                <c:pt idx="1419">
                  <c:v>301</c:v>
                </c:pt>
                <c:pt idx="1420">
                  <c:v>301</c:v>
                </c:pt>
                <c:pt idx="1421">
                  <c:v>301</c:v>
                </c:pt>
                <c:pt idx="1422">
                  <c:v>301</c:v>
                </c:pt>
                <c:pt idx="1423">
                  <c:v>301</c:v>
                </c:pt>
                <c:pt idx="1424">
                  <c:v>301</c:v>
                </c:pt>
                <c:pt idx="1425">
                  <c:v>301</c:v>
                </c:pt>
                <c:pt idx="1426">
                  <c:v>301</c:v>
                </c:pt>
                <c:pt idx="1427">
                  <c:v>301</c:v>
                </c:pt>
                <c:pt idx="1428">
                  <c:v>301</c:v>
                </c:pt>
                <c:pt idx="1429">
                  <c:v>301</c:v>
                </c:pt>
                <c:pt idx="1430">
                  <c:v>301</c:v>
                </c:pt>
                <c:pt idx="1431">
                  <c:v>301</c:v>
                </c:pt>
                <c:pt idx="1432">
                  <c:v>301</c:v>
                </c:pt>
                <c:pt idx="1433">
                  <c:v>301</c:v>
                </c:pt>
                <c:pt idx="1434">
                  <c:v>301</c:v>
                </c:pt>
                <c:pt idx="1435">
                  <c:v>301</c:v>
                </c:pt>
                <c:pt idx="1436">
                  <c:v>301</c:v>
                </c:pt>
                <c:pt idx="1437">
                  <c:v>301</c:v>
                </c:pt>
                <c:pt idx="1438">
                  <c:v>301</c:v>
                </c:pt>
                <c:pt idx="1439">
                  <c:v>301</c:v>
                </c:pt>
                <c:pt idx="1440">
                  <c:v>301</c:v>
                </c:pt>
                <c:pt idx="1441">
                  <c:v>301</c:v>
                </c:pt>
                <c:pt idx="1442">
                  <c:v>301</c:v>
                </c:pt>
                <c:pt idx="1443">
                  <c:v>301</c:v>
                </c:pt>
                <c:pt idx="1444">
                  <c:v>301</c:v>
                </c:pt>
                <c:pt idx="1445">
                  <c:v>301</c:v>
                </c:pt>
                <c:pt idx="1446">
                  <c:v>301</c:v>
                </c:pt>
                <c:pt idx="1447">
                  <c:v>301</c:v>
                </c:pt>
                <c:pt idx="1448">
                  <c:v>301</c:v>
                </c:pt>
                <c:pt idx="1449">
                  <c:v>301</c:v>
                </c:pt>
                <c:pt idx="1450">
                  <c:v>301</c:v>
                </c:pt>
                <c:pt idx="1451">
                  <c:v>301</c:v>
                </c:pt>
                <c:pt idx="1452">
                  <c:v>301</c:v>
                </c:pt>
                <c:pt idx="1453">
                  <c:v>301</c:v>
                </c:pt>
                <c:pt idx="1454">
                  <c:v>301</c:v>
                </c:pt>
                <c:pt idx="1455">
                  <c:v>301</c:v>
                </c:pt>
                <c:pt idx="1456">
                  <c:v>301</c:v>
                </c:pt>
                <c:pt idx="1457">
                  <c:v>301</c:v>
                </c:pt>
                <c:pt idx="1458">
                  <c:v>301</c:v>
                </c:pt>
                <c:pt idx="1459">
                  <c:v>301</c:v>
                </c:pt>
                <c:pt idx="1460">
                  <c:v>301</c:v>
                </c:pt>
                <c:pt idx="1461">
                  <c:v>301</c:v>
                </c:pt>
                <c:pt idx="1462">
                  <c:v>301</c:v>
                </c:pt>
                <c:pt idx="1463">
                  <c:v>301</c:v>
                </c:pt>
                <c:pt idx="1464">
                  <c:v>301</c:v>
                </c:pt>
                <c:pt idx="1465">
                  <c:v>301</c:v>
                </c:pt>
                <c:pt idx="1466">
                  <c:v>301</c:v>
                </c:pt>
                <c:pt idx="1467">
                  <c:v>301</c:v>
                </c:pt>
                <c:pt idx="1468">
                  <c:v>301</c:v>
                </c:pt>
                <c:pt idx="1469">
                  <c:v>301</c:v>
                </c:pt>
                <c:pt idx="1470">
                  <c:v>301</c:v>
                </c:pt>
                <c:pt idx="1471">
                  <c:v>301</c:v>
                </c:pt>
                <c:pt idx="1472">
                  <c:v>301</c:v>
                </c:pt>
                <c:pt idx="1473">
                  <c:v>301</c:v>
                </c:pt>
                <c:pt idx="1474">
                  <c:v>301</c:v>
                </c:pt>
                <c:pt idx="1475">
                  <c:v>301</c:v>
                </c:pt>
                <c:pt idx="1476">
                  <c:v>301</c:v>
                </c:pt>
                <c:pt idx="1477">
                  <c:v>301</c:v>
                </c:pt>
                <c:pt idx="1478">
                  <c:v>301</c:v>
                </c:pt>
                <c:pt idx="1479">
                  <c:v>301</c:v>
                </c:pt>
                <c:pt idx="1480">
                  <c:v>301</c:v>
                </c:pt>
                <c:pt idx="1481">
                  <c:v>301</c:v>
                </c:pt>
                <c:pt idx="1482">
                  <c:v>301</c:v>
                </c:pt>
                <c:pt idx="1483">
                  <c:v>301</c:v>
                </c:pt>
                <c:pt idx="1484">
                  <c:v>301</c:v>
                </c:pt>
                <c:pt idx="1485">
                  <c:v>301</c:v>
                </c:pt>
                <c:pt idx="1486">
                  <c:v>301</c:v>
                </c:pt>
                <c:pt idx="1487">
                  <c:v>301</c:v>
                </c:pt>
                <c:pt idx="1488">
                  <c:v>301</c:v>
                </c:pt>
                <c:pt idx="1489">
                  <c:v>301</c:v>
                </c:pt>
                <c:pt idx="1490">
                  <c:v>301</c:v>
                </c:pt>
                <c:pt idx="1491">
                  <c:v>301</c:v>
                </c:pt>
                <c:pt idx="1492">
                  <c:v>301</c:v>
                </c:pt>
                <c:pt idx="1493">
                  <c:v>301</c:v>
                </c:pt>
                <c:pt idx="1494">
                  <c:v>301</c:v>
                </c:pt>
                <c:pt idx="1495">
                  <c:v>301</c:v>
                </c:pt>
                <c:pt idx="1496">
                  <c:v>301</c:v>
                </c:pt>
                <c:pt idx="1497">
                  <c:v>301</c:v>
                </c:pt>
                <c:pt idx="1498">
                  <c:v>301</c:v>
                </c:pt>
                <c:pt idx="1499">
                  <c:v>301</c:v>
                </c:pt>
                <c:pt idx="1500">
                  <c:v>301</c:v>
                </c:pt>
                <c:pt idx="1501">
                  <c:v>301</c:v>
                </c:pt>
                <c:pt idx="1502">
                  <c:v>301</c:v>
                </c:pt>
                <c:pt idx="1503">
                  <c:v>301</c:v>
                </c:pt>
                <c:pt idx="1504">
                  <c:v>301</c:v>
                </c:pt>
                <c:pt idx="1505">
                  <c:v>301</c:v>
                </c:pt>
                <c:pt idx="1506">
                  <c:v>301</c:v>
                </c:pt>
                <c:pt idx="1507">
                  <c:v>301</c:v>
                </c:pt>
                <c:pt idx="1508">
                  <c:v>301</c:v>
                </c:pt>
                <c:pt idx="1509">
                  <c:v>301</c:v>
                </c:pt>
                <c:pt idx="1510">
                  <c:v>301</c:v>
                </c:pt>
                <c:pt idx="1511">
                  <c:v>301</c:v>
                </c:pt>
                <c:pt idx="1512">
                  <c:v>301</c:v>
                </c:pt>
                <c:pt idx="1513">
                  <c:v>301</c:v>
                </c:pt>
                <c:pt idx="1514">
                  <c:v>301</c:v>
                </c:pt>
                <c:pt idx="1515">
                  <c:v>301</c:v>
                </c:pt>
                <c:pt idx="1516">
                  <c:v>301</c:v>
                </c:pt>
                <c:pt idx="1517">
                  <c:v>301</c:v>
                </c:pt>
                <c:pt idx="1518">
                  <c:v>301</c:v>
                </c:pt>
                <c:pt idx="1519">
                  <c:v>301</c:v>
                </c:pt>
                <c:pt idx="1520">
                  <c:v>301</c:v>
                </c:pt>
                <c:pt idx="1521">
                  <c:v>301</c:v>
                </c:pt>
                <c:pt idx="1522">
                  <c:v>301</c:v>
                </c:pt>
                <c:pt idx="1523">
                  <c:v>301</c:v>
                </c:pt>
                <c:pt idx="1524">
                  <c:v>301</c:v>
                </c:pt>
                <c:pt idx="1525">
                  <c:v>301</c:v>
                </c:pt>
                <c:pt idx="1526">
                  <c:v>301</c:v>
                </c:pt>
                <c:pt idx="1527">
                  <c:v>301</c:v>
                </c:pt>
                <c:pt idx="1528">
                  <c:v>301</c:v>
                </c:pt>
                <c:pt idx="1529">
                  <c:v>301</c:v>
                </c:pt>
                <c:pt idx="1530">
                  <c:v>301</c:v>
                </c:pt>
                <c:pt idx="1531">
                  <c:v>301</c:v>
                </c:pt>
                <c:pt idx="1532">
                  <c:v>301</c:v>
                </c:pt>
                <c:pt idx="1533">
                  <c:v>301</c:v>
                </c:pt>
                <c:pt idx="1534">
                  <c:v>301</c:v>
                </c:pt>
                <c:pt idx="1535">
                  <c:v>301</c:v>
                </c:pt>
                <c:pt idx="1536">
                  <c:v>301</c:v>
                </c:pt>
                <c:pt idx="1537">
                  <c:v>301</c:v>
                </c:pt>
                <c:pt idx="1538">
                  <c:v>301</c:v>
                </c:pt>
                <c:pt idx="1539">
                  <c:v>301</c:v>
                </c:pt>
                <c:pt idx="1540">
                  <c:v>301</c:v>
                </c:pt>
                <c:pt idx="1541">
                  <c:v>301</c:v>
                </c:pt>
                <c:pt idx="1542">
                  <c:v>301</c:v>
                </c:pt>
                <c:pt idx="1543">
                  <c:v>301</c:v>
                </c:pt>
                <c:pt idx="1544">
                  <c:v>301</c:v>
                </c:pt>
                <c:pt idx="1545">
                  <c:v>301</c:v>
                </c:pt>
                <c:pt idx="1546">
                  <c:v>301</c:v>
                </c:pt>
                <c:pt idx="1547">
                  <c:v>301</c:v>
                </c:pt>
                <c:pt idx="1548">
                  <c:v>301</c:v>
                </c:pt>
                <c:pt idx="1549">
                  <c:v>301</c:v>
                </c:pt>
                <c:pt idx="1550">
                  <c:v>301</c:v>
                </c:pt>
                <c:pt idx="1551">
                  <c:v>301</c:v>
                </c:pt>
                <c:pt idx="1552">
                  <c:v>301</c:v>
                </c:pt>
                <c:pt idx="1553">
                  <c:v>301</c:v>
                </c:pt>
                <c:pt idx="1554">
                  <c:v>301</c:v>
                </c:pt>
                <c:pt idx="1555">
                  <c:v>301</c:v>
                </c:pt>
                <c:pt idx="1556">
                  <c:v>301</c:v>
                </c:pt>
                <c:pt idx="1557">
                  <c:v>301</c:v>
                </c:pt>
                <c:pt idx="1558">
                  <c:v>301</c:v>
                </c:pt>
                <c:pt idx="1559">
                  <c:v>301</c:v>
                </c:pt>
                <c:pt idx="1560">
                  <c:v>301</c:v>
                </c:pt>
                <c:pt idx="1561">
                  <c:v>301</c:v>
                </c:pt>
                <c:pt idx="1562">
                  <c:v>301</c:v>
                </c:pt>
                <c:pt idx="1563">
                  <c:v>301</c:v>
                </c:pt>
                <c:pt idx="1564">
                  <c:v>301</c:v>
                </c:pt>
                <c:pt idx="1565">
                  <c:v>301</c:v>
                </c:pt>
                <c:pt idx="1566">
                  <c:v>301</c:v>
                </c:pt>
                <c:pt idx="1567">
                  <c:v>301</c:v>
                </c:pt>
                <c:pt idx="1568">
                  <c:v>301</c:v>
                </c:pt>
                <c:pt idx="1569">
                  <c:v>301</c:v>
                </c:pt>
                <c:pt idx="1570">
                  <c:v>301</c:v>
                </c:pt>
                <c:pt idx="1571">
                  <c:v>301</c:v>
                </c:pt>
                <c:pt idx="1572">
                  <c:v>301</c:v>
                </c:pt>
                <c:pt idx="1573">
                  <c:v>301</c:v>
                </c:pt>
                <c:pt idx="1574">
                  <c:v>301</c:v>
                </c:pt>
                <c:pt idx="1575">
                  <c:v>301</c:v>
                </c:pt>
                <c:pt idx="1576">
                  <c:v>301</c:v>
                </c:pt>
                <c:pt idx="1577">
                  <c:v>301</c:v>
                </c:pt>
                <c:pt idx="1578">
                  <c:v>301</c:v>
                </c:pt>
                <c:pt idx="1579">
                  <c:v>301</c:v>
                </c:pt>
                <c:pt idx="1580">
                  <c:v>301</c:v>
                </c:pt>
                <c:pt idx="1581">
                  <c:v>301</c:v>
                </c:pt>
                <c:pt idx="1582">
                  <c:v>301</c:v>
                </c:pt>
                <c:pt idx="1583">
                  <c:v>301</c:v>
                </c:pt>
                <c:pt idx="1584">
                  <c:v>301</c:v>
                </c:pt>
                <c:pt idx="1585">
                  <c:v>301</c:v>
                </c:pt>
                <c:pt idx="1586">
                  <c:v>301</c:v>
                </c:pt>
                <c:pt idx="1587">
                  <c:v>301</c:v>
                </c:pt>
                <c:pt idx="1588">
                  <c:v>301</c:v>
                </c:pt>
                <c:pt idx="1589">
                  <c:v>301</c:v>
                </c:pt>
                <c:pt idx="1590">
                  <c:v>301</c:v>
                </c:pt>
                <c:pt idx="1591">
                  <c:v>301</c:v>
                </c:pt>
                <c:pt idx="1592">
                  <c:v>301</c:v>
                </c:pt>
                <c:pt idx="1593">
                  <c:v>301</c:v>
                </c:pt>
                <c:pt idx="1594">
                  <c:v>301</c:v>
                </c:pt>
                <c:pt idx="1595">
                  <c:v>301</c:v>
                </c:pt>
                <c:pt idx="1596">
                  <c:v>301</c:v>
                </c:pt>
                <c:pt idx="1597">
                  <c:v>301</c:v>
                </c:pt>
                <c:pt idx="1598">
                  <c:v>301</c:v>
                </c:pt>
                <c:pt idx="1599">
                  <c:v>301</c:v>
                </c:pt>
                <c:pt idx="1600">
                  <c:v>301</c:v>
                </c:pt>
                <c:pt idx="1601">
                  <c:v>301</c:v>
                </c:pt>
                <c:pt idx="1602">
                  <c:v>301</c:v>
                </c:pt>
                <c:pt idx="1603">
                  <c:v>301</c:v>
                </c:pt>
                <c:pt idx="1604">
                  <c:v>301</c:v>
                </c:pt>
                <c:pt idx="1605">
                  <c:v>301</c:v>
                </c:pt>
                <c:pt idx="1606">
                  <c:v>301</c:v>
                </c:pt>
                <c:pt idx="1607">
                  <c:v>301</c:v>
                </c:pt>
                <c:pt idx="1608">
                  <c:v>301</c:v>
                </c:pt>
                <c:pt idx="1609">
                  <c:v>301</c:v>
                </c:pt>
                <c:pt idx="1610">
                  <c:v>301</c:v>
                </c:pt>
                <c:pt idx="1611">
                  <c:v>301</c:v>
                </c:pt>
                <c:pt idx="1612">
                  <c:v>301</c:v>
                </c:pt>
                <c:pt idx="1613">
                  <c:v>301</c:v>
                </c:pt>
                <c:pt idx="1614">
                  <c:v>301</c:v>
                </c:pt>
                <c:pt idx="1615">
                  <c:v>301</c:v>
                </c:pt>
                <c:pt idx="1616">
                  <c:v>301</c:v>
                </c:pt>
                <c:pt idx="1617">
                  <c:v>301</c:v>
                </c:pt>
                <c:pt idx="1618">
                  <c:v>301</c:v>
                </c:pt>
                <c:pt idx="1619">
                  <c:v>301</c:v>
                </c:pt>
                <c:pt idx="1620">
                  <c:v>301</c:v>
                </c:pt>
                <c:pt idx="1621">
                  <c:v>301</c:v>
                </c:pt>
                <c:pt idx="1622">
                  <c:v>301</c:v>
                </c:pt>
                <c:pt idx="1623">
                  <c:v>301</c:v>
                </c:pt>
                <c:pt idx="1624">
                  <c:v>301</c:v>
                </c:pt>
                <c:pt idx="1625">
                  <c:v>301</c:v>
                </c:pt>
                <c:pt idx="1626">
                  <c:v>301</c:v>
                </c:pt>
                <c:pt idx="1627">
                  <c:v>301</c:v>
                </c:pt>
                <c:pt idx="1628">
                  <c:v>301</c:v>
                </c:pt>
                <c:pt idx="1629">
                  <c:v>301</c:v>
                </c:pt>
                <c:pt idx="1630">
                  <c:v>301</c:v>
                </c:pt>
                <c:pt idx="1631">
                  <c:v>301</c:v>
                </c:pt>
                <c:pt idx="1632">
                  <c:v>301</c:v>
                </c:pt>
                <c:pt idx="1633">
                  <c:v>301</c:v>
                </c:pt>
                <c:pt idx="1634">
                  <c:v>301</c:v>
                </c:pt>
                <c:pt idx="1635">
                  <c:v>301</c:v>
                </c:pt>
                <c:pt idx="1636">
                  <c:v>301</c:v>
                </c:pt>
                <c:pt idx="1637">
                  <c:v>301</c:v>
                </c:pt>
                <c:pt idx="1638">
                  <c:v>301</c:v>
                </c:pt>
                <c:pt idx="1639">
                  <c:v>301</c:v>
                </c:pt>
                <c:pt idx="1640">
                  <c:v>301</c:v>
                </c:pt>
                <c:pt idx="1641">
                  <c:v>301</c:v>
                </c:pt>
                <c:pt idx="1642">
                  <c:v>301</c:v>
                </c:pt>
                <c:pt idx="1643">
                  <c:v>301</c:v>
                </c:pt>
                <c:pt idx="1644">
                  <c:v>301</c:v>
                </c:pt>
                <c:pt idx="1645">
                  <c:v>301</c:v>
                </c:pt>
                <c:pt idx="1646">
                  <c:v>301</c:v>
                </c:pt>
                <c:pt idx="1647">
                  <c:v>301</c:v>
                </c:pt>
                <c:pt idx="1648">
                  <c:v>301</c:v>
                </c:pt>
                <c:pt idx="1649">
                  <c:v>301</c:v>
                </c:pt>
                <c:pt idx="1650">
                  <c:v>301</c:v>
                </c:pt>
                <c:pt idx="1651">
                  <c:v>301</c:v>
                </c:pt>
                <c:pt idx="1652">
                  <c:v>301</c:v>
                </c:pt>
                <c:pt idx="1653">
                  <c:v>301</c:v>
                </c:pt>
                <c:pt idx="1654">
                  <c:v>301</c:v>
                </c:pt>
                <c:pt idx="1655">
                  <c:v>301</c:v>
                </c:pt>
                <c:pt idx="1656">
                  <c:v>301</c:v>
                </c:pt>
                <c:pt idx="1657">
                  <c:v>301</c:v>
                </c:pt>
                <c:pt idx="1658">
                  <c:v>301</c:v>
                </c:pt>
                <c:pt idx="1659">
                  <c:v>301</c:v>
                </c:pt>
                <c:pt idx="1660">
                  <c:v>301</c:v>
                </c:pt>
                <c:pt idx="1661">
                  <c:v>301</c:v>
                </c:pt>
                <c:pt idx="1662">
                  <c:v>301</c:v>
                </c:pt>
                <c:pt idx="1663">
                  <c:v>301</c:v>
                </c:pt>
                <c:pt idx="1664">
                  <c:v>301</c:v>
                </c:pt>
                <c:pt idx="1665">
                  <c:v>301</c:v>
                </c:pt>
                <c:pt idx="1666">
                  <c:v>301</c:v>
                </c:pt>
                <c:pt idx="1667">
                  <c:v>301</c:v>
                </c:pt>
                <c:pt idx="1668">
                  <c:v>301</c:v>
                </c:pt>
                <c:pt idx="1669">
                  <c:v>301</c:v>
                </c:pt>
                <c:pt idx="1670">
                  <c:v>301</c:v>
                </c:pt>
                <c:pt idx="1671">
                  <c:v>301</c:v>
                </c:pt>
                <c:pt idx="1672">
                  <c:v>301</c:v>
                </c:pt>
                <c:pt idx="1673">
                  <c:v>301</c:v>
                </c:pt>
                <c:pt idx="1674">
                  <c:v>301</c:v>
                </c:pt>
                <c:pt idx="1675">
                  <c:v>301</c:v>
                </c:pt>
                <c:pt idx="1676">
                  <c:v>301</c:v>
                </c:pt>
                <c:pt idx="1677">
                  <c:v>301</c:v>
                </c:pt>
                <c:pt idx="1678">
                  <c:v>301</c:v>
                </c:pt>
                <c:pt idx="1679">
                  <c:v>301</c:v>
                </c:pt>
                <c:pt idx="1680">
                  <c:v>301</c:v>
                </c:pt>
                <c:pt idx="1681">
                  <c:v>301</c:v>
                </c:pt>
                <c:pt idx="1682">
                  <c:v>301</c:v>
                </c:pt>
                <c:pt idx="1683">
                  <c:v>301</c:v>
                </c:pt>
                <c:pt idx="1684">
                  <c:v>301</c:v>
                </c:pt>
                <c:pt idx="1685">
                  <c:v>301</c:v>
                </c:pt>
                <c:pt idx="1686">
                  <c:v>301</c:v>
                </c:pt>
                <c:pt idx="1687">
                  <c:v>301</c:v>
                </c:pt>
                <c:pt idx="1688">
                  <c:v>301</c:v>
                </c:pt>
                <c:pt idx="1689">
                  <c:v>301</c:v>
                </c:pt>
                <c:pt idx="1690">
                  <c:v>301</c:v>
                </c:pt>
                <c:pt idx="1691">
                  <c:v>301</c:v>
                </c:pt>
                <c:pt idx="1692">
                  <c:v>301</c:v>
                </c:pt>
                <c:pt idx="1693">
                  <c:v>301</c:v>
                </c:pt>
                <c:pt idx="1694">
                  <c:v>301</c:v>
                </c:pt>
                <c:pt idx="1695">
                  <c:v>301</c:v>
                </c:pt>
                <c:pt idx="1696">
                  <c:v>301</c:v>
                </c:pt>
                <c:pt idx="1697">
                  <c:v>301</c:v>
                </c:pt>
                <c:pt idx="1698">
                  <c:v>301</c:v>
                </c:pt>
                <c:pt idx="1699">
                  <c:v>301</c:v>
                </c:pt>
                <c:pt idx="1700">
                  <c:v>301</c:v>
                </c:pt>
                <c:pt idx="1701">
                  <c:v>301</c:v>
                </c:pt>
                <c:pt idx="1702">
                  <c:v>301</c:v>
                </c:pt>
                <c:pt idx="1703">
                  <c:v>301</c:v>
                </c:pt>
                <c:pt idx="1704">
                  <c:v>301</c:v>
                </c:pt>
                <c:pt idx="1705">
                  <c:v>301</c:v>
                </c:pt>
                <c:pt idx="1706">
                  <c:v>301</c:v>
                </c:pt>
                <c:pt idx="1707">
                  <c:v>301</c:v>
                </c:pt>
                <c:pt idx="1708">
                  <c:v>301</c:v>
                </c:pt>
                <c:pt idx="1709">
                  <c:v>301</c:v>
                </c:pt>
                <c:pt idx="1710">
                  <c:v>301</c:v>
                </c:pt>
                <c:pt idx="1711">
                  <c:v>301</c:v>
                </c:pt>
                <c:pt idx="1712">
                  <c:v>301</c:v>
                </c:pt>
                <c:pt idx="1713">
                  <c:v>301</c:v>
                </c:pt>
                <c:pt idx="1714">
                  <c:v>301</c:v>
                </c:pt>
                <c:pt idx="1715">
                  <c:v>301</c:v>
                </c:pt>
                <c:pt idx="1716">
                  <c:v>301</c:v>
                </c:pt>
                <c:pt idx="1717">
                  <c:v>301</c:v>
                </c:pt>
                <c:pt idx="1718">
                  <c:v>301</c:v>
                </c:pt>
                <c:pt idx="1719">
                  <c:v>301</c:v>
                </c:pt>
                <c:pt idx="1720">
                  <c:v>301</c:v>
                </c:pt>
                <c:pt idx="1721">
                  <c:v>301</c:v>
                </c:pt>
                <c:pt idx="1722">
                  <c:v>301</c:v>
                </c:pt>
                <c:pt idx="1723">
                  <c:v>301</c:v>
                </c:pt>
                <c:pt idx="1724">
                  <c:v>301</c:v>
                </c:pt>
                <c:pt idx="1725">
                  <c:v>301</c:v>
                </c:pt>
                <c:pt idx="1726">
                  <c:v>301</c:v>
                </c:pt>
                <c:pt idx="1727">
                  <c:v>301</c:v>
                </c:pt>
                <c:pt idx="1728">
                  <c:v>301</c:v>
                </c:pt>
                <c:pt idx="1729">
                  <c:v>301</c:v>
                </c:pt>
                <c:pt idx="1730">
                  <c:v>301</c:v>
                </c:pt>
                <c:pt idx="1731">
                  <c:v>301</c:v>
                </c:pt>
                <c:pt idx="1732">
                  <c:v>301</c:v>
                </c:pt>
                <c:pt idx="1733">
                  <c:v>301</c:v>
                </c:pt>
                <c:pt idx="1734">
                  <c:v>301</c:v>
                </c:pt>
                <c:pt idx="1735">
                  <c:v>301</c:v>
                </c:pt>
                <c:pt idx="1736">
                  <c:v>301</c:v>
                </c:pt>
                <c:pt idx="1737">
                  <c:v>301</c:v>
                </c:pt>
                <c:pt idx="1738">
                  <c:v>301</c:v>
                </c:pt>
                <c:pt idx="1739">
                  <c:v>301</c:v>
                </c:pt>
                <c:pt idx="1740">
                  <c:v>301</c:v>
                </c:pt>
                <c:pt idx="1741">
                  <c:v>301</c:v>
                </c:pt>
                <c:pt idx="1742">
                  <c:v>301</c:v>
                </c:pt>
                <c:pt idx="1743">
                  <c:v>301</c:v>
                </c:pt>
                <c:pt idx="1744">
                  <c:v>301</c:v>
                </c:pt>
                <c:pt idx="1745">
                  <c:v>301</c:v>
                </c:pt>
                <c:pt idx="1746">
                  <c:v>301</c:v>
                </c:pt>
                <c:pt idx="1747">
                  <c:v>301</c:v>
                </c:pt>
                <c:pt idx="1748">
                  <c:v>301</c:v>
                </c:pt>
                <c:pt idx="1749">
                  <c:v>301</c:v>
                </c:pt>
                <c:pt idx="1750">
                  <c:v>301</c:v>
                </c:pt>
                <c:pt idx="1751">
                  <c:v>301</c:v>
                </c:pt>
                <c:pt idx="1752">
                  <c:v>301</c:v>
                </c:pt>
                <c:pt idx="1753">
                  <c:v>301</c:v>
                </c:pt>
                <c:pt idx="1754">
                  <c:v>301</c:v>
                </c:pt>
                <c:pt idx="1755">
                  <c:v>301</c:v>
                </c:pt>
                <c:pt idx="1756">
                  <c:v>301</c:v>
                </c:pt>
                <c:pt idx="1757">
                  <c:v>301</c:v>
                </c:pt>
                <c:pt idx="1758">
                  <c:v>301</c:v>
                </c:pt>
                <c:pt idx="1759">
                  <c:v>301</c:v>
                </c:pt>
                <c:pt idx="1760">
                  <c:v>301</c:v>
                </c:pt>
                <c:pt idx="1761">
                  <c:v>301</c:v>
                </c:pt>
                <c:pt idx="1762">
                  <c:v>301</c:v>
                </c:pt>
                <c:pt idx="1763">
                  <c:v>301</c:v>
                </c:pt>
                <c:pt idx="1764">
                  <c:v>301</c:v>
                </c:pt>
                <c:pt idx="1765">
                  <c:v>301</c:v>
                </c:pt>
                <c:pt idx="1766">
                  <c:v>301</c:v>
                </c:pt>
                <c:pt idx="1767">
                  <c:v>301</c:v>
                </c:pt>
                <c:pt idx="1768">
                  <c:v>301</c:v>
                </c:pt>
                <c:pt idx="1769">
                  <c:v>301</c:v>
                </c:pt>
                <c:pt idx="1770">
                  <c:v>301</c:v>
                </c:pt>
                <c:pt idx="1771">
                  <c:v>301</c:v>
                </c:pt>
                <c:pt idx="1772">
                  <c:v>301</c:v>
                </c:pt>
                <c:pt idx="1773">
                  <c:v>301</c:v>
                </c:pt>
                <c:pt idx="1774">
                  <c:v>301</c:v>
                </c:pt>
                <c:pt idx="1775">
                  <c:v>301</c:v>
                </c:pt>
                <c:pt idx="1776">
                  <c:v>301</c:v>
                </c:pt>
                <c:pt idx="1777">
                  <c:v>301</c:v>
                </c:pt>
                <c:pt idx="1778">
                  <c:v>301</c:v>
                </c:pt>
                <c:pt idx="1779">
                  <c:v>301</c:v>
                </c:pt>
                <c:pt idx="1780">
                  <c:v>301</c:v>
                </c:pt>
                <c:pt idx="1781">
                  <c:v>301</c:v>
                </c:pt>
                <c:pt idx="1782">
                  <c:v>301</c:v>
                </c:pt>
                <c:pt idx="1783">
                  <c:v>301</c:v>
                </c:pt>
                <c:pt idx="1784">
                  <c:v>301</c:v>
                </c:pt>
                <c:pt idx="1785">
                  <c:v>301</c:v>
                </c:pt>
                <c:pt idx="1786">
                  <c:v>301</c:v>
                </c:pt>
                <c:pt idx="1787">
                  <c:v>301</c:v>
                </c:pt>
                <c:pt idx="1788">
                  <c:v>301</c:v>
                </c:pt>
                <c:pt idx="1789">
                  <c:v>301</c:v>
                </c:pt>
                <c:pt idx="1790">
                  <c:v>301</c:v>
                </c:pt>
                <c:pt idx="1791">
                  <c:v>301</c:v>
                </c:pt>
                <c:pt idx="1792">
                  <c:v>301</c:v>
                </c:pt>
                <c:pt idx="1793">
                  <c:v>301</c:v>
                </c:pt>
                <c:pt idx="1794">
                  <c:v>301</c:v>
                </c:pt>
                <c:pt idx="1795">
                  <c:v>301</c:v>
                </c:pt>
                <c:pt idx="1796">
                  <c:v>301</c:v>
                </c:pt>
                <c:pt idx="1797">
                  <c:v>301</c:v>
                </c:pt>
                <c:pt idx="1798">
                  <c:v>301</c:v>
                </c:pt>
                <c:pt idx="1799">
                  <c:v>301</c:v>
                </c:pt>
                <c:pt idx="1800">
                  <c:v>301</c:v>
                </c:pt>
                <c:pt idx="1801">
                  <c:v>301</c:v>
                </c:pt>
                <c:pt idx="1802">
                  <c:v>301</c:v>
                </c:pt>
                <c:pt idx="1803">
                  <c:v>301</c:v>
                </c:pt>
                <c:pt idx="1804">
                  <c:v>301</c:v>
                </c:pt>
                <c:pt idx="1805">
                  <c:v>301</c:v>
                </c:pt>
                <c:pt idx="1806">
                  <c:v>301</c:v>
                </c:pt>
                <c:pt idx="1807">
                  <c:v>301</c:v>
                </c:pt>
                <c:pt idx="1808">
                  <c:v>301</c:v>
                </c:pt>
                <c:pt idx="1809">
                  <c:v>301</c:v>
                </c:pt>
                <c:pt idx="1810">
                  <c:v>301</c:v>
                </c:pt>
                <c:pt idx="1811">
                  <c:v>301</c:v>
                </c:pt>
                <c:pt idx="1812">
                  <c:v>301</c:v>
                </c:pt>
                <c:pt idx="1813">
                  <c:v>301</c:v>
                </c:pt>
                <c:pt idx="1814">
                  <c:v>301</c:v>
                </c:pt>
                <c:pt idx="1815">
                  <c:v>301</c:v>
                </c:pt>
                <c:pt idx="1816">
                  <c:v>301</c:v>
                </c:pt>
                <c:pt idx="1817">
                  <c:v>301</c:v>
                </c:pt>
                <c:pt idx="1818">
                  <c:v>301</c:v>
                </c:pt>
                <c:pt idx="1819">
                  <c:v>301</c:v>
                </c:pt>
                <c:pt idx="1820">
                  <c:v>301</c:v>
                </c:pt>
                <c:pt idx="1821">
                  <c:v>301</c:v>
                </c:pt>
                <c:pt idx="1822">
                  <c:v>301</c:v>
                </c:pt>
                <c:pt idx="1823">
                  <c:v>301</c:v>
                </c:pt>
                <c:pt idx="1824">
                  <c:v>301</c:v>
                </c:pt>
                <c:pt idx="1825">
                  <c:v>301</c:v>
                </c:pt>
                <c:pt idx="1826">
                  <c:v>301</c:v>
                </c:pt>
                <c:pt idx="1827">
                  <c:v>301</c:v>
                </c:pt>
                <c:pt idx="1828">
                  <c:v>301</c:v>
                </c:pt>
                <c:pt idx="1829">
                  <c:v>301</c:v>
                </c:pt>
                <c:pt idx="1830">
                  <c:v>301</c:v>
                </c:pt>
                <c:pt idx="1831">
                  <c:v>301</c:v>
                </c:pt>
                <c:pt idx="1832">
                  <c:v>301</c:v>
                </c:pt>
                <c:pt idx="1833">
                  <c:v>301</c:v>
                </c:pt>
                <c:pt idx="1834">
                  <c:v>301</c:v>
                </c:pt>
                <c:pt idx="1835">
                  <c:v>301</c:v>
                </c:pt>
                <c:pt idx="1836">
                  <c:v>301</c:v>
                </c:pt>
                <c:pt idx="1837">
                  <c:v>301</c:v>
                </c:pt>
                <c:pt idx="1838">
                  <c:v>301</c:v>
                </c:pt>
                <c:pt idx="1839">
                  <c:v>301</c:v>
                </c:pt>
                <c:pt idx="1840">
                  <c:v>301</c:v>
                </c:pt>
                <c:pt idx="1841">
                  <c:v>301</c:v>
                </c:pt>
                <c:pt idx="1842">
                  <c:v>301</c:v>
                </c:pt>
                <c:pt idx="1843">
                  <c:v>301</c:v>
                </c:pt>
                <c:pt idx="1844">
                  <c:v>301</c:v>
                </c:pt>
                <c:pt idx="1845">
                  <c:v>301</c:v>
                </c:pt>
                <c:pt idx="1846">
                  <c:v>301</c:v>
                </c:pt>
                <c:pt idx="1847">
                  <c:v>301</c:v>
                </c:pt>
                <c:pt idx="1848">
                  <c:v>301</c:v>
                </c:pt>
                <c:pt idx="1849">
                  <c:v>301</c:v>
                </c:pt>
                <c:pt idx="1850">
                  <c:v>301</c:v>
                </c:pt>
                <c:pt idx="1851">
                  <c:v>301</c:v>
                </c:pt>
                <c:pt idx="1852">
                  <c:v>301</c:v>
                </c:pt>
                <c:pt idx="1853">
                  <c:v>301</c:v>
                </c:pt>
                <c:pt idx="1854">
                  <c:v>301</c:v>
                </c:pt>
                <c:pt idx="1855">
                  <c:v>301</c:v>
                </c:pt>
                <c:pt idx="1856">
                  <c:v>301</c:v>
                </c:pt>
                <c:pt idx="1857">
                  <c:v>301</c:v>
                </c:pt>
                <c:pt idx="1858">
                  <c:v>301</c:v>
                </c:pt>
                <c:pt idx="1859">
                  <c:v>301</c:v>
                </c:pt>
                <c:pt idx="1860">
                  <c:v>301</c:v>
                </c:pt>
                <c:pt idx="1861">
                  <c:v>301</c:v>
                </c:pt>
                <c:pt idx="1862">
                  <c:v>301</c:v>
                </c:pt>
                <c:pt idx="1863">
                  <c:v>301</c:v>
                </c:pt>
                <c:pt idx="1864">
                  <c:v>301</c:v>
                </c:pt>
                <c:pt idx="1865">
                  <c:v>301</c:v>
                </c:pt>
                <c:pt idx="1866">
                  <c:v>301</c:v>
                </c:pt>
                <c:pt idx="1867">
                  <c:v>301</c:v>
                </c:pt>
                <c:pt idx="1868">
                  <c:v>301</c:v>
                </c:pt>
                <c:pt idx="1869">
                  <c:v>301</c:v>
                </c:pt>
                <c:pt idx="1870">
                  <c:v>301</c:v>
                </c:pt>
                <c:pt idx="1871">
                  <c:v>301</c:v>
                </c:pt>
                <c:pt idx="1872">
                  <c:v>301</c:v>
                </c:pt>
                <c:pt idx="1873">
                  <c:v>301</c:v>
                </c:pt>
                <c:pt idx="1874">
                  <c:v>301</c:v>
                </c:pt>
                <c:pt idx="1875">
                  <c:v>301</c:v>
                </c:pt>
                <c:pt idx="1876">
                  <c:v>301</c:v>
                </c:pt>
                <c:pt idx="1877">
                  <c:v>301</c:v>
                </c:pt>
                <c:pt idx="1878">
                  <c:v>301</c:v>
                </c:pt>
                <c:pt idx="1879">
                  <c:v>301</c:v>
                </c:pt>
                <c:pt idx="1880">
                  <c:v>301</c:v>
                </c:pt>
                <c:pt idx="1881">
                  <c:v>301</c:v>
                </c:pt>
                <c:pt idx="1882">
                  <c:v>301</c:v>
                </c:pt>
                <c:pt idx="1883">
                  <c:v>301</c:v>
                </c:pt>
                <c:pt idx="1884">
                  <c:v>301</c:v>
                </c:pt>
                <c:pt idx="1885">
                  <c:v>301</c:v>
                </c:pt>
                <c:pt idx="1886">
                  <c:v>301</c:v>
                </c:pt>
                <c:pt idx="1887">
                  <c:v>301</c:v>
                </c:pt>
                <c:pt idx="1888">
                  <c:v>301</c:v>
                </c:pt>
                <c:pt idx="1889">
                  <c:v>301</c:v>
                </c:pt>
                <c:pt idx="1890">
                  <c:v>301</c:v>
                </c:pt>
                <c:pt idx="1891">
                  <c:v>301</c:v>
                </c:pt>
                <c:pt idx="1892">
                  <c:v>301</c:v>
                </c:pt>
                <c:pt idx="1893">
                  <c:v>301</c:v>
                </c:pt>
                <c:pt idx="1894">
                  <c:v>301</c:v>
                </c:pt>
                <c:pt idx="1895">
                  <c:v>301</c:v>
                </c:pt>
                <c:pt idx="1896">
                  <c:v>301</c:v>
                </c:pt>
                <c:pt idx="1897">
                  <c:v>301</c:v>
                </c:pt>
                <c:pt idx="1898">
                  <c:v>301</c:v>
                </c:pt>
                <c:pt idx="1899">
                  <c:v>301</c:v>
                </c:pt>
                <c:pt idx="1900">
                  <c:v>301</c:v>
                </c:pt>
                <c:pt idx="1901">
                  <c:v>301</c:v>
                </c:pt>
                <c:pt idx="1902">
                  <c:v>301</c:v>
                </c:pt>
                <c:pt idx="1903">
                  <c:v>301</c:v>
                </c:pt>
                <c:pt idx="1904">
                  <c:v>301</c:v>
                </c:pt>
                <c:pt idx="1905">
                  <c:v>301</c:v>
                </c:pt>
                <c:pt idx="1906">
                  <c:v>301</c:v>
                </c:pt>
                <c:pt idx="1907">
                  <c:v>301</c:v>
                </c:pt>
                <c:pt idx="1908">
                  <c:v>301</c:v>
                </c:pt>
                <c:pt idx="1909">
                  <c:v>301</c:v>
                </c:pt>
                <c:pt idx="1910">
                  <c:v>301</c:v>
                </c:pt>
                <c:pt idx="1911">
                  <c:v>301</c:v>
                </c:pt>
                <c:pt idx="1912">
                  <c:v>301</c:v>
                </c:pt>
                <c:pt idx="1913">
                  <c:v>301</c:v>
                </c:pt>
                <c:pt idx="1914">
                  <c:v>301</c:v>
                </c:pt>
                <c:pt idx="1915">
                  <c:v>301</c:v>
                </c:pt>
                <c:pt idx="1916">
                  <c:v>301</c:v>
                </c:pt>
                <c:pt idx="1917">
                  <c:v>301</c:v>
                </c:pt>
                <c:pt idx="1918">
                  <c:v>301</c:v>
                </c:pt>
                <c:pt idx="1919">
                  <c:v>301</c:v>
                </c:pt>
                <c:pt idx="1920">
                  <c:v>301</c:v>
                </c:pt>
                <c:pt idx="1921">
                  <c:v>301</c:v>
                </c:pt>
                <c:pt idx="1922">
                  <c:v>301</c:v>
                </c:pt>
                <c:pt idx="1923">
                  <c:v>301</c:v>
                </c:pt>
                <c:pt idx="1924">
                  <c:v>301</c:v>
                </c:pt>
                <c:pt idx="1925">
                  <c:v>301</c:v>
                </c:pt>
                <c:pt idx="1926">
                  <c:v>301</c:v>
                </c:pt>
                <c:pt idx="1927">
                  <c:v>301</c:v>
                </c:pt>
                <c:pt idx="1928">
                  <c:v>301</c:v>
                </c:pt>
                <c:pt idx="1929">
                  <c:v>301</c:v>
                </c:pt>
                <c:pt idx="1930">
                  <c:v>301</c:v>
                </c:pt>
                <c:pt idx="1931">
                  <c:v>301</c:v>
                </c:pt>
                <c:pt idx="1932">
                  <c:v>301</c:v>
                </c:pt>
                <c:pt idx="1933">
                  <c:v>301</c:v>
                </c:pt>
                <c:pt idx="1934">
                  <c:v>301</c:v>
                </c:pt>
                <c:pt idx="1935">
                  <c:v>301</c:v>
                </c:pt>
                <c:pt idx="1936">
                  <c:v>301</c:v>
                </c:pt>
                <c:pt idx="1937">
                  <c:v>301</c:v>
                </c:pt>
                <c:pt idx="1938">
                  <c:v>301</c:v>
                </c:pt>
                <c:pt idx="1939">
                  <c:v>301</c:v>
                </c:pt>
                <c:pt idx="1940">
                  <c:v>301</c:v>
                </c:pt>
                <c:pt idx="1941">
                  <c:v>301</c:v>
                </c:pt>
                <c:pt idx="1942">
                  <c:v>301</c:v>
                </c:pt>
                <c:pt idx="1943">
                  <c:v>301</c:v>
                </c:pt>
                <c:pt idx="1944">
                  <c:v>301</c:v>
                </c:pt>
                <c:pt idx="1945">
                  <c:v>301</c:v>
                </c:pt>
                <c:pt idx="1946">
                  <c:v>301</c:v>
                </c:pt>
                <c:pt idx="1947">
                  <c:v>301</c:v>
                </c:pt>
                <c:pt idx="1948">
                  <c:v>301</c:v>
                </c:pt>
                <c:pt idx="1949">
                  <c:v>301</c:v>
                </c:pt>
                <c:pt idx="1950">
                  <c:v>301</c:v>
                </c:pt>
                <c:pt idx="1951">
                  <c:v>301</c:v>
                </c:pt>
                <c:pt idx="1952">
                  <c:v>301</c:v>
                </c:pt>
                <c:pt idx="1953">
                  <c:v>301</c:v>
                </c:pt>
                <c:pt idx="1954">
                  <c:v>301</c:v>
                </c:pt>
                <c:pt idx="1955">
                  <c:v>301</c:v>
                </c:pt>
                <c:pt idx="1956">
                  <c:v>301</c:v>
                </c:pt>
                <c:pt idx="1957">
                  <c:v>301</c:v>
                </c:pt>
                <c:pt idx="1958">
                  <c:v>301</c:v>
                </c:pt>
                <c:pt idx="1959">
                  <c:v>301</c:v>
                </c:pt>
                <c:pt idx="1960">
                  <c:v>301</c:v>
                </c:pt>
                <c:pt idx="1961">
                  <c:v>301</c:v>
                </c:pt>
                <c:pt idx="1962">
                  <c:v>301</c:v>
                </c:pt>
                <c:pt idx="1963">
                  <c:v>301</c:v>
                </c:pt>
                <c:pt idx="1964">
                  <c:v>301</c:v>
                </c:pt>
                <c:pt idx="1965">
                  <c:v>301</c:v>
                </c:pt>
                <c:pt idx="1966">
                  <c:v>301</c:v>
                </c:pt>
                <c:pt idx="1967">
                  <c:v>301</c:v>
                </c:pt>
                <c:pt idx="1968">
                  <c:v>301</c:v>
                </c:pt>
                <c:pt idx="1969">
                  <c:v>301</c:v>
                </c:pt>
                <c:pt idx="1970">
                  <c:v>301</c:v>
                </c:pt>
                <c:pt idx="1971">
                  <c:v>301</c:v>
                </c:pt>
                <c:pt idx="1972">
                  <c:v>301</c:v>
                </c:pt>
                <c:pt idx="1973">
                  <c:v>301</c:v>
                </c:pt>
                <c:pt idx="1974">
                  <c:v>301</c:v>
                </c:pt>
                <c:pt idx="1975">
                  <c:v>301</c:v>
                </c:pt>
                <c:pt idx="1976">
                  <c:v>301</c:v>
                </c:pt>
                <c:pt idx="1977">
                  <c:v>301</c:v>
                </c:pt>
                <c:pt idx="1978">
                  <c:v>301</c:v>
                </c:pt>
                <c:pt idx="1979">
                  <c:v>301</c:v>
                </c:pt>
                <c:pt idx="1980">
                  <c:v>301</c:v>
                </c:pt>
                <c:pt idx="1981">
                  <c:v>301</c:v>
                </c:pt>
                <c:pt idx="1982">
                  <c:v>301</c:v>
                </c:pt>
                <c:pt idx="1983">
                  <c:v>301</c:v>
                </c:pt>
                <c:pt idx="1984">
                  <c:v>301</c:v>
                </c:pt>
                <c:pt idx="1985">
                  <c:v>301</c:v>
                </c:pt>
                <c:pt idx="1986">
                  <c:v>301</c:v>
                </c:pt>
                <c:pt idx="1987">
                  <c:v>301</c:v>
                </c:pt>
                <c:pt idx="1988">
                  <c:v>301</c:v>
                </c:pt>
                <c:pt idx="1989">
                  <c:v>301</c:v>
                </c:pt>
                <c:pt idx="1990">
                  <c:v>301</c:v>
                </c:pt>
                <c:pt idx="1991">
                  <c:v>301</c:v>
                </c:pt>
                <c:pt idx="1992">
                  <c:v>301</c:v>
                </c:pt>
                <c:pt idx="1993">
                  <c:v>301</c:v>
                </c:pt>
                <c:pt idx="1994">
                  <c:v>301</c:v>
                </c:pt>
                <c:pt idx="1995">
                  <c:v>301</c:v>
                </c:pt>
                <c:pt idx="1996">
                  <c:v>301</c:v>
                </c:pt>
                <c:pt idx="1997">
                  <c:v>301</c:v>
                </c:pt>
                <c:pt idx="1998">
                  <c:v>301</c:v>
                </c:pt>
                <c:pt idx="1999">
                  <c:v>301</c:v>
                </c:pt>
                <c:pt idx="2000">
                  <c:v>301</c:v>
                </c:pt>
                <c:pt idx="2001">
                  <c:v>301</c:v>
                </c:pt>
                <c:pt idx="2002">
                  <c:v>301</c:v>
                </c:pt>
                <c:pt idx="2003">
                  <c:v>301</c:v>
                </c:pt>
                <c:pt idx="2004">
                  <c:v>301</c:v>
                </c:pt>
                <c:pt idx="2005">
                  <c:v>301</c:v>
                </c:pt>
                <c:pt idx="2006">
                  <c:v>301</c:v>
                </c:pt>
                <c:pt idx="2007">
                  <c:v>301</c:v>
                </c:pt>
                <c:pt idx="2008">
                  <c:v>301</c:v>
                </c:pt>
                <c:pt idx="2009">
                  <c:v>301</c:v>
                </c:pt>
                <c:pt idx="2010">
                  <c:v>301</c:v>
                </c:pt>
                <c:pt idx="2011">
                  <c:v>301</c:v>
                </c:pt>
                <c:pt idx="2012">
                  <c:v>301</c:v>
                </c:pt>
                <c:pt idx="2013">
                  <c:v>301</c:v>
                </c:pt>
                <c:pt idx="2014">
                  <c:v>301</c:v>
                </c:pt>
                <c:pt idx="2015">
                  <c:v>301</c:v>
                </c:pt>
                <c:pt idx="2016">
                  <c:v>301</c:v>
                </c:pt>
                <c:pt idx="2017">
                  <c:v>301</c:v>
                </c:pt>
                <c:pt idx="2018">
                  <c:v>301</c:v>
                </c:pt>
                <c:pt idx="2019">
                  <c:v>301</c:v>
                </c:pt>
                <c:pt idx="2020">
                  <c:v>301</c:v>
                </c:pt>
                <c:pt idx="2021">
                  <c:v>301</c:v>
                </c:pt>
                <c:pt idx="2022">
                  <c:v>301</c:v>
                </c:pt>
                <c:pt idx="2023">
                  <c:v>301</c:v>
                </c:pt>
                <c:pt idx="2024">
                  <c:v>301</c:v>
                </c:pt>
                <c:pt idx="2025">
                  <c:v>301</c:v>
                </c:pt>
                <c:pt idx="2026">
                  <c:v>301</c:v>
                </c:pt>
                <c:pt idx="2027">
                  <c:v>301</c:v>
                </c:pt>
                <c:pt idx="2028">
                  <c:v>301</c:v>
                </c:pt>
                <c:pt idx="2029">
                  <c:v>301</c:v>
                </c:pt>
                <c:pt idx="2030">
                  <c:v>301</c:v>
                </c:pt>
                <c:pt idx="2031">
                  <c:v>301</c:v>
                </c:pt>
                <c:pt idx="2032">
                  <c:v>301</c:v>
                </c:pt>
                <c:pt idx="2033">
                  <c:v>301</c:v>
                </c:pt>
                <c:pt idx="2034">
                  <c:v>301</c:v>
                </c:pt>
                <c:pt idx="2035">
                  <c:v>301</c:v>
                </c:pt>
                <c:pt idx="2036">
                  <c:v>301</c:v>
                </c:pt>
                <c:pt idx="2037">
                  <c:v>301</c:v>
                </c:pt>
                <c:pt idx="2038">
                  <c:v>301</c:v>
                </c:pt>
                <c:pt idx="2039">
                  <c:v>301</c:v>
                </c:pt>
                <c:pt idx="2040">
                  <c:v>301</c:v>
                </c:pt>
                <c:pt idx="2041">
                  <c:v>301</c:v>
                </c:pt>
                <c:pt idx="2042">
                  <c:v>301</c:v>
                </c:pt>
                <c:pt idx="2043">
                  <c:v>301</c:v>
                </c:pt>
                <c:pt idx="2044">
                  <c:v>301</c:v>
                </c:pt>
                <c:pt idx="2045">
                  <c:v>301</c:v>
                </c:pt>
                <c:pt idx="2046">
                  <c:v>301</c:v>
                </c:pt>
                <c:pt idx="2047">
                  <c:v>301</c:v>
                </c:pt>
                <c:pt idx="2048">
                  <c:v>301</c:v>
                </c:pt>
                <c:pt idx="2049">
                  <c:v>301</c:v>
                </c:pt>
                <c:pt idx="2050">
                  <c:v>301</c:v>
                </c:pt>
                <c:pt idx="2051">
                  <c:v>301</c:v>
                </c:pt>
                <c:pt idx="2052">
                  <c:v>301</c:v>
                </c:pt>
                <c:pt idx="2053">
                  <c:v>301</c:v>
                </c:pt>
                <c:pt idx="2054">
                  <c:v>301</c:v>
                </c:pt>
                <c:pt idx="2055">
                  <c:v>301</c:v>
                </c:pt>
                <c:pt idx="2056">
                  <c:v>301</c:v>
                </c:pt>
                <c:pt idx="2057">
                  <c:v>301</c:v>
                </c:pt>
                <c:pt idx="2058">
                  <c:v>301</c:v>
                </c:pt>
                <c:pt idx="2059">
                  <c:v>301</c:v>
                </c:pt>
                <c:pt idx="2060">
                  <c:v>301</c:v>
                </c:pt>
                <c:pt idx="2061">
                  <c:v>301</c:v>
                </c:pt>
                <c:pt idx="2062">
                  <c:v>301</c:v>
                </c:pt>
                <c:pt idx="2063">
                  <c:v>301</c:v>
                </c:pt>
                <c:pt idx="2064">
                  <c:v>301</c:v>
                </c:pt>
                <c:pt idx="2065">
                  <c:v>301</c:v>
                </c:pt>
                <c:pt idx="2066">
                  <c:v>301</c:v>
                </c:pt>
                <c:pt idx="2067">
                  <c:v>301</c:v>
                </c:pt>
                <c:pt idx="2068">
                  <c:v>301</c:v>
                </c:pt>
                <c:pt idx="2069">
                  <c:v>301</c:v>
                </c:pt>
                <c:pt idx="2070">
                  <c:v>301</c:v>
                </c:pt>
                <c:pt idx="2071">
                  <c:v>301</c:v>
                </c:pt>
                <c:pt idx="2072">
                  <c:v>301</c:v>
                </c:pt>
                <c:pt idx="2073">
                  <c:v>301</c:v>
                </c:pt>
                <c:pt idx="2074">
                  <c:v>301</c:v>
                </c:pt>
                <c:pt idx="2075">
                  <c:v>301</c:v>
                </c:pt>
                <c:pt idx="2076">
                  <c:v>301</c:v>
                </c:pt>
                <c:pt idx="2077">
                  <c:v>301</c:v>
                </c:pt>
                <c:pt idx="2078">
                  <c:v>301</c:v>
                </c:pt>
                <c:pt idx="2079">
                  <c:v>301</c:v>
                </c:pt>
                <c:pt idx="2080">
                  <c:v>301</c:v>
                </c:pt>
                <c:pt idx="2081">
                  <c:v>301</c:v>
                </c:pt>
                <c:pt idx="2082">
                  <c:v>301</c:v>
                </c:pt>
                <c:pt idx="2083">
                  <c:v>301</c:v>
                </c:pt>
                <c:pt idx="2084">
                  <c:v>301</c:v>
                </c:pt>
                <c:pt idx="2085">
                  <c:v>301</c:v>
                </c:pt>
                <c:pt idx="2086">
                  <c:v>301</c:v>
                </c:pt>
                <c:pt idx="2087">
                  <c:v>301</c:v>
                </c:pt>
                <c:pt idx="2088">
                  <c:v>301</c:v>
                </c:pt>
                <c:pt idx="2089">
                  <c:v>301</c:v>
                </c:pt>
                <c:pt idx="2090">
                  <c:v>301</c:v>
                </c:pt>
                <c:pt idx="2091">
                  <c:v>301</c:v>
                </c:pt>
                <c:pt idx="2092">
                  <c:v>301</c:v>
                </c:pt>
                <c:pt idx="2093">
                  <c:v>301</c:v>
                </c:pt>
                <c:pt idx="2094">
                  <c:v>301</c:v>
                </c:pt>
                <c:pt idx="2095">
                  <c:v>301</c:v>
                </c:pt>
                <c:pt idx="2096">
                  <c:v>301</c:v>
                </c:pt>
                <c:pt idx="2097">
                  <c:v>301</c:v>
                </c:pt>
                <c:pt idx="2098">
                  <c:v>301</c:v>
                </c:pt>
                <c:pt idx="2099">
                  <c:v>301</c:v>
                </c:pt>
                <c:pt idx="2100">
                  <c:v>301</c:v>
                </c:pt>
                <c:pt idx="2101">
                  <c:v>301</c:v>
                </c:pt>
                <c:pt idx="2102">
                  <c:v>301</c:v>
                </c:pt>
                <c:pt idx="2103">
                  <c:v>301</c:v>
                </c:pt>
                <c:pt idx="2104">
                  <c:v>301</c:v>
                </c:pt>
                <c:pt idx="2105">
                  <c:v>301</c:v>
                </c:pt>
                <c:pt idx="2106">
                  <c:v>301</c:v>
                </c:pt>
                <c:pt idx="2107">
                  <c:v>301</c:v>
                </c:pt>
                <c:pt idx="2108">
                  <c:v>301</c:v>
                </c:pt>
                <c:pt idx="2109">
                  <c:v>301</c:v>
                </c:pt>
                <c:pt idx="2110">
                  <c:v>301</c:v>
                </c:pt>
                <c:pt idx="2111">
                  <c:v>301</c:v>
                </c:pt>
                <c:pt idx="2112">
                  <c:v>301</c:v>
                </c:pt>
                <c:pt idx="2113">
                  <c:v>301</c:v>
                </c:pt>
                <c:pt idx="2114">
                  <c:v>301</c:v>
                </c:pt>
                <c:pt idx="2115">
                  <c:v>301</c:v>
                </c:pt>
                <c:pt idx="2116">
                  <c:v>301</c:v>
                </c:pt>
                <c:pt idx="2117">
                  <c:v>301</c:v>
                </c:pt>
                <c:pt idx="2118">
                  <c:v>301</c:v>
                </c:pt>
                <c:pt idx="2119">
                  <c:v>301</c:v>
                </c:pt>
                <c:pt idx="2120">
                  <c:v>301</c:v>
                </c:pt>
                <c:pt idx="2121">
                  <c:v>301</c:v>
                </c:pt>
                <c:pt idx="2122">
                  <c:v>301</c:v>
                </c:pt>
                <c:pt idx="2123">
                  <c:v>301</c:v>
                </c:pt>
                <c:pt idx="2124">
                  <c:v>301</c:v>
                </c:pt>
                <c:pt idx="2125">
                  <c:v>301</c:v>
                </c:pt>
                <c:pt idx="2126">
                  <c:v>301</c:v>
                </c:pt>
                <c:pt idx="2127">
                  <c:v>301</c:v>
                </c:pt>
                <c:pt idx="2128">
                  <c:v>301</c:v>
                </c:pt>
                <c:pt idx="2129">
                  <c:v>301</c:v>
                </c:pt>
                <c:pt idx="2130">
                  <c:v>301</c:v>
                </c:pt>
                <c:pt idx="2131">
                  <c:v>301</c:v>
                </c:pt>
                <c:pt idx="2132">
                  <c:v>301</c:v>
                </c:pt>
                <c:pt idx="2133">
                  <c:v>301</c:v>
                </c:pt>
                <c:pt idx="2134">
                  <c:v>301</c:v>
                </c:pt>
                <c:pt idx="2135">
                  <c:v>301</c:v>
                </c:pt>
                <c:pt idx="2136">
                  <c:v>301</c:v>
                </c:pt>
                <c:pt idx="2137">
                  <c:v>301</c:v>
                </c:pt>
                <c:pt idx="2138">
                  <c:v>301</c:v>
                </c:pt>
                <c:pt idx="2139">
                  <c:v>301</c:v>
                </c:pt>
                <c:pt idx="2140">
                  <c:v>301</c:v>
                </c:pt>
                <c:pt idx="2141">
                  <c:v>301</c:v>
                </c:pt>
                <c:pt idx="2142">
                  <c:v>301</c:v>
                </c:pt>
                <c:pt idx="2143">
                  <c:v>301</c:v>
                </c:pt>
                <c:pt idx="2144">
                  <c:v>301</c:v>
                </c:pt>
                <c:pt idx="2145">
                  <c:v>301</c:v>
                </c:pt>
                <c:pt idx="2146">
                  <c:v>301</c:v>
                </c:pt>
                <c:pt idx="2147">
                  <c:v>301</c:v>
                </c:pt>
                <c:pt idx="2148">
                  <c:v>301</c:v>
                </c:pt>
                <c:pt idx="2149">
                  <c:v>301</c:v>
                </c:pt>
                <c:pt idx="2150">
                  <c:v>301</c:v>
                </c:pt>
                <c:pt idx="2151">
                  <c:v>301</c:v>
                </c:pt>
                <c:pt idx="2152">
                  <c:v>301</c:v>
                </c:pt>
                <c:pt idx="2153">
                  <c:v>301</c:v>
                </c:pt>
                <c:pt idx="2154">
                  <c:v>301</c:v>
                </c:pt>
                <c:pt idx="2155">
                  <c:v>301</c:v>
                </c:pt>
                <c:pt idx="2156">
                  <c:v>301</c:v>
                </c:pt>
                <c:pt idx="2157">
                  <c:v>301</c:v>
                </c:pt>
                <c:pt idx="2158">
                  <c:v>301</c:v>
                </c:pt>
                <c:pt idx="2159">
                  <c:v>301</c:v>
                </c:pt>
                <c:pt idx="2160">
                  <c:v>301</c:v>
                </c:pt>
                <c:pt idx="2161">
                  <c:v>301</c:v>
                </c:pt>
                <c:pt idx="2162">
                  <c:v>301</c:v>
                </c:pt>
                <c:pt idx="2163">
                  <c:v>301</c:v>
                </c:pt>
                <c:pt idx="2164">
                  <c:v>301</c:v>
                </c:pt>
                <c:pt idx="2165">
                  <c:v>301</c:v>
                </c:pt>
                <c:pt idx="2166">
                  <c:v>301</c:v>
                </c:pt>
                <c:pt idx="2167">
                  <c:v>301</c:v>
                </c:pt>
                <c:pt idx="2168">
                  <c:v>301</c:v>
                </c:pt>
                <c:pt idx="2169">
                  <c:v>301</c:v>
                </c:pt>
                <c:pt idx="2170">
                  <c:v>301</c:v>
                </c:pt>
                <c:pt idx="2171">
                  <c:v>301</c:v>
                </c:pt>
                <c:pt idx="2172">
                  <c:v>301</c:v>
                </c:pt>
                <c:pt idx="2173">
                  <c:v>301</c:v>
                </c:pt>
                <c:pt idx="2174">
                  <c:v>301</c:v>
                </c:pt>
                <c:pt idx="2175">
                  <c:v>301</c:v>
                </c:pt>
                <c:pt idx="2176">
                  <c:v>301</c:v>
                </c:pt>
                <c:pt idx="2177">
                  <c:v>301</c:v>
                </c:pt>
                <c:pt idx="2178">
                  <c:v>301</c:v>
                </c:pt>
                <c:pt idx="2179">
                  <c:v>301</c:v>
                </c:pt>
                <c:pt idx="2180">
                  <c:v>301</c:v>
                </c:pt>
                <c:pt idx="2181">
                  <c:v>301</c:v>
                </c:pt>
                <c:pt idx="2182">
                  <c:v>301</c:v>
                </c:pt>
                <c:pt idx="2183">
                  <c:v>301</c:v>
                </c:pt>
                <c:pt idx="2184">
                  <c:v>301</c:v>
                </c:pt>
                <c:pt idx="2185">
                  <c:v>301</c:v>
                </c:pt>
                <c:pt idx="2186">
                  <c:v>301</c:v>
                </c:pt>
                <c:pt idx="2187">
                  <c:v>301</c:v>
                </c:pt>
                <c:pt idx="2188">
                  <c:v>301</c:v>
                </c:pt>
                <c:pt idx="2189">
                  <c:v>301</c:v>
                </c:pt>
                <c:pt idx="2190">
                  <c:v>301</c:v>
                </c:pt>
                <c:pt idx="2191">
                  <c:v>301</c:v>
                </c:pt>
                <c:pt idx="2192">
                  <c:v>301</c:v>
                </c:pt>
                <c:pt idx="2193">
                  <c:v>301</c:v>
                </c:pt>
                <c:pt idx="2194">
                  <c:v>301</c:v>
                </c:pt>
                <c:pt idx="2195">
                  <c:v>301</c:v>
                </c:pt>
                <c:pt idx="2196">
                  <c:v>301</c:v>
                </c:pt>
                <c:pt idx="2197">
                  <c:v>301</c:v>
                </c:pt>
                <c:pt idx="2198">
                  <c:v>301</c:v>
                </c:pt>
                <c:pt idx="2199">
                  <c:v>301</c:v>
                </c:pt>
                <c:pt idx="2200">
                  <c:v>301</c:v>
                </c:pt>
                <c:pt idx="2201">
                  <c:v>301</c:v>
                </c:pt>
                <c:pt idx="2202">
                  <c:v>301</c:v>
                </c:pt>
                <c:pt idx="2203">
                  <c:v>301</c:v>
                </c:pt>
                <c:pt idx="2204">
                  <c:v>301</c:v>
                </c:pt>
                <c:pt idx="2205">
                  <c:v>301</c:v>
                </c:pt>
                <c:pt idx="2206">
                  <c:v>301</c:v>
                </c:pt>
                <c:pt idx="2207">
                  <c:v>301</c:v>
                </c:pt>
                <c:pt idx="2208">
                  <c:v>301</c:v>
                </c:pt>
                <c:pt idx="2209">
                  <c:v>301</c:v>
                </c:pt>
                <c:pt idx="2210">
                  <c:v>301</c:v>
                </c:pt>
                <c:pt idx="2211">
                  <c:v>301</c:v>
                </c:pt>
                <c:pt idx="2212">
                  <c:v>301</c:v>
                </c:pt>
                <c:pt idx="2213">
                  <c:v>301</c:v>
                </c:pt>
                <c:pt idx="2214">
                  <c:v>301</c:v>
                </c:pt>
                <c:pt idx="2215">
                  <c:v>301</c:v>
                </c:pt>
                <c:pt idx="2216">
                  <c:v>301</c:v>
                </c:pt>
                <c:pt idx="2217">
                  <c:v>301</c:v>
                </c:pt>
                <c:pt idx="2218">
                  <c:v>301</c:v>
                </c:pt>
                <c:pt idx="2219">
                  <c:v>301</c:v>
                </c:pt>
                <c:pt idx="2220">
                  <c:v>301</c:v>
                </c:pt>
                <c:pt idx="2221">
                  <c:v>301</c:v>
                </c:pt>
                <c:pt idx="2222">
                  <c:v>301</c:v>
                </c:pt>
                <c:pt idx="2223">
                  <c:v>301</c:v>
                </c:pt>
                <c:pt idx="2224">
                  <c:v>301</c:v>
                </c:pt>
                <c:pt idx="2225">
                  <c:v>301</c:v>
                </c:pt>
                <c:pt idx="2226">
                  <c:v>301</c:v>
                </c:pt>
                <c:pt idx="2227">
                  <c:v>301</c:v>
                </c:pt>
                <c:pt idx="2228">
                  <c:v>301</c:v>
                </c:pt>
                <c:pt idx="2229">
                  <c:v>301</c:v>
                </c:pt>
                <c:pt idx="2230">
                  <c:v>301</c:v>
                </c:pt>
                <c:pt idx="2231">
                  <c:v>301</c:v>
                </c:pt>
                <c:pt idx="2232">
                  <c:v>301</c:v>
                </c:pt>
                <c:pt idx="2233">
                  <c:v>301</c:v>
                </c:pt>
                <c:pt idx="2234">
                  <c:v>301</c:v>
                </c:pt>
                <c:pt idx="2235">
                  <c:v>301</c:v>
                </c:pt>
                <c:pt idx="2236">
                  <c:v>301</c:v>
                </c:pt>
                <c:pt idx="2237">
                  <c:v>301</c:v>
                </c:pt>
                <c:pt idx="2238">
                  <c:v>301</c:v>
                </c:pt>
                <c:pt idx="2239">
                  <c:v>301</c:v>
                </c:pt>
                <c:pt idx="2240">
                  <c:v>301</c:v>
                </c:pt>
                <c:pt idx="2241">
                  <c:v>301</c:v>
                </c:pt>
                <c:pt idx="2242">
                  <c:v>301</c:v>
                </c:pt>
                <c:pt idx="2243">
                  <c:v>301</c:v>
                </c:pt>
                <c:pt idx="2244">
                  <c:v>301</c:v>
                </c:pt>
                <c:pt idx="2245">
                  <c:v>301</c:v>
                </c:pt>
                <c:pt idx="2246">
                  <c:v>301</c:v>
                </c:pt>
                <c:pt idx="2247">
                  <c:v>301</c:v>
                </c:pt>
                <c:pt idx="2248">
                  <c:v>301</c:v>
                </c:pt>
                <c:pt idx="2249">
                  <c:v>301</c:v>
                </c:pt>
                <c:pt idx="2250">
                  <c:v>301</c:v>
                </c:pt>
                <c:pt idx="2251">
                  <c:v>301</c:v>
                </c:pt>
                <c:pt idx="2252">
                  <c:v>301</c:v>
                </c:pt>
                <c:pt idx="2253">
                  <c:v>301</c:v>
                </c:pt>
                <c:pt idx="2254">
                  <c:v>301</c:v>
                </c:pt>
                <c:pt idx="2255">
                  <c:v>301</c:v>
                </c:pt>
                <c:pt idx="2256">
                  <c:v>301</c:v>
                </c:pt>
                <c:pt idx="2257">
                  <c:v>301</c:v>
                </c:pt>
                <c:pt idx="2258">
                  <c:v>301</c:v>
                </c:pt>
                <c:pt idx="2259">
                  <c:v>301</c:v>
                </c:pt>
                <c:pt idx="2260">
                  <c:v>301</c:v>
                </c:pt>
                <c:pt idx="2261">
                  <c:v>301</c:v>
                </c:pt>
                <c:pt idx="2262">
                  <c:v>301</c:v>
                </c:pt>
                <c:pt idx="2263">
                  <c:v>301</c:v>
                </c:pt>
                <c:pt idx="2264">
                  <c:v>301</c:v>
                </c:pt>
                <c:pt idx="2265">
                  <c:v>301</c:v>
                </c:pt>
                <c:pt idx="2266">
                  <c:v>301</c:v>
                </c:pt>
                <c:pt idx="2267">
                  <c:v>301</c:v>
                </c:pt>
                <c:pt idx="2268">
                  <c:v>301</c:v>
                </c:pt>
                <c:pt idx="2269">
                  <c:v>301</c:v>
                </c:pt>
                <c:pt idx="2270">
                  <c:v>301</c:v>
                </c:pt>
                <c:pt idx="2271">
                  <c:v>301</c:v>
                </c:pt>
                <c:pt idx="2272">
                  <c:v>301</c:v>
                </c:pt>
                <c:pt idx="2273">
                  <c:v>301</c:v>
                </c:pt>
                <c:pt idx="2274">
                  <c:v>301</c:v>
                </c:pt>
                <c:pt idx="2275">
                  <c:v>301</c:v>
                </c:pt>
                <c:pt idx="2276">
                  <c:v>301</c:v>
                </c:pt>
                <c:pt idx="2277">
                  <c:v>301</c:v>
                </c:pt>
                <c:pt idx="2278">
                  <c:v>301</c:v>
                </c:pt>
                <c:pt idx="2279">
                  <c:v>301</c:v>
                </c:pt>
                <c:pt idx="2280">
                  <c:v>301</c:v>
                </c:pt>
                <c:pt idx="2281">
                  <c:v>301</c:v>
                </c:pt>
                <c:pt idx="2282">
                  <c:v>301</c:v>
                </c:pt>
                <c:pt idx="2283">
                  <c:v>301</c:v>
                </c:pt>
                <c:pt idx="2284">
                  <c:v>301</c:v>
                </c:pt>
                <c:pt idx="2285">
                  <c:v>301</c:v>
                </c:pt>
                <c:pt idx="2286">
                  <c:v>301</c:v>
                </c:pt>
                <c:pt idx="2287">
                  <c:v>301</c:v>
                </c:pt>
                <c:pt idx="2288">
                  <c:v>301</c:v>
                </c:pt>
                <c:pt idx="2289">
                  <c:v>301</c:v>
                </c:pt>
                <c:pt idx="2290">
                  <c:v>301</c:v>
                </c:pt>
                <c:pt idx="2291">
                  <c:v>301</c:v>
                </c:pt>
                <c:pt idx="2292">
                  <c:v>301</c:v>
                </c:pt>
                <c:pt idx="2293">
                  <c:v>301</c:v>
                </c:pt>
                <c:pt idx="2294">
                  <c:v>301</c:v>
                </c:pt>
                <c:pt idx="2295">
                  <c:v>301</c:v>
                </c:pt>
                <c:pt idx="2296">
                  <c:v>301</c:v>
                </c:pt>
                <c:pt idx="2297">
                  <c:v>301</c:v>
                </c:pt>
                <c:pt idx="2298">
                  <c:v>301</c:v>
                </c:pt>
                <c:pt idx="2299">
                  <c:v>301</c:v>
                </c:pt>
                <c:pt idx="2300">
                  <c:v>301</c:v>
                </c:pt>
                <c:pt idx="2301">
                  <c:v>301</c:v>
                </c:pt>
                <c:pt idx="2302">
                  <c:v>301</c:v>
                </c:pt>
                <c:pt idx="2303">
                  <c:v>301</c:v>
                </c:pt>
                <c:pt idx="2304">
                  <c:v>301</c:v>
                </c:pt>
                <c:pt idx="2305">
                  <c:v>301</c:v>
                </c:pt>
                <c:pt idx="2306">
                  <c:v>301</c:v>
                </c:pt>
                <c:pt idx="2307">
                  <c:v>301</c:v>
                </c:pt>
                <c:pt idx="2308">
                  <c:v>301</c:v>
                </c:pt>
                <c:pt idx="2309">
                  <c:v>301</c:v>
                </c:pt>
                <c:pt idx="2310">
                  <c:v>301</c:v>
                </c:pt>
                <c:pt idx="2311">
                  <c:v>301</c:v>
                </c:pt>
                <c:pt idx="2312">
                  <c:v>301</c:v>
                </c:pt>
                <c:pt idx="2313">
                  <c:v>301</c:v>
                </c:pt>
                <c:pt idx="2314">
                  <c:v>301</c:v>
                </c:pt>
                <c:pt idx="2315">
                  <c:v>301</c:v>
                </c:pt>
                <c:pt idx="2316">
                  <c:v>301</c:v>
                </c:pt>
                <c:pt idx="2317">
                  <c:v>301</c:v>
                </c:pt>
                <c:pt idx="2318">
                  <c:v>301</c:v>
                </c:pt>
                <c:pt idx="2319">
                  <c:v>301</c:v>
                </c:pt>
                <c:pt idx="2320">
                  <c:v>301</c:v>
                </c:pt>
                <c:pt idx="2321">
                  <c:v>301</c:v>
                </c:pt>
                <c:pt idx="2322">
                  <c:v>301</c:v>
                </c:pt>
                <c:pt idx="2323">
                  <c:v>301</c:v>
                </c:pt>
                <c:pt idx="2324">
                  <c:v>301</c:v>
                </c:pt>
                <c:pt idx="2325">
                  <c:v>301</c:v>
                </c:pt>
                <c:pt idx="2326">
                  <c:v>301</c:v>
                </c:pt>
                <c:pt idx="2327">
                  <c:v>301</c:v>
                </c:pt>
                <c:pt idx="2328">
                  <c:v>301</c:v>
                </c:pt>
                <c:pt idx="2329">
                  <c:v>301</c:v>
                </c:pt>
                <c:pt idx="2330">
                  <c:v>301</c:v>
                </c:pt>
                <c:pt idx="2331">
                  <c:v>301</c:v>
                </c:pt>
                <c:pt idx="2332">
                  <c:v>301</c:v>
                </c:pt>
                <c:pt idx="2333">
                  <c:v>301</c:v>
                </c:pt>
                <c:pt idx="2334">
                  <c:v>301</c:v>
                </c:pt>
                <c:pt idx="2335">
                  <c:v>301</c:v>
                </c:pt>
                <c:pt idx="2336">
                  <c:v>301</c:v>
                </c:pt>
                <c:pt idx="2337">
                  <c:v>301</c:v>
                </c:pt>
                <c:pt idx="2338">
                  <c:v>301</c:v>
                </c:pt>
                <c:pt idx="2339">
                  <c:v>301</c:v>
                </c:pt>
                <c:pt idx="2340">
                  <c:v>301</c:v>
                </c:pt>
                <c:pt idx="2341">
                  <c:v>301</c:v>
                </c:pt>
                <c:pt idx="2342">
                  <c:v>301</c:v>
                </c:pt>
                <c:pt idx="2343">
                  <c:v>301</c:v>
                </c:pt>
                <c:pt idx="2344">
                  <c:v>301</c:v>
                </c:pt>
                <c:pt idx="2345">
                  <c:v>301</c:v>
                </c:pt>
                <c:pt idx="2346">
                  <c:v>301</c:v>
                </c:pt>
                <c:pt idx="2347">
                  <c:v>301</c:v>
                </c:pt>
                <c:pt idx="2348">
                  <c:v>301</c:v>
                </c:pt>
                <c:pt idx="2349">
                  <c:v>301</c:v>
                </c:pt>
                <c:pt idx="2350">
                  <c:v>301</c:v>
                </c:pt>
                <c:pt idx="2351">
                  <c:v>301</c:v>
                </c:pt>
                <c:pt idx="2352">
                  <c:v>301</c:v>
                </c:pt>
                <c:pt idx="2353">
                  <c:v>301</c:v>
                </c:pt>
                <c:pt idx="2354">
                  <c:v>301</c:v>
                </c:pt>
                <c:pt idx="2355">
                  <c:v>301</c:v>
                </c:pt>
                <c:pt idx="2356">
                  <c:v>301</c:v>
                </c:pt>
                <c:pt idx="2357">
                  <c:v>301</c:v>
                </c:pt>
                <c:pt idx="2358">
                  <c:v>301</c:v>
                </c:pt>
                <c:pt idx="2359">
                  <c:v>301</c:v>
                </c:pt>
                <c:pt idx="2360">
                  <c:v>301</c:v>
                </c:pt>
                <c:pt idx="2361">
                  <c:v>301</c:v>
                </c:pt>
                <c:pt idx="2362">
                  <c:v>301</c:v>
                </c:pt>
                <c:pt idx="2363">
                  <c:v>301</c:v>
                </c:pt>
                <c:pt idx="2364">
                  <c:v>301</c:v>
                </c:pt>
                <c:pt idx="2365">
                  <c:v>301</c:v>
                </c:pt>
                <c:pt idx="2366">
                  <c:v>301</c:v>
                </c:pt>
                <c:pt idx="2367">
                  <c:v>301</c:v>
                </c:pt>
                <c:pt idx="2368">
                  <c:v>301</c:v>
                </c:pt>
                <c:pt idx="2369">
                  <c:v>301</c:v>
                </c:pt>
                <c:pt idx="2370">
                  <c:v>301</c:v>
                </c:pt>
                <c:pt idx="2371">
                  <c:v>301</c:v>
                </c:pt>
                <c:pt idx="2372">
                  <c:v>301</c:v>
                </c:pt>
                <c:pt idx="2373">
                  <c:v>301</c:v>
                </c:pt>
                <c:pt idx="2374">
                  <c:v>301</c:v>
                </c:pt>
                <c:pt idx="2375">
                  <c:v>301</c:v>
                </c:pt>
                <c:pt idx="2376">
                  <c:v>301</c:v>
                </c:pt>
                <c:pt idx="2377">
                  <c:v>301</c:v>
                </c:pt>
                <c:pt idx="2378">
                  <c:v>301</c:v>
                </c:pt>
                <c:pt idx="2379">
                  <c:v>301</c:v>
                </c:pt>
                <c:pt idx="2380">
                  <c:v>301</c:v>
                </c:pt>
                <c:pt idx="2381">
                  <c:v>301</c:v>
                </c:pt>
                <c:pt idx="2382">
                  <c:v>301</c:v>
                </c:pt>
                <c:pt idx="2383">
                  <c:v>301</c:v>
                </c:pt>
                <c:pt idx="2384">
                  <c:v>301</c:v>
                </c:pt>
                <c:pt idx="2385">
                  <c:v>301</c:v>
                </c:pt>
                <c:pt idx="2386">
                  <c:v>301</c:v>
                </c:pt>
                <c:pt idx="2387">
                  <c:v>301</c:v>
                </c:pt>
                <c:pt idx="2388">
                  <c:v>301</c:v>
                </c:pt>
                <c:pt idx="2389">
                  <c:v>301</c:v>
                </c:pt>
                <c:pt idx="2390">
                  <c:v>301</c:v>
                </c:pt>
                <c:pt idx="2391">
                  <c:v>301</c:v>
                </c:pt>
                <c:pt idx="2392">
                  <c:v>301</c:v>
                </c:pt>
                <c:pt idx="2393">
                  <c:v>301</c:v>
                </c:pt>
                <c:pt idx="2394">
                  <c:v>301</c:v>
                </c:pt>
                <c:pt idx="2395">
                  <c:v>301</c:v>
                </c:pt>
                <c:pt idx="2396">
                  <c:v>301</c:v>
                </c:pt>
                <c:pt idx="2397">
                  <c:v>301</c:v>
                </c:pt>
                <c:pt idx="2398">
                  <c:v>301</c:v>
                </c:pt>
                <c:pt idx="2399">
                  <c:v>301</c:v>
                </c:pt>
                <c:pt idx="2400">
                  <c:v>301</c:v>
                </c:pt>
                <c:pt idx="2401">
                  <c:v>301</c:v>
                </c:pt>
                <c:pt idx="2402">
                  <c:v>301</c:v>
                </c:pt>
                <c:pt idx="2403">
                  <c:v>301</c:v>
                </c:pt>
                <c:pt idx="2404">
                  <c:v>301</c:v>
                </c:pt>
                <c:pt idx="2405">
                  <c:v>301</c:v>
                </c:pt>
                <c:pt idx="2406">
                  <c:v>301</c:v>
                </c:pt>
                <c:pt idx="2407">
                  <c:v>301</c:v>
                </c:pt>
                <c:pt idx="2408">
                  <c:v>301</c:v>
                </c:pt>
                <c:pt idx="2409">
                  <c:v>301</c:v>
                </c:pt>
                <c:pt idx="2410">
                  <c:v>301</c:v>
                </c:pt>
                <c:pt idx="2411">
                  <c:v>301</c:v>
                </c:pt>
                <c:pt idx="2412">
                  <c:v>301</c:v>
                </c:pt>
                <c:pt idx="2413">
                  <c:v>301</c:v>
                </c:pt>
                <c:pt idx="2414">
                  <c:v>301</c:v>
                </c:pt>
                <c:pt idx="2415">
                  <c:v>301</c:v>
                </c:pt>
                <c:pt idx="2416">
                  <c:v>301</c:v>
                </c:pt>
                <c:pt idx="2417">
                  <c:v>301</c:v>
                </c:pt>
                <c:pt idx="2418">
                  <c:v>301</c:v>
                </c:pt>
                <c:pt idx="2419">
                  <c:v>301</c:v>
                </c:pt>
                <c:pt idx="2420">
                  <c:v>301</c:v>
                </c:pt>
                <c:pt idx="2421">
                  <c:v>301</c:v>
                </c:pt>
                <c:pt idx="2422">
                  <c:v>301</c:v>
                </c:pt>
                <c:pt idx="2423">
                  <c:v>301</c:v>
                </c:pt>
                <c:pt idx="2424">
                  <c:v>301</c:v>
                </c:pt>
                <c:pt idx="2425">
                  <c:v>301</c:v>
                </c:pt>
                <c:pt idx="2426">
                  <c:v>301</c:v>
                </c:pt>
                <c:pt idx="2427">
                  <c:v>301</c:v>
                </c:pt>
                <c:pt idx="2428">
                  <c:v>301</c:v>
                </c:pt>
                <c:pt idx="2429">
                  <c:v>301</c:v>
                </c:pt>
                <c:pt idx="2430">
                  <c:v>301</c:v>
                </c:pt>
                <c:pt idx="2431">
                  <c:v>301</c:v>
                </c:pt>
                <c:pt idx="2432">
                  <c:v>301</c:v>
                </c:pt>
                <c:pt idx="2433">
                  <c:v>301</c:v>
                </c:pt>
                <c:pt idx="2434">
                  <c:v>301</c:v>
                </c:pt>
                <c:pt idx="2435">
                  <c:v>301</c:v>
                </c:pt>
                <c:pt idx="2436">
                  <c:v>301</c:v>
                </c:pt>
                <c:pt idx="2437">
                  <c:v>301</c:v>
                </c:pt>
                <c:pt idx="2438">
                  <c:v>301</c:v>
                </c:pt>
                <c:pt idx="2439">
                  <c:v>301</c:v>
                </c:pt>
                <c:pt idx="2440">
                  <c:v>301</c:v>
                </c:pt>
                <c:pt idx="2441">
                  <c:v>301</c:v>
                </c:pt>
                <c:pt idx="2442">
                  <c:v>301</c:v>
                </c:pt>
                <c:pt idx="2443">
                  <c:v>301</c:v>
                </c:pt>
                <c:pt idx="2444">
                  <c:v>301</c:v>
                </c:pt>
                <c:pt idx="2445">
                  <c:v>301</c:v>
                </c:pt>
                <c:pt idx="2446">
                  <c:v>301</c:v>
                </c:pt>
                <c:pt idx="2447">
                  <c:v>301</c:v>
                </c:pt>
                <c:pt idx="2448">
                  <c:v>301</c:v>
                </c:pt>
                <c:pt idx="2449">
                  <c:v>301</c:v>
                </c:pt>
                <c:pt idx="2450">
                  <c:v>301</c:v>
                </c:pt>
                <c:pt idx="2451">
                  <c:v>301</c:v>
                </c:pt>
                <c:pt idx="2452">
                  <c:v>301</c:v>
                </c:pt>
                <c:pt idx="2453">
                  <c:v>301</c:v>
                </c:pt>
                <c:pt idx="2454">
                  <c:v>301</c:v>
                </c:pt>
                <c:pt idx="2455">
                  <c:v>301</c:v>
                </c:pt>
                <c:pt idx="2456">
                  <c:v>301</c:v>
                </c:pt>
                <c:pt idx="2457">
                  <c:v>301</c:v>
                </c:pt>
                <c:pt idx="2458">
                  <c:v>301</c:v>
                </c:pt>
                <c:pt idx="2459">
                  <c:v>301</c:v>
                </c:pt>
                <c:pt idx="2460">
                  <c:v>301</c:v>
                </c:pt>
                <c:pt idx="2461">
                  <c:v>301</c:v>
                </c:pt>
                <c:pt idx="2462">
                  <c:v>301</c:v>
                </c:pt>
                <c:pt idx="2463">
                  <c:v>301</c:v>
                </c:pt>
                <c:pt idx="2464">
                  <c:v>301</c:v>
                </c:pt>
                <c:pt idx="2465">
                  <c:v>301</c:v>
                </c:pt>
                <c:pt idx="2466">
                  <c:v>301</c:v>
                </c:pt>
                <c:pt idx="2467">
                  <c:v>301</c:v>
                </c:pt>
                <c:pt idx="2468">
                  <c:v>301</c:v>
                </c:pt>
                <c:pt idx="2469">
                  <c:v>301</c:v>
                </c:pt>
                <c:pt idx="2470">
                  <c:v>301</c:v>
                </c:pt>
                <c:pt idx="2471">
                  <c:v>301</c:v>
                </c:pt>
                <c:pt idx="2472">
                  <c:v>301</c:v>
                </c:pt>
                <c:pt idx="2473">
                  <c:v>301</c:v>
                </c:pt>
                <c:pt idx="2474">
                  <c:v>301</c:v>
                </c:pt>
                <c:pt idx="2475">
                  <c:v>301</c:v>
                </c:pt>
                <c:pt idx="2476">
                  <c:v>301</c:v>
                </c:pt>
                <c:pt idx="2477">
                  <c:v>301</c:v>
                </c:pt>
                <c:pt idx="2478">
                  <c:v>301</c:v>
                </c:pt>
                <c:pt idx="2479">
                  <c:v>301</c:v>
                </c:pt>
                <c:pt idx="2480">
                  <c:v>301</c:v>
                </c:pt>
                <c:pt idx="2481">
                  <c:v>301</c:v>
                </c:pt>
                <c:pt idx="2482">
                  <c:v>301</c:v>
                </c:pt>
                <c:pt idx="2483">
                  <c:v>301</c:v>
                </c:pt>
                <c:pt idx="2484">
                  <c:v>301</c:v>
                </c:pt>
                <c:pt idx="2485">
                  <c:v>301</c:v>
                </c:pt>
                <c:pt idx="2486">
                  <c:v>301</c:v>
                </c:pt>
                <c:pt idx="2487">
                  <c:v>301</c:v>
                </c:pt>
                <c:pt idx="2488">
                  <c:v>301</c:v>
                </c:pt>
                <c:pt idx="2489">
                  <c:v>301</c:v>
                </c:pt>
                <c:pt idx="2490">
                  <c:v>301</c:v>
                </c:pt>
                <c:pt idx="2491">
                  <c:v>301</c:v>
                </c:pt>
                <c:pt idx="2492">
                  <c:v>301</c:v>
                </c:pt>
                <c:pt idx="2493">
                  <c:v>301</c:v>
                </c:pt>
                <c:pt idx="2494">
                  <c:v>301</c:v>
                </c:pt>
                <c:pt idx="2495">
                  <c:v>301</c:v>
                </c:pt>
                <c:pt idx="2496">
                  <c:v>301</c:v>
                </c:pt>
                <c:pt idx="2497">
                  <c:v>301</c:v>
                </c:pt>
                <c:pt idx="2498">
                  <c:v>301</c:v>
                </c:pt>
                <c:pt idx="2499">
                  <c:v>301</c:v>
                </c:pt>
                <c:pt idx="2500">
                  <c:v>301</c:v>
                </c:pt>
                <c:pt idx="2501">
                  <c:v>301</c:v>
                </c:pt>
                <c:pt idx="2502">
                  <c:v>301</c:v>
                </c:pt>
                <c:pt idx="2503">
                  <c:v>301</c:v>
                </c:pt>
                <c:pt idx="2504">
                  <c:v>301</c:v>
                </c:pt>
                <c:pt idx="2505">
                  <c:v>301</c:v>
                </c:pt>
                <c:pt idx="2506">
                  <c:v>301</c:v>
                </c:pt>
                <c:pt idx="2507">
                  <c:v>301</c:v>
                </c:pt>
                <c:pt idx="2508">
                  <c:v>301</c:v>
                </c:pt>
                <c:pt idx="2509">
                  <c:v>301</c:v>
                </c:pt>
                <c:pt idx="2510">
                  <c:v>301</c:v>
                </c:pt>
                <c:pt idx="2511">
                  <c:v>301</c:v>
                </c:pt>
                <c:pt idx="2512">
                  <c:v>301</c:v>
                </c:pt>
                <c:pt idx="2513">
                  <c:v>301</c:v>
                </c:pt>
                <c:pt idx="2514">
                  <c:v>301</c:v>
                </c:pt>
                <c:pt idx="2515">
                  <c:v>301</c:v>
                </c:pt>
                <c:pt idx="2516">
                  <c:v>301</c:v>
                </c:pt>
                <c:pt idx="2517">
                  <c:v>301</c:v>
                </c:pt>
                <c:pt idx="2518">
                  <c:v>301</c:v>
                </c:pt>
                <c:pt idx="2519">
                  <c:v>301</c:v>
                </c:pt>
                <c:pt idx="2520">
                  <c:v>301</c:v>
                </c:pt>
                <c:pt idx="2521">
                  <c:v>301</c:v>
                </c:pt>
                <c:pt idx="2522">
                  <c:v>301</c:v>
                </c:pt>
                <c:pt idx="2523">
                  <c:v>301</c:v>
                </c:pt>
                <c:pt idx="2524">
                  <c:v>301</c:v>
                </c:pt>
                <c:pt idx="2525">
                  <c:v>301</c:v>
                </c:pt>
                <c:pt idx="2526">
                  <c:v>301</c:v>
                </c:pt>
                <c:pt idx="2527">
                  <c:v>301</c:v>
                </c:pt>
                <c:pt idx="2528">
                  <c:v>301</c:v>
                </c:pt>
                <c:pt idx="2529">
                  <c:v>301</c:v>
                </c:pt>
                <c:pt idx="2530">
                  <c:v>301</c:v>
                </c:pt>
                <c:pt idx="2531">
                  <c:v>301</c:v>
                </c:pt>
                <c:pt idx="2532">
                  <c:v>301</c:v>
                </c:pt>
                <c:pt idx="2533">
                  <c:v>301</c:v>
                </c:pt>
                <c:pt idx="2534">
                  <c:v>301</c:v>
                </c:pt>
                <c:pt idx="2535">
                  <c:v>301</c:v>
                </c:pt>
                <c:pt idx="2536">
                  <c:v>301</c:v>
                </c:pt>
                <c:pt idx="2537">
                  <c:v>301</c:v>
                </c:pt>
                <c:pt idx="2538">
                  <c:v>301</c:v>
                </c:pt>
                <c:pt idx="2539">
                  <c:v>301</c:v>
                </c:pt>
                <c:pt idx="2540">
                  <c:v>301</c:v>
                </c:pt>
                <c:pt idx="2541">
                  <c:v>301</c:v>
                </c:pt>
                <c:pt idx="2542">
                  <c:v>301</c:v>
                </c:pt>
                <c:pt idx="2543">
                  <c:v>301</c:v>
                </c:pt>
                <c:pt idx="2544">
                  <c:v>301</c:v>
                </c:pt>
                <c:pt idx="2545">
                  <c:v>301</c:v>
                </c:pt>
                <c:pt idx="2546">
                  <c:v>301</c:v>
                </c:pt>
                <c:pt idx="2547">
                  <c:v>301</c:v>
                </c:pt>
                <c:pt idx="2548">
                  <c:v>301</c:v>
                </c:pt>
                <c:pt idx="2549">
                  <c:v>301</c:v>
                </c:pt>
                <c:pt idx="2550">
                  <c:v>301</c:v>
                </c:pt>
                <c:pt idx="2551">
                  <c:v>301</c:v>
                </c:pt>
                <c:pt idx="2552">
                  <c:v>301</c:v>
                </c:pt>
                <c:pt idx="2553">
                  <c:v>301</c:v>
                </c:pt>
                <c:pt idx="2554">
                  <c:v>301</c:v>
                </c:pt>
                <c:pt idx="2555">
                  <c:v>301</c:v>
                </c:pt>
                <c:pt idx="2556">
                  <c:v>301</c:v>
                </c:pt>
                <c:pt idx="2557">
                  <c:v>301</c:v>
                </c:pt>
                <c:pt idx="2558">
                  <c:v>301</c:v>
                </c:pt>
                <c:pt idx="2559">
                  <c:v>301</c:v>
                </c:pt>
                <c:pt idx="2560">
                  <c:v>301</c:v>
                </c:pt>
                <c:pt idx="2561">
                  <c:v>301</c:v>
                </c:pt>
                <c:pt idx="2562">
                  <c:v>301</c:v>
                </c:pt>
                <c:pt idx="2563">
                  <c:v>301</c:v>
                </c:pt>
                <c:pt idx="2564">
                  <c:v>301</c:v>
                </c:pt>
                <c:pt idx="2565">
                  <c:v>301</c:v>
                </c:pt>
                <c:pt idx="2566">
                  <c:v>301</c:v>
                </c:pt>
                <c:pt idx="2567">
                  <c:v>301</c:v>
                </c:pt>
                <c:pt idx="2568">
                  <c:v>301</c:v>
                </c:pt>
                <c:pt idx="2569">
                  <c:v>301</c:v>
                </c:pt>
                <c:pt idx="2570">
                  <c:v>301</c:v>
                </c:pt>
                <c:pt idx="2571">
                  <c:v>301</c:v>
                </c:pt>
                <c:pt idx="2572">
                  <c:v>301</c:v>
                </c:pt>
                <c:pt idx="2573">
                  <c:v>301</c:v>
                </c:pt>
                <c:pt idx="2574">
                  <c:v>301</c:v>
                </c:pt>
                <c:pt idx="2575">
                  <c:v>301</c:v>
                </c:pt>
                <c:pt idx="2576">
                  <c:v>301</c:v>
                </c:pt>
                <c:pt idx="2577">
                  <c:v>301</c:v>
                </c:pt>
                <c:pt idx="2578">
                  <c:v>301</c:v>
                </c:pt>
                <c:pt idx="2579">
                  <c:v>301</c:v>
                </c:pt>
                <c:pt idx="2580">
                  <c:v>301</c:v>
                </c:pt>
                <c:pt idx="2581">
                  <c:v>301</c:v>
                </c:pt>
                <c:pt idx="2582">
                  <c:v>301</c:v>
                </c:pt>
                <c:pt idx="2583">
                  <c:v>301</c:v>
                </c:pt>
                <c:pt idx="2584">
                  <c:v>301</c:v>
                </c:pt>
                <c:pt idx="2585">
                  <c:v>301</c:v>
                </c:pt>
                <c:pt idx="2586">
                  <c:v>301</c:v>
                </c:pt>
                <c:pt idx="2587">
                  <c:v>301</c:v>
                </c:pt>
                <c:pt idx="2588">
                  <c:v>301</c:v>
                </c:pt>
                <c:pt idx="2589">
                  <c:v>301</c:v>
                </c:pt>
                <c:pt idx="2590">
                  <c:v>301</c:v>
                </c:pt>
                <c:pt idx="2591">
                  <c:v>301</c:v>
                </c:pt>
                <c:pt idx="2592">
                  <c:v>301</c:v>
                </c:pt>
                <c:pt idx="2593">
                  <c:v>301</c:v>
                </c:pt>
                <c:pt idx="2594">
                  <c:v>301</c:v>
                </c:pt>
                <c:pt idx="2595">
                  <c:v>301</c:v>
                </c:pt>
                <c:pt idx="2596">
                  <c:v>301</c:v>
                </c:pt>
                <c:pt idx="2597">
                  <c:v>301</c:v>
                </c:pt>
                <c:pt idx="2598">
                  <c:v>301</c:v>
                </c:pt>
                <c:pt idx="2599">
                  <c:v>301</c:v>
                </c:pt>
                <c:pt idx="2600">
                  <c:v>301</c:v>
                </c:pt>
                <c:pt idx="2601">
                  <c:v>301</c:v>
                </c:pt>
                <c:pt idx="2602">
                  <c:v>301</c:v>
                </c:pt>
                <c:pt idx="2603">
                  <c:v>301</c:v>
                </c:pt>
                <c:pt idx="2604">
                  <c:v>301</c:v>
                </c:pt>
                <c:pt idx="2605">
                  <c:v>301</c:v>
                </c:pt>
                <c:pt idx="2606">
                  <c:v>301</c:v>
                </c:pt>
                <c:pt idx="2607">
                  <c:v>301</c:v>
                </c:pt>
                <c:pt idx="2608">
                  <c:v>301</c:v>
                </c:pt>
                <c:pt idx="2609">
                  <c:v>301</c:v>
                </c:pt>
                <c:pt idx="2610">
                  <c:v>301</c:v>
                </c:pt>
                <c:pt idx="2611">
                  <c:v>301</c:v>
                </c:pt>
                <c:pt idx="2612">
                  <c:v>301</c:v>
                </c:pt>
                <c:pt idx="2613">
                  <c:v>301</c:v>
                </c:pt>
                <c:pt idx="2614">
                  <c:v>301</c:v>
                </c:pt>
                <c:pt idx="2615">
                  <c:v>301</c:v>
                </c:pt>
                <c:pt idx="2616">
                  <c:v>301</c:v>
                </c:pt>
                <c:pt idx="2617">
                  <c:v>301</c:v>
                </c:pt>
                <c:pt idx="2618">
                  <c:v>301</c:v>
                </c:pt>
                <c:pt idx="2619">
                  <c:v>301</c:v>
                </c:pt>
                <c:pt idx="2620">
                  <c:v>301</c:v>
                </c:pt>
                <c:pt idx="2621">
                  <c:v>301</c:v>
                </c:pt>
                <c:pt idx="2622">
                  <c:v>301</c:v>
                </c:pt>
                <c:pt idx="2623">
                  <c:v>301</c:v>
                </c:pt>
                <c:pt idx="2624">
                  <c:v>301</c:v>
                </c:pt>
                <c:pt idx="2625">
                  <c:v>301</c:v>
                </c:pt>
                <c:pt idx="2626">
                  <c:v>301</c:v>
                </c:pt>
                <c:pt idx="2627">
                  <c:v>301</c:v>
                </c:pt>
                <c:pt idx="2628">
                  <c:v>301</c:v>
                </c:pt>
                <c:pt idx="2629">
                  <c:v>301</c:v>
                </c:pt>
                <c:pt idx="2630">
                  <c:v>301</c:v>
                </c:pt>
                <c:pt idx="2631">
                  <c:v>301</c:v>
                </c:pt>
                <c:pt idx="2632">
                  <c:v>301</c:v>
                </c:pt>
                <c:pt idx="2633">
                  <c:v>301</c:v>
                </c:pt>
                <c:pt idx="2634">
                  <c:v>301</c:v>
                </c:pt>
                <c:pt idx="2635">
                  <c:v>301</c:v>
                </c:pt>
                <c:pt idx="2636">
                  <c:v>301</c:v>
                </c:pt>
                <c:pt idx="2637">
                  <c:v>301</c:v>
                </c:pt>
                <c:pt idx="2638">
                  <c:v>301</c:v>
                </c:pt>
                <c:pt idx="2639">
                  <c:v>301</c:v>
                </c:pt>
                <c:pt idx="2640">
                  <c:v>301</c:v>
                </c:pt>
                <c:pt idx="2641">
                  <c:v>301</c:v>
                </c:pt>
                <c:pt idx="2642">
                  <c:v>301</c:v>
                </c:pt>
                <c:pt idx="2643">
                  <c:v>301</c:v>
                </c:pt>
                <c:pt idx="2644">
                  <c:v>301</c:v>
                </c:pt>
                <c:pt idx="2645">
                  <c:v>301</c:v>
                </c:pt>
                <c:pt idx="2646">
                  <c:v>301</c:v>
                </c:pt>
                <c:pt idx="2647">
                  <c:v>301</c:v>
                </c:pt>
                <c:pt idx="2648">
                  <c:v>301</c:v>
                </c:pt>
                <c:pt idx="2649">
                  <c:v>301</c:v>
                </c:pt>
                <c:pt idx="2650">
                  <c:v>301</c:v>
                </c:pt>
                <c:pt idx="2651">
                  <c:v>301</c:v>
                </c:pt>
                <c:pt idx="2652">
                  <c:v>301</c:v>
                </c:pt>
                <c:pt idx="2653">
                  <c:v>301</c:v>
                </c:pt>
                <c:pt idx="2654">
                  <c:v>301</c:v>
                </c:pt>
                <c:pt idx="2655">
                  <c:v>301</c:v>
                </c:pt>
                <c:pt idx="2656">
                  <c:v>301</c:v>
                </c:pt>
                <c:pt idx="2657">
                  <c:v>301</c:v>
                </c:pt>
                <c:pt idx="2658">
                  <c:v>301</c:v>
                </c:pt>
                <c:pt idx="2659">
                  <c:v>301</c:v>
                </c:pt>
                <c:pt idx="2660">
                  <c:v>301</c:v>
                </c:pt>
                <c:pt idx="2661">
                  <c:v>301</c:v>
                </c:pt>
                <c:pt idx="2662">
                  <c:v>301</c:v>
                </c:pt>
                <c:pt idx="2663">
                  <c:v>301</c:v>
                </c:pt>
                <c:pt idx="2664">
                  <c:v>301</c:v>
                </c:pt>
                <c:pt idx="2665">
                  <c:v>301</c:v>
                </c:pt>
                <c:pt idx="2666">
                  <c:v>301</c:v>
                </c:pt>
                <c:pt idx="2667">
                  <c:v>301</c:v>
                </c:pt>
                <c:pt idx="2668">
                  <c:v>301</c:v>
                </c:pt>
                <c:pt idx="2669">
                  <c:v>301</c:v>
                </c:pt>
                <c:pt idx="2670">
                  <c:v>301</c:v>
                </c:pt>
                <c:pt idx="2671">
                  <c:v>301</c:v>
                </c:pt>
                <c:pt idx="2672">
                  <c:v>301</c:v>
                </c:pt>
                <c:pt idx="2673">
                  <c:v>301</c:v>
                </c:pt>
                <c:pt idx="2674">
                  <c:v>301</c:v>
                </c:pt>
                <c:pt idx="2675">
                  <c:v>301</c:v>
                </c:pt>
                <c:pt idx="2676">
                  <c:v>301</c:v>
                </c:pt>
                <c:pt idx="2677">
                  <c:v>301</c:v>
                </c:pt>
                <c:pt idx="2678">
                  <c:v>301</c:v>
                </c:pt>
                <c:pt idx="2679">
                  <c:v>301</c:v>
                </c:pt>
                <c:pt idx="2680">
                  <c:v>301</c:v>
                </c:pt>
                <c:pt idx="2681">
                  <c:v>301</c:v>
                </c:pt>
                <c:pt idx="2682">
                  <c:v>301</c:v>
                </c:pt>
                <c:pt idx="2683">
                  <c:v>301</c:v>
                </c:pt>
                <c:pt idx="2684">
                  <c:v>301</c:v>
                </c:pt>
                <c:pt idx="2685">
                  <c:v>301</c:v>
                </c:pt>
                <c:pt idx="2686">
                  <c:v>301</c:v>
                </c:pt>
                <c:pt idx="2687">
                  <c:v>301</c:v>
                </c:pt>
                <c:pt idx="2688">
                  <c:v>301</c:v>
                </c:pt>
                <c:pt idx="2689">
                  <c:v>301</c:v>
                </c:pt>
                <c:pt idx="2690">
                  <c:v>301</c:v>
                </c:pt>
                <c:pt idx="2691">
                  <c:v>301</c:v>
                </c:pt>
                <c:pt idx="2692">
                  <c:v>301</c:v>
                </c:pt>
                <c:pt idx="2693">
                  <c:v>301</c:v>
                </c:pt>
                <c:pt idx="2694">
                  <c:v>301</c:v>
                </c:pt>
                <c:pt idx="2695">
                  <c:v>301</c:v>
                </c:pt>
                <c:pt idx="2696">
                  <c:v>301</c:v>
                </c:pt>
                <c:pt idx="2697">
                  <c:v>301</c:v>
                </c:pt>
                <c:pt idx="2698">
                  <c:v>301</c:v>
                </c:pt>
                <c:pt idx="2699">
                  <c:v>301</c:v>
                </c:pt>
                <c:pt idx="2700">
                  <c:v>301</c:v>
                </c:pt>
                <c:pt idx="2701">
                  <c:v>301</c:v>
                </c:pt>
                <c:pt idx="2702">
                  <c:v>301</c:v>
                </c:pt>
                <c:pt idx="2703">
                  <c:v>301</c:v>
                </c:pt>
                <c:pt idx="2704">
                  <c:v>301</c:v>
                </c:pt>
                <c:pt idx="2705">
                  <c:v>301</c:v>
                </c:pt>
                <c:pt idx="2706">
                  <c:v>301</c:v>
                </c:pt>
                <c:pt idx="2707">
                  <c:v>301</c:v>
                </c:pt>
                <c:pt idx="2708">
                  <c:v>301</c:v>
                </c:pt>
                <c:pt idx="2709">
                  <c:v>301</c:v>
                </c:pt>
                <c:pt idx="2710">
                  <c:v>301</c:v>
                </c:pt>
                <c:pt idx="2711">
                  <c:v>301</c:v>
                </c:pt>
                <c:pt idx="2712">
                  <c:v>301</c:v>
                </c:pt>
                <c:pt idx="2713">
                  <c:v>301</c:v>
                </c:pt>
                <c:pt idx="2714">
                  <c:v>301</c:v>
                </c:pt>
                <c:pt idx="2715">
                  <c:v>301</c:v>
                </c:pt>
                <c:pt idx="2716">
                  <c:v>301</c:v>
                </c:pt>
                <c:pt idx="2717">
                  <c:v>301</c:v>
                </c:pt>
                <c:pt idx="2718">
                  <c:v>301</c:v>
                </c:pt>
                <c:pt idx="2719">
                  <c:v>301</c:v>
                </c:pt>
                <c:pt idx="2720">
                  <c:v>301</c:v>
                </c:pt>
                <c:pt idx="2721">
                  <c:v>301</c:v>
                </c:pt>
                <c:pt idx="2722">
                  <c:v>301</c:v>
                </c:pt>
                <c:pt idx="2723">
                  <c:v>301</c:v>
                </c:pt>
                <c:pt idx="2724">
                  <c:v>301</c:v>
                </c:pt>
                <c:pt idx="2725">
                  <c:v>301</c:v>
                </c:pt>
                <c:pt idx="2726">
                  <c:v>301</c:v>
                </c:pt>
                <c:pt idx="2727">
                  <c:v>301</c:v>
                </c:pt>
                <c:pt idx="2728">
                  <c:v>301</c:v>
                </c:pt>
                <c:pt idx="2729">
                  <c:v>301</c:v>
                </c:pt>
                <c:pt idx="2730">
                  <c:v>301</c:v>
                </c:pt>
                <c:pt idx="2731">
                  <c:v>301</c:v>
                </c:pt>
                <c:pt idx="2732">
                  <c:v>301</c:v>
                </c:pt>
                <c:pt idx="2733">
                  <c:v>301</c:v>
                </c:pt>
                <c:pt idx="2734">
                  <c:v>301</c:v>
                </c:pt>
                <c:pt idx="2735">
                  <c:v>301</c:v>
                </c:pt>
                <c:pt idx="2736">
                  <c:v>301</c:v>
                </c:pt>
                <c:pt idx="2737">
                  <c:v>301</c:v>
                </c:pt>
                <c:pt idx="2738">
                  <c:v>301</c:v>
                </c:pt>
                <c:pt idx="2739">
                  <c:v>301</c:v>
                </c:pt>
                <c:pt idx="2740">
                  <c:v>301</c:v>
                </c:pt>
                <c:pt idx="2741">
                  <c:v>301</c:v>
                </c:pt>
                <c:pt idx="2742">
                  <c:v>301</c:v>
                </c:pt>
                <c:pt idx="2743">
                  <c:v>301</c:v>
                </c:pt>
                <c:pt idx="2744">
                  <c:v>301</c:v>
                </c:pt>
                <c:pt idx="2745">
                  <c:v>301</c:v>
                </c:pt>
                <c:pt idx="2746">
                  <c:v>301</c:v>
                </c:pt>
                <c:pt idx="2747">
                  <c:v>301</c:v>
                </c:pt>
                <c:pt idx="2748">
                  <c:v>301</c:v>
                </c:pt>
                <c:pt idx="2749">
                  <c:v>301</c:v>
                </c:pt>
                <c:pt idx="2750">
                  <c:v>301</c:v>
                </c:pt>
                <c:pt idx="2751">
                  <c:v>301</c:v>
                </c:pt>
                <c:pt idx="2752">
                  <c:v>301</c:v>
                </c:pt>
                <c:pt idx="2753">
                  <c:v>301</c:v>
                </c:pt>
                <c:pt idx="2754">
                  <c:v>301</c:v>
                </c:pt>
                <c:pt idx="2755">
                  <c:v>301</c:v>
                </c:pt>
                <c:pt idx="2756">
                  <c:v>301</c:v>
                </c:pt>
                <c:pt idx="2757">
                  <c:v>301</c:v>
                </c:pt>
                <c:pt idx="2758">
                  <c:v>301</c:v>
                </c:pt>
                <c:pt idx="2759">
                  <c:v>301</c:v>
                </c:pt>
                <c:pt idx="2760">
                  <c:v>301</c:v>
                </c:pt>
                <c:pt idx="2761">
                  <c:v>301</c:v>
                </c:pt>
                <c:pt idx="2762">
                  <c:v>301</c:v>
                </c:pt>
                <c:pt idx="2763">
                  <c:v>301</c:v>
                </c:pt>
                <c:pt idx="2764">
                  <c:v>301</c:v>
                </c:pt>
                <c:pt idx="2765">
                  <c:v>301</c:v>
                </c:pt>
                <c:pt idx="2766">
                  <c:v>301</c:v>
                </c:pt>
                <c:pt idx="2767">
                  <c:v>301</c:v>
                </c:pt>
                <c:pt idx="2768">
                  <c:v>301</c:v>
                </c:pt>
                <c:pt idx="2769">
                  <c:v>301</c:v>
                </c:pt>
                <c:pt idx="2770">
                  <c:v>301</c:v>
                </c:pt>
                <c:pt idx="2771">
                  <c:v>301</c:v>
                </c:pt>
                <c:pt idx="2772">
                  <c:v>301</c:v>
                </c:pt>
                <c:pt idx="2773">
                  <c:v>301</c:v>
                </c:pt>
                <c:pt idx="2774">
                  <c:v>301</c:v>
                </c:pt>
                <c:pt idx="2775">
                  <c:v>301</c:v>
                </c:pt>
                <c:pt idx="2776">
                  <c:v>301</c:v>
                </c:pt>
                <c:pt idx="2777">
                  <c:v>301</c:v>
                </c:pt>
                <c:pt idx="2778">
                  <c:v>301</c:v>
                </c:pt>
                <c:pt idx="2779">
                  <c:v>301</c:v>
                </c:pt>
                <c:pt idx="2780">
                  <c:v>301</c:v>
                </c:pt>
                <c:pt idx="2781">
                  <c:v>301</c:v>
                </c:pt>
                <c:pt idx="2782">
                  <c:v>301</c:v>
                </c:pt>
                <c:pt idx="2783">
                  <c:v>301</c:v>
                </c:pt>
                <c:pt idx="2784">
                  <c:v>301</c:v>
                </c:pt>
                <c:pt idx="2785">
                  <c:v>301</c:v>
                </c:pt>
                <c:pt idx="2786">
                  <c:v>301</c:v>
                </c:pt>
                <c:pt idx="2787">
                  <c:v>301</c:v>
                </c:pt>
                <c:pt idx="2788">
                  <c:v>301</c:v>
                </c:pt>
                <c:pt idx="2789">
                  <c:v>301</c:v>
                </c:pt>
                <c:pt idx="2790">
                  <c:v>301</c:v>
                </c:pt>
                <c:pt idx="2791">
                  <c:v>301</c:v>
                </c:pt>
                <c:pt idx="2792">
                  <c:v>301</c:v>
                </c:pt>
                <c:pt idx="2793">
                  <c:v>301</c:v>
                </c:pt>
                <c:pt idx="2794">
                  <c:v>301</c:v>
                </c:pt>
                <c:pt idx="2795">
                  <c:v>301</c:v>
                </c:pt>
                <c:pt idx="2796">
                  <c:v>301</c:v>
                </c:pt>
                <c:pt idx="2797">
                  <c:v>301</c:v>
                </c:pt>
                <c:pt idx="2798">
                  <c:v>301</c:v>
                </c:pt>
                <c:pt idx="2799">
                  <c:v>301</c:v>
                </c:pt>
                <c:pt idx="2800">
                  <c:v>301</c:v>
                </c:pt>
                <c:pt idx="2801">
                  <c:v>301</c:v>
                </c:pt>
                <c:pt idx="2802">
                  <c:v>301</c:v>
                </c:pt>
                <c:pt idx="2803">
                  <c:v>301</c:v>
                </c:pt>
                <c:pt idx="2804">
                  <c:v>301</c:v>
                </c:pt>
                <c:pt idx="2805">
                  <c:v>301</c:v>
                </c:pt>
                <c:pt idx="2806">
                  <c:v>301</c:v>
                </c:pt>
                <c:pt idx="2807">
                  <c:v>301</c:v>
                </c:pt>
                <c:pt idx="2808">
                  <c:v>301</c:v>
                </c:pt>
                <c:pt idx="2809">
                  <c:v>301</c:v>
                </c:pt>
                <c:pt idx="2810">
                  <c:v>301</c:v>
                </c:pt>
                <c:pt idx="2811">
                  <c:v>301</c:v>
                </c:pt>
                <c:pt idx="2812">
                  <c:v>301</c:v>
                </c:pt>
                <c:pt idx="2813">
                  <c:v>301</c:v>
                </c:pt>
                <c:pt idx="2814">
                  <c:v>301</c:v>
                </c:pt>
                <c:pt idx="2815">
                  <c:v>301</c:v>
                </c:pt>
                <c:pt idx="2816">
                  <c:v>301</c:v>
                </c:pt>
                <c:pt idx="2817">
                  <c:v>301</c:v>
                </c:pt>
                <c:pt idx="2818">
                  <c:v>301</c:v>
                </c:pt>
                <c:pt idx="2819">
                  <c:v>301</c:v>
                </c:pt>
                <c:pt idx="2820">
                  <c:v>301</c:v>
                </c:pt>
                <c:pt idx="2821">
                  <c:v>301</c:v>
                </c:pt>
                <c:pt idx="2822">
                  <c:v>301</c:v>
                </c:pt>
                <c:pt idx="2823">
                  <c:v>301</c:v>
                </c:pt>
                <c:pt idx="2824">
                  <c:v>301</c:v>
                </c:pt>
                <c:pt idx="2825">
                  <c:v>301</c:v>
                </c:pt>
                <c:pt idx="2826">
                  <c:v>301</c:v>
                </c:pt>
                <c:pt idx="2827">
                  <c:v>301</c:v>
                </c:pt>
                <c:pt idx="2828">
                  <c:v>301</c:v>
                </c:pt>
                <c:pt idx="2829">
                  <c:v>301</c:v>
                </c:pt>
                <c:pt idx="2830">
                  <c:v>301</c:v>
                </c:pt>
                <c:pt idx="2831">
                  <c:v>301</c:v>
                </c:pt>
                <c:pt idx="2832">
                  <c:v>301</c:v>
                </c:pt>
                <c:pt idx="2833">
                  <c:v>301</c:v>
                </c:pt>
                <c:pt idx="2834">
                  <c:v>301</c:v>
                </c:pt>
                <c:pt idx="2835">
                  <c:v>301</c:v>
                </c:pt>
                <c:pt idx="2836">
                  <c:v>301</c:v>
                </c:pt>
                <c:pt idx="2837">
                  <c:v>301</c:v>
                </c:pt>
                <c:pt idx="2838">
                  <c:v>301</c:v>
                </c:pt>
                <c:pt idx="2839">
                  <c:v>301</c:v>
                </c:pt>
                <c:pt idx="2840">
                  <c:v>301</c:v>
                </c:pt>
                <c:pt idx="2841">
                  <c:v>301</c:v>
                </c:pt>
                <c:pt idx="2842">
                  <c:v>301</c:v>
                </c:pt>
                <c:pt idx="2843">
                  <c:v>301</c:v>
                </c:pt>
                <c:pt idx="2844">
                  <c:v>301</c:v>
                </c:pt>
                <c:pt idx="2845">
                  <c:v>301</c:v>
                </c:pt>
                <c:pt idx="2846">
                  <c:v>301</c:v>
                </c:pt>
                <c:pt idx="2847">
                  <c:v>301</c:v>
                </c:pt>
                <c:pt idx="2848">
                  <c:v>301</c:v>
                </c:pt>
                <c:pt idx="2849">
                  <c:v>301</c:v>
                </c:pt>
                <c:pt idx="2850">
                  <c:v>301</c:v>
                </c:pt>
                <c:pt idx="2851">
                  <c:v>301</c:v>
                </c:pt>
                <c:pt idx="2852">
                  <c:v>301</c:v>
                </c:pt>
                <c:pt idx="2853">
                  <c:v>301</c:v>
                </c:pt>
                <c:pt idx="2854">
                  <c:v>301</c:v>
                </c:pt>
                <c:pt idx="2855">
                  <c:v>301</c:v>
                </c:pt>
                <c:pt idx="2856">
                  <c:v>301</c:v>
                </c:pt>
                <c:pt idx="2857">
                  <c:v>301</c:v>
                </c:pt>
                <c:pt idx="2858">
                  <c:v>301</c:v>
                </c:pt>
                <c:pt idx="2859">
                  <c:v>301</c:v>
                </c:pt>
                <c:pt idx="2860">
                  <c:v>301</c:v>
                </c:pt>
                <c:pt idx="2861">
                  <c:v>301</c:v>
                </c:pt>
                <c:pt idx="2862">
                  <c:v>301</c:v>
                </c:pt>
                <c:pt idx="2863">
                  <c:v>301</c:v>
                </c:pt>
                <c:pt idx="2864">
                  <c:v>301</c:v>
                </c:pt>
                <c:pt idx="2865">
                  <c:v>301</c:v>
                </c:pt>
                <c:pt idx="2866">
                  <c:v>301</c:v>
                </c:pt>
                <c:pt idx="2867">
                  <c:v>301</c:v>
                </c:pt>
                <c:pt idx="2868">
                  <c:v>301</c:v>
                </c:pt>
                <c:pt idx="2869">
                  <c:v>301</c:v>
                </c:pt>
                <c:pt idx="2870">
                  <c:v>301</c:v>
                </c:pt>
                <c:pt idx="2871">
                  <c:v>301</c:v>
                </c:pt>
                <c:pt idx="2872">
                  <c:v>301</c:v>
                </c:pt>
                <c:pt idx="2873">
                  <c:v>301</c:v>
                </c:pt>
                <c:pt idx="2874">
                  <c:v>301</c:v>
                </c:pt>
                <c:pt idx="2875">
                  <c:v>301</c:v>
                </c:pt>
                <c:pt idx="2876">
                  <c:v>301</c:v>
                </c:pt>
                <c:pt idx="2877">
                  <c:v>301</c:v>
                </c:pt>
                <c:pt idx="2878">
                  <c:v>301</c:v>
                </c:pt>
                <c:pt idx="2879">
                  <c:v>301</c:v>
                </c:pt>
                <c:pt idx="2880">
                  <c:v>301</c:v>
                </c:pt>
                <c:pt idx="2881">
                  <c:v>301</c:v>
                </c:pt>
                <c:pt idx="2882">
                  <c:v>301</c:v>
                </c:pt>
                <c:pt idx="2883">
                  <c:v>301</c:v>
                </c:pt>
                <c:pt idx="2884">
                  <c:v>301</c:v>
                </c:pt>
                <c:pt idx="2885">
                  <c:v>301</c:v>
                </c:pt>
                <c:pt idx="2886">
                  <c:v>301</c:v>
                </c:pt>
                <c:pt idx="2887">
                  <c:v>301</c:v>
                </c:pt>
                <c:pt idx="2888">
                  <c:v>301</c:v>
                </c:pt>
                <c:pt idx="2889">
                  <c:v>301</c:v>
                </c:pt>
                <c:pt idx="2890">
                  <c:v>301</c:v>
                </c:pt>
                <c:pt idx="2891">
                  <c:v>301</c:v>
                </c:pt>
                <c:pt idx="2892">
                  <c:v>301</c:v>
                </c:pt>
                <c:pt idx="2893">
                  <c:v>301</c:v>
                </c:pt>
                <c:pt idx="2894">
                  <c:v>301</c:v>
                </c:pt>
                <c:pt idx="2895">
                  <c:v>301</c:v>
                </c:pt>
                <c:pt idx="2896">
                  <c:v>301</c:v>
                </c:pt>
                <c:pt idx="2897">
                  <c:v>301</c:v>
                </c:pt>
                <c:pt idx="2898">
                  <c:v>301</c:v>
                </c:pt>
                <c:pt idx="2899">
                  <c:v>301</c:v>
                </c:pt>
                <c:pt idx="2900">
                  <c:v>301</c:v>
                </c:pt>
                <c:pt idx="2901">
                  <c:v>301</c:v>
                </c:pt>
                <c:pt idx="2902">
                  <c:v>301</c:v>
                </c:pt>
                <c:pt idx="2903">
                  <c:v>301</c:v>
                </c:pt>
                <c:pt idx="2904">
                  <c:v>301</c:v>
                </c:pt>
                <c:pt idx="2905">
                  <c:v>301</c:v>
                </c:pt>
                <c:pt idx="2906">
                  <c:v>301</c:v>
                </c:pt>
                <c:pt idx="2907">
                  <c:v>301</c:v>
                </c:pt>
                <c:pt idx="2908">
                  <c:v>301</c:v>
                </c:pt>
                <c:pt idx="2909">
                  <c:v>301</c:v>
                </c:pt>
                <c:pt idx="2910">
                  <c:v>301</c:v>
                </c:pt>
                <c:pt idx="2911">
                  <c:v>301</c:v>
                </c:pt>
                <c:pt idx="2912">
                  <c:v>301</c:v>
                </c:pt>
                <c:pt idx="2913">
                  <c:v>301</c:v>
                </c:pt>
                <c:pt idx="2914">
                  <c:v>301</c:v>
                </c:pt>
                <c:pt idx="2915">
                  <c:v>301</c:v>
                </c:pt>
                <c:pt idx="2916">
                  <c:v>301</c:v>
                </c:pt>
                <c:pt idx="2917">
                  <c:v>301</c:v>
                </c:pt>
                <c:pt idx="2918">
                  <c:v>301</c:v>
                </c:pt>
                <c:pt idx="2919">
                  <c:v>301</c:v>
                </c:pt>
                <c:pt idx="2920">
                  <c:v>301</c:v>
                </c:pt>
                <c:pt idx="2921">
                  <c:v>301</c:v>
                </c:pt>
                <c:pt idx="2922">
                  <c:v>301</c:v>
                </c:pt>
                <c:pt idx="2923">
                  <c:v>301</c:v>
                </c:pt>
                <c:pt idx="2924">
                  <c:v>301</c:v>
                </c:pt>
                <c:pt idx="2925">
                  <c:v>301</c:v>
                </c:pt>
                <c:pt idx="2926">
                  <c:v>301</c:v>
                </c:pt>
                <c:pt idx="2927">
                  <c:v>301</c:v>
                </c:pt>
                <c:pt idx="2928">
                  <c:v>301</c:v>
                </c:pt>
                <c:pt idx="2929">
                  <c:v>301</c:v>
                </c:pt>
                <c:pt idx="2930">
                  <c:v>301</c:v>
                </c:pt>
                <c:pt idx="2931">
                  <c:v>301</c:v>
                </c:pt>
                <c:pt idx="2932">
                  <c:v>301</c:v>
                </c:pt>
                <c:pt idx="2933">
                  <c:v>301</c:v>
                </c:pt>
                <c:pt idx="2934">
                  <c:v>301</c:v>
                </c:pt>
                <c:pt idx="2935">
                  <c:v>301</c:v>
                </c:pt>
                <c:pt idx="2936">
                  <c:v>301</c:v>
                </c:pt>
                <c:pt idx="2937">
                  <c:v>301</c:v>
                </c:pt>
                <c:pt idx="2938">
                  <c:v>301</c:v>
                </c:pt>
                <c:pt idx="2939">
                  <c:v>301</c:v>
                </c:pt>
                <c:pt idx="2940">
                  <c:v>301</c:v>
                </c:pt>
                <c:pt idx="2941">
                  <c:v>301</c:v>
                </c:pt>
                <c:pt idx="2942">
                  <c:v>301</c:v>
                </c:pt>
                <c:pt idx="2943">
                  <c:v>301</c:v>
                </c:pt>
                <c:pt idx="2944">
                  <c:v>301</c:v>
                </c:pt>
                <c:pt idx="2945">
                  <c:v>301</c:v>
                </c:pt>
                <c:pt idx="2946">
                  <c:v>301</c:v>
                </c:pt>
                <c:pt idx="2947">
                  <c:v>301</c:v>
                </c:pt>
                <c:pt idx="2948">
                  <c:v>301</c:v>
                </c:pt>
                <c:pt idx="2949">
                  <c:v>301</c:v>
                </c:pt>
                <c:pt idx="2950">
                  <c:v>301</c:v>
                </c:pt>
                <c:pt idx="2951">
                  <c:v>301</c:v>
                </c:pt>
                <c:pt idx="2952">
                  <c:v>301</c:v>
                </c:pt>
                <c:pt idx="2953">
                  <c:v>301</c:v>
                </c:pt>
                <c:pt idx="2954">
                  <c:v>301</c:v>
                </c:pt>
                <c:pt idx="2955">
                  <c:v>301</c:v>
                </c:pt>
                <c:pt idx="2956">
                  <c:v>301</c:v>
                </c:pt>
                <c:pt idx="2957">
                  <c:v>301</c:v>
                </c:pt>
                <c:pt idx="2958">
                  <c:v>301</c:v>
                </c:pt>
                <c:pt idx="2959">
                  <c:v>301</c:v>
                </c:pt>
                <c:pt idx="2960">
                  <c:v>301</c:v>
                </c:pt>
                <c:pt idx="2961">
                  <c:v>301</c:v>
                </c:pt>
                <c:pt idx="2962">
                  <c:v>301</c:v>
                </c:pt>
                <c:pt idx="2963">
                  <c:v>301</c:v>
                </c:pt>
                <c:pt idx="2964">
                  <c:v>301</c:v>
                </c:pt>
                <c:pt idx="2965">
                  <c:v>301</c:v>
                </c:pt>
                <c:pt idx="2966">
                  <c:v>301</c:v>
                </c:pt>
                <c:pt idx="2967">
                  <c:v>301</c:v>
                </c:pt>
                <c:pt idx="2968">
                  <c:v>301</c:v>
                </c:pt>
                <c:pt idx="2969">
                  <c:v>301</c:v>
                </c:pt>
                <c:pt idx="2970">
                  <c:v>301</c:v>
                </c:pt>
                <c:pt idx="2971">
                  <c:v>301</c:v>
                </c:pt>
                <c:pt idx="2972">
                  <c:v>301</c:v>
                </c:pt>
                <c:pt idx="2973">
                  <c:v>301</c:v>
                </c:pt>
                <c:pt idx="2974">
                  <c:v>301</c:v>
                </c:pt>
                <c:pt idx="2975">
                  <c:v>301</c:v>
                </c:pt>
                <c:pt idx="2976">
                  <c:v>301</c:v>
                </c:pt>
                <c:pt idx="2977">
                  <c:v>301</c:v>
                </c:pt>
                <c:pt idx="2978">
                  <c:v>301</c:v>
                </c:pt>
                <c:pt idx="2979">
                  <c:v>301</c:v>
                </c:pt>
                <c:pt idx="2980">
                  <c:v>301</c:v>
                </c:pt>
                <c:pt idx="2981">
                  <c:v>301</c:v>
                </c:pt>
                <c:pt idx="2982">
                  <c:v>301</c:v>
                </c:pt>
                <c:pt idx="2983">
                  <c:v>301</c:v>
                </c:pt>
                <c:pt idx="2984">
                  <c:v>301</c:v>
                </c:pt>
                <c:pt idx="2985">
                  <c:v>301</c:v>
                </c:pt>
                <c:pt idx="2986">
                  <c:v>301</c:v>
                </c:pt>
                <c:pt idx="2987">
                  <c:v>301</c:v>
                </c:pt>
                <c:pt idx="2988">
                  <c:v>301</c:v>
                </c:pt>
                <c:pt idx="2989">
                  <c:v>301</c:v>
                </c:pt>
                <c:pt idx="2990">
                  <c:v>301</c:v>
                </c:pt>
                <c:pt idx="2991">
                  <c:v>301</c:v>
                </c:pt>
                <c:pt idx="2992">
                  <c:v>301</c:v>
                </c:pt>
                <c:pt idx="2993">
                  <c:v>301</c:v>
                </c:pt>
                <c:pt idx="2994">
                  <c:v>301</c:v>
                </c:pt>
                <c:pt idx="2995">
                  <c:v>301</c:v>
                </c:pt>
                <c:pt idx="2996">
                  <c:v>301</c:v>
                </c:pt>
                <c:pt idx="2997">
                  <c:v>301</c:v>
                </c:pt>
                <c:pt idx="2998">
                  <c:v>301</c:v>
                </c:pt>
                <c:pt idx="2999">
                  <c:v>301</c:v>
                </c:pt>
                <c:pt idx="3000">
                  <c:v>301</c:v>
                </c:pt>
                <c:pt idx="3001">
                  <c:v>301</c:v>
                </c:pt>
                <c:pt idx="3002">
                  <c:v>301</c:v>
                </c:pt>
                <c:pt idx="3003">
                  <c:v>301</c:v>
                </c:pt>
                <c:pt idx="3004">
                  <c:v>301</c:v>
                </c:pt>
                <c:pt idx="3005">
                  <c:v>301</c:v>
                </c:pt>
                <c:pt idx="3006">
                  <c:v>301</c:v>
                </c:pt>
                <c:pt idx="3007">
                  <c:v>301</c:v>
                </c:pt>
                <c:pt idx="3008">
                  <c:v>301</c:v>
                </c:pt>
                <c:pt idx="3009">
                  <c:v>301</c:v>
                </c:pt>
                <c:pt idx="3010">
                  <c:v>301</c:v>
                </c:pt>
                <c:pt idx="3011">
                  <c:v>301</c:v>
                </c:pt>
                <c:pt idx="3012">
                  <c:v>301</c:v>
                </c:pt>
                <c:pt idx="3013">
                  <c:v>301</c:v>
                </c:pt>
                <c:pt idx="3014">
                  <c:v>301</c:v>
                </c:pt>
                <c:pt idx="3015">
                  <c:v>301</c:v>
                </c:pt>
                <c:pt idx="3016">
                  <c:v>301</c:v>
                </c:pt>
                <c:pt idx="3017">
                  <c:v>301</c:v>
                </c:pt>
                <c:pt idx="3018">
                  <c:v>301</c:v>
                </c:pt>
                <c:pt idx="3019">
                  <c:v>301</c:v>
                </c:pt>
                <c:pt idx="3020">
                  <c:v>301</c:v>
                </c:pt>
                <c:pt idx="3021">
                  <c:v>301</c:v>
                </c:pt>
                <c:pt idx="3022">
                  <c:v>301</c:v>
                </c:pt>
                <c:pt idx="3023">
                  <c:v>301</c:v>
                </c:pt>
                <c:pt idx="3024">
                  <c:v>301</c:v>
                </c:pt>
                <c:pt idx="3025">
                  <c:v>301</c:v>
                </c:pt>
                <c:pt idx="3026">
                  <c:v>301</c:v>
                </c:pt>
                <c:pt idx="3027">
                  <c:v>301</c:v>
                </c:pt>
                <c:pt idx="3028">
                  <c:v>301</c:v>
                </c:pt>
                <c:pt idx="3029">
                  <c:v>301</c:v>
                </c:pt>
                <c:pt idx="3030">
                  <c:v>301</c:v>
                </c:pt>
                <c:pt idx="3031">
                  <c:v>301</c:v>
                </c:pt>
                <c:pt idx="3032">
                  <c:v>301</c:v>
                </c:pt>
                <c:pt idx="3033">
                  <c:v>301</c:v>
                </c:pt>
                <c:pt idx="3034">
                  <c:v>301</c:v>
                </c:pt>
                <c:pt idx="3035">
                  <c:v>301</c:v>
                </c:pt>
                <c:pt idx="3036">
                  <c:v>301</c:v>
                </c:pt>
                <c:pt idx="3037">
                  <c:v>301</c:v>
                </c:pt>
                <c:pt idx="3038">
                  <c:v>301</c:v>
                </c:pt>
                <c:pt idx="3039">
                  <c:v>301</c:v>
                </c:pt>
                <c:pt idx="3040">
                  <c:v>301</c:v>
                </c:pt>
                <c:pt idx="3041">
                  <c:v>301</c:v>
                </c:pt>
                <c:pt idx="3042">
                  <c:v>301</c:v>
                </c:pt>
                <c:pt idx="3043">
                  <c:v>301</c:v>
                </c:pt>
                <c:pt idx="3044">
                  <c:v>301</c:v>
                </c:pt>
                <c:pt idx="3045">
                  <c:v>301</c:v>
                </c:pt>
                <c:pt idx="3046">
                  <c:v>301</c:v>
                </c:pt>
                <c:pt idx="3047">
                  <c:v>301</c:v>
                </c:pt>
                <c:pt idx="3048">
                  <c:v>301</c:v>
                </c:pt>
                <c:pt idx="3049">
                  <c:v>301</c:v>
                </c:pt>
                <c:pt idx="3050">
                  <c:v>301</c:v>
                </c:pt>
                <c:pt idx="3051">
                  <c:v>301</c:v>
                </c:pt>
                <c:pt idx="3052">
                  <c:v>301</c:v>
                </c:pt>
                <c:pt idx="3053">
                  <c:v>301</c:v>
                </c:pt>
                <c:pt idx="3054">
                  <c:v>301</c:v>
                </c:pt>
                <c:pt idx="3055">
                  <c:v>301</c:v>
                </c:pt>
                <c:pt idx="3056">
                  <c:v>301</c:v>
                </c:pt>
                <c:pt idx="3057">
                  <c:v>301</c:v>
                </c:pt>
                <c:pt idx="3058">
                  <c:v>301</c:v>
                </c:pt>
                <c:pt idx="3059">
                  <c:v>301</c:v>
                </c:pt>
                <c:pt idx="3060">
                  <c:v>301</c:v>
                </c:pt>
                <c:pt idx="3061">
                  <c:v>301</c:v>
                </c:pt>
                <c:pt idx="3062">
                  <c:v>301</c:v>
                </c:pt>
                <c:pt idx="3063">
                  <c:v>301</c:v>
                </c:pt>
                <c:pt idx="3064">
                  <c:v>301</c:v>
                </c:pt>
                <c:pt idx="3065">
                  <c:v>301</c:v>
                </c:pt>
                <c:pt idx="3066">
                  <c:v>301</c:v>
                </c:pt>
                <c:pt idx="3067">
                  <c:v>301</c:v>
                </c:pt>
                <c:pt idx="3068">
                  <c:v>301</c:v>
                </c:pt>
                <c:pt idx="3069">
                  <c:v>301</c:v>
                </c:pt>
                <c:pt idx="3070">
                  <c:v>301</c:v>
                </c:pt>
                <c:pt idx="3071">
                  <c:v>301</c:v>
                </c:pt>
                <c:pt idx="3072">
                  <c:v>301</c:v>
                </c:pt>
                <c:pt idx="3073">
                  <c:v>301</c:v>
                </c:pt>
                <c:pt idx="3074">
                  <c:v>301</c:v>
                </c:pt>
                <c:pt idx="3075">
                  <c:v>301</c:v>
                </c:pt>
                <c:pt idx="3076">
                  <c:v>301</c:v>
                </c:pt>
                <c:pt idx="3077">
                  <c:v>301</c:v>
                </c:pt>
                <c:pt idx="3078">
                  <c:v>301</c:v>
                </c:pt>
                <c:pt idx="3079">
                  <c:v>301</c:v>
                </c:pt>
                <c:pt idx="3080">
                  <c:v>301</c:v>
                </c:pt>
                <c:pt idx="3081">
                  <c:v>301</c:v>
                </c:pt>
                <c:pt idx="3082">
                  <c:v>301</c:v>
                </c:pt>
                <c:pt idx="3083">
                  <c:v>301</c:v>
                </c:pt>
                <c:pt idx="3084">
                  <c:v>301</c:v>
                </c:pt>
                <c:pt idx="3085">
                  <c:v>301</c:v>
                </c:pt>
                <c:pt idx="3086">
                  <c:v>301</c:v>
                </c:pt>
                <c:pt idx="3087">
                  <c:v>301</c:v>
                </c:pt>
                <c:pt idx="3088">
                  <c:v>301</c:v>
                </c:pt>
                <c:pt idx="3089">
                  <c:v>301</c:v>
                </c:pt>
                <c:pt idx="3090">
                  <c:v>301</c:v>
                </c:pt>
                <c:pt idx="3091">
                  <c:v>301</c:v>
                </c:pt>
                <c:pt idx="3092">
                  <c:v>301</c:v>
                </c:pt>
                <c:pt idx="3093">
                  <c:v>301</c:v>
                </c:pt>
                <c:pt idx="3094">
                  <c:v>301</c:v>
                </c:pt>
                <c:pt idx="3095">
                  <c:v>301</c:v>
                </c:pt>
                <c:pt idx="3096">
                  <c:v>301</c:v>
                </c:pt>
                <c:pt idx="3097">
                  <c:v>301</c:v>
                </c:pt>
                <c:pt idx="3098">
                  <c:v>301</c:v>
                </c:pt>
                <c:pt idx="3099">
                  <c:v>301</c:v>
                </c:pt>
                <c:pt idx="3100">
                  <c:v>301</c:v>
                </c:pt>
                <c:pt idx="3101">
                  <c:v>301</c:v>
                </c:pt>
                <c:pt idx="3102">
                  <c:v>301</c:v>
                </c:pt>
                <c:pt idx="3103">
                  <c:v>301</c:v>
                </c:pt>
                <c:pt idx="3104">
                  <c:v>301</c:v>
                </c:pt>
                <c:pt idx="3105">
                  <c:v>301</c:v>
                </c:pt>
                <c:pt idx="3106">
                  <c:v>301</c:v>
                </c:pt>
                <c:pt idx="3107">
                  <c:v>301</c:v>
                </c:pt>
                <c:pt idx="3108">
                  <c:v>301</c:v>
                </c:pt>
                <c:pt idx="3109">
                  <c:v>301</c:v>
                </c:pt>
                <c:pt idx="3110">
                  <c:v>301</c:v>
                </c:pt>
                <c:pt idx="3111">
                  <c:v>301</c:v>
                </c:pt>
                <c:pt idx="3112">
                  <c:v>301</c:v>
                </c:pt>
                <c:pt idx="3113">
                  <c:v>301</c:v>
                </c:pt>
                <c:pt idx="3114">
                  <c:v>301</c:v>
                </c:pt>
                <c:pt idx="3115">
                  <c:v>301</c:v>
                </c:pt>
                <c:pt idx="3116">
                  <c:v>301</c:v>
                </c:pt>
                <c:pt idx="3117">
                  <c:v>301</c:v>
                </c:pt>
                <c:pt idx="3118">
                  <c:v>301</c:v>
                </c:pt>
                <c:pt idx="3119">
                  <c:v>301</c:v>
                </c:pt>
                <c:pt idx="3120">
                  <c:v>301</c:v>
                </c:pt>
                <c:pt idx="3121">
                  <c:v>301</c:v>
                </c:pt>
                <c:pt idx="3122">
                  <c:v>301</c:v>
                </c:pt>
                <c:pt idx="3123">
                  <c:v>301</c:v>
                </c:pt>
                <c:pt idx="3124">
                  <c:v>301</c:v>
                </c:pt>
                <c:pt idx="3125">
                  <c:v>301</c:v>
                </c:pt>
                <c:pt idx="3126">
                  <c:v>301</c:v>
                </c:pt>
                <c:pt idx="3127">
                  <c:v>301</c:v>
                </c:pt>
                <c:pt idx="3128">
                  <c:v>301</c:v>
                </c:pt>
                <c:pt idx="3129">
                  <c:v>301</c:v>
                </c:pt>
                <c:pt idx="3130">
                  <c:v>301</c:v>
                </c:pt>
                <c:pt idx="3131">
                  <c:v>301</c:v>
                </c:pt>
                <c:pt idx="3132">
                  <c:v>301</c:v>
                </c:pt>
                <c:pt idx="3133">
                  <c:v>301</c:v>
                </c:pt>
                <c:pt idx="3134">
                  <c:v>301</c:v>
                </c:pt>
                <c:pt idx="3135">
                  <c:v>301</c:v>
                </c:pt>
                <c:pt idx="3136">
                  <c:v>301</c:v>
                </c:pt>
                <c:pt idx="3137">
                  <c:v>301</c:v>
                </c:pt>
                <c:pt idx="3138">
                  <c:v>301</c:v>
                </c:pt>
                <c:pt idx="3139">
                  <c:v>301</c:v>
                </c:pt>
                <c:pt idx="3140">
                  <c:v>301</c:v>
                </c:pt>
                <c:pt idx="3141">
                  <c:v>301</c:v>
                </c:pt>
                <c:pt idx="3142">
                  <c:v>301</c:v>
                </c:pt>
                <c:pt idx="3143">
                  <c:v>301</c:v>
                </c:pt>
                <c:pt idx="3144">
                  <c:v>301</c:v>
                </c:pt>
                <c:pt idx="3145">
                  <c:v>301</c:v>
                </c:pt>
                <c:pt idx="3146">
                  <c:v>301</c:v>
                </c:pt>
                <c:pt idx="3147">
                  <c:v>301</c:v>
                </c:pt>
                <c:pt idx="3148">
                  <c:v>301</c:v>
                </c:pt>
                <c:pt idx="3149">
                  <c:v>301</c:v>
                </c:pt>
                <c:pt idx="3150">
                  <c:v>301</c:v>
                </c:pt>
                <c:pt idx="3151">
                  <c:v>301</c:v>
                </c:pt>
                <c:pt idx="3152">
                  <c:v>301</c:v>
                </c:pt>
                <c:pt idx="3153">
                  <c:v>301</c:v>
                </c:pt>
                <c:pt idx="3154">
                  <c:v>301</c:v>
                </c:pt>
                <c:pt idx="3155">
                  <c:v>301</c:v>
                </c:pt>
                <c:pt idx="3156">
                  <c:v>301</c:v>
                </c:pt>
                <c:pt idx="3157">
                  <c:v>301</c:v>
                </c:pt>
                <c:pt idx="3158">
                  <c:v>301</c:v>
                </c:pt>
                <c:pt idx="3159">
                  <c:v>301</c:v>
                </c:pt>
                <c:pt idx="3160">
                  <c:v>301</c:v>
                </c:pt>
                <c:pt idx="3161">
                  <c:v>301</c:v>
                </c:pt>
                <c:pt idx="3162">
                  <c:v>301</c:v>
                </c:pt>
                <c:pt idx="3163">
                  <c:v>301</c:v>
                </c:pt>
                <c:pt idx="3164">
                  <c:v>301</c:v>
                </c:pt>
                <c:pt idx="3165">
                  <c:v>301</c:v>
                </c:pt>
                <c:pt idx="3166">
                  <c:v>301</c:v>
                </c:pt>
                <c:pt idx="3167">
                  <c:v>301</c:v>
                </c:pt>
                <c:pt idx="3168">
                  <c:v>301</c:v>
                </c:pt>
                <c:pt idx="3169">
                  <c:v>301</c:v>
                </c:pt>
                <c:pt idx="3170">
                  <c:v>301</c:v>
                </c:pt>
                <c:pt idx="3171">
                  <c:v>301</c:v>
                </c:pt>
                <c:pt idx="3172">
                  <c:v>301</c:v>
                </c:pt>
                <c:pt idx="3173">
                  <c:v>301</c:v>
                </c:pt>
                <c:pt idx="3174">
                  <c:v>301</c:v>
                </c:pt>
                <c:pt idx="3175">
                  <c:v>301</c:v>
                </c:pt>
                <c:pt idx="3176">
                  <c:v>301</c:v>
                </c:pt>
                <c:pt idx="3177">
                  <c:v>301</c:v>
                </c:pt>
                <c:pt idx="3178">
                  <c:v>301</c:v>
                </c:pt>
                <c:pt idx="3179">
                  <c:v>301</c:v>
                </c:pt>
                <c:pt idx="3180">
                  <c:v>301</c:v>
                </c:pt>
                <c:pt idx="3181">
                  <c:v>301</c:v>
                </c:pt>
                <c:pt idx="3182">
                  <c:v>301</c:v>
                </c:pt>
                <c:pt idx="3183">
                  <c:v>301</c:v>
                </c:pt>
                <c:pt idx="3184">
                  <c:v>301</c:v>
                </c:pt>
                <c:pt idx="3185">
                  <c:v>301</c:v>
                </c:pt>
                <c:pt idx="3186">
                  <c:v>301</c:v>
                </c:pt>
                <c:pt idx="3187">
                  <c:v>301</c:v>
                </c:pt>
                <c:pt idx="3188">
                  <c:v>301</c:v>
                </c:pt>
                <c:pt idx="3189">
                  <c:v>301</c:v>
                </c:pt>
                <c:pt idx="3190">
                  <c:v>301</c:v>
                </c:pt>
                <c:pt idx="3191">
                  <c:v>301</c:v>
                </c:pt>
                <c:pt idx="3192">
                  <c:v>301</c:v>
                </c:pt>
                <c:pt idx="3193">
                  <c:v>301</c:v>
                </c:pt>
                <c:pt idx="3194">
                  <c:v>301</c:v>
                </c:pt>
                <c:pt idx="3195">
                  <c:v>301</c:v>
                </c:pt>
                <c:pt idx="3196">
                  <c:v>301</c:v>
                </c:pt>
                <c:pt idx="3197">
                  <c:v>301</c:v>
                </c:pt>
                <c:pt idx="3198">
                  <c:v>301</c:v>
                </c:pt>
                <c:pt idx="3199">
                  <c:v>301</c:v>
                </c:pt>
                <c:pt idx="3200">
                  <c:v>301</c:v>
                </c:pt>
                <c:pt idx="3201">
                  <c:v>301</c:v>
                </c:pt>
                <c:pt idx="3202">
                  <c:v>301</c:v>
                </c:pt>
                <c:pt idx="3203">
                  <c:v>301</c:v>
                </c:pt>
                <c:pt idx="3204">
                  <c:v>301</c:v>
                </c:pt>
                <c:pt idx="3205">
                  <c:v>301</c:v>
                </c:pt>
                <c:pt idx="3206">
                  <c:v>301</c:v>
                </c:pt>
                <c:pt idx="3207">
                  <c:v>301</c:v>
                </c:pt>
                <c:pt idx="3208">
                  <c:v>301</c:v>
                </c:pt>
                <c:pt idx="3209">
                  <c:v>301</c:v>
                </c:pt>
                <c:pt idx="3210">
                  <c:v>301</c:v>
                </c:pt>
                <c:pt idx="3211">
                  <c:v>301</c:v>
                </c:pt>
                <c:pt idx="3212">
                  <c:v>301</c:v>
                </c:pt>
                <c:pt idx="3213">
                  <c:v>301</c:v>
                </c:pt>
                <c:pt idx="3214">
                  <c:v>301</c:v>
                </c:pt>
                <c:pt idx="3215">
                  <c:v>301</c:v>
                </c:pt>
                <c:pt idx="3216">
                  <c:v>301</c:v>
                </c:pt>
                <c:pt idx="3217">
                  <c:v>301</c:v>
                </c:pt>
                <c:pt idx="3218">
                  <c:v>301</c:v>
                </c:pt>
                <c:pt idx="3219">
                  <c:v>301</c:v>
                </c:pt>
                <c:pt idx="3220">
                  <c:v>301</c:v>
                </c:pt>
                <c:pt idx="3221">
                  <c:v>301</c:v>
                </c:pt>
                <c:pt idx="3222">
                  <c:v>301</c:v>
                </c:pt>
                <c:pt idx="3223">
                  <c:v>301</c:v>
                </c:pt>
                <c:pt idx="3224">
                  <c:v>301</c:v>
                </c:pt>
                <c:pt idx="3225">
                  <c:v>301</c:v>
                </c:pt>
                <c:pt idx="3226">
                  <c:v>301</c:v>
                </c:pt>
                <c:pt idx="3227">
                  <c:v>301</c:v>
                </c:pt>
                <c:pt idx="3228">
                  <c:v>301</c:v>
                </c:pt>
                <c:pt idx="3229">
                  <c:v>301</c:v>
                </c:pt>
                <c:pt idx="3230">
                  <c:v>301</c:v>
                </c:pt>
                <c:pt idx="3231">
                  <c:v>301</c:v>
                </c:pt>
                <c:pt idx="3232">
                  <c:v>301</c:v>
                </c:pt>
                <c:pt idx="3233">
                  <c:v>301</c:v>
                </c:pt>
                <c:pt idx="3234">
                  <c:v>301</c:v>
                </c:pt>
                <c:pt idx="3235">
                  <c:v>301</c:v>
                </c:pt>
                <c:pt idx="3236">
                  <c:v>301</c:v>
                </c:pt>
                <c:pt idx="3237">
                  <c:v>301</c:v>
                </c:pt>
                <c:pt idx="3238">
                  <c:v>301</c:v>
                </c:pt>
                <c:pt idx="3239">
                  <c:v>301</c:v>
                </c:pt>
                <c:pt idx="3240">
                  <c:v>301</c:v>
                </c:pt>
                <c:pt idx="3241">
                  <c:v>301</c:v>
                </c:pt>
                <c:pt idx="3242">
                  <c:v>301</c:v>
                </c:pt>
                <c:pt idx="3243">
                  <c:v>301</c:v>
                </c:pt>
                <c:pt idx="3244">
                  <c:v>301</c:v>
                </c:pt>
                <c:pt idx="3245">
                  <c:v>301</c:v>
                </c:pt>
                <c:pt idx="3246">
                  <c:v>301</c:v>
                </c:pt>
                <c:pt idx="3247">
                  <c:v>301</c:v>
                </c:pt>
                <c:pt idx="3248">
                  <c:v>301</c:v>
                </c:pt>
                <c:pt idx="3249">
                  <c:v>301</c:v>
                </c:pt>
                <c:pt idx="3250">
                  <c:v>301</c:v>
                </c:pt>
                <c:pt idx="3251">
                  <c:v>301</c:v>
                </c:pt>
                <c:pt idx="3252">
                  <c:v>301</c:v>
                </c:pt>
                <c:pt idx="3253">
                  <c:v>301</c:v>
                </c:pt>
                <c:pt idx="3254">
                  <c:v>301</c:v>
                </c:pt>
                <c:pt idx="3255">
                  <c:v>301</c:v>
                </c:pt>
                <c:pt idx="3256">
                  <c:v>301</c:v>
                </c:pt>
                <c:pt idx="3257">
                  <c:v>301</c:v>
                </c:pt>
                <c:pt idx="3258">
                  <c:v>301</c:v>
                </c:pt>
                <c:pt idx="3259">
                  <c:v>301</c:v>
                </c:pt>
                <c:pt idx="3260">
                  <c:v>301</c:v>
                </c:pt>
                <c:pt idx="3261">
                  <c:v>301</c:v>
                </c:pt>
                <c:pt idx="3262">
                  <c:v>301</c:v>
                </c:pt>
                <c:pt idx="3263">
                  <c:v>301</c:v>
                </c:pt>
                <c:pt idx="3264">
                  <c:v>301</c:v>
                </c:pt>
                <c:pt idx="3265">
                  <c:v>301</c:v>
                </c:pt>
                <c:pt idx="3266">
                  <c:v>301</c:v>
                </c:pt>
                <c:pt idx="3267">
                  <c:v>301</c:v>
                </c:pt>
                <c:pt idx="3268">
                  <c:v>301</c:v>
                </c:pt>
                <c:pt idx="3269">
                  <c:v>301</c:v>
                </c:pt>
                <c:pt idx="3270">
                  <c:v>301</c:v>
                </c:pt>
                <c:pt idx="3271">
                  <c:v>301</c:v>
                </c:pt>
                <c:pt idx="3272">
                  <c:v>301</c:v>
                </c:pt>
                <c:pt idx="3273">
                  <c:v>301</c:v>
                </c:pt>
                <c:pt idx="3274">
                  <c:v>301</c:v>
                </c:pt>
                <c:pt idx="3275">
                  <c:v>301</c:v>
                </c:pt>
                <c:pt idx="3276">
                  <c:v>301</c:v>
                </c:pt>
                <c:pt idx="3277">
                  <c:v>301</c:v>
                </c:pt>
                <c:pt idx="3278">
                  <c:v>301</c:v>
                </c:pt>
                <c:pt idx="3279">
                  <c:v>301</c:v>
                </c:pt>
                <c:pt idx="3280">
                  <c:v>301</c:v>
                </c:pt>
                <c:pt idx="3281">
                  <c:v>301</c:v>
                </c:pt>
                <c:pt idx="3282">
                  <c:v>301</c:v>
                </c:pt>
                <c:pt idx="3283">
                  <c:v>301</c:v>
                </c:pt>
                <c:pt idx="3284">
                  <c:v>301</c:v>
                </c:pt>
                <c:pt idx="3285">
                  <c:v>301</c:v>
                </c:pt>
                <c:pt idx="3286">
                  <c:v>301</c:v>
                </c:pt>
                <c:pt idx="3287">
                  <c:v>301</c:v>
                </c:pt>
                <c:pt idx="3288">
                  <c:v>301</c:v>
                </c:pt>
                <c:pt idx="3289">
                  <c:v>301</c:v>
                </c:pt>
                <c:pt idx="3290">
                  <c:v>301</c:v>
                </c:pt>
                <c:pt idx="3291">
                  <c:v>301</c:v>
                </c:pt>
                <c:pt idx="3292">
                  <c:v>301</c:v>
                </c:pt>
                <c:pt idx="3293">
                  <c:v>301</c:v>
                </c:pt>
                <c:pt idx="3294">
                  <c:v>301</c:v>
                </c:pt>
                <c:pt idx="3295">
                  <c:v>301</c:v>
                </c:pt>
                <c:pt idx="3296">
                  <c:v>301</c:v>
                </c:pt>
                <c:pt idx="3297">
                  <c:v>301</c:v>
                </c:pt>
                <c:pt idx="3298">
                  <c:v>301</c:v>
                </c:pt>
                <c:pt idx="3299">
                  <c:v>301</c:v>
                </c:pt>
                <c:pt idx="3300">
                  <c:v>301</c:v>
                </c:pt>
                <c:pt idx="3301">
                  <c:v>301</c:v>
                </c:pt>
                <c:pt idx="3302">
                  <c:v>301</c:v>
                </c:pt>
                <c:pt idx="3303">
                  <c:v>301</c:v>
                </c:pt>
                <c:pt idx="3304">
                  <c:v>301</c:v>
                </c:pt>
                <c:pt idx="3305">
                  <c:v>301</c:v>
                </c:pt>
                <c:pt idx="3306">
                  <c:v>301</c:v>
                </c:pt>
                <c:pt idx="3307">
                  <c:v>301</c:v>
                </c:pt>
                <c:pt idx="3308">
                  <c:v>301</c:v>
                </c:pt>
                <c:pt idx="3309">
                  <c:v>301</c:v>
                </c:pt>
                <c:pt idx="3310">
                  <c:v>301</c:v>
                </c:pt>
                <c:pt idx="3311">
                  <c:v>301</c:v>
                </c:pt>
                <c:pt idx="3312">
                  <c:v>301</c:v>
                </c:pt>
                <c:pt idx="3313">
                  <c:v>301</c:v>
                </c:pt>
                <c:pt idx="3314">
                  <c:v>301</c:v>
                </c:pt>
                <c:pt idx="3315">
                  <c:v>301</c:v>
                </c:pt>
                <c:pt idx="3316">
                  <c:v>301</c:v>
                </c:pt>
                <c:pt idx="3317">
                  <c:v>301</c:v>
                </c:pt>
                <c:pt idx="3318">
                  <c:v>301</c:v>
                </c:pt>
                <c:pt idx="3319">
                  <c:v>301</c:v>
                </c:pt>
                <c:pt idx="3320">
                  <c:v>301</c:v>
                </c:pt>
                <c:pt idx="3321">
                  <c:v>301</c:v>
                </c:pt>
                <c:pt idx="3322">
                  <c:v>301</c:v>
                </c:pt>
                <c:pt idx="3323">
                  <c:v>301</c:v>
                </c:pt>
                <c:pt idx="3324">
                  <c:v>301</c:v>
                </c:pt>
                <c:pt idx="3325">
                  <c:v>301</c:v>
                </c:pt>
                <c:pt idx="3326">
                  <c:v>301</c:v>
                </c:pt>
                <c:pt idx="3327">
                  <c:v>301</c:v>
                </c:pt>
                <c:pt idx="3328">
                  <c:v>301</c:v>
                </c:pt>
                <c:pt idx="3329">
                  <c:v>301</c:v>
                </c:pt>
                <c:pt idx="3330">
                  <c:v>301</c:v>
                </c:pt>
                <c:pt idx="3331">
                  <c:v>301</c:v>
                </c:pt>
                <c:pt idx="3332">
                  <c:v>301</c:v>
                </c:pt>
                <c:pt idx="3333">
                  <c:v>301</c:v>
                </c:pt>
                <c:pt idx="3334">
                  <c:v>301</c:v>
                </c:pt>
                <c:pt idx="3335">
                  <c:v>301</c:v>
                </c:pt>
                <c:pt idx="3336">
                  <c:v>301</c:v>
                </c:pt>
                <c:pt idx="3337">
                  <c:v>301</c:v>
                </c:pt>
                <c:pt idx="3338">
                  <c:v>301</c:v>
                </c:pt>
                <c:pt idx="3339">
                  <c:v>301</c:v>
                </c:pt>
                <c:pt idx="3340">
                  <c:v>301</c:v>
                </c:pt>
                <c:pt idx="3341">
                  <c:v>301</c:v>
                </c:pt>
                <c:pt idx="3342">
                  <c:v>301</c:v>
                </c:pt>
                <c:pt idx="3343">
                  <c:v>301</c:v>
                </c:pt>
                <c:pt idx="3344">
                  <c:v>301</c:v>
                </c:pt>
                <c:pt idx="3345">
                  <c:v>301</c:v>
                </c:pt>
                <c:pt idx="3346">
                  <c:v>301</c:v>
                </c:pt>
                <c:pt idx="3347">
                  <c:v>301</c:v>
                </c:pt>
                <c:pt idx="3348">
                  <c:v>301</c:v>
                </c:pt>
                <c:pt idx="3349">
                  <c:v>301</c:v>
                </c:pt>
                <c:pt idx="3350">
                  <c:v>301</c:v>
                </c:pt>
                <c:pt idx="3351">
                  <c:v>301</c:v>
                </c:pt>
                <c:pt idx="3352">
                  <c:v>301</c:v>
                </c:pt>
                <c:pt idx="3353">
                  <c:v>301</c:v>
                </c:pt>
                <c:pt idx="3354">
                  <c:v>301</c:v>
                </c:pt>
                <c:pt idx="3355">
                  <c:v>301</c:v>
                </c:pt>
                <c:pt idx="3356">
                  <c:v>301</c:v>
                </c:pt>
                <c:pt idx="3357">
                  <c:v>301</c:v>
                </c:pt>
                <c:pt idx="3358">
                  <c:v>301</c:v>
                </c:pt>
                <c:pt idx="3359">
                  <c:v>301</c:v>
                </c:pt>
                <c:pt idx="3360">
                  <c:v>301</c:v>
                </c:pt>
                <c:pt idx="3361">
                  <c:v>301</c:v>
                </c:pt>
                <c:pt idx="3362">
                  <c:v>301</c:v>
                </c:pt>
                <c:pt idx="3363">
                  <c:v>301</c:v>
                </c:pt>
                <c:pt idx="3364">
                  <c:v>301</c:v>
                </c:pt>
                <c:pt idx="3365">
                  <c:v>301</c:v>
                </c:pt>
                <c:pt idx="3366">
                  <c:v>301</c:v>
                </c:pt>
                <c:pt idx="3367">
                  <c:v>301</c:v>
                </c:pt>
                <c:pt idx="3368">
                  <c:v>301</c:v>
                </c:pt>
                <c:pt idx="3369">
                  <c:v>301</c:v>
                </c:pt>
                <c:pt idx="3370">
                  <c:v>301</c:v>
                </c:pt>
                <c:pt idx="3371">
                  <c:v>301</c:v>
                </c:pt>
                <c:pt idx="3372">
                  <c:v>301</c:v>
                </c:pt>
                <c:pt idx="3373">
                  <c:v>301</c:v>
                </c:pt>
                <c:pt idx="3374">
                  <c:v>301</c:v>
                </c:pt>
                <c:pt idx="3375">
                  <c:v>301</c:v>
                </c:pt>
                <c:pt idx="3376">
                  <c:v>301</c:v>
                </c:pt>
                <c:pt idx="3377">
                  <c:v>301</c:v>
                </c:pt>
                <c:pt idx="3378">
                  <c:v>301</c:v>
                </c:pt>
                <c:pt idx="3379">
                  <c:v>301</c:v>
                </c:pt>
                <c:pt idx="3380">
                  <c:v>301</c:v>
                </c:pt>
                <c:pt idx="3381">
                  <c:v>301</c:v>
                </c:pt>
                <c:pt idx="3382">
                  <c:v>301</c:v>
                </c:pt>
                <c:pt idx="3383">
                  <c:v>301</c:v>
                </c:pt>
                <c:pt idx="3384">
                  <c:v>301</c:v>
                </c:pt>
                <c:pt idx="3385">
                  <c:v>301</c:v>
                </c:pt>
                <c:pt idx="3386">
                  <c:v>301</c:v>
                </c:pt>
                <c:pt idx="3387">
                  <c:v>301</c:v>
                </c:pt>
                <c:pt idx="3388">
                  <c:v>301</c:v>
                </c:pt>
                <c:pt idx="3389">
                  <c:v>301</c:v>
                </c:pt>
                <c:pt idx="3390">
                  <c:v>301</c:v>
                </c:pt>
                <c:pt idx="3391">
                  <c:v>301</c:v>
                </c:pt>
                <c:pt idx="3392">
                  <c:v>301</c:v>
                </c:pt>
                <c:pt idx="3393">
                  <c:v>301</c:v>
                </c:pt>
                <c:pt idx="3394">
                  <c:v>301</c:v>
                </c:pt>
                <c:pt idx="3395">
                  <c:v>301</c:v>
                </c:pt>
                <c:pt idx="3396">
                  <c:v>301</c:v>
                </c:pt>
                <c:pt idx="3397">
                  <c:v>301</c:v>
                </c:pt>
                <c:pt idx="3398">
                  <c:v>301</c:v>
                </c:pt>
                <c:pt idx="3399">
                  <c:v>301</c:v>
                </c:pt>
                <c:pt idx="3400">
                  <c:v>301</c:v>
                </c:pt>
                <c:pt idx="3401">
                  <c:v>301</c:v>
                </c:pt>
                <c:pt idx="3402">
                  <c:v>301</c:v>
                </c:pt>
                <c:pt idx="3403">
                  <c:v>301</c:v>
                </c:pt>
                <c:pt idx="3404">
                  <c:v>301</c:v>
                </c:pt>
                <c:pt idx="3405">
                  <c:v>301</c:v>
                </c:pt>
                <c:pt idx="3406">
                  <c:v>301</c:v>
                </c:pt>
                <c:pt idx="3407">
                  <c:v>301</c:v>
                </c:pt>
                <c:pt idx="3408">
                  <c:v>301</c:v>
                </c:pt>
                <c:pt idx="3409">
                  <c:v>301</c:v>
                </c:pt>
                <c:pt idx="3410">
                  <c:v>301</c:v>
                </c:pt>
                <c:pt idx="3411">
                  <c:v>301</c:v>
                </c:pt>
                <c:pt idx="3412">
                  <c:v>301</c:v>
                </c:pt>
                <c:pt idx="3413">
                  <c:v>301</c:v>
                </c:pt>
                <c:pt idx="3414">
                  <c:v>301</c:v>
                </c:pt>
                <c:pt idx="3415">
                  <c:v>301</c:v>
                </c:pt>
                <c:pt idx="3416">
                  <c:v>301</c:v>
                </c:pt>
                <c:pt idx="3417">
                  <c:v>301</c:v>
                </c:pt>
                <c:pt idx="3418">
                  <c:v>301</c:v>
                </c:pt>
                <c:pt idx="3419">
                  <c:v>301</c:v>
                </c:pt>
                <c:pt idx="3420">
                  <c:v>301</c:v>
                </c:pt>
                <c:pt idx="3421">
                  <c:v>301</c:v>
                </c:pt>
                <c:pt idx="3422">
                  <c:v>301</c:v>
                </c:pt>
                <c:pt idx="3423">
                  <c:v>301</c:v>
                </c:pt>
                <c:pt idx="3424">
                  <c:v>301</c:v>
                </c:pt>
                <c:pt idx="3425">
                  <c:v>301</c:v>
                </c:pt>
                <c:pt idx="3426">
                  <c:v>301</c:v>
                </c:pt>
                <c:pt idx="3427">
                  <c:v>301</c:v>
                </c:pt>
                <c:pt idx="3428">
                  <c:v>301</c:v>
                </c:pt>
                <c:pt idx="3429">
                  <c:v>301</c:v>
                </c:pt>
                <c:pt idx="3430">
                  <c:v>301</c:v>
                </c:pt>
                <c:pt idx="3431">
                  <c:v>301</c:v>
                </c:pt>
                <c:pt idx="3432">
                  <c:v>301</c:v>
                </c:pt>
                <c:pt idx="3433">
                  <c:v>301</c:v>
                </c:pt>
                <c:pt idx="3434">
                  <c:v>301</c:v>
                </c:pt>
                <c:pt idx="3435">
                  <c:v>301</c:v>
                </c:pt>
                <c:pt idx="3436">
                  <c:v>301</c:v>
                </c:pt>
                <c:pt idx="3437">
                  <c:v>301</c:v>
                </c:pt>
                <c:pt idx="3438">
                  <c:v>301</c:v>
                </c:pt>
                <c:pt idx="3439">
                  <c:v>301</c:v>
                </c:pt>
                <c:pt idx="3440">
                  <c:v>301</c:v>
                </c:pt>
                <c:pt idx="3441">
                  <c:v>301</c:v>
                </c:pt>
                <c:pt idx="3442">
                  <c:v>301</c:v>
                </c:pt>
                <c:pt idx="3443">
                  <c:v>301</c:v>
                </c:pt>
                <c:pt idx="3444">
                  <c:v>301</c:v>
                </c:pt>
                <c:pt idx="3445">
                  <c:v>301</c:v>
                </c:pt>
                <c:pt idx="3446">
                  <c:v>301</c:v>
                </c:pt>
                <c:pt idx="3447">
                  <c:v>301</c:v>
                </c:pt>
                <c:pt idx="3448">
                  <c:v>301</c:v>
                </c:pt>
                <c:pt idx="3449">
                  <c:v>301</c:v>
                </c:pt>
                <c:pt idx="3450">
                  <c:v>301</c:v>
                </c:pt>
                <c:pt idx="3451">
                  <c:v>301</c:v>
                </c:pt>
                <c:pt idx="3452">
                  <c:v>301</c:v>
                </c:pt>
                <c:pt idx="3453">
                  <c:v>301</c:v>
                </c:pt>
                <c:pt idx="3454">
                  <c:v>301</c:v>
                </c:pt>
                <c:pt idx="3455">
                  <c:v>301</c:v>
                </c:pt>
                <c:pt idx="3456">
                  <c:v>301</c:v>
                </c:pt>
                <c:pt idx="3457">
                  <c:v>301</c:v>
                </c:pt>
                <c:pt idx="3458">
                  <c:v>301</c:v>
                </c:pt>
                <c:pt idx="3459">
                  <c:v>301</c:v>
                </c:pt>
                <c:pt idx="3460">
                  <c:v>301</c:v>
                </c:pt>
                <c:pt idx="3461">
                  <c:v>301</c:v>
                </c:pt>
                <c:pt idx="3462">
                  <c:v>301</c:v>
                </c:pt>
                <c:pt idx="3463">
                  <c:v>301</c:v>
                </c:pt>
                <c:pt idx="3464">
                  <c:v>301</c:v>
                </c:pt>
                <c:pt idx="3465">
                  <c:v>301</c:v>
                </c:pt>
                <c:pt idx="3466">
                  <c:v>301</c:v>
                </c:pt>
                <c:pt idx="3467">
                  <c:v>301</c:v>
                </c:pt>
                <c:pt idx="3468">
                  <c:v>301</c:v>
                </c:pt>
                <c:pt idx="3469">
                  <c:v>301</c:v>
                </c:pt>
                <c:pt idx="3470">
                  <c:v>301</c:v>
                </c:pt>
                <c:pt idx="3471">
                  <c:v>301</c:v>
                </c:pt>
                <c:pt idx="3472">
                  <c:v>301</c:v>
                </c:pt>
                <c:pt idx="3473">
                  <c:v>301</c:v>
                </c:pt>
                <c:pt idx="3474">
                  <c:v>301</c:v>
                </c:pt>
                <c:pt idx="3475">
                  <c:v>301</c:v>
                </c:pt>
                <c:pt idx="3476">
                  <c:v>301</c:v>
                </c:pt>
                <c:pt idx="3477">
                  <c:v>301</c:v>
                </c:pt>
                <c:pt idx="3478">
                  <c:v>301</c:v>
                </c:pt>
                <c:pt idx="3479">
                  <c:v>301</c:v>
                </c:pt>
                <c:pt idx="3480">
                  <c:v>301</c:v>
                </c:pt>
                <c:pt idx="3481">
                  <c:v>301</c:v>
                </c:pt>
                <c:pt idx="3482">
                  <c:v>301</c:v>
                </c:pt>
                <c:pt idx="3483">
                  <c:v>301</c:v>
                </c:pt>
                <c:pt idx="3484">
                  <c:v>301</c:v>
                </c:pt>
                <c:pt idx="3485">
                  <c:v>301</c:v>
                </c:pt>
                <c:pt idx="3486">
                  <c:v>301</c:v>
                </c:pt>
                <c:pt idx="3487">
                  <c:v>301</c:v>
                </c:pt>
                <c:pt idx="3488">
                  <c:v>301</c:v>
                </c:pt>
                <c:pt idx="3489">
                  <c:v>301</c:v>
                </c:pt>
                <c:pt idx="3490">
                  <c:v>301</c:v>
                </c:pt>
                <c:pt idx="3491">
                  <c:v>301</c:v>
                </c:pt>
                <c:pt idx="3492">
                  <c:v>301</c:v>
                </c:pt>
                <c:pt idx="3493">
                  <c:v>301</c:v>
                </c:pt>
                <c:pt idx="3494">
                  <c:v>301</c:v>
                </c:pt>
                <c:pt idx="3495">
                  <c:v>301</c:v>
                </c:pt>
                <c:pt idx="3496">
                  <c:v>301</c:v>
                </c:pt>
                <c:pt idx="3497">
                  <c:v>301</c:v>
                </c:pt>
                <c:pt idx="3498">
                  <c:v>301</c:v>
                </c:pt>
                <c:pt idx="3499">
                  <c:v>301</c:v>
                </c:pt>
                <c:pt idx="3500">
                  <c:v>301</c:v>
                </c:pt>
                <c:pt idx="3501">
                  <c:v>301</c:v>
                </c:pt>
                <c:pt idx="3502">
                  <c:v>301</c:v>
                </c:pt>
                <c:pt idx="3503">
                  <c:v>301</c:v>
                </c:pt>
                <c:pt idx="3504">
                  <c:v>301</c:v>
                </c:pt>
                <c:pt idx="3505">
                  <c:v>301</c:v>
                </c:pt>
                <c:pt idx="3506">
                  <c:v>301</c:v>
                </c:pt>
                <c:pt idx="3507">
                  <c:v>301</c:v>
                </c:pt>
                <c:pt idx="3508">
                  <c:v>301</c:v>
                </c:pt>
                <c:pt idx="3509">
                  <c:v>301</c:v>
                </c:pt>
                <c:pt idx="3510">
                  <c:v>301</c:v>
                </c:pt>
                <c:pt idx="3511">
                  <c:v>301</c:v>
                </c:pt>
                <c:pt idx="3512">
                  <c:v>301</c:v>
                </c:pt>
                <c:pt idx="3513">
                  <c:v>301</c:v>
                </c:pt>
                <c:pt idx="3514">
                  <c:v>301</c:v>
                </c:pt>
                <c:pt idx="3515">
                  <c:v>301</c:v>
                </c:pt>
                <c:pt idx="3516">
                  <c:v>301</c:v>
                </c:pt>
                <c:pt idx="3517">
                  <c:v>301</c:v>
                </c:pt>
                <c:pt idx="3518">
                  <c:v>301</c:v>
                </c:pt>
                <c:pt idx="3519">
                  <c:v>301</c:v>
                </c:pt>
                <c:pt idx="3520">
                  <c:v>301</c:v>
                </c:pt>
                <c:pt idx="3521">
                  <c:v>301</c:v>
                </c:pt>
                <c:pt idx="3522">
                  <c:v>301</c:v>
                </c:pt>
                <c:pt idx="3523">
                  <c:v>301</c:v>
                </c:pt>
                <c:pt idx="3524">
                  <c:v>301</c:v>
                </c:pt>
                <c:pt idx="3525">
                  <c:v>301</c:v>
                </c:pt>
                <c:pt idx="3526">
                  <c:v>301</c:v>
                </c:pt>
                <c:pt idx="3527">
                  <c:v>301</c:v>
                </c:pt>
                <c:pt idx="3528">
                  <c:v>301</c:v>
                </c:pt>
                <c:pt idx="3529">
                  <c:v>301</c:v>
                </c:pt>
                <c:pt idx="3530">
                  <c:v>301</c:v>
                </c:pt>
                <c:pt idx="3531">
                  <c:v>301</c:v>
                </c:pt>
                <c:pt idx="3532">
                  <c:v>301</c:v>
                </c:pt>
                <c:pt idx="3533">
                  <c:v>301</c:v>
                </c:pt>
                <c:pt idx="3534">
                  <c:v>301</c:v>
                </c:pt>
                <c:pt idx="3535">
                  <c:v>301</c:v>
                </c:pt>
                <c:pt idx="3536">
                  <c:v>301</c:v>
                </c:pt>
                <c:pt idx="3537">
                  <c:v>301</c:v>
                </c:pt>
                <c:pt idx="3538">
                  <c:v>301</c:v>
                </c:pt>
                <c:pt idx="3539">
                  <c:v>301</c:v>
                </c:pt>
                <c:pt idx="3540">
                  <c:v>301</c:v>
                </c:pt>
                <c:pt idx="3541">
                  <c:v>301</c:v>
                </c:pt>
                <c:pt idx="3542">
                  <c:v>301</c:v>
                </c:pt>
                <c:pt idx="3543">
                  <c:v>301</c:v>
                </c:pt>
                <c:pt idx="3544">
                  <c:v>301</c:v>
                </c:pt>
                <c:pt idx="3545">
                  <c:v>301</c:v>
                </c:pt>
                <c:pt idx="3546">
                  <c:v>301</c:v>
                </c:pt>
                <c:pt idx="3547">
                  <c:v>301</c:v>
                </c:pt>
                <c:pt idx="3548">
                  <c:v>301</c:v>
                </c:pt>
                <c:pt idx="3549">
                  <c:v>301</c:v>
                </c:pt>
                <c:pt idx="3550">
                  <c:v>301</c:v>
                </c:pt>
                <c:pt idx="3551">
                  <c:v>301</c:v>
                </c:pt>
                <c:pt idx="3552">
                  <c:v>301</c:v>
                </c:pt>
                <c:pt idx="3553">
                  <c:v>301</c:v>
                </c:pt>
                <c:pt idx="3554">
                  <c:v>301</c:v>
                </c:pt>
                <c:pt idx="3555">
                  <c:v>301</c:v>
                </c:pt>
                <c:pt idx="3556">
                  <c:v>301</c:v>
                </c:pt>
                <c:pt idx="3557">
                  <c:v>301</c:v>
                </c:pt>
                <c:pt idx="3558">
                  <c:v>301</c:v>
                </c:pt>
                <c:pt idx="3559">
                  <c:v>301</c:v>
                </c:pt>
                <c:pt idx="3560">
                  <c:v>301</c:v>
                </c:pt>
                <c:pt idx="3561">
                  <c:v>301</c:v>
                </c:pt>
                <c:pt idx="3562">
                  <c:v>301</c:v>
                </c:pt>
                <c:pt idx="3563">
                  <c:v>301</c:v>
                </c:pt>
                <c:pt idx="3564">
                  <c:v>301</c:v>
                </c:pt>
                <c:pt idx="3565">
                  <c:v>301</c:v>
                </c:pt>
                <c:pt idx="3566">
                  <c:v>301</c:v>
                </c:pt>
                <c:pt idx="3567">
                  <c:v>301</c:v>
                </c:pt>
                <c:pt idx="3568">
                  <c:v>301</c:v>
                </c:pt>
                <c:pt idx="3569">
                  <c:v>301</c:v>
                </c:pt>
                <c:pt idx="3570">
                  <c:v>301</c:v>
                </c:pt>
                <c:pt idx="3571">
                  <c:v>301</c:v>
                </c:pt>
                <c:pt idx="3572">
                  <c:v>301</c:v>
                </c:pt>
                <c:pt idx="3573">
                  <c:v>301</c:v>
                </c:pt>
                <c:pt idx="3574">
                  <c:v>301</c:v>
                </c:pt>
                <c:pt idx="3575">
                  <c:v>301</c:v>
                </c:pt>
                <c:pt idx="3576">
                  <c:v>301</c:v>
                </c:pt>
                <c:pt idx="3577">
                  <c:v>301</c:v>
                </c:pt>
                <c:pt idx="3578">
                  <c:v>301</c:v>
                </c:pt>
                <c:pt idx="3579">
                  <c:v>301</c:v>
                </c:pt>
                <c:pt idx="3580">
                  <c:v>301</c:v>
                </c:pt>
                <c:pt idx="3581">
                  <c:v>301</c:v>
                </c:pt>
                <c:pt idx="3582">
                  <c:v>301</c:v>
                </c:pt>
                <c:pt idx="3583">
                  <c:v>301</c:v>
                </c:pt>
                <c:pt idx="3584">
                  <c:v>301</c:v>
                </c:pt>
                <c:pt idx="3585">
                  <c:v>301</c:v>
                </c:pt>
                <c:pt idx="3586">
                  <c:v>301</c:v>
                </c:pt>
                <c:pt idx="3587">
                  <c:v>301</c:v>
                </c:pt>
                <c:pt idx="3588">
                  <c:v>301</c:v>
                </c:pt>
                <c:pt idx="3589">
                  <c:v>301</c:v>
                </c:pt>
                <c:pt idx="3590">
                  <c:v>301</c:v>
                </c:pt>
                <c:pt idx="3591">
                  <c:v>301</c:v>
                </c:pt>
                <c:pt idx="3592">
                  <c:v>301</c:v>
                </c:pt>
                <c:pt idx="3593">
                  <c:v>301</c:v>
                </c:pt>
                <c:pt idx="3594">
                  <c:v>301</c:v>
                </c:pt>
                <c:pt idx="3595">
                  <c:v>301</c:v>
                </c:pt>
                <c:pt idx="3596">
                  <c:v>301</c:v>
                </c:pt>
                <c:pt idx="3597">
                  <c:v>301</c:v>
                </c:pt>
                <c:pt idx="3598">
                  <c:v>301</c:v>
                </c:pt>
                <c:pt idx="3599">
                  <c:v>301</c:v>
                </c:pt>
                <c:pt idx="3600">
                  <c:v>301</c:v>
                </c:pt>
                <c:pt idx="3601">
                  <c:v>301</c:v>
                </c:pt>
                <c:pt idx="3602">
                  <c:v>301</c:v>
                </c:pt>
                <c:pt idx="3603">
                  <c:v>301</c:v>
                </c:pt>
                <c:pt idx="3604">
                  <c:v>301</c:v>
                </c:pt>
                <c:pt idx="3605">
                  <c:v>301</c:v>
                </c:pt>
                <c:pt idx="3606">
                  <c:v>301</c:v>
                </c:pt>
                <c:pt idx="3607">
                  <c:v>301</c:v>
                </c:pt>
                <c:pt idx="3608">
                  <c:v>301</c:v>
                </c:pt>
                <c:pt idx="3609">
                  <c:v>301</c:v>
                </c:pt>
                <c:pt idx="3610">
                  <c:v>301</c:v>
                </c:pt>
                <c:pt idx="3611">
                  <c:v>301</c:v>
                </c:pt>
                <c:pt idx="3612">
                  <c:v>301</c:v>
                </c:pt>
                <c:pt idx="3613">
                  <c:v>301</c:v>
                </c:pt>
                <c:pt idx="3614">
                  <c:v>301</c:v>
                </c:pt>
                <c:pt idx="3615">
                  <c:v>301</c:v>
                </c:pt>
                <c:pt idx="3616">
                  <c:v>301</c:v>
                </c:pt>
                <c:pt idx="3617">
                  <c:v>301</c:v>
                </c:pt>
                <c:pt idx="3618">
                  <c:v>301</c:v>
                </c:pt>
                <c:pt idx="3619">
                  <c:v>301</c:v>
                </c:pt>
                <c:pt idx="3620">
                  <c:v>301</c:v>
                </c:pt>
                <c:pt idx="3621">
                  <c:v>301</c:v>
                </c:pt>
                <c:pt idx="3622">
                  <c:v>301</c:v>
                </c:pt>
                <c:pt idx="3623">
                  <c:v>301</c:v>
                </c:pt>
                <c:pt idx="3624">
                  <c:v>301</c:v>
                </c:pt>
                <c:pt idx="3625">
                  <c:v>301</c:v>
                </c:pt>
                <c:pt idx="3626">
                  <c:v>301</c:v>
                </c:pt>
                <c:pt idx="3627">
                  <c:v>301</c:v>
                </c:pt>
                <c:pt idx="3628">
                  <c:v>301</c:v>
                </c:pt>
                <c:pt idx="3629">
                  <c:v>301</c:v>
                </c:pt>
                <c:pt idx="3630">
                  <c:v>301</c:v>
                </c:pt>
                <c:pt idx="3631">
                  <c:v>301</c:v>
                </c:pt>
                <c:pt idx="3632">
                  <c:v>301</c:v>
                </c:pt>
                <c:pt idx="3633">
                  <c:v>301</c:v>
                </c:pt>
                <c:pt idx="3634">
                  <c:v>301</c:v>
                </c:pt>
                <c:pt idx="3635">
                  <c:v>301</c:v>
                </c:pt>
                <c:pt idx="3636">
                  <c:v>301</c:v>
                </c:pt>
                <c:pt idx="3637">
                  <c:v>301</c:v>
                </c:pt>
                <c:pt idx="3638">
                  <c:v>301</c:v>
                </c:pt>
                <c:pt idx="3639">
                  <c:v>301</c:v>
                </c:pt>
                <c:pt idx="3640">
                  <c:v>301</c:v>
                </c:pt>
                <c:pt idx="3641">
                  <c:v>301</c:v>
                </c:pt>
                <c:pt idx="3642">
                  <c:v>301</c:v>
                </c:pt>
                <c:pt idx="3643">
                  <c:v>301</c:v>
                </c:pt>
                <c:pt idx="3644">
                  <c:v>301</c:v>
                </c:pt>
                <c:pt idx="3645">
                  <c:v>301</c:v>
                </c:pt>
                <c:pt idx="3646">
                  <c:v>301</c:v>
                </c:pt>
                <c:pt idx="3647">
                  <c:v>301</c:v>
                </c:pt>
                <c:pt idx="3648">
                  <c:v>301</c:v>
                </c:pt>
                <c:pt idx="3649">
                  <c:v>301</c:v>
                </c:pt>
                <c:pt idx="3650">
                  <c:v>301</c:v>
                </c:pt>
                <c:pt idx="3651">
                  <c:v>301</c:v>
                </c:pt>
                <c:pt idx="3652">
                  <c:v>301</c:v>
                </c:pt>
                <c:pt idx="3653">
                  <c:v>301</c:v>
                </c:pt>
                <c:pt idx="3654">
                  <c:v>301</c:v>
                </c:pt>
                <c:pt idx="3655">
                  <c:v>301</c:v>
                </c:pt>
                <c:pt idx="3656">
                  <c:v>301</c:v>
                </c:pt>
                <c:pt idx="3657">
                  <c:v>301</c:v>
                </c:pt>
                <c:pt idx="3658">
                  <c:v>301</c:v>
                </c:pt>
                <c:pt idx="3659">
                  <c:v>301</c:v>
                </c:pt>
                <c:pt idx="3660">
                  <c:v>301</c:v>
                </c:pt>
                <c:pt idx="3661">
                  <c:v>301</c:v>
                </c:pt>
                <c:pt idx="3662">
                  <c:v>301</c:v>
                </c:pt>
                <c:pt idx="3663">
                  <c:v>301</c:v>
                </c:pt>
                <c:pt idx="3664">
                  <c:v>301</c:v>
                </c:pt>
                <c:pt idx="3665">
                  <c:v>301</c:v>
                </c:pt>
                <c:pt idx="3666">
                  <c:v>301</c:v>
                </c:pt>
                <c:pt idx="3667">
                  <c:v>301</c:v>
                </c:pt>
                <c:pt idx="3668">
                  <c:v>301</c:v>
                </c:pt>
                <c:pt idx="3669">
                  <c:v>301</c:v>
                </c:pt>
                <c:pt idx="3670">
                  <c:v>301</c:v>
                </c:pt>
                <c:pt idx="3671">
                  <c:v>301</c:v>
                </c:pt>
                <c:pt idx="3672">
                  <c:v>301</c:v>
                </c:pt>
                <c:pt idx="3673">
                  <c:v>301</c:v>
                </c:pt>
                <c:pt idx="3674">
                  <c:v>301</c:v>
                </c:pt>
                <c:pt idx="3675">
                  <c:v>301</c:v>
                </c:pt>
                <c:pt idx="3676">
                  <c:v>301</c:v>
                </c:pt>
                <c:pt idx="3677">
                  <c:v>301</c:v>
                </c:pt>
                <c:pt idx="3678">
                  <c:v>301</c:v>
                </c:pt>
                <c:pt idx="3679">
                  <c:v>301</c:v>
                </c:pt>
                <c:pt idx="3680">
                  <c:v>301</c:v>
                </c:pt>
                <c:pt idx="3681">
                  <c:v>301</c:v>
                </c:pt>
                <c:pt idx="3682">
                  <c:v>301</c:v>
                </c:pt>
                <c:pt idx="3683">
                  <c:v>301</c:v>
                </c:pt>
                <c:pt idx="3684">
                  <c:v>301</c:v>
                </c:pt>
                <c:pt idx="3685">
                  <c:v>301</c:v>
                </c:pt>
                <c:pt idx="3686">
                  <c:v>301</c:v>
                </c:pt>
                <c:pt idx="3687">
                  <c:v>301</c:v>
                </c:pt>
                <c:pt idx="3688">
                  <c:v>301</c:v>
                </c:pt>
                <c:pt idx="3689">
                  <c:v>301</c:v>
                </c:pt>
                <c:pt idx="3690">
                  <c:v>301</c:v>
                </c:pt>
                <c:pt idx="3691">
                  <c:v>301</c:v>
                </c:pt>
                <c:pt idx="3692">
                  <c:v>301</c:v>
                </c:pt>
                <c:pt idx="3693">
                  <c:v>301</c:v>
                </c:pt>
                <c:pt idx="3694">
                  <c:v>301</c:v>
                </c:pt>
                <c:pt idx="3695">
                  <c:v>301</c:v>
                </c:pt>
                <c:pt idx="3696">
                  <c:v>301</c:v>
                </c:pt>
                <c:pt idx="3697">
                  <c:v>301</c:v>
                </c:pt>
                <c:pt idx="3698">
                  <c:v>301</c:v>
                </c:pt>
                <c:pt idx="3699">
                  <c:v>301</c:v>
                </c:pt>
                <c:pt idx="3700">
                  <c:v>301</c:v>
                </c:pt>
                <c:pt idx="3701">
                  <c:v>301</c:v>
                </c:pt>
                <c:pt idx="3702">
                  <c:v>301</c:v>
                </c:pt>
                <c:pt idx="3703">
                  <c:v>301</c:v>
                </c:pt>
                <c:pt idx="3704">
                  <c:v>301</c:v>
                </c:pt>
                <c:pt idx="3705">
                  <c:v>301</c:v>
                </c:pt>
                <c:pt idx="3706">
                  <c:v>301</c:v>
                </c:pt>
                <c:pt idx="3707">
                  <c:v>301</c:v>
                </c:pt>
                <c:pt idx="3708">
                  <c:v>301</c:v>
                </c:pt>
                <c:pt idx="3709">
                  <c:v>301</c:v>
                </c:pt>
                <c:pt idx="3710">
                  <c:v>301</c:v>
                </c:pt>
                <c:pt idx="3711">
                  <c:v>301</c:v>
                </c:pt>
                <c:pt idx="3712">
                  <c:v>301</c:v>
                </c:pt>
                <c:pt idx="3713">
                  <c:v>301</c:v>
                </c:pt>
                <c:pt idx="3714">
                  <c:v>301</c:v>
                </c:pt>
                <c:pt idx="3715">
                  <c:v>301</c:v>
                </c:pt>
                <c:pt idx="3716">
                  <c:v>301</c:v>
                </c:pt>
                <c:pt idx="3717">
                  <c:v>301</c:v>
                </c:pt>
                <c:pt idx="3718">
                  <c:v>301</c:v>
                </c:pt>
                <c:pt idx="3719">
                  <c:v>301</c:v>
                </c:pt>
                <c:pt idx="3720">
                  <c:v>301</c:v>
                </c:pt>
                <c:pt idx="3721">
                  <c:v>301</c:v>
                </c:pt>
                <c:pt idx="3722">
                  <c:v>301</c:v>
                </c:pt>
                <c:pt idx="3723">
                  <c:v>301</c:v>
                </c:pt>
                <c:pt idx="3724">
                  <c:v>301</c:v>
                </c:pt>
                <c:pt idx="3725">
                  <c:v>301</c:v>
                </c:pt>
                <c:pt idx="3726">
                  <c:v>301</c:v>
                </c:pt>
                <c:pt idx="3727">
                  <c:v>301</c:v>
                </c:pt>
                <c:pt idx="3728">
                  <c:v>301</c:v>
                </c:pt>
                <c:pt idx="3729">
                  <c:v>301</c:v>
                </c:pt>
                <c:pt idx="3730">
                  <c:v>301</c:v>
                </c:pt>
                <c:pt idx="3731">
                  <c:v>301</c:v>
                </c:pt>
                <c:pt idx="3732">
                  <c:v>301</c:v>
                </c:pt>
                <c:pt idx="3733">
                  <c:v>301</c:v>
                </c:pt>
                <c:pt idx="3734">
                  <c:v>301</c:v>
                </c:pt>
                <c:pt idx="3735">
                  <c:v>301</c:v>
                </c:pt>
                <c:pt idx="3736">
                  <c:v>301</c:v>
                </c:pt>
                <c:pt idx="3737">
                  <c:v>301</c:v>
                </c:pt>
                <c:pt idx="3738">
                  <c:v>301</c:v>
                </c:pt>
                <c:pt idx="3739">
                  <c:v>301</c:v>
                </c:pt>
                <c:pt idx="3740">
                  <c:v>301</c:v>
                </c:pt>
                <c:pt idx="3741">
                  <c:v>301</c:v>
                </c:pt>
                <c:pt idx="3742">
                  <c:v>301</c:v>
                </c:pt>
                <c:pt idx="3743">
                  <c:v>301</c:v>
                </c:pt>
                <c:pt idx="3744">
                  <c:v>301</c:v>
                </c:pt>
                <c:pt idx="3745">
                  <c:v>301</c:v>
                </c:pt>
                <c:pt idx="3746">
                  <c:v>301</c:v>
                </c:pt>
                <c:pt idx="3747">
                  <c:v>301</c:v>
                </c:pt>
                <c:pt idx="3748">
                  <c:v>301</c:v>
                </c:pt>
                <c:pt idx="3749">
                  <c:v>301</c:v>
                </c:pt>
                <c:pt idx="3750">
                  <c:v>301</c:v>
                </c:pt>
                <c:pt idx="3751">
                  <c:v>301</c:v>
                </c:pt>
                <c:pt idx="3752">
                  <c:v>301</c:v>
                </c:pt>
                <c:pt idx="3753">
                  <c:v>301</c:v>
                </c:pt>
                <c:pt idx="3754">
                  <c:v>301</c:v>
                </c:pt>
                <c:pt idx="3755">
                  <c:v>301</c:v>
                </c:pt>
                <c:pt idx="3756">
                  <c:v>301</c:v>
                </c:pt>
                <c:pt idx="3757">
                  <c:v>301</c:v>
                </c:pt>
                <c:pt idx="3758">
                  <c:v>301</c:v>
                </c:pt>
                <c:pt idx="3759">
                  <c:v>301</c:v>
                </c:pt>
                <c:pt idx="3760">
                  <c:v>301</c:v>
                </c:pt>
                <c:pt idx="3761">
                  <c:v>301</c:v>
                </c:pt>
                <c:pt idx="3762">
                  <c:v>301</c:v>
                </c:pt>
                <c:pt idx="3763">
                  <c:v>301</c:v>
                </c:pt>
                <c:pt idx="3764">
                  <c:v>301</c:v>
                </c:pt>
                <c:pt idx="3765">
                  <c:v>301</c:v>
                </c:pt>
                <c:pt idx="3766">
                  <c:v>301</c:v>
                </c:pt>
                <c:pt idx="3767">
                  <c:v>301</c:v>
                </c:pt>
                <c:pt idx="3768">
                  <c:v>301</c:v>
                </c:pt>
                <c:pt idx="3769">
                  <c:v>301</c:v>
                </c:pt>
                <c:pt idx="3770">
                  <c:v>301</c:v>
                </c:pt>
                <c:pt idx="3771">
                  <c:v>301</c:v>
                </c:pt>
                <c:pt idx="3772">
                  <c:v>301</c:v>
                </c:pt>
                <c:pt idx="3773">
                  <c:v>301</c:v>
                </c:pt>
                <c:pt idx="3774">
                  <c:v>301</c:v>
                </c:pt>
                <c:pt idx="3775">
                  <c:v>301</c:v>
                </c:pt>
                <c:pt idx="3776">
                  <c:v>301</c:v>
                </c:pt>
                <c:pt idx="3777">
                  <c:v>301</c:v>
                </c:pt>
                <c:pt idx="3778">
                  <c:v>301</c:v>
                </c:pt>
                <c:pt idx="3779">
                  <c:v>301</c:v>
                </c:pt>
                <c:pt idx="3780">
                  <c:v>301</c:v>
                </c:pt>
                <c:pt idx="3781">
                  <c:v>301</c:v>
                </c:pt>
                <c:pt idx="3782">
                  <c:v>301</c:v>
                </c:pt>
                <c:pt idx="3783">
                  <c:v>301</c:v>
                </c:pt>
                <c:pt idx="3784">
                  <c:v>301</c:v>
                </c:pt>
                <c:pt idx="3785">
                  <c:v>301</c:v>
                </c:pt>
                <c:pt idx="3786">
                  <c:v>301</c:v>
                </c:pt>
                <c:pt idx="3787">
                  <c:v>301</c:v>
                </c:pt>
                <c:pt idx="3788">
                  <c:v>301</c:v>
                </c:pt>
                <c:pt idx="3789">
                  <c:v>301</c:v>
                </c:pt>
                <c:pt idx="3790">
                  <c:v>301</c:v>
                </c:pt>
                <c:pt idx="3791">
                  <c:v>301</c:v>
                </c:pt>
                <c:pt idx="3792">
                  <c:v>301</c:v>
                </c:pt>
                <c:pt idx="3793">
                  <c:v>301</c:v>
                </c:pt>
                <c:pt idx="3794">
                  <c:v>301</c:v>
                </c:pt>
                <c:pt idx="3795">
                  <c:v>301</c:v>
                </c:pt>
                <c:pt idx="3796">
                  <c:v>301</c:v>
                </c:pt>
                <c:pt idx="3797">
                  <c:v>301</c:v>
                </c:pt>
                <c:pt idx="3798">
                  <c:v>301</c:v>
                </c:pt>
                <c:pt idx="3799">
                  <c:v>301</c:v>
                </c:pt>
                <c:pt idx="3800">
                  <c:v>301</c:v>
                </c:pt>
                <c:pt idx="3801">
                  <c:v>301</c:v>
                </c:pt>
                <c:pt idx="3802">
                  <c:v>301</c:v>
                </c:pt>
                <c:pt idx="3803">
                  <c:v>301</c:v>
                </c:pt>
                <c:pt idx="3804">
                  <c:v>301</c:v>
                </c:pt>
                <c:pt idx="3805">
                  <c:v>301</c:v>
                </c:pt>
                <c:pt idx="3806">
                  <c:v>301</c:v>
                </c:pt>
                <c:pt idx="3807">
                  <c:v>301</c:v>
                </c:pt>
                <c:pt idx="3808">
                  <c:v>301</c:v>
                </c:pt>
                <c:pt idx="3809">
                  <c:v>301</c:v>
                </c:pt>
                <c:pt idx="3810">
                  <c:v>301</c:v>
                </c:pt>
                <c:pt idx="3811">
                  <c:v>301</c:v>
                </c:pt>
                <c:pt idx="3812">
                  <c:v>301</c:v>
                </c:pt>
                <c:pt idx="3813">
                  <c:v>301</c:v>
                </c:pt>
                <c:pt idx="3814">
                  <c:v>301</c:v>
                </c:pt>
                <c:pt idx="3815">
                  <c:v>301</c:v>
                </c:pt>
                <c:pt idx="3816">
                  <c:v>301</c:v>
                </c:pt>
                <c:pt idx="3817">
                  <c:v>301</c:v>
                </c:pt>
                <c:pt idx="3818">
                  <c:v>301</c:v>
                </c:pt>
                <c:pt idx="3819">
                  <c:v>301</c:v>
                </c:pt>
                <c:pt idx="3820">
                  <c:v>301</c:v>
                </c:pt>
                <c:pt idx="3821">
                  <c:v>301</c:v>
                </c:pt>
                <c:pt idx="3822">
                  <c:v>301</c:v>
                </c:pt>
                <c:pt idx="3823">
                  <c:v>301</c:v>
                </c:pt>
                <c:pt idx="3824">
                  <c:v>301</c:v>
                </c:pt>
                <c:pt idx="3825">
                  <c:v>301</c:v>
                </c:pt>
                <c:pt idx="3826">
                  <c:v>301</c:v>
                </c:pt>
                <c:pt idx="3827">
                  <c:v>301</c:v>
                </c:pt>
                <c:pt idx="3828">
                  <c:v>301</c:v>
                </c:pt>
                <c:pt idx="3829">
                  <c:v>301</c:v>
                </c:pt>
                <c:pt idx="3830">
                  <c:v>301</c:v>
                </c:pt>
                <c:pt idx="3831">
                  <c:v>301</c:v>
                </c:pt>
                <c:pt idx="3832">
                  <c:v>301</c:v>
                </c:pt>
                <c:pt idx="3833">
                  <c:v>301</c:v>
                </c:pt>
                <c:pt idx="3834">
                  <c:v>301</c:v>
                </c:pt>
                <c:pt idx="3835">
                  <c:v>301</c:v>
                </c:pt>
                <c:pt idx="3836">
                  <c:v>301</c:v>
                </c:pt>
                <c:pt idx="3837">
                  <c:v>301</c:v>
                </c:pt>
                <c:pt idx="3838">
                  <c:v>301</c:v>
                </c:pt>
                <c:pt idx="3839">
                  <c:v>301</c:v>
                </c:pt>
                <c:pt idx="3840">
                  <c:v>301</c:v>
                </c:pt>
                <c:pt idx="3841">
                  <c:v>301</c:v>
                </c:pt>
                <c:pt idx="3842">
                  <c:v>301</c:v>
                </c:pt>
                <c:pt idx="3843">
                  <c:v>301</c:v>
                </c:pt>
                <c:pt idx="3844">
                  <c:v>301</c:v>
                </c:pt>
                <c:pt idx="3845">
                  <c:v>301</c:v>
                </c:pt>
                <c:pt idx="3846">
                  <c:v>301</c:v>
                </c:pt>
                <c:pt idx="3847">
                  <c:v>301</c:v>
                </c:pt>
                <c:pt idx="3848">
                  <c:v>301</c:v>
                </c:pt>
                <c:pt idx="3849">
                  <c:v>301</c:v>
                </c:pt>
                <c:pt idx="3850">
                  <c:v>301</c:v>
                </c:pt>
                <c:pt idx="3851">
                  <c:v>301</c:v>
                </c:pt>
                <c:pt idx="3852">
                  <c:v>301</c:v>
                </c:pt>
                <c:pt idx="3853">
                  <c:v>301</c:v>
                </c:pt>
                <c:pt idx="3854">
                  <c:v>301</c:v>
                </c:pt>
                <c:pt idx="3855">
                  <c:v>301</c:v>
                </c:pt>
                <c:pt idx="3856">
                  <c:v>301</c:v>
                </c:pt>
                <c:pt idx="3857">
                  <c:v>301</c:v>
                </c:pt>
                <c:pt idx="3858">
                  <c:v>301</c:v>
                </c:pt>
                <c:pt idx="3859">
                  <c:v>301</c:v>
                </c:pt>
                <c:pt idx="3860">
                  <c:v>301</c:v>
                </c:pt>
                <c:pt idx="3861">
                  <c:v>301</c:v>
                </c:pt>
                <c:pt idx="3862">
                  <c:v>301</c:v>
                </c:pt>
                <c:pt idx="3863">
                  <c:v>301</c:v>
                </c:pt>
                <c:pt idx="3864">
                  <c:v>301</c:v>
                </c:pt>
                <c:pt idx="3865">
                  <c:v>301</c:v>
                </c:pt>
                <c:pt idx="3866">
                  <c:v>301</c:v>
                </c:pt>
                <c:pt idx="3867">
                  <c:v>301</c:v>
                </c:pt>
                <c:pt idx="3868">
                  <c:v>301</c:v>
                </c:pt>
                <c:pt idx="3869">
                  <c:v>301</c:v>
                </c:pt>
                <c:pt idx="3870">
                  <c:v>301</c:v>
                </c:pt>
                <c:pt idx="3871">
                  <c:v>301</c:v>
                </c:pt>
                <c:pt idx="3872">
                  <c:v>301</c:v>
                </c:pt>
                <c:pt idx="3873">
                  <c:v>301</c:v>
                </c:pt>
                <c:pt idx="3874">
                  <c:v>301</c:v>
                </c:pt>
                <c:pt idx="3875">
                  <c:v>301</c:v>
                </c:pt>
                <c:pt idx="3876">
                  <c:v>301</c:v>
                </c:pt>
                <c:pt idx="3877">
                  <c:v>301</c:v>
                </c:pt>
                <c:pt idx="3878">
                  <c:v>301</c:v>
                </c:pt>
                <c:pt idx="3879">
                  <c:v>301</c:v>
                </c:pt>
                <c:pt idx="3880">
                  <c:v>301</c:v>
                </c:pt>
                <c:pt idx="3881">
                  <c:v>301</c:v>
                </c:pt>
                <c:pt idx="3882">
                  <c:v>301</c:v>
                </c:pt>
                <c:pt idx="3883">
                  <c:v>301</c:v>
                </c:pt>
                <c:pt idx="3884">
                  <c:v>301</c:v>
                </c:pt>
                <c:pt idx="3885">
                  <c:v>301</c:v>
                </c:pt>
                <c:pt idx="3886">
                  <c:v>301</c:v>
                </c:pt>
                <c:pt idx="3887">
                  <c:v>301</c:v>
                </c:pt>
                <c:pt idx="3888">
                  <c:v>301</c:v>
                </c:pt>
                <c:pt idx="3889">
                  <c:v>301</c:v>
                </c:pt>
                <c:pt idx="3890">
                  <c:v>301</c:v>
                </c:pt>
                <c:pt idx="3891">
                  <c:v>301</c:v>
                </c:pt>
                <c:pt idx="3892">
                  <c:v>301</c:v>
                </c:pt>
                <c:pt idx="3893">
                  <c:v>301</c:v>
                </c:pt>
                <c:pt idx="3894">
                  <c:v>301</c:v>
                </c:pt>
                <c:pt idx="3895">
                  <c:v>301</c:v>
                </c:pt>
                <c:pt idx="3896">
                  <c:v>301</c:v>
                </c:pt>
                <c:pt idx="3897">
                  <c:v>301</c:v>
                </c:pt>
                <c:pt idx="3898">
                  <c:v>301</c:v>
                </c:pt>
                <c:pt idx="3899">
                  <c:v>301</c:v>
                </c:pt>
                <c:pt idx="3900">
                  <c:v>301</c:v>
                </c:pt>
                <c:pt idx="3901">
                  <c:v>301</c:v>
                </c:pt>
                <c:pt idx="3902">
                  <c:v>301</c:v>
                </c:pt>
                <c:pt idx="3903">
                  <c:v>301</c:v>
                </c:pt>
                <c:pt idx="3904">
                  <c:v>301</c:v>
                </c:pt>
                <c:pt idx="3905">
                  <c:v>301</c:v>
                </c:pt>
                <c:pt idx="3906">
                  <c:v>301</c:v>
                </c:pt>
                <c:pt idx="3907">
                  <c:v>301</c:v>
                </c:pt>
                <c:pt idx="3908">
                  <c:v>301</c:v>
                </c:pt>
                <c:pt idx="3909">
                  <c:v>301</c:v>
                </c:pt>
                <c:pt idx="3910">
                  <c:v>301</c:v>
                </c:pt>
                <c:pt idx="3911">
                  <c:v>301</c:v>
                </c:pt>
                <c:pt idx="3912">
                  <c:v>301</c:v>
                </c:pt>
                <c:pt idx="3913">
                  <c:v>301</c:v>
                </c:pt>
                <c:pt idx="3914">
                  <c:v>301</c:v>
                </c:pt>
                <c:pt idx="3915">
                  <c:v>301</c:v>
                </c:pt>
                <c:pt idx="3916">
                  <c:v>301</c:v>
                </c:pt>
                <c:pt idx="3917">
                  <c:v>301</c:v>
                </c:pt>
                <c:pt idx="3918">
                  <c:v>301</c:v>
                </c:pt>
                <c:pt idx="3919">
                  <c:v>301</c:v>
                </c:pt>
                <c:pt idx="3920">
                  <c:v>301</c:v>
                </c:pt>
                <c:pt idx="3921">
                  <c:v>301</c:v>
                </c:pt>
                <c:pt idx="3922">
                  <c:v>301</c:v>
                </c:pt>
                <c:pt idx="3923">
                  <c:v>301</c:v>
                </c:pt>
                <c:pt idx="3924">
                  <c:v>301</c:v>
                </c:pt>
                <c:pt idx="3925">
                  <c:v>301</c:v>
                </c:pt>
                <c:pt idx="3926">
                  <c:v>301</c:v>
                </c:pt>
                <c:pt idx="3927">
                  <c:v>301</c:v>
                </c:pt>
                <c:pt idx="3928">
                  <c:v>301</c:v>
                </c:pt>
                <c:pt idx="3929">
                  <c:v>301</c:v>
                </c:pt>
                <c:pt idx="3930">
                  <c:v>301</c:v>
                </c:pt>
                <c:pt idx="3931">
                  <c:v>301</c:v>
                </c:pt>
                <c:pt idx="3932">
                  <c:v>301</c:v>
                </c:pt>
                <c:pt idx="3933">
                  <c:v>301</c:v>
                </c:pt>
                <c:pt idx="3934">
                  <c:v>301</c:v>
                </c:pt>
                <c:pt idx="3935">
                  <c:v>301</c:v>
                </c:pt>
                <c:pt idx="3936">
                  <c:v>301</c:v>
                </c:pt>
                <c:pt idx="3937">
                  <c:v>301</c:v>
                </c:pt>
                <c:pt idx="3938">
                  <c:v>301</c:v>
                </c:pt>
                <c:pt idx="3939">
                  <c:v>301</c:v>
                </c:pt>
                <c:pt idx="3940">
                  <c:v>301</c:v>
                </c:pt>
                <c:pt idx="3941">
                  <c:v>301</c:v>
                </c:pt>
                <c:pt idx="3942">
                  <c:v>301</c:v>
                </c:pt>
                <c:pt idx="3943">
                  <c:v>301</c:v>
                </c:pt>
                <c:pt idx="3944">
                  <c:v>301</c:v>
                </c:pt>
                <c:pt idx="3945">
                  <c:v>301</c:v>
                </c:pt>
                <c:pt idx="3946">
                  <c:v>301</c:v>
                </c:pt>
                <c:pt idx="3947">
                  <c:v>301</c:v>
                </c:pt>
                <c:pt idx="3948">
                  <c:v>301</c:v>
                </c:pt>
                <c:pt idx="3949">
                  <c:v>301</c:v>
                </c:pt>
                <c:pt idx="3950">
                  <c:v>301</c:v>
                </c:pt>
                <c:pt idx="3951">
                  <c:v>301</c:v>
                </c:pt>
                <c:pt idx="3952">
                  <c:v>301</c:v>
                </c:pt>
                <c:pt idx="3953">
                  <c:v>301</c:v>
                </c:pt>
                <c:pt idx="3954">
                  <c:v>301</c:v>
                </c:pt>
                <c:pt idx="3955">
                  <c:v>301</c:v>
                </c:pt>
                <c:pt idx="3956">
                  <c:v>301</c:v>
                </c:pt>
                <c:pt idx="3957">
                  <c:v>301</c:v>
                </c:pt>
                <c:pt idx="3958">
                  <c:v>301</c:v>
                </c:pt>
                <c:pt idx="3959">
                  <c:v>301</c:v>
                </c:pt>
                <c:pt idx="3960">
                  <c:v>301</c:v>
                </c:pt>
                <c:pt idx="3961">
                  <c:v>301</c:v>
                </c:pt>
                <c:pt idx="3962">
                  <c:v>301</c:v>
                </c:pt>
                <c:pt idx="3963">
                  <c:v>301</c:v>
                </c:pt>
                <c:pt idx="3964">
                  <c:v>301</c:v>
                </c:pt>
                <c:pt idx="3965">
                  <c:v>301</c:v>
                </c:pt>
                <c:pt idx="3966">
                  <c:v>301</c:v>
                </c:pt>
                <c:pt idx="3967">
                  <c:v>301</c:v>
                </c:pt>
                <c:pt idx="3968">
                  <c:v>301</c:v>
                </c:pt>
                <c:pt idx="3969">
                  <c:v>301</c:v>
                </c:pt>
                <c:pt idx="3970">
                  <c:v>301</c:v>
                </c:pt>
                <c:pt idx="3971">
                  <c:v>301</c:v>
                </c:pt>
                <c:pt idx="3972">
                  <c:v>301</c:v>
                </c:pt>
                <c:pt idx="3973">
                  <c:v>301</c:v>
                </c:pt>
                <c:pt idx="3974">
                  <c:v>301</c:v>
                </c:pt>
                <c:pt idx="3975">
                  <c:v>301</c:v>
                </c:pt>
                <c:pt idx="3976">
                  <c:v>301</c:v>
                </c:pt>
                <c:pt idx="3977">
                  <c:v>301</c:v>
                </c:pt>
                <c:pt idx="3978">
                  <c:v>301</c:v>
                </c:pt>
                <c:pt idx="3979">
                  <c:v>301</c:v>
                </c:pt>
                <c:pt idx="3980">
                  <c:v>301</c:v>
                </c:pt>
                <c:pt idx="3981">
                  <c:v>301</c:v>
                </c:pt>
                <c:pt idx="3982">
                  <c:v>301</c:v>
                </c:pt>
                <c:pt idx="3983">
                  <c:v>301</c:v>
                </c:pt>
                <c:pt idx="3984">
                  <c:v>301</c:v>
                </c:pt>
                <c:pt idx="3985">
                  <c:v>301</c:v>
                </c:pt>
                <c:pt idx="3986">
                  <c:v>301</c:v>
                </c:pt>
                <c:pt idx="3987">
                  <c:v>301</c:v>
                </c:pt>
                <c:pt idx="3988">
                  <c:v>301</c:v>
                </c:pt>
                <c:pt idx="3989">
                  <c:v>301</c:v>
                </c:pt>
                <c:pt idx="3990">
                  <c:v>301</c:v>
                </c:pt>
                <c:pt idx="3991">
                  <c:v>301</c:v>
                </c:pt>
                <c:pt idx="3992">
                  <c:v>301</c:v>
                </c:pt>
                <c:pt idx="3993">
                  <c:v>301</c:v>
                </c:pt>
                <c:pt idx="3994">
                  <c:v>301</c:v>
                </c:pt>
                <c:pt idx="3995">
                  <c:v>301</c:v>
                </c:pt>
                <c:pt idx="3996">
                  <c:v>301</c:v>
                </c:pt>
                <c:pt idx="3997">
                  <c:v>301</c:v>
                </c:pt>
                <c:pt idx="3998">
                  <c:v>301</c:v>
                </c:pt>
                <c:pt idx="3999">
                  <c:v>301</c:v>
                </c:pt>
                <c:pt idx="4000">
                  <c:v>301</c:v>
                </c:pt>
                <c:pt idx="4001">
                  <c:v>301</c:v>
                </c:pt>
                <c:pt idx="4002">
                  <c:v>301</c:v>
                </c:pt>
                <c:pt idx="4003">
                  <c:v>301</c:v>
                </c:pt>
                <c:pt idx="4004">
                  <c:v>301</c:v>
                </c:pt>
                <c:pt idx="4005">
                  <c:v>301</c:v>
                </c:pt>
                <c:pt idx="4006">
                  <c:v>301</c:v>
                </c:pt>
                <c:pt idx="4007">
                  <c:v>301</c:v>
                </c:pt>
                <c:pt idx="4008">
                  <c:v>301</c:v>
                </c:pt>
                <c:pt idx="4009">
                  <c:v>301</c:v>
                </c:pt>
                <c:pt idx="4010">
                  <c:v>301</c:v>
                </c:pt>
                <c:pt idx="4011">
                  <c:v>301</c:v>
                </c:pt>
                <c:pt idx="4012">
                  <c:v>301</c:v>
                </c:pt>
                <c:pt idx="4013">
                  <c:v>301</c:v>
                </c:pt>
                <c:pt idx="4014">
                  <c:v>301</c:v>
                </c:pt>
                <c:pt idx="4015">
                  <c:v>301</c:v>
                </c:pt>
                <c:pt idx="4016">
                  <c:v>301</c:v>
                </c:pt>
                <c:pt idx="4017">
                  <c:v>301</c:v>
                </c:pt>
                <c:pt idx="4018">
                  <c:v>301</c:v>
                </c:pt>
                <c:pt idx="4019">
                  <c:v>301</c:v>
                </c:pt>
                <c:pt idx="4020">
                  <c:v>301</c:v>
                </c:pt>
                <c:pt idx="4021">
                  <c:v>301</c:v>
                </c:pt>
                <c:pt idx="4022">
                  <c:v>301</c:v>
                </c:pt>
                <c:pt idx="4023">
                  <c:v>301</c:v>
                </c:pt>
                <c:pt idx="4024">
                  <c:v>301</c:v>
                </c:pt>
                <c:pt idx="4025">
                  <c:v>301</c:v>
                </c:pt>
                <c:pt idx="4026">
                  <c:v>301</c:v>
                </c:pt>
                <c:pt idx="4027">
                  <c:v>301</c:v>
                </c:pt>
                <c:pt idx="4028">
                  <c:v>301</c:v>
                </c:pt>
                <c:pt idx="4029">
                  <c:v>301</c:v>
                </c:pt>
                <c:pt idx="4030">
                  <c:v>301</c:v>
                </c:pt>
                <c:pt idx="4031">
                  <c:v>301</c:v>
                </c:pt>
                <c:pt idx="4032">
                  <c:v>301</c:v>
                </c:pt>
                <c:pt idx="4033">
                  <c:v>301</c:v>
                </c:pt>
                <c:pt idx="4034">
                  <c:v>301</c:v>
                </c:pt>
                <c:pt idx="4035">
                  <c:v>301</c:v>
                </c:pt>
                <c:pt idx="4036">
                  <c:v>301</c:v>
                </c:pt>
                <c:pt idx="4037">
                  <c:v>301</c:v>
                </c:pt>
                <c:pt idx="4038">
                  <c:v>301</c:v>
                </c:pt>
                <c:pt idx="4039">
                  <c:v>301</c:v>
                </c:pt>
                <c:pt idx="4040">
                  <c:v>301</c:v>
                </c:pt>
                <c:pt idx="4041">
                  <c:v>301</c:v>
                </c:pt>
                <c:pt idx="4042">
                  <c:v>301</c:v>
                </c:pt>
                <c:pt idx="4043">
                  <c:v>301</c:v>
                </c:pt>
                <c:pt idx="4044">
                  <c:v>301</c:v>
                </c:pt>
                <c:pt idx="4045">
                  <c:v>301</c:v>
                </c:pt>
                <c:pt idx="4046">
                  <c:v>301</c:v>
                </c:pt>
                <c:pt idx="4047">
                  <c:v>301</c:v>
                </c:pt>
                <c:pt idx="4048">
                  <c:v>301</c:v>
                </c:pt>
                <c:pt idx="4049">
                  <c:v>301</c:v>
                </c:pt>
                <c:pt idx="4050">
                  <c:v>301</c:v>
                </c:pt>
                <c:pt idx="4051">
                  <c:v>301</c:v>
                </c:pt>
                <c:pt idx="4052">
                  <c:v>301</c:v>
                </c:pt>
                <c:pt idx="4053">
                  <c:v>301</c:v>
                </c:pt>
                <c:pt idx="4054">
                  <c:v>301</c:v>
                </c:pt>
                <c:pt idx="4055">
                  <c:v>301</c:v>
                </c:pt>
                <c:pt idx="4056">
                  <c:v>301</c:v>
                </c:pt>
                <c:pt idx="4057">
                  <c:v>301</c:v>
                </c:pt>
                <c:pt idx="4058">
                  <c:v>301</c:v>
                </c:pt>
                <c:pt idx="4059">
                  <c:v>301</c:v>
                </c:pt>
                <c:pt idx="4060">
                  <c:v>301</c:v>
                </c:pt>
                <c:pt idx="4061">
                  <c:v>301</c:v>
                </c:pt>
                <c:pt idx="4062">
                  <c:v>301</c:v>
                </c:pt>
                <c:pt idx="4063">
                  <c:v>301</c:v>
                </c:pt>
                <c:pt idx="4064">
                  <c:v>301</c:v>
                </c:pt>
                <c:pt idx="4065">
                  <c:v>301</c:v>
                </c:pt>
                <c:pt idx="4066">
                  <c:v>301</c:v>
                </c:pt>
                <c:pt idx="4067">
                  <c:v>301</c:v>
                </c:pt>
                <c:pt idx="4068">
                  <c:v>301</c:v>
                </c:pt>
                <c:pt idx="4069">
                  <c:v>301</c:v>
                </c:pt>
                <c:pt idx="4070">
                  <c:v>301</c:v>
                </c:pt>
                <c:pt idx="4071">
                  <c:v>301</c:v>
                </c:pt>
                <c:pt idx="4072">
                  <c:v>301</c:v>
                </c:pt>
                <c:pt idx="4073">
                  <c:v>301</c:v>
                </c:pt>
                <c:pt idx="4074">
                  <c:v>301</c:v>
                </c:pt>
                <c:pt idx="4075">
                  <c:v>301</c:v>
                </c:pt>
                <c:pt idx="4076">
                  <c:v>301</c:v>
                </c:pt>
                <c:pt idx="4077">
                  <c:v>301</c:v>
                </c:pt>
                <c:pt idx="4078">
                  <c:v>301</c:v>
                </c:pt>
                <c:pt idx="4079">
                  <c:v>301</c:v>
                </c:pt>
                <c:pt idx="4080">
                  <c:v>301</c:v>
                </c:pt>
                <c:pt idx="4081">
                  <c:v>301</c:v>
                </c:pt>
                <c:pt idx="4082">
                  <c:v>301</c:v>
                </c:pt>
                <c:pt idx="4083">
                  <c:v>301</c:v>
                </c:pt>
                <c:pt idx="4084">
                  <c:v>301</c:v>
                </c:pt>
                <c:pt idx="4085">
                  <c:v>301</c:v>
                </c:pt>
                <c:pt idx="4086">
                  <c:v>301</c:v>
                </c:pt>
                <c:pt idx="4087">
                  <c:v>301</c:v>
                </c:pt>
                <c:pt idx="4088">
                  <c:v>301</c:v>
                </c:pt>
                <c:pt idx="4089">
                  <c:v>301</c:v>
                </c:pt>
                <c:pt idx="4090">
                  <c:v>301</c:v>
                </c:pt>
                <c:pt idx="4091">
                  <c:v>301</c:v>
                </c:pt>
                <c:pt idx="4092">
                  <c:v>301</c:v>
                </c:pt>
                <c:pt idx="4093">
                  <c:v>301</c:v>
                </c:pt>
                <c:pt idx="4094">
                  <c:v>301</c:v>
                </c:pt>
                <c:pt idx="4095">
                  <c:v>301</c:v>
                </c:pt>
                <c:pt idx="4096">
                  <c:v>301</c:v>
                </c:pt>
                <c:pt idx="4097">
                  <c:v>301</c:v>
                </c:pt>
                <c:pt idx="4098">
                  <c:v>301</c:v>
                </c:pt>
                <c:pt idx="4099">
                  <c:v>301</c:v>
                </c:pt>
                <c:pt idx="4100">
                  <c:v>301</c:v>
                </c:pt>
                <c:pt idx="4101">
                  <c:v>301</c:v>
                </c:pt>
                <c:pt idx="4102">
                  <c:v>301</c:v>
                </c:pt>
                <c:pt idx="4103">
                  <c:v>301</c:v>
                </c:pt>
                <c:pt idx="4104">
                  <c:v>301</c:v>
                </c:pt>
                <c:pt idx="4105">
                  <c:v>301</c:v>
                </c:pt>
                <c:pt idx="4106">
                  <c:v>301</c:v>
                </c:pt>
                <c:pt idx="4107">
                  <c:v>301</c:v>
                </c:pt>
                <c:pt idx="4108">
                  <c:v>301</c:v>
                </c:pt>
                <c:pt idx="4109">
                  <c:v>301</c:v>
                </c:pt>
                <c:pt idx="4110">
                  <c:v>301</c:v>
                </c:pt>
                <c:pt idx="4111">
                  <c:v>301</c:v>
                </c:pt>
                <c:pt idx="4112">
                  <c:v>301</c:v>
                </c:pt>
                <c:pt idx="4113">
                  <c:v>301</c:v>
                </c:pt>
                <c:pt idx="4114">
                  <c:v>301</c:v>
                </c:pt>
                <c:pt idx="4115">
                  <c:v>301</c:v>
                </c:pt>
                <c:pt idx="4116">
                  <c:v>301</c:v>
                </c:pt>
                <c:pt idx="4117">
                  <c:v>301</c:v>
                </c:pt>
                <c:pt idx="4118">
                  <c:v>301</c:v>
                </c:pt>
                <c:pt idx="4119">
                  <c:v>301</c:v>
                </c:pt>
                <c:pt idx="4120">
                  <c:v>301</c:v>
                </c:pt>
                <c:pt idx="4121">
                  <c:v>301</c:v>
                </c:pt>
                <c:pt idx="4122">
                  <c:v>301</c:v>
                </c:pt>
                <c:pt idx="4123">
                  <c:v>301</c:v>
                </c:pt>
                <c:pt idx="4124">
                  <c:v>301</c:v>
                </c:pt>
                <c:pt idx="4125">
                  <c:v>301</c:v>
                </c:pt>
                <c:pt idx="4126">
                  <c:v>301</c:v>
                </c:pt>
                <c:pt idx="4127">
                  <c:v>301</c:v>
                </c:pt>
                <c:pt idx="4128">
                  <c:v>301</c:v>
                </c:pt>
                <c:pt idx="4129">
                  <c:v>301</c:v>
                </c:pt>
                <c:pt idx="4130">
                  <c:v>301</c:v>
                </c:pt>
                <c:pt idx="4131">
                  <c:v>301</c:v>
                </c:pt>
                <c:pt idx="4132">
                  <c:v>301</c:v>
                </c:pt>
                <c:pt idx="4133">
                  <c:v>301</c:v>
                </c:pt>
                <c:pt idx="4134">
                  <c:v>301</c:v>
                </c:pt>
                <c:pt idx="4135">
                  <c:v>301</c:v>
                </c:pt>
                <c:pt idx="4136">
                  <c:v>301</c:v>
                </c:pt>
                <c:pt idx="4137">
                  <c:v>301</c:v>
                </c:pt>
                <c:pt idx="4138">
                  <c:v>301</c:v>
                </c:pt>
                <c:pt idx="4139">
                  <c:v>301</c:v>
                </c:pt>
                <c:pt idx="4140">
                  <c:v>301</c:v>
                </c:pt>
                <c:pt idx="4141">
                  <c:v>301</c:v>
                </c:pt>
                <c:pt idx="4142">
                  <c:v>301</c:v>
                </c:pt>
                <c:pt idx="4143">
                  <c:v>301</c:v>
                </c:pt>
                <c:pt idx="4144">
                  <c:v>301</c:v>
                </c:pt>
                <c:pt idx="4145">
                  <c:v>301</c:v>
                </c:pt>
                <c:pt idx="4146">
                  <c:v>301</c:v>
                </c:pt>
                <c:pt idx="4147">
                  <c:v>301</c:v>
                </c:pt>
                <c:pt idx="4148">
                  <c:v>301</c:v>
                </c:pt>
                <c:pt idx="4149">
                  <c:v>301</c:v>
                </c:pt>
                <c:pt idx="4150">
                  <c:v>301</c:v>
                </c:pt>
                <c:pt idx="4151">
                  <c:v>301</c:v>
                </c:pt>
                <c:pt idx="4152">
                  <c:v>301</c:v>
                </c:pt>
                <c:pt idx="4153">
                  <c:v>301</c:v>
                </c:pt>
                <c:pt idx="4154">
                  <c:v>301</c:v>
                </c:pt>
                <c:pt idx="4155">
                  <c:v>301</c:v>
                </c:pt>
                <c:pt idx="4156">
                  <c:v>301</c:v>
                </c:pt>
                <c:pt idx="4157">
                  <c:v>301</c:v>
                </c:pt>
                <c:pt idx="4158">
                  <c:v>301</c:v>
                </c:pt>
                <c:pt idx="4159">
                  <c:v>301</c:v>
                </c:pt>
                <c:pt idx="4160">
                  <c:v>301</c:v>
                </c:pt>
                <c:pt idx="4161">
                  <c:v>301</c:v>
                </c:pt>
                <c:pt idx="4162">
                  <c:v>301</c:v>
                </c:pt>
                <c:pt idx="4163">
                  <c:v>301</c:v>
                </c:pt>
                <c:pt idx="4164">
                  <c:v>301</c:v>
                </c:pt>
                <c:pt idx="4165">
                  <c:v>301</c:v>
                </c:pt>
                <c:pt idx="4166">
                  <c:v>301</c:v>
                </c:pt>
                <c:pt idx="4167">
                  <c:v>301</c:v>
                </c:pt>
                <c:pt idx="4168">
                  <c:v>301</c:v>
                </c:pt>
                <c:pt idx="4169">
                  <c:v>301</c:v>
                </c:pt>
                <c:pt idx="4170">
                  <c:v>301</c:v>
                </c:pt>
                <c:pt idx="4171">
                  <c:v>301</c:v>
                </c:pt>
                <c:pt idx="4172">
                  <c:v>301</c:v>
                </c:pt>
                <c:pt idx="4173">
                  <c:v>301</c:v>
                </c:pt>
                <c:pt idx="4174">
                  <c:v>301</c:v>
                </c:pt>
                <c:pt idx="4175">
                  <c:v>301</c:v>
                </c:pt>
                <c:pt idx="4176">
                  <c:v>301</c:v>
                </c:pt>
                <c:pt idx="4177">
                  <c:v>301</c:v>
                </c:pt>
                <c:pt idx="4178">
                  <c:v>301</c:v>
                </c:pt>
                <c:pt idx="4179">
                  <c:v>301</c:v>
                </c:pt>
                <c:pt idx="4180">
                  <c:v>301</c:v>
                </c:pt>
                <c:pt idx="4181">
                  <c:v>301</c:v>
                </c:pt>
                <c:pt idx="4182">
                  <c:v>301</c:v>
                </c:pt>
                <c:pt idx="4183">
                  <c:v>301</c:v>
                </c:pt>
                <c:pt idx="4184">
                  <c:v>301</c:v>
                </c:pt>
                <c:pt idx="4185">
                  <c:v>301</c:v>
                </c:pt>
                <c:pt idx="4186">
                  <c:v>301</c:v>
                </c:pt>
                <c:pt idx="4187">
                  <c:v>301</c:v>
                </c:pt>
                <c:pt idx="4188">
                  <c:v>301</c:v>
                </c:pt>
                <c:pt idx="4189">
                  <c:v>301</c:v>
                </c:pt>
                <c:pt idx="4190">
                  <c:v>301</c:v>
                </c:pt>
                <c:pt idx="4191">
                  <c:v>301</c:v>
                </c:pt>
                <c:pt idx="4192">
                  <c:v>301</c:v>
                </c:pt>
                <c:pt idx="4193">
                  <c:v>301</c:v>
                </c:pt>
                <c:pt idx="4194">
                  <c:v>301</c:v>
                </c:pt>
                <c:pt idx="4195">
                  <c:v>301</c:v>
                </c:pt>
                <c:pt idx="4196">
                  <c:v>301</c:v>
                </c:pt>
                <c:pt idx="4197">
                  <c:v>301</c:v>
                </c:pt>
                <c:pt idx="4198">
                  <c:v>301</c:v>
                </c:pt>
                <c:pt idx="4199">
                  <c:v>301</c:v>
                </c:pt>
                <c:pt idx="4200">
                  <c:v>301</c:v>
                </c:pt>
                <c:pt idx="4201">
                  <c:v>301</c:v>
                </c:pt>
                <c:pt idx="4202">
                  <c:v>301</c:v>
                </c:pt>
                <c:pt idx="4203">
                  <c:v>301</c:v>
                </c:pt>
                <c:pt idx="4204">
                  <c:v>301</c:v>
                </c:pt>
                <c:pt idx="4205">
                  <c:v>301</c:v>
                </c:pt>
                <c:pt idx="4206">
                  <c:v>301</c:v>
                </c:pt>
                <c:pt idx="4207">
                  <c:v>301</c:v>
                </c:pt>
                <c:pt idx="4208">
                  <c:v>301</c:v>
                </c:pt>
                <c:pt idx="4209">
                  <c:v>301</c:v>
                </c:pt>
                <c:pt idx="4210">
                  <c:v>301</c:v>
                </c:pt>
                <c:pt idx="4211">
                  <c:v>301</c:v>
                </c:pt>
                <c:pt idx="4212">
                  <c:v>301</c:v>
                </c:pt>
                <c:pt idx="4213">
                  <c:v>301</c:v>
                </c:pt>
                <c:pt idx="4214">
                  <c:v>301</c:v>
                </c:pt>
                <c:pt idx="4215">
                  <c:v>301</c:v>
                </c:pt>
                <c:pt idx="4216">
                  <c:v>301</c:v>
                </c:pt>
                <c:pt idx="4217">
                  <c:v>301</c:v>
                </c:pt>
                <c:pt idx="4218">
                  <c:v>301</c:v>
                </c:pt>
                <c:pt idx="4219">
                  <c:v>301</c:v>
                </c:pt>
                <c:pt idx="4220">
                  <c:v>301</c:v>
                </c:pt>
                <c:pt idx="4221">
                  <c:v>301</c:v>
                </c:pt>
                <c:pt idx="4222">
                  <c:v>301</c:v>
                </c:pt>
                <c:pt idx="4223">
                  <c:v>301</c:v>
                </c:pt>
                <c:pt idx="4224">
                  <c:v>301</c:v>
                </c:pt>
                <c:pt idx="4225">
                  <c:v>301</c:v>
                </c:pt>
                <c:pt idx="4226">
                  <c:v>301</c:v>
                </c:pt>
                <c:pt idx="4227">
                  <c:v>301</c:v>
                </c:pt>
                <c:pt idx="4228">
                  <c:v>301</c:v>
                </c:pt>
                <c:pt idx="4229">
                  <c:v>301</c:v>
                </c:pt>
                <c:pt idx="4230">
                  <c:v>301</c:v>
                </c:pt>
                <c:pt idx="4231">
                  <c:v>301</c:v>
                </c:pt>
                <c:pt idx="4232">
                  <c:v>301</c:v>
                </c:pt>
                <c:pt idx="4233">
                  <c:v>301</c:v>
                </c:pt>
                <c:pt idx="4234">
                  <c:v>301</c:v>
                </c:pt>
                <c:pt idx="4235">
                  <c:v>301</c:v>
                </c:pt>
                <c:pt idx="4236">
                  <c:v>301</c:v>
                </c:pt>
                <c:pt idx="4237">
                  <c:v>301</c:v>
                </c:pt>
                <c:pt idx="4238">
                  <c:v>301</c:v>
                </c:pt>
                <c:pt idx="4239">
                  <c:v>301</c:v>
                </c:pt>
                <c:pt idx="4240">
                  <c:v>301</c:v>
                </c:pt>
                <c:pt idx="4241">
                  <c:v>301</c:v>
                </c:pt>
                <c:pt idx="4242">
                  <c:v>301</c:v>
                </c:pt>
                <c:pt idx="4243">
                  <c:v>301</c:v>
                </c:pt>
                <c:pt idx="4244">
                  <c:v>301</c:v>
                </c:pt>
                <c:pt idx="4245">
                  <c:v>301</c:v>
                </c:pt>
                <c:pt idx="4246">
                  <c:v>301</c:v>
                </c:pt>
                <c:pt idx="4247">
                  <c:v>301</c:v>
                </c:pt>
                <c:pt idx="4248">
                  <c:v>301</c:v>
                </c:pt>
                <c:pt idx="4249">
                  <c:v>301</c:v>
                </c:pt>
                <c:pt idx="4250">
                  <c:v>301</c:v>
                </c:pt>
                <c:pt idx="4251">
                  <c:v>301</c:v>
                </c:pt>
                <c:pt idx="4252">
                  <c:v>301</c:v>
                </c:pt>
                <c:pt idx="4253">
                  <c:v>301</c:v>
                </c:pt>
                <c:pt idx="4254">
                  <c:v>301</c:v>
                </c:pt>
                <c:pt idx="4255">
                  <c:v>301</c:v>
                </c:pt>
                <c:pt idx="4256">
                  <c:v>301</c:v>
                </c:pt>
                <c:pt idx="4257">
                  <c:v>301</c:v>
                </c:pt>
                <c:pt idx="4258">
                  <c:v>301</c:v>
                </c:pt>
                <c:pt idx="4259">
                  <c:v>301</c:v>
                </c:pt>
                <c:pt idx="4260">
                  <c:v>301</c:v>
                </c:pt>
                <c:pt idx="4261">
                  <c:v>301</c:v>
                </c:pt>
                <c:pt idx="4262">
                  <c:v>301</c:v>
                </c:pt>
                <c:pt idx="4263">
                  <c:v>301</c:v>
                </c:pt>
                <c:pt idx="4264">
                  <c:v>301</c:v>
                </c:pt>
                <c:pt idx="4265">
                  <c:v>301</c:v>
                </c:pt>
                <c:pt idx="4266">
                  <c:v>301</c:v>
                </c:pt>
                <c:pt idx="4267">
                  <c:v>301</c:v>
                </c:pt>
                <c:pt idx="4268">
                  <c:v>301</c:v>
                </c:pt>
                <c:pt idx="4269">
                  <c:v>301</c:v>
                </c:pt>
                <c:pt idx="4270">
                  <c:v>301</c:v>
                </c:pt>
                <c:pt idx="4271">
                  <c:v>301</c:v>
                </c:pt>
                <c:pt idx="4272">
                  <c:v>301</c:v>
                </c:pt>
                <c:pt idx="4273">
                  <c:v>301</c:v>
                </c:pt>
                <c:pt idx="4274">
                  <c:v>301</c:v>
                </c:pt>
                <c:pt idx="4275">
                  <c:v>301</c:v>
                </c:pt>
                <c:pt idx="4276">
                  <c:v>301</c:v>
                </c:pt>
                <c:pt idx="4277">
                  <c:v>301</c:v>
                </c:pt>
                <c:pt idx="4278">
                  <c:v>301</c:v>
                </c:pt>
                <c:pt idx="4279">
                  <c:v>301</c:v>
                </c:pt>
                <c:pt idx="4280">
                  <c:v>301</c:v>
                </c:pt>
                <c:pt idx="4281">
                  <c:v>301</c:v>
                </c:pt>
                <c:pt idx="4282">
                  <c:v>301</c:v>
                </c:pt>
                <c:pt idx="4283">
                  <c:v>301</c:v>
                </c:pt>
                <c:pt idx="4284">
                  <c:v>301</c:v>
                </c:pt>
                <c:pt idx="4285">
                  <c:v>301</c:v>
                </c:pt>
                <c:pt idx="4286">
                  <c:v>301</c:v>
                </c:pt>
                <c:pt idx="4287">
                  <c:v>301</c:v>
                </c:pt>
                <c:pt idx="4288">
                  <c:v>301</c:v>
                </c:pt>
                <c:pt idx="4289">
                  <c:v>301</c:v>
                </c:pt>
                <c:pt idx="4290">
                  <c:v>301</c:v>
                </c:pt>
                <c:pt idx="4291">
                  <c:v>301</c:v>
                </c:pt>
                <c:pt idx="4292">
                  <c:v>301</c:v>
                </c:pt>
                <c:pt idx="4293">
                  <c:v>301</c:v>
                </c:pt>
                <c:pt idx="4294">
                  <c:v>301</c:v>
                </c:pt>
                <c:pt idx="4295">
                  <c:v>301</c:v>
                </c:pt>
                <c:pt idx="4296">
                  <c:v>301</c:v>
                </c:pt>
                <c:pt idx="4297">
                  <c:v>301</c:v>
                </c:pt>
                <c:pt idx="4298">
                  <c:v>301</c:v>
                </c:pt>
                <c:pt idx="4299">
                  <c:v>301</c:v>
                </c:pt>
                <c:pt idx="4300">
                  <c:v>301</c:v>
                </c:pt>
                <c:pt idx="4301">
                  <c:v>301</c:v>
                </c:pt>
                <c:pt idx="4302">
                  <c:v>301</c:v>
                </c:pt>
                <c:pt idx="4303">
                  <c:v>301</c:v>
                </c:pt>
                <c:pt idx="4304">
                  <c:v>301</c:v>
                </c:pt>
                <c:pt idx="4305">
                  <c:v>301</c:v>
                </c:pt>
                <c:pt idx="4306">
                  <c:v>301</c:v>
                </c:pt>
                <c:pt idx="4307">
                  <c:v>301</c:v>
                </c:pt>
                <c:pt idx="4308">
                  <c:v>301</c:v>
                </c:pt>
                <c:pt idx="4309">
                  <c:v>301</c:v>
                </c:pt>
                <c:pt idx="4310">
                  <c:v>301</c:v>
                </c:pt>
                <c:pt idx="4311">
                  <c:v>301</c:v>
                </c:pt>
                <c:pt idx="4312">
                  <c:v>301</c:v>
                </c:pt>
                <c:pt idx="4313">
                  <c:v>301</c:v>
                </c:pt>
                <c:pt idx="4314">
                  <c:v>301</c:v>
                </c:pt>
                <c:pt idx="4315">
                  <c:v>301</c:v>
                </c:pt>
                <c:pt idx="4316">
                  <c:v>301</c:v>
                </c:pt>
                <c:pt idx="4317">
                  <c:v>301</c:v>
                </c:pt>
                <c:pt idx="4318">
                  <c:v>301</c:v>
                </c:pt>
                <c:pt idx="4319">
                  <c:v>301</c:v>
                </c:pt>
                <c:pt idx="4320">
                  <c:v>301</c:v>
                </c:pt>
                <c:pt idx="4321">
                  <c:v>301</c:v>
                </c:pt>
                <c:pt idx="4322">
                  <c:v>301</c:v>
                </c:pt>
                <c:pt idx="4323">
                  <c:v>301</c:v>
                </c:pt>
                <c:pt idx="4324">
                  <c:v>301</c:v>
                </c:pt>
                <c:pt idx="4325">
                  <c:v>301</c:v>
                </c:pt>
                <c:pt idx="4326">
                  <c:v>301</c:v>
                </c:pt>
                <c:pt idx="4327">
                  <c:v>301</c:v>
                </c:pt>
                <c:pt idx="4328">
                  <c:v>301</c:v>
                </c:pt>
                <c:pt idx="4329">
                  <c:v>301</c:v>
                </c:pt>
                <c:pt idx="4330">
                  <c:v>301</c:v>
                </c:pt>
                <c:pt idx="4331">
                  <c:v>301</c:v>
                </c:pt>
                <c:pt idx="4332">
                  <c:v>301</c:v>
                </c:pt>
                <c:pt idx="4333">
                  <c:v>301</c:v>
                </c:pt>
                <c:pt idx="4334">
                  <c:v>301</c:v>
                </c:pt>
                <c:pt idx="4335">
                  <c:v>301</c:v>
                </c:pt>
                <c:pt idx="4336">
                  <c:v>301</c:v>
                </c:pt>
                <c:pt idx="4337">
                  <c:v>301</c:v>
                </c:pt>
                <c:pt idx="4338">
                  <c:v>301</c:v>
                </c:pt>
                <c:pt idx="4339">
                  <c:v>301</c:v>
                </c:pt>
                <c:pt idx="4340">
                  <c:v>301</c:v>
                </c:pt>
                <c:pt idx="4341">
                  <c:v>301</c:v>
                </c:pt>
                <c:pt idx="4342">
                  <c:v>301</c:v>
                </c:pt>
                <c:pt idx="4343">
                  <c:v>301</c:v>
                </c:pt>
                <c:pt idx="4344">
                  <c:v>301</c:v>
                </c:pt>
                <c:pt idx="4345">
                  <c:v>301</c:v>
                </c:pt>
                <c:pt idx="4346">
                  <c:v>301</c:v>
                </c:pt>
                <c:pt idx="4347">
                  <c:v>301</c:v>
                </c:pt>
                <c:pt idx="4348">
                  <c:v>301</c:v>
                </c:pt>
                <c:pt idx="4349">
                  <c:v>301</c:v>
                </c:pt>
                <c:pt idx="4350">
                  <c:v>301</c:v>
                </c:pt>
                <c:pt idx="4351">
                  <c:v>301</c:v>
                </c:pt>
                <c:pt idx="4352">
                  <c:v>301</c:v>
                </c:pt>
                <c:pt idx="4353">
                  <c:v>301</c:v>
                </c:pt>
                <c:pt idx="4354">
                  <c:v>301</c:v>
                </c:pt>
                <c:pt idx="4355">
                  <c:v>301</c:v>
                </c:pt>
                <c:pt idx="4356">
                  <c:v>301</c:v>
                </c:pt>
                <c:pt idx="4357">
                  <c:v>301</c:v>
                </c:pt>
                <c:pt idx="4358">
                  <c:v>301</c:v>
                </c:pt>
                <c:pt idx="4359">
                  <c:v>301</c:v>
                </c:pt>
                <c:pt idx="4360">
                  <c:v>301</c:v>
                </c:pt>
                <c:pt idx="4361">
                  <c:v>301</c:v>
                </c:pt>
                <c:pt idx="4362">
                  <c:v>301</c:v>
                </c:pt>
                <c:pt idx="4363">
                  <c:v>301</c:v>
                </c:pt>
                <c:pt idx="4364">
                  <c:v>301</c:v>
                </c:pt>
                <c:pt idx="4365">
                  <c:v>301</c:v>
                </c:pt>
                <c:pt idx="4366">
                  <c:v>301</c:v>
                </c:pt>
                <c:pt idx="4367">
                  <c:v>301</c:v>
                </c:pt>
                <c:pt idx="4368">
                  <c:v>301</c:v>
                </c:pt>
                <c:pt idx="4369">
                  <c:v>301</c:v>
                </c:pt>
                <c:pt idx="4370">
                  <c:v>301</c:v>
                </c:pt>
                <c:pt idx="4371">
                  <c:v>301</c:v>
                </c:pt>
                <c:pt idx="4372">
                  <c:v>301</c:v>
                </c:pt>
                <c:pt idx="4373">
                  <c:v>301</c:v>
                </c:pt>
                <c:pt idx="4374">
                  <c:v>301</c:v>
                </c:pt>
                <c:pt idx="4375">
                  <c:v>301</c:v>
                </c:pt>
                <c:pt idx="4376">
                  <c:v>301</c:v>
                </c:pt>
                <c:pt idx="4377">
                  <c:v>301</c:v>
                </c:pt>
                <c:pt idx="4378">
                  <c:v>301</c:v>
                </c:pt>
                <c:pt idx="4379">
                  <c:v>301</c:v>
                </c:pt>
                <c:pt idx="4380">
                  <c:v>301</c:v>
                </c:pt>
                <c:pt idx="4381">
                  <c:v>301</c:v>
                </c:pt>
                <c:pt idx="4382">
                  <c:v>301</c:v>
                </c:pt>
                <c:pt idx="4383">
                  <c:v>301</c:v>
                </c:pt>
                <c:pt idx="4384">
                  <c:v>301</c:v>
                </c:pt>
                <c:pt idx="4385">
                  <c:v>301</c:v>
                </c:pt>
                <c:pt idx="4386">
                  <c:v>301</c:v>
                </c:pt>
                <c:pt idx="4387">
                  <c:v>301</c:v>
                </c:pt>
                <c:pt idx="4388">
                  <c:v>301</c:v>
                </c:pt>
                <c:pt idx="4389">
                  <c:v>301</c:v>
                </c:pt>
                <c:pt idx="4390">
                  <c:v>301</c:v>
                </c:pt>
                <c:pt idx="4391">
                  <c:v>301</c:v>
                </c:pt>
                <c:pt idx="4392">
                  <c:v>301</c:v>
                </c:pt>
                <c:pt idx="4393">
                  <c:v>301</c:v>
                </c:pt>
                <c:pt idx="4394">
                  <c:v>301</c:v>
                </c:pt>
                <c:pt idx="4395">
                  <c:v>301</c:v>
                </c:pt>
                <c:pt idx="4396">
                  <c:v>301</c:v>
                </c:pt>
                <c:pt idx="4397">
                  <c:v>301</c:v>
                </c:pt>
                <c:pt idx="4398">
                  <c:v>301</c:v>
                </c:pt>
                <c:pt idx="4399">
                  <c:v>301</c:v>
                </c:pt>
                <c:pt idx="4400">
                  <c:v>301</c:v>
                </c:pt>
                <c:pt idx="4401">
                  <c:v>301</c:v>
                </c:pt>
                <c:pt idx="4402">
                  <c:v>301</c:v>
                </c:pt>
                <c:pt idx="4403">
                  <c:v>301</c:v>
                </c:pt>
                <c:pt idx="4404">
                  <c:v>301</c:v>
                </c:pt>
                <c:pt idx="4405">
                  <c:v>301</c:v>
                </c:pt>
                <c:pt idx="4406">
                  <c:v>301</c:v>
                </c:pt>
                <c:pt idx="4407">
                  <c:v>301</c:v>
                </c:pt>
                <c:pt idx="4408">
                  <c:v>301</c:v>
                </c:pt>
                <c:pt idx="4409">
                  <c:v>301</c:v>
                </c:pt>
                <c:pt idx="4410">
                  <c:v>301</c:v>
                </c:pt>
                <c:pt idx="4411">
                  <c:v>301</c:v>
                </c:pt>
                <c:pt idx="4412">
                  <c:v>301</c:v>
                </c:pt>
                <c:pt idx="4413">
                  <c:v>301</c:v>
                </c:pt>
                <c:pt idx="4414">
                  <c:v>301</c:v>
                </c:pt>
                <c:pt idx="4415">
                  <c:v>301</c:v>
                </c:pt>
                <c:pt idx="4416">
                  <c:v>301</c:v>
                </c:pt>
                <c:pt idx="4417">
                  <c:v>301</c:v>
                </c:pt>
                <c:pt idx="4418">
                  <c:v>301</c:v>
                </c:pt>
                <c:pt idx="4419">
                  <c:v>301</c:v>
                </c:pt>
                <c:pt idx="4420">
                  <c:v>301</c:v>
                </c:pt>
                <c:pt idx="4421">
                  <c:v>301</c:v>
                </c:pt>
                <c:pt idx="4422">
                  <c:v>301</c:v>
                </c:pt>
                <c:pt idx="4423">
                  <c:v>301</c:v>
                </c:pt>
                <c:pt idx="4424">
                  <c:v>301</c:v>
                </c:pt>
                <c:pt idx="4425">
                  <c:v>301</c:v>
                </c:pt>
                <c:pt idx="4426">
                  <c:v>301</c:v>
                </c:pt>
                <c:pt idx="4427">
                  <c:v>301</c:v>
                </c:pt>
                <c:pt idx="4428">
                  <c:v>301</c:v>
                </c:pt>
                <c:pt idx="4429">
                  <c:v>301</c:v>
                </c:pt>
                <c:pt idx="4430">
                  <c:v>301</c:v>
                </c:pt>
                <c:pt idx="4431">
                  <c:v>301</c:v>
                </c:pt>
                <c:pt idx="4432">
                  <c:v>301</c:v>
                </c:pt>
                <c:pt idx="4433">
                  <c:v>301</c:v>
                </c:pt>
                <c:pt idx="4434">
                  <c:v>301</c:v>
                </c:pt>
                <c:pt idx="4435">
                  <c:v>301</c:v>
                </c:pt>
                <c:pt idx="4436">
                  <c:v>301</c:v>
                </c:pt>
                <c:pt idx="4437">
                  <c:v>301</c:v>
                </c:pt>
                <c:pt idx="4438">
                  <c:v>301</c:v>
                </c:pt>
                <c:pt idx="4439">
                  <c:v>301</c:v>
                </c:pt>
                <c:pt idx="4440">
                  <c:v>301</c:v>
                </c:pt>
                <c:pt idx="4441">
                  <c:v>301</c:v>
                </c:pt>
                <c:pt idx="4442">
                  <c:v>301</c:v>
                </c:pt>
                <c:pt idx="4443">
                  <c:v>301</c:v>
                </c:pt>
                <c:pt idx="4444">
                  <c:v>301</c:v>
                </c:pt>
                <c:pt idx="4445">
                  <c:v>301</c:v>
                </c:pt>
                <c:pt idx="4446">
                  <c:v>301</c:v>
                </c:pt>
                <c:pt idx="4447">
                  <c:v>301</c:v>
                </c:pt>
                <c:pt idx="4448">
                  <c:v>301</c:v>
                </c:pt>
                <c:pt idx="4449">
                  <c:v>301</c:v>
                </c:pt>
                <c:pt idx="4450">
                  <c:v>301</c:v>
                </c:pt>
                <c:pt idx="4451">
                  <c:v>301</c:v>
                </c:pt>
                <c:pt idx="4452">
                  <c:v>301</c:v>
                </c:pt>
                <c:pt idx="4453">
                  <c:v>301</c:v>
                </c:pt>
                <c:pt idx="4454">
                  <c:v>301</c:v>
                </c:pt>
                <c:pt idx="4455">
                  <c:v>301</c:v>
                </c:pt>
                <c:pt idx="4456">
                  <c:v>301</c:v>
                </c:pt>
                <c:pt idx="4457">
                  <c:v>301</c:v>
                </c:pt>
                <c:pt idx="4458">
                  <c:v>301</c:v>
                </c:pt>
                <c:pt idx="4459">
                  <c:v>301</c:v>
                </c:pt>
                <c:pt idx="4460">
                  <c:v>301</c:v>
                </c:pt>
                <c:pt idx="4461">
                  <c:v>301</c:v>
                </c:pt>
                <c:pt idx="4462">
                  <c:v>301</c:v>
                </c:pt>
                <c:pt idx="4463">
                  <c:v>301</c:v>
                </c:pt>
                <c:pt idx="4464">
                  <c:v>301</c:v>
                </c:pt>
                <c:pt idx="4465">
                  <c:v>301</c:v>
                </c:pt>
                <c:pt idx="4466">
                  <c:v>301</c:v>
                </c:pt>
                <c:pt idx="4467">
                  <c:v>301</c:v>
                </c:pt>
                <c:pt idx="4468">
                  <c:v>301</c:v>
                </c:pt>
                <c:pt idx="4469">
                  <c:v>301</c:v>
                </c:pt>
                <c:pt idx="4470">
                  <c:v>301</c:v>
                </c:pt>
                <c:pt idx="4471">
                  <c:v>301</c:v>
                </c:pt>
                <c:pt idx="4472">
                  <c:v>301</c:v>
                </c:pt>
                <c:pt idx="4473">
                  <c:v>301</c:v>
                </c:pt>
                <c:pt idx="4474">
                  <c:v>301</c:v>
                </c:pt>
                <c:pt idx="4475">
                  <c:v>301</c:v>
                </c:pt>
                <c:pt idx="4476">
                  <c:v>301</c:v>
                </c:pt>
                <c:pt idx="4477">
                  <c:v>301</c:v>
                </c:pt>
                <c:pt idx="4478">
                  <c:v>301</c:v>
                </c:pt>
                <c:pt idx="4479">
                  <c:v>301</c:v>
                </c:pt>
                <c:pt idx="4480">
                  <c:v>301</c:v>
                </c:pt>
                <c:pt idx="4481">
                  <c:v>301</c:v>
                </c:pt>
                <c:pt idx="4482">
                  <c:v>301</c:v>
                </c:pt>
                <c:pt idx="4483">
                  <c:v>301</c:v>
                </c:pt>
                <c:pt idx="4484">
                  <c:v>301</c:v>
                </c:pt>
                <c:pt idx="4485">
                  <c:v>301</c:v>
                </c:pt>
                <c:pt idx="4486">
                  <c:v>301</c:v>
                </c:pt>
                <c:pt idx="4487">
                  <c:v>301</c:v>
                </c:pt>
                <c:pt idx="4488">
                  <c:v>301</c:v>
                </c:pt>
                <c:pt idx="4489">
                  <c:v>301</c:v>
                </c:pt>
                <c:pt idx="4490">
                  <c:v>301</c:v>
                </c:pt>
                <c:pt idx="4491">
                  <c:v>301</c:v>
                </c:pt>
                <c:pt idx="4492">
                  <c:v>301</c:v>
                </c:pt>
                <c:pt idx="4493">
                  <c:v>301</c:v>
                </c:pt>
                <c:pt idx="4494">
                  <c:v>301</c:v>
                </c:pt>
                <c:pt idx="4495">
                  <c:v>301</c:v>
                </c:pt>
                <c:pt idx="4496">
                  <c:v>301</c:v>
                </c:pt>
                <c:pt idx="4497">
                  <c:v>301</c:v>
                </c:pt>
                <c:pt idx="4498">
                  <c:v>301</c:v>
                </c:pt>
                <c:pt idx="4499">
                  <c:v>301</c:v>
                </c:pt>
                <c:pt idx="4500">
                  <c:v>301</c:v>
                </c:pt>
                <c:pt idx="4501">
                  <c:v>301</c:v>
                </c:pt>
                <c:pt idx="4502">
                  <c:v>301</c:v>
                </c:pt>
                <c:pt idx="4503">
                  <c:v>301</c:v>
                </c:pt>
                <c:pt idx="4504">
                  <c:v>301</c:v>
                </c:pt>
                <c:pt idx="4505">
                  <c:v>301</c:v>
                </c:pt>
                <c:pt idx="4506">
                  <c:v>301</c:v>
                </c:pt>
                <c:pt idx="4507">
                  <c:v>301</c:v>
                </c:pt>
                <c:pt idx="4508">
                  <c:v>301</c:v>
                </c:pt>
                <c:pt idx="4509">
                  <c:v>301</c:v>
                </c:pt>
                <c:pt idx="4510">
                  <c:v>301</c:v>
                </c:pt>
                <c:pt idx="4511">
                  <c:v>301</c:v>
                </c:pt>
                <c:pt idx="4512">
                  <c:v>301</c:v>
                </c:pt>
                <c:pt idx="4513">
                  <c:v>301</c:v>
                </c:pt>
                <c:pt idx="4514">
                  <c:v>301</c:v>
                </c:pt>
                <c:pt idx="4515">
                  <c:v>301</c:v>
                </c:pt>
                <c:pt idx="4516">
                  <c:v>301</c:v>
                </c:pt>
                <c:pt idx="4517">
                  <c:v>301</c:v>
                </c:pt>
                <c:pt idx="4518">
                  <c:v>301</c:v>
                </c:pt>
                <c:pt idx="4519">
                  <c:v>301</c:v>
                </c:pt>
                <c:pt idx="4520">
                  <c:v>301</c:v>
                </c:pt>
                <c:pt idx="4521">
                  <c:v>301</c:v>
                </c:pt>
                <c:pt idx="4522">
                  <c:v>301</c:v>
                </c:pt>
                <c:pt idx="4523">
                  <c:v>301</c:v>
                </c:pt>
                <c:pt idx="4524">
                  <c:v>301</c:v>
                </c:pt>
                <c:pt idx="4525">
                  <c:v>301</c:v>
                </c:pt>
                <c:pt idx="4526">
                  <c:v>301</c:v>
                </c:pt>
                <c:pt idx="4527">
                  <c:v>301</c:v>
                </c:pt>
                <c:pt idx="4528">
                  <c:v>301</c:v>
                </c:pt>
                <c:pt idx="4529">
                  <c:v>301</c:v>
                </c:pt>
                <c:pt idx="4530">
                  <c:v>301</c:v>
                </c:pt>
                <c:pt idx="4531">
                  <c:v>301</c:v>
                </c:pt>
                <c:pt idx="4532">
                  <c:v>301</c:v>
                </c:pt>
                <c:pt idx="4533">
                  <c:v>301</c:v>
                </c:pt>
                <c:pt idx="4534">
                  <c:v>301</c:v>
                </c:pt>
                <c:pt idx="4535">
                  <c:v>301</c:v>
                </c:pt>
                <c:pt idx="4536">
                  <c:v>301</c:v>
                </c:pt>
                <c:pt idx="4537">
                  <c:v>301</c:v>
                </c:pt>
                <c:pt idx="4538">
                  <c:v>301</c:v>
                </c:pt>
                <c:pt idx="4539">
                  <c:v>301</c:v>
                </c:pt>
                <c:pt idx="4540">
                  <c:v>301</c:v>
                </c:pt>
                <c:pt idx="4541">
                  <c:v>301</c:v>
                </c:pt>
                <c:pt idx="4542">
                  <c:v>301</c:v>
                </c:pt>
                <c:pt idx="4543">
                  <c:v>301</c:v>
                </c:pt>
                <c:pt idx="4544">
                  <c:v>301</c:v>
                </c:pt>
                <c:pt idx="4545">
                  <c:v>301</c:v>
                </c:pt>
                <c:pt idx="4546">
                  <c:v>301</c:v>
                </c:pt>
                <c:pt idx="4547">
                  <c:v>301</c:v>
                </c:pt>
                <c:pt idx="4548">
                  <c:v>301</c:v>
                </c:pt>
                <c:pt idx="4549">
                  <c:v>301</c:v>
                </c:pt>
                <c:pt idx="4550">
                  <c:v>301</c:v>
                </c:pt>
                <c:pt idx="4551">
                  <c:v>301</c:v>
                </c:pt>
                <c:pt idx="4552">
                  <c:v>301</c:v>
                </c:pt>
                <c:pt idx="4553">
                  <c:v>301</c:v>
                </c:pt>
                <c:pt idx="4554">
                  <c:v>301</c:v>
                </c:pt>
                <c:pt idx="4555">
                  <c:v>301</c:v>
                </c:pt>
                <c:pt idx="4556">
                  <c:v>301</c:v>
                </c:pt>
                <c:pt idx="4557">
                  <c:v>301</c:v>
                </c:pt>
                <c:pt idx="4558">
                  <c:v>301</c:v>
                </c:pt>
                <c:pt idx="4559">
                  <c:v>301</c:v>
                </c:pt>
                <c:pt idx="4560">
                  <c:v>301</c:v>
                </c:pt>
                <c:pt idx="4561">
                  <c:v>301</c:v>
                </c:pt>
                <c:pt idx="4562">
                  <c:v>301</c:v>
                </c:pt>
                <c:pt idx="4563">
                  <c:v>301</c:v>
                </c:pt>
                <c:pt idx="4564">
                  <c:v>301</c:v>
                </c:pt>
                <c:pt idx="4565">
                  <c:v>301</c:v>
                </c:pt>
                <c:pt idx="4566">
                  <c:v>301</c:v>
                </c:pt>
                <c:pt idx="4567">
                  <c:v>301</c:v>
                </c:pt>
                <c:pt idx="4568">
                  <c:v>301</c:v>
                </c:pt>
                <c:pt idx="4569">
                  <c:v>301</c:v>
                </c:pt>
                <c:pt idx="4570">
                  <c:v>301</c:v>
                </c:pt>
                <c:pt idx="4571">
                  <c:v>301</c:v>
                </c:pt>
                <c:pt idx="4572">
                  <c:v>301</c:v>
                </c:pt>
                <c:pt idx="4573">
                  <c:v>301</c:v>
                </c:pt>
                <c:pt idx="4574">
                  <c:v>301</c:v>
                </c:pt>
                <c:pt idx="4575">
                  <c:v>301</c:v>
                </c:pt>
                <c:pt idx="4576">
                  <c:v>301</c:v>
                </c:pt>
                <c:pt idx="4577">
                  <c:v>301</c:v>
                </c:pt>
                <c:pt idx="4578">
                  <c:v>301</c:v>
                </c:pt>
                <c:pt idx="4579">
                  <c:v>301</c:v>
                </c:pt>
                <c:pt idx="4580">
                  <c:v>301</c:v>
                </c:pt>
                <c:pt idx="4581">
                  <c:v>301</c:v>
                </c:pt>
                <c:pt idx="4582">
                  <c:v>301</c:v>
                </c:pt>
                <c:pt idx="4583">
                  <c:v>301</c:v>
                </c:pt>
                <c:pt idx="4584">
                  <c:v>301</c:v>
                </c:pt>
                <c:pt idx="4585">
                  <c:v>301</c:v>
                </c:pt>
                <c:pt idx="4586">
                  <c:v>301</c:v>
                </c:pt>
                <c:pt idx="4587">
                  <c:v>301</c:v>
                </c:pt>
                <c:pt idx="4588">
                  <c:v>301</c:v>
                </c:pt>
                <c:pt idx="4589">
                  <c:v>301</c:v>
                </c:pt>
                <c:pt idx="4590">
                  <c:v>301</c:v>
                </c:pt>
                <c:pt idx="4591">
                  <c:v>301</c:v>
                </c:pt>
                <c:pt idx="4592">
                  <c:v>301</c:v>
                </c:pt>
                <c:pt idx="4593">
                  <c:v>301</c:v>
                </c:pt>
                <c:pt idx="4594">
                  <c:v>301</c:v>
                </c:pt>
                <c:pt idx="4595">
                  <c:v>301</c:v>
                </c:pt>
                <c:pt idx="4596">
                  <c:v>301</c:v>
                </c:pt>
                <c:pt idx="4597">
                  <c:v>301</c:v>
                </c:pt>
                <c:pt idx="4598">
                  <c:v>301</c:v>
                </c:pt>
                <c:pt idx="4599">
                  <c:v>301</c:v>
                </c:pt>
                <c:pt idx="4600">
                  <c:v>301</c:v>
                </c:pt>
                <c:pt idx="4601">
                  <c:v>301</c:v>
                </c:pt>
                <c:pt idx="4602">
                  <c:v>301</c:v>
                </c:pt>
                <c:pt idx="4603">
                  <c:v>301</c:v>
                </c:pt>
                <c:pt idx="4604">
                  <c:v>301</c:v>
                </c:pt>
                <c:pt idx="4605">
                  <c:v>301</c:v>
                </c:pt>
                <c:pt idx="4606">
                  <c:v>301</c:v>
                </c:pt>
                <c:pt idx="4607">
                  <c:v>301</c:v>
                </c:pt>
                <c:pt idx="4608">
                  <c:v>301</c:v>
                </c:pt>
                <c:pt idx="4609">
                  <c:v>301</c:v>
                </c:pt>
                <c:pt idx="4610">
                  <c:v>301</c:v>
                </c:pt>
                <c:pt idx="4611">
                  <c:v>301</c:v>
                </c:pt>
                <c:pt idx="4612">
                  <c:v>301</c:v>
                </c:pt>
                <c:pt idx="4613">
                  <c:v>301</c:v>
                </c:pt>
                <c:pt idx="4614">
                  <c:v>301</c:v>
                </c:pt>
                <c:pt idx="4615">
                  <c:v>301</c:v>
                </c:pt>
                <c:pt idx="4616">
                  <c:v>301</c:v>
                </c:pt>
                <c:pt idx="4617">
                  <c:v>301</c:v>
                </c:pt>
                <c:pt idx="4618">
                  <c:v>301</c:v>
                </c:pt>
                <c:pt idx="4619">
                  <c:v>301</c:v>
                </c:pt>
                <c:pt idx="4620">
                  <c:v>301</c:v>
                </c:pt>
                <c:pt idx="4621">
                  <c:v>301</c:v>
                </c:pt>
                <c:pt idx="4622">
                  <c:v>301</c:v>
                </c:pt>
                <c:pt idx="4623">
                  <c:v>301</c:v>
                </c:pt>
                <c:pt idx="4624">
                  <c:v>301</c:v>
                </c:pt>
                <c:pt idx="4625">
                  <c:v>301</c:v>
                </c:pt>
                <c:pt idx="4626">
                  <c:v>301</c:v>
                </c:pt>
                <c:pt idx="4627">
                  <c:v>301</c:v>
                </c:pt>
                <c:pt idx="4628">
                  <c:v>301</c:v>
                </c:pt>
                <c:pt idx="4629">
                  <c:v>301</c:v>
                </c:pt>
                <c:pt idx="4630">
                  <c:v>301</c:v>
                </c:pt>
                <c:pt idx="4631">
                  <c:v>301</c:v>
                </c:pt>
                <c:pt idx="4632">
                  <c:v>301</c:v>
                </c:pt>
                <c:pt idx="4633">
                  <c:v>301</c:v>
                </c:pt>
                <c:pt idx="4634">
                  <c:v>301</c:v>
                </c:pt>
                <c:pt idx="4635">
                  <c:v>301</c:v>
                </c:pt>
                <c:pt idx="4636">
                  <c:v>301</c:v>
                </c:pt>
                <c:pt idx="4637">
                  <c:v>301</c:v>
                </c:pt>
                <c:pt idx="4638">
                  <c:v>301</c:v>
                </c:pt>
                <c:pt idx="4639">
                  <c:v>301</c:v>
                </c:pt>
                <c:pt idx="4640">
                  <c:v>301</c:v>
                </c:pt>
                <c:pt idx="4641">
                  <c:v>301</c:v>
                </c:pt>
                <c:pt idx="4642">
                  <c:v>301</c:v>
                </c:pt>
                <c:pt idx="4643">
                  <c:v>301</c:v>
                </c:pt>
                <c:pt idx="4644">
                  <c:v>301</c:v>
                </c:pt>
                <c:pt idx="4645">
                  <c:v>301</c:v>
                </c:pt>
                <c:pt idx="4646">
                  <c:v>301</c:v>
                </c:pt>
                <c:pt idx="4647">
                  <c:v>301</c:v>
                </c:pt>
                <c:pt idx="4648">
                  <c:v>301</c:v>
                </c:pt>
                <c:pt idx="4649">
                  <c:v>301</c:v>
                </c:pt>
                <c:pt idx="4650">
                  <c:v>301</c:v>
                </c:pt>
                <c:pt idx="4651">
                  <c:v>301</c:v>
                </c:pt>
                <c:pt idx="4652">
                  <c:v>301</c:v>
                </c:pt>
                <c:pt idx="4653">
                  <c:v>301</c:v>
                </c:pt>
                <c:pt idx="4654">
                  <c:v>301</c:v>
                </c:pt>
                <c:pt idx="4655">
                  <c:v>301</c:v>
                </c:pt>
                <c:pt idx="4656">
                  <c:v>301</c:v>
                </c:pt>
                <c:pt idx="4657">
                  <c:v>301</c:v>
                </c:pt>
                <c:pt idx="4658">
                  <c:v>301</c:v>
                </c:pt>
                <c:pt idx="4659">
                  <c:v>301</c:v>
                </c:pt>
                <c:pt idx="4660">
                  <c:v>301</c:v>
                </c:pt>
                <c:pt idx="4661">
                  <c:v>301</c:v>
                </c:pt>
                <c:pt idx="4662">
                  <c:v>301</c:v>
                </c:pt>
                <c:pt idx="4663">
                  <c:v>301</c:v>
                </c:pt>
                <c:pt idx="4664">
                  <c:v>301</c:v>
                </c:pt>
                <c:pt idx="4665">
                  <c:v>301</c:v>
                </c:pt>
                <c:pt idx="4666">
                  <c:v>301</c:v>
                </c:pt>
                <c:pt idx="4667">
                  <c:v>301</c:v>
                </c:pt>
                <c:pt idx="4668">
                  <c:v>301</c:v>
                </c:pt>
                <c:pt idx="4669">
                  <c:v>301</c:v>
                </c:pt>
                <c:pt idx="4670">
                  <c:v>301</c:v>
                </c:pt>
                <c:pt idx="4671">
                  <c:v>301</c:v>
                </c:pt>
                <c:pt idx="4672">
                  <c:v>301</c:v>
                </c:pt>
                <c:pt idx="4673">
                  <c:v>301</c:v>
                </c:pt>
                <c:pt idx="4674">
                  <c:v>301</c:v>
                </c:pt>
                <c:pt idx="4675">
                  <c:v>301</c:v>
                </c:pt>
                <c:pt idx="4676">
                  <c:v>301</c:v>
                </c:pt>
                <c:pt idx="4677">
                  <c:v>301</c:v>
                </c:pt>
                <c:pt idx="4678">
                  <c:v>301</c:v>
                </c:pt>
                <c:pt idx="4679">
                  <c:v>301</c:v>
                </c:pt>
                <c:pt idx="4680">
                  <c:v>301</c:v>
                </c:pt>
                <c:pt idx="4681">
                  <c:v>301</c:v>
                </c:pt>
                <c:pt idx="4682">
                  <c:v>301</c:v>
                </c:pt>
                <c:pt idx="4683">
                  <c:v>301</c:v>
                </c:pt>
                <c:pt idx="4684">
                  <c:v>301</c:v>
                </c:pt>
                <c:pt idx="4685">
                  <c:v>301</c:v>
                </c:pt>
                <c:pt idx="4686">
                  <c:v>301</c:v>
                </c:pt>
                <c:pt idx="4687">
                  <c:v>301</c:v>
                </c:pt>
                <c:pt idx="4688">
                  <c:v>301</c:v>
                </c:pt>
                <c:pt idx="4689">
                  <c:v>301</c:v>
                </c:pt>
                <c:pt idx="4690">
                  <c:v>301</c:v>
                </c:pt>
                <c:pt idx="4691">
                  <c:v>301</c:v>
                </c:pt>
                <c:pt idx="4692">
                  <c:v>301</c:v>
                </c:pt>
                <c:pt idx="4693">
                  <c:v>301</c:v>
                </c:pt>
                <c:pt idx="4694">
                  <c:v>301</c:v>
                </c:pt>
                <c:pt idx="4695">
                  <c:v>301</c:v>
                </c:pt>
                <c:pt idx="4696">
                  <c:v>301</c:v>
                </c:pt>
                <c:pt idx="4697">
                  <c:v>301</c:v>
                </c:pt>
                <c:pt idx="4698">
                  <c:v>301</c:v>
                </c:pt>
                <c:pt idx="4699">
                  <c:v>301</c:v>
                </c:pt>
                <c:pt idx="4700">
                  <c:v>301</c:v>
                </c:pt>
                <c:pt idx="4701">
                  <c:v>301</c:v>
                </c:pt>
                <c:pt idx="4702">
                  <c:v>301</c:v>
                </c:pt>
                <c:pt idx="4703">
                  <c:v>301</c:v>
                </c:pt>
                <c:pt idx="4704">
                  <c:v>301</c:v>
                </c:pt>
                <c:pt idx="4705">
                  <c:v>301</c:v>
                </c:pt>
                <c:pt idx="4706">
                  <c:v>301</c:v>
                </c:pt>
                <c:pt idx="4707">
                  <c:v>301</c:v>
                </c:pt>
                <c:pt idx="4708">
                  <c:v>301</c:v>
                </c:pt>
                <c:pt idx="4709">
                  <c:v>301</c:v>
                </c:pt>
                <c:pt idx="4710">
                  <c:v>301</c:v>
                </c:pt>
                <c:pt idx="4711">
                  <c:v>301</c:v>
                </c:pt>
                <c:pt idx="4712">
                  <c:v>301</c:v>
                </c:pt>
                <c:pt idx="4713">
                  <c:v>301</c:v>
                </c:pt>
                <c:pt idx="4714">
                  <c:v>301</c:v>
                </c:pt>
                <c:pt idx="4715">
                  <c:v>301</c:v>
                </c:pt>
                <c:pt idx="4716">
                  <c:v>301</c:v>
                </c:pt>
                <c:pt idx="4717">
                  <c:v>301</c:v>
                </c:pt>
                <c:pt idx="4718">
                  <c:v>301</c:v>
                </c:pt>
                <c:pt idx="4719">
                  <c:v>301</c:v>
                </c:pt>
                <c:pt idx="4720">
                  <c:v>301</c:v>
                </c:pt>
                <c:pt idx="4721">
                  <c:v>301</c:v>
                </c:pt>
                <c:pt idx="4722">
                  <c:v>301</c:v>
                </c:pt>
                <c:pt idx="4723">
                  <c:v>301</c:v>
                </c:pt>
                <c:pt idx="4724">
                  <c:v>301</c:v>
                </c:pt>
                <c:pt idx="4725">
                  <c:v>301</c:v>
                </c:pt>
                <c:pt idx="4726">
                  <c:v>301</c:v>
                </c:pt>
                <c:pt idx="4727">
                  <c:v>301</c:v>
                </c:pt>
                <c:pt idx="4728">
                  <c:v>301</c:v>
                </c:pt>
                <c:pt idx="4729">
                  <c:v>301</c:v>
                </c:pt>
                <c:pt idx="4730">
                  <c:v>301</c:v>
                </c:pt>
                <c:pt idx="4731">
                  <c:v>301</c:v>
                </c:pt>
                <c:pt idx="4732">
                  <c:v>301</c:v>
                </c:pt>
                <c:pt idx="4733">
                  <c:v>301</c:v>
                </c:pt>
                <c:pt idx="4734">
                  <c:v>301</c:v>
                </c:pt>
                <c:pt idx="4735">
                  <c:v>301</c:v>
                </c:pt>
                <c:pt idx="4736">
                  <c:v>301</c:v>
                </c:pt>
                <c:pt idx="4737">
                  <c:v>301</c:v>
                </c:pt>
                <c:pt idx="4738">
                  <c:v>301</c:v>
                </c:pt>
                <c:pt idx="4739">
                  <c:v>301</c:v>
                </c:pt>
                <c:pt idx="4740">
                  <c:v>301</c:v>
                </c:pt>
                <c:pt idx="4741">
                  <c:v>301</c:v>
                </c:pt>
                <c:pt idx="4742">
                  <c:v>301</c:v>
                </c:pt>
                <c:pt idx="4743">
                  <c:v>301</c:v>
                </c:pt>
                <c:pt idx="4744">
                  <c:v>301</c:v>
                </c:pt>
                <c:pt idx="4745">
                  <c:v>301</c:v>
                </c:pt>
                <c:pt idx="4746">
                  <c:v>301</c:v>
                </c:pt>
                <c:pt idx="4747">
                  <c:v>301</c:v>
                </c:pt>
                <c:pt idx="4748">
                  <c:v>301</c:v>
                </c:pt>
                <c:pt idx="4749">
                  <c:v>301</c:v>
                </c:pt>
                <c:pt idx="4750">
                  <c:v>301</c:v>
                </c:pt>
                <c:pt idx="4751">
                  <c:v>301</c:v>
                </c:pt>
                <c:pt idx="4752">
                  <c:v>301</c:v>
                </c:pt>
                <c:pt idx="4753">
                  <c:v>301</c:v>
                </c:pt>
                <c:pt idx="4754">
                  <c:v>301</c:v>
                </c:pt>
                <c:pt idx="4755">
                  <c:v>301</c:v>
                </c:pt>
                <c:pt idx="4756">
                  <c:v>301</c:v>
                </c:pt>
                <c:pt idx="4757">
                  <c:v>301</c:v>
                </c:pt>
                <c:pt idx="4758">
                  <c:v>301</c:v>
                </c:pt>
                <c:pt idx="4759">
                  <c:v>301</c:v>
                </c:pt>
                <c:pt idx="4760">
                  <c:v>301</c:v>
                </c:pt>
                <c:pt idx="4761">
                  <c:v>301</c:v>
                </c:pt>
                <c:pt idx="4762">
                  <c:v>301</c:v>
                </c:pt>
                <c:pt idx="4763">
                  <c:v>301</c:v>
                </c:pt>
                <c:pt idx="4764">
                  <c:v>301</c:v>
                </c:pt>
                <c:pt idx="4765">
                  <c:v>301</c:v>
                </c:pt>
                <c:pt idx="4766">
                  <c:v>301</c:v>
                </c:pt>
                <c:pt idx="4767">
                  <c:v>301</c:v>
                </c:pt>
                <c:pt idx="4768">
                  <c:v>301</c:v>
                </c:pt>
                <c:pt idx="4769">
                  <c:v>301</c:v>
                </c:pt>
                <c:pt idx="4770">
                  <c:v>301</c:v>
                </c:pt>
                <c:pt idx="4771">
                  <c:v>301</c:v>
                </c:pt>
                <c:pt idx="4772">
                  <c:v>301</c:v>
                </c:pt>
                <c:pt idx="4773">
                  <c:v>301</c:v>
                </c:pt>
                <c:pt idx="4774">
                  <c:v>301</c:v>
                </c:pt>
                <c:pt idx="4775">
                  <c:v>301</c:v>
                </c:pt>
                <c:pt idx="4776">
                  <c:v>301</c:v>
                </c:pt>
                <c:pt idx="4777">
                  <c:v>301</c:v>
                </c:pt>
                <c:pt idx="4778">
                  <c:v>301</c:v>
                </c:pt>
                <c:pt idx="4779">
                  <c:v>301</c:v>
                </c:pt>
                <c:pt idx="4780">
                  <c:v>301</c:v>
                </c:pt>
                <c:pt idx="4781">
                  <c:v>301</c:v>
                </c:pt>
                <c:pt idx="4782">
                  <c:v>301</c:v>
                </c:pt>
                <c:pt idx="4783">
                  <c:v>301</c:v>
                </c:pt>
                <c:pt idx="4784">
                  <c:v>301</c:v>
                </c:pt>
                <c:pt idx="4785">
                  <c:v>301</c:v>
                </c:pt>
                <c:pt idx="4786">
                  <c:v>301</c:v>
                </c:pt>
                <c:pt idx="4787">
                  <c:v>301</c:v>
                </c:pt>
                <c:pt idx="4788">
                  <c:v>301</c:v>
                </c:pt>
                <c:pt idx="4789">
                  <c:v>301</c:v>
                </c:pt>
                <c:pt idx="4790">
                  <c:v>301</c:v>
                </c:pt>
                <c:pt idx="4791">
                  <c:v>301</c:v>
                </c:pt>
                <c:pt idx="4792">
                  <c:v>301</c:v>
                </c:pt>
                <c:pt idx="4793">
                  <c:v>301</c:v>
                </c:pt>
                <c:pt idx="4794">
                  <c:v>301</c:v>
                </c:pt>
                <c:pt idx="4795">
                  <c:v>301</c:v>
                </c:pt>
                <c:pt idx="4796">
                  <c:v>301</c:v>
                </c:pt>
                <c:pt idx="4797">
                  <c:v>301</c:v>
                </c:pt>
                <c:pt idx="4798">
                  <c:v>301</c:v>
                </c:pt>
                <c:pt idx="4799">
                  <c:v>301</c:v>
                </c:pt>
                <c:pt idx="4800">
                  <c:v>301</c:v>
                </c:pt>
                <c:pt idx="4801">
                  <c:v>301</c:v>
                </c:pt>
                <c:pt idx="4802">
                  <c:v>301</c:v>
                </c:pt>
                <c:pt idx="4803">
                  <c:v>301</c:v>
                </c:pt>
                <c:pt idx="4804">
                  <c:v>301</c:v>
                </c:pt>
                <c:pt idx="4805">
                  <c:v>301</c:v>
                </c:pt>
                <c:pt idx="4806">
                  <c:v>301</c:v>
                </c:pt>
                <c:pt idx="4807">
                  <c:v>301</c:v>
                </c:pt>
                <c:pt idx="4808">
                  <c:v>301</c:v>
                </c:pt>
                <c:pt idx="4809">
                  <c:v>301</c:v>
                </c:pt>
                <c:pt idx="4810">
                  <c:v>301</c:v>
                </c:pt>
                <c:pt idx="4811">
                  <c:v>301</c:v>
                </c:pt>
                <c:pt idx="4812">
                  <c:v>301</c:v>
                </c:pt>
                <c:pt idx="4813">
                  <c:v>301</c:v>
                </c:pt>
                <c:pt idx="4814">
                  <c:v>301</c:v>
                </c:pt>
                <c:pt idx="4815">
                  <c:v>301</c:v>
                </c:pt>
                <c:pt idx="4816">
                  <c:v>301</c:v>
                </c:pt>
                <c:pt idx="4817">
                  <c:v>301</c:v>
                </c:pt>
                <c:pt idx="4818">
                  <c:v>301</c:v>
                </c:pt>
                <c:pt idx="4819">
                  <c:v>301</c:v>
                </c:pt>
                <c:pt idx="4820">
                  <c:v>301</c:v>
                </c:pt>
                <c:pt idx="4821">
                  <c:v>301</c:v>
                </c:pt>
                <c:pt idx="4822">
                  <c:v>301</c:v>
                </c:pt>
                <c:pt idx="4823">
                  <c:v>301</c:v>
                </c:pt>
                <c:pt idx="4824">
                  <c:v>301</c:v>
                </c:pt>
                <c:pt idx="4825">
                  <c:v>301</c:v>
                </c:pt>
                <c:pt idx="4826">
                  <c:v>301</c:v>
                </c:pt>
                <c:pt idx="4827">
                  <c:v>301</c:v>
                </c:pt>
                <c:pt idx="4828">
                  <c:v>301</c:v>
                </c:pt>
                <c:pt idx="4829">
                  <c:v>301</c:v>
                </c:pt>
                <c:pt idx="4830">
                  <c:v>301</c:v>
                </c:pt>
                <c:pt idx="4831">
                  <c:v>301</c:v>
                </c:pt>
                <c:pt idx="4832">
                  <c:v>301</c:v>
                </c:pt>
                <c:pt idx="4833">
                  <c:v>301</c:v>
                </c:pt>
                <c:pt idx="4834">
                  <c:v>301</c:v>
                </c:pt>
                <c:pt idx="4835">
                  <c:v>301</c:v>
                </c:pt>
                <c:pt idx="4836">
                  <c:v>301</c:v>
                </c:pt>
                <c:pt idx="4837">
                  <c:v>301</c:v>
                </c:pt>
                <c:pt idx="4838">
                  <c:v>301</c:v>
                </c:pt>
                <c:pt idx="4839">
                  <c:v>301</c:v>
                </c:pt>
                <c:pt idx="4840">
                  <c:v>301</c:v>
                </c:pt>
                <c:pt idx="4841">
                  <c:v>301</c:v>
                </c:pt>
                <c:pt idx="4842">
                  <c:v>301</c:v>
                </c:pt>
                <c:pt idx="4843">
                  <c:v>301</c:v>
                </c:pt>
                <c:pt idx="4844">
                  <c:v>301</c:v>
                </c:pt>
                <c:pt idx="4845">
                  <c:v>301</c:v>
                </c:pt>
                <c:pt idx="4846">
                  <c:v>301</c:v>
                </c:pt>
                <c:pt idx="4847">
                  <c:v>301</c:v>
                </c:pt>
                <c:pt idx="4848">
                  <c:v>301</c:v>
                </c:pt>
                <c:pt idx="4849">
                  <c:v>301</c:v>
                </c:pt>
                <c:pt idx="4850">
                  <c:v>301</c:v>
                </c:pt>
                <c:pt idx="4851">
                  <c:v>301</c:v>
                </c:pt>
                <c:pt idx="4852">
                  <c:v>301</c:v>
                </c:pt>
                <c:pt idx="4853">
                  <c:v>301</c:v>
                </c:pt>
                <c:pt idx="4854">
                  <c:v>301</c:v>
                </c:pt>
                <c:pt idx="4855">
                  <c:v>301</c:v>
                </c:pt>
                <c:pt idx="4856">
                  <c:v>301</c:v>
                </c:pt>
                <c:pt idx="4857">
                  <c:v>301</c:v>
                </c:pt>
                <c:pt idx="4858">
                  <c:v>301</c:v>
                </c:pt>
                <c:pt idx="4859">
                  <c:v>301</c:v>
                </c:pt>
                <c:pt idx="4860">
                  <c:v>301</c:v>
                </c:pt>
                <c:pt idx="4861">
                  <c:v>301</c:v>
                </c:pt>
                <c:pt idx="4862">
                  <c:v>301</c:v>
                </c:pt>
                <c:pt idx="4863">
                  <c:v>301</c:v>
                </c:pt>
                <c:pt idx="4864">
                  <c:v>301</c:v>
                </c:pt>
                <c:pt idx="4865">
                  <c:v>301</c:v>
                </c:pt>
                <c:pt idx="4866">
                  <c:v>301</c:v>
                </c:pt>
                <c:pt idx="4867">
                  <c:v>301</c:v>
                </c:pt>
                <c:pt idx="4868">
                  <c:v>301</c:v>
                </c:pt>
                <c:pt idx="4869">
                  <c:v>301</c:v>
                </c:pt>
                <c:pt idx="4870">
                  <c:v>301</c:v>
                </c:pt>
                <c:pt idx="4871">
                  <c:v>301</c:v>
                </c:pt>
                <c:pt idx="4872">
                  <c:v>301</c:v>
                </c:pt>
                <c:pt idx="4873">
                  <c:v>301</c:v>
                </c:pt>
                <c:pt idx="4874">
                  <c:v>301</c:v>
                </c:pt>
                <c:pt idx="4875">
                  <c:v>301</c:v>
                </c:pt>
                <c:pt idx="4876">
                  <c:v>301</c:v>
                </c:pt>
                <c:pt idx="4877">
                  <c:v>301</c:v>
                </c:pt>
                <c:pt idx="4878">
                  <c:v>301</c:v>
                </c:pt>
                <c:pt idx="4879">
                  <c:v>301</c:v>
                </c:pt>
                <c:pt idx="4880">
                  <c:v>301</c:v>
                </c:pt>
                <c:pt idx="4881">
                  <c:v>301</c:v>
                </c:pt>
                <c:pt idx="4882">
                  <c:v>301</c:v>
                </c:pt>
                <c:pt idx="4883">
                  <c:v>301</c:v>
                </c:pt>
                <c:pt idx="4884">
                  <c:v>301</c:v>
                </c:pt>
                <c:pt idx="4885">
                  <c:v>301</c:v>
                </c:pt>
                <c:pt idx="4886">
                  <c:v>301</c:v>
                </c:pt>
                <c:pt idx="4887">
                  <c:v>301</c:v>
                </c:pt>
                <c:pt idx="4888">
                  <c:v>301</c:v>
                </c:pt>
                <c:pt idx="4889">
                  <c:v>301</c:v>
                </c:pt>
                <c:pt idx="4890">
                  <c:v>301</c:v>
                </c:pt>
                <c:pt idx="4891">
                  <c:v>301</c:v>
                </c:pt>
                <c:pt idx="4892">
                  <c:v>301</c:v>
                </c:pt>
                <c:pt idx="4893">
                  <c:v>301</c:v>
                </c:pt>
                <c:pt idx="4894">
                  <c:v>301</c:v>
                </c:pt>
                <c:pt idx="4895">
                  <c:v>301</c:v>
                </c:pt>
                <c:pt idx="4896">
                  <c:v>301</c:v>
                </c:pt>
                <c:pt idx="4897">
                  <c:v>301</c:v>
                </c:pt>
                <c:pt idx="4898">
                  <c:v>301</c:v>
                </c:pt>
                <c:pt idx="4899">
                  <c:v>301</c:v>
                </c:pt>
                <c:pt idx="4900">
                  <c:v>301</c:v>
                </c:pt>
                <c:pt idx="4901">
                  <c:v>301</c:v>
                </c:pt>
                <c:pt idx="4902">
                  <c:v>301</c:v>
                </c:pt>
                <c:pt idx="4903">
                  <c:v>301</c:v>
                </c:pt>
                <c:pt idx="4904">
                  <c:v>301</c:v>
                </c:pt>
                <c:pt idx="4905">
                  <c:v>301</c:v>
                </c:pt>
                <c:pt idx="4906">
                  <c:v>301</c:v>
                </c:pt>
                <c:pt idx="4907">
                  <c:v>301</c:v>
                </c:pt>
                <c:pt idx="4908">
                  <c:v>301</c:v>
                </c:pt>
                <c:pt idx="4909">
                  <c:v>301</c:v>
                </c:pt>
                <c:pt idx="4910">
                  <c:v>301</c:v>
                </c:pt>
                <c:pt idx="4911">
                  <c:v>301</c:v>
                </c:pt>
                <c:pt idx="4912">
                  <c:v>301</c:v>
                </c:pt>
                <c:pt idx="4913">
                  <c:v>301</c:v>
                </c:pt>
                <c:pt idx="4914">
                  <c:v>301</c:v>
                </c:pt>
                <c:pt idx="4915">
                  <c:v>301</c:v>
                </c:pt>
                <c:pt idx="4916">
                  <c:v>301</c:v>
                </c:pt>
                <c:pt idx="4917">
                  <c:v>301</c:v>
                </c:pt>
                <c:pt idx="4918">
                  <c:v>301</c:v>
                </c:pt>
                <c:pt idx="4919">
                  <c:v>301</c:v>
                </c:pt>
                <c:pt idx="4920">
                  <c:v>301</c:v>
                </c:pt>
                <c:pt idx="4921">
                  <c:v>301</c:v>
                </c:pt>
                <c:pt idx="4922">
                  <c:v>301</c:v>
                </c:pt>
                <c:pt idx="4923">
                  <c:v>301</c:v>
                </c:pt>
                <c:pt idx="4924">
                  <c:v>301</c:v>
                </c:pt>
                <c:pt idx="4925">
                  <c:v>301</c:v>
                </c:pt>
                <c:pt idx="4926">
                  <c:v>301</c:v>
                </c:pt>
                <c:pt idx="4927">
                  <c:v>301</c:v>
                </c:pt>
                <c:pt idx="4928">
                  <c:v>301</c:v>
                </c:pt>
                <c:pt idx="4929">
                  <c:v>301</c:v>
                </c:pt>
                <c:pt idx="4930">
                  <c:v>301</c:v>
                </c:pt>
                <c:pt idx="4931">
                  <c:v>301</c:v>
                </c:pt>
                <c:pt idx="4932">
                  <c:v>301</c:v>
                </c:pt>
                <c:pt idx="4933">
                  <c:v>301</c:v>
                </c:pt>
                <c:pt idx="4934">
                  <c:v>301</c:v>
                </c:pt>
                <c:pt idx="4935">
                  <c:v>301</c:v>
                </c:pt>
                <c:pt idx="4936">
                  <c:v>301</c:v>
                </c:pt>
                <c:pt idx="4937">
                  <c:v>301</c:v>
                </c:pt>
                <c:pt idx="4938">
                  <c:v>301</c:v>
                </c:pt>
                <c:pt idx="4939">
                  <c:v>301</c:v>
                </c:pt>
                <c:pt idx="4940">
                  <c:v>301</c:v>
                </c:pt>
                <c:pt idx="4941">
                  <c:v>301</c:v>
                </c:pt>
                <c:pt idx="4942">
                  <c:v>301</c:v>
                </c:pt>
                <c:pt idx="4943">
                  <c:v>301</c:v>
                </c:pt>
                <c:pt idx="4944">
                  <c:v>301</c:v>
                </c:pt>
                <c:pt idx="4945">
                  <c:v>301</c:v>
                </c:pt>
                <c:pt idx="4946">
                  <c:v>301</c:v>
                </c:pt>
                <c:pt idx="4947">
                  <c:v>301</c:v>
                </c:pt>
                <c:pt idx="4948">
                  <c:v>301</c:v>
                </c:pt>
                <c:pt idx="4949">
                  <c:v>301</c:v>
                </c:pt>
                <c:pt idx="4950">
                  <c:v>301</c:v>
                </c:pt>
                <c:pt idx="4951">
                  <c:v>301</c:v>
                </c:pt>
                <c:pt idx="4952">
                  <c:v>301</c:v>
                </c:pt>
                <c:pt idx="4953">
                  <c:v>301</c:v>
                </c:pt>
                <c:pt idx="4954">
                  <c:v>301</c:v>
                </c:pt>
                <c:pt idx="4955">
                  <c:v>301</c:v>
                </c:pt>
                <c:pt idx="4956">
                  <c:v>301</c:v>
                </c:pt>
                <c:pt idx="4957">
                  <c:v>301</c:v>
                </c:pt>
                <c:pt idx="4958">
                  <c:v>301</c:v>
                </c:pt>
                <c:pt idx="4959">
                  <c:v>301</c:v>
                </c:pt>
                <c:pt idx="4960">
                  <c:v>301</c:v>
                </c:pt>
                <c:pt idx="4961">
                  <c:v>301</c:v>
                </c:pt>
                <c:pt idx="4962">
                  <c:v>301</c:v>
                </c:pt>
                <c:pt idx="4963">
                  <c:v>301</c:v>
                </c:pt>
                <c:pt idx="4964">
                  <c:v>301</c:v>
                </c:pt>
                <c:pt idx="4965">
                  <c:v>301</c:v>
                </c:pt>
                <c:pt idx="4966">
                  <c:v>301</c:v>
                </c:pt>
                <c:pt idx="4967">
                  <c:v>301</c:v>
                </c:pt>
                <c:pt idx="4968">
                  <c:v>301</c:v>
                </c:pt>
                <c:pt idx="4969">
                  <c:v>301</c:v>
                </c:pt>
                <c:pt idx="4970">
                  <c:v>301</c:v>
                </c:pt>
                <c:pt idx="4971">
                  <c:v>301</c:v>
                </c:pt>
                <c:pt idx="4972">
                  <c:v>301</c:v>
                </c:pt>
                <c:pt idx="4973">
                  <c:v>301</c:v>
                </c:pt>
                <c:pt idx="4974">
                  <c:v>301</c:v>
                </c:pt>
                <c:pt idx="4975">
                  <c:v>301</c:v>
                </c:pt>
                <c:pt idx="4976">
                  <c:v>301</c:v>
                </c:pt>
                <c:pt idx="4977">
                  <c:v>301</c:v>
                </c:pt>
                <c:pt idx="4978">
                  <c:v>301</c:v>
                </c:pt>
                <c:pt idx="4979">
                  <c:v>301</c:v>
                </c:pt>
                <c:pt idx="4980">
                  <c:v>301</c:v>
                </c:pt>
                <c:pt idx="4981">
                  <c:v>301</c:v>
                </c:pt>
                <c:pt idx="4982">
                  <c:v>301</c:v>
                </c:pt>
                <c:pt idx="4983">
                  <c:v>301</c:v>
                </c:pt>
                <c:pt idx="4984">
                  <c:v>301</c:v>
                </c:pt>
                <c:pt idx="4985">
                  <c:v>301</c:v>
                </c:pt>
                <c:pt idx="4986">
                  <c:v>301</c:v>
                </c:pt>
                <c:pt idx="4987">
                  <c:v>301</c:v>
                </c:pt>
                <c:pt idx="4988">
                  <c:v>301</c:v>
                </c:pt>
                <c:pt idx="4989">
                  <c:v>301</c:v>
                </c:pt>
                <c:pt idx="4990">
                  <c:v>301</c:v>
                </c:pt>
                <c:pt idx="4991">
                  <c:v>301</c:v>
                </c:pt>
                <c:pt idx="4992">
                  <c:v>301</c:v>
                </c:pt>
                <c:pt idx="4993">
                  <c:v>301</c:v>
                </c:pt>
                <c:pt idx="4994">
                  <c:v>301</c:v>
                </c:pt>
                <c:pt idx="4995">
                  <c:v>301</c:v>
                </c:pt>
                <c:pt idx="4996">
                  <c:v>301</c:v>
                </c:pt>
                <c:pt idx="4997">
                  <c:v>301</c:v>
                </c:pt>
                <c:pt idx="4998">
                  <c:v>301</c:v>
                </c:pt>
                <c:pt idx="4999">
                  <c:v>301</c:v>
                </c:pt>
                <c:pt idx="5000">
                  <c:v>301</c:v>
                </c:pt>
                <c:pt idx="5001">
                  <c:v>301</c:v>
                </c:pt>
                <c:pt idx="5002">
                  <c:v>301</c:v>
                </c:pt>
                <c:pt idx="5003">
                  <c:v>301</c:v>
                </c:pt>
                <c:pt idx="5004">
                  <c:v>301</c:v>
                </c:pt>
                <c:pt idx="5005">
                  <c:v>301</c:v>
                </c:pt>
                <c:pt idx="5006">
                  <c:v>301</c:v>
                </c:pt>
                <c:pt idx="5007">
                  <c:v>301</c:v>
                </c:pt>
                <c:pt idx="5008">
                  <c:v>301</c:v>
                </c:pt>
                <c:pt idx="5009">
                  <c:v>301</c:v>
                </c:pt>
                <c:pt idx="5010">
                  <c:v>301</c:v>
                </c:pt>
                <c:pt idx="5011">
                  <c:v>301</c:v>
                </c:pt>
                <c:pt idx="5012">
                  <c:v>301</c:v>
                </c:pt>
                <c:pt idx="5013">
                  <c:v>301</c:v>
                </c:pt>
                <c:pt idx="5014">
                  <c:v>301</c:v>
                </c:pt>
                <c:pt idx="5015">
                  <c:v>301</c:v>
                </c:pt>
                <c:pt idx="5016">
                  <c:v>301</c:v>
                </c:pt>
                <c:pt idx="5017">
                  <c:v>301</c:v>
                </c:pt>
                <c:pt idx="5018">
                  <c:v>301</c:v>
                </c:pt>
                <c:pt idx="5019">
                  <c:v>301</c:v>
                </c:pt>
                <c:pt idx="5020">
                  <c:v>301</c:v>
                </c:pt>
                <c:pt idx="5021">
                  <c:v>301</c:v>
                </c:pt>
                <c:pt idx="5022">
                  <c:v>301</c:v>
                </c:pt>
                <c:pt idx="5023">
                  <c:v>301</c:v>
                </c:pt>
                <c:pt idx="5024">
                  <c:v>301</c:v>
                </c:pt>
                <c:pt idx="5025">
                  <c:v>301</c:v>
                </c:pt>
                <c:pt idx="5026">
                  <c:v>301</c:v>
                </c:pt>
                <c:pt idx="5027">
                  <c:v>301</c:v>
                </c:pt>
                <c:pt idx="5028">
                  <c:v>301</c:v>
                </c:pt>
                <c:pt idx="5029">
                  <c:v>301</c:v>
                </c:pt>
                <c:pt idx="5030">
                  <c:v>301</c:v>
                </c:pt>
                <c:pt idx="5031">
                  <c:v>301</c:v>
                </c:pt>
                <c:pt idx="5032">
                  <c:v>301</c:v>
                </c:pt>
                <c:pt idx="5033">
                  <c:v>301</c:v>
                </c:pt>
                <c:pt idx="5034">
                  <c:v>301</c:v>
                </c:pt>
                <c:pt idx="5035">
                  <c:v>301</c:v>
                </c:pt>
                <c:pt idx="5036">
                  <c:v>301</c:v>
                </c:pt>
                <c:pt idx="5037">
                  <c:v>301</c:v>
                </c:pt>
                <c:pt idx="5038">
                  <c:v>301</c:v>
                </c:pt>
                <c:pt idx="5039">
                  <c:v>301</c:v>
                </c:pt>
                <c:pt idx="5040">
                  <c:v>301</c:v>
                </c:pt>
                <c:pt idx="5041">
                  <c:v>301</c:v>
                </c:pt>
                <c:pt idx="5042">
                  <c:v>301</c:v>
                </c:pt>
                <c:pt idx="5043">
                  <c:v>301</c:v>
                </c:pt>
                <c:pt idx="5044">
                  <c:v>301</c:v>
                </c:pt>
                <c:pt idx="5045">
                  <c:v>301</c:v>
                </c:pt>
                <c:pt idx="5046">
                  <c:v>301</c:v>
                </c:pt>
                <c:pt idx="5047">
                  <c:v>301</c:v>
                </c:pt>
                <c:pt idx="5048">
                  <c:v>301</c:v>
                </c:pt>
                <c:pt idx="5049">
                  <c:v>301</c:v>
                </c:pt>
                <c:pt idx="5050">
                  <c:v>301</c:v>
                </c:pt>
                <c:pt idx="5051">
                  <c:v>301</c:v>
                </c:pt>
                <c:pt idx="5052">
                  <c:v>301</c:v>
                </c:pt>
                <c:pt idx="5053">
                  <c:v>301</c:v>
                </c:pt>
                <c:pt idx="5054">
                  <c:v>301</c:v>
                </c:pt>
                <c:pt idx="5055">
                  <c:v>301</c:v>
                </c:pt>
                <c:pt idx="5056">
                  <c:v>301</c:v>
                </c:pt>
                <c:pt idx="5057">
                  <c:v>301</c:v>
                </c:pt>
                <c:pt idx="5058">
                  <c:v>301</c:v>
                </c:pt>
                <c:pt idx="5059">
                  <c:v>301</c:v>
                </c:pt>
                <c:pt idx="5060">
                  <c:v>301</c:v>
                </c:pt>
                <c:pt idx="5061">
                  <c:v>301</c:v>
                </c:pt>
                <c:pt idx="5062">
                  <c:v>301</c:v>
                </c:pt>
                <c:pt idx="5063">
                  <c:v>301</c:v>
                </c:pt>
                <c:pt idx="5064">
                  <c:v>301</c:v>
                </c:pt>
                <c:pt idx="5065">
                  <c:v>301</c:v>
                </c:pt>
                <c:pt idx="5066">
                  <c:v>301</c:v>
                </c:pt>
                <c:pt idx="5067">
                  <c:v>301</c:v>
                </c:pt>
                <c:pt idx="5068">
                  <c:v>301</c:v>
                </c:pt>
                <c:pt idx="5069">
                  <c:v>301</c:v>
                </c:pt>
                <c:pt idx="5070">
                  <c:v>301</c:v>
                </c:pt>
                <c:pt idx="5071">
                  <c:v>301</c:v>
                </c:pt>
                <c:pt idx="5072">
                  <c:v>301</c:v>
                </c:pt>
                <c:pt idx="5073">
                  <c:v>301</c:v>
                </c:pt>
                <c:pt idx="5074">
                  <c:v>301</c:v>
                </c:pt>
                <c:pt idx="5075">
                  <c:v>301</c:v>
                </c:pt>
                <c:pt idx="5076">
                  <c:v>301</c:v>
                </c:pt>
                <c:pt idx="5077">
                  <c:v>301</c:v>
                </c:pt>
                <c:pt idx="5078">
                  <c:v>301</c:v>
                </c:pt>
                <c:pt idx="5079">
                  <c:v>301</c:v>
                </c:pt>
                <c:pt idx="5080">
                  <c:v>301</c:v>
                </c:pt>
                <c:pt idx="5081">
                  <c:v>301</c:v>
                </c:pt>
                <c:pt idx="5082">
                  <c:v>301</c:v>
                </c:pt>
                <c:pt idx="5083">
                  <c:v>301</c:v>
                </c:pt>
                <c:pt idx="5084">
                  <c:v>301</c:v>
                </c:pt>
                <c:pt idx="5085">
                  <c:v>301</c:v>
                </c:pt>
                <c:pt idx="5086">
                  <c:v>301</c:v>
                </c:pt>
                <c:pt idx="5087">
                  <c:v>301</c:v>
                </c:pt>
                <c:pt idx="5088">
                  <c:v>301</c:v>
                </c:pt>
                <c:pt idx="5089">
                  <c:v>301</c:v>
                </c:pt>
                <c:pt idx="5090">
                  <c:v>301</c:v>
                </c:pt>
                <c:pt idx="5091">
                  <c:v>301</c:v>
                </c:pt>
                <c:pt idx="5092">
                  <c:v>301</c:v>
                </c:pt>
                <c:pt idx="5093">
                  <c:v>301</c:v>
                </c:pt>
                <c:pt idx="5094">
                  <c:v>301</c:v>
                </c:pt>
                <c:pt idx="5095">
                  <c:v>301</c:v>
                </c:pt>
                <c:pt idx="5096">
                  <c:v>301</c:v>
                </c:pt>
                <c:pt idx="5097">
                  <c:v>301</c:v>
                </c:pt>
                <c:pt idx="5098">
                  <c:v>301</c:v>
                </c:pt>
                <c:pt idx="5099">
                  <c:v>301</c:v>
                </c:pt>
                <c:pt idx="5100">
                  <c:v>301</c:v>
                </c:pt>
                <c:pt idx="5101">
                  <c:v>301</c:v>
                </c:pt>
                <c:pt idx="5102">
                  <c:v>301</c:v>
                </c:pt>
                <c:pt idx="5103">
                  <c:v>301</c:v>
                </c:pt>
                <c:pt idx="5104">
                  <c:v>301</c:v>
                </c:pt>
                <c:pt idx="5105">
                  <c:v>301</c:v>
                </c:pt>
                <c:pt idx="5106">
                  <c:v>301</c:v>
                </c:pt>
                <c:pt idx="5107">
                  <c:v>301</c:v>
                </c:pt>
                <c:pt idx="5108">
                  <c:v>301</c:v>
                </c:pt>
                <c:pt idx="5109">
                  <c:v>301</c:v>
                </c:pt>
                <c:pt idx="5110">
                  <c:v>301</c:v>
                </c:pt>
                <c:pt idx="5111">
                  <c:v>301</c:v>
                </c:pt>
                <c:pt idx="5112">
                  <c:v>301</c:v>
                </c:pt>
                <c:pt idx="5113">
                  <c:v>301</c:v>
                </c:pt>
                <c:pt idx="5114">
                  <c:v>301</c:v>
                </c:pt>
                <c:pt idx="5115">
                  <c:v>301</c:v>
                </c:pt>
                <c:pt idx="5116">
                  <c:v>301</c:v>
                </c:pt>
                <c:pt idx="5117">
                  <c:v>301</c:v>
                </c:pt>
                <c:pt idx="5118">
                  <c:v>301</c:v>
                </c:pt>
                <c:pt idx="5119">
                  <c:v>301</c:v>
                </c:pt>
                <c:pt idx="5120">
                  <c:v>301</c:v>
                </c:pt>
                <c:pt idx="5121">
                  <c:v>301</c:v>
                </c:pt>
                <c:pt idx="5122">
                  <c:v>301</c:v>
                </c:pt>
                <c:pt idx="5123">
                  <c:v>301</c:v>
                </c:pt>
                <c:pt idx="5124">
                  <c:v>301</c:v>
                </c:pt>
                <c:pt idx="5125">
                  <c:v>301</c:v>
                </c:pt>
                <c:pt idx="5126">
                  <c:v>301</c:v>
                </c:pt>
                <c:pt idx="5127">
                  <c:v>301</c:v>
                </c:pt>
                <c:pt idx="5128">
                  <c:v>301</c:v>
                </c:pt>
                <c:pt idx="5129">
                  <c:v>301</c:v>
                </c:pt>
                <c:pt idx="5130">
                  <c:v>301</c:v>
                </c:pt>
                <c:pt idx="5131">
                  <c:v>301</c:v>
                </c:pt>
                <c:pt idx="5132">
                  <c:v>301</c:v>
                </c:pt>
                <c:pt idx="5133">
                  <c:v>301</c:v>
                </c:pt>
                <c:pt idx="5134">
                  <c:v>301</c:v>
                </c:pt>
                <c:pt idx="5135">
                  <c:v>301</c:v>
                </c:pt>
                <c:pt idx="5136">
                  <c:v>301</c:v>
                </c:pt>
                <c:pt idx="5137">
                  <c:v>301</c:v>
                </c:pt>
                <c:pt idx="5138">
                  <c:v>301</c:v>
                </c:pt>
                <c:pt idx="5139">
                  <c:v>301</c:v>
                </c:pt>
                <c:pt idx="5140">
                  <c:v>301</c:v>
                </c:pt>
                <c:pt idx="5141">
                  <c:v>301</c:v>
                </c:pt>
                <c:pt idx="5142">
                  <c:v>301</c:v>
                </c:pt>
                <c:pt idx="5143">
                  <c:v>301</c:v>
                </c:pt>
                <c:pt idx="5144">
                  <c:v>301</c:v>
                </c:pt>
                <c:pt idx="5145">
                  <c:v>301</c:v>
                </c:pt>
                <c:pt idx="5146">
                  <c:v>301</c:v>
                </c:pt>
                <c:pt idx="5147">
                  <c:v>301</c:v>
                </c:pt>
                <c:pt idx="5148">
                  <c:v>301</c:v>
                </c:pt>
                <c:pt idx="5149">
                  <c:v>301</c:v>
                </c:pt>
                <c:pt idx="5150">
                  <c:v>301</c:v>
                </c:pt>
                <c:pt idx="5151">
                  <c:v>301</c:v>
                </c:pt>
                <c:pt idx="5152">
                  <c:v>301</c:v>
                </c:pt>
                <c:pt idx="5153">
                  <c:v>301</c:v>
                </c:pt>
                <c:pt idx="5154">
                  <c:v>301</c:v>
                </c:pt>
                <c:pt idx="5155">
                  <c:v>301</c:v>
                </c:pt>
                <c:pt idx="5156">
                  <c:v>301</c:v>
                </c:pt>
                <c:pt idx="5157">
                  <c:v>301</c:v>
                </c:pt>
                <c:pt idx="5158">
                  <c:v>301</c:v>
                </c:pt>
                <c:pt idx="5159">
                  <c:v>301</c:v>
                </c:pt>
                <c:pt idx="5160">
                  <c:v>301</c:v>
                </c:pt>
                <c:pt idx="5161">
                  <c:v>301</c:v>
                </c:pt>
                <c:pt idx="5162">
                  <c:v>301</c:v>
                </c:pt>
                <c:pt idx="5163">
                  <c:v>301</c:v>
                </c:pt>
                <c:pt idx="5164">
                  <c:v>301</c:v>
                </c:pt>
                <c:pt idx="5165">
                  <c:v>301</c:v>
                </c:pt>
                <c:pt idx="5166">
                  <c:v>301</c:v>
                </c:pt>
                <c:pt idx="5167">
                  <c:v>301</c:v>
                </c:pt>
                <c:pt idx="5168">
                  <c:v>301</c:v>
                </c:pt>
                <c:pt idx="5169">
                  <c:v>301</c:v>
                </c:pt>
                <c:pt idx="5170">
                  <c:v>301</c:v>
                </c:pt>
                <c:pt idx="5171">
                  <c:v>301</c:v>
                </c:pt>
                <c:pt idx="5172">
                  <c:v>301</c:v>
                </c:pt>
                <c:pt idx="5173">
                  <c:v>301</c:v>
                </c:pt>
                <c:pt idx="5174">
                  <c:v>301</c:v>
                </c:pt>
                <c:pt idx="5175">
                  <c:v>301</c:v>
                </c:pt>
                <c:pt idx="5176">
                  <c:v>301</c:v>
                </c:pt>
                <c:pt idx="5177">
                  <c:v>301</c:v>
                </c:pt>
                <c:pt idx="5178">
                  <c:v>301</c:v>
                </c:pt>
                <c:pt idx="5179">
                  <c:v>301</c:v>
                </c:pt>
                <c:pt idx="5180">
                  <c:v>301</c:v>
                </c:pt>
                <c:pt idx="5181">
                  <c:v>301</c:v>
                </c:pt>
                <c:pt idx="5182">
                  <c:v>301</c:v>
                </c:pt>
                <c:pt idx="5183">
                  <c:v>301</c:v>
                </c:pt>
                <c:pt idx="5184">
                  <c:v>301</c:v>
                </c:pt>
                <c:pt idx="5185">
                  <c:v>301</c:v>
                </c:pt>
                <c:pt idx="5186">
                  <c:v>301</c:v>
                </c:pt>
                <c:pt idx="5187">
                  <c:v>301</c:v>
                </c:pt>
                <c:pt idx="5188">
                  <c:v>301</c:v>
                </c:pt>
                <c:pt idx="5189">
                  <c:v>301</c:v>
                </c:pt>
                <c:pt idx="5190">
                  <c:v>301</c:v>
                </c:pt>
                <c:pt idx="5191">
                  <c:v>301</c:v>
                </c:pt>
                <c:pt idx="5192">
                  <c:v>301</c:v>
                </c:pt>
                <c:pt idx="5193">
                  <c:v>301</c:v>
                </c:pt>
                <c:pt idx="5194">
                  <c:v>301</c:v>
                </c:pt>
                <c:pt idx="5195">
                  <c:v>301</c:v>
                </c:pt>
                <c:pt idx="5196">
                  <c:v>301</c:v>
                </c:pt>
                <c:pt idx="5197">
                  <c:v>301</c:v>
                </c:pt>
                <c:pt idx="5198">
                  <c:v>301</c:v>
                </c:pt>
                <c:pt idx="5199">
                  <c:v>301</c:v>
                </c:pt>
                <c:pt idx="5200">
                  <c:v>301</c:v>
                </c:pt>
                <c:pt idx="5201">
                  <c:v>301</c:v>
                </c:pt>
                <c:pt idx="5202">
                  <c:v>301</c:v>
                </c:pt>
                <c:pt idx="5203">
                  <c:v>301</c:v>
                </c:pt>
                <c:pt idx="5204">
                  <c:v>301</c:v>
                </c:pt>
                <c:pt idx="5205">
                  <c:v>301</c:v>
                </c:pt>
                <c:pt idx="5206">
                  <c:v>301</c:v>
                </c:pt>
                <c:pt idx="5207">
                  <c:v>301</c:v>
                </c:pt>
                <c:pt idx="5208">
                  <c:v>301</c:v>
                </c:pt>
                <c:pt idx="5209">
                  <c:v>301</c:v>
                </c:pt>
                <c:pt idx="5210">
                  <c:v>301</c:v>
                </c:pt>
                <c:pt idx="5211">
                  <c:v>301</c:v>
                </c:pt>
                <c:pt idx="5212">
                  <c:v>301</c:v>
                </c:pt>
                <c:pt idx="5213">
                  <c:v>301</c:v>
                </c:pt>
                <c:pt idx="5214">
                  <c:v>301</c:v>
                </c:pt>
                <c:pt idx="5215">
                  <c:v>301</c:v>
                </c:pt>
                <c:pt idx="5216">
                  <c:v>301</c:v>
                </c:pt>
                <c:pt idx="5217">
                  <c:v>301</c:v>
                </c:pt>
                <c:pt idx="5218">
                  <c:v>301</c:v>
                </c:pt>
                <c:pt idx="5219">
                  <c:v>301</c:v>
                </c:pt>
                <c:pt idx="5220">
                  <c:v>301</c:v>
                </c:pt>
                <c:pt idx="5221">
                  <c:v>301</c:v>
                </c:pt>
                <c:pt idx="5222">
                  <c:v>301</c:v>
                </c:pt>
                <c:pt idx="5223">
                  <c:v>301</c:v>
                </c:pt>
                <c:pt idx="5224">
                  <c:v>301</c:v>
                </c:pt>
                <c:pt idx="5225">
                  <c:v>301</c:v>
                </c:pt>
                <c:pt idx="5226">
                  <c:v>301</c:v>
                </c:pt>
                <c:pt idx="5227">
                  <c:v>301</c:v>
                </c:pt>
                <c:pt idx="5228">
                  <c:v>301</c:v>
                </c:pt>
                <c:pt idx="5229">
                  <c:v>301</c:v>
                </c:pt>
                <c:pt idx="5230">
                  <c:v>301</c:v>
                </c:pt>
                <c:pt idx="5231">
                  <c:v>301</c:v>
                </c:pt>
                <c:pt idx="5232">
                  <c:v>301</c:v>
                </c:pt>
                <c:pt idx="5233">
                  <c:v>301</c:v>
                </c:pt>
                <c:pt idx="5234">
                  <c:v>301</c:v>
                </c:pt>
                <c:pt idx="5235">
                  <c:v>301</c:v>
                </c:pt>
                <c:pt idx="5236">
                  <c:v>301</c:v>
                </c:pt>
                <c:pt idx="5237">
                  <c:v>301</c:v>
                </c:pt>
                <c:pt idx="5238">
                  <c:v>301</c:v>
                </c:pt>
                <c:pt idx="5239">
                  <c:v>301</c:v>
                </c:pt>
                <c:pt idx="5240">
                  <c:v>301</c:v>
                </c:pt>
                <c:pt idx="5241">
                  <c:v>301</c:v>
                </c:pt>
                <c:pt idx="5242">
                  <c:v>301</c:v>
                </c:pt>
                <c:pt idx="5243">
                  <c:v>301</c:v>
                </c:pt>
                <c:pt idx="5244">
                  <c:v>301</c:v>
                </c:pt>
                <c:pt idx="5245">
                  <c:v>301</c:v>
                </c:pt>
                <c:pt idx="5246">
                  <c:v>301</c:v>
                </c:pt>
                <c:pt idx="5247">
                  <c:v>301</c:v>
                </c:pt>
                <c:pt idx="5248">
                  <c:v>301</c:v>
                </c:pt>
                <c:pt idx="5249">
                  <c:v>301</c:v>
                </c:pt>
                <c:pt idx="5250">
                  <c:v>301</c:v>
                </c:pt>
                <c:pt idx="5251">
                  <c:v>301</c:v>
                </c:pt>
                <c:pt idx="5252">
                  <c:v>301</c:v>
                </c:pt>
                <c:pt idx="5253">
                  <c:v>301</c:v>
                </c:pt>
                <c:pt idx="5254">
                  <c:v>301</c:v>
                </c:pt>
                <c:pt idx="5255">
                  <c:v>301</c:v>
                </c:pt>
                <c:pt idx="5256">
                  <c:v>301</c:v>
                </c:pt>
                <c:pt idx="5257">
                  <c:v>301</c:v>
                </c:pt>
                <c:pt idx="5258">
                  <c:v>301</c:v>
                </c:pt>
                <c:pt idx="5259">
                  <c:v>301</c:v>
                </c:pt>
                <c:pt idx="5260">
                  <c:v>301</c:v>
                </c:pt>
                <c:pt idx="5261">
                  <c:v>301</c:v>
                </c:pt>
                <c:pt idx="5262">
                  <c:v>301</c:v>
                </c:pt>
                <c:pt idx="5263">
                  <c:v>301</c:v>
                </c:pt>
                <c:pt idx="5264">
                  <c:v>301</c:v>
                </c:pt>
                <c:pt idx="5265">
                  <c:v>301</c:v>
                </c:pt>
                <c:pt idx="5266">
                  <c:v>301</c:v>
                </c:pt>
                <c:pt idx="5267">
                  <c:v>301</c:v>
                </c:pt>
                <c:pt idx="5268">
                  <c:v>301</c:v>
                </c:pt>
                <c:pt idx="5269">
                  <c:v>301</c:v>
                </c:pt>
                <c:pt idx="5270">
                  <c:v>301</c:v>
                </c:pt>
                <c:pt idx="5271">
                  <c:v>301</c:v>
                </c:pt>
                <c:pt idx="5272">
                  <c:v>301</c:v>
                </c:pt>
                <c:pt idx="5273">
                  <c:v>301</c:v>
                </c:pt>
                <c:pt idx="5274">
                  <c:v>301</c:v>
                </c:pt>
                <c:pt idx="5275">
                  <c:v>301</c:v>
                </c:pt>
                <c:pt idx="5276">
                  <c:v>301</c:v>
                </c:pt>
                <c:pt idx="5277">
                  <c:v>301</c:v>
                </c:pt>
                <c:pt idx="5278">
                  <c:v>301</c:v>
                </c:pt>
                <c:pt idx="5279">
                  <c:v>301</c:v>
                </c:pt>
                <c:pt idx="5280">
                  <c:v>301</c:v>
                </c:pt>
                <c:pt idx="5281">
                  <c:v>301</c:v>
                </c:pt>
                <c:pt idx="5282">
                  <c:v>301</c:v>
                </c:pt>
                <c:pt idx="5283">
                  <c:v>301</c:v>
                </c:pt>
                <c:pt idx="5284">
                  <c:v>301</c:v>
                </c:pt>
                <c:pt idx="5285">
                  <c:v>301</c:v>
                </c:pt>
                <c:pt idx="5286">
                  <c:v>301</c:v>
                </c:pt>
                <c:pt idx="5287">
                  <c:v>301</c:v>
                </c:pt>
                <c:pt idx="5288">
                  <c:v>301</c:v>
                </c:pt>
                <c:pt idx="5289">
                  <c:v>301</c:v>
                </c:pt>
                <c:pt idx="5290">
                  <c:v>301</c:v>
                </c:pt>
                <c:pt idx="5291">
                  <c:v>301</c:v>
                </c:pt>
                <c:pt idx="5292">
                  <c:v>301</c:v>
                </c:pt>
                <c:pt idx="5293">
                  <c:v>301</c:v>
                </c:pt>
                <c:pt idx="5294">
                  <c:v>301</c:v>
                </c:pt>
                <c:pt idx="5295">
                  <c:v>301</c:v>
                </c:pt>
                <c:pt idx="5296">
                  <c:v>301</c:v>
                </c:pt>
                <c:pt idx="5297">
                  <c:v>301</c:v>
                </c:pt>
                <c:pt idx="5298">
                  <c:v>301</c:v>
                </c:pt>
                <c:pt idx="5299">
                  <c:v>301</c:v>
                </c:pt>
                <c:pt idx="5300">
                  <c:v>301</c:v>
                </c:pt>
                <c:pt idx="5301">
                  <c:v>301</c:v>
                </c:pt>
                <c:pt idx="5302">
                  <c:v>301</c:v>
                </c:pt>
                <c:pt idx="5303">
                  <c:v>301</c:v>
                </c:pt>
                <c:pt idx="5304">
                  <c:v>301</c:v>
                </c:pt>
                <c:pt idx="5305">
                  <c:v>301</c:v>
                </c:pt>
                <c:pt idx="5306">
                  <c:v>301</c:v>
                </c:pt>
                <c:pt idx="5307">
                  <c:v>301</c:v>
                </c:pt>
                <c:pt idx="5308">
                  <c:v>301</c:v>
                </c:pt>
                <c:pt idx="5309">
                  <c:v>301</c:v>
                </c:pt>
                <c:pt idx="5310">
                  <c:v>301</c:v>
                </c:pt>
                <c:pt idx="5311">
                  <c:v>301</c:v>
                </c:pt>
                <c:pt idx="5312">
                  <c:v>301</c:v>
                </c:pt>
                <c:pt idx="5313">
                  <c:v>301</c:v>
                </c:pt>
                <c:pt idx="5314">
                  <c:v>301</c:v>
                </c:pt>
                <c:pt idx="5315">
                  <c:v>301</c:v>
                </c:pt>
                <c:pt idx="5316">
                  <c:v>301</c:v>
                </c:pt>
                <c:pt idx="5317">
                  <c:v>301</c:v>
                </c:pt>
                <c:pt idx="5318">
                  <c:v>301</c:v>
                </c:pt>
                <c:pt idx="5319">
                  <c:v>301</c:v>
                </c:pt>
                <c:pt idx="5320">
                  <c:v>301</c:v>
                </c:pt>
                <c:pt idx="5321">
                  <c:v>301</c:v>
                </c:pt>
                <c:pt idx="5322">
                  <c:v>301</c:v>
                </c:pt>
                <c:pt idx="5323">
                  <c:v>301</c:v>
                </c:pt>
                <c:pt idx="5324">
                  <c:v>301</c:v>
                </c:pt>
                <c:pt idx="5325">
                  <c:v>301</c:v>
                </c:pt>
                <c:pt idx="5326">
                  <c:v>301</c:v>
                </c:pt>
                <c:pt idx="5327">
                  <c:v>301</c:v>
                </c:pt>
                <c:pt idx="5328">
                  <c:v>301</c:v>
                </c:pt>
                <c:pt idx="5329">
                  <c:v>301</c:v>
                </c:pt>
                <c:pt idx="5330">
                  <c:v>301</c:v>
                </c:pt>
                <c:pt idx="5331">
                  <c:v>301</c:v>
                </c:pt>
                <c:pt idx="5332">
                  <c:v>301</c:v>
                </c:pt>
                <c:pt idx="5333">
                  <c:v>301</c:v>
                </c:pt>
                <c:pt idx="5334">
                  <c:v>301</c:v>
                </c:pt>
                <c:pt idx="5335">
                  <c:v>301</c:v>
                </c:pt>
                <c:pt idx="5336">
                  <c:v>301</c:v>
                </c:pt>
                <c:pt idx="5337">
                  <c:v>301</c:v>
                </c:pt>
                <c:pt idx="5338">
                  <c:v>301</c:v>
                </c:pt>
                <c:pt idx="5339">
                  <c:v>301</c:v>
                </c:pt>
                <c:pt idx="5340">
                  <c:v>301</c:v>
                </c:pt>
                <c:pt idx="5341">
                  <c:v>301</c:v>
                </c:pt>
                <c:pt idx="5342">
                  <c:v>301</c:v>
                </c:pt>
                <c:pt idx="5343">
                  <c:v>301</c:v>
                </c:pt>
                <c:pt idx="5344">
                  <c:v>301</c:v>
                </c:pt>
                <c:pt idx="5345">
                  <c:v>301</c:v>
                </c:pt>
                <c:pt idx="5346">
                  <c:v>301</c:v>
                </c:pt>
                <c:pt idx="5347">
                  <c:v>301</c:v>
                </c:pt>
                <c:pt idx="5348">
                  <c:v>301</c:v>
                </c:pt>
                <c:pt idx="5349">
                  <c:v>301</c:v>
                </c:pt>
                <c:pt idx="5350">
                  <c:v>301</c:v>
                </c:pt>
                <c:pt idx="5351">
                  <c:v>301</c:v>
                </c:pt>
                <c:pt idx="5352">
                  <c:v>301</c:v>
                </c:pt>
                <c:pt idx="5353">
                  <c:v>301</c:v>
                </c:pt>
                <c:pt idx="5354">
                  <c:v>301</c:v>
                </c:pt>
                <c:pt idx="5355">
                  <c:v>301</c:v>
                </c:pt>
                <c:pt idx="5356">
                  <c:v>301</c:v>
                </c:pt>
                <c:pt idx="5357">
                  <c:v>301</c:v>
                </c:pt>
                <c:pt idx="5358">
                  <c:v>301</c:v>
                </c:pt>
                <c:pt idx="5359">
                  <c:v>301</c:v>
                </c:pt>
                <c:pt idx="5360">
                  <c:v>301</c:v>
                </c:pt>
                <c:pt idx="5361">
                  <c:v>301</c:v>
                </c:pt>
                <c:pt idx="5362">
                  <c:v>301</c:v>
                </c:pt>
                <c:pt idx="5363">
                  <c:v>301</c:v>
                </c:pt>
                <c:pt idx="5364">
                  <c:v>301</c:v>
                </c:pt>
                <c:pt idx="5365">
                  <c:v>301</c:v>
                </c:pt>
                <c:pt idx="5366">
                  <c:v>301</c:v>
                </c:pt>
                <c:pt idx="5367">
                  <c:v>301</c:v>
                </c:pt>
                <c:pt idx="5368">
                  <c:v>301</c:v>
                </c:pt>
                <c:pt idx="5369">
                  <c:v>301</c:v>
                </c:pt>
                <c:pt idx="5370">
                  <c:v>301</c:v>
                </c:pt>
                <c:pt idx="5371">
                  <c:v>301</c:v>
                </c:pt>
                <c:pt idx="5372">
                  <c:v>301</c:v>
                </c:pt>
                <c:pt idx="5373">
                  <c:v>301</c:v>
                </c:pt>
                <c:pt idx="5374">
                  <c:v>301</c:v>
                </c:pt>
                <c:pt idx="5375">
                  <c:v>301</c:v>
                </c:pt>
                <c:pt idx="5376">
                  <c:v>301</c:v>
                </c:pt>
                <c:pt idx="5377">
                  <c:v>301</c:v>
                </c:pt>
                <c:pt idx="5378">
                  <c:v>301</c:v>
                </c:pt>
                <c:pt idx="5379">
                  <c:v>301</c:v>
                </c:pt>
                <c:pt idx="5380">
                  <c:v>301</c:v>
                </c:pt>
                <c:pt idx="5381">
                  <c:v>301</c:v>
                </c:pt>
                <c:pt idx="5382">
                  <c:v>301</c:v>
                </c:pt>
                <c:pt idx="5383">
                  <c:v>301</c:v>
                </c:pt>
                <c:pt idx="5384">
                  <c:v>301</c:v>
                </c:pt>
                <c:pt idx="5385">
                  <c:v>301</c:v>
                </c:pt>
                <c:pt idx="5386">
                  <c:v>301</c:v>
                </c:pt>
                <c:pt idx="5387">
                  <c:v>301</c:v>
                </c:pt>
                <c:pt idx="5388">
                  <c:v>301</c:v>
                </c:pt>
                <c:pt idx="5389">
                  <c:v>301</c:v>
                </c:pt>
                <c:pt idx="5390">
                  <c:v>301</c:v>
                </c:pt>
                <c:pt idx="5391">
                  <c:v>301</c:v>
                </c:pt>
                <c:pt idx="5392">
                  <c:v>301</c:v>
                </c:pt>
                <c:pt idx="5393">
                  <c:v>301</c:v>
                </c:pt>
                <c:pt idx="5394">
                  <c:v>301</c:v>
                </c:pt>
                <c:pt idx="5395">
                  <c:v>301</c:v>
                </c:pt>
                <c:pt idx="5396">
                  <c:v>301</c:v>
                </c:pt>
                <c:pt idx="5397">
                  <c:v>301</c:v>
                </c:pt>
                <c:pt idx="5398">
                  <c:v>301</c:v>
                </c:pt>
                <c:pt idx="5399">
                  <c:v>301</c:v>
                </c:pt>
                <c:pt idx="5400">
                  <c:v>301</c:v>
                </c:pt>
                <c:pt idx="5401">
                  <c:v>301</c:v>
                </c:pt>
                <c:pt idx="5402">
                  <c:v>301</c:v>
                </c:pt>
                <c:pt idx="5403">
                  <c:v>301</c:v>
                </c:pt>
                <c:pt idx="5404">
                  <c:v>301</c:v>
                </c:pt>
                <c:pt idx="5405">
                  <c:v>301</c:v>
                </c:pt>
                <c:pt idx="5406">
                  <c:v>301</c:v>
                </c:pt>
                <c:pt idx="5407">
                  <c:v>301</c:v>
                </c:pt>
                <c:pt idx="5408">
                  <c:v>301</c:v>
                </c:pt>
                <c:pt idx="5409">
                  <c:v>301</c:v>
                </c:pt>
                <c:pt idx="5410">
                  <c:v>301</c:v>
                </c:pt>
                <c:pt idx="5411">
                  <c:v>301</c:v>
                </c:pt>
                <c:pt idx="5412">
                  <c:v>301</c:v>
                </c:pt>
                <c:pt idx="5413">
                  <c:v>301</c:v>
                </c:pt>
                <c:pt idx="5414">
                  <c:v>301</c:v>
                </c:pt>
                <c:pt idx="5415">
                  <c:v>301</c:v>
                </c:pt>
                <c:pt idx="5416">
                  <c:v>301</c:v>
                </c:pt>
                <c:pt idx="5417">
                  <c:v>301</c:v>
                </c:pt>
                <c:pt idx="5418">
                  <c:v>301</c:v>
                </c:pt>
                <c:pt idx="5419">
                  <c:v>301</c:v>
                </c:pt>
                <c:pt idx="5420">
                  <c:v>301</c:v>
                </c:pt>
                <c:pt idx="5421">
                  <c:v>301</c:v>
                </c:pt>
                <c:pt idx="5422">
                  <c:v>301</c:v>
                </c:pt>
                <c:pt idx="5423">
                  <c:v>301</c:v>
                </c:pt>
                <c:pt idx="5424">
                  <c:v>301</c:v>
                </c:pt>
                <c:pt idx="5425">
                  <c:v>301</c:v>
                </c:pt>
                <c:pt idx="5426">
                  <c:v>301</c:v>
                </c:pt>
                <c:pt idx="5427">
                  <c:v>301</c:v>
                </c:pt>
                <c:pt idx="5428">
                  <c:v>301</c:v>
                </c:pt>
                <c:pt idx="5429">
                  <c:v>301</c:v>
                </c:pt>
                <c:pt idx="5430">
                  <c:v>301</c:v>
                </c:pt>
                <c:pt idx="5431">
                  <c:v>301</c:v>
                </c:pt>
                <c:pt idx="5432">
                  <c:v>301</c:v>
                </c:pt>
                <c:pt idx="5433">
                  <c:v>301</c:v>
                </c:pt>
                <c:pt idx="5434">
                  <c:v>301</c:v>
                </c:pt>
                <c:pt idx="5435">
                  <c:v>301</c:v>
                </c:pt>
                <c:pt idx="5436">
                  <c:v>301</c:v>
                </c:pt>
                <c:pt idx="5437">
                  <c:v>301</c:v>
                </c:pt>
                <c:pt idx="5438">
                  <c:v>301</c:v>
                </c:pt>
                <c:pt idx="5439">
                  <c:v>301</c:v>
                </c:pt>
                <c:pt idx="5440">
                  <c:v>301</c:v>
                </c:pt>
                <c:pt idx="5441">
                  <c:v>301</c:v>
                </c:pt>
                <c:pt idx="5442">
                  <c:v>301</c:v>
                </c:pt>
                <c:pt idx="5443">
                  <c:v>301</c:v>
                </c:pt>
                <c:pt idx="5444">
                  <c:v>301</c:v>
                </c:pt>
                <c:pt idx="5445">
                  <c:v>301</c:v>
                </c:pt>
                <c:pt idx="5446">
                  <c:v>301</c:v>
                </c:pt>
                <c:pt idx="5447">
                  <c:v>301</c:v>
                </c:pt>
                <c:pt idx="5448">
                  <c:v>301</c:v>
                </c:pt>
                <c:pt idx="5449">
                  <c:v>301</c:v>
                </c:pt>
                <c:pt idx="5450">
                  <c:v>301</c:v>
                </c:pt>
                <c:pt idx="5451">
                  <c:v>301</c:v>
                </c:pt>
                <c:pt idx="5452">
                  <c:v>301</c:v>
                </c:pt>
                <c:pt idx="5453">
                  <c:v>301</c:v>
                </c:pt>
                <c:pt idx="5454">
                  <c:v>301</c:v>
                </c:pt>
                <c:pt idx="5455">
                  <c:v>301</c:v>
                </c:pt>
                <c:pt idx="5456">
                  <c:v>301</c:v>
                </c:pt>
                <c:pt idx="5457">
                  <c:v>301</c:v>
                </c:pt>
                <c:pt idx="5458">
                  <c:v>301</c:v>
                </c:pt>
                <c:pt idx="5459">
                  <c:v>301</c:v>
                </c:pt>
                <c:pt idx="5460">
                  <c:v>301</c:v>
                </c:pt>
                <c:pt idx="5461">
                  <c:v>301</c:v>
                </c:pt>
                <c:pt idx="5462">
                  <c:v>301</c:v>
                </c:pt>
                <c:pt idx="5463">
                  <c:v>301</c:v>
                </c:pt>
                <c:pt idx="5464">
                  <c:v>301</c:v>
                </c:pt>
                <c:pt idx="5465">
                  <c:v>301</c:v>
                </c:pt>
                <c:pt idx="5466">
                  <c:v>301</c:v>
                </c:pt>
                <c:pt idx="5467">
                  <c:v>301</c:v>
                </c:pt>
                <c:pt idx="5468">
                  <c:v>301</c:v>
                </c:pt>
                <c:pt idx="5469">
                  <c:v>301</c:v>
                </c:pt>
                <c:pt idx="5470">
                  <c:v>301</c:v>
                </c:pt>
                <c:pt idx="5471">
                  <c:v>301</c:v>
                </c:pt>
                <c:pt idx="5472">
                  <c:v>301</c:v>
                </c:pt>
                <c:pt idx="5473">
                  <c:v>301</c:v>
                </c:pt>
                <c:pt idx="5474">
                  <c:v>301</c:v>
                </c:pt>
                <c:pt idx="5475">
                  <c:v>301</c:v>
                </c:pt>
                <c:pt idx="5476">
                  <c:v>301</c:v>
                </c:pt>
                <c:pt idx="5477">
                  <c:v>301</c:v>
                </c:pt>
                <c:pt idx="5478">
                  <c:v>301</c:v>
                </c:pt>
                <c:pt idx="5479">
                  <c:v>301</c:v>
                </c:pt>
                <c:pt idx="5480">
                  <c:v>301</c:v>
                </c:pt>
                <c:pt idx="5481">
                  <c:v>301</c:v>
                </c:pt>
                <c:pt idx="5482">
                  <c:v>301</c:v>
                </c:pt>
                <c:pt idx="5483">
                  <c:v>301</c:v>
                </c:pt>
                <c:pt idx="5484">
                  <c:v>301</c:v>
                </c:pt>
                <c:pt idx="5485">
                  <c:v>301</c:v>
                </c:pt>
                <c:pt idx="5486">
                  <c:v>301</c:v>
                </c:pt>
                <c:pt idx="5487">
                  <c:v>301</c:v>
                </c:pt>
                <c:pt idx="5488">
                  <c:v>301</c:v>
                </c:pt>
                <c:pt idx="5489">
                  <c:v>301</c:v>
                </c:pt>
                <c:pt idx="5490">
                  <c:v>301</c:v>
                </c:pt>
                <c:pt idx="5491">
                  <c:v>301</c:v>
                </c:pt>
                <c:pt idx="5492">
                  <c:v>301</c:v>
                </c:pt>
                <c:pt idx="5493">
                  <c:v>301</c:v>
                </c:pt>
                <c:pt idx="5494">
                  <c:v>301</c:v>
                </c:pt>
                <c:pt idx="5495">
                  <c:v>301</c:v>
                </c:pt>
                <c:pt idx="5496">
                  <c:v>301</c:v>
                </c:pt>
                <c:pt idx="5497">
                  <c:v>301</c:v>
                </c:pt>
                <c:pt idx="5498">
                  <c:v>301</c:v>
                </c:pt>
                <c:pt idx="5499">
                  <c:v>301</c:v>
                </c:pt>
                <c:pt idx="5500">
                  <c:v>301</c:v>
                </c:pt>
                <c:pt idx="5501">
                  <c:v>301</c:v>
                </c:pt>
                <c:pt idx="5502">
                  <c:v>301</c:v>
                </c:pt>
                <c:pt idx="5503">
                  <c:v>301</c:v>
                </c:pt>
                <c:pt idx="5504">
                  <c:v>301</c:v>
                </c:pt>
                <c:pt idx="5505">
                  <c:v>301</c:v>
                </c:pt>
                <c:pt idx="5506">
                  <c:v>301</c:v>
                </c:pt>
                <c:pt idx="5507">
                  <c:v>301</c:v>
                </c:pt>
                <c:pt idx="5508">
                  <c:v>301</c:v>
                </c:pt>
                <c:pt idx="5509">
                  <c:v>301</c:v>
                </c:pt>
                <c:pt idx="5510">
                  <c:v>301</c:v>
                </c:pt>
                <c:pt idx="5511">
                  <c:v>301</c:v>
                </c:pt>
                <c:pt idx="5512">
                  <c:v>301</c:v>
                </c:pt>
                <c:pt idx="5513">
                  <c:v>301</c:v>
                </c:pt>
                <c:pt idx="5514">
                  <c:v>301</c:v>
                </c:pt>
                <c:pt idx="5515">
                  <c:v>301</c:v>
                </c:pt>
                <c:pt idx="5516">
                  <c:v>301</c:v>
                </c:pt>
                <c:pt idx="5517">
                  <c:v>301</c:v>
                </c:pt>
                <c:pt idx="5518">
                  <c:v>301</c:v>
                </c:pt>
                <c:pt idx="5519">
                  <c:v>301</c:v>
                </c:pt>
                <c:pt idx="5520">
                  <c:v>301</c:v>
                </c:pt>
                <c:pt idx="5521">
                  <c:v>301</c:v>
                </c:pt>
                <c:pt idx="5522">
                  <c:v>301</c:v>
                </c:pt>
                <c:pt idx="5523">
                  <c:v>301</c:v>
                </c:pt>
                <c:pt idx="5524">
                  <c:v>301</c:v>
                </c:pt>
                <c:pt idx="5525">
                  <c:v>301</c:v>
                </c:pt>
                <c:pt idx="5526">
                  <c:v>301</c:v>
                </c:pt>
                <c:pt idx="5527">
                  <c:v>301</c:v>
                </c:pt>
                <c:pt idx="5528">
                  <c:v>301</c:v>
                </c:pt>
                <c:pt idx="5529">
                  <c:v>301</c:v>
                </c:pt>
                <c:pt idx="5530">
                  <c:v>301</c:v>
                </c:pt>
                <c:pt idx="5531">
                  <c:v>301</c:v>
                </c:pt>
                <c:pt idx="5532">
                  <c:v>301</c:v>
                </c:pt>
                <c:pt idx="5533">
                  <c:v>301</c:v>
                </c:pt>
                <c:pt idx="5534">
                  <c:v>301</c:v>
                </c:pt>
                <c:pt idx="5535">
                  <c:v>301</c:v>
                </c:pt>
                <c:pt idx="5536">
                  <c:v>301</c:v>
                </c:pt>
                <c:pt idx="5537">
                  <c:v>301</c:v>
                </c:pt>
                <c:pt idx="5538">
                  <c:v>301</c:v>
                </c:pt>
                <c:pt idx="5539">
                  <c:v>301</c:v>
                </c:pt>
                <c:pt idx="5540">
                  <c:v>301</c:v>
                </c:pt>
                <c:pt idx="5541">
                  <c:v>301</c:v>
                </c:pt>
                <c:pt idx="5542">
                  <c:v>301</c:v>
                </c:pt>
                <c:pt idx="5543">
                  <c:v>301</c:v>
                </c:pt>
                <c:pt idx="5544">
                  <c:v>301</c:v>
                </c:pt>
                <c:pt idx="5545">
                  <c:v>301</c:v>
                </c:pt>
                <c:pt idx="5546">
                  <c:v>301</c:v>
                </c:pt>
                <c:pt idx="5547">
                  <c:v>301</c:v>
                </c:pt>
                <c:pt idx="5548">
                  <c:v>301</c:v>
                </c:pt>
                <c:pt idx="5549">
                  <c:v>301</c:v>
                </c:pt>
                <c:pt idx="5550">
                  <c:v>301</c:v>
                </c:pt>
                <c:pt idx="5551">
                  <c:v>301</c:v>
                </c:pt>
                <c:pt idx="5552">
                  <c:v>301</c:v>
                </c:pt>
                <c:pt idx="5553">
                  <c:v>301</c:v>
                </c:pt>
                <c:pt idx="5554">
                  <c:v>301</c:v>
                </c:pt>
                <c:pt idx="5555">
                  <c:v>301</c:v>
                </c:pt>
                <c:pt idx="5556">
                  <c:v>301</c:v>
                </c:pt>
                <c:pt idx="5557">
                  <c:v>301</c:v>
                </c:pt>
                <c:pt idx="5558">
                  <c:v>301</c:v>
                </c:pt>
                <c:pt idx="5559">
                  <c:v>301</c:v>
                </c:pt>
                <c:pt idx="5560">
                  <c:v>301</c:v>
                </c:pt>
                <c:pt idx="5561">
                  <c:v>301</c:v>
                </c:pt>
                <c:pt idx="5562">
                  <c:v>301</c:v>
                </c:pt>
                <c:pt idx="5563">
                  <c:v>301</c:v>
                </c:pt>
                <c:pt idx="5564">
                  <c:v>301</c:v>
                </c:pt>
                <c:pt idx="5565">
                  <c:v>301</c:v>
                </c:pt>
                <c:pt idx="5566">
                  <c:v>301</c:v>
                </c:pt>
                <c:pt idx="5567">
                  <c:v>301</c:v>
                </c:pt>
                <c:pt idx="5568">
                  <c:v>301</c:v>
                </c:pt>
                <c:pt idx="5569">
                  <c:v>301</c:v>
                </c:pt>
                <c:pt idx="5570">
                  <c:v>301</c:v>
                </c:pt>
                <c:pt idx="5571">
                  <c:v>301</c:v>
                </c:pt>
                <c:pt idx="5572">
                  <c:v>301</c:v>
                </c:pt>
                <c:pt idx="5573">
                  <c:v>301</c:v>
                </c:pt>
                <c:pt idx="5574">
                  <c:v>301</c:v>
                </c:pt>
                <c:pt idx="5575">
                  <c:v>301</c:v>
                </c:pt>
                <c:pt idx="5576">
                  <c:v>301</c:v>
                </c:pt>
                <c:pt idx="5577">
                  <c:v>301</c:v>
                </c:pt>
                <c:pt idx="5578">
                  <c:v>301</c:v>
                </c:pt>
                <c:pt idx="5579">
                  <c:v>301</c:v>
                </c:pt>
                <c:pt idx="5580">
                  <c:v>301</c:v>
                </c:pt>
                <c:pt idx="5581">
                  <c:v>301</c:v>
                </c:pt>
                <c:pt idx="5582">
                  <c:v>301</c:v>
                </c:pt>
                <c:pt idx="5583">
                  <c:v>301</c:v>
                </c:pt>
                <c:pt idx="5584">
                  <c:v>301</c:v>
                </c:pt>
                <c:pt idx="5585">
                  <c:v>301</c:v>
                </c:pt>
                <c:pt idx="5586">
                  <c:v>301</c:v>
                </c:pt>
                <c:pt idx="5587">
                  <c:v>301</c:v>
                </c:pt>
                <c:pt idx="5588">
                  <c:v>301</c:v>
                </c:pt>
                <c:pt idx="5589">
                  <c:v>301</c:v>
                </c:pt>
                <c:pt idx="5590">
                  <c:v>301</c:v>
                </c:pt>
                <c:pt idx="5591">
                  <c:v>301</c:v>
                </c:pt>
                <c:pt idx="5592">
                  <c:v>301</c:v>
                </c:pt>
                <c:pt idx="5593">
                  <c:v>301</c:v>
                </c:pt>
                <c:pt idx="5594">
                  <c:v>301</c:v>
                </c:pt>
                <c:pt idx="5595">
                  <c:v>301</c:v>
                </c:pt>
                <c:pt idx="5596">
                  <c:v>301</c:v>
                </c:pt>
                <c:pt idx="5597">
                  <c:v>301</c:v>
                </c:pt>
                <c:pt idx="5598">
                  <c:v>301</c:v>
                </c:pt>
                <c:pt idx="5599">
                  <c:v>301</c:v>
                </c:pt>
                <c:pt idx="5600">
                  <c:v>301</c:v>
                </c:pt>
                <c:pt idx="5601">
                  <c:v>301</c:v>
                </c:pt>
                <c:pt idx="5602">
                  <c:v>301</c:v>
                </c:pt>
                <c:pt idx="5603">
                  <c:v>301</c:v>
                </c:pt>
                <c:pt idx="5604">
                  <c:v>301</c:v>
                </c:pt>
                <c:pt idx="5605">
                  <c:v>301</c:v>
                </c:pt>
                <c:pt idx="5606">
                  <c:v>301</c:v>
                </c:pt>
                <c:pt idx="5607">
                  <c:v>301</c:v>
                </c:pt>
                <c:pt idx="5608">
                  <c:v>301</c:v>
                </c:pt>
                <c:pt idx="5609">
                  <c:v>301</c:v>
                </c:pt>
                <c:pt idx="5610">
                  <c:v>301</c:v>
                </c:pt>
                <c:pt idx="5611">
                  <c:v>301</c:v>
                </c:pt>
                <c:pt idx="5612">
                  <c:v>301</c:v>
                </c:pt>
                <c:pt idx="5613">
                  <c:v>301</c:v>
                </c:pt>
                <c:pt idx="5614">
                  <c:v>301</c:v>
                </c:pt>
                <c:pt idx="5615">
                  <c:v>301</c:v>
                </c:pt>
                <c:pt idx="5616">
                  <c:v>301</c:v>
                </c:pt>
                <c:pt idx="5617">
                  <c:v>301</c:v>
                </c:pt>
                <c:pt idx="5618">
                  <c:v>301</c:v>
                </c:pt>
                <c:pt idx="5619">
                  <c:v>301</c:v>
                </c:pt>
                <c:pt idx="5620">
                  <c:v>301</c:v>
                </c:pt>
                <c:pt idx="5621">
                  <c:v>301</c:v>
                </c:pt>
                <c:pt idx="5622">
                  <c:v>301</c:v>
                </c:pt>
                <c:pt idx="5623">
                  <c:v>301</c:v>
                </c:pt>
                <c:pt idx="5624">
                  <c:v>301</c:v>
                </c:pt>
                <c:pt idx="5625">
                  <c:v>301</c:v>
                </c:pt>
                <c:pt idx="5626">
                  <c:v>301</c:v>
                </c:pt>
                <c:pt idx="5627">
                  <c:v>301</c:v>
                </c:pt>
                <c:pt idx="5628">
                  <c:v>301</c:v>
                </c:pt>
                <c:pt idx="5629">
                  <c:v>301</c:v>
                </c:pt>
                <c:pt idx="5630">
                  <c:v>301</c:v>
                </c:pt>
                <c:pt idx="5631">
                  <c:v>301</c:v>
                </c:pt>
                <c:pt idx="5632">
                  <c:v>301</c:v>
                </c:pt>
                <c:pt idx="5633">
                  <c:v>301</c:v>
                </c:pt>
                <c:pt idx="5634">
                  <c:v>301</c:v>
                </c:pt>
                <c:pt idx="5635">
                  <c:v>301</c:v>
                </c:pt>
                <c:pt idx="5636">
                  <c:v>301</c:v>
                </c:pt>
                <c:pt idx="5637">
                  <c:v>301</c:v>
                </c:pt>
                <c:pt idx="5638">
                  <c:v>301</c:v>
                </c:pt>
                <c:pt idx="5639">
                  <c:v>301</c:v>
                </c:pt>
                <c:pt idx="5640">
                  <c:v>301</c:v>
                </c:pt>
                <c:pt idx="5641">
                  <c:v>301</c:v>
                </c:pt>
                <c:pt idx="5642">
                  <c:v>301</c:v>
                </c:pt>
                <c:pt idx="5643">
                  <c:v>301</c:v>
                </c:pt>
                <c:pt idx="5644">
                  <c:v>301</c:v>
                </c:pt>
                <c:pt idx="5645">
                  <c:v>301</c:v>
                </c:pt>
                <c:pt idx="5646">
                  <c:v>301</c:v>
                </c:pt>
                <c:pt idx="5647">
                  <c:v>301</c:v>
                </c:pt>
                <c:pt idx="5648">
                  <c:v>301</c:v>
                </c:pt>
                <c:pt idx="5649">
                  <c:v>301</c:v>
                </c:pt>
                <c:pt idx="5650">
                  <c:v>301</c:v>
                </c:pt>
                <c:pt idx="5651">
                  <c:v>301</c:v>
                </c:pt>
                <c:pt idx="5652">
                  <c:v>301</c:v>
                </c:pt>
                <c:pt idx="5653">
                  <c:v>301</c:v>
                </c:pt>
                <c:pt idx="5654">
                  <c:v>301</c:v>
                </c:pt>
                <c:pt idx="5655">
                  <c:v>301</c:v>
                </c:pt>
                <c:pt idx="5656">
                  <c:v>301</c:v>
                </c:pt>
                <c:pt idx="5657">
                  <c:v>301</c:v>
                </c:pt>
                <c:pt idx="5658">
                  <c:v>301</c:v>
                </c:pt>
                <c:pt idx="5659">
                  <c:v>301</c:v>
                </c:pt>
                <c:pt idx="5660">
                  <c:v>301</c:v>
                </c:pt>
                <c:pt idx="5661">
                  <c:v>301</c:v>
                </c:pt>
                <c:pt idx="5662">
                  <c:v>301</c:v>
                </c:pt>
                <c:pt idx="5663">
                  <c:v>301</c:v>
                </c:pt>
                <c:pt idx="5664">
                  <c:v>301</c:v>
                </c:pt>
                <c:pt idx="5665">
                  <c:v>301</c:v>
                </c:pt>
                <c:pt idx="5666">
                  <c:v>301</c:v>
                </c:pt>
                <c:pt idx="5667">
                  <c:v>301</c:v>
                </c:pt>
                <c:pt idx="5668">
                  <c:v>301</c:v>
                </c:pt>
                <c:pt idx="5669">
                  <c:v>301</c:v>
                </c:pt>
                <c:pt idx="5670">
                  <c:v>301</c:v>
                </c:pt>
                <c:pt idx="5671">
                  <c:v>301</c:v>
                </c:pt>
                <c:pt idx="5672">
                  <c:v>301</c:v>
                </c:pt>
                <c:pt idx="5673">
                  <c:v>301</c:v>
                </c:pt>
                <c:pt idx="5674">
                  <c:v>301</c:v>
                </c:pt>
                <c:pt idx="5675">
                  <c:v>301</c:v>
                </c:pt>
                <c:pt idx="5676">
                  <c:v>301</c:v>
                </c:pt>
                <c:pt idx="5677">
                  <c:v>301</c:v>
                </c:pt>
                <c:pt idx="5678">
                  <c:v>301</c:v>
                </c:pt>
                <c:pt idx="5679">
                  <c:v>301</c:v>
                </c:pt>
                <c:pt idx="5680">
                  <c:v>301</c:v>
                </c:pt>
                <c:pt idx="5681">
                  <c:v>301</c:v>
                </c:pt>
                <c:pt idx="5682">
                  <c:v>301</c:v>
                </c:pt>
                <c:pt idx="5683">
                  <c:v>301</c:v>
                </c:pt>
                <c:pt idx="5684">
                  <c:v>301</c:v>
                </c:pt>
                <c:pt idx="5685">
                  <c:v>301</c:v>
                </c:pt>
                <c:pt idx="5686">
                  <c:v>301</c:v>
                </c:pt>
                <c:pt idx="5687">
                  <c:v>301</c:v>
                </c:pt>
                <c:pt idx="5688">
                  <c:v>301</c:v>
                </c:pt>
                <c:pt idx="5689">
                  <c:v>301</c:v>
                </c:pt>
                <c:pt idx="5690">
                  <c:v>301</c:v>
                </c:pt>
                <c:pt idx="5691">
                  <c:v>301</c:v>
                </c:pt>
                <c:pt idx="5692">
                  <c:v>301</c:v>
                </c:pt>
                <c:pt idx="5693">
                  <c:v>301</c:v>
                </c:pt>
                <c:pt idx="5694">
                  <c:v>301</c:v>
                </c:pt>
                <c:pt idx="5695">
                  <c:v>301</c:v>
                </c:pt>
                <c:pt idx="5696">
                  <c:v>301</c:v>
                </c:pt>
                <c:pt idx="5697">
                  <c:v>301</c:v>
                </c:pt>
                <c:pt idx="5698">
                  <c:v>301</c:v>
                </c:pt>
                <c:pt idx="5699">
                  <c:v>301</c:v>
                </c:pt>
                <c:pt idx="5700">
                  <c:v>301</c:v>
                </c:pt>
                <c:pt idx="5701">
                  <c:v>301</c:v>
                </c:pt>
                <c:pt idx="5702">
                  <c:v>301</c:v>
                </c:pt>
                <c:pt idx="5703">
                  <c:v>301</c:v>
                </c:pt>
                <c:pt idx="5704">
                  <c:v>301</c:v>
                </c:pt>
                <c:pt idx="5705">
                  <c:v>301</c:v>
                </c:pt>
                <c:pt idx="5706">
                  <c:v>301</c:v>
                </c:pt>
                <c:pt idx="5707">
                  <c:v>301</c:v>
                </c:pt>
                <c:pt idx="5708">
                  <c:v>301</c:v>
                </c:pt>
                <c:pt idx="5709">
                  <c:v>301</c:v>
                </c:pt>
                <c:pt idx="5710">
                  <c:v>301</c:v>
                </c:pt>
                <c:pt idx="5711">
                  <c:v>301</c:v>
                </c:pt>
                <c:pt idx="5712">
                  <c:v>301</c:v>
                </c:pt>
                <c:pt idx="5713">
                  <c:v>301</c:v>
                </c:pt>
                <c:pt idx="5714">
                  <c:v>301</c:v>
                </c:pt>
                <c:pt idx="5715">
                  <c:v>301</c:v>
                </c:pt>
                <c:pt idx="5716">
                  <c:v>301</c:v>
                </c:pt>
                <c:pt idx="5717">
                  <c:v>301</c:v>
                </c:pt>
                <c:pt idx="5718">
                  <c:v>301</c:v>
                </c:pt>
                <c:pt idx="5719">
                  <c:v>301</c:v>
                </c:pt>
                <c:pt idx="5720">
                  <c:v>301</c:v>
                </c:pt>
                <c:pt idx="5721">
                  <c:v>301</c:v>
                </c:pt>
                <c:pt idx="5722">
                  <c:v>301</c:v>
                </c:pt>
                <c:pt idx="5723">
                  <c:v>301</c:v>
                </c:pt>
                <c:pt idx="5724">
                  <c:v>301</c:v>
                </c:pt>
                <c:pt idx="5725">
                  <c:v>301</c:v>
                </c:pt>
                <c:pt idx="5726">
                  <c:v>301</c:v>
                </c:pt>
                <c:pt idx="5727">
                  <c:v>301</c:v>
                </c:pt>
                <c:pt idx="5728">
                  <c:v>301</c:v>
                </c:pt>
                <c:pt idx="5729">
                  <c:v>301</c:v>
                </c:pt>
                <c:pt idx="5730">
                  <c:v>301</c:v>
                </c:pt>
                <c:pt idx="5731">
                  <c:v>301</c:v>
                </c:pt>
                <c:pt idx="5732">
                  <c:v>301</c:v>
                </c:pt>
                <c:pt idx="5733">
                  <c:v>301</c:v>
                </c:pt>
                <c:pt idx="5734">
                  <c:v>301</c:v>
                </c:pt>
                <c:pt idx="5735">
                  <c:v>301</c:v>
                </c:pt>
                <c:pt idx="5736">
                  <c:v>301</c:v>
                </c:pt>
                <c:pt idx="5737">
                  <c:v>301</c:v>
                </c:pt>
                <c:pt idx="5738">
                  <c:v>301</c:v>
                </c:pt>
                <c:pt idx="5739">
                  <c:v>301</c:v>
                </c:pt>
                <c:pt idx="5740">
                  <c:v>301</c:v>
                </c:pt>
                <c:pt idx="5741">
                  <c:v>301</c:v>
                </c:pt>
                <c:pt idx="5742">
                  <c:v>301</c:v>
                </c:pt>
                <c:pt idx="5743">
                  <c:v>301</c:v>
                </c:pt>
                <c:pt idx="5744">
                  <c:v>301</c:v>
                </c:pt>
                <c:pt idx="5745">
                  <c:v>301</c:v>
                </c:pt>
                <c:pt idx="5746">
                  <c:v>301</c:v>
                </c:pt>
                <c:pt idx="5747">
                  <c:v>301</c:v>
                </c:pt>
                <c:pt idx="5748">
                  <c:v>301</c:v>
                </c:pt>
                <c:pt idx="5749">
                  <c:v>301</c:v>
                </c:pt>
                <c:pt idx="5750">
                  <c:v>301</c:v>
                </c:pt>
                <c:pt idx="5751">
                  <c:v>301</c:v>
                </c:pt>
                <c:pt idx="5752">
                  <c:v>301</c:v>
                </c:pt>
                <c:pt idx="5753">
                  <c:v>301</c:v>
                </c:pt>
                <c:pt idx="5754">
                  <c:v>301</c:v>
                </c:pt>
                <c:pt idx="5755">
                  <c:v>301</c:v>
                </c:pt>
                <c:pt idx="5756">
                  <c:v>301</c:v>
                </c:pt>
                <c:pt idx="5757">
                  <c:v>301</c:v>
                </c:pt>
                <c:pt idx="5758">
                  <c:v>301</c:v>
                </c:pt>
                <c:pt idx="5759">
                  <c:v>301</c:v>
                </c:pt>
                <c:pt idx="5760">
                  <c:v>301</c:v>
                </c:pt>
                <c:pt idx="5761">
                  <c:v>301</c:v>
                </c:pt>
                <c:pt idx="5762">
                  <c:v>301</c:v>
                </c:pt>
                <c:pt idx="5763">
                  <c:v>301</c:v>
                </c:pt>
                <c:pt idx="5764">
                  <c:v>301</c:v>
                </c:pt>
                <c:pt idx="5765">
                  <c:v>301</c:v>
                </c:pt>
                <c:pt idx="5766">
                  <c:v>301</c:v>
                </c:pt>
                <c:pt idx="5767">
                  <c:v>301</c:v>
                </c:pt>
                <c:pt idx="5768">
                  <c:v>301</c:v>
                </c:pt>
                <c:pt idx="5769">
                  <c:v>301</c:v>
                </c:pt>
                <c:pt idx="5770">
                  <c:v>301</c:v>
                </c:pt>
                <c:pt idx="5771">
                  <c:v>301</c:v>
                </c:pt>
                <c:pt idx="5772">
                  <c:v>301</c:v>
                </c:pt>
                <c:pt idx="5773">
                  <c:v>301</c:v>
                </c:pt>
                <c:pt idx="5774">
                  <c:v>301</c:v>
                </c:pt>
                <c:pt idx="5775">
                  <c:v>301</c:v>
                </c:pt>
                <c:pt idx="5776">
                  <c:v>301</c:v>
                </c:pt>
                <c:pt idx="5777">
                  <c:v>301</c:v>
                </c:pt>
                <c:pt idx="5778">
                  <c:v>301</c:v>
                </c:pt>
                <c:pt idx="5779">
                  <c:v>301</c:v>
                </c:pt>
                <c:pt idx="5780">
                  <c:v>301</c:v>
                </c:pt>
                <c:pt idx="5781">
                  <c:v>301</c:v>
                </c:pt>
                <c:pt idx="5782">
                  <c:v>301</c:v>
                </c:pt>
                <c:pt idx="5783">
                  <c:v>301</c:v>
                </c:pt>
                <c:pt idx="5784">
                  <c:v>301</c:v>
                </c:pt>
                <c:pt idx="5785">
                  <c:v>301</c:v>
                </c:pt>
                <c:pt idx="5786">
                  <c:v>301</c:v>
                </c:pt>
                <c:pt idx="5787">
                  <c:v>301</c:v>
                </c:pt>
                <c:pt idx="5788">
                  <c:v>301</c:v>
                </c:pt>
                <c:pt idx="5789">
                  <c:v>301</c:v>
                </c:pt>
                <c:pt idx="5790">
                  <c:v>301</c:v>
                </c:pt>
                <c:pt idx="5791">
                  <c:v>301</c:v>
                </c:pt>
                <c:pt idx="5792">
                  <c:v>301</c:v>
                </c:pt>
                <c:pt idx="5793">
                  <c:v>301</c:v>
                </c:pt>
                <c:pt idx="5794">
                  <c:v>301</c:v>
                </c:pt>
                <c:pt idx="5795">
                  <c:v>301</c:v>
                </c:pt>
                <c:pt idx="5796">
                  <c:v>301</c:v>
                </c:pt>
                <c:pt idx="5797">
                  <c:v>301</c:v>
                </c:pt>
                <c:pt idx="5798">
                  <c:v>301</c:v>
                </c:pt>
                <c:pt idx="5799">
                  <c:v>301</c:v>
                </c:pt>
                <c:pt idx="5800">
                  <c:v>301</c:v>
                </c:pt>
                <c:pt idx="5801">
                  <c:v>301</c:v>
                </c:pt>
                <c:pt idx="5802">
                  <c:v>301</c:v>
                </c:pt>
                <c:pt idx="5803">
                  <c:v>301</c:v>
                </c:pt>
                <c:pt idx="5804">
                  <c:v>301</c:v>
                </c:pt>
                <c:pt idx="5805">
                  <c:v>301</c:v>
                </c:pt>
                <c:pt idx="5806">
                  <c:v>301</c:v>
                </c:pt>
                <c:pt idx="5807">
                  <c:v>301</c:v>
                </c:pt>
                <c:pt idx="5808">
                  <c:v>301</c:v>
                </c:pt>
                <c:pt idx="5809">
                  <c:v>301</c:v>
                </c:pt>
                <c:pt idx="5810">
                  <c:v>301</c:v>
                </c:pt>
                <c:pt idx="5811">
                  <c:v>301</c:v>
                </c:pt>
                <c:pt idx="5812">
                  <c:v>301</c:v>
                </c:pt>
                <c:pt idx="5813">
                  <c:v>301</c:v>
                </c:pt>
                <c:pt idx="5814">
                  <c:v>301</c:v>
                </c:pt>
                <c:pt idx="5815">
                  <c:v>301</c:v>
                </c:pt>
                <c:pt idx="5816">
                  <c:v>301</c:v>
                </c:pt>
                <c:pt idx="5817">
                  <c:v>301</c:v>
                </c:pt>
                <c:pt idx="5818">
                  <c:v>301</c:v>
                </c:pt>
                <c:pt idx="5819">
                  <c:v>301</c:v>
                </c:pt>
                <c:pt idx="5820">
                  <c:v>301</c:v>
                </c:pt>
                <c:pt idx="5821">
                  <c:v>301</c:v>
                </c:pt>
                <c:pt idx="5822">
                  <c:v>301</c:v>
                </c:pt>
                <c:pt idx="5823">
                  <c:v>301</c:v>
                </c:pt>
                <c:pt idx="5824">
                  <c:v>301</c:v>
                </c:pt>
                <c:pt idx="5825">
                  <c:v>301</c:v>
                </c:pt>
                <c:pt idx="5826">
                  <c:v>301</c:v>
                </c:pt>
                <c:pt idx="5827">
                  <c:v>301</c:v>
                </c:pt>
                <c:pt idx="5828">
                  <c:v>301</c:v>
                </c:pt>
                <c:pt idx="5829">
                  <c:v>301</c:v>
                </c:pt>
                <c:pt idx="5830">
                  <c:v>301</c:v>
                </c:pt>
                <c:pt idx="5831">
                  <c:v>301</c:v>
                </c:pt>
                <c:pt idx="5832">
                  <c:v>301</c:v>
                </c:pt>
                <c:pt idx="5833">
                  <c:v>301</c:v>
                </c:pt>
                <c:pt idx="5834">
                  <c:v>301</c:v>
                </c:pt>
                <c:pt idx="5835">
                  <c:v>301</c:v>
                </c:pt>
                <c:pt idx="5836">
                  <c:v>301</c:v>
                </c:pt>
                <c:pt idx="5837">
                  <c:v>301</c:v>
                </c:pt>
                <c:pt idx="5838">
                  <c:v>301</c:v>
                </c:pt>
                <c:pt idx="5839">
                  <c:v>301</c:v>
                </c:pt>
                <c:pt idx="5840">
                  <c:v>301</c:v>
                </c:pt>
                <c:pt idx="5841">
                  <c:v>301</c:v>
                </c:pt>
                <c:pt idx="5842">
                  <c:v>301</c:v>
                </c:pt>
                <c:pt idx="5843">
                  <c:v>301</c:v>
                </c:pt>
                <c:pt idx="5844">
                  <c:v>301</c:v>
                </c:pt>
                <c:pt idx="5845">
                  <c:v>301</c:v>
                </c:pt>
                <c:pt idx="5846">
                  <c:v>301</c:v>
                </c:pt>
                <c:pt idx="5847">
                  <c:v>301</c:v>
                </c:pt>
                <c:pt idx="5848">
                  <c:v>301</c:v>
                </c:pt>
                <c:pt idx="5849">
                  <c:v>301</c:v>
                </c:pt>
                <c:pt idx="5850">
                  <c:v>301</c:v>
                </c:pt>
                <c:pt idx="5851">
                  <c:v>301</c:v>
                </c:pt>
                <c:pt idx="5852">
                  <c:v>301</c:v>
                </c:pt>
                <c:pt idx="5853">
                  <c:v>301</c:v>
                </c:pt>
                <c:pt idx="5854">
                  <c:v>301</c:v>
                </c:pt>
                <c:pt idx="5855">
                  <c:v>301</c:v>
                </c:pt>
                <c:pt idx="5856">
                  <c:v>301</c:v>
                </c:pt>
                <c:pt idx="5857">
                  <c:v>301</c:v>
                </c:pt>
                <c:pt idx="5858">
                  <c:v>301</c:v>
                </c:pt>
                <c:pt idx="5859">
                  <c:v>301</c:v>
                </c:pt>
                <c:pt idx="5860">
                  <c:v>301</c:v>
                </c:pt>
                <c:pt idx="5861">
                  <c:v>301</c:v>
                </c:pt>
                <c:pt idx="5862">
                  <c:v>301</c:v>
                </c:pt>
                <c:pt idx="5863">
                  <c:v>301</c:v>
                </c:pt>
                <c:pt idx="5864">
                  <c:v>301</c:v>
                </c:pt>
                <c:pt idx="5865">
                  <c:v>301</c:v>
                </c:pt>
                <c:pt idx="5866">
                  <c:v>301</c:v>
                </c:pt>
                <c:pt idx="5867">
                  <c:v>301</c:v>
                </c:pt>
                <c:pt idx="5868">
                  <c:v>301</c:v>
                </c:pt>
                <c:pt idx="5869">
                  <c:v>301</c:v>
                </c:pt>
                <c:pt idx="5870">
                  <c:v>301</c:v>
                </c:pt>
                <c:pt idx="5871">
                  <c:v>301</c:v>
                </c:pt>
                <c:pt idx="5872">
                  <c:v>301</c:v>
                </c:pt>
                <c:pt idx="5873">
                  <c:v>301</c:v>
                </c:pt>
                <c:pt idx="5874">
                  <c:v>301</c:v>
                </c:pt>
                <c:pt idx="5875">
                  <c:v>301</c:v>
                </c:pt>
                <c:pt idx="5876">
                  <c:v>301</c:v>
                </c:pt>
                <c:pt idx="5877">
                  <c:v>301</c:v>
                </c:pt>
                <c:pt idx="5878">
                  <c:v>301</c:v>
                </c:pt>
                <c:pt idx="5879">
                  <c:v>301</c:v>
                </c:pt>
                <c:pt idx="5880">
                  <c:v>301</c:v>
                </c:pt>
                <c:pt idx="5881">
                  <c:v>301</c:v>
                </c:pt>
                <c:pt idx="5882">
                  <c:v>301</c:v>
                </c:pt>
                <c:pt idx="5883">
                  <c:v>301</c:v>
                </c:pt>
                <c:pt idx="5884">
                  <c:v>301</c:v>
                </c:pt>
                <c:pt idx="5885">
                  <c:v>301</c:v>
                </c:pt>
                <c:pt idx="5886">
                  <c:v>301</c:v>
                </c:pt>
                <c:pt idx="5887">
                  <c:v>301</c:v>
                </c:pt>
                <c:pt idx="5888">
                  <c:v>301</c:v>
                </c:pt>
                <c:pt idx="5889">
                  <c:v>301</c:v>
                </c:pt>
                <c:pt idx="5890">
                  <c:v>301</c:v>
                </c:pt>
                <c:pt idx="5891">
                  <c:v>301</c:v>
                </c:pt>
                <c:pt idx="5892">
                  <c:v>301</c:v>
                </c:pt>
                <c:pt idx="5893">
                  <c:v>301</c:v>
                </c:pt>
                <c:pt idx="5894">
                  <c:v>301</c:v>
                </c:pt>
                <c:pt idx="5895">
                  <c:v>301</c:v>
                </c:pt>
                <c:pt idx="5896">
                  <c:v>301</c:v>
                </c:pt>
                <c:pt idx="5897">
                  <c:v>301</c:v>
                </c:pt>
                <c:pt idx="5898">
                  <c:v>301</c:v>
                </c:pt>
                <c:pt idx="5899">
                  <c:v>301</c:v>
                </c:pt>
                <c:pt idx="5900">
                  <c:v>301</c:v>
                </c:pt>
                <c:pt idx="5901">
                  <c:v>301</c:v>
                </c:pt>
                <c:pt idx="5902">
                  <c:v>301</c:v>
                </c:pt>
                <c:pt idx="5903">
                  <c:v>301</c:v>
                </c:pt>
                <c:pt idx="5904">
                  <c:v>301</c:v>
                </c:pt>
                <c:pt idx="5905">
                  <c:v>301</c:v>
                </c:pt>
                <c:pt idx="5906">
                  <c:v>301</c:v>
                </c:pt>
                <c:pt idx="5907">
                  <c:v>301</c:v>
                </c:pt>
                <c:pt idx="5908">
                  <c:v>301</c:v>
                </c:pt>
                <c:pt idx="5909">
                  <c:v>301</c:v>
                </c:pt>
                <c:pt idx="5910">
                  <c:v>301</c:v>
                </c:pt>
                <c:pt idx="5911">
                  <c:v>301</c:v>
                </c:pt>
                <c:pt idx="5912">
                  <c:v>301</c:v>
                </c:pt>
                <c:pt idx="5913">
                  <c:v>301</c:v>
                </c:pt>
                <c:pt idx="5914">
                  <c:v>301</c:v>
                </c:pt>
                <c:pt idx="5915">
                  <c:v>301</c:v>
                </c:pt>
                <c:pt idx="5916">
                  <c:v>301</c:v>
                </c:pt>
                <c:pt idx="5917">
                  <c:v>301</c:v>
                </c:pt>
                <c:pt idx="5918">
                  <c:v>301</c:v>
                </c:pt>
                <c:pt idx="5919">
                  <c:v>301</c:v>
                </c:pt>
                <c:pt idx="5920">
                  <c:v>301</c:v>
                </c:pt>
                <c:pt idx="5921">
                  <c:v>301</c:v>
                </c:pt>
                <c:pt idx="5922">
                  <c:v>301</c:v>
                </c:pt>
                <c:pt idx="5923">
                  <c:v>301</c:v>
                </c:pt>
                <c:pt idx="5924">
                  <c:v>301</c:v>
                </c:pt>
                <c:pt idx="5925">
                  <c:v>301</c:v>
                </c:pt>
                <c:pt idx="5926">
                  <c:v>301</c:v>
                </c:pt>
                <c:pt idx="5927">
                  <c:v>301</c:v>
                </c:pt>
                <c:pt idx="5928">
                  <c:v>301</c:v>
                </c:pt>
                <c:pt idx="5929">
                  <c:v>301</c:v>
                </c:pt>
                <c:pt idx="5930">
                  <c:v>301</c:v>
                </c:pt>
                <c:pt idx="5931">
                  <c:v>301</c:v>
                </c:pt>
                <c:pt idx="5932">
                  <c:v>301</c:v>
                </c:pt>
                <c:pt idx="5933">
                  <c:v>301</c:v>
                </c:pt>
                <c:pt idx="5934">
                  <c:v>301</c:v>
                </c:pt>
                <c:pt idx="5935">
                  <c:v>301</c:v>
                </c:pt>
                <c:pt idx="5936">
                  <c:v>301</c:v>
                </c:pt>
                <c:pt idx="5937">
                  <c:v>301</c:v>
                </c:pt>
                <c:pt idx="5938">
                  <c:v>301</c:v>
                </c:pt>
                <c:pt idx="5939">
                  <c:v>301</c:v>
                </c:pt>
                <c:pt idx="5940">
                  <c:v>301</c:v>
                </c:pt>
                <c:pt idx="5941">
                  <c:v>301</c:v>
                </c:pt>
                <c:pt idx="5942">
                  <c:v>301</c:v>
                </c:pt>
                <c:pt idx="5943">
                  <c:v>301</c:v>
                </c:pt>
                <c:pt idx="5944">
                  <c:v>301</c:v>
                </c:pt>
                <c:pt idx="5945">
                  <c:v>301</c:v>
                </c:pt>
                <c:pt idx="5946">
                  <c:v>301</c:v>
                </c:pt>
                <c:pt idx="5947">
                  <c:v>301</c:v>
                </c:pt>
                <c:pt idx="5948">
                  <c:v>301</c:v>
                </c:pt>
                <c:pt idx="5949">
                  <c:v>301</c:v>
                </c:pt>
                <c:pt idx="5950">
                  <c:v>301</c:v>
                </c:pt>
                <c:pt idx="5951">
                  <c:v>301</c:v>
                </c:pt>
                <c:pt idx="5952">
                  <c:v>301</c:v>
                </c:pt>
                <c:pt idx="5953">
                  <c:v>301</c:v>
                </c:pt>
                <c:pt idx="5954">
                  <c:v>301</c:v>
                </c:pt>
                <c:pt idx="5955">
                  <c:v>301</c:v>
                </c:pt>
                <c:pt idx="5956">
                  <c:v>301</c:v>
                </c:pt>
                <c:pt idx="5957">
                  <c:v>301</c:v>
                </c:pt>
                <c:pt idx="5958">
                  <c:v>301</c:v>
                </c:pt>
                <c:pt idx="5959">
                  <c:v>301</c:v>
                </c:pt>
                <c:pt idx="5960">
                  <c:v>301</c:v>
                </c:pt>
                <c:pt idx="5961">
                  <c:v>301</c:v>
                </c:pt>
                <c:pt idx="5962">
                  <c:v>301</c:v>
                </c:pt>
                <c:pt idx="5963">
                  <c:v>301</c:v>
                </c:pt>
                <c:pt idx="5964">
                  <c:v>301</c:v>
                </c:pt>
                <c:pt idx="5965">
                  <c:v>301</c:v>
                </c:pt>
                <c:pt idx="5966">
                  <c:v>301</c:v>
                </c:pt>
                <c:pt idx="5967">
                  <c:v>301</c:v>
                </c:pt>
                <c:pt idx="5968">
                  <c:v>301</c:v>
                </c:pt>
                <c:pt idx="5969">
                  <c:v>301</c:v>
                </c:pt>
                <c:pt idx="5970">
                  <c:v>301</c:v>
                </c:pt>
                <c:pt idx="5971">
                  <c:v>301</c:v>
                </c:pt>
                <c:pt idx="5972">
                  <c:v>301</c:v>
                </c:pt>
                <c:pt idx="5973">
                  <c:v>301</c:v>
                </c:pt>
                <c:pt idx="5974">
                  <c:v>301</c:v>
                </c:pt>
                <c:pt idx="5975">
                  <c:v>301</c:v>
                </c:pt>
                <c:pt idx="5976">
                  <c:v>301</c:v>
                </c:pt>
                <c:pt idx="5977">
                  <c:v>301</c:v>
                </c:pt>
                <c:pt idx="5978">
                  <c:v>301</c:v>
                </c:pt>
                <c:pt idx="5979">
                  <c:v>301</c:v>
                </c:pt>
                <c:pt idx="5980">
                  <c:v>301</c:v>
                </c:pt>
                <c:pt idx="5981">
                  <c:v>301</c:v>
                </c:pt>
                <c:pt idx="5982">
                  <c:v>301</c:v>
                </c:pt>
                <c:pt idx="5983">
                  <c:v>301</c:v>
                </c:pt>
                <c:pt idx="5984">
                  <c:v>301</c:v>
                </c:pt>
                <c:pt idx="5985">
                  <c:v>301</c:v>
                </c:pt>
                <c:pt idx="5986">
                  <c:v>301</c:v>
                </c:pt>
                <c:pt idx="5987">
                  <c:v>301</c:v>
                </c:pt>
                <c:pt idx="5988">
                  <c:v>301</c:v>
                </c:pt>
                <c:pt idx="5989">
                  <c:v>301</c:v>
                </c:pt>
                <c:pt idx="5990">
                  <c:v>301</c:v>
                </c:pt>
                <c:pt idx="5991">
                  <c:v>301</c:v>
                </c:pt>
                <c:pt idx="5992">
                  <c:v>301</c:v>
                </c:pt>
                <c:pt idx="5993">
                  <c:v>301</c:v>
                </c:pt>
                <c:pt idx="5994">
                  <c:v>301</c:v>
                </c:pt>
                <c:pt idx="5995">
                  <c:v>301</c:v>
                </c:pt>
                <c:pt idx="5996">
                  <c:v>301</c:v>
                </c:pt>
                <c:pt idx="5997">
                  <c:v>301</c:v>
                </c:pt>
                <c:pt idx="5998">
                  <c:v>301</c:v>
                </c:pt>
                <c:pt idx="5999">
                  <c:v>301</c:v>
                </c:pt>
                <c:pt idx="6000">
                  <c:v>301</c:v>
                </c:pt>
                <c:pt idx="6001">
                  <c:v>301</c:v>
                </c:pt>
                <c:pt idx="6002">
                  <c:v>301</c:v>
                </c:pt>
                <c:pt idx="6003">
                  <c:v>301</c:v>
                </c:pt>
                <c:pt idx="6004">
                  <c:v>301</c:v>
                </c:pt>
                <c:pt idx="6005">
                  <c:v>301</c:v>
                </c:pt>
                <c:pt idx="6006">
                  <c:v>301</c:v>
                </c:pt>
                <c:pt idx="6007">
                  <c:v>301</c:v>
                </c:pt>
                <c:pt idx="6008">
                  <c:v>301</c:v>
                </c:pt>
                <c:pt idx="6009">
                  <c:v>301</c:v>
                </c:pt>
                <c:pt idx="6010">
                  <c:v>301</c:v>
                </c:pt>
                <c:pt idx="6011">
                  <c:v>301</c:v>
                </c:pt>
                <c:pt idx="6012">
                  <c:v>301</c:v>
                </c:pt>
                <c:pt idx="6013">
                  <c:v>301</c:v>
                </c:pt>
                <c:pt idx="6014">
                  <c:v>301</c:v>
                </c:pt>
                <c:pt idx="6015">
                  <c:v>301</c:v>
                </c:pt>
                <c:pt idx="6016">
                  <c:v>301</c:v>
                </c:pt>
                <c:pt idx="6017">
                  <c:v>301</c:v>
                </c:pt>
                <c:pt idx="6018">
                  <c:v>301</c:v>
                </c:pt>
                <c:pt idx="6019">
                  <c:v>301</c:v>
                </c:pt>
                <c:pt idx="6020">
                  <c:v>301</c:v>
                </c:pt>
                <c:pt idx="6021">
                  <c:v>301</c:v>
                </c:pt>
                <c:pt idx="6022">
                  <c:v>301</c:v>
                </c:pt>
                <c:pt idx="6023">
                  <c:v>301</c:v>
                </c:pt>
                <c:pt idx="6024">
                  <c:v>301</c:v>
                </c:pt>
                <c:pt idx="6025">
                  <c:v>301</c:v>
                </c:pt>
                <c:pt idx="6026">
                  <c:v>301</c:v>
                </c:pt>
                <c:pt idx="6027">
                  <c:v>301</c:v>
                </c:pt>
                <c:pt idx="6028">
                  <c:v>301</c:v>
                </c:pt>
                <c:pt idx="6029">
                  <c:v>301</c:v>
                </c:pt>
                <c:pt idx="6030">
                  <c:v>301</c:v>
                </c:pt>
                <c:pt idx="6031">
                  <c:v>301</c:v>
                </c:pt>
                <c:pt idx="6032">
                  <c:v>301</c:v>
                </c:pt>
                <c:pt idx="6033">
                  <c:v>301</c:v>
                </c:pt>
                <c:pt idx="6034">
                  <c:v>301</c:v>
                </c:pt>
                <c:pt idx="6035">
                  <c:v>301</c:v>
                </c:pt>
                <c:pt idx="6036">
                  <c:v>301</c:v>
                </c:pt>
                <c:pt idx="6037">
                  <c:v>301</c:v>
                </c:pt>
                <c:pt idx="6038">
                  <c:v>301</c:v>
                </c:pt>
                <c:pt idx="6039">
                  <c:v>301</c:v>
                </c:pt>
                <c:pt idx="6040">
                  <c:v>301</c:v>
                </c:pt>
                <c:pt idx="6041">
                  <c:v>301</c:v>
                </c:pt>
                <c:pt idx="6042">
                  <c:v>301</c:v>
                </c:pt>
                <c:pt idx="6043">
                  <c:v>301</c:v>
                </c:pt>
                <c:pt idx="6044">
                  <c:v>301</c:v>
                </c:pt>
                <c:pt idx="6045">
                  <c:v>301</c:v>
                </c:pt>
                <c:pt idx="6046">
                  <c:v>301</c:v>
                </c:pt>
                <c:pt idx="6047">
                  <c:v>301</c:v>
                </c:pt>
                <c:pt idx="6048">
                  <c:v>301</c:v>
                </c:pt>
                <c:pt idx="6049">
                  <c:v>301</c:v>
                </c:pt>
                <c:pt idx="6050">
                  <c:v>301</c:v>
                </c:pt>
                <c:pt idx="6051">
                  <c:v>301</c:v>
                </c:pt>
                <c:pt idx="6052">
                  <c:v>301</c:v>
                </c:pt>
                <c:pt idx="6053">
                  <c:v>301</c:v>
                </c:pt>
                <c:pt idx="6054">
                  <c:v>301</c:v>
                </c:pt>
                <c:pt idx="6055">
                  <c:v>301</c:v>
                </c:pt>
                <c:pt idx="6056">
                  <c:v>301</c:v>
                </c:pt>
                <c:pt idx="6057">
                  <c:v>301</c:v>
                </c:pt>
                <c:pt idx="6058">
                  <c:v>301</c:v>
                </c:pt>
                <c:pt idx="6059">
                  <c:v>301</c:v>
                </c:pt>
                <c:pt idx="6060">
                  <c:v>301</c:v>
                </c:pt>
                <c:pt idx="6061">
                  <c:v>301</c:v>
                </c:pt>
                <c:pt idx="6062">
                  <c:v>301</c:v>
                </c:pt>
                <c:pt idx="6063">
                  <c:v>301</c:v>
                </c:pt>
                <c:pt idx="6064">
                  <c:v>301</c:v>
                </c:pt>
                <c:pt idx="6065">
                  <c:v>301</c:v>
                </c:pt>
                <c:pt idx="6066">
                  <c:v>301</c:v>
                </c:pt>
                <c:pt idx="6067">
                  <c:v>301</c:v>
                </c:pt>
                <c:pt idx="6068">
                  <c:v>301</c:v>
                </c:pt>
                <c:pt idx="6069">
                  <c:v>301</c:v>
                </c:pt>
                <c:pt idx="6070">
                  <c:v>301</c:v>
                </c:pt>
                <c:pt idx="6071">
                  <c:v>301</c:v>
                </c:pt>
                <c:pt idx="6072">
                  <c:v>301</c:v>
                </c:pt>
                <c:pt idx="6073">
                  <c:v>301</c:v>
                </c:pt>
                <c:pt idx="6074">
                  <c:v>301</c:v>
                </c:pt>
                <c:pt idx="6075">
                  <c:v>301</c:v>
                </c:pt>
                <c:pt idx="6076">
                  <c:v>301</c:v>
                </c:pt>
                <c:pt idx="6077">
                  <c:v>301</c:v>
                </c:pt>
                <c:pt idx="6078">
                  <c:v>301</c:v>
                </c:pt>
                <c:pt idx="6079">
                  <c:v>301</c:v>
                </c:pt>
                <c:pt idx="6080">
                  <c:v>301</c:v>
                </c:pt>
                <c:pt idx="6081">
                  <c:v>301</c:v>
                </c:pt>
                <c:pt idx="6082">
                  <c:v>301</c:v>
                </c:pt>
                <c:pt idx="6083">
                  <c:v>301</c:v>
                </c:pt>
                <c:pt idx="6084">
                  <c:v>301</c:v>
                </c:pt>
                <c:pt idx="6085">
                  <c:v>301</c:v>
                </c:pt>
                <c:pt idx="6086">
                  <c:v>301</c:v>
                </c:pt>
                <c:pt idx="6087">
                  <c:v>301</c:v>
                </c:pt>
                <c:pt idx="6088">
                  <c:v>301</c:v>
                </c:pt>
                <c:pt idx="6089">
                  <c:v>301</c:v>
                </c:pt>
                <c:pt idx="6090">
                  <c:v>301</c:v>
                </c:pt>
                <c:pt idx="6091">
                  <c:v>301</c:v>
                </c:pt>
                <c:pt idx="6092">
                  <c:v>301</c:v>
                </c:pt>
                <c:pt idx="6093">
                  <c:v>301</c:v>
                </c:pt>
                <c:pt idx="6094">
                  <c:v>301</c:v>
                </c:pt>
                <c:pt idx="6095">
                  <c:v>301</c:v>
                </c:pt>
                <c:pt idx="6096">
                  <c:v>301</c:v>
                </c:pt>
                <c:pt idx="6097">
                  <c:v>301</c:v>
                </c:pt>
                <c:pt idx="6098">
                  <c:v>301</c:v>
                </c:pt>
                <c:pt idx="6099">
                  <c:v>301</c:v>
                </c:pt>
                <c:pt idx="6100">
                  <c:v>301</c:v>
                </c:pt>
                <c:pt idx="6101">
                  <c:v>301</c:v>
                </c:pt>
                <c:pt idx="6102">
                  <c:v>301</c:v>
                </c:pt>
                <c:pt idx="6103">
                  <c:v>301</c:v>
                </c:pt>
                <c:pt idx="6104">
                  <c:v>301</c:v>
                </c:pt>
                <c:pt idx="6105">
                  <c:v>301</c:v>
                </c:pt>
                <c:pt idx="6106">
                  <c:v>301</c:v>
                </c:pt>
                <c:pt idx="6107">
                  <c:v>301</c:v>
                </c:pt>
                <c:pt idx="6108">
                  <c:v>301</c:v>
                </c:pt>
                <c:pt idx="6109">
                  <c:v>301</c:v>
                </c:pt>
                <c:pt idx="6110">
                  <c:v>301</c:v>
                </c:pt>
                <c:pt idx="6111">
                  <c:v>301</c:v>
                </c:pt>
                <c:pt idx="6112">
                  <c:v>301</c:v>
                </c:pt>
                <c:pt idx="6113">
                  <c:v>301</c:v>
                </c:pt>
                <c:pt idx="6114">
                  <c:v>301</c:v>
                </c:pt>
                <c:pt idx="6115">
                  <c:v>301</c:v>
                </c:pt>
                <c:pt idx="6116">
                  <c:v>301</c:v>
                </c:pt>
                <c:pt idx="6117">
                  <c:v>301</c:v>
                </c:pt>
                <c:pt idx="6118">
                  <c:v>301</c:v>
                </c:pt>
                <c:pt idx="6119">
                  <c:v>301</c:v>
                </c:pt>
                <c:pt idx="6120">
                  <c:v>301</c:v>
                </c:pt>
                <c:pt idx="6121">
                  <c:v>301</c:v>
                </c:pt>
                <c:pt idx="6122">
                  <c:v>301</c:v>
                </c:pt>
                <c:pt idx="6123">
                  <c:v>301</c:v>
                </c:pt>
                <c:pt idx="6124">
                  <c:v>301</c:v>
                </c:pt>
                <c:pt idx="6125">
                  <c:v>301</c:v>
                </c:pt>
                <c:pt idx="6126">
                  <c:v>301</c:v>
                </c:pt>
                <c:pt idx="6127">
                  <c:v>301</c:v>
                </c:pt>
                <c:pt idx="6128">
                  <c:v>301</c:v>
                </c:pt>
                <c:pt idx="6129">
                  <c:v>301</c:v>
                </c:pt>
                <c:pt idx="6130">
                  <c:v>301</c:v>
                </c:pt>
                <c:pt idx="6131">
                  <c:v>301</c:v>
                </c:pt>
                <c:pt idx="6132">
                  <c:v>301</c:v>
                </c:pt>
                <c:pt idx="6133">
                  <c:v>301</c:v>
                </c:pt>
                <c:pt idx="6134">
                  <c:v>301</c:v>
                </c:pt>
                <c:pt idx="6135">
                  <c:v>301</c:v>
                </c:pt>
                <c:pt idx="6136">
                  <c:v>301</c:v>
                </c:pt>
                <c:pt idx="6137">
                  <c:v>301</c:v>
                </c:pt>
                <c:pt idx="6138">
                  <c:v>301</c:v>
                </c:pt>
                <c:pt idx="6139">
                  <c:v>301</c:v>
                </c:pt>
                <c:pt idx="6140">
                  <c:v>301</c:v>
                </c:pt>
                <c:pt idx="6141">
                  <c:v>301</c:v>
                </c:pt>
                <c:pt idx="6142">
                  <c:v>301</c:v>
                </c:pt>
                <c:pt idx="6143">
                  <c:v>301</c:v>
                </c:pt>
                <c:pt idx="6144">
                  <c:v>301</c:v>
                </c:pt>
                <c:pt idx="6145">
                  <c:v>301</c:v>
                </c:pt>
                <c:pt idx="6146">
                  <c:v>301</c:v>
                </c:pt>
                <c:pt idx="6147">
                  <c:v>301</c:v>
                </c:pt>
                <c:pt idx="6148">
                  <c:v>301</c:v>
                </c:pt>
                <c:pt idx="6149">
                  <c:v>301</c:v>
                </c:pt>
                <c:pt idx="6150">
                  <c:v>301</c:v>
                </c:pt>
                <c:pt idx="6151">
                  <c:v>301</c:v>
                </c:pt>
                <c:pt idx="6152">
                  <c:v>301</c:v>
                </c:pt>
                <c:pt idx="6153">
                  <c:v>301</c:v>
                </c:pt>
                <c:pt idx="6154">
                  <c:v>301</c:v>
                </c:pt>
                <c:pt idx="6155">
                  <c:v>301</c:v>
                </c:pt>
                <c:pt idx="6156">
                  <c:v>301</c:v>
                </c:pt>
                <c:pt idx="6157">
                  <c:v>301</c:v>
                </c:pt>
                <c:pt idx="6158">
                  <c:v>301</c:v>
                </c:pt>
                <c:pt idx="6159">
                  <c:v>301</c:v>
                </c:pt>
                <c:pt idx="6160">
                  <c:v>301</c:v>
                </c:pt>
                <c:pt idx="6161">
                  <c:v>301</c:v>
                </c:pt>
                <c:pt idx="6162">
                  <c:v>301</c:v>
                </c:pt>
                <c:pt idx="6163">
                  <c:v>301</c:v>
                </c:pt>
                <c:pt idx="6164">
                  <c:v>301</c:v>
                </c:pt>
                <c:pt idx="6165">
                  <c:v>301</c:v>
                </c:pt>
                <c:pt idx="6166">
                  <c:v>301</c:v>
                </c:pt>
                <c:pt idx="6167">
                  <c:v>301</c:v>
                </c:pt>
                <c:pt idx="6168">
                  <c:v>301</c:v>
                </c:pt>
                <c:pt idx="6169">
                  <c:v>301</c:v>
                </c:pt>
                <c:pt idx="6170">
                  <c:v>301</c:v>
                </c:pt>
                <c:pt idx="6171">
                  <c:v>301</c:v>
                </c:pt>
                <c:pt idx="6172">
                  <c:v>301</c:v>
                </c:pt>
                <c:pt idx="6173">
                  <c:v>301</c:v>
                </c:pt>
                <c:pt idx="6174">
                  <c:v>301</c:v>
                </c:pt>
                <c:pt idx="6175">
                  <c:v>301</c:v>
                </c:pt>
                <c:pt idx="6176">
                  <c:v>301</c:v>
                </c:pt>
                <c:pt idx="6177">
                  <c:v>301</c:v>
                </c:pt>
                <c:pt idx="6178">
                  <c:v>301</c:v>
                </c:pt>
                <c:pt idx="6179">
                  <c:v>301</c:v>
                </c:pt>
                <c:pt idx="6180">
                  <c:v>301</c:v>
                </c:pt>
                <c:pt idx="6181">
                  <c:v>301</c:v>
                </c:pt>
                <c:pt idx="6182">
                  <c:v>301</c:v>
                </c:pt>
                <c:pt idx="6183">
                  <c:v>301</c:v>
                </c:pt>
                <c:pt idx="6184">
                  <c:v>301</c:v>
                </c:pt>
                <c:pt idx="6185">
                  <c:v>301</c:v>
                </c:pt>
                <c:pt idx="6186">
                  <c:v>301</c:v>
                </c:pt>
                <c:pt idx="6187">
                  <c:v>301</c:v>
                </c:pt>
                <c:pt idx="6188">
                  <c:v>301</c:v>
                </c:pt>
                <c:pt idx="6189">
                  <c:v>301</c:v>
                </c:pt>
                <c:pt idx="6190">
                  <c:v>301</c:v>
                </c:pt>
                <c:pt idx="6191">
                  <c:v>301</c:v>
                </c:pt>
                <c:pt idx="6192">
                  <c:v>301</c:v>
                </c:pt>
                <c:pt idx="6193">
                  <c:v>301</c:v>
                </c:pt>
                <c:pt idx="6194">
                  <c:v>301</c:v>
                </c:pt>
                <c:pt idx="6195">
                  <c:v>301</c:v>
                </c:pt>
                <c:pt idx="6196">
                  <c:v>301</c:v>
                </c:pt>
                <c:pt idx="6197">
                  <c:v>301</c:v>
                </c:pt>
                <c:pt idx="6198">
                  <c:v>301</c:v>
                </c:pt>
                <c:pt idx="6199">
                  <c:v>301</c:v>
                </c:pt>
                <c:pt idx="6200">
                  <c:v>301</c:v>
                </c:pt>
                <c:pt idx="6201">
                  <c:v>301</c:v>
                </c:pt>
                <c:pt idx="6202">
                  <c:v>301</c:v>
                </c:pt>
                <c:pt idx="6203">
                  <c:v>301</c:v>
                </c:pt>
                <c:pt idx="6204">
                  <c:v>301</c:v>
                </c:pt>
                <c:pt idx="6205">
                  <c:v>301</c:v>
                </c:pt>
                <c:pt idx="6206">
                  <c:v>301</c:v>
                </c:pt>
                <c:pt idx="6207">
                  <c:v>301</c:v>
                </c:pt>
                <c:pt idx="6208">
                  <c:v>301</c:v>
                </c:pt>
                <c:pt idx="6209">
                  <c:v>301</c:v>
                </c:pt>
                <c:pt idx="6210">
                  <c:v>301</c:v>
                </c:pt>
                <c:pt idx="6211">
                  <c:v>301</c:v>
                </c:pt>
                <c:pt idx="6212">
                  <c:v>301</c:v>
                </c:pt>
                <c:pt idx="6213">
                  <c:v>301</c:v>
                </c:pt>
                <c:pt idx="6214">
                  <c:v>301</c:v>
                </c:pt>
                <c:pt idx="6215">
                  <c:v>301</c:v>
                </c:pt>
                <c:pt idx="6216">
                  <c:v>301</c:v>
                </c:pt>
                <c:pt idx="6217">
                  <c:v>301</c:v>
                </c:pt>
                <c:pt idx="6218">
                  <c:v>301</c:v>
                </c:pt>
                <c:pt idx="6219">
                  <c:v>301</c:v>
                </c:pt>
                <c:pt idx="6220">
                  <c:v>301</c:v>
                </c:pt>
                <c:pt idx="6221">
                  <c:v>301</c:v>
                </c:pt>
                <c:pt idx="6222">
                  <c:v>301</c:v>
                </c:pt>
                <c:pt idx="6223">
                  <c:v>301</c:v>
                </c:pt>
                <c:pt idx="6224">
                  <c:v>301</c:v>
                </c:pt>
                <c:pt idx="6225">
                  <c:v>301</c:v>
                </c:pt>
                <c:pt idx="6226">
                  <c:v>301</c:v>
                </c:pt>
                <c:pt idx="6227">
                  <c:v>301</c:v>
                </c:pt>
                <c:pt idx="6228">
                  <c:v>301</c:v>
                </c:pt>
                <c:pt idx="6229">
                  <c:v>301</c:v>
                </c:pt>
                <c:pt idx="6230">
                  <c:v>301</c:v>
                </c:pt>
                <c:pt idx="6231">
                  <c:v>301</c:v>
                </c:pt>
                <c:pt idx="6232">
                  <c:v>301</c:v>
                </c:pt>
                <c:pt idx="6233">
                  <c:v>301</c:v>
                </c:pt>
                <c:pt idx="6234">
                  <c:v>301</c:v>
                </c:pt>
                <c:pt idx="6235">
                  <c:v>301</c:v>
                </c:pt>
                <c:pt idx="6236">
                  <c:v>301</c:v>
                </c:pt>
                <c:pt idx="6237">
                  <c:v>301</c:v>
                </c:pt>
                <c:pt idx="6238">
                  <c:v>301</c:v>
                </c:pt>
                <c:pt idx="6239">
                  <c:v>301</c:v>
                </c:pt>
                <c:pt idx="6240">
                  <c:v>301</c:v>
                </c:pt>
                <c:pt idx="6241">
                  <c:v>301</c:v>
                </c:pt>
                <c:pt idx="6242">
                  <c:v>301</c:v>
                </c:pt>
                <c:pt idx="6243">
                  <c:v>301</c:v>
                </c:pt>
                <c:pt idx="6244">
                  <c:v>301</c:v>
                </c:pt>
                <c:pt idx="6245">
                  <c:v>301</c:v>
                </c:pt>
                <c:pt idx="6246">
                  <c:v>301</c:v>
                </c:pt>
                <c:pt idx="6247">
                  <c:v>301</c:v>
                </c:pt>
                <c:pt idx="6248">
                  <c:v>301</c:v>
                </c:pt>
                <c:pt idx="6249">
                  <c:v>301</c:v>
                </c:pt>
                <c:pt idx="6250">
                  <c:v>301</c:v>
                </c:pt>
                <c:pt idx="6251">
                  <c:v>301</c:v>
                </c:pt>
                <c:pt idx="6252">
                  <c:v>301</c:v>
                </c:pt>
                <c:pt idx="6253">
                  <c:v>301</c:v>
                </c:pt>
                <c:pt idx="6254">
                  <c:v>301</c:v>
                </c:pt>
                <c:pt idx="6255">
                  <c:v>301</c:v>
                </c:pt>
                <c:pt idx="6256">
                  <c:v>301</c:v>
                </c:pt>
                <c:pt idx="6257">
                  <c:v>301</c:v>
                </c:pt>
                <c:pt idx="6258">
                  <c:v>301</c:v>
                </c:pt>
                <c:pt idx="6259">
                  <c:v>301</c:v>
                </c:pt>
                <c:pt idx="6260">
                  <c:v>301</c:v>
                </c:pt>
                <c:pt idx="6261">
                  <c:v>301</c:v>
                </c:pt>
                <c:pt idx="6262">
                  <c:v>301</c:v>
                </c:pt>
                <c:pt idx="6263">
                  <c:v>301</c:v>
                </c:pt>
                <c:pt idx="6264">
                  <c:v>301</c:v>
                </c:pt>
                <c:pt idx="6265">
                  <c:v>301</c:v>
                </c:pt>
                <c:pt idx="6266">
                  <c:v>301</c:v>
                </c:pt>
                <c:pt idx="6267">
                  <c:v>301</c:v>
                </c:pt>
                <c:pt idx="6268">
                  <c:v>301</c:v>
                </c:pt>
                <c:pt idx="6269">
                  <c:v>301</c:v>
                </c:pt>
                <c:pt idx="6270">
                  <c:v>301</c:v>
                </c:pt>
                <c:pt idx="6271">
                  <c:v>301</c:v>
                </c:pt>
                <c:pt idx="6272">
                  <c:v>301</c:v>
                </c:pt>
                <c:pt idx="6273">
                  <c:v>301</c:v>
                </c:pt>
                <c:pt idx="6274">
                  <c:v>301</c:v>
                </c:pt>
                <c:pt idx="6275">
                  <c:v>301</c:v>
                </c:pt>
                <c:pt idx="6276">
                  <c:v>301</c:v>
                </c:pt>
                <c:pt idx="6277">
                  <c:v>301</c:v>
                </c:pt>
                <c:pt idx="6278">
                  <c:v>301</c:v>
                </c:pt>
                <c:pt idx="6279">
                  <c:v>301</c:v>
                </c:pt>
                <c:pt idx="6280">
                  <c:v>301</c:v>
                </c:pt>
                <c:pt idx="6281">
                  <c:v>301</c:v>
                </c:pt>
                <c:pt idx="6282">
                  <c:v>301</c:v>
                </c:pt>
                <c:pt idx="6283">
                  <c:v>301</c:v>
                </c:pt>
                <c:pt idx="6284">
                  <c:v>301</c:v>
                </c:pt>
                <c:pt idx="6285">
                  <c:v>301</c:v>
                </c:pt>
                <c:pt idx="6286">
                  <c:v>301</c:v>
                </c:pt>
                <c:pt idx="6287">
                  <c:v>301</c:v>
                </c:pt>
                <c:pt idx="6288">
                  <c:v>301</c:v>
                </c:pt>
                <c:pt idx="6289">
                  <c:v>301</c:v>
                </c:pt>
                <c:pt idx="6290">
                  <c:v>301</c:v>
                </c:pt>
                <c:pt idx="6291">
                  <c:v>301</c:v>
                </c:pt>
                <c:pt idx="6292">
                  <c:v>301</c:v>
                </c:pt>
                <c:pt idx="6293">
                  <c:v>301</c:v>
                </c:pt>
                <c:pt idx="6294">
                  <c:v>301</c:v>
                </c:pt>
                <c:pt idx="6295">
                  <c:v>301</c:v>
                </c:pt>
                <c:pt idx="6296">
                  <c:v>301</c:v>
                </c:pt>
                <c:pt idx="6297">
                  <c:v>301</c:v>
                </c:pt>
                <c:pt idx="6298">
                  <c:v>301</c:v>
                </c:pt>
                <c:pt idx="6299">
                  <c:v>301</c:v>
                </c:pt>
                <c:pt idx="6300">
                  <c:v>301</c:v>
                </c:pt>
                <c:pt idx="6301">
                  <c:v>301</c:v>
                </c:pt>
                <c:pt idx="6302">
                  <c:v>301</c:v>
                </c:pt>
                <c:pt idx="6303">
                  <c:v>301</c:v>
                </c:pt>
                <c:pt idx="6304">
                  <c:v>301</c:v>
                </c:pt>
                <c:pt idx="6305">
                  <c:v>301</c:v>
                </c:pt>
                <c:pt idx="6306">
                  <c:v>301</c:v>
                </c:pt>
                <c:pt idx="6307">
                  <c:v>301</c:v>
                </c:pt>
                <c:pt idx="6308">
                  <c:v>301</c:v>
                </c:pt>
                <c:pt idx="6309">
                  <c:v>301</c:v>
                </c:pt>
                <c:pt idx="6310">
                  <c:v>301</c:v>
                </c:pt>
                <c:pt idx="6311">
                  <c:v>301</c:v>
                </c:pt>
                <c:pt idx="6312">
                  <c:v>301</c:v>
                </c:pt>
                <c:pt idx="6313">
                  <c:v>301</c:v>
                </c:pt>
                <c:pt idx="6314">
                  <c:v>301</c:v>
                </c:pt>
                <c:pt idx="6315">
                  <c:v>301</c:v>
                </c:pt>
                <c:pt idx="6316">
                  <c:v>301</c:v>
                </c:pt>
                <c:pt idx="6317">
                  <c:v>301</c:v>
                </c:pt>
                <c:pt idx="6318">
                  <c:v>301</c:v>
                </c:pt>
                <c:pt idx="6319">
                  <c:v>301</c:v>
                </c:pt>
                <c:pt idx="6320">
                  <c:v>301</c:v>
                </c:pt>
                <c:pt idx="6321">
                  <c:v>301</c:v>
                </c:pt>
                <c:pt idx="6322">
                  <c:v>301</c:v>
                </c:pt>
                <c:pt idx="6323">
                  <c:v>301</c:v>
                </c:pt>
                <c:pt idx="6324">
                  <c:v>301</c:v>
                </c:pt>
                <c:pt idx="6325">
                  <c:v>301</c:v>
                </c:pt>
                <c:pt idx="6326">
                  <c:v>301</c:v>
                </c:pt>
                <c:pt idx="6327">
                  <c:v>301</c:v>
                </c:pt>
                <c:pt idx="6328">
                  <c:v>301</c:v>
                </c:pt>
                <c:pt idx="6329">
                  <c:v>301</c:v>
                </c:pt>
                <c:pt idx="6330">
                  <c:v>301</c:v>
                </c:pt>
                <c:pt idx="6331">
                  <c:v>301</c:v>
                </c:pt>
                <c:pt idx="6332">
                  <c:v>301</c:v>
                </c:pt>
                <c:pt idx="6333">
                  <c:v>301</c:v>
                </c:pt>
                <c:pt idx="6334">
                  <c:v>301</c:v>
                </c:pt>
                <c:pt idx="6335">
                  <c:v>301</c:v>
                </c:pt>
                <c:pt idx="6336">
                  <c:v>301</c:v>
                </c:pt>
                <c:pt idx="6337">
                  <c:v>301</c:v>
                </c:pt>
                <c:pt idx="6338">
                  <c:v>301</c:v>
                </c:pt>
                <c:pt idx="6339">
                  <c:v>301</c:v>
                </c:pt>
                <c:pt idx="6340">
                  <c:v>301</c:v>
                </c:pt>
                <c:pt idx="6341">
                  <c:v>301</c:v>
                </c:pt>
                <c:pt idx="6342">
                  <c:v>301</c:v>
                </c:pt>
                <c:pt idx="6343">
                  <c:v>301</c:v>
                </c:pt>
                <c:pt idx="6344">
                  <c:v>301</c:v>
                </c:pt>
                <c:pt idx="6345">
                  <c:v>301</c:v>
                </c:pt>
                <c:pt idx="6346">
                  <c:v>301</c:v>
                </c:pt>
                <c:pt idx="6347">
                  <c:v>301</c:v>
                </c:pt>
                <c:pt idx="6348">
                  <c:v>301</c:v>
                </c:pt>
                <c:pt idx="6349">
                  <c:v>301</c:v>
                </c:pt>
                <c:pt idx="6350">
                  <c:v>301</c:v>
                </c:pt>
                <c:pt idx="6351">
                  <c:v>301</c:v>
                </c:pt>
                <c:pt idx="6352">
                  <c:v>301</c:v>
                </c:pt>
                <c:pt idx="6353">
                  <c:v>301</c:v>
                </c:pt>
                <c:pt idx="6354">
                  <c:v>301</c:v>
                </c:pt>
                <c:pt idx="6355">
                  <c:v>301</c:v>
                </c:pt>
                <c:pt idx="6356">
                  <c:v>301</c:v>
                </c:pt>
                <c:pt idx="6357">
                  <c:v>301</c:v>
                </c:pt>
                <c:pt idx="6358">
                  <c:v>301</c:v>
                </c:pt>
                <c:pt idx="6359">
                  <c:v>301</c:v>
                </c:pt>
                <c:pt idx="6360">
                  <c:v>301</c:v>
                </c:pt>
                <c:pt idx="6361">
                  <c:v>301</c:v>
                </c:pt>
                <c:pt idx="6362">
                  <c:v>301</c:v>
                </c:pt>
                <c:pt idx="6363">
                  <c:v>301</c:v>
                </c:pt>
                <c:pt idx="6364">
                  <c:v>301</c:v>
                </c:pt>
                <c:pt idx="6365">
                  <c:v>301</c:v>
                </c:pt>
                <c:pt idx="6366">
                  <c:v>301</c:v>
                </c:pt>
                <c:pt idx="6367">
                  <c:v>301</c:v>
                </c:pt>
                <c:pt idx="6368">
                  <c:v>301</c:v>
                </c:pt>
                <c:pt idx="6369">
                  <c:v>301</c:v>
                </c:pt>
                <c:pt idx="6370">
                  <c:v>301</c:v>
                </c:pt>
                <c:pt idx="6371">
                  <c:v>301</c:v>
                </c:pt>
                <c:pt idx="6372">
                  <c:v>301</c:v>
                </c:pt>
                <c:pt idx="6373">
                  <c:v>301</c:v>
                </c:pt>
                <c:pt idx="6374">
                  <c:v>301</c:v>
                </c:pt>
                <c:pt idx="6375">
                  <c:v>301</c:v>
                </c:pt>
                <c:pt idx="6376">
                  <c:v>301</c:v>
                </c:pt>
                <c:pt idx="6377">
                  <c:v>301</c:v>
                </c:pt>
                <c:pt idx="6378">
                  <c:v>301</c:v>
                </c:pt>
                <c:pt idx="6379">
                  <c:v>301</c:v>
                </c:pt>
                <c:pt idx="6380">
                  <c:v>301</c:v>
                </c:pt>
                <c:pt idx="6381">
                  <c:v>301</c:v>
                </c:pt>
                <c:pt idx="6382">
                  <c:v>301</c:v>
                </c:pt>
                <c:pt idx="6383">
                  <c:v>301</c:v>
                </c:pt>
                <c:pt idx="6384">
                  <c:v>301</c:v>
                </c:pt>
                <c:pt idx="6385">
                  <c:v>301</c:v>
                </c:pt>
                <c:pt idx="6386">
                  <c:v>301</c:v>
                </c:pt>
                <c:pt idx="6387">
                  <c:v>301</c:v>
                </c:pt>
                <c:pt idx="6388">
                  <c:v>301</c:v>
                </c:pt>
                <c:pt idx="6389">
                  <c:v>301</c:v>
                </c:pt>
                <c:pt idx="6390">
                  <c:v>301</c:v>
                </c:pt>
                <c:pt idx="6391">
                  <c:v>301</c:v>
                </c:pt>
                <c:pt idx="6392">
                  <c:v>301</c:v>
                </c:pt>
                <c:pt idx="6393">
                  <c:v>301</c:v>
                </c:pt>
                <c:pt idx="6394">
                  <c:v>301</c:v>
                </c:pt>
                <c:pt idx="6395">
                  <c:v>301</c:v>
                </c:pt>
                <c:pt idx="6396">
                  <c:v>301</c:v>
                </c:pt>
                <c:pt idx="6397">
                  <c:v>301</c:v>
                </c:pt>
                <c:pt idx="6398">
                  <c:v>301</c:v>
                </c:pt>
                <c:pt idx="6399">
                  <c:v>301</c:v>
                </c:pt>
                <c:pt idx="6400">
                  <c:v>301</c:v>
                </c:pt>
                <c:pt idx="6401">
                  <c:v>301</c:v>
                </c:pt>
                <c:pt idx="6402">
                  <c:v>301</c:v>
                </c:pt>
                <c:pt idx="6403">
                  <c:v>301</c:v>
                </c:pt>
                <c:pt idx="6404">
                  <c:v>301</c:v>
                </c:pt>
                <c:pt idx="6405">
                  <c:v>301</c:v>
                </c:pt>
                <c:pt idx="6406">
                  <c:v>301</c:v>
                </c:pt>
                <c:pt idx="6407">
                  <c:v>301</c:v>
                </c:pt>
                <c:pt idx="6408">
                  <c:v>301</c:v>
                </c:pt>
                <c:pt idx="6409">
                  <c:v>301</c:v>
                </c:pt>
                <c:pt idx="6410">
                  <c:v>301</c:v>
                </c:pt>
                <c:pt idx="6411">
                  <c:v>301</c:v>
                </c:pt>
                <c:pt idx="6412">
                  <c:v>301</c:v>
                </c:pt>
                <c:pt idx="6413">
                  <c:v>301</c:v>
                </c:pt>
                <c:pt idx="6414">
                  <c:v>301</c:v>
                </c:pt>
                <c:pt idx="6415">
                  <c:v>301</c:v>
                </c:pt>
                <c:pt idx="6416">
                  <c:v>301</c:v>
                </c:pt>
                <c:pt idx="6417">
                  <c:v>301</c:v>
                </c:pt>
                <c:pt idx="6418">
                  <c:v>301</c:v>
                </c:pt>
                <c:pt idx="6419">
                  <c:v>301</c:v>
                </c:pt>
                <c:pt idx="6420">
                  <c:v>301</c:v>
                </c:pt>
                <c:pt idx="6421">
                  <c:v>301</c:v>
                </c:pt>
                <c:pt idx="6422">
                  <c:v>301</c:v>
                </c:pt>
                <c:pt idx="6423">
                  <c:v>301</c:v>
                </c:pt>
                <c:pt idx="6424">
                  <c:v>301</c:v>
                </c:pt>
                <c:pt idx="6425">
                  <c:v>301</c:v>
                </c:pt>
                <c:pt idx="6426">
                  <c:v>301</c:v>
                </c:pt>
                <c:pt idx="6427">
                  <c:v>301</c:v>
                </c:pt>
                <c:pt idx="6428">
                  <c:v>301</c:v>
                </c:pt>
                <c:pt idx="6429">
                  <c:v>301</c:v>
                </c:pt>
                <c:pt idx="6430">
                  <c:v>301</c:v>
                </c:pt>
                <c:pt idx="6431">
                  <c:v>301</c:v>
                </c:pt>
                <c:pt idx="6432">
                  <c:v>301</c:v>
                </c:pt>
                <c:pt idx="6433">
                  <c:v>301</c:v>
                </c:pt>
                <c:pt idx="6434">
                  <c:v>301</c:v>
                </c:pt>
                <c:pt idx="6435">
                  <c:v>301</c:v>
                </c:pt>
                <c:pt idx="6436">
                  <c:v>301</c:v>
                </c:pt>
                <c:pt idx="6437">
                  <c:v>301</c:v>
                </c:pt>
                <c:pt idx="6438">
                  <c:v>301</c:v>
                </c:pt>
                <c:pt idx="6439">
                  <c:v>301</c:v>
                </c:pt>
                <c:pt idx="6440">
                  <c:v>301</c:v>
                </c:pt>
                <c:pt idx="6441">
                  <c:v>301</c:v>
                </c:pt>
                <c:pt idx="6442">
                  <c:v>301</c:v>
                </c:pt>
                <c:pt idx="6443">
                  <c:v>301</c:v>
                </c:pt>
                <c:pt idx="6444">
                  <c:v>301</c:v>
                </c:pt>
                <c:pt idx="6445">
                  <c:v>301</c:v>
                </c:pt>
                <c:pt idx="6446">
                  <c:v>301</c:v>
                </c:pt>
                <c:pt idx="6447">
                  <c:v>301</c:v>
                </c:pt>
                <c:pt idx="6448">
                  <c:v>301</c:v>
                </c:pt>
                <c:pt idx="6449">
                  <c:v>301</c:v>
                </c:pt>
                <c:pt idx="6450">
                  <c:v>301</c:v>
                </c:pt>
                <c:pt idx="6451">
                  <c:v>301</c:v>
                </c:pt>
                <c:pt idx="6452">
                  <c:v>301</c:v>
                </c:pt>
                <c:pt idx="6453">
                  <c:v>301</c:v>
                </c:pt>
                <c:pt idx="6454">
                  <c:v>301</c:v>
                </c:pt>
                <c:pt idx="6455">
                  <c:v>301</c:v>
                </c:pt>
                <c:pt idx="6456">
                  <c:v>301</c:v>
                </c:pt>
                <c:pt idx="6457">
                  <c:v>301</c:v>
                </c:pt>
                <c:pt idx="6458">
                  <c:v>301</c:v>
                </c:pt>
                <c:pt idx="6459">
                  <c:v>301</c:v>
                </c:pt>
                <c:pt idx="6460">
                  <c:v>301</c:v>
                </c:pt>
                <c:pt idx="6461">
                  <c:v>301</c:v>
                </c:pt>
                <c:pt idx="6462">
                  <c:v>301</c:v>
                </c:pt>
                <c:pt idx="6463">
                  <c:v>301</c:v>
                </c:pt>
                <c:pt idx="6464">
                  <c:v>301</c:v>
                </c:pt>
                <c:pt idx="6465">
                  <c:v>301</c:v>
                </c:pt>
                <c:pt idx="6466">
                  <c:v>301</c:v>
                </c:pt>
                <c:pt idx="6467">
                  <c:v>301</c:v>
                </c:pt>
                <c:pt idx="6468">
                  <c:v>301</c:v>
                </c:pt>
                <c:pt idx="6469">
                  <c:v>301</c:v>
                </c:pt>
                <c:pt idx="6470">
                  <c:v>301</c:v>
                </c:pt>
                <c:pt idx="6471">
                  <c:v>301</c:v>
                </c:pt>
                <c:pt idx="6472">
                  <c:v>301</c:v>
                </c:pt>
                <c:pt idx="6473">
                  <c:v>301</c:v>
                </c:pt>
                <c:pt idx="6474">
                  <c:v>301</c:v>
                </c:pt>
                <c:pt idx="6475">
                  <c:v>301</c:v>
                </c:pt>
                <c:pt idx="6476">
                  <c:v>301</c:v>
                </c:pt>
                <c:pt idx="6477">
                  <c:v>301</c:v>
                </c:pt>
                <c:pt idx="6478">
                  <c:v>301</c:v>
                </c:pt>
                <c:pt idx="6479">
                  <c:v>301</c:v>
                </c:pt>
                <c:pt idx="6480">
                  <c:v>301</c:v>
                </c:pt>
                <c:pt idx="6481">
                  <c:v>301</c:v>
                </c:pt>
                <c:pt idx="6482">
                  <c:v>301</c:v>
                </c:pt>
                <c:pt idx="6483">
                  <c:v>301</c:v>
                </c:pt>
                <c:pt idx="6484">
                  <c:v>301</c:v>
                </c:pt>
                <c:pt idx="6485">
                  <c:v>301</c:v>
                </c:pt>
                <c:pt idx="6486">
                  <c:v>301</c:v>
                </c:pt>
                <c:pt idx="6487">
                  <c:v>301</c:v>
                </c:pt>
                <c:pt idx="6488">
                  <c:v>301</c:v>
                </c:pt>
                <c:pt idx="6489">
                  <c:v>301</c:v>
                </c:pt>
                <c:pt idx="6490">
                  <c:v>301</c:v>
                </c:pt>
                <c:pt idx="6491">
                  <c:v>301</c:v>
                </c:pt>
                <c:pt idx="6492">
                  <c:v>301</c:v>
                </c:pt>
                <c:pt idx="6493">
                  <c:v>301</c:v>
                </c:pt>
                <c:pt idx="6494">
                  <c:v>301</c:v>
                </c:pt>
                <c:pt idx="6495">
                  <c:v>301</c:v>
                </c:pt>
                <c:pt idx="6496">
                  <c:v>301</c:v>
                </c:pt>
                <c:pt idx="6497">
                  <c:v>301</c:v>
                </c:pt>
                <c:pt idx="6498">
                  <c:v>301</c:v>
                </c:pt>
                <c:pt idx="6499">
                  <c:v>301</c:v>
                </c:pt>
                <c:pt idx="6500">
                  <c:v>301</c:v>
                </c:pt>
                <c:pt idx="6501">
                  <c:v>301</c:v>
                </c:pt>
                <c:pt idx="6502">
                  <c:v>301</c:v>
                </c:pt>
                <c:pt idx="6503">
                  <c:v>301</c:v>
                </c:pt>
                <c:pt idx="6504">
                  <c:v>301</c:v>
                </c:pt>
                <c:pt idx="6505">
                  <c:v>301</c:v>
                </c:pt>
                <c:pt idx="6506">
                  <c:v>301</c:v>
                </c:pt>
                <c:pt idx="6507">
                  <c:v>301</c:v>
                </c:pt>
                <c:pt idx="6508">
                  <c:v>301</c:v>
                </c:pt>
                <c:pt idx="6509">
                  <c:v>301</c:v>
                </c:pt>
                <c:pt idx="6510">
                  <c:v>301</c:v>
                </c:pt>
                <c:pt idx="6511">
                  <c:v>301</c:v>
                </c:pt>
                <c:pt idx="6512">
                  <c:v>301</c:v>
                </c:pt>
                <c:pt idx="6513">
                  <c:v>301</c:v>
                </c:pt>
                <c:pt idx="6514">
                  <c:v>301</c:v>
                </c:pt>
                <c:pt idx="6515">
                  <c:v>301</c:v>
                </c:pt>
                <c:pt idx="6516">
                  <c:v>301</c:v>
                </c:pt>
                <c:pt idx="6517">
                  <c:v>301</c:v>
                </c:pt>
                <c:pt idx="6518">
                  <c:v>301</c:v>
                </c:pt>
                <c:pt idx="6519">
                  <c:v>301</c:v>
                </c:pt>
                <c:pt idx="6520">
                  <c:v>301</c:v>
                </c:pt>
                <c:pt idx="6521">
                  <c:v>301</c:v>
                </c:pt>
                <c:pt idx="6522">
                  <c:v>301</c:v>
                </c:pt>
                <c:pt idx="6523">
                  <c:v>301</c:v>
                </c:pt>
                <c:pt idx="6524">
                  <c:v>301</c:v>
                </c:pt>
                <c:pt idx="6525">
                  <c:v>301</c:v>
                </c:pt>
                <c:pt idx="6526">
                  <c:v>301</c:v>
                </c:pt>
                <c:pt idx="6527">
                  <c:v>301</c:v>
                </c:pt>
                <c:pt idx="6528">
                  <c:v>301</c:v>
                </c:pt>
                <c:pt idx="6529">
                  <c:v>301</c:v>
                </c:pt>
                <c:pt idx="6530">
                  <c:v>301</c:v>
                </c:pt>
                <c:pt idx="6531">
                  <c:v>301</c:v>
                </c:pt>
                <c:pt idx="6532">
                  <c:v>301</c:v>
                </c:pt>
                <c:pt idx="6533">
                  <c:v>301</c:v>
                </c:pt>
                <c:pt idx="6534">
                  <c:v>301</c:v>
                </c:pt>
                <c:pt idx="6535">
                  <c:v>301</c:v>
                </c:pt>
                <c:pt idx="6536">
                  <c:v>301</c:v>
                </c:pt>
                <c:pt idx="6537">
                  <c:v>301</c:v>
                </c:pt>
                <c:pt idx="6538">
                  <c:v>301</c:v>
                </c:pt>
                <c:pt idx="6539">
                  <c:v>301</c:v>
                </c:pt>
                <c:pt idx="6540">
                  <c:v>301</c:v>
                </c:pt>
                <c:pt idx="6541">
                  <c:v>301</c:v>
                </c:pt>
                <c:pt idx="6542">
                  <c:v>301</c:v>
                </c:pt>
                <c:pt idx="6543">
                  <c:v>301</c:v>
                </c:pt>
                <c:pt idx="6544">
                  <c:v>301</c:v>
                </c:pt>
                <c:pt idx="6545">
                  <c:v>301</c:v>
                </c:pt>
                <c:pt idx="6546">
                  <c:v>301</c:v>
                </c:pt>
                <c:pt idx="6547">
                  <c:v>301</c:v>
                </c:pt>
                <c:pt idx="6548">
                  <c:v>301</c:v>
                </c:pt>
                <c:pt idx="6549">
                  <c:v>301</c:v>
                </c:pt>
                <c:pt idx="6550">
                  <c:v>301</c:v>
                </c:pt>
                <c:pt idx="6551">
                  <c:v>301</c:v>
                </c:pt>
                <c:pt idx="6552">
                  <c:v>301</c:v>
                </c:pt>
                <c:pt idx="6553">
                  <c:v>301</c:v>
                </c:pt>
                <c:pt idx="6554">
                  <c:v>301</c:v>
                </c:pt>
                <c:pt idx="6555">
                  <c:v>301</c:v>
                </c:pt>
                <c:pt idx="6556">
                  <c:v>301</c:v>
                </c:pt>
                <c:pt idx="6557">
                  <c:v>301</c:v>
                </c:pt>
                <c:pt idx="6558">
                  <c:v>301</c:v>
                </c:pt>
                <c:pt idx="6559">
                  <c:v>301</c:v>
                </c:pt>
                <c:pt idx="6560">
                  <c:v>301</c:v>
                </c:pt>
                <c:pt idx="6561">
                  <c:v>301</c:v>
                </c:pt>
                <c:pt idx="6562">
                  <c:v>301</c:v>
                </c:pt>
                <c:pt idx="6563">
                  <c:v>301</c:v>
                </c:pt>
                <c:pt idx="6564">
                  <c:v>301</c:v>
                </c:pt>
                <c:pt idx="6565">
                  <c:v>301</c:v>
                </c:pt>
                <c:pt idx="6566">
                  <c:v>301</c:v>
                </c:pt>
                <c:pt idx="6567">
                  <c:v>301</c:v>
                </c:pt>
                <c:pt idx="6568">
                  <c:v>301</c:v>
                </c:pt>
                <c:pt idx="6569">
                  <c:v>301</c:v>
                </c:pt>
                <c:pt idx="6570">
                  <c:v>301</c:v>
                </c:pt>
                <c:pt idx="6571">
                  <c:v>301</c:v>
                </c:pt>
                <c:pt idx="6572">
                  <c:v>301</c:v>
                </c:pt>
                <c:pt idx="6573">
                  <c:v>301</c:v>
                </c:pt>
                <c:pt idx="6574">
                  <c:v>301</c:v>
                </c:pt>
                <c:pt idx="6575">
                  <c:v>301</c:v>
                </c:pt>
                <c:pt idx="6576">
                  <c:v>301</c:v>
                </c:pt>
                <c:pt idx="6577">
                  <c:v>301</c:v>
                </c:pt>
                <c:pt idx="6578">
                  <c:v>301</c:v>
                </c:pt>
                <c:pt idx="6579">
                  <c:v>301</c:v>
                </c:pt>
                <c:pt idx="6580">
                  <c:v>301</c:v>
                </c:pt>
                <c:pt idx="6581">
                  <c:v>301</c:v>
                </c:pt>
                <c:pt idx="6582">
                  <c:v>301</c:v>
                </c:pt>
                <c:pt idx="6583">
                  <c:v>301</c:v>
                </c:pt>
                <c:pt idx="6584">
                  <c:v>301</c:v>
                </c:pt>
                <c:pt idx="6585">
                  <c:v>301</c:v>
                </c:pt>
                <c:pt idx="6586">
                  <c:v>301</c:v>
                </c:pt>
                <c:pt idx="6587">
                  <c:v>301</c:v>
                </c:pt>
                <c:pt idx="6588">
                  <c:v>301</c:v>
                </c:pt>
                <c:pt idx="6589">
                  <c:v>301</c:v>
                </c:pt>
                <c:pt idx="6590">
                  <c:v>301</c:v>
                </c:pt>
                <c:pt idx="6591">
                  <c:v>301</c:v>
                </c:pt>
                <c:pt idx="6592">
                  <c:v>301</c:v>
                </c:pt>
                <c:pt idx="6593">
                  <c:v>301</c:v>
                </c:pt>
                <c:pt idx="6594">
                  <c:v>301</c:v>
                </c:pt>
                <c:pt idx="6595">
                  <c:v>301</c:v>
                </c:pt>
                <c:pt idx="6596">
                  <c:v>301</c:v>
                </c:pt>
                <c:pt idx="6597">
                  <c:v>301</c:v>
                </c:pt>
                <c:pt idx="6598">
                  <c:v>301</c:v>
                </c:pt>
                <c:pt idx="6599">
                  <c:v>301</c:v>
                </c:pt>
                <c:pt idx="6600">
                  <c:v>301</c:v>
                </c:pt>
                <c:pt idx="6601">
                  <c:v>301</c:v>
                </c:pt>
                <c:pt idx="6602">
                  <c:v>301</c:v>
                </c:pt>
                <c:pt idx="6603">
                  <c:v>301</c:v>
                </c:pt>
                <c:pt idx="6604">
                  <c:v>301</c:v>
                </c:pt>
                <c:pt idx="6605">
                  <c:v>301</c:v>
                </c:pt>
                <c:pt idx="6606">
                  <c:v>301</c:v>
                </c:pt>
                <c:pt idx="6607">
                  <c:v>301</c:v>
                </c:pt>
                <c:pt idx="6608">
                  <c:v>301</c:v>
                </c:pt>
                <c:pt idx="6609">
                  <c:v>301</c:v>
                </c:pt>
                <c:pt idx="6610">
                  <c:v>301</c:v>
                </c:pt>
                <c:pt idx="6611">
                  <c:v>301</c:v>
                </c:pt>
                <c:pt idx="6612">
                  <c:v>301</c:v>
                </c:pt>
                <c:pt idx="6613">
                  <c:v>301</c:v>
                </c:pt>
                <c:pt idx="6614">
                  <c:v>301</c:v>
                </c:pt>
                <c:pt idx="6615">
                  <c:v>301</c:v>
                </c:pt>
                <c:pt idx="6616">
                  <c:v>301</c:v>
                </c:pt>
                <c:pt idx="6617">
                  <c:v>301</c:v>
                </c:pt>
                <c:pt idx="6618">
                  <c:v>301</c:v>
                </c:pt>
                <c:pt idx="6619">
                  <c:v>301</c:v>
                </c:pt>
                <c:pt idx="6620">
                  <c:v>301</c:v>
                </c:pt>
                <c:pt idx="6621">
                  <c:v>301</c:v>
                </c:pt>
                <c:pt idx="6622">
                  <c:v>301</c:v>
                </c:pt>
                <c:pt idx="6623">
                  <c:v>301</c:v>
                </c:pt>
                <c:pt idx="6624">
                  <c:v>301</c:v>
                </c:pt>
                <c:pt idx="6625">
                  <c:v>301</c:v>
                </c:pt>
                <c:pt idx="6626">
                  <c:v>301</c:v>
                </c:pt>
                <c:pt idx="6627">
                  <c:v>301</c:v>
                </c:pt>
                <c:pt idx="6628">
                  <c:v>301</c:v>
                </c:pt>
                <c:pt idx="6629">
                  <c:v>301</c:v>
                </c:pt>
                <c:pt idx="6630">
                  <c:v>301</c:v>
                </c:pt>
                <c:pt idx="6631">
                  <c:v>301</c:v>
                </c:pt>
                <c:pt idx="6632">
                  <c:v>301</c:v>
                </c:pt>
                <c:pt idx="6633">
                  <c:v>301</c:v>
                </c:pt>
                <c:pt idx="6634">
                  <c:v>301</c:v>
                </c:pt>
                <c:pt idx="6635">
                  <c:v>301</c:v>
                </c:pt>
                <c:pt idx="6636">
                  <c:v>301</c:v>
                </c:pt>
                <c:pt idx="6637">
                  <c:v>301</c:v>
                </c:pt>
                <c:pt idx="6638">
                  <c:v>301</c:v>
                </c:pt>
                <c:pt idx="6639">
                  <c:v>301</c:v>
                </c:pt>
                <c:pt idx="6640">
                  <c:v>301</c:v>
                </c:pt>
                <c:pt idx="6641">
                  <c:v>301</c:v>
                </c:pt>
                <c:pt idx="6642">
                  <c:v>301</c:v>
                </c:pt>
                <c:pt idx="6643">
                  <c:v>301</c:v>
                </c:pt>
                <c:pt idx="6644">
                  <c:v>301</c:v>
                </c:pt>
                <c:pt idx="6645">
                  <c:v>301</c:v>
                </c:pt>
                <c:pt idx="6646">
                  <c:v>301</c:v>
                </c:pt>
                <c:pt idx="6647">
                  <c:v>301</c:v>
                </c:pt>
                <c:pt idx="6648">
                  <c:v>301</c:v>
                </c:pt>
                <c:pt idx="6649">
                  <c:v>301</c:v>
                </c:pt>
                <c:pt idx="6650">
                  <c:v>301</c:v>
                </c:pt>
                <c:pt idx="6651">
                  <c:v>301</c:v>
                </c:pt>
                <c:pt idx="6652">
                  <c:v>301</c:v>
                </c:pt>
                <c:pt idx="6653">
                  <c:v>301</c:v>
                </c:pt>
                <c:pt idx="6654">
                  <c:v>301</c:v>
                </c:pt>
                <c:pt idx="6655">
                  <c:v>301</c:v>
                </c:pt>
                <c:pt idx="6656">
                  <c:v>301</c:v>
                </c:pt>
                <c:pt idx="6657">
                  <c:v>301</c:v>
                </c:pt>
                <c:pt idx="6658">
                  <c:v>301</c:v>
                </c:pt>
                <c:pt idx="6659">
                  <c:v>301</c:v>
                </c:pt>
                <c:pt idx="6660">
                  <c:v>301</c:v>
                </c:pt>
                <c:pt idx="6661">
                  <c:v>301</c:v>
                </c:pt>
                <c:pt idx="6662">
                  <c:v>301</c:v>
                </c:pt>
                <c:pt idx="6663">
                  <c:v>301</c:v>
                </c:pt>
                <c:pt idx="6664">
                  <c:v>301</c:v>
                </c:pt>
                <c:pt idx="6665">
                  <c:v>301</c:v>
                </c:pt>
                <c:pt idx="6666">
                  <c:v>301</c:v>
                </c:pt>
                <c:pt idx="6667">
                  <c:v>301</c:v>
                </c:pt>
                <c:pt idx="6668">
                  <c:v>301</c:v>
                </c:pt>
                <c:pt idx="6669">
                  <c:v>301</c:v>
                </c:pt>
                <c:pt idx="6670">
                  <c:v>301</c:v>
                </c:pt>
                <c:pt idx="6671">
                  <c:v>301</c:v>
                </c:pt>
                <c:pt idx="6672">
                  <c:v>301</c:v>
                </c:pt>
                <c:pt idx="6673">
                  <c:v>301</c:v>
                </c:pt>
                <c:pt idx="6674">
                  <c:v>301</c:v>
                </c:pt>
                <c:pt idx="6675">
                  <c:v>301</c:v>
                </c:pt>
                <c:pt idx="6676">
                  <c:v>301</c:v>
                </c:pt>
                <c:pt idx="6677">
                  <c:v>301</c:v>
                </c:pt>
                <c:pt idx="6678">
                  <c:v>301</c:v>
                </c:pt>
                <c:pt idx="6679">
                  <c:v>301</c:v>
                </c:pt>
                <c:pt idx="6680">
                  <c:v>301</c:v>
                </c:pt>
                <c:pt idx="6681">
                  <c:v>301</c:v>
                </c:pt>
                <c:pt idx="6682">
                  <c:v>301</c:v>
                </c:pt>
                <c:pt idx="6683">
                  <c:v>301</c:v>
                </c:pt>
                <c:pt idx="6684">
                  <c:v>301</c:v>
                </c:pt>
                <c:pt idx="6685">
                  <c:v>301</c:v>
                </c:pt>
                <c:pt idx="6686">
                  <c:v>301</c:v>
                </c:pt>
                <c:pt idx="6687">
                  <c:v>301</c:v>
                </c:pt>
                <c:pt idx="6688">
                  <c:v>301</c:v>
                </c:pt>
                <c:pt idx="6689">
                  <c:v>301</c:v>
                </c:pt>
                <c:pt idx="6690">
                  <c:v>301</c:v>
                </c:pt>
                <c:pt idx="6691">
                  <c:v>301</c:v>
                </c:pt>
                <c:pt idx="6692">
                  <c:v>301</c:v>
                </c:pt>
                <c:pt idx="6693">
                  <c:v>301</c:v>
                </c:pt>
                <c:pt idx="6694">
                  <c:v>301</c:v>
                </c:pt>
                <c:pt idx="6695">
                  <c:v>301</c:v>
                </c:pt>
                <c:pt idx="6696">
                  <c:v>301</c:v>
                </c:pt>
                <c:pt idx="6697">
                  <c:v>301</c:v>
                </c:pt>
                <c:pt idx="6698">
                  <c:v>301</c:v>
                </c:pt>
                <c:pt idx="6699">
                  <c:v>301</c:v>
                </c:pt>
                <c:pt idx="6700">
                  <c:v>301</c:v>
                </c:pt>
                <c:pt idx="6701">
                  <c:v>301</c:v>
                </c:pt>
                <c:pt idx="6702">
                  <c:v>301</c:v>
                </c:pt>
                <c:pt idx="6703">
                  <c:v>301</c:v>
                </c:pt>
                <c:pt idx="6704">
                  <c:v>301</c:v>
                </c:pt>
                <c:pt idx="6705">
                  <c:v>301</c:v>
                </c:pt>
                <c:pt idx="6706">
                  <c:v>301</c:v>
                </c:pt>
                <c:pt idx="6707">
                  <c:v>301</c:v>
                </c:pt>
                <c:pt idx="6708">
                  <c:v>301</c:v>
                </c:pt>
                <c:pt idx="6709">
                  <c:v>301</c:v>
                </c:pt>
                <c:pt idx="6710">
                  <c:v>301</c:v>
                </c:pt>
                <c:pt idx="6711">
                  <c:v>301</c:v>
                </c:pt>
                <c:pt idx="6712">
                  <c:v>301</c:v>
                </c:pt>
                <c:pt idx="6713">
                  <c:v>301</c:v>
                </c:pt>
                <c:pt idx="6714">
                  <c:v>301</c:v>
                </c:pt>
                <c:pt idx="6715">
                  <c:v>301</c:v>
                </c:pt>
                <c:pt idx="6716">
                  <c:v>301</c:v>
                </c:pt>
                <c:pt idx="6717">
                  <c:v>301</c:v>
                </c:pt>
                <c:pt idx="6718">
                  <c:v>301</c:v>
                </c:pt>
                <c:pt idx="6719">
                  <c:v>301</c:v>
                </c:pt>
                <c:pt idx="6720">
                  <c:v>301</c:v>
                </c:pt>
                <c:pt idx="6721">
                  <c:v>301</c:v>
                </c:pt>
                <c:pt idx="6722">
                  <c:v>301</c:v>
                </c:pt>
                <c:pt idx="6723">
                  <c:v>301</c:v>
                </c:pt>
                <c:pt idx="6724">
                  <c:v>301</c:v>
                </c:pt>
                <c:pt idx="6725">
                  <c:v>301</c:v>
                </c:pt>
                <c:pt idx="6726">
                  <c:v>301</c:v>
                </c:pt>
                <c:pt idx="6727">
                  <c:v>301</c:v>
                </c:pt>
                <c:pt idx="6728">
                  <c:v>301</c:v>
                </c:pt>
                <c:pt idx="6729">
                  <c:v>301</c:v>
                </c:pt>
                <c:pt idx="6730">
                  <c:v>301</c:v>
                </c:pt>
                <c:pt idx="6731">
                  <c:v>301</c:v>
                </c:pt>
                <c:pt idx="6732">
                  <c:v>301</c:v>
                </c:pt>
                <c:pt idx="6733">
                  <c:v>301</c:v>
                </c:pt>
                <c:pt idx="6734">
                  <c:v>301</c:v>
                </c:pt>
                <c:pt idx="6735">
                  <c:v>301</c:v>
                </c:pt>
                <c:pt idx="6736">
                  <c:v>301</c:v>
                </c:pt>
                <c:pt idx="6737">
                  <c:v>301</c:v>
                </c:pt>
                <c:pt idx="6738">
                  <c:v>301</c:v>
                </c:pt>
                <c:pt idx="6739">
                  <c:v>301</c:v>
                </c:pt>
                <c:pt idx="6740">
                  <c:v>301</c:v>
                </c:pt>
                <c:pt idx="6741">
                  <c:v>301</c:v>
                </c:pt>
                <c:pt idx="6742">
                  <c:v>301</c:v>
                </c:pt>
                <c:pt idx="6743">
                  <c:v>301</c:v>
                </c:pt>
                <c:pt idx="6744">
                  <c:v>301</c:v>
                </c:pt>
                <c:pt idx="6745">
                  <c:v>301</c:v>
                </c:pt>
                <c:pt idx="6746">
                  <c:v>301</c:v>
                </c:pt>
                <c:pt idx="6747">
                  <c:v>301</c:v>
                </c:pt>
                <c:pt idx="6748">
                  <c:v>301</c:v>
                </c:pt>
                <c:pt idx="6749">
                  <c:v>301</c:v>
                </c:pt>
                <c:pt idx="6750">
                  <c:v>301</c:v>
                </c:pt>
                <c:pt idx="6751">
                  <c:v>301</c:v>
                </c:pt>
                <c:pt idx="6752">
                  <c:v>301</c:v>
                </c:pt>
                <c:pt idx="6753">
                  <c:v>301</c:v>
                </c:pt>
                <c:pt idx="6754">
                  <c:v>301</c:v>
                </c:pt>
                <c:pt idx="6755">
                  <c:v>301</c:v>
                </c:pt>
                <c:pt idx="6756">
                  <c:v>301</c:v>
                </c:pt>
                <c:pt idx="6757">
                  <c:v>301</c:v>
                </c:pt>
                <c:pt idx="6758">
                  <c:v>301</c:v>
                </c:pt>
                <c:pt idx="6759">
                  <c:v>301</c:v>
                </c:pt>
                <c:pt idx="6760">
                  <c:v>301</c:v>
                </c:pt>
                <c:pt idx="6761">
                  <c:v>301</c:v>
                </c:pt>
                <c:pt idx="6762">
                  <c:v>301</c:v>
                </c:pt>
                <c:pt idx="6763">
                  <c:v>301</c:v>
                </c:pt>
                <c:pt idx="6764">
                  <c:v>301</c:v>
                </c:pt>
                <c:pt idx="6765">
                  <c:v>301</c:v>
                </c:pt>
                <c:pt idx="6766">
                  <c:v>301</c:v>
                </c:pt>
                <c:pt idx="6767">
                  <c:v>301</c:v>
                </c:pt>
                <c:pt idx="6768">
                  <c:v>301</c:v>
                </c:pt>
                <c:pt idx="6769">
                  <c:v>301</c:v>
                </c:pt>
                <c:pt idx="6770">
                  <c:v>301</c:v>
                </c:pt>
                <c:pt idx="6771">
                  <c:v>301</c:v>
                </c:pt>
                <c:pt idx="6772">
                  <c:v>301</c:v>
                </c:pt>
                <c:pt idx="6773">
                  <c:v>301</c:v>
                </c:pt>
                <c:pt idx="6774">
                  <c:v>301</c:v>
                </c:pt>
                <c:pt idx="6775">
                  <c:v>301</c:v>
                </c:pt>
                <c:pt idx="6776">
                  <c:v>301</c:v>
                </c:pt>
                <c:pt idx="6777">
                  <c:v>301</c:v>
                </c:pt>
                <c:pt idx="6778">
                  <c:v>301</c:v>
                </c:pt>
                <c:pt idx="6779">
                  <c:v>301</c:v>
                </c:pt>
                <c:pt idx="6780">
                  <c:v>301</c:v>
                </c:pt>
                <c:pt idx="6781">
                  <c:v>301</c:v>
                </c:pt>
                <c:pt idx="6782">
                  <c:v>301</c:v>
                </c:pt>
                <c:pt idx="6783">
                  <c:v>301</c:v>
                </c:pt>
                <c:pt idx="6784">
                  <c:v>301</c:v>
                </c:pt>
                <c:pt idx="6785">
                  <c:v>301</c:v>
                </c:pt>
                <c:pt idx="6786">
                  <c:v>301</c:v>
                </c:pt>
                <c:pt idx="6787">
                  <c:v>301</c:v>
                </c:pt>
                <c:pt idx="6788">
                  <c:v>301</c:v>
                </c:pt>
                <c:pt idx="6789">
                  <c:v>301</c:v>
                </c:pt>
                <c:pt idx="6790">
                  <c:v>301</c:v>
                </c:pt>
                <c:pt idx="6791">
                  <c:v>301</c:v>
                </c:pt>
                <c:pt idx="6792">
                  <c:v>301</c:v>
                </c:pt>
                <c:pt idx="6793">
                  <c:v>301</c:v>
                </c:pt>
                <c:pt idx="6794">
                  <c:v>301</c:v>
                </c:pt>
                <c:pt idx="6795">
                  <c:v>301</c:v>
                </c:pt>
                <c:pt idx="6796">
                  <c:v>301</c:v>
                </c:pt>
                <c:pt idx="6797">
                  <c:v>301</c:v>
                </c:pt>
                <c:pt idx="6798">
                  <c:v>301</c:v>
                </c:pt>
                <c:pt idx="6799">
                  <c:v>301</c:v>
                </c:pt>
                <c:pt idx="6800">
                  <c:v>301</c:v>
                </c:pt>
                <c:pt idx="6801">
                  <c:v>301</c:v>
                </c:pt>
                <c:pt idx="6802">
                  <c:v>301</c:v>
                </c:pt>
                <c:pt idx="6803">
                  <c:v>301</c:v>
                </c:pt>
                <c:pt idx="6804">
                  <c:v>301</c:v>
                </c:pt>
                <c:pt idx="6805">
                  <c:v>301</c:v>
                </c:pt>
                <c:pt idx="6806">
                  <c:v>301</c:v>
                </c:pt>
                <c:pt idx="6807">
                  <c:v>301</c:v>
                </c:pt>
                <c:pt idx="6808">
                  <c:v>301</c:v>
                </c:pt>
                <c:pt idx="6809">
                  <c:v>301</c:v>
                </c:pt>
                <c:pt idx="6810">
                  <c:v>301</c:v>
                </c:pt>
                <c:pt idx="6811">
                  <c:v>301</c:v>
                </c:pt>
                <c:pt idx="6812">
                  <c:v>301</c:v>
                </c:pt>
                <c:pt idx="6813">
                  <c:v>301</c:v>
                </c:pt>
                <c:pt idx="6814">
                  <c:v>301</c:v>
                </c:pt>
                <c:pt idx="6815">
                  <c:v>301</c:v>
                </c:pt>
                <c:pt idx="6816">
                  <c:v>301</c:v>
                </c:pt>
                <c:pt idx="6817">
                  <c:v>301</c:v>
                </c:pt>
                <c:pt idx="6818">
                  <c:v>301</c:v>
                </c:pt>
                <c:pt idx="6819">
                  <c:v>301</c:v>
                </c:pt>
                <c:pt idx="6820">
                  <c:v>301</c:v>
                </c:pt>
                <c:pt idx="6821">
                  <c:v>301</c:v>
                </c:pt>
                <c:pt idx="6822">
                  <c:v>301</c:v>
                </c:pt>
                <c:pt idx="6823">
                  <c:v>301</c:v>
                </c:pt>
                <c:pt idx="6824">
                  <c:v>301</c:v>
                </c:pt>
                <c:pt idx="6825">
                  <c:v>301</c:v>
                </c:pt>
                <c:pt idx="6826">
                  <c:v>301</c:v>
                </c:pt>
                <c:pt idx="6827">
                  <c:v>301</c:v>
                </c:pt>
                <c:pt idx="6828">
                  <c:v>301</c:v>
                </c:pt>
                <c:pt idx="6829">
                  <c:v>301</c:v>
                </c:pt>
                <c:pt idx="6830">
                  <c:v>301</c:v>
                </c:pt>
                <c:pt idx="6831">
                  <c:v>301</c:v>
                </c:pt>
                <c:pt idx="6832">
                  <c:v>301</c:v>
                </c:pt>
                <c:pt idx="6833">
                  <c:v>301</c:v>
                </c:pt>
                <c:pt idx="6834">
                  <c:v>301</c:v>
                </c:pt>
                <c:pt idx="6835">
                  <c:v>301</c:v>
                </c:pt>
                <c:pt idx="6836">
                  <c:v>301</c:v>
                </c:pt>
                <c:pt idx="6837">
                  <c:v>301</c:v>
                </c:pt>
                <c:pt idx="6838">
                  <c:v>301</c:v>
                </c:pt>
                <c:pt idx="6839">
                  <c:v>301</c:v>
                </c:pt>
                <c:pt idx="6840">
                  <c:v>301</c:v>
                </c:pt>
                <c:pt idx="6841">
                  <c:v>301</c:v>
                </c:pt>
                <c:pt idx="6842">
                  <c:v>301</c:v>
                </c:pt>
                <c:pt idx="6843">
                  <c:v>301</c:v>
                </c:pt>
                <c:pt idx="6844">
                  <c:v>301</c:v>
                </c:pt>
                <c:pt idx="6845">
                  <c:v>301</c:v>
                </c:pt>
                <c:pt idx="6846">
                  <c:v>301</c:v>
                </c:pt>
                <c:pt idx="6847">
                  <c:v>301</c:v>
                </c:pt>
                <c:pt idx="6848">
                  <c:v>301</c:v>
                </c:pt>
                <c:pt idx="6849">
                  <c:v>301</c:v>
                </c:pt>
                <c:pt idx="6850">
                  <c:v>301</c:v>
                </c:pt>
                <c:pt idx="6851">
                  <c:v>301</c:v>
                </c:pt>
                <c:pt idx="6852">
                  <c:v>301</c:v>
                </c:pt>
                <c:pt idx="6853">
                  <c:v>301</c:v>
                </c:pt>
                <c:pt idx="6854">
                  <c:v>301</c:v>
                </c:pt>
                <c:pt idx="6855">
                  <c:v>301</c:v>
                </c:pt>
                <c:pt idx="6856">
                  <c:v>301</c:v>
                </c:pt>
                <c:pt idx="6857">
                  <c:v>301</c:v>
                </c:pt>
                <c:pt idx="6858">
                  <c:v>301</c:v>
                </c:pt>
                <c:pt idx="6859">
                  <c:v>301</c:v>
                </c:pt>
                <c:pt idx="6860">
                  <c:v>301</c:v>
                </c:pt>
                <c:pt idx="6861">
                  <c:v>301</c:v>
                </c:pt>
                <c:pt idx="6862">
                  <c:v>301</c:v>
                </c:pt>
                <c:pt idx="6863">
                  <c:v>301</c:v>
                </c:pt>
                <c:pt idx="6864">
                  <c:v>301</c:v>
                </c:pt>
                <c:pt idx="6865">
                  <c:v>301</c:v>
                </c:pt>
                <c:pt idx="6866">
                  <c:v>301</c:v>
                </c:pt>
                <c:pt idx="6867">
                  <c:v>301</c:v>
                </c:pt>
                <c:pt idx="6868">
                  <c:v>301</c:v>
                </c:pt>
                <c:pt idx="6869">
                  <c:v>301</c:v>
                </c:pt>
                <c:pt idx="6870">
                  <c:v>301</c:v>
                </c:pt>
                <c:pt idx="6871">
                  <c:v>301</c:v>
                </c:pt>
                <c:pt idx="6872">
                  <c:v>301</c:v>
                </c:pt>
                <c:pt idx="6873">
                  <c:v>301</c:v>
                </c:pt>
                <c:pt idx="6874">
                  <c:v>301</c:v>
                </c:pt>
                <c:pt idx="6875">
                  <c:v>301</c:v>
                </c:pt>
                <c:pt idx="6876">
                  <c:v>301</c:v>
                </c:pt>
                <c:pt idx="6877">
                  <c:v>301</c:v>
                </c:pt>
                <c:pt idx="6878">
                  <c:v>301</c:v>
                </c:pt>
                <c:pt idx="6879">
                  <c:v>301</c:v>
                </c:pt>
                <c:pt idx="6880">
                  <c:v>301</c:v>
                </c:pt>
                <c:pt idx="6881">
                  <c:v>301</c:v>
                </c:pt>
                <c:pt idx="6882">
                  <c:v>301</c:v>
                </c:pt>
                <c:pt idx="6883">
                  <c:v>301</c:v>
                </c:pt>
                <c:pt idx="6884">
                  <c:v>301</c:v>
                </c:pt>
                <c:pt idx="6885">
                  <c:v>301</c:v>
                </c:pt>
                <c:pt idx="6886">
                  <c:v>301</c:v>
                </c:pt>
                <c:pt idx="6887">
                  <c:v>301</c:v>
                </c:pt>
                <c:pt idx="6888">
                  <c:v>301</c:v>
                </c:pt>
                <c:pt idx="6889">
                  <c:v>301</c:v>
                </c:pt>
                <c:pt idx="6890">
                  <c:v>301</c:v>
                </c:pt>
                <c:pt idx="6891">
                  <c:v>301</c:v>
                </c:pt>
                <c:pt idx="6892">
                  <c:v>301</c:v>
                </c:pt>
                <c:pt idx="6893">
                  <c:v>301</c:v>
                </c:pt>
                <c:pt idx="6894">
                  <c:v>301</c:v>
                </c:pt>
                <c:pt idx="6895">
                  <c:v>301</c:v>
                </c:pt>
                <c:pt idx="6896">
                  <c:v>301</c:v>
                </c:pt>
                <c:pt idx="6897">
                  <c:v>301</c:v>
                </c:pt>
                <c:pt idx="6898">
                  <c:v>301</c:v>
                </c:pt>
                <c:pt idx="6899">
                  <c:v>301</c:v>
                </c:pt>
                <c:pt idx="6900">
                  <c:v>301</c:v>
                </c:pt>
                <c:pt idx="6901">
                  <c:v>301</c:v>
                </c:pt>
                <c:pt idx="6902">
                  <c:v>301</c:v>
                </c:pt>
                <c:pt idx="6903">
                  <c:v>301</c:v>
                </c:pt>
                <c:pt idx="6904">
                  <c:v>301</c:v>
                </c:pt>
                <c:pt idx="6905">
                  <c:v>301</c:v>
                </c:pt>
                <c:pt idx="6906">
                  <c:v>301</c:v>
                </c:pt>
                <c:pt idx="6907">
                  <c:v>301</c:v>
                </c:pt>
                <c:pt idx="6908">
                  <c:v>301</c:v>
                </c:pt>
                <c:pt idx="6909">
                  <c:v>301</c:v>
                </c:pt>
                <c:pt idx="6910">
                  <c:v>301</c:v>
                </c:pt>
                <c:pt idx="6911">
                  <c:v>301</c:v>
                </c:pt>
                <c:pt idx="6912">
                  <c:v>301</c:v>
                </c:pt>
                <c:pt idx="6913">
                  <c:v>301</c:v>
                </c:pt>
                <c:pt idx="6914">
                  <c:v>301</c:v>
                </c:pt>
                <c:pt idx="6915">
                  <c:v>301</c:v>
                </c:pt>
                <c:pt idx="6916">
                  <c:v>301</c:v>
                </c:pt>
                <c:pt idx="6917">
                  <c:v>301</c:v>
                </c:pt>
                <c:pt idx="6918">
                  <c:v>301</c:v>
                </c:pt>
                <c:pt idx="6919">
                  <c:v>301</c:v>
                </c:pt>
                <c:pt idx="6920">
                  <c:v>301</c:v>
                </c:pt>
                <c:pt idx="6921">
                  <c:v>301</c:v>
                </c:pt>
                <c:pt idx="6922">
                  <c:v>301</c:v>
                </c:pt>
                <c:pt idx="6923">
                  <c:v>301</c:v>
                </c:pt>
                <c:pt idx="6924">
                  <c:v>301</c:v>
                </c:pt>
                <c:pt idx="6925">
                  <c:v>301</c:v>
                </c:pt>
                <c:pt idx="6926">
                  <c:v>301</c:v>
                </c:pt>
                <c:pt idx="6927">
                  <c:v>301</c:v>
                </c:pt>
                <c:pt idx="6928">
                  <c:v>301</c:v>
                </c:pt>
                <c:pt idx="6929">
                  <c:v>301</c:v>
                </c:pt>
                <c:pt idx="6930">
                  <c:v>301</c:v>
                </c:pt>
                <c:pt idx="6931">
                  <c:v>301</c:v>
                </c:pt>
                <c:pt idx="6932">
                  <c:v>301</c:v>
                </c:pt>
                <c:pt idx="6933">
                  <c:v>301</c:v>
                </c:pt>
                <c:pt idx="6934">
                  <c:v>301</c:v>
                </c:pt>
                <c:pt idx="6935">
                  <c:v>301</c:v>
                </c:pt>
                <c:pt idx="6936">
                  <c:v>301</c:v>
                </c:pt>
                <c:pt idx="6937">
                  <c:v>301</c:v>
                </c:pt>
                <c:pt idx="6938">
                  <c:v>301</c:v>
                </c:pt>
                <c:pt idx="6939">
                  <c:v>301</c:v>
                </c:pt>
                <c:pt idx="6940">
                  <c:v>301</c:v>
                </c:pt>
                <c:pt idx="6941">
                  <c:v>301</c:v>
                </c:pt>
                <c:pt idx="6942">
                  <c:v>301</c:v>
                </c:pt>
                <c:pt idx="6943">
                  <c:v>301</c:v>
                </c:pt>
                <c:pt idx="6944">
                  <c:v>301</c:v>
                </c:pt>
                <c:pt idx="6945">
                  <c:v>301</c:v>
                </c:pt>
                <c:pt idx="6946">
                  <c:v>301</c:v>
                </c:pt>
                <c:pt idx="6947">
                  <c:v>301</c:v>
                </c:pt>
                <c:pt idx="6948">
                  <c:v>301</c:v>
                </c:pt>
                <c:pt idx="6949">
                  <c:v>301</c:v>
                </c:pt>
                <c:pt idx="6950">
                  <c:v>301</c:v>
                </c:pt>
                <c:pt idx="6951">
                  <c:v>301</c:v>
                </c:pt>
                <c:pt idx="6952">
                  <c:v>301</c:v>
                </c:pt>
                <c:pt idx="6953">
                  <c:v>301</c:v>
                </c:pt>
                <c:pt idx="6954">
                  <c:v>301</c:v>
                </c:pt>
                <c:pt idx="6955">
                  <c:v>301</c:v>
                </c:pt>
                <c:pt idx="6956">
                  <c:v>301</c:v>
                </c:pt>
                <c:pt idx="6957">
                  <c:v>301</c:v>
                </c:pt>
                <c:pt idx="6958">
                  <c:v>301</c:v>
                </c:pt>
                <c:pt idx="6959">
                  <c:v>301</c:v>
                </c:pt>
                <c:pt idx="6960">
                  <c:v>301</c:v>
                </c:pt>
                <c:pt idx="6961">
                  <c:v>301</c:v>
                </c:pt>
                <c:pt idx="6962">
                  <c:v>301</c:v>
                </c:pt>
                <c:pt idx="6963">
                  <c:v>301</c:v>
                </c:pt>
                <c:pt idx="6964">
                  <c:v>301</c:v>
                </c:pt>
                <c:pt idx="6965">
                  <c:v>301</c:v>
                </c:pt>
                <c:pt idx="6966">
                  <c:v>301</c:v>
                </c:pt>
                <c:pt idx="6967">
                  <c:v>301</c:v>
                </c:pt>
                <c:pt idx="6968">
                  <c:v>301</c:v>
                </c:pt>
                <c:pt idx="6969">
                  <c:v>301</c:v>
                </c:pt>
                <c:pt idx="6970">
                  <c:v>301</c:v>
                </c:pt>
                <c:pt idx="6971">
                  <c:v>301</c:v>
                </c:pt>
                <c:pt idx="6972">
                  <c:v>301</c:v>
                </c:pt>
                <c:pt idx="6973">
                  <c:v>301</c:v>
                </c:pt>
                <c:pt idx="6974">
                  <c:v>301</c:v>
                </c:pt>
                <c:pt idx="6975">
                  <c:v>301</c:v>
                </c:pt>
                <c:pt idx="6976">
                  <c:v>301</c:v>
                </c:pt>
                <c:pt idx="6977">
                  <c:v>301</c:v>
                </c:pt>
                <c:pt idx="6978">
                  <c:v>301</c:v>
                </c:pt>
                <c:pt idx="6979">
                  <c:v>301</c:v>
                </c:pt>
                <c:pt idx="6980">
                  <c:v>301</c:v>
                </c:pt>
                <c:pt idx="6981">
                  <c:v>301</c:v>
                </c:pt>
                <c:pt idx="6982">
                  <c:v>301</c:v>
                </c:pt>
                <c:pt idx="6983">
                  <c:v>301</c:v>
                </c:pt>
                <c:pt idx="6984">
                  <c:v>301</c:v>
                </c:pt>
                <c:pt idx="6985">
                  <c:v>301</c:v>
                </c:pt>
                <c:pt idx="6986">
                  <c:v>301</c:v>
                </c:pt>
                <c:pt idx="6987">
                  <c:v>301</c:v>
                </c:pt>
                <c:pt idx="6988">
                  <c:v>301</c:v>
                </c:pt>
                <c:pt idx="6989">
                  <c:v>301</c:v>
                </c:pt>
                <c:pt idx="6990">
                  <c:v>301</c:v>
                </c:pt>
                <c:pt idx="6991">
                  <c:v>301</c:v>
                </c:pt>
                <c:pt idx="6992">
                  <c:v>301</c:v>
                </c:pt>
                <c:pt idx="6993">
                  <c:v>301</c:v>
                </c:pt>
                <c:pt idx="6994">
                  <c:v>301</c:v>
                </c:pt>
                <c:pt idx="6995">
                  <c:v>301</c:v>
                </c:pt>
                <c:pt idx="6996">
                  <c:v>301</c:v>
                </c:pt>
                <c:pt idx="6997">
                  <c:v>301</c:v>
                </c:pt>
                <c:pt idx="6998">
                  <c:v>301</c:v>
                </c:pt>
                <c:pt idx="6999">
                  <c:v>301</c:v>
                </c:pt>
                <c:pt idx="7000">
                  <c:v>301</c:v>
                </c:pt>
                <c:pt idx="7001">
                  <c:v>301</c:v>
                </c:pt>
                <c:pt idx="7002">
                  <c:v>301</c:v>
                </c:pt>
                <c:pt idx="7003">
                  <c:v>301</c:v>
                </c:pt>
                <c:pt idx="7004">
                  <c:v>301</c:v>
                </c:pt>
                <c:pt idx="7005">
                  <c:v>301</c:v>
                </c:pt>
                <c:pt idx="7006">
                  <c:v>301</c:v>
                </c:pt>
                <c:pt idx="7007">
                  <c:v>301</c:v>
                </c:pt>
                <c:pt idx="7008">
                  <c:v>301</c:v>
                </c:pt>
                <c:pt idx="7009">
                  <c:v>301</c:v>
                </c:pt>
                <c:pt idx="7010">
                  <c:v>301</c:v>
                </c:pt>
                <c:pt idx="7011">
                  <c:v>301</c:v>
                </c:pt>
                <c:pt idx="7012">
                  <c:v>301</c:v>
                </c:pt>
                <c:pt idx="7013">
                  <c:v>301</c:v>
                </c:pt>
                <c:pt idx="7014">
                  <c:v>301</c:v>
                </c:pt>
                <c:pt idx="7015">
                  <c:v>301</c:v>
                </c:pt>
                <c:pt idx="7016">
                  <c:v>301</c:v>
                </c:pt>
                <c:pt idx="7017">
                  <c:v>301</c:v>
                </c:pt>
                <c:pt idx="7018">
                  <c:v>301</c:v>
                </c:pt>
                <c:pt idx="7019">
                  <c:v>301</c:v>
                </c:pt>
                <c:pt idx="7020">
                  <c:v>301</c:v>
                </c:pt>
                <c:pt idx="7021">
                  <c:v>301</c:v>
                </c:pt>
                <c:pt idx="7022">
                  <c:v>301</c:v>
                </c:pt>
                <c:pt idx="7023">
                  <c:v>301</c:v>
                </c:pt>
                <c:pt idx="7024">
                  <c:v>301</c:v>
                </c:pt>
                <c:pt idx="7025">
                  <c:v>301</c:v>
                </c:pt>
                <c:pt idx="7026">
                  <c:v>301</c:v>
                </c:pt>
                <c:pt idx="7027">
                  <c:v>301</c:v>
                </c:pt>
                <c:pt idx="7028">
                  <c:v>301</c:v>
                </c:pt>
                <c:pt idx="7029">
                  <c:v>301</c:v>
                </c:pt>
                <c:pt idx="7030">
                  <c:v>301</c:v>
                </c:pt>
                <c:pt idx="7031">
                  <c:v>301</c:v>
                </c:pt>
                <c:pt idx="7032">
                  <c:v>301</c:v>
                </c:pt>
                <c:pt idx="7033">
                  <c:v>301</c:v>
                </c:pt>
                <c:pt idx="7034">
                  <c:v>301</c:v>
                </c:pt>
                <c:pt idx="7035">
                  <c:v>301</c:v>
                </c:pt>
                <c:pt idx="7036">
                  <c:v>301</c:v>
                </c:pt>
                <c:pt idx="7037">
                  <c:v>301</c:v>
                </c:pt>
                <c:pt idx="7038">
                  <c:v>301</c:v>
                </c:pt>
                <c:pt idx="7039">
                  <c:v>301</c:v>
                </c:pt>
                <c:pt idx="7040">
                  <c:v>301</c:v>
                </c:pt>
                <c:pt idx="7041">
                  <c:v>301</c:v>
                </c:pt>
                <c:pt idx="7042">
                  <c:v>301</c:v>
                </c:pt>
                <c:pt idx="7043">
                  <c:v>301</c:v>
                </c:pt>
                <c:pt idx="7044">
                  <c:v>301</c:v>
                </c:pt>
                <c:pt idx="7045">
                  <c:v>301</c:v>
                </c:pt>
                <c:pt idx="7046">
                  <c:v>301</c:v>
                </c:pt>
                <c:pt idx="7047">
                  <c:v>301</c:v>
                </c:pt>
                <c:pt idx="7048">
                  <c:v>301</c:v>
                </c:pt>
                <c:pt idx="7049">
                  <c:v>301</c:v>
                </c:pt>
                <c:pt idx="7050">
                  <c:v>301</c:v>
                </c:pt>
                <c:pt idx="7051">
                  <c:v>301</c:v>
                </c:pt>
                <c:pt idx="7052">
                  <c:v>301</c:v>
                </c:pt>
                <c:pt idx="7053">
                  <c:v>301</c:v>
                </c:pt>
                <c:pt idx="7054">
                  <c:v>301</c:v>
                </c:pt>
                <c:pt idx="7055">
                  <c:v>301</c:v>
                </c:pt>
                <c:pt idx="7056">
                  <c:v>301</c:v>
                </c:pt>
                <c:pt idx="7057">
                  <c:v>301</c:v>
                </c:pt>
                <c:pt idx="7058">
                  <c:v>301</c:v>
                </c:pt>
                <c:pt idx="7059">
                  <c:v>301</c:v>
                </c:pt>
                <c:pt idx="7060">
                  <c:v>301</c:v>
                </c:pt>
                <c:pt idx="7061">
                  <c:v>301</c:v>
                </c:pt>
                <c:pt idx="7062">
                  <c:v>301</c:v>
                </c:pt>
                <c:pt idx="7063">
                  <c:v>301</c:v>
                </c:pt>
                <c:pt idx="7064">
                  <c:v>301</c:v>
                </c:pt>
                <c:pt idx="7065">
                  <c:v>301</c:v>
                </c:pt>
                <c:pt idx="7066">
                  <c:v>301</c:v>
                </c:pt>
                <c:pt idx="7067">
                  <c:v>301</c:v>
                </c:pt>
                <c:pt idx="7068">
                  <c:v>301</c:v>
                </c:pt>
                <c:pt idx="7069">
                  <c:v>301</c:v>
                </c:pt>
                <c:pt idx="7070">
                  <c:v>301</c:v>
                </c:pt>
                <c:pt idx="7071">
                  <c:v>301</c:v>
                </c:pt>
                <c:pt idx="7072">
                  <c:v>301</c:v>
                </c:pt>
                <c:pt idx="7073">
                  <c:v>301</c:v>
                </c:pt>
                <c:pt idx="7074">
                  <c:v>301</c:v>
                </c:pt>
                <c:pt idx="7075">
                  <c:v>301</c:v>
                </c:pt>
                <c:pt idx="7076">
                  <c:v>301</c:v>
                </c:pt>
                <c:pt idx="7077">
                  <c:v>301</c:v>
                </c:pt>
                <c:pt idx="7078">
                  <c:v>301</c:v>
                </c:pt>
                <c:pt idx="7079">
                  <c:v>301</c:v>
                </c:pt>
                <c:pt idx="7080">
                  <c:v>301</c:v>
                </c:pt>
                <c:pt idx="7081">
                  <c:v>301</c:v>
                </c:pt>
                <c:pt idx="7082">
                  <c:v>301</c:v>
                </c:pt>
                <c:pt idx="7083">
                  <c:v>301</c:v>
                </c:pt>
                <c:pt idx="7084">
                  <c:v>301</c:v>
                </c:pt>
                <c:pt idx="7085">
                  <c:v>301</c:v>
                </c:pt>
                <c:pt idx="7086">
                  <c:v>301</c:v>
                </c:pt>
                <c:pt idx="7087">
                  <c:v>301</c:v>
                </c:pt>
                <c:pt idx="7088">
                  <c:v>301</c:v>
                </c:pt>
                <c:pt idx="7089">
                  <c:v>301</c:v>
                </c:pt>
                <c:pt idx="7090">
                  <c:v>301</c:v>
                </c:pt>
                <c:pt idx="7091">
                  <c:v>301</c:v>
                </c:pt>
                <c:pt idx="7092">
                  <c:v>301</c:v>
                </c:pt>
                <c:pt idx="7093">
                  <c:v>301</c:v>
                </c:pt>
                <c:pt idx="7094">
                  <c:v>301</c:v>
                </c:pt>
                <c:pt idx="7095">
                  <c:v>301</c:v>
                </c:pt>
                <c:pt idx="7096">
                  <c:v>301</c:v>
                </c:pt>
                <c:pt idx="7097">
                  <c:v>301</c:v>
                </c:pt>
                <c:pt idx="7098">
                  <c:v>301</c:v>
                </c:pt>
                <c:pt idx="7099">
                  <c:v>301</c:v>
                </c:pt>
                <c:pt idx="7100">
                  <c:v>301</c:v>
                </c:pt>
                <c:pt idx="7101">
                  <c:v>301</c:v>
                </c:pt>
                <c:pt idx="7102">
                  <c:v>301</c:v>
                </c:pt>
                <c:pt idx="7103">
                  <c:v>301</c:v>
                </c:pt>
                <c:pt idx="7104">
                  <c:v>301</c:v>
                </c:pt>
                <c:pt idx="7105">
                  <c:v>301</c:v>
                </c:pt>
                <c:pt idx="7106">
                  <c:v>301</c:v>
                </c:pt>
                <c:pt idx="7107">
                  <c:v>301</c:v>
                </c:pt>
                <c:pt idx="7108">
                  <c:v>301</c:v>
                </c:pt>
                <c:pt idx="7109">
                  <c:v>301</c:v>
                </c:pt>
                <c:pt idx="7110">
                  <c:v>301</c:v>
                </c:pt>
                <c:pt idx="7111">
                  <c:v>301</c:v>
                </c:pt>
                <c:pt idx="7112">
                  <c:v>301</c:v>
                </c:pt>
                <c:pt idx="7113">
                  <c:v>301</c:v>
                </c:pt>
                <c:pt idx="7114">
                  <c:v>301</c:v>
                </c:pt>
                <c:pt idx="7115">
                  <c:v>301</c:v>
                </c:pt>
                <c:pt idx="7116">
                  <c:v>301</c:v>
                </c:pt>
                <c:pt idx="7117">
                  <c:v>301</c:v>
                </c:pt>
                <c:pt idx="7118">
                  <c:v>301</c:v>
                </c:pt>
                <c:pt idx="7119">
                  <c:v>301</c:v>
                </c:pt>
                <c:pt idx="7120">
                  <c:v>301</c:v>
                </c:pt>
                <c:pt idx="7121">
                  <c:v>301</c:v>
                </c:pt>
                <c:pt idx="7122">
                  <c:v>301</c:v>
                </c:pt>
                <c:pt idx="7123">
                  <c:v>301</c:v>
                </c:pt>
                <c:pt idx="7124">
                  <c:v>301</c:v>
                </c:pt>
                <c:pt idx="7125">
                  <c:v>301</c:v>
                </c:pt>
                <c:pt idx="7126">
                  <c:v>301</c:v>
                </c:pt>
                <c:pt idx="7127">
                  <c:v>301</c:v>
                </c:pt>
                <c:pt idx="7128">
                  <c:v>301</c:v>
                </c:pt>
                <c:pt idx="7129">
                  <c:v>301</c:v>
                </c:pt>
                <c:pt idx="7130">
                  <c:v>301</c:v>
                </c:pt>
                <c:pt idx="7131">
                  <c:v>301</c:v>
                </c:pt>
                <c:pt idx="7132">
                  <c:v>301</c:v>
                </c:pt>
                <c:pt idx="7133">
                  <c:v>301</c:v>
                </c:pt>
                <c:pt idx="7134">
                  <c:v>301</c:v>
                </c:pt>
                <c:pt idx="7135">
                  <c:v>301</c:v>
                </c:pt>
                <c:pt idx="7136">
                  <c:v>301</c:v>
                </c:pt>
                <c:pt idx="7137">
                  <c:v>301</c:v>
                </c:pt>
                <c:pt idx="7138">
                  <c:v>301</c:v>
                </c:pt>
                <c:pt idx="7139">
                  <c:v>301</c:v>
                </c:pt>
                <c:pt idx="7140">
                  <c:v>301</c:v>
                </c:pt>
                <c:pt idx="7141">
                  <c:v>301</c:v>
                </c:pt>
                <c:pt idx="7142">
                  <c:v>301</c:v>
                </c:pt>
                <c:pt idx="7143">
                  <c:v>301</c:v>
                </c:pt>
                <c:pt idx="7144">
                  <c:v>301</c:v>
                </c:pt>
                <c:pt idx="7145">
                  <c:v>301</c:v>
                </c:pt>
                <c:pt idx="7146">
                  <c:v>301</c:v>
                </c:pt>
                <c:pt idx="7147">
                  <c:v>301</c:v>
                </c:pt>
                <c:pt idx="7148">
                  <c:v>301</c:v>
                </c:pt>
                <c:pt idx="7149">
                  <c:v>301</c:v>
                </c:pt>
                <c:pt idx="7150">
                  <c:v>301</c:v>
                </c:pt>
                <c:pt idx="7151">
                  <c:v>301</c:v>
                </c:pt>
                <c:pt idx="7152">
                  <c:v>301</c:v>
                </c:pt>
                <c:pt idx="7153">
                  <c:v>301</c:v>
                </c:pt>
                <c:pt idx="7154">
                  <c:v>301</c:v>
                </c:pt>
                <c:pt idx="7155">
                  <c:v>301</c:v>
                </c:pt>
                <c:pt idx="7156">
                  <c:v>301</c:v>
                </c:pt>
                <c:pt idx="7157">
                  <c:v>301</c:v>
                </c:pt>
                <c:pt idx="7158">
                  <c:v>301</c:v>
                </c:pt>
                <c:pt idx="7159">
                  <c:v>301</c:v>
                </c:pt>
                <c:pt idx="7160">
                  <c:v>301</c:v>
                </c:pt>
                <c:pt idx="7161">
                  <c:v>301</c:v>
                </c:pt>
                <c:pt idx="7162">
                  <c:v>301</c:v>
                </c:pt>
                <c:pt idx="7163">
                  <c:v>301</c:v>
                </c:pt>
                <c:pt idx="7164">
                  <c:v>301</c:v>
                </c:pt>
                <c:pt idx="7165">
                  <c:v>301</c:v>
                </c:pt>
                <c:pt idx="7166">
                  <c:v>301</c:v>
                </c:pt>
                <c:pt idx="7167">
                  <c:v>301</c:v>
                </c:pt>
                <c:pt idx="7168">
                  <c:v>301</c:v>
                </c:pt>
                <c:pt idx="7169">
                  <c:v>301</c:v>
                </c:pt>
                <c:pt idx="7170">
                  <c:v>301</c:v>
                </c:pt>
                <c:pt idx="7171">
                  <c:v>301</c:v>
                </c:pt>
                <c:pt idx="7172">
                  <c:v>301</c:v>
                </c:pt>
                <c:pt idx="7173">
                  <c:v>301</c:v>
                </c:pt>
                <c:pt idx="7174">
                  <c:v>301</c:v>
                </c:pt>
                <c:pt idx="7175">
                  <c:v>301</c:v>
                </c:pt>
                <c:pt idx="7176">
                  <c:v>301</c:v>
                </c:pt>
                <c:pt idx="7177">
                  <c:v>301</c:v>
                </c:pt>
                <c:pt idx="7178">
                  <c:v>301</c:v>
                </c:pt>
                <c:pt idx="7179">
                  <c:v>301</c:v>
                </c:pt>
                <c:pt idx="7180">
                  <c:v>301</c:v>
                </c:pt>
                <c:pt idx="7181">
                  <c:v>301</c:v>
                </c:pt>
                <c:pt idx="7182">
                  <c:v>301</c:v>
                </c:pt>
                <c:pt idx="7183">
                  <c:v>301</c:v>
                </c:pt>
                <c:pt idx="7184">
                  <c:v>301</c:v>
                </c:pt>
                <c:pt idx="7185">
                  <c:v>301</c:v>
                </c:pt>
                <c:pt idx="7186">
                  <c:v>301</c:v>
                </c:pt>
                <c:pt idx="7187">
                  <c:v>301</c:v>
                </c:pt>
                <c:pt idx="7188">
                  <c:v>301</c:v>
                </c:pt>
                <c:pt idx="7189">
                  <c:v>301</c:v>
                </c:pt>
                <c:pt idx="7190">
                  <c:v>301</c:v>
                </c:pt>
                <c:pt idx="7191">
                  <c:v>301</c:v>
                </c:pt>
                <c:pt idx="7192">
                  <c:v>301</c:v>
                </c:pt>
                <c:pt idx="7193">
                  <c:v>301</c:v>
                </c:pt>
                <c:pt idx="7194">
                  <c:v>301</c:v>
                </c:pt>
                <c:pt idx="7195">
                  <c:v>301</c:v>
                </c:pt>
                <c:pt idx="7196">
                  <c:v>301</c:v>
                </c:pt>
                <c:pt idx="7197">
                  <c:v>301</c:v>
                </c:pt>
                <c:pt idx="7198">
                  <c:v>301</c:v>
                </c:pt>
                <c:pt idx="7199">
                  <c:v>301</c:v>
                </c:pt>
                <c:pt idx="7200">
                  <c:v>301</c:v>
                </c:pt>
                <c:pt idx="7201">
                  <c:v>301</c:v>
                </c:pt>
                <c:pt idx="7202">
                  <c:v>301</c:v>
                </c:pt>
                <c:pt idx="7203">
                  <c:v>301</c:v>
                </c:pt>
                <c:pt idx="7204">
                  <c:v>301</c:v>
                </c:pt>
                <c:pt idx="7205">
                  <c:v>301</c:v>
                </c:pt>
                <c:pt idx="7206">
                  <c:v>301</c:v>
                </c:pt>
                <c:pt idx="7207">
                  <c:v>301</c:v>
                </c:pt>
                <c:pt idx="7208">
                  <c:v>301</c:v>
                </c:pt>
                <c:pt idx="7209">
                  <c:v>301</c:v>
                </c:pt>
                <c:pt idx="7210">
                  <c:v>301</c:v>
                </c:pt>
                <c:pt idx="7211">
                  <c:v>301</c:v>
                </c:pt>
                <c:pt idx="7212">
                  <c:v>301</c:v>
                </c:pt>
                <c:pt idx="7213">
                  <c:v>301</c:v>
                </c:pt>
                <c:pt idx="7214">
                  <c:v>301</c:v>
                </c:pt>
                <c:pt idx="7215">
                  <c:v>301</c:v>
                </c:pt>
                <c:pt idx="7216">
                  <c:v>301</c:v>
                </c:pt>
                <c:pt idx="7217">
                  <c:v>301</c:v>
                </c:pt>
                <c:pt idx="7218">
                  <c:v>301</c:v>
                </c:pt>
                <c:pt idx="7219">
                  <c:v>301</c:v>
                </c:pt>
                <c:pt idx="7220">
                  <c:v>301</c:v>
                </c:pt>
                <c:pt idx="7221">
                  <c:v>301</c:v>
                </c:pt>
                <c:pt idx="7222">
                  <c:v>301</c:v>
                </c:pt>
                <c:pt idx="7223">
                  <c:v>301</c:v>
                </c:pt>
                <c:pt idx="7224">
                  <c:v>301</c:v>
                </c:pt>
                <c:pt idx="7225">
                  <c:v>301</c:v>
                </c:pt>
                <c:pt idx="7226">
                  <c:v>301</c:v>
                </c:pt>
                <c:pt idx="7227">
                  <c:v>301</c:v>
                </c:pt>
                <c:pt idx="7228">
                  <c:v>301</c:v>
                </c:pt>
                <c:pt idx="7229">
                  <c:v>301</c:v>
                </c:pt>
                <c:pt idx="7230">
                  <c:v>301</c:v>
                </c:pt>
                <c:pt idx="7231">
                  <c:v>301</c:v>
                </c:pt>
                <c:pt idx="7232">
                  <c:v>301</c:v>
                </c:pt>
                <c:pt idx="7233">
                  <c:v>301</c:v>
                </c:pt>
                <c:pt idx="7234">
                  <c:v>301</c:v>
                </c:pt>
                <c:pt idx="7235">
                  <c:v>301</c:v>
                </c:pt>
                <c:pt idx="7236">
                  <c:v>301</c:v>
                </c:pt>
                <c:pt idx="7237">
                  <c:v>301</c:v>
                </c:pt>
                <c:pt idx="7238">
                  <c:v>301</c:v>
                </c:pt>
                <c:pt idx="7239">
                  <c:v>301</c:v>
                </c:pt>
                <c:pt idx="7240">
                  <c:v>301</c:v>
                </c:pt>
                <c:pt idx="7241">
                  <c:v>301</c:v>
                </c:pt>
                <c:pt idx="7242">
                  <c:v>301</c:v>
                </c:pt>
                <c:pt idx="7243">
                  <c:v>301</c:v>
                </c:pt>
                <c:pt idx="7244">
                  <c:v>301</c:v>
                </c:pt>
                <c:pt idx="7245">
                  <c:v>301</c:v>
                </c:pt>
                <c:pt idx="7246">
                  <c:v>301</c:v>
                </c:pt>
                <c:pt idx="7247">
                  <c:v>301</c:v>
                </c:pt>
                <c:pt idx="7248">
                  <c:v>301</c:v>
                </c:pt>
                <c:pt idx="7249">
                  <c:v>301</c:v>
                </c:pt>
                <c:pt idx="7250">
                  <c:v>301</c:v>
                </c:pt>
                <c:pt idx="7251">
                  <c:v>301</c:v>
                </c:pt>
                <c:pt idx="7252">
                  <c:v>301</c:v>
                </c:pt>
                <c:pt idx="7253">
                  <c:v>301</c:v>
                </c:pt>
                <c:pt idx="7254">
                  <c:v>301</c:v>
                </c:pt>
                <c:pt idx="7255">
                  <c:v>301</c:v>
                </c:pt>
                <c:pt idx="7256">
                  <c:v>301</c:v>
                </c:pt>
                <c:pt idx="7257">
                  <c:v>301</c:v>
                </c:pt>
                <c:pt idx="7258">
                  <c:v>301</c:v>
                </c:pt>
                <c:pt idx="7259">
                  <c:v>301</c:v>
                </c:pt>
                <c:pt idx="7260">
                  <c:v>301</c:v>
                </c:pt>
                <c:pt idx="7261">
                  <c:v>301</c:v>
                </c:pt>
                <c:pt idx="7262">
                  <c:v>301</c:v>
                </c:pt>
                <c:pt idx="7263">
                  <c:v>301</c:v>
                </c:pt>
                <c:pt idx="7264">
                  <c:v>301</c:v>
                </c:pt>
                <c:pt idx="7265">
                  <c:v>301</c:v>
                </c:pt>
                <c:pt idx="7266">
                  <c:v>301</c:v>
                </c:pt>
                <c:pt idx="7267">
                  <c:v>301</c:v>
                </c:pt>
                <c:pt idx="7268">
                  <c:v>301</c:v>
                </c:pt>
                <c:pt idx="7269">
                  <c:v>301</c:v>
                </c:pt>
                <c:pt idx="7270">
                  <c:v>301</c:v>
                </c:pt>
                <c:pt idx="7271">
                  <c:v>301</c:v>
                </c:pt>
                <c:pt idx="7272">
                  <c:v>301</c:v>
                </c:pt>
                <c:pt idx="7273">
                  <c:v>301</c:v>
                </c:pt>
                <c:pt idx="7274">
                  <c:v>301</c:v>
                </c:pt>
                <c:pt idx="7275">
                  <c:v>301</c:v>
                </c:pt>
                <c:pt idx="7276">
                  <c:v>301</c:v>
                </c:pt>
                <c:pt idx="7277">
                  <c:v>301</c:v>
                </c:pt>
                <c:pt idx="7278">
                  <c:v>301</c:v>
                </c:pt>
                <c:pt idx="7279">
                  <c:v>301</c:v>
                </c:pt>
                <c:pt idx="7280">
                  <c:v>301</c:v>
                </c:pt>
                <c:pt idx="7281">
                  <c:v>301</c:v>
                </c:pt>
                <c:pt idx="7282">
                  <c:v>301</c:v>
                </c:pt>
                <c:pt idx="7283">
                  <c:v>301</c:v>
                </c:pt>
                <c:pt idx="7284">
                  <c:v>301</c:v>
                </c:pt>
                <c:pt idx="7285">
                  <c:v>301</c:v>
                </c:pt>
                <c:pt idx="7286">
                  <c:v>301</c:v>
                </c:pt>
                <c:pt idx="7287">
                  <c:v>301</c:v>
                </c:pt>
                <c:pt idx="7288">
                  <c:v>301</c:v>
                </c:pt>
                <c:pt idx="7289">
                  <c:v>301</c:v>
                </c:pt>
                <c:pt idx="7290">
                  <c:v>301</c:v>
                </c:pt>
                <c:pt idx="7291">
                  <c:v>301</c:v>
                </c:pt>
                <c:pt idx="7292">
                  <c:v>301</c:v>
                </c:pt>
                <c:pt idx="7293">
                  <c:v>301</c:v>
                </c:pt>
                <c:pt idx="7294">
                  <c:v>301</c:v>
                </c:pt>
                <c:pt idx="7295">
                  <c:v>301</c:v>
                </c:pt>
                <c:pt idx="7296">
                  <c:v>301</c:v>
                </c:pt>
                <c:pt idx="7297">
                  <c:v>301</c:v>
                </c:pt>
                <c:pt idx="7298">
                  <c:v>301</c:v>
                </c:pt>
                <c:pt idx="7299">
                  <c:v>301</c:v>
                </c:pt>
                <c:pt idx="7300">
                  <c:v>301</c:v>
                </c:pt>
                <c:pt idx="7301">
                  <c:v>301</c:v>
                </c:pt>
                <c:pt idx="7302">
                  <c:v>301</c:v>
                </c:pt>
                <c:pt idx="7303">
                  <c:v>301</c:v>
                </c:pt>
                <c:pt idx="7304">
                  <c:v>301</c:v>
                </c:pt>
                <c:pt idx="7305">
                  <c:v>301</c:v>
                </c:pt>
                <c:pt idx="7306">
                  <c:v>301</c:v>
                </c:pt>
                <c:pt idx="7307">
                  <c:v>301</c:v>
                </c:pt>
                <c:pt idx="7308">
                  <c:v>301</c:v>
                </c:pt>
                <c:pt idx="7309">
                  <c:v>301</c:v>
                </c:pt>
                <c:pt idx="7310">
                  <c:v>301</c:v>
                </c:pt>
                <c:pt idx="7311">
                  <c:v>301</c:v>
                </c:pt>
                <c:pt idx="7312">
                  <c:v>301</c:v>
                </c:pt>
                <c:pt idx="7313">
                  <c:v>301</c:v>
                </c:pt>
                <c:pt idx="7314">
                  <c:v>301</c:v>
                </c:pt>
                <c:pt idx="7315">
                  <c:v>301</c:v>
                </c:pt>
                <c:pt idx="7316">
                  <c:v>301</c:v>
                </c:pt>
                <c:pt idx="7317">
                  <c:v>301</c:v>
                </c:pt>
                <c:pt idx="7318">
                  <c:v>301</c:v>
                </c:pt>
                <c:pt idx="7319">
                  <c:v>301</c:v>
                </c:pt>
                <c:pt idx="7320">
                  <c:v>301</c:v>
                </c:pt>
                <c:pt idx="7321">
                  <c:v>301</c:v>
                </c:pt>
                <c:pt idx="7322">
                  <c:v>301</c:v>
                </c:pt>
                <c:pt idx="7323">
                  <c:v>301</c:v>
                </c:pt>
                <c:pt idx="7324">
                  <c:v>301</c:v>
                </c:pt>
                <c:pt idx="7325">
                  <c:v>301</c:v>
                </c:pt>
                <c:pt idx="7326">
                  <c:v>301</c:v>
                </c:pt>
                <c:pt idx="7327">
                  <c:v>301</c:v>
                </c:pt>
                <c:pt idx="7328">
                  <c:v>301</c:v>
                </c:pt>
                <c:pt idx="7329">
                  <c:v>301</c:v>
                </c:pt>
                <c:pt idx="7330">
                  <c:v>301</c:v>
                </c:pt>
                <c:pt idx="7331">
                  <c:v>301</c:v>
                </c:pt>
                <c:pt idx="7332">
                  <c:v>301</c:v>
                </c:pt>
                <c:pt idx="7333">
                  <c:v>301</c:v>
                </c:pt>
                <c:pt idx="7334">
                  <c:v>301</c:v>
                </c:pt>
                <c:pt idx="7335">
                  <c:v>301</c:v>
                </c:pt>
                <c:pt idx="7336">
                  <c:v>301</c:v>
                </c:pt>
                <c:pt idx="7337">
                  <c:v>301</c:v>
                </c:pt>
                <c:pt idx="7338">
                  <c:v>301</c:v>
                </c:pt>
                <c:pt idx="7339">
                  <c:v>301</c:v>
                </c:pt>
                <c:pt idx="7340">
                  <c:v>301</c:v>
                </c:pt>
                <c:pt idx="7341">
                  <c:v>301</c:v>
                </c:pt>
                <c:pt idx="7342">
                  <c:v>301</c:v>
                </c:pt>
                <c:pt idx="7343">
                  <c:v>301</c:v>
                </c:pt>
                <c:pt idx="7344">
                  <c:v>301</c:v>
                </c:pt>
                <c:pt idx="7345">
                  <c:v>301</c:v>
                </c:pt>
                <c:pt idx="7346">
                  <c:v>301</c:v>
                </c:pt>
                <c:pt idx="7347">
                  <c:v>301</c:v>
                </c:pt>
                <c:pt idx="7348">
                  <c:v>301</c:v>
                </c:pt>
                <c:pt idx="7349">
                  <c:v>301</c:v>
                </c:pt>
                <c:pt idx="7350">
                  <c:v>301</c:v>
                </c:pt>
                <c:pt idx="7351">
                  <c:v>301</c:v>
                </c:pt>
                <c:pt idx="7352">
                  <c:v>301</c:v>
                </c:pt>
                <c:pt idx="7353">
                  <c:v>301</c:v>
                </c:pt>
                <c:pt idx="7354">
                  <c:v>301</c:v>
                </c:pt>
                <c:pt idx="7355">
                  <c:v>301</c:v>
                </c:pt>
                <c:pt idx="7356">
                  <c:v>301</c:v>
                </c:pt>
                <c:pt idx="7357">
                  <c:v>301</c:v>
                </c:pt>
                <c:pt idx="7358">
                  <c:v>301</c:v>
                </c:pt>
                <c:pt idx="7359">
                  <c:v>301</c:v>
                </c:pt>
                <c:pt idx="7360">
                  <c:v>301</c:v>
                </c:pt>
                <c:pt idx="7361">
                  <c:v>301</c:v>
                </c:pt>
                <c:pt idx="7362">
                  <c:v>301</c:v>
                </c:pt>
                <c:pt idx="7363">
                  <c:v>301</c:v>
                </c:pt>
                <c:pt idx="7364">
                  <c:v>301</c:v>
                </c:pt>
                <c:pt idx="7365">
                  <c:v>301</c:v>
                </c:pt>
                <c:pt idx="7366">
                  <c:v>301</c:v>
                </c:pt>
                <c:pt idx="7367">
                  <c:v>301</c:v>
                </c:pt>
                <c:pt idx="7368">
                  <c:v>301</c:v>
                </c:pt>
                <c:pt idx="7369">
                  <c:v>301</c:v>
                </c:pt>
                <c:pt idx="7370">
                  <c:v>301</c:v>
                </c:pt>
                <c:pt idx="7371">
                  <c:v>301</c:v>
                </c:pt>
                <c:pt idx="7372">
                  <c:v>301</c:v>
                </c:pt>
                <c:pt idx="7373">
                  <c:v>301</c:v>
                </c:pt>
                <c:pt idx="7374">
                  <c:v>301</c:v>
                </c:pt>
                <c:pt idx="7375">
                  <c:v>301</c:v>
                </c:pt>
                <c:pt idx="7376">
                  <c:v>301</c:v>
                </c:pt>
                <c:pt idx="7377">
                  <c:v>301</c:v>
                </c:pt>
                <c:pt idx="7378">
                  <c:v>301</c:v>
                </c:pt>
                <c:pt idx="7379">
                  <c:v>301</c:v>
                </c:pt>
                <c:pt idx="7380">
                  <c:v>301</c:v>
                </c:pt>
                <c:pt idx="7381">
                  <c:v>301</c:v>
                </c:pt>
                <c:pt idx="7382">
                  <c:v>301</c:v>
                </c:pt>
                <c:pt idx="7383">
                  <c:v>301</c:v>
                </c:pt>
                <c:pt idx="7384">
                  <c:v>301</c:v>
                </c:pt>
                <c:pt idx="7385">
                  <c:v>301</c:v>
                </c:pt>
                <c:pt idx="7386">
                  <c:v>301</c:v>
                </c:pt>
                <c:pt idx="7387">
                  <c:v>301</c:v>
                </c:pt>
                <c:pt idx="7388">
                  <c:v>301</c:v>
                </c:pt>
                <c:pt idx="7389">
                  <c:v>301</c:v>
                </c:pt>
                <c:pt idx="7390">
                  <c:v>301</c:v>
                </c:pt>
                <c:pt idx="7391">
                  <c:v>301</c:v>
                </c:pt>
                <c:pt idx="7392">
                  <c:v>301</c:v>
                </c:pt>
                <c:pt idx="7393">
                  <c:v>301</c:v>
                </c:pt>
                <c:pt idx="7394">
                  <c:v>301</c:v>
                </c:pt>
                <c:pt idx="7395">
                  <c:v>301</c:v>
                </c:pt>
                <c:pt idx="7396">
                  <c:v>301</c:v>
                </c:pt>
                <c:pt idx="7397">
                  <c:v>301</c:v>
                </c:pt>
                <c:pt idx="7398">
                  <c:v>301</c:v>
                </c:pt>
                <c:pt idx="7399">
                  <c:v>301</c:v>
                </c:pt>
                <c:pt idx="7400">
                  <c:v>301</c:v>
                </c:pt>
                <c:pt idx="7401">
                  <c:v>301</c:v>
                </c:pt>
                <c:pt idx="7402">
                  <c:v>301</c:v>
                </c:pt>
                <c:pt idx="7403">
                  <c:v>301</c:v>
                </c:pt>
                <c:pt idx="7404">
                  <c:v>301</c:v>
                </c:pt>
                <c:pt idx="7405">
                  <c:v>301</c:v>
                </c:pt>
                <c:pt idx="7406">
                  <c:v>301</c:v>
                </c:pt>
                <c:pt idx="7407">
                  <c:v>301</c:v>
                </c:pt>
                <c:pt idx="7408">
                  <c:v>301</c:v>
                </c:pt>
                <c:pt idx="7409">
                  <c:v>301</c:v>
                </c:pt>
                <c:pt idx="7410">
                  <c:v>301</c:v>
                </c:pt>
                <c:pt idx="7411">
                  <c:v>301</c:v>
                </c:pt>
                <c:pt idx="7412">
                  <c:v>301</c:v>
                </c:pt>
                <c:pt idx="7413">
                  <c:v>301</c:v>
                </c:pt>
                <c:pt idx="7414">
                  <c:v>301</c:v>
                </c:pt>
                <c:pt idx="7415">
                  <c:v>301</c:v>
                </c:pt>
                <c:pt idx="7416">
                  <c:v>301</c:v>
                </c:pt>
                <c:pt idx="7417">
                  <c:v>301</c:v>
                </c:pt>
                <c:pt idx="7418">
                  <c:v>301</c:v>
                </c:pt>
                <c:pt idx="7419">
                  <c:v>301</c:v>
                </c:pt>
                <c:pt idx="7420">
                  <c:v>301</c:v>
                </c:pt>
                <c:pt idx="7421">
                  <c:v>301</c:v>
                </c:pt>
                <c:pt idx="7422">
                  <c:v>301</c:v>
                </c:pt>
                <c:pt idx="7423">
                  <c:v>301</c:v>
                </c:pt>
                <c:pt idx="7424">
                  <c:v>301</c:v>
                </c:pt>
                <c:pt idx="7425">
                  <c:v>301</c:v>
                </c:pt>
                <c:pt idx="7426">
                  <c:v>301</c:v>
                </c:pt>
                <c:pt idx="7427">
                  <c:v>301</c:v>
                </c:pt>
                <c:pt idx="7428">
                  <c:v>301</c:v>
                </c:pt>
                <c:pt idx="7429">
                  <c:v>301</c:v>
                </c:pt>
                <c:pt idx="7430">
                  <c:v>301</c:v>
                </c:pt>
                <c:pt idx="7431">
                  <c:v>301</c:v>
                </c:pt>
                <c:pt idx="7432">
                  <c:v>301</c:v>
                </c:pt>
                <c:pt idx="7433">
                  <c:v>301</c:v>
                </c:pt>
                <c:pt idx="7434">
                  <c:v>301</c:v>
                </c:pt>
                <c:pt idx="7435">
                  <c:v>301</c:v>
                </c:pt>
                <c:pt idx="7436">
                  <c:v>301</c:v>
                </c:pt>
                <c:pt idx="7437">
                  <c:v>301</c:v>
                </c:pt>
                <c:pt idx="7438">
                  <c:v>301</c:v>
                </c:pt>
                <c:pt idx="7439">
                  <c:v>301</c:v>
                </c:pt>
                <c:pt idx="7440">
                  <c:v>301</c:v>
                </c:pt>
                <c:pt idx="7441">
                  <c:v>301</c:v>
                </c:pt>
                <c:pt idx="7442">
                  <c:v>301</c:v>
                </c:pt>
                <c:pt idx="7443">
                  <c:v>301</c:v>
                </c:pt>
                <c:pt idx="7444">
                  <c:v>301</c:v>
                </c:pt>
                <c:pt idx="7445">
                  <c:v>301</c:v>
                </c:pt>
                <c:pt idx="7446">
                  <c:v>301</c:v>
                </c:pt>
                <c:pt idx="7447">
                  <c:v>301</c:v>
                </c:pt>
                <c:pt idx="7448">
                  <c:v>301</c:v>
                </c:pt>
                <c:pt idx="7449">
                  <c:v>301</c:v>
                </c:pt>
                <c:pt idx="7450">
                  <c:v>301</c:v>
                </c:pt>
                <c:pt idx="7451">
                  <c:v>301</c:v>
                </c:pt>
                <c:pt idx="7452">
                  <c:v>301</c:v>
                </c:pt>
                <c:pt idx="7453">
                  <c:v>301</c:v>
                </c:pt>
                <c:pt idx="7454">
                  <c:v>301</c:v>
                </c:pt>
                <c:pt idx="7455">
                  <c:v>301</c:v>
                </c:pt>
                <c:pt idx="7456">
                  <c:v>301</c:v>
                </c:pt>
                <c:pt idx="7457">
                  <c:v>301</c:v>
                </c:pt>
                <c:pt idx="7458">
                  <c:v>301</c:v>
                </c:pt>
                <c:pt idx="7459">
                  <c:v>301</c:v>
                </c:pt>
                <c:pt idx="7460">
                  <c:v>301</c:v>
                </c:pt>
                <c:pt idx="7461">
                  <c:v>301</c:v>
                </c:pt>
                <c:pt idx="7462">
                  <c:v>301</c:v>
                </c:pt>
                <c:pt idx="7463">
                  <c:v>301</c:v>
                </c:pt>
                <c:pt idx="7464">
                  <c:v>301</c:v>
                </c:pt>
                <c:pt idx="7465">
                  <c:v>301</c:v>
                </c:pt>
                <c:pt idx="7466">
                  <c:v>301</c:v>
                </c:pt>
                <c:pt idx="7467">
                  <c:v>301</c:v>
                </c:pt>
                <c:pt idx="7468">
                  <c:v>301</c:v>
                </c:pt>
                <c:pt idx="7469">
                  <c:v>301</c:v>
                </c:pt>
                <c:pt idx="7470">
                  <c:v>301</c:v>
                </c:pt>
                <c:pt idx="7471">
                  <c:v>301</c:v>
                </c:pt>
                <c:pt idx="7472">
                  <c:v>301</c:v>
                </c:pt>
                <c:pt idx="7473">
                  <c:v>301</c:v>
                </c:pt>
                <c:pt idx="7474">
                  <c:v>301</c:v>
                </c:pt>
                <c:pt idx="7475">
                  <c:v>301</c:v>
                </c:pt>
                <c:pt idx="7476">
                  <c:v>301</c:v>
                </c:pt>
                <c:pt idx="7477">
                  <c:v>301</c:v>
                </c:pt>
                <c:pt idx="7478">
                  <c:v>301</c:v>
                </c:pt>
                <c:pt idx="7479">
                  <c:v>301</c:v>
                </c:pt>
                <c:pt idx="7480">
                  <c:v>301</c:v>
                </c:pt>
                <c:pt idx="7481">
                  <c:v>301</c:v>
                </c:pt>
                <c:pt idx="7482">
                  <c:v>301</c:v>
                </c:pt>
                <c:pt idx="7483">
                  <c:v>301</c:v>
                </c:pt>
                <c:pt idx="7484">
                  <c:v>301</c:v>
                </c:pt>
                <c:pt idx="7485">
                  <c:v>301</c:v>
                </c:pt>
                <c:pt idx="7486">
                  <c:v>301</c:v>
                </c:pt>
                <c:pt idx="7487">
                  <c:v>301</c:v>
                </c:pt>
                <c:pt idx="7488">
                  <c:v>301</c:v>
                </c:pt>
                <c:pt idx="7489">
                  <c:v>301</c:v>
                </c:pt>
                <c:pt idx="7490">
                  <c:v>301</c:v>
                </c:pt>
                <c:pt idx="7491">
                  <c:v>301</c:v>
                </c:pt>
                <c:pt idx="7492">
                  <c:v>301</c:v>
                </c:pt>
                <c:pt idx="7493">
                  <c:v>301</c:v>
                </c:pt>
                <c:pt idx="7494">
                  <c:v>301</c:v>
                </c:pt>
                <c:pt idx="7495">
                  <c:v>301</c:v>
                </c:pt>
                <c:pt idx="7496">
                  <c:v>301</c:v>
                </c:pt>
                <c:pt idx="7497">
                  <c:v>301</c:v>
                </c:pt>
                <c:pt idx="7498">
                  <c:v>301</c:v>
                </c:pt>
                <c:pt idx="7499">
                  <c:v>301</c:v>
                </c:pt>
                <c:pt idx="7500">
                  <c:v>301</c:v>
                </c:pt>
                <c:pt idx="7501">
                  <c:v>301</c:v>
                </c:pt>
                <c:pt idx="7502">
                  <c:v>301</c:v>
                </c:pt>
                <c:pt idx="7503">
                  <c:v>301</c:v>
                </c:pt>
                <c:pt idx="7504">
                  <c:v>301</c:v>
                </c:pt>
                <c:pt idx="7505">
                  <c:v>301</c:v>
                </c:pt>
                <c:pt idx="7506">
                  <c:v>301</c:v>
                </c:pt>
                <c:pt idx="7507">
                  <c:v>301</c:v>
                </c:pt>
                <c:pt idx="7508">
                  <c:v>301</c:v>
                </c:pt>
                <c:pt idx="7509">
                  <c:v>301</c:v>
                </c:pt>
                <c:pt idx="7510">
                  <c:v>301</c:v>
                </c:pt>
                <c:pt idx="7511">
                  <c:v>301</c:v>
                </c:pt>
                <c:pt idx="7512">
                  <c:v>301</c:v>
                </c:pt>
                <c:pt idx="7513">
                  <c:v>301</c:v>
                </c:pt>
                <c:pt idx="7514">
                  <c:v>301</c:v>
                </c:pt>
                <c:pt idx="7515">
                  <c:v>301</c:v>
                </c:pt>
                <c:pt idx="7516">
                  <c:v>301</c:v>
                </c:pt>
                <c:pt idx="7517">
                  <c:v>301</c:v>
                </c:pt>
                <c:pt idx="7518">
                  <c:v>301</c:v>
                </c:pt>
                <c:pt idx="7519">
                  <c:v>301</c:v>
                </c:pt>
                <c:pt idx="7520">
                  <c:v>301</c:v>
                </c:pt>
                <c:pt idx="7521">
                  <c:v>301</c:v>
                </c:pt>
                <c:pt idx="7522">
                  <c:v>301</c:v>
                </c:pt>
                <c:pt idx="7523">
                  <c:v>301</c:v>
                </c:pt>
                <c:pt idx="7524">
                  <c:v>301</c:v>
                </c:pt>
                <c:pt idx="7525">
                  <c:v>301</c:v>
                </c:pt>
                <c:pt idx="7526">
                  <c:v>301</c:v>
                </c:pt>
                <c:pt idx="7527">
                  <c:v>301</c:v>
                </c:pt>
                <c:pt idx="7528">
                  <c:v>301</c:v>
                </c:pt>
                <c:pt idx="7529">
                  <c:v>301</c:v>
                </c:pt>
                <c:pt idx="7530">
                  <c:v>301</c:v>
                </c:pt>
                <c:pt idx="7531">
                  <c:v>301</c:v>
                </c:pt>
                <c:pt idx="7532">
                  <c:v>301</c:v>
                </c:pt>
                <c:pt idx="7533">
                  <c:v>301</c:v>
                </c:pt>
                <c:pt idx="7534">
                  <c:v>301</c:v>
                </c:pt>
                <c:pt idx="7535">
                  <c:v>301</c:v>
                </c:pt>
                <c:pt idx="7536">
                  <c:v>301</c:v>
                </c:pt>
                <c:pt idx="7537">
                  <c:v>301</c:v>
                </c:pt>
                <c:pt idx="7538">
                  <c:v>301</c:v>
                </c:pt>
                <c:pt idx="7539">
                  <c:v>301</c:v>
                </c:pt>
                <c:pt idx="7540">
                  <c:v>301</c:v>
                </c:pt>
                <c:pt idx="7541">
                  <c:v>301</c:v>
                </c:pt>
                <c:pt idx="7542">
                  <c:v>301</c:v>
                </c:pt>
                <c:pt idx="7543">
                  <c:v>301</c:v>
                </c:pt>
                <c:pt idx="7544">
                  <c:v>301</c:v>
                </c:pt>
                <c:pt idx="7545">
                  <c:v>301</c:v>
                </c:pt>
                <c:pt idx="7546">
                  <c:v>301</c:v>
                </c:pt>
                <c:pt idx="7547">
                  <c:v>301</c:v>
                </c:pt>
                <c:pt idx="7548">
                  <c:v>301</c:v>
                </c:pt>
                <c:pt idx="7549">
                  <c:v>301</c:v>
                </c:pt>
                <c:pt idx="7550">
                  <c:v>301</c:v>
                </c:pt>
                <c:pt idx="7551">
                  <c:v>301</c:v>
                </c:pt>
                <c:pt idx="7552">
                  <c:v>301</c:v>
                </c:pt>
                <c:pt idx="7553">
                  <c:v>301</c:v>
                </c:pt>
                <c:pt idx="7554">
                  <c:v>301</c:v>
                </c:pt>
                <c:pt idx="7555">
                  <c:v>301</c:v>
                </c:pt>
                <c:pt idx="7556">
                  <c:v>301</c:v>
                </c:pt>
                <c:pt idx="7557">
                  <c:v>301</c:v>
                </c:pt>
                <c:pt idx="7558">
                  <c:v>301</c:v>
                </c:pt>
                <c:pt idx="7559">
                  <c:v>301</c:v>
                </c:pt>
                <c:pt idx="7560">
                  <c:v>301</c:v>
                </c:pt>
                <c:pt idx="7561">
                  <c:v>301</c:v>
                </c:pt>
                <c:pt idx="7562">
                  <c:v>301</c:v>
                </c:pt>
                <c:pt idx="7563">
                  <c:v>301</c:v>
                </c:pt>
                <c:pt idx="7564">
                  <c:v>301</c:v>
                </c:pt>
                <c:pt idx="7565">
                  <c:v>301</c:v>
                </c:pt>
                <c:pt idx="7566">
                  <c:v>301</c:v>
                </c:pt>
                <c:pt idx="7567">
                  <c:v>301</c:v>
                </c:pt>
                <c:pt idx="7568">
                  <c:v>301</c:v>
                </c:pt>
                <c:pt idx="7569">
                  <c:v>301</c:v>
                </c:pt>
                <c:pt idx="7570">
                  <c:v>301</c:v>
                </c:pt>
                <c:pt idx="7571">
                  <c:v>301</c:v>
                </c:pt>
                <c:pt idx="7572">
                  <c:v>301</c:v>
                </c:pt>
                <c:pt idx="7573">
                  <c:v>301</c:v>
                </c:pt>
                <c:pt idx="7574">
                  <c:v>301</c:v>
                </c:pt>
                <c:pt idx="7575">
                  <c:v>301</c:v>
                </c:pt>
                <c:pt idx="7576">
                  <c:v>301</c:v>
                </c:pt>
                <c:pt idx="7577">
                  <c:v>301</c:v>
                </c:pt>
                <c:pt idx="7578">
                  <c:v>301</c:v>
                </c:pt>
                <c:pt idx="7579">
                  <c:v>301</c:v>
                </c:pt>
                <c:pt idx="7580">
                  <c:v>301</c:v>
                </c:pt>
                <c:pt idx="7581">
                  <c:v>301</c:v>
                </c:pt>
                <c:pt idx="7582">
                  <c:v>301</c:v>
                </c:pt>
                <c:pt idx="7583">
                  <c:v>301</c:v>
                </c:pt>
                <c:pt idx="7584">
                  <c:v>301</c:v>
                </c:pt>
                <c:pt idx="7585">
                  <c:v>301</c:v>
                </c:pt>
                <c:pt idx="7586">
                  <c:v>301</c:v>
                </c:pt>
                <c:pt idx="7587">
                  <c:v>301</c:v>
                </c:pt>
                <c:pt idx="7588">
                  <c:v>301</c:v>
                </c:pt>
                <c:pt idx="7589">
                  <c:v>301</c:v>
                </c:pt>
                <c:pt idx="7590">
                  <c:v>301</c:v>
                </c:pt>
                <c:pt idx="7591">
                  <c:v>301</c:v>
                </c:pt>
                <c:pt idx="7592">
                  <c:v>301</c:v>
                </c:pt>
                <c:pt idx="7593">
                  <c:v>301</c:v>
                </c:pt>
                <c:pt idx="7594">
                  <c:v>301</c:v>
                </c:pt>
                <c:pt idx="7595">
                  <c:v>301</c:v>
                </c:pt>
                <c:pt idx="7596">
                  <c:v>301</c:v>
                </c:pt>
                <c:pt idx="7597">
                  <c:v>301</c:v>
                </c:pt>
                <c:pt idx="7598">
                  <c:v>301</c:v>
                </c:pt>
                <c:pt idx="7599">
                  <c:v>301</c:v>
                </c:pt>
                <c:pt idx="7600">
                  <c:v>301</c:v>
                </c:pt>
                <c:pt idx="7601">
                  <c:v>301</c:v>
                </c:pt>
                <c:pt idx="7602">
                  <c:v>301</c:v>
                </c:pt>
                <c:pt idx="7603">
                  <c:v>301</c:v>
                </c:pt>
                <c:pt idx="7604">
                  <c:v>301</c:v>
                </c:pt>
                <c:pt idx="7605">
                  <c:v>301</c:v>
                </c:pt>
                <c:pt idx="7606">
                  <c:v>301</c:v>
                </c:pt>
                <c:pt idx="7607">
                  <c:v>301</c:v>
                </c:pt>
                <c:pt idx="7608">
                  <c:v>301</c:v>
                </c:pt>
                <c:pt idx="7609">
                  <c:v>301</c:v>
                </c:pt>
                <c:pt idx="7610">
                  <c:v>301</c:v>
                </c:pt>
                <c:pt idx="7611">
                  <c:v>301</c:v>
                </c:pt>
                <c:pt idx="7612">
                  <c:v>301</c:v>
                </c:pt>
                <c:pt idx="7613">
                  <c:v>301</c:v>
                </c:pt>
                <c:pt idx="7614">
                  <c:v>301</c:v>
                </c:pt>
                <c:pt idx="7615">
                  <c:v>301</c:v>
                </c:pt>
                <c:pt idx="7616">
                  <c:v>301</c:v>
                </c:pt>
                <c:pt idx="7617">
                  <c:v>301</c:v>
                </c:pt>
                <c:pt idx="7618">
                  <c:v>301</c:v>
                </c:pt>
                <c:pt idx="7619">
                  <c:v>301</c:v>
                </c:pt>
                <c:pt idx="7620">
                  <c:v>301</c:v>
                </c:pt>
                <c:pt idx="7621">
                  <c:v>301</c:v>
                </c:pt>
                <c:pt idx="7622">
                  <c:v>301</c:v>
                </c:pt>
                <c:pt idx="7623">
                  <c:v>301</c:v>
                </c:pt>
                <c:pt idx="7624">
                  <c:v>301</c:v>
                </c:pt>
                <c:pt idx="7625">
                  <c:v>301</c:v>
                </c:pt>
                <c:pt idx="7626">
                  <c:v>301</c:v>
                </c:pt>
                <c:pt idx="7627">
                  <c:v>301</c:v>
                </c:pt>
                <c:pt idx="7628">
                  <c:v>301</c:v>
                </c:pt>
                <c:pt idx="7629">
                  <c:v>301</c:v>
                </c:pt>
                <c:pt idx="7630">
                  <c:v>301</c:v>
                </c:pt>
                <c:pt idx="7631">
                  <c:v>301</c:v>
                </c:pt>
                <c:pt idx="7632">
                  <c:v>301</c:v>
                </c:pt>
                <c:pt idx="7633">
                  <c:v>301</c:v>
                </c:pt>
                <c:pt idx="7634">
                  <c:v>301</c:v>
                </c:pt>
                <c:pt idx="7635">
                  <c:v>301</c:v>
                </c:pt>
                <c:pt idx="7636">
                  <c:v>301</c:v>
                </c:pt>
                <c:pt idx="7637">
                  <c:v>301</c:v>
                </c:pt>
                <c:pt idx="7638">
                  <c:v>301</c:v>
                </c:pt>
                <c:pt idx="7639">
                  <c:v>301</c:v>
                </c:pt>
                <c:pt idx="7640">
                  <c:v>301</c:v>
                </c:pt>
                <c:pt idx="7641">
                  <c:v>301</c:v>
                </c:pt>
                <c:pt idx="7642">
                  <c:v>301</c:v>
                </c:pt>
                <c:pt idx="7643">
                  <c:v>301</c:v>
                </c:pt>
                <c:pt idx="7644">
                  <c:v>301</c:v>
                </c:pt>
                <c:pt idx="7645">
                  <c:v>301</c:v>
                </c:pt>
                <c:pt idx="7646">
                  <c:v>301</c:v>
                </c:pt>
                <c:pt idx="7647">
                  <c:v>301</c:v>
                </c:pt>
                <c:pt idx="7648">
                  <c:v>301</c:v>
                </c:pt>
                <c:pt idx="7649">
                  <c:v>301</c:v>
                </c:pt>
                <c:pt idx="7650">
                  <c:v>301</c:v>
                </c:pt>
                <c:pt idx="7651">
                  <c:v>301</c:v>
                </c:pt>
                <c:pt idx="7652">
                  <c:v>301</c:v>
                </c:pt>
                <c:pt idx="7653">
                  <c:v>301</c:v>
                </c:pt>
                <c:pt idx="7654">
                  <c:v>301</c:v>
                </c:pt>
                <c:pt idx="7655">
                  <c:v>301</c:v>
                </c:pt>
                <c:pt idx="7656">
                  <c:v>301</c:v>
                </c:pt>
                <c:pt idx="7657">
                  <c:v>301</c:v>
                </c:pt>
                <c:pt idx="7658">
                  <c:v>301</c:v>
                </c:pt>
                <c:pt idx="7659">
                  <c:v>301</c:v>
                </c:pt>
                <c:pt idx="7660">
                  <c:v>301</c:v>
                </c:pt>
                <c:pt idx="7661">
                  <c:v>301</c:v>
                </c:pt>
                <c:pt idx="7662">
                  <c:v>301</c:v>
                </c:pt>
                <c:pt idx="7663">
                  <c:v>301</c:v>
                </c:pt>
                <c:pt idx="7664">
                  <c:v>301</c:v>
                </c:pt>
                <c:pt idx="7665">
                  <c:v>301</c:v>
                </c:pt>
                <c:pt idx="7666">
                  <c:v>301</c:v>
                </c:pt>
                <c:pt idx="7667">
                  <c:v>301</c:v>
                </c:pt>
                <c:pt idx="7668">
                  <c:v>301</c:v>
                </c:pt>
                <c:pt idx="7669">
                  <c:v>301</c:v>
                </c:pt>
                <c:pt idx="7670">
                  <c:v>301</c:v>
                </c:pt>
                <c:pt idx="7671">
                  <c:v>301</c:v>
                </c:pt>
                <c:pt idx="7672">
                  <c:v>301</c:v>
                </c:pt>
                <c:pt idx="7673">
                  <c:v>301</c:v>
                </c:pt>
                <c:pt idx="7674">
                  <c:v>301</c:v>
                </c:pt>
                <c:pt idx="7675">
                  <c:v>301</c:v>
                </c:pt>
                <c:pt idx="7676">
                  <c:v>301</c:v>
                </c:pt>
                <c:pt idx="7677">
                  <c:v>301</c:v>
                </c:pt>
                <c:pt idx="7678">
                  <c:v>301</c:v>
                </c:pt>
                <c:pt idx="7679">
                  <c:v>301</c:v>
                </c:pt>
                <c:pt idx="7680">
                  <c:v>301</c:v>
                </c:pt>
                <c:pt idx="7681">
                  <c:v>301</c:v>
                </c:pt>
                <c:pt idx="7682">
                  <c:v>301</c:v>
                </c:pt>
                <c:pt idx="7683">
                  <c:v>301</c:v>
                </c:pt>
                <c:pt idx="7684">
                  <c:v>301</c:v>
                </c:pt>
                <c:pt idx="7685">
                  <c:v>301</c:v>
                </c:pt>
                <c:pt idx="7686">
                  <c:v>301</c:v>
                </c:pt>
                <c:pt idx="7687">
                  <c:v>301</c:v>
                </c:pt>
                <c:pt idx="7688">
                  <c:v>301</c:v>
                </c:pt>
                <c:pt idx="7689">
                  <c:v>301</c:v>
                </c:pt>
                <c:pt idx="7690">
                  <c:v>301</c:v>
                </c:pt>
                <c:pt idx="7691">
                  <c:v>301</c:v>
                </c:pt>
                <c:pt idx="7692">
                  <c:v>301</c:v>
                </c:pt>
                <c:pt idx="7693">
                  <c:v>301</c:v>
                </c:pt>
                <c:pt idx="7694">
                  <c:v>301</c:v>
                </c:pt>
                <c:pt idx="7695">
                  <c:v>301</c:v>
                </c:pt>
                <c:pt idx="7696">
                  <c:v>301</c:v>
                </c:pt>
                <c:pt idx="7697">
                  <c:v>301</c:v>
                </c:pt>
                <c:pt idx="7698">
                  <c:v>301</c:v>
                </c:pt>
                <c:pt idx="7699">
                  <c:v>301</c:v>
                </c:pt>
                <c:pt idx="7700">
                  <c:v>301</c:v>
                </c:pt>
                <c:pt idx="7701">
                  <c:v>301</c:v>
                </c:pt>
                <c:pt idx="7702">
                  <c:v>301</c:v>
                </c:pt>
                <c:pt idx="7703">
                  <c:v>301</c:v>
                </c:pt>
                <c:pt idx="7704">
                  <c:v>301</c:v>
                </c:pt>
                <c:pt idx="7705">
                  <c:v>301</c:v>
                </c:pt>
                <c:pt idx="7706">
                  <c:v>301</c:v>
                </c:pt>
                <c:pt idx="7707">
                  <c:v>301</c:v>
                </c:pt>
                <c:pt idx="7708">
                  <c:v>301</c:v>
                </c:pt>
                <c:pt idx="7709">
                  <c:v>301</c:v>
                </c:pt>
                <c:pt idx="7710">
                  <c:v>301</c:v>
                </c:pt>
                <c:pt idx="7711">
                  <c:v>301</c:v>
                </c:pt>
                <c:pt idx="7712">
                  <c:v>301</c:v>
                </c:pt>
                <c:pt idx="7713">
                  <c:v>301</c:v>
                </c:pt>
                <c:pt idx="7714">
                  <c:v>301</c:v>
                </c:pt>
                <c:pt idx="7715">
                  <c:v>301</c:v>
                </c:pt>
                <c:pt idx="7716">
                  <c:v>301</c:v>
                </c:pt>
                <c:pt idx="7717">
                  <c:v>301</c:v>
                </c:pt>
                <c:pt idx="7718">
                  <c:v>301</c:v>
                </c:pt>
                <c:pt idx="7719">
                  <c:v>301</c:v>
                </c:pt>
                <c:pt idx="7720">
                  <c:v>301</c:v>
                </c:pt>
                <c:pt idx="7721">
                  <c:v>301</c:v>
                </c:pt>
                <c:pt idx="7722">
                  <c:v>301</c:v>
                </c:pt>
                <c:pt idx="7723">
                  <c:v>301</c:v>
                </c:pt>
                <c:pt idx="7724">
                  <c:v>301</c:v>
                </c:pt>
                <c:pt idx="7725">
                  <c:v>301</c:v>
                </c:pt>
                <c:pt idx="7726">
                  <c:v>301</c:v>
                </c:pt>
                <c:pt idx="7727">
                  <c:v>301</c:v>
                </c:pt>
                <c:pt idx="7728">
                  <c:v>301</c:v>
                </c:pt>
                <c:pt idx="7729">
                  <c:v>301</c:v>
                </c:pt>
                <c:pt idx="7730">
                  <c:v>301</c:v>
                </c:pt>
                <c:pt idx="7731">
                  <c:v>301</c:v>
                </c:pt>
                <c:pt idx="7732">
                  <c:v>301</c:v>
                </c:pt>
                <c:pt idx="7733">
                  <c:v>301</c:v>
                </c:pt>
                <c:pt idx="7734">
                  <c:v>301</c:v>
                </c:pt>
                <c:pt idx="7735">
                  <c:v>301</c:v>
                </c:pt>
                <c:pt idx="7736">
                  <c:v>301</c:v>
                </c:pt>
                <c:pt idx="7737">
                  <c:v>301</c:v>
                </c:pt>
                <c:pt idx="7738">
                  <c:v>301</c:v>
                </c:pt>
                <c:pt idx="7739">
                  <c:v>301</c:v>
                </c:pt>
                <c:pt idx="7740">
                  <c:v>301</c:v>
                </c:pt>
                <c:pt idx="7741">
                  <c:v>301</c:v>
                </c:pt>
                <c:pt idx="7742">
                  <c:v>301</c:v>
                </c:pt>
                <c:pt idx="7743">
                  <c:v>301</c:v>
                </c:pt>
                <c:pt idx="7744">
                  <c:v>301</c:v>
                </c:pt>
                <c:pt idx="7745">
                  <c:v>301</c:v>
                </c:pt>
                <c:pt idx="7746">
                  <c:v>301</c:v>
                </c:pt>
                <c:pt idx="7747">
                  <c:v>301</c:v>
                </c:pt>
                <c:pt idx="7748">
                  <c:v>301</c:v>
                </c:pt>
                <c:pt idx="7749">
                  <c:v>301</c:v>
                </c:pt>
                <c:pt idx="7750">
                  <c:v>301</c:v>
                </c:pt>
                <c:pt idx="7751">
                  <c:v>301</c:v>
                </c:pt>
                <c:pt idx="7752">
                  <c:v>301</c:v>
                </c:pt>
                <c:pt idx="7753">
                  <c:v>301</c:v>
                </c:pt>
                <c:pt idx="7754">
                  <c:v>301</c:v>
                </c:pt>
                <c:pt idx="7755">
                  <c:v>301</c:v>
                </c:pt>
                <c:pt idx="7756">
                  <c:v>301</c:v>
                </c:pt>
                <c:pt idx="7757">
                  <c:v>301</c:v>
                </c:pt>
                <c:pt idx="7758">
                  <c:v>301</c:v>
                </c:pt>
                <c:pt idx="7759">
                  <c:v>301</c:v>
                </c:pt>
                <c:pt idx="7760">
                  <c:v>301</c:v>
                </c:pt>
                <c:pt idx="7761">
                  <c:v>301</c:v>
                </c:pt>
                <c:pt idx="7762">
                  <c:v>301</c:v>
                </c:pt>
                <c:pt idx="7763">
                  <c:v>301</c:v>
                </c:pt>
                <c:pt idx="7764">
                  <c:v>301</c:v>
                </c:pt>
                <c:pt idx="7765">
                  <c:v>301</c:v>
                </c:pt>
                <c:pt idx="7766">
                  <c:v>301</c:v>
                </c:pt>
                <c:pt idx="7767">
                  <c:v>301</c:v>
                </c:pt>
                <c:pt idx="7768">
                  <c:v>301</c:v>
                </c:pt>
                <c:pt idx="7769">
                  <c:v>301</c:v>
                </c:pt>
                <c:pt idx="7770">
                  <c:v>301</c:v>
                </c:pt>
                <c:pt idx="7771">
                  <c:v>301</c:v>
                </c:pt>
                <c:pt idx="7772">
                  <c:v>301</c:v>
                </c:pt>
                <c:pt idx="7773">
                  <c:v>301</c:v>
                </c:pt>
                <c:pt idx="7774">
                  <c:v>301</c:v>
                </c:pt>
                <c:pt idx="7775">
                  <c:v>301</c:v>
                </c:pt>
                <c:pt idx="7776">
                  <c:v>301</c:v>
                </c:pt>
                <c:pt idx="7777">
                  <c:v>301</c:v>
                </c:pt>
                <c:pt idx="7778">
                  <c:v>301</c:v>
                </c:pt>
                <c:pt idx="7779">
                  <c:v>301</c:v>
                </c:pt>
                <c:pt idx="7780">
                  <c:v>301</c:v>
                </c:pt>
                <c:pt idx="7781">
                  <c:v>301</c:v>
                </c:pt>
                <c:pt idx="7782">
                  <c:v>301</c:v>
                </c:pt>
                <c:pt idx="7783">
                  <c:v>301</c:v>
                </c:pt>
                <c:pt idx="7784">
                  <c:v>301</c:v>
                </c:pt>
                <c:pt idx="7785">
                  <c:v>301</c:v>
                </c:pt>
                <c:pt idx="7786">
                  <c:v>301</c:v>
                </c:pt>
                <c:pt idx="7787">
                  <c:v>301</c:v>
                </c:pt>
                <c:pt idx="7788">
                  <c:v>301</c:v>
                </c:pt>
                <c:pt idx="7789">
                  <c:v>301</c:v>
                </c:pt>
                <c:pt idx="7790">
                  <c:v>301</c:v>
                </c:pt>
                <c:pt idx="7791">
                  <c:v>301</c:v>
                </c:pt>
                <c:pt idx="7792">
                  <c:v>301</c:v>
                </c:pt>
                <c:pt idx="7793">
                  <c:v>301</c:v>
                </c:pt>
                <c:pt idx="7794">
                  <c:v>301</c:v>
                </c:pt>
                <c:pt idx="7795">
                  <c:v>301</c:v>
                </c:pt>
                <c:pt idx="7796">
                  <c:v>301</c:v>
                </c:pt>
                <c:pt idx="7797">
                  <c:v>301</c:v>
                </c:pt>
                <c:pt idx="7798">
                  <c:v>301</c:v>
                </c:pt>
                <c:pt idx="7799">
                  <c:v>301</c:v>
                </c:pt>
                <c:pt idx="7800">
                  <c:v>301</c:v>
                </c:pt>
                <c:pt idx="7801">
                  <c:v>301</c:v>
                </c:pt>
                <c:pt idx="7802">
                  <c:v>301</c:v>
                </c:pt>
                <c:pt idx="7803">
                  <c:v>301</c:v>
                </c:pt>
                <c:pt idx="7804">
                  <c:v>301</c:v>
                </c:pt>
                <c:pt idx="7805">
                  <c:v>301</c:v>
                </c:pt>
                <c:pt idx="7806">
                  <c:v>301</c:v>
                </c:pt>
                <c:pt idx="7807">
                  <c:v>301</c:v>
                </c:pt>
                <c:pt idx="7808">
                  <c:v>301</c:v>
                </c:pt>
                <c:pt idx="7809">
                  <c:v>301</c:v>
                </c:pt>
                <c:pt idx="7810">
                  <c:v>301</c:v>
                </c:pt>
                <c:pt idx="7811">
                  <c:v>301</c:v>
                </c:pt>
                <c:pt idx="7812">
                  <c:v>301</c:v>
                </c:pt>
                <c:pt idx="7813">
                  <c:v>301</c:v>
                </c:pt>
                <c:pt idx="7814">
                  <c:v>301</c:v>
                </c:pt>
                <c:pt idx="7815">
                  <c:v>301</c:v>
                </c:pt>
                <c:pt idx="7816">
                  <c:v>301</c:v>
                </c:pt>
                <c:pt idx="7817">
                  <c:v>301</c:v>
                </c:pt>
                <c:pt idx="7818">
                  <c:v>301</c:v>
                </c:pt>
                <c:pt idx="7819">
                  <c:v>301</c:v>
                </c:pt>
                <c:pt idx="7820">
                  <c:v>301</c:v>
                </c:pt>
                <c:pt idx="7821">
                  <c:v>301</c:v>
                </c:pt>
                <c:pt idx="7822">
                  <c:v>301</c:v>
                </c:pt>
                <c:pt idx="7823">
                  <c:v>301</c:v>
                </c:pt>
                <c:pt idx="7824">
                  <c:v>301</c:v>
                </c:pt>
                <c:pt idx="7825">
                  <c:v>301</c:v>
                </c:pt>
                <c:pt idx="7826">
                  <c:v>301</c:v>
                </c:pt>
                <c:pt idx="7827">
                  <c:v>301</c:v>
                </c:pt>
                <c:pt idx="7828">
                  <c:v>301</c:v>
                </c:pt>
                <c:pt idx="7829">
                  <c:v>301</c:v>
                </c:pt>
                <c:pt idx="7830">
                  <c:v>301</c:v>
                </c:pt>
                <c:pt idx="7831">
                  <c:v>301</c:v>
                </c:pt>
                <c:pt idx="7832">
                  <c:v>301</c:v>
                </c:pt>
                <c:pt idx="7833">
                  <c:v>301</c:v>
                </c:pt>
                <c:pt idx="7834">
                  <c:v>301</c:v>
                </c:pt>
                <c:pt idx="7835">
                  <c:v>301</c:v>
                </c:pt>
                <c:pt idx="7836">
                  <c:v>301</c:v>
                </c:pt>
                <c:pt idx="7837">
                  <c:v>301</c:v>
                </c:pt>
                <c:pt idx="7838">
                  <c:v>301</c:v>
                </c:pt>
                <c:pt idx="7839">
                  <c:v>301</c:v>
                </c:pt>
                <c:pt idx="7840">
                  <c:v>301</c:v>
                </c:pt>
                <c:pt idx="7841">
                  <c:v>301</c:v>
                </c:pt>
                <c:pt idx="7842">
                  <c:v>301</c:v>
                </c:pt>
                <c:pt idx="7843">
                  <c:v>301</c:v>
                </c:pt>
                <c:pt idx="7844">
                  <c:v>301</c:v>
                </c:pt>
                <c:pt idx="7845">
                  <c:v>301</c:v>
                </c:pt>
                <c:pt idx="7846">
                  <c:v>301</c:v>
                </c:pt>
                <c:pt idx="7847">
                  <c:v>301</c:v>
                </c:pt>
                <c:pt idx="7848">
                  <c:v>301</c:v>
                </c:pt>
                <c:pt idx="7849">
                  <c:v>301</c:v>
                </c:pt>
                <c:pt idx="7850">
                  <c:v>301</c:v>
                </c:pt>
                <c:pt idx="7851">
                  <c:v>301</c:v>
                </c:pt>
                <c:pt idx="7852">
                  <c:v>301</c:v>
                </c:pt>
                <c:pt idx="7853">
                  <c:v>301</c:v>
                </c:pt>
                <c:pt idx="7854">
                  <c:v>301</c:v>
                </c:pt>
                <c:pt idx="7855">
                  <c:v>301</c:v>
                </c:pt>
                <c:pt idx="7856">
                  <c:v>301</c:v>
                </c:pt>
                <c:pt idx="7857">
                  <c:v>301</c:v>
                </c:pt>
                <c:pt idx="7858">
                  <c:v>301</c:v>
                </c:pt>
                <c:pt idx="7859">
                  <c:v>301</c:v>
                </c:pt>
                <c:pt idx="7860">
                  <c:v>301</c:v>
                </c:pt>
                <c:pt idx="7861">
                  <c:v>301</c:v>
                </c:pt>
                <c:pt idx="7862">
                  <c:v>301</c:v>
                </c:pt>
                <c:pt idx="7863">
                  <c:v>301</c:v>
                </c:pt>
                <c:pt idx="7864">
                  <c:v>301</c:v>
                </c:pt>
                <c:pt idx="7865">
                  <c:v>301</c:v>
                </c:pt>
                <c:pt idx="7866">
                  <c:v>301</c:v>
                </c:pt>
                <c:pt idx="7867">
                  <c:v>301</c:v>
                </c:pt>
                <c:pt idx="7868">
                  <c:v>301</c:v>
                </c:pt>
                <c:pt idx="7869">
                  <c:v>301</c:v>
                </c:pt>
                <c:pt idx="7870">
                  <c:v>301</c:v>
                </c:pt>
                <c:pt idx="7871">
                  <c:v>301</c:v>
                </c:pt>
                <c:pt idx="7872">
                  <c:v>301</c:v>
                </c:pt>
                <c:pt idx="7873">
                  <c:v>301</c:v>
                </c:pt>
                <c:pt idx="7874">
                  <c:v>301</c:v>
                </c:pt>
                <c:pt idx="7875">
                  <c:v>301</c:v>
                </c:pt>
                <c:pt idx="7876">
                  <c:v>301</c:v>
                </c:pt>
                <c:pt idx="7877">
                  <c:v>301</c:v>
                </c:pt>
                <c:pt idx="7878">
                  <c:v>301</c:v>
                </c:pt>
                <c:pt idx="7879">
                  <c:v>301</c:v>
                </c:pt>
                <c:pt idx="7880">
                  <c:v>301</c:v>
                </c:pt>
                <c:pt idx="7881">
                  <c:v>301</c:v>
                </c:pt>
                <c:pt idx="7882">
                  <c:v>301</c:v>
                </c:pt>
                <c:pt idx="7883">
                  <c:v>301</c:v>
                </c:pt>
                <c:pt idx="7884">
                  <c:v>301</c:v>
                </c:pt>
                <c:pt idx="7885">
                  <c:v>301</c:v>
                </c:pt>
                <c:pt idx="7886">
                  <c:v>301</c:v>
                </c:pt>
                <c:pt idx="7887">
                  <c:v>301</c:v>
                </c:pt>
                <c:pt idx="7888">
                  <c:v>301</c:v>
                </c:pt>
                <c:pt idx="7889">
                  <c:v>301</c:v>
                </c:pt>
                <c:pt idx="7890">
                  <c:v>301</c:v>
                </c:pt>
                <c:pt idx="7891">
                  <c:v>301</c:v>
                </c:pt>
                <c:pt idx="7892">
                  <c:v>301</c:v>
                </c:pt>
                <c:pt idx="7893">
                  <c:v>301</c:v>
                </c:pt>
                <c:pt idx="7894">
                  <c:v>301</c:v>
                </c:pt>
                <c:pt idx="7895">
                  <c:v>301</c:v>
                </c:pt>
                <c:pt idx="7896">
                  <c:v>301</c:v>
                </c:pt>
                <c:pt idx="7897">
                  <c:v>301</c:v>
                </c:pt>
                <c:pt idx="7898">
                  <c:v>301</c:v>
                </c:pt>
                <c:pt idx="7899">
                  <c:v>301</c:v>
                </c:pt>
                <c:pt idx="7900">
                  <c:v>301</c:v>
                </c:pt>
                <c:pt idx="7901">
                  <c:v>301</c:v>
                </c:pt>
                <c:pt idx="7902">
                  <c:v>301</c:v>
                </c:pt>
                <c:pt idx="7903">
                  <c:v>301</c:v>
                </c:pt>
                <c:pt idx="7904">
                  <c:v>301</c:v>
                </c:pt>
                <c:pt idx="7905">
                  <c:v>301</c:v>
                </c:pt>
                <c:pt idx="7906">
                  <c:v>301</c:v>
                </c:pt>
                <c:pt idx="7907">
                  <c:v>301</c:v>
                </c:pt>
                <c:pt idx="7908">
                  <c:v>301</c:v>
                </c:pt>
                <c:pt idx="7909">
                  <c:v>301</c:v>
                </c:pt>
                <c:pt idx="7910">
                  <c:v>301</c:v>
                </c:pt>
                <c:pt idx="7911">
                  <c:v>301</c:v>
                </c:pt>
                <c:pt idx="7912">
                  <c:v>301</c:v>
                </c:pt>
                <c:pt idx="7913">
                  <c:v>301</c:v>
                </c:pt>
                <c:pt idx="7914">
                  <c:v>301</c:v>
                </c:pt>
                <c:pt idx="7915">
                  <c:v>301</c:v>
                </c:pt>
                <c:pt idx="7916">
                  <c:v>301</c:v>
                </c:pt>
                <c:pt idx="7917">
                  <c:v>301</c:v>
                </c:pt>
                <c:pt idx="7918">
                  <c:v>301</c:v>
                </c:pt>
                <c:pt idx="7919">
                  <c:v>301</c:v>
                </c:pt>
                <c:pt idx="7920">
                  <c:v>301</c:v>
                </c:pt>
                <c:pt idx="7921">
                  <c:v>301</c:v>
                </c:pt>
                <c:pt idx="7922">
                  <c:v>301</c:v>
                </c:pt>
                <c:pt idx="7923">
                  <c:v>301</c:v>
                </c:pt>
                <c:pt idx="7924">
                  <c:v>301</c:v>
                </c:pt>
                <c:pt idx="7925">
                  <c:v>301</c:v>
                </c:pt>
                <c:pt idx="7926">
                  <c:v>301</c:v>
                </c:pt>
                <c:pt idx="7927">
                  <c:v>301</c:v>
                </c:pt>
                <c:pt idx="7928">
                  <c:v>301</c:v>
                </c:pt>
                <c:pt idx="7929">
                  <c:v>301</c:v>
                </c:pt>
                <c:pt idx="7930">
                  <c:v>301</c:v>
                </c:pt>
                <c:pt idx="7931">
                  <c:v>301</c:v>
                </c:pt>
                <c:pt idx="7932">
                  <c:v>301</c:v>
                </c:pt>
                <c:pt idx="7933">
                  <c:v>301</c:v>
                </c:pt>
                <c:pt idx="7934">
                  <c:v>301</c:v>
                </c:pt>
                <c:pt idx="7935">
                  <c:v>301</c:v>
                </c:pt>
                <c:pt idx="7936">
                  <c:v>301</c:v>
                </c:pt>
                <c:pt idx="7937">
                  <c:v>301</c:v>
                </c:pt>
                <c:pt idx="7938">
                  <c:v>301</c:v>
                </c:pt>
                <c:pt idx="7939">
                  <c:v>301</c:v>
                </c:pt>
                <c:pt idx="7940">
                  <c:v>301</c:v>
                </c:pt>
                <c:pt idx="7941">
                  <c:v>301</c:v>
                </c:pt>
                <c:pt idx="7942">
                  <c:v>301</c:v>
                </c:pt>
                <c:pt idx="7943">
                  <c:v>301</c:v>
                </c:pt>
                <c:pt idx="7944">
                  <c:v>301</c:v>
                </c:pt>
                <c:pt idx="7945">
                  <c:v>301</c:v>
                </c:pt>
                <c:pt idx="7946">
                  <c:v>301</c:v>
                </c:pt>
                <c:pt idx="7947">
                  <c:v>301</c:v>
                </c:pt>
                <c:pt idx="7948">
                  <c:v>301</c:v>
                </c:pt>
                <c:pt idx="7949">
                  <c:v>301</c:v>
                </c:pt>
                <c:pt idx="7950">
                  <c:v>301</c:v>
                </c:pt>
                <c:pt idx="7951">
                  <c:v>301</c:v>
                </c:pt>
                <c:pt idx="7952">
                  <c:v>301</c:v>
                </c:pt>
                <c:pt idx="7953">
                  <c:v>301</c:v>
                </c:pt>
                <c:pt idx="7954">
                  <c:v>301</c:v>
                </c:pt>
                <c:pt idx="7955">
                  <c:v>301</c:v>
                </c:pt>
                <c:pt idx="7956">
                  <c:v>301</c:v>
                </c:pt>
                <c:pt idx="7957">
                  <c:v>301</c:v>
                </c:pt>
                <c:pt idx="7958">
                  <c:v>301</c:v>
                </c:pt>
                <c:pt idx="7959">
                  <c:v>301</c:v>
                </c:pt>
                <c:pt idx="7960">
                  <c:v>301</c:v>
                </c:pt>
                <c:pt idx="7961">
                  <c:v>301</c:v>
                </c:pt>
                <c:pt idx="7962">
                  <c:v>301</c:v>
                </c:pt>
                <c:pt idx="7963">
                  <c:v>301</c:v>
                </c:pt>
                <c:pt idx="7964">
                  <c:v>301</c:v>
                </c:pt>
                <c:pt idx="7965">
                  <c:v>301</c:v>
                </c:pt>
                <c:pt idx="7966">
                  <c:v>301</c:v>
                </c:pt>
                <c:pt idx="7967">
                  <c:v>301</c:v>
                </c:pt>
                <c:pt idx="7968">
                  <c:v>301</c:v>
                </c:pt>
                <c:pt idx="7969">
                  <c:v>301</c:v>
                </c:pt>
                <c:pt idx="7970">
                  <c:v>301</c:v>
                </c:pt>
                <c:pt idx="7971">
                  <c:v>301</c:v>
                </c:pt>
                <c:pt idx="7972">
                  <c:v>301</c:v>
                </c:pt>
                <c:pt idx="7973">
                  <c:v>301</c:v>
                </c:pt>
                <c:pt idx="7974">
                  <c:v>301</c:v>
                </c:pt>
                <c:pt idx="7975">
                  <c:v>301</c:v>
                </c:pt>
                <c:pt idx="7976">
                  <c:v>301</c:v>
                </c:pt>
                <c:pt idx="7977">
                  <c:v>301</c:v>
                </c:pt>
                <c:pt idx="7978">
                  <c:v>301</c:v>
                </c:pt>
                <c:pt idx="7979">
                  <c:v>301</c:v>
                </c:pt>
                <c:pt idx="7980">
                  <c:v>301</c:v>
                </c:pt>
                <c:pt idx="7981">
                  <c:v>301</c:v>
                </c:pt>
                <c:pt idx="7982">
                  <c:v>301</c:v>
                </c:pt>
                <c:pt idx="7983">
                  <c:v>301</c:v>
                </c:pt>
                <c:pt idx="7984">
                  <c:v>301</c:v>
                </c:pt>
                <c:pt idx="7985">
                  <c:v>301</c:v>
                </c:pt>
                <c:pt idx="7986">
                  <c:v>301</c:v>
                </c:pt>
                <c:pt idx="7987">
                  <c:v>301</c:v>
                </c:pt>
                <c:pt idx="7988">
                  <c:v>301</c:v>
                </c:pt>
                <c:pt idx="7989">
                  <c:v>301</c:v>
                </c:pt>
                <c:pt idx="7990">
                  <c:v>301</c:v>
                </c:pt>
                <c:pt idx="7991">
                  <c:v>301</c:v>
                </c:pt>
                <c:pt idx="7992">
                  <c:v>301</c:v>
                </c:pt>
                <c:pt idx="7993">
                  <c:v>301</c:v>
                </c:pt>
                <c:pt idx="7994">
                  <c:v>301</c:v>
                </c:pt>
                <c:pt idx="7995">
                  <c:v>301</c:v>
                </c:pt>
                <c:pt idx="7996">
                  <c:v>301</c:v>
                </c:pt>
                <c:pt idx="7997">
                  <c:v>301</c:v>
                </c:pt>
                <c:pt idx="7998">
                  <c:v>301</c:v>
                </c:pt>
                <c:pt idx="7999">
                  <c:v>301</c:v>
                </c:pt>
                <c:pt idx="8000">
                  <c:v>301</c:v>
                </c:pt>
                <c:pt idx="8001">
                  <c:v>301</c:v>
                </c:pt>
                <c:pt idx="8002">
                  <c:v>301</c:v>
                </c:pt>
                <c:pt idx="8003">
                  <c:v>301</c:v>
                </c:pt>
                <c:pt idx="8004">
                  <c:v>301</c:v>
                </c:pt>
                <c:pt idx="8005">
                  <c:v>301</c:v>
                </c:pt>
                <c:pt idx="8006">
                  <c:v>301</c:v>
                </c:pt>
                <c:pt idx="8007">
                  <c:v>301</c:v>
                </c:pt>
                <c:pt idx="8008">
                  <c:v>301</c:v>
                </c:pt>
                <c:pt idx="8009">
                  <c:v>301</c:v>
                </c:pt>
                <c:pt idx="8010">
                  <c:v>301</c:v>
                </c:pt>
                <c:pt idx="8011">
                  <c:v>301</c:v>
                </c:pt>
                <c:pt idx="8012">
                  <c:v>301</c:v>
                </c:pt>
                <c:pt idx="8013">
                  <c:v>301</c:v>
                </c:pt>
                <c:pt idx="8014">
                  <c:v>301</c:v>
                </c:pt>
                <c:pt idx="8015">
                  <c:v>301</c:v>
                </c:pt>
                <c:pt idx="8016">
                  <c:v>301</c:v>
                </c:pt>
                <c:pt idx="8017">
                  <c:v>301</c:v>
                </c:pt>
                <c:pt idx="8018">
                  <c:v>301</c:v>
                </c:pt>
                <c:pt idx="8019">
                  <c:v>301</c:v>
                </c:pt>
                <c:pt idx="8020">
                  <c:v>301</c:v>
                </c:pt>
                <c:pt idx="8021">
                  <c:v>301</c:v>
                </c:pt>
                <c:pt idx="8022">
                  <c:v>301</c:v>
                </c:pt>
                <c:pt idx="8023">
                  <c:v>301</c:v>
                </c:pt>
                <c:pt idx="8024">
                  <c:v>301</c:v>
                </c:pt>
                <c:pt idx="8025">
                  <c:v>301</c:v>
                </c:pt>
                <c:pt idx="8026">
                  <c:v>301</c:v>
                </c:pt>
                <c:pt idx="8027">
                  <c:v>301</c:v>
                </c:pt>
                <c:pt idx="8028">
                  <c:v>301</c:v>
                </c:pt>
                <c:pt idx="8029">
                  <c:v>301</c:v>
                </c:pt>
                <c:pt idx="8030">
                  <c:v>301</c:v>
                </c:pt>
                <c:pt idx="8031">
                  <c:v>301</c:v>
                </c:pt>
                <c:pt idx="8032">
                  <c:v>301</c:v>
                </c:pt>
                <c:pt idx="8033">
                  <c:v>301</c:v>
                </c:pt>
                <c:pt idx="8034">
                  <c:v>301</c:v>
                </c:pt>
                <c:pt idx="8035">
                  <c:v>301</c:v>
                </c:pt>
                <c:pt idx="8036">
                  <c:v>301</c:v>
                </c:pt>
                <c:pt idx="8037">
                  <c:v>301</c:v>
                </c:pt>
                <c:pt idx="8038">
                  <c:v>301</c:v>
                </c:pt>
                <c:pt idx="8039">
                  <c:v>301</c:v>
                </c:pt>
                <c:pt idx="8040">
                  <c:v>301</c:v>
                </c:pt>
                <c:pt idx="8041">
                  <c:v>301</c:v>
                </c:pt>
                <c:pt idx="8042">
                  <c:v>301</c:v>
                </c:pt>
                <c:pt idx="8043">
                  <c:v>301</c:v>
                </c:pt>
                <c:pt idx="8044">
                  <c:v>301</c:v>
                </c:pt>
                <c:pt idx="8045">
                  <c:v>301</c:v>
                </c:pt>
                <c:pt idx="8046">
                  <c:v>301</c:v>
                </c:pt>
                <c:pt idx="8047">
                  <c:v>301</c:v>
                </c:pt>
                <c:pt idx="8048">
                  <c:v>301</c:v>
                </c:pt>
                <c:pt idx="8049">
                  <c:v>301</c:v>
                </c:pt>
                <c:pt idx="8050">
                  <c:v>301</c:v>
                </c:pt>
                <c:pt idx="8051">
                  <c:v>301</c:v>
                </c:pt>
                <c:pt idx="8052">
                  <c:v>301</c:v>
                </c:pt>
                <c:pt idx="8053">
                  <c:v>301</c:v>
                </c:pt>
                <c:pt idx="8054">
                  <c:v>301</c:v>
                </c:pt>
                <c:pt idx="8055">
                  <c:v>301</c:v>
                </c:pt>
                <c:pt idx="8056">
                  <c:v>301</c:v>
                </c:pt>
                <c:pt idx="8057">
                  <c:v>301</c:v>
                </c:pt>
                <c:pt idx="8058">
                  <c:v>301</c:v>
                </c:pt>
                <c:pt idx="8059">
                  <c:v>301</c:v>
                </c:pt>
                <c:pt idx="8060">
                  <c:v>301</c:v>
                </c:pt>
                <c:pt idx="8061">
                  <c:v>301</c:v>
                </c:pt>
                <c:pt idx="8062">
                  <c:v>301</c:v>
                </c:pt>
                <c:pt idx="8063">
                  <c:v>301</c:v>
                </c:pt>
                <c:pt idx="8064">
                  <c:v>301</c:v>
                </c:pt>
                <c:pt idx="8065">
                  <c:v>301</c:v>
                </c:pt>
                <c:pt idx="8066">
                  <c:v>301</c:v>
                </c:pt>
                <c:pt idx="8067">
                  <c:v>301</c:v>
                </c:pt>
                <c:pt idx="8068">
                  <c:v>301</c:v>
                </c:pt>
                <c:pt idx="8069">
                  <c:v>301</c:v>
                </c:pt>
                <c:pt idx="8070">
                  <c:v>301</c:v>
                </c:pt>
                <c:pt idx="8071">
                  <c:v>301</c:v>
                </c:pt>
                <c:pt idx="8072">
                  <c:v>301</c:v>
                </c:pt>
                <c:pt idx="8073">
                  <c:v>301</c:v>
                </c:pt>
                <c:pt idx="8074">
                  <c:v>301</c:v>
                </c:pt>
                <c:pt idx="8075">
                  <c:v>301</c:v>
                </c:pt>
                <c:pt idx="8076">
                  <c:v>301</c:v>
                </c:pt>
                <c:pt idx="8077">
                  <c:v>301</c:v>
                </c:pt>
                <c:pt idx="8078">
                  <c:v>301</c:v>
                </c:pt>
                <c:pt idx="8079">
                  <c:v>301</c:v>
                </c:pt>
                <c:pt idx="8080">
                  <c:v>301</c:v>
                </c:pt>
                <c:pt idx="8081">
                  <c:v>301</c:v>
                </c:pt>
                <c:pt idx="8082">
                  <c:v>301</c:v>
                </c:pt>
                <c:pt idx="8083">
                  <c:v>301</c:v>
                </c:pt>
                <c:pt idx="8084">
                  <c:v>301</c:v>
                </c:pt>
                <c:pt idx="8085">
                  <c:v>301</c:v>
                </c:pt>
                <c:pt idx="8086">
                  <c:v>301</c:v>
                </c:pt>
                <c:pt idx="8087">
                  <c:v>301</c:v>
                </c:pt>
                <c:pt idx="8088">
                  <c:v>301</c:v>
                </c:pt>
                <c:pt idx="8089">
                  <c:v>301</c:v>
                </c:pt>
                <c:pt idx="8090">
                  <c:v>301</c:v>
                </c:pt>
                <c:pt idx="8091">
                  <c:v>301</c:v>
                </c:pt>
                <c:pt idx="8092">
                  <c:v>301</c:v>
                </c:pt>
                <c:pt idx="8093">
                  <c:v>301</c:v>
                </c:pt>
                <c:pt idx="8094">
                  <c:v>301</c:v>
                </c:pt>
                <c:pt idx="8095">
                  <c:v>301</c:v>
                </c:pt>
                <c:pt idx="8096">
                  <c:v>301</c:v>
                </c:pt>
                <c:pt idx="8097">
                  <c:v>301</c:v>
                </c:pt>
                <c:pt idx="8098">
                  <c:v>301</c:v>
                </c:pt>
                <c:pt idx="8099">
                  <c:v>301</c:v>
                </c:pt>
                <c:pt idx="8100">
                  <c:v>301</c:v>
                </c:pt>
                <c:pt idx="8101">
                  <c:v>301</c:v>
                </c:pt>
                <c:pt idx="8102">
                  <c:v>301</c:v>
                </c:pt>
                <c:pt idx="8103">
                  <c:v>301</c:v>
                </c:pt>
                <c:pt idx="8104">
                  <c:v>301</c:v>
                </c:pt>
                <c:pt idx="8105">
                  <c:v>301</c:v>
                </c:pt>
                <c:pt idx="8106">
                  <c:v>301</c:v>
                </c:pt>
                <c:pt idx="8107">
                  <c:v>301</c:v>
                </c:pt>
                <c:pt idx="8108">
                  <c:v>301</c:v>
                </c:pt>
                <c:pt idx="8109">
                  <c:v>301</c:v>
                </c:pt>
                <c:pt idx="8110">
                  <c:v>301</c:v>
                </c:pt>
                <c:pt idx="8111">
                  <c:v>301</c:v>
                </c:pt>
                <c:pt idx="8112">
                  <c:v>301</c:v>
                </c:pt>
                <c:pt idx="8113">
                  <c:v>301</c:v>
                </c:pt>
                <c:pt idx="8114">
                  <c:v>301</c:v>
                </c:pt>
                <c:pt idx="8115">
                  <c:v>301</c:v>
                </c:pt>
                <c:pt idx="8116">
                  <c:v>301</c:v>
                </c:pt>
                <c:pt idx="8117">
                  <c:v>301</c:v>
                </c:pt>
                <c:pt idx="8118">
                  <c:v>301</c:v>
                </c:pt>
                <c:pt idx="8119">
                  <c:v>301</c:v>
                </c:pt>
                <c:pt idx="8120">
                  <c:v>301</c:v>
                </c:pt>
                <c:pt idx="8121">
                  <c:v>301</c:v>
                </c:pt>
                <c:pt idx="8122">
                  <c:v>301</c:v>
                </c:pt>
                <c:pt idx="8123">
                  <c:v>301</c:v>
                </c:pt>
                <c:pt idx="8124">
                  <c:v>301</c:v>
                </c:pt>
                <c:pt idx="8125">
                  <c:v>301</c:v>
                </c:pt>
                <c:pt idx="8126">
                  <c:v>301</c:v>
                </c:pt>
                <c:pt idx="8127">
                  <c:v>301</c:v>
                </c:pt>
                <c:pt idx="8128">
                  <c:v>301</c:v>
                </c:pt>
                <c:pt idx="8129">
                  <c:v>301</c:v>
                </c:pt>
                <c:pt idx="8130">
                  <c:v>301</c:v>
                </c:pt>
                <c:pt idx="8131">
                  <c:v>301</c:v>
                </c:pt>
                <c:pt idx="8132">
                  <c:v>301</c:v>
                </c:pt>
                <c:pt idx="8133">
                  <c:v>301</c:v>
                </c:pt>
                <c:pt idx="8134">
                  <c:v>301</c:v>
                </c:pt>
                <c:pt idx="8135">
                  <c:v>301</c:v>
                </c:pt>
                <c:pt idx="8136">
                  <c:v>301</c:v>
                </c:pt>
                <c:pt idx="8137">
                  <c:v>301</c:v>
                </c:pt>
                <c:pt idx="8138">
                  <c:v>301</c:v>
                </c:pt>
                <c:pt idx="8139">
                  <c:v>301</c:v>
                </c:pt>
                <c:pt idx="8140">
                  <c:v>301</c:v>
                </c:pt>
                <c:pt idx="8141">
                  <c:v>301</c:v>
                </c:pt>
                <c:pt idx="8142">
                  <c:v>301</c:v>
                </c:pt>
                <c:pt idx="8143">
                  <c:v>301</c:v>
                </c:pt>
                <c:pt idx="8144">
                  <c:v>301</c:v>
                </c:pt>
                <c:pt idx="8145">
                  <c:v>301</c:v>
                </c:pt>
                <c:pt idx="8146">
                  <c:v>301</c:v>
                </c:pt>
                <c:pt idx="8147">
                  <c:v>301</c:v>
                </c:pt>
                <c:pt idx="8148">
                  <c:v>301</c:v>
                </c:pt>
                <c:pt idx="8149">
                  <c:v>301</c:v>
                </c:pt>
                <c:pt idx="8150">
                  <c:v>301</c:v>
                </c:pt>
                <c:pt idx="8151">
                  <c:v>301</c:v>
                </c:pt>
                <c:pt idx="8152">
                  <c:v>301</c:v>
                </c:pt>
                <c:pt idx="8153">
                  <c:v>301</c:v>
                </c:pt>
                <c:pt idx="8154">
                  <c:v>301</c:v>
                </c:pt>
                <c:pt idx="8155">
                  <c:v>301</c:v>
                </c:pt>
                <c:pt idx="8156">
                  <c:v>301</c:v>
                </c:pt>
                <c:pt idx="8157">
                  <c:v>301</c:v>
                </c:pt>
                <c:pt idx="8158">
                  <c:v>301</c:v>
                </c:pt>
                <c:pt idx="8159">
                  <c:v>301</c:v>
                </c:pt>
                <c:pt idx="8160">
                  <c:v>301</c:v>
                </c:pt>
                <c:pt idx="8161">
                  <c:v>301</c:v>
                </c:pt>
                <c:pt idx="8162">
                  <c:v>301</c:v>
                </c:pt>
                <c:pt idx="8163">
                  <c:v>301</c:v>
                </c:pt>
                <c:pt idx="8164">
                  <c:v>301</c:v>
                </c:pt>
                <c:pt idx="8165">
                  <c:v>301</c:v>
                </c:pt>
                <c:pt idx="8166">
                  <c:v>301</c:v>
                </c:pt>
                <c:pt idx="8167">
                  <c:v>301</c:v>
                </c:pt>
                <c:pt idx="8168">
                  <c:v>301</c:v>
                </c:pt>
                <c:pt idx="8169">
                  <c:v>301</c:v>
                </c:pt>
                <c:pt idx="8170">
                  <c:v>301</c:v>
                </c:pt>
                <c:pt idx="8171">
                  <c:v>301</c:v>
                </c:pt>
                <c:pt idx="8172">
                  <c:v>301</c:v>
                </c:pt>
                <c:pt idx="8173">
                  <c:v>301</c:v>
                </c:pt>
                <c:pt idx="8174">
                  <c:v>301</c:v>
                </c:pt>
                <c:pt idx="8175">
                  <c:v>301</c:v>
                </c:pt>
                <c:pt idx="8176">
                  <c:v>301</c:v>
                </c:pt>
                <c:pt idx="8177">
                  <c:v>301</c:v>
                </c:pt>
                <c:pt idx="8178">
                  <c:v>301</c:v>
                </c:pt>
                <c:pt idx="8179">
                  <c:v>301</c:v>
                </c:pt>
                <c:pt idx="8180">
                  <c:v>301</c:v>
                </c:pt>
                <c:pt idx="8181">
                  <c:v>301</c:v>
                </c:pt>
                <c:pt idx="8182">
                  <c:v>301</c:v>
                </c:pt>
                <c:pt idx="8183">
                  <c:v>301</c:v>
                </c:pt>
                <c:pt idx="8184">
                  <c:v>301</c:v>
                </c:pt>
                <c:pt idx="8185">
                  <c:v>301</c:v>
                </c:pt>
                <c:pt idx="8186">
                  <c:v>301</c:v>
                </c:pt>
                <c:pt idx="8187">
                  <c:v>301</c:v>
                </c:pt>
                <c:pt idx="8188">
                  <c:v>301</c:v>
                </c:pt>
                <c:pt idx="8189">
                  <c:v>301</c:v>
                </c:pt>
                <c:pt idx="8190">
                  <c:v>301</c:v>
                </c:pt>
                <c:pt idx="8191">
                  <c:v>301</c:v>
                </c:pt>
                <c:pt idx="8192">
                  <c:v>301</c:v>
                </c:pt>
                <c:pt idx="8193">
                  <c:v>301</c:v>
                </c:pt>
                <c:pt idx="8194">
                  <c:v>301</c:v>
                </c:pt>
                <c:pt idx="8195">
                  <c:v>301</c:v>
                </c:pt>
                <c:pt idx="8196">
                  <c:v>301</c:v>
                </c:pt>
                <c:pt idx="8197">
                  <c:v>301</c:v>
                </c:pt>
                <c:pt idx="8198">
                  <c:v>301</c:v>
                </c:pt>
                <c:pt idx="8199">
                  <c:v>301</c:v>
                </c:pt>
                <c:pt idx="8200">
                  <c:v>301</c:v>
                </c:pt>
                <c:pt idx="8201">
                  <c:v>301</c:v>
                </c:pt>
                <c:pt idx="8202">
                  <c:v>301</c:v>
                </c:pt>
                <c:pt idx="8203">
                  <c:v>301</c:v>
                </c:pt>
                <c:pt idx="8204">
                  <c:v>301</c:v>
                </c:pt>
                <c:pt idx="8205">
                  <c:v>301</c:v>
                </c:pt>
                <c:pt idx="8206">
                  <c:v>301</c:v>
                </c:pt>
                <c:pt idx="8207">
                  <c:v>301</c:v>
                </c:pt>
                <c:pt idx="8208">
                  <c:v>301</c:v>
                </c:pt>
                <c:pt idx="8209">
                  <c:v>301</c:v>
                </c:pt>
                <c:pt idx="8210">
                  <c:v>301</c:v>
                </c:pt>
                <c:pt idx="8211">
                  <c:v>301</c:v>
                </c:pt>
                <c:pt idx="8212">
                  <c:v>301</c:v>
                </c:pt>
                <c:pt idx="8213">
                  <c:v>301</c:v>
                </c:pt>
                <c:pt idx="8214">
                  <c:v>301</c:v>
                </c:pt>
                <c:pt idx="8215">
                  <c:v>301</c:v>
                </c:pt>
                <c:pt idx="8216">
                  <c:v>301</c:v>
                </c:pt>
                <c:pt idx="8217">
                  <c:v>301</c:v>
                </c:pt>
                <c:pt idx="8218">
                  <c:v>301</c:v>
                </c:pt>
                <c:pt idx="8219">
                  <c:v>301</c:v>
                </c:pt>
                <c:pt idx="8220">
                  <c:v>301</c:v>
                </c:pt>
                <c:pt idx="8221">
                  <c:v>301</c:v>
                </c:pt>
                <c:pt idx="8222">
                  <c:v>301</c:v>
                </c:pt>
                <c:pt idx="8223">
                  <c:v>301</c:v>
                </c:pt>
                <c:pt idx="8224">
                  <c:v>301</c:v>
                </c:pt>
                <c:pt idx="8225">
                  <c:v>301</c:v>
                </c:pt>
                <c:pt idx="8226">
                  <c:v>301</c:v>
                </c:pt>
                <c:pt idx="8227">
                  <c:v>301</c:v>
                </c:pt>
                <c:pt idx="8228">
                  <c:v>301</c:v>
                </c:pt>
                <c:pt idx="8229">
                  <c:v>301</c:v>
                </c:pt>
                <c:pt idx="8230">
                  <c:v>301</c:v>
                </c:pt>
                <c:pt idx="8231">
                  <c:v>301</c:v>
                </c:pt>
                <c:pt idx="8232">
                  <c:v>301</c:v>
                </c:pt>
                <c:pt idx="8233">
                  <c:v>301</c:v>
                </c:pt>
                <c:pt idx="8234">
                  <c:v>301</c:v>
                </c:pt>
                <c:pt idx="8235">
                  <c:v>301</c:v>
                </c:pt>
                <c:pt idx="8236">
                  <c:v>301</c:v>
                </c:pt>
                <c:pt idx="8237">
                  <c:v>301</c:v>
                </c:pt>
                <c:pt idx="8238">
                  <c:v>301</c:v>
                </c:pt>
                <c:pt idx="8239">
                  <c:v>301</c:v>
                </c:pt>
                <c:pt idx="8240">
                  <c:v>301</c:v>
                </c:pt>
                <c:pt idx="8241">
                  <c:v>301</c:v>
                </c:pt>
                <c:pt idx="8242">
                  <c:v>301</c:v>
                </c:pt>
                <c:pt idx="8243">
                  <c:v>301</c:v>
                </c:pt>
                <c:pt idx="8244">
                  <c:v>301</c:v>
                </c:pt>
                <c:pt idx="8245">
                  <c:v>301</c:v>
                </c:pt>
                <c:pt idx="8246">
                  <c:v>301</c:v>
                </c:pt>
                <c:pt idx="8247">
                  <c:v>301</c:v>
                </c:pt>
                <c:pt idx="8248">
                  <c:v>301</c:v>
                </c:pt>
                <c:pt idx="8249">
                  <c:v>301</c:v>
                </c:pt>
                <c:pt idx="8250">
                  <c:v>301</c:v>
                </c:pt>
                <c:pt idx="8251">
                  <c:v>301</c:v>
                </c:pt>
                <c:pt idx="8252">
                  <c:v>301</c:v>
                </c:pt>
                <c:pt idx="8253">
                  <c:v>301</c:v>
                </c:pt>
                <c:pt idx="8254">
                  <c:v>301</c:v>
                </c:pt>
                <c:pt idx="8255">
                  <c:v>301</c:v>
                </c:pt>
                <c:pt idx="8256">
                  <c:v>301</c:v>
                </c:pt>
                <c:pt idx="8257">
                  <c:v>301</c:v>
                </c:pt>
                <c:pt idx="8258">
                  <c:v>301</c:v>
                </c:pt>
                <c:pt idx="8259">
                  <c:v>301</c:v>
                </c:pt>
                <c:pt idx="8260">
                  <c:v>301</c:v>
                </c:pt>
                <c:pt idx="8261">
                  <c:v>301</c:v>
                </c:pt>
                <c:pt idx="8262">
                  <c:v>301</c:v>
                </c:pt>
                <c:pt idx="8263">
                  <c:v>301</c:v>
                </c:pt>
                <c:pt idx="8264">
                  <c:v>301</c:v>
                </c:pt>
                <c:pt idx="8265">
                  <c:v>301</c:v>
                </c:pt>
                <c:pt idx="8266">
                  <c:v>301</c:v>
                </c:pt>
                <c:pt idx="8267">
                  <c:v>301</c:v>
                </c:pt>
                <c:pt idx="8268">
                  <c:v>301</c:v>
                </c:pt>
                <c:pt idx="8269">
                  <c:v>301</c:v>
                </c:pt>
                <c:pt idx="8270">
                  <c:v>301</c:v>
                </c:pt>
                <c:pt idx="8271">
                  <c:v>301</c:v>
                </c:pt>
                <c:pt idx="8272">
                  <c:v>301</c:v>
                </c:pt>
                <c:pt idx="8273">
                  <c:v>301</c:v>
                </c:pt>
                <c:pt idx="8274">
                  <c:v>301</c:v>
                </c:pt>
                <c:pt idx="8275">
                  <c:v>301</c:v>
                </c:pt>
                <c:pt idx="8276">
                  <c:v>301</c:v>
                </c:pt>
                <c:pt idx="8277">
                  <c:v>301</c:v>
                </c:pt>
                <c:pt idx="8278">
                  <c:v>301</c:v>
                </c:pt>
                <c:pt idx="8279">
                  <c:v>301</c:v>
                </c:pt>
                <c:pt idx="8280">
                  <c:v>301</c:v>
                </c:pt>
                <c:pt idx="8281">
                  <c:v>301</c:v>
                </c:pt>
                <c:pt idx="8282">
                  <c:v>301</c:v>
                </c:pt>
                <c:pt idx="8283">
                  <c:v>301</c:v>
                </c:pt>
                <c:pt idx="8284">
                  <c:v>301</c:v>
                </c:pt>
                <c:pt idx="8285">
                  <c:v>301</c:v>
                </c:pt>
                <c:pt idx="8286">
                  <c:v>301</c:v>
                </c:pt>
                <c:pt idx="8287">
                  <c:v>301</c:v>
                </c:pt>
                <c:pt idx="8288">
                  <c:v>301</c:v>
                </c:pt>
                <c:pt idx="8289">
                  <c:v>301</c:v>
                </c:pt>
                <c:pt idx="8290">
                  <c:v>301</c:v>
                </c:pt>
                <c:pt idx="8291">
                  <c:v>301</c:v>
                </c:pt>
                <c:pt idx="8292">
                  <c:v>301</c:v>
                </c:pt>
                <c:pt idx="8293">
                  <c:v>301</c:v>
                </c:pt>
                <c:pt idx="8294">
                  <c:v>301</c:v>
                </c:pt>
                <c:pt idx="8295">
                  <c:v>301</c:v>
                </c:pt>
                <c:pt idx="8296">
                  <c:v>301</c:v>
                </c:pt>
                <c:pt idx="8297">
                  <c:v>301</c:v>
                </c:pt>
                <c:pt idx="8298">
                  <c:v>301</c:v>
                </c:pt>
                <c:pt idx="8299">
                  <c:v>301</c:v>
                </c:pt>
                <c:pt idx="8300">
                  <c:v>301</c:v>
                </c:pt>
                <c:pt idx="8301">
                  <c:v>301</c:v>
                </c:pt>
                <c:pt idx="8302">
                  <c:v>301</c:v>
                </c:pt>
                <c:pt idx="8303">
                  <c:v>301</c:v>
                </c:pt>
                <c:pt idx="8304">
                  <c:v>301</c:v>
                </c:pt>
                <c:pt idx="8305">
                  <c:v>301</c:v>
                </c:pt>
                <c:pt idx="8306">
                  <c:v>301</c:v>
                </c:pt>
                <c:pt idx="8307">
                  <c:v>301</c:v>
                </c:pt>
                <c:pt idx="8308">
                  <c:v>301</c:v>
                </c:pt>
                <c:pt idx="8309">
                  <c:v>301</c:v>
                </c:pt>
                <c:pt idx="8310">
                  <c:v>301</c:v>
                </c:pt>
                <c:pt idx="8311">
                  <c:v>301</c:v>
                </c:pt>
                <c:pt idx="8312">
                  <c:v>301</c:v>
                </c:pt>
                <c:pt idx="8313">
                  <c:v>301</c:v>
                </c:pt>
                <c:pt idx="8314">
                  <c:v>301</c:v>
                </c:pt>
                <c:pt idx="8315">
                  <c:v>301</c:v>
                </c:pt>
                <c:pt idx="8316">
                  <c:v>301</c:v>
                </c:pt>
                <c:pt idx="8317">
                  <c:v>301</c:v>
                </c:pt>
                <c:pt idx="8318">
                  <c:v>301</c:v>
                </c:pt>
                <c:pt idx="8319">
                  <c:v>301</c:v>
                </c:pt>
                <c:pt idx="8320">
                  <c:v>301</c:v>
                </c:pt>
                <c:pt idx="8321">
                  <c:v>301</c:v>
                </c:pt>
                <c:pt idx="8322">
                  <c:v>301</c:v>
                </c:pt>
                <c:pt idx="8323">
                  <c:v>301</c:v>
                </c:pt>
                <c:pt idx="8324">
                  <c:v>301</c:v>
                </c:pt>
                <c:pt idx="8325">
                  <c:v>301</c:v>
                </c:pt>
                <c:pt idx="8326">
                  <c:v>301</c:v>
                </c:pt>
                <c:pt idx="8327">
                  <c:v>301</c:v>
                </c:pt>
                <c:pt idx="8328">
                  <c:v>301</c:v>
                </c:pt>
                <c:pt idx="8329">
                  <c:v>301</c:v>
                </c:pt>
                <c:pt idx="8330">
                  <c:v>301</c:v>
                </c:pt>
                <c:pt idx="8331">
                  <c:v>301</c:v>
                </c:pt>
                <c:pt idx="8332">
                  <c:v>301</c:v>
                </c:pt>
                <c:pt idx="8333">
                  <c:v>301</c:v>
                </c:pt>
                <c:pt idx="8334">
                  <c:v>301</c:v>
                </c:pt>
                <c:pt idx="8335">
                  <c:v>301</c:v>
                </c:pt>
                <c:pt idx="8336">
                  <c:v>301</c:v>
                </c:pt>
                <c:pt idx="8337">
                  <c:v>301</c:v>
                </c:pt>
                <c:pt idx="8338">
                  <c:v>301</c:v>
                </c:pt>
                <c:pt idx="8339">
                  <c:v>301</c:v>
                </c:pt>
                <c:pt idx="8340">
                  <c:v>301</c:v>
                </c:pt>
                <c:pt idx="8341">
                  <c:v>301</c:v>
                </c:pt>
                <c:pt idx="8342">
                  <c:v>301</c:v>
                </c:pt>
                <c:pt idx="8343">
                  <c:v>301</c:v>
                </c:pt>
                <c:pt idx="8344">
                  <c:v>301</c:v>
                </c:pt>
                <c:pt idx="8345">
                  <c:v>301</c:v>
                </c:pt>
                <c:pt idx="8346">
                  <c:v>301</c:v>
                </c:pt>
                <c:pt idx="8347">
                  <c:v>301</c:v>
                </c:pt>
                <c:pt idx="8348">
                  <c:v>301</c:v>
                </c:pt>
                <c:pt idx="8349">
                  <c:v>301</c:v>
                </c:pt>
                <c:pt idx="8350">
                  <c:v>301</c:v>
                </c:pt>
                <c:pt idx="8351">
                  <c:v>301</c:v>
                </c:pt>
                <c:pt idx="8352">
                  <c:v>301</c:v>
                </c:pt>
                <c:pt idx="8353">
                  <c:v>301</c:v>
                </c:pt>
                <c:pt idx="8354">
                  <c:v>301</c:v>
                </c:pt>
                <c:pt idx="8355">
                  <c:v>301</c:v>
                </c:pt>
                <c:pt idx="8356">
                  <c:v>301</c:v>
                </c:pt>
                <c:pt idx="8357">
                  <c:v>301</c:v>
                </c:pt>
                <c:pt idx="8358">
                  <c:v>301</c:v>
                </c:pt>
                <c:pt idx="8359">
                  <c:v>301</c:v>
                </c:pt>
                <c:pt idx="8360">
                  <c:v>301</c:v>
                </c:pt>
                <c:pt idx="8361">
                  <c:v>301</c:v>
                </c:pt>
                <c:pt idx="8362">
                  <c:v>301</c:v>
                </c:pt>
                <c:pt idx="8363">
                  <c:v>301</c:v>
                </c:pt>
                <c:pt idx="8364">
                  <c:v>301</c:v>
                </c:pt>
                <c:pt idx="8365">
                  <c:v>301</c:v>
                </c:pt>
                <c:pt idx="8366">
                  <c:v>301</c:v>
                </c:pt>
                <c:pt idx="8367">
                  <c:v>301</c:v>
                </c:pt>
                <c:pt idx="8368">
                  <c:v>301</c:v>
                </c:pt>
                <c:pt idx="8369">
                  <c:v>301</c:v>
                </c:pt>
                <c:pt idx="8370">
                  <c:v>301</c:v>
                </c:pt>
                <c:pt idx="8371">
                  <c:v>301</c:v>
                </c:pt>
                <c:pt idx="8372">
                  <c:v>301</c:v>
                </c:pt>
                <c:pt idx="8373">
                  <c:v>301</c:v>
                </c:pt>
                <c:pt idx="8374">
                  <c:v>301</c:v>
                </c:pt>
                <c:pt idx="8375">
                  <c:v>301</c:v>
                </c:pt>
                <c:pt idx="8376">
                  <c:v>301</c:v>
                </c:pt>
                <c:pt idx="8377">
                  <c:v>301</c:v>
                </c:pt>
                <c:pt idx="8378">
                  <c:v>301</c:v>
                </c:pt>
                <c:pt idx="8379">
                  <c:v>301</c:v>
                </c:pt>
                <c:pt idx="8380">
                  <c:v>301</c:v>
                </c:pt>
                <c:pt idx="8381">
                  <c:v>301</c:v>
                </c:pt>
                <c:pt idx="8382">
                  <c:v>301</c:v>
                </c:pt>
                <c:pt idx="8383">
                  <c:v>301</c:v>
                </c:pt>
                <c:pt idx="8384">
                  <c:v>301</c:v>
                </c:pt>
                <c:pt idx="8385">
                  <c:v>301</c:v>
                </c:pt>
                <c:pt idx="8386">
                  <c:v>301</c:v>
                </c:pt>
                <c:pt idx="8387">
                  <c:v>301</c:v>
                </c:pt>
                <c:pt idx="8388">
                  <c:v>301</c:v>
                </c:pt>
                <c:pt idx="8389">
                  <c:v>301</c:v>
                </c:pt>
                <c:pt idx="8390">
                  <c:v>301</c:v>
                </c:pt>
                <c:pt idx="8391">
                  <c:v>301</c:v>
                </c:pt>
                <c:pt idx="8392">
                  <c:v>301</c:v>
                </c:pt>
                <c:pt idx="8393">
                  <c:v>301</c:v>
                </c:pt>
                <c:pt idx="8394">
                  <c:v>301</c:v>
                </c:pt>
                <c:pt idx="8395">
                  <c:v>301</c:v>
                </c:pt>
                <c:pt idx="8396">
                  <c:v>301</c:v>
                </c:pt>
                <c:pt idx="8397">
                  <c:v>301</c:v>
                </c:pt>
                <c:pt idx="8398">
                  <c:v>301</c:v>
                </c:pt>
                <c:pt idx="8399">
                  <c:v>301</c:v>
                </c:pt>
                <c:pt idx="8400">
                  <c:v>301</c:v>
                </c:pt>
                <c:pt idx="8401">
                  <c:v>301</c:v>
                </c:pt>
                <c:pt idx="8402">
                  <c:v>301</c:v>
                </c:pt>
                <c:pt idx="8403">
                  <c:v>301</c:v>
                </c:pt>
                <c:pt idx="8404">
                  <c:v>301</c:v>
                </c:pt>
                <c:pt idx="8405">
                  <c:v>301</c:v>
                </c:pt>
                <c:pt idx="8406">
                  <c:v>301</c:v>
                </c:pt>
                <c:pt idx="8407">
                  <c:v>301</c:v>
                </c:pt>
                <c:pt idx="8408">
                  <c:v>301</c:v>
                </c:pt>
                <c:pt idx="8409">
                  <c:v>301</c:v>
                </c:pt>
                <c:pt idx="8410">
                  <c:v>301</c:v>
                </c:pt>
                <c:pt idx="8411">
                  <c:v>301</c:v>
                </c:pt>
                <c:pt idx="8412">
                  <c:v>301</c:v>
                </c:pt>
                <c:pt idx="8413">
                  <c:v>301</c:v>
                </c:pt>
                <c:pt idx="8414">
                  <c:v>301</c:v>
                </c:pt>
                <c:pt idx="8415">
                  <c:v>301</c:v>
                </c:pt>
                <c:pt idx="8416">
                  <c:v>301</c:v>
                </c:pt>
                <c:pt idx="8417">
                  <c:v>301</c:v>
                </c:pt>
                <c:pt idx="8418">
                  <c:v>301</c:v>
                </c:pt>
                <c:pt idx="8419">
                  <c:v>301</c:v>
                </c:pt>
                <c:pt idx="8420">
                  <c:v>301</c:v>
                </c:pt>
                <c:pt idx="8421">
                  <c:v>301</c:v>
                </c:pt>
                <c:pt idx="8422">
                  <c:v>301</c:v>
                </c:pt>
                <c:pt idx="8423">
                  <c:v>301</c:v>
                </c:pt>
                <c:pt idx="8424">
                  <c:v>301</c:v>
                </c:pt>
                <c:pt idx="8425">
                  <c:v>301</c:v>
                </c:pt>
                <c:pt idx="8426">
                  <c:v>301</c:v>
                </c:pt>
                <c:pt idx="8427">
                  <c:v>301</c:v>
                </c:pt>
                <c:pt idx="8428">
                  <c:v>301</c:v>
                </c:pt>
                <c:pt idx="8429">
                  <c:v>301</c:v>
                </c:pt>
                <c:pt idx="8430">
                  <c:v>301</c:v>
                </c:pt>
                <c:pt idx="8431">
                  <c:v>301</c:v>
                </c:pt>
                <c:pt idx="8432">
                  <c:v>301</c:v>
                </c:pt>
                <c:pt idx="8433">
                  <c:v>301</c:v>
                </c:pt>
                <c:pt idx="8434">
                  <c:v>301</c:v>
                </c:pt>
                <c:pt idx="8435">
                  <c:v>301</c:v>
                </c:pt>
                <c:pt idx="8436">
                  <c:v>301</c:v>
                </c:pt>
                <c:pt idx="8437">
                  <c:v>301</c:v>
                </c:pt>
                <c:pt idx="8438">
                  <c:v>301</c:v>
                </c:pt>
                <c:pt idx="8439">
                  <c:v>301</c:v>
                </c:pt>
                <c:pt idx="8440">
                  <c:v>301</c:v>
                </c:pt>
                <c:pt idx="8441">
                  <c:v>301</c:v>
                </c:pt>
                <c:pt idx="8442">
                  <c:v>301</c:v>
                </c:pt>
                <c:pt idx="8443">
                  <c:v>301</c:v>
                </c:pt>
                <c:pt idx="8444">
                  <c:v>301</c:v>
                </c:pt>
                <c:pt idx="8445">
                  <c:v>301</c:v>
                </c:pt>
                <c:pt idx="8446">
                  <c:v>301</c:v>
                </c:pt>
                <c:pt idx="8447">
                  <c:v>301</c:v>
                </c:pt>
                <c:pt idx="8448">
                  <c:v>301</c:v>
                </c:pt>
                <c:pt idx="8449">
                  <c:v>301</c:v>
                </c:pt>
                <c:pt idx="8450">
                  <c:v>301</c:v>
                </c:pt>
                <c:pt idx="8451">
                  <c:v>301</c:v>
                </c:pt>
                <c:pt idx="8452">
                  <c:v>301</c:v>
                </c:pt>
                <c:pt idx="8453">
                  <c:v>301</c:v>
                </c:pt>
                <c:pt idx="8454">
                  <c:v>301</c:v>
                </c:pt>
                <c:pt idx="8455">
                  <c:v>301</c:v>
                </c:pt>
                <c:pt idx="8456">
                  <c:v>301</c:v>
                </c:pt>
                <c:pt idx="8457">
                  <c:v>301</c:v>
                </c:pt>
                <c:pt idx="8458">
                  <c:v>301</c:v>
                </c:pt>
                <c:pt idx="8459">
                  <c:v>301</c:v>
                </c:pt>
                <c:pt idx="8460">
                  <c:v>301</c:v>
                </c:pt>
                <c:pt idx="8461">
                  <c:v>301</c:v>
                </c:pt>
                <c:pt idx="8462">
                  <c:v>301</c:v>
                </c:pt>
                <c:pt idx="8463">
                  <c:v>301</c:v>
                </c:pt>
                <c:pt idx="8464">
                  <c:v>301</c:v>
                </c:pt>
                <c:pt idx="8465">
                  <c:v>301</c:v>
                </c:pt>
                <c:pt idx="8466">
                  <c:v>301</c:v>
                </c:pt>
                <c:pt idx="8467">
                  <c:v>301</c:v>
                </c:pt>
                <c:pt idx="8468">
                  <c:v>301</c:v>
                </c:pt>
                <c:pt idx="8469">
                  <c:v>301</c:v>
                </c:pt>
                <c:pt idx="8470">
                  <c:v>301</c:v>
                </c:pt>
                <c:pt idx="8471">
                  <c:v>301</c:v>
                </c:pt>
                <c:pt idx="8472">
                  <c:v>301</c:v>
                </c:pt>
                <c:pt idx="8473">
                  <c:v>301</c:v>
                </c:pt>
                <c:pt idx="8474">
                  <c:v>301</c:v>
                </c:pt>
                <c:pt idx="8475">
                  <c:v>301</c:v>
                </c:pt>
                <c:pt idx="8476">
                  <c:v>301</c:v>
                </c:pt>
                <c:pt idx="8477">
                  <c:v>301</c:v>
                </c:pt>
                <c:pt idx="8478">
                  <c:v>301</c:v>
                </c:pt>
                <c:pt idx="8479">
                  <c:v>301</c:v>
                </c:pt>
                <c:pt idx="8480">
                  <c:v>301</c:v>
                </c:pt>
                <c:pt idx="8481">
                  <c:v>301</c:v>
                </c:pt>
                <c:pt idx="8482">
                  <c:v>301</c:v>
                </c:pt>
                <c:pt idx="8483">
                  <c:v>301</c:v>
                </c:pt>
                <c:pt idx="8484">
                  <c:v>301</c:v>
                </c:pt>
                <c:pt idx="8485">
                  <c:v>301</c:v>
                </c:pt>
                <c:pt idx="8486">
                  <c:v>301</c:v>
                </c:pt>
                <c:pt idx="8487">
                  <c:v>301</c:v>
                </c:pt>
                <c:pt idx="8488">
                  <c:v>301</c:v>
                </c:pt>
                <c:pt idx="8489">
                  <c:v>301</c:v>
                </c:pt>
                <c:pt idx="8490">
                  <c:v>301</c:v>
                </c:pt>
                <c:pt idx="8491">
                  <c:v>301</c:v>
                </c:pt>
                <c:pt idx="8492">
                  <c:v>301</c:v>
                </c:pt>
                <c:pt idx="8493">
                  <c:v>301</c:v>
                </c:pt>
                <c:pt idx="8494">
                  <c:v>301</c:v>
                </c:pt>
                <c:pt idx="8495">
                  <c:v>301</c:v>
                </c:pt>
                <c:pt idx="8496">
                  <c:v>301</c:v>
                </c:pt>
                <c:pt idx="8497">
                  <c:v>301</c:v>
                </c:pt>
                <c:pt idx="8498">
                  <c:v>301</c:v>
                </c:pt>
                <c:pt idx="8499">
                  <c:v>301</c:v>
                </c:pt>
                <c:pt idx="8500">
                  <c:v>301</c:v>
                </c:pt>
                <c:pt idx="8501">
                  <c:v>301</c:v>
                </c:pt>
                <c:pt idx="8502">
                  <c:v>301</c:v>
                </c:pt>
                <c:pt idx="8503">
                  <c:v>301</c:v>
                </c:pt>
                <c:pt idx="8504">
                  <c:v>301</c:v>
                </c:pt>
                <c:pt idx="8505">
                  <c:v>301</c:v>
                </c:pt>
                <c:pt idx="8506">
                  <c:v>301</c:v>
                </c:pt>
                <c:pt idx="8507">
                  <c:v>301</c:v>
                </c:pt>
                <c:pt idx="8508">
                  <c:v>301</c:v>
                </c:pt>
                <c:pt idx="8509">
                  <c:v>301</c:v>
                </c:pt>
                <c:pt idx="8510">
                  <c:v>301</c:v>
                </c:pt>
                <c:pt idx="8511">
                  <c:v>301</c:v>
                </c:pt>
                <c:pt idx="8512">
                  <c:v>301</c:v>
                </c:pt>
                <c:pt idx="8513">
                  <c:v>301</c:v>
                </c:pt>
                <c:pt idx="8514">
                  <c:v>301</c:v>
                </c:pt>
                <c:pt idx="8515">
                  <c:v>301</c:v>
                </c:pt>
                <c:pt idx="8516">
                  <c:v>301</c:v>
                </c:pt>
                <c:pt idx="8517">
                  <c:v>301</c:v>
                </c:pt>
                <c:pt idx="8518">
                  <c:v>301</c:v>
                </c:pt>
                <c:pt idx="8519">
                  <c:v>301</c:v>
                </c:pt>
                <c:pt idx="8520">
                  <c:v>301</c:v>
                </c:pt>
                <c:pt idx="8521">
                  <c:v>301</c:v>
                </c:pt>
                <c:pt idx="8522">
                  <c:v>301</c:v>
                </c:pt>
                <c:pt idx="8523">
                  <c:v>301</c:v>
                </c:pt>
                <c:pt idx="8524">
                  <c:v>301</c:v>
                </c:pt>
                <c:pt idx="8525">
                  <c:v>301</c:v>
                </c:pt>
                <c:pt idx="8526">
                  <c:v>301</c:v>
                </c:pt>
                <c:pt idx="8527">
                  <c:v>301</c:v>
                </c:pt>
                <c:pt idx="8528">
                  <c:v>301</c:v>
                </c:pt>
                <c:pt idx="8529">
                  <c:v>301</c:v>
                </c:pt>
                <c:pt idx="8530">
                  <c:v>301</c:v>
                </c:pt>
                <c:pt idx="8531">
                  <c:v>301</c:v>
                </c:pt>
                <c:pt idx="8532">
                  <c:v>301</c:v>
                </c:pt>
                <c:pt idx="8533">
                  <c:v>301</c:v>
                </c:pt>
                <c:pt idx="8534">
                  <c:v>301</c:v>
                </c:pt>
                <c:pt idx="8535">
                  <c:v>301</c:v>
                </c:pt>
                <c:pt idx="8536">
                  <c:v>301</c:v>
                </c:pt>
                <c:pt idx="8537">
                  <c:v>301</c:v>
                </c:pt>
                <c:pt idx="8538">
                  <c:v>301</c:v>
                </c:pt>
                <c:pt idx="8539">
                  <c:v>301</c:v>
                </c:pt>
                <c:pt idx="8540">
                  <c:v>301</c:v>
                </c:pt>
                <c:pt idx="8541">
                  <c:v>301</c:v>
                </c:pt>
                <c:pt idx="8542">
                  <c:v>301</c:v>
                </c:pt>
                <c:pt idx="8543">
                  <c:v>301</c:v>
                </c:pt>
                <c:pt idx="8544">
                  <c:v>301</c:v>
                </c:pt>
                <c:pt idx="8545">
                  <c:v>301</c:v>
                </c:pt>
                <c:pt idx="8546">
                  <c:v>301</c:v>
                </c:pt>
                <c:pt idx="8547">
                  <c:v>301</c:v>
                </c:pt>
                <c:pt idx="8548">
                  <c:v>301</c:v>
                </c:pt>
                <c:pt idx="8549">
                  <c:v>301</c:v>
                </c:pt>
                <c:pt idx="8550">
                  <c:v>301</c:v>
                </c:pt>
                <c:pt idx="8551">
                  <c:v>301</c:v>
                </c:pt>
                <c:pt idx="8552">
                  <c:v>301</c:v>
                </c:pt>
                <c:pt idx="8553">
                  <c:v>301</c:v>
                </c:pt>
                <c:pt idx="8554">
                  <c:v>301</c:v>
                </c:pt>
                <c:pt idx="8555">
                  <c:v>301</c:v>
                </c:pt>
                <c:pt idx="8556">
                  <c:v>301</c:v>
                </c:pt>
                <c:pt idx="8557">
                  <c:v>301</c:v>
                </c:pt>
                <c:pt idx="8558">
                  <c:v>301</c:v>
                </c:pt>
                <c:pt idx="8559">
                  <c:v>301</c:v>
                </c:pt>
                <c:pt idx="8560">
                  <c:v>301</c:v>
                </c:pt>
                <c:pt idx="8561">
                  <c:v>301</c:v>
                </c:pt>
                <c:pt idx="8562">
                  <c:v>301</c:v>
                </c:pt>
                <c:pt idx="8563">
                  <c:v>301</c:v>
                </c:pt>
                <c:pt idx="8564">
                  <c:v>301</c:v>
                </c:pt>
                <c:pt idx="8565">
                  <c:v>301</c:v>
                </c:pt>
                <c:pt idx="8566">
                  <c:v>301</c:v>
                </c:pt>
                <c:pt idx="8567">
                  <c:v>301</c:v>
                </c:pt>
                <c:pt idx="8568">
                  <c:v>301</c:v>
                </c:pt>
                <c:pt idx="8569">
                  <c:v>301</c:v>
                </c:pt>
                <c:pt idx="8570">
                  <c:v>301</c:v>
                </c:pt>
                <c:pt idx="8571">
                  <c:v>301</c:v>
                </c:pt>
                <c:pt idx="8572">
                  <c:v>301</c:v>
                </c:pt>
                <c:pt idx="8573">
                  <c:v>301</c:v>
                </c:pt>
                <c:pt idx="8574">
                  <c:v>301</c:v>
                </c:pt>
                <c:pt idx="8575">
                  <c:v>301</c:v>
                </c:pt>
                <c:pt idx="8576">
                  <c:v>301</c:v>
                </c:pt>
                <c:pt idx="8577">
                  <c:v>301</c:v>
                </c:pt>
                <c:pt idx="8578">
                  <c:v>301</c:v>
                </c:pt>
                <c:pt idx="8579">
                  <c:v>301</c:v>
                </c:pt>
                <c:pt idx="8580">
                  <c:v>301</c:v>
                </c:pt>
                <c:pt idx="8581">
                  <c:v>301</c:v>
                </c:pt>
                <c:pt idx="8582">
                  <c:v>301</c:v>
                </c:pt>
                <c:pt idx="8583">
                  <c:v>301</c:v>
                </c:pt>
                <c:pt idx="8584">
                  <c:v>301</c:v>
                </c:pt>
                <c:pt idx="8585">
                  <c:v>301</c:v>
                </c:pt>
                <c:pt idx="8586">
                  <c:v>301</c:v>
                </c:pt>
                <c:pt idx="8587">
                  <c:v>301</c:v>
                </c:pt>
                <c:pt idx="8588">
                  <c:v>301</c:v>
                </c:pt>
                <c:pt idx="8589">
                  <c:v>301</c:v>
                </c:pt>
                <c:pt idx="8590">
                  <c:v>301</c:v>
                </c:pt>
                <c:pt idx="8591">
                  <c:v>301</c:v>
                </c:pt>
                <c:pt idx="8592">
                  <c:v>301</c:v>
                </c:pt>
                <c:pt idx="8593">
                  <c:v>301</c:v>
                </c:pt>
                <c:pt idx="8594">
                  <c:v>301</c:v>
                </c:pt>
                <c:pt idx="8595">
                  <c:v>301</c:v>
                </c:pt>
                <c:pt idx="8596">
                  <c:v>301</c:v>
                </c:pt>
                <c:pt idx="8597">
                  <c:v>301</c:v>
                </c:pt>
                <c:pt idx="8598">
                  <c:v>301</c:v>
                </c:pt>
                <c:pt idx="8599">
                  <c:v>301</c:v>
                </c:pt>
                <c:pt idx="8600">
                  <c:v>301</c:v>
                </c:pt>
                <c:pt idx="8601">
                  <c:v>301</c:v>
                </c:pt>
                <c:pt idx="8602">
                  <c:v>301</c:v>
                </c:pt>
                <c:pt idx="8603">
                  <c:v>301</c:v>
                </c:pt>
                <c:pt idx="8604">
                  <c:v>301</c:v>
                </c:pt>
                <c:pt idx="8605">
                  <c:v>301</c:v>
                </c:pt>
                <c:pt idx="8606">
                  <c:v>301</c:v>
                </c:pt>
                <c:pt idx="8607">
                  <c:v>301</c:v>
                </c:pt>
                <c:pt idx="8608">
                  <c:v>301</c:v>
                </c:pt>
                <c:pt idx="8609">
                  <c:v>301</c:v>
                </c:pt>
                <c:pt idx="8610">
                  <c:v>301</c:v>
                </c:pt>
                <c:pt idx="8611">
                  <c:v>301</c:v>
                </c:pt>
                <c:pt idx="8612">
                  <c:v>301</c:v>
                </c:pt>
                <c:pt idx="8613">
                  <c:v>301</c:v>
                </c:pt>
                <c:pt idx="8614">
                  <c:v>301</c:v>
                </c:pt>
                <c:pt idx="8615">
                  <c:v>301</c:v>
                </c:pt>
                <c:pt idx="8616">
                  <c:v>301</c:v>
                </c:pt>
                <c:pt idx="8617">
                  <c:v>301</c:v>
                </c:pt>
                <c:pt idx="8618">
                  <c:v>301</c:v>
                </c:pt>
                <c:pt idx="8619">
                  <c:v>301</c:v>
                </c:pt>
                <c:pt idx="8620">
                  <c:v>301</c:v>
                </c:pt>
                <c:pt idx="8621">
                  <c:v>301</c:v>
                </c:pt>
                <c:pt idx="8622">
                  <c:v>301</c:v>
                </c:pt>
                <c:pt idx="8623">
                  <c:v>301</c:v>
                </c:pt>
                <c:pt idx="8624">
                  <c:v>301</c:v>
                </c:pt>
                <c:pt idx="8625">
                  <c:v>301</c:v>
                </c:pt>
                <c:pt idx="8626">
                  <c:v>301</c:v>
                </c:pt>
                <c:pt idx="8627">
                  <c:v>301</c:v>
                </c:pt>
                <c:pt idx="8628">
                  <c:v>301</c:v>
                </c:pt>
                <c:pt idx="8629">
                  <c:v>301</c:v>
                </c:pt>
                <c:pt idx="8630">
                  <c:v>301</c:v>
                </c:pt>
                <c:pt idx="8631">
                  <c:v>301</c:v>
                </c:pt>
                <c:pt idx="8632">
                  <c:v>301</c:v>
                </c:pt>
                <c:pt idx="8633">
                  <c:v>301</c:v>
                </c:pt>
                <c:pt idx="8634">
                  <c:v>301</c:v>
                </c:pt>
                <c:pt idx="8635">
                  <c:v>301</c:v>
                </c:pt>
                <c:pt idx="8636">
                  <c:v>301</c:v>
                </c:pt>
                <c:pt idx="8637">
                  <c:v>301</c:v>
                </c:pt>
                <c:pt idx="8638">
                  <c:v>301</c:v>
                </c:pt>
                <c:pt idx="8639">
                  <c:v>301</c:v>
                </c:pt>
                <c:pt idx="8640">
                  <c:v>301</c:v>
                </c:pt>
                <c:pt idx="8641">
                  <c:v>301</c:v>
                </c:pt>
                <c:pt idx="8642">
                  <c:v>301</c:v>
                </c:pt>
                <c:pt idx="8643">
                  <c:v>301</c:v>
                </c:pt>
                <c:pt idx="8644">
                  <c:v>301</c:v>
                </c:pt>
                <c:pt idx="8645">
                  <c:v>301</c:v>
                </c:pt>
                <c:pt idx="8646">
                  <c:v>301</c:v>
                </c:pt>
                <c:pt idx="8647">
                  <c:v>301</c:v>
                </c:pt>
                <c:pt idx="8648">
                  <c:v>301</c:v>
                </c:pt>
                <c:pt idx="8649">
                  <c:v>301</c:v>
                </c:pt>
                <c:pt idx="8650">
                  <c:v>301</c:v>
                </c:pt>
                <c:pt idx="8651">
                  <c:v>301</c:v>
                </c:pt>
                <c:pt idx="8652">
                  <c:v>301</c:v>
                </c:pt>
                <c:pt idx="8653">
                  <c:v>301</c:v>
                </c:pt>
                <c:pt idx="8654">
                  <c:v>301</c:v>
                </c:pt>
                <c:pt idx="8655">
                  <c:v>301</c:v>
                </c:pt>
                <c:pt idx="8656">
                  <c:v>301</c:v>
                </c:pt>
                <c:pt idx="8657">
                  <c:v>301</c:v>
                </c:pt>
                <c:pt idx="8658">
                  <c:v>301</c:v>
                </c:pt>
                <c:pt idx="8659">
                  <c:v>301</c:v>
                </c:pt>
                <c:pt idx="8660">
                  <c:v>301</c:v>
                </c:pt>
                <c:pt idx="8661">
                  <c:v>301</c:v>
                </c:pt>
                <c:pt idx="8662">
                  <c:v>301</c:v>
                </c:pt>
                <c:pt idx="8663">
                  <c:v>301</c:v>
                </c:pt>
                <c:pt idx="8664">
                  <c:v>301</c:v>
                </c:pt>
                <c:pt idx="8665">
                  <c:v>301</c:v>
                </c:pt>
                <c:pt idx="8666">
                  <c:v>301</c:v>
                </c:pt>
                <c:pt idx="8667">
                  <c:v>301</c:v>
                </c:pt>
                <c:pt idx="8668">
                  <c:v>301</c:v>
                </c:pt>
                <c:pt idx="8669">
                  <c:v>301</c:v>
                </c:pt>
                <c:pt idx="8670">
                  <c:v>301</c:v>
                </c:pt>
                <c:pt idx="8671">
                  <c:v>301</c:v>
                </c:pt>
                <c:pt idx="8672">
                  <c:v>301</c:v>
                </c:pt>
                <c:pt idx="8673">
                  <c:v>301</c:v>
                </c:pt>
                <c:pt idx="8674">
                  <c:v>301</c:v>
                </c:pt>
                <c:pt idx="8675">
                  <c:v>301</c:v>
                </c:pt>
                <c:pt idx="8676">
                  <c:v>301</c:v>
                </c:pt>
                <c:pt idx="8677">
                  <c:v>301</c:v>
                </c:pt>
                <c:pt idx="8678">
                  <c:v>301</c:v>
                </c:pt>
                <c:pt idx="8679">
                  <c:v>301</c:v>
                </c:pt>
                <c:pt idx="8680">
                  <c:v>301</c:v>
                </c:pt>
                <c:pt idx="8681">
                  <c:v>301</c:v>
                </c:pt>
                <c:pt idx="8682">
                  <c:v>301</c:v>
                </c:pt>
                <c:pt idx="8683">
                  <c:v>301</c:v>
                </c:pt>
                <c:pt idx="8684">
                  <c:v>301</c:v>
                </c:pt>
                <c:pt idx="8685">
                  <c:v>301</c:v>
                </c:pt>
                <c:pt idx="8686">
                  <c:v>301</c:v>
                </c:pt>
                <c:pt idx="8687">
                  <c:v>301</c:v>
                </c:pt>
                <c:pt idx="8688">
                  <c:v>301</c:v>
                </c:pt>
                <c:pt idx="8689">
                  <c:v>301</c:v>
                </c:pt>
                <c:pt idx="8690">
                  <c:v>301</c:v>
                </c:pt>
                <c:pt idx="8691">
                  <c:v>301</c:v>
                </c:pt>
                <c:pt idx="8692">
                  <c:v>301</c:v>
                </c:pt>
                <c:pt idx="8693">
                  <c:v>301</c:v>
                </c:pt>
                <c:pt idx="8694">
                  <c:v>301</c:v>
                </c:pt>
                <c:pt idx="8695">
                  <c:v>301</c:v>
                </c:pt>
                <c:pt idx="8696">
                  <c:v>301</c:v>
                </c:pt>
                <c:pt idx="8697">
                  <c:v>301</c:v>
                </c:pt>
                <c:pt idx="8698">
                  <c:v>301</c:v>
                </c:pt>
                <c:pt idx="8699">
                  <c:v>301</c:v>
                </c:pt>
                <c:pt idx="8700">
                  <c:v>301</c:v>
                </c:pt>
                <c:pt idx="8701">
                  <c:v>301</c:v>
                </c:pt>
                <c:pt idx="8702">
                  <c:v>301</c:v>
                </c:pt>
                <c:pt idx="8703">
                  <c:v>301</c:v>
                </c:pt>
                <c:pt idx="8704">
                  <c:v>301</c:v>
                </c:pt>
                <c:pt idx="8705">
                  <c:v>301</c:v>
                </c:pt>
                <c:pt idx="8706">
                  <c:v>301</c:v>
                </c:pt>
                <c:pt idx="8707">
                  <c:v>301</c:v>
                </c:pt>
                <c:pt idx="8708">
                  <c:v>301</c:v>
                </c:pt>
                <c:pt idx="8709">
                  <c:v>301</c:v>
                </c:pt>
                <c:pt idx="8710">
                  <c:v>301</c:v>
                </c:pt>
                <c:pt idx="8711">
                  <c:v>301</c:v>
                </c:pt>
                <c:pt idx="8712">
                  <c:v>301</c:v>
                </c:pt>
                <c:pt idx="8713">
                  <c:v>301</c:v>
                </c:pt>
                <c:pt idx="8714">
                  <c:v>301</c:v>
                </c:pt>
                <c:pt idx="8715">
                  <c:v>301</c:v>
                </c:pt>
                <c:pt idx="8716">
                  <c:v>301</c:v>
                </c:pt>
                <c:pt idx="8717">
                  <c:v>301</c:v>
                </c:pt>
                <c:pt idx="8718">
                  <c:v>301</c:v>
                </c:pt>
                <c:pt idx="8719">
                  <c:v>301</c:v>
                </c:pt>
                <c:pt idx="8720">
                  <c:v>301</c:v>
                </c:pt>
                <c:pt idx="8721">
                  <c:v>301</c:v>
                </c:pt>
                <c:pt idx="8722">
                  <c:v>301</c:v>
                </c:pt>
                <c:pt idx="8723">
                  <c:v>301</c:v>
                </c:pt>
                <c:pt idx="8724">
                  <c:v>301</c:v>
                </c:pt>
                <c:pt idx="8725">
                  <c:v>301</c:v>
                </c:pt>
                <c:pt idx="8726">
                  <c:v>301</c:v>
                </c:pt>
                <c:pt idx="8727">
                  <c:v>301</c:v>
                </c:pt>
                <c:pt idx="8728">
                  <c:v>301</c:v>
                </c:pt>
                <c:pt idx="8729">
                  <c:v>301</c:v>
                </c:pt>
                <c:pt idx="8730">
                  <c:v>301</c:v>
                </c:pt>
                <c:pt idx="8731">
                  <c:v>301</c:v>
                </c:pt>
                <c:pt idx="8732">
                  <c:v>301</c:v>
                </c:pt>
                <c:pt idx="8733">
                  <c:v>301</c:v>
                </c:pt>
                <c:pt idx="8734">
                  <c:v>301</c:v>
                </c:pt>
                <c:pt idx="8735">
                  <c:v>301</c:v>
                </c:pt>
                <c:pt idx="8736">
                  <c:v>301</c:v>
                </c:pt>
                <c:pt idx="8737">
                  <c:v>301</c:v>
                </c:pt>
                <c:pt idx="8738">
                  <c:v>301</c:v>
                </c:pt>
                <c:pt idx="8739">
                  <c:v>301</c:v>
                </c:pt>
                <c:pt idx="8740">
                  <c:v>301</c:v>
                </c:pt>
                <c:pt idx="8741">
                  <c:v>301</c:v>
                </c:pt>
                <c:pt idx="8742">
                  <c:v>301</c:v>
                </c:pt>
                <c:pt idx="8743">
                  <c:v>301</c:v>
                </c:pt>
                <c:pt idx="8744">
                  <c:v>301</c:v>
                </c:pt>
                <c:pt idx="8745">
                  <c:v>301</c:v>
                </c:pt>
                <c:pt idx="8746">
                  <c:v>301</c:v>
                </c:pt>
                <c:pt idx="8747">
                  <c:v>301</c:v>
                </c:pt>
                <c:pt idx="8748">
                  <c:v>301</c:v>
                </c:pt>
                <c:pt idx="8749">
                  <c:v>301</c:v>
                </c:pt>
                <c:pt idx="8750">
                  <c:v>301</c:v>
                </c:pt>
                <c:pt idx="8751">
                  <c:v>301</c:v>
                </c:pt>
                <c:pt idx="8752">
                  <c:v>301</c:v>
                </c:pt>
                <c:pt idx="8753">
                  <c:v>301</c:v>
                </c:pt>
                <c:pt idx="8754">
                  <c:v>301</c:v>
                </c:pt>
                <c:pt idx="8755">
                  <c:v>301</c:v>
                </c:pt>
                <c:pt idx="8756">
                  <c:v>301</c:v>
                </c:pt>
                <c:pt idx="8757">
                  <c:v>301</c:v>
                </c:pt>
                <c:pt idx="8758">
                  <c:v>301</c:v>
                </c:pt>
                <c:pt idx="8759">
                  <c:v>301</c:v>
                </c:pt>
                <c:pt idx="8760">
                  <c:v>301</c:v>
                </c:pt>
                <c:pt idx="8761">
                  <c:v>301</c:v>
                </c:pt>
                <c:pt idx="8762">
                  <c:v>301</c:v>
                </c:pt>
                <c:pt idx="8763">
                  <c:v>301</c:v>
                </c:pt>
                <c:pt idx="8764">
                  <c:v>301</c:v>
                </c:pt>
                <c:pt idx="8765">
                  <c:v>301</c:v>
                </c:pt>
                <c:pt idx="8766">
                  <c:v>301</c:v>
                </c:pt>
                <c:pt idx="8767">
                  <c:v>301</c:v>
                </c:pt>
                <c:pt idx="8768">
                  <c:v>301</c:v>
                </c:pt>
                <c:pt idx="8769">
                  <c:v>301</c:v>
                </c:pt>
                <c:pt idx="8770">
                  <c:v>301</c:v>
                </c:pt>
                <c:pt idx="8771">
                  <c:v>301</c:v>
                </c:pt>
                <c:pt idx="8772">
                  <c:v>301</c:v>
                </c:pt>
                <c:pt idx="8773">
                  <c:v>301</c:v>
                </c:pt>
                <c:pt idx="8774">
                  <c:v>301</c:v>
                </c:pt>
                <c:pt idx="8775">
                  <c:v>301</c:v>
                </c:pt>
                <c:pt idx="8776">
                  <c:v>301</c:v>
                </c:pt>
                <c:pt idx="8777">
                  <c:v>301</c:v>
                </c:pt>
                <c:pt idx="8778">
                  <c:v>301</c:v>
                </c:pt>
                <c:pt idx="8779">
                  <c:v>301</c:v>
                </c:pt>
                <c:pt idx="8780">
                  <c:v>301</c:v>
                </c:pt>
                <c:pt idx="8781">
                  <c:v>301</c:v>
                </c:pt>
                <c:pt idx="8782">
                  <c:v>301</c:v>
                </c:pt>
                <c:pt idx="8783">
                  <c:v>301</c:v>
                </c:pt>
                <c:pt idx="8784">
                  <c:v>301</c:v>
                </c:pt>
                <c:pt idx="8785">
                  <c:v>301</c:v>
                </c:pt>
                <c:pt idx="8786">
                  <c:v>301</c:v>
                </c:pt>
                <c:pt idx="8787">
                  <c:v>301</c:v>
                </c:pt>
                <c:pt idx="8788">
                  <c:v>301</c:v>
                </c:pt>
                <c:pt idx="8789">
                  <c:v>301</c:v>
                </c:pt>
                <c:pt idx="8790">
                  <c:v>301</c:v>
                </c:pt>
                <c:pt idx="8791">
                  <c:v>301</c:v>
                </c:pt>
                <c:pt idx="8792">
                  <c:v>301</c:v>
                </c:pt>
                <c:pt idx="8793">
                  <c:v>301</c:v>
                </c:pt>
                <c:pt idx="8794">
                  <c:v>301</c:v>
                </c:pt>
                <c:pt idx="8795">
                  <c:v>301</c:v>
                </c:pt>
                <c:pt idx="8796">
                  <c:v>301</c:v>
                </c:pt>
                <c:pt idx="8797">
                  <c:v>301</c:v>
                </c:pt>
                <c:pt idx="8798">
                  <c:v>301</c:v>
                </c:pt>
                <c:pt idx="8799">
                  <c:v>301</c:v>
                </c:pt>
                <c:pt idx="8800">
                  <c:v>301</c:v>
                </c:pt>
                <c:pt idx="8801">
                  <c:v>301</c:v>
                </c:pt>
                <c:pt idx="8802">
                  <c:v>301</c:v>
                </c:pt>
                <c:pt idx="8803">
                  <c:v>301</c:v>
                </c:pt>
                <c:pt idx="8804">
                  <c:v>301</c:v>
                </c:pt>
                <c:pt idx="8805">
                  <c:v>301</c:v>
                </c:pt>
                <c:pt idx="8806">
                  <c:v>301</c:v>
                </c:pt>
                <c:pt idx="8807">
                  <c:v>301</c:v>
                </c:pt>
                <c:pt idx="8808">
                  <c:v>301</c:v>
                </c:pt>
                <c:pt idx="8809">
                  <c:v>301</c:v>
                </c:pt>
                <c:pt idx="8810">
                  <c:v>301</c:v>
                </c:pt>
                <c:pt idx="8811">
                  <c:v>301</c:v>
                </c:pt>
                <c:pt idx="8812">
                  <c:v>301</c:v>
                </c:pt>
                <c:pt idx="8813">
                  <c:v>301</c:v>
                </c:pt>
                <c:pt idx="8814">
                  <c:v>301</c:v>
                </c:pt>
                <c:pt idx="8815">
                  <c:v>301</c:v>
                </c:pt>
                <c:pt idx="8816">
                  <c:v>301</c:v>
                </c:pt>
                <c:pt idx="8817">
                  <c:v>301</c:v>
                </c:pt>
                <c:pt idx="8818">
                  <c:v>301</c:v>
                </c:pt>
                <c:pt idx="8819">
                  <c:v>301</c:v>
                </c:pt>
                <c:pt idx="8820">
                  <c:v>301</c:v>
                </c:pt>
                <c:pt idx="8821">
                  <c:v>301</c:v>
                </c:pt>
                <c:pt idx="8822">
                  <c:v>301</c:v>
                </c:pt>
                <c:pt idx="8823">
                  <c:v>301</c:v>
                </c:pt>
                <c:pt idx="8824">
                  <c:v>301</c:v>
                </c:pt>
                <c:pt idx="8825">
                  <c:v>301</c:v>
                </c:pt>
                <c:pt idx="8826">
                  <c:v>301</c:v>
                </c:pt>
                <c:pt idx="8827">
                  <c:v>301</c:v>
                </c:pt>
                <c:pt idx="8828">
                  <c:v>301</c:v>
                </c:pt>
                <c:pt idx="8829">
                  <c:v>301</c:v>
                </c:pt>
                <c:pt idx="8830">
                  <c:v>301</c:v>
                </c:pt>
                <c:pt idx="8831">
                  <c:v>301</c:v>
                </c:pt>
                <c:pt idx="8832">
                  <c:v>301</c:v>
                </c:pt>
                <c:pt idx="8833">
                  <c:v>301</c:v>
                </c:pt>
                <c:pt idx="8834">
                  <c:v>301</c:v>
                </c:pt>
                <c:pt idx="8835">
                  <c:v>301</c:v>
                </c:pt>
                <c:pt idx="8836">
                  <c:v>301</c:v>
                </c:pt>
                <c:pt idx="8837">
                  <c:v>301</c:v>
                </c:pt>
                <c:pt idx="8838">
                  <c:v>301</c:v>
                </c:pt>
                <c:pt idx="8839">
                  <c:v>301</c:v>
                </c:pt>
                <c:pt idx="8840">
                  <c:v>301</c:v>
                </c:pt>
                <c:pt idx="8841">
                  <c:v>301</c:v>
                </c:pt>
                <c:pt idx="8842">
                  <c:v>301</c:v>
                </c:pt>
                <c:pt idx="8843">
                  <c:v>301</c:v>
                </c:pt>
                <c:pt idx="8844">
                  <c:v>301</c:v>
                </c:pt>
                <c:pt idx="8845">
                  <c:v>301</c:v>
                </c:pt>
                <c:pt idx="8846">
                  <c:v>301</c:v>
                </c:pt>
                <c:pt idx="8847">
                  <c:v>301</c:v>
                </c:pt>
                <c:pt idx="8848">
                  <c:v>301</c:v>
                </c:pt>
                <c:pt idx="8849">
                  <c:v>301</c:v>
                </c:pt>
                <c:pt idx="8850">
                  <c:v>301</c:v>
                </c:pt>
                <c:pt idx="8851">
                  <c:v>301</c:v>
                </c:pt>
                <c:pt idx="8852">
                  <c:v>301</c:v>
                </c:pt>
                <c:pt idx="8853">
                  <c:v>301</c:v>
                </c:pt>
                <c:pt idx="8854">
                  <c:v>301</c:v>
                </c:pt>
                <c:pt idx="8855">
                  <c:v>301</c:v>
                </c:pt>
                <c:pt idx="8856">
                  <c:v>301</c:v>
                </c:pt>
                <c:pt idx="8857">
                  <c:v>301</c:v>
                </c:pt>
                <c:pt idx="8858">
                  <c:v>301</c:v>
                </c:pt>
                <c:pt idx="8859">
                  <c:v>301</c:v>
                </c:pt>
                <c:pt idx="8860">
                  <c:v>301</c:v>
                </c:pt>
                <c:pt idx="8861">
                  <c:v>301</c:v>
                </c:pt>
                <c:pt idx="8862">
                  <c:v>301</c:v>
                </c:pt>
                <c:pt idx="8863">
                  <c:v>301</c:v>
                </c:pt>
                <c:pt idx="8864">
                  <c:v>301</c:v>
                </c:pt>
                <c:pt idx="8865">
                  <c:v>301</c:v>
                </c:pt>
                <c:pt idx="8866">
                  <c:v>301</c:v>
                </c:pt>
                <c:pt idx="8867">
                  <c:v>301</c:v>
                </c:pt>
                <c:pt idx="8868">
                  <c:v>301</c:v>
                </c:pt>
                <c:pt idx="8869">
                  <c:v>301</c:v>
                </c:pt>
                <c:pt idx="8870">
                  <c:v>301</c:v>
                </c:pt>
                <c:pt idx="8871">
                  <c:v>301</c:v>
                </c:pt>
                <c:pt idx="8872">
                  <c:v>301</c:v>
                </c:pt>
                <c:pt idx="8873">
                  <c:v>301</c:v>
                </c:pt>
                <c:pt idx="8874">
                  <c:v>301</c:v>
                </c:pt>
                <c:pt idx="8875">
                  <c:v>301</c:v>
                </c:pt>
                <c:pt idx="8876">
                  <c:v>301</c:v>
                </c:pt>
                <c:pt idx="8877">
                  <c:v>301</c:v>
                </c:pt>
                <c:pt idx="8878">
                  <c:v>301</c:v>
                </c:pt>
                <c:pt idx="8879">
                  <c:v>301</c:v>
                </c:pt>
                <c:pt idx="8880">
                  <c:v>301</c:v>
                </c:pt>
                <c:pt idx="8881">
                  <c:v>301</c:v>
                </c:pt>
                <c:pt idx="8882">
                  <c:v>301</c:v>
                </c:pt>
                <c:pt idx="8883">
                  <c:v>301</c:v>
                </c:pt>
                <c:pt idx="8884">
                  <c:v>301</c:v>
                </c:pt>
                <c:pt idx="8885">
                  <c:v>301</c:v>
                </c:pt>
                <c:pt idx="8886">
                  <c:v>301</c:v>
                </c:pt>
                <c:pt idx="8887">
                  <c:v>301</c:v>
                </c:pt>
                <c:pt idx="8888">
                  <c:v>301</c:v>
                </c:pt>
                <c:pt idx="8889">
                  <c:v>301</c:v>
                </c:pt>
                <c:pt idx="8890">
                  <c:v>301</c:v>
                </c:pt>
                <c:pt idx="8891">
                  <c:v>301</c:v>
                </c:pt>
                <c:pt idx="8892">
                  <c:v>301</c:v>
                </c:pt>
                <c:pt idx="8893">
                  <c:v>301</c:v>
                </c:pt>
                <c:pt idx="8894">
                  <c:v>301</c:v>
                </c:pt>
                <c:pt idx="8895">
                  <c:v>301</c:v>
                </c:pt>
                <c:pt idx="8896">
                  <c:v>301</c:v>
                </c:pt>
                <c:pt idx="8897">
                  <c:v>301</c:v>
                </c:pt>
                <c:pt idx="8898">
                  <c:v>301</c:v>
                </c:pt>
                <c:pt idx="8899">
                  <c:v>301</c:v>
                </c:pt>
                <c:pt idx="8900">
                  <c:v>301</c:v>
                </c:pt>
                <c:pt idx="8901">
                  <c:v>301</c:v>
                </c:pt>
                <c:pt idx="8902">
                  <c:v>301</c:v>
                </c:pt>
                <c:pt idx="8903">
                  <c:v>301</c:v>
                </c:pt>
                <c:pt idx="8904">
                  <c:v>301</c:v>
                </c:pt>
                <c:pt idx="8905">
                  <c:v>301</c:v>
                </c:pt>
                <c:pt idx="8906">
                  <c:v>301</c:v>
                </c:pt>
                <c:pt idx="8907">
                  <c:v>301</c:v>
                </c:pt>
                <c:pt idx="8908">
                  <c:v>301</c:v>
                </c:pt>
                <c:pt idx="8909">
                  <c:v>301</c:v>
                </c:pt>
                <c:pt idx="8910">
                  <c:v>301</c:v>
                </c:pt>
                <c:pt idx="8911">
                  <c:v>301</c:v>
                </c:pt>
                <c:pt idx="8912">
                  <c:v>301</c:v>
                </c:pt>
                <c:pt idx="8913">
                  <c:v>301</c:v>
                </c:pt>
                <c:pt idx="8914">
                  <c:v>301</c:v>
                </c:pt>
                <c:pt idx="8915">
                  <c:v>301</c:v>
                </c:pt>
                <c:pt idx="8916">
                  <c:v>301</c:v>
                </c:pt>
                <c:pt idx="8917">
                  <c:v>301</c:v>
                </c:pt>
                <c:pt idx="8918">
                  <c:v>301</c:v>
                </c:pt>
                <c:pt idx="8919">
                  <c:v>301</c:v>
                </c:pt>
                <c:pt idx="8920">
                  <c:v>301</c:v>
                </c:pt>
                <c:pt idx="8921">
                  <c:v>301</c:v>
                </c:pt>
                <c:pt idx="8922">
                  <c:v>301</c:v>
                </c:pt>
                <c:pt idx="8923">
                  <c:v>301</c:v>
                </c:pt>
                <c:pt idx="8924">
                  <c:v>301</c:v>
                </c:pt>
                <c:pt idx="8925">
                  <c:v>301</c:v>
                </c:pt>
                <c:pt idx="8926">
                  <c:v>301</c:v>
                </c:pt>
                <c:pt idx="8927">
                  <c:v>301</c:v>
                </c:pt>
                <c:pt idx="8928">
                  <c:v>301</c:v>
                </c:pt>
                <c:pt idx="8929">
                  <c:v>301</c:v>
                </c:pt>
                <c:pt idx="8930">
                  <c:v>301</c:v>
                </c:pt>
                <c:pt idx="8931">
                  <c:v>301</c:v>
                </c:pt>
                <c:pt idx="8932">
                  <c:v>301</c:v>
                </c:pt>
                <c:pt idx="8933">
                  <c:v>301</c:v>
                </c:pt>
                <c:pt idx="8934">
                  <c:v>301</c:v>
                </c:pt>
                <c:pt idx="8935">
                  <c:v>301</c:v>
                </c:pt>
                <c:pt idx="8936">
                  <c:v>301</c:v>
                </c:pt>
                <c:pt idx="8937">
                  <c:v>301</c:v>
                </c:pt>
                <c:pt idx="8938">
                  <c:v>301</c:v>
                </c:pt>
                <c:pt idx="8939">
                  <c:v>301</c:v>
                </c:pt>
                <c:pt idx="8940">
                  <c:v>301</c:v>
                </c:pt>
                <c:pt idx="8941">
                  <c:v>301</c:v>
                </c:pt>
                <c:pt idx="8942">
                  <c:v>301</c:v>
                </c:pt>
                <c:pt idx="8943">
                  <c:v>301</c:v>
                </c:pt>
                <c:pt idx="8944">
                  <c:v>301</c:v>
                </c:pt>
                <c:pt idx="8945">
                  <c:v>301</c:v>
                </c:pt>
                <c:pt idx="8946">
                  <c:v>301</c:v>
                </c:pt>
                <c:pt idx="8947">
                  <c:v>301</c:v>
                </c:pt>
                <c:pt idx="8948">
                  <c:v>301</c:v>
                </c:pt>
                <c:pt idx="8949">
                  <c:v>301</c:v>
                </c:pt>
                <c:pt idx="8950">
                  <c:v>301</c:v>
                </c:pt>
                <c:pt idx="8951">
                  <c:v>301</c:v>
                </c:pt>
                <c:pt idx="8952">
                  <c:v>301</c:v>
                </c:pt>
                <c:pt idx="8953">
                  <c:v>301</c:v>
                </c:pt>
                <c:pt idx="8954">
                  <c:v>301</c:v>
                </c:pt>
                <c:pt idx="8955">
                  <c:v>301</c:v>
                </c:pt>
                <c:pt idx="8956">
                  <c:v>301</c:v>
                </c:pt>
                <c:pt idx="8957">
                  <c:v>301</c:v>
                </c:pt>
                <c:pt idx="8958">
                  <c:v>301</c:v>
                </c:pt>
                <c:pt idx="8959">
                  <c:v>301</c:v>
                </c:pt>
                <c:pt idx="8960">
                  <c:v>301</c:v>
                </c:pt>
                <c:pt idx="8961">
                  <c:v>301</c:v>
                </c:pt>
                <c:pt idx="8962">
                  <c:v>301</c:v>
                </c:pt>
                <c:pt idx="8963">
                  <c:v>301</c:v>
                </c:pt>
                <c:pt idx="8964">
                  <c:v>301</c:v>
                </c:pt>
                <c:pt idx="8965">
                  <c:v>301</c:v>
                </c:pt>
                <c:pt idx="8966">
                  <c:v>301</c:v>
                </c:pt>
                <c:pt idx="8967">
                  <c:v>301</c:v>
                </c:pt>
                <c:pt idx="8968">
                  <c:v>301</c:v>
                </c:pt>
                <c:pt idx="8969">
                  <c:v>301</c:v>
                </c:pt>
                <c:pt idx="8970">
                  <c:v>301</c:v>
                </c:pt>
                <c:pt idx="8971">
                  <c:v>301</c:v>
                </c:pt>
                <c:pt idx="8972">
                  <c:v>301</c:v>
                </c:pt>
                <c:pt idx="8973">
                  <c:v>301</c:v>
                </c:pt>
                <c:pt idx="8974">
                  <c:v>301</c:v>
                </c:pt>
                <c:pt idx="8975">
                  <c:v>301</c:v>
                </c:pt>
                <c:pt idx="8976">
                  <c:v>301</c:v>
                </c:pt>
                <c:pt idx="8977">
                  <c:v>301</c:v>
                </c:pt>
                <c:pt idx="8978">
                  <c:v>301</c:v>
                </c:pt>
                <c:pt idx="8979">
                  <c:v>301</c:v>
                </c:pt>
                <c:pt idx="8980">
                  <c:v>301</c:v>
                </c:pt>
                <c:pt idx="8981">
                  <c:v>301</c:v>
                </c:pt>
                <c:pt idx="8982">
                  <c:v>301</c:v>
                </c:pt>
                <c:pt idx="8983">
                  <c:v>301</c:v>
                </c:pt>
                <c:pt idx="8984">
                  <c:v>301</c:v>
                </c:pt>
                <c:pt idx="8985">
                  <c:v>301</c:v>
                </c:pt>
                <c:pt idx="8986">
                  <c:v>301</c:v>
                </c:pt>
                <c:pt idx="8987">
                  <c:v>301</c:v>
                </c:pt>
                <c:pt idx="8988">
                  <c:v>301</c:v>
                </c:pt>
                <c:pt idx="8989">
                  <c:v>301</c:v>
                </c:pt>
                <c:pt idx="8990">
                  <c:v>301</c:v>
                </c:pt>
                <c:pt idx="8991">
                  <c:v>301</c:v>
                </c:pt>
                <c:pt idx="8992">
                  <c:v>301</c:v>
                </c:pt>
                <c:pt idx="8993">
                  <c:v>301</c:v>
                </c:pt>
                <c:pt idx="8994">
                  <c:v>301</c:v>
                </c:pt>
                <c:pt idx="8995">
                  <c:v>301</c:v>
                </c:pt>
                <c:pt idx="8996">
                  <c:v>301</c:v>
                </c:pt>
                <c:pt idx="8997">
                  <c:v>301</c:v>
                </c:pt>
                <c:pt idx="8998">
                  <c:v>301</c:v>
                </c:pt>
                <c:pt idx="8999">
                  <c:v>301</c:v>
                </c:pt>
                <c:pt idx="9000">
                  <c:v>301</c:v>
                </c:pt>
                <c:pt idx="9001">
                  <c:v>301</c:v>
                </c:pt>
                <c:pt idx="9002">
                  <c:v>301</c:v>
                </c:pt>
                <c:pt idx="9003">
                  <c:v>301</c:v>
                </c:pt>
                <c:pt idx="9004">
                  <c:v>301</c:v>
                </c:pt>
                <c:pt idx="9005">
                  <c:v>301</c:v>
                </c:pt>
                <c:pt idx="9006">
                  <c:v>301</c:v>
                </c:pt>
                <c:pt idx="9007">
                  <c:v>301</c:v>
                </c:pt>
                <c:pt idx="9008">
                  <c:v>301</c:v>
                </c:pt>
                <c:pt idx="9009">
                  <c:v>301</c:v>
                </c:pt>
                <c:pt idx="9010">
                  <c:v>301</c:v>
                </c:pt>
                <c:pt idx="9011">
                  <c:v>301</c:v>
                </c:pt>
                <c:pt idx="9012">
                  <c:v>301</c:v>
                </c:pt>
                <c:pt idx="9013">
                  <c:v>301</c:v>
                </c:pt>
                <c:pt idx="9014">
                  <c:v>301</c:v>
                </c:pt>
                <c:pt idx="9015">
                  <c:v>301</c:v>
                </c:pt>
                <c:pt idx="9016">
                  <c:v>301</c:v>
                </c:pt>
                <c:pt idx="9017">
                  <c:v>301</c:v>
                </c:pt>
                <c:pt idx="9018">
                  <c:v>301</c:v>
                </c:pt>
                <c:pt idx="9019">
                  <c:v>301</c:v>
                </c:pt>
                <c:pt idx="9020">
                  <c:v>301</c:v>
                </c:pt>
                <c:pt idx="9021">
                  <c:v>301</c:v>
                </c:pt>
                <c:pt idx="9022">
                  <c:v>301</c:v>
                </c:pt>
                <c:pt idx="9023">
                  <c:v>301</c:v>
                </c:pt>
                <c:pt idx="9024">
                  <c:v>301</c:v>
                </c:pt>
                <c:pt idx="9025">
                  <c:v>301</c:v>
                </c:pt>
                <c:pt idx="9026">
                  <c:v>301</c:v>
                </c:pt>
                <c:pt idx="9027">
                  <c:v>301</c:v>
                </c:pt>
                <c:pt idx="9028">
                  <c:v>301</c:v>
                </c:pt>
                <c:pt idx="9029">
                  <c:v>301</c:v>
                </c:pt>
                <c:pt idx="9030">
                  <c:v>301</c:v>
                </c:pt>
                <c:pt idx="9031">
                  <c:v>301</c:v>
                </c:pt>
                <c:pt idx="9032">
                  <c:v>301</c:v>
                </c:pt>
                <c:pt idx="9033">
                  <c:v>301</c:v>
                </c:pt>
                <c:pt idx="9034">
                  <c:v>301</c:v>
                </c:pt>
                <c:pt idx="9035">
                  <c:v>301</c:v>
                </c:pt>
                <c:pt idx="9036">
                  <c:v>301</c:v>
                </c:pt>
                <c:pt idx="9037">
                  <c:v>301</c:v>
                </c:pt>
                <c:pt idx="9038">
                  <c:v>301</c:v>
                </c:pt>
                <c:pt idx="9039">
                  <c:v>301</c:v>
                </c:pt>
                <c:pt idx="9040">
                  <c:v>301</c:v>
                </c:pt>
                <c:pt idx="9041">
                  <c:v>301</c:v>
                </c:pt>
                <c:pt idx="9042">
                  <c:v>301</c:v>
                </c:pt>
                <c:pt idx="9043">
                  <c:v>301</c:v>
                </c:pt>
                <c:pt idx="9044">
                  <c:v>301</c:v>
                </c:pt>
                <c:pt idx="9045">
                  <c:v>301</c:v>
                </c:pt>
                <c:pt idx="9046">
                  <c:v>301</c:v>
                </c:pt>
                <c:pt idx="9047">
                  <c:v>301</c:v>
                </c:pt>
                <c:pt idx="9048">
                  <c:v>301</c:v>
                </c:pt>
                <c:pt idx="9049">
                  <c:v>301</c:v>
                </c:pt>
                <c:pt idx="9050">
                  <c:v>301</c:v>
                </c:pt>
                <c:pt idx="9051">
                  <c:v>301</c:v>
                </c:pt>
                <c:pt idx="9052">
                  <c:v>301</c:v>
                </c:pt>
                <c:pt idx="9053">
                  <c:v>301</c:v>
                </c:pt>
                <c:pt idx="9054">
                  <c:v>301</c:v>
                </c:pt>
                <c:pt idx="9055">
                  <c:v>301</c:v>
                </c:pt>
                <c:pt idx="9056">
                  <c:v>301</c:v>
                </c:pt>
                <c:pt idx="9057">
                  <c:v>301</c:v>
                </c:pt>
                <c:pt idx="9058">
                  <c:v>301</c:v>
                </c:pt>
                <c:pt idx="9059">
                  <c:v>301</c:v>
                </c:pt>
                <c:pt idx="9060">
                  <c:v>301</c:v>
                </c:pt>
                <c:pt idx="9061">
                  <c:v>301</c:v>
                </c:pt>
                <c:pt idx="9062">
                  <c:v>301</c:v>
                </c:pt>
                <c:pt idx="9063">
                  <c:v>301</c:v>
                </c:pt>
                <c:pt idx="9064">
                  <c:v>301</c:v>
                </c:pt>
                <c:pt idx="9065">
                  <c:v>301</c:v>
                </c:pt>
                <c:pt idx="9066">
                  <c:v>301</c:v>
                </c:pt>
                <c:pt idx="9067">
                  <c:v>301</c:v>
                </c:pt>
                <c:pt idx="9068">
                  <c:v>301</c:v>
                </c:pt>
                <c:pt idx="9069">
                  <c:v>301</c:v>
                </c:pt>
                <c:pt idx="9070">
                  <c:v>301</c:v>
                </c:pt>
                <c:pt idx="9071">
                  <c:v>301</c:v>
                </c:pt>
                <c:pt idx="9072">
                  <c:v>301</c:v>
                </c:pt>
                <c:pt idx="9073">
                  <c:v>301</c:v>
                </c:pt>
                <c:pt idx="9074">
                  <c:v>301</c:v>
                </c:pt>
                <c:pt idx="9075">
                  <c:v>301</c:v>
                </c:pt>
                <c:pt idx="9076">
                  <c:v>301</c:v>
                </c:pt>
                <c:pt idx="9077">
                  <c:v>301</c:v>
                </c:pt>
                <c:pt idx="9078">
                  <c:v>301</c:v>
                </c:pt>
                <c:pt idx="9079">
                  <c:v>301</c:v>
                </c:pt>
                <c:pt idx="9080">
                  <c:v>301</c:v>
                </c:pt>
                <c:pt idx="9081">
                  <c:v>301</c:v>
                </c:pt>
                <c:pt idx="9082">
                  <c:v>301</c:v>
                </c:pt>
                <c:pt idx="9083">
                  <c:v>301</c:v>
                </c:pt>
                <c:pt idx="9084">
                  <c:v>301</c:v>
                </c:pt>
                <c:pt idx="9085">
                  <c:v>301</c:v>
                </c:pt>
                <c:pt idx="9086">
                  <c:v>301</c:v>
                </c:pt>
                <c:pt idx="9087">
                  <c:v>301</c:v>
                </c:pt>
                <c:pt idx="9088">
                  <c:v>301</c:v>
                </c:pt>
                <c:pt idx="9089">
                  <c:v>301</c:v>
                </c:pt>
                <c:pt idx="9090">
                  <c:v>301</c:v>
                </c:pt>
                <c:pt idx="9091">
                  <c:v>301</c:v>
                </c:pt>
                <c:pt idx="9092">
                  <c:v>301</c:v>
                </c:pt>
                <c:pt idx="9093">
                  <c:v>301</c:v>
                </c:pt>
                <c:pt idx="9094">
                  <c:v>301</c:v>
                </c:pt>
                <c:pt idx="9095">
                  <c:v>301</c:v>
                </c:pt>
                <c:pt idx="9096">
                  <c:v>301</c:v>
                </c:pt>
                <c:pt idx="9097">
                  <c:v>301</c:v>
                </c:pt>
                <c:pt idx="9098">
                  <c:v>301</c:v>
                </c:pt>
                <c:pt idx="9099">
                  <c:v>301</c:v>
                </c:pt>
                <c:pt idx="9100">
                  <c:v>301</c:v>
                </c:pt>
                <c:pt idx="9101">
                  <c:v>301</c:v>
                </c:pt>
                <c:pt idx="9102">
                  <c:v>301</c:v>
                </c:pt>
                <c:pt idx="9103">
                  <c:v>301</c:v>
                </c:pt>
                <c:pt idx="9104">
                  <c:v>301</c:v>
                </c:pt>
                <c:pt idx="9105">
                  <c:v>301</c:v>
                </c:pt>
                <c:pt idx="9106">
                  <c:v>301</c:v>
                </c:pt>
                <c:pt idx="9107">
                  <c:v>301</c:v>
                </c:pt>
                <c:pt idx="9108">
                  <c:v>301</c:v>
                </c:pt>
                <c:pt idx="9109">
                  <c:v>301</c:v>
                </c:pt>
                <c:pt idx="9110">
                  <c:v>301</c:v>
                </c:pt>
                <c:pt idx="9111">
                  <c:v>301</c:v>
                </c:pt>
                <c:pt idx="9112">
                  <c:v>301</c:v>
                </c:pt>
                <c:pt idx="9113">
                  <c:v>301</c:v>
                </c:pt>
                <c:pt idx="9114">
                  <c:v>301</c:v>
                </c:pt>
                <c:pt idx="9115">
                  <c:v>301</c:v>
                </c:pt>
                <c:pt idx="9116">
                  <c:v>301</c:v>
                </c:pt>
                <c:pt idx="9117">
                  <c:v>301</c:v>
                </c:pt>
                <c:pt idx="9118">
                  <c:v>301</c:v>
                </c:pt>
                <c:pt idx="9119">
                  <c:v>301</c:v>
                </c:pt>
                <c:pt idx="9120">
                  <c:v>301</c:v>
                </c:pt>
                <c:pt idx="9121">
                  <c:v>301</c:v>
                </c:pt>
                <c:pt idx="9122">
                  <c:v>301</c:v>
                </c:pt>
                <c:pt idx="9123">
                  <c:v>301</c:v>
                </c:pt>
                <c:pt idx="9124">
                  <c:v>301</c:v>
                </c:pt>
                <c:pt idx="9125">
                  <c:v>301</c:v>
                </c:pt>
                <c:pt idx="9126">
                  <c:v>301</c:v>
                </c:pt>
                <c:pt idx="9127">
                  <c:v>301</c:v>
                </c:pt>
                <c:pt idx="9128">
                  <c:v>301</c:v>
                </c:pt>
                <c:pt idx="9129">
                  <c:v>301</c:v>
                </c:pt>
                <c:pt idx="9130">
                  <c:v>301</c:v>
                </c:pt>
                <c:pt idx="9131">
                  <c:v>301</c:v>
                </c:pt>
                <c:pt idx="9132">
                  <c:v>301</c:v>
                </c:pt>
                <c:pt idx="9133">
                  <c:v>301</c:v>
                </c:pt>
                <c:pt idx="9134">
                  <c:v>301</c:v>
                </c:pt>
                <c:pt idx="9135">
                  <c:v>301</c:v>
                </c:pt>
                <c:pt idx="9136">
                  <c:v>301</c:v>
                </c:pt>
                <c:pt idx="9137">
                  <c:v>301</c:v>
                </c:pt>
                <c:pt idx="9138">
                  <c:v>301</c:v>
                </c:pt>
                <c:pt idx="9139">
                  <c:v>301</c:v>
                </c:pt>
                <c:pt idx="9140">
                  <c:v>301</c:v>
                </c:pt>
                <c:pt idx="9141">
                  <c:v>301</c:v>
                </c:pt>
                <c:pt idx="9142">
                  <c:v>301</c:v>
                </c:pt>
                <c:pt idx="9143">
                  <c:v>301</c:v>
                </c:pt>
                <c:pt idx="9144">
                  <c:v>301</c:v>
                </c:pt>
                <c:pt idx="9145">
                  <c:v>301</c:v>
                </c:pt>
                <c:pt idx="9146">
                  <c:v>301</c:v>
                </c:pt>
                <c:pt idx="9147">
                  <c:v>301</c:v>
                </c:pt>
                <c:pt idx="9148">
                  <c:v>301</c:v>
                </c:pt>
                <c:pt idx="9149">
                  <c:v>301</c:v>
                </c:pt>
                <c:pt idx="9150">
                  <c:v>301</c:v>
                </c:pt>
                <c:pt idx="9151">
                  <c:v>301</c:v>
                </c:pt>
                <c:pt idx="9152">
                  <c:v>301</c:v>
                </c:pt>
                <c:pt idx="9153">
                  <c:v>301</c:v>
                </c:pt>
                <c:pt idx="9154">
                  <c:v>301</c:v>
                </c:pt>
                <c:pt idx="9155">
                  <c:v>301</c:v>
                </c:pt>
                <c:pt idx="9156">
                  <c:v>301</c:v>
                </c:pt>
                <c:pt idx="9157">
                  <c:v>301</c:v>
                </c:pt>
                <c:pt idx="9158">
                  <c:v>301</c:v>
                </c:pt>
                <c:pt idx="9159">
                  <c:v>301</c:v>
                </c:pt>
                <c:pt idx="9160">
                  <c:v>301</c:v>
                </c:pt>
                <c:pt idx="9161">
                  <c:v>301</c:v>
                </c:pt>
                <c:pt idx="9162">
                  <c:v>301</c:v>
                </c:pt>
                <c:pt idx="9163">
                  <c:v>301</c:v>
                </c:pt>
                <c:pt idx="9164">
                  <c:v>301</c:v>
                </c:pt>
                <c:pt idx="9165">
                  <c:v>301</c:v>
                </c:pt>
                <c:pt idx="9166">
                  <c:v>301</c:v>
                </c:pt>
                <c:pt idx="9167">
                  <c:v>301</c:v>
                </c:pt>
                <c:pt idx="9168">
                  <c:v>301</c:v>
                </c:pt>
                <c:pt idx="9169">
                  <c:v>301</c:v>
                </c:pt>
                <c:pt idx="9170">
                  <c:v>301</c:v>
                </c:pt>
                <c:pt idx="9171">
                  <c:v>301</c:v>
                </c:pt>
                <c:pt idx="9172">
                  <c:v>301</c:v>
                </c:pt>
                <c:pt idx="9173">
                  <c:v>301</c:v>
                </c:pt>
                <c:pt idx="9174">
                  <c:v>301</c:v>
                </c:pt>
                <c:pt idx="9175">
                  <c:v>301</c:v>
                </c:pt>
                <c:pt idx="9176">
                  <c:v>301</c:v>
                </c:pt>
                <c:pt idx="9177">
                  <c:v>301</c:v>
                </c:pt>
                <c:pt idx="9178">
                  <c:v>301</c:v>
                </c:pt>
                <c:pt idx="9179">
                  <c:v>301</c:v>
                </c:pt>
                <c:pt idx="9180">
                  <c:v>301</c:v>
                </c:pt>
                <c:pt idx="9181">
                  <c:v>301</c:v>
                </c:pt>
                <c:pt idx="9182">
                  <c:v>301</c:v>
                </c:pt>
                <c:pt idx="9183">
                  <c:v>301</c:v>
                </c:pt>
                <c:pt idx="9184">
                  <c:v>301</c:v>
                </c:pt>
                <c:pt idx="9185">
                  <c:v>301</c:v>
                </c:pt>
                <c:pt idx="9186">
                  <c:v>301</c:v>
                </c:pt>
                <c:pt idx="9187">
                  <c:v>301</c:v>
                </c:pt>
                <c:pt idx="9188">
                  <c:v>301</c:v>
                </c:pt>
                <c:pt idx="9189">
                  <c:v>301</c:v>
                </c:pt>
                <c:pt idx="9190">
                  <c:v>301</c:v>
                </c:pt>
                <c:pt idx="9191">
                  <c:v>301</c:v>
                </c:pt>
                <c:pt idx="9192">
                  <c:v>301</c:v>
                </c:pt>
                <c:pt idx="9193">
                  <c:v>301</c:v>
                </c:pt>
                <c:pt idx="9194">
                  <c:v>301</c:v>
                </c:pt>
                <c:pt idx="9195">
                  <c:v>301</c:v>
                </c:pt>
                <c:pt idx="9196">
                  <c:v>301</c:v>
                </c:pt>
                <c:pt idx="9197">
                  <c:v>301</c:v>
                </c:pt>
                <c:pt idx="9198">
                  <c:v>301</c:v>
                </c:pt>
                <c:pt idx="9199">
                  <c:v>301</c:v>
                </c:pt>
                <c:pt idx="9200">
                  <c:v>301</c:v>
                </c:pt>
                <c:pt idx="9201">
                  <c:v>301</c:v>
                </c:pt>
                <c:pt idx="9202">
                  <c:v>301</c:v>
                </c:pt>
                <c:pt idx="9203">
                  <c:v>301</c:v>
                </c:pt>
                <c:pt idx="9204">
                  <c:v>301</c:v>
                </c:pt>
                <c:pt idx="9205">
                  <c:v>301</c:v>
                </c:pt>
                <c:pt idx="9206">
                  <c:v>301</c:v>
                </c:pt>
                <c:pt idx="9207">
                  <c:v>301</c:v>
                </c:pt>
                <c:pt idx="9208">
                  <c:v>301</c:v>
                </c:pt>
                <c:pt idx="9209">
                  <c:v>301</c:v>
                </c:pt>
                <c:pt idx="9210">
                  <c:v>301</c:v>
                </c:pt>
                <c:pt idx="9211">
                  <c:v>301</c:v>
                </c:pt>
                <c:pt idx="9212">
                  <c:v>301</c:v>
                </c:pt>
                <c:pt idx="9213">
                  <c:v>301</c:v>
                </c:pt>
                <c:pt idx="9214">
                  <c:v>301</c:v>
                </c:pt>
                <c:pt idx="9215">
                  <c:v>301</c:v>
                </c:pt>
                <c:pt idx="9216">
                  <c:v>301</c:v>
                </c:pt>
                <c:pt idx="9217">
                  <c:v>301</c:v>
                </c:pt>
                <c:pt idx="9218">
                  <c:v>301</c:v>
                </c:pt>
                <c:pt idx="9219">
                  <c:v>301</c:v>
                </c:pt>
                <c:pt idx="9220">
                  <c:v>301</c:v>
                </c:pt>
                <c:pt idx="9221">
                  <c:v>301</c:v>
                </c:pt>
                <c:pt idx="9222">
                  <c:v>301</c:v>
                </c:pt>
                <c:pt idx="9223">
                  <c:v>301</c:v>
                </c:pt>
                <c:pt idx="9224">
                  <c:v>301</c:v>
                </c:pt>
                <c:pt idx="9225">
                  <c:v>301</c:v>
                </c:pt>
                <c:pt idx="9226">
                  <c:v>301</c:v>
                </c:pt>
                <c:pt idx="9227">
                  <c:v>301</c:v>
                </c:pt>
                <c:pt idx="9228">
                  <c:v>301</c:v>
                </c:pt>
                <c:pt idx="9229">
                  <c:v>301</c:v>
                </c:pt>
                <c:pt idx="9230">
                  <c:v>301</c:v>
                </c:pt>
                <c:pt idx="9231">
                  <c:v>301</c:v>
                </c:pt>
                <c:pt idx="9232">
                  <c:v>301</c:v>
                </c:pt>
                <c:pt idx="9233">
                  <c:v>301</c:v>
                </c:pt>
                <c:pt idx="9234">
                  <c:v>301</c:v>
                </c:pt>
                <c:pt idx="9235">
                  <c:v>301</c:v>
                </c:pt>
                <c:pt idx="9236">
                  <c:v>301</c:v>
                </c:pt>
                <c:pt idx="9237">
                  <c:v>301</c:v>
                </c:pt>
                <c:pt idx="9238">
                  <c:v>301</c:v>
                </c:pt>
                <c:pt idx="9239">
                  <c:v>301</c:v>
                </c:pt>
                <c:pt idx="9240">
                  <c:v>301</c:v>
                </c:pt>
                <c:pt idx="9241">
                  <c:v>301</c:v>
                </c:pt>
                <c:pt idx="9242">
                  <c:v>301</c:v>
                </c:pt>
                <c:pt idx="9243">
                  <c:v>301</c:v>
                </c:pt>
                <c:pt idx="9244">
                  <c:v>301</c:v>
                </c:pt>
                <c:pt idx="9245">
                  <c:v>301</c:v>
                </c:pt>
                <c:pt idx="9246">
                  <c:v>301</c:v>
                </c:pt>
                <c:pt idx="9247">
                  <c:v>301</c:v>
                </c:pt>
                <c:pt idx="9248">
                  <c:v>301</c:v>
                </c:pt>
                <c:pt idx="9249">
                  <c:v>301</c:v>
                </c:pt>
                <c:pt idx="9250">
                  <c:v>301</c:v>
                </c:pt>
                <c:pt idx="9251">
                  <c:v>301</c:v>
                </c:pt>
                <c:pt idx="9252">
                  <c:v>301</c:v>
                </c:pt>
                <c:pt idx="9253">
                  <c:v>301</c:v>
                </c:pt>
                <c:pt idx="9254">
                  <c:v>301</c:v>
                </c:pt>
                <c:pt idx="9255">
                  <c:v>301</c:v>
                </c:pt>
                <c:pt idx="9256">
                  <c:v>301</c:v>
                </c:pt>
                <c:pt idx="9257">
                  <c:v>301</c:v>
                </c:pt>
                <c:pt idx="9258">
                  <c:v>301</c:v>
                </c:pt>
                <c:pt idx="9259">
                  <c:v>301</c:v>
                </c:pt>
                <c:pt idx="9260">
                  <c:v>301</c:v>
                </c:pt>
                <c:pt idx="9261">
                  <c:v>301</c:v>
                </c:pt>
                <c:pt idx="9262">
                  <c:v>301</c:v>
                </c:pt>
                <c:pt idx="9263">
                  <c:v>301</c:v>
                </c:pt>
                <c:pt idx="9264">
                  <c:v>301</c:v>
                </c:pt>
                <c:pt idx="9265">
                  <c:v>301</c:v>
                </c:pt>
                <c:pt idx="9266">
                  <c:v>301</c:v>
                </c:pt>
                <c:pt idx="9267">
                  <c:v>301</c:v>
                </c:pt>
                <c:pt idx="9268">
                  <c:v>301</c:v>
                </c:pt>
                <c:pt idx="9269">
                  <c:v>301</c:v>
                </c:pt>
                <c:pt idx="9270">
                  <c:v>301</c:v>
                </c:pt>
                <c:pt idx="9271">
                  <c:v>301</c:v>
                </c:pt>
                <c:pt idx="9272">
                  <c:v>301</c:v>
                </c:pt>
                <c:pt idx="9273">
                  <c:v>301</c:v>
                </c:pt>
                <c:pt idx="9274">
                  <c:v>301</c:v>
                </c:pt>
                <c:pt idx="9275">
                  <c:v>301</c:v>
                </c:pt>
                <c:pt idx="9276">
                  <c:v>301</c:v>
                </c:pt>
                <c:pt idx="9277">
                  <c:v>301</c:v>
                </c:pt>
                <c:pt idx="9278">
                  <c:v>301</c:v>
                </c:pt>
                <c:pt idx="9279">
                  <c:v>301</c:v>
                </c:pt>
                <c:pt idx="9280">
                  <c:v>301</c:v>
                </c:pt>
                <c:pt idx="9281">
                  <c:v>301</c:v>
                </c:pt>
                <c:pt idx="9282">
                  <c:v>301</c:v>
                </c:pt>
                <c:pt idx="9283">
                  <c:v>301</c:v>
                </c:pt>
                <c:pt idx="9284">
                  <c:v>301</c:v>
                </c:pt>
                <c:pt idx="9285">
                  <c:v>301</c:v>
                </c:pt>
                <c:pt idx="9286">
                  <c:v>301</c:v>
                </c:pt>
                <c:pt idx="9287">
                  <c:v>301</c:v>
                </c:pt>
                <c:pt idx="9288">
                  <c:v>301</c:v>
                </c:pt>
                <c:pt idx="9289">
                  <c:v>301</c:v>
                </c:pt>
                <c:pt idx="9290">
                  <c:v>301</c:v>
                </c:pt>
                <c:pt idx="9291">
                  <c:v>301</c:v>
                </c:pt>
                <c:pt idx="9292">
                  <c:v>301</c:v>
                </c:pt>
                <c:pt idx="9293">
                  <c:v>301</c:v>
                </c:pt>
                <c:pt idx="9294">
                  <c:v>301</c:v>
                </c:pt>
                <c:pt idx="9295">
                  <c:v>301</c:v>
                </c:pt>
                <c:pt idx="9296">
                  <c:v>301</c:v>
                </c:pt>
                <c:pt idx="9297">
                  <c:v>301</c:v>
                </c:pt>
                <c:pt idx="9298">
                  <c:v>301</c:v>
                </c:pt>
                <c:pt idx="9299">
                  <c:v>301</c:v>
                </c:pt>
                <c:pt idx="9300">
                  <c:v>301</c:v>
                </c:pt>
                <c:pt idx="9301">
                  <c:v>301</c:v>
                </c:pt>
                <c:pt idx="9302">
                  <c:v>301</c:v>
                </c:pt>
                <c:pt idx="9303">
                  <c:v>301</c:v>
                </c:pt>
                <c:pt idx="9304">
                  <c:v>301</c:v>
                </c:pt>
                <c:pt idx="9305">
                  <c:v>301</c:v>
                </c:pt>
                <c:pt idx="9306">
                  <c:v>301</c:v>
                </c:pt>
                <c:pt idx="9307">
                  <c:v>301</c:v>
                </c:pt>
                <c:pt idx="9308">
                  <c:v>301</c:v>
                </c:pt>
                <c:pt idx="9309">
                  <c:v>301</c:v>
                </c:pt>
                <c:pt idx="9310">
                  <c:v>301</c:v>
                </c:pt>
                <c:pt idx="9311">
                  <c:v>301</c:v>
                </c:pt>
                <c:pt idx="9312">
                  <c:v>301</c:v>
                </c:pt>
                <c:pt idx="9313">
                  <c:v>301</c:v>
                </c:pt>
                <c:pt idx="9314">
                  <c:v>301</c:v>
                </c:pt>
                <c:pt idx="9315">
                  <c:v>301</c:v>
                </c:pt>
                <c:pt idx="9316">
                  <c:v>301</c:v>
                </c:pt>
                <c:pt idx="9317">
                  <c:v>301</c:v>
                </c:pt>
                <c:pt idx="9318">
                  <c:v>301</c:v>
                </c:pt>
                <c:pt idx="9319">
                  <c:v>301</c:v>
                </c:pt>
                <c:pt idx="9320">
                  <c:v>301</c:v>
                </c:pt>
                <c:pt idx="9321">
                  <c:v>301</c:v>
                </c:pt>
                <c:pt idx="9322">
                  <c:v>301</c:v>
                </c:pt>
                <c:pt idx="9323">
                  <c:v>301</c:v>
                </c:pt>
                <c:pt idx="9324">
                  <c:v>301</c:v>
                </c:pt>
                <c:pt idx="9325">
                  <c:v>301</c:v>
                </c:pt>
                <c:pt idx="9326">
                  <c:v>301</c:v>
                </c:pt>
                <c:pt idx="9327">
                  <c:v>301</c:v>
                </c:pt>
                <c:pt idx="9328">
                  <c:v>301</c:v>
                </c:pt>
                <c:pt idx="9329">
                  <c:v>301</c:v>
                </c:pt>
                <c:pt idx="9330">
                  <c:v>301</c:v>
                </c:pt>
                <c:pt idx="9331">
                  <c:v>301</c:v>
                </c:pt>
                <c:pt idx="9332">
                  <c:v>301</c:v>
                </c:pt>
                <c:pt idx="9333">
                  <c:v>301</c:v>
                </c:pt>
                <c:pt idx="9334">
                  <c:v>301</c:v>
                </c:pt>
                <c:pt idx="9335">
                  <c:v>301</c:v>
                </c:pt>
                <c:pt idx="9336">
                  <c:v>301</c:v>
                </c:pt>
                <c:pt idx="9337">
                  <c:v>301</c:v>
                </c:pt>
                <c:pt idx="9338">
                  <c:v>301</c:v>
                </c:pt>
                <c:pt idx="9339">
                  <c:v>301</c:v>
                </c:pt>
                <c:pt idx="9340">
                  <c:v>301</c:v>
                </c:pt>
                <c:pt idx="9341">
                  <c:v>301</c:v>
                </c:pt>
                <c:pt idx="9342">
                  <c:v>301</c:v>
                </c:pt>
                <c:pt idx="9343">
                  <c:v>301</c:v>
                </c:pt>
                <c:pt idx="9344">
                  <c:v>301</c:v>
                </c:pt>
                <c:pt idx="9345">
                  <c:v>301</c:v>
                </c:pt>
                <c:pt idx="9346">
                  <c:v>301</c:v>
                </c:pt>
                <c:pt idx="9347">
                  <c:v>301</c:v>
                </c:pt>
                <c:pt idx="9348">
                  <c:v>301</c:v>
                </c:pt>
                <c:pt idx="9349">
                  <c:v>301</c:v>
                </c:pt>
                <c:pt idx="9350">
                  <c:v>301</c:v>
                </c:pt>
                <c:pt idx="9351">
                  <c:v>301</c:v>
                </c:pt>
                <c:pt idx="9352">
                  <c:v>301</c:v>
                </c:pt>
                <c:pt idx="9353">
                  <c:v>301</c:v>
                </c:pt>
                <c:pt idx="9354">
                  <c:v>301</c:v>
                </c:pt>
                <c:pt idx="9355">
                  <c:v>301</c:v>
                </c:pt>
                <c:pt idx="9356">
                  <c:v>301</c:v>
                </c:pt>
                <c:pt idx="9357">
                  <c:v>301</c:v>
                </c:pt>
                <c:pt idx="9358">
                  <c:v>301</c:v>
                </c:pt>
                <c:pt idx="9359">
                  <c:v>301</c:v>
                </c:pt>
                <c:pt idx="9360">
                  <c:v>301</c:v>
                </c:pt>
                <c:pt idx="9361">
                  <c:v>301</c:v>
                </c:pt>
                <c:pt idx="9362">
                  <c:v>301</c:v>
                </c:pt>
                <c:pt idx="9363">
                  <c:v>301</c:v>
                </c:pt>
                <c:pt idx="9364">
                  <c:v>301</c:v>
                </c:pt>
                <c:pt idx="9365">
                  <c:v>301</c:v>
                </c:pt>
                <c:pt idx="9366">
                  <c:v>301</c:v>
                </c:pt>
                <c:pt idx="9367">
                  <c:v>301</c:v>
                </c:pt>
                <c:pt idx="9368">
                  <c:v>301</c:v>
                </c:pt>
                <c:pt idx="9369">
                  <c:v>301</c:v>
                </c:pt>
                <c:pt idx="9370">
                  <c:v>301</c:v>
                </c:pt>
                <c:pt idx="9371">
                  <c:v>301</c:v>
                </c:pt>
                <c:pt idx="9372">
                  <c:v>301</c:v>
                </c:pt>
                <c:pt idx="9373">
                  <c:v>301</c:v>
                </c:pt>
                <c:pt idx="9374">
                  <c:v>301</c:v>
                </c:pt>
                <c:pt idx="9375">
                  <c:v>301</c:v>
                </c:pt>
                <c:pt idx="9376">
                  <c:v>301</c:v>
                </c:pt>
                <c:pt idx="9377">
                  <c:v>301</c:v>
                </c:pt>
                <c:pt idx="9378">
                  <c:v>301</c:v>
                </c:pt>
                <c:pt idx="9379">
                  <c:v>301</c:v>
                </c:pt>
                <c:pt idx="9380">
                  <c:v>301</c:v>
                </c:pt>
                <c:pt idx="9381">
                  <c:v>301</c:v>
                </c:pt>
                <c:pt idx="9382">
                  <c:v>301</c:v>
                </c:pt>
                <c:pt idx="9383">
                  <c:v>301</c:v>
                </c:pt>
                <c:pt idx="9384">
                  <c:v>301</c:v>
                </c:pt>
                <c:pt idx="9385">
                  <c:v>301</c:v>
                </c:pt>
                <c:pt idx="9386">
                  <c:v>301</c:v>
                </c:pt>
                <c:pt idx="9387">
                  <c:v>301</c:v>
                </c:pt>
                <c:pt idx="9388">
                  <c:v>301</c:v>
                </c:pt>
                <c:pt idx="9389">
                  <c:v>301</c:v>
                </c:pt>
                <c:pt idx="9390">
                  <c:v>301</c:v>
                </c:pt>
                <c:pt idx="9391">
                  <c:v>301</c:v>
                </c:pt>
                <c:pt idx="9392">
                  <c:v>301</c:v>
                </c:pt>
                <c:pt idx="9393">
                  <c:v>301</c:v>
                </c:pt>
                <c:pt idx="9394">
                  <c:v>301</c:v>
                </c:pt>
                <c:pt idx="9395">
                  <c:v>301</c:v>
                </c:pt>
                <c:pt idx="9396">
                  <c:v>301</c:v>
                </c:pt>
                <c:pt idx="9397">
                  <c:v>301</c:v>
                </c:pt>
                <c:pt idx="9398">
                  <c:v>301</c:v>
                </c:pt>
                <c:pt idx="9399">
                  <c:v>301</c:v>
                </c:pt>
                <c:pt idx="9400">
                  <c:v>301</c:v>
                </c:pt>
                <c:pt idx="9401">
                  <c:v>301</c:v>
                </c:pt>
                <c:pt idx="9402">
                  <c:v>301</c:v>
                </c:pt>
                <c:pt idx="9403">
                  <c:v>301</c:v>
                </c:pt>
                <c:pt idx="9404">
                  <c:v>301</c:v>
                </c:pt>
                <c:pt idx="9405">
                  <c:v>301</c:v>
                </c:pt>
                <c:pt idx="9406">
                  <c:v>301</c:v>
                </c:pt>
                <c:pt idx="9407">
                  <c:v>301</c:v>
                </c:pt>
                <c:pt idx="9408">
                  <c:v>301</c:v>
                </c:pt>
                <c:pt idx="9409">
                  <c:v>301</c:v>
                </c:pt>
                <c:pt idx="9410">
                  <c:v>301</c:v>
                </c:pt>
                <c:pt idx="9411">
                  <c:v>301</c:v>
                </c:pt>
                <c:pt idx="9412">
                  <c:v>301</c:v>
                </c:pt>
                <c:pt idx="9413">
                  <c:v>301</c:v>
                </c:pt>
                <c:pt idx="9414">
                  <c:v>301</c:v>
                </c:pt>
                <c:pt idx="9415">
                  <c:v>301</c:v>
                </c:pt>
                <c:pt idx="9416">
                  <c:v>301</c:v>
                </c:pt>
                <c:pt idx="9417">
                  <c:v>301</c:v>
                </c:pt>
                <c:pt idx="9418">
                  <c:v>301</c:v>
                </c:pt>
                <c:pt idx="9419">
                  <c:v>301</c:v>
                </c:pt>
                <c:pt idx="9420">
                  <c:v>301</c:v>
                </c:pt>
                <c:pt idx="9421">
                  <c:v>301</c:v>
                </c:pt>
                <c:pt idx="9422">
                  <c:v>301</c:v>
                </c:pt>
                <c:pt idx="9423">
                  <c:v>301</c:v>
                </c:pt>
                <c:pt idx="9424">
                  <c:v>301</c:v>
                </c:pt>
                <c:pt idx="9425">
                  <c:v>301</c:v>
                </c:pt>
                <c:pt idx="9426">
                  <c:v>301</c:v>
                </c:pt>
                <c:pt idx="9427">
                  <c:v>301</c:v>
                </c:pt>
                <c:pt idx="9428">
                  <c:v>301</c:v>
                </c:pt>
                <c:pt idx="9429">
                  <c:v>301</c:v>
                </c:pt>
                <c:pt idx="9430">
                  <c:v>301</c:v>
                </c:pt>
                <c:pt idx="9431">
                  <c:v>301</c:v>
                </c:pt>
                <c:pt idx="9432">
                  <c:v>301</c:v>
                </c:pt>
                <c:pt idx="9433">
                  <c:v>301</c:v>
                </c:pt>
                <c:pt idx="9434">
                  <c:v>301</c:v>
                </c:pt>
                <c:pt idx="9435">
                  <c:v>301</c:v>
                </c:pt>
                <c:pt idx="9436">
                  <c:v>301</c:v>
                </c:pt>
                <c:pt idx="9437">
                  <c:v>301</c:v>
                </c:pt>
                <c:pt idx="9438">
                  <c:v>301</c:v>
                </c:pt>
                <c:pt idx="9439">
                  <c:v>301</c:v>
                </c:pt>
                <c:pt idx="9440">
                  <c:v>301</c:v>
                </c:pt>
                <c:pt idx="9441">
                  <c:v>301</c:v>
                </c:pt>
                <c:pt idx="9442">
                  <c:v>301</c:v>
                </c:pt>
                <c:pt idx="9443">
                  <c:v>301</c:v>
                </c:pt>
                <c:pt idx="9444">
                  <c:v>301</c:v>
                </c:pt>
                <c:pt idx="9445">
                  <c:v>301</c:v>
                </c:pt>
                <c:pt idx="9446">
                  <c:v>301</c:v>
                </c:pt>
                <c:pt idx="9447">
                  <c:v>301</c:v>
                </c:pt>
                <c:pt idx="9448">
                  <c:v>301</c:v>
                </c:pt>
                <c:pt idx="9449">
                  <c:v>301</c:v>
                </c:pt>
                <c:pt idx="9450">
                  <c:v>301</c:v>
                </c:pt>
                <c:pt idx="9451">
                  <c:v>301</c:v>
                </c:pt>
                <c:pt idx="9452">
                  <c:v>301</c:v>
                </c:pt>
                <c:pt idx="9453">
                  <c:v>301</c:v>
                </c:pt>
                <c:pt idx="9454">
                  <c:v>301</c:v>
                </c:pt>
                <c:pt idx="9455">
                  <c:v>301</c:v>
                </c:pt>
                <c:pt idx="9456">
                  <c:v>301</c:v>
                </c:pt>
                <c:pt idx="9457">
                  <c:v>301</c:v>
                </c:pt>
                <c:pt idx="9458">
                  <c:v>301</c:v>
                </c:pt>
                <c:pt idx="9459">
                  <c:v>301</c:v>
                </c:pt>
                <c:pt idx="9460">
                  <c:v>301</c:v>
                </c:pt>
                <c:pt idx="9461">
                  <c:v>301</c:v>
                </c:pt>
                <c:pt idx="9462">
                  <c:v>301</c:v>
                </c:pt>
                <c:pt idx="9463">
                  <c:v>301</c:v>
                </c:pt>
                <c:pt idx="9464">
                  <c:v>301</c:v>
                </c:pt>
                <c:pt idx="9465">
                  <c:v>301</c:v>
                </c:pt>
                <c:pt idx="9466">
                  <c:v>301</c:v>
                </c:pt>
                <c:pt idx="9467">
                  <c:v>301</c:v>
                </c:pt>
                <c:pt idx="9468">
                  <c:v>301</c:v>
                </c:pt>
                <c:pt idx="9469">
                  <c:v>301</c:v>
                </c:pt>
                <c:pt idx="9470">
                  <c:v>301</c:v>
                </c:pt>
                <c:pt idx="9471">
                  <c:v>301</c:v>
                </c:pt>
                <c:pt idx="9472">
                  <c:v>301</c:v>
                </c:pt>
                <c:pt idx="9473">
                  <c:v>301</c:v>
                </c:pt>
                <c:pt idx="9474">
                  <c:v>301</c:v>
                </c:pt>
                <c:pt idx="9475">
                  <c:v>301</c:v>
                </c:pt>
                <c:pt idx="9476">
                  <c:v>301</c:v>
                </c:pt>
                <c:pt idx="9477">
                  <c:v>301</c:v>
                </c:pt>
                <c:pt idx="9478">
                  <c:v>301</c:v>
                </c:pt>
                <c:pt idx="9479">
                  <c:v>301</c:v>
                </c:pt>
                <c:pt idx="9480">
                  <c:v>301</c:v>
                </c:pt>
                <c:pt idx="9481">
                  <c:v>301</c:v>
                </c:pt>
                <c:pt idx="9482">
                  <c:v>301</c:v>
                </c:pt>
                <c:pt idx="9483">
                  <c:v>301</c:v>
                </c:pt>
                <c:pt idx="9484">
                  <c:v>301</c:v>
                </c:pt>
                <c:pt idx="9485">
                  <c:v>301</c:v>
                </c:pt>
                <c:pt idx="9486">
                  <c:v>301</c:v>
                </c:pt>
                <c:pt idx="9487">
                  <c:v>301</c:v>
                </c:pt>
                <c:pt idx="9488">
                  <c:v>301</c:v>
                </c:pt>
                <c:pt idx="9489">
                  <c:v>301</c:v>
                </c:pt>
                <c:pt idx="9490">
                  <c:v>301</c:v>
                </c:pt>
                <c:pt idx="9491">
                  <c:v>301</c:v>
                </c:pt>
                <c:pt idx="9492">
                  <c:v>301</c:v>
                </c:pt>
                <c:pt idx="9493">
                  <c:v>301</c:v>
                </c:pt>
                <c:pt idx="9494">
                  <c:v>301</c:v>
                </c:pt>
                <c:pt idx="9495">
                  <c:v>301</c:v>
                </c:pt>
                <c:pt idx="9496">
                  <c:v>301</c:v>
                </c:pt>
                <c:pt idx="9497">
                  <c:v>301</c:v>
                </c:pt>
                <c:pt idx="9498">
                  <c:v>301</c:v>
                </c:pt>
                <c:pt idx="9499">
                  <c:v>301</c:v>
                </c:pt>
                <c:pt idx="9500">
                  <c:v>301</c:v>
                </c:pt>
                <c:pt idx="9501">
                  <c:v>301</c:v>
                </c:pt>
                <c:pt idx="9502">
                  <c:v>301</c:v>
                </c:pt>
                <c:pt idx="9503">
                  <c:v>301</c:v>
                </c:pt>
                <c:pt idx="9504">
                  <c:v>301</c:v>
                </c:pt>
                <c:pt idx="9505">
                  <c:v>301</c:v>
                </c:pt>
                <c:pt idx="9506">
                  <c:v>301</c:v>
                </c:pt>
                <c:pt idx="9507">
                  <c:v>301</c:v>
                </c:pt>
                <c:pt idx="9508">
                  <c:v>301</c:v>
                </c:pt>
                <c:pt idx="9509">
                  <c:v>301</c:v>
                </c:pt>
                <c:pt idx="9510">
                  <c:v>301</c:v>
                </c:pt>
                <c:pt idx="9511">
                  <c:v>301</c:v>
                </c:pt>
                <c:pt idx="9512">
                  <c:v>301</c:v>
                </c:pt>
                <c:pt idx="9513">
                  <c:v>301</c:v>
                </c:pt>
                <c:pt idx="9514">
                  <c:v>301</c:v>
                </c:pt>
                <c:pt idx="9515">
                  <c:v>301</c:v>
                </c:pt>
                <c:pt idx="9516">
                  <c:v>301</c:v>
                </c:pt>
                <c:pt idx="9517">
                  <c:v>301</c:v>
                </c:pt>
                <c:pt idx="9518">
                  <c:v>301</c:v>
                </c:pt>
                <c:pt idx="9519">
                  <c:v>301</c:v>
                </c:pt>
                <c:pt idx="9520">
                  <c:v>301</c:v>
                </c:pt>
                <c:pt idx="9521">
                  <c:v>301</c:v>
                </c:pt>
                <c:pt idx="9522">
                  <c:v>301</c:v>
                </c:pt>
                <c:pt idx="9523">
                  <c:v>301</c:v>
                </c:pt>
                <c:pt idx="9524">
                  <c:v>301</c:v>
                </c:pt>
                <c:pt idx="9525">
                  <c:v>301</c:v>
                </c:pt>
                <c:pt idx="9526">
                  <c:v>301</c:v>
                </c:pt>
                <c:pt idx="9527">
                  <c:v>301</c:v>
                </c:pt>
                <c:pt idx="9528">
                  <c:v>301</c:v>
                </c:pt>
                <c:pt idx="9529">
                  <c:v>301</c:v>
                </c:pt>
                <c:pt idx="9530">
                  <c:v>301</c:v>
                </c:pt>
                <c:pt idx="9531">
                  <c:v>301</c:v>
                </c:pt>
                <c:pt idx="9532">
                  <c:v>301</c:v>
                </c:pt>
                <c:pt idx="9533">
                  <c:v>301</c:v>
                </c:pt>
                <c:pt idx="9534">
                  <c:v>301</c:v>
                </c:pt>
                <c:pt idx="9535">
                  <c:v>301</c:v>
                </c:pt>
                <c:pt idx="9536">
                  <c:v>301</c:v>
                </c:pt>
                <c:pt idx="9537">
                  <c:v>301</c:v>
                </c:pt>
                <c:pt idx="9538">
                  <c:v>301</c:v>
                </c:pt>
                <c:pt idx="9539">
                  <c:v>301</c:v>
                </c:pt>
                <c:pt idx="9540">
                  <c:v>301</c:v>
                </c:pt>
                <c:pt idx="9541">
                  <c:v>301</c:v>
                </c:pt>
                <c:pt idx="9542">
                  <c:v>301</c:v>
                </c:pt>
                <c:pt idx="9543">
                  <c:v>301</c:v>
                </c:pt>
                <c:pt idx="9544">
                  <c:v>301</c:v>
                </c:pt>
                <c:pt idx="9545">
                  <c:v>301</c:v>
                </c:pt>
                <c:pt idx="9546">
                  <c:v>301</c:v>
                </c:pt>
                <c:pt idx="9547">
                  <c:v>301</c:v>
                </c:pt>
                <c:pt idx="9548">
                  <c:v>301</c:v>
                </c:pt>
                <c:pt idx="9549">
                  <c:v>301</c:v>
                </c:pt>
                <c:pt idx="9550">
                  <c:v>301</c:v>
                </c:pt>
                <c:pt idx="9551">
                  <c:v>301</c:v>
                </c:pt>
                <c:pt idx="9552">
                  <c:v>301</c:v>
                </c:pt>
                <c:pt idx="9553">
                  <c:v>301</c:v>
                </c:pt>
                <c:pt idx="9554">
                  <c:v>301</c:v>
                </c:pt>
                <c:pt idx="9555">
                  <c:v>301</c:v>
                </c:pt>
                <c:pt idx="9556">
                  <c:v>301</c:v>
                </c:pt>
                <c:pt idx="9557">
                  <c:v>301</c:v>
                </c:pt>
                <c:pt idx="9558">
                  <c:v>301</c:v>
                </c:pt>
                <c:pt idx="9559">
                  <c:v>301</c:v>
                </c:pt>
                <c:pt idx="9560">
                  <c:v>301</c:v>
                </c:pt>
                <c:pt idx="9561">
                  <c:v>301</c:v>
                </c:pt>
                <c:pt idx="9562">
                  <c:v>301</c:v>
                </c:pt>
                <c:pt idx="9563">
                  <c:v>301</c:v>
                </c:pt>
                <c:pt idx="9564">
                  <c:v>301</c:v>
                </c:pt>
                <c:pt idx="9565">
                  <c:v>301</c:v>
                </c:pt>
                <c:pt idx="9566">
                  <c:v>301</c:v>
                </c:pt>
                <c:pt idx="9567">
                  <c:v>301</c:v>
                </c:pt>
                <c:pt idx="9568">
                  <c:v>301</c:v>
                </c:pt>
                <c:pt idx="9569">
                  <c:v>301</c:v>
                </c:pt>
                <c:pt idx="9570">
                  <c:v>301</c:v>
                </c:pt>
                <c:pt idx="9571">
                  <c:v>301</c:v>
                </c:pt>
                <c:pt idx="9572">
                  <c:v>301</c:v>
                </c:pt>
                <c:pt idx="9573">
                  <c:v>301</c:v>
                </c:pt>
                <c:pt idx="9574">
                  <c:v>301</c:v>
                </c:pt>
                <c:pt idx="9575">
                  <c:v>301</c:v>
                </c:pt>
                <c:pt idx="9576">
                  <c:v>301</c:v>
                </c:pt>
                <c:pt idx="9577">
                  <c:v>301</c:v>
                </c:pt>
                <c:pt idx="9578">
                  <c:v>301</c:v>
                </c:pt>
                <c:pt idx="9579">
                  <c:v>301</c:v>
                </c:pt>
                <c:pt idx="9580">
                  <c:v>301</c:v>
                </c:pt>
                <c:pt idx="9581">
                  <c:v>301</c:v>
                </c:pt>
                <c:pt idx="9582">
                  <c:v>301</c:v>
                </c:pt>
                <c:pt idx="9583">
                  <c:v>301</c:v>
                </c:pt>
                <c:pt idx="9584">
                  <c:v>301</c:v>
                </c:pt>
                <c:pt idx="9585">
                  <c:v>301</c:v>
                </c:pt>
                <c:pt idx="9586">
                  <c:v>301</c:v>
                </c:pt>
                <c:pt idx="9587">
                  <c:v>301</c:v>
                </c:pt>
                <c:pt idx="9588">
                  <c:v>301</c:v>
                </c:pt>
                <c:pt idx="9589">
                  <c:v>301</c:v>
                </c:pt>
                <c:pt idx="9590">
                  <c:v>301</c:v>
                </c:pt>
                <c:pt idx="9591">
                  <c:v>301</c:v>
                </c:pt>
                <c:pt idx="9592">
                  <c:v>301</c:v>
                </c:pt>
                <c:pt idx="9593">
                  <c:v>301</c:v>
                </c:pt>
                <c:pt idx="9594">
                  <c:v>301</c:v>
                </c:pt>
                <c:pt idx="9595">
                  <c:v>301</c:v>
                </c:pt>
                <c:pt idx="9596">
                  <c:v>301</c:v>
                </c:pt>
                <c:pt idx="9597">
                  <c:v>301</c:v>
                </c:pt>
                <c:pt idx="9598">
                  <c:v>301</c:v>
                </c:pt>
                <c:pt idx="9599">
                  <c:v>301</c:v>
                </c:pt>
                <c:pt idx="9600">
                  <c:v>301</c:v>
                </c:pt>
                <c:pt idx="9601">
                  <c:v>301</c:v>
                </c:pt>
                <c:pt idx="9602">
                  <c:v>301</c:v>
                </c:pt>
                <c:pt idx="9603">
                  <c:v>301</c:v>
                </c:pt>
                <c:pt idx="9604">
                  <c:v>301</c:v>
                </c:pt>
                <c:pt idx="9605">
                  <c:v>301</c:v>
                </c:pt>
                <c:pt idx="9606">
                  <c:v>301</c:v>
                </c:pt>
                <c:pt idx="9607">
                  <c:v>301</c:v>
                </c:pt>
                <c:pt idx="9608">
                  <c:v>301</c:v>
                </c:pt>
                <c:pt idx="9609">
                  <c:v>301</c:v>
                </c:pt>
                <c:pt idx="9610">
                  <c:v>301</c:v>
                </c:pt>
                <c:pt idx="9611">
                  <c:v>301</c:v>
                </c:pt>
                <c:pt idx="9612">
                  <c:v>301</c:v>
                </c:pt>
                <c:pt idx="9613">
                  <c:v>301</c:v>
                </c:pt>
                <c:pt idx="9614">
                  <c:v>301</c:v>
                </c:pt>
                <c:pt idx="9615">
                  <c:v>301</c:v>
                </c:pt>
                <c:pt idx="9616">
                  <c:v>301</c:v>
                </c:pt>
                <c:pt idx="9617">
                  <c:v>301</c:v>
                </c:pt>
                <c:pt idx="9618">
                  <c:v>301</c:v>
                </c:pt>
                <c:pt idx="9619">
                  <c:v>301</c:v>
                </c:pt>
                <c:pt idx="9620">
                  <c:v>301</c:v>
                </c:pt>
                <c:pt idx="9621">
                  <c:v>301</c:v>
                </c:pt>
                <c:pt idx="9622">
                  <c:v>301</c:v>
                </c:pt>
                <c:pt idx="9623">
                  <c:v>301</c:v>
                </c:pt>
                <c:pt idx="9624">
                  <c:v>301</c:v>
                </c:pt>
                <c:pt idx="9625">
                  <c:v>301</c:v>
                </c:pt>
                <c:pt idx="9626">
                  <c:v>301</c:v>
                </c:pt>
                <c:pt idx="9627">
                  <c:v>301</c:v>
                </c:pt>
                <c:pt idx="9628">
                  <c:v>301</c:v>
                </c:pt>
                <c:pt idx="9629">
                  <c:v>301</c:v>
                </c:pt>
                <c:pt idx="9630">
                  <c:v>301</c:v>
                </c:pt>
                <c:pt idx="9631">
                  <c:v>301</c:v>
                </c:pt>
                <c:pt idx="9632">
                  <c:v>301</c:v>
                </c:pt>
                <c:pt idx="9633">
                  <c:v>301</c:v>
                </c:pt>
                <c:pt idx="9634">
                  <c:v>301</c:v>
                </c:pt>
                <c:pt idx="9635">
                  <c:v>301</c:v>
                </c:pt>
                <c:pt idx="9636">
                  <c:v>301</c:v>
                </c:pt>
                <c:pt idx="9637">
                  <c:v>301</c:v>
                </c:pt>
                <c:pt idx="9638">
                  <c:v>301</c:v>
                </c:pt>
                <c:pt idx="9639">
                  <c:v>301</c:v>
                </c:pt>
                <c:pt idx="9640">
                  <c:v>301</c:v>
                </c:pt>
                <c:pt idx="9641">
                  <c:v>301</c:v>
                </c:pt>
                <c:pt idx="9642">
                  <c:v>301</c:v>
                </c:pt>
                <c:pt idx="9643">
                  <c:v>301</c:v>
                </c:pt>
                <c:pt idx="9644">
                  <c:v>301</c:v>
                </c:pt>
                <c:pt idx="9645">
                  <c:v>301</c:v>
                </c:pt>
                <c:pt idx="9646">
                  <c:v>301</c:v>
                </c:pt>
                <c:pt idx="9647">
                  <c:v>301</c:v>
                </c:pt>
                <c:pt idx="9648">
                  <c:v>301</c:v>
                </c:pt>
                <c:pt idx="9649">
                  <c:v>301</c:v>
                </c:pt>
                <c:pt idx="9650">
                  <c:v>301</c:v>
                </c:pt>
                <c:pt idx="9651">
                  <c:v>301</c:v>
                </c:pt>
                <c:pt idx="9652">
                  <c:v>301</c:v>
                </c:pt>
                <c:pt idx="9653">
                  <c:v>301</c:v>
                </c:pt>
                <c:pt idx="9654">
                  <c:v>301</c:v>
                </c:pt>
                <c:pt idx="9655">
                  <c:v>301</c:v>
                </c:pt>
                <c:pt idx="9656">
                  <c:v>301</c:v>
                </c:pt>
                <c:pt idx="9657">
                  <c:v>301</c:v>
                </c:pt>
                <c:pt idx="9658">
                  <c:v>301</c:v>
                </c:pt>
                <c:pt idx="9659">
                  <c:v>301</c:v>
                </c:pt>
                <c:pt idx="9660">
                  <c:v>301</c:v>
                </c:pt>
                <c:pt idx="9661">
                  <c:v>301</c:v>
                </c:pt>
                <c:pt idx="9662">
                  <c:v>301</c:v>
                </c:pt>
                <c:pt idx="9663">
                  <c:v>301</c:v>
                </c:pt>
                <c:pt idx="9664">
                  <c:v>301</c:v>
                </c:pt>
                <c:pt idx="9665">
                  <c:v>301</c:v>
                </c:pt>
                <c:pt idx="9666">
                  <c:v>301</c:v>
                </c:pt>
                <c:pt idx="9667">
                  <c:v>301</c:v>
                </c:pt>
                <c:pt idx="9668">
                  <c:v>301</c:v>
                </c:pt>
                <c:pt idx="9669">
                  <c:v>301</c:v>
                </c:pt>
                <c:pt idx="9670">
                  <c:v>301</c:v>
                </c:pt>
                <c:pt idx="9671">
                  <c:v>301</c:v>
                </c:pt>
                <c:pt idx="9672">
                  <c:v>301</c:v>
                </c:pt>
                <c:pt idx="9673">
                  <c:v>301</c:v>
                </c:pt>
                <c:pt idx="9674">
                  <c:v>301</c:v>
                </c:pt>
                <c:pt idx="9675">
                  <c:v>301</c:v>
                </c:pt>
                <c:pt idx="9676">
                  <c:v>301</c:v>
                </c:pt>
                <c:pt idx="9677">
                  <c:v>301</c:v>
                </c:pt>
                <c:pt idx="9678">
                  <c:v>301</c:v>
                </c:pt>
                <c:pt idx="9679">
                  <c:v>301</c:v>
                </c:pt>
                <c:pt idx="9680">
                  <c:v>301</c:v>
                </c:pt>
                <c:pt idx="9681">
                  <c:v>301</c:v>
                </c:pt>
                <c:pt idx="9682">
                  <c:v>301</c:v>
                </c:pt>
                <c:pt idx="9683">
                  <c:v>301</c:v>
                </c:pt>
                <c:pt idx="9684">
                  <c:v>301</c:v>
                </c:pt>
                <c:pt idx="9685">
                  <c:v>301</c:v>
                </c:pt>
                <c:pt idx="9686">
                  <c:v>301</c:v>
                </c:pt>
                <c:pt idx="9687">
                  <c:v>301</c:v>
                </c:pt>
                <c:pt idx="9688">
                  <c:v>301</c:v>
                </c:pt>
                <c:pt idx="9689">
                  <c:v>301</c:v>
                </c:pt>
                <c:pt idx="9690">
                  <c:v>301</c:v>
                </c:pt>
                <c:pt idx="9691">
                  <c:v>301</c:v>
                </c:pt>
                <c:pt idx="9692">
                  <c:v>301</c:v>
                </c:pt>
                <c:pt idx="9693">
                  <c:v>301</c:v>
                </c:pt>
                <c:pt idx="9694">
                  <c:v>301</c:v>
                </c:pt>
                <c:pt idx="9695">
                  <c:v>301</c:v>
                </c:pt>
                <c:pt idx="9696">
                  <c:v>301</c:v>
                </c:pt>
                <c:pt idx="9697">
                  <c:v>301</c:v>
                </c:pt>
                <c:pt idx="9698">
                  <c:v>301</c:v>
                </c:pt>
                <c:pt idx="9699">
                  <c:v>301</c:v>
                </c:pt>
                <c:pt idx="9700">
                  <c:v>301</c:v>
                </c:pt>
                <c:pt idx="9701">
                  <c:v>301</c:v>
                </c:pt>
                <c:pt idx="9702">
                  <c:v>301</c:v>
                </c:pt>
                <c:pt idx="9703">
                  <c:v>301</c:v>
                </c:pt>
                <c:pt idx="9704">
                  <c:v>301</c:v>
                </c:pt>
                <c:pt idx="9705">
                  <c:v>301</c:v>
                </c:pt>
                <c:pt idx="9706">
                  <c:v>301</c:v>
                </c:pt>
                <c:pt idx="9707">
                  <c:v>301</c:v>
                </c:pt>
                <c:pt idx="9708">
                  <c:v>301</c:v>
                </c:pt>
                <c:pt idx="9709">
                  <c:v>301</c:v>
                </c:pt>
                <c:pt idx="9710">
                  <c:v>301</c:v>
                </c:pt>
                <c:pt idx="9711">
                  <c:v>301</c:v>
                </c:pt>
                <c:pt idx="9712">
                  <c:v>301</c:v>
                </c:pt>
                <c:pt idx="9713">
                  <c:v>301</c:v>
                </c:pt>
                <c:pt idx="9714">
                  <c:v>301</c:v>
                </c:pt>
                <c:pt idx="9715">
                  <c:v>301</c:v>
                </c:pt>
                <c:pt idx="9716">
                  <c:v>301</c:v>
                </c:pt>
                <c:pt idx="9717">
                  <c:v>301</c:v>
                </c:pt>
                <c:pt idx="9718">
                  <c:v>301</c:v>
                </c:pt>
                <c:pt idx="9719">
                  <c:v>301</c:v>
                </c:pt>
                <c:pt idx="9720">
                  <c:v>301</c:v>
                </c:pt>
                <c:pt idx="9721">
                  <c:v>301</c:v>
                </c:pt>
                <c:pt idx="9722">
                  <c:v>301</c:v>
                </c:pt>
                <c:pt idx="9723">
                  <c:v>301</c:v>
                </c:pt>
                <c:pt idx="9724">
                  <c:v>301</c:v>
                </c:pt>
                <c:pt idx="9725">
                  <c:v>301</c:v>
                </c:pt>
                <c:pt idx="9726">
                  <c:v>301</c:v>
                </c:pt>
                <c:pt idx="9727">
                  <c:v>301</c:v>
                </c:pt>
                <c:pt idx="9728">
                  <c:v>301</c:v>
                </c:pt>
                <c:pt idx="9729">
                  <c:v>301</c:v>
                </c:pt>
                <c:pt idx="9730">
                  <c:v>301</c:v>
                </c:pt>
                <c:pt idx="9731">
                  <c:v>301</c:v>
                </c:pt>
                <c:pt idx="9732">
                  <c:v>301</c:v>
                </c:pt>
                <c:pt idx="9733">
                  <c:v>301</c:v>
                </c:pt>
                <c:pt idx="9734">
                  <c:v>301</c:v>
                </c:pt>
                <c:pt idx="9735">
                  <c:v>301</c:v>
                </c:pt>
                <c:pt idx="9736">
                  <c:v>301</c:v>
                </c:pt>
                <c:pt idx="9737">
                  <c:v>301</c:v>
                </c:pt>
                <c:pt idx="9738">
                  <c:v>301</c:v>
                </c:pt>
                <c:pt idx="9739">
                  <c:v>301</c:v>
                </c:pt>
                <c:pt idx="9740">
                  <c:v>301</c:v>
                </c:pt>
                <c:pt idx="9741">
                  <c:v>301</c:v>
                </c:pt>
                <c:pt idx="9742">
                  <c:v>301</c:v>
                </c:pt>
                <c:pt idx="9743">
                  <c:v>301</c:v>
                </c:pt>
                <c:pt idx="9744">
                  <c:v>301</c:v>
                </c:pt>
                <c:pt idx="9745">
                  <c:v>301</c:v>
                </c:pt>
                <c:pt idx="9746">
                  <c:v>301</c:v>
                </c:pt>
                <c:pt idx="9747">
                  <c:v>301</c:v>
                </c:pt>
                <c:pt idx="9748">
                  <c:v>301</c:v>
                </c:pt>
                <c:pt idx="9749">
                  <c:v>301</c:v>
                </c:pt>
                <c:pt idx="9750">
                  <c:v>301</c:v>
                </c:pt>
                <c:pt idx="9751">
                  <c:v>301</c:v>
                </c:pt>
                <c:pt idx="9752">
                  <c:v>301</c:v>
                </c:pt>
                <c:pt idx="9753">
                  <c:v>301</c:v>
                </c:pt>
                <c:pt idx="9754">
                  <c:v>301</c:v>
                </c:pt>
                <c:pt idx="9755">
                  <c:v>301</c:v>
                </c:pt>
                <c:pt idx="9756">
                  <c:v>301</c:v>
                </c:pt>
                <c:pt idx="9757">
                  <c:v>301</c:v>
                </c:pt>
                <c:pt idx="9758">
                  <c:v>301</c:v>
                </c:pt>
                <c:pt idx="9759">
                  <c:v>301</c:v>
                </c:pt>
                <c:pt idx="9760">
                  <c:v>301</c:v>
                </c:pt>
                <c:pt idx="9761">
                  <c:v>301</c:v>
                </c:pt>
                <c:pt idx="9762">
                  <c:v>301</c:v>
                </c:pt>
                <c:pt idx="9763">
                  <c:v>301</c:v>
                </c:pt>
                <c:pt idx="9764">
                  <c:v>301</c:v>
                </c:pt>
                <c:pt idx="9765">
                  <c:v>301</c:v>
                </c:pt>
                <c:pt idx="9766">
                  <c:v>301</c:v>
                </c:pt>
                <c:pt idx="9767">
                  <c:v>301</c:v>
                </c:pt>
                <c:pt idx="9768">
                  <c:v>301</c:v>
                </c:pt>
                <c:pt idx="9769">
                  <c:v>301</c:v>
                </c:pt>
                <c:pt idx="9770">
                  <c:v>301</c:v>
                </c:pt>
                <c:pt idx="9771">
                  <c:v>301</c:v>
                </c:pt>
                <c:pt idx="9772">
                  <c:v>301</c:v>
                </c:pt>
                <c:pt idx="9773">
                  <c:v>301</c:v>
                </c:pt>
                <c:pt idx="9774">
                  <c:v>301</c:v>
                </c:pt>
                <c:pt idx="9775">
                  <c:v>301</c:v>
                </c:pt>
                <c:pt idx="9776">
                  <c:v>301</c:v>
                </c:pt>
                <c:pt idx="9777">
                  <c:v>301</c:v>
                </c:pt>
                <c:pt idx="9778">
                  <c:v>301</c:v>
                </c:pt>
                <c:pt idx="9779">
                  <c:v>301</c:v>
                </c:pt>
                <c:pt idx="9780">
                  <c:v>301</c:v>
                </c:pt>
                <c:pt idx="9781">
                  <c:v>301</c:v>
                </c:pt>
                <c:pt idx="9782">
                  <c:v>301</c:v>
                </c:pt>
                <c:pt idx="9783">
                  <c:v>301</c:v>
                </c:pt>
                <c:pt idx="9784">
                  <c:v>301</c:v>
                </c:pt>
                <c:pt idx="9785">
                  <c:v>301</c:v>
                </c:pt>
                <c:pt idx="9786">
                  <c:v>301</c:v>
                </c:pt>
                <c:pt idx="9787">
                  <c:v>301</c:v>
                </c:pt>
                <c:pt idx="9788">
                  <c:v>301</c:v>
                </c:pt>
                <c:pt idx="9789">
                  <c:v>301</c:v>
                </c:pt>
                <c:pt idx="9790">
                  <c:v>301</c:v>
                </c:pt>
                <c:pt idx="9791">
                  <c:v>301</c:v>
                </c:pt>
                <c:pt idx="9792">
                  <c:v>301</c:v>
                </c:pt>
                <c:pt idx="9793">
                  <c:v>301</c:v>
                </c:pt>
                <c:pt idx="9794">
                  <c:v>301</c:v>
                </c:pt>
                <c:pt idx="9795">
                  <c:v>301</c:v>
                </c:pt>
                <c:pt idx="9796">
                  <c:v>301</c:v>
                </c:pt>
                <c:pt idx="9797">
                  <c:v>301</c:v>
                </c:pt>
                <c:pt idx="9798">
                  <c:v>301</c:v>
                </c:pt>
                <c:pt idx="9799">
                  <c:v>301</c:v>
                </c:pt>
                <c:pt idx="9800">
                  <c:v>301</c:v>
                </c:pt>
                <c:pt idx="9801">
                  <c:v>301</c:v>
                </c:pt>
                <c:pt idx="9802">
                  <c:v>301</c:v>
                </c:pt>
                <c:pt idx="9803">
                  <c:v>301</c:v>
                </c:pt>
                <c:pt idx="9804">
                  <c:v>301</c:v>
                </c:pt>
                <c:pt idx="9805">
                  <c:v>301</c:v>
                </c:pt>
                <c:pt idx="9806">
                  <c:v>301</c:v>
                </c:pt>
                <c:pt idx="9807">
                  <c:v>301</c:v>
                </c:pt>
                <c:pt idx="9808">
                  <c:v>301</c:v>
                </c:pt>
                <c:pt idx="9809">
                  <c:v>301</c:v>
                </c:pt>
                <c:pt idx="9810">
                  <c:v>301</c:v>
                </c:pt>
                <c:pt idx="9811">
                  <c:v>301</c:v>
                </c:pt>
                <c:pt idx="9812">
                  <c:v>301</c:v>
                </c:pt>
                <c:pt idx="9813">
                  <c:v>301</c:v>
                </c:pt>
                <c:pt idx="9814">
                  <c:v>301</c:v>
                </c:pt>
                <c:pt idx="9815">
                  <c:v>301</c:v>
                </c:pt>
                <c:pt idx="9816">
                  <c:v>301</c:v>
                </c:pt>
                <c:pt idx="9817">
                  <c:v>301</c:v>
                </c:pt>
                <c:pt idx="9818">
                  <c:v>301</c:v>
                </c:pt>
                <c:pt idx="9819">
                  <c:v>301</c:v>
                </c:pt>
                <c:pt idx="9820">
                  <c:v>301</c:v>
                </c:pt>
                <c:pt idx="9821">
                  <c:v>301</c:v>
                </c:pt>
                <c:pt idx="9822">
                  <c:v>301</c:v>
                </c:pt>
                <c:pt idx="9823">
                  <c:v>301</c:v>
                </c:pt>
                <c:pt idx="9824">
                  <c:v>301</c:v>
                </c:pt>
                <c:pt idx="9825">
                  <c:v>301</c:v>
                </c:pt>
                <c:pt idx="9826">
                  <c:v>301</c:v>
                </c:pt>
                <c:pt idx="9827">
                  <c:v>301</c:v>
                </c:pt>
                <c:pt idx="9828">
                  <c:v>301</c:v>
                </c:pt>
                <c:pt idx="9829">
                  <c:v>301</c:v>
                </c:pt>
                <c:pt idx="9830">
                  <c:v>301</c:v>
                </c:pt>
                <c:pt idx="9831">
                  <c:v>301</c:v>
                </c:pt>
                <c:pt idx="9832">
                  <c:v>301</c:v>
                </c:pt>
                <c:pt idx="9833">
                  <c:v>301</c:v>
                </c:pt>
                <c:pt idx="9834">
                  <c:v>301</c:v>
                </c:pt>
                <c:pt idx="9835">
                  <c:v>301</c:v>
                </c:pt>
                <c:pt idx="9836">
                  <c:v>301</c:v>
                </c:pt>
                <c:pt idx="9837">
                  <c:v>301</c:v>
                </c:pt>
                <c:pt idx="9838">
                  <c:v>301</c:v>
                </c:pt>
                <c:pt idx="9839">
                  <c:v>301</c:v>
                </c:pt>
                <c:pt idx="9840">
                  <c:v>301</c:v>
                </c:pt>
                <c:pt idx="9841">
                  <c:v>301</c:v>
                </c:pt>
                <c:pt idx="9842">
                  <c:v>301</c:v>
                </c:pt>
                <c:pt idx="9843">
                  <c:v>301</c:v>
                </c:pt>
                <c:pt idx="9844">
                  <c:v>301</c:v>
                </c:pt>
                <c:pt idx="9845">
                  <c:v>301</c:v>
                </c:pt>
                <c:pt idx="9846">
                  <c:v>301</c:v>
                </c:pt>
                <c:pt idx="9847">
                  <c:v>301</c:v>
                </c:pt>
                <c:pt idx="9848">
                  <c:v>301</c:v>
                </c:pt>
                <c:pt idx="9849">
                  <c:v>301</c:v>
                </c:pt>
                <c:pt idx="9850">
                  <c:v>301</c:v>
                </c:pt>
                <c:pt idx="9851">
                  <c:v>301</c:v>
                </c:pt>
                <c:pt idx="9852">
                  <c:v>301</c:v>
                </c:pt>
                <c:pt idx="9853">
                  <c:v>301</c:v>
                </c:pt>
                <c:pt idx="9854">
                  <c:v>301</c:v>
                </c:pt>
                <c:pt idx="9855">
                  <c:v>301</c:v>
                </c:pt>
                <c:pt idx="9856">
                  <c:v>301</c:v>
                </c:pt>
                <c:pt idx="9857">
                  <c:v>301</c:v>
                </c:pt>
                <c:pt idx="9858">
                  <c:v>301</c:v>
                </c:pt>
                <c:pt idx="9859">
                  <c:v>301</c:v>
                </c:pt>
                <c:pt idx="9860">
                  <c:v>301</c:v>
                </c:pt>
                <c:pt idx="9861">
                  <c:v>301</c:v>
                </c:pt>
                <c:pt idx="9862">
                  <c:v>301</c:v>
                </c:pt>
                <c:pt idx="9863">
                  <c:v>301</c:v>
                </c:pt>
                <c:pt idx="9864">
                  <c:v>301</c:v>
                </c:pt>
                <c:pt idx="9865">
                  <c:v>301</c:v>
                </c:pt>
                <c:pt idx="9866">
                  <c:v>301</c:v>
                </c:pt>
                <c:pt idx="9867">
                  <c:v>301</c:v>
                </c:pt>
                <c:pt idx="9868">
                  <c:v>301</c:v>
                </c:pt>
                <c:pt idx="9869">
                  <c:v>301</c:v>
                </c:pt>
                <c:pt idx="9870">
                  <c:v>301</c:v>
                </c:pt>
                <c:pt idx="9871">
                  <c:v>301</c:v>
                </c:pt>
                <c:pt idx="9872">
                  <c:v>301</c:v>
                </c:pt>
                <c:pt idx="9873">
                  <c:v>301</c:v>
                </c:pt>
                <c:pt idx="9874">
                  <c:v>301</c:v>
                </c:pt>
                <c:pt idx="9875">
                  <c:v>301</c:v>
                </c:pt>
                <c:pt idx="9876">
                  <c:v>301</c:v>
                </c:pt>
                <c:pt idx="9877">
                  <c:v>301</c:v>
                </c:pt>
                <c:pt idx="9878">
                  <c:v>301</c:v>
                </c:pt>
                <c:pt idx="9879">
                  <c:v>301</c:v>
                </c:pt>
                <c:pt idx="9880">
                  <c:v>301</c:v>
                </c:pt>
                <c:pt idx="9881">
                  <c:v>301</c:v>
                </c:pt>
                <c:pt idx="9882">
                  <c:v>301</c:v>
                </c:pt>
                <c:pt idx="9883">
                  <c:v>301</c:v>
                </c:pt>
                <c:pt idx="9884">
                  <c:v>301</c:v>
                </c:pt>
                <c:pt idx="9885">
                  <c:v>301</c:v>
                </c:pt>
                <c:pt idx="9886">
                  <c:v>301</c:v>
                </c:pt>
                <c:pt idx="9887">
                  <c:v>301</c:v>
                </c:pt>
                <c:pt idx="9888">
                  <c:v>301</c:v>
                </c:pt>
                <c:pt idx="9889">
                  <c:v>301</c:v>
                </c:pt>
                <c:pt idx="9890">
                  <c:v>301</c:v>
                </c:pt>
                <c:pt idx="9891">
                  <c:v>301</c:v>
                </c:pt>
                <c:pt idx="9892">
                  <c:v>301</c:v>
                </c:pt>
                <c:pt idx="9893">
                  <c:v>301</c:v>
                </c:pt>
                <c:pt idx="9894">
                  <c:v>301</c:v>
                </c:pt>
                <c:pt idx="9895">
                  <c:v>301</c:v>
                </c:pt>
                <c:pt idx="9896">
                  <c:v>301</c:v>
                </c:pt>
                <c:pt idx="9897">
                  <c:v>301</c:v>
                </c:pt>
                <c:pt idx="9898">
                  <c:v>301</c:v>
                </c:pt>
                <c:pt idx="9899">
                  <c:v>301</c:v>
                </c:pt>
                <c:pt idx="9900">
                  <c:v>301</c:v>
                </c:pt>
                <c:pt idx="9901">
                  <c:v>301</c:v>
                </c:pt>
                <c:pt idx="9902">
                  <c:v>301</c:v>
                </c:pt>
                <c:pt idx="9903">
                  <c:v>301</c:v>
                </c:pt>
                <c:pt idx="9904">
                  <c:v>301</c:v>
                </c:pt>
                <c:pt idx="9905">
                  <c:v>301</c:v>
                </c:pt>
                <c:pt idx="9906">
                  <c:v>301</c:v>
                </c:pt>
                <c:pt idx="9907">
                  <c:v>301</c:v>
                </c:pt>
                <c:pt idx="9908">
                  <c:v>301</c:v>
                </c:pt>
                <c:pt idx="9909">
                  <c:v>301</c:v>
                </c:pt>
                <c:pt idx="9910">
                  <c:v>301</c:v>
                </c:pt>
                <c:pt idx="9911">
                  <c:v>301</c:v>
                </c:pt>
                <c:pt idx="9912">
                  <c:v>301</c:v>
                </c:pt>
                <c:pt idx="9913">
                  <c:v>301</c:v>
                </c:pt>
                <c:pt idx="9914">
                  <c:v>301</c:v>
                </c:pt>
                <c:pt idx="9915">
                  <c:v>301</c:v>
                </c:pt>
                <c:pt idx="9916">
                  <c:v>301</c:v>
                </c:pt>
                <c:pt idx="9917">
                  <c:v>301</c:v>
                </c:pt>
                <c:pt idx="9918">
                  <c:v>301</c:v>
                </c:pt>
                <c:pt idx="9919">
                  <c:v>301</c:v>
                </c:pt>
                <c:pt idx="9920">
                  <c:v>301</c:v>
                </c:pt>
                <c:pt idx="9921">
                  <c:v>301</c:v>
                </c:pt>
                <c:pt idx="9922">
                  <c:v>301</c:v>
                </c:pt>
                <c:pt idx="9923">
                  <c:v>301</c:v>
                </c:pt>
                <c:pt idx="9924">
                  <c:v>301</c:v>
                </c:pt>
                <c:pt idx="9925">
                  <c:v>301</c:v>
                </c:pt>
                <c:pt idx="9926">
                  <c:v>301</c:v>
                </c:pt>
                <c:pt idx="9927">
                  <c:v>301</c:v>
                </c:pt>
                <c:pt idx="9928">
                  <c:v>301</c:v>
                </c:pt>
                <c:pt idx="9929">
                  <c:v>301</c:v>
                </c:pt>
                <c:pt idx="9930">
                  <c:v>301</c:v>
                </c:pt>
                <c:pt idx="9931">
                  <c:v>301</c:v>
                </c:pt>
                <c:pt idx="9932">
                  <c:v>301</c:v>
                </c:pt>
                <c:pt idx="9933">
                  <c:v>301</c:v>
                </c:pt>
                <c:pt idx="9934">
                  <c:v>301</c:v>
                </c:pt>
                <c:pt idx="9935">
                  <c:v>301</c:v>
                </c:pt>
                <c:pt idx="9936">
                  <c:v>301</c:v>
                </c:pt>
                <c:pt idx="9937">
                  <c:v>301</c:v>
                </c:pt>
                <c:pt idx="9938">
                  <c:v>301</c:v>
                </c:pt>
                <c:pt idx="9939">
                  <c:v>301</c:v>
                </c:pt>
                <c:pt idx="9940">
                  <c:v>301</c:v>
                </c:pt>
                <c:pt idx="9941">
                  <c:v>301</c:v>
                </c:pt>
                <c:pt idx="9942">
                  <c:v>301</c:v>
                </c:pt>
                <c:pt idx="9943">
                  <c:v>301</c:v>
                </c:pt>
                <c:pt idx="9944">
                  <c:v>301</c:v>
                </c:pt>
                <c:pt idx="9945">
                  <c:v>301</c:v>
                </c:pt>
                <c:pt idx="9946">
                  <c:v>301</c:v>
                </c:pt>
                <c:pt idx="9947">
                  <c:v>301</c:v>
                </c:pt>
                <c:pt idx="9948">
                  <c:v>301</c:v>
                </c:pt>
                <c:pt idx="9949">
                  <c:v>301</c:v>
                </c:pt>
                <c:pt idx="9950">
                  <c:v>301</c:v>
                </c:pt>
                <c:pt idx="9951">
                  <c:v>301</c:v>
                </c:pt>
                <c:pt idx="9952">
                  <c:v>301</c:v>
                </c:pt>
                <c:pt idx="9953">
                  <c:v>301</c:v>
                </c:pt>
                <c:pt idx="9954">
                  <c:v>301</c:v>
                </c:pt>
                <c:pt idx="9955">
                  <c:v>301</c:v>
                </c:pt>
                <c:pt idx="9956">
                  <c:v>301</c:v>
                </c:pt>
                <c:pt idx="9957">
                  <c:v>301</c:v>
                </c:pt>
                <c:pt idx="9958">
                  <c:v>301</c:v>
                </c:pt>
                <c:pt idx="9959">
                  <c:v>301</c:v>
                </c:pt>
                <c:pt idx="9960">
                  <c:v>301</c:v>
                </c:pt>
                <c:pt idx="9961">
                  <c:v>301</c:v>
                </c:pt>
                <c:pt idx="9962">
                  <c:v>301</c:v>
                </c:pt>
                <c:pt idx="9963">
                  <c:v>301</c:v>
                </c:pt>
                <c:pt idx="9964">
                  <c:v>301</c:v>
                </c:pt>
                <c:pt idx="9965">
                  <c:v>301</c:v>
                </c:pt>
                <c:pt idx="9966">
                  <c:v>301</c:v>
                </c:pt>
                <c:pt idx="9967">
                  <c:v>301</c:v>
                </c:pt>
                <c:pt idx="9968">
                  <c:v>301</c:v>
                </c:pt>
                <c:pt idx="9969">
                  <c:v>301</c:v>
                </c:pt>
                <c:pt idx="9970">
                  <c:v>301</c:v>
                </c:pt>
                <c:pt idx="9971">
                  <c:v>301</c:v>
                </c:pt>
                <c:pt idx="9972">
                  <c:v>301</c:v>
                </c:pt>
                <c:pt idx="9973">
                  <c:v>301</c:v>
                </c:pt>
                <c:pt idx="9974">
                  <c:v>301</c:v>
                </c:pt>
                <c:pt idx="9975">
                  <c:v>301</c:v>
                </c:pt>
                <c:pt idx="9976">
                  <c:v>301</c:v>
                </c:pt>
                <c:pt idx="9977">
                  <c:v>301</c:v>
                </c:pt>
                <c:pt idx="9978">
                  <c:v>301</c:v>
                </c:pt>
                <c:pt idx="9979">
                  <c:v>301</c:v>
                </c:pt>
                <c:pt idx="9980">
                  <c:v>301</c:v>
                </c:pt>
                <c:pt idx="9981">
                  <c:v>301</c:v>
                </c:pt>
                <c:pt idx="9982">
                  <c:v>301</c:v>
                </c:pt>
                <c:pt idx="9983">
                  <c:v>301</c:v>
                </c:pt>
                <c:pt idx="9984">
                  <c:v>301</c:v>
                </c:pt>
                <c:pt idx="9985">
                  <c:v>301</c:v>
                </c:pt>
                <c:pt idx="9986">
                  <c:v>301</c:v>
                </c:pt>
                <c:pt idx="9987">
                  <c:v>301</c:v>
                </c:pt>
                <c:pt idx="9988">
                  <c:v>301</c:v>
                </c:pt>
                <c:pt idx="9989">
                  <c:v>301</c:v>
                </c:pt>
                <c:pt idx="9990">
                  <c:v>301</c:v>
                </c:pt>
                <c:pt idx="9991">
                  <c:v>301</c:v>
                </c:pt>
                <c:pt idx="9992">
                  <c:v>301</c:v>
                </c:pt>
                <c:pt idx="9993">
                  <c:v>301</c:v>
                </c:pt>
                <c:pt idx="9994">
                  <c:v>301</c:v>
                </c:pt>
                <c:pt idx="9995">
                  <c:v>301</c:v>
                </c:pt>
                <c:pt idx="9996">
                  <c:v>301</c:v>
                </c:pt>
                <c:pt idx="9997">
                  <c:v>301</c:v>
                </c:pt>
                <c:pt idx="9998">
                  <c:v>301</c:v>
                </c:pt>
                <c:pt idx="9999">
                  <c:v>301</c:v>
                </c:pt>
                <c:pt idx="10000">
                  <c:v>301</c:v>
                </c:pt>
                <c:pt idx="10001">
                  <c:v>301</c:v>
                </c:pt>
                <c:pt idx="10002">
                  <c:v>301</c:v>
                </c:pt>
                <c:pt idx="10003">
                  <c:v>301</c:v>
                </c:pt>
                <c:pt idx="10004">
                  <c:v>301</c:v>
                </c:pt>
                <c:pt idx="10005">
                  <c:v>301</c:v>
                </c:pt>
                <c:pt idx="10006">
                  <c:v>301</c:v>
                </c:pt>
                <c:pt idx="10007">
                  <c:v>301</c:v>
                </c:pt>
                <c:pt idx="10008">
                  <c:v>301</c:v>
                </c:pt>
                <c:pt idx="10009">
                  <c:v>301</c:v>
                </c:pt>
                <c:pt idx="10010">
                  <c:v>301</c:v>
                </c:pt>
                <c:pt idx="10011">
                  <c:v>301</c:v>
                </c:pt>
                <c:pt idx="10012">
                  <c:v>301</c:v>
                </c:pt>
                <c:pt idx="10013">
                  <c:v>301</c:v>
                </c:pt>
                <c:pt idx="10014">
                  <c:v>301</c:v>
                </c:pt>
                <c:pt idx="10015">
                  <c:v>301</c:v>
                </c:pt>
                <c:pt idx="10016">
                  <c:v>301</c:v>
                </c:pt>
                <c:pt idx="10017">
                  <c:v>301</c:v>
                </c:pt>
                <c:pt idx="10018">
                  <c:v>301</c:v>
                </c:pt>
                <c:pt idx="10019">
                  <c:v>301</c:v>
                </c:pt>
                <c:pt idx="10020">
                  <c:v>301</c:v>
                </c:pt>
                <c:pt idx="10021">
                  <c:v>301</c:v>
                </c:pt>
                <c:pt idx="10022">
                  <c:v>301</c:v>
                </c:pt>
                <c:pt idx="10023">
                  <c:v>301</c:v>
                </c:pt>
                <c:pt idx="10024">
                  <c:v>301</c:v>
                </c:pt>
                <c:pt idx="10025">
                  <c:v>301</c:v>
                </c:pt>
                <c:pt idx="10026">
                  <c:v>301</c:v>
                </c:pt>
                <c:pt idx="10027">
                  <c:v>301</c:v>
                </c:pt>
                <c:pt idx="10028">
                  <c:v>301</c:v>
                </c:pt>
                <c:pt idx="10029">
                  <c:v>301</c:v>
                </c:pt>
                <c:pt idx="10030">
                  <c:v>301</c:v>
                </c:pt>
                <c:pt idx="10031">
                  <c:v>301</c:v>
                </c:pt>
                <c:pt idx="10032">
                  <c:v>301</c:v>
                </c:pt>
                <c:pt idx="10033">
                  <c:v>301</c:v>
                </c:pt>
                <c:pt idx="10034">
                  <c:v>301</c:v>
                </c:pt>
                <c:pt idx="10035">
                  <c:v>301</c:v>
                </c:pt>
                <c:pt idx="10036">
                  <c:v>301</c:v>
                </c:pt>
                <c:pt idx="10037">
                  <c:v>301</c:v>
                </c:pt>
                <c:pt idx="10038">
                  <c:v>301</c:v>
                </c:pt>
                <c:pt idx="10039">
                  <c:v>301</c:v>
                </c:pt>
                <c:pt idx="10040">
                  <c:v>301</c:v>
                </c:pt>
                <c:pt idx="10041">
                  <c:v>301</c:v>
                </c:pt>
                <c:pt idx="10042">
                  <c:v>301</c:v>
                </c:pt>
                <c:pt idx="10043">
                  <c:v>301</c:v>
                </c:pt>
                <c:pt idx="10044">
                  <c:v>301</c:v>
                </c:pt>
                <c:pt idx="10045">
                  <c:v>301</c:v>
                </c:pt>
                <c:pt idx="10046">
                  <c:v>301</c:v>
                </c:pt>
                <c:pt idx="10047">
                  <c:v>301</c:v>
                </c:pt>
                <c:pt idx="10048">
                  <c:v>301</c:v>
                </c:pt>
                <c:pt idx="10049">
                  <c:v>301</c:v>
                </c:pt>
                <c:pt idx="10050">
                  <c:v>301</c:v>
                </c:pt>
                <c:pt idx="10051">
                  <c:v>301</c:v>
                </c:pt>
                <c:pt idx="10052">
                  <c:v>301</c:v>
                </c:pt>
                <c:pt idx="10053">
                  <c:v>301</c:v>
                </c:pt>
                <c:pt idx="10054">
                  <c:v>301</c:v>
                </c:pt>
                <c:pt idx="10055">
                  <c:v>301</c:v>
                </c:pt>
                <c:pt idx="10056">
                  <c:v>301</c:v>
                </c:pt>
                <c:pt idx="10057">
                  <c:v>301</c:v>
                </c:pt>
                <c:pt idx="10058">
                  <c:v>301</c:v>
                </c:pt>
                <c:pt idx="10059">
                  <c:v>301</c:v>
                </c:pt>
                <c:pt idx="10060">
                  <c:v>301</c:v>
                </c:pt>
                <c:pt idx="10061">
                  <c:v>301</c:v>
                </c:pt>
                <c:pt idx="10062">
                  <c:v>301</c:v>
                </c:pt>
                <c:pt idx="10063">
                  <c:v>301</c:v>
                </c:pt>
                <c:pt idx="10064">
                  <c:v>301</c:v>
                </c:pt>
                <c:pt idx="10065">
                  <c:v>301</c:v>
                </c:pt>
                <c:pt idx="10066">
                  <c:v>301</c:v>
                </c:pt>
                <c:pt idx="10067">
                  <c:v>301</c:v>
                </c:pt>
                <c:pt idx="10068">
                  <c:v>301</c:v>
                </c:pt>
                <c:pt idx="10069">
                  <c:v>301</c:v>
                </c:pt>
                <c:pt idx="10070">
                  <c:v>301</c:v>
                </c:pt>
                <c:pt idx="10071">
                  <c:v>301</c:v>
                </c:pt>
                <c:pt idx="10072">
                  <c:v>301</c:v>
                </c:pt>
                <c:pt idx="10073">
                  <c:v>301</c:v>
                </c:pt>
                <c:pt idx="10074">
                  <c:v>301</c:v>
                </c:pt>
                <c:pt idx="10075">
                  <c:v>301</c:v>
                </c:pt>
                <c:pt idx="10076">
                  <c:v>301</c:v>
                </c:pt>
                <c:pt idx="10077">
                  <c:v>301</c:v>
                </c:pt>
                <c:pt idx="10078">
                  <c:v>301</c:v>
                </c:pt>
                <c:pt idx="10079">
                  <c:v>301</c:v>
                </c:pt>
                <c:pt idx="10080">
                  <c:v>301</c:v>
                </c:pt>
                <c:pt idx="10081">
                  <c:v>301</c:v>
                </c:pt>
                <c:pt idx="10082">
                  <c:v>301</c:v>
                </c:pt>
                <c:pt idx="10083">
                  <c:v>301</c:v>
                </c:pt>
                <c:pt idx="10084">
                  <c:v>301</c:v>
                </c:pt>
                <c:pt idx="10085">
                  <c:v>301</c:v>
                </c:pt>
                <c:pt idx="10086">
                  <c:v>301</c:v>
                </c:pt>
                <c:pt idx="10087">
                  <c:v>301</c:v>
                </c:pt>
                <c:pt idx="10088">
                  <c:v>301</c:v>
                </c:pt>
                <c:pt idx="10089">
                  <c:v>301</c:v>
                </c:pt>
                <c:pt idx="10090">
                  <c:v>301</c:v>
                </c:pt>
                <c:pt idx="10091">
                  <c:v>301</c:v>
                </c:pt>
                <c:pt idx="10092">
                  <c:v>301</c:v>
                </c:pt>
                <c:pt idx="10093">
                  <c:v>301</c:v>
                </c:pt>
                <c:pt idx="10094">
                  <c:v>301</c:v>
                </c:pt>
                <c:pt idx="10095">
                  <c:v>301</c:v>
                </c:pt>
                <c:pt idx="10096">
                  <c:v>301</c:v>
                </c:pt>
                <c:pt idx="10097">
                  <c:v>301</c:v>
                </c:pt>
                <c:pt idx="10098">
                  <c:v>301</c:v>
                </c:pt>
                <c:pt idx="10099">
                  <c:v>301</c:v>
                </c:pt>
                <c:pt idx="10100">
                  <c:v>301</c:v>
                </c:pt>
                <c:pt idx="10101">
                  <c:v>301</c:v>
                </c:pt>
                <c:pt idx="10102">
                  <c:v>301</c:v>
                </c:pt>
                <c:pt idx="10103">
                  <c:v>301</c:v>
                </c:pt>
                <c:pt idx="10104">
                  <c:v>301</c:v>
                </c:pt>
                <c:pt idx="10105">
                  <c:v>301</c:v>
                </c:pt>
                <c:pt idx="10106">
                  <c:v>301</c:v>
                </c:pt>
                <c:pt idx="10107">
                  <c:v>301</c:v>
                </c:pt>
                <c:pt idx="10108">
                  <c:v>301</c:v>
                </c:pt>
                <c:pt idx="10109">
                  <c:v>301</c:v>
                </c:pt>
                <c:pt idx="10110">
                  <c:v>301</c:v>
                </c:pt>
                <c:pt idx="10111">
                  <c:v>301</c:v>
                </c:pt>
                <c:pt idx="10112">
                  <c:v>301</c:v>
                </c:pt>
                <c:pt idx="10113">
                  <c:v>301</c:v>
                </c:pt>
                <c:pt idx="10114">
                  <c:v>301</c:v>
                </c:pt>
                <c:pt idx="10115">
                  <c:v>301</c:v>
                </c:pt>
                <c:pt idx="10116">
                  <c:v>301</c:v>
                </c:pt>
                <c:pt idx="10117">
                  <c:v>301</c:v>
                </c:pt>
                <c:pt idx="10118">
                  <c:v>301</c:v>
                </c:pt>
                <c:pt idx="10119">
                  <c:v>301</c:v>
                </c:pt>
                <c:pt idx="10120">
                  <c:v>301</c:v>
                </c:pt>
                <c:pt idx="10121">
                  <c:v>301</c:v>
                </c:pt>
                <c:pt idx="10122">
                  <c:v>301</c:v>
                </c:pt>
                <c:pt idx="10123">
                  <c:v>301</c:v>
                </c:pt>
                <c:pt idx="10124">
                  <c:v>301</c:v>
                </c:pt>
                <c:pt idx="10125">
                  <c:v>301</c:v>
                </c:pt>
                <c:pt idx="10126">
                  <c:v>301</c:v>
                </c:pt>
                <c:pt idx="10127">
                  <c:v>301</c:v>
                </c:pt>
                <c:pt idx="10128">
                  <c:v>301</c:v>
                </c:pt>
                <c:pt idx="10129">
                  <c:v>301</c:v>
                </c:pt>
                <c:pt idx="10130">
                  <c:v>301</c:v>
                </c:pt>
                <c:pt idx="10131">
                  <c:v>301</c:v>
                </c:pt>
                <c:pt idx="10132">
                  <c:v>301</c:v>
                </c:pt>
                <c:pt idx="10133">
                  <c:v>301</c:v>
                </c:pt>
                <c:pt idx="10134">
                  <c:v>301</c:v>
                </c:pt>
                <c:pt idx="10135">
                  <c:v>301</c:v>
                </c:pt>
                <c:pt idx="10136">
                  <c:v>301</c:v>
                </c:pt>
                <c:pt idx="10137">
                  <c:v>301</c:v>
                </c:pt>
                <c:pt idx="10138">
                  <c:v>301</c:v>
                </c:pt>
                <c:pt idx="10139">
                  <c:v>301</c:v>
                </c:pt>
                <c:pt idx="10140">
                  <c:v>301</c:v>
                </c:pt>
                <c:pt idx="10141">
                  <c:v>301</c:v>
                </c:pt>
                <c:pt idx="10142">
                  <c:v>301</c:v>
                </c:pt>
                <c:pt idx="10143">
                  <c:v>301</c:v>
                </c:pt>
                <c:pt idx="10144">
                  <c:v>301</c:v>
                </c:pt>
                <c:pt idx="10145">
                  <c:v>301</c:v>
                </c:pt>
                <c:pt idx="10146">
                  <c:v>301</c:v>
                </c:pt>
                <c:pt idx="10147">
                  <c:v>301</c:v>
                </c:pt>
                <c:pt idx="10148">
                  <c:v>301</c:v>
                </c:pt>
                <c:pt idx="10149">
                  <c:v>301</c:v>
                </c:pt>
                <c:pt idx="10150">
                  <c:v>301</c:v>
                </c:pt>
                <c:pt idx="10151">
                  <c:v>301</c:v>
                </c:pt>
                <c:pt idx="10152">
                  <c:v>301</c:v>
                </c:pt>
                <c:pt idx="10153">
                  <c:v>301</c:v>
                </c:pt>
                <c:pt idx="10154">
                  <c:v>301</c:v>
                </c:pt>
                <c:pt idx="10155">
                  <c:v>301</c:v>
                </c:pt>
                <c:pt idx="10156">
                  <c:v>301</c:v>
                </c:pt>
                <c:pt idx="10157">
                  <c:v>301</c:v>
                </c:pt>
                <c:pt idx="10158">
                  <c:v>301</c:v>
                </c:pt>
                <c:pt idx="10159">
                  <c:v>301</c:v>
                </c:pt>
                <c:pt idx="10160">
                  <c:v>301</c:v>
                </c:pt>
                <c:pt idx="10161">
                  <c:v>301</c:v>
                </c:pt>
                <c:pt idx="10162">
                  <c:v>301</c:v>
                </c:pt>
                <c:pt idx="10163">
                  <c:v>301</c:v>
                </c:pt>
                <c:pt idx="10164">
                  <c:v>301</c:v>
                </c:pt>
                <c:pt idx="10165">
                  <c:v>301</c:v>
                </c:pt>
                <c:pt idx="10166">
                  <c:v>301</c:v>
                </c:pt>
                <c:pt idx="10167">
                  <c:v>301</c:v>
                </c:pt>
                <c:pt idx="10168">
                  <c:v>301</c:v>
                </c:pt>
                <c:pt idx="10169">
                  <c:v>301</c:v>
                </c:pt>
                <c:pt idx="10170">
                  <c:v>301</c:v>
                </c:pt>
                <c:pt idx="10171">
                  <c:v>301</c:v>
                </c:pt>
                <c:pt idx="10172">
                  <c:v>301</c:v>
                </c:pt>
                <c:pt idx="10173">
                  <c:v>301</c:v>
                </c:pt>
                <c:pt idx="10174">
                  <c:v>301</c:v>
                </c:pt>
                <c:pt idx="10175">
                  <c:v>301</c:v>
                </c:pt>
                <c:pt idx="10176">
                  <c:v>301</c:v>
                </c:pt>
                <c:pt idx="10177">
                  <c:v>301</c:v>
                </c:pt>
                <c:pt idx="10178">
                  <c:v>301</c:v>
                </c:pt>
                <c:pt idx="10179">
                  <c:v>301</c:v>
                </c:pt>
                <c:pt idx="10180">
                  <c:v>301</c:v>
                </c:pt>
                <c:pt idx="10181">
                  <c:v>301</c:v>
                </c:pt>
                <c:pt idx="10182">
                  <c:v>301</c:v>
                </c:pt>
                <c:pt idx="10183">
                  <c:v>301</c:v>
                </c:pt>
                <c:pt idx="10184">
                  <c:v>301</c:v>
                </c:pt>
                <c:pt idx="10185">
                  <c:v>301</c:v>
                </c:pt>
                <c:pt idx="10186">
                  <c:v>301</c:v>
                </c:pt>
                <c:pt idx="10187">
                  <c:v>301</c:v>
                </c:pt>
                <c:pt idx="10188">
                  <c:v>301</c:v>
                </c:pt>
                <c:pt idx="10189">
                  <c:v>301</c:v>
                </c:pt>
                <c:pt idx="10190">
                  <c:v>301</c:v>
                </c:pt>
                <c:pt idx="10191">
                  <c:v>301</c:v>
                </c:pt>
                <c:pt idx="10192">
                  <c:v>301</c:v>
                </c:pt>
                <c:pt idx="10193">
                  <c:v>301</c:v>
                </c:pt>
                <c:pt idx="10194">
                  <c:v>301</c:v>
                </c:pt>
                <c:pt idx="10195">
                  <c:v>301</c:v>
                </c:pt>
                <c:pt idx="10196">
                  <c:v>301</c:v>
                </c:pt>
                <c:pt idx="10197">
                  <c:v>301</c:v>
                </c:pt>
                <c:pt idx="10198">
                  <c:v>301</c:v>
                </c:pt>
                <c:pt idx="10199">
                  <c:v>301</c:v>
                </c:pt>
                <c:pt idx="10200">
                  <c:v>301</c:v>
                </c:pt>
                <c:pt idx="10201">
                  <c:v>301</c:v>
                </c:pt>
                <c:pt idx="10202">
                  <c:v>301</c:v>
                </c:pt>
                <c:pt idx="10203">
                  <c:v>301</c:v>
                </c:pt>
                <c:pt idx="10204">
                  <c:v>301</c:v>
                </c:pt>
                <c:pt idx="10205">
                  <c:v>301</c:v>
                </c:pt>
                <c:pt idx="10206">
                  <c:v>301</c:v>
                </c:pt>
                <c:pt idx="10207">
                  <c:v>301</c:v>
                </c:pt>
                <c:pt idx="10208">
                  <c:v>301</c:v>
                </c:pt>
                <c:pt idx="10209">
                  <c:v>301</c:v>
                </c:pt>
                <c:pt idx="10210">
                  <c:v>301</c:v>
                </c:pt>
                <c:pt idx="10211">
                  <c:v>301</c:v>
                </c:pt>
                <c:pt idx="10212">
                  <c:v>301</c:v>
                </c:pt>
                <c:pt idx="10213">
                  <c:v>301</c:v>
                </c:pt>
                <c:pt idx="10214">
                  <c:v>301</c:v>
                </c:pt>
                <c:pt idx="10215">
                  <c:v>301</c:v>
                </c:pt>
                <c:pt idx="10216">
                  <c:v>301</c:v>
                </c:pt>
                <c:pt idx="10217">
                  <c:v>301</c:v>
                </c:pt>
                <c:pt idx="10218">
                  <c:v>301</c:v>
                </c:pt>
                <c:pt idx="10219">
                  <c:v>301</c:v>
                </c:pt>
                <c:pt idx="10220">
                  <c:v>301</c:v>
                </c:pt>
                <c:pt idx="10221">
                  <c:v>301</c:v>
                </c:pt>
                <c:pt idx="10222">
                  <c:v>301</c:v>
                </c:pt>
                <c:pt idx="10223">
                  <c:v>301</c:v>
                </c:pt>
                <c:pt idx="10224">
                  <c:v>301</c:v>
                </c:pt>
                <c:pt idx="10225">
                  <c:v>301</c:v>
                </c:pt>
                <c:pt idx="10226">
                  <c:v>301</c:v>
                </c:pt>
                <c:pt idx="10227">
                  <c:v>301</c:v>
                </c:pt>
                <c:pt idx="10228">
                  <c:v>301</c:v>
                </c:pt>
                <c:pt idx="10229">
                  <c:v>301</c:v>
                </c:pt>
                <c:pt idx="10230">
                  <c:v>301</c:v>
                </c:pt>
                <c:pt idx="10231">
                  <c:v>301</c:v>
                </c:pt>
                <c:pt idx="10232">
                  <c:v>301</c:v>
                </c:pt>
                <c:pt idx="10233">
                  <c:v>301</c:v>
                </c:pt>
                <c:pt idx="10234">
                  <c:v>301</c:v>
                </c:pt>
                <c:pt idx="10235">
                  <c:v>301</c:v>
                </c:pt>
                <c:pt idx="10236">
                  <c:v>301</c:v>
                </c:pt>
                <c:pt idx="10237">
                  <c:v>301</c:v>
                </c:pt>
                <c:pt idx="10238">
                  <c:v>301</c:v>
                </c:pt>
                <c:pt idx="10239">
                  <c:v>301</c:v>
                </c:pt>
                <c:pt idx="10240">
                  <c:v>301</c:v>
                </c:pt>
                <c:pt idx="10241">
                  <c:v>301</c:v>
                </c:pt>
                <c:pt idx="10242">
                  <c:v>301</c:v>
                </c:pt>
                <c:pt idx="10243">
                  <c:v>301</c:v>
                </c:pt>
                <c:pt idx="10244">
                  <c:v>301</c:v>
                </c:pt>
                <c:pt idx="10245">
                  <c:v>301</c:v>
                </c:pt>
                <c:pt idx="10246">
                  <c:v>301</c:v>
                </c:pt>
                <c:pt idx="10247">
                  <c:v>301</c:v>
                </c:pt>
                <c:pt idx="10248">
                  <c:v>301</c:v>
                </c:pt>
                <c:pt idx="10249">
                  <c:v>301</c:v>
                </c:pt>
                <c:pt idx="10250">
                  <c:v>301</c:v>
                </c:pt>
                <c:pt idx="10251">
                  <c:v>301</c:v>
                </c:pt>
                <c:pt idx="10252">
                  <c:v>301</c:v>
                </c:pt>
                <c:pt idx="10253">
                  <c:v>301</c:v>
                </c:pt>
                <c:pt idx="10254">
                  <c:v>301</c:v>
                </c:pt>
                <c:pt idx="10255">
                  <c:v>301</c:v>
                </c:pt>
                <c:pt idx="10256">
                  <c:v>301</c:v>
                </c:pt>
                <c:pt idx="10257">
                  <c:v>301</c:v>
                </c:pt>
                <c:pt idx="10258">
                  <c:v>301</c:v>
                </c:pt>
                <c:pt idx="10259">
                  <c:v>301</c:v>
                </c:pt>
                <c:pt idx="10260">
                  <c:v>301</c:v>
                </c:pt>
                <c:pt idx="10261">
                  <c:v>301</c:v>
                </c:pt>
                <c:pt idx="10262">
                  <c:v>301</c:v>
                </c:pt>
                <c:pt idx="10263">
                  <c:v>301</c:v>
                </c:pt>
                <c:pt idx="10264">
                  <c:v>301</c:v>
                </c:pt>
                <c:pt idx="10265">
                  <c:v>301</c:v>
                </c:pt>
                <c:pt idx="10266">
                  <c:v>301</c:v>
                </c:pt>
                <c:pt idx="10267">
                  <c:v>301</c:v>
                </c:pt>
                <c:pt idx="10268">
                  <c:v>301</c:v>
                </c:pt>
                <c:pt idx="10269">
                  <c:v>301</c:v>
                </c:pt>
                <c:pt idx="10270">
                  <c:v>301</c:v>
                </c:pt>
                <c:pt idx="10271">
                  <c:v>301</c:v>
                </c:pt>
                <c:pt idx="10272">
                  <c:v>301</c:v>
                </c:pt>
                <c:pt idx="10273">
                  <c:v>301</c:v>
                </c:pt>
                <c:pt idx="10274">
                  <c:v>301</c:v>
                </c:pt>
                <c:pt idx="10275">
                  <c:v>301</c:v>
                </c:pt>
                <c:pt idx="10276">
                  <c:v>301</c:v>
                </c:pt>
                <c:pt idx="10277">
                  <c:v>301</c:v>
                </c:pt>
                <c:pt idx="10278">
                  <c:v>301</c:v>
                </c:pt>
                <c:pt idx="10279">
                  <c:v>301</c:v>
                </c:pt>
                <c:pt idx="10280">
                  <c:v>301</c:v>
                </c:pt>
                <c:pt idx="10281">
                  <c:v>301</c:v>
                </c:pt>
                <c:pt idx="10282">
                  <c:v>301</c:v>
                </c:pt>
                <c:pt idx="10283">
                  <c:v>301</c:v>
                </c:pt>
                <c:pt idx="10284">
                  <c:v>301</c:v>
                </c:pt>
                <c:pt idx="10285">
                  <c:v>301</c:v>
                </c:pt>
                <c:pt idx="10286">
                  <c:v>301</c:v>
                </c:pt>
                <c:pt idx="10287">
                  <c:v>301</c:v>
                </c:pt>
                <c:pt idx="10288">
                  <c:v>301</c:v>
                </c:pt>
                <c:pt idx="10289">
                  <c:v>301</c:v>
                </c:pt>
                <c:pt idx="10290">
                  <c:v>301</c:v>
                </c:pt>
                <c:pt idx="10291">
                  <c:v>301</c:v>
                </c:pt>
                <c:pt idx="10292">
                  <c:v>301</c:v>
                </c:pt>
                <c:pt idx="10293">
                  <c:v>301</c:v>
                </c:pt>
                <c:pt idx="10294">
                  <c:v>301</c:v>
                </c:pt>
                <c:pt idx="10295">
                  <c:v>301</c:v>
                </c:pt>
                <c:pt idx="10296">
                  <c:v>301</c:v>
                </c:pt>
                <c:pt idx="10297">
                  <c:v>301</c:v>
                </c:pt>
                <c:pt idx="10298">
                  <c:v>301</c:v>
                </c:pt>
                <c:pt idx="10299">
                  <c:v>301</c:v>
                </c:pt>
                <c:pt idx="10300">
                  <c:v>301</c:v>
                </c:pt>
                <c:pt idx="10301">
                  <c:v>301</c:v>
                </c:pt>
                <c:pt idx="10302">
                  <c:v>301</c:v>
                </c:pt>
                <c:pt idx="10303">
                  <c:v>301</c:v>
                </c:pt>
                <c:pt idx="10304">
                  <c:v>301</c:v>
                </c:pt>
                <c:pt idx="10305">
                  <c:v>301</c:v>
                </c:pt>
                <c:pt idx="10306">
                  <c:v>301</c:v>
                </c:pt>
                <c:pt idx="10307">
                  <c:v>301</c:v>
                </c:pt>
                <c:pt idx="10308">
                  <c:v>301</c:v>
                </c:pt>
                <c:pt idx="10309">
                  <c:v>301</c:v>
                </c:pt>
                <c:pt idx="10310">
                  <c:v>301</c:v>
                </c:pt>
                <c:pt idx="10311">
                  <c:v>301</c:v>
                </c:pt>
                <c:pt idx="10312">
                  <c:v>301</c:v>
                </c:pt>
                <c:pt idx="10313">
                  <c:v>301</c:v>
                </c:pt>
                <c:pt idx="10314">
                  <c:v>301</c:v>
                </c:pt>
                <c:pt idx="10315">
                  <c:v>301</c:v>
                </c:pt>
                <c:pt idx="10316">
                  <c:v>301</c:v>
                </c:pt>
                <c:pt idx="10317">
                  <c:v>301</c:v>
                </c:pt>
                <c:pt idx="10318">
                  <c:v>301</c:v>
                </c:pt>
                <c:pt idx="10319">
                  <c:v>301</c:v>
                </c:pt>
                <c:pt idx="10320">
                  <c:v>301</c:v>
                </c:pt>
                <c:pt idx="10321">
                  <c:v>301</c:v>
                </c:pt>
                <c:pt idx="10322">
                  <c:v>301</c:v>
                </c:pt>
                <c:pt idx="10323">
                  <c:v>301</c:v>
                </c:pt>
                <c:pt idx="10324">
                  <c:v>301</c:v>
                </c:pt>
                <c:pt idx="10325">
                  <c:v>301</c:v>
                </c:pt>
                <c:pt idx="10326">
                  <c:v>301</c:v>
                </c:pt>
                <c:pt idx="10327">
                  <c:v>301</c:v>
                </c:pt>
                <c:pt idx="10328">
                  <c:v>301</c:v>
                </c:pt>
                <c:pt idx="10329">
                  <c:v>301</c:v>
                </c:pt>
                <c:pt idx="10330">
                  <c:v>301</c:v>
                </c:pt>
                <c:pt idx="10331">
                  <c:v>301</c:v>
                </c:pt>
                <c:pt idx="10332">
                  <c:v>301</c:v>
                </c:pt>
                <c:pt idx="10333">
                  <c:v>301</c:v>
                </c:pt>
                <c:pt idx="10334">
                  <c:v>301</c:v>
                </c:pt>
                <c:pt idx="10335">
                  <c:v>301</c:v>
                </c:pt>
                <c:pt idx="10336">
                  <c:v>301</c:v>
                </c:pt>
                <c:pt idx="10337">
                  <c:v>301</c:v>
                </c:pt>
                <c:pt idx="10338">
                  <c:v>301</c:v>
                </c:pt>
                <c:pt idx="10339">
                  <c:v>301</c:v>
                </c:pt>
                <c:pt idx="10340">
                  <c:v>301</c:v>
                </c:pt>
                <c:pt idx="10341">
                  <c:v>301</c:v>
                </c:pt>
                <c:pt idx="10342">
                  <c:v>301</c:v>
                </c:pt>
                <c:pt idx="10343">
                  <c:v>301</c:v>
                </c:pt>
                <c:pt idx="10344">
                  <c:v>301</c:v>
                </c:pt>
                <c:pt idx="10345">
                  <c:v>301</c:v>
                </c:pt>
                <c:pt idx="10346">
                  <c:v>301</c:v>
                </c:pt>
                <c:pt idx="10347">
                  <c:v>301</c:v>
                </c:pt>
                <c:pt idx="10348">
                  <c:v>301</c:v>
                </c:pt>
                <c:pt idx="10349">
                  <c:v>301</c:v>
                </c:pt>
                <c:pt idx="10350">
                  <c:v>301</c:v>
                </c:pt>
                <c:pt idx="10351">
                  <c:v>301</c:v>
                </c:pt>
                <c:pt idx="10352">
                  <c:v>301</c:v>
                </c:pt>
                <c:pt idx="10353">
                  <c:v>301</c:v>
                </c:pt>
                <c:pt idx="10354">
                  <c:v>301</c:v>
                </c:pt>
                <c:pt idx="10355">
                  <c:v>301</c:v>
                </c:pt>
                <c:pt idx="10356">
                  <c:v>301</c:v>
                </c:pt>
                <c:pt idx="10357">
                  <c:v>301</c:v>
                </c:pt>
                <c:pt idx="10358">
                  <c:v>301</c:v>
                </c:pt>
                <c:pt idx="10359">
                  <c:v>301</c:v>
                </c:pt>
                <c:pt idx="10360">
                  <c:v>301</c:v>
                </c:pt>
                <c:pt idx="10361">
                  <c:v>301</c:v>
                </c:pt>
                <c:pt idx="10362">
                  <c:v>301</c:v>
                </c:pt>
                <c:pt idx="10363">
                  <c:v>301</c:v>
                </c:pt>
                <c:pt idx="10364">
                  <c:v>301</c:v>
                </c:pt>
                <c:pt idx="10365">
                  <c:v>301</c:v>
                </c:pt>
                <c:pt idx="10366">
                  <c:v>301</c:v>
                </c:pt>
                <c:pt idx="10367">
                  <c:v>301</c:v>
                </c:pt>
                <c:pt idx="10368">
                  <c:v>301</c:v>
                </c:pt>
                <c:pt idx="10369">
                  <c:v>301</c:v>
                </c:pt>
                <c:pt idx="10370">
                  <c:v>301</c:v>
                </c:pt>
                <c:pt idx="10371">
                  <c:v>301</c:v>
                </c:pt>
                <c:pt idx="10372">
                  <c:v>301</c:v>
                </c:pt>
                <c:pt idx="10373">
                  <c:v>301</c:v>
                </c:pt>
                <c:pt idx="10374">
                  <c:v>301</c:v>
                </c:pt>
                <c:pt idx="10375">
                  <c:v>301</c:v>
                </c:pt>
                <c:pt idx="10376">
                  <c:v>301</c:v>
                </c:pt>
                <c:pt idx="10377">
                  <c:v>301</c:v>
                </c:pt>
                <c:pt idx="10378">
                  <c:v>301</c:v>
                </c:pt>
                <c:pt idx="10379">
                  <c:v>301</c:v>
                </c:pt>
                <c:pt idx="10380">
                  <c:v>301</c:v>
                </c:pt>
                <c:pt idx="10381">
                  <c:v>301</c:v>
                </c:pt>
                <c:pt idx="10382">
                  <c:v>301</c:v>
                </c:pt>
                <c:pt idx="10383">
                  <c:v>301</c:v>
                </c:pt>
                <c:pt idx="10384">
                  <c:v>301</c:v>
                </c:pt>
                <c:pt idx="10385">
                  <c:v>301</c:v>
                </c:pt>
                <c:pt idx="10386">
                  <c:v>301</c:v>
                </c:pt>
                <c:pt idx="10387">
                  <c:v>301</c:v>
                </c:pt>
                <c:pt idx="10388">
                  <c:v>301</c:v>
                </c:pt>
                <c:pt idx="10389">
                  <c:v>301</c:v>
                </c:pt>
                <c:pt idx="10390">
                  <c:v>301</c:v>
                </c:pt>
                <c:pt idx="10391">
                  <c:v>301</c:v>
                </c:pt>
                <c:pt idx="10392">
                  <c:v>301</c:v>
                </c:pt>
                <c:pt idx="10393">
                  <c:v>301</c:v>
                </c:pt>
                <c:pt idx="10394">
                  <c:v>301</c:v>
                </c:pt>
                <c:pt idx="10395">
                  <c:v>301</c:v>
                </c:pt>
                <c:pt idx="10396">
                  <c:v>301</c:v>
                </c:pt>
                <c:pt idx="10397">
                  <c:v>301</c:v>
                </c:pt>
                <c:pt idx="10398">
                  <c:v>301</c:v>
                </c:pt>
                <c:pt idx="10399">
                  <c:v>301</c:v>
                </c:pt>
                <c:pt idx="10400">
                  <c:v>301</c:v>
                </c:pt>
                <c:pt idx="10401">
                  <c:v>301</c:v>
                </c:pt>
                <c:pt idx="10402">
                  <c:v>301</c:v>
                </c:pt>
                <c:pt idx="10403">
                  <c:v>301</c:v>
                </c:pt>
                <c:pt idx="10404">
                  <c:v>301</c:v>
                </c:pt>
                <c:pt idx="10405">
                  <c:v>301</c:v>
                </c:pt>
                <c:pt idx="10406">
                  <c:v>301</c:v>
                </c:pt>
                <c:pt idx="10407">
                  <c:v>301</c:v>
                </c:pt>
                <c:pt idx="10408">
                  <c:v>301</c:v>
                </c:pt>
                <c:pt idx="10409">
                  <c:v>301</c:v>
                </c:pt>
                <c:pt idx="10410">
                  <c:v>301</c:v>
                </c:pt>
                <c:pt idx="10411">
                  <c:v>301</c:v>
                </c:pt>
                <c:pt idx="10412">
                  <c:v>301</c:v>
                </c:pt>
                <c:pt idx="10413">
                  <c:v>301</c:v>
                </c:pt>
                <c:pt idx="10414">
                  <c:v>301</c:v>
                </c:pt>
                <c:pt idx="10415">
                  <c:v>301</c:v>
                </c:pt>
                <c:pt idx="10416">
                  <c:v>301</c:v>
                </c:pt>
                <c:pt idx="10417">
                  <c:v>301</c:v>
                </c:pt>
                <c:pt idx="10418">
                  <c:v>301</c:v>
                </c:pt>
                <c:pt idx="10419">
                  <c:v>301</c:v>
                </c:pt>
                <c:pt idx="10420">
                  <c:v>301</c:v>
                </c:pt>
                <c:pt idx="10421">
                  <c:v>301</c:v>
                </c:pt>
                <c:pt idx="10422">
                  <c:v>301</c:v>
                </c:pt>
                <c:pt idx="10423">
                  <c:v>301</c:v>
                </c:pt>
                <c:pt idx="10424">
                  <c:v>301</c:v>
                </c:pt>
                <c:pt idx="10425">
                  <c:v>301</c:v>
                </c:pt>
                <c:pt idx="10426">
                  <c:v>301</c:v>
                </c:pt>
                <c:pt idx="10427">
                  <c:v>301</c:v>
                </c:pt>
                <c:pt idx="10428">
                  <c:v>301</c:v>
                </c:pt>
                <c:pt idx="10429">
                  <c:v>301</c:v>
                </c:pt>
                <c:pt idx="10430">
                  <c:v>301</c:v>
                </c:pt>
                <c:pt idx="10431">
                  <c:v>301</c:v>
                </c:pt>
                <c:pt idx="10432">
                  <c:v>301</c:v>
                </c:pt>
                <c:pt idx="10433">
                  <c:v>301</c:v>
                </c:pt>
                <c:pt idx="10434">
                  <c:v>301</c:v>
                </c:pt>
                <c:pt idx="10435">
                  <c:v>301</c:v>
                </c:pt>
                <c:pt idx="10436">
                  <c:v>301</c:v>
                </c:pt>
                <c:pt idx="10437">
                  <c:v>301</c:v>
                </c:pt>
                <c:pt idx="10438">
                  <c:v>301</c:v>
                </c:pt>
                <c:pt idx="10439">
                  <c:v>301</c:v>
                </c:pt>
                <c:pt idx="10440">
                  <c:v>301</c:v>
                </c:pt>
                <c:pt idx="10441">
                  <c:v>301</c:v>
                </c:pt>
                <c:pt idx="10442">
                  <c:v>301</c:v>
                </c:pt>
                <c:pt idx="10443">
                  <c:v>301</c:v>
                </c:pt>
                <c:pt idx="10444">
                  <c:v>301</c:v>
                </c:pt>
                <c:pt idx="10445">
                  <c:v>301</c:v>
                </c:pt>
                <c:pt idx="10446">
                  <c:v>301</c:v>
                </c:pt>
                <c:pt idx="10447">
                  <c:v>301</c:v>
                </c:pt>
                <c:pt idx="10448">
                  <c:v>301</c:v>
                </c:pt>
                <c:pt idx="10449">
                  <c:v>301</c:v>
                </c:pt>
                <c:pt idx="10450">
                  <c:v>301</c:v>
                </c:pt>
                <c:pt idx="10451">
                  <c:v>301</c:v>
                </c:pt>
                <c:pt idx="10452">
                  <c:v>301</c:v>
                </c:pt>
                <c:pt idx="10453">
                  <c:v>301</c:v>
                </c:pt>
                <c:pt idx="10454">
                  <c:v>301</c:v>
                </c:pt>
                <c:pt idx="10455">
                  <c:v>301</c:v>
                </c:pt>
                <c:pt idx="10456">
                  <c:v>301</c:v>
                </c:pt>
                <c:pt idx="10457">
                  <c:v>301</c:v>
                </c:pt>
                <c:pt idx="10458">
                  <c:v>301</c:v>
                </c:pt>
                <c:pt idx="10459">
                  <c:v>301</c:v>
                </c:pt>
                <c:pt idx="10460">
                  <c:v>301</c:v>
                </c:pt>
                <c:pt idx="10461">
                  <c:v>301</c:v>
                </c:pt>
                <c:pt idx="10462">
                  <c:v>301</c:v>
                </c:pt>
                <c:pt idx="10463">
                  <c:v>301</c:v>
                </c:pt>
                <c:pt idx="10464">
                  <c:v>301</c:v>
                </c:pt>
                <c:pt idx="10465">
                  <c:v>301</c:v>
                </c:pt>
                <c:pt idx="10466">
                  <c:v>301</c:v>
                </c:pt>
                <c:pt idx="10467">
                  <c:v>301</c:v>
                </c:pt>
                <c:pt idx="10468">
                  <c:v>301</c:v>
                </c:pt>
                <c:pt idx="10469">
                  <c:v>301</c:v>
                </c:pt>
                <c:pt idx="10470">
                  <c:v>301</c:v>
                </c:pt>
                <c:pt idx="10471">
                  <c:v>301</c:v>
                </c:pt>
                <c:pt idx="10472">
                  <c:v>301</c:v>
                </c:pt>
                <c:pt idx="10473">
                  <c:v>301</c:v>
                </c:pt>
                <c:pt idx="10474">
                  <c:v>301</c:v>
                </c:pt>
                <c:pt idx="10475">
                  <c:v>301</c:v>
                </c:pt>
                <c:pt idx="10476">
                  <c:v>301</c:v>
                </c:pt>
                <c:pt idx="10477">
                  <c:v>301</c:v>
                </c:pt>
                <c:pt idx="10478">
                  <c:v>301</c:v>
                </c:pt>
                <c:pt idx="10479">
                  <c:v>301</c:v>
                </c:pt>
                <c:pt idx="10480">
                  <c:v>301</c:v>
                </c:pt>
                <c:pt idx="10481">
                  <c:v>301</c:v>
                </c:pt>
                <c:pt idx="10482">
                  <c:v>301</c:v>
                </c:pt>
                <c:pt idx="10483">
                  <c:v>301</c:v>
                </c:pt>
                <c:pt idx="10484">
                  <c:v>301</c:v>
                </c:pt>
                <c:pt idx="10485">
                  <c:v>301</c:v>
                </c:pt>
                <c:pt idx="10486">
                  <c:v>301</c:v>
                </c:pt>
                <c:pt idx="10487">
                  <c:v>301</c:v>
                </c:pt>
                <c:pt idx="10488">
                  <c:v>301</c:v>
                </c:pt>
                <c:pt idx="10489">
                  <c:v>301</c:v>
                </c:pt>
                <c:pt idx="10490">
                  <c:v>301</c:v>
                </c:pt>
                <c:pt idx="10491">
                  <c:v>301</c:v>
                </c:pt>
                <c:pt idx="10492">
                  <c:v>301</c:v>
                </c:pt>
                <c:pt idx="10493">
                  <c:v>301</c:v>
                </c:pt>
                <c:pt idx="10494">
                  <c:v>301</c:v>
                </c:pt>
                <c:pt idx="10495">
                  <c:v>301</c:v>
                </c:pt>
                <c:pt idx="10496">
                  <c:v>301</c:v>
                </c:pt>
                <c:pt idx="10497">
                  <c:v>301</c:v>
                </c:pt>
                <c:pt idx="10498">
                  <c:v>301</c:v>
                </c:pt>
                <c:pt idx="10499">
                  <c:v>301</c:v>
                </c:pt>
                <c:pt idx="10500">
                  <c:v>301</c:v>
                </c:pt>
                <c:pt idx="10501">
                  <c:v>301</c:v>
                </c:pt>
                <c:pt idx="10502">
                  <c:v>301</c:v>
                </c:pt>
                <c:pt idx="10503">
                  <c:v>301</c:v>
                </c:pt>
                <c:pt idx="10504">
                  <c:v>301</c:v>
                </c:pt>
                <c:pt idx="10505">
                  <c:v>301</c:v>
                </c:pt>
                <c:pt idx="10506">
                  <c:v>301</c:v>
                </c:pt>
                <c:pt idx="10507">
                  <c:v>301</c:v>
                </c:pt>
                <c:pt idx="10508">
                  <c:v>301</c:v>
                </c:pt>
                <c:pt idx="10509">
                  <c:v>301</c:v>
                </c:pt>
                <c:pt idx="10510">
                  <c:v>301</c:v>
                </c:pt>
                <c:pt idx="10511">
                  <c:v>301</c:v>
                </c:pt>
                <c:pt idx="10512">
                  <c:v>301</c:v>
                </c:pt>
                <c:pt idx="10513">
                  <c:v>301</c:v>
                </c:pt>
                <c:pt idx="10514">
                  <c:v>301</c:v>
                </c:pt>
                <c:pt idx="10515">
                  <c:v>301</c:v>
                </c:pt>
                <c:pt idx="10516">
                  <c:v>301</c:v>
                </c:pt>
                <c:pt idx="10517">
                  <c:v>301</c:v>
                </c:pt>
                <c:pt idx="10518">
                  <c:v>301</c:v>
                </c:pt>
                <c:pt idx="10519">
                  <c:v>301</c:v>
                </c:pt>
                <c:pt idx="10520">
                  <c:v>301</c:v>
                </c:pt>
                <c:pt idx="10521">
                  <c:v>301</c:v>
                </c:pt>
                <c:pt idx="10522">
                  <c:v>301</c:v>
                </c:pt>
                <c:pt idx="10523">
                  <c:v>301</c:v>
                </c:pt>
                <c:pt idx="10524">
                  <c:v>301</c:v>
                </c:pt>
                <c:pt idx="10525">
                  <c:v>301</c:v>
                </c:pt>
                <c:pt idx="10526">
                  <c:v>301</c:v>
                </c:pt>
                <c:pt idx="10527">
                  <c:v>301</c:v>
                </c:pt>
                <c:pt idx="10528">
                  <c:v>301</c:v>
                </c:pt>
                <c:pt idx="10529">
                  <c:v>301</c:v>
                </c:pt>
                <c:pt idx="10530">
                  <c:v>301</c:v>
                </c:pt>
                <c:pt idx="10531">
                  <c:v>301</c:v>
                </c:pt>
                <c:pt idx="10532">
                  <c:v>301</c:v>
                </c:pt>
                <c:pt idx="10533">
                  <c:v>301</c:v>
                </c:pt>
                <c:pt idx="10534">
                  <c:v>301</c:v>
                </c:pt>
                <c:pt idx="10535">
                  <c:v>301</c:v>
                </c:pt>
                <c:pt idx="10536">
                  <c:v>301</c:v>
                </c:pt>
                <c:pt idx="10537">
                  <c:v>301</c:v>
                </c:pt>
                <c:pt idx="10538">
                  <c:v>301</c:v>
                </c:pt>
                <c:pt idx="10539">
                  <c:v>301</c:v>
                </c:pt>
                <c:pt idx="10540">
                  <c:v>301</c:v>
                </c:pt>
                <c:pt idx="10541">
                  <c:v>301</c:v>
                </c:pt>
                <c:pt idx="10542">
                  <c:v>301</c:v>
                </c:pt>
                <c:pt idx="10543">
                  <c:v>301</c:v>
                </c:pt>
                <c:pt idx="10544">
                  <c:v>301</c:v>
                </c:pt>
                <c:pt idx="10545">
                  <c:v>301</c:v>
                </c:pt>
                <c:pt idx="10546">
                  <c:v>301</c:v>
                </c:pt>
                <c:pt idx="10547">
                  <c:v>301</c:v>
                </c:pt>
                <c:pt idx="10548">
                  <c:v>301</c:v>
                </c:pt>
                <c:pt idx="10549">
                  <c:v>301</c:v>
                </c:pt>
                <c:pt idx="10550">
                  <c:v>301</c:v>
                </c:pt>
                <c:pt idx="10551">
                  <c:v>301</c:v>
                </c:pt>
                <c:pt idx="10552">
                  <c:v>301</c:v>
                </c:pt>
                <c:pt idx="10553">
                  <c:v>301</c:v>
                </c:pt>
                <c:pt idx="10554">
                  <c:v>301</c:v>
                </c:pt>
                <c:pt idx="10555">
                  <c:v>301</c:v>
                </c:pt>
                <c:pt idx="10556">
                  <c:v>301</c:v>
                </c:pt>
                <c:pt idx="10557">
                  <c:v>301</c:v>
                </c:pt>
                <c:pt idx="10558">
                  <c:v>301</c:v>
                </c:pt>
                <c:pt idx="10559">
                  <c:v>301</c:v>
                </c:pt>
                <c:pt idx="10560">
                  <c:v>301</c:v>
                </c:pt>
                <c:pt idx="10561">
                  <c:v>301</c:v>
                </c:pt>
                <c:pt idx="10562">
                  <c:v>301</c:v>
                </c:pt>
                <c:pt idx="10563">
                  <c:v>301</c:v>
                </c:pt>
                <c:pt idx="10564">
                  <c:v>301</c:v>
                </c:pt>
                <c:pt idx="10565">
                  <c:v>301</c:v>
                </c:pt>
                <c:pt idx="10566">
                  <c:v>301</c:v>
                </c:pt>
                <c:pt idx="10567">
                  <c:v>301</c:v>
                </c:pt>
                <c:pt idx="10568">
                  <c:v>301</c:v>
                </c:pt>
                <c:pt idx="10569">
                  <c:v>301</c:v>
                </c:pt>
                <c:pt idx="10570">
                  <c:v>301</c:v>
                </c:pt>
                <c:pt idx="10571">
                  <c:v>301</c:v>
                </c:pt>
                <c:pt idx="10572">
                  <c:v>301</c:v>
                </c:pt>
                <c:pt idx="10573">
                  <c:v>301</c:v>
                </c:pt>
                <c:pt idx="10574">
                  <c:v>301</c:v>
                </c:pt>
                <c:pt idx="10575">
                  <c:v>301</c:v>
                </c:pt>
                <c:pt idx="10576">
                  <c:v>301</c:v>
                </c:pt>
                <c:pt idx="10577">
                  <c:v>301</c:v>
                </c:pt>
                <c:pt idx="10578">
                  <c:v>301</c:v>
                </c:pt>
                <c:pt idx="10579">
                  <c:v>301</c:v>
                </c:pt>
                <c:pt idx="10580">
                  <c:v>301</c:v>
                </c:pt>
                <c:pt idx="10581">
                  <c:v>301</c:v>
                </c:pt>
                <c:pt idx="10582">
                  <c:v>301</c:v>
                </c:pt>
                <c:pt idx="10583">
                  <c:v>301</c:v>
                </c:pt>
                <c:pt idx="10584">
                  <c:v>301</c:v>
                </c:pt>
                <c:pt idx="10585">
                  <c:v>301</c:v>
                </c:pt>
                <c:pt idx="10586">
                  <c:v>301</c:v>
                </c:pt>
                <c:pt idx="10587">
                  <c:v>301</c:v>
                </c:pt>
                <c:pt idx="10588">
                  <c:v>301</c:v>
                </c:pt>
                <c:pt idx="10589">
                  <c:v>301</c:v>
                </c:pt>
                <c:pt idx="10590">
                  <c:v>301</c:v>
                </c:pt>
                <c:pt idx="10591">
                  <c:v>301</c:v>
                </c:pt>
                <c:pt idx="10592">
                  <c:v>301</c:v>
                </c:pt>
                <c:pt idx="10593">
                  <c:v>301</c:v>
                </c:pt>
                <c:pt idx="10594">
                  <c:v>301</c:v>
                </c:pt>
                <c:pt idx="10595">
                  <c:v>301</c:v>
                </c:pt>
                <c:pt idx="10596">
                  <c:v>301</c:v>
                </c:pt>
                <c:pt idx="10597">
                  <c:v>301</c:v>
                </c:pt>
                <c:pt idx="10598">
                  <c:v>301</c:v>
                </c:pt>
                <c:pt idx="10599">
                  <c:v>301</c:v>
                </c:pt>
                <c:pt idx="10600">
                  <c:v>301</c:v>
                </c:pt>
                <c:pt idx="10601">
                  <c:v>301</c:v>
                </c:pt>
                <c:pt idx="10602">
                  <c:v>301</c:v>
                </c:pt>
                <c:pt idx="10603">
                  <c:v>301</c:v>
                </c:pt>
                <c:pt idx="10604">
                  <c:v>301</c:v>
                </c:pt>
                <c:pt idx="10605">
                  <c:v>301</c:v>
                </c:pt>
                <c:pt idx="10606">
                  <c:v>301</c:v>
                </c:pt>
                <c:pt idx="10607">
                  <c:v>301</c:v>
                </c:pt>
                <c:pt idx="10608">
                  <c:v>301</c:v>
                </c:pt>
                <c:pt idx="10609">
                  <c:v>301</c:v>
                </c:pt>
                <c:pt idx="10610">
                  <c:v>301</c:v>
                </c:pt>
                <c:pt idx="10611">
                  <c:v>301</c:v>
                </c:pt>
                <c:pt idx="10612">
                  <c:v>301</c:v>
                </c:pt>
                <c:pt idx="10613">
                  <c:v>301</c:v>
                </c:pt>
                <c:pt idx="10614">
                  <c:v>301</c:v>
                </c:pt>
                <c:pt idx="10615">
                  <c:v>301</c:v>
                </c:pt>
                <c:pt idx="10616">
                  <c:v>301</c:v>
                </c:pt>
                <c:pt idx="10617">
                  <c:v>301</c:v>
                </c:pt>
                <c:pt idx="10618">
                  <c:v>301</c:v>
                </c:pt>
                <c:pt idx="10619">
                  <c:v>301</c:v>
                </c:pt>
                <c:pt idx="10620">
                  <c:v>301</c:v>
                </c:pt>
                <c:pt idx="10621">
                  <c:v>301</c:v>
                </c:pt>
                <c:pt idx="10622">
                  <c:v>301</c:v>
                </c:pt>
                <c:pt idx="10623">
                  <c:v>301</c:v>
                </c:pt>
                <c:pt idx="10624">
                  <c:v>301</c:v>
                </c:pt>
                <c:pt idx="10625">
                  <c:v>301</c:v>
                </c:pt>
                <c:pt idx="10626">
                  <c:v>301</c:v>
                </c:pt>
                <c:pt idx="10627">
                  <c:v>301</c:v>
                </c:pt>
                <c:pt idx="10628">
                  <c:v>301</c:v>
                </c:pt>
                <c:pt idx="10629">
                  <c:v>301</c:v>
                </c:pt>
                <c:pt idx="10630">
                  <c:v>301</c:v>
                </c:pt>
                <c:pt idx="10631">
                  <c:v>301</c:v>
                </c:pt>
                <c:pt idx="10632">
                  <c:v>301</c:v>
                </c:pt>
                <c:pt idx="10633">
                  <c:v>301</c:v>
                </c:pt>
                <c:pt idx="10634">
                  <c:v>301</c:v>
                </c:pt>
                <c:pt idx="10635">
                  <c:v>301</c:v>
                </c:pt>
                <c:pt idx="10636">
                  <c:v>301</c:v>
                </c:pt>
                <c:pt idx="10637">
                  <c:v>301</c:v>
                </c:pt>
                <c:pt idx="10638">
                  <c:v>301</c:v>
                </c:pt>
                <c:pt idx="10639">
                  <c:v>301</c:v>
                </c:pt>
                <c:pt idx="10640">
                  <c:v>301</c:v>
                </c:pt>
                <c:pt idx="10641">
                  <c:v>301</c:v>
                </c:pt>
                <c:pt idx="10642">
                  <c:v>301</c:v>
                </c:pt>
                <c:pt idx="10643">
                  <c:v>301</c:v>
                </c:pt>
                <c:pt idx="10644">
                  <c:v>301</c:v>
                </c:pt>
                <c:pt idx="10645">
                  <c:v>301</c:v>
                </c:pt>
                <c:pt idx="10646">
                  <c:v>301</c:v>
                </c:pt>
                <c:pt idx="10647">
                  <c:v>301</c:v>
                </c:pt>
                <c:pt idx="10648">
                  <c:v>301</c:v>
                </c:pt>
                <c:pt idx="10649">
                  <c:v>301</c:v>
                </c:pt>
                <c:pt idx="10650">
                  <c:v>301</c:v>
                </c:pt>
                <c:pt idx="10651">
                  <c:v>301</c:v>
                </c:pt>
                <c:pt idx="10652">
                  <c:v>301</c:v>
                </c:pt>
                <c:pt idx="10653">
                  <c:v>301</c:v>
                </c:pt>
                <c:pt idx="10654">
                  <c:v>301</c:v>
                </c:pt>
                <c:pt idx="10655">
                  <c:v>301</c:v>
                </c:pt>
                <c:pt idx="10656">
                  <c:v>301</c:v>
                </c:pt>
                <c:pt idx="10657">
                  <c:v>301</c:v>
                </c:pt>
                <c:pt idx="10658">
                  <c:v>301</c:v>
                </c:pt>
                <c:pt idx="10659">
                  <c:v>301</c:v>
                </c:pt>
                <c:pt idx="10660">
                  <c:v>301</c:v>
                </c:pt>
                <c:pt idx="10661">
                  <c:v>301</c:v>
                </c:pt>
                <c:pt idx="10662">
                  <c:v>301</c:v>
                </c:pt>
                <c:pt idx="10663">
                  <c:v>301</c:v>
                </c:pt>
                <c:pt idx="10664">
                  <c:v>301</c:v>
                </c:pt>
                <c:pt idx="10665">
                  <c:v>301</c:v>
                </c:pt>
                <c:pt idx="10666">
                  <c:v>301</c:v>
                </c:pt>
                <c:pt idx="10667">
                  <c:v>301</c:v>
                </c:pt>
                <c:pt idx="10668">
                  <c:v>301</c:v>
                </c:pt>
                <c:pt idx="10669">
                  <c:v>301</c:v>
                </c:pt>
                <c:pt idx="10670">
                  <c:v>301</c:v>
                </c:pt>
                <c:pt idx="10671">
                  <c:v>301</c:v>
                </c:pt>
                <c:pt idx="10672">
                  <c:v>301</c:v>
                </c:pt>
                <c:pt idx="10673">
                  <c:v>301</c:v>
                </c:pt>
                <c:pt idx="10674">
                  <c:v>301</c:v>
                </c:pt>
                <c:pt idx="10675">
                  <c:v>301</c:v>
                </c:pt>
                <c:pt idx="10676">
                  <c:v>301</c:v>
                </c:pt>
                <c:pt idx="10677">
                  <c:v>301</c:v>
                </c:pt>
                <c:pt idx="10678">
                  <c:v>301</c:v>
                </c:pt>
                <c:pt idx="10679">
                  <c:v>301</c:v>
                </c:pt>
                <c:pt idx="10680">
                  <c:v>301</c:v>
                </c:pt>
                <c:pt idx="10681">
                  <c:v>301</c:v>
                </c:pt>
                <c:pt idx="10682">
                  <c:v>301</c:v>
                </c:pt>
                <c:pt idx="10683">
                  <c:v>301</c:v>
                </c:pt>
                <c:pt idx="10684">
                  <c:v>301</c:v>
                </c:pt>
                <c:pt idx="10685">
                  <c:v>301</c:v>
                </c:pt>
                <c:pt idx="10686">
                  <c:v>301</c:v>
                </c:pt>
                <c:pt idx="10687">
                  <c:v>301</c:v>
                </c:pt>
                <c:pt idx="10688">
                  <c:v>301</c:v>
                </c:pt>
                <c:pt idx="10689">
                  <c:v>301</c:v>
                </c:pt>
                <c:pt idx="10690">
                  <c:v>301</c:v>
                </c:pt>
                <c:pt idx="10691">
                  <c:v>301</c:v>
                </c:pt>
                <c:pt idx="10692">
                  <c:v>301</c:v>
                </c:pt>
                <c:pt idx="10693">
                  <c:v>301</c:v>
                </c:pt>
                <c:pt idx="10694">
                  <c:v>301</c:v>
                </c:pt>
                <c:pt idx="10695">
                  <c:v>301</c:v>
                </c:pt>
                <c:pt idx="10696">
                  <c:v>301</c:v>
                </c:pt>
                <c:pt idx="10697">
                  <c:v>301</c:v>
                </c:pt>
                <c:pt idx="10698">
                  <c:v>301</c:v>
                </c:pt>
                <c:pt idx="10699">
                  <c:v>301</c:v>
                </c:pt>
                <c:pt idx="10700">
                  <c:v>301</c:v>
                </c:pt>
                <c:pt idx="10701">
                  <c:v>301</c:v>
                </c:pt>
                <c:pt idx="10702">
                  <c:v>301</c:v>
                </c:pt>
                <c:pt idx="10703">
                  <c:v>301</c:v>
                </c:pt>
                <c:pt idx="10704">
                  <c:v>301</c:v>
                </c:pt>
                <c:pt idx="10705">
                  <c:v>301</c:v>
                </c:pt>
                <c:pt idx="10706">
                  <c:v>301</c:v>
                </c:pt>
                <c:pt idx="10707">
                  <c:v>301</c:v>
                </c:pt>
                <c:pt idx="10708">
                  <c:v>301</c:v>
                </c:pt>
                <c:pt idx="10709">
                  <c:v>301</c:v>
                </c:pt>
                <c:pt idx="10710">
                  <c:v>301</c:v>
                </c:pt>
                <c:pt idx="10711">
                  <c:v>301</c:v>
                </c:pt>
                <c:pt idx="10712">
                  <c:v>301</c:v>
                </c:pt>
                <c:pt idx="10713">
                  <c:v>301</c:v>
                </c:pt>
                <c:pt idx="10714">
                  <c:v>301</c:v>
                </c:pt>
                <c:pt idx="10715">
                  <c:v>301</c:v>
                </c:pt>
                <c:pt idx="10716">
                  <c:v>301</c:v>
                </c:pt>
                <c:pt idx="10717">
                  <c:v>301</c:v>
                </c:pt>
                <c:pt idx="10718">
                  <c:v>301</c:v>
                </c:pt>
                <c:pt idx="10719">
                  <c:v>301</c:v>
                </c:pt>
                <c:pt idx="10720">
                  <c:v>301</c:v>
                </c:pt>
                <c:pt idx="10721">
                  <c:v>301</c:v>
                </c:pt>
                <c:pt idx="10722">
                  <c:v>301</c:v>
                </c:pt>
                <c:pt idx="10723">
                  <c:v>301</c:v>
                </c:pt>
                <c:pt idx="10724">
                  <c:v>301</c:v>
                </c:pt>
                <c:pt idx="10725">
                  <c:v>301</c:v>
                </c:pt>
                <c:pt idx="10726">
                  <c:v>301</c:v>
                </c:pt>
                <c:pt idx="10727">
                  <c:v>301</c:v>
                </c:pt>
                <c:pt idx="10728">
                  <c:v>301</c:v>
                </c:pt>
                <c:pt idx="10729">
                  <c:v>301</c:v>
                </c:pt>
                <c:pt idx="10730">
                  <c:v>301</c:v>
                </c:pt>
                <c:pt idx="10731">
                  <c:v>301</c:v>
                </c:pt>
                <c:pt idx="10732">
                  <c:v>301</c:v>
                </c:pt>
                <c:pt idx="10733">
                  <c:v>301</c:v>
                </c:pt>
                <c:pt idx="10734">
                  <c:v>301</c:v>
                </c:pt>
                <c:pt idx="10735">
                  <c:v>301</c:v>
                </c:pt>
                <c:pt idx="10736">
                  <c:v>301</c:v>
                </c:pt>
                <c:pt idx="10737">
                  <c:v>301</c:v>
                </c:pt>
                <c:pt idx="10738">
                  <c:v>301</c:v>
                </c:pt>
                <c:pt idx="10739">
                  <c:v>301</c:v>
                </c:pt>
                <c:pt idx="10740">
                  <c:v>301</c:v>
                </c:pt>
                <c:pt idx="10741">
                  <c:v>301</c:v>
                </c:pt>
                <c:pt idx="10742">
                  <c:v>301</c:v>
                </c:pt>
                <c:pt idx="10743">
                  <c:v>301</c:v>
                </c:pt>
                <c:pt idx="10744">
                  <c:v>301</c:v>
                </c:pt>
                <c:pt idx="10745">
                  <c:v>301</c:v>
                </c:pt>
                <c:pt idx="10746">
                  <c:v>301</c:v>
                </c:pt>
                <c:pt idx="10747">
                  <c:v>301</c:v>
                </c:pt>
                <c:pt idx="10748">
                  <c:v>301</c:v>
                </c:pt>
                <c:pt idx="10749">
                  <c:v>301</c:v>
                </c:pt>
                <c:pt idx="10750">
                  <c:v>301</c:v>
                </c:pt>
                <c:pt idx="10751">
                  <c:v>301</c:v>
                </c:pt>
                <c:pt idx="10752">
                  <c:v>301</c:v>
                </c:pt>
                <c:pt idx="10753">
                  <c:v>301</c:v>
                </c:pt>
                <c:pt idx="10754">
                  <c:v>301</c:v>
                </c:pt>
                <c:pt idx="10755">
                  <c:v>301</c:v>
                </c:pt>
                <c:pt idx="10756">
                  <c:v>301</c:v>
                </c:pt>
                <c:pt idx="10757">
                  <c:v>301</c:v>
                </c:pt>
                <c:pt idx="10758">
                  <c:v>301</c:v>
                </c:pt>
                <c:pt idx="10759">
                  <c:v>301</c:v>
                </c:pt>
                <c:pt idx="10760">
                  <c:v>301</c:v>
                </c:pt>
                <c:pt idx="10761">
                  <c:v>301</c:v>
                </c:pt>
                <c:pt idx="10762">
                  <c:v>301</c:v>
                </c:pt>
                <c:pt idx="10763">
                  <c:v>301</c:v>
                </c:pt>
                <c:pt idx="10764">
                  <c:v>301</c:v>
                </c:pt>
                <c:pt idx="10765">
                  <c:v>301</c:v>
                </c:pt>
                <c:pt idx="10766">
                  <c:v>301</c:v>
                </c:pt>
                <c:pt idx="10767">
                  <c:v>301</c:v>
                </c:pt>
                <c:pt idx="10768">
                  <c:v>301</c:v>
                </c:pt>
                <c:pt idx="10769">
                  <c:v>301</c:v>
                </c:pt>
                <c:pt idx="10770">
                  <c:v>301</c:v>
                </c:pt>
                <c:pt idx="10771">
                  <c:v>301</c:v>
                </c:pt>
                <c:pt idx="10772">
                  <c:v>301</c:v>
                </c:pt>
                <c:pt idx="10773">
                  <c:v>301</c:v>
                </c:pt>
                <c:pt idx="10774">
                  <c:v>301</c:v>
                </c:pt>
                <c:pt idx="10775">
                  <c:v>301</c:v>
                </c:pt>
                <c:pt idx="10776">
                  <c:v>301</c:v>
                </c:pt>
                <c:pt idx="10777">
                  <c:v>301</c:v>
                </c:pt>
                <c:pt idx="10778">
                  <c:v>301</c:v>
                </c:pt>
                <c:pt idx="10779">
                  <c:v>301</c:v>
                </c:pt>
                <c:pt idx="10780">
                  <c:v>301</c:v>
                </c:pt>
                <c:pt idx="10781">
                  <c:v>301</c:v>
                </c:pt>
                <c:pt idx="10782">
                  <c:v>301</c:v>
                </c:pt>
                <c:pt idx="10783">
                  <c:v>301</c:v>
                </c:pt>
                <c:pt idx="10784">
                  <c:v>301</c:v>
                </c:pt>
                <c:pt idx="10785">
                  <c:v>301</c:v>
                </c:pt>
                <c:pt idx="10786">
                  <c:v>301</c:v>
                </c:pt>
                <c:pt idx="10787">
                  <c:v>301</c:v>
                </c:pt>
                <c:pt idx="10788">
                  <c:v>301</c:v>
                </c:pt>
                <c:pt idx="10789">
                  <c:v>301</c:v>
                </c:pt>
                <c:pt idx="10790">
                  <c:v>301</c:v>
                </c:pt>
                <c:pt idx="10791">
                  <c:v>301</c:v>
                </c:pt>
                <c:pt idx="10792">
                  <c:v>301</c:v>
                </c:pt>
                <c:pt idx="10793">
                  <c:v>301</c:v>
                </c:pt>
                <c:pt idx="10794">
                  <c:v>301</c:v>
                </c:pt>
                <c:pt idx="10795">
                  <c:v>301</c:v>
                </c:pt>
                <c:pt idx="10796">
                  <c:v>301</c:v>
                </c:pt>
                <c:pt idx="10797">
                  <c:v>301</c:v>
                </c:pt>
                <c:pt idx="10798">
                  <c:v>301</c:v>
                </c:pt>
                <c:pt idx="10799">
                  <c:v>301</c:v>
                </c:pt>
                <c:pt idx="10800">
                  <c:v>301</c:v>
                </c:pt>
                <c:pt idx="10801">
                  <c:v>301</c:v>
                </c:pt>
                <c:pt idx="10802">
                  <c:v>301</c:v>
                </c:pt>
                <c:pt idx="10803">
                  <c:v>301</c:v>
                </c:pt>
                <c:pt idx="10804">
                  <c:v>301</c:v>
                </c:pt>
                <c:pt idx="10805">
                  <c:v>301</c:v>
                </c:pt>
                <c:pt idx="10806">
                  <c:v>301</c:v>
                </c:pt>
                <c:pt idx="10807">
                  <c:v>301</c:v>
                </c:pt>
                <c:pt idx="10808">
                  <c:v>301</c:v>
                </c:pt>
                <c:pt idx="10809">
                  <c:v>301</c:v>
                </c:pt>
                <c:pt idx="10810">
                  <c:v>301</c:v>
                </c:pt>
                <c:pt idx="10811">
                  <c:v>301</c:v>
                </c:pt>
                <c:pt idx="10812">
                  <c:v>301</c:v>
                </c:pt>
                <c:pt idx="10813">
                  <c:v>301</c:v>
                </c:pt>
                <c:pt idx="10814">
                  <c:v>301</c:v>
                </c:pt>
                <c:pt idx="10815">
                  <c:v>301</c:v>
                </c:pt>
                <c:pt idx="10816">
                  <c:v>301</c:v>
                </c:pt>
                <c:pt idx="10817">
                  <c:v>301</c:v>
                </c:pt>
                <c:pt idx="10818">
                  <c:v>301</c:v>
                </c:pt>
                <c:pt idx="10819">
                  <c:v>301</c:v>
                </c:pt>
                <c:pt idx="10820">
                  <c:v>301</c:v>
                </c:pt>
                <c:pt idx="10821">
                  <c:v>301</c:v>
                </c:pt>
                <c:pt idx="10822">
                  <c:v>301</c:v>
                </c:pt>
                <c:pt idx="10823">
                  <c:v>301</c:v>
                </c:pt>
                <c:pt idx="10824">
                  <c:v>301</c:v>
                </c:pt>
                <c:pt idx="10825">
                  <c:v>301</c:v>
                </c:pt>
                <c:pt idx="10826">
                  <c:v>301</c:v>
                </c:pt>
                <c:pt idx="10827">
                  <c:v>301</c:v>
                </c:pt>
                <c:pt idx="10828">
                  <c:v>301</c:v>
                </c:pt>
                <c:pt idx="10829">
                  <c:v>301</c:v>
                </c:pt>
                <c:pt idx="10830">
                  <c:v>301</c:v>
                </c:pt>
                <c:pt idx="10831">
                  <c:v>301</c:v>
                </c:pt>
                <c:pt idx="10832">
                  <c:v>301</c:v>
                </c:pt>
                <c:pt idx="10833">
                  <c:v>301</c:v>
                </c:pt>
                <c:pt idx="10834">
                  <c:v>301</c:v>
                </c:pt>
                <c:pt idx="10835">
                  <c:v>301</c:v>
                </c:pt>
                <c:pt idx="10836">
                  <c:v>301</c:v>
                </c:pt>
                <c:pt idx="10837">
                  <c:v>301</c:v>
                </c:pt>
                <c:pt idx="10838">
                  <c:v>301</c:v>
                </c:pt>
                <c:pt idx="10839">
                  <c:v>301</c:v>
                </c:pt>
                <c:pt idx="10840">
                  <c:v>301</c:v>
                </c:pt>
                <c:pt idx="10841">
                  <c:v>301</c:v>
                </c:pt>
                <c:pt idx="10842">
                  <c:v>301</c:v>
                </c:pt>
                <c:pt idx="10843">
                  <c:v>301</c:v>
                </c:pt>
                <c:pt idx="10844">
                  <c:v>301</c:v>
                </c:pt>
                <c:pt idx="10845">
                  <c:v>301</c:v>
                </c:pt>
                <c:pt idx="10846">
                  <c:v>301</c:v>
                </c:pt>
                <c:pt idx="10847">
                  <c:v>301</c:v>
                </c:pt>
                <c:pt idx="10848">
                  <c:v>301</c:v>
                </c:pt>
                <c:pt idx="10849">
                  <c:v>301</c:v>
                </c:pt>
                <c:pt idx="10850">
                  <c:v>301</c:v>
                </c:pt>
                <c:pt idx="10851">
                  <c:v>301</c:v>
                </c:pt>
                <c:pt idx="10852">
                  <c:v>301</c:v>
                </c:pt>
                <c:pt idx="10853">
                  <c:v>301</c:v>
                </c:pt>
                <c:pt idx="10854">
                  <c:v>301</c:v>
                </c:pt>
                <c:pt idx="10855">
                  <c:v>301</c:v>
                </c:pt>
                <c:pt idx="10856">
                  <c:v>301</c:v>
                </c:pt>
                <c:pt idx="10857">
                  <c:v>301</c:v>
                </c:pt>
                <c:pt idx="10858">
                  <c:v>301</c:v>
                </c:pt>
                <c:pt idx="10859">
                  <c:v>301</c:v>
                </c:pt>
                <c:pt idx="10860">
                  <c:v>301</c:v>
                </c:pt>
                <c:pt idx="10861">
                  <c:v>301</c:v>
                </c:pt>
                <c:pt idx="10862">
                  <c:v>301</c:v>
                </c:pt>
                <c:pt idx="10863">
                  <c:v>301</c:v>
                </c:pt>
                <c:pt idx="10864">
                  <c:v>301</c:v>
                </c:pt>
                <c:pt idx="10865">
                  <c:v>301</c:v>
                </c:pt>
                <c:pt idx="10866">
                  <c:v>301</c:v>
                </c:pt>
                <c:pt idx="10867">
                  <c:v>301</c:v>
                </c:pt>
                <c:pt idx="10868">
                  <c:v>301</c:v>
                </c:pt>
                <c:pt idx="10869">
                  <c:v>301</c:v>
                </c:pt>
                <c:pt idx="10870">
                  <c:v>301</c:v>
                </c:pt>
                <c:pt idx="10871">
                  <c:v>301</c:v>
                </c:pt>
                <c:pt idx="10872">
                  <c:v>301</c:v>
                </c:pt>
                <c:pt idx="10873">
                  <c:v>301</c:v>
                </c:pt>
                <c:pt idx="10874">
                  <c:v>301</c:v>
                </c:pt>
                <c:pt idx="10875">
                  <c:v>301</c:v>
                </c:pt>
                <c:pt idx="10876">
                  <c:v>301</c:v>
                </c:pt>
                <c:pt idx="10877">
                  <c:v>301</c:v>
                </c:pt>
                <c:pt idx="10878">
                  <c:v>301</c:v>
                </c:pt>
                <c:pt idx="10879">
                  <c:v>301</c:v>
                </c:pt>
                <c:pt idx="10880">
                  <c:v>301</c:v>
                </c:pt>
                <c:pt idx="10881">
                  <c:v>301</c:v>
                </c:pt>
                <c:pt idx="10882">
                  <c:v>301</c:v>
                </c:pt>
                <c:pt idx="10883">
                  <c:v>301</c:v>
                </c:pt>
                <c:pt idx="10884">
                  <c:v>301</c:v>
                </c:pt>
                <c:pt idx="10885">
                  <c:v>301</c:v>
                </c:pt>
                <c:pt idx="10886">
                  <c:v>301</c:v>
                </c:pt>
                <c:pt idx="10887">
                  <c:v>301</c:v>
                </c:pt>
                <c:pt idx="10888">
                  <c:v>301</c:v>
                </c:pt>
                <c:pt idx="10889">
                  <c:v>301</c:v>
                </c:pt>
                <c:pt idx="10890">
                  <c:v>301</c:v>
                </c:pt>
                <c:pt idx="10891">
                  <c:v>301</c:v>
                </c:pt>
                <c:pt idx="10892">
                  <c:v>301</c:v>
                </c:pt>
                <c:pt idx="10893">
                  <c:v>301</c:v>
                </c:pt>
                <c:pt idx="10894">
                  <c:v>301</c:v>
                </c:pt>
                <c:pt idx="10895">
                  <c:v>301</c:v>
                </c:pt>
                <c:pt idx="10896">
                  <c:v>301</c:v>
                </c:pt>
                <c:pt idx="10897">
                  <c:v>301</c:v>
                </c:pt>
                <c:pt idx="10898">
                  <c:v>301</c:v>
                </c:pt>
                <c:pt idx="10899">
                  <c:v>301</c:v>
                </c:pt>
                <c:pt idx="10900">
                  <c:v>301</c:v>
                </c:pt>
                <c:pt idx="10901">
                  <c:v>301</c:v>
                </c:pt>
                <c:pt idx="10902">
                  <c:v>301</c:v>
                </c:pt>
                <c:pt idx="10903">
                  <c:v>301</c:v>
                </c:pt>
                <c:pt idx="10904">
                  <c:v>301</c:v>
                </c:pt>
                <c:pt idx="10905">
                  <c:v>301</c:v>
                </c:pt>
                <c:pt idx="10906">
                  <c:v>301</c:v>
                </c:pt>
                <c:pt idx="10907">
                  <c:v>301</c:v>
                </c:pt>
                <c:pt idx="10908">
                  <c:v>301</c:v>
                </c:pt>
                <c:pt idx="10909">
                  <c:v>301</c:v>
                </c:pt>
                <c:pt idx="10910">
                  <c:v>301</c:v>
                </c:pt>
                <c:pt idx="10911">
                  <c:v>301</c:v>
                </c:pt>
                <c:pt idx="10912">
                  <c:v>301</c:v>
                </c:pt>
                <c:pt idx="10913">
                  <c:v>301</c:v>
                </c:pt>
                <c:pt idx="10914">
                  <c:v>301</c:v>
                </c:pt>
                <c:pt idx="10915">
                  <c:v>301</c:v>
                </c:pt>
                <c:pt idx="10916">
                  <c:v>301</c:v>
                </c:pt>
                <c:pt idx="10917">
                  <c:v>301</c:v>
                </c:pt>
                <c:pt idx="10918">
                  <c:v>301</c:v>
                </c:pt>
                <c:pt idx="10919">
                  <c:v>301</c:v>
                </c:pt>
                <c:pt idx="10920">
                  <c:v>301</c:v>
                </c:pt>
                <c:pt idx="10921">
                  <c:v>301</c:v>
                </c:pt>
                <c:pt idx="10922">
                  <c:v>301</c:v>
                </c:pt>
                <c:pt idx="10923">
                  <c:v>301</c:v>
                </c:pt>
                <c:pt idx="10924">
                  <c:v>301</c:v>
                </c:pt>
                <c:pt idx="10925">
                  <c:v>301</c:v>
                </c:pt>
                <c:pt idx="10926">
                  <c:v>301</c:v>
                </c:pt>
                <c:pt idx="10927">
                  <c:v>301</c:v>
                </c:pt>
                <c:pt idx="10928">
                  <c:v>301</c:v>
                </c:pt>
                <c:pt idx="10929">
                  <c:v>301</c:v>
                </c:pt>
                <c:pt idx="10930">
                  <c:v>301</c:v>
                </c:pt>
                <c:pt idx="10931">
                  <c:v>301</c:v>
                </c:pt>
                <c:pt idx="10932">
                  <c:v>301</c:v>
                </c:pt>
                <c:pt idx="10933">
                  <c:v>301</c:v>
                </c:pt>
                <c:pt idx="10934">
                  <c:v>301</c:v>
                </c:pt>
                <c:pt idx="10935">
                  <c:v>301</c:v>
                </c:pt>
                <c:pt idx="10936">
                  <c:v>301</c:v>
                </c:pt>
                <c:pt idx="10937">
                  <c:v>301</c:v>
                </c:pt>
                <c:pt idx="10938">
                  <c:v>301</c:v>
                </c:pt>
                <c:pt idx="10939">
                  <c:v>301</c:v>
                </c:pt>
                <c:pt idx="10940">
                  <c:v>301</c:v>
                </c:pt>
                <c:pt idx="10941">
                  <c:v>301</c:v>
                </c:pt>
                <c:pt idx="10942">
                  <c:v>301</c:v>
                </c:pt>
                <c:pt idx="10943">
                  <c:v>301</c:v>
                </c:pt>
                <c:pt idx="10944">
                  <c:v>301</c:v>
                </c:pt>
                <c:pt idx="10945">
                  <c:v>301</c:v>
                </c:pt>
                <c:pt idx="10946">
                  <c:v>301</c:v>
                </c:pt>
                <c:pt idx="10947">
                  <c:v>301</c:v>
                </c:pt>
                <c:pt idx="10948">
                  <c:v>301</c:v>
                </c:pt>
                <c:pt idx="10949">
                  <c:v>301</c:v>
                </c:pt>
                <c:pt idx="10950">
                  <c:v>301</c:v>
                </c:pt>
                <c:pt idx="10951">
                  <c:v>301</c:v>
                </c:pt>
                <c:pt idx="10952">
                  <c:v>301</c:v>
                </c:pt>
                <c:pt idx="10953">
                  <c:v>301</c:v>
                </c:pt>
                <c:pt idx="10954">
                  <c:v>301</c:v>
                </c:pt>
                <c:pt idx="10955">
                  <c:v>301</c:v>
                </c:pt>
                <c:pt idx="10956">
                  <c:v>301</c:v>
                </c:pt>
                <c:pt idx="10957">
                  <c:v>301</c:v>
                </c:pt>
                <c:pt idx="10958">
                  <c:v>301</c:v>
                </c:pt>
                <c:pt idx="10959">
                  <c:v>301</c:v>
                </c:pt>
                <c:pt idx="10960">
                  <c:v>301</c:v>
                </c:pt>
                <c:pt idx="10961">
                  <c:v>301</c:v>
                </c:pt>
                <c:pt idx="10962">
                  <c:v>301</c:v>
                </c:pt>
                <c:pt idx="10963">
                  <c:v>301</c:v>
                </c:pt>
                <c:pt idx="10964">
                  <c:v>301</c:v>
                </c:pt>
                <c:pt idx="10965">
                  <c:v>301</c:v>
                </c:pt>
                <c:pt idx="10966">
                  <c:v>301</c:v>
                </c:pt>
                <c:pt idx="10967">
                  <c:v>301</c:v>
                </c:pt>
                <c:pt idx="10968">
                  <c:v>301</c:v>
                </c:pt>
                <c:pt idx="10969">
                  <c:v>301</c:v>
                </c:pt>
                <c:pt idx="10970">
                  <c:v>301</c:v>
                </c:pt>
                <c:pt idx="10971">
                  <c:v>301</c:v>
                </c:pt>
                <c:pt idx="10972">
                  <c:v>301</c:v>
                </c:pt>
                <c:pt idx="10973">
                  <c:v>301</c:v>
                </c:pt>
                <c:pt idx="10974">
                  <c:v>301</c:v>
                </c:pt>
                <c:pt idx="10975">
                  <c:v>301</c:v>
                </c:pt>
                <c:pt idx="10976">
                  <c:v>301</c:v>
                </c:pt>
                <c:pt idx="10977">
                  <c:v>301</c:v>
                </c:pt>
                <c:pt idx="10978">
                  <c:v>301</c:v>
                </c:pt>
                <c:pt idx="10979">
                  <c:v>301</c:v>
                </c:pt>
                <c:pt idx="10980">
                  <c:v>301</c:v>
                </c:pt>
                <c:pt idx="10981">
                  <c:v>301</c:v>
                </c:pt>
                <c:pt idx="10982">
                  <c:v>301</c:v>
                </c:pt>
                <c:pt idx="10983">
                  <c:v>301</c:v>
                </c:pt>
                <c:pt idx="10984">
                  <c:v>301</c:v>
                </c:pt>
                <c:pt idx="10985">
                  <c:v>301</c:v>
                </c:pt>
                <c:pt idx="10986">
                  <c:v>301</c:v>
                </c:pt>
                <c:pt idx="10987">
                  <c:v>301</c:v>
                </c:pt>
                <c:pt idx="10988">
                  <c:v>301</c:v>
                </c:pt>
                <c:pt idx="10989">
                  <c:v>301</c:v>
                </c:pt>
                <c:pt idx="10990">
                  <c:v>301</c:v>
                </c:pt>
                <c:pt idx="10991">
                  <c:v>301</c:v>
                </c:pt>
                <c:pt idx="10992">
                  <c:v>301</c:v>
                </c:pt>
                <c:pt idx="10993">
                  <c:v>301</c:v>
                </c:pt>
                <c:pt idx="10994">
                  <c:v>301</c:v>
                </c:pt>
                <c:pt idx="10995">
                  <c:v>301</c:v>
                </c:pt>
                <c:pt idx="10996">
                  <c:v>301</c:v>
                </c:pt>
                <c:pt idx="10997">
                  <c:v>301</c:v>
                </c:pt>
                <c:pt idx="10998">
                  <c:v>301</c:v>
                </c:pt>
                <c:pt idx="10999">
                  <c:v>301</c:v>
                </c:pt>
                <c:pt idx="11000">
                  <c:v>301</c:v>
                </c:pt>
                <c:pt idx="11001">
                  <c:v>301</c:v>
                </c:pt>
                <c:pt idx="11002">
                  <c:v>301</c:v>
                </c:pt>
                <c:pt idx="11003">
                  <c:v>301</c:v>
                </c:pt>
                <c:pt idx="11004">
                  <c:v>301</c:v>
                </c:pt>
                <c:pt idx="11005">
                  <c:v>301</c:v>
                </c:pt>
                <c:pt idx="11006">
                  <c:v>301</c:v>
                </c:pt>
                <c:pt idx="11007">
                  <c:v>301</c:v>
                </c:pt>
                <c:pt idx="11008">
                  <c:v>301</c:v>
                </c:pt>
                <c:pt idx="11009">
                  <c:v>301</c:v>
                </c:pt>
                <c:pt idx="11010">
                  <c:v>301</c:v>
                </c:pt>
                <c:pt idx="11011">
                  <c:v>301</c:v>
                </c:pt>
                <c:pt idx="11012">
                  <c:v>301</c:v>
                </c:pt>
                <c:pt idx="11013">
                  <c:v>301</c:v>
                </c:pt>
                <c:pt idx="11014">
                  <c:v>301</c:v>
                </c:pt>
                <c:pt idx="11015">
                  <c:v>301</c:v>
                </c:pt>
                <c:pt idx="11016">
                  <c:v>301</c:v>
                </c:pt>
                <c:pt idx="11017">
                  <c:v>301</c:v>
                </c:pt>
                <c:pt idx="11018">
                  <c:v>301</c:v>
                </c:pt>
                <c:pt idx="11019">
                  <c:v>301</c:v>
                </c:pt>
                <c:pt idx="11020">
                  <c:v>301</c:v>
                </c:pt>
                <c:pt idx="11021">
                  <c:v>301</c:v>
                </c:pt>
                <c:pt idx="11022">
                  <c:v>301</c:v>
                </c:pt>
                <c:pt idx="11023">
                  <c:v>301</c:v>
                </c:pt>
                <c:pt idx="11024">
                  <c:v>301</c:v>
                </c:pt>
                <c:pt idx="11025">
                  <c:v>301</c:v>
                </c:pt>
                <c:pt idx="11026">
                  <c:v>301</c:v>
                </c:pt>
                <c:pt idx="11027">
                  <c:v>301</c:v>
                </c:pt>
                <c:pt idx="11028">
                  <c:v>301</c:v>
                </c:pt>
                <c:pt idx="11029">
                  <c:v>301</c:v>
                </c:pt>
                <c:pt idx="11030">
                  <c:v>301</c:v>
                </c:pt>
                <c:pt idx="11031">
                  <c:v>301</c:v>
                </c:pt>
                <c:pt idx="11032">
                  <c:v>301</c:v>
                </c:pt>
                <c:pt idx="11033">
                  <c:v>301</c:v>
                </c:pt>
                <c:pt idx="11034">
                  <c:v>301</c:v>
                </c:pt>
                <c:pt idx="11035">
                  <c:v>301</c:v>
                </c:pt>
                <c:pt idx="11036">
                  <c:v>301</c:v>
                </c:pt>
                <c:pt idx="11037">
                  <c:v>301</c:v>
                </c:pt>
                <c:pt idx="11038">
                  <c:v>301</c:v>
                </c:pt>
                <c:pt idx="11039">
                  <c:v>301</c:v>
                </c:pt>
                <c:pt idx="11040">
                  <c:v>301</c:v>
                </c:pt>
                <c:pt idx="11041">
                  <c:v>301</c:v>
                </c:pt>
                <c:pt idx="11042">
                  <c:v>301</c:v>
                </c:pt>
                <c:pt idx="11043">
                  <c:v>301</c:v>
                </c:pt>
                <c:pt idx="11044">
                  <c:v>301</c:v>
                </c:pt>
                <c:pt idx="11045">
                  <c:v>301</c:v>
                </c:pt>
                <c:pt idx="11046">
                  <c:v>301</c:v>
                </c:pt>
                <c:pt idx="11047">
                  <c:v>301</c:v>
                </c:pt>
                <c:pt idx="11048">
                  <c:v>301</c:v>
                </c:pt>
                <c:pt idx="11049">
                  <c:v>301</c:v>
                </c:pt>
                <c:pt idx="11050">
                  <c:v>301</c:v>
                </c:pt>
                <c:pt idx="11051">
                  <c:v>301</c:v>
                </c:pt>
                <c:pt idx="11052">
                  <c:v>301</c:v>
                </c:pt>
                <c:pt idx="11053">
                  <c:v>301</c:v>
                </c:pt>
                <c:pt idx="11054">
                  <c:v>301</c:v>
                </c:pt>
                <c:pt idx="11055">
                  <c:v>301</c:v>
                </c:pt>
                <c:pt idx="11056">
                  <c:v>301</c:v>
                </c:pt>
                <c:pt idx="11057">
                  <c:v>301</c:v>
                </c:pt>
                <c:pt idx="11058">
                  <c:v>301</c:v>
                </c:pt>
                <c:pt idx="11059">
                  <c:v>301</c:v>
                </c:pt>
                <c:pt idx="11060">
                  <c:v>301</c:v>
                </c:pt>
                <c:pt idx="11061">
                  <c:v>301</c:v>
                </c:pt>
                <c:pt idx="11062">
                  <c:v>301</c:v>
                </c:pt>
                <c:pt idx="11063">
                  <c:v>301</c:v>
                </c:pt>
                <c:pt idx="11064">
                  <c:v>301</c:v>
                </c:pt>
                <c:pt idx="11065">
                  <c:v>301</c:v>
                </c:pt>
                <c:pt idx="11066">
                  <c:v>301</c:v>
                </c:pt>
                <c:pt idx="11067">
                  <c:v>301</c:v>
                </c:pt>
                <c:pt idx="11068">
                  <c:v>301</c:v>
                </c:pt>
                <c:pt idx="11069">
                  <c:v>301</c:v>
                </c:pt>
                <c:pt idx="11070">
                  <c:v>301</c:v>
                </c:pt>
                <c:pt idx="11071">
                  <c:v>301</c:v>
                </c:pt>
                <c:pt idx="11072">
                  <c:v>301</c:v>
                </c:pt>
                <c:pt idx="11073">
                  <c:v>301</c:v>
                </c:pt>
                <c:pt idx="11074">
                  <c:v>301</c:v>
                </c:pt>
                <c:pt idx="11075">
                  <c:v>301</c:v>
                </c:pt>
                <c:pt idx="11076">
                  <c:v>301</c:v>
                </c:pt>
                <c:pt idx="11077">
                  <c:v>301</c:v>
                </c:pt>
                <c:pt idx="11078">
                  <c:v>301</c:v>
                </c:pt>
                <c:pt idx="11079">
                  <c:v>301</c:v>
                </c:pt>
                <c:pt idx="11080">
                  <c:v>301</c:v>
                </c:pt>
                <c:pt idx="11081">
                  <c:v>301</c:v>
                </c:pt>
                <c:pt idx="11082">
                  <c:v>301</c:v>
                </c:pt>
                <c:pt idx="11083">
                  <c:v>301</c:v>
                </c:pt>
                <c:pt idx="11084">
                  <c:v>301</c:v>
                </c:pt>
                <c:pt idx="11085">
                  <c:v>301</c:v>
                </c:pt>
                <c:pt idx="11086">
                  <c:v>301</c:v>
                </c:pt>
                <c:pt idx="11087">
                  <c:v>301</c:v>
                </c:pt>
                <c:pt idx="11088">
                  <c:v>301</c:v>
                </c:pt>
                <c:pt idx="11089">
                  <c:v>301</c:v>
                </c:pt>
                <c:pt idx="11090">
                  <c:v>301</c:v>
                </c:pt>
                <c:pt idx="11091">
                  <c:v>301</c:v>
                </c:pt>
                <c:pt idx="11092">
                  <c:v>301</c:v>
                </c:pt>
                <c:pt idx="11093">
                  <c:v>301</c:v>
                </c:pt>
                <c:pt idx="11094">
                  <c:v>301</c:v>
                </c:pt>
                <c:pt idx="11095">
                  <c:v>301</c:v>
                </c:pt>
                <c:pt idx="11096">
                  <c:v>301</c:v>
                </c:pt>
                <c:pt idx="11097">
                  <c:v>301</c:v>
                </c:pt>
                <c:pt idx="11098">
                  <c:v>301</c:v>
                </c:pt>
                <c:pt idx="11099">
                  <c:v>301</c:v>
                </c:pt>
                <c:pt idx="11100">
                  <c:v>301</c:v>
                </c:pt>
                <c:pt idx="11101">
                  <c:v>301</c:v>
                </c:pt>
                <c:pt idx="11102">
                  <c:v>301</c:v>
                </c:pt>
                <c:pt idx="11103">
                  <c:v>301</c:v>
                </c:pt>
                <c:pt idx="11104">
                  <c:v>301</c:v>
                </c:pt>
                <c:pt idx="11105">
                  <c:v>301</c:v>
                </c:pt>
                <c:pt idx="11106">
                  <c:v>301</c:v>
                </c:pt>
                <c:pt idx="11107">
                  <c:v>301</c:v>
                </c:pt>
                <c:pt idx="11108">
                  <c:v>301</c:v>
                </c:pt>
                <c:pt idx="11109">
                  <c:v>301</c:v>
                </c:pt>
                <c:pt idx="11110">
                  <c:v>301</c:v>
                </c:pt>
                <c:pt idx="11111">
                  <c:v>301</c:v>
                </c:pt>
                <c:pt idx="11112">
                  <c:v>301</c:v>
                </c:pt>
                <c:pt idx="11113">
                  <c:v>301</c:v>
                </c:pt>
                <c:pt idx="11114">
                  <c:v>301</c:v>
                </c:pt>
                <c:pt idx="11115">
                  <c:v>301</c:v>
                </c:pt>
                <c:pt idx="11116">
                  <c:v>301</c:v>
                </c:pt>
                <c:pt idx="11117">
                  <c:v>301</c:v>
                </c:pt>
                <c:pt idx="11118">
                  <c:v>301</c:v>
                </c:pt>
                <c:pt idx="11119">
                  <c:v>301</c:v>
                </c:pt>
                <c:pt idx="11120">
                  <c:v>301</c:v>
                </c:pt>
                <c:pt idx="11121">
                  <c:v>301</c:v>
                </c:pt>
                <c:pt idx="11122">
                  <c:v>301</c:v>
                </c:pt>
                <c:pt idx="11123">
                  <c:v>301</c:v>
                </c:pt>
                <c:pt idx="11124">
                  <c:v>301</c:v>
                </c:pt>
                <c:pt idx="11125">
                  <c:v>301</c:v>
                </c:pt>
                <c:pt idx="11126">
                  <c:v>301</c:v>
                </c:pt>
                <c:pt idx="11127">
                  <c:v>301</c:v>
                </c:pt>
                <c:pt idx="11128">
                  <c:v>301</c:v>
                </c:pt>
                <c:pt idx="11129">
                  <c:v>301</c:v>
                </c:pt>
                <c:pt idx="11130">
                  <c:v>301</c:v>
                </c:pt>
                <c:pt idx="11131">
                  <c:v>301</c:v>
                </c:pt>
                <c:pt idx="11132">
                  <c:v>301</c:v>
                </c:pt>
                <c:pt idx="11133">
                  <c:v>301</c:v>
                </c:pt>
                <c:pt idx="11134">
                  <c:v>301</c:v>
                </c:pt>
                <c:pt idx="11135">
                  <c:v>301</c:v>
                </c:pt>
                <c:pt idx="11136">
                  <c:v>301</c:v>
                </c:pt>
                <c:pt idx="11137">
                  <c:v>301</c:v>
                </c:pt>
                <c:pt idx="11138">
                  <c:v>301</c:v>
                </c:pt>
                <c:pt idx="11139">
                  <c:v>301</c:v>
                </c:pt>
                <c:pt idx="11140">
                  <c:v>301</c:v>
                </c:pt>
                <c:pt idx="11141">
                  <c:v>301</c:v>
                </c:pt>
                <c:pt idx="11142">
                  <c:v>301</c:v>
                </c:pt>
                <c:pt idx="11143">
                  <c:v>301</c:v>
                </c:pt>
                <c:pt idx="11144">
                  <c:v>301</c:v>
                </c:pt>
                <c:pt idx="11145">
                  <c:v>301</c:v>
                </c:pt>
                <c:pt idx="11146">
                  <c:v>301</c:v>
                </c:pt>
                <c:pt idx="11147">
                  <c:v>301</c:v>
                </c:pt>
                <c:pt idx="11148">
                  <c:v>301</c:v>
                </c:pt>
                <c:pt idx="11149">
                  <c:v>301</c:v>
                </c:pt>
                <c:pt idx="11150">
                  <c:v>301</c:v>
                </c:pt>
                <c:pt idx="11151">
                  <c:v>301</c:v>
                </c:pt>
                <c:pt idx="11152">
                  <c:v>301</c:v>
                </c:pt>
                <c:pt idx="11153">
                  <c:v>301</c:v>
                </c:pt>
                <c:pt idx="11154">
                  <c:v>301</c:v>
                </c:pt>
                <c:pt idx="11155">
                  <c:v>301</c:v>
                </c:pt>
                <c:pt idx="11156">
                  <c:v>301</c:v>
                </c:pt>
                <c:pt idx="11157">
                  <c:v>301</c:v>
                </c:pt>
                <c:pt idx="11158">
                  <c:v>301</c:v>
                </c:pt>
                <c:pt idx="11159">
                  <c:v>301</c:v>
                </c:pt>
                <c:pt idx="11160">
                  <c:v>301</c:v>
                </c:pt>
                <c:pt idx="11161">
                  <c:v>301</c:v>
                </c:pt>
                <c:pt idx="11162">
                  <c:v>301</c:v>
                </c:pt>
                <c:pt idx="11163">
                  <c:v>301</c:v>
                </c:pt>
                <c:pt idx="11164">
                  <c:v>301</c:v>
                </c:pt>
                <c:pt idx="11165">
                  <c:v>301</c:v>
                </c:pt>
                <c:pt idx="11166">
                  <c:v>301</c:v>
                </c:pt>
                <c:pt idx="11167">
                  <c:v>301</c:v>
                </c:pt>
                <c:pt idx="11168">
                  <c:v>301</c:v>
                </c:pt>
                <c:pt idx="11169">
                  <c:v>301</c:v>
                </c:pt>
                <c:pt idx="11170">
                  <c:v>301</c:v>
                </c:pt>
                <c:pt idx="11171">
                  <c:v>301</c:v>
                </c:pt>
                <c:pt idx="11172">
                  <c:v>301</c:v>
                </c:pt>
                <c:pt idx="11173">
                  <c:v>301</c:v>
                </c:pt>
                <c:pt idx="11174">
                  <c:v>301</c:v>
                </c:pt>
                <c:pt idx="11175">
                  <c:v>301</c:v>
                </c:pt>
                <c:pt idx="11176">
                  <c:v>301</c:v>
                </c:pt>
                <c:pt idx="11177">
                  <c:v>301</c:v>
                </c:pt>
                <c:pt idx="11178">
                  <c:v>301</c:v>
                </c:pt>
                <c:pt idx="11179">
                  <c:v>301</c:v>
                </c:pt>
                <c:pt idx="11180">
                  <c:v>301</c:v>
                </c:pt>
                <c:pt idx="11181">
                  <c:v>301</c:v>
                </c:pt>
                <c:pt idx="11182">
                  <c:v>301</c:v>
                </c:pt>
                <c:pt idx="11183">
                  <c:v>301</c:v>
                </c:pt>
                <c:pt idx="11184">
                  <c:v>301</c:v>
                </c:pt>
                <c:pt idx="11185">
                  <c:v>301</c:v>
                </c:pt>
                <c:pt idx="11186">
                  <c:v>301</c:v>
                </c:pt>
                <c:pt idx="11187">
                  <c:v>301</c:v>
                </c:pt>
                <c:pt idx="11188">
                  <c:v>301</c:v>
                </c:pt>
                <c:pt idx="11189">
                  <c:v>301</c:v>
                </c:pt>
                <c:pt idx="11190">
                  <c:v>301</c:v>
                </c:pt>
                <c:pt idx="11191">
                  <c:v>301</c:v>
                </c:pt>
                <c:pt idx="11192">
                  <c:v>301</c:v>
                </c:pt>
                <c:pt idx="11193">
                  <c:v>301</c:v>
                </c:pt>
                <c:pt idx="11194">
                  <c:v>301</c:v>
                </c:pt>
                <c:pt idx="11195">
                  <c:v>301</c:v>
                </c:pt>
                <c:pt idx="11196">
                  <c:v>301</c:v>
                </c:pt>
                <c:pt idx="11197">
                  <c:v>301</c:v>
                </c:pt>
                <c:pt idx="11198">
                  <c:v>301</c:v>
                </c:pt>
                <c:pt idx="11199">
                  <c:v>301</c:v>
                </c:pt>
                <c:pt idx="11200">
                  <c:v>301</c:v>
                </c:pt>
                <c:pt idx="11201">
                  <c:v>301</c:v>
                </c:pt>
                <c:pt idx="11202">
                  <c:v>301</c:v>
                </c:pt>
                <c:pt idx="11203">
                  <c:v>301</c:v>
                </c:pt>
                <c:pt idx="11204">
                  <c:v>301</c:v>
                </c:pt>
                <c:pt idx="11205">
                  <c:v>301</c:v>
                </c:pt>
                <c:pt idx="11206">
                  <c:v>301</c:v>
                </c:pt>
                <c:pt idx="11207">
                  <c:v>301</c:v>
                </c:pt>
                <c:pt idx="11208">
                  <c:v>301</c:v>
                </c:pt>
                <c:pt idx="11209">
                  <c:v>301</c:v>
                </c:pt>
                <c:pt idx="11210">
                  <c:v>301</c:v>
                </c:pt>
                <c:pt idx="11211">
                  <c:v>301</c:v>
                </c:pt>
                <c:pt idx="11212">
                  <c:v>301</c:v>
                </c:pt>
                <c:pt idx="11213">
                  <c:v>301</c:v>
                </c:pt>
                <c:pt idx="11214">
                  <c:v>301</c:v>
                </c:pt>
                <c:pt idx="11215">
                  <c:v>301</c:v>
                </c:pt>
                <c:pt idx="11216">
                  <c:v>301</c:v>
                </c:pt>
                <c:pt idx="11217">
                  <c:v>301</c:v>
                </c:pt>
                <c:pt idx="11218">
                  <c:v>301</c:v>
                </c:pt>
                <c:pt idx="11219">
                  <c:v>301</c:v>
                </c:pt>
                <c:pt idx="11220">
                  <c:v>301</c:v>
                </c:pt>
                <c:pt idx="11221">
                  <c:v>301</c:v>
                </c:pt>
                <c:pt idx="11222">
                  <c:v>301</c:v>
                </c:pt>
                <c:pt idx="11223">
                  <c:v>301</c:v>
                </c:pt>
                <c:pt idx="11224">
                  <c:v>301</c:v>
                </c:pt>
                <c:pt idx="11225">
                  <c:v>301</c:v>
                </c:pt>
                <c:pt idx="11226">
                  <c:v>301</c:v>
                </c:pt>
                <c:pt idx="11227">
                  <c:v>301</c:v>
                </c:pt>
                <c:pt idx="11228">
                  <c:v>301</c:v>
                </c:pt>
                <c:pt idx="11229">
                  <c:v>301</c:v>
                </c:pt>
                <c:pt idx="11230">
                  <c:v>301</c:v>
                </c:pt>
                <c:pt idx="11231">
                  <c:v>301</c:v>
                </c:pt>
                <c:pt idx="11232">
                  <c:v>301</c:v>
                </c:pt>
                <c:pt idx="11233">
                  <c:v>301</c:v>
                </c:pt>
                <c:pt idx="11234">
                  <c:v>301</c:v>
                </c:pt>
                <c:pt idx="11235">
                  <c:v>301</c:v>
                </c:pt>
                <c:pt idx="11236">
                  <c:v>301</c:v>
                </c:pt>
                <c:pt idx="11237">
                  <c:v>301</c:v>
                </c:pt>
                <c:pt idx="11238">
                  <c:v>301</c:v>
                </c:pt>
                <c:pt idx="11239">
                  <c:v>301</c:v>
                </c:pt>
                <c:pt idx="11240">
                  <c:v>301</c:v>
                </c:pt>
                <c:pt idx="11241">
                  <c:v>301</c:v>
                </c:pt>
                <c:pt idx="11242">
                  <c:v>301</c:v>
                </c:pt>
                <c:pt idx="11243">
                  <c:v>301</c:v>
                </c:pt>
                <c:pt idx="11244">
                  <c:v>301</c:v>
                </c:pt>
                <c:pt idx="11245">
                  <c:v>301</c:v>
                </c:pt>
                <c:pt idx="11246">
                  <c:v>301</c:v>
                </c:pt>
                <c:pt idx="11247">
                  <c:v>301</c:v>
                </c:pt>
                <c:pt idx="11248">
                  <c:v>301</c:v>
                </c:pt>
                <c:pt idx="11249">
                  <c:v>301</c:v>
                </c:pt>
                <c:pt idx="11250">
                  <c:v>301</c:v>
                </c:pt>
                <c:pt idx="11251">
                  <c:v>301</c:v>
                </c:pt>
                <c:pt idx="11252">
                  <c:v>301</c:v>
                </c:pt>
                <c:pt idx="11253">
                  <c:v>301</c:v>
                </c:pt>
                <c:pt idx="11254">
                  <c:v>301</c:v>
                </c:pt>
                <c:pt idx="11255">
                  <c:v>301</c:v>
                </c:pt>
                <c:pt idx="11256">
                  <c:v>301</c:v>
                </c:pt>
                <c:pt idx="11257">
                  <c:v>301</c:v>
                </c:pt>
                <c:pt idx="11258">
                  <c:v>301</c:v>
                </c:pt>
                <c:pt idx="11259">
                  <c:v>301</c:v>
                </c:pt>
                <c:pt idx="11260">
                  <c:v>301</c:v>
                </c:pt>
                <c:pt idx="11261">
                  <c:v>301</c:v>
                </c:pt>
                <c:pt idx="11262">
                  <c:v>301</c:v>
                </c:pt>
                <c:pt idx="11263">
                  <c:v>301</c:v>
                </c:pt>
                <c:pt idx="11264">
                  <c:v>301</c:v>
                </c:pt>
                <c:pt idx="11265">
                  <c:v>301</c:v>
                </c:pt>
                <c:pt idx="11266">
                  <c:v>301</c:v>
                </c:pt>
                <c:pt idx="11267">
                  <c:v>301</c:v>
                </c:pt>
                <c:pt idx="11268">
                  <c:v>301</c:v>
                </c:pt>
                <c:pt idx="11269">
                  <c:v>301</c:v>
                </c:pt>
                <c:pt idx="11270">
                  <c:v>301</c:v>
                </c:pt>
                <c:pt idx="11271">
                  <c:v>301</c:v>
                </c:pt>
                <c:pt idx="11272">
                  <c:v>301</c:v>
                </c:pt>
                <c:pt idx="11273">
                  <c:v>301</c:v>
                </c:pt>
                <c:pt idx="11274">
                  <c:v>301</c:v>
                </c:pt>
                <c:pt idx="11275">
                  <c:v>301</c:v>
                </c:pt>
                <c:pt idx="11276">
                  <c:v>301</c:v>
                </c:pt>
                <c:pt idx="11277">
                  <c:v>301</c:v>
                </c:pt>
                <c:pt idx="11278">
                  <c:v>301</c:v>
                </c:pt>
                <c:pt idx="11279">
                  <c:v>301</c:v>
                </c:pt>
                <c:pt idx="11280">
                  <c:v>301</c:v>
                </c:pt>
                <c:pt idx="11281">
                  <c:v>301</c:v>
                </c:pt>
                <c:pt idx="11282">
                  <c:v>301</c:v>
                </c:pt>
                <c:pt idx="11283">
                  <c:v>301</c:v>
                </c:pt>
                <c:pt idx="11284">
                  <c:v>301</c:v>
                </c:pt>
                <c:pt idx="11285">
                  <c:v>301</c:v>
                </c:pt>
                <c:pt idx="11286">
                  <c:v>301</c:v>
                </c:pt>
                <c:pt idx="11287">
                  <c:v>301</c:v>
                </c:pt>
                <c:pt idx="11288">
                  <c:v>301</c:v>
                </c:pt>
                <c:pt idx="11289">
                  <c:v>301</c:v>
                </c:pt>
                <c:pt idx="11290">
                  <c:v>301</c:v>
                </c:pt>
                <c:pt idx="11291">
                  <c:v>301</c:v>
                </c:pt>
                <c:pt idx="11292">
                  <c:v>301</c:v>
                </c:pt>
                <c:pt idx="11293">
                  <c:v>301</c:v>
                </c:pt>
                <c:pt idx="11294">
                  <c:v>301</c:v>
                </c:pt>
                <c:pt idx="11295">
                  <c:v>301</c:v>
                </c:pt>
                <c:pt idx="11296">
                  <c:v>301</c:v>
                </c:pt>
                <c:pt idx="11297">
                  <c:v>301</c:v>
                </c:pt>
                <c:pt idx="11298">
                  <c:v>301</c:v>
                </c:pt>
                <c:pt idx="11299">
                  <c:v>301</c:v>
                </c:pt>
                <c:pt idx="11300">
                  <c:v>301</c:v>
                </c:pt>
                <c:pt idx="11301">
                  <c:v>301</c:v>
                </c:pt>
                <c:pt idx="11302">
                  <c:v>301</c:v>
                </c:pt>
                <c:pt idx="11303">
                  <c:v>301</c:v>
                </c:pt>
                <c:pt idx="11304">
                  <c:v>301</c:v>
                </c:pt>
                <c:pt idx="11305">
                  <c:v>301</c:v>
                </c:pt>
                <c:pt idx="11306">
                  <c:v>301</c:v>
                </c:pt>
                <c:pt idx="11307">
                  <c:v>301</c:v>
                </c:pt>
                <c:pt idx="11308">
                  <c:v>301</c:v>
                </c:pt>
                <c:pt idx="11309">
                  <c:v>301</c:v>
                </c:pt>
                <c:pt idx="11310">
                  <c:v>301</c:v>
                </c:pt>
                <c:pt idx="11311">
                  <c:v>301</c:v>
                </c:pt>
                <c:pt idx="11312">
                  <c:v>301</c:v>
                </c:pt>
                <c:pt idx="11313">
                  <c:v>301</c:v>
                </c:pt>
                <c:pt idx="11314">
                  <c:v>301</c:v>
                </c:pt>
                <c:pt idx="11315">
                  <c:v>301</c:v>
                </c:pt>
                <c:pt idx="11316">
                  <c:v>301</c:v>
                </c:pt>
                <c:pt idx="11317">
                  <c:v>301</c:v>
                </c:pt>
                <c:pt idx="11318">
                  <c:v>301</c:v>
                </c:pt>
                <c:pt idx="11319">
                  <c:v>301</c:v>
                </c:pt>
                <c:pt idx="11320">
                  <c:v>301</c:v>
                </c:pt>
                <c:pt idx="11321">
                  <c:v>301</c:v>
                </c:pt>
                <c:pt idx="11322">
                  <c:v>301</c:v>
                </c:pt>
                <c:pt idx="11323">
                  <c:v>301</c:v>
                </c:pt>
                <c:pt idx="11324">
                  <c:v>301</c:v>
                </c:pt>
                <c:pt idx="11325">
                  <c:v>301</c:v>
                </c:pt>
                <c:pt idx="11326">
                  <c:v>301</c:v>
                </c:pt>
                <c:pt idx="11327">
                  <c:v>301</c:v>
                </c:pt>
                <c:pt idx="11328">
                  <c:v>301</c:v>
                </c:pt>
                <c:pt idx="11329">
                  <c:v>301</c:v>
                </c:pt>
                <c:pt idx="11330">
                  <c:v>301</c:v>
                </c:pt>
                <c:pt idx="11331">
                  <c:v>301</c:v>
                </c:pt>
                <c:pt idx="11332">
                  <c:v>301</c:v>
                </c:pt>
                <c:pt idx="11333">
                  <c:v>301</c:v>
                </c:pt>
                <c:pt idx="11334">
                  <c:v>301</c:v>
                </c:pt>
                <c:pt idx="11335">
                  <c:v>301</c:v>
                </c:pt>
                <c:pt idx="11336">
                  <c:v>301</c:v>
                </c:pt>
                <c:pt idx="11337">
                  <c:v>301</c:v>
                </c:pt>
                <c:pt idx="11338">
                  <c:v>301</c:v>
                </c:pt>
                <c:pt idx="11339">
                  <c:v>301</c:v>
                </c:pt>
                <c:pt idx="11340">
                  <c:v>301</c:v>
                </c:pt>
                <c:pt idx="11341">
                  <c:v>301</c:v>
                </c:pt>
                <c:pt idx="11342">
                  <c:v>301</c:v>
                </c:pt>
                <c:pt idx="11343">
                  <c:v>301</c:v>
                </c:pt>
                <c:pt idx="11344">
                  <c:v>301</c:v>
                </c:pt>
                <c:pt idx="11345">
                  <c:v>301</c:v>
                </c:pt>
                <c:pt idx="11346">
                  <c:v>301</c:v>
                </c:pt>
                <c:pt idx="11347">
                  <c:v>301</c:v>
                </c:pt>
                <c:pt idx="11348">
                  <c:v>301</c:v>
                </c:pt>
                <c:pt idx="11349">
                  <c:v>301</c:v>
                </c:pt>
                <c:pt idx="11350">
                  <c:v>301</c:v>
                </c:pt>
                <c:pt idx="11351">
                  <c:v>301</c:v>
                </c:pt>
                <c:pt idx="11352">
                  <c:v>301</c:v>
                </c:pt>
                <c:pt idx="11353">
                  <c:v>301</c:v>
                </c:pt>
                <c:pt idx="11354">
                  <c:v>301</c:v>
                </c:pt>
                <c:pt idx="11355">
                  <c:v>301</c:v>
                </c:pt>
                <c:pt idx="11356">
                  <c:v>301</c:v>
                </c:pt>
                <c:pt idx="11357">
                  <c:v>301</c:v>
                </c:pt>
                <c:pt idx="11358">
                  <c:v>301</c:v>
                </c:pt>
                <c:pt idx="11359">
                  <c:v>301</c:v>
                </c:pt>
                <c:pt idx="11360">
                  <c:v>301</c:v>
                </c:pt>
                <c:pt idx="11361">
                  <c:v>301</c:v>
                </c:pt>
                <c:pt idx="11362">
                  <c:v>301</c:v>
                </c:pt>
                <c:pt idx="11363">
                  <c:v>301</c:v>
                </c:pt>
                <c:pt idx="11364">
                  <c:v>301</c:v>
                </c:pt>
                <c:pt idx="11365">
                  <c:v>301</c:v>
                </c:pt>
                <c:pt idx="11366">
                  <c:v>301</c:v>
                </c:pt>
                <c:pt idx="11367">
                  <c:v>301</c:v>
                </c:pt>
                <c:pt idx="11368">
                  <c:v>301</c:v>
                </c:pt>
                <c:pt idx="11369">
                  <c:v>301</c:v>
                </c:pt>
                <c:pt idx="11370">
                  <c:v>301</c:v>
                </c:pt>
                <c:pt idx="11371">
                  <c:v>301</c:v>
                </c:pt>
                <c:pt idx="11372">
                  <c:v>301</c:v>
                </c:pt>
                <c:pt idx="11373">
                  <c:v>301</c:v>
                </c:pt>
                <c:pt idx="11374">
                  <c:v>301</c:v>
                </c:pt>
                <c:pt idx="11375">
                  <c:v>301</c:v>
                </c:pt>
                <c:pt idx="11376">
                  <c:v>301</c:v>
                </c:pt>
                <c:pt idx="11377">
                  <c:v>301</c:v>
                </c:pt>
                <c:pt idx="11378">
                  <c:v>301</c:v>
                </c:pt>
                <c:pt idx="11379">
                  <c:v>301</c:v>
                </c:pt>
                <c:pt idx="11380">
                  <c:v>301</c:v>
                </c:pt>
                <c:pt idx="11381">
                  <c:v>301</c:v>
                </c:pt>
                <c:pt idx="11382">
                  <c:v>301</c:v>
                </c:pt>
                <c:pt idx="11383">
                  <c:v>301</c:v>
                </c:pt>
                <c:pt idx="11384">
                  <c:v>301</c:v>
                </c:pt>
                <c:pt idx="11385">
                  <c:v>301</c:v>
                </c:pt>
                <c:pt idx="11386">
                  <c:v>301</c:v>
                </c:pt>
                <c:pt idx="11387">
                  <c:v>301</c:v>
                </c:pt>
                <c:pt idx="11388">
                  <c:v>301</c:v>
                </c:pt>
                <c:pt idx="11389">
                  <c:v>301</c:v>
                </c:pt>
                <c:pt idx="11390">
                  <c:v>301</c:v>
                </c:pt>
                <c:pt idx="11391">
                  <c:v>301</c:v>
                </c:pt>
                <c:pt idx="11392">
                  <c:v>301</c:v>
                </c:pt>
                <c:pt idx="11393">
                  <c:v>301</c:v>
                </c:pt>
                <c:pt idx="11394">
                  <c:v>301</c:v>
                </c:pt>
                <c:pt idx="11395">
                  <c:v>301</c:v>
                </c:pt>
                <c:pt idx="11396">
                  <c:v>301</c:v>
                </c:pt>
                <c:pt idx="11397">
                  <c:v>301</c:v>
                </c:pt>
                <c:pt idx="11398">
                  <c:v>301</c:v>
                </c:pt>
                <c:pt idx="11399">
                  <c:v>301</c:v>
                </c:pt>
                <c:pt idx="11400">
                  <c:v>301</c:v>
                </c:pt>
                <c:pt idx="11401">
                  <c:v>301</c:v>
                </c:pt>
                <c:pt idx="11402">
                  <c:v>301</c:v>
                </c:pt>
                <c:pt idx="11403">
                  <c:v>301</c:v>
                </c:pt>
                <c:pt idx="11404">
                  <c:v>301</c:v>
                </c:pt>
                <c:pt idx="11405">
                  <c:v>301</c:v>
                </c:pt>
                <c:pt idx="11406">
                  <c:v>301</c:v>
                </c:pt>
                <c:pt idx="11407">
                  <c:v>301</c:v>
                </c:pt>
                <c:pt idx="11408">
                  <c:v>301</c:v>
                </c:pt>
                <c:pt idx="11409">
                  <c:v>301</c:v>
                </c:pt>
                <c:pt idx="11410">
                  <c:v>301</c:v>
                </c:pt>
                <c:pt idx="11411">
                  <c:v>301</c:v>
                </c:pt>
                <c:pt idx="11412">
                  <c:v>301</c:v>
                </c:pt>
                <c:pt idx="11413">
                  <c:v>301</c:v>
                </c:pt>
                <c:pt idx="11414">
                  <c:v>301</c:v>
                </c:pt>
                <c:pt idx="11415">
                  <c:v>301</c:v>
                </c:pt>
                <c:pt idx="11416">
                  <c:v>301</c:v>
                </c:pt>
                <c:pt idx="11417">
                  <c:v>301</c:v>
                </c:pt>
                <c:pt idx="11418">
                  <c:v>301</c:v>
                </c:pt>
                <c:pt idx="11419">
                  <c:v>301</c:v>
                </c:pt>
                <c:pt idx="11420">
                  <c:v>301</c:v>
                </c:pt>
                <c:pt idx="11421">
                  <c:v>301</c:v>
                </c:pt>
                <c:pt idx="11422">
                  <c:v>301</c:v>
                </c:pt>
                <c:pt idx="11423">
                  <c:v>301</c:v>
                </c:pt>
                <c:pt idx="11424">
                  <c:v>301</c:v>
                </c:pt>
                <c:pt idx="11425">
                  <c:v>301</c:v>
                </c:pt>
                <c:pt idx="11426">
                  <c:v>301</c:v>
                </c:pt>
                <c:pt idx="11427">
                  <c:v>301</c:v>
                </c:pt>
                <c:pt idx="11428">
                  <c:v>301</c:v>
                </c:pt>
                <c:pt idx="11429">
                  <c:v>301</c:v>
                </c:pt>
                <c:pt idx="11430">
                  <c:v>301</c:v>
                </c:pt>
                <c:pt idx="11431">
                  <c:v>301</c:v>
                </c:pt>
                <c:pt idx="11432">
                  <c:v>301</c:v>
                </c:pt>
                <c:pt idx="11433">
                  <c:v>301</c:v>
                </c:pt>
                <c:pt idx="11434">
                  <c:v>301</c:v>
                </c:pt>
                <c:pt idx="11435">
                  <c:v>301</c:v>
                </c:pt>
                <c:pt idx="11436">
                  <c:v>301</c:v>
                </c:pt>
                <c:pt idx="11437">
                  <c:v>301</c:v>
                </c:pt>
                <c:pt idx="11438">
                  <c:v>301</c:v>
                </c:pt>
                <c:pt idx="11439">
                  <c:v>301</c:v>
                </c:pt>
                <c:pt idx="11440">
                  <c:v>301</c:v>
                </c:pt>
                <c:pt idx="11441">
                  <c:v>301</c:v>
                </c:pt>
                <c:pt idx="11442">
                  <c:v>301</c:v>
                </c:pt>
                <c:pt idx="11443">
                  <c:v>301</c:v>
                </c:pt>
                <c:pt idx="11444">
                  <c:v>301</c:v>
                </c:pt>
                <c:pt idx="11445">
                  <c:v>301</c:v>
                </c:pt>
                <c:pt idx="11446">
                  <c:v>301</c:v>
                </c:pt>
                <c:pt idx="11447">
                  <c:v>301</c:v>
                </c:pt>
                <c:pt idx="11448">
                  <c:v>301</c:v>
                </c:pt>
                <c:pt idx="11449">
                  <c:v>301</c:v>
                </c:pt>
                <c:pt idx="11450">
                  <c:v>301</c:v>
                </c:pt>
                <c:pt idx="11451">
                  <c:v>301</c:v>
                </c:pt>
                <c:pt idx="11452">
                  <c:v>301</c:v>
                </c:pt>
                <c:pt idx="11453">
                  <c:v>301</c:v>
                </c:pt>
                <c:pt idx="11454">
                  <c:v>301</c:v>
                </c:pt>
                <c:pt idx="11455">
                  <c:v>301</c:v>
                </c:pt>
                <c:pt idx="11456">
                  <c:v>301</c:v>
                </c:pt>
                <c:pt idx="11457">
                  <c:v>301</c:v>
                </c:pt>
                <c:pt idx="11458">
                  <c:v>301</c:v>
                </c:pt>
                <c:pt idx="11459">
                  <c:v>301</c:v>
                </c:pt>
                <c:pt idx="11460">
                  <c:v>301</c:v>
                </c:pt>
                <c:pt idx="11461">
                  <c:v>301</c:v>
                </c:pt>
                <c:pt idx="11462">
                  <c:v>301</c:v>
                </c:pt>
                <c:pt idx="11463">
                  <c:v>301</c:v>
                </c:pt>
                <c:pt idx="11464">
                  <c:v>301</c:v>
                </c:pt>
                <c:pt idx="11465">
                  <c:v>301</c:v>
                </c:pt>
                <c:pt idx="11466">
                  <c:v>301</c:v>
                </c:pt>
                <c:pt idx="11467">
                  <c:v>301</c:v>
                </c:pt>
                <c:pt idx="11468">
                  <c:v>301</c:v>
                </c:pt>
                <c:pt idx="11469">
                  <c:v>301</c:v>
                </c:pt>
                <c:pt idx="11470">
                  <c:v>301</c:v>
                </c:pt>
                <c:pt idx="11471">
                  <c:v>301</c:v>
                </c:pt>
                <c:pt idx="11472">
                  <c:v>301</c:v>
                </c:pt>
                <c:pt idx="11473">
                  <c:v>301</c:v>
                </c:pt>
                <c:pt idx="11474">
                  <c:v>301</c:v>
                </c:pt>
                <c:pt idx="11475">
                  <c:v>301</c:v>
                </c:pt>
                <c:pt idx="11476">
                  <c:v>301</c:v>
                </c:pt>
                <c:pt idx="11477">
                  <c:v>301</c:v>
                </c:pt>
                <c:pt idx="11478">
                  <c:v>301</c:v>
                </c:pt>
                <c:pt idx="11479">
                  <c:v>301</c:v>
                </c:pt>
                <c:pt idx="11480">
                  <c:v>301</c:v>
                </c:pt>
                <c:pt idx="11481">
                  <c:v>301</c:v>
                </c:pt>
                <c:pt idx="11482">
                  <c:v>301</c:v>
                </c:pt>
                <c:pt idx="11483">
                  <c:v>301</c:v>
                </c:pt>
                <c:pt idx="11484">
                  <c:v>301</c:v>
                </c:pt>
                <c:pt idx="11485">
                  <c:v>301</c:v>
                </c:pt>
                <c:pt idx="11486">
                  <c:v>301</c:v>
                </c:pt>
                <c:pt idx="11487">
                  <c:v>301</c:v>
                </c:pt>
                <c:pt idx="11488">
                  <c:v>301</c:v>
                </c:pt>
                <c:pt idx="11489">
                  <c:v>301</c:v>
                </c:pt>
                <c:pt idx="11490">
                  <c:v>301</c:v>
                </c:pt>
                <c:pt idx="11491">
                  <c:v>301</c:v>
                </c:pt>
                <c:pt idx="11492">
                  <c:v>301</c:v>
                </c:pt>
                <c:pt idx="11493">
                  <c:v>301</c:v>
                </c:pt>
                <c:pt idx="11494">
                  <c:v>301</c:v>
                </c:pt>
                <c:pt idx="11495">
                  <c:v>301</c:v>
                </c:pt>
                <c:pt idx="11496">
                  <c:v>301</c:v>
                </c:pt>
                <c:pt idx="11497">
                  <c:v>301</c:v>
                </c:pt>
                <c:pt idx="11498">
                  <c:v>301</c:v>
                </c:pt>
                <c:pt idx="11499">
                  <c:v>301</c:v>
                </c:pt>
                <c:pt idx="11500">
                  <c:v>301</c:v>
                </c:pt>
                <c:pt idx="11501">
                  <c:v>301</c:v>
                </c:pt>
                <c:pt idx="11502">
                  <c:v>301</c:v>
                </c:pt>
                <c:pt idx="11503">
                  <c:v>301</c:v>
                </c:pt>
                <c:pt idx="11504">
                  <c:v>301</c:v>
                </c:pt>
                <c:pt idx="11505">
                  <c:v>301</c:v>
                </c:pt>
                <c:pt idx="11506">
                  <c:v>301</c:v>
                </c:pt>
                <c:pt idx="11507">
                  <c:v>301</c:v>
                </c:pt>
                <c:pt idx="11508">
                  <c:v>301</c:v>
                </c:pt>
                <c:pt idx="11509">
                  <c:v>301</c:v>
                </c:pt>
                <c:pt idx="11510">
                  <c:v>301</c:v>
                </c:pt>
                <c:pt idx="11511">
                  <c:v>301</c:v>
                </c:pt>
                <c:pt idx="11512">
                  <c:v>301</c:v>
                </c:pt>
                <c:pt idx="11513">
                  <c:v>301</c:v>
                </c:pt>
                <c:pt idx="11514">
                  <c:v>301</c:v>
                </c:pt>
                <c:pt idx="11515">
                  <c:v>301</c:v>
                </c:pt>
                <c:pt idx="11516">
                  <c:v>301</c:v>
                </c:pt>
                <c:pt idx="11517">
                  <c:v>301</c:v>
                </c:pt>
                <c:pt idx="11518">
                  <c:v>301</c:v>
                </c:pt>
                <c:pt idx="11519">
                  <c:v>301</c:v>
                </c:pt>
                <c:pt idx="11520">
                  <c:v>301</c:v>
                </c:pt>
                <c:pt idx="11521">
                  <c:v>301</c:v>
                </c:pt>
                <c:pt idx="11522">
                  <c:v>301</c:v>
                </c:pt>
                <c:pt idx="11523">
                  <c:v>301</c:v>
                </c:pt>
                <c:pt idx="11524">
                  <c:v>301</c:v>
                </c:pt>
                <c:pt idx="11525">
                  <c:v>301</c:v>
                </c:pt>
                <c:pt idx="11526">
                  <c:v>301</c:v>
                </c:pt>
                <c:pt idx="11527">
                  <c:v>301</c:v>
                </c:pt>
                <c:pt idx="11528">
                  <c:v>301</c:v>
                </c:pt>
                <c:pt idx="11529">
                  <c:v>301</c:v>
                </c:pt>
                <c:pt idx="11530">
                  <c:v>301</c:v>
                </c:pt>
                <c:pt idx="11531">
                  <c:v>301</c:v>
                </c:pt>
                <c:pt idx="11532">
                  <c:v>301</c:v>
                </c:pt>
                <c:pt idx="11533">
                  <c:v>301</c:v>
                </c:pt>
                <c:pt idx="11534">
                  <c:v>301</c:v>
                </c:pt>
                <c:pt idx="11535">
                  <c:v>301</c:v>
                </c:pt>
                <c:pt idx="11536">
                  <c:v>301</c:v>
                </c:pt>
                <c:pt idx="11537">
                  <c:v>301</c:v>
                </c:pt>
                <c:pt idx="11538">
                  <c:v>301</c:v>
                </c:pt>
                <c:pt idx="11539">
                  <c:v>301</c:v>
                </c:pt>
                <c:pt idx="11540">
                  <c:v>301</c:v>
                </c:pt>
                <c:pt idx="11541">
                  <c:v>301</c:v>
                </c:pt>
                <c:pt idx="11542">
                  <c:v>301</c:v>
                </c:pt>
                <c:pt idx="11543">
                  <c:v>301</c:v>
                </c:pt>
                <c:pt idx="11544">
                  <c:v>301</c:v>
                </c:pt>
                <c:pt idx="11545">
                  <c:v>301</c:v>
                </c:pt>
                <c:pt idx="11546">
                  <c:v>301</c:v>
                </c:pt>
                <c:pt idx="11547">
                  <c:v>301</c:v>
                </c:pt>
                <c:pt idx="11548">
                  <c:v>301</c:v>
                </c:pt>
                <c:pt idx="11549">
                  <c:v>301</c:v>
                </c:pt>
                <c:pt idx="11550">
                  <c:v>301</c:v>
                </c:pt>
                <c:pt idx="11551">
                  <c:v>301</c:v>
                </c:pt>
                <c:pt idx="11552">
                  <c:v>301</c:v>
                </c:pt>
                <c:pt idx="11553">
                  <c:v>301</c:v>
                </c:pt>
                <c:pt idx="11554">
                  <c:v>301</c:v>
                </c:pt>
                <c:pt idx="11555">
                  <c:v>301</c:v>
                </c:pt>
                <c:pt idx="11556">
                  <c:v>301</c:v>
                </c:pt>
                <c:pt idx="11557">
                  <c:v>301</c:v>
                </c:pt>
                <c:pt idx="11558">
                  <c:v>301</c:v>
                </c:pt>
                <c:pt idx="11559">
                  <c:v>301</c:v>
                </c:pt>
                <c:pt idx="11560">
                  <c:v>301</c:v>
                </c:pt>
                <c:pt idx="11561">
                  <c:v>301</c:v>
                </c:pt>
                <c:pt idx="11562">
                  <c:v>301</c:v>
                </c:pt>
                <c:pt idx="11563">
                  <c:v>301</c:v>
                </c:pt>
                <c:pt idx="11564">
                  <c:v>301</c:v>
                </c:pt>
                <c:pt idx="11565">
                  <c:v>301</c:v>
                </c:pt>
                <c:pt idx="11566">
                  <c:v>301</c:v>
                </c:pt>
                <c:pt idx="11567">
                  <c:v>301</c:v>
                </c:pt>
                <c:pt idx="11568">
                  <c:v>301</c:v>
                </c:pt>
                <c:pt idx="11569">
                  <c:v>301</c:v>
                </c:pt>
                <c:pt idx="11570">
                  <c:v>301</c:v>
                </c:pt>
                <c:pt idx="11571">
                  <c:v>301</c:v>
                </c:pt>
                <c:pt idx="11572">
                  <c:v>301</c:v>
                </c:pt>
                <c:pt idx="11573">
                  <c:v>301</c:v>
                </c:pt>
                <c:pt idx="11574">
                  <c:v>301</c:v>
                </c:pt>
                <c:pt idx="11575">
                  <c:v>301</c:v>
                </c:pt>
                <c:pt idx="11576">
                  <c:v>301</c:v>
                </c:pt>
                <c:pt idx="11577">
                  <c:v>301</c:v>
                </c:pt>
                <c:pt idx="11578">
                  <c:v>301</c:v>
                </c:pt>
                <c:pt idx="11579">
                  <c:v>301</c:v>
                </c:pt>
                <c:pt idx="11580">
                  <c:v>301</c:v>
                </c:pt>
                <c:pt idx="11581">
                  <c:v>301</c:v>
                </c:pt>
                <c:pt idx="11582">
                  <c:v>301</c:v>
                </c:pt>
                <c:pt idx="11583">
                  <c:v>301</c:v>
                </c:pt>
                <c:pt idx="11584">
                  <c:v>301</c:v>
                </c:pt>
                <c:pt idx="11585">
                  <c:v>301</c:v>
                </c:pt>
                <c:pt idx="11586">
                  <c:v>301</c:v>
                </c:pt>
                <c:pt idx="11587">
                  <c:v>301</c:v>
                </c:pt>
                <c:pt idx="11588">
                  <c:v>301</c:v>
                </c:pt>
                <c:pt idx="11589">
                  <c:v>301</c:v>
                </c:pt>
                <c:pt idx="11590">
                  <c:v>301</c:v>
                </c:pt>
                <c:pt idx="11591">
                  <c:v>301</c:v>
                </c:pt>
                <c:pt idx="11592">
                  <c:v>301</c:v>
                </c:pt>
                <c:pt idx="11593">
                  <c:v>301</c:v>
                </c:pt>
                <c:pt idx="11594">
                  <c:v>301</c:v>
                </c:pt>
                <c:pt idx="11595">
                  <c:v>301</c:v>
                </c:pt>
                <c:pt idx="11596">
                  <c:v>301</c:v>
                </c:pt>
                <c:pt idx="11597">
                  <c:v>301</c:v>
                </c:pt>
                <c:pt idx="11598">
                  <c:v>301</c:v>
                </c:pt>
                <c:pt idx="11599">
                  <c:v>301</c:v>
                </c:pt>
                <c:pt idx="11600">
                  <c:v>301</c:v>
                </c:pt>
                <c:pt idx="11601">
                  <c:v>301</c:v>
                </c:pt>
                <c:pt idx="11602">
                  <c:v>301</c:v>
                </c:pt>
                <c:pt idx="11603">
                  <c:v>301</c:v>
                </c:pt>
                <c:pt idx="11604">
                  <c:v>301</c:v>
                </c:pt>
                <c:pt idx="11605">
                  <c:v>301</c:v>
                </c:pt>
                <c:pt idx="11606">
                  <c:v>301</c:v>
                </c:pt>
                <c:pt idx="11607">
                  <c:v>301</c:v>
                </c:pt>
                <c:pt idx="11608">
                  <c:v>301</c:v>
                </c:pt>
                <c:pt idx="11609">
                  <c:v>301</c:v>
                </c:pt>
                <c:pt idx="11610">
                  <c:v>301</c:v>
                </c:pt>
                <c:pt idx="11611">
                  <c:v>301</c:v>
                </c:pt>
                <c:pt idx="11612">
                  <c:v>301</c:v>
                </c:pt>
                <c:pt idx="11613">
                  <c:v>301</c:v>
                </c:pt>
                <c:pt idx="11614">
                  <c:v>301</c:v>
                </c:pt>
                <c:pt idx="11615">
                  <c:v>301</c:v>
                </c:pt>
                <c:pt idx="11616">
                  <c:v>301</c:v>
                </c:pt>
                <c:pt idx="11617">
                  <c:v>301</c:v>
                </c:pt>
                <c:pt idx="11618">
                  <c:v>301</c:v>
                </c:pt>
                <c:pt idx="11619">
                  <c:v>301</c:v>
                </c:pt>
                <c:pt idx="11620">
                  <c:v>301</c:v>
                </c:pt>
                <c:pt idx="11621">
                  <c:v>301</c:v>
                </c:pt>
                <c:pt idx="11622">
                  <c:v>301</c:v>
                </c:pt>
                <c:pt idx="11623">
                  <c:v>301</c:v>
                </c:pt>
                <c:pt idx="11624">
                  <c:v>301</c:v>
                </c:pt>
                <c:pt idx="11625">
                  <c:v>301</c:v>
                </c:pt>
                <c:pt idx="11626">
                  <c:v>301</c:v>
                </c:pt>
                <c:pt idx="11627">
                  <c:v>301</c:v>
                </c:pt>
                <c:pt idx="11628">
                  <c:v>301</c:v>
                </c:pt>
                <c:pt idx="11629">
                  <c:v>301</c:v>
                </c:pt>
                <c:pt idx="11630">
                  <c:v>301</c:v>
                </c:pt>
                <c:pt idx="11631">
                  <c:v>301</c:v>
                </c:pt>
                <c:pt idx="11632">
                  <c:v>301</c:v>
                </c:pt>
                <c:pt idx="11633">
                  <c:v>301</c:v>
                </c:pt>
                <c:pt idx="11634">
                  <c:v>301</c:v>
                </c:pt>
                <c:pt idx="11635">
                  <c:v>301</c:v>
                </c:pt>
                <c:pt idx="11636">
                  <c:v>301</c:v>
                </c:pt>
                <c:pt idx="11637">
                  <c:v>301</c:v>
                </c:pt>
                <c:pt idx="11638">
                  <c:v>301</c:v>
                </c:pt>
                <c:pt idx="11639">
                  <c:v>301</c:v>
                </c:pt>
                <c:pt idx="11640">
                  <c:v>301</c:v>
                </c:pt>
                <c:pt idx="11641">
                  <c:v>301</c:v>
                </c:pt>
                <c:pt idx="11642">
                  <c:v>301</c:v>
                </c:pt>
                <c:pt idx="11643">
                  <c:v>301</c:v>
                </c:pt>
                <c:pt idx="11644">
                  <c:v>301</c:v>
                </c:pt>
                <c:pt idx="11645">
                  <c:v>301</c:v>
                </c:pt>
                <c:pt idx="11646">
                  <c:v>301</c:v>
                </c:pt>
                <c:pt idx="11647">
                  <c:v>301</c:v>
                </c:pt>
                <c:pt idx="11648">
                  <c:v>301</c:v>
                </c:pt>
                <c:pt idx="11649">
                  <c:v>301</c:v>
                </c:pt>
                <c:pt idx="11650">
                  <c:v>301</c:v>
                </c:pt>
                <c:pt idx="11651">
                  <c:v>301</c:v>
                </c:pt>
                <c:pt idx="11652">
                  <c:v>301</c:v>
                </c:pt>
                <c:pt idx="11653">
                  <c:v>301</c:v>
                </c:pt>
                <c:pt idx="11654">
                  <c:v>301</c:v>
                </c:pt>
                <c:pt idx="11655">
                  <c:v>301</c:v>
                </c:pt>
                <c:pt idx="11656">
                  <c:v>301</c:v>
                </c:pt>
                <c:pt idx="11657">
                  <c:v>301</c:v>
                </c:pt>
                <c:pt idx="11658">
                  <c:v>301</c:v>
                </c:pt>
                <c:pt idx="11659">
                  <c:v>301</c:v>
                </c:pt>
                <c:pt idx="11660">
                  <c:v>301</c:v>
                </c:pt>
                <c:pt idx="11661">
                  <c:v>301</c:v>
                </c:pt>
                <c:pt idx="11662">
                  <c:v>301</c:v>
                </c:pt>
                <c:pt idx="11663">
                  <c:v>301</c:v>
                </c:pt>
                <c:pt idx="11664">
                  <c:v>301</c:v>
                </c:pt>
                <c:pt idx="11665">
                  <c:v>301</c:v>
                </c:pt>
                <c:pt idx="11666">
                  <c:v>301</c:v>
                </c:pt>
                <c:pt idx="11667">
                  <c:v>301</c:v>
                </c:pt>
                <c:pt idx="11668">
                  <c:v>301</c:v>
                </c:pt>
                <c:pt idx="11669">
                  <c:v>301</c:v>
                </c:pt>
                <c:pt idx="11670">
                  <c:v>301</c:v>
                </c:pt>
                <c:pt idx="11671">
                  <c:v>301</c:v>
                </c:pt>
                <c:pt idx="11672">
                  <c:v>301</c:v>
                </c:pt>
                <c:pt idx="11673">
                  <c:v>301</c:v>
                </c:pt>
                <c:pt idx="11674">
                  <c:v>301</c:v>
                </c:pt>
                <c:pt idx="11675">
                  <c:v>301</c:v>
                </c:pt>
                <c:pt idx="11676">
                  <c:v>301</c:v>
                </c:pt>
                <c:pt idx="11677">
                  <c:v>301</c:v>
                </c:pt>
                <c:pt idx="11678">
                  <c:v>301</c:v>
                </c:pt>
                <c:pt idx="11679">
                  <c:v>301</c:v>
                </c:pt>
                <c:pt idx="11680">
                  <c:v>301</c:v>
                </c:pt>
                <c:pt idx="11681">
                  <c:v>301</c:v>
                </c:pt>
                <c:pt idx="11682">
                  <c:v>301</c:v>
                </c:pt>
                <c:pt idx="11683">
                  <c:v>301</c:v>
                </c:pt>
                <c:pt idx="11684">
                  <c:v>301</c:v>
                </c:pt>
                <c:pt idx="11685">
                  <c:v>301</c:v>
                </c:pt>
                <c:pt idx="11686">
                  <c:v>301</c:v>
                </c:pt>
                <c:pt idx="11687">
                  <c:v>301</c:v>
                </c:pt>
                <c:pt idx="11688">
                  <c:v>301</c:v>
                </c:pt>
                <c:pt idx="11689">
                  <c:v>301</c:v>
                </c:pt>
                <c:pt idx="11690">
                  <c:v>301</c:v>
                </c:pt>
                <c:pt idx="11691">
                  <c:v>301</c:v>
                </c:pt>
                <c:pt idx="11692">
                  <c:v>301</c:v>
                </c:pt>
                <c:pt idx="11693">
                  <c:v>301</c:v>
                </c:pt>
                <c:pt idx="11694">
                  <c:v>301</c:v>
                </c:pt>
                <c:pt idx="11695">
                  <c:v>301</c:v>
                </c:pt>
                <c:pt idx="11696">
                  <c:v>301</c:v>
                </c:pt>
                <c:pt idx="11697">
                  <c:v>301</c:v>
                </c:pt>
                <c:pt idx="11698">
                  <c:v>301</c:v>
                </c:pt>
                <c:pt idx="11699">
                  <c:v>301</c:v>
                </c:pt>
                <c:pt idx="11700">
                  <c:v>301</c:v>
                </c:pt>
                <c:pt idx="11701">
                  <c:v>301</c:v>
                </c:pt>
                <c:pt idx="11702">
                  <c:v>301</c:v>
                </c:pt>
                <c:pt idx="11703">
                  <c:v>301</c:v>
                </c:pt>
                <c:pt idx="11704">
                  <c:v>301</c:v>
                </c:pt>
                <c:pt idx="11705">
                  <c:v>301</c:v>
                </c:pt>
                <c:pt idx="11706">
                  <c:v>301</c:v>
                </c:pt>
                <c:pt idx="11707">
                  <c:v>301</c:v>
                </c:pt>
                <c:pt idx="11708">
                  <c:v>301</c:v>
                </c:pt>
                <c:pt idx="11709">
                  <c:v>301</c:v>
                </c:pt>
                <c:pt idx="11710">
                  <c:v>301</c:v>
                </c:pt>
                <c:pt idx="11711">
                  <c:v>301</c:v>
                </c:pt>
                <c:pt idx="11712">
                  <c:v>301</c:v>
                </c:pt>
                <c:pt idx="11713">
                  <c:v>301</c:v>
                </c:pt>
                <c:pt idx="11714">
                  <c:v>301</c:v>
                </c:pt>
                <c:pt idx="11715">
                  <c:v>301</c:v>
                </c:pt>
                <c:pt idx="11716">
                  <c:v>301</c:v>
                </c:pt>
                <c:pt idx="11717">
                  <c:v>301</c:v>
                </c:pt>
                <c:pt idx="11718">
                  <c:v>301</c:v>
                </c:pt>
                <c:pt idx="11719">
                  <c:v>301</c:v>
                </c:pt>
                <c:pt idx="11720">
                  <c:v>301</c:v>
                </c:pt>
                <c:pt idx="11721">
                  <c:v>301</c:v>
                </c:pt>
                <c:pt idx="11722">
                  <c:v>301</c:v>
                </c:pt>
                <c:pt idx="11723">
                  <c:v>301</c:v>
                </c:pt>
                <c:pt idx="11724">
                  <c:v>301</c:v>
                </c:pt>
                <c:pt idx="11725">
                  <c:v>301</c:v>
                </c:pt>
                <c:pt idx="11726">
                  <c:v>301</c:v>
                </c:pt>
                <c:pt idx="11727">
                  <c:v>301</c:v>
                </c:pt>
                <c:pt idx="11728">
                  <c:v>301</c:v>
                </c:pt>
                <c:pt idx="11729">
                  <c:v>301</c:v>
                </c:pt>
                <c:pt idx="11730">
                  <c:v>301</c:v>
                </c:pt>
                <c:pt idx="11731">
                  <c:v>301</c:v>
                </c:pt>
                <c:pt idx="11732">
                  <c:v>301</c:v>
                </c:pt>
                <c:pt idx="11733">
                  <c:v>301</c:v>
                </c:pt>
                <c:pt idx="11734">
                  <c:v>301</c:v>
                </c:pt>
                <c:pt idx="11735">
                  <c:v>301</c:v>
                </c:pt>
                <c:pt idx="11736">
                  <c:v>301</c:v>
                </c:pt>
                <c:pt idx="11737">
                  <c:v>301</c:v>
                </c:pt>
                <c:pt idx="11738">
                  <c:v>301</c:v>
                </c:pt>
                <c:pt idx="11739">
                  <c:v>301</c:v>
                </c:pt>
                <c:pt idx="11740">
                  <c:v>301</c:v>
                </c:pt>
                <c:pt idx="11741">
                  <c:v>301</c:v>
                </c:pt>
                <c:pt idx="11742">
                  <c:v>301</c:v>
                </c:pt>
                <c:pt idx="11743">
                  <c:v>301</c:v>
                </c:pt>
                <c:pt idx="11744">
                  <c:v>301</c:v>
                </c:pt>
                <c:pt idx="11745">
                  <c:v>301</c:v>
                </c:pt>
                <c:pt idx="11746">
                  <c:v>301</c:v>
                </c:pt>
                <c:pt idx="11747">
                  <c:v>301</c:v>
                </c:pt>
                <c:pt idx="11748">
                  <c:v>301</c:v>
                </c:pt>
                <c:pt idx="11749">
                  <c:v>301</c:v>
                </c:pt>
                <c:pt idx="11750">
                  <c:v>301</c:v>
                </c:pt>
                <c:pt idx="11751">
                  <c:v>301</c:v>
                </c:pt>
                <c:pt idx="11752">
                  <c:v>301</c:v>
                </c:pt>
                <c:pt idx="11753">
                  <c:v>301</c:v>
                </c:pt>
                <c:pt idx="11754">
                  <c:v>301</c:v>
                </c:pt>
                <c:pt idx="11755">
                  <c:v>301</c:v>
                </c:pt>
                <c:pt idx="11756">
                  <c:v>301</c:v>
                </c:pt>
                <c:pt idx="11757">
                  <c:v>301</c:v>
                </c:pt>
                <c:pt idx="11758">
                  <c:v>301</c:v>
                </c:pt>
                <c:pt idx="11759">
                  <c:v>301</c:v>
                </c:pt>
                <c:pt idx="11760">
                  <c:v>301</c:v>
                </c:pt>
                <c:pt idx="11761">
                  <c:v>301</c:v>
                </c:pt>
                <c:pt idx="11762">
                  <c:v>301</c:v>
                </c:pt>
                <c:pt idx="11763">
                  <c:v>301</c:v>
                </c:pt>
                <c:pt idx="11764">
                  <c:v>301</c:v>
                </c:pt>
                <c:pt idx="11765">
                  <c:v>301</c:v>
                </c:pt>
                <c:pt idx="11766">
                  <c:v>301</c:v>
                </c:pt>
                <c:pt idx="11767">
                  <c:v>301</c:v>
                </c:pt>
                <c:pt idx="11768">
                  <c:v>301</c:v>
                </c:pt>
                <c:pt idx="11769">
                  <c:v>301</c:v>
                </c:pt>
                <c:pt idx="11770">
                  <c:v>301</c:v>
                </c:pt>
                <c:pt idx="11771">
                  <c:v>301</c:v>
                </c:pt>
                <c:pt idx="11772">
                  <c:v>301</c:v>
                </c:pt>
                <c:pt idx="11773">
                  <c:v>301</c:v>
                </c:pt>
                <c:pt idx="11774">
                  <c:v>301</c:v>
                </c:pt>
                <c:pt idx="11775">
                  <c:v>301</c:v>
                </c:pt>
                <c:pt idx="11776">
                  <c:v>301</c:v>
                </c:pt>
                <c:pt idx="11777">
                  <c:v>301</c:v>
                </c:pt>
                <c:pt idx="11778">
                  <c:v>301</c:v>
                </c:pt>
                <c:pt idx="11779">
                  <c:v>301</c:v>
                </c:pt>
                <c:pt idx="11780">
                  <c:v>301</c:v>
                </c:pt>
                <c:pt idx="11781">
                  <c:v>301</c:v>
                </c:pt>
                <c:pt idx="11782">
                  <c:v>301</c:v>
                </c:pt>
                <c:pt idx="11783">
                  <c:v>301</c:v>
                </c:pt>
                <c:pt idx="11784">
                  <c:v>301</c:v>
                </c:pt>
                <c:pt idx="11785">
                  <c:v>301</c:v>
                </c:pt>
                <c:pt idx="11786">
                  <c:v>301</c:v>
                </c:pt>
                <c:pt idx="11787">
                  <c:v>301</c:v>
                </c:pt>
                <c:pt idx="11788">
                  <c:v>301</c:v>
                </c:pt>
                <c:pt idx="11789">
                  <c:v>301</c:v>
                </c:pt>
                <c:pt idx="11790">
                  <c:v>301</c:v>
                </c:pt>
                <c:pt idx="11791">
                  <c:v>301</c:v>
                </c:pt>
                <c:pt idx="11792">
                  <c:v>301</c:v>
                </c:pt>
                <c:pt idx="11793">
                  <c:v>301</c:v>
                </c:pt>
                <c:pt idx="11794">
                  <c:v>301</c:v>
                </c:pt>
                <c:pt idx="11795">
                  <c:v>301</c:v>
                </c:pt>
                <c:pt idx="11796">
                  <c:v>301</c:v>
                </c:pt>
                <c:pt idx="11797">
                  <c:v>301</c:v>
                </c:pt>
                <c:pt idx="11798">
                  <c:v>301</c:v>
                </c:pt>
                <c:pt idx="11799">
                  <c:v>301</c:v>
                </c:pt>
                <c:pt idx="11800">
                  <c:v>301</c:v>
                </c:pt>
                <c:pt idx="11801">
                  <c:v>301</c:v>
                </c:pt>
                <c:pt idx="11802">
                  <c:v>301</c:v>
                </c:pt>
                <c:pt idx="11803">
                  <c:v>301</c:v>
                </c:pt>
                <c:pt idx="11804">
                  <c:v>301</c:v>
                </c:pt>
                <c:pt idx="11805">
                  <c:v>301</c:v>
                </c:pt>
                <c:pt idx="11806">
                  <c:v>301</c:v>
                </c:pt>
                <c:pt idx="11807">
                  <c:v>301</c:v>
                </c:pt>
                <c:pt idx="11808">
                  <c:v>301</c:v>
                </c:pt>
                <c:pt idx="11809">
                  <c:v>301</c:v>
                </c:pt>
                <c:pt idx="11810">
                  <c:v>301</c:v>
                </c:pt>
                <c:pt idx="11811">
                  <c:v>301</c:v>
                </c:pt>
                <c:pt idx="11812">
                  <c:v>301</c:v>
                </c:pt>
                <c:pt idx="11813">
                  <c:v>301</c:v>
                </c:pt>
                <c:pt idx="11814">
                  <c:v>301</c:v>
                </c:pt>
                <c:pt idx="11815">
                  <c:v>301</c:v>
                </c:pt>
                <c:pt idx="11816">
                  <c:v>301</c:v>
                </c:pt>
                <c:pt idx="11817">
                  <c:v>301</c:v>
                </c:pt>
                <c:pt idx="11818">
                  <c:v>301</c:v>
                </c:pt>
                <c:pt idx="11819">
                  <c:v>301</c:v>
                </c:pt>
                <c:pt idx="11820">
                  <c:v>301</c:v>
                </c:pt>
                <c:pt idx="11821">
                  <c:v>301</c:v>
                </c:pt>
                <c:pt idx="11822">
                  <c:v>301</c:v>
                </c:pt>
                <c:pt idx="11823">
                  <c:v>301</c:v>
                </c:pt>
                <c:pt idx="11824">
                  <c:v>301</c:v>
                </c:pt>
                <c:pt idx="11825">
                  <c:v>301</c:v>
                </c:pt>
                <c:pt idx="11826">
                  <c:v>301</c:v>
                </c:pt>
                <c:pt idx="11827">
                  <c:v>301</c:v>
                </c:pt>
                <c:pt idx="11828">
                  <c:v>301</c:v>
                </c:pt>
                <c:pt idx="11829">
                  <c:v>301</c:v>
                </c:pt>
                <c:pt idx="11830">
                  <c:v>301</c:v>
                </c:pt>
                <c:pt idx="11831">
                  <c:v>301</c:v>
                </c:pt>
                <c:pt idx="11832">
                  <c:v>301</c:v>
                </c:pt>
                <c:pt idx="11833">
                  <c:v>301</c:v>
                </c:pt>
                <c:pt idx="11834">
                  <c:v>301</c:v>
                </c:pt>
                <c:pt idx="11835">
                  <c:v>301</c:v>
                </c:pt>
                <c:pt idx="11836">
                  <c:v>301</c:v>
                </c:pt>
                <c:pt idx="11837">
                  <c:v>301</c:v>
                </c:pt>
                <c:pt idx="11838">
                  <c:v>301</c:v>
                </c:pt>
                <c:pt idx="11839">
                  <c:v>301</c:v>
                </c:pt>
                <c:pt idx="11840">
                  <c:v>301</c:v>
                </c:pt>
                <c:pt idx="11841">
                  <c:v>301</c:v>
                </c:pt>
                <c:pt idx="11842">
                  <c:v>301</c:v>
                </c:pt>
                <c:pt idx="11843">
                  <c:v>301</c:v>
                </c:pt>
                <c:pt idx="11844">
                  <c:v>301</c:v>
                </c:pt>
                <c:pt idx="11845">
                  <c:v>301</c:v>
                </c:pt>
                <c:pt idx="11846">
                  <c:v>301</c:v>
                </c:pt>
                <c:pt idx="11847">
                  <c:v>301</c:v>
                </c:pt>
                <c:pt idx="11848">
                  <c:v>301</c:v>
                </c:pt>
                <c:pt idx="11849">
                  <c:v>301</c:v>
                </c:pt>
                <c:pt idx="11850">
                  <c:v>301</c:v>
                </c:pt>
                <c:pt idx="11851">
                  <c:v>301</c:v>
                </c:pt>
                <c:pt idx="11852">
                  <c:v>301</c:v>
                </c:pt>
                <c:pt idx="11853">
                  <c:v>301</c:v>
                </c:pt>
                <c:pt idx="11854">
                  <c:v>301</c:v>
                </c:pt>
                <c:pt idx="11855">
                  <c:v>301</c:v>
                </c:pt>
                <c:pt idx="11856">
                  <c:v>301</c:v>
                </c:pt>
                <c:pt idx="11857">
                  <c:v>301</c:v>
                </c:pt>
                <c:pt idx="11858">
                  <c:v>301</c:v>
                </c:pt>
                <c:pt idx="11859">
                  <c:v>301</c:v>
                </c:pt>
                <c:pt idx="11860">
                  <c:v>301</c:v>
                </c:pt>
                <c:pt idx="11861">
                  <c:v>301</c:v>
                </c:pt>
                <c:pt idx="11862">
                  <c:v>301</c:v>
                </c:pt>
                <c:pt idx="11863">
                  <c:v>301</c:v>
                </c:pt>
                <c:pt idx="11864">
                  <c:v>301</c:v>
                </c:pt>
                <c:pt idx="11865">
                  <c:v>301</c:v>
                </c:pt>
                <c:pt idx="11866">
                  <c:v>301</c:v>
                </c:pt>
                <c:pt idx="11867">
                  <c:v>301</c:v>
                </c:pt>
                <c:pt idx="11868">
                  <c:v>301</c:v>
                </c:pt>
                <c:pt idx="11869">
                  <c:v>301</c:v>
                </c:pt>
                <c:pt idx="11870">
                  <c:v>301</c:v>
                </c:pt>
                <c:pt idx="11871">
                  <c:v>301</c:v>
                </c:pt>
                <c:pt idx="11872">
                  <c:v>301</c:v>
                </c:pt>
                <c:pt idx="11873">
                  <c:v>301</c:v>
                </c:pt>
                <c:pt idx="11874">
                  <c:v>301</c:v>
                </c:pt>
                <c:pt idx="11875">
                  <c:v>301</c:v>
                </c:pt>
                <c:pt idx="11876">
                  <c:v>301</c:v>
                </c:pt>
                <c:pt idx="11877">
                  <c:v>301</c:v>
                </c:pt>
                <c:pt idx="11878">
                  <c:v>301</c:v>
                </c:pt>
                <c:pt idx="11879">
                  <c:v>301</c:v>
                </c:pt>
                <c:pt idx="11880">
                  <c:v>301</c:v>
                </c:pt>
                <c:pt idx="11881">
                  <c:v>301</c:v>
                </c:pt>
                <c:pt idx="11882">
                  <c:v>301</c:v>
                </c:pt>
                <c:pt idx="11883">
                  <c:v>301</c:v>
                </c:pt>
                <c:pt idx="11884">
                  <c:v>301</c:v>
                </c:pt>
                <c:pt idx="11885">
                  <c:v>301</c:v>
                </c:pt>
                <c:pt idx="11886">
                  <c:v>301</c:v>
                </c:pt>
                <c:pt idx="11887">
                  <c:v>301</c:v>
                </c:pt>
                <c:pt idx="11888">
                  <c:v>301</c:v>
                </c:pt>
                <c:pt idx="11889">
                  <c:v>301</c:v>
                </c:pt>
                <c:pt idx="11890">
                  <c:v>301</c:v>
                </c:pt>
                <c:pt idx="11891">
                  <c:v>301</c:v>
                </c:pt>
                <c:pt idx="11892">
                  <c:v>301</c:v>
                </c:pt>
                <c:pt idx="11893">
                  <c:v>301</c:v>
                </c:pt>
                <c:pt idx="11894">
                  <c:v>301</c:v>
                </c:pt>
                <c:pt idx="11895">
                  <c:v>301</c:v>
                </c:pt>
                <c:pt idx="11896">
                  <c:v>301</c:v>
                </c:pt>
                <c:pt idx="11897">
                  <c:v>301</c:v>
                </c:pt>
                <c:pt idx="11898">
                  <c:v>301</c:v>
                </c:pt>
                <c:pt idx="11899">
                  <c:v>301</c:v>
                </c:pt>
                <c:pt idx="11900">
                  <c:v>301</c:v>
                </c:pt>
                <c:pt idx="11901">
                  <c:v>301</c:v>
                </c:pt>
                <c:pt idx="11902">
                  <c:v>301</c:v>
                </c:pt>
                <c:pt idx="11903">
                  <c:v>301</c:v>
                </c:pt>
                <c:pt idx="11904">
                  <c:v>301</c:v>
                </c:pt>
                <c:pt idx="11905">
                  <c:v>301</c:v>
                </c:pt>
                <c:pt idx="11906">
                  <c:v>301</c:v>
                </c:pt>
                <c:pt idx="11907">
                  <c:v>301</c:v>
                </c:pt>
                <c:pt idx="11908">
                  <c:v>301</c:v>
                </c:pt>
                <c:pt idx="11909">
                  <c:v>301</c:v>
                </c:pt>
                <c:pt idx="11910">
                  <c:v>301</c:v>
                </c:pt>
                <c:pt idx="11911">
                  <c:v>301</c:v>
                </c:pt>
                <c:pt idx="11912">
                  <c:v>301</c:v>
                </c:pt>
                <c:pt idx="11913">
                  <c:v>301</c:v>
                </c:pt>
                <c:pt idx="11914">
                  <c:v>301</c:v>
                </c:pt>
                <c:pt idx="11915">
                  <c:v>301</c:v>
                </c:pt>
                <c:pt idx="11916">
                  <c:v>301</c:v>
                </c:pt>
                <c:pt idx="11917">
                  <c:v>301</c:v>
                </c:pt>
                <c:pt idx="11918">
                  <c:v>301</c:v>
                </c:pt>
                <c:pt idx="11919">
                  <c:v>301</c:v>
                </c:pt>
                <c:pt idx="11920">
                  <c:v>301</c:v>
                </c:pt>
                <c:pt idx="11921">
                  <c:v>301</c:v>
                </c:pt>
                <c:pt idx="11922">
                  <c:v>301</c:v>
                </c:pt>
                <c:pt idx="11923">
                  <c:v>301</c:v>
                </c:pt>
                <c:pt idx="11924">
                  <c:v>301</c:v>
                </c:pt>
                <c:pt idx="11925">
                  <c:v>301</c:v>
                </c:pt>
                <c:pt idx="11926">
                  <c:v>301</c:v>
                </c:pt>
                <c:pt idx="11927">
                  <c:v>301</c:v>
                </c:pt>
                <c:pt idx="11928">
                  <c:v>301</c:v>
                </c:pt>
                <c:pt idx="11929">
                  <c:v>301</c:v>
                </c:pt>
                <c:pt idx="11930">
                  <c:v>301</c:v>
                </c:pt>
                <c:pt idx="11931">
                  <c:v>301</c:v>
                </c:pt>
                <c:pt idx="11932">
                  <c:v>301</c:v>
                </c:pt>
                <c:pt idx="11933">
                  <c:v>301</c:v>
                </c:pt>
                <c:pt idx="11934">
                  <c:v>301</c:v>
                </c:pt>
                <c:pt idx="11935">
                  <c:v>301</c:v>
                </c:pt>
                <c:pt idx="11936">
                  <c:v>301</c:v>
                </c:pt>
                <c:pt idx="11937">
                  <c:v>301</c:v>
                </c:pt>
                <c:pt idx="11938">
                  <c:v>301</c:v>
                </c:pt>
                <c:pt idx="11939">
                  <c:v>301</c:v>
                </c:pt>
                <c:pt idx="11940">
                  <c:v>301</c:v>
                </c:pt>
                <c:pt idx="11941">
                  <c:v>301</c:v>
                </c:pt>
                <c:pt idx="11942">
                  <c:v>301</c:v>
                </c:pt>
                <c:pt idx="11943">
                  <c:v>301</c:v>
                </c:pt>
                <c:pt idx="11944">
                  <c:v>301</c:v>
                </c:pt>
                <c:pt idx="11945">
                  <c:v>301</c:v>
                </c:pt>
                <c:pt idx="11946">
                  <c:v>301</c:v>
                </c:pt>
                <c:pt idx="11947">
                  <c:v>301</c:v>
                </c:pt>
                <c:pt idx="11948">
                  <c:v>301</c:v>
                </c:pt>
                <c:pt idx="11949">
                  <c:v>301</c:v>
                </c:pt>
                <c:pt idx="11950">
                  <c:v>301</c:v>
                </c:pt>
                <c:pt idx="11951">
                  <c:v>301</c:v>
                </c:pt>
                <c:pt idx="11952">
                  <c:v>301</c:v>
                </c:pt>
                <c:pt idx="11953">
                  <c:v>301</c:v>
                </c:pt>
                <c:pt idx="11954">
                  <c:v>301</c:v>
                </c:pt>
                <c:pt idx="11955">
                  <c:v>301</c:v>
                </c:pt>
                <c:pt idx="11956">
                  <c:v>301</c:v>
                </c:pt>
                <c:pt idx="11957">
                  <c:v>301</c:v>
                </c:pt>
                <c:pt idx="11958">
                  <c:v>301</c:v>
                </c:pt>
                <c:pt idx="11959">
                  <c:v>301</c:v>
                </c:pt>
                <c:pt idx="11960">
                  <c:v>301</c:v>
                </c:pt>
                <c:pt idx="11961">
                  <c:v>301</c:v>
                </c:pt>
                <c:pt idx="11962">
                  <c:v>301</c:v>
                </c:pt>
                <c:pt idx="11963">
                  <c:v>301</c:v>
                </c:pt>
                <c:pt idx="11964">
                  <c:v>301</c:v>
                </c:pt>
                <c:pt idx="11965">
                  <c:v>301</c:v>
                </c:pt>
                <c:pt idx="11966">
                  <c:v>301</c:v>
                </c:pt>
                <c:pt idx="11967">
                  <c:v>301</c:v>
                </c:pt>
                <c:pt idx="11968">
                  <c:v>301</c:v>
                </c:pt>
                <c:pt idx="11969">
                  <c:v>301</c:v>
                </c:pt>
                <c:pt idx="11970">
                  <c:v>301</c:v>
                </c:pt>
                <c:pt idx="11971">
                  <c:v>301</c:v>
                </c:pt>
                <c:pt idx="11972">
                  <c:v>301</c:v>
                </c:pt>
                <c:pt idx="11973">
                  <c:v>301</c:v>
                </c:pt>
                <c:pt idx="11974">
                  <c:v>301</c:v>
                </c:pt>
                <c:pt idx="11975">
                  <c:v>301</c:v>
                </c:pt>
                <c:pt idx="11976">
                  <c:v>301</c:v>
                </c:pt>
                <c:pt idx="11977">
                  <c:v>301</c:v>
                </c:pt>
                <c:pt idx="11978">
                  <c:v>301</c:v>
                </c:pt>
                <c:pt idx="11979">
                  <c:v>301</c:v>
                </c:pt>
                <c:pt idx="11980">
                  <c:v>301</c:v>
                </c:pt>
                <c:pt idx="11981">
                  <c:v>301</c:v>
                </c:pt>
                <c:pt idx="11982">
                  <c:v>301</c:v>
                </c:pt>
                <c:pt idx="11983">
                  <c:v>301</c:v>
                </c:pt>
                <c:pt idx="11984">
                  <c:v>301</c:v>
                </c:pt>
                <c:pt idx="11985">
                  <c:v>301</c:v>
                </c:pt>
                <c:pt idx="11986">
                  <c:v>301</c:v>
                </c:pt>
                <c:pt idx="11987">
                  <c:v>301</c:v>
                </c:pt>
                <c:pt idx="11988">
                  <c:v>301</c:v>
                </c:pt>
                <c:pt idx="11989">
                  <c:v>301</c:v>
                </c:pt>
                <c:pt idx="11990">
                  <c:v>301</c:v>
                </c:pt>
                <c:pt idx="11991">
                  <c:v>301</c:v>
                </c:pt>
                <c:pt idx="11992">
                  <c:v>301</c:v>
                </c:pt>
                <c:pt idx="11993">
                  <c:v>301</c:v>
                </c:pt>
                <c:pt idx="11994">
                  <c:v>301</c:v>
                </c:pt>
                <c:pt idx="11995">
                  <c:v>301</c:v>
                </c:pt>
                <c:pt idx="11996">
                  <c:v>301</c:v>
                </c:pt>
                <c:pt idx="11997">
                  <c:v>301</c:v>
                </c:pt>
                <c:pt idx="11998">
                  <c:v>301</c:v>
                </c:pt>
                <c:pt idx="11999">
                  <c:v>301</c:v>
                </c:pt>
                <c:pt idx="12000">
                  <c:v>301</c:v>
                </c:pt>
                <c:pt idx="12001">
                  <c:v>301</c:v>
                </c:pt>
                <c:pt idx="12002">
                  <c:v>301</c:v>
                </c:pt>
                <c:pt idx="12003">
                  <c:v>301</c:v>
                </c:pt>
                <c:pt idx="12004">
                  <c:v>301</c:v>
                </c:pt>
                <c:pt idx="12005">
                  <c:v>301</c:v>
                </c:pt>
                <c:pt idx="12006">
                  <c:v>301</c:v>
                </c:pt>
                <c:pt idx="12007">
                  <c:v>301</c:v>
                </c:pt>
                <c:pt idx="12008">
                  <c:v>301</c:v>
                </c:pt>
                <c:pt idx="12009">
                  <c:v>301</c:v>
                </c:pt>
                <c:pt idx="12010">
                  <c:v>301</c:v>
                </c:pt>
                <c:pt idx="12011">
                  <c:v>301</c:v>
                </c:pt>
                <c:pt idx="12012">
                  <c:v>301</c:v>
                </c:pt>
                <c:pt idx="12013">
                  <c:v>301</c:v>
                </c:pt>
                <c:pt idx="12014">
                  <c:v>301</c:v>
                </c:pt>
                <c:pt idx="12015">
                  <c:v>301</c:v>
                </c:pt>
                <c:pt idx="12016">
                  <c:v>301</c:v>
                </c:pt>
                <c:pt idx="12017">
                  <c:v>301</c:v>
                </c:pt>
                <c:pt idx="12018">
                  <c:v>301</c:v>
                </c:pt>
                <c:pt idx="12019">
                  <c:v>301</c:v>
                </c:pt>
                <c:pt idx="12020">
                  <c:v>301</c:v>
                </c:pt>
                <c:pt idx="12021">
                  <c:v>301</c:v>
                </c:pt>
                <c:pt idx="12022">
                  <c:v>301</c:v>
                </c:pt>
                <c:pt idx="12023">
                  <c:v>301</c:v>
                </c:pt>
                <c:pt idx="12024">
                  <c:v>301</c:v>
                </c:pt>
                <c:pt idx="12025">
                  <c:v>301</c:v>
                </c:pt>
                <c:pt idx="12026">
                  <c:v>301</c:v>
                </c:pt>
                <c:pt idx="12027">
                  <c:v>301</c:v>
                </c:pt>
                <c:pt idx="12028">
                  <c:v>301</c:v>
                </c:pt>
                <c:pt idx="12029">
                  <c:v>301</c:v>
                </c:pt>
                <c:pt idx="12030">
                  <c:v>301</c:v>
                </c:pt>
                <c:pt idx="12031">
                  <c:v>301</c:v>
                </c:pt>
                <c:pt idx="12032">
                  <c:v>301</c:v>
                </c:pt>
                <c:pt idx="12033">
                  <c:v>301</c:v>
                </c:pt>
                <c:pt idx="12034">
                  <c:v>301</c:v>
                </c:pt>
                <c:pt idx="12035">
                  <c:v>301</c:v>
                </c:pt>
                <c:pt idx="12036">
                  <c:v>301</c:v>
                </c:pt>
                <c:pt idx="12037">
                  <c:v>301</c:v>
                </c:pt>
                <c:pt idx="12038">
                  <c:v>301</c:v>
                </c:pt>
                <c:pt idx="12039">
                  <c:v>301</c:v>
                </c:pt>
                <c:pt idx="12040">
                  <c:v>301</c:v>
                </c:pt>
                <c:pt idx="12041">
                  <c:v>301</c:v>
                </c:pt>
                <c:pt idx="12042">
                  <c:v>301</c:v>
                </c:pt>
                <c:pt idx="12043">
                  <c:v>301</c:v>
                </c:pt>
                <c:pt idx="12044">
                  <c:v>301</c:v>
                </c:pt>
                <c:pt idx="12045">
                  <c:v>301</c:v>
                </c:pt>
                <c:pt idx="12046">
                  <c:v>301</c:v>
                </c:pt>
                <c:pt idx="12047">
                  <c:v>301</c:v>
                </c:pt>
                <c:pt idx="12048">
                  <c:v>301</c:v>
                </c:pt>
                <c:pt idx="12049">
                  <c:v>301</c:v>
                </c:pt>
                <c:pt idx="12050">
                  <c:v>301</c:v>
                </c:pt>
                <c:pt idx="12051">
                  <c:v>301</c:v>
                </c:pt>
                <c:pt idx="12052">
                  <c:v>301</c:v>
                </c:pt>
                <c:pt idx="12053">
                  <c:v>301</c:v>
                </c:pt>
                <c:pt idx="12054">
                  <c:v>301</c:v>
                </c:pt>
                <c:pt idx="12055">
                  <c:v>301</c:v>
                </c:pt>
                <c:pt idx="12056">
                  <c:v>301</c:v>
                </c:pt>
                <c:pt idx="12057">
                  <c:v>301</c:v>
                </c:pt>
                <c:pt idx="12058">
                  <c:v>301</c:v>
                </c:pt>
                <c:pt idx="12059">
                  <c:v>301</c:v>
                </c:pt>
                <c:pt idx="12060">
                  <c:v>301</c:v>
                </c:pt>
                <c:pt idx="12061">
                  <c:v>301</c:v>
                </c:pt>
                <c:pt idx="12062">
                  <c:v>301</c:v>
                </c:pt>
                <c:pt idx="12063">
                  <c:v>301</c:v>
                </c:pt>
                <c:pt idx="12064">
                  <c:v>301</c:v>
                </c:pt>
                <c:pt idx="12065">
                  <c:v>301</c:v>
                </c:pt>
                <c:pt idx="12066">
                  <c:v>301</c:v>
                </c:pt>
                <c:pt idx="12067">
                  <c:v>301</c:v>
                </c:pt>
                <c:pt idx="12068">
                  <c:v>301</c:v>
                </c:pt>
                <c:pt idx="12069">
                  <c:v>301</c:v>
                </c:pt>
                <c:pt idx="12070">
                  <c:v>301</c:v>
                </c:pt>
                <c:pt idx="12071">
                  <c:v>301</c:v>
                </c:pt>
                <c:pt idx="12072">
                  <c:v>301</c:v>
                </c:pt>
                <c:pt idx="12073">
                  <c:v>301</c:v>
                </c:pt>
                <c:pt idx="12074">
                  <c:v>301</c:v>
                </c:pt>
                <c:pt idx="12075">
                  <c:v>301</c:v>
                </c:pt>
                <c:pt idx="12076">
                  <c:v>301</c:v>
                </c:pt>
                <c:pt idx="12077">
                  <c:v>301</c:v>
                </c:pt>
                <c:pt idx="12078">
                  <c:v>301</c:v>
                </c:pt>
                <c:pt idx="12079">
                  <c:v>301</c:v>
                </c:pt>
                <c:pt idx="12080">
                  <c:v>301</c:v>
                </c:pt>
                <c:pt idx="12081">
                  <c:v>301</c:v>
                </c:pt>
                <c:pt idx="12082">
                  <c:v>301</c:v>
                </c:pt>
                <c:pt idx="12083">
                  <c:v>301</c:v>
                </c:pt>
                <c:pt idx="12084">
                  <c:v>301</c:v>
                </c:pt>
                <c:pt idx="12085">
                  <c:v>301</c:v>
                </c:pt>
                <c:pt idx="12086">
                  <c:v>301</c:v>
                </c:pt>
                <c:pt idx="12087">
                  <c:v>301</c:v>
                </c:pt>
                <c:pt idx="12088">
                  <c:v>301</c:v>
                </c:pt>
                <c:pt idx="12089">
                  <c:v>301</c:v>
                </c:pt>
                <c:pt idx="12090">
                  <c:v>301</c:v>
                </c:pt>
                <c:pt idx="12091">
                  <c:v>301</c:v>
                </c:pt>
                <c:pt idx="12092">
                  <c:v>301</c:v>
                </c:pt>
                <c:pt idx="12093">
                  <c:v>301</c:v>
                </c:pt>
                <c:pt idx="12094">
                  <c:v>301</c:v>
                </c:pt>
                <c:pt idx="12095">
                  <c:v>301</c:v>
                </c:pt>
                <c:pt idx="12096">
                  <c:v>301</c:v>
                </c:pt>
                <c:pt idx="12097">
                  <c:v>301</c:v>
                </c:pt>
                <c:pt idx="12098">
                  <c:v>301</c:v>
                </c:pt>
                <c:pt idx="12099">
                  <c:v>301</c:v>
                </c:pt>
                <c:pt idx="12100">
                  <c:v>301</c:v>
                </c:pt>
                <c:pt idx="12101">
                  <c:v>301</c:v>
                </c:pt>
                <c:pt idx="12102">
                  <c:v>301</c:v>
                </c:pt>
                <c:pt idx="12103">
                  <c:v>301</c:v>
                </c:pt>
                <c:pt idx="12104">
                  <c:v>301</c:v>
                </c:pt>
                <c:pt idx="12105">
                  <c:v>301</c:v>
                </c:pt>
                <c:pt idx="12106">
                  <c:v>301</c:v>
                </c:pt>
                <c:pt idx="12107">
                  <c:v>301</c:v>
                </c:pt>
                <c:pt idx="12108">
                  <c:v>301</c:v>
                </c:pt>
                <c:pt idx="12109">
                  <c:v>301</c:v>
                </c:pt>
                <c:pt idx="12110">
                  <c:v>301</c:v>
                </c:pt>
                <c:pt idx="12111">
                  <c:v>301</c:v>
                </c:pt>
                <c:pt idx="12112">
                  <c:v>301</c:v>
                </c:pt>
                <c:pt idx="12113">
                  <c:v>301</c:v>
                </c:pt>
                <c:pt idx="12114">
                  <c:v>301</c:v>
                </c:pt>
                <c:pt idx="12115">
                  <c:v>301</c:v>
                </c:pt>
                <c:pt idx="12116">
                  <c:v>301</c:v>
                </c:pt>
                <c:pt idx="12117">
                  <c:v>301</c:v>
                </c:pt>
                <c:pt idx="12118">
                  <c:v>301</c:v>
                </c:pt>
                <c:pt idx="12119">
                  <c:v>301</c:v>
                </c:pt>
                <c:pt idx="12120">
                  <c:v>301</c:v>
                </c:pt>
                <c:pt idx="12121">
                  <c:v>301</c:v>
                </c:pt>
                <c:pt idx="12122">
                  <c:v>301</c:v>
                </c:pt>
                <c:pt idx="12123">
                  <c:v>301</c:v>
                </c:pt>
                <c:pt idx="12124">
                  <c:v>301</c:v>
                </c:pt>
                <c:pt idx="12125">
                  <c:v>301</c:v>
                </c:pt>
                <c:pt idx="12126">
                  <c:v>301</c:v>
                </c:pt>
                <c:pt idx="12127">
                  <c:v>301</c:v>
                </c:pt>
                <c:pt idx="12128">
                  <c:v>301</c:v>
                </c:pt>
                <c:pt idx="12129">
                  <c:v>301</c:v>
                </c:pt>
                <c:pt idx="12130">
                  <c:v>301</c:v>
                </c:pt>
                <c:pt idx="12131">
                  <c:v>301</c:v>
                </c:pt>
                <c:pt idx="12132">
                  <c:v>301</c:v>
                </c:pt>
                <c:pt idx="12133">
                  <c:v>301</c:v>
                </c:pt>
                <c:pt idx="12134">
                  <c:v>301</c:v>
                </c:pt>
                <c:pt idx="12135">
                  <c:v>301</c:v>
                </c:pt>
                <c:pt idx="12136">
                  <c:v>301</c:v>
                </c:pt>
                <c:pt idx="12137">
                  <c:v>301</c:v>
                </c:pt>
                <c:pt idx="12138">
                  <c:v>301</c:v>
                </c:pt>
                <c:pt idx="12139">
                  <c:v>301</c:v>
                </c:pt>
                <c:pt idx="12140">
                  <c:v>301</c:v>
                </c:pt>
                <c:pt idx="12141">
                  <c:v>301</c:v>
                </c:pt>
                <c:pt idx="12142">
                  <c:v>301</c:v>
                </c:pt>
                <c:pt idx="12143">
                  <c:v>301</c:v>
                </c:pt>
                <c:pt idx="12144">
                  <c:v>301</c:v>
                </c:pt>
                <c:pt idx="12145">
                  <c:v>301</c:v>
                </c:pt>
                <c:pt idx="12146">
                  <c:v>301</c:v>
                </c:pt>
                <c:pt idx="12147">
                  <c:v>301</c:v>
                </c:pt>
                <c:pt idx="12148">
                  <c:v>301</c:v>
                </c:pt>
                <c:pt idx="12149">
                  <c:v>301</c:v>
                </c:pt>
                <c:pt idx="12150">
                  <c:v>301</c:v>
                </c:pt>
                <c:pt idx="12151">
                  <c:v>301</c:v>
                </c:pt>
                <c:pt idx="12152">
                  <c:v>301</c:v>
                </c:pt>
                <c:pt idx="12153">
                  <c:v>301</c:v>
                </c:pt>
                <c:pt idx="12154">
                  <c:v>301</c:v>
                </c:pt>
                <c:pt idx="12155">
                  <c:v>301</c:v>
                </c:pt>
                <c:pt idx="12156">
                  <c:v>301</c:v>
                </c:pt>
                <c:pt idx="12157">
                  <c:v>301</c:v>
                </c:pt>
                <c:pt idx="12158">
                  <c:v>301</c:v>
                </c:pt>
                <c:pt idx="12159">
                  <c:v>301</c:v>
                </c:pt>
                <c:pt idx="12160">
                  <c:v>301</c:v>
                </c:pt>
                <c:pt idx="12161">
                  <c:v>301</c:v>
                </c:pt>
                <c:pt idx="12162">
                  <c:v>301</c:v>
                </c:pt>
                <c:pt idx="12163">
                  <c:v>301</c:v>
                </c:pt>
                <c:pt idx="12164">
                  <c:v>301</c:v>
                </c:pt>
                <c:pt idx="12165">
                  <c:v>301</c:v>
                </c:pt>
                <c:pt idx="12166">
                  <c:v>301</c:v>
                </c:pt>
                <c:pt idx="12167">
                  <c:v>301</c:v>
                </c:pt>
                <c:pt idx="12168">
                  <c:v>301</c:v>
                </c:pt>
                <c:pt idx="12169">
                  <c:v>301</c:v>
                </c:pt>
                <c:pt idx="12170">
                  <c:v>301</c:v>
                </c:pt>
                <c:pt idx="12171">
                  <c:v>301</c:v>
                </c:pt>
                <c:pt idx="12172">
                  <c:v>301</c:v>
                </c:pt>
                <c:pt idx="12173">
                  <c:v>301</c:v>
                </c:pt>
                <c:pt idx="12174">
                  <c:v>301</c:v>
                </c:pt>
                <c:pt idx="12175">
                  <c:v>301</c:v>
                </c:pt>
                <c:pt idx="12176">
                  <c:v>301</c:v>
                </c:pt>
                <c:pt idx="12177">
                  <c:v>301</c:v>
                </c:pt>
                <c:pt idx="12178">
                  <c:v>301</c:v>
                </c:pt>
                <c:pt idx="12179">
                  <c:v>301</c:v>
                </c:pt>
                <c:pt idx="12180">
                  <c:v>301</c:v>
                </c:pt>
                <c:pt idx="12181">
                  <c:v>301</c:v>
                </c:pt>
                <c:pt idx="12182">
                  <c:v>301</c:v>
                </c:pt>
                <c:pt idx="12183">
                  <c:v>301</c:v>
                </c:pt>
                <c:pt idx="12184">
                  <c:v>301</c:v>
                </c:pt>
                <c:pt idx="12185">
                  <c:v>301</c:v>
                </c:pt>
                <c:pt idx="12186">
                  <c:v>301</c:v>
                </c:pt>
                <c:pt idx="12187">
                  <c:v>301</c:v>
                </c:pt>
                <c:pt idx="12188">
                  <c:v>301</c:v>
                </c:pt>
                <c:pt idx="12189">
                  <c:v>301</c:v>
                </c:pt>
                <c:pt idx="12190">
                  <c:v>301</c:v>
                </c:pt>
                <c:pt idx="12191">
                  <c:v>301</c:v>
                </c:pt>
                <c:pt idx="12192">
                  <c:v>301</c:v>
                </c:pt>
                <c:pt idx="12193">
                  <c:v>301</c:v>
                </c:pt>
                <c:pt idx="12194">
                  <c:v>301</c:v>
                </c:pt>
                <c:pt idx="12195">
                  <c:v>301</c:v>
                </c:pt>
                <c:pt idx="12196">
                  <c:v>301</c:v>
                </c:pt>
                <c:pt idx="12197">
                  <c:v>301</c:v>
                </c:pt>
                <c:pt idx="12198">
                  <c:v>301</c:v>
                </c:pt>
                <c:pt idx="12199">
                  <c:v>301</c:v>
                </c:pt>
                <c:pt idx="12200">
                  <c:v>301</c:v>
                </c:pt>
                <c:pt idx="12201">
                  <c:v>301</c:v>
                </c:pt>
                <c:pt idx="12202">
                  <c:v>301</c:v>
                </c:pt>
                <c:pt idx="12203">
                  <c:v>301</c:v>
                </c:pt>
                <c:pt idx="12204">
                  <c:v>301</c:v>
                </c:pt>
                <c:pt idx="12205">
                  <c:v>301</c:v>
                </c:pt>
                <c:pt idx="12206">
                  <c:v>301</c:v>
                </c:pt>
                <c:pt idx="12207">
                  <c:v>301</c:v>
                </c:pt>
                <c:pt idx="12208">
                  <c:v>301</c:v>
                </c:pt>
                <c:pt idx="12209">
                  <c:v>301</c:v>
                </c:pt>
                <c:pt idx="12210">
                  <c:v>301</c:v>
                </c:pt>
                <c:pt idx="12211">
                  <c:v>301</c:v>
                </c:pt>
                <c:pt idx="12212">
                  <c:v>301</c:v>
                </c:pt>
                <c:pt idx="12213">
                  <c:v>301</c:v>
                </c:pt>
                <c:pt idx="12214">
                  <c:v>301</c:v>
                </c:pt>
                <c:pt idx="12215">
                  <c:v>301</c:v>
                </c:pt>
                <c:pt idx="12216">
                  <c:v>301</c:v>
                </c:pt>
                <c:pt idx="12217">
                  <c:v>301</c:v>
                </c:pt>
                <c:pt idx="12218">
                  <c:v>301</c:v>
                </c:pt>
                <c:pt idx="12219">
                  <c:v>301</c:v>
                </c:pt>
                <c:pt idx="12220">
                  <c:v>301</c:v>
                </c:pt>
                <c:pt idx="12221">
                  <c:v>301</c:v>
                </c:pt>
                <c:pt idx="12222">
                  <c:v>301</c:v>
                </c:pt>
                <c:pt idx="12223">
                  <c:v>301</c:v>
                </c:pt>
                <c:pt idx="12224">
                  <c:v>301</c:v>
                </c:pt>
                <c:pt idx="12225">
                  <c:v>301</c:v>
                </c:pt>
                <c:pt idx="12226">
                  <c:v>301</c:v>
                </c:pt>
                <c:pt idx="12227">
                  <c:v>301</c:v>
                </c:pt>
                <c:pt idx="12228">
                  <c:v>301</c:v>
                </c:pt>
                <c:pt idx="12229">
                  <c:v>301</c:v>
                </c:pt>
                <c:pt idx="12230">
                  <c:v>301</c:v>
                </c:pt>
                <c:pt idx="12231">
                  <c:v>301</c:v>
                </c:pt>
                <c:pt idx="12232">
                  <c:v>301</c:v>
                </c:pt>
                <c:pt idx="12233">
                  <c:v>301</c:v>
                </c:pt>
                <c:pt idx="12234">
                  <c:v>301</c:v>
                </c:pt>
                <c:pt idx="12235">
                  <c:v>301</c:v>
                </c:pt>
                <c:pt idx="12236">
                  <c:v>301</c:v>
                </c:pt>
                <c:pt idx="12237">
                  <c:v>301</c:v>
                </c:pt>
                <c:pt idx="12238">
                  <c:v>301</c:v>
                </c:pt>
                <c:pt idx="12239">
                  <c:v>301</c:v>
                </c:pt>
                <c:pt idx="12240">
                  <c:v>301</c:v>
                </c:pt>
                <c:pt idx="12241">
                  <c:v>301</c:v>
                </c:pt>
                <c:pt idx="12242">
                  <c:v>301</c:v>
                </c:pt>
                <c:pt idx="12243">
                  <c:v>301</c:v>
                </c:pt>
                <c:pt idx="12244">
                  <c:v>301</c:v>
                </c:pt>
                <c:pt idx="12245">
                  <c:v>301</c:v>
                </c:pt>
                <c:pt idx="12246">
                  <c:v>301</c:v>
                </c:pt>
                <c:pt idx="12247">
                  <c:v>301</c:v>
                </c:pt>
                <c:pt idx="12248">
                  <c:v>301</c:v>
                </c:pt>
                <c:pt idx="12249">
                  <c:v>301</c:v>
                </c:pt>
                <c:pt idx="12250">
                  <c:v>301</c:v>
                </c:pt>
                <c:pt idx="12251">
                  <c:v>301</c:v>
                </c:pt>
                <c:pt idx="12252">
                  <c:v>301</c:v>
                </c:pt>
                <c:pt idx="12253">
                  <c:v>301</c:v>
                </c:pt>
                <c:pt idx="12254">
                  <c:v>301</c:v>
                </c:pt>
                <c:pt idx="12255">
                  <c:v>301</c:v>
                </c:pt>
                <c:pt idx="12256">
                  <c:v>301</c:v>
                </c:pt>
                <c:pt idx="12257">
                  <c:v>301</c:v>
                </c:pt>
                <c:pt idx="12258">
                  <c:v>301</c:v>
                </c:pt>
                <c:pt idx="12259">
                  <c:v>301</c:v>
                </c:pt>
                <c:pt idx="12260">
                  <c:v>301</c:v>
                </c:pt>
                <c:pt idx="12261">
                  <c:v>301</c:v>
                </c:pt>
                <c:pt idx="12262">
                  <c:v>301</c:v>
                </c:pt>
                <c:pt idx="12263">
                  <c:v>301</c:v>
                </c:pt>
                <c:pt idx="12264">
                  <c:v>301</c:v>
                </c:pt>
                <c:pt idx="12265">
                  <c:v>301</c:v>
                </c:pt>
                <c:pt idx="12266">
                  <c:v>301</c:v>
                </c:pt>
                <c:pt idx="12267">
                  <c:v>301</c:v>
                </c:pt>
                <c:pt idx="12268">
                  <c:v>301</c:v>
                </c:pt>
                <c:pt idx="12269">
                  <c:v>301</c:v>
                </c:pt>
                <c:pt idx="12270">
                  <c:v>301</c:v>
                </c:pt>
                <c:pt idx="12271">
                  <c:v>301</c:v>
                </c:pt>
                <c:pt idx="12272">
                  <c:v>301</c:v>
                </c:pt>
                <c:pt idx="12273">
                  <c:v>301</c:v>
                </c:pt>
                <c:pt idx="12274">
                  <c:v>301</c:v>
                </c:pt>
                <c:pt idx="12275">
                  <c:v>301</c:v>
                </c:pt>
                <c:pt idx="12276">
                  <c:v>301</c:v>
                </c:pt>
                <c:pt idx="12277">
                  <c:v>301</c:v>
                </c:pt>
                <c:pt idx="12278">
                  <c:v>301</c:v>
                </c:pt>
                <c:pt idx="12279">
                  <c:v>301</c:v>
                </c:pt>
                <c:pt idx="12280">
                  <c:v>301</c:v>
                </c:pt>
                <c:pt idx="12281">
                  <c:v>301</c:v>
                </c:pt>
                <c:pt idx="12282">
                  <c:v>301</c:v>
                </c:pt>
                <c:pt idx="12283">
                  <c:v>301</c:v>
                </c:pt>
                <c:pt idx="12284">
                  <c:v>301</c:v>
                </c:pt>
                <c:pt idx="12285">
                  <c:v>301</c:v>
                </c:pt>
                <c:pt idx="12286">
                  <c:v>301</c:v>
                </c:pt>
                <c:pt idx="12287">
                  <c:v>301</c:v>
                </c:pt>
                <c:pt idx="12288">
                  <c:v>301</c:v>
                </c:pt>
                <c:pt idx="12289">
                  <c:v>301</c:v>
                </c:pt>
                <c:pt idx="12290">
                  <c:v>301</c:v>
                </c:pt>
                <c:pt idx="12291">
                  <c:v>301</c:v>
                </c:pt>
                <c:pt idx="12292">
                  <c:v>301</c:v>
                </c:pt>
                <c:pt idx="12293">
                  <c:v>301</c:v>
                </c:pt>
                <c:pt idx="12294">
                  <c:v>301</c:v>
                </c:pt>
                <c:pt idx="12295">
                  <c:v>301</c:v>
                </c:pt>
                <c:pt idx="12296">
                  <c:v>301</c:v>
                </c:pt>
                <c:pt idx="12297">
                  <c:v>301</c:v>
                </c:pt>
                <c:pt idx="12298">
                  <c:v>301</c:v>
                </c:pt>
                <c:pt idx="12299">
                  <c:v>301</c:v>
                </c:pt>
                <c:pt idx="12300">
                  <c:v>301</c:v>
                </c:pt>
                <c:pt idx="12301">
                  <c:v>301</c:v>
                </c:pt>
                <c:pt idx="12302">
                  <c:v>301</c:v>
                </c:pt>
                <c:pt idx="12303">
                  <c:v>301</c:v>
                </c:pt>
                <c:pt idx="12304">
                  <c:v>301</c:v>
                </c:pt>
                <c:pt idx="12305">
                  <c:v>301</c:v>
                </c:pt>
                <c:pt idx="12306">
                  <c:v>301</c:v>
                </c:pt>
                <c:pt idx="12307">
                  <c:v>301</c:v>
                </c:pt>
                <c:pt idx="12308">
                  <c:v>301</c:v>
                </c:pt>
                <c:pt idx="12309">
                  <c:v>301</c:v>
                </c:pt>
                <c:pt idx="12310">
                  <c:v>301</c:v>
                </c:pt>
                <c:pt idx="12311">
                  <c:v>301</c:v>
                </c:pt>
                <c:pt idx="12312">
                  <c:v>301</c:v>
                </c:pt>
                <c:pt idx="12313">
                  <c:v>301</c:v>
                </c:pt>
                <c:pt idx="12314">
                  <c:v>301</c:v>
                </c:pt>
                <c:pt idx="12315">
                  <c:v>301</c:v>
                </c:pt>
                <c:pt idx="12316">
                  <c:v>301</c:v>
                </c:pt>
                <c:pt idx="12317">
                  <c:v>301</c:v>
                </c:pt>
                <c:pt idx="12318">
                  <c:v>301</c:v>
                </c:pt>
                <c:pt idx="12319">
                  <c:v>301</c:v>
                </c:pt>
                <c:pt idx="12320">
                  <c:v>301</c:v>
                </c:pt>
                <c:pt idx="12321">
                  <c:v>301</c:v>
                </c:pt>
                <c:pt idx="12322">
                  <c:v>301</c:v>
                </c:pt>
                <c:pt idx="12323">
                  <c:v>301</c:v>
                </c:pt>
                <c:pt idx="12324">
                  <c:v>301</c:v>
                </c:pt>
                <c:pt idx="12325">
                  <c:v>301</c:v>
                </c:pt>
                <c:pt idx="12326">
                  <c:v>301</c:v>
                </c:pt>
                <c:pt idx="12327">
                  <c:v>301</c:v>
                </c:pt>
                <c:pt idx="12328">
                  <c:v>301</c:v>
                </c:pt>
                <c:pt idx="12329">
                  <c:v>301</c:v>
                </c:pt>
                <c:pt idx="12330">
                  <c:v>301</c:v>
                </c:pt>
                <c:pt idx="12331">
                  <c:v>301</c:v>
                </c:pt>
                <c:pt idx="12332">
                  <c:v>301</c:v>
                </c:pt>
                <c:pt idx="12333">
                  <c:v>301</c:v>
                </c:pt>
                <c:pt idx="12334">
                  <c:v>301</c:v>
                </c:pt>
                <c:pt idx="12335">
                  <c:v>301</c:v>
                </c:pt>
                <c:pt idx="12336">
                  <c:v>301</c:v>
                </c:pt>
                <c:pt idx="12337">
                  <c:v>301</c:v>
                </c:pt>
                <c:pt idx="12338">
                  <c:v>301</c:v>
                </c:pt>
                <c:pt idx="12339">
                  <c:v>301</c:v>
                </c:pt>
                <c:pt idx="12340">
                  <c:v>301</c:v>
                </c:pt>
                <c:pt idx="12341">
                  <c:v>301</c:v>
                </c:pt>
                <c:pt idx="12342">
                  <c:v>301</c:v>
                </c:pt>
                <c:pt idx="12343">
                  <c:v>301</c:v>
                </c:pt>
                <c:pt idx="12344">
                  <c:v>301</c:v>
                </c:pt>
                <c:pt idx="12345">
                  <c:v>301</c:v>
                </c:pt>
                <c:pt idx="12346">
                  <c:v>301</c:v>
                </c:pt>
                <c:pt idx="12347">
                  <c:v>301</c:v>
                </c:pt>
                <c:pt idx="12348">
                  <c:v>301</c:v>
                </c:pt>
                <c:pt idx="12349">
                  <c:v>301</c:v>
                </c:pt>
                <c:pt idx="12350">
                  <c:v>301</c:v>
                </c:pt>
                <c:pt idx="12351">
                  <c:v>301</c:v>
                </c:pt>
                <c:pt idx="12352">
                  <c:v>301</c:v>
                </c:pt>
                <c:pt idx="12353">
                  <c:v>301</c:v>
                </c:pt>
                <c:pt idx="12354">
                  <c:v>301</c:v>
                </c:pt>
                <c:pt idx="12355">
                  <c:v>301</c:v>
                </c:pt>
                <c:pt idx="12356">
                  <c:v>301</c:v>
                </c:pt>
                <c:pt idx="12357">
                  <c:v>301</c:v>
                </c:pt>
                <c:pt idx="12358">
                  <c:v>301</c:v>
                </c:pt>
                <c:pt idx="12359">
                  <c:v>301</c:v>
                </c:pt>
                <c:pt idx="12360">
                  <c:v>301</c:v>
                </c:pt>
                <c:pt idx="12361">
                  <c:v>301</c:v>
                </c:pt>
                <c:pt idx="12362">
                  <c:v>301</c:v>
                </c:pt>
                <c:pt idx="12363">
                  <c:v>301</c:v>
                </c:pt>
                <c:pt idx="12364">
                  <c:v>301</c:v>
                </c:pt>
                <c:pt idx="12365">
                  <c:v>301</c:v>
                </c:pt>
                <c:pt idx="12366">
                  <c:v>301</c:v>
                </c:pt>
                <c:pt idx="12367">
                  <c:v>301</c:v>
                </c:pt>
                <c:pt idx="12368">
                  <c:v>301</c:v>
                </c:pt>
                <c:pt idx="12369">
                  <c:v>301</c:v>
                </c:pt>
                <c:pt idx="12370">
                  <c:v>301</c:v>
                </c:pt>
                <c:pt idx="12371">
                  <c:v>301</c:v>
                </c:pt>
                <c:pt idx="12372">
                  <c:v>301</c:v>
                </c:pt>
                <c:pt idx="12373">
                  <c:v>301</c:v>
                </c:pt>
                <c:pt idx="12374">
                  <c:v>301</c:v>
                </c:pt>
                <c:pt idx="12375">
                  <c:v>301</c:v>
                </c:pt>
                <c:pt idx="12376">
                  <c:v>301</c:v>
                </c:pt>
                <c:pt idx="12377">
                  <c:v>301</c:v>
                </c:pt>
                <c:pt idx="12378">
                  <c:v>301</c:v>
                </c:pt>
                <c:pt idx="12379">
                  <c:v>301</c:v>
                </c:pt>
                <c:pt idx="12380">
                  <c:v>301</c:v>
                </c:pt>
                <c:pt idx="12381">
                  <c:v>301</c:v>
                </c:pt>
                <c:pt idx="12382">
                  <c:v>301</c:v>
                </c:pt>
                <c:pt idx="12383">
                  <c:v>301</c:v>
                </c:pt>
                <c:pt idx="12384">
                  <c:v>301</c:v>
                </c:pt>
                <c:pt idx="12385">
                  <c:v>301</c:v>
                </c:pt>
                <c:pt idx="12386">
                  <c:v>301</c:v>
                </c:pt>
                <c:pt idx="12387">
                  <c:v>301</c:v>
                </c:pt>
                <c:pt idx="12388">
                  <c:v>301</c:v>
                </c:pt>
                <c:pt idx="12389">
                  <c:v>301</c:v>
                </c:pt>
                <c:pt idx="12390">
                  <c:v>301</c:v>
                </c:pt>
                <c:pt idx="12391">
                  <c:v>301</c:v>
                </c:pt>
                <c:pt idx="12392">
                  <c:v>301</c:v>
                </c:pt>
                <c:pt idx="12393">
                  <c:v>301</c:v>
                </c:pt>
                <c:pt idx="12394">
                  <c:v>301</c:v>
                </c:pt>
                <c:pt idx="12395">
                  <c:v>301</c:v>
                </c:pt>
                <c:pt idx="12396">
                  <c:v>301</c:v>
                </c:pt>
                <c:pt idx="12397">
                  <c:v>301</c:v>
                </c:pt>
                <c:pt idx="12398">
                  <c:v>301</c:v>
                </c:pt>
                <c:pt idx="12399">
                  <c:v>301</c:v>
                </c:pt>
                <c:pt idx="12400">
                  <c:v>301</c:v>
                </c:pt>
                <c:pt idx="12401">
                  <c:v>301</c:v>
                </c:pt>
                <c:pt idx="12402">
                  <c:v>301</c:v>
                </c:pt>
                <c:pt idx="12403">
                  <c:v>301</c:v>
                </c:pt>
                <c:pt idx="12404">
                  <c:v>301</c:v>
                </c:pt>
                <c:pt idx="12405">
                  <c:v>301</c:v>
                </c:pt>
                <c:pt idx="12406">
                  <c:v>301</c:v>
                </c:pt>
                <c:pt idx="12407">
                  <c:v>301</c:v>
                </c:pt>
                <c:pt idx="12408">
                  <c:v>301</c:v>
                </c:pt>
                <c:pt idx="12409">
                  <c:v>301</c:v>
                </c:pt>
                <c:pt idx="12410">
                  <c:v>301</c:v>
                </c:pt>
                <c:pt idx="12411">
                  <c:v>301</c:v>
                </c:pt>
                <c:pt idx="12412">
                  <c:v>301</c:v>
                </c:pt>
                <c:pt idx="12413">
                  <c:v>301</c:v>
                </c:pt>
                <c:pt idx="12414">
                  <c:v>301</c:v>
                </c:pt>
                <c:pt idx="12415">
                  <c:v>301</c:v>
                </c:pt>
                <c:pt idx="12416">
                  <c:v>301</c:v>
                </c:pt>
                <c:pt idx="12417">
                  <c:v>301</c:v>
                </c:pt>
                <c:pt idx="12418">
                  <c:v>301</c:v>
                </c:pt>
                <c:pt idx="12419">
                  <c:v>301</c:v>
                </c:pt>
                <c:pt idx="12420">
                  <c:v>301</c:v>
                </c:pt>
                <c:pt idx="12421">
                  <c:v>301</c:v>
                </c:pt>
                <c:pt idx="12422">
                  <c:v>301</c:v>
                </c:pt>
                <c:pt idx="12423">
                  <c:v>301</c:v>
                </c:pt>
                <c:pt idx="12424">
                  <c:v>301</c:v>
                </c:pt>
                <c:pt idx="12425">
                  <c:v>301</c:v>
                </c:pt>
                <c:pt idx="12426">
                  <c:v>301</c:v>
                </c:pt>
                <c:pt idx="12427">
                  <c:v>301</c:v>
                </c:pt>
                <c:pt idx="12428">
                  <c:v>301</c:v>
                </c:pt>
                <c:pt idx="12429">
                  <c:v>301</c:v>
                </c:pt>
                <c:pt idx="12430">
                  <c:v>301</c:v>
                </c:pt>
                <c:pt idx="12431">
                  <c:v>301</c:v>
                </c:pt>
                <c:pt idx="12432">
                  <c:v>301</c:v>
                </c:pt>
                <c:pt idx="12433">
                  <c:v>301</c:v>
                </c:pt>
                <c:pt idx="12434">
                  <c:v>301</c:v>
                </c:pt>
                <c:pt idx="12435">
                  <c:v>301</c:v>
                </c:pt>
                <c:pt idx="12436">
                  <c:v>301</c:v>
                </c:pt>
                <c:pt idx="12437">
                  <c:v>301</c:v>
                </c:pt>
                <c:pt idx="12438">
                  <c:v>301</c:v>
                </c:pt>
                <c:pt idx="12439">
                  <c:v>301</c:v>
                </c:pt>
                <c:pt idx="12440">
                  <c:v>301</c:v>
                </c:pt>
                <c:pt idx="12441">
                  <c:v>301</c:v>
                </c:pt>
                <c:pt idx="12442">
                  <c:v>301</c:v>
                </c:pt>
                <c:pt idx="12443">
                  <c:v>301</c:v>
                </c:pt>
                <c:pt idx="12444">
                  <c:v>301</c:v>
                </c:pt>
                <c:pt idx="12445">
                  <c:v>301</c:v>
                </c:pt>
                <c:pt idx="12446">
                  <c:v>301</c:v>
                </c:pt>
                <c:pt idx="12447">
                  <c:v>301</c:v>
                </c:pt>
                <c:pt idx="12448">
                  <c:v>301</c:v>
                </c:pt>
                <c:pt idx="12449">
                  <c:v>301</c:v>
                </c:pt>
                <c:pt idx="12450">
                  <c:v>301</c:v>
                </c:pt>
                <c:pt idx="12451">
                  <c:v>301</c:v>
                </c:pt>
                <c:pt idx="12452">
                  <c:v>301</c:v>
                </c:pt>
                <c:pt idx="12453">
                  <c:v>301</c:v>
                </c:pt>
                <c:pt idx="12454">
                  <c:v>301</c:v>
                </c:pt>
                <c:pt idx="12455">
                  <c:v>301</c:v>
                </c:pt>
                <c:pt idx="12456">
                  <c:v>301</c:v>
                </c:pt>
                <c:pt idx="12457">
                  <c:v>301</c:v>
                </c:pt>
                <c:pt idx="12458">
                  <c:v>301</c:v>
                </c:pt>
                <c:pt idx="12459">
                  <c:v>301</c:v>
                </c:pt>
                <c:pt idx="12460">
                  <c:v>301</c:v>
                </c:pt>
                <c:pt idx="12461">
                  <c:v>301</c:v>
                </c:pt>
                <c:pt idx="12462">
                  <c:v>301</c:v>
                </c:pt>
                <c:pt idx="12463">
                  <c:v>301</c:v>
                </c:pt>
                <c:pt idx="12464">
                  <c:v>301</c:v>
                </c:pt>
                <c:pt idx="12465">
                  <c:v>301</c:v>
                </c:pt>
                <c:pt idx="12466">
                  <c:v>301</c:v>
                </c:pt>
                <c:pt idx="12467">
                  <c:v>301</c:v>
                </c:pt>
                <c:pt idx="12468">
                  <c:v>301</c:v>
                </c:pt>
                <c:pt idx="12469">
                  <c:v>301</c:v>
                </c:pt>
                <c:pt idx="12470">
                  <c:v>301</c:v>
                </c:pt>
                <c:pt idx="12471">
                  <c:v>301</c:v>
                </c:pt>
                <c:pt idx="12472">
                  <c:v>301</c:v>
                </c:pt>
                <c:pt idx="12473">
                  <c:v>301</c:v>
                </c:pt>
                <c:pt idx="12474">
                  <c:v>301</c:v>
                </c:pt>
                <c:pt idx="12475">
                  <c:v>301</c:v>
                </c:pt>
                <c:pt idx="12476">
                  <c:v>301</c:v>
                </c:pt>
                <c:pt idx="12477">
                  <c:v>301</c:v>
                </c:pt>
                <c:pt idx="12478">
                  <c:v>301</c:v>
                </c:pt>
                <c:pt idx="12479">
                  <c:v>301</c:v>
                </c:pt>
                <c:pt idx="12480">
                  <c:v>301</c:v>
                </c:pt>
                <c:pt idx="12481">
                  <c:v>301</c:v>
                </c:pt>
                <c:pt idx="12482">
                  <c:v>301</c:v>
                </c:pt>
                <c:pt idx="12483">
                  <c:v>301</c:v>
                </c:pt>
                <c:pt idx="12484">
                  <c:v>301</c:v>
                </c:pt>
                <c:pt idx="12485">
                  <c:v>301</c:v>
                </c:pt>
                <c:pt idx="12486">
                  <c:v>301</c:v>
                </c:pt>
                <c:pt idx="12487">
                  <c:v>301</c:v>
                </c:pt>
                <c:pt idx="12488">
                  <c:v>301</c:v>
                </c:pt>
                <c:pt idx="12489">
                  <c:v>301</c:v>
                </c:pt>
                <c:pt idx="12490">
                  <c:v>301</c:v>
                </c:pt>
                <c:pt idx="12491">
                  <c:v>301</c:v>
                </c:pt>
                <c:pt idx="12492">
                  <c:v>301</c:v>
                </c:pt>
                <c:pt idx="12493">
                  <c:v>301</c:v>
                </c:pt>
                <c:pt idx="12494">
                  <c:v>301</c:v>
                </c:pt>
                <c:pt idx="12495">
                  <c:v>301</c:v>
                </c:pt>
                <c:pt idx="12496">
                  <c:v>301</c:v>
                </c:pt>
                <c:pt idx="12497">
                  <c:v>301</c:v>
                </c:pt>
                <c:pt idx="12498">
                  <c:v>301</c:v>
                </c:pt>
                <c:pt idx="12499">
                  <c:v>301</c:v>
                </c:pt>
                <c:pt idx="12500">
                  <c:v>301</c:v>
                </c:pt>
                <c:pt idx="12501">
                  <c:v>301</c:v>
                </c:pt>
                <c:pt idx="12502">
                  <c:v>301</c:v>
                </c:pt>
                <c:pt idx="12503">
                  <c:v>301</c:v>
                </c:pt>
                <c:pt idx="12504">
                  <c:v>301</c:v>
                </c:pt>
                <c:pt idx="12505">
                  <c:v>301</c:v>
                </c:pt>
                <c:pt idx="12506">
                  <c:v>301</c:v>
                </c:pt>
                <c:pt idx="12507">
                  <c:v>301</c:v>
                </c:pt>
                <c:pt idx="12508">
                  <c:v>301</c:v>
                </c:pt>
                <c:pt idx="12509">
                  <c:v>301</c:v>
                </c:pt>
                <c:pt idx="12510">
                  <c:v>301</c:v>
                </c:pt>
                <c:pt idx="12511">
                  <c:v>301</c:v>
                </c:pt>
                <c:pt idx="12512">
                  <c:v>301</c:v>
                </c:pt>
                <c:pt idx="12513">
                  <c:v>301</c:v>
                </c:pt>
                <c:pt idx="12514">
                  <c:v>301</c:v>
                </c:pt>
                <c:pt idx="12515">
                  <c:v>301</c:v>
                </c:pt>
                <c:pt idx="12516">
                  <c:v>301</c:v>
                </c:pt>
                <c:pt idx="12517">
                  <c:v>301</c:v>
                </c:pt>
                <c:pt idx="12518">
                  <c:v>301</c:v>
                </c:pt>
                <c:pt idx="12519">
                  <c:v>301</c:v>
                </c:pt>
                <c:pt idx="12520">
                  <c:v>301</c:v>
                </c:pt>
                <c:pt idx="12521">
                  <c:v>301</c:v>
                </c:pt>
                <c:pt idx="12522">
                  <c:v>301</c:v>
                </c:pt>
                <c:pt idx="12523">
                  <c:v>301</c:v>
                </c:pt>
                <c:pt idx="12524">
                  <c:v>301</c:v>
                </c:pt>
                <c:pt idx="12525">
                  <c:v>301</c:v>
                </c:pt>
                <c:pt idx="12526">
                  <c:v>301</c:v>
                </c:pt>
                <c:pt idx="12527">
                  <c:v>301</c:v>
                </c:pt>
                <c:pt idx="12528">
                  <c:v>301</c:v>
                </c:pt>
                <c:pt idx="12529">
                  <c:v>301</c:v>
                </c:pt>
                <c:pt idx="12530">
                  <c:v>301</c:v>
                </c:pt>
                <c:pt idx="12531">
                  <c:v>301</c:v>
                </c:pt>
                <c:pt idx="12532">
                  <c:v>301</c:v>
                </c:pt>
                <c:pt idx="12533">
                  <c:v>301</c:v>
                </c:pt>
                <c:pt idx="12534">
                  <c:v>301</c:v>
                </c:pt>
                <c:pt idx="12535">
                  <c:v>301</c:v>
                </c:pt>
                <c:pt idx="12536">
                  <c:v>301</c:v>
                </c:pt>
                <c:pt idx="12537">
                  <c:v>301</c:v>
                </c:pt>
                <c:pt idx="12538">
                  <c:v>301</c:v>
                </c:pt>
                <c:pt idx="12539">
                  <c:v>301</c:v>
                </c:pt>
                <c:pt idx="12540">
                  <c:v>301</c:v>
                </c:pt>
                <c:pt idx="12541">
                  <c:v>301</c:v>
                </c:pt>
                <c:pt idx="12542">
                  <c:v>301</c:v>
                </c:pt>
                <c:pt idx="12543">
                  <c:v>301</c:v>
                </c:pt>
                <c:pt idx="12544">
                  <c:v>301</c:v>
                </c:pt>
                <c:pt idx="12545">
                  <c:v>301</c:v>
                </c:pt>
                <c:pt idx="12546">
                  <c:v>301</c:v>
                </c:pt>
                <c:pt idx="12547">
                  <c:v>301</c:v>
                </c:pt>
                <c:pt idx="12548">
                  <c:v>301</c:v>
                </c:pt>
                <c:pt idx="12549">
                  <c:v>301</c:v>
                </c:pt>
                <c:pt idx="12550">
                  <c:v>301</c:v>
                </c:pt>
                <c:pt idx="12551">
                  <c:v>301</c:v>
                </c:pt>
                <c:pt idx="12552">
                  <c:v>301</c:v>
                </c:pt>
                <c:pt idx="12553">
                  <c:v>301</c:v>
                </c:pt>
                <c:pt idx="12554">
                  <c:v>301</c:v>
                </c:pt>
                <c:pt idx="12555">
                  <c:v>301</c:v>
                </c:pt>
                <c:pt idx="12556">
                  <c:v>301</c:v>
                </c:pt>
                <c:pt idx="12557">
                  <c:v>301</c:v>
                </c:pt>
                <c:pt idx="12558">
                  <c:v>301</c:v>
                </c:pt>
                <c:pt idx="12559">
                  <c:v>301</c:v>
                </c:pt>
                <c:pt idx="12560">
                  <c:v>301</c:v>
                </c:pt>
                <c:pt idx="12561">
                  <c:v>301</c:v>
                </c:pt>
                <c:pt idx="12562">
                  <c:v>301</c:v>
                </c:pt>
                <c:pt idx="12563">
                  <c:v>301</c:v>
                </c:pt>
                <c:pt idx="12564">
                  <c:v>301</c:v>
                </c:pt>
                <c:pt idx="12565">
                  <c:v>301</c:v>
                </c:pt>
                <c:pt idx="12566">
                  <c:v>301</c:v>
                </c:pt>
                <c:pt idx="12567">
                  <c:v>301</c:v>
                </c:pt>
                <c:pt idx="12568">
                  <c:v>301</c:v>
                </c:pt>
                <c:pt idx="12569">
                  <c:v>301</c:v>
                </c:pt>
                <c:pt idx="12570">
                  <c:v>301</c:v>
                </c:pt>
                <c:pt idx="12571">
                  <c:v>301</c:v>
                </c:pt>
                <c:pt idx="12572">
                  <c:v>301</c:v>
                </c:pt>
                <c:pt idx="12573">
                  <c:v>301</c:v>
                </c:pt>
                <c:pt idx="12574">
                  <c:v>301</c:v>
                </c:pt>
                <c:pt idx="12575">
                  <c:v>301</c:v>
                </c:pt>
                <c:pt idx="12576">
                  <c:v>301</c:v>
                </c:pt>
                <c:pt idx="12577">
                  <c:v>301</c:v>
                </c:pt>
                <c:pt idx="12578">
                  <c:v>301</c:v>
                </c:pt>
                <c:pt idx="12579">
                  <c:v>301</c:v>
                </c:pt>
                <c:pt idx="12580">
                  <c:v>301</c:v>
                </c:pt>
                <c:pt idx="12581">
                  <c:v>301</c:v>
                </c:pt>
                <c:pt idx="12582">
                  <c:v>301</c:v>
                </c:pt>
                <c:pt idx="12583">
                  <c:v>301</c:v>
                </c:pt>
                <c:pt idx="12584">
                  <c:v>301</c:v>
                </c:pt>
                <c:pt idx="12585">
                  <c:v>301</c:v>
                </c:pt>
                <c:pt idx="12586">
                  <c:v>301</c:v>
                </c:pt>
                <c:pt idx="12587">
                  <c:v>301</c:v>
                </c:pt>
                <c:pt idx="12588">
                  <c:v>301</c:v>
                </c:pt>
                <c:pt idx="12589">
                  <c:v>301</c:v>
                </c:pt>
                <c:pt idx="12590">
                  <c:v>301</c:v>
                </c:pt>
                <c:pt idx="12591">
                  <c:v>301</c:v>
                </c:pt>
                <c:pt idx="12592">
                  <c:v>301</c:v>
                </c:pt>
                <c:pt idx="12593">
                  <c:v>301</c:v>
                </c:pt>
                <c:pt idx="12594">
                  <c:v>301</c:v>
                </c:pt>
                <c:pt idx="12595">
                  <c:v>301</c:v>
                </c:pt>
                <c:pt idx="12596">
                  <c:v>301</c:v>
                </c:pt>
                <c:pt idx="12597">
                  <c:v>301</c:v>
                </c:pt>
                <c:pt idx="12598">
                  <c:v>301</c:v>
                </c:pt>
                <c:pt idx="12599">
                  <c:v>301</c:v>
                </c:pt>
                <c:pt idx="12600">
                  <c:v>301</c:v>
                </c:pt>
                <c:pt idx="12601">
                  <c:v>301</c:v>
                </c:pt>
                <c:pt idx="12602">
                  <c:v>301</c:v>
                </c:pt>
                <c:pt idx="12603">
                  <c:v>301</c:v>
                </c:pt>
                <c:pt idx="12604">
                  <c:v>301</c:v>
                </c:pt>
                <c:pt idx="12605">
                  <c:v>301</c:v>
                </c:pt>
                <c:pt idx="12606">
                  <c:v>301</c:v>
                </c:pt>
                <c:pt idx="12607">
                  <c:v>301</c:v>
                </c:pt>
                <c:pt idx="12608">
                  <c:v>301</c:v>
                </c:pt>
                <c:pt idx="12609">
                  <c:v>301</c:v>
                </c:pt>
                <c:pt idx="12610">
                  <c:v>301</c:v>
                </c:pt>
                <c:pt idx="12611">
                  <c:v>301</c:v>
                </c:pt>
                <c:pt idx="12612">
                  <c:v>301</c:v>
                </c:pt>
                <c:pt idx="12613">
                  <c:v>301</c:v>
                </c:pt>
                <c:pt idx="12614">
                  <c:v>301</c:v>
                </c:pt>
                <c:pt idx="12615">
                  <c:v>301</c:v>
                </c:pt>
                <c:pt idx="12616">
                  <c:v>301</c:v>
                </c:pt>
                <c:pt idx="12617">
                  <c:v>301</c:v>
                </c:pt>
                <c:pt idx="12618">
                  <c:v>301</c:v>
                </c:pt>
                <c:pt idx="12619">
                  <c:v>301</c:v>
                </c:pt>
                <c:pt idx="12620">
                  <c:v>301</c:v>
                </c:pt>
                <c:pt idx="12621">
                  <c:v>301</c:v>
                </c:pt>
                <c:pt idx="12622">
                  <c:v>301</c:v>
                </c:pt>
                <c:pt idx="12623">
                  <c:v>301</c:v>
                </c:pt>
                <c:pt idx="12624">
                  <c:v>301</c:v>
                </c:pt>
                <c:pt idx="12625">
                  <c:v>301</c:v>
                </c:pt>
                <c:pt idx="12626">
                  <c:v>301</c:v>
                </c:pt>
                <c:pt idx="12627">
                  <c:v>301</c:v>
                </c:pt>
                <c:pt idx="12628">
                  <c:v>301</c:v>
                </c:pt>
                <c:pt idx="12629">
                  <c:v>301</c:v>
                </c:pt>
                <c:pt idx="12630">
                  <c:v>301</c:v>
                </c:pt>
                <c:pt idx="12631">
                  <c:v>301</c:v>
                </c:pt>
                <c:pt idx="12632">
                  <c:v>301</c:v>
                </c:pt>
                <c:pt idx="12633">
                  <c:v>301</c:v>
                </c:pt>
                <c:pt idx="12634">
                  <c:v>301</c:v>
                </c:pt>
                <c:pt idx="12635">
                  <c:v>301</c:v>
                </c:pt>
                <c:pt idx="12636">
                  <c:v>301</c:v>
                </c:pt>
                <c:pt idx="12637">
                  <c:v>301</c:v>
                </c:pt>
                <c:pt idx="12638">
                  <c:v>301</c:v>
                </c:pt>
                <c:pt idx="12639">
                  <c:v>301</c:v>
                </c:pt>
                <c:pt idx="12640">
                  <c:v>301</c:v>
                </c:pt>
                <c:pt idx="12641">
                  <c:v>301</c:v>
                </c:pt>
                <c:pt idx="12642">
                  <c:v>301</c:v>
                </c:pt>
                <c:pt idx="12643">
                  <c:v>301</c:v>
                </c:pt>
                <c:pt idx="12644">
                  <c:v>301</c:v>
                </c:pt>
                <c:pt idx="12645">
                  <c:v>301</c:v>
                </c:pt>
                <c:pt idx="12646">
                  <c:v>301</c:v>
                </c:pt>
                <c:pt idx="12647">
                  <c:v>301</c:v>
                </c:pt>
                <c:pt idx="12648">
                  <c:v>301</c:v>
                </c:pt>
                <c:pt idx="12649">
                  <c:v>301</c:v>
                </c:pt>
                <c:pt idx="12650">
                  <c:v>301</c:v>
                </c:pt>
                <c:pt idx="12651">
                  <c:v>301</c:v>
                </c:pt>
                <c:pt idx="12652">
                  <c:v>301</c:v>
                </c:pt>
                <c:pt idx="12653">
                  <c:v>301</c:v>
                </c:pt>
                <c:pt idx="12654">
                  <c:v>301</c:v>
                </c:pt>
                <c:pt idx="12655">
                  <c:v>301</c:v>
                </c:pt>
                <c:pt idx="12656">
                  <c:v>301</c:v>
                </c:pt>
                <c:pt idx="12657">
                  <c:v>301</c:v>
                </c:pt>
                <c:pt idx="12658">
                  <c:v>301</c:v>
                </c:pt>
                <c:pt idx="12659">
                  <c:v>301</c:v>
                </c:pt>
                <c:pt idx="12660">
                  <c:v>301</c:v>
                </c:pt>
                <c:pt idx="12661">
                  <c:v>301</c:v>
                </c:pt>
                <c:pt idx="12662">
                  <c:v>301</c:v>
                </c:pt>
                <c:pt idx="12663">
                  <c:v>301</c:v>
                </c:pt>
                <c:pt idx="12664">
                  <c:v>301</c:v>
                </c:pt>
                <c:pt idx="12665">
                  <c:v>301</c:v>
                </c:pt>
                <c:pt idx="12666">
                  <c:v>301</c:v>
                </c:pt>
                <c:pt idx="12667">
                  <c:v>301</c:v>
                </c:pt>
                <c:pt idx="12668">
                  <c:v>301</c:v>
                </c:pt>
                <c:pt idx="12669">
                  <c:v>301</c:v>
                </c:pt>
                <c:pt idx="12670">
                  <c:v>301</c:v>
                </c:pt>
                <c:pt idx="12671">
                  <c:v>301</c:v>
                </c:pt>
                <c:pt idx="12672">
                  <c:v>301</c:v>
                </c:pt>
                <c:pt idx="12673">
                  <c:v>301</c:v>
                </c:pt>
                <c:pt idx="12674">
                  <c:v>301</c:v>
                </c:pt>
                <c:pt idx="12675">
                  <c:v>301</c:v>
                </c:pt>
                <c:pt idx="12676">
                  <c:v>301</c:v>
                </c:pt>
                <c:pt idx="12677">
                  <c:v>301</c:v>
                </c:pt>
                <c:pt idx="12678">
                  <c:v>301</c:v>
                </c:pt>
                <c:pt idx="12679">
                  <c:v>301</c:v>
                </c:pt>
                <c:pt idx="12680">
                  <c:v>301</c:v>
                </c:pt>
                <c:pt idx="12681">
                  <c:v>301</c:v>
                </c:pt>
                <c:pt idx="12682">
                  <c:v>301</c:v>
                </c:pt>
                <c:pt idx="12683">
                  <c:v>301</c:v>
                </c:pt>
                <c:pt idx="12684">
                  <c:v>301</c:v>
                </c:pt>
                <c:pt idx="12685">
                  <c:v>301</c:v>
                </c:pt>
                <c:pt idx="12686">
                  <c:v>301</c:v>
                </c:pt>
                <c:pt idx="12687">
                  <c:v>301</c:v>
                </c:pt>
                <c:pt idx="12688">
                  <c:v>301</c:v>
                </c:pt>
                <c:pt idx="12689">
                  <c:v>301</c:v>
                </c:pt>
                <c:pt idx="12690">
                  <c:v>301</c:v>
                </c:pt>
                <c:pt idx="12691">
                  <c:v>301</c:v>
                </c:pt>
                <c:pt idx="12692">
                  <c:v>301</c:v>
                </c:pt>
                <c:pt idx="12693">
                  <c:v>301</c:v>
                </c:pt>
                <c:pt idx="12694">
                  <c:v>301</c:v>
                </c:pt>
                <c:pt idx="12695">
                  <c:v>301</c:v>
                </c:pt>
                <c:pt idx="12696">
                  <c:v>301</c:v>
                </c:pt>
                <c:pt idx="12697">
                  <c:v>301</c:v>
                </c:pt>
                <c:pt idx="12698">
                  <c:v>301</c:v>
                </c:pt>
                <c:pt idx="12699">
                  <c:v>301</c:v>
                </c:pt>
                <c:pt idx="12700">
                  <c:v>301</c:v>
                </c:pt>
                <c:pt idx="12701">
                  <c:v>301</c:v>
                </c:pt>
                <c:pt idx="12702">
                  <c:v>301</c:v>
                </c:pt>
                <c:pt idx="12703">
                  <c:v>301</c:v>
                </c:pt>
                <c:pt idx="12704">
                  <c:v>301</c:v>
                </c:pt>
                <c:pt idx="12705">
                  <c:v>301</c:v>
                </c:pt>
                <c:pt idx="12706">
                  <c:v>301</c:v>
                </c:pt>
                <c:pt idx="12707">
                  <c:v>301</c:v>
                </c:pt>
                <c:pt idx="12708">
                  <c:v>301</c:v>
                </c:pt>
                <c:pt idx="12709">
                  <c:v>301</c:v>
                </c:pt>
                <c:pt idx="12710">
                  <c:v>301</c:v>
                </c:pt>
                <c:pt idx="12711">
                  <c:v>301</c:v>
                </c:pt>
                <c:pt idx="12712">
                  <c:v>301</c:v>
                </c:pt>
                <c:pt idx="12713">
                  <c:v>301</c:v>
                </c:pt>
                <c:pt idx="12714">
                  <c:v>301</c:v>
                </c:pt>
                <c:pt idx="12715">
                  <c:v>301</c:v>
                </c:pt>
                <c:pt idx="12716">
                  <c:v>301</c:v>
                </c:pt>
                <c:pt idx="12717">
                  <c:v>301</c:v>
                </c:pt>
                <c:pt idx="12718">
                  <c:v>301</c:v>
                </c:pt>
                <c:pt idx="12719">
                  <c:v>301</c:v>
                </c:pt>
                <c:pt idx="12720">
                  <c:v>301</c:v>
                </c:pt>
                <c:pt idx="12721">
                  <c:v>301</c:v>
                </c:pt>
                <c:pt idx="12722">
                  <c:v>301</c:v>
                </c:pt>
                <c:pt idx="12723">
                  <c:v>301</c:v>
                </c:pt>
                <c:pt idx="12724">
                  <c:v>301</c:v>
                </c:pt>
                <c:pt idx="12725">
                  <c:v>301</c:v>
                </c:pt>
                <c:pt idx="12726">
                  <c:v>301</c:v>
                </c:pt>
                <c:pt idx="12727">
                  <c:v>301</c:v>
                </c:pt>
                <c:pt idx="12728">
                  <c:v>301</c:v>
                </c:pt>
                <c:pt idx="12729">
                  <c:v>301</c:v>
                </c:pt>
                <c:pt idx="12730">
                  <c:v>301</c:v>
                </c:pt>
                <c:pt idx="12731">
                  <c:v>301</c:v>
                </c:pt>
                <c:pt idx="12732">
                  <c:v>301</c:v>
                </c:pt>
                <c:pt idx="12733">
                  <c:v>301</c:v>
                </c:pt>
                <c:pt idx="12734">
                  <c:v>301</c:v>
                </c:pt>
                <c:pt idx="12735">
                  <c:v>301</c:v>
                </c:pt>
                <c:pt idx="12736">
                  <c:v>301</c:v>
                </c:pt>
                <c:pt idx="12737">
                  <c:v>301</c:v>
                </c:pt>
                <c:pt idx="12738">
                  <c:v>301</c:v>
                </c:pt>
                <c:pt idx="12739">
                  <c:v>301</c:v>
                </c:pt>
                <c:pt idx="12740">
                  <c:v>301</c:v>
                </c:pt>
                <c:pt idx="12741">
                  <c:v>301</c:v>
                </c:pt>
                <c:pt idx="12742">
                  <c:v>301</c:v>
                </c:pt>
                <c:pt idx="12743">
                  <c:v>301</c:v>
                </c:pt>
                <c:pt idx="12744">
                  <c:v>301</c:v>
                </c:pt>
                <c:pt idx="12745">
                  <c:v>301</c:v>
                </c:pt>
                <c:pt idx="12746">
                  <c:v>301</c:v>
                </c:pt>
                <c:pt idx="12747">
                  <c:v>301</c:v>
                </c:pt>
                <c:pt idx="12748">
                  <c:v>301</c:v>
                </c:pt>
                <c:pt idx="12749">
                  <c:v>301</c:v>
                </c:pt>
                <c:pt idx="12750">
                  <c:v>301</c:v>
                </c:pt>
                <c:pt idx="12751">
                  <c:v>301</c:v>
                </c:pt>
                <c:pt idx="12752">
                  <c:v>301</c:v>
                </c:pt>
                <c:pt idx="12753">
                  <c:v>301</c:v>
                </c:pt>
                <c:pt idx="12754">
                  <c:v>301</c:v>
                </c:pt>
                <c:pt idx="12755">
                  <c:v>301</c:v>
                </c:pt>
                <c:pt idx="12756">
                  <c:v>301</c:v>
                </c:pt>
                <c:pt idx="12757">
                  <c:v>301</c:v>
                </c:pt>
                <c:pt idx="12758">
                  <c:v>301</c:v>
                </c:pt>
                <c:pt idx="12759">
                  <c:v>301</c:v>
                </c:pt>
                <c:pt idx="12760">
                  <c:v>301</c:v>
                </c:pt>
                <c:pt idx="12761">
                  <c:v>301</c:v>
                </c:pt>
                <c:pt idx="12762">
                  <c:v>301</c:v>
                </c:pt>
                <c:pt idx="12763">
                  <c:v>301</c:v>
                </c:pt>
                <c:pt idx="12764">
                  <c:v>301</c:v>
                </c:pt>
                <c:pt idx="12765">
                  <c:v>301</c:v>
                </c:pt>
                <c:pt idx="12766">
                  <c:v>301</c:v>
                </c:pt>
                <c:pt idx="12767">
                  <c:v>301</c:v>
                </c:pt>
                <c:pt idx="12768">
                  <c:v>301</c:v>
                </c:pt>
                <c:pt idx="12769">
                  <c:v>301</c:v>
                </c:pt>
                <c:pt idx="12770">
                  <c:v>301</c:v>
                </c:pt>
                <c:pt idx="12771">
                  <c:v>301</c:v>
                </c:pt>
                <c:pt idx="12772">
                  <c:v>301</c:v>
                </c:pt>
                <c:pt idx="12773">
                  <c:v>301</c:v>
                </c:pt>
                <c:pt idx="12774">
                  <c:v>301</c:v>
                </c:pt>
                <c:pt idx="12775">
                  <c:v>301</c:v>
                </c:pt>
                <c:pt idx="12776">
                  <c:v>301</c:v>
                </c:pt>
                <c:pt idx="12777">
                  <c:v>301</c:v>
                </c:pt>
                <c:pt idx="12778">
                  <c:v>301</c:v>
                </c:pt>
                <c:pt idx="12779">
                  <c:v>301</c:v>
                </c:pt>
                <c:pt idx="12780">
                  <c:v>301</c:v>
                </c:pt>
                <c:pt idx="12781">
                  <c:v>301</c:v>
                </c:pt>
                <c:pt idx="12782">
                  <c:v>301</c:v>
                </c:pt>
                <c:pt idx="12783">
                  <c:v>301</c:v>
                </c:pt>
                <c:pt idx="12784">
                  <c:v>301</c:v>
                </c:pt>
                <c:pt idx="12785">
                  <c:v>301</c:v>
                </c:pt>
                <c:pt idx="12786">
                  <c:v>301</c:v>
                </c:pt>
                <c:pt idx="12787">
                  <c:v>301</c:v>
                </c:pt>
                <c:pt idx="12788">
                  <c:v>301</c:v>
                </c:pt>
                <c:pt idx="12789">
                  <c:v>301</c:v>
                </c:pt>
                <c:pt idx="12790">
                  <c:v>301</c:v>
                </c:pt>
                <c:pt idx="12791">
                  <c:v>301</c:v>
                </c:pt>
                <c:pt idx="12792">
                  <c:v>301</c:v>
                </c:pt>
                <c:pt idx="12793">
                  <c:v>301</c:v>
                </c:pt>
                <c:pt idx="12794">
                  <c:v>301</c:v>
                </c:pt>
                <c:pt idx="12795">
                  <c:v>301</c:v>
                </c:pt>
                <c:pt idx="12796">
                  <c:v>301</c:v>
                </c:pt>
                <c:pt idx="12797">
                  <c:v>301</c:v>
                </c:pt>
                <c:pt idx="12798">
                  <c:v>301</c:v>
                </c:pt>
                <c:pt idx="12799">
                  <c:v>301</c:v>
                </c:pt>
                <c:pt idx="12800">
                  <c:v>301</c:v>
                </c:pt>
                <c:pt idx="12801">
                  <c:v>301</c:v>
                </c:pt>
                <c:pt idx="12802">
                  <c:v>301</c:v>
                </c:pt>
                <c:pt idx="12803">
                  <c:v>301</c:v>
                </c:pt>
                <c:pt idx="12804">
                  <c:v>301</c:v>
                </c:pt>
                <c:pt idx="12805">
                  <c:v>301</c:v>
                </c:pt>
                <c:pt idx="12806">
                  <c:v>301</c:v>
                </c:pt>
                <c:pt idx="12807">
                  <c:v>301</c:v>
                </c:pt>
                <c:pt idx="12808">
                  <c:v>301</c:v>
                </c:pt>
                <c:pt idx="12809">
                  <c:v>301</c:v>
                </c:pt>
                <c:pt idx="12810">
                  <c:v>301</c:v>
                </c:pt>
                <c:pt idx="12811">
                  <c:v>301</c:v>
                </c:pt>
                <c:pt idx="12812">
                  <c:v>301</c:v>
                </c:pt>
                <c:pt idx="12813">
                  <c:v>301</c:v>
                </c:pt>
                <c:pt idx="12814">
                  <c:v>301</c:v>
                </c:pt>
                <c:pt idx="12815">
                  <c:v>301</c:v>
                </c:pt>
                <c:pt idx="12816">
                  <c:v>301</c:v>
                </c:pt>
                <c:pt idx="12817">
                  <c:v>301</c:v>
                </c:pt>
                <c:pt idx="12818">
                  <c:v>301</c:v>
                </c:pt>
                <c:pt idx="12819">
                  <c:v>301</c:v>
                </c:pt>
                <c:pt idx="12820">
                  <c:v>301</c:v>
                </c:pt>
                <c:pt idx="12821">
                  <c:v>301</c:v>
                </c:pt>
                <c:pt idx="12822">
                  <c:v>301</c:v>
                </c:pt>
                <c:pt idx="12823">
                  <c:v>301</c:v>
                </c:pt>
                <c:pt idx="12824">
                  <c:v>301</c:v>
                </c:pt>
                <c:pt idx="12825">
                  <c:v>301</c:v>
                </c:pt>
                <c:pt idx="12826">
                  <c:v>301</c:v>
                </c:pt>
                <c:pt idx="12827">
                  <c:v>301</c:v>
                </c:pt>
                <c:pt idx="12828">
                  <c:v>301</c:v>
                </c:pt>
                <c:pt idx="12829">
                  <c:v>301</c:v>
                </c:pt>
                <c:pt idx="12830">
                  <c:v>301</c:v>
                </c:pt>
                <c:pt idx="12831">
                  <c:v>301</c:v>
                </c:pt>
                <c:pt idx="12832">
                  <c:v>301</c:v>
                </c:pt>
                <c:pt idx="12833">
                  <c:v>301</c:v>
                </c:pt>
                <c:pt idx="12834">
                  <c:v>301</c:v>
                </c:pt>
                <c:pt idx="12835">
                  <c:v>301</c:v>
                </c:pt>
                <c:pt idx="12836">
                  <c:v>301</c:v>
                </c:pt>
                <c:pt idx="12837">
                  <c:v>301</c:v>
                </c:pt>
                <c:pt idx="12838">
                  <c:v>301</c:v>
                </c:pt>
                <c:pt idx="12839">
                  <c:v>301</c:v>
                </c:pt>
                <c:pt idx="12840">
                  <c:v>301</c:v>
                </c:pt>
                <c:pt idx="12841">
                  <c:v>301</c:v>
                </c:pt>
                <c:pt idx="12842">
                  <c:v>301</c:v>
                </c:pt>
                <c:pt idx="12843">
                  <c:v>301</c:v>
                </c:pt>
                <c:pt idx="12844">
                  <c:v>301</c:v>
                </c:pt>
                <c:pt idx="12845">
                  <c:v>301</c:v>
                </c:pt>
                <c:pt idx="12846">
                  <c:v>301</c:v>
                </c:pt>
                <c:pt idx="12847">
                  <c:v>301</c:v>
                </c:pt>
                <c:pt idx="12848">
                  <c:v>301</c:v>
                </c:pt>
                <c:pt idx="12849">
                  <c:v>301</c:v>
                </c:pt>
                <c:pt idx="12850">
                  <c:v>301</c:v>
                </c:pt>
                <c:pt idx="12851">
                  <c:v>301</c:v>
                </c:pt>
                <c:pt idx="12852">
                  <c:v>301</c:v>
                </c:pt>
                <c:pt idx="12853">
                  <c:v>301</c:v>
                </c:pt>
                <c:pt idx="12854">
                  <c:v>301</c:v>
                </c:pt>
                <c:pt idx="12855">
                  <c:v>301</c:v>
                </c:pt>
                <c:pt idx="12856">
                  <c:v>301</c:v>
                </c:pt>
                <c:pt idx="12857">
                  <c:v>301</c:v>
                </c:pt>
                <c:pt idx="12858">
                  <c:v>301</c:v>
                </c:pt>
                <c:pt idx="12859">
                  <c:v>301</c:v>
                </c:pt>
                <c:pt idx="12860">
                  <c:v>301</c:v>
                </c:pt>
                <c:pt idx="12861">
                  <c:v>301</c:v>
                </c:pt>
                <c:pt idx="12862">
                  <c:v>301</c:v>
                </c:pt>
                <c:pt idx="12863">
                  <c:v>301</c:v>
                </c:pt>
                <c:pt idx="12864">
                  <c:v>301</c:v>
                </c:pt>
                <c:pt idx="12865">
                  <c:v>301</c:v>
                </c:pt>
                <c:pt idx="12866">
                  <c:v>301</c:v>
                </c:pt>
                <c:pt idx="12867">
                  <c:v>301</c:v>
                </c:pt>
                <c:pt idx="12868">
                  <c:v>301</c:v>
                </c:pt>
                <c:pt idx="12869">
                  <c:v>301</c:v>
                </c:pt>
                <c:pt idx="12870">
                  <c:v>301</c:v>
                </c:pt>
                <c:pt idx="12871">
                  <c:v>301</c:v>
                </c:pt>
                <c:pt idx="12872">
                  <c:v>301</c:v>
                </c:pt>
                <c:pt idx="12873">
                  <c:v>301</c:v>
                </c:pt>
                <c:pt idx="12874">
                  <c:v>301</c:v>
                </c:pt>
                <c:pt idx="12875">
                  <c:v>301</c:v>
                </c:pt>
                <c:pt idx="12876">
                  <c:v>301</c:v>
                </c:pt>
                <c:pt idx="12877">
                  <c:v>301</c:v>
                </c:pt>
                <c:pt idx="12878">
                  <c:v>301</c:v>
                </c:pt>
                <c:pt idx="12879">
                  <c:v>301</c:v>
                </c:pt>
                <c:pt idx="12880">
                  <c:v>301</c:v>
                </c:pt>
                <c:pt idx="12881">
                  <c:v>301</c:v>
                </c:pt>
                <c:pt idx="12882">
                  <c:v>301</c:v>
                </c:pt>
                <c:pt idx="12883">
                  <c:v>301</c:v>
                </c:pt>
                <c:pt idx="12884">
                  <c:v>301</c:v>
                </c:pt>
                <c:pt idx="12885">
                  <c:v>301</c:v>
                </c:pt>
                <c:pt idx="12886">
                  <c:v>301</c:v>
                </c:pt>
                <c:pt idx="12887">
                  <c:v>301</c:v>
                </c:pt>
                <c:pt idx="12888">
                  <c:v>301</c:v>
                </c:pt>
                <c:pt idx="12889">
                  <c:v>301</c:v>
                </c:pt>
                <c:pt idx="12890">
                  <c:v>301</c:v>
                </c:pt>
                <c:pt idx="12891">
                  <c:v>301</c:v>
                </c:pt>
                <c:pt idx="12892">
                  <c:v>301</c:v>
                </c:pt>
                <c:pt idx="12893">
                  <c:v>301</c:v>
                </c:pt>
                <c:pt idx="12894">
                  <c:v>301</c:v>
                </c:pt>
                <c:pt idx="12895">
                  <c:v>301</c:v>
                </c:pt>
                <c:pt idx="12896">
                  <c:v>301</c:v>
                </c:pt>
                <c:pt idx="12897">
                  <c:v>301</c:v>
                </c:pt>
                <c:pt idx="12898">
                  <c:v>301</c:v>
                </c:pt>
                <c:pt idx="12899">
                  <c:v>301</c:v>
                </c:pt>
                <c:pt idx="12900">
                  <c:v>301</c:v>
                </c:pt>
                <c:pt idx="12901">
                  <c:v>301</c:v>
                </c:pt>
                <c:pt idx="12902">
                  <c:v>301</c:v>
                </c:pt>
                <c:pt idx="12903">
                  <c:v>301</c:v>
                </c:pt>
                <c:pt idx="12904">
                  <c:v>301</c:v>
                </c:pt>
                <c:pt idx="12905">
                  <c:v>301</c:v>
                </c:pt>
                <c:pt idx="12906">
                  <c:v>301</c:v>
                </c:pt>
                <c:pt idx="12907">
                  <c:v>301</c:v>
                </c:pt>
                <c:pt idx="12908">
                  <c:v>301</c:v>
                </c:pt>
                <c:pt idx="12909">
                  <c:v>301</c:v>
                </c:pt>
                <c:pt idx="12910">
                  <c:v>301</c:v>
                </c:pt>
                <c:pt idx="12911">
                  <c:v>301</c:v>
                </c:pt>
                <c:pt idx="12912">
                  <c:v>301</c:v>
                </c:pt>
                <c:pt idx="12913">
                  <c:v>301</c:v>
                </c:pt>
                <c:pt idx="12914">
                  <c:v>301</c:v>
                </c:pt>
                <c:pt idx="12915">
                  <c:v>301</c:v>
                </c:pt>
                <c:pt idx="12916">
                  <c:v>301</c:v>
                </c:pt>
                <c:pt idx="12917">
                  <c:v>301</c:v>
                </c:pt>
                <c:pt idx="12918">
                  <c:v>301</c:v>
                </c:pt>
                <c:pt idx="12919">
                  <c:v>301</c:v>
                </c:pt>
                <c:pt idx="12920">
                  <c:v>301</c:v>
                </c:pt>
                <c:pt idx="12921">
                  <c:v>301</c:v>
                </c:pt>
                <c:pt idx="12922">
                  <c:v>301</c:v>
                </c:pt>
                <c:pt idx="12923">
                  <c:v>301</c:v>
                </c:pt>
                <c:pt idx="12924">
                  <c:v>301</c:v>
                </c:pt>
                <c:pt idx="12925">
                  <c:v>301</c:v>
                </c:pt>
                <c:pt idx="12926">
                  <c:v>301</c:v>
                </c:pt>
                <c:pt idx="12927">
                  <c:v>301</c:v>
                </c:pt>
                <c:pt idx="12928">
                  <c:v>301</c:v>
                </c:pt>
                <c:pt idx="12929">
                  <c:v>301</c:v>
                </c:pt>
                <c:pt idx="12930">
                  <c:v>301</c:v>
                </c:pt>
                <c:pt idx="12931">
                  <c:v>301</c:v>
                </c:pt>
                <c:pt idx="12932">
                  <c:v>301</c:v>
                </c:pt>
                <c:pt idx="12933">
                  <c:v>301</c:v>
                </c:pt>
                <c:pt idx="12934">
                  <c:v>301</c:v>
                </c:pt>
                <c:pt idx="12935">
                  <c:v>301</c:v>
                </c:pt>
                <c:pt idx="12936">
                  <c:v>301</c:v>
                </c:pt>
                <c:pt idx="12937">
                  <c:v>301</c:v>
                </c:pt>
                <c:pt idx="12938">
                  <c:v>301</c:v>
                </c:pt>
                <c:pt idx="12939">
                  <c:v>301</c:v>
                </c:pt>
                <c:pt idx="12940">
                  <c:v>301</c:v>
                </c:pt>
                <c:pt idx="12941">
                  <c:v>301</c:v>
                </c:pt>
                <c:pt idx="12942">
                  <c:v>301</c:v>
                </c:pt>
                <c:pt idx="12943">
                  <c:v>301</c:v>
                </c:pt>
                <c:pt idx="12944">
                  <c:v>301</c:v>
                </c:pt>
                <c:pt idx="12945">
                  <c:v>301</c:v>
                </c:pt>
                <c:pt idx="12946">
                  <c:v>301</c:v>
                </c:pt>
                <c:pt idx="12947">
                  <c:v>301</c:v>
                </c:pt>
                <c:pt idx="12948">
                  <c:v>301</c:v>
                </c:pt>
                <c:pt idx="12949">
                  <c:v>301</c:v>
                </c:pt>
                <c:pt idx="12950">
                  <c:v>301</c:v>
                </c:pt>
                <c:pt idx="12951">
                  <c:v>301</c:v>
                </c:pt>
                <c:pt idx="12952">
                  <c:v>301</c:v>
                </c:pt>
                <c:pt idx="12953">
                  <c:v>301</c:v>
                </c:pt>
                <c:pt idx="12954">
                  <c:v>301</c:v>
                </c:pt>
                <c:pt idx="12955">
                  <c:v>301</c:v>
                </c:pt>
                <c:pt idx="12956">
                  <c:v>301</c:v>
                </c:pt>
                <c:pt idx="12957">
                  <c:v>301</c:v>
                </c:pt>
              </c:numCache>
            </c:numRef>
          </c:val>
          <c:smooth val="0"/>
          <c:extLst>
            <c:ext xmlns:c16="http://schemas.microsoft.com/office/drawing/2014/chart" uri="{C3380CC4-5D6E-409C-BE32-E72D297353CC}">
              <c16:uniqueId val="{00000007-488B-42F5-BC7A-0E75FE45BC43}"/>
            </c:ext>
          </c:extLst>
        </c:ser>
        <c:ser>
          <c:idx val="8"/>
          <c:order val="8"/>
          <c:tx>
            <c:v>5th</c:v>
          </c:tx>
          <c:spPr>
            <a:ln w="19050" cap="rnd">
              <a:solidFill>
                <a:srgbClr val="00B050"/>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Sheet1!$AE$18:$AE$100000</c:f>
              <c:numCache>
                <c:formatCode>General</c:formatCode>
                <c:ptCount val="99983"/>
                <c:pt idx="0">
                  <c:v>270</c:v>
                </c:pt>
                <c:pt idx="1">
                  <c:v>270</c:v>
                </c:pt>
                <c:pt idx="2">
                  <c:v>270</c:v>
                </c:pt>
                <c:pt idx="3">
                  <c:v>270</c:v>
                </c:pt>
                <c:pt idx="4">
                  <c:v>270</c:v>
                </c:pt>
                <c:pt idx="5">
                  <c:v>270</c:v>
                </c:pt>
                <c:pt idx="6">
                  <c:v>270</c:v>
                </c:pt>
                <c:pt idx="7">
                  <c:v>270</c:v>
                </c:pt>
                <c:pt idx="8">
                  <c:v>270</c:v>
                </c:pt>
                <c:pt idx="9">
                  <c:v>270</c:v>
                </c:pt>
                <c:pt idx="10">
                  <c:v>270</c:v>
                </c:pt>
                <c:pt idx="11">
                  <c:v>270</c:v>
                </c:pt>
                <c:pt idx="12">
                  <c:v>270</c:v>
                </c:pt>
                <c:pt idx="13">
                  <c:v>270</c:v>
                </c:pt>
                <c:pt idx="14">
                  <c:v>270</c:v>
                </c:pt>
                <c:pt idx="15">
                  <c:v>270</c:v>
                </c:pt>
                <c:pt idx="16">
                  <c:v>270</c:v>
                </c:pt>
                <c:pt idx="17">
                  <c:v>270</c:v>
                </c:pt>
                <c:pt idx="18">
                  <c:v>270</c:v>
                </c:pt>
                <c:pt idx="19">
                  <c:v>270</c:v>
                </c:pt>
                <c:pt idx="20">
                  <c:v>270</c:v>
                </c:pt>
                <c:pt idx="21">
                  <c:v>270</c:v>
                </c:pt>
                <c:pt idx="22">
                  <c:v>270</c:v>
                </c:pt>
                <c:pt idx="23">
                  <c:v>270</c:v>
                </c:pt>
                <c:pt idx="24">
                  <c:v>270</c:v>
                </c:pt>
                <c:pt idx="25">
                  <c:v>270</c:v>
                </c:pt>
                <c:pt idx="26">
                  <c:v>270</c:v>
                </c:pt>
                <c:pt idx="27">
                  <c:v>270</c:v>
                </c:pt>
                <c:pt idx="28">
                  <c:v>270</c:v>
                </c:pt>
                <c:pt idx="29">
                  <c:v>270</c:v>
                </c:pt>
                <c:pt idx="30">
                  <c:v>270</c:v>
                </c:pt>
                <c:pt idx="31">
                  <c:v>270</c:v>
                </c:pt>
                <c:pt idx="32">
                  <c:v>270</c:v>
                </c:pt>
                <c:pt idx="33">
                  <c:v>270</c:v>
                </c:pt>
                <c:pt idx="34">
                  <c:v>270</c:v>
                </c:pt>
                <c:pt idx="35">
                  <c:v>270</c:v>
                </c:pt>
                <c:pt idx="36">
                  <c:v>270</c:v>
                </c:pt>
                <c:pt idx="37">
                  <c:v>270</c:v>
                </c:pt>
                <c:pt idx="38">
                  <c:v>270</c:v>
                </c:pt>
                <c:pt idx="39">
                  <c:v>270</c:v>
                </c:pt>
                <c:pt idx="40">
                  <c:v>270</c:v>
                </c:pt>
                <c:pt idx="41">
                  <c:v>270</c:v>
                </c:pt>
                <c:pt idx="42">
                  <c:v>270</c:v>
                </c:pt>
                <c:pt idx="43">
                  <c:v>270</c:v>
                </c:pt>
                <c:pt idx="44">
                  <c:v>270</c:v>
                </c:pt>
                <c:pt idx="45">
                  <c:v>270</c:v>
                </c:pt>
                <c:pt idx="46">
                  <c:v>270</c:v>
                </c:pt>
                <c:pt idx="47">
                  <c:v>270</c:v>
                </c:pt>
                <c:pt idx="48">
                  <c:v>270</c:v>
                </c:pt>
                <c:pt idx="49">
                  <c:v>270</c:v>
                </c:pt>
                <c:pt idx="50">
                  <c:v>270</c:v>
                </c:pt>
                <c:pt idx="51">
                  <c:v>270</c:v>
                </c:pt>
                <c:pt idx="52">
                  <c:v>270</c:v>
                </c:pt>
                <c:pt idx="53">
                  <c:v>270</c:v>
                </c:pt>
                <c:pt idx="54">
                  <c:v>270</c:v>
                </c:pt>
                <c:pt idx="55">
                  <c:v>270</c:v>
                </c:pt>
                <c:pt idx="56">
                  <c:v>270</c:v>
                </c:pt>
                <c:pt idx="57">
                  <c:v>270</c:v>
                </c:pt>
                <c:pt idx="58">
                  <c:v>270</c:v>
                </c:pt>
                <c:pt idx="59">
                  <c:v>270</c:v>
                </c:pt>
                <c:pt idx="60">
                  <c:v>270</c:v>
                </c:pt>
                <c:pt idx="61">
                  <c:v>270</c:v>
                </c:pt>
                <c:pt idx="62">
                  <c:v>270</c:v>
                </c:pt>
                <c:pt idx="63">
                  <c:v>270</c:v>
                </c:pt>
                <c:pt idx="64">
                  <c:v>270</c:v>
                </c:pt>
                <c:pt idx="65">
                  <c:v>270</c:v>
                </c:pt>
                <c:pt idx="66">
                  <c:v>270</c:v>
                </c:pt>
                <c:pt idx="67">
                  <c:v>270</c:v>
                </c:pt>
                <c:pt idx="68">
                  <c:v>270</c:v>
                </c:pt>
                <c:pt idx="69">
                  <c:v>270</c:v>
                </c:pt>
                <c:pt idx="70">
                  <c:v>270</c:v>
                </c:pt>
                <c:pt idx="71">
                  <c:v>270</c:v>
                </c:pt>
                <c:pt idx="72">
                  <c:v>270</c:v>
                </c:pt>
                <c:pt idx="73">
                  <c:v>270</c:v>
                </c:pt>
                <c:pt idx="74">
                  <c:v>270</c:v>
                </c:pt>
                <c:pt idx="75">
                  <c:v>270</c:v>
                </c:pt>
                <c:pt idx="76">
                  <c:v>270</c:v>
                </c:pt>
                <c:pt idx="77">
                  <c:v>270</c:v>
                </c:pt>
                <c:pt idx="78">
                  <c:v>270</c:v>
                </c:pt>
                <c:pt idx="79">
                  <c:v>270</c:v>
                </c:pt>
                <c:pt idx="80">
                  <c:v>270</c:v>
                </c:pt>
                <c:pt idx="81">
                  <c:v>270</c:v>
                </c:pt>
                <c:pt idx="82">
                  <c:v>270</c:v>
                </c:pt>
                <c:pt idx="83">
                  <c:v>270</c:v>
                </c:pt>
                <c:pt idx="84">
                  <c:v>270</c:v>
                </c:pt>
                <c:pt idx="85">
                  <c:v>270</c:v>
                </c:pt>
                <c:pt idx="86">
                  <c:v>270</c:v>
                </c:pt>
                <c:pt idx="87">
                  <c:v>270</c:v>
                </c:pt>
                <c:pt idx="88">
                  <c:v>270</c:v>
                </c:pt>
                <c:pt idx="89">
                  <c:v>270</c:v>
                </c:pt>
                <c:pt idx="90">
                  <c:v>270</c:v>
                </c:pt>
                <c:pt idx="91">
                  <c:v>270</c:v>
                </c:pt>
                <c:pt idx="92">
                  <c:v>270</c:v>
                </c:pt>
                <c:pt idx="93">
                  <c:v>270</c:v>
                </c:pt>
                <c:pt idx="94">
                  <c:v>270</c:v>
                </c:pt>
                <c:pt idx="95">
                  <c:v>270</c:v>
                </c:pt>
                <c:pt idx="96">
                  <c:v>270</c:v>
                </c:pt>
                <c:pt idx="97">
                  <c:v>270</c:v>
                </c:pt>
                <c:pt idx="98">
                  <c:v>270</c:v>
                </c:pt>
                <c:pt idx="99">
                  <c:v>270</c:v>
                </c:pt>
                <c:pt idx="100">
                  <c:v>270</c:v>
                </c:pt>
                <c:pt idx="101">
                  <c:v>270</c:v>
                </c:pt>
                <c:pt idx="102">
                  <c:v>270</c:v>
                </c:pt>
                <c:pt idx="103">
                  <c:v>270</c:v>
                </c:pt>
                <c:pt idx="104">
                  <c:v>270</c:v>
                </c:pt>
                <c:pt idx="105">
                  <c:v>270</c:v>
                </c:pt>
                <c:pt idx="106">
                  <c:v>270</c:v>
                </c:pt>
                <c:pt idx="107">
                  <c:v>270</c:v>
                </c:pt>
                <c:pt idx="108">
                  <c:v>270</c:v>
                </c:pt>
                <c:pt idx="109">
                  <c:v>270</c:v>
                </c:pt>
                <c:pt idx="110">
                  <c:v>270</c:v>
                </c:pt>
                <c:pt idx="111">
                  <c:v>270</c:v>
                </c:pt>
                <c:pt idx="112">
                  <c:v>270</c:v>
                </c:pt>
                <c:pt idx="113">
                  <c:v>270</c:v>
                </c:pt>
                <c:pt idx="114">
                  <c:v>270</c:v>
                </c:pt>
                <c:pt idx="115">
                  <c:v>270</c:v>
                </c:pt>
                <c:pt idx="116">
                  <c:v>270</c:v>
                </c:pt>
                <c:pt idx="117">
                  <c:v>270</c:v>
                </c:pt>
                <c:pt idx="118">
                  <c:v>270</c:v>
                </c:pt>
                <c:pt idx="119">
                  <c:v>270</c:v>
                </c:pt>
                <c:pt idx="120">
                  <c:v>270</c:v>
                </c:pt>
                <c:pt idx="121">
                  <c:v>270</c:v>
                </c:pt>
                <c:pt idx="122">
                  <c:v>270</c:v>
                </c:pt>
                <c:pt idx="123">
                  <c:v>270</c:v>
                </c:pt>
                <c:pt idx="124">
                  <c:v>270</c:v>
                </c:pt>
                <c:pt idx="125">
                  <c:v>270</c:v>
                </c:pt>
                <c:pt idx="126">
                  <c:v>270</c:v>
                </c:pt>
                <c:pt idx="127">
                  <c:v>270</c:v>
                </c:pt>
                <c:pt idx="128">
                  <c:v>270</c:v>
                </c:pt>
                <c:pt idx="129">
                  <c:v>270</c:v>
                </c:pt>
                <c:pt idx="130">
                  <c:v>270</c:v>
                </c:pt>
                <c:pt idx="131">
                  <c:v>270</c:v>
                </c:pt>
                <c:pt idx="132">
                  <c:v>270</c:v>
                </c:pt>
                <c:pt idx="133">
                  <c:v>270</c:v>
                </c:pt>
                <c:pt idx="134">
                  <c:v>270</c:v>
                </c:pt>
                <c:pt idx="135">
                  <c:v>270</c:v>
                </c:pt>
                <c:pt idx="136">
                  <c:v>270</c:v>
                </c:pt>
                <c:pt idx="137">
                  <c:v>270</c:v>
                </c:pt>
                <c:pt idx="138">
                  <c:v>270</c:v>
                </c:pt>
                <c:pt idx="139">
                  <c:v>270</c:v>
                </c:pt>
                <c:pt idx="140">
                  <c:v>270</c:v>
                </c:pt>
                <c:pt idx="141">
                  <c:v>270</c:v>
                </c:pt>
                <c:pt idx="142">
                  <c:v>270</c:v>
                </c:pt>
                <c:pt idx="143">
                  <c:v>270</c:v>
                </c:pt>
                <c:pt idx="144">
                  <c:v>270</c:v>
                </c:pt>
                <c:pt idx="145">
                  <c:v>270</c:v>
                </c:pt>
                <c:pt idx="146">
                  <c:v>270</c:v>
                </c:pt>
                <c:pt idx="147">
                  <c:v>270</c:v>
                </c:pt>
                <c:pt idx="148">
                  <c:v>270</c:v>
                </c:pt>
                <c:pt idx="149">
                  <c:v>270</c:v>
                </c:pt>
                <c:pt idx="150">
                  <c:v>270</c:v>
                </c:pt>
                <c:pt idx="151">
                  <c:v>270</c:v>
                </c:pt>
                <c:pt idx="152">
                  <c:v>270</c:v>
                </c:pt>
                <c:pt idx="153">
                  <c:v>270</c:v>
                </c:pt>
                <c:pt idx="154">
                  <c:v>270</c:v>
                </c:pt>
                <c:pt idx="155">
                  <c:v>270</c:v>
                </c:pt>
                <c:pt idx="156">
                  <c:v>270</c:v>
                </c:pt>
                <c:pt idx="157">
                  <c:v>270</c:v>
                </c:pt>
                <c:pt idx="158">
                  <c:v>270</c:v>
                </c:pt>
                <c:pt idx="159">
                  <c:v>270</c:v>
                </c:pt>
                <c:pt idx="160">
                  <c:v>270</c:v>
                </c:pt>
                <c:pt idx="161">
                  <c:v>270</c:v>
                </c:pt>
                <c:pt idx="162">
                  <c:v>270</c:v>
                </c:pt>
                <c:pt idx="163">
                  <c:v>270</c:v>
                </c:pt>
                <c:pt idx="164">
                  <c:v>270</c:v>
                </c:pt>
                <c:pt idx="165">
                  <c:v>270</c:v>
                </c:pt>
                <c:pt idx="166">
                  <c:v>270</c:v>
                </c:pt>
                <c:pt idx="167">
                  <c:v>270</c:v>
                </c:pt>
                <c:pt idx="168">
                  <c:v>270</c:v>
                </c:pt>
                <c:pt idx="169">
                  <c:v>270</c:v>
                </c:pt>
                <c:pt idx="170">
                  <c:v>270</c:v>
                </c:pt>
                <c:pt idx="171">
                  <c:v>270</c:v>
                </c:pt>
                <c:pt idx="172">
                  <c:v>270</c:v>
                </c:pt>
                <c:pt idx="173">
                  <c:v>270</c:v>
                </c:pt>
                <c:pt idx="174">
                  <c:v>270</c:v>
                </c:pt>
                <c:pt idx="175">
                  <c:v>270</c:v>
                </c:pt>
                <c:pt idx="176">
                  <c:v>270</c:v>
                </c:pt>
                <c:pt idx="177">
                  <c:v>270</c:v>
                </c:pt>
                <c:pt idx="178">
                  <c:v>270</c:v>
                </c:pt>
                <c:pt idx="179">
                  <c:v>270</c:v>
                </c:pt>
                <c:pt idx="180">
                  <c:v>270</c:v>
                </c:pt>
                <c:pt idx="181">
                  <c:v>270</c:v>
                </c:pt>
                <c:pt idx="182">
                  <c:v>270</c:v>
                </c:pt>
                <c:pt idx="183">
                  <c:v>270</c:v>
                </c:pt>
                <c:pt idx="184">
                  <c:v>270</c:v>
                </c:pt>
                <c:pt idx="185">
                  <c:v>270</c:v>
                </c:pt>
                <c:pt idx="186">
                  <c:v>270</c:v>
                </c:pt>
                <c:pt idx="187">
                  <c:v>270</c:v>
                </c:pt>
                <c:pt idx="188">
                  <c:v>270</c:v>
                </c:pt>
                <c:pt idx="189">
                  <c:v>270</c:v>
                </c:pt>
                <c:pt idx="190">
                  <c:v>270</c:v>
                </c:pt>
                <c:pt idx="191">
                  <c:v>270</c:v>
                </c:pt>
                <c:pt idx="192">
                  <c:v>270</c:v>
                </c:pt>
                <c:pt idx="193">
                  <c:v>270</c:v>
                </c:pt>
                <c:pt idx="194">
                  <c:v>270</c:v>
                </c:pt>
                <c:pt idx="195">
                  <c:v>270</c:v>
                </c:pt>
                <c:pt idx="196">
                  <c:v>270</c:v>
                </c:pt>
                <c:pt idx="197">
                  <c:v>270</c:v>
                </c:pt>
                <c:pt idx="198">
                  <c:v>270</c:v>
                </c:pt>
                <c:pt idx="199">
                  <c:v>270</c:v>
                </c:pt>
                <c:pt idx="200">
                  <c:v>270</c:v>
                </c:pt>
                <c:pt idx="201">
                  <c:v>270</c:v>
                </c:pt>
                <c:pt idx="202">
                  <c:v>270</c:v>
                </c:pt>
                <c:pt idx="203">
                  <c:v>270</c:v>
                </c:pt>
                <c:pt idx="204">
                  <c:v>270</c:v>
                </c:pt>
                <c:pt idx="205">
                  <c:v>270</c:v>
                </c:pt>
                <c:pt idx="206">
                  <c:v>270</c:v>
                </c:pt>
                <c:pt idx="207">
                  <c:v>270</c:v>
                </c:pt>
                <c:pt idx="208">
                  <c:v>270</c:v>
                </c:pt>
                <c:pt idx="209">
                  <c:v>270</c:v>
                </c:pt>
                <c:pt idx="210">
                  <c:v>270</c:v>
                </c:pt>
                <c:pt idx="211">
                  <c:v>270</c:v>
                </c:pt>
                <c:pt idx="212">
                  <c:v>270</c:v>
                </c:pt>
                <c:pt idx="213">
                  <c:v>270</c:v>
                </c:pt>
                <c:pt idx="214">
                  <c:v>270</c:v>
                </c:pt>
                <c:pt idx="215">
                  <c:v>270</c:v>
                </c:pt>
                <c:pt idx="216">
                  <c:v>270</c:v>
                </c:pt>
                <c:pt idx="217">
                  <c:v>270</c:v>
                </c:pt>
                <c:pt idx="218">
                  <c:v>270</c:v>
                </c:pt>
                <c:pt idx="219">
                  <c:v>270</c:v>
                </c:pt>
                <c:pt idx="220">
                  <c:v>270</c:v>
                </c:pt>
                <c:pt idx="221">
                  <c:v>270</c:v>
                </c:pt>
                <c:pt idx="222">
                  <c:v>270</c:v>
                </c:pt>
                <c:pt idx="223">
                  <c:v>270</c:v>
                </c:pt>
                <c:pt idx="224">
                  <c:v>270</c:v>
                </c:pt>
                <c:pt idx="225">
                  <c:v>270</c:v>
                </c:pt>
                <c:pt idx="226">
                  <c:v>270</c:v>
                </c:pt>
                <c:pt idx="227">
                  <c:v>270</c:v>
                </c:pt>
                <c:pt idx="228">
                  <c:v>270</c:v>
                </c:pt>
                <c:pt idx="229">
                  <c:v>270</c:v>
                </c:pt>
                <c:pt idx="230">
                  <c:v>270</c:v>
                </c:pt>
                <c:pt idx="231">
                  <c:v>270</c:v>
                </c:pt>
                <c:pt idx="232">
                  <c:v>270</c:v>
                </c:pt>
                <c:pt idx="233">
                  <c:v>270</c:v>
                </c:pt>
                <c:pt idx="234">
                  <c:v>270</c:v>
                </c:pt>
                <c:pt idx="235">
                  <c:v>270</c:v>
                </c:pt>
                <c:pt idx="236">
                  <c:v>270</c:v>
                </c:pt>
                <c:pt idx="237">
                  <c:v>270</c:v>
                </c:pt>
                <c:pt idx="238">
                  <c:v>270</c:v>
                </c:pt>
                <c:pt idx="239">
                  <c:v>270</c:v>
                </c:pt>
                <c:pt idx="240">
                  <c:v>270</c:v>
                </c:pt>
                <c:pt idx="241">
                  <c:v>270</c:v>
                </c:pt>
                <c:pt idx="242">
                  <c:v>270</c:v>
                </c:pt>
                <c:pt idx="243">
                  <c:v>270</c:v>
                </c:pt>
                <c:pt idx="244">
                  <c:v>270</c:v>
                </c:pt>
                <c:pt idx="245">
                  <c:v>270</c:v>
                </c:pt>
                <c:pt idx="246">
                  <c:v>270</c:v>
                </c:pt>
                <c:pt idx="247">
                  <c:v>270</c:v>
                </c:pt>
                <c:pt idx="248">
                  <c:v>270</c:v>
                </c:pt>
                <c:pt idx="249">
                  <c:v>270</c:v>
                </c:pt>
                <c:pt idx="250">
                  <c:v>270</c:v>
                </c:pt>
                <c:pt idx="251">
                  <c:v>270</c:v>
                </c:pt>
                <c:pt idx="252">
                  <c:v>270</c:v>
                </c:pt>
                <c:pt idx="253">
                  <c:v>270</c:v>
                </c:pt>
                <c:pt idx="254">
                  <c:v>270</c:v>
                </c:pt>
                <c:pt idx="255">
                  <c:v>270</c:v>
                </c:pt>
                <c:pt idx="256">
                  <c:v>270</c:v>
                </c:pt>
                <c:pt idx="257">
                  <c:v>270</c:v>
                </c:pt>
                <c:pt idx="258">
                  <c:v>270</c:v>
                </c:pt>
                <c:pt idx="259">
                  <c:v>270</c:v>
                </c:pt>
                <c:pt idx="260">
                  <c:v>270</c:v>
                </c:pt>
                <c:pt idx="261">
                  <c:v>270</c:v>
                </c:pt>
                <c:pt idx="262">
                  <c:v>270</c:v>
                </c:pt>
                <c:pt idx="263">
                  <c:v>270</c:v>
                </c:pt>
                <c:pt idx="264">
                  <c:v>270</c:v>
                </c:pt>
                <c:pt idx="265">
                  <c:v>270</c:v>
                </c:pt>
                <c:pt idx="266">
                  <c:v>270</c:v>
                </c:pt>
                <c:pt idx="267">
                  <c:v>270</c:v>
                </c:pt>
                <c:pt idx="268">
                  <c:v>270</c:v>
                </c:pt>
                <c:pt idx="269">
                  <c:v>270</c:v>
                </c:pt>
                <c:pt idx="270">
                  <c:v>270</c:v>
                </c:pt>
                <c:pt idx="271">
                  <c:v>270</c:v>
                </c:pt>
                <c:pt idx="272">
                  <c:v>270</c:v>
                </c:pt>
                <c:pt idx="273">
                  <c:v>270</c:v>
                </c:pt>
                <c:pt idx="274">
                  <c:v>270</c:v>
                </c:pt>
                <c:pt idx="275">
                  <c:v>270</c:v>
                </c:pt>
                <c:pt idx="276">
                  <c:v>270</c:v>
                </c:pt>
                <c:pt idx="277">
                  <c:v>270</c:v>
                </c:pt>
                <c:pt idx="278">
                  <c:v>270</c:v>
                </c:pt>
                <c:pt idx="279">
                  <c:v>270</c:v>
                </c:pt>
                <c:pt idx="280">
                  <c:v>270</c:v>
                </c:pt>
                <c:pt idx="281">
                  <c:v>270</c:v>
                </c:pt>
                <c:pt idx="282">
                  <c:v>270</c:v>
                </c:pt>
                <c:pt idx="283">
                  <c:v>270</c:v>
                </c:pt>
                <c:pt idx="284">
                  <c:v>270</c:v>
                </c:pt>
                <c:pt idx="285">
                  <c:v>270</c:v>
                </c:pt>
                <c:pt idx="286">
                  <c:v>270</c:v>
                </c:pt>
                <c:pt idx="287">
                  <c:v>270</c:v>
                </c:pt>
                <c:pt idx="288">
                  <c:v>270</c:v>
                </c:pt>
                <c:pt idx="289">
                  <c:v>270</c:v>
                </c:pt>
                <c:pt idx="290">
                  <c:v>270</c:v>
                </c:pt>
                <c:pt idx="291">
                  <c:v>270</c:v>
                </c:pt>
                <c:pt idx="292">
                  <c:v>270</c:v>
                </c:pt>
                <c:pt idx="293">
                  <c:v>270</c:v>
                </c:pt>
                <c:pt idx="294">
                  <c:v>270</c:v>
                </c:pt>
                <c:pt idx="295">
                  <c:v>270</c:v>
                </c:pt>
                <c:pt idx="296">
                  <c:v>270</c:v>
                </c:pt>
                <c:pt idx="297">
                  <c:v>270</c:v>
                </c:pt>
                <c:pt idx="298">
                  <c:v>270</c:v>
                </c:pt>
                <c:pt idx="299">
                  <c:v>270</c:v>
                </c:pt>
                <c:pt idx="300">
                  <c:v>270</c:v>
                </c:pt>
                <c:pt idx="301">
                  <c:v>270</c:v>
                </c:pt>
                <c:pt idx="302">
                  <c:v>270</c:v>
                </c:pt>
                <c:pt idx="303">
                  <c:v>270</c:v>
                </c:pt>
                <c:pt idx="304">
                  <c:v>270</c:v>
                </c:pt>
                <c:pt idx="305">
                  <c:v>270</c:v>
                </c:pt>
                <c:pt idx="306">
                  <c:v>270</c:v>
                </c:pt>
                <c:pt idx="307">
                  <c:v>270</c:v>
                </c:pt>
                <c:pt idx="308">
                  <c:v>270</c:v>
                </c:pt>
                <c:pt idx="309">
                  <c:v>270</c:v>
                </c:pt>
                <c:pt idx="310">
                  <c:v>270</c:v>
                </c:pt>
                <c:pt idx="311">
                  <c:v>270</c:v>
                </c:pt>
                <c:pt idx="312">
                  <c:v>270</c:v>
                </c:pt>
                <c:pt idx="313">
                  <c:v>270</c:v>
                </c:pt>
                <c:pt idx="314">
                  <c:v>270</c:v>
                </c:pt>
                <c:pt idx="315">
                  <c:v>270</c:v>
                </c:pt>
                <c:pt idx="316">
                  <c:v>270</c:v>
                </c:pt>
                <c:pt idx="317">
                  <c:v>270</c:v>
                </c:pt>
                <c:pt idx="318">
                  <c:v>270</c:v>
                </c:pt>
                <c:pt idx="319">
                  <c:v>270</c:v>
                </c:pt>
                <c:pt idx="320">
                  <c:v>270</c:v>
                </c:pt>
                <c:pt idx="321">
                  <c:v>270</c:v>
                </c:pt>
                <c:pt idx="322">
                  <c:v>270</c:v>
                </c:pt>
                <c:pt idx="323">
                  <c:v>270</c:v>
                </c:pt>
                <c:pt idx="324">
                  <c:v>270</c:v>
                </c:pt>
                <c:pt idx="325">
                  <c:v>270</c:v>
                </c:pt>
                <c:pt idx="326">
                  <c:v>270</c:v>
                </c:pt>
                <c:pt idx="327">
                  <c:v>270</c:v>
                </c:pt>
                <c:pt idx="328">
                  <c:v>270</c:v>
                </c:pt>
                <c:pt idx="329">
                  <c:v>270</c:v>
                </c:pt>
                <c:pt idx="330">
                  <c:v>270</c:v>
                </c:pt>
                <c:pt idx="331">
                  <c:v>270</c:v>
                </c:pt>
                <c:pt idx="332">
                  <c:v>270</c:v>
                </c:pt>
                <c:pt idx="333">
                  <c:v>270</c:v>
                </c:pt>
                <c:pt idx="334">
                  <c:v>270</c:v>
                </c:pt>
                <c:pt idx="335">
                  <c:v>270</c:v>
                </c:pt>
                <c:pt idx="336">
                  <c:v>270</c:v>
                </c:pt>
                <c:pt idx="337">
                  <c:v>270</c:v>
                </c:pt>
                <c:pt idx="338">
                  <c:v>270</c:v>
                </c:pt>
                <c:pt idx="339">
                  <c:v>270</c:v>
                </c:pt>
                <c:pt idx="340">
                  <c:v>270</c:v>
                </c:pt>
                <c:pt idx="341">
                  <c:v>270</c:v>
                </c:pt>
                <c:pt idx="342">
                  <c:v>270</c:v>
                </c:pt>
                <c:pt idx="343">
                  <c:v>270</c:v>
                </c:pt>
                <c:pt idx="344">
                  <c:v>270</c:v>
                </c:pt>
                <c:pt idx="345">
                  <c:v>270</c:v>
                </c:pt>
                <c:pt idx="346">
                  <c:v>270</c:v>
                </c:pt>
                <c:pt idx="347">
                  <c:v>270</c:v>
                </c:pt>
                <c:pt idx="348">
                  <c:v>270</c:v>
                </c:pt>
                <c:pt idx="349">
                  <c:v>270</c:v>
                </c:pt>
                <c:pt idx="350">
                  <c:v>270</c:v>
                </c:pt>
                <c:pt idx="351">
                  <c:v>270</c:v>
                </c:pt>
                <c:pt idx="352">
                  <c:v>270</c:v>
                </c:pt>
                <c:pt idx="353">
                  <c:v>270</c:v>
                </c:pt>
                <c:pt idx="354">
                  <c:v>270</c:v>
                </c:pt>
                <c:pt idx="355">
                  <c:v>270</c:v>
                </c:pt>
                <c:pt idx="356">
                  <c:v>270</c:v>
                </c:pt>
                <c:pt idx="357">
                  <c:v>270</c:v>
                </c:pt>
                <c:pt idx="358">
                  <c:v>270</c:v>
                </c:pt>
                <c:pt idx="359">
                  <c:v>270</c:v>
                </c:pt>
                <c:pt idx="360">
                  <c:v>270</c:v>
                </c:pt>
                <c:pt idx="361">
                  <c:v>270</c:v>
                </c:pt>
                <c:pt idx="362">
                  <c:v>270</c:v>
                </c:pt>
                <c:pt idx="363">
                  <c:v>270</c:v>
                </c:pt>
                <c:pt idx="364">
                  <c:v>270</c:v>
                </c:pt>
                <c:pt idx="365">
                  <c:v>270</c:v>
                </c:pt>
                <c:pt idx="366">
                  <c:v>270</c:v>
                </c:pt>
                <c:pt idx="367">
                  <c:v>270</c:v>
                </c:pt>
                <c:pt idx="368">
                  <c:v>270</c:v>
                </c:pt>
                <c:pt idx="369">
                  <c:v>270</c:v>
                </c:pt>
                <c:pt idx="370">
                  <c:v>270</c:v>
                </c:pt>
                <c:pt idx="371">
                  <c:v>270</c:v>
                </c:pt>
                <c:pt idx="372">
                  <c:v>270</c:v>
                </c:pt>
                <c:pt idx="373">
                  <c:v>270</c:v>
                </c:pt>
                <c:pt idx="374">
                  <c:v>270</c:v>
                </c:pt>
                <c:pt idx="375">
                  <c:v>270</c:v>
                </c:pt>
                <c:pt idx="376">
                  <c:v>270</c:v>
                </c:pt>
                <c:pt idx="377">
                  <c:v>270</c:v>
                </c:pt>
                <c:pt idx="378">
                  <c:v>270</c:v>
                </c:pt>
                <c:pt idx="379">
                  <c:v>270</c:v>
                </c:pt>
                <c:pt idx="380">
                  <c:v>270</c:v>
                </c:pt>
                <c:pt idx="381">
                  <c:v>270</c:v>
                </c:pt>
                <c:pt idx="382">
                  <c:v>270</c:v>
                </c:pt>
                <c:pt idx="383">
                  <c:v>270</c:v>
                </c:pt>
                <c:pt idx="384">
                  <c:v>270</c:v>
                </c:pt>
                <c:pt idx="385">
                  <c:v>270</c:v>
                </c:pt>
                <c:pt idx="386">
                  <c:v>270</c:v>
                </c:pt>
                <c:pt idx="387">
                  <c:v>270</c:v>
                </c:pt>
                <c:pt idx="388">
                  <c:v>270</c:v>
                </c:pt>
                <c:pt idx="389">
                  <c:v>270</c:v>
                </c:pt>
                <c:pt idx="390">
                  <c:v>270</c:v>
                </c:pt>
                <c:pt idx="391">
                  <c:v>270</c:v>
                </c:pt>
                <c:pt idx="392">
                  <c:v>270</c:v>
                </c:pt>
                <c:pt idx="393">
                  <c:v>270</c:v>
                </c:pt>
                <c:pt idx="394">
                  <c:v>270</c:v>
                </c:pt>
                <c:pt idx="395">
                  <c:v>270</c:v>
                </c:pt>
                <c:pt idx="396">
                  <c:v>270</c:v>
                </c:pt>
                <c:pt idx="397">
                  <c:v>270</c:v>
                </c:pt>
                <c:pt idx="398">
                  <c:v>270</c:v>
                </c:pt>
                <c:pt idx="399">
                  <c:v>270</c:v>
                </c:pt>
                <c:pt idx="400">
                  <c:v>270</c:v>
                </c:pt>
                <c:pt idx="401">
                  <c:v>270</c:v>
                </c:pt>
                <c:pt idx="402">
                  <c:v>270</c:v>
                </c:pt>
                <c:pt idx="403">
                  <c:v>270</c:v>
                </c:pt>
                <c:pt idx="404">
                  <c:v>270</c:v>
                </c:pt>
                <c:pt idx="405">
                  <c:v>270</c:v>
                </c:pt>
                <c:pt idx="406">
                  <c:v>270</c:v>
                </c:pt>
                <c:pt idx="407">
                  <c:v>270</c:v>
                </c:pt>
                <c:pt idx="408">
                  <c:v>270</c:v>
                </c:pt>
                <c:pt idx="409">
                  <c:v>270</c:v>
                </c:pt>
                <c:pt idx="410">
                  <c:v>270</c:v>
                </c:pt>
                <c:pt idx="411">
                  <c:v>270</c:v>
                </c:pt>
                <c:pt idx="412">
                  <c:v>270</c:v>
                </c:pt>
                <c:pt idx="413">
                  <c:v>270</c:v>
                </c:pt>
                <c:pt idx="414">
                  <c:v>270</c:v>
                </c:pt>
                <c:pt idx="415">
                  <c:v>270</c:v>
                </c:pt>
                <c:pt idx="416">
                  <c:v>270</c:v>
                </c:pt>
                <c:pt idx="417">
                  <c:v>270</c:v>
                </c:pt>
                <c:pt idx="418">
                  <c:v>270</c:v>
                </c:pt>
                <c:pt idx="419">
                  <c:v>270</c:v>
                </c:pt>
                <c:pt idx="420">
                  <c:v>270</c:v>
                </c:pt>
                <c:pt idx="421">
                  <c:v>270</c:v>
                </c:pt>
                <c:pt idx="422">
                  <c:v>270</c:v>
                </c:pt>
                <c:pt idx="423">
                  <c:v>270</c:v>
                </c:pt>
                <c:pt idx="424">
                  <c:v>270</c:v>
                </c:pt>
                <c:pt idx="425">
                  <c:v>270</c:v>
                </c:pt>
                <c:pt idx="426">
                  <c:v>270</c:v>
                </c:pt>
                <c:pt idx="427">
                  <c:v>270</c:v>
                </c:pt>
                <c:pt idx="428">
                  <c:v>270</c:v>
                </c:pt>
                <c:pt idx="429">
                  <c:v>270</c:v>
                </c:pt>
                <c:pt idx="430">
                  <c:v>270</c:v>
                </c:pt>
                <c:pt idx="431">
                  <c:v>270</c:v>
                </c:pt>
                <c:pt idx="432">
                  <c:v>270</c:v>
                </c:pt>
                <c:pt idx="433">
                  <c:v>270</c:v>
                </c:pt>
                <c:pt idx="434">
                  <c:v>270</c:v>
                </c:pt>
                <c:pt idx="435">
                  <c:v>270</c:v>
                </c:pt>
                <c:pt idx="436">
                  <c:v>270</c:v>
                </c:pt>
                <c:pt idx="437">
                  <c:v>270</c:v>
                </c:pt>
                <c:pt idx="438">
                  <c:v>270</c:v>
                </c:pt>
                <c:pt idx="439">
                  <c:v>270</c:v>
                </c:pt>
                <c:pt idx="440">
                  <c:v>270</c:v>
                </c:pt>
                <c:pt idx="441">
                  <c:v>270</c:v>
                </c:pt>
                <c:pt idx="442">
                  <c:v>270</c:v>
                </c:pt>
                <c:pt idx="443">
                  <c:v>270</c:v>
                </c:pt>
                <c:pt idx="444">
                  <c:v>270</c:v>
                </c:pt>
                <c:pt idx="445">
                  <c:v>270</c:v>
                </c:pt>
                <c:pt idx="446">
                  <c:v>270</c:v>
                </c:pt>
                <c:pt idx="447">
                  <c:v>270</c:v>
                </c:pt>
                <c:pt idx="448">
                  <c:v>270</c:v>
                </c:pt>
                <c:pt idx="449">
                  <c:v>270</c:v>
                </c:pt>
                <c:pt idx="450">
                  <c:v>270</c:v>
                </c:pt>
                <c:pt idx="451">
                  <c:v>270</c:v>
                </c:pt>
                <c:pt idx="452">
                  <c:v>270</c:v>
                </c:pt>
                <c:pt idx="453">
                  <c:v>270</c:v>
                </c:pt>
                <c:pt idx="454">
                  <c:v>270</c:v>
                </c:pt>
                <c:pt idx="455">
                  <c:v>270</c:v>
                </c:pt>
                <c:pt idx="456">
                  <c:v>270</c:v>
                </c:pt>
                <c:pt idx="457">
                  <c:v>270</c:v>
                </c:pt>
                <c:pt idx="458">
                  <c:v>270</c:v>
                </c:pt>
                <c:pt idx="459">
                  <c:v>270</c:v>
                </c:pt>
                <c:pt idx="460">
                  <c:v>270</c:v>
                </c:pt>
                <c:pt idx="461">
                  <c:v>270</c:v>
                </c:pt>
                <c:pt idx="462">
                  <c:v>270</c:v>
                </c:pt>
                <c:pt idx="463">
                  <c:v>270</c:v>
                </c:pt>
                <c:pt idx="464">
                  <c:v>270</c:v>
                </c:pt>
                <c:pt idx="465">
                  <c:v>270</c:v>
                </c:pt>
                <c:pt idx="466">
                  <c:v>270</c:v>
                </c:pt>
                <c:pt idx="467">
                  <c:v>270</c:v>
                </c:pt>
                <c:pt idx="468">
                  <c:v>270</c:v>
                </c:pt>
                <c:pt idx="469">
                  <c:v>270</c:v>
                </c:pt>
                <c:pt idx="470">
                  <c:v>270</c:v>
                </c:pt>
                <c:pt idx="471">
                  <c:v>270</c:v>
                </c:pt>
                <c:pt idx="472">
                  <c:v>270</c:v>
                </c:pt>
                <c:pt idx="473">
                  <c:v>270</c:v>
                </c:pt>
                <c:pt idx="474">
                  <c:v>270</c:v>
                </c:pt>
                <c:pt idx="475">
                  <c:v>270</c:v>
                </c:pt>
                <c:pt idx="476">
                  <c:v>270</c:v>
                </c:pt>
                <c:pt idx="477">
                  <c:v>270</c:v>
                </c:pt>
                <c:pt idx="478">
                  <c:v>270</c:v>
                </c:pt>
                <c:pt idx="479">
                  <c:v>270</c:v>
                </c:pt>
                <c:pt idx="480">
                  <c:v>270</c:v>
                </c:pt>
                <c:pt idx="481">
                  <c:v>270</c:v>
                </c:pt>
                <c:pt idx="482">
                  <c:v>270</c:v>
                </c:pt>
                <c:pt idx="483">
                  <c:v>270</c:v>
                </c:pt>
                <c:pt idx="484">
                  <c:v>270</c:v>
                </c:pt>
                <c:pt idx="485">
                  <c:v>270</c:v>
                </c:pt>
                <c:pt idx="486">
                  <c:v>270</c:v>
                </c:pt>
                <c:pt idx="487">
                  <c:v>270</c:v>
                </c:pt>
                <c:pt idx="488">
                  <c:v>270</c:v>
                </c:pt>
                <c:pt idx="489">
                  <c:v>270</c:v>
                </c:pt>
                <c:pt idx="490">
                  <c:v>270</c:v>
                </c:pt>
                <c:pt idx="491">
                  <c:v>270</c:v>
                </c:pt>
                <c:pt idx="492">
                  <c:v>270</c:v>
                </c:pt>
                <c:pt idx="493">
                  <c:v>270</c:v>
                </c:pt>
                <c:pt idx="494">
                  <c:v>270</c:v>
                </c:pt>
                <c:pt idx="495">
                  <c:v>270</c:v>
                </c:pt>
                <c:pt idx="496">
                  <c:v>270</c:v>
                </c:pt>
                <c:pt idx="497">
                  <c:v>270</c:v>
                </c:pt>
                <c:pt idx="498">
                  <c:v>270</c:v>
                </c:pt>
                <c:pt idx="499">
                  <c:v>270</c:v>
                </c:pt>
                <c:pt idx="500">
                  <c:v>270</c:v>
                </c:pt>
                <c:pt idx="501">
                  <c:v>270</c:v>
                </c:pt>
                <c:pt idx="502">
                  <c:v>270</c:v>
                </c:pt>
                <c:pt idx="503">
                  <c:v>270</c:v>
                </c:pt>
                <c:pt idx="504">
                  <c:v>270</c:v>
                </c:pt>
                <c:pt idx="505">
                  <c:v>270</c:v>
                </c:pt>
                <c:pt idx="506">
                  <c:v>270</c:v>
                </c:pt>
                <c:pt idx="507">
                  <c:v>270</c:v>
                </c:pt>
                <c:pt idx="508">
                  <c:v>270</c:v>
                </c:pt>
                <c:pt idx="509">
                  <c:v>270</c:v>
                </c:pt>
                <c:pt idx="510">
                  <c:v>270</c:v>
                </c:pt>
                <c:pt idx="511">
                  <c:v>270</c:v>
                </c:pt>
                <c:pt idx="512">
                  <c:v>270</c:v>
                </c:pt>
                <c:pt idx="513">
                  <c:v>270</c:v>
                </c:pt>
                <c:pt idx="514">
                  <c:v>270</c:v>
                </c:pt>
                <c:pt idx="515">
                  <c:v>270</c:v>
                </c:pt>
                <c:pt idx="516">
                  <c:v>270</c:v>
                </c:pt>
                <c:pt idx="517">
                  <c:v>270</c:v>
                </c:pt>
                <c:pt idx="518">
                  <c:v>270</c:v>
                </c:pt>
                <c:pt idx="519">
                  <c:v>270</c:v>
                </c:pt>
                <c:pt idx="520">
                  <c:v>270</c:v>
                </c:pt>
                <c:pt idx="521">
                  <c:v>270</c:v>
                </c:pt>
                <c:pt idx="522">
                  <c:v>270</c:v>
                </c:pt>
                <c:pt idx="523">
                  <c:v>270</c:v>
                </c:pt>
                <c:pt idx="524">
                  <c:v>270</c:v>
                </c:pt>
                <c:pt idx="525">
                  <c:v>270</c:v>
                </c:pt>
                <c:pt idx="526">
                  <c:v>270</c:v>
                </c:pt>
                <c:pt idx="527">
                  <c:v>270</c:v>
                </c:pt>
                <c:pt idx="528">
                  <c:v>270</c:v>
                </c:pt>
                <c:pt idx="529">
                  <c:v>270</c:v>
                </c:pt>
                <c:pt idx="530">
                  <c:v>270</c:v>
                </c:pt>
                <c:pt idx="531">
                  <c:v>270</c:v>
                </c:pt>
                <c:pt idx="532">
                  <c:v>270</c:v>
                </c:pt>
                <c:pt idx="533">
                  <c:v>270</c:v>
                </c:pt>
                <c:pt idx="534">
                  <c:v>270</c:v>
                </c:pt>
                <c:pt idx="535">
                  <c:v>270</c:v>
                </c:pt>
                <c:pt idx="536">
                  <c:v>270</c:v>
                </c:pt>
                <c:pt idx="537">
                  <c:v>270</c:v>
                </c:pt>
                <c:pt idx="538">
                  <c:v>270</c:v>
                </c:pt>
                <c:pt idx="539">
                  <c:v>270</c:v>
                </c:pt>
                <c:pt idx="540">
                  <c:v>270</c:v>
                </c:pt>
                <c:pt idx="541">
                  <c:v>270</c:v>
                </c:pt>
                <c:pt idx="542">
                  <c:v>270</c:v>
                </c:pt>
                <c:pt idx="543">
                  <c:v>270</c:v>
                </c:pt>
                <c:pt idx="544">
                  <c:v>270</c:v>
                </c:pt>
                <c:pt idx="545">
                  <c:v>270</c:v>
                </c:pt>
                <c:pt idx="546">
                  <c:v>270</c:v>
                </c:pt>
                <c:pt idx="547">
                  <c:v>270</c:v>
                </c:pt>
                <c:pt idx="548">
                  <c:v>270</c:v>
                </c:pt>
                <c:pt idx="549">
                  <c:v>270</c:v>
                </c:pt>
                <c:pt idx="550">
                  <c:v>270</c:v>
                </c:pt>
                <c:pt idx="551">
                  <c:v>270</c:v>
                </c:pt>
                <c:pt idx="552">
                  <c:v>270</c:v>
                </c:pt>
                <c:pt idx="553">
                  <c:v>270</c:v>
                </c:pt>
                <c:pt idx="554">
                  <c:v>270</c:v>
                </c:pt>
                <c:pt idx="555">
                  <c:v>270</c:v>
                </c:pt>
                <c:pt idx="556">
                  <c:v>270</c:v>
                </c:pt>
                <c:pt idx="557">
                  <c:v>270</c:v>
                </c:pt>
                <c:pt idx="558">
                  <c:v>270</c:v>
                </c:pt>
                <c:pt idx="559">
                  <c:v>270</c:v>
                </c:pt>
                <c:pt idx="560">
                  <c:v>270</c:v>
                </c:pt>
                <c:pt idx="561">
                  <c:v>270</c:v>
                </c:pt>
                <c:pt idx="562">
                  <c:v>270</c:v>
                </c:pt>
                <c:pt idx="563">
                  <c:v>270</c:v>
                </c:pt>
                <c:pt idx="564">
                  <c:v>270</c:v>
                </c:pt>
                <c:pt idx="565">
                  <c:v>270</c:v>
                </c:pt>
                <c:pt idx="566">
                  <c:v>270</c:v>
                </c:pt>
                <c:pt idx="567">
                  <c:v>270</c:v>
                </c:pt>
                <c:pt idx="568">
                  <c:v>270</c:v>
                </c:pt>
                <c:pt idx="569">
                  <c:v>270</c:v>
                </c:pt>
                <c:pt idx="570">
                  <c:v>270</c:v>
                </c:pt>
                <c:pt idx="571">
                  <c:v>270</c:v>
                </c:pt>
                <c:pt idx="572">
                  <c:v>270</c:v>
                </c:pt>
                <c:pt idx="573">
                  <c:v>270</c:v>
                </c:pt>
                <c:pt idx="574">
                  <c:v>270</c:v>
                </c:pt>
                <c:pt idx="575">
                  <c:v>270</c:v>
                </c:pt>
                <c:pt idx="576">
                  <c:v>270</c:v>
                </c:pt>
                <c:pt idx="577">
                  <c:v>270</c:v>
                </c:pt>
                <c:pt idx="578">
                  <c:v>270</c:v>
                </c:pt>
                <c:pt idx="579">
                  <c:v>270</c:v>
                </c:pt>
                <c:pt idx="580">
                  <c:v>270</c:v>
                </c:pt>
                <c:pt idx="581">
                  <c:v>270</c:v>
                </c:pt>
                <c:pt idx="582">
                  <c:v>270</c:v>
                </c:pt>
                <c:pt idx="583">
                  <c:v>270</c:v>
                </c:pt>
                <c:pt idx="584">
                  <c:v>270</c:v>
                </c:pt>
                <c:pt idx="585">
                  <c:v>270</c:v>
                </c:pt>
                <c:pt idx="586">
                  <c:v>270</c:v>
                </c:pt>
                <c:pt idx="587">
                  <c:v>270</c:v>
                </c:pt>
                <c:pt idx="588">
                  <c:v>270</c:v>
                </c:pt>
                <c:pt idx="589">
                  <c:v>270</c:v>
                </c:pt>
                <c:pt idx="590">
                  <c:v>270</c:v>
                </c:pt>
                <c:pt idx="591">
                  <c:v>270</c:v>
                </c:pt>
                <c:pt idx="592">
                  <c:v>270</c:v>
                </c:pt>
                <c:pt idx="593">
                  <c:v>270</c:v>
                </c:pt>
                <c:pt idx="594">
                  <c:v>270</c:v>
                </c:pt>
                <c:pt idx="595">
                  <c:v>270</c:v>
                </c:pt>
                <c:pt idx="596">
                  <c:v>270</c:v>
                </c:pt>
                <c:pt idx="597">
                  <c:v>270</c:v>
                </c:pt>
                <c:pt idx="598">
                  <c:v>270</c:v>
                </c:pt>
                <c:pt idx="599">
                  <c:v>270</c:v>
                </c:pt>
                <c:pt idx="600">
                  <c:v>270</c:v>
                </c:pt>
                <c:pt idx="601">
                  <c:v>270</c:v>
                </c:pt>
                <c:pt idx="602">
                  <c:v>270</c:v>
                </c:pt>
                <c:pt idx="603">
                  <c:v>270</c:v>
                </c:pt>
                <c:pt idx="604">
                  <c:v>270</c:v>
                </c:pt>
                <c:pt idx="605">
                  <c:v>270</c:v>
                </c:pt>
                <c:pt idx="606">
                  <c:v>270</c:v>
                </c:pt>
                <c:pt idx="607">
                  <c:v>270</c:v>
                </c:pt>
                <c:pt idx="608">
                  <c:v>270</c:v>
                </c:pt>
                <c:pt idx="609">
                  <c:v>270</c:v>
                </c:pt>
                <c:pt idx="610">
                  <c:v>270</c:v>
                </c:pt>
                <c:pt idx="611">
                  <c:v>270</c:v>
                </c:pt>
                <c:pt idx="612">
                  <c:v>270</c:v>
                </c:pt>
                <c:pt idx="613">
                  <c:v>270</c:v>
                </c:pt>
                <c:pt idx="614">
                  <c:v>270</c:v>
                </c:pt>
                <c:pt idx="615">
                  <c:v>270</c:v>
                </c:pt>
                <c:pt idx="616">
                  <c:v>270</c:v>
                </c:pt>
                <c:pt idx="617">
                  <c:v>270</c:v>
                </c:pt>
                <c:pt idx="618">
                  <c:v>270</c:v>
                </c:pt>
                <c:pt idx="619">
                  <c:v>270</c:v>
                </c:pt>
                <c:pt idx="620">
                  <c:v>270</c:v>
                </c:pt>
                <c:pt idx="621">
                  <c:v>270</c:v>
                </c:pt>
                <c:pt idx="622">
                  <c:v>270</c:v>
                </c:pt>
                <c:pt idx="623">
                  <c:v>270</c:v>
                </c:pt>
                <c:pt idx="624">
                  <c:v>270</c:v>
                </c:pt>
                <c:pt idx="625">
                  <c:v>270</c:v>
                </c:pt>
                <c:pt idx="626">
                  <c:v>270</c:v>
                </c:pt>
                <c:pt idx="627">
                  <c:v>270</c:v>
                </c:pt>
                <c:pt idx="628">
                  <c:v>270</c:v>
                </c:pt>
                <c:pt idx="629">
                  <c:v>270</c:v>
                </c:pt>
                <c:pt idx="630">
                  <c:v>270</c:v>
                </c:pt>
                <c:pt idx="631">
                  <c:v>270</c:v>
                </c:pt>
                <c:pt idx="632">
                  <c:v>270</c:v>
                </c:pt>
                <c:pt idx="633">
                  <c:v>270</c:v>
                </c:pt>
                <c:pt idx="634">
                  <c:v>270</c:v>
                </c:pt>
                <c:pt idx="635">
                  <c:v>270</c:v>
                </c:pt>
                <c:pt idx="636">
                  <c:v>270</c:v>
                </c:pt>
                <c:pt idx="637">
                  <c:v>270</c:v>
                </c:pt>
                <c:pt idx="638">
                  <c:v>270</c:v>
                </c:pt>
                <c:pt idx="639">
                  <c:v>270</c:v>
                </c:pt>
                <c:pt idx="640">
                  <c:v>270</c:v>
                </c:pt>
                <c:pt idx="641">
                  <c:v>270</c:v>
                </c:pt>
                <c:pt idx="642">
                  <c:v>270</c:v>
                </c:pt>
                <c:pt idx="643">
                  <c:v>270</c:v>
                </c:pt>
                <c:pt idx="644">
                  <c:v>270</c:v>
                </c:pt>
                <c:pt idx="645">
                  <c:v>270</c:v>
                </c:pt>
                <c:pt idx="646">
                  <c:v>270</c:v>
                </c:pt>
                <c:pt idx="647">
                  <c:v>270</c:v>
                </c:pt>
                <c:pt idx="648">
                  <c:v>270</c:v>
                </c:pt>
                <c:pt idx="649">
                  <c:v>270</c:v>
                </c:pt>
                <c:pt idx="650">
                  <c:v>270</c:v>
                </c:pt>
                <c:pt idx="651">
                  <c:v>270</c:v>
                </c:pt>
                <c:pt idx="652">
                  <c:v>270</c:v>
                </c:pt>
                <c:pt idx="653">
                  <c:v>270</c:v>
                </c:pt>
                <c:pt idx="654">
                  <c:v>270</c:v>
                </c:pt>
                <c:pt idx="655">
                  <c:v>270</c:v>
                </c:pt>
                <c:pt idx="656">
                  <c:v>270</c:v>
                </c:pt>
                <c:pt idx="657">
                  <c:v>270</c:v>
                </c:pt>
                <c:pt idx="658">
                  <c:v>270</c:v>
                </c:pt>
                <c:pt idx="659">
                  <c:v>270</c:v>
                </c:pt>
                <c:pt idx="660">
                  <c:v>270</c:v>
                </c:pt>
                <c:pt idx="661">
                  <c:v>270</c:v>
                </c:pt>
                <c:pt idx="662">
                  <c:v>270</c:v>
                </c:pt>
                <c:pt idx="663">
                  <c:v>270</c:v>
                </c:pt>
                <c:pt idx="664">
                  <c:v>270</c:v>
                </c:pt>
                <c:pt idx="665">
                  <c:v>270</c:v>
                </c:pt>
                <c:pt idx="666">
                  <c:v>270</c:v>
                </c:pt>
                <c:pt idx="667">
                  <c:v>270</c:v>
                </c:pt>
                <c:pt idx="668">
                  <c:v>270</c:v>
                </c:pt>
                <c:pt idx="669">
                  <c:v>270</c:v>
                </c:pt>
                <c:pt idx="670">
                  <c:v>270</c:v>
                </c:pt>
                <c:pt idx="671">
                  <c:v>270</c:v>
                </c:pt>
                <c:pt idx="672">
                  <c:v>270</c:v>
                </c:pt>
                <c:pt idx="673">
                  <c:v>270</c:v>
                </c:pt>
                <c:pt idx="674">
                  <c:v>270</c:v>
                </c:pt>
                <c:pt idx="675">
                  <c:v>270</c:v>
                </c:pt>
                <c:pt idx="676">
                  <c:v>270</c:v>
                </c:pt>
                <c:pt idx="677">
                  <c:v>270</c:v>
                </c:pt>
                <c:pt idx="678">
                  <c:v>270</c:v>
                </c:pt>
                <c:pt idx="679">
                  <c:v>270</c:v>
                </c:pt>
                <c:pt idx="680">
                  <c:v>270</c:v>
                </c:pt>
                <c:pt idx="681">
                  <c:v>270</c:v>
                </c:pt>
                <c:pt idx="682">
                  <c:v>270</c:v>
                </c:pt>
                <c:pt idx="683">
                  <c:v>270</c:v>
                </c:pt>
                <c:pt idx="684">
                  <c:v>270</c:v>
                </c:pt>
                <c:pt idx="685">
                  <c:v>270</c:v>
                </c:pt>
                <c:pt idx="686">
                  <c:v>270</c:v>
                </c:pt>
                <c:pt idx="687">
                  <c:v>270</c:v>
                </c:pt>
                <c:pt idx="688">
                  <c:v>270</c:v>
                </c:pt>
                <c:pt idx="689">
                  <c:v>270</c:v>
                </c:pt>
                <c:pt idx="690">
                  <c:v>270</c:v>
                </c:pt>
                <c:pt idx="691">
                  <c:v>270</c:v>
                </c:pt>
                <c:pt idx="692">
                  <c:v>270</c:v>
                </c:pt>
                <c:pt idx="693">
                  <c:v>270</c:v>
                </c:pt>
                <c:pt idx="694">
                  <c:v>270</c:v>
                </c:pt>
                <c:pt idx="695">
                  <c:v>270</c:v>
                </c:pt>
                <c:pt idx="696">
                  <c:v>270</c:v>
                </c:pt>
                <c:pt idx="697">
                  <c:v>270</c:v>
                </c:pt>
                <c:pt idx="698">
                  <c:v>270</c:v>
                </c:pt>
                <c:pt idx="699">
                  <c:v>270</c:v>
                </c:pt>
                <c:pt idx="700">
                  <c:v>270</c:v>
                </c:pt>
                <c:pt idx="701">
                  <c:v>270</c:v>
                </c:pt>
                <c:pt idx="702">
                  <c:v>270</c:v>
                </c:pt>
                <c:pt idx="703">
                  <c:v>270</c:v>
                </c:pt>
                <c:pt idx="704">
                  <c:v>270</c:v>
                </c:pt>
                <c:pt idx="705">
                  <c:v>270</c:v>
                </c:pt>
                <c:pt idx="706">
                  <c:v>270</c:v>
                </c:pt>
                <c:pt idx="707">
                  <c:v>270</c:v>
                </c:pt>
                <c:pt idx="708">
                  <c:v>270</c:v>
                </c:pt>
                <c:pt idx="709">
                  <c:v>270</c:v>
                </c:pt>
                <c:pt idx="710">
                  <c:v>270</c:v>
                </c:pt>
                <c:pt idx="711">
                  <c:v>270</c:v>
                </c:pt>
                <c:pt idx="712">
                  <c:v>270</c:v>
                </c:pt>
                <c:pt idx="713">
                  <c:v>270</c:v>
                </c:pt>
                <c:pt idx="714">
                  <c:v>270</c:v>
                </c:pt>
                <c:pt idx="715">
                  <c:v>270</c:v>
                </c:pt>
                <c:pt idx="716">
                  <c:v>270</c:v>
                </c:pt>
                <c:pt idx="717">
                  <c:v>270</c:v>
                </c:pt>
                <c:pt idx="718">
                  <c:v>270</c:v>
                </c:pt>
                <c:pt idx="719">
                  <c:v>270</c:v>
                </c:pt>
                <c:pt idx="720">
                  <c:v>270</c:v>
                </c:pt>
                <c:pt idx="721">
                  <c:v>270</c:v>
                </c:pt>
                <c:pt idx="722">
                  <c:v>270</c:v>
                </c:pt>
                <c:pt idx="723">
                  <c:v>270</c:v>
                </c:pt>
                <c:pt idx="724">
                  <c:v>270</c:v>
                </c:pt>
                <c:pt idx="725">
                  <c:v>270</c:v>
                </c:pt>
                <c:pt idx="726">
                  <c:v>270</c:v>
                </c:pt>
                <c:pt idx="727">
                  <c:v>270</c:v>
                </c:pt>
                <c:pt idx="728">
                  <c:v>270</c:v>
                </c:pt>
                <c:pt idx="729">
                  <c:v>270</c:v>
                </c:pt>
                <c:pt idx="730">
                  <c:v>270</c:v>
                </c:pt>
                <c:pt idx="731">
                  <c:v>270</c:v>
                </c:pt>
                <c:pt idx="732">
                  <c:v>270</c:v>
                </c:pt>
                <c:pt idx="733">
                  <c:v>270</c:v>
                </c:pt>
                <c:pt idx="734">
                  <c:v>270</c:v>
                </c:pt>
                <c:pt idx="735">
                  <c:v>270</c:v>
                </c:pt>
                <c:pt idx="736">
                  <c:v>270</c:v>
                </c:pt>
                <c:pt idx="737">
                  <c:v>270</c:v>
                </c:pt>
                <c:pt idx="738">
                  <c:v>270</c:v>
                </c:pt>
                <c:pt idx="739">
                  <c:v>270</c:v>
                </c:pt>
                <c:pt idx="740">
                  <c:v>270</c:v>
                </c:pt>
                <c:pt idx="741">
                  <c:v>270</c:v>
                </c:pt>
                <c:pt idx="742">
                  <c:v>270</c:v>
                </c:pt>
                <c:pt idx="743">
                  <c:v>270</c:v>
                </c:pt>
                <c:pt idx="744">
                  <c:v>270</c:v>
                </c:pt>
                <c:pt idx="745">
                  <c:v>270</c:v>
                </c:pt>
                <c:pt idx="746">
                  <c:v>270</c:v>
                </c:pt>
                <c:pt idx="747">
                  <c:v>270</c:v>
                </c:pt>
                <c:pt idx="748">
                  <c:v>270</c:v>
                </c:pt>
                <c:pt idx="749">
                  <c:v>270</c:v>
                </c:pt>
                <c:pt idx="750">
                  <c:v>270</c:v>
                </c:pt>
                <c:pt idx="751">
                  <c:v>270</c:v>
                </c:pt>
                <c:pt idx="752">
                  <c:v>270</c:v>
                </c:pt>
                <c:pt idx="753">
                  <c:v>270</c:v>
                </c:pt>
                <c:pt idx="754">
                  <c:v>270</c:v>
                </c:pt>
                <c:pt idx="755">
                  <c:v>270</c:v>
                </c:pt>
                <c:pt idx="756">
                  <c:v>270</c:v>
                </c:pt>
                <c:pt idx="757">
                  <c:v>270</c:v>
                </c:pt>
                <c:pt idx="758">
                  <c:v>270</c:v>
                </c:pt>
                <c:pt idx="759">
                  <c:v>270</c:v>
                </c:pt>
                <c:pt idx="760">
                  <c:v>270</c:v>
                </c:pt>
                <c:pt idx="761">
                  <c:v>270</c:v>
                </c:pt>
                <c:pt idx="762">
                  <c:v>270</c:v>
                </c:pt>
                <c:pt idx="763">
                  <c:v>270</c:v>
                </c:pt>
                <c:pt idx="764">
                  <c:v>270</c:v>
                </c:pt>
                <c:pt idx="765">
                  <c:v>270</c:v>
                </c:pt>
                <c:pt idx="766">
                  <c:v>270</c:v>
                </c:pt>
                <c:pt idx="767">
                  <c:v>270</c:v>
                </c:pt>
                <c:pt idx="768">
                  <c:v>270</c:v>
                </c:pt>
                <c:pt idx="769">
                  <c:v>270</c:v>
                </c:pt>
                <c:pt idx="770">
                  <c:v>270</c:v>
                </c:pt>
                <c:pt idx="771">
                  <c:v>270</c:v>
                </c:pt>
                <c:pt idx="772">
                  <c:v>270</c:v>
                </c:pt>
                <c:pt idx="773">
                  <c:v>270</c:v>
                </c:pt>
                <c:pt idx="774">
                  <c:v>270</c:v>
                </c:pt>
                <c:pt idx="775">
                  <c:v>270</c:v>
                </c:pt>
                <c:pt idx="776">
                  <c:v>270</c:v>
                </c:pt>
                <c:pt idx="777">
                  <c:v>270</c:v>
                </c:pt>
                <c:pt idx="778">
                  <c:v>270</c:v>
                </c:pt>
                <c:pt idx="779">
                  <c:v>270</c:v>
                </c:pt>
                <c:pt idx="780">
                  <c:v>270</c:v>
                </c:pt>
                <c:pt idx="781">
                  <c:v>270</c:v>
                </c:pt>
                <c:pt idx="782">
                  <c:v>270</c:v>
                </c:pt>
                <c:pt idx="783">
                  <c:v>270</c:v>
                </c:pt>
                <c:pt idx="784">
                  <c:v>270</c:v>
                </c:pt>
                <c:pt idx="785">
                  <c:v>270</c:v>
                </c:pt>
                <c:pt idx="786">
                  <c:v>270</c:v>
                </c:pt>
                <c:pt idx="787">
                  <c:v>270</c:v>
                </c:pt>
                <c:pt idx="788">
                  <c:v>270</c:v>
                </c:pt>
                <c:pt idx="789">
                  <c:v>270</c:v>
                </c:pt>
                <c:pt idx="790">
                  <c:v>270</c:v>
                </c:pt>
                <c:pt idx="791">
                  <c:v>270</c:v>
                </c:pt>
                <c:pt idx="792">
                  <c:v>270</c:v>
                </c:pt>
                <c:pt idx="793">
                  <c:v>270</c:v>
                </c:pt>
                <c:pt idx="794">
                  <c:v>270</c:v>
                </c:pt>
                <c:pt idx="795">
                  <c:v>270</c:v>
                </c:pt>
                <c:pt idx="796">
                  <c:v>270</c:v>
                </c:pt>
                <c:pt idx="797">
                  <c:v>270</c:v>
                </c:pt>
                <c:pt idx="798">
                  <c:v>270</c:v>
                </c:pt>
                <c:pt idx="799">
                  <c:v>270</c:v>
                </c:pt>
                <c:pt idx="800">
                  <c:v>270</c:v>
                </c:pt>
                <c:pt idx="801">
                  <c:v>270</c:v>
                </c:pt>
                <c:pt idx="802">
                  <c:v>270</c:v>
                </c:pt>
                <c:pt idx="803">
                  <c:v>270</c:v>
                </c:pt>
                <c:pt idx="804">
                  <c:v>270</c:v>
                </c:pt>
                <c:pt idx="805">
                  <c:v>270</c:v>
                </c:pt>
                <c:pt idx="806">
                  <c:v>270</c:v>
                </c:pt>
                <c:pt idx="807">
                  <c:v>270</c:v>
                </c:pt>
                <c:pt idx="808">
                  <c:v>270</c:v>
                </c:pt>
                <c:pt idx="809">
                  <c:v>270</c:v>
                </c:pt>
                <c:pt idx="810">
                  <c:v>270</c:v>
                </c:pt>
                <c:pt idx="811">
                  <c:v>270</c:v>
                </c:pt>
                <c:pt idx="812">
                  <c:v>270</c:v>
                </c:pt>
                <c:pt idx="813">
                  <c:v>270</c:v>
                </c:pt>
                <c:pt idx="814">
                  <c:v>270</c:v>
                </c:pt>
                <c:pt idx="815">
                  <c:v>270</c:v>
                </c:pt>
                <c:pt idx="816">
                  <c:v>270</c:v>
                </c:pt>
                <c:pt idx="817">
                  <c:v>270</c:v>
                </c:pt>
                <c:pt idx="818">
                  <c:v>270</c:v>
                </c:pt>
                <c:pt idx="819">
                  <c:v>270</c:v>
                </c:pt>
                <c:pt idx="820">
                  <c:v>270</c:v>
                </c:pt>
                <c:pt idx="821">
                  <c:v>270</c:v>
                </c:pt>
                <c:pt idx="822">
                  <c:v>270</c:v>
                </c:pt>
                <c:pt idx="823">
                  <c:v>270</c:v>
                </c:pt>
                <c:pt idx="824">
                  <c:v>270</c:v>
                </c:pt>
                <c:pt idx="825">
                  <c:v>270</c:v>
                </c:pt>
                <c:pt idx="826">
                  <c:v>270</c:v>
                </c:pt>
                <c:pt idx="827">
                  <c:v>270</c:v>
                </c:pt>
                <c:pt idx="828">
                  <c:v>270</c:v>
                </c:pt>
                <c:pt idx="829">
                  <c:v>270</c:v>
                </c:pt>
                <c:pt idx="830">
                  <c:v>270</c:v>
                </c:pt>
                <c:pt idx="831">
                  <c:v>270</c:v>
                </c:pt>
                <c:pt idx="832">
                  <c:v>270</c:v>
                </c:pt>
                <c:pt idx="833">
                  <c:v>270</c:v>
                </c:pt>
                <c:pt idx="834">
                  <c:v>270</c:v>
                </c:pt>
                <c:pt idx="835">
                  <c:v>270</c:v>
                </c:pt>
                <c:pt idx="836">
                  <c:v>270</c:v>
                </c:pt>
                <c:pt idx="837">
                  <c:v>270</c:v>
                </c:pt>
                <c:pt idx="838">
                  <c:v>270</c:v>
                </c:pt>
                <c:pt idx="839">
                  <c:v>270</c:v>
                </c:pt>
                <c:pt idx="840">
                  <c:v>270</c:v>
                </c:pt>
                <c:pt idx="841">
                  <c:v>270</c:v>
                </c:pt>
                <c:pt idx="842">
                  <c:v>270</c:v>
                </c:pt>
                <c:pt idx="843">
                  <c:v>270</c:v>
                </c:pt>
                <c:pt idx="844">
                  <c:v>270</c:v>
                </c:pt>
                <c:pt idx="845">
                  <c:v>270</c:v>
                </c:pt>
                <c:pt idx="846">
                  <c:v>270</c:v>
                </c:pt>
                <c:pt idx="847">
                  <c:v>270</c:v>
                </c:pt>
                <c:pt idx="848">
                  <c:v>270</c:v>
                </c:pt>
                <c:pt idx="849">
                  <c:v>270</c:v>
                </c:pt>
                <c:pt idx="850">
                  <c:v>270</c:v>
                </c:pt>
                <c:pt idx="851">
                  <c:v>270</c:v>
                </c:pt>
                <c:pt idx="852">
                  <c:v>270</c:v>
                </c:pt>
                <c:pt idx="853">
                  <c:v>270</c:v>
                </c:pt>
                <c:pt idx="854">
                  <c:v>270</c:v>
                </c:pt>
                <c:pt idx="855">
                  <c:v>270</c:v>
                </c:pt>
                <c:pt idx="856">
                  <c:v>270</c:v>
                </c:pt>
                <c:pt idx="857">
                  <c:v>270</c:v>
                </c:pt>
                <c:pt idx="858">
                  <c:v>270</c:v>
                </c:pt>
                <c:pt idx="859">
                  <c:v>270</c:v>
                </c:pt>
                <c:pt idx="860">
                  <c:v>270</c:v>
                </c:pt>
                <c:pt idx="861">
                  <c:v>270</c:v>
                </c:pt>
                <c:pt idx="862">
                  <c:v>270</c:v>
                </c:pt>
                <c:pt idx="863">
                  <c:v>270</c:v>
                </c:pt>
                <c:pt idx="864">
                  <c:v>270</c:v>
                </c:pt>
                <c:pt idx="865">
                  <c:v>270</c:v>
                </c:pt>
                <c:pt idx="866">
                  <c:v>270</c:v>
                </c:pt>
                <c:pt idx="867">
                  <c:v>270</c:v>
                </c:pt>
                <c:pt idx="868">
                  <c:v>270</c:v>
                </c:pt>
                <c:pt idx="869">
                  <c:v>270</c:v>
                </c:pt>
                <c:pt idx="870">
                  <c:v>270</c:v>
                </c:pt>
                <c:pt idx="871">
                  <c:v>270</c:v>
                </c:pt>
                <c:pt idx="872">
                  <c:v>270</c:v>
                </c:pt>
                <c:pt idx="873">
                  <c:v>270</c:v>
                </c:pt>
                <c:pt idx="874">
                  <c:v>270</c:v>
                </c:pt>
                <c:pt idx="875">
                  <c:v>270</c:v>
                </c:pt>
                <c:pt idx="876">
                  <c:v>270</c:v>
                </c:pt>
                <c:pt idx="877">
                  <c:v>270</c:v>
                </c:pt>
                <c:pt idx="878">
                  <c:v>270</c:v>
                </c:pt>
                <c:pt idx="879">
                  <c:v>270</c:v>
                </c:pt>
                <c:pt idx="880">
                  <c:v>270</c:v>
                </c:pt>
                <c:pt idx="881">
                  <c:v>270</c:v>
                </c:pt>
                <c:pt idx="882">
                  <c:v>270</c:v>
                </c:pt>
                <c:pt idx="883">
                  <c:v>270</c:v>
                </c:pt>
                <c:pt idx="884">
                  <c:v>270</c:v>
                </c:pt>
                <c:pt idx="885">
                  <c:v>270</c:v>
                </c:pt>
                <c:pt idx="886">
                  <c:v>270</c:v>
                </c:pt>
                <c:pt idx="887">
                  <c:v>270</c:v>
                </c:pt>
                <c:pt idx="888">
                  <c:v>270</c:v>
                </c:pt>
                <c:pt idx="889">
                  <c:v>270</c:v>
                </c:pt>
                <c:pt idx="890">
                  <c:v>270</c:v>
                </c:pt>
                <c:pt idx="891">
                  <c:v>270</c:v>
                </c:pt>
                <c:pt idx="892">
                  <c:v>270</c:v>
                </c:pt>
                <c:pt idx="893">
                  <c:v>270</c:v>
                </c:pt>
                <c:pt idx="894">
                  <c:v>270</c:v>
                </c:pt>
                <c:pt idx="895">
                  <c:v>270</c:v>
                </c:pt>
                <c:pt idx="896">
                  <c:v>270</c:v>
                </c:pt>
                <c:pt idx="897">
                  <c:v>270</c:v>
                </c:pt>
                <c:pt idx="898">
                  <c:v>270</c:v>
                </c:pt>
                <c:pt idx="899">
                  <c:v>270</c:v>
                </c:pt>
                <c:pt idx="900">
                  <c:v>270</c:v>
                </c:pt>
                <c:pt idx="901">
                  <c:v>270</c:v>
                </c:pt>
                <c:pt idx="902">
                  <c:v>270</c:v>
                </c:pt>
                <c:pt idx="903">
                  <c:v>270</c:v>
                </c:pt>
                <c:pt idx="904">
                  <c:v>270</c:v>
                </c:pt>
                <c:pt idx="905">
                  <c:v>270</c:v>
                </c:pt>
                <c:pt idx="906">
                  <c:v>270</c:v>
                </c:pt>
                <c:pt idx="907">
                  <c:v>270</c:v>
                </c:pt>
                <c:pt idx="908">
                  <c:v>270</c:v>
                </c:pt>
                <c:pt idx="909">
                  <c:v>270</c:v>
                </c:pt>
                <c:pt idx="910">
                  <c:v>270</c:v>
                </c:pt>
                <c:pt idx="911">
                  <c:v>270</c:v>
                </c:pt>
                <c:pt idx="912">
                  <c:v>270</c:v>
                </c:pt>
                <c:pt idx="913">
                  <c:v>270</c:v>
                </c:pt>
                <c:pt idx="914">
                  <c:v>270</c:v>
                </c:pt>
                <c:pt idx="915">
                  <c:v>270</c:v>
                </c:pt>
                <c:pt idx="916">
                  <c:v>270</c:v>
                </c:pt>
                <c:pt idx="917">
                  <c:v>270</c:v>
                </c:pt>
                <c:pt idx="918">
                  <c:v>270</c:v>
                </c:pt>
                <c:pt idx="919">
                  <c:v>270</c:v>
                </c:pt>
                <c:pt idx="920">
                  <c:v>270</c:v>
                </c:pt>
                <c:pt idx="921">
                  <c:v>270</c:v>
                </c:pt>
                <c:pt idx="922">
                  <c:v>270</c:v>
                </c:pt>
                <c:pt idx="923">
                  <c:v>270</c:v>
                </c:pt>
                <c:pt idx="924">
                  <c:v>270</c:v>
                </c:pt>
                <c:pt idx="925">
                  <c:v>270</c:v>
                </c:pt>
                <c:pt idx="926">
                  <c:v>270</c:v>
                </c:pt>
                <c:pt idx="927">
                  <c:v>270</c:v>
                </c:pt>
                <c:pt idx="928">
                  <c:v>270</c:v>
                </c:pt>
                <c:pt idx="929">
                  <c:v>270</c:v>
                </c:pt>
                <c:pt idx="930">
                  <c:v>270</c:v>
                </c:pt>
                <c:pt idx="931">
                  <c:v>270</c:v>
                </c:pt>
                <c:pt idx="932">
                  <c:v>270</c:v>
                </c:pt>
                <c:pt idx="933">
                  <c:v>270</c:v>
                </c:pt>
                <c:pt idx="934">
                  <c:v>270</c:v>
                </c:pt>
                <c:pt idx="935">
                  <c:v>270</c:v>
                </c:pt>
                <c:pt idx="936">
                  <c:v>270</c:v>
                </c:pt>
                <c:pt idx="937">
                  <c:v>270</c:v>
                </c:pt>
                <c:pt idx="938">
                  <c:v>270</c:v>
                </c:pt>
                <c:pt idx="939">
                  <c:v>270</c:v>
                </c:pt>
                <c:pt idx="940">
                  <c:v>270</c:v>
                </c:pt>
                <c:pt idx="941">
                  <c:v>270</c:v>
                </c:pt>
                <c:pt idx="942">
                  <c:v>270</c:v>
                </c:pt>
                <c:pt idx="943">
                  <c:v>270</c:v>
                </c:pt>
                <c:pt idx="944">
                  <c:v>270</c:v>
                </c:pt>
                <c:pt idx="945">
                  <c:v>270</c:v>
                </c:pt>
                <c:pt idx="946">
                  <c:v>270</c:v>
                </c:pt>
                <c:pt idx="947">
                  <c:v>270</c:v>
                </c:pt>
                <c:pt idx="948">
                  <c:v>270</c:v>
                </c:pt>
                <c:pt idx="949">
                  <c:v>270</c:v>
                </c:pt>
                <c:pt idx="950">
                  <c:v>270</c:v>
                </c:pt>
                <c:pt idx="951">
                  <c:v>270</c:v>
                </c:pt>
                <c:pt idx="952">
                  <c:v>270</c:v>
                </c:pt>
                <c:pt idx="953">
                  <c:v>270</c:v>
                </c:pt>
                <c:pt idx="954">
                  <c:v>270</c:v>
                </c:pt>
                <c:pt idx="955">
                  <c:v>270</c:v>
                </c:pt>
                <c:pt idx="956">
                  <c:v>270</c:v>
                </c:pt>
                <c:pt idx="957">
                  <c:v>270</c:v>
                </c:pt>
                <c:pt idx="958">
                  <c:v>270</c:v>
                </c:pt>
                <c:pt idx="959">
                  <c:v>270</c:v>
                </c:pt>
                <c:pt idx="960">
                  <c:v>270</c:v>
                </c:pt>
                <c:pt idx="961">
                  <c:v>270</c:v>
                </c:pt>
                <c:pt idx="962">
                  <c:v>270</c:v>
                </c:pt>
                <c:pt idx="963">
                  <c:v>270</c:v>
                </c:pt>
                <c:pt idx="964">
                  <c:v>270</c:v>
                </c:pt>
                <c:pt idx="965">
                  <c:v>270</c:v>
                </c:pt>
                <c:pt idx="966">
                  <c:v>270</c:v>
                </c:pt>
                <c:pt idx="967">
                  <c:v>270</c:v>
                </c:pt>
                <c:pt idx="968">
                  <c:v>270</c:v>
                </c:pt>
                <c:pt idx="969">
                  <c:v>270</c:v>
                </c:pt>
                <c:pt idx="970">
                  <c:v>270</c:v>
                </c:pt>
                <c:pt idx="971">
                  <c:v>270</c:v>
                </c:pt>
                <c:pt idx="972">
                  <c:v>270</c:v>
                </c:pt>
                <c:pt idx="973">
                  <c:v>270</c:v>
                </c:pt>
                <c:pt idx="974">
                  <c:v>270</c:v>
                </c:pt>
                <c:pt idx="975">
                  <c:v>270</c:v>
                </c:pt>
                <c:pt idx="976">
                  <c:v>270</c:v>
                </c:pt>
                <c:pt idx="977">
                  <c:v>270</c:v>
                </c:pt>
                <c:pt idx="978">
                  <c:v>270</c:v>
                </c:pt>
                <c:pt idx="979">
                  <c:v>270</c:v>
                </c:pt>
                <c:pt idx="980">
                  <c:v>270</c:v>
                </c:pt>
                <c:pt idx="981">
                  <c:v>270</c:v>
                </c:pt>
                <c:pt idx="982">
                  <c:v>270</c:v>
                </c:pt>
                <c:pt idx="983">
                  <c:v>270</c:v>
                </c:pt>
                <c:pt idx="984">
                  <c:v>270</c:v>
                </c:pt>
                <c:pt idx="985">
                  <c:v>270</c:v>
                </c:pt>
                <c:pt idx="986">
                  <c:v>270</c:v>
                </c:pt>
                <c:pt idx="987">
                  <c:v>270</c:v>
                </c:pt>
                <c:pt idx="988">
                  <c:v>270</c:v>
                </c:pt>
                <c:pt idx="989">
                  <c:v>270</c:v>
                </c:pt>
                <c:pt idx="990">
                  <c:v>270</c:v>
                </c:pt>
                <c:pt idx="991">
                  <c:v>270</c:v>
                </c:pt>
                <c:pt idx="992">
                  <c:v>270</c:v>
                </c:pt>
                <c:pt idx="993">
                  <c:v>270</c:v>
                </c:pt>
                <c:pt idx="994">
                  <c:v>270</c:v>
                </c:pt>
                <c:pt idx="995">
                  <c:v>270</c:v>
                </c:pt>
                <c:pt idx="996">
                  <c:v>270</c:v>
                </c:pt>
                <c:pt idx="997">
                  <c:v>270</c:v>
                </c:pt>
                <c:pt idx="998">
                  <c:v>270</c:v>
                </c:pt>
                <c:pt idx="999">
                  <c:v>270</c:v>
                </c:pt>
                <c:pt idx="1000">
                  <c:v>270</c:v>
                </c:pt>
                <c:pt idx="1001">
                  <c:v>270</c:v>
                </c:pt>
                <c:pt idx="1002">
                  <c:v>270</c:v>
                </c:pt>
                <c:pt idx="1003">
                  <c:v>270</c:v>
                </c:pt>
                <c:pt idx="1004">
                  <c:v>270</c:v>
                </c:pt>
                <c:pt idx="1005">
                  <c:v>270</c:v>
                </c:pt>
                <c:pt idx="1006">
                  <c:v>270</c:v>
                </c:pt>
                <c:pt idx="1007">
                  <c:v>270</c:v>
                </c:pt>
                <c:pt idx="1008">
                  <c:v>270</c:v>
                </c:pt>
                <c:pt idx="1009">
                  <c:v>270</c:v>
                </c:pt>
                <c:pt idx="1010">
                  <c:v>270</c:v>
                </c:pt>
                <c:pt idx="1011">
                  <c:v>270</c:v>
                </c:pt>
                <c:pt idx="1012">
                  <c:v>270</c:v>
                </c:pt>
                <c:pt idx="1013">
                  <c:v>270</c:v>
                </c:pt>
                <c:pt idx="1014">
                  <c:v>270</c:v>
                </c:pt>
                <c:pt idx="1015">
                  <c:v>270</c:v>
                </c:pt>
                <c:pt idx="1016">
                  <c:v>270</c:v>
                </c:pt>
                <c:pt idx="1017">
                  <c:v>270</c:v>
                </c:pt>
                <c:pt idx="1018">
                  <c:v>270</c:v>
                </c:pt>
                <c:pt idx="1019">
                  <c:v>270</c:v>
                </c:pt>
                <c:pt idx="1020">
                  <c:v>270</c:v>
                </c:pt>
                <c:pt idx="1021">
                  <c:v>270</c:v>
                </c:pt>
                <c:pt idx="1022">
                  <c:v>270</c:v>
                </c:pt>
                <c:pt idx="1023">
                  <c:v>270</c:v>
                </c:pt>
                <c:pt idx="1024">
                  <c:v>270</c:v>
                </c:pt>
                <c:pt idx="1025">
                  <c:v>270</c:v>
                </c:pt>
                <c:pt idx="1026">
                  <c:v>270</c:v>
                </c:pt>
                <c:pt idx="1027">
                  <c:v>270</c:v>
                </c:pt>
                <c:pt idx="1028">
                  <c:v>270</c:v>
                </c:pt>
                <c:pt idx="1029">
                  <c:v>270</c:v>
                </c:pt>
                <c:pt idx="1030">
                  <c:v>270</c:v>
                </c:pt>
                <c:pt idx="1031">
                  <c:v>270</c:v>
                </c:pt>
                <c:pt idx="1032">
                  <c:v>270</c:v>
                </c:pt>
                <c:pt idx="1033">
                  <c:v>270</c:v>
                </c:pt>
                <c:pt idx="1034">
                  <c:v>270</c:v>
                </c:pt>
                <c:pt idx="1035">
                  <c:v>270</c:v>
                </c:pt>
                <c:pt idx="1036">
                  <c:v>270</c:v>
                </c:pt>
                <c:pt idx="1037">
                  <c:v>270</c:v>
                </c:pt>
                <c:pt idx="1038">
                  <c:v>270</c:v>
                </c:pt>
                <c:pt idx="1039">
                  <c:v>270</c:v>
                </c:pt>
                <c:pt idx="1040">
                  <c:v>270</c:v>
                </c:pt>
                <c:pt idx="1041">
                  <c:v>270</c:v>
                </c:pt>
                <c:pt idx="1042">
                  <c:v>270</c:v>
                </c:pt>
                <c:pt idx="1043">
                  <c:v>270</c:v>
                </c:pt>
                <c:pt idx="1044">
                  <c:v>270</c:v>
                </c:pt>
                <c:pt idx="1045">
                  <c:v>270</c:v>
                </c:pt>
                <c:pt idx="1046">
                  <c:v>270</c:v>
                </c:pt>
                <c:pt idx="1047">
                  <c:v>270</c:v>
                </c:pt>
                <c:pt idx="1048">
                  <c:v>270</c:v>
                </c:pt>
                <c:pt idx="1049">
                  <c:v>270</c:v>
                </c:pt>
                <c:pt idx="1050">
                  <c:v>270</c:v>
                </c:pt>
                <c:pt idx="1051">
                  <c:v>270</c:v>
                </c:pt>
                <c:pt idx="1052">
                  <c:v>270</c:v>
                </c:pt>
                <c:pt idx="1053">
                  <c:v>270</c:v>
                </c:pt>
                <c:pt idx="1054">
                  <c:v>270</c:v>
                </c:pt>
                <c:pt idx="1055">
                  <c:v>270</c:v>
                </c:pt>
                <c:pt idx="1056">
                  <c:v>270</c:v>
                </c:pt>
                <c:pt idx="1057">
                  <c:v>270</c:v>
                </c:pt>
                <c:pt idx="1058">
                  <c:v>270</c:v>
                </c:pt>
                <c:pt idx="1059">
                  <c:v>270</c:v>
                </c:pt>
                <c:pt idx="1060">
                  <c:v>270</c:v>
                </c:pt>
                <c:pt idx="1061">
                  <c:v>270</c:v>
                </c:pt>
                <c:pt idx="1062">
                  <c:v>270</c:v>
                </c:pt>
                <c:pt idx="1063">
                  <c:v>270</c:v>
                </c:pt>
                <c:pt idx="1064">
                  <c:v>270</c:v>
                </c:pt>
                <c:pt idx="1065">
                  <c:v>270</c:v>
                </c:pt>
                <c:pt idx="1066">
                  <c:v>270</c:v>
                </c:pt>
                <c:pt idx="1067">
                  <c:v>270</c:v>
                </c:pt>
                <c:pt idx="1068">
                  <c:v>270</c:v>
                </c:pt>
                <c:pt idx="1069">
                  <c:v>270</c:v>
                </c:pt>
                <c:pt idx="1070">
                  <c:v>270</c:v>
                </c:pt>
                <c:pt idx="1071">
                  <c:v>270</c:v>
                </c:pt>
                <c:pt idx="1072">
                  <c:v>270</c:v>
                </c:pt>
                <c:pt idx="1073">
                  <c:v>270</c:v>
                </c:pt>
                <c:pt idx="1074">
                  <c:v>270</c:v>
                </c:pt>
                <c:pt idx="1075">
                  <c:v>270</c:v>
                </c:pt>
                <c:pt idx="1076">
                  <c:v>270</c:v>
                </c:pt>
                <c:pt idx="1077">
                  <c:v>270</c:v>
                </c:pt>
                <c:pt idx="1078">
                  <c:v>270</c:v>
                </c:pt>
                <c:pt idx="1079">
                  <c:v>270</c:v>
                </c:pt>
                <c:pt idx="1080">
                  <c:v>270</c:v>
                </c:pt>
                <c:pt idx="1081">
                  <c:v>270</c:v>
                </c:pt>
                <c:pt idx="1082">
                  <c:v>270</c:v>
                </c:pt>
                <c:pt idx="1083">
                  <c:v>270</c:v>
                </c:pt>
                <c:pt idx="1084">
                  <c:v>270</c:v>
                </c:pt>
                <c:pt idx="1085">
                  <c:v>270</c:v>
                </c:pt>
                <c:pt idx="1086">
                  <c:v>270</c:v>
                </c:pt>
                <c:pt idx="1087">
                  <c:v>270</c:v>
                </c:pt>
                <c:pt idx="1088">
                  <c:v>270</c:v>
                </c:pt>
                <c:pt idx="1089">
                  <c:v>270</c:v>
                </c:pt>
                <c:pt idx="1090">
                  <c:v>270</c:v>
                </c:pt>
                <c:pt idx="1091">
                  <c:v>270</c:v>
                </c:pt>
                <c:pt idx="1092">
                  <c:v>270</c:v>
                </c:pt>
                <c:pt idx="1093">
                  <c:v>270</c:v>
                </c:pt>
                <c:pt idx="1094">
                  <c:v>270</c:v>
                </c:pt>
                <c:pt idx="1095">
                  <c:v>270</c:v>
                </c:pt>
                <c:pt idx="1096">
                  <c:v>270</c:v>
                </c:pt>
                <c:pt idx="1097">
                  <c:v>270</c:v>
                </c:pt>
                <c:pt idx="1098">
                  <c:v>270</c:v>
                </c:pt>
                <c:pt idx="1099">
                  <c:v>270</c:v>
                </c:pt>
                <c:pt idx="1100">
                  <c:v>270</c:v>
                </c:pt>
                <c:pt idx="1101">
                  <c:v>270</c:v>
                </c:pt>
                <c:pt idx="1102">
                  <c:v>270</c:v>
                </c:pt>
                <c:pt idx="1103">
                  <c:v>270</c:v>
                </c:pt>
                <c:pt idx="1104">
                  <c:v>270</c:v>
                </c:pt>
                <c:pt idx="1105">
                  <c:v>270</c:v>
                </c:pt>
                <c:pt idx="1106">
                  <c:v>270</c:v>
                </c:pt>
                <c:pt idx="1107">
                  <c:v>270</c:v>
                </c:pt>
                <c:pt idx="1108">
                  <c:v>270</c:v>
                </c:pt>
                <c:pt idx="1109">
                  <c:v>270</c:v>
                </c:pt>
                <c:pt idx="1110">
                  <c:v>270</c:v>
                </c:pt>
                <c:pt idx="1111">
                  <c:v>270</c:v>
                </c:pt>
                <c:pt idx="1112">
                  <c:v>270</c:v>
                </c:pt>
                <c:pt idx="1113">
                  <c:v>270</c:v>
                </c:pt>
                <c:pt idx="1114">
                  <c:v>270</c:v>
                </c:pt>
                <c:pt idx="1115">
                  <c:v>270</c:v>
                </c:pt>
                <c:pt idx="1116">
                  <c:v>270</c:v>
                </c:pt>
                <c:pt idx="1117">
                  <c:v>270</c:v>
                </c:pt>
                <c:pt idx="1118">
                  <c:v>270</c:v>
                </c:pt>
                <c:pt idx="1119">
                  <c:v>270</c:v>
                </c:pt>
                <c:pt idx="1120">
                  <c:v>270</c:v>
                </c:pt>
                <c:pt idx="1121">
                  <c:v>270</c:v>
                </c:pt>
                <c:pt idx="1122">
                  <c:v>270</c:v>
                </c:pt>
                <c:pt idx="1123">
                  <c:v>270</c:v>
                </c:pt>
                <c:pt idx="1124">
                  <c:v>270</c:v>
                </c:pt>
                <c:pt idx="1125">
                  <c:v>270</c:v>
                </c:pt>
                <c:pt idx="1126">
                  <c:v>270</c:v>
                </c:pt>
                <c:pt idx="1127">
                  <c:v>270</c:v>
                </c:pt>
                <c:pt idx="1128">
                  <c:v>270</c:v>
                </c:pt>
                <c:pt idx="1129">
                  <c:v>270</c:v>
                </c:pt>
                <c:pt idx="1130">
                  <c:v>270</c:v>
                </c:pt>
                <c:pt idx="1131">
                  <c:v>270</c:v>
                </c:pt>
                <c:pt idx="1132">
                  <c:v>270</c:v>
                </c:pt>
                <c:pt idx="1133">
                  <c:v>270</c:v>
                </c:pt>
                <c:pt idx="1134">
                  <c:v>270</c:v>
                </c:pt>
                <c:pt idx="1135">
                  <c:v>270</c:v>
                </c:pt>
                <c:pt idx="1136">
                  <c:v>270</c:v>
                </c:pt>
                <c:pt idx="1137">
                  <c:v>270</c:v>
                </c:pt>
                <c:pt idx="1138">
                  <c:v>270</c:v>
                </c:pt>
                <c:pt idx="1139">
                  <c:v>270</c:v>
                </c:pt>
                <c:pt idx="1140">
                  <c:v>270</c:v>
                </c:pt>
                <c:pt idx="1141">
                  <c:v>270</c:v>
                </c:pt>
                <c:pt idx="1142">
                  <c:v>270</c:v>
                </c:pt>
                <c:pt idx="1143">
                  <c:v>270</c:v>
                </c:pt>
                <c:pt idx="1144">
                  <c:v>270</c:v>
                </c:pt>
                <c:pt idx="1145">
                  <c:v>270</c:v>
                </c:pt>
                <c:pt idx="1146">
                  <c:v>270</c:v>
                </c:pt>
                <c:pt idx="1147">
                  <c:v>270</c:v>
                </c:pt>
                <c:pt idx="1148">
                  <c:v>270</c:v>
                </c:pt>
                <c:pt idx="1149">
                  <c:v>270</c:v>
                </c:pt>
                <c:pt idx="1150">
                  <c:v>270</c:v>
                </c:pt>
                <c:pt idx="1151">
                  <c:v>270</c:v>
                </c:pt>
                <c:pt idx="1152">
                  <c:v>270</c:v>
                </c:pt>
                <c:pt idx="1153">
                  <c:v>270</c:v>
                </c:pt>
                <c:pt idx="1154">
                  <c:v>270</c:v>
                </c:pt>
                <c:pt idx="1155">
                  <c:v>270</c:v>
                </c:pt>
                <c:pt idx="1156">
                  <c:v>270</c:v>
                </c:pt>
                <c:pt idx="1157">
                  <c:v>270</c:v>
                </c:pt>
                <c:pt idx="1158">
                  <c:v>270</c:v>
                </c:pt>
                <c:pt idx="1159">
                  <c:v>270</c:v>
                </c:pt>
                <c:pt idx="1160">
                  <c:v>270</c:v>
                </c:pt>
                <c:pt idx="1161">
                  <c:v>270</c:v>
                </c:pt>
                <c:pt idx="1162">
                  <c:v>270</c:v>
                </c:pt>
                <c:pt idx="1163">
                  <c:v>270</c:v>
                </c:pt>
                <c:pt idx="1164">
                  <c:v>270</c:v>
                </c:pt>
                <c:pt idx="1165">
                  <c:v>270</c:v>
                </c:pt>
                <c:pt idx="1166">
                  <c:v>270</c:v>
                </c:pt>
                <c:pt idx="1167">
                  <c:v>270</c:v>
                </c:pt>
                <c:pt idx="1168">
                  <c:v>270</c:v>
                </c:pt>
                <c:pt idx="1169">
                  <c:v>270</c:v>
                </c:pt>
                <c:pt idx="1170">
                  <c:v>270</c:v>
                </c:pt>
                <c:pt idx="1171">
                  <c:v>270</c:v>
                </c:pt>
                <c:pt idx="1172">
                  <c:v>270</c:v>
                </c:pt>
                <c:pt idx="1173">
                  <c:v>270</c:v>
                </c:pt>
                <c:pt idx="1174">
                  <c:v>270</c:v>
                </c:pt>
                <c:pt idx="1175">
                  <c:v>270</c:v>
                </c:pt>
                <c:pt idx="1176">
                  <c:v>270</c:v>
                </c:pt>
                <c:pt idx="1177">
                  <c:v>270</c:v>
                </c:pt>
                <c:pt idx="1178">
                  <c:v>270</c:v>
                </c:pt>
                <c:pt idx="1179">
                  <c:v>270</c:v>
                </c:pt>
                <c:pt idx="1180">
                  <c:v>270</c:v>
                </c:pt>
                <c:pt idx="1181">
                  <c:v>270</c:v>
                </c:pt>
                <c:pt idx="1182">
                  <c:v>270</c:v>
                </c:pt>
                <c:pt idx="1183">
                  <c:v>270</c:v>
                </c:pt>
                <c:pt idx="1184">
                  <c:v>270</c:v>
                </c:pt>
                <c:pt idx="1185">
                  <c:v>270</c:v>
                </c:pt>
                <c:pt idx="1186">
                  <c:v>270</c:v>
                </c:pt>
                <c:pt idx="1187">
                  <c:v>270</c:v>
                </c:pt>
                <c:pt idx="1188">
                  <c:v>270</c:v>
                </c:pt>
                <c:pt idx="1189">
                  <c:v>270</c:v>
                </c:pt>
                <c:pt idx="1190">
                  <c:v>270</c:v>
                </c:pt>
                <c:pt idx="1191">
                  <c:v>270</c:v>
                </c:pt>
                <c:pt idx="1192">
                  <c:v>270</c:v>
                </c:pt>
                <c:pt idx="1193">
                  <c:v>270</c:v>
                </c:pt>
                <c:pt idx="1194">
                  <c:v>270</c:v>
                </c:pt>
                <c:pt idx="1195">
                  <c:v>270</c:v>
                </c:pt>
                <c:pt idx="1196">
                  <c:v>270</c:v>
                </c:pt>
                <c:pt idx="1197">
                  <c:v>270</c:v>
                </c:pt>
                <c:pt idx="1198">
                  <c:v>270</c:v>
                </c:pt>
                <c:pt idx="1199">
                  <c:v>270</c:v>
                </c:pt>
                <c:pt idx="1200">
                  <c:v>270</c:v>
                </c:pt>
                <c:pt idx="1201">
                  <c:v>270</c:v>
                </c:pt>
                <c:pt idx="1202">
                  <c:v>270</c:v>
                </c:pt>
                <c:pt idx="1203">
                  <c:v>270</c:v>
                </c:pt>
                <c:pt idx="1204">
                  <c:v>270</c:v>
                </c:pt>
                <c:pt idx="1205">
                  <c:v>270</c:v>
                </c:pt>
                <c:pt idx="1206">
                  <c:v>270</c:v>
                </c:pt>
                <c:pt idx="1207">
                  <c:v>270</c:v>
                </c:pt>
                <c:pt idx="1208">
                  <c:v>270</c:v>
                </c:pt>
                <c:pt idx="1209">
                  <c:v>270</c:v>
                </c:pt>
                <c:pt idx="1210">
                  <c:v>270</c:v>
                </c:pt>
                <c:pt idx="1211">
                  <c:v>270</c:v>
                </c:pt>
                <c:pt idx="1212">
                  <c:v>270</c:v>
                </c:pt>
                <c:pt idx="1213">
                  <c:v>270</c:v>
                </c:pt>
                <c:pt idx="1214">
                  <c:v>270</c:v>
                </c:pt>
                <c:pt idx="1215">
                  <c:v>270</c:v>
                </c:pt>
                <c:pt idx="1216">
                  <c:v>270</c:v>
                </c:pt>
                <c:pt idx="1217">
                  <c:v>270</c:v>
                </c:pt>
                <c:pt idx="1218">
                  <c:v>270</c:v>
                </c:pt>
                <c:pt idx="1219">
                  <c:v>270</c:v>
                </c:pt>
                <c:pt idx="1220">
                  <c:v>270</c:v>
                </c:pt>
                <c:pt idx="1221">
                  <c:v>270</c:v>
                </c:pt>
                <c:pt idx="1222">
                  <c:v>270</c:v>
                </c:pt>
                <c:pt idx="1223">
                  <c:v>270</c:v>
                </c:pt>
                <c:pt idx="1224">
                  <c:v>270</c:v>
                </c:pt>
                <c:pt idx="1225">
                  <c:v>270</c:v>
                </c:pt>
                <c:pt idx="1226">
                  <c:v>270</c:v>
                </c:pt>
                <c:pt idx="1227">
                  <c:v>270</c:v>
                </c:pt>
                <c:pt idx="1228">
                  <c:v>270</c:v>
                </c:pt>
                <c:pt idx="1229">
                  <c:v>270</c:v>
                </c:pt>
                <c:pt idx="1230">
                  <c:v>270</c:v>
                </c:pt>
                <c:pt idx="1231">
                  <c:v>270</c:v>
                </c:pt>
                <c:pt idx="1232">
                  <c:v>270</c:v>
                </c:pt>
                <c:pt idx="1233">
                  <c:v>270</c:v>
                </c:pt>
                <c:pt idx="1234">
                  <c:v>270</c:v>
                </c:pt>
                <c:pt idx="1235">
                  <c:v>270</c:v>
                </c:pt>
                <c:pt idx="1236">
                  <c:v>270</c:v>
                </c:pt>
                <c:pt idx="1237">
                  <c:v>270</c:v>
                </c:pt>
                <c:pt idx="1238">
                  <c:v>270</c:v>
                </c:pt>
                <c:pt idx="1239">
                  <c:v>270</c:v>
                </c:pt>
                <c:pt idx="1240">
                  <c:v>270</c:v>
                </c:pt>
                <c:pt idx="1241">
                  <c:v>270</c:v>
                </c:pt>
                <c:pt idx="1242">
                  <c:v>270</c:v>
                </c:pt>
                <c:pt idx="1243">
                  <c:v>270</c:v>
                </c:pt>
                <c:pt idx="1244">
                  <c:v>270</c:v>
                </c:pt>
                <c:pt idx="1245">
                  <c:v>270</c:v>
                </c:pt>
                <c:pt idx="1246">
                  <c:v>270</c:v>
                </c:pt>
                <c:pt idx="1247">
                  <c:v>270</c:v>
                </c:pt>
                <c:pt idx="1248">
                  <c:v>270</c:v>
                </c:pt>
                <c:pt idx="1249">
                  <c:v>270</c:v>
                </c:pt>
                <c:pt idx="1250">
                  <c:v>270</c:v>
                </c:pt>
                <c:pt idx="1251">
                  <c:v>270</c:v>
                </c:pt>
                <c:pt idx="1252">
                  <c:v>270</c:v>
                </c:pt>
                <c:pt idx="1253">
                  <c:v>270</c:v>
                </c:pt>
                <c:pt idx="1254">
                  <c:v>270</c:v>
                </c:pt>
                <c:pt idx="1255">
                  <c:v>270</c:v>
                </c:pt>
                <c:pt idx="1256">
                  <c:v>270</c:v>
                </c:pt>
                <c:pt idx="1257">
                  <c:v>270</c:v>
                </c:pt>
                <c:pt idx="1258">
                  <c:v>270</c:v>
                </c:pt>
                <c:pt idx="1259">
                  <c:v>270</c:v>
                </c:pt>
                <c:pt idx="1260">
                  <c:v>270</c:v>
                </c:pt>
                <c:pt idx="1261">
                  <c:v>270</c:v>
                </c:pt>
                <c:pt idx="1262">
                  <c:v>270</c:v>
                </c:pt>
                <c:pt idx="1263">
                  <c:v>270</c:v>
                </c:pt>
                <c:pt idx="1264">
                  <c:v>270</c:v>
                </c:pt>
                <c:pt idx="1265">
                  <c:v>270</c:v>
                </c:pt>
                <c:pt idx="1266">
                  <c:v>270</c:v>
                </c:pt>
                <c:pt idx="1267">
                  <c:v>270</c:v>
                </c:pt>
                <c:pt idx="1268">
                  <c:v>270</c:v>
                </c:pt>
                <c:pt idx="1269">
                  <c:v>270</c:v>
                </c:pt>
                <c:pt idx="1270">
                  <c:v>270</c:v>
                </c:pt>
                <c:pt idx="1271">
                  <c:v>270</c:v>
                </c:pt>
                <c:pt idx="1272">
                  <c:v>270</c:v>
                </c:pt>
                <c:pt idx="1273">
                  <c:v>270</c:v>
                </c:pt>
                <c:pt idx="1274">
                  <c:v>270</c:v>
                </c:pt>
                <c:pt idx="1275">
                  <c:v>270</c:v>
                </c:pt>
                <c:pt idx="1276">
                  <c:v>270</c:v>
                </c:pt>
                <c:pt idx="1277">
                  <c:v>270</c:v>
                </c:pt>
                <c:pt idx="1278">
                  <c:v>270</c:v>
                </c:pt>
                <c:pt idx="1279">
                  <c:v>270</c:v>
                </c:pt>
                <c:pt idx="1280">
                  <c:v>270</c:v>
                </c:pt>
                <c:pt idx="1281">
                  <c:v>270</c:v>
                </c:pt>
                <c:pt idx="1282">
                  <c:v>270</c:v>
                </c:pt>
                <c:pt idx="1283">
                  <c:v>270</c:v>
                </c:pt>
                <c:pt idx="1284">
                  <c:v>270</c:v>
                </c:pt>
                <c:pt idx="1285">
                  <c:v>270</c:v>
                </c:pt>
                <c:pt idx="1286">
                  <c:v>270</c:v>
                </c:pt>
                <c:pt idx="1287">
                  <c:v>270</c:v>
                </c:pt>
                <c:pt idx="1288">
                  <c:v>270</c:v>
                </c:pt>
                <c:pt idx="1289">
                  <c:v>270</c:v>
                </c:pt>
                <c:pt idx="1290">
                  <c:v>270</c:v>
                </c:pt>
                <c:pt idx="1291">
                  <c:v>270</c:v>
                </c:pt>
                <c:pt idx="1292">
                  <c:v>270</c:v>
                </c:pt>
                <c:pt idx="1293">
                  <c:v>270</c:v>
                </c:pt>
                <c:pt idx="1294">
                  <c:v>270</c:v>
                </c:pt>
                <c:pt idx="1295">
                  <c:v>270</c:v>
                </c:pt>
                <c:pt idx="1296">
                  <c:v>270</c:v>
                </c:pt>
                <c:pt idx="1297">
                  <c:v>270</c:v>
                </c:pt>
                <c:pt idx="1298">
                  <c:v>270</c:v>
                </c:pt>
                <c:pt idx="1299">
                  <c:v>270</c:v>
                </c:pt>
                <c:pt idx="1300">
                  <c:v>270</c:v>
                </c:pt>
                <c:pt idx="1301">
                  <c:v>270</c:v>
                </c:pt>
                <c:pt idx="1302">
                  <c:v>270</c:v>
                </c:pt>
                <c:pt idx="1303">
                  <c:v>270</c:v>
                </c:pt>
                <c:pt idx="1304">
                  <c:v>270</c:v>
                </c:pt>
                <c:pt idx="1305">
                  <c:v>270</c:v>
                </c:pt>
                <c:pt idx="1306">
                  <c:v>270</c:v>
                </c:pt>
                <c:pt idx="1307">
                  <c:v>270</c:v>
                </c:pt>
                <c:pt idx="1308">
                  <c:v>270</c:v>
                </c:pt>
                <c:pt idx="1309">
                  <c:v>270</c:v>
                </c:pt>
                <c:pt idx="1310">
                  <c:v>270</c:v>
                </c:pt>
                <c:pt idx="1311">
                  <c:v>270</c:v>
                </c:pt>
                <c:pt idx="1312">
                  <c:v>270</c:v>
                </c:pt>
                <c:pt idx="1313">
                  <c:v>270</c:v>
                </c:pt>
                <c:pt idx="1314">
                  <c:v>270</c:v>
                </c:pt>
                <c:pt idx="1315">
                  <c:v>270</c:v>
                </c:pt>
                <c:pt idx="1316">
                  <c:v>270</c:v>
                </c:pt>
                <c:pt idx="1317">
                  <c:v>270</c:v>
                </c:pt>
                <c:pt idx="1318">
                  <c:v>270</c:v>
                </c:pt>
                <c:pt idx="1319">
                  <c:v>270</c:v>
                </c:pt>
                <c:pt idx="1320">
                  <c:v>270</c:v>
                </c:pt>
                <c:pt idx="1321">
                  <c:v>270</c:v>
                </c:pt>
                <c:pt idx="1322">
                  <c:v>270</c:v>
                </c:pt>
                <c:pt idx="1323">
                  <c:v>270</c:v>
                </c:pt>
                <c:pt idx="1324">
                  <c:v>270</c:v>
                </c:pt>
                <c:pt idx="1325">
                  <c:v>270</c:v>
                </c:pt>
                <c:pt idx="1326">
                  <c:v>270</c:v>
                </c:pt>
                <c:pt idx="1327">
                  <c:v>270</c:v>
                </c:pt>
                <c:pt idx="1328">
                  <c:v>270</c:v>
                </c:pt>
                <c:pt idx="1329">
                  <c:v>270</c:v>
                </c:pt>
                <c:pt idx="1330">
                  <c:v>270</c:v>
                </c:pt>
                <c:pt idx="1331">
                  <c:v>270</c:v>
                </c:pt>
                <c:pt idx="1332">
                  <c:v>270</c:v>
                </c:pt>
                <c:pt idx="1333">
                  <c:v>270</c:v>
                </c:pt>
                <c:pt idx="1334">
                  <c:v>270</c:v>
                </c:pt>
                <c:pt idx="1335">
                  <c:v>270</c:v>
                </c:pt>
                <c:pt idx="1336">
                  <c:v>270</c:v>
                </c:pt>
                <c:pt idx="1337">
                  <c:v>270</c:v>
                </c:pt>
                <c:pt idx="1338">
                  <c:v>270</c:v>
                </c:pt>
                <c:pt idx="1339">
                  <c:v>270</c:v>
                </c:pt>
                <c:pt idx="1340">
                  <c:v>270</c:v>
                </c:pt>
                <c:pt idx="1341">
                  <c:v>270</c:v>
                </c:pt>
                <c:pt idx="1342">
                  <c:v>270</c:v>
                </c:pt>
                <c:pt idx="1343">
                  <c:v>270</c:v>
                </c:pt>
                <c:pt idx="1344">
                  <c:v>270</c:v>
                </c:pt>
                <c:pt idx="1345">
                  <c:v>270</c:v>
                </c:pt>
                <c:pt idx="1346">
                  <c:v>270</c:v>
                </c:pt>
                <c:pt idx="1347">
                  <c:v>270</c:v>
                </c:pt>
                <c:pt idx="1348">
                  <c:v>270</c:v>
                </c:pt>
                <c:pt idx="1349">
                  <c:v>270</c:v>
                </c:pt>
                <c:pt idx="1350">
                  <c:v>270</c:v>
                </c:pt>
                <c:pt idx="1351">
                  <c:v>270</c:v>
                </c:pt>
                <c:pt idx="1352">
                  <c:v>270</c:v>
                </c:pt>
                <c:pt idx="1353">
                  <c:v>270</c:v>
                </c:pt>
                <c:pt idx="1354">
                  <c:v>270</c:v>
                </c:pt>
                <c:pt idx="1355">
                  <c:v>270</c:v>
                </c:pt>
                <c:pt idx="1356">
                  <c:v>270</c:v>
                </c:pt>
                <c:pt idx="1357">
                  <c:v>270</c:v>
                </c:pt>
                <c:pt idx="1358">
                  <c:v>270</c:v>
                </c:pt>
                <c:pt idx="1359">
                  <c:v>270</c:v>
                </c:pt>
                <c:pt idx="1360">
                  <c:v>270</c:v>
                </c:pt>
                <c:pt idx="1361">
                  <c:v>270</c:v>
                </c:pt>
                <c:pt idx="1362">
                  <c:v>270</c:v>
                </c:pt>
                <c:pt idx="1363">
                  <c:v>270</c:v>
                </c:pt>
                <c:pt idx="1364">
                  <c:v>270</c:v>
                </c:pt>
                <c:pt idx="1365">
                  <c:v>270</c:v>
                </c:pt>
                <c:pt idx="1366">
                  <c:v>270</c:v>
                </c:pt>
                <c:pt idx="1367">
                  <c:v>270</c:v>
                </c:pt>
                <c:pt idx="1368">
                  <c:v>270</c:v>
                </c:pt>
                <c:pt idx="1369">
                  <c:v>270</c:v>
                </c:pt>
                <c:pt idx="1370">
                  <c:v>270</c:v>
                </c:pt>
                <c:pt idx="1371">
                  <c:v>270</c:v>
                </c:pt>
                <c:pt idx="1372">
                  <c:v>270</c:v>
                </c:pt>
                <c:pt idx="1373">
                  <c:v>270</c:v>
                </c:pt>
                <c:pt idx="1374">
                  <c:v>270</c:v>
                </c:pt>
                <c:pt idx="1375">
                  <c:v>270</c:v>
                </c:pt>
                <c:pt idx="1376">
                  <c:v>270</c:v>
                </c:pt>
                <c:pt idx="1377">
                  <c:v>270</c:v>
                </c:pt>
                <c:pt idx="1378">
                  <c:v>270</c:v>
                </c:pt>
                <c:pt idx="1379">
                  <c:v>270</c:v>
                </c:pt>
                <c:pt idx="1380">
                  <c:v>270</c:v>
                </c:pt>
                <c:pt idx="1381">
                  <c:v>270</c:v>
                </c:pt>
                <c:pt idx="1382">
                  <c:v>270</c:v>
                </c:pt>
                <c:pt idx="1383">
                  <c:v>270</c:v>
                </c:pt>
                <c:pt idx="1384">
                  <c:v>270</c:v>
                </c:pt>
                <c:pt idx="1385">
                  <c:v>270</c:v>
                </c:pt>
                <c:pt idx="1386">
                  <c:v>270</c:v>
                </c:pt>
                <c:pt idx="1387">
                  <c:v>270</c:v>
                </c:pt>
                <c:pt idx="1388">
                  <c:v>270</c:v>
                </c:pt>
                <c:pt idx="1389">
                  <c:v>270</c:v>
                </c:pt>
                <c:pt idx="1390">
                  <c:v>270</c:v>
                </c:pt>
                <c:pt idx="1391">
                  <c:v>270</c:v>
                </c:pt>
                <c:pt idx="1392">
                  <c:v>270</c:v>
                </c:pt>
                <c:pt idx="1393">
                  <c:v>270</c:v>
                </c:pt>
                <c:pt idx="1394">
                  <c:v>270</c:v>
                </c:pt>
                <c:pt idx="1395">
                  <c:v>270</c:v>
                </c:pt>
                <c:pt idx="1396">
                  <c:v>270</c:v>
                </c:pt>
                <c:pt idx="1397">
                  <c:v>270</c:v>
                </c:pt>
                <c:pt idx="1398">
                  <c:v>270</c:v>
                </c:pt>
                <c:pt idx="1399">
                  <c:v>270</c:v>
                </c:pt>
                <c:pt idx="1400">
                  <c:v>270</c:v>
                </c:pt>
                <c:pt idx="1401">
                  <c:v>270</c:v>
                </c:pt>
                <c:pt idx="1402">
                  <c:v>270</c:v>
                </c:pt>
                <c:pt idx="1403">
                  <c:v>270</c:v>
                </c:pt>
                <c:pt idx="1404">
                  <c:v>270</c:v>
                </c:pt>
                <c:pt idx="1405">
                  <c:v>270</c:v>
                </c:pt>
                <c:pt idx="1406">
                  <c:v>270</c:v>
                </c:pt>
                <c:pt idx="1407">
                  <c:v>270</c:v>
                </c:pt>
                <c:pt idx="1408">
                  <c:v>270</c:v>
                </c:pt>
                <c:pt idx="1409">
                  <c:v>270</c:v>
                </c:pt>
                <c:pt idx="1410">
                  <c:v>270</c:v>
                </c:pt>
                <c:pt idx="1411">
                  <c:v>270</c:v>
                </c:pt>
                <c:pt idx="1412">
                  <c:v>270</c:v>
                </c:pt>
                <c:pt idx="1413">
                  <c:v>270</c:v>
                </c:pt>
                <c:pt idx="1414">
                  <c:v>270</c:v>
                </c:pt>
                <c:pt idx="1415">
                  <c:v>270</c:v>
                </c:pt>
                <c:pt idx="1416">
                  <c:v>270</c:v>
                </c:pt>
                <c:pt idx="1417">
                  <c:v>270</c:v>
                </c:pt>
                <c:pt idx="1418">
                  <c:v>270</c:v>
                </c:pt>
                <c:pt idx="1419">
                  <c:v>270</c:v>
                </c:pt>
                <c:pt idx="1420">
                  <c:v>270</c:v>
                </c:pt>
                <c:pt idx="1421">
                  <c:v>270</c:v>
                </c:pt>
                <c:pt idx="1422">
                  <c:v>270</c:v>
                </c:pt>
                <c:pt idx="1423">
                  <c:v>270</c:v>
                </c:pt>
                <c:pt idx="1424">
                  <c:v>270</c:v>
                </c:pt>
                <c:pt idx="1425">
                  <c:v>270</c:v>
                </c:pt>
                <c:pt idx="1426">
                  <c:v>270</c:v>
                </c:pt>
                <c:pt idx="1427">
                  <c:v>270</c:v>
                </c:pt>
                <c:pt idx="1428">
                  <c:v>270</c:v>
                </c:pt>
                <c:pt idx="1429">
                  <c:v>270</c:v>
                </c:pt>
                <c:pt idx="1430">
                  <c:v>270</c:v>
                </c:pt>
                <c:pt idx="1431">
                  <c:v>270</c:v>
                </c:pt>
                <c:pt idx="1432">
                  <c:v>270</c:v>
                </c:pt>
                <c:pt idx="1433">
                  <c:v>270</c:v>
                </c:pt>
                <c:pt idx="1434">
                  <c:v>270</c:v>
                </c:pt>
                <c:pt idx="1435">
                  <c:v>270</c:v>
                </c:pt>
                <c:pt idx="1436">
                  <c:v>270</c:v>
                </c:pt>
                <c:pt idx="1437">
                  <c:v>270</c:v>
                </c:pt>
                <c:pt idx="1438">
                  <c:v>270</c:v>
                </c:pt>
                <c:pt idx="1439">
                  <c:v>270</c:v>
                </c:pt>
                <c:pt idx="1440">
                  <c:v>270</c:v>
                </c:pt>
                <c:pt idx="1441">
                  <c:v>270</c:v>
                </c:pt>
                <c:pt idx="1442">
                  <c:v>270</c:v>
                </c:pt>
                <c:pt idx="1443">
                  <c:v>270</c:v>
                </c:pt>
                <c:pt idx="1444">
                  <c:v>270</c:v>
                </c:pt>
                <c:pt idx="1445">
                  <c:v>270</c:v>
                </c:pt>
                <c:pt idx="1446">
                  <c:v>270</c:v>
                </c:pt>
                <c:pt idx="1447">
                  <c:v>270</c:v>
                </c:pt>
                <c:pt idx="1448">
                  <c:v>270</c:v>
                </c:pt>
                <c:pt idx="1449">
                  <c:v>270</c:v>
                </c:pt>
                <c:pt idx="1450">
                  <c:v>270</c:v>
                </c:pt>
                <c:pt idx="1451">
                  <c:v>270</c:v>
                </c:pt>
                <c:pt idx="1452">
                  <c:v>270</c:v>
                </c:pt>
                <c:pt idx="1453">
                  <c:v>270</c:v>
                </c:pt>
                <c:pt idx="1454">
                  <c:v>270</c:v>
                </c:pt>
                <c:pt idx="1455">
                  <c:v>270</c:v>
                </c:pt>
                <c:pt idx="1456">
                  <c:v>270</c:v>
                </c:pt>
                <c:pt idx="1457">
                  <c:v>270</c:v>
                </c:pt>
                <c:pt idx="1458">
                  <c:v>270</c:v>
                </c:pt>
                <c:pt idx="1459">
                  <c:v>270</c:v>
                </c:pt>
                <c:pt idx="1460">
                  <c:v>270</c:v>
                </c:pt>
                <c:pt idx="1461">
                  <c:v>270</c:v>
                </c:pt>
                <c:pt idx="1462">
                  <c:v>270</c:v>
                </c:pt>
                <c:pt idx="1463">
                  <c:v>270</c:v>
                </c:pt>
                <c:pt idx="1464">
                  <c:v>270</c:v>
                </c:pt>
                <c:pt idx="1465">
                  <c:v>270</c:v>
                </c:pt>
                <c:pt idx="1466">
                  <c:v>270</c:v>
                </c:pt>
                <c:pt idx="1467">
                  <c:v>270</c:v>
                </c:pt>
                <c:pt idx="1468">
                  <c:v>270</c:v>
                </c:pt>
                <c:pt idx="1469">
                  <c:v>270</c:v>
                </c:pt>
                <c:pt idx="1470">
                  <c:v>270</c:v>
                </c:pt>
                <c:pt idx="1471">
                  <c:v>270</c:v>
                </c:pt>
                <c:pt idx="1472">
                  <c:v>270</c:v>
                </c:pt>
                <c:pt idx="1473">
                  <c:v>270</c:v>
                </c:pt>
                <c:pt idx="1474">
                  <c:v>270</c:v>
                </c:pt>
                <c:pt idx="1475">
                  <c:v>270</c:v>
                </c:pt>
                <c:pt idx="1476">
                  <c:v>270</c:v>
                </c:pt>
                <c:pt idx="1477">
                  <c:v>270</c:v>
                </c:pt>
                <c:pt idx="1478">
                  <c:v>270</c:v>
                </c:pt>
                <c:pt idx="1479">
                  <c:v>270</c:v>
                </c:pt>
                <c:pt idx="1480">
                  <c:v>270</c:v>
                </c:pt>
                <c:pt idx="1481">
                  <c:v>270</c:v>
                </c:pt>
                <c:pt idx="1482">
                  <c:v>270</c:v>
                </c:pt>
                <c:pt idx="1483">
                  <c:v>270</c:v>
                </c:pt>
                <c:pt idx="1484">
                  <c:v>270</c:v>
                </c:pt>
                <c:pt idx="1485">
                  <c:v>270</c:v>
                </c:pt>
                <c:pt idx="1486">
                  <c:v>270</c:v>
                </c:pt>
                <c:pt idx="1487">
                  <c:v>270</c:v>
                </c:pt>
                <c:pt idx="1488">
                  <c:v>270</c:v>
                </c:pt>
                <c:pt idx="1489">
                  <c:v>270</c:v>
                </c:pt>
                <c:pt idx="1490">
                  <c:v>270</c:v>
                </c:pt>
                <c:pt idx="1491">
                  <c:v>270</c:v>
                </c:pt>
                <c:pt idx="1492">
                  <c:v>270</c:v>
                </c:pt>
                <c:pt idx="1493">
                  <c:v>270</c:v>
                </c:pt>
                <c:pt idx="1494">
                  <c:v>270</c:v>
                </c:pt>
                <c:pt idx="1495">
                  <c:v>270</c:v>
                </c:pt>
                <c:pt idx="1496">
                  <c:v>270</c:v>
                </c:pt>
                <c:pt idx="1497">
                  <c:v>270</c:v>
                </c:pt>
                <c:pt idx="1498">
                  <c:v>270</c:v>
                </c:pt>
                <c:pt idx="1499">
                  <c:v>270</c:v>
                </c:pt>
                <c:pt idx="1500">
                  <c:v>270</c:v>
                </c:pt>
                <c:pt idx="1501">
                  <c:v>270</c:v>
                </c:pt>
                <c:pt idx="1502">
                  <c:v>270</c:v>
                </c:pt>
                <c:pt idx="1503">
                  <c:v>270</c:v>
                </c:pt>
                <c:pt idx="1504">
                  <c:v>270</c:v>
                </c:pt>
                <c:pt idx="1505">
                  <c:v>270</c:v>
                </c:pt>
                <c:pt idx="1506">
                  <c:v>270</c:v>
                </c:pt>
                <c:pt idx="1507">
                  <c:v>270</c:v>
                </c:pt>
                <c:pt idx="1508">
                  <c:v>270</c:v>
                </c:pt>
                <c:pt idx="1509">
                  <c:v>270</c:v>
                </c:pt>
                <c:pt idx="1510">
                  <c:v>270</c:v>
                </c:pt>
                <c:pt idx="1511">
                  <c:v>270</c:v>
                </c:pt>
                <c:pt idx="1512">
                  <c:v>270</c:v>
                </c:pt>
                <c:pt idx="1513">
                  <c:v>270</c:v>
                </c:pt>
                <c:pt idx="1514">
                  <c:v>270</c:v>
                </c:pt>
                <c:pt idx="1515">
                  <c:v>270</c:v>
                </c:pt>
                <c:pt idx="1516">
                  <c:v>270</c:v>
                </c:pt>
                <c:pt idx="1517">
                  <c:v>270</c:v>
                </c:pt>
                <c:pt idx="1518">
                  <c:v>270</c:v>
                </c:pt>
                <c:pt idx="1519">
                  <c:v>270</c:v>
                </c:pt>
                <c:pt idx="1520">
                  <c:v>270</c:v>
                </c:pt>
                <c:pt idx="1521">
                  <c:v>270</c:v>
                </c:pt>
                <c:pt idx="1522">
                  <c:v>270</c:v>
                </c:pt>
                <c:pt idx="1523">
                  <c:v>270</c:v>
                </c:pt>
                <c:pt idx="1524">
                  <c:v>270</c:v>
                </c:pt>
                <c:pt idx="1525">
                  <c:v>270</c:v>
                </c:pt>
                <c:pt idx="1526">
                  <c:v>270</c:v>
                </c:pt>
                <c:pt idx="1527">
                  <c:v>270</c:v>
                </c:pt>
                <c:pt idx="1528">
                  <c:v>270</c:v>
                </c:pt>
                <c:pt idx="1529">
                  <c:v>270</c:v>
                </c:pt>
                <c:pt idx="1530">
                  <c:v>270</c:v>
                </c:pt>
                <c:pt idx="1531">
                  <c:v>270</c:v>
                </c:pt>
                <c:pt idx="1532">
                  <c:v>270</c:v>
                </c:pt>
                <c:pt idx="1533">
                  <c:v>270</c:v>
                </c:pt>
                <c:pt idx="1534">
                  <c:v>270</c:v>
                </c:pt>
                <c:pt idx="1535">
                  <c:v>270</c:v>
                </c:pt>
                <c:pt idx="1536">
                  <c:v>270</c:v>
                </c:pt>
                <c:pt idx="1537">
                  <c:v>270</c:v>
                </c:pt>
                <c:pt idx="1538">
                  <c:v>270</c:v>
                </c:pt>
                <c:pt idx="1539">
                  <c:v>270</c:v>
                </c:pt>
                <c:pt idx="1540">
                  <c:v>270</c:v>
                </c:pt>
                <c:pt idx="1541">
                  <c:v>270</c:v>
                </c:pt>
                <c:pt idx="1542">
                  <c:v>270</c:v>
                </c:pt>
                <c:pt idx="1543">
                  <c:v>270</c:v>
                </c:pt>
                <c:pt idx="1544">
                  <c:v>270</c:v>
                </c:pt>
                <c:pt idx="1545">
                  <c:v>270</c:v>
                </c:pt>
                <c:pt idx="1546">
                  <c:v>270</c:v>
                </c:pt>
                <c:pt idx="1547">
                  <c:v>270</c:v>
                </c:pt>
                <c:pt idx="1548">
                  <c:v>270</c:v>
                </c:pt>
                <c:pt idx="1549">
                  <c:v>270</c:v>
                </c:pt>
                <c:pt idx="1550">
                  <c:v>270</c:v>
                </c:pt>
                <c:pt idx="1551">
                  <c:v>270</c:v>
                </c:pt>
                <c:pt idx="1552">
                  <c:v>270</c:v>
                </c:pt>
                <c:pt idx="1553">
                  <c:v>270</c:v>
                </c:pt>
                <c:pt idx="1554">
                  <c:v>270</c:v>
                </c:pt>
                <c:pt idx="1555">
                  <c:v>270</c:v>
                </c:pt>
                <c:pt idx="1556">
                  <c:v>270</c:v>
                </c:pt>
                <c:pt idx="1557">
                  <c:v>270</c:v>
                </c:pt>
                <c:pt idx="1558">
                  <c:v>270</c:v>
                </c:pt>
                <c:pt idx="1559">
                  <c:v>270</c:v>
                </c:pt>
                <c:pt idx="1560">
                  <c:v>270</c:v>
                </c:pt>
                <c:pt idx="1561">
                  <c:v>270</c:v>
                </c:pt>
                <c:pt idx="1562">
                  <c:v>270</c:v>
                </c:pt>
                <c:pt idx="1563">
                  <c:v>270</c:v>
                </c:pt>
                <c:pt idx="1564">
                  <c:v>270</c:v>
                </c:pt>
                <c:pt idx="1565">
                  <c:v>270</c:v>
                </c:pt>
                <c:pt idx="1566">
                  <c:v>270</c:v>
                </c:pt>
                <c:pt idx="1567">
                  <c:v>270</c:v>
                </c:pt>
                <c:pt idx="1568">
                  <c:v>270</c:v>
                </c:pt>
                <c:pt idx="1569">
                  <c:v>270</c:v>
                </c:pt>
                <c:pt idx="1570">
                  <c:v>270</c:v>
                </c:pt>
                <c:pt idx="1571">
                  <c:v>270</c:v>
                </c:pt>
                <c:pt idx="1572">
                  <c:v>270</c:v>
                </c:pt>
                <c:pt idx="1573">
                  <c:v>270</c:v>
                </c:pt>
                <c:pt idx="1574">
                  <c:v>270</c:v>
                </c:pt>
                <c:pt idx="1575">
                  <c:v>270</c:v>
                </c:pt>
                <c:pt idx="1576">
                  <c:v>270</c:v>
                </c:pt>
                <c:pt idx="1577">
                  <c:v>270</c:v>
                </c:pt>
                <c:pt idx="1578">
                  <c:v>270</c:v>
                </c:pt>
                <c:pt idx="1579">
                  <c:v>270</c:v>
                </c:pt>
                <c:pt idx="1580">
                  <c:v>270</c:v>
                </c:pt>
                <c:pt idx="1581">
                  <c:v>270</c:v>
                </c:pt>
                <c:pt idx="1582">
                  <c:v>270</c:v>
                </c:pt>
                <c:pt idx="1583">
                  <c:v>270</c:v>
                </c:pt>
                <c:pt idx="1584">
                  <c:v>270</c:v>
                </c:pt>
                <c:pt idx="1585">
                  <c:v>270</c:v>
                </c:pt>
                <c:pt idx="1586">
                  <c:v>270</c:v>
                </c:pt>
                <c:pt idx="1587">
                  <c:v>270</c:v>
                </c:pt>
                <c:pt idx="1588">
                  <c:v>270</c:v>
                </c:pt>
                <c:pt idx="1589">
                  <c:v>270</c:v>
                </c:pt>
                <c:pt idx="1590">
                  <c:v>270</c:v>
                </c:pt>
                <c:pt idx="1591">
                  <c:v>270</c:v>
                </c:pt>
                <c:pt idx="1592">
                  <c:v>270</c:v>
                </c:pt>
                <c:pt idx="1593">
                  <c:v>270</c:v>
                </c:pt>
                <c:pt idx="1594">
                  <c:v>270</c:v>
                </c:pt>
                <c:pt idx="1595">
                  <c:v>270</c:v>
                </c:pt>
                <c:pt idx="1596">
                  <c:v>270</c:v>
                </c:pt>
                <c:pt idx="1597">
                  <c:v>270</c:v>
                </c:pt>
                <c:pt idx="1598">
                  <c:v>270</c:v>
                </c:pt>
                <c:pt idx="1599">
                  <c:v>270</c:v>
                </c:pt>
                <c:pt idx="1600">
                  <c:v>270</c:v>
                </c:pt>
                <c:pt idx="1601">
                  <c:v>270</c:v>
                </c:pt>
                <c:pt idx="1602">
                  <c:v>270</c:v>
                </c:pt>
                <c:pt idx="1603">
                  <c:v>270</c:v>
                </c:pt>
                <c:pt idx="1604">
                  <c:v>270</c:v>
                </c:pt>
                <c:pt idx="1605">
                  <c:v>270</c:v>
                </c:pt>
                <c:pt idx="1606">
                  <c:v>270</c:v>
                </c:pt>
                <c:pt idx="1607">
                  <c:v>270</c:v>
                </c:pt>
                <c:pt idx="1608">
                  <c:v>270</c:v>
                </c:pt>
                <c:pt idx="1609">
                  <c:v>270</c:v>
                </c:pt>
                <c:pt idx="1610">
                  <c:v>270</c:v>
                </c:pt>
                <c:pt idx="1611">
                  <c:v>270</c:v>
                </c:pt>
                <c:pt idx="1612">
                  <c:v>270</c:v>
                </c:pt>
                <c:pt idx="1613">
                  <c:v>270</c:v>
                </c:pt>
                <c:pt idx="1614">
                  <c:v>270</c:v>
                </c:pt>
                <c:pt idx="1615">
                  <c:v>270</c:v>
                </c:pt>
                <c:pt idx="1616">
                  <c:v>270</c:v>
                </c:pt>
                <c:pt idx="1617">
                  <c:v>270</c:v>
                </c:pt>
                <c:pt idx="1618">
                  <c:v>270</c:v>
                </c:pt>
                <c:pt idx="1619">
                  <c:v>270</c:v>
                </c:pt>
                <c:pt idx="1620">
                  <c:v>270</c:v>
                </c:pt>
                <c:pt idx="1621">
                  <c:v>270</c:v>
                </c:pt>
                <c:pt idx="1622">
                  <c:v>270</c:v>
                </c:pt>
                <c:pt idx="1623">
                  <c:v>270</c:v>
                </c:pt>
                <c:pt idx="1624">
                  <c:v>270</c:v>
                </c:pt>
                <c:pt idx="1625">
                  <c:v>270</c:v>
                </c:pt>
                <c:pt idx="1626">
                  <c:v>270</c:v>
                </c:pt>
                <c:pt idx="1627">
                  <c:v>270</c:v>
                </c:pt>
                <c:pt idx="1628">
                  <c:v>270</c:v>
                </c:pt>
                <c:pt idx="1629">
                  <c:v>270</c:v>
                </c:pt>
                <c:pt idx="1630">
                  <c:v>270</c:v>
                </c:pt>
                <c:pt idx="1631">
                  <c:v>270</c:v>
                </c:pt>
                <c:pt idx="1632">
                  <c:v>270</c:v>
                </c:pt>
                <c:pt idx="1633">
                  <c:v>270</c:v>
                </c:pt>
                <c:pt idx="1634">
                  <c:v>270</c:v>
                </c:pt>
                <c:pt idx="1635">
                  <c:v>270</c:v>
                </c:pt>
                <c:pt idx="1636">
                  <c:v>270</c:v>
                </c:pt>
                <c:pt idx="1637">
                  <c:v>270</c:v>
                </c:pt>
                <c:pt idx="1638">
                  <c:v>270</c:v>
                </c:pt>
                <c:pt idx="1639">
                  <c:v>270</c:v>
                </c:pt>
                <c:pt idx="1640">
                  <c:v>270</c:v>
                </c:pt>
                <c:pt idx="1641">
                  <c:v>270</c:v>
                </c:pt>
                <c:pt idx="1642">
                  <c:v>270</c:v>
                </c:pt>
                <c:pt idx="1643">
                  <c:v>270</c:v>
                </c:pt>
                <c:pt idx="1644">
                  <c:v>270</c:v>
                </c:pt>
                <c:pt idx="1645">
                  <c:v>270</c:v>
                </c:pt>
                <c:pt idx="1646">
                  <c:v>270</c:v>
                </c:pt>
                <c:pt idx="1647">
                  <c:v>270</c:v>
                </c:pt>
                <c:pt idx="1648">
                  <c:v>270</c:v>
                </c:pt>
                <c:pt idx="1649">
                  <c:v>270</c:v>
                </c:pt>
                <c:pt idx="1650">
                  <c:v>270</c:v>
                </c:pt>
                <c:pt idx="1651">
                  <c:v>270</c:v>
                </c:pt>
                <c:pt idx="1652">
                  <c:v>270</c:v>
                </c:pt>
                <c:pt idx="1653">
                  <c:v>270</c:v>
                </c:pt>
                <c:pt idx="1654">
                  <c:v>270</c:v>
                </c:pt>
                <c:pt idx="1655">
                  <c:v>270</c:v>
                </c:pt>
                <c:pt idx="1656">
                  <c:v>270</c:v>
                </c:pt>
                <c:pt idx="1657">
                  <c:v>270</c:v>
                </c:pt>
                <c:pt idx="1658">
                  <c:v>270</c:v>
                </c:pt>
                <c:pt idx="1659">
                  <c:v>270</c:v>
                </c:pt>
                <c:pt idx="1660">
                  <c:v>270</c:v>
                </c:pt>
                <c:pt idx="1661">
                  <c:v>270</c:v>
                </c:pt>
                <c:pt idx="1662">
                  <c:v>270</c:v>
                </c:pt>
                <c:pt idx="1663">
                  <c:v>270</c:v>
                </c:pt>
                <c:pt idx="1664">
                  <c:v>270</c:v>
                </c:pt>
                <c:pt idx="1665">
                  <c:v>270</c:v>
                </c:pt>
                <c:pt idx="1666">
                  <c:v>270</c:v>
                </c:pt>
                <c:pt idx="1667">
                  <c:v>270</c:v>
                </c:pt>
                <c:pt idx="1668">
                  <c:v>270</c:v>
                </c:pt>
                <c:pt idx="1669">
                  <c:v>270</c:v>
                </c:pt>
                <c:pt idx="1670">
                  <c:v>270</c:v>
                </c:pt>
                <c:pt idx="1671">
                  <c:v>270</c:v>
                </c:pt>
                <c:pt idx="1672">
                  <c:v>270</c:v>
                </c:pt>
                <c:pt idx="1673">
                  <c:v>270</c:v>
                </c:pt>
                <c:pt idx="1674">
                  <c:v>270</c:v>
                </c:pt>
                <c:pt idx="1675">
                  <c:v>270</c:v>
                </c:pt>
                <c:pt idx="1676">
                  <c:v>270</c:v>
                </c:pt>
                <c:pt idx="1677">
                  <c:v>270</c:v>
                </c:pt>
                <c:pt idx="1678">
                  <c:v>270</c:v>
                </c:pt>
                <c:pt idx="1679">
                  <c:v>270</c:v>
                </c:pt>
                <c:pt idx="1680">
                  <c:v>270</c:v>
                </c:pt>
                <c:pt idx="1681">
                  <c:v>270</c:v>
                </c:pt>
                <c:pt idx="1682">
                  <c:v>270</c:v>
                </c:pt>
                <c:pt idx="1683">
                  <c:v>270</c:v>
                </c:pt>
                <c:pt idx="1684">
                  <c:v>270</c:v>
                </c:pt>
                <c:pt idx="1685">
                  <c:v>270</c:v>
                </c:pt>
                <c:pt idx="1686">
                  <c:v>270</c:v>
                </c:pt>
                <c:pt idx="1687">
                  <c:v>270</c:v>
                </c:pt>
                <c:pt idx="1688">
                  <c:v>270</c:v>
                </c:pt>
                <c:pt idx="1689">
                  <c:v>270</c:v>
                </c:pt>
                <c:pt idx="1690">
                  <c:v>270</c:v>
                </c:pt>
                <c:pt idx="1691">
                  <c:v>270</c:v>
                </c:pt>
                <c:pt idx="1692">
                  <c:v>270</c:v>
                </c:pt>
                <c:pt idx="1693">
                  <c:v>270</c:v>
                </c:pt>
                <c:pt idx="1694">
                  <c:v>270</c:v>
                </c:pt>
                <c:pt idx="1695">
                  <c:v>270</c:v>
                </c:pt>
                <c:pt idx="1696">
                  <c:v>270</c:v>
                </c:pt>
                <c:pt idx="1697">
                  <c:v>270</c:v>
                </c:pt>
                <c:pt idx="1698">
                  <c:v>270</c:v>
                </c:pt>
                <c:pt idx="1699">
                  <c:v>270</c:v>
                </c:pt>
                <c:pt idx="1700">
                  <c:v>270</c:v>
                </c:pt>
                <c:pt idx="1701">
                  <c:v>270</c:v>
                </c:pt>
                <c:pt idx="1702">
                  <c:v>270</c:v>
                </c:pt>
                <c:pt idx="1703">
                  <c:v>270</c:v>
                </c:pt>
                <c:pt idx="1704">
                  <c:v>270</c:v>
                </c:pt>
                <c:pt idx="1705">
                  <c:v>270</c:v>
                </c:pt>
                <c:pt idx="1706">
                  <c:v>270</c:v>
                </c:pt>
                <c:pt idx="1707">
                  <c:v>270</c:v>
                </c:pt>
                <c:pt idx="1708">
                  <c:v>270</c:v>
                </c:pt>
                <c:pt idx="1709">
                  <c:v>270</c:v>
                </c:pt>
                <c:pt idx="1710">
                  <c:v>270</c:v>
                </c:pt>
                <c:pt idx="1711">
                  <c:v>270</c:v>
                </c:pt>
                <c:pt idx="1712">
                  <c:v>270</c:v>
                </c:pt>
                <c:pt idx="1713">
                  <c:v>270</c:v>
                </c:pt>
                <c:pt idx="1714">
                  <c:v>270</c:v>
                </c:pt>
                <c:pt idx="1715">
                  <c:v>270</c:v>
                </c:pt>
                <c:pt idx="1716">
                  <c:v>270</c:v>
                </c:pt>
                <c:pt idx="1717">
                  <c:v>270</c:v>
                </c:pt>
                <c:pt idx="1718">
                  <c:v>270</c:v>
                </c:pt>
                <c:pt idx="1719">
                  <c:v>270</c:v>
                </c:pt>
                <c:pt idx="1720">
                  <c:v>270</c:v>
                </c:pt>
                <c:pt idx="1721">
                  <c:v>270</c:v>
                </c:pt>
                <c:pt idx="1722">
                  <c:v>270</c:v>
                </c:pt>
                <c:pt idx="1723">
                  <c:v>270</c:v>
                </c:pt>
                <c:pt idx="1724">
                  <c:v>270</c:v>
                </c:pt>
                <c:pt idx="1725">
                  <c:v>270</c:v>
                </c:pt>
                <c:pt idx="1726">
                  <c:v>270</c:v>
                </c:pt>
                <c:pt idx="1727">
                  <c:v>270</c:v>
                </c:pt>
                <c:pt idx="1728">
                  <c:v>270</c:v>
                </c:pt>
                <c:pt idx="1729">
                  <c:v>270</c:v>
                </c:pt>
                <c:pt idx="1730">
                  <c:v>270</c:v>
                </c:pt>
                <c:pt idx="1731">
                  <c:v>270</c:v>
                </c:pt>
                <c:pt idx="1732">
                  <c:v>270</c:v>
                </c:pt>
                <c:pt idx="1733">
                  <c:v>270</c:v>
                </c:pt>
                <c:pt idx="1734">
                  <c:v>270</c:v>
                </c:pt>
                <c:pt idx="1735">
                  <c:v>270</c:v>
                </c:pt>
                <c:pt idx="1736">
                  <c:v>270</c:v>
                </c:pt>
                <c:pt idx="1737">
                  <c:v>270</c:v>
                </c:pt>
                <c:pt idx="1738">
                  <c:v>270</c:v>
                </c:pt>
                <c:pt idx="1739">
                  <c:v>270</c:v>
                </c:pt>
                <c:pt idx="1740">
                  <c:v>270</c:v>
                </c:pt>
                <c:pt idx="1741">
                  <c:v>270</c:v>
                </c:pt>
                <c:pt idx="1742">
                  <c:v>270</c:v>
                </c:pt>
                <c:pt idx="1743">
                  <c:v>270</c:v>
                </c:pt>
                <c:pt idx="1744">
                  <c:v>270</c:v>
                </c:pt>
                <c:pt idx="1745">
                  <c:v>270</c:v>
                </c:pt>
                <c:pt idx="1746">
                  <c:v>270</c:v>
                </c:pt>
                <c:pt idx="1747">
                  <c:v>270</c:v>
                </c:pt>
                <c:pt idx="1748">
                  <c:v>270</c:v>
                </c:pt>
                <c:pt idx="1749">
                  <c:v>270</c:v>
                </c:pt>
                <c:pt idx="1750">
                  <c:v>270</c:v>
                </c:pt>
                <c:pt idx="1751">
                  <c:v>270</c:v>
                </c:pt>
                <c:pt idx="1752">
                  <c:v>270</c:v>
                </c:pt>
                <c:pt idx="1753">
                  <c:v>270</c:v>
                </c:pt>
                <c:pt idx="1754">
                  <c:v>270</c:v>
                </c:pt>
                <c:pt idx="1755">
                  <c:v>270</c:v>
                </c:pt>
                <c:pt idx="1756">
                  <c:v>270</c:v>
                </c:pt>
                <c:pt idx="1757">
                  <c:v>270</c:v>
                </c:pt>
                <c:pt idx="1758">
                  <c:v>270</c:v>
                </c:pt>
                <c:pt idx="1759">
                  <c:v>270</c:v>
                </c:pt>
                <c:pt idx="1760">
                  <c:v>270</c:v>
                </c:pt>
                <c:pt idx="1761">
                  <c:v>270</c:v>
                </c:pt>
                <c:pt idx="1762">
                  <c:v>270</c:v>
                </c:pt>
                <c:pt idx="1763">
                  <c:v>270</c:v>
                </c:pt>
                <c:pt idx="1764">
                  <c:v>270</c:v>
                </c:pt>
                <c:pt idx="1765">
                  <c:v>270</c:v>
                </c:pt>
                <c:pt idx="1766">
                  <c:v>270</c:v>
                </c:pt>
                <c:pt idx="1767">
                  <c:v>270</c:v>
                </c:pt>
                <c:pt idx="1768">
                  <c:v>270</c:v>
                </c:pt>
                <c:pt idx="1769">
                  <c:v>270</c:v>
                </c:pt>
                <c:pt idx="1770">
                  <c:v>270</c:v>
                </c:pt>
                <c:pt idx="1771">
                  <c:v>270</c:v>
                </c:pt>
                <c:pt idx="1772">
                  <c:v>270</c:v>
                </c:pt>
                <c:pt idx="1773">
                  <c:v>270</c:v>
                </c:pt>
                <c:pt idx="1774">
                  <c:v>270</c:v>
                </c:pt>
                <c:pt idx="1775">
                  <c:v>270</c:v>
                </c:pt>
                <c:pt idx="1776">
                  <c:v>270</c:v>
                </c:pt>
                <c:pt idx="1777">
                  <c:v>270</c:v>
                </c:pt>
                <c:pt idx="1778">
                  <c:v>270</c:v>
                </c:pt>
                <c:pt idx="1779">
                  <c:v>270</c:v>
                </c:pt>
                <c:pt idx="1780">
                  <c:v>270</c:v>
                </c:pt>
                <c:pt idx="1781">
                  <c:v>270</c:v>
                </c:pt>
                <c:pt idx="1782">
                  <c:v>270</c:v>
                </c:pt>
                <c:pt idx="1783">
                  <c:v>270</c:v>
                </c:pt>
                <c:pt idx="1784">
                  <c:v>270</c:v>
                </c:pt>
                <c:pt idx="1785">
                  <c:v>270</c:v>
                </c:pt>
                <c:pt idx="1786">
                  <c:v>270</c:v>
                </c:pt>
                <c:pt idx="1787">
                  <c:v>270</c:v>
                </c:pt>
                <c:pt idx="1788">
                  <c:v>270</c:v>
                </c:pt>
                <c:pt idx="1789">
                  <c:v>270</c:v>
                </c:pt>
                <c:pt idx="1790">
                  <c:v>270</c:v>
                </c:pt>
                <c:pt idx="1791">
                  <c:v>270</c:v>
                </c:pt>
                <c:pt idx="1792">
                  <c:v>270</c:v>
                </c:pt>
                <c:pt idx="1793">
                  <c:v>270</c:v>
                </c:pt>
                <c:pt idx="1794">
                  <c:v>270</c:v>
                </c:pt>
                <c:pt idx="1795">
                  <c:v>270</c:v>
                </c:pt>
                <c:pt idx="1796">
                  <c:v>270</c:v>
                </c:pt>
                <c:pt idx="1797">
                  <c:v>270</c:v>
                </c:pt>
                <c:pt idx="1798">
                  <c:v>270</c:v>
                </c:pt>
                <c:pt idx="1799">
                  <c:v>270</c:v>
                </c:pt>
                <c:pt idx="1800">
                  <c:v>270</c:v>
                </c:pt>
                <c:pt idx="1801">
                  <c:v>270</c:v>
                </c:pt>
                <c:pt idx="1802">
                  <c:v>270</c:v>
                </c:pt>
                <c:pt idx="1803">
                  <c:v>270</c:v>
                </c:pt>
                <c:pt idx="1804">
                  <c:v>270</c:v>
                </c:pt>
                <c:pt idx="1805">
                  <c:v>270</c:v>
                </c:pt>
                <c:pt idx="1806">
                  <c:v>270</c:v>
                </c:pt>
                <c:pt idx="1807">
                  <c:v>270</c:v>
                </c:pt>
                <c:pt idx="1808">
                  <c:v>270</c:v>
                </c:pt>
                <c:pt idx="1809">
                  <c:v>270</c:v>
                </c:pt>
                <c:pt idx="1810">
                  <c:v>270</c:v>
                </c:pt>
                <c:pt idx="1811">
                  <c:v>270</c:v>
                </c:pt>
                <c:pt idx="1812">
                  <c:v>270</c:v>
                </c:pt>
                <c:pt idx="1813">
                  <c:v>270</c:v>
                </c:pt>
                <c:pt idx="1814">
                  <c:v>270</c:v>
                </c:pt>
                <c:pt idx="1815">
                  <c:v>270</c:v>
                </c:pt>
                <c:pt idx="1816">
                  <c:v>270</c:v>
                </c:pt>
                <c:pt idx="1817">
                  <c:v>270</c:v>
                </c:pt>
                <c:pt idx="1818">
                  <c:v>270</c:v>
                </c:pt>
                <c:pt idx="1819">
                  <c:v>270</c:v>
                </c:pt>
                <c:pt idx="1820">
                  <c:v>270</c:v>
                </c:pt>
                <c:pt idx="1821">
                  <c:v>270</c:v>
                </c:pt>
                <c:pt idx="1822">
                  <c:v>270</c:v>
                </c:pt>
                <c:pt idx="1823">
                  <c:v>270</c:v>
                </c:pt>
                <c:pt idx="1824">
                  <c:v>270</c:v>
                </c:pt>
                <c:pt idx="1825">
                  <c:v>270</c:v>
                </c:pt>
                <c:pt idx="1826">
                  <c:v>270</c:v>
                </c:pt>
                <c:pt idx="1827">
                  <c:v>270</c:v>
                </c:pt>
                <c:pt idx="1828">
                  <c:v>270</c:v>
                </c:pt>
                <c:pt idx="1829">
                  <c:v>270</c:v>
                </c:pt>
                <c:pt idx="1830">
                  <c:v>270</c:v>
                </c:pt>
                <c:pt idx="1831">
                  <c:v>270</c:v>
                </c:pt>
                <c:pt idx="1832">
                  <c:v>270</c:v>
                </c:pt>
                <c:pt idx="1833">
                  <c:v>270</c:v>
                </c:pt>
                <c:pt idx="1834">
                  <c:v>270</c:v>
                </c:pt>
                <c:pt idx="1835">
                  <c:v>270</c:v>
                </c:pt>
                <c:pt idx="1836">
                  <c:v>270</c:v>
                </c:pt>
                <c:pt idx="1837">
                  <c:v>270</c:v>
                </c:pt>
                <c:pt idx="1838">
                  <c:v>270</c:v>
                </c:pt>
                <c:pt idx="1839">
                  <c:v>270</c:v>
                </c:pt>
                <c:pt idx="1840">
                  <c:v>270</c:v>
                </c:pt>
                <c:pt idx="1841">
                  <c:v>270</c:v>
                </c:pt>
                <c:pt idx="1842">
                  <c:v>270</c:v>
                </c:pt>
                <c:pt idx="1843">
                  <c:v>270</c:v>
                </c:pt>
                <c:pt idx="1844">
                  <c:v>270</c:v>
                </c:pt>
                <c:pt idx="1845">
                  <c:v>270</c:v>
                </c:pt>
                <c:pt idx="1846">
                  <c:v>270</c:v>
                </c:pt>
                <c:pt idx="1847">
                  <c:v>270</c:v>
                </c:pt>
                <c:pt idx="1848">
                  <c:v>270</c:v>
                </c:pt>
                <c:pt idx="1849">
                  <c:v>270</c:v>
                </c:pt>
                <c:pt idx="1850">
                  <c:v>270</c:v>
                </c:pt>
                <c:pt idx="1851">
                  <c:v>270</c:v>
                </c:pt>
                <c:pt idx="1852">
                  <c:v>270</c:v>
                </c:pt>
                <c:pt idx="1853">
                  <c:v>270</c:v>
                </c:pt>
                <c:pt idx="1854">
                  <c:v>270</c:v>
                </c:pt>
                <c:pt idx="1855">
                  <c:v>270</c:v>
                </c:pt>
                <c:pt idx="1856">
                  <c:v>270</c:v>
                </c:pt>
                <c:pt idx="1857">
                  <c:v>270</c:v>
                </c:pt>
                <c:pt idx="1858">
                  <c:v>270</c:v>
                </c:pt>
                <c:pt idx="1859">
                  <c:v>270</c:v>
                </c:pt>
                <c:pt idx="1860">
                  <c:v>270</c:v>
                </c:pt>
                <c:pt idx="1861">
                  <c:v>270</c:v>
                </c:pt>
                <c:pt idx="1862">
                  <c:v>270</c:v>
                </c:pt>
                <c:pt idx="1863">
                  <c:v>270</c:v>
                </c:pt>
                <c:pt idx="1864">
                  <c:v>270</c:v>
                </c:pt>
                <c:pt idx="1865">
                  <c:v>270</c:v>
                </c:pt>
                <c:pt idx="1866">
                  <c:v>270</c:v>
                </c:pt>
                <c:pt idx="1867">
                  <c:v>270</c:v>
                </c:pt>
                <c:pt idx="1868">
                  <c:v>270</c:v>
                </c:pt>
                <c:pt idx="1869">
                  <c:v>270</c:v>
                </c:pt>
                <c:pt idx="1870">
                  <c:v>270</c:v>
                </c:pt>
                <c:pt idx="1871">
                  <c:v>270</c:v>
                </c:pt>
                <c:pt idx="1872">
                  <c:v>270</c:v>
                </c:pt>
                <c:pt idx="1873">
                  <c:v>270</c:v>
                </c:pt>
                <c:pt idx="1874">
                  <c:v>270</c:v>
                </c:pt>
                <c:pt idx="1875">
                  <c:v>270</c:v>
                </c:pt>
                <c:pt idx="1876">
                  <c:v>270</c:v>
                </c:pt>
                <c:pt idx="1877">
                  <c:v>270</c:v>
                </c:pt>
                <c:pt idx="1878">
                  <c:v>270</c:v>
                </c:pt>
                <c:pt idx="1879">
                  <c:v>270</c:v>
                </c:pt>
                <c:pt idx="1880">
                  <c:v>270</c:v>
                </c:pt>
                <c:pt idx="1881">
                  <c:v>270</c:v>
                </c:pt>
                <c:pt idx="1882">
                  <c:v>270</c:v>
                </c:pt>
                <c:pt idx="1883">
                  <c:v>270</c:v>
                </c:pt>
                <c:pt idx="1884">
                  <c:v>270</c:v>
                </c:pt>
                <c:pt idx="1885">
                  <c:v>270</c:v>
                </c:pt>
                <c:pt idx="1886">
                  <c:v>270</c:v>
                </c:pt>
                <c:pt idx="1887">
                  <c:v>270</c:v>
                </c:pt>
                <c:pt idx="1888">
                  <c:v>270</c:v>
                </c:pt>
                <c:pt idx="1889">
                  <c:v>270</c:v>
                </c:pt>
                <c:pt idx="1890">
                  <c:v>270</c:v>
                </c:pt>
                <c:pt idx="1891">
                  <c:v>270</c:v>
                </c:pt>
                <c:pt idx="1892">
                  <c:v>270</c:v>
                </c:pt>
                <c:pt idx="1893">
                  <c:v>270</c:v>
                </c:pt>
                <c:pt idx="1894">
                  <c:v>270</c:v>
                </c:pt>
                <c:pt idx="1895">
                  <c:v>270</c:v>
                </c:pt>
                <c:pt idx="1896">
                  <c:v>270</c:v>
                </c:pt>
                <c:pt idx="1897">
                  <c:v>270</c:v>
                </c:pt>
                <c:pt idx="1898">
                  <c:v>270</c:v>
                </c:pt>
                <c:pt idx="1899">
                  <c:v>270</c:v>
                </c:pt>
                <c:pt idx="1900">
                  <c:v>270</c:v>
                </c:pt>
                <c:pt idx="1901">
                  <c:v>270</c:v>
                </c:pt>
                <c:pt idx="1902">
                  <c:v>270</c:v>
                </c:pt>
                <c:pt idx="1903">
                  <c:v>270</c:v>
                </c:pt>
                <c:pt idx="1904">
                  <c:v>270</c:v>
                </c:pt>
                <c:pt idx="1905">
                  <c:v>270</c:v>
                </c:pt>
                <c:pt idx="1906">
                  <c:v>270</c:v>
                </c:pt>
                <c:pt idx="1907">
                  <c:v>270</c:v>
                </c:pt>
                <c:pt idx="1908">
                  <c:v>270</c:v>
                </c:pt>
                <c:pt idx="1909">
                  <c:v>270</c:v>
                </c:pt>
                <c:pt idx="1910">
                  <c:v>270</c:v>
                </c:pt>
                <c:pt idx="1911">
                  <c:v>270</c:v>
                </c:pt>
                <c:pt idx="1912">
                  <c:v>270</c:v>
                </c:pt>
                <c:pt idx="1913">
                  <c:v>270</c:v>
                </c:pt>
                <c:pt idx="1914">
                  <c:v>270</c:v>
                </c:pt>
                <c:pt idx="1915">
                  <c:v>270</c:v>
                </c:pt>
                <c:pt idx="1916">
                  <c:v>270</c:v>
                </c:pt>
                <c:pt idx="1917">
                  <c:v>270</c:v>
                </c:pt>
                <c:pt idx="1918">
                  <c:v>270</c:v>
                </c:pt>
                <c:pt idx="1919">
                  <c:v>270</c:v>
                </c:pt>
                <c:pt idx="1920">
                  <c:v>270</c:v>
                </c:pt>
                <c:pt idx="1921">
                  <c:v>270</c:v>
                </c:pt>
                <c:pt idx="1922">
                  <c:v>270</c:v>
                </c:pt>
                <c:pt idx="1923">
                  <c:v>270</c:v>
                </c:pt>
                <c:pt idx="1924">
                  <c:v>270</c:v>
                </c:pt>
                <c:pt idx="1925">
                  <c:v>270</c:v>
                </c:pt>
                <c:pt idx="1926">
                  <c:v>270</c:v>
                </c:pt>
                <c:pt idx="1927">
                  <c:v>270</c:v>
                </c:pt>
                <c:pt idx="1928">
                  <c:v>270</c:v>
                </c:pt>
                <c:pt idx="1929">
                  <c:v>270</c:v>
                </c:pt>
                <c:pt idx="1930">
                  <c:v>270</c:v>
                </c:pt>
                <c:pt idx="1931">
                  <c:v>270</c:v>
                </c:pt>
                <c:pt idx="1932">
                  <c:v>270</c:v>
                </c:pt>
                <c:pt idx="1933">
                  <c:v>270</c:v>
                </c:pt>
                <c:pt idx="1934">
                  <c:v>270</c:v>
                </c:pt>
                <c:pt idx="1935">
                  <c:v>270</c:v>
                </c:pt>
                <c:pt idx="1936">
                  <c:v>270</c:v>
                </c:pt>
                <c:pt idx="1937">
                  <c:v>270</c:v>
                </c:pt>
                <c:pt idx="1938">
                  <c:v>270</c:v>
                </c:pt>
                <c:pt idx="1939">
                  <c:v>270</c:v>
                </c:pt>
                <c:pt idx="1940">
                  <c:v>270</c:v>
                </c:pt>
                <c:pt idx="1941">
                  <c:v>270</c:v>
                </c:pt>
                <c:pt idx="1942">
                  <c:v>270</c:v>
                </c:pt>
                <c:pt idx="1943">
                  <c:v>270</c:v>
                </c:pt>
                <c:pt idx="1944">
                  <c:v>270</c:v>
                </c:pt>
                <c:pt idx="1945">
                  <c:v>270</c:v>
                </c:pt>
                <c:pt idx="1946">
                  <c:v>270</c:v>
                </c:pt>
                <c:pt idx="1947">
                  <c:v>270</c:v>
                </c:pt>
                <c:pt idx="1948">
                  <c:v>270</c:v>
                </c:pt>
                <c:pt idx="1949">
                  <c:v>270</c:v>
                </c:pt>
                <c:pt idx="1950">
                  <c:v>270</c:v>
                </c:pt>
                <c:pt idx="1951">
                  <c:v>270</c:v>
                </c:pt>
                <c:pt idx="1952">
                  <c:v>270</c:v>
                </c:pt>
                <c:pt idx="1953">
                  <c:v>270</c:v>
                </c:pt>
                <c:pt idx="1954">
                  <c:v>270</c:v>
                </c:pt>
                <c:pt idx="1955">
                  <c:v>270</c:v>
                </c:pt>
                <c:pt idx="1956">
                  <c:v>270</c:v>
                </c:pt>
                <c:pt idx="1957">
                  <c:v>270</c:v>
                </c:pt>
                <c:pt idx="1958">
                  <c:v>270</c:v>
                </c:pt>
                <c:pt idx="1959">
                  <c:v>270</c:v>
                </c:pt>
                <c:pt idx="1960">
                  <c:v>270</c:v>
                </c:pt>
                <c:pt idx="1961">
                  <c:v>270</c:v>
                </c:pt>
                <c:pt idx="1962">
                  <c:v>270</c:v>
                </c:pt>
                <c:pt idx="1963">
                  <c:v>270</c:v>
                </c:pt>
                <c:pt idx="1964">
                  <c:v>270</c:v>
                </c:pt>
                <c:pt idx="1965">
                  <c:v>270</c:v>
                </c:pt>
                <c:pt idx="1966">
                  <c:v>270</c:v>
                </c:pt>
                <c:pt idx="1967">
                  <c:v>270</c:v>
                </c:pt>
                <c:pt idx="1968">
                  <c:v>270</c:v>
                </c:pt>
                <c:pt idx="1969">
                  <c:v>270</c:v>
                </c:pt>
                <c:pt idx="1970">
                  <c:v>270</c:v>
                </c:pt>
                <c:pt idx="1971">
                  <c:v>270</c:v>
                </c:pt>
                <c:pt idx="1972">
                  <c:v>270</c:v>
                </c:pt>
                <c:pt idx="1973">
                  <c:v>270</c:v>
                </c:pt>
                <c:pt idx="1974">
                  <c:v>270</c:v>
                </c:pt>
                <c:pt idx="1975">
                  <c:v>270</c:v>
                </c:pt>
                <c:pt idx="1976">
                  <c:v>270</c:v>
                </c:pt>
                <c:pt idx="1977">
                  <c:v>270</c:v>
                </c:pt>
                <c:pt idx="1978">
                  <c:v>270</c:v>
                </c:pt>
                <c:pt idx="1979">
                  <c:v>270</c:v>
                </c:pt>
                <c:pt idx="1980">
                  <c:v>270</c:v>
                </c:pt>
                <c:pt idx="1981">
                  <c:v>270</c:v>
                </c:pt>
                <c:pt idx="1982">
                  <c:v>270</c:v>
                </c:pt>
                <c:pt idx="1983">
                  <c:v>270</c:v>
                </c:pt>
                <c:pt idx="1984">
                  <c:v>270</c:v>
                </c:pt>
                <c:pt idx="1985">
                  <c:v>270</c:v>
                </c:pt>
                <c:pt idx="1986">
                  <c:v>270</c:v>
                </c:pt>
                <c:pt idx="1987">
                  <c:v>270</c:v>
                </c:pt>
                <c:pt idx="1988">
                  <c:v>270</c:v>
                </c:pt>
                <c:pt idx="1989">
                  <c:v>270</c:v>
                </c:pt>
                <c:pt idx="1990">
                  <c:v>270</c:v>
                </c:pt>
                <c:pt idx="1991">
                  <c:v>270</c:v>
                </c:pt>
                <c:pt idx="1992">
                  <c:v>270</c:v>
                </c:pt>
                <c:pt idx="1993">
                  <c:v>270</c:v>
                </c:pt>
                <c:pt idx="1994">
                  <c:v>270</c:v>
                </c:pt>
                <c:pt idx="1995">
                  <c:v>270</c:v>
                </c:pt>
                <c:pt idx="1996">
                  <c:v>270</c:v>
                </c:pt>
                <c:pt idx="1997">
                  <c:v>270</c:v>
                </c:pt>
                <c:pt idx="1998">
                  <c:v>270</c:v>
                </c:pt>
                <c:pt idx="1999">
                  <c:v>270</c:v>
                </c:pt>
                <c:pt idx="2000">
                  <c:v>270</c:v>
                </c:pt>
                <c:pt idx="2001">
                  <c:v>270</c:v>
                </c:pt>
                <c:pt idx="2002">
                  <c:v>270</c:v>
                </c:pt>
                <c:pt idx="2003">
                  <c:v>270</c:v>
                </c:pt>
                <c:pt idx="2004">
                  <c:v>270</c:v>
                </c:pt>
                <c:pt idx="2005">
                  <c:v>270</c:v>
                </c:pt>
                <c:pt idx="2006">
                  <c:v>270</c:v>
                </c:pt>
                <c:pt idx="2007">
                  <c:v>270</c:v>
                </c:pt>
                <c:pt idx="2008">
                  <c:v>270</c:v>
                </c:pt>
                <c:pt idx="2009">
                  <c:v>270</c:v>
                </c:pt>
                <c:pt idx="2010">
                  <c:v>270</c:v>
                </c:pt>
                <c:pt idx="2011">
                  <c:v>270</c:v>
                </c:pt>
                <c:pt idx="2012">
                  <c:v>270</c:v>
                </c:pt>
                <c:pt idx="2013">
                  <c:v>270</c:v>
                </c:pt>
                <c:pt idx="2014">
                  <c:v>270</c:v>
                </c:pt>
                <c:pt idx="2015">
                  <c:v>270</c:v>
                </c:pt>
                <c:pt idx="2016">
                  <c:v>270</c:v>
                </c:pt>
                <c:pt idx="2017">
                  <c:v>270</c:v>
                </c:pt>
                <c:pt idx="2018">
                  <c:v>270</c:v>
                </c:pt>
                <c:pt idx="2019">
                  <c:v>270</c:v>
                </c:pt>
                <c:pt idx="2020">
                  <c:v>270</c:v>
                </c:pt>
                <c:pt idx="2021">
                  <c:v>270</c:v>
                </c:pt>
                <c:pt idx="2022">
                  <c:v>270</c:v>
                </c:pt>
                <c:pt idx="2023">
                  <c:v>270</c:v>
                </c:pt>
                <c:pt idx="2024">
                  <c:v>270</c:v>
                </c:pt>
                <c:pt idx="2025">
                  <c:v>270</c:v>
                </c:pt>
                <c:pt idx="2026">
                  <c:v>270</c:v>
                </c:pt>
                <c:pt idx="2027">
                  <c:v>270</c:v>
                </c:pt>
                <c:pt idx="2028">
                  <c:v>270</c:v>
                </c:pt>
                <c:pt idx="2029">
                  <c:v>270</c:v>
                </c:pt>
                <c:pt idx="2030">
                  <c:v>270</c:v>
                </c:pt>
                <c:pt idx="2031">
                  <c:v>270</c:v>
                </c:pt>
                <c:pt idx="2032">
                  <c:v>270</c:v>
                </c:pt>
                <c:pt idx="2033">
                  <c:v>270</c:v>
                </c:pt>
                <c:pt idx="2034">
                  <c:v>270</c:v>
                </c:pt>
                <c:pt idx="2035">
                  <c:v>270</c:v>
                </c:pt>
                <c:pt idx="2036">
                  <c:v>270</c:v>
                </c:pt>
                <c:pt idx="2037">
                  <c:v>270</c:v>
                </c:pt>
                <c:pt idx="2038">
                  <c:v>270</c:v>
                </c:pt>
                <c:pt idx="2039">
                  <c:v>270</c:v>
                </c:pt>
                <c:pt idx="2040">
                  <c:v>270</c:v>
                </c:pt>
                <c:pt idx="2041">
                  <c:v>270</c:v>
                </c:pt>
                <c:pt idx="2042">
                  <c:v>270</c:v>
                </c:pt>
                <c:pt idx="2043">
                  <c:v>270</c:v>
                </c:pt>
                <c:pt idx="2044">
                  <c:v>270</c:v>
                </c:pt>
                <c:pt idx="2045">
                  <c:v>270</c:v>
                </c:pt>
                <c:pt idx="2046">
                  <c:v>270</c:v>
                </c:pt>
                <c:pt idx="2047">
                  <c:v>270</c:v>
                </c:pt>
                <c:pt idx="2048">
                  <c:v>270</c:v>
                </c:pt>
                <c:pt idx="2049">
                  <c:v>270</c:v>
                </c:pt>
                <c:pt idx="2050">
                  <c:v>270</c:v>
                </c:pt>
                <c:pt idx="2051">
                  <c:v>270</c:v>
                </c:pt>
                <c:pt idx="2052">
                  <c:v>270</c:v>
                </c:pt>
                <c:pt idx="2053">
                  <c:v>270</c:v>
                </c:pt>
                <c:pt idx="2054">
                  <c:v>270</c:v>
                </c:pt>
                <c:pt idx="2055">
                  <c:v>270</c:v>
                </c:pt>
                <c:pt idx="2056">
                  <c:v>270</c:v>
                </c:pt>
                <c:pt idx="2057">
                  <c:v>270</c:v>
                </c:pt>
                <c:pt idx="2058">
                  <c:v>270</c:v>
                </c:pt>
                <c:pt idx="2059">
                  <c:v>270</c:v>
                </c:pt>
                <c:pt idx="2060">
                  <c:v>270</c:v>
                </c:pt>
                <c:pt idx="2061">
                  <c:v>270</c:v>
                </c:pt>
                <c:pt idx="2062">
                  <c:v>270</c:v>
                </c:pt>
                <c:pt idx="2063">
                  <c:v>270</c:v>
                </c:pt>
                <c:pt idx="2064">
                  <c:v>270</c:v>
                </c:pt>
                <c:pt idx="2065">
                  <c:v>270</c:v>
                </c:pt>
                <c:pt idx="2066">
                  <c:v>270</c:v>
                </c:pt>
                <c:pt idx="2067">
                  <c:v>270</c:v>
                </c:pt>
                <c:pt idx="2068">
                  <c:v>270</c:v>
                </c:pt>
                <c:pt idx="2069">
                  <c:v>270</c:v>
                </c:pt>
                <c:pt idx="2070">
                  <c:v>270</c:v>
                </c:pt>
                <c:pt idx="2071">
                  <c:v>270</c:v>
                </c:pt>
                <c:pt idx="2072">
                  <c:v>270</c:v>
                </c:pt>
                <c:pt idx="2073">
                  <c:v>270</c:v>
                </c:pt>
                <c:pt idx="2074">
                  <c:v>270</c:v>
                </c:pt>
                <c:pt idx="2075">
                  <c:v>270</c:v>
                </c:pt>
                <c:pt idx="2076">
                  <c:v>270</c:v>
                </c:pt>
                <c:pt idx="2077">
                  <c:v>270</c:v>
                </c:pt>
                <c:pt idx="2078">
                  <c:v>270</c:v>
                </c:pt>
                <c:pt idx="2079">
                  <c:v>270</c:v>
                </c:pt>
                <c:pt idx="2080">
                  <c:v>270</c:v>
                </c:pt>
                <c:pt idx="2081">
                  <c:v>270</c:v>
                </c:pt>
                <c:pt idx="2082">
                  <c:v>270</c:v>
                </c:pt>
                <c:pt idx="2083">
                  <c:v>270</c:v>
                </c:pt>
                <c:pt idx="2084">
                  <c:v>270</c:v>
                </c:pt>
                <c:pt idx="2085">
                  <c:v>270</c:v>
                </c:pt>
                <c:pt idx="2086">
                  <c:v>270</c:v>
                </c:pt>
                <c:pt idx="2087">
                  <c:v>270</c:v>
                </c:pt>
                <c:pt idx="2088">
                  <c:v>270</c:v>
                </c:pt>
                <c:pt idx="2089">
                  <c:v>270</c:v>
                </c:pt>
                <c:pt idx="2090">
                  <c:v>270</c:v>
                </c:pt>
                <c:pt idx="2091">
                  <c:v>270</c:v>
                </c:pt>
                <c:pt idx="2092">
                  <c:v>270</c:v>
                </c:pt>
                <c:pt idx="2093">
                  <c:v>270</c:v>
                </c:pt>
                <c:pt idx="2094">
                  <c:v>270</c:v>
                </c:pt>
                <c:pt idx="2095">
                  <c:v>270</c:v>
                </c:pt>
                <c:pt idx="2096">
                  <c:v>270</c:v>
                </c:pt>
                <c:pt idx="2097">
                  <c:v>270</c:v>
                </c:pt>
                <c:pt idx="2098">
                  <c:v>270</c:v>
                </c:pt>
                <c:pt idx="2099">
                  <c:v>270</c:v>
                </c:pt>
                <c:pt idx="2100">
                  <c:v>270</c:v>
                </c:pt>
                <c:pt idx="2101">
                  <c:v>270</c:v>
                </c:pt>
                <c:pt idx="2102">
                  <c:v>270</c:v>
                </c:pt>
                <c:pt idx="2103">
                  <c:v>270</c:v>
                </c:pt>
                <c:pt idx="2104">
                  <c:v>270</c:v>
                </c:pt>
                <c:pt idx="2105">
                  <c:v>270</c:v>
                </c:pt>
                <c:pt idx="2106">
                  <c:v>270</c:v>
                </c:pt>
                <c:pt idx="2107">
                  <c:v>270</c:v>
                </c:pt>
                <c:pt idx="2108">
                  <c:v>270</c:v>
                </c:pt>
                <c:pt idx="2109">
                  <c:v>270</c:v>
                </c:pt>
                <c:pt idx="2110">
                  <c:v>270</c:v>
                </c:pt>
                <c:pt idx="2111">
                  <c:v>270</c:v>
                </c:pt>
                <c:pt idx="2112">
                  <c:v>270</c:v>
                </c:pt>
                <c:pt idx="2113">
                  <c:v>270</c:v>
                </c:pt>
                <c:pt idx="2114">
                  <c:v>270</c:v>
                </c:pt>
                <c:pt idx="2115">
                  <c:v>270</c:v>
                </c:pt>
                <c:pt idx="2116">
                  <c:v>270</c:v>
                </c:pt>
                <c:pt idx="2117">
                  <c:v>270</c:v>
                </c:pt>
                <c:pt idx="2118">
                  <c:v>270</c:v>
                </c:pt>
                <c:pt idx="2119">
                  <c:v>270</c:v>
                </c:pt>
                <c:pt idx="2120">
                  <c:v>270</c:v>
                </c:pt>
                <c:pt idx="2121">
                  <c:v>270</c:v>
                </c:pt>
                <c:pt idx="2122">
                  <c:v>270</c:v>
                </c:pt>
                <c:pt idx="2123">
                  <c:v>270</c:v>
                </c:pt>
                <c:pt idx="2124">
                  <c:v>270</c:v>
                </c:pt>
                <c:pt idx="2125">
                  <c:v>270</c:v>
                </c:pt>
                <c:pt idx="2126">
                  <c:v>270</c:v>
                </c:pt>
                <c:pt idx="2127">
                  <c:v>270</c:v>
                </c:pt>
                <c:pt idx="2128">
                  <c:v>270</c:v>
                </c:pt>
                <c:pt idx="2129">
                  <c:v>270</c:v>
                </c:pt>
                <c:pt idx="2130">
                  <c:v>270</c:v>
                </c:pt>
                <c:pt idx="2131">
                  <c:v>270</c:v>
                </c:pt>
                <c:pt idx="2132">
                  <c:v>270</c:v>
                </c:pt>
                <c:pt idx="2133">
                  <c:v>270</c:v>
                </c:pt>
                <c:pt idx="2134">
                  <c:v>270</c:v>
                </c:pt>
                <c:pt idx="2135">
                  <c:v>270</c:v>
                </c:pt>
                <c:pt idx="2136">
                  <c:v>270</c:v>
                </c:pt>
                <c:pt idx="2137">
                  <c:v>270</c:v>
                </c:pt>
                <c:pt idx="2138">
                  <c:v>270</c:v>
                </c:pt>
                <c:pt idx="2139">
                  <c:v>270</c:v>
                </c:pt>
                <c:pt idx="2140">
                  <c:v>270</c:v>
                </c:pt>
                <c:pt idx="2141">
                  <c:v>270</c:v>
                </c:pt>
                <c:pt idx="2142">
                  <c:v>270</c:v>
                </c:pt>
                <c:pt idx="2143">
                  <c:v>270</c:v>
                </c:pt>
                <c:pt idx="2144">
                  <c:v>270</c:v>
                </c:pt>
                <c:pt idx="2145">
                  <c:v>270</c:v>
                </c:pt>
                <c:pt idx="2146">
                  <c:v>270</c:v>
                </c:pt>
                <c:pt idx="2147">
                  <c:v>270</c:v>
                </c:pt>
                <c:pt idx="2148">
                  <c:v>270</c:v>
                </c:pt>
                <c:pt idx="2149">
                  <c:v>270</c:v>
                </c:pt>
                <c:pt idx="2150">
                  <c:v>270</c:v>
                </c:pt>
                <c:pt idx="2151">
                  <c:v>270</c:v>
                </c:pt>
                <c:pt idx="2152">
                  <c:v>270</c:v>
                </c:pt>
                <c:pt idx="2153">
                  <c:v>270</c:v>
                </c:pt>
                <c:pt idx="2154">
                  <c:v>270</c:v>
                </c:pt>
                <c:pt idx="2155">
                  <c:v>270</c:v>
                </c:pt>
                <c:pt idx="2156">
                  <c:v>270</c:v>
                </c:pt>
                <c:pt idx="2157">
                  <c:v>270</c:v>
                </c:pt>
                <c:pt idx="2158">
                  <c:v>270</c:v>
                </c:pt>
                <c:pt idx="2159">
                  <c:v>270</c:v>
                </c:pt>
                <c:pt idx="2160">
                  <c:v>270</c:v>
                </c:pt>
                <c:pt idx="2161">
                  <c:v>270</c:v>
                </c:pt>
                <c:pt idx="2162">
                  <c:v>270</c:v>
                </c:pt>
                <c:pt idx="2163">
                  <c:v>270</c:v>
                </c:pt>
                <c:pt idx="2164">
                  <c:v>270</c:v>
                </c:pt>
                <c:pt idx="2165">
                  <c:v>270</c:v>
                </c:pt>
                <c:pt idx="2166">
                  <c:v>270</c:v>
                </c:pt>
                <c:pt idx="2167">
                  <c:v>270</c:v>
                </c:pt>
                <c:pt idx="2168">
                  <c:v>270</c:v>
                </c:pt>
                <c:pt idx="2169">
                  <c:v>270</c:v>
                </c:pt>
                <c:pt idx="2170">
                  <c:v>270</c:v>
                </c:pt>
                <c:pt idx="2171">
                  <c:v>270</c:v>
                </c:pt>
                <c:pt idx="2172">
                  <c:v>270</c:v>
                </c:pt>
                <c:pt idx="2173">
                  <c:v>270</c:v>
                </c:pt>
                <c:pt idx="2174">
                  <c:v>270</c:v>
                </c:pt>
                <c:pt idx="2175">
                  <c:v>270</c:v>
                </c:pt>
                <c:pt idx="2176">
                  <c:v>270</c:v>
                </c:pt>
                <c:pt idx="2177">
                  <c:v>270</c:v>
                </c:pt>
                <c:pt idx="2178">
                  <c:v>270</c:v>
                </c:pt>
                <c:pt idx="2179">
                  <c:v>270</c:v>
                </c:pt>
                <c:pt idx="2180">
                  <c:v>270</c:v>
                </c:pt>
                <c:pt idx="2181">
                  <c:v>270</c:v>
                </c:pt>
                <c:pt idx="2182">
                  <c:v>270</c:v>
                </c:pt>
                <c:pt idx="2183">
                  <c:v>270</c:v>
                </c:pt>
                <c:pt idx="2184">
                  <c:v>270</c:v>
                </c:pt>
                <c:pt idx="2185">
                  <c:v>270</c:v>
                </c:pt>
                <c:pt idx="2186">
                  <c:v>270</c:v>
                </c:pt>
                <c:pt idx="2187">
                  <c:v>270</c:v>
                </c:pt>
                <c:pt idx="2188">
                  <c:v>270</c:v>
                </c:pt>
                <c:pt idx="2189">
                  <c:v>270</c:v>
                </c:pt>
                <c:pt idx="2190">
                  <c:v>270</c:v>
                </c:pt>
                <c:pt idx="2191">
                  <c:v>270</c:v>
                </c:pt>
                <c:pt idx="2192">
                  <c:v>270</c:v>
                </c:pt>
                <c:pt idx="2193">
                  <c:v>270</c:v>
                </c:pt>
                <c:pt idx="2194">
                  <c:v>270</c:v>
                </c:pt>
                <c:pt idx="2195">
                  <c:v>270</c:v>
                </c:pt>
                <c:pt idx="2196">
                  <c:v>270</c:v>
                </c:pt>
                <c:pt idx="2197">
                  <c:v>270</c:v>
                </c:pt>
                <c:pt idx="2198">
                  <c:v>270</c:v>
                </c:pt>
                <c:pt idx="2199">
                  <c:v>270</c:v>
                </c:pt>
                <c:pt idx="2200">
                  <c:v>270</c:v>
                </c:pt>
                <c:pt idx="2201">
                  <c:v>270</c:v>
                </c:pt>
                <c:pt idx="2202">
                  <c:v>270</c:v>
                </c:pt>
                <c:pt idx="2203">
                  <c:v>270</c:v>
                </c:pt>
                <c:pt idx="2204">
                  <c:v>270</c:v>
                </c:pt>
                <c:pt idx="2205">
                  <c:v>270</c:v>
                </c:pt>
                <c:pt idx="2206">
                  <c:v>270</c:v>
                </c:pt>
                <c:pt idx="2207">
                  <c:v>270</c:v>
                </c:pt>
                <c:pt idx="2208">
                  <c:v>270</c:v>
                </c:pt>
                <c:pt idx="2209">
                  <c:v>270</c:v>
                </c:pt>
                <c:pt idx="2210">
                  <c:v>270</c:v>
                </c:pt>
                <c:pt idx="2211">
                  <c:v>270</c:v>
                </c:pt>
                <c:pt idx="2212">
                  <c:v>270</c:v>
                </c:pt>
                <c:pt idx="2213">
                  <c:v>270</c:v>
                </c:pt>
                <c:pt idx="2214">
                  <c:v>270</c:v>
                </c:pt>
                <c:pt idx="2215">
                  <c:v>270</c:v>
                </c:pt>
                <c:pt idx="2216">
                  <c:v>270</c:v>
                </c:pt>
                <c:pt idx="2217">
                  <c:v>270</c:v>
                </c:pt>
                <c:pt idx="2218">
                  <c:v>270</c:v>
                </c:pt>
                <c:pt idx="2219">
                  <c:v>270</c:v>
                </c:pt>
                <c:pt idx="2220">
                  <c:v>270</c:v>
                </c:pt>
                <c:pt idx="2221">
                  <c:v>270</c:v>
                </c:pt>
                <c:pt idx="2222">
                  <c:v>270</c:v>
                </c:pt>
                <c:pt idx="2223">
                  <c:v>270</c:v>
                </c:pt>
                <c:pt idx="2224">
                  <c:v>270</c:v>
                </c:pt>
                <c:pt idx="2225">
                  <c:v>270</c:v>
                </c:pt>
                <c:pt idx="2226">
                  <c:v>270</c:v>
                </c:pt>
                <c:pt idx="2227">
                  <c:v>270</c:v>
                </c:pt>
                <c:pt idx="2228">
                  <c:v>270</c:v>
                </c:pt>
                <c:pt idx="2229">
                  <c:v>270</c:v>
                </c:pt>
                <c:pt idx="2230">
                  <c:v>270</c:v>
                </c:pt>
                <c:pt idx="2231">
                  <c:v>270</c:v>
                </c:pt>
                <c:pt idx="2232">
                  <c:v>270</c:v>
                </c:pt>
                <c:pt idx="2233">
                  <c:v>270</c:v>
                </c:pt>
                <c:pt idx="2234">
                  <c:v>270</c:v>
                </c:pt>
                <c:pt idx="2235">
                  <c:v>270</c:v>
                </c:pt>
                <c:pt idx="2236">
                  <c:v>270</c:v>
                </c:pt>
                <c:pt idx="2237">
                  <c:v>270</c:v>
                </c:pt>
                <c:pt idx="2238">
                  <c:v>270</c:v>
                </c:pt>
                <c:pt idx="2239">
                  <c:v>270</c:v>
                </c:pt>
                <c:pt idx="2240">
                  <c:v>270</c:v>
                </c:pt>
                <c:pt idx="2241">
                  <c:v>270</c:v>
                </c:pt>
                <c:pt idx="2242">
                  <c:v>270</c:v>
                </c:pt>
                <c:pt idx="2243">
                  <c:v>270</c:v>
                </c:pt>
                <c:pt idx="2244">
                  <c:v>270</c:v>
                </c:pt>
                <c:pt idx="2245">
                  <c:v>270</c:v>
                </c:pt>
                <c:pt idx="2246">
                  <c:v>270</c:v>
                </c:pt>
                <c:pt idx="2247">
                  <c:v>270</c:v>
                </c:pt>
                <c:pt idx="2248">
                  <c:v>270</c:v>
                </c:pt>
                <c:pt idx="2249">
                  <c:v>270</c:v>
                </c:pt>
                <c:pt idx="2250">
                  <c:v>270</c:v>
                </c:pt>
                <c:pt idx="2251">
                  <c:v>270</c:v>
                </c:pt>
                <c:pt idx="2252">
                  <c:v>270</c:v>
                </c:pt>
                <c:pt idx="2253">
                  <c:v>270</c:v>
                </c:pt>
                <c:pt idx="2254">
                  <c:v>270</c:v>
                </c:pt>
                <c:pt idx="2255">
                  <c:v>270</c:v>
                </c:pt>
                <c:pt idx="2256">
                  <c:v>270</c:v>
                </c:pt>
                <c:pt idx="2257">
                  <c:v>270</c:v>
                </c:pt>
                <c:pt idx="2258">
                  <c:v>270</c:v>
                </c:pt>
                <c:pt idx="2259">
                  <c:v>270</c:v>
                </c:pt>
                <c:pt idx="2260">
                  <c:v>270</c:v>
                </c:pt>
                <c:pt idx="2261">
                  <c:v>270</c:v>
                </c:pt>
                <c:pt idx="2262">
                  <c:v>270</c:v>
                </c:pt>
                <c:pt idx="2263">
                  <c:v>270</c:v>
                </c:pt>
                <c:pt idx="2264">
                  <c:v>270</c:v>
                </c:pt>
                <c:pt idx="2265">
                  <c:v>270</c:v>
                </c:pt>
                <c:pt idx="2266">
                  <c:v>270</c:v>
                </c:pt>
                <c:pt idx="2267">
                  <c:v>270</c:v>
                </c:pt>
                <c:pt idx="2268">
                  <c:v>270</c:v>
                </c:pt>
                <c:pt idx="2269">
                  <c:v>270</c:v>
                </c:pt>
                <c:pt idx="2270">
                  <c:v>270</c:v>
                </c:pt>
                <c:pt idx="2271">
                  <c:v>270</c:v>
                </c:pt>
                <c:pt idx="2272">
                  <c:v>270</c:v>
                </c:pt>
                <c:pt idx="2273">
                  <c:v>270</c:v>
                </c:pt>
                <c:pt idx="2274">
                  <c:v>270</c:v>
                </c:pt>
                <c:pt idx="2275">
                  <c:v>270</c:v>
                </c:pt>
                <c:pt idx="2276">
                  <c:v>270</c:v>
                </c:pt>
                <c:pt idx="2277">
                  <c:v>270</c:v>
                </c:pt>
                <c:pt idx="2278">
                  <c:v>270</c:v>
                </c:pt>
                <c:pt idx="2279">
                  <c:v>270</c:v>
                </c:pt>
                <c:pt idx="2280">
                  <c:v>270</c:v>
                </c:pt>
                <c:pt idx="2281">
                  <c:v>270</c:v>
                </c:pt>
                <c:pt idx="2282">
                  <c:v>270</c:v>
                </c:pt>
                <c:pt idx="2283">
                  <c:v>270</c:v>
                </c:pt>
                <c:pt idx="2284">
                  <c:v>270</c:v>
                </c:pt>
                <c:pt idx="2285">
                  <c:v>270</c:v>
                </c:pt>
                <c:pt idx="2286">
                  <c:v>270</c:v>
                </c:pt>
                <c:pt idx="2287">
                  <c:v>270</c:v>
                </c:pt>
                <c:pt idx="2288">
                  <c:v>270</c:v>
                </c:pt>
                <c:pt idx="2289">
                  <c:v>270</c:v>
                </c:pt>
                <c:pt idx="2290">
                  <c:v>270</c:v>
                </c:pt>
                <c:pt idx="2291">
                  <c:v>270</c:v>
                </c:pt>
                <c:pt idx="2292">
                  <c:v>270</c:v>
                </c:pt>
                <c:pt idx="2293">
                  <c:v>270</c:v>
                </c:pt>
                <c:pt idx="2294">
                  <c:v>270</c:v>
                </c:pt>
                <c:pt idx="2295">
                  <c:v>270</c:v>
                </c:pt>
                <c:pt idx="2296">
                  <c:v>270</c:v>
                </c:pt>
                <c:pt idx="2297">
                  <c:v>270</c:v>
                </c:pt>
                <c:pt idx="2298">
                  <c:v>270</c:v>
                </c:pt>
                <c:pt idx="2299">
                  <c:v>270</c:v>
                </c:pt>
                <c:pt idx="2300">
                  <c:v>270</c:v>
                </c:pt>
                <c:pt idx="2301">
                  <c:v>270</c:v>
                </c:pt>
                <c:pt idx="2302">
                  <c:v>270</c:v>
                </c:pt>
                <c:pt idx="2303">
                  <c:v>270</c:v>
                </c:pt>
                <c:pt idx="2304">
                  <c:v>270</c:v>
                </c:pt>
                <c:pt idx="2305">
                  <c:v>270</c:v>
                </c:pt>
                <c:pt idx="2306">
                  <c:v>270</c:v>
                </c:pt>
                <c:pt idx="2307">
                  <c:v>270</c:v>
                </c:pt>
                <c:pt idx="2308">
                  <c:v>270</c:v>
                </c:pt>
                <c:pt idx="2309">
                  <c:v>270</c:v>
                </c:pt>
                <c:pt idx="2310">
                  <c:v>270</c:v>
                </c:pt>
                <c:pt idx="2311">
                  <c:v>270</c:v>
                </c:pt>
                <c:pt idx="2312">
                  <c:v>270</c:v>
                </c:pt>
                <c:pt idx="2313">
                  <c:v>270</c:v>
                </c:pt>
                <c:pt idx="2314">
                  <c:v>270</c:v>
                </c:pt>
                <c:pt idx="2315">
                  <c:v>270</c:v>
                </c:pt>
                <c:pt idx="2316">
                  <c:v>270</c:v>
                </c:pt>
                <c:pt idx="2317">
                  <c:v>270</c:v>
                </c:pt>
                <c:pt idx="2318">
                  <c:v>270</c:v>
                </c:pt>
                <c:pt idx="2319">
                  <c:v>270</c:v>
                </c:pt>
                <c:pt idx="2320">
                  <c:v>270</c:v>
                </c:pt>
                <c:pt idx="2321">
                  <c:v>270</c:v>
                </c:pt>
                <c:pt idx="2322">
                  <c:v>270</c:v>
                </c:pt>
                <c:pt idx="2323">
                  <c:v>270</c:v>
                </c:pt>
                <c:pt idx="2324">
                  <c:v>270</c:v>
                </c:pt>
                <c:pt idx="2325">
                  <c:v>270</c:v>
                </c:pt>
                <c:pt idx="2326">
                  <c:v>270</c:v>
                </c:pt>
                <c:pt idx="2327">
                  <c:v>270</c:v>
                </c:pt>
                <c:pt idx="2328">
                  <c:v>270</c:v>
                </c:pt>
                <c:pt idx="2329">
                  <c:v>270</c:v>
                </c:pt>
                <c:pt idx="2330">
                  <c:v>270</c:v>
                </c:pt>
                <c:pt idx="2331">
                  <c:v>270</c:v>
                </c:pt>
                <c:pt idx="2332">
                  <c:v>270</c:v>
                </c:pt>
                <c:pt idx="2333">
                  <c:v>270</c:v>
                </c:pt>
                <c:pt idx="2334">
                  <c:v>270</c:v>
                </c:pt>
                <c:pt idx="2335">
                  <c:v>270</c:v>
                </c:pt>
                <c:pt idx="2336">
                  <c:v>270</c:v>
                </c:pt>
                <c:pt idx="2337">
                  <c:v>270</c:v>
                </c:pt>
                <c:pt idx="2338">
                  <c:v>270</c:v>
                </c:pt>
                <c:pt idx="2339">
                  <c:v>270</c:v>
                </c:pt>
                <c:pt idx="2340">
                  <c:v>270</c:v>
                </c:pt>
                <c:pt idx="2341">
                  <c:v>270</c:v>
                </c:pt>
                <c:pt idx="2342">
                  <c:v>270</c:v>
                </c:pt>
                <c:pt idx="2343">
                  <c:v>270</c:v>
                </c:pt>
                <c:pt idx="2344">
                  <c:v>270</c:v>
                </c:pt>
                <c:pt idx="2345">
                  <c:v>270</c:v>
                </c:pt>
                <c:pt idx="2346">
                  <c:v>270</c:v>
                </c:pt>
                <c:pt idx="2347">
                  <c:v>270</c:v>
                </c:pt>
                <c:pt idx="2348">
                  <c:v>270</c:v>
                </c:pt>
                <c:pt idx="2349">
                  <c:v>270</c:v>
                </c:pt>
                <c:pt idx="2350">
                  <c:v>270</c:v>
                </c:pt>
                <c:pt idx="2351">
                  <c:v>270</c:v>
                </c:pt>
                <c:pt idx="2352">
                  <c:v>270</c:v>
                </c:pt>
                <c:pt idx="2353">
                  <c:v>270</c:v>
                </c:pt>
                <c:pt idx="2354">
                  <c:v>270</c:v>
                </c:pt>
                <c:pt idx="2355">
                  <c:v>270</c:v>
                </c:pt>
                <c:pt idx="2356">
                  <c:v>270</c:v>
                </c:pt>
                <c:pt idx="2357">
                  <c:v>270</c:v>
                </c:pt>
                <c:pt idx="2358">
                  <c:v>270</c:v>
                </c:pt>
                <c:pt idx="2359">
                  <c:v>270</c:v>
                </c:pt>
                <c:pt idx="2360">
                  <c:v>270</c:v>
                </c:pt>
                <c:pt idx="2361">
                  <c:v>270</c:v>
                </c:pt>
                <c:pt idx="2362">
                  <c:v>270</c:v>
                </c:pt>
                <c:pt idx="2363">
                  <c:v>270</c:v>
                </c:pt>
                <c:pt idx="2364">
                  <c:v>270</c:v>
                </c:pt>
                <c:pt idx="2365">
                  <c:v>270</c:v>
                </c:pt>
                <c:pt idx="2366">
                  <c:v>270</c:v>
                </c:pt>
                <c:pt idx="2367">
                  <c:v>270</c:v>
                </c:pt>
                <c:pt idx="2368">
                  <c:v>270</c:v>
                </c:pt>
                <c:pt idx="2369">
                  <c:v>270</c:v>
                </c:pt>
                <c:pt idx="2370">
                  <c:v>270</c:v>
                </c:pt>
                <c:pt idx="2371">
                  <c:v>270</c:v>
                </c:pt>
                <c:pt idx="2372">
                  <c:v>270</c:v>
                </c:pt>
                <c:pt idx="2373">
                  <c:v>270</c:v>
                </c:pt>
                <c:pt idx="2374">
                  <c:v>270</c:v>
                </c:pt>
                <c:pt idx="2375">
                  <c:v>270</c:v>
                </c:pt>
                <c:pt idx="2376">
                  <c:v>270</c:v>
                </c:pt>
                <c:pt idx="2377">
                  <c:v>270</c:v>
                </c:pt>
                <c:pt idx="2378">
                  <c:v>270</c:v>
                </c:pt>
                <c:pt idx="2379">
                  <c:v>270</c:v>
                </c:pt>
                <c:pt idx="2380">
                  <c:v>270</c:v>
                </c:pt>
                <c:pt idx="2381">
                  <c:v>270</c:v>
                </c:pt>
                <c:pt idx="2382">
                  <c:v>270</c:v>
                </c:pt>
                <c:pt idx="2383">
                  <c:v>270</c:v>
                </c:pt>
                <c:pt idx="2384">
                  <c:v>270</c:v>
                </c:pt>
                <c:pt idx="2385">
                  <c:v>270</c:v>
                </c:pt>
                <c:pt idx="2386">
                  <c:v>270</c:v>
                </c:pt>
                <c:pt idx="2387">
                  <c:v>270</c:v>
                </c:pt>
                <c:pt idx="2388">
                  <c:v>270</c:v>
                </c:pt>
                <c:pt idx="2389">
                  <c:v>270</c:v>
                </c:pt>
                <c:pt idx="2390">
                  <c:v>270</c:v>
                </c:pt>
                <c:pt idx="2391">
                  <c:v>270</c:v>
                </c:pt>
                <c:pt idx="2392">
                  <c:v>270</c:v>
                </c:pt>
                <c:pt idx="2393">
                  <c:v>270</c:v>
                </c:pt>
                <c:pt idx="2394">
                  <c:v>270</c:v>
                </c:pt>
                <c:pt idx="2395">
                  <c:v>270</c:v>
                </c:pt>
                <c:pt idx="2396">
                  <c:v>270</c:v>
                </c:pt>
                <c:pt idx="2397">
                  <c:v>270</c:v>
                </c:pt>
                <c:pt idx="2398">
                  <c:v>270</c:v>
                </c:pt>
                <c:pt idx="2399">
                  <c:v>270</c:v>
                </c:pt>
                <c:pt idx="2400">
                  <c:v>270</c:v>
                </c:pt>
                <c:pt idx="2401">
                  <c:v>270</c:v>
                </c:pt>
                <c:pt idx="2402">
                  <c:v>270</c:v>
                </c:pt>
                <c:pt idx="2403">
                  <c:v>270</c:v>
                </c:pt>
                <c:pt idx="2404">
                  <c:v>270</c:v>
                </c:pt>
                <c:pt idx="2405">
                  <c:v>270</c:v>
                </c:pt>
                <c:pt idx="2406">
                  <c:v>270</c:v>
                </c:pt>
                <c:pt idx="2407">
                  <c:v>270</c:v>
                </c:pt>
                <c:pt idx="2408">
                  <c:v>270</c:v>
                </c:pt>
                <c:pt idx="2409">
                  <c:v>270</c:v>
                </c:pt>
                <c:pt idx="2410">
                  <c:v>270</c:v>
                </c:pt>
                <c:pt idx="2411">
                  <c:v>270</c:v>
                </c:pt>
                <c:pt idx="2412">
                  <c:v>270</c:v>
                </c:pt>
                <c:pt idx="2413">
                  <c:v>270</c:v>
                </c:pt>
                <c:pt idx="2414">
                  <c:v>270</c:v>
                </c:pt>
                <c:pt idx="2415">
                  <c:v>270</c:v>
                </c:pt>
                <c:pt idx="2416">
                  <c:v>270</c:v>
                </c:pt>
                <c:pt idx="2417">
                  <c:v>270</c:v>
                </c:pt>
                <c:pt idx="2418">
                  <c:v>270</c:v>
                </c:pt>
                <c:pt idx="2419">
                  <c:v>270</c:v>
                </c:pt>
                <c:pt idx="2420">
                  <c:v>270</c:v>
                </c:pt>
                <c:pt idx="2421">
                  <c:v>270</c:v>
                </c:pt>
                <c:pt idx="2422">
                  <c:v>270</c:v>
                </c:pt>
                <c:pt idx="2423">
                  <c:v>270</c:v>
                </c:pt>
                <c:pt idx="2424">
                  <c:v>270</c:v>
                </c:pt>
                <c:pt idx="2425">
                  <c:v>270</c:v>
                </c:pt>
                <c:pt idx="2426">
                  <c:v>270</c:v>
                </c:pt>
                <c:pt idx="2427">
                  <c:v>270</c:v>
                </c:pt>
                <c:pt idx="2428">
                  <c:v>270</c:v>
                </c:pt>
                <c:pt idx="2429">
                  <c:v>270</c:v>
                </c:pt>
                <c:pt idx="2430">
                  <c:v>270</c:v>
                </c:pt>
                <c:pt idx="2431">
                  <c:v>270</c:v>
                </c:pt>
                <c:pt idx="2432">
                  <c:v>270</c:v>
                </c:pt>
                <c:pt idx="2433">
                  <c:v>270</c:v>
                </c:pt>
                <c:pt idx="2434">
                  <c:v>270</c:v>
                </c:pt>
                <c:pt idx="2435">
                  <c:v>270</c:v>
                </c:pt>
                <c:pt idx="2436">
                  <c:v>270</c:v>
                </c:pt>
                <c:pt idx="2437">
                  <c:v>270</c:v>
                </c:pt>
                <c:pt idx="2438">
                  <c:v>270</c:v>
                </c:pt>
                <c:pt idx="2439">
                  <c:v>270</c:v>
                </c:pt>
                <c:pt idx="2440">
                  <c:v>270</c:v>
                </c:pt>
                <c:pt idx="2441">
                  <c:v>270</c:v>
                </c:pt>
                <c:pt idx="2442">
                  <c:v>270</c:v>
                </c:pt>
                <c:pt idx="2443">
                  <c:v>270</c:v>
                </c:pt>
                <c:pt idx="2444">
                  <c:v>270</c:v>
                </c:pt>
                <c:pt idx="2445">
                  <c:v>270</c:v>
                </c:pt>
                <c:pt idx="2446">
                  <c:v>270</c:v>
                </c:pt>
                <c:pt idx="2447">
                  <c:v>270</c:v>
                </c:pt>
                <c:pt idx="2448">
                  <c:v>270</c:v>
                </c:pt>
                <c:pt idx="2449">
                  <c:v>270</c:v>
                </c:pt>
                <c:pt idx="2450">
                  <c:v>270</c:v>
                </c:pt>
                <c:pt idx="2451">
                  <c:v>270</c:v>
                </c:pt>
                <c:pt idx="2452">
                  <c:v>270</c:v>
                </c:pt>
                <c:pt idx="2453">
                  <c:v>270</c:v>
                </c:pt>
                <c:pt idx="2454">
                  <c:v>270</c:v>
                </c:pt>
                <c:pt idx="2455">
                  <c:v>270</c:v>
                </c:pt>
                <c:pt idx="2456">
                  <c:v>270</c:v>
                </c:pt>
                <c:pt idx="2457">
                  <c:v>270</c:v>
                </c:pt>
                <c:pt idx="2458">
                  <c:v>270</c:v>
                </c:pt>
                <c:pt idx="2459">
                  <c:v>270</c:v>
                </c:pt>
                <c:pt idx="2460">
                  <c:v>270</c:v>
                </c:pt>
                <c:pt idx="2461">
                  <c:v>270</c:v>
                </c:pt>
                <c:pt idx="2462">
                  <c:v>270</c:v>
                </c:pt>
                <c:pt idx="2463">
                  <c:v>270</c:v>
                </c:pt>
                <c:pt idx="2464">
                  <c:v>270</c:v>
                </c:pt>
                <c:pt idx="2465">
                  <c:v>270</c:v>
                </c:pt>
                <c:pt idx="2466">
                  <c:v>270</c:v>
                </c:pt>
                <c:pt idx="2467">
                  <c:v>270</c:v>
                </c:pt>
                <c:pt idx="2468">
                  <c:v>270</c:v>
                </c:pt>
                <c:pt idx="2469">
                  <c:v>270</c:v>
                </c:pt>
                <c:pt idx="2470">
                  <c:v>270</c:v>
                </c:pt>
                <c:pt idx="2471">
                  <c:v>270</c:v>
                </c:pt>
                <c:pt idx="2472">
                  <c:v>270</c:v>
                </c:pt>
                <c:pt idx="2473">
                  <c:v>270</c:v>
                </c:pt>
                <c:pt idx="2474">
                  <c:v>270</c:v>
                </c:pt>
                <c:pt idx="2475">
                  <c:v>270</c:v>
                </c:pt>
                <c:pt idx="2476">
                  <c:v>270</c:v>
                </c:pt>
                <c:pt idx="2477">
                  <c:v>270</c:v>
                </c:pt>
                <c:pt idx="2478">
                  <c:v>270</c:v>
                </c:pt>
                <c:pt idx="2479">
                  <c:v>270</c:v>
                </c:pt>
                <c:pt idx="2480">
                  <c:v>270</c:v>
                </c:pt>
                <c:pt idx="2481">
                  <c:v>270</c:v>
                </c:pt>
                <c:pt idx="2482">
                  <c:v>270</c:v>
                </c:pt>
                <c:pt idx="2483">
                  <c:v>270</c:v>
                </c:pt>
                <c:pt idx="2484">
                  <c:v>270</c:v>
                </c:pt>
                <c:pt idx="2485">
                  <c:v>270</c:v>
                </c:pt>
                <c:pt idx="2486">
                  <c:v>270</c:v>
                </c:pt>
                <c:pt idx="2487">
                  <c:v>270</c:v>
                </c:pt>
                <c:pt idx="2488">
                  <c:v>270</c:v>
                </c:pt>
                <c:pt idx="2489">
                  <c:v>270</c:v>
                </c:pt>
                <c:pt idx="2490">
                  <c:v>270</c:v>
                </c:pt>
                <c:pt idx="2491">
                  <c:v>270</c:v>
                </c:pt>
                <c:pt idx="2492">
                  <c:v>270</c:v>
                </c:pt>
                <c:pt idx="2493">
                  <c:v>270</c:v>
                </c:pt>
                <c:pt idx="2494">
                  <c:v>270</c:v>
                </c:pt>
                <c:pt idx="2495">
                  <c:v>270</c:v>
                </c:pt>
                <c:pt idx="2496">
                  <c:v>270</c:v>
                </c:pt>
                <c:pt idx="2497">
                  <c:v>270</c:v>
                </c:pt>
                <c:pt idx="2498">
                  <c:v>270</c:v>
                </c:pt>
                <c:pt idx="2499">
                  <c:v>270</c:v>
                </c:pt>
                <c:pt idx="2500">
                  <c:v>270</c:v>
                </c:pt>
                <c:pt idx="2501">
                  <c:v>270</c:v>
                </c:pt>
                <c:pt idx="2502">
                  <c:v>270</c:v>
                </c:pt>
                <c:pt idx="2503">
                  <c:v>270</c:v>
                </c:pt>
                <c:pt idx="2504">
                  <c:v>270</c:v>
                </c:pt>
                <c:pt idx="2505">
                  <c:v>270</c:v>
                </c:pt>
                <c:pt idx="2506">
                  <c:v>270</c:v>
                </c:pt>
                <c:pt idx="2507">
                  <c:v>270</c:v>
                </c:pt>
                <c:pt idx="2508">
                  <c:v>270</c:v>
                </c:pt>
                <c:pt idx="2509">
                  <c:v>270</c:v>
                </c:pt>
                <c:pt idx="2510">
                  <c:v>270</c:v>
                </c:pt>
                <c:pt idx="2511">
                  <c:v>270</c:v>
                </c:pt>
                <c:pt idx="2512">
                  <c:v>270</c:v>
                </c:pt>
                <c:pt idx="2513">
                  <c:v>270</c:v>
                </c:pt>
                <c:pt idx="2514">
                  <c:v>270</c:v>
                </c:pt>
                <c:pt idx="2515">
                  <c:v>270</c:v>
                </c:pt>
                <c:pt idx="2516">
                  <c:v>270</c:v>
                </c:pt>
                <c:pt idx="2517">
                  <c:v>270</c:v>
                </c:pt>
                <c:pt idx="2518">
                  <c:v>270</c:v>
                </c:pt>
                <c:pt idx="2519">
                  <c:v>270</c:v>
                </c:pt>
                <c:pt idx="2520">
                  <c:v>270</c:v>
                </c:pt>
                <c:pt idx="2521">
                  <c:v>270</c:v>
                </c:pt>
                <c:pt idx="2522">
                  <c:v>270</c:v>
                </c:pt>
                <c:pt idx="2523">
                  <c:v>270</c:v>
                </c:pt>
                <c:pt idx="2524">
                  <c:v>270</c:v>
                </c:pt>
                <c:pt idx="2525">
                  <c:v>270</c:v>
                </c:pt>
                <c:pt idx="2526">
                  <c:v>270</c:v>
                </c:pt>
                <c:pt idx="2527">
                  <c:v>270</c:v>
                </c:pt>
                <c:pt idx="2528">
                  <c:v>270</c:v>
                </c:pt>
                <c:pt idx="2529">
                  <c:v>270</c:v>
                </c:pt>
                <c:pt idx="2530">
                  <c:v>270</c:v>
                </c:pt>
                <c:pt idx="2531">
                  <c:v>270</c:v>
                </c:pt>
                <c:pt idx="2532">
                  <c:v>270</c:v>
                </c:pt>
                <c:pt idx="2533">
                  <c:v>270</c:v>
                </c:pt>
                <c:pt idx="2534">
                  <c:v>270</c:v>
                </c:pt>
                <c:pt idx="2535">
                  <c:v>270</c:v>
                </c:pt>
                <c:pt idx="2536">
                  <c:v>270</c:v>
                </c:pt>
                <c:pt idx="2537">
                  <c:v>270</c:v>
                </c:pt>
                <c:pt idx="2538">
                  <c:v>270</c:v>
                </c:pt>
                <c:pt idx="2539">
                  <c:v>270</c:v>
                </c:pt>
                <c:pt idx="2540">
                  <c:v>270</c:v>
                </c:pt>
                <c:pt idx="2541">
                  <c:v>270</c:v>
                </c:pt>
                <c:pt idx="2542">
                  <c:v>270</c:v>
                </c:pt>
                <c:pt idx="2543">
                  <c:v>270</c:v>
                </c:pt>
                <c:pt idx="2544">
                  <c:v>270</c:v>
                </c:pt>
                <c:pt idx="2545">
                  <c:v>270</c:v>
                </c:pt>
                <c:pt idx="2546">
                  <c:v>270</c:v>
                </c:pt>
                <c:pt idx="2547">
                  <c:v>270</c:v>
                </c:pt>
                <c:pt idx="2548">
                  <c:v>270</c:v>
                </c:pt>
                <c:pt idx="2549">
                  <c:v>270</c:v>
                </c:pt>
                <c:pt idx="2550">
                  <c:v>270</c:v>
                </c:pt>
                <c:pt idx="2551">
                  <c:v>270</c:v>
                </c:pt>
                <c:pt idx="2552">
                  <c:v>270</c:v>
                </c:pt>
                <c:pt idx="2553">
                  <c:v>270</c:v>
                </c:pt>
                <c:pt idx="2554">
                  <c:v>270</c:v>
                </c:pt>
                <c:pt idx="2555">
                  <c:v>270</c:v>
                </c:pt>
                <c:pt idx="2556">
                  <c:v>270</c:v>
                </c:pt>
                <c:pt idx="2557">
                  <c:v>270</c:v>
                </c:pt>
                <c:pt idx="2558">
                  <c:v>270</c:v>
                </c:pt>
                <c:pt idx="2559">
                  <c:v>270</c:v>
                </c:pt>
                <c:pt idx="2560">
                  <c:v>270</c:v>
                </c:pt>
                <c:pt idx="2561">
                  <c:v>270</c:v>
                </c:pt>
                <c:pt idx="2562">
                  <c:v>270</c:v>
                </c:pt>
                <c:pt idx="2563">
                  <c:v>270</c:v>
                </c:pt>
                <c:pt idx="2564">
                  <c:v>270</c:v>
                </c:pt>
                <c:pt idx="2565">
                  <c:v>270</c:v>
                </c:pt>
                <c:pt idx="2566">
                  <c:v>270</c:v>
                </c:pt>
                <c:pt idx="2567">
                  <c:v>270</c:v>
                </c:pt>
                <c:pt idx="2568">
                  <c:v>270</c:v>
                </c:pt>
                <c:pt idx="2569">
                  <c:v>270</c:v>
                </c:pt>
                <c:pt idx="2570">
                  <c:v>270</c:v>
                </c:pt>
                <c:pt idx="2571">
                  <c:v>270</c:v>
                </c:pt>
                <c:pt idx="2572">
                  <c:v>270</c:v>
                </c:pt>
                <c:pt idx="2573">
                  <c:v>270</c:v>
                </c:pt>
                <c:pt idx="2574">
                  <c:v>270</c:v>
                </c:pt>
                <c:pt idx="2575">
                  <c:v>270</c:v>
                </c:pt>
                <c:pt idx="2576">
                  <c:v>270</c:v>
                </c:pt>
                <c:pt idx="2577">
                  <c:v>270</c:v>
                </c:pt>
                <c:pt idx="2578">
                  <c:v>270</c:v>
                </c:pt>
                <c:pt idx="2579">
                  <c:v>270</c:v>
                </c:pt>
                <c:pt idx="2580">
                  <c:v>270</c:v>
                </c:pt>
                <c:pt idx="2581">
                  <c:v>270</c:v>
                </c:pt>
                <c:pt idx="2582">
                  <c:v>270</c:v>
                </c:pt>
                <c:pt idx="2583">
                  <c:v>270</c:v>
                </c:pt>
                <c:pt idx="2584">
                  <c:v>270</c:v>
                </c:pt>
                <c:pt idx="2585">
                  <c:v>270</c:v>
                </c:pt>
                <c:pt idx="2586">
                  <c:v>270</c:v>
                </c:pt>
                <c:pt idx="2587">
                  <c:v>270</c:v>
                </c:pt>
                <c:pt idx="2588">
                  <c:v>270</c:v>
                </c:pt>
                <c:pt idx="2589">
                  <c:v>270</c:v>
                </c:pt>
                <c:pt idx="2590">
                  <c:v>270</c:v>
                </c:pt>
                <c:pt idx="2591">
                  <c:v>270</c:v>
                </c:pt>
                <c:pt idx="2592">
                  <c:v>270</c:v>
                </c:pt>
                <c:pt idx="2593">
                  <c:v>270</c:v>
                </c:pt>
                <c:pt idx="2594">
                  <c:v>270</c:v>
                </c:pt>
                <c:pt idx="2595">
                  <c:v>270</c:v>
                </c:pt>
                <c:pt idx="2596">
                  <c:v>270</c:v>
                </c:pt>
                <c:pt idx="2597">
                  <c:v>270</c:v>
                </c:pt>
                <c:pt idx="2598">
                  <c:v>270</c:v>
                </c:pt>
                <c:pt idx="2599">
                  <c:v>270</c:v>
                </c:pt>
                <c:pt idx="2600">
                  <c:v>270</c:v>
                </c:pt>
                <c:pt idx="2601">
                  <c:v>270</c:v>
                </c:pt>
                <c:pt idx="2602">
                  <c:v>270</c:v>
                </c:pt>
                <c:pt idx="2603">
                  <c:v>270</c:v>
                </c:pt>
                <c:pt idx="2604">
                  <c:v>270</c:v>
                </c:pt>
                <c:pt idx="2605">
                  <c:v>270</c:v>
                </c:pt>
                <c:pt idx="2606">
                  <c:v>270</c:v>
                </c:pt>
                <c:pt idx="2607">
                  <c:v>270</c:v>
                </c:pt>
                <c:pt idx="2608">
                  <c:v>270</c:v>
                </c:pt>
                <c:pt idx="2609">
                  <c:v>270</c:v>
                </c:pt>
                <c:pt idx="2610">
                  <c:v>270</c:v>
                </c:pt>
                <c:pt idx="2611">
                  <c:v>270</c:v>
                </c:pt>
                <c:pt idx="2612">
                  <c:v>270</c:v>
                </c:pt>
                <c:pt idx="2613">
                  <c:v>270</c:v>
                </c:pt>
                <c:pt idx="2614">
                  <c:v>270</c:v>
                </c:pt>
                <c:pt idx="2615">
                  <c:v>270</c:v>
                </c:pt>
                <c:pt idx="2616">
                  <c:v>270</c:v>
                </c:pt>
                <c:pt idx="2617">
                  <c:v>270</c:v>
                </c:pt>
                <c:pt idx="2618">
                  <c:v>270</c:v>
                </c:pt>
                <c:pt idx="2619">
                  <c:v>270</c:v>
                </c:pt>
                <c:pt idx="2620">
                  <c:v>270</c:v>
                </c:pt>
                <c:pt idx="2621">
                  <c:v>270</c:v>
                </c:pt>
                <c:pt idx="2622">
                  <c:v>270</c:v>
                </c:pt>
                <c:pt idx="2623">
                  <c:v>270</c:v>
                </c:pt>
                <c:pt idx="2624">
                  <c:v>270</c:v>
                </c:pt>
                <c:pt idx="2625">
                  <c:v>270</c:v>
                </c:pt>
                <c:pt idx="2626">
                  <c:v>270</c:v>
                </c:pt>
                <c:pt idx="2627">
                  <c:v>270</c:v>
                </c:pt>
                <c:pt idx="2628">
                  <c:v>270</c:v>
                </c:pt>
                <c:pt idx="2629">
                  <c:v>270</c:v>
                </c:pt>
                <c:pt idx="2630">
                  <c:v>270</c:v>
                </c:pt>
                <c:pt idx="2631">
                  <c:v>270</c:v>
                </c:pt>
                <c:pt idx="2632">
                  <c:v>270</c:v>
                </c:pt>
                <c:pt idx="2633">
                  <c:v>270</c:v>
                </c:pt>
                <c:pt idx="2634">
                  <c:v>270</c:v>
                </c:pt>
                <c:pt idx="2635">
                  <c:v>270</c:v>
                </c:pt>
                <c:pt idx="2636">
                  <c:v>270</c:v>
                </c:pt>
                <c:pt idx="2637">
                  <c:v>270</c:v>
                </c:pt>
                <c:pt idx="2638">
                  <c:v>270</c:v>
                </c:pt>
                <c:pt idx="2639">
                  <c:v>270</c:v>
                </c:pt>
                <c:pt idx="2640">
                  <c:v>270</c:v>
                </c:pt>
                <c:pt idx="2641">
                  <c:v>270</c:v>
                </c:pt>
                <c:pt idx="2642">
                  <c:v>270</c:v>
                </c:pt>
                <c:pt idx="2643">
                  <c:v>270</c:v>
                </c:pt>
                <c:pt idx="2644">
                  <c:v>270</c:v>
                </c:pt>
                <c:pt idx="2645">
                  <c:v>270</c:v>
                </c:pt>
                <c:pt idx="2646">
                  <c:v>270</c:v>
                </c:pt>
                <c:pt idx="2647">
                  <c:v>270</c:v>
                </c:pt>
                <c:pt idx="2648">
                  <c:v>270</c:v>
                </c:pt>
                <c:pt idx="2649">
                  <c:v>270</c:v>
                </c:pt>
                <c:pt idx="2650">
                  <c:v>270</c:v>
                </c:pt>
                <c:pt idx="2651">
                  <c:v>270</c:v>
                </c:pt>
                <c:pt idx="2652">
                  <c:v>270</c:v>
                </c:pt>
                <c:pt idx="2653">
                  <c:v>270</c:v>
                </c:pt>
                <c:pt idx="2654">
                  <c:v>270</c:v>
                </c:pt>
                <c:pt idx="2655">
                  <c:v>270</c:v>
                </c:pt>
                <c:pt idx="2656">
                  <c:v>270</c:v>
                </c:pt>
                <c:pt idx="2657">
                  <c:v>270</c:v>
                </c:pt>
                <c:pt idx="2658">
                  <c:v>270</c:v>
                </c:pt>
                <c:pt idx="2659">
                  <c:v>270</c:v>
                </c:pt>
                <c:pt idx="2660">
                  <c:v>270</c:v>
                </c:pt>
                <c:pt idx="2661">
                  <c:v>270</c:v>
                </c:pt>
                <c:pt idx="2662">
                  <c:v>270</c:v>
                </c:pt>
                <c:pt idx="2663">
                  <c:v>270</c:v>
                </c:pt>
                <c:pt idx="2664">
                  <c:v>270</c:v>
                </c:pt>
                <c:pt idx="2665">
                  <c:v>270</c:v>
                </c:pt>
                <c:pt idx="2666">
                  <c:v>270</c:v>
                </c:pt>
                <c:pt idx="2667">
                  <c:v>270</c:v>
                </c:pt>
                <c:pt idx="2668">
                  <c:v>270</c:v>
                </c:pt>
                <c:pt idx="2669">
                  <c:v>270</c:v>
                </c:pt>
                <c:pt idx="2670">
                  <c:v>270</c:v>
                </c:pt>
                <c:pt idx="2671">
                  <c:v>270</c:v>
                </c:pt>
                <c:pt idx="2672">
                  <c:v>270</c:v>
                </c:pt>
                <c:pt idx="2673">
                  <c:v>270</c:v>
                </c:pt>
                <c:pt idx="2674">
                  <c:v>270</c:v>
                </c:pt>
                <c:pt idx="2675">
                  <c:v>270</c:v>
                </c:pt>
                <c:pt idx="2676">
                  <c:v>270</c:v>
                </c:pt>
                <c:pt idx="2677">
                  <c:v>270</c:v>
                </c:pt>
                <c:pt idx="2678">
                  <c:v>270</c:v>
                </c:pt>
                <c:pt idx="2679">
                  <c:v>270</c:v>
                </c:pt>
                <c:pt idx="2680">
                  <c:v>270</c:v>
                </c:pt>
                <c:pt idx="2681">
                  <c:v>270</c:v>
                </c:pt>
                <c:pt idx="2682">
                  <c:v>270</c:v>
                </c:pt>
                <c:pt idx="2683">
                  <c:v>270</c:v>
                </c:pt>
                <c:pt idx="2684">
                  <c:v>270</c:v>
                </c:pt>
                <c:pt idx="2685">
                  <c:v>270</c:v>
                </c:pt>
                <c:pt idx="2686">
                  <c:v>270</c:v>
                </c:pt>
                <c:pt idx="2687">
                  <c:v>270</c:v>
                </c:pt>
                <c:pt idx="2688">
                  <c:v>270</c:v>
                </c:pt>
                <c:pt idx="2689">
                  <c:v>270</c:v>
                </c:pt>
                <c:pt idx="2690">
                  <c:v>270</c:v>
                </c:pt>
                <c:pt idx="2691">
                  <c:v>270</c:v>
                </c:pt>
                <c:pt idx="2692">
                  <c:v>270</c:v>
                </c:pt>
                <c:pt idx="2693">
                  <c:v>270</c:v>
                </c:pt>
                <c:pt idx="2694">
                  <c:v>270</c:v>
                </c:pt>
                <c:pt idx="2695">
                  <c:v>270</c:v>
                </c:pt>
                <c:pt idx="2696">
                  <c:v>270</c:v>
                </c:pt>
                <c:pt idx="2697">
                  <c:v>270</c:v>
                </c:pt>
                <c:pt idx="2698">
                  <c:v>270</c:v>
                </c:pt>
                <c:pt idx="2699">
                  <c:v>270</c:v>
                </c:pt>
                <c:pt idx="2700">
                  <c:v>270</c:v>
                </c:pt>
                <c:pt idx="2701">
                  <c:v>270</c:v>
                </c:pt>
                <c:pt idx="2702">
                  <c:v>270</c:v>
                </c:pt>
                <c:pt idx="2703">
                  <c:v>270</c:v>
                </c:pt>
                <c:pt idx="2704">
                  <c:v>270</c:v>
                </c:pt>
                <c:pt idx="2705">
                  <c:v>270</c:v>
                </c:pt>
                <c:pt idx="2706">
                  <c:v>270</c:v>
                </c:pt>
                <c:pt idx="2707">
                  <c:v>270</c:v>
                </c:pt>
                <c:pt idx="2708">
                  <c:v>270</c:v>
                </c:pt>
                <c:pt idx="2709">
                  <c:v>270</c:v>
                </c:pt>
                <c:pt idx="2710">
                  <c:v>270</c:v>
                </c:pt>
                <c:pt idx="2711">
                  <c:v>270</c:v>
                </c:pt>
                <c:pt idx="2712">
                  <c:v>270</c:v>
                </c:pt>
                <c:pt idx="2713">
                  <c:v>270</c:v>
                </c:pt>
                <c:pt idx="2714">
                  <c:v>270</c:v>
                </c:pt>
                <c:pt idx="2715">
                  <c:v>270</c:v>
                </c:pt>
                <c:pt idx="2716">
                  <c:v>270</c:v>
                </c:pt>
                <c:pt idx="2717">
                  <c:v>270</c:v>
                </c:pt>
                <c:pt idx="2718">
                  <c:v>270</c:v>
                </c:pt>
                <c:pt idx="2719">
                  <c:v>270</c:v>
                </c:pt>
                <c:pt idx="2720">
                  <c:v>270</c:v>
                </c:pt>
                <c:pt idx="2721">
                  <c:v>270</c:v>
                </c:pt>
                <c:pt idx="2722">
                  <c:v>270</c:v>
                </c:pt>
                <c:pt idx="2723">
                  <c:v>270</c:v>
                </c:pt>
                <c:pt idx="2724">
                  <c:v>270</c:v>
                </c:pt>
                <c:pt idx="2725">
                  <c:v>270</c:v>
                </c:pt>
                <c:pt idx="2726">
                  <c:v>270</c:v>
                </c:pt>
                <c:pt idx="2727">
                  <c:v>270</c:v>
                </c:pt>
                <c:pt idx="2728">
                  <c:v>270</c:v>
                </c:pt>
                <c:pt idx="2729">
                  <c:v>270</c:v>
                </c:pt>
                <c:pt idx="2730">
                  <c:v>270</c:v>
                </c:pt>
                <c:pt idx="2731">
                  <c:v>270</c:v>
                </c:pt>
                <c:pt idx="2732">
                  <c:v>270</c:v>
                </c:pt>
                <c:pt idx="2733">
                  <c:v>270</c:v>
                </c:pt>
                <c:pt idx="2734">
                  <c:v>270</c:v>
                </c:pt>
                <c:pt idx="2735">
                  <c:v>270</c:v>
                </c:pt>
                <c:pt idx="2736">
                  <c:v>270</c:v>
                </c:pt>
                <c:pt idx="2737">
                  <c:v>270</c:v>
                </c:pt>
                <c:pt idx="2738">
                  <c:v>270</c:v>
                </c:pt>
                <c:pt idx="2739">
                  <c:v>270</c:v>
                </c:pt>
                <c:pt idx="2740">
                  <c:v>270</c:v>
                </c:pt>
                <c:pt idx="2741">
                  <c:v>270</c:v>
                </c:pt>
                <c:pt idx="2742">
                  <c:v>270</c:v>
                </c:pt>
                <c:pt idx="2743">
                  <c:v>270</c:v>
                </c:pt>
                <c:pt idx="2744">
                  <c:v>270</c:v>
                </c:pt>
                <c:pt idx="2745">
                  <c:v>270</c:v>
                </c:pt>
                <c:pt idx="2746">
                  <c:v>270</c:v>
                </c:pt>
                <c:pt idx="2747">
                  <c:v>270</c:v>
                </c:pt>
                <c:pt idx="2748">
                  <c:v>270</c:v>
                </c:pt>
                <c:pt idx="2749">
                  <c:v>270</c:v>
                </c:pt>
                <c:pt idx="2750">
                  <c:v>270</c:v>
                </c:pt>
                <c:pt idx="2751">
                  <c:v>270</c:v>
                </c:pt>
                <c:pt idx="2752">
                  <c:v>270</c:v>
                </c:pt>
                <c:pt idx="2753">
                  <c:v>270</c:v>
                </c:pt>
                <c:pt idx="2754">
                  <c:v>270</c:v>
                </c:pt>
                <c:pt idx="2755">
                  <c:v>270</c:v>
                </c:pt>
                <c:pt idx="2756">
                  <c:v>270</c:v>
                </c:pt>
                <c:pt idx="2757">
                  <c:v>270</c:v>
                </c:pt>
                <c:pt idx="2758">
                  <c:v>270</c:v>
                </c:pt>
                <c:pt idx="2759">
                  <c:v>270</c:v>
                </c:pt>
                <c:pt idx="2760">
                  <c:v>270</c:v>
                </c:pt>
                <c:pt idx="2761">
                  <c:v>270</c:v>
                </c:pt>
                <c:pt idx="2762">
                  <c:v>270</c:v>
                </c:pt>
                <c:pt idx="2763">
                  <c:v>270</c:v>
                </c:pt>
                <c:pt idx="2764">
                  <c:v>270</c:v>
                </c:pt>
                <c:pt idx="2765">
                  <c:v>270</c:v>
                </c:pt>
                <c:pt idx="2766">
                  <c:v>270</c:v>
                </c:pt>
                <c:pt idx="2767">
                  <c:v>270</c:v>
                </c:pt>
                <c:pt idx="2768">
                  <c:v>270</c:v>
                </c:pt>
                <c:pt idx="2769">
                  <c:v>270</c:v>
                </c:pt>
                <c:pt idx="2770">
                  <c:v>270</c:v>
                </c:pt>
                <c:pt idx="2771">
                  <c:v>270</c:v>
                </c:pt>
                <c:pt idx="2772">
                  <c:v>270</c:v>
                </c:pt>
                <c:pt idx="2773">
                  <c:v>270</c:v>
                </c:pt>
                <c:pt idx="2774">
                  <c:v>270</c:v>
                </c:pt>
                <c:pt idx="2775">
                  <c:v>270</c:v>
                </c:pt>
                <c:pt idx="2776">
                  <c:v>270</c:v>
                </c:pt>
                <c:pt idx="2777">
                  <c:v>270</c:v>
                </c:pt>
                <c:pt idx="2778">
                  <c:v>270</c:v>
                </c:pt>
                <c:pt idx="2779">
                  <c:v>270</c:v>
                </c:pt>
                <c:pt idx="2780">
                  <c:v>270</c:v>
                </c:pt>
                <c:pt idx="2781">
                  <c:v>270</c:v>
                </c:pt>
                <c:pt idx="2782">
                  <c:v>270</c:v>
                </c:pt>
                <c:pt idx="2783">
                  <c:v>270</c:v>
                </c:pt>
                <c:pt idx="2784">
                  <c:v>270</c:v>
                </c:pt>
                <c:pt idx="2785">
                  <c:v>270</c:v>
                </c:pt>
                <c:pt idx="2786">
                  <c:v>270</c:v>
                </c:pt>
                <c:pt idx="2787">
                  <c:v>270</c:v>
                </c:pt>
                <c:pt idx="2788">
                  <c:v>270</c:v>
                </c:pt>
                <c:pt idx="2789">
                  <c:v>270</c:v>
                </c:pt>
                <c:pt idx="2790">
                  <c:v>270</c:v>
                </c:pt>
                <c:pt idx="2791">
                  <c:v>270</c:v>
                </c:pt>
                <c:pt idx="2792">
                  <c:v>270</c:v>
                </c:pt>
                <c:pt idx="2793">
                  <c:v>270</c:v>
                </c:pt>
                <c:pt idx="2794">
                  <c:v>270</c:v>
                </c:pt>
                <c:pt idx="2795">
                  <c:v>270</c:v>
                </c:pt>
                <c:pt idx="2796">
                  <c:v>270</c:v>
                </c:pt>
                <c:pt idx="2797">
                  <c:v>270</c:v>
                </c:pt>
                <c:pt idx="2798">
                  <c:v>270</c:v>
                </c:pt>
                <c:pt idx="2799">
                  <c:v>270</c:v>
                </c:pt>
                <c:pt idx="2800">
                  <c:v>270</c:v>
                </c:pt>
                <c:pt idx="2801">
                  <c:v>270</c:v>
                </c:pt>
                <c:pt idx="2802">
                  <c:v>270</c:v>
                </c:pt>
                <c:pt idx="2803">
                  <c:v>270</c:v>
                </c:pt>
                <c:pt idx="2804">
                  <c:v>270</c:v>
                </c:pt>
                <c:pt idx="2805">
                  <c:v>270</c:v>
                </c:pt>
                <c:pt idx="2806">
                  <c:v>270</c:v>
                </c:pt>
                <c:pt idx="2807">
                  <c:v>270</c:v>
                </c:pt>
                <c:pt idx="2808">
                  <c:v>270</c:v>
                </c:pt>
                <c:pt idx="2809">
                  <c:v>270</c:v>
                </c:pt>
                <c:pt idx="2810">
                  <c:v>270</c:v>
                </c:pt>
                <c:pt idx="2811">
                  <c:v>270</c:v>
                </c:pt>
                <c:pt idx="2812">
                  <c:v>270</c:v>
                </c:pt>
                <c:pt idx="2813">
                  <c:v>270</c:v>
                </c:pt>
                <c:pt idx="2814">
                  <c:v>270</c:v>
                </c:pt>
                <c:pt idx="2815">
                  <c:v>270</c:v>
                </c:pt>
                <c:pt idx="2816">
                  <c:v>270</c:v>
                </c:pt>
                <c:pt idx="2817">
                  <c:v>270</c:v>
                </c:pt>
                <c:pt idx="2818">
                  <c:v>270</c:v>
                </c:pt>
                <c:pt idx="2819">
                  <c:v>270</c:v>
                </c:pt>
                <c:pt idx="2820">
                  <c:v>270</c:v>
                </c:pt>
                <c:pt idx="2821">
                  <c:v>270</c:v>
                </c:pt>
                <c:pt idx="2822">
                  <c:v>270</c:v>
                </c:pt>
                <c:pt idx="2823">
                  <c:v>270</c:v>
                </c:pt>
                <c:pt idx="2824">
                  <c:v>270</c:v>
                </c:pt>
                <c:pt idx="2825">
                  <c:v>270</c:v>
                </c:pt>
                <c:pt idx="2826">
                  <c:v>270</c:v>
                </c:pt>
                <c:pt idx="2827">
                  <c:v>270</c:v>
                </c:pt>
                <c:pt idx="2828">
                  <c:v>270</c:v>
                </c:pt>
                <c:pt idx="2829">
                  <c:v>270</c:v>
                </c:pt>
                <c:pt idx="2830">
                  <c:v>270</c:v>
                </c:pt>
                <c:pt idx="2831">
                  <c:v>270</c:v>
                </c:pt>
                <c:pt idx="2832">
                  <c:v>270</c:v>
                </c:pt>
                <c:pt idx="2833">
                  <c:v>270</c:v>
                </c:pt>
                <c:pt idx="2834">
                  <c:v>270</c:v>
                </c:pt>
                <c:pt idx="2835">
                  <c:v>270</c:v>
                </c:pt>
                <c:pt idx="2836">
                  <c:v>270</c:v>
                </c:pt>
                <c:pt idx="2837">
                  <c:v>270</c:v>
                </c:pt>
                <c:pt idx="2838">
                  <c:v>270</c:v>
                </c:pt>
                <c:pt idx="2839">
                  <c:v>270</c:v>
                </c:pt>
                <c:pt idx="2840">
                  <c:v>270</c:v>
                </c:pt>
                <c:pt idx="2841">
                  <c:v>270</c:v>
                </c:pt>
                <c:pt idx="2842">
                  <c:v>270</c:v>
                </c:pt>
                <c:pt idx="2843">
                  <c:v>270</c:v>
                </c:pt>
                <c:pt idx="2844">
                  <c:v>270</c:v>
                </c:pt>
                <c:pt idx="2845">
                  <c:v>270</c:v>
                </c:pt>
                <c:pt idx="2846">
                  <c:v>270</c:v>
                </c:pt>
                <c:pt idx="2847">
                  <c:v>270</c:v>
                </c:pt>
                <c:pt idx="2848">
                  <c:v>270</c:v>
                </c:pt>
                <c:pt idx="2849">
                  <c:v>270</c:v>
                </c:pt>
                <c:pt idx="2850">
                  <c:v>270</c:v>
                </c:pt>
                <c:pt idx="2851">
                  <c:v>270</c:v>
                </c:pt>
                <c:pt idx="2852">
                  <c:v>270</c:v>
                </c:pt>
                <c:pt idx="2853">
                  <c:v>270</c:v>
                </c:pt>
                <c:pt idx="2854">
                  <c:v>270</c:v>
                </c:pt>
                <c:pt idx="2855">
                  <c:v>270</c:v>
                </c:pt>
                <c:pt idx="2856">
                  <c:v>270</c:v>
                </c:pt>
                <c:pt idx="2857">
                  <c:v>270</c:v>
                </c:pt>
                <c:pt idx="2858">
                  <c:v>270</c:v>
                </c:pt>
                <c:pt idx="2859">
                  <c:v>270</c:v>
                </c:pt>
                <c:pt idx="2860">
                  <c:v>270</c:v>
                </c:pt>
                <c:pt idx="2861">
                  <c:v>270</c:v>
                </c:pt>
                <c:pt idx="2862">
                  <c:v>270</c:v>
                </c:pt>
                <c:pt idx="2863">
                  <c:v>270</c:v>
                </c:pt>
                <c:pt idx="2864">
                  <c:v>270</c:v>
                </c:pt>
                <c:pt idx="2865">
                  <c:v>270</c:v>
                </c:pt>
                <c:pt idx="2866">
                  <c:v>270</c:v>
                </c:pt>
                <c:pt idx="2867">
                  <c:v>270</c:v>
                </c:pt>
                <c:pt idx="2868">
                  <c:v>270</c:v>
                </c:pt>
                <c:pt idx="2869">
                  <c:v>270</c:v>
                </c:pt>
                <c:pt idx="2870">
                  <c:v>270</c:v>
                </c:pt>
                <c:pt idx="2871">
                  <c:v>270</c:v>
                </c:pt>
                <c:pt idx="2872">
                  <c:v>270</c:v>
                </c:pt>
                <c:pt idx="2873">
                  <c:v>270</c:v>
                </c:pt>
                <c:pt idx="2874">
                  <c:v>270</c:v>
                </c:pt>
                <c:pt idx="2875">
                  <c:v>270</c:v>
                </c:pt>
                <c:pt idx="2876">
                  <c:v>270</c:v>
                </c:pt>
                <c:pt idx="2877">
                  <c:v>270</c:v>
                </c:pt>
                <c:pt idx="2878">
                  <c:v>270</c:v>
                </c:pt>
                <c:pt idx="2879">
                  <c:v>270</c:v>
                </c:pt>
                <c:pt idx="2880">
                  <c:v>270</c:v>
                </c:pt>
                <c:pt idx="2881">
                  <c:v>270</c:v>
                </c:pt>
                <c:pt idx="2882">
                  <c:v>270</c:v>
                </c:pt>
                <c:pt idx="2883">
                  <c:v>270</c:v>
                </c:pt>
                <c:pt idx="2884">
                  <c:v>270</c:v>
                </c:pt>
                <c:pt idx="2885">
                  <c:v>270</c:v>
                </c:pt>
                <c:pt idx="2886">
                  <c:v>270</c:v>
                </c:pt>
                <c:pt idx="2887">
                  <c:v>270</c:v>
                </c:pt>
                <c:pt idx="2888">
                  <c:v>270</c:v>
                </c:pt>
                <c:pt idx="2889">
                  <c:v>270</c:v>
                </c:pt>
                <c:pt idx="2890">
                  <c:v>270</c:v>
                </c:pt>
                <c:pt idx="2891">
                  <c:v>270</c:v>
                </c:pt>
                <c:pt idx="2892">
                  <c:v>270</c:v>
                </c:pt>
                <c:pt idx="2893">
                  <c:v>270</c:v>
                </c:pt>
                <c:pt idx="2894">
                  <c:v>270</c:v>
                </c:pt>
                <c:pt idx="2895">
                  <c:v>270</c:v>
                </c:pt>
                <c:pt idx="2896">
                  <c:v>270</c:v>
                </c:pt>
                <c:pt idx="2897">
                  <c:v>270</c:v>
                </c:pt>
                <c:pt idx="2898">
                  <c:v>270</c:v>
                </c:pt>
                <c:pt idx="2899">
                  <c:v>270</c:v>
                </c:pt>
                <c:pt idx="2900">
                  <c:v>270</c:v>
                </c:pt>
                <c:pt idx="2901">
                  <c:v>270</c:v>
                </c:pt>
                <c:pt idx="2902">
                  <c:v>270</c:v>
                </c:pt>
                <c:pt idx="2903">
                  <c:v>270</c:v>
                </c:pt>
                <c:pt idx="2904">
                  <c:v>270</c:v>
                </c:pt>
                <c:pt idx="2905">
                  <c:v>270</c:v>
                </c:pt>
                <c:pt idx="2906">
                  <c:v>270</c:v>
                </c:pt>
                <c:pt idx="2907">
                  <c:v>270</c:v>
                </c:pt>
                <c:pt idx="2908">
                  <c:v>270</c:v>
                </c:pt>
                <c:pt idx="2909">
                  <c:v>270</c:v>
                </c:pt>
                <c:pt idx="2910">
                  <c:v>270</c:v>
                </c:pt>
                <c:pt idx="2911">
                  <c:v>270</c:v>
                </c:pt>
                <c:pt idx="2912">
                  <c:v>270</c:v>
                </c:pt>
                <c:pt idx="2913">
                  <c:v>270</c:v>
                </c:pt>
                <c:pt idx="2914">
                  <c:v>270</c:v>
                </c:pt>
                <c:pt idx="2915">
                  <c:v>270</c:v>
                </c:pt>
                <c:pt idx="2916">
                  <c:v>270</c:v>
                </c:pt>
                <c:pt idx="2917">
                  <c:v>270</c:v>
                </c:pt>
                <c:pt idx="2918">
                  <c:v>270</c:v>
                </c:pt>
                <c:pt idx="2919">
                  <c:v>270</c:v>
                </c:pt>
                <c:pt idx="2920">
                  <c:v>270</c:v>
                </c:pt>
                <c:pt idx="2921">
                  <c:v>270</c:v>
                </c:pt>
                <c:pt idx="2922">
                  <c:v>270</c:v>
                </c:pt>
                <c:pt idx="2923">
                  <c:v>270</c:v>
                </c:pt>
                <c:pt idx="2924">
                  <c:v>270</c:v>
                </c:pt>
                <c:pt idx="2925">
                  <c:v>270</c:v>
                </c:pt>
                <c:pt idx="2926">
                  <c:v>270</c:v>
                </c:pt>
                <c:pt idx="2927">
                  <c:v>270</c:v>
                </c:pt>
                <c:pt idx="2928">
                  <c:v>270</c:v>
                </c:pt>
                <c:pt idx="2929">
                  <c:v>270</c:v>
                </c:pt>
                <c:pt idx="2930">
                  <c:v>270</c:v>
                </c:pt>
                <c:pt idx="2931">
                  <c:v>270</c:v>
                </c:pt>
                <c:pt idx="2932">
                  <c:v>270</c:v>
                </c:pt>
                <c:pt idx="2933">
                  <c:v>270</c:v>
                </c:pt>
                <c:pt idx="2934">
                  <c:v>270</c:v>
                </c:pt>
                <c:pt idx="2935">
                  <c:v>270</c:v>
                </c:pt>
                <c:pt idx="2936">
                  <c:v>270</c:v>
                </c:pt>
                <c:pt idx="2937">
                  <c:v>270</c:v>
                </c:pt>
                <c:pt idx="2938">
                  <c:v>270</c:v>
                </c:pt>
                <c:pt idx="2939">
                  <c:v>270</c:v>
                </c:pt>
                <c:pt idx="2940">
                  <c:v>270</c:v>
                </c:pt>
                <c:pt idx="2941">
                  <c:v>270</c:v>
                </c:pt>
                <c:pt idx="2942">
                  <c:v>270</c:v>
                </c:pt>
                <c:pt idx="2943">
                  <c:v>270</c:v>
                </c:pt>
                <c:pt idx="2944">
                  <c:v>270</c:v>
                </c:pt>
                <c:pt idx="2945">
                  <c:v>270</c:v>
                </c:pt>
                <c:pt idx="2946">
                  <c:v>270</c:v>
                </c:pt>
                <c:pt idx="2947">
                  <c:v>270</c:v>
                </c:pt>
                <c:pt idx="2948">
                  <c:v>270</c:v>
                </c:pt>
                <c:pt idx="2949">
                  <c:v>270</c:v>
                </c:pt>
                <c:pt idx="2950">
                  <c:v>270</c:v>
                </c:pt>
                <c:pt idx="2951">
                  <c:v>270</c:v>
                </c:pt>
                <c:pt idx="2952">
                  <c:v>270</c:v>
                </c:pt>
                <c:pt idx="2953">
                  <c:v>270</c:v>
                </c:pt>
                <c:pt idx="2954">
                  <c:v>270</c:v>
                </c:pt>
                <c:pt idx="2955">
                  <c:v>270</c:v>
                </c:pt>
                <c:pt idx="2956">
                  <c:v>270</c:v>
                </c:pt>
                <c:pt idx="2957">
                  <c:v>270</c:v>
                </c:pt>
                <c:pt idx="2958">
                  <c:v>270</c:v>
                </c:pt>
                <c:pt idx="2959">
                  <c:v>270</c:v>
                </c:pt>
                <c:pt idx="2960">
                  <c:v>270</c:v>
                </c:pt>
                <c:pt idx="2961">
                  <c:v>270</c:v>
                </c:pt>
                <c:pt idx="2962">
                  <c:v>270</c:v>
                </c:pt>
                <c:pt idx="2963">
                  <c:v>270</c:v>
                </c:pt>
                <c:pt idx="2964">
                  <c:v>270</c:v>
                </c:pt>
                <c:pt idx="2965">
                  <c:v>270</c:v>
                </c:pt>
                <c:pt idx="2966">
                  <c:v>270</c:v>
                </c:pt>
                <c:pt idx="2967">
                  <c:v>270</c:v>
                </c:pt>
                <c:pt idx="2968">
                  <c:v>270</c:v>
                </c:pt>
                <c:pt idx="2969">
                  <c:v>270</c:v>
                </c:pt>
                <c:pt idx="2970">
                  <c:v>270</c:v>
                </c:pt>
                <c:pt idx="2971">
                  <c:v>270</c:v>
                </c:pt>
                <c:pt idx="2972">
                  <c:v>270</c:v>
                </c:pt>
                <c:pt idx="2973">
                  <c:v>270</c:v>
                </c:pt>
                <c:pt idx="2974">
                  <c:v>270</c:v>
                </c:pt>
                <c:pt idx="2975">
                  <c:v>270</c:v>
                </c:pt>
                <c:pt idx="2976">
                  <c:v>270</c:v>
                </c:pt>
                <c:pt idx="2977">
                  <c:v>270</c:v>
                </c:pt>
                <c:pt idx="2978">
                  <c:v>270</c:v>
                </c:pt>
                <c:pt idx="2979">
                  <c:v>270</c:v>
                </c:pt>
                <c:pt idx="2980">
                  <c:v>270</c:v>
                </c:pt>
                <c:pt idx="2981">
                  <c:v>270</c:v>
                </c:pt>
                <c:pt idx="2982">
                  <c:v>270</c:v>
                </c:pt>
                <c:pt idx="2983">
                  <c:v>270</c:v>
                </c:pt>
                <c:pt idx="2984">
                  <c:v>270</c:v>
                </c:pt>
                <c:pt idx="2985">
                  <c:v>270</c:v>
                </c:pt>
                <c:pt idx="2986">
                  <c:v>270</c:v>
                </c:pt>
                <c:pt idx="2987">
                  <c:v>270</c:v>
                </c:pt>
                <c:pt idx="2988">
                  <c:v>270</c:v>
                </c:pt>
                <c:pt idx="2989">
                  <c:v>270</c:v>
                </c:pt>
                <c:pt idx="2990">
                  <c:v>270</c:v>
                </c:pt>
                <c:pt idx="2991">
                  <c:v>270</c:v>
                </c:pt>
                <c:pt idx="2992">
                  <c:v>270</c:v>
                </c:pt>
                <c:pt idx="2993">
                  <c:v>270</c:v>
                </c:pt>
                <c:pt idx="2994">
                  <c:v>270</c:v>
                </c:pt>
                <c:pt idx="2995">
                  <c:v>270</c:v>
                </c:pt>
                <c:pt idx="2996">
                  <c:v>270</c:v>
                </c:pt>
                <c:pt idx="2997">
                  <c:v>270</c:v>
                </c:pt>
                <c:pt idx="2998">
                  <c:v>270</c:v>
                </c:pt>
                <c:pt idx="2999">
                  <c:v>270</c:v>
                </c:pt>
                <c:pt idx="3000">
                  <c:v>270</c:v>
                </c:pt>
                <c:pt idx="3001">
                  <c:v>270</c:v>
                </c:pt>
                <c:pt idx="3002">
                  <c:v>270</c:v>
                </c:pt>
                <c:pt idx="3003">
                  <c:v>270</c:v>
                </c:pt>
                <c:pt idx="3004">
                  <c:v>270</c:v>
                </c:pt>
                <c:pt idx="3005">
                  <c:v>270</c:v>
                </c:pt>
                <c:pt idx="3006">
                  <c:v>270</c:v>
                </c:pt>
                <c:pt idx="3007">
                  <c:v>270</c:v>
                </c:pt>
                <c:pt idx="3008">
                  <c:v>270</c:v>
                </c:pt>
                <c:pt idx="3009">
                  <c:v>270</c:v>
                </c:pt>
                <c:pt idx="3010">
                  <c:v>270</c:v>
                </c:pt>
                <c:pt idx="3011">
                  <c:v>270</c:v>
                </c:pt>
                <c:pt idx="3012">
                  <c:v>270</c:v>
                </c:pt>
                <c:pt idx="3013">
                  <c:v>270</c:v>
                </c:pt>
                <c:pt idx="3014">
                  <c:v>270</c:v>
                </c:pt>
                <c:pt idx="3015">
                  <c:v>270</c:v>
                </c:pt>
                <c:pt idx="3016">
                  <c:v>270</c:v>
                </c:pt>
                <c:pt idx="3017">
                  <c:v>270</c:v>
                </c:pt>
                <c:pt idx="3018">
                  <c:v>270</c:v>
                </c:pt>
                <c:pt idx="3019">
                  <c:v>270</c:v>
                </c:pt>
                <c:pt idx="3020">
                  <c:v>270</c:v>
                </c:pt>
                <c:pt idx="3021">
                  <c:v>270</c:v>
                </c:pt>
                <c:pt idx="3022">
                  <c:v>270</c:v>
                </c:pt>
                <c:pt idx="3023">
                  <c:v>270</c:v>
                </c:pt>
                <c:pt idx="3024">
                  <c:v>270</c:v>
                </c:pt>
                <c:pt idx="3025">
                  <c:v>270</c:v>
                </c:pt>
                <c:pt idx="3026">
                  <c:v>270</c:v>
                </c:pt>
                <c:pt idx="3027">
                  <c:v>270</c:v>
                </c:pt>
                <c:pt idx="3028">
                  <c:v>270</c:v>
                </c:pt>
                <c:pt idx="3029">
                  <c:v>270</c:v>
                </c:pt>
                <c:pt idx="3030">
                  <c:v>270</c:v>
                </c:pt>
                <c:pt idx="3031">
                  <c:v>270</c:v>
                </c:pt>
                <c:pt idx="3032">
                  <c:v>270</c:v>
                </c:pt>
                <c:pt idx="3033">
                  <c:v>270</c:v>
                </c:pt>
                <c:pt idx="3034">
                  <c:v>270</c:v>
                </c:pt>
                <c:pt idx="3035">
                  <c:v>270</c:v>
                </c:pt>
                <c:pt idx="3036">
                  <c:v>270</c:v>
                </c:pt>
                <c:pt idx="3037">
                  <c:v>270</c:v>
                </c:pt>
                <c:pt idx="3038">
                  <c:v>270</c:v>
                </c:pt>
                <c:pt idx="3039">
                  <c:v>270</c:v>
                </c:pt>
                <c:pt idx="3040">
                  <c:v>270</c:v>
                </c:pt>
                <c:pt idx="3041">
                  <c:v>270</c:v>
                </c:pt>
                <c:pt idx="3042">
                  <c:v>270</c:v>
                </c:pt>
                <c:pt idx="3043">
                  <c:v>270</c:v>
                </c:pt>
                <c:pt idx="3044">
                  <c:v>270</c:v>
                </c:pt>
                <c:pt idx="3045">
                  <c:v>270</c:v>
                </c:pt>
                <c:pt idx="3046">
                  <c:v>270</c:v>
                </c:pt>
                <c:pt idx="3047">
                  <c:v>270</c:v>
                </c:pt>
                <c:pt idx="3048">
                  <c:v>270</c:v>
                </c:pt>
                <c:pt idx="3049">
                  <c:v>270</c:v>
                </c:pt>
                <c:pt idx="3050">
                  <c:v>270</c:v>
                </c:pt>
                <c:pt idx="3051">
                  <c:v>270</c:v>
                </c:pt>
                <c:pt idx="3052">
                  <c:v>270</c:v>
                </c:pt>
                <c:pt idx="3053">
                  <c:v>270</c:v>
                </c:pt>
                <c:pt idx="3054">
                  <c:v>270</c:v>
                </c:pt>
                <c:pt idx="3055">
                  <c:v>270</c:v>
                </c:pt>
                <c:pt idx="3056">
                  <c:v>270</c:v>
                </c:pt>
                <c:pt idx="3057">
                  <c:v>270</c:v>
                </c:pt>
                <c:pt idx="3058">
                  <c:v>270</c:v>
                </c:pt>
                <c:pt idx="3059">
                  <c:v>270</c:v>
                </c:pt>
                <c:pt idx="3060">
                  <c:v>270</c:v>
                </c:pt>
                <c:pt idx="3061">
                  <c:v>270</c:v>
                </c:pt>
                <c:pt idx="3062">
                  <c:v>270</c:v>
                </c:pt>
                <c:pt idx="3063">
                  <c:v>270</c:v>
                </c:pt>
                <c:pt idx="3064">
                  <c:v>270</c:v>
                </c:pt>
                <c:pt idx="3065">
                  <c:v>270</c:v>
                </c:pt>
                <c:pt idx="3066">
                  <c:v>270</c:v>
                </c:pt>
                <c:pt idx="3067">
                  <c:v>270</c:v>
                </c:pt>
                <c:pt idx="3068">
                  <c:v>270</c:v>
                </c:pt>
                <c:pt idx="3069">
                  <c:v>270</c:v>
                </c:pt>
                <c:pt idx="3070">
                  <c:v>270</c:v>
                </c:pt>
                <c:pt idx="3071">
                  <c:v>270</c:v>
                </c:pt>
                <c:pt idx="3072">
                  <c:v>270</c:v>
                </c:pt>
                <c:pt idx="3073">
                  <c:v>270</c:v>
                </c:pt>
                <c:pt idx="3074">
                  <c:v>270</c:v>
                </c:pt>
                <c:pt idx="3075">
                  <c:v>270</c:v>
                </c:pt>
                <c:pt idx="3076">
                  <c:v>270</c:v>
                </c:pt>
                <c:pt idx="3077">
                  <c:v>270</c:v>
                </c:pt>
                <c:pt idx="3078">
                  <c:v>270</c:v>
                </c:pt>
                <c:pt idx="3079">
                  <c:v>270</c:v>
                </c:pt>
                <c:pt idx="3080">
                  <c:v>270</c:v>
                </c:pt>
                <c:pt idx="3081">
                  <c:v>270</c:v>
                </c:pt>
                <c:pt idx="3082">
                  <c:v>270</c:v>
                </c:pt>
                <c:pt idx="3083">
                  <c:v>270</c:v>
                </c:pt>
                <c:pt idx="3084">
                  <c:v>270</c:v>
                </c:pt>
                <c:pt idx="3085">
                  <c:v>270</c:v>
                </c:pt>
                <c:pt idx="3086">
                  <c:v>270</c:v>
                </c:pt>
                <c:pt idx="3087">
                  <c:v>270</c:v>
                </c:pt>
                <c:pt idx="3088">
                  <c:v>270</c:v>
                </c:pt>
                <c:pt idx="3089">
                  <c:v>270</c:v>
                </c:pt>
                <c:pt idx="3090">
                  <c:v>270</c:v>
                </c:pt>
                <c:pt idx="3091">
                  <c:v>270</c:v>
                </c:pt>
                <c:pt idx="3092">
                  <c:v>270</c:v>
                </c:pt>
                <c:pt idx="3093">
                  <c:v>270</c:v>
                </c:pt>
                <c:pt idx="3094">
                  <c:v>270</c:v>
                </c:pt>
                <c:pt idx="3095">
                  <c:v>270</c:v>
                </c:pt>
                <c:pt idx="3096">
                  <c:v>270</c:v>
                </c:pt>
                <c:pt idx="3097">
                  <c:v>270</c:v>
                </c:pt>
                <c:pt idx="3098">
                  <c:v>270</c:v>
                </c:pt>
                <c:pt idx="3099">
                  <c:v>270</c:v>
                </c:pt>
                <c:pt idx="3100">
                  <c:v>270</c:v>
                </c:pt>
                <c:pt idx="3101">
                  <c:v>270</c:v>
                </c:pt>
                <c:pt idx="3102">
                  <c:v>270</c:v>
                </c:pt>
                <c:pt idx="3103">
                  <c:v>270</c:v>
                </c:pt>
                <c:pt idx="3104">
                  <c:v>270</c:v>
                </c:pt>
                <c:pt idx="3105">
                  <c:v>270</c:v>
                </c:pt>
                <c:pt idx="3106">
                  <c:v>270</c:v>
                </c:pt>
                <c:pt idx="3107">
                  <c:v>270</c:v>
                </c:pt>
                <c:pt idx="3108">
                  <c:v>270</c:v>
                </c:pt>
                <c:pt idx="3109">
                  <c:v>270</c:v>
                </c:pt>
                <c:pt idx="3110">
                  <c:v>270</c:v>
                </c:pt>
                <c:pt idx="3111">
                  <c:v>270</c:v>
                </c:pt>
                <c:pt idx="3112">
                  <c:v>270</c:v>
                </c:pt>
                <c:pt idx="3113">
                  <c:v>270</c:v>
                </c:pt>
                <c:pt idx="3114">
                  <c:v>270</c:v>
                </c:pt>
                <c:pt idx="3115">
                  <c:v>270</c:v>
                </c:pt>
                <c:pt idx="3116">
                  <c:v>270</c:v>
                </c:pt>
                <c:pt idx="3117">
                  <c:v>270</c:v>
                </c:pt>
                <c:pt idx="3118">
                  <c:v>270</c:v>
                </c:pt>
                <c:pt idx="3119">
                  <c:v>270</c:v>
                </c:pt>
                <c:pt idx="3120">
                  <c:v>270</c:v>
                </c:pt>
                <c:pt idx="3121">
                  <c:v>270</c:v>
                </c:pt>
                <c:pt idx="3122">
                  <c:v>270</c:v>
                </c:pt>
                <c:pt idx="3123">
                  <c:v>270</c:v>
                </c:pt>
                <c:pt idx="3124">
                  <c:v>270</c:v>
                </c:pt>
                <c:pt idx="3125">
                  <c:v>270</c:v>
                </c:pt>
                <c:pt idx="3126">
                  <c:v>270</c:v>
                </c:pt>
                <c:pt idx="3127">
                  <c:v>270</c:v>
                </c:pt>
                <c:pt idx="3128">
                  <c:v>270</c:v>
                </c:pt>
                <c:pt idx="3129">
                  <c:v>270</c:v>
                </c:pt>
                <c:pt idx="3130">
                  <c:v>270</c:v>
                </c:pt>
                <c:pt idx="3131">
                  <c:v>270</c:v>
                </c:pt>
                <c:pt idx="3132">
                  <c:v>270</c:v>
                </c:pt>
                <c:pt idx="3133">
                  <c:v>270</c:v>
                </c:pt>
                <c:pt idx="3134">
                  <c:v>270</c:v>
                </c:pt>
                <c:pt idx="3135">
                  <c:v>270</c:v>
                </c:pt>
                <c:pt idx="3136">
                  <c:v>270</c:v>
                </c:pt>
                <c:pt idx="3137">
                  <c:v>270</c:v>
                </c:pt>
                <c:pt idx="3138">
                  <c:v>270</c:v>
                </c:pt>
                <c:pt idx="3139">
                  <c:v>270</c:v>
                </c:pt>
                <c:pt idx="3140">
                  <c:v>270</c:v>
                </c:pt>
                <c:pt idx="3141">
                  <c:v>270</c:v>
                </c:pt>
                <c:pt idx="3142">
                  <c:v>270</c:v>
                </c:pt>
                <c:pt idx="3143">
                  <c:v>270</c:v>
                </c:pt>
                <c:pt idx="3144">
                  <c:v>270</c:v>
                </c:pt>
                <c:pt idx="3145">
                  <c:v>270</c:v>
                </c:pt>
                <c:pt idx="3146">
                  <c:v>270</c:v>
                </c:pt>
                <c:pt idx="3147">
                  <c:v>270</c:v>
                </c:pt>
                <c:pt idx="3148">
                  <c:v>270</c:v>
                </c:pt>
                <c:pt idx="3149">
                  <c:v>270</c:v>
                </c:pt>
                <c:pt idx="3150">
                  <c:v>270</c:v>
                </c:pt>
                <c:pt idx="3151">
                  <c:v>270</c:v>
                </c:pt>
                <c:pt idx="3152">
                  <c:v>270</c:v>
                </c:pt>
                <c:pt idx="3153">
                  <c:v>270</c:v>
                </c:pt>
                <c:pt idx="3154">
                  <c:v>270</c:v>
                </c:pt>
                <c:pt idx="3155">
                  <c:v>270</c:v>
                </c:pt>
                <c:pt idx="3156">
                  <c:v>270</c:v>
                </c:pt>
                <c:pt idx="3157">
                  <c:v>270</c:v>
                </c:pt>
                <c:pt idx="3158">
                  <c:v>270</c:v>
                </c:pt>
                <c:pt idx="3159">
                  <c:v>270</c:v>
                </c:pt>
                <c:pt idx="3160">
                  <c:v>270</c:v>
                </c:pt>
                <c:pt idx="3161">
                  <c:v>270</c:v>
                </c:pt>
                <c:pt idx="3162">
                  <c:v>270</c:v>
                </c:pt>
                <c:pt idx="3163">
                  <c:v>270</c:v>
                </c:pt>
                <c:pt idx="3164">
                  <c:v>270</c:v>
                </c:pt>
                <c:pt idx="3165">
                  <c:v>270</c:v>
                </c:pt>
                <c:pt idx="3166">
                  <c:v>270</c:v>
                </c:pt>
                <c:pt idx="3167">
                  <c:v>270</c:v>
                </c:pt>
                <c:pt idx="3168">
                  <c:v>270</c:v>
                </c:pt>
                <c:pt idx="3169">
                  <c:v>270</c:v>
                </c:pt>
                <c:pt idx="3170">
                  <c:v>270</c:v>
                </c:pt>
                <c:pt idx="3171">
                  <c:v>270</c:v>
                </c:pt>
                <c:pt idx="3172">
                  <c:v>270</c:v>
                </c:pt>
                <c:pt idx="3173">
                  <c:v>270</c:v>
                </c:pt>
                <c:pt idx="3174">
                  <c:v>270</c:v>
                </c:pt>
                <c:pt idx="3175">
                  <c:v>270</c:v>
                </c:pt>
                <c:pt idx="3176">
                  <c:v>270</c:v>
                </c:pt>
                <c:pt idx="3177">
                  <c:v>270</c:v>
                </c:pt>
                <c:pt idx="3178">
                  <c:v>270</c:v>
                </c:pt>
                <c:pt idx="3179">
                  <c:v>270</c:v>
                </c:pt>
                <c:pt idx="3180">
                  <c:v>270</c:v>
                </c:pt>
                <c:pt idx="3181">
                  <c:v>270</c:v>
                </c:pt>
                <c:pt idx="3182">
                  <c:v>270</c:v>
                </c:pt>
                <c:pt idx="3183">
                  <c:v>270</c:v>
                </c:pt>
                <c:pt idx="3184">
                  <c:v>270</c:v>
                </c:pt>
                <c:pt idx="3185">
                  <c:v>270</c:v>
                </c:pt>
                <c:pt idx="3186">
                  <c:v>270</c:v>
                </c:pt>
                <c:pt idx="3187">
                  <c:v>270</c:v>
                </c:pt>
                <c:pt idx="3188">
                  <c:v>270</c:v>
                </c:pt>
                <c:pt idx="3189">
                  <c:v>270</c:v>
                </c:pt>
                <c:pt idx="3190">
                  <c:v>270</c:v>
                </c:pt>
                <c:pt idx="3191">
                  <c:v>270</c:v>
                </c:pt>
                <c:pt idx="3192">
                  <c:v>270</c:v>
                </c:pt>
                <c:pt idx="3193">
                  <c:v>270</c:v>
                </c:pt>
                <c:pt idx="3194">
                  <c:v>270</c:v>
                </c:pt>
                <c:pt idx="3195">
                  <c:v>270</c:v>
                </c:pt>
                <c:pt idx="3196">
                  <c:v>270</c:v>
                </c:pt>
                <c:pt idx="3197">
                  <c:v>270</c:v>
                </c:pt>
                <c:pt idx="3198">
                  <c:v>270</c:v>
                </c:pt>
                <c:pt idx="3199">
                  <c:v>270</c:v>
                </c:pt>
                <c:pt idx="3200">
                  <c:v>270</c:v>
                </c:pt>
                <c:pt idx="3201">
                  <c:v>270</c:v>
                </c:pt>
                <c:pt idx="3202">
                  <c:v>270</c:v>
                </c:pt>
                <c:pt idx="3203">
                  <c:v>270</c:v>
                </c:pt>
                <c:pt idx="3204">
                  <c:v>270</c:v>
                </c:pt>
                <c:pt idx="3205">
                  <c:v>270</c:v>
                </c:pt>
                <c:pt idx="3206">
                  <c:v>270</c:v>
                </c:pt>
                <c:pt idx="3207">
                  <c:v>270</c:v>
                </c:pt>
                <c:pt idx="3208">
                  <c:v>270</c:v>
                </c:pt>
                <c:pt idx="3209">
                  <c:v>270</c:v>
                </c:pt>
                <c:pt idx="3210">
                  <c:v>270</c:v>
                </c:pt>
                <c:pt idx="3211">
                  <c:v>270</c:v>
                </c:pt>
                <c:pt idx="3212">
                  <c:v>270</c:v>
                </c:pt>
                <c:pt idx="3213">
                  <c:v>270</c:v>
                </c:pt>
                <c:pt idx="3214">
                  <c:v>270</c:v>
                </c:pt>
                <c:pt idx="3215">
                  <c:v>270</c:v>
                </c:pt>
                <c:pt idx="3216">
                  <c:v>270</c:v>
                </c:pt>
                <c:pt idx="3217">
                  <c:v>270</c:v>
                </c:pt>
                <c:pt idx="3218">
                  <c:v>270</c:v>
                </c:pt>
                <c:pt idx="3219">
                  <c:v>270</c:v>
                </c:pt>
                <c:pt idx="3220">
                  <c:v>270</c:v>
                </c:pt>
                <c:pt idx="3221">
                  <c:v>270</c:v>
                </c:pt>
                <c:pt idx="3222">
                  <c:v>270</c:v>
                </c:pt>
                <c:pt idx="3223">
                  <c:v>270</c:v>
                </c:pt>
                <c:pt idx="3224">
                  <c:v>270</c:v>
                </c:pt>
                <c:pt idx="3225">
                  <c:v>270</c:v>
                </c:pt>
                <c:pt idx="3226">
                  <c:v>270</c:v>
                </c:pt>
                <c:pt idx="3227">
                  <c:v>270</c:v>
                </c:pt>
                <c:pt idx="3228">
                  <c:v>270</c:v>
                </c:pt>
                <c:pt idx="3229">
                  <c:v>270</c:v>
                </c:pt>
                <c:pt idx="3230">
                  <c:v>270</c:v>
                </c:pt>
                <c:pt idx="3231">
                  <c:v>270</c:v>
                </c:pt>
                <c:pt idx="3232">
                  <c:v>270</c:v>
                </c:pt>
                <c:pt idx="3233">
                  <c:v>270</c:v>
                </c:pt>
                <c:pt idx="3234">
                  <c:v>270</c:v>
                </c:pt>
                <c:pt idx="3235">
                  <c:v>270</c:v>
                </c:pt>
                <c:pt idx="3236">
                  <c:v>270</c:v>
                </c:pt>
                <c:pt idx="3237">
                  <c:v>270</c:v>
                </c:pt>
                <c:pt idx="3238">
                  <c:v>270</c:v>
                </c:pt>
                <c:pt idx="3239">
                  <c:v>270</c:v>
                </c:pt>
                <c:pt idx="3240">
                  <c:v>270</c:v>
                </c:pt>
                <c:pt idx="3241">
                  <c:v>270</c:v>
                </c:pt>
                <c:pt idx="3242">
                  <c:v>270</c:v>
                </c:pt>
                <c:pt idx="3243">
                  <c:v>270</c:v>
                </c:pt>
                <c:pt idx="3244">
                  <c:v>270</c:v>
                </c:pt>
                <c:pt idx="3245">
                  <c:v>270</c:v>
                </c:pt>
                <c:pt idx="3246">
                  <c:v>270</c:v>
                </c:pt>
                <c:pt idx="3247">
                  <c:v>270</c:v>
                </c:pt>
                <c:pt idx="3248">
                  <c:v>270</c:v>
                </c:pt>
                <c:pt idx="3249">
                  <c:v>270</c:v>
                </c:pt>
                <c:pt idx="3250">
                  <c:v>270</c:v>
                </c:pt>
                <c:pt idx="3251">
                  <c:v>270</c:v>
                </c:pt>
                <c:pt idx="3252">
                  <c:v>270</c:v>
                </c:pt>
                <c:pt idx="3253">
                  <c:v>270</c:v>
                </c:pt>
                <c:pt idx="3254">
                  <c:v>270</c:v>
                </c:pt>
                <c:pt idx="3255">
                  <c:v>270</c:v>
                </c:pt>
                <c:pt idx="3256">
                  <c:v>270</c:v>
                </c:pt>
                <c:pt idx="3257">
                  <c:v>270</c:v>
                </c:pt>
                <c:pt idx="3258">
                  <c:v>270</c:v>
                </c:pt>
                <c:pt idx="3259">
                  <c:v>270</c:v>
                </c:pt>
                <c:pt idx="3260">
                  <c:v>270</c:v>
                </c:pt>
                <c:pt idx="3261">
                  <c:v>270</c:v>
                </c:pt>
                <c:pt idx="3262">
                  <c:v>270</c:v>
                </c:pt>
                <c:pt idx="3263">
                  <c:v>270</c:v>
                </c:pt>
                <c:pt idx="3264">
                  <c:v>270</c:v>
                </c:pt>
                <c:pt idx="3265">
                  <c:v>270</c:v>
                </c:pt>
                <c:pt idx="3266">
                  <c:v>270</c:v>
                </c:pt>
                <c:pt idx="3267">
                  <c:v>270</c:v>
                </c:pt>
                <c:pt idx="3268">
                  <c:v>270</c:v>
                </c:pt>
                <c:pt idx="3269">
                  <c:v>270</c:v>
                </c:pt>
                <c:pt idx="3270">
                  <c:v>270</c:v>
                </c:pt>
                <c:pt idx="3271">
                  <c:v>270</c:v>
                </c:pt>
                <c:pt idx="3272">
                  <c:v>270</c:v>
                </c:pt>
                <c:pt idx="3273">
                  <c:v>270</c:v>
                </c:pt>
                <c:pt idx="3274">
                  <c:v>270</c:v>
                </c:pt>
                <c:pt idx="3275">
                  <c:v>270</c:v>
                </c:pt>
                <c:pt idx="3276">
                  <c:v>270</c:v>
                </c:pt>
                <c:pt idx="3277">
                  <c:v>270</c:v>
                </c:pt>
                <c:pt idx="3278">
                  <c:v>270</c:v>
                </c:pt>
                <c:pt idx="3279">
                  <c:v>270</c:v>
                </c:pt>
                <c:pt idx="3280">
                  <c:v>270</c:v>
                </c:pt>
                <c:pt idx="3281">
                  <c:v>270</c:v>
                </c:pt>
                <c:pt idx="3282">
                  <c:v>270</c:v>
                </c:pt>
                <c:pt idx="3283">
                  <c:v>270</c:v>
                </c:pt>
                <c:pt idx="3284">
                  <c:v>270</c:v>
                </c:pt>
                <c:pt idx="3285">
                  <c:v>270</c:v>
                </c:pt>
                <c:pt idx="3286">
                  <c:v>270</c:v>
                </c:pt>
                <c:pt idx="3287">
                  <c:v>270</c:v>
                </c:pt>
                <c:pt idx="3288">
                  <c:v>270</c:v>
                </c:pt>
                <c:pt idx="3289">
                  <c:v>270</c:v>
                </c:pt>
                <c:pt idx="3290">
                  <c:v>270</c:v>
                </c:pt>
                <c:pt idx="3291">
                  <c:v>270</c:v>
                </c:pt>
                <c:pt idx="3292">
                  <c:v>270</c:v>
                </c:pt>
                <c:pt idx="3293">
                  <c:v>270</c:v>
                </c:pt>
                <c:pt idx="3294">
                  <c:v>270</c:v>
                </c:pt>
                <c:pt idx="3295">
                  <c:v>270</c:v>
                </c:pt>
                <c:pt idx="3296">
                  <c:v>270</c:v>
                </c:pt>
                <c:pt idx="3297">
                  <c:v>270</c:v>
                </c:pt>
                <c:pt idx="3298">
                  <c:v>270</c:v>
                </c:pt>
                <c:pt idx="3299">
                  <c:v>270</c:v>
                </c:pt>
                <c:pt idx="3300">
                  <c:v>270</c:v>
                </c:pt>
                <c:pt idx="3301">
                  <c:v>270</c:v>
                </c:pt>
                <c:pt idx="3302">
                  <c:v>270</c:v>
                </c:pt>
                <c:pt idx="3303">
                  <c:v>270</c:v>
                </c:pt>
                <c:pt idx="3304">
                  <c:v>270</c:v>
                </c:pt>
                <c:pt idx="3305">
                  <c:v>270</c:v>
                </c:pt>
                <c:pt idx="3306">
                  <c:v>270</c:v>
                </c:pt>
                <c:pt idx="3307">
                  <c:v>270</c:v>
                </c:pt>
                <c:pt idx="3308">
                  <c:v>270</c:v>
                </c:pt>
                <c:pt idx="3309">
                  <c:v>270</c:v>
                </c:pt>
                <c:pt idx="3310">
                  <c:v>270</c:v>
                </c:pt>
                <c:pt idx="3311">
                  <c:v>270</c:v>
                </c:pt>
                <c:pt idx="3312">
                  <c:v>270</c:v>
                </c:pt>
                <c:pt idx="3313">
                  <c:v>270</c:v>
                </c:pt>
                <c:pt idx="3314">
                  <c:v>270</c:v>
                </c:pt>
                <c:pt idx="3315">
                  <c:v>270</c:v>
                </c:pt>
                <c:pt idx="3316">
                  <c:v>270</c:v>
                </c:pt>
                <c:pt idx="3317">
                  <c:v>270</c:v>
                </c:pt>
                <c:pt idx="3318">
                  <c:v>270</c:v>
                </c:pt>
                <c:pt idx="3319">
                  <c:v>270</c:v>
                </c:pt>
                <c:pt idx="3320">
                  <c:v>270</c:v>
                </c:pt>
                <c:pt idx="3321">
                  <c:v>270</c:v>
                </c:pt>
                <c:pt idx="3322">
                  <c:v>270</c:v>
                </c:pt>
                <c:pt idx="3323">
                  <c:v>270</c:v>
                </c:pt>
                <c:pt idx="3324">
                  <c:v>270</c:v>
                </c:pt>
                <c:pt idx="3325">
                  <c:v>270</c:v>
                </c:pt>
                <c:pt idx="3326">
                  <c:v>270</c:v>
                </c:pt>
                <c:pt idx="3327">
                  <c:v>270</c:v>
                </c:pt>
                <c:pt idx="3328">
                  <c:v>270</c:v>
                </c:pt>
                <c:pt idx="3329">
                  <c:v>270</c:v>
                </c:pt>
                <c:pt idx="3330">
                  <c:v>270</c:v>
                </c:pt>
                <c:pt idx="3331">
                  <c:v>270</c:v>
                </c:pt>
                <c:pt idx="3332">
                  <c:v>270</c:v>
                </c:pt>
                <c:pt idx="3333">
                  <c:v>270</c:v>
                </c:pt>
                <c:pt idx="3334">
                  <c:v>270</c:v>
                </c:pt>
                <c:pt idx="3335">
                  <c:v>270</c:v>
                </c:pt>
                <c:pt idx="3336">
                  <c:v>270</c:v>
                </c:pt>
                <c:pt idx="3337">
                  <c:v>270</c:v>
                </c:pt>
                <c:pt idx="3338">
                  <c:v>270</c:v>
                </c:pt>
                <c:pt idx="3339">
                  <c:v>270</c:v>
                </c:pt>
                <c:pt idx="3340">
                  <c:v>270</c:v>
                </c:pt>
                <c:pt idx="3341">
                  <c:v>270</c:v>
                </c:pt>
                <c:pt idx="3342">
                  <c:v>270</c:v>
                </c:pt>
                <c:pt idx="3343">
                  <c:v>270</c:v>
                </c:pt>
                <c:pt idx="3344">
                  <c:v>270</c:v>
                </c:pt>
                <c:pt idx="3345">
                  <c:v>270</c:v>
                </c:pt>
                <c:pt idx="3346">
                  <c:v>270</c:v>
                </c:pt>
                <c:pt idx="3347">
                  <c:v>270</c:v>
                </c:pt>
                <c:pt idx="3348">
                  <c:v>270</c:v>
                </c:pt>
                <c:pt idx="3349">
                  <c:v>270</c:v>
                </c:pt>
                <c:pt idx="3350">
                  <c:v>270</c:v>
                </c:pt>
                <c:pt idx="3351">
                  <c:v>270</c:v>
                </c:pt>
                <c:pt idx="3352">
                  <c:v>270</c:v>
                </c:pt>
                <c:pt idx="3353">
                  <c:v>270</c:v>
                </c:pt>
                <c:pt idx="3354">
                  <c:v>270</c:v>
                </c:pt>
                <c:pt idx="3355">
                  <c:v>270</c:v>
                </c:pt>
                <c:pt idx="3356">
                  <c:v>270</c:v>
                </c:pt>
                <c:pt idx="3357">
                  <c:v>270</c:v>
                </c:pt>
                <c:pt idx="3358">
                  <c:v>270</c:v>
                </c:pt>
                <c:pt idx="3359">
                  <c:v>270</c:v>
                </c:pt>
                <c:pt idx="3360">
                  <c:v>270</c:v>
                </c:pt>
                <c:pt idx="3361">
                  <c:v>270</c:v>
                </c:pt>
                <c:pt idx="3362">
                  <c:v>270</c:v>
                </c:pt>
                <c:pt idx="3363">
                  <c:v>270</c:v>
                </c:pt>
                <c:pt idx="3364">
                  <c:v>270</c:v>
                </c:pt>
                <c:pt idx="3365">
                  <c:v>270</c:v>
                </c:pt>
                <c:pt idx="3366">
                  <c:v>270</c:v>
                </c:pt>
                <c:pt idx="3367">
                  <c:v>270</c:v>
                </c:pt>
                <c:pt idx="3368">
                  <c:v>270</c:v>
                </c:pt>
                <c:pt idx="3369">
                  <c:v>270</c:v>
                </c:pt>
                <c:pt idx="3370">
                  <c:v>270</c:v>
                </c:pt>
                <c:pt idx="3371">
                  <c:v>270</c:v>
                </c:pt>
                <c:pt idx="3372">
                  <c:v>270</c:v>
                </c:pt>
                <c:pt idx="3373">
                  <c:v>270</c:v>
                </c:pt>
                <c:pt idx="3374">
                  <c:v>270</c:v>
                </c:pt>
                <c:pt idx="3375">
                  <c:v>270</c:v>
                </c:pt>
                <c:pt idx="3376">
                  <c:v>270</c:v>
                </c:pt>
                <c:pt idx="3377">
                  <c:v>270</c:v>
                </c:pt>
                <c:pt idx="3378">
                  <c:v>270</c:v>
                </c:pt>
                <c:pt idx="3379">
                  <c:v>270</c:v>
                </c:pt>
                <c:pt idx="3380">
                  <c:v>270</c:v>
                </c:pt>
                <c:pt idx="3381">
                  <c:v>270</c:v>
                </c:pt>
                <c:pt idx="3382">
                  <c:v>270</c:v>
                </c:pt>
                <c:pt idx="3383">
                  <c:v>270</c:v>
                </c:pt>
                <c:pt idx="3384">
                  <c:v>270</c:v>
                </c:pt>
                <c:pt idx="3385">
                  <c:v>270</c:v>
                </c:pt>
                <c:pt idx="3386">
                  <c:v>270</c:v>
                </c:pt>
                <c:pt idx="3387">
                  <c:v>270</c:v>
                </c:pt>
                <c:pt idx="3388">
                  <c:v>270</c:v>
                </c:pt>
                <c:pt idx="3389">
                  <c:v>270</c:v>
                </c:pt>
                <c:pt idx="3390">
                  <c:v>270</c:v>
                </c:pt>
                <c:pt idx="3391">
                  <c:v>270</c:v>
                </c:pt>
                <c:pt idx="3392">
                  <c:v>270</c:v>
                </c:pt>
                <c:pt idx="3393">
                  <c:v>270</c:v>
                </c:pt>
                <c:pt idx="3394">
                  <c:v>270</c:v>
                </c:pt>
                <c:pt idx="3395">
                  <c:v>270</c:v>
                </c:pt>
                <c:pt idx="3396">
                  <c:v>270</c:v>
                </c:pt>
                <c:pt idx="3397">
                  <c:v>270</c:v>
                </c:pt>
                <c:pt idx="3398">
                  <c:v>270</c:v>
                </c:pt>
                <c:pt idx="3399">
                  <c:v>270</c:v>
                </c:pt>
                <c:pt idx="3400">
                  <c:v>270</c:v>
                </c:pt>
                <c:pt idx="3401">
                  <c:v>270</c:v>
                </c:pt>
                <c:pt idx="3402">
                  <c:v>270</c:v>
                </c:pt>
                <c:pt idx="3403">
                  <c:v>270</c:v>
                </c:pt>
                <c:pt idx="3404">
                  <c:v>270</c:v>
                </c:pt>
                <c:pt idx="3405">
                  <c:v>270</c:v>
                </c:pt>
                <c:pt idx="3406">
                  <c:v>270</c:v>
                </c:pt>
                <c:pt idx="3407">
                  <c:v>270</c:v>
                </c:pt>
                <c:pt idx="3408">
                  <c:v>270</c:v>
                </c:pt>
                <c:pt idx="3409">
                  <c:v>270</c:v>
                </c:pt>
                <c:pt idx="3410">
                  <c:v>270</c:v>
                </c:pt>
                <c:pt idx="3411">
                  <c:v>270</c:v>
                </c:pt>
                <c:pt idx="3412">
                  <c:v>270</c:v>
                </c:pt>
                <c:pt idx="3413">
                  <c:v>270</c:v>
                </c:pt>
                <c:pt idx="3414">
                  <c:v>270</c:v>
                </c:pt>
                <c:pt idx="3415">
                  <c:v>270</c:v>
                </c:pt>
                <c:pt idx="3416">
                  <c:v>270</c:v>
                </c:pt>
                <c:pt idx="3417">
                  <c:v>270</c:v>
                </c:pt>
                <c:pt idx="3418">
                  <c:v>270</c:v>
                </c:pt>
                <c:pt idx="3419">
                  <c:v>270</c:v>
                </c:pt>
                <c:pt idx="3420">
                  <c:v>270</c:v>
                </c:pt>
                <c:pt idx="3421">
                  <c:v>270</c:v>
                </c:pt>
                <c:pt idx="3422">
                  <c:v>270</c:v>
                </c:pt>
                <c:pt idx="3423">
                  <c:v>270</c:v>
                </c:pt>
                <c:pt idx="3424">
                  <c:v>270</c:v>
                </c:pt>
                <c:pt idx="3425">
                  <c:v>270</c:v>
                </c:pt>
                <c:pt idx="3426">
                  <c:v>270</c:v>
                </c:pt>
                <c:pt idx="3427">
                  <c:v>270</c:v>
                </c:pt>
                <c:pt idx="3428">
                  <c:v>270</c:v>
                </c:pt>
                <c:pt idx="3429">
                  <c:v>270</c:v>
                </c:pt>
                <c:pt idx="3430">
                  <c:v>270</c:v>
                </c:pt>
                <c:pt idx="3431">
                  <c:v>270</c:v>
                </c:pt>
                <c:pt idx="3432">
                  <c:v>270</c:v>
                </c:pt>
                <c:pt idx="3433">
                  <c:v>270</c:v>
                </c:pt>
                <c:pt idx="3434">
                  <c:v>270</c:v>
                </c:pt>
                <c:pt idx="3435">
                  <c:v>270</c:v>
                </c:pt>
                <c:pt idx="3436">
                  <c:v>270</c:v>
                </c:pt>
                <c:pt idx="3437">
                  <c:v>270</c:v>
                </c:pt>
                <c:pt idx="3438">
                  <c:v>270</c:v>
                </c:pt>
                <c:pt idx="3439">
                  <c:v>270</c:v>
                </c:pt>
                <c:pt idx="3440">
                  <c:v>270</c:v>
                </c:pt>
                <c:pt idx="3441">
                  <c:v>270</c:v>
                </c:pt>
                <c:pt idx="3442">
                  <c:v>270</c:v>
                </c:pt>
                <c:pt idx="3443">
                  <c:v>270</c:v>
                </c:pt>
                <c:pt idx="3444">
                  <c:v>270</c:v>
                </c:pt>
                <c:pt idx="3445">
                  <c:v>270</c:v>
                </c:pt>
                <c:pt idx="3446">
                  <c:v>270</c:v>
                </c:pt>
                <c:pt idx="3447">
                  <c:v>270</c:v>
                </c:pt>
                <c:pt idx="3448">
                  <c:v>270</c:v>
                </c:pt>
                <c:pt idx="3449">
                  <c:v>270</c:v>
                </c:pt>
                <c:pt idx="3450">
                  <c:v>270</c:v>
                </c:pt>
                <c:pt idx="3451">
                  <c:v>270</c:v>
                </c:pt>
                <c:pt idx="3452">
                  <c:v>270</c:v>
                </c:pt>
                <c:pt idx="3453">
                  <c:v>270</c:v>
                </c:pt>
                <c:pt idx="3454">
                  <c:v>270</c:v>
                </c:pt>
                <c:pt idx="3455">
                  <c:v>270</c:v>
                </c:pt>
                <c:pt idx="3456">
                  <c:v>270</c:v>
                </c:pt>
                <c:pt idx="3457">
                  <c:v>270</c:v>
                </c:pt>
                <c:pt idx="3458">
                  <c:v>270</c:v>
                </c:pt>
                <c:pt idx="3459">
                  <c:v>270</c:v>
                </c:pt>
                <c:pt idx="3460">
                  <c:v>270</c:v>
                </c:pt>
                <c:pt idx="3461">
                  <c:v>270</c:v>
                </c:pt>
                <c:pt idx="3462">
                  <c:v>270</c:v>
                </c:pt>
                <c:pt idx="3463">
                  <c:v>270</c:v>
                </c:pt>
                <c:pt idx="3464">
                  <c:v>270</c:v>
                </c:pt>
                <c:pt idx="3465">
                  <c:v>270</c:v>
                </c:pt>
                <c:pt idx="3466">
                  <c:v>270</c:v>
                </c:pt>
                <c:pt idx="3467">
                  <c:v>270</c:v>
                </c:pt>
                <c:pt idx="3468">
                  <c:v>270</c:v>
                </c:pt>
                <c:pt idx="3469">
                  <c:v>270</c:v>
                </c:pt>
                <c:pt idx="3470">
                  <c:v>270</c:v>
                </c:pt>
                <c:pt idx="3471">
                  <c:v>270</c:v>
                </c:pt>
                <c:pt idx="3472">
                  <c:v>270</c:v>
                </c:pt>
                <c:pt idx="3473">
                  <c:v>270</c:v>
                </c:pt>
                <c:pt idx="3474">
                  <c:v>270</c:v>
                </c:pt>
                <c:pt idx="3475">
                  <c:v>270</c:v>
                </c:pt>
                <c:pt idx="3476">
                  <c:v>270</c:v>
                </c:pt>
                <c:pt idx="3477">
                  <c:v>270</c:v>
                </c:pt>
                <c:pt idx="3478">
                  <c:v>270</c:v>
                </c:pt>
                <c:pt idx="3479">
                  <c:v>270</c:v>
                </c:pt>
                <c:pt idx="3480">
                  <c:v>270</c:v>
                </c:pt>
                <c:pt idx="3481">
                  <c:v>270</c:v>
                </c:pt>
                <c:pt idx="3482">
                  <c:v>270</c:v>
                </c:pt>
                <c:pt idx="3483">
                  <c:v>270</c:v>
                </c:pt>
                <c:pt idx="3484">
                  <c:v>270</c:v>
                </c:pt>
                <c:pt idx="3485">
                  <c:v>270</c:v>
                </c:pt>
                <c:pt idx="3486">
                  <c:v>270</c:v>
                </c:pt>
                <c:pt idx="3487">
                  <c:v>270</c:v>
                </c:pt>
                <c:pt idx="3488">
                  <c:v>270</c:v>
                </c:pt>
                <c:pt idx="3489">
                  <c:v>270</c:v>
                </c:pt>
                <c:pt idx="3490">
                  <c:v>270</c:v>
                </c:pt>
                <c:pt idx="3491">
                  <c:v>270</c:v>
                </c:pt>
                <c:pt idx="3492">
                  <c:v>270</c:v>
                </c:pt>
                <c:pt idx="3493">
                  <c:v>270</c:v>
                </c:pt>
                <c:pt idx="3494">
                  <c:v>270</c:v>
                </c:pt>
                <c:pt idx="3495">
                  <c:v>270</c:v>
                </c:pt>
                <c:pt idx="3496">
                  <c:v>270</c:v>
                </c:pt>
                <c:pt idx="3497">
                  <c:v>270</c:v>
                </c:pt>
                <c:pt idx="3498">
                  <c:v>270</c:v>
                </c:pt>
                <c:pt idx="3499">
                  <c:v>270</c:v>
                </c:pt>
                <c:pt idx="3500">
                  <c:v>270</c:v>
                </c:pt>
                <c:pt idx="3501">
                  <c:v>270</c:v>
                </c:pt>
                <c:pt idx="3502">
                  <c:v>270</c:v>
                </c:pt>
                <c:pt idx="3503">
                  <c:v>270</c:v>
                </c:pt>
                <c:pt idx="3504">
                  <c:v>270</c:v>
                </c:pt>
                <c:pt idx="3505">
                  <c:v>270</c:v>
                </c:pt>
                <c:pt idx="3506">
                  <c:v>270</c:v>
                </c:pt>
                <c:pt idx="3507">
                  <c:v>270</c:v>
                </c:pt>
                <c:pt idx="3508">
                  <c:v>270</c:v>
                </c:pt>
                <c:pt idx="3509">
                  <c:v>270</c:v>
                </c:pt>
                <c:pt idx="3510">
                  <c:v>270</c:v>
                </c:pt>
                <c:pt idx="3511">
                  <c:v>270</c:v>
                </c:pt>
                <c:pt idx="3512">
                  <c:v>270</c:v>
                </c:pt>
                <c:pt idx="3513">
                  <c:v>270</c:v>
                </c:pt>
                <c:pt idx="3514">
                  <c:v>270</c:v>
                </c:pt>
                <c:pt idx="3515">
                  <c:v>270</c:v>
                </c:pt>
                <c:pt idx="3516">
                  <c:v>270</c:v>
                </c:pt>
                <c:pt idx="3517">
                  <c:v>270</c:v>
                </c:pt>
                <c:pt idx="3518">
                  <c:v>270</c:v>
                </c:pt>
                <c:pt idx="3519">
                  <c:v>270</c:v>
                </c:pt>
                <c:pt idx="3520">
                  <c:v>270</c:v>
                </c:pt>
                <c:pt idx="3521">
                  <c:v>270</c:v>
                </c:pt>
                <c:pt idx="3522">
                  <c:v>270</c:v>
                </c:pt>
                <c:pt idx="3523">
                  <c:v>270</c:v>
                </c:pt>
                <c:pt idx="3524">
                  <c:v>270</c:v>
                </c:pt>
                <c:pt idx="3525">
                  <c:v>270</c:v>
                </c:pt>
                <c:pt idx="3526">
                  <c:v>270</c:v>
                </c:pt>
                <c:pt idx="3527">
                  <c:v>270</c:v>
                </c:pt>
                <c:pt idx="3528">
                  <c:v>270</c:v>
                </c:pt>
                <c:pt idx="3529">
                  <c:v>270</c:v>
                </c:pt>
                <c:pt idx="3530">
                  <c:v>270</c:v>
                </c:pt>
                <c:pt idx="3531">
                  <c:v>270</c:v>
                </c:pt>
                <c:pt idx="3532">
                  <c:v>270</c:v>
                </c:pt>
                <c:pt idx="3533">
                  <c:v>270</c:v>
                </c:pt>
                <c:pt idx="3534">
                  <c:v>270</c:v>
                </c:pt>
                <c:pt idx="3535">
                  <c:v>270</c:v>
                </c:pt>
                <c:pt idx="3536">
                  <c:v>270</c:v>
                </c:pt>
                <c:pt idx="3537">
                  <c:v>270</c:v>
                </c:pt>
                <c:pt idx="3538">
                  <c:v>270</c:v>
                </c:pt>
                <c:pt idx="3539">
                  <c:v>270</c:v>
                </c:pt>
                <c:pt idx="3540">
                  <c:v>270</c:v>
                </c:pt>
                <c:pt idx="3541">
                  <c:v>270</c:v>
                </c:pt>
                <c:pt idx="3542">
                  <c:v>270</c:v>
                </c:pt>
                <c:pt idx="3543">
                  <c:v>270</c:v>
                </c:pt>
                <c:pt idx="3544">
                  <c:v>270</c:v>
                </c:pt>
                <c:pt idx="3545">
                  <c:v>270</c:v>
                </c:pt>
                <c:pt idx="3546">
                  <c:v>270</c:v>
                </c:pt>
                <c:pt idx="3547">
                  <c:v>270</c:v>
                </c:pt>
                <c:pt idx="3548">
                  <c:v>270</c:v>
                </c:pt>
                <c:pt idx="3549">
                  <c:v>270</c:v>
                </c:pt>
                <c:pt idx="3550">
                  <c:v>270</c:v>
                </c:pt>
                <c:pt idx="3551">
                  <c:v>270</c:v>
                </c:pt>
                <c:pt idx="3552">
                  <c:v>270</c:v>
                </c:pt>
                <c:pt idx="3553">
                  <c:v>270</c:v>
                </c:pt>
                <c:pt idx="3554">
                  <c:v>270</c:v>
                </c:pt>
                <c:pt idx="3555">
                  <c:v>270</c:v>
                </c:pt>
                <c:pt idx="3556">
                  <c:v>270</c:v>
                </c:pt>
                <c:pt idx="3557">
                  <c:v>270</c:v>
                </c:pt>
                <c:pt idx="3558">
                  <c:v>270</c:v>
                </c:pt>
                <c:pt idx="3559">
                  <c:v>270</c:v>
                </c:pt>
                <c:pt idx="3560">
                  <c:v>270</c:v>
                </c:pt>
                <c:pt idx="3561">
                  <c:v>270</c:v>
                </c:pt>
                <c:pt idx="3562">
                  <c:v>270</c:v>
                </c:pt>
                <c:pt idx="3563">
                  <c:v>270</c:v>
                </c:pt>
                <c:pt idx="3564">
                  <c:v>270</c:v>
                </c:pt>
                <c:pt idx="3565">
                  <c:v>270</c:v>
                </c:pt>
                <c:pt idx="3566">
                  <c:v>270</c:v>
                </c:pt>
                <c:pt idx="3567">
                  <c:v>270</c:v>
                </c:pt>
                <c:pt idx="3568">
                  <c:v>270</c:v>
                </c:pt>
                <c:pt idx="3569">
                  <c:v>270</c:v>
                </c:pt>
                <c:pt idx="3570">
                  <c:v>270</c:v>
                </c:pt>
                <c:pt idx="3571">
                  <c:v>270</c:v>
                </c:pt>
                <c:pt idx="3572">
                  <c:v>270</c:v>
                </c:pt>
                <c:pt idx="3573">
                  <c:v>270</c:v>
                </c:pt>
                <c:pt idx="3574">
                  <c:v>270</c:v>
                </c:pt>
                <c:pt idx="3575">
                  <c:v>270</c:v>
                </c:pt>
                <c:pt idx="3576">
                  <c:v>270</c:v>
                </c:pt>
                <c:pt idx="3577">
                  <c:v>270</c:v>
                </c:pt>
                <c:pt idx="3578">
                  <c:v>270</c:v>
                </c:pt>
                <c:pt idx="3579">
                  <c:v>270</c:v>
                </c:pt>
                <c:pt idx="3580">
                  <c:v>270</c:v>
                </c:pt>
                <c:pt idx="3581">
                  <c:v>270</c:v>
                </c:pt>
                <c:pt idx="3582">
                  <c:v>270</c:v>
                </c:pt>
                <c:pt idx="3583">
                  <c:v>270</c:v>
                </c:pt>
                <c:pt idx="3584">
                  <c:v>270</c:v>
                </c:pt>
                <c:pt idx="3585">
                  <c:v>270</c:v>
                </c:pt>
                <c:pt idx="3586">
                  <c:v>270</c:v>
                </c:pt>
                <c:pt idx="3587">
                  <c:v>270</c:v>
                </c:pt>
                <c:pt idx="3588">
                  <c:v>270</c:v>
                </c:pt>
                <c:pt idx="3589">
                  <c:v>270</c:v>
                </c:pt>
                <c:pt idx="3590">
                  <c:v>270</c:v>
                </c:pt>
                <c:pt idx="3591">
                  <c:v>270</c:v>
                </c:pt>
                <c:pt idx="3592">
                  <c:v>270</c:v>
                </c:pt>
                <c:pt idx="3593">
                  <c:v>270</c:v>
                </c:pt>
                <c:pt idx="3594">
                  <c:v>270</c:v>
                </c:pt>
                <c:pt idx="3595">
                  <c:v>270</c:v>
                </c:pt>
                <c:pt idx="3596">
                  <c:v>270</c:v>
                </c:pt>
                <c:pt idx="3597">
                  <c:v>270</c:v>
                </c:pt>
                <c:pt idx="3598">
                  <c:v>270</c:v>
                </c:pt>
                <c:pt idx="3599">
                  <c:v>270</c:v>
                </c:pt>
                <c:pt idx="3600">
                  <c:v>270</c:v>
                </c:pt>
                <c:pt idx="3601">
                  <c:v>270</c:v>
                </c:pt>
                <c:pt idx="3602">
                  <c:v>270</c:v>
                </c:pt>
                <c:pt idx="3603">
                  <c:v>270</c:v>
                </c:pt>
                <c:pt idx="3604">
                  <c:v>270</c:v>
                </c:pt>
                <c:pt idx="3605">
                  <c:v>270</c:v>
                </c:pt>
                <c:pt idx="3606">
                  <c:v>270</c:v>
                </c:pt>
                <c:pt idx="3607">
                  <c:v>270</c:v>
                </c:pt>
                <c:pt idx="3608">
                  <c:v>270</c:v>
                </c:pt>
                <c:pt idx="3609">
                  <c:v>270</c:v>
                </c:pt>
                <c:pt idx="3610">
                  <c:v>270</c:v>
                </c:pt>
                <c:pt idx="3611">
                  <c:v>270</c:v>
                </c:pt>
                <c:pt idx="3612">
                  <c:v>270</c:v>
                </c:pt>
                <c:pt idx="3613">
                  <c:v>270</c:v>
                </c:pt>
                <c:pt idx="3614">
                  <c:v>270</c:v>
                </c:pt>
                <c:pt idx="3615">
                  <c:v>270</c:v>
                </c:pt>
                <c:pt idx="3616">
                  <c:v>270</c:v>
                </c:pt>
                <c:pt idx="3617">
                  <c:v>270</c:v>
                </c:pt>
                <c:pt idx="3618">
                  <c:v>270</c:v>
                </c:pt>
                <c:pt idx="3619">
                  <c:v>270</c:v>
                </c:pt>
                <c:pt idx="3620">
                  <c:v>270</c:v>
                </c:pt>
                <c:pt idx="3621">
                  <c:v>270</c:v>
                </c:pt>
                <c:pt idx="3622">
                  <c:v>270</c:v>
                </c:pt>
                <c:pt idx="3623">
                  <c:v>270</c:v>
                </c:pt>
                <c:pt idx="3624">
                  <c:v>270</c:v>
                </c:pt>
                <c:pt idx="3625">
                  <c:v>270</c:v>
                </c:pt>
                <c:pt idx="3626">
                  <c:v>270</c:v>
                </c:pt>
                <c:pt idx="3627">
                  <c:v>270</c:v>
                </c:pt>
                <c:pt idx="3628">
                  <c:v>270</c:v>
                </c:pt>
                <c:pt idx="3629">
                  <c:v>270</c:v>
                </c:pt>
                <c:pt idx="3630">
                  <c:v>270</c:v>
                </c:pt>
                <c:pt idx="3631">
                  <c:v>270</c:v>
                </c:pt>
                <c:pt idx="3632">
                  <c:v>270</c:v>
                </c:pt>
                <c:pt idx="3633">
                  <c:v>270</c:v>
                </c:pt>
                <c:pt idx="3634">
                  <c:v>270</c:v>
                </c:pt>
                <c:pt idx="3635">
                  <c:v>270</c:v>
                </c:pt>
                <c:pt idx="3636">
                  <c:v>270</c:v>
                </c:pt>
                <c:pt idx="3637">
                  <c:v>270</c:v>
                </c:pt>
                <c:pt idx="3638">
                  <c:v>270</c:v>
                </c:pt>
                <c:pt idx="3639">
                  <c:v>270</c:v>
                </c:pt>
                <c:pt idx="3640">
                  <c:v>270</c:v>
                </c:pt>
                <c:pt idx="3641">
                  <c:v>270</c:v>
                </c:pt>
                <c:pt idx="3642">
                  <c:v>270</c:v>
                </c:pt>
                <c:pt idx="3643">
                  <c:v>270</c:v>
                </c:pt>
                <c:pt idx="3644">
                  <c:v>270</c:v>
                </c:pt>
                <c:pt idx="3645">
                  <c:v>270</c:v>
                </c:pt>
                <c:pt idx="3646">
                  <c:v>270</c:v>
                </c:pt>
                <c:pt idx="3647">
                  <c:v>270</c:v>
                </c:pt>
                <c:pt idx="3648">
                  <c:v>270</c:v>
                </c:pt>
                <c:pt idx="3649">
                  <c:v>270</c:v>
                </c:pt>
                <c:pt idx="3650">
                  <c:v>270</c:v>
                </c:pt>
                <c:pt idx="3651">
                  <c:v>270</c:v>
                </c:pt>
                <c:pt idx="3652">
                  <c:v>270</c:v>
                </c:pt>
                <c:pt idx="3653">
                  <c:v>270</c:v>
                </c:pt>
                <c:pt idx="3654">
                  <c:v>270</c:v>
                </c:pt>
                <c:pt idx="3655">
                  <c:v>270</c:v>
                </c:pt>
                <c:pt idx="3656">
                  <c:v>270</c:v>
                </c:pt>
                <c:pt idx="3657">
                  <c:v>270</c:v>
                </c:pt>
                <c:pt idx="3658">
                  <c:v>270</c:v>
                </c:pt>
                <c:pt idx="3659">
                  <c:v>270</c:v>
                </c:pt>
                <c:pt idx="3660">
                  <c:v>270</c:v>
                </c:pt>
                <c:pt idx="3661">
                  <c:v>270</c:v>
                </c:pt>
                <c:pt idx="3662">
                  <c:v>270</c:v>
                </c:pt>
                <c:pt idx="3663">
                  <c:v>270</c:v>
                </c:pt>
                <c:pt idx="3664">
                  <c:v>270</c:v>
                </c:pt>
                <c:pt idx="3665">
                  <c:v>270</c:v>
                </c:pt>
                <c:pt idx="3666">
                  <c:v>270</c:v>
                </c:pt>
                <c:pt idx="3667">
                  <c:v>270</c:v>
                </c:pt>
                <c:pt idx="3668">
                  <c:v>270</c:v>
                </c:pt>
                <c:pt idx="3669">
                  <c:v>270</c:v>
                </c:pt>
                <c:pt idx="3670">
                  <c:v>270</c:v>
                </c:pt>
                <c:pt idx="3671">
                  <c:v>270</c:v>
                </c:pt>
                <c:pt idx="3672">
                  <c:v>270</c:v>
                </c:pt>
                <c:pt idx="3673">
                  <c:v>270</c:v>
                </c:pt>
                <c:pt idx="3674">
                  <c:v>270</c:v>
                </c:pt>
                <c:pt idx="3675">
                  <c:v>270</c:v>
                </c:pt>
                <c:pt idx="3676">
                  <c:v>270</c:v>
                </c:pt>
                <c:pt idx="3677">
                  <c:v>270</c:v>
                </c:pt>
                <c:pt idx="3678">
                  <c:v>270</c:v>
                </c:pt>
                <c:pt idx="3679">
                  <c:v>270</c:v>
                </c:pt>
                <c:pt idx="3680">
                  <c:v>270</c:v>
                </c:pt>
                <c:pt idx="3681">
                  <c:v>270</c:v>
                </c:pt>
                <c:pt idx="3682">
                  <c:v>270</c:v>
                </c:pt>
                <c:pt idx="3683">
                  <c:v>270</c:v>
                </c:pt>
                <c:pt idx="3684">
                  <c:v>270</c:v>
                </c:pt>
                <c:pt idx="3685">
                  <c:v>270</c:v>
                </c:pt>
                <c:pt idx="3686">
                  <c:v>270</c:v>
                </c:pt>
                <c:pt idx="3687">
                  <c:v>270</c:v>
                </c:pt>
                <c:pt idx="3688">
                  <c:v>270</c:v>
                </c:pt>
                <c:pt idx="3689">
                  <c:v>270</c:v>
                </c:pt>
                <c:pt idx="3690">
                  <c:v>270</c:v>
                </c:pt>
                <c:pt idx="3691">
                  <c:v>270</c:v>
                </c:pt>
                <c:pt idx="3692">
                  <c:v>270</c:v>
                </c:pt>
                <c:pt idx="3693">
                  <c:v>270</c:v>
                </c:pt>
                <c:pt idx="3694">
                  <c:v>270</c:v>
                </c:pt>
                <c:pt idx="3695">
                  <c:v>270</c:v>
                </c:pt>
                <c:pt idx="3696">
                  <c:v>270</c:v>
                </c:pt>
                <c:pt idx="3697">
                  <c:v>270</c:v>
                </c:pt>
                <c:pt idx="3698">
                  <c:v>270</c:v>
                </c:pt>
                <c:pt idx="3699">
                  <c:v>270</c:v>
                </c:pt>
                <c:pt idx="3700">
                  <c:v>270</c:v>
                </c:pt>
                <c:pt idx="3701">
                  <c:v>270</c:v>
                </c:pt>
                <c:pt idx="3702">
                  <c:v>270</c:v>
                </c:pt>
                <c:pt idx="3703">
                  <c:v>270</c:v>
                </c:pt>
                <c:pt idx="3704">
                  <c:v>270</c:v>
                </c:pt>
                <c:pt idx="3705">
                  <c:v>270</c:v>
                </c:pt>
                <c:pt idx="3706">
                  <c:v>270</c:v>
                </c:pt>
                <c:pt idx="3707">
                  <c:v>270</c:v>
                </c:pt>
                <c:pt idx="3708">
                  <c:v>270</c:v>
                </c:pt>
                <c:pt idx="3709">
                  <c:v>270</c:v>
                </c:pt>
                <c:pt idx="3710">
                  <c:v>270</c:v>
                </c:pt>
                <c:pt idx="3711">
                  <c:v>270</c:v>
                </c:pt>
                <c:pt idx="3712">
                  <c:v>270</c:v>
                </c:pt>
                <c:pt idx="3713">
                  <c:v>270</c:v>
                </c:pt>
                <c:pt idx="3714">
                  <c:v>270</c:v>
                </c:pt>
                <c:pt idx="3715">
                  <c:v>270</c:v>
                </c:pt>
                <c:pt idx="3716">
                  <c:v>270</c:v>
                </c:pt>
                <c:pt idx="3717">
                  <c:v>270</c:v>
                </c:pt>
                <c:pt idx="3718">
                  <c:v>270</c:v>
                </c:pt>
                <c:pt idx="3719">
                  <c:v>270</c:v>
                </c:pt>
                <c:pt idx="3720">
                  <c:v>270</c:v>
                </c:pt>
                <c:pt idx="3721">
                  <c:v>270</c:v>
                </c:pt>
                <c:pt idx="3722">
                  <c:v>270</c:v>
                </c:pt>
                <c:pt idx="3723">
                  <c:v>270</c:v>
                </c:pt>
                <c:pt idx="3724">
                  <c:v>270</c:v>
                </c:pt>
                <c:pt idx="3725">
                  <c:v>270</c:v>
                </c:pt>
                <c:pt idx="3726">
                  <c:v>270</c:v>
                </c:pt>
                <c:pt idx="3727">
                  <c:v>270</c:v>
                </c:pt>
                <c:pt idx="3728">
                  <c:v>270</c:v>
                </c:pt>
                <c:pt idx="3729">
                  <c:v>270</c:v>
                </c:pt>
                <c:pt idx="3730">
                  <c:v>270</c:v>
                </c:pt>
                <c:pt idx="3731">
                  <c:v>270</c:v>
                </c:pt>
                <c:pt idx="3732">
                  <c:v>270</c:v>
                </c:pt>
                <c:pt idx="3733">
                  <c:v>270</c:v>
                </c:pt>
                <c:pt idx="3734">
                  <c:v>270</c:v>
                </c:pt>
                <c:pt idx="3735">
                  <c:v>270</c:v>
                </c:pt>
                <c:pt idx="3736">
                  <c:v>270</c:v>
                </c:pt>
                <c:pt idx="3737">
                  <c:v>270</c:v>
                </c:pt>
                <c:pt idx="3738">
                  <c:v>270</c:v>
                </c:pt>
                <c:pt idx="3739">
                  <c:v>270</c:v>
                </c:pt>
                <c:pt idx="3740">
                  <c:v>270</c:v>
                </c:pt>
                <c:pt idx="3741">
                  <c:v>270</c:v>
                </c:pt>
                <c:pt idx="3742">
                  <c:v>270</c:v>
                </c:pt>
                <c:pt idx="3743">
                  <c:v>270</c:v>
                </c:pt>
                <c:pt idx="3744">
                  <c:v>270</c:v>
                </c:pt>
                <c:pt idx="3745">
                  <c:v>270</c:v>
                </c:pt>
                <c:pt idx="3746">
                  <c:v>270</c:v>
                </c:pt>
                <c:pt idx="3747">
                  <c:v>270</c:v>
                </c:pt>
                <c:pt idx="3748">
                  <c:v>270</c:v>
                </c:pt>
                <c:pt idx="3749">
                  <c:v>270</c:v>
                </c:pt>
                <c:pt idx="3750">
                  <c:v>270</c:v>
                </c:pt>
                <c:pt idx="3751">
                  <c:v>270</c:v>
                </c:pt>
                <c:pt idx="3752">
                  <c:v>270</c:v>
                </c:pt>
                <c:pt idx="3753">
                  <c:v>270</c:v>
                </c:pt>
                <c:pt idx="3754">
                  <c:v>270</c:v>
                </c:pt>
                <c:pt idx="3755">
                  <c:v>270</c:v>
                </c:pt>
                <c:pt idx="3756">
                  <c:v>270</c:v>
                </c:pt>
                <c:pt idx="3757">
                  <c:v>270</c:v>
                </c:pt>
                <c:pt idx="3758">
                  <c:v>270</c:v>
                </c:pt>
                <c:pt idx="3759">
                  <c:v>270</c:v>
                </c:pt>
                <c:pt idx="3760">
                  <c:v>270</c:v>
                </c:pt>
                <c:pt idx="3761">
                  <c:v>270</c:v>
                </c:pt>
                <c:pt idx="3762">
                  <c:v>270</c:v>
                </c:pt>
                <c:pt idx="3763">
                  <c:v>270</c:v>
                </c:pt>
                <c:pt idx="3764">
                  <c:v>270</c:v>
                </c:pt>
                <c:pt idx="3765">
                  <c:v>270</c:v>
                </c:pt>
                <c:pt idx="3766">
                  <c:v>270</c:v>
                </c:pt>
                <c:pt idx="3767">
                  <c:v>270</c:v>
                </c:pt>
                <c:pt idx="3768">
                  <c:v>270</c:v>
                </c:pt>
                <c:pt idx="3769">
                  <c:v>270</c:v>
                </c:pt>
                <c:pt idx="3770">
                  <c:v>270</c:v>
                </c:pt>
                <c:pt idx="3771">
                  <c:v>270</c:v>
                </c:pt>
                <c:pt idx="3772">
                  <c:v>270</c:v>
                </c:pt>
                <c:pt idx="3773">
                  <c:v>270</c:v>
                </c:pt>
                <c:pt idx="3774">
                  <c:v>270</c:v>
                </c:pt>
                <c:pt idx="3775">
                  <c:v>270</c:v>
                </c:pt>
                <c:pt idx="3776">
                  <c:v>270</c:v>
                </c:pt>
                <c:pt idx="3777">
                  <c:v>270</c:v>
                </c:pt>
                <c:pt idx="3778">
                  <c:v>270</c:v>
                </c:pt>
                <c:pt idx="3779">
                  <c:v>270</c:v>
                </c:pt>
                <c:pt idx="3780">
                  <c:v>270</c:v>
                </c:pt>
                <c:pt idx="3781">
                  <c:v>270</c:v>
                </c:pt>
                <c:pt idx="3782">
                  <c:v>270</c:v>
                </c:pt>
                <c:pt idx="3783">
                  <c:v>270</c:v>
                </c:pt>
                <c:pt idx="3784">
                  <c:v>270</c:v>
                </c:pt>
                <c:pt idx="3785">
                  <c:v>270</c:v>
                </c:pt>
                <c:pt idx="3786">
                  <c:v>270</c:v>
                </c:pt>
                <c:pt idx="3787">
                  <c:v>270</c:v>
                </c:pt>
                <c:pt idx="3788">
                  <c:v>270</c:v>
                </c:pt>
                <c:pt idx="3789">
                  <c:v>270</c:v>
                </c:pt>
                <c:pt idx="3790">
                  <c:v>270</c:v>
                </c:pt>
                <c:pt idx="3791">
                  <c:v>270</c:v>
                </c:pt>
                <c:pt idx="3792">
                  <c:v>270</c:v>
                </c:pt>
                <c:pt idx="3793">
                  <c:v>270</c:v>
                </c:pt>
                <c:pt idx="3794">
                  <c:v>270</c:v>
                </c:pt>
                <c:pt idx="3795">
                  <c:v>270</c:v>
                </c:pt>
                <c:pt idx="3796">
                  <c:v>270</c:v>
                </c:pt>
                <c:pt idx="3797">
                  <c:v>270</c:v>
                </c:pt>
                <c:pt idx="3798">
                  <c:v>270</c:v>
                </c:pt>
                <c:pt idx="3799">
                  <c:v>270</c:v>
                </c:pt>
                <c:pt idx="3800">
                  <c:v>270</c:v>
                </c:pt>
                <c:pt idx="3801">
                  <c:v>270</c:v>
                </c:pt>
                <c:pt idx="3802">
                  <c:v>270</c:v>
                </c:pt>
                <c:pt idx="3803">
                  <c:v>270</c:v>
                </c:pt>
                <c:pt idx="3804">
                  <c:v>270</c:v>
                </c:pt>
                <c:pt idx="3805">
                  <c:v>270</c:v>
                </c:pt>
                <c:pt idx="3806">
                  <c:v>270</c:v>
                </c:pt>
                <c:pt idx="3807">
                  <c:v>270</c:v>
                </c:pt>
                <c:pt idx="3808">
                  <c:v>270</c:v>
                </c:pt>
                <c:pt idx="3809">
                  <c:v>270</c:v>
                </c:pt>
                <c:pt idx="3810">
                  <c:v>270</c:v>
                </c:pt>
                <c:pt idx="3811">
                  <c:v>270</c:v>
                </c:pt>
                <c:pt idx="3812">
                  <c:v>270</c:v>
                </c:pt>
                <c:pt idx="3813">
                  <c:v>270</c:v>
                </c:pt>
                <c:pt idx="3814">
                  <c:v>270</c:v>
                </c:pt>
                <c:pt idx="3815">
                  <c:v>270</c:v>
                </c:pt>
                <c:pt idx="3816">
                  <c:v>270</c:v>
                </c:pt>
                <c:pt idx="3817">
                  <c:v>270</c:v>
                </c:pt>
                <c:pt idx="3818">
                  <c:v>270</c:v>
                </c:pt>
                <c:pt idx="3819">
                  <c:v>270</c:v>
                </c:pt>
                <c:pt idx="3820">
                  <c:v>270</c:v>
                </c:pt>
                <c:pt idx="3821">
                  <c:v>270</c:v>
                </c:pt>
                <c:pt idx="3822">
                  <c:v>270</c:v>
                </c:pt>
                <c:pt idx="3823">
                  <c:v>270</c:v>
                </c:pt>
                <c:pt idx="3824">
                  <c:v>270</c:v>
                </c:pt>
                <c:pt idx="3825">
                  <c:v>270</c:v>
                </c:pt>
                <c:pt idx="3826">
                  <c:v>270</c:v>
                </c:pt>
                <c:pt idx="3827">
                  <c:v>270</c:v>
                </c:pt>
                <c:pt idx="3828">
                  <c:v>270</c:v>
                </c:pt>
                <c:pt idx="3829">
                  <c:v>270</c:v>
                </c:pt>
                <c:pt idx="3830">
                  <c:v>270</c:v>
                </c:pt>
                <c:pt idx="3831">
                  <c:v>270</c:v>
                </c:pt>
                <c:pt idx="3832">
                  <c:v>270</c:v>
                </c:pt>
                <c:pt idx="3833">
                  <c:v>270</c:v>
                </c:pt>
                <c:pt idx="3834">
                  <c:v>270</c:v>
                </c:pt>
                <c:pt idx="3835">
                  <c:v>270</c:v>
                </c:pt>
                <c:pt idx="3836">
                  <c:v>270</c:v>
                </c:pt>
                <c:pt idx="3837">
                  <c:v>270</c:v>
                </c:pt>
                <c:pt idx="3838">
                  <c:v>270</c:v>
                </c:pt>
                <c:pt idx="3839">
                  <c:v>270</c:v>
                </c:pt>
                <c:pt idx="3840">
                  <c:v>270</c:v>
                </c:pt>
                <c:pt idx="3841">
                  <c:v>270</c:v>
                </c:pt>
                <c:pt idx="3842">
                  <c:v>270</c:v>
                </c:pt>
                <c:pt idx="3843">
                  <c:v>270</c:v>
                </c:pt>
                <c:pt idx="3844">
                  <c:v>270</c:v>
                </c:pt>
                <c:pt idx="3845">
                  <c:v>270</c:v>
                </c:pt>
                <c:pt idx="3846">
                  <c:v>270</c:v>
                </c:pt>
                <c:pt idx="3847">
                  <c:v>270</c:v>
                </c:pt>
                <c:pt idx="3848">
                  <c:v>270</c:v>
                </c:pt>
                <c:pt idx="3849">
                  <c:v>270</c:v>
                </c:pt>
                <c:pt idx="3850">
                  <c:v>270</c:v>
                </c:pt>
                <c:pt idx="3851">
                  <c:v>270</c:v>
                </c:pt>
                <c:pt idx="3852">
                  <c:v>270</c:v>
                </c:pt>
                <c:pt idx="3853">
                  <c:v>270</c:v>
                </c:pt>
                <c:pt idx="3854">
                  <c:v>270</c:v>
                </c:pt>
                <c:pt idx="3855">
                  <c:v>270</c:v>
                </c:pt>
                <c:pt idx="3856">
                  <c:v>270</c:v>
                </c:pt>
                <c:pt idx="3857">
                  <c:v>270</c:v>
                </c:pt>
                <c:pt idx="3858">
                  <c:v>270</c:v>
                </c:pt>
                <c:pt idx="3859">
                  <c:v>270</c:v>
                </c:pt>
                <c:pt idx="3860">
                  <c:v>270</c:v>
                </c:pt>
                <c:pt idx="3861">
                  <c:v>270</c:v>
                </c:pt>
                <c:pt idx="3862">
                  <c:v>270</c:v>
                </c:pt>
                <c:pt idx="3863">
                  <c:v>270</c:v>
                </c:pt>
                <c:pt idx="3864">
                  <c:v>270</c:v>
                </c:pt>
                <c:pt idx="3865">
                  <c:v>270</c:v>
                </c:pt>
                <c:pt idx="3866">
                  <c:v>270</c:v>
                </c:pt>
                <c:pt idx="3867">
                  <c:v>270</c:v>
                </c:pt>
                <c:pt idx="3868">
                  <c:v>270</c:v>
                </c:pt>
                <c:pt idx="3869">
                  <c:v>270</c:v>
                </c:pt>
                <c:pt idx="3870">
                  <c:v>270</c:v>
                </c:pt>
                <c:pt idx="3871">
                  <c:v>270</c:v>
                </c:pt>
                <c:pt idx="3872">
                  <c:v>270</c:v>
                </c:pt>
                <c:pt idx="3873">
                  <c:v>270</c:v>
                </c:pt>
                <c:pt idx="3874">
                  <c:v>270</c:v>
                </c:pt>
                <c:pt idx="3875">
                  <c:v>270</c:v>
                </c:pt>
                <c:pt idx="3876">
                  <c:v>270</c:v>
                </c:pt>
                <c:pt idx="3877">
                  <c:v>270</c:v>
                </c:pt>
                <c:pt idx="3878">
                  <c:v>270</c:v>
                </c:pt>
                <c:pt idx="3879">
                  <c:v>270</c:v>
                </c:pt>
                <c:pt idx="3880">
                  <c:v>270</c:v>
                </c:pt>
                <c:pt idx="3881">
                  <c:v>270</c:v>
                </c:pt>
                <c:pt idx="3882">
                  <c:v>270</c:v>
                </c:pt>
                <c:pt idx="3883">
                  <c:v>270</c:v>
                </c:pt>
                <c:pt idx="3884">
                  <c:v>270</c:v>
                </c:pt>
                <c:pt idx="3885">
                  <c:v>270</c:v>
                </c:pt>
                <c:pt idx="3886">
                  <c:v>270</c:v>
                </c:pt>
                <c:pt idx="3887">
                  <c:v>270</c:v>
                </c:pt>
                <c:pt idx="3888">
                  <c:v>270</c:v>
                </c:pt>
                <c:pt idx="3889">
                  <c:v>270</c:v>
                </c:pt>
                <c:pt idx="3890">
                  <c:v>270</c:v>
                </c:pt>
                <c:pt idx="3891">
                  <c:v>270</c:v>
                </c:pt>
                <c:pt idx="3892">
                  <c:v>270</c:v>
                </c:pt>
                <c:pt idx="3893">
                  <c:v>270</c:v>
                </c:pt>
                <c:pt idx="3894">
                  <c:v>270</c:v>
                </c:pt>
                <c:pt idx="3895">
                  <c:v>270</c:v>
                </c:pt>
                <c:pt idx="3896">
                  <c:v>270</c:v>
                </c:pt>
                <c:pt idx="3897">
                  <c:v>270</c:v>
                </c:pt>
                <c:pt idx="3898">
                  <c:v>270</c:v>
                </c:pt>
                <c:pt idx="3899">
                  <c:v>270</c:v>
                </c:pt>
                <c:pt idx="3900">
                  <c:v>270</c:v>
                </c:pt>
                <c:pt idx="3901">
                  <c:v>270</c:v>
                </c:pt>
                <c:pt idx="3902">
                  <c:v>270</c:v>
                </c:pt>
                <c:pt idx="3903">
                  <c:v>270</c:v>
                </c:pt>
                <c:pt idx="3904">
                  <c:v>270</c:v>
                </c:pt>
                <c:pt idx="3905">
                  <c:v>270</c:v>
                </c:pt>
                <c:pt idx="3906">
                  <c:v>270</c:v>
                </c:pt>
                <c:pt idx="3907">
                  <c:v>270</c:v>
                </c:pt>
                <c:pt idx="3908">
                  <c:v>270</c:v>
                </c:pt>
                <c:pt idx="3909">
                  <c:v>270</c:v>
                </c:pt>
                <c:pt idx="3910">
                  <c:v>270</c:v>
                </c:pt>
                <c:pt idx="3911">
                  <c:v>270</c:v>
                </c:pt>
                <c:pt idx="3912">
                  <c:v>270</c:v>
                </c:pt>
                <c:pt idx="3913">
                  <c:v>270</c:v>
                </c:pt>
                <c:pt idx="3914">
                  <c:v>270</c:v>
                </c:pt>
                <c:pt idx="3915">
                  <c:v>270</c:v>
                </c:pt>
                <c:pt idx="3916">
                  <c:v>270</c:v>
                </c:pt>
                <c:pt idx="3917">
                  <c:v>270</c:v>
                </c:pt>
                <c:pt idx="3918">
                  <c:v>270</c:v>
                </c:pt>
                <c:pt idx="3919">
                  <c:v>270</c:v>
                </c:pt>
                <c:pt idx="3920">
                  <c:v>270</c:v>
                </c:pt>
                <c:pt idx="3921">
                  <c:v>270</c:v>
                </c:pt>
                <c:pt idx="3922">
                  <c:v>270</c:v>
                </c:pt>
                <c:pt idx="3923">
                  <c:v>270</c:v>
                </c:pt>
                <c:pt idx="3924">
                  <c:v>270</c:v>
                </c:pt>
                <c:pt idx="3925">
                  <c:v>270</c:v>
                </c:pt>
                <c:pt idx="3926">
                  <c:v>270</c:v>
                </c:pt>
                <c:pt idx="3927">
                  <c:v>270</c:v>
                </c:pt>
                <c:pt idx="3928">
                  <c:v>270</c:v>
                </c:pt>
                <c:pt idx="3929">
                  <c:v>270</c:v>
                </c:pt>
                <c:pt idx="3930">
                  <c:v>270</c:v>
                </c:pt>
                <c:pt idx="3931">
                  <c:v>270</c:v>
                </c:pt>
                <c:pt idx="3932">
                  <c:v>270</c:v>
                </c:pt>
                <c:pt idx="3933">
                  <c:v>270</c:v>
                </c:pt>
                <c:pt idx="3934">
                  <c:v>270</c:v>
                </c:pt>
                <c:pt idx="3935">
                  <c:v>270</c:v>
                </c:pt>
                <c:pt idx="3936">
                  <c:v>270</c:v>
                </c:pt>
                <c:pt idx="3937">
                  <c:v>270</c:v>
                </c:pt>
                <c:pt idx="3938">
                  <c:v>270</c:v>
                </c:pt>
                <c:pt idx="3939">
                  <c:v>270</c:v>
                </c:pt>
                <c:pt idx="3940">
                  <c:v>270</c:v>
                </c:pt>
                <c:pt idx="3941">
                  <c:v>270</c:v>
                </c:pt>
                <c:pt idx="3942">
                  <c:v>270</c:v>
                </c:pt>
                <c:pt idx="3943">
                  <c:v>270</c:v>
                </c:pt>
                <c:pt idx="3944">
                  <c:v>270</c:v>
                </c:pt>
                <c:pt idx="3945">
                  <c:v>270</c:v>
                </c:pt>
                <c:pt idx="3946">
                  <c:v>270</c:v>
                </c:pt>
                <c:pt idx="3947">
                  <c:v>270</c:v>
                </c:pt>
                <c:pt idx="3948">
                  <c:v>270</c:v>
                </c:pt>
                <c:pt idx="3949">
                  <c:v>270</c:v>
                </c:pt>
                <c:pt idx="3950">
                  <c:v>270</c:v>
                </c:pt>
                <c:pt idx="3951">
                  <c:v>270</c:v>
                </c:pt>
                <c:pt idx="3952">
                  <c:v>270</c:v>
                </c:pt>
                <c:pt idx="3953">
                  <c:v>270</c:v>
                </c:pt>
                <c:pt idx="3954">
                  <c:v>270</c:v>
                </c:pt>
                <c:pt idx="3955">
                  <c:v>270</c:v>
                </c:pt>
                <c:pt idx="3956">
                  <c:v>270</c:v>
                </c:pt>
                <c:pt idx="3957">
                  <c:v>270</c:v>
                </c:pt>
                <c:pt idx="3958">
                  <c:v>270</c:v>
                </c:pt>
                <c:pt idx="3959">
                  <c:v>270</c:v>
                </c:pt>
                <c:pt idx="3960">
                  <c:v>270</c:v>
                </c:pt>
                <c:pt idx="3961">
                  <c:v>270</c:v>
                </c:pt>
                <c:pt idx="3962">
                  <c:v>270</c:v>
                </c:pt>
                <c:pt idx="3963">
                  <c:v>270</c:v>
                </c:pt>
                <c:pt idx="3964">
                  <c:v>270</c:v>
                </c:pt>
                <c:pt idx="3965">
                  <c:v>270</c:v>
                </c:pt>
                <c:pt idx="3966">
                  <c:v>270</c:v>
                </c:pt>
                <c:pt idx="3967">
                  <c:v>270</c:v>
                </c:pt>
                <c:pt idx="3968">
                  <c:v>270</c:v>
                </c:pt>
                <c:pt idx="3969">
                  <c:v>270</c:v>
                </c:pt>
                <c:pt idx="3970">
                  <c:v>270</c:v>
                </c:pt>
                <c:pt idx="3971">
                  <c:v>270</c:v>
                </c:pt>
                <c:pt idx="3972">
                  <c:v>270</c:v>
                </c:pt>
                <c:pt idx="3973">
                  <c:v>270</c:v>
                </c:pt>
                <c:pt idx="3974">
                  <c:v>270</c:v>
                </c:pt>
                <c:pt idx="3975">
                  <c:v>270</c:v>
                </c:pt>
                <c:pt idx="3976">
                  <c:v>270</c:v>
                </c:pt>
                <c:pt idx="3977">
                  <c:v>270</c:v>
                </c:pt>
                <c:pt idx="3978">
                  <c:v>270</c:v>
                </c:pt>
                <c:pt idx="3979">
                  <c:v>270</c:v>
                </c:pt>
                <c:pt idx="3980">
                  <c:v>270</c:v>
                </c:pt>
                <c:pt idx="3981">
                  <c:v>270</c:v>
                </c:pt>
                <c:pt idx="3982">
                  <c:v>270</c:v>
                </c:pt>
                <c:pt idx="3983">
                  <c:v>270</c:v>
                </c:pt>
                <c:pt idx="3984">
                  <c:v>270</c:v>
                </c:pt>
                <c:pt idx="3985">
                  <c:v>270</c:v>
                </c:pt>
                <c:pt idx="3986">
                  <c:v>270</c:v>
                </c:pt>
                <c:pt idx="3987">
                  <c:v>270</c:v>
                </c:pt>
                <c:pt idx="3988">
                  <c:v>270</c:v>
                </c:pt>
                <c:pt idx="3989">
                  <c:v>270</c:v>
                </c:pt>
                <c:pt idx="3990">
                  <c:v>270</c:v>
                </c:pt>
                <c:pt idx="3991">
                  <c:v>270</c:v>
                </c:pt>
                <c:pt idx="3992">
                  <c:v>270</c:v>
                </c:pt>
                <c:pt idx="3993">
                  <c:v>270</c:v>
                </c:pt>
                <c:pt idx="3994">
                  <c:v>270</c:v>
                </c:pt>
                <c:pt idx="3995">
                  <c:v>270</c:v>
                </c:pt>
                <c:pt idx="3996">
                  <c:v>270</c:v>
                </c:pt>
                <c:pt idx="3997">
                  <c:v>270</c:v>
                </c:pt>
                <c:pt idx="3998">
                  <c:v>270</c:v>
                </c:pt>
                <c:pt idx="3999">
                  <c:v>270</c:v>
                </c:pt>
                <c:pt idx="4000">
                  <c:v>270</c:v>
                </c:pt>
                <c:pt idx="4001">
                  <c:v>270</c:v>
                </c:pt>
                <c:pt idx="4002">
                  <c:v>270</c:v>
                </c:pt>
                <c:pt idx="4003">
                  <c:v>270</c:v>
                </c:pt>
                <c:pt idx="4004">
                  <c:v>270</c:v>
                </c:pt>
                <c:pt idx="4005">
                  <c:v>270</c:v>
                </c:pt>
                <c:pt idx="4006">
                  <c:v>270</c:v>
                </c:pt>
                <c:pt idx="4007">
                  <c:v>270</c:v>
                </c:pt>
                <c:pt idx="4008">
                  <c:v>270</c:v>
                </c:pt>
                <c:pt idx="4009">
                  <c:v>270</c:v>
                </c:pt>
                <c:pt idx="4010">
                  <c:v>270</c:v>
                </c:pt>
                <c:pt idx="4011">
                  <c:v>270</c:v>
                </c:pt>
                <c:pt idx="4012">
                  <c:v>270</c:v>
                </c:pt>
                <c:pt idx="4013">
                  <c:v>270</c:v>
                </c:pt>
                <c:pt idx="4014">
                  <c:v>270</c:v>
                </c:pt>
                <c:pt idx="4015">
                  <c:v>270</c:v>
                </c:pt>
                <c:pt idx="4016">
                  <c:v>270</c:v>
                </c:pt>
                <c:pt idx="4017">
                  <c:v>270</c:v>
                </c:pt>
                <c:pt idx="4018">
                  <c:v>270</c:v>
                </c:pt>
                <c:pt idx="4019">
                  <c:v>270</c:v>
                </c:pt>
                <c:pt idx="4020">
                  <c:v>270</c:v>
                </c:pt>
                <c:pt idx="4021">
                  <c:v>270</c:v>
                </c:pt>
                <c:pt idx="4022">
                  <c:v>270</c:v>
                </c:pt>
                <c:pt idx="4023">
                  <c:v>270</c:v>
                </c:pt>
                <c:pt idx="4024">
                  <c:v>270</c:v>
                </c:pt>
                <c:pt idx="4025">
                  <c:v>270</c:v>
                </c:pt>
                <c:pt idx="4026">
                  <c:v>270</c:v>
                </c:pt>
                <c:pt idx="4027">
                  <c:v>270</c:v>
                </c:pt>
                <c:pt idx="4028">
                  <c:v>270</c:v>
                </c:pt>
                <c:pt idx="4029">
                  <c:v>270</c:v>
                </c:pt>
                <c:pt idx="4030">
                  <c:v>270</c:v>
                </c:pt>
                <c:pt idx="4031">
                  <c:v>270</c:v>
                </c:pt>
                <c:pt idx="4032">
                  <c:v>270</c:v>
                </c:pt>
                <c:pt idx="4033">
                  <c:v>270</c:v>
                </c:pt>
                <c:pt idx="4034">
                  <c:v>270</c:v>
                </c:pt>
                <c:pt idx="4035">
                  <c:v>270</c:v>
                </c:pt>
                <c:pt idx="4036">
                  <c:v>270</c:v>
                </c:pt>
                <c:pt idx="4037">
                  <c:v>270</c:v>
                </c:pt>
                <c:pt idx="4038">
                  <c:v>270</c:v>
                </c:pt>
                <c:pt idx="4039">
                  <c:v>270</c:v>
                </c:pt>
                <c:pt idx="4040">
                  <c:v>270</c:v>
                </c:pt>
                <c:pt idx="4041">
                  <c:v>270</c:v>
                </c:pt>
                <c:pt idx="4042">
                  <c:v>270</c:v>
                </c:pt>
                <c:pt idx="4043">
                  <c:v>270</c:v>
                </c:pt>
                <c:pt idx="4044">
                  <c:v>270</c:v>
                </c:pt>
                <c:pt idx="4045">
                  <c:v>270</c:v>
                </c:pt>
                <c:pt idx="4046">
                  <c:v>270</c:v>
                </c:pt>
                <c:pt idx="4047">
                  <c:v>270</c:v>
                </c:pt>
                <c:pt idx="4048">
                  <c:v>270</c:v>
                </c:pt>
                <c:pt idx="4049">
                  <c:v>270</c:v>
                </c:pt>
                <c:pt idx="4050">
                  <c:v>270</c:v>
                </c:pt>
                <c:pt idx="4051">
                  <c:v>270</c:v>
                </c:pt>
                <c:pt idx="4052">
                  <c:v>270</c:v>
                </c:pt>
                <c:pt idx="4053">
                  <c:v>270</c:v>
                </c:pt>
                <c:pt idx="4054">
                  <c:v>270</c:v>
                </c:pt>
                <c:pt idx="4055">
                  <c:v>270</c:v>
                </c:pt>
                <c:pt idx="4056">
                  <c:v>270</c:v>
                </c:pt>
                <c:pt idx="4057">
                  <c:v>270</c:v>
                </c:pt>
                <c:pt idx="4058">
                  <c:v>270</c:v>
                </c:pt>
                <c:pt idx="4059">
                  <c:v>270</c:v>
                </c:pt>
                <c:pt idx="4060">
                  <c:v>270</c:v>
                </c:pt>
                <c:pt idx="4061">
                  <c:v>270</c:v>
                </c:pt>
                <c:pt idx="4062">
                  <c:v>270</c:v>
                </c:pt>
                <c:pt idx="4063">
                  <c:v>270</c:v>
                </c:pt>
                <c:pt idx="4064">
                  <c:v>270</c:v>
                </c:pt>
                <c:pt idx="4065">
                  <c:v>270</c:v>
                </c:pt>
                <c:pt idx="4066">
                  <c:v>270</c:v>
                </c:pt>
                <c:pt idx="4067">
                  <c:v>270</c:v>
                </c:pt>
                <c:pt idx="4068">
                  <c:v>270</c:v>
                </c:pt>
                <c:pt idx="4069">
                  <c:v>270</c:v>
                </c:pt>
                <c:pt idx="4070">
                  <c:v>270</c:v>
                </c:pt>
                <c:pt idx="4071">
                  <c:v>270</c:v>
                </c:pt>
                <c:pt idx="4072">
                  <c:v>270</c:v>
                </c:pt>
                <c:pt idx="4073">
                  <c:v>270</c:v>
                </c:pt>
                <c:pt idx="4074">
                  <c:v>270</c:v>
                </c:pt>
                <c:pt idx="4075">
                  <c:v>270</c:v>
                </c:pt>
                <c:pt idx="4076">
                  <c:v>270</c:v>
                </c:pt>
                <c:pt idx="4077">
                  <c:v>270</c:v>
                </c:pt>
                <c:pt idx="4078">
                  <c:v>270</c:v>
                </c:pt>
                <c:pt idx="4079">
                  <c:v>270</c:v>
                </c:pt>
                <c:pt idx="4080">
                  <c:v>270</c:v>
                </c:pt>
                <c:pt idx="4081">
                  <c:v>270</c:v>
                </c:pt>
                <c:pt idx="4082">
                  <c:v>270</c:v>
                </c:pt>
                <c:pt idx="4083">
                  <c:v>270</c:v>
                </c:pt>
                <c:pt idx="4084">
                  <c:v>270</c:v>
                </c:pt>
                <c:pt idx="4085">
                  <c:v>270</c:v>
                </c:pt>
                <c:pt idx="4086">
                  <c:v>270</c:v>
                </c:pt>
                <c:pt idx="4087">
                  <c:v>270</c:v>
                </c:pt>
                <c:pt idx="4088">
                  <c:v>270</c:v>
                </c:pt>
                <c:pt idx="4089">
                  <c:v>270</c:v>
                </c:pt>
                <c:pt idx="4090">
                  <c:v>270</c:v>
                </c:pt>
                <c:pt idx="4091">
                  <c:v>270</c:v>
                </c:pt>
                <c:pt idx="4092">
                  <c:v>270</c:v>
                </c:pt>
                <c:pt idx="4093">
                  <c:v>270</c:v>
                </c:pt>
                <c:pt idx="4094">
                  <c:v>270</c:v>
                </c:pt>
                <c:pt idx="4095">
                  <c:v>270</c:v>
                </c:pt>
                <c:pt idx="4096">
                  <c:v>270</c:v>
                </c:pt>
                <c:pt idx="4097">
                  <c:v>270</c:v>
                </c:pt>
                <c:pt idx="4098">
                  <c:v>270</c:v>
                </c:pt>
                <c:pt idx="4099">
                  <c:v>270</c:v>
                </c:pt>
                <c:pt idx="4100">
                  <c:v>270</c:v>
                </c:pt>
                <c:pt idx="4101">
                  <c:v>270</c:v>
                </c:pt>
                <c:pt idx="4102">
                  <c:v>270</c:v>
                </c:pt>
                <c:pt idx="4103">
                  <c:v>270</c:v>
                </c:pt>
                <c:pt idx="4104">
                  <c:v>270</c:v>
                </c:pt>
                <c:pt idx="4105">
                  <c:v>270</c:v>
                </c:pt>
                <c:pt idx="4106">
                  <c:v>270</c:v>
                </c:pt>
                <c:pt idx="4107">
                  <c:v>270</c:v>
                </c:pt>
                <c:pt idx="4108">
                  <c:v>270</c:v>
                </c:pt>
                <c:pt idx="4109">
                  <c:v>270</c:v>
                </c:pt>
                <c:pt idx="4110">
                  <c:v>270</c:v>
                </c:pt>
                <c:pt idx="4111">
                  <c:v>270</c:v>
                </c:pt>
                <c:pt idx="4112">
                  <c:v>270</c:v>
                </c:pt>
                <c:pt idx="4113">
                  <c:v>270</c:v>
                </c:pt>
                <c:pt idx="4114">
                  <c:v>270</c:v>
                </c:pt>
                <c:pt idx="4115">
                  <c:v>270</c:v>
                </c:pt>
                <c:pt idx="4116">
                  <c:v>270</c:v>
                </c:pt>
                <c:pt idx="4117">
                  <c:v>270</c:v>
                </c:pt>
                <c:pt idx="4118">
                  <c:v>270</c:v>
                </c:pt>
                <c:pt idx="4119">
                  <c:v>270</c:v>
                </c:pt>
                <c:pt idx="4120">
                  <c:v>270</c:v>
                </c:pt>
                <c:pt idx="4121">
                  <c:v>270</c:v>
                </c:pt>
                <c:pt idx="4122">
                  <c:v>270</c:v>
                </c:pt>
                <c:pt idx="4123">
                  <c:v>270</c:v>
                </c:pt>
                <c:pt idx="4124">
                  <c:v>270</c:v>
                </c:pt>
                <c:pt idx="4125">
                  <c:v>270</c:v>
                </c:pt>
                <c:pt idx="4126">
                  <c:v>270</c:v>
                </c:pt>
                <c:pt idx="4127">
                  <c:v>270</c:v>
                </c:pt>
                <c:pt idx="4128">
                  <c:v>270</c:v>
                </c:pt>
                <c:pt idx="4129">
                  <c:v>270</c:v>
                </c:pt>
                <c:pt idx="4130">
                  <c:v>270</c:v>
                </c:pt>
                <c:pt idx="4131">
                  <c:v>270</c:v>
                </c:pt>
                <c:pt idx="4132">
                  <c:v>270</c:v>
                </c:pt>
                <c:pt idx="4133">
                  <c:v>270</c:v>
                </c:pt>
                <c:pt idx="4134">
                  <c:v>270</c:v>
                </c:pt>
                <c:pt idx="4135">
                  <c:v>270</c:v>
                </c:pt>
                <c:pt idx="4136">
                  <c:v>270</c:v>
                </c:pt>
                <c:pt idx="4137">
                  <c:v>270</c:v>
                </c:pt>
                <c:pt idx="4138">
                  <c:v>270</c:v>
                </c:pt>
                <c:pt idx="4139">
                  <c:v>270</c:v>
                </c:pt>
                <c:pt idx="4140">
                  <c:v>270</c:v>
                </c:pt>
                <c:pt idx="4141">
                  <c:v>270</c:v>
                </c:pt>
                <c:pt idx="4142">
                  <c:v>270</c:v>
                </c:pt>
                <c:pt idx="4143">
                  <c:v>270</c:v>
                </c:pt>
                <c:pt idx="4144">
                  <c:v>270</c:v>
                </c:pt>
                <c:pt idx="4145">
                  <c:v>270</c:v>
                </c:pt>
                <c:pt idx="4146">
                  <c:v>270</c:v>
                </c:pt>
                <c:pt idx="4147">
                  <c:v>270</c:v>
                </c:pt>
                <c:pt idx="4148">
                  <c:v>270</c:v>
                </c:pt>
                <c:pt idx="4149">
                  <c:v>270</c:v>
                </c:pt>
                <c:pt idx="4150">
                  <c:v>270</c:v>
                </c:pt>
                <c:pt idx="4151">
                  <c:v>270</c:v>
                </c:pt>
                <c:pt idx="4152">
                  <c:v>270</c:v>
                </c:pt>
                <c:pt idx="4153">
                  <c:v>270</c:v>
                </c:pt>
                <c:pt idx="4154">
                  <c:v>270</c:v>
                </c:pt>
                <c:pt idx="4155">
                  <c:v>270</c:v>
                </c:pt>
                <c:pt idx="4156">
                  <c:v>270</c:v>
                </c:pt>
                <c:pt idx="4157">
                  <c:v>270</c:v>
                </c:pt>
                <c:pt idx="4158">
                  <c:v>270</c:v>
                </c:pt>
                <c:pt idx="4159">
                  <c:v>270</c:v>
                </c:pt>
                <c:pt idx="4160">
                  <c:v>270</c:v>
                </c:pt>
                <c:pt idx="4161">
                  <c:v>270</c:v>
                </c:pt>
                <c:pt idx="4162">
                  <c:v>270</c:v>
                </c:pt>
                <c:pt idx="4163">
                  <c:v>270</c:v>
                </c:pt>
                <c:pt idx="4164">
                  <c:v>270</c:v>
                </c:pt>
                <c:pt idx="4165">
                  <c:v>270</c:v>
                </c:pt>
                <c:pt idx="4166">
                  <c:v>270</c:v>
                </c:pt>
                <c:pt idx="4167">
                  <c:v>270</c:v>
                </c:pt>
                <c:pt idx="4168">
                  <c:v>270</c:v>
                </c:pt>
                <c:pt idx="4169">
                  <c:v>270</c:v>
                </c:pt>
                <c:pt idx="4170">
                  <c:v>270</c:v>
                </c:pt>
                <c:pt idx="4171">
                  <c:v>270</c:v>
                </c:pt>
                <c:pt idx="4172">
                  <c:v>270</c:v>
                </c:pt>
                <c:pt idx="4173">
                  <c:v>270</c:v>
                </c:pt>
                <c:pt idx="4174">
                  <c:v>270</c:v>
                </c:pt>
                <c:pt idx="4175">
                  <c:v>270</c:v>
                </c:pt>
                <c:pt idx="4176">
                  <c:v>270</c:v>
                </c:pt>
                <c:pt idx="4177">
                  <c:v>270</c:v>
                </c:pt>
                <c:pt idx="4178">
                  <c:v>270</c:v>
                </c:pt>
                <c:pt idx="4179">
                  <c:v>270</c:v>
                </c:pt>
                <c:pt idx="4180">
                  <c:v>270</c:v>
                </c:pt>
                <c:pt idx="4181">
                  <c:v>270</c:v>
                </c:pt>
                <c:pt idx="4182">
                  <c:v>270</c:v>
                </c:pt>
                <c:pt idx="4183">
                  <c:v>270</c:v>
                </c:pt>
                <c:pt idx="4184">
                  <c:v>270</c:v>
                </c:pt>
                <c:pt idx="4185">
                  <c:v>270</c:v>
                </c:pt>
                <c:pt idx="4186">
                  <c:v>270</c:v>
                </c:pt>
                <c:pt idx="4187">
                  <c:v>270</c:v>
                </c:pt>
                <c:pt idx="4188">
                  <c:v>270</c:v>
                </c:pt>
                <c:pt idx="4189">
                  <c:v>270</c:v>
                </c:pt>
                <c:pt idx="4190">
                  <c:v>270</c:v>
                </c:pt>
                <c:pt idx="4191">
                  <c:v>270</c:v>
                </c:pt>
                <c:pt idx="4192">
                  <c:v>270</c:v>
                </c:pt>
                <c:pt idx="4193">
                  <c:v>270</c:v>
                </c:pt>
                <c:pt idx="4194">
                  <c:v>270</c:v>
                </c:pt>
                <c:pt idx="4195">
                  <c:v>270</c:v>
                </c:pt>
                <c:pt idx="4196">
                  <c:v>270</c:v>
                </c:pt>
                <c:pt idx="4197">
                  <c:v>270</c:v>
                </c:pt>
                <c:pt idx="4198">
                  <c:v>270</c:v>
                </c:pt>
                <c:pt idx="4199">
                  <c:v>270</c:v>
                </c:pt>
                <c:pt idx="4200">
                  <c:v>270</c:v>
                </c:pt>
                <c:pt idx="4201">
                  <c:v>270</c:v>
                </c:pt>
                <c:pt idx="4202">
                  <c:v>270</c:v>
                </c:pt>
                <c:pt idx="4203">
                  <c:v>270</c:v>
                </c:pt>
                <c:pt idx="4204">
                  <c:v>270</c:v>
                </c:pt>
                <c:pt idx="4205">
                  <c:v>270</c:v>
                </c:pt>
                <c:pt idx="4206">
                  <c:v>270</c:v>
                </c:pt>
                <c:pt idx="4207">
                  <c:v>270</c:v>
                </c:pt>
                <c:pt idx="4208">
                  <c:v>270</c:v>
                </c:pt>
                <c:pt idx="4209">
                  <c:v>270</c:v>
                </c:pt>
                <c:pt idx="4210">
                  <c:v>270</c:v>
                </c:pt>
                <c:pt idx="4211">
                  <c:v>270</c:v>
                </c:pt>
                <c:pt idx="4212">
                  <c:v>270</c:v>
                </c:pt>
                <c:pt idx="4213">
                  <c:v>270</c:v>
                </c:pt>
                <c:pt idx="4214">
                  <c:v>270</c:v>
                </c:pt>
                <c:pt idx="4215">
                  <c:v>270</c:v>
                </c:pt>
                <c:pt idx="4216">
                  <c:v>270</c:v>
                </c:pt>
                <c:pt idx="4217">
                  <c:v>270</c:v>
                </c:pt>
                <c:pt idx="4218">
                  <c:v>270</c:v>
                </c:pt>
                <c:pt idx="4219">
                  <c:v>270</c:v>
                </c:pt>
                <c:pt idx="4220">
                  <c:v>270</c:v>
                </c:pt>
                <c:pt idx="4221">
                  <c:v>270</c:v>
                </c:pt>
                <c:pt idx="4222">
                  <c:v>270</c:v>
                </c:pt>
                <c:pt idx="4223">
                  <c:v>270</c:v>
                </c:pt>
                <c:pt idx="4224">
                  <c:v>270</c:v>
                </c:pt>
                <c:pt idx="4225">
                  <c:v>270</c:v>
                </c:pt>
                <c:pt idx="4226">
                  <c:v>270</c:v>
                </c:pt>
                <c:pt idx="4227">
                  <c:v>270</c:v>
                </c:pt>
                <c:pt idx="4228">
                  <c:v>270</c:v>
                </c:pt>
                <c:pt idx="4229">
                  <c:v>270</c:v>
                </c:pt>
                <c:pt idx="4230">
                  <c:v>270</c:v>
                </c:pt>
                <c:pt idx="4231">
                  <c:v>270</c:v>
                </c:pt>
                <c:pt idx="4232">
                  <c:v>270</c:v>
                </c:pt>
                <c:pt idx="4233">
                  <c:v>270</c:v>
                </c:pt>
                <c:pt idx="4234">
                  <c:v>270</c:v>
                </c:pt>
                <c:pt idx="4235">
                  <c:v>270</c:v>
                </c:pt>
                <c:pt idx="4236">
                  <c:v>270</c:v>
                </c:pt>
                <c:pt idx="4237">
                  <c:v>270</c:v>
                </c:pt>
                <c:pt idx="4238">
                  <c:v>270</c:v>
                </c:pt>
                <c:pt idx="4239">
                  <c:v>270</c:v>
                </c:pt>
                <c:pt idx="4240">
                  <c:v>270</c:v>
                </c:pt>
                <c:pt idx="4241">
                  <c:v>270</c:v>
                </c:pt>
                <c:pt idx="4242">
                  <c:v>270</c:v>
                </c:pt>
                <c:pt idx="4243">
                  <c:v>270</c:v>
                </c:pt>
                <c:pt idx="4244">
                  <c:v>270</c:v>
                </c:pt>
                <c:pt idx="4245">
                  <c:v>270</c:v>
                </c:pt>
                <c:pt idx="4246">
                  <c:v>270</c:v>
                </c:pt>
                <c:pt idx="4247">
                  <c:v>270</c:v>
                </c:pt>
                <c:pt idx="4248">
                  <c:v>270</c:v>
                </c:pt>
                <c:pt idx="4249">
                  <c:v>270</c:v>
                </c:pt>
                <c:pt idx="4250">
                  <c:v>270</c:v>
                </c:pt>
                <c:pt idx="4251">
                  <c:v>270</c:v>
                </c:pt>
                <c:pt idx="4252">
                  <c:v>270</c:v>
                </c:pt>
                <c:pt idx="4253">
                  <c:v>270</c:v>
                </c:pt>
                <c:pt idx="4254">
                  <c:v>270</c:v>
                </c:pt>
                <c:pt idx="4255">
                  <c:v>270</c:v>
                </c:pt>
                <c:pt idx="4256">
                  <c:v>270</c:v>
                </c:pt>
                <c:pt idx="4257">
                  <c:v>270</c:v>
                </c:pt>
                <c:pt idx="4258">
                  <c:v>270</c:v>
                </c:pt>
                <c:pt idx="4259">
                  <c:v>270</c:v>
                </c:pt>
                <c:pt idx="4260">
                  <c:v>270</c:v>
                </c:pt>
                <c:pt idx="4261">
                  <c:v>270</c:v>
                </c:pt>
                <c:pt idx="4262">
                  <c:v>270</c:v>
                </c:pt>
                <c:pt idx="4263">
                  <c:v>270</c:v>
                </c:pt>
                <c:pt idx="4264">
                  <c:v>270</c:v>
                </c:pt>
                <c:pt idx="4265">
                  <c:v>270</c:v>
                </c:pt>
                <c:pt idx="4266">
                  <c:v>270</c:v>
                </c:pt>
                <c:pt idx="4267">
                  <c:v>270</c:v>
                </c:pt>
                <c:pt idx="4268">
                  <c:v>270</c:v>
                </c:pt>
                <c:pt idx="4269">
                  <c:v>270</c:v>
                </c:pt>
                <c:pt idx="4270">
                  <c:v>270</c:v>
                </c:pt>
                <c:pt idx="4271">
                  <c:v>270</c:v>
                </c:pt>
                <c:pt idx="4272">
                  <c:v>270</c:v>
                </c:pt>
                <c:pt idx="4273">
                  <c:v>270</c:v>
                </c:pt>
                <c:pt idx="4274">
                  <c:v>270</c:v>
                </c:pt>
                <c:pt idx="4275">
                  <c:v>270</c:v>
                </c:pt>
                <c:pt idx="4276">
                  <c:v>270</c:v>
                </c:pt>
                <c:pt idx="4277">
                  <c:v>270</c:v>
                </c:pt>
                <c:pt idx="4278">
                  <c:v>270</c:v>
                </c:pt>
                <c:pt idx="4279">
                  <c:v>270</c:v>
                </c:pt>
                <c:pt idx="4280">
                  <c:v>270</c:v>
                </c:pt>
                <c:pt idx="4281">
                  <c:v>270</c:v>
                </c:pt>
                <c:pt idx="4282">
                  <c:v>270</c:v>
                </c:pt>
                <c:pt idx="4283">
                  <c:v>270</c:v>
                </c:pt>
                <c:pt idx="4284">
                  <c:v>270</c:v>
                </c:pt>
                <c:pt idx="4285">
                  <c:v>270</c:v>
                </c:pt>
                <c:pt idx="4286">
                  <c:v>270</c:v>
                </c:pt>
                <c:pt idx="4287">
                  <c:v>270</c:v>
                </c:pt>
                <c:pt idx="4288">
                  <c:v>270</c:v>
                </c:pt>
                <c:pt idx="4289">
                  <c:v>270</c:v>
                </c:pt>
                <c:pt idx="4290">
                  <c:v>270</c:v>
                </c:pt>
                <c:pt idx="4291">
                  <c:v>270</c:v>
                </c:pt>
                <c:pt idx="4292">
                  <c:v>270</c:v>
                </c:pt>
                <c:pt idx="4293">
                  <c:v>270</c:v>
                </c:pt>
                <c:pt idx="4294">
                  <c:v>270</c:v>
                </c:pt>
                <c:pt idx="4295">
                  <c:v>270</c:v>
                </c:pt>
                <c:pt idx="4296">
                  <c:v>270</c:v>
                </c:pt>
                <c:pt idx="4297">
                  <c:v>270</c:v>
                </c:pt>
                <c:pt idx="4298">
                  <c:v>270</c:v>
                </c:pt>
                <c:pt idx="4299">
                  <c:v>270</c:v>
                </c:pt>
                <c:pt idx="4300">
                  <c:v>270</c:v>
                </c:pt>
                <c:pt idx="4301">
                  <c:v>270</c:v>
                </c:pt>
                <c:pt idx="4302">
                  <c:v>270</c:v>
                </c:pt>
                <c:pt idx="4303">
                  <c:v>270</c:v>
                </c:pt>
                <c:pt idx="4304">
                  <c:v>270</c:v>
                </c:pt>
                <c:pt idx="4305">
                  <c:v>270</c:v>
                </c:pt>
                <c:pt idx="4306">
                  <c:v>270</c:v>
                </c:pt>
                <c:pt idx="4307">
                  <c:v>270</c:v>
                </c:pt>
                <c:pt idx="4308">
                  <c:v>270</c:v>
                </c:pt>
                <c:pt idx="4309">
                  <c:v>270</c:v>
                </c:pt>
                <c:pt idx="4310">
                  <c:v>270</c:v>
                </c:pt>
                <c:pt idx="4311">
                  <c:v>270</c:v>
                </c:pt>
                <c:pt idx="4312">
                  <c:v>270</c:v>
                </c:pt>
                <c:pt idx="4313">
                  <c:v>270</c:v>
                </c:pt>
                <c:pt idx="4314">
                  <c:v>270</c:v>
                </c:pt>
                <c:pt idx="4315">
                  <c:v>270</c:v>
                </c:pt>
                <c:pt idx="4316">
                  <c:v>270</c:v>
                </c:pt>
                <c:pt idx="4317">
                  <c:v>270</c:v>
                </c:pt>
                <c:pt idx="4318">
                  <c:v>270</c:v>
                </c:pt>
                <c:pt idx="4319">
                  <c:v>270</c:v>
                </c:pt>
                <c:pt idx="4320">
                  <c:v>270</c:v>
                </c:pt>
                <c:pt idx="4321">
                  <c:v>270</c:v>
                </c:pt>
                <c:pt idx="4322">
                  <c:v>270</c:v>
                </c:pt>
                <c:pt idx="4323">
                  <c:v>270</c:v>
                </c:pt>
                <c:pt idx="4324">
                  <c:v>270</c:v>
                </c:pt>
                <c:pt idx="4325">
                  <c:v>270</c:v>
                </c:pt>
                <c:pt idx="4326">
                  <c:v>270</c:v>
                </c:pt>
                <c:pt idx="4327">
                  <c:v>270</c:v>
                </c:pt>
                <c:pt idx="4328">
                  <c:v>270</c:v>
                </c:pt>
                <c:pt idx="4329">
                  <c:v>270</c:v>
                </c:pt>
                <c:pt idx="4330">
                  <c:v>270</c:v>
                </c:pt>
                <c:pt idx="4331">
                  <c:v>270</c:v>
                </c:pt>
                <c:pt idx="4332">
                  <c:v>270</c:v>
                </c:pt>
                <c:pt idx="4333">
                  <c:v>270</c:v>
                </c:pt>
                <c:pt idx="4334">
                  <c:v>270</c:v>
                </c:pt>
                <c:pt idx="4335">
                  <c:v>270</c:v>
                </c:pt>
                <c:pt idx="4336">
                  <c:v>270</c:v>
                </c:pt>
                <c:pt idx="4337">
                  <c:v>270</c:v>
                </c:pt>
                <c:pt idx="4338">
                  <c:v>270</c:v>
                </c:pt>
                <c:pt idx="4339">
                  <c:v>270</c:v>
                </c:pt>
                <c:pt idx="4340">
                  <c:v>270</c:v>
                </c:pt>
                <c:pt idx="4341">
                  <c:v>270</c:v>
                </c:pt>
                <c:pt idx="4342">
                  <c:v>270</c:v>
                </c:pt>
                <c:pt idx="4343">
                  <c:v>270</c:v>
                </c:pt>
                <c:pt idx="4344">
                  <c:v>270</c:v>
                </c:pt>
                <c:pt idx="4345">
                  <c:v>270</c:v>
                </c:pt>
                <c:pt idx="4346">
                  <c:v>270</c:v>
                </c:pt>
                <c:pt idx="4347">
                  <c:v>270</c:v>
                </c:pt>
                <c:pt idx="4348">
                  <c:v>270</c:v>
                </c:pt>
                <c:pt idx="4349">
                  <c:v>270</c:v>
                </c:pt>
                <c:pt idx="4350">
                  <c:v>270</c:v>
                </c:pt>
                <c:pt idx="4351">
                  <c:v>270</c:v>
                </c:pt>
                <c:pt idx="4352">
                  <c:v>270</c:v>
                </c:pt>
                <c:pt idx="4353">
                  <c:v>270</c:v>
                </c:pt>
                <c:pt idx="4354">
                  <c:v>270</c:v>
                </c:pt>
                <c:pt idx="4355">
                  <c:v>270</c:v>
                </c:pt>
                <c:pt idx="4356">
                  <c:v>270</c:v>
                </c:pt>
                <c:pt idx="4357">
                  <c:v>270</c:v>
                </c:pt>
                <c:pt idx="4358">
                  <c:v>270</c:v>
                </c:pt>
                <c:pt idx="4359">
                  <c:v>270</c:v>
                </c:pt>
                <c:pt idx="4360">
                  <c:v>270</c:v>
                </c:pt>
                <c:pt idx="4361">
                  <c:v>270</c:v>
                </c:pt>
                <c:pt idx="4362">
                  <c:v>270</c:v>
                </c:pt>
                <c:pt idx="4363">
                  <c:v>270</c:v>
                </c:pt>
                <c:pt idx="4364">
                  <c:v>270</c:v>
                </c:pt>
                <c:pt idx="4365">
                  <c:v>270</c:v>
                </c:pt>
                <c:pt idx="4366">
                  <c:v>270</c:v>
                </c:pt>
                <c:pt idx="4367">
                  <c:v>270</c:v>
                </c:pt>
                <c:pt idx="4368">
                  <c:v>270</c:v>
                </c:pt>
                <c:pt idx="4369">
                  <c:v>270</c:v>
                </c:pt>
                <c:pt idx="4370">
                  <c:v>270</c:v>
                </c:pt>
                <c:pt idx="4371">
                  <c:v>270</c:v>
                </c:pt>
                <c:pt idx="4372">
                  <c:v>270</c:v>
                </c:pt>
                <c:pt idx="4373">
                  <c:v>270</c:v>
                </c:pt>
                <c:pt idx="4374">
                  <c:v>270</c:v>
                </c:pt>
                <c:pt idx="4375">
                  <c:v>270</c:v>
                </c:pt>
                <c:pt idx="4376">
                  <c:v>270</c:v>
                </c:pt>
                <c:pt idx="4377">
                  <c:v>270</c:v>
                </c:pt>
                <c:pt idx="4378">
                  <c:v>270</c:v>
                </c:pt>
                <c:pt idx="4379">
                  <c:v>270</c:v>
                </c:pt>
                <c:pt idx="4380">
                  <c:v>270</c:v>
                </c:pt>
                <c:pt idx="4381">
                  <c:v>270</c:v>
                </c:pt>
                <c:pt idx="4382">
                  <c:v>270</c:v>
                </c:pt>
                <c:pt idx="4383">
                  <c:v>270</c:v>
                </c:pt>
                <c:pt idx="4384">
                  <c:v>270</c:v>
                </c:pt>
                <c:pt idx="4385">
                  <c:v>270</c:v>
                </c:pt>
                <c:pt idx="4386">
                  <c:v>270</c:v>
                </c:pt>
                <c:pt idx="4387">
                  <c:v>270</c:v>
                </c:pt>
                <c:pt idx="4388">
                  <c:v>270</c:v>
                </c:pt>
                <c:pt idx="4389">
                  <c:v>270</c:v>
                </c:pt>
                <c:pt idx="4390">
                  <c:v>270</c:v>
                </c:pt>
                <c:pt idx="4391">
                  <c:v>270</c:v>
                </c:pt>
                <c:pt idx="4392">
                  <c:v>270</c:v>
                </c:pt>
                <c:pt idx="4393">
                  <c:v>270</c:v>
                </c:pt>
                <c:pt idx="4394">
                  <c:v>270</c:v>
                </c:pt>
                <c:pt idx="4395">
                  <c:v>270</c:v>
                </c:pt>
                <c:pt idx="4396">
                  <c:v>270</c:v>
                </c:pt>
                <c:pt idx="4397">
                  <c:v>270</c:v>
                </c:pt>
                <c:pt idx="4398">
                  <c:v>270</c:v>
                </c:pt>
                <c:pt idx="4399">
                  <c:v>270</c:v>
                </c:pt>
                <c:pt idx="4400">
                  <c:v>270</c:v>
                </c:pt>
                <c:pt idx="4401">
                  <c:v>270</c:v>
                </c:pt>
                <c:pt idx="4402">
                  <c:v>270</c:v>
                </c:pt>
                <c:pt idx="4403">
                  <c:v>270</c:v>
                </c:pt>
                <c:pt idx="4404">
                  <c:v>270</c:v>
                </c:pt>
                <c:pt idx="4405">
                  <c:v>270</c:v>
                </c:pt>
                <c:pt idx="4406">
                  <c:v>270</c:v>
                </c:pt>
                <c:pt idx="4407">
                  <c:v>270</c:v>
                </c:pt>
                <c:pt idx="4408">
                  <c:v>270</c:v>
                </c:pt>
                <c:pt idx="4409">
                  <c:v>270</c:v>
                </c:pt>
                <c:pt idx="4410">
                  <c:v>270</c:v>
                </c:pt>
                <c:pt idx="4411">
                  <c:v>270</c:v>
                </c:pt>
                <c:pt idx="4412">
                  <c:v>270</c:v>
                </c:pt>
                <c:pt idx="4413">
                  <c:v>270</c:v>
                </c:pt>
                <c:pt idx="4414">
                  <c:v>270</c:v>
                </c:pt>
                <c:pt idx="4415">
                  <c:v>270</c:v>
                </c:pt>
                <c:pt idx="4416">
                  <c:v>270</c:v>
                </c:pt>
                <c:pt idx="4417">
                  <c:v>270</c:v>
                </c:pt>
                <c:pt idx="4418">
                  <c:v>270</c:v>
                </c:pt>
                <c:pt idx="4419">
                  <c:v>270</c:v>
                </c:pt>
                <c:pt idx="4420">
                  <c:v>270</c:v>
                </c:pt>
                <c:pt idx="4421">
                  <c:v>270</c:v>
                </c:pt>
                <c:pt idx="4422">
                  <c:v>270</c:v>
                </c:pt>
                <c:pt idx="4423">
                  <c:v>270</c:v>
                </c:pt>
                <c:pt idx="4424">
                  <c:v>270</c:v>
                </c:pt>
                <c:pt idx="4425">
                  <c:v>270</c:v>
                </c:pt>
                <c:pt idx="4426">
                  <c:v>270</c:v>
                </c:pt>
                <c:pt idx="4427">
                  <c:v>270</c:v>
                </c:pt>
                <c:pt idx="4428">
                  <c:v>270</c:v>
                </c:pt>
                <c:pt idx="4429">
                  <c:v>270</c:v>
                </c:pt>
                <c:pt idx="4430">
                  <c:v>270</c:v>
                </c:pt>
                <c:pt idx="4431">
                  <c:v>270</c:v>
                </c:pt>
                <c:pt idx="4432">
                  <c:v>270</c:v>
                </c:pt>
                <c:pt idx="4433">
                  <c:v>270</c:v>
                </c:pt>
                <c:pt idx="4434">
                  <c:v>270</c:v>
                </c:pt>
                <c:pt idx="4435">
                  <c:v>270</c:v>
                </c:pt>
                <c:pt idx="4436">
                  <c:v>270</c:v>
                </c:pt>
                <c:pt idx="4437">
                  <c:v>270</c:v>
                </c:pt>
                <c:pt idx="4438">
                  <c:v>270</c:v>
                </c:pt>
                <c:pt idx="4439">
                  <c:v>270</c:v>
                </c:pt>
                <c:pt idx="4440">
                  <c:v>270</c:v>
                </c:pt>
                <c:pt idx="4441">
                  <c:v>270</c:v>
                </c:pt>
                <c:pt idx="4442">
                  <c:v>270</c:v>
                </c:pt>
                <c:pt idx="4443">
                  <c:v>270</c:v>
                </c:pt>
                <c:pt idx="4444">
                  <c:v>270</c:v>
                </c:pt>
                <c:pt idx="4445">
                  <c:v>270</c:v>
                </c:pt>
                <c:pt idx="4446">
                  <c:v>270</c:v>
                </c:pt>
                <c:pt idx="4447">
                  <c:v>270</c:v>
                </c:pt>
                <c:pt idx="4448">
                  <c:v>270</c:v>
                </c:pt>
                <c:pt idx="4449">
                  <c:v>270</c:v>
                </c:pt>
                <c:pt idx="4450">
                  <c:v>270</c:v>
                </c:pt>
                <c:pt idx="4451">
                  <c:v>270</c:v>
                </c:pt>
                <c:pt idx="4452">
                  <c:v>270</c:v>
                </c:pt>
                <c:pt idx="4453">
                  <c:v>270</c:v>
                </c:pt>
                <c:pt idx="4454">
                  <c:v>270</c:v>
                </c:pt>
                <c:pt idx="4455">
                  <c:v>270</c:v>
                </c:pt>
                <c:pt idx="4456">
                  <c:v>270</c:v>
                </c:pt>
                <c:pt idx="4457">
                  <c:v>270</c:v>
                </c:pt>
                <c:pt idx="4458">
                  <c:v>270</c:v>
                </c:pt>
                <c:pt idx="4459">
                  <c:v>270</c:v>
                </c:pt>
                <c:pt idx="4460">
                  <c:v>270</c:v>
                </c:pt>
                <c:pt idx="4461">
                  <c:v>270</c:v>
                </c:pt>
                <c:pt idx="4462">
                  <c:v>270</c:v>
                </c:pt>
                <c:pt idx="4463">
                  <c:v>270</c:v>
                </c:pt>
                <c:pt idx="4464">
                  <c:v>270</c:v>
                </c:pt>
                <c:pt idx="4465">
                  <c:v>270</c:v>
                </c:pt>
                <c:pt idx="4466">
                  <c:v>270</c:v>
                </c:pt>
                <c:pt idx="4467">
                  <c:v>270</c:v>
                </c:pt>
                <c:pt idx="4468">
                  <c:v>270</c:v>
                </c:pt>
                <c:pt idx="4469">
                  <c:v>270</c:v>
                </c:pt>
                <c:pt idx="4470">
                  <c:v>270</c:v>
                </c:pt>
                <c:pt idx="4471">
                  <c:v>270</c:v>
                </c:pt>
                <c:pt idx="4472">
                  <c:v>270</c:v>
                </c:pt>
                <c:pt idx="4473">
                  <c:v>270</c:v>
                </c:pt>
                <c:pt idx="4474">
                  <c:v>270</c:v>
                </c:pt>
                <c:pt idx="4475">
                  <c:v>270</c:v>
                </c:pt>
                <c:pt idx="4476">
                  <c:v>270</c:v>
                </c:pt>
                <c:pt idx="4477">
                  <c:v>270</c:v>
                </c:pt>
                <c:pt idx="4478">
                  <c:v>270</c:v>
                </c:pt>
                <c:pt idx="4479">
                  <c:v>270</c:v>
                </c:pt>
                <c:pt idx="4480">
                  <c:v>270</c:v>
                </c:pt>
                <c:pt idx="4481">
                  <c:v>270</c:v>
                </c:pt>
                <c:pt idx="4482">
                  <c:v>270</c:v>
                </c:pt>
                <c:pt idx="4483">
                  <c:v>270</c:v>
                </c:pt>
                <c:pt idx="4484">
                  <c:v>270</c:v>
                </c:pt>
                <c:pt idx="4485">
                  <c:v>270</c:v>
                </c:pt>
                <c:pt idx="4486">
                  <c:v>270</c:v>
                </c:pt>
                <c:pt idx="4487">
                  <c:v>270</c:v>
                </c:pt>
                <c:pt idx="4488">
                  <c:v>270</c:v>
                </c:pt>
                <c:pt idx="4489">
                  <c:v>270</c:v>
                </c:pt>
                <c:pt idx="4490">
                  <c:v>270</c:v>
                </c:pt>
                <c:pt idx="4491">
                  <c:v>270</c:v>
                </c:pt>
                <c:pt idx="4492">
                  <c:v>270</c:v>
                </c:pt>
                <c:pt idx="4493">
                  <c:v>270</c:v>
                </c:pt>
                <c:pt idx="4494">
                  <c:v>270</c:v>
                </c:pt>
                <c:pt idx="4495">
                  <c:v>270</c:v>
                </c:pt>
                <c:pt idx="4496">
                  <c:v>270</c:v>
                </c:pt>
                <c:pt idx="4497">
                  <c:v>270</c:v>
                </c:pt>
                <c:pt idx="4498">
                  <c:v>270</c:v>
                </c:pt>
                <c:pt idx="4499">
                  <c:v>270</c:v>
                </c:pt>
                <c:pt idx="4500">
                  <c:v>270</c:v>
                </c:pt>
                <c:pt idx="4501">
                  <c:v>270</c:v>
                </c:pt>
                <c:pt idx="4502">
                  <c:v>270</c:v>
                </c:pt>
                <c:pt idx="4503">
                  <c:v>270</c:v>
                </c:pt>
                <c:pt idx="4504">
                  <c:v>270</c:v>
                </c:pt>
                <c:pt idx="4505">
                  <c:v>270</c:v>
                </c:pt>
                <c:pt idx="4506">
                  <c:v>270</c:v>
                </c:pt>
                <c:pt idx="4507">
                  <c:v>270</c:v>
                </c:pt>
                <c:pt idx="4508">
                  <c:v>270</c:v>
                </c:pt>
                <c:pt idx="4509">
                  <c:v>270</c:v>
                </c:pt>
                <c:pt idx="4510">
                  <c:v>270</c:v>
                </c:pt>
                <c:pt idx="4511">
                  <c:v>270</c:v>
                </c:pt>
                <c:pt idx="4512">
                  <c:v>270</c:v>
                </c:pt>
                <c:pt idx="4513">
                  <c:v>270</c:v>
                </c:pt>
                <c:pt idx="4514">
                  <c:v>270</c:v>
                </c:pt>
                <c:pt idx="4515">
                  <c:v>270</c:v>
                </c:pt>
                <c:pt idx="4516">
                  <c:v>270</c:v>
                </c:pt>
                <c:pt idx="4517">
                  <c:v>270</c:v>
                </c:pt>
                <c:pt idx="4518">
                  <c:v>270</c:v>
                </c:pt>
                <c:pt idx="4519">
                  <c:v>270</c:v>
                </c:pt>
                <c:pt idx="4520">
                  <c:v>270</c:v>
                </c:pt>
                <c:pt idx="4521">
                  <c:v>270</c:v>
                </c:pt>
                <c:pt idx="4522">
                  <c:v>270</c:v>
                </c:pt>
                <c:pt idx="4523">
                  <c:v>270</c:v>
                </c:pt>
                <c:pt idx="4524">
                  <c:v>270</c:v>
                </c:pt>
                <c:pt idx="4525">
                  <c:v>270</c:v>
                </c:pt>
                <c:pt idx="4526">
                  <c:v>270</c:v>
                </c:pt>
                <c:pt idx="4527">
                  <c:v>270</c:v>
                </c:pt>
                <c:pt idx="4528">
                  <c:v>270</c:v>
                </c:pt>
                <c:pt idx="4529">
                  <c:v>270</c:v>
                </c:pt>
                <c:pt idx="4530">
                  <c:v>270</c:v>
                </c:pt>
                <c:pt idx="4531">
                  <c:v>270</c:v>
                </c:pt>
                <c:pt idx="4532">
                  <c:v>270</c:v>
                </c:pt>
                <c:pt idx="4533">
                  <c:v>270</c:v>
                </c:pt>
                <c:pt idx="4534">
                  <c:v>270</c:v>
                </c:pt>
                <c:pt idx="4535">
                  <c:v>270</c:v>
                </c:pt>
                <c:pt idx="4536">
                  <c:v>270</c:v>
                </c:pt>
                <c:pt idx="4537">
                  <c:v>270</c:v>
                </c:pt>
                <c:pt idx="4538">
                  <c:v>270</c:v>
                </c:pt>
                <c:pt idx="4539">
                  <c:v>270</c:v>
                </c:pt>
                <c:pt idx="4540">
                  <c:v>270</c:v>
                </c:pt>
                <c:pt idx="4541">
                  <c:v>270</c:v>
                </c:pt>
                <c:pt idx="4542">
                  <c:v>270</c:v>
                </c:pt>
                <c:pt idx="4543">
                  <c:v>270</c:v>
                </c:pt>
                <c:pt idx="4544">
                  <c:v>270</c:v>
                </c:pt>
                <c:pt idx="4545">
                  <c:v>270</c:v>
                </c:pt>
                <c:pt idx="4546">
                  <c:v>270</c:v>
                </c:pt>
                <c:pt idx="4547">
                  <c:v>270</c:v>
                </c:pt>
                <c:pt idx="4548">
                  <c:v>270</c:v>
                </c:pt>
                <c:pt idx="4549">
                  <c:v>270</c:v>
                </c:pt>
                <c:pt idx="4550">
                  <c:v>270</c:v>
                </c:pt>
                <c:pt idx="4551">
                  <c:v>270</c:v>
                </c:pt>
                <c:pt idx="4552">
                  <c:v>270</c:v>
                </c:pt>
                <c:pt idx="4553">
                  <c:v>270</c:v>
                </c:pt>
                <c:pt idx="4554">
                  <c:v>270</c:v>
                </c:pt>
                <c:pt idx="4555">
                  <c:v>270</c:v>
                </c:pt>
                <c:pt idx="4556">
                  <c:v>270</c:v>
                </c:pt>
                <c:pt idx="4557">
                  <c:v>270</c:v>
                </c:pt>
                <c:pt idx="4558">
                  <c:v>270</c:v>
                </c:pt>
                <c:pt idx="4559">
                  <c:v>270</c:v>
                </c:pt>
                <c:pt idx="4560">
                  <c:v>270</c:v>
                </c:pt>
                <c:pt idx="4561">
                  <c:v>270</c:v>
                </c:pt>
                <c:pt idx="4562">
                  <c:v>270</c:v>
                </c:pt>
                <c:pt idx="4563">
                  <c:v>270</c:v>
                </c:pt>
                <c:pt idx="4564">
                  <c:v>270</c:v>
                </c:pt>
                <c:pt idx="4565">
                  <c:v>270</c:v>
                </c:pt>
                <c:pt idx="4566">
                  <c:v>270</c:v>
                </c:pt>
                <c:pt idx="4567">
                  <c:v>270</c:v>
                </c:pt>
                <c:pt idx="4568">
                  <c:v>270</c:v>
                </c:pt>
                <c:pt idx="4569">
                  <c:v>270</c:v>
                </c:pt>
                <c:pt idx="4570">
                  <c:v>270</c:v>
                </c:pt>
                <c:pt idx="4571">
                  <c:v>270</c:v>
                </c:pt>
                <c:pt idx="4572">
                  <c:v>270</c:v>
                </c:pt>
                <c:pt idx="4573">
                  <c:v>270</c:v>
                </c:pt>
                <c:pt idx="4574">
                  <c:v>270</c:v>
                </c:pt>
                <c:pt idx="4575">
                  <c:v>270</c:v>
                </c:pt>
                <c:pt idx="4576">
                  <c:v>270</c:v>
                </c:pt>
                <c:pt idx="4577">
                  <c:v>270</c:v>
                </c:pt>
                <c:pt idx="4578">
                  <c:v>270</c:v>
                </c:pt>
                <c:pt idx="4579">
                  <c:v>270</c:v>
                </c:pt>
                <c:pt idx="4580">
                  <c:v>270</c:v>
                </c:pt>
                <c:pt idx="4581">
                  <c:v>270</c:v>
                </c:pt>
                <c:pt idx="4582">
                  <c:v>270</c:v>
                </c:pt>
                <c:pt idx="4583">
                  <c:v>270</c:v>
                </c:pt>
                <c:pt idx="4584">
                  <c:v>270</c:v>
                </c:pt>
                <c:pt idx="4585">
                  <c:v>270</c:v>
                </c:pt>
                <c:pt idx="4586">
                  <c:v>270</c:v>
                </c:pt>
                <c:pt idx="4587">
                  <c:v>270</c:v>
                </c:pt>
                <c:pt idx="4588">
                  <c:v>270</c:v>
                </c:pt>
                <c:pt idx="4589">
                  <c:v>270</c:v>
                </c:pt>
                <c:pt idx="4590">
                  <c:v>270</c:v>
                </c:pt>
                <c:pt idx="4591">
                  <c:v>270</c:v>
                </c:pt>
                <c:pt idx="4592">
                  <c:v>270</c:v>
                </c:pt>
                <c:pt idx="4593">
                  <c:v>270</c:v>
                </c:pt>
                <c:pt idx="4594">
                  <c:v>270</c:v>
                </c:pt>
                <c:pt idx="4595">
                  <c:v>270</c:v>
                </c:pt>
                <c:pt idx="4596">
                  <c:v>270</c:v>
                </c:pt>
                <c:pt idx="4597">
                  <c:v>270</c:v>
                </c:pt>
                <c:pt idx="4598">
                  <c:v>270</c:v>
                </c:pt>
                <c:pt idx="4599">
                  <c:v>270</c:v>
                </c:pt>
                <c:pt idx="4600">
                  <c:v>270</c:v>
                </c:pt>
                <c:pt idx="4601">
                  <c:v>270</c:v>
                </c:pt>
                <c:pt idx="4602">
                  <c:v>270</c:v>
                </c:pt>
                <c:pt idx="4603">
                  <c:v>270</c:v>
                </c:pt>
                <c:pt idx="4604">
                  <c:v>270</c:v>
                </c:pt>
                <c:pt idx="4605">
                  <c:v>270</c:v>
                </c:pt>
                <c:pt idx="4606">
                  <c:v>270</c:v>
                </c:pt>
                <c:pt idx="4607">
                  <c:v>270</c:v>
                </c:pt>
                <c:pt idx="4608">
                  <c:v>270</c:v>
                </c:pt>
                <c:pt idx="4609">
                  <c:v>270</c:v>
                </c:pt>
                <c:pt idx="4610">
                  <c:v>270</c:v>
                </c:pt>
                <c:pt idx="4611">
                  <c:v>270</c:v>
                </c:pt>
                <c:pt idx="4612">
                  <c:v>270</c:v>
                </c:pt>
                <c:pt idx="4613">
                  <c:v>270</c:v>
                </c:pt>
                <c:pt idx="4614">
                  <c:v>270</c:v>
                </c:pt>
                <c:pt idx="4615">
                  <c:v>270</c:v>
                </c:pt>
                <c:pt idx="4616">
                  <c:v>270</c:v>
                </c:pt>
                <c:pt idx="4617">
                  <c:v>270</c:v>
                </c:pt>
                <c:pt idx="4618">
                  <c:v>270</c:v>
                </c:pt>
                <c:pt idx="4619">
                  <c:v>270</c:v>
                </c:pt>
                <c:pt idx="4620">
                  <c:v>270</c:v>
                </c:pt>
                <c:pt idx="4621">
                  <c:v>270</c:v>
                </c:pt>
                <c:pt idx="4622">
                  <c:v>270</c:v>
                </c:pt>
                <c:pt idx="4623">
                  <c:v>270</c:v>
                </c:pt>
                <c:pt idx="4624">
                  <c:v>270</c:v>
                </c:pt>
                <c:pt idx="4625">
                  <c:v>270</c:v>
                </c:pt>
                <c:pt idx="4626">
                  <c:v>270</c:v>
                </c:pt>
                <c:pt idx="4627">
                  <c:v>270</c:v>
                </c:pt>
                <c:pt idx="4628">
                  <c:v>270</c:v>
                </c:pt>
                <c:pt idx="4629">
                  <c:v>270</c:v>
                </c:pt>
                <c:pt idx="4630">
                  <c:v>270</c:v>
                </c:pt>
                <c:pt idx="4631">
                  <c:v>270</c:v>
                </c:pt>
                <c:pt idx="4632">
                  <c:v>270</c:v>
                </c:pt>
                <c:pt idx="4633">
                  <c:v>270</c:v>
                </c:pt>
                <c:pt idx="4634">
                  <c:v>270</c:v>
                </c:pt>
                <c:pt idx="4635">
                  <c:v>270</c:v>
                </c:pt>
                <c:pt idx="4636">
                  <c:v>270</c:v>
                </c:pt>
                <c:pt idx="4637">
                  <c:v>270</c:v>
                </c:pt>
                <c:pt idx="4638">
                  <c:v>270</c:v>
                </c:pt>
                <c:pt idx="4639">
                  <c:v>270</c:v>
                </c:pt>
                <c:pt idx="4640">
                  <c:v>270</c:v>
                </c:pt>
                <c:pt idx="4641">
                  <c:v>270</c:v>
                </c:pt>
                <c:pt idx="4642">
                  <c:v>270</c:v>
                </c:pt>
                <c:pt idx="4643">
                  <c:v>270</c:v>
                </c:pt>
                <c:pt idx="4644">
                  <c:v>270</c:v>
                </c:pt>
                <c:pt idx="4645">
                  <c:v>270</c:v>
                </c:pt>
                <c:pt idx="4646">
                  <c:v>270</c:v>
                </c:pt>
                <c:pt idx="4647">
                  <c:v>270</c:v>
                </c:pt>
                <c:pt idx="4648">
                  <c:v>270</c:v>
                </c:pt>
                <c:pt idx="4649">
                  <c:v>270</c:v>
                </c:pt>
                <c:pt idx="4650">
                  <c:v>270</c:v>
                </c:pt>
                <c:pt idx="4651">
                  <c:v>270</c:v>
                </c:pt>
                <c:pt idx="4652">
                  <c:v>270</c:v>
                </c:pt>
                <c:pt idx="4653">
                  <c:v>270</c:v>
                </c:pt>
                <c:pt idx="4654">
                  <c:v>270</c:v>
                </c:pt>
                <c:pt idx="4655">
                  <c:v>270</c:v>
                </c:pt>
                <c:pt idx="4656">
                  <c:v>270</c:v>
                </c:pt>
                <c:pt idx="4657">
                  <c:v>270</c:v>
                </c:pt>
                <c:pt idx="4658">
                  <c:v>270</c:v>
                </c:pt>
                <c:pt idx="4659">
                  <c:v>270</c:v>
                </c:pt>
                <c:pt idx="4660">
                  <c:v>270</c:v>
                </c:pt>
                <c:pt idx="4661">
                  <c:v>270</c:v>
                </c:pt>
                <c:pt idx="4662">
                  <c:v>270</c:v>
                </c:pt>
                <c:pt idx="4663">
                  <c:v>270</c:v>
                </c:pt>
                <c:pt idx="4664">
                  <c:v>270</c:v>
                </c:pt>
                <c:pt idx="4665">
                  <c:v>270</c:v>
                </c:pt>
                <c:pt idx="4666">
                  <c:v>270</c:v>
                </c:pt>
                <c:pt idx="4667">
                  <c:v>270</c:v>
                </c:pt>
                <c:pt idx="4668">
                  <c:v>270</c:v>
                </c:pt>
                <c:pt idx="4669">
                  <c:v>270</c:v>
                </c:pt>
                <c:pt idx="4670">
                  <c:v>270</c:v>
                </c:pt>
                <c:pt idx="4671">
                  <c:v>270</c:v>
                </c:pt>
                <c:pt idx="4672">
                  <c:v>270</c:v>
                </c:pt>
                <c:pt idx="4673">
                  <c:v>270</c:v>
                </c:pt>
                <c:pt idx="4674">
                  <c:v>270</c:v>
                </c:pt>
                <c:pt idx="4675">
                  <c:v>270</c:v>
                </c:pt>
                <c:pt idx="4676">
                  <c:v>270</c:v>
                </c:pt>
                <c:pt idx="4677">
                  <c:v>270</c:v>
                </c:pt>
                <c:pt idx="4678">
                  <c:v>270</c:v>
                </c:pt>
                <c:pt idx="4679">
                  <c:v>270</c:v>
                </c:pt>
                <c:pt idx="4680">
                  <c:v>270</c:v>
                </c:pt>
                <c:pt idx="4681">
                  <c:v>270</c:v>
                </c:pt>
                <c:pt idx="4682">
                  <c:v>270</c:v>
                </c:pt>
                <c:pt idx="4683">
                  <c:v>270</c:v>
                </c:pt>
                <c:pt idx="4684">
                  <c:v>270</c:v>
                </c:pt>
                <c:pt idx="4685">
                  <c:v>270</c:v>
                </c:pt>
                <c:pt idx="4686">
                  <c:v>270</c:v>
                </c:pt>
                <c:pt idx="4687">
                  <c:v>270</c:v>
                </c:pt>
                <c:pt idx="4688">
                  <c:v>270</c:v>
                </c:pt>
                <c:pt idx="4689">
                  <c:v>270</c:v>
                </c:pt>
                <c:pt idx="4690">
                  <c:v>270</c:v>
                </c:pt>
                <c:pt idx="4691">
                  <c:v>270</c:v>
                </c:pt>
                <c:pt idx="4692">
                  <c:v>270</c:v>
                </c:pt>
                <c:pt idx="4693">
                  <c:v>270</c:v>
                </c:pt>
                <c:pt idx="4694">
                  <c:v>270</c:v>
                </c:pt>
                <c:pt idx="4695">
                  <c:v>270</c:v>
                </c:pt>
                <c:pt idx="4696">
                  <c:v>270</c:v>
                </c:pt>
                <c:pt idx="4697">
                  <c:v>270</c:v>
                </c:pt>
                <c:pt idx="4698">
                  <c:v>270</c:v>
                </c:pt>
                <c:pt idx="4699">
                  <c:v>270</c:v>
                </c:pt>
                <c:pt idx="4700">
                  <c:v>270</c:v>
                </c:pt>
                <c:pt idx="4701">
                  <c:v>270</c:v>
                </c:pt>
                <c:pt idx="4702">
                  <c:v>270</c:v>
                </c:pt>
                <c:pt idx="4703">
                  <c:v>270</c:v>
                </c:pt>
                <c:pt idx="4704">
                  <c:v>270</c:v>
                </c:pt>
                <c:pt idx="4705">
                  <c:v>270</c:v>
                </c:pt>
                <c:pt idx="4706">
                  <c:v>270</c:v>
                </c:pt>
                <c:pt idx="4707">
                  <c:v>270</c:v>
                </c:pt>
                <c:pt idx="4708">
                  <c:v>270</c:v>
                </c:pt>
                <c:pt idx="4709">
                  <c:v>270</c:v>
                </c:pt>
                <c:pt idx="4710">
                  <c:v>270</c:v>
                </c:pt>
                <c:pt idx="4711">
                  <c:v>270</c:v>
                </c:pt>
                <c:pt idx="4712">
                  <c:v>270</c:v>
                </c:pt>
                <c:pt idx="4713">
                  <c:v>270</c:v>
                </c:pt>
                <c:pt idx="4714">
                  <c:v>270</c:v>
                </c:pt>
                <c:pt idx="4715">
                  <c:v>270</c:v>
                </c:pt>
                <c:pt idx="4716">
                  <c:v>270</c:v>
                </c:pt>
                <c:pt idx="4717">
                  <c:v>270</c:v>
                </c:pt>
                <c:pt idx="4718">
                  <c:v>270</c:v>
                </c:pt>
                <c:pt idx="4719">
                  <c:v>270</c:v>
                </c:pt>
                <c:pt idx="4720">
                  <c:v>270</c:v>
                </c:pt>
                <c:pt idx="4721">
                  <c:v>270</c:v>
                </c:pt>
                <c:pt idx="4722">
                  <c:v>270</c:v>
                </c:pt>
                <c:pt idx="4723">
                  <c:v>270</c:v>
                </c:pt>
                <c:pt idx="4724">
                  <c:v>270</c:v>
                </c:pt>
                <c:pt idx="4725">
                  <c:v>270</c:v>
                </c:pt>
                <c:pt idx="4726">
                  <c:v>270</c:v>
                </c:pt>
                <c:pt idx="4727">
                  <c:v>270</c:v>
                </c:pt>
                <c:pt idx="4728">
                  <c:v>270</c:v>
                </c:pt>
                <c:pt idx="4729">
                  <c:v>270</c:v>
                </c:pt>
                <c:pt idx="4730">
                  <c:v>270</c:v>
                </c:pt>
                <c:pt idx="4731">
                  <c:v>270</c:v>
                </c:pt>
                <c:pt idx="4732">
                  <c:v>270</c:v>
                </c:pt>
                <c:pt idx="4733">
                  <c:v>270</c:v>
                </c:pt>
                <c:pt idx="4734">
                  <c:v>270</c:v>
                </c:pt>
                <c:pt idx="4735">
                  <c:v>270</c:v>
                </c:pt>
                <c:pt idx="4736">
                  <c:v>270</c:v>
                </c:pt>
                <c:pt idx="4737">
                  <c:v>270</c:v>
                </c:pt>
                <c:pt idx="4738">
                  <c:v>270</c:v>
                </c:pt>
                <c:pt idx="4739">
                  <c:v>270</c:v>
                </c:pt>
                <c:pt idx="4740">
                  <c:v>270</c:v>
                </c:pt>
                <c:pt idx="4741">
                  <c:v>270</c:v>
                </c:pt>
                <c:pt idx="4742">
                  <c:v>270</c:v>
                </c:pt>
                <c:pt idx="4743">
                  <c:v>270</c:v>
                </c:pt>
                <c:pt idx="4744">
                  <c:v>270</c:v>
                </c:pt>
                <c:pt idx="4745">
                  <c:v>270</c:v>
                </c:pt>
                <c:pt idx="4746">
                  <c:v>270</c:v>
                </c:pt>
                <c:pt idx="4747">
                  <c:v>270</c:v>
                </c:pt>
                <c:pt idx="4748">
                  <c:v>270</c:v>
                </c:pt>
                <c:pt idx="4749">
                  <c:v>270</c:v>
                </c:pt>
                <c:pt idx="4750">
                  <c:v>270</c:v>
                </c:pt>
                <c:pt idx="4751">
                  <c:v>270</c:v>
                </c:pt>
                <c:pt idx="4752">
                  <c:v>270</c:v>
                </c:pt>
                <c:pt idx="4753">
                  <c:v>270</c:v>
                </c:pt>
                <c:pt idx="4754">
                  <c:v>270</c:v>
                </c:pt>
                <c:pt idx="4755">
                  <c:v>270</c:v>
                </c:pt>
                <c:pt idx="4756">
                  <c:v>270</c:v>
                </c:pt>
                <c:pt idx="4757">
                  <c:v>270</c:v>
                </c:pt>
                <c:pt idx="4758">
                  <c:v>270</c:v>
                </c:pt>
                <c:pt idx="4759">
                  <c:v>270</c:v>
                </c:pt>
                <c:pt idx="4760">
                  <c:v>270</c:v>
                </c:pt>
                <c:pt idx="4761">
                  <c:v>270</c:v>
                </c:pt>
                <c:pt idx="4762">
                  <c:v>270</c:v>
                </c:pt>
                <c:pt idx="4763">
                  <c:v>270</c:v>
                </c:pt>
                <c:pt idx="4764">
                  <c:v>270</c:v>
                </c:pt>
                <c:pt idx="4765">
                  <c:v>270</c:v>
                </c:pt>
                <c:pt idx="4766">
                  <c:v>270</c:v>
                </c:pt>
                <c:pt idx="4767">
                  <c:v>270</c:v>
                </c:pt>
                <c:pt idx="4768">
                  <c:v>270</c:v>
                </c:pt>
                <c:pt idx="4769">
                  <c:v>270</c:v>
                </c:pt>
                <c:pt idx="4770">
                  <c:v>270</c:v>
                </c:pt>
                <c:pt idx="4771">
                  <c:v>270</c:v>
                </c:pt>
                <c:pt idx="4772">
                  <c:v>270</c:v>
                </c:pt>
                <c:pt idx="4773">
                  <c:v>270</c:v>
                </c:pt>
                <c:pt idx="4774">
                  <c:v>270</c:v>
                </c:pt>
                <c:pt idx="4775">
                  <c:v>270</c:v>
                </c:pt>
                <c:pt idx="4776">
                  <c:v>270</c:v>
                </c:pt>
                <c:pt idx="4777">
                  <c:v>270</c:v>
                </c:pt>
                <c:pt idx="4778">
                  <c:v>270</c:v>
                </c:pt>
                <c:pt idx="4779">
                  <c:v>270</c:v>
                </c:pt>
                <c:pt idx="4780">
                  <c:v>270</c:v>
                </c:pt>
                <c:pt idx="4781">
                  <c:v>270</c:v>
                </c:pt>
                <c:pt idx="4782">
                  <c:v>270</c:v>
                </c:pt>
                <c:pt idx="4783">
                  <c:v>270</c:v>
                </c:pt>
                <c:pt idx="4784">
                  <c:v>270</c:v>
                </c:pt>
                <c:pt idx="4785">
                  <c:v>270</c:v>
                </c:pt>
                <c:pt idx="4786">
                  <c:v>270</c:v>
                </c:pt>
                <c:pt idx="4787">
                  <c:v>270</c:v>
                </c:pt>
                <c:pt idx="4788">
                  <c:v>270</c:v>
                </c:pt>
                <c:pt idx="4789">
                  <c:v>270</c:v>
                </c:pt>
                <c:pt idx="4790">
                  <c:v>270</c:v>
                </c:pt>
                <c:pt idx="4791">
                  <c:v>270</c:v>
                </c:pt>
                <c:pt idx="4792">
                  <c:v>270</c:v>
                </c:pt>
                <c:pt idx="4793">
                  <c:v>270</c:v>
                </c:pt>
                <c:pt idx="4794">
                  <c:v>270</c:v>
                </c:pt>
                <c:pt idx="4795">
                  <c:v>270</c:v>
                </c:pt>
                <c:pt idx="4796">
                  <c:v>270</c:v>
                </c:pt>
                <c:pt idx="4797">
                  <c:v>270</c:v>
                </c:pt>
                <c:pt idx="4798">
                  <c:v>270</c:v>
                </c:pt>
                <c:pt idx="4799">
                  <c:v>270</c:v>
                </c:pt>
                <c:pt idx="4800">
                  <c:v>270</c:v>
                </c:pt>
                <c:pt idx="4801">
                  <c:v>270</c:v>
                </c:pt>
                <c:pt idx="4802">
                  <c:v>270</c:v>
                </c:pt>
                <c:pt idx="4803">
                  <c:v>270</c:v>
                </c:pt>
                <c:pt idx="4804">
                  <c:v>270</c:v>
                </c:pt>
                <c:pt idx="4805">
                  <c:v>270</c:v>
                </c:pt>
                <c:pt idx="4806">
                  <c:v>270</c:v>
                </c:pt>
                <c:pt idx="4807">
                  <c:v>270</c:v>
                </c:pt>
                <c:pt idx="4808">
                  <c:v>270</c:v>
                </c:pt>
                <c:pt idx="4809">
                  <c:v>270</c:v>
                </c:pt>
                <c:pt idx="4810">
                  <c:v>270</c:v>
                </c:pt>
                <c:pt idx="4811">
                  <c:v>270</c:v>
                </c:pt>
                <c:pt idx="4812">
                  <c:v>270</c:v>
                </c:pt>
                <c:pt idx="4813">
                  <c:v>270</c:v>
                </c:pt>
                <c:pt idx="4814">
                  <c:v>270</c:v>
                </c:pt>
                <c:pt idx="4815">
                  <c:v>270</c:v>
                </c:pt>
                <c:pt idx="4816">
                  <c:v>270</c:v>
                </c:pt>
                <c:pt idx="4817">
                  <c:v>270</c:v>
                </c:pt>
                <c:pt idx="4818">
                  <c:v>270</c:v>
                </c:pt>
                <c:pt idx="4819">
                  <c:v>270</c:v>
                </c:pt>
                <c:pt idx="4820">
                  <c:v>270</c:v>
                </c:pt>
                <c:pt idx="4821">
                  <c:v>270</c:v>
                </c:pt>
                <c:pt idx="4822">
                  <c:v>270</c:v>
                </c:pt>
                <c:pt idx="4823">
                  <c:v>270</c:v>
                </c:pt>
                <c:pt idx="4824">
                  <c:v>270</c:v>
                </c:pt>
                <c:pt idx="4825">
                  <c:v>270</c:v>
                </c:pt>
                <c:pt idx="4826">
                  <c:v>270</c:v>
                </c:pt>
                <c:pt idx="4827">
                  <c:v>270</c:v>
                </c:pt>
                <c:pt idx="4828">
                  <c:v>270</c:v>
                </c:pt>
                <c:pt idx="4829">
                  <c:v>270</c:v>
                </c:pt>
                <c:pt idx="4830">
                  <c:v>270</c:v>
                </c:pt>
                <c:pt idx="4831">
                  <c:v>270</c:v>
                </c:pt>
                <c:pt idx="4832">
                  <c:v>270</c:v>
                </c:pt>
                <c:pt idx="4833">
                  <c:v>270</c:v>
                </c:pt>
                <c:pt idx="4834">
                  <c:v>270</c:v>
                </c:pt>
                <c:pt idx="4835">
                  <c:v>270</c:v>
                </c:pt>
                <c:pt idx="4836">
                  <c:v>270</c:v>
                </c:pt>
                <c:pt idx="4837">
                  <c:v>270</c:v>
                </c:pt>
                <c:pt idx="4838">
                  <c:v>270</c:v>
                </c:pt>
                <c:pt idx="4839">
                  <c:v>270</c:v>
                </c:pt>
                <c:pt idx="4840">
                  <c:v>270</c:v>
                </c:pt>
                <c:pt idx="4841">
                  <c:v>270</c:v>
                </c:pt>
                <c:pt idx="4842">
                  <c:v>270</c:v>
                </c:pt>
                <c:pt idx="4843">
                  <c:v>270</c:v>
                </c:pt>
                <c:pt idx="4844">
                  <c:v>270</c:v>
                </c:pt>
                <c:pt idx="4845">
                  <c:v>270</c:v>
                </c:pt>
                <c:pt idx="4846">
                  <c:v>270</c:v>
                </c:pt>
                <c:pt idx="4847">
                  <c:v>270</c:v>
                </c:pt>
                <c:pt idx="4848">
                  <c:v>270</c:v>
                </c:pt>
                <c:pt idx="4849">
                  <c:v>270</c:v>
                </c:pt>
                <c:pt idx="4850">
                  <c:v>270</c:v>
                </c:pt>
                <c:pt idx="4851">
                  <c:v>270</c:v>
                </c:pt>
                <c:pt idx="4852">
                  <c:v>270</c:v>
                </c:pt>
                <c:pt idx="4853">
                  <c:v>270</c:v>
                </c:pt>
                <c:pt idx="4854">
                  <c:v>270</c:v>
                </c:pt>
                <c:pt idx="4855">
                  <c:v>270</c:v>
                </c:pt>
                <c:pt idx="4856">
                  <c:v>270</c:v>
                </c:pt>
                <c:pt idx="4857">
                  <c:v>270</c:v>
                </c:pt>
                <c:pt idx="4858">
                  <c:v>270</c:v>
                </c:pt>
                <c:pt idx="4859">
                  <c:v>270</c:v>
                </c:pt>
                <c:pt idx="4860">
                  <c:v>270</c:v>
                </c:pt>
                <c:pt idx="4861">
                  <c:v>270</c:v>
                </c:pt>
                <c:pt idx="4862">
                  <c:v>270</c:v>
                </c:pt>
                <c:pt idx="4863">
                  <c:v>270</c:v>
                </c:pt>
                <c:pt idx="4864">
                  <c:v>270</c:v>
                </c:pt>
                <c:pt idx="4865">
                  <c:v>270</c:v>
                </c:pt>
                <c:pt idx="4866">
                  <c:v>270</c:v>
                </c:pt>
                <c:pt idx="4867">
                  <c:v>270</c:v>
                </c:pt>
                <c:pt idx="4868">
                  <c:v>270</c:v>
                </c:pt>
                <c:pt idx="4869">
                  <c:v>270</c:v>
                </c:pt>
                <c:pt idx="4870">
                  <c:v>270</c:v>
                </c:pt>
                <c:pt idx="4871">
                  <c:v>270</c:v>
                </c:pt>
                <c:pt idx="4872">
                  <c:v>270</c:v>
                </c:pt>
                <c:pt idx="4873">
                  <c:v>270</c:v>
                </c:pt>
                <c:pt idx="4874">
                  <c:v>270</c:v>
                </c:pt>
                <c:pt idx="4875">
                  <c:v>270</c:v>
                </c:pt>
                <c:pt idx="4876">
                  <c:v>270</c:v>
                </c:pt>
                <c:pt idx="4877">
                  <c:v>270</c:v>
                </c:pt>
                <c:pt idx="4878">
                  <c:v>270</c:v>
                </c:pt>
                <c:pt idx="4879">
                  <c:v>270</c:v>
                </c:pt>
                <c:pt idx="4880">
                  <c:v>270</c:v>
                </c:pt>
                <c:pt idx="4881">
                  <c:v>270</c:v>
                </c:pt>
                <c:pt idx="4882">
                  <c:v>270</c:v>
                </c:pt>
                <c:pt idx="4883">
                  <c:v>270</c:v>
                </c:pt>
                <c:pt idx="4884">
                  <c:v>270</c:v>
                </c:pt>
                <c:pt idx="4885">
                  <c:v>270</c:v>
                </c:pt>
                <c:pt idx="4886">
                  <c:v>270</c:v>
                </c:pt>
                <c:pt idx="4887">
                  <c:v>270</c:v>
                </c:pt>
                <c:pt idx="4888">
                  <c:v>270</c:v>
                </c:pt>
                <c:pt idx="4889">
                  <c:v>270</c:v>
                </c:pt>
                <c:pt idx="4890">
                  <c:v>270</c:v>
                </c:pt>
                <c:pt idx="4891">
                  <c:v>270</c:v>
                </c:pt>
                <c:pt idx="4892">
                  <c:v>270</c:v>
                </c:pt>
                <c:pt idx="4893">
                  <c:v>270</c:v>
                </c:pt>
                <c:pt idx="4894">
                  <c:v>270</c:v>
                </c:pt>
                <c:pt idx="4895">
                  <c:v>270</c:v>
                </c:pt>
                <c:pt idx="4896">
                  <c:v>270</c:v>
                </c:pt>
                <c:pt idx="4897">
                  <c:v>270</c:v>
                </c:pt>
                <c:pt idx="4898">
                  <c:v>270</c:v>
                </c:pt>
                <c:pt idx="4899">
                  <c:v>270</c:v>
                </c:pt>
                <c:pt idx="4900">
                  <c:v>270</c:v>
                </c:pt>
                <c:pt idx="4901">
                  <c:v>270</c:v>
                </c:pt>
                <c:pt idx="4902">
                  <c:v>270</c:v>
                </c:pt>
                <c:pt idx="4903">
                  <c:v>270</c:v>
                </c:pt>
                <c:pt idx="4904">
                  <c:v>270</c:v>
                </c:pt>
                <c:pt idx="4905">
                  <c:v>270</c:v>
                </c:pt>
                <c:pt idx="4906">
                  <c:v>270</c:v>
                </c:pt>
                <c:pt idx="4907">
                  <c:v>270</c:v>
                </c:pt>
                <c:pt idx="4908">
                  <c:v>270</c:v>
                </c:pt>
                <c:pt idx="4909">
                  <c:v>270</c:v>
                </c:pt>
                <c:pt idx="4910">
                  <c:v>270</c:v>
                </c:pt>
                <c:pt idx="4911">
                  <c:v>270</c:v>
                </c:pt>
                <c:pt idx="4912">
                  <c:v>270</c:v>
                </c:pt>
                <c:pt idx="4913">
                  <c:v>270</c:v>
                </c:pt>
                <c:pt idx="4914">
                  <c:v>270</c:v>
                </c:pt>
                <c:pt idx="4915">
                  <c:v>270</c:v>
                </c:pt>
                <c:pt idx="4916">
                  <c:v>270</c:v>
                </c:pt>
                <c:pt idx="4917">
                  <c:v>270</c:v>
                </c:pt>
                <c:pt idx="4918">
                  <c:v>270</c:v>
                </c:pt>
                <c:pt idx="4919">
                  <c:v>270</c:v>
                </c:pt>
                <c:pt idx="4920">
                  <c:v>270</c:v>
                </c:pt>
                <c:pt idx="4921">
                  <c:v>270</c:v>
                </c:pt>
                <c:pt idx="4922">
                  <c:v>270</c:v>
                </c:pt>
                <c:pt idx="4923">
                  <c:v>270</c:v>
                </c:pt>
                <c:pt idx="4924">
                  <c:v>270</c:v>
                </c:pt>
                <c:pt idx="4925">
                  <c:v>270</c:v>
                </c:pt>
                <c:pt idx="4926">
                  <c:v>270</c:v>
                </c:pt>
                <c:pt idx="4927">
                  <c:v>270</c:v>
                </c:pt>
                <c:pt idx="4928">
                  <c:v>270</c:v>
                </c:pt>
                <c:pt idx="4929">
                  <c:v>270</c:v>
                </c:pt>
                <c:pt idx="4930">
                  <c:v>270</c:v>
                </c:pt>
                <c:pt idx="4931">
                  <c:v>270</c:v>
                </c:pt>
                <c:pt idx="4932">
                  <c:v>270</c:v>
                </c:pt>
                <c:pt idx="4933">
                  <c:v>270</c:v>
                </c:pt>
                <c:pt idx="4934">
                  <c:v>270</c:v>
                </c:pt>
                <c:pt idx="4935">
                  <c:v>270</c:v>
                </c:pt>
                <c:pt idx="4936">
                  <c:v>270</c:v>
                </c:pt>
                <c:pt idx="4937">
                  <c:v>270</c:v>
                </c:pt>
                <c:pt idx="4938">
                  <c:v>270</c:v>
                </c:pt>
                <c:pt idx="4939">
                  <c:v>270</c:v>
                </c:pt>
                <c:pt idx="4940">
                  <c:v>270</c:v>
                </c:pt>
                <c:pt idx="4941">
                  <c:v>270</c:v>
                </c:pt>
                <c:pt idx="4942">
                  <c:v>270</c:v>
                </c:pt>
                <c:pt idx="4943">
                  <c:v>270</c:v>
                </c:pt>
                <c:pt idx="4944">
                  <c:v>270</c:v>
                </c:pt>
                <c:pt idx="4945">
                  <c:v>270</c:v>
                </c:pt>
                <c:pt idx="4946">
                  <c:v>270</c:v>
                </c:pt>
                <c:pt idx="4947">
                  <c:v>270</c:v>
                </c:pt>
                <c:pt idx="4948">
                  <c:v>270</c:v>
                </c:pt>
                <c:pt idx="4949">
                  <c:v>270</c:v>
                </c:pt>
                <c:pt idx="4950">
                  <c:v>270</c:v>
                </c:pt>
                <c:pt idx="4951">
                  <c:v>270</c:v>
                </c:pt>
                <c:pt idx="4952">
                  <c:v>270</c:v>
                </c:pt>
                <c:pt idx="4953">
                  <c:v>270</c:v>
                </c:pt>
                <c:pt idx="4954">
                  <c:v>270</c:v>
                </c:pt>
                <c:pt idx="4955">
                  <c:v>270</c:v>
                </c:pt>
                <c:pt idx="4956">
                  <c:v>270</c:v>
                </c:pt>
                <c:pt idx="4957">
                  <c:v>270</c:v>
                </c:pt>
                <c:pt idx="4958">
                  <c:v>270</c:v>
                </c:pt>
                <c:pt idx="4959">
                  <c:v>270</c:v>
                </c:pt>
                <c:pt idx="4960">
                  <c:v>270</c:v>
                </c:pt>
                <c:pt idx="4961">
                  <c:v>270</c:v>
                </c:pt>
                <c:pt idx="4962">
                  <c:v>270</c:v>
                </c:pt>
                <c:pt idx="4963">
                  <c:v>270</c:v>
                </c:pt>
                <c:pt idx="4964">
                  <c:v>270</c:v>
                </c:pt>
                <c:pt idx="4965">
                  <c:v>270</c:v>
                </c:pt>
                <c:pt idx="4966">
                  <c:v>270</c:v>
                </c:pt>
                <c:pt idx="4967">
                  <c:v>270</c:v>
                </c:pt>
                <c:pt idx="4968">
                  <c:v>270</c:v>
                </c:pt>
                <c:pt idx="4969">
                  <c:v>270</c:v>
                </c:pt>
                <c:pt idx="4970">
                  <c:v>270</c:v>
                </c:pt>
                <c:pt idx="4971">
                  <c:v>270</c:v>
                </c:pt>
                <c:pt idx="4972">
                  <c:v>270</c:v>
                </c:pt>
                <c:pt idx="4973">
                  <c:v>270</c:v>
                </c:pt>
                <c:pt idx="4974">
                  <c:v>270</c:v>
                </c:pt>
                <c:pt idx="4975">
                  <c:v>270</c:v>
                </c:pt>
                <c:pt idx="4976">
                  <c:v>270</c:v>
                </c:pt>
                <c:pt idx="4977">
                  <c:v>270</c:v>
                </c:pt>
                <c:pt idx="4978">
                  <c:v>270</c:v>
                </c:pt>
                <c:pt idx="4979">
                  <c:v>270</c:v>
                </c:pt>
                <c:pt idx="4980">
                  <c:v>270</c:v>
                </c:pt>
                <c:pt idx="4981">
                  <c:v>270</c:v>
                </c:pt>
                <c:pt idx="4982">
                  <c:v>270</c:v>
                </c:pt>
                <c:pt idx="4983">
                  <c:v>270</c:v>
                </c:pt>
                <c:pt idx="4984">
                  <c:v>270</c:v>
                </c:pt>
                <c:pt idx="4985">
                  <c:v>270</c:v>
                </c:pt>
                <c:pt idx="4986">
                  <c:v>270</c:v>
                </c:pt>
                <c:pt idx="4987">
                  <c:v>270</c:v>
                </c:pt>
                <c:pt idx="4988">
                  <c:v>270</c:v>
                </c:pt>
                <c:pt idx="4989">
                  <c:v>270</c:v>
                </c:pt>
                <c:pt idx="4990">
                  <c:v>270</c:v>
                </c:pt>
                <c:pt idx="4991">
                  <c:v>270</c:v>
                </c:pt>
                <c:pt idx="4992">
                  <c:v>270</c:v>
                </c:pt>
                <c:pt idx="4993">
                  <c:v>270</c:v>
                </c:pt>
                <c:pt idx="4994">
                  <c:v>270</c:v>
                </c:pt>
                <c:pt idx="4995">
                  <c:v>270</c:v>
                </c:pt>
                <c:pt idx="4996">
                  <c:v>270</c:v>
                </c:pt>
                <c:pt idx="4997">
                  <c:v>270</c:v>
                </c:pt>
                <c:pt idx="4998">
                  <c:v>270</c:v>
                </c:pt>
                <c:pt idx="4999">
                  <c:v>270</c:v>
                </c:pt>
                <c:pt idx="5000">
                  <c:v>270</c:v>
                </c:pt>
                <c:pt idx="5001">
                  <c:v>270</c:v>
                </c:pt>
                <c:pt idx="5002">
                  <c:v>270</c:v>
                </c:pt>
                <c:pt idx="5003">
                  <c:v>270</c:v>
                </c:pt>
                <c:pt idx="5004">
                  <c:v>270</c:v>
                </c:pt>
                <c:pt idx="5005">
                  <c:v>270</c:v>
                </c:pt>
                <c:pt idx="5006">
                  <c:v>270</c:v>
                </c:pt>
                <c:pt idx="5007">
                  <c:v>270</c:v>
                </c:pt>
                <c:pt idx="5008">
                  <c:v>270</c:v>
                </c:pt>
                <c:pt idx="5009">
                  <c:v>270</c:v>
                </c:pt>
                <c:pt idx="5010">
                  <c:v>270</c:v>
                </c:pt>
                <c:pt idx="5011">
                  <c:v>270</c:v>
                </c:pt>
                <c:pt idx="5012">
                  <c:v>270</c:v>
                </c:pt>
                <c:pt idx="5013">
                  <c:v>270</c:v>
                </c:pt>
                <c:pt idx="5014">
                  <c:v>270</c:v>
                </c:pt>
                <c:pt idx="5015">
                  <c:v>270</c:v>
                </c:pt>
                <c:pt idx="5016">
                  <c:v>270</c:v>
                </c:pt>
                <c:pt idx="5017">
                  <c:v>270</c:v>
                </c:pt>
                <c:pt idx="5018">
                  <c:v>270</c:v>
                </c:pt>
                <c:pt idx="5019">
                  <c:v>270</c:v>
                </c:pt>
                <c:pt idx="5020">
                  <c:v>270</c:v>
                </c:pt>
                <c:pt idx="5021">
                  <c:v>270</c:v>
                </c:pt>
                <c:pt idx="5022">
                  <c:v>270</c:v>
                </c:pt>
                <c:pt idx="5023">
                  <c:v>270</c:v>
                </c:pt>
                <c:pt idx="5024">
                  <c:v>270</c:v>
                </c:pt>
                <c:pt idx="5025">
                  <c:v>270</c:v>
                </c:pt>
                <c:pt idx="5026">
                  <c:v>270</c:v>
                </c:pt>
                <c:pt idx="5027">
                  <c:v>270</c:v>
                </c:pt>
                <c:pt idx="5028">
                  <c:v>270</c:v>
                </c:pt>
                <c:pt idx="5029">
                  <c:v>270</c:v>
                </c:pt>
                <c:pt idx="5030">
                  <c:v>270</c:v>
                </c:pt>
                <c:pt idx="5031">
                  <c:v>270</c:v>
                </c:pt>
                <c:pt idx="5032">
                  <c:v>270</c:v>
                </c:pt>
                <c:pt idx="5033">
                  <c:v>270</c:v>
                </c:pt>
                <c:pt idx="5034">
                  <c:v>270</c:v>
                </c:pt>
                <c:pt idx="5035">
                  <c:v>270</c:v>
                </c:pt>
                <c:pt idx="5036">
                  <c:v>270</c:v>
                </c:pt>
                <c:pt idx="5037">
                  <c:v>270</c:v>
                </c:pt>
                <c:pt idx="5038">
                  <c:v>270</c:v>
                </c:pt>
                <c:pt idx="5039">
                  <c:v>270</c:v>
                </c:pt>
                <c:pt idx="5040">
                  <c:v>270</c:v>
                </c:pt>
                <c:pt idx="5041">
                  <c:v>270</c:v>
                </c:pt>
                <c:pt idx="5042">
                  <c:v>270</c:v>
                </c:pt>
                <c:pt idx="5043">
                  <c:v>270</c:v>
                </c:pt>
                <c:pt idx="5044">
                  <c:v>270</c:v>
                </c:pt>
                <c:pt idx="5045">
                  <c:v>270</c:v>
                </c:pt>
                <c:pt idx="5046">
                  <c:v>270</c:v>
                </c:pt>
                <c:pt idx="5047">
                  <c:v>270</c:v>
                </c:pt>
                <c:pt idx="5048">
                  <c:v>270</c:v>
                </c:pt>
                <c:pt idx="5049">
                  <c:v>270</c:v>
                </c:pt>
                <c:pt idx="5050">
                  <c:v>270</c:v>
                </c:pt>
                <c:pt idx="5051">
                  <c:v>270</c:v>
                </c:pt>
                <c:pt idx="5052">
                  <c:v>270</c:v>
                </c:pt>
                <c:pt idx="5053">
                  <c:v>270</c:v>
                </c:pt>
                <c:pt idx="5054">
                  <c:v>270</c:v>
                </c:pt>
                <c:pt idx="5055">
                  <c:v>270</c:v>
                </c:pt>
                <c:pt idx="5056">
                  <c:v>270</c:v>
                </c:pt>
                <c:pt idx="5057">
                  <c:v>270</c:v>
                </c:pt>
                <c:pt idx="5058">
                  <c:v>270</c:v>
                </c:pt>
                <c:pt idx="5059">
                  <c:v>270</c:v>
                </c:pt>
                <c:pt idx="5060">
                  <c:v>270</c:v>
                </c:pt>
                <c:pt idx="5061">
                  <c:v>270</c:v>
                </c:pt>
                <c:pt idx="5062">
                  <c:v>270</c:v>
                </c:pt>
                <c:pt idx="5063">
                  <c:v>270</c:v>
                </c:pt>
                <c:pt idx="5064">
                  <c:v>270</c:v>
                </c:pt>
                <c:pt idx="5065">
                  <c:v>270</c:v>
                </c:pt>
                <c:pt idx="5066">
                  <c:v>270</c:v>
                </c:pt>
                <c:pt idx="5067">
                  <c:v>270</c:v>
                </c:pt>
                <c:pt idx="5068">
                  <c:v>270</c:v>
                </c:pt>
                <c:pt idx="5069">
                  <c:v>270</c:v>
                </c:pt>
                <c:pt idx="5070">
                  <c:v>270</c:v>
                </c:pt>
                <c:pt idx="5071">
                  <c:v>270</c:v>
                </c:pt>
                <c:pt idx="5072">
                  <c:v>270</c:v>
                </c:pt>
                <c:pt idx="5073">
                  <c:v>270</c:v>
                </c:pt>
                <c:pt idx="5074">
                  <c:v>270</c:v>
                </c:pt>
                <c:pt idx="5075">
                  <c:v>270</c:v>
                </c:pt>
                <c:pt idx="5076">
                  <c:v>270</c:v>
                </c:pt>
                <c:pt idx="5077">
                  <c:v>270</c:v>
                </c:pt>
                <c:pt idx="5078">
                  <c:v>270</c:v>
                </c:pt>
                <c:pt idx="5079">
                  <c:v>270</c:v>
                </c:pt>
                <c:pt idx="5080">
                  <c:v>270</c:v>
                </c:pt>
                <c:pt idx="5081">
                  <c:v>270</c:v>
                </c:pt>
                <c:pt idx="5082">
                  <c:v>270</c:v>
                </c:pt>
                <c:pt idx="5083">
                  <c:v>270</c:v>
                </c:pt>
                <c:pt idx="5084">
                  <c:v>270</c:v>
                </c:pt>
                <c:pt idx="5085">
                  <c:v>270</c:v>
                </c:pt>
                <c:pt idx="5086">
                  <c:v>270</c:v>
                </c:pt>
                <c:pt idx="5087">
                  <c:v>270</c:v>
                </c:pt>
                <c:pt idx="5088">
                  <c:v>270</c:v>
                </c:pt>
                <c:pt idx="5089">
                  <c:v>270</c:v>
                </c:pt>
                <c:pt idx="5090">
                  <c:v>270</c:v>
                </c:pt>
                <c:pt idx="5091">
                  <c:v>270</c:v>
                </c:pt>
                <c:pt idx="5092">
                  <c:v>270</c:v>
                </c:pt>
                <c:pt idx="5093">
                  <c:v>270</c:v>
                </c:pt>
                <c:pt idx="5094">
                  <c:v>270</c:v>
                </c:pt>
                <c:pt idx="5095">
                  <c:v>270</c:v>
                </c:pt>
                <c:pt idx="5096">
                  <c:v>270</c:v>
                </c:pt>
                <c:pt idx="5097">
                  <c:v>270</c:v>
                </c:pt>
                <c:pt idx="5098">
                  <c:v>270</c:v>
                </c:pt>
                <c:pt idx="5099">
                  <c:v>270</c:v>
                </c:pt>
                <c:pt idx="5100">
                  <c:v>270</c:v>
                </c:pt>
                <c:pt idx="5101">
                  <c:v>270</c:v>
                </c:pt>
                <c:pt idx="5102">
                  <c:v>270</c:v>
                </c:pt>
                <c:pt idx="5103">
                  <c:v>270</c:v>
                </c:pt>
                <c:pt idx="5104">
                  <c:v>270</c:v>
                </c:pt>
                <c:pt idx="5105">
                  <c:v>270</c:v>
                </c:pt>
                <c:pt idx="5106">
                  <c:v>270</c:v>
                </c:pt>
                <c:pt idx="5107">
                  <c:v>270</c:v>
                </c:pt>
                <c:pt idx="5108">
                  <c:v>270</c:v>
                </c:pt>
                <c:pt idx="5109">
                  <c:v>270</c:v>
                </c:pt>
                <c:pt idx="5110">
                  <c:v>270</c:v>
                </c:pt>
                <c:pt idx="5111">
                  <c:v>270</c:v>
                </c:pt>
                <c:pt idx="5112">
                  <c:v>270</c:v>
                </c:pt>
                <c:pt idx="5113">
                  <c:v>270</c:v>
                </c:pt>
                <c:pt idx="5114">
                  <c:v>270</c:v>
                </c:pt>
                <c:pt idx="5115">
                  <c:v>270</c:v>
                </c:pt>
                <c:pt idx="5116">
                  <c:v>270</c:v>
                </c:pt>
                <c:pt idx="5117">
                  <c:v>270</c:v>
                </c:pt>
                <c:pt idx="5118">
                  <c:v>270</c:v>
                </c:pt>
                <c:pt idx="5119">
                  <c:v>270</c:v>
                </c:pt>
                <c:pt idx="5120">
                  <c:v>270</c:v>
                </c:pt>
                <c:pt idx="5121">
                  <c:v>270</c:v>
                </c:pt>
                <c:pt idx="5122">
                  <c:v>270</c:v>
                </c:pt>
                <c:pt idx="5123">
                  <c:v>270</c:v>
                </c:pt>
                <c:pt idx="5124">
                  <c:v>270</c:v>
                </c:pt>
                <c:pt idx="5125">
                  <c:v>270</c:v>
                </c:pt>
                <c:pt idx="5126">
                  <c:v>270</c:v>
                </c:pt>
                <c:pt idx="5127">
                  <c:v>270</c:v>
                </c:pt>
                <c:pt idx="5128">
                  <c:v>270</c:v>
                </c:pt>
                <c:pt idx="5129">
                  <c:v>270</c:v>
                </c:pt>
                <c:pt idx="5130">
                  <c:v>270</c:v>
                </c:pt>
                <c:pt idx="5131">
                  <c:v>270</c:v>
                </c:pt>
                <c:pt idx="5132">
                  <c:v>270</c:v>
                </c:pt>
                <c:pt idx="5133">
                  <c:v>270</c:v>
                </c:pt>
                <c:pt idx="5134">
                  <c:v>270</c:v>
                </c:pt>
                <c:pt idx="5135">
                  <c:v>270</c:v>
                </c:pt>
                <c:pt idx="5136">
                  <c:v>270</c:v>
                </c:pt>
                <c:pt idx="5137">
                  <c:v>270</c:v>
                </c:pt>
                <c:pt idx="5138">
                  <c:v>270</c:v>
                </c:pt>
                <c:pt idx="5139">
                  <c:v>270</c:v>
                </c:pt>
                <c:pt idx="5140">
                  <c:v>270</c:v>
                </c:pt>
                <c:pt idx="5141">
                  <c:v>270</c:v>
                </c:pt>
                <c:pt idx="5142">
                  <c:v>270</c:v>
                </c:pt>
                <c:pt idx="5143">
                  <c:v>270</c:v>
                </c:pt>
                <c:pt idx="5144">
                  <c:v>270</c:v>
                </c:pt>
                <c:pt idx="5145">
                  <c:v>270</c:v>
                </c:pt>
                <c:pt idx="5146">
                  <c:v>270</c:v>
                </c:pt>
                <c:pt idx="5147">
                  <c:v>270</c:v>
                </c:pt>
                <c:pt idx="5148">
                  <c:v>270</c:v>
                </c:pt>
                <c:pt idx="5149">
                  <c:v>270</c:v>
                </c:pt>
                <c:pt idx="5150">
                  <c:v>270</c:v>
                </c:pt>
                <c:pt idx="5151">
                  <c:v>270</c:v>
                </c:pt>
                <c:pt idx="5152">
                  <c:v>270</c:v>
                </c:pt>
                <c:pt idx="5153">
                  <c:v>270</c:v>
                </c:pt>
                <c:pt idx="5154">
                  <c:v>270</c:v>
                </c:pt>
                <c:pt idx="5155">
                  <c:v>270</c:v>
                </c:pt>
                <c:pt idx="5156">
                  <c:v>270</c:v>
                </c:pt>
                <c:pt idx="5157">
                  <c:v>270</c:v>
                </c:pt>
                <c:pt idx="5158">
                  <c:v>270</c:v>
                </c:pt>
                <c:pt idx="5159">
                  <c:v>270</c:v>
                </c:pt>
                <c:pt idx="5160">
                  <c:v>270</c:v>
                </c:pt>
                <c:pt idx="5161">
                  <c:v>270</c:v>
                </c:pt>
                <c:pt idx="5162">
                  <c:v>270</c:v>
                </c:pt>
                <c:pt idx="5163">
                  <c:v>270</c:v>
                </c:pt>
                <c:pt idx="5164">
                  <c:v>270</c:v>
                </c:pt>
                <c:pt idx="5165">
                  <c:v>270</c:v>
                </c:pt>
                <c:pt idx="5166">
                  <c:v>270</c:v>
                </c:pt>
                <c:pt idx="5167">
                  <c:v>270</c:v>
                </c:pt>
                <c:pt idx="5168">
                  <c:v>270</c:v>
                </c:pt>
                <c:pt idx="5169">
                  <c:v>270</c:v>
                </c:pt>
                <c:pt idx="5170">
                  <c:v>270</c:v>
                </c:pt>
                <c:pt idx="5171">
                  <c:v>270</c:v>
                </c:pt>
                <c:pt idx="5172">
                  <c:v>270</c:v>
                </c:pt>
                <c:pt idx="5173">
                  <c:v>270</c:v>
                </c:pt>
                <c:pt idx="5174">
                  <c:v>270</c:v>
                </c:pt>
                <c:pt idx="5175">
                  <c:v>270</c:v>
                </c:pt>
                <c:pt idx="5176">
                  <c:v>270</c:v>
                </c:pt>
                <c:pt idx="5177">
                  <c:v>270</c:v>
                </c:pt>
                <c:pt idx="5178">
                  <c:v>270</c:v>
                </c:pt>
                <c:pt idx="5179">
                  <c:v>270</c:v>
                </c:pt>
                <c:pt idx="5180">
                  <c:v>270</c:v>
                </c:pt>
                <c:pt idx="5181">
                  <c:v>270</c:v>
                </c:pt>
                <c:pt idx="5182">
                  <c:v>270</c:v>
                </c:pt>
                <c:pt idx="5183">
                  <c:v>270</c:v>
                </c:pt>
                <c:pt idx="5184">
                  <c:v>270</c:v>
                </c:pt>
                <c:pt idx="5185">
                  <c:v>270</c:v>
                </c:pt>
                <c:pt idx="5186">
                  <c:v>270</c:v>
                </c:pt>
                <c:pt idx="5187">
                  <c:v>270</c:v>
                </c:pt>
                <c:pt idx="5188">
                  <c:v>270</c:v>
                </c:pt>
                <c:pt idx="5189">
                  <c:v>270</c:v>
                </c:pt>
                <c:pt idx="5190">
                  <c:v>270</c:v>
                </c:pt>
                <c:pt idx="5191">
                  <c:v>270</c:v>
                </c:pt>
                <c:pt idx="5192">
                  <c:v>270</c:v>
                </c:pt>
                <c:pt idx="5193">
                  <c:v>270</c:v>
                </c:pt>
                <c:pt idx="5194">
                  <c:v>270</c:v>
                </c:pt>
                <c:pt idx="5195">
                  <c:v>270</c:v>
                </c:pt>
                <c:pt idx="5196">
                  <c:v>270</c:v>
                </c:pt>
                <c:pt idx="5197">
                  <c:v>270</c:v>
                </c:pt>
                <c:pt idx="5198">
                  <c:v>270</c:v>
                </c:pt>
                <c:pt idx="5199">
                  <c:v>270</c:v>
                </c:pt>
                <c:pt idx="5200">
                  <c:v>270</c:v>
                </c:pt>
                <c:pt idx="5201">
                  <c:v>270</c:v>
                </c:pt>
                <c:pt idx="5202">
                  <c:v>270</c:v>
                </c:pt>
                <c:pt idx="5203">
                  <c:v>270</c:v>
                </c:pt>
                <c:pt idx="5204">
                  <c:v>270</c:v>
                </c:pt>
                <c:pt idx="5205">
                  <c:v>270</c:v>
                </c:pt>
                <c:pt idx="5206">
                  <c:v>270</c:v>
                </c:pt>
                <c:pt idx="5207">
                  <c:v>270</c:v>
                </c:pt>
                <c:pt idx="5208">
                  <c:v>270</c:v>
                </c:pt>
                <c:pt idx="5209">
                  <c:v>270</c:v>
                </c:pt>
                <c:pt idx="5210">
                  <c:v>270</c:v>
                </c:pt>
                <c:pt idx="5211">
                  <c:v>270</c:v>
                </c:pt>
                <c:pt idx="5212">
                  <c:v>270</c:v>
                </c:pt>
                <c:pt idx="5213">
                  <c:v>270</c:v>
                </c:pt>
                <c:pt idx="5214">
                  <c:v>270</c:v>
                </c:pt>
                <c:pt idx="5215">
                  <c:v>270</c:v>
                </c:pt>
                <c:pt idx="5216">
                  <c:v>270</c:v>
                </c:pt>
                <c:pt idx="5217">
                  <c:v>270</c:v>
                </c:pt>
                <c:pt idx="5218">
                  <c:v>270</c:v>
                </c:pt>
                <c:pt idx="5219">
                  <c:v>270</c:v>
                </c:pt>
                <c:pt idx="5220">
                  <c:v>270</c:v>
                </c:pt>
                <c:pt idx="5221">
                  <c:v>270</c:v>
                </c:pt>
                <c:pt idx="5222">
                  <c:v>270</c:v>
                </c:pt>
                <c:pt idx="5223">
                  <c:v>270</c:v>
                </c:pt>
                <c:pt idx="5224">
                  <c:v>270</c:v>
                </c:pt>
                <c:pt idx="5225">
                  <c:v>270</c:v>
                </c:pt>
                <c:pt idx="5226">
                  <c:v>270</c:v>
                </c:pt>
                <c:pt idx="5227">
                  <c:v>270</c:v>
                </c:pt>
                <c:pt idx="5228">
                  <c:v>270</c:v>
                </c:pt>
                <c:pt idx="5229">
                  <c:v>270</c:v>
                </c:pt>
                <c:pt idx="5230">
                  <c:v>270</c:v>
                </c:pt>
                <c:pt idx="5231">
                  <c:v>270</c:v>
                </c:pt>
                <c:pt idx="5232">
                  <c:v>270</c:v>
                </c:pt>
                <c:pt idx="5233">
                  <c:v>270</c:v>
                </c:pt>
                <c:pt idx="5234">
                  <c:v>270</c:v>
                </c:pt>
                <c:pt idx="5235">
                  <c:v>270</c:v>
                </c:pt>
                <c:pt idx="5236">
                  <c:v>270</c:v>
                </c:pt>
                <c:pt idx="5237">
                  <c:v>270</c:v>
                </c:pt>
                <c:pt idx="5238">
                  <c:v>270</c:v>
                </c:pt>
                <c:pt idx="5239">
                  <c:v>270</c:v>
                </c:pt>
                <c:pt idx="5240">
                  <c:v>270</c:v>
                </c:pt>
                <c:pt idx="5241">
                  <c:v>270</c:v>
                </c:pt>
                <c:pt idx="5242">
                  <c:v>270</c:v>
                </c:pt>
                <c:pt idx="5243">
                  <c:v>270</c:v>
                </c:pt>
                <c:pt idx="5244">
                  <c:v>270</c:v>
                </c:pt>
                <c:pt idx="5245">
                  <c:v>270</c:v>
                </c:pt>
                <c:pt idx="5246">
                  <c:v>270</c:v>
                </c:pt>
                <c:pt idx="5247">
                  <c:v>270</c:v>
                </c:pt>
                <c:pt idx="5248">
                  <c:v>270</c:v>
                </c:pt>
                <c:pt idx="5249">
                  <c:v>270</c:v>
                </c:pt>
                <c:pt idx="5250">
                  <c:v>270</c:v>
                </c:pt>
                <c:pt idx="5251">
                  <c:v>270</c:v>
                </c:pt>
                <c:pt idx="5252">
                  <c:v>270</c:v>
                </c:pt>
                <c:pt idx="5253">
                  <c:v>270</c:v>
                </c:pt>
                <c:pt idx="5254">
                  <c:v>270</c:v>
                </c:pt>
                <c:pt idx="5255">
                  <c:v>270</c:v>
                </c:pt>
                <c:pt idx="5256">
                  <c:v>270</c:v>
                </c:pt>
                <c:pt idx="5257">
                  <c:v>270</c:v>
                </c:pt>
                <c:pt idx="5258">
                  <c:v>270</c:v>
                </c:pt>
                <c:pt idx="5259">
                  <c:v>270</c:v>
                </c:pt>
                <c:pt idx="5260">
                  <c:v>270</c:v>
                </c:pt>
                <c:pt idx="5261">
                  <c:v>270</c:v>
                </c:pt>
                <c:pt idx="5262">
                  <c:v>270</c:v>
                </c:pt>
                <c:pt idx="5263">
                  <c:v>270</c:v>
                </c:pt>
                <c:pt idx="5264">
                  <c:v>270</c:v>
                </c:pt>
                <c:pt idx="5265">
                  <c:v>270</c:v>
                </c:pt>
                <c:pt idx="5266">
                  <c:v>270</c:v>
                </c:pt>
                <c:pt idx="5267">
                  <c:v>270</c:v>
                </c:pt>
                <c:pt idx="5268">
                  <c:v>270</c:v>
                </c:pt>
                <c:pt idx="5269">
                  <c:v>270</c:v>
                </c:pt>
                <c:pt idx="5270">
                  <c:v>270</c:v>
                </c:pt>
                <c:pt idx="5271">
                  <c:v>270</c:v>
                </c:pt>
                <c:pt idx="5272">
                  <c:v>270</c:v>
                </c:pt>
                <c:pt idx="5273">
                  <c:v>270</c:v>
                </c:pt>
                <c:pt idx="5274">
                  <c:v>270</c:v>
                </c:pt>
                <c:pt idx="5275">
                  <c:v>270</c:v>
                </c:pt>
                <c:pt idx="5276">
                  <c:v>270</c:v>
                </c:pt>
                <c:pt idx="5277">
                  <c:v>270</c:v>
                </c:pt>
                <c:pt idx="5278">
                  <c:v>270</c:v>
                </c:pt>
                <c:pt idx="5279">
                  <c:v>270</c:v>
                </c:pt>
                <c:pt idx="5280">
                  <c:v>270</c:v>
                </c:pt>
                <c:pt idx="5281">
                  <c:v>270</c:v>
                </c:pt>
                <c:pt idx="5282">
                  <c:v>270</c:v>
                </c:pt>
                <c:pt idx="5283">
                  <c:v>270</c:v>
                </c:pt>
                <c:pt idx="5284">
                  <c:v>270</c:v>
                </c:pt>
                <c:pt idx="5285">
                  <c:v>270</c:v>
                </c:pt>
                <c:pt idx="5286">
                  <c:v>270</c:v>
                </c:pt>
                <c:pt idx="5287">
                  <c:v>270</c:v>
                </c:pt>
                <c:pt idx="5288">
                  <c:v>270</c:v>
                </c:pt>
                <c:pt idx="5289">
                  <c:v>270</c:v>
                </c:pt>
                <c:pt idx="5290">
                  <c:v>270</c:v>
                </c:pt>
                <c:pt idx="5291">
                  <c:v>270</c:v>
                </c:pt>
                <c:pt idx="5292">
                  <c:v>270</c:v>
                </c:pt>
                <c:pt idx="5293">
                  <c:v>270</c:v>
                </c:pt>
                <c:pt idx="5294">
                  <c:v>270</c:v>
                </c:pt>
                <c:pt idx="5295">
                  <c:v>270</c:v>
                </c:pt>
                <c:pt idx="5296">
                  <c:v>270</c:v>
                </c:pt>
                <c:pt idx="5297">
                  <c:v>270</c:v>
                </c:pt>
                <c:pt idx="5298">
                  <c:v>270</c:v>
                </c:pt>
                <c:pt idx="5299">
                  <c:v>270</c:v>
                </c:pt>
                <c:pt idx="5300">
                  <c:v>270</c:v>
                </c:pt>
                <c:pt idx="5301">
                  <c:v>270</c:v>
                </c:pt>
                <c:pt idx="5302">
                  <c:v>270</c:v>
                </c:pt>
                <c:pt idx="5303">
                  <c:v>270</c:v>
                </c:pt>
                <c:pt idx="5304">
                  <c:v>270</c:v>
                </c:pt>
                <c:pt idx="5305">
                  <c:v>270</c:v>
                </c:pt>
                <c:pt idx="5306">
                  <c:v>270</c:v>
                </c:pt>
                <c:pt idx="5307">
                  <c:v>270</c:v>
                </c:pt>
                <c:pt idx="5308">
                  <c:v>270</c:v>
                </c:pt>
                <c:pt idx="5309">
                  <c:v>270</c:v>
                </c:pt>
                <c:pt idx="5310">
                  <c:v>270</c:v>
                </c:pt>
                <c:pt idx="5311">
                  <c:v>270</c:v>
                </c:pt>
                <c:pt idx="5312">
                  <c:v>270</c:v>
                </c:pt>
                <c:pt idx="5313">
                  <c:v>270</c:v>
                </c:pt>
                <c:pt idx="5314">
                  <c:v>270</c:v>
                </c:pt>
                <c:pt idx="5315">
                  <c:v>270</c:v>
                </c:pt>
                <c:pt idx="5316">
                  <c:v>270</c:v>
                </c:pt>
                <c:pt idx="5317">
                  <c:v>270</c:v>
                </c:pt>
                <c:pt idx="5318">
                  <c:v>270</c:v>
                </c:pt>
                <c:pt idx="5319">
                  <c:v>270</c:v>
                </c:pt>
                <c:pt idx="5320">
                  <c:v>270</c:v>
                </c:pt>
                <c:pt idx="5321">
                  <c:v>270</c:v>
                </c:pt>
                <c:pt idx="5322">
                  <c:v>270</c:v>
                </c:pt>
                <c:pt idx="5323">
                  <c:v>270</c:v>
                </c:pt>
                <c:pt idx="5324">
                  <c:v>270</c:v>
                </c:pt>
                <c:pt idx="5325">
                  <c:v>270</c:v>
                </c:pt>
                <c:pt idx="5326">
                  <c:v>270</c:v>
                </c:pt>
                <c:pt idx="5327">
                  <c:v>270</c:v>
                </c:pt>
                <c:pt idx="5328">
                  <c:v>270</c:v>
                </c:pt>
                <c:pt idx="5329">
                  <c:v>270</c:v>
                </c:pt>
                <c:pt idx="5330">
                  <c:v>270</c:v>
                </c:pt>
                <c:pt idx="5331">
                  <c:v>270</c:v>
                </c:pt>
                <c:pt idx="5332">
                  <c:v>270</c:v>
                </c:pt>
                <c:pt idx="5333">
                  <c:v>270</c:v>
                </c:pt>
                <c:pt idx="5334">
                  <c:v>270</c:v>
                </c:pt>
                <c:pt idx="5335">
                  <c:v>270</c:v>
                </c:pt>
                <c:pt idx="5336">
                  <c:v>270</c:v>
                </c:pt>
                <c:pt idx="5337">
                  <c:v>270</c:v>
                </c:pt>
                <c:pt idx="5338">
                  <c:v>270</c:v>
                </c:pt>
                <c:pt idx="5339">
                  <c:v>270</c:v>
                </c:pt>
                <c:pt idx="5340">
                  <c:v>270</c:v>
                </c:pt>
                <c:pt idx="5341">
                  <c:v>270</c:v>
                </c:pt>
                <c:pt idx="5342">
                  <c:v>270</c:v>
                </c:pt>
                <c:pt idx="5343">
                  <c:v>270</c:v>
                </c:pt>
                <c:pt idx="5344">
                  <c:v>270</c:v>
                </c:pt>
                <c:pt idx="5345">
                  <c:v>270</c:v>
                </c:pt>
                <c:pt idx="5346">
                  <c:v>270</c:v>
                </c:pt>
                <c:pt idx="5347">
                  <c:v>270</c:v>
                </c:pt>
                <c:pt idx="5348">
                  <c:v>270</c:v>
                </c:pt>
                <c:pt idx="5349">
                  <c:v>270</c:v>
                </c:pt>
                <c:pt idx="5350">
                  <c:v>270</c:v>
                </c:pt>
                <c:pt idx="5351">
                  <c:v>270</c:v>
                </c:pt>
                <c:pt idx="5352">
                  <c:v>270</c:v>
                </c:pt>
                <c:pt idx="5353">
                  <c:v>270</c:v>
                </c:pt>
                <c:pt idx="5354">
                  <c:v>270</c:v>
                </c:pt>
                <c:pt idx="5355">
                  <c:v>270</c:v>
                </c:pt>
                <c:pt idx="5356">
                  <c:v>270</c:v>
                </c:pt>
                <c:pt idx="5357">
                  <c:v>270</c:v>
                </c:pt>
                <c:pt idx="5358">
                  <c:v>270</c:v>
                </c:pt>
                <c:pt idx="5359">
                  <c:v>270</c:v>
                </c:pt>
                <c:pt idx="5360">
                  <c:v>270</c:v>
                </c:pt>
                <c:pt idx="5361">
                  <c:v>270</c:v>
                </c:pt>
                <c:pt idx="5362">
                  <c:v>270</c:v>
                </c:pt>
                <c:pt idx="5363">
                  <c:v>270</c:v>
                </c:pt>
                <c:pt idx="5364">
                  <c:v>270</c:v>
                </c:pt>
                <c:pt idx="5365">
                  <c:v>270</c:v>
                </c:pt>
                <c:pt idx="5366">
                  <c:v>270</c:v>
                </c:pt>
                <c:pt idx="5367">
                  <c:v>270</c:v>
                </c:pt>
                <c:pt idx="5368">
                  <c:v>270</c:v>
                </c:pt>
                <c:pt idx="5369">
                  <c:v>270</c:v>
                </c:pt>
                <c:pt idx="5370">
                  <c:v>270</c:v>
                </c:pt>
                <c:pt idx="5371">
                  <c:v>270</c:v>
                </c:pt>
                <c:pt idx="5372">
                  <c:v>270</c:v>
                </c:pt>
                <c:pt idx="5373">
                  <c:v>270</c:v>
                </c:pt>
                <c:pt idx="5374">
                  <c:v>270</c:v>
                </c:pt>
                <c:pt idx="5375">
                  <c:v>270</c:v>
                </c:pt>
                <c:pt idx="5376">
                  <c:v>270</c:v>
                </c:pt>
                <c:pt idx="5377">
                  <c:v>270</c:v>
                </c:pt>
                <c:pt idx="5378">
                  <c:v>270</c:v>
                </c:pt>
                <c:pt idx="5379">
                  <c:v>270</c:v>
                </c:pt>
                <c:pt idx="5380">
                  <c:v>270</c:v>
                </c:pt>
                <c:pt idx="5381">
                  <c:v>270</c:v>
                </c:pt>
                <c:pt idx="5382">
                  <c:v>270</c:v>
                </c:pt>
                <c:pt idx="5383">
                  <c:v>270</c:v>
                </c:pt>
                <c:pt idx="5384">
                  <c:v>270</c:v>
                </c:pt>
                <c:pt idx="5385">
                  <c:v>270</c:v>
                </c:pt>
                <c:pt idx="5386">
                  <c:v>270</c:v>
                </c:pt>
                <c:pt idx="5387">
                  <c:v>270</c:v>
                </c:pt>
                <c:pt idx="5388">
                  <c:v>270</c:v>
                </c:pt>
                <c:pt idx="5389">
                  <c:v>270</c:v>
                </c:pt>
                <c:pt idx="5390">
                  <c:v>270</c:v>
                </c:pt>
                <c:pt idx="5391">
                  <c:v>270</c:v>
                </c:pt>
                <c:pt idx="5392">
                  <c:v>270</c:v>
                </c:pt>
                <c:pt idx="5393">
                  <c:v>270</c:v>
                </c:pt>
                <c:pt idx="5394">
                  <c:v>270</c:v>
                </c:pt>
                <c:pt idx="5395">
                  <c:v>270</c:v>
                </c:pt>
                <c:pt idx="5396">
                  <c:v>270</c:v>
                </c:pt>
                <c:pt idx="5397">
                  <c:v>270</c:v>
                </c:pt>
                <c:pt idx="5398">
                  <c:v>270</c:v>
                </c:pt>
                <c:pt idx="5399">
                  <c:v>270</c:v>
                </c:pt>
                <c:pt idx="5400">
                  <c:v>270</c:v>
                </c:pt>
                <c:pt idx="5401">
                  <c:v>270</c:v>
                </c:pt>
                <c:pt idx="5402">
                  <c:v>270</c:v>
                </c:pt>
                <c:pt idx="5403">
                  <c:v>270</c:v>
                </c:pt>
                <c:pt idx="5404">
                  <c:v>270</c:v>
                </c:pt>
                <c:pt idx="5405">
                  <c:v>270</c:v>
                </c:pt>
                <c:pt idx="5406">
                  <c:v>270</c:v>
                </c:pt>
                <c:pt idx="5407">
                  <c:v>270</c:v>
                </c:pt>
                <c:pt idx="5408">
                  <c:v>270</c:v>
                </c:pt>
                <c:pt idx="5409">
                  <c:v>270</c:v>
                </c:pt>
                <c:pt idx="5410">
                  <c:v>270</c:v>
                </c:pt>
                <c:pt idx="5411">
                  <c:v>270</c:v>
                </c:pt>
                <c:pt idx="5412">
                  <c:v>270</c:v>
                </c:pt>
                <c:pt idx="5413">
                  <c:v>270</c:v>
                </c:pt>
                <c:pt idx="5414">
                  <c:v>270</c:v>
                </c:pt>
                <c:pt idx="5415">
                  <c:v>270</c:v>
                </c:pt>
                <c:pt idx="5416">
                  <c:v>270</c:v>
                </c:pt>
                <c:pt idx="5417">
                  <c:v>270</c:v>
                </c:pt>
                <c:pt idx="5418">
                  <c:v>270</c:v>
                </c:pt>
                <c:pt idx="5419">
                  <c:v>270</c:v>
                </c:pt>
                <c:pt idx="5420">
                  <c:v>270</c:v>
                </c:pt>
                <c:pt idx="5421">
                  <c:v>270</c:v>
                </c:pt>
                <c:pt idx="5422">
                  <c:v>270</c:v>
                </c:pt>
                <c:pt idx="5423">
                  <c:v>270</c:v>
                </c:pt>
                <c:pt idx="5424">
                  <c:v>270</c:v>
                </c:pt>
                <c:pt idx="5425">
                  <c:v>270</c:v>
                </c:pt>
                <c:pt idx="5426">
                  <c:v>270</c:v>
                </c:pt>
                <c:pt idx="5427">
                  <c:v>270</c:v>
                </c:pt>
                <c:pt idx="5428">
                  <c:v>270</c:v>
                </c:pt>
                <c:pt idx="5429">
                  <c:v>270</c:v>
                </c:pt>
                <c:pt idx="5430">
                  <c:v>270</c:v>
                </c:pt>
                <c:pt idx="5431">
                  <c:v>270</c:v>
                </c:pt>
                <c:pt idx="5432">
                  <c:v>270</c:v>
                </c:pt>
                <c:pt idx="5433">
                  <c:v>270</c:v>
                </c:pt>
                <c:pt idx="5434">
                  <c:v>270</c:v>
                </c:pt>
                <c:pt idx="5435">
                  <c:v>270</c:v>
                </c:pt>
                <c:pt idx="5436">
                  <c:v>270</c:v>
                </c:pt>
                <c:pt idx="5437">
                  <c:v>270</c:v>
                </c:pt>
                <c:pt idx="5438">
                  <c:v>270</c:v>
                </c:pt>
                <c:pt idx="5439">
                  <c:v>270</c:v>
                </c:pt>
                <c:pt idx="5440">
                  <c:v>270</c:v>
                </c:pt>
                <c:pt idx="5441">
                  <c:v>270</c:v>
                </c:pt>
                <c:pt idx="5442">
                  <c:v>270</c:v>
                </c:pt>
                <c:pt idx="5443">
                  <c:v>270</c:v>
                </c:pt>
                <c:pt idx="5444">
                  <c:v>270</c:v>
                </c:pt>
                <c:pt idx="5445">
                  <c:v>270</c:v>
                </c:pt>
                <c:pt idx="5446">
                  <c:v>270</c:v>
                </c:pt>
                <c:pt idx="5447">
                  <c:v>270</c:v>
                </c:pt>
                <c:pt idx="5448">
                  <c:v>270</c:v>
                </c:pt>
                <c:pt idx="5449">
                  <c:v>270</c:v>
                </c:pt>
                <c:pt idx="5450">
                  <c:v>270</c:v>
                </c:pt>
                <c:pt idx="5451">
                  <c:v>270</c:v>
                </c:pt>
                <c:pt idx="5452">
                  <c:v>270</c:v>
                </c:pt>
                <c:pt idx="5453">
                  <c:v>270</c:v>
                </c:pt>
                <c:pt idx="5454">
                  <c:v>270</c:v>
                </c:pt>
                <c:pt idx="5455">
                  <c:v>270</c:v>
                </c:pt>
                <c:pt idx="5456">
                  <c:v>270</c:v>
                </c:pt>
                <c:pt idx="5457">
                  <c:v>270</c:v>
                </c:pt>
                <c:pt idx="5458">
                  <c:v>270</c:v>
                </c:pt>
                <c:pt idx="5459">
                  <c:v>270</c:v>
                </c:pt>
                <c:pt idx="5460">
                  <c:v>270</c:v>
                </c:pt>
                <c:pt idx="5461">
                  <c:v>270</c:v>
                </c:pt>
                <c:pt idx="5462">
                  <c:v>270</c:v>
                </c:pt>
                <c:pt idx="5463">
                  <c:v>270</c:v>
                </c:pt>
                <c:pt idx="5464">
                  <c:v>270</c:v>
                </c:pt>
                <c:pt idx="5465">
                  <c:v>270</c:v>
                </c:pt>
                <c:pt idx="5466">
                  <c:v>270</c:v>
                </c:pt>
                <c:pt idx="5467">
                  <c:v>270</c:v>
                </c:pt>
                <c:pt idx="5468">
                  <c:v>270</c:v>
                </c:pt>
                <c:pt idx="5469">
                  <c:v>270</c:v>
                </c:pt>
                <c:pt idx="5470">
                  <c:v>270</c:v>
                </c:pt>
                <c:pt idx="5471">
                  <c:v>270</c:v>
                </c:pt>
                <c:pt idx="5472">
                  <c:v>270</c:v>
                </c:pt>
                <c:pt idx="5473">
                  <c:v>270</c:v>
                </c:pt>
                <c:pt idx="5474">
                  <c:v>270</c:v>
                </c:pt>
                <c:pt idx="5475">
                  <c:v>270</c:v>
                </c:pt>
                <c:pt idx="5476">
                  <c:v>270</c:v>
                </c:pt>
                <c:pt idx="5477">
                  <c:v>270</c:v>
                </c:pt>
                <c:pt idx="5478">
                  <c:v>270</c:v>
                </c:pt>
                <c:pt idx="5479">
                  <c:v>270</c:v>
                </c:pt>
                <c:pt idx="5480">
                  <c:v>270</c:v>
                </c:pt>
                <c:pt idx="5481">
                  <c:v>270</c:v>
                </c:pt>
                <c:pt idx="5482">
                  <c:v>270</c:v>
                </c:pt>
                <c:pt idx="5483">
                  <c:v>270</c:v>
                </c:pt>
                <c:pt idx="5484">
                  <c:v>270</c:v>
                </c:pt>
                <c:pt idx="5485">
                  <c:v>270</c:v>
                </c:pt>
                <c:pt idx="5486">
                  <c:v>270</c:v>
                </c:pt>
                <c:pt idx="5487">
                  <c:v>270</c:v>
                </c:pt>
                <c:pt idx="5488">
                  <c:v>270</c:v>
                </c:pt>
                <c:pt idx="5489">
                  <c:v>270</c:v>
                </c:pt>
                <c:pt idx="5490">
                  <c:v>270</c:v>
                </c:pt>
                <c:pt idx="5491">
                  <c:v>270</c:v>
                </c:pt>
                <c:pt idx="5492">
                  <c:v>270</c:v>
                </c:pt>
                <c:pt idx="5493">
                  <c:v>270</c:v>
                </c:pt>
                <c:pt idx="5494">
                  <c:v>270</c:v>
                </c:pt>
                <c:pt idx="5495">
                  <c:v>270</c:v>
                </c:pt>
                <c:pt idx="5496">
                  <c:v>270</c:v>
                </c:pt>
                <c:pt idx="5497">
                  <c:v>270</c:v>
                </c:pt>
                <c:pt idx="5498">
                  <c:v>270</c:v>
                </c:pt>
                <c:pt idx="5499">
                  <c:v>270</c:v>
                </c:pt>
                <c:pt idx="5500">
                  <c:v>270</c:v>
                </c:pt>
                <c:pt idx="5501">
                  <c:v>270</c:v>
                </c:pt>
                <c:pt idx="5502">
                  <c:v>270</c:v>
                </c:pt>
                <c:pt idx="5503">
                  <c:v>270</c:v>
                </c:pt>
                <c:pt idx="5504">
                  <c:v>270</c:v>
                </c:pt>
                <c:pt idx="5505">
                  <c:v>270</c:v>
                </c:pt>
                <c:pt idx="5506">
                  <c:v>270</c:v>
                </c:pt>
                <c:pt idx="5507">
                  <c:v>270</c:v>
                </c:pt>
                <c:pt idx="5508">
                  <c:v>270</c:v>
                </c:pt>
                <c:pt idx="5509">
                  <c:v>270</c:v>
                </c:pt>
                <c:pt idx="5510">
                  <c:v>270</c:v>
                </c:pt>
                <c:pt idx="5511">
                  <c:v>270</c:v>
                </c:pt>
                <c:pt idx="5512">
                  <c:v>270</c:v>
                </c:pt>
                <c:pt idx="5513">
                  <c:v>270</c:v>
                </c:pt>
                <c:pt idx="5514">
                  <c:v>270</c:v>
                </c:pt>
                <c:pt idx="5515">
                  <c:v>270</c:v>
                </c:pt>
                <c:pt idx="5516">
                  <c:v>270</c:v>
                </c:pt>
                <c:pt idx="5517">
                  <c:v>270</c:v>
                </c:pt>
                <c:pt idx="5518">
                  <c:v>270</c:v>
                </c:pt>
                <c:pt idx="5519">
                  <c:v>270</c:v>
                </c:pt>
                <c:pt idx="5520">
                  <c:v>270</c:v>
                </c:pt>
                <c:pt idx="5521">
                  <c:v>270</c:v>
                </c:pt>
                <c:pt idx="5522">
                  <c:v>270</c:v>
                </c:pt>
                <c:pt idx="5523">
                  <c:v>270</c:v>
                </c:pt>
                <c:pt idx="5524">
                  <c:v>270</c:v>
                </c:pt>
                <c:pt idx="5525">
                  <c:v>270</c:v>
                </c:pt>
                <c:pt idx="5526">
                  <c:v>270</c:v>
                </c:pt>
                <c:pt idx="5527">
                  <c:v>270</c:v>
                </c:pt>
                <c:pt idx="5528">
                  <c:v>270</c:v>
                </c:pt>
                <c:pt idx="5529">
                  <c:v>270</c:v>
                </c:pt>
                <c:pt idx="5530">
                  <c:v>270</c:v>
                </c:pt>
                <c:pt idx="5531">
                  <c:v>270</c:v>
                </c:pt>
                <c:pt idx="5532">
                  <c:v>270</c:v>
                </c:pt>
                <c:pt idx="5533">
                  <c:v>270</c:v>
                </c:pt>
                <c:pt idx="5534">
                  <c:v>270</c:v>
                </c:pt>
                <c:pt idx="5535">
                  <c:v>270</c:v>
                </c:pt>
                <c:pt idx="5536">
                  <c:v>270</c:v>
                </c:pt>
                <c:pt idx="5537">
                  <c:v>270</c:v>
                </c:pt>
                <c:pt idx="5538">
                  <c:v>270</c:v>
                </c:pt>
                <c:pt idx="5539">
                  <c:v>270</c:v>
                </c:pt>
                <c:pt idx="5540">
                  <c:v>270</c:v>
                </c:pt>
                <c:pt idx="5541">
                  <c:v>270</c:v>
                </c:pt>
                <c:pt idx="5542">
                  <c:v>270</c:v>
                </c:pt>
                <c:pt idx="5543">
                  <c:v>270</c:v>
                </c:pt>
                <c:pt idx="5544">
                  <c:v>270</c:v>
                </c:pt>
                <c:pt idx="5545">
                  <c:v>270</c:v>
                </c:pt>
                <c:pt idx="5546">
                  <c:v>270</c:v>
                </c:pt>
                <c:pt idx="5547">
                  <c:v>270</c:v>
                </c:pt>
                <c:pt idx="5548">
                  <c:v>270</c:v>
                </c:pt>
                <c:pt idx="5549">
                  <c:v>270</c:v>
                </c:pt>
                <c:pt idx="5550">
                  <c:v>270</c:v>
                </c:pt>
                <c:pt idx="5551">
                  <c:v>270</c:v>
                </c:pt>
                <c:pt idx="5552">
                  <c:v>270</c:v>
                </c:pt>
                <c:pt idx="5553">
                  <c:v>270</c:v>
                </c:pt>
                <c:pt idx="5554">
                  <c:v>270</c:v>
                </c:pt>
                <c:pt idx="5555">
                  <c:v>270</c:v>
                </c:pt>
                <c:pt idx="5556">
                  <c:v>270</c:v>
                </c:pt>
                <c:pt idx="5557">
                  <c:v>270</c:v>
                </c:pt>
                <c:pt idx="5558">
                  <c:v>270</c:v>
                </c:pt>
                <c:pt idx="5559">
                  <c:v>270</c:v>
                </c:pt>
                <c:pt idx="5560">
                  <c:v>270</c:v>
                </c:pt>
                <c:pt idx="5561">
                  <c:v>270</c:v>
                </c:pt>
                <c:pt idx="5562">
                  <c:v>270</c:v>
                </c:pt>
                <c:pt idx="5563">
                  <c:v>270</c:v>
                </c:pt>
                <c:pt idx="5564">
                  <c:v>270</c:v>
                </c:pt>
                <c:pt idx="5565">
                  <c:v>270</c:v>
                </c:pt>
                <c:pt idx="5566">
                  <c:v>270</c:v>
                </c:pt>
                <c:pt idx="5567">
                  <c:v>270</c:v>
                </c:pt>
                <c:pt idx="5568">
                  <c:v>270</c:v>
                </c:pt>
                <c:pt idx="5569">
                  <c:v>270</c:v>
                </c:pt>
                <c:pt idx="5570">
                  <c:v>270</c:v>
                </c:pt>
                <c:pt idx="5571">
                  <c:v>270</c:v>
                </c:pt>
                <c:pt idx="5572">
                  <c:v>270</c:v>
                </c:pt>
                <c:pt idx="5573">
                  <c:v>270</c:v>
                </c:pt>
                <c:pt idx="5574">
                  <c:v>270</c:v>
                </c:pt>
                <c:pt idx="5575">
                  <c:v>270</c:v>
                </c:pt>
                <c:pt idx="5576">
                  <c:v>270</c:v>
                </c:pt>
                <c:pt idx="5577">
                  <c:v>270</c:v>
                </c:pt>
                <c:pt idx="5578">
                  <c:v>270</c:v>
                </c:pt>
                <c:pt idx="5579">
                  <c:v>270</c:v>
                </c:pt>
                <c:pt idx="5580">
                  <c:v>270</c:v>
                </c:pt>
                <c:pt idx="5581">
                  <c:v>270</c:v>
                </c:pt>
                <c:pt idx="5582">
                  <c:v>270</c:v>
                </c:pt>
                <c:pt idx="5583">
                  <c:v>270</c:v>
                </c:pt>
                <c:pt idx="5584">
                  <c:v>270</c:v>
                </c:pt>
                <c:pt idx="5585">
                  <c:v>270</c:v>
                </c:pt>
                <c:pt idx="5586">
                  <c:v>270</c:v>
                </c:pt>
                <c:pt idx="5587">
                  <c:v>270</c:v>
                </c:pt>
                <c:pt idx="5588">
                  <c:v>270</c:v>
                </c:pt>
                <c:pt idx="5589">
                  <c:v>270</c:v>
                </c:pt>
                <c:pt idx="5590">
                  <c:v>270</c:v>
                </c:pt>
                <c:pt idx="5591">
                  <c:v>270</c:v>
                </c:pt>
                <c:pt idx="5592">
                  <c:v>270</c:v>
                </c:pt>
                <c:pt idx="5593">
                  <c:v>270</c:v>
                </c:pt>
                <c:pt idx="5594">
                  <c:v>270</c:v>
                </c:pt>
                <c:pt idx="5595">
                  <c:v>270</c:v>
                </c:pt>
                <c:pt idx="5596">
                  <c:v>270</c:v>
                </c:pt>
                <c:pt idx="5597">
                  <c:v>270</c:v>
                </c:pt>
                <c:pt idx="5598">
                  <c:v>270</c:v>
                </c:pt>
                <c:pt idx="5599">
                  <c:v>270</c:v>
                </c:pt>
                <c:pt idx="5600">
                  <c:v>270</c:v>
                </c:pt>
                <c:pt idx="5601">
                  <c:v>270</c:v>
                </c:pt>
                <c:pt idx="5602">
                  <c:v>270</c:v>
                </c:pt>
                <c:pt idx="5603">
                  <c:v>270</c:v>
                </c:pt>
                <c:pt idx="5604">
                  <c:v>270</c:v>
                </c:pt>
                <c:pt idx="5605">
                  <c:v>270</c:v>
                </c:pt>
                <c:pt idx="5606">
                  <c:v>270</c:v>
                </c:pt>
                <c:pt idx="5607">
                  <c:v>270</c:v>
                </c:pt>
                <c:pt idx="5608">
                  <c:v>270</c:v>
                </c:pt>
                <c:pt idx="5609">
                  <c:v>270</c:v>
                </c:pt>
                <c:pt idx="5610">
                  <c:v>270</c:v>
                </c:pt>
                <c:pt idx="5611">
                  <c:v>270</c:v>
                </c:pt>
                <c:pt idx="5612">
                  <c:v>270</c:v>
                </c:pt>
                <c:pt idx="5613">
                  <c:v>270</c:v>
                </c:pt>
                <c:pt idx="5614">
                  <c:v>270</c:v>
                </c:pt>
                <c:pt idx="5615">
                  <c:v>270</c:v>
                </c:pt>
                <c:pt idx="5616">
                  <c:v>270</c:v>
                </c:pt>
                <c:pt idx="5617">
                  <c:v>270</c:v>
                </c:pt>
                <c:pt idx="5618">
                  <c:v>270</c:v>
                </c:pt>
                <c:pt idx="5619">
                  <c:v>270</c:v>
                </c:pt>
                <c:pt idx="5620">
                  <c:v>270</c:v>
                </c:pt>
                <c:pt idx="5621">
                  <c:v>270</c:v>
                </c:pt>
                <c:pt idx="5622">
                  <c:v>270</c:v>
                </c:pt>
                <c:pt idx="5623">
                  <c:v>270</c:v>
                </c:pt>
                <c:pt idx="5624">
                  <c:v>270</c:v>
                </c:pt>
                <c:pt idx="5625">
                  <c:v>270</c:v>
                </c:pt>
                <c:pt idx="5626">
                  <c:v>270</c:v>
                </c:pt>
                <c:pt idx="5627">
                  <c:v>270</c:v>
                </c:pt>
                <c:pt idx="5628">
                  <c:v>270</c:v>
                </c:pt>
                <c:pt idx="5629">
                  <c:v>270</c:v>
                </c:pt>
                <c:pt idx="5630">
                  <c:v>270</c:v>
                </c:pt>
                <c:pt idx="5631">
                  <c:v>270</c:v>
                </c:pt>
                <c:pt idx="5632">
                  <c:v>270</c:v>
                </c:pt>
                <c:pt idx="5633">
                  <c:v>270</c:v>
                </c:pt>
                <c:pt idx="5634">
                  <c:v>270</c:v>
                </c:pt>
                <c:pt idx="5635">
                  <c:v>270</c:v>
                </c:pt>
                <c:pt idx="5636">
                  <c:v>270</c:v>
                </c:pt>
                <c:pt idx="5637">
                  <c:v>270</c:v>
                </c:pt>
                <c:pt idx="5638">
                  <c:v>270</c:v>
                </c:pt>
                <c:pt idx="5639">
                  <c:v>270</c:v>
                </c:pt>
                <c:pt idx="5640">
                  <c:v>270</c:v>
                </c:pt>
                <c:pt idx="5641">
                  <c:v>270</c:v>
                </c:pt>
                <c:pt idx="5642">
                  <c:v>270</c:v>
                </c:pt>
                <c:pt idx="5643">
                  <c:v>270</c:v>
                </c:pt>
                <c:pt idx="5644">
                  <c:v>270</c:v>
                </c:pt>
                <c:pt idx="5645">
                  <c:v>270</c:v>
                </c:pt>
                <c:pt idx="5646">
                  <c:v>270</c:v>
                </c:pt>
                <c:pt idx="5647">
                  <c:v>270</c:v>
                </c:pt>
                <c:pt idx="5648">
                  <c:v>270</c:v>
                </c:pt>
                <c:pt idx="5649">
                  <c:v>270</c:v>
                </c:pt>
                <c:pt idx="5650">
                  <c:v>270</c:v>
                </c:pt>
                <c:pt idx="5651">
                  <c:v>270</c:v>
                </c:pt>
                <c:pt idx="5652">
                  <c:v>270</c:v>
                </c:pt>
                <c:pt idx="5653">
                  <c:v>270</c:v>
                </c:pt>
                <c:pt idx="5654">
                  <c:v>270</c:v>
                </c:pt>
                <c:pt idx="5655">
                  <c:v>270</c:v>
                </c:pt>
                <c:pt idx="5656">
                  <c:v>270</c:v>
                </c:pt>
                <c:pt idx="5657">
                  <c:v>270</c:v>
                </c:pt>
                <c:pt idx="5658">
                  <c:v>270</c:v>
                </c:pt>
                <c:pt idx="5659">
                  <c:v>270</c:v>
                </c:pt>
                <c:pt idx="5660">
                  <c:v>270</c:v>
                </c:pt>
                <c:pt idx="5661">
                  <c:v>270</c:v>
                </c:pt>
                <c:pt idx="5662">
                  <c:v>270</c:v>
                </c:pt>
                <c:pt idx="5663">
                  <c:v>270</c:v>
                </c:pt>
                <c:pt idx="5664">
                  <c:v>270</c:v>
                </c:pt>
                <c:pt idx="5665">
                  <c:v>270</c:v>
                </c:pt>
                <c:pt idx="5666">
                  <c:v>270</c:v>
                </c:pt>
                <c:pt idx="5667">
                  <c:v>270</c:v>
                </c:pt>
                <c:pt idx="5668">
                  <c:v>270</c:v>
                </c:pt>
                <c:pt idx="5669">
                  <c:v>270</c:v>
                </c:pt>
                <c:pt idx="5670">
                  <c:v>270</c:v>
                </c:pt>
                <c:pt idx="5671">
                  <c:v>270</c:v>
                </c:pt>
                <c:pt idx="5672">
                  <c:v>270</c:v>
                </c:pt>
                <c:pt idx="5673">
                  <c:v>270</c:v>
                </c:pt>
                <c:pt idx="5674">
                  <c:v>270</c:v>
                </c:pt>
                <c:pt idx="5675">
                  <c:v>270</c:v>
                </c:pt>
                <c:pt idx="5676">
                  <c:v>270</c:v>
                </c:pt>
                <c:pt idx="5677">
                  <c:v>270</c:v>
                </c:pt>
                <c:pt idx="5678">
                  <c:v>270</c:v>
                </c:pt>
                <c:pt idx="5679">
                  <c:v>270</c:v>
                </c:pt>
                <c:pt idx="5680">
                  <c:v>270</c:v>
                </c:pt>
                <c:pt idx="5681">
                  <c:v>270</c:v>
                </c:pt>
                <c:pt idx="5682">
                  <c:v>270</c:v>
                </c:pt>
                <c:pt idx="5683">
                  <c:v>270</c:v>
                </c:pt>
                <c:pt idx="5684">
                  <c:v>270</c:v>
                </c:pt>
                <c:pt idx="5685">
                  <c:v>270</c:v>
                </c:pt>
                <c:pt idx="5686">
                  <c:v>270</c:v>
                </c:pt>
                <c:pt idx="5687">
                  <c:v>270</c:v>
                </c:pt>
                <c:pt idx="5688">
                  <c:v>270</c:v>
                </c:pt>
                <c:pt idx="5689">
                  <c:v>270</c:v>
                </c:pt>
                <c:pt idx="5690">
                  <c:v>270</c:v>
                </c:pt>
                <c:pt idx="5691">
                  <c:v>270</c:v>
                </c:pt>
                <c:pt idx="5692">
                  <c:v>270</c:v>
                </c:pt>
                <c:pt idx="5693">
                  <c:v>270</c:v>
                </c:pt>
                <c:pt idx="5694">
                  <c:v>270</c:v>
                </c:pt>
                <c:pt idx="5695">
                  <c:v>270</c:v>
                </c:pt>
                <c:pt idx="5696">
                  <c:v>270</c:v>
                </c:pt>
                <c:pt idx="5697">
                  <c:v>270</c:v>
                </c:pt>
                <c:pt idx="5698">
                  <c:v>270</c:v>
                </c:pt>
                <c:pt idx="5699">
                  <c:v>270</c:v>
                </c:pt>
                <c:pt idx="5700">
                  <c:v>270</c:v>
                </c:pt>
                <c:pt idx="5701">
                  <c:v>270</c:v>
                </c:pt>
                <c:pt idx="5702">
                  <c:v>270</c:v>
                </c:pt>
                <c:pt idx="5703">
                  <c:v>270</c:v>
                </c:pt>
                <c:pt idx="5704">
                  <c:v>270</c:v>
                </c:pt>
                <c:pt idx="5705">
                  <c:v>270</c:v>
                </c:pt>
                <c:pt idx="5706">
                  <c:v>270</c:v>
                </c:pt>
                <c:pt idx="5707">
                  <c:v>270</c:v>
                </c:pt>
                <c:pt idx="5708">
                  <c:v>270</c:v>
                </c:pt>
                <c:pt idx="5709">
                  <c:v>270</c:v>
                </c:pt>
                <c:pt idx="5710">
                  <c:v>270</c:v>
                </c:pt>
                <c:pt idx="5711">
                  <c:v>270</c:v>
                </c:pt>
                <c:pt idx="5712">
                  <c:v>270</c:v>
                </c:pt>
                <c:pt idx="5713">
                  <c:v>270</c:v>
                </c:pt>
                <c:pt idx="5714">
                  <c:v>270</c:v>
                </c:pt>
                <c:pt idx="5715">
                  <c:v>270</c:v>
                </c:pt>
                <c:pt idx="5716">
                  <c:v>270</c:v>
                </c:pt>
                <c:pt idx="5717">
                  <c:v>270</c:v>
                </c:pt>
                <c:pt idx="5718">
                  <c:v>270</c:v>
                </c:pt>
                <c:pt idx="5719">
                  <c:v>270</c:v>
                </c:pt>
                <c:pt idx="5720">
                  <c:v>270</c:v>
                </c:pt>
                <c:pt idx="5721">
                  <c:v>270</c:v>
                </c:pt>
                <c:pt idx="5722">
                  <c:v>270</c:v>
                </c:pt>
                <c:pt idx="5723">
                  <c:v>270</c:v>
                </c:pt>
                <c:pt idx="5724">
                  <c:v>270</c:v>
                </c:pt>
                <c:pt idx="5725">
                  <c:v>270</c:v>
                </c:pt>
                <c:pt idx="5726">
                  <c:v>270</c:v>
                </c:pt>
                <c:pt idx="5727">
                  <c:v>270</c:v>
                </c:pt>
                <c:pt idx="5728">
                  <c:v>270</c:v>
                </c:pt>
                <c:pt idx="5729">
                  <c:v>270</c:v>
                </c:pt>
                <c:pt idx="5730">
                  <c:v>270</c:v>
                </c:pt>
                <c:pt idx="5731">
                  <c:v>270</c:v>
                </c:pt>
                <c:pt idx="5732">
                  <c:v>270</c:v>
                </c:pt>
                <c:pt idx="5733">
                  <c:v>270</c:v>
                </c:pt>
                <c:pt idx="5734">
                  <c:v>270</c:v>
                </c:pt>
                <c:pt idx="5735">
                  <c:v>270</c:v>
                </c:pt>
                <c:pt idx="5736">
                  <c:v>270</c:v>
                </c:pt>
                <c:pt idx="5737">
                  <c:v>270</c:v>
                </c:pt>
                <c:pt idx="5738">
                  <c:v>270</c:v>
                </c:pt>
                <c:pt idx="5739">
                  <c:v>270</c:v>
                </c:pt>
                <c:pt idx="5740">
                  <c:v>270</c:v>
                </c:pt>
                <c:pt idx="5741">
                  <c:v>270</c:v>
                </c:pt>
                <c:pt idx="5742">
                  <c:v>270</c:v>
                </c:pt>
                <c:pt idx="5743">
                  <c:v>270</c:v>
                </c:pt>
                <c:pt idx="5744">
                  <c:v>270</c:v>
                </c:pt>
                <c:pt idx="5745">
                  <c:v>270</c:v>
                </c:pt>
                <c:pt idx="5746">
                  <c:v>270</c:v>
                </c:pt>
                <c:pt idx="5747">
                  <c:v>270</c:v>
                </c:pt>
                <c:pt idx="5748">
                  <c:v>270</c:v>
                </c:pt>
                <c:pt idx="5749">
                  <c:v>270</c:v>
                </c:pt>
                <c:pt idx="5750">
                  <c:v>270</c:v>
                </c:pt>
                <c:pt idx="5751">
                  <c:v>270</c:v>
                </c:pt>
                <c:pt idx="5752">
                  <c:v>270</c:v>
                </c:pt>
                <c:pt idx="5753">
                  <c:v>270</c:v>
                </c:pt>
                <c:pt idx="5754">
                  <c:v>270</c:v>
                </c:pt>
                <c:pt idx="5755">
                  <c:v>270</c:v>
                </c:pt>
                <c:pt idx="5756">
                  <c:v>270</c:v>
                </c:pt>
                <c:pt idx="5757">
                  <c:v>270</c:v>
                </c:pt>
                <c:pt idx="5758">
                  <c:v>270</c:v>
                </c:pt>
                <c:pt idx="5759">
                  <c:v>270</c:v>
                </c:pt>
                <c:pt idx="5760">
                  <c:v>270</c:v>
                </c:pt>
                <c:pt idx="5761">
                  <c:v>270</c:v>
                </c:pt>
                <c:pt idx="5762">
                  <c:v>270</c:v>
                </c:pt>
                <c:pt idx="5763">
                  <c:v>270</c:v>
                </c:pt>
                <c:pt idx="5764">
                  <c:v>270</c:v>
                </c:pt>
                <c:pt idx="5765">
                  <c:v>270</c:v>
                </c:pt>
                <c:pt idx="5766">
                  <c:v>270</c:v>
                </c:pt>
                <c:pt idx="5767">
                  <c:v>270</c:v>
                </c:pt>
                <c:pt idx="5768">
                  <c:v>270</c:v>
                </c:pt>
                <c:pt idx="5769">
                  <c:v>270</c:v>
                </c:pt>
                <c:pt idx="5770">
                  <c:v>270</c:v>
                </c:pt>
                <c:pt idx="5771">
                  <c:v>270</c:v>
                </c:pt>
                <c:pt idx="5772">
                  <c:v>270</c:v>
                </c:pt>
                <c:pt idx="5773">
                  <c:v>270</c:v>
                </c:pt>
                <c:pt idx="5774">
                  <c:v>270</c:v>
                </c:pt>
                <c:pt idx="5775">
                  <c:v>270</c:v>
                </c:pt>
                <c:pt idx="5776">
                  <c:v>270</c:v>
                </c:pt>
                <c:pt idx="5777">
                  <c:v>270</c:v>
                </c:pt>
                <c:pt idx="5778">
                  <c:v>270</c:v>
                </c:pt>
                <c:pt idx="5779">
                  <c:v>270</c:v>
                </c:pt>
                <c:pt idx="5780">
                  <c:v>270</c:v>
                </c:pt>
                <c:pt idx="5781">
                  <c:v>270</c:v>
                </c:pt>
                <c:pt idx="5782">
                  <c:v>270</c:v>
                </c:pt>
                <c:pt idx="5783">
                  <c:v>270</c:v>
                </c:pt>
                <c:pt idx="5784">
                  <c:v>270</c:v>
                </c:pt>
                <c:pt idx="5785">
                  <c:v>270</c:v>
                </c:pt>
                <c:pt idx="5786">
                  <c:v>270</c:v>
                </c:pt>
                <c:pt idx="5787">
                  <c:v>270</c:v>
                </c:pt>
                <c:pt idx="5788">
                  <c:v>270</c:v>
                </c:pt>
                <c:pt idx="5789">
                  <c:v>270</c:v>
                </c:pt>
                <c:pt idx="5790">
                  <c:v>270</c:v>
                </c:pt>
                <c:pt idx="5791">
                  <c:v>270</c:v>
                </c:pt>
                <c:pt idx="5792">
                  <c:v>270</c:v>
                </c:pt>
                <c:pt idx="5793">
                  <c:v>270</c:v>
                </c:pt>
                <c:pt idx="5794">
                  <c:v>270</c:v>
                </c:pt>
                <c:pt idx="5795">
                  <c:v>270</c:v>
                </c:pt>
                <c:pt idx="5796">
                  <c:v>270</c:v>
                </c:pt>
                <c:pt idx="5797">
                  <c:v>270</c:v>
                </c:pt>
                <c:pt idx="5798">
                  <c:v>270</c:v>
                </c:pt>
                <c:pt idx="5799">
                  <c:v>270</c:v>
                </c:pt>
                <c:pt idx="5800">
                  <c:v>270</c:v>
                </c:pt>
                <c:pt idx="5801">
                  <c:v>270</c:v>
                </c:pt>
                <c:pt idx="5802">
                  <c:v>270</c:v>
                </c:pt>
                <c:pt idx="5803">
                  <c:v>270</c:v>
                </c:pt>
                <c:pt idx="5804">
                  <c:v>270</c:v>
                </c:pt>
                <c:pt idx="5805">
                  <c:v>270</c:v>
                </c:pt>
                <c:pt idx="5806">
                  <c:v>270</c:v>
                </c:pt>
                <c:pt idx="5807">
                  <c:v>270</c:v>
                </c:pt>
                <c:pt idx="5808">
                  <c:v>270</c:v>
                </c:pt>
                <c:pt idx="5809">
                  <c:v>270</c:v>
                </c:pt>
                <c:pt idx="5810">
                  <c:v>270</c:v>
                </c:pt>
                <c:pt idx="5811">
                  <c:v>270</c:v>
                </c:pt>
                <c:pt idx="5812">
                  <c:v>270</c:v>
                </c:pt>
                <c:pt idx="5813">
                  <c:v>270</c:v>
                </c:pt>
                <c:pt idx="5814">
                  <c:v>270</c:v>
                </c:pt>
                <c:pt idx="5815">
                  <c:v>270</c:v>
                </c:pt>
                <c:pt idx="5816">
                  <c:v>270</c:v>
                </c:pt>
                <c:pt idx="5817">
                  <c:v>270</c:v>
                </c:pt>
                <c:pt idx="5818">
                  <c:v>270</c:v>
                </c:pt>
                <c:pt idx="5819">
                  <c:v>270</c:v>
                </c:pt>
                <c:pt idx="5820">
                  <c:v>270</c:v>
                </c:pt>
                <c:pt idx="5821">
                  <c:v>270</c:v>
                </c:pt>
                <c:pt idx="5822">
                  <c:v>270</c:v>
                </c:pt>
                <c:pt idx="5823">
                  <c:v>270</c:v>
                </c:pt>
                <c:pt idx="5824">
                  <c:v>270</c:v>
                </c:pt>
                <c:pt idx="5825">
                  <c:v>270</c:v>
                </c:pt>
                <c:pt idx="5826">
                  <c:v>270</c:v>
                </c:pt>
                <c:pt idx="5827">
                  <c:v>270</c:v>
                </c:pt>
                <c:pt idx="5828">
                  <c:v>270</c:v>
                </c:pt>
                <c:pt idx="5829">
                  <c:v>270</c:v>
                </c:pt>
                <c:pt idx="5830">
                  <c:v>270</c:v>
                </c:pt>
                <c:pt idx="5831">
                  <c:v>270</c:v>
                </c:pt>
                <c:pt idx="5832">
                  <c:v>270</c:v>
                </c:pt>
                <c:pt idx="5833">
                  <c:v>270</c:v>
                </c:pt>
                <c:pt idx="5834">
                  <c:v>270</c:v>
                </c:pt>
                <c:pt idx="5835">
                  <c:v>270</c:v>
                </c:pt>
                <c:pt idx="5836">
                  <c:v>270</c:v>
                </c:pt>
                <c:pt idx="5837">
                  <c:v>270</c:v>
                </c:pt>
                <c:pt idx="5838">
                  <c:v>270</c:v>
                </c:pt>
                <c:pt idx="5839">
                  <c:v>270</c:v>
                </c:pt>
                <c:pt idx="5840">
                  <c:v>270</c:v>
                </c:pt>
                <c:pt idx="5841">
                  <c:v>270</c:v>
                </c:pt>
                <c:pt idx="5842">
                  <c:v>270</c:v>
                </c:pt>
                <c:pt idx="5843">
                  <c:v>270</c:v>
                </c:pt>
                <c:pt idx="5844">
                  <c:v>270</c:v>
                </c:pt>
                <c:pt idx="5845">
                  <c:v>270</c:v>
                </c:pt>
                <c:pt idx="5846">
                  <c:v>270</c:v>
                </c:pt>
                <c:pt idx="5847">
                  <c:v>270</c:v>
                </c:pt>
                <c:pt idx="5848">
                  <c:v>270</c:v>
                </c:pt>
                <c:pt idx="5849">
                  <c:v>270</c:v>
                </c:pt>
                <c:pt idx="5850">
                  <c:v>270</c:v>
                </c:pt>
                <c:pt idx="5851">
                  <c:v>270</c:v>
                </c:pt>
                <c:pt idx="5852">
                  <c:v>270</c:v>
                </c:pt>
                <c:pt idx="5853">
                  <c:v>270</c:v>
                </c:pt>
                <c:pt idx="5854">
                  <c:v>270</c:v>
                </c:pt>
                <c:pt idx="5855">
                  <c:v>270</c:v>
                </c:pt>
                <c:pt idx="5856">
                  <c:v>270</c:v>
                </c:pt>
                <c:pt idx="5857">
                  <c:v>270</c:v>
                </c:pt>
                <c:pt idx="5858">
                  <c:v>270</c:v>
                </c:pt>
                <c:pt idx="5859">
                  <c:v>270</c:v>
                </c:pt>
                <c:pt idx="5860">
                  <c:v>270</c:v>
                </c:pt>
                <c:pt idx="5861">
                  <c:v>270</c:v>
                </c:pt>
                <c:pt idx="5862">
                  <c:v>270</c:v>
                </c:pt>
                <c:pt idx="5863">
                  <c:v>270</c:v>
                </c:pt>
                <c:pt idx="5864">
                  <c:v>270</c:v>
                </c:pt>
                <c:pt idx="5865">
                  <c:v>270</c:v>
                </c:pt>
                <c:pt idx="5866">
                  <c:v>270</c:v>
                </c:pt>
                <c:pt idx="5867">
                  <c:v>270</c:v>
                </c:pt>
                <c:pt idx="5868">
                  <c:v>270</c:v>
                </c:pt>
                <c:pt idx="5869">
                  <c:v>270</c:v>
                </c:pt>
                <c:pt idx="5870">
                  <c:v>270</c:v>
                </c:pt>
                <c:pt idx="5871">
                  <c:v>270</c:v>
                </c:pt>
                <c:pt idx="5872">
                  <c:v>270</c:v>
                </c:pt>
                <c:pt idx="5873">
                  <c:v>270</c:v>
                </c:pt>
                <c:pt idx="5874">
                  <c:v>270</c:v>
                </c:pt>
                <c:pt idx="5875">
                  <c:v>270</c:v>
                </c:pt>
                <c:pt idx="5876">
                  <c:v>270</c:v>
                </c:pt>
                <c:pt idx="5877">
                  <c:v>270</c:v>
                </c:pt>
                <c:pt idx="5878">
                  <c:v>270</c:v>
                </c:pt>
                <c:pt idx="5879">
                  <c:v>270</c:v>
                </c:pt>
                <c:pt idx="5880">
                  <c:v>270</c:v>
                </c:pt>
                <c:pt idx="5881">
                  <c:v>270</c:v>
                </c:pt>
                <c:pt idx="5882">
                  <c:v>270</c:v>
                </c:pt>
                <c:pt idx="5883">
                  <c:v>270</c:v>
                </c:pt>
                <c:pt idx="5884">
                  <c:v>270</c:v>
                </c:pt>
                <c:pt idx="5885">
                  <c:v>270</c:v>
                </c:pt>
                <c:pt idx="5886">
                  <c:v>270</c:v>
                </c:pt>
                <c:pt idx="5887">
                  <c:v>270</c:v>
                </c:pt>
                <c:pt idx="5888">
                  <c:v>270</c:v>
                </c:pt>
                <c:pt idx="5889">
                  <c:v>270</c:v>
                </c:pt>
                <c:pt idx="5890">
                  <c:v>270</c:v>
                </c:pt>
                <c:pt idx="5891">
                  <c:v>270</c:v>
                </c:pt>
                <c:pt idx="5892">
                  <c:v>270</c:v>
                </c:pt>
                <c:pt idx="5893">
                  <c:v>270</c:v>
                </c:pt>
                <c:pt idx="5894">
                  <c:v>270</c:v>
                </c:pt>
                <c:pt idx="5895">
                  <c:v>270</c:v>
                </c:pt>
                <c:pt idx="5896">
                  <c:v>270</c:v>
                </c:pt>
                <c:pt idx="5897">
                  <c:v>270</c:v>
                </c:pt>
                <c:pt idx="5898">
                  <c:v>270</c:v>
                </c:pt>
                <c:pt idx="5899">
                  <c:v>270</c:v>
                </c:pt>
                <c:pt idx="5900">
                  <c:v>270</c:v>
                </c:pt>
                <c:pt idx="5901">
                  <c:v>270</c:v>
                </c:pt>
                <c:pt idx="5902">
                  <c:v>270</c:v>
                </c:pt>
                <c:pt idx="5903">
                  <c:v>270</c:v>
                </c:pt>
                <c:pt idx="5904">
                  <c:v>270</c:v>
                </c:pt>
                <c:pt idx="5905">
                  <c:v>270</c:v>
                </c:pt>
                <c:pt idx="5906">
                  <c:v>270</c:v>
                </c:pt>
                <c:pt idx="5907">
                  <c:v>270</c:v>
                </c:pt>
                <c:pt idx="5908">
                  <c:v>270</c:v>
                </c:pt>
                <c:pt idx="5909">
                  <c:v>270</c:v>
                </c:pt>
                <c:pt idx="5910">
                  <c:v>270</c:v>
                </c:pt>
                <c:pt idx="5911">
                  <c:v>270</c:v>
                </c:pt>
                <c:pt idx="5912">
                  <c:v>270</c:v>
                </c:pt>
                <c:pt idx="5913">
                  <c:v>270</c:v>
                </c:pt>
                <c:pt idx="5914">
                  <c:v>270</c:v>
                </c:pt>
                <c:pt idx="5915">
                  <c:v>270</c:v>
                </c:pt>
                <c:pt idx="5916">
                  <c:v>270</c:v>
                </c:pt>
                <c:pt idx="5917">
                  <c:v>270</c:v>
                </c:pt>
                <c:pt idx="5918">
                  <c:v>270</c:v>
                </c:pt>
                <c:pt idx="5919">
                  <c:v>270</c:v>
                </c:pt>
                <c:pt idx="5920">
                  <c:v>270</c:v>
                </c:pt>
                <c:pt idx="5921">
                  <c:v>270</c:v>
                </c:pt>
                <c:pt idx="5922">
                  <c:v>270</c:v>
                </c:pt>
                <c:pt idx="5923">
                  <c:v>270</c:v>
                </c:pt>
                <c:pt idx="5924">
                  <c:v>270</c:v>
                </c:pt>
                <c:pt idx="5925">
                  <c:v>270</c:v>
                </c:pt>
                <c:pt idx="5926">
                  <c:v>270</c:v>
                </c:pt>
                <c:pt idx="5927">
                  <c:v>270</c:v>
                </c:pt>
                <c:pt idx="5928">
                  <c:v>270</c:v>
                </c:pt>
                <c:pt idx="5929">
                  <c:v>270</c:v>
                </c:pt>
                <c:pt idx="5930">
                  <c:v>270</c:v>
                </c:pt>
                <c:pt idx="5931">
                  <c:v>270</c:v>
                </c:pt>
                <c:pt idx="5932">
                  <c:v>270</c:v>
                </c:pt>
                <c:pt idx="5933">
                  <c:v>270</c:v>
                </c:pt>
                <c:pt idx="5934">
                  <c:v>270</c:v>
                </c:pt>
                <c:pt idx="5935">
                  <c:v>270</c:v>
                </c:pt>
                <c:pt idx="5936">
                  <c:v>270</c:v>
                </c:pt>
                <c:pt idx="5937">
                  <c:v>270</c:v>
                </c:pt>
                <c:pt idx="5938">
                  <c:v>270</c:v>
                </c:pt>
                <c:pt idx="5939">
                  <c:v>270</c:v>
                </c:pt>
                <c:pt idx="5940">
                  <c:v>270</c:v>
                </c:pt>
                <c:pt idx="5941">
                  <c:v>270</c:v>
                </c:pt>
                <c:pt idx="5942">
                  <c:v>270</c:v>
                </c:pt>
                <c:pt idx="5943">
                  <c:v>270</c:v>
                </c:pt>
                <c:pt idx="5944">
                  <c:v>270</c:v>
                </c:pt>
                <c:pt idx="5945">
                  <c:v>270</c:v>
                </c:pt>
                <c:pt idx="5946">
                  <c:v>270</c:v>
                </c:pt>
                <c:pt idx="5947">
                  <c:v>270</c:v>
                </c:pt>
                <c:pt idx="5948">
                  <c:v>270</c:v>
                </c:pt>
                <c:pt idx="5949">
                  <c:v>270</c:v>
                </c:pt>
                <c:pt idx="5950">
                  <c:v>270</c:v>
                </c:pt>
                <c:pt idx="5951">
                  <c:v>270</c:v>
                </c:pt>
                <c:pt idx="5952">
                  <c:v>270</c:v>
                </c:pt>
                <c:pt idx="5953">
                  <c:v>270</c:v>
                </c:pt>
                <c:pt idx="5954">
                  <c:v>270</c:v>
                </c:pt>
                <c:pt idx="5955">
                  <c:v>270</c:v>
                </c:pt>
                <c:pt idx="5956">
                  <c:v>270</c:v>
                </c:pt>
                <c:pt idx="5957">
                  <c:v>270</c:v>
                </c:pt>
                <c:pt idx="5958">
                  <c:v>270</c:v>
                </c:pt>
                <c:pt idx="5959">
                  <c:v>270</c:v>
                </c:pt>
                <c:pt idx="5960">
                  <c:v>270</c:v>
                </c:pt>
                <c:pt idx="5961">
                  <c:v>270</c:v>
                </c:pt>
                <c:pt idx="5962">
                  <c:v>270</c:v>
                </c:pt>
                <c:pt idx="5963">
                  <c:v>270</c:v>
                </c:pt>
                <c:pt idx="5964">
                  <c:v>270</c:v>
                </c:pt>
                <c:pt idx="5965">
                  <c:v>270</c:v>
                </c:pt>
                <c:pt idx="5966">
                  <c:v>270</c:v>
                </c:pt>
                <c:pt idx="5967">
                  <c:v>270</c:v>
                </c:pt>
                <c:pt idx="5968">
                  <c:v>270</c:v>
                </c:pt>
                <c:pt idx="5969">
                  <c:v>270</c:v>
                </c:pt>
                <c:pt idx="5970">
                  <c:v>270</c:v>
                </c:pt>
                <c:pt idx="5971">
                  <c:v>270</c:v>
                </c:pt>
                <c:pt idx="5972">
                  <c:v>270</c:v>
                </c:pt>
                <c:pt idx="5973">
                  <c:v>270</c:v>
                </c:pt>
                <c:pt idx="5974">
                  <c:v>270</c:v>
                </c:pt>
                <c:pt idx="5975">
                  <c:v>270</c:v>
                </c:pt>
                <c:pt idx="5976">
                  <c:v>270</c:v>
                </c:pt>
                <c:pt idx="5977">
                  <c:v>270</c:v>
                </c:pt>
                <c:pt idx="5978">
                  <c:v>270</c:v>
                </c:pt>
                <c:pt idx="5979">
                  <c:v>270</c:v>
                </c:pt>
                <c:pt idx="5980">
                  <c:v>270</c:v>
                </c:pt>
                <c:pt idx="5981">
                  <c:v>270</c:v>
                </c:pt>
                <c:pt idx="5982">
                  <c:v>270</c:v>
                </c:pt>
                <c:pt idx="5983">
                  <c:v>270</c:v>
                </c:pt>
                <c:pt idx="5984">
                  <c:v>270</c:v>
                </c:pt>
                <c:pt idx="5985">
                  <c:v>270</c:v>
                </c:pt>
                <c:pt idx="5986">
                  <c:v>270</c:v>
                </c:pt>
                <c:pt idx="5987">
                  <c:v>270</c:v>
                </c:pt>
                <c:pt idx="5988">
                  <c:v>270</c:v>
                </c:pt>
                <c:pt idx="5989">
                  <c:v>270</c:v>
                </c:pt>
                <c:pt idx="5990">
                  <c:v>270</c:v>
                </c:pt>
                <c:pt idx="5991">
                  <c:v>270</c:v>
                </c:pt>
                <c:pt idx="5992">
                  <c:v>270</c:v>
                </c:pt>
                <c:pt idx="5993">
                  <c:v>270</c:v>
                </c:pt>
                <c:pt idx="5994">
                  <c:v>270</c:v>
                </c:pt>
                <c:pt idx="5995">
                  <c:v>270</c:v>
                </c:pt>
                <c:pt idx="5996">
                  <c:v>270</c:v>
                </c:pt>
                <c:pt idx="5997">
                  <c:v>270</c:v>
                </c:pt>
                <c:pt idx="5998">
                  <c:v>270</c:v>
                </c:pt>
                <c:pt idx="5999">
                  <c:v>270</c:v>
                </c:pt>
                <c:pt idx="6000">
                  <c:v>270</c:v>
                </c:pt>
                <c:pt idx="6001">
                  <c:v>270</c:v>
                </c:pt>
                <c:pt idx="6002">
                  <c:v>270</c:v>
                </c:pt>
                <c:pt idx="6003">
                  <c:v>270</c:v>
                </c:pt>
                <c:pt idx="6004">
                  <c:v>270</c:v>
                </c:pt>
                <c:pt idx="6005">
                  <c:v>270</c:v>
                </c:pt>
                <c:pt idx="6006">
                  <c:v>270</c:v>
                </c:pt>
                <c:pt idx="6007">
                  <c:v>270</c:v>
                </c:pt>
                <c:pt idx="6008">
                  <c:v>270</c:v>
                </c:pt>
                <c:pt idx="6009">
                  <c:v>270</c:v>
                </c:pt>
                <c:pt idx="6010">
                  <c:v>270</c:v>
                </c:pt>
                <c:pt idx="6011">
                  <c:v>270</c:v>
                </c:pt>
                <c:pt idx="6012">
                  <c:v>270</c:v>
                </c:pt>
                <c:pt idx="6013">
                  <c:v>270</c:v>
                </c:pt>
                <c:pt idx="6014">
                  <c:v>270</c:v>
                </c:pt>
                <c:pt idx="6015">
                  <c:v>270</c:v>
                </c:pt>
                <c:pt idx="6016">
                  <c:v>270</c:v>
                </c:pt>
                <c:pt idx="6017">
                  <c:v>270</c:v>
                </c:pt>
                <c:pt idx="6018">
                  <c:v>270</c:v>
                </c:pt>
                <c:pt idx="6019">
                  <c:v>270</c:v>
                </c:pt>
                <c:pt idx="6020">
                  <c:v>270</c:v>
                </c:pt>
                <c:pt idx="6021">
                  <c:v>270</c:v>
                </c:pt>
                <c:pt idx="6022">
                  <c:v>270</c:v>
                </c:pt>
                <c:pt idx="6023">
                  <c:v>270</c:v>
                </c:pt>
                <c:pt idx="6024">
                  <c:v>270</c:v>
                </c:pt>
                <c:pt idx="6025">
                  <c:v>270</c:v>
                </c:pt>
                <c:pt idx="6026">
                  <c:v>270</c:v>
                </c:pt>
                <c:pt idx="6027">
                  <c:v>270</c:v>
                </c:pt>
                <c:pt idx="6028">
                  <c:v>270</c:v>
                </c:pt>
                <c:pt idx="6029">
                  <c:v>270</c:v>
                </c:pt>
                <c:pt idx="6030">
                  <c:v>270</c:v>
                </c:pt>
                <c:pt idx="6031">
                  <c:v>270</c:v>
                </c:pt>
                <c:pt idx="6032">
                  <c:v>270</c:v>
                </c:pt>
                <c:pt idx="6033">
                  <c:v>270</c:v>
                </c:pt>
                <c:pt idx="6034">
                  <c:v>270</c:v>
                </c:pt>
                <c:pt idx="6035">
                  <c:v>270</c:v>
                </c:pt>
                <c:pt idx="6036">
                  <c:v>270</c:v>
                </c:pt>
                <c:pt idx="6037">
                  <c:v>270</c:v>
                </c:pt>
                <c:pt idx="6038">
                  <c:v>270</c:v>
                </c:pt>
                <c:pt idx="6039">
                  <c:v>270</c:v>
                </c:pt>
                <c:pt idx="6040">
                  <c:v>270</c:v>
                </c:pt>
                <c:pt idx="6041">
                  <c:v>270</c:v>
                </c:pt>
                <c:pt idx="6042">
                  <c:v>270</c:v>
                </c:pt>
                <c:pt idx="6043">
                  <c:v>270</c:v>
                </c:pt>
                <c:pt idx="6044">
                  <c:v>270</c:v>
                </c:pt>
                <c:pt idx="6045">
                  <c:v>270</c:v>
                </c:pt>
                <c:pt idx="6046">
                  <c:v>270</c:v>
                </c:pt>
                <c:pt idx="6047">
                  <c:v>270</c:v>
                </c:pt>
                <c:pt idx="6048">
                  <c:v>270</c:v>
                </c:pt>
                <c:pt idx="6049">
                  <c:v>270</c:v>
                </c:pt>
                <c:pt idx="6050">
                  <c:v>270</c:v>
                </c:pt>
                <c:pt idx="6051">
                  <c:v>270</c:v>
                </c:pt>
                <c:pt idx="6052">
                  <c:v>270</c:v>
                </c:pt>
                <c:pt idx="6053">
                  <c:v>270</c:v>
                </c:pt>
                <c:pt idx="6054">
                  <c:v>270</c:v>
                </c:pt>
                <c:pt idx="6055">
                  <c:v>270</c:v>
                </c:pt>
                <c:pt idx="6056">
                  <c:v>270</c:v>
                </c:pt>
                <c:pt idx="6057">
                  <c:v>270</c:v>
                </c:pt>
                <c:pt idx="6058">
                  <c:v>270</c:v>
                </c:pt>
                <c:pt idx="6059">
                  <c:v>270</c:v>
                </c:pt>
                <c:pt idx="6060">
                  <c:v>270</c:v>
                </c:pt>
                <c:pt idx="6061">
                  <c:v>270</c:v>
                </c:pt>
                <c:pt idx="6062">
                  <c:v>270</c:v>
                </c:pt>
                <c:pt idx="6063">
                  <c:v>270</c:v>
                </c:pt>
                <c:pt idx="6064">
                  <c:v>270</c:v>
                </c:pt>
                <c:pt idx="6065">
                  <c:v>270</c:v>
                </c:pt>
                <c:pt idx="6066">
                  <c:v>270</c:v>
                </c:pt>
                <c:pt idx="6067">
                  <c:v>270</c:v>
                </c:pt>
                <c:pt idx="6068">
                  <c:v>270</c:v>
                </c:pt>
                <c:pt idx="6069">
                  <c:v>270</c:v>
                </c:pt>
                <c:pt idx="6070">
                  <c:v>270</c:v>
                </c:pt>
                <c:pt idx="6071">
                  <c:v>270</c:v>
                </c:pt>
                <c:pt idx="6072">
                  <c:v>270</c:v>
                </c:pt>
                <c:pt idx="6073">
                  <c:v>270</c:v>
                </c:pt>
                <c:pt idx="6074">
                  <c:v>270</c:v>
                </c:pt>
                <c:pt idx="6075">
                  <c:v>270</c:v>
                </c:pt>
                <c:pt idx="6076">
                  <c:v>270</c:v>
                </c:pt>
                <c:pt idx="6077">
                  <c:v>270</c:v>
                </c:pt>
                <c:pt idx="6078">
                  <c:v>270</c:v>
                </c:pt>
                <c:pt idx="6079">
                  <c:v>270</c:v>
                </c:pt>
                <c:pt idx="6080">
                  <c:v>270</c:v>
                </c:pt>
                <c:pt idx="6081">
                  <c:v>270</c:v>
                </c:pt>
                <c:pt idx="6082">
                  <c:v>270</c:v>
                </c:pt>
                <c:pt idx="6083">
                  <c:v>270</c:v>
                </c:pt>
                <c:pt idx="6084">
                  <c:v>270</c:v>
                </c:pt>
                <c:pt idx="6085">
                  <c:v>270</c:v>
                </c:pt>
                <c:pt idx="6086">
                  <c:v>270</c:v>
                </c:pt>
                <c:pt idx="6087">
                  <c:v>270</c:v>
                </c:pt>
                <c:pt idx="6088">
                  <c:v>270</c:v>
                </c:pt>
                <c:pt idx="6089">
                  <c:v>270</c:v>
                </c:pt>
                <c:pt idx="6090">
                  <c:v>270</c:v>
                </c:pt>
                <c:pt idx="6091">
                  <c:v>270</c:v>
                </c:pt>
                <c:pt idx="6092">
                  <c:v>270</c:v>
                </c:pt>
                <c:pt idx="6093">
                  <c:v>270</c:v>
                </c:pt>
                <c:pt idx="6094">
                  <c:v>270</c:v>
                </c:pt>
                <c:pt idx="6095">
                  <c:v>270</c:v>
                </c:pt>
                <c:pt idx="6096">
                  <c:v>270</c:v>
                </c:pt>
                <c:pt idx="6097">
                  <c:v>270</c:v>
                </c:pt>
                <c:pt idx="6098">
                  <c:v>270</c:v>
                </c:pt>
                <c:pt idx="6099">
                  <c:v>270</c:v>
                </c:pt>
                <c:pt idx="6100">
                  <c:v>270</c:v>
                </c:pt>
                <c:pt idx="6101">
                  <c:v>270</c:v>
                </c:pt>
                <c:pt idx="6102">
                  <c:v>270</c:v>
                </c:pt>
                <c:pt idx="6103">
                  <c:v>270</c:v>
                </c:pt>
                <c:pt idx="6104">
                  <c:v>270</c:v>
                </c:pt>
                <c:pt idx="6105">
                  <c:v>270</c:v>
                </c:pt>
                <c:pt idx="6106">
                  <c:v>270</c:v>
                </c:pt>
                <c:pt idx="6107">
                  <c:v>270</c:v>
                </c:pt>
                <c:pt idx="6108">
                  <c:v>270</c:v>
                </c:pt>
                <c:pt idx="6109">
                  <c:v>270</c:v>
                </c:pt>
                <c:pt idx="6110">
                  <c:v>270</c:v>
                </c:pt>
                <c:pt idx="6111">
                  <c:v>270</c:v>
                </c:pt>
                <c:pt idx="6112">
                  <c:v>270</c:v>
                </c:pt>
                <c:pt idx="6113">
                  <c:v>270</c:v>
                </c:pt>
                <c:pt idx="6114">
                  <c:v>270</c:v>
                </c:pt>
                <c:pt idx="6115">
                  <c:v>270</c:v>
                </c:pt>
                <c:pt idx="6116">
                  <c:v>270</c:v>
                </c:pt>
                <c:pt idx="6117">
                  <c:v>270</c:v>
                </c:pt>
                <c:pt idx="6118">
                  <c:v>270</c:v>
                </c:pt>
                <c:pt idx="6119">
                  <c:v>270</c:v>
                </c:pt>
                <c:pt idx="6120">
                  <c:v>270</c:v>
                </c:pt>
                <c:pt idx="6121">
                  <c:v>270</c:v>
                </c:pt>
                <c:pt idx="6122">
                  <c:v>270</c:v>
                </c:pt>
                <c:pt idx="6123">
                  <c:v>270</c:v>
                </c:pt>
                <c:pt idx="6124">
                  <c:v>270</c:v>
                </c:pt>
                <c:pt idx="6125">
                  <c:v>270</c:v>
                </c:pt>
                <c:pt idx="6126">
                  <c:v>270</c:v>
                </c:pt>
                <c:pt idx="6127">
                  <c:v>270</c:v>
                </c:pt>
                <c:pt idx="6128">
                  <c:v>270</c:v>
                </c:pt>
                <c:pt idx="6129">
                  <c:v>270</c:v>
                </c:pt>
                <c:pt idx="6130">
                  <c:v>270</c:v>
                </c:pt>
                <c:pt idx="6131">
                  <c:v>270</c:v>
                </c:pt>
                <c:pt idx="6132">
                  <c:v>270</c:v>
                </c:pt>
                <c:pt idx="6133">
                  <c:v>270</c:v>
                </c:pt>
                <c:pt idx="6134">
                  <c:v>270</c:v>
                </c:pt>
                <c:pt idx="6135">
                  <c:v>270</c:v>
                </c:pt>
                <c:pt idx="6136">
                  <c:v>270</c:v>
                </c:pt>
                <c:pt idx="6137">
                  <c:v>270</c:v>
                </c:pt>
                <c:pt idx="6138">
                  <c:v>270</c:v>
                </c:pt>
                <c:pt idx="6139">
                  <c:v>270</c:v>
                </c:pt>
                <c:pt idx="6140">
                  <c:v>270</c:v>
                </c:pt>
                <c:pt idx="6141">
                  <c:v>270</c:v>
                </c:pt>
                <c:pt idx="6142">
                  <c:v>270</c:v>
                </c:pt>
                <c:pt idx="6143">
                  <c:v>270</c:v>
                </c:pt>
                <c:pt idx="6144">
                  <c:v>270</c:v>
                </c:pt>
                <c:pt idx="6145">
                  <c:v>270</c:v>
                </c:pt>
                <c:pt idx="6146">
                  <c:v>270</c:v>
                </c:pt>
                <c:pt idx="6147">
                  <c:v>270</c:v>
                </c:pt>
                <c:pt idx="6148">
                  <c:v>270</c:v>
                </c:pt>
                <c:pt idx="6149">
                  <c:v>270</c:v>
                </c:pt>
                <c:pt idx="6150">
                  <c:v>270</c:v>
                </c:pt>
                <c:pt idx="6151">
                  <c:v>270</c:v>
                </c:pt>
                <c:pt idx="6152">
                  <c:v>270</c:v>
                </c:pt>
                <c:pt idx="6153">
                  <c:v>270</c:v>
                </c:pt>
                <c:pt idx="6154">
                  <c:v>270</c:v>
                </c:pt>
                <c:pt idx="6155">
                  <c:v>270</c:v>
                </c:pt>
                <c:pt idx="6156">
                  <c:v>270</c:v>
                </c:pt>
                <c:pt idx="6157">
                  <c:v>270</c:v>
                </c:pt>
                <c:pt idx="6158">
                  <c:v>270</c:v>
                </c:pt>
                <c:pt idx="6159">
                  <c:v>270</c:v>
                </c:pt>
                <c:pt idx="6160">
                  <c:v>270</c:v>
                </c:pt>
                <c:pt idx="6161">
                  <c:v>270</c:v>
                </c:pt>
                <c:pt idx="6162">
                  <c:v>270</c:v>
                </c:pt>
                <c:pt idx="6163">
                  <c:v>270</c:v>
                </c:pt>
                <c:pt idx="6164">
                  <c:v>270</c:v>
                </c:pt>
                <c:pt idx="6165">
                  <c:v>270</c:v>
                </c:pt>
                <c:pt idx="6166">
                  <c:v>270</c:v>
                </c:pt>
                <c:pt idx="6167">
                  <c:v>270</c:v>
                </c:pt>
                <c:pt idx="6168">
                  <c:v>270</c:v>
                </c:pt>
                <c:pt idx="6169">
                  <c:v>270</c:v>
                </c:pt>
                <c:pt idx="6170">
                  <c:v>270</c:v>
                </c:pt>
                <c:pt idx="6171">
                  <c:v>270</c:v>
                </c:pt>
                <c:pt idx="6172">
                  <c:v>270</c:v>
                </c:pt>
                <c:pt idx="6173">
                  <c:v>270</c:v>
                </c:pt>
                <c:pt idx="6174">
                  <c:v>270</c:v>
                </c:pt>
                <c:pt idx="6175">
                  <c:v>270</c:v>
                </c:pt>
                <c:pt idx="6176">
                  <c:v>270</c:v>
                </c:pt>
                <c:pt idx="6177">
                  <c:v>270</c:v>
                </c:pt>
                <c:pt idx="6178">
                  <c:v>270</c:v>
                </c:pt>
                <c:pt idx="6179">
                  <c:v>270</c:v>
                </c:pt>
                <c:pt idx="6180">
                  <c:v>270</c:v>
                </c:pt>
                <c:pt idx="6181">
                  <c:v>270</c:v>
                </c:pt>
                <c:pt idx="6182">
                  <c:v>270</c:v>
                </c:pt>
                <c:pt idx="6183">
                  <c:v>270</c:v>
                </c:pt>
                <c:pt idx="6184">
                  <c:v>270</c:v>
                </c:pt>
                <c:pt idx="6185">
                  <c:v>270</c:v>
                </c:pt>
                <c:pt idx="6186">
                  <c:v>270</c:v>
                </c:pt>
                <c:pt idx="6187">
                  <c:v>270</c:v>
                </c:pt>
                <c:pt idx="6188">
                  <c:v>270</c:v>
                </c:pt>
                <c:pt idx="6189">
                  <c:v>270</c:v>
                </c:pt>
                <c:pt idx="6190">
                  <c:v>270</c:v>
                </c:pt>
                <c:pt idx="6191">
                  <c:v>270</c:v>
                </c:pt>
                <c:pt idx="6192">
                  <c:v>270</c:v>
                </c:pt>
                <c:pt idx="6193">
                  <c:v>270</c:v>
                </c:pt>
                <c:pt idx="6194">
                  <c:v>270</c:v>
                </c:pt>
                <c:pt idx="6195">
                  <c:v>270</c:v>
                </c:pt>
                <c:pt idx="6196">
                  <c:v>270</c:v>
                </c:pt>
                <c:pt idx="6197">
                  <c:v>270</c:v>
                </c:pt>
                <c:pt idx="6198">
                  <c:v>270</c:v>
                </c:pt>
                <c:pt idx="6199">
                  <c:v>270</c:v>
                </c:pt>
                <c:pt idx="6200">
                  <c:v>270</c:v>
                </c:pt>
                <c:pt idx="6201">
                  <c:v>270</c:v>
                </c:pt>
                <c:pt idx="6202">
                  <c:v>270</c:v>
                </c:pt>
                <c:pt idx="6203">
                  <c:v>270</c:v>
                </c:pt>
                <c:pt idx="6204">
                  <c:v>270</c:v>
                </c:pt>
                <c:pt idx="6205">
                  <c:v>270</c:v>
                </c:pt>
                <c:pt idx="6206">
                  <c:v>270</c:v>
                </c:pt>
                <c:pt idx="6207">
                  <c:v>270</c:v>
                </c:pt>
                <c:pt idx="6208">
                  <c:v>270</c:v>
                </c:pt>
                <c:pt idx="6209">
                  <c:v>270</c:v>
                </c:pt>
                <c:pt idx="6210">
                  <c:v>270</c:v>
                </c:pt>
                <c:pt idx="6211">
                  <c:v>270</c:v>
                </c:pt>
                <c:pt idx="6212">
                  <c:v>270</c:v>
                </c:pt>
                <c:pt idx="6213">
                  <c:v>270</c:v>
                </c:pt>
                <c:pt idx="6214">
                  <c:v>270</c:v>
                </c:pt>
                <c:pt idx="6215">
                  <c:v>270</c:v>
                </c:pt>
                <c:pt idx="6216">
                  <c:v>270</c:v>
                </c:pt>
                <c:pt idx="6217">
                  <c:v>270</c:v>
                </c:pt>
                <c:pt idx="6218">
                  <c:v>270</c:v>
                </c:pt>
                <c:pt idx="6219">
                  <c:v>270</c:v>
                </c:pt>
                <c:pt idx="6220">
                  <c:v>270</c:v>
                </c:pt>
                <c:pt idx="6221">
                  <c:v>270</c:v>
                </c:pt>
                <c:pt idx="6222">
                  <c:v>270</c:v>
                </c:pt>
                <c:pt idx="6223">
                  <c:v>270</c:v>
                </c:pt>
                <c:pt idx="6224">
                  <c:v>270</c:v>
                </c:pt>
                <c:pt idx="6225">
                  <c:v>270</c:v>
                </c:pt>
                <c:pt idx="6226">
                  <c:v>270</c:v>
                </c:pt>
                <c:pt idx="6227">
                  <c:v>270</c:v>
                </c:pt>
                <c:pt idx="6228">
                  <c:v>270</c:v>
                </c:pt>
                <c:pt idx="6229">
                  <c:v>270</c:v>
                </c:pt>
                <c:pt idx="6230">
                  <c:v>270</c:v>
                </c:pt>
                <c:pt idx="6231">
                  <c:v>270</c:v>
                </c:pt>
                <c:pt idx="6232">
                  <c:v>270</c:v>
                </c:pt>
                <c:pt idx="6233">
                  <c:v>270</c:v>
                </c:pt>
                <c:pt idx="6234">
                  <c:v>270</c:v>
                </c:pt>
                <c:pt idx="6235">
                  <c:v>270</c:v>
                </c:pt>
                <c:pt idx="6236">
                  <c:v>270</c:v>
                </c:pt>
                <c:pt idx="6237">
                  <c:v>270</c:v>
                </c:pt>
                <c:pt idx="6238">
                  <c:v>270</c:v>
                </c:pt>
                <c:pt idx="6239">
                  <c:v>270</c:v>
                </c:pt>
                <c:pt idx="6240">
                  <c:v>270</c:v>
                </c:pt>
                <c:pt idx="6241">
                  <c:v>270</c:v>
                </c:pt>
                <c:pt idx="6242">
                  <c:v>270</c:v>
                </c:pt>
                <c:pt idx="6243">
                  <c:v>270</c:v>
                </c:pt>
                <c:pt idx="6244">
                  <c:v>270</c:v>
                </c:pt>
                <c:pt idx="6245">
                  <c:v>270</c:v>
                </c:pt>
                <c:pt idx="6246">
                  <c:v>270</c:v>
                </c:pt>
                <c:pt idx="6247">
                  <c:v>270</c:v>
                </c:pt>
                <c:pt idx="6248">
                  <c:v>270</c:v>
                </c:pt>
                <c:pt idx="6249">
                  <c:v>270</c:v>
                </c:pt>
                <c:pt idx="6250">
                  <c:v>270</c:v>
                </c:pt>
                <c:pt idx="6251">
                  <c:v>270</c:v>
                </c:pt>
                <c:pt idx="6252">
                  <c:v>270</c:v>
                </c:pt>
                <c:pt idx="6253">
                  <c:v>270</c:v>
                </c:pt>
                <c:pt idx="6254">
                  <c:v>270</c:v>
                </c:pt>
                <c:pt idx="6255">
                  <c:v>270</c:v>
                </c:pt>
                <c:pt idx="6256">
                  <c:v>270</c:v>
                </c:pt>
                <c:pt idx="6257">
                  <c:v>270</c:v>
                </c:pt>
                <c:pt idx="6258">
                  <c:v>270</c:v>
                </c:pt>
                <c:pt idx="6259">
                  <c:v>270</c:v>
                </c:pt>
                <c:pt idx="6260">
                  <c:v>270</c:v>
                </c:pt>
                <c:pt idx="6261">
                  <c:v>270</c:v>
                </c:pt>
                <c:pt idx="6262">
                  <c:v>270</c:v>
                </c:pt>
                <c:pt idx="6263">
                  <c:v>270</c:v>
                </c:pt>
                <c:pt idx="6264">
                  <c:v>270</c:v>
                </c:pt>
                <c:pt idx="6265">
                  <c:v>270</c:v>
                </c:pt>
                <c:pt idx="6266">
                  <c:v>270</c:v>
                </c:pt>
                <c:pt idx="6267">
                  <c:v>270</c:v>
                </c:pt>
                <c:pt idx="6268">
                  <c:v>270</c:v>
                </c:pt>
                <c:pt idx="6269">
                  <c:v>270</c:v>
                </c:pt>
                <c:pt idx="6270">
                  <c:v>270</c:v>
                </c:pt>
                <c:pt idx="6271">
                  <c:v>270</c:v>
                </c:pt>
                <c:pt idx="6272">
                  <c:v>270</c:v>
                </c:pt>
                <c:pt idx="6273">
                  <c:v>270</c:v>
                </c:pt>
                <c:pt idx="6274">
                  <c:v>270</c:v>
                </c:pt>
                <c:pt idx="6275">
                  <c:v>270</c:v>
                </c:pt>
                <c:pt idx="6276">
                  <c:v>270</c:v>
                </c:pt>
                <c:pt idx="6277">
                  <c:v>270</c:v>
                </c:pt>
                <c:pt idx="6278">
                  <c:v>270</c:v>
                </c:pt>
                <c:pt idx="6279">
                  <c:v>270</c:v>
                </c:pt>
                <c:pt idx="6280">
                  <c:v>270</c:v>
                </c:pt>
                <c:pt idx="6281">
                  <c:v>270</c:v>
                </c:pt>
                <c:pt idx="6282">
                  <c:v>270</c:v>
                </c:pt>
                <c:pt idx="6283">
                  <c:v>270</c:v>
                </c:pt>
                <c:pt idx="6284">
                  <c:v>270</c:v>
                </c:pt>
                <c:pt idx="6285">
                  <c:v>270</c:v>
                </c:pt>
                <c:pt idx="6286">
                  <c:v>270</c:v>
                </c:pt>
                <c:pt idx="6287">
                  <c:v>270</c:v>
                </c:pt>
                <c:pt idx="6288">
                  <c:v>270</c:v>
                </c:pt>
                <c:pt idx="6289">
                  <c:v>270</c:v>
                </c:pt>
                <c:pt idx="6290">
                  <c:v>270</c:v>
                </c:pt>
                <c:pt idx="6291">
                  <c:v>270</c:v>
                </c:pt>
                <c:pt idx="6292">
                  <c:v>270</c:v>
                </c:pt>
                <c:pt idx="6293">
                  <c:v>270</c:v>
                </c:pt>
                <c:pt idx="6294">
                  <c:v>270</c:v>
                </c:pt>
                <c:pt idx="6295">
                  <c:v>270</c:v>
                </c:pt>
                <c:pt idx="6296">
                  <c:v>270</c:v>
                </c:pt>
                <c:pt idx="6297">
                  <c:v>270</c:v>
                </c:pt>
                <c:pt idx="6298">
                  <c:v>270</c:v>
                </c:pt>
                <c:pt idx="6299">
                  <c:v>270</c:v>
                </c:pt>
                <c:pt idx="6300">
                  <c:v>270</c:v>
                </c:pt>
                <c:pt idx="6301">
                  <c:v>270</c:v>
                </c:pt>
                <c:pt idx="6302">
                  <c:v>270</c:v>
                </c:pt>
                <c:pt idx="6303">
                  <c:v>270</c:v>
                </c:pt>
                <c:pt idx="6304">
                  <c:v>270</c:v>
                </c:pt>
                <c:pt idx="6305">
                  <c:v>270</c:v>
                </c:pt>
                <c:pt idx="6306">
                  <c:v>270</c:v>
                </c:pt>
                <c:pt idx="6307">
                  <c:v>270</c:v>
                </c:pt>
                <c:pt idx="6308">
                  <c:v>270</c:v>
                </c:pt>
                <c:pt idx="6309">
                  <c:v>270</c:v>
                </c:pt>
                <c:pt idx="6310">
                  <c:v>270</c:v>
                </c:pt>
                <c:pt idx="6311">
                  <c:v>270</c:v>
                </c:pt>
                <c:pt idx="6312">
                  <c:v>270</c:v>
                </c:pt>
                <c:pt idx="6313">
                  <c:v>270</c:v>
                </c:pt>
                <c:pt idx="6314">
                  <c:v>270</c:v>
                </c:pt>
                <c:pt idx="6315">
                  <c:v>270</c:v>
                </c:pt>
                <c:pt idx="6316">
                  <c:v>270</c:v>
                </c:pt>
                <c:pt idx="6317">
                  <c:v>270</c:v>
                </c:pt>
                <c:pt idx="6318">
                  <c:v>270</c:v>
                </c:pt>
                <c:pt idx="6319">
                  <c:v>270</c:v>
                </c:pt>
                <c:pt idx="6320">
                  <c:v>270</c:v>
                </c:pt>
                <c:pt idx="6321">
                  <c:v>270</c:v>
                </c:pt>
                <c:pt idx="6322">
                  <c:v>270</c:v>
                </c:pt>
                <c:pt idx="6323">
                  <c:v>270</c:v>
                </c:pt>
                <c:pt idx="6324">
                  <c:v>270</c:v>
                </c:pt>
                <c:pt idx="6325">
                  <c:v>270</c:v>
                </c:pt>
                <c:pt idx="6326">
                  <c:v>270</c:v>
                </c:pt>
                <c:pt idx="6327">
                  <c:v>270</c:v>
                </c:pt>
                <c:pt idx="6328">
                  <c:v>270</c:v>
                </c:pt>
                <c:pt idx="6329">
                  <c:v>270</c:v>
                </c:pt>
                <c:pt idx="6330">
                  <c:v>270</c:v>
                </c:pt>
                <c:pt idx="6331">
                  <c:v>270</c:v>
                </c:pt>
                <c:pt idx="6332">
                  <c:v>270</c:v>
                </c:pt>
                <c:pt idx="6333">
                  <c:v>270</c:v>
                </c:pt>
                <c:pt idx="6334">
                  <c:v>270</c:v>
                </c:pt>
                <c:pt idx="6335">
                  <c:v>270</c:v>
                </c:pt>
                <c:pt idx="6336">
                  <c:v>270</c:v>
                </c:pt>
                <c:pt idx="6337">
                  <c:v>270</c:v>
                </c:pt>
                <c:pt idx="6338">
                  <c:v>270</c:v>
                </c:pt>
                <c:pt idx="6339">
                  <c:v>270</c:v>
                </c:pt>
                <c:pt idx="6340">
                  <c:v>270</c:v>
                </c:pt>
                <c:pt idx="6341">
                  <c:v>270</c:v>
                </c:pt>
                <c:pt idx="6342">
                  <c:v>270</c:v>
                </c:pt>
                <c:pt idx="6343">
                  <c:v>270</c:v>
                </c:pt>
                <c:pt idx="6344">
                  <c:v>270</c:v>
                </c:pt>
                <c:pt idx="6345">
                  <c:v>270</c:v>
                </c:pt>
                <c:pt idx="6346">
                  <c:v>270</c:v>
                </c:pt>
                <c:pt idx="6347">
                  <c:v>270</c:v>
                </c:pt>
                <c:pt idx="6348">
                  <c:v>270</c:v>
                </c:pt>
                <c:pt idx="6349">
                  <c:v>270</c:v>
                </c:pt>
                <c:pt idx="6350">
                  <c:v>270</c:v>
                </c:pt>
                <c:pt idx="6351">
                  <c:v>270</c:v>
                </c:pt>
                <c:pt idx="6352">
                  <c:v>270</c:v>
                </c:pt>
                <c:pt idx="6353">
                  <c:v>270</c:v>
                </c:pt>
                <c:pt idx="6354">
                  <c:v>270</c:v>
                </c:pt>
                <c:pt idx="6355">
                  <c:v>270</c:v>
                </c:pt>
                <c:pt idx="6356">
                  <c:v>270</c:v>
                </c:pt>
                <c:pt idx="6357">
                  <c:v>270</c:v>
                </c:pt>
                <c:pt idx="6358">
                  <c:v>270</c:v>
                </c:pt>
                <c:pt idx="6359">
                  <c:v>270</c:v>
                </c:pt>
                <c:pt idx="6360">
                  <c:v>270</c:v>
                </c:pt>
                <c:pt idx="6361">
                  <c:v>270</c:v>
                </c:pt>
                <c:pt idx="6362">
                  <c:v>270</c:v>
                </c:pt>
                <c:pt idx="6363">
                  <c:v>270</c:v>
                </c:pt>
                <c:pt idx="6364">
                  <c:v>270</c:v>
                </c:pt>
                <c:pt idx="6365">
                  <c:v>270</c:v>
                </c:pt>
                <c:pt idx="6366">
                  <c:v>270</c:v>
                </c:pt>
                <c:pt idx="6367">
                  <c:v>270</c:v>
                </c:pt>
                <c:pt idx="6368">
                  <c:v>270</c:v>
                </c:pt>
                <c:pt idx="6369">
                  <c:v>270</c:v>
                </c:pt>
                <c:pt idx="6370">
                  <c:v>270</c:v>
                </c:pt>
                <c:pt idx="6371">
                  <c:v>270</c:v>
                </c:pt>
                <c:pt idx="6372">
                  <c:v>270</c:v>
                </c:pt>
                <c:pt idx="6373">
                  <c:v>270</c:v>
                </c:pt>
                <c:pt idx="6374">
                  <c:v>270</c:v>
                </c:pt>
                <c:pt idx="6375">
                  <c:v>270</c:v>
                </c:pt>
                <c:pt idx="6376">
                  <c:v>270</c:v>
                </c:pt>
                <c:pt idx="6377">
                  <c:v>270</c:v>
                </c:pt>
                <c:pt idx="6378">
                  <c:v>270</c:v>
                </c:pt>
                <c:pt idx="6379">
                  <c:v>270</c:v>
                </c:pt>
                <c:pt idx="6380">
                  <c:v>270</c:v>
                </c:pt>
                <c:pt idx="6381">
                  <c:v>270</c:v>
                </c:pt>
                <c:pt idx="6382">
                  <c:v>270</c:v>
                </c:pt>
                <c:pt idx="6383">
                  <c:v>270</c:v>
                </c:pt>
                <c:pt idx="6384">
                  <c:v>270</c:v>
                </c:pt>
                <c:pt idx="6385">
                  <c:v>270</c:v>
                </c:pt>
                <c:pt idx="6386">
                  <c:v>270</c:v>
                </c:pt>
                <c:pt idx="6387">
                  <c:v>270</c:v>
                </c:pt>
                <c:pt idx="6388">
                  <c:v>270</c:v>
                </c:pt>
                <c:pt idx="6389">
                  <c:v>270</c:v>
                </c:pt>
                <c:pt idx="6390">
                  <c:v>270</c:v>
                </c:pt>
                <c:pt idx="6391">
                  <c:v>270</c:v>
                </c:pt>
                <c:pt idx="6392">
                  <c:v>270</c:v>
                </c:pt>
                <c:pt idx="6393">
                  <c:v>270</c:v>
                </c:pt>
                <c:pt idx="6394">
                  <c:v>270</c:v>
                </c:pt>
                <c:pt idx="6395">
                  <c:v>270</c:v>
                </c:pt>
                <c:pt idx="6396">
                  <c:v>270</c:v>
                </c:pt>
                <c:pt idx="6397">
                  <c:v>270</c:v>
                </c:pt>
                <c:pt idx="6398">
                  <c:v>270</c:v>
                </c:pt>
                <c:pt idx="6399">
                  <c:v>270</c:v>
                </c:pt>
                <c:pt idx="6400">
                  <c:v>270</c:v>
                </c:pt>
                <c:pt idx="6401">
                  <c:v>270</c:v>
                </c:pt>
                <c:pt idx="6402">
                  <c:v>270</c:v>
                </c:pt>
                <c:pt idx="6403">
                  <c:v>270</c:v>
                </c:pt>
                <c:pt idx="6404">
                  <c:v>270</c:v>
                </c:pt>
                <c:pt idx="6405">
                  <c:v>270</c:v>
                </c:pt>
                <c:pt idx="6406">
                  <c:v>270</c:v>
                </c:pt>
                <c:pt idx="6407">
                  <c:v>270</c:v>
                </c:pt>
                <c:pt idx="6408">
                  <c:v>270</c:v>
                </c:pt>
                <c:pt idx="6409">
                  <c:v>270</c:v>
                </c:pt>
                <c:pt idx="6410">
                  <c:v>270</c:v>
                </c:pt>
                <c:pt idx="6411">
                  <c:v>270</c:v>
                </c:pt>
                <c:pt idx="6412">
                  <c:v>270</c:v>
                </c:pt>
                <c:pt idx="6413">
                  <c:v>270</c:v>
                </c:pt>
                <c:pt idx="6414">
                  <c:v>270</c:v>
                </c:pt>
                <c:pt idx="6415">
                  <c:v>270</c:v>
                </c:pt>
                <c:pt idx="6416">
                  <c:v>270</c:v>
                </c:pt>
                <c:pt idx="6417">
                  <c:v>270</c:v>
                </c:pt>
                <c:pt idx="6418">
                  <c:v>270</c:v>
                </c:pt>
                <c:pt idx="6419">
                  <c:v>270</c:v>
                </c:pt>
                <c:pt idx="6420">
                  <c:v>270</c:v>
                </c:pt>
                <c:pt idx="6421">
                  <c:v>270</c:v>
                </c:pt>
                <c:pt idx="6422">
                  <c:v>270</c:v>
                </c:pt>
                <c:pt idx="6423">
                  <c:v>270</c:v>
                </c:pt>
                <c:pt idx="6424">
                  <c:v>270</c:v>
                </c:pt>
                <c:pt idx="6425">
                  <c:v>270</c:v>
                </c:pt>
                <c:pt idx="6426">
                  <c:v>270</c:v>
                </c:pt>
                <c:pt idx="6427">
                  <c:v>270</c:v>
                </c:pt>
                <c:pt idx="6428">
                  <c:v>270</c:v>
                </c:pt>
                <c:pt idx="6429">
                  <c:v>270</c:v>
                </c:pt>
                <c:pt idx="6430">
                  <c:v>270</c:v>
                </c:pt>
                <c:pt idx="6431">
                  <c:v>270</c:v>
                </c:pt>
                <c:pt idx="6432">
                  <c:v>270</c:v>
                </c:pt>
                <c:pt idx="6433">
                  <c:v>270</c:v>
                </c:pt>
                <c:pt idx="6434">
                  <c:v>270</c:v>
                </c:pt>
                <c:pt idx="6435">
                  <c:v>270</c:v>
                </c:pt>
                <c:pt idx="6436">
                  <c:v>270</c:v>
                </c:pt>
                <c:pt idx="6437">
                  <c:v>270</c:v>
                </c:pt>
                <c:pt idx="6438">
                  <c:v>270</c:v>
                </c:pt>
                <c:pt idx="6439">
                  <c:v>270</c:v>
                </c:pt>
                <c:pt idx="6440">
                  <c:v>270</c:v>
                </c:pt>
                <c:pt idx="6441">
                  <c:v>270</c:v>
                </c:pt>
                <c:pt idx="6442">
                  <c:v>270</c:v>
                </c:pt>
                <c:pt idx="6443">
                  <c:v>270</c:v>
                </c:pt>
                <c:pt idx="6444">
                  <c:v>270</c:v>
                </c:pt>
                <c:pt idx="6445">
                  <c:v>270</c:v>
                </c:pt>
                <c:pt idx="6446">
                  <c:v>270</c:v>
                </c:pt>
                <c:pt idx="6447">
                  <c:v>270</c:v>
                </c:pt>
                <c:pt idx="6448">
                  <c:v>270</c:v>
                </c:pt>
                <c:pt idx="6449">
                  <c:v>270</c:v>
                </c:pt>
                <c:pt idx="6450">
                  <c:v>270</c:v>
                </c:pt>
                <c:pt idx="6451">
                  <c:v>270</c:v>
                </c:pt>
                <c:pt idx="6452">
                  <c:v>270</c:v>
                </c:pt>
                <c:pt idx="6453">
                  <c:v>270</c:v>
                </c:pt>
                <c:pt idx="6454">
                  <c:v>270</c:v>
                </c:pt>
                <c:pt idx="6455">
                  <c:v>270</c:v>
                </c:pt>
                <c:pt idx="6456">
                  <c:v>270</c:v>
                </c:pt>
                <c:pt idx="6457">
                  <c:v>270</c:v>
                </c:pt>
                <c:pt idx="6458">
                  <c:v>270</c:v>
                </c:pt>
                <c:pt idx="6459">
                  <c:v>270</c:v>
                </c:pt>
                <c:pt idx="6460">
                  <c:v>270</c:v>
                </c:pt>
                <c:pt idx="6461">
                  <c:v>270</c:v>
                </c:pt>
                <c:pt idx="6462">
                  <c:v>270</c:v>
                </c:pt>
                <c:pt idx="6463">
                  <c:v>270</c:v>
                </c:pt>
                <c:pt idx="6464">
                  <c:v>270</c:v>
                </c:pt>
                <c:pt idx="6465">
                  <c:v>270</c:v>
                </c:pt>
                <c:pt idx="6466">
                  <c:v>270</c:v>
                </c:pt>
                <c:pt idx="6467">
                  <c:v>270</c:v>
                </c:pt>
                <c:pt idx="6468">
                  <c:v>270</c:v>
                </c:pt>
                <c:pt idx="6469">
                  <c:v>270</c:v>
                </c:pt>
                <c:pt idx="6470">
                  <c:v>270</c:v>
                </c:pt>
                <c:pt idx="6471">
                  <c:v>270</c:v>
                </c:pt>
                <c:pt idx="6472">
                  <c:v>270</c:v>
                </c:pt>
                <c:pt idx="6473">
                  <c:v>270</c:v>
                </c:pt>
                <c:pt idx="6474">
                  <c:v>270</c:v>
                </c:pt>
                <c:pt idx="6475">
                  <c:v>270</c:v>
                </c:pt>
                <c:pt idx="6476">
                  <c:v>270</c:v>
                </c:pt>
                <c:pt idx="6477">
                  <c:v>270</c:v>
                </c:pt>
                <c:pt idx="6478">
                  <c:v>270</c:v>
                </c:pt>
                <c:pt idx="6479">
                  <c:v>270</c:v>
                </c:pt>
                <c:pt idx="6480">
                  <c:v>270</c:v>
                </c:pt>
                <c:pt idx="6481">
                  <c:v>270</c:v>
                </c:pt>
                <c:pt idx="6482">
                  <c:v>270</c:v>
                </c:pt>
                <c:pt idx="6483">
                  <c:v>270</c:v>
                </c:pt>
                <c:pt idx="6484">
                  <c:v>270</c:v>
                </c:pt>
                <c:pt idx="6485">
                  <c:v>270</c:v>
                </c:pt>
                <c:pt idx="6486">
                  <c:v>270</c:v>
                </c:pt>
                <c:pt idx="6487">
                  <c:v>270</c:v>
                </c:pt>
                <c:pt idx="6488">
                  <c:v>270</c:v>
                </c:pt>
                <c:pt idx="6489">
                  <c:v>270</c:v>
                </c:pt>
                <c:pt idx="6490">
                  <c:v>270</c:v>
                </c:pt>
                <c:pt idx="6491">
                  <c:v>270</c:v>
                </c:pt>
                <c:pt idx="6492">
                  <c:v>270</c:v>
                </c:pt>
                <c:pt idx="6493">
                  <c:v>270</c:v>
                </c:pt>
                <c:pt idx="6494">
                  <c:v>270</c:v>
                </c:pt>
                <c:pt idx="6495">
                  <c:v>270</c:v>
                </c:pt>
                <c:pt idx="6496">
                  <c:v>270</c:v>
                </c:pt>
                <c:pt idx="6497">
                  <c:v>270</c:v>
                </c:pt>
                <c:pt idx="6498">
                  <c:v>270</c:v>
                </c:pt>
                <c:pt idx="6499">
                  <c:v>270</c:v>
                </c:pt>
                <c:pt idx="6500">
                  <c:v>270</c:v>
                </c:pt>
                <c:pt idx="6501">
                  <c:v>270</c:v>
                </c:pt>
                <c:pt idx="6502">
                  <c:v>270</c:v>
                </c:pt>
                <c:pt idx="6503">
                  <c:v>270</c:v>
                </c:pt>
                <c:pt idx="6504">
                  <c:v>270</c:v>
                </c:pt>
                <c:pt idx="6505">
                  <c:v>270</c:v>
                </c:pt>
                <c:pt idx="6506">
                  <c:v>270</c:v>
                </c:pt>
                <c:pt idx="6507">
                  <c:v>270</c:v>
                </c:pt>
                <c:pt idx="6508">
                  <c:v>270</c:v>
                </c:pt>
                <c:pt idx="6509">
                  <c:v>270</c:v>
                </c:pt>
                <c:pt idx="6510">
                  <c:v>270</c:v>
                </c:pt>
                <c:pt idx="6511">
                  <c:v>270</c:v>
                </c:pt>
                <c:pt idx="6512">
                  <c:v>270</c:v>
                </c:pt>
                <c:pt idx="6513">
                  <c:v>270</c:v>
                </c:pt>
                <c:pt idx="6514">
                  <c:v>270</c:v>
                </c:pt>
                <c:pt idx="6515">
                  <c:v>270</c:v>
                </c:pt>
                <c:pt idx="6516">
                  <c:v>270</c:v>
                </c:pt>
                <c:pt idx="6517">
                  <c:v>270</c:v>
                </c:pt>
                <c:pt idx="6518">
                  <c:v>270</c:v>
                </c:pt>
                <c:pt idx="6519">
                  <c:v>270</c:v>
                </c:pt>
                <c:pt idx="6520">
                  <c:v>270</c:v>
                </c:pt>
                <c:pt idx="6521">
                  <c:v>270</c:v>
                </c:pt>
                <c:pt idx="6522">
                  <c:v>270</c:v>
                </c:pt>
                <c:pt idx="6523">
                  <c:v>270</c:v>
                </c:pt>
                <c:pt idx="6524">
                  <c:v>270</c:v>
                </c:pt>
                <c:pt idx="6525">
                  <c:v>270</c:v>
                </c:pt>
                <c:pt idx="6526">
                  <c:v>270</c:v>
                </c:pt>
                <c:pt idx="6527">
                  <c:v>270</c:v>
                </c:pt>
                <c:pt idx="6528">
                  <c:v>270</c:v>
                </c:pt>
                <c:pt idx="6529">
                  <c:v>270</c:v>
                </c:pt>
                <c:pt idx="6530">
                  <c:v>270</c:v>
                </c:pt>
                <c:pt idx="6531">
                  <c:v>270</c:v>
                </c:pt>
                <c:pt idx="6532">
                  <c:v>270</c:v>
                </c:pt>
                <c:pt idx="6533">
                  <c:v>270</c:v>
                </c:pt>
                <c:pt idx="6534">
                  <c:v>270</c:v>
                </c:pt>
                <c:pt idx="6535">
                  <c:v>270</c:v>
                </c:pt>
                <c:pt idx="6536">
                  <c:v>270</c:v>
                </c:pt>
                <c:pt idx="6537">
                  <c:v>270</c:v>
                </c:pt>
                <c:pt idx="6538">
                  <c:v>270</c:v>
                </c:pt>
                <c:pt idx="6539">
                  <c:v>270</c:v>
                </c:pt>
                <c:pt idx="6540">
                  <c:v>270</c:v>
                </c:pt>
                <c:pt idx="6541">
                  <c:v>270</c:v>
                </c:pt>
                <c:pt idx="6542">
                  <c:v>270</c:v>
                </c:pt>
                <c:pt idx="6543">
                  <c:v>270</c:v>
                </c:pt>
                <c:pt idx="6544">
                  <c:v>270</c:v>
                </c:pt>
                <c:pt idx="6545">
                  <c:v>270</c:v>
                </c:pt>
                <c:pt idx="6546">
                  <c:v>270</c:v>
                </c:pt>
                <c:pt idx="6547">
                  <c:v>270</c:v>
                </c:pt>
                <c:pt idx="6548">
                  <c:v>270</c:v>
                </c:pt>
                <c:pt idx="6549">
                  <c:v>270</c:v>
                </c:pt>
                <c:pt idx="6550">
                  <c:v>270</c:v>
                </c:pt>
                <c:pt idx="6551">
                  <c:v>270</c:v>
                </c:pt>
                <c:pt idx="6552">
                  <c:v>270</c:v>
                </c:pt>
                <c:pt idx="6553">
                  <c:v>270</c:v>
                </c:pt>
                <c:pt idx="6554">
                  <c:v>270</c:v>
                </c:pt>
                <c:pt idx="6555">
                  <c:v>270</c:v>
                </c:pt>
                <c:pt idx="6556">
                  <c:v>270</c:v>
                </c:pt>
                <c:pt idx="6557">
                  <c:v>270</c:v>
                </c:pt>
                <c:pt idx="6558">
                  <c:v>270</c:v>
                </c:pt>
                <c:pt idx="6559">
                  <c:v>270</c:v>
                </c:pt>
                <c:pt idx="6560">
                  <c:v>270</c:v>
                </c:pt>
                <c:pt idx="6561">
                  <c:v>270</c:v>
                </c:pt>
                <c:pt idx="6562">
                  <c:v>270</c:v>
                </c:pt>
                <c:pt idx="6563">
                  <c:v>270</c:v>
                </c:pt>
                <c:pt idx="6564">
                  <c:v>270</c:v>
                </c:pt>
                <c:pt idx="6565">
                  <c:v>270</c:v>
                </c:pt>
                <c:pt idx="6566">
                  <c:v>270</c:v>
                </c:pt>
                <c:pt idx="6567">
                  <c:v>270</c:v>
                </c:pt>
                <c:pt idx="6568">
                  <c:v>270</c:v>
                </c:pt>
                <c:pt idx="6569">
                  <c:v>270</c:v>
                </c:pt>
                <c:pt idx="6570">
                  <c:v>270</c:v>
                </c:pt>
                <c:pt idx="6571">
                  <c:v>270</c:v>
                </c:pt>
                <c:pt idx="6572">
                  <c:v>270</c:v>
                </c:pt>
                <c:pt idx="6573">
                  <c:v>270</c:v>
                </c:pt>
                <c:pt idx="6574">
                  <c:v>270</c:v>
                </c:pt>
                <c:pt idx="6575">
                  <c:v>270</c:v>
                </c:pt>
                <c:pt idx="6576">
                  <c:v>270</c:v>
                </c:pt>
                <c:pt idx="6577">
                  <c:v>270</c:v>
                </c:pt>
                <c:pt idx="6578">
                  <c:v>270</c:v>
                </c:pt>
                <c:pt idx="6579">
                  <c:v>270</c:v>
                </c:pt>
                <c:pt idx="6580">
                  <c:v>270</c:v>
                </c:pt>
                <c:pt idx="6581">
                  <c:v>270</c:v>
                </c:pt>
                <c:pt idx="6582">
                  <c:v>270</c:v>
                </c:pt>
                <c:pt idx="6583">
                  <c:v>270</c:v>
                </c:pt>
                <c:pt idx="6584">
                  <c:v>270</c:v>
                </c:pt>
                <c:pt idx="6585">
                  <c:v>270</c:v>
                </c:pt>
                <c:pt idx="6586">
                  <c:v>270</c:v>
                </c:pt>
                <c:pt idx="6587">
                  <c:v>270</c:v>
                </c:pt>
                <c:pt idx="6588">
                  <c:v>270</c:v>
                </c:pt>
                <c:pt idx="6589">
                  <c:v>270</c:v>
                </c:pt>
                <c:pt idx="6590">
                  <c:v>270</c:v>
                </c:pt>
                <c:pt idx="6591">
                  <c:v>270</c:v>
                </c:pt>
                <c:pt idx="6592">
                  <c:v>270</c:v>
                </c:pt>
                <c:pt idx="6593">
                  <c:v>270</c:v>
                </c:pt>
                <c:pt idx="6594">
                  <c:v>270</c:v>
                </c:pt>
                <c:pt idx="6595">
                  <c:v>270</c:v>
                </c:pt>
                <c:pt idx="6596">
                  <c:v>270</c:v>
                </c:pt>
                <c:pt idx="6597">
                  <c:v>270</c:v>
                </c:pt>
                <c:pt idx="6598">
                  <c:v>270</c:v>
                </c:pt>
                <c:pt idx="6599">
                  <c:v>270</c:v>
                </c:pt>
                <c:pt idx="6600">
                  <c:v>270</c:v>
                </c:pt>
                <c:pt idx="6601">
                  <c:v>270</c:v>
                </c:pt>
                <c:pt idx="6602">
                  <c:v>270</c:v>
                </c:pt>
                <c:pt idx="6603">
                  <c:v>270</c:v>
                </c:pt>
                <c:pt idx="6604">
                  <c:v>270</c:v>
                </c:pt>
                <c:pt idx="6605">
                  <c:v>270</c:v>
                </c:pt>
                <c:pt idx="6606">
                  <c:v>270</c:v>
                </c:pt>
                <c:pt idx="6607">
                  <c:v>270</c:v>
                </c:pt>
                <c:pt idx="6608">
                  <c:v>270</c:v>
                </c:pt>
                <c:pt idx="6609">
                  <c:v>270</c:v>
                </c:pt>
                <c:pt idx="6610">
                  <c:v>270</c:v>
                </c:pt>
                <c:pt idx="6611">
                  <c:v>270</c:v>
                </c:pt>
                <c:pt idx="6612">
                  <c:v>270</c:v>
                </c:pt>
                <c:pt idx="6613">
                  <c:v>270</c:v>
                </c:pt>
                <c:pt idx="6614">
                  <c:v>270</c:v>
                </c:pt>
                <c:pt idx="6615">
                  <c:v>270</c:v>
                </c:pt>
                <c:pt idx="6616">
                  <c:v>270</c:v>
                </c:pt>
                <c:pt idx="6617">
                  <c:v>270</c:v>
                </c:pt>
                <c:pt idx="6618">
                  <c:v>270</c:v>
                </c:pt>
                <c:pt idx="6619">
                  <c:v>270</c:v>
                </c:pt>
                <c:pt idx="6620">
                  <c:v>270</c:v>
                </c:pt>
                <c:pt idx="6621">
                  <c:v>270</c:v>
                </c:pt>
                <c:pt idx="6622">
                  <c:v>270</c:v>
                </c:pt>
                <c:pt idx="6623">
                  <c:v>270</c:v>
                </c:pt>
                <c:pt idx="6624">
                  <c:v>270</c:v>
                </c:pt>
                <c:pt idx="6625">
                  <c:v>270</c:v>
                </c:pt>
                <c:pt idx="6626">
                  <c:v>270</c:v>
                </c:pt>
                <c:pt idx="6627">
                  <c:v>270</c:v>
                </c:pt>
                <c:pt idx="6628">
                  <c:v>270</c:v>
                </c:pt>
                <c:pt idx="6629">
                  <c:v>270</c:v>
                </c:pt>
                <c:pt idx="6630">
                  <c:v>270</c:v>
                </c:pt>
                <c:pt idx="6631">
                  <c:v>270</c:v>
                </c:pt>
                <c:pt idx="6632">
                  <c:v>270</c:v>
                </c:pt>
                <c:pt idx="6633">
                  <c:v>270</c:v>
                </c:pt>
                <c:pt idx="6634">
                  <c:v>270</c:v>
                </c:pt>
                <c:pt idx="6635">
                  <c:v>270</c:v>
                </c:pt>
                <c:pt idx="6636">
                  <c:v>270</c:v>
                </c:pt>
                <c:pt idx="6637">
                  <c:v>270</c:v>
                </c:pt>
                <c:pt idx="6638">
                  <c:v>270</c:v>
                </c:pt>
                <c:pt idx="6639">
                  <c:v>270</c:v>
                </c:pt>
                <c:pt idx="6640">
                  <c:v>270</c:v>
                </c:pt>
                <c:pt idx="6641">
                  <c:v>270</c:v>
                </c:pt>
                <c:pt idx="6642">
                  <c:v>270</c:v>
                </c:pt>
                <c:pt idx="6643">
                  <c:v>270</c:v>
                </c:pt>
                <c:pt idx="6644">
                  <c:v>270</c:v>
                </c:pt>
                <c:pt idx="6645">
                  <c:v>270</c:v>
                </c:pt>
                <c:pt idx="6646">
                  <c:v>270</c:v>
                </c:pt>
                <c:pt idx="6647">
                  <c:v>270</c:v>
                </c:pt>
                <c:pt idx="6648">
                  <c:v>270</c:v>
                </c:pt>
                <c:pt idx="6649">
                  <c:v>270</c:v>
                </c:pt>
                <c:pt idx="6650">
                  <c:v>270</c:v>
                </c:pt>
                <c:pt idx="6651">
                  <c:v>270</c:v>
                </c:pt>
                <c:pt idx="6652">
                  <c:v>270</c:v>
                </c:pt>
                <c:pt idx="6653">
                  <c:v>270</c:v>
                </c:pt>
                <c:pt idx="6654">
                  <c:v>270</c:v>
                </c:pt>
                <c:pt idx="6655">
                  <c:v>270</c:v>
                </c:pt>
                <c:pt idx="6656">
                  <c:v>270</c:v>
                </c:pt>
                <c:pt idx="6657">
                  <c:v>270</c:v>
                </c:pt>
                <c:pt idx="6658">
                  <c:v>270</c:v>
                </c:pt>
                <c:pt idx="6659">
                  <c:v>270</c:v>
                </c:pt>
                <c:pt idx="6660">
                  <c:v>270</c:v>
                </c:pt>
                <c:pt idx="6661">
                  <c:v>270</c:v>
                </c:pt>
                <c:pt idx="6662">
                  <c:v>270</c:v>
                </c:pt>
                <c:pt idx="6663">
                  <c:v>270</c:v>
                </c:pt>
                <c:pt idx="6664">
                  <c:v>270</c:v>
                </c:pt>
                <c:pt idx="6665">
                  <c:v>270</c:v>
                </c:pt>
                <c:pt idx="6666">
                  <c:v>270</c:v>
                </c:pt>
                <c:pt idx="6667">
                  <c:v>270</c:v>
                </c:pt>
                <c:pt idx="6668">
                  <c:v>270</c:v>
                </c:pt>
                <c:pt idx="6669">
                  <c:v>270</c:v>
                </c:pt>
                <c:pt idx="6670">
                  <c:v>270</c:v>
                </c:pt>
                <c:pt idx="6671">
                  <c:v>270</c:v>
                </c:pt>
                <c:pt idx="6672">
                  <c:v>270</c:v>
                </c:pt>
                <c:pt idx="6673">
                  <c:v>270</c:v>
                </c:pt>
                <c:pt idx="6674">
                  <c:v>270</c:v>
                </c:pt>
                <c:pt idx="6675">
                  <c:v>270</c:v>
                </c:pt>
                <c:pt idx="6676">
                  <c:v>270</c:v>
                </c:pt>
                <c:pt idx="6677">
                  <c:v>270</c:v>
                </c:pt>
                <c:pt idx="6678">
                  <c:v>270</c:v>
                </c:pt>
                <c:pt idx="6679">
                  <c:v>270</c:v>
                </c:pt>
                <c:pt idx="6680">
                  <c:v>270</c:v>
                </c:pt>
                <c:pt idx="6681">
                  <c:v>270</c:v>
                </c:pt>
                <c:pt idx="6682">
                  <c:v>270</c:v>
                </c:pt>
                <c:pt idx="6683">
                  <c:v>270</c:v>
                </c:pt>
                <c:pt idx="6684">
                  <c:v>270</c:v>
                </c:pt>
                <c:pt idx="6685">
                  <c:v>270</c:v>
                </c:pt>
                <c:pt idx="6686">
                  <c:v>270</c:v>
                </c:pt>
                <c:pt idx="6687">
                  <c:v>270</c:v>
                </c:pt>
                <c:pt idx="6688">
                  <c:v>270</c:v>
                </c:pt>
                <c:pt idx="6689">
                  <c:v>270</c:v>
                </c:pt>
                <c:pt idx="6690">
                  <c:v>270</c:v>
                </c:pt>
                <c:pt idx="6691">
                  <c:v>270</c:v>
                </c:pt>
                <c:pt idx="6692">
                  <c:v>270</c:v>
                </c:pt>
                <c:pt idx="6693">
                  <c:v>270</c:v>
                </c:pt>
                <c:pt idx="6694">
                  <c:v>270</c:v>
                </c:pt>
                <c:pt idx="6695">
                  <c:v>270</c:v>
                </c:pt>
                <c:pt idx="6696">
                  <c:v>270</c:v>
                </c:pt>
                <c:pt idx="6697">
                  <c:v>270</c:v>
                </c:pt>
                <c:pt idx="6698">
                  <c:v>270</c:v>
                </c:pt>
                <c:pt idx="6699">
                  <c:v>270</c:v>
                </c:pt>
                <c:pt idx="6700">
                  <c:v>270</c:v>
                </c:pt>
                <c:pt idx="6701">
                  <c:v>270</c:v>
                </c:pt>
                <c:pt idx="6702">
                  <c:v>270</c:v>
                </c:pt>
                <c:pt idx="6703">
                  <c:v>270</c:v>
                </c:pt>
                <c:pt idx="6704">
                  <c:v>270</c:v>
                </c:pt>
                <c:pt idx="6705">
                  <c:v>270</c:v>
                </c:pt>
                <c:pt idx="6706">
                  <c:v>270</c:v>
                </c:pt>
                <c:pt idx="6707">
                  <c:v>270</c:v>
                </c:pt>
                <c:pt idx="6708">
                  <c:v>270</c:v>
                </c:pt>
                <c:pt idx="6709">
                  <c:v>270</c:v>
                </c:pt>
                <c:pt idx="6710">
                  <c:v>270</c:v>
                </c:pt>
                <c:pt idx="6711">
                  <c:v>270</c:v>
                </c:pt>
                <c:pt idx="6712">
                  <c:v>270</c:v>
                </c:pt>
                <c:pt idx="6713">
                  <c:v>270</c:v>
                </c:pt>
                <c:pt idx="6714">
                  <c:v>270</c:v>
                </c:pt>
                <c:pt idx="6715">
                  <c:v>270</c:v>
                </c:pt>
                <c:pt idx="6716">
                  <c:v>270</c:v>
                </c:pt>
                <c:pt idx="6717">
                  <c:v>270</c:v>
                </c:pt>
                <c:pt idx="6718">
                  <c:v>270</c:v>
                </c:pt>
                <c:pt idx="6719">
                  <c:v>270</c:v>
                </c:pt>
                <c:pt idx="6720">
                  <c:v>270</c:v>
                </c:pt>
                <c:pt idx="6721">
                  <c:v>270</c:v>
                </c:pt>
                <c:pt idx="6722">
                  <c:v>270</c:v>
                </c:pt>
                <c:pt idx="6723">
                  <c:v>270</c:v>
                </c:pt>
                <c:pt idx="6724">
                  <c:v>270</c:v>
                </c:pt>
                <c:pt idx="6725">
                  <c:v>270</c:v>
                </c:pt>
                <c:pt idx="6726">
                  <c:v>270</c:v>
                </c:pt>
                <c:pt idx="6727">
                  <c:v>270</c:v>
                </c:pt>
                <c:pt idx="6728">
                  <c:v>270</c:v>
                </c:pt>
                <c:pt idx="6729">
                  <c:v>270</c:v>
                </c:pt>
                <c:pt idx="6730">
                  <c:v>270</c:v>
                </c:pt>
                <c:pt idx="6731">
                  <c:v>270</c:v>
                </c:pt>
                <c:pt idx="6732">
                  <c:v>270</c:v>
                </c:pt>
                <c:pt idx="6733">
                  <c:v>270</c:v>
                </c:pt>
                <c:pt idx="6734">
                  <c:v>270</c:v>
                </c:pt>
                <c:pt idx="6735">
                  <c:v>270</c:v>
                </c:pt>
                <c:pt idx="6736">
                  <c:v>270</c:v>
                </c:pt>
                <c:pt idx="6737">
                  <c:v>270</c:v>
                </c:pt>
                <c:pt idx="6738">
                  <c:v>270</c:v>
                </c:pt>
                <c:pt idx="6739">
                  <c:v>270</c:v>
                </c:pt>
                <c:pt idx="6740">
                  <c:v>270</c:v>
                </c:pt>
                <c:pt idx="6741">
                  <c:v>270</c:v>
                </c:pt>
                <c:pt idx="6742">
                  <c:v>270</c:v>
                </c:pt>
                <c:pt idx="6743">
                  <c:v>270</c:v>
                </c:pt>
                <c:pt idx="6744">
                  <c:v>270</c:v>
                </c:pt>
                <c:pt idx="6745">
                  <c:v>270</c:v>
                </c:pt>
                <c:pt idx="6746">
                  <c:v>270</c:v>
                </c:pt>
                <c:pt idx="6747">
                  <c:v>270</c:v>
                </c:pt>
                <c:pt idx="6748">
                  <c:v>270</c:v>
                </c:pt>
                <c:pt idx="6749">
                  <c:v>270</c:v>
                </c:pt>
                <c:pt idx="6750">
                  <c:v>270</c:v>
                </c:pt>
                <c:pt idx="6751">
                  <c:v>270</c:v>
                </c:pt>
                <c:pt idx="6752">
                  <c:v>270</c:v>
                </c:pt>
                <c:pt idx="6753">
                  <c:v>270</c:v>
                </c:pt>
                <c:pt idx="6754">
                  <c:v>270</c:v>
                </c:pt>
                <c:pt idx="6755">
                  <c:v>270</c:v>
                </c:pt>
                <c:pt idx="6756">
                  <c:v>270</c:v>
                </c:pt>
                <c:pt idx="6757">
                  <c:v>270</c:v>
                </c:pt>
                <c:pt idx="6758">
                  <c:v>270</c:v>
                </c:pt>
                <c:pt idx="6759">
                  <c:v>270</c:v>
                </c:pt>
                <c:pt idx="6760">
                  <c:v>270</c:v>
                </c:pt>
                <c:pt idx="6761">
                  <c:v>270</c:v>
                </c:pt>
                <c:pt idx="6762">
                  <c:v>270</c:v>
                </c:pt>
                <c:pt idx="6763">
                  <c:v>270</c:v>
                </c:pt>
                <c:pt idx="6764">
                  <c:v>270</c:v>
                </c:pt>
                <c:pt idx="6765">
                  <c:v>270</c:v>
                </c:pt>
                <c:pt idx="6766">
                  <c:v>270</c:v>
                </c:pt>
                <c:pt idx="6767">
                  <c:v>270</c:v>
                </c:pt>
                <c:pt idx="6768">
                  <c:v>270</c:v>
                </c:pt>
                <c:pt idx="6769">
                  <c:v>270</c:v>
                </c:pt>
                <c:pt idx="6770">
                  <c:v>270</c:v>
                </c:pt>
                <c:pt idx="6771">
                  <c:v>270</c:v>
                </c:pt>
                <c:pt idx="6772">
                  <c:v>270</c:v>
                </c:pt>
                <c:pt idx="6773">
                  <c:v>270</c:v>
                </c:pt>
                <c:pt idx="6774">
                  <c:v>270</c:v>
                </c:pt>
                <c:pt idx="6775">
                  <c:v>270</c:v>
                </c:pt>
                <c:pt idx="6776">
                  <c:v>270</c:v>
                </c:pt>
                <c:pt idx="6777">
                  <c:v>270</c:v>
                </c:pt>
                <c:pt idx="6778">
                  <c:v>270</c:v>
                </c:pt>
                <c:pt idx="6779">
                  <c:v>270</c:v>
                </c:pt>
                <c:pt idx="6780">
                  <c:v>270</c:v>
                </c:pt>
                <c:pt idx="6781">
                  <c:v>270</c:v>
                </c:pt>
                <c:pt idx="6782">
                  <c:v>270</c:v>
                </c:pt>
                <c:pt idx="6783">
                  <c:v>270</c:v>
                </c:pt>
                <c:pt idx="6784">
                  <c:v>270</c:v>
                </c:pt>
                <c:pt idx="6785">
                  <c:v>270</c:v>
                </c:pt>
                <c:pt idx="6786">
                  <c:v>270</c:v>
                </c:pt>
                <c:pt idx="6787">
                  <c:v>270</c:v>
                </c:pt>
                <c:pt idx="6788">
                  <c:v>270</c:v>
                </c:pt>
                <c:pt idx="6789">
                  <c:v>270</c:v>
                </c:pt>
                <c:pt idx="6790">
                  <c:v>270</c:v>
                </c:pt>
                <c:pt idx="6791">
                  <c:v>270</c:v>
                </c:pt>
                <c:pt idx="6792">
                  <c:v>270</c:v>
                </c:pt>
                <c:pt idx="6793">
                  <c:v>270</c:v>
                </c:pt>
                <c:pt idx="6794">
                  <c:v>270</c:v>
                </c:pt>
                <c:pt idx="6795">
                  <c:v>270</c:v>
                </c:pt>
                <c:pt idx="6796">
                  <c:v>270</c:v>
                </c:pt>
                <c:pt idx="6797">
                  <c:v>270</c:v>
                </c:pt>
                <c:pt idx="6798">
                  <c:v>270</c:v>
                </c:pt>
                <c:pt idx="6799">
                  <c:v>270</c:v>
                </c:pt>
                <c:pt idx="6800">
                  <c:v>270</c:v>
                </c:pt>
                <c:pt idx="6801">
                  <c:v>270</c:v>
                </c:pt>
                <c:pt idx="6802">
                  <c:v>270</c:v>
                </c:pt>
                <c:pt idx="6803">
                  <c:v>270</c:v>
                </c:pt>
                <c:pt idx="6804">
                  <c:v>270</c:v>
                </c:pt>
                <c:pt idx="6805">
                  <c:v>270</c:v>
                </c:pt>
                <c:pt idx="6806">
                  <c:v>270</c:v>
                </c:pt>
                <c:pt idx="6807">
                  <c:v>270</c:v>
                </c:pt>
                <c:pt idx="6808">
                  <c:v>270</c:v>
                </c:pt>
                <c:pt idx="6809">
                  <c:v>270</c:v>
                </c:pt>
                <c:pt idx="6810">
                  <c:v>270</c:v>
                </c:pt>
                <c:pt idx="6811">
                  <c:v>270</c:v>
                </c:pt>
                <c:pt idx="6812">
                  <c:v>270</c:v>
                </c:pt>
                <c:pt idx="6813">
                  <c:v>270</c:v>
                </c:pt>
                <c:pt idx="6814">
                  <c:v>270</c:v>
                </c:pt>
                <c:pt idx="6815">
                  <c:v>270</c:v>
                </c:pt>
                <c:pt idx="6816">
                  <c:v>270</c:v>
                </c:pt>
                <c:pt idx="6817">
                  <c:v>270</c:v>
                </c:pt>
                <c:pt idx="6818">
                  <c:v>270</c:v>
                </c:pt>
                <c:pt idx="6819">
                  <c:v>270</c:v>
                </c:pt>
                <c:pt idx="6820">
                  <c:v>270</c:v>
                </c:pt>
                <c:pt idx="6821">
                  <c:v>270</c:v>
                </c:pt>
                <c:pt idx="6822">
                  <c:v>270</c:v>
                </c:pt>
                <c:pt idx="6823">
                  <c:v>270</c:v>
                </c:pt>
                <c:pt idx="6824">
                  <c:v>270</c:v>
                </c:pt>
                <c:pt idx="6825">
                  <c:v>270</c:v>
                </c:pt>
                <c:pt idx="6826">
                  <c:v>270</c:v>
                </c:pt>
                <c:pt idx="6827">
                  <c:v>270</c:v>
                </c:pt>
                <c:pt idx="6828">
                  <c:v>270</c:v>
                </c:pt>
                <c:pt idx="6829">
                  <c:v>270</c:v>
                </c:pt>
                <c:pt idx="6830">
                  <c:v>270</c:v>
                </c:pt>
                <c:pt idx="6831">
                  <c:v>270</c:v>
                </c:pt>
                <c:pt idx="6832">
                  <c:v>270</c:v>
                </c:pt>
                <c:pt idx="6833">
                  <c:v>270</c:v>
                </c:pt>
                <c:pt idx="6834">
                  <c:v>270</c:v>
                </c:pt>
                <c:pt idx="6835">
                  <c:v>270</c:v>
                </c:pt>
                <c:pt idx="6836">
                  <c:v>270</c:v>
                </c:pt>
                <c:pt idx="6837">
                  <c:v>270</c:v>
                </c:pt>
                <c:pt idx="6838">
                  <c:v>270</c:v>
                </c:pt>
                <c:pt idx="6839">
                  <c:v>270</c:v>
                </c:pt>
                <c:pt idx="6840">
                  <c:v>270</c:v>
                </c:pt>
                <c:pt idx="6841">
                  <c:v>270</c:v>
                </c:pt>
                <c:pt idx="6842">
                  <c:v>270</c:v>
                </c:pt>
                <c:pt idx="6843">
                  <c:v>270</c:v>
                </c:pt>
                <c:pt idx="6844">
                  <c:v>270</c:v>
                </c:pt>
                <c:pt idx="6845">
                  <c:v>270</c:v>
                </c:pt>
                <c:pt idx="6846">
                  <c:v>270</c:v>
                </c:pt>
                <c:pt idx="6847">
                  <c:v>270</c:v>
                </c:pt>
                <c:pt idx="6848">
                  <c:v>270</c:v>
                </c:pt>
                <c:pt idx="6849">
                  <c:v>270</c:v>
                </c:pt>
                <c:pt idx="6850">
                  <c:v>270</c:v>
                </c:pt>
                <c:pt idx="6851">
                  <c:v>270</c:v>
                </c:pt>
                <c:pt idx="6852">
                  <c:v>270</c:v>
                </c:pt>
                <c:pt idx="6853">
                  <c:v>270</c:v>
                </c:pt>
                <c:pt idx="6854">
                  <c:v>270</c:v>
                </c:pt>
                <c:pt idx="6855">
                  <c:v>270</c:v>
                </c:pt>
                <c:pt idx="6856">
                  <c:v>270</c:v>
                </c:pt>
                <c:pt idx="6857">
                  <c:v>270</c:v>
                </c:pt>
                <c:pt idx="6858">
                  <c:v>270</c:v>
                </c:pt>
                <c:pt idx="6859">
                  <c:v>270</c:v>
                </c:pt>
                <c:pt idx="6860">
                  <c:v>270</c:v>
                </c:pt>
                <c:pt idx="6861">
                  <c:v>270</c:v>
                </c:pt>
                <c:pt idx="6862">
                  <c:v>270</c:v>
                </c:pt>
                <c:pt idx="6863">
                  <c:v>270</c:v>
                </c:pt>
                <c:pt idx="6864">
                  <c:v>270</c:v>
                </c:pt>
                <c:pt idx="6865">
                  <c:v>270</c:v>
                </c:pt>
                <c:pt idx="6866">
                  <c:v>270</c:v>
                </c:pt>
                <c:pt idx="6867">
                  <c:v>270</c:v>
                </c:pt>
                <c:pt idx="6868">
                  <c:v>270</c:v>
                </c:pt>
                <c:pt idx="6869">
                  <c:v>270</c:v>
                </c:pt>
                <c:pt idx="6870">
                  <c:v>270</c:v>
                </c:pt>
                <c:pt idx="6871">
                  <c:v>270</c:v>
                </c:pt>
                <c:pt idx="6872">
                  <c:v>270</c:v>
                </c:pt>
                <c:pt idx="6873">
                  <c:v>270</c:v>
                </c:pt>
                <c:pt idx="6874">
                  <c:v>270</c:v>
                </c:pt>
                <c:pt idx="6875">
                  <c:v>270</c:v>
                </c:pt>
                <c:pt idx="6876">
                  <c:v>270</c:v>
                </c:pt>
                <c:pt idx="6877">
                  <c:v>270</c:v>
                </c:pt>
                <c:pt idx="6878">
                  <c:v>270</c:v>
                </c:pt>
                <c:pt idx="6879">
                  <c:v>270</c:v>
                </c:pt>
                <c:pt idx="6880">
                  <c:v>270</c:v>
                </c:pt>
                <c:pt idx="6881">
                  <c:v>270</c:v>
                </c:pt>
                <c:pt idx="6882">
                  <c:v>270</c:v>
                </c:pt>
                <c:pt idx="6883">
                  <c:v>270</c:v>
                </c:pt>
                <c:pt idx="6884">
                  <c:v>270</c:v>
                </c:pt>
                <c:pt idx="6885">
                  <c:v>270</c:v>
                </c:pt>
                <c:pt idx="6886">
                  <c:v>270</c:v>
                </c:pt>
                <c:pt idx="6887">
                  <c:v>270</c:v>
                </c:pt>
                <c:pt idx="6888">
                  <c:v>270</c:v>
                </c:pt>
                <c:pt idx="6889">
                  <c:v>270</c:v>
                </c:pt>
                <c:pt idx="6890">
                  <c:v>270</c:v>
                </c:pt>
                <c:pt idx="6891">
                  <c:v>270</c:v>
                </c:pt>
                <c:pt idx="6892">
                  <c:v>270</c:v>
                </c:pt>
                <c:pt idx="6893">
                  <c:v>270</c:v>
                </c:pt>
                <c:pt idx="6894">
                  <c:v>270</c:v>
                </c:pt>
                <c:pt idx="6895">
                  <c:v>270</c:v>
                </c:pt>
                <c:pt idx="6896">
                  <c:v>270</c:v>
                </c:pt>
                <c:pt idx="6897">
                  <c:v>270</c:v>
                </c:pt>
                <c:pt idx="6898">
                  <c:v>270</c:v>
                </c:pt>
                <c:pt idx="6899">
                  <c:v>270</c:v>
                </c:pt>
                <c:pt idx="6900">
                  <c:v>270</c:v>
                </c:pt>
                <c:pt idx="6901">
                  <c:v>270</c:v>
                </c:pt>
                <c:pt idx="6902">
                  <c:v>270</c:v>
                </c:pt>
                <c:pt idx="6903">
                  <c:v>270</c:v>
                </c:pt>
                <c:pt idx="6904">
                  <c:v>270</c:v>
                </c:pt>
                <c:pt idx="6905">
                  <c:v>270</c:v>
                </c:pt>
                <c:pt idx="6906">
                  <c:v>270</c:v>
                </c:pt>
                <c:pt idx="6907">
                  <c:v>270</c:v>
                </c:pt>
                <c:pt idx="6908">
                  <c:v>270</c:v>
                </c:pt>
                <c:pt idx="6909">
                  <c:v>270</c:v>
                </c:pt>
                <c:pt idx="6910">
                  <c:v>270</c:v>
                </c:pt>
                <c:pt idx="6911">
                  <c:v>270</c:v>
                </c:pt>
                <c:pt idx="6912">
                  <c:v>270</c:v>
                </c:pt>
                <c:pt idx="6913">
                  <c:v>270</c:v>
                </c:pt>
                <c:pt idx="6914">
                  <c:v>270</c:v>
                </c:pt>
                <c:pt idx="6915">
                  <c:v>270</c:v>
                </c:pt>
                <c:pt idx="6916">
                  <c:v>270</c:v>
                </c:pt>
                <c:pt idx="6917">
                  <c:v>270</c:v>
                </c:pt>
                <c:pt idx="6918">
                  <c:v>270</c:v>
                </c:pt>
                <c:pt idx="6919">
                  <c:v>270</c:v>
                </c:pt>
                <c:pt idx="6920">
                  <c:v>270</c:v>
                </c:pt>
                <c:pt idx="6921">
                  <c:v>270</c:v>
                </c:pt>
                <c:pt idx="6922">
                  <c:v>270</c:v>
                </c:pt>
                <c:pt idx="6923">
                  <c:v>270</c:v>
                </c:pt>
                <c:pt idx="6924">
                  <c:v>270</c:v>
                </c:pt>
                <c:pt idx="6925">
                  <c:v>270</c:v>
                </c:pt>
                <c:pt idx="6926">
                  <c:v>270</c:v>
                </c:pt>
                <c:pt idx="6927">
                  <c:v>270</c:v>
                </c:pt>
                <c:pt idx="6928">
                  <c:v>270</c:v>
                </c:pt>
                <c:pt idx="6929">
                  <c:v>270</c:v>
                </c:pt>
                <c:pt idx="6930">
                  <c:v>270</c:v>
                </c:pt>
                <c:pt idx="6931">
                  <c:v>270</c:v>
                </c:pt>
                <c:pt idx="6932">
                  <c:v>270</c:v>
                </c:pt>
                <c:pt idx="6933">
                  <c:v>270</c:v>
                </c:pt>
                <c:pt idx="6934">
                  <c:v>270</c:v>
                </c:pt>
                <c:pt idx="6935">
                  <c:v>270</c:v>
                </c:pt>
                <c:pt idx="6936">
                  <c:v>270</c:v>
                </c:pt>
                <c:pt idx="6937">
                  <c:v>270</c:v>
                </c:pt>
                <c:pt idx="6938">
                  <c:v>270</c:v>
                </c:pt>
                <c:pt idx="6939">
                  <c:v>270</c:v>
                </c:pt>
                <c:pt idx="6940">
                  <c:v>270</c:v>
                </c:pt>
                <c:pt idx="6941">
                  <c:v>270</c:v>
                </c:pt>
                <c:pt idx="6942">
                  <c:v>270</c:v>
                </c:pt>
                <c:pt idx="6943">
                  <c:v>270</c:v>
                </c:pt>
                <c:pt idx="6944">
                  <c:v>270</c:v>
                </c:pt>
                <c:pt idx="6945">
                  <c:v>270</c:v>
                </c:pt>
                <c:pt idx="6946">
                  <c:v>270</c:v>
                </c:pt>
                <c:pt idx="6947">
                  <c:v>270</c:v>
                </c:pt>
                <c:pt idx="6948">
                  <c:v>270</c:v>
                </c:pt>
                <c:pt idx="6949">
                  <c:v>270</c:v>
                </c:pt>
                <c:pt idx="6950">
                  <c:v>270</c:v>
                </c:pt>
                <c:pt idx="6951">
                  <c:v>270</c:v>
                </c:pt>
                <c:pt idx="6952">
                  <c:v>270</c:v>
                </c:pt>
                <c:pt idx="6953">
                  <c:v>270</c:v>
                </c:pt>
                <c:pt idx="6954">
                  <c:v>270</c:v>
                </c:pt>
                <c:pt idx="6955">
                  <c:v>270</c:v>
                </c:pt>
                <c:pt idx="6956">
                  <c:v>270</c:v>
                </c:pt>
                <c:pt idx="6957">
                  <c:v>270</c:v>
                </c:pt>
                <c:pt idx="6958">
                  <c:v>270</c:v>
                </c:pt>
                <c:pt idx="6959">
                  <c:v>270</c:v>
                </c:pt>
                <c:pt idx="6960">
                  <c:v>270</c:v>
                </c:pt>
                <c:pt idx="6961">
                  <c:v>270</c:v>
                </c:pt>
                <c:pt idx="6962">
                  <c:v>270</c:v>
                </c:pt>
                <c:pt idx="6963">
                  <c:v>270</c:v>
                </c:pt>
                <c:pt idx="6964">
                  <c:v>270</c:v>
                </c:pt>
                <c:pt idx="6965">
                  <c:v>270</c:v>
                </c:pt>
                <c:pt idx="6966">
                  <c:v>270</c:v>
                </c:pt>
                <c:pt idx="6967">
                  <c:v>270</c:v>
                </c:pt>
                <c:pt idx="6968">
                  <c:v>270</c:v>
                </c:pt>
                <c:pt idx="6969">
                  <c:v>270</c:v>
                </c:pt>
                <c:pt idx="6970">
                  <c:v>270</c:v>
                </c:pt>
                <c:pt idx="6971">
                  <c:v>270</c:v>
                </c:pt>
                <c:pt idx="6972">
                  <c:v>270</c:v>
                </c:pt>
                <c:pt idx="6973">
                  <c:v>270</c:v>
                </c:pt>
                <c:pt idx="6974">
                  <c:v>270</c:v>
                </c:pt>
                <c:pt idx="6975">
                  <c:v>270</c:v>
                </c:pt>
                <c:pt idx="6976">
                  <c:v>270</c:v>
                </c:pt>
                <c:pt idx="6977">
                  <c:v>270</c:v>
                </c:pt>
                <c:pt idx="6978">
                  <c:v>270</c:v>
                </c:pt>
                <c:pt idx="6979">
                  <c:v>270</c:v>
                </c:pt>
                <c:pt idx="6980">
                  <c:v>270</c:v>
                </c:pt>
                <c:pt idx="6981">
                  <c:v>270</c:v>
                </c:pt>
                <c:pt idx="6982">
                  <c:v>270</c:v>
                </c:pt>
                <c:pt idx="6983">
                  <c:v>270</c:v>
                </c:pt>
                <c:pt idx="6984">
                  <c:v>270</c:v>
                </c:pt>
                <c:pt idx="6985">
                  <c:v>270</c:v>
                </c:pt>
                <c:pt idx="6986">
                  <c:v>270</c:v>
                </c:pt>
                <c:pt idx="6987">
                  <c:v>270</c:v>
                </c:pt>
                <c:pt idx="6988">
                  <c:v>270</c:v>
                </c:pt>
                <c:pt idx="6989">
                  <c:v>270</c:v>
                </c:pt>
                <c:pt idx="6990">
                  <c:v>270</c:v>
                </c:pt>
                <c:pt idx="6991">
                  <c:v>270</c:v>
                </c:pt>
                <c:pt idx="6992">
                  <c:v>270</c:v>
                </c:pt>
                <c:pt idx="6993">
                  <c:v>270</c:v>
                </c:pt>
                <c:pt idx="6994">
                  <c:v>270</c:v>
                </c:pt>
                <c:pt idx="6995">
                  <c:v>270</c:v>
                </c:pt>
                <c:pt idx="6996">
                  <c:v>270</c:v>
                </c:pt>
                <c:pt idx="6997">
                  <c:v>270</c:v>
                </c:pt>
                <c:pt idx="6998">
                  <c:v>270</c:v>
                </c:pt>
                <c:pt idx="6999">
                  <c:v>270</c:v>
                </c:pt>
                <c:pt idx="7000">
                  <c:v>270</c:v>
                </c:pt>
                <c:pt idx="7001">
                  <c:v>270</c:v>
                </c:pt>
                <c:pt idx="7002">
                  <c:v>270</c:v>
                </c:pt>
                <c:pt idx="7003">
                  <c:v>270</c:v>
                </c:pt>
                <c:pt idx="7004">
                  <c:v>270</c:v>
                </c:pt>
                <c:pt idx="7005">
                  <c:v>270</c:v>
                </c:pt>
                <c:pt idx="7006">
                  <c:v>270</c:v>
                </c:pt>
                <c:pt idx="7007">
                  <c:v>270</c:v>
                </c:pt>
                <c:pt idx="7008">
                  <c:v>270</c:v>
                </c:pt>
                <c:pt idx="7009">
                  <c:v>270</c:v>
                </c:pt>
                <c:pt idx="7010">
                  <c:v>270</c:v>
                </c:pt>
                <c:pt idx="7011">
                  <c:v>270</c:v>
                </c:pt>
                <c:pt idx="7012">
                  <c:v>270</c:v>
                </c:pt>
                <c:pt idx="7013">
                  <c:v>270</c:v>
                </c:pt>
                <c:pt idx="7014">
                  <c:v>270</c:v>
                </c:pt>
                <c:pt idx="7015">
                  <c:v>270</c:v>
                </c:pt>
                <c:pt idx="7016">
                  <c:v>270</c:v>
                </c:pt>
                <c:pt idx="7017">
                  <c:v>270</c:v>
                </c:pt>
                <c:pt idx="7018">
                  <c:v>270</c:v>
                </c:pt>
                <c:pt idx="7019">
                  <c:v>270</c:v>
                </c:pt>
                <c:pt idx="7020">
                  <c:v>270</c:v>
                </c:pt>
                <c:pt idx="7021">
                  <c:v>270</c:v>
                </c:pt>
                <c:pt idx="7022">
                  <c:v>270</c:v>
                </c:pt>
                <c:pt idx="7023">
                  <c:v>270</c:v>
                </c:pt>
                <c:pt idx="7024">
                  <c:v>270</c:v>
                </c:pt>
                <c:pt idx="7025">
                  <c:v>270</c:v>
                </c:pt>
                <c:pt idx="7026">
                  <c:v>270</c:v>
                </c:pt>
                <c:pt idx="7027">
                  <c:v>270</c:v>
                </c:pt>
                <c:pt idx="7028">
                  <c:v>270</c:v>
                </c:pt>
                <c:pt idx="7029">
                  <c:v>270</c:v>
                </c:pt>
                <c:pt idx="7030">
                  <c:v>270</c:v>
                </c:pt>
                <c:pt idx="7031">
                  <c:v>270</c:v>
                </c:pt>
                <c:pt idx="7032">
                  <c:v>270</c:v>
                </c:pt>
                <c:pt idx="7033">
                  <c:v>270</c:v>
                </c:pt>
                <c:pt idx="7034">
                  <c:v>270</c:v>
                </c:pt>
                <c:pt idx="7035">
                  <c:v>270</c:v>
                </c:pt>
                <c:pt idx="7036">
                  <c:v>270</c:v>
                </c:pt>
                <c:pt idx="7037">
                  <c:v>270</c:v>
                </c:pt>
                <c:pt idx="7038">
                  <c:v>270</c:v>
                </c:pt>
                <c:pt idx="7039">
                  <c:v>270</c:v>
                </c:pt>
                <c:pt idx="7040">
                  <c:v>270</c:v>
                </c:pt>
                <c:pt idx="7041">
                  <c:v>270</c:v>
                </c:pt>
                <c:pt idx="7042">
                  <c:v>270</c:v>
                </c:pt>
                <c:pt idx="7043">
                  <c:v>270</c:v>
                </c:pt>
                <c:pt idx="7044">
                  <c:v>270</c:v>
                </c:pt>
                <c:pt idx="7045">
                  <c:v>270</c:v>
                </c:pt>
                <c:pt idx="7046">
                  <c:v>270</c:v>
                </c:pt>
                <c:pt idx="7047">
                  <c:v>270</c:v>
                </c:pt>
                <c:pt idx="7048">
                  <c:v>270</c:v>
                </c:pt>
                <c:pt idx="7049">
                  <c:v>270</c:v>
                </c:pt>
                <c:pt idx="7050">
                  <c:v>270</c:v>
                </c:pt>
                <c:pt idx="7051">
                  <c:v>270</c:v>
                </c:pt>
                <c:pt idx="7052">
                  <c:v>270</c:v>
                </c:pt>
                <c:pt idx="7053">
                  <c:v>270</c:v>
                </c:pt>
                <c:pt idx="7054">
                  <c:v>270</c:v>
                </c:pt>
                <c:pt idx="7055">
                  <c:v>270</c:v>
                </c:pt>
                <c:pt idx="7056">
                  <c:v>270</c:v>
                </c:pt>
                <c:pt idx="7057">
                  <c:v>270</c:v>
                </c:pt>
                <c:pt idx="7058">
                  <c:v>270</c:v>
                </c:pt>
                <c:pt idx="7059">
                  <c:v>270</c:v>
                </c:pt>
                <c:pt idx="7060">
                  <c:v>270</c:v>
                </c:pt>
                <c:pt idx="7061">
                  <c:v>270</c:v>
                </c:pt>
                <c:pt idx="7062">
                  <c:v>270</c:v>
                </c:pt>
                <c:pt idx="7063">
                  <c:v>270</c:v>
                </c:pt>
                <c:pt idx="7064">
                  <c:v>270</c:v>
                </c:pt>
                <c:pt idx="7065">
                  <c:v>270</c:v>
                </c:pt>
                <c:pt idx="7066">
                  <c:v>270</c:v>
                </c:pt>
                <c:pt idx="7067">
                  <c:v>270</c:v>
                </c:pt>
                <c:pt idx="7068">
                  <c:v>270</c:v>
                </c:pt>
                <c:pt idx="7069">
                  <c:v>270</c:v>
                </c:pt>
                <c:pt idx="7070">
                  <c:v>270</c:v>
                </c:pt>
                <c:pt idx="7071">
                  <c:v>270</c:v>
                </c:pt>
                <c:pt idx="7072">
                  <c:v>270</c:v>
                </c:pt>
                <c:pt idx="7073">
                  <c:v>270</c:v>
                </c:pt>
                <c:pt idx="7074">
                  <c:v>270</c:v>
                </c:pt>
                <c:pt idx="7075">
                  <c:v>270</c:v>
                </c:pt>
                <c:pt idx="7076">
                  <c:v>270</c:v>
                </c:pt>
                <c:pt idx="7077">
                  <c:v>270</c:v>
                </c:pt>
                <c:pt idx="7078">
                  <c:v>270</c:v>
                </c:pt>
                <c:pt idx="7079">
                  <c:v>270</c:v>
                </c:pt>
                <c:pt idx="7080">
                  <c:v>270</c:v>
                </c:pt>
                <c:pt idx="7081">
                  <c:v>270</c:v>
                </c:pt>
                <c:pt idx="7082">
                  <c:v>270</c:v>
                </c:pt>
                <c:pt idx="7083">
                  <c:v>270</c:v>
                </c:pt>
                <c:pt idx="7084">
                  <c:v>270</c:v>
                </c:pt>
                <c:pt idx="7085">
                  <c:v>270</c:v>
                </c:pt>
                <c:pt idx="7086">
                  <c:v>270</c:v>
                </c:pt>
                <c:pt idx="7087">
                  <c:v>270</c:v>
                </c:pt>
                <c:pt idx="7088">
                  <c:v>270</c:v>
                </c:pt>
                <c:pt idx="7089">
                  <c:v>270</c:v>
                </c:pt>
                <c:pt idx="7090">
                  <c:v>270</c:v>
                </c:pt>
                <c:pt idx="7091">
                  <c:v>270</c:v>
                </c:pt>
                <c:pt idx="7092">
                  <c:v>270</c:v>
                </c:pt>
                <c:pt idx="7093">
                  <c:v>270</c:v>
                </c:pt>
                <c:pt idx="7094">
                  <c:v>270</c:v>
                </c:pt>
                <c:pt idx="7095">
                  <c:v>270</c:v>
                </c:pt>
                <c:pt idx="7096">
                  <c:v>270</c:v>
                </c:pt>
                <c:pt idx="7097">
                  <c:v>270</c:v>
                </c:pt>
                <c:pt idx="7098">
                  <c:v>270</c:v>
                </c:pt>
                <c:pt idx="7099">
                  <c:v>270</c:v>
                </c:pt>
                <c:pt idx="7100">
                  <c:v>270</c:v>
                </c:pt>
                <c:pt idx="7101">
                  <c:v>270</c:v>
                </c:pt>
                <c:pt idx="7102">
                  <c:v>270</c:v>
                </c:pt>
                <c:pt idx="7103">
                  <c:v>270</c:v>
                </c:pt>
                <c:pt idx="7104">
                  <c:v>270</c:v>
                </c:pt>
                <c:pt idx="7105">
                  <c:v>270</c:v>
                </c:pt>
                <c:pt idx="7106">
                  <c:v>270</c:v>
                </c:pt>
                <c:pt idx="7107">
                  <c:v>270</c:v>
                </c:pt>
                <c:pt idx="7108">
                  <c:v>270</c:v>
                </c:pt>
                <c:pt idx="7109">
                  <c:v>270</c:v>
                </c:pt>
                <c:pt idx="7110">
                  <c:v>270</c:v>
                </c:pt>
                <c:pt idx="7111">
                  <c:v>270</c:v>
                </c:pt>
                <c:pt idx="7112">
                  <c:v>270</c:v>
                </c:pt>
                <c:pt idx="7113">
                  <c:v>270</c:v>
                </c:pt>
                <c:pt idx="7114">
                  <c:v>270</c:v>
                </c:pt>
                <c:pt idx="7115">
                  <c:v>270</c:v>
                </c:pt>
                <c:pt idx="7116">
                  <c:v>270</c:v>
                </c:pt>
                <c:pt idx="7117">
                  <c:v>270</c:v>
                </c:pt>
                <c:pt idx="7118">
                  <c:v>270</c:v>
                </c:pt>
                <c:pt idx="7119">
                  <c:v>270</c:v>
                </c:pt>
                <c:pt idx="7120">
                  <c:v>270</c:v>
                </c:pt>
                <c:pt idx="7121">
                  <c:v>270</c:v>
                </c:pt>
                <c:pt idx="7122">
                  <c:v>270</c:v>
                </c:pt>
                <c:pt idx="7123">
                  <c:v>270</c:v>
                </c:pt>
                <c:pt idx="7124">
                  <c:v>270</c:v>
                </c:pt>
                <c:pt idx="7125">
                  <c:v>270</c:v>
                </c:pt>
                <c:pt idx="7126">
                  <c:v>270</c:v>
                </c:pt>
                <c:pt idx="7127">
                  <c:v>270</c:v>
                </c:pt>
                <c:pt idx="7128">
                  <c:v>270</c:v>
                </c:pt>
                <c:pt idx="7129">
                  <c:v>270</c:v>
                </c:pt>
                <c:pt idx="7130">
                  <c:v>270</c:v>
                </c:pt>
                <c:pt idx="7131">
                  <c:v>270</c:v>
                </c:pt>
                <c:pt idx="7132">
                  <c:v>270</c:v>
                </c:pt>
                <c:pt idx="7133">
                  <c:v>270</c:v>
                </c:pt>
                <c:pt idx="7134">
                  <c:v>270</c:v>
                </c:pt>
                <c:pt idx="7135">
                  <c:v>270</c:v>
                </c:pt>
                <c:pt idx="7136">
                  <c:v>270</c:v>
                </c:pt>
                <c:pt idx="7137">
                  <c:v>270</c:v>
                </c:pt>
                <c:pt idx="7138">
                  <c:v>270</c:v>
                </c:pt>
                <c:pt idx="7139">
                  <c:v>270</c:v>
                </c:pt>
                <c:pt idx="7140">
                  <c:v>270</c:v>
                </c:pt>
                <c:pt idx="7141">
                  <c:v>270</c:v>
                </c:pt>
                <c:pt idx="7142">
                  <c:v>270</c:v>
                </c:pt>
                <c:pt idx="7143">
                  <c:v>270</c:v>
                </c:pt>
                <c:pt idx="7144">
                  <c:v>270</c:v>
                </c:pt>
                <c:pt idx="7145">
                  <c:v>270</c:v>
                </c:pt>
                <c:pt idx="7146">
                  <c:v>270</c:v>
                </c:pt>
                <c:pt idx="7147">
                  <c:v>270</c:v>
                </c:pt>
                <c:pt idx="7148">
                  <c:v>270</c:v>
                </c:pt>
                <c:pt idx="7149">
                  <c:v>270</c:v>
                </c:pt>
                <c:pt idx="7150">
                  <c:v>270</c:v>
                </c:pt>
                <c:pt idx="7151">
                  <c:v>270</c:v>
                </c:pt>
                <c:pt idx="7152">
                  <c:v>270</c:v>
                </c:pt>
                <c:pt idx="7153">
                  <c:v>270</c:v>
                </c:pt>
                <c:pt idx="7154">
                  <c:v>270</c:v>
                </c:pt>
                <c:pt idx="7155">
                  <c:v>270</c:v>
                </c:pt>
                <c:pt idx="7156">
                  <c:v>270</c:v>
                </c:pt>
                <c:pt idx="7157">
                  <c:v>270</c:v>
                </c:pt>
                <c:pt idx="7158">
                  <c:v>270</c:v>
                </c:pt>
                <c:pt idx="7159">
                  <c:v>270</c:v>
                </c:pt>
                <c:pt idx="7160">
                  <c:v>270</c:v>
                </c:pt>
                <c:pt idx="7161">
                  <c:v>270</c:v>
                </c:pt>
                <c:pt idx="7162">
                  <c:v>270</c:v>
                </c:pt>
                <c:pt idx="7163">
                  <c:v>270</c:v>
                </c:pt>
                <c:pt idx="7164">
                  <c:v>270</c:v>
                </c:pt>
                <c:pt idx="7165">
                  <c:v>270</c:v>
                </c:pt>
                <c:pt idx="7166">
                  <c:v>270</c:v>
                </c:pt>
                <c:pt idx="7167">
                  <c:v>270</c:v>
                </c:pt>
                <c:pt idx="7168">
                  <c:v>270</c:v>
                </c:pt>
                <c:pt idx="7169">
                  <c:v>270</c:v>
                </c:pt>
                <c:pt idx="7170">
                  <c:v>270</c:v>
                </c:pt>
                <c:pt idx="7171">
                  <c:v>270</c:v>
                </c:pt>
                <c:pt idx="7172">
                  <c:v>270</c:v>
                </c:pt>
                <c:pt idx="7173">
                  <c:v>270</c:v>
                </c:pt>
                <c:pt idx="7174">
                  <c:v>270</c:v>
                </c:pt>
                <c:pt idx="7175">
                  <c:v>270</c:v>
                </c:pt>
                <c:pt idx="7176">
                  <c:v>270</c:v>
                </c:pt>
                <c:pt idx="7177">
                  <c:v>270</c:v>
                </c:pt>
                <c:pt idx="7178">
                  <c:v>270</c:v>
                </c:pt>
                <c:pt idx="7179">
                  <c:v>270</c:v>
                </c:pt>
                <c:pt idx="7180">
                  <c:v>270</c:v>
                </c:pt>
                <c:pt idx="7181">
                  <c:v>270</c:v>
                </c:pt>
                <c:pt idx="7182">
                  <c:v>270</c:v>
                </c:pt>
                <c:pt idx="7183">
                  <c:v>270</c:v>
                </c:pt>
                <c:pt idx="7184">
                  <c:v>270</c:v>
                </c:pt>
                <c:pt idx="7185">
                  <c:v>270</c:v>
                </c:pt>
                <c:pt idx="7186">
                  <c:v>270</c:v>
                </c:pt>
                <c:pt idx="7187">
                  <c:v>270</c:v>
                </c:pt>
                <c:pt idx="7188">
                  <c:v>270</c:v>
                </c:pt>
                <c:pt idx="7189">
                  <c:v>270</c:v>
                </c:pt>
                <c:pt idx="7190">
                  <c:v>270</c:v>
                </c:pt>
                <c:pt idx="7191">
                  <c:v>270</c:v>
                </c:pt>
                <c:pt idx="7192">
                  <c:v>270</c:v>
                </c:pt>
                <c:pt idx="7193">
                  <c:v>270</c:v>
                </c:pt>
                <c:pt idx="7194">
                  <c:v>270</c:v>
                </c:pt>
                <c:pt idx="7195">
                  <c:v>270</c:v>
                </c:pt>
                <c:pt idx="7196">
                  <c:v>270</c:v>
                </c:pt>
                <c:pt idx="7197">
                  <c:v>270</c:v>
                </c:pt>
                <c:pt idx="7198">
                  <c:v>270</c:v>
                </c:pt>
                <c:pt idx="7199">
                  <c:v>270</c:v>
                </c:pt>
                <c:pt idx="7200">
                  <c:v>270</c:v>
                </c:pt>
                <c:pt idx="7201">
                  <c:v>270</c:v>
                </c:pt>
                <c:pt idx="7202">
                  <c:v>270</c:v>
                </c:pt>
                <c:pt idx="7203">
                  <c:v>270</c:v>
                </c:pt>
                <c:pt idx="7204">
                  <c:v>270</c:v>
                </c:pt>
                <c:pt idx="7205">
                  <c:v>270</c:v>
                </c:pt>
                <c:pt idx="7206">
                  <c:v>270</c:v>
                </c:pt>
                <c:pt idx="7207">
                  <c:v>270</c:v>
                </c:pt>
                <c:pt idx="7208">
                  <c:v>270</c:v>
                </c:pt>
                <c:pt idx="7209">
                  <c:v>270</c:v>
                </c:pt>
                <c:pt idx="7210">
                  <c:v>270</c:v>
                </c:pt>
                <c:pt idx="7211">
                  <c:v>270</c:v>
                </c:pt>
                <c:pt idx="7212">
                  <c:v>270</c:v>
                </c:pt>
                <c:pt idx="7213">
                  <c:v>270</c:v>
                </c:pt>
                <c:pt idx="7214">
                  <c:v>270</c:v>
                </c:pt>
                <c:pt idx="7215">
                  <c:v>270</c:v>
                </c:pt>
                <c:pt idx="7216">
                  <c:v>270</c:v>
                </c:pt>
                <c:pt idx="7217">
                  <c:v>270</c:v>
                </c:pt>
                <c:pt idx="7218">
                  <c:v>270</c:v>
                </c:pt>
                <c:pt idx="7219">
                  <c:v>270</c:v>
                </c:pt>
                <c:pt idx="7220">
                  <c:v>270</c:v>
                </c:pt>
                <c:pt idx="7221">
                  <c:v>270</c:v>
                </c:pt>
                <c:pt idx="7222">
                  <c:v>270</c:v>
                </c:pt>
                <c:pt idx="7223">
                  <c:v>270</c:v>
                </c:pt>
                <c:pt idx="7224">
                  <c:v>270</c:v>
                </c:pt>
                <c:pt idx="7225">
                  <c:v>270</c:v>
                </c:pt>
                <c:pt idx="7226">
                  <c:v>270</c:v>
                </c:pt>
                <c:pt idx="7227">
                  <c:v>270</c:v>
                </c:pt>
                <c:pt idx="7228">
                  <c:v>270</c:v>
                </c:pt>
                <c:pt idx="7229">
                  <c:v>270</c:v>
                </c:pt>
                <c:pt idx="7230">
                  <c:v>270</c:v>
                </c:pt>
                <c:pt idx="7231">
                  <c:v>270</c:v>
                </c:pt>
                <c:pt idx="7232">
                  <c:v>270</c:v>
                </c:pt>
                <c:pt idx="7233">
                  <c:v>270</c:v>
                </c:pt>
                <c:pt idx="7234">
                  <c:v>270</c:v>
                </c:pt>
                <c:pt idx="7235">
                  <c:v>270</c:v>
                </c:pt>
                <c:pt idx="7236">
                  <c:v>270</c:v>
                </c:pt>
                <c:pt idx="7237">
                  <c:v>270</c:v>
                </c:pt>
                <c:pt idx="7238">
                  <c:v>270</c:v>
                </c:pt>
                <c:pt idx="7239">
                  <c:v>270</c:v>
                </c:pt>
                <c:pt idx="7240">
                  <c:v>270</c:v>
                </c:pt>
                <c:pt idx="7241">
                  <c:v>270</c:v>
                </c:pt>
                <c:pt idx="7242">
                  <c:v>270</c:v>
                </c:pt>
                <c:pt idx="7243">
                  <c:v>270</c:v>
                </c:pt>
                <c:pt idx="7244">
                  <c:v>270</c:v>
                </c:pt>
                <c:pt idx="7245">
                  <c:v>270</c:v>
                </c:pt>
                <c:pt idx="7246">
                  <c:v>270</c:v>
                </c:pt>
                <c:pt idx="7247">
                  <c:v>270</c:v>
                </c:pt>
                <c:pt idx="7248">
                  <c:v>270</c:v>
                </c:pt>
                <c:pt idx="7249">
                  <c:v>270</c:v>
                </c:pt>
                <c:pt idx="7250">
                  <c:v>270</c:v>
                </c:pt>
                <c:pt idx="7251">
                  <c:v>270</c:v>
                </c:pt>
                <c:pt idx="7252">
                  <c:v>270</c:v>
                </c:pt>
                <c:pt idx="7253">
                  <c:v>270</c:v>
                </c:pt>
                <c:pt idx="7254">
                  <c:v>270</c:v>
                </c:pt>
                <c:pt idx="7255">
                  <c:v>270</c:v>
                </c:pt>
                <c:pt idx="7256">
                  <c:v>270</c:v>
                </c:pt>
                <c:pt idx="7257">
                  <c:v>270</c:v>
                </c:pt>
                <c:pt idx="7258">
                  <c:v>270</c:v>
                </c:pt>
                <c:pt idx="7259">
                  <c:v>270</c:v>
                </c:pt>
                <c:pt idx="7260">
                  <c:v>270</c:v>
                </c:pt>
                <c:pt idx="7261">
                  <c:v>270</c:v>
                </c:pt>
                <c:pt idx="7262">
                  <c:v>270</c:v>
                </c:pt>
                <c:pt idx="7263">
                  <c:v>270</c:v>
                </c:pt>
                <c:pt idx="7264">
                  <c:v>270</c:v>
                </c:pt>
                <c:pt idx="7265">
                  <c:v>270</c:v>
                </c:pt>
                <c:pt idx="7266">
                  <c:v>270</c:v>
                </c:pt>
                <c:pt idx="7267">
                  <c:v>270</c:v>
                </c:pt>
                <c:pt idx="7268">
                  <c:v>270</c:v>
                </c:pt>
                <c:pt idx="7269">
                  <c:v>270</c:v>
                </c:pt>
                <c:pt idx="7270">
                  <c:v>270</c:v>
                </c:pt>
                <c:pt idx="7271">
                  <c:v>270</c:v>
                </c:pt>
                <c:pt idx="7272">
                  <c:v>270</c:v>
                </c:pt>
                <c:pt idx="7273">
                  <c:v>270</c:v>
                </c:pt>
                <c:pt idx="7274">
                  <c:v>270</c:v>
                </c:pt>
                <c:pt idx="7275">
                  <c:v>270</c:v>
                </c:pt>
                <c:pt idx="7276">
                  <c:v>270</c:v>
                </c:pt>
                <c:pt idx="7277">
                  <c:v>270</c:v>
                </c:pt>
                <c:pt idx="7278">
                  <c:v>270</c:v>
                </c:pt>
                <c:pt idx="7279">
                  <c:v>270</c:v>
                </c:pt>
                <c:pt idx="7280">
                  <c:v>270</c:v>
                </c:pt>
                <c:pt idx="7281">
                  <c:v>270</c:v>
                </c:pt>
                <c:pt idx="7282">
                  <c:v>270</c:v>
                </c:pt>
                <c:pt idx="7283">
                  <c:v>270</c:v>
                </c:pt>
                <c:pt idx="7284">
                  <c:v>270</c:v>
                </c:pt>
                <c:pt idx="7285">
                  <c:v>270</c:v>
                </c:pt>
                <c:pt idx="7286">
                  <c:v>270</c:v>
                </c:pt>
                <c:pt idx="7287">
                  <c:v>270</c:v>
                </c:pt>
                <c:pt idx="7288">
                  <c:v>270</c:v>
                </c:pt>
                <c:pt idx="7289">
                  <c:v>270</c:v>
                </c:pt>
                <c:pt idx="7290">
                  <c:v>270</c:v>
                </c:pt>
                <c:pt idx="7291">
                  <c:v>270</c:v>
                </c:pt>
                <c:pt idx="7292">
                  <c:v>270</c:v>
                </c:pt>
                <c:pt idx="7293">
                  <c:v>270</c:v>
                </c:pt>
                <c:pt idx="7294">
                  <c:v>270</c:v>
                </c:pt>
                <c:pt idx="7295">
                  <c:v>270</c:v>
                </c:pt>
                <c:pt idx="7296">
                  <c:v>270</c:v>
                </c:pt>
                <c:pt idx="7297">
                  <c:v>270</c:v>
                </c:pt>
                <c:pt idx="7298">
                  <c:v>270</c:v>
                </c:pt>
                <c:pt idx="7299">
                  <c:v>270</c:v>
                </c:pt>
                <c:pt idx="7300">
                  <c:v>270</c:v>
                </c:pt>
                <c:pt idx="7301">
                  <c:v>270</c:v>
                </c:pt>
                <c:pt idx="7302">
                  <c:v>270</c:v>
                </c:pt>
                <c:pt idx="7303">
                  <c:v>270</c:v>
                </c:pt>
                <c:pt idx="7304">
                  <c:v>270</c:v>
                </c:pt>
                <c:pt idx="7305">
                  <c:v>270</c:v>
                </c:pt>
                <c:pt idx="7306">
                  <c:v>270</c:v>
                </c:pt>
                <c:pt idx="7307">
                  <c:v>270</c:v>
                </c:pt>
                <c:pt idx="7308">
                  <c:v>270</c:v>
                </c:pt>
                <c:pt idx="7309">
                  <c:v>270</c:v>
                </c:pt>
                <c:pt idx="7310">
                  <c:v>270</c:v>
                </c:pt>
                <c:pt idx="7311">
                  <c:v>270</c:v>
                </c:pt>
                <c:pt idx="7312">
                  <c:v>270</c:v>
                </c:pt>
                <c:pt idx="7313">
                  <c:v>270</c:v>
                </c:pt>
                <c:pt idx="7314">
                  <c:v>270</c:v>
                </c:pt>
                <c:pt idx="7315">
                  <c:v>270</c:v>
                </c:pt>
                <c:pt idx="7316">
                  <c:v>270</c:v>
                </c:pt>
                <c:pt idx="7317">
                  <c:v>270</c:v>
                </c:pt>
                <c:pt idx="7318">
                  <c:v>270</c:v>
                </c:pt>
                <c:pt idx="7319">
                  <c:v>270</c:v>
                </c:pt>
                <c:pt idx="7320">
                  <c:v>270</c:v>
                </c:pt>
                <c:pt idx="7321">
                  <c:v>270</c:v>
                </c:pt>
                <c:pt idx="7322">
                  <c:v>270</c:v>
                </c:pt>
                <c:pt idx="7323">
                  <c:v>270</c:v>
                </c:pt>
                <c:pt idx="7324">
                  <c:v>270</c:v>
                </c:pt>
                <c:pt idx="7325">
                  <c:v>270</c:v>
                </c:pt>
                <c:pt idx="7326">
                  <c:v>270</c:v>
                </c:pt>
                <c:pt idx="7327">
                  <c:v>270</c:v>
                </c:pt>
                <c:pt idx="7328">
                  <c:v>270</c:v>
                </c:pt>
                <c:pt idx="7329">
                  <c:v>270</c:v>
                </c:pt>
                <c:pt idx="7330">
                  <c:v>270</c:v>
                </c:pt>
                <c:pt idx="7331">
                  <c:v>270</c:v>
                </c:pt>
                <c:pt idx="7332">
                  <c:v>270</c:v>
                </c:pt>
                <c:pt idx="7333">
                  <c:v>270</c:v>
                </c:pt>
                <c:pt idx="7334">
                  <c:v>270</c:v>
                </c:pt>
                <c:pt idx="7335">
                  <c:v>270</c:v>
                </c:pt>
                <c:pt idx="7336">
                  <c:v>270</c:v>
                </c:pt>
                <c:pt idx="7337">
                  <c:v>270</c:v>
                </c:pt>
                <c:pt idx="7338">
                  <c:v>270</c:v>
                </c:pt>
                <c:pt idx="7339">
                  <c:v>270</c:v>
                </c:pt>
                <c:pt idx="7340">
                  <c:v>270</c:v>
                </c:pt>
                <c:pt idx="7341">
                  <c:v>270</c:v>
                </c:pt>
                <c:pt idx="7342">
                  <c:v>270</c:v>
                </c:pt>
                <c:pt idx="7343">
                  <c:v>270</c:v>
                </c:pt>
                <c:pt idx="7344">
                  <c:v>270</c:v>
                </c:pt>
                <c:pt idx="7345">
                  <c:v>270</c:v>
                </c:pt>
                <c:pt idx="7346">
                  <c:v>270</c:v>
                </c:pt>
                <c:pt idx="7347">
                  <c:v>270</c:v>
                </c:pt>
                <c:pt idx="7348">
                  <c:v>270</c:v>
                </c:pt>
                <c:pt idx="7349">
                  <c:v>270</c:v>
                </c:pt>
                <c:pt idx="7350">
                  <c:v>270</c:v>
                </c:pt>
                <c:pt idx="7351">
                  <c:v>270</c:v>
                </c:pt>
                <c:pt idx="7352">
                  <c:v>270</c:v>
                </c:pt>
                <c:pt idx="7353">
                  <c:v>270</c:v>
                </c:pt>
                <c:pt idx="7354">
                  <c:v>270</c:v>
                </c:pt>
                <c:pt idx="7355">
                  <c:v>270</c:v>
                </c:pt>
                <c:pt idx="7356">
                  <c:v>270</c:v>
                </c:pt>
                <c:pt idx="7357">
                  <c:v>270</c:v>
                </c:pt>
                <c:pt idx="7358">
                  <c:v>270</c:v>
                </c:pt>
                <c:pt idx="7359">
                  <c:v>270</c:v>
                </c:pt>
                <c:pt idx="7360">
                  <c:v>270</c:v>
                </c:pt>
                <c:pt idx="7361">
                  <c:v>270</c:v>
                </c:pt>
                <c:pt idx="7362">
                  <c:v>270</c:v>
                </c:pt>
                <c:pt idx="7363">
                  <c:v>270</c:v>
                </c:pt>
                <c:pt idx="7364">
                  <c:v>270</c:v>
                </c:pt>
                <c:pt idx="7365">
                  <c:v>270</c:v>
                </c:pt>
                <c:pt idx="7366">
                  <c:v>270</c:v>
                </c:pt>
                <c:pt idx="7367">
                  <c:v>270</c:v>
                </c:pt>
                <c:pt idx="7368">
                  <c:v>270</c:v>
                </c:pt>
                <c:pt idx="7369">
                  <c:v>270</c:v>
                </c:pt>
                <c:pt idx="7370">
                  <c:v>270</c:v>
                </c:pt>
                <c:pt idx="7371">
                  <c:v>270</c:v>
                </c:pt>
                <c:pt idx="7372">
                  <c:v>270</c:v>
                </c:pt>
                <c:pt idx="7373">
                  <c:v>270</c:v>
                </c:pt>
                <c:pt idx="7374">
                  <c:v>270</c:v>
                </c:pt>
                <c:pt idx="7375">
                  <c:v>270</c:v>
                </c:pt>
                <c:pt idx="7376">
                  <c:v>270</c:v>
                </c:pt>
                <c:pt idx="7377">
                  <c:v>270</c:v>
                </c:pt>
                <c:pt idx="7378">
                  <c:v>270</c:v>
                </c:pt>
                <c:pt idx="7379">
                  <c:v>270</c:v>
                </c:pt>
                <c:pt idx="7380">
                  <c:v>270</c:v>
                </c:pt>
                <c:pt idx="7381">
                  <c:v>270</c:v>
                </c:pt>
                <c:pt idx="7382">
                  <c:v>270</c:v>
                </c:pt>
                <c:pt idx="7383">
                  <c:v>270</c:v>
                </c:pt>
                <c:pt idx="7384">
                  <c:v>270</c:v>
                </c:pt>
                <c:pt idx="7385">
                  <c:v>270</c:v>
                </c:pt>
                <c:pt idx="7386">
                  <c:v>270</c:v>
                </c:pt>
                <c:pt idx="7387">
                  <c:v>270</c:v>
                </c:pt>
                <c:pt idx="7388">
                  <c:v>270</c:v>
                </c:pt>
                <c:pt idx="7389">
                  <c:v>270</c:v>
                </c:pt>
                <c:pt idx="7390">
                  <c:v>270</c:v>
                </c:pt>
                <c:pt idx="7391">
                  <c:v>270</c:v>
                </c:pt>
                <c:pt idx="7392">
                  <c:v>270</c:v>
                </c:pt>
                <c:pt idx="7393">
                  <c:v>270</c:v>
                </c:pt>
                <c:pt idx="7394">
                  <c:v>270</c:v>
                </c:pt>
                <c:pt idx="7395">
                  <c:v>270</c:v>
                </c:pt>
                <c:pt idx="7396">
                  <c:v>270</c:v>
                </c:pt>
                <c:pt idx="7397">
                  <c:v>270</c:v>
                </c:pt>
                <c:pt idx="7398">
                  <c:v>270</c:v>
                </c:pt>
                <c:pt idx="7399">
                  <c:v>270</c:v>
                </c:pt>
                <c:pt idx="7400">
                  <c:v>270</c:v>
                </c:pt>
                <c:pt idx="7401">
                  <c:v>270</c:v>
                </c:pt>
                <c:pt idx="7402">
                  <c:v>270</c:v>
                </c:pt>
                <c:pt idx="7403">
                  <c:v>270</c:v>
                </c:pt>
                <c:pt idx="7404">
                  <c:v>270</c:v>
                </c:pt>
                <c:pt idx="7405">
                  <c:v>270</c:v>
                </c:pt>
                <c:pt idx="7406">
                  <c:v>270</c:v>
                </c:pt>
                <c:pt idx="7407">
                  <c:v>270</c:v>
                </c:pt>
                <c:pt idx="7408">
                  <c:v>270</c:v>
                </c:pt>
                <c:pt idx="7409">
                  <c:v>270</c:v>
                </c:pt>
                <c:pt idx="7410">
                  <c:v>270</c:v>
                </c:pt>
                <c:pt idx="7411">
                  <c:v>270</c:v>
                </c:pt>
                <c:pt idx="7412">
                  <c:v>270</c:v>
                </c:pt>
                <c:pt idx="7413">
                  <c:v>270</c:v>
                </c:pt>
                <c:pt idx="7414">
                  <c:v>270</c:v>
                </c:pt>
                <c:pt idx="7415">
                  <c:v>270</c:v>
                </c:pt>
                <c:pt idx="7416">
                  <c:v>270</c:v>
                </c:pt>
                <c:pt idx="7417">
                  <c:v>270</c:v>
                </c:pt>
                <c:pt idx="7418">
                  <c:v>270</c:v>
                </c:pt>
                <c:pt idx="7419">
                  <c:v>270</c:v>
                </c:pt>
                <c:pt idx="7420">
                  <c:v>270</c:v>
                </c:pt>
                <c:pt idx="7421">
                  <c:v>270</c:v>
                </c:pt>
                <c:pt idx="7422">
                  <c:v>270</c:v>
                </c:pt>
                <c:pt idx="7423">
                  <c:v>270</c:v>
                </c:pt>
                <c:pt idx="7424">
                  <c:v>270</c:v>
                </c:pt>
                <c:pt idx="7425">
                  <c:v>270</c:v>
                </c:pt>
                <c:pt idx="7426">
                  <c:v>270</c:v>
                </c:pt>
                <c:pt idx="7427">
                  <c:v>270</c:v>
                </c:pt>
                <c:pt idx="7428">
                  <c:v>270</c:v>
                </c:pt>
                <c:pt idx="7429">
                  <c:v>270</c:v>
                </c:pt>
                <c:pt idx="7430">
                  <c:v>270</c:v>
                </c:pt>
                <c:pt idx="7431">
                  <c:v>270</c:v>
                </c:pt>
                <c:pt idx="7432">
                  <c:v>270</c:v>
                </c:pt>
                <c:pt idx="7433">
                  <c:v>270</c:v>
                </c:pt>
                <c:pt idx="7434">
                  <c:v>270</c:v>
                </c:pt>
                <c:pt idx="7435">
                  <c:v>270</c:v>
                </c:pt>
                <c:pt idx="7436">
                  <c:v>270</c:v>
                </c:pt>
                <c:pt idx="7437">
                  <c:v>270</c:v>
                </c:pt>
                <c:pt idx="7438">
                  <c:v>270</c:v>
                </c:pt>
                <c:pt idx="7439">
                  <c:v>270</c:v>
                </c:pt>
                <c:pt idx="7440">
                  <c:v>270</c:v>
                </c:pt>
                <c:pt idx="7441">
                  <c:v>270</c:v>
                </c:pt>
                <c:pt idx="7442">
                  <c:v>270</c:v>
                </c:pt>
                <c:pt idx="7443">
                  <c:v>270</c:v>
                </c:pt>
                <c:pt idx="7444">
                  <c:v>270</c:v>
                </c:pt>
                <c:pt idx="7445">
                  <c:v>270</c:v>
                </c:pt>
                <c:pt idx="7446">
                  <c:v>270</c:v>
                </c:pt>
                <c:pt idx="7447">
                  <c:v>270</c:v>
                </c:pt>
                <c:pt idx="7448">
                  <c:v>270</c:v>
                </c:pt>
                <c:pt idx="7449">
                  <c:v>270</c:v>
                </c:pt>
                <c:pt idx="7450">
                  <c:v>270</c:v>
                </c:pt>
                <c:pt idx="7451">
                  <c:v>270</c:v>
                </c:pt>
                <c:pt idx="7452">
                  <c:v>270</c:v>
                </c:pt>
                <c:pt idx="7453">
                  <c:v>270</c:v>
                </c:pt>
                <c:pt idx="7454">
                  <c:v>270</c:v>
                </c:pt>
                <c:pt idx="7455">
                  <c:v>270</c:v>
                </c:pt>
                <c:pt idx="7456">
                  <c:v>270</c:v>
                </c:pt>
                <c:pt idx="7457">
                  <c:v>270</c:v>
                </c:pt>
                <c:pt idx="7458">
                  <c:v>270</c:v>
                </c:pt>
                <c:pt idx="7459">
                  <c:v>270</c:v>
                </c:pt>
                <c:pt idx="7460">
                  <c:v>270</c:v>
                </c:pt>
                <c:pt idx="7461">
                  <c:v>270</c:v>
                </c:pt>
                <c:pt idx="7462">
                  <c:v>270</c:v>
                </c:pt>
                <c:pt idx="7463">
                  <c:v>270</c:v>
                </c:pt>
                <c:pt idx="7464">
                  <c:v>270</c:v>
                </c:pt>
                <c:pt idx="7465">
                  <c:v>270</c:v>
                </c:pt>
                <c:pt idx="7466">
                  <c:v>270</c:v>
                </c:pt>
                <c:pt idx="7467">
                  <c:v>270</c:v>
                </c:pt>
                <c:pt idx="7468">
                  <c:v>270</c:v>
                </c:pt>
                <c:pt idx="7469">
                  <c:v>270</c:v>
                </c:pt>
                <c:pt idx="7470">
                  <c:v>270</c:v>
                </c:pt>
                <c:pt idx="7471">
                  <c:v>270</c:v>
                </c:pt>
                <c:pt idx="7472">
                  <c:v>270</c:v>
                </c:pt>
                <c:pt idx="7473">
                  <c:v>270</c:v>
                </c:pt>
                <c:pt idx="7474">
                  <c:v>270</c:v>
                </c:pt>
                <c:pt idx="7475">
                  <c:v>270</c:v>
                </c:pt>
                <c:pt idx="7476">
                  <c:v>270</c:v>
                </c:pt>
                <c:pt idx="7477">
                  <c:v>270</c:v>
                </c:pt>
                <c:pt idx="7478">
                  <c:v>270</c:v>
                </c:pt>
                <c:pt idx="7479">
                  <c:v>270</c:v>
                </c:pt>
                <c:pt idx="7480">
                  <c:v>270</c:v>
                </c:pt>
                <c:pt idx="7481">
                  <c:v>270</c:v>
                </c:pt>
                <c:pt idx="7482">
                  <c:v>270</c:v>
                </c:pt>
                <c:pt idx="7483">
                  <c:v>270</c:v>
                </c:pt>
                <c:pt idx="7484">
                  <c:v>270</c:v>
                </c:pt>
                <c:pt idx="7485">
                  <c:v>270</c:v>
                </c:pt>
                <c:pt idx="7486">
                  <c:v>270</c:v>
                </c:pt>
                <c:pt idx="7487">
                  <c:v>270</c:v>
                </c:pt>
                <c:pt idx="7488">
                  <c:v>270</c:v>
                </c:pt>
                <c:pt idx="7489">
                  <c:v>270</c:v>
                </c:pt>
                <c:pt idx="7490">
                  <c:v>270</c:v>
                </c:pt>
                <c:pt idx="7491">
                  <c:v>270</c:v>
                </c:pt>
                <c:pt idx="7492">
                  <c:v>270</c:v>
                </c:pt>
                <c:pt idx="7493">
                  <c:v>270</c:v>
                </c:pt>
                <c:pt idx="7494">
                  <c:v>270</c:v>
                </c:pt>
                <c:pt idx="7495">
                  <c:v>270</c:v>
                </c:pt>
                <c:pt idx="7496">
                  <c:v>270</c:v>
                </c:pt>
                <c:pt idx="7497">
                  <c:v>270</c:v>
                </c:pt>
                <c:pt idx="7498">
                  <c:v>270</c:v>
                </c:pt>
                <c:pt idx="7499">
                  <c:v>270</c:v>
                </c:pt>
                <c:pt idx="7500">
                  <c:v>270</c:v>
                </c:pt>
                <c:pt idx="7501">
                  <c:v>270</c:v>
                </c:pt>
                <c:pt idx="7502">
                  <c:v>270</c:v>
                </c:pt>
                <c:pt idx="7503">
                  <c:v>270</c:v>
                </c:pt>
                <c:pt idx="7504">
                  <c:v>270</c:v>
                </c:pt>
                <c:pt idx="7505">
                  <c:v>270</c:v>
                </c:pt>
                <c:pt idx="7506">
                  <c:v>270</c:v>
                </c:pt>
                <c:pt idx="7507">
                  <c:v>270</c:v>
                </c:pt>
                <c:pt idx="7508">
                  <c:v>270</c:v>
                </c:pt>
                <c:pt idx="7509">
                  <c:v>270</c:v>
                </c:pt>
                <c:pt idx="7510">
                  <c:v>270</c:v>
                </c:pt>
                <c:pt idx="7511">
                  <c:v>270</c:v>
                </c:pt>
                <c:pt idx="7512">
                  <c:v>270</c:v>
                </c:pt>
                <c:pt idx="7513">
                  <c:v>270</c:v>
                </c:pt>
                <c:pt idx="7514">
                  <c:v>270</c:v>
                </c:pt>
                <c:pt idx="7515">
                  <c:v>270</c:v>
                </c:pt>
                <c:pt idx="7516">
                  <c:v>270</c:v>
                </c:pt>
                <c:pt idx="7517">
                  <c:v>270</c:v>
                </c:pt>
                <c:pt idx="7518">
                  <c:v>270</c:v>
                </c:pt>
                <c:pt idx="7519">
                  <c:v>270</c:v>
                </c:pt>
                <c:pt idx="7520">
                  <c:v>270</c:v>
                </c:pt>
                <c:pt idx="7521">
                  <c:v>270</c:v>
                </c:pt>
                <c:pt idx="7522">
                  <c:v>270</c:v>
                </c:pt>
                <c:pt idx="7523">
                  <c:v>270</c:v>
                </c:pt>
                <c:pt idx="7524">
                  <c:v>270</c:v>
                </c:pt>
                <c:pt idx="7525">
                  <c:v>270</c:v>
                </c:pt>
                <c:pt idx="7526">
                  <c:v>270</c:v>
                </c:pt>
                <c:pt idx="7527">
                  <c:v>270</c:v>
                </c:pt>
                <c:pt idx="7528">
                  <c:v>270</c:v>
                </c:pt>
                <c:pt idx="7529">
                  <c:v>270</c:v>
                </c:pt>
                <c:pt idx="7530">
                  <c:v>270</c:v>
                </c:pt>
                <c:pt idx="7531">
                  <c:v>270</c:v>
                </c:pt>
                <c:pt idx="7532">
                  <c:v>270</c:v>
                </c:pt>
                <c:pt idx="7533">
                  <c:v>270</c:v>
                </c:pt>
                <c:pt idx="7534">
                  <c:v>270</c:v>
                </c:pt>
                <c:pt idx="7535">
                  <c:v>270</c:v>
                </c:pt>
                <c:pt idx="7536">
                  <c:v>270</c:v>
                </c:pt>
                <c:pt idx="7537">
                  <c:v>270</c:v>
                </c:pt>
                <c:pt idx="7538">
                  <c:v>270</c:v>
                </c:pt>
                <c:pt idx="7539">
                  <c:v>270</c:v>
                </c:pt>
                <c:pt idx="7540">
                  <c:v>270</c:v>
                </c:pt>
                <c:pt idx="7541">
                  <c:v>270</c:v>
                </c:pt>
                <c:pt idx="7542">
                  <c:v>270</c:v>
                </c:pt>
                <c:pt idx="7543">
                  <c:v>270</c:v>
                </c:pt>
                <c:pt idx="7544">
                  <c:v>270</c:v>
                </c:pt>
                <c:pt idx="7545">
                  <c:v>270</c:v>
                </c:pt>
                <c:pt idx="7546">
                  <c:v>270</c:v>
                </c:pt>
                <c:pt idx="7547">
                  <c:v>270</c:v>
                </c:pt>
                <c:pt idx="7548">
                  <c:v>270</c:v>
                </c:pt>
                <c:pt idx="7549">
                  <c:v>270</c:v>
                </c:pt>
                <c:pt idx="7550">
                  <c:v>270</c:v>
                </c:pt>
                <c:pt idx="7551">
                  <c:v>270</c:v>
                </c:pt>
                <c:pt idx="7552">
                  <c:v>270</c:v>
                </c:pt>
                <c:pt idx="7553">
                  <c:v>270</c:v>
                </c:pt>
                <c:pt idx="7554">
                  <c:v>270</c:v>
                </c:pt>
                <c:pt idx="7555">
                  <c:v>270</c:v>
                </c:pt>
                <c:pt idx="7556">
                  <c:v>270</c:v>
                </c:pt>
                <c:pt idx="7557">
                  <c:v>270</c:v>
                </c:pt>
                <c:pt idx="7558">
                  <c:v>270</c:v>
                </c:pt>
                <c:pt idx="7559">
                  <c:v>270</c:v>
                </c:pt>
                <c:pt idx="7560">
                  <c:v>270</c:v>
                </c:pt>
                <c:pt idx="7561">
                  <c:v>270</c:v>
                </c:pt>
                <c:pt idx="7562">
                  <c:v>270</c:v>
                </c:pt>
                <c:pt idx="7563">
                  <c:v>270</c:v>
                </c:pt>
                <c:pt idx="7564">
                  <c:v>270</c:v>
                </c:pt>
                <c:pt idx="7565">
                  <c:v>270</c:v>
                </c:pt>
                <c:pt idx="7566">
                  <c:v>270</c:v>
                </c:pt>
                <c:pt idx="7567">
                  <c:v>270</c:v>
                </c:pt>
                <c:pt idx="7568">
                  <c:v>270</c:v>
                </c:pt>
                <c:pt idx="7569">
                  <c:v>270</c:v>
                </c:pt>
                <c:pt idx="7570">
                  <c:v>270</c:v>
                </c:pt>
                <c:pt idx="7571">
                  <c:v>270</c:v>
                </c:pt>
                <c:pt idx="7572">
                  <c:v>270</c:v>
                </c:pt>
                <c:pt idx="7573">
                  <c:v>270</c:v>
                </c:pt>
                <c:pt idx="7574">
                  <c:v>270</c:v>
                </c:pt>
                <c:pt idx="7575">
                  <c:v>270</c:v>
                </c:pt>
                <c:pt idx="7576">
                  <c:v>270</c:v>
                </c:pt>
                <c:pt idx="7577">
                  <c:v>270</c:v>
                </c:pt>
                <c:pt idx="7578">
                  <c:v>270</c:v>
                </c:pt>
                <c:pt idx="7579">
                  <c:v>270</c:v>
                </c:pt>
                <c:pt idx="7580">
                  <c:v>270</c:v>
                </c:pt>
                <c:pt idx="7581">
                  <c:v>270</c:v>
                </c:pt>
                <c:pt idx="7582">
                  <c:v>270</c:v>
                </c:pt>
                <c:pt idx="7583">
                  <c:v>270</c:v>
                </c:pt>
                <c:pt idx="7584">
                  <c:v>270</c:v>
                </c:pt>
                <c:pt idx="7585">
                  <c:v>270</c:v>
                </c:pt>
                <c:pt idx="7586">
                  <c:v>270</c:v>
                </c:pt>
                <c:pt idx="7587">
                  <c:v>270</c:v>
                </c:pt>
                <c:pt idx="7588">
                  <c:v>270</c:v>
                </c:pt>
                <c:pt idx="7589">
                  <c:v>270</c:v>
                </c:pt>
                <c:pt idx="7590">
                  <c:v>270</c:v>
                </c:pt>
                <c:pt idx="7591">
                  <c:v>270</c:v>
                </c:pt>
                <c:pt idx="7592">
                  <c:v>270</c:v>
                </c:pt>
                <c:pt idx="7593">
                  <c:v>270</c:v>
                </c:pt>
                <c:pt idx="7594">
                  <c:v>270</c:v>
                </c:pt>
                <c:pt idx="7595">
                  <c:v>270</c:v>
                </c:pt>
                <c:pt idx="7596">
                  <c:v>270</c:v>
                </c:pt>
                <c:pt idx="7597">
                  <c:v>270</c:v>
                </c:pt>
                <c:pt idx="7598">
                  <c:v>270</c:v>
                </c:pt>
                <c:pt idx="7599">
                  <c:v>270</c:v>
                </c:pt>
                <c:pt idx="7600">
                  <c:v>270</c:v>
                </c:pt>
                <c:pt idx="7601">
                  <c:v>270</c:v>
                </c:pt>
                <c:pt idx="7602">
                  <c:v>270</c:v>
                </c:pt>
                <c:pt idx="7603">
                  <c:v>270</c:v>
                </c:pt>
                <c:pt idx="7604">
                  <c:v>270</c:v>
                </c:pt>
                <c:pt idx="7605">
                  <c:v>270</c:v>
                </c:pt>
                <c:pt idx="7606">
                  <c:v>270</c:v>
                </c:pt>
                <c:pt idx="7607">
                  <c:v>270</c:v>
                </c:pt>
                <c:pt idx="7608">
                  <c:v>270</c:v>
                </c:pt>
                <c:pt idx="7609">
                  <c:v>270</c:v>
                </c:pt>
                <c:pt idx="7610">
                  <c:v>270</c:v>
                </c:pt>
                <c:pt idx="7611">
                  <c:v>270</c:v>
                </c:pt>
                <c:pt idx="7612">
                  <c:v>270</c:v>
                </c:pt>
                <c:pt idx="7613">
                  <c:v>270</c:v>
                </c:pt>
                <c:pt idx="7614">
                  <c:v>270</c:v>
                </c:pt>
                <c:pt idx="7615">
                  <c:v>270</c:v>
                </c:pt>
                <c:pt idx="7616">
                  <c:v>270</c:v>
                </c:pt>
                <c:pt idx="7617">
                  <c:v>270</c:v>
                </c:pt>
                <c:pt idx="7618">
                  <c:v>270</c:v>
                </c:pt>
                <c:pt idx="7619">
                  <c:v>270</c:v>
                </c:pt>
                <c:pt idx="7620">
                  <c:v>270</c:v>
                </c:pt>
                <c:pt idx="7621">
                  <c:v>270</c:v>
                </c:pt>
                <c:pt idx="7622">
                  <c:v>270</c:v>
                </c:pt>
                <c:pt idx="7623">
                  <c:v>270</c:v>
                </c:pt>
                <c:pt idx="7624">
                  <c:v>270</c:v>
                </c:pt>
                <c:pt idx="7625">
                  <c:v>270</c:v>
                </c:pt>
                <c:pt idx="7626">
                  <c:v>270</c:v>
                </c:pt>
                <c:pt idx="7627">
                  <c:v>270</c:v>
                </c:pt>
                <c:pt idx="7628">
                  <c:v>270</c:v>
                </c:pt>
                <c:pt idx="7629">
                  <c:v>270</c:v>
                </c:pt>
                <c:pt idx="7630">
                  <c:v>270</c:v>
                </c:pt>
                <c:pt idx="7631">
                  <c:v>270</c:v>
                </c:pt>
                <c:pt idx="7632">
                  <c:v>270</c:v>
                </c:pt>
                <c:pt idx="7633">
                  <c:v>270</c:v>
                </c:pt>
                <c:pt idx="7634">
                  <c:v>270</c:v>
                </c:pt>
                <c:pt idx="7635">
                  <c:v>270</c:v>
                </c:pt>
                <c:pt idx="7636">
                  <c:v>270</c:v>
                </c:pt>
                <c:pt idx="7637">
                  <c:v>270</c:v>
                </c:pt>
                <c:pt idx="7638">
                  <c:v>270</c:v>
                </c:pt>
                <c:pt idx="7639">
                  <c:v>270</c:v>
                </c:pt>
                <c:pt idx="7640">
                  <c:v>270</c:v>
                </c:pt>
                <c:pt idx="7641">
                  <c:v>270</c:v>
                </c:pt>
                <c:pt idx="7642">
                  <c:v>270</c:v>
                </c:pt>
                <c:pt idx="7643">
                  <c:v>270</c:v>
                </c:pt>
                <c:pt idx="7644">
                  <c:v>270</c:v>
                </c:pt>
                <c:pt idx="7645">
                  <c:v>270</c:v>
                </c:pt>
                <c:pt idx="7646">
                  <c:v>270</c:v>
                </c:pt>
                <c:pt idx="7647">
                  <c:v>270</c:v>
                </c:pt>
                <c:pt idx="7648">
                  <c:v>270</c:v>
                </c:pt>
                <c:pt idx="7649">
                  <c:v>270</c:v>
                </c:pt>
                <c:pt idx="7650">
                  <c:v>270</c:v>
                </c:pt>
                <c:pt idx="7651">
                  <c:v>270</c:v>
                </c:pt>
                <c:pt idx="7652">
                  <c:v>270</c:v>
                </c:pt>
                <c:pt idx="7653">
                  <c:v>270</c:v>
                </c:pt>
                <c:pt idx="7654">
                  <c:v>270</c:v>
                </c:pt>
                <c:pt idx="7655">
                  <c:v>270</c:v>
                </c:pt>
                <c:pt idx="7656">
                  <c:v>270</c:v>
                </c:pt>
                <c:pt idx="7657">
                  <c:v>270</c:v>
                </c:pt>
                <c:pt idx="7658">
                  <c:v>270</c:v>
                </c:pt>
                <c:pt idx="7659">
                  <c:v>270</c:v>
                </c:pt>
                <c:pt idx="7660">
                  <c:v>270</c:v>
                </c:pt>
                <c:pt idx="7661">
                  <c:v>270</c:v>
                </c:pt>
                <c:pt idx="7662">
                  <c:v>270</c:v>
                </c:pt>
                <c:pt idx="7663">
                  <c:v>270</c:v>
                </c:pt>
                <c:pt idx="7664">
                  <c:v>270</c:v>
                </c:pt>
                <c:pt idx="7665">
                  <c:v>270</c:v>
                </c:pt>
                <c:pt idx="7666">
                  <c:v>270</c:v>
                </c:pt>
                <c:pt idx="7667">
                  <c:v>270</c:v>
                </c:pt>
                <c:pt idx="7668">
                  <c:v>270</c:v>
                </c:pt>
                <c:pt idx="7669">
                  <c:v>270</c:v>
                </c:pt>
                <c:pt idx="7670">
                  <c:v>270</c:v>
                </c:pt>
                <c:pt idx="7671">
                  <c:v>270</c:v>
                </c:pt>
                <c:pt idx="7672">
                  <c:v>270</c:v>
                </c:pt>
                <c:pt idx="7673">
                  <c:v>270</c:v>
                </c:pt>
                <c:pt idx="7674">
                  <c:v>270</c:v>
                </c:pt>
                <c:pt idx="7675">
                  <c:v>270</c:v>
                </c:pt>
                <c:pt idx="7676">
                  <c:v>270</c:v>
                </c:pt>
                <c:pt idx="7677">
                  <c:v>270</c:v>
                </c:pt>
                <c:pt idx="7678">
                  <c:v>270</c:v>
                </c:pt>
                <c:pt idx="7679">
                  <c:v>270</c:v>
                </c:pt>
                <c:pt idx="7680">
                  <c:v>270</c:v>
                </c:pt>
                <c:pt idx="7681">
                  <c:v>270</c:v>
                </c:pt>
                <c:pt idx="7682">
                  <c:v>270</c:v>
                </c:pt>
                <c:pt idx="7683">
                  <c:v>270</c:v>
                </c:pt>
                <c:pt idx="7684">
                  <c:v>270</c:v>
                </c:pt>
                <c:pt idx="7685">
                  <c:v>270</c:v>
                </c:pt>
                <c:pt idx="7686">
                  <c:v>270</c:v>
                </c:pt>
                <c:pt idx="7687">
                  <c:v>270</c:v>
                </c:pt>
                <c:pt idx="7688">
                  <c:v>270</c:v>
                </c:pt>
                <c:pt idx="7689">
                  <c:v>270</c:v>
                </c:pt>
                <c:pt idx="7690">
                  <c:v>270</c:v>
                </c:pt>
                <c:pt idx="7691">
                  <c:v>270</c:v>
                </c:pt>
                <c:pt idx="7692">
                  <c:v>270</c:v>
                </c:pt>
                <c:pt idx="7693">
                  <c:v>270</c:v>
                </c:pt>
                <c:pt idx="7694">
                  <c:v>270</c:v>
                </c:pt>
                <c:pt idx="7695">
                  <c:v>270</c:v>
                </c:pt>
                <c:pt idx="7696">
                  <c:v>270</c:v>
                </c:pt>
                <c:pt idx="7697">
                  <c:v>270</c:v>
                </c:pt>
                <c:pt idx="7698">
                  <c:v>270</c:v>
                </c:pt>
                <c:pt idx="7699">
                  <c:v>270</c:v>
                </c:pt>
                <c:pt idx="7700">
                  <c:v>270</c:v>
                </c:pt>
                <c:pt idx="7701">
                  <c:v>270</c:v>
                </c:pt>
                <c:pt idx="7702">
                  <c:v>270</c:v>
                </c:pt>
                <c:pt idx="7703">
                  <c:v>270</c:v>
                </c:pt>
                <c:pt idx="7704">
                  <c:v>270</c:v>
                </c:pt>
                <c:pt idx="7705">
                  <c:v>270</c:v>
                </c:pt>
                <c:pt idx="7706">
                  <c:v>270</c:v>
                </c:pt>
                <c:pt idx="7707">
                  <c:v>270</c:v>
                </c:pt>
                <c:pt idx="7708">
                  <c:v>270</c:v>
                </c:pt>
                <c:pt idx="7709">
                  <c:v>270</c:v>
                </c:pt>
                <c:pt idx="7710">
                  <c:v>270</c:v>
                </c:pt>
                <c:pt idx="7711">
                  <c:v>270</c:v>
                </c:pt>
                <c:pt idx="7712">
                  <c:v>270</c:v>
                </c:pt>
                <c:pt idx="7713">
                  <c:v>270</c:v>
                </c:pt>
                <c:pt idx="7714">
                  <c:v>270</c:v>
                </c:pt>
                <c:pt idx="7715">
                  <c:v>270</c:v>
                </c:pt>
                <c:pt idx="7716">
                  <c:v>270</c:v>
                </c:pt>
                <c:pt idx="7717">
                  <c:v>270</c:v>
                </c:pt>
                <c:pt idx="7718">
                  <c:v>270</c:v>
                </c:pt>
                <c:pt idx="7719">
                  <c:v>270</c:v>
                </c:pt>
                <c:pt idx="7720">
                  <c:v>270</c:v>
                </c:pt>
                <c:pt idx="7721">
                  <c:v>270</c:v>
                </c:pt>
                <c:pt idx="7722">
                  <c:v>270</c:v>
                </c:pt>
                <c:pt idx="7723">
                  <c:v>270</c:v>
                </c:pt>
                <c:pt idx="7724">
                  <c:v>270</c:v>
                </c:pt>
                <c:pt idx="7725">
                  <c:v>270</c:v>
                </c:pt>
                <c:pt idx="7726">
                  <c:v>270</c:v>
                </c:pt>
                <c:pt idx="7727">
                  <c:v>270</c:v>
                </c:pt>
                <c:pt idx="7728">
                  <c:v>270</c:v>
                </c:pt>
                <c:pt idx="7729">
                  <c:v>270</c:v>
                </c:pt>
                <c:pt idx="7730">
                  <c:v>270</c:v>
                </c:pt>
                <c:pt idx="7731">
                  <c:v>270</c:v>
                </c:pt>
                <c:pt idx="7732">
                  <c:v>270</c:v>
                </c:pt>
                <c:pt idx="7733">
                  <c:v>270</c:v>
                </c:pt>
                <c:pt idx="7734">
                  <c:v>270</c:v>
                </c:pt>
                <c:pt idx="7735">
                  <c:v>270</c:v>
                </c:pt>
                <c:pt idx="7736">
                  <c:v>270</c:v>
                </c:pt>
                <c:pt idx="7737">
                  <c:v>270</c:v>
                </c:pt>
                <c:pt idx="7738">
                  <c:v>270</c:v>
                </c:pt>
                <c:pt idx="7739">
                  <c:v>270</c:v>
                </c:pt>
                <c:pt idx="7740">
                  <c:v>270</c:v>
                </c:pt>
                <c:pt idx="7741">
                  <c:v>270</c:v>
                </c:pt>
                <c:pt idx="7742">
                  <c:v>270</c:v>
                </c:pt>
                <c:pt idx="7743">
                  <c:v>270</c:v>
                </c:pt>
                <c:pt idx="7744">
                  <c:v>270</c:v>
                </c:pt>
                <c:pt idx="7745">
                  <c:v>270</c:v>
                </c:pt>
                <c:pt idx="7746">
                  <c:v>270</c:v>
                </c:pt>
                <c:pt idx="7747">
                  <c:v>270</c:v>
                </c:pt>
                <c:pt idx="7748">
                  <c:v>270</c:v>
                </c:pt>
                <c:pt idx="7749">
                  <c:v>270</c:v>
                </c:pt>
                <c:pt idx="7750">
                  <c:v>270</c:v>
                </c:pt>
                <c:pt idx="7751">
                  <c:v>270</c:v>
                </c:pt>
                <c:pt idx="7752">
                  <c:v>270</c:v>
                </c:pt>
                <c:pt idx="7753">
                  <c:v>270</c:v>
                </c:pt>
                <c:pt idx="7754">
                  <c:v>270</c:v>
                </c:pt>
                <c:pt idx="7755">
                  <c:v>270</c:v>
                </c:pt>
                <c:pt idx="7756">
                  <c:v>270</c:v>
                </c:pt>
                <c:pt idx="7757">
                  <c:v>270</c:v>
                </c:pt>
                <c:pt idx="7758">
                  <c:v>270</c:v>
                </c:pt>
                <c:pt idx="7759">
                  <c:v>270</c:v>
                </c:pt>
                <c:pt idx="7760">
                  <c:v>270</c:v>
                </c:pt>
                <c:pt idx="7761">
                  <c:v>270</c:v>
                </c:pt>
                <c:pt idx="7762">
                  <c:v>270</c:v>
                </c:pt>
                <c:pt idx="7763">
                  <c:v>270</c:v>
                </c:pt>
                <c:pt idx="7764">
                  <c:v>270</c:v>
                </c:pt>
                <c:pt idx="7765">
                  <c:v>270</c:v>
                </c:pt>
                <c:pt idx="7766">
                  <c:v>270</c:v>
                </c:pt>
                <c:pt idx="7767">
                  <c:v>270</c:v>
                </c:pt>
                <c:pt idx="7768">
                  <c:v>270</c:v>
                </c:pt>
                <c:pt idx="7769">
                  <c:v>270</c:v>
                </c:pt>
                <c:pt idx="7770">
                  <c:v>270</c:v>
                </c:pt>
                <c:pt idx="7771">
                  <c:v>270</c:v>
                </c:pt>
                <c:pt idx="7772">
                  <c:v>270</c:v>
                </c:pt>
                <c:pt idx="7773">
                  <c:v>270</c:v>
                </c:pt>
                <c:pt idx="7774">
                  <c:v>270</c:v>
                </c:pt>
                <c:pt idx="7775">
                  <c:v>270</c:v>
                </c:pt>
                <c:pt idx="7776">
                  <c:v>270</c:v>
                </c:pt>
                <c:pt idx="7777">
                  <c:v>270</c:v>
                </c:pt>
                <c:pt idx="7778">
                  <c:v>270</c:v>
                </c:pt>
                <c:pt idx="7779">
                  <c:v>270</c:v>
                </c:pt>
                <c:pt idx="7780">
                  <c:v>270</c:v>
                </c:pt>
                <c:pt idx="7781">
                  <c:v>270</c:v>
                </c:pt>
                <c:pt idx="7782">
                  <c:v>270</c:v>
                </c:pt>
                <c:pt idx="7783">
                  <c:v>270</c:v>
                </c:pt>
                <c:pt idx="7784">
                  <c:v>270</c:v>
                </c:pt>
                <c:pt idx="7785">
                  <c:v>270</c:v>
                </c:pt>
                <c:pt idx="7786">
                  <c:v>270</c:v>
                </c:pt>
                <c:pt idx="7787">
                  <c:v>270</c:v>
                </c:pt>
                <c:pt idx="7788">
                  <c:v>270</c:v>
                </c:pt>
                <c:pt idx="7789">
                  <c:v>270</c:v>
                </c:pt>
                <c:pt idx="7790">
                  <c:v>270</c:v>
                </c:pt>
                <c:pt idx="7791">
                  <c:v>270</c:v>
                </c:pt>
                <c:pt idx="7792">
                  <c:v>270</c:v>
                </c:pt>
                <c:pt idx="7793">
                  <c:v>270</c:v>
                </c:pt>
                <c:pt idx="7794">
                  <c:v>270</c:v>
                </c:pt>
                <c:pt idx="7795">
                  <c:v>270</c:v>
                </c:pt>
                <c:pt idx="7796">
                  <c:v>270</c:v>
                </c:pt>
                <c:pt idx="7797">
                  <c:v>270</c:v>
                </c:pt>
                <c:pt idx="7798">
                  <c:v>270</c:v>
                </c:pt>
                <c:pt idx="7799">
                  <c:v>270</c:v>
                </c:pt>
                <c:pt idx="7800">
                  <c:v>270</c:v>
                </c:pt>
                <c:pt idx="7801">
                  <c:v>270</c:v>
                </c:pt>
                <c:pt idx="7802">
                  <c:v>270</c:v>
                </c:pt>
                <c:pt idx="7803">
                  <c:v>270</c:v>
                </c:pt>
                <c:pt idx="7804">
                  <c:v>270</c:v>
                </c:pt>
                <c:pt idx="7805">
                  <c:v>270</c:v>
                </c:pt>
                <c:pt idx="7806">
                  <c:v>270</c:v>
                </c:pt>
                <c:pt idx="7807">
                  <c:v>270</c:v>
                </c:pt>
                <c:pt idx="7808">
                  <c:v>270</c:v>
                </c:pt>
                <c:pt idx="7809">
                  <c:v>270</c:v>
                </c:pt>
                <c:pt idx="7810">
                  <c:v>270</c:v>
                </c:pt>
                <c:pt idx="7811">
                  <c:v>270</c:v>
                </c:pt>
                <c:pt idx="7812">
                  <c:v>270</c:v>
                </c:pt>
                <c:pt idx="7813">
                  <c:v>270</c:v>
                </c:pt>
                <c:pt idx="7814">
                  <c:v>270</c:v>
                </c:pt>
                <c:pt idx="7815">
                  <c:v>270</c:v>
                </c:pt>
                <c:pt idx="7816">
                  <c:v>270</c:v>
                </c:pt>
                <c:pt idx="7817">
                  <c:v>270</c:v>
                </c:pt>
                <c:pt idx="7818">
                  <c:v>270</c:v>
                </c:pt>
                <c:pt idx="7819">
                  <c:v>270</c:v>
                </c:pt>
                <c:pt idx="7820">
                  <c:v>270</c:v>
                </c:pt>
                <c:pt idx="7821">
                  <c:v>270</c:v>
                </c:pt>
                <c:pt idx="7822">
                  <c:v>270</c:v>
                </c:pt>
                <c:pt idx="7823">
                  <c:v>270</c:v>
                </c:pt>
                <c:pt idx="7824">
                  <c:v>270</c:v>
                </c:pt>
                <c:pt idx="7825">
                  <c:v>270</c:v>
                </c:pt>
                <c:pt idx="7826">
                  <c:v>270</c:v>
                </c:pt>
                <c:pt idx="7827">
                  <c:v>270</c:v>
                </c:pt>
                <c:pt idx="7828">
                  <c:v>270</c:v>
                </c:pt>
                <c:pt idx="7829">
                  <c:v>270</c:v>
                </c:pt>
                <c:pt idx="7830">
                  <c:v>270</c:v>
                </c:pt>
                <c:pt idx="7831">
                  <c:v>270</c:v>
                </c:pt>
                <c:pt idx="7832">
                  <c:v>270</c:v>
                </c:pt>
                <c:pt idx="7833">
                  <c:v>270</c:v>
                </c:pt>
                <c:pt idx="7834">
                  <c:v>270</c:v>
                </c:pt>
                <c:pt idx="7835">
                  <c:v>270</c:v>
                </c:pt>
                <c:pt idx="7836">
                  <c:v>270</c:v>
                </c:pt>
                <c:pt idx="7837">
                  <c:v>270</c:v>
                </c:pt>
                <c:pt idx="7838">
                  <c:v>270</c:v>
                </c:pt>
                <c:pt idx="7839">
                  <c:v>270</c:v>
                </c:pt>
                <c:pt idx="7840">
                  <c:v>270</c:v>
                </c:pt>
                <c:pt idx="7841">
                  <c:v>270</c:v>
                </c:pt>
                <c:pt idx="7842">
                  <c:v>270</c:v>
                </c:pt>
                <c:pt idx="7843">
                  <c:v>270</c:v>
                </c:pt>
                <c:pt idx="7844">
                  <c:v>270</c:v>
                </c:pt>
                <c:pt idx="7845">
                  <c:v>270</c:v>
                </c:pt>
                <c:pt idx="7846">
                  <c:v>270</c:v>
                </c:pt>
                <c:pt idx="7847">
                  <c:v>270</c:v>
                </c:pt>
                <c:pt idx="7848">
                  <c:v>270</c:v>
                </c:pt>
                <c:pt idx="7849">
                  <c:v>270</c:v>
                </c:pt>
                <c:pt idx="7850">
                  <c:v>270</c:v>
                </c:pt>
                <c:pt idx="7851">
                  <c:v>270</c:v>
                </c:pt>
                <c:pt idx="7852">
                  <c:v>270</c:v>
                </c:pt>
                <c:pt idx="7853">
                  <c:v>270</c:v>
                </c:pt>
                <c:pt idx="7854">
                  <c:v>270</c:v>
                </c:pt>
                <c:pt idx="7855">
                  <c:v>270</c:v>
                </c:pt>
                <c:pt idx="7856">
                  <c:v>270</c:v>
                </c:pt>
                <c:pt idx="7857">
                  <c:v>270</c:v>
                </c:pt>
                <c:pt idx="7858">
                  <c:v>270</c:v>
                </c:pt>
                <c:pt idx="7859">
                  <c:v>270</c:v>
                </c:pt>
                <c:pt idx="7860">
                  <c:v>270</c:v>
                </c:pt>
                <c:pt idx="7861">
                  <c:v>270</c:v>
                </c:pt>
                <c:pt idx="7862">
                  <c:v>270</c:v>
                </c:pt>
                <c:pt idx="7863">
                  <c:v>270</c:v>
                </c:pt>
                <c:pt idx="7864">
                  <c:v>270</c:v>
                </c:pt>
                <c:pt idx="7865">
                  <c:v>270</c:v>
                </c:pt>
                <c:pt idx="7866">
                  <c:v>270</c:v>
                </c:pt>
                <c:pt idx="7867">
                  <c:v>270</c:v>
                </c:pt>
                <c:pt idx="7868">
                  <c:v>270</c:v>
                </c:pt>
                <c:pt idx="7869">
                  <c:v>270</c:v>
                </c:pt>
                <c:pt idx="7870">
                  <c:v>270</c:v>
                </c:pt>
                <c:pt idx="7871">
                  <c:v>270</c:v>
                </c:pt>
                <c:pt idx="7872">
                  <c:v>270</c:v>
                </c:pt>
                <c:pt idx="7873">
                  <c:v>270</c:v>
                </c:pt>
                <c:pt idx="7874">
                  <c:v>270</c:v>
                </c:pt>
                <c:pt idx="7875">
                  <c:v>270</c:v>
                </c:pt>
                <c:pt idx="7876">
                  <c:v>270</c:v>
                </c:pt>
                <c:pt idx="7877">
                  <c:v>270</c:v>
                </c:pt>
                <c:pt idx="7878">
                  <c:v>270</c:v>
                </c:pt>
                <c:pt idx="7879">
                  <c:v>270</c:v>
                </c:pt>
                <c:pt idx="7880">
                  <c:v>270</c:v>
                </c:pt>
                <c:pt idx="7881">
                  <c:v>270</c:v>
                </c:pt>
                <c:pt idx="7882">
                  <c:v>270</c:v>
                </c:pt>
                <c:pt idx="7883">
                  <c:v>270</c:v>
                </c:pt>
                <c:pt idx="7884">
                  <c:v>270</c:v>
                </c:pt>
                <c:pt idx="7885">
                  <c:v>270</c:v>
                </c:pt>
                <c:pt idx="7886">
                  <c:v>270</c:v>
                </c:pt>
                <c:pt idx="7887">
                  <c:v>270</c:v>
                </c:pt>
                <c:pt idx="7888">
                  <c:v>270</c:v>
                </c:pt>
                <c:pt idx="7889">
                  <c:v>270</c:v>
                </c:pt>
                <c:pt idx="7890">
                  <c:v>270</c:v>
                </c:pt>
                <c:pt idx="7891">
                  <c:v>270</c:v>
                </c:pt>
                <c:pt idx="7892">
                  <c:v>270</c:v>
                </c:pt>
                <c:pt idx="7893">
                  <c:v>270</c:v>
                </c:pt>
                <c:pt idx="7894">
                  <c:v>270</c:v>
                </c:pt>
                <c:pt idx="7895">
                  <c:v>270</c:v>
                </c:pt>
                <c:pt idx="7896">
                  <c:v>270</c:v>
                </c:pt>
                <c:pt idx="7897">
                  <c:v>270</c:v>
                </c:pt>
                <c:pt idx="7898">
                  <c:v>270</c:v>
                </c:pt>
                <c:pt idx="7899">
                  <c:v>270</c:v>
                </c:pt>
                <c:pt idx="7900">
                  <c:v>270</c:v>
                </c:pt>
                <c:pt idx="7901">
                  <c:v>270</c:v>
                </c:pt>
                <c:pt idx="7902">
                  <c:v>270</c:v>
                </c:pt>
                <c:pt idx="7903">
                  <c:v>270</c:v>
                </c:pt>
                <c:pt idx="7904">
                  <c:v>270</c:v>
                </c:pt>
                <c:pt idx="7905">
                  <c:v>270</c:v>
                </c:pt>
                <c:pt idx="7906">
                  <c:v>270</c:v>
                </c:pt>
                <c:pt idx="7907">
                  <c:v>270</c:v>
                </c:pt>
                <c:pt idx="7908">
                  <c:v>270</c:v>
                </c:pt>
                <c:pt idx="7909">
                  <c:v>270</c:v>
                </c:pt>
                <c:pt idx="7910">
                  <c:v>270</c:v>
                </c:pt>
                <c:pt idx="7911">
                  <c:v>270</c:v>
                </c:pt>
                <c:pt idx="7912">
                  <c:v>270</c:v>
                </c:pt>
                <c:pt idx="7913">
                  <c:v>270</c:v>
                </c:pt>
                <c:pt idx="7914">
                  <c:v>270</c:v>
                </c:pt>
                <c:pt idx="7915">
                  <c:v>270</c:v>
                </c:pt>
                <c:pt idx="7916">
                  <c:v>270</c:v>
                </c:pt>
                <c:pt idx="7917">
                  <c:v>270</c:v>
                </c:pt>
                <c:pt idx="7918">
                  <c:v>270</c:v>
                </c:pt>
                <c:pt idx="7919">
                  <c:v>270</c:v>
                </c:pt>
                <c:pt idx="7920">
                  <c:v>270</c:v>
                </c:pt>
                <c:pt idx="7921">
                  <c:v>270</c:v>
                </c:pt>
                <c:pt idx="7922">
                  <c:v>270</c:v>
                </c:pt>
                <c:pt idx="7923">
                  <c:v>270</c:v>
                </c:pt>
                <c:pt idx="7924">
                  <c:v>270</c:v>
                </c:pt>
                <c:pt idx="7925">
                  <c:v>270</c:v>
                </c:pt>
                <c:pt idx="7926">
                  <c:v>270</c:v>
                </c:pt>
                <c:pt idx="7927">
                  <c:v>270</c:v>
                </c:pt>
                <c:pt idx="7928">
                  <c:v>270</c:v>
                </c:pt>
                <c:pt idx="7929">
                  <c:v>270</c:v>
                </c:pt>
                <c:pt idx="7930">
                  <c:v>270</c:v>
                </c:pt>
                <c:pt idx="7931">
                  <c:v>270</c:v>
                </c:pt>
                <c:pt idx="7932">
                  <c:v>270</c:v>
                </c:pt>
                <c:pt idx="7933">
                  <c:v>270</c:v>
                </c:pt>
                <c:pt idx="7934">
                  <c:v>270</c:v>
                </c:pt>
                <c:pt idx="7935">
                  <c:v>270</c:v>
                </c:pt>
                <c:pt idx="7936">
                  <c:v>270</c:v>
                </c:pt>
                <c:pt idx="7937">
                  <c:v>270</c:v>
                </c:pt>
                <c:pt idx="7938">
                  <c:v>270</c:v>
                </c:pt>
                <c:pt idx="7939">
                  <c:v>270</c:v>
                </c:pt>
                <c:pt idx="7940">
                  <c:v>270</c:v>
                </c:pt>
                <c:pt idx="7941">
                  <c:v>270</c:v>
                </c:pt>
                <c:pt idx="7942">
                  <c:v>270</c:v>
                </c:pt>
                <c:pt idx="7943">
                  <c:v>270</c:v>
                </c:pt>
                <c:pt idx="7944">
                  <c:v>270</c:v>
                </c:pt>
                <c:pt idx="7945">
                  <c:v>270</c:v>
                </c:pt>
                <c:pt idx="7946">
                  <c:v>270</c:v>
                </c:pt>
                <c:pt idx="7947">
                  <c:v>270</c:v>
                </c:pt>
                <c:pt idx="7948">
                  <c:v>270</c:v>
                </c:pt>
                <c:pt idx="7949">
                  <c:v>270</c:v>
                </c:pt>
                <c:pt idx="7950">
                  <c:v>270</c:v>
                </c:pt>
                <c:pt idx="7951">
                  <c:v>270</c:v>
                </c:pt>
                <c:pt idx="7952">
                  <c:v>270</c:v>
                </c:pt>
                <c:pt idx="7953">
                  <c:v>270</c:v>
                </c:pt>
                <c:pt idx="7954">
                  <c:v>270</c:v>
                </c:pt>
                <c:pt idx="7955">
                  <c:v>270</c:v>
                </c:pt>
                <c:pt idx="7956">
                  <c:v>270</c:v>
                </c:pt>
                <c:pt idx="7957">
                  <c:v>270</c:v>
                </c:pt>
                <c:pt idx="7958">
                  <c:v>270</c:v>
                </c:pt>
                <c:pt idx="7959">
                  <c:v>270</c:v>
                </c:pt>
                <c:pt idx="7960">
                  <c:v>270</c:v>
                </c:pt>
                <c:pt idx="7961">
                  <c:v>270</c:v>
                </c:pt>
                <c:pt idx="7962">
                  <c:v>270</c:v>
                </c:pt>
                <c:pt idx="7963">
                  <c:v>270</c:v>
                </c:pt>
                <c:pt idx="7964">
                  <c:v>270</c:v>
                </c:pt>
                <c:pt idx="7965">
                  <c:v>270</c:v>
                </c:pt>
                <c:pt idx="7966">
                  <c:v>270</c:v>
                </c:pt>
                <c:pt idx="7967">
                  <c:v>270</c:v>
                </c:pt>
                <c:pt idx="7968">
                  <c:v>270</c:v>
                </c:pt>
                <c:pt idx="7969">
                  <c:v>270</c:v>
                </c:pt>
                <c:pt idx="7970">
                  <c:v>270</c:v>
                </c:pt>
                <c:pt idx="7971">
                  <c:v>270</c:v>
                </c:pt>
                <c:pt idx="7972">
                  <c:v>270</c:v>
                </c:pt>
                <c:pt idx="7973">
                  <c:v>270</c:v>
                </c:pt>
                <c:pt idx="7974">
                  <c:v>270</c:v>
                </c:pt>
                <c:pt idx="7975">
                  <c:v>270</c:v>
                </c:pt>
                <c:pt idx="7976">
                  <c:v>270</c:v>
                </c:pt>
                <c:pt idx="7977">
                  <c:v>270</c:v>
                </c:pt>
                <c:pt idx="7978">
                  <c:v>270</c:v>
                </c:pt>
                <c:pt idx="7979">
                  <c:v>270</c:v>
                </c:pt>
                <c:pt idx="7980">
                  <c:v>270</c:v>
                </c:pt>
                <c:pt idx="7981">
                  <c:v>270</c:v>
                </c:pt>
                <c:pt idx="7982">
                  <c:v>270</c:v>
                </c:pt>
                <c:pt idx="7983">
                  <c:v>270</c:v>
                </c:pt>
                <c:pt idx="7984">
                  <c:v>270</c:v>
                </c:pt>
                <c:pt idx="7985">
                  <c:v>270</c:v>
                </c:pt>
                <c:pt idx="7986">
                  <c:v>270</c:v>
                </c:pt>
                <c:pt idx="7987">
                  <c:v>270</c:v>
                </c:pt>
                <c:pt idx="7988">
                  <c:v>270</c:v>
                </c:pt>
                <c:pt idx="7989">
                  <c:v>270</c:v>
                </c:pt>
                <c:pt idx="7990">
                  <c:v>270</c:v>
                </c:pt>
                <c:pt idx="7991">
                  <c:v>270</c:v>
                </c:pt>
                <c:pt idx="7992">
                  <c:v>270</c:v>
                </c:pt>
                <c:pt idx="7993">
                  <c:v>270</c:v>
                </c:pt>
                <c:pt idx="7994">
                  <c:v>270</c:v>
                </c:pt>
                <c:pt idx="7995">
                  <c:v>270</c:v>
                </c:pt>
                <c:pt idx="7996">
                  <c:v>270</c:v>
                </c:pt>
                <c:pt idx="7997">
                  <c:v>270</c:v>
                </c:pt>
                <c:pt idx="7998">
                  <c:v>270</c:v>
                </c:pt>
                <c:pt idx="7999">
                  <c:v>270</c:v>
                </c:pt>
                <c:pt idx="8000">
                  <c:v>270</c:v>
                </c:pt>
                <c:pt idx="8001">
                  <c:v>270</c:v>
                </c:pt>
                <c:pt idx="8002">
                  <c:v>270</c:v>
                </c:pt>
                <c:pt idx="8003">
                  <c:v>270</c:v>
                </c:pt>
                <c:pt idx="8004">
                  <c:v>270</c:v>
                </c:pt>
                <c:pt idx="8005">
                  <c:v>270</c:v>
                </c:pt>
                <c:pt idx="8006">
                  <c:v>270</c:v>
                </c:pt>
                <c:pt idx="8007">
                  <c:v>270</c:v>
                </c:pt>
                <c:pt idx="8008">
                  <c:v>270</c:v>
                </c:pt>
                <c:pt idx="8009">
                  <c:v>270</c:v>
                </c:pt>
                <c:pt idx="8010">
                  <c:v>270</c:v>
                </c:pt>
                <c:pt idx="8011">
                  <c:v>270</c:v>
                </c:pt>
                <c:pt idx="8012">
                  <c:v>270</c:v>
                </c:pt>
                <c:pt idx="8013">
                  <c:v>270</c:v>
                </c:pt>
                <c:pt idx="8014">
                  <c:v>270</c:v>
                </c:pt>
                <c:pt idx="8015">
                  <c:v>270</c:v>
                </c:pt>
                <c:pt idx="8016">
                  <c:v>270</c:v>
                </c:pt>
                <c:pt idx="8017">
                  <c:v>270</c:v>
                </c:pt>
                <c:pt idx="8018">
                  <c:v>270</c:v>
                </c:pt>
                <c:pt idx="8019">
                  <c:v>270</c:v>
                </c:pt>
                <c:pt idx="8020">
                  <c:v>270</c:v>
                </c:pt>
                <c:pt idx="8021">
                  <c:v>270</c:v>
                </c:pt>
                <c:pt idx="8022">
                  <c:v>270</c:v>
                </c:pt>
                <c:pt idx="8023">
                  <c:v>270</c:v>
                </c:pt>
                <c:pt idx="8024">
                  <c:v>270</c:v>
                </c:pt>
                <c:pt idx="8025">
                  <c:v>270</c:v>
                </c:pt>
                <c:pt idx="8026">
                  <c:v>270</c:v>
                </c:pt>
                <c:pt idx="8027">
                  <c:v>270</c:v>
                </c:pt>
                <c:pt idx="8028">
                  <c:v>270</c:v>
                </c:pt>
                <c:pt idx="8029">
                  <c:v>270</c:v>
                </c:pt>
                <c:pt idx="8030">
                  <c:v>270</c:v>
                </c:pt>
                <c:pt idx="8031">
                  <c:v>270</c:v>
                </c:pt>
                <c:pt idx="8032">
                  <c:v>270</c:v>
                </c:pt>
                <c:pt idx="8033">
                  <c:v>270</c:v>
                </c:pt>
                <c:pt idx="8034">
                  <c:v>270</c:v>
                </c:pt>
                <c:pt idx="8035">
                  <c:v>270</c:v>
                </c:pt>
                <c:pt idx="8036">
                  <c:v>270</c:v>
                </c:pt>
                <c:pt idx="8037">
                  <c:v>270</c:v>
                </c:pt>
                <c:pt idx="8038">
                  <c:v>270</c:v>
                </c:pt>
                <c:pt idx="8039">
                  <c:v>270</c:v>
                </c:pt>
                <c:pt idx="8040">
                  <c:v>270</c:v>
                </c:pt>
                <c:pt idx="8041">
                  <c:v>270</c:v>
                </c:pt>
                <c:pt idx="8042">
                  <c:v>270</c:v>
                </c:pt>
                <c:pt idx="8043">
                  <c:v>270</c:v>
                </c:pt>
                <c:pt idx="8044">
                  <c:v>270</c:v>
                </c:pt>
                <c:pt idx="8045">
                  <c:v>270</c:v>
                </c:pt>
                <c:pt idx="8046">
                  <c:v>270</c:v>
                </c:pt>
                <c:pt idx="8047">
                  <c:v>270</c:v>
                </c:pt>
                <c:pt idx="8048">
                  <c:v>270</c:v>
                </c:pt>
                <c:pt idx="8049">
                  <c:v>270</c:v>
                </c:pt>
                <c:pt idx="8050">
                  <c:v>270</c:v>
                </c:pt>
                <c:pt idx="8051">
                  <c:v>270</c:v>
                </c:pt>
                <c:pt idx="8052">
                  <c:v>270</c:v>
                </c:pt>
                <c:pt idx="8053">
                  <c:v>270</c:v>
                </c:pt>
                <c:pt idx="8054">
                  <c:v>270</c:v>
                </c:pt>
                <c:pt idx="8055">
                  <c:v>270</c:v>
                </c:pt>
                <c:pt idx="8056">
                  <c:v>270</c:v>
                </c:pt>
                <c:pt idx="8057">
                  <c:v>270</c:v>
                </c:pt>
                <c:pt idx="8058">
                  <c:v>270</c:v>
                </c:pt>
                <c:pt idx="8059">
                  <c:v>270</c:v>
                </c:pt>
                <c:pt idx="8060">
                  <c:v>270</c:v>
                </c:pt>
                <c:pt idx="8061">
                  <c:v>270</c:v>
                </c:pt>
                <c:pt idx="8062">
                  <c:v>270</c:v>
                </c:pt>
                <c:pt idx="8063">
                  <c:v>270</c:v>
                </c:pt>
                <c:pt idx="8064">
                  <c:v>270</c:v>
                </c:pt>
                <c:pt idx="8065">
                  <c:v>270</c:v>
                </c:pt>
                <c:pt idx="8066">
                  <c:v>270</c:v>
                </c:pt>
                <c:pt idx="8067">
                  <c:v>270</c:v>
                </c:pt>
                <c:pt idx="8068">
                  <c:v>270</c:v>
                </c:pt>
                <c:pt idx="8069">
                  <c:v>270</c:v>
                </c:pt>
                <c:pt idx="8070">
                  <c:v>270</c:v>
                </c:pt>
                <c:pt idx="8071">
                  <c:v>270</c:v>
                </c:pt>
                <c:pt idx="8072">
                  <c:v>270</c:v>
                </c:pt>
                <c:pt idx="8073">
                  <c:v>270</c:v>
                </c:pt>
                <c:pt idx="8074">
                  <c:v>270</c:v>
                </c:pt>
                <c:pt idx="8075">
                  <c:v>270</c:v>
                </c:pt>
                <c:pt idx="8076">
                  <c:v>270</c:v>
                </c:pt>
                <c:pt idx="8077">
                  <c:v>270</c:v>
                </c:pt>
                <c:pt idx="8078">
                  <c:v>270</c:v>
                </c:pt>
                <c:pt idx="8079">
                  <c:v>270</c:v>
                </c:pt>
                <c:pt idx="8080">
                  <c:v>270</c:v>
                </c:pt>
                <c:pt idx="8081">
                  <c:v>270</c:v>
                </c:pt>
                <c:pt idx="8082">
                  <c:v>270</c:v>
                </c:pt>
                <c:pt idx="8083">
                  <c:v>270</c:v>
                </c:pt>
                <c:pt idx="8084">
                  <c:v>270</c:v>
                </c:pt>
                <c:pt idx="8085">
                  <c:v>270</c:v>
                </c:pt>
                <c:pt idx="8086">
                  <c:v>270</c:v>
                </c:pt>
                <c:pt idx="8087">
                  <c:v>270</c:v>
                </c:pt>
                <c:pt idx="8088">
                  <c:v>270</c:v>
                </c:pt>
                <c:pt idx="8089">
                  <c:v>270</c:v>
                </c:pt>
                <c:pt idx="8090">
                  <c:v>270</c:v>
                </c:pt>
                <c:pt idx="8091">
                  <c:v>270</c:v>
                </c:pt>
                <c:pt idx="8092">
                  <c:v>270</c:v>
                </c:pt>
                <c:pt idx="8093">
                  <c:v>270</c:v>
                </c:pt>
                <c:pt idx="8094">
                  <c:v>270</c:v>
                </c:pt>
                <c:pt idx="8095">
                  <c:v>270</c:v>
                </c:pt>
                <c:pt idx="8096">
                  <c:v>270</c:v>
                </c:pt>
                <c:pt idx="8097">
                  <c:v>270</c:v>
                </c:pt>
                <c:pt idx="8098">
                  <c:v>270</c:v>
                </c:pt>
                <c:pt idx="8099">
                  <c:v>270</c:v>
                </c:pt>
                <c:pt idx="8100">
                  <c:v>270</c:v>
                </c:pt>
                <c:pt idx="8101">
                  <c:v>270</c:v>
                </c:pt>
                <c:pt idx="8102">
                  <c:v>270</c:v>
                </c:pt>
                <c:pt idx="8103">
                  <c:v>270</c:v>
                </c:pt>
                <c:pt idx="8104">
                  <c:v>270</c:v>
                </c:pt>
                <c:pt idx="8105">
                  <c:v>270</c:v>
                </c:pt>
                <c:pt idx="8106">
                  <c:v>270</c:v>
                </c:pt>
                <c:pt idx="8107">
                  <c:v>270</c:v>
                </c:pt>
                <c:pt idx="8108">
                  <c:v>270</c:v>
                </c:pt>
                <c:pt idx="8109">
                  <c:v>270</c:v>
                </c:pt>
                <c:pt idx="8110">
                  <c:v>270</c:v>
                </c:pt>
                <c:pt idx="8111">
                  <c:v>270</c:v>
                </c:pt>
                <c:pt idx="8112">
                  <c:v>270</c:v>
                </c:pt>
                <c:pt idx="8113">
                  <c:v>270</c:v>
                </c:pt>
                <c:pt idx="8114">
                  <c:v>270</c:v>
                </c:pt>
                <c:pt idx="8115">
                  <c:v>270</c:v>
                </c:pt>
                <c:pt idx="8116">
                  <c:v>270</c:v>
                </c:pt>
                <c:pt idx="8117">
                  <c:v>270</c:v>
                </c:pt>
                <c:pt idx="8118">
                  <c:v>270</c:v>
                </c:pt>
                <c:pt idx="8119">
                  <c:v>270</c:v>
                </c:pt>
                <c:pt idx="8120">
                  <c:v>270</c:v>
                </c:pt>
                <c:pt idx="8121">
                  <c:v>270</c:v>
                </c:pt>
                <c:pt idx="8122">
                  <c:v>270</c:v>
                </c:pt>
                <c:pt idx="8123">
                  <c:v>270</c:v>
                </c:pt>
                <c:pt idx="8124">
                  <c:v>270</c:v>
                </c:pt>
                <c:pt idx="8125">
                  <c:v>270</c:v>
                </c:pt>
                <c:pt idx="8126">
                  <c:v>270</c:v>
                </c:pt>
                <c:pt idx="8127">
                  <c:v>270</c:v>
                </c:pt>
                <c:pt idx="8128">
                  <c:v>270</c:v>
                </c:pt>
                <c:pt idx="8129">
                  <c:v>270</c:v>
                </c:pt>
                <c:pt idx="8130">
                  <c:v>270</c:v>
                </c:pt>
                <c:pt idx="8131">
                  <c:v>270</c:v>
                </c:pt>
                <c:pt idx="8132">
                  <c:v>270</c:v>
                </c:pt>
                <c:pt idx="8133">
                  <c:v>270</c:v>
                </c:pt>
                <c:pt idx="8134">
                  <c:v>270</c:v>
                </c:pt>
                <c:pt idx="8135">
                  <c:v>270</c:v>
                </c:pt>
                <c:pt idx="8136">
                  <c:v>270</c:v>
                </c:pt>
                <c:pt idx="8137">
                  <c:v>270</c:v>
                </c:pt>
                <c:pt idx="8138">
                  <c:v>270</c:v>
                </c:pt>
                <c:pt idx="8139">
                  <c:v>270</c:v>
                </c:pt>
                <c:pt idx="8140">
                  <c:v>270</c:v>
                </c:pt>
                <c:pt idx="8141">
                  <c:v>270</c:v>
                </c:pt>
                <c:pt idx="8142">
                  <c:v>270</c:v>
                </c:pt>
                <c:pt idx="8143">
                  <c:v>270</c:v>
                </c:pt>
                <c:pt idx="8144">
                  <c:v>270</c:v>
                </c:pt>
                <c:pt idx="8145">
                  <c:v>270</c:v>
                </c:pt>
                <c:pt idx="8146">
                  <c:v>270</c:v>
                </c:pt>
                <c:pt idx="8147">
                  <c:v>270</c:v>
                </c:pt>
                <c:pt idx="8148">
                  <c:v>270</c:v>
                </c:pt>
                <c:pt idx="8149">
                  <c:v>270</c:v>
                </c:pt>
                <c:pt idx="8150">
                  <c:v>270</c:v>
                </c:pt>
                <c:pt idx="8151">
                  <c:v>270</c:v>
                </c:pt>
                <c:pt idx="8152">
                  <c:v>270</c:v>
                </c:pt>
                <c:pt idx="8153">
                  <c:v>270</c:v>
                </c:pt>
                <c:pt idx="8154">
                  <c:v>270</c:v>
                </c:pt>
                <c:pt idx="8155">
                  <c:v>270</c:v>
                </c:pt>
                <c:pt idx="8156">
                  <c:v>270</c:v>
                </c:pt>
                <c:pt idx="8157">
                  <c:v>270</c:v>
                </c:pt>
                <c:pt idx="8158">
                  <c:v>270</c:v>
                </c:pt>
                <c:pt idx="8159">
                  <c:v>270</c:v>
                </c:pt>
                <c:pt idx="8160">
                  <c:v>270</c:v>
                </c:pt>
                <c:pt idx="8161">
                  <c:v>270</c:v>
                </c:pt>
                <c:pt idx="8162">
                  <c:v>270</c:v>
                </c:pt>
                <c:pt idx="8163">
                  <c:v>270</c:v>
                </c:pt>
                <c:pt idx="8164">
                  <c:v>270</c:v>
                </c:pt>
                <c:pt idx="8165">
                  <c:v>270</c:v>
                </c:pt>
                <c:pt idx="8166">
                  <c:v>270</c:v>
                </c:pt>
                <c:pt idx="8167">
                  <c:v>270</c:v>
                </c:pt>
                <c:pt idx="8168">
                  <c:v>270</c:v>
                </c:pt>
                <c:pt idx="8169">
                  <c:v>270</c:v>
                </c:pt>
                <c:pt idx="8170">
                  <c:v>270</c:v>
                </c:pt>
                <c:pt idx="8171">
                  <c:v>270</c:v>
                </c:pt>
                <c:pt idx="8172">
                  <c:v>270</c:v>
                </c:pt>
                <c:pt idx="8173">
                  <c:v>270</c:v>
                </c:pt>
                <c:pt idx="8174">
                  <c:v>270</c:v>
                </c:pt>
                <c:pt idx="8175">
                  <c:v>270</c:v>
                </c:pt>
                <c:pt idx="8176">
                  <c:v>270</c:v>
                </c:pt>
                <c:pt idx="8177">
                  <c:v>270</c:v>
                </c:pt>
                <c:pt idx="8178">
                  <c:v>270</c:v>
                </c:pt>
                <c:pt idx="8179">
                  <c:v>270</c:v>
                </c:pt>
                <c:pt idx="8180">
                  <c:v>270</c:v>
                </c:pt>
                <c:pt idx="8181">
                  <c:v>270</c:v>
                </c:pt>
                <c:pt idx="8182">
                  <c:v>270</c:v>
                </c:pt>
                <c:pt idx="8183">
                  <c:v>270</c:v>
                </c:pt>
                <c:pt idx="8184">
                  <c:v>270</c:v>
                </c:pt>
                <c:pt idx="8185">
                  <c:v>270</c:v>
                </c:pt>
                <c:pt idx="8186">
                  <c:v>270</c:v>
                </c:pt>
                <c:pt idx="8187">
                  <c:v>270</c:v>
                </c:pt>
                <c:pt idx="8188">
                  <c:v>270</c:v>
                </c:pt>
                <c:pt idx="8189">
                  <c:v>270</c:v>
                </c:pt>
                <c:pt idx="8190">
                  <c:v>270</c:v>
                </c:pt>
                <c:pt idx="8191">
                  <c:v>270</c:v>
                </c:pt>
                <c:pt idx="8192">
                  <c:v>270</c:v>
                </c:pt>
                <c:pt idx="8193">
                  <c:v>270</c:v>
                </c:pt>
                <c:pt idx="8194">
                  <c:v>270</c:v>
                </c:pt>
                <c:pt idx="8195">
                  <c:v>270</c:v>
                </c:pt>
                <c:pt idx="8196">
                  <c:v>270</c:v>
                </c:pt>
                <c:pt idx="8197">
                  <c:v>270</c:v>
                </c:pt>
                <c:pt idx="8198">
                  <c:v>270</c:v>
                </c:pt>
                <c:pt idx="8199">
                  <c:v>270</c:v>
                </c:pt>
                <c:pt idx="8200">
                  <c:v>270</c:v>
                </c:pt>
                <c:pt idx="8201">
                  <c:v>270</c:v>
                </c:pt>
                <c:pt idx="8202">
                  <c:v>270</c:v>
                </c:pt>
                <c:pt idx="8203">
                  <c:v>270</c:v>
                </c:pt>
                <c:pt idx="8204">
                  <c:v>270</c:v>
                </c:pt>
                <c:pt idx="8205">
                  <c:v>270</c:v>
                </c:pt>
                <c:pt idx="8206">
                  <c:v>270</c:v>
                </c:pt>
                <c:pt idx="8207">
                  <c:v>270</c:v>
                </c:pt>
                <c:pt idx="8208">
                  <c:v>270</c:v>
                </c:pt>
                <c:pt idx="8209">
                  <c:v>270</c:v>
                </c:pt>
                <c:pt idx="8210">
                  <c:v>270</c:v>
                </c:pt>
                <c:pt idx="8211">
                  <c:v>270</c:v>
                </c:pt>
                <c:pt idx="8212">
                  <c:v>270</c:v>
                </c:pt>
                <c:pt idx="8213">
                  <c:v>270</c:v>
                </c:pt>
                <c:pt idx="8214">
                  <c:v>270</c:v>
                </c:pt>
                <c:pt idx="8215">
                  <c:v>270</c:v>
                </c:pt>
                <c:pt idx="8216">
                  <c:v>270</c:v>
                </c:pt>
                <c:pt idx="8217">
                  <c:v>270</c:v>
                </c:pt>
                <c:pt idx="8218">
                  <c:v>270</c:v>
                </c:pt>
                <c:pt idx="8219">
                  <c:v>270</c:v>
                </c:pt>
                <c:pt idx="8220">
                  <c:v>270</c:v>
                </c:pt>
                <c:pt idx="8221">
                  <c:v>270</c:v>
                </c:pt>
                <c:pt idx="8222">
                  <c:v>270</c:v>
                </c:pt>
                <c:pt idx="8223">
                  <c:v>270</c:v>
                </c:pt>
                <c:pt idx="8224">
                  <c:v>270</c:v>
                </c:pt>
                <c:pt idx="8225">
                  <c:v>270</c:v>
                </c:pt>
                <c:pt idx="8226">
                  <c:v>270</c:v>
                </c:pt>
                <c:pt idx="8227">
                  <c:v>270</c:v>
                </c:pt>
                <c:pt idx="8228">
                  <c:v>270</c:v>
                </c:pt>
                <c:pt idx="8229">
                  <c:v>270</c:v>
                </c:pt>
                <c:pt idx="8230">
                  <c:v>270</c:v>
                </c:pt>
                <c:pt idx="8231">
                  <c:v>270</c:v>
                </c:pt>
                <c:pt idx="8232">
                  <c:v>270</c:v>
                </c:pt>
                <c:pt idx="8233">
                  <c:v>270</c:v>
                </c:pt>
                <c:pt idx="8234">
                  <c:v>270</c:v>
                </c:pt>
                <c:pt idx="8235">
                  <c:v>270</c:v>
                </c:pt>
                <c:pt idx="8236">
                  <c:v>270</c:v>
                </c:pt>
                <c:pt idx="8237">
                  <c:v>270</c:v>
                </c:pt>
                <c:pt idx="8238">
                  <c:v>270</c:v>
                </c:pt>
                <c:pt idx="8239">
                  <c:v>270</c:v>
                </c:pt>
                <c:pt idx="8240">
                  <c:v>270</c:v>
                </c:pt>
                <c:pt idx="8241">
                  <c:v>270</c:v>
                </c:pt>
                <c:pt idx="8242">
                  <c:v>270</c:v>
                </c:pt>
                <c:pt idx="8243">
                  <c:v>270</c:v>
                </c:pt>
                <c:pt idx="8244">
                  <c:v>270</c:v>
                </c:pt>
                <c:pt idx="8245">
                  <c:v>270</c:v>
                </c:pt>
                <c:pt idx="8246">
                  <c:v>270</c:v>
                </c:pt>
                <c:pt idx="8247">
                  <c:v>270</c:v>
                </c:pt>
                <c:pt idx="8248">
                  <c:v>270</c:v>
                </c:pt>
                <c:pt idx="8249">
                  <c:v>270</c:v>
                </c:pt>
                <c:pt idx="8250">
                  <c:v>270</c:v>
                </c:pt>
                <c:pt idx="8251">
                  <c:v>270</c:v>
                </c:pt>
                <c:pt idx="8252">
                  <c:v>270</c:v>
                </c:pt>
                <c:pt idx="8253">
                  <c:v>270</c:v>
                </c:pt>
                <c:pt idx="8254">
                  <c:v>270</c:v>
                </c:pt>
                <c:pt idx="8255">
                  <c:v>270</c:v>
                </c:pt>
                <c:pt idx="8256">
                  <c:v>270</c:v>
                </c:pt>
                <c:pt idx="8257">
                  <c:v>270</c:v>
                </c:pt>
                <c:pt idx="8258">
                  <c:v>270</c:v>
                </c:pt>
                <c:pt idx="8259">
                  <c:v>270</c:v>
                </c:pt>
                <c:pt idx="8260">
                  <c:v>270</c:v>
                </c:pt>
                <c:pt idx="8261">
                  <c:v>270</c:v>
                </c:pt>
                <c:pt idx="8262">
                  <c:v>270</c:v>
                </c:pt>
                <c:pt idx="8263">
                  <c:v>270</c:v>
                </c:pt>
                <c:pt idx="8264">
                  <c:v>270</c:v>
                </c:pt>
                <c:pt idx="8265">
                  <c:v>270</c:v>
                </c:pt>
                <c:pt idx="8266">
                  <c:v>270</c:v>
                </c:pt>
                <c:pt idx="8267">
                  <c:v>270</c:v>
                </c:pt>
                <c:pt idx="8268">
                  <c:v>270</c:v>
                </c:pt>
                <c:pt idx="8269">
                  <c:v>270</c:v>
                </c:pt>
                <c:pt idx="8270">
                  <c:v>270</c:v>
                </c:pt>
                <c:pt idx="8271">
                  <c:v>270</c:v>
                </c:pt>
                <c:pt idx="8272">
                  <c:v>270</c:v>
                </c:pt>
                <c:pt idx="8273">
                  <c:v>270</c:v>
                </c:pt>
                <c:pt idx="8274">
                  <c:v>270</c:v>
                </c:pt>
                <c:pt idx="8275">
                  <c:v>270</c:v>
                </c:pt>
                <c:pt idx="8276">
                  <c:v>270</c:v>
                </c:pt>
                <c:pt idx="8277">
                  <c:v>270</c:v>
                </c:pt>
                <c:pt idx="8278">
                  <c:v>270</c:v>
                </c:pt>
                <c:pt idx="8279">
                  <c:v>270</c:v>
                </c:pt>
                <c:pt idx="8280">
                  <c:v>270</c:v>
                </c:pt>
                <c:pt idx="8281">
                  <c:v>270</c:v>
                </c:pt>
                <c:pt idx="8282">
                  <c:v>270</c:v>
                </c:pt>
                <c:pt idx="8283">
                  <c:v>270</c:v>
                </c:pt>
                <c:pt idx="8284">
                  <c:v>270</c:v>
                </c:pt>
                <c:pt idx="8285">
                  <c:v>270</c:v>
                </c:pt>
                <c:pt idx="8286">
                  <c:v>270</c:v>
                </c:pt>
                <c:pt idx="8287">
                  <c:v>270</c:v>
                </c:pt>
                <c:pt idx="8288">
                  <c:v>270</c:v>
                </c:pt>
                <c:pt idx="8289">
                  <c:v>270</c:v>
                </c:pt>
                <c:pt idx="8290">
                  <c:v>270</c:v>
                </c:pt>
                <c:pt idx="8291">
                  <c:v>270</c:v>
                </c:pt>
                <c:pt idx="8292">
                  <c:v>270</c:v>
                </c:pt>
                <c:pt idx="8293">
                  <c:v>270</c:v>
                </c:pt>
                <c:pt idx="8294">
                  <c:v>270</c:v>
                </c:pt>
                <c:pt idx="8295">
                  <c:v>270</c:v>
                </c:pt>
                <c:pt idx="8296">
                  <c:v>270</c:v>
                </c:pt>
                <c:pt idx="8297">
                  <c:v>270</c:v>
                </c:pt>
                <c:pt idx="8298">
                  <c:v>270</c:v>
                </c:pt>
                <c:pt idx="8299">
                  <c:v>270</c:v>
                </c:pt>
                <c:pt idx="8300">
                  <c:v>270</c:v>
                </c:pt>
                <c:pt idx="8301">
                  <c:v>270</c:v>
                </c:pt>
                <c:pt idx="8302">
                  <c:v>270</c:v>
                </c:pt>
                <c:pt idx="8303">
                  <c:v>270</c:v>
                </c:pt>
                <c:pt idx="8304">
                  <c:v>270</c:v>
                </c:pt>
                <c:pt idx="8305">
                  <c:v>270</c:v>
                </c:pt>
                <c:pt idx="8306">
                  <c:v>270</c:v>
                </c:pt>
                <c:pt idx="8307">
                  <c:v>270</c:v>
                </c:pt>
                <c:pt idx="8308">
                  <c:v>270</c:v>
                </c:pt>
                <c:pt idx="8309">
                  <c:v>270</c:v>
                </c:pt>
                <c:pt idx="8310">
                  <c:v>270</c:v>
                </c:pt>
                <c:pt idx="8311">
                  <c:v>270</c:v>
                </c:pt>
                <c:pt idx="8312">
                  <c:v>270</c:v>
                </c:pt>
                <c:pt idx="8313">
                  <c:v>270</c:v>
                </c:pt>
                <c:pt idx="8314">
                  <c:v>270</c:v>
                </c:pt>
                <c:pt idx="8315">
                  <c:v>270</c:v>
                </c:pt>
                <c:pt idx="8316">
                  <c:v>270</c:v>
                </c:pt>
                <c:pt idx="8317">
                  <c:v>270</c:v>
                </c:pt>
                <c:pt idx="8318">
                  <c:v>270</c:v>
                </c:pt>
                <c:pt idx="8319">
                  <c:v>270</c:v>
                </c:pt>
                <c:pt idx="8320">
                  <c:v>270</c:v>
                </c:pt>
                <c:pt idx="8321">
                  <c:v>270</c:v>
                </c:pt>
                <c:pt idx="8322">
                  <c:v>270</c:v>
                </c:pt>
                <c:pt idx="8323">
                  <c:v>270</c:v>
                </c:pt>
                <c:pt idx="8324">
                  <c:v>270</c:v>
                </c:pt>
                <c:pt idx="8325">
                  <c:v>270</c:v>
                </c:pt>
                <c:pt idx="8326">
                  <c:v>270</c:v>
                </c:pt>
                <c:pt idx="8327">
                  <c:v>270</c:v>
                </c:pt>
                <c:pt idx="8328">
                  <c:v>270</c:v>
                </c:pt>
                <c:pt idx="8329">
                  <c:v>270</c:v>
                </c:pt>
                <c:pt idx="8330">
                  <c:v>270</c:v>
                </c:pt>
                <c:pt idx="8331">
                  <c:v>270</c:v>
                </c:pt>
                <c:pt idx="8332">
                  <c:v>270</c:v>
                </c:pt>
                <c:pt idx="8333">
                  <c:v>270</c:v>
                </c:pt>
                <c:pt idx="8334">
                  <c:v>270</c:v>
                </c:pt>
                <c:pt idx="8335">
                  <c:v>270</c:v>
                </c:pt>
                <c:pt idx="8336">
                  <c:v>270</c:v>
                </c:pt>
                <c:pt idx="8337">
                  <c:v>270</c:v>
                </c:pt>
                <c:pt idx="8338">
                  <c:v>270</c:v>
                </c:pt>
                <c:pt idx="8339">
                  <c:v>270</c:v>
                </c:pt>
                <c:pt idx="8340">
                  <c:v>270</c:v>
                </c:pt>
                <c:pt idx="8341">
                  <c:v>270</c:v>
                </c:pt>
                <c:pt idx="8342">
                  <c:v>270</c:v>
                </c:pt>
                <c:pt idx="8343">
                  <c:v>270</c:v>
                </c:pt>
                <c:pt idx="8344">
                  <c:v>270</c:v>
                </c:pt>
                <c:pt idx="8345">
                  <c:v>270</c:v>
                </c:pt>
                <c:pt idx="8346">
                  <c:v>270</c:v>
                </c:pt>
                <c:pt idx="8347">
                  <c:v>270</c:v>
                </c:pt>
                <c:pt idx="8348">
                  <c:v>270</c:v>
                </c:pt>
                <c:pt idx="8349">
                  <c:v>270</c:v>
                </c:pt>
                <c:pt idx="8350">
                  <c:v>270</c:v>
                </c:pt>
                <c:pt idx="8351">
                  <c:v>270</c:v>
                </c:pt>
                <c:pt idx="8352">
                  <c:v>270</c:v>
                </c:pt>
                <c:pt idx="8353">
                  <c:v>270</c:v>
                </c:pt>
                <c:pt idx="8354">
                  <c:v>270</c:v>
                </c:pt>
                <c:pt idx="8355">
                  <c:v>270</c:v>
                </c:pt>
                <c:pt idx="8356">
                  <c:v>270</c:v>
                </c:pt>
                <c:pt idx="8357">
                  <c:v>270</c:v>
                </c:pt>
                <c:pt idx="8358">
                  <c:v>270</c:v>
                </c:pt>
                <c:pt idx="8359">
                  <c:v>270</c:v>
                </c:pt>
                <c:pt idx="8360">
                  <c:v>270</c:v>
                </c:pt>
                <c:pt idx="8361">
                  <c:v>270</c:v>
                </c:pt>
                <c:pt idx="8362">
                  <c:v>270</c:v>
                </c:pt>
                <c:pt idx="8363">
                  <c:v>270</c:v>
                </c:pt>
                <c:pt idx="8364">
                  <c:v>270</c:v>
                </c:pt>
                <c:pt idx="8365">
                  <c:v>270</c:v>
                </c:pt>
                <c:pt idx="8366">
                  <c:v>270</c:v>
                </c:pt>
                <c:pt idx="8367">
                  <c:v>270</c:v>
                </c:pt>
                <c:pt idx="8368">
                  <c:v>270</c:v>
                </c:pt>
                <c:pt idx="8369">
                  <c:v>270</c:v>
                </c:pt>
                <c:pt idx="8370">
                  <c:v>270</c:v>
                </c:pt>
                <c:pt idx="8371">
                  <c:v>270</c:v>
                </c:pt>
                <c:pt idx="8372">
                  <c:v>270</c:v>
                </c:pt>
                <c:pt idx="8373">
                  <c:v>270</c:v>
                </c:pt>
                <c:pt idx="8374">
                  <c:v>270</c:v>
                </c:pt>
                <c:pt idx="8375">
                  <c:v>270</c:v>
                </c:pt>
                <c:pt idx="8376">
                  <c:v>270</c:v>
                </c:pt>
                <c:pt idx="8377">
                  <c:v>270</c:v>
                </c:pt>
                <c:pt idx="8378">
                  <c:v>270</c:v>
                </c:pt>
                <c:pt idx="8379">
                  <c:v>270</c:v>
                </c:pt>
                <c:pt idx="8380">
                  <c:v>270</c:v>
                </c:pt>
                <c:pt idx="8381">
                  <c:v>270</c:v>
                </c:pt>
                <c:pt idx="8382">
                  <c:v>270</c:v>
                </c:pt>
                <c:pt idx="8383">
                  <c:v>270</c:v>
                </c:pt>
                <c:pt idx="8384">
                  <c:v>270</c:v>
                </c:pt>
                <c:pt idx="8385">
                  <c:v>270</c:v>
                </c:pt>
                <c:pt idx="8386">
                  <c:v>270</c:v>
                </c:pt>
                <c:pt idx="8387">
                  <c:v>270</c:v>
                </c:pt>
                <c:pt idx="8388">
                  <c:v>270</c:v>
                </c:pt>
                <c:pt idx="8389">
                  <c:v>270</c:v>
                </c:pt>
                <c:pt idx="8390">
                  <c:v>270</c:v>
                </c:pt>
                <c:pt idx="8391">
                  <c:v>270</c:v>
                </c:pt>
                <c:pt idx="8392">
                  <c:v>270</c:v>
                </c:pt>
                <c:pt idx="8393">
                  <c:v>270</c:v>
                </c:pt>
                <c:pt idx="8394">
                  <c:v>270</c:v>
                </c:pt>
                <c:pt idx="8395">
                  <c:v>270</c:v>
                </c:pt>
                <c:pt idx="8396">
                  <c:v>270</c:v>
                </c:pt>
                <c:pt idx="8397">
                  <c:v>270</c:v>
                </c:pt>
                <c:pt idx="8398">
                  <c:v>270</c:v>
                </c:pt>
                <c:pt idx="8399">
                  <c:v>270</c:v>
                </c:pt>
                <c:pt idx="8400">
                  <c:v>270</c:v>
                </c:pt>
                <c:pt idx="8401">
                  <c:v>270</c:v>
                </c:pt>
                <c:pt idx="8402">
                  <c:v>270</c:v>
                </c:pt>
                <c:pt idx="8403">
                  <c:v>270</c:v>
                </c:pt>
                <c:pt idx="8404">
                  <c:v>270</c:v>
                </c:pt>
                <c:pt idx="8405">
                  <c:v>270</c:v>
                </c:pt>
                <c:pt idx="8406">
                  <c:v>270</c:v>
                </c:pt>
                <c:pt idx="8407">
                  <c:v>270</c:v>
                </c:pt>
                <c:pt idx="8408">
                  <c:v>270</c:v>
                </c:pt>
                <c:pt idx="8409">
                  <c:v>270</c:v>
                </c:pt>
                <c:pt idx="8410">
                  <c:v>270</c:v>
                </c:pt>
                <c:pt idx="8411">
                  <c:v>270</c:v>
                </c:pt>
                <c:pt idx="8412">
                  <c:v>270</c:v>
                </c:pt>
                <c:pt idx="8413">
                  <c:v>270</c:v>
                </c:pt>
                <c:pt idx="8414">
                  <c:v>270</c:v>
                </c:pt>
                <c:pt idx="8415">
                  <c:v>270</c:v>
                </c:pt>
                <c:pt idx="8416">
                  <c:v>270</c:v>
                </c:pt>
                <c:pt idx="8417">
                  <c:v>270</c:v>
                </c:pt>
                <c:pt idx="8418">
                  <c:v>270</c:v>
                </c:pt>
                <c:pt idx="8419">
                  <c:v>270</c:v>
                </c:pt>
                <c:pt idx="8420">
                  <c:v>270</c:v>
                </c:pt>
                <c:pt idx="8421">
                  <c:v>270</c:v>
                </c:pt>
                <c:pt idx="8422">
                  <c:v>270</c:v>
                </c:pt>
                <c:pt idx="8423">
                  <c:v>270</c:v>
                </c:pt>
                <c:pt idx="8424">
                  <c:v>270</c:v>
                </c:pt>
                <c:pt idx="8425">
                  <c:v>270</c:v>
                </c:pt>
                <c:pt idx="8426">
                  <c:v>270</c:v>
                </c:pt>
                <c:pt idx="8427">
                  <c:v>270</c:v>
                </c:pt>
                <c:pt idx="8428">
                  <c:v>270</c:v>
                </c:pt>
                <c:pt idx="8429">
                  <c:v>270</c:v>
                </c:pt>
                <c:pt idx="8430">
                  <c:v>270</c:v>
                </c:pt>
                <c:pt idx="8431">
                  <c:v>270</c:v>
                </c:pt>
                <c:pt idx="8432">
                  <c:v>270</c:v>
                </c:pt>
                <c:pt idx="8433">
                  <c:v>270</c:v>
                </c:pt>
                <c:pt idx="8434">
                  <c:v>270</c:v>
                </c:pt>
                <c:pt idx="8435">
                  <c:v>270</c:v>
                </c:pt>
                <c:pt idx="8436">
                  <c:v>270</c:v>
                </c:pt>
                <c:pt idx="8437">
                  <c:v>270</c:v>
                </c:pt>
                <c:pt idx="8438">
                  <c:v>270</c:v>
                </c:pt>
                <c:pt idx="8439">
                  <c:v>270</c:v>
                </c:pt>
                <c:pt idx="8440">
                  <c:v>270</c:v>
                </c:pt>
                <c:pt idx="8441">
                  <c:v>270</c:v>
                </c:pt>
                <c:pt idx="8442">
                  <c:v>270</c:v>
                </c:pt>
                <c:pt idx="8443">
                  <c:v>270</c:v>
                </c:pt>
                <c:pt idx="8444">
                  <c:v>270</c:v>
                </c:pt>
                <c:pt idx="8445">
                  <c:v>270</c:v>
                </c:pt>
                <c:pt idx="8446">
                  <c:v>270</c:v>
                </c:pt>
                <c:pt idx="8447">
                  <c:v>270</c:v>
                </c:pt>
                <c:pt idx="8448">
                  <c:v>270</c:v>
                </c:pt>
                <c:pt idx="8449">
                  <c:v>270</c:v>
                </c:pt>
                <c:pt idx="8450">
                  <c:v>270</c:v>
                </c:pt>
                <c:pt idx="8451">
                  <c:v>270</c:v>
                </c:pt>
                <c:pt idx="8452">
                  <c:v>270</c:v>
                </c:pt>
                <c:pt idx="8453">
                  <c:v>270</c:v>
                </c:pt>
                <c:pt idx="8454">
                  <c:v>270</c:v>
                </c:pt>
                <c:pt idx="8455">
                  <c:v>270</c:v>
                </c:pt>
                <c:pt idx="8456">
                  <c:v>270</c:v>
                </c:pt>
                <c:pt idx="8457">
                  <c:v>270</c:v>
                </c:pt>
                <c:pt idx="8458">
                  <c:v>270</c:v>
                </c:pt>
                <c:pt idx="8459">
                  <c:v>270</c:v>
                </c:pt>
                <c:pt idx="8460">
                  <c:v>270</c:v>
                </c:pt>
                <c:pt idx="8461">
                  <c:v>270</c:v>
                </c:pt>
                <c:pt idx="8462">
                  <c:v>270</c:v>
                </c:pt>
                <c:pt idx="8463">
                  <c:v>270</c:v>
                </c:pt>
                <c:pt idx="8464">
                  <c:v>270</c:v>
                </c:pt>
                <c:pt idx="8465">
                  <c:v>270</c:v>
                </c:pt>
                <c:pt idx="8466">
                  <c:v>270</c:v>
                </c:pt>
                <c:pt idx="8467">
                  <c:v>270</c:v>
                </c:pt>
                <c:pt idx="8468">
                  <c:v>270</c:v>
                </c:pt>
                <c:pt idx="8469">
                  <c:v>270</c:v>
                </c:pt>
                <c:pt idx="8470">
                  <c:v>270</c:v>
                </c:pt>
                <c:pt idx="8471">
                  <c:v>270</c:v>
                </c:pt>
                <c:pt idx="8472">
                  <c:v>270</c:v>
                </c:pt>
                <c:pt idx="8473">
                  <c:v>270</c:v>
                </c:pt>
                <c:pt idx="8474">
                  <c:v>270</c:v>
                </c:pt>
                <c:pt idx="8475">
                  <c:v>270</c:v>
                </c:pt>
                <c:pt idx="8476">
                  <c:v>270</c:v>
                </c:pt>
                <c:pt idx="8477">
                  <c:v>270</c:v>
                </c:pt>
                <c:pt idx="8478">
                  <c:v>270</c:v>
                </c:pt>
                <c:pt idx="8479">
                  <c:v>270</c:v>
                </c:pt>
                <c:pt idx="8480">
                  <c:v>270</c:v>
                </c:pt>
                <c:pt idx="8481">
                  <c:v>270</c:v>
                </c:pt>
                <c:pt idx="8482">
                  <c:v>270</c:v>
                </c:pt>
                <c:pt idx="8483">
                  <c:v>270</c:v>
                </c:pt>
                <c:pt idx="8484">
                  <c:v>270</c:v>
                </c:pt>
                <c:pt idx="8485">
                  <c:v>270</c:v>
                </c:pt>
                <c:pt idx="8486">
                  <c:v>270</c:v>
                </c:pt>
                <c:pt idx="8487">
                  <c:v>270</c:v>
                </c:pt>
                <c:pt idx="8488">
                  <c:v>270</c:v>
                </c:pt>
                <c:pt idx="8489">
                  <c:v>270</c:v>
                </c:pt>
                <c:pt idx="8490">
                  <c:v>270</c:v>
                </c:pt>
                <c:pt idx="8491">
                  <c:v>270</c:v>
                </c:pt>
                <c:pt idx="8492">
                  <c:v>270</c:v>
                </c:pt>
                <c:pt idx="8493">
                  <c:v>270</c:v>
                </c:pt>
                <c:pt idx="8494">
                  <c:v>270</c:v>
                </c:pt>
                <c:pt idx="8495">
                  <c:v>270</c:v>
                </c:pt>
                <c:pt idx="8496">
                  <c:v>270</c:v>
                </c:pt>
                <c:pt idx="8497">
                  <c:v>270</c:v>
                </c:pt>
                <c:pt idx="8498">
                  <c:v>270</c:v>
                </c:pt>
                <c:pt idx="8499">
                  <c:v>270</c:v>
                </c:pt>
                <c:pt idx="8500">
                  <c:v>270</c:v>
                </c:pt>
                <c:pt idx="8501">
                  <c:v>270</c:v>
                </c:pt>
                <c:pt idx="8502">
                  <c:v>270</c:v>
                </c:pt>
                <c:pt idx="8503">
                  <c:v>270</c:v>
                </c:pt>
                <c:pt idx="8504">
                  <c:v>270</c:v>
                </c:pt>
                <c:pt idx="8505">
                  <c:v>270</c:v>
                </c:pt>
                <c:pt idx="8506">
                  <c:v>270</c:v>
                </c:pt>
                <c:pt idx="8507">
                  <c:v>270</c:v>
                </c:pt>
                <c:pt idx="8508">
                  <c:v>270</c:v>
                </c:pt>
                <c:pt idx="8509">
                  <c:v>270</c:v>
                </c:pt>
                <c:pt idx="8510">
                  <c:v>270</c:v>
                </c:pt>
                <c:pt idx="8511">
                  <c:v>270</c:v>
                </c:pt>
                <c:pt idx="8512">
                  <c:v>270</c:v>
                </c:pt>
                <c:pt idx="8513">
                  <c:v>270</c:v>
                </c:pt>
                <c:pt idx="8514">
                  <c:v>270</c:v>
                </c:pt>
                <c:pt idx="8515">
                  <c:v>270</c:v>
                </c:pt>
                <c:pt idx="8516">
                  <c:v>270</c:v>
                </c:pt>
                <c:pt idx="8517">
                  <c:v>270</c:v>
                </c:pt>
                <c:pt idx="8518">
                  <c:v>270</c:v>
                </c:pt>
                <c:pt idx="8519">
                  <c:v>270</c:v>
                </c:pt>
                <c:pt idx="8520">
                  <c:v>270</c:v>
                </c:pt>
                <c:pt idx="8521">
                  <c:v>270</c:v>
                </c:pt>
                <c:pt idx="8522">
                  <c:v>270</c:v>
                </c:pt>
                <c:pt idx="8523">
                  <c:v>270</c:v>
                </c:pt>
                <c:pt idx="8524">
                  <c:v>270</c:v>
                </c:pt>
                <c:pt idx="8525">
                  <c:v>270</c:v>
                </c:pt>
                <c:pt idx="8526">
                  <c:v>270</c:v>
                </c:pt>
                <c:pt idx="8527">
                  <c:v>270</c:v>
                </c:pt>
                <c:pt idx="8528">
                  <c:v>270</c:v>
                </c:pt>
                <c:pt idx="8529">
                  <c:v>270</c:v>
                </c:pt>
                <c:pt idx="8530">
                  <c:v>270</c:v>
                </c:pt>
                <c:pt idx="8531">
                  <c:v>270</c:v>
                </c:pt>
                <c:pt idx="8532">
                  <c:v>270</c:v>
                </c:pt>
                <c:pt idx="8533">
                  <c:v>270</c:v>
                </c:pt>
                <c:pt idx="8534">
                  <c:v>270</c:v>
                </c:pt>
                <c:pt idx="8535">
                  <c:v>270</c:v>
                </c:pt>
                <c:pt idx="8536">
                  <c:v>270</c:v>
                </c:pt>
                <c:pt idx="8537">
                  <c:v>270</c:v>
                </c:pt>
                <c:pt idx="8538">
                  <c:v>270</c:v>
                </c:pt>
                <c:pt idx="8539">
                  <c:v>270</c:v>
                </c:pt>
                <c:pt idx="8540">
                  <c:v>270</c:v>
                </c:pt>
                <c:pt idx="8541">
                  <c:v>270</c:v>
                </c:pt>
                <c:pt idx="8542">
                  <c:v>270</c:v>
                </c:pt>
                <c:pt idx="8543">
                  <c:v>270</c:v>
                </c:pt>
                <c:pt idx="8544">
                  <c:v>270</c:v>
                </c:pt>
                <c:pt idx="8545">
                  <c:v>270</c:v>
                </c:pt>
                <c:pt idx="8546">
                  <c:v>270</c:v>
                </c:pt>
                <c:pt idx="8547">
                  <c:v>270</c:v>
                </c:pt>
                <c:pt idx="8548">
                  <c:v>270</c:v>
                </c:pt>
                <c:pt idx="8549">
                  <c:v>270</c:v>
                </c:pt>
                <c:pt idx="8550">
                  <c:v>270</c:v>
                </c:pt>
                <c:pt idx="8551">
                  <c:v>270</c:v>
                </c:pt>
                <c:pt idx="8552">
                  <c:v>270</c:v>
                </c:pt>
                <c:pt idx="8553">
                  <c:v>270</c:v>
                </c:pt>
                <c:pt idx="8554">
                  <c:v>270</c:v>
                </c:pt>
                <c:pt idx="8555">
                  <c:v>270</c:v>
                </c:pt>
                <c:pt idx="8556">
                  <c:v>270</c:v>
                </c:pt>
                <c:pt idx="8557">
                  <c:v>270</c:v>
                </c:pt>
                <c:pt idx="8558">
                  <c:v>270</c:v>
                </c:pt>
                <c:pt idx="8559">
                  <c:v>270</c:v>
                </c:pt>
                <c:pt idx="8560">
                  <c:v>270</c:v>
                </c:pt>
                <c:pt idx="8561">
                  <c:v>270</c:v>
                </c:pt>
                <c:pt idx="8562">
                  <c:v>270</c:v>
                </c:pt>
                <c:pt idx="8563">
                  <c:v>270</c:v>
                </c:pt>
                <c:pt idx="8564">
                  <c:v>270</c:v>
                </c:pt>
                <c:pt idx="8565">
                  <c:v>270</c:v>
                </c:pt>
                <c:pt idx="8566">
                  <c:v>270</c:v>
                </c:pt>
                <c:pt idx="8567">
                  <c:v>270</c:v>
                </c:pt>
                <c:pt idx="8568">
                  <c:v>270</c:v>
                </c:pt>
                <c:pt idx="8569">
                  <c:v>270</c:v>
                </c:pt>
                <c:pt idx="8570">
                  <c:v>270</c:v>
                </c:pt>
                <c:pt idx="8571">
                  <c:v>270</c:v>
                </c:pt>
                <c:pt idx="8572">
                  <c:v>270</c:v>
                </c:pt>
                <c:pt idx="8573">
                  <c:v>270</c:v>
                </c:pt>
                <c:pt idx="8574">
                  <c:v>270</c:v>
                </c:pt>
                <c:pt idx="8575">
                  <c:v>270</c:v>
                </c:pt>
                <c:pt idx="8576">
                  <c:v>270</c:v>
                </c:pt>
                <c:pt idx="8577">
                  <c:v>270</c:v>
                </c:pt>
                <c:pt idx="8578">
                  <c:v>270</c:v>
                </c:pt>
                <c:pt idx="8579">
                  <c:v>270</c:v>
                </c:pt>
                <c:pt idx="8580">
                  <c:v>270</c:v>
                </c:pt>
                <c:pt idx="8581">
                  <c:v>270</c:v>
                </c:pt>
                <c:pt idx="8582">
                  <c:v>270</c:v>
                </c:pt>
                <c:pt idx="8583">
                  <c:v>270</c:v>
                </c:pt>
                <c:pt idx="8584">
                  <c:v>270</c:v>
                </c:pt>
                <c:pt idx="8585">
                  <c:v>270</c:v>
                </c:pt>
                <c:pt idx="8586">
                  <c:v>270</c:v>
                </c:pt>
                <c:pt idx="8587">
                  <c:v>270</c:v>
                </c:pt>
                <c:pt idx="8588">
                  <c:v>270</c:v>
                </c:pt>
                <c:pt idx="8589">
                  <c:v>270</c:v>
                </c:pt>
                <c:pt idx="8590">
                  <c:v>270</c:v>
                </c:pt>
                <c:pt idx="8591">
                  <c:v>270</c:v>
                </c:pt>
                <c:pt idx="8592">
                  <c:v>270</c:v>
                </c:pt>
                <c:pt idx="8593">
                  <c:v>270</c:v>
                </c:pt>
                <c:pt idx="8594">
                  <c:v>270</c:v>
                </c:pt>
                <c:pt idx="8595">
                  <c:v>270</c:v>
                </c:pt>
                <c:pt idx="8596">
                  <c:v>270</c:v>
                </c:pt>
                <c:pt idx="8597">
                  <c:v>270</c:v>
                </c:pt>
                <c:pt idx="8598">
                  <c:v>270</c:v>
                </c:pt>
                <c:pt idx="8599">
                  <c:v>270</c:v>
                </c:pt>
                <c:pt idx="8600">
                  <c:v>270</c:v>
                </c:pt>
                <c:pt idx="8601">
                  <c:v>270</c:v>
                </c:pt>
                <c:pt idx="8602">
                  <c:v>270</c:v>
                </c:pt>
                <c:pt idx="8603">
                  <c:v>270</c:v>
                </c:pt>
                <c:pt idx="8604">
                  <c:v>270</c:v>
                </c:pt>
                <c:pt idx="8605">
                  <c:v>270</c:v>
                </c:pt>
                <c:pt idx="8606">
                  <c:v>270</c:v>
                </c:pt>
                <c:pt idx="8607">
                  <c:v>270</c:v>
                </c:pt>
                <c:pt idx="8608">
                  <c:v>270</c:v>
                </c:pt>
                <c:pt idx="8609">
                  <c:v>270</c:v>
                </c:pt>
                <c:pt idx="8610">
                  <c:v>270</c:v>
                </c:pt>
                <c:pt idx="8611">
                  <c:v>270</c:v>
                </c:pt>
                <c:pt idx="8612">
                  <c:v>270</c:v>
                </c:pt>
                <c:pt idx="8613">
                  <c:v>270</c:v>
                </c:pt>
                <c:pt idx="8614">
                  <c:v>270</c:v>
                </c:pt>
                <c:pt idx="8615">
                  <c:v>270</c:v>
                </c:pt>
                <c:pt idx="8616">
                  <c:v>270</c:v>
                </c:pt>
                <c:pt idx="8617">
                  <c:v>270</c:v>
                </c:pt>
                <c:pt idx="8618">
                  <c:v>270</c:v>
                </c:pt>
                <c:pt idx="8619">
                  <c:v>270</c:v>
                </c:pt>
                <c:pt idx="8620">
                  <c:v>270</c:v>
                </c:pt>
                <c:pt idx="8621">
                  <c:v>270</c:v>
                </c:pt>
                <c:pt idx="8622">
                  <c:v>270</c:v>
                </c:pt>
                <c:pt idx="8623">
                  <c:v>270</c:v>
                </c:pt>
                <c:pt idx="8624">
                  <c:v>270</c:v>
                </c:pt>
                <c:pt idx="8625">
                  <c:v>270</c:v>
                </c:pt>
                <c:pt idx="8626">
                  <c:v>270</c:v>
                </c:pt>
                <c:pt idx="8627">
                  <c:v>270</c:v>
                </c:pt>
                <c:pt idx="8628">
                  <c:v>270</c:v>
                </c:pt>
                <c:pt idx="8629">
                  <c:v>270</c:v>
                </c:pt>
                <c:pt idx="8630">
                  <c:v>270</c:v>
                </c:pt>
                <c:pt idx="8631">
                  <c:v>270</c:v>
                </c:pt>
                <c:pt idx="8632">
                  <c:v>270</c:v>
                </c:pt>
                <c:pt idx="8633">
                  <c:v>270</c:v>
                </c:pt>
                <c:pt idx="8634">
                  <c:v>270</c:v>
                </c:pt>
                <c:pt idx="8635">
                  <c:v>270</c:v>
                </c:pt>
                <c:pt idx="8636">
                  <c:v>270</c:v>
                </c:pt>
                <c:pt idx="8637">
                  <c:v>270</c:v>
                </c:pt>
                <c:pt idx="8638">
                  <c:v>270</c:v>
                </c:pt>
                <c:pt idx="8639">
                  <c:v>270</c:v>
                </c:pt>
                <c:pt idx="8640">
                  <c:v>270</c:v>
                </c:pt>
                <c:pt idx="8641">
                  <c:v>270</c:v>
                </c:pt>
                <c:pt idx="8642">
                  <c:v>270</c:v>
                </c:pt>
                <c:pt idx="8643">
                  <c:v>270</c:v>
                </c:pt>
                <c:pt idx="8644">
                  <c:v>270</c:v>
                </c:pt>
                <c:pt idx="8645">
                  <c:v>270</c:v>
                </c:pt>
                <c:pt idx="8646">
                  <c:v>270</c:v>
                </c:pt>
                <c:pt idx="8647">
                  <c:v>270</c:v>
                </c:pt>
                <c:pt idx="8648">
                  <c:v>270</c:v>
                </c:pt>
                <c:pt idx="8649">
                  <c:v>270</c:v>
                </c:pt>
                <c:pt idx="8650">
                  <c:v>270</c:v>
                </c:pt>
                <c:pt idx="8651">
                  <c:v>270</c:v>
                </c:pt>
                <c:pt idx="8652">
                  <c:v>270</c:v>
                </c:pt>
                <c:pt idx="8653">
                  <c:v>270</c:v>
                </c:pt>
                <c:pt idx="8654">
                  <c:v>270</c:v>
                </c:pt>
                <c:pt idx="8655">
                  <c:v>270</c:v>
                </c:pt>
                <c:pt idx="8656">
                  <c:v>270</c:v>
                </c:pt>
                <c:pt idx="8657">
                  <c:v>270</c:v>
                </c:pt>
                <c:pt idx="8658">
                  <c:v>270</c:v>
                </c:pt>
                <c:pt idx="8659">
                  <c:v>270</c:v>
                </c:pt>
                <c:pt idx="8660">
                  <c:v>270</c:v>
                </c:pt>
                <c:pt idx="8661">
                  <c:v>270</c:v>
                </c:pt>
                <c:pt idx="8662">
                  <c:v>270</c:v>
                </c:pt>
                <c:pt idx="8663">
                  <c:v>270</c:v>
                </c:pt>
                <c:pt idx="8664">
                  <c:v>270</c:v>
                </c:pt>
                <c:pt idx="8665">
                  <c:v>270</c:v>
                </c:pt>
                <c:pt idx="8666">
                  <c:v>270</c:v>
                </c:pt>
                <c:pt idx="8667">
                  <c:v>270</c:v>
                </c:pt>
                <c:pt idx="8668">
                  <c:v>270</c:v>
                </c:pt>
                <c:pt idx="8669">
                  <c:v>270</c:v>
                </c:pt>
                <c:pt idx="8670">
                  <c:v>270</c:v>
                </c:pt>
                <c:pt idx="8671">
                  <c:v>270</c:v>
                </c:pt>
                <c:pt idx="8672">
                  <c:v>270</c:v>
                </c:pt>
                <c:pt idx="8673">
                  <c:v>270</c:v>
                </c:pt>
                <c:pt idx="8674">
                  <c:v>270</c:v>
                </c:pt>
                <c:pt idx="8675">
                  <c:v>270</c:v>
                </c:pt>
                <c:pt idx="8676">
                  <c:v>270</c:v>
                </c:pt>
                <c:pt idx="8677">
                  <c:v>270</c:v>
                </c:pt>
                <c:pt idx="8678">
                  <c:v>270</c:v>
                </c:pt>
                <c:pt idx="8679">
                  <c:v>270</c:v>
                </c:pt>
                <c:pt idx="8680">
                  <c:v>270</c:v>
                </c:pt>
                <c:pt idx="8681">
                  <c:v>270</c:v>
                </c:pt>
                <c:pt idx="8682">
                  <c:v>270</c:v>
                </c:pt>
                <c:pt idx="8683">
                  <c:v>270</c:v>
                </c:pt>
                <c:pt idx="8684">
                  <c:v>270</c:v>
                </c:pt>
                <c:pt idx="8685">
                  <c:v>270</c:v>
                </c:pt>
                <c:pt idx="8686">
                  <c:v>270</c:v>
                </c:pt>
                <c:pt idx="8687">
                  <c:v>270</c:v>
                </c:pt>
                <c:pt idx="8688">
                  <c:v>270</c:v>
                </c:pt>
                <c:pt idx="8689">
                  <c:v>270</c:v>
                </c:pt>
                <c:pt idx="8690">
                  <c:v>270</c:v>
                </c:pt>
                <c:pt idx="8691">
                  <c:v>270</c:v>
                </c:pt>
                <c:pt idx="8692">
                  <c:v>270</c:v>
                </c:pt>
                <c:pt idx="8693">
                  <c:v>270</c:v>
                </c:pt>
                <c:pt idx="8694">
                  <c:v>270</c:v>
                </c:pt>
                <c:pt idx="8695">
                  <c:v>270</c:v>
                </c:pt>
                <c:pt idx="8696">
                  <c:v>270</c:v>
                </c:pt>
                <c:pt idx="8697">
                  <c:v>270</c:v>
                </c:pt>
                <c:pt idx="8698">
                  <c:v>270</c:v>
                </c:pt>
                <c:pt idx="8699">
                  <c:v>270</c:v>
                </c:pt>
                <c:pt idx="8700">
                  <c:v>270</c:v>
                </c:pt>
                <c:pt idx="8701">
                  <c:v>270</c:v>
                </c:pt>
                <c:pt idx="8702">
                  <c:v>270</c:v>
                </c:pt>
                <c:pt idx="8703">
                  <c:v>270</c:v>
                </c:pt>
                <c:pt idx="8704">
                  <c:v>270</c:v>
                </c:pt>
                <c:pt idx="8705">
                  <c:v>270</c:v>
                </c:pt>
                <c:pt idx="8706">
                  <c:v>270</c:v>
                </c:pt>
                <c:pt idx="8707">
                  <c:v>270</c:v>
                </c:pt>
                <c:pt idx="8708">
                  <c:v>270</c:v>
                </c:pt>
                <c:pt idx="8709">
                  <c:v>270</c:v>
                </c:pt>
                <c:pt idx="8710">
                  <c:v>270</c:v>
                </c:pt>
                <c:pt idx="8711">
                  <c:v>270</c:v>
                </c:pt>
                <c:pt idx="8712">
                  <c:v>270</c:v>
                </c:pt>
                <c:pt idx="8713">
                  <c:v>270</c:v>
                </c:pt>
                <c:pt idx="8714">
                  <c:v>270</c:v>
                </c:pt>
                <c:pt idx="8715">
                  <c:v>270</c:v>
                </c:pt>
                <c:pt idx="8716">
                  <c:v>270</c:v>
                </c:pt>
                <c:pt idx="8717">
                  <c:v>270</c:v>
                </c:pt>
                <c:pt idx="8718">
                  <c:v>270</c:v>
                </c:pt>
                <c:pt idx="8719">
                  <c:v>270</c:v>
                </c:pt>
                <c:pt idx="8720">
                  <c:v>270</c:v>
                </c:pt>
                <c:pt idx="8721">
                  <c:v>270</c:v>
                </c:pt>
                <c:pt idx="8722">
                  <c:v>270</c:v>
                </c:pt>
                <c:pt idx="8723">
                  <c:v>270</c:v>
                </c:pt>
                <c:pt idx="8724">
                  <c:v>270</c:v>
                </c:pt>
                <c:pt idx="8725">
                  <c:v>270</c:v>
                </c:pt>
                <c:pt idx="8726">
                  <c:v>270</c:v>
                </c:pt>
                <c:pt idx="8727">
                  <c:v>270</c:v>
                </c:pt>
                <c:pt idx="8728">
                  <c:v>270</c:v>
                </c:pt>
                <c:pt idx="8729">
                  <c:v>270</c:v>
                </c:pt>
                <c:pt idx="8730">
                  <c:v>270</c:v>
                </c:pt>
                <c:pt idx="8731">
                  <c:v>270</c:v>
                </c:pt>
                <c:pt idx="8732">
                  <c:v>270</c:v>
                </c:pt>
                <c:pt idx="8733">
                  <c:v>270</c:v>
                </c:pt>
                <c:pt idx="8734">
                  <c:v>270</c:v>
                </c:pt>
                <c:pt idx="8735">
                  <c:v>270</c:v>
                </c:pt>
                <c:pt idx="8736">
                  <c:v>270</c:v>
                </c:pt>
                <c:pt idx="8737">
                  <c:v>270</c:v>
                </c:pt>
                <c:pt idx="8738">
                  <c:v>270</c:v>
                </c:pt>
                <c:pt idx="8739">
                  <c:v>270</c:v>
                </c:pt>
                <c:pt idx="8740">
                  <c:v>270</c:v>
                </c:pt>
                <c:pt idx="8741">
                  <c:v>270</c:v>
                </c:pt>
                <c:pt idx="8742">
                  <c:v>270</c:v>
                </c:pt>
                <c:pt idx="8743">
                  <c:v>270</c:v>
                </c:pt>
                <c:pt idx="8744">
                  <c:v>270</c:v>
                </c:pt>
                <c:pt idx="8745">
                  <c:v>270</c:v>
                </c:pt>
                <c:pt idx="8746">
                  <c:v>270</c:v>
                </c:pt>
                <c:pt idx="8747">
                  <c:v>270</c:v>
                </c:pt>
                <c:pt idx="8748">
                  <c:v>270</c:v>
                </c:pt>
                <c:pt idx="8749">
                  <c:v>270</c:v>
                </c:pt>
                <c:pt idx="8750">
                  <c:v>270</c:v>
                </c:pt>
                <c:pt idx="8751">
                  <c:v>270</c:v>
                </c:pt>
                <c:pt idx="8752">
                  <c:v>270</c:v>
                </c:pt>
                <c:pt idx="8753">
                  <c:v>270</c:v>
                </c:pt>
                <c:pt idx="8754">
                  <c:v>270</c:v>
                </c:pt>
                <c:pt idx="8755">
                  <c:v>270</c:v>
                </c:pt>
                <c:pt idx="8756">
                  <c:v>270</c:v>
                </c:pt>
                <c:pt idx="8757">
                  <c:v>270</c:v>
                </c:pt>
                <c:pt idx="8758">
                  <c:v>270</c:v>
                </c:pt>
                <c:pt idx="8759">
                  <c:v>270</c:v>
                </c:pt>
                <c:pt idx="8760">
                  <c:v>270</c:v>
                </c:pt>
                <c:pt idx="8761">
                  <c:v>270</c:v>
                </c:pt>
                <c:pt idx="8762">
                  <c:v>270</c:v>
                </c:pt>
                <c:pt idx="8763">
                  <c:v>270</c:v>
                </c:pt>
                <c:pt idx="8764">
                  <c:v>270</c:v>
                </c:pt>
                <c:pt idx="8765">
                  <c:v>270</c:v>
                </c:pt>
                <c:pt idx="8766">
                  <c:v>270</c:v>
                </c:pt>
                <c:pt idx="8767">
                  <c:v>270</c:v>
                </c:pt>
                <c:pt idx="8768">
                  <c:v>270</c:v>
                </c:pt>
                <c:pt idx="8769">
                  <c:v>270</c:v>
                </c:pt>
                <c:pt idx="8770">
                  <c:v>270</c:v>
                </c:pt>
                <c:pt idx="8771">
                  <c:v>270</c:v>
                </c:pt>
                <c:pt idx="8772">
                  <c:v>270</c:v>
                </c:pt>
                <c:pt idx="8773">
                  <c:v>270</c:v>
                </c:pt>
                <c:pt idx="8774">
                  <c:v>270</c:v>
                </c:pt>
                <c:pt idx="8775">
                  <c:v>270</c:v>
                </c:pt>
                <c:pt idx="8776">
                  <c:v>270</c:v>
                </c:pt>
                <c:pt idx="8777">
                  <c:v>270</c:v>
                </c:pt>
                <c:pt idx="8778">
                  <c:v>270</c:v>
                </c:pt>
                <c:pt idx="8779">
                  <c:v>270</c:v>
                </c:pt>
                <c:pt idx="8780">
                  <c:v>270</c:v>
                </c:pt>
                <c:pt idx="8781">
                  <c:v>270</c:v>
                </c:pt>
                <c:pt idx="8782">
                  <c:v>270</c:v>
                </c:pt>
                <c:pt idx="8783">
                  <c:v>270</c:v>
                </c:pt>
                <c:pt idx="8784">
                  <c:v>270</c:v>
                </c:pt>
                <c:pt idx="8785">
                  <c:v>270</c:v>
                </c:pt>
                <c:pt idx="8786">
                  <c:v>270</c:v>
                </c:pt>
                <c:pt idx="8787">
                  <c:v>270</c:v>
                </c:pt>
                <c:pt idx="8788">
                  <c:v>270</c:v>
                </c:pt>
                <c:pt idx="8789">
                  <c:v>270</c:v>
                </c:pt>
                <c:pt idx="8790">
                  <c:v>270</c:v>
                </c:pt>
                <c:pt idx="8791">
                  <c:v>270</c:v>
                </c:pt>
                <c:pt idx="8792">
                  <c:v>270</c:v>
                </c:pt>
                <c:pt idx="8793">
                  <c:v>270</c:v>
                </c:pt>
                <c:pt idx="8794">
                  <c:v>270</c:v>
                </c:pt>
                <c:pt idx="8795">
                  <c:v>270</c:v>
                </c:pt>
                <c:pt idx="8796">
                  <c:v>270</c:v>
                </c:pt>
                <c:pt idx="8797">
                  <c:v>270</c:v>
                </c:pt>
                <c:pt idx="8798">
                  <c:v>270</c:v>
                </c:pt>
                <c:pt idx="8799">
                  <c:v>270</c:v>
                </c:pt>
                <c:pt idx="8800">
                  <c:v>270</c:v>
                </c:pt>
                <c:pt idx="8801">
                  <c:v>270</c:v>
                </c:pt>
                <c:pt idx="8802">
                  <c:v>270</c:v>
                </c:pt>
                <c:pt idx="8803">
                  <c:v>270</c:v>
                </c:pt>
                <c:pt idx="8804">
                  <c:v>270</c:v>
                </c:pt>
                <c:pt idx="8805">
                  <c:v>270</c:v>
                </c:pt>
                <c:pt idx="8806">
                  <c:v>270</c:v>
                </c:pt>
                <c:pt idx="8807">
                  <c:v>270</c:v>
                </c:pt>
                <c:pt idx="8808">
                  <c:v>270</c:v>
                </c:pt>
                <c:pt idx="8809">
                  <c:v>270</c:v>
                </c:pt>
                <c:pt idx="8810">
                  <c:v>270</c:v>
                </c:pt>
                <c:pt idx="8811">
                  <c:v>270</c:v>
                </c:pt>
                <c:pt idx="8812">
                  <c:v>270</c:v>
                </c:pt>
                <c:pt idx="8813">
                  <c:v>270</c:v>
                </c:pt>
                <c:pt idx="8814">
                  <c:v>270</c:v>
                </c:pt>
                <c:pt idx="8815">
                  <c:v>270</c:v>
                </c:pt>
                <c:pt idx="8816">
                  <c:v>270</c:v>
                </c:pt>
                <c:pt idx="8817">
                  <c:v>270</c:v>
                </c:pt>
                <c:pt idx="8818">
                  <c:v>270</c:v>
                </c:pt>
                <c:pt idx="8819">
                  <c:v>270</c:v>
                </c:pt>
                <c:pt idx="8820">
                  <c:v>270</c:v>
                </c:pt>
                <c:pt idx="8821">
                  <c:v>270</c:v>
                </c:pt>
                <c:pt idx="8822">
                  <c:v>270</c:v>
                </c:pt>
                <c:pt idx="8823">
                  <c:v>270</c:v>
                </c:pt>
                <c:pt idx="8824">
                  <c:v>270</c:v>
                </c:pt>
                <c:pt idx="8825">
                  <c:v>270</c:v>
                </c:pt>
                <c:pt idx="8826">
                  <c:v>270</c:v>
                </c:pt>
                <c:pt idx="8827">
                  <c:v>270</c:v>
                </c:pt>
                <c:pt idx="8828">
                  <c:v>270</c:v>
                </c:pt>
                <c:pt idx="8829">
                  <c:v>270</c:v>
                </c:pt>
                <c:pt idx="8830">
                  <c:v>270</c:v>
                </c:pt>
                <c:pt idx="8831">
                  <c:v>270</c:v>
                </c:pt>
                <c:pt idx="8832">
                  <c:v>270</c:v>
                </c:pt>
                <c:pt idx="8833">
                  <c:v>270</c:v>
                </c:pt>
                <c:pt idx="8834">
                  <c:v>270</c:v>
                </c:pt>
                <c:pt idx="8835">
                  <c:v>270</c:v>
                </c:pt>
                <c:pt idx="8836">
                  <c:v>270</c:v>
                </c:pt>
                <c:pt idx="8837">
                  <c:v>270</c:v>
                </c:pt>
                <c:pt idx="8838">
                  <c:v>270</c:v>
                </c:pt>
                <c:pt idx="8839">
                  <c:v>270</c:v>
                </c:pt>
                <c:pt idx="8840">
                  <c:v>270</c:v>
                </c:pt>
                <c:pt idx="8841">
                  <c:v>270</c:v>
                </c:pt>
                <c:pt idx="8842">
                  <c:v>270</c:v>
                </c:pt>
                <c:pt idx="8843">
                  <c:v>270</c:v>
                </c:pt>
                <c:pt idx="8844">
                  <c:v>270</c:v>
                </c:pt>
                <c:pt idx="8845">
                  <c:v>270</c:v>
                </c:pt>
                <c:pt idx="8846">
                  <c:v>270</c:v>
                </c:pt>
                <c:pt idx="8847">
                  <c:v>270</c:v>
                </c:pt>
                <c:pt idx="8848">
                  <c:v>270</c:v>
                </c:pt>
                <c:pt idx="8849">
                  <c:v>270</c:v>
                </c:pt>
                <c:pt idx="8850">
                  <c:v>270</c:v>
                </c:pt>
                <c:pt idx="8851">
                  <c:v>270</c:v>
                </c:pt>
                <c:pt idx="8852">
                  <c:v>270</c:v>
                </c:pt>
                <c:pt idx="8853">
                  <c:v>270</c:v>
                </c:pt>
                <c:pt idx="8854">
                  <c:v>270</c:v>
                </c:pt>
                <c:pt idx="8855">
                  <c:v>270</c:v>
                </c:pt>
                <c:pt idx="8856">
                  <c:v>270</c:v>
                </c:pt>
                <c:pt idx="8857">
                  <c:v>270</c:v>
                </c:pt>
                <c:pt idx="8858">
                  <c:v>270</c:v>
                </c:pt>
                <c:pt idx="8859">
                  <c:v>270</c:v>
                </c:pt>
                <c:pt idx="8860">
                  <c:v>270</c:v>
                </c:pt>
                <c:pt idx="8861">
                  <c:v>270</c:v>
                </c:pt>
                <c:pt idx="8862">
                  <c:v>270</c:v>
                </c:pt>
                <c:pt idx="8863">
                  <c:v>270</c:v>
                </c:pt>
                <c:pt idx="8864">
                  <c:v>270</c:v>
                </c:pt>
                <c:pt idx="8865">
                  <c:v>270</c:v>
                </c:pt>
                <c:pt idx="8866">
                  <c:v>270</c:v>
                </c:pt>
                <c:pt idx="8867">
                  <c:v>270</c:v>
                </c:pt>
                <c:pt idx="8868">
                  <c:v>270</c:v>
                </c:pt>
                <c:pt idx="8869">
                  <c:v>270</c:v>
                </c:pt>
                <c:pt idx="8870">
                  <c:v>270</c:v>
                </c:pt>
                <c:pt idx="8871">
                  <c:v>270</c:v>
                </c:pt>
                <c:pt idx="8872">
                  <c:v>270</c:v>
                </c:pt>
                <c:pt idx="8873">
                  <c:v>270</c:v>
                </c:pt>
                <c:pt idx="8874">
                  <c:v>270</c:v>
                </c:pt>
                <c:pt idx="8875">
                  <c:v>270</c:v>
                </c:pt>
                <c:pt idx="8876">
                  <c:v>270</c:v>
                </c:pt>
                <c:pt idx="8877">
                  <c:v>270</c:v>
                </c:pt>
                <c:pt idx="8878">
                  <c:v>270</c:v>
                </c:pt>
                <c:pt idx="8879">
                  <c:v>270</c:v>
                </c:pt>
                <c:pt idx="8880">
                  <c:v>270</c:v>
                </c:pt>
                <c:pt idx="8881">
                  <c:v>270</c:v>
                </c:pt>
                <c:pt idx="8882">
                  <c:v>270</c:v>
                </c:pt>
                <c:pt idx="8883">
                  <c:v>270</c:v>
                </c:pt>
                <c:pt idx="8884">
                  <c:v>270</c:v>
                </c:pt>
                <c:pt idx="8885">
                  <c:v>270</c:v>
                </c:pt>
                <c:pt idx="8886">
                  <c:v>270</c:v>
                </c:pt>
                <c:pt idx="8887">
                  <c:v>270</c:v>
                </c:pt>
                <c:pt idx="8888">
                  <c:v>270</c:v>
                </c:pt>
                <c:pt idx="8889">
                  <c:v>270</c:v>
                </c:pt>
                <c:pt idx="8890">
                  <c:v>270</c:v>
                </c:pt>
                <c:pt idx="8891">
                  <c:v>270</c:v>
                </c:pt>
                <c:pt idx="8892">
                  <c:v>270</c:v>
                </c:pt>
                <c:pt idx="8893">
                  <c:v>270</c:v>
                </c:pt>
                <c:pt idx="8894">
                  <c:v>270</c:v>
                </c:pt>
                <c:pt idx="8895">
                  <c:v>270</c:v>
                </c:pt>
                <c:pt idx="8896">
                  <c:v>270</c:v>
                </c:pt>
                <c:pt idx="8897">
                  <c:v>270</c:v>
                </c:pt>
                <c:pt idx="8898">
                  <c:v>270</c:v>
                </c:pt>
                <c:pt idx="8899">
                  <c:v>270</c:v>
                </c:pt>
                <c:pt idx="8900">
                  <c:v>270</c:v>
                </c:pt>
                <c:pt idx="8901">
                  <c:v>270</c:v>
                </c:pt>
                <c:pt idx="8902">
                  <c:v>270</c:v>
                </c:pt>
                <c:pt idx="8903">
                  <c:v>270</c:v>
                </c:pt>
                <c:pt idx="8904">
                  <c:v>270</c:v>
                </c:pt>
                <c:pt idx="8905">
                  <c:v>270</c:v>
                </c:pt>
                <c:pt idx="8906">
                  <c:v>270</c:v>
                </c:pt>
                <c:pt idx="8907">
                  <c:v>270</c:v>
                </c:pt>
                <c:pt idx="8908">
                  <c:v>270</c:v>
                </c:pt>
                <c:pt idx="8909">
                  <c:v>270</c:v>
                </c:pt>
                <c:pt idx="8910">
                  <c:v>270</c:v>
                </c:pt>
                <c:pt idx="8911">
                  <c:v>270</c:v>
                </c:pt>
                <c:pt idx="8912">
                  <c:v>270</c:v>
                </c:pt>
                <c:pt idx="8913">
                  <c:v>270</c:v>
                </c:pt>
                <c:pt idx="8914">
                  <c:v>270</c:v>
                </c:pt>
                <c:pt idx="8915">
                  <c:v>270</c:v>
                </c:pt>
                <c:pt idx="8916">
                  <c:v>270</c:v>
                </c:pt>
                <c:pt idx="8917">
                  <c:v>270</c:v>
                </c:pt>
                <c:pt idx="8918">
                  <c:v>270</c:v>
                </c:pt>
                <c:pt idx="8919">
                  <c:v>270</c:v>
                </c:pt>
                <c:pt idx="8920">
                  <c:v>270</c:v>
                </c:pt>
                <c:pt idx="8921">
                  <c:v>270</c:v>
                </c:pt>
                <c:pt idx="8922">
                  <c:v>270</c:v>
                </c:pt>
                <c:pt idx="8923">
                  <c:v>270</c:v>
                </c:pt>
                <c:pt idx="8924">
                  <c:v>270</c:v>
                </c:pt>
                <c:pt idx="8925">
                  <c:v>270</c:v>
                </c:pt>
                <c:pt idx="8926">
                  <c:v>270</c:v>
                </c:pt>
                <c:pt idx="8927">
                  <c:v>270</c:v>
                </c:pt>
                <c:pt idx="8928">
                  <c:v>270</c:v>
                </c:pt>
                <c:pt idx="8929">
                  <c:v>270</c:v>
                </c:pt>
                <c:pt idx="8930">
                  <c:v>270</c:v>
                </c:pt>
                <c:pt idx="8931">
                  <c:v>270</c:v>
                </c:pt>
                <c:pt idx="8932">
                  <c:v>270</c:v>
                </c:pt>
                <c:pt idx="8933">
                  <c:v>270</c:v>
                </c:pt>
                <c:pt idx="8934">
                  <c:v>270</c:v>
                </c:pt>
                <c:pt idx="8935">
                  <c:v>270</c:v>
                </c:pt>
                <c:pt idx="8936">
                  <c:v>270</c:v>
                </c:pt>
                <c:pt idx="8937">
                  <c:v>270</c:v>
                </c:pt>
                <c:pt idx="8938">
                  <c:v>270</c:v>
                </c:pt>
                <c:pt idx="8939">
                  <c:v>270</c:v>
                </c:pt>
                <c:pt idx="8940">
                  <c:v>270</c:v>
                </c:pt>
                <c:pt idx="8941">
                  <c:v>270</c:v>
                </c:pt>
                <c:pt idx="8942">
                  <c:v>270</c:v>
                </c:pt>
                <c:pt idx="8943">
                  <c:v>270</c:v>
                </c:pt>
                <c:pt idx="8944">
                  <c:v>270</c:v>
                </c:pt>
                <c:pt idx="8945">
                  <c:v>270</c:v>
                </c:pt>
                <c:pt idx="8946">
                  <c:v>270</c:v>
                </c:pt>
                <c:pt idx="8947">
                  <c:v>270</c:v>
                </c:pt>
                <c:pt idx="8948">
                  <c:v>270</c:v>
                </c:pt>
                <c:pt idx="8949">
                  <c:v>270</c:v>
                </c:pt>
                <c:pt idx="8950">
                  <c:v>270</c:v>
                </c:pt>
                <c:pt idx="8951">
                  <c:v>270</c:v>
                </c:pt>
                <c:pt idx="8952">
                  <c:v>270</c:v>
                </c:pt>
                <c:pt idx="8953">
                  <c:v>270</c:v>
                </c:pt>
                <c:pt idx="8954">
                  <c:v>270</c:v>
                </c:pt>
                <c:pt idx="8955">
                  <c:v>270</c:v>
                </c:pt>
                <c:pt idx="8956">
                  <c:v>270</c:v>
                </c:pt>
                <c:pt idx="8957">
                  <c:v>270</c:v>
                </c:pt>
                <c:pt idx="8958">
                  <c:v>270</c:v>
                </c:pt>
                <c:pt idx="8959">
                  <c:v>270</c:v>
                </c:pt>
                <c:pt idx="8960">
                  <c:v>270</c:v>
                </c:pt>
                <c:pt idx="8961">
                  <c:v>270</c:v>
                </c:pt>
                <c:pt idx="8962">
                  <c:v>270</c:v>
                </c:pt>
                <c:pt idx="8963">
                  <c:v>270</c:v>
                </c:pt>
                <c:pt idx="8964">
                  <c:v>270</c:v>
                </c:pt>
                <c:pt idx="8965">
                  <c:v>270</c:v>
                </c:pt>
                <c:pt idx="8966">
                  <c:v>270</c:v>
                </c:pt>
                <c:pt idx="8967">
                  <c:v>270</c:v>
                </c:pt>
                <c:pt idx="8968">
                  <c:v>270</c:v>
                </c:pt>
                <c:pt idx="8969">
                  <c:v>270</c:v>
                </c:pt>
                <c:pt idx="8970">
                  <c:v>270</c:v>
                </c:pt>
                <c:pt idx="8971">
                  <c:v>270</c:v>
                </c:pt>
                <c:pt idx="8972">
                  <c:v>270</c:v>
                </c:pt>
                <c:pt idx="8973">
                  <c:v>270</c:v>
                </c:pt>
                <c:pt idx="8974">
                  <c:v>270</c:v>
                </c:pt>
                <c:pt idx="8975">
                  <c:v>270</c:v>
                </c:pt>
                <c:pt idx="8976">
                  <c:v>270</c:v>
                </c:pt>
                <c:pt idx="8977">
                  <c:v>270</c:v>
                </c:pt>
                <c:pt idx="8978">
                  <c:v>270</c:v>
                </c:pt>
                <c:pt idx="8979">
                  <c:v>270</c:v>
                </c:pt>
                <c:pt idx="8980">
                  <c:v>270</c:v>
                </c:pt>
                <c:pt idx="8981">
                  <c:v>270</c:v>
                </c:pt>
                <c:pt idx="8982">
                  <c:v>270</c:v>
                </c:pt>
                <c:pt idx="8983">
                  <c:v>270</c:v>
                </c:pt>
                <c:pt idx="8984">
                  <c:v>270</c:v>
                </c:pt>
                <c:pt idx="8985">
                  <c:v>270</c:v>
                </c:pt>
                <c:pt idx="8986">
                  <c:v>270</c:v>
                </c:pt>
                <c:pt idx="8987">
                  <c:v>270</c:v>
                </c:pt>
                <c:pt idx="8988">
                  <c:v>270</c:v>
                </c:pt>
                <c:pt idx="8989">
                  <c:v>270</c:v>
                </c:pt>
                <c:pt idx="8990">
                  <c:v>270</c:v>
                </c:pt>
                <c:pt idx="8991">
                  <c:v>270</c:v>
                </c:pt>
                <c:pt idx="8992">
                  <c:v>270</c:v>
                </c:pt>
                <c:pt idx="8993">
                  <c:v>270</c:v>
                </c:pt>
                <c:pt idx="8994">
                  <c:v>270</c:v>
                </c:pt>
                <c:pt idx="8995">
                  <c:v>270</c:v>
                </c:pt>
                <c:pt idx="8996">
                  <c:v>270</c:v>
                </c:pt>
                <c:pt idx="8997">
                  <c:v>270</c:v>
                </c:pt>
                <c:pt idx="8998">
                  <c:v>270</c:v>
                </c:pt>
                <c:pt idx="8999">
                  <c:v>270</c:v>
                </c:pt>
                <c:pt idx="9000">
                  <c:v>270</c:v>
                </c:pt>
                <c:pt idx="9001">
                  <c:v>270</c:v>
                </c:pt>
                <c:pt idx="9002">
                  <c:v>270</c:v>
                </c:pt>
                <c:pt idx="9003">
                  <c:v>270</c:v>
                </c:pt>
                <c:pt idx="9004">
                  <c:v>270</c:v>
                </c:pt>
                <c:pt idx="9005">
                  <c:v>270</c:v>
                </c:pt>
                <c:pt idx="9006">
                  <c:v>270</c:v>
                </c:pt>
                <c:pt idx="9007">
                  <c:v>270</c:v>
                </c:pt>
                <c:pt idx="9008">
                  <c:v>270</c:v>
                </c:pt>
                <c:pt idx="9009">
                  <c:v>270</c:v>
                </c:pt>
                <c:pt idx="9010">
                  <c:v>270</c:v>
                </c:pt>
                <c:pt idx="9011">
                  <c:v>270</c:v>
                </c:pt>
                <c:pt idx="9012">
                  <c:v>270</c:v>
                </c:pt>
                <c:pt idx="9013">
                  <c:v>270</c:v>
                </c:pt>
                <c:pt idx="9014">
                  <c:v>270</c:v>
                </c:pt>
                <c:pt idx="9015">
                  <c:v>270</c:v>
                </c:pt>
                <c:pt idx="9016">
                  <c:v>270</c:v>
                </c:pt>
                <c:pt idx="9017">
                  <c:v>270</c:v>
                </c:pt>
                <c:pt idx="9018">
                  <c:v>270</c:v>
                </c:pt>
                <c:pt idx="9019">
                  <c:v>270</c:v>
                </c:pt>
                <c:pt idx="9020">
                  <c:v>270</c:v>
                </c:pt>
                <c:pt idx="9021">
                  <c:v>270</c:v>
                </c:pt>
                <c:pt idx="9022">
                  <c:v>270</c:v>
                </c:pt>
                <c:pt idx="9023">
                  <c:v>270</c:v>
                </c:pt>
                <c:pt idx="9024">
                  <c:v>270</c:v>
                </c:pt>
                <c:pt idx="9025">
                  <c:v>270</c:v>
                </c:pt>
                <c:pt idx="9026">
                  <c:v>270</c:v>
                </c:pt>
                <c:pt idx="9027">
                  <c:v>270</c:v>
                </c:pt>
                <c:pt idx="9028">
                  <c:v>270</c:v>
                </c:pt>
                <c:pt idx="9029">
                  <c:v>270</c:v>
                </c:pt>
                <c:pt idx="9030">
                  <c:v>270</c:v>
                </c:pt>
                <c:pt idx="9031">
                  <c:v>270</c:v>
                </c:pt>
                <c:pt idx="9032">
                  <c:v>270</c:v>
                </c:pt>
                <c:pt idx="9033">
                  <c:v>270</c:v>
                </c:pt>
                <c:pt idx="9034">
                  <c:v>270</c:v>
                </c:pt>
                <c:pt idx="9035">
                  <c:v>270</c:v>
                </c:pt>
                <c:pt idx="9036">
                  <c:v>270</c:v>
                </c:pt>
                <c:pt idx="9037">
                  <c:v>270</c:v>
                </c:pt>
                <c:pt idx="9038">
                  <c:v>270</c:v>
                </c:pt>
                <c:pt idx="9039">
                  <c:v>270</c:v>
                </c:pt>
                <c:pt idx="9040">
                  <c:v>270</c:v>
                </c:pt>
                <c:pt idx="9041">
                  <c:v>270</c:v>
                </c:pt>
                <c:pt idx="9042">
                  <c:v>270</c:v>
                </c:pt>
                <c:pt idx="9043">
                  <c:v>270</c:v>
                </c:pt>
                <c:pt idx="9044">
                  <c:v>270</c:v>
                </c:pt>
                <c:pt idx="9045">
                  <c:v>270</c:v>
                </c:pt>
                <c:pt idx="9046">
                  <c:v>270</c:v>
                </c:pt>
                <c:pt idx="9047">
                  <c:v>270</c:v>
                </c:pt>
                <c:pt idx="9048">
                  <c:v>270</c:v>
                </c:pt>
                <c:pt idx="9049">
                  <c:v>270</c:v>
                </c:pt>
                <c:pt idx="9050">
                  <c:v>270</c:v>
                </c:pt>
                <c:pt idx="9051">
                  <c:v>270</c:v>
                </c:pt>
                <c:pt idx="9052">
                  <c:v>270</c:v>
                </c:pt>
                <c:pt idx="9053">
                  <c:v>270</c:v>
                </c:pt>
                <c:pt idx="9054">
                  <c:v>270</c:v>
                </c:pt>
                <c:pt idx="9055">
                  <c:v>270</c:v>
                </c:pt>
                <c:pt idx="9056">
                  <c:v>270</c:v>
                </c:pt>
                <c:pt idx="9057">
                  <c:v>270</c:v>
                </c:pt>
                <c:pt idx="9058">
                  <c:v>270</c:v>
                </c:pt>
                <c:pt idx="9059">
                  <c:v>270</c:v>
                </c:pt>
                <c:pt idx="9060">
                  <c:v>270</c:v>
                </c:pt>
                <c:pt idx="9061">
                  <c:v>270</c:v>
                </c:pt>
                <c:pt idx="9062">
                  <c:v>270</c:v>
                </c:pt>
                <c:pt idx="9063">
                  <c:v>270</c:v>
                </c:pt>
                <c:pt idx="9064">
                  <c:v>270</c:v>
                </c:pt>
                <c:pt idx="9065">
                  <c:v>270</c:v>
                </c:pt>
                <c:pt idx="9066">
                  <c:v>270</c:v>
                </c:pt>
                <c:pt idx="9067">
                  <c:v>270</c:v>
                </c:pt>
                <c:pt idx="9068">
                  <c:v>270</c:v>
                </c:pt>
                <c:pt idx="9069">
                  <c:v>270</c:v>
                </c:pt>
                <c:pt idx="9070">
                  <c:v>270</c:v>
                </c:pt>
                <c:pt idx="9071">
                  <c:v>270</c:v>
                </c:pt>
                <c:pt idx="9072">
                  <c:v>270</c:v>
                </c:pt>
                <c:pt idx="9073">
                  <c:v>270</c:v>
                </c:pt>
                <c:pt idx="9074">
                  <c:v>270</c:v>
                </c:pt>
                <c:pt idx="9075">
                  <c:v>270</c:v>
                </c:pt>
                <c:pt idx="9076">
                  <c:v>270</c:v>
                </c:pt>
                <c:pt idx="9077">
                  <c:v>270</c:v>
                </c:pt>
                <c:pt idx="9078">
                  <c:v>270</c:v>
                </c:pt>
                <c:pt idx="9079">
                  <c:v>270</c:v>
                </c:pt>
                <c:pt idx="9080">
                  <c:v>270</c:v>
                </c:pt>
                <c:pt idx="9081">
                  <c:v>270</c:v>
                </c:pt>
                <c:pt idx="9082">
                  <c:v>270</c:v>
                </c:pt>
                <c:pt idx="9083">
                  <c:v>270</c:v>
                </c:pt>
                <c:pt idx="9084">
                  <c:v>270</c:v>
                </c:pt>
                <c:pt idx="9085">
                  <c:v>270</c:v>
                </c:pt>
                <c:pt idx="9086">
                  <c:v>270</c:v>
                </c:pt>
                <c:pt idx="9087">
                  <c:v>270</c:v>
                </c:pt>
                <c:pt idx="9088">
                  <c:v>270</c:v>
                </c:pt>
                <c:pt idx="9089">
                  <c:v>270</c:v>
                </c:pt>
                <c:pt idx="9090">
                  <c:v>270</c:v>
                </c:pt>
                <c:pt idx="9091">
                  <c:v>270</c:v>
                </c:pt>
                <c:pt idx="9092">
                  <c:v>270</c:v>
                </c:pt>
                <c:pt idx="9093">
                  <c:v>270</c:v>
                </c:pt>
                <c:pt idx="9094">
                  <c:v>270</c:v>
                </c:pt>
                <c:pt idx="9095">
                  <c:v>270</c:v>
                </c:pt>
                <c:pt idx="9096">
                  <c:v>270</c:v>
                </c:pt>
                <c:pt idx="9097">
                  <c:v>270</c:v>
                </c:pt>
                <c:pt idx="9098">
                  <c:v>270</c:v>
                </c:pt>
                <c:pt idx="9099">
                  <c:v>270</c:v>
                </c:pt>
                <c:pt idx="9100">
                  <c:v>270</c:v>
                </c:pt>
                <c:pt idx="9101">
                  <c:v>270</c:v>
                </c:pt>
                <c:pt idx="9102">
                  <c:v>270</c:v>
                </c:pt>
                <c:pt idx="9103">
                  <c:v>270</c:v>
                </c:pt>
                <c:pt idx="9104">
                  <c:v>270</c:v>
                </c:pt>
                <c:pt idx="9105">
                  <c:v>270</c:v>
                </c:pt>
                <c:pt idx="9106">
                  <c:v>270</c:v>
                </c:pt>
                <c:pt idx="9107">
                  <c:v>270</c:v>
                </c:pt>
                <c:pt idx="9108">
                  <c:v>270</c:v>
                </c:pt>
                <c:pt idx="9109">
                  <c:v>270</c:v>
                </c:pt>
                <c:pt idx="9110">
                  <c:v>270</c:v>
                </c:pt>
                <c:pt idx="9111">
                  <c:v>270</c:v>
                </c:pt>
                <c:pt idx="9112">
                  <c:v>270</c:v>
                </c:pt>
                <c:pt idx="9113">
                  <c:v>270</c:v>
                </c:pt>
                <c:pt idx="9114">
                  <c:v>270</c:v>
                </c:pt>
                <c:pt idx="9115">
                  <c:v>270</c:v>
                </c:pt>
                <c:pt idx="9116">
                  <c:v>270</c:v>
                </c:pt>
                <c:pt idx="9117">
                  <c:v>270</c:v>
                </c:pt>
                <c:pt idx="9118">
                  <c:v>270</c:v>
                </c:pt>
                <c:pt idx="9119">
                  <c:v>270</c:v>
                </c:pt>
                <c:pt idx="9120">
                  <c:v>270</c:v>
                </c:pt>
                <c:pt idx="9121">
                  <c:v>270</c:v>
                </c:pt>
                <c:pt idx="9122">
                  <c:v>270</c:v>
                </c:pt>
                <c:pt idx="9123">
                  <c:v>270</c:v>
                </c:pt>
                <c:pt idx="9124">
                  <c:v>270</c:v>
                </c:pt>
                <c:pt idx="9125">
                  <c:v>270</c:v>
                </c:pt>
                <c:pt idx="9126">
                  <c:v>270</c:v>
                </c:pt>
                <c:pt idx="9127">
                  <c:v>270</c:v>
                </c:pt>
                <c:pt idx="9128">
                  <c:v>270</c:v>
                </c:pt>
                <c:pt idx="9129">
                  <c:v>270</c:v>
                </c:pt>
                <c:pt idx="9130">
                  <c:v>270</c:v>
                </c:pt>
                <c:pt idx="9131">
                  <c:v>270</c:v>
                </c:pt>
                <c:pt idx="9132">
                  <c:v>270</c:v>
                </c:pt>
                <c:pt idx="9133">
                  <c:v>270</c:v>
                </c:pt>
                <c:pt idx="9134">
                  <c:v>270</c:v>
                </c:pt>
                <c:pt idx="9135">
                  <c:v>270</c:v>
                </c:pt>
                <c:pt idx="9136">
                  <c:v>270</c:v>
                </c:pt>
                <c:pt idx="9137">
                  <c:v>270</c:v>
                </c:pt>
                <c:pt idx="9138">
                  <c:v>270</c:v>
                </c:pt>
                <c:pt idx="9139">
                  <c:v>270</c:v>
                </c:pt>
                <c:pt idx="9140">
                  <c:v>270</c:v>
                </c:pt>
                <c:pt idx="9141">
                  <c:v>270</c:v>
                </c:pt>
                <c:pt idx="9142">
                  <c:v>270</c:v>
                </c:pt>
                <c:pt idx="9143">
                  <c:v>270</c:v>
                </c:pt>
                <c:pt idx="9144">
                  <c:v>270</c:v>
                </c:pt>
                <c:pt idx="9145">
                  <c:v>270</c:v>
                </c:pt>
                <c:pt idx="9146">
                  <c:v>270</c:v>
                </c:pt>
                <c:pt idx="9147">
                  <c:v>270</c:v>
                </c:pt>
                <c:pt idx="9148">
                  <c:v>270</c:v>
                </c:pt>
                <c:pt idx="9149">
                  <c:v>270</c:v>
                </c:pt>
                <c:pt idx="9150">
                  <c:v>270</c:v>
                </c:pt>
                <c:pt idx="9151">
                  <c:v>270</c:v>
                </c:pt>
                <c:pt idx="9152">
                  <c:v>270</c:v>
                </c:pt>
                <c:pt idx="9153">
                  <c:v>270</c:v>
                </c:pt>
                <c:pt idx="9154">
                  <c:v>270</c:v>
                </c:pt>
                <c:pt idx="9155">
                  <c:v>270</c:v>
                </c:pt>
                <c:pt idx="9156">
                  <c:v>270</c:v>
                </c:pt>
                <c:pt idx="9157">
                  <c:v>270</c:v>
                </c:pt>
                <c:pt idx="9158">
                  <c:v>270</c:v>
                </c:pt>
                <c:pt idx="9159">
                  <c:v>270</c:v>
                </c:pt>
                <c:pt idx="9160">
                  <c:v>270</c:v>
                </c:pt>
                <c:pt idx="9161">
                  <c:v>270</c:v>
                </c:pt>
                <c:pt idx="9162">
                  <c:v>270</c:v>
                </c:pt>
                <c:pt idx="9163">
                  <c:v>270</c:v>
                </c:pt>
                <c:pt idx="9164">
                  <c:v>270</c:v>
                </c:pt>
                <c:pt idx="9165">
                  <c:v>270</c:v>
                </c:pt>
                <c:pt idx="9166">
                  <c:v>270</c:v>
                </c:pt>
                <c:pt idx="9167">
                  <c:v>270</c:v>
                </c:pt>
                <c:pt idx="9168">
                  <c:v>270</c:v>
                </c:pt>
                <c:pt idx="9169">
                  <c:v>270</c:v>
                </c:pt>
                <c:pt idx="9170">
                  <c:v>270</c:v>
                </c:pt>
                <c:pt idx="9171">
                  <c:v>270</c:v>
                </c:pt>
                <c:pt idx="9172">
                  <c:v>270</c:v>
                </c:pt>
                <c:pt idx="9173">
                  <c:v>270</c:v>
                </c:pt>
                <c:pt idx="9174">
                  <c:v>270</c:v>
                </c:pt>
                <c:pt idx="9175">
                  <c:v>270</c:v>
                </c:pt>
                <c:pt idx="9176">
                  <c:v>270</c:v>
                </c:pt>
                <c:pt idx="9177">
                  <c:v>270</c:v>
                </c:pt>
                <c:pt idx="9178">
                  <c:v>270</c:v>
                </c:pt>
                <c:pt idx="9179">
                  <c:v>270</c:v>
                </c:pt>
                <c:pt idx="9180">
                  <c:v>270</c:v>
                </c:pt>
                <c:pt idx="9181">
                  <c:v>270</c:v>
                </c:pt>
                <c:pt idx="9182">
                  <c:v>270</c:v>
                </c:pt>
                <c:pt idx="9183">
                  <c:v>270</c:v>
                </c:pt>
                <c:pt idx="9184">
                  <c:v>270</c:v>
                </c:pt>
                <c:pt idx="9185">
                  <c:v>270</c:v>
                </c:pt>
                <c:pt idx="9186">
                  <c:v>270</c:v>
                </c:pt>
                <c:pt idx="9187">
                  <c:v>270</c:v>
                </c:pt>
                <c:pt idx="9188">
                  <c:v>270</c:v>
                </c:pt>
                <c:pt idx="9189">
                  <c:v>270</c:v>
                </c:pt>
                <c:pt idx="9190">
                  <c:v>270</c:v>
                </c:pt>
                <c:pt idx="9191">
                  <c:v>270</c:v>
                </c:pt>
                <c:pt idx="9192">
                  <c:v>270</c:v>
                </c:pt>
                <c:pt idx="9193">
                  <c:v>270</c:v>
                </c:pt>
                <c:pt idx="9194">
                  <c:v>270</c:v>
                </c:pt>
                <c:pt idx="9195">
                  <c:v>270</c:v>
                </c:pt>
                <c:pt idx="9196">
                  <c:v>270</c:v>
                </c:pt>
                <c:pt idx="9197">
                  <c:v>270</c:v>
                </c:pt>
                <c:pt idx="9198">
                  <c:v>270</c:v>
                </c:pt>
                <c:pt idx="9199">
                  <c:v>270</c:v>
                </c:pt>
                <c:pt idx="9200">
                  <c:v>270</c:v>
                </c:pt>
                <c:pt idx="9201">
                  <c:v>270</c:v>
                </c:pt>
                <c:pt idx="9202">
                  <c:v>270</c:v>
                </c:pt>
                <c:pt idx="9203">
                  <c:v>270</c:v>
                </c:pt>
                <c:pt idx="9204">
                  <c:v>270</c:v>
                </c:pt>
                <c:pt idx="9205">
                  <c:v>270</c:v>
                </c:pt>
                <c:pt idx="9206">
                  <c:v>270</c:v>
                </c:pt>
                <c:pt idx="9207">
                  <c:v>270</c:v>
                </c:pt>
                <c:pt idx="9208">
                  <c:v>270</c:v>
                </c:pt>
                <c:pt idx="9209">
                  <c:v>270</c:v>
                </c:pt>
                <c:pt idx="9210">
                  <c:v>270</c:v>
                </c:pt>
                <c:pt idx="9211">
                  <c:v>270</c:v>
                </c:pt>
                <c:pt idx="9212">
                  <c:v>270</c:v>
                </c:pt>
                <c:pt idx="9213">
                  <c:v>270</c:v>
                </c:pt>
                <c:pt idx="9214">
                  <c:v>270</c:v>
                </c:pt>
                <c:pt idx="9215">
                  <c:v>270</c:v>
                </c:pt>
                <c:pt idx="9216">
                  <c:v>270</c:v>
                </c:pt>
                <c:pt idx="9217">
                  <c:v>270</c:v>
                </c:pt>
                <c:pt idx="9218">
                  <c:v>270</c:v>
                </c:pt>
                <c:pt idx="9219">
                  <c:v>270</c:v>
                </c:pt>
                <c:pt idx="9220">
                  <c:v>270</c:v>
                </c:pt>
                <c:pt idx="9221">
                  <c:v>270</c:v>
                </c:pt>
                <c:pt idx="9222">
                  <c:v>270</c:v>
                </c:pt>
                <c:pt idx="9223">
                  <c:v>270</c:v>
                </c:pt>
                <c:pt idx="9224">
                  <c:v>270</c:v>
                </c:pt>
                <c:pt idx="9225">
                  <c:v>270</c:v>
                </c:pt>
                <c:pt idx="9226">
                  <c:v>270</c:v>
                </c:pt>
                <c:pt idx="9227">
                  <c:v>270</c:v>
                </c:pt>
                <c:pt idx="9228">
                  <c:v>270</c:v>
                </c:pt>
                <c:pt idx="9229">
                  <c:v>270</c:v>
                </c:pt>
                <c:pt idx="9230">
                  <c:v>270</c:v>
                </c:pt>
                <c:pt idx="9231">
                  <c:v>270</c:v>
                </c:pt>
                <c:pt idx="9232">
                  <c:v>270</c:v>
                </c:pt>
                <c:pt idx="9233">
                  <c:v>270</c:v>
                </c:pt>
                <c:pt idx="9234">
                  <c:v>270</c:v>
                </c:pt>
                <c:pt idx="9235">
                  <c:v>270</c:v>
                </c:pt>
                <c:pt idx="9236">
                  <c:v>270</c:v>
                </c:pt>
                <c:pt idx="9237">
                  <c:v>270</c:v>
                </c:pt>
                <c:pt idx="9238">
                  <c:v>270</c:v>
                </c:pt>
                <c:pt idx="9239">
                  <c:v>270</c:v>
                </c:pt>
                <c:pt idx="9240">
                  <c:v>270</c:v>
                </c:pt>
                <c:pt idx="9241">
                  <c:v>270</c:v>
                </c:pt>
                <c:pt idx="9242">
                  <c:v>270</c:v>
                </c:pt>
                <c:pt idx="9243">
                  <c:v>270</c:v>
                </c:pt>
                <c:pt idx="9244">
                  <c:v>270</c:v>
                </c:pt>
                <c:pt idx="9245">
                  <c:v>270</c:v>
                </c:pt>
                <c:pt idx="9246">
                  <c:v>270</c:v>
                </c:pt>
                <c:pt idx="9247">
                  <c:v>270</c:v>
                </c:pt>
                <c:pt idx="9248">
                  <c:v>270</c:v>
                </c:pt>
                <c:pt idx="9249">
                  <c:v>270</c:v>
                </c:pt>
                <c:pt idx="9250">
                  <c:v>270</c:v>
                </c:pt>
                <c:pt idx="9251">
                  <c:v>270</c:v>
                </c:pt>
                <c:pt idx="9252">
                  <c:v>270</c:v>
                </c:pt>
                <c:pt idx="9253">
                  <c:v>270</c:v>
                </c:pt>
                <c:pt idx="9254">
                  <c:v>270</c:v>
                </c:pt>
                <c:pt idx="9255">
                  <c:v>270</c:v>
                </c:pt>
                <c:pt idx="9256">
                  <c:v>270</c:v>
                </c:pt>
                <c:pt idx="9257">
                  <c:v>270</c:v>
                </c:pt>
                <c:pt idx="9258">
                  <c:v>270</c:v>
                </c:pt>
                <c:pt idx="9259">
                  <c:v>270</c:v>
                </c:pt>
                <c:pt idx="9260">
                  <c:v>270</c:v>
                </c:pt>
                <c:pt idx="9261">
                  <c:v>270</c:v>
                </c:pt>
                <c:pt idx="9262">
                  <c:v>270</c:v>
                </c:pt>
                <c:pt idx="9263">
                  <c:v>270</c:v>
                </c:pt>
                <c:pt idx="9264">
                  <c:v>270</c:v>
                </c:pt>
                <c:pt idx="9265">
                  <c:v>270</c:v>
                </c:pt>
                <c:pt idx="9266">
                  <c:v>270</c:v>
                </c:pt>
                <c:pt idx="9267">
                  <c:v>270</c:v>
                </c:pt>
                <c:pt idx="9268">
                  <c:v>270</c:v>
                </c:pt>
                <c:pt idx="9269">
                  <c:v>270</c:v>
                </c:pt>
                <c:pt idx="9270">
                  <c:v>270</c:v>
                </c:pt>
                <c:pt idx="9271">
                  <c:v>270</c:v>
                </c:pt>
                <c:pt idx="9272">
                  <c:v>270</c:v>
                </c:pt>
                <c:pt idx="9273">
                  <c:v>270</c:v>
                </c:pt>
                <c:pt idx="9274">
                  <c:v>270</c:v>
                </c:pt>
                <c:pt idx="9275">
                  <c:v>270</c:v>
                </c:pt>
                <c:pt idx="9276">
                  <c:v>270</c:v>
                </c:pt>
                <c:pt idx="9277">
                  <c:v>270</c:v>
                </c:pt>
                <c:pt idx="9278">
                  <c:v>270</c:v>
                </c:pt>
                <c:pt idx="9279">
                  <c:v>270</c:v>
                </c:pt>
                <c:pt idx="9280">
                  <c:v>270</c:v>
                </c:pt>
                <c:pt idx="9281">
                  <c:v>270</c:v>
                </c:pt>
                <c:pt idx="9282">
                  <c:v>270</c:v>
                </c:pt>
                <c:pt idx="9283">
                  <c:v>270</c:v>
                </c:pt>
                <c:pt idx="9284">
                  <c:v>270</c:v>
                </c:pt>
                <c:pt idx="9285">
                  <c:v>270</c:v>
                </c:pt>
                <c:pt idx="9286">
                  <c:v>270</c:v>
                </c:pt>
                <c:pt idx="9287">
                  <c:v>270</c:v>
                </c:pt>
                <c:pt idx="9288">
                  <c:v>270</c:v>
                </c:pt>
                <c:pt idx="9289">
                  <c:v>270</c:v>
                </c:pt>
                <c:pt idx="9290">
                  <c:v>270</c:v>
                </c:pt>
                <c:pt idx="9291">
                  <c:v>270</c:v>
                </c:pt>
                <c:pt idx="9292">
                  <c:v>270</c:v>
                </c:pt>
                <c:pt idx="9293">
                  <c:v>270</c:v>
                </c:pt>
                <c:pt idx="9294">
                  <c:v>270</c:v>
                </c:pt>
                <c:pt idx="9295">
                  <c:v>270</c:v>
                </c:pt>
                <c:pt idx="9296">
                  <c:v>270</c:v>
                </c:pt>
                <c:pt idx="9297">
                  <c:v>270</c:v>
                </c:pt>
                <c:pt idx="9298">
                  <c:v>270</c:v>
                </c:pt>
                <c:pt idx="9299">
                  <c:v>270</c:v>
                </c:pt>
                <c:pt idx="9300">
                  <c:v>270</c:v>
                </c:pt>
                <c:pt idx="9301">
                  <c:v>270</c:v>
                </c:pt>
                <c:pt idx="9302">
                  <c:v>270</c:v>
                </c:pt>
                <c:pt idx="9303">
                  <c:v>270</c:v>
                </c:pt>
                <c:pt idx="9304">
                  <c:v>270</c:v>
                </c:pt>
                <c:pt idx="9305">
                  <c:v>270</c:v>
                </c:pt>
                <c:pt idx="9306">
                  <c:v>270</c:v>
                </c:pt>
                <c:pt idx="9307">
                  <c:v>270</c:v>
                </c:pt>
                <c:pt idx="9308">
                  <c:v>270</c:v>
                </c:pt>
                <c:pt idx="9309">
                  <c:v>270</c:v>
                </c:pt>
                <c:pt idx="9310">
                  <c:v>270</c:v>
                </c:pt>
                <c:pt idx="9311">
                  <c:v>270</c:v>
                </c:pt>
                <c:pt idx="9312">
                  <c:v>270</c:v>
                </c:pt>
                <c:pt idx="9313">
                  <c:v>270</c:v>
                </c:pt>
                <c:pt idx="9314">
                  <c:v>270</c:v>
                </c:pt>
                <c:pt idx="9315">
                  <c:v>270</c:v>
                </c:pt>
                <c:pt idx="9316">
                  <c:v>270</c:v>
                </c:pt>
                <c:pt idx="9317">
                  <c:v>270</c:v>
                </c:pt>
                <c:pt idx="9318">
                  <c:v>270</c:v>
                </c:pt>
                <c:pt idx="9319">
                  <c:v>270</c:v>
                </c:pt>
                <c:pt idx="9320">
                  <c:v>270</c:v>
                </c:pt>
                <c:pt idx="9321">
                  <c:v>270</c:v>
                </c:pt>
                <c:pt idx="9322">
                  <c:v>270</c:v>
                </c:pt>
                <c:pt idx="9323">
                  <c:v>270</c:v>
                </c:pt>
                <c:pt idx="9324">
                  <c:v>270</c:v>
                </c:pt>
                <c:pt idx="9325">
                  <c:v>270</c:v>
                </c:pt>
                <c:pt idx="9326">
                  <c:v>270</c:v>
                </c:pt>
                <c:pt idx="9327">
                  <c:v>270</c:v>
                </c:pt>
                <c:pt idx="9328">
                  <c:v>270</c:v>
                </c:pt>
                <c:pt idx="9329">
                  <c:v>270</c:v>
                </c:pt>
                <c:pt idx="9330">
                  <c:v>270</c:v>
                </c:pt>
                <c:pt idx="9331">
                  <c:v>270</c:v>
                </c:pt>
                <c:pt idx="9332">
                  <c:v>270</c:v>
                </c:pt>
                <c:pt idx="9333">
                  <c:v>270</c:v>
                </c:pt>
                <c:pt idx="9334">
                  <c:v>270</c:v>
                </c:pt>
                <c:pt idx="9335">
                  <c:v>270</c:v>
                </c:pt>
                <c:pt idx="9336">
                  <c:v>270</c:v>
                </c:pt>
                <c:pt idx="9337">
                  <c:v>270</c:v>
                </c:pt>
                <c:pt idx="9338">
                  <c:v>270</c:v>
                </c:pt>
                <c:pt idx="9339">
                  <c:v>270</c:v>
                </c:pt>
                <c:pt idx="9340">
                  <c:v>270</c:v>
                </c:pt>
                <c:pt idx="9341">
                  <c:v>270</c:v>
                </c:pt>
                <c:pt idx="9342">
                  <c:v>270</c:v>
                </c:pt>
                <c:pt idx="9343">
                  <c:v>270</c:v>
                </c:pt>
                <c:pt idx="9344">
                  <c:v>270</c:v>
                </c:pt>
                <c:pt idx="9345">
                  <c:v>270</c:v>
                </c:pt>
                <c:pt idx="9346">
                  <c:v>270</c:v>
                </c:pt>
                <c:pt idx="9347">
                  <c:v>270</c:v>
                </c:pt>
                <c:pt idx="9348">
                  <c:v>270</c:v>
                </c:pt>
                <c:pt idx="9349">
                  <c:v>270</c:v>
                </c:pt>
                <c:pt idx="9350">
                  <c:v>270</c:v>
                </c:pt>
                <c:pt idx="9351">
                  <c:v>270</c:v>
                </c:pt>
                <c:pt idx="9352">
                  <c:v>270</c:v>
                </c:pt>
                <c:pt idx="9353">
                  <c:v>270</c:v>
                </c:pt>
                <c:pt idx="9354">
                  <c:v>270</c:v>
                </c:pt>
                <c:pt idx="9355">
                  <c:v>270</c:v>
                </c:pt>
                <c:pt idx="9356">
                  <c:v>270</c:v>
                </c:pt>
                <c:pt idx="9357">
                  <c:v>270</c:v>
                </c:pt>
                <c:pt idx="9358">
                  <c:v>270</c:v>
                </c:pt>
                <c:pt idx="9359">
                  <c:v>270</c:v>
                </c:pt>
                <c:pt idx="9360">
                  <c:v>270</c:v>
                </c:pt>
                <c:pt idx="9361">
                  <c:v>270</c:v>
                </c:pt>
                <c:pt idx="9362">
                  <c:v>270</c:v>
                </c:pt>
                <c:pt idx="9363">
                  <c:v>270</c:v>
                </c:pt>
                <c:pt idx="9364">
                  <c:v>270</c:v>
                </c:pt>
                <c:pt idx="9365">
                  <c:v>270</c:v>
                </c:pt>
                <c:pt idx="9366">
                  <c:v>270</c:v>
                </c:pt>
                <c:pt idx="9367">
                  <c:v>270</c:v>
                </c:pt>
                <c:pt idx="9368">
                  <c:v>270</c:v>
                </c:pt>
                <c:pt idx="9369">
                  <c:v>270</c:v>
                </c:pt>
                <c:pt idx="9370">
                  <c:v>270</c:v>
                </c:pt>
                <c:pt idx="9371">
                  <c:v>270</c:v>
                </c:pt>
                <c:pt idx="9372">
                  <c:v>270</c:v>
                </c:pt>
                <c:pt idx="9373">
                  <c:v>270</c:v>
                </c:pt>
                <c:pt idx="9374">
                  <c:v>270</c:v>
                </c:pt>
                <c:pt idx="9375">
                  <c:v>270</c:v>
                </c:pt>
                <c:pt idx="9376">
                  <c:v>270</c:v>
                </c:pt>
                <c:pt idx="9377">
                  <c:v>270</c:v>
                </c:pt>
                <c:pt idx="9378">
                  <c:v>270</c:v>
                </c:pt>
                <c:pt idx="9379">
                  <c:v>270</c:v>
                </c:pt>
                <c:pt idx="9380">
                  <c:v>270</c:v>
                </c:pt>
                <c:pt idx="9381">
                  <c:v>270</c:v>
                </c:pt>
                <c:pt idx="9382">
                  <c:v>270</c:v>
                </c:pt>
                <c:pt idx="9383">
                  <c:v>270</c:v>
                </c:pt>
                <c:pt idx="9384">
                  <c:v>270</c:v>
                </c:pt>
                <c:pt idx="9385">
                  <c:v>270</c:v>
                </c:pt>
                <c:pt idx="9386">
                  <c:v>270</c:v>
                </c:pt>
                <c:pt idx="9387">
                  <c:v>270</c:v>
                </c:pt>
                <c:pt idx="9388">
                  <c:v>270</c:v>
                </c:pt>
                <c:pt idx="9389">
                  <c:v>270</c:v>
                </c:pt>
                <c:pt idx="9390">
                  <c:v>270</c:v>
                </c:pt>
                <c:pt idx="9391">
                  <c:v>270</c:v>
                </c:pt>
                <c:pt idx="9392">
                  <c:v>270</c:v>
                </c:pt>
                <c:pt idx="9393">
                  <c:v>270</c:v>
                </c:pt>
                <c:pt idx="9394">
                  <c:v>270</c:v>
                </c:pt>
                <c:pt idx="9395">
                  <c:v>270</c:v>
                </c:pt>
                <c:pt idx="9396">
                  <c:v>270</c:v>
                </c:pt>
                <c:pt idx="9397">
                  <c:v>270</c:v>
                </c:pt>
                <c:pt idx="9398">
                  <c:v>270</c:v>
                </c:pt>
                <c:pt idx="9399">
                  <c:v>270</c:v>
                </c:pt>
                <c:pt idx="9400">
                  <c:v>270</c:v>
                </c:pt>
                <c:pt idx="9401">
                  <c:v>270</c:v>
                </c:pt>
                <c:pt idx="9402">
                  <c:v>270</c:v>
                </c:pt>
                <c:pt idx="9403">
                  <c:v>270</c:v>
                </c:pt>
                <c:pt idx="9404">
                  <c:v>270</c:v>
                </c:pt>
                <c:pt idx="9405">
                  <c:v>270</c:v>
                </c:pt>
                <c:pt idx="9406">
                  <c:v>270</c:v>
                </c:pt>
                <c:pt idx="9407">
                  <c:v>270</c:v>
                </c:pt>
                <c:pt idx="9408">
                  <c:v>270</c:v>
                </c:pt>
                <c:pt idx="9409">
                  <c:v>270</c:v>
                </c:pt>
                <c:pt idx="9410">
                  <c:v>270</c:v>
                </c:pt>
                <c:pt idx="9411">
                  <c:v>270</c:v>
                </c:pt>
                <c:pt idx="9412">
                  <c:v>270</c:v>
                </c:pt>
                <c:pt idx="9413">
                  <c:v>270</c:v>
                </c:pt>
                <c:pt idx="9414">
                  <c:v>270</c:v>
                </c:pt>
                <c:pt idx="9415">
                  <c:v>270</c:v>
                </c:pt>
                <c:pt idx="9416">
                  <c:v>270</c:v>
                </c:pt>
                <c:pt idx="9417">
                  <c:v>270</c:v>
                </c:pt>
                <c:pt idx="9418">
                  <c:v>270</c:v>
                </c:pt>
                <c:pt idx="9419">
                  <c:v>270</c:v>
                </c:pt>
                <c:pt idx="9420">
                  <c:v>270</c:v>
                </c:pt>
                <c:pt idx="9421">
                  <c:v>270</c:v>
                </c:pt>
                <c:pt idx="9422">
                  <c:v>270</c:v>
                </c:pt>
                <c:pt idx="9423">
                  <c:v>270</c:v>
                </c:pt>
                <c:pt idx="9424">
                  <c:v>270</c:v>
                </c:pt>
                <c:pt idx="9425">
                  <c:v>270</c:v>
                </c:pt>
                <c:pt idx="9426">
                  <c:v>270</c:v>
                </c:pt>
                <c:pt idx="9427">
                  <c:v>270</c:v>
                </c:pt>
                <c:pt idx="9428">
                  <c:v>270</c:v>
                </c:pt>
                <c:pt idx="9429">
                  <c:v>270</c:v>
                </c:pt>
                <c:pt idx="9430">
                  <c:v>270</c:v>
                </c:pt>
                <c:pt idx="9431">
                  <c:v>270</c:v>
                </c:pt>
                <c:pt idx="9432">
                  <c:v>270</c:v>
                </c:pt>
                <c:pt idx="9433">
                  <c:v>270</c:v>
                </c:pt>
                <c:pt idx="9434">
                  <c:v>270</c:v>
                </c:pt>
                <c:pt idx="9435">
                  <c:v>270</c:v>
                </c:pt>
                <c:pt idx="9436">
                  <c:v>270</c:v>
                </c:pt>
                <c:pt idx="9437">
                  <c:v>270</c:v>
                </c:pt>
                <c:pt idx="9438">
                  <c:v>270</c:v>
                </c:pt>
                <c:pt idx="9439">
                  <c:v>270</c:v>
                </c:pt>
                <c:pt idx="9440">
                  <c:v>270</c:v>
                </c:pt>
                <c:pt idx="9441">
                  <c:v>270</c:v>
                </c:pt>
                <c:pt idx="9442">
                  <c:v>270</c:v>
                </c:pt>
                <c:pt idx="9443">
                  <c:v>270</c:v>
                </c:pt>
                <c:pt idx="9444">
                  <c:v>270</c:v>
                </c:pt>
                <c:pt idx="9445">
                  <c:v>270</c:v>
                </c:pt>
                <c:pt idx="9446">
                  <c:v>270</c:v>
                </c:pt>
                <c:pt idx="9447">
                  <c:v>270</c:v>
                </c:pt>
                <c:pt idx="9448">
                  <c:v>270</c:v>
                </c:pt>
                <c:pt idx="9449">
                  <c:v>270</c:v>
                </c:pt>
                <c:pt idx="9450">
                  <c:v>270</c:v>
                </c:pt>
                <c:pt idx="9451">
                  <c:v>270</c:v>
                </c:pt>
                <c:pt idx="9452">
                  <c:v>270</c:v>
                </c:pt>
                <c:pt idx="9453">
                  <c:v>270</c:v>
                </c:pt>
                <c:pt idx="9454">
                  <c:v>270</c:v>
                </c:pt>
                <c:pt idx="9455">
                  <c:v>270</c:v>
                </c:pt>
                <c:pt idx="9456">
                  <c:v>270</c:v>
                </c:pt>
                <c:pt idx="9457">
                  <c:v>270</c:v>
                </c:pt>
                <c:pt idx="9458">
                  <c:v>270</c:v>
                </c:pt>
                <c:pt idx="9459">
                  <c:v>270</c:v>
                </c:pt>
                <c:pt idx="9460">
                  <c:v>270</c:v>
                </c:pt>
                <c:pt idx="9461">
                  <c:v>270</c:v>
                </c:pt>
                <c:pt idx="9462">
                  <c:v>270</c:v>
                </c:pt>
                <c:pt idx="9463">
                  <c:v>270</c:v>
                </c:pt>
                <c:pt idx="9464">
                  <c:v>270</c:v>
                </c:pt>
                <c:pt idx="9465">
                  <c:v>270</c:v>
                </c:pt>
                <c:pt idx="9466">
                  <c:v>270</c:v>
                </c:pt>
                <c:pt idx="9467">
                  <c:v>270</c:v>
                </c:pt>
                <c:pt idx="9468">
                  <c:v>270</c:v>
                </c:pt>
                <c:pt idx="9469">
                  <c:v>270</c:v>
                </c:pt>
                <c:pt idx="9470">
                  <c:v>270</c:v>
                </c:pt>
                <c:pt idx="9471">
                  <c:v>270</c:v>
                </c:pt>
                <c:pt idx="9472">
                  <c:v>270</c:v>
                </c:pt>
                <c:pt idx="9473">
                  <c:v>270</c:v>
                </c:pt>
                <c:pt idx="9474">
                  <c:v>270</c:v>
                </c:pt>
                <c:pt idx="9475">
                  <c:v>270</c:v>
                </c:pt>
                <c:pt idx="9476">
                  <c:v>270</c:v>
                </c:pt>
                <c:pt idx="9477">
                  <c:v>270</c:v>
                </c:pt>
                <c:pt idx="9478">
                  <c:v>270</c:v>
                </c:pt>
                <c:pt idx="9479">
                  <c:v>270</c:v>
                </c:pt>
                <c:pt idx="9480">
                  <c:v>270</c:v>
                </c:pt>
                <c:pt idx="9481">
                  <c:v>270</c:v>
                </c:pt>
                <c:pt idx="9482">
                  <c:v>270</c:v>
                </c:pt>
                <c:pt idx="9483">
                  <c:v>270</c:v>
                </c:pt>
                <c:pt idx="9484">
                  <c:v>270</c:v>
                </c:pt>
                <c:pt idx="9485">
                  <c:v>270</c:v>
                </c:pt>
                <c:pt idx="9486">
                  <c:v>270</c:v>
                </c:pt>
                <c:pt idx="9487">
                  <c:v>270</c:v>
                </c:pt>
                <c:pt idx="9488">
                  <c:v>270</c:v>
                </c:pt>
                <c:pt idx="9489">
                  <c:v>270</c:v>
                </c:pt>
                <c:pt idx="9490">
                  <c:v>270</c:v>
                </c:pt>
                <c:pt idx="9491">
                  <c:v>270</c:v>
                </c:pt>
                <c:pt idx="9492">
                  <c:v>270</c:v>
                </c:pt>
                <c:pt idx="9493">
                  <c:v>270</c:v>
                </c:pt>
                <c:pt idx="9494">
                  <c:v>270</c:v>
                </c:pt>
                <c:pt idx="9495">
                  <c:v>270</c:v>
                </c:pt>
                <c:pt idx="9496">
                  <c:v>270</c:v>
                </c:pt>
                <c:pt idx="9497">
                  <c:v>270</c:v>
                </c:pt>
                <c:pt idx="9498">
                  <c:v>270</c:v>
                </c:pt>
                <c:pt idx="9499">
                  <c:v>270</c:v>
                </c:pt>
                <c:pt idx="9500">
                  <c:v>270</c:v>
                </c:pt>
                <c:pt idx="9501">
                  <c:v>270</c:v>
                </c:pt>
                <c:pt idx="9502">
                  <c:v>270</c:v>
                </c:pt>
                <c:pt idx="9503">
                  <c:v>270</c:v>
                </c:pt>
                <c:pt idx="9504">
                  <c:v>270</c:v>
                </c:pt>
                <c:pt idx="9505">
                  <c:v>270</c:v>
                </c:pt>
                <c:pt idx="9506">
                  <c:v>270</c:v>
                </c:pt>
                <c:pt idx="9507">
                  <c:v>270</c:v>
                </c:pt>
                <c:pt idx="9508">
                  <c:v>270</c:v>
                </c:pt>
                <c:pt idx="9509">
                  <c:v>270</c:v>
                </c:pt>
                <c:pt idx="9510">
                  <c:v>270</c:v>
                </c:pt>
                <c:pt idx="9511">
                  <c:v>270</c:v>
                </c:pt>
                <c:pt idx="9512">
                  <c:v>270</c:v>
                </c:pt>
                <c:pt idx="9513">
                  <c:v>270</c:v>
                </c:pt>
                <c:pt idx="9514">
                  <c:v>270</c:v>
                </c:pt>
                <c:pt idx="9515">
                  <c:v>270</c:v>
                </c:pt>
                <c:pt idx="9516">
                  <c:v>270</c:v>
                </c:pt>
                <c:pt idx="9517">
                  <c:v>270</c:v>
                </c:pt>
                <c:pt idx="9518">
                  <c:v>270</c:v>
                </c:pt>
                <c:pt idx="9519">
                  <c:v>270</c:v>
                </c:pt>
                <c:pt idx="9520">
                  <c:v>270</c:v>
                </c:pt>
                <c:pt idx="9521">
                  <c:v>270</c:v>
                </c:pt>
                <c:pt idx="9522">
                  <c:v>270</c:v>
                </c:pt>
                <c:pt idx="9523">
                  <c:v>270</c:v>
                </c:pt>
                <c:pt idx="9524">
                  <c:v>270</c:v>
                </c:pt>
                <c:pt idx="9525">
                  <c:v>270</c:v>
                </c:pt>
                <c:pt idx="9526">
                  <c:v>270</c:v>
                </c:pt>
                <c:pt idx="9527">
                  <c:v>270</c:v>
                </c:pt>
                <c:pt idx="9528">
                  <c:v>270</c:v>
                </c:pt>
                <c:pt idx="9529">
                  <c:v>270</c:v>
                </c:pt>
                <c:pt idx="9530">
                  <c:v>270</c:v>
                </c:pt>
                <c:pt idx="9531">
                  <c:v>270</c:v>
                </c:pt>
                <c:pt idx="9532">
                  <c:v>270</c:v>
                </c:pt>
                <c:pt idx="9533">
                  <c:v>270</c:v>
                </c:pt>
                <c:pt idx="9534">
                  <c:v>270</c:v>
                </c:pt>
                <c:pt idx="9535">
                  <c:v>270</c:v>
                </c:pt>
                <c:pt idx="9536">
                  <c:v>270</c:v>
                </c:pt>
                <c:pt idx="9537">
                  <c:v>270</c:v>
                </c:pt>
                <c:pt idx="9538">
                  <c:v>270</c:v>
                </c:pt>
                <c:pt idx="9539">
                  <c:v>270</c:v>
                </c:pt>
                <c:pt idx="9540">
                  <c:v>270</c:v>
                </c:pt>
                <c:pt idx="9541">
                  <c:v>270</c:v>
                </c:pt>
                <c:pt idx="9542">
                  <c:v>270</c:v>
                </c:pt>
                <c:pt idx="9543">
                  <c:v>270</c:v>
                </c:pt>
                <c:pt idx="9544">
                  <c:v>270</c:v>
                </c:pt>
                <c:pt idx="9545">
                  <c:v>270</c:v>
                </c:pt>
                <c:pt idx="9546">
                  <c:v>270</c:v>
                </c:pt>
                <c:pt idx="9547">
                  <c:v>270</c:v>
                </c:pt>
                <c:pt idx="9548">
                  <c:v>270</c:v>
                </c:pt>
                <c:pt idx="9549">
                  <c:v>270</c:v>
                </c:pt>
                <c:pt idx="9550">
                  <c:v>270</c:v>
                </c:pt>
                <c:pt idx="9551">
                  <c:v>270</c:v>
                </c:pt>
                <c:pt idx="9552">
                  <c:v>270</c:v>
                </c:pt>
                <c:pt idx="9553">
                  <c:v>270</c:v>
                </c:pt>
                <c:pt idx="9554">
                  <c:v>270</c:v>
                </c:pt>
                <c:pt idx="9555">
                  <c:v>270</c:v>
                </c:pt>
                <c:pt idx="9556">
                  <c:v>270</c:v>
                </c:pt>
                <c:pt idx="9557">
                  <c:v>270</c:v>
                </c:pt>
                <c:pt idx="9558">
                  <c:v>270</c:v>
                </c:pt>
                <c:pt idx="9559">
                  <c:v>270</c:v>
                </c:pt>
                <c:pt idx="9560">
                  <c:v>270</c:v>
                </c:pt>
                <c:pt idx="9561">
                  <c:v>270</c:v>
                </c:pt>
                <c:pt idx="9562">
                  <c:v>270</c:v>
                </c:pt>
                <c:pt idx="9563">
                  <c:v>270</c:v>
                </c:pt>
                <c:pt idx="9564">
                  <c:v>270</c:v>
                </c:pt>
                <c:pt idx="9565">
                  <c:v>270</c:v>
                </c:pt>
                <c:pt idx="9566">
                  <c:v>270</c:v>
                </c:pt>
                <c:pt idx="9567">
                  <c:v>270</c:v>
                </c:pt>
                <c:pt idx="9568">
                  <c:v>270</c:v>
                </c:pt>
                <c:pt idx="9569">
                  <c:v>270</c:v>
                </c:pt>
                <c:pt idx="9570">
                  <c:v>270</c:v>
                </c:pt>
                <c:pt idx="9571">
                  <c:v>270</c:v>
                </c:pt>
                <c:pt idx="9572">
                  <c:v>270</c:v>
                </c:pt>
                <c:pt idx="9573">
                  <c:v>270</c:v>
                </c:pt>
                <c:pt idx="9574">
                  <c:v>270</c:v>
                </c:pt>
                <c:pt idx="9575">
                  <c:v>270</c:v>
                </c:pt>
                <c:pt idx="9576">
                  <c:v>270</c:v>
                </c:pt>
                <c:pt idx="9577">
                  <c:v>270</c:v>
                </c:pt>
                <c:pt idx="9578">
                  <c:v>270</c:v>
                </c:pt>
                <c:pt idx="9579">
                  <c:v>270</c:v>
                </c:pt>
                <c:pt idx="9580">
                  <c:v>270</c:v>
                </c:pt>
                <c:pt idx="9581">
                  <c:v>270</c:v>
                </c:pt>
                <c:pt idx="9582">
                  <c:v>270</c:v>
                </c:pt>
                <c:pt idx="9583">
                  <c:v>270</c:v>
                </c:pt>
                <c:pt idx="9584">
                  <c:v>270</c:v>
                </c:pt>
                <c:pt idx="9585">
                  <c:v>270</c:v>
                </c:pt>
                <c:pt idx="9586">
                  <c:v>270</c:v>
                </c:pt>
                <c:pt idx="9587">
                  <c:v>270</c:v>
                </c:pt>
                <c:pt idx="9588">
                  <c:v>270</c:v>
                </c:pt>
                <c:pt idx="9589">
                  <c:v>270</c:v>
                </c:pt>
                <c:pt idx="9590">
                  <c:v>270</c:v>
                </c:pt>
                <c:pt idx="9591">
                  <c:v>270</c:v>
                </c:pt>
                <c:pt idx="9592">
                  <c:v>270</c:v>
                </c:pt>
                <c:pt idx="9593">
                  <c:v>270</c:v>
                </c:pt>
                <c:pt idx="9594">
                  <c:v>270</c:v>
                </c:pt>
                <c:pt idx="9595">
                  <c:v>270</c:v>
                </c:pt>
                <c:pt idx="9596">
                  <c:v>270</c:v>
                </c:pt>
                <c:pt idx="9597">
                  <c:v>270</c:v>
                </c:pt>
                <c:pt idx="9598">
                  <c:v>270</c:v>
                </c:pt>
                <c:pt idx="9599">
                  <c:v>270</c:v>
                </c:pt>
                <c:pt idx="9600">
                  <c:v>270</c:v>
                </c:pt>
                <c:pt idx="9601">
                  <c:v>270</c:v>
                </c:pt>
                <c:pt idx="9602">
                  <c:v>270</c:v>
                </c:pt>
                <c:pt idx="9603">
                  <c:v>270</c:v>
                </c:pt>
                <c:pt idx="9604">
                  <c:v>270</c:v>
                </c:pt>
                <c:pt idx="9605">
                  <c:v>270</c:v>
                </c:pt>
                <c:pt idx="9606">
                  <c:v>270</c:v>
                </c:pt>
                <c:pt idx="9607">
                  <c:v>270</c:v>
                </c:pt>
                <c:pt idx="9608">
                  <c:v>270</c:v>
                </c:pt>
                <c:pt idx="9609">
                  <c:v>270</c:v>
                </c:pt>
                <c:pt idx="9610">
                  <c:v>270</c:v>
                </c:pt>
                <c:pt idx="9611">
                  <c:v>270</c:v>
                </c:pt>
                <c:pt idx="9612">
                  <c:v>270</c:v>
                </c:pt>
                <c:pt idx="9613">
                  <c:v>270</c:v>
                </c:pt>
                <c:pt idx="9614">
                  <c:v>270</c:v>
                </c:pt>
                <c:pt idx="9615">
                  <c:v>270</c:v>
                </c:pt>
                <c:pt idx="9616">
                  <c:v>270</c:v>
                </c:pt>
                <c:pt idx="9617">
                  <c:v>270</c:v>
                </c:pt>
                <c:pt idx="9618">
                  <c:v>270</c:v>
                </c:pt>
                <c:pt idx="9619">
                  <c:v>270</c:v>
                </c:pt>
                <c:pt idx="9620">
                  <c:v>270</c:v>
                </c:pt>
                <c:pt idx="9621">
                  <c:v>270</c:v>
                </c:pt>
                <c:pt idx="9622">
                  <c:v>270</c:v>
                </c:pt>
                <c:pt idx="9623">
                  <c:v>270</c:v>
                </c:pt>
                <c:pt idx="9624">
                  <c:v>270</c:v>
                </c:pt>
                <c:pt idx="9625">
                  <c:v>270</c:v>
                </c:pt>
                <c:pt idx="9626">
                  <c:v>270</c:v>
                </c:pt>
                <c:pt idx="9627">
                  <c:v>270</c:v>
                </c:pt>
                <c:pt idx="9628">
                  <c:v>270</c:v>
                </c:pt>
                <c:pt idx="9629">
                  <c:v>270</c:v>
                </c:pt>
                <c:pt idx="9630">
                  <c:v>270</c:v>
                </c:pt>
                <c:pt idx="9631">
                  <c:v>270</c:v>
                </c:pt>
                <c:pt idx="9632">
                  <c:v>270</c:v>
                </c:pt>
                <c:pt idx="9633">
                  <c:v>270</c:v>
                </c:pt>
                <c:pt idx="9634">
                  <c:v>270</c:v>
                </c:pt>
                <c:pt idx="9635">
                  <c:v>270</c:v>
                </c:pt>
                <c:pt idx="9636">
                  <c:v>270</c:v>
                </c:pt>
                <c:pt idx="9637">
                  <c:v>270</c:v>
                </c:pt>
                <c:pt idx="9638">
                  <c:v>270</c:v>
                </c:pt>
                <c:pt idx="9639">
                  <c:v>270</c:v>
                </c:pt>
                <c:pt idx="9640">
                  <c:v>270</c:v>
                </c:pt>
                <c:pt idx="9641">
                  <c:v>270</c:v>
                </c:pt>
                <c:pt idx="9642">
                  <c:v>270</c:v>
                </c:pt>
                <c:pt idx="9643">
                  <c:v>270</c:v>
                </c:pt>
                <c:pt idx="9644">
                  <c:v>270</c:v>
                </c:pt>
                <c:pt idx="9645">
                  <c:v>270</c:v>
                </c:pt>
                <c:pt idx="9646">
                  <c:v>270</c:v>
                </c:pt>
                <c:pt idx="9647">
                  <c:v>270</c:v>
                </c:pt>
                <c:pt idx="9648">
                  <c:v>270</c:v>
                </c:pt>
                <c:pt idx="9649">
                  <c:v>270</c:v>
                </c:pt>
                <c:pt idx="9650">
                  <c:v>270</c:v>
                </c:pt>
                <c:pt idx="9651">
                  <c:v>270</c:v>
                </c:pt>
                <c:pt idx="9652">
                  <c:v>270</c:v>
                </c:pt>
                <c:pt idx="9653">
                  <c:v>270</c:v>
                </c:pt>
                <c:pt idx="9654">
                  <c:v>270</c:v>
                </c:pt>
                <c:pt idx="9655">
                  <c:v>270</c:v>
                </c:pt>
                <c:pt idx="9656">
                  <c:v>270</c:v>
                </c:pt>
                <c:pt idx="9657">
                  <c:v>270</c:v>
                </c:pt>
                <c:pt idx="9658">
                  <c:v>270</c:v>
                </c:pt>
                <c:pt idx="9659">
                  <c:v>270</c:v>
                </c:pt>
                <c:pt idx="9660">
                  <c:v>270</c:v>
                </c:pt>
                <c:pt idx="9661">
                  <c:v>270</c:v>
                </c:pt>
                <c:pt idx="9662">
                  <c:v>270</c:v>
                </c:pt>
                <c:pt idx="9663">
                  <c:v>270</c:v>
                </c:pt>
                <c:pt idx="9664">
                  <c:v>270</c:v>
                </c:pt>
                <c:pt idx="9665">
                  <c:v>270</c:v>
                </c:pt>
                <c:pt idx="9666">
                  <c:v>270</c:v>
                </c:pt>
                <c:pt idx="9667">
                  <c:v>270</c:v>
                </c:pt>
                <c:pt idx="9668">
                  <c:v>270</c:v>
                </c:pt>
                <c:pt idx="9669">
                  <c:v>270</c:v>
                </c:pt>
                <c:pt idx="9670">
                  <c:v>270</c:v>
                </c:pt>
                <c:pt idx="9671">
                  <c:v>270</c:v>
                </c:pt>
                <c:pt idx="9672">
                  <c:v>270</c:v>
                </c:pt>
                <c:pt idx="9673">
                  <c:v>270</c:v>
                </c:pt>
                <c:pt idx="9674">
                  <c:v>270</c:v>
                </c:pt>
                <c:pt idx="9675">
                  <c:v>270</c:v>
                </c:pt>
                <c:pt idx="9676">
                  <c:v>270</c:v>
                </c:pt>
                <c:pt idx="9677">
                  <c:v>270</c:v>
                </c:pt>
                <c:pt idx="9678">
                  <c:v>270</c:v>
                </c:pt>
                <c:pt idx="9679">
                  <c:v>270</c:v>
                </c:pt>
                <c:pt idx="9680">
                  <c:v>270</c:v>
                </c:pt>
                <c:pt idx="9681">
                  <c:v>270</c:v>
                </c:pt>
                <c:pt idx="9682">
                  <c:v>270</c:v>
                </c:pt>
                <c:pt idx="9683">
                  <c:v>270</c:v>
                </c:pt>
                <c:pt idx="9684">
                  <c:v>270</c:v>
                </c:pt>
                <c:pt idx="9685">
                  <c:v>270</c:v>
                </c:pt>
                <c:pt idx="9686">
                  <c:v>270</c:v>
                </c:pt>
                <c:pt idx="9687">
                  <c:v>270</c:v>
                </c:pt>
                <c:pt idx="9688">
                  <c:v>270</c:v>
                </c:pt>
                <c:pt idx="9689">
                  <c:v>270</c:v>
                </c:pt>
                <c:pt idx="9690">
                  <c:v>270</c:v>
                </c:pt>
                <c:pt idx="9691">
                  <c:v>270</c:v>
                </c:pt>
                <c:pt idx="9692">
                  <c:v>270</c:v>
                </c:pt>
                <c:pt idx="9693">
                  <c:v>270</c:v>
                </c:pt>
                <c:pt idx="9694">
                  <c:v>270</c:v>
                </c:pt>
                <c:pt idx="9695">
                  <c:v>270</c:v>
                </c:pt>
                <c:pt idx="9696">
                  <c:v>270</c:v>
                </c:pt>
                <c:pt idx="9697">
                  <c:v>270</c:v>
                </c:pt>
                <c:pt idx="9698">
                  <c:v>270</c:v>
                </c:pt>
                <c:pt idx="9699">
                  <c:v>270</c:v>
                </c:pt>
                <c:pt idx="9700">
                  <c:v>270</c:v>
                </c:pt>
                <c:pt idx="9701">
                  <c:v>270</c:v>
                </c:pt>
                <c:pt idx="9702">
                  <c:v>270</c:v>
                </c:pt>
                <c:pt idx="9703">
                  <c:v>270</c:v>
                </c:pt>
                <c:pt idx="9704">
                  <c:v>270</c:v>
                </c:pt>
                <c:pt idx="9705">
                  <c:v>270</c:v>
                </c:pt>
                <c:pt idx="9706">
                  <c:v>270</c:v>
                </c:pt>
                <c:pt idx="9707">
                  <c:v>270</c:v>
                </c:pt>
                <c:pt idx="9708">
                  <c:v>270</c:v>
                </c:pt>
                <c:pt idx="9709">
                  <c:v>270</c:v>
                </c:pt>
                <c:pt idx="9710">
                  <c:v>270</c:v>
                </c:pt>
                <c:pt idx="9711">
                  <c:v>270</c:v>
                </c:pt>
                <c:pt idx="9712">
                  <c:v>270</c:v>
                </c:pt>
                <c:pt idx="9713">
                  <c:v>270</c:v>
                </c:pt>
                <c:pt idx="9714">
                  <c:v>270</c:v>
                </c:pt>
                <c:pt idx="9715">
                  <c:v>270</c:v>
                </c:pt>
                <c:pt idx="9716">
                  <c:v>270</c:v>
                </c:pt>
                <c:pt idx="9717">
                  <c:v>270</c:v>
                </c:pt>
                <c:pt idx="9718">
                  <c:v>270</c:v>
                </c:pt>
                <c:pt idx="9719">
                  <c:v>270</c:v>
                </c:pt>
                <c:pt idx="9720">
                  <c:v>270</c:v>
                </c:pt>
                <c:pt idx="9721">
                  <c:v>270</c:v>
                </c:pt>
                <c:pt idx="9722">
                  <c:v>270</c:v>
                </c:pt>
                <c:pt idx="9723">
                  <c:v>270</c:v>
                </c:pt>
                <c:pt idx="9724">
                  <c:v>270</c:v>
                </c:pt>
                <c:pt idx="9725">
                  <c:v>270</c:v>
                </c:pt>
                <c:pt idx="9726">
                  <c:v>270</c:v>
                </c:pt>
                <c:pt idx="9727">
                  <c:v>270</c:v>
                </c:pt>
                <c:pt idx="9728">
                  <c:v>270</c:v>
                </c:pt>
                <c:pt idx="9729">
                  <c:v>270</c:v>
                </c:pt>
                <c:pt idx="9730">
                  <c:v>270</c:v>
                </c:pt>
                <c:pt idx="9731">
                  <c:v>270</c:v>
                </c:pt>
                <c:pt idx="9732">
                  <c:v>270</c:v>
                </c:pt>
                <c:pt idx="9733">
                  <c:v>270</c:v>
                </c:pt>
                <c:pt idx="9734">
                  <c:v>270</c:v>
                </c:pt>
                <c:pt idx="9735">
                  <c:v>270</c:v>
                </c:pt>
                <c:pt idx="9736">
                  <c:v>270</c:v>
                </c:pt>
                <c:pt idx="9737">
                  <c:v>270</c:v>
                </c:pt>
                <c:pt idx="9738">
                  <c:v>270</c:v>
                </c:pt>
                <c:pt idx="9739">
                  <c:v>270</c:v>
                </c:pt>
                <c:pt idx="9740">
                  <c:v>270</c:v>
                </c:pt>
                <c:pt idx="9741">
                  <c:v>270</c:v>
                </c:pt>
                <c:pt idx="9742">
                  <c:v>270</c:v>
                </c:pt>
                <c:pt idx="9743">
                  <c:v>270</c:v>
                </c:pt>
                <c:pt idx="9744">
                  <c:v>270</c:v>
                </c:pt>
                <c:pt idx="9745">
                  <c:v>270</c:v>
                </c:pt>
                <c:pt idx="9746">
                  <c:v>270</c:v>
                </c:pt>
                <c:pt idx="9747">
                  <c:v>270</c:v>
                </c:pt>
                <c:pt idx="9748">
                  <c:v>270</c:v>
                </c:pt>
                <c:pt idx="9749">
                  <c:v>270</c:v>
                </c:pt>
                <c:pt idx="9750">
                  <c:v>270</c:v>
                </c:pt>
                <c:pt idx="9751">
                  <c:v>270</c:v>
                </c:pt>
                <c:pt idx="9752">
                  <c:v>270</c:v>
                </c:pt>
                <c:pt idx="9753">
                  <c:v>270</c:v>
                </c:pt>
                <c:pt idx="9754">
                  <c:v>270</c:v>
                </c:pt>
                <c:pt idx="9755">
                  <c:v>270</c:v>
                </c:pt>
                <c:pt idx="9756">
                  <c:v>270</c:v>
                </c:pt>
                <c:pt idx="9757">
                  <c:v>270</c:v>
                </c:pt>
                <c:pt idx="9758">
                  <c:v>270</c:v>
                </c:pt>
                <c:pt idx="9759">
                  <c:v>270</c:v>
                </c:pt>
                <c:pt idx="9760">
                  <c:v>270</c:v>
                </c:pt>
                <c:pt idx="9761">
                  <c:v>270</c:v>
                </c:pt>
                <c:pt idx="9762">
                  <c:v>270</c:v>
                </c:pt>
                <c:pt idx="9763">
                  <c:v>270</c:v>
                </c:pt>
                <c:pt idx="9764">
                  <c:v>270</c:v>
                </c:pt>
                <c:pt idx="9765">
                  <c:v>270</c:v>
                </c:pt>
                <c:pt idx="9766">
                  <c:v>270</c:v>
                </c:pt>
                <c:pt idx="9767">
                  <c:v>270</c:v>
                </c:pt>
                <c:pt idx="9768">
                  <c:v>270</c:v>
                </c:pt>
                <c:pt idx="9769">
                  <c:v>270</c:v>
                </c:pt>
                <c:pt idx="9770">
                  <c:v>270</c:v>
                </c:pt>
                <c:pt idx="9771">
                  <c:v>270</c:v>
                </c:pt>
                <c:pt idx="9772">
                  <c:v>270</c:v>
                </c:pt>
                <c:pt idx="9773">
                  <c:v>270</c:v>
                </c:pt>
                <c:pt idx="9774">
                  <c:v>270</c:v>
                </c:pt>
                <c:pt idx="9775">
                  <c:v>270</c:v>
                </c:pt>
                <c:pt idx="9776">
                  <c:v>270</c:v>
                </c:pt>
                <c:pt idx="9777">
                  <c:v>270</c:v>
                </c:pt>
                <c:pt idx="9778">
                  <c:v>270</c:v>
                </c:pt>
                <c:pt idx="9779">
                  <c:v>270</c:v>
                </c:pt>
                <c:pt idx="9780">
                  <c:v>270</c:v>
                </c:pt>
                <c:pt idx="9781">
                  <c:v>270</c:v>
                </c:pt>
                <c:pt idx="9782">
                  <c:v>270</c:v>
                </c:pt>
                <c:pt idx="9783">
                  <c:v>270</c:v>
                </c:pt>
                <c:pt idx="9784">
                  <c:v>270</c:v>
                </c:pt>
                <c:pt idx="9785">
                  <c:v>270</c:v>
                </c:pt>
                <c:pt idx="9786">
                  <c:v>270</c:v>
                </c:pt>
                <c:pt idx="9787">
                  <c:v>270</c:v>
                </c:pt>
                <c:pt idx="9788">
                  <c:v>270</c:v>
                </c:pt>
                <c:pt idx="9789">
                  <c:v>270</c:v>
                </c:pt>
                <c:pt idx="9790">
                  <c:v>270</c:v>
                </c:pt>
                <c:pt idx="9791">
                  <c:v>270</c:v>
                </c:pt>
                <c:pt idx="9792">
                  <c:v>270</c:v>
                </c:pt>
                <c:pt idx="9793">
                  <c:v>270</c:v>
                </c:pt>
                <c:pt idx="9794">
                  <c:v>270</c:v>
                </c:pt>
                <c:pt idx="9795">
                  <c:v>270</c:v>
                </c:pt>
                <c:pt idx="9796">
                  <c:v>270</c:v>
                </c:pt>
                <c:pt idx="9797">
                  <c:v>270</c:v>
                </c:pt>
                <c:pt idx="9798">
                  <c:v>270</c:v>
                </c:pt>
                <c:pt idx="9799">
                  <c:v>270</c:v>
                </c:pt>
                <c:pt idx="9800">
                  <c:v>270</c:v>
                </c:pt>
                <c:pt idx="9801">
                  <c:v>270</c:v>
                </c:pt>
                <c:pt idx="9802">
                  <c:v>270</c:v>
                </c:pt>
                <c:pt idx="9803">
                  <c:v>270</c:v>
                </c:pt>
                <c:pt idx="9804">
                  <c:v>270</c:v>
                </c:pt>
                <c:pt idx="9805">
                  <c:v>270</c:v>
                </c:pt>
                <c:pt idx="9806">
                  <c:v>270</c:v>
                </c:pt>
                <c:pt idx="9807">
                  <c:v>270</c:v>
                </c:pt>
                <c:pt idx="9808">
                  <c:v>270</c:v>
                </c:pt>
                <c:pt idx="9809">
                  <c:v>270</c:v>
                </c:pt>
                <c:pt idx="9810">
                  <c:v>270</c:v>
                </c:pt>
                <c:pt idx="9811">
                  <c:v>270</c:v>
                </c:pt>
                <c:pt idx="9812">
                  <c:v>270</c:v>
                </c:pt>
                <c:pt idx="9813">
                  <c:v>270</c:v>
                </c:pt>
                <c:pt idx="9814">
                  <c:v>270</c:v>
                </c:pt>
                <c:pt idx="9815">
                  <c:v>270</c:v>
                </c:pt>
                <c:pt idx="9816">
                  <c:v>270</c:v>
                </c:pt>
                <c:pt idx="9817">
                  <c:v>270</c:v>
                </c:pt>
                <c:pt idx="9818">
                  <c:v>270</c:v>
                </c:pt>
                <c:pt idx="9819">
                  <c:v>270</c:v>
                </c:pt>
                <c:pt idx="9820">
                  <c:v>270</c:v>
                </c:pt>
                <c:pt idx="9821">
                  <c:v>270</c:v>
                </c:pt>
                <c:pt idx="9822">
                  <c:v>270</c:v>
                </c:pt>
                <c:pt idx="9823">
                  <c:v>270</c:v>
                </c:pt>
                <c:pt idx="9824">
                  <c:v>270</c:v>
                </c:pt>
                <c:pt idx="9825">
                  <c:v>270</c:v>
                </c:pt>
                <c:pt idx="9826">
                  <c:v>270</c:v>
                </c:pt>
                <c:pt idx="9827">
                  <c:v>270</c:v>
                </c:pt>
                <c:pt idx="9828">
                  <c:v>270</c:v>
                </c:pt>
                <c:pt idx="9829">
                  <c:v>270</c:v>
                </c:pt>
                <c:pt idx="9830">
                  <c:v>270</c:v>
                </c:pt>
                <c:pt idx="9831">
                  <c:v>270</c:v>
                </c:pt>
                <c:pt idx="9832">
                  <c:v>270</c:v>
                </c:pt>
                <c:pt idx="9833">
                  <c:v>270</c:v>
                </c:pt>
                <c:pt idx="9834">
                  <c:v>270</c:v>
                </c:pt>
                <c:pt idx="9835">
                  <c:v>270</c:v>
                </c:pt>
                <c:pt idx="9836">
                  <c:v>270</c:v>
                </c:pt>
                <c:pt idx="9837">
                  <c:v>270</c:v>
                </c:pt>
                <c:pt idx="9838">
                  <c:v>270</c:v>
                </c:pt>
                <c:pt idx="9839">
                  <c:v>270</c:v>
                </c:pt>
                <c:pt idx="9840">
                  <c:v>270</c:v>
                </c:pt>
                <c:pt idx="9841">
                  <c:v>270</c:v>
                </c:pt>
                <c:pt idx="9842">
                  <c:v>270</c:v>
                </c:pt>
                <c:pt idx="9843">
                  <c:v>270</c:v>
                </c:pt>
                <c:pt idx="9844">
                  <c:v>270</c:v>
                </c:pt>
                <c:pt idx="9845">
                  <c:v>270</c:v>
                </c:pt>
                <c:pt idx="9846">
                  <c:v>270</c:v>
                </c:pt>
                <c:pt idx="9847">
                  <c:v>270</c:v>
                </c:pt>
                <c:pt idx="9848">
                  <c:v>270</c:v>
                </c:pt>
                <c:pt idx="9849">
                  <c:v>270</c:v>
                </c:pt>
                <c:pt idx="9850">
                  <c:v>270</c:v>
                </c:pt>
                <c:pt idx="9851">
                  <c:v>270</c:v>
                </c:pt>
                <c:pt idx="9852">
                  <c:v>270</c:v>
                </c:pt>
                <c:pt idx="9853">
                  <c:v>270</c:v>
                </c:pt>
                <c:pt idx="9854">
                  <c:v>270</c:v>
                </c:pt>
                <c:pt idx="9855">
                  <c:v>270</c:v>
                </c:pt>
                <c:pt idx="9856">
                  <c:v>270</c:v>
                </c:pt>
                <c:pt idx="9857">
                  <c:v>270</c:v>
                </c:pt>
                <c:pt idx="9858">
                  <c:v>270</c:v>
                </c:pt>
                <c:pt idx="9859">
                  <c:v>270</c:v>
                </c:pt>
                <c:pt idx="9860">
                  <c:v>270</c:v>
                </c:pt>
                <c:pt idx="9861">
                  <c:v>270</c:v>
                </c:pt>
                <c:pt idx="9862">
                  <c:v>270</c:v>
                </c:pt>
                <c:pt idx="9863">
                  <c:v>270</c:v>
                </c:pt>
                <c:pt idx="9864">
                  <c:v>270</c:v>
                </c:pt>
                <c:pt idx="9865">
                  <c:v>270</c:v>
                </c:pt>
                <c:pt idx="9866">
                  <c:v>270</c:v>
                </c:pt>
                <c:pt idx="9867">
                  <c:v>270</c:v>
                </c:pt>
                <c:pt idx="9868">
                  <c:v>270</c:v>
                </c:pt>
                <c:pt idx="9869">
                  <c:v>270</c:v>
                </c:pt>
                <c:pt idx="9870">
                  <c:v>270</c:v>
                </c:pt>
                <c:pt idx="9871">
                  <c:v>270</c:v>
                </c:pt>
                <c:pt idx="9872">
                  <c:v>270</c:v>
                </c:pt>
                <c:pt idx="9873">
                  <c:v>270</c:v>
                </c:pt>
                <c:pt idx="9874">
                  <c:v>270</c:v>
                </c:pt>
                <c:pt idx="9875">
                  <c:v>270</c:v>
                </c:pt>
                <c:pt idx="9876">
                  <c:v>270</c:v>
                </c:pt>
                <c:pt idx="9877">
                  <c:v>270</c:v>
                </c:pt>
                <c:pt idx="9878">
                  <c:v>270</c:v>
                </c:pt>
                <c:pt idx="9879">
                  <c:v>270</c:v>
                </c:pt>
                <c:pt idx="9880">
                  <c:v>270</c:v>
                </c:pt>
                <c:pt idx="9881">
                  <c:v>270</c:v>
                </c:pt>
                <c:pt idx="9882">
                  <c:v>270</c:v>
                </c:pt>
                <c:pt idx="9883">
                  <c:v>270</c:v>
                </c:pt>
                <c:pt idx="9884">
                  <c:v>270</c:v>
                </c:pt>
                <c:pt idx="9885">
                  <c:v>270</c:v>
                </c:pt>
                <c:pt idx="9886">
                  <c:v>270</c:v>
                </c:pt>
                <c:pt idx="9887">
                  <c:v>270</c:v>
                </c:pt>
                <c:pt idx="9888">
                  <c:v>270</c:v>
                </c:pt>
                <c:pt idx="9889">
                  <c:v>270</c:v>
                </c:pt>
                <c:pt idx="9890">
                  <c:v>270</c:v>
                </c:pt>
                <c:pt idx="9891">
                  <c:v>270</c:v>
                </c:pt>
                <c:pt idx="9892">
                  <c:v>270</c:v>
                </c:pt>
                <c:pt idx="9893">
                  <c:v>270</c:v>
                </c:pt>
                <c:pt idx="9894">
                  <c:v>270</c:v>
                </c:pt>
                <c:pt idx="9895">
                  <c:v>270</c:v>
                </c:pt>
                <c:pt idx="9896">
                  <c:v>270</c:v>
                </c:pt>
                <c:pt idx="9897">
                  <c:v>270</c:v>
                </c:pt>
                <c:pt idx="9898">
                  <c:v>270</c:v>
                </c:pt>
                <c:pt idx="9899">
                  <c:v>270</c:v>
                </c:pt>
                <c:pt idx="9900">
                  <c:v>270</c:v>
                </c:pt>
                <c:pt idx="9901">
                  <c:v>270</c:v>
                </c:pt>
                <c:pt idx="9902">
                  <c:v>270</c:v>
                </c:pt>
                <c:pt idx="9903">
                  <c:v>270</c:v>
                </c:pt>
                <c:pt idx="9904">
                  <c:v>270</c:v>
                </c:pt>
                <c:pt idx="9905">
                  <c:v>270</c:v>
                </c:pt>
                <c:pt idx="9906">
                  <c:v>270</c:v>
                </c:pt>
                <c:pt idx="9907">
                  <c:v>270</c:v>
                </c:pt>
                <c:pt idx="9908">
                  <c:v>270</c:v>
                </c:pt>
                <c:pt idx="9909">
                  <c:v>270</c:v>
                </c:pt>
                <c:pt idx="9910">
                  <c:v>270</c:v>
                </c:pt>
                <c:pt idx="9911">
                  <c:v>270</c:v>
                </c:pt>
                <c:pt idx="9912">
                  <c:v>270</c:v>
                </c:pt>
                <c:pt idx="9913">
                  <c:v>270</c:v>
                </c:pt>
                <c:pt idx="9914">
                  <c:v>270</c:v>
                </c:pt>
                <c:pt idx="9915">
                  <c:v>270</c:v>
                </c:pt>
                <c:pt idx="9916">
                  <c:v>270</c:v>
                </c:pt>
                <c:pt idx="9917">
                  <c:v>270</c:v>
                </c:pt>
                <c:pt idx="9918">
                  <c:v>270</c:v>
                </c:pt>
                <c:pt idx="9919">
                  <c:v>270</c:v>
                </c:pt>
                <c:pt idx="9920">
                  <c:v>270</c:v>
                </c:pt>
                <c:pt idx="9921">
                  <c:v>270</c:v>
                </c:pt>
                <c:pt idx="9922">
                  <c:v>270</c:v>
                </c:pt>
                <c:pt idx="9923">
                  <c:v>270</c:v>
                </c:pt>
                <c:pt idx="9924">
                  <c:v>270</c:v>
                </c:pt>
                <c:pt idx="9925">
                  <c:v>270</c:v>
                </c:pt>
                <c:pt idx="9926">
                  <c:v>270</c:v>
                </c:pt>
                <c:pt idx="9927">
                  <c:v>270</c:v>
                </c:pt>
                <c:pt idx="9928">
                  <c:v>270</c:v>
                </c:pt>
                <c:pt idx="9929">
                  <c:v>270</c:v>
                </c:pt>
                <c:pt idx="9930">
                  <c:v>270</c:v>
                </c:pt>
                <c:pt idx="9931">
                  <c:v>270</c:v>
                </c:pt>
                <c:pt idx="9932">
                  <c:v>270</c:v>
                </c:pt>
                <c:pt idx="9933">
                  <c:v>270</c:v>
                </c:pt>
                <c:pt idx="9934">
                  <c:v>270</c:v>
                </c:pt>
                <c:pt idx="9935">
                  <c:v>270</c:v>
                </c:pt>
                <c:pt idx="9936">
                  <c:v>270</c:v>
                </c:pt>
                <c:pt idx="9937">
                  <c:v>270</c:v>
                </c:pt>
                <c:pt idx="9938">
                  <c:v>270</c:v>
                </c:pt>
                <c:pt idx="9939">
                  <c:v>270</c:v>
                </c:pt>
                <c:pt idx="9940">
                  <c:v>270</c:v>
                </c:pt>
                <c:pt idx="9941">
                  <c:v>270</c:v>
                </c:pt>
                <c:pt idx="9942">
                  <c:v>270</c:v>
                </c:pt>
                <c:pt idx="9943">
                  <c:v>270</c:v>
                </c:pt>
                <c:pt idx="9944">
                  <c:v>270</c:v>
                </c:pt>
                <c:pt idx="9945">
                  <c:v>270</c:v>
                </c:pt>
                <c:pt idx="9946">
                  <c:v>270</c:v>
                </c:pt>
                <c:pt idx="9947">
                  <c:v>270</c:v>
                </c:pt>
                <c:pt idx="9948">
                  <c:v>270</c:v>
                </c:pt>
                <c:pt idx="9949">
                  <c:v>270</c:v>
                </c:pt>
                <c:pt idx="9950">
                  <c:v>270</c:v>
                </c:pt>
                <c:pt idx="9951">
                  <c:v>270</c:v>
                </c:pt>
                <c:pt idx="9952">
                  <c:v>270</c:v>
                </c:pt>
                <c:pt idx="9953">
                  <c:v>270</c:v>
                </c:pt>
                <c:pt idx="9954">
                  <c:v>270</c:v>
                </c:pt>
                <c:pt idx="9955">
                  <c:v>270</c:v>
                </c:pt>
                <c:pt idx="9956">
                  <c:v>270</c:v>
                </c:pt>
                <c:pt idx="9957">
                  <c:v>270</c:v>
                </c:pt>
                <c:pt idx="9958">
                  <c:v>270</c:v>
                </c:pt>
                <c:pt idx="9959">
                  <c:v>270</c:v>
                </c:pt>
                <c:pt idx="9960">
                  <c:v>270</c:v>
                </c:pt>
                <c:pt idx="9961">
                  <c:v>270</c:v>
                </c:pt>
                <c:pt idx="9962">
                  <c:v>270</c:v>
                </c:pt>
                <c:pt idx="9963">
                  <c:v>270</c:v>
                </c:pt>
                <c:pt idx="9964">
                  <c:v>270</c:v>
                </c:pt>
                <c:pt idx="9965">
                  <c:v>270</c:v>
                </c:pt>
                <c:pt idx="9966">
                  <c:v>270</c:v>
                </c:pt>
                <c:pt idx="9967">
                  <c:v>270</c:v>
                </c:pt>
                <c:pt idx="9968">
                  <c:v>270</c:v>
                </c:pt>
                <c:pt idx="9969">
                  <c:v>270</c:v>
                </c:pt>
                <c:pt idx="9970">
                  <c:v>270</c:v>
                </c:pt>
                <c:pt idx="9971">
                  <c:v>270</c:v>
                </c:pt>
                <c:pt idx="9972">
                  <c:v>270</c:v>
                </c:pt>
                <c:pt idx="9973">
                  <c:v>270</c:v>
                </c:pt>
                <c:pt idx="9974">
                  <c:v>270</c:v>
                </c:pt>
                <c:pt idx="9975">
                  <c:v>270</c:v>
                </c:pt>
                <c:pt idx="9976">
                  <c:v>270</c:v>
                </c:pt>
                <c:pt idx="9977">
                  <c:v>270</c:v>
                </c:pt>
                <c:pt idx="9978">
                  <c:v>270</c:v>
                </c:pt>
                <c:pt idx="9979">
                  <c:v>270</c:v>
                </c:pt>
                <c:pt idx="9980">
                  <c:v>270</c:v>
                </c:pt>
                <c:pt idx="9981">
                  <c:v>270</c:v>
                </c:pt>
                <c:pt idx="9982">
                  <c:v>270</c:v>
                </c:pt>
                <c:pt idx="9983">
                  <c:v>270</c:v>
                </c:pt>
                <c:pt idx="9984">
                  <c:v>270</c:v>
                </c:pt>
                <c:pt idx="9985">
                  <c:v>270</c:v>
                </c:pt>
                <c:pt idx="9986">
                  <c:v>270</c:v>
                </c:pt>
                <c:pt idx="9987">
                  <c:v>270</c:v>
                </c:pt>
                <c:pt idx="9988">
                  <c:v>270</c:v>
                </c:pt>
                <c:pt idx="9989">
                  <c:v>270</c:v>
                </c:pt>
                <c:pt idx="9990">
                  <c:v>270</c:v>
                </c:pt>
                <c:pt idx="9991">
                  <c:v>270</c:v>
                </c:pt>
                <c:pt idx="9992">
                  <c:v>270</c:v>
                </c:pt>
                <c:pt idx="9993">
                  <c:v>270</c:v>
                </c:pt>
                <c:pt idx="9994">
                  <c:v>270</c:v>
                </c:pt>
                <c:pt idx="9995">
                  <c:v>270</c:v>
                </c:pt>
                <c:pt idx="9996">
                  <c:v>270</c:v>
                </c:pt>
                <c:pt idx="9997">
                  <c:v>270</c:v>
                </c:pt>
                <c:pt idx="9998">
                  <c:v>270</c:v>
                </c:pt>
                <c:pt idx="9999">
                  <c:v>270</c:v>
                </c:pt>
                <c:pt idx="10000">
                  <c:v>270</c:v>
                </c:pt>
                <c:pt idx="10001">
                  <c:v>270</c:v>
                </c:pt>
                <c:pt idx="10002">
                  <c:v>270</c:v>
                </c:pt>
                <c:pt idx="10003">
                  <c:v>270</c:v>
                </c:pt>
                <c:pt idx="10004">
                  <c:v>270</c:v>
                </c:pt>
                <c:pt idx="10005">
                  <c:v>270</c:v>
                </c:pt>
                <c:pt idx="10006">
                  <c:v>270</c:v>
                </c:pt>
                <c:pt idx="10007">
                  <c:v>270</c:v>
                </c:pt>
                <c:pt idx="10008">
                  <c:v>270</c:v>
                </c:pt>
                <c:pt idx="10009">
                  <c:v>270</c:v>
                </c:pt>
                <c:pt idx="10010">
                  <c:v>270</c:v>
                </c:pt>
                <c:pt idx="10011">
                  <c:v>270</c:v>
                </c:pt>
                <c:pt idx="10012">
                  <c:v>270</c:v>
                </c:pt>
                <c:pt idx="10013">
                  <c:v>270</c:v>
                </c:pt>
                <c:pt idx="10014">
                  <c:v>270</c:v>
                </c:pt>
                <c:pt idx="10015">
                  <c:v>270</c:v>
                </c:pt>
                <c:pt idx="10016">
                  <c:v>270</c:v>
                </c:pt>
                <c:pt idx="10017">
                  <c:v>270</c:v>
                </c:pt>
                <c:pt idx="10018">
                  <c:v>270</c:v>
                </c:pt>
                <c:pt idx="10019">
                  <c:v>270</c:v>
                </c:pt>
                <c:pt idx="10020">
                  <c:v>270</c:v>
                </c:pt>
                <c:pt idx="10021">
                  <c:v>270</c:v>
                </c:pt>
                <c:pt idx="10022">
                  <c:v>270</c:v>
                </c:pt>
                <c:pt idx="10023">
                  <c:v>270</c:v>
                </c:pt>
                <c:pt idx="10024">
                  <c:v>270</c:v>
                </c:pt>
                <c:pt idx="10025">
                  <c:v>270</c:v>
                </c:pt>
                <c:pt idx="10026">
                  <c:v>270</c:v>
                </c:pt>
                <c:pt idx="10027">
                  <c:v>270</c:v>
                </c:pt>
                <c:pt idx="10028">
                  <c:v>270</c:v>
                </c:pt>
                <c:pt idx="10029">
                  <c:v>270</c:v>
                </c:pt>
                <c:pt idx="10030">
                  <c:v>270</c:v>
                </c:pt>
                <c:pt idx="10031">
                  <c:v>270</c:v>
                </c:pt>
                <c:pt idx="10032">
                  <c:v>270</c:v>
                </c:pt>
                <c:pt idx="10033">
                  <c:v>270</c:v>
                </c:pt>
                <c:pt idx="10034">
                  <c:v>270</c:v>
                </c:pt>
                <c:pt idx="10035">
                  <c:v>270</c:v>
                </c:pt>
                <c:pt idx="10036">
                  <c:v>270</c:v>
                </c:pt>
                <c:pt idx="10037">
                  <c:v>270</c:v>
                </c:pt>
                <c:pt idx="10038">
                  <c:v>270</c:v>
                </c:pt>
                <c:pt idx="10039">
                  <c:v>270</c:v>
                </c:pt>
                <c:pt idx="10040">
                  <c:v>270</c:v>
                </c:pt>
                <c:pt idx="10041">
                  <c:v>270</c:v>
                </c:pt>
                <c:pt idx="10042">
                  <c:v>270</c:v>
                </c:pt>
                <c:pt idx="10043">
                  <c:v>270</c:v>
                </c:pt>
                <c:pt idx="10044">
                  <c:v>270</c:v>
                </c:pt>
                <c:pt idx="10045">
                  <c:v>270</c:v>
                </c:pt>
                <c:pt idx="10046">
                  <c:v>270</c:v>
                </c:pt>
                <c:pt idx="10047">
                  <c:v>270</c:v>
                </c:pt>
                <c:pt idx="10048">
                  <c:v>270</c:v>
                </c:pt>
                <c:pt idx="10049">
                  <c:v>270</c:v>
                </c:pt>
                <c:pt idx="10050">
                  <c:v>270</c:v>
                </c:pt>
                <c:pt idx="10051">
                  <c:v>270</c:v>
                </c:pt>
                <c:pt idx="10052">
                  <c:v>270</c:v>
                </c:pt>
                <c:pt idx="10053">
                  <c:v>270</c:v>
                </c:pt>
                <c:pt idx="10054">
                  <c:v>270</c:v>
                </c:pt>
                <c:pt idx="10055">
                  <c:v>270</c:v>
                </c:pt>
                <c:pt idx="10056">
                  <c:v>270</c:v>
                </c:pt>
                <c:pt idx="10057">
                  <c:v>270</c:v>
                </c:pt>
                <c:pt idx="10058">
                  <c:v>270</c:v>
                </c:pt>
                <c:pt idx="10059">
                  <c:v>270</c:v>
                </c:pt>
                <c:pt idx="10060">
                  <c:v>270</c:v>
                </c:pt>
                <c:pt idx="10061">
                  <c:v>270</c:v>
                </c:pt>
                <c:pt idx="10062">
                  <c:v>270</c:v>
                </c:pt>
                <c:pt idx="10063">
                  <c:v>270</c:v>
                </c:pt>
                <c:pt idx="10064">
                  <c:v>270</c:v>
                </c:pt>
                <c:pt idx="10065">
                  <c:v>270</c:v>
                </c:pt>
                <c:pt idx="10066">
                  <c:v>270</c:v>
                </c:pt>
                <c:pt idx="10067">
                  <c:v>270</c:v>
                </c:pt>
                <c:pt idx="10068">
                  <c:v>270</c:v>
                </c:pt>
                <c:pt idx="10069">
                  <c:v>270</c:v>
                </c:pt>
                <c:pt idx="10070">
                  <c:v>270</c:v>
                </c:pt>
                <c:pt idx="10071">
                  <c:v>270</c:v>
                </c:pt>
                <c:pt idx="10072">
                  <c:v>270</c:v>
                </c:pt>
                <c:pt idx="10073">
                  <c:v>270</c:v>
                </c:pt>
                <c:pt idx="10074">
                  <c:v>270</c:v>
                </c:pt>
                <c:pt idx="10075">
                  <c:v>270</c:v>
                </c:pt>
                <c:pt idx="10076">
                  <c:v>270</c:v>
                </c:pt>
                <c:pt idx="10077">
                  <c:v>270</c:v>
                </c:pt>
                <c:pt idx="10078">
                  <c:v>270</c:v>
                </c:pt>
                <c:pt idx="10079">
                  <c:v>270</c:v>
                </c:pt>
                <c:pt idx="10080">
                  <c:v>270</c:v>
                </c:pt>
                <c:pt idx="10081">
                  <c:v>270</c:v>
                </c:pt>
                <c:pt idx="10082">
                  <c:v>270</c:v>
                </c:pt>
                <c:pt idx="10083">
                  <c:v>270</c:v>
                </c:pt>
                <c:pt idx="10084">
                  <c:v>270</c:v>
                </c:pt>
                <c:pt idx="10085">
                  <c:v>270</c:v>
                </c:pt>
                <c:pt idx="10086">
                  <c:v>270</c:v>
                </c:pt>
                <c:pt idx="10087">
                  <c:v>270</c:v>
                </c:pt>
                <c:pt idx="10088">
                  <c:v>270</c:v>
                </c:pt>
                <c:pt idx="10089">
                  <c:v>270</c:v>
                </c:pt>
                <c:pt idx="10090">
                  <c:v>270</c:v>
                </c:pt>
                <c:pt idx="10091">
                  <c:v>270</c:v>
                </c:pt>
                <c:pt idx="10092">
                  <c:v>270</c:v>
                </c:pt>
                <c:pt idx="10093">
                  <c:v>270</c:v>
                </c:pt>
                <c:pt idx="10094">
                  <c:v>270</c:v>
                </c:pt>
                <c:pt idx="10095">
                  <c:v>270</c:v>
                </c:pt>
                <c:pt idx="10096">
                  <c:v>270</c:v>
                </c:pt>
                <c:pt idx="10097">
                  <c:v>270</c:v>
                </c:pt>
                <c:pt idx="10098">
                  <c:v>270</c:v>
                </c:pt>
                <c:pt idx="10099">
                  <c:v>270</c:v>
                </c:pt>
                <c:pt idx="10100">
                  <c:v>270</c:v>
                </c:pt>
                <c:pt idx="10101">
                  <c:v>270</c:v>
                </c:pt>
                <c:pt idx="10102">
                  <c:v>270</c:v>
                </c:pt>
                <c:pt idx="10103">
                  <c:v>270</c:v>
                </c:pt>
                <c:pt idx="10104">
                  <c:v>270</c:v>
                </c:pt>
                <c:pt idx="10105">
                  <c:v>270</c:v>
                </c:pt>
                <c:pt idx="10106">
                  <c:v>270</c:v>
                </c:pt>
                <c:pt idx="10107">
                  <c:v>270</c:v>
                </c:pt>
                <c:pt idx="10108">
                  <c:v>270</c:v>
                </c:pt>
                <c:pt idx="10109">
                  <c:v>270</c:v>
                </c:pt>
                <c:pt idx="10110">
                  <c:v>270</c:v>
                </c:pt>
                <c:pt idx="10111">
                  <c:v>270</c:v>
                </c:pt>
                <c:pt idx="10112">
                  <c:v>270</c:v>
                </c:pt>
                <c:pt idx="10113">
                  <c:v>270</c:v>
                </c:pt>
                <c:pt idx="10114">
                  <c:v>270</c:v>
                </c:pt>
                <c:pt idx="10115">
                  <c:v>270</c:v>
                </c:pt>
                <c:pt idx="10116">
                  <c:v>270</c:v>
                </c:pt>
                <c:pt idx="10117">
                  <c:v>270</c:v>
                </c:pt>
                <c:pt idx="10118">
                  <c:v>270</c:v>
                </c:pt>
                <c:pt idx="10119">
                  <c:v>270</c:v>
                </c:pt>
                <c:pt idx="10120">
                  <c:v>270</c:v>
                </c:pt>
                <c:pt idx="10121">
                  <c:v>270</c:v>
                </c:pt>
                <c:pt idx="10122">
                  <c:v>270</c:v>
                </c:pt>
                <c:pt idx="10123">
                  <c:v>270</c:v>
                </c:pt>
                <c:pt idx="10124">
                  <c:v>270</c:v>
                </c:pt>
                <c:pt idx="10125">
                  <c:v>270</c:v>
                </c:pt>
                <c:pt idx="10126">
                  <c:v>270</c:v>
                </c:pt>
                <c:pt idx="10127">
                  <c:v>270</c:v>
                </c:pt>
                <c:pt idx="10128">
                  <c:v>270</c:v>
                </c:pt>
                <c:pt idx="10129">
                  <c:v>270</c:v>
                </c:pt>
                <c:pt idx="10130">
                  <c:v>270</c:v>
                </c:pt>
                <c:pt idx="10131">
                  <c:v>270</c:v>
                </c:pt>
                <c:pt idx="10132">
                  <c:v>270</c:v>
                </c:pt>
                <c:pt idx="10133">
                  <c:v>270</c:v>
                </c:pt>
                <c:pt idx="10134">
                  <c:v>270</c:v>
                </c:pt>
                <c:pt idx="10135">
                  <c:v>270</c:v>
                </c:pt>
                <c:pt idx="10136">
                  <c:v>270</c:v>
                </c:pt>
                <c:pt idx="10137">
                  <c:v>270</c:v>
                </c:pt>
                <c:pt idx="10138">
                  <c:v>270</c:v>
                </c:pt>
                <c:pt idx="10139">
                  <c:v>270</c:v>
                </c:pt>
                <c:pt idx="10140">
                  <c:v>270</c:v>
                </c:pt>
                <c:pt idx="10141">
                  <c:v>270</c:v>
                </c:pt>
                <c:pt idx="10142">
                  <c:v>270</c:v>
                </c:pt>
                <c:pt idx="10143">
                  <c:v>270</c:v>
                </c:pt>
                <c:pt idx="10144">
                  <c:v>270</c:v>
                </c:pt>
                <c:pt idx="10145">
                  <c:v>270</c:v>
                </c:pt>
                <c:pt idx="10146">
                  <c:v>270</c:v>
                </c:pt>
                <c:pt idx="10147">
                  <c:v>270</c:v>
                </c:pt>
                <c:pt idx="10148">
                  <c:v>270</c:v>
                </c:pt>
                <c:pt idx="10149">
                  <c:v>270</c:v>
                </c:pt>
                <c:pt idx="10150">
                  <c:v>270</c:v>
                </c:pt>
                <c:pt idx="10151">
                  <c:v>270</c:v>
                </c:pt>
                <c:pt idx="10152">
                  <c:v>270</c:v>
                </c:pt>
                <c:pt idx="10153">
                  <c:v>270</c:v>
                </c:pt>
                <c:pt idx="10154">
                  <c:v>270</c:v>
                </c:pt>
                <c:pt idx="10155">
                  <c:v>270</c:v>
                </c:pt>
                <c:pt idx="10156">
                  <c:v>270</c:v>
                </c:pt>
                <c:pt idx="10157">
                  <c:v>270</c:v>
                </c:pt>
                <c:pt idx="10158">
                  <c:v>270</c:v>
                </c:pt>
                <c:pt idx="10159">
                  <c:v>270</c:v>
                </c:pt>
                <c:pt idx="10160">
                  <c:v>270</c:v>
                </c:pt>
                <c:pt idx="10161">
                  <c:v>270</c:v>
                </c:pt>
                <c:pt idx="10162">
                  <c:v>270</c:v>
                </c:pt>
                <c:pt idx="10163">
                  <c:v>270</c:v>
                </c:pt>
                <c:pt idx="10164">
                  <c:v>270</c:v>
                </c:pt>
                <c:pt idx="10165">
                  <c:v>270</c:v>
                </c:pt>
                <c:pt idx="10166">
                  <c:v>270</c:v>
                </c:pt>
                <c:pt idx="10167">
                  <c:v>270</c:v>
                </c:pt>
                <c:pt idx="10168">
                  <c:v>270</c:v>
                </c:pt>
                <c:pt idx="10169">
                  <c:v>270</c:v>
                </c:pt>
                <c:pt idx="10170">
                  <c:v>270</c:v>
                </c:pt>
                <c:pt idx="10171">
                  <c:v>270</c:v>
                </c:pt>
                <c:pt idx="10172">
                  <c:v>270</c:v>
                </c:pt>
                <c:pt idx="10173">
                  <c:v>270</c:v>
                </c:pt>
                <c:pt idx="10174">
                  <c:v>270</c:v>
                </c:pt>
                <c:pt idx="10175">
                  <c:v>270</c:v>
                </c:pt>
                <c:pt idx="10176">
                  <c:v>270</c:v>
                </c:pt>
                <c:pt idx="10177">
                  <c:v>270</c:v>
                </c:pt>
                <c:pt idx="10178">
                  <c:v>270</c:v>
                </c:pt>
                <c:pt idx="10179">
                  <c:v>270</c:v>
                </c:pt>
                <c:pt idx="10180">
                  <c:v>270</c:v>
                </c:pt>
                <c:pt idx="10181">
                  <c:v>270</c:v>
                </c:pt>
                <c:pt idx="10182">
                  <c:v>270</c:v>
                </c:pt>
                <c:pt idx="10183">
                  <c:v>270</c:v>
                </c:pt>
                <c:pt idx="10184">
                  <c:v>270</c:v>
                </c:pt>
                <c:pt idx="10185">
                  <c:v>270</c:v>
                </c:pt>
                <c:pt idx="10186">
                  <c:v>270</c:v>
                </c:pt>
                <c:pt idx="10187">
                  <c:v>270</c:v>
                </c:pt>
                <c:pt idx="10188">
                  <c:v>270</c:v>
                </c:pt>
                <c:pt idx="10189">
                  <c:v>270</c:v>
                </c:pt>
                <c:pt idx="10190">
                  <c:v>270</c:v>
                </c:pt>
                <c:pt idx="10191">
                  <c:v>270</c:v>
                </c:pt>
                <c:pt idx="10192">
                  <c:v>270</c:v>
                </c:pt>
                <c:pt idx="10193">
                  <c:v>270</c:v>
                </c:pt>
                <c:pt idx="10194">
                  <c:v>270</c:v>
                </c:pt>
                <c:pt idx="10195">
                  <c:v>270</c:v>
                </c:pt>
                <c:pt idx="10196">
                  <c:v>270</c:v>
                </c:pt>
                <c:pt idx="10197">
                  <c:v>270</c:v>
                </c:pt>
                <c:pt idx="10198">
                  <c:v>270</c:v>
                </c:pt>
                <c:pt idx="10199">
                  <c:v>270</c:v>
                </c:pt>
                <c:pt idx="10200">
                  <c:v>270</c:v>
                </c:pt>
                <c:pt idx="10201">
                  <c:v>270</c:v>
                </c:pt>
                <c:pt idx="10202">
                  <c:v>270</c:v>
                </c:pt>
                <c:pt idx="10203">
                  <c:v>270</c:v>
                </c:pt>
                <c:pt idx="10204">
                  <c:v>270</c:v>
                </c:pt>
                <c:pt idx="10205">
                  <c:v>270</c:v>
                </c:pt>
                <c:pt idx="10206">
                  <c:v>270</c:v>
                </c:pt>
                <c:pt idx="10207">
                  <c:v>270</c:v>
                </c:pt>
                <c:pt idx="10208">
                  <c:v>270</c:v>
                </c:pt>
                <c:pt idx="10209">
                  <c:v>270</c:v>
                </c:pt>
                <c:pt idx="10210">
                  <c:v>270</c:v>
                </c:pt>
                <c:pt idx="10211">
                  <c:v>270</c:v>
                </c:pt>
                <c:pt idx="10212">
                  <c:v>270</c:v>
                </c:pt>
                <c:pt idx="10213">
                  <c:v>270</c:v>
                </c:pt>
                <c:pt idx="10214">
                  <c:v>270</c:v>
                </c:pt>
                <c:pt idx="10215">
                  <c:v>270</c:v>
                </c:pt>
                <c:pt idx="10216">
                  <c:v>270</c:v>
                </c:pt>
                <c:pt idx="10217">
                  <c:v>270</c:v>
                </c:pt>
                <c:pt idx="10218">
                  <c:v>270</c:v>
                </c:pt>
                <c:pt idx="10219">
                  <c:v>270</c:v>
                </c:pt>
                <c:pt idx="10220">
                  <c:v>270</c:v>
                </c:pt>
                <c:pt idx="10221">
                  <c:v>270</c:v>
                </c:pt>
                <c:pt idx="10222">
                  <c:v>270</c:v>
                </c:pt>
                <c:pt idx="10223">
                  <c:v>270</c:v>
                </c:pt>
                <c:pt idx="10224">
                  <c:v>270</c:v>
                </c:pt>
                <c:pt idx="10225">
                  <c:v>270</c:v>
                </c:pt>
                <c:pt idx="10226">
                  <c:v>270</c:v>
                </c:pt>
                <c:pt idx="10227">
                  <c:v>270</c:v>
                </c:pt>
                <c:pt idx="10228">
                  <c:v>270</c:v>
                </c:pt>
                <c:pt idx="10229">
                  <c:v>270</c:v>
                </c:pt>
                <c:pt idx="10230">
                  <c:v>270</c:v>
                </c:pt>
                <c:pt idx="10231">
                  <c:v>270</c:v>
                </c:pt>
                <c:pt idx="10232">
                  <c:v>270</c:v>
                </c:pt>
                <c:pt idx="10233">
                  <c:v>270</c:v>
                </c:pt>
                <c:pt idx="10234">
                  <c:v>270</c:v>
                </c:pt>
                <c:pt idx="10235">
                  <c:v>270</c:v>
                </c:pt>
                <c:pt idx="10236">
                  <c:v>270</c:v>
                </c:pt>
                <c:pt idx="10237">
                  <c:v>270</c:v>
                </c:pt>
                <c:pt idx="10238">
                  <c:v>270</c:v>
                </c:pt>
                <c:pt idx="10239">
                  <c:v>270</c:v>
                </c:pt>
                <c:pt idx="10240">
                  <c:v>270</c:v>
                </c:pt>
                <c:pt idx="10241">
                  <c:v>270</c:v>
                </c:pt>
                <c:pt idx="10242">
                  <c:v>270</c:v>
                </c:pt>
                <c:pt idx="10243">
                  <c:v>270</c:v>
                </c:pt>
                <c:pt idx="10244">
                  <c:v>270</c:v>
                </c:pt>
                <c:pt idx="10245">
                  <c:v>270</c:v>
                </c:pt>
                <c:pt idx="10246">
                  <c:v>270</c:v>
                </c:pt>
                <c:pt idx="10247">
                  <c:v>270</c:v>
                </c:pt>
                <c:pt idx="10248">
                  <c:v>270</c:v>
                </c:pt>
                <c:pt idx="10249">
                  <c:v>270</c:v>
                </c:pt>
                <c:pt idx="10250">
                  <c:v>270</c:v>
                </c:pt>
                <c:pt idx="10251">
                  <c:v>270</c:v>
                </c:pt>
                <c:pt idx="10252">
                  <c:v>270</c:v>
                </c:pt>
                <c:pt idx="10253">
                  <c:v>270</c:v>
                </c:pt>
                <c:pt idx="10254">
                  <c:v>270</c:v>
                </c:pt>
                <c:pt idx="10255">
                  <c:v>270</c:v>
                </c:pt>
                <c:pt idx="10256">
                  <c:v>270</c:v>
                </c:pt>
                <c:pt idx="10257">
                  <c:v>270</c:v>
                </c:pt>
                <c:pt idx="10258">
                  <c:v>270</c:v>
                </c:pt>
                <c:pt idx="10259">
                  <c:v>270</c:v>
                </c:pt>
                <c:pt idx="10260">
                  <c:v>270</c:v>
                </c:pt>
                <c:pt idx="10261">
                  <c:v>270</c:v>
                </c:pt>
                <c:pt idx="10262">
                  <c:v>270</c:v>
                </c:pt>
                <c:pt idx="10263">
                  <c:v>270</c:v>
                </c:pt>
                <c:pt idx="10264">
                  <c:v>270</c:v>
                </c:pt>
                <c:pt idx="10265">
                  <c:v>270</c:v>
                </c:pt>
                <c:pt idx="10266">
                  <c:v>270</c:v>
                </c:pt>
                <c:pt idx="10267">
                  <c:v>270</c:v>
                </c:pt>
                <c:pt idx="10268">
                  <c:v>270</c:v>
                </c:pt>
                <c:pt idx="10269">
                  <c:v>270</c:v>
                </c:pt>
                <c:pt idx="10270">
                  <c:v>270</c:v>
                </c:pt>
                <c:pt idx="10271">
                  <c:v>270</c:v>
                </c:pt>
                <c:pt idx="10272">
                  <c:v>270</c:v>
                </c:pt>
                <c:pt idx="10273">
                  <c:v>270</c:v>
                </c:pt>
                <c:pt idx="10274">
                  <c:v>270</c:v>
                </c:pt>
                <c:pt idx="10275">
                  <c:v>270</c:v>
                </c:pt>
                <c:pt idx="10276">
                  <c:v>270</c:v>
                </c:pt>
                <c:pt idx="10277">
                  <c:v>270</c:v>
                </c:pt>
                <c:pt idx="10278">
                  <c:v>270</c:v>
                </c:pt>
                <c:pt idx="10279">
                  <c:v>270</c:v>
                </c:pt>
                <c:pt idx="10280">
                  <c:v>270</c:v>
                </c:pt>
                <c:pt idx="10281">
                  <c:v>270</c:v>
                </c:pt>
                <c:pt idx="10282">
                  <c:v>270</c:v>
                </c:pt>
                <c:pt idx="10283">
                  <c:v>270</c:v>
                </c:pt>
                <c:pt idx="10284">
                  <c:v>270</c:v>
                </c:pt>
                <c:pt idx="10285">
                  <c:v>270</c:v>
                </c:pt>
                <c:pt idx="10286">
                  <c:v>270</c:v>
                </c:pt>
                <c:pt idx="10287">
                  <c:v>270</c:v>
                </c:pt>
                <c:pt idx="10288">
                  <c:v>270</c:v>
                </c:pt>
                <c:pt idx="10289">
                  <c:v>270</c:v>
                </c:pt>
                <c:pt idx="10290">
                  <c:v>270</c:v>
                </c:pt>
                <c:pt idx="10291">
                  <c:v>270</c:v>
                </c:pt>
                <c:pt idx="10292">
                  <c:v>270</c:v>
                </c:pt>
                <c:pt idx="10293">
                  <c:v>270</c:v>
                </c:pt>
                <c:pt idx="10294">
                  <c:v>270</c:v>
                </c:pt>
                <c:pt idx="10295">
                  <c:v>270</c:v>
                </c:pt>
                <c:pt idx="10296">
                  <c:v>270</c:v>
                </c:pt>
                <c:pt idx="10297">
                  <c:v>270</c:v>
                </c:pt>
                <c:pt idx="10298">
                  <c:v>270</c:v>
                </c:pt>
                <c:pt idx="10299">
                  <c:v>270</c:v>
                </c:pt>
                <c:pt idx="10300">
                  <c:v>270</c:v>
                </c:pt>
                <c:pt idx="10301">
                  <c:v>270</c:v>
                </c:pt>
                <c:pt idx="10302">
                  <c:v>270</c:v>
                </c:pt>
                <c:pt idx="10303">
                  <c:v>270</c:v>
                </c:pt>
                <c:pt idx="10304">
                  <c:v>270</c:v>
                </c:pt>
                <c:pt idx="10305">
                  <c:v>270</c:v>
                </c:pt>
                <c:pt idx="10306">
                  <c:v>270</c:v>
                </c:pt>
                <c:pt idx="10307">
                  <c:v>270</c:v>
                </c:pt>
                <c:pt idx="10308">
                  <c:v>270</c:v>
                </c:pt>
                <c:pt idx="10309">
                  <c:v>270</c:v>
                </c:pt>
                <c:pt idx="10310">
                  <c:v>270</c:v>
                </c:pt>
                <c:pt idx="10311">
                  <c:v>270</c:v>
                </c:pt>
                <c:pt idx="10312">
                  <c:v>270</c:v>
                </c:pt>
                <c:pt idx="10313">
                  <c:v>270</c:v>
                </c:pt>
                <c:pt idx="10314">
                  <c:v>270</c:v>
                </c:pt>
                <c:pt idx="10315">
                  <c:v>270</c:v>
                </c:pt>
                <c:pt idx="10316">
                  <c:v>270</c:v>
                </c:pt>
                <c:pt idx="10317">
                  <c:v>270</c:v>
                </c:pt>
                <c:pt idx="10318">
                  <c:v>270</c:v>
                </c:pt>
                <c:pt idx="10319">
                  <c:v>270</c:v>
                </c:pt>
                <c:pt idx="10320">
                  <c:v>270</c:v>
                </c:pt>
                <c:pt idx="10321">
                  <c:v>270</c:v>
                </c:pt>
                <c:pt idx="10322">
                  <c:v>270</c:v>
                </c:pt>
                <c:pt idx="10323">
                  <c:v>270</c:v>
                </c:pt>
                <c:pt idx="10324">
                  <c:v>270</c:v>
                </c:pt>
                <c:pt idx="10325">
                  <c:v>270</c:v>
                </c:pt>
                <c:pt idx="10326">
                  <c:v>270</c:v>
                </c:pt>
                <c:pt idx="10327">
                  <c:v>270</c:v>
                </c:pt>
                <c:pt idx="10328">
                  <c:v>270</c:v>
                </c:pt>
                <c:pt idx="10329">
                  <c:v>270</c:v>
                </c:pt>
                <c:pt idx="10330">
                  <c:v>270</c:v>
                </c:pt>
                <c:pt idx="10331">
                  <c:v>270</c:v>
                </c:pt>
                <c:pt idx="10332">
                  <c:v>270</c:v>
                </c:pt>
                <c:pt idx="10333">
                  <c:v>270</c:v>
                </c:pt>
                <c:pt idx="10334">
                  <c:v>270</c:v>
                </c:pt>
                <c:pt idx="10335">
                  <c:v>270</c:v>
                </c:pt>
                <c:pt idx="10336">
                  <c:v>270</c:v>
                </c:pt>
                <c:pt idx="10337">
                  <c:v>270</c:v>
                </c:pt>
                <c:pt idx="10338">
                  <c:v>270</c:v>
                </c:pt>
                <c:pt idx="10339">
                  <c:v>270</c:v>
                </c:pt>
                <c:pt idx="10340">
                  <c:v>270</c:v>
                </c:pt>
                <c:pt idx="10341">
                  <c:v>270</c:v>
                </c:pt>
                <c:pt idx="10342">
                  <c:v>270</c:v>
                </c:pt>
                <c:pt idx="10343">
                  <c:v>270</c:v>
                </c:pt>
                <c:pt idx="10344">
                  <c:v>270</c:v>
                </c:pt>
                <c:pt idx="10345">
                  <c:v>270</c:v>
                </c:pt>
                <c:pt idx="10346">
                  <c:v>270</c:v>
                </c:pt>
                <c:pt idx="10347">
                  <c:v>270</c:v>
                </c:pt>
                <c:pt idx="10348">
                  <c:v>270</c:v>
                </c:pt>
                <c:pt idx="10349">
                  <c:v>270</c:v>
                </c:pt>
                <c:pt idx="10350">
                  <c:v>270</c:v>
                </c:pt>
                <c:pt idx="10351">
                  <c:v>270</c:v>
                </c:pt>
                <c:pt idx="10352">
                  <c:v>270</c:v>
                </c:pt>
                <c:pt idx="10353">
                  <c:v>270</c:v>
                </c:pt>
                <c:pt idx="10354">
                  <c:v>270</c:v>
                </c:pt>
                <c:pt idx="10355">
                  <c:v>270</c:v>
                </c:pt>
                <c:pt idx="10356">
                  <c:v>270</c:v>
                </c:pt>
                <c:pt idx="10357">
                  <c:v>270</c:v>
                </c:pt>
                <c:pt idx="10358">
                  <c:v>270</c:v>
                </c:pt>
                <c:pt idx="10359">
                  <c:v>270</c:v>
                </c:pt>
                <c:pt idx="10360">
                  <c:v>270</c:v>
                </c:pt>
                <c:pt idx="10361">
                  <c:v>270</c:v>
                </c:pt>
                <c:pt idx="10362">
                  <c:v>270</c:v>
                </c:pt>
                <c:pt idx="10363">
                  <c:v>270</c:v>
                </c:pt>
                <c:pt idx="10364">
                  <c:v>270</c:v>
                </c:pt>
                <c:pt idx="10365">
                  <c:v>270</c:v>
                </c:pt>
                <c:pt idx="10366">
                  <c:v>270</c:v>
                </c:pt>
                <c:pt idx="10367">
                  <c:v>270</c:v>
                </c:pt>
                <c:pt idx="10368">
                  <c:v>270</c:v>
                </c:pt>
                <c:pt idx="10369">
                  <c:v>270</c:v>
                </c:pt>
                <c:pt idx="10370">
                  <c:v>270</c:v>
                </c:pt>
                <c:pt idx="10371">
                  <c:v>270</c:v>
                </c:pt>
                <c:pt idx="10372">
                  <c:v>270</c:v>
                </c:pt>
                <c:pt idx="10373">
                  <c:v>270</c:v>
                </c:pt>
                <c:pt idx="10374">
                  <c:v>270</c:v>
                </c:pt>
                <c:pt idx="10375">
                  <c:v>270</c:v>
                </c:pt>
                <c:pt idx="10376">
                  <c:v>270</c:v>
                </c:pt>
                <c:pt idx="10377">
                  <c:v>270</c:v>
                </c:pt>
                <c:pt idx="10378">
                  <c:v>270</c:v>
                </c:pt>
                <c:pt idx="10379">
                  <c:v>270</c:v>
                </c:pt>
                <c:pt idx="10380">
                  <c:v>270</c:v>
                </c:pt>
                <c:pt idx="10381">
                  <c:v>270</c:v>
                </c:pt>
                <c:pt idx="10382">
                  <c:v>270</c:v>
                </c:pt>
                <c:pt idx="10383">
                  <c:v>270</c:v>
                </c:pt>
                <c:pt idx="10384">
                  <c:v>270</c:v>
                </c:pt>
                <c:pt idx="10385">
                  <c:v>270</c:v>
                </c:pt>
                <c:pt idx="10386">
                  <c:v>270</c:v>
                </c:pt>
                <c:pt idx="10387">
                  <c:v>270</c:v>
                </c:pt>
                <c:pt idx="10388">
                  <c:v>270</c:v>
                </c:pt>
                <c:pt idx="10389">
                  <c:v>270</c:v>
                </c:pt>
                <c:pt idx="10390">
                  <c:v>270</c:v>
                </c:pt>
                <c:pt idx="10391">
                  <c:v>270</c:v>
                </c:pt>
                <c:pt idx="10392">
                  <c:v>270</c:v>
                </c:pt>
                <c:pt idx="10393">
                  <c:v>270</c:v>
                </c:pt>
                <c:pt idx="10394">
                  <c:v>270</c:v>
                </c:pt>
                <c:pt idx="10395">
                  <c:v>270</c:v>
                </c:pt>
                <c:pt idx="10396">
                  <c:v>270</c:v>
                </c:pt>
                <c:pt idx="10397">
                  <c:v>270</c:v>
                </c:pt>
                <c:pt idx="10398">
                  <c:v>270</c:v>
                </c:pt>
                <c:pt idx="10399">
                  <c:v>270</c:v>
                </c:pt>
                <c:pt idx="10400">
                  <c:v>270</c:v>
                </c:pt>
                <c:pt idx="10401">
                  <c:v>270</c:v>
                </c:pt>
                <c:pt idx="10402">
                  <c:v>270</c:v>
                </c:pt>
                <c:pt idx="10403">
                  <c:v>270</c:v>
                </c:pt>
                <c:pt idx="10404">
                  <c:v>270</c:v>
                </c:pt>
                <c:pt idx="10405">
                  <c:v>270</c:v>
                </c:pt>
                <c:pt idx="10406">
                  <c:v>270</c:v>
                </c:pt>
                <c:pt idx="10407">
                  <c:v>270</c:v>
                </c:pt>
                <c:pt idx="10408">
                  <c:v>270</c:v>
                </c:pt>
                <c:pt idx="10409">
                  <c:v>270</c:v>
                </c:pt>
                <c:pt idx="10410">
                  <c:v>270</c:v>
                </c:pt>
                <c:pt idx="10411">
                  <c:v>270</c:v>
                </c:pt>
                <c:pt idx="10412">
                  <c:v>270</c:v>
                </c:pt>
                <c:pt idx="10413">
                  <c:v>270</c:v>
                </c:pt>
                <c:pt idx="10414">
                  <c:v>270</c:v>
                </c:pt>
                <c:pt idx="10415">
                  <c:v>270</c:v>
                </c:pt>
                <c:pt idx="10416">
                  <c:v>270</c:v>
                </c:pt>
                <c:pt idx="10417">
                  <c:v>270</c:v>
                </c:pt>
                <c:pt idx="10418">
                  <c:v>270</c:v>
                </c:pt>
                <c:pt idx="10419">
                  <c:v>270</c:v>
                </c:pt>
                <c:pt idx="10420">
                  <c:v>270</c:v>
                </c:pt>
                <c:pt idx="10421">
                  <c:v>270</c:v>
                </c:pt>
                <c:pt idx="10422">
                  <c:v>270</c:v>
                </c:pt>
                <c:pt idx="10423">
                  <c:v>270</c:v>
                </c:pt>
                <c:pt idx="10424">
                  <c:v>270</c:v>
                </c:pt>
                <c:pt idx="10425">
                  <c:v>270</c:v>
                </c:pt>
                <c:pt idx="10426">
                  <c:v>270</c:v>
                </c:pt>
                <c:pt idx="10427">
                  <c:v>270</c:v>
                </c:pt>
                <c:pt idx="10428">
                  <c:v>270</c:v>
                </c:pt>
                <c:pt idx="10429">
                  <c:v>270</c:v>
                </c:pt>
                <c:pt idx="10430">
                  <c:v>270</c:v>
                </c:pt>
                <c:pt idx="10431">
                  <c:v>270</c:v>
                </c:pt>
                <c:pt idx="10432">
                  <c:v>270</c:v>
                </c:pt>
                <c:pt idx="10433">
                  <c:v>270</c:v>
                </c:pt>
                <c:pt idx="10434">
                  <c:v>270</c:v>
                </c:pt>
                <c:pt idx="10435">
                  <c:v>270</c:v>
                </c:pt>
                <c:pt idx="10436">
                  <c:v>270</c:v>
                </c:pt>
                <c:pt idx="10437">
                  <c:v>270</c:v>
                </c:pt>
                <c:pt idx="10438">
                  <c:v>270</c:v>
                </c:pt>
                <c:pt idx="10439">
                  <c:v>270</c:v>
                </c:pt>
                <c:pt idx="10440">
                  <c:v>270</c:v>
                </c:pt>
                <c:pt idx="10441">
                  <c:v>270</c:v>
                </c:pt>
                <c:pt idx="10442">
                  <c:v>270</c:v>
                </c:pt>
                <c:pt idx="10443">
                  <c:v>270</c:v>
                </c:pt>
                <c:pt idx="10444">
                  <c:v>270</c:v>
                </c:pt>
                <c:pt idx="10445">
                  <c:v>270</c:v>
                </c:pt>
                <c:pt idx="10446">
                  <c:v>270</c:v>
                </c:pt>
                <c:pt idx="10447">
                  <c:v>270</c:v>
                </c:pt>
                <c:pt idx="10448">
                  <c:v>270</c:v>
                </c:pt>
                <c:pt idx="10449">
                  <c:v>270</c:v>
                </c:pt>
                <c:pt idx="10450">
                  <c:v>270</c:v>
                </c:pt>
                <c:pt idx="10451">
                  <c:v>270</c:v>
                </c:pt>
                <c:pt idx="10452">
                  <c:v>270</c:v>
                </c:pt>
                <c:pt idx="10453">
                  <c:v>270</c:v>
                </c:pt>
                <c:pt idx="10454">
                  <c:v>270</c:v>
                </c:pt>
                <c:pt idx="10455">
                  <c:v>270</c:v>
                </c:pt>
                <c:pt idx="10456">
                  <c:v>270</c:v>
                </c:pt>
                <c:pt idx="10457">
                  <c:v>270</c:v>
                </c:pt>
                <c:pt idx="10458">
                  <c:v>270</c:v>
                </c:pt>
                <c:pt idx="10459">
                  <c:v>270</c:v>
                </c:pt>
                <c:pt idx="10460">
                  <c:v>270</c:v>
                </c:pt>
                <c:pt idx="10461">
                  <c:v>270</c:v>
                </c:pt>
                <c:pt idx="10462">
                  <c:v>270</c:v>
                </c:pt>
                <c:pt idx="10463">
                  <c:v>270</c:v>
                </c:pt>
                <c:pt idx="10464">
                  <c:v>270</c:v>
                </c:pt>
                <c:pt idx="10465">
                  <c:v>270</c:v>
                </c:pt>
                <c:pt idx="10466">
                  <c:v>270</c:v>
                </c:pt>
                <c:pt idx="10467">
                  <c:v>270</c:v>
                </c:pt>
                <c:pt idx="10468">
                  <c:v>270</c:v>
                </c:pt>
                <c:pt idx="10469">
                  <c:v>270</c:v>
                </c:pt>
                <c:pt idx="10470">
                  <c:v>270</c:v>
                </c:pt>
                <c:pt idx="10471">
                  <c:v>270</c:v>
                </c:pt>
                <c:pt idx="10472">
                  <c:v>270</c:v>
                </c:pt>
                <c:pt idx="10473">
                  <c:v>270</c:v>
                </c:pt>
                <c:pt idx="10474">
                  <c:v>270</c:v>
                </c:pt>
                <c:pt idx="10475">
                  <c:v>270</c:v>
                </c:pt>
                <c:pt idx="10476">
                  <c:v>270</c:v>
                </c:pt>
                <c:pt idx="10477">
                  <c:v>270</c:v>
                </c:pt>
                <c:pt idx="10478">
                  <c:v>270</c:v>
                </c:pt>
                <c:pt idx="10479">
                  <c:v>270</c:v>
                </c:pt>
                <c:pt idx="10480">
                  <c:v>270</c:v>
                </c:pt>
                <c:pt idx="10481">
                  <c:v>270</c:v>
                </c:pt>
                <c:pt idx="10482">
                  <c:v>270</c:v>
                </c:pt>
                <c:pt idx="10483">
                  <c:v>270</c:v>
                </c:pt>
                <c:pt idx="10484">
                  <c:v>270</c:v>
                </c:pt>
                <c:pt idx="10485">
                  <c:v>270</c:v>
                </c:pt>
                <c:pt idx="10486">
                  <c:v>270</c:v>
                </c:pt>
                <c:pt idx="10487">
                  <c:v>270</c:v>
                </c:pt>
                <c:pt idx="10488">
                  <c:v>270</c:v>
                </c:pt>
                <c:pt idx="10489">
                  <c:v>270</c:v>
                </c:pt>
                <c:pt idx="10490">
                  <c:v>270</c:v>
                </c:pt>
                <c:pt idx="10491">
                  <c:v>270</c:v>
                </c:pt>
                <c:pt idx="10492">
                  <c:v>270</c:v>
                </c:pt>
                <c:pt idx="10493">
                  <c:v>270</c:v>
                </c:pt>
                <c:pt idx="10494">
                  <c:v>270</c:v>
                </c:pt>
                <c:pt idx="10495">
                  <c:v>270</c:v>
                </c:pt>
                <c:pt idx="10496">
                  <c:v>270</c:v>
                </c:pt>
                <c:pt idx="10497">
                  <c:v>270</c:v>
                </c:pt>
                <c:pt idx="10498">
                  <c:v>270</c:v>
                </c:pt>
                <c:pt idx="10499">
                  <c:v>270</c:v>
                </c:pt>
                <c:pt idx="10500">
                  <c:v>270</c:v>
                </c:pt>
                <c:pt idx="10501">
                  <c:v>270</c:v>
                </c:pt>
                <c:pt idx="10502">
                  <c:v>270</c:v>
                </c:pt>
                <c:pt idx="10503">
                  <c:v>270</c:v>
                </c:pt>
                <c:pt idx="10504">
                  <c:v>270</c:v>
                </c:pt>
                <c:pt idx="10505">
                  <c:v>270</c:v>
                </c:pt>
                <c:pt idx="10506">
                  <c:v>270</c:v>
                </c:pt>
                <c:pt idx="10507">
                  <c:v>270</c:v>
                </c:pt>
                <c:pt idx="10508">
                  <c:v>270</c:v>
                </c:pt>
                <c:pt idx="10509">
                  <c:v>270</c:v>
                </c:pt>
                <c:pt idx="10510">
                  <c:v>270</c:v>
                </c:pt>
                <c:pt idx="10511">
                  <c:v>270</c:v>
                </c:pt>
                <c:pt idx="10512">
                  <c:v>270</c:v>
                </c:pt>
                <c:pt idx="10513">
                  <c:v>270</c:v>
                </c:pt>
                <c:pt idx="10514">
                  <c:v>270</c:v>
                </c:pt>
                <c:pt idx="10515">
                  <c:v>270</c:v>
                </c:pt>
                <c:pt idx="10516">
                  <c:v>270</c:v>
                </c:pt>
                <c:pt idx="10517">
                  <c:v>270</c:v>
                </c:pt>
                <c:pt idx="10518">
                  <c:v>270</c:v>
                </c:pt>
                <c:pt idx="10519">
                  <c:v>270</c:v>
                </c:pt>
                <c:pt idx="10520">
                  <c:v>270</c:v>
                </c:pt>
                <c:pt idx="10521">
                  <c:v>270</c:v>
                </c:pt>
                <c:pt idx="10522">
                  <c:v>270</c:v>
                </c:pt>
                <c:pt idx="10523">
                  <c:v>270</c:v>
                </c:pt>
                <c:pt idx="10524">
                  <c:v>270</c:v>
                </c:pt>
                <c:pt idx="10525">
                  <c:v>270</c:v>
                </c:pt>
                <c:pt idx="10526">
                  <c:v>270</c:v>
                </c:pt>
                <c:pt idx="10527">
                  <c:v>270</c:v>
                </c:pt>
                <c:pt idx="10528">
                  <c:v>270</c:v>
                </c:pt>
                <c:pt idx="10529">
                  <c:v>270</c:v>
                </c:pt>
                <c:pt idx="10530">
                  <c:v>270</c:v>
                </c:pt>
                <c:pt idx="10531">
                  <c:v>270</c:v>
                </c:pt>
                <c:pt idx="10532">
                  <c:v>270</c:v>
                </c:pt>
                <c:pt idx="10533">
                  <c:v>270</c:v>
                </c:pt>
                <c:pt idx="10534">
                  <c:v>270</c:v>
                </c:pt>
                <c:pt idx="10535">
                  <c:v>270</c:v>
                </c:pt>
                <c:pt idx="10536">
                  <c:v>270</c:v>
                </c:pt>
                <c:pt idx="10537">
                  <c:v>270</c:v>
                </c:pt>
                <c:pt idx="10538">
                  <c:v>270</c:v>
                </c:pt>
                <c:pt idx="10539">
                  <c:v>270</c:v>
                </c:pt>
                <c:pt idx="10540">
                  <c:v>270</c:v>
                </c:pt>
                <c:pt idx="10541">
                  <c:v>270</c:v>
                </c:pt>
                <c:pt idx="10542">
                  <c:v>270</c:v>
                </c:pt>
                <c:pt idx="10543">
                  <c:v>270</c:v>
                </c:pt>
                <c:pt idx="10544">
                  <c:v>270</c:v>
                </c:pt>
                <c:pt idx="10545">
                  <c:v>270</c:v>
                </c:pt>
                <c:pt idx="10546">
                  <c:v>270</c:v>
                </c:pt>
                <c:pt idx="10547">
                  <c:v>270</c:v>
                </c:pt>
                <c:pt idx="10548">
                  <c:v>270</c:v>
                </c:pt>
                <c:pt idx="10549">
                  <c:v>270</c:v>
                </c:pt>
                <c:pt idx="10550">
                  <c:v>270</c:v>
                </c:pt>
                <c:pt idx="10551">
                  <c:v>270</c:v>
                </c:pt>
                <c:pt idx="10552">
                  <c:v>270</c:v>
                </c:pt>
                <c:pt idx="10553">
                  <c:v>270</c:v>
                </c:pt>
                <c:pt idx="10554">
                  <c:v>270</c:v>
                </c:pt>
                <c:pt idx="10555">
                  <c:v>270</c:v>
                </c:pt>
                <c:pt idx="10556">
                  <c:v>270</c:v>
                </c:pt>
                <c:pt idx="10557">
                  <c:v>270</c:v>
                </c:pt>
                <c:pt idx="10558">
                  <c:v>270</c:v>
                </c:pt>
                <c:pt idx="10559">
                  <c:v>270</c:v>
                </c:pt>
                <c:pt idx="10560">
                  <c:v>270</c:v>
                </c:pt>
                <c:pt idx="10561">
                  <c:v>270</c:v>
                </c:pt>
                <c:pt idx="10562">
                  <c:v>270</c:v>
                </c:pt>
                <c:pt idx="10563">
                  <c:v>270</c:v>
                </c:pt>
                <c:pt idx="10564">
                  <c:v>270</c:v>
                </c:pt>
                <c:pt idx="10565">
                  <c:v>270</c:v>
                </c:pt>
                <c:pt idx="10566">
                  <c:v>270</c:v>
                </c:pt>
                <c:pt idx="10567">
                  <c:v>270</c:v>
                </c:pt>
                <c:pt idx="10568">
                  <c:v>270</c:v>
                </c:pt>
                <c:pt idx="10569">
                  <c:v>270</c:v>
                </c:pt>
                <c:pt idx="10570">
                  <c:v>270</c:v>
                </c:pt>
                <c:pt idx="10571">
                  <c:v>270</c:v>
                </c:pt>
                <c:pt idx="10572">
                  <c:v>270</c:v>
                </c:pt>
                <c:pt idx="10573">
                  <c:v>270</c:v>
                </c:pt>
                <c:pt idx="10574">
                  <c:v>270</c:v>
                </c:pt>
                <c:pt idx="10575">
                  <c:v>270</c:v>
                </c:pt>
                <c:pt idx="10576">
                  <c:v>270</c:v>
                </c:pt>
                <c:pt idx="10577">
                  <c:v>270</c:v>
                </c:pt>
                <c:pt idx="10578">
                  <c:v>270</c:v>
                </c:pt>
                <c:pt idx="10579">
                  <c:v>270</c:v>
                </c:pt>
                <c:pt idx="10580">
                  <c:v>270</c:v>
                </c:pt>
                <c:pt idx="10581">
                  <c:v>270</c:v>
                </c:pt>
                <c:pt idx="10582">
                  <c:v>270</c:v>
                </c:pt>
                <c:pt idx="10583">
                  <c:v>270</c:v>
                </c:pt>
                <c:pt idx="10584">
                  <c:v>270</c:v>
                </c:pt>
                <c:pt idx="10585">
                  <c:v>270</c:v>
                </c:pt>
                <c:pt idx="10586">
                  <c:v>270</c:v>
                </c:pt>
                <c:pt idx="10587">
                  <c:v>270</c:v>
                </c:pt>
                <c:pt idx="10588">
                  <c:v>270</c:v>
                </c:pt>
                <c:pt idx="10589">
                  <c:v>270</c:v>
                </c:pt>
                <c:pt idx="10590">
                  <c:v>270</c:v>
                </c:pt>
                <c:pt idx="10591">
                  <c:v>270</c:v>
                </c:pt>
                <c:pt idx="10592">
                  <c:v>270</c:v>
                </c:pt>
                <c:pt idx="10593">
                  <c:v>270</c:v>
                </c:pt>
                <c:pt idx="10594">
                  <c:v>270</c:v>
                </c:pt>
                <c:pt idx="10595">
                  <c:v>270</c:v>
                </c:pt>
                <c:pt idx="10596">
                  <c:v>270</c:v>
                </c:pt>
                <c:pt idx="10597">
                  <c:v>270</c:v>
                </c:pt>
                <c:pt idx="10598">
                  <c:v>270</c:v>
                </c:pt>
                <c:pt idx="10599">
                  <c:v>270</c:v>
                </c:pt>
                <c:pt idx="10600">
                  <c:v>270</c:v>
                </c:pt>
                <c:pt idx="10601">
                  <c:v>270</c:v>
                </c:pt>
                <c:pt idx="10602">
                  <c:v>270</c:v>
                </c:pt>
                <c:pt idx="10603">
                  <c:v>270</c:v>
                </c:pt>
                <c:pt idx="10604">
                  <c:v>270</c:v>
                </c:pt>
                <c:pt idx="10605">
                  <c:v>270</c:v>
                </c:pt>
                <c:pt idx="10606">
                  <c:v>270</c:v>
                </c:pt>
                <c:pt idx="10607">
                  <c:v>270</c:v>
                </c:pt>
                <c:pt idx="10608">
                  <c:v>270</c:v>
                </c:pt>
                <c:pt idx="10609">
                  <c:v>270</c:v>
                </c:pt>
                <c:pt idx="10610">
                  <c:v>270</c:v>
                </c:pt>
                <c:pt idx="10611">
                  <c:v>270</c:v>
                </c:pt>
                <c:pt idx="10612">
                  <c:v>270</c:v>
                </c:pt>
                <c:pt idx="10613">
                  <c:v>270</c:v>
                </c:pt>
                <c:pt idx="10614">
                  <c:v>270</c:v>
                </c:pt>
                <c:pt idx="10615">
                  <c:v>270</c:v>
                </c:pt>
                <c:pt idx="10616">
                  <c:v>270</c:v>
                </c:pt>
                <c:pt idx="10617">
                  <c:v>270</c:v>
                </c:pt>
                <c:pt idx="10618">
                  <c:v>270</c:v>
                </c:pt>
                <c:pt idx="10619">
                  <c:v>270</c:v>
                </c:pt>
                <c:pt idx="10620">
                  <c:v>270</c:v>
                </c:pt>
                <c:pt idx="10621">
                  <c:v>270</c:v>
                </c:pt>
                <c:pt idx="10622">
                  <c:v>270</c:v>
                </c:pt>
                <c:pt idx="10623">
                  <c:v>270</c:v>
                </c:pt>
                <c:pt idx="10624">
                  <c:v>270</c:v>
                </c:pt>
                <c:pt idx="10625">
                  <c:v>270</c:v>
                </c:pt>
                <c:pt idx="10626">
                  <c:v>270</c:v>
                </c:pt>
                <c:pt idx="10627">
                  <c:v>270</c:v>
                </c:pt>
                <c:pt idx="10628">
                  <c:v>270</c:v>
                </c:pt>
                <c:pt idx="10629">
                  <c:v>270</c:v>
                </c:pt>
                <c:pt idx="10630">
                  <c:v>270</c:v>
                </c:pt>
                <c:pt idx="10631">
                  <c:v>270</c:v>
                </c:pt>
                <c:pt idx="10632">
                  <c:v>270</c:v>
                </c:pt>
                <c:pt idx="10633">
                  <c:v>270</c:v>
                </c:pt>
                <c:pt idx="10634">
                  <c:v>270</c:v>
                </c:pt>
                <c:pt idx="10635">
                  <c:v>270</c:v>
                </c:pt>
                <c:pt idx="10636">
                  <c:v>270</c:v>
                </c:pt>
                <c:pt idx="10637">
                  <c:v>270</c:v>
                </c:pt>
                <c:pt idx="10638">
                  <c:v>270</c:v>
                </c:pt>
                <c:pt idx="10639">
                  <c:v>270</c:v>
                </c:pt>
                <c:pt idx="10640">
                  <c:v>270</c:v>
                </c:pt>
                <c:pt idx="10641">
                  <c:v>270</c:v>
                </c:pt>
                <c:pt idx="10642">
                  <c:v>270</c:v>
                </c:pt>
                <c:pt idx="10643">
                  <c:v>270</c:v>
                </c:pt>
                <c:pt idx="10644">
                  <c:v>270</c:v>
                </c:pt>
                <c:pt idx="10645">
                  <c:v>270</c:v>
                </c:pt>
                <c:pt idx="10646">
                  <c:v>270</c:v>
                </c:pt>
                <c:pt idx="10647">
                  <c:v>270</c:v>
                </c:pt>
                <c:pt idx="10648">
                  <c:v>270</c:v>
                </c:pt>
                <c:pt idx="10649">
                  <c:v>270</c:v>
                </c:pt>
                <c:pt idx="10650">
                  <c:v>270</c:v>
                </c:pt>
                <c:pt idx="10651">
                  <c:v>270</c:v>
                </c:pt>
                <c:pt idx="10652">
                  <c:v>270</c:v>
                </c:pt>
                <c:pt idx="10653">
                  <c:v>270</c:v>
                </c:pt>
                <c:pt idx="10654">
                  <c:v>270</c:v>
                </c:pt>
                <c:pt idx="10655">
                  <c:v>270</c:v>
                </c:pt>
                <c:pt idx="10656">
                  <c:v>270</c:v>
                </c:pt>
                <c:pt idx="10657">
                  <c:v>270</c:v>
                </c:pt>
                <c:pt idx="10658">
                  <c:v>270</c:v>
                </c:pt>
                <c:pt idx="10659">
                  <c:v>270</c:v>
                </c:pt>
                <c:pt idx="10660">
                  <c:v>270</c:v>
                </c:pt>
                <c:pt idx="10661">
                  <c:v>270</c:v>
                </c:pt>
                <c:pt idx="10662">
                  <c:v>270</c:v>
                </c:pt>
                <c:pt idx="10663">
                  <c:v>270</c:v>
                </c:pt>
                <c:pt idx="10664">
                  <c:v>270</c:v>
                </c:pt>
                <c:pt idx="10665">
                  <c:v>270</c:v>
                </c:pt>
                <c:pt idx="10666">
                  <c:v>270</c:v>
                </c:pt>
                <c:pt idx="10667">
                  <c:v>270</c:v>
                </c:pt>
                <c:pt idx="10668">
                  <c:v>270</c:v>
                </c:pt>
                <c:pt idx="10669">
                  <c:v>270</c:v>
                </c:pt>
                <c:pt idx="10670">
                  <c:v>270</c:v>
                </c:pt>
                <c:pt idx="10671">
                  <c:v>270</c:v>
                </c:pt>
                <c:pt idx="10672">
                  <c:v>270</c:v>
                </c:pt>
                <c:pt idx="10673">
                  <c:v>270</c:v>
                </c:pt>
                <c:pt idx="10674">
                  <c:v>270</c:v>
                </c:pt>
                <c:pt idx="10675">
                  <c:v>270</c:v>
                </c:pt>
                <c:pt idx="10676">
                  <c:v>270</c:v>
                </c:pt>
                <c:pt idx="10677">
                  <c:v>270</c:v>
                </c:pt>
                <c:pt idx="10678">
                  <c:v>270</c:v>
                </c:pt>
                <c:pt idx="10679">
                  <c:v>270</c:v>
                </c:pt>
                <c:pt idx="10680">
                  <c:v>270</c:v>
                </c:pt>
                <c:pt idx="10681">
                  <c:v>270</c:v>
                </c:pt>
                <c:pt idx="10682">
                  <c:v>270</c:v>
                </c:pt>
                <c:pt idx="10683">
                  <c:v>270</c:v>
                </c:pt>
                <c:pt idx="10684">
                  <c:v>270</c:v>
                </c:pt>
                <c:pt idx="10685">
                  <c:v>270</c:v>
                </c:pt>
                <c:pt idx="10686">
                  <c:v>270</c:v>
                </c:pt>
                <c:pt idx="10687">
                  <c:v>270</c:v>
                </c:pt>
                <c:pt idx="10688">
                  <c:v>270</c:v>
                </c:pt>
                <c:pt idx="10689">
                  <c:v>270</c:v>
                </c:pt>
                <c:pt idx="10690">
                  <c:v>270</c:v>
                </c:pt>
                <c:pt idx="10691">
                  <c:v>270</c:v>
                </c:pt>
                <c:pt idx="10692">
                  <c:v>270</c:v>
                </c:pt>
                <c:pt idx="10693">
                  <c:v>270</c:v>
                </c:pt>
                <c:pt idx="10694">
                  <c:v>270</c:v>
                </c:pt>
                <c:pt idx="10695">
                  <c:v>270</c:v>
                </c:pt>
                <c:pt idx="10696">
                  <c:v>270</c:v>
                </c:pt>
                <c:pt idx="10697">
                  <c:v>270</c:v>
                </c:pt>
                <c:pt idx="10698">
                  <c:v>270</c:v>
                </c:pt>
                <c:pt idx="10699">
                  <c:v>270</c:v>
                </c:pt>
                <c:pt idx="10700">
                  <c:v>270</c:v>
                </c:pt>
                <c:pt idx="10701">
                  <c:v>270</c:v>
                </c:pt>
                <c:pt idx="10702">
                  <c:v>270</c:v>
                </c:pt>
                <c:pt idx="10703">
                  <c:v>270</c:v>
                </c:pt>
                <c:pt idx="10704">
                  <c:v>270</c:v>
                </c:pt>
                <c:pt idx="10705">
                  <c:v>270</c:v>
                </c:pt>
                <c:pt idx="10706">
                  <c:v>270</c:v>
                </c:pt>
                <c:pt idx="10707">
                  <c:v>270</c:v>
                </c:pt>
                <c:pt idx="10708">
                  <c:v>270</c:v>
                </c:pt>
                <c:pt idx="10709">
                  <c:v>270</c:v>
                </c:pt>
                <c:pt idx="10710">
                  <c:v>270</c:v>
                </c:pt>
                <c:pt idx="10711">
                  <c:v>270</c:v>
                </c:pt>
                <c:pt idx="10712">
                  <c:v>270</c:v>
                </c:pt>
                <c:pt idx="10713">
                  <c:v>270</c:v>
                </c:pt>
                <c:pt idx="10714">
                  <c:v>270</c:v>
                </c:pt>
                <c:pt idx="10715">
                  <c:v>270</c:v>
                </c:pt>
                <c:pt idx="10716">
                  <c:v>270</c:v>
                </c:pt>
                <c:pt idx="10717">
                  <c:v>270</c:v>
                </c:pt>
                <c:pt idx="10718">
                  <c:v>270</c:v>
                </c:pt>
                <c:pt idx="10719">
                  <c:v>270</c:v>
                </c:pt>
                <c:pt idx="10720">
                  <c:v>270</c:v>
                </c:pt>
                <c:pt idx="10721">
                  <c:v>270</c:v>
                </c:pt>
                <c:pt idx="10722">
                  <c:v>270</c:v>
                </c:pt>
                <c:pt idx="10723">
                  <c:v>270</c:v>
                </c:pt>
                <c:pt idx="10724">
                  <c:v>270</c:v>
                </c:pt>
                <c:pt idx="10725">
                  <c:v>270</c:v>
                </c:pt>
                <c:pt idx="10726">
                  <c:v>270</c:v>
                </c:pt>
                <c:pt idx="10727">
                  <c:v>270</c:v>
                </c:pt>
                <c:pt idx="10728">
                  <c:v>270</c:v>
                </c:pt>
                <c:pt idx="10729">
                  <c:v>270</c:v>
                </c:pt>
                <c:pt idx="10730">
                  <c:v>270</c:v>
                </c:pt>
                <c:pt idx="10731">
                  <c:v>270</c:v>
                </c:pt>
                <c:pt idx="10732">
                  <c:v>270</c:v>
                </c:pt>
                <c:pt idx="10733">
                  <c:v>270</c:v>
                </c:pt>
                <c:pt idx="10734">
                  <c:v>270</c:v>
                </c:pt>
                <c:pt idx="10735">
                  <c:v>270</c:v>
                </c:pt>
                <c:pt idx="10736">
                  <c:v>270</c:v>
                </c:pt>
                <c:pt idx="10737">
                  <c:v>270</c:v>
                </c:pt>
                <c:pt idx="10738">
                  <c:v>270</c:v>
                </c:pt>
                <c:pt idx="10739">
                  <c:v>270</c:v>
                </c:pt>
                <c:pt idx="10740">
                  <c:v>270</c:v>
                </c:pt>
                <c:pt idx="10741">
                  <c:v>270</c:v>
                </c:pt>
                <c:pt idx="10742">
                  <c:v>270</c:v>
                </c:pt>
                <c:pt idx="10743">
                  <c:v>270</c:v>
                </c:pt>
                <c:pt idx="10744">
                  <c:v>270</c:v>
                </c:pt>
                <c:pt idx="10745">
                  <c:v>270</c:v>
                </c:pt>
                <c:pt idx="10746">
                  <c:v>270</c:v>
                </c:pt>
                <c:pt idx="10747">
                  <c:v>270</c:v>
                </c:pt>
                <c:pt idx="10748">
                  <c:v>270</c:v>
                </c:pt>
                <c:pt idx="10749">
                  <c:v>270</c:v>
                </c:pt>
                <c:pt idx="10750">
                  <c:v>270</c:v>
                </c:pt>
                <c:pt idx="10751">
                  <c:v>270</c:v>
                </c:pt>
                <c:pt idx="10752">
                  <c:v>270</c:v>
                </c:pt>
                <c:pt idx="10753">
                  <c:v>270</c:v>
                </c:pt>
                <c:pt idx="10754">
                  <c:v>270</c:v>
                </c:pt>
                <c:pt idx="10755">
                  <c:v>270</c:v>
                </c:pt>
                <c:pt idx="10756">
                  <c:v>270</c:v>
                </c:pt>
                <c:pt idx="10757">
                  <c:v>270</c:v>
                </c:pt>
                <c:pt idx="10758">
                  <c:v>270</c:v>
                </c:pt>
                <c:pt idx="10759">
                  <c:v>270</c:v>
                </c:pt>
                <c:pt idx="10760">
                  <c:v>270</c:v>
                </c:pt>
                <c:pt idx="10761">
                  <c:v>270</c:v>
                </c:pt>
                <c:pt idx="10762">
                  <c:v>270</c:v>
                </c:pt>
                <c:pt idx="10763">
                  <c:v>270</c:v>
                </c:pt>
                <c:pt idx="10764">
                  <c:v>270</c:v>
                </c:pt>
                <c:pt idx="10765">
                  <c:v>270</c:v>
                </c:pt>
                <c:pt idx="10766">
                  <c:v>270</c:v>
                </c:pt>
                <c:pt idx="10767">
                  <c:v>270</c:v>
                </c:pt>
                <c:pt idx="10768">
                  <c:v>270</c:v>
                </c:pt>
                <c:pt idx="10769">
                  <c:v>270</c:v>
                </c:pt>
                <c:pt idx="10770">
                  <c:v>270</c:v>
                </c:pt>
                <c:pt idx="10771">
                  <c:v>270</c:v>
                </c:pt>
                <c:pt idx="10772">
                  <c:v>270</c:v>
                </c:pt>
                <c:pt idx="10773">
                  <c:v>270</c:v>
                </c:pt>
                <c:pt idx="10774">
                  <c:v>270</c:v>
                </c:pt>
                <c:pt idx="10775">
                  <c:v>270</c:v>
                </c:pt>
                <c:pt idx="10776">
                  <c:v>270</c:v>
                </c:pt>
                <c:pt idx="10777">
                  <c:v>270</c:v>
                </c:pt>
                <c:pt idx="10778">
                  <c:v>270</c:v>
                </c:pt>
                <c:pt idx="10779">
                  <c:v>270</c:v>
                </c:pt>
                <c:pt idx="10780">
                  <c:v>270</c:v>
                </c:pt>
                <c:pt idx="10781">
                  <c:v>270</c:v>
                </c:pt>
                <c:pt idx="10782">
                  <c:v>270</c:v>
                </c:pt>
                <c:pt idx="10783">
                  <c:v>270</c:v>
                </c:pt>
                <c:pt idx="10784">
                  <c:v>270</c:v>
                </c:pt>
                <c:pt idx="10785">
                  <c:v>270</c:v>
                </c:pt>
                <c:pt idx="10786">
                  <c:v>270</c:v>
                </c:pt>
                <c:pt idx="10787">
                  <c:v>270</c:v>
                </c:pt>
                <c:pt idx="10788">
                  <c:v>270</c:v>
                </c:pt>
                <c:pt idx="10789">
                  <c:v>270</c:v>
                </c:pt>
                <c:pt idx="10790">
                  <c:v>270</c:v>
                </c:pt>
                <c:pt idx="10791">
                  <c:v>270</c:v>
                </c:pt>
                <c:pt idx="10792">
                  <c:v>270</c:v>
                </c:pt>
                <c:pt idx="10793">
                  <c:v>270</c:v>
                </c:pt>
                <c:pt idx="10794">
                  <c:v>270</c:v>
                </c:pt>
                <c:pt idx="10795">
                  <c:v>270</c:v>
                </c:pt>
                <c:pt idx="10796">
                  <c:v>270</c:v>
                </c:pt>
                <c:pt idx="10797">
                  <c:v>270</c:v>
                </c:pt>
                <c:pt idx="10798">
                  <c:v>270</c:v>
                </c:pt>
                <c:pt idx="10799">
                  <c:v>270</c:v>
                </c:pt>
                <c:pt idx="10800">
                  <c:v>270</c:v>
                </c:pt>
                <c:pt idx="10801">
                  <c:v>270</c:v>
                </c:pt>
                <c:pt idx="10802">
                  <c:v>270</c:v>
                </c:pt>
                <c:pt idx="10803">
                  <c:v>270</c:v>
                </c:pt>
                <c:pt idx="10804">
                  <c:v>270</c:v>
                </c:pt>
                <c:pt idx="10805">
                  <c:v>270</c:v>
                </c:pt>
                <c:pt idx="10806">
                  <c:v>270</c:v>
                </c:pt>
                <c:pt idx="10807">
                  <c:v>270</c:v>
                </c:pt>
                <c:pt idx="10808">
                  <c:v>270</c:v>
                </c:pt>
                <c:pt idx="10809">
                  <c:v>270</c:v>
                </c:pt>
                <c:pt idx="10810">
                  <c:v>270</c:v>
                </c:pt>
                <c:pt idx="10811">
                  <c:v>270</c:v>
                </c:pt>
                <c:pt idx="10812">
                  <c:v>270</c:v>
                </c:pt>
                <c:pt idx="10813">
                  <c:v>270</c:v>
                </c:pt>
                <c:pt idx="10814">
                  <c:v>270</c:v>
                </c:pt>
                <c:pt idx="10815">
                  <c:v>270</c:v>
                </c:pt>
                <c:pt idx="10816">
                  <c:v>270</c:v>
                </c:pt>
                <c:pt idx="10817">
                  <c:v>270</c:v>
                </c:pt>
                <c:pt idx="10818">
                  <c:v>270</c:v>
                </c:pt>
                <c:pt idx="10819">
                  <c:v>270</c:v>
                </c:pt>
                <c:pt idx="10820">
                  <c:v>270</c:v>
                </c:pt>
                <c:pt idx="10821">
                  <c:v>270</c:v>
                </c:pt>
                <c:pt idx="10822">
                  <c:v>270</c:v>
                </c:pt>
                <c:pt idx="10823">
                  <c:v>270</c:v>
                </c:pt>
                <c:pt idx="10824">
                  <c:v>270</c:v>
                </c:pt>
                <c:pt idx="10825">
                  <c:v>270</c:v>
                </c:pt>
                <c:pt idx="10826">
                  <c:v>270</c:v>
                </c:pt>
                <c:pt idx="10827">
                  <c:v>270</c:v>
                </c:pt>
                <c:pt idx="10828">
                  <c:v>270</c:v>
                </c:pt>
                <c:pt idx="10829">
                  <c:v>270</c:v>
                </c:pt>
                <c:pt idx="10830">
                  <c:v>270</c:v>
                </c:pt>
                <c:pt idx="10831">
                  <c:v>270</c:v>
                </c:pt>
                <c:pt idx="10832">
                  <c:v>270</c:v>
                </c:pt>
                <c:pt idx="10833">
                  <c:v>270</c:v>
                </c:pt>
                <c:pt idx="10834">
                  <c:v>270</c:v>
                </c:pt>
                <c:pt idx="10835">
                  <c:v>270</c:v>
                </c:pt>
                <c:pt idx="10836">
                  <c:v>270</c:v>
                </c:pt>
                <c:pt idx="10837">
                  <c:v>270</c:v>
                </c:pt>
                <c:pt idx="10838">
                  <c:v>270</c:v>
                </c:pt>
                <c:pt idx="10839">
                  <c:v>270</c:v>
                </c:pt>
                <c:pt idx="10840">
                  <c:v>270</c:v>
                </c:pt>
                <c:pt idx="10841">
                  <c:v>270</c:v>
                </c:pt>
                <c:pt idx="10842">
                  <c:v>270</c:v>
                </c:pt>
                <c:pt idx="10843">
                  <c:v>270</c:v>
                </c:pt>
                <c:pt idx="10844">
                  <c:v>270</c:v>
                </c:pt>
                <c:pt idx="10845">
                  <c:v>270</c:v>
                </c:pt>
                <c:pt idx="10846">
                  <c:v>270</c:v>
                </c:pt>
                <c:pt idx="10847">
                  <c:v>270</c:v>
                </c:pt>
                <c:pt idx="10848">
                  <c:v>270</c:v>
                </c:pt>
                <c:pt idx="10849">
                  <c:v>270</c:v>
                </c:pt>
                <c:pt idx="10850">
                  <c:v>270</c:v>
                </c:pt>
                <c:pt idx="10851">
                  <c:v>270</c:v>
                </c:pt>
                <c:pt idx="10852">
                  <c:v>270</c:v>
                </c:pt>
                <c:pt idx="10853">
                  <c:v>270</c:v>
                </c:pt>
                <c:pt idx="10854">
                  <c:v>270</c:v>
                </c:pt>
                <c:pt idx="10855">
                  <c:v>270</c:v>
                </c:pt>
                <c:pt idx="10856">
                  <c:v>270</c:v>
                </c:pt>
                <c:pt idx="10857">
                  <c:v>270</c:v>
                </c:pt>
                <c:pt idx="10858">
                  <c:v>270</c:v>
                </c:pt>
                <c:pt idx="10859">
                  <c:v>270</c:v>
                </c:pt>
                <c:pt idx="10860">
                  <c:v>270</c:v>
                </c:pt>
                <c:pt idx="10861">
                  <c:v>270</c:v>
                </c:pt>
                <c:pt idx="10862">
                  <c:v>270</c:v>
                </c:pt>
                <c:pt idx="10863">
                  <c:v>270</c:v>
                </c:pt>
                <c:pt idx="10864">
                  <c:v>270</c:v>
                </c:pt>
                <c:pt idx="10865">
                  <c:v>270</c:v>
                </c:pt>
                <c:pt idx="10866">
                  <c:v>270</c:v>
                </c:pt>
                <c:pt idx="10867">
                  <c:v>270</c:v>
                </c:pt>
                <c:pt idx="10868">
                  <c:v>270</c:v>
                </c:pt>
                <c:pt idx="10869">
                  <c:v>270</c:v>
                </c:pt>
                <c:pt idx="10870">
                  <c:v>270</c:v>
                </c:pt>
                <c:pt idx="10871">
                  <c:v>270</c:v>
                </c:pt>
                <c:pt idx="10872">
                  <c:v>270</c:v>
                </c:pt>
                <c:pt idx="10873">
                  <c:v>270</c:v>
                </c:pt>
                <c:pt idx="10874">
                  <c:v>270</c:v>
                </c:pt>
                <c:pt idx="10875">
                  <c:v>270</c:v>
                </c:pt>
                <c:pt idx="10876">
                  <c:v>270</c:v>
                </c:pt>
                <c:pt idx="10877">
                  <c:v>270</c:v>
                </c:pt>
                <c:pt idx="10878">
                  <c:v>270</c:v>
                </c:pt>
                <c:pt idx="10879">
                  <c:v>270</c:v>
                </c:pt>
                <c:pt idx="10880">
                  <c:v>270</c:v>
                </c:pt>
                <c:pt idx="10881">
                  <c:v>270</c:v>
                </c:pt>
                <c:pt idx="10882">
                  <c:v>270</c:v>
                </c:pt>
                <c:pt idx="10883">
                  <c:v>270</c:v>
                </c:pt>
                <c:pt idx="10884">
                  <c:v>270</c:v>
                </c:pt>
                <c:pt idx="10885">
                  <c:v>270</c:v>
                </c:pt>
                <c:pt idx="10886">
                  <c:v>270</c:v>
                </c:pt>
                <c:pt idx="10887">
                  <c:v>270</c:v>
                </c:pt>
                <c:pt idx="10888">
                  <c:v>270</c:v>
                </c:pt>
                <c:pt idx="10889">
                  <c:v>270</c:v>
                </c:pt>
                <c:pt idx="10890">
                  <c:v>270</c:v>
                </c:pt>
                <c:pt idx="10891">
                  <c:v>270</c:v>
                </c:pt>
                <c:pt idx="10892">
                  <c:v>270</c:v>
                </c:pt>
                <c:pt idx="10893">
                  <c:v>270</c:v>
                </c:pt>
                <c:pt idx="10894">
                  <c:v>270</c:v>
                </c:pt>
                <c:pt idx="10895">
                  <c:v>270</c:v>
                </c:pt>
                <c:pt idx="10896">
                  <c:v>270</c:v>
                </c:pt>
                <c:pt idx="10897">
                  <c:v>270</c:v>
                </c:pt>
                <c:pt idx="10898">
                  <c:v>270</c:v>
                </c:pt>
                <c:pt idx="10899">
                  <c:v>270</c:v>
                </c:pt>
                <c:pt idx="10900">
                  <c:v>270</c:v>
                </c:pt>
                <c:pt idx="10901">
                  <c:v>270</c:v>
                </c:pt>
                <c:pt idx="10902">
                  <c:v>270</c:v>
                </c:pt>
                <c:pt idx="10903">
                  <c:v>270</c:v>
                </c:pt>
                <c:pt idx="10904">
                  <c:v>270</c:v>
                </c:pt>
                <c:pt idx="10905">
                  <c:v>270</c:v>
                </c:pt>
                <c:pt idx="10906">
                  <c:v>270</c:v>
                </c:pt>
                <c:pt idx="10907">
                  <c:v>270</c:v>
                </c:pt>
                <c:pt idx="10908">
                  <c:v>270</c:v>
                </c:pt>
                <c:pt idx="10909">
                  <c:v>270</c:v>
                </c:pt>
                <c:pt idx="10910">
                  <c:v>270</c:v>
                </c:pt>
                <c:pt idx="10911">
                  <c:v>270</c:v>
                </c:pt>
                <c:pt idx="10912">
                  <c:v>270</c:v>
                </c:pt>
                <c:pt idx="10913">
                  <c:v>270</c:v>
                </c:pt>
                <c:pt idx="10914">
                  <c:v>270</c:v>
                </c:pt>
                <c:pt idx="10915">
                  <c:v>270</c:v>
                </c:pt>
                <c:pt idx="10916">
                  <c:v>270</c:v>
                </c:pt>
                <c:pt idx="10917">
                  <c:v>270</c:v>
                </c:pt>
                <c:pt idx="10918">
                  <c:v>270</c:v>
                </c:pt>
                <c:pt idx="10919">
                  <c:v>270</c:v>
                </c:pt>
                <c:pt idx="10920">
                  <c:v>270</c:v>
                </c:pt>
                <c:pt idx="10921">
                  <c:v>270</c:v>
                </c:pt>
                <c:pt idx="10922">
                  <c:v>270</c:v>
                </c:pt>
                <c:pt idx="10923">
                  <c:v>270</c:v>
                </c:pt>
                <c:pt idx="10924">
                  <c:v>270</c:v>
                </c:pt>
                <c:pt idx="10925">
                  <c:v>270</c:v>
                </c:pt>
                <c:pt idx="10926">
                  <c:v>270</c:v>
                </c:pt>
                <c:pt idx="10927">
                  <c:v>270</c:v>
                </c:pt>
                <c:pt idx="10928">
                  <c:v>270</c:v>
                </c:pt>
                <c:pt idx="10929">
                  <c:v>270</c:v>
                </c:pt>
                <c:pt idx="10930">
                  <c:v>270</c:v>
                </c:pt>
                <c:pt idx="10931">
                  <c:v>270</c:v>
                </c:pt>
                <c:pt idx="10932">
                  <c:v>270</c:v>
                </c:pt>
                <c:pt idx="10933">
                  <c:v>270</c:v>
                </c:pt>
                <c:pt idx="10934">
                  <c:v>270</c:v>
                </c:pt>
                <c:pt idx="10935">
                  <c:v>270</c:v>
                </c:pt>
                <c:pt idx="10936">
                  <c:v>270</c:v>
                </c:pt>
                <c:pt idx="10937">
                  <c:v>270</c:v>
                </c:pt>
                <c:pt idx="10938">
                  <c:v>270</c:v>
                </c:pt>
                <c:pt idx="10939">
                  <c:v>270</c:v>
                </c:pt>
                <c:pt idx="10940">
                  <c:v>270</c:v>
                </c:pt>
                <c:pt idx="10941">
                  <c:v>270</c:v>
                </c:pt>
                <c:pt idx="10942">
                  <c:v>270</c:v>
                </c:pt>
                <c:pt idx="10943">
                  <c:v>270</c:v>
                </c:pt>
                <c:pt idx="10944">
                  <c:v>270</c:v>
                </c:pt>
                <c:pt idx="10945">
                  <c:v>270</c:v>
                </c:pt>
                <c:pt idx="10946">
                  <c:v>270</c:v>
                </c:pt>
                <c:pt idx="10947">
                  <c:v>270</c:v>
                </c:pt>
                <c:pt idx="10948">
                  <c:v>270</c:v>
                </c:pt>
                <c:pt idx="10949">
                  <c:v>270</c:v>
                </c:pt>
                <c:pt idx="10950">
                  <c:v>270</c:v>
                </c:pt>
                <c:pt idx="10951">
                  <c:v>270</c:v>
                </c:pt>
                <c:pt idx="10952">
                  <c:v>270</c:v>
                </c:pt>
                <c:pt idx="10953">
                  <c:v>270</c:v>
                </c:pt>
                <c:pt idx="10954">
                  <c:v>270</c:v>
                </c:pt>
                <c:pt idx="10955">
                  <c:v>270</c:v>
                </c:pt>
                <c:pt idx="10956">
                  <c:v>270</c:v>
                </c:pt>
                <c:pt idx="10957">
                  <c:v>270</c:v>
                </c:pt>
                <c:pt idx="10958">
                  <c:v>270</c:v>
                </c:pt>
                <c:pt idx="10959">
                  <c:v>270</c:v>
                </c:pt>
                <c:pt idx="10960">
                  <c:v>270</c:v>
                </c:pt>
                <c:pt idx="10961">
                  <c:v>270</c:v>
                </c:pt>
                <c:pt idx="10962">
                  <c:v>270</c:v>
                </c:pt>
                <c:pt idx="10963">
                  <c:v>270</c:v>
                </c:pt>
                <c:pt idx="10964">
                  <c:v>270</c:v>
                </c:pt>
                <c:pt idx="10965">
                  <c:v>270</c:v>
                </c:pt>
                <c:pt idx="10966">
                  <c:v>270</c:v>
                </c:pt>
                <c:pt idx="10967">
                  <c:v>270</c:v>
                </c:pt>
                <c:pt idx="10968">
                  <c:v>270</c:v>
                </c:pt>
                <c:pt idx="10969">
                  <c:v>270</c:v>
                </c:pt>
                <c:pt idx="10970">
                  <c:v>270</c:v>
                </c:pt>
                <c:pt idx="10971">
                  <c:v>270</c:v>
                </c:pt>
                <c:pt idx="10972">
                  <c:v>270</c:v>
                </c:pt>
                <c:pt idx="10973">
                  <c:v>270</c:v>
                </c:pt>
                <c:pt idx="10974">
                  <c:v>270</c:v>
                </c:pt>
                <c:pt idx="10975">
                  <c:v>270</c:v>
                </c:pt>
                <c:pt idx="10976">
                  <c:v>270</c:v>
                </c:pt>
                <c:pt idx="10977">
                  <c:v>270</c:v>
                </c:pt>
                <c:pt idx="10978">
                  <c:v>270</c:v>
                </c:pt>
                <c:pt idx="10979">
                  <c:v>270</c:v>
                </c:pt>
                <c:pt idx="10980">
                  <c:v>270</c:v>
                </c:pt>
                <c:pt idx="10981">
                  <c:v>270</c:v>
                </c:pt>
                <c:pt idx="10982">
                  <c:v>270</c:v>
                </c:pt>
                <c:pt idx="10983">
                  <c:v>270</c:v>
                </c:pt>
                <c:pt idx="10984">
                  <c:v>270</c:v>
                </c:pt>
                <c:pt idx="10985">
                  <c:v>270</c:v>
                </c:pt>
                <c:pt idx="10986">
                  <c:v>270</c:v>
                </c:pt>
                <c:pt idx="10987">
                  <c:v>270</c:v>
                </c:pt>
                <c:pt idx="10988">
                  <c:v>270</c:v>
                </c:pt>
                <c:pt idx="10989">
                  <c:v>270</c:v>
                </c:pt>
                <c:pt idx="10990">
                  <c:v>270</c:v>
                </c:pt>
                <c:pt idx="10991">
                  <c:v>270</c:v>
                </c:pt>
                <c:pt idx="10992">
                  <c:v>270</c:v>
                </c:pt>
                <c:pt idx="10993">
                  <c:v>270</c:v>
                </c:pt>
                <c:pt idx="10994">
                  <c:v>270</c:v>
                </c:pt>
                <c:pt idx="10995">
                  <c:v>270</c:v>
                </c:pt>
                <c:pt idx="10996">
                  <c:v>270</c:v>
                </c:pt>
                <c:pt idx="10997">
                  <c:v>270</c:v>
                </c:pt>
                <c:pt idx="10998">
                  <c:v>270</c:v>
                </c:pt>
                <c:pt idx="10999">
                  <c:v>270</c:v>
                </c:pt>
                <c:pt idx="11000">
                  <c:v>270</c:v>
                </c:pt>
                <c:pt idx="11001">
                  <c:v>270</c:v>
                </c:pt>
                <c:pt idx="11002">
                  <c:v>270</c:v>
                </c:pt>
                <c:pt idx="11003">
                  <c:v>270</c:v>
                </c:pt>
                <c:pt idx="11004">
                  <c:v>270</c:v>
                </c:pt>
                <c:pt idx="11005">
                  <c:v>270</c:v>
                </c:pt>
                <c:pt idx="11006">
                  <c:v>270</c:v>
                </c:pt>
                <c:pt idx="11007">
                  <c:v>270</c:v>
                </c:pt>
                <c:pt idx="11008">
                  <c:v>270</c:v>
                </c:pt>
                <c:pt idx="11009">
                  <c:v>270</c:v>
                </c:pt>
                <c:pt idx="11010">
                  <c:v>270</c:v>
                </c:pt>
                <c:pt idx="11011">
                  <c:v>270</c:v>
                </c:pt>
                <c:pt idx="11012">
                  <c:v>270</c:v>
                </c:pt>
                <c:pt idx="11013">
                  <c:v>270</c:v>
                </c:pt>
                <c:pt idx="11014">
                  <c:v>270</c:v>
                </c:pt>
                <c:pt idx="11015">
                  <c:v>270</c:v>
                </c:pt>
                <c:pt idx="11016">
                  <c:v>270</c:v>
                </c:pt>
                <c:pt idx="11017">
                  <c:v>270</c:v>
                </c:pt>
                <c:pt idx="11018">
                  <c:v>270</c:v>
                </c:pt>
                <c:pt idx="11019">
                  <c:v>270</c:v>
                </c:pt>
                <c:pt idx="11020">
                  <c:v>270</c:v>
                </c:pt>
                <c:pt idx="11021">
                  <c:v>270</c:v>
                </c:pt>
                <c:pt idx="11022">
                  <c:v>270</c:v>
                </c:pt>
                <c:pt idx="11023">
                  <c:v>270</c:v>
                </c:pt>
                <c:pt idx="11024">
                  <c:v>270</c:v>
                </c:pt>
                <c:pt idx="11025">
                  <c:v>270</c:v>
                </c:pt>
                <c:pt idx="11026">
                  <c:v>270</c:v>
                </c:pt>
                <c:pt idx="11027">
                  <c:v>270</c:v>
                </c:pt>
                <c:pt idx="11028">
                  <c:v>270</c:v>
                </c:pt>
                <c:pt idx="11029">
                  <c:v>270</c:v>
                </c:pt>
                <c:pt idx="11030">
                  <c:v>270</c:v>
                </c:pt>
                <c:pt idx="11031">
                  <c:v>270</c:v>
                </c:pt>
                <c:pt idx="11032">
                  <c:v>270</c:v>
                </c:pt>
                <c:pt idx="11033">
                  <c:v>270</c:v>
                </c:pt>
                <c:pt idx="11034">
                  <c:v>270</c:v>
                </c:pt>
                <c:pt idx="11035">
                  <c:v>270</c:v>
                </c:pt>
                <c:pt idx="11036">
                  <c:v>270</c:v>
                </c:pt>
                <c:pt idx="11037">
                  <c:v>270</c:v>
                </c:pt>
                <c:pt idx="11038">
                  <c:v>270</c:v>
                </c:pt>
                <c:pt idx="11039">
                  <c:v>270</c:v>
                </c:pt>
                <c:pt idx="11040">
                  <c:v>270</c:v>
                </c:pt>
                <c:pt idx="11041">
                  <c:v>270</c:v>
                </c:pt>
                <c:pt idx="11042">
                  <c:v>270</c:v>
                </c:pt>
                <c:pt idx="11043">
                  <c:v>270</c:v>
                </c:pt>
                <c:pt idx="11044">
                  <c:v>270</c:v>
                </c:pt>
                <c:pt idx="11045">
                  <c:v>270</c:v>
                </c:pt>
                <c:pt idx="11046">
                  <c:v>270</c:v>
                </c:pt>
                <c:pt idx="11047">
                  <c:v>270</c:v>
                </c:pt>
                <c:pt idx="11048">
                  <c:v>270</c:v>
                </c:pt>
                <c:pt idx="11049">
                  <c:v>270</c:v>
                </c:pt>
                <c:pt idx="11050">
                  <c:v>270</c:v>
                </c:pt>
                <c:pt idx="11051">
                  <c:v>270</c:v>
                </c:pt>
                <c:pt idx="11052">
                  <c:v>270</c:v>
                </c:pt>
                <c:pt idx="11053">
                  <c:v>270</c:v>
                </c:pt>
                <c:pt idx="11054">
                  <c:v>270</c:v>
                </c:pt>
                <c:pt idx="11055">
                  <c:v>270</c:v>
                </c:pt>
                <c:pt idx="11056">
                  <c:v>270</c:v>
                </c:pt>
                <c:pt idx="11057">
                  <c:v>270</c:v>
                </c:pt>
                <c:pt idx="11058">
                  <c:v>270</c:v>
                </c:pt>
                <c:pt idx="11059">
                  <c:v>270</c:v>
                </c:pt>
                <c:pt idx="11060">
                  <c:v>270</c:v>
                </c:pt>
                <c:pt idx="11061">
                  <c:v>270</c:v>
                </c:pt>
                <c:pt idx="11062">
                  <c:v>270</c:v>
                </c:pt>
                <c:pt idx="11063">
                  <c:v>270</c:v>
                </c:pt>
                <c:pt idx="11064">
                  <c:v>270</c:v>
                </c:pt>
                <c:pt idx="11065">
                  <c:v>270</c:v>
                </c:pt>
                <c:pt idx="11066">
                  <c:v>270</c:v>
                </c:pt>
                <c:pt idx="11067">
                  <c:v>270</c:v>
                </c:pt>
                <c:pt idx="11068">
                  <c:v>270</c:v>
                </c:pt>
                <c:pt idx="11069">
                  <c:v>270</c:v>
                </c:pt>
                <c:pt idx="11070">
                  <c:v>270</c:v>
                </c:pt>
                <c:pt idx="11071">
                  <c:v>270</c:v>
                </c:pt>
                <c:pt idx="11072">
                  <c:v>270</c:v>
                </c:pt>
                <c:pt idx="11073">
                  <c:v>270</c:v>
                </c:pt>
                <c:pt idx="11074">
                  <c:v>270</c:v>
                </c:pt>
                <c:pt idx="11075">
                  <c:v>270</c:v>
                </c:pt>
                <c:pt idx="11076">
                  <c:v>270</c:v>
                </c:pt>
                <c:pt idx="11077">
                  <c:v>270</c:v>
                </c:pt>
                <c:pt idx="11078">
                  <c:v>270</c:v>
                </c:pt>
                <c:pt idx="11079">
                  <c:v>270</c:v>
                </c:pt>
                <c:pt idx="11080">
                  <c:v>270</c:v>
                </c:pt>
                <c:pt idx="11081">
                  <c:v>270</c:v>
                </c:pt>
                <c:pt idx="11082">
                  <c:v>270</c:v>
                </c:pt>
                <c:pt idx="11083">
                  <c:v>270</c:v>
                </c:pt>
                <c:pt idx="11084">
                  <c:v>270</c:v>
                </c:pt>
                <c:pt idx="11085">
                  <c:v>270</c:v>
                </c:pt>
                <c:pt idx="11086">
                  <c:v>270</c:v>
                </c:pt>
                <c:pt idx="11087">
                  <c:v>270</c:v>
                </c:pt>
                <c:pt idx="11088">
                  <c:v>270</c:v>
                </c:pt>
                <c:pt idx="11089">
                  <c:v>270</c:v>
                </c:pt>
                <c:pt idx="11090">
                  <c:v>270</c:v>
                </c:pt>
                <c:pt idx="11091">
                  <c:v>270</c:v>
                </c:pt>
                <c:pt idx="11092">
                  <c:v>270</c:v>
                </c:pt>
                <c:pt idx="11093">
                  <c:v>270</c:v>
                </c:pt>
                <c:pt idx="11094">
                  <c:v>270</c:v>
                </c:pt>
                <c:pt idx="11095">
                  <c:v>270</c:v>
                </c:pt>
                <c:pt idx="11096">
                  <c:v>270</c:v>
                </c:pt>
                <c:pt idx="11097">
                  <c:v>270</c:v>
                </c:pt>
                <c:pt idx="11098">
                  <c:v>270</c:v>
                </c:pt>
                <c:pt idx="11099">
                  <c:v>270</c:v>
                </c:pt>
                <c:pt idx="11100">
                  <c:v>270</c:v>
                </c:pt>
                <c:pt idx="11101">
                  <c:v>270</c:v>
                </c:pt>
                <c:pt idx="11102">
                  <c:v>270</c:v>
                </c:pt>
                <c:pt idx="11103">
                  <c:v>270</c:v>
                </c:pt>
                <c:pt idx="11104">
                  <c:v>270</c:v>
                </c:pt>
                <c:pt idx="11105">
                  <c:v>270</c:v>
                </c:pt>
                <c:pt idx="11106">
                  <c:v>270</c:v>
                </c:pt>
                <c:pt idx="11107">
                  <c:v>270</c:v>
                </c:pt>
                <c:pt idx="11108">
                  <c:v>270</c:v>
                </c:pt>
                <c:pt idx="11109">
                  <c:v>270</c:v>
                </c:pt>
                <c:pt idx="11110">
                  <c:v>270</c:v>
                </c:pt>
                <c:pt idx="11111">
                  <c:v>270</c:v>
                </c:pt>
                <c:pt idx="11112">
                  <c:v>270</c:v>
                </c:pt>
                <c:pt idx="11113">
                  <c:v>270</c:v>
                </c:pt>
                <c:pt idx="11114">
                  <c:v>270</c:v>
                </c:pt>
                <c:pt idx="11115">
                  <c:v>270</c:v>
                </c:pt>
                <c:pt idx="11116">
                  <c:v>270</c:v>
                </c:pt>
                <c:pt idx="11117">
                  <c:v>270</c:v>
                </c:pt>
                <c:pt idx="11118">
                  <c:v>270</c:v>
                </c:pt>
                <c:pt idx="11119">
                  <c:v>270</c:v>
                </c:pt>
                <c:pt idx="11120">
                  <c:v>270</c:v>
                </c:pt>
                <c:pt idx="11121">
                  <c:v>270</c:v>
                </c:pt>
                <c:pt idx="11122">
                  <c:v>270</c:v>
                </c:pt>
                <c:pt idx="11123">
                  <c:v>270</c:v>
                </c:pt>
                <c:pt idx="11124">
                  <c:v>270</c:v>
                </c:pt>
                <c:pt idx="11125">
                  <c:v>270</c:v>
                </c:pt>
                <c:pt idx="11126">
                  <c:v>270</c:v>
                </c:pt>
                <c:pt idx="11127">
                  <c:v>270</c:v>
                </c:pt>
                <c:pt idx="11128">
                  <c:v>270</c:v>
                </c:pt>
                <c:pt idx="11129">
                  <c:v>270</c:v>
                </c:pt>
                <c:pt idx="11130">
                  <c:v>270</c:v>
                </c:pt>
                <c:pt idx="11131">
                  <c:v>270</c:v>
                </c:pt>
                <c:pt idx="11132">
                  <c:v>270</c:v>
                </c:pt>
                <c:pt idx="11133">
                  <c:v>270</c:v>
                </c:pt>
                <c:pt idx="11134">
                  <c:v>270</c:v>
                </c:pt>
                <c:pt idx="11135">
                  <c:v>270</c:v>
                </c:pt>
                <c:pt idx="11136">
                  <c:v>270</c:v>
                </c:pt>
                <c:pt idx="11137">
                  <c:v>270</c:v>
                </c:pt>
                <c:pt idx="11138">
                  <c:v>270</c:v>
                </c:pt>
                <c:pt idx="11139">
                  <c:v>270</c:v>
                </c:pt>
                <c:pt idx="11140">
                  <c:v>270</c:v>
                </c:pt>
                <c:pt idx="11141">
                  <c:v>270</c:v>
                </c:pt>
                <c:pt idx="11142">
                  <c:v>270</c:v>
                </c:pt>
                <c:pt idx="11143">
                  <c:v>270</c:v>
                </c:pt>
                <c:pt idx="11144">
                  <c:v>270</c:v>
                </c:pt>
                <c:pt idx="11145">
                  <c:v>270</c:v>
                </c:pt>
                <c:pt idx="11146">
                  <c:v>270</c:v>
                </c:pt>
                <c:pt idx="11147">
                  <c:v>270</c:v>
                </c:pt>
                <c:pt idx="11148">
                  <c:v>270</c:v>
                </c:pt>
                <c:pt idx="11149">
                  <c:v>270</c:v>
                </c:pt>
                <c:pt idx="11150">
                  <c:v>270</c:v>
                </c:pt>
                <c:pt idx="11151">
                  <c:v>270</c:v>
                </c:pt>
                <c:pt idx="11152">
                  <c:v>270</c:v>
                </c:pt>
                <c:pt idx="11153">
                  <c:v>270</c:v>
                </c:pt>
                <c:pt idx="11154">
                  <c:v>270</c:v>
                </c:pt>
                <c:pt idx="11155">
                  <c:v>270</c:v>
                </c:pt>
                <c:pt idx="11156">
                  <c:v>270</c:v>
                </c:pt>
                <c:pt idx="11157">
                  <c:v>270</c:v>
                </c:pt>
                <c:pt idx="11158">
                  <c:v>270</c:v>
                </c:pt>
                <c:pt idx="11159">
                  <c:v>270</c:v>
                </c:pt>
                <c:pt idx="11160">
                  <c:v>270</c:v>
                </c:pt>
                <c:pt idx="11161">
                  <c:v>270</c:v>
                </c:pt>
                <c:pt idx="11162">
                  <c:v>270</c:v>
                </c:pt>
                <c:pt idx="11163">
                  <c:v>270</c:v>
                </c:pt>
                <c:pt idx="11164">
                  <c:v>270</c:v>
                </c:pt>
                <c:pt idx="11165">
                  <c:v>270</c:v>
                </c:pt>
                <c:pt idx="11166">
                  <c:v>270</c:v>
                </c:pt>
                <c:pt idx="11167">
                  <c:v>270</c:v>
                </c:pt>
                <c:pt idx="11168">
                  <c:v>270</c:v>
                </c:pt>
                <c:pt idx="11169">
                  <c:v>270</c:v>
                </c:pt>
                <c:pt idx="11170">
                  <c:v>270</c:v>
                </c:pt>
                <c:pt idx="11171">
                  <c:v>270</c:v>
                </c:pt>
                <c:pt idx="11172">
                  <c:v>270</c:v>
                </c:pt>
                <c:pt idx="11173">
                  <c:v>270</c:v>
                </c:pt>
                <c:pt idx="11174">
                  <c:v>270</c:v>
                </c:pt>
                <c:pt idx="11175">
                  <c:v>270</c:v>
                </c:pt>
                <c:pt idx="11176">
                  <c:v>270</c:v>
                </c:pt>
                <c:pt idx="11177">
                  <c:v>270</c:v>
                </c:pt>
                <c:pt idx="11178">
                  <c:v>270</c:v>
                </c:pt>
                <c:pt idx="11179">
                  <c:v>270</c:v>
                </c:pt>
                <c:pt idx="11180">
                  <c:v>270</c:v>
                </c:pt>
                <c:pt idx="11181">
                  <c:v>270</c:v>
                </c:pt>
                <c:pt idx="11182">
                  <c:v>270</c:v>
                </c:pt>
                <c:pt idx="11183">
                  <c:v>270</c:v>
                </c:pt>
                <c:pt idx="11184">
                  <c:v>270</c:v>
                </c:pt>
                <c:pt idx="11185">
                  <c:v>270</c:v>
                </c:pt>
                <c:pt idx="11186">
                  <c:v>270</c:v>
                </c:pt>
                <c:pt idx="11187">
                  <c:v>270</c:v>
                </c:pt>
                <c:pt idx="11188">
                  <c:v>270</c:v>
                </c:pt>
                <c:pt idx="11189">
                  <c:v>270</c:v>
                </c:pt>
                <c:pt idx="11190">
                  <c:v>270</c:v>
                </c:pt>
                <c:pt idx="11191">
                  <c:v>270</c:v>
                </c:pt>
                <c:pt idx="11192">
                  <c:v>270</c:v>
                </c:pt>
                <c:pt idx="11193">
                  <c:v>270</c:v>
                </c:pt>
                <c:pt idx="11194">
                  <c:v>270</c:v>
                </c:pt>
                <c:pt idx="11195">
                  <c:v>270</c:v>
                </c:pt>
                <c:pt idx="11196">
                  <c:v>270</c:v>
                </c:pt>
                <c:pt idx="11197">
                  <c:v>270</c:v>
                </c:pt>
                <c:pt idx="11198">
                  <c:v>270</c:v>
                </c:pt>
                <c:pt idx="11199">
                  <c:v>270</c:v>
                </c:pt>
                <c:pt idx="11200">
                  <c:v>270</c:v>
                </c:pt>
                <c:pt idx="11201">
                  <c:v>270</c:v>
                </c:pt>
                <c:pt idx="11202">
                  <c:v>270</c:v>
                </c:pt>
                <c:pt idx="11203">
                  <c:v>270</c:v>
                </c:pt>
                <c:pt idx="11204">
                  <c:v>270</c:v>
                </c:pt>
                <c:pt idx="11205">
                  <c:v>270</c:v>
                </c:pt>
                <c:pt idx="11206">
                  <c:v>270</c:v>
                </c:pt>
                <c:pt idx="11207">
                  <c:v>270</c:v>
                </c:pt>
                <c:pt idx="11208">
                  <c:v>270</c:v>
                </c:pt>
                <c:pt idx="11209">
                  <c:v>270</c:v>
                </c:pt>
                <c:pt idx="11210">
                  <c:v>270</c:v>
                </c:pt>
                <c:pt idx="11211">
                  <c:v>270</c:v>
                </c:pt>
                <c:pt idx="11212">
                  <c:v>270</c:v>
                </c:pt>
                <c:pt idx="11213">
                  <c:v>270</c:v>
                </c:pt>
                <c:pt idx="11214">
                  <c:v>270</c:v>
                </c:pt>
                <c:pt idx="11215">
                  <c:v>270</c:v>
                </c:pt>
                <c:pt idx="11216">
                  <c:v>270</c:v>
                </c:pt>
                <c:pt idx="11217">
                  <c:v>270</c:v>
                </c:pt>
                <c:pt idx="11218">
                  <c:v>270</c:v>
                </c:pt>
                <c:pt idx="11219">
                  <c:v>270</c:v>
                </c:pt>
                <c:pt idx="11220">
                  <c:v>270</c:v>
                </c:pt>
                <c:pt idx="11221">
                  <c:v>270</c:v>
                </c:pt>
                <c:pt idx="11222">
                  <c:v>270</c:v>
                </c:pt>
                <c:pt idx="11223">
                  <c:v>270</c:v>
                </c:pt>
                <c:pt idx="11224">
                  <c:v>270</c:v>
                </c:pt>
                <c:pt idx="11225">
                  <c:v>270</c:v>
                </c:pt>
                <c:pt idx="11226">
                  <c:v>270</c:v>
                </c:pt>
                <c:pt idx="11227">
                  <c:v>270</c:v>
                </c:pt>
                <c:pt idx="11228">
                  <c:v>270</c:v>
                </c:pt>
                <c:pt idx="11229">
                  <c:v>270</c:v>
                </c:pt>
                <c:pt idx="11230">
                  <c:v>270</c:v>
                </c:pt>
                <c:pt idx="11231">
                  <c:v>270</c:v>
                </c:pt>
                <c:pt idx="11232">
                  <c:v>270</c:v>
                </c:pt>
                <c:pt idx="11233">
                  <c:v>270</c:v>
                </c:pt>
                <c:pt idx="11234">
                  <c:v>270</c:v>
                </c:pt>
                <c:pt idx="11235">
                  <c:v>270</c:v>
                </c:pt>
                <c:pt idx="11236">
                  <c:v>270</c:v>
                </c:pt>
                <c:pt idx="11237">
                  <c:v>270</c:v>
                </c:pt>
                <c:pt idx="11238">
                  <c:v>270</c:v>
                </c:pt>
                <c:pt idx="11239">
                  <c:v>270</c:v>
                </c:pt>
                <c:pt idx="11240">
                  <c:v>270</c:v>
                </c:pt>
                <c:pt idx="11241">
                  <c:v>270</c:v>
                </c:pt>
                <c:pt idx="11242">
                  <c:v>270</c:v>
                </c:pt>
                <c:pt idx="11243">
                  <c:v>270</c:v>
                </c:pt>
                <c:pt idx="11244">
                  <c:v>270</c:v>
                </c:pt>
                <c:pt idx="11245">
                  <c:v>270</c:v>
                </c:pt>
                <c:pt idx="11246">
                  <c:v>270</c:v>
                </c:pt>
                <c:pt idx="11247">
                  <c:v>270</c:v>
                </c:pt>
                <c:pt idx="11248">
                  <c:v>270</c:v>
                </c:pt>
                <c:pt idx="11249">
                  <c:v>270</c:v>
                </c:pt>
                <c:pt idx="11250">
                  <c:v>270</c:v>
                </c:pt>
                <c:pt idx="11251">
                  <c:v>270</c:v>
                </c:pt>
                <c:pt idx="11252">
                  <c:v>270</c:v>
                </c:pt>
                <c:pt idx="11253">
                  <c:v>270</c:v>
                </c:pt>
                <c:pt idx="11254">
                  <c:v>270</c:v>
                </c:pt>
                <c:pt idx="11255">
                  <c:v>270</c:v>
                </c:pt>
                <c:pt idx="11256">
                  <c:v>270</c:v>
                </c:pt>
                <c:pt idx="11257">
                  <c:v>270</c:v>
                </c:pt>
                <c:pt idx="11258">
                  <c:v>270</c:v>
                </c:pt>
                <c:pt idx="11259">
                  <c:v>270</c:v>
                </c:pt>
                <c:pt idx="11260">
                  <c:v>270</c:v>
                </c:pt>
                <c:pt idx="11261">
                  <c:v>270</c:v>
                </c:pt>
                <c:pt idx="11262">
                  <c:v>270</c:v>
                </c:pt>
                <c:pt idx="11263">
                  <c:v>270</c:v>
                </c:pt>
                <c:pt idx="11264">
                  <c:v>270</c:v>
                </c:pt>
                <c:pt idx="11265">
                  <c:v>270</c:v>
                </c:pt>
                <c:pt idx="11266">
                  <c:v>270</c:v>
                </c:pt>
                <c:pt idx="11267">
                  <c:v>270</c:v>
                </c:pt>
                <c:pt idx="11268">
                  <c:v>270</c:v>
                </c:pt>
                <c:pt idx="11269">
                  <c:v>270</c:v>
                </c:pt>
                <c:pt idx="11270">
                  <c:v>270</c:v>
                </c:pt>
                <c:pt idx="11271">
                  <c:v>270</c:v>
                </c:pt>
                <c:pt idx="11272">
                  <c:v>270</c:v>
                </c:pt>
                <c:pt idx="11273">
                  <c:v>270</c:v>
                </c:pt>
                <c:pt idx="11274">
                  <c:v>270</c:v>
                </c:pt>
                <c:pt idx="11275">
                  <c:v>270</c:v>
                </c:pt>
                <c:pt idx="11276">
                  <c:v>270</c:v>
                </c:pt>
                <c:pt idx="11277">
                  <c:v>270</c:v>
                </c:pt>
                <c:pt idx="11278">
                  <c:v>270</c:v>
                </c:pt>
                <c:pt idx="11279">
                  <c:v>270</c:v>
                </c:pt>
                <c:pt idx="11280">
                  <c:v>270</c:v>
                </c:pt>
                <c:pt idx="11281">
                  <c:v>270</c:v>
                </c:pt>
                <c:pt idx="11282">
                  <c:v>270</c:v>
                </c:pt>
                <c:pt idx="11283">
                  <c:v>270</c:v>
                </c:pt>
                <c:pt idx="11284">
                  <c:v>270</c:v>
                </c:pt>
                <c:pt idx="11285">
                  <c:v>270</c:v>
                </c:pt>
                <c:pt idx="11286">
                  <c:v>270</c:v>
                </c:pt>
                <c:pt idx="11287">
                  <c:v>270</c:v>
                </c:pt>
                <c:pt idx="11288">
                  <c:v>270</c:v>
                </c:pt>
                <c:pt idx="11289">
                  <c:v>270</c:v>
                </c:pt>
                <c:pt idx="11290">
                  <c:v>270</c:v>
                </c:pt>
                <c:pt idx="11291">
                  <c:v>270</c:v>
                </c:pt>
                <c:pt idx="11292">
                  <c:v>270</c:v>
                </c:pt>
                <c:pt idx="11293">
                  <c:v>270</c:v>
                </c:pt>
                <c:pt idx="11294">
                  <c:v>270</c:v>
                </c:pt>
                <c:pt idx="11295">
                  <c:v>270</c:v>
                </c:pt>
                <c:pt idx="11296">
                  <c:v>270</c:v>
                </c:pt>
                <c:pt idx="11297">
                  <c:v>270</c:v>
                </c:pt>
                <c:pt idx="11298">
                  <c:v>270</c:v>
                </c:pt>
                <c:pt idx="11299">
                  <c:v>270</c:v>
                </c:pt>
                <c:pt idx="11300">
                  <c:v>270</c:v>
                </c:pt>
                <c:pt idx="11301">
                  <c:v>270</c:v>
                </c:pt>
                <c:pt idx="11302">
                  <c:v>270</c:v>
                </c:pt>
                <c:pt idx="11303">
                  <c:v>270</c:v>
                </c:pt>
                <c:pt idx="11304">
                  <c:v>270</c:v>
                </c:pt>
                <c:pt idx="11305">
                  <c:v>270</c:v>
                </c:pt>
                <c:pt idx="11306">
                  <c:v>270</c:v>
                </c:pt>
                <c:pt idx="11307">
                  <c:v>270</c:v>
                </c:pt>
                <c:pt idx="11308">
                  <c:v>270</c:v>
                </c:pt>
                <c:pt idx="11309">
                  <c:v>270</c:v>
                </c:pt>
                <c:pt idx="11310">
                  <c:v>270</c:v>
                </c:pt>
                <c:pt idx="11311">
                  <c:v>270</c:v>
                </c:pt>
                <c:pt idx="11312">
                  <c:v>270</c:v>
                </c:pt>
                <c:pt idx="11313">
                  <c:v>270</c:v>
                </c:pt>
                <c:pt idx="11314">
                  <c:v>270</c:v>
                </c:pt>
                <c:pt idx="11315">
                  <c:v>270</c:v>
                </c:pt>
                <c:pt idx="11316">
                  <c:v>270</c:v>
                </c:pt>
                <c:pt idx="11317">
                  <c:v>270</c:v>
                </c:pt>
                <c:pt idx="11318">
                  <c:v>270</c:v>
                </c:pt>
                <c:pt idx="11319">
                  <c:v>270</c:v>
                </c:pt>
                <c:pt idx="11320">
                  <c:v>270</c:v>
                </c:pt>
                <c:pt idx="11321">
                  <c:v>270</c:v>
                </c:pt>
                <c:pt idx="11322">
                  <c:v>270</c:v>
                </c:pt>
                <c:pt idx="11323">
                  <c:v>270</c:v>
                </c:pt>
                <c:pt idx="11324">
                  <c:v>270</c:v>
                </c:pt>
                <c:pt idx="11325">
                  <c:v>270</c:v>
                </c:pt>
                <c:pt idx="11326">
                  <c:v>270</c:v>
                </c:pt>
                <c:pt idx="11327">
                  <c:v>270</c:v>
                </c:pt>
                <c:pt idx="11328">
                  <c:v>270</c:v>
                </c:pt>
                <c:pt idx="11329">
                  <c:v>270</c:v>
                </c:pt>
                <c:pt idx="11330">
                  <c:v>270</c:v>
                </c:pt>
                <c:pt idx="11331">
                  <c:v>270</c:v>
                </c:pt>
                <c:pt idx="11332">
                  <c:v>270</c:v>
                </c:pt>
                <c:pt idx="11333">
                  <c:v>270</c:v>
                </c:pt>
                <c:pt idx="11334">
                  <c:v>270</c:v>
                </c:pt>
                <c:pt idx="11335">
                  <c:v>270</c:v>
                </c:pt>
                <c:pt idx="11336">
                  <c:v>270</c:v>
                </c:pt>
                <c:pt idx="11337">
                  <c:v>270</c:v>
                </c:pt>
                <c:pt idx="11338">
                  <c:v>270</c:v>
                </c:pt>
                <c:pt idx="11339">
                  <c:v>270</c:v>
                </c:pt>
                <c:pt idx="11340">
                  <c:v>270</c:v>
                </c:pt>
                <c:pt idx="11341">
                  <c:v>270</c:v>
                </c:pt>
                <c:pt idx="11342">
                  <c:v>270</c:v>
                </c:pt>
                <c:pt idx="11343">
                  <c:v>270</c:v>
                </c:pt>
                <c:pt idx="11344">
                  <c:v>270</c:v>
                </c:pt>
                <c:pt idx="11345">
                  <c:v>270</c:v>
                </c:pt>
                <c:pt idx="11346">
                  <c:v>270</c:v>
                </c:pt>
                <c:pt idx="11347">
                  <c:v>270</c:v>
                </c:pt>
                <c:pt idx="11348">
                  <c:v>270</c:v>
                </c:pt>
                <c:pt idx="11349">
                  <c:v>270</c:v>
                </c:pt>
                <c:pt idx="11350">
                  <c:v>270</c:v>
                </c:pt>
                <c:pt idx="11351">
                  <c:v>270</c:v>
                </c:pt>
                <c:pt idx="11352">
                  <c:v>270</c:v>
                </c:pt>
                <c:pt idx="11353">
                  <c:v>270</c:v>
                </c:pt>
                <c:pt idx="11354">
                  <c:v>270</c:v>
                </c:pt>
                <c:pt idx="11355">
                  <c:v>270</c:v>
                </c:pt>
                <c:pt idx="11356">
                  <c:v>270</c:v>
                </c:pt>
                <c:pt idx="11357">
                  <c:v>270</c:v>
                </c:pt>
                <c:pt idx="11358">
                  <c:v>270</c:v>
                </c:pt>
                <c:pt idx="11359">
                  <c:v>270</c:v>
                </c:pt>
                <c:pt idx="11360">
                  <c:v>270</c:v>
                </c:pt>
                <c:pt idx="11361">
                  <c:v>270</c:v>
                </c:pt>
                <c:pt idx="11362">
                  <c:v>270</c:v>
                </c:pt>
                <c:pt idx="11363">
                  <c:v>270</c:v>
                </c:pt>
                <c:pt idx="11364">
                  <c:v>270</c:v>
                </c:pt>
                <c:pt idx="11365">
                  <c:v>270</c:v>
                </c:pt>
                <c:pt idx="11366">
                  <c:v>270</c:v>
                </c:pt>
                <c:pt idx="11367">
                  <c:v>270</c:v>
                </c:pt>
                <c:pt idx="11368">
                  <c:v>270</c:v>
                </c:pt>
                <c:pt idx="11369">
                  <c:v>270</c:v>
                </c:pt>
                <c:pt idx="11370">
                  <c:v>270</c:v>
                </c:pt>
                <c:pt idx="11371">
                  <c:v>270</c:v>
                </c:pt>
                <c:pt idx="11372">
                  <c:v>270</c:v>
                </c:pt>
                <c:pt idx="11373">
                  <c:v>270</c:v>
                </c:pt>
                <c:pt idx="11374">
                  <c:v>270</c:v>
                </c:pt>
                <c:pt idx="11375">
                  <c:v>270</c:v>
                </c:pt>
                <c:pt idx="11376">
                  <c:v>270</c:v>
                </c:pt>
                <c:pt idx="11377">
                  <c:v>270</c:v>
                </c:pt>
                <c:pt idx="11378">
                  <c:v>270</c:v>
                </c:pt>
                <c:pt idx="11379">
                  <c:v>270</c:v>
                </c:pt>
                <c:pt idx="11380">
                  <c:v>270</c:v>
                </c:pt>
                <c:pt idx="11381">
                  <c:v>270</c:v>
                </c:pt>
                <c:pt idx="11382">
                  <c:v>270</c:v>
                </c:pt>
                <c:pt idx="11383">
                  <c:v>270</c:v>
                </c:pt>
                <c:pt idx="11384">
                  <c:v>270</c:v>
                </c:pt>
                <c:pt idx="11385">
                  <c:v>270</c:v>
                </c:pt>
                <c:pt idx="11386">
                  <c:v>270</c:v>
                </c:pt>
                <c:pt idx="11387">
                  <c:v>270</c:v>
                </c:pt>
                <c:pt idx="11388">
                  <c:v>270</c:v>
                </c:pt>
                <c:pt idx="11389">
                  <c:v>270</c:v>
                </c:pt>
                <c:pt idx="11390">
                  <c:v>270</c:v>
                </c:pt>
                <c:pt idx="11391">
                  <c:v>270</c:v>
                </c:pt>
                <c:pt idx="11392">
                  <c:v>270</c:v>
                </c:pt>
                <c:pt idx="11393">
                  <c:v>270</c:v>
                </c:pt>
                <c:pt idx="11394">
                  <c:v>270</c:v>
                </c:pt>
                <c:pt idx="11395">
                  <c:v>270</c:v>
                </c:pt>
                <c:pt idx="11396">
                  <c:v>270</c:v>
                </c:pt>
                <c:pt idx="11397">
                  <c:v>270</c:v>
                </c:pt>
                <c:pt idx="11398">
                  <c:v>270</c:v>
                </c:pt>
                <c:pt idx="11399">
                  <c:v>270</c:v>
                </c:pt>
                <c:pt idx="11400">
                  <c:v>270</c:v>
                </c:pt>
                <c:pt idx="11401">
                  <c:v>270</c:v>
                </c:pt>
                <c:pt idx="11402">
                  <c:v>270</c:v>
                </c:pt>
                <c:pt idx="11403">
                  <c:v>270</c:v>
                </c:pt>
                <c:pt idx="11404">
                  <c:v>270</c:v>
                </c:pt>
                <c:pt idx="11405">
                  <c:v>270</c:v>
                </c:pt>
                <c:pt idx="11406">
                  <c:v>270</c:v>
                </c:pt>
                <c:pt idx="11407">
                  <c:v>270</c:v>
                </c:pt>
                <c:pt idx="11408">
                  <c:v>270</c:v>
                </c:pt>
                <c:pt idx="11409">
                  <c:v>270</c:v>
                </c:pt>
                <c:pt idx="11410">
                  <c:v>270</c:v>
                </c:pt>
                <c:pt idx="11411">
                  <c:v>270</c:v>
                </c:pt>
                <c:pt idx="11412">
                  <c:v>270</c:v>
                </c:pt>
                <c:pt idx="11413">
                  <c:v>270</c:v>
                </c:pt>
                <c:pt idx="11414">
                  <c:v>270</c:v>
                </c:pt>
                <c:pt idx="11415">
                  <c:v>270</c:v>
                </c:pt>
                <c:pt idx="11416">
                  <c:v>270</c:v>
                </c:pt>
                <c:pt idx="11417">
                  <c:v>270</c:v>
                </c:pt>
                <c:pt idx="11418">
                  <c:v>270</c:v>
                </c:pt>
                <c:pt idx="11419">
                  <c:v>270</c:v>
                </c:pt>
                <c:pt idx="11420">
                  <c:v>270</c:v>
                </c:pt>
                <c:pt idx="11421">
                  <c:v>270</c:v>
                </c:pt>
                <c:pt idx="11422">
                  <c:v>270</c:v>
                </c:pt>
                <c:pt idx="11423">
                  <c:v>270</c:v>
                </c:pt>
                <c:pt idx="11424">
                  <c:v>270</c:v>
                </c:pt>
                <c:pt idx="11425">
                  <c:v>270</c:v>
                </c:pt>
                <c:pt idx="11426">
                  <c:v>270</c:v>
                </c:pt>
                <c:pt idx="11427">
                  <c:v>270</c:v>
                </c:pt>
                <c:pt idx="11428">
                  <c:v>270</c:v>
                </c:pt>
                <c:pt idx="11429">
                  <c:v>270</c:v>
                </c:pt>
                <c:pt idx="11430">
                  <c:v>270</c:v>
                </c:pt>
                <c:pt idx="11431">
                  <c:v>270</c:v>
                </c:pt>
                <c:pt idx="11432">
                  <c:v>270</c:v>
                </c:pt>
                <c:pt idx="11433">
                  <c:v>270</c:v>
                </c:pt>
                <c:pt idx="11434">
                  <c:v>270</c:v>
                </c:pt>
                <c:pt idx="11435">
                  <c:v>270</c:v>
                </c:pt>
                <c:pt idx="11436">
                  <c:v>270</c:v>
                </c:pt>
                <c:pt idx="11437">
                  <c:v>270</c:v>
                </c:pt>
                <c:pt idx="11438">
                  <c:v>270</c:v>
                </c:pt>
                <c:pt idx="11439">
                  <c:v>270</c:v>
                </c:pt>
                <c:pt idx="11440">
                  <c:v>270</c:v>
                </c:pt>
                <c:pt idx="11441">
                  <c:v>270</c:v>
                </c:pt>
                <c:pt idx="11442">
                  <c:v>270</c:v>
                </c:pt>
                <c:pt idx="11443">
                  <c:v>270</c:v>
                </c:pt>
                <c:pt idx="11444">
                  <c:v>270</c:v>
                </c:pt>
                <c:pt idx="11445">
                  <c:v>270</c:v>
                </c:pt>
                <c:pt idx="11446">
                  <c:v>270</c:v>
                </c:pt>
                <c:pt idx="11447">
                  <c:v>270</c:v>
                </c:pt>
                <c:pt idx="11448">
                  <c:v>270</c:v>
                </c:pt>
                <c:pt idx="11449">
                  <c:v>270</c:v>
                </c:pt>
                <c:pt idx="11450">
                  <c:v>270</c:v>
                </c:pt>
                <c:pt idx="11451">
                  <c:v>270</c:v>
                </c:pt>
                <c:pt idx="11452">
                  <c:v>270</c:v>
                </c:pt>
                <c:pt idx="11453">
                  <c:v>270</c:v>
                </c:pt>
                <c:pt idx="11454">
                  <c:v>270</c:v>
                </c:pt>
                <c:pt idx="11455">
                  <c:v>270</c:v>
                </c:pt>
                <c:pt idx="11456">
                  <c:v>270</c:v>
                </c:pt>
                <c:pt idx="11457">
                  <c:v>270</c:v>
                </c:pt>
                <c:pt idx="11458">
                  <c:v>270</c:v>
                </c:pt>
                <c:pt idx="11459">
                  <c:v>270</c:v>
                </c:pt>
                <c:pt idx="11460">
                  <c:v>270</c:v>
                </c:pt>
                <c:pt idx="11461">
                  <c:v>270</c:v>
                </c:pt>
                <c:pt idx="11462">
                  <c:v>270</c:v>
                </c:pt>
                <c:pt idx="11463">
                  <c:v>270</c:v>
                </c:pt>
                <c:pt idx="11464">
                  <c:v>270</c:v>
                </c:pt>
                <c:pt idx="11465">
                  <c:v>270</c:v>
                </c:pt>
                <c:pt idx="11466">
                  <c:v>270</c:v>
                </c:pt>
                <c:pt idx="11467">
                  <c:v>270</c:v>
                </c:pt>
                <c:pt idx="11468">
                  <c:v>270</c:v>
                </c:pt>
                <c:pt idx="11469">
                  <c:v>270</c:v>
                </c:pt>
                <c:pt idx="11470">
                  <c:v>270</c:v>
                </c:pt>
                <c:pt idx="11471">
                  <c:v>270</c:v>
                </c:pt>
                <c:pt idx="11472">
                  <c:v>270</c:v>
                </c:pt>
                <c:pt idx="11473">
                  <c:v>270</c:v>
                </c:pt>
                <c:pt idx="11474">
                  <c:v>270</c:v>
                </c:pt>
                <c:pt idx="11475">
                  <c:v>270</c:v>
                </c:pt>
                <c:pt idx="11476">
                  <c:v>270</c:v>
                </c:pt>
                <c:pt idx="11477">
                  <c:v>270</c:v>
                </c:pt>
                <c:pt idx="11478">
                  <c:v>270</c:v>
                </c:pt>
                <c:pt idx="11479">
                  <c:v>270</c:v>
                </c:pt>
                <c:pt idx="11480">
                  <c:v>270</c:v>
                </c:pt>
                <c:pt idx="11481">
                  <c:v>270</c:v>
                </c:pt>
                <c:pt idx="11482">
                  <c:v>270</c:v>
                </c:pt>
                <c:pt idx="11483">
                  <c:v>270</c:v>
                </c:pt>
                <c:pt idx="11484">
                  <c:v>270</c:v>
                </c:pt>
                <c:pt idx="11485">
                  <c:v>270</c:v>
                </c:pt>
                <c:pt idx="11486">
                  <c:v>270</c:v>
                </c:pt>
                <c:pt idx="11487">
                  <c:v>270</c:v>
                </c:pt>
                <c:pt idx="11488">
                  <c:v>270</c:v>
                </c:pt>
                <c:pt idx="11489">
                  <c:v>270</c:v>
                </c:pt>
                <c:pt idx="11490">
                  <c:v>270</c:v>
                </c:pt>
                <c:pt idx="11491">
                  <c:v>270</c:v>
                </c:pt>
                <c:pt idx="11492">
                  <c:v>270</c:v>
                </c:pt>
                <c:pt idx="11493">
                  <c:v>270</c:v>
                </c:pt>
                <c:pt idx="11494">
                  <c:v>270</c:v>
                </c:pt>
                <c:pt idx="11495">
                  <c:v>270</c:v>
                </c:pt>
                <c:pt idx="11496">
                  <c:v>270</c:v>
                </c:pt>
                <c:pt idx="11497">
                  <c:v>270</c:v>
                </c:pt>
                <c:pt idx="11498">
                  <c:v>270</c:v>
                </c:pt>
                <c:pt idx="11499">
                  <c:v>270</c:v>
                </c:pt>
                <c:pt idx="11500">
                  <c:v>270</c:v>
                </c:pt>
                <c:pt idx="11501">
                  <c:v>270</c:v>
                </c:pt>
                <c:pt idx="11502">
                  <c:v>270</c:v>
                </c:pt>
                <c:pt idx="11503">
                  <c:v>270</c:v>
                </c:pt>
                <c:pt idx="11504">
                  <c:v>270</c:v>
                </c:pt>
                <c:pt idx="11505">
                  <c:v>270</c:v>
                </c:pt>
                <c:pt idx="11506">
                  <c:v>270</c:v>
                </c:pt>
                <c:pt idx="11507">
                  <c:v>270</c:v>
                </c:pt>
                <c:pt idx="11508">
                  <c:v>270</c:v>
                </c:pt>
                <c:pt idx="11509">
                  <c:v>270</c:v>
                </c:pt>
                <c:pt idx="11510">
                  <c:v>270</c:v>
                </c:pt>
                <c:pt idx="11511">
                  <c:v>270</c:v>
                </c:pt>
                <c:pt idx="11512">
                  <c:v>270</c:v>
                </c:pt>
                <c:pt idx="11513">
                  <c:v>270</c:v>
                </c:pt>
                <c:pt idx="11514">
                  <c:v>270</c:v>
                </c:pt>
                <c:pt idx="11515">
                  <c:v>270</c:v>
                </c:pt>
                <c:pt idx="11516">
                  <c:v>270</c:v>
                </c:pt>
                <c:pt idx="11517">
                  <c:v>270</c:v>
                </c:pt>
                <c:pt idx="11518">
                  <c:v>270</c:v>
                </c:pt>
                <c:pt idx="11519">
                  <c:v>270</c:v>
                </c:pt>
                <c:pt idx="11520">
                  <c:v>270</c:v>
                </c:pt>
                <c:pt idx="11521">
                  <c:v>270</c:v>
                </c:pt>
                <c:pt idx="11522">
                  <c:v>270</c:v>
                </c:pt>
                <c:pt idx="11523">
                  <c:v>270</c:v>
                </c:pt>
                <c:pt idx="11524">
                  <c:v>270</c:v>
                </c:pt>
                <c:pt idx="11525">
                  <c:v>270</c:v>
                </c:pt>
                <c:pt idx="11526">
                  <c:v>270</c:v>
                </c:pt>
                <c:pt idx="11527">
                  <c:v>270</c:v>
                </c:pt>
                <c:pt idx="11528">
                  <c:v>270</c:v>
                </c:pt>
                <c:pt idx="11529">
                  <c:v>270</c:v>
                </c:pt>
                <c:pt idx="11530">
                  <c:v>270</c:v>
                </c:pt>
                <c:pt idx="11531">
                  <c:v>270</c:v>
                </c:pt>
                <c:pt idx="11532">
                  <c:v>270</c:v>
                </c:pt>
                <c:pt idx="11533">
                  <c:v>270</c:v>
                </c:pt>
                <c:pt idx="11534">
                  <c:v>270</c:v>
                </c:pt>
                <c:pt idx="11535">
                  <c:v>270</c:v>
                </c:pt>
                <c:pt idx="11536">
                  <c:v>270</c:v>
                </c:pt>
                <c:pt idx="11537">
                  <c:v>270</c:v>
                </c:pt>
                <c:pt idx="11538">
                  <c:v>270</c:v>
                </c:pt>
                <c:pt idx="11539">
                  <c:v>270</c:v>
                </c:pt>
                <c:pt idx="11540">
                  <c:v>270</c:v>
                </c:pt>
                <c:pt idx="11541">
                  <c:v>270</c:v>
                </c:pt>
                <c:pt idx="11542">
                  <c:v>270</c:v>
                </c:pt>
                <c:pt idx="11543">
                  <c:v>270</c:v>
                </c:pt>
                <c:pt idx="11544">
                  <c:v>270</c:v>
                </c:pt>
                <c:pt idx="11545">
                  <c:v>270</c:v>
                </c:pt>
                <c:pt idx="11546">
                  <c:v>270</c:v>
                </c:pt>
                <c:pt idx="11547">
                  <c:v>270</c:v>
                </c:pt>
                <c:pt idx="11548">
                  <c:v>270</c:v>
                </c:pt>
                <c:pt idx="11549">
                  <c:v>270</c:v>
                </c:pt>
                <c:pt idx="11550">
                  <c:v>270</c:v>
                </c:pt>
                <c:pt idx="11551">
                  <c:v>270</c:v>
                </c:pt>
                <c:pt idx="11552">
                  <c:v>270</c:v>
                </c:pt>
                <c:pt idx="11553">
                  <c:v>270</c:v>
                </c:pt>
                <c:pt idx="11554">
                  <c:v>270</c:v>
                </c:pt>
                <c:pt idx="11555">
                  <c:v>270</c:v>
                </c:pt>
                <c:pt idx="11556">
                  <c:v>270</c:v>
                </c:pt>
                <c:pt idx="11557">
                  <c:v>270</c:v>
                </c:pt>
                <c:pt idx="11558">
                  <c:v>270</c:v>
                </c:pt>
                <c:pt idx="11559">
                  <c:v>270</c:v>
                </c:pt>
                <c:pt idx="11560">
                  <c:v>270</c:v>
                </c:pt>
                <c:pt idx="11561">
                  <c:v>270</c:v>
                </c:pt>
                <c:pt idx="11562">
                  <c:v>270</c:v>
                </c:pt>
                <c:pt idx="11563">
                  <c:v>270</c:v>
                </c:pt>
                <c:pt idx="11564">
                  <c:v>270</c:v>
                </c:pt>
                <c:pt idx="11565">
                  <c:v>270</c:v>
                </c:pt>
                <c:pt idx="11566">
                  <c:v>270</c:v>
                </c:pt>
                <c:pt idx="11567">
                  <c:v>270</c:v>
                </c:pt>
                <c:pt idx="11568">
                  <c:v>270</c:v>
                </c:pt>
                <c:pt idx="11569">
                  <c:v>270</c:v>
                </c:pt>
                <c:pt idx="11570">
                  <c:v>270</c:v>
                </c:pt>
                <c:pt idx="11571">
                  <c:v>270</c:v>
                </c:pt>
                <c:pt idx="11572">
                  <c:v>270</c:v>
                </c:pt>
                <c:pt idx="11573">
                  <c:v>270</c:v>
                </c:pt>
                <c:pt idx="11574">
                  <c:v>270</c:v>
                </c:pt>
                <c:pt idx="11575">
                  <c:v>270</c:v>
                </c:pt>
                <c:pt idx="11576">
                  <c:v>270</c:v>
                </c:pt>
                <c:pt idx="11577">
                  <c:v>270</c:v>
                </c:pt>
                <c:pt idx="11578">
                  <c:v>270</c:v>
                </c:pt>
                <c:pt idx="11579">
                  <c:v>270</c:v>
                </c:pt>
                <c:pt idx="11580">
                  <c:v>270</c:v>
                </c:pt>
                <c:pt idx="11581">
                  <c:v>270</c:v>
                </c:pt>
                <c:pt idx="11582">
                  <c:v>270</c:v>
                </c:pt>
                <c:pt idx="11583">
                  <c:v>270</c:v>
                </c:pt>
                <c:pt idx="11584">
                  <c:v>270</c:v>
                </c:pt>
                <c:pt idx="11585">
                  <c:v>270</c:v>
                </c:pt>
                <c:pt idx="11586">
                  <c:v>270</c:v>
                </c:pt>
                <c:pt idx="11587">
                  <c:v>270</c:v>
                </c:pt>
                <c:pt idx="11588">
                  <c:v>270</c:v>
                </c:pt>
                <c:pt idx="11589">
                  <c:v>270</c:v>
                </c:pt>
                <c:pt idx="11590">
                  <c:v>270</c:v>
                </c:pt>
                <c:pt idx="11591">
                  <c:v>270</c:v>
                </c:pt>
                <c:pt idx="11592">
                  <c:v>270</c:v>
                </c:pt>
                <c:pt idx="11593">
                  <c:v>270</c:v>
                </c:pt>
                <c:pt idx="11594">
                  <c:v>270</c:v>
                </c:pt>
                <c:pt idx="11595">
                  <c:v>270</c:v>
                </c:pt>
                <c:pt idx="11596">
                  <c:v>270</c:v>
                </c:pt>
                <c:pt idx="11597">
                  <c:v>270</c:v>
                </c:pt>
                <c:pt idx="11598">
                  <c:v>270</c:v>
                </c:pt>
                <c:pt idx="11599">
                  <c:v>270</c:v>
                </c:pt>
                <c:pt idx="11600">
                  <c:v>270</c:v>
                </c:pt>
                <c:pt idx="11601">
                  <c:v>270</c:v>
                </c:pt>
                <c:pt idx="11602">
                  <c:v>270</c:v>
                </c:pt>
                <c:pt idx="11603">
                  <c:v>270</c:v>
                </c:pt>
                <c:pt idx="11604">
                  <c:v>270</c:v>
                </c:pt>
                <c:pt idx="11605">
                  <c:v>270</c:v>
                </c:pt>
                <c:pt idx="11606">
                  <c:v>270</c:v>
                </c:pt>
                <c:pt idx="11607">
                  <c:v>270</c:v>
                </c:pt>
                <c:pt idx="11608">
                  <c:v>270</c:v>
                </c:pt>
                <c:pt idx="11609">
                  <c:v>270</c:v>
                </c:pt>
                <c:pt idx="11610">
                  <c:v>270</c:v>
                </c:pt>
                <c:pt idx="11611">
                  <c:v>270</c:v>
                </c:pt>
                <c:pt idx="11612">
                  <c:v>270</c:v>
                </c:pt>
                <c:pt idx="11613">
                  <c:v>270</c:v>
                </c:pt>
                <c:pt idx="11614">
                  <c:v>270</c:v>
                </c:pt>
                <c:pt idx="11615">
                  <c:v>270</c:v>
                </c:pt>
                <c:pt idx="11616">
                  <c:v>270</c:v>
                </c:pt>
                <c:pt idx="11617">
                  <c:v>270</c:v>
                </c:pt>
                <c:pt idx="11618">
                  <c:v>270</c:v>
                </c:pt>
                <c:pt idx="11619">
                  <c:v>270</c:v>
                </c:pt>
                <c:pt idx="11620">
                  <c:v>270</c:v>
                </c:pt>
                <c:pt idx="11621">
                  <c:v>270</c:v>
                </c:pt>
                <c:pt idx="11622">
                  <c:v>270</c:v>
                </c:pt>
                <c:pt idx="11623">
                  <c:v>270</c:v>
                </c:pt>
                <c:pt idx="11624">
                  <c:v>270</c:v>
                </c:pt>
                <c:pt idx="11625">
                  <c:v>270</c:v>
                </c:pt>
                <c:pt idx="11626">
                  <c:v>270</c:v>
                </c:pt>
                <c:pt idx="11627">
                  <c:v>270</c:v>
                </c:pt>
                <c:pt idx="11628">
                  <c:v>270</c:v>
                </c:pt>
                <c:pt idx="11629">
                  <c:v>270</c:v>
                </c:pt>
                <c:pt idx="11630">
                  <c:v>270</c:v>
                </c:pt>
                <c:pt idx="11631">
                  <c:v>270</c:v>
                </c:pt>
                <c:pt idx="11632">
                  <c:v>270</c:v>
                </c:pt>
                <c:pt idx="11633">
                  <c:v>270</c:v>
                </c:pt>
                <c:pt idx="11634">
                  <c:v>270</c:v>
                </c:pt>
                <c:pt idx="11635">
                  <c:v>270</c:v>
                </c:pt>
                <c:pt idx="11636">
                  <c:v>270</c:v>
                </c:pt>
                <c:pt idx="11637">
                  <c:v>270</c:v>
                </c:pt>
                <c:pt idx="11638">
                  <c:v>270</c:v>
                </c:pt>
                <c:pt idx="11639">
                  <c:v>270</c:v>
                </c:pt>
                <c:pt idx="11640">
                  <c:v>270</c:v>
                </c:pt>
                <c:pt idx="11641">
                  <c:v>270</c:v>
                </c:pt>
                <c:pt idx="11642">
                  <c:v>270</c:v>
                </c:pt>
                <c:pt idx="11643">
                  <c:v>270</c:v>
                </c:pt>
                <c:pt idx="11644">
                  <c:v>270</c:v>
                </c:pt>
                <c:pt idx="11645">
                  <c:v>270</c:v>
                </c:pt>
                <c:pt idx="11646">
                  <c:v>270</c:v>
                </c:pt>
                <c:pt idx="11647">
                  <c:v>270</c:v>
                </c:pt>
                <c:pt idx="11648">
                  <c:v>270</c:v>
                </c:pt>
                <c:pt idx="11649">
                  <c:v>270</c:v>
                </c:pt>
                <c:pt idx="11650">
                  <c:v>270</c:v>
                </c:pt>
                <c:pt idx="11651">
                  <c:v>270</c:v>
                </c:pt>
                <c:pt idx="11652">
                  <c:v>270</c:v>
                </c:pt>
                <c:pt idx="11653">
                  <c:v>270</c:v>
                </c:pt>
                <c:pt idx="11654">
                  <c:v>270</c:v>
                </c:pt>
                <c:pt idx="11655">
                  <c:v>270</c:v>
                </c:pt>
                <c:pt idx="11656">
                  <c:v>270</c:v>
                </c:pt>
                <c:pt idx="11657">
                  <c:v>270</c:v>
                </c:pt>
                <c:pt idx="11658">
                  <c:v>270</c:v>
                </c:pt>
                <c:pt idx="11659">
                  <c:v>270</c:v>
                </c:pt>
                <c:pt idx="11660">
                  <c:v>270</c:v>
                </c:pt>
                <c:pt idx="11661">
                  <c:v>270</c:v>
                </c:pt>
                <c:pt idx="11662">
                  <c:v>270</c:v>
                </c:pt>
                <c:pt idx="11663">
                  <c:v>270</c:v>
                </c:pt>
                <c:pt idx="11664">
                  <c:v>270</c:v>
                </c:pt>
                <c:pt idx="11665">
                  <c:v>270</c:v>
                </c:pt>
                <c:pt idx="11666">
                  <c:v>270</c:v>
                </c:pt>
                <c:pt idx="11667">
                  <c:v>270</c:v>
                </c:pt>
                <c:pt idx="11668">
                  <c:v>270</c:v>
                </c:pt>
                <c:pt idx="11669">
                  <c:v>270</c:v>
                </c:pt>
                <c:pt idx="11670">
                  <c:v>270</c:v>
                </c:pt>
                <c:pt idx="11671">
                  <c:v>270</c:v>
                </c:pt>
                <c:pt idx="11672">
                  <c:v>270</c:v>
                </c:pt>
                <c:pt idx="11673">
                  <c:v>270</c:v>
                </c:pt>
                <c:pt idx="11674">
                  <c:v>270</c:v>
                </c:pt>
                <c:pt idx="11675">
                  <c:v>270</c:v>
                </c:pt>
                <c:pt idx="11676">
                  <c:v>270</c:v>
                </c:pt>
                <c:pt idx="11677">
                  <c:v>270</c:v>
                </c:pt>
                <c:pt idx="11678">
                  <c:v>270</c:v>
                </c:pt>
                <c:pt idx="11679">
                  <c:v>270</c:v>
                </c:pt>
                <c:pt idx="11680">
                  <c:v>270</c:v>
                </c:pt>
                <c:pt idx="11681">
                  <c:v>270</c:v>
                </c:pt>
                <c:pt idx="11682">
                  <c:v>270</c:v>
                </c:pt>
                <c:pt idx="11683">
                  <c:v>270</c:v>
                </c:pt>
                <c:pt idx="11684">
                  <c:v>270</c:v>
                </c:pt>
                <c:pt idx="11685">
                  <c:v>270</c:v>
                </c:pt>
                <c:pt idx="11686">
                  <c:v>270</c:v>
                </c:pt>
                <c:pt idx="11687">
                  <c:v>270</c:v>
                </c:pt>
                <c:pt idx="11688">
                  <c:v>270</c:v>
                </c:pt>
                <c:pt idx="11689">
                  <c:v>270</c:v>
                </c:pt>
                <c:pt idx="11690">
                  <c:v>270</c:v>
                </c:pt>
                <c:pt idx="11691">
                  <c:v>270</c:v>
                </c:pt>
                <c:pt idx="11692">
                  <c:v>270</c:v>
                </c:pt>
                <c:pt idx="11693">
                  <c:v>270</c:v>
                </c:pt>
                <c:pt idx="11694">
                  <c:v>270</c:v>
                </c:pt>
                <c:pt idx="11695">
                  <c:v>270</c:v>
                </c:pt>
                <c:pt idx="11696">
                  <c:v>270</c:v>
                </c:pt>
                <c:pt idx="11697">
                  <c:v>270</c:v>
                </c:pt>
                <c:pt idx="11698">
                  <c:v>270</c:v>
                </c:pt>
                <c:pt idx="11699">
                  <c:v>270</c:v>
                </c:pt>
                <c:pt idx="11700">
                  <c:v>270</c:v>
                </c:pt>
                <c:pt idx="11701">
                  <c:v>270</c:v>
                </c:pt>
                <c:pt idx="11702">
                  <c:v>270</c:v>
                </c:pt>
                <c:pt idx="11703">
                  <c:v>270</c:v>
                </c:pt>
                <c:pt idx="11704">
                  <c:v>270</c:v>
                </c:pt>
                <c:pt idx="11705">
                  <c:v>270</c:v>
                </c:pt>
                <c:pt idx="11706">
                  <c:v>270</c:v>
                </c:pt>
                <c:pt idx="11707">
                  <c:v>270</c:v>
                </c:pt>
                <c:pt idx="11708">
                  <c:v>270</c:v>
                </c:pt>
                <c:pt idx="11709">
                  <c:v>270</c:v>
                </c:pt>
                <c:pt idx="11710">
                  <c:v>270</c:v>
                </c:pt>
                <c:pt idx="11711">
                  <c:v>270</c:v>
                </c:pt>
                <c:pt idx="11712">
                  <c:v>270</c:v>
                </c:pt>
                <c:pt idx="11713">
                  <c:v>270</c:v>
                </c:pt>
                <c:pt idx="11714">
                  <c:v>270</c:v>
                </c:pt>
                <c:pt idx="11715">
                  <c:v>270</c:v>
                </c:pt>
                <c:pt idx="11716">
                  <c:v>270</c:v>
                </c:pt>
                <c:pt idx="11717">
                  <c:v>270</c:v>
                </c:pt>
                <c:pt idx="11718">
                  <c:v>270</c:v>
                </c:pt>
                <c:pt idx="11719">
                  <c:v>270</c:v>
                </c:pt>
                <c:pt idx="11720">
                  <c:v>270</c:v>
                </c:pt>
                <c:pt idx="11721">
                  <c:v>270</c:v>
                </c:pt>
                <c:pt idx="11722">
                  <c:v>270</c:v>
                </c:pt>
                <c:pt idx="11723">
                  <c:v>270</c:v>
                </c:pt>
                <c:pt idx="11724">
                  <c:v>270</c:v>
                </c:pt>
                <c:pt idx="11725">
                  <c:v>270</c:v>
                </c:pt>
                <c:pt idx="11726">
                  <c:v>270</c:v>
                </c:pt>
                <c:pt idx="11727">
                  <c:v>270</c:v>
                </c:pt>
                <c:pt idx="11728">
                  <c:v>270</c:v>
                </c:pt>
                <c:pt idx="11729">
                  <c:v>270</c:v>
                </c:pt>
                <c:pt idx="11730">
                  <c:v>270</c:v>
                </c:pt>
                <c:pt idx="11731">
                  <c:v>270</c:v>
                </c:pt>
                <c:pt idx="11732">
                  <c:v>270</c:v>
                </c:pt>
                <c:pt idx="11733">
                  <c:v>270</c:v>
                </c:pt>
                <c:pt idx="11734">
                  <c:v>270</c:v>
                </c:pt>
                <c:pt idx="11735">
                  <c:v>270</c:v>
                </c:pt>
                <c:pt idx="11736">
                  <c:v>270</c:v>
                </c:pt>
                <c:pt idx="11737">
                  <c:v>270</c:v>
                </c:pt>
                <c:pt idx="11738">
                  <c:v>270</c:v>
                </c:pt>
                <c:pt idx="11739">
                  <c:v>270</c:v>
                </c:pt>
                <c:pt idx="11740">
                  <c:v>270</c:v>
                </c:pt>
                <c:pt idx="11741">
                  <c:v>270</c:v>
                </c:pt>
                <c:pt idx="11742">
                  <c:v>270</c:v>
                </c:pt>
                <c:pt idx="11743">
                  <c:v>270</c:v>
                </c:pt>
                <c:pt idx="11744">
                  <c:v>270</c:v>
                </c:pt>
                <c:pt idx="11745">
                  <c:v>270</c:v>
                </c:pt>
                <c:pt idx="11746">
                  <c:v>270</c:v>
                </c:pt>
                <c:pt idx="11747">
                  <c:v>270</c:v>
                </c:pt>
                <c:pt idx="11748">
                  <c:v>270</c:v>
                </c:pt>
                <c:pt idx="11749">
                  <c:v>270</c:v>
                </c:pt>
                <c:pt idx="11750">
                  <c:v>270</c:v>
                </c:pt>
                <c:pt idx="11751">
                  <c:v>270</c:v>
                </c:pt>
                <c:pt idx="11752">
                  <c:v>270</c:v>
                </c:pt>
                <c:pt idx="11753">
                  <c:v>270</c:v>
                </c:pt>
                <c:pt idx="11754">
                  <c:v>270</c:v>
                </c:pt>
                <c:pt idx="11755">
                  <c:v>270</c:v>
                </c:pt>
                <c:pt idx="11756">
                  <c:v>270</c:v>
                </c:pt>
                <c:pt idx="11757">
                  <c:v>270</c:v>
                </c:pt>
                <c:pt idx="11758">
                  <c:v>270</c:v>
                </c:pt>
                <c:pt idx="11759">
                  <c:v>270</c:v>
                </c:pt>
                <c:pt idx="11760">
                  <c:v>270</c:v>
                </c:pt>
                <c:pt idx="11761">
                  <c:v>270</c:v>
                </c:pt>
                <c:pt idx="11762">
                  <c:v>270</c:v>
                </c:pt>
                <c:pt idx="11763">
                  <c:v>270</c:v>
                </c:pt>
                <c:pt idx="11764">
                  <c:v>270</c:v>
                </c:pt>
                <c:pt idx="11765">
                  <c:v>270</c:v>
                </c:pt>
                <c:pt idx="11766">
                  <c:v>270</c:v>
                </c:pt>
                <c:pt idx="11767">
                  <c:v>270</c:v>
                </c:pt>
                <c:pt idx="11768">
                  <c:v>270</c:v>
                </c:pt>
                <c:pt idx="11769">
                  <c:v>270</c:v>
                </c:pt>
                <c:pt idx="11770">
                  <c:v>270</c:v>
                </c:pt>
                <c:pt idx="11771">
                  <c:v>270</c:v>
                </c:pt>
                <c:pt idx="11772">
                  <c:v>270</c:v>
                </c:pt>
                <c:pt idx="11773">
                  <c:v>270</c:v>
                </c:pt>
                <c:pt idx="11774">
                  <c:v>270</c:v>
                </c:pt>
                <c:pt idx="11775">
                  <c:v>270</c:v>
                </c:pt>
                <c:pt idx="11776">
                  <c:v>270</c:v>
                </c:pt>
                <c:pt idx="11777">
                  <c:v>270</c:v>
                </c:pt>
                <c:pt idx="11778">
                  <c:v>270</c:v>
                </c:pt>
                <c:pt idx="11779">
                  <c:v>270</c:v>
                </c:pt>
                <c:pt idx="11780">
                  <c:v>270</c:v>
                </c:pt>
                <c:pt idx="11781">
                  <c:v>270</c:v>
                </c:pt>
                <c:pt idx="11782">
                  <c:v>270</c:v>
                </c:pt>
                <c:pt idx="11783">
                  <c:v>270</c:v>
                </c:pt>
                <c:pt idx="11784">
                  <c:v>270</c:v>
                </c:pt>
                <c:pt idx="11785">
                  <c:v>270</c:v>
                </c:pt>
                <c:pt idx="11786">
                  <c:v>270</c:v>
                </c:pt>
                <c:pt idx="11787">
                  <c:v>270</c:v>
                </c:pt>
                <c:pt idx="11788">
                  <c:v>270</c:v>
                </c:pt>
                <c:pt idx="11789">
                  <c:v>270</c:v>
                </c:pt>
                <c:pt idx="11790">
                  <c:v>270</c:v>
                </c:pt>
                <c:pt idx="11791">
                  <c:v>270</c:v>
                </c:pt>
                <c:pt idx="11792">
                  <c:v>270</c:v>
                </c:pt>
                <c:pt idx="11793">
                  <c:v>270</c:v>
                </c:pt>
                <c:pt idx="11794">
                  <c:v>270</c:v>
                </c:pt>
                <c:pt idx="11795">
                  <c:v>270</c:v>
                </c:pt>
                <c:pt idx="11796">
                  <c:v>270</c:v>
                </c:pt>
                <c:pt idx="11797">
                  <c:v>270</c:v>
                </c:pt>
                <c:pt idx="11798">
                  <c:v>270</c:v>
                </c:pt>
                <c:pt idx="11799">
                  <c:v>270</c:v>
                </c:pt>
                <c:pt idx="11800">
                  <c:v>270</c:v>
                </c:pt>
                <c:pt idx="11801">
                  <c:v>270</c:v>
                </c:pt>
                <c:pt idx="11802">
                  <c:v>270</c:v>
                </c:pt>
                <c:pt idx="11803">
                  <c:v>270</c:v>
                </c:pt>
                <c:pt idx="11804">
                  <c:v>270</c:v>
                </c:pt>
                <c:pt idx="11805">
                  <c:v>270</c:v>
                </c:pt>
                <c:pt idx="11806">
                  <c:v>270</c:v>
                </c:pt>
                <c:pt idx="11807">
                  <c:v>270</c:v>
                </c:pt>
                <c:pt idx="11808">
                  <c:v>270</c:v>
                </c:pt>
                <c:pt idx="11809">
                  <c:v>270</c:v>
                </c:pt>
                <c:pt idx="11810">
                  <c:v>270</c:v>
                </c:pt>
                <c:pt idx="11811">
                  <c:v>270</c:v>
                </c:pt>
                <c:pt idx="11812">
                  <c:v>270</c:v>
                </c:pt>
                <c:pt idx="11813">
                  <c:v>270</c:v>
                </c:pt>
                <c:pt idx="11814">
                  <c:v>270</c:v>
                </c:pt>
                <c:pt idx="11815">
                  <c:v>270</c:v>
                </c:pt>
                <c:pt idx="11816">
                  <c:v>270</c:v>
                </c:pt>
                <c:pt idx="11817">
                  <c:v>270</c:v>
                </c:pt>
                <c:pt idx="11818">
                  <c:v>270</c:v>
                </c:pt>
                <c:pt idx="11819">
                  <c:v>270</c:v>
                </c:pt>
                <c:pt idx="11820">
                  <c:v>270</c:v>
                </c:pt>
                <c:pt idx="11821">
                  <c:v>270</c:v>
                </c:pt>
                <c:pt idx="11822">
                  <c:v>270</c:v>
                </c:pt>
                <c:pt idx="11823">
                  <c:v>270</c:v>
                </c:pt>
                <c:pt idx="11824">
                  <c:v>270</c:v>
                </c:pt>
                <c:pt idx="11825">
                  <c:v>270</c:v>
                </c:pt>
                <c:pt idx="11826">
                  <c:v>270</c:v>
                </c:pt>
                <c:pt idx="11827">
                  <c:v>270</c:v>
                </c:pt>
                <c:pt idx="11828">
                  <c:v>270</c:v>
                </c:pt>
                <c:pt idx="11829">
                  <c:v>270</c:v>
                </c:pt>
                <c:pt idx="11830">
                  <c:v>270</c:v>
                </c:pt>
                <c:pt idx="11831">
                  <c:v>270</c:v>
                </c:pt>
                <c:pt idx="11832">
                  <c:v>270</c:v>
                </c:pt>
                <c:pt idx="11833">
                  <c:v>270</c:v>
                </c:pt>
                <c:pt idx="11834">
                  <c:v>270</c:v>
                </c:pt>
                <c:pt idx="11835">
                  <c:v>270</c:v>
                </c:pt>
                <c:pt idx="11836">
                  <c:v>270</c:v>
                </c:pt>
                <c:pt idx="11837">
                  <c:v>270</c:v>
                </c:pt>
                <c:pt idx="11838">
                  <c:v>270</c:v>
                </c:pt>
                <c:pt idx="11839">
                  <c:v>270</c:v>
                </c:pt>
                <c:pt idx="11840">
                  <c:v>270</c:v>
                </c:pt>
                <c:pt idx="11841">
                  <c:v>270</c:v>
                </c:pt>
                <c:pt idx="11842">
                  <c:v>270</c:v>
                </c:pt>
                <c:pt idx="11843">
                  <c:v>270</c:v>
                </c:pt>
                <c:pt idx="11844">
                  <c:v>270</c:v>
                </c:pt>
                <c:pt idx="11845">
                  <c:v>270</c:v>
                </c:pt>
                <c:pt idx="11846">
                  <c:v>270</c:v>
                </c:pt>
                <c:pt idx="11847">
                  <c:v>270</c:v>
                </c:pt>
                <c:pt idx="11848">
                  <c:v>270</c:v>
                </c:pt>
                <c:pt idx="11849">
                  <c:v>270</c:v>
                </c:pt>
                <c:pt idx="11850">
                  <c:v>270</c:v>
                </c:pt>
                <c:pt idx="11851">
                  <c:v>270</c:v>
                </c:pt>
                <c:pt idx="11852">
                  <c:v>270</c:v>
                </c:pt>
                <c:pt idx="11853">
                  <c:v>270</c:v>
                </c:pt>
                <c:pt idx="11854">
                  <c:v>270</c:v>
                </c:pt>
                <c:pt idx="11855">
                  <c:v>270</c:v>
                </c:pt>
                <c:pt idx="11856">
                  <c:v>270</c:v>
                </c:pt>
                <c:pt idx="11857">
                  <c:v>270</c:v>
                </c:pt>
                <c:pt idx="11858">
                  <c:v>270</c:v>
                </c:pt>
                <c:pt idx="11859">
                  <c:v>270</c:v>
                </c:pt>
                <c:pt idx="11860">
                  <c:v>270</c:v>
                </c:pt>
                <c:pt idx="11861">
                  <c:v>270</c:v>
                </c:pt>
                <c:pt idx="11862">
                  <c:v>270</c:v>
                </c:pt>
                <c:pt idx="11863">
                  <c:v>270</c:v>
                </c:pt>
                <c:pt idx="11864">
                  <c:v>270</c:v>
                </c:pt>
                <c:pt idx="11865">
                  <c:v>270</c:v>
                </c:pt>
                <c:pt idx="11866">
                  <c:v>270</c:v>
                </c:pt>
                <c:pt idx="11867">
                  <c:v>270</c:v>
                </c:pt>
                <c:pt idx="11868">
                  <c:v>270</c:v>
                </c:pt>
                <c:pt idx="11869">
                  <c:v>270</c:v>
                </c:pt>
                <c:pt idx="11870">
                  <c:v>270</c:v>
                </c:pt>
                <c:pt idx="11871">
                  <c:v>270</c:v>
                </c:pt>
                <c:pt idx="11872">
                  <c:v>270</c:v>
                </c:pt>
                <c:pt idx="11873">
                  <c:v>270</c:v>
                </c:pt>
                <c:pt idx="11874">
                  <c:v>270</c:v>
                </c:pt>
                <c:pt idx="11875">
                  <c:v>270</c:v>
                </c:pt>
                <c:pt idx="11876">
                  <c:v>270</c:v>
                </c:pt>
                <c:pt idx="11877">
                  <c:v>270</c:v>
                </c:pt>
                <c:pt idx="11878">
                  <c:v>270</c:v>
                </c:pt>
                <c:pt idx="11879">
                  <c:v>270</c:v>
                </c:pt>
                <c:pt idx="11880">
                  <c:v>270</c:v>
                </c:pt>
                <c:pt idx="11881">
                  <c:v>270</c:v>
                </c:pt>
                <c:pt idx="11882">
                  <c:v>270</c:v>
                </c:pt>
                <c:pt idx="11883">
                  <c:v>270</c:v>
                </c:pt>
                <c:pt idx="11884">
                  <c:v>270</c:v>
                </c:pt>
                <c:pt idx="11885">
                  <c:v>270</c:v>
                </c:pt>
                <c:pt idx="11886">
                  <c:v>270</c:v>
                </c:pt>
                <c:pt idx="11887">
                  <c:v>270</c:v>
                </c:pt>
                <c:pt idx="11888">
                  <c:v>270</c:v>
                </c:pt>
                <c:pt idx="11889">
                  <c:v>270</c:v>
                </c:pt>
                <c:pt idx="11890">
                  <c:v>270</c:v>
                </c:pt>
                <c:pt idx="11891">
                  <c:v>270</c:v>
                </c:pt>
                <c:pt idx="11892">
                  <c:v>270</c:v>
                </c:pt>
                <c:pt idx="11893">
                  <c:v>270</c:v>
                </c:pt>
                <c:pt idx="11894">
                  <c:v>270</c:v>
                </c:pt>
                <c:pt idx="11895">
                  <c:v>270</c:v>
                </c:pt>
                <c:pt idx="11896">
                  <c:v>270</c:v>
                </c:pt>
                <c:pt idx="11897">
                  <c:v>270</c:v>
                </c:pt>
                <c:pt idx="11898">
                  <c:v>270</c:v>
                </c:pt>
                <c:pt idx="11899">
                  <c:v>270</c:v>
                </c:pt>
                <c:pt idx="11900">
                  <c:v>270</c:v>
                </c:pt>
                <c:pt idx="11901">
                  <c:v>270</c:v>
                </c:pt>
                <c:pt idx="11902">
                  <c:v>270</c:v>
                </c:pt>
                <c:pt idx="11903">
                  <c:v>270</c:v>
                </c:pt>
                <c:pt idx="11904">
                  <c:v>270</c:v>
                </c:pt>
                <c:pt idx="11905">
                  <c:v>270</c:v>
                </c:pt>
                <c:pt idx="11906">
                  <c:v>270</c:v>
                </c:pt>
                <c:pt idx="11907">
                  <c:v>270</c:v>
                </c:pt>
                <c:pt idx="11908">
                  <c:v>270</c:v>
                </c:pt>
                <c:pt idx="11909">
                  <c:v>270</c:v>
                </c:pt>
                <c:pt idx="11910">
                  <c:v>270</c:v>
                </c:pt>
                <c:pt idx="11911">
                  <c:v>270</c:v>
                </c:pt>
                <c:pt idx="11912">
                  <c:v>270</c:v>
                </c:pt>
                <c:pt idx="11913">
                  <c:v>270</c:v>
                </c:pt>
                <c:pt idx="11914">
                  <c:v>270</c:v>
                </c:pt>
                <c:pt idx="11915">
                  <c:v>270</c:v>
                </c:pt>
                <c:pt idx="11916">
                  <c:v>270</c:v>
                </c:pt>
                <c:pt idx="11917">
                  <c:v>270</c:v>
                </c:pt>
                <c:pt idx="11918">
                  <c:v>270</c:v>
                </c:pt>
                <c:pt idx="11919">
                  <c:v>270</c:v>
                </c:pt>
                <c:pt idx="11920">
                  <c:v>270</c:v>
                </c:pt>
                <c:pt idx="11921">
                  <c:v>270</c:v>
                </c:pt>
                <c:pt idx="11922">
                  <c:v>270</c:v>
                </c:pt>
                <c:pt idx="11923">
                  <c:v>270</c:v>
                </c:pt>
                <c:pt idx="11924">
                  <c:v>270</c:v>
                </c:pt>
                <c:pt idx="11925">
                  <c:v>270</c:v>
                </c:pt>
                <c:pt idx="11926">
                  <c:v>270</c:v>
                </c:pt>
                <c:pt idx="11927">
                  <c:v>270</c:v>
                </c:pt>
                <c:pt idx="11928">
                  <c:v>270</c:v>
                </c:pt>
                <c:pt idx="11929">
                  <c:v>270</c:v>
                </c:pt>
                <c:pt idx="11930">
                  <c:v>270</c:v>
                </c:pt>
                <c:pt idx="11931">
                  <c:v>270</c:v>
                </c:pt>
                <c:pt idx="11932">
                  <c:v>270</c:v>
                </c:pt>
                <c:pt idx="11933">
                  <c:v>270</c:v>
                </c:pt>
                <c:pt idx="11934">
                  <c:v>270</c:v>
                </c:pt>
                <c:pt idx="11935">
                  <c:v>270</c:v>
                </c:pt>
                <c:pt idx="11936">
                  <c:v>270</c:v>
                </c:pt>
                <c:pt idx="11937">
                  <c:v>270</c:v>
                </c:pt>
                <c:pt idx="11938">
                  <c:v>270</c:v>
                </c:pt>
                <c:pt idx="11939">
                  <c:v>270</c:v>
                </c:pt>
                <c:pt idx="11940">
                  <c:v>270</c:v>
                </c:pt>
                <c:pt idx="11941">
                  <c:v>270</c:v>
                </c:pt>
                <c:pt idx="11942">
                  <c:v>270</c:v>
                </c:pt>
                <c:pt idx="11943">
                  <c:v>270</c:v>
                </c:pt>
                <c:pt idx="11944">
                  <c:v>270</c:v>
                </c:pt>
                <c:pt idx="11945">
                  <c:v>270</c:v>
                </c:pt>
                <c:pt idx="11946">
                  <c:v>270</c:v>
                </c:pt>
                <c:pt idx="11947">
                  <c:v>270</c:v>
                </c:pt>
                <c:pt idx="11948">
                  <c:v>270</c:v>
                </c:pt>
                <c:pt idx="11949">
                  <c:v>270</c:v>
                </c:pt>
                <c:pt idx="11950">
                  <c:v>270</c:v>
                </c:pt>
                <c:pt idx="11951">
                  <c:v>270</c:v>
                </c:pt>
                <c:pt idx="11952">
                  <c:v>270</c:v>
                </c:pt>
                <c:pt idx="11953">
                  <c:v>270</c:v>
                </c:pt>
                <c:pt idx="11954">
                  <c:v>270</c:v>
                </c:pt>
                <c:pt idx="11955">
                  <c:v>270</c:v>
                </c:pt>
                <c:pt idx="11956">
                  <c:v>270</c:v>
                </c:pt>
                <c:pt idx="11957">
                  <c:v>270</c:v>
                </c:pt>
                <c:pt idx="11958">
                  <c:v>270</c:v>
                </c:pt>
                <c:pt idx="11959">
                  <c:v>270</c:v>
                </c:pt>
                <c:pt idx="11960">
                  <c:v>270</c:v>
                </c:pt>
                <c:pt idx="11961">
                  <c:v>270</c:v>
                </c:pt>
                <c:pt idx="11962">
                  <c:v>270</c:v>
                </c:pt>
                <c:pt idx="11963">
                  <c:v>270</c:v>
                </c:pt>
                <c:pt idx="11964">
                  <c:v>270</c:v>
                </c:pt>
                <c:pt idx="11965">
                  <c:v>270</c:v>
                </c:pt>
                <c:pt idx="11966">
                  <c:v>270</c:v>
                </c:pt>
                <c:pt idx="11967">
                  <c:v>270</c:v>
                </c:pt>
                <c:pt idx="11968">
                  <c:v>270</c:v>
                </c:pt>
                <c:pt idx="11969">
                  <c:v>270</c:v>
                </c:pt>
                <c:pt idx="11970">
                  <c:v>270</c:v>
                </c:pt>
                <c:pt idx="11971">
                  <c:v>270</c:v>
                </c:pt>
                <c:pt idx="11972">
                  <c:v>270</c:v>
                </c:pt>
                <c:pt idx="11973">
                  <c:v>270</c:v>
                </c:pt>
                <c:pt idx="11974">
                  <c:v>270</c:v>
                </c:pt>
                <c:pt idx="11975">
                  <c:v>270</c:v>
                </c:pt>
                <c:pt idx="11976">
                  <c:v>270</c:v>
                </c:pt>
                <c:pt idx="11977">
                  <c:v>270</c:v>
                </c:pt>
                <c:pt idx="11978">
                  <c:v>270</c:v>
                </c:pt>
                <c:pt idx="11979">
                  <c:v>270</c:v>
                </c:pt>
                <c:pt idx="11980">
                  <c:v>270</c:v>
                </c:pt>
                <c:pt idx="11981">
                  <c:v>270</c:v>
                </c:pt>
                <c:pt idx="11982">
                  <c:v>270</c:v>
                </c:pt>
                <c:pt idx="11983">
                  <c:v>270</c:v>
                </c:pt>
                <c:pt idx="11984">
                  <c:v>270</c:v>
                </c:pt>
                <c:pt idx="11985">
                  <c:v>270</c:v>
                </c:pt>
                <c:pt idx="11986">
                  <c:v>270</c:v>
                </c:pt>
                <c:pt idx="11987">
                  <c:v>270</c:v>
                </c:pt>
                <c:pt idx="11988">
                  <c:v>270</c:v>
                </c:pt>
                <c:pt idx="11989">
                  <c:v>270</c:v>
                </c:pt>
                <c:pt idx="11990">
                  <c:v>270</c:v>
                </c:pt>
                <c:pt idx="11991">
                  <c:v>270</c:v>
                </c:pt>
                <c:pt idx="11992">
                  <c:v>270</c:v>
                </c:pt>
                <c:pt idx="11993">
                  <c:v>270</c:v>
                </c:pt>
                <c:pt idx="11994">
                  <c:v>270</c:v>
                </c:pt>
                <c:pt idx="11995">
                  <c:v>270</c:v>
                </c:pt>
                <c:pt idx="11996">
                  <c:v>270</c:v>
                </c:pt>
                <c:pt idx="11997">
                  <c:v>270</c:v>
                </c:pt>
                <c:pt idx="11998">
                  <c:v>270</c:v>
                </c:pt>
                <c:pt idx="11999">
                  <c:v>270</c:v>
                </c:pt>
                <c:pt idx="12000">
                  <c:v>270</c:v>
                </c:pt>
                <c:pt idx="12001">
                  <c:v>270</c:v>
                </c:pt>
                <c:pt idx="12002">
                  <c:v>270</c:v>
                </c:pt>
                <c:pt idx="12003">
                  <c:v>270</c:v>
                </c:pt>
                <c:pt idx="12004">
                  <c:v>270</c:v>
                </c:pt>
                <c:pt idx="12005">
                  <c:v>270</c:v>
                </c:pt>
                <c:pt idx="12006">
                  <c:v>270</c:v>
                </c:pt>
                <c:pt idx="12007">
                  <c:v>270</c:v>
                </c:pt>
                <c:pt idx="12008">
                  <c:v>270</c:v>
                </c:pt>
                <c:pt idx="12009">
                  <c:v>270</c:v>
                </c:pt>
                <c:pt idx="12010">
                  <c:v>270</c:v>
                </c:pt>
                <c:pt idx="12011">
                  <c:v>270</c:v>
                </c:pt>
                <c:pt idx="12012">
                  <c:v>270</c:v>
                </c:pt>
                <c:pt idx="12013">
                  <c:v>270</c:v>
                </c:pt>
                <c:pt idx="12014">
                  <c:v>270</c:v>
                </c:pt>
                <c:pt idx="12015">
                  <c:v>270</c:v>
                </c:pt>
                <c:pt idx="12016">
                  <c:v>270</c:v>
                </c:pt>
                <c:pt idx="12017">
                  <c:v>270</c:v>
                </c:pt>
                <c:pt idx="12018">
                  <c:v>270</c:v>
                </c:pt>
                <c:pt idx="12019">
                  <c:v>270</c:v>
                </c:pt>
                <c:pt idx="12020">
                  <c:v>270</c:v>
                </c:pt>
                <c:pt idx="12021">
                  <c:v>270</c:v>
                </c:pt>
                <c:pt idx="12022">
                  <c:v>270</c:v>
                </c:pt>
                <c:pt idx="12023">
                  <c:v>270</c:v>
                </c:pt>
                <c:pt idx="12024">
                  <c:v>270</c:v>
                </c:pt>
                <c:pt idx="12025">
                  <c:v>270</c:v>
                </c:pt>
                <c:pt idx="12026">
                  <c:v>270</c:v>
                </c:pt>
                <c:pt idx="12027">
                  <c:v>270</c:v>
                </c:pt>
                <c:pt idx="12028">
                  <c:v>270</c:v>
                </c:pt>
                <c:pt idx="12029">
                  <c:v>270</c:v>
                </c:pt>
                <c:pt idx="12030">
                  <c:v>270</c:v>
                </c:pt>
                <c:pt idx="12031">
                  <c:v>270</c:v>
                </c:pt>
                <c:pt idx="12032">
                  <c:v>270</c:v>
                </c:pt>
                <c:pt idx="12033">
                  <c:v>270</c:v>
                </c:pt>
                <c:pt idx="12034">
                  <c:v>270</c:v>
                </c:pt>
                <c:pt idx="12035">
                  <c:v>270</c:v>
                </c:pt>
                <c:pt idx="12036">
                  <c:v>270</c:v>
                </c:pt>
                <c:pt idx="12037">
                  <c:v>270</c:v>
                </c:pt>
                <c:pt idx="12038">
                  <c:v>270</c:v>
                </c:pt>
                <c:pt idx="12039">
                  <c:v>270</c:v>
                </c:pt>
                <c:pt idx="12040">
                  <c:v>270</c:v>
                </c:pt>
                <c:pt idx="12041">
                  <c:v>270</c:v>
                </c:pt>
                <c:pt idx="12042">
                  <c:v>270</c:v>
                </c:pt>
                <c:pt idx="12043">
                  <c:v>270</c:v>
                </c:pt>
                <c:pt idx="12044">
                  <c:v>270</c:v>
                </c:pt>
                <c:pt idx="12045">
                  <c:v>270</c:v>
                </c:pt>
                <c:pt idx="12046">
                  <c:v>270</c:v>
                </c:pt>
                <c:pt idx="12047">
                  <c:v>270</c:v>
                </c:pt>
                <c:pt idx="12048">
                  <c:v>270</c:v>
                </c:pt>
                <c:pt idx="12049">
                  <c:v>270</c:v>
                </c:pt>
                <c:pt idx="12050">
                  <c:v>270</c:v>
                </c:pt>
                <c:pt idx="12051">
                  <c:v>270</c:v>
                </c:pt>
                <c:pt idx="12052">
                  <c:v>270</c:v>
                </c:pt>
                <c:pt idx="12053">
                  <c:v>270</c:v>
                </c:pt>
                <c:pt idx="12054">
                  <c:v>270</c:v>
                </c:pt>
                <c:pt idx="12055">
                  <c:v>270</c:v>
                </c:pt>
                <c:pt idx="12056">
                  <c:v>270</c:v>
                </c:pt>
                <c:pt idx="12057">
                  <c:v>270</c:v>
                </c:pt>
                <c:pt idx="12058">
                  <c:v>270</c:v>
                </c:pt>
                <c:pt idx="12059">
                  <c:v>270</c:v>
                </c:pt>
                <c:pt idx="12060">
                  <c:v>270</c:v>
                </c:pt>
                <c:pt idx="12061">
                  <c:v>270</c:v>
                </c:pt>
                <c:pt idx="12062">
                  <c:v>270</c:v>
                </c:pt>
                <c:pt idx="12063">
                  <c:v>270</c:v>
                </c:pt>
                <c:pt idx="12064">
                  <c:v>270</c:v>
                </c:pt>
                <c:pt idx="12065">
                  <c:v>270</c:v>
                </c:pt>
                <c:pt idx="12066">
                  <c:v>270</c:v>
                </c:pt>
                <c:pt idx="12067">
                  <c:v>270</c:v>
                </c:pt>
                <c:pt idx="12068">
                  <c:v>270</c:v>
                </c:pt>
                <c:pt idx="12069">
                  <c:v>270</c:v>
                </c:pt>
                <c:pt idx="12070">
                  <c:v>270</c:v>
                </c:pt>
                <c:pt idx="12071">
                  <c:v>270</c:v>
                </c:pt>
                <c:pt idx="12072">
                  <c:v>270</c:v>
                </c:pt>
                <c:pt idx="12073">
                  <c:v>270</c:v>
                </c:pt>
                <c:pt idx="12074">
                  <c:v>270</c:v>
                </c:pt>
                <c:pt idx="12075">
                  <c:v>270</c:v>
                </c:pt>
                <c:pt idx="12076">
                  <c:v>270</c:v>
                </c:pt>
                <c:pt idx="12077">
                  <c:v>270</c:v>
                </c:pt>
                <c:pt idx="12078">
                  <c:v>270</c:v>
                </c:pt>
                <c:pt idx="12079">
                  <c:v>270</c:v>
                </c:pt>
                <c:pt idx="12080">
                  <c:v>270</c:v>
                </c:pt>
                <c:pt idx="12081">
                  <c:v>270</c:v>
                </c:pt>
                <c:pt idx="12082">
                  <c:v>270</c:v>
                </c:pt>
                <c:pt idx="12083">
                  <c:v>270</c:v>
                </c:pt>
                <c:pt idx="12084">
                  <c:v>270</c:v>
                </c:pt>
                <c:pt idx="12085">
                  <c:v>270</c:v>
                </c:pt>
                <c:pt idx="12086">
                  <c:v>270</c:v>
                </c:pt>
                <c:pt idx="12087">
                  <c:v>270</c:v>
                </c:pt>
                <c:pt idx="12088">
                  <c:v>270</c:v>
                </c:pt>
                <c:pt idx="12089">
                  <c:v>270</c:v>
                </c:pt>
                <c:pt idx="12090">
                  <c:v>270</c:v>
                </c:pt>
                <c:pt idx="12091">
                  <c:v>270</c:v>
                </c:pt>
                <c:pt idx="12092">
                  <c:v>270</c:v>
                </c:pt>
                <c:pt idx="12093">
                  <c:v>270</c:v>
                </c:pt>
                <c:pt idx="12094">
                  <c:v>270</c:v>
                </c:pt>
                <c:pt idx="12095">
                  <c:v>270</c:v>
                </c:pt>
                <c:pt idx="12096">
                  <c:v>270</c:v>
                </c:pt>
                <c:pt idx="12097">
                  <c:v>270</c:v>
                </c:pt>
                <c:pt idx="12098">
                  <c:v>270</c:v>
                </c:pt>
                <c:pt idx="12099">
                  <c:v>270</c:v>
                </c:pt>
                <c:pt idx="12100">
                  <c:v>270</c:v>
                </c:pt>
                <c:pt idx="12101">
                  <c:v>270</c:v>
                </c:pt>
                <c:pt idx="12102">
                  <c:v>270</c:v>
                </c:pt>
                <c:pt idx="12103">
                  <c:v>270</c:v>
                </c:pt>
                <c:pt idx="12104">
                  <c:v>270</c:v>
                </c:pt>
                <c:pt idx="12105">
                  <c:v>270</c:v>
                </c:pt>
                <c:pt idx="12106">
                  <c:v>270</c:v>
                </c:pt>
                <c:pt idx="12107">
                  <c:v>270</c:v>
                </c:pt>
                <c:pt idx="12108">
                  <c:v>270</c:v>
                </c:pt>
                <c:pt idx="12109">
                  <c:v>270</c:v>
                </c:pt>
                <c:pt idx="12110">
                  <c:v>270</c:v>
                </c:pt>
                <c:pt idx="12111">
                  <c:v>270</c:v>
                </c:pt>
                <c:pt idx="12112">
                  <c:v>270</c:v>
                </c:pt>
                <c:pt idx="12113">
                  <c:v>270</c:v>
                </c:pt>
                <c:pt idx="12114">
                  <c:v>270</c:v>
                </c:pt>
                <c:pt idx="12115">
                  <c:v>270</c:v>
                </c:pt>
                <c:pt idx="12116">
                  <c:v>270</c:v>
                </c:pt>
                <c:pt idx="12117">
                  <c:v>270</c:v>
                </c:pt>
                <c:pt idx="12118">
                  <c:v>270</c:v>
                </c:pt>
                <c:pt idx="12119">
                  <c:v>270</c:v>
                </c:pt>
                <c:pt idx="12120">
                  <c:v>270</c:v>
                </c:pt>
                <c:pt idx="12121">
                  <c:v>270</c:v>
                </c:pt>
                <c:pt idx="12122">
                  <c:v>270</c:v>
                </c:pt>
                <c:pt idx="12123">
                  <c:v>270</c:v>
                </c:pt>
                <c:pt idx="12124">
                  <c:v>270</c:v>
                </c:pt>
                <c:pt idx="12125">
                  <c:v>270</c:v>
                </c:pt>
                <c:pt idx="12126">
                  <c:v>270</c:v>
                </c:pt>
                <c:pt idx="12127">
                  <c:v>270</c:v>
                </c:pt>
                <c:pt idx="12128">
                  <c:v>270</c:v>
                </c:pt>
                <c:pt idx="12129">
                  <c:v>270</c:v>
                </c:pt>
                <c:pt idx="12130">
                  <c:v>270</c:v>
                </c:pt>
                <c:pt idx="12131">
                  <c:v>270</c:v>
                </c:pt>
                <c:pt idx="12132">
                  <c:v>270</c:v>
                </c:pt>
                <c:pt idx="12133">
                  <c:v>270</c:v>
                </c:pt>
                <c:pt idx="12134">
                  <c:v>270</c:v>
                </c:pt>
                <c:pt idx="12135">
                  <c:v>270</c:v>
                </c:pt>
                <c:pt idx="12136">
                  <c:v>270</c:v>
                </c:pt>
                <c:pt idx="12137">
                  <c:v>270</c:v>
                </c:pt>
                <c:pt idx="12138">
                  <c:v>270</c:v>
                </c:pt>
                <c:pt idx="12139">
                  <c:v>270</c:v>
                </c:pt>
                <c:pt idx="12140">
                  <c:v>270</c:v>
                </c:pt>
                <c:pt idx="12141">
                  <c:v>270</c:v>
                </c:pt>
                <c:pt idx="12142">
                  <c:v>270</c:v>
                </c:pt>
                <c:pt idx="12143">
                  <c:v>270</c:v>
                </c:pt>
                <c:pt idx="12144">
                  <c:v>270</c:v>
                </c:pt>
                <c:pt idx="12145">
                  <c:v>270</c:v>
                </c:pt>
                <c:pt idx="12146">
                  <c:v>270</c:v>
                </c:pt>
                <c:pt idx="12147">
                  <c:v>270</c:v>
                </c:pt>
                <c:pt idx="12148">
                  <c:v>270</c:v>
                </c:pt>
                <c:pt idx="12149">
                  <c:v>270</c:v>
                </c:pt>
                <c:pt idx="12150">
                  <c:v>270</c:v>
                </c:pt>
                <c:pt idx="12151">
                  <c:v>270</c:v>
                </c:pt>
                <c:pt idx="12152">
                  <c:v>270</c:v>
                </c:pt>
                <c:pt idx="12153">
                  <c:v>270</c:v>
                </c:pt>
                <c:pt idx="12154">
                  <c:v>270</c:v>
                </c:pt>
                <c:pt idx="12155">
                  <c:v>270</c:v>
                </c:pt>
                <c:pt idx="12156">
                  <c:v>270</c:v>
                </c:pt>
                <c:pt idx="12157">
                  <c:v>270</c:v>
                </c:pt>
                <c:pt idx="12158">
                  <c:v>270</c:v>
                </c:pt>
                <c:pt idx="12159">
                  <c:v>270</c:v>
                </c:pt>
                <c:pt idx="12160">
                  <c:v>270</c:v>
                </c:pt>
                <c:pt idx="12161">
                  <c:v>270</c:v>
                </c:pt>
                <c:pt idx="12162">
                  <c:v>270</c:v>
                </c:pt>
                <c:pt idx="12163">
                  <c:v>270</c:v>
                </c:pt>
                <c:pt idx="12164">
                  <c:v>270</c:v>
                </c:pt>
                <c:pt idx="12165">
                  <c:v>270</c:v>
                </c:pt>
                <c:pt idx="12166">
                  <c:v>270</c:v>
                </c:pt>
                <c:pt idx="12167">
                  <c:v>270</c:v>
                </c:pt>
                <c:pt idx="12168">
                  <c:v>270</c:v>
                </c:pt>
                <c:pt idx="12169">
                  <c:v>270</c:v>
                </c:pt>
                <c:pt idx="12170">
                  <c:v>270</c:v>
                </c:pt>
                <c:pt idx="12171">
                  <c:v>270</c:v>
                </c:pt>
                <c:pt idx="12172">
                  <c:v>270</c:v>
                </c:pt>
                <c:pt idx="12173">
                  <c:v>270</c:v>
                </c:pt>
                <c:pt idx="12174">
                  <c:v>270</c:v>
                </c:pt>
                <c:pt idx="12175">
                  <c:v>270</c:v>
                </c:pt>
                <c:pt idx="12176">
                  <c:v>270</c:v>
                </c:pt>
                <c:pt idx="12177">
                  <c:v>270</c:v>
                </c:pt>
                <c:pt idx="12178">
                  <c:v>270</c:v>
                </c:pt>
                <c:pt idx="12179">
                  <c:v>270</c:v>
                </c:pt>
                <c:pt idx="12180">
                  <c:v>270</c:v>
                </c:pt>
                <c:pt idx="12181">
                  <c:v>270</c:v>
                </c:pt>
                <c:pt idx="12182">
                  <c:v>270</c:v>
                </c:pt>
                <c:pt idx="12183">
                  <c:v>270</c:v>
                </c:pt>
                <c:pt idx="12184">
                  <c:v>270</c:v>
                </c:pt>
                <c:pt idx="12185">
                  <c:v>270</c:v>
                </c:pt>
                <c:pt idx="12186">
                  <c:v>270</c:v>
                </c:pt>
                <c:pt idx="12187">
                  <c:v>270</c:v>
                </c:pt>
                <c:pt idx="12188">
                  <c:v>270</c:v>
                </c:pt>
                <c:pt idx="12189">
                  <c:v>270</c:v>
                </c:pt>
                <c:pt idx="12190">
                  <c:v>270</c:v>
                </c:pt>
                <c:pt idx="12191">
                  <c:v>270</c:v>
                </c:pt>
                <c:pt idx="12192">
                  <c:v>270</c:v>
                </c:pt>
                <c:pt idx="12193">
                  <c:v>270</c:v>
                </c:pt>
                <c:pt idx="12194">
                  <c:v>270</c:v>
                </c:pt>
                <c:pt idx="12195">
                  <c:v>270</c:v>
                </c:pt>
                <c:pt idx="12196">
                  <c:v>270</c:v>
                </c:pt>
                <c:pt idx="12197">
                  <c:v>270</c:v>
                </c:pt>
                <c:pt idx="12198">
                  <c:v>270</c:v>
                </c:pt>
                <c:pt idx="12199">
                  <c:v>270</c:v>
                </c:pt>
                <c:pt idx="12200">
                  <c:v>270</c:v>
                </c:pt>
                <c:pt idx="12201">
                  <c:v>270</c:v>
                </c:pt>
                <c:pt idx="12202">
                  <c:v>270</c:v>
                </c:pt>
                <c:pt idx="12203">
                  <c:v>270</c:v>
                </c:pt>
                <c:pt idx="12204">
                  <c:v>270</c:v>
                </c:pt>
                <c:pt idx="12205">
                  <c:v>270</c:v>
                </c:pt>
                <c:pt idx="12206">
                  <c:v>270</c:v>
                </c:pt>
                <c:pt idx="12207">
                  <c:v>270</c:v>
                </c:pt>
                <c:pt idx="12208">
                  <c:v>270</c:v>
                </c:pt>
                <c:pt idx="12209">
                  <c:v>270</c:v>
                </c:pt>
                <c:pt idx="12210">
                  <c:v>270</c:v>
                </c:pt>
                <c:pt idx="12211">
                  <c:v>270</c:v>
                </c:pt>
                <c:pt idx="12212">
                  <c:v>270</c:v>
                </c:pt>
                <c:pt idx="12213">
                  <c:v>270</c:v>
                </c:pt>
                <c:pt idx="12214">
                  <c:v>270</c:v>
                </c:pt>
                <c:pt idx="12215">
                  <c:v>270</c:v>
                </c:pt>
                <c:pt idx="12216">
                  <c:v>270</c:v>
                </c:pt>
                <c:pt idx="12217">
                  <c:v>270</c:v>
                </c:pt>
                <c:pt idx="12218">
                  <c:v>270</c:v>
                </c:pt>
                <c:pt idx="12219">
                  <c:v>270</c:v>
                </c:pt>
                <c:pt idx="12220">
                  <c:v>270</c:v>
                </c:pt>
                <c:pt idx="12221">
                  <c:v>270</c:v>
                </c:pt>
                <c:pt idx="12222">
                  <c:v>270</c:v>
                </c:pt>
                <c:pt idx="12223">
                  <c:v>270</c:v>
                </c:pt>
                <c:pt idx="12224">
                  <c:v>270</c:v>
                </c:pt>
                <c:pt idx="12225">
                  <c:v>270</c:v>
                </c:pt>
                <c:pt idx="12226">
                  <c:v>270</c:v>
                </c:pt>
                <c:pt idx="12227">
                  <c:v>270</c:v>
                </c:pt>
                <c:pt idx="12228">
                  <c:v>270</c:v>
                </c:pt>
                <c:pt idx="12229">
                  <c:v>270</c:v>
                </c:pt>
                <c:pt idx="12230">
                  <c:v>270</c:v>
                </c:pt>
                <c:pt idx="12231">
                  <c:v>270</c:v>
                </c:pt>
                <c:pt idx="12232">
                  <c:v>270</c:v>
                </c:pt>
                <c:pt idx="12233">
                  <c:v>270</c:v>
                </c:pt>
                <c:pt idx="12234">
                  <c:v>270</c:v>
                </c:pt>
                <c:pt idx="12235">
                  <c:v>270</c:v>
                </c:pt>
                <c:pt idx="12236">
                  <c:v>270</c:v>
                </c:pt>
                <c:pt idx="12237">
                  <c:v>270</c:v>
                </c:pt>
                <c:pt idx="12238">
                  <c:v>270</c:v>
                </c:pt>
                <c:pt idx="12239">
                  <c:v>270</c:v>
                </c:pt>
                <c:pt idx="12240">
                  <c:v>270</c:v>
                </c:pt>
                <c:pt idx="12241">
                  <c:v>270</c:v>
                </c:pt>
                <c:pt idx="12242">
                  <c:v>270</c:v>
                </c:pt>
                <c:pt idx="12243">
                  <c:v>270</c:v>
                </c:pt>
                <c:pt idx="12244">
                  <c:v>270</c:v>
                </c:pt>
                <c:pt idx="12245">
                  <c:v>270</c:v>
                </c:pt>
                <c:pt idx="12246">
                  <c:v>270</c:v>
                </c:pt>
                <c:pt idx="12247">
                  <c:v>270</c:v>
                </c:pt>
                <c:pt idx="12248">
                  <c:v>270</c:v>
                </c:pt>
                <c:pt idx="12249">
                  <c:v>270</c:v>
                </c:pt>
                <c:pt idx="12250">
                  <c:v>270</c:v>
                </c:pt>
                <c:pt idx="12251">
                  <c:v>270</c:v>
                </c:pt>
                <c:pt idx="12252">
                  <c:v>270</c:v>
                </c:pt>
                <c:pt idx="12253">
                  <c:v>270</c:v>
                </c:pt>
                <c:pt idx="12254">
                  <c:v>270</c:v>
                </c:pt>
                <c:pt idx="12255">
                  <c:v>270</c:v>
                </c:pt>
                <c:pt idx="12256">
                  <c:v>270</c:v>
                </c:pt>
                <c:pt idx="12257">
                  <c:v>270</c:v>
                </c:pt>
                <c:pt idx="12258">
                  <c:v>270</c:v>
                </c:pt>
                <c:pt idx="12259">
                  <c:v>270</c:v>
                </c:pt>
                <c:pt idx="12260">
                  <c:v>270</c:v>
                </c:pt>
                <c:pt idx="12261">
                  <c:v>270</c:v>
                </c:pt>
                <c:pt idx="12262">
                  <c:v>270</c:v>
                </c:pt>
                <c:pt idx="12263">
                  <c:v>270</c:v>
                </c:pt>
                <c:pt idx="12264">
                  <c:v>270</c:v>
                </c:pt>
                <c:pt idx="12265">
                  <c:v>270</c:v>
                </c:pt>
                <c:pt idx="12266">
                  <c:v>270</c:v>
                </c:pt>
                <c:pt idx="12267">
                  <c:v>270</c:v>
                </c:pt>
                <c:pt idx="12268">
                  <c:v>270</c:v>
                </c:pt>
                <c:pt idx="12269">
                  <c:v>270</c:v>
                </c:pt>
                <c:pt idx="12270">
                  <c:v>270</c:v>
                </c:pt>
                <c:pt idx="12271">
                  <c:v>270</c:v>
                </c:pt>
                <c:pt idx="12272">
                  <c:v>270</c:v>
                </c:pt>
                <c:pt idx="12273">
                  <c:v>270</c:v>
                </c:pt>
                <c:pt idx="12274">
                  <c:v>270</c:v>
                </c:pt>
                <c:pt idx="12275">
                  <c:v>270</c:v>
                </c:pt>
                <c:pt idx="12276">
                  <c:v>270</c:v>
                </c:pt>
                <c:pt idx="12277">
                  <c:v>270</c:v>
                </c:pt>
                <c:pt idx="12278">
                  <c:v>270</c:v>
                </c:pt>
                <c:pt idx="12279">
                  <c:v>270</c:v>
                </c:pt>
                <c:pt idx="12280">
                  <c:v>270</c:v>
                </c:pt>
                <c:pt idx="12281">
                  <c:v>270</c:v>
                </c:pt>
                <c:pt idx="12282">
                  <c:v>270</c:v>
                </c:pt>
                <c:pt idx="12283">
                  <c:v>270</c:v>
                </c:pt>
                <c:pt idx="12284">
                  <c:v>270</c:v>
                </c:pt>
                <c:pt idx="12285">
                  <c:v>270</c:v>
                </c:pt>
                <c:pt idx="12286">
                  <c:v>270</c:v>
                </c:pt>
                <c:pt idx="12287">
                  <c:v>270</c:v>
                </c:pt>
                <c:pt idx="12288">
                  <c:v>270</c:v>
                </c:pt>
                <c:pt idx="12289">
                  <c:v>270</c:v>
                </c:pt>
                <c:pt idx="12290">
                  <c:v>270</c:v>
                </c:pt>
                <c:pt idx="12291">
                  <c:v>270</c:v>
                </c:pt>
                <c:pt idx="12292">
                  <c:v>270</c:v>
                </c:pt>
                <c:pt idx="12293">
                  <c:v>270</c:v>
                </c:pt>
                <c:pt idx="12294">
                  <c:v>270</c:v>
                </c:pt>
                <c:pt idx="12295">
                  <c:v>270</c:v>
                </c:pt>
                <c:pt idx="12296">
                  <c:v>270</c:v>
                </c:pt>
                <c:pt idx="12297">
                  <c:v>270</c:v>
                </c:pt>
                <c:pt idx="12298">
                  <c:v>270</c:v>
                </c:pt>
                <c:pt idx="12299">
                  <c:v>270</c:v>
                </c:pt>
                <c:pt idx="12300">
                  <c:v>270</c:v>
                </c:pt>
                <c:pt idx="12301">
                  <c:v>270</c:v>
                </c:pt>
                <c:pt idx="12302">
                  <c:v>270</c:v>
                </c:pt>
                <c:pt idx="12303">
                  <c:v>270</c:v>
                </c:pt>
                <c:pt idx="12304">
                  <c:v>270</c:v>
                </c:pt>
                <c:pt idx="12305">
                  <c:v>270</c:v>
                </c:pt>
                <c:pt idx="12306">
                  <c:v>270</c:v>
                </c:pt>
                <c:pt idx="12307">
                  <c:v>270</c:v>
                </c:pt>
                <c:pt idx="12308">
                  <c:v>270</c:v>
                </c:pt>
                <c:pt idx="12309">
                  <c:v>270</c:v>
                </c:pt>
                <c:pt idx="12310">
                  <c:v>270</c:v>
                </c:pt>
                <c:pt idx="12311">
                  <c:v>270</c:v>
                </c:pt>
                <c:pt idx="12312">
                  <c:v>270</c:v>
                </c:pt>
                <c:pt idx="12313">
                  <c:v>270</c:v>
                </c:pt>
                <c:pt idx="12314">
                  <c:v>270</c:v>
                </c:pt>
                <c:pt idx="12315">
                  <c:v>270</c:v>
                </c:pt>
                <c:pt idx="12316">
                  <c:v>270</c:v>
                </c:pt>
                <c:pt idx="12317">
                  <c:v>270</c:v>
                </c:pt>
                <c:pt idx="12318">
                  <c:v>270</c:v>
                </c:pt>
                <c:pt idx="12319">
                  <c:v>270</c:v>
                </c:pt>
                <c:pt idx="12320">
                  <c:v>270</c:v>
                </c:pt>
                <c:pt idx="12321">
                  <c:v>270</c:v>
                </c:pt>
                <c:pt idx="12322">
                  <c:v>270</c:v>
                </c:pt>
                <c:pt idx="12323">
                  <c:v>270</c:v>
                </c:pt>
                <c:pt idx="12324">
                  <c:v>270</c:v>
                </c:pt>
                <c:pt idx="12325">
                  <c:v>270</c:v>
                </c:pt>
                <c:pt idx="12326">
                  <c:v>270</c:v>
                </c:pt>
                <c:pt idx="12327">
                  <c:v>270</c:v>
                </c:pt>
                <c:pt idx="12328">
                  <c:v>270</c:v>
                </c:pt>
                <c:pt idx="12329">
                  <c:v>270</c:v>
                </c:pt>
                <c:pt idx="12330">
                  <c:v>270</c:v>
                </c:pt>
                <c:pt idx="12331">
                  <c:v>270</c:v>
                </c:pt>
                <c:pt idx="12332">
                  <c:v>270</c:v>
                </c:pt>
                <c:pt idx="12333">
                  <c:v>270</c:v>
                </c:pt>
                <c:pt idx="12334">
                  <c:v>270</c:v>
                </c:pt>
                <c:pt idx="12335">
                  <c:v>270</c:v>
                </c:pt>
                <c:pt idx="12336">
                  <c:v>270</c:v>
                </c:pt>
                <c:pt idx="12337">
                  <c:v>270</c:v>
                </c:pt>
                <c:pt idx="12338">
                  <c:v>270</c:v>
                </c:pt>
                <c:pt idx="12339">
                  <c:v>270</c:v>
                </c:pt>
                <c:pt idx="12340">
                  <c:v>270</c:v>
                </c:pt>
                <c:pt idx="12341">
                  <c:v>270</c:v>
                </c:pt>
                <c:pt idx="12342">
                  <c:v>270</c:v>
                </c:pt>
                <c:pt idx="12343">
                  <c:v>270</c:v>
                </c:pt>
                <c:pt idx="12344">
                  <c:v>270</c:v>
                </c:pt>
                <c:pt idx="12345">
                  <c:v>270</c:v>
                </c:pt>
                <c:pt idx="12346">
                  <c:v>270</c:v>
                </c:pt>
                <c:pt idx="12347">
                  <c:v>270</c:v>
                </c:pt>
                <c:pt idx="12348">
                  <c:v>270</c:v>
                </c:pt>
                <c:pt idx="12349">
                  <c:v>270</c:v>
                </c:pt>
                <c:pt idx="12350">
                  <c:v>270</c:v>
                </c:pt>
                <c:pt idx="12351">
                  <c:v>270</c:v>
                </c:pt>
                <c:pt idx="12352">
                  <c:v>270</c:v>
                </c:pt>
                <c:pt idx="12353">
                  <c:v>270</c:v>
                </c:pt>
                <c:pt idx="12354">
                  <c:v>270</c:v>
                </c:pt>
                <c:pt idx="12355">
                  <c:v>270</c:v>
                </c:pt>
                <c:pt idx="12356">
                  <c:v>270</c:v>
                </c:pt>
                <c:pt idx="12357">
                  <c:v>270</c:v>
                </c:pt>
                <c:pt idx="12358">
                  <c:v>270</c:v>
                </c:pt>
                <c:pt idx="12359">
                  <c:v>270</c:v>
                </c:pt>
                <c:pt idx="12360">
                  <c:v>270</c:v>
                </c:pt>
                <c:pt idx="12361">
                  <c:v>270</c:v>
                </c:pt>
                <c:pt idx="12362">
                  <c:v>270</c:v>
                </c:pt>
                <c:pt idx="12363">
                  <c:v>270</c:v>
                </c:pt>
                <c:pt idx="12364">
                  <c:v>270</c:v>
                </c:pt>
                <c:pt idx="12365">
                  <c:v>270</c:v>
                </c:pt>
                <c:pt idx="12366">
                  <c:v>270</c:v>
                </c:pt>
                <c:pt idx="12367">
                  <c:v>270</c:v>
                </c:pt>
                <c:pt idx="12368">
                  <c:v>270</c:v>
                </c:pt>
                <c:pt idx="12369">
                  <c:v>270</c:v>
                </c:pt>
                <c:pt idx="12370">
                  <c:v>270</c:v>
                </c:pt>
                <c:pt idx="12371">
                  <c:v>270</c:v>
                </c:pt>
                <c:pt idx="12372">
                  <c:v>270</c:v>
                </c:pt>
                <c:pt idx="12373">
                  <c:v>270</c:v>
                </c:pt>
                <c:pt idx="12374">
                  <c:v>270</c:v>
                </c:pt>
                <c:pt idx="12375">
                  <c:v>270</c:v>
                </c:pt>
                <c:pt idx="12376">
                  <c:v>270</c:v>
                </c:pt>
                <c:pt idx="12377">
                  <c:v>270</c:v>
                </c:pt>
                <c:pt idx="12378">
                  <c:v>270</c:v>
                </c:pt>
                <c:pt idx="12379">
                  <c:v>270</c:v>
                </c:pt>
                <c:pt idx="12380">
                  <c:v>270</c:v>
                </c:pt>
                <c:pt idx="12381">
                  <c:v>270</c:v>
                </c:pt>
                <c:pt idx="12382">
                  <c:v>270</c:v>
                </c:pt>
                <c:pt idx="12383">
                  <c:v>270</c:v>
                </c:pt>
                <c:pt idx="12384">
                  <c:v>270</c:v>
                </c:pt>
                <c:pt idx="12385">
                  <c:v>270</c:v>
                </c:pt>
                <c:pt idx="12386">
                  <c:v>270</c:v>
                </c:pt>
                <c:pt idx="12387">
                  <c:v>270</c:v>
                </c:pt>
                <c:pt idx="12388">
                  <c:v>270</c:v>
                </c:pt>
                <c:pt idx="12389">
                  <c:v>270</c:v>
                </c:pt>
                <c:pt idx="12390">
                  <c:v>270</c:v>
                </c:pt>
                <c:pt idx="12391">
                  <c:v>270</c:v>
                </c:pt>
                <c:pt idx="12392">
                  <c:v>270</c:v>
                </c:pt>
                <c:pt idx="12393">
                  <c:v>270</c:v>
                </c:pt>
                <c:pt idx="12394">
                  <c:v>270</c:v>
                </c:pt>
                <c:pt idx="12395">
                  <c:v>270</c:v>
                </c:pt>
                <c:pt idx="12396">
                  <c:v>270</c:v>
                </c:pt>
                <c:pt idx="12397">
                  <c:v>270</c:v>
                </c:pt>
                <c:pt idx="12398">
                  <c:v>270</c:v>
                </c:pt>
                <c:pt idx="12399">
                  <c:v>270</c:v>
                </c:pt>
                <c:pt idx="12400">
                  <c:v>270</c:v>
                </c:pt>
                <c:pt idx="12401">
                  <c:v>270</c:v>
                </c:pt>
                <c:pt idx="12402">
                  <c:v>270</c:v>
                </c:pt>
                <c:pt idx="12403">
                  <c:v>270</c:v>
                </c:pt>
                <c:pt idx="12404">
                  <c:v>270</c:v>
                </c:pt>
                <c:pt idx="12405">
                  <c:v>270</c:v>
                </c:pt>
                <c:pt idx="12406">
                  <c:v>270</c:v>
                </c:pt>
                <c:pt idx="12407">
                  <c:v>270</c:v>
                </c:pt>
                <c:pt idx="12408">
                  <c:v>270</c:v>
                </c:pt>
                <c:pt idx="12409">
                  <c:v>270</c:v>
                </c:pt>
                <c:pt idx="12410">
                  <c:v>270</c:v>
                </c:pt>
                <c:pt idx="12411">
                  <c:v>270</c:v>
                </c:pt>
                <c:pt idx="12412">
                  <c:v>270</c:v>
                </c:pt>
                <c:pt idx="12413">
                  <c:v>270</c:v>
                </c:pt>
                <c:pt idx="12414">
                  <c:v>270</c:v>
                </c:pt>
                <c:pt idx="12415">
                  <c:v>270</c:v>
                </c:pt>
                <c:pt idx="12416">
                  <c:v>270</c:v>
                </c:pt>
                <c:pt idx="12417">
                  <c:v>270</c:v>
                </c:pt>
                <c:pt idx="12418">
                  <c:v>270</c:v>
                </c:pt>
                <c:pt idx="12419">
                  <c:v>270</c:v>
                </c:pt>
                <c:pt idx="12420">
                  <c:v>270</c:v>
                </c:pt>
                <c:pt idx="12421">
                  <c:v>270</c:v>
                </c:pt>
                <c:pt idx="12422">
                  <c:v>270</c:v>
                </c:pt>
                <c:pt idx="12423">
                  <c:v>270</c:v>
                </c:pt>
                <c:pt idx="12424">
                  <c:v>270</c:v>
                </c:pt>
                <c:pt idx="12425">
                  <c:v>270</c:v>
                </c:pt>
                <c:pt idx="12426">
                  <c:v>270</c:v>
                </c:pt>
                <c:pt idx="12427">
                  <c:v>270</c:v>
                </c:pt>
                <c:pt idx="12428">
                  <c:v>270</c:v>
                </c:pt>
                <c:pt idx="12429">
                  <c:v>270</c:v>
                </c:pt>
                <c:pt idx="12430">
                  <c:v>270</c:v>
                </c:pt>
                <c:pt idx="12431">
                  <c:v>270</c:v>
                </c:pt>
                <c:pt idx="12432">
                  <c:v>270</c:v>
                </c:pt>
                <c:pt idx="12433">
                  <c:v>270</c:v>
                </c:pt>
                <c:pt idx="12434">
                  <c:v>270</c:v>
                </c:pt>
                <c:pt idx="12435">
                  <c:v>270</c:v>
                </c:pt>
                <c:pt idx="12436">
                  <c:v>270</c:v>
                </c:pt>
                <c:pt idx="12437">
                  <c:v>270</c:v>
                </c:pt>
                <c:pt idx="12438">
                  <c:v>270</c:v>
                </c:pt>
                <c:pt idx="12439">
                  <c:v>270</c:v>
                </c:pt>
                <c:pt idx="12440">
                  <c:v>270</c:v>
                </c:pt>
                <c:pt idx="12441">
                  <c:v>270</c:v>
                </c:pt>
                <c:pt idx="12442">
                  <c:v>270</c:v>
                </c:pt>
                <c:pt idx="12443">
                  <c:v>270</c:v>
                </c:pt>
                <c:pt idx="12444">
                  <c:v>270</c:v>
                </c:pt>
                <c:pt idx="12445">
                  <c:v>270</c:v>
                </c:pt>
                <c:pt idx="12446">
                  <c:v>270</c:v>
                </c:pt>
                <c:pt idx="12447">
                  <c:v>270</c:v>
                </c:pt>
                <c:pt idx="12448">
                  <c:v>270</c:v>
                </c:pt>
                <c:pt idx="12449">
                  <c:v>270</c:v>
                </c:pt>
                <c:pt idx="12450">
                  <c:v>270</c:v>
                </c:pt>
                <c:pt idx="12451">
                  <c:v>270</c:v>
                </c:pt>
                <c:pt idx="12452">
                  <c:v>270</c:v>
                </c:pt>
                <c:pt idx="12453">
                  <c:v>270</c:v>
                </c:pt>
                <c:pt idx="12454">
                  <c:v>270</c:v>
                </c:pt>
                <c:pt idx="12455">
                  <c:v>270</c:v>
                </c:pt>
                <c:pt idx="12456">
                  <c:v>270</c:v>
                </c:pt>
                <c:pt idx="12457">
                  <c:v>270</c:v>
                </c:pt>
                <c:pt idx="12458">
                  <c:v>270</c:v>
                </c:pt>
                <c:pt idx="12459">
                  <c:v>270</c:v>
                </c:pt>
                <c:pt idx="12460">
                  <c:v>270</c:v>
                </c:pt>
                <c:pt idx="12461">
                  <c:v>270</c:v>
                </c:pt>
                <c:pt idx="12462">
                  <c:v>270</c:v>
                </c:pt>
                <c:pt idx="12463">
                  <c:v>270</c:v>
                </c:pt>
                <c:pt idx="12464">
                  <c:v>270</c:v>
                </c:pt>
                <c:pt idx="12465">
                  <c:v>270</c:v>
                </c:pt>
                <c:pt idx="12466">
                  <c:v>270</c:v>
                </c:pt>
                <c:pt idx="12467">
                  <c:v>270</c:v>
                </c:pt>
                <c:pt idx="12468">
                  <c:v>270</c:v>
                </c:pt>
                <c:pt idx="12469">
                  <c:v>270</c:v>
                </c:pt>
                <c:pt idx="12470">
                  <c:v>270</c:v>
                </c:pt>
                <c:pt idx="12471">
                  <c:v>270</c:v>
                </c:pt>
                <c:pt idx="12472">
                  <c:v>270</c:v>
                </c:pt>
                <c:pt idx="12473">
                  <c:v>270</c:v>
                </c:pt>
                <c:pt idx="12474">
                  <c:v>270</c:v>
                </c:pt>
                <c:pt idx="12475">
                  <c:v>270</c:v>
                </c:pt>
                <c:pt idx="12476">
                  <c:v>270</c:v>
                </c:pt>
                <c:pt idx="12477">
                  <c:v>270</c:v>
                </c:pt>
                <c:pt idx="12478">
                  <c:v>270</c:v>
                </c:pt>
                <c:pt idx="12479">
                  <c:v>270</c:v>
                </c:pt>
                <c:pt idx="12480">
                  <c:v>270</c:v>
                </c:pt>
                <c:pt idx="12481">
                  <c:v>270</c:v>
                </c:pt>
                <c:pt idx="12482">
                  <c:v>270</c:v>
                </c:pt>
                <c:pt idx="12483">
                  <c:v>270</c:v>
                </c:pt>
                <c:pt idx="12484">
                  <c:v>270</c:v>
                </c:pt>
                <c:pt idx="12485">
                  <c:v>270</c:v>
                </c:pt>
                <c:pt idx="12486">
                  <c:v>270</c:v>
                </c:pt>
                <c:pt idx="12487">
                  <c:v>270</c:v>
                </c:pt>
                <c:pt idx="12488">
                  <c:v>270</c:v>
                </c:pt>
                <c:pt idx="12489">
                  <c:v>270</c:v>
                </c:pt>
                <c:pt idx="12490">
                  <c:v>270</c:v>
                </c:pt>
                <c:pt idx="12491">
                  <c:v>270</c:v>
                </c:pt>
                <c:pt idx="12492">
                  <c:v>270</c:v>
                </c:pt>
                <c:pt idx="12493">
                  <c:v>270</c:v>
                </c:pt>
                <c:pt idx="12494">
                  <c:v>270</c:v>
                </c:pt>
                <c:pt idx="12495">
                  <c:v>270</c:v>
                </c:pt>
                <c:pt idx="12496">
                  <c:v>270</c:v>
                </c:pt>
                <c:pt idx="12497">
                  <c:v>270</c:v>
                </c:pt>
                <c:pt idx="12498">
                  <c:v>270</c:v>
                </c:pt>
                <c:pt idx="12499">
                  <c:v>270</c:v>
                </c:pt>
                <c:pt idx="12500">
                  <c:v>270</c:v>
                </c:pt>
                <c:pt idx="12501">
                  <c:v>270</c:v>
                </c:pt>
                <c:pt idx="12502">
                  <c:v>270</c:v>
                </c:pt>
                <c:pt idx="12503">
                  <c:v>270</c:v>
                </c:pt>
                <c:pt idx="12504">
                  <c:v>270</c:v>
                </c:pt>
                <c:pt idx="12505">
                  <c:v>270</c:v>
                </c:pt>
                <c:pt idx="12506">
                  <c:v>270</c:v>
                </c:pt>
                <c:pt idx="12507">
                  <c:v>270</c:v>
                </c:pt>
                <c:pt idx="12508">
                  <c:v>270</c:v>
                </c:pt>
                <c:pt idx="12509">
                  <c:v>270</c:v>
                </c:pt>
                <c:pt idx="12510">
                  <c:v>270</c:v>
                </c:pt>
                <c:pt idx="12511">
                  <c:v>270</c:v>
                </c:pt>
                <c:pt idx="12512">
                  <c:v>270</c:v>
                </c:pt>
                <c:pt idx="12513">
                  <c:v>270</c:v>
                </c:pt>
                <c:pt idx="12514">
                  <c:v>270</c:v>
                </c:pt>
                <c:pt idx="12515">
                  <c:v>270</c:v>
                </c:pt>
                <c:pt idx="12516">
                  <c:v>270</c:v>
                </c:pt>
                <c:pt idx="12517">
                  <c:v>270</c:v>
                </c:pt>
                <c:pt idx="12518">
                  <c:v>270</c:v>
                </c:pt>
                <c:pt idx="12519">
                  <c:v>270</c:v>
                </c:pt>
                <c:pt idx="12520">
                  <c:v>270</c:v>
                </c:pt>
                <c:pt idx="12521">
                  <c:v>270</c:v>
                </c:pt>
                <c:pt idx="12522">
                  <c:v>270</c:v>
                </c:pt>
                <c:pt idx="12523">
                  <c:v>270</c:v>
                </c:pt>
                <c:pt idx="12524">
                  <c:v>270</c:v>
                </c:pt>
                <c:pt idx="12525">
                  <c:v>270</c:v>
                </c:pt>
                <c:pt idx="12526">
                  <c:v>270</c:v>
                </c:pt>
                <c:pt idx="12527">
                  <c:v>270</c:v>
                </c:pt>
                <c:pt idx="12528">
                  <c:v>270</c:v>
                </c:pt>
                <c:pt idx="12529">
                  <c:v>270</c:v>
                </c:pt>
                <c:pt idx="12530">
                  <c:v>270</c:v>
                </c:pt>
                <c:pt idx="12531">
                  <c:v>270</c:v>
                </c:pt>
                <c:pt idx="12532">
                  <c:v>270</c:v>
                </c:pt>
                <c:pt idx="12533">
                  <c:v>270</c:v>
                </c:pt>
                <c:pt idx="12534">
                  <c:v>270</c:v>
                </c:pt>
                <c:pt idx="12535">
                  <c:v>270</c:v>
                </c:pt>
                <c:pt idx="12536">
                  <c:v>270</c:v>
                </c:pt>
                <c:pt idx="12537">
                  <c:v>270</c:v>
                </c:pt>
                <c:pt idx="12538">
                  <c:v>270</c:v>
                </c:pt>
                <c:pt idx="12539">
                  <c:v>270</c:v>
                </c:pt>
                <c:pt idx="12540">
                  <c:v>270</c:v>
                </c:pt>
                <c:pt idx="12541">
                  <c:v>270</c:v>
                </c:pt>
                <c:pt idx="12542">
                  <c:v>270</c:v>
                </c:pt>
                <c:pt idx="12543">
                  <c:v>270</c:v>
                </c:pt>
                <c:pt idx="12544">
                  <c:v>270</c:v>
                </c:pt>
                <c:pt idx="12545">
                  <c:v>270</c:v>
                </c:pt>
                <c:pt idx="12546">
                  <c:v>270</c:v>
                </c:pt>
                <c:pt idx="12547">
                  <c:v>270</c:v>
                </c:pt>
                <c:pt idx="12548">
                  <c:v>270</c:v>
                </c:pt>
                <c:pt idx="12549">
                  <c:v>270</c:v>
                </c:pt>
                <c:pt idx="12550">
                  <c:v>270</c:v>
                </c:pt>
                <c:pt idx="12551">
                  <c:v>270</c:v>
                </c:pt>
                <c:pt idx="12552">
                  <c:v>270</c:v>
                </c:pt>
                <c:pt idx="12553">
                  <c:v>270</c:v>
                </c:pt>
                <c:pt idx="12554">
                  <c:v>270</c:v>
                </c:pt>
                <c:pt idx="12555">
                  <c:v>270</c:v>
                </c:pt>
                <c:pt idx="12556">
                  <c:v>270</c:v>
                </c:pt>
                <c:pt idx="12557">
                  <c:v>270</c:v>
                </c:pt>
                <c:pt idx="12558">
                  <c:v>270</c:v>
                </c:pt>
                <c:pt idx="12559">
                  <c:v>270</c:v>
                </c:pt>
                <c:pt idx="12560">
                  <c:v>270</c:v>
                </c:pt>
                <c:pt idx="12561">
                  <c:v>270</c:v>
                </c:pt>
                <c:pt idx="12562">
                  <c:v>270</c:v>
                </c:pt>
                <c:pt idx="12563">
                  <c:v>270</c:v>
                </c:pt>
                <c:pt idx="12564">
                  <c:v>270</c:v>
                </c:pt>
                <c:pt idx="12565">
                  <c:v>270</c:v>
                </c:pt>
                <c:pt idx="12566">
                  <c:v>270</c:v>
                </c:pt>
                <c:pt idx="12567">
                  <c:v>270</c:v>
                </c:pt>
                <c:pt idx="12568">
                  <c:v>270</c:v>
                </c:pt>
                <c:pt idx="12569">
                  <c:v>270</c:v>
                </c:pt>
                <c:pt idx="12570">
                  <c:v>270</c:v>
                </c:pt>
                <c:pt idx="12571">
                  <c:v>270</c:v>
                </c:pt>
                <c:pt idx="12572">
                  <c:v>270</c:v>
                </c:pt>
                <c:pt idx="12573">
                  <c:v>270</c:v>
                </c:pt>
                <c:pt idx="12574">
                  <c:v>270</c:v>
                </c:pt>
                <c:pt idx="12575">
                  <c:v>270</c:v>
                </c:pt>
                <c:pt idx="12576">
                  <c:v>270</c:v>
                </c:pt>
                <c:pt idx="12577">
                  <c:v>270</c:v>
                </c:pt>
                <c:pt idx="12578">
                  <c:v>270</c:v>
                </c:pt>
                <c:pt idx="12579">
                  <c:v>270</c:v>
                </c:pt>
                <c:pt idx="12580">
                  <c:v>270</c:v>
                </c:pt>
                <c:pt idx="12581">
                  <c:v>270</c:v>
                </c:pt>
                <c:pt idx="12582">
                  <c:v>270</c:v>
                </c:pt>
                <c:pt idx="12583">
                  <c:v>270</c:v>
                </c:pt>
                <c:pt idx="12584">
                  <c:v>270</c:v>
                </c:pt>
                <c:pt idx="12585">
                  <c:v>270</c:v>
                </c:pt>
                <c:pt idx="12586">
                  <c:v>270</c:v>
                </c:pt>
                <c:pt idx="12587">
                  <c:v>270</c:v>
                </c:pt>
                <c:pt idx="12588">
                  <c:v>270</c:v>
                </c:pt>
                <c:pt idx="12589">
                  <c:v>270</c:v>
                </c:pt>
                <c:pt idx="12590">
                  <c:v>270</c:v>
                </c:pt>
                <c:pt idx="12591">
                  <c:v>270</c:v>
                </c:pt>
                <c:pt idx="12592">
                  <c:v>270</c:v>
                </c:pt>
                <c:pt idx="12593">
                  <c:v>270</c:v>
                </c:pt>
                <c:pt idx="12594">
                  <c:v>270</c:v>
                </c:pt>
                <c:pt idx="12595">
                  <c:v>270</c:v>
                </c:pt>
                <c:pt idx="12596">
                  <c:v>270</c:v>
                </c:pt>
                <c:pt idx="12597">
                  <c:v>270</c:v>
                </c:pt>
                <c:pt idx="12598">
                  <c:v>270</c:v>
                </c:pt>
                <c:pt idx="12599">
                  <c:v>270</c:v>
                </c:pt>
                <c:pt idx="12600">
                  <c:v>270</c:v>
                </c:pt>
                <c:pt idx="12601">
                  <c:v>270</c:v>
                </c:pt>
                <c:pt idx="12602">
                  <c:v>270</c:v>
                </c:pt>
                <c:pt idx="12603">
                  <c:v>270</c:v>
                </c:pt>
                <c:pt idx="12604">
                  <c:v>270</c:v>
                </c:pt>
                <c:pt idx="12605">
                  <c:v>270</c:v>
                </c:pt>
                <c:pt idx="12606">
                  <c:v>270</c:v>
                </c:pt>
                <c:pt idx="12607">
                  <c:v>270</c:v>
                </c:pt>
                <c:pt idx="12608">
                  <c:v>270</c:v>
                </c:pt>
                <c:pt idx="12609">
                  <c:v>270</c:v>
                </c:pt>
                <c:pt idx="12610">
                  <c:v>270</c:v>
                </c:pt>
                <c:pt idx="12611">
                  <c:v>270</c:v>
                </c:pt>
                <c:pt idx="12612">
                  <c:v>270</c:v>
                </c:pt>
                <c:pt idx="12613">
                  <c:v>270</c:v>
                </c:pt>
                <c:pt idx="12614">
                  <c:v>270</c:v>
                </c:pt>
                <c:pt idx="12615">
                  <c:v>270</c:v>
                </c:pt>
                <c:pt idx="12616">
                  <c:v>270</c:v>
                </c:pt>
                <c:pt idx="12617">
                  <c:v>270</c:v>
                </c:pt>
                <c:pt idx="12618">
                  <c:v>270</c:v>
                </c:pt>
                <c:pt idx="12619">
                  <c:v>270</c:v>
                </c:pt>
                <c:pt idx="12620">
                  <c:v>270</c:v>
                </c:pt>
                <c:pt idx="12621">
                  <c:v>270</c:v>
                </c:pt>
                <c:pt idx="12622">
                  <c:v>270</c:v>
                </c:pt>
                <c:pt idx="12623">
                  <c:v>270</c:v>
                </c:pt>
                <c:pt idx="12624">
                  <c:v>270</c:v>
                </c:pt>
                <c:pt idx="12625">
                  <c:v>270</c:v>
                </c:pt>
                <c:pt idx="12626">
                  <c:v>270</c:v>
                </c:pt>
                <c:pt idx="12627">
                  <c:v>270</c:v>
                </c:pt>
                <c:pt idx="12628">
                  <c:v>270</c:v>
                </c:pt>
                <c:pt idx="12629">
                  <c:v>270</c:v>
                </c:pt>
                <c:pt idx="12630">
                  <c:v>270</c:v>
                </c:pt>
                <c:pt idx="12631">
                  <c:v>270</c:v>
                </c:pt>
                <c:pt idx="12632">
                  <c:v>270</c:v>
                </c:pt>
                <c:pt idx="12633">
                  <c:v>270</c:v>
                </c:pt>
                <c:pt idx="12634">
                  <c:v>270</c:v>
                </c:pt>
                <c:pt idx="12635">
                  <c:v>270</c:v>
                </c:pt>
                <c:pt idx="12636">
                  <c:v>270</c:v>
                </c:pt>
                <c:pt idx="12637">
                  <c:v>270</c:v>
                </c:pt>
                <c:pt idx="12638">
                  <c:v>270</c:v>
                </c:pt>
                <c:pt idx="12639">
                  <c:v>270</c:v>
                </c:pt>
                <c:pt idx="12640">
                  <c:v>270</c:v>
                </c:pt>
                <c:pt idx="12641">
                  <c:v>270</c:v>
                </c:pt>
                <c:pt idx="12642">
                  <c:v>270</c:v>
                </c:pt>
                <c:pt idx="12643">
                  <c:v>270</c:v>
                </c:pt>
                <c:pt idx="12644">
                  <c:v>270</c:v>
                </c:pt>
                <c:pt idx="12645">
                  <c:v>270</c:v>
                </c:pt>
                <c:pt idx="12646">
                  <c:v>270</c:v>
                </c:pt>
                <c:pt idx="12647">
                  <c:v>270</c:v>
                </c:pt>
                <c:pt idx="12648">
                  <c:v>270</c:v>
                </c:pt>
                <c:pt idx="12649">
                  <c:v>270</c:v>
                </c:pt>
                <c:pt idx="12650">
                  <c:v>270</c:v>
                </c:pt>
                <c:pt idx="12651">
                  <c:v>270</c:v>
                </c:pt>
                <c:pt idx="12652">
                  <c:v>270</c:v>
                </c:pt>
                <c:pt idx="12653">
                  <c:v>270</c:v>
                </c:pt>
                <c:pt idx="12654">
                  <c:v>270</c:v>
                </c:pt>
                <c:pt idx="12655">
                  <c:v>270</c:v>
                </c:pt>
                <c:pt idx="12656">
                  <c:v>270</c:v>
                </c:pt>
                <c:pt idx="12657">
                  <c:v>270</c:v>
                </c:pt>
                <c:pt idx="12658">
                  <c:v>270</c:v>
                </c:pt>
                <c:pt idx="12659">
                  <c:v>270</c:v>
                </c:pt>
                <c:pt idx="12660">
                  <c:v>270</c:v>
                </c:pt>
                <c:pt idx="12661">
                  <c:v>270</c:v>
                </c:pt>
                <c:pt idx="12662">
                  <c:v>270</c:v>
                </c:pt>
                <c:pt idx="12663">
                  <c:v>270</c:v>
                </c:pt>
                <c:pt idx="12664">
                  <c:v>270</c:v>
                </c:pt>
                <c:pt idx="12665">
                  <c:v>270</c:v>
                </c:pt>
                <c:pt idx="12666">
                  <c:v>270</c:v>
                </c:pt>
                <c:pt idx="12667">
                  <c:v>270</c:v>
                </c:pt>
                <c:pt idx="12668">
                  <c:v>270</c:v>
                </c:pt>
                <c:pt idx="12669">
                  <c:v>270</c:v>
                </c:pt>
                <c:pt idx="12670">
                  <c:v>270</c:v>
                </c:pt>
                <c:pt idx="12671">
                  <c:v>270</c:v>
                </c:pt>
                <c:pt idx="12672">
                  <c:v>270</c:v>
                </c:pt>
                <c:pt idx="12673">
                  <c:v>270</c:v>
                </c:pt>
                <c:pt idx="12674">
                  <c:v>270</c:v>
                </c:pt>
                <c:pt idx="12675">
                  <c:v>270</c:v>
                </c:pt>
                <c:pt idx="12676">
                  <c:v>270</c:v>
                </c:pt>
                <c:pt idx="12677">
                  <c:v>270</c:v>
                </c:pt>
                <c:pt idx="12678">
                  <c:v>270</c:v>
                </c:pt>
                <c:pt idx="12679">
                  <c:v>270</c:v>
                </c:pt>
                <c:pt idx="12680">
                  <c:v>270</c:v>
                </c:pt>
                <c:pt idx="12681">
                  <c:v>270</c:v>
                </c:pt>
                <c:pt idx="12682">
                  <c:v>270</c:v>
                </c:pt>
                <c:pt idx="12683">
                  <c:v>270</c:v>
                </c:pt>
                <c:pt idx="12684">
                  <c:v>270</c:v>
                </c:pt>
                <c:pt idx="12685">
                  <c:v>270</c:v>
                </c:pt>
                <c:pt idx="12686">
                  <c:v>270</c:v>
                </c:pt>
                <c:pt idx="12687">
                  <c:v>270</c:v>
                </c:pt>
                <c:pt idx="12688">
                  <c:v>270</c:v>
                </c:pt>
                <c:pt idx="12689">
                  <c:v>270</c:v>
                </c:pt>
                <c:pt idx="12690">
                  <c:v>270</c:v>
                </c:pt>
                <c:pt idx="12691">
                  <c:v>270</c:v>
                </c:pt>
                <c:pt idx="12692">
                  <c:v>270</c:v>
                </c:pt>
                <c:pt idx="12693">
                  <c:v>270</c:v>
                </c:pt>
                <c:pt idx="12694">
                  <c:v>270</c:v>
                </c:pt>
                <c:pt idx="12695">
                  <c:v>270</c:v>
                </c:pt>
                <c:pt idx="12696">
                  <c:v>270</c:v>
                </c:pt>
                <c:pt idx="12697">
                  <c:v>270</c:v>
                </c:pt>
                <c:pt idx="12698">
                  <c:v>270</c:v>
                </c:pt>
                <c:pt idx="12699">
                  <c:v>270</c:v>
                </c:pt>
                <c:pt idx="12700">
                  <c:v>270</c:v>
                </c:pt>
                <c:pt idx="12701">
                  <c:v>270</c:v>
                </c:pt>
                <c:pt idx="12702">
                  <c:v>270</c:v>
                </c:pt>
                <c:pt idx="12703">
                  <c:v>270</c:v>
                </c:pt>
                <c:pt idx="12704">
                  <c:v>270</c:v>
                </c:pt>
                <c:pt idx="12705">
                  <c:v>270</c:v>
                </c:pt>
                <c:pt idx="12706">
                  <c:v>270</c:v>
                </c:pt>
                <c:pt idx="12707">
                  <c:v>270</c:v>
                </c:pt>
                <c:pt idx="12708">
                  <c:v>270</c:v>
                </c:pt>
                <c:pt idx="12709">
                  <c:v>270</c:v>
                </c:pt>
                <c:pt idx="12710">
                  <c:v>270</c:v>
                </c:pt>
                <c:pt idx="12711">
                  <c:v>270</c:v>
                </c:pt>
                <c:pt idx="12712">
                  <c:v>270</c:v>
                </c:pt>
                <c:pt idx="12713">
                  <c:v>270</c:v>
                </c:pt>
                <c:pt idx="12714">
                  <c:v>270</c:v>
                </c:pt>
                <c:pt idx="12715">
                  <c:v>270</c:v>
                </c:pt>
                <c:pt idx="12716">
                  <c:v>270</c:v>
                </c:pt>
                <c:pt idx="12717">
                  <c:v>270</c:v>
                </c:pt>
                <c:pt idx="12718">
                  <c:v>270</c:v>
                </c:pt>
                <c:pt idx="12719">
                  <c:v>270</c:v>
                </c:pt>
                <c:pt idx="12720">
                  <c:v>270</c:v>
                </c:pt>
                <c:pt idx="12721">
                  <c:v>270</c:v>
                </c:pt>
                <c:pt idx="12722">
                  <c:v>270</c:v>
                </c:pt>
                <c:pt idx="12723">
                  <c:v>270</c:v>
                </c:pt>
                <c:pt idx="12724">
                  <c:v>270</c:v>
                </c:pt>
                <c:pt idx="12725">
                  <c:v>270</c:v>
                </c:pt>
                <c:pt idx="12726">
                  <c:v>270</c:v>
                </c:pt>
                <c:pt idx="12727">
                  <c:v>270</c:v>
                </c:pt>
                <c:pt idx="12728">
                  <c:v>270</c:v>
                </c:pt>
                <c:pt idx="12729">
                  <c:v>270</c:v>
                </c:pt>
                <c:pt idx="12730">
                  <c:v>270</c:v>
                </c:pt>
                <c:pt idx="12731">
                  <c:v>270</c:v>
                </c:pt>
                <c:pt idx="12732">
                  <c:v>270</c:v>
                </c:pt>
                <c:pt idx="12733">
                  <c:v>270</c:v>
                </c:pt>
                <c:pt idx="12734">
                  <c:v>270</c:v>
                </c:pt>
                <c:pt idx="12735">
                  <c:v>270</c:v>
                </c:pt>
                <c:pt idx="12736">
                  <c:v>270</c:v>
                </c:pt>
                <c:pt idx="12737">
                  <c:v>270</c:v>
                </c:pt>
                <c:pt idx="12738">
                  <c:v>270</c:v>
                </c:pt>
                <c:pt idx="12739">
                  <c:v>270</c:v>
                </c:pt>
                <c:pt idx="12740">
                  <c:v>270</c:v>
                </c:pt>
                <c:pt idx="12741">
                  <c:v>270</c:v>
                </c:pt>
                <c:pt idx="12742">
                  <c:v>270</c:v>
                </c:pt>
                <c:pt idx="12743">
                  <c:v>270</c:v>
                </c:pt>
                <c:pt idx="12744">
                  <c:v>270</c:v>
                </c:pt>
                <c:pt idx="12745">
                  <c:v>270</c:v>
                </c:pt>
                <c:pt idx="12746">
                  <c:v>270</c:v>
                </c:pt>
                <c:pt idx="12747">
                  <c:v>270</c:v>
                </c:pt>
                <c:pt idx="12748">
                  <c:v>270</c:v>
                </c:pt>
                <c:pt idx="12749">
                  <c:v>270</c:v>
                </c:pt>
                <c:pt idx="12750">
                  <c:v>270</c:v>
                </c:pt>
                <c:pt idx="12751">
                  <c:v>270</c:v>
                </c:pt>
                <c:pt idx="12752">
                  <c:v>270</c:v>
                </c:pt>
                <c:pt idx="12753">
                  <c:v>270</c:v>
                </c:pt>
                <c:pt idx="12754">
                  <c:v>270</c:v>
                </c:pt>
                <c:pt idx="12755">
                  <c:v>270</c:v>
                </c:pt>
                <c:pt idx="12756">
                  <c:v>270</c:v>
                </c:pt>
                <c:pt idx="12757">
                  <c:v>270</c:v>
                </c:pt>
                <c:pt idx="12758">
                  <c:v>270</c:v>
                </c:pt>
                <c:pt idx="12759">
                  <c:v>270</c:v>
                </c:pt>
                <c:pt idx="12760">
                  <c:v>270</c:v>
                </c:pt>
                <c:pt idx="12761">
                  <c:v>270</c:v>
                </c:pt>
                <c:pt idx="12762">
                  <c:v>270</c:v>
                </c:pt>
                <c:pt idx="12763">
                  <c:v>270</c:v>
                </c:pt>
                <c:pt idx="12764">
                  <c:v>270</c:v>
                </c:pt>
                <c:pt idx="12765">
                  <c:v>270</c:v>
                </c:pt>
                <c:pt idx="12766">
                  <c:v>270</c:v>
                </c:pt>
                <c:pt idx="12767">
                  <c:v>270</c:v>
                </c:pt>
                <c:pt idx="12768">
                  <c:v>270</c:v>
                </c:pt>
                <c:pt idx="12769">
                  <c:v>270</c:v>
                </c:pt>
                <c:pt idx="12770">
                  <c:v>270</c:v>
                </c:pt>
                <c:pt idx="12771">
                  <c:v>270</c:v>
                </c:pt>
                <c:pt idx="12772">
                  <c:v>270</c:v>
                </c:pt>
                <c:pt idx="12773">
                  <c:v>270</c:v>
                </c:pt>
                <c:pt idx="12774">
                  <c:v>270</c:v>
                </c:pt>
                <c:pt idx="12775">
                  <c:v>270</c:v>
                </c:pt>
                <c:pt idx="12776">
                  <c:v>270</c:v>
                </c:pt>
                <c:pt idx="12777">
                  <c:v>270</c:v>
                </c:pt>
                <c:pt idx="12778">
                  <c:v>270</c:v>
                </c:pt>
                <c:pt idx="12779">
                  <c:v>270</c:v>
                </c:pt>
                <c:pt idx="12780">
                  <c:v>270</c:v>
                </c:pt>
                <c:pt idx="12781">
                  <c:v>270</c:v>
                </c:pt>
                <c:pt idx="12782">
                  <c:v>270</c:v>
                </c:pt>
                <c:pt idx="12783">
                  <c:v>270</c:v>
                </c:pt>
                <c:pt idx="12784">
                  <c:v>270</c:v>
                </c:pt>
                <c:pt idx="12785">
                  <c:v>270</c:v>
                </c:pt>
                <c:pt idx="12786">
                  <c:v>270</c:v>
                </c:pt>
                <c:pt idx="12787">
                  <c:v>270</c:v>
                </c:pt>
                <c:pt idx="12788">
                  <c:v>270</c:v>
                </c:pt>
                <c:pt idx="12789">
                  <c:v>270</c:v>
                </c:pt>
                <c:pt idx="12790">
                  <c:v>270</c:v>
                </c:pt>
                <c:pt idx="12791">
                  <c:v>270</c:v>
                </c:pt>
                <c:pt idx="12792">
                  <c:v>270</c:v>
                </c:pt>
                <c:pt idx="12793">
                  <c:v>270</c:v>
                </c:pt>
                <c:pt idx="12794">
                  <c:v>270</c:v>
                </c:pt>
                <c:pt idx="12795">
                  <c:v>270</c:v>
                </c:pt>
                <c:pt idx="12796">
                  <c:v>270</c:v>
                </c:pt>
                <c:pt idx="12797">
                  <c:v>270</c:v>
                </c:pt>
                <c:pt idx="12798">
                  <c:v>270</c:v>
                </c:pt>
                <c:pt idx="12799">
                  <c:v>270</c:v>
                </c:pt>
                <c:pt idx="12800">
                  <c:v>270</c:v>
                </c:pt>
                <c:pt idx="12801">
                  <c:v>270</c:v>
                </c:pt>
                <c:pt idx="12802">
                  <c:v>270</c:v>
                </c:pt>
                <c:pt idx="12803">
                  <c:v>270</c:v>
                </c:pt>
                <c:pt idx="12804">
                  <c:v>270</c:v>
                </c:pt>
                <c:pt idx="12805">
                  <c:v>270</c:v>
                </c:pt>
                <c:pt idx="12806">
                  <c:v>270</c:v>
                </c:pt>
                <c:pt idx="12807">
                  <c:v>270</c:v>
                </c:pt>
                <c:pt idx="12808">
                  <c:v>270</c:v>
                </c:pt>
                <c:pt idx="12809">
                  <c:v>270</c:v>
                </c:pt>
                <c:pt idx="12810">
                  <c:v>270</c:v>
                </c:pt>
                <c:pt idx="12811">
                  <c:v>270</c:v>
                </c:pt>
                <c:pt idx="12812">
                  <c:v>270</c:v>
                </c:pt>
                <c:pt idx="12813">
                  <c:v>270</c:v>
                </c:pt>
                <c:pt idx="12814">
                  <c:v>270</c:v>
                </c:pt>
                <c:pt idx="12815">
                  <c:v>270</c:v>
                </c:pt>
                <c:pt idx="12816">
                  <c:v>270</c:v>
                </c:pt>
                <c:pt idx="12817">
                  <c:v>270</c:v>
                </c:pt>
                <c:pt idx="12818">
                  <c:v>270</c:v>
                </c:pt>
                <c:pt idx="12819">
                  <c:v>270</c:v>
                </c:pt>
                <c:pt idx="12820">
                  <c:v>270</c:v>
                </c:pt>
                <c:pt idx="12821">
                  <c:v>270</c:v>
                </c:pt>
                <c:pt idx="12822">
                  <c:v>270</c:v>
                </c:pt>
                <c:pt idx="12823">
                  <c:v>270</c:v>
                </c:pt>
                <c:pt idx="12824">
                  <c:v>270</c:v>
                </c:pt>
                <c:pt idx="12825">
                  <c:v>270</c:v>
                </c:pt>
                <c:pt idx="12826">
                  <c:v>270</c:v>
                </c:pt>
                <c:pt idx="12827">
                  <c:v>270</c:v>
                </c:pt>
                <c:pt idx="12828">
                  <c:v>270</c:v>
                </c:pt>
                <c:pt idx="12829">
                  <c:v>270</c:v>
                </c:pt>
                <c:pt idx="12830">
                  <c:v>270</c:v>
                </c:pt>
                <c:pt idx="12831">
                  <c:v>270</c:v>
                </c:pt>
                <c:pt idx="12832">
                  <c:v>270</c:v>
                </c:pt>
                <c:pt idx="12833">
                  <c:v>270</c:v>
                </c:pt>
                <c:pt idx="12834">
                  <c:v>270</c:v>
                </c:pt>
                <c:pt idx="12835">
                  <c:v>270</c:v>
                </c:pt>
                <c:pt idx="12836">
                  <c:v>270</c:v>
                </c:pt>
                <c:pt idx="12837">
                  <c:v>270</c:v>
                </c:pt>
                <c:pt idx="12838">
                  <c:v>270</c:v>
                </c:pt>
                <c:pt idx="12839">
                  <c:v>270</c:v>
                </c:pt>
                <c:pt idx="12840">
                  <c:v>270</c:v>
                </c:pt>
                <c:pt idx="12841">
                  <c:v>270</c:v>
                </c:pt>
                <c:pt idx="12842">
                  <c:v>270</c:v>
                </c:pt>
                <c:pt idx="12843">
                  <c:v>270</c:v>
                </c:pt>
                <c:pt idx="12844">
                  <c:v>270</c:v>
                </c:pt>
                <c:pt idx="12845">
                  <c:v>270</c:v>
                </c:pt>
                <c:pt idx="12846">
                  <c:v>270</c:v>
                </c:pt>
                <c:pt idx="12847">
                  <c:v>270</c:v>
                </c:pt>
                <c:pt idx="12848">
                  <c:v>270</c:v>
                </c:pt>
                <c:pt idx="12849">
                  <c:v>270</c:v>
                </c:pt>
                <c:pt idx="12850">
                  <c:v>270</c:v>
                </c:pt>
                <c:pt idx="12851">
                  <c:v>270</c:v>
                </c:pt>
                <c:pt idx="12852">
                  <c:v>270</c:v>
                </c:pt>
                <c:pt idx="12853">
                  <c:v>270</c:v>
                </c:pt>
                <c:pt idx="12854">
                  <c:v>270</c:v>
                </c:pt>
                <c:pt idx="12855">
                  <c:v>270</c:v>
                </c:pt>
                <c:pt idx="12856">
                  <c:v>270</c:v>
                </c:pt>
                <c:pt idx="12857">
                  <c:v>270</c:v>
                </c:pt>
                <c:pt idx="12858">
                  <c:v>270</c:v>
                </c:pt>
                <c:pt idx="12859">
                  <c:v>270</c:v>
                </c:pt>
                <c:pt idx="12860">
                  <c:v>270</c:v>
                </c:pt>
                <c:pt idx="12861">
                  <c:v>270</c:v>
                </c:pt>
                <c:pt idx="12862">
                  <c:v>270</c:v>
                </c:pt>
                <c:pt idx="12863">
                  <c:v>270</c:v>
                </c:pt>
                <c:pt idx="12864">
                  <c:v>270</c:v>
                </c:pt>
                <c:pt idx="12865">
                  <c:v>270</c:v>
                </c:pt>
                <c:pt idx="12866">
                  <c:v>270</c:v>
                </c:pt>
                <c:pt idx="12867">
                  <c:v>270</c:v>
                </c:pt>
                <c:pt idx="12868">
                  <c:v>270</c:v>
                </c:pt>
                <c:pt idx="12869">
                  <c:v>270</c:v>
                </c:pt>
                <c:pt idx="12870">
                  <c:v>270</c:v>
                </c:pt>
                <c:pt idx="12871">
                  <c:v>270</c:v>
                </c:pt>
                <c:pt idx="12872">
                  <c:v>270</c:v>
                </c:pt>
                <c:pt idx="12873">
                  <c:v>270</c:v>
                </c:pt>
                <c:pt idx="12874">
                  <c:v>270</c:v>
                </c:pt>
                <c:pt idx="12875">
                  <c:v>270</c:v>
                </c:pt>
                <c:pt idx="12876">
                  <c:v>270</c:v>
                </c:pt>
                <c:pt idx="12877">
                  <c:v>270</c:v>
                </c:pt>
                <c:pt idx="12878">
                  <c:v>270</c:v>
                </c:pt>
                <c:pt idx="12879">
                  <c:v>270</c:v>
                </c:pt>
                <c:pt idx="12880">
                  <c:v>270</c:v>
                </c:pt>
                <c:pt idx="12881">
                  <c:v>270</c:v>
                </c:pt>
                <c:pt idx="12882">
                  <c:v>270</c:v>
                </c:pt>
                <c:pt idx="12883">
                  <c:v>270</c:v>
                </c:pt>
                <c:pt idx="12884">
                  <c:v>270</c:v>
                </c:pt>
                <c:pt idx="12885">
                  <c:v>270</c:v>
                </c:pt>
                <c:pt idx="12886">
                  <c:v>270</c:v>
                </c:pt>
                <c:pt idx="12887">
                  <c:v>270</c:v>
                </c:pt>
                <c:pt idx="12888">
                  <c:v>270</c:v>
                </c:pt>
                <c:pt idx="12889">
                  <c:v>270</c:v>
                </c:pt>
                <c:pt idx="12890">
                  <c:v>270</c:v>
                </c:pt>
                <c:pt idx="12891">
                  <c:v>270</c:v>
                </c:pt>
                <c:pt idx="12892">
                  <c:v>270</c:v>
                </c:pt>
                <c:pt idx="12893">
                  <c:v>270</c:v>
                </c:pt>
                <c:pt idx="12894">
                  <c:v>270</c:v>
                </c:pt>
                <c:pt idx="12895">
                  <c:v>270</c:v>
                </c:pt>
                <c:pt idx="12896">
                  <c:v>270</c:v>
                </c:pt>
                <c:pt idx="12897">
                  <c:v>270</c:v>
                </c:pt>
                <c:pt idx="12898">
                  <c:v>270</c:v>
                </c:pt>
                <c:pt idx="12899">
                  <c:v>270</c:v>
                </c:pt>
                <c:pt idx="12900">
                  <c:v>270</c:v>
                </c:pt>
                <c:pt idx="12901">
                  <c:v>270</c:v>
                </c:pt>
                <c:pt idx="12902">
                  <c:v>270</c:v>
                </c:pt>
                <c:pt idx="12903">
                  <c:v>270</c:v>
                </c:pt>
                <c:pt idx="12904">
                  <c:v>270</c:v>
                </c:pt>
                <c:pt idx="12905">
                  <c:v>270</c:v>
                </c:pt>
                <c:pt idx="12906">
                  <c:v>270</c:v>
                </c:pt>
                <c:pt idx="12907">
                  <c:v>270</c:v>
                </c:pt>
                <c:pt idx="12908">
                  <c:v>270</c:v>
                </c:pt>
                <c:pt idx="12909">
                  <c:v>270</c:v>
                </c:pt>
                <c:pt idx="12910">
                  <c:v>270</c:v>
                </c:pt>
                <c:pt idx="12911">
                  <c:v>270</c:v>
                </c:pt>
                <c:pt idx="12912">
                  <c:v>270</c:v>
                </c:pt>
                <c:pt idx="12913">
                  <c:v>270</c:v>
                </c:pt>
                <c:pt idx="12914">
                  <c:v>270</c:v>
                </c:pt>
                <c:pt idx="12915">
                  <c:v>270</c:v>
                </c:pt>
                <c:pt idx="12916">
                  <c:v>270</c:v>
                </c:pt>
                <c:pt idx="12917">
                  <c:v>270</c:v>
                </c:pt>
                <c:pt idx="12918">
                  <c:v>270</c:v>
                </c:pt>
                <c:pt idx="12919">
                  <c:v>270</c:v>
                </c:pt>
                <c:pt idx="12920">
                  <c:v>270</c:v>
                </c:pt>
                <c:pt idx="12921">
                  <c:v>270</c:v>
                </c:pt>
                <c:pt idx="12922">
                  <c:v>270</c:v>
                </c:pt>
                <c:pt idx="12923">
                  <c:v>270</c:v>
                </c:pt>
                <c:pt idx="12924">
                  <c:v>270</c:v>
                </c:pt>
                <c:pt idx="12925">
                  <c:v>270</c:v>
                </c:pt>
                <c:pt idx="12926">
                  <c:v>270</c:v>
                </c:pt>
                <c:pt idx="12927">
                  <c:v>270</c:v>
                </c:pt>
                <c:pt idx="12928">
                  <c:v>270</c:v>
                </c:pt>
                <c:pt idx="12929">
                  <c:v>270</c:v>
                </c:pt>
                <c:pt idx="12930">
                  <c:v>270</c:v>
                </c:pt>
                <c:pt idx="12931">
                  <c:v>270</c:v>
                </c:pt>
                <c:pt idx="12932">
                  <c:v>270</c:v>
                </c:pt>
                <c:pt idx="12933">
                  <c:v>270</c:v>
                </c:pt>
                <c:pt idx="12934">
                  <c:v>270</c:v>
                </c:pt>
                <c:pt idx="12935">
                  <c:v>270</c:v>
                </c:pt>
                <c:pt idx="12936">
                  <c:v>270</c:v>
                </c:pt>
                <c:pt idx="12937">
                  <c:v>270</c:v>
                </c:pt>
                <c:pt idx="12938">
                  <c:v>270</c:v>
                </c:pt>
                <c:pt idx="12939">
                  <c:v>270</c:v>
                </c:pt>
                <c:pt idx="12940">
                  <c:v>270</c:v>
                </c:pt>
                <c:pt idx="12941">
                  <c:v>270</c:v>
                </c:pt>
                <c:pt idx="12942">
                  <c:v>270</c:v>
                </c:pt>
                <c:pt idx="12943">
                  <c:v>270</c:v>
                </c:pt>
                <c:pt idx="12944">
                  <c:v>270</c:v>
                </c:pt>
                <c:pt idx="12945">
                  <c:v>270</c:v>
                </c:pt>
                <c:pt idx="12946">
                  <c:v>270</c:v>
                </c:pt>
                <c:pt idx="12947">
                  <c:v>270</c:v>
                </c:pt>
                <c:pt idx="12948">
                  <c:v>270</c:v>
                </c:pt>
                <c:pt idx="12949">
                  <c:v>270</c:v>
                </c:pt>
                <c:pt idx="12950">
                  <c:v>270</c:v>
                </c:pt>
                <c:pt idx="12951">
                  <c:v>270</c:v>
                </c:pt>
                <c:pt idx="12952">
                  <c:v>270</c:v>
                </c:pt>
                <c:pt idx="12953">
                  <c:v>270</c:v>
                </c:pt>
                <c:pt idx="12954">
                  <c:v>270</c:v>
                </c:pt>
                <c:pt idx="12955">
                  <c:v>270</c:v>
                </c:pt>
                <c:pt idx="12956">
                  <c:v>270</c:v>
                </c:pt>
                <c:pt idx="12957">
                  <c:v>270</c:v>
                </c:pt>
              </c:numCache>
            </c:numRef>
          </c:val>
          <c:smooth val="0"/>
          <c:extLst>
            <c:ext xmlns:c16="http://schemas.microsoft.com/office/drawing/2014/chart" uri="{C3380CC4-5D6E-409C-BE32-E72D297353CC}">
              <c16:uniqueId val="{00000008-488B-42F5-BC7A-0E75FE45BC43}"/>
            </c:ext>
          </c:extLst>
        </c:ser>
        <c:ser>
          <c:idx val="9"/>
          <c:order val="9"/>
          <c:spPr>
            <a:ln w="28575" cap="rnd">
              <a:noFill/>
              <a:round/>
            </a:ln>
            <a:effectLst/>
          </c:spPr>
          <c:marker>
            <c:symbol val="circle"/>
            <c:size val="6"/>
            <c:spPr>
              <a:solidFill>
                <a:srgbClr val="548AB4"/>
              </a:solidFill>
              <a:ln w="9525">
                <a:noFill/>
              </a:ln>
              <a:effectLst/>
            </c:spPr>
          </c:marker>
          <c:val>
            <c:numRef>
              <c:f>Sheet1!$G$18:$G$230000</c:f>
              <c:numCache>
                <c:formatCode>General</c:formatCode>
                <c:ptCount val="229983"/>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pt idx="17">
                  <c:v>-1</c:v>
                </c:pt>
                <c:pt idx="18">
                  <c:v>-1</c:v>
                </c:pt>
                <c:pt idx="19">
                  <c:v>-1</c:v>
                </c:pt>
                <c:pt idx="20">
                  <c:v>-1</c:v>
                </c:pt>
                <c:pt idx="21">
                  <c:v>-1</c:v>
                </c:pt>
                <c:pt idx="22">
                  <c:v>-1</c:v>
                </c:pt>
                <c:pt idx="23">
                  <c:v>-1</c:v>
                </c:pt>
                <c:pt idx="24">
                  <c:v>-1</c:v>
                </c:pt>
                <c:pt idx="25">
                  <c:v>-1</c:v>
                </c:pt>
                <c:pt idx="26">
                  <c:v>-1</c:v>
                </c:pt>
                <c:pt idx="27">
                  <c:v>-1</c:v>
                </c:pt>
                <c:pt idx="28">
                  <c:v>-1</c:v>
                </c:pt>
                <c:pt idx="29">
                  <c:v>-1</c:v>
                </c:pt>
                <c:pt idx="30">
                  <c:v>-1</c:v>
                </c:pt>
                <c:pt idx="31">
                  <c:v>-1</c:v>
                </c:pt>
                <c:pt idx="32">
                  <c:v>-1</c:v>
                </c:pt>
                <c:pt idx="33">
                  <c:v>-1</c:v>
                </c:pt>
                <c:pt idx="34">
                  <c:v>-1</c:v>
                </c:pt>
                <c:pt idx="35">
                  <c:v>-1</c:v>
                </c:pt>
                <c:pt idx="36">
                  <c:v>-1</c:v>
                </c:pt>
                <c:pt idx="37">
                  <c:v>-1</c:v>
                </c:pt>
                <c:pt idx="38">
                  <c:v>-1</c:v>
                </c:pt>
                <c:pt idx="39">
                  <c:v>-1</c:v>
                </c:pt>
                <c:pt idx="40">
                  <c:v>-1</c:v>
                </c:pt>
                <c:pt idx="41">
                  <c:v>-1</c:v>
                </c:pt>
                <c:pt idx="42">
                  <c:v>-1</c:v>
                </c:pt>
                <c:pt idx="43">
                  <c:v>-1</c:v>
                </c:pt>
                <c:pt idx="44">
                  <c:v>-1</c:v>
                </c:pt>
                <c:pt idx="45">
                  <c:v>-1</c:v>
                </c:pt>
                <c:pt idx="46">
                  <c:v>-1</c:v>
                </c:pt>
                <c:pt idx="47">
                  <c:v>-1</c:v>
                </c:pt>
                <c:pt idx="48">
                  <c:v>-1</c:v>
                </c:pt>
                <c:pt idx="49">
                  <c:v>-1</c:v>
                </c:pt>
                <c:pt idx="50">
                  <c:v>-1</c:v>
                </c:pt>
                <c:pt idx="51">
                  <c:v>-1</c:v>
                </c:pt>
                <c:pt idx="52">
                  <c:v>-1</c:v>
                </c:pt>
                <c:pt idx="53">
                  <c:v>-1</c:v>
                </c:pt>
                <c:pt idx="54">
                  <c:v>-1</c:v>
                </c:pt>
                <c:pt idx="55">
                  <c:v>-1</c:v>
                </c:pt>
                <c:pt idx="56">
                  <c:v>-1</c:v>
                </c:pt>
                <c:pt idx="57">
                  <c:v>-1</c:v>
                </c:pt>
                <c:pt idx="58">
                  <c:v>-1</c:v>
                </c:pt>
                <c:pt idx="59">
                  <c:v>-1</c:v>
                </c:pt>
                <c:pt idx="60">
                  <c:v>-1</c:v>
                </c:pt>
                <c:pt idx="61">
                  <c:v>-1</c:v>
                </c:pt>
                <c:pt idx="62">
                  <c:v>-1</c:v>
                </c:pt>
                <c:pt idx="63">
                  <c:v>-1</c:v>
                </c:pt>
                <c:pt idx="64">
                  <c:v>-1</c:v>
                </c:pt>
                <c:pt idx="65">
                  <c:v>-1</c:v>
                </c:pt>
                <c:pt idx="66">
                  <c:v>-1</c:v>
                </c:pt>
                <c:pt idx="67">
                  <c:v>-1</c:v>
                </c:pt>
                <c:pt idx="68">
                  <c:v>-1</c:v>
                </c:pt>
                <c:pt idx="69">
                  <c:v>-1</c:v>
                </c:pt>
                <c:pt idx="70">
                  <c:v>-1</c:v>
                </c:pt>
                <c:pt idx="71">
                  <c:v>-1</c:v>
                </c:pt>
                <c:pt idx="72">
                  <c:v>-1</c:v>
                </c:pt>
                <c:pt idx="73">
                  <c:v>-1</c:v>
                </c:pt>
                <c:pt idx="74">
                  <c:v>-1</c:v>
                </c:pt>
                <c:pt idx="75">
                  <c:v>-1</c:v>
                </c:pt>
                <c:pt idx="76">
                  <c:v>-1</c:v>
                </c:pt>
                <c:pt idx="77">
                  <c:v>-1</c:v>
                </c:pt>
                <c:pt idx="78">
                  <c:v>-1</c:v>
                </c:pt>
                <c:pt idx="79">
                  <c:v>-1</c:v>
                </c:pt>
                <c:pt idx="80">
                  <c:v>-1</c:v>
                </c:pt>
                <c:pt idx="81">
                  <c:v>-1</c:v>
                </c:pt>
                <c:pt idx="82">
                  <c:v>-1</c:v>
                </c:pt>
                <c:pt idx="83">
                  <c:v>-1</c:v>
                </c:pt>
                <c:pt idx="84">
                  <c:v>-1</c:v>
                </c:pt>
                <c:pt idx="85">
                  <c:v>-1</c:v>
                </c:pt>
                <c:pt idx="86">
                  <c:v>-1</c:v>
                </c:pt>
                <c:pt idx="87">
                  <c:v>-1</c:v>
                </c:pt>
                <c:pt idx="88">
                  <c:v>-1</c:v>
                </c:pt>
                <c:pt idx="89">
                  <c:v>-1</c:v>
                </c:pt>
                <c:pt idx="90">
                  <c:v>-1</c:v>
                </c:pt>
                <c:pt idx="91">
                  <c:v>-1</c:v>
                </c:pt>
                <c:pt idx="92">
                  <c:v>-1</c:v>
                </c:pt>
                <c:pt idx="93">
                  <c:v>-1</c:v>
                </c:pt>
                <c:pt idx="94">
                  <c:v>-1</c:v>
                </c:pt>
                <c:pt idx="95">
                  <c:v>-1</c:v>
                </c:pt>
                <c:pt idx="96">
                  <c:v>-1</c:v>
                </c:pt>
                <c:pt idx="97">
                  <c:v>-1</c:v>
                </c:pt>
                <c:pt idx="98">
                  <c:v>-1</c:v>
                </c:pt>
                <c:pt idx="99">
                  <c:v>-1</c:v>
                </c:pt>
                <c:pt idx="100">
                  <c:v>-1</c:v>
                </c:pt>
                <c:pt idx="101">
                  <c:v>-1</c:v>
                </c:pt>
                <c:pt idx="102">
                  <c:v>-1</c:v>
                </c:pt>
                <c:pt idx="103">
                  <c:v>-1</c:v>
                </c:pt>
                <c:pt idx="104">
                  <c:v>-1</c:v>
                </c:pt>
                <c:pt idx="105">
                  <c:v>-1</c:v>
                </c:pt>
                <c:pt idx="106">
                  <c:v>-1</c:v>
                </c:pt>
                <c:pt idx="107">
                  <c:v>-1</c:v>
                </c:pt>
                <c:pt idx="108">
                  <c:v>-1</c:v>
                </c:pt>
                <c:pt idx="109">
                  <c:v>-1</c:v>
                </c:pt>
                <c:pt idx="110">
                  <c:v>-1</c:v>
                </c:pt>
                <c:pt idx="111">
                  <c:v>-1</c:v>
                </c:pt>
                <c:pt idx="112">
                  <c:v>-1</c:v>
                </c:pt>
                <c:pt idx="113">
                  <c:v>-1</c:v>
                </c:pt>
                <c:pt idx="114">
                  <c:v>-1</c:v>
                </c:pt>
                <c:pt idx="115">
                  <c:v>-1</c:v>
                </c:pt>
                <c:pt idx="116">
                  <c:v>-1</c:v>
                </c:pt>
                <c:pt idx="117">
                  <c:v>-1</c:v>
                </c:pt>
                <c:pt idx="118">
                  <c:v>-1</c:v>
                </c:pt>
                <c:pt idx="119">
                  <c:v>-1</c:v>
                </c:pt>
                <c:pt idx="120">
                  <c:v>-1</c:v>
                </c:pt>
                <c:pt idx="121">
                  <c:v>-1</c:v>
                </c:pt>
                <c:pt idx="122">
                  <c:v>-1</c:v>
                </c:pt>
                <c:pt idx="123">
                  <c:v>-1</c:v>
                </c:pt>
                <c:pt idx="124">
                  <c:v>-1</c:v>
                </c:pt>
                <c:pt idx="125">
                  <c:v>-1</c:v>
                </c:pt>
                <c:pt idx="126">
                  <c:v>-1</c:v>
                </c:pt>
                <c:pt idx="127">
                  <c:v>-1</c:v>
                </c:pt>
                <c:pt idx="128">
                  <c:v>-1</c:v>
                </c:pt>
                <c:pt idx="129">
                  <c:v>-1</c:v>
                </c:pt>
                <c:pt idx="130">
                  <c:v>-1</c:v>
                </c:pt>
                <c:pt idx="131">
                  <c:v>-1</c:v>
                </c:pt>
                <c:pt idx="132">
                  <c:v>-1</c:v>
                </c:pt>
                <c:pt idx="133">
                  <c:v>-1</c:v>
                </c:pt>
                <c:pt idx="134">
                  <c:v>-1</c:v>
                </c:pt>
                <c:pt idx="135">
                  <c:v>-1</c:v>
                </c:pt>
                <c:pt idx="136">
                  <c:v>-1</c:v>
                </c:pt>
                <c:pt idx="137">
                  <c:v>-1</c:v>
                </c:pt>
                <c:pt idx="138">
                  <c:v>-1</c:v>
                </c:pt>
                <c:pt idx="139">
                  <c:v>-1</c:v>
                </c:pt>
                <c:pt idx="140">
                  <c:v>-1</c:v>
                </c:pt>
                <c:pt idx="141">
                  <c:v>-1</c:v>
                </c:pt>
                <c:pt idx="142">
                  <c:v>-1</c:v>
                </c:pt>
                <c:pt idx="143">
                  <c:v>-1</c:v>
                </c:pt>
                <c:pt idx="144">
                  <c:v>-1</c:v>
                </c:pt>
                <c:pt idx="145">
                  <c:v>-1</c:v>
                </c:pt>
                <c:pt idx="146">
                  <c:v>-1</c:v>
                </c:pt>
                <c:pt idx="147">
                  <c:v>-1</c:v>
                </c:pt>
                <c:pt idx="148">
                  <c:v>-1</c:v>
                </c:pt>
                <c:pt idx="149">
                  <c:v>-1</c:v>
                </c:pt>
                <c:pt idx="150">
                  <c:v>-1</c:v>
                </c:pt>
                <c:pt idx="151">
                  <c:v>-1</c:v>
                </c:pt>
                <c:pt idx="152">
                  <c:v>-1</c:v>
                </c:pt>
                <c:pt idx="153">
                  <c:v>-1</c:v>
                </c:pt>
                <c:pt idx="154">
                  <c:v>-1</c:v>
                </c:pt>
                <c:pt idx="155">
                  <c:v>-1</c:v>
                </c:pt>
                <c:pt idx="156">
                  <c:v>-1</c:v>
                </c:pt>
                <c:pt idx="157">
                  <c:v>-1</c:v>
                </c:pt>
                <c:pt idx="158">
                  <c:v>-1</c:v>
                </c:pt>
                <c:pt idx="159">
                  <c:v>-1</c:v>
                </c:pt>
                <c:pt idx="160">
                  <c:v>-1</c:v>
                </c:pt>
                <c:pt idx="161">
                  <c:v>-1</c:v>
                </c:pt>
                <c:pt idx="162">
                  <c:v>-1</c:v>
                </c:pt>
                <c:pt idx="163">
                  <c:v>-1</c:v>
                </c:pt>
                <c:pt idx="164">
                  <c:v>-1</c:v>
                </c:pt>
                <c:pt idx="165">
                  <c:v>-1</c:v>
                </c:pt>
                <c:pt idx="166">
                  <c:v>-1</c:v>
                </c:pt>
                <c:pt idx="167">
                  <c:v>-1</c:v>
                </c:pt>
                <c:pt idx="168">
                  <c:v>-1</c:v>
                </c:pt>
                <c:pt idx="169">
                  <c:v>-1</c:v>
                </c:pt>
                <c:pt idx="170">
                  <c:v>-1</c:v>
                </c:pt>
                <c:pt idx="171">
                  <c:v>-1</c:v>
                </c:pt>
                <c:pt idx="172">
                  <c:v>-1</c:v>
                </c:pt>
                <c:pt idx="173">
                  <c:v>-1</c:v>
                </c:pt>
                <c:pt idx="174">
                  <c:v>-1</c:v>
                </c:pt>
                <c:pt idx="175">
                  <c:v>-1</c:v>
                </c:pt>
                <c:pt idx="176">
                  <c:v>-1</c:v>
                </c:pt>
                <c:pt idx="177">
                  <c:v>-1</c:v>
                </c:pt>
                <c:pt idx="178">
                  <c:v>-1</c:v>
                </c:pt>
                <c:pt idx="179">
                  <c:v>-1</c:v>
                </c:pt>
                <c:pt idx="180">
                  <c:v>-1</c:v>
                </c:pt>
                <c:pt idx="181">
                  <c:v>-1</c:v>
                </c:pt>
                <c:pt idx="182">
                  <c:v>-1</c:v>
                </c:pt>
                <c:pt idx="183">
                  <c:v>-1</c:v>
                </c:pt>
                <c:pt idx="184">
                  <c:v>-1</c:v>
                </c:pt>
                <c:pt idx="185">
                  <c:v>-1</c:v>
                </c:pt>
                <c:pt idx="186">
                  <c:v>-1</c:v>
                </c:pt>
                <c:pt idx="187">
                  <c:v>-1</c:v>
                </c:pt>
                <c:pt idx="188">
                  <c:v>-1</c:v>
                </c:pt>
                <c:pt idx="189">
                  <c:v>-1</c:v>
                </c:pt>
                <c:pt idx="190">
                  <c:v>-1</c:v>
                </c:pt>
                <c:pt idx="191">
                  <c:v>-1</c:v>
                </c:pt>
                <c:pt idx="192">
                  <c:v>-1</c:v>
                </c:pt>
                <c:pt idx="193">
                  <c:v>-1</c:v>
                </c:pt>
                <c:pt idx="194">
                  <c:v>-1</c:v>
                </c:pt>
                <c:pt idx="195">
                  <c:v>-1</c:v>
                </c:pt>
                <c:pt idx="196">
                  <c:v>-1</c:v>
                </c:pt>
                <c:pt idx="197">
                  <c:v>-1</c:v>
                </c:pt>
                <c:pt idx="198">
                  <c:v>-1</c:v>
                </c:pt>
                <c:pt idx="199">
                  <c:v>-1</c:v>
                </c:pt>
                <c:pt idx="200">
                  <c:v>-1</c:v>
                </c:pt>
                <c:pt idx="201">
                  <c:v>-1</c:v>
                </c:pt>
                <c:pt idx="202">
                  <c:v>-1</c:v>
                </c:pt>
                <c:pt idx="203">
                  <c:v>-1</c:v>
                </c:pt>
                <c:pt idx="204">
                  <c:v>-1</c:v>
                </c:pt>
                <c:pt idx="205">
                  <c:v>-1</c:v>
                </c:pt>
                <c:pt idx="206">
                  <c:v>-1</c:v>
                </c:pt>
                <c:pt idx="207">
                  <c:v>-1</c:v>
                </c:pt>
                <c:pt idx="208">
                  <c:v>-1</c:v>
                </c:pt>
                <c:pt idx="209">
                  <c:v>-1</c:v>
                </c:pt>
                <c:pt idx="210">
                  <c:v>-1</c:v>
                </c:pt>
                <c:pt idx="211">
                  <c:v>-1</c:v>
                </c:pt>
                <c:pt idx="212">
                  <c:v>-1</c:v>
                </c:pt>
                <c:pt idx="213">
                  <c:v>-1</c:v>
                </c:pt>
                <c:pt idx="214">
                  <c:v>-1</c:v>
                </c:pt>
                <c:pt idx="215">
                  <c:v>-1</c:v>
                </c:pt>
                <c:pt idx="216">
                  <c:v>-1</c:v>
                </c:pt>
                <c:pt idx="217">
                  <c:v>-1</c:v>
                </c:pt>
                <c:pt idx="218">
                  <c:v>-1</c:v>
                </c:pt>
                <c:pt idx="219">
                  <c:v>-1</c:v>
                </c:pt>
                <c:pt idx="220">
                  <c:v>-1</c:v>
                </c:pt>
                <c:pt idx="221">
                  <c:v>-1</c:v>
                </c:pt>
                <c:pt idx="222">
                  <c:v>-1</c:v>
                </c:pt>
                <c:pt idx="223">
                  <c:v>-1</c:v>
                </c:pt>
                <c:pt idx="224">
                  <c:v>-1</c:v>
                </c:pt>
                <c:pt idx="225">
                  <c:v>-1</c:v>
                </c:pt>
                <c:pt idx="226">
                  <c:v>-1</c:v>
                </c:pt>
                <c:pt idx="227">
                  <c:v>-1</c:v>
                </c:pt>
                <c:pt idx="228">
                  <c:v>-1</c:v>
                </c:pt>
                <c:pt idx="229">
                  <c:v>-1</c:v>
                </c:pt>
                <c:pt idx="230">
                  <c:v>-1</c:v>
                </c:pt>
                <c:pt idx="231">
                  <c:v>-1</c:v>
                </c:pt>
                <c:pt idx="232">
                  <c:v>-1</c:v>
                </c:pt>
                <c:pt idx="233">
                  <c:v>-1</c:v>
                </c:pt>
                <c:pt idx="234">
                  <c:v>-1</c:v>
                </c:pt>
                <c:pt idx="235">
                  <c:v>-1</c:v>
                </c:pt>
                <c:pt idx="236">
                  <c:v>-1</c:v>
                </c:pt>
                <c:pt idx="237">
                  <c:v>-1</c:v>
                </c:pt>
                <c:pt idx="238">
                  <c:v>-1</c:v>
                </c:pt>
                <c:pt idx="239">
                  <c:v>-1</c:v>
                </c:pt>
                <c:pt idx="240">
                  <c:v>-1</c:v>
                </c:pt>
                <c:pt idx="241">
                  <c:v>-1</c:v>
                </c:pt>
                <c:pt idx="242">
                  <c:v>-1</c:v>
                </c:pt>
                <c:pt idx="243">
                  <c:v>-1</c:v>
                </c:pt>
                <c:pt idx="244">
                  <c:v>-1</c:v>
                </c:pt>
                <c:pt idx="245">
                  <c:v>-1</c:v>
                </c:pt>
                <c:pt idx="246">
                  <c:v>-1</c:v>
                </c:pt>
                <c:pt idx="247">
                  <c:v>-1</c:v>
                </c:pt>
                <c:pt idx="248">
                  <c:v>-1</c:v>
                </c:pt>
                <c:pt idx="249">
                  <c:v>-1</c:v>
                </c:pt>
                <c:pt idx="250">
                  <c:v>-1</c:v>
                </c:pt>
                <c:pt idx="251">
                  <c:v>-1</c:v>
                </c:pt>
                <c:pt idx="252">
                  <c:v>-1</c:v>
                </c:pt>
                <c:pt idx="253">
                  <c:v>-1</c:v>
                </c:pt>
                <c:pt idx="254">
                  <c:v>-1</c:v>
                </c:pt>
                <c:pt idx="255">
                  <c:v>-1</c:v>
                </c:pt>
                <c:pt idx="256">
                  <c:v>-1</c:v>
                </c:pt>
                <c:pt idx="257">
                  <c:v>-1</c:v>
                </c:pt>
                <c:pt idx="258">
                  <c:v>-1</c:v>
                </c:pt>
                <c:pt idx="259">
                  <c:v>-1</c:v>
                </c:pt>
                <c:pt idx="260">
                  <c:v>-1</c:v>
                </c:pt>
                <c:pt idx="261">
                  <c:v>-1</c:v>
                </c:pt>
                <c:pt idx="262">
                  <c:v>-1</c:v>
                </c:pt>
                <c:pt idx="263">
                  <c:v>-1</c:v>
                </c:pt>
                <c:pt idx="264">
                  <c:v>-1</c:v>
                </c:pt>
                <c:pt idx="265">
                  <c:v>-1</c:v>
                </c:pt>
                <c:pt idx="266">
                  <c:v>-1</c:v>
                </c:pt>
                <c:pt idx="267">
                  <c:v>-1</c:v>
                </c:pt>
                <c:pt idx="268">
                  <c:v>-1</c:v>
                </c:pt>
                <c:pt idx="269">
                  <c:v>-1</c:v>
                </c:pt>
                <c:pt idx="270">
                  <c:v>-1</c:v>
                </c:pt>
                <c:pt idx="271">
                  <c:v>-1</c:v>
                </c:pt>
                <c:pt idx="272">
                  <c:v>-1</c:v>
                </c:pt>
                <c:pt idx="273">
                  <c:v>-1</c:v>
                </c:pt>
                <c:pt idx="274">
                  <c:v>-1</c:v>
                </c:pt>
                <c:pt idx="275">
                  <c:v>-1</c:v>
                </c:pt>
                <c:pt idx="276">
                  <c:v>-1</c:v>
                </c:pt>
                <c:pt idx="277">
                  <c:v>-1</c:v>
                </c:pt>
                <c:pt idx="278">
                  <c:v>-1</c:v>
                </c:pt>
                <c:pt idx="279">
                  <c:v>-1</c:v>
                </c:pt>
                <c:pt idx="280">
                  <c:v>-1</c:v>
                </c:pt>
                <c:pt idx="281">
                  <c:v>-1</c:v>
                </c:pt>
                <c:pt idx="282">
                  <c:v>-1</c:v>
                </c:pt>
                <c:pt idx="283">
                  <c:v>-1</c:v>
                </c:pt>
                <c:pt idx="284">
                  <c:v>-1</c:v>
                </c:pt>
                <c:pt idx="285">
                  <c:v>-1</c:v>
                </c:pt>
                <c:pt idx="286">
                  <c:v>-1</c:v>
                </c:pt>
                <c:pt idx="287">
                  <c:v>-1</c:v>
                </c:pt>
                <c:pt idx="288">
                  <c:v>-1</c:v>
                </c:pt>
                <c:pt idx="289">
                  <c:v>-1</c:v>
                </c:pt>
                <c:pt idx="290">
                  <c:v>-1</c:v>
                </c:pt>
                <c:pt idx="291">
                  <c:v>-1</c:v>
                </c:pt>
                <c:pt idx="292">
                  <c:v>-1</c:v>
                </c:pt>
                <c:pt idx="293">
                  <c:v>-1</c:v>
                </c:pt>
                <c:pt idx="294">
                  <c:v>-1</c:v>
                </c:pt>
                <c:pt idx="295">
                  <c:v>-1</c:v>
                </c:pt>
                <c:pt idx="296">
                  <c:v>-1</c:v>
                </c:pt>
                <c:pt idx="297">
                  <c:v>-1</c:v>
                </c:pt>
                <c:pt idx="298">
                  <c:v>-1</c:v>
                </c:pt>
                <c:pt idx="299">
                  <c:v>-1</c:v>
                </c:pt>
                <c:pt idx="300">
                  <c:v>-1</c:v>
                </c:pt>
                <c:pt idx="301">
                  <c:v>-1</c:v>
                </c:pt>
                <c:pt idx="302">
                  <c:v>-1</c:v>
                </c:pt>
                <c:pt idx="303">
                  <c:v>-1</c:v>
                </c:pt>
                <c:pt idx="304">
                  <c:v>-1</c:v>
                </c:pt>
                <c:pt idx="305">
                  <c:v>-1</c:v>
                </c:pt>
                <c:pt idx="306">
                  <c:v>-1</c:v>
                </c:pt>
                <c:pt idx="307">
                  <c:v>-1</c:v>
                </c:pt>
                <c:pt idx="308">
                  <c:v>-1</c:v>
                </c:pt>
                <c:pt idx="309">
                  <c:v>-1</c:v>
                </c:pt>
                <c:pt idx="310">
                  <c:v>-1</c:v>
                </c:pt>
                <c:pt idx="311">
                  <c:v>-1</c:v>
                </c:pt>
                <c:pt idx="312">
                  <c:v>-1</c:v>
                </c:pt>
                <c:pt idx="313">
                  <c:v>-1</c:v>
                </c:pt>
                <c:pt idx="314">
                  <c:v>-1</c:v>
                </c:pt>
                <c:pt idx="315">
                  <c:v>-1</c:v>
                </c:pt>
                <c:pt idx="316">
                  <c:v>-1</c:v>
                </c:pt>
                <c:pt idx="317">
                  <c:v>-1</c:v>
                </c:pt>
                <c:pt idx="318">
                  <c:v>-1</c:v>
                </c:pt>
                <c:pt idx="319">
                  <c:v>-1</c:v>
                </c:pt>
                <c:pt idx="320">
                  <c:v>-1</c:v>
                </c:pt>
                <c:pt idx="321">
                  <c:v>-1</c:v>
                </c:pt>
                <c:pt idx="322">
                  <c:v>-1</c:v>
                </c:pt>
                <c:pt idx="323">
                  <c:v>-1</c:v>
                </c:pt>
                <c:pt idx="324">
                  <c:v>-1</c:v>
                </c:pt>
                <c:pt idx="325">
                  <c:v>-1</c:v>
                </c:pt>
                <c:pt idx="326">
                  <c:v>-1</c:v>
                </c:pt>
                <c:pt idx="327">
                  <c:v>-1</c:v>
                </c:pt>
                <c:pt idx="328">
                  <c:v>-1</c:v>
                </c:pt>
                <c:pt idx="329">
                  <c:v>-1</c:v>
                </c:pt>
                <c:pt idx="330">
                  <c:v>-1</c:v>
                </c:pt>
                <c:pt idx="331">
                  <c:v>-1</c:v>
                </c:pt>
                <c:pt idx="332">
                  <c:v>-1</c:v>
                </c:pt>
                <c:pt idx="333">
                  <c:v>-1</c:v>
                </c:pt>
                <c:pt idx="334">
                  <c:v>-1</c:v>
                </c:pt>
                <c:pt idx="335">
                  <c:v>-1</c:v>
                </c:pt>
                <c:pt idx="336">
                  <c:v>-1</c:v>
                </c:pt>
                <c:pt idx="337">
                  <c:v>-1</c:v>
                </c:pt>
                <c:pt idx="338">
                  <c:v>-1</c:v>
                </c:pt>
                <c:pt idx="339">
                  <c:v>-1</c:v>
                </c:pt>
                <c:pt idx="340">
                  <c:v>-1</c:v>
                </c:pt>
                <c:pt idx="341">
                  <c:v>-1</c:v>
                </c:pt>
                <c:pt idx="342">
                  <c:v>-1</c:v>
                </c:pt>
                <c:pt idx="343">
                  <c:v>-1</c:v>
                </c:pt>
                <c:pt idx="344">
                  <c:v>-1</c:v>
                </c:pt>
                <c:pt idx="345">
                  <c:v>-1</c:v>
                </c:pt>
                <c:pt idx="346">
                  <c:v>-1</c:v>
                </c:pt>
                <c:pt idx="347">
                  <c:v>-1</c:v>
                </c:pt>
                <c:pt idx="348">
                  <c:v>-1</c:v>
                </c:pt>
                <c:pt idx="349">
                  <c:v>-1</c:v>
                </c:pt>
                <c:pt idx="350">
                  <c:v>-1</c:v>
                </c:pt>
                <c:pt idx="351">
                  <c:v>-1</c:v>
                </c:pt>
                <c:pt idx="352">
                  <c:v>-1</c:v>
                </c:pt>
                <c:pt idx="353">
                  <c:v>-1</c:v>
                </c:pt>
                <c:pt idx="354">
                  <c:v>-1</c:v>
                </c:pt>
                <c:pt idx="355">
                  <c:v>-1</c:v>
                </c:pt>
                <c:pt idx="356">
                  <c:v>-1</c:v>
                </c:pt>
                <c:pt idx="357">
                  <c:v>-1</c:v>
                </c:pt>
                <c:pt idx="358">
                  <c:v>-1</c:v>
                </c:pt>
                <c:pt idx="359">
                  <c:v>-1</c:v>
                </c:pt>
                <c:pt idx="360">
                  <c:v>-1</c:v>
                </c:pt>
                <c:pt idx="361">
                  <c:v>-1</c:v>
                </c:pt>
                <c:pt idx="362">
                  <c:v>-1</c:v>
                </c:pt>
                <c:pt idx="363">
                  <c:v>-1</c:v>
                </c:pt>
                <c:pt idx="364">
                  <c:v>-1</c:v>
                </c:pt>
                <c:pt idx="365">
                  <c:v>-1</c:v>
                </c:pt>
                <c:pt idx="366">
                  <c:v>-1</c:v>
                </c:pt>
                <c:pt idx="367">
                  <c:v>-1</c:v>
                </c:pt>
                <c:pt idx="368">
                  <c:v>-1</c:v>
                </c:pt>
                <c:pt idx="369">
                  <c:v>-1</c:v>
                </c:pt>
                <c:pt idx="370">
                  <c:v>-1</c:v>
                </c:pt>
                <c:pt idx="371">
                  <c:v>-1</c:v>
                </c:pt>
                <c:pt idx="372">
                  <c:v>-1</c:v>
                </c:pt>
                <c:pt idx="373">
                  <c:v>-1</c:v>
                </c:pt>
                <c:pt idx="374">
                  <c:v>-1</c:v>
                </c:pt>
                <c:pt idx="375">
                  <c:v>-1</c:v>
                </c:pt>
                <c:pt idx="376">
                  <c:v>-1</c:v>
                </c:pt>
                <c:pt idx="377">
                  <c:v>-1</c:v>
                </c:pt>
                <c:pt idx="378">
                  <c:v>-1</c:v>
                </c:pt>
                <c:pt idx="379">
                  <c:v>-1</c:v>
                </c:pt>
                <c:pt idx="380">
                  <c:v>-1</c:v>
                </c:pt>
                <c:pt idx="381">
                  <c:v>-1</c:v>
                </c:pt>
                <c:pt idx="382">
                  <c:v>-1</c:v>
                </c:pt>
                <c:pt idx="383">
                  <c:v>-1</c:v>
                </c:pt>
                <c:pt idx="384">
                  <c:v>-1</c:v>
                </c:pt>
                <c:pt idx="385">
                  <c:v>-1</c:v>
                </c:pt>
                <c:pt idx="386">
                  <c:v>-1</c:v>
                </c:pt>
                <c:pt idx="387">
                  <c:v>-1</c:v>
                </c:pt>
                <c:pt idx="388">
                  <c:v>-1</c:v>
                </c:pt>
                <c:pt idx="389">
                  <c:v>-1</c:v>
                </c:pt>
                <c:pt idx="390">
                  <c:v>-1</c:v>
                </c:pt>
                <c:pt idx="391">
                  <c:v>-1</c:v>
                </c:pt>
                <c:pt idx="392">
                  <c:v>-1</c:v>
                </c:pt>
                <c:pt idx="393">
                  <c:v>-1</c:v>
                </c:pt>
                <c:pt idx="394">
                  <c:v>-1</c:v>
                </c:pt>
                <c:pt idx="395">
                  <c:v>-1</c:v>
                </c:pt>
                <c:pt idx="396">
                  <c:v>-1</c:v>
                </c:pt>
                <c:pt idx="397">
                  <c:v>-1</c:v>
                </c:pt>
                <c:pt idx="398">
                  <c:v>-1</c:v>
                </c:pt>
                <c:pt idx="399">
                  <c:v>-1</c:v>
                </c:pt>
                <c:pt idx="400">
                  <c:v>-1</c:v>
                </c:pt>
                <c:pt idx="401">
                  <c:v>-1</c:v>
                </c:pt>
                <c:pt idx="402">
                  <c:v>-1</c:v>
                </c:pt>
                <c:pt idx="403">
                  <c:v>-1</c:v>
                </c:pt>
                <c:pt idx="404">
                  <c:v>-1</c:v>
                </c:pt>
                <c:pt idx="405">
                  <c:v>-1</c:v>
                </c:pt>
                <c:pt idx="406">
                  <c:v>-1</c:v>
                </c:pt>
                <c:pt idx="407">
                  <c:v>-1</c:v>
                </c:pt>
                <c:pt idx="408">
                  <c:v>-1</c:v>
                </c:pt>
                <c:pt idx="409">
                  <c:v>-1</c:v>
                </c:pt>
                <c:pt idx="410">
                  <c:v>-1</c:v>
                </c:pt>
                <c:pt idx="411">
                  <c:v>-1</c:v>
                </c:pt>
                <c:pt idx="412">
                  <c:v>-1</c:v>
                </c:pt>
                <c:pt idx="413">
                  <c:v>-1</c:v>
                </c:pt>
                <c:pt idx="414">
                  <c:v>-1</c:v>
                </c:pt>
                <c:pt idx="415">
                  <c:v>-1</c:v>
                </c:pt>
                <c:pt idx="416">
                  <c:v>-1</c:v>
                </c:pt>
                <c:pt idx="417">
                  <c:v>-1</c:v>
                </c:pt>
                <c:pt idx="418">
                  <c:v>-1</c:v>
                </c:pt>
                <c:pt idx="419">
                  <c:v>-1</c:v>
                </c:pt>
                <c:pt idx="420">
                  <c:v>-1</c:v>
                </c:pt>
                <c:pt idx="421">
                  <c:v>-1</c:v>
                </c:pt>
                <c:pt idx="422">
                  <c:v>-1</c:v>
                </c:pt>
                <c:pt idx="423">
                  <c:v>-1</c:v>
                </c:pt>
                <c:pt idx="424">
                  <c:v>-1</c:v>
                </c:pt>
                <c:pt idx="425">
                  <c:v>-1</c:v>
                </c:pt>
                <c:pt idx="426">
                  <c:v>-1</c:v>
                </c:pt>
                <c:pt idx="427">
                  <c:v>-1</c:v>
                </c:pt>
                <c:pt idx="428">
                  <c:v>-1</c:v>
                </c:pt>
                <c:pt idx="429">
                  <c:v>-1</c:v>
                </c:pt>
                <c:pt idx="430">
                  <c:v>-1</c:v>
                </c:pt>
                <c:pt idx="431">
                  <c:v>-1</c:v>
                </c:pt>
                <c:pt idx="432">
                  <c:v>-1</c:v>
                </c:pt>
                <c:pt idx="433">
                  <c:v>-1</c:v>
                </c:pt>
                <c:pt idx="434">
                  <c:v>-1</c:v>
                </c:pt>
                <c:pt idx="435">
                  <c:v>-1</c:v>
                </c:pt>
                <c:pt idx="436">
                  <c:v>-1</c:v>
                </c:pt>
                <c:pt idx="437">
                  <c:v>-1</c:v>
                </c:pt>
                <c:pt idx="438">
                  <c:v>-1</c:v>
                </c:pt>
                <c:pt idx="439">
                  <c:v>-1</c:v>
                </c:pt>
                <c:pt idx="440">
                  <c:v>-1</c:v>
                </c:pt>
                <c:pt idx="441">
                  <c:v>-1</c:v>
                </c:pt>
                <c:pt idx="442">
                  <c:v>-1</c:v>
                </c:pt>
                <c:pt idx="443">
                  <c:v>-1</c:v>
                </c:pt>
                <c:pt idx="444">
                  <c:v>-1</c:v>
                </c:pt>
                <c:pt idx="445">
                  <c:v>-1</c:v>
                </c:pt>
                <c:pt idx="446">
                  <c:v>-1</c:v>
                </c:pt>
                <c:pt idx="447">
                  <c:v>-1</c:v>
                </c:pt>
                <c:pt idx="448">
                  <c:v>-1</c:v>
                </c:pt>
                <c:pt idx="449">
                  <c:v>-1</c:v>
                </c:pt>
                <c:pt idx="450">
                  <c:v>-1</c:v>
                </c:pt>
                <c:pt idx="451">
                  <c:v>-1</c:v>
                </c:pt>
                <c:pt idx="452">
                  <c:v>-1</c:v>
                </c:pt>
                <c:pt idx="453">
                  <c:v>-1</c:v>
                </c:pt>
                <c:pt idx="454">
                  <c:v>-1</c:v>
                </c:pt>
                <c:pt idx="455">
                  <c:v>-1</c:v>
                </c:pt>
                <c:pt idx="456">
                  <c:v>-1</c:v>
                </c:pt>
                <c:pt idx="457">
                  <c:v>-1</c:v>
                </c:pt>
                <c:pt idx="458">
                  <c:v>-1</c:v>
                </c:pt>
                <c:pt idx="459">
                  <c:v>-1</c:v>
                </c:pt>
                <c:pt idx="460">
                  <c:v>-1</c:v>
                </c:pt>
                <c:pt idx="461">
                  <c:v>-1</c:v>
                </c:pt>
                <c:pt idx="462">
                  <c:v>-1</c:v>
                </c:pt>
                <c:pt idx="463">
                  <c:v>-1</c:v>
                </c:pt>
                <c:pt idx="464">
                  <c:v>-1</c:v>
                </c:pt>
                <c:pt idx="465">
                  <c:v>-1</c:v>
                </c:pt>
                <c:pt idx="466">
                  <c:v>-1</c:v>
                </c:pt>
                <c:pt idx="467">
                  <c:v>-1</c:v>
                </c:pt>
                <c:pt idx="468">
                  <c:v>-1</c:v>
                </c:pt>
                <c:pt idx="469">
                  <c:v>-1</c:v>
                </c:pt>
                <c:pt idx="470">
                  <c:v>-1</c:v>
                </c:pt>
                <c:pt idx="471">
                  <c:v>-1</c:v>
                </c:pt>
                <c:pt idx="472">
                  <c:v>-1</c:v>
                </c:pt>
                <c:pt idx="473">
                  <c:v>-1</c:v>
                </c:pt>
                <c:pt idx="474">
                  <c:v>-1</c:v>
                </c:pt>
                <c:pt idx="475">
                  <c:v>-1</c:v>
                </c:pt>
                <c:pt idx="476">
                  <c:v>-1</c:v>
                </c:pt>
                <c:pt idx="477">
                  <c:v>-1</c:v>
                </c:pt>
                <c:pt idx="478">
                  <c:v>-1</c:v>
                </c:pt>
                <c:pt idx="479">
                  <c:v>-1</c:v>
                </c:pt>
                <c:pt idx="480">
                  <c:v>-1</c:v>
                </c:pt>
                <c:pt idx="481">
                  <c:v>-1</c:v>
                </c:pt>
                <c:pt idx="482">
                  <c:v>-1</c:v>
                </c:pt>
                <c:pt idx="483">
                  <c:v>-1</c:v>
                </c:pt>
                <c:pt idx="484">
                  <c:v>-1</c:v>
                </c:pt>
                <c:pt idx="485">
                  <c:v>-1</c:v>
                </c:pt>
                <c:pt idx="486">
                  <c:v>-1</c:v>
                </c:pt>
                <c:pt idx="487">
                  <c:v>-1</c:v>
                </c:pt>
                <c:pt idx="488">
                  <c:v>-1</c:v>
                </c:pt>
                <c:pt idx="489">
                  <c:v>-1</c:v>
                </c:pt>
                <c:pt idx="490">
                  <c:v>-1</c:v>
                </c:pt>
                <c:pt idx="491">
                  <c:v>-1</c:v>
                </c:pt>
                <c:pt idx="492">
                  <c:v>-1</c:v>
                </c:pt>
                <c:pt idx="493">
                  <c:v>-1</c:v>
                </c:pt>
                <c:pt idx="494">
                  <c:v>-1</c:v>
                </c:pt>
                <c:pt idx="495">
                  <c:v>-1</c:v>
                </c:pt>
                <c:pt idx="496">
                  <c:v>-1</c:v>
                </c:pt>
                <c:pt idx="497">
                  <c:v>-1</c:v>
                </c:pt>
                <c:pt idx="498">
                  <c:v>-1</c:v>
                </c:pt>
                <c:pt idx="499">
                  <c:v>-1</c:v>
                </c:pt>
                <c:pt idx="500">
                  <c:v>-1</c:v>
                </c:pt>
                <c:pt idx="501">
                  <c:v>-1</c:v>
                </c:pt>
                <c:pt idx="502">
                  <c:v>-1</c:v>
                </c:pt>
                <c:pt idx="503">
                  <c:v>-1</c:v>
                </c:pt>
                <c:pt idx="504">
                  <c:v>-1</c:v>
                </c:pt>
                <c:pt idx="505">
                  <c:v>-1</c:v>
                </c:pt>
                <c:pt idx="506">
                  <c:v>-1</c:v>
                </c:pt>
                <c:pt idx="507">
                  <c:v>-1</c:v>
                </c:pt>
                <c:pt idx="508">
                  <c:v>-1</c:v>
                </c:pt>
                <c:pt idx="509">
                  <c:v>-1</c:v>
                </c:pt>
                <c:pt idx="510">
                  <c:v>-1</c:v>
                </c:pt>
                <c:pt idx="511">
                  <c:v>-1</c:v>
                </c:pt>
                <c:pt idx="512">
                  <c:v>-1</c:v>
                </c:pt>
                <c:pt idx="513">
                  <c:v>-1</c:v>
                </c:pt>
                <c:pt idx="514">
                  <c:v>-1</c:v>
                </c:pt>
                <c:pt idx="515">
                  <c:v>-1</c:v>
                </c:pt>
                <c:pt idx="516">
                  <c:v>-1</c:v>
                </c:pt>
                <c:pt idx="517">
                  <c:v>-1</c:v>
                </c:pt>
                <c:pt idx="518">
                  <c:v>-1</c:v>
                </c:pt>
                <c:pt idx="519">
                  <c:v>-1</c:v>
                </c:pt>
                <c:pt idx="520">
                  <c:v>-1</c:v>
                </c:pt>
                <c:pt idx="521">
                  <c:v>-1</c:v>
                </c:pt>
                <c:pt idx="522">
                  <c:v>-1</c:v>
                </c:pt>
                <c:pt idx="523">
                  <c:v>-1</c:v>
                </c:pt>
                <c:pt idx="524">
                  <c:v>-1</c:v>
                </c:pt>
                <c:pt idx="525">
                  <c:v>-1</c:v>
                </c:pt>
                <c:pt idx="526">
                  <c:v>-1</c:v>
                </c:pt>
                <c:pt idx="527">
                  <c:v>-1</c:v>
                </c:pt>
                <c:pt idx="528">
                  <c:v>-1</c:v>
                </c:pt>
                <c:pt idx="529">
                  <c:v>-1</c:v>
                </c:pt>
                <c:pt idx="530">
                  <c:v>-1</c:v>
                </c:pt>
                <c:pt idx="531">
                  <c:v>-1</c:v>
                </c:pt>
                <c:pt idx="532">
                  <c:v>-1</c:v>
                </c:pt>
                <c:pt idx="533">
                  <c:v>-1</c:v>
                </c:pt>
                <c:pt idx="534">
                  <c:v>-1</c:v>
                </c:pt>
                <c:pt idx="535">
                  <c:v>-1</c:v>
                </c:pt>
                <c:pt idx="536">
                  <c:v>-1</c:v>
                </c:pt>
                <c:pt idx="537">
                  <c:v>-1</c:v>
                </c:pt>
                <c:pt idx="538">
                  <c:v>-1</c:v>
                </c:pt>
                <c:pt idx="539">
                  <c:v>-1</c:v>
                </c:pt>
                <c:pt idx="540">
                  <c:v>-1</c:v>
                </c:pt>
                <c:pt idx="541">
                  <c:v>-1</c:v>
                </c:pt>
                <c:pt idx="542">
                  <c:v>-1</c:v>
                </c:pt>
                <c:pt idx="543">
                  <c:v>-1</c:v>
                </c:pt>
                <c:pt idx="544">
                  <c:v>-1</c:v>
                </c:pt>
                <c:pt idx="545">
                  <c:v>-1</c:v>
                </c:pt>
                <c:pt idx="546">
                  <c:v>-1</c:v>
                </c:pt>
                <c:pt idx="547">
                  <c:v>-1</c:v>
                </c:pt>
                <c:pt idx="548">
                  <c:v>-1</c:v>
                </c:pt>
                <c:pt idx="549">
                  <c:v>-1</c:v>
                </c:pt>
                <c:pt idx="550">
                  <c:v>-1</c:v>
                </c:pt>
                <c:pt idx="551">
                  <c:v>-1</c:v>
                </c:pt>
                <c:pt idx="552">
                  <c:v>-1</c:v>
                </c:pt>
                <c:pt idx="553">
                  <c:v>-1</c:v>
                </c:pt>
                <c:pt idx="554">
                  <c:v>-1</c:v>
                </c:pt>
                <c:pt idx="555">
                  <c:v>-1</c:v>
                </c:pt>
                <c:pt idx="556">
                  <c:v>-1</c:v>
                </c:pt>
                <c:pt idx="557">
                  <c:v>-1</c:v>
                </c:pt>
                <c:pt idx="558">
                  <c:v>-1</c:v>
                </c:pt>
                <c:pt idx="559">
                  <c:v>-1</c:v>
                </c:pt>
                <c:pt idx="560">
                  <c:v>-1</c:v>
                </c:pt>
                <c:pt idx="561">
                  <c:v>-1</c:v>
                </c:pt>
                <c:pt idx="562">
                  <c:v>-1</c:v>
                </c:pt>
                <c:pt idx="563">
                  <c:v>-1</c:v>
                </c:pt>
                <c:pt idx="564">
                  <c:v>-1</c:v>
                </c:pt>
                <c:pt idx="565">
                  <c:v>-1</c:v>
                </c:pt>
                <c:pt idx="566">
                  <c:v>-1</c:v>
                </c:pt>
                <c:pt idx="567">
                  <c:v>-1</c:v>
                </c:pt>
                <c:pt idx="568">
                  <c:v>-1</c:v>
                </c:pt>
                <c:pt idx="569">
                  <c:v>-1</c:v>
                </c:pt>
                <c:pt idx="570">
                  <c:v>-1</c:v>
                </c:pt>
                <c:pt idx="571">
                  <c:v>-1</c:v>
                </c:pt>
                <c:pt idx="572">
                  <c:v>-1</c:v>
                </c:pt>
                <c:pt idx="573">
                  <c:v>-1</c:v>
                </c:pt>
                <c:pt idx="574">
                  <c:v>-1</c:v>
                </c:pt>
                <c:pt idx="575">
                  <c:v>-1</c:v>
                </c:pt>
                <c:pt idx="576">
                  <c:v>-1</c:v>
                </c:pt>
                <c:pt idx="577">
                  <c:v>-1</c:v>
                </c:pt>
                <c:pt idx="578">
                  <c:v>-1</c:v>
                </c:pt>
                <c:pt idx="579">
                  <c:v>-1</c:v>
                </c:pt>
                <c:pt idx="580">
                  <c:v>-1</c:v>
                </c:pt>
                <c:pt idx="581">
                  <c:v>-1</c:v>
                </c:pt>
                <c:pt idx="582">
                  <c:v>-1</c:v>
                </c:pt>
                <c:pt idx="583">
                  <c:v>-1</c:v>
                </c:pt>
                <c:pt idx="584">
                  <c:v>-1</c:v>
                </c:pt>
                <c:pt idx="585">
                  <c:v>-1</c:v>
                </c:pt>
                <c:pt idx="586">
                  <c:v>-1</c:v>
                </c:pt>
                <c:pt idx="587">
                  <c:v>-1</c:v>
                </c:pt>
                <c:pt idx="588">
                  <c:v>-1</c:v>
                </c:pt>
                <c:pt idx="589">
                  <c:v>-1</c:v>
                </c:pt>
                <c:pt idx="590">
                  <c:v>-1</c:v>
                </c:pt>
                <c:pt idx="591">
                  <c:v>-1</c:v>
                </c:pt>
                <c:pt idx="592">
                  <c:v>-1</c:v>
                </c:pt>
                <c:pt idx="593">
                  <c:v>-1</c:v>
                </c:pt>
                <c:pt idx="594">
                  <c:v>-1</c:v>
                </c:pt>
                <c:pt idx="595">
                  <c:v>-1</c:v>
                </c:pt>
                <c:pt idx="596">
                  <c:v>-1</c:v>
                </c:pt>
                <c:pt idx="597">
                  <c:v>-1</c:v>
                </c:pt>
                <c:pt idx="598">
                  <c:v>-1</c:v>
                </c:pt>
                <c:pt idx="599">
                  <c:v>-1</c:v>
                </c:pt>
                <c:pt idx="600">
                  <c:v>-1</c:v>
                </c:pt>
                <c:pt idx="601">
                  <c:v>-1</c:v>
                </c:pt>
                <c:pt idx="602">
                  <c:v>-1</c:v>
                </c:pt>
                <c:pt idx="603">
                  <c:v>-1</c:v>
                </c:pt>
                <c:pt idx="604">
                  <c:v>-1</c:v>
                </c:pt>
                <c:pt idx="605">
                  <c:v>-1</c:v>
                </c:pt>
                <c:pt idx="606">
                  <c:v>-1</c:v>
                </c:pt>
                <c:pt idx="607">
                  <c:v>-1</c:v>
                </c:pt>
                <c:pt idx="608">
                  <c:v>-1</c:v>
                </c:pt>
                <c:pt idx="609">
                  <c:v>-1</c:v>
                </c:pt>
                <c:pt idx="610">
                  <c:v>-1</c:v>
                </c:pt>
                <c:pt idx="611">
                  <c:v>-1</c:v>
                </c:pt>
                <c:pt idx="612">
                  <c:v>-1</c:v>
                </c:pt>
                <c:pt idx="613">
                  <c:v>-1</c:v>
                </c:pt>
                <c:pt idx="614">
                  <c:v>-1</c:v>
                </c:pt>
                <c:pt idx="615">
                  <c:v>-1</c:v>
                </c:pt>
                <c:pt idx="616">
                  <c:v>-1</c:v>
                </c:pt>
                <c:pt idx="617">
                  <c:v>-1</c:v>
                </c:pt>
                <c:pt idx="618">
                  <c:v>-1</c:v>
                </c:pt>
                <c:pt idx="619">
                  <c:v>-1</c:v>
                </c:pt>
                <c:pt idx="620">
                  <c:v>-1</c:v>
                </c:pt>
                <c:pt idx="621">
                  <c:v>-1</c:v>
                </c:pt>
                <c:pt idx="622">
                  <c:v>-1</c:v>
                </c:pt>
                <c:pt idx="623">
                  <c:v>-1</c:v>
                </c:pt>
                <c:pt idx="624">
                  <c:v>-1</c:v>
                </c:pt>
                <c:pt idx="625">
                  <c:v>-1</c:v>
                </c:pt>
                <c:pt idx="626">
                  <c:v>-1</c:v>
                </c:pt>
                <c:pt idx="627">
                  <c:v>-1</c:v>
                </c:pt>
                <c:pt idx="628">
                  <c:v>-1</c:v>
                </c:pt>
                <c:pt idx="629">
                  <c:v>-1</c:v>
                </c:pt>
                <c:pt idx="630">
                  <c:v>-1</c:v>
                </c:pt>
                <c:pt idx="631">
                  <c:v>-1</c:v>
                </c:pt>
                <c:pt idx="632">
                  <c:v>-1</c:v>
                </c:pt>
                <c:pt idx="633">
                  <c:v>-1</c:v>
                </c:pt>
                <c:pt idx="634">
                  <c:v>-1</c:v>
                </c:pt>
                <c:pt idx="635">
                  <c:v>-1</c:v>
                </c:pt>
                <c:pt idx="636">
                  <c:v>-1</c:v>
                </c:pt>
                <c:pt idx="637">
                  <c:v>-1</c:v>
                </c:pt>
                <c:pt idx="638">
                  <c:v>-1</c:v>
                </c:pt>
                <c:pt idx="639">
                  <c:v>-1</c:v>
                </c:pt>
                <c:pt idx="640">
                  <c:v>-1</c:v>
                </c:pt>
                <c:pt idx="641">
                  <c:v>-1</c:v>
                </c:pt>
                <c:pt idx="642">
                  <c:v>-1</c:v>
                </c:pt>
                <c:pt idx="643">
                  <c:v>-1</c:v>
                </c:pt>
                <c:pt idx="644">
                  <c:v>-1</c:v>
                </c:pt>
                <c:pt idx="645">
                  <c:v>-1</c:v>
                </c:pt>
                <c:pt idx="646">
                  <c:v>-1</c:v>
                </c:pt>
                <c:pt idx="647">
                  <c:v>-1</c:v>
                </c:pt>
                <c:pt idx="648">
                  <c:v>-1</c:v>
                </c:pt>
                <c:pt idx="649">
                  <c:v>-1</c:v>
                </c:pt>
                <c:pt idx="650">
                  <c:v>-1</c:v>
                </c:pt>
                <c:pt idx="651">
                  <c:v>-1</c:v>
                </c:pt>
                <c:pt idx="652">
                  <c:v>-1</c:v>
                </c:pt>
                <c:pt idx="653">
                  <c:v>-1</c:v>
                </c:pt>
                <c:pt idx="654">
                  <c:v>-1</c:v>
                </c:pt>
                <c:pt idx="655">
                  <c:v>-1</c:v>
                </c:pt>
                <c:pt idx="656">
                  <c:v>-1</c:v>
                </c:pt>
                <c:pt idx="657">
                  <c:v>-1</c:v>
                </c:pt>
                <c:pt idx="658">
                  <c:v>-1</c:v>
                </c:pt>
                <c:pt idx="659">
                  <c:v>-1</c:v>
                </c:pt>
                <c:pt idx="660">
                  <c:v>-1</c:v>
                </c:pt>
                <c:pt idx="661">
                  <c:v>-1</c:v>
                </c:pt>
                <c:pt idx="662">
                  <c:v>-1</c:v>
                </c:pt>
                <c:pt idx="663">
                  <c:v>-1</c:v>
                </c:pt>
                <c:pt idx="664">
                  <c:v>-1</c:v>
                </c:pt>
                <c:pt idx="665">
                  <c:v>-1</c:v>
                </c:pt>
                <c:pt idx="666">
                  <c:v>-1</c:v>
                </c:pt>
                <c:pt idx="667">
                  <c:v>-1</c:v>
                </c:pt>
                <c:pt idx="668">
                  <c:v>-1</c:v>
                </c:pt>
                <c:pt idx="669">
                  <c:v>-1</c:v>
                </c:pt>
                <c:pt idx="670">
                  <c:v>-1</c:v>
                </c:pt>
                <c:pt idx="671">
                  <c:v>-1</c:v>
                </c:pt>
                <c:pt idx="672">
                  <c:v>-1</c:v>
                </c:pt>
                <c:pt idx="673">
                  <c:v>-1</c:v>
                </c:pt>
                <c:pt idx="674">
                  <c:v>-1</c:v>
                </c:pt>
                <c:pt idx="675">
                  <c:v>-1</c:v>
                </c:pt>
                <c:pt idx="676">
                  <c:v>-1</c:v>
                </c:pt>
                <c:pt idx="677">
                  <c:v>-1</c:v>
                </c:pt>
                <c:pt idx="678">
                  <c:v>-1</c:v>
                </c:pt>
                <c:pt idx="679">
                  <c:v>-1</c:v>
                </c:pt>
                <c:pt idx="680">
                  <c:v>-1</c:v>
                </c:pt>
                <c:pt idx="681">
                  <c:v>-1</c:v>
                </c:pt>
                <c:pt idx="682">
                  <c:v>-1</c:v>
                </c:pt>
                <c:pt idx="683">
                  <c:v>-1</c:v>
                </c:pt>
                <c:pt idx="684">
                  <c:v>-1</c:v>
                </c:pt>
                <c:pt idx="685">
                  <c:v>-1</c:v>
                </c:pt>
                <c:pt idx="686">
                  <c:v>-1</c:v>
                </c:pt>
                <c:pt idx="687">
                  <c:v>-1</c:v>
                </c:pt>
                <c:pt idx="688">
                  <c:v>-1</c:v>
                </c:pt>
                <c:pt idx="689">
                  <c:v>-1</c:v>
                </c:pt>
                <c:pt idx="690">
                  <c:v>-1</c:v>
                </c:pt>
                <c:pt idx="691">
                  <c:v>-1</c:v>
                </c:pt>
                <c:pt idx="692">
                  <c:v>-1</c:v>
                </c:pt>
                <c:pt idx="693">
                  <c:v>-1</c:v>
                </c:pt>
                <c:pt idx="694">
                  <c:v>-1</c:v>
                </c:pt>
                <c:pt idx="695">
                  <c:v>-1</c:v>
                </c:pt>
                <c:pt idx="696">
                  <c:v>-1</c:v>
                </c:pt>
                <c:pt idx="697">
                  <c:v>-1</c:v>
                </c:pt>
                <c:pt idx="698">
                  <c:v>-1</c:v>
                </c:pt>
                <c:pt idx="699">
                  <c:v>-1</c:v>
                </c:pt>
                <c:pt idx="700">
                  <c:v>-1</c:v>
                </c:pt>
                <c:pt idx="701">
                  <c:v>-1</c:v>
                </c:pt>
                <c:pt idx="702">
                  <c:v>-1</c:v>
                </c:pt>
                <c:pt idx="703">
                  <c:v>-1</c:v>
                </c:pt>
                <c:pt idx="704">
                  <c:v>-1</c:v>
                </c:pt>
                <c:pt idx="705">
                  <c:v>-1</c:v>
                </c:pt>
                <c:pt idx="706">
                  <c:v>-1</c:v>
                </c:pt>
                <c:pt idx="707">
                  <c:v>-1</c:v>
                </c:pt>
                <c:pt idx="708">
                  <c:v>-1</c:v>
                </c:pt>
                <c:pt idx="709">
                  <c:v>-1</c:v>
                </c:pt>
                <c:pt idx="710">
                  <c:v>-1</c:v>
                </c:pt>
                <c:pt idx="711">
                  <c:v>-1</c:v>
                </c:pt>
                <c:pt idx="712">
                  <c:v>-1</c:v>
                </c:pt>
                <c:pt idx="713">
                  <c:v>-1</c:v>
                </c:pt>
                <c:pt idx="714">
                  <c:v>-1</c:v>
                </c:pt>
                <c:pt idx="715">
                  <c:v>-1</c:v>
                </c:pt>
                <c:pt idx="716">
                  <c:v>-1</c:v>
                </c:pt>
                <c:pt idx="717">
                  <c:v>-1</c:v>
                </c:pt>
                <c:pt idx="718">
                  <c:v>-1</c:v>
                </c:pt>
                <c:pt idx="719">
                  <c:v>-1</c:v>
                </c:pt>
                <c:pt idx="720">
                  <c:v>-1</c:v>
                </c:pt>
                <c:pt idx="721">
                  <c:v>-1</c:v>
                </c:pt>
                <c:pt idx="722">
                  <c:v>-1</c:v>
                </c:pt>
                <c:pt idx="723">
                  <c:v>-1</c:v>
                </c:pt>
                <c:pt idx="724">
                  <c:v>-1</c:v>
                </c:pt>
                <c:pt idx="725">
                  <c:v>-1</c:v>
                </c:pt>
                <c:pt idx="726">
                  <c:v>-1</c:v>
                </c:pt>
                <c:pt idx="727">
                  <c:v>-1</c:v>
                </c:pt>
                <c:pt idx="728">
                  <c:v>-1</c:v>
                </c:pt>
                <c:pt idx="729">
                  <c:v>-1</c:v>
                </c:pt>
                <c:pt idx="730">
                  <c:v>-1</c:v>
                </c:pt>
                <c:pt idx="731">
                  <c:v>-1</c:v>
                </c:pt>
                <c:pt idx="732">
                  <c:v>-1</c:v>
                </c:pt>
                <c:pt idx="733">
                  <c:v>-1</c:v>
                </c:pt>
                <c:pt idx="734">
                  <c:v>-1</c:v>
                </c:pt>
                <c:pt idx="735">
                  <c:v>-1</c:v>
                </c:pt>
                <c:pt idx="736">
                  <c:v>-1</c:v>
                </c:pt>
                <c:pt idx="737">
                  <c:v>-1</c:v>
                </c:pt>
                <c:pt idx="738">
                  <c:v>-1</c:v>
                </c:pt>
                <c:pt idx="739">
                  <c:v>-1</c:v>
                </c:pt>
                <c:pt idx="740">
                  <c:v>-1</c:v>
                </c:pt>
                <c:pt idx="741">
                  <c:v>-1</c:v>
                </c:pt>
                <c:pt idx="742">
                  <c:v>-1</c:v>
                </c:pt>
                <c:pt idx="743">
                  <c:v>-1</c:v>
                </c:pt>
                <c:pt idx="744">
                  <c:v>-1</c:v>
                </c:pt>
                <c:pt idx="745">
                  <c:v>-1</c:v>
                </c:pt>
                <c:pt idx="746">
                  <c:v>-1</c:v>
                </c:pt>
                <c:pt idx="747">
                  <c:v>-1</c:v>
                </c:pt>
                <c:pt idx="748">
                  <c:v>-1</c:v>
                </c:pt>
                <c:pt idx="749">
                  <c:v>-1</c:v>
                </c:pt>
                <c:pt idx="750">
                  <c:v>-1</c:v>
                </c:pt>
                <c:pt idx="751">
                  <c:v>-1</c:v>
                </c:pt>
                <c:pt idx="752">
                  <c:v>-1</c:v>
                </c:pt>
                <c:pt idx="753">
                  <c:v>-1</c:v>
                </c:pt>
                <c:pt idx="754">
                  <c:v>-1</c:v>
                </c:pt>
                <c:pt idx="755">
                  <c:v>-1</c:v>
                </c:pt>
                <c:pt idx="756">
                  <c:v>-1</c:v>
                </c:pt>
                <c:pt idx="757">
                  <c:v>-1</c:v>
                </c:pt>
                <c:pt idx="758">
                  <c:v>-1</c:v>
                </c:pt>
                <c:pt idx="759">
                  <c:v>-1</c:v>
                </c:pt>
                <c:pt idx="760">
                  <c:v>-1</c:v>
                </c:pt>
                <c:pt idx="761">
                  <c:v>-1</c:v>
                </c:pt>
                <c:pt idx="762">
                  <c:v>-1</c:v>
                </c:pt>
                <c:pt idx="763">
                  <c:v>-1</c:v>
                </c:pt>
                <c:pt idx="764">
                  <c:v>-1</c:v>
                </c:pt>
                <c:pt idx="765">
                  <c:v>-1</c:v>
                </c:pt>
                <c:pt idx="766">
                  <c:v>-1</c:v>
                </c:pt>
                <c:pt idx="767">
                  <c:v>-1</c:v>
                </c:pt>
                <c:pt idx="768">
                  <c:v>-1</c:v>
                </c:pt>
                <c:pt idx="769">
                  <c:v>-1</c:v>
                </c:pt>
                <c:pt idx="770">
                  <c:v>-1</c:v>
                </c:pt>
                <c:pt idx="771">
                  <c:v>-1</c:v>
                </c:pt>
                <c:pt idx="772">
                  <c:v>-1</c:v>
                </c:pt>
                <c:pt idx="773">
                  <c:v>-1</c:v>
                </c:pt>
                <c:pt idx="774">
                  <c:v>-1</c:v>
                </c:pt>
                <c:pt idx="775">
                  <c:v>-1</c:v>
                </c:pt>
                <c:pt idx="776">
                  <c:v>-1</c:v>
                </c:pt>
                <c:pt idx="777">
                  <c:v>-1</c:v>
                </c:pt>
                <c:pt idx="778">
                  <c:v>-1</c:v>
                </c:pt>
                <c:pt idx="779">
                  <c:v>-1</c:v>
                </c:pt>
                <c:pt idx="780">
                  <c:v>-1</c:v>
                </c:pt>
                <c:pt idx="781">
                  <c:v>-1</c:v>
                </c:pt>
                <c:pt idx="782">
                  <c:v>-1</c:v>
                </c:pt>
                <c:pt idx="783">
                  <c:v>-1</c:v>
                </c:pt>
                <c:pt idx="784">
                  <c:v>-1</c:v>
                </c:pt>
                <c:pt idx="785">
                  <c:v>-1</c:v>
                </c:pt>
                <c:pt idx="786">
                  <c:v>-1</c:v>
                </c:pt>
                <c:pt idx="787">
                  <c:v>-1</c:v>
                </c:pt>
                <c:pt idx="788">
                  <c:v>-1</c:v>
                </c:pt>
                <c:pt idx="789">
                  <c:v>-1</c:v>
                </c:pt>
                <c:pt idx="790">
                  <c:v>-1</c:v>
                </c:pt>
                <c:pt idx="791">
                  <c:v>-1</c:v>
                </c:pt>
                <c:pt idx="792">
                  <c:v>-1</c:v>
                </c:pt>
                <c:pt idx="793">
                  <c:v>-1</c:v>
                </c:pt>
                <c:pt idx="794">
                  <c:v>-1</c:v>
                </c:pt>
                <c:pt idx="795">
                  <c:v>-1</c:v>
                </c:pt>
                <c:pt idx="796">
                  <c:v>-1</c:v>
                </c:pt>
                <c:pt idx="797">
                  <c:v>-1</c:v>
                </c:pt>
                <c:pt idx="798">
                  <c:v>-1</c:v>
                </c:pt>
                <c:pt idx="799">
                  <c:v>-1</c:v>
                </c:pt>
                <c:pt idx="800">
                  <c:v>-1</c:v>
                </c:pt>
                <c:pt idx="801">
                  <c:v>-1</c:v>
                </c:pt>
                <c:pt idx="802">
                  <c:v>-1</c:v>
                </c:pt>
                <c:pt idx="803">
                  <c:v>-1</c:v>
                </c:pt>
                <c:pt idx="804">
                  <c:v>-1</c:v>
                </c:pt>
                <c:pt idx="805">
                  <c:v>-1</c:v>
                </c:pt>
                <c:pt idx="806">
                  <c:v>-1</c:v>
                </c:pt>
                <c:pt idx="807">
                  <c:v>-1</c:v>
                </c:pt>
                <c:pt idx="808">
                  <c:v>-1</c:v>
                </c:pt>
                <c:pt idx="809">
                  <c:v>-1</c:v>
                </c:pt>
                <c:pt idx="810">
                  <c:v>-1</c:v>
                </c:pt>
                <c:pt idx="811">
                  <c:v>-1</c:v>
                </c:pt>
                <c:pt idx="812">
                  <c:v>-1</c:v>
                </c:pt>
                <c:pt idx="813">
                  <c:v>-1</c:v>
                </c:pt>
                <c:pt idx="814">
                  <c:v>-1</c:v>
                </c:pt>
                <c:pt idx="815">
                  <c:v>-1</c:v>
                </c:pt>
                <c:pt idx="816">
                  <c:v>-1</c:v>
                </c:pt>
                <c:pt idx="817">
                  <c:v>-1</c:v>
                </c:pt>
                <c:pt idx="818">
                  <c:v>-1</c:v>
                </c:pt>
                <c:pt idx="819">
                  <c:v>-1</c:v>
                </c:pt>
                <c:pt idx="820">
                  <c:v>-1</c:v>
                </c:pt>
                <c:pt idx="821">
                  <c:v>-1</c:v>
                </c:pt>
                <c:pt idx="822">
                  <c:v>-1</c:v>
                </c:pt>
                <c:pt idx="823">
                  <c:v>-1</c:v>
                </c:pt>
                <c:pt idx="824">
                  <c:v>-1</c:v>
                </c:pt>
                <c:pt idx="825">
                  <c:v>-1</c:v>
                </c:pt>
                <c:pt idx="826">
                  <c:v>-1</c:v>
                </c:pt>
                <c:pt idx="827">
                  <c:v>-1</c:v>
                </c:pt>
                <c:pt idx="828">
                  <c:v>-1</c:v>
                </c:pt>
                <c:pt idx="829">
                  <c:v>-1</c:v>
                </c:pt>
                <c:pt idx="830">
                  <c:v>-1</c:v>
                </c:pt>
                <c:pt idx="831">
                  <c:v>-1</c:v>
                </c:pt>
                <c:pt idx="832">
                  <c:v>-1</c:v>
                </c:pt>
                <c:pt idx="833">
                  <c:v>-1</c:v>
                </c:pt>
                <c:pt idx="834">
                  <c:v>-1</c:v>
                </c:pt>
                <c:pt idx="835">
                  <c:v>-1</c:v>
                </c:pt>
                <c:pt idx="836">
                  <c:v>-1</c:v>
                </c:pt>
                <c:pt idx="837">
                  <c:v>-1</c:v>
                </c:pt>
                <c:pt idx="838">
                  <c:v>-1</c:v>
                </c:pt>
                <c:pt idx="839">
                  <c:v>-1</c:v>
                </c:pt>
                <c:pt idx="840">
                  <c:v>-1</c:v>
                </c:pt>
                <c:pt idx="841">
                  <c:v>-1</c:v>
                </c:pt>
                <c:pt idx="842">
                  <c:v>-1</c:v>
                </c:pt>
                <c:pt idx="843">
                  <c:v>-1</c:v>
                </c:pt>
                <c:pt idx="844">
                  <c:v>-1</c:v>
                </c:pt>
                <c:pt idx="845">
                  <c:v>-1</c:v>
                </c:pt>
                <c:pt idx="846">
                  <c:v>-1</c:v>
                </c:pt>
                <c:pt idx="847">
                  <c:v>-1</c:v>
                </c:pt>
                <c:pt idx="848">
                  <c:v>-1</c:v>
                </c:pt>
                <c:pt idx="849">
                  <c:v>-1</c:v>
                </c:pt>
                <c:pt idx="850">
                  <c:v>-1</c:v>
                </c:pt>
                <c:pt idx="851">
                  <c:v>-1</c:v>
                </c:pt>
                <c:pt idx="852">
                  <c:v>-1</c:v>
                </c:pt>
                <c:pt idx="853">
                  <c:v>-1</c:v>
                </c:pt>
                <c:pt idx="854">
                  <c:v>-1</c:v>
                </c:pt>
                <c:pt idx="855">
                  <c:v>-1</c:v>
                </c:pt>
                <c:pt idx="856">
                  <c:v>-1</c:v>
                </c:pt>
                <c:pt idx="857">
                  <c:v>-1</c:v>
                </c:pt>
                <c:pt idx="858">
                  <c:v>-1</c:v>
                </c:pt>
                <c:pt idx="859">
                  <c:v>-1</c:v>
                </c:pt>
                <c:pt idx="860">
                  <c:v>-1</c:v>
                </c:pt>
                <c:pt idx="861">
                  <c:v>-1</c:v>
                </c:pt>
                <c:pt idx="862">
                  <c:v>-1</c:v>
                </c:pt>
                <c:pt idx="863">
                  <c:v>-1</c:v>
                </c:pt>
                <c:pt idx="864">
                  <c:v>-1</c:v>
                </c:pt>
                <c:pt idx="865">
                  <c:v>-1</c:v>
                </c:pt>
                <c:pt idx="866">
                  <c:v>-1</c:v>
                </c:pt>
                <c:pt idx="867">
                  <c:v>-1</c:v>
                </c:pt>
                <c:pt idx="868">
                  <c:v>-1</c:v>
                </c:pt>
                <c:pt idx="869">
                  <c:v>-1</c:v>
                </c:pt>
                <c:pt idx="870">
                  <c:v>-1</c:v>
                </c:pt>
                <c:pt idx="871">
                  <c:v>-1</c:v>
                </c:pt>
                <c:pt idx="872">
                  <c:v>-1</c:v>
                </c:pt>
                <c:pt idx="873">
                  <c:v>-1</c:v>
                </c:pt>
                <c:pt idx="874">
                  <c:v>-1</c:v>
                </c:pt>
                <c:pt idx="875">
                  <c:v>-1</c:v>
                </c:pt>
                <c:pt idx="876">
                  <c:v>-1</c:v>
                </c:pt>
                <c:pt idx="877">
                  <c:v>-1</c:v>
                </c:pt>
                <c:pt idx="878">
                  <c:v>-1</c:v>
                </c:pt>
                <c:pt idx="879">
                  <c:v>-1</c:v>
                </c:pt>
                <c:pt idx="880">
                  <c:v>-1</c:v>
                </c:pt>
                <c:pt idx="881">
                  <c:v>-1</c:v>
                </c:pt>
                <c:pt idx="882">
                  <c:v>-1</c:v>
                </c:pt>
                <c:pt idx="883">
                  <c:v>-1</c:v>
                </c:pt>
                <c:pt idx="884">
                  <c:v>-1</c:v>
                </c:pt>
                <c:pt idx="885">
                  <c:v>-1</c:v>
                </c:pt>
                <c:pt idx="886">
                  <c:v>-1</c:v>
                </c:pt>
                <c:pt idx="887">
                  <c:v>-1</c:v>
                </c:pt>
                <c:pt idx="888">
                  <c:v>-1</c:v>
                </c:pt>
                <c:pt idx="889">
                  <c:v>-1</c:v>
                </c:pt>
                <c:pt idx="890">
                  <c:v>-1</c:v>
                </c:pt>
                <c:pt idx="891">
                  <c:v>-1</c:v>
                </c:pt>
                <c:pt idx="892">
                  <c:v>-1</c:v>
                </c:pt>
                <c:pt idx="893">
                  <c:v>-1</c:v>
                </c:pt>
                <c:pt idx="894">
                  <c:v>-1</c:v>
                </c:pt>
                <c:pt idx="895">
                  <c:v>-1</c:v>
                </c:pt>
                <c:pt idx="896">
                  <c:v>-1</c:v>
                </c:pt>
                <c:pt idx="897">
                  <c:v>-1</c:v>
                </c:pt>
                <c:pt idx="898">
                  <c:v>-1</c:v>
                </c:pt>
                <c:pt idx="899">
                  <c:v>-1</c:v>
                </c:pt>
                <c:pt idx="900">
                  <c:v>-1</c:v>
                </c:pt>
                <c:pt idx="901">
                  <c:v>-1</c:v>
                </c:pt>
                <c:pt idx="902">
                  <c:v>-1</c:v>
                </c:pt>
                <c:pt idx="903">
                  <c:v>-1</c:v>
                </c:pt>
                <c:pt idx="904">
                  <c:v>-1</c:v>
                </c:pt>
                <c:pt idx="905">
                  <c:v>-1</c:v>
                </c:pt>
                <c:pt idx="906">
                  <c:v>-1</c:v>
                </c:pt>
                <c:pt idx="907">
                  <c:v>-1</c:v>
                </c:pt>
                <c:pt idx="908">
                  <c:v>-1</c:v>
                </c:pt>
                <c:pt idx="909">
                  <c:v>-1</c:v>
                </c:pt>
                <c:pt idx="910">
                  <c:v>-1</c:v>
                </c:pt>
                <c:pt idx="911">
                  <c:v>-1</c:v>
                </c:pt>
                <c:pt idx="912">
                  <c:v>-1</c:v>
                </c:pt>
                <c:pt idx="913">
                  <c:v>-1</c:v>
                </c:pt>
                <c:pt idx="914">
                  <c:v>-1</c:v>
                </c:pt>
                <c:pt idx="915">
                  <c:v>-1</c:v>
                </c:pt>
                <c:pt idx="916">
                  <c:v>-1</c:v>
                </c:pt>
                <c:pt idx="917">
                  <c:v>-1</c:v>
                </c:pt>
                <c:pt idx="918">
                  <c:v>-1</c:v>
                </c:pt>
                <c:pt idx="919">
                  <c:v>-1</c:v>
                </c:pt>
                <c:pt idx="920">
                  <c:v>-1</c:v>
                </c:pt>
                <c:pt idx="921">
                  <c:v>-1</c:v>
                </c:pt>
                <c:pt idx="922">
                  <c:v>-1</c:v>
                </c:pt>
                <c:pt idx="923">
                  <c:v>-1</c:v>
                </c:pt>
                <c:pt idx="924">
                  <c:v>-1</c:v>
                </c:pt>
                <c:pt idx="925">
                  <c:v>-1</c:v>
                </c:pt>
                <c:pt idx="926">
                  <c:v>-1</c:v>
                </c:pt>
                <c:pt idx="927">
                  <c:v>-1</c:v>
                </c:pt>
                <c:pt idx="928">
                  <c:v>-1</c:v>
                </c:pt>
                <c:pt idx="929">
                  <c:v>-1</c:v>
                </c:pt>
                <c:pt idx="930">
                  <c:v>-1</c:v>
                </c:pt>
                <c:pt idx="931">
                  <c:v>-1</c:v>
                </c:pt>
                <c:pt idx="932">
                  <c:v>-1</c:v>
                </c:pt>
                <c:pt idx="933">
                  <c:v>-1</c:v>
                </c:pt>
                <c:pt idx="934">
                  <c:v>-1</c:v>
                </c:pt>
                <c:pt idx="935">
                  <c:v>-1</c:v>
                </c:pt>
                <c:pt idx="936">
                  <c:v>-1</c:v>
                </c:pt>
                <c:pt idx="937">
                  <c:v>-1</c:v>
                </c:pt>
                <c:pt idx="938">
                  <c:v>-1</c:v>
                </c:pt>
                <c:pt idx="939">
                  <c:v>-1</c:v>
                </c:pt>
                <c:pt idx="940">
                  <c:v>-1</c:v>
                </c:pt>
                <c:pt idx="941">
                  <c:v>-1</c:v>
                </c:pt>
                <c:pt idx="942">
                  <c:v>-1</c:v>
                </c:pt>
                <c:pt idx="943">
                  <c:v>-1</c:v>
                </c:pt>
                <c:pt idx="944">
                  <c:v>-1</c:v>
                </c:pt>
                <c:pt idx="945">
                  <c:v>-1</c:v>
                </c:pt>
                <c:pt idx="946">
                  <c:v>-1</c:v>
                </c:pt>
                <c:pt idx="947">
                  <c:v>-1</c:v>
                </c:pt>
                <c:pt idx="948">
                  <c:v>-1</c:v>
                </c:pt>
                <c:pt idx="949">
                  <c:v>-1</c:v>
                </c:pt>
                <c:pt idx="950">
                  <c:v>-1</c:v>
                </c:pt>
                <c:pt idx="951">
                  <c:v>-1</c:v>
                </c:pt>
                <c:pt idx="952">
                  <c:v>-1</c:v>
                </c:pt>
                <c:pt idx="953">
                  <c:v>-1</c:v>
                </c:pt>
                <c:pt idx="954">
                  <c:v>-1</c:v>
                </c:pt>
                <c:pt idx="955">
                  <c:v>-1</c:v>
                </c:pt>
                <c:pt idx="956">
                  <c:v>-1</c:v>
                </c:pt>
                <c:pt idx="957">
                  <c:v>-1</c:v>
                </c:pt>
                <c:pt idx="958">
                  <c:v>-1</c:v>
                </c:pt>
                <c:pt idx="959">
                  <c:v>-1</c:v>
                </c:pt>
                <c:pt idx="960">
                  <c:v>-1</c:v>
                </c:pt>
                <c:pt idx="961">
                  <c:v>-1</c:v>
                </c:pt>
                <c:pt idx="962">
                  <c:v>-1</c:v>
                </c:pt>
                <c:pt idx="963">
                  <c:v>-1</c:v>
                </c:pt>
                <c:pt idx="964">
                  <c:v>-1</c:v>
                </c:pt>
                <c:pt idx="965">
                  <c:v>-1</c:v>
                </c:pt>
                <c:pt idx="966">
                  <c:v>-1</c:v>
                </c:pt>
                <c:pt idx="967">
                  <c:v>-1</c:v>
                </c:pt>
                <c:pt idx="968">
                  <c:v>-1</c:v>
                </c:pt>
                <c:pt idx="969">
                  <c:v>-1</c:v>
                </c:pt>
                <c:pt idx="970">
                  <c:v>-1</c:v>
                </c:pt>
                <c:pt idx="971">
                  <c:v>-1</c:v>
                </c:pt>
                <c:pt idx="972">
                  <c:v>-1</c:v>
                </c:pt>
                <c:pt idx="973">
                  <c:v>-1</c:v>
                </c:pt>
                <c:pt idx="974">
                  <c:v>-1</c:v>
                </c:pt>
                <c:pt idx="975">
                  <c:v>-1</c:v>
                </c:pt>
                <c:pt idx="976">
                  <c:v>-1</c:v>
                </c:pt>
                <c:pt idx="977">
                  <c:v>-1</c:v>
                </c:pt>
                <c:pt idx="978">
                  <c:v>-1</c:v>
                </c:pt>
                <c:pt idx="979">
                  <c:v>-1</c:v>
                </c:pt>
                <c:pt idx="980">
                  <c:v>-1</c:v>
                </c:pt>
                <c:pt idx="981">
                  <c:v>-1</c:v>
                </c:pt>
                <c:pt idx="982">
                  <c:v>-1</c:v>
                </c:pt>
                <c:pt idx="983">
                  <c:v>-1</c:v>
                </c:pt>
                <c:pt idx="984">
                  <c:v>-1</c:v>
                </c:pt>
                <c:pt idx="985">
                  <c:v>-1</c:v>
                </c:pt>
                <c:pt idx="986">
                  <c:v>-1</c:v>
                </c:pt>
                <c:pt idx="987">
                  <c:v>-1</c:v>
                </c:pt>
                <c:pt idx="988">
                  <c:v>-1</c:v>
                </c:pt>
                <c:pt idx="989">
                  <c:v>-1</c:v>
                </c:pt>
                <c:pt idx="990">
                  <c:v>-1</c:v>
                </c:pt>
                <c:pt idx="991">
                  <c:v>-1</c:v>
                </c:pt>
                <c:pt idx="992">
                  <c:v>-1</c:v>
                </c:pt>
                <c:pt idx="993">
                  <c:v>-1</c:v>
                </c:pt>
                <c:pt idx="994">
                  <c:v>-1</c:v>
                </c:pt>
                <c:pt idx="995">
                  <c:v>-1</c:v>
                </c:pt>
                <c:pt idx="996">
                  <c:v>-1</c:v>
                </c:pt>
                <c:pt idx="997">
                  <c:v>-1</c:v>
                </c:pt>
                <c:pt idx="998">
                  <c:v>-1</c:v>
                </c:pt>
                <c:pt idx="999">
                  <c:v>-1</c:v>
                </c:pt>
                <c:pt idx="1000">
                  <c:v>-1</c:v>
                </c:pt>
                <c:pt idx="1001">
                  <c:v>-1</c:v>
                </c:pt>
                <c:pt idx="1002">
                  <c:v>-1</c:v>
                </c:pt>
                <c:pt idx="1003">
                  <c:v>-1</c:v>
                </c:pt>
                <c:pt idx="1004">
                  <c:v>-1</c:v>
                </c:pt>
                <c:pt idx="1005">
                  <c:v>-1</c:v>
                </c:pt>
                <c:pt idx="1006">
                  <c:v>-1</c:v>
                </c:pt>
                <c:pt idx="1007">
                  <c:v>-1</c:v>
                </c:pt>
                <c:pt idx="1008">
                  <c:v>-1</c:v>
                </c:pt>
                <c:pt idx="1009">
                  <c:v>-1</c:v>
                </c:pt>
                <c:pt idx="1010">
                  <c:v>-1</c:v>
                </c:pt>
                <c:pt idx="1011">
                  <c:v>-1</c:v>
                </c:pt>
                <c:pt idx="1012">
                  <c:v>-1</c:v>
                </c:pt>
                <c:pt idx="1013">
                  <c:v>-1</c:v>
                </c:pt>
                <c:pt idx="1014">
                  <c:v>-1</c:v>
                </c:pt>
                <c:pt idx="1015">
                  <c:v>-1</c:v>
                </c:pt>
                <c:pt idx="1016">
                  <c:v>-1</c:v>
                </c:pt>
                <c:pt idx="1017">
                  <c:v>-1</c:v>
                </c:pt>
                <c:pt idx="1018">
                  <c:v>-1</c:v>
                </c:pt>
                <c:pt idx="1019">
                  <c:v>-1</c:v>
                </c:pt>
                <c:pt idx="1020">
                  <c:v>-1</c:v>
                </c:pt>
                <c:pt idx="1021">
                  <c:v>-1</c:v>
                </c:pt>
                <c:pt idx="1022">
                  <c:v>-1</c:v>
                </c:pt>
                <c:pt idx="1023">
                  <c:v>-1</c:v>
                </c:pt>
                <c:pt idx="1024">
                  <c:v>-1</c:v>
                </c:pt>
                <c:pt idx="1025">
                  <c:v>-1</c:v>
                </c:pt>
                <c:pt idx="1026">
                  <c:v>-1</c:v>
                </c:pt>
                <c:pt idx="1027">
                  <c:v>-1</c:v>
                </c:pt>
                <c:pt idx="1028">
                  <c:v>-1</c:v>
                </c:pt>
                <c:pt idx="1029">
                  <c:v>-1</c:v>
                </c:pt>
                <c:pt idx="1030">
                  <c:v>-1</c:v>
                </c:pt>
                <c:pt idx="1031">
                  <c:v>-1</c:v>
                </c:pt>
                <c:pt idx="1032">
                  <c:v>-1</c:v>
                </c:pt>
                <c:pt idx="1033">
                  <c:v>-1</c:v>
                </c:pt>
                <c:pt idx="1034">
                  <c:v>-1</c:v>
                </c:pt>
                <c:pt idx="1035">
                  <c:v>-1</c:v>
                </c:pt>
                <c:pt idx="1036">
                  <c:v>-1</c:v>
                </c:pt>
                <c:pt idx="1037">
                  <c:v>-1</c:v>
                </c:pt>
                <c:pt idx="1038">
                  <c:v>-1</c:v>
                </c:pt>
                <c:pt idx="1039">
                  <c:v>-1</c:v>
                </c:pt>
                <c:pt idx="1040">
                  <c:v>-1</c:v>
                </c:pt>
                <c:pt idx="1041">
                  <c:v>-1</c:v>
                </c:pt>
                <c:pt idx="1042">
                  <c:v>-1</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pt idx="1106">
                  <c:v>-1</c:v>
                </c:pt>
                <c:pt idx="1107">
                  <c:v>-1</c:v>
                </c:pt>
                <c:pt idx="1108">
                  <c:v>-1</c:v>
                </c:pt>
                <c:pt idx="1109">
                  <c:v>-1</c:v>
                </c:pt>
                <c:pt idx="1110">
                  <c:v>-1</c:v>
                </c:pt>
                <c:pt idx="1111">
                  <c:v>-1</c:v>
                </c:pt>
                <c:pt idx="1112">
                  <c:v>-1</c:v>
                </c:pt>
                <c:pt idx="1113">
                  <c:v>-1</c:v>
                </c:pt>
                <c:pt idx="1114">
                  <c:v>-1</c:v>
                </c:pt>
                <c:pt idx="1115">
                  <c:v>-1</c:v>
                </c:pt>
                <c:pt idx="1116">
                  <c:v>-1</c:v>
                </c:pt>
                <c:pt idx="1117">
                  <c:v>-1</c:v>
                </c:pt>
                <c:pt idx="1118">
                  <c:v>-1</c:v>
                </c:pt>
                <c:pt idx="1119">
                  <c:v>-1</c:v>
                </c:pt>
                <c:pt idx="1120">
                  <c:v>-1</c:v>
                </c:pt>
                <c:pt idx="1121">
                  <c:v>-1</c:v>
                </c:pt>
                <c:pt idx="1122">
                  <c:v>-1</c:v>
                </c:pt>
                <c:pt idx="1123">
                  <c:v>-1</c:v>
                </c:pt>
                <c:pt idx="1124">
                  <c:v>-1</c:v>
                </c:pt>
                <c:pt idx="1125">
                  <c:v>-1</c:v>
                </c:pt>
                <c:pt idx="1126">
                  <c:v>-1</c:v>
                </c:pt>
                <c:pt idx="1127">
                  <c:v>-1</c:v>
                </c:pt>
                <c:pt idx="1128">
                  <c:v>-1</c:v>
                </c:pt>
                <c:pt idx="1129">
                  <c:v>-1</c:v>
                </c:pt>
                <c:pt idx="1130">
                  <c:v>-1</c:v>
                </c:pt>
                <c:pt idx="1131">
                  <c:v>-1</c:v>
                </c:pt>
                <c:pt idx="1132">
                  <c:v>-1</c:v>
                </c:pt>
                <c:pt idx="1133">
                  <c:v>-1</c:v>
                </c:pt>
                <c:pt idx="1134">
                  <c:v>-1</c:v>
                </c:pt>
                <c:pt idx="1135">
                  <c:v>-1</c:v>
                </c:pt>
                <c:pt idx="1136">
                  <c:v>-1</c:v>
                </c:pt>
                <c:pt idx="1137">
                  <c:v>-1</c:v>
                </c:pt>
                <c:pt idx="1138">
                  <c:v>-1</c:v>
                </c:pt>
                <c:pt idx="1139">
                  <c:v>-1</c:v>
                </c:pt>
                <c:pt idx="1140">
                  <c:v>-1</c:v>
                </c:pt>
                <c:pt idx="1141">
                  <c:v>-1</c:v>
                </c:pt>
                <c:pt idx="1142">
                  <c:v>-1</c:v>
                </c:pt>
                <c:pt idx="1143">
                  <c:v>-1</c:v>
                </c:pt>
                <c:pt idx="1144">
                  <c:v>-1</c:v>
                </c:pt>
                <c:pt idx="1145">
                  <c:v>-1</c:v>
                </c:pt>
                <c:pt idx="1146">
                  <c:v>-1</c:v>
                </c:pt>
                <c:pt idx="1147">
                  <c:v>-1</c:v>
                </c:pt>
                <c:pt idx="1148">
                  <c:v>-1</c:v>
                </c:pt>
                <c:pt idx="1149">
                  <c:v>-1</c:v>
                </c:pt>
                <c:pt idx="1150">
                  <c:v>-1</c:v>
                </c:pt>
                <c:pt idx="1151">
                  <c:v>-1</c:v>
                </c:pt>
                <c:pt idx="1152">
                  <c:v>-1</c:v>
                </c:pt>
                <c:pt idx="1153">
                  <c:v>-1</c:v>
                </c:pt>
                <c:pt idx="1154">
                  <c:v>-1</c:v>
                </c:pt>
                <c:pt idx="1155">
                  <c:v>-1</c:v>
                </c:pt>
                <c:pt idx="1156">
                  <c:v>-1</c:v>
                </c:pt>
                <c:pt idx="1157">
                  <c:v>-1</c:v>
                </c:pt>
                <c:pt idx="1158">
                  <c:v>-1</c:v>
                </c:pt>
                <c:pt idx="1159">
                  <c:v>-1</c:v>
                </c:pt>
                <c:pt idx="1160">
                  <c:v>-1</c:v>
                </c:pt>
                <c:pt idx="1161">
                  <c:v>-1</c:v>
                </c:pt>
                <c:pt idx="1162">
                  <c:v>-1</c:v>
                </c:pt>
                <c:pt idx="1163">
                  <c:v>-1</c:v>
                </c:pt>
                <c:pt idx="1164">
                  <c:v>-1</c:v>
                </c:pt>
                <c:pt idx="1165">
                  <c:v>-1</c:v>
                </c:pt>
                <c:pt idx="1166">
                  <c:v>-1</c:v>
                </c:pt>
                <c:pt idx="1167">
                  <c:v>-1</c:v>
                </c:pt>
                <c:pt idx="1168">
                  <c:v>-1</c:v>
                </c:pt>
                <c:pt idx="1169">
                  <c:v>-1</c:v>
                </c:pt>
                <c:pt idx="1170">
                  <c:v>-1</c:v>
                </c:pt>
                <c:pt idx="1171">
                  <c:v>-1</c:v>
                </c:pt>
                <c:pt idx="1172">
                  <c:v>-1</c:v>
                </c:pt>
                <c:pt idx="1173">
                  <c:v>-1</c:v>
                </c:pt>
                <c:pt idx="1174">
                  <c:v>-1</c:v>
                </c:pt>
                <c:pt idx="1175">
                  <c:v>-1</c:v>
                </c:pt>
                <c:pt idx="1176">
                  <c:v>-1</c:v>
                </c:pt>
                <c:pt idx="1177">
                  <c:v>-1</c:v>
                </c:pt>
                <c:pt idx="1178">
                  <c:v>-1</c:v>
                </c:pt>
                <c:pt idx="1179">
                  <c:v>-1</c:v>
                </c:pt>
                <c:pt idx="1180">
                  <c:v>-1</c:v>
                </c:pt>
                <c:pt idx="1181">
                  <c:v>-1</c:v>
                </c:pt>
                <c:pt idx="1182">
                  <c:v>-1</c:v>
                </c:pt>
                <c:pt idx="1183">
                  <c:v>-1</c:v>
                </c:pt>
                <c:pt idx="1184">
                  <c:v>-1</c:v>
                </c:pt>
                <c:pt idx="1185">
                  <c:v>-1</c:v>
                </c:pt>
                <c:pt idx="1186">
                  <c:v>-1</c:v>
                </c:pt>
                <c:pt idx="1187">
                  <c:v>-1</c:v>
                </c:pt>
                <c:pt idx="1188">
                  <c:v>-1</c:v>
                </c:pt>
                <c:pt idx="1189">
                  <c:v>-1</c:v>
                </c:pt>
                <c:pt idx="1190">
                  <c:v>-1</c:v>
                </c:pt>
                <c:pt idx="1191">
                  <c:v>-1</c:v>
                </c:pt>
                <c:pt idx="1192">
                  <c:v>-1</c:v>
                </c:pt>
                <c:pt idx="1193">
                  <c:v>-1</c:v>
                </c:pt>
                <c:pt idx="1194">
                  <c:v>-1</c:v>
                </c:pt>
                <c:pt idx="1195">
                  <c:v>-1</c:v>
                </c:pt>
                <c:pt idx="1196">
                  <c:v>-1</c:v>
                </c:pt>
                <c:pt idx="1197">
                  <c:v>-1</c:v>
                </c:pt>
                <c:pt idx="1198">
                  <c:v>-1</c:v>
                </c:pt>
                <c:pt idx="1199">
                  <c:v>-1</c:v>
                </c:pt>
                <c:pt idx="1200">
                  <c:v>-1</c:v>
                </c:pt>
                <c:pt idx="1201">
                  <c:v>-1</c:v>
                </c:pt>
                <c:pt idx="1202">
                  <c:v>-1</c:v>
                </c:pt>
                <c:pt idx="1203">
                  <c:v>-1</c:v>
                </c:pt>
                <c:pt idx="1204">
                  <c:v>-1</c:v>
                </c:pt>
                <c:pt idx="1205">
                  <c:v>-1</c:v>
                </c:pt>
                <c:pt idx="1206">
                  <c:v>-1</c:v>
                </c:pt>
                <c:pt idx="1207">
                  <c:v>-1</c:v>
                </c:pt>
                <c:pt idx="1208">
                  <c:v>-1</c:v>
                </c:pt>
                <c:pt idx="1209">
                  <c:v>-1</c:v>
                </c:pt>
                <c:pt idx="1210">
                  <c:v>-1</c:v>
                </c:pt>
                <c:pt idx="1211">
                  <c:v>-1</c:v>
                </c:pt>
                <c:pt idx="1212">
                  <c:v>-1</c:v>
                </c:pt>
                <c:pt idx="1213">
                  <c:v>-1</c:v>
                </c:pt>
                <c:pt idx="1214">
                  <c:v>-1</c:v>
                </c:pt>
                <c:pt idx="1215">
                  <c:v>-1</c:v>
                </c:pt>
                <c:pt idx="1216">
                  <c:v>-1</c:v>
                </c:pt>
                <c:pt idx="1217">
                  <c:v>-1</c:v>
                </c:pt>
                <c:pt idx="1218">
                  <c:v>-1</c:v>
                </c:pt>
                <c:pt idx="1219">
                  <c:v>-1</c:v>
                </c:pt>
                <c:pt idx="1220">
                  <c:v>-1</c:v>
                </c:pt>
                <c:pt idx="1221">
                  <c:v>-1</c:v>
                </c:pt>
                <c:pt idx="1222">
                  <c:v>-1</c:v>
                </c:pt>
                <c:pt idx="1223">
                  <c:v>-1</c:v>
                </c:pt>
                <c:pt idx="1224">
                  <c:v>-1</c:v>
                </c:pt>
                <c:pt idx="1225">
                  <c:v>-1</c:v>
                </c:pt>
                <c:pt idx="1226">
                  <c:v>-1</c:v>
                </c:pt>
                <c:pt idx="1227">
                  <c:v>-1</c:v>
                </c:pt>
                <c:pt idx="1228">
                  <c:v>-1</c:v>
                </c:pt>
                <c:pt idx="1229">
                  <c:v>-1</c:v>
                </c:pt>
                <c:pt idx="1230">
                  <c:v>-1</c:v>
                </c:pt>
                <c:pt idx="1231">
                  <c:v>-1</c:v>
                </c:pt>
                <c:pt idx="1232">
                  <c:v>-1</c:v>
                </c:pt>
                <c:pt idx="1233">
                  <c:v>-1</c:v>
                </c:pt>
                <c:pt idx="1234">
                  <c:v>-1</c:v>
                </c:pt>
                <c:pt idx="1235">
                  <c:v>-1</c:v>
                </c:pt>
                <c:pt idx="1236">
                  <c:v>-1</c:v>
                </c:pt>
                <c:pt idx="1237">
                  <c:v>-1</c:v>
                </c:pt>
                <c:pt idx="1238">
                  <c:v>-1</c:v>
                </c:pt>
                <c:pt idx="1239">
                  <c:v>-1</c:v>
                </c:pt>
                <c:pt idx="1240">
                  <c:v>-1</c:v>
                </c:pt>
                <c:pt idx="1241">
                  <c:v>-1</c:v>
                </c:pt>
                <c:pt idx="1242">
                  <c:v>-1</c:v>
                </c:pt>
                <c:pt idx="1243">
                  <c:v>-1</c:v>
                </c:pt>
                <c:pt idx="1244">
                  <c:v>-1</c:v>
                </c:pt>
                <c:pt idx="1245">
                  <c:v>-1</c:v>
                </c:pt>
                <c:pt idx="1246">
                  <c:v>-1</c:v>
                </c:pt>
                <c:pt idx="1247">
                  <c:v>-1</c:v>
                </c:pt>
                <c:pt idx="1248">
                  <c:v>-1</c:v>
                </c:pt>
                <c:pt idx="1249">
                  <c:v>-1</c:v>
                </c:pt>
                <c:pt idx="1250">
                  <c:v>-1</c:v>
                </c:pt>
                <c:pt idx="1251">
                  <c:v>-1</c:v>
                </c:pt>
                <c:pt idx="1252">
                  <c:v>-1</c:v>
                </c:pt>
                <c:pt idx="1253">
                  <c:v>-1</c:v>
                </c:pt>
                <c:pt idx="1254">
                  <c:v>-1</c:v>
                </c:pt>
                <c:pt idx="1255">
                  <c:v>-1</c:v>
                </c:pt>
                <c:pt idx="1256">
                  <c:v>-1</c:v>
                </c:pt>
                <c:pt idx="1257">
                  <c:v>-1</c:v>
                </c:pt>
                <c:pt idx="1258">
                  <c:v>-1</c:v>
                </c:pt>
                <c:pt idx="1259">
                  <c:v>-1</c:v>
                </c:pt>
                <c:pt idx="1260">
                  <c:v>-1</c:v>
                </c:pt>
                <c:pt idx="1261">
                  <c:v>-1</c:v>
                </c:pt>
                <c:pt idx="1262">
                  <c:v>-1</c:v>
                </c:pt>
                <c:pt idx="1263">
                  <c:v>-1</c:v>
                </c:pt>
                <c:pt idx="1264">
                  <c:v>-1</c:v>
                </c:pt>
                <c:pt idx="1265">
                  <c:v>-1</c:v>
                </c:pt>
                <c:pt idx="1266">
                  <c:v>-1</c:v>
                </c:pt>
                <c:pt idx="1267">
                  <c:v>-1</c:v>
                </c:pt>
                <c:pt idx="1268">
                  <c:v>-1</c:v>
                </c:pt>
                <c:pt idx="1269">
                  <c:v>-1</c:v>
                </c:pt>
                <c:pt idx="1270">
                  <c:v>-1</c:v>
                </c:pt>
                <c:pt idx="1271">
                  <c:v>-1</c:v>
                </c:pt>
                <c:pt idx="1272">
                  <c:v>-1</c:v>
                </c:pt>
                <c:pt idx="1273">
                  <c:v>-1</c:v>
                </c:pt>
                <c:pt idx="1274">
                  <c:v>-1</c:v>
                </c:pt>
                <c:pt idx="1275">
                  <c:v>-1</c:v>
                </c:pt>
                <c:pt idx="1276">
                  <c:v>-1</c:v>
                </c:pt>
                <c:pt idx="1277">
                  <c:v>-1</c:v>
                </c:pt>
                <c:pt idx="1278">
                  <c:v>-1</c:v>
                </c:pt>
                <c:pt idx="1279">
                  <c:v>-1</c:v>
                </c:pt>
                <c:pt idx="1280">
                  <c:v>-1</c:v>
                </c:pt>
                <c:pt idx="1281">
                  <c:v>-1</c:v>
                </c:pt>
                <c:pt idx="1282">
                  <c:v>-1</c:v>
                </c:pt>
                <c:pt idx="1283">
                  <c:v>-1</c:v>
                </c:pt>
                <c:pt idx="1284">
                  <c:v>-1</c:v>
                </c:pt>
                <c:pt idx="1285">
                  <c:v>-1</c:v>
                </c:pt>
                <c:pt idx="1286">
                  <c:v>-1</c:v>
                </c:pt>
                <c:pt idx="1287">
                  <c:v>-1</c:v>
                </c:pt>
                <c:pt idx="1288">
                  <c:v>-1</c:v>
                </c:pt>
                <c:pt idx="1289">
                  <c:v>-1</c:v>
                </c:pt>
                <c:pt idx="1290">
                  <c:v>-1</c:v>
                </c:pt>
                <c:pt idx="1291">
                  <c:v>-1</c:v>
                </c:pt>
                <c:pt idx="1292">
                  <c:v>-1</c:v>
                </c:pt>
                <c:pt idx="1293">
                  <c:v>-1</c:v>
                </c:pt>
                <c:pt idx="1294">
                  <c:v>-1</c:v>
                </c:pt>
                <c:pt idx="1295">
                  <c:v>-1</c:v>
                </c:pt>
                <c:pt idx="1296">
                  <c:v>-1</c:v>
                </c:pt>
                <c:pt idx="1297">
                  <c:v>-1</c:v>
                </c:pt>
                <c:pt idx="1298">
                  <c:v>-1</c:v>
                </c:pt>
                <c:pt idx="1299">
                  <c:v>-1</c:v>
                </c:pt>
                <c:pt idx="1300">
                  <c:v>-1</c:v>
                </c:pt>
                <c:pt idx="1301">
                  <c:v>-1</c:v>
                </c:pt>
                <c:pt idx="1302">
                  <c:v>-1</c:v>
                </c:pt>
                <c:pt idx="1303">
                  <c:v>-1</c:v>
                </c:pt>
                <c:pt idx="1304">
                  <c:v>-1</c:v>
                </c:pt>
                <c:pt idx="1305">
                  <c:v>-1</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pt idx="1524">
                  <c:v>-1</c:v>
                </c:pt>
                <c:pt idx="1525">
                  <c:v>-1</c:v>
                </c:pt>
                <c:pt idx="1526">
                  <c:v>-1</c:v>
                </c:pt>
                <c:pt idx="1527">
                  <c:v>-1</c:v>
                </c:pt>
                <c:pt idx="1528">
                  <c:v>-1</c:v>
                </c:pt>
                <c:pt idx="1529">
                  <c:v>-1</c:v>
                </c:pt>
                <c:pt idx="1530">
                  <c:v>-1</c:v>
                </c:pt>
                <c:pt idx="1531">
                  <c:v>-1</c:v>
                </c:pt>
                <c:pt idx="1532">
                  <c:v>-1</c:v>
                </c:pt>
                <c:pt idx="1533">
                  <c:v>-1</c:v>
                </c:pt>
                <c:pt idx="1534">
                  <c:v>-1</c:v>
                </c:pt>
                <c:pt idx="1535">
                  <c:v>-1</c:v>
                </c:pt>
                <c:pt idx="1536">
                  <c:v>-1</c:v>
                </c:pt>
                <c:pt idx="1537">
                  <c:v>-1</c:v>
                </c:pt>
                <c:pt idx="1538">
                  <c:v>-1</c:v>
                </c:pt>
                <c:pt idx="1539">
                  <c:v>-1</c:v>
                </c:pt>
                <c:pt idx="1540">
                  <c:v>-1</c:v>
                </c:pt>
                <c:pt idx="1541">
                  <c:v>-1</c:v>
                </c:pt>
                <c:pt idx="1542">
                  <c:v>-1</c:v>
                </c:pt>
                <c:pt idx="1543">
                  <c:v>-1</c:v>
                </c:pt>
                <c:pt idx="1544">
                  <c:v>-1</c:v>
                </c:pt>
                <c:pt idx="1545">
                  <c:v>-1</c:v>
                </c:pt>
                <c:pt idx="1546">
                  <c:v>-1</c:v>
                </c:pt>
                <c:pt idx="1547">
                  <c:v>-1</c:v>
                </c:pt>
                <c:pt idx="1548">
                  <c:v>-1</c:v>
                </c:pt>
                <c:pt idx="1549">
                  <c:v>-1</c:v>
                </c:pt>
                <c:pt idx="1550">
                  <c:v>-1</c:v>
                </c:pt>
                <c:pt idx="1551">
                  <c:v>-1</c:v>
                </c:pt>
                <c:pt idx="1552">
                  <c:v>-1</c:v>
                </c:pt>
                <c:pt idx="1553">
                  <c:v>-1</c:v>
                </c:pt>
                <c:pt idx="1554">
                  <c:v>-1</c:v>
                </c:pt>
                <c:pt idx="1555">
                  <c:v>-1</c:v>
                </c:pt>
                <c:pt idx="1556">
                  <c:v>-1</c:v>
                </c:pt>
                <c:pt idx="1557">
                  <c:v>-1</c:v>
                </c:pt>
                <c:pt idx="1558">
                  <c:v>-1</c:v>
                </c:pt>
                <c:pt idx="1559">
                  <c:v>-1</c:v>
                </c:pt>
                <c:pt idx="1560">
                  <c:v>-1</c:v>
                </c:pt>
                <c:pt idx="1561">
                  <c:v>-1</c:v>
                </c:pt>
                <c:pt idx="1562">
                  <c:v>-1</c:v>
                </c:pt>
                <c:pt idx="1563">
                  <c:v>-1</c:v>
                </c:pt>
                <c:pt idx="1564">
                  <c:v>-1</c:v>
                </c:pt>
                <c:pt idx="1565">
                  <c:v>-1</c:v>
                </c:pt>
                <c:pt idx="1566">
                  <c:v>-1</c:v>
                </c:pt>
                <c:pt idx="1567">
                  <c:v>-1</c:v>
                </c:pt>
                <c:pt idx="1568">
                  <c:v>-1</c:v>
                </c:pt>
                <c:pt idx="1569">
                  <c:v>-1</c:v>
                </c:pt>
                <c:pt idx="1570">
                  <c:v>-1</c:v>
                </c:pt>
                <c:pt idx="1571">
                  <c:v>-1</c:v>
                </c:pt>
                <c:pt idx="1572">
                  <c:v>-1</c:v>
                </c:pt>
                <c:pt idx="1573">
                  <c:v>-1</c:v>
                </c:pt>
                <c:pt idx="1574">
                  <c:v>-1</c:v>
                </c:pt>
                <c:pt idx="1575">
                  <c:v>-1</c:v>
                </c:pt>
                <c:pt idx="1576">
                  <c:v>-1</c:v>
                </c:pt>
                <c:pt idx="1577">
                  <c:v>-1</c:v>
                </c:pt>
                <c:pt idx="1578">
                  <c:v>-1</c:v>
                </c:pt>
                <c:pt idx="1579">
                  <c:v>-1</c:v>
                </c:pt>
                <c:pt idx="1580">
                  <c:v>-1</c:v>
                </c:pt>
                <c:pt idx="1581">
                  <c:v>-1</c:v>
                </c:pt>
                <c:pt idx="1582">
                  <c:v>-1</c:v>
                </c:pt>
                <c:pt idx="1583">
                  <c:v>-1</c:v>
                </c:pt>
                <c:pt idx="1584">
                  <c:v>-1</c:v>
                </c:pt>
                <c:pt idx="1585">
                  <c:v>-1</c:v>
                </c:pt>
                <c:pt idx="1586">
                  <c:v>-1</c:v>
                </c:pt>
                <c:pt idx="1587">
                  <c:v>-1</c:v>
                </c:pt>
                <c:pt idx="1588">
                  <c:v>-1</c:v>
                </c:pt>
                <c:pt idx="1589">
                  <c:v>-1</c:v>
                </c:pt>
                <c:pt idx="1590">
                  <c:v>-1</c:v>
                </c:pt>
                <c:pt idx="1591">
                  <c:v>-1</c:v>
                </c:pt>
                <c:pt idx="1592">
                  <c:v>-1</c:v>
                </c:pt>
                <c:pt idx="1593">
                  <c:v>-1</c:v>
                </c:pt>
                <c:pt idx="1594">
                  <c:v>-1</c:v>
                </c:pt>
                <c:pt idx="1595">
                  <c:v>-1</c:v>
                </c:pt>
                <c:pt idx="1596">
                  <c:v>-1</c:v>
                </c:pt>
                <c:pt idx="1597">
                  <c:v>-1</c:v>
                </c:pt>
                <c:pt idx="1598">
                  <c:v>-1</c:v>
                </c:pt>
                <c:pt idx="1599">
                  <c:v>-1</c:v>
                </c:pt>
                <c:pt idx="1600">
                  <c:v>-1</c:v>
                </c:pt>
                <c:pt idx="1601">
                  <c:v>-1</c:v>
                </c:pt>
                <c:pt idx="1602">
                  <c:v>-1</c:v>
                </c:pt>
                <c:pt idx="1603">
                  <c:v>-1</c:v>
                </c:pt>
                <c:pt idx="1604">
                  <c:v>-1</c:v>
                </c:pt>
                <c:pt idx="1605">
                  <c:v>-1</c:v>
                </c:pt>
                <c:pt idx="1606">
                  <c:v>-1</c:v>
                </c:pt>
                <c:pt idx="1607">
                  <c:v>-1</c:v>
                </c:pt>
                <c:pt idx="1608">
                  <c:v>-1</c:v>
                </c:pt>
                <c:pt idx="1609">
                  <c:v>-1</c:v>
                </c:pt>
                <c:pt idx="1610">
                  <c:v>-1</c:v>
                </c:pt>
                <c:pt idx="1611">
                  <c:v>-1</c:v>
                </c:pt>
                <c:pt idx="1612">
                  <c:v>-1</c:v>
                </c:pt>
                <c:pt idx="1613">
                  <c:v>-1</c:v>
                </c:pt>
                <c:pt idx="1614">
                  <c:v>-1</c:v>
                </c:pt>
                <c:pt idx="1615">
                  <c:v>-1</c:v>
                </c:pt>
                <c:pt idx="1616">
                  <c:v>-1</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c:v>
                </c:pt>
                <c:pt idx="2532">
                  <c:v>-1</c:v>
                </c:pt>
                <c:pt idx="2533">
                  <c:v>-1</c:v>
                </c:pt>
                <c:pt idx="2534">
                  <c:v>-1</c:v>
                </c:pt>
                <c:pt idx="2535">
                  <c:v>-1</c:v>
                </c:pt>
                <c:pt idx="2536">
                  <c:v>-1</c:v>
                </c:pt>
                <c:pt idx="2537">
                  <c:v>-1</c:v>
                </c:pt>
                <c:pt idx="2538">
                  <c:v>-1</c:v>
                </c:pt>
                <c:pt idx="2539">
                  <c:v>-1</c:v>
                </c:pt>
                <c:pt idx="2540">
                  <c:v>-1</c:v>
                </c:pt>
                <c:pt idx="2541">
                  <c:v>-1</c:v>
                </c:pt>
                <c:pt idx="2542">
                  <c:v>-1</c:v>
                </c:pt>
                <c:pt idx="2543">
                  <c:v>-1</c:v>
                </c:pt>
                <c:pt idx="2544">
                  <c:v>-1</c:v>
                </c:pt>
                <c:pt idx="2545">
                  <c:v>-1</c:v>
                </c:pt>
                <c:pt idx="2546">
                  <c:v>-1</c:v>
                </c:pt>
                <c:pt idx="2547">
                  <c:v>-1</c:v>
                </c:pt>
                <c:pt idx="2548">
                  <c:v>-1</c:v>
                </c:pt>
                <c:pt idx="2549">
                  <c:v>-1</c:v>
                </c:pt>
                <c:pt idx="2550">
                  <c:v>-1</c:v>
                </c:pt>
                <c:pt idx="2551">
                  <c:v>-1</c:v>
                </c:pt>
                <c:pt idx="2552">
                  <c:v>-1</c:v>
                </c:pt>
                <c:pt idx="2553">
                  <c:v>-1</c:v>
                </c:pt>
                <c:pt idx="2554">
                  <c:v>-1</c:v>
                </c:pt>
                <c:pt idx="2555">
                  <c:v>-1</c:v>
                </c:pt>
                <c:pt idx="2556">
                  <c:v>-1</c:v>
                </c:pt>
                <c:pt idx="2557">
                  <c:v>-1</c:v>
                </c:pt>
                <c:pt idx="2558">
                  <c:v>-1</c:v>
                </c:pt>
                <c:pt idx="2559">
                  <c:v>-1</c:v>
                </c:pt>
                <c:pt idx="2560">
                  <c:v>-1</c:v>
                </c:pt>
                <c:pt idx="2561">
                  <c:v>-1</c:v>
                </c:pt>
                <c:pt idx="2562">
                  <c:v>-1</c:v>
                </c:pt>
                <c:pt idx="2563">
                  <c:v>-1</c:v>
                </c:pt>
                <c:pt idx="2564">
                  <c:v>-1</c:v>
                </c:pt>
                <c:pt idx="2565">
                  <c:v>-1</c:v>
                </c:pt>
                <c:pt idx="2566">
                  <c:v>-1</c:v>
                </c:pt>
                <c:pt idx="2567">
                  <c:v>-1</c:v>
                </c:pt>
                <c:pt idx="2568">
                  <c:v>-1</c:v>
                </c:pt>
                <c:pt idx="2569">
                  <c:v>-1</c:v>
                </c:pt>
                <c:pt idx="2570">
                  <c:v>-1</c:v>
                </c:pt>
                <c:pt idx="2571">
                  <c:v>-1</c:v>
                </c:pt>
                <c:pt idx="2572">
                  <c:v>-1</c:v>
                </c:pt>
                <c:pt idx="2573">
                  <c:v>-1</c:v>
                </c:pt>
                <c:pt idx="2574">
                  <c:v>-1</c:v>
                </c:pt>
                <c:pt idx="2575">
                  <c:v>-1</c:v>
                </c:pt>
                <c:pt idx="2576">
                  <c:v>-1</c:v>
                </c:pt>
                <c:pt idx="2577">
                  <c:v>-1</c:v>
                </c:pt>
                <c:pt idx="2578">
                  <c:v>-1</c:v>
                </c:pt>
                <c:pt idx="2579">
                  <c:v>-1</c:v>
                </c:pt>
                <c:pt idx="2580">
                  <c:v>-1</c:v>
                </c:pt>
                <c:pt idx="2581">
                  <c:v>-1</c:v>
                </c:pt>
                <c:pt idx="2582">
                  <c:v>-1</c:v>
                </c:pt>
                <c:pt idx="2583">
                  <c:v>-1</c:v>
                </c:pt>
                <c:pt idx="2584">
                  <c:v>-1</c:v>
                </c:pt>
                <c:pt idx="2585">
                  <c:v>-1</c:v>
                </c:pt>
                <c:pt idx="2586">
                  <c:v>-1</c:v>
                </c:pt>
                <c:pt idx="2587">
                  <c:v>-1</c:v>
                </c:pt>
                <c:pt idx="2588">
                  <c:v>-1</c:v>
                </c:pt>
                <c:pt idx="2589">
                  <c:v>-1</c:v>
                </c:pt>
                <c:pt idx="2590">
                  <c:v>-1</c:v>
                </c:pt>
                <c:pt idx="2591">
                  <c:v>-1</c:v>
                </c:pt>
                <c:pt idx="2592">
                  <c:v>-1</c:v>
                </c:pt>
                <c:pt idx="2593">
                  <c:v>-1</c:v>
                </c:pt>
                <c:pt idx="2594">
                  <c:v>-1</c:v>
                </c:pt>
                <c:pt idx="2595">
                  <c:v>-1</c:v>
                </c:pt>
                <c:pt idx="2596">
                  <c:v>-1</c:v>
                </c:pt>
                <c:pt idx="2597">
                  <c:v>-1</c:v>
                </c:pt>
                <c:pt idx="2598">
                  <c:v>-1</c:v>
                </c:pt>
                <c:pt idx="2599">
                  <c:v>-1</c:v>
                </c:pt>
                <c:pt idx="2600">
                  <c:v>-1</c:v>
                </c:pt>
                <c:pt idx="2601">
                  <c:v>-1</c:v>
                </c:pt>
                <c:pt idx="2602">
                  <c:v>-1</c:v>
                </c:pt>
                <c:pt idx="2603">
                  <c:v>-1</c:v>
                </c:pt>
                <c:pt idx="2604">
                  <c:v>-1</c:v>
                </c:pt>
                <c:pt idx="2605">
                  <c:v>-1</c:v>
                </c:pt>
                <c:pt idx="2606">
                  <c:v>-1</c:v>
                </c:pt>
                <c:pt idx="2607">
                  <c:v>-1</c:v>
                </c:pt>
                <c:pt idx="2608">
                  <c:v>-1</c:v>
                </c:pt>
                <c:pt idx="2609">
                  <c:v>-1</c:v>
                </c:pt>
                <c:pt idx="2610">
                  <c:v>-1</c:v>
                </c:pt>
                <c:pt idx="2611">
                  <c:v>-1</c:v>
                </c:pt>
                <c:pt idx="2612">
                  <c:v>-1</c:v>
                </c:pt>
                <c:pt idx="2613">
                  <c:v>-1</c:v>
                </c:pt>
                <c:pt idx="2614">
                  <c:v>-1</c:v>
                </c:pt>
                <c:pt idx="2615">
                  <c:v>-1</c:v>
                </c:pt>
                <c:pt idx="2616">
                  <c:v>-1</c:v>
                </c:pt>
                <c:pt idx="2617">
                  <c:v>-1</c:v>
                </c:pt>
                <c:pt idx="2618">
                  <c:v>-1</c:v>
                </c:pt>
                <c:pt idx="2619">
                  <c:v>-1</c:v>
                </c:pt>
                <c:pt idx="2620">
                  <c:v>-1</c:v>
                </c:pt>
                <c:pt idx="2621">
                  <c:v>-1</c:v>
                </c:pt>
                <c:pt idx="2622">
                  <c:v>-1</c:v>
                </c:pt>
                <c:pt idx="2623">
                  <c:v>-1</c:v>
                </c:pt>
                <c:pt idx="2624">
                  <c:v>-1</c:v>
                </c:pt>
                <c:pt idx="2625">
                  <c:v>-1</c:v>
                </c:pt>
                <c:pt idx="2626">
                  <c:v>-1</c:v>
                </c:pt>
                <c:pt idx="2627">
                  <c:v>-1</c:v>
                </c:pt>
                <c:pt idx="2628">
                  <c:v>-1</c:v>
                </c:pt>
                <c:pt idx="2629">
                  <c:v>-1</c:v>
                </c:pt>
                <c:pt idx="2630">
                  <c:v>-1</c:v>
                </c:pt>
                <c:pt idx="2631">
                  <c:v>-1</c:v>
                </c:pt>
                <c:pt idx="2632">
                  <c:v>-1</c:v>
                </c:pt>
                <c:pt idx="2633">
                  <c:v>-1</c:v>
                </c:pt>
                <c:pt idx="2634">
                  <c:v>-1</c:v>
                </c:pt>
                <c:pt idx="2635">
                  <c:v>-1</c:v>
                </c:pt>
                <c:pt idx="2636">
                  <c:v>-1</c:v>
                </c:pt>
                <c:pt idx="2637">
                  <c:v>-1</c:v>
                </c:pt>
                <c:pt idx="2638">
                  <c:v>-1</c:v>
                </c:pt>
                <c:pt idx="2639">
                  <c:v>-1</c:v>
                </c:pt>
                <c:pt idx="2640">
                  <c:v>-1</c:v>
                </c:pt>
                <c:pt idx="2641">
                  <c:v>-1</c:v>
                </c:pt>
                <c:pt idx="2642">
                  <c:v>-1</c:v>
                </c:pt>
                <c:pt idx="2643">
                  <c:v>-1</c:v>
                </c:pt>
                <c:pt idx="2644">
                  <c:v>-1</c:v>
                </c:pt>
                <c:pt idx="2645">
                  <c:v>-1</c:v>
                </c:pt>
                <c:pt idx="2646">
                  <c:v>-1</c:v>
                </c:pt>
                <c:pt idx="2647">
                  <c:v>-1</c:v>
                </c:pt>
                <c:pt idx="2648">
                  <c:v>-1</c:v>
                </c:pt>
                <c:pt idx="2649">
                  <c:v>-1</c:v>
                </c:pt>
                <c:pt idx="2650">
                  <c:v>-1</c:v>
                </c:pt>
                <c:pt idx="2651">
                  <c:v>-1</c:v>
                </c:pt>
                <c:pt idx="2652">
                  <c:v>-1</c:v>
                </c:pt>
                <c:pt idx="2653">
                  <c:v>-1</c:v>
                </c:pt>
                <c:pt idx="2654">
                  <c:v>-1</c:v>
                </c:pt>
                <c:pt idx="2655">
                  <c:v>-1</c:v>
                </c:pt>
                <c:pt idx="2656">
                  <c:v>-1</c:v>
                </c:pt>
                <c:pt idx="2657">
                  <c:v>-1</c:v>
                </c:pt>
                <c:pt idx="2658">
                  <c:v>-1</c:v>
                </c:pt>
                <c:pt idx="2659">
                  <c:v>-1</c:v>
                </c:pt>
                <c:pt idx="2660">
                  <c:v>-1</c:v>
                </c:pt>
                <c:pt idx="2661">
                  <c:v>-1</c:v>
                </c:pt>
                <c:pt idx="2662">
                  <c:v>-1</c:v>
                </c:pt>
                <c:pt idx="2663">
                  <c:v>-1</c:v>
                </c:pt>
                <c:pt idx="2664">
                  <c:v>-1</c:v>
                </c:pt>
                <c:pt idx="2665">
                  <c:v>-1</c:v>
                </c:pt>
                <c:pt idx="2666">
                  <c:v>-1</c:v>
                </c:pt>
                <c:pt idx="2667">
                  <c:v>-1</c:v>
                </c:pt>
                <c:pt idx="2668">
                  <c:v>-1</c:v>
                </c:pt>
                <c:pt idx="2669">
                  <c:v>-1</c:v>
                </c:pt>
                <c:pt idx="2670">
                  <c:v>-1</c:v>
                </c:pt>
                <c:pt idx="2671">
                  <c:v>-1</c:v>
                </c:pt>
                <c:pt idx="2672">
                  <c:v>-1</c:v>
                </c:pt>
                <c:pt idx="2673">
                  <c:v>-1</c:v>
                </c:pt>
                <c:pt idx="2674">
                  <c:v>-1</c:v>
                </c:pt>
                <c:pt idx="2675">
                  <c:v>-1</c:v>
                </c:pt>
                <c:pt idx="2676">
                  <c:v>-1</c:v>
                </c:pt>
                <c:pt idx="2677">
                  <c:v>-1</c:v>
                </c:pt>
                <c:pt idx="2678">
                  <c:v>-1</c:v>
                </c:pt>
                <c:pt idx="2679">
                  <c:v>-1</c:v>
                </c:pt>
                <c:pt idx="2680">
                  <c:v>-1</c:v>
                </c:pt>
                <c:pt idx="2681">
                  <c:v>-1</c:v>
                </c:pt>
                <c:pt idx="2682">
                  <c:v>-1</c:v>
                </c:pt>
                <c:pt idx="2683">
                  <c:v>-1</c:v>
                </c:pt>
                <c:pt idx="2684">
                  <c:v>-1</c:v>
                </c:pt>
                <c:pt idx="2685">
                  <c:v>-1</c:v>
                </c:pt>
                <c:pt idx="2686">
                  <c:v>-1</c:v>
                </c:pt>
                <c:pt idx="2687">
                  <c:v>-1</c:v>
                </c:pt>
                <c:pt idx="2688">
                  <c:v>-1</c:v>
                </c:pt>
                <c:pt idx="2689">
                  <c:v>-1</c:v>
                </c:pt>
                <c:pt idx="2690">
                  <c:v>-1</c:v>
                </c:pt>
                <c:pt idx="2691">
                  <c:v>-1</c:v>
                </c:pt>
                <c:pt idx="2692">
                  <c:v>-1</c:v>
                </c:pt>
                <c:pt idx="2693">
                  <c:v>-1</c:v>
                </c:pt>
                <c:pt idx="2694">
                  <c:v>-1</c:v>
                </c:pt>
                <c:pt idx="2695">
                  <c:v>-1</c:v>
                </c:pt>
                <c:pt idx="2696">
                  <c:v>-1</c:v>
                </c:pt>
                <c:pt idx="2697">
                  <c:v>-1</c:v>
                </c:pt>
                <c:pt idx="2698">
                  <c:v>-1</c:v>
                </c:pt>
                <c:pt idx="2699">
                  <c:v>-1</c:v>
                </c:pt>
                <c:pt idx="2700">
                  <c:v>-1</c:v>
                </c:pt>
                <c:pt idx="2701">
                  <c:v>-1</c:v>
                </c:pt>
                <c:pt idx="2702">
                  <c:v>-1</c:v>
                </c:pt>
                <c:pt idx="2703">
                  <c:v>-1</c:v>
                </c:pt>
                <c:pt idx="2704">
                  <c:v>-1</c:v>
                </c:pt>
                <c:pt idx="2705">
                  <c:v>-1</c:v>
                </c:pt>
                <c:pt idx="2706">
                  <c:v>-1</c:v>
                </c:pt>
                <c:pt idx="2707">
                  <c:v>-1</c:v>
                </c:pt>
                <c:pt idx="2708">
                  <c:v>-1</c:v>
                </c:pt>
                <c:pt idx="2709">
                  <c:v>-1</c:v>
                </c:pt>
                <c:pt idx="2710">
                  <c:v>-1</c:v>
                </c:pt>
                <c:pt idx="2711">
                  <c:v>-1</c:v>
                </c:pt>
                <c:pt idx="2712">
                  <c:v>-1</c:v>
                </c:pt>
                <c:pt idx="2713">
                  <c:v>-1</c:v>
                </c:pt>
                <c:pt idx="2714">
                  <c:v>-1</c:v>
                </c:pt>
                <c:pt idx="2715">
                  <c:v>-1</c:v>
                </c:pt>
                <c:pt idx="2716">
                  <c:v>-1</c:v>
                </c:pt>
                <c:pt idx="2717">
                  <c:v>-1</c:v>
                </c:pt>
                <c:pt idx="2718">
                  <c:v>-1</c:v>
                </c:pt>
                <c:pt idx="2719">
                  <c:v>-1</c:v>
                </c:pt>
                <c:pt idx="2720">
                  <c:v>-1</c:v>
                </c:pt>
                <c:pt idx="2721">
                  <c:v>-1</c:v>
                </c:pt>
                <c:pt idx="2722">
                  <c:v>-1</c:v>
                </c:pt>
                <c:pt idx="2723">
                  <c:v>-1</c:v>
                </c:pt>
                <c:pt idx="2724">
                  <c:v>-1</c:v>
                </c:pt>
                <c:pt idx="2725">
                  <c:v>-1</c:v>
                </c:pt>
                <c:pt idx="2726">
                  <c:v>-1</c:v>
                </c:pt>
                <c:pt idx="2727">
                  <c:v>-1</c:v>
                </c:pt>
                <c:pt idx="2728">
                  <c:v>-1</c:v>
                </c:pt>
                <c:pt idx="2729">
                  <c:v>-1</c:v>
                </c:pt>
                <c:pt idx="2730">
                  <c:v>-1</c:v>
                </c:pt>
                <c:pt idx="2731">
                  <c:v>-1</c:v>
                </c:pt>
                <c:pt idx="2732">
                  <c:v>-1</c:v>
                </c:pt>
                <c:pt idx="2733">
                  <c:v>-1</c:v>
                </c:pt>
                <c:pt idx="2734">
                  <c:v>-1</c:v>
                </c:pt>
                <c:pt idx="2735">
                  <c:v>-1</c:v>
                </c:pt>
                <c:pt idx="2736">
                  <c:v>-1</c:v>
                </c:pt>
                <c:pt idx="2737">
                  <c:v>-1</c:v>
                </c:pt>
                <c:pt idx="2738">
                  <c:v>-1</c:v>
                </c:pt>
                <c:pt idx="2739">
                  <c:v>-1</c:v>
                </c:pt>
                <c:pt idx="2740">
                  <c:v>-1</c:v>
                </c:pt>
                <c:pt idx="2741">
                  <c:v>-1</c:v>
                </c:pt>
                <c:pt idx="2742">
                  <c:v>-1</c:v>
                </c:pt>
                <c:pt idx="2743">
                  <c:v>-1</c:v>
                </c:pt>
                <c:pt idx="2744">
                  <c:v>-1</c:v>
                </c:pt>
                <c:pt idx="2745">
                  <c:v>-1</c:v>
                </c:pt>
                <c:pt idx="2746">
                  <c:v>-1</c:v>
                </c:pt>
                <c:pt idx="2747">
                  <c:v>-1</c:v>
                </c:pt>
                <c:pt idx="2748">
                  <c:v>-1</c:v>
                </c:pt>
                <c:pt idx="2749">
                  <c:v>-1</c:v>
                </c:pt>
                <c:pt idx="2750">
                  <c:v>-1</c:v>
                </c:pt>
                <c:pt idx="2751">
                  <c:v>-1</c:v>
                </c:pt>
                <c:pt idx="2752">
                  <c:v>-1</c:v>
                </c:pt>
                <c:pt idx="2753">
                  <c:v>-1</c:v>
                </c:pt>
                <c:pt idx="2754">
                  <c:v>-1</c:v>
                </c:pt>
                <c:pt idx="2755">
                  <c:v>-1</c:v>
                </c:pt>
                <c:pt idx="2756">
                  <c:v>-1</c:v>
                </c:pt>
                <c:pt idx="2757">
                  <c:v>-1</c:v>
                </c:pt>
                <c:pt idx="2758">
                  <c:v>-1</c:v>
                </c:pt>
                <c:pt idx="2759">
                  <c:v>-1</c:v>
                </c:pt>
                <c:pt idx="2760">
                  <c:v>-1</c:v>
                </c:pt>
                <c:pt idx="2761">
                  <c:v>-1</c:v>
                </c:pt>
                <c:pt idx="2762">
                  <c:v>-1</c:v>
                </c:pt>
                <c:pt idx="2763">
                  <c:v>-1</c:v>
                </c:pt>
                <c:pt idx="2764">
                  <c:v>-1</c:v>
                </c:pt>
                <c:pt idx="2765">
                  <c:v>-1</c:v>
                </c:pt>
                <c:pt idx="2766">
                  <c:v>-1</c:v>
                </c:pt>
                <c:pt idx="2767">
                  <c:v>-1</c:v>
                </c:pt>
                <c:pt idx="2768">
                  <c:v>-1</c:v>
                </c:pt>
                <c:pt idx="2769">
                  <c:v>-1</c:v>
                </c:pt>
                <c:pt idx="2770">
                  <c:v>-1</c:v>
                </c:pt>
                <c:pt idx="2771">
                  <c:v>-1</c:v>
                </c:pt>
                <c:pt idx="2772">
                  <c:v>-1</c:v>
                </c:pt>
                <c:pt idx="2773">
                  <c:v>-1</c:v>
                </c:pt>
                <c:pt idx="2774">
                  <c:v>-1</c:v>
                </c:pt>
                <c:pt idx="2775">
                  <c:v>-1</c:v>
                </c:pt>
                <c:pt idx="2776">
                  <c:v>-1</c:v>
                </c:pt>
                <c:pt idx="2777">
                  <c:v>-1</c:v>
                </c:pt>
                <c:pt idx="2778">
                  <c:v>-1</c:v>
                </c:pt>
                <c:pt idx="2779">
                  <c:v>-1</c:v>
                </c:pt>
                <c:pt idx="2780">
                  <c:v>-1</c:v>
                </c:pt>
                <c:pt idx="2781">
                  <c:v>-1</c:v>
                </c:pt>
                <c:pt idx="2782">
                  <c:v>-1</c:v>
                </c:pt>
                <c:pt idx="2783">
                  <c:v>-1</c:v>
                </c:pt>
                <c:pt idx="2784">
                  <c:v>-1</c:v>
                </c:pt>
                <c:pt idx="2785">
                  <c:v>-1</c:v>
                </c:pt>
                <c:pt idx="2786">
                  <c:v>-1</c:v>
                </c:pt>
                <c:pt idx="2787">
                  <c:v>-1</c:v>
                </c:pt>
                <c:pt idx="2788">
                  <c:v>-1</c:v>
                </c:pt>
                <c:pt idx="2789">
                  <c:v>-1</c:v>
                </c:pt>
                <c:pt idx="2790">
                  <c:v>-1</c:v>
                </c:pt>
                <c:pt idx="2791">
                  <c:v>-1</c:v>
                </c:pt>
                <c:pt idx="2792">
                  <c:v>-1</c:v>
                </c:pt>
                <c:pt idx="2793">
                  <c:v>-1</c:v>
                </c:pt>
                <c:pt idx="2794">
                  <c:v>-1</c:v>
                </c:pt>
                <c:pt idx="2795">
                  <c:v>-1</c:v>
                </c:pt>
                <c:pt idx="2796">
                  <c:v>-1</c:v>
                </c:pt>
                <c:pt idx="2797">
                  <c:v>-1</c:v>
                </c:pt>
                <c:pt idx="2798">
                  <c:v>-1</c:v>
                </c:pt>
                <c:pt idx="2799">
                  <c:v>-1</c:v>
                </c:pt>
                <c:pt idx="2800">
                  <c:v>-1</c:v>
                </c:pt>
                <c:pt idx="2801">
                  <c:v>-1</c:v>
                </c:pt>
                <c:pt idx="2802">
                  <c:v>-1</c:v>
                </c:pt>
                <c:pt idx="2803">
                  <c:v>-1</c:v>
                </c:pt>
                <c:pt idx="2804">
                  <c:v>-1</c:v>
                </c:pt>
                <c:pt idx="2805">
                  <c:v>-1</c:v>
                </c:pt>
                <c:pt idx="2806">
                  <c:v>-1</c:v>
                </c:pt>
                <c:pt idx="2807">
                  <c:v>-1</c:v>
                </c:pt>
                <c:pt idx="2808">
                  <c:v>-1</c:v>
                </c:pt>
                <c:pt idx="2809">
                  <c:v>-1</c:v>
                </c:pt>
                <c:pt idx="2810">
                  <c:v>-1</c:v>
                </c:pt>
                <c:pt idx="2811">
                  <c:v>-1</c:v>
                </c:pt>
                <c:pt idx="2812">
                  <c:v>-1</c:v>
                </c:pt>
                <c:pt idx="2813">
                  <c:v>-1</c:v>
                </c:pt>
                <c:pt idx="2814">
                  <c:v>-1</c:v>
                </c:pt>
                <c:pt idx="2815">
                  <c:v>-1</c:v>
                </c:pt>
                <c:pt idx="2816">
                  <c:v>-1</c:v>
                </c:pt>
                <c:pt idx="2817">
                  <c:v>-1</c:v>
                </c:pt>
                <c:pt idx="2818">
                  <c:v>-1</c:v>
                </c:pt>
                <c:pt idx="2819">
                  <c:v>-1</c:v>
                </c:pt>
                <c:pt idx="2820">
                  <c:v>-1</c:v>
                </c:pt>
                <c:pt idx="2821">
                  <c:v>-1</c:v>
                </c:pt>
                <c:pt idx="2822">
                  <c:v>-1</c:v>
                </c:pt>
                <c:pt idx="2823">
                  <c:v>-1</c:v>
                </c:pt>
                <c:pt idx="2824">
                  <c:v>-1</c:v>
                </c:pt>
                <c:pt idx="2825">
                  <c:v>-1</c:v>
                </c:pt>
                <c:pt idx="2826">
                  <c:v>-1</c:v>
                </c:pt>
                <c:pt idx="2827">
                  <c:v>-1</c:v>
                </c:pt>
                <c:pt idx="2828">
                  <c:v>-1</c:v>
                </c:pt>
                <c:pt idx="2829">
                  <c:v>-1</c:v>
                </c:pt>
                <c:pt idx="2830">
                  <c:v>-1</c:v>
                </c:pt>
                <c:pt idx="2831">
                  <c:v>-1</c:v>
                </c:pt>
                <c:pt idx="2832">
                  <c:v>-1</c:v>
                </c:pt>
                <c:pt idx="2833">
                  <c:v>-1</c:v>
                </c:pt>
                <c:pt idx="2834">
                  <c:v>-1</c:v>
                </c:pt>
                <c:pt idx="2835">
                  <c:v>-1</c:v>
                </c:pt>
                <c:pt idx="2836">
                  <c:v>-1</c:v>
                </c:pt>
                <c:pt idx="2837">
                  <c:v>-1</c:v>
                </c:pt>
                <c:pt idx="2838">
                  <c:v>-1</c:v>
                </c:pt>
                <c:pt idx="2839">
                  <c:v>-1</c:v>
                </c:pt>
                <c:pt idx="2840">
                  <c:v>-1</c:v>
                </c:pt>
                <c:pt idx="2841">
                  <c:v>-1</c:v>
                </c:pt>
                <c:pt idx="2842">
                  <c:v>-1</c:v>
                </c:pt>
                <c:pt idx="2843">
                  <c:v>-1</c:v>
                </c:pt>
                <c:pt idx="2844">
                  <c:v>-1</c:v>
                </c:pt>
                <c:pt idx="2845">
                  <c:v>-1</c:v>
                </c:pt>
                <c:pt idx="2846">
                  <c:v>-1</c:v>
                </c:pt>
                <c:pt idx="2847">
                  <c:v>-1</c:v>
                </c:pt>
                <c:pt idx="2848">
                  <c:v>-1</c:v>
                </c:pt>
                <c:pt idx="2849">
                  <c:v>-1</c:v>
                </c:pt>
                <c:pt idx="2850">
                  <c:v>-1</c:v>
                </c:pt>
                <c:pt idx="2851">
                  <c:v>-1</c:v>
                </c:pt>
                <c:pt idx="2852">
                  <c:v>-1</c:v>
                </c:pt>
                <c:pt idx="2853">
                  <c:v>-1</c:v>
                </c:pt>
                <c:pt idx="2854">
                  <c:v>-1</c:v>
                </c:pt>
                <c:pt idx="2855">
                  <c:v>-1</c:v>
                </c:pt>
                <c:pt idx="2856">
                  <c:v>-1</c:v>
                </c:pt>
                <c:pt idx="2857">
                  <c:v>-1</c:v>
                </c:pt>
                <c:pt idx="2858">
                  <c:v>-1</c:v>
                </c:pt>
                <c:pt idx="2859">
                  <c:v>-1</c:v>
                </c:pt>
                <c:pt idx="2860">
                  <c:v>-1</c:v>
                </c:pt>
                <c:pt idx="2861">
                  <c:v>-1</c:v>
                </c:pt>
                <c:pt idx="2862">
                  <c:v>-1</c:v>
                </c:pt>
                <c:pt idx="2863">
                  <c:v>-1</c:v>
                </c:pt>
                <c:pt idx="2864">
                  <c:v>-1</c:v>
                </c:pt>
                <c:pt idx="2865">
                  <c:v>-1</c:v>
                </c:pt>
                <c:pt idx="2866">
                  <c:v>-1</c:v>
                </c:pt>
                <c:pt idx="2867">
                  <c:v>-1</c:v>
                </c:pt>
                <c:pt idx="2868">
                  <c:v>-1</c:v>
                </c:pt>
                <c:pt idx="2869">
                  <c:v>-1</c:v>
                </c:pt>
                <c:pt idx="2870">
                  <c:v>-1</c:v>
                </c:pt>
                <c:pt idx="2871">
                  <c:v>-1</c:v>
                </c:pt>
                <c:pt idx="2872">
                  <c:v>-1</c:v>
                </c:pt>
                <c:pt idx="2873">
                  <c:v>-1</c:v>
                </c:pt>
                <c:pt idx="2874">
                  <c:v>-1</c:v>
                </c:pt>
                <c:pt idx="2875">
                  <c:v>-1</c:v>
                </c:pt>
                <c:pt idx="2876">
                  <c:v>-1</c:v>
                </c:pt>
                <c:pt idx="2877">
                  <c:v>-1</c:v>
                </c:pt>
                <c:pt idx="2878">
                  <c:v>-1</c:v>
                </c:pt>
                <c:pt idx="2879">
                  <c:v>-1</c:v>
                </c:pt>
                <c:pt idx="2880">
                  <c:v>-1</c:v>
                </c:pt>
                <c:pt idx="2881">
                  <c:v>-1</c:v>
                </c:pt>
                <c:pt idx="2882">
                  <c:v>-1</c:v>
                </c:pt>
                <c:pt idx="2883">
                  <c:v>-1</c:v>
                </c:pt>
                <c:pt idx="2884">
                  <c:v>-1</c:v>
                </c:pt>
                <c:pt idx="2885">
                  <c:v>-1</c:v>
                </c:pt>
                <c:pt idx="2886">
                  <c:v>-1</c:v>
                </c:pt>
                <c:pt idx="2887">
                  <c:v>-1</c:v>
                </c:pt>
                <c:pt idx="2888">
                  <c:v>-1</c:v>
                </c:pt>
                <c:pt idx="2889">
                  <c:v>-1</c:v>
                </c:pt>
                <c:pt idx="2890">
                  <c:v>-1</c:v>
                </c:pt>
                <c:pt idx="2891">
                  <c:v>-1</c:v>
                </c:pt>
                <c:pt idx="2892">
                  <c:v>-1</c:v>
                </c:pt>
                <c:pt idx="2893">
                  <c:v>-1</c:v>
                </c:pt>
                <c:pt idx="2894">
                  <c:v>-1</c:v>
                </c:pt>
                <c:pt idx="2895">
                  <c:v>-1</c:v>
                </c:pt>
                <c:pt idx="2896">
                  <c:v>-1</c:v>
                </c:pt>
                <c:pt idx="2897">
                  <c:v>-1</c:v>
                </c:pt>
                <c:pt idx="2898">
                  <c:v>-1</c:v>
                </c:pt>
                <c:pt idx="2899">
                  <c:v>-1</c:v>
                </c:pt>
                <c:pt idx="2900">
                  <c:v>-1</c:v>
                </c:pt>
                <c:pt idx="2901">
                  <c:v>-1</c:v>
                </c:pt>
                <c:pt idx="2902">
                  <c:v>-1</c:v>
                </c:pt>
                <c:pt idx="2903">
                  <c:v>-1</c:v>
                </c:pt>
                <c:pt idx="2904">
                  <c:v>-1</c:v>
                </c:pt>
                <c:pt idx="2905">
                  <c:v>-1</c:v>
                </c:pt>
                <c:pt idx="2906">
                  <c:v>-1</c:v>
                </c:pt>
                <c:pt idx="2907">
                  <c:v>-1</c:v>
                </c:pt>
                <c:pt idx="2908">
                  <c:v>-1</c:v>
                </c:pt>
                <c:pt idx="2909">
                  <c:v>-1</c:v>
                </c:pt>
                <c:pt idx="2910">
                  <c:v>-1</c:v>
                </c:pt>
                <c:pt idx="2911">
                  <c:v>-1</c:v>
                </c:pt>
                <c:pt idx="2912">
                  <c:v>-1</c:v>
                </c:pt>
                <c:pt idx="2913">
                  <c:v>-1</c:v>
                </c:pt>
                <c:pt idx="2914">
                  <c:v>-1</c:v>
                </c:pt>
                <c:pt idx="2915">
                  <c:v>-1</c:v>
                </c:pt>
                <c:pt idx="2916">
                  <c:v>-1</c:v>
                </c:pt>
                <c:pt idx="2917">
                  <c:v>-1</c:v>
                </c:pt>
                <c:pt idx="2918">
                  <c:v>-1</c:v>
                </c:pt>
                <c:pt idx="2919">
                  <c:v>-1</c:v>
                </c:pt>
                <c:pt idx="2920">
                  <c:v>-1</c:v>
                </c:pt>
                <c:pt idx="2921">
                  <c:v>-1</c:v>
                </c:pt>
                <c:pt idx="2922">
                  <c:v>-1</c:v>
                </c:pt>
                <c:pt idx="2923">
                  <c:v>-1</c:v>
                </c:pt>
                <c:pt idx="2924">
                  <c:v>-1</c:v>
                </c:pt>
                <c:pt idx="2925">
                  <c:v>-1</c:v>
                </c:pt>
                <c:pt idx="2926">
                  <c:v>-1</c:v>
                </c:pt>
                <c:pt idx="2927">
                  <c:v>-1</c:v>
                </c:pt>
                <c:pt idx="2928">
                  <c:v>-1</c:v>
                </c:pt>
                <c:pt idx="2929">
                  <c:v>-1</c:v>
                </c:pt>
                <c:pt idx="2930">
                  <c:v>-1</c:v>
                </c:pt>
                <c:pt idx="2931">
                  <c:v>-1</c:v>
                </c:pt>
                <c:pt idx="2932">
                  <c:v>-1</c:v>
                </c:pt>
                <c:pt idx="2933">
                  <c:v>-1</c:v>
                </c:pt>
                <c:pt idx="2934">
                  <c:v>-1</c:v>
                </c:pt>
                <c:pt idx="2935">
                  <c:v>-1</c:v>
                </c:pt>
                <c:pt idx="2936">
                  <c:v>-1</c:v>
                </c:pt>
                <c:pt idx="2937">
                  <c:v>-1</c:v>
                </c:pt>
                <c:pt idx="2938">
                  <c:v>-1</c:v>
                </c:pt>
                <c:pt idx="2939">
                  <c:v>-1</c:v>
                </c:pt>
                <c:pt idx="2940">
                  <c:v>-1</c:v>
                </c:pt>
                <c:pt idx="2941">
                  <c:v>-1</c:v>
                </c:pt>
                <c:pt idx="2942">
                  <c:v>-1</c:v>
                </c:pt>
                <c:pt idx="2943">
                  <c:v>-1</c:v>
                </c:pt>
                <c:pt idx="2944">
                  <c:v>-1</c:v>
                </c:pt>
                <c:pt idx="2945">
                  <c:v>-1</c:v>
                </c:pt>
                <c:pt idx="2946">
                  <c:v>-1</c:v>
                </c:pt>
                <c:pt idx="2947">
                  <c:v>-1</c:v>
                </c:pt>
                <c:pt idx="2948">
                  <c:v>-1</c:v>
                </c:pt>
                <c:pt idx="2949">
                  <c:v>-1</c:v>
                </c:pt>
                <c:pt idx="2950">
                  <c:v>-1</c:v>
                </c:pt>
                <c:pt idx="2951">
                  <c:v>-1</c:v>
                </c:pt>
                <c:pt idx="2952">
                  <c:v>-1</c:v>
                </c:pt>
                <c:pt idx="2953">
                  <c:v>-1</c:v>
                </c:pt>
                <c:pt idx="2954">
                  <c:v>-1</c:v>
                </c:pt>
                <c:pt idx="2955">
                  <c:v>-1</c:v>
                </c:pt>
                <c:pt idx="2956">
                  <c:v>-1</c:v>
                </c:pt>
                <c:pt idx="2957">
                  <c:v>-1</c:v>
                </c:pt>
                <c:pt idx="2958">
                  <c:v>-1</c:v>
                </c:pt>
                <c:pt idx="2959">
                  <c:v>-1</c:v>
                </c:pt>
                <c:pt idx="2960">
                  <c:v>-1</c:v>
                </c:pt>
                <c:pt idx="2961">
                  <c:v>-1</c:v>
                </c:pt>
                <c:pt idx="2962">
                  <c:v>-1</c:v>
                </c:pt>
                <c:pt idx="2963">
                  <c:v>-1</c:v>
                </c:pt>
                <c:pt idx="2964">
                  <c:v>-1</c:v>
                </c:pt>
                <c:pt idx="2965">
                  <c:v>-1</c:v>
                </c:pt>
                <c:pt idx="2966">
                  <c:v>-1</c:v>
                </c:pt>
                <c:pt idx="2967">
                  <c:v>-1</c:v>
                </c:pt>
                <c:pt idx="2968">
                  <c:v>-1</c:v>
                </c:pt>
                <c:pt idx="2969">
                  <c:v>-1</c:v>
                </c:pt>
                <c:pt idx="2970">
                  <c:v>-1</c:v>
                </c:pt>
                <c:pt idx="2971">
                  <c:v>-1</c:v>
                </c:pt>
                <c:pt idx="2972">
                  <c:v>-1</c:v>
                </c:pt>
                <c:pt idx="2973">
                  <c:v>-1</c:v>
                </c:pt>
                <c:pt idx="2974">
                  <c:v>-1</c:v>
                </c:pt>
                <c:pt idx="2975">
                  <c:v>-1</c:v>
                </c:pt>
                <c:pt idx="2976">
                  <c:v>-1</c:v>
                </c:pt>
                <c:pt idx="2977">
                  <c:v>-1</c:v>
                </c:pt>
                <c:pt idx="2978">
                  <c:v>-1</c:v>
                </c:pt>
                <c:pt idx="2979">
                  <c:v>-1</c:v>
                </c:pt>
                <c:pt idx="2980">
                  <c:v>-1</c:v>
                </c:pt>
                <c:pt idx="2981">
                  <c:v>-1</c:v>
                </c:pt>
                <c:pt idx="2982">
                  <c:v>-1</c:v>
                </c:pt>
                <c:pt idx="2983">
                  <c:v>-1</c:v>
                </c:pt>
                <c:pt idx="2984">
                  <c:v>-1</c:v>
                </c:pt>
                <c:pt idx="2985">
                  <c:v>-1</c:v>
                </c:pt>
                <c:pt idx="2986">
                  <c:v>-1</c:v>
                </c:pt>
                <c:pt idx="2987">
                  <c:v>-1</c:v>
                </c:pt>
                <c:pt idx="2988">
                  <c:v>-1</c:v>
                </c:pt>
                <c:pt idx="2989">
                  <c:v>-1</c:v>
                </c:pt>
                <c:pt idx="2990">
                  <c:v>-1</c:v>
                </c:pt>
                <c:pt idx="2991">
                  <c:v>-1</c:v>
                </c:pt>
                <c:pt idx="2992">
                  <c:v>-1</c:v>
                </c:pt>
                <c:pt idx="2993">
                  <c:v>-1</c:v>
                </c:pt>
                <c:pt idx="2994">
                  <c:v>-1</c:v>
                </c:pt>
                <c:pt idx="2995">
                  <c:v>-1</c:v>
                </c:pt>
                <c:pt idx="2996">
                  <c:v>-1</c:v>
                </c:pt>
                <c:pt idx="2997">
                  <c:v>-1</c:v>
                </c:pt>
                <c:pt idx="2998">
                  <c:v>-1</c:v>
                </c:pt>
                <c:pt idx="2999">
                  <c:v>-1</c:v>
                </c:pt>
                <c:pt idx="3000">
                  <c:v>-1</c:v>
                </c:pt>
                <c:pt idx="3001">
                  <c:v>-1</c:v>
                </c:pt>
                <c:pt idx="3002">
                  <c:v>-1</c:v>
                </c:pt>
                <c:pt idx="3003">
                  <c:v>-1</c:v>
                </c:pt>
                <c:pt idx="3004">
                  <c:v>-1</c:v>
                </c:pt>
                <c:pt idx="3005">
                  <c:v>-1</c:v>
                </c:pt>
                <c:pt idx="3006">
                  <c:v>-1</c:v>
                </c:pt>
                <c:pt idx="3007">
                  <c:v>-1</c:v>
                </c:pt>
                <c:pt idx="3008">
                  <c:v>-1</c:v>
                </c:pt>
                <c:pt idx="3009">
                  <c:v>-1</c:v>
                </c:pt>
                <c:pt idx="3010">
                  <c:v>-1</c:v>
                </c:pt>
                <c:pt idx="3011">
                  <c:v>-1</c:v>
                </c:pt>
                <c:pt idx="3012">
                  <c:v>-1</c:v>
                </c:pt>
                <c:pt idx="3013">
                  <c:v>-1</c:v>
                </c:pt>
                <c:pt idx="3014">
                  <c:v>-1</c:v>
                </c:pt>
                <c:pt idx="3015">
                  <c:v>-1</c:v>
                </c:pt>
                <c:pt idx="3016">
                  <c:v>-1</c:v>
                </c:pt>
                <c:pt idx="3017">
                  <c:v>-1</c:v>
                </c:pt>
                <c:pt idx="3018">
                  <c:v>-1</c:v>
                </c:pt>
                <c:pt idx="3019">
                  <c:v>-1</c:v>
                </c:pt>
                <c:pt idx="3020">
                  <c:v>-1</c:v>
                </c:pt>
                <c:pt idx="3021">
                  <c:v>-1</c:v>
                </c:pt>
                <c:pt idx="3022">
                  <c:v>-1</c:v>
                </c:pt>
                <c:pt idx="3023">
                  <c:v>-1</c:v>
                </c:pt>
                <c:pt idx="3024">
                  <c:v>-1</c:v>
                </c:pt>
                <c:pt idx="3025">
                  <c:v>-1</c:v>
                </c:pt>
                <c:pt idx="3026">
                  <c:v>-1</c:v>
                </c:pt>
                <c:pt idx="3027">
                  <c:v>-1</c:v>
                </c:pt>
                <c:pt idx="3028">
                  <c:v>-1</c:v>
                </c:pt>
                <c:pt idx="3029">
                  <c:v>-1</c:v>
                </c:pt>
                <c:pt idx="3030">
                  <c:v>-1</c:v>
                </c:pt>
                <c:pt idx="3031">
                  <c:v>-1</c:v>
                </c:pt>
                <c:pt idx="3032">
                  <c:v>-1</c:v>
                </c:pt>
                <c:pt idx="3033">
                  <c:v>-1</c:v>
                </c:pt>
                <c:pt idx="3034">
                  <c:v>-1</c:v>
                </c:pt>
                <c:pt idx="3035">
                  <c:v>-1</c:v>
                </c:pt>
                <c:pt idx="3036">
                  <c:v>-1</c:v>
                </c:pt>
                <c:pt idx="3037">
                  <c:v>-1</c:v>
                </c:pt>
                <c:pt idx="3038">
                  <c:v>-1</c:v>
                </c:pt>
                <c:pt idx="3039">
                  <c:v>-1</c:v>
                </c:pt>
                <c:pt idx="3040">
                  <c:v>-1</c:v>
                </c:pt>
                <c:pt idx="3041">
                  <c:v>-1</c:v>
                </c:pt>
                <c:pt idx="3042">
                  <c:v>-1</c:v>
                </c:pt>
                <c:pt idx="3043">
                  <c:v>-1</c:v>
                </c:pt>
                <c:pt idx="3044">
                  <c:v>-1</c:v>
                </c:pt>
                <c:pt idx="3045">
                  <c:v>-1</c:v>
                </c:pt>
                <c:pt idx="3046">
                  <c:v>-1</c:v>
                </c:pt>
                <c:pt idx="3047">
                  <c:v>-1</c:v>
                </c:pt>
                <c:pt idx="3048">
                  <c:v>-1</c:v>
                </c:pt>
                <c:pt idx="3049">
                  <c:v>-1</c:v>
                </c:pt>
                <c:pt idx="3050">
                  <c:v>-1</c:v>
                </c:pt>
                <c:pt idx="3051">
                  <c:v>-1</c:v>
                </c:pt>
                <c:pt idx="3052">
                  <c:v>-1</c:v>
                </c:pt>
                <c:pt idx="3053">
                  <c:v>-1</c:v>
                </c:pt>
                <c:pt idx="3054">
                  <c:v>-1</c:v>
                </c:pt>
                <c:pt idx="3055">
                  <c:v>-1</c:v>
                </c:pt>
                <c:pt idx="3056">
                  <c:v>-1</c:v>
                </c:pt>
                <c:pt idx="3057">
                  <c:v>-1</c:v>
                </c:pt>
                <c:pt idx="3058">
                  <c:v>-1</c:v>
                </c:pt>
                <c:pt idx="3059">
                  <c:v>-1</c:v>
                </c:pt>
                <c:pt idx="3060">
                  <c:v>-1</c:v>
                </c:pt>
                <c:pt idx="3061">
                  <c:v>-1</c:v>
                </c:pt>
                <c:pt idx="3062">
                  <c:v>-1</c:v>
                </c:pt>
                <c:pt idx="3063">
                  <c:v>-1</c:v>
                </c:pt>
                <c:pt idx="3064">
                  <c:v>-1</c:v>
                </c:pt>
                <c:pt idx="3065">
                  <c:v>-1</c:v>
                </c:pt>
                <c:pt idx="3066">
                  <c:v>-1</c:v>
                </c:pt>
                <c:pt idx="3067">
                  <c:v>-1</c:v>
                </c:pt>
                <c:pt idx="3068">
                  <c:v>-1</c:v>
                </c:pt>
                <c:pt idx="3069">
                  <c:v>-1</c:v>
                </c:pt>
                <c:pt idx="3070">
                  <c:v>-1</c:v>
                </c:pt>
                <c:pt idx="3071">
                  <c:v>-1</c:v>
                </c:pt>
                <c:pt idx="3072">
                  <c:v>-1</c:v>
                </c:pt>
                <c:pt idx="3073">
                  <c:v>-1</c:v>
                </c:pt>
                <c:pt idx="3074">
                  <c:v>-1</c:v>
                </c:pt>
                <c:pt idx="3075">
                  <c:v>-1</c:v>
                </c:pt>
                <c:pt idx="3076">
                  <c:v>-1</c:v>
                </c:pt>
                <c:pt idx="3077">
                  <c:v>-1</c:v>
                </c:pt>
                <c:pt idx="3078">
                  <c:v>-1</c:v>
                </c:pt>
                <c:pt idx="3079">
                  <c:v>-1</c:v>
                </c:pt>
                <c:pt idx="3080">
                  <c:v>-1</c:v>
                </c:pt>
                <c:pt idx="3081">
                  <c:v>-1</c:v>
                </c:pt>
                <c:pt idx="3082">
                  <c:v>-1</c:v>
                </c:pt>
                <c:pt idx="3083">
                  <c:v>-1</c:v>
                </c:pt>
                <c:pt idx="3084">
                  <c:v>-1</c:v>
                </c:pt>
                <c:pt idx="3085">
                  <c:v>-1</c:v>
                </c:pt>
                <c:pt idx="3086">
                  <c:v>-1</c:v>
                </c:pt>
                <c:pt idx="3087">
                  <c:v>-1</c:v>
                </c:pt>
                <c:pt idx="3088">
                  <c:v>-1</c:v>
                </c:pt>
                <c:pt idx="3089">
                  <c:v>-1</c:v>
                </c:pt>
                <c:pt idx="3090">
                  <c:v>-1</c:v>
                </c:pt>
                <c:pt idx="3091">
                  <c:v>-1</c:v>
                </c:pt>
                <c:pt idx="3092">
                  <c:v>-1</c:v>
                </c:pt>
                <c:pt idx="3093">
                  <c:v>-1</c:v>
                </c:pt>
                <c:pt idx="3094">
                  <c:v>-1</c:v>
                </c:pt>
                <c:pt idx="3095">
                  <c:v>-1</c:v>
                </c:pt>
                <c:pt idx="3096">
                  <c:v>-1</c:v>
                </c:pt>
                <c:pt idx="3097">
                  <c:v>-1</c:v>
                </c:pt>
                <c:pt idx="3098">
                  <c:v>-1</c:v>
                </c:pt>
                <c:pt idx="3099">
                  <c:v>-1</c:v>
                </c:pt>
                <c:pt idx="3100">
                  <c:v>-1</c:v>
                </c:pt>
                <c:pt idx="3101">
                  <c:v>-1</c:v>
                </c:pt>
                <c:pt idx="3102">
                  <c:v>-1</c:v>
                </c:pt>
                <c:pt idx="3103">
                  <c:v>-1</c:v>
                </c:pt>
                <c:pt idx="3104">
                  <c:v>-1</c:v>
                </c:pt>
                <c:pt idx="3105">
                  <c:v>-1</c:v>
                </c:pt>
                <c:pt idx="3106">
                  <c:v>-1</c:v>
                </c:pt>
                <c:pt idx="3107">
                  <c:v>-1</c:v>
                </c:pt>
                <c:pt idx="3108">
                  <c:v>-1</c:v>
                </c:pt>
                <c:pt idx="3109">
                  <c:v>-1</c:v>
                </c:pt>
                <c:pt idx="3110">
                  <c:v>-1</c:v>
                </c:pt>
                <c:pt idx="3111">
                  <c:v>-1</c:v>
                </c:pt>
                <c:pt idx="3112">
                  <c:v>-1</c:v>
                </c:pt>
                <c:pt idx="3113">
                  <c:v>-1</c:v>
                </c:pt>
                <c:pt idx="3114">
                  <c:v>-1</c:v>
                </c:pt>
                <c:pt idx="3115">
                  <c:v>-1</c:v>
                </c:pt>
                <c:pt idx="3116">
                  <c:v>-1</c:v>
                </c:pt>
                <c:pt idx="3117">
                  <c:v>-1</c:v>
                </c:pt>
                <c:pt idx="3118">
                  <c:v>-1</c:v>
                </c:pt>
                <c:pt idx="3119">
                  <c:v>-1</c:v>
                </c:pt>
                <c:pt idx="3120">
                  <c:v>-1</c:v>
                </c:pt>
                <c:pt idx="3121">
                  <c:v>-1</c:v>
                </c:pt>
                <c:pt idx="3122">
                  <c:v>-1</c:v>
                </c:pt>
                <c:pt idx="3123">
                  <c:v>-1</c:v>
                </c:pt>
                <c:pt idx="3124">
                  <c:v>-1</c:v>
                </c:pt>
                <c:pt idx="3125">
                  <c:v>-1</c:v>
                </c:pt>
                <c:pt idx="3126">
                  <c:v>-1</c:v>
                </c:pt>
                <c:pt idx="3127">
                  <c:v>-1</c:v>
                </c:pt>
                <c:pt idx="3128">
                  <c:v>-1</c:v>
                </c:pt>
                <c:pt idx="3129">
                  <c:v>-1</c:v>
                </c:pt>
                <c:pt idx="3130">
                  <c:v>-1</c:v>
                </c:pt>
                <c:pt idx="3131">
                  <c:v>-1</c:v>
                </c:pt>
                <c:pt idx="3132">
                  <c:v>-1</c:v>
                </c:pt>
                <c:pt idx="3133">
                  <c:v>-1</c:v>
                </c:pt>
                <c:pt idx="3134">
                  <c:v>-1</c:v>
                </c:pt>
                <c:pt idx="3135">
                  <c:v>-1</c:v>
                </c:pt>
                <c:pt idx="3136">
                  <c:v>-1</c:v>
                </c:pt>
                <c:pt idx="3137">
                  <c:v>-1</c:v>
                </c:pt>
                <c:pt idx="3138">
                  <c:v>-1</c:v>
                </c:pt>
                <c:pt idx="3139">
                  <c:v>-1</c:v>
                </c:pt>
                <c:pt idx="3140">
                  <c:v>-1</c:v>
                </c:pt>
                <c:pt idx="3141">
                  <c:v>-1</c:v>
                </c:pt>
                <c:pt idx="3142">
                  <c:v>-1</c:v>
                </c:pt>
                <c:pt idx="3143">
                  <c:v>-1</c:v>
                </c:pt>
                <c:pt idx="3144">
                  <c:v>-1</c:v>
                </c:pt>
                <c:pt idx="3145">
                  <c:v>-1</c:v>
                </c:pt>
                <c:pt idx="3146">
                  <c:v>-1</c:v>
                </c:pt>
                <c:pt idx="3147">
                  <c:v>-1</c:v>
                </c:pt>
                <c:pt idx="3148">
                  <c:v>-1</c:v>
                </c:pt>
                <c:pt idx="3149">
                  <c:v>-1</c:v>
                </c:pt>
                <c:pt idx="3150">
                  <c:v>-1</c:v>
                </c:pt>
                <c:pt idx="3151">
                  <c:v>-1</c:v>
                </c:pt>
                <c:pt idx="3152">
                  <c:v>-1</c:v>
                </c:pt>
                <c:pt idx="3153">
                  <c:v>-1</c:v>
                </c:pt>
                <c:pt idx="3154">
                  <c:v>-1</c:v>
                </c:pt>
                <c:pt idx="3155">
                  <c:v>-1</c:v>
                </c:pt>
                <c:pt idx="3156">
                  <c:v>-1</c:v>
                </c:pt>
                <c:pt idx="3157">
                  <c:v>-1</c:v>
                </c:pt>
                <c:pt idx="3158">
                  <c:v>-1</c:v>
                </c:pt>
                <c:pt idx="3159">
                  <c:v>-1</c:v>
                </c:pt>
                <c:pt idx="3160">
                  <c:v>-1</c:v>
                </c:pt>
                <c:pt idx="3161">
                  <c:v>-1</c:v>
                </c:pt>
                <c:pt idx="3162">
                  <c:v>-1</c:v>
                </c:pt>
                <c:pt idx="3163">
                  <c:v>-1</c:v>
                </c:pt>
                <c:pt idx="3164">
                  <c:v>-1</c:v>
                </c:pt>
                <c:pt idx="3165">
                  <c:v>-1</c:v>
                </c:pt>
                <c:pt idx="3166">
                  <c:v>-1</c:v>
                </c:pt>
                <c:pt idx="3167">
                  <c:v>-1</c:v>
                </c:pt>
                <c:pt idx="3168">
                  <c:v>-1</c:v>
                </c:pt>
                <c:pt idx="3169">
                  <c:v>-1</c:v>
                </c:pt>
                <c:pt idx="3170">
                  <c:v>-1</c:v>
                </c:pt>
                <c:pt idx="3171">
                  <c:v>-1</c:v>
                </c:pt>
                <c:pt idx="3172">
                  <c:v>-1</c:v>
                </c:pt>
                <c:pt idx="3173">
                  <c:v>-1</c:v>
                </c:pt>
                <c:pt idx="3174">
                  <c:v>-1</c:v>
                </c:pt>
                <c:pt idx="3175">
                  <c:v>-1</c:v>
                </c:pt>
                <c:pt idx="3176">
                  <c:v>-1</c:v>
                </c:pt>
                <c:pt idx="3177">
                  <c:v>-1</c:v>
                </c:pt>
                <c:pt idx="3178">
                  <c:v>-1</c:v>
                </c:pt>
                <c:pt idx="3179">
                  <c:v>-1</c:v>
                </c:pt>
                <c:pt idx="3180">
                  <c:v>-1</c:v>
                </c:pt>
                <c:pt idx="3181">
                  <c:v>-1</c:v>
                </c:pt>
                <c:pt idx="3182">
                  <c:v>-1</c:v>
                </c:pt>
                <c:pt idx="3183">
                  <c:v>-1</c:v>
                </c:pt>
                <c:pt idx="3184">
                  <c:v>-1</c:v>
                </c:pt>
                <c:pt idx="3185">
                  <c:v>-1</c:v>
                </c:pt>
                <c:pt idx="3186">
                  <c:v>-1</c:v>
                </c:pt>
                <c:pt idx="3187">
                  <c:v>-1</c:v>
                </c:pt>
                <c:pt idx="3188">
                  <c:v>-1</c:v>
                </c:pt>
                <c:pt idx="3189">
                  <c:v>-1</c:v>
                </c:pt>
                <c:pt idx="3190">
                  <c:v>-1</c:v>
                </c:pt>
                <c:pt idx="3191">
                  <c:v>-1</c:v>
                </c:pt>
                <c:pt idx="3192">
                  <c:v>-1</c:v>
                </c:pt>
                <c:pt idx="3193">
                  <c:v>-1</c:v>
                </c:pt>
                <c:pt idx="3194">
                  <c:v>-1</c:v>
                </c:pt>
                <c:pt idx="3195">
                  <c:v>-1</c:v>
                </c:pt>
                <c:pt idx="3196">
                  <c:v>-1</c:v>
                </c:pt>
                <c:pt idx="3197">
                  <c:v>-1</c:v>
                </c:pt>
                <c:pt idx="3198">
                  <c:v>-1</c:v>
                </c:pt>
                <c:pt idx="3199">
                  <c:v>-1</c:v>
                </c:pt>
                <c:pt idx="3200">
                  <c:v>-1</c:v>
                </c:pt>
                <c:pt idx="3201">
                  <c:v>-1</c:v>
                </c:pt>
                <c:pt idx="3202">
                  <c:v>-1</c:v>
                </c:pt>
                <c:pt idx="3203">
                  <c:v>-1</c:v>
                </c:pt>
                <c:pt idx="3204">
                  <c:v>-1</c:v>
                </c:pt>
                <c:pt idx="3205">
                  <c:v>-1</c:v>
                </c:pt>
                <c:pt idx="3206">
                  <c:v>-1</c:v>
                </c:pt>
                <c:pt idx="3207">
                  <c:v>-1</c:v>
                </c:pt>
                <c:pt idx="3208">
                  <c:v>-1</c:v>
                </c:pt>
                <c:pt idx="3209">
                  <c:v>-1</c:v>
                </c:pt>
                <c:pt idx="3210">
                  <c:v>-1</c:v>
                </c:pt>
                <c:pt idx="3211">
                  <c:v>-1</c:v>
                </c:pt>
                <c:pt idx="3212">
                  <c:v>-1</c:v>
                </c:pt>
                <c:pt idx="3213">
                  <c:v>-1</c:v>
                </c:pt>
                <c:pt idx="3214">
                  <c:v>-1</c:v>
                </c:pt>
                <c:pt idx="3215">
                  <c:v>-1</c:v>
                </c:pt>
                <c:pt idx="3216">
                  <c:v>-1</c:v>
                </c:pt>
                <c:pt idx="3217">
                  <c:v>-1</c:v>
                </c:pt>
                <c:pt idx="3218">
                  <c:v>-1</c:v>
                </c:pt>
                <c:pt idx="3219">
                  <c:v>-1</c:v>
                </c:pt>
                <c:pt idx="3220">
                  <c:v>-1</c:v>
                </c:pt>
                <c:pt idx="3221">
                  <c:v>-1</c:v>
                </c:pt>
                <c:pt idx="3222">
                  <c:v>-1</c:v>
                </c:pt>
                <c:pt idx="3223">
                  <c:v>-1</c:v>
                </c:pt>
                <c:pt idx="3224">
                  <c:v>-1</c:v>
                </c:pt>
                <c:pt idx="3225">
                  <c:v>-1</c:v>
                </c:pt>
                <c:pt idx="3226">
                  <c:v>-1</c:v>
                </c:pt>
                <c:pt idx="3227">
                  <c:v>-1</c:v>
                </c:pt>
                <c:pt idx="3228">
                  <c:v>-1</c:v>
                </c:pt>
                <c:pt idx="3229">
                  <c:v>-1</c:v>
                </c:pt>
                <c:pt idx="3230">
                  <c:v>-1</c:v>
                </c:pt>
                <c:pt idx="3231">
                  <c:v>-1</c:v>
                </c:pt>
                <c:pt idx="3232">
                  <c:v>-1</c:v>
                </c:pt>
                <c:pt idx="3233">
                  <c:v>-1</c:v>
                </c:pt>
                <c:pt idx="3234">
                  <c:v>-1</c:v>
                </c:pt>
                <c:pt idx="3235">
                  <c:v>-1</c:v>
                </c:pt>
                <c:pt idx="3236">
                  <c:v>-1</c:v>
                </c:pt>
                <c:pt idx="3237">
                  <c:v>-1</c:v>
                </c:pt>
                <c:pt idx="3238">
                  <c:v>-1</c:v>
                </c:pt>
                <c:pt idx="3239">
                  <c:v>-1</c:v>
                </c:pt>
                <c:pt idx="3240">
                  <c:v>-1</c:v>
                </c:pt>
                <c:pt idx="3241">
                  <c:v>-1</c:v>
                </c:pt>
                <c:pt idx="3242">
                  <c:v>-1</c:v>
                </c:pt>
                <c:pt idx="3243">
                  <c:v>-1</c:v>
                </c:pt>
                <c:pt idx="3244">
                  <c:v>-1</c:v>
                </c:pt>
                <c:pt idx="3245">
                  <c:v>-1</c:v>
                </c:pt>
                <c:pt idx="3246">
                  <c:v>-1</c:v>
                </c:pt>
                <c:pt idx="3247">
                  <c:v>-1</c:v>
                </c:pt>
                <c:pt idx="3248">
                  <c:v>-1</c:v>
                </c:pt>
                <c:pt idx="3249">
                  <c:v>-1</c:v>
                </c:pt>
                <c:pt idx="3250">
                  <c:v>-1</c:v>
                </c:pt>
                <c:pt idx="3251">
                  <c:v>-1</c:v>
                </c:pt>
                <c:pt idx="3252">
                  <c:v>-1</c:v>
                </c:pt>
                <c:pt idx="3253">
                  <c:v>-1</c:v>
                </c:pt>
                <c:pt idx="3254">
                  <c:v>-1</c:v>
                </c:pt>
                <c:pt idx="3255">
                  <c:v>-1</c:v>
                </c:pt>
                <c:pt idx="3256">
                  <c:v>-1</c:v>
                </c:pt>
                <c:pt idx="3257">
                  <c:v>-1</c:v>
                </c:pt>
                <c:pt idx="3258">
                  <c:v>-1</c:v>
                </c:pt>
                <c:pt idx="3259">
                  <c:v>-1</c:v>
                </c:pt>
                <c:pt idx="3260">
                  <c:v>-1</c:v>
                </c:pt>
                <c:pt idx="3261">
                  <c:v>-1</c:v>
                </c:pt>
                <c:pt idx="3262">
                  <c:v>-1</c:v>
                </c:pt>
                <c:pt idx="3263">
                  <c:v>-1</c:v>
                </c:pt>
                <c:pt idx="3264">
                  <c:v>-1</c:v>
                </c:pt>
                <c:pt idx="3265">
                  <c:v>-1</c:v>
                </c:pt>
                <c:pt idx="3266">
                  <c:v>-1</c:v>
                </c:pt>
                <c:pt idx="3267">
                  <c:v>-1</c:v>
                </c:pt>
                <c:pt idx="3268">
                  <c:v>-1</c:v>
                </c:pt>
                <c:pt idx="3269">
                  <c:v>-1</c:v>
                </c:pt>
                <c:pt idx="3270">
                  <c:v>-1</c:v>
                </c:pt>
                <c:pt idx="3271">
                  <c:v>-1</c:v>
                </c:pt>
                <c:pt idx="3272">
                  <c:v>-1</c:v>
                </c:pt>
                <c:pt idx="3273">
                  <c:v>-1</c:v>
                </c:pt>
                <c:pt idx="3274">
                  <c:v>-1</c:v>
                </c:pt>
                <c:pt idx="3275">
                  <c:v>-1</c:v>
                </c:pt>
                <c:pt idx="3276">
                  <c:v>-1</c:v>
                </c:pt>
                <c:pt idx="3277">
                  <c:v>-1</c:v>
                </c:pt>
                <c:pt idx="3278">
                  <c:v>-1</c:v>
                </c:pt>
                <c:pt idx="3279">
                  <c:v>-1</c:v>
                </c:pt>
                <c:pt idx="3280">
                  <c:v>-1</c:v>
                </c:pt>
                <c:pt idx="3281">
                  <c:v>-1</c:v>
                </c:pt>
                <c:pt idx="3282">
                  <c:v>-1</c:v>
                </c:pt>
                <c:pt idx="3283">
                  <c:v>-1</c:v>
                </c:pt>
                <c:pt idx="3284">
                  <c:v>-1</c:v>
                </c:pt>
                <c:pt idx="3285">
                  <c:v>-1</c:v>
                </c:pt>
                <c:pt idx="3286">
                  <c:v>-1</c:v>
                </c:pt>
                <c:pt idx="3287">
                  <c:v>-1</c:v>
                </c:pt>
                <c:pt idx="3288">
                  <c:v>-1</c:v>
                </c:pt>
                <c:pt idx="3289">
                  <c:v>-1</c:v>
                </c:pt>
                <c:pt idx="3290">
                  <c:v>-1</c:v>
                </c:pt>
                <c:pt idx="3291">
                  <c:v>-1</c:v>
                </c:pt>
                <c:pt idx="3292">
                  <c:v>-1</c:v>
                </c:pt>
                <c:pt idx="3293">
                  <c:v>-1</c:v>
                </c:pt>
                <c:pt idx="3294">
                  <c:v>-1</c:v>
                </c:pt>
                <c:pt idx="3295">
                  <c:v>-1</c:v>
                </c:pt>
                <c:pt idx="3296">
                  <c:v>-1</c:v>
                </c:pt>
                <c:pt idx="3297">
                  <c:v>-1</c:v>
                </c:pt>
                <c:pt idx="3298">
                  <c:v>-1</c:v>
                </c:pt>
                <c:pt idx="3299">
                  <c:v>-1</c:v>
                </c:pt>
                <c:pt idx="3300">
                  <c:v>-1</c:v>
                </c:pt>
                <c:pt idx="3301">
                  <c:v>-1</c:v>
                </c:pt>
                <c:pt idx="3302">
                  <c:v>-1</c:v>
                </c:pt>
                <c:pt idx="3303">
                  <c:v>-1</c:v>
                </c:pt>
                <c:pt idx="3304">
                  <c:v>-1</c:v>
                </c:pt>
                <c:pt idx="3305">
                  <c:v>-1</c:v>
                </c:pt>
                <c:pt idx="3306">
                  <c:v>-1</c:v>
                </c:pt>
                <c:pt idx="3307">
                  <c:v>-1</c:v>
                </c:pt>
                <c:pt idx="3308">
                  <c:v>-1</c:v>
                </c:pt>
                <c:pt idx="3309">
                  <c:v>-1</c:v>
                </c:pt>
                <c:pt idx="3310">
                  <c:v>-1</c:v>
                </c:pt>
                <c:pt idx="3311">
                  <c:v>-1</c:v>
                </c:pt>
                <c:pt idx="3312">
                  <c:v>-1</c:v>
                </c:pt>
                <c:pt idx="3313">
                  <c:v>-1</c:v>
                </c:pt>
                <c:pt idx="3314">
                  <c:v>-1</c:v>
                </c:pt>
                <c:pt idx="3315">
                  <c:v>-1</c:v>
                </c:pt>
                <c:pt idx="3316">
                  <c:v>-1</c:v>
                </c:pt>
                <c:pt idx="3317">
                  <c:v>-1</c:v>
                </c:pt>
                <c:pt idx="3318">
                  <c:v>-1</c:v>
                </c:pt>
                <c:pt idx="3319">
                  <c:v>-1</c:v>
                </c:pt>
                <c:pt idx="3320">
                  <c:v>-1</c:v>
                </c:pt>
                <c:pt idx="3321">
                  <c:v>-1</c:v>
                </c:pt>
                <c:pt idx="3322">
                  <c:v>-1</c:v>
                </c:pt>
                <c:pt idx="3323">
                  <c:v>-1</c:v>
                </c:pt>
                <c:pt idx="3324">
                  <c:v>-1</c:v>
                </c:pt>
                <c:pt idx="3325">
                  <c:v>-1</c:v>
                </c:pt>
                <c:pt idx="3326">
                  <c:v>-1</c:v>
                </c:pt>
                <c:pt idx="3327">
                  <c:v>-1</c:v>
                </c:pt>
                <c:pt idx="3328">
                  <c:v>-1</c:v>
                </c:pt>
                <c:pt idx="3329">
                  <c:v>-1</c:v>
                </c:pt>
                <c:pt idx="3330">
                  <c:v>-1</c:v>
                </c:pt>
                <c:pt idx="3331">
                  <c:v>-1</c:v>
                </c:pt>
                <c:pt idx="3332">
                  <c:v>-1</c:v>
                </c:pt>
                <c:pt idx="3333">
                  <c:v>-1</c:v>
                </c:pt>
                <c:pt idx="3334">
                  <c:v>-1</c:v>
                </c:pt>
                <c:pt idx="3335">
                  <c:v>-1</c:v>
                </c:pt>
                <c:pt idx="3336">
                  <c:v>-1</c:v>
                </c:pt>
                <c:pt idx="3337">
                  <c:v>-1</c:v>
                </c:pt>
                <c:pt idx="3338">
                  <c:v>-1</c:v>
                </c:pt>
                <c:pt idx="3339">
                  <c:v>-1</c:v>
                </c:pt>
                <c:pt idx="3340">
                  <c:v>-1</c:v>
                </c:pt>
                <c:pt idx="3341">
                  <c:v>-1</c:v>
                </c:pt>
                <c:pt idx="3342">
                  <c:v>-1</c:v>
                </c:pt>
                <c:pt idx="3343">
                  <c:v>-1</c:v>
                </c:pt>
                <c:pt idx="3344">
                  <c:v>-1</c:v>
                </c:pt>
                <c:pt idx="3345">
                  <c:v>-1</c:v>
                </c:pt>
                <c:pt idx="3346">
                  <c:v>-1</c:v>
                </c:pt>
                <c:pt idx="3347">
                  <c:v>-1</c:v>
                </c:pt>
                <c:pt idx="3348">
                  <c:v>-1</c:v>
                </c:pt>
                <c:pt idx="3349">
                  <c:v>-1</c:v>
                </c:pt>
                <c:pt idx="3350">
                  <c:v>-1</c:v>
                </c:pt>
                <c:pt idx="3351">
                  <c:v>-1</c:v>
                </c:pt>
                <c:pt idx="3352">
                  <c:v>-1</c:v>
                </c:pt>
                <c:pt idx="3353">
                  <c:v>-1</c:v>
                </c:pt>
                <c:pt idx="3354">
                  <c:v>-1</c:v>
                </c:pt>
                <c:pt idx="3355">
                  <c:v>-1</c:v>
                </c:pt>
                <c:pt idx="3356">
                  <c:v>-1</c:v>
                </c:pt>
                <c:pt idx="3357">
                  <c:v>-1</c:v>
                </c:pt>
                <c:pt idx="3358">
                  <c:v>-1</c:v>
                </c:pt>
                <c:pt idx="3359">
                  <c:v>-1</c:v>
                </c:pt>
                <c:pt idx="3360">
                  <c:v>-1</c:v>
                </c:pt>
                <c:pt idx="3361">
                  <c:v>-1</c:v>
                </c:pt>
                <c:pt idx="3362">
                  <c:v>-1</c:v>
                </c:pt>
                <c:pt idx="3363">
                  <c:v>-1</c:v>
                </c:pt>
                <c:pt idx="3364">
                  <c:v>-1</c:v>
                </c:pt>
                <c:pt idx="3365">
                  <c:v>-1</c:v>
                </c:pt>
                <c:pt idx="3366">
                  <c:v>-1</c:v>
                </c:pt>
                <c:pt idx="3367">
                  <c:v>-1</c:v>
                </c:pt>
                <c:pt idx="3368">
                  <c:v>-1</c:v>
                </c:pt>
                <c:pt idx="3369">
                  <c:v>-1</c:v>
                </c:pt>
                <c:pt idx="3370">
                  <c:v>-1</c:v>
                </c:pt>
                <c:pt idx="3371">
                  <c:v>-1</c:v>
                </c:pt>
                <c:pt idx="3372">
                  <c:v>-1</c:v>
                </c:pt>
                <c:pt idx="3373">
                  <c:v>-1</c:v>
                </c:pt>
                <c:pt idx="3374">
                  <c:v>-1</c:v>
                </c:pt>
                <c:pt idx="3375">
                  <c:v>-1</c:v>
                </c:pt>
                <c:pt idx="3376">
                  <c:v>-1</c:v>
                </c:pt>
                <c:pt idx="3377">
                  <c:v>-1</c:v>
                </c:pt>
                <c:pt idx="3378">
                  <c:v>-1</c:v>
                </c:pt>
                <c:pt idx="3379">
                  <c:v>-1</c:v>
                </c:pt>
                <c:pt idx="3380">
                  <c:v>-1</c:v>
                </c:pt>
                <c:pt idx="3381">
                  <c:v>-1</c:v>
                </c:pt>
                <c:pt idx="3382">
                  <c:v>-1</c:v>
                </c:pt>
                <c:pt idx="3383">
                  <c:v>-1</c:v>
                </c:pt>
                <c:pt idx="3384">
                  <c:v>-1</c:v>
                </c:pt>
                <c:pt idx="3385">
                  <c:v>-1</c:v>
                </c:pt>
                <c:pt idx="3386">
                  <c:v>-1</c:v>
                </c:pt>
                <c:pt idx="3387">
                  <c:v>-1</c:v>
                </c:pt>
                <c:pt idx="3388">
                  <c:v>-1</c:v>
                </c:pt>
                <c:pt idx="3389">
                  <c:v>-1</c:v>
                </c:pt>
                <c:pt idx="3390">
                  <c:v>-1</c:v>
                </c:pt>
                <c:pt idx="3391">
                  <c:v>-1</c:v>
                </c:pt>
                <c:pt idx="3392">
                  <c:v>-1</c:v>
                </c:pt>
                <c:pt idx="3393">
                  <c:v>-1</c:v>
                </c:pt>
                <c:pt idx="3394">
                  <c:v>-1</c:v>
                </c:pt>
                <c:pt idx="3395">
                  <c:v>-1</c:v>
                </c:pt>
                <c:pt idx="3396">
                  <c:v>-1</c:v>
                </c:pt>
                <c:pt idx="3397">
                  <c:v>-1</c:v>
                </c:pt>
                <c:pt idx="3398">
                  <c:v>-1</c:v>
                </c:pt>
                <c:pt idx="3399">
                  <c:v>-1</c:v>
                </c:pt>
                <c:pt idx="3400">
                  <c:v>-1</c:v>
                </c:pt>
                <c:pt idx="3401">
                  <c:v>-1</c:v>
                </c:pt>
                <c:pt idx="3402">
                  <c:v>-1</c:v>
                </c:pt>
                <c:pt idx="3403">
                  <c:v>-1</c:v>
                </c:pt>
                <c:pt idx="3404">
                  <c:v>-1</c:v>
                </c:pt>
                <c:pt idx="3405">
                  <c:v>-1</c:v>
                </c:pt>
                <c:pt idx="3406">
                  <c:v>-1</c:v>
                </c:pt>
                <c:pt idx="3407">
                  <c:v>-1</c:v>
                </c:pt>
                <c:pt idx="3408">
                  <c:v>-1</c:v>
                </c:pt>
                <c:pt idx="3409">
                  <c:v>-1</c:v>
                </c:pt>
                <c:pt idx="3410">
                  <c:v>-1</c:v>
                </c:pt>
                <c:pt idx="3411">
                  <c:v>-1</c:v>
                </c:pt>
                <c:pt idx="3412">
                  <c:v>-1</c:v>
                </c:pt>
                <c:pt idx="3413">
                  <c:v>-1</c:v>
                </c:pt>
                <c:pt idx="3414">
                  <c:v>-1</c:v>
                </c:pt>
                <c:pt idx="3415">
                  <c:v>-1</c:v>
                </c:pt>
                <c:pt idx="3416">
                  <c:v>-1</c:v>
                </c:pt>
                <c:pt idx="3417">
                  <c:v>-1</c:v>
                </c:pt>
                <c:pt idx="3418">
                  <c:v>-1</c:v>
                </c:pt>
                <c:pt idx="3419">
                  <c:v>-1</c:v>
                </c:pt>
                <c:pt idx="3420">
                  <c:v>-1</c:v>
                </c:pt>
                <c:pt idx="3421">
                  <c:v>-1</c:v>
                </c:pt>
                <c:pt idx="3422">
                  <c:v>-1</c:v>
                </c:pt>
                <c:pt idx="3423">
                  <c:v>-1</c:v>
                </c:pt>
                <c:pt idx="3424">
                  <c:v>-1</c:v>
                </c:pt>
                <c:pt idx="3425">
                  <c:v>-1</c:v>
                </c:pt>
                <c:pt idx="3426">
                  <c:v>-1</c:v>
                </c:pt>
                <c:pt idx="3427">
                  <c:v>-1</c:v>
                </c:pt>
                <c:pt idx="3428">
                  <c:v>-1</c:v>
                </c:pt>
                <c:pt idx="3429">
                  <c:v>-1</c:v>
                </c:pt>
                <c:pt idx="3430">
                  <c:v>-1</c:v>
                </c:pt>
                <c:pt idx="3431">
                  <c:v>-1</c:v>
                </c:pt>
                <c:pt idx="3432">
                  <c:v>-1</c:v>
                </c:pt>
                <c:pt idx="3433">
                  <c:v>-1</c:v>
                </c:pt>
                <c:pt idx="3434">
                  <c:v>-1</c:v>
                </c:pt>
                <c:pt idx="3435">
                  <c:v>-1</c:v>
                </c:pt>
                <c:pt idx="3436">
                  <c:v>-1</c:v>
                </c:pt>
                <c:pt idx="3437">
                  <c:v>-1</c:v>
                </c:pt>
                <c:pt idx="3438">
                  <c:v>-1</c:v>
                </c:pt>
                <c:pt idx="3439">
                  <c:v>-1</c:v>
                </c:pt>
                <c:pt idx="3440">
                  <c:v>-1</c:v>
                </c:pt>
                <c:pt idx="3441">
                  <c:v>-1</c:v>
                </c:pt>
                <c:pt idx="3442">
                  <c:v>-1</c:v>
                </c:pt>
                <c:pt idx="3443">
                  <c:v>-1</c:v>
                </c:pt>
                <c:pt idx="3444">
                  <c:v>-1</c:v>
                </c:pt>
                <c:pt idx="3445">
                  <c:v>-1</c:v>
                </c:pt>
                <c:pt idx="3446">
                  <c:v>-1</c:v>
                </c:pt>
                <c:pt idx="3447">
                  <c:v>-1</c:v>
                </c:pt>
                <c:pt idx="3448">
                  <c:v>-1</c:v>
                </c:pt>
                <c:pt idx="3449">
                  <c:v>-1</c:v>
                </c:pt>
                <c:pt idx="3450">
                  <c:v>-1</c:v>
                </c:pt>
                <c:pt idx="3451">
                  <c:v>-1</c:v>
                </c:pt>
                <c:pt idx="3452">
                  <c:v>-1</c:v>
                </c:pt>
                <c:pt idx="3453">
                  <c:v>-1</c:v>
                </c:pt>
                <c:pt idx="3454">
                  <c:v>-1</c:v>
                </c:pt>
                <c:pt idx="3455">
                  <c:v>-1</c:v>
                </c:pt>
                <c:pt idx="3456">
                  <c:v>-1</c:v>
                </c:pt>
                <c:pt idx="3457">
                  <c:v>-1</c:v>
                </c:pt>
                <c:pt idx="3458">
                  <c:v>-1</c:v>
                </c:pt>
                <c:pt idx="3459">
                  <c:v>-1</c:v>
                </c:pt>
                <c:pt idx="3460">
                  <c:v>-1</c:v>
                </c:pt>
                <c:pt idx="3461">
                  <c:v>-1</c:v>
                </c:pt>
                <c:pt idx="3462">
                  <c:v>-1</c:v>
                </c:pt>
                <c:pt idx="3463">
                  <c:v>-1</c:v>
                </c:pt>
                <c:pt idx="3464">
                  <c:v>-1</c:v>
                </c:pt>
                <c:pt idx="3465">
                  <c:v>-1</c:v>
                </c:pt>
                <c:pt idx="3466">
                  <c:v>-1</c:v>
                </c:pt>
                <c:pt idx="3467">
                  <c:v>-1</c:v>
                </c:pt>
                <c:pt idx="3468">
                  <c:v>-1</c:v>
                </c:pt>
                <c:pt idx="3469">
                  <c:v>-1</c:v>
                </c:pt>
                <c:pt idx="3470">
                  <c:v>-1</c:v>
                </c:pt>
                <c:pt idx="3471">
                  <c:v>-1</c:v>
                </c:pt>
                <c:pt idx="3472">
                  <c:v>-1</c:v>
                </c:pt>
                <c:pt idx="3473">
                  <c:v>-1</c:v>
                </c:pt>
                <c:pt idx="3474">
                  <c:v>-1</c:v>
                </c:pt>
                <c:pt idx="3475">
                  <c:v>-1</c:v>
                </c:pt>
                <c:pt idx="3476">
                  <c:v>-1</c:v>
                </c:pt>
                <c:pt idx="3477">
                  <c:v>-1</c:v>
                </c:pt>
                <c:pt idx="3478">
                  <c:v>-1</c:v>
                </c:pt>
                <c:pt idx="3479">
                  <c:v>-1</c:v>
                </c:pt>
                <c:pt idx="3480">
                  <c:v>-1</c:v>
                </c:pt>
                <c:pt idx="3481">
                  <c:v>-1</c:v>
                </c:pt>
                <c:pt idx="3482">
                  <c:v>-1</c:v>
                </c:pt>
                <c:pt idx="3483">
                  <c:v>-1</c:v>
                </c:pt>
                <c:pt idx="3484">
                  <c:v>-1</c:v>
                </c:pt>
                <c:pt idx="3485">
                  <c:v>-1</c:v>
                </c:pt>
                <c:pt idx="3486">
                  <c:v>-1</c:v>
                </c:pt>
                <c:pt idx="3487">
                  <c:v>-1</c:v>
                </c:pt>
                <c:pt idx="3488">
                  <c:v>-1</c:v>
                </c:pt>
                <c:pt idx="3489">
                  <c:v>-1</c:v>
                </c:pt>
                <c:pt idx="3490">
                  <c:v>-1</c:v>
                </c:pt>
                <c:pt idx="3491">
                  <c:v>-1</c:v>
                </c:pt>
                <c:pt idx="3492">
                  <c:v>-1</c:v>
                </c:pt>
                <c:pt idx="3493">
                  <c:v>-1</c:v>
                </c:pt>
                <c:pt idx="3494">
                  <c:v>-1</c:v>
                </c:pt>
                <c:pt idx="3495">
                  <c:v>-1</c:v>
                </c:pt>
                <c:pt idx="3496">
                  <c:v>-1</c:v>
                </c:pt>
                <c:pt idx="3497">
                  <c:v>-1</c:v>
                </c:pt>
                <c:pt idx="3498">
                  <c:v>-1</c:v>
                </c:pt>
                <c:pt idx="3499">
                  <c:v>-1</c:v>
                </c:pt>
                <c:pt idx="3500">
                  <c:v>-1</c:v>
                </c:pt>
                <c:pt idx="3501">
                  <c:v>-1</c:v>
                </c:pt>
                <c:pt idx="3502">
                  <c:v>-1</c:v>
                </c:pt>
                <c:pt idx="3503">
                  <c:v>-1</c:v>
                </c:pt>
                <c:pt idx="3504">
                  <c:v>-1</c:v>
                </c:pt>
                <c:pt idx="3505">
                  <c:v>-1</c:v>
                </c:pt>
                <c:pt idx="3506">
                  <c:v>-1</c:v>
                </c:pt>
                <c:pt idx="3507">
                  <c:v>-1</c:v>
                </c:pt>
                <c:pt idx="3508">
                  <c:v>-1</c:v>
                </c:pt>
                <c:pt idx="3509">
                  <c:v>-1</c:v>
                </c:pt>
                <c:pt idx="3510">
                  <c:v>-1</c:v>
                </c:pt>
                <c:pt idx="3511">
                  <c:v>-1</c:v>
                </c:pt>
                <c:pt idx="3512">
                  <c:v>-1</c:v>
                </c:pt>
                <c:pt idx="3513">
                  <c:v>-1</c:v>
                </c:pt>
                <c:pt idx="3514">
                  <c:v>-1</c:v>
                </c:pt>
                <c:pt idx="3515">
                  <c:v>-1</c:v>
                </c:pt>
                <c:pt idx="3516">
                  <c:v>-1</c:v>
                </c:pt>
                <c:pt idx="3517">
                  <c:v>-1</c:v>
                </c:pt>
                <c:pt idx="3518">
                  <c:v>-1</c:v>
                </c:pt>
                <c:pt idx="3519">
                  <c:v>-1</c:v>
                </c:pt>
                <c:pt idx="3520">
                  <c:v>-1</c:v>
                </c:pt>
                <c:pt idx="3521">
                  <c:v>-1</c:v>
                </c:pt>
                <c:pt idx="3522">
                  <c:v>-1</c:v>
                </c:pt>
                <c:pt idx="3523">
                  <c:v>-1</c:v>
                </c:pt>
                <c:pt idx="3524">
                  <c:v>-1</c:v>
                </c:pt>
                <c:pt idx="3525">
                  <c:v>-1</c:v>
                </c:pt>
                <c:pt idx="3526">
                  <c:v>-1</c:v>
                </c:pt>
                <c:pt idx="3527">
                  <c:v>-1</c:v>
                </c:pt>
                <c:pt idx="3528">
                  <c:v>-1</c:v>
                </c:pt>
                <c:pt idx="3529">
                  <c:v>-1</c:v>
                </c:pt>
                <c:pt idx="3530">
                  <c:v>-1</c:v>
                </c:pt>
                <c:pt idx="3531">
                  <c:v>-1</c:v>
                </c:pt>
                <c:pt idx="3532">
                  <c:v>-1</c:v>
                </c:pt>
                <c:pt idx="3533">
                  <c:v>-1</c:v>
                </c:pt>
                <c:pt idx="3534">
                  <c:v>-1</c:v>
                </c:pt>
                <c:pt idx="3535">
                  <c:v>-1</c:v>
                </c:pt>
                <c:pt idx="3536">
                  <c:v>-1</c:v>
                </c:pt>
                <c:pt idx="3537">
                  <c:v>-1</c:v>
                </c:pt>
                <c:pt idx="3538">
                  <c:v>-1</c:v>
                </c:pt>
                <c:pt idx="3539">
                  <c:v>-1</c:v>
                </c:pt>
                <c:pt idx="3540">
                  <c:v>-1</c:v>
                </c:pt>
                <c:pt idx="3541">
                  <c:v>-1</c:v>
                </c:pt>
                <c:pt idx="3542">
                  <c:v>-1</c:v>
                </c:pt>
                <c:pt idx="3543">
                  <c:v>-1</c:v>
                </c:pt>
                <c:pt idx="3544">
                  <c:v>-1</c:v>
                </c:pt>
                <c:pt idx="3545">
                  <c:v>-1</c:v>
                </c:pt>
                <c:pt idx="3546">
                  <c:v>-1</c:v>
                </c:pt>
                <c:pt idx="3547">
                  <c:v>-1</c:v>
                </c:pt>
                <c:pt idx="3548">
                  <c:v>-1</c:v>
                </c:pt>
                <c:pt idx="3549">
                  <c:v>-1</c:v>
                </c:pt>
                <c:pt idx="3550">
                  <c:v>-1</c:v>
                </c:pt>
                <c:pt idx="3551">
                  <c:v>-1</c:v>
                </c:pt>
                <c:pt idx="3552">
                  <c:v>-1</c:v>
                </c:pt>
                <c:pt idx="3553">
                  <c:v>-1</c:v>
                </c:pt>
                <c:pt idx="3554">
                  <c:v>-1</c:v>
                </c:pt>
                <c:pt idx="3555">
                  <c:v>-1</c:v>
                </c:pt>
                <c:pt idx="3556">
                  <c:v>-1</c:v>
                </c:pt>
                <c:pt idx="3557">
                  <c:v>-1</c:v>
                </c:pt>
                <c:pt idx="3558">
                  <c:v>-1</c:v>
                </c:pt>
                <c:pt idx="3559">
                  <c:v>-1</c:v>
                </c:pt>
                <c:pt idx="3560">
                  <c:v>-1</c:v>
                </c:pt>
                <c:pt idx="3561">
                  <c:v>-1</c:v>
                </c:pt>
                <c:pt idx="3562">
                  <c:v>-1</c:v>
                </c:pt>
                <c:pt idx="3563">
                  <c:v>-1</c:v>
                </c:pt>
                <c:pt idx="3564">
                  <c:v>-1</c:v>
                </c:pt>
                <c:pt idx="3565">
                  <c:v>-1</c:v>
                </c:pt>
                <c:pt idx="3566">
                  <c:v>-1</c:v>
                </c:pt>
                <c:pt idx="3567">
                  <c:v>-1</c:v>
                </c:pt>
                <c:pt idx="3568">
                  <c:v>-1</c:v>
                </c:pt>
                <c:pt idx="3569">
                  <c:v>-1</c:v>
                </c:pt>
                <c:pt idx="3570">
                  <c:v>-1</c:v>
                </c:pt>
                <c:pt idx="3571">
                  <c:v>-1</c:v>
                </c:pt>
                <c:pt idx="3572">
                  <c:v>-1</c:v>
                </c:pt>
                <c:pt idx="3573">
                  <c:v>-1</c:v>
                </c:pt>
                <c:pt idx="3574">
                  <c:v>-1</c:v>
                </c:pt>
                <c:pt idx="3575">
                  <c:v>-1</c:v>
                </c:pt>
                <c:pt idx="3576">
                  <c:v>-1</c:v>
                </c:pt>
                <c:pt idx="3577">
                  <c:v>-1</c:v>
                </c:pt>
                <c:pt idx="3578">
                  <c:v>-1</c:v>
                </c:pt>
                <c:pt idx="3579">
                  <c:v>-1</c:v>
                </c:pt>
                <c:pt idx="3580">
                  <c:v>-1</c:v>
                </c:pt>
                <c:pt idx="3581">
                  <c:v>-1</c:v>
                </c:pt>
                <c:pt idx="3582">
                  <c:v>-1</c:v>
                </c:pt>
                <c:pt idx="3583">
                  <c:v>-1</c:v>
                </c:pt>
                <c:pt idx="3584">
                  <c:v>-1</c:v>
                </c:pt>
                <c:pt idx="3585">
                  <c:v>-1</c:v>
                </c:pt>
                <c:pt idx="3586">
                  <c:v>-1</c:v>
                </c:pt>
                <c:pt idx="3587">
                  <c:v>-1</c:v>
                </c:pt>
                <c:pt idx="3588">
                  <c:v>-1</c:v>
                </c:pt>
                <c:pt idx="3589">
                  <c:v>-1</c:v>
                </c:pt>
                <c:pt idx="3590">
                  <c:v>-1</c:v>
                </c:pt>
                <c:pt idx="3591">
                  <c:v>-1</c:v>
                </c:pt>
                <c:pt idx="3592">
                  <c:v>-1</c:v>
                </c:pt>
                <c:pt idx="3593">
                  <c:v>-1</c:v>
                </c:pt>
                <c:pt idx="3594">
                  <c:v>-1</c:v>
                </c:pt>
                <c:pt idx="3595">
                  <c:v>-1</c:v>
                </c:pt>
                <c:pt idx="3596">
                  <c:v>-1</c:v>
                </c:pt>
                <c:pt idx="3597">
                  <c:v>-1</c:v>
                </c:pt>
                <c:pt idx="3598">
                  <c:v>-1</c:v>
                </c:pt>
                <c:pt idx="3599">
                  <c:v>-1</c:v>
                </c:pt>
                <c:pt idx="3600">
                  <c:v>-1</c:v>
                </c:pt>
                <c:pt idx="3601">
                  <c:v>-1</c:v>
                </c:pt>
                <c:pt idx="3602">
                  <c:v>-1</c:v>
                </c:pt>
                <c:pt idx="3603">
                  <c:v>-1</c:v>
                </c:pt>
                <c:pt idx="3604">
                  <c:v>-1</c:v>
                </c:pt>
                <c:pt idx="3605">
                  <c:v>-1</c:v>
                </c:pt>
                <c:pt idx="3606">
                  <c:v>-1</c:v>
                </c:pt>
                <c:pt idx="3607">
                  <c:v>-1</c:v>
                </c:pt>
                <c:pt idx="3608">
                  <c:v>-1</c:v>
                </c:pt>
                <c:pt idx="3609">
                  <c:v>-1</c:v>
                </c:pt>
                <c:pt idx="3610">
                  <c:v>-1</c:v>
                </c:pt>
                <c:pt idx="3611">
                  <c:v>-1</c:v>
                </c:pt>
                <c:pt idx="3612">
                  <c:v>-1</c:v>
                </c:pt>
                <c:pt idx="3613">
                  <c:v>-1</c:v>
                </c:pt>
                <c:pt idx="3614">
                  <c:v>-1</c:v>
                </c:pt>
                <c:pt idx="3615">
                  <c:v>-1</c:v>
                </c:pt>
                <c:pt idx="3616">
                  <c:v>-1</c:v>
                </c:pt>
                <c:pt idx="3617">
                  <c:v>-1</c:v>
                </c:pt>
                <c:pt idx="3618">
                  <c:v>-1</c:v>
                </c:pt>
                <c:pt idx="3619">
                  <c:v>-1</c:v>
                </c:pt>
                <c:pt idx="3620">
                  <c:v>-1</c:v>
                </c:pt>
                <c:pt idx="3621">
                  <c:v>-1</c:v>
                </c:pt>
                <c:pt idx="3622">
                  <c:v>-1</c:v>
                </c:pt>
                <c:pt idx="3623">
                  <c:v>-1</c:v>
                </c:pt>
                <c:pt idx="3624">
                  <c:v>-1</c:v>
                </c:pt>
                <c:pt idx="3625">
                  <c:v>-1</c:v>
                </c:pt>
                <c:pt idx="3626">
                  <c:v>-1</c:v>
                </c:pt>
                <c:pt idx="3627">
                  <c:v>-1</c:v>
                </c:pt>
                <c:pt idx="3628">
                  <c:v>-1</c:v>
                </c:pt>
                <c:pt idx="3629">
                  <c:v>-1</c:v>
                </c:pt>
                <c:pt idx="3630">
                  <c:v>-1</c:v>
                </c:pt>
                <c:pt idx="3631">
                  <c:v>-1</c:v>
                </c:pt>
                <c:pt idx="3632">
                  <c:v>-1</c:v>
                </c:pt>
                <c:pt idx="3633">
                  <c:v>-1</c:v>
                </c:pt>
                <c:pt idx="3634">
                  <c:v>-1</c:v>
                </c:pt>
                <c:pt idx="3635">
                  <c:v>-1</c:v>
                </c:pt>
                <c:pt idx="3636">
                  <c:v>-1</c:v>
                </c:pt>
                <c:pt idx="3637">
                  <c:v>-1</c:v>
                </c:pt>
                <c:pt idx="3638">
                  <c:v>-1</c:v>
                </c:pt>
                <c:pt idx="3639">
                  <c:v>-1</c:v>
                </c:pt>
                <c:pt idx="3640">
                  <c:v>-1</c:v>
                </c:pt>
                <c:pt idx="3641">
                  <c:v>-1</c:v>
                </c:pt>
                <c:pt idx="3642">
                  <c:v>-1</c:v>
                </c:pt>
                <c:pt idx="3643">
                  <c:v>-1</c:v>
                </c:pt>
                <c:pt idx="3644">
                  <c:v>-1</c:v>
                </c:pt>
                <c:pt idx="3645">
                  <c:v>-1</c:v>
                </c:pt>
                <c:pt idx="3646">
                  <c:v>-1</c:v>
                </c:pt>
                <c:pt idx="3647">
                  <c:v>-1</c:v>
                </c:pt>
                <c:pt idx="3648">
                  <c:v>-1</c:v>
                </c:pt>
                <c:pt idx="3649">
                  <c:v>-1</c:v>
                </c:pt>
                <c:pt idx="3650">
                  <c:v>-1</c:v>
                </c:pt>
                <c:pt idx="3651">
                  <c:v>-1</c:v>
                </c:pt>
                <c:pt idx="3652">
                  <c:v>-1</c:v>
                </c:pt>
                <c:pt idx="3653">
                  <c:v>-1</c:v>
                </c:pt>
                <c:pt idx="3654">
                  <c:v>-1</c:v>
                </c:pt>
                <c:pt idx="3655">
                  <c:v>-1</c:v>
                </c:pt>
                <c:pt idx="3656">
                  <c:v>-1</c:v>
                </c:pt>
                <c:pt idx="3657">
                  <c:v>-1</c:v>
                </c:pt>
                <c:pt idx="3658">
                  <c:v>-1</c:v>
                </c:pt>
                <c:pt idx="3659">
                  <c:v>-1</c:v>
                </c:pt>
                <c:pt idx="3660">
                  <c:v>-1</c:v>
                </c:pt>
                <c:pt idx="3661">
                  <c:v>-1</c:v>
                </c:pt>
                <c:pt idx="3662">
                  <c:v>-1</c:v>
                </c:pt>
                <c:pt idx="3663">
                  <c:v>-1</c:v>
                </c:pt>
                <c:pt idx="3664">
                  <c:v>-1</c:v>
                </c:pt>
                <c:pt idx="3665">
                  <c:v>-1</c:v>
                </c:pt>
                <c:pt idx="3666">
                  <c:v>-1</c:v>
                </c:pt>
                <c:pt idx="3667">
                  <c:v>-1</c:v>
                </c:pt>
                <c:pt idx="3668">
                  <c:v>-1</c:v>
                </c:pt>
                <c:pt idx="3669">
                  <c:v>-1</c:v>
                </c:pt>
                <c:pt idx="3670">
                  <c:v>-1</c:v>
                </c:pt>
                <c:pt idx="3671">
                  <c:v>-1</c:v>
                </c:pt>
                <c:pt idx="3672">
                  <c:v>-1</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-1</c:v>
                </c:pt>
                <c:pt idx="3723">
                  <c:v>-1</c:v>
                </c:pt>
                <c:pt idx="3724">
                  <c:v>-1</c:v>
                </c:pt>
                <c:pt idx="3725">
                  <c:v>-1</c:v>
                </c:pt>
                <c:pt idx="3726">
                  <c:v>-1</c:v>
                </c:pt>
                <c:pt idx="3727">
                  <c:v>-1</c:v>
                </c:pt>
                <c:pt idx="3728">
                  <c:v>-1</c:v>
                </c:pt>
                <c:pt idx="3729">
                  <c:v>-1</c:v>
                </c:pt>
                <c:pt idx="3730">
                  <c:v>-1</c:v>
                </c:pt>
                <c:pt idx="3731">
                  <c:v>-1</c:v>
                </c:pt>
                <c:pt idx="3732">
                  <c:v>-1</c:v>
                </c:pt>
                <c:pt idx="3733">
                  <c:v>-1</c:v>
                </c:pt>
                <c:pt idx="3734">
                  <c:v>-1</c:v>
                </c:pt>
                <c:pt idx="3735">
                  <c:v>-1</c:v>
                </c:pt>
                <c:pt idx="3736">
                  <c:v>-1</c:v>
                </c:pt>
                <c:pt idx="3737">
                  <c:v>-1</c:v>
                </c:pt>
                <c:pt idx="3738">
                  <c:v>-1</c:v>
                </c:pt>
                <c:pt idx="3739">
                  <c:v>-1</c:v>
                </c:pt>
                <c:pt idx="3740">
                  <c:v>-1</c:v>
                </c:pt>
                <c:pt idx="3741">
                  <c:v>-1</c:v>
                </c:pt>
                <c:pt idx="3742">
                  <c:v>-1</c:v>
                </c:pt>
                <c:pt idx="3743">
                  <c:v>-1</c:v>
                </c:pt>
                <c:pt idx="3744">
                  <c:v>-1</c:v>
                </c:pt>
                <c:pt idx="3745">
                  <c:v>-1</c:v>
                </c:pt>
                <c:pt idx="3746">
                  <c:v>-1</c:v>
                </c:pt>
                <c:pt idx="3747">
                  <c:v>-1</c:v>
                </c:pt>
                <c:pt idx="3748">
                  <c:v>-1</c:v>
                </c:pt>
                <c:pt idx="3749">
                  <c:v>-1</c:v>
                </c:pt>
                <c:pt idx="3750">
                  <c:v>-1</c:v>
                </c:pt>
                <c:pt idx="3751">
                  <c:v>-1</c:v>
                </c:pt>
                <c:pt idx="3752">
                  <c:v>-1</c:v>
                </c:pt>
                <c:pt idx="3753">
                  <c:v>-1</c:v>
                </c:pt>
                <c:pt idx="3754">
                  <c:v>-1</c:v>
                </c:pt>
                <c:pt idx="3755">
                  <c:v>-1</c:v>
                </c:pt>
                <c:pt idx="3756">
                  <c:v>-1</c:v>
                </c:pt>
                <c:pt idx="3757">
                  <c:v>-1</c:v>
                </c:pt>
                <c:pt idx="3758">
                  <c:v>-1</c:v>
                </c:pt>
                <c:pt idx="3759">
                  <c:v>-1</c:v>
                </c:pt>
                <c:pt idx="3760">
                  <c:v>-1</c:v>
                </c:pt>
                <c:pt idx="3761">
                  <c:v>-1</c:v>
                </c:pt>
                <c:pt idx="3762">
                  <c:v>-1</c:v>
                </c:pt>
                <c:pt idx="3763">
                  <c:v>-1</c:v>
                </c:pt>
                <c:pt idx="3764">
                  <c:v>-1</c:v>
                </c:pt>
                <c:pt idx="3765">
                  <c:v>-1</c:v>
                </c:pt>
                <c:pt idx="3766">
                  <c:v>-1</c:v>
                </c:pt>
                <c:pt idx="3767">
                  <c:v>-1</c:v>
                </c:pt>
                <c:pt idx="3768">
                  <c:v>-1</c:v>
                </c:pt>
                <c:pt idx="3769">
                  <c:v>-1</c:v>
                </c:pt>
                <c:pt idx="3770">
                  <c:v>-1</c:v>
                </c:pt>
                <c:pt idx="3771">
                  <c:v>-1</c:v>
                </c:pt>
                <c:pt idx="3772">
                  <c:v>-1</c:v>
                </c:pt>
                <c:pt idx="3773">
                  <c:v>-1</c:v>
                </c:pt>
                <c:pt idx="3774">
                  <c:v>-1</c:v>
                </c:pt>
                <c:pt idx="3775">
                  <c:v>-1</c:v>
                </c:pt>
                <c:pt idx="3776">
                  <c:v>-1</c:v>
                </c:pt>
                <c:pt idx="3777">
                  <c:v>-1</c:v>
                </c:pt>
                <c:pt idx="3778">
                  <c:v>-1</c:v>
                </c:pt>
                <c:pt idx="3779">
                  <c:v>-1</c:v>
                </c:pt>
                <c:pt idx="3780">
                  <c:v>-1</c:v>
                </c:pt>
                <c:pt idx="3781">
                  <c:v>-1</c:v>
                </c:pt>
                <c:pt idx="3782">
                  <c:v>-1</c:v>
                </c:pt>
                <c:pt idx="3783">
                  <c:v>-1</c:v>
                </c:pt>
                <c:pt idx="3784">
                  <c:v>-1</c:v>
                </c:pt>
                <c:pt idx="3785">
                  <c:v>-1</c:v>
                </c:pt>
                <c:pt idx="3786">
                  <c:v>-1</c:v>
                </c:pt>
                <c:pt idx="3787">
                  <c:v>-1</c:v>
                </c:pt>
                <c:pt idx="3788">
                  <c:v>-1</c:v>
                </c:pt>
                <c:pt idx="3789">
                  <c:v>-1</c:v>
                </c:pt>
                <c:pt idx="3790">
                  <c:v>-1</c:v>
                </c:pt>
                <c:pt idx="3791">
                  <c:v>-1</c:v>
                </c:pt>
                <c:pt idx="3792">
                  <c:v>-1</c:v>
                </c:pt>
                <c:pt idx="3793">
                  <c:v>-1</c:v>
                </c:pt>
                <c:pt idx="3794">
                  <c:v>-1</c:v>
                </c:pt>
                <c:pt idx="3795">
                  <c:v>-1</c:v>
                </c:pt>
                <c:pt idx="3796">
                  <c:v>-1</c:v>
                </c:pt>
                <c:pt idx="3797">
                  <c:v>-1</c:v>
                </c:pt>
                <c:pt idx="3798">
                  <c:v>-1</c:v>
                </c:pt>
                <c:pt idx="3799">
                  <c:v>-1</c:v>
                </c:pt>
                <c:pt idx="3800">
                  <c:v>-1</c:v>
                </c:pt>
                <c:pt idx="3801">
                  <c:v>-1</c:v>
                </c:pt>
                <c:pt idx="3802">
                  <c:v>-1</c:v>
                </c:pt>
                <c:pt idx="3803">
                  <c:v>-1</c:v>
                </c:pt>
                <c:pt idx="3804">
                  <c:v>-1</c:v>
                </c:pt>
                <c:pt idx="3805">
                  <c:v>-1</c:v>
                </c:pt>
                <c:pt idx="3806">
                  <c:v>-1</c:v>
                </c:pt>
                <c:pt idx="3807">
                  <c:v>-1</c:v>
                </c:pt>
                <c:pt idx="3808">
                  <c:v>-1</c:v>
                </c:pt>
                <c:pt idx="3809">
                  <c:v>-1</c:v>
                </c:pt>
                <c:pt idx="3810">
                  <c:v>-1</c:v>
                </c:pt>
                <c:pt idx="3811">
                  <c:v>-1</c:v>
                </c:pt>
                <c:pt idx="3812">
                  <c:v>-1</c:v>
                </c:pt>
                <c:pt idx="3813">
                  <c:v>-1</c:v>
                </c:pt>
                <c:pt idx="3814">
                  <c:v>-1</c:v>
                </c:pt>
                <c:pt idx="3815">
                  <c:v>-1</c:v>
                </c:pt>
                <c:pt idx="3816">
                  <c:v>-1</c:v>
                </c:pt>
                <c:pt idx="3817">
                  <c:v>-1</c:v>
                </c:pt>
                <c:pt idx="3818">
                  <c:v>-1</c:v>
                </c:pt>
                <c:pt idx="3819">
                  <c:v>-1</c:v>
                </c:pt>
                <c:pt idx="3820">
                  <c:v>-1</c:v>
                </c:pt>
                <c:pt idx="3821">
                  <c:v>-1</c:v>
                </c:pt>
                <c:pt idx="3822">
                  <c:v>-1</c:v>
                </c:pt>
                <c:pt idx="3823">
                  <c:v>-1</c:v>
                </c:pt>
                <c:pt idx="3824">
                  <c:v>-1</c:v>
                </c:pt>
                <c:pt idx="3825">
                  <c:v>-1</c:v>
                </c:pt>
                <c:pt idx="3826">
                  <c:v>-1</c:v>
                </c:pt>
                <c:pt idx="3827">
                  <c:v>-1</c:v>
                </c:pt>
                <c:pt idx="3828">
                  <c:v>-1</c:v>
                </c:pt>
                <c:pt idx="3829">
                  <c:v>-1</c:v>
                </c:pt>
                <c:pt idx="3830">
                  <c:v>-1</c:v>
                </c:pt>
                <c:pt idx="3831">
                  <c:v>-1</c:v>
                </c:pt>
                <c:pt idx="3832">
                  <c:v>-1</c:v>
                </c:pt>
                <c:pt idx="3833">
                  <c:v>-1</c:v>
                </c:pt>
                <c:pt idx="3834">
                  <c:v>-1</c:v>
                </c:pt>
                <c:pt idx="3835">
                  <c:v>-1</c:v>
                </c:pt>
                <c:pt idx="3836">
                  <c:v>-1</c:v>
                </c:pt>
                <c:pt idx="3837">
                  <c:v>-1</c:v>
                </c:pt>
                <c:pt idx="3838">
                  <c:v>-1</c:v>
                </c:pt>
                <c:pt idx="3839">
                  <c:v>-1</c:v>
                </c:pt>
                <c:pt idx="3840">
                  <c:v>-1</c:v>
                </c:pt>
                <c:pt idx="3841">
                  <c:v>-1</c:v>
                </c:pt>
                <c:pt idx="3842">
                  <c:v>-1</c:v>
                </c:pt>
                <c:pt idx="3843">
                  <c:v>-1</c:v>
                </c:pt>
                <c:pt idx="3844">
                  <c:v>-1</c:v>
                </c:pt>
                <c:pt idx="3845">
                  <c:v>-1</c:v>
                </c:pt>
                <c:pt idx="3846">
                  <c:v>-1</c:v>
                </c:pt>
                <c:pt idx="3847">
                  <c:v>-1</c:v>
                </c:pt>
                <c:pt idx="3848">
                  <c:v>-1</c:v>
                </c:pt>
                <c:pt idx="3849">
                  <c:v>-1</c:v>
                </c:pt>
                <c:pt idx="3850">
                  <c:v>-1</c:v>
                </c:pt>
                <c:pt idx="3851">
                  <c:v>-1</c:v>
                </c:pt>
                <c:pt idx="3852">
                  <c:v>-1</c:v>
                </c:pt>
                <c:pt idx="3853">
                  <c:v>-1</c:v>
                </c:pt>
                <c:pt idx="3854">
                  <c:v>-1</c:v>
                </c:pt>
                <c:pt idx="3855">
                  <c:v>-1</c:v>
                </c:pt>
                <c:pt idx="3856">
                  <c:v>-1</c:v>
                </c:pt>
                <c:pt idx="3857">
                  <c:v>-1</c:v>
                </c:pt>
                <c:pt idx="3858">
                  <c:v>-1</c:v>
                </c:pt>
                <c:pt idx="3859">
                  <c:v>-1</c:v>
                </c:pt>
                <c:pt idx="3860">
                  <c:v>-1</c:v>
                </c:pt>
                <c:pt idx="3861">
                  <c:v>-1</c:v>
                </c:pt>
                <c:pt idx="3862">
                  <c:v>-1</c:v>
                </c:pt>
                <c:pt idx="3863">
                  <c:v>-1</c:v>
                </c:pt>
                <c:pt idx="3864">
                  <c:v>-1</c:v>
                </c:pt>
                <c:pt idx="3865">
                  <c:v>-1</c:v>
                </c:pt>
                <c:pt idx="3866">
                  <c:v>-1</c:v>
                </c:pt>
                <c:pt idx="3867">
                  <c:v>-1</c:v>
                </c:pt>
                <c:pt idx="3868">
                  <c:v>-1</c:v>
                </c:pt>
                <c:pt idx="3869">
                  <c:v>-1</c:v>
                </c:pt>
                <c:pt idx="3870">
                  <c:v>-1</c:v>
                </c:pt>
                <c:pt idx="3871">
                  <c:v>-1</c:v>
                </c:pt>
                <c:pt idx="3872">
                  <c:v>-1</c:v>
                </c:pt>
                <c:pt idx="3873">
                  <c:v>-1</c:v>
                </c:pt>
                <c:pt idx="3874">
                  <c:v>-1</c:v>
                </c:pt>
                <c:pt idx="3875">
                  <c:v>-1</c:v>
                </c:pt>
                <c:pt idx="3876">
                  <c:v>-1</c:v>
                </c:pt>
                <c:pt idx="3877">
                  <c:v>-1</c:v>
                </c:pt>
                <c:pt idx="3878">
                  <c:v>-1</c:v>
                </c:pt>
                <c:pt idx="3879">
                  <c:v>-1</c:v>
                </c:pt>
                <c:pt idx="3880">
                  <c:v>-1</c:v>
                </c:pt>
                <c:pt idx="3881">
                  <c:v>-1</c:v>
                </c:pt>
                <c:pt idx="3882">
                  <c:v>-1</c:v>
                </c:pt>
                <c:pt idx="3883">
                  <c:v>-1</c:v>
                </c:pt>
                <c:pt idx="3884">
                  <c:v>-1</c:v>
                </c:pt>
                <c:pt idx="3885">
                  <c:v>-1</c:v>
                </c:pt>
                <c:pt idx="3886">
                  <c:v>-1</c:v>
                </c:pt>
                <c:pt idx="3887">
                  <c:v>-1</c:v>
                </c:pt>
                <c:pt idx="3888">
                  <c:v>-1</c:v>
                </c:pt>
                <c:pt idx="3889">
                  <c:v>-1</c:v>
                </c:pt>
                <c:pt idx="3890">
                  <c:v>-1</c:v>
                </c:pt>
                <c:pt idx="3891">
                  <c:v>-1</c:v>
                </c:pt>
                <c:pt idx="3892">
                  <c:v>-1</c:v>
                </c:pt>
                <c:pt idx="3893">
                  <c:v>-1</c:v>
                </c:pt>
                <c:pt idx="3894">
                  <c:v>-1</c:v>
                </c:pt>
                <c:pt idx="3895">
                  <c:v>-1</c:v>
                </c:pt>
                <c:pt idx="3896">
                  <c:v>-1</c:v>
                </c:pt>
                <c:pt idx="3897">
                  <c:v>-1</c:v>
                </c:pt>
                <c:pt idx="3898">
                  <c:v>-1</c:v>
                </c:pt>
                <c:pt idx="3899">
                  <c:v>-1</c:v>
                </c:pt>
                <c:pt idx="3900">
                  <c:v>-1</c:v>
                </c:pt>
                <c:pt idx="3901">
                  <c:v>-1</c:v>
                </c:pt>
                <c:pt idx="3902">
                  <c:v>-1</c:v>
                </c:pt>
                <c:pt idx="3903">
                  <c:v>-1</c:v>
                </c:pt>
                <c:pt idx="3904">
                  <c:v>-1</c:v>
                </c:pt>
                <c:pt idx="3905">
                  <c:v>-1</c:v>
                </c:pt>
                <c:pt idx="3906">
                  <c:v>-1</c:v>
                </c:pt>
                <c:pt idx="3907">
                  <c:v>-1</c:v>
                </c:pt>
                <c:pt idx="3908">
                  <c:v>-1</c:v>
                </c:pt>
                <c:pt idx="3909">
                  <c:v>-1</c:v>
                </c:pt>
                <c:pt idx="3910">
                  <c:v>-1</c:v>
                </c:pt>
                <c:pt idx="3911">
                  <c:v>-1</c:v>
                </c:pt>
                <c:pt idx="3912">
                  <c:v>-1</c:v>
                </c:pt>
                <c:pt idx="3913">
                  <c:v>-1</c:v>
                </c:pt>
                <c:pt idx="3914">
                  <c:v>-1</c:v>
                </c:pt>
                <c:pt idx="3915">
                  <c:v>-1</c:v>
                </c:pt>
                <c:pt idx="3916">
                  <c:v>-1</c:v>
                </c:pt>
                <c:pt idx="3917">
                  <c:v>-1</c:v>
                </c:pt>
                <c:pt idx="3918">
                  <c:v>-1</c:v>
                </c:pt>
                <c:pt idx="3919">
                  <c:v>-1</c:v>
                </c:pt>
                <c:pt idx="3920">
                  <c:v>-1</c:v>
                </c:pt>
                <c:pt idx="3921">
                  <c:v>-1</c:v>
                </c:pt>
                <c:pt idx="3922">
                  <c:v>-1</c:v>
                </c:pt>
                <c:pt idx="3923">
                  <c:v>-1</c:v>
                </c:pt>
                <c:pt idx="3924">
                  <c:v>-1</c:v>
                </c:pt>
                <c:pt idx="3925">
                  <c:v>-1</c:v>
                </c:pt>
                <c:pt idx="3926">
                  <c:v>-1</c:v>
                </c:pt>
                <c:pt idx="3927">
                  <c:v>-1</c:v>
                </c:pt>
                <c:pt idx="3928">
                  <c:v>-1</c:v>
                </c:pt>
                <c:pt idx="3929">
                  <c:v>-1</c:v>
                </c:pt>
                <c:pt idx="3930">
                  <c:v>-1</c:v>
                </c:pt>
                <c:pt idx="3931">
                  <c:v>-1</c:v>
                </c:pt>
                <c:pt idx="3932">
                  <c:v>-1</c:v>
                </c:pt>
                <c:pt idx="3933">
                  <c:v>-1</c:v>
                </c:pt>
                <c:pt idx="3934">
                  <c:v>-1</c:v>
                </c:pt>
                <c:pt idx="3935">
                  <c:v>-1</c:v>
                </c:pt>
                <c:pt idx="3936">
                  <c:v>-1</c:v>
                </c:pt>
                <c:pt idx="3937">
                  <c:v>-1</c:v>
                </c:pt>
                <c:pt idx="3938">
                  <c:v>-1</c:v>
                </c:pt>
                <c:pt idx="3939">
                  <c:v>-1</c:v>
                </c:pt>
                <c:pt idx="3940">
                  <c:v>-1</c:v>
                </c:pt>
                <c:pt idx="3941">
                  <c:v>-1</c:v>
                </c:pt>
                <c:pt idx="3942">
                  <c:v>-1</c:v>
                </c:pt>
                <c:pt idx="3943">
                  <c:v>-1</c:v>
                </c:pt>
                <c:pt idx="3944">
                  <c:v>-1</c:v>
                </c:pt>
                <c:pt idx="3945">
                  <c:v>-1</c:v>
                </c:pt>
                <c:pt idx="3946">
                  <c:v>-1</c:v>
                </c:pt>
                <c:pt idx="3947">
                  <c:v>-1</c:v>
                </c:pt>
                <c:pt idx="3948">
                  <c:v>-1</c:v>
                </c:pt>
                <c:pt idx="3949">
                  <c:v>-1</c:v>
                </c:pt>
                <c:pt idx="3950">
                  <c:v>-1</c:v>
                </c:pt>
                <c:pt idx="3951">
                  <c:v>-1</c:v>
                </c:pt>
                <c:pt idx="3952">
                  <c:v>-1</c:v>
                </c:pt>
                <c:pt idx="3953">
                  <c:v>-1</c:v>
                </c:pt>
                <c:pt idx="3954">
                  <c:v>-1</c:v>
                </c:pt>
                <c:pt idx="3955">
                  <c:v>-1</c:v>
                </c:pt>
                <c:pt idx="3956">
                  <c:v>-1</c:v>
                </c:pt>
                <c:pt idx="3957">
                  <c:v>-1</c:v>
                </c:pt>
                <c:pt idx="3958">
                  <c:v>-1</c:v>
                </c:pt>
                <c:pt idx="3959">
                  <c:v>-1</c:v>
                </c:pt>
                <c:pt idx="3960">
                  <c:v>-1</c:v>
                </c:pt>
                <c:pt idx="3961">
                  <c:v>-1</c:v>
                </c:pt>
                <c:pt idx="3962">
                  <c:v>-1</c:v>
                </c:pt>
                <c:pt idx="3963">
                  <c:v>-1</c:v>
                </c:pt>
                <c:pt idx="3964">
                  <c:v>-1</c:v>
                </c:pt>
                <c:pt idx="3965">
                  <c:v>-1</c:v>
                </c:pt>
                <c:pt idx="3966">
                  <c:v>-1</c:v>
                </c:pt>
                <c:pt idx="3967">
                  <c:v>-1</c:v>
                </c:pt>
                <c:pt idx="3968">
                  <c:v>-1</c:v>
                </c:pt>
                <c:pt idx="3969">
                  <c:v>-1</c:v>
                </c:pt>
                <c:pt idx="3970">
                  <c:v>-1</c:v>
                </c:pt>
                <c:pt idx="3971">
                  <c:v>-1</c:v>
                </c:pt>
                <c:pt idx="3972">
                  <c:v>-1</c:v>
                </c:pt>
                <c:pt idx="3973">
                  <c:v>-1</c:v>
                </c:pt>
                <c:pt idx="3974">
                  <c:v>-1</c:v>
                </c:pt>
                <c:pt idx="3975">
                  <c:v>-1</c:v>
                </c:pt>
                <c:pt idx="3976">
                  <c:v>-1</c:v>
                </c:pt>
                <c:pt idx="3977">
                  <c:v>-1</c:v>
                </c:pt>
                <c:pt idx="3978">
                  <c:v>-1</c:v>
                </c:pt>
                <c:pt idx="3979">
                  <c:v>-1</c:v>
                </c:pt>
                <c:pt idx="3980">
                  <c:v>-1</c:v>
                </c:pt>
                <c:pt idx="3981">
                  <c:v>-1</c:v>
                </c:pt>
                <c:pt idx="3982">
                  <c:v>-1</c:v>
                </c:pt>
                <c:pt idx="3983">
                  <c:v>-1</c:v>
                </c:pt>
                <c:pt idx="3984">
                  <c:v>-1</c:v>
                </c:pt>
                <c:pt idx="3985">
                  <c:v>-1</c:v>
                </c:pt>
                <c:pt idx="3986">
                  <c:v>-1</c:v>
                </c:pt>
                <c:pt idx="3987">
                  <c:v>-1</c:v>
                </c:pt>
                <c:pt idx="3988">
                  <c:v>-1</c:v>
                </c:pt>
                <c:pt idx="3989">
                  <c:v>-1</c:v>
                </c:pt>
                <c:pt idx="3990">
                  <c:v>-1</c:v>
                </c:pt>
                <c:pt idx="3991">
                  <c:v>-1</c:v>
                </c:pt>
                <c:pt idx="3992">
                  <c:v>-1</c:v>
                </c:pt>
                <c:pt idx="3993">
                  <c:v>-1</c:v>
                </c:pt>
                <c:pt idx="3994">
                  <c:v>-1</c:v>
                </c:pt>
                <c:pt idx="3995">
                  <c:v>-1</c:v>
                </c:pt>
                <c:pt idx="3996">
                  <c:v>-1</c:v>
                </c:pt>
                <c:pt idx="3997">
                  <c:v>-1</c:v>
                </c:pt>
                <c:pt idx="3998">
                  <c:v>-1</c:v>
                </c:pt>
                <c:pt idx="3999">
                  <c:v>-1</c:v>
                </c:pt>
                <c:pt idx="4000">
                  <c:v>-1</c:v>
                </c:pt>
                <c:pt idx="4001">
                  <c:v>-1</c:v>
                </c:pt>
                <c:pt idx="4002">
                  <c:v>-1</c:v>
                </c:pt>
                <c:pt idx="4003">
                  <c:v>-1</c:v>
                </c:pt>
                <c:pt idx="4004">
                  <c:v>-1</c:v>
                </c:pt>
                <c:pt idx="4005">
                  <c:v>-1</c:v>
                </c:pt>
                <c:pt idx="4006">
                  <c:v>-1</c:v>
                </c:pt>
                <c:pt idx="4007">
                  <c:v>-1</c:v>
                </c:pt>
                <c:pt idx="4008">
                  <c:v>-1</c:v>
                </c:pt>
                <c:pt idx="4009">
                  <c:v>-1</c:v>
                </c:pt>
                <c:pt idx="4010">
                  <c:v>-1</c:v>
                </c:pt>
                <c:pt idx="4011">
                  <c:v>-1</c:v>
                </c:pt>
                <c:pt idx="4012">
                  <c:v>-1</c:v>
                </c:pt>
                <c:pt idx="4013">
                  <c:v>-1</c:v>
                </c:pt>
                <c:pt idx="4014">
                  <c:v>-1</c:v>
                </c:pt>
                <c:pt idx="4015">
                  <c:v>-1</c:v>
                </c:pt>
                <c:pt idx="4016">
                  <c:v>-1</c:v>
                </c:pt>
                <c:pt idx="4017">
                  <c:v>-1</c:v>
                </c:pt>
                <c:pt idx="4018">
                  <c:v>-1</c:v>
                </c:pt>
                <c:pt idx="4019">
                  <c:v>-1</c:v>
                </c:pt>
                <c:pt idx="4020">
                  <c:v>-1</c:v>
                </c:pt>
                <c:pt idx="4021">
                  <c:v>-1</c:v>
                </c:pt>
                <c:pt idx="4022">
                  <c:v>-1</c:v>
                </c:pt>
                <c:pt idx="4023">
                  <c:v>-1</c:v>
                </c:pt>
                <c:pt idx="4024">
                  <c:v>-1</c:v>
                </c:pt>
                <c:pt idx="4025">
                  <c:v>-1</c:v>
                </c:pt>
                <c:pt idx="4026">
                  <c:v>-1</c:v>
                </c:pt>
                <c:pt idx="4027">
                  <c:v>-1</c:v>
                </c:pt>
                <c:pt idx="4028">
                  <c:v>-1</c:v>
                </c:pt>
                <c:pt idx="4029">
                  <c:v>-1</c:v>
                </c:pt>
                <c:pt idx="4030">
                  <c:v>-1</c:v>
                </c:pt>
                <c:pt idx="4031">
                  <c:v>-1</c:v>
                </c:pt>
                <c:pt idx="4032">
                  <c:v>-1</c:v>
                </c:pt>
                <c:pt idx="4033">
                  <c:v>-1</c:v>
                </c:pt>
                <c:pt idx="4034">
                  <c:v>-1</c:v>
                </c:pt>
                <c:pt idx="4035">
                  <c:v>-1</c:v>
                </c:pt>
                <c:pt idx="4036">
                  <c:v>-1</c:v>
                </c:pt>
                <c:pt idx="4037">
                  <c:v>-1</c:v>
                </c:pt>
                <c:pt idx="4038">
                  <c:v>-1</c:v>
                </c:pt>
                <c:pt idx="4039">
                  <c:v>-1</c:v>
                </c:pt>
                <c:pt idx="4040">
                  <c:v>-1</c:v>
                </c:pt>
                <c:pt idx="4041">
                  <c:v>-1</c:v>
                </c:pt>
                <c:pt idx="4042">
                  <c:v>-1</c:v>
                </c:pt>
                <c:pt idx="4043">
                  <c:v>-1</c:v>
                </c:pt>
                <c:pt idx="4044">
                  <c:v>-1</c:v>
                </c:pt>
                <c:pt idx="4045">
                  <c:v>-1</c:v>
                </c:pt>
                <c:pt idx="4046">
                  <c:v>-1</c:v>
                </c:pt>
                <c:pt idx="4047">
                  <c:v>-1</c:v>
                </c:pt>
                <c:pt idx="4048">
                  <c:v>-1</c:v>
                </c:pt>
                <c:pt idx="4049">
                  <c:v>-1</c:v>
                </c:pt>
                <c:pt idx="4050">
                  <c:v>-1</c:v>
                </c:pt>
                <c:pt idx="4051">
                  <c:v>-1</c:v>
                </c:pt>
                <c:pt idx="4052">
                  <c:v>-1</c:v>
                </c:pt>
                <c:pt idx="4053">
                  <c:v>-1</c:v>
                </c:pt>
                <c:pt idx="4054">
                  <c:v>-1</c:v>
                </c:pt>
                <c:pt idx="4055">
                  <c:v>-1</c:v>
                </c:pt>
                <c:pt idx="4056">
                  <c:v>-1</c:v>
                </c:pt>
                <c:pt idx="4057">
                  <c:v>-1</c:v>
                </c:pt>
                <c:pt idx="4058">
                  <c:v>-1</c:v>
                </c:pt>
                <c:pt idx="4059">
                  <c:v>-1</c:v>
                </c:pt>
                <c:pt idx="4060">
                  <c:v>-1</c:v>
                </c:pt>
                <c:pt idx="4061">
                  <c:v>-1</c:v>
                </c:pt>
                <c:pt idx="4062">
                  <c:v>-1</c:v>
                </c:pt>
                <c:pt idx="4063">
                  <c:v>-1</c:v>
                </c:pt>
                <c:pt idx="4064">
                  <c:v>-1</c:v>
                </c:pt>
                <c:pt idx="4065">
                  <c:v>-1</c:v>
                </c:pt>
                <c:pt idx="4066">
                  <c:v>-1</c:v>
                </c:pt>
                <c:pt idx="4067">
                  <c:v>-1</c:v>
                </c:pt>
                <c:pt idx="4068">
                  <c:v>-1</c:v>
                </c:pt>
                <c:pt idx="4069">
                  <c:v>-1</c:v>
                </c:pt>
                <c:pt idx="4070">
                  <c:v>-1</c:v>
                </c:pt>
                <c:pt idx="4071">
                  <c:v>-1</c:v>
                </c:pt>
                <c:pt idx="4072">
                  <c:v>-1</c:v>
                </c:pt>
                <c:pt idx="4073">
                  <c:v>-1</c:v>
                </c:pt>
                <c:pt idx="4074">
                  <c:v>-1</c:v>
                </c:pt>
                <c:pt idx="4075">
                  <c:v>-1</c:v>
                </c:pt>
                <c:pt idx="4076">
                  <c:v>-1</c:v>
                </c:pt>
                <c:pt idx="4077">
                  <c:v>-1</c:v>
                </c:pt>
                <c:pt idx="4078">
                  <c:v>-1</c:v>
                </c:pt>
                <c:pt idx="4079">
                  <c:v>-1</c:v>
                </c:pt>
                <c:pt idx="4080">
                  <c:v>-1</c:v>
                </c:pt>
                <c:pt idx="4081">
                  <c:v>-1</c:v>
                </c:pt>
                <c:pt idx="4082">
                  <c:v>-1</c:v>
                </c:pt>
                <c:pt idx="4083">
                  <c:v>-1</c:v>
                </c:pt>
                <c:pt idx="4084">
                  <c:v>-1</c:v>
                </c:pt>
                <c:pt idx="4085">
                  <c:v>-1</c:v>
                </c:pt>
                <c:pt idx="4086">
                  <c:v>-1</c:v>
                </c:pt>
                <c:pt idx="4087">
                  <c:v>-1</c:v>
                </c:pt>
                <c:pt idx="4088">
                  <c:v>-1</c:v>
                </c:pt>
                <c:pt idx="4089">
                  <c:v>-1</c:v>
                </c:pt>
                <c:pt idx="4090">
                  <c:v>-1</c:v>
                </c:pt>
                <c:pt idx="4091">
                  <c:v>-1</c:v>
                </c:pt>
                <c:pt idx="4092">
                  <c:v>-1</c:v>
                </c:pt>
                <c:pt idx="4093">
                  <c:v>-1</c:v>
                </c:pt>
                <c:pt idx="4094">
                  <c:v>-1</c:v>
                </c:pt>
                <c:pt idx="4095">
                  <c:v>-1</c:v>
                </c:pt>
                <c:pt idx="4096">
                  <c:v>-1</c:v>
                </c:pt>
                <c:pt idx="4097">
                  <c:v>-1</c:v>
                </c:pt>
                <c:pt idx="4098">
                  <c:v>-1</c:v>
                </c:pt>
                <c:pt idx="4099">
                  <c:v>-1</c:v>
                </c:pt>
                <c:pt idx="4100">
                  <c:v>-1</c:v>
                </c:pt>
                <c:pt idx="4101">
                  <c:v>-1</c:v>
                </c:pt>
                <c:pt idx="4102">
                  <c:v>-1</c:v>
                </c:pt>
                <c:pt idx="4103">
                  <c:v>-1</c:v>
                </c:pt>
                <c:pt idx="4104">
                  <c:v>-1</c:v>
                </c:pt>
                <c:pt idx="4105">
                  <c:v>-1</c:v>
                </c:pt>
                <c:pt idx="4106">
                  <c:v>-1</c:v>
                </c:pt>
                <c:pt idx="4107">
                  <c:v>-1</c:v>
                </c:pt>
                <c:pt idx="4108">
                  <c:v>-1</c:v>
                </c:pt>
                <c:pt idx="4109">
                  <c:v>-1</c:v>
                </c:pt>
                <c:pt idx="4110">
                  <c:v>-1</c:v>
                </c:pt>
                <c:pt idx="4111">
                  <c:v>-1</c:v>
                </c:pt>
                <c:pt idx="4112">
                  <c:v>-1</c:v>
                </c:pt>
                <c:pt idx="4113">
                  <c:v>-1</c:v>
                </c:pt>
                <c:pt idx="4114">
                  <c:v>-1</c:v>
                </c:pt>
                <c:pt idx="4115">
                  <c:v>-1</c:v>
                </c:pt>
                <c:pt idx="4116">
                  <c:v>-1</c:v>
                </c:pt>
                <c:pt idx="4117">
                  <c:v>-1</c:v>
                </c:pt>
                <c:pt idx="4118">
                  <c:v>-1</c:v>
                </c:pt>
                <c:pt idx="4119">
                  <c:v>-1</c:v>
                </c:pt>
                <c:pt idx="4120">
                  <c:v>-1</c:v>
                </c:pt>
                <c:pt idx="4121">
                  <c:v>-1</c:v>
                </c:pt>
                <c:pt idx="4122">
                  <c:v>-1</c:v>
                </c:pt>
                <c:pt idx="4123">
                  <c:v>-1</c:v>
                </c:pt>
                <c:pt idx="4124">
                  <c:v>-1</c:v>
                </c:pt>
                <c:pt idx="4125">
                  <c:v>-1</c:v>
                </c:pt>
                <c:pt idx="4126">
                  <c:v>-1</c:v>
                </c:pt>
                <c:pt idx="4127">
                  <c:v>-1</c:v>
                </c:pt>
                <c:pt idx="4128">
                  <c:v>-1</c:v>
                </c:pt>
                <c:pt idx="4129">
                  <c:v>-1</c:v>
                </c:pt>
                <c:pt idx="4130">
                  <c:v>-1</c:v>
                </c:pt>
                <c:pt idx="4131">
                  <c:v>-1</c:v>
                </c:pt>
                <c:pt idx="4132">
                  <c:v>-1</c:v>
                </c:pt>
                <c:pt idx="4133">
                  <c:v>-1</c:v>
                </c:pt>
                <c:pt idx="4134">
                  <c:v>-1</c:v>
                </c:pt>
                <c:pt idx="4135">
                  <c:v>-1</c:v>
                </c:pt>
                <c:pt idx="4136">
                  <c:v>-1</c:v>
                </c:pt>
                <c:pt idx="4137">
                  <c:v>-1</c:v>
                </c:pt>
                <c:pt idx="4138">
                  <c:v>-1</c:v>
                </c:pt>
                <c:pt idx="4139">
                  <c:v>-1</c:v>
                </c:pt>
                <c:pt idx="4140">
                  <c:v>-1</c:v>
                </c:pt>
                <c:pt idx="4141">
                  <c:v>-1</c:v>
                </c:pt>
                <c:pt idx="4142">
                  <c:v>-1</c:v>
                </c:pt>
                <c:pt idx="4143">
                  <c:v>-1</c:v>
                </c:pt>
                <c:pt idx="4144">
                  <c:v>-1</c:v>
                </c:pt>
                <c:pt idx="4145">
                  <c:v>-1</c:v>
                </c:pt>
                <c:pt idx="4146">
                  <c:v>-1</c:v>
                </c:pt>
                <c:pt idx="4147">
                  <c:v>-1</c:v>
                </c:pt>
                <c:pt idx="4148">
                  <c:v>-1</c:v>
                </c:pt>
                <c:pt idx="4149">
                  <c:v>-1</c:v>
                </c:pt>
                <c:pt idx="4150">
                  <c:v>-1</c:v>
                </c:pt>
                <c:pt idx="4151">
                  <c:v>-1</c:v>
                </c:pt>
                <c:pt idx="4152">
                  <c:v>-1</c:v>
                </c:pt>
                <c:pt idx="4153">
                  <c:v>-1</c:v>
                </c:pt>
                <c:pt idx="4154">
                  <c:v>-1</c:v>
                </c:pt>
                <c:pt idx="4155">
                  <c:v>-1</c:v>
                </c:pt>
                <c:pt idx="4156">
                  <c:v>-1</c:v>
                </c:pt>
                <c:pt idx="4157">
                  <c:v>-1</c:v>
                </c:pt>
                <c:pt idx="4158">
                  <c:v>-1</c:v>
                </c:pt>
                <c:pt idx="4159">
                  <c:v>-1</c:v>
                </c:pt>
                <c:pt idx="4160">
                  <c:v>-1</c:v>
                </c:pt>
                <c:pt idx="4161">
                  <c:v>-1</c:v>
                </c:pt>
                <c:pt idx="4162">
                  <c:v>-1</c:v>
                </c:pt>
                <c:pt idx="4163">
                  <c:v>-1</c:v>
                </c:pt>
                <c:pt idx="4164">
                  <c:v>-1</c:v>
                </c:pt>
                <c:pt idx="4165">
                  <c:v>-1</c:v>
                </c:pt>
                <c:pt idx="4166">
                  <c:v>-1</c:v>
                </c:pt>
                <c:pt idx="4167">
                  <c:v>-1</c:v>
                </c:pt>
                <c:pt idx="4168">
                  <c:v>-1</c:v>
                </c:pt>
                <c:pt idx="4169">
                  <c:v>-1</c:v>
                </c:pt>
                <c:pt idx="4170">
                  <c:v>-1</c:v>
                </c:pt>
                <c:pt idx="4171">
                  <c:v>-1</c:v>
                </c:pt>
                <c:pt idx="4172">
                  <c:v>-1</c:v>
                </c:pt>
                <c:pt idx="4173">
                  <c:v>-1</c:v>
                </c:pt>
                <c:pt idx="4174">
                  <c:v>-1</c:v>
                </c:pt>
                <c:pt idx="4175">
                  <c:v>-1</c:v>
                </c:pt>
                <c:pt idx="4176">
                  <c:v>-1</c:v>
                </c:pt>
                <c:pt idx="4177">
                  <c:v>-1</c:v>
                </c:pt>
                <c:pt idx="4178">
                  <c:v>-1</c:v>
                </c:pt>
                <c:pt idx="4179">
                  <c:v>-1</c:v>
                </c:pt>
                <c:pt idx="4180">
                  <c:v>-1</c:v>
                </c:pt>
                <c:pt idx="4181">
                  <c:v>-1</c:v>
                </c:pt>
                <c:pt idx="4182">
                  <c:v>-1</c:v>
                </c:pt>
                <c:pt idx="4183">
                  <c:v>-1</c:v>
                </c:pt>
                <c:pt idx="4184">
                  <c:v>-1</c:v>
                </c:pt>
                <c:pt idx="4185">
                  <c:v>-1</c:v>
                </c:pt>
                <c:pt idx="4186">
                  <c:v>-1</c:v>
                </c:pt>
                <c:pt idx="4187">
                  <c:v>-1</c:v>
                </c:pt>
                <c:pt idx="4188">
                  <c:v>-1</c:v>
                </c:pt>
                <c:pt idx="4189">
                  <c:v>-1</c:v>
                </c:pt>
                <c:pt idx="4190">
                  <c:v>-1</c:v>
                </c:pt>
                <c:pt idx="4191">
                  <c:v>-1</c:v>
                </c:pt>
                <c:pt idx="4192">
                  <c:v>-1</c:v>
                </c:pt>
                <c:pt idx="4193">
                  <c:v>-1</c:v>
                </c:pt>
                <c:pt idx="4194">
                  <c:v>-1</c:v>
                </c:pt>
                <c:pt idx="4195">
                  <c:v>-1</c:v>
                </c:pt>
                <c:pt idx="4196">
                  <c:v>-1</c:v>
                </c:pt>
                <c:pt idx="4197">
                  <c:v>-1</c:v>
                </c:pt>
                <c:pt idx="4198">
                  <c:v>-1</c:v>
                </c:pt>
                <c:pt idx="4199">
                  <c:v>-1</c:v>
                </c:pt>
                <c:pt idx="4200">
                  <c:v>-1</c:v>
                </c:pt>
                <c:pt idx="4201">
                  <c:v>-1</c:v>
                </c:pt>
                <c:pt idx="4202">
                  <c:v>-1</c:v>
                </c:pt>
                <c:pt idx="4203">
                  <c:v>-1</c:v>
                </c:pt>
                <c:pt idx="4204">
                  <c:v>-1</c:v>
                </c:pt>
                <c:pt idx="4205">
                  <c:v>-1</c:v>
                </c:pt>
                <c:pt idx="4206">
                  <c:v>-1</c:v>
                </c:pt>
                <c:pt idx="4207">
                  <c:v>-1</c:v>
                </c:pt>
                <c:pt idx="4208">
                  <c:v>-1</c:v>
                </c:pt>
                <c:pt idx="4209">
                  <c:v>-1</c:v>
                </c:pt>
                <c:pt idx="4210">
                  <c:v>-1</c:v>
                </c:pt>
                <c:pt idx="4211">
                  <c:v>-1</c:v>
                </c:pt>
                <c:pt idx="4212">
                  <c:v>-1</c:v>
                </c:pt>
                <c:pt idx="4213">
                  <c:v>-1</c:v>
                </c:pt>
                <c:pt idx="4214">
                  <c:v>-1</c:v>
                </c:pt>
                <c:pt idx="4215">
                  <c:v>-1</c:v>
                </c:pt>
                <c:pt idx="4216">
                  <c:v>-1</c:v>
                </c:pt>
                <c:pt idx="4217">
                  <c:v>-1</c:v>
                </c:pt>
                <c:pt idx="4218">
                  <c:v>-1</c:v>
                </c:pt>
                <c:pt idx="4219">
                  <c:v>-1</c:v>
                </c:pt>
                <c:pt idx="4220">
                  <c:v>-1</c:v>
                </c:pt>
                <c:pt idx="4221">
                  <c:v>-1</c:v>
                </c:pt>
                <c:pt idx="4222">
                  <c:v>-1</c:v>
                </c:pt>
                <c:pt idx="4223">
                  <c:v>-1</c:v>
                </c:pt>
                <c:pt idx="4224">
                  <c:v>-1</c:v>
                </c:pt>
                <c:pt idx="4225">
                  <c:v>-1</c:v>
                </c:pt>
                <c:pt idx="4226">
                  <c:v>-1</c:v>
                </c:pt>
                <c:pt idx="4227">
                  <c:v>-1</c:v>
                </c:pt>
                <c:pt idx="4228">
                  <c:v>-1</c:v>
                </c:pt>
                <c:pt idx="4229">
                  <c:v>-1</c:v>
                </c:pt>
                <c:pt idx="4230">
                  <c:v>-1</c:v>
                </c:pt>
                <c:pt idx="4231">
                  <c:v>-1</c:v>
                </c:pt>
                <c:pt idx="4232">
                  <c:v>-1</c:v>
                </c:pt>
                <c:pt idx="4233">
                  <c:v>-1</c:v>
                </c:pt>
                <c:pt idx="4234">
                  <c:v>-1</c:v>
                </c:pt>
                <c:pt idx="4235">
                  <c:v>-1</c:v>
                </c:pt>
                <c:pt idx="4236">
                  <c:v>-1</c:v>
                </c:pt>
                <c:pt idx="4237">
                  <c:v>-1</c:v>
                </c:pt>
                <c:pt idx="4238">
                  <c:v>-1</c:v>
                </c:pt>
                <c:pt idx="4239">
                  <c:v>-1</c:v>
                </c:pt>
                <c:pt idx="4240">
                  <c:v>-1</c:v>
                </c:pt>
                <c:pt idx="4241">
                  <c:v>-1</c:v>
                </c:pt>
                <c:pt idx="4242">
                  <c:v>-1</c:v>
                </c:pt>
                <c:pt idx="4243">
                  <c:v>-1</c:v>
                </c:pt>
                <c:pt idx="4244">
                  <c:v>-1</c:v>
                </c:pt>
                <c:pt idx="4245">
                  <c:v>-1</c:v>
                </c:pt>
                <c:pt idx="4246">
                  <c:v>-1</c:v>
                </c:pt>
                <c:pt idx="4247">
                  <c:v>-1</c:v>
                </c:pt>
                <c:pt idx="4248">
                  <c:v>-1</c:v>
                </c:pt>
                <c:pt idx="4249">
                  <c:v>-1</c:v>
                </c:pt>
                <c:pt idx="4250">
                  <c:v>-1</c:v>
                </c:pt>
                <c:pt idx="4251">
                  <c:v>-1</c:v>
                </c:pt>
                <c:pt idx="4252">
                  <c:v>-1</c:v>
                </c:pt>
                <c:pt idx="4253">
                  <c:v>-1</c:v>
                </c:pt>
                <c:pt idx="4254">
                  <c:v>-1</c:v>
                </c:pt>
                <c:pt idx="4255">
                  <c:v>-1</c:v>
                </c:pt>
                <c:pt idx="4256">
                  <c:v>-1</c:v>
                </c:pt>
                <c:pt idx="4257">
                  <c:v>-1</c:v>
                </c:pt>
                <c:pt idx="4258">
                  <c:v>-1</c:v>
                </c:pt>
                <c:pt idx="4259">
                  <c:v>-1</c:v>
                </c:pt>
                <c:pt idx="4260">
                  <c:v>-1</c:v>
                </c:pt>
                <c:pt idx="4261">
                  <c:v>-1</c:v>
                </c:pt>
                <c:pt idx="4262">
                  <c:v>-1</c:v>
                </c:pt>
                <c:pt idx="4263">
                  <c:v>-1</c:v>
                </c:pt>
                <c:pt idx="4264">
                  <c:v>-1</c:v>
                </c:pt>
                <c:pt idx="4265">
                  <c:v>-1</c:v>
                </c:pt>
                <c:pt idx="4266">
                  <c:v>-1</c:v>
                </c:pt>
                <c:pt idx="4267">
                  <c:v>-1</c:v>
                </c:pt>
                <c:pt idx="4268">
                  <c:v>-1</c:v>
                </c:pt>
                <c:pt idx="4269">
                  <c:v>-1</c:v>
                </c:pt>
                <c:pt idx="4270">
                  <c:v>-1</c:v>
                </c:pt>
                <c:pt idx="4271">
                  <c:v>-1</c:v>
                </c:pt>
                <c:pt idx="4272">
                  <c:v>-1</c:v>
                </c:pt>
                <c:pt idx="4273">
                  <c:v>-1</c:v>
                </c:pt>
                <c:pt idx="4274">
                  <c:v>-1</c:v>
                </c:pt>
                <c:pt idx="4275">
                  <c:v>-1</c:v>
                </c:pt>
                <c:pt idx="4276">
                  <c:v>-1</c:v>
                </c:pt>
                <c:pt idx="4277">
                  <c:v>-1</c:v>
                </c:pt>
                <c:pt idx="4278">
                  <c:v>-1</c:v>
                </c:pt>
                <c:pt idx="4279">
                  <c:v>-1</c:v>
                </c:pt>
                <c:pt idx="4280">
                  <c:v>-1</c:v>
                </c:pt>
                <c:pt idx="4281">
                  <c:v>-1</c:v>
                </c:pt>
                <c:pt idx="4282">
                  <c:v>-1</c:v>
                </c:pt>
                <c:pt idx="4283">
                  <c:v>-1</c:v>
                </c:pt>
                <c:pt idx="4284">
                  <c:v>-1</c:v>
                </c:pt>
                <c:pt idx="4285">
                  <c:v>-1</c:v>
                </c:pt>
                <c:pt idx="4286">
                  <c:v>-1</c:v>
                </c:pt>
                <c:pt idx="4287">
                  <c:v>-1</c:v>
                </c:pt>
                <c:pt idx="4288">
                  <c:v>-1</c:v>
                </c:pt>
                <c:pt idx="4289">
                  <c:v>-1</c:v>
                </c:pt>
                <c:pt idx="4290">
                  <c:v>-1</c:v>
                </c:pt>
                <c:pt idx="4291">
                  <c:v>-1</c:v>
                </c:pt>
                <c:pt idx="4292">
                  <c:v>-1</c:v>
                </c:pt>
                <c:pt idx="4293">
                  <c:v>-1</c:v>
                </c:pt>
                <c:pt idx="4294">
                  <c:v>-1</c:v>
                </c:pt>
                <c:pt idx="4295">
                  <c:v>-1</c:v>
                </c:pt>
                <c:pt idx="4296">
                  <c:v>-1</c:v>
                </c:pt>
                <c:pt idx="4297">
                  <c:v>-1</c:v>
                </c:pt>
                <c:pt idx="4298">
                  <c:v>-1</c:v>
                </c:pt>
                <c:pt idx="4299">
                  <c:v>-1</c:v>
                </c:pt>
                <c:pt idx="4300">
                  <c:v>-1</c:v>
                </c:pt>
                <c:pt idx="4301">
                  <c:v>-1</c:v>
                </c:pt>
                <c:pt idx="4302">
                  <c:v>-1</c:v>
                </c:pt>
                <c:pt idx="4303">
                  <c:v>-1</c:v>
                </c:pt>
                <c:pt idx="4304">
                  <c:v>-1</c:v>
                </c:pt>
                <c:pt idx="4305">
                  <c:v>-1</c:v>
                </c:pt>
                <c:pt idx="4306">
                  <c:v>-1</c:v>
                </c:pt>
                <c:pt idx="4307">
                  <c:v>-1</c:v>
                </c:pt>
                <c:pt idx="4308">
                  <c:v>-1</c:v>
                </c:pt>
                <c:pt idx="4309">
                  <c:v>-1</c:v>
                </c:pt>
                <c:pt idx="4310">
                  <c:v>-1</c:v>
                </c:pt>
                <c:pt idx="4311">
                  <c:v>-1</c:v>
                </c:pt>
                <c:pt idx="4312">
                  <c:v>-1</c:v>
                </c:pt>
                <c:pt idx="4313">
                  <c:v>-1</c:v>
                </c:pt>
                <c:pt idx="4314">
                  <c:v>-1</c:v>
                </c:pt>
                <c:pt idx="4315">
                  <c:v>-1</c:v>
                </c:pt>
                <c:pt idx="4316">
                  <c:v>-1</c:v>
                </c:pt>
                <c:pt idx="4317">
                  <c:v>-1</c:v>
                </c:pt>
                <c:pt idx="4318">
                  <c:v>-1</c:v>
                </c:pt>
                <c:pt idx="4319">
                  <c:v>-1</c:v>
                </c:pt>
                <c:pt idx="4320">
                  <c:v>-1</c:v>
                </c:pt>
                <c:pt idx="4321">
                  <c:v>-1</c:v>
                </c:pt>
                <c:pt idx="4322">
                  <c:v>-1</c:v>
                </c:pt>
                <c:pt idx="4323">
                  <c:v>-1</c:v>
                </c:pt>
                <c:pt idx="4324">
                  <c:v>-1</c:v>
                </c:pt>
                <c:pt idx="4325">
                  <c:v>-1</c:v>
                </c:pt>
                <c:pt idx="4326">
                  <c:v>-1</c:v>
                </c:pt>
                <c:pt idx="4327">
                  <c:v>-1</c:v>
                </c:pt>
                <c:pt idx="4328">
                  <c:v>-1</c:v>
                </c:pt>
                <c:pt idx="4329">
                  <c:v>-1</c:v>
                </c:pt>
                <c:pt idx="4330">
                  <c:v>-1</c:v>
                </c:pt>
                <c:pt idx="4331">
                  <c:v>-1</c:v>
                </c:pt>
                <c:pt idx="4332">
                  <c:v>-1</c:v>
                </c:pt>
                <c:pt idx="4333">
                  <c:v>-1</c:v>
                </c:pt>
                <c:pt idx="4334">
                  <c:v>-1</c:v>
                </c:pt>
                <c:pt idx="4335">
                  <c:v>-1</c:v>
                </c:pt>
                <c:pt idx="4336">
                  <c:v>-1</c:v>
                </c:pt>
                <c:pt idx="4337">
                  <c:v>-1</c:v>
                </c:pt>
                <c:pt idx="4338">
                  <c:v>-1</c:v>
                </c:pt>
                <c:pt idx="4339">
                  <c:v>-1</c:v>
                </c:pt>
                <c:pt idx="4340">
                  <c:v>-1</c:v>
                </c:pt>
                <c:pt idx="4341">
                  <c:v>-1</c:v>
                </c:pt>
                <c:pt idx="4342">
                  <c:v>-1</c:v>
                </c:pt>
                <c:pt idx="4343">
                  <c:v>-1</c:v>
                </c:pt>
                <c:pt idx="4344">
                  <c:v>-1</c:v>
                </c:pt>
                <c:pt idx="4345">
                  <c:v>-1</c:v>
                </c:pt>
                <c:pt idx="4346">
                  <c:v>-1</c:v>
                </c:pt>
                <c:pt idx="4347">
                  <c:v>-1</c:v>
                </c:pt>
                <c:pt idx="4348">
                  <c:v>-1</c:v>
                </c:pt>
                <c:pt idx="4349">
                  <c:v>-1</c:v>
                </c:pt>
                <c:pt idx="4350">
                  <c:v>-1</c:v>
                </c:pt>
                <c:pt idx="4351">
                  <c:v>-1</c:v>
                </c:pt>
                <c:pt idx="4352">
                  <c:v>-1</c:v>
                </c:pt>
                <c:pt idx="4353">
                  <c:v>-1</c:v>
                </c:pt>
                <c:pt idx="4354">
                  <c:v>-1</c:v>
                </c:pt>
                <c:pt idx="4355">
                  <c:v>-1</c:v>
                </c:pt>
                <c:pt idx="4356">
                  <c:v>-1</c:v>
                </c:pt>
                <c:pt idx="4357">
                  <c:v>-1</c:v>
                </c:pt>
                <c:pt idx="4358">
                  <c:v>-1</c:v>
                </c:pt>
                <c:pt idx="4359">
                  <c:v>-1</c:v>
                </c:pt>
                <c:pt idx="4360">
                  <c:v>-1</c:v>
                </c:pt>
                <c:pt idx="4361">
                  <c:v>-1</c:v>
                </c:pt>
                <c:pt idx="4362">
                  <c:v>-1</c:v>
                </c:pt>
                <c:pt idx="4363">
                  <c:v>-1</c:v>
                </c:pt>
                <c:pt idx="4364">
                  <c:v>-1</c:v>
                </c:pt>
                <c:pt idx="4365">
                  <c:v>-1</c:v>
                </c:pt>
                <c:pt idx="4366">
                  <c:v>-1</c:v>
                </c:pt>
                <c:pt idx="4367">
                  <c:v>-1</c:v>
                </c:pt>
                <c:pt idx="4368">
                  <c:v>-1</c:v>
                </c:pt>
                <c:pt idx="4369">
                  <c:v>-1</c:v>
                </c:pt>
                <c:pt idx="4370">
                  <c:v>-1</c:v>
                </c:pt>
                <c:pt idx="4371">
                  <c:v>-1</c:v>
                </c:pt>
                <c:pt idx="4372">
                  <c:v>-1</c:v>
                </c:pt>
                <c:pt idx="4373">
                  <c:v>-1</c:v>
                </c:pt>
                <c:pt idx="4374">
                  <c:v>-1</c:v>
                </c:pt>
                <c:pt idx="4375">
                  <c:v>-1</c:v>
                </c:pt>
                <c:pt idx="4376">
                  <c:v>-1</c:v>
                </c:pt>
                <c:pt idx="4377">
                  <c:v>-1</c:v>
                </c:pt>
                <c:pt idx="4378">
                  <c:v>-1</c:v>
                </c:pt>
                <c:pt idx="4379">
                  <c:v>-1</c:v>
                </c:pt>
                <c:pt idx="4380">
                  <c:v>-1</c:v>
                </c:pt>
                <c:pt idx="4381">
                  <c:v>-1</c:v>
                </c:pt>
                <c:pt idx="4382">
                  <c:v>-1</c:v>
                </c:pt>
                <c:pt idx="4383">
                  <c:v>-1</c:v>
                </c:pt>
                <c:pt idx="4384">
                  <c:v>-1</c:v>
                </c:pt>
                <c:pt idx="4385">
                  <c:v>-1</c:v>
                </c:pt>
                <c:pt idx="4386">
                  <c:v>-1</c:v>
                </c:pt>
                <c:pt idx="4387">
                  <c:v>-1</c:v>
                </c:pt>
                <c:pt idx="4388">
                  <c:v>-1</c:v>
                </c:pt>
                <c:pt idx="4389">
                  <c:v>-1</c:v>
                </c:pt>
                <c:pt idx="4390">
                  <c:v>-1</c:v>
                </c:pt>
                <c:pt idx="4391">
                  <c:v>-1</c:v>
                </c:pt>
                <c:pt idx="4392">
                  <c:v>-1</c:v>
                </c:pt>
                <c:pt idx="4393">
                  <c:v>-1</c:v>
                </c:pt>
                <c:pt idx="4394">
                  <c:v>-1</c:v>
                </c:pt>
                <c:pt idx="4395">
                  <c:v>-1</c:v>
                </c:pt>
                <c:pt idx="4396">
                  <c:v>-1</c:v>
                </c:pt>
                <c:pt idx="4397">
                  <c:v>-1</c:v>
                </c:pt>
                <c:pt idx="4398">
                  <c:v>-1</c:v>
                </c:pt>
                <c:pt idx="4399">
                  <c:v>-1</c:v>
                </c:pt>
                <c:pt idx="4400">
                  <c:v>-1</c:v>
                </c:pt>
                <c:pt idx="4401">
                  <c:v>-1</c:v>
                </c:pt>
                <c:pt idx="4402">
                  <c:v>-1</c:v>
                </c:pt>
                <c:pt idx="4403">
                  <c:v>-1</c:v>
                </c:pt>
                <c:pt idx="4404">
                  <c:v>-1</c:v>
                </c:pt>
                <c:pt idx="4405">
                  <c:v>-1</c:v>
                </c:pt>
                <c:pt idx="4406">
                  <c:v>-1</c:v>
                </c:pt>
                <c:pt idx="4407">
                  <c:v>-1</c:v>
                </c:pt>
                <c:pt idx="4408">
                  <c:v>-1</c:v>
                </c:pt>
                <c:pt idx="4409">
                  <c:v>-1</c:v>
                </c:pt>
                <c:pt idx="4410">
                  <c:v>-1</c:v>
                </c:pt>
                <c:pt idx="4411">
                  <c:v>-1</c:v>
                </c:pt>
                <c:pt idx="4412">
                  <c:v>-1</c:v>
                </c:pt>
                <c:pt idx="4413">
                  <c:v>-1</c:v>
                </c:pt>
                <c:pt idx="4414">
                  <c:v>-1</c:v>
                </c:pt>
                <c:pt idx="4415">
                  <c:v>-1</c:v>
                </c:pt>
                <c:pt idx="4416">
                  <c:v>-1</c:v>
                </c:pt>
                <c:pt idx="4417">
                  <c:v>-1</c:v>
                </c:pt>
                <c:pt idx="4418">
                  <c:v>-1</c:v>
                </c:pt>
                <c:pt idx="4419">
                  <c:v>-1</c:v>
                </c:pt>
                <c:pt idx="4420">
                  <c:v>-1</c:v>
                </c:pt>
                <c:pt idx="4421">
                  <c:v>-1</c:v>
                </c:pt>
                <c:pt idx="4422">
                  <c:v>-1</c:v>
                </c:pt>
                <c:pt idx="4423">
                  <c:v>-1</c:v>
                </c:pt>
                <c:pt idx="4424">
                  <c:v>-1</c:v>
                </c:pt>
                <c:pt idx="4425">
                  <c:v>-1</c:v>
                </c:pt>
                <c:pt idx="4426">
                  <c:v>-1</c:v>
                </c:pt>
                <c:pt idx="4427">
                  <c:v>-1</c:v>
                </c:pt>
                <c:pt idx="4428">
                  <c:v>-1</c:v>
                </c:pt>
                <c:pt idx="4429">
                  <c:v>-1</c:v>
                </c:pt>
                <c:pt idx="4430">
                  <c:v>-1</c:v>
                </c:pt>
                <c:pt idx="4431">
                  <c:v>-1</c:v>
                </c:pt>
                <c:pt idx="4432">
                  <c:v>-1</c:v>
                </c:pt>
                <c:pt idx="4433">
                  <c:v>-1</c:v>
                </c:pt>
                <c:pt idx="4434">
                  <c:v>-1</c:v>
                </c:pt>
                <c:pt idx="4435">
                  <c:v>-1</c:v>
                </c:pt>
                <c:pt idx="4436">
                  <c:v>-1</c:v>
                </c:pt>
                <c:pt idx="4437">
                  <c:v>-1</c:v>
                </c:pt>
                <c:pt idx="4438">
                  <c:v>-1</c:v>
                </c:pt>
                <c:pt idx="4439">
                  <c:v>-1</c:v>
                </c:pt>
                <c:pt idx="4440">
                  <c:v>-1</c:v>
                </c:pt>
                <c:pt idx="4441">
                  <c:v>-1</c:v>
                </c:pt>
                <c:pt idx="4442">
                  <c:v>-1</c:v>
                </c:pt>
                <c:pt idx="4443">
                  <c:v>-1</c:v>
                </c:pt>
                <c:pt idx="4444">
                  <c:v>-1</c:v>
                </c:pt>
                <c:pt idx="4445">
                  <c:v>-1</c:v>
                </c:pt>
                <c:pt idx="4446">
                  <c:v>-1</c:v>
                </c:pt>
                <c:pt idx="4447">
                  <c:v>-1</c:v>
                </c:pt>
                <c:pt idx="4448">
                  <c:v>-1</c:v>
                </c:pt>
                <c:pt idx="4449">
                  <c:v>-1</c:v>
                </c:pt>
                <c:pt idx="4450">
                  <c:v>-1</c:v>
                </c:pt>
                <c:pt idx="4451">
                  <c:v>-1</c:v>
                </c:pt>
                <c:pt idx="4452">
                  <c:v>-1</c:v>
                </c:pt>
                <c:pt idx="4453">
                  <c:v>-1</c:v>
                </c:pt>
                <c:pt idx="4454">
                  <c:v>-1</c:v>
                </c:pt>
                <c:pt idx="4455">
                  <c:v>-1</c:v>
                </c:pt>
                <c:pt idx="4456">
                  <c:v>-1</c:v>
                </c:pt>
                <c:pt idx="4457">
                  <c:v>-1</c:v>
                </c:pt>
                <c:pt idx="4458">
                  <c:v>-1</c:v>
                </c:pt>
                <c:pt idx="4459">
                  <c:v>-1</c:v>
                </c:pt>
                <c:pt idx="4460">
                  <c:v>-1</c:v>
                </c:pt>
                <c:pt idx="4461">
                  <c:v>-1</c:v>
                </c:pt>
                <c:pt idx="4462">
                  <c:v>-1</c:v>
                </c:pt>
                <c:pt idx="4463">
                  <c:v>-1</c:v>
                </c:pt>
                <c:pt idx="4464">
                  <c:v>-1</c:v>
                </c:pt>
                <c:pt idx="4465">
                  <c:v>-1</c:v>
                </c:pt>
                <c:pt idx="4466">
                  <c:v>-1</c:v>
                </c:pt>
                <c:pt idx="4467">
                  <c:v>-1</c:v>
                </c:pt>
                <c:pt idx="4468">
                  <c:v>-1</c:v>
                </c:pt>
                <c:pt idx="4469">
                  <c:v>-1</c:v>
                </c:pt>
                <c:pt idx="4470">
                  <c:v>-1</c:v>
                </c:pt>
                <c:pt idx="4471">
                  <c:v>-1</c:v>
                </c:pt>
                <c:pt idx="4472">
                  <c:v>-1</c:v>
                </c:pt>
                <c:pt idx="4473">
                  <c:v>-1</c:v>
                </c:pt>
                <c:pt idx="4474">
                  <c:v>-1</c:v>
                </c:pt>
                <c:pt idx="4475">
                  <c:v>-1</c:v>
                </c:pt>
                <c:pt idx="4476">
                  <c:v>-1</c:v>
                </c:pt>
                <c:pt idx="4477">
                  <c:v>-1</c:v>
                </c:pt>
                <c:pt idx="4478">
                  <c:v>-1</c:v>
                </c:pt>
                <c:pt idx="4479">
                  <c:v>-1</c:v>
                </c:pt>
                <c:pt idx="4480">
                  <c:v>-1</c:v>
                </c:pt>
                <c:pt idx="4481">
                  <c:v>-1</c:v>
                </c:pt>
                <c:pt idx="4482">
                  <c:v>-1</c:v>
                </c:pt>
                <c:pt idx="4483">
                  <c:v>-1</c:v>
                </c:pt>
                <c:pt idx="4484">
                  <c:v>-1</c:v>
                </c:pt>
                <c:pt idx="4485">
                  <c:v>-1</c:v>
                </c:pt>
                <c:pt idx="4486">
                  <c:v>-1</c:v>
                </c:pt>
                <c:pt idx="4487">
                  <c:v>-1</c:v>
                </c:pt>
                <c:pt idx="4488">
                  <c:v>-1</c:v>
                </c:pt>
                <c:pt idx="4489">
                  <c:v>-1</c:v>
                </c:pt>
                <c:pt idx="4490">
                  <c:v>-1</c:v>
                </c:pt>
                <c:pt idx="4491">
                  <c:v>-1</c:v>
                </c:pt>
                <c:pt idx="4492">
                  <c:v>-1</c:v>
                </c:pt>
                <c:pt idx="4493">
                  <c:v>-1</c:v>
                </c:pt>
                <c:pt idx="4494">
                  <c:v>-1</c:v>
                </c:pt>
                <c:pt idx="4495">
                  <c:v>-1</c:v>
                </c:pt>
                <c:pt idx="4496">
                  <c:v>-1</c:v>
                </c:pt>
                <c:pt idx="4497">
                  <c:v>-1</c:v>
                </c:pt>
                <c:pt idx="4498">
                  <c:v>-1</c:v>
                </c:pt>
                <c:pt idx="4499">
                  <c:v>-1</c:v>
                </c:pt>
                <c:pt idx="4500">
                  <c:v>-1</c:v>
                </c:pt>
                <c:pt idx="4501">
                  <c:v>-1</c:v>
                </c:pt>
                <c:pt idx="4502">
                  <c:v>-1</c:v>
                </c:pt>
                <c:pt idx="4503">
                  <c:v>-1</c:v>
                </c:pt>
                <c:pt idx="4504">
                  <c:v>-1</c:v>
                </c:pt>
                <c:pt idx="4505">
                  <c:v>-1</c:v>
                </c:pt>
                <c:pt idx="4506">
                  <c:v>-1</c:v>
                </c:pt>
                <c:pt idx="4507">
                  <c:v>-1</c:v>
                </c:pt>
                <c:pt idx="4508">
                  <c:v>-1</c:v>
                </c:pt>
                <c:pt idx="4509">
                  <c:v>-1</c:v>
                </c:pt>
                <c:pt idx="4510">
                  <c:v>-1</c:v>
                </c:pt>
                <c:pt idx="4511">
                  <c:v>-1</c:v>
                </c:pt>
                <c:pt idx="4512">
                  <c:v>-1</c:v>
                </c:pt>
                <c:pt idx="4513">
                  <c:v>-1</c:v>
                </c:pt>
                <c:pt idx="4514">
                  <c:v>-1</c:v>
                </c:pt>
                <c:pt idx="4515">
                  <c:v>-1</c:v>
                </c:pt>
                <c:pt idx="4516">
                  <c:v>-1</c:v>
                </c:pt>
                <c:pt idx="4517">
                  <c:v>-1</c:v>
                </c:pt>
                <c:pt idx="4518">
                  <c:v>-1</c:v>
                </c:pt>
                <c:pt idx="4519">
                  <c:v>-1</c:v>
                </c:pt>
                <c:pt idx="4520">
                  <c:v>-1</c:v>
                </c:pt>
                <c:pt idx="4521">
                  <c:v>-1</c:v>
                </c:pt>
                <c:pt idx="4522">
                  <c:v>-1</c:v>
                </c:pt>
                <c:pt idx="4523">
                  <c:v>-1</c:v>
                </c:pt>
                <c:pt idx="4524">
                  <c:v>-1</c:v>
                </c:pt>
                <c:pt idx="4525">
                  <c:v>-1</c:v>
                </c:pt>
                <c:pt idx="4526">
                  <c:v>-1</c:v>
                </c:pt>
                <c:pt idx="4527">
                  <c:v>-1</c:v>
                </c:pt>
                <c:pt idx="4528">
                  <c:v>-1</c:v>
                </c:pt>
                <c:pt idx="4529">
                  <c:v>-1</c:v>
                </c:pt>
                <c:pt idx="4530">
                  <c:v>-1</c:v>
                </c:pt>
                <c:pt idx="4531">
                  <c:v>-1</c:v>
                </c:pt>
                <c:pt idx="4532">
                  <c:v>-1</c:v>
                </c:pt>
                <c:pt idx="4533">
                  <c:v>-1</c:v>
                </c:pt>
                <c:pt idx="4534">
                  <c:v>-1</c:v>
                </c:pt>
                <c:pt idx="4535">
                  <c:v>-1</c:v>
                </c:pt>
                <c:pt idx="4536">
                  <c:v>-1</c:v>
                </c:pt>
                <c:pt idx="4537">
                  <c:v>-1</c:v>
                </c:pt>
                <c:pt idx="4538">
                  <c:v>-1</c:v>
                </c:pt>
                <c:pt idx="4539">
                  <c:v>-1</c:v>
                </c:pt>
                <c:pt idx="4540">
                  <c:v>-1</c:v>
                </c:pt>
                <c:pt idx="4541">
                  <c:v>-1</c:v>
                </c:pt>
                <c:pt idx="4542">
                  <c:v>-1</c:v>
                </c:pt>
                <c:pt idx="4543">
                  <c:v>-1</c:v>
                </c:pt>
                <c:pt idx="4544">
                  <c:v>-1</c:v>
                </c:pt>
                <c:pt idx="4545">
                  <c:v>-1</c:v>
                </c:pt>
                <c:pt idx="4546">
                  <c:v>-1</c:v>
                </c:pt>
                <c:pt idx="4547">
                  <c:v>-1</c:v>
                </c:pt>
                <c:pt idx="4548">
                  <c:v>-1</c:v>
                </c:pt>
                <c:pt idx="4549">
                  <c:v>-1</c:v>
                </c:pt>
                <c:pt idx="4550">
                  <c:v>-1</c:v>
                </c:pt>
                <c:pt idx="4551">
                  <c:v>-1</c:v>
                </c:pt>
                <c:pt idx="4552">
                  <c:v>-1</c:v>
                </c:pt>
                <c:pt idx="4553">
                  <c:v>-1</c:v>
                </c:pt>
                <c:pt idx="4554">
                  <c:v>-1</c:v>
                </c:pt>
                <c:pt idx="4555">
                  <c:v>-1</c:v>
                </c:pt>
                <c:pt idx="4556">
                  <c:v>-1</c:v>
                </c:pt>
                <c:pt idx="4557">
                  <c:v>-1</c:v>
                </c:pt>
                <c:pt idx="4558">
                  <c:v>-1</c:v>
                </c:pt>
                <c:pt idx="4559">
                  <c:v>-1</c:v>
                </c:pt>
                <c:pt idx="4560">
                  <c:v>-1</c:v>
                </c:pt>
                <c:pt idx="4561">
                  <c:v>-1</c:v>
                </c:pt>
                <c:pt idx="4562">
                  <c:v>-1</c:v>
                </c:pt>
                <c:pt idx="4563">
                  <c:v>-1</c:v>
                </c:pt>
                <c:pt idx="4564">
                  <c:v>-1</c:v>
                </c:pt>
                <c:pt idx="4565">
                  <c:v>-1</c:v>
                </c:pt>
                <c:pt idx="4566">
                  <c:v>-1</c:v>
                </c:pt>
                <c:pt idx="4567">
                  <c:v>-1</c:v>
                </c:pt>
                <c:pt idx="4568">
                  <c:v>-1</c:v>
                </c:pt>
                <c:pt idx="4569">
                  <c:v>-1</c:v>
                </c:pt>
                <c:pt idx="4570">
                  <c:v>-1</c:v>
                </c:pt>
                <c:pt idx="4571">
                  <c:v>-1</c:v>
                </c:pt>
                <c:pt idx="4572">
                  <c:v>-1</c:v>
                </c:pt>
                <c:pt idx="4573">
                  <c:v>-1</c:v>
                </c:pt>
                <c:pt idx="4574">
                  <c:v>-1</c:v>
                </c:pt>
                <c:pt idx="4575">
                  <c:v>-1</c:v>
                </c:pt>
                <c:pt idx="4576">
                  <c:v>-1</c:v>
                </c:pt>
                <c:pt idx="4577">
                  <c:v>-1</c:v>
                </c:pt>
                <c:pt idx="4578">
                  <c:v>-1</c:v>
                </c:pt>
                <c:pt idx="4579">
                  <c:v>-1</c:v>
                </c:pt>
                <c:pt idx="4580">
                  <c:v>-1</c:v>
                </c:pt>
                <c:pt idx="4581">
                  <c:v>-1</c:v>
                </c:pt>
                <c:pt idx="4582">
                  <c:v>-1</c:v>
                </c:pt>
                <c:pt idx="4583">
                  <c:v>-1</c:v>
                </c:pt>
                <c:pt idx="4584">
                  <c:v>-1</c:v>
                </c:pt>
                <c:pt idx="4585">
                  <c:v>-1</c:v>
                </c:pt>
                <c:pt idx="4586">
                  <c:v>-1</c:v>
                </c:pt>
                <c:pt idx="4587">
                  <c:v>-1</c:v>
                </c:pt>
                <c:pt idx="4588">
                  <c:v>-1</c:v>
                </c:pt>
                <c:pt idx="4589">
                  <c:v>-1</c:v>
                </c:pt>
                <c:pt idx="4590">
                  <c:v>-1</c:v>
                </c:pt>
                <c:pt idx="4591">
                  <c:v>-1</c:v>
                </c:pt>
                <c:pt idx="4592">
                  <c:v>-1</c:v>
                </c:pt>
                <c:pt idx="4593">
                  <c:v>-1</c:v>
                </c:pt>
                <c:pt idx="4594">
                  <c:v>-1</c:v>
                </c:pt>
                <c:pt idx="4595">
                  <c:v>-1</c:v>
                </c:pt>
                <c:pt idx="4596">
                  <c:v>-1</c:v>
                </c:pt>
                <c:pt idx="4597">
                  <c:v>-1</c:v>
                </c:pt>
                <c:pt idx="4598">
                  <c:v>-1</c:v>
                </c:pt>
                <c:pt idx="4599">
                  <c:v>-1</c:v>
                </c:pt>
                <c:pt idx="4600">
                  <c:v>-1</c:v>
                </c:pt>
                <c:pt idx="4601">
                  <c:v>-1</c:v>
                </c:pt>
                <c:pt idx="4602">
                  <c:v>-1</c:v>
                </c:pt>
                <c:pt idx="4603">
                  <c:v>-1</c:v>
                </c:pt>
                <c:pt idx="4604">
                  <c:v>-1</c:v>
                </c:pt>
                <c:pt idx="4605">
                  <c:v>-1</c:v>
                </c:pt>
                <c:pt idx="4606">
                  <c:v>-1</c:v>
                </c:pt>
                <c:pt idx="4607">
                  <c:v>-1</c:v>
                </c:pt>
                <c:pt idx="4608">
                  <c:v>-1</c:v>
                </c:pt>
                <c:pt idx="4609">
                  <c:v>-1</c:v>
                </c:pt>
                <c:pt idx="4610">
                  <c:v>-1</c:v>
                </c:pt>
                <c:pt idx="4611">
                  <c:v>-1</c:v>
                </c:pt>
                <c:pt idx="4612">
                  <c:v>-1</c:v>
                </c:pt>
                <c:pt idx="4613">
                  <c:v>-1</c:v>
                </c:pt>
                <c:pt idx="4614">
                  <c:v>-1</c:v>
                </c:pt>
                <c:pt idx="4615">
                  <c:v>-1</c:v>
                </c:pt>
                <c:pt idx="4616">
                  <c:v>-1</c:v>
                </c:pt>
                <c:pt idx="4617">
                  <c:v>-1</c:v>
                </c:pt>
                <c:pt idx="4618">
                  <c:v>-1</c:v>
                </c:pt>
                <c:pt idx="4619">
                  <c:v>-1</c:v>
                </c:pt>
                <c:pt idx="4620">
                  <c:v>-1</c:v>
                </c:pt>
                <c:pt idx="4621">
                  <c:v>-1</c:v>
                </c:pt>
                <c:pt idx="4622">
                  <c:v>-1</c:v>
                </c:pt>
                <c:pt idx="4623">
                  <c:v>-1</c:v>
                </c:pt>
                <c:pt idx="4624">
                  <c:v>-1</c:v>
                </c:pt>
                <c:pt idx="4625">
                  <c:v>-1</c:v>
                </c:pt>
                <c:pt idx="4626">
                  <c:v>-1</c:v>
                </c:pt>
                <c:pt idx="4627">
                  <c:v>-1</c:v>
                </c:pt>
                <c:pt idx="4628">
                  <c:v>-1</c:v>
                </c:pt>
                <c:pt idx="4629">
                  <c:v>-1</c:v>
                </c:pt>
                <c:pt idx="4630">
                  <c:v>-1</c:v>
                </c:pt>
                <c:pt idx="4631">
                  <c:v>-1</c:v>
                </c:pt>
                <c:pt idx="4632">
                  <c:v>-1</c:v>
                </c:pt>
                <c:pt idx="4633">
                  <c:v>-1</c:v>
                </c:pt>
                <c:pt idx="4634">
                  <c:v>-1</c:v>
                </c:pt>
                <c:pt idx="4635">
                  <c:v>-1</c:v>
                </c:pt>
                <c:pt idx="4636">
                  <c:v>-1</c:v>
                </c:pt>
                <c:pt idx="4637">
                  <c:v>-1</c:v>
                </c:pt>
                <c:pt idx="4638">
                  <c:v>-1</c:v>
                </c:pt>
                <c:pt idx="4639">
                  <c:v>-1</c:v>
                </c:pt>
                <c:pt idx="4640">
                  <c:v>-1</c:v>
                </c:pt>
                <c:pt idx="4641">
                  <c:v>-1</c:v>
                </c:pt>
                <c:pt idx="4642">
                  <c:v>-1</c:v>
                </c:pt>
                <c:pt idx="4643">
                  <c:v>-1</c:v>
                </c:pt>
                <c:pt idx="4644">
                  <c:v>-1</c:v>
                </c:pt>
                <c:pt idx="4645">
                  <c:v>-1</c:v>
                </c:pt>
                <c:pt idx="4646">
                  <c:v>-1</c:v>
                </c:pt>
                <c:pt idx="4647">
                  <c:v>-1</c:v>
                </c:pt>
                <c:pt idx="4648">
                  <c:v>-1</c:v>
                </c:pt>
                <c:pt idx="4649">
                  <c:v>-1</c:v>
                </c:pt>
                <c:pt idx="4650">
                  <c:v>-1</c:v>
                </c:pt>
                <c:pt idx="4651">
                  <c:v>-1</c:v>
                </c:pt>
                <c:pt idx="4652">
                  <c:v>-1</c:v>
                </c:pt>
                <c:pt idx="4653">
                  <c:v>-1</c:v>
                </c:pt>
                <c:pt idx="4654">
                  <c:v>-1</c:v>
                </c:pt>
                <c:pt idx="4655">
                  <c:v>-1</c:v>
                </c:pt>
                <c:pt idx="4656">
                  <c:v>-1</c:v>
                </c:pt>
                <c:pt idx="4657">
                  <c:v>-1</c:v>
                </c:pt>
                <c:pt idx="4658">
                  <c:v>-1</c:v>
                </c:pt>
                <c:pt idx="4659">
                  <c:v>-1</c:v>
                </c:pt>
                <c:pt idx="4660">
                  <c:v>-1</c:v>
                </c:pt>
                <c:pt idx="4661">
                  <c:v>-1</c:v>
                </c:pt>
                <c:pt idx="4662">
                  <c:v>-1</c:v>
                </c:pt>
                <c:pt idx="4663">
                  <c:v>-1</c:v>
                </c:pt>
                <c:pt idx="4664">
                  <c:v>-1</c:v>
                </c:pt>
                <c:pt idx="4665">
                  <c:v>-1</c:v>
                </c:pt>
                <c:pt idx="4666">
                  <c:v>-1</c:v>
                </c:pt>
                <c:pt idx="4667">
                  <c:v>-1</c:v>
                </c:pt>
                <c:pt idx="4668">
                  <c:v>-1</c:v>
                </c:pt>
                <c:pt idx="4669">
                  <c:v>-1</c:v>
                </c:pt>
                <c:pt idx="4670">
                  <c:v>-1</c:v>
                </c:pt>
                <c:pt idx="4671">
                  <c:v>-1</c:v>
                </c:pt>
                <c:pt idx="4672">
                  <c:v>-1</c:v>
                </c:pt>
                <c:pt idx="4673">
                  <c:v>-1</c:v>
                </c:pt>
                <c:pt idx="4674">
                  <c:v>-1</c:v>
                </c:pt>
                <c:pt idx="4675">
                  <c:v>-1</c:v>
                </c:pt>
                <c:pt idx="4676">
                  <c:v>-1</c:v>
                </c:pt>
                <c:pt idx="4677">
                  <c:v>-1</c:v>
                </c:pt>
                <c:pt idx="4678">
                  <c:v>-1</c:v>
                </c:pt>
                <c:pt idx="4679">
                  <c:v>-1</c:v>
                </c:pt>
                <c:pt idx="4680">
                  <c:v>-1</c:v>
                </c:pt>
                <c:pt idx="4681">
                  <c:v>-1</c:v>
                </c:pt>
                <c:pt idx="4682">
                  <c:v>-1</c:v>
                </c:pt>
                <c:pt idx="4683">
                  <c:v>-1</c:v>
                </c:pt>
                <c:pt idx="4684">
                  <c:v>-1</c:v>
                </c:pt>
                <c:pt idx="4685">
                  <c:v>-1</c:v>
                </c:pt>
                <c:pt idx="4686">
                  <c:v>-1</c:v>
                </c:pt>
                <c:pt idx="4687">
                  <c:v>-1</c:v>
                </c:pt>
                <c:pt idx="4688">
                  <c:v>-1</c:v>
                </c:pt>
                <c:pt idx="4689">
                  <c:v>-1</c:v>
                </c:pt>
                <c:pt idx="4690">
                  <c:v>-1</c:v>
                </c:pt>
                <c:pt idx="4691">
                  <c:v>-1</c:v>
                </c:pt>
                <c:pt idx="4692">
                  <c:v>-1</c:v>
                </c:pt>
                <c:pt idx="4693">
                  <c:v>-1</c:v>
                </c:pt>
                <c:pt idx="4694">
                  <c:v>-1</c:v>
                </c:pt>
                <c:pt idx="4695">
                  <c:v>-1</c:v>
                </c:pt>
                <c:pt idx="4696">
                  <c:v>-1</c:v>
                </c:pt>
                <c:pt idx="4697">
                  <c:v>-1</c:v>
                </c:pt>
                <c:pt idx="4698">
                  <c:v>-1</c:v>
                </c:pt>
                <c:pt idx="4699">
                  <c:v>-1</c:v>
                </c:pt>
                <c:pt idx="4700">
                  <c:v>-1</c:v>
                </c:pt>
                <c:pt idx="4701">
                  <c:v>-1</c:v>
                </c:pt>
                <c:pt idx="4702">
                  <c:v>-1</c:v>
                </c:pt>
                <c:pt idx="4703">
                  <c:v>-1</c:v>
                </c:pt>
                <c:pt idx="4704">
                  <c:v>-1</c:v>
                </c:pt>
                <c:pt idx="4705">
                  <c:v>-1</c:v>
                </c:pt>
                <c:pt idx="4706">
                  <c:v>-1</c:v>
                </c:pt>
                <c:pt idx="4707">
                  <c:v>-1</c:v>
                </c:pt>
                <c:pt idx="4708">
                  <c:v>-1</c:v>
                </c:pt>
                <c:pt idx="4709">
                  <c:v>-1</c:v>
                </c:pt>
                <c:pt idx="4710">
                  <c:v>-1</c:v>
                </c:pt>
                <c:pt idx="4711">
                  <c:v>-1</c:v>
                </c:pt>
                <c:pt idx="4712">
                  <c:v>-1</c:v>
                </c:pt>
                <c:pt idx="4713">
                  <c:v>-1</c:v>
                </c:pt>
                <c:pt idx="4714">
                  <c:v>-1</c:v>
                </c:pt>
                <c:pt idx="4715">
                  <c:v>-1</c:v>
                </c:pt>
                <c:pt idx="4716">
                  <c:v>-1</c:v>
                </c:pt>
                <c:pt idx="4717">
                  <c:v>-1</c:v>
                </c:pt>
                <c:pt idx="4718">
                  <c:v>-1</c:v>
                </c:pt>
                <c:pt idx="4719">
                  <c:v>-1</c:v>
                </c:pt>
                <c:pt idx="4720">
                  <c:v>-1</c:v>
                </c:pt>
                <c:pt idx="4721">
                  <c:v>-1</c:v>
                </c:pt>
                <c:pt idx="4722">
                  <c:v>-1</c:v>
                </c:pt>
                <c:pt idx="4723">
                  <c:v>-1</c:v>
                </c:pt>
                <c:pt idx="4724">
                  <c:v>-1</c:v>
                </c:pt>
                <c:pt idx="4725">
                  <c:v>-1</c:v>
                </c:pt>
                <c:pt idx="4726">
                  <c:v>-1</c:v>
                </c:pt>
                <c:pt idx="4727">
                  <c:v>-1</c:v>
                </c:pt>
                <c:pt idx="4728">
                  <c:v>-1</c:v>
                </c:pt>
                <c:pt idx="4729">
                  <c:v>-1</c:v>
                </c:pt>
                <c:pt idx="4730">
                  <c:v>-1</c:v>
                </c:pt>
                <c:pt idx="4731">
                  <c:v>-1</c:v>
                </c:pt>
                <c:pt idx="4732">
                  <c:v>-1</c:v>
                </c:pt>
                <c:pt idx="4733">
                  <c:v>-1</c:v>
                </c:pt>
                <c:pt idx="4734">
                  <c:v>-1</c:v>
                </c:pt>
                <c:pt idx="4735">
                  <c:v>-1</c:v>
                </c:pt>
                <c:pt idx="4736">
                  <c:v>-1</c:v>
                </c:pt>
                <c:pt idx="4737">
                  <c:v>-1</c:v>
                </c:pt>
                <c:pt idx="4738">
                  <c:v>-1</c:v>
                </c:pt>
                <c:pt idx="4739">
                  <c:v>-1</c:v>
                </c:pt>
                <c:pt idx="4740">
                  <c:v>-1</c:v>
                </c:pt>
                <c:pt idx="4741">
                  <c:v>-1</c:v>
                </c:pt>
                <c:pt idx="4742">
                  <c:v>-1</c:v>
                </c:pt>
                <c:pt idx="4743">
                  <c:v>-1</c:v>
                </c:pt>
                <c:pt idx="4744">
                  <c:v>-1</c:v>
                </c:pt>
                <c:pt idx="4745">
                  <c:v>-1</c:v>
                </c:pt>
                <c:pt idx="4746">
                  <c:v>-1</c:v>
                </c:pt>
                <c:pt idx="4747">
                  <c:v>-1</c:v>
                </c:pt>
                <c:pt idx="4748">
                  <c:v>-1</c:v>
                </c:pt>
                <c:pt idx="4749">
                  <c:v>-1</c:v>
                </c:pt>
                <c:pt idx="4750">
                  <c:v>-1</c:v>
                </c:pt>
                <c:pt idx="4751">
                  <c:v>-1</c:v>
                </c:pt>
                <c:pt idx="4752">
                  <c:v>-1</c:v>
                </c:pt>
                <c:pt idx="4753">
                  <c:v>-1</c:v>
                </c:pt>
                <c:pt idx="4754">
                  <c:v>-1</c:v>
                </c:pt>
                <c:pt idx="4755">
                  <c:v>-1</c:v>
                </c:pt>
                <c:pt idx="4756">
                  <c:v>-1</c:v>
                </c:pt>
                <c:pt idx="4757">
                  <c:v>-1</c:v>
                </c:pt>
                <c:pt idx="4758">
                  <c:v>-1</c:v>
                </c:pt>
                <c:pt idx="4759">
                  <c:v>-1</c:v>
                </c:pt>
                <c:pt idx="4760">
                  <c:v>-1</c:v>
                </c:pt>
                <c:pt idx="4761">
                  <c:v>-1</c:v>
                </c:pt>
                <c:pt idx="4762">
                  <c:v>-1</c:v>
                </c:pt>
                <c:pt idx="4763">
                  <c:v>-1</c:v>
                </c:pt>
                <c:pt idx="4764">
                  <c:v>-1</c:v>
                </c:pt>
                <c:pt idx="4765">
                  <c:v>-1</c:v>
                </c:pt>
                <c:pt idx="4766">
                  <c:v>-1</c:v>
                </c:pt>
                <c:pt idx="4767">
                  <c:v>-1</c:v>
                </c:pt>
                <c:pt idx="4768">
                  <c:v>-1</c:v>
                </c:pt>
                <c:pt idx="4769">
                  <c:v>-1</c:v>
                </c:pt>
                <c:pt idx="4770">
                  <c:v>-1</c:v>
                </c:pt>
                <c:pt idx="4771">
                  <c:v>-1</c:v>
                </c:pt>
                <c:pt idx="4772">
                  <c:v>-1</c:v>
                </c:pt>
                <c:pt idx="4773">
                  <c:v>-1</c:v>
                </c:pt>
                <c:pt idx="4774">
                  <c:v>-1</c:v>
                </c:pt>
                <c:pt idx="4775">
                  <c:v>-1</c:v>
                </c:pt>
                <c:pt idx="4776">
                  <c:v>-1</c:v>
                </c:pt>
                <c:pt idx="4777">
                  <c:v>-1</c:v>
                </c:pt>
                <c:pt idx="4778">
                  <c:v>-1</c:v>
                </c:pt>
                <c:pt idx="4779">
                  <c:v>-1</c:v>
                </c:pt>
                <c:pt idx="4780">
                  <c:v>-1</c:v>
                </c:pt>
                <c:pt idx="4781">
                  <c:v>-1</c:v>
                </c:pt>
                <c:pt idx="4782">
                  <c:v>-1</c:v>
                </c:pt>
                <c:pt idx="4783">
                  <c:v>-1</c:v>
                </c:pt>
                <c:pt idx="4784">
                  <c:v>-1</c:v>
                </c:pt>
                <c:pt idx="4785">
                  <c:v>-1</c:v>
                </c:pt>
                <c:pt idx="4786">
                  <c:v>-1</c:v>
                </c:pt>
                <c:pt idx="4787">
                  <c:v>-1</c:v>
                </c:pt>
                <c:pt idx="4788">
                  <c:v>-1</c:v>
                </c:pt>
                <c:pt idx="4789">
                  <c:v>-1</c:v>
                </c:pt>
                <c:pt idx="4790">
                  <c:v>-1</c:v>
                </c:pt>
                <c:pt idx="4791">
                  <c:v>-1</c:v>
                </c:pt>
                <c:pt idx="4792">
                  <c:v>-1</c:v>
                </c:pt>
                <c:pt idx="4793">
                  <c:v>-1</c:v>
                </c:pt>
                <c:pt idx="4794">
                  <c:v>-1</c:v>
                </c:pt>
                <c:pt idx="4795">
                  <c:v>-1</c:v>
                </c:pt>
                <c:pt idx="4796">
                  <c:v>-1</c:v>
                </c:pt>
                <c:pt idx="4797">
                  <c:v>-1</c:v>
                </c:pt>
                <c:pt idx="4798">
                  <c:v>-1</c:v>
                </c:pt>
                <c:pt idx="4799">
                  <c:v>-1</c:v>
                </c:pt>
                <c:pt idx="4800">
                  <c:v>-1</c:v>
                </c:pt>
                <c:pt idx="4801">
                  <c:v>-1</c:v>
                </c:pt>
                <c:pt idx="4802">
                  <c:v>-1</c:v>
                </c:pt>
                <c:pt idx="4803">
                  <c:v>-1</c:v>
                </c:pt>
                <c:pt idx="4804">
                  <c:v>-1</c:v>
                </c:pt>
                <c:pt idx="4805">
                  <c:v>-1</c:v>
                </c:pt>
                <c:pt idx="4806">
                  <c:v>-1</c:v>
                </c:pt>
                <c:pt idx="4807">
                  <c:v>-1</c:v>
                </c:pt>
                <c:pt idx="4808">
                  <c:v>-1</c:v>
                </c:pt>
                <c:pt idx="4809">
                  <c:v>-1</c:v>
                </c:pt>
                <c:pt idx="4810">
                  <c:v>-1</c:v>
                </c:pt>
                <c:pt idx="4811">
                  <c:v>-1</c:v>
                </c:pt>
                <c:pt idx="4812">
                  <c:v>-1</c:v>
                </c:pt>
                <c:pt idx="4813">
                  <c:v>-1</c:v>
                </c:pt>
                <c:pt idx="4814">
                  <c:v>-1</c:v>
                </c:pt>
                <c:pt idx="4815">
                  <c:v>-1</c:v>
                </c:pt>
                <c:pt idx="4816">
                  <c:v>-1</c:v>
                </c:pt>
                <c:pt idx="4817">
                  <c:v>-1</c:v>
                </c:pt>
                <c:pt idx="4818">
                  <c:v>-1</c:v>
                </c:pt>
                <c:pt idx="4819">
                  <c:v>-1</c:v>
                </c:pt>
                <c:pt idx="4820">
                  <c:v>-1</c:v>
                </c:pt>
                <c:pt idx="4821">
                  <c:v>-1</c:v>
                </c:pt>
                <c:pt idx="4822">
                  <c:v>-1</c:v>
                </c:pt>
                <c:pt idx="4823">
                  <c:v>-1</c:v>
                </c:pt>
                <c:pt idx="4824">
                  <c:v>-1</c:v>
                </c:pt>
                <c:pt idx="4825">
                  <c:v>-1</c:v>
                </c:pt>
                <c:pt idx="4826">
                  <c:v>-1</c:v>
                </c:pt>
                <c:pt idx="4827">
                  <c:v>-1</c:v>
                </c:pt>
                <c:pt idx="4828">
                  <c:v>-1</c:v>
                </c:pt>
                <c:pt idx="4829">
                  <c:v>-1</c:v>
                </c:pt>
                <c:pt idx="4830">
                  <c:v>-1</c:v>
                </c:pt>
                <c:pt idx="4831">
                  <c:v>-1</c:v>
                </c:pt>
                <c:pt idx="4832">
                  <c:v>-1</c:v>
                </c:pt>
                <c:pt idx="4833">
                  <c:v>-1</c:v>
                </c:pt>
                <c:pt idx="4834">
                  <c:v>-1</c:v>
                </c:pt>
                <c:pt idx="4835">
                  <c:v>-1</c:v>
                </c:pt>
                <c:pt idx="4836">
                  <c:v>-1</c:v>
                </c:pt>
                <c:pt idx="4837">
                  <c:v>-1</c:v>
                </c:pt>
                <c:pt idx="4838">
                  <c:v>-1</c:v>
                </c:pt>
                <c:pt idx="4839">
                  <c:v>-1</c:v>
                </c:pt>
                <c:pt idx="4840">
                  <c:v>-1</c:v>
                </c:pt>
                <c:pt idx="4841">
                  <c:v>-1</c:v>
                </c:pt>
                <c:pt idx="4842">
                  <c:v>-1</c:v>
                </c:pt>
                <c:pt idx="4843">
                  <c:v>-1</c:v>
                </c:pt>
                <c:pt idx="4844">
                  <c:v>-1</c:v>
                </c:pt>
                <c:pt idx="4845">
                  <c:v>-1</c:v>
                </c:pt>
                <c:pt idx="4846">
                  <c:v>-1</c:v>
                </c:pt>
                <c:pt idx="4847">
                  <c:v>-1</c:v>
                </c:pt>
                <c:pt idx="4848">
                  <c:v>-1</c:v>
                </c:pt>
                <c:pt idx="4849">
                  <c:v>-1</c:v>
                </c:pt>
                <c:pt idx="4850">
                  <c:v>-1</c:v>
                </c:pt>
                <c:pt idx="4851">
                  <c:v>-1</c:v>
                </c:pt>
                <c:pt idx="4852">
                  <c:v>-1</c:v>
                </c:pt>
                <c:pt idx="4853">
                  <c:v>-1</c:v>
                </c:pt>
                <c:pt idx="4854">
                  <c:v>-1</c:v>
                </c:pt>
                <c:pt idx="4855">
                  <c:v>-1</c:v>
                </c:pt>
                <c:pt idx="4856">
                  <c:v>-1</c:v>
                </c:pt>
                <c:pt idx="4857">
                  <c:v>-1</c:v>
                </c:pt>
                <c:pt idx="4858">
                  <c:v>-1</c:v>
                </c:pt>
                <c:pt idx="4859">
                  <c:v>-1</c:v>
                </c:pt>
                <c:pt idx="4860">
                  <c:v>-1</c:v>
                </c:pt>
                <c:pt idx="4861">
                  <c:v>-1</c:v>
                </c:pt>
                <c:pt idx="4862">
                  <c:v>-1</c:v>
                </c:pt>
                <c:pt idx="4863">
                  <c:v>-1</c:v>
                </c:pt>
                <c:pt idx="4864">
                  <c:v>-1</c:v>
                </c:pt>
                <c:pt idx="4865">
                  <c:v>-1</c:v>
                </c:pt>
                <c:pt idx="4866">
                  <c:v>-1</c:v>
                </c:pt>
                <c:pt idx="4867">
                  <c:v>-1</c:v>
                </c:pt>
                <c:pt idx="4868">
                  <c:v>-1</c:v>
                </c:pt>
                <c:pt idx="4869">
                  <c:v>-1</c:v>
                </c:pt>
                <c:pt idx="4870">
                  <c:v>-1</c:v>
                </c:pt>
                <c:pt idx="4871">
                  <c:v>-1</c:v>
                </c:pt>
                <c:pt idx="4872">
                  <c:v>-1</c:v>
                </c:pt>
                <c:pt idx="4873">
                  <c:v>-1</c:v>
                </c:pt>
                <c:pt idx="4874">
                  <c:v>-1</c:v>
                </c:pt>
                <c:pt idx="4875">
                  <c:v>-1</c:v>
                </c:pt>
                <c:pt idx="4876">
                  <c:v>-1</c:v>
                </c:pt>
                <c:pt idx="4877">
                  <c:v>-1</c:v>
                </c:pt>
                <c:pt idx="4878">
                  <c:v>-1</c:v>
                </c:pt>
                <c:pt idx="4879">
                  <c:v>-1</c:v>
                </c:pt>
                <c:pt idx="4880">
                  <c:v>-1</c:v>
                </c:pt>
                <c:pt idx="4881">
                  <c:v>-1</c:v>
                </c:pt>
                <c:pt idx="4882">
                  <c:v>-1</c:v>
                </c:pt>
                <c:pt idx="4883">
                  <c:v>-1</c:v>
                </c:pt>
                <c:pt idx="4884">
                  <c:v>-1</c:v>
                </c:pt>
                <c:pt idx="4885">
                  <c:v>-1</c:v>
                </c:pt>
                <c:pt idx="4886">
                  <c:v>-1</c:v>
                </c:pt>
                <c:pt idx="4887">
                  <c:v>-1</c:v>
                </c:pt>
                <c:pt idx="4888">
                  <c:v>-1</c:v>
                </c:pt>
                <c:pt idx="4889">
                  <c:v>-1</c:v>
                </c:pt>
                <c:pt idx="4890">
                  <c:v>-1</c:v>
                </c:pt>
                <c:pt idx="4891">
                  <c:v>-1</c:v>
                </c:pt>
                <c:pt idx="4892">
                  <c:v>-1</c:v>
                </c:pt>
                <c:pt idx="4893">
                  <c:v>-1</c:v>
                </c:pt>
                <c:pt idx="4894">
                  <c:v>-1</c:v>
                </c:pt>
                <c:pt idx="4895">
                  <c:v>-1</c:v>
                </c:pt>
                <c:pt idx="4896">
                  <c:v>-1</c:v>
                </c:pt>
                <c:pt idx="4897">
                  <c:v>-1</c:v>
                </c:pt>
                <c:pt idx="4898">
                  <c:v>-1</c:v>
                </c:pt>
                <c:pt idx="4899">
                  <c:v>-1</c:v>
                </c:pt>
                <c:pt idx="4900">
                  <c:v>-1</c:v>
                </c:pt>
                <c:pt idx="4901">
                  <c:v>-1</c:v>
                </c:pt>
                <c:pt idx="4902">
                  <c:v>-1</c:v>
                </c:pt>
                <c:pt idx="4903">
                  <c:v>-1</c:v>
                </c:pt>
                <c:pt idx="4904">
                  <c:v>-1</c:v>
                </c:pt>
                <c:pt idx="4905">
                  <c:v>-1</c:v>
                </c:pt>
                <c:pt idx="4906">
                  <c:v>-1</c:v>
                </c:pt>
                <c:pt idx="4907">
                  <c:v>-1</c:v>
                </c:pt>
                <c:pt idx="4908">
                  <c:v>-1</c:v>
                </c:pt>
                <c:pt idx="4909">
                  <c:v>-1</c:v>
                </c:pt>
                <c:pt idx="4910">
                  <c:v>-1</c:v>
                </c:pt>
                <c:pt idx="4911">
                  <c:v>-1</c:v>
                </c:pt>
                <c:pt idx="4912">
                  <c:v>-1</c:v>
                </c:pt>
                <c:pt idx="4913">
                  <c:v>-1</c:v>
                </c:pt>
                <c:pt idx="4914">
                  <c:v>-1</c:v>
                </c:pt>
                <c:pt idx="4915">
                  <c:v>-1</c:v>
                </c:pt>
                <c:pt idx="4916">
                  <c:v>-1</c:v>
                </c:pt>
                <c:pt idx="4917">
                  <c:v>-1</c:v>
                </c:pt>
                <c:pt idx="4918">
                  <c:v>-1</c:v>
                </c:pt>
                <c:pt idx="4919">
                  <c:v>-1</c:v>
                </c:pt>
                <c:pt idx="4920">
                  <c:v>-1</c:v>
                </c:pt>
                <c:pt idx="4921">
                  <c:v>-1</c:v>
                </c:pt>
                <c:pt idx="4922">
                  <c:v>-1</c:v>
                </c:pt>
                <c:pt idx="4923">
                  <c:v>-1</c:v>
                </c:pt>
                <c:pt idx="4924">
                  <c:v>-1</c:v>
                </c:pt>
                <c:pt idx="4925">
                  <c:v>-1</c:v>
                </c:pt>
                <c:pt idx="4926">
                  <c:v>-1</c:v>
                </c:pt>
                <c:pt idx="4927">
                  <c:v>-1</c:v>
                </c:pt>
                <c:pt idx="4928">
                  <c:v>-1</c:v>
                </c:pt>
                <c:pt idx="4929">
                  <c:v>-1</c:v>
                </c:pt>
                <c:pt idx="4930">
                  <c:v>-1</c:v>
                </c:pt>
                <c:pt idx="4931">
                  <c:v>-1</c:v>
                </c:pt>
                <c:pt idx="4932">
                  <c:v>-1</c:v>
                </c:pt>
                <c:pt idx="4933">
                  <c:v>-1</c:v>
                </c:pt>
                <c:pt idx="4934">
                  <c:v>-1</c:v>
                </c:pt>
                <c:pt idx="4935">
                  <c:v>-1</c:v>
                </c:pt>
                <c:pt idx="4936">
                  <c:v>-1</c:v>
                </c:pt>
                <c:pt idx="4937">
                  <c:v>-1</c:v>
                </c:pt>
                <c:pt idx="4938">
                  <c:v>-1</c:v>
                </c:pt>
                <c:pt idx="4939">
                  <c:v>-1</c:v>
                </c:pt>
                <c:pt idx="4940">
                  <c:v>-1</c:v>
                </c:pt>
                <c:pt idx="4941">
                  <c:v>-1</c:v>
                </c:pt>
                <c:pt idx="4942">
                  <c:v>-1</c:v>
                </c:pt>
                <c:pt idx="4943">
                  <c:v>-1</c:v>
                </c:pt>
                <c:pt idx="4944">
                  <c:v>-1</c:v>
                </c:pt>
                <c:pt idx="4945">
                  <c:v>-1</c:v>
                </c:pt>
                <c:pt idx="4946">
                  <c:v>-1</c:v>
                </c:pt>
                <c:pt idx="4947">
                  <c:v>-1</c:v>
                </c:pt>
                <c:pt idx="4948">
                  <c:v>-1</c:v>
                </c:pt>
                <c:pt idx="4949">
                  <c:v>-1</c:v>
                </c:pt>
                <c:pt idx="4950">
                  <c:v>-1</c:v>
                </c:pt>
                <c:pt idx="4951">
                  <c:v>-1</c:v>
                </c:pt>
                <c:pt idx="4952">
                  <c:v>-1</c:v>
                </c:pt>
                <c:pt idx="4953">
                  <c:v>-1</c:v>
                </c:pt>
                <c:pt idx="4954">
                  <c:v>-1</c:v>
                </c:pt>
                <c:pt idx="4955">
                  <c:v>-1</c:v>
                </c:pt>
                <c:pt idx="4956">
                  <c:v>-1</c:v>
                </c:pt>
                <c:pt idx="4957">
                  <c:v>-1</c:v>
                </c:pt>
                <c:pt idx="4958">
                  <c:v>-1</c:v>
                </c:pt>
                <c:pt idx="4959">
                  <c:v>-1</c:v>
                </c:pt>
                <c:pt idx="4960">
                  <c:v>-1</c:v>
                </c:pt>
                <c:pt idx="4961">
                  <c:v>-1</c:v>
                </c:pt>
                <c:pt idx="4962">
                  <c:v>-1</c:v>
                </c:pt>
                <c:pt idx="4963">
                  <c:v>-1</c:v>
                </c:pt>
                <c:pt idx="4964">
                  <c:v>-1</c:v>
                </c:pt>
                <c:pt idx="4965">
                  <c:v>-1</c:v>
                </c:pt>
                <c:pt idx="4966">
                  <c:v>-1</c:v>
                </c:pt>
                <c:pt idx="4967">
                  <c:v>-1</c:v>
                </c:pt>
                <c:pt idx="4968">
                  <c:v>-1</c:v>
                </c:pt>
                <c:pt idx="4969">
                  <c:v>-1</c:v>
                </c:pt>
                <c:pt idx="4970">
                  <c:v>-1</c:v>
                </c:pt>
                <c:pt idx="4971">
                  <c:v>-1</c:v>
                </c:pt>
                <c:pt idx="4972">
                  <c:v>-1</c:v>
                </c:pt>
                <c:pt idx="4973">
                  <c:v>-1</c:v>
                </c:pt>
                <c:pt idx="4974">
                  <c:v>-1</c:v>
                </c:pt>
                <c:pt idx="4975">
                  <c:v>-1</c:v>
                </c:pt>
                <c:pt idx="4976">
                  <c:v>-1</c:v>
                </c:pt>
                <c:pt idx="4977">
                  <c:v>-1</c:v>
                </c:pt>
                <c:pt idx="4978">
                  <c:v>-1</c:v>
                </c:pt>
                <c:pt idx="4979">
                  <c:v>-1</c:v>
                </c:pt>
                <c:pt idx="4980">
                  <c:v>-1</c:v>
                </c:pt>
                <c:pt idx="4981">
                  <c:v>-1</c:v>
                </c:pt>
                <c:pt idx="4982">
                  <c:v>-1</c:v>
                </c:pt>
                <c:pt idx="4983">
                  <c:v>-1</c:v>
                </c:pt>
                <c:pt idx="4984">
                  <c:v>-1</c:v>
                </c:pt>
                <c:pt idx="4985">
                  <c:v>-1</c:v>
                </c:pt>
                <c:pt idx="4986">
                  <c:v>-1</c:v>
                </c:pt>
                <c:pt idx="4987">
                  <c:v>-1</c:v>
                </c:pt>
                <c:pt idx="4988">
                  <c:v>-1</c:v>
                </c:pt>
                <c:pt idx="4989">
                  <c:v>-1</c:v>
                </c:pt>
                <c:pt idx="4990">
                  <c:v>-1</c:v>
                </c:pt>
                <c:pt idx="4991">
                  <c:v>-1</c:v>
                </c:pt>
                <c:pt idx="4992">
                  <c:v>-1</c:v>
                </c:pt>
                <c:pt idx="4993">
                  <c:v>-1</c:v>
                </c:pt>
                <c:pt idx="4994">
                  <c:v>-1</c:v>
                </c:pt>
                <c:pt idx="4995">
                  <c:v>-1</c:v>
                </c:pt>
                <c:pt idx="4996">
                  <c:v>-1</c:v>
                </c:pt>
                <c:pt idx="4997">
                  <c:v>-1</c:v>
                </c:pt>
                <c:pt idx="4998">
                  <c:v>-1</c:v>
                </c:pt>
                <c:pt idx="4999">
                  <c:v>-1</c:v>
                </c:pt>
                <c:pt idx="5000">
                  <c:v>-1</c:v>
                </c:pt>
                <c:pt idx="5001">
                  <c:v>-1</c:v>
                </c:pt>
                <c:pt idx="5002">
                  <c:v>-1</c:v>
                </c:pt>
                <c:pt idx="5003">
                  <c:v>-1</c:v>
                </c:pt>
                <c:pt idx="5004">
                  <c:v>-1</c:v>
                </c:pt>
                <c:pt idx="5005">
                  <c:v>-1</c:v>
                </c:pt>
                <c:pt idx="5006">
                  <c:v>-1</c:v>
                </c:pt>
                <c:pt idx="5007">
                  <c:v>-1</c:v>
                </c:pt>
                <c:pt idx="5008">
                  <c:v>-1</c:v>
                </c:pt>
                <c:pt idx="5009">
                  <c:v>-1</c:v>
                </c:pt>
                <c:pt idx="5010">
                  <c:v>-1</c:v>
                </c:pt>
                <c:pt idx="5011">
                  <c:v>-1</c:v>
                </c:pt>
                <c:pt idx="5012">
                  <c:v>-1</c:v>
                </c:pt>
                <c:pt idx="5013">
                  <c:v>-1</c:v>
                </c:pt>
                <c:pt idx="5014">
                  <c:v>-1</c:v>
                </c:pt>
                <c:pt idx="5015">
                  <c:v>-1</c:v>
                </c:pt>
                <c:pt idx="5016">
                  <c:v>-1</c:v>
                </c:pt>
                <c:pt idx="5017">
                  <c:v>-1</c:v>
                </c:pt>
                <c:pt idx="5018">
                  <c:v>-1</c:v>
                </c:pt>
                <c:pt idx="5019">
                  <c:v>-1</c:v>
                </c:pt>
                <c:pt idx="5020">
                  <c:v>-1</c:v>
                </c:pt>
                <c:pt idx="5021">
                  <c:v>-1</c:v>
                </c:pt>
                <c:pt idx="5022">
                  <c:v>-1</c:v>
                </c:pt>
                <c:pt idx="5023">
                  <c:v>-1</c:v>
                </c:pt>
                <c:pt idx="5024">
                  <c:v>-1</c:v>
                </c:pt>
                <c:pt idx="5025">
                  <c:v>-1</c:v>
                </c:pt>
                <c:pt idx="5026">
                  <c:v>-1</c:v>
                </c:pt>
                <c:pt idx="5027">
                  <c:v>-1</c:v>
                </c:pt>
                <c:pt idx="5028">
                  <c:v>-1</c:v>
                </c:pt>
                <c:pt idx="5029">
                  <c:v>-1</c:v>
                </c:pt>
                <c:pt idx="5030">
                  <c:v>-1</c:v>
                </c:pt>
                <c:pt idx="5031">
                  <c:v>-1</c:v>
                </c:pt>
                <c:pt idx="5032">
                  <c:v>-1</c:v>
                </c:pt>
                <c:pt idx="5033">
                  <c:v>-1</c:v>
                </c:pt>
                <c:pt idx="5034">
                  <c:v>-1</c:v>
                </c:pt>
                <c:pt idx="5035">
                  <c:v>-1</c:v>
                </c:pt>
                <c:pt idx="5036">
                  <c:v>-1</c:v>
                </c:pt>
                <c:pt idx="5037">
                  <c:v>-1</c:v>
                </c:pt>
                <c:pt idx="5038">
                  <c:v>-1</c:v>
                </c:pt>
                <c:pt idx="5039">
                  <c:v>-1</c:v>
                </c:pt>
                <c:pt idx="5040">
                  <c:v>-1</c:v>
                </c:pt>
                <c:pt idx="5041">
                  <c:v>-1</c:v>
                </c:pt>
                <c:pt idx="5042">
                  <c:v>-1</c:v>
                </c:pt>
                <c:pt idx="5043">
                  <c:v>-1</c:v>
                </c:pt>
                <c:pt idx="5044">
                  <c:v>-1</c:v>
                </c:pt>
                <c:pt idx="5045">
                  <c:v>-1</c:v>
                </c:pt>
                <c:pt idx="5046">
                  <c:v>-1</c:v>
                </c:pt>
                <c:pt idx="5047">
                  <c:v>-1</c:v>
                </c:pt>
                <c:pt idx="5048">
                  <c:v>-1</c:v>
                </c:pt>
                <c:pt idx="5049">
                  <c:v>-1</c:v>
                </c:pt>
                <c:pt idx="5050">
                  <c:v>-1</c:v>
                </c:pt>
                <c:pt idx="5051">
                  <c:v>-1</c:v>
                </c:pt>
                <c:pt idx="5052">
                  <c:v>-1</c:v>
                </c:pt>
                <c:pt idx="5053">
                  <c:v>-1</c:v>
                </c:pt>
                <c:pt idx="5054">
                  <c:v>-1</c:v>
                </c:pt>
                <c:pt idx="5055">
                  <c:v>-1</c:v>
                </c:pt>
                <c:pt idx="5056">
                  <c:v>-1</c:v>
                </c:pt>
                <c:pt idx="5057">
                  <c:v>-1</c:v>
                </c:pt>
                <c:pt idx="5058">
                  <c:v>-1</c:v>
                </c:pt>
                <c:pt idx="5059">
                  <c:v>-1</c:v>
                </c:pt>
                <c:pt idx="5060">
                  <c:v>-1</c:v>
                </c:pt>
                <c:pt idx="5061">
                  <c:v>-1</c:v>
                </c:pt>
                <c:pt idx="5062">
                  <c:v>-1</c:v>
                </c:pt>
                <c:pt idx="5063">
                  <c:v>-1</c:v>
                </c:pt>
                <c:pt idx="5064">
                  <c:v>-1</c:v>
                </c:pt>
                <c:pt idx="5065">
                  <c:v>-1</c:v>
                </c:pt>
                <c:pt idx="5066">
                  <c:v>-1</c:v>
                </c:pt>
                <c:pt idx="5067">
                  <c:v>-1</c:v>
                </c:pt>
                <c:pt idx="5068">
                  <c:v>-1</c:v>
                </c:pt>
                <c:pt idx="5069">
                  <c:v>-1</c:v>
                </c:pt>
                <c:pt idx="5070">
                  <c:v>-1</c:v>
                </c:pt>
                <c:pt idx="5071">
                  <c:v>-1</c:v>
                </c:pt>
                <c:pt idx="5072">
                  <c:v>-1</c:v>
                </c:pt>
                <c:pt idx="5073">
                  <c:v>-1</c:v>
                </c:pt>
                <c:pt idx="5074">
                  <c:v>-1</c:v>
                </c:pt>
                <c:pt idx="5075">
                  <c:v>-1</c:v>
                </c:pt>
                <c:pt idx="5076">
                  <c:v>-1</c:v>
                </c:pt>
                <c:pt idx="5077">
                  <c:v>-1</c:v>
                </c:pt>
                <c:pt idx="5078">
                  <c:v>-1</c:v>
                </c:pt>
                <c:pt idx="5079">
                  <c:v>-1</c:v>
                </c:pt>
                <c:pt idx="5080">
                  <c:v>-1</c:v>
                </c:pt>
                <c:pt idx="5081">
                  <c:v>-1</c:v>
                </c:pt>
                <c:pt idx="5082">
                  <c:v>-1</c:v>
                </c:pt>
                <c:pt idx="5083">
                  <c:v>-1</c:v>
                </c:pt>
                <c:pt idx="5084">
                  <c:v>-1</c:v>
                </c:pt>
                <c:pt idx="5085">
                  <c:v>-1</c:v>
                </c:pt>
                <c:pt idx="5086">
                  <c:v>-1</c:v>
                </c:pt>
                <c:pt idx="5087">
                  <c:v>-1</c:v>
                </c:pt>
                <c:pt idx="5088">
                  <c:v>-1</c:v>
                </c:pt>
                <c:pt idx="5089">
                  <c:v>-1</c:v>
                </c:pt>
                <c:pt idx="5090">
                  <c:v>-1</c:v>
                </c:pt>
                <c:pt idx="5091">
                  <c:v>-1</c:v>
                </c:pt>
                <c:pt idx="5092">
                  <c:v>-1</c:v>
                </c:pt>
                <c:pt idx="5093">
                  <c:v>-1</c:v>
                </c:pt>
                <c:pt idx="5094">
                  <c:v>-1</c:v>
                </c:pt>
                <c:pt idx="5095">
                  <c:v>-1</c:v>
                </c:pt>
                <c:pt idx="5096">
                  <c:v>-1</c:v>
                </c:pt>
                <c:pt idx="5097">
                  <c:v>-1</c:v>
                </c:pt>
                <c:pt idx="5098">
                  <c:v>-1</c:v>
                </c:pt>
                <c:pt idx="5099">
                  <c:v>-1</c:v>
                </c:pt>
                <c:pt idx="5100">
                  <c:v>-1</c:v>
                </c:pt>
                <c:pt idx="5101">
                  <c:v>-1</c:v>
                </c:pt>
                <c:pt idx="5102">
                  <c:v>-1</c:v>
                </c:pt>
                <c:pt idx="5103">
                  <c:v>-1</c:v>
                </c:pt>
                <c:pt idx="5104">
                  <c:v>-1</c:v>
                </c:pt>
                <c:pt idx="5105">
                  <c:v>-1</c:v>
                </c:pt>
                <c:pt idx="5106">
                  <c:v>-1</c:v>
                </c:pt>
                <c:pt idx="5107">
                  <c:v>-1</c:v>
                </c:pt>
                <c:pt idx="5108">
                  <c:v>-1</c:v>
                </c:pt>
                <c:pt idx="5109">
                  <c:v>-1</c:v>
                </c:pt>
                <c:pt idx="5110">
                  <c:v>-1</c:v>
                </c:pt>
                <c:pt idx="5111">
                  <c:v>-1</c:v>
                </c:pt>
                <c:pt idx="5112">
                  <c:v>-1</c:v>
                </c:pt>
                <c:pt idx="5113">
                  <c:v>-1</c:v>
                </c:pt>
                <c:pt idx="5114">
                  <c:v>-1</c:v>
                </c:pt>
                <c:pt idx="5115">
                  <c:v>-1</c:v>
                </c:pt>
                <c:pt idx="5116">
                  <c:v>-1</c:v>
                </c:pt>
                <c:pt idx="5117">
                  <c:v>-1</c:v>
                </c:pt>
                <c:pt idx="5118">
                  <c:v>-1</c:v>
                </c:pt>
                <c:pt idx="5119">
                  <c:v>-1</c:v>
                </c:pt>
                <c:pt idx="5120">
                  <c:v>-1</c:v>
                </c:pt>
                <c:pt idx="5121">
                  <c:v>-1</c:v>
                </c:pt>
                <c:pt idx="5122">
                  <c:v>-1</c:v>
                </c:pt>
                <c:pt idx="5123">
                  <c:v>-1</c:v>
                </c:pt>
                <c:pt idx="5124">
                  <c:v>-1</c:v>
                </c:pt>
                <c:pt idx="5125">
                  <c:v>-1</c:v>
                </c:pt>
                <c:pt idx="5126">
                  <c:v>-1</c:v>
                </c:pt>
                <c:pt idx="5127">
                  <c:v>-1</c:v>
                </c:pt>
                <c:pt idx="5128">
                  <c:v>-1</c:v>
                </c:pt>
                <c:pt idx="5129">
                  <c:v>-1</c:v>
                </c:pt>
                <c:pt idx="5130">
                  <c:v>-1</c:v>
                </c:pt>
                <c:pt idx="5131">
                  <c:v>-1</c:v>
                </c:pt>
                <c:pt idx="5132">
                  <c:v>-1</c:v>
                </c:pt>
                <c:pt idx="5133">
                  <c:v>-1</c:v>
                </c:pt>
                <c:pt idx="5134">
                  <c:v>-1</c:v>
                </c:pt>
                <c:pt idx="5135">
                  <c:v>-1</c:v>
                </c:pt>
                <c:pt idx="5136">
                  <c:v>-1</c:v>
                </c:pt>
                <c:pt idx="5137">
                  <c:v>-1</c:v>
                </c:pt>
                <c:pt idx="5138">
                  <c:v>-1</c:v>
                </c:pt>
                <c:pt idx="5139">
                  <c:v>-1</c:v>
                </c:pt>
                <c:pt idx="5140">
                  <c:v>-1</c:v>
                </c:pt>
                <c:pt idx="5141">
                  <c:v>-1</c:v>
                </c:pt>
                <c:pt idx="5142">
                  <c:v>-1</c:v>
                </c:pt>
                <c:pt idx="5143">
                  <c:v>-1</c:v>
                </c:pt>
                <c:pt idx="5144">
                  <c:v>-1</c:v>
                </c:pt>
                <c:pt idx="5145">
                  <c:v>-1</c:v>
                </c:pt>
                <c:pt idx="5146">
                  <c:v>-1</c:v>
                </c:pt>
                <c:pt idx="5147">
                  <c:v>-1</c:v>
                </c:pt>
                <c:pt idx="5148">
                  <c:v>-1</c:v>
                </c:pt>
                <c:pt idx="5149">
                  <c:v>-1</c:v>
                </c:pt>
                <c:pt idx="5150">
                  <c:v>-1</c:v>
                </c:pt>
                <c:pt idx="5151">
                  <c:v>-1</c:v>
                </c:pt>
                <c:pt idx="5152">
                  <c:v>-1</c:v>
                </c:pt>
                <c:pt idx="5153">
                  <c:v>-1</c:v>
                </c:pt>
                <c:pt idx="5154">
                  <c:v>-1</c:v>
                </c:pt>
                <c:pt idx="5155">
                  <c:v>-1</c:v>
                </c:pt>
                <c:pt idx="5156">
                  <c:v>-1</c:v>
                </c:pt>
                <c:pt idx="5157">
                  <c:v>-1</c:v>
                </c:pt>
                <c:pt idx="5158">
                  <c:v>-1</c:v>
                </c:pt>
                <c:pt idx="5159">
                  <c:v>-1</c:v>
                </c:pt>
                <c:pt idx="5160">
                  <c:v>-1</c:v>
                </c:pt>
                <c:pt idx="5161">
                  <c:v>-1</c:v>
                </c:pt>
                <c:pt idx="5162">
                  <c:v>-1</c:v>
                </c:pt>
                <c:pt idx="5163">
                  <c:v>-1</c:v>
                </c:pt>
                <c:pt idx="5164">
                  <c:v>-1</c:v>
                </c:pt>
                <c:pt idx="5165">
                  <c:v>-1</c:v>
                </c:pt>
                <c:pt idx="5166">
                  <c:v>-1</c:v>
                </c:pt>
                <c:pt idx="5167">
                  <c:v>-1</c:v>
                </c:pt>
                <c:pt idx="5168">
                  <c:v>-1</c:v>
                </c:pt>
                <c:pt idx="5169">
                  <c:v>-1</c:v>
                </c:pt>
                <c:pt idx="5170">
                  <c:v>-1</c:v>
                </c:pt>
                <c:pt idx="5171">
                  <c:v>-1</c:v>
                </c:pt>
                <c:pt idx="5172">
                  <c:v>-1</c:v>
                </c:pt>
                <c:pt idx="5173">
                  <c:v>-1</c:v>
                </c:pt>
                <c:pt idx="5174">
                  <c:v>-1</c:v>
                </c:pt>
                <c:pt idx="5175">
                  <c:v>-1</c:v>
                </c:pt>
                <c:pt idx="5176">
                  <c:v>-1</c:v>
                </c:pt>
                <c:pt idx="5177">
                  <c:v>-1</c:v>
                </c:pt>
                <c:pt idx="5178">
                  <c:v>-1</c:v>
                </c:pt>
                <c:pt idx="5179">
                  <c:v>-1</c:v>
                </c:pt>
                <c:pt idx="5180">
                  <c:v>-1</c:v>
                </c:pt>
                <c:pt idx="5181">
                  <c:v>-1</c:v>
                </c:pt>
                <c:pt idx="5182">
                  <c:v>-1</c:v>
                </c:pt>
                <c:pt idx="5183">
                  <c:v>-1</c:v>
                </c:pt>
                <c:pt idx="5184">
                  <c:v>-1</c:v>
                </c:pt>
                <c:pt idx="5185">
                  <c:v>-1</c:v>
                </c:pt>
                <c:pt idx="5186">
                  <c:v>-1</c:v>
                </c:pt>
                <c:pt idx="5187">
                  <c:v>-1</c:v>
                </c:pt>
                <c:pt idx="5188">
                  <c:v>-1</c:v>
                </c:pt>
                <c:pt idx="5189">
                  <c:v>-1</c:v>
                </c:pt>
                <c:pt idx="5190">
                  <c:v>-1</c:v>
                </c:pt>
                <c:pt idx="5191">
                  <c:v>-1</c:v>
                </c:pt>
                <c:pt idx="5192">
                  <c:v>-1</c:v>
                </c:pt>
                <c:pt idx="5193">
                  <c:v>-1</c:v>
                </c:pt>
                <c:pt idx="5194">
                  <c:v>-1</c:v>
                </c:pt>
                <c:pt idx="5195">
                  <c:v>-1</c:v>
                </c:pt>
                <c:pt idx="5196">
                  <c:v>-1</c:v>
                </c:pt>
                <c:pt idx="5197">
                  <c:v>-1</c:v>
                </c:pt>
                <c:pt idx="5198">
                  <c:v>-1</c:v>
                </c:pt>
                <c:pt idx="5199">
                  <c:v>-1</c:v>
                </c:pt>
                <c:pt idx="5200">
                  <c:v>-1</c:v>
                </c:pt>
                <c:pt idx="5201">
                  <c:v>-1</c:v>
                </c:pt>
                <c:pt idx="5202">
                  <c:v>-1</c:v>
                </c:pt>
                <c:pt idx="5203">
                  <c:v>-1</c:v>
                </c:pt>
                <c:pt idx="5204">
                  <c:v>-1</c:v>
                </c:pt>
                <c:pt idx="5205">
                  <c:v>-1</c:v>
                </c:pt>
                <c:pt idx="5206">
                  <c:v>-1</c:v>
                </c:pt>
                <c:pt idx="5207">
                  <c:v>-1</c:v>
                </c:pt>
                <c:pt idx="5208">
                  <c:v>-1</c:v>
                </c:pt>
                <c:pt idx="5209">
                  <c:v>-1</c:v>
                </c:pt>
                <c:pt idx="5210">
                  <c:v>-1</c:v>
                </c:pt>
                <c:pt idx="5211">
                  <c:v>-1</c:v>
                </c:pt>
                <c:pt idx="5212">
                  <c:v>-1</c:v>
                </c:pt>
                <c:pt idx="5213">
                  <c:v>-1</c:v>
                </c:pt>
                <c:pt idx="5214">
                  <c:v>-1</c:v>
                </c:pt>
                <c:pt idx="5215">
                  <c:v>-1</c:v>
                </c:pt>
                <c:pt idx="5216">
                  <c:v>-1</c:v>
                </c:pt>
                <c:pt idx="5217">
                  <c:v>-1</c:v>
                </c:pt>
                <c:pt idx="5218">
                  <c:v>-1</c:v>
                </c:pt>
                <c:pt idx="5219">
                  <c:v>-1</c:v>
                </c:pt>
                <c:pt idx="5220">
                  <c:v>-1</c:v>
                </c:pt>
                <c:pt idx="5221">
                  <c:v>-1</c:v>
                </c:pt>
                <c:pt idx="5222">
                  <c:v>-1</c:v>
                </c:pt>
                <c:pt idx="5223">
                  <c:v>-1</c:v>
                </c:pt>
                <c:pt idx="5224">
                  <c:v>-1</c:v>
                </c:pt>
                <c:pt idx="5225">
                  <c:v>-1</c:v>
                </c:pt>
                <c:pt idx="5226">
                  <c:v>-1</c:v>
                </c:pt>
                <c:pt idx="5227">
                  <c:v>-1</c:v>
                </c:pt>
                <c:pt idx="5228">
                  <c:v>-1</c:v>
                </c:pt>
                <c:pt idx="5229">
                  <c:v>-1</c:v>
                </c:pt>
                <c:pt idx="5230">
                  <c:v>-1</c:v>
                </c:pt>
                <c:pt idx="5231">
                  <c:v>-1</c:v>
                </c:pt>
                <c:pt idx="5232">
                  <c:v>-1</c:v>
                </c:pt>
                <c:pt idx="5233">
                  <c:v>-1</c:v>
                </c:pt>
                <c:pt idx="5234">
                  <c:v>-1</c:v>
                </c:pt>
                <c:pt idx="5235">
                  <c:v>-1</c:v>
                </c:pt>
                <c:pt idx="5236">
                  <c:v>-1</c:v>
                </c:pt>
                <c:pt idx="5237">
                  <c:v>-1</c:v>
                </c:pt>
                <c:pt idx="5238">
                  <c:v>-1</c:v>
                </c:pt>
                <c:pt idx="5239">
                  <c:v>-1</c:v>
                </c:pt>
                <c:pt idx="5240">
                  <c:v>-1</c:v>
                </c:pt>
                <c:pt idx="5241">
                  <c:v>-1</c:v>
                </c:pt>
                <c:pt idx="5242">
                  <c:v>-1</c:v>
                </c:pt>
                <c:pt idx="5243">
                  <c:v>-1</c:v>
                </c:pt>
                <c:pt idx="5244">
                  <c:v>-1</c:v>
                </c:pt>
                <c:pt idx="5245">
                  <c:v>-1</c:v>
                </c:pt>
                <c:pt idx="5246">
                  <c:v>-1</c:v>
                </c:pt>
                <c:pt idx="5247">
                  <c:v>-1</c:v>
                </c:pt>
                <c:pt idx="5248">
                  <c:v>-1</c:v>
                </c:pt>
                <c:pt idx="5249">
                  <c:v>-1</c:v>
                </c:pt>
                <c:pt idx="5250">
                  <c:v>-1</c:v>
                </c:pt>
                <c:pt idx="5251">
                  <c:v>-1</c:v>
                </c:pt>
                <c:pt idx="5252">
                  <c:v>-1</c:v>
                </c:pt>
                <c:pt idx="5253">
                  <c:v>-1</c:v>
                </c:pt>
                <c:pt idx="5254">
                  <c:v>-1</c:v>
                </c:pt>
                <c:pt idx="5255">
                  <c:v>-1</c:v>
                </c:pt>
                <c:pt idx="5256">
                  <c:v>-1</c:v>
                </c:pt>
                <c:pt idx="5257">
                  <c:v>-1</c:v>
                </c:pt>
                <c:pt idx="5258">
                  <c:v>-1</c:v>
                </c:pt>
                <c:pt idx="5259">
                  <c:v>-1</c:v>
                </c:pt>
                <c:pt idx="5260">
                  <c:v>-1</c:v>
                </c:pt>
                <c:pt idx="5261">
                  <c:v>-1</c:v>
                </c:pt>
                <c:pt idx="5262">
                  <c:v>-1</c:v>
                </c:pt>
                <c:pt idx="5263">
                  <c:v>-1</c:v>
                </c:pt>
                <c:pt idx="5264">
                  <c:v>-1</c:v>
                </c:pt>
                <c:pt idx="5265">
                  <c:v>-1</c:v>
                </c:pt>
                <c:pt idx="5266">
                  <c:v>-1</c:v>
                </c:pt>
                <c:pt idx="5267">
                  <c:v>-1</c:v>
                </c:pt>
                <c:pt idx="5268">
                  <c:v>-1</c:v>
                </c:pt>
                <c:pt idx="5269">
                  <c:v>-1</c:v>
                </c:pt>
                <c:pt idx="5270">
                  <c:v>-1</c:v>
                </c:pt>
                <c:pt idx="5271">
                  <c:v>-1</c:v>
                </c:pt>
                <c:pt idx="5272">
                  <c:v>-1</c:v>
                </c:pt>
                <c:pt idx="5273">
                  <c:v>-1</c:v>
                </c:pt>
                <c:pt idx="5274">
                  <c:v>-1</c:v>
                </c:pt>
                <c:pt idx="5275">
                  <c:v>-1</c:v>
                </c:pt>
                <c:pt idx="5276">
                  <c:v>-1</c:v>
                </c:pt>
                <c:pt idx="5277">
                  <c:v>-1</c:v>
                </c:pt>
                <c:pt idx="5278">
                  <c:v>-1</c:v>
                </c:pt>
                <c:pt idx="5279">
                  <c:v>-1</c:v>
                </c:pt>
                <c:pt idx="5280">
                  <c:v>-1</c:v>
                </c:pt>
                <c:pt idx="5281">
                  <c:v>-1</c:v>
                </c:pt>
                <c:pt idx="5282">
                  <c:v>-1</c:v>
                </c:pt>
                <c:pt idx="5283">
                  <c:v>-1</c:v>
                </c:pt>
                <c:pt idx="5284">
                  <c:v>-1</c:v>
                </c:pt>
                <c:pt idx="5285">
                  <c:v>-1</c:v>
                </c:pt>
                <c:pt idx="5286">
                  <c:v>-1</c:v>
                </c:pt>
                <c:pt idx="5287">
                  <c:v>-1</c:v>
                </c:pt>
                <c:pt idx="5288">
                  <c:v>-1</c:v>
                </c:pt>
                <c:pt idx="5289">
                  <c:v>-1</c:v>
                </c:pt>
                <c:pt idx="5290">
                  <c:v>-1</c:v>
                </c:pt>
                <c:pt idx="5291">
                  <c:v>-1</c:v>
                </c:pt>
                <c:pt idx="5292">
                  <c:v>-1</c:v>
                </c:pt>
                <c:pt idx="5293">
                  <c:v>-1</c:v>
                </c:pt>
                <c:pt idx="5294">
                  <c:v>-1</c:v>
                </c:pt>
                <c:pt idx="5295">
                  <c:v>-1</c:v>
                </c:pt>
                <c:pt idx="5296">
                  <c:v>-1</c:v>
                </c:pt>
                <c:pt idx="5297">
                  <c:v>-1</c:v>
                </c:pt>
                <c:pt idx="5298">
                  <c:v>-1</c:v>
                </c:pt>
                <c:pt idx="5299">
                  <c:v>-1</c:v>
                </c:pt>
                <c:pt idx="5300">
                  <c:v>-1</c:v>
                </c:pt>
                <c:pt idx="5301">
                  <c:v>-1</c:v>
                </c:pt>
                <c:pt idx="5302">
                  <c:v>-1</c:v>
                </c:pt>
                <c:pt idx="5303">
                  <c:v>-1</c:v>
                </c:pt>
                <c:pt idx="5304">
                  <c:v>-1</c:v>
                </c:pt>
                <c:pt idx="5305">
                  <c:v>-1</c:v>
                </c:pt>
                <c:pt idx="5306">
                  <c:v>-1</c:v>
                </c:pt>
                <c:pt idx="5307">
                  <c:v>-1</c:v>
                </c:pt>
                <c:pt idx="5308">
                  <c:v>-1</c:v>
                </c:pt>
                <c:pt idx="5309">
                  <c:v>-1</c:v>
                </c:pt>
                <c:pt idx="5310">
                  <c:v>-1</c:v>
                </c:pt>
                <c:pt idx="5311">
                  <c:v>-1</c:v>
                </c:pt>
                <c:pt idx="5312">
                  <c:v>-1</c:v>
                </c:pt>
                <c:pt idx="5313">
                  <c:v>-1</c:v>
                </c:pt>
                <c:pt idx="5314">
                  <c:v>-1</c:v>
                </c:pt>
                <c:pt idx="5315">
                  <c:v>-1</c:v>
                </c:pt>
                <c:pt idx="5316">
                  <c:v>-1</c:v>
                </c:pt>
                <c:pt idx="5317">
                  <c:v>-1</c:v>
                </c:pt>
                <c:pt idx="5318">
                  <c:v>-1</c:v>
                </c:pt>
                <c:pt idx="5319">
                  <c:v>-1</c:v>
                </c:pt>
                <c:pt idx="5320">
                  <c:v>-1</c:v>
                </c:pt>
                <c:pt idx="5321">
                  <c:v>-1</c:v>
                </c:pt>
                <c:pt idx="5322">
                  <c:v>-1</c:v>
                </c:pt>
                <c:pt idx="5323">
                  <c:v>-1</c:v>
                </c:pt>
                <c:pt idx="5324">
                  <c:v>-1</c:v>
                </c:pt>
                <c:pt idx="5325">
                  <c:v>-1</c:v>
                </c:pt>
                <c:pt idx="5326">
                  <c:v>-1</c:v>
                </c:pt>
                <c:pt idx="5327">
                  <c:v>-1</c:v>
                </c:pt>
                <c:pt idx="5328">
                  <c:v>-1</c:v>
                </c:pt>
                <c:pt idx="5329">
                  <c:v>-1</c:v>
                </c:pt>
                <c:pt idx="5330">
                  <c:v>-1</c:v>
                </c:pt>
                <c:pt idx="5331">
                  <c:v>-1</c:v>
                </c:pt>
                <c:pt idx="5332">
                  <c:v>-1</c:v>
                </c:pt>
                <c:pt idx="5333">
                  <c:v>-1</c:v>
                </c:pt>
                <c:pt idx="5334">
                  <c:v>-1</c:v>
                </c:pt>
                <c:pt idx="5335">
                  <c:v>-1</c:v>
                </c:pt>
                <c:pt idx="5336">
                  <c:v>-1</c:v>
                </c:pt>
                <c:pt idx="5337">
                  <c:v>-1</c:v>
                </c:pt>
                <c:pt idx="5338">
                  <c:v>-1</c:v>
                </c:pt>
                <c:pt idx="5339">
                  <c:v>-1</c:v>
                </c:pt>
                <c:pt idx="5340">
                  <c:v>-1</c:v>
                </c:pt>
                <c:pt idx="5341">
                  <c:v>-1</c:v>
                </c:pt>
                <c:pt idx="5342">
                  <c:v>-1</c:v>
                </c:pt>
                <c:pt idx="5343">
                  <c:v>-1</c:v>
                </c:pt>
                <c:pt idx="5344">
                  <c:v>-1</c:v>
                </c:pt>
                <c:pt idx="5345">
                  <c:v>-1</c:v>
                </c:pt>
                <c:pt idx="5346">
                  <c:v>-1</c:v>
                </c:pt>
                <c:pt idx="5347">
                  <c:v>-1</c:v>
                </c:pt>
                <c:pt idx="5348">
                  <c:v>-1</c:v>
                </c:pt>
                <c:pt idx="5349">
                  <c:v>-1</c:v>
                </c:pt>
                <c:pt idx="5350">
                  <c:v>-1</c:v>
                </c:pt>
                <c:pt idx="5351">
                  <c:v>-1</c:v>
                </c:pt>
                <c:pt idx="5352">
                  <c:v>-1</c:v>
                </c:pt>
                <c:pt idx="5353">
                  <c:v>-1</c:v>
                </c:pt>
                <c:pt idx="5354">
                  <c:v>-1</c:v>
                </c:pt>
                <c:pt idx="5355">
                  <c:v>-1</c:v>
                </c:pt>
                <c:pt idx="5356">
                  <c:v>-1</c:v>
                </c:pt>
                <c:pt idx="5357">
                  <c:v>-1</c:v>
                </c:pt>
                <c:pt idx="5358">
                  <c:v>-1</c:v>
                </c:pt>
                <c:pt idx="5359">
                  <c:v>-1</c:v>
                </c:pt>
                <c:pt idx="5360">
                  <c:v>-1</c:v>
                </c:pt>
                <c:pt idx="5361">
                  <c:v>-1</c:v>
                </c:pt>
                <c:pt idx="5362">
                  <c:v>-1</c:v>
                </c:pt>
                <c:pt idx="5363">
                  <c:v>-1</c:v>
                </c:pt>
                <c:pt idx="5364">
                  <c:v>-1</c:v>
                </c:pt>
                <c:pt idx="5365">
                  <c:v>-1</c:v>
                </c:pt>
                <c:pt idx="5366">
                  <c:v>-1</c:v>
                </c:pt>
                <c:pt idx="5367">
                  <c:v>-1</c:v>
                </c:pt>
                <c:pt idx="5368">
                  <c:v>-1</c:v>
                </c:pt>
                <c:pt idx="5369">
                  <c:v>-1</c:v>
                </c:pt>
                <c:pt idx="5370">
                  <c:v>-1</c:v>
                </c:pt>
                <c:pt idx="5371">
                  <c:v>-1</c:v>
                </c:pt>
                <c:pt idx="5372">
                  <c:v>-1</c:v>
                </c:pt>
                <c:pt idx="5373">
                  <c:v>-1</c:v>
                </c:pt>
                <c:pt idx="5374">
                  <c:v>-1</c:v>
                </c:pt>
                <c:pt idx="5375">
                  <c:v>-1</c:v>
                </c:pt>
                <c:pt idx="5376">
                  <c:v>-1</c:v>
                </c:pt>
                <c:pt idx="5377">
                  <c:v>-1</c:v>
                </c:pt>
                <c:pt idx="5378">
                  <c:v>-1</c:v>
                </c:pt>
                <c:pt idx="5379">
                  <c:v>-1</c:v>
                </c:pt>
                <c:pt idx="5380">
                  <c:v>-1</c:v>
                </c:pt>
                <c:pt idx="5381">
                  <c:v>-1</c:v>
                </c:pt>
                <c:pt idx="5382">
                  <c:v>-1</c:v>
                </c:pt>
                <c:pt idx="5383">
                  <c:v>-1</c:v>
                </c:pt>
                <c:pt idx="5384">
                  <c:v>-1</c:v>
                </c:pt>
                <c:pt idx="5385">
                  <c:v>-1</c:v>
                </c:pt>
                <c:pt idx="5386">
                  <c:v>-1</c:v>
                </c:pt>
                <c:pt idx="5387">
                  <c:v>-1</c:v>
                </c:pt>
                <c:pt idx="5388">
                  <c:v>-1</c:v>
                </c:pt>
                <c:pt idx="5389">
                  <c:v>-1</c:v>
                </c:pt>
                <c:pt idx="5390">
                  <c:v>-1</c:v>
                </c:pt>
                <c:pt idx="5391">
                  <c:v>-1</c:v>
                </c:pt>
                <c:pt idx="5392">
                  <c:v>-1</c:v>
                </c:pt>
                <c:pt idx="5393">
                  <c:v>-1</c:v>
                </c:pt>
                <c:pt idx="5394">
                  <c:v>-1</c:v>
                </c:pt>
                <c:pt idx="5395">
                  <c:v>-1</c:v>
                </c:pt>
                <c:pt idx="5396">
                  <c:v>-1</c:v>
                </c:pt>
                <c:pt idx="5397">
                  <c:v>-1</c:v>
                </c:pt>
                <c:pt idx="5398">
                  <c:v>-1</c:v>
                </c:pt>
                <c:pt idx="5399">
                  <c:v>-1</c:v>
                </c:pt>
                <c:pt idx="5400">
                  <c:v>-1</c:v>
                </c:pt>
                <c:pt idx="5401">
                  <c:v>-1</c:v>
                </c:pt>
                <c:pt idx="5402">
                  <c:v>-1</c:v>
                </c:pt>
                <c:pt idx="5403">
                  <c:v>-1</c:v>
                </c:pt>
                <c:pt idx="5404">
                  <c:v>-1</c:v>
                </c:pt>
                <c:pt idx="5405">
                  <c:v>-1</c:v>
                </c:pt>
                <c:pt idx="5406">
                  <c:v>-1</c:v>
                </c:pt>
                <c:pt idx="5407">
                  <c:v>-1</c:v>
                </c:pt>
                <c:pt idx="5408">
                  <c:v>-1</c:v>
                </c:pt>
                <c:pt idx="5409">
                  <c:v>-1</c:v>
                </c:pt>
                <c:pt idx="5410">
                  <c:v>-1</c:v>
                </c:pt>
                <c:pt idx="5411">
                  <c:v>-1</c:v>
                </c:pt>
                <c:pt idx="5412">
                  <c:v>-1</c:v>
                </c:pt>
                <c:pt idx="5413">
                  <c:v>-1</c:v>
                </c:pt>
                <c:pt idx="5414">
                  <c:v>-1</c:v>
                </c:pt>
                <c:pt idx="5415">
                  <c:v>-1</c:v>
                </c:pt>
                <c:pt idx="5416">
                  <c:v>-1</c:v>
                </c:pt>
                <c:pt idx="5417">
                  <c:v>-1</c:v>
                </c:pt>
                <c:pt idx="5418">
                  <c:v>-1</c:v>
                </c:pt>
                <c:pt idx="5419">
                  <c:v>-1</c:v>
                </c:pt>
                <c:pt idx="5420">
                  <c:v>-1</c:v>
                </c:pt>
                <c:pt idx="5421">
                  <c:v>-1</c:v>
                </c:pt>
                <c:pt idx="5422">
                  <c:v>-1</c:v>
                </c:pt>
                <c:pt idx="5423">
                  <c:v>-1</c:v>
                </c:pt>
                <c:pt idx="5424">
                  <c:v>-1</c:v>
                </c:pt>
                <c:pt idx="5425">
                  <c:v>-1</c:v>
                </c:pt>
                <c:pt idx="5426">
                  <c:v>-1</c:v>
                </c:pt>
                <c:pt idx="5427">
                  <c:v>-1</c:v>
                </c:pt>
                <c:pt idx="5428">
                  <c:v>-1</c:v>
                </c:pt>
                <c:pt idx="5429">
                  <c:v>-1</c:v>
                </c:pt>
                <c:pt idx="5430">
                  <c:v>-1</c:v>
                </c:pt>
                <c:pt idx="5431">
                  <c:v>-1</c:v>
                </c:pt>
                <c:pt idx="5432">
                  <c:v>-1</c:v>
                </c:pt>
                <c:pt idx="5433">
                  <c:v>-1</c:v>
                </c:pt>
                <c:pt idx="5434">
                  <c:v>-1</c:v>
                </c:pt>
                <c:pt idx="5435">
                  <c:v>-1</c:v>
                </c:pt>
                <c:pt idx="5436">
                  <c:v>-1</c:v>
                </c:pt>
                <c:pt idx="5437">
                  <c:v>-1</c:v>
                </c:pt>
                <c:pt idx="5438">
                  <c:v>-1</c:v>
                </c:pt>
                <c:pt idx="5439">
                  <c:v>-1</c:v>
                </c:pt>
                <c:pt idx="5440">
                  <c:v>-1</c:v>
                </c:pt>
                <c:pt idx="5441">
                  <c:v>-1</c:v>
                </c:pt>
                <c:pt idx="5442">
                  <c:v>-1</c:v>
                </c:pt>
                <c:pt idx="5443">
                  <c:v>-1</c:v>
                </c:pt>
                <c:pt idx="5444">
                  <c:v>-1</c:v>
                </c:pt>
                <c:pt idx="5445">
                  <c:v>-1</c:v>
                </c:pt>
                <c:pt idx="5446">
                  <c:v>-1</c:v>
                </c:pt>
                <c:pt idx="5447">
                  <c:v>-1</c:v>
                </c:pt>
                <c:pt idx="5448">
                  <c:v>-1</c:v>
                </c:pt>
                <c:pt idx="5449">
                  <c:v>-1</c:v>
                </c:pt>
                <c:pt idx="5450">
                  <c:v>-1</c:v>
                </c:pt>
                <c:pt idx="5451">
                  <c:v>-1</c:v>
                </c:pt>
                <c:pt idx="5452">
                  <c:v>-1</c:v>
                </c:pt>
                <c:pt idx="5453">
                  <c:v>-1</c:v>
                </c:pt>
                <c:pt idx="5454">
                  <c:v>-1</c:v>
                </c:pt>
                <c:pt idx="5455">
                  <c:v>-1</c:v>
                </c:pt>
                <c:pt idx="5456">
                  <c:v>-1</c:v>
                </c:pt>
                <c:pt idx="5457">
                  <c:v>-1</c:v>
                </c:pt>
                <c:pt idx="5458">
                  <c:v>-1</c:v>
                </c:pt>
                <c:pt idx="5459">
                  <c:v>-1</c:v>
                </c:pt>
                <c:pt idx="5460">
                  <c:v>-1</c:v>
                </c:pt>
                <c:pt idx="5461">
                  <c:v>-1</c:v>
                </c:pt>
                <c:pt idx="5462">
                  <c:v>-1</c:v>
                </c:pt>
                <c:pt idx="5463">
                  <c:v>-1</c:v>
                </c:pt>
                <c:pt idx="5464">
                  <c:v>-1</c:v>
                </c:pt>
                <c:pt idx="5465">
                  <c:v>-1</c:v>
                </c:pt>
                <c:pt idx="5466">
                  <c:v>-1</c:v>
                </c:pt>
                <c:pt idx="5467">
                  <c:v>-1</c:v>
                </c:pt>
                <c:pt idx="5468">
                  <c:v>-1</c:v>
                </c:pt>
                <c:pt idx="5469">
                  <c:v>-1</c:v>
                </c:pt>
                <c:pt idx="5470">
                  <c:v>-1</c:v>
                </c:pt>
                <c:pt idx="5471">
                  <c:v>-1</c:v>
                </c:pt>
                <c:pt idx="5472">
                  <c:v>-1</c:v>
                </c:pt>
                <c:pt idx="5473">
                  <c:v>-1</c:v>
                </c:pt>
                <c:pt idx="5474">
                  <c:v>-1</c:v>
                </c:pt>
                <c:pt idx="5475">
                  <c:v>-1</c:v>
                </c:pt>
                <c:pt idx="5476">
                  <c:v>-1</c:v>
                </c:pt>
                <c:pt idx="5477">
                  <c:v>-1</c:v>
                </c:pt>
                <c:pt idx="5478">
                  <c:v>-1</c:v>
                </c:pt>
                <c:pt idx="5479">
                  <c:v>-1</c:v>
                </c:pt>
                <c:pt idx="5480">
                  <c:v>-1</c:v>
                </c:pt>
                <c:pt idx="5481">
                  <c:v>-1</c:v>
                </c:pt>
                <c:pt idx="5482">
                  <c:v>-1</c:v>
                </c:pt>
                <c:pt idx="5483">
                  <c:v>-1</c:v>
                </c:pt>
                <c:pt idx="5484">
                  <c:v>-1</c:v>
                </c:pt>
                <c:pt idx="5485">
                  <c:v>-1</c:v>
                </c:pt>
                <c:pt idx="5486">
                  <c:v>-1</c:v>
                </c:pt>
                <c:pt idx="5487">
                  <c:v>-1</c:v>
                </c:pt>
                <c:pt idx="5488">
                  <c:v>-1</c:v>
                </c:pt>
                <c:pt idx="5489">
                  <c:v>-1</c:v>
                </c:pt>
                <c:pt idx="5490">
                  <c:v>-1</c:v>
                </c:pt>
                <c:pt idx="5491">
                  <c:v>-1</c:v>
                </c:pt>
                <c:pt idx="5492">
                  <c:v>-1</c:v>
                </c:pt>
                <c:pt idx="5493">
                  <c:v>-1</c:v>
                </c:pt>
                <c:pt idx="5494">
                  <c:v>-1</c:v>
                </c:pt>
                <c:pt idx="5495">
                  <c:v>-1</c:v>
                </c:pt>
                <c:pt idx="5496">
                  <c:v>-1</c:v>
                </c:pt>
                <c:pt idx="5497">
                  <c:v>-1</c:v>
                </c:pt>
                <c:pt idx="5498">
                  <c:v>-1</c:v>
                </c:pt>
                <c:pt idx="5499">
                  <c:v>-1</c:v>
                </c:pt>
                <c:pt idx="5500">
                  <c:v>-1</c:v>
                </c:pt>
                <c:pt idx="5501">
                  <c:v>-1</c:v>
                </c:pt>
                <c:pt idx="5502">
                  <c:v>-1</c:v>
                </c:pt>
                <c:pt idx="5503">
                  <c:v>-1</c:v>
                </c:pt>
                <c:pt idx="5504">
                  <c:v>-1</c:v>
                </c:pt>
                <c:pt idx="5505">
                  <c:v>-1</c:v>
                </c:pt>
                <c:pt idx="5506">
                  <c:v>-1</c:v>
                </c:pt>
                <c:pt idx="5507">
                  <c:v>-1</c:v>
                </c:pt>
                <c:pt idx="5508">
                  <c:v>-1</c:v>
                </c:pt>
                <c:pt idx="5509">
                  <c:v>-1</c:v>
                </c:pt>
                <c:pt idx="5510">
                  <c:v>-1</c:v>
                </c:pt>
                <c:pt idx="5511">
                  <c:v>-1</c:v>
                </c:pt>
                <c:pt idx="5512">
                  <c:v>-1</c:v>
                </c:pt>
                <c:pt idx="5513">
                  <c:v>-1</c:v>
                </c:pt>
                <c:pt idx="5514">
                  <c:v>-1</c:v>
                </c:pt>
                <c:pt idx="5515">
                  <c:v>-1</c:v>
                </c:pt>
                <c:pt idx="5516">
                  <c:v>-1</c:v>
                </c:pt>
                <c:pt idx="5517">
                  <c:v>-1</c:v>
                </c:pt>
                <c:pt idx="5518">
                  <c:v>-1</c:v>
                </c:pt>
                <c:pt idx="5519">
                  <c:v>-1</c:v>
                </c:pt>
                <c:pt idx="5520">
                  <c:v>-1</c:v>
                </c:pt>
                <c:pt idx="5521">
                  <c:v>-1</c:v>
                </c:pt>
                <c:pt idx="5522">
                  <c:v>-1</c:v>
                </c:pt>
                <c:pt idx="5523">
                  <c:v>-1</c:v>
                </c:pt>
                <c:pt idx="5524">
                  <c:v>-1</c:v>
                </c:pt>
                <c:pt idx="5525">
                  <c:v>-1</c:v>
                </c:pt>
                <c:pt idx="5526">
                  <c:v>-1</c:v>
                </c:pt>
                <c:pt idx="5527">
                  <c:v>-1</c:v>
                </c:pt>
                <c:pt idx="5528">
                  <c:v>-1</c:v>
                </c:pt>
                <c:pt idx="5529">
                  <c:v>-1</c:v>
                </c:pt>
                <c:pt idx="5530">
                  <c:v>-1</c:v>
                </c:pt>
                <c:pt idx="5531">
                  <c:v>-1</c:v>
                </c:pt>
                <c:pt idx="5532">
                  <c:v>-1</c:v>
                </c:pt>
                <c:pt idx="5533">
                  <c:v>-1</c:v>
                </c:pt>
                <c:pt idx="5534">
                  <c:v>-1</c:v>
                </c:pt>
                <c:pt idx="5535">
                  <c:v>-1</c:v>
                </c:pt>
                <c:pt idx="5536">
                  <c:v>-1</c:v>
                </c:pt>
                <c:pt idx="5537">
                  <c:v>-1</c:v>
                </c:pt>
                <c:pt idx="5538">
                  <c:v>-1</c:v>
                </c:pt>
                <c:pt idx="5539">
                  <c:v>-1</c:v>
                </c:pt>
                <c:pt idx="5540">
                  <c:v>-1</c:v>
                </c:pt>
                <c:pt idx="5541">
                  <c:v>-1</c:v>
                </c:pt>
                <c:pt idx="5542">
                  <c:v>-1</c:v>
                </c:pt>
                <c:pt idx="5543">
                  <c:v>-1</c:v>
                </c:pt>
                <c:pt idx="5544">
                  <c:v>-1</c:v>
                </c:pt>
                <c:pt idx="5545">
                  <c:v>-1</c:v>
                </c:pt>
                <c:pt idx="5546">
                  <c:v>-1</c:v>
                </c:pt>
                <c:pt idx="5547">
                  <c:v>-1</c:v>
                </c:pt>
                <c:pt idx="5548">
                  <c:v>-1</c:v>
                </c:pt>
                <c:pt idx="5549">
                  <c:v>-1</c:v>
                </c:pt>
                <c:pt idx="5550">
                  <c:v>-1</c:v>
                </c:pt>
                <c:pt idx="5551">
                  <c:v>-1</c:v>
                </c:pt>
                <c:pt idx="5552">
                  <c:v>-1</c:v>
                </c:pt>
                <c:pt idx="5553">
                  <c:v>-1</c:v>
                </c:pt>
                <c:pt idx="5554">
                  <c:v>-1</c:v>
                </c:pt>
                <c:pt idx="5555">
                  <c:v>-1</c:v>
                </c:pt>
                <c:pt idx="5556">
                  <c:v>-1</c:v>
                </c:pt>
                <c:pt idx="5557">
                  <c:v>-1</c:v>
                </c:pt>
                <c:pt idx="5558">
                  <c:v>-1</c:v>
                </c:pt>
                <c:pt idx="5559">
                  <c:v>-1</c:v>
                </c:pt>
                <c:pt idx="5560">
                  <c:v>-1</c:v>
                </c:pt>
                <c:pt idx="5561">
                  <c:v>-1</c:v>
                </c:pt>
                <c:pt idx="5562">
                  <c:v>-1</c:v>
                </c:pt>
                <c:pt idx="5563">
                  <c:v>-1</c:v>
                </c:pt>
                <c:pt idx="5564">
                  <c:v>-1</c:v>
                </c:pt>
                <c:pt idx="5565">
                  <c:v>-1</c:v>
                </c:pt>
                <c:pt idx="5566">
                  <c:v>-1</c:v>
                </c:pt>
                <c:pt idx="5567">
                  <c:v>-1</c:v>
                </c:pt>
                <c:pt idx="5568">
                  <c:v>-1</c:v>
                </c:pt>
                <c:pt idx="5569">
                  <c:v>-1</c:v>
                </c:pt>
                <c:pt idx="5570">
                  <c:v>-1</c:v>
                </c:pt>
                <c:pt idx="5571">
                  <c:v>-1</c:v>
                </c:pt>
                <c:pt idx="5572">
                  <c:v>-1</c:v>
                </c:pt>
                <c:pt idx="5573">
                  <c:v>-1</c:v>
                </c:pt>
                <c:pt idx="5574">
                  <c:v>-1</c:v>
                </c:pt>
                <c:pt idx="5575">
                  <c:v>-1</c:v>
                </c:pt>
                <c:pt idx="5576">
                  <c:v>-1</c:v>
                </c:pt>
                <c:pt idx="5577">
                  <c:v>-1</c:v>
                </c:pt>
                <c:pt idx="5578">
                  <c:v>-1</c:v>
                </c:pt>
                <c:pt idx="5579">
                  <c:v>-1</c:v>
                </c:pt>
                <c:pt idx="5580">
                  <c:v>-1</c:v>
                </c:pt>
                <c:pt idx="5581">
                  <c:v>-1</c:v>
                </c:pt>
                <c:pt idx="5582">
                  <c:v>-1</c:v>
                </c:pt>
                <c:pt idx="5583">
                  <c:v>-1</c:v>
                </c:pt>
                <c:pt idx="5584">
                  <c:v>-1</c:v>
                </c:pt>
                <c:pt idx="5585">
                  <c:v>-1</c:v>
                </c:pt>
                <c:pt idx="5586">
                  <c:v>-1</c:v>
                </c:pt>
                <c:pt idx="5587">
                  <c:v>-1</c:v>
                </c:pt>
                <c:pt idx="5588">
                  <c:v>-1</c:v>
                </c:pt>
                <c:pt idx="5589">
                  <c:v>-1</c:v>
                </c:pt>
                <c:pt idx="5590">
                  <c:v>-1</c:v>
                </c:pt>
                <c:pt idx="5591">
                  <c:v>-1</c:v>
                </c:pt>
                <c:pt idx="5592">
                  <c:v>-1</c:v>
                </c:pt>
                <c:pt idx="5593">
                  <c:v>-1</c:v>
                </c:pt>
                <c:pt idx="5594">
                  <c:v>-1</c:v>
                </c:pt>
                <c:pt idx="5595">
                  <c:v>-1</c:v>
                </c:pt>
                <c:pt idx="5596">
                  <c:v>-1</c:v>
                </c:pt>
                <c:pt idx="5597">
                  <c:v>-1</c:v>
                </c:pt>
                <c:pt idx="5598">
                  <c:v>-1</c:v>
                </c:pt>
                <c:pt idx="5599">
                  <c:v>-1</c:v>
                </c:pt>
                <c:pt idx="5600">
                  <c:v>-1</c:v>
                </c:pt>
                <c:pt idx="5601">
                  <c:v>-1</c:v>
                </c:pt>
                <c:pt idx="5602">
                  <c:v>-1</c:v>
                </c:pt>
                <c:pt idx="5603">
                  <c:v>-1</c:v>
                </c:pt>
                <c:pt idx="5604">
                  <c:v>-1</c:v>
                </c:pt>
                <c:pt idx="5605">
                  <c:v>-1</c:v>
                </c:pt>
                <c:pt idx="5606">
                  <c:v>-1</c:v>
                </c:pt>
                <c:pt idx="5607">
                  <c:v>-1</c:v>
                </c:pt>
                <c:pt idx="5608">
                  <c:v>-1</c:v>
                </c:pt>
                <c:pt idx="5609">
                  <c:v>-1</c:v>
                </c:pt>
                <c:pt idx="5610">
                  <c:v>-1</c:v>
                </c:pt>
                <c:pt idx="5611">
                  <c:v>-1</c:v>
                </c:pt>
                <c:pt idx="5612">
                  <c:v>-1</c:v>
                </c:pt>
                <c:pt idx="5613">
                  <c:v>-1</c:v>
                </c:pt>
                <c:pt idx="5614">
                  <c:v>-1</c:v>
                </c:pt>
                <c:pt idx="5615">
                  <c:v>-1</c:v>
                </c:pt>
                <c:pt idx="5616">
                  <c:v>-1</c:v>
                </c:pt>
                <c:pt idx="5617">
                  <c:v>-1</c:v>
                </c:pt>
                <c:pt idx="5618">
                  <c:v>-1</c:v>
                </c:pt>
                <c:pt idx="5619">
                  <c:v>-1</c:v>
                </c:pt>
                <c:pt idx="5620">
                  <c:v>-1</c:v>
                </c:pt>
                <c:pt idx="5621">
                  <c:v>-1</c:v>
                </c:pt>
                <c:pt idx="5622">
                  <c:v>-1</c:v>
                </c:pt>
                <c:pt idx="5623">
                  <c:v>-1</c:v>
                </c:pt>
                <c:pt idx="5624">
                  <c:v>-1</c:v>
                </c:pt>
                <c:pt idx="5625">
                  <c:v>-1</c:v>
                </c:pt>
                <c:pt idx="5626">
                  <c:v>-1</c:v>
                </c:pt>
                <c:pt idx="5627">
                  <c:v>-1</c:v>
                </c:pt>
                <c:pt idx="5628">
                  <c:v>-1</c:v>
                </c:pt>
                <c:pt idx="5629">
                  <c:v>-1</c:v>
                </c:pt>
                <c:pt idx="5630">
                  <c:v>-1</c:v>
                </c:pt>
                <c:pt idx="5631">
                  <c:v>-1</c:v>
                </c:pt>
                <c:pt idx="5632">
                  <c:v>-1</c:v>
                </c:pt>
                <c:pt idx="5633">
                  <c:v>-1</c:v>
                </c:pt>
                <c:pt idx="5634">
                  <c:v>-1</c:v>
                </c:pt>
                <c:pt idx="5635">
                  <c:v>-1</c:v>
                </c:pt>
                <c:pt idx="5636">
                  <c:v>-1</c:v>
                </c:pt>
                <c:pt idx="5637">
                  <c:v>-1</c:v>
                </c:pt>
                <c:pt idx="5638">
                  <c:v>-1</c:v>
                </c:pt>
                <c:pt idx="5639">
                  <c:v>-1</c:v>
                </c:pt>
                <c:pt idx="5640">
                  <c:v>-1</c:v>
                </c:pt>
                <c:pt idx="5641">
                  <c:v>-1</c:v>
                </c:pt>
                <c:pt idx="5642">
                  <c:v>-1</c:v>
                </c:pt>
                <c:pt idx="5643">
                  <c:v>-1</c:v>
                </c:pt>
                <c:pt idx="5644">
                  <c:v>-1</c:v>
                </c:pt>
                <c:pt idx="5645">
                  <c:v>-1</c:v>
                </c:pt>
                <c:pt idx="5646">
                  <c:v>-1</c:v>
                </c:pt>
                <c:pt idx="5647">
                  <c:v>-1</c:v>
                </c:pt>
                <c:pt idx="5648">
                  <c:v>-1</c:v>
                </c:pt>
                <c:pt idx="5649">
                  <c:v>-1</c:v>
                </c:pt>
                <c:pt idx="5650">
                  <c:v>-1</c:v>
                </c:pt>
                <c:pt idx="5651">
                  <c:v>-1</c:v>
                </c:pt>
                <c:pt idx="5652">
                  <c:v>-1</c:v>
                </c:pt>
                <c:pt idx="5653">
                  <c:v>-1</c:v>
                </c:pt>
                <c:pt idx="5654">
                  <c:v>-1</c:v>
                </c:pt>
                <c:pt idx="5655">
                  <c:v>-1</c:v>
                </c:pt>
                <c:pt idx="5656">
                  <c:v>-1</c:v>
                </c:pt>
                <c:pt idx="5657">
                  <c:v>-1</c:v>
                </c:pt>
                <c:pt idx="5658">
                  <c:v>-1</c:v>
                </c:pt>
                <c:pt idx="5659">
                  <c:v>-1</c:v>
                </c:pt>
                <c:pt idx="5660">
                  <c:v>-1</c:v>
                </c:pt>
                <c:pt idx="5661">
                  <c:v>-1</c:v>
                </c:pt>
                <c:pt idx="5662">
                  <c:v>-1</c:v>
                </c:pt>
                <c:pt idx="5663">
                  <c:v>-1</c:v>
                </c:pt>
                <c:pt idx="5664">
                  <c:v>-1</c:v>
                </c:pt>
                <c:pt idx="5665">
                  <c:v>-1</c:v>
                </c:pt>
                <c:pt idx="5666">
                  <c:v>-1</c:v>
                </c:pt>
                <c:pt idx="5667">
                  <c:v>-1</c:v>
                </c:pt>
                <c:pt idx="5668">
                  <c:v>-1</c:v>
                </c:pt>
                <c:pt idx="5669">
                  <c:v>-1</c:v>
                </c:pt>
                <c:pt idx="5670">
                  <c:v>-1</c:v>
                </c:pt>
                <c:pt idx="5671">
                  <c:v>-1</c:v>
                </c:pt>
                <c:pt idx="5672">
                  <c:v>-1</c:v>
                </c:pt>
                <c:pt idx="5673">
                  <c:v>-1</c:v>
                </c:pt>
                <c:pt idx="5674">
                  <c:v>-1</c:v>
                </c:pt>
                <c:pt idx="5675">
                  <c:v>-1</c:v>
                </c:pt>
                <c:pt idx="5676">
                  <c:v>-1</c:v>
                </c:pt>
                <c:pt idx="5677">
                  <c:v>-1</c:v>
                </c:pt>
                <c:pt idx="5678">
                  <c:v>-1</c:v>
                </c:pt>
                <c:pt idx="5679">
                  <c:v>-1</c:v>
                </c:pt>
                <c:pt idx="5680">
                  <c:v>-1</c:v>
                </c:pt>
                <c:pt idx="5681">
                  <c:v>-1</c:v>
                </c:pt>
                <c:pt idx="5682">
                  <c:v>-1</c:v>
                </c:pt>
                <c:pt idx="5683">
                  <c:v>-1</c:v>
                </c:pt>
                <c:pt idx="5684">
                  <c:v>-1</c:v>
                </c:pt>
                <c:pt idx="5685">
                  <c:v>-1</c:v>
                </c:pt>
                <c:pt idx="5686">
                  <c:v>-1</c:v>
                </c:pt>
                <c:pt idx="5687">
                  <c:v>-1</c:v>
                </c:pt>
                <c:pt idx="5688">
                  <c:v>-1</c:v>
                </c:pt>
                <c:pt idx="5689">
                  <c:v>-1</c:v>
                </c:pt>
                <c:pt idx="5690">
                  <c:v>-1</c:v>
                </c:pt>
                <c:pt idx="5691">
                  <c:v>-1</c:v>
                </c:pt>
                <c:pt idx="5692">
                  <c:v>-1</c:v>
                </c:pt>
                <c:pt idx="5693">
                  <c:v>-1</c:v>
                </c:pt>
                <c:pt idx="5694">
                  <c:v>-1</c:v>
                </c:pt>
                <c:pt idx="5695">
                  <c:v>-1</c:v>
                </c:pt>
                <c:pt idx="5696">
                  <c:v>-1</c:v>
                </c:pt>
                <c:pt idx="5697">
                  <c:v>-1</c:v>
                </c:pt>
                <c:pt idx="5698">
                  <c:v>-1</c:v>
                </c:pt>
                <c:pt idx="5699">
                  <c:v>-1</c:v>
                </c:pt>
                <c:pt idx="5700">
                  <c:v>-1</c:v>
                </c:pt>
                <c:pt idx="5701">
                  <c:v>-1</c:v>
                </c:pt>
                <c:pt idx="5702">
                  <c:v>-1</c:v>
                </c:pt>
                <c:pt idx="5703">
                  <c:v>-1</c:v>
                </c:pt>
                <c:pt idx="5704">
                  <c:v>-1</c:v>
                </c:pt>
                <c:pt idx="5705">
                  <c:v>-1</c:v>
                </c:pt>
                <c:pt idx="5706">
                  <c:v>-1</c:v>
                </c:pt>
                <c:pt idx="5707">
                  <c:v>-1</c:v>
                </c:pt>
                <c:pt idx="5708">
                  <c:v>-1</c:v>
                </c:pt>
                <c:pt idx="5709">
                  <c:v>-1</c:v>
                </c:pt>
                <c:pt idx="5710">
                  <c:v>-1</c:v>
                </c:pt>
                <c:pt idx="5711">
                  <c:v>-1</c:v>
                </c:pt>
                <c:pt idx="5712">
                  <c:v>-1</c:v>
                </c:pt>
                <c:pt idx="5713">
                  <c:v>-1</c:v>
                </c:pt>
                <c:pt idx="5714">
                  <c:v>-1</c:v>
                </c:pt>
                <c:pt idx="5715">
                  <c:v>-1</c:v>
                </c:pt>
                <c:pt idx="5716">
                  <c:v>-1</c:v>
                </c:pt>
                <c:pt idx="5717">
                  <c:v>-1</c:v>
                </c:pt>
                <c:pt idx="5718">
                  <c:v>-1</c:v>
                </c:pt>
                <c:pt idx="5719">
                  <c:v>-1</c:v>
                </c:pt>
                <c:pt idx="5720">
                  <c:v>-1</c:v>
                </c:pt>
                <c:pt idx="5721">
                  <c:v>-1</c:v>
                </c:pt>
                <c:pt idx="5722">
                  <c:v>-1</c:v>
                </c:pt>
                <c:pt idx="5723">
                  <c:v>-1</c:v>
                </c:pt>
                <c:pt idx="5724">
                  <c:v>-1</c:v>
                </c:pt>
                <c:pt idx="5725">
                  <c:v>-1</c:v>
                </c:pt>
                <c:pt idx="5726">
                  <c:v>-1</c:v>
                </c:pt>
                <c:pt idx="5727">
                  <c:v>-1</c:v>
                </c:pt>
                <c:pt idx="5728">
                  <c:v>-1</c:v>
                </c:pt>
                <c:pt idx="5729">
                  <c:v>-1</c:v>
                </c:pt>
                <c:pt idx="5730">
                  <c:v>-1</c:v>
                </c:pt>
                <c:pt idx="5731">
                  <c:v>-1</c:v>
                </c:pt>
                <c:pt idx="5732">
                  <c:v>-1</c:v>
                </c:pt>
                <c:pt idx="5733">
                  <c:v>-1</c:v>
                </c:pt>
                <c:pt idx="5734">
                  <c:v>-1</c:v>
                </c:pt>
                <c:pt idx="5735">
                  <c:v>-1</c:v>
                </c:pt>
                <c:pt idx="5736">
                  <c:v>-1</c:v>
                </c:pt>
                <c:pt idx="5737">
                  <c:v>-1</c:v>
                </c:pt>
                <c:pt idx="5738">
                  <c:v>-1</c:v>
                </c:pt>
                <c:pt idx="5739">
                  <c:v>-1</c:v>
                </c:pt>
                <c:pt idx="5740">
                  <c:v>-1</c:v>
                </c:pt>
                <c:pt idx="5741">
                  <c:v>-1</c:v>
                </c:pt>
                <c:pt idx="5742">
                  <c:v>-1</c:v>
                </c:pt>
                <c:pt idx="5743">
                  <c:v>-1</c:v>
                </c:pt>
                <c:pt idx="5744">
                  <c:v>-1</c:v>
                </c:pt>
                <c:pt idx="5745">
                  <c:v>-1</c:v>
                </c:pt>
                <c:pt idx="5746">
                  <c:v>-1</c:v>
                </c:pt>
                <c:pt idx="5747">
                  <c:v>-1</c:v>
                </c:pt>
                <c:pt idx="5748">
                  <c:v>-1</c:v>
                </c:pt>
                <c:pt idx="5749">
                  <c:v>-1</c:v>
                </c:pt>
                <c:pt idx="5750">
                  <c:v>-1</c:v>
                </c:pt>
                <c:pt idx="5751">
                  <c:v>-1</c:v>
                </c:pt>
                <c:pt idx="5752">
                  <c:v>-1</c:v>
                </c:pt>
                <c:pt idx="5753">
                  <c:v>-1</c:v>
                </c:pt>
                <c:pt idx="5754">
                  <c:v>-1</c:v>
                </c:pt>
                <c:pt idx="5755">
                  <c:v>-1</c:v>
                </c:pt>
                <c:pt idx="5756">
                  <c:v>-1</c:v>
                </c:pt>
                <c:pt idx="5757">
                  <c:v>-1</c:v>
                </c:pt>
                <c:pt idx="5758">
                  <c:v>-1</c:v>
                </c:pt>
                <c:pt idx="5759">
                  <c:v>-1</c:v>
                </c:pt>
                <c:pt idx="5760">
                  <c:v>-1</c:v>
                </c:pt>
                <c:pt idx="5761">
                  <c:v>-1</c:v>
                </c:pt>
                <c:pt idx="5762">
                  <c:v>-1</c:v>
                </c:pt>
                <c:pt idx="5763">
                  <c:v>-1</c:v>
                </c:pt>
                <c:pt idx="5764">
                  <c:v>-1</c:v>
                </c:pt>
                <c:pt idx="5765">
                  <c:v>-1</c:v>
                </c:pt>
                <c:pt idx="5766">
                  <c:v>-1</c:v>
                </c:pt>
                <c:pt idx="5767">
                  <c:v>-1</c:v>
                </c:pt>
                <c:pt idx="5768">
                  <c:v>-1</c:v>
                </c:pt>
                <c:pt idx="5769">
                  <c:v>-1</c:v>
                </c:pt>
                <c:pt idx="5770">
                  <c:v>-1</c:v>
                </c:pt>
                <c:pt idx="5771">
                  <c:v>-1</c:v>
                </c:pt>
                <c:pt idx="5772">
                  <c:v>-1</c:v>
                </c:pt>
                <c:pt idx="5773">
                  <c:v>-1</c:v>
                </c:pt>
                <c:pt idx="5774">
                  <c:v>-1</c:v>
                </c:pt>
                <c:pt idx="5775">
                  <c:v>-1</c:v>
                </c:pt>
                <c:pt idx="5776">
                  <c:v>-1</c:v>
                </c:pt>
                <c:pt idx="5777">
                  <c:v>-1</c:v>
                </c:pt>
                <c:pt idx="5778">
                  <c:v>-1</c:v>
                </c:pt>
                <c:pt idx="5779">
                  <c:v>-1</c:v>
                </c:pt>
                <c:pt idx="5780">
                  <c:v>-1</c:v>
                </c:pt>
                <c:pt idx="5781">
                  <c:v>-1</c:v>
                </c:pt>
                <c:pt idx="5782">
                  <c:v>-1</c:v>
                </c:pt>
                <c:pt idx="5783">
                  <c:v>-1</c:v>
                </c:pt>
                <c:pt idx="5784">
                  <c:v>-1</c:v>
                </c:pt>
                <c:pt idx="5785">
                  <c:v>-1</c:v>
                </c:pt>
                <c:pt idx="5786">
                  <c:v>-1</c:v>
                </c:pt>
                <c:pt idx="5787">
                  <c:v>-1</c:v>
                </c:pt>
                <c:pt idx="5788">
                  <c:v>-1</c:v>
                </c:pt>
                <c:pt idx="5789">
                  <c:v>-1</c:v>
                </c:pt>
                <c:pt idx="5790">
                  <c:v>-1</c:v>
                </c:pt>
                <c:pt idx="5791">
                  <c:v>-1</c:v>
                </c:pt>
                <c:pt idx="5792">
                  <c:v>-1</c:v>
                </c:pt>
                <c:pt idx="5793">
                  <c:v>-1</c:v>
                </c:pt>
                <c:pt idx="5794">
                  <c:v>-1</c:v>
                </c:pt>
                <c:pt idx="5795">
                  <c:v>-1</c:v>
                </c:pt>
                <c:pt idx="5796">
                  <c:v>-1</c:v>
                </c:pt>
                <c:pt idx="5797">
                  <c:v>-1</c:v>
                </c:pt>
                <c:pt idx="5798">
                  <c:v>-1</c:v>
                </c:pt>
                <c:pt idx="5799">
                  <c:v>-1</c:v>
                </c:pt>
                <c:pt idx="5800">
                  <c:v>-1</c:v>
                </c:pt>
                <c:pt idx="5801">
                  <c:v>-1</c:v>
                </c:pt>
                <c:pt idx="5802">
                  <c:v>-1</c:v>
                </c:pt>
                <c:pt idx="5803">
                  <c:v>-1</c:v>
                </c:pt>
                <c:pt idx="5804">
                  <c:v>-1</c:v>
                </c:pt>
                <c:pt idx="5805">
                  <c:v>-1</c:v>
                </c:pt>
                <c:pt idx="5806">
                  <c:v>-1</c:v>
                </c:pt>
                <c:pt idx="5807">
                  <c:v>-1</c:v>
                </c:pt>
                <c:pt idx="5808">
                  <c:v>-1</c:v>
                </c:pt>
                <c:pt idx="5809">
                  <c:v>-1</c:v>
                </c:pt>
                <c:pt idx="5810">
                  <c:v>-1</c:v>
                </c:pt>
                <c:pt idx="5811">
                  <c:v>-1</c:v>
                </c:pt>
                <c:pt idx="5812">
                  <c:v>-1</c:v>
                </c:pt>
                <c:pt idx="5813">
                  <c:v>-1</c:v>
                </c:pt>
                <c:pt idx="5814">
                  <c:v>-1</c:v>
                </c:pt>
                <c:pt idx="5815">
                  <c:v>-1</c:v>
                </c:pt>
                <c:pt idx="5816">
                  <c:v>-1</c:v>
                </c:pt>
                <c:pt idx="5817">
                  <c:v>-1</c:v>
                </c:pt>
                <c:pt idx="5818">
                  <c:v>-1</c:v>
                </c:pt>
                <c:pt idx="5819">
                  <c:v>-1</c:v>
                </c:pt>
                <c:pt idx="5820">
                  <c:v>-1</c:v>
                </c:pt>
                <c:pt idx="5821">
                  <c:v>-1</c:v>
                </c:pt>
                <c:pt idx="5822">
                  <c:v>-1</c:v>
                </c:pt>
                <c:pt idx="5823">
                  <c:v>-1</c:v>
                </c:pt>
                <c:pt idx="5824">
                  <c:v>-1</c:v>
                </c:pt>
                <c:pt idx="5825">
                  <c:v>-1</c:v>
                </c:pt>
                <c:pt idx="5826">
                  <c:v>-1</c:v>
                </c:pt>
                <c:pt idx="5827">
                  <c:v>-1</c:v>
                </c:pt>
                <c:pt idx="5828">
                  <c:v>-1</c:v>
                </c:pt>
                <c:pt idx="5829">
                  <c:v>-1</c:v>
                </c:pt>
                <c:pt idx="5830">
                  <c:v>-1</c:v>
                </c:pt>
                <c:pt idx="5831">
                  <c:v>-1</c:v>
                </c:pt>
                <c:pt idx="5832">
                  <c:v>-1</c:v>
                </c:pt>
                <c:pt idx="5833">
                  <c:v>-1</c:v>
                </c:pt>
                <c:pt idx="5834">
                  <c:v>-1</c:v>
                </c:pt>
                <c:pt idx="5835">
                  <c:v>-1</c:v>
                </c:pt>
                <c:pt idx="5836">
                  <c:v>-1</c:v>
                </c:pt>
                <c:pt idx="5837">
                  <c:v>-1</c:v>
                </c:pt>
                <c:pt idx="5838">
                  <c:v>-1</c:v>
                </c:pt>
                <c:pt idx="5839">
                  <c:v>-1</c:v>
                </c:pt>
                <c:pt idx="5840">
                  <c:v>-1</c:v>
                </c:pt>
                <c:pt idx="5841">
                  <c:v>-1</c:v>
                </c:pt>
                <c:pt idx="5842">
                  <c:v>-1</c:v>
                </c:pt>
                <c:pt idx="5843">
                  <c:v>-1</c:v>
                </c:pt>
                <c:pt idx="5844">
                  <c:v>-1</c:v>
                </c:pt>
                <c:pt idx="5845">
                  <c:v>-1</c:v>
                </c:pt>
                <c:pt idx="5846">
                  <c:v>-1</c:v>
                </c:pt>
                <c:pt idx="5847">
                  <c:v>-1</c:v>
                </c:pt>
                <c:pt idx="5848">
                  <c:v>-1</c:v>
                </c:pt>
                <c:pt idx="5849">
                  <c:v>-1</c:v>
                </c:pt>
                <c:pt idx="5850">
                  <c:v>-1</c:v>
                </c:pt>
                <c:pt idx="5851">
                  <c:v>-1</c:v>
                </c:pt>
                <c:pt idx="5852">
                  <c:v>-1</c:v>
                </c:pt>
                <c:pt idx="5853">
                  <c:v>-1</c:v>
                </c:pt>
                <c:pt idx="5854">
                  <c:v>-1</c:v>
                </c:pt>
                <c:pt idx="5855">
                  <c:v>-1</c:v>
                </c:pt>
                <c:pt idx="5856">
                  <c:v>-1</c:v>
                </c:pt>
                <c:pt idx="5857">
                  <c:v>-1</c:v>
                </c:pt>
                <c:pt idx="5858">
                  <c:v>-1</c:v>
                </c:pt>
                <c:pt idx="5859">
                  <c:v>-1</c:v>
                </c:pt>
                <c:pt idx="5860">
                  <c:v>-1</c:v>
                </c:pt>
                <c:pt idx="5861">
                  <c:v>-1</c:v>
                </c:pt>
                <c:pt idx="5862">
                  <c:v>-1</c:v>
                </c:pt>
                <c:pt idx="5863">
                  <c:v>-1</c:v>
                </c:pt>
                <c:pt idx="5864">
                  <c:v>-1</c:v>
                </c:pt>
                <c:pt idx="5865">
                  <c:v>-1</c:v>
                </c:pt>
                <c:pt idx="5866">
                  <c:v>-1</c:v>
                </c:pt>
                <c:pt idx="5867">
                  <c:v>-1</c:v>
                </c:pt>
                <c:pt idx="5868">
                  <c:v>-1</c:v>
                </c:pt>
                <c:pt idx="5869">
                  <c:v>-1</c:v>
                </c:pt>
                <c:pt idx="5870">
                  <c:v>-1</c:v>
                </c:pt>
                <c:pt idx="5871">
                  <c:v>-1</c:v>
                </c:pt>
                <c:pt idx="5872">
                  <c:v>-1</c:v>
                </c:pt>
                <c:pt idx="5873">
                  <c:v>-1</c:v>
                </c:pt>
                <c:pt idx="5874">
                  <c:v>-1</c:v>
                </c:pt>
                <c:pt idx="5875">
                  <c:v>-1</c:v>
                </c:pt>
                <c:pt idx="5876">
                  <c:v>-1</c:v>
                </c:pt>
                <c:pt idx="5877">
                  <c:v>-1</c:v>
                </c:pt>
                <c:pt idx="5878">
                  <c:v>-1</c:v>
                </c:pt>
                <c:pt idx="5879">
                  <c:v>-1</c:v>
                </c:pt>
                <c:pt idx="5880">
                  <c:v>-1</c:v>
                </c:pt>
                <c:pt idx="5881">
                  <c:v>-1</c:v>
                </c:pt>
                <c:pt idx="5882">
                  <c:v>-1</c:v>
                </c:pt>
                <c:pt idx="5883">
                  <c:v>-1</c:v>
                </c:pt>
                <c:pt idx="5884">
                  <c:v>-1</c:v>
                </c:pt>
                <c:pt idx="5885">
                  <c:v>-1</c:v>
                </c:pt>
                <c:pt idx="5886">
                  <c:v>-1</c:v>
                </c:pt>
                <c:pt idx="5887">
                  <c:v>-1</c:v>
                </c:pt>
                <c:pt idx="5888">
                  <c:v>-1</c:v>
                </c:pt>
                <c:pt idx="5889">
                  <c:v>-1</c:v>
                </c:pt>
                <c:pt idx="5890">
                  <c:v>-1</c:v>
                </c:pt>
                <c:pt idx="5891">
                  <c:v>-1</c:v>
                </c:pt>
                <c:pt idx="5892">
                  <c:v>-1</c:v>
                </c:pt>
                <c:pt idx="5893">
                  <c:v>-1</c:v>
                </c:pt>
                <c:pt idx="5894">
                  <c:v>-1</c:v>
                </c:pt>
                <c:pt idx="5895">
                  <c:v>-1</c:v>
                </c:pt>
                <c:pt idx="5896">
                  <c:v>-1</c:v>
                </c:pt>
                <c:pt idx="5897">
                  <c:v>-1</c:v>
                </c:pt>
                <c:pt idx="5898">
                  <c:v>-1</c:v>
                </c:pt>
                <c:pt idx="5899">
                  <c:v>-1</c:v>
                </c:pt>
                <c:pt idx="5900">
                  <c:v>-1</c:v>
                </c:pt>
                <c:pt idx="5901">
                  <c:v>-1</c:v>
                </c:pt>
                <c:pt idx="5902">
                  <c:v>-1</c:v>
                </c:pt>
                <c:pt idx="5903">
                  <c:v>-1</c:v>
                </c:pt>
                <c:pt idx="5904">
                  <c:v>-1</c:v>
                </c:pt>
                <c:pt idx="5905">
                  <c:v>-1</c:v>
                </c:pt>
                <c:pt idx="5906">
                  <c:v>-1</c:v>
                </c:pt>
                <c:pt idx="5907">
                  <c:v>-1</c:v>
                </c:pt>
                <c:pt idx="5908">
                  <c:v>-1</c:v>
                </c:pt>
                <c:pt idx="5909">
                  <c:v>-1</c:v>
                </c:pt>
                <c:pt idx="5910">
                  <c:v>-1</c:v>
                </c:pt>
                <c:pt idx="5911">
                  <c:v>-1</c:v>
                </c:pt>
                <c:pt idx="5912">
                  <c:v>-1</c:v>
                </c:pt>
                <c:pt idx="5913">
                  <c:v>-1</c:v>
                </c:pt>
                <c:pt idx="5914">
                  <c:v>-1</c:v>
                </c:pt>
                <c:pt idx="5915">
                  <c:v>-1</c:v>
                </c:pt>
                <c:pt idx="5916">
                  <c:v>-1</c:v>
                </c:pt>
                <c:pt idx="5917">
                  <c:v>-1</c:v>
                </c:pt>
                <c:pt idx="5918">
                  <c:v>-1</c:v>
                </c:pt>
                <c:pt idx="5919">
                  <c:v>-1</c:v>
                </c:pt>
                <c:pt idx="5920">
                  <c:v>-1</c:v>
                </c:pt>
                <c:pt idx="5921">
                  <c:v>-1</c:v>
                </c:pt>
                <c:pt idx="5922">
                  <c:v>-1</c:v>
                </c:pt>
                <c:pt idx="5923">
                  <c:v>-1</c:v>
                </c:pt>
                <c:pt idx="5924">
                  <c:v>-1</c:v>
                </c:pt>
                <c:pt idx="5925">
                  <c:v>-1</c:v>
                </c:pt>
                <c:pt idx="5926">
                  <c:v>-1</c:v>
                </c:pt>
                <c:pt idx="5927">
                  <c:v>-1</c:v>
                </c:pt>
                <c:pt idx="5928">
                  <c:v>-1</c:v>
                </c:pt>
                <c:pt idx="5929">
                  <c:v>-1</c:v>
                </c:pt>
                <c:pt idx="5930">
                  <c:v>-1</c:v>
                </c:pt>
                <c:pt idx="5931">
                  <c:v>-1</c:v>
                </c:pt>
                <c:pt idx="5932">
                  <c:v>-1</c:v>
                </c:pt>
                <c:pt idx="5933">
                  <c:v>-1</c:v>
                </c:pt>
                <c:pt idx="5934">
                  <c:v>-1</c:v>
                </c:pt>
                <c:pt idx="5935">
                  <c:v>-1</c:v>
                </c:pt>
                <c:pt idx="5936">
                  <c:v>-1</c:v>
                </c:pt>
                <c:pt idx="5937">
                  <c:v>-1</c:v>
                </c:pt>
                <c:pt idx="5938">
                  <c:v>-1</c:v>
                </c:pt>
                <c:pt idx="5939">
                  <c:v>-1</c:v>
                </c:pt>
                <c:pt idx="5940">
                  <c:v>-1</c:v>
                </c:pt>
                <c:pt idx="5941">
                  <c:v>-1</c:v>
                </c:pt>
                <c:pt idx="5942">
                  <c:v>-1</c:v>
                </c:pt>
                <c:pt idx="5943">
                  <c:v>-1</c:v>
                </c:pt>
                <c:pt idx="5944">
                  <c:v>-1</c:v>
                </c:pt>
                <c:pt idx="5945">
                  <c:v>-1</c:v>
                </c:pt>
                <c:pt idx="5946">
                  <c:v>-1</c:v>
                </c:pt>
                <c:pt idx="5947">
                  <c:v>-1</c:v>
                </c:pt>
                <c:pt idx="5948">
                  <c:v>-1</c:v>
                </c:pt>
                <c:pt idx="5949">
                  <c:v>-1</c:v>
                </c:pt>
                <c:pt idx="5950">
                  <c:v>-1</c:v>
                </c:pt>
                <c:pt idx="5951">
                  <c:v>-1</c:v>
                </c:pt>
                <c:pt idx="5952">
                  <c:v>-1</c:v>
                </c:pt>
                <c:pt idx="5953">
                  <c:v>-1</c:v>
                </c:pt>
                <c:pt idx="5954">
                  <c:v>-1</c:v>
                </c:pt>
                <c:pt idx="5955">
                  <c:v>-1</c:v>
                </c:pt>
                <c:pt idx="5956">
                  <c:v>-1</c:v>
                </c:pt>
                <c:pt idx="5957">
                  <c:v>-1</c:v>
                </c:pt>
                <c:pt idx="5958">
                  <c:v>-1</c:v>
                </c:pt>
                <c:pt idx="5959">
                  <c:v>-1</c:v>
                </c:pt>
                <c:pt idx="5960">
                  <c:v>-1</c:v>
                </c:pt>
                <c:pt idx="5961">
                  <c:v>-1</c:v>
                </c:pt>
                <c:pt idx="5962">
                  <c:v>-1</c:v>
                </c:pt>
                <c:pt idx="5963">
                  <c:v>-1</c:v>
                </c:pt>
                <c:pt idx="5964">
                  <c:v>-1</c:v>
                </c:pt>
                <c:pt idx="5965">
                  <c:v>-1</c:v>
                </c:pt>
                <c:pt idx="5966">
                  <c:v>-1</c:v>
                </c:pt>
                <c:pt idx="5967">
                  <c:v>-1</c:v>
                </c:pt>
                <c:pt idx="5968">
                  <c:v>-1</c:v>
                </c:pt>
                <c:pt idx="5969">
                  <c:v>-1</c:v>
                </c:pt>
                <c:pt idx="5970">
                  <c:v>-1</c:v>
                </c:pt>
                <c:pt idx="5971">
                  <c:v>-1</c:v>
                </c:pt>
                <c:pt idx="5972">
                  <c:v>-1</c:v>
                </c:pt>
                <c:pt idx="5973">
                  <c:v>-1</c:v>
                </c:pt>
                <c:pt idx="5974">
                  <c:v>-1</c:v>
                </c:pt>
                <c:pt idx="5975">
                  <c:v>-1</c:v>
                </c:pt>
                <c:pt idx="5976">
                  <c:v>-1</c:v>
                </c:pt>
                <c:pt idx="5977">
                  <c:v>-1</c:v>
                </c:pt>
                <c:pt idx="5978">
                  <c:v>-1</c:v>
                </c:pt>
                <c:pt idx="5979">
                  <c:v>-1</c:v>
                </c:pt>
                <c:pt idx="5980">
                  <c:v>-1</c:v>
                </c:pt>
                <c:pt idx="5981">
                  <c:v>-1</c:v>
                </c:pt>
                <c:pt idx="5982">
                  <c:v>-1</c:v>
                </c:pt>
                <c:pt idx="5983">
                  <c:v>-1</c:v>
                </c:pt>
                <c:pt idx="5984">
                  <c:v>-1</c:v>
                </c:pt>
                <c:pt idx="5985">
                  <c:v>-1</c:v>
                </c:pt>
                <c:pt idx="5986">
                  <c:v>-1</c:v>
                </c:pt>
                <c:pt idx="5987">
                  <c:v>-1</c:v>
                </c:pt>
                <c:pt idx="5988">
                  <c:v>-1</c:v>
                </c:pt>
                <c:pt idx="5989">
                  <c:v>-1</c:v>
                </c:pt>
                <c:pt idx="5990">
                  <c:v>-1</c:v>
                </c:pt>
                <c:pt idx="5991">
                  <c:v>-1</c:v>
                </c:pt>
                <c:pt idx="5992">
                  <c:v>-1</c:v>
                </c:pt>
                <c:pt idx="5993">
                  <c:v>-1</c:v>
                </c:pt>
                <c:pt idx="5994">
                  <c:v>-1</c:v>
                </c:pt>
                <c:pt idx="5995">
                  <c:v>-1</c:v>
                </c:pt>
                <c:pt idx="5996">
                  <c:v>-1</c:v>
                </c:pt>
                <c:pt idx="5997">
                  <c:v>-1</c:v>
                </c:pt>
                <c:pt idx="5998">
                  <c:v>-1</c:v>
                </c:pt>
                <c:pt idx="5999">
                  <c:v>-1</c:v>
                </c:pt>
                <c:pt idx="6000">
                  <c:v>-1</c:v>
                </c:pt>
                <c:pt idx="6001">
                  <c:v>-1</c:v>
                </c:pt>
                <c:pt idx="6002">
                  <c:v>-1</c:v>
                </c:pt>
                <c:pt idx="6003">
                  <c:v>-1</c:v>
                </c:pt>
                <c:pt idx="6004">
                  <c:v>-1</c:v>
                </c:pt>
                <c:pt idx="6005">
                  <c:v>-1</c:v>
                </c:pt>
                <c:pt idx="6006">
                  <c:v>-1</c:v>
                </c:pt>
                <c:pt idx="6007">
                  <c:v>-1</c:v>
                </c:pt>
                <c:pt idx="6008">
                  <c:v>-1</c:v>
                </c:pt>
                <c:pt idx="6009">
                  <c:v>-1</c:v>
                </c:pt>
                <c:pt idx="6010">
                  <c:v>-1</c:v>
                </c:pt>
                <c:pt idx="6011">
                  <c:v>-1</c:v>
                </c:pt>
                <c:pt idx="6012">
                  <c:v>-1</c:v>
                </c:pt>
                <c:pt idx="6013">
                  <c:v>-1</c:v>
                </c:pt>
                <c:pt idx="6014">
                  <c:v>-1</c:v>
                </c:pt>
                <c:pt idx="6015">
                  <c:v>-1</c:v>
                </c:pt>
                <c:pt idx="6016">
                  <c:v>-1</c:v>
                </c:pt>
                <c:pt idx="6017">
                  <c:v>-1</c:v>
                </c:pt>
                <c:pt idx="6018">
                  <c:v>-1</c:v>
                </c:pt>
                <c:pt idx="6019">
                  <c:v>-1</c:v>
                </c:pt>
                <c:pt idx="6020">
                  <c:v>-1</c:v>
                </c:pt>
                <c:pt idx="6021">
                  <c:v>-1</c:v>
                </c:pt>
                <c:pt idx="6022">
                  <c:v>-1</c:v>
                </c:pt>
                <c:pt idx="6023">
                  <c:v>-1</c:v>
                </c:pt>
                <c:pt idx="6024">
                  <c:v>-1</c:v>
                </c:pt>
                <c:pt idx="6025">
                  <c:v>-1</c:v>
                </c:pt>
                <c:pt idx="6026">
                  <c:v>-1</c:v>
                </c:pt>
                <c:pt idx="6027">
                  <c:v>-1</c:v>
                </c:pt>
                <c:pt idx="6028">
                  <c:v>-1</c:v>
                </c:pt>
                <c:pt idx="6029">
                  <c:v>-1</c:v>
                </c:pt>
                <c:pt idx="6030">
                  <c:v>-1</c:v>
                </c:pt>
                <c:pt idx="6031">
                  <c:v>-1</c:v>
                </c:pt>
                <c:pt idx="6032">
                  <c:v>-1</c:v>
                </c:pt>
                <c:pt idx="6033">
                  <c:v>-1</c:v>
                </c:pt>
                <c:pt idx="6034">
                  <c:v>-1</c:v>
                </c:pt>
                <c:pt idx="6035">
                  <c:v>-1</c:v>
                </c:pt>
                <c:pt idx="6036">
                  <c:v>-1</c:v>
                </c:pt>
                <c:pt idx="6037">
                  <c:v>-1</c:v>
                </c:pt>
                <c:pt idx="6038">
                  <c:v>-1</c:v>
                </c:pt>
                <c:pt idx="6039">
                  <c:v>-1</c:v>
                </c:pt>
                <c:pt idx="6040">
                  <c:v>-1</c:v>
                </c:pt>
                <c:pt idx="6041">
                  <c:v>-1</c:v>
                </c:pt>
                <c:pt idx="6042">
                  <c:v>-1</c:v>
                </c:pt>
                <c:pt idx="6043">
                  <c:v>-1</c:v>
                </c:pt>
                <c:pt idx="6044">
                  <c:v>-1</c:v>
                </c:pt>
                <c:pt idx="6045">
                  <c:v>-1</c:v>
                </c:pt>
                <c:pt idx="6046">
                  <c:v>-1</c:v>
                </c:pt>
                <c:pt idx="6047">
                  <c:v>-1</c:v>
                </c:pt>
                <c:pt idx="6048">
                  <c:v>-1</c:v>
                </c:pt>
                <c:pt idx="6049">
                  <c:v>-1</c:v>
                </c:pt>
                <c:pt idx="6050">
                  <c:v>-1</c:v>
                </c:pt>
                <c:pt idx="6051">
                  <c:v>-1</c:v>
                </c:pt>
                <c:pt idx="6052">
                  <c:v>-1</c:v>
                </c:pt>
                <c:pt idx="6053">
                  <c:v>-1</c:v>
                </c:pt>
                <c:pt idx="6054">
                  <c:v>-1</c:v>
                </c:pt>
                <c:pt idx="6055">
                  <c:v>-1</c:v>
                </c:pt>
                <c:pt idx="6056">
                  <c:v>-1</c:v>
                </c:pt>
                <c:pt idx="6057">
                  <c:v>-1</c:v>
                </c:pt>
                <c:pt idx="6058">
                  <c:v>-1</c:v>
                </c:pt>
                <c:pt idx="6059">
                  <c:v>-1</c:v>
                </c:pt>
                <c:pt idx="6060">
                  <c:v>-1</c:v>
                </c:pt>
                <c:pt idx="6061">
                  <c:v>-1</c:v>
                </c:pt>
                <c:pt idx="6062">
                  <c:v>-1</c:v>
                </c:pt>
                <c:pt idx="6063">
                  <c:v>-1</c:v>
                </c:pt>
                <c:pt idx="6064">
                  <c:v>-1</c:v>
                </c:pt>
                <c:pt idx="6065">
                  <c:v>-1</c:v>
                </c:pt>
                <c:pt idx="6066">
                  <c:v>-1</c:v>
                </c:pt>
                <c:pt idx="6067">
                  <c:v>-1</c:v>
                </c:pt>
                <c:pt idx="6068">
                  <c:v>-1</c:v>
                </c:pt>
                <c:pt idx="6069">
                  <c:v>-1</c:v>
                </c:pt>
                <c:pt idx="6070">
                  <c:v>-1</c:v>
                </c:pt>
                <c:pt idx="6071">
                  <c:v>-1</c:v>
                </c:pt>
                <c:pt idx="6072">
                  <c:v>-1</c:v>
                </c:pt>
                <c:pt idx="6073">
                  <c:v>-1</c:v>
                </c:pt>
                <c:pt idx="6074">
                  <c:v>-1</c:v>
                </c:pt>
                <c:pt idx="6075">
                  <c:v>-1</c:v>
                </c:pt>
                <c:pt idx="6076">
                  <c:v>-1</c:v>
                </c:pt>
                <c:pt idx="6077">
                  <c:v>-1</c:v>
                </c:pt>
                <c:pt idx="6078">
                  <c:v>-1</c:v>
                </c:pt>
                <c:pt idx="6079">
                  <c:v>-1</c:v>
                </c:pt>
                <c:pt idx="6080">
                  <c:v>-1</c:v>
                </c:pt>
                <c:pt idx="6081">
                  <c:v>-1</c:v>
                </c:pt>
                <c:pt idx="6082">
                  <c:v>-1</c:v>
                </c:pt>
                <c:pt idx="6083">
                  <c:v>-1</c:v>
                </c:pt>
                <c:pt idx="6084">
                  <c:v>-1</c:v>
                </c:pt>
                <c:pt idx="6085">
                  <c:v>-1</c:v>
                </c:pt>
                <c:pt idx="6086">
                  <c:v>-1</c:v>
                </c:pt>
                <c:pt idx="6087">
                  <c:v>-1</c:v>
                </c:pt>
                <c:pt idx="6088">
                  <c:v>-1</c:v>
                </c:pt>
                <c:pt idx="6089">
                  <c:v>-1</c:v>
                </c:pt>
                <c:pt idx="6090">
                  <c:v>-1</c:v>
                </c:pt>
                <c:pt idx="6091">
                  <c:v>-1</c:v>
                </c:pt>
                <c:pt idx="6092">
                  <c:v>-1</c:v>
                </c:pt>
                <c:pt idx="6093">
                  <c:v>-1</c:v>
                </c:pt>
                <c:pt idx="6094">
                  <c:v>-1</c:v>
                </c:pt>
                <c:pt idx="6095">
                  <c:v>-1</c:v>
                </c:pt>
                <c:pt idx="6096">
                  <c:v>-1</c:v>
                </c:pt>
                <c:pt idx="6097">
                  <c:v>-1</c:v>
                </c:pt>
                <c:pt idx="6098">
                  <c:v>-1</c:v>
                </c:pt>
                <c:pt idx="6099">
                  <c:v>-1</c:v>
                </c:pt>
                <c:pt idx="6100">
                  <c:v>-1</c:v>
                </c:pt>
                <c:pt idx="6101">
                  <c:v>-1</c:v>
                </c:pt>
                <c:pt idx="6102">
                  <c:v>-1</c:v>
                </c:pt>
                <c:pt idx="6103">
                  <c:v>-1</c:v>
                </c:pt>
                <c:pt idx="6104">
                  <c:v>-1</c:v>
                </c:pt>
                <c:pt idx="6105">
                  <c:v>-1</c:v>
                </c:pt>
                <c:pt idx="6106">
                  <c:v>-1</c:v>
                </c:pt>
                <c:pt idx="6107">
                  <c:v>-1</c:v>
                </c:pt>
                <c:pt idx="6108">
                  <c:v>-1</c:v>
                </c:pt>
                <c:pt idx="6109">
                  <c:v>-1</c:v>
                </c:pt>
                <c:pt idx="6110">
                  <c:v>-1</c:v>
                </c:pt>
                <c:pt idx="6111">
                  <c:v>-1</c:v>
                </c:pt>
                <c:pt idx="6112">
                  <c:v>-1</c:v>
                </c:pt>
                <c:pt idx="6113">
                  <c:v>-1</c:v>
                </c:pt>
                <c:pt idx="6114">
                  <c:v>-1</c:v>
                </c:pt>
                <c:pt idx="6115">
                  <c:v>-1</c:v>
                </c:pt>
                <c:pt idx="6116">
                  <c:v>-1</c:v>
                </c:pt>
                <c:pt idx="6117">
                  <c:v>-1</c:v>
                </c:pt>
                <c:pt idx="6118">
                  <c:v>-1</c:v>
                </c:pt>
                <c:pt idx="6119">
                  <c:v>-1</c:v>
                </c:pt>
                <c:pt idx="6120">
                  <c:v>-1</c:v>
                </c:pt>
                <c:pt idx="6121">
                  <c:v>-1</c:v>
                </c:pt>
                <c:pt idx="6122">
                  <c:v>-1</c:v>
                </c:pt>
                <c:pt idx="6123">
                  <c:v>-1</c:v>
                </c:pt>
                <c:pt idx="6124">
                  <c:v>-1</c:v>
                </c:pt>
                <c:pt idx="6125">
                  <c:v>-1</c:v>
                </c:pt>
                <c:pt idx="6126">
                  <c:v>-1</c:v>
                </c:pt>
                <c:pt idx="6127">
                  <c:v>-1</c:v>
                </c:pt>
                <c:pt idx="6128">
                  <c:v>-1</c:v>
                </c:pt>
                <c:pt idx="6129">
                  <c:v>-1</c:v>
                </c:pt>
                <c:pt idx="6130">
                  <c:v>-1</c:v>
                </c:pt>
                <c:pt idx="6131">
                  <c:v>-1</c:v>
                </c:pt>
                <c:pt idx="6132">
                  <c:v>-1</c:v>
                </c:pt>
                <c:pt idx="6133">
                  <c:v>-1</c:v>
                </c:pt>
                <c:pt idx="6134">
                  <c:v>-1</c:v>
                </c:pt>
                <c:pt idx="6135">
                  <c:v>-1</c:v>
                </c:pt>
                <c:pt idx="6136">
                  <c:v>-1</c:v>
                </c:pt>
                <c:pt idx="6137">
                  <c:v>-1</c:v>
                </c:pt>
                <c:pt idx="6138">
                  <c:v>-1</c:v>
                </c:pt>
                <c:pt idx="6139">
                  <c:v>-1</c:v>
                </c:pt>
                <c:pt idx="6140">
                  <c:v>-1</c:v>
                </c:pt>
                <c:pt idx="6141">
                  <c:v>-1</c:v>
                </c:pt>
                <c:pt idx="6142">
                  <c:v>-1</c:v>
                </c:pt>
                <c:pt idx="6143">
                  <c:v>-1</c:v>
                </c:pt>
                <c:pt idx="6144">
                  <c:v>-1</c:v>
                </c:pt>
                <c:pt idx="6145">
                  <c:v>-1</c:v>
                </c:pt>
                <c:pt idx="6146">
                  <c:v>-1</c:v>
                </c:pt>
                <c:pt idx="6147">
                  <c:v>-1</c:v>
                </c:pt>
                <c:pt idx="6148">
                  <c:v>-1</c:v>
                </c:pt>
                <c:pt idx="6149">
                  <c:v>-1</c:v>
                </c:pt>
                <c:pt idx="6150">
                  <c:v>-1</c:v>
                </c:pt>
                <c:pt idx="6151">
                  <c:v>-1</c:v>
                </c:pt>
                <c:pt idx="6152">
                  <c:v>-1</c:v>
                </c:pt>
                <c:pt idx="6153">
                  <c:v>-1</c:v>
                </c:pt>
                <c:pt idx="6154">
                  <c:v>-1</c:v>
                </c:pt>
                <c:pt idx="6155">
                  <c:v>-1</c:v>
                </c:pt>
                <c:pt idx="6156">
                  <c:v>-1</c:v>
                </c:pt>
                <c:pt idx="6157">
                  <c:v>-1</c:v>
                </c:pt>
                <c:pt idx="6158">
                  <c:v>-1</c:v>
                </c:pt>
                <c:pt idx="6159">
                  <c:v>-1</c:v>
                </c:pt>
                <c:pt idx="6160">
                  <c:v>-1</c:v>
                </c:pt>
                <c:pt idx="6161">
                  <c:v>-1</c:v>
                </c:pt>
                <c:pt idx="6162">
                  <c:v>-1</c:v>
                </c:pt>
                <c:pt idx="6163">
                  <c:v>-1</c:v>
                </c:pt>
                <c:pt idx="6164">
                  <c:v>-1</c:v>
                </c:pt>
                <c:pt idx="6165">
                  <c:v>-1</c:v>
                </c:pt>
                <c:pt idx="6166">
                  <c:v>-1</c:v>
                </c:pt>
                <c:pt idx="6167">
                  <c:v>-1</c:v>
                </c:pt>
                <c:pt idx="6168">
                  <c:v>-1</c:v>
                </c:pt>
                <c:pt idx="6169">
                  <c:v>-1</c:v>
                </c:pt>
                <c:pt idx="6170">
                  <c:v>-1</c:v>
                </c:pt>
                <c:pt idx="6171">
                  <c:v>-1</c:v>
                </c:pt>
                <c:pt idx="6172">
                  <c:v>-1</c:v>
                </c:pt>
                <c:pt idx="6173">
                  <c:v>-1</c:v>
                </c:pt>
                <c:pt idx="6174">
                  <c:v>-1</c:v>
                </c:pt>
                <c:pt idx="6175">
                  <c:v>-1</c:v>
                </c:pt>
                <c:pt idx="6176">
                  <c:v>-1</c:v>
                </c:pt>
                <c:pt idx="6177">
                  <c:v>-1</c:v>
                </c:pt>
                <c:pt idx="6178">
                  <c:v>-1</c:v>
                </c:pt>
                <c:pt idx="6179">
                  <c:v>-1</c:v>
                </c:pt>
                <c:pt idx="6180">
                  <c:v>-1</c:v>
                </c:pt>
                <c:pt idx="6181">
                  <c:v>-1</c:v>
                </c:pt>
                <c:pt idx="6182">
                  <c:v>-1</c:v>
                </c:pt>
                <c:pt idx="6183">
                  <c:v>-1</c:v>
                </c:pt>
                <c:pt idx="6184">
                  <c:v>-1</c:v>
                </c:pt>
                <c:pt idx="6185">
                  <c:v>-1</c:v>
                </c:pt>
                <c:pt idx="6186">
                  <c:v>-1</c:v>
                </c:pt>
                <c:pt idx="6187">
                  <c:v>-1</c:v>
                </c:pt>
                <c:pt idx="6188">
                  <c:v>-1</c:v>
                </c:pt>
                <c:pt idx="6189">
                  <c:v>-1</c:v>
                </c:pt>
                <c:pt idx="6190">
                  <c:v>-1</c:v>
                </c:pt>
                <c:pt idx="6191">
                  <c:v>-1</c:v>
                </c:pt>
                <c:pt idx="6192">
                  <c:v>-1</c:v>
                </c:pt>
                <c:pt idx="6193">
                  <c:v>-1</c:v>
                </c:pt>
                <c:pt idx="6194">
                  <c:v>-1</c:v>
                </c:pt>
                <c:pt idx="6195">
                  <c:v>-1</c:v>
                </c:pt>
                <c:pt idx="6196">
                  <c:v>-1</c:v>
                </c:pt>
                <c:pt idx="6197">
                  <c:v>-1</c:v>
                </c:pt>
                <c:pt idx="6198">
                  <c:v>-1</c:v>
                </c:pt>
                <c:pt idx="6199">
                  <c:v>-1</c:v>
                </c:pt>
                <c:pt idx="6200">
                  <c:v>-1</c:v>
                </c:pt>
                <c:pt idx="6201">
                  <c:v>-1</c:v>
                </c:pt>
                <c:pt idx="6202">
                  <c:v>-1</c:v>
                </c:pt>
                <c:pt idx="6203">
                  <c:v>-1</c:v>
                </c:pt>
                <c:pt idx="6204">
                  <c:v>-1</c:v>
                </c:pt>
                <c:pt idx="6205">
                  <c:v>-1</c:v>
                </c:pt>
                <c:pt idx="6206">
                  <c:v>-1</c:v>
                </c:pt>
                <c:pt idx="6207">
                  <c:v>-1</c:v>
                </c:pt>
                <c:pt idx="6208">
                  <c:v>-1</c:v>
                </c:pt>
                <c:pt idx="6209">
                  <c:v>-1</c:v>
                </c:pt>
                <c:pt idx="6210">
                  <c:v>-1</c:v>
                </c:pt>
                <c:pt idx="6211">
                  <c:v>-1</c:v>
                </c:pt>
                <c:pt idx="6212">
                  <c:v>-1</c:v>
                </c:pt>
                <c:pt idx="6213">
                  <c:v>-1</c:v>
                </c:pt>
                <c:pt idx="6214">
                  <c:v>-1</c:v>
                </c:pt>
                <c:pt idx="6215">
                  <c:v>-1</c:v>
                </c:pt>
                <c:pt idx="6216">
                  <c:v>-1</c:v>
                </c:pt>
                <c:pt idx="6217">
                  <c:v>-1</c:v>
                </c:pt>
                <c:pt idx="6218">
                  <c:v>-1</c:v>
                </c:pt>
                <c:pt idx="6219">
                  <c:v>-1</c:v>
                </c:pt>
                <c:pt idx="6220">
                  <c:v>-1</c:v>
                </c:pt>
                <c:pt idx="6221">
                  <c:v>-1</c:v>
                </c:pt>
                <c:pt idx="6222">
                  <c:v>-1</c:v>
                </c:pt>
                <c:pt idx="6223">
                  <c:v>-1</c:v>
                </c:pt>
                <c:pt idx="6224">
                  <c:v>-1</c:v>
                </c:pt>
                <c:pt idx="6225">
                  <c:v>-1</c:v>
                </c:pt>
                <c:pt idx="6226">
                  <c:v>-1</c:v>
                </c:pt>
                <c:pt idx="6227">
                  <c:v>-1</c:v>
                </c:pt>
                <c:pt idx="6228">
                  <c:v>-1</c:v>
                </c:pt>
                <c:pt idx="6229">
                  <c:v>-1</c:v>
                </c:pt>
                <c:pt idx="6230">
                  <c:v>-1</c:v>
                </c:pt>
                <c:pt idx="6231">
                  <c:v>-1</c:v>
                </c:pt>
                <c:pt idx="6232">
                  <c:v>-1</c:v>
                </c:pt>
                <c:pt idx="6233">
                  <c:v>-1</c:v>
                </c:pt>
                <c:pt idx="6234">
                  <c:v>-1</c:v>
                </c:pt>
                <c:pt idx="6235">
                  <c:v>-1</c:v>
                </c:pt>
                <c:pt idx="6236">
                  <c:v>-1</c:v>
                </c:pt>
                <c:pt idx="6237">
                  <c:v>-1</c:v>
                </c:pt>
                <c:pt idx="6238">
                  <c:v>-1</c:v>
                </c:pt>
                <c:pt idx="6239">
                  <c:v>-1</c:v>
                </c:pt>
                <c:pt idx="6240">
                  <c:v>-1</c:v>
                </c:pt>
                <c:pt idx="6241">
                  <c:v>-1</c:v>
                </c:pt>
                <c:pt idx="6242">
                  <c:v>-1</c:v>
                </c:pt>
                <c:pt idx="6243">
                  <c:v>-1</c:v>
                </c:pt>
                <c:pt idx="6244">
                  <c:v>-1</c:v>
                </c:pt>
                <c:pt idx="6245">
                  <c:v>-1</c:v>
                </c:pt>
                <c:pt idx="6246">
                  <c:v>-1</c:v>
                </c:pt>
                <c:pt idx="6247">
                  <c:v>-1</c:v>
                </c:pt>
                <c:pt idx="6248">
                  <c:v>-1</c:v>
                </c:pt>
                <c:pt idx="6249">
                  <c:v>-1</c:v>
                </c:pt>
                <c:pt idx="6250">
                  <c:v>-1</c:v>
                </c:pt>
                <c:pt idx="6251">
                  <c:v>-1</c:v>
                </c:pt>
                <c:pt idx="6252">
                  <c:v>-1</c:v>
                </c:pt>
                <c:pt idx="6253">
                  <c:v>-1</c:v>
                </c:pt>
                <c:pt idx="6254">
                  <c:v>-1</c:v>
                </c:pt>
                <c:pt idx="6255">
                  <c:v>-1</c:v>
                </c:pt>
                <c:pt idx="6256">
                  <c:v>-1</c:v>
                </c:pt>
                <c:pt idx="6257">
                  <c:v>-1</c:v>
                </c:pt>
                <c:pt idx="6258">
                  <c:v>-1</c:v>
                </c:pt>
                <c:pt idx="6259">
                  <c:v>-1</c:v>
                </c:pt>
                <c:pt idx="6260">
                  <c:v>-1</c:v>
                </c:pt>
                <c:pt idx="6261">
                  <c:v>-1</c:v>
                </c:pt>
                <c:pt idx="6262">
                  <c:v>-1</c:v>
                </c:pt>
                <c:pt idx="6263">
                  <c:v>-1</c:v>
                </c:pt>
                <c:pt idx="6264">
                  <c:v>-1</c:v>
                </c:pt>
                <c:pt idx="6265">
                  <c:v>-1</c:v>
                </c:pt>
                <c:pt idx="6266">
                  <c:v>-1</c:v>
                </c:pt>
                <c:pt idx="6267">
                  <c:v>-1</c:v>
                </c:pt>
                <c:pt idx="6268">
                  <c:v>-1</c:v>
                </c:pt>
                <c:pt idx="6269">
                  <c:v>-1</c:v>
                </c:pt>
                <c:pt idx="6270">
                  <c:v>-1</c:v>
                </c:pt>
                <c:pt idx="6271">
                  <c:v>-1</c:v>
                </c:pt>
                <c:pt idx="6272">
                  <c:v>-1</c:v>
                </c:pt>
                <c:pt idx="6273">
                  <c:v>-1</c:v>
                </c:pt>
                <c:pt idx="6274">
                  <c:v>-1</c:v>
                </c:pt>
                <c:pt idx="6275">
                  <c:v>-1</c:v>
                </c:pt>
                <c:pt idx="6276">
                  <c:v>-1</c:v>
                </c:pt>
                <c:pt idx="6277">
                  <c:v>-1</c:v>
                </c:pt>
                <c:pt idx="6278">
                  <c:v>-1</c:v>
                </c:pt>
                <c:pt idx="6279">
                  <c:v>-1</c:v>
                </c:pt>
                <c:pt idx="6280">
                  <c:v>-1</c:v>
                </c:pt>
                <c:pt idx="6281">
                  <c:v>-1</c:v>
                </c:pt>
                <c:pt idx="6282">
                  <c:v>-1</c:v>
                </c:pt>
                <c:pt idx="6283">
                  <c:v>-1</c:v>
                </c:pt>
                <c:pt idx="6284">
                  <c:v>-1</c:v>
                </c:pt>
                <c:pt idx="6285">
                  <c:v>-1</c:v>
                </c:pt>
                <c:pt idx="6286">
                  <c:v>-1</c:v>
                </c:pt>
                <c:pt idx="6287">
                  <c:v>-1</c:v>
                </c:pt>
                <c:pt idx="6288">
                  <c:v>-1</c:v>
                </c:pt>
                <c:pt idx="6289">
                  <c:v>-1</c:v>
                </c:pt>
                <c:pt idx="6290">
                  <c:v>-1</c:v>
                </c:pt>
                <c:pt idx="6291">
                  <c:v>-1</c:v>
                </c:pt>
                <c:pt idx="6292">
                  <c:v>-1</c:v>
                </c:pt>
                <c:pt idx="6293">
                  <c:v>-1</c:v>
                </c:pt>
                <c:pt idx="6294">
                  <c:v>-1</c:v>
                </c:pt>
                <c:pt idx="6295">
                  <c:v>-1</c:v>
                </c:pt>
                <c:pt idx="6296">
                  <c:v>-1</c:v>
                </c:pt>
                <c:pt idx="6297">
                  <c:v>-1</c:v>
                </c:pt>
                <c:pt idx="6298">
                  <c:v>-1</c:v>
                </c:pt>
                <c:pt idx="6299">
                  <c:v>-1</c:v>
                </c:pt>
                <c:pt idx="6300">
                  <c:v>-1</c:v>
                </c:pt>
                <c:pt idx="6301">
                  <c:v>-1</c:v>
                </c:pt>
                <c:pt idx="6302">
                  <c:v>-1</c:v>
                </c:pt>
                <c:pt idx="6303">
                  <c:v>-1</c:v>
                </c:pt>
                <c:pt idx="6304">
                  <c:v>-1</c:v>
                </c:pt>
                <c:pt idx="6305">
                  <c:v>-1</c:v>
                </c:pt>
                <c:pt idx="6306">
                  <c:v>-1</c:v>
                </c:pt>
                <c:pt idx="6307">
                  <c:v>-1</c:v>
                </c:pt>
                <c:pt idx="6308">
                  <c:v>-1</c:v>
                </c:pt>
                <c:pt idx="6309">
                  <c:v>-1</c:v>
                </c:pt>
                <c:pt idx="6310">
                  <c:v>-1</c:v>
                </c:pt>
                <c:pt idx="6311">
                  <c:v>-1</c:v>
                </c:pt>
                <c:pt idx="6312">
                  <c:v>-1</c:v>
                </c:pt>
                <c:pt idx="6313">
                  <c:v>-1</c:v>
                </c:pt>
                <c:pt idx="6314">
                  <c:v>-1</c:v>
                </c:pt>
                <c:pt idx="6315">
                  <c:v>-1</c:v>
                </c:pt>
                <c:pt idx="6316">
                  <c:v>-1</c:v>
                </c:pt>
                <c:pt idx="6317">
                  <c:v>-1</c:v>
                </c:pt>
                <c:pt idx="6318">
                  <c:v>-1</c:v>
                </c:pt>
                <c:pt idx="6319">
                  <c:v>-1</c:v>
                </c:pt>
                <c:pt idx="6320">
                  <c:v>-1</c:v>
                </c:pt>
                <c:pt idx="6321">
                  <c:v>-1</c:v>
                </c:pt>
                <c:pt idx="6322">
                  <c:v>-1</c:v>
                </c:pt>
                <c:pt idx="6323">
                  <c:v>-1</c:v>
                </c:pt>
                <c:pt idx="6324">
                  <c:v>-1</c:v>
                </c:pt>
                <c:pt idx="6325">
                  <c:v>-1</c:v>
                </c:pt>
                <c:pt idx="6326">
                  <c:v>-1</c:v>
                </c:pt>
                <c:pt idx="6327">
                  <c:v>-1</c:v>
                </c:pt>
                <c:pt idx="6328">
                  <c:v>-1</c:v>
                </c:pt>
                <c:pt idx="6329">
                  <c:v>-1</c:v>
                </c:pt>
                <c:pt idx="6330">
                  <c:v>-1</c:v>
                </c:pt>
                <c:pt idx="6331">
                  <c:v>-1</c:v>
                </c:pt>
                <c:pt idx="6332">
                  <c:v>-1</c:v>
                </c:pt>
                <c:pt idx="6333">
                  <c:v>-1</c:v>
                </c:pt>
                <c:pt idx="6334">
                  <c:v>-1</c:v>
                </c:pt>
                <c:pt idx="6335">
                  <c:v>-1</c:v>
                </c:pt>
                <c:pt idx="6336">
                  <c:v>-1</c:v>
                </c:pt>
                <c:pt idx="6337">
                  <c:v>-1</c:v>
                </c:pt>
                <c:pt idx="6338">
                  <c:v>-1</c:v>
                </c:pt>
                <c:pt idx="6339">
                  <c:v>-1</c:v>
                </c:pt>
                <c:pt idx="6340">
                  <c:v>-1</c:v>
                </c:pt>
                <c:pt idx="6341">
                  <c:v>-1</c:v>
                </c:pt>
                <c:pt idx="6342">
                  <c:v>-1</c:v>
                </c:pt>
                <c:pt idx="6343">
                  <c:v>-1</c:v>
                </c:pt>
                <c:pt idx="6344">
                  <c:v>-1</c:v>
                </c:pt>
                <c:pt idx="6345">
                  <c:v>-1</c:v>
                </c:pt>
                <c:pt idx="6346">
                  <c:v>-1</c:v>
                </c:pt>
                <c:pt idx="6347">
                  <c:v>-1</c:v>
                </c:pt>
                <c:pt idx="6348">
                  <c:v>-1</c:v>
                </c:pt>
                <c:pt idx="6349">
                  <c:v>-1</c:v>
                </c:pt>
                <c:pt idx="6350">
                  <c:v>-1</c:v>
                </c:pt>
                <c:pt idx="6351">
                  <c:v>-1</c:v>
                </c:pt>
                <c:pt idx="6352">
                  <c:v>-1</c:v>
                </c:pt>
                <c:pt idx="6353">
                  <c:v>-1</c:v>
                </c:pt>
                <c:pt idx="6354">
                  <c:v>-1</c:v>
                </c:pt>
                <c:pt idx="6355">
                  <c:v>-1</c:v>
                </c:pt>
                <c:pt idx="6356">
                  <c:v>-1</c:v>
                </c:pt>
                <c:pt idx="6357">
                  <c:v>-1</c:v>
                </c:pt>
                <c:pt idx="6358">
                  <c:v>-1</c:v>
                </c:pt>
                <c:pt idx="6359">
                  <c:v>-1</c:v>
                </c:pt>
                <c:pt idx="6360">
                  <c:v>-1</c:v>
                </c:pt>
                <c:pt idx="6361">
                  <c:v>-1</c:v>
                </c:pt>
                <c:pt idx="6362">
                  <c:v>-1</c:v>
                </c:pt>
                <c:pt idx="6363">
                  <c:v>-1</c:v>
                </c:pt>
                <c:pt idx="6364">
                  <c:v>-1</c:v>
                </c:pt>
                <c:pt idx="6365">
                  <c:v>-1</c:v>
                </c:pt>
                <c:pt idx="6366">
                  <c:v>-1</c:v>
                </c:pt>
                <c:pt idx="6367">
                  <c:v>-1</c:v>
                </c:pt>
                <c:pt idx="6368">
                  <c:v>-1</c:v>
                </c:pt>
                <c:pt idx="6369">
                  <c:v>-1</c:v>
                </c:pt>
                <c:pt idx="6370">
                  <c:v>-1</c:v>
                </c:pt>
                <c:pt idx="6371">
                  <c:v>-1</c:v>
                </c:pt>
                <c:pt idx="6372">
                  <c:v>-1</c:v>
                </c:pt>
                <c:pt idx="6373">
                  <c:v>-1</c:v>
                </c:pt>
                <c:pt idx="6374">
                  <c:v>-1</c:v>
                </c:pt>
                <c:pt idx="6375">
                  <c:v>-1</c:v>
                </c:pt>
                <c:pt idx="6376">
                  <c:v>-1</c:v>
                </c:pt>
                <c:pt idx="6377">
                  <c:v>-1</c:v>
                </c:pt>
                <c:pt idx="6378">
                  <c:v>-1</c:v>
                </c:pt>
                <c:pt idx="6379">
                  <c:v>-1</c:v>
                </c:pt>
                <c:pt idx="6380">
                  <c:v>-1</c:v>
                </c:pt>
                <c:pt idx="6381">
                  <c:v>-1</c:v>
                </c:pt>
                <c:pt idx="6382">
                  <c:v>-1</c:v>
                </c:pt>
                <c:pt idx="6383">
                  <c:v>-1</c:v>
                </c:pt>
                <c:pt idx="6384">
                  <c:v>-1</c:v>
                </c:pt>
                <c:pt idx="6385">
                  <c:v>-1</c:v>
                </c:pt>
                <c:pt idx="6386">
                  <c:v>-1</c:v>
                </c:pt>
                <c:pt idx="6387">
                  <c:v>-1</c:v>
                </c:pt>
                <c:pt idx="6388">
                  <c:v>-1</c:v>
                </c:pt>
                <c:pt idx="6389">
                  <c:v>-1</c:v>
                </c:pt>
                <c:pt idx="6390">
                  <c:v>-1</c:v>
                </c:pt>
                <c:pt idx="6391">
                  <c:v>-1</c:v>
                </c:pt>
                <c:pt idx="6392">
                  <c:v>-1</c:v>
                </c:pt>
                <c:pt idx="6393">
                  <c:v>-1</c:v>
                </c:pt>
                <c:pt idx="6394">
                  <c:v>-1</c:v>
                </c:pt>
                <c:pt idx="6395">
                  <c:v>-1</c:v>
                </c:pt>
                <c:pt idx="6396">
                  <c:v>-1</c:v>
                </c:pt>
                <c:pt idx="6397">
                  <c:v>-1</c:v>
                </c:pt>
                <c:pt idx="6398">
                  <c:v>-1</c:v>
                </c:pt>
                <c:pt idx="6399">
                  <c:v>-1</c:v>
                </c:pt>
                <c:pt idx="6400">
                  <c:v>-1</c:v>
                </c:pt>
                <c:pt idx="6401">
                  <c:v>-1</c:v>
                </c:pt>
                <c:pt idx="6402">
                  <c:v>-1</c:v>
                </c:pt>
                <c:pt idx="6403">
                  <c:v>-1</c:v>
                </c:pt>
                <c:pt idx="6404">
                  <c:v>-1</c:v>
                </c:pt>
                <c:pt idx="6405">
                  <c:v>-1</c:v>
                </c:pt>
                <c:pt idx="6406">
                  <c:v>-1</c:v>
                </c:pt>
                <c:pt idx="6407">
                  <c:v>-1</c:v>
                </c:pt>
                <c:pt idx="6408">
                  <c:v>-1</c:v>
                </c:pt>
                <c:pt idx="6409">
                  <c:v>-1</c:v>
                </c:pt>
                <c:pt idx="6410">
                  <c:v>-1</c:v>
                </c:pt>
                <c:pt idx="6411">
                  <c:v>-1</c:v>
                </c:pt>
                <c:pt idx="6412">
                  <c:v>-1</c:v>
                </c:pt>
                <c:pt idx="6413">
                  <c:v>-1</c:v>
                </c:pt>
                <c:pt idx="6414">
                  <c:v>-1</c:v>
                </c:pt>
                <c:pt idx="6415">
                  <c:v>-1</c:v>
                </c:pt>
                <c:pt idx="6416">
                  <c:v>-1</c:v>
                </c:pt>
                <c:pt idx="6417">
                  <c:v>-1</c:v>
                </c:pt>
                <c:pt idx="6418">
                  <c:v>-1</c:v>
                </c:pt>
                <c:pt idx="6419">
                  <c:v>-1</c:v>
                </c:pt>
                <c:pt idx="6420">
                  <c:v>-1</c:v>
                </c:pt>
                <c:pt idx="6421">
                  <c:v>-1</c:v>
                </c:pt>
                <c:pt idx="6422">
                  <c:v>-1</c:v>
                </c:pt>
                <c:pt idx="6423">
                  <c:v>-1</c:v>
                </c:pt>
                <c:pt idx="6424">
                  <c:v>-1</c:v>
                </c:pt>
                <c:pt idx="6425">
                  <c:v>-1</c:v>
                </c:pt>
                <c:pt idx="6426">
                  <c:v>-1</c:v>
                </c:pt>
                <c:pt idx="6427">
                  <c:v>-1</c:v>
                </c:pt>
                <c:pt idx="6428">
                  <c:v>-1</c:v>
                </c:pt>
                <c:pt idx="6429">
                  <c:v>-1</c:v>
                </c:pt>
                <c:pt idx="6430">
                  <c:v>-1</c:v>
                </c:pt>
                <c:pt idx="6431">
                  <c:v>-1</c:v>
                </c:pt>
                <c:pt idx="6432">
                  <c:v>-1</c:v>
                </c:pt>
                <c:pt idx="6433">
                  <c:v>-1</c:v>
                </c:pt>
                <c:pt idx="6434">
                  <c:v>-1</c:v>
                </c:pt>
                <c:pt idx="6435">
                  <c:v>-1</c:v>
                </c:pt>
                <c:pt idx="6436">
                  <c:v>-1</c:v>
                </c:pt>
                <c:pt idx="6437">
                  <c:v>-1</c:v>
                </c:pt>
                <c:pt idx="6438">
                  <c:v>-1</c:v>
                </c:pt>
                <c:pt idx="6439">
                  <c:v>-1</c:v>
                </c:pt>
                <c:pt idx="6440">
                  <c:v>-1</c:v>
                </c:pt>
                <c:pt idx="6441">
                  <c:v>-1</c:v>
                </c:pt>
                <c:pt idx="6442">
                  <c:v>-1</c:v>
                </c:pt>
                <c:pt idx="6443">
                  <c:v>-1</c:v>
                </c:pt>
                <c:pt idx="6444">
                  <c:v>-1</c:v>
                </c:pt>
                <c:pt idx="6445">
                  <c:v>-1</c:v>
                </c:pt>
                <c:pt idx="6446">
                  <c:v>-1</c:v>
                </c:pt>
                <c:pt idx="6447">
                  <c:v>-1</c:v>
                </c:pt>
                <c:pt idx="6448">
                  <c:v>-1</c:v>
                </c:pt>
                <c:pt idx="6449">
                  <c:v>-1</c:v>
                </c:pt>
                <c:pt idx="6450">
                  <c:v>-1</c:v>
                </c:pt>
                <c:pt idx="6451">
                  <c:v>-1</c:v>
                </c:pt>
                <c:pt idx="6452">
                  <c:v>-1</c:v>
                </c:pt>
                <c:pt idx="6453">
                  <c:v>-1</c:v>
                </c:pt>
                <c:pt idx="6454">
                  <c:v>-1</c:v>
                </c:pt>
                <c:pt idx="6455">
                  <c:v>-1</c:v>
                </c:pt>
                <c:pt idx="6456">
                  <c:v>-1</c:v>
                </c:pt>
                <c:pt idx="6457">
                  <c:v>-1</c:v>
                </c:pt>
                <c:pt idx="6458">
                  <c:v>-1</c:v>
                </c:pt>
                <c:pt idx="6459">
                  <c:v>-1</c:v>
                </c:pt>
                <c:pt idx="6460">
                  <c:v>-1</c:v>
                </c:pt>
                <c:pt idx="6461">
                  <c:v>-1</c:v>
                </c:pt>
                <c:pt idx="6462">
                  <c:v>-1</c:v>
                </c:pt>
                <c:pt idx="6463">
                  <c:v>-1</c:v>
                </c:pt>
                <c:pt idx="6464">
                  <c:v>-1</c:v>
                </c:pt>
                <c:pt idx="6465">
                  <c:v>-1</c:v>
                </c:pt>
                <c:pt idx="6466">
                  <c:v>-1</c:v>
                </c:pt>
                <c:pt idx="6467">
                  <c:v>-1</c:v>
                </c:pt>
                <c:pt idx="6468">
                  <c:v>-1</c:v>
                </c:pt>
                <c:pt idx="6469">
                  <c:v>-1</c:v>
                </c:pt>
                <c:pt idx="6470">
                  <c:v>-1</c:v>
                </c:pt>
                <c:pt idx="6471">
                  <c:v>-1</c:v>
                </c:pt>
                <c:pt idx="6472">
                  <c:v>-1</c:v>
                </c:pt>
                <c:pt idx="6473">
                  <c:v>-1</c:v>
                </c:pt>
                <c:pt idx="6474">
                  <c:v>-1</c:v>
                </c:pt>
                <c:pt idx="6475">
                  <c:v>-1</c:v>
                </c:pt>
                <c:pt idx="6476">
                  <c:v>-1</c:v>
                </c:pt>
                <c:pt idx="6477">
                  <c:v>-1</c:v>
                </c:pt>
                <c:pt idx="6478">
                  <c:v>-1</c:v>
                </c:pt>
                <c:pt idx="6479">
                  <c:v>-1</c:v>
                </c:pt>
                <c:pt idx="6480">
                  <c:v>-1</c:v>
                </c:pt>
                <c:pt idx="6481">
                  <c:v>-1</c:v>
                </c:pt>
                <c:pt idx="6482">
                  <c:v>-1</c:v>
                </c:pt>
                <c:pt idx="6483">
                  <c:v>-1</c:v>
                </c:pt>
                <c:pt idx="6484">
                  <c:v>-1</c:v>
                </c:pt>
                <c:pt idx="6485">
                  <c:v>-1</c:v>
                </c:pt>
                <c:pt idx="6486">
                  <c:v>-1</c:v>
                </c:pt>
                <c:pt idx="6487">
                  <c:v>-1</c:v>
                </c:pt>
                <c:pt idx="6488">
                  <c:v>-1</c:v>
                </c:pt>
                <c:pt idx="6489">
                  <c:v>-1</c:v>
                </c:pt>
                <c:pt idx="6490">
                  <c:v>-1</c:v>
                </c:pt>
                <c:pt idx="6491">
                  <c:v>-1</c:v>
                </c:pt>
                <c:pt idx="6492">
                  <c:v>-1</c:v>
                </c:pt>
                <c:pt idx="6493">
                  <c:v>-1</c:v>
                </c:pt>
                <c:pt idx="6494">
                  <c:v>-1</c:v>
                </c:pt>
                <c:pt idx="6495">
                  <c:v>-1</c:v>
                </c:pt>
                <c:pt idx="6496">
                  <c:v>-1</c:v>
                </c:pt>
                <c:pt idx="6497">
                  <c:v>-1</c:v>
                </c:pt>
                <c:pt idx="6498">
                  <c:v>-1</c:v>
                </c:pt>
                <c:pt idx="6499">
                  <c:v>-1</c:v>
                </c:pt>
                <c:pt idx="6500">
                  <c:v>-1</c:v>
                </c:pt>
                <c:pt idx="6501">
                  <c:v>-1</c:v>
                </c:pt>
                <c:pt idx="6502">
                  <c:v>-1</c:v>
                </c:pt>
                <c:pt idx="6503">
                  <c:v>-1</c:v>
                </c:pt>
                <c:pt idx="6504">
                  <c:v>-1</c:v>
                </c:pt>
                <c:pt idx="6505">
                  <c:v>-1</c:v>
                </c:pt>
                <c:pt idx="6506">
                  <c:v>-1</c:v>
                </c:pt>
                <c:pt idx="6507">
                  <c:v>-1</c:v>
                </c:pt>
                <c:pt idx="6508">
                  <c:v>-1</c:v>
                </c:pt>
                <c:pt idx="6509">
                  <c:v>-1</c:v>
                </c:pt>
                <c:pt idx="6510">
                  <c:v>-1</c:v>
                </c:pt>
                <c:pt idx="6511">
                  <c:v>-1</c:v>
                </c:pt>
                <c:pt idx="6512">
                  <c:v>-1</c:v>
                </c:pt>
                <c:pt idx="6513">
                  <c:v>-1</c:v>
                </c:pt>
                <c:pt idx="6514">
                  <c:v>-1</c:v>
                </c:pt>
                <c:pt idx="6515">
                  <c:v>-1</c:v>
                </c:pt>
                <c:pt idx="6516">
                  <c:v>-1</c:v>
                </c:pt>
                <c:pt idx="6517">
                  <c:v>-1</c:v>
                </c:pt>
                <c:pt idx="6518">
                  <c:v>-1</c:v>
                </c:pt>
                <c:pt idx="6519">
                  <c:v>-1</c:v>
                </c:pt>
                <c:pt idx="6520">
                  <c:v>-1</c:v>
                </c:pt>
                <c:pt idx="6521">
                  <c:v>-1</c:v>
                </c:pt>
                <c:pt idx="6522">
                  <c:v>-1</c:v>
                </c:pt>
                <c:pt idx="6523">
                  <c:v>-1</c:v>
                </c:pt>
                <c:pt idx="6524">
                  <c:v>-1</c:v>
                </c:pt>
                <c:pt idx="6525">
                  <c:v>-1</c:v>
                </c:pt>
                <c:pt idx="6526">
                  <c:v>-1</c:v>
                </c:pt>
                <c:pt idx="6527">
                  <c:v>-1</c:v>
                </c:pt>
                <c:pt idx="6528">
                  <c:v>-1</c:v>
                </c:pt>
                <c:pt idx="6529">
                  <c:v>-1</c:v>
                </c:pt>
                <c:pt idx="6530">
                  <c:v>-1</c:v>
                </c:pt>
                <c:pt idx="6531">
                  <c:v>-1</c:v>
                </c:pt>
                <c:pt idx="6532">
                  <c:v>-1</c:v>
                </c:pt>
                <c:pt idx="6533">
                  <c:v>-1</c:v>
                </c:pt>
                <c:pt idx="6534">
                  <c:v>-1</c:v>
                </c:pt>
                <c:pt idx="6535">
                  <c:v>-1</c:v>
                </c:pt>
                <c:pt idx="6536">
                  <c:v>-1</c:v>
                </c:pt>
                <c:pt idx="6537">
                  <c:v>-1</c:v>
                </c:pt>
                <c:pt idx="6538">
                  <c:v>-1</c:v>
                </c:pt>
                <c:pt idx="6539">
                  <c:v>-1</c:v>
                </c:pt>
                <c:pt idx="6540">
                  <c:v>-1</c:v>
                </c:pt>
                <c:pt idx="6541">
                  <c:v>-1</c:v>
                </c:pt>
                <c:pt idx="6542">
                  <c:v>-1</c:v>
                </c:pt>
                <c:pt idx="6543">
                  <c:v>-1</c:v>
                </c:pt>
                <c:pt idx="6544">
                  <c:v>-1</c:v>
                </c:pt>
                <c:pt idx="6545">
                  <c:v>-1</c:v>
                </c:pt>
                <c:pt idx="6546">
                  <c:v>-1</c:v>
                </c:pt>
                <c:pt idx="6547">
                  <c:v>-1</c:v>
                </c:pt>
                <c:pt idx="6548">
                  <c:v>-1</c:v>
                </c:pt>
                <c:pt idx="6549">
                  <c:v>-1</c:v>
                </c:pt>
                <c:pt idx="6550">
                  <c:v>-1</c:v>
                </c:pt>
                <c:pt idx="6551">
                  <c:v>-1</c:v>
                </c:pt>
                <c:pt idx="6552">
                  <c:v>-1</c:v>
                </c:pt>
                <c:pt idx="6553">
                  <c:v>-1</c:v>
                </c:pt>
                <c:pt idx="6554">
                  <c:v>-1</c:v>
                </c:pt>
                <c:pt idx="6555">
                  <c:v>-1</c:v>
                </c:pt>
                <c:pt idx="6556">
                  <c:v>-1</c:v>
                </c:pt>
                <c:pt idx="6557">
                  <c:v>-1</c:v>
                </c:pt>
                <c:pt idx="6558">
                  <c:v>-1</c:v>
                </c:pt>
                <c:pt idx="6559">
                  <c:v>-1</c:v>
                </c:pt>
                <c:pt idx="6560">
                  <c:v>-1</c:v>
                </c:pt>
                <c:pt idx="6561">
                  <c:v>-1</c:v>
                </c:pt>
                <c:pt idx="6562">
                  <c:v>-1</c:v>
                </c:pt>
                <c:pt idx="6563">
                  <c:v>-1</c:v>
                </c:pt>
                <c:pt idx="6564">
                  <c:v>-1</c:v>
                </c:pt>
                <c:pt idx="6565">
                  <c:v>-1</c:v>
                </c:pt>
                <c:pt idx="6566">
                  <c:v>-1</c:v>
                </c:pt>
                <c:pt idx="6567">
                  <c:v>-1</c:v>
                </c:pt>
                <c:pt idx="6568">
                  <c:v>-1</c:v>
                </c:pt>
                <c:pt idx="6569">
                  <c:v>-1</c:v>
                </c:pt>
                <c:pt idx="6570">
                  <c:v>-1</c:v>
                </c:pt>
                <c:pt idx="6571">
                  <c:v>-1</c:v>
                </c:pt>
                <c:pt idx="6572">
                  <c:v>-1</c:v>
                </c:pt>
                <c:pt idx="6573">
                  <c:v>-1</c:v>
                </c:pt>
                <c:pt idx="6574">
                  <c:v>-1</c:v>
                </c:pt>
                <c:pt idx="6575">
                  <c:v>-1</c:v>
                </c:pt>
                <c:pt idx="6576">
                  <c:v>-1</c:v>
                </c:pt>
                <c:pt idx="6577">
                  <c:v>-1</c:v>
                </c:pt>
                <c:pt idx="6578">
                  <c:v>-1</c:v>
                </c:pt>
                <c:pt idx="6579">
                  <c:v>-1</c:v>
                </c:pt>
                <c:pt idx="6580">
                  <c:v>-1</c:v>
                </c:pt>
                <c:pt idx="6581">
                  <c:v>-1</c:v>
                </c:pt>
                <c:pt idx="6582">
                  <c:v>-1</c:v>
                </c:pt>
                <c:pt idx="6583">
                  <c:v>-1</c:v>
                </c:pt>
                <c:pt idx="6584">
                  <c:v>-1</c:v>
                </c:pt>
                <c:pt idx="6585">
                  <c:v>-1</c:v>
                </c:pt>
                <c:pt idx="6586">
                  <c:v>-1</c:v>
                </c:pt>
                <c:pt idx="6587">
                  <c:v>-1</c:v>
                </c:pt>
                <c:pt idx="6588">
                  <c:v>-1</c:v>
                </c:pt>
                <c:pt idx="6589">
                  <c:v>-1</c:v>
                </c:pt>
                <c:pt idx="6590">
                  <c:v>-1</c:v>
                </c:pt>
                <c:pt idx="6591">
                  <c:v>-1</c:v>
                </c:pt>
                <c:pt idx="6592">
                  <c:v>-1</c:v>
                </c:pt>
                <c:pt idx="6593">
                  <c:v>-1</c:v>
                </c:pt>
                <c:pt idx="6594">
                  <c:v>-1</c:v>
                </c:pt>
                <c:pt idx="6595">
                  <c:v>-1</c:v>
                </c:pt>
                <c:pt idx="6596">
                  <c:v>-1</c:v>
                </c:pt>
                <c:pt idx="6597">
                  <c:v>-1</c:v>
                </c:pt>
                <c:pt idx="6598">
                  <c:v>-1</c:v>
                </c:pt>
                <c:pt idx="6599">
                  <c:v>-1</c:v>
                </c:pt>
                <c:pt idx="6600">
                  <c:v>-1</c:v>
                </c:pt>
                <c:pt idx="6601">
                  <c:v>-1</c:v>
                </c:pt>
                <c:pt idx="6602">
                  <c:v>-1</c:v>
                </c:pt>
                <c:pt idx="6603">
                  <c:v>-1</c:v>
                </c:pt>
                <c:pt idx="6604">
                  <c:v>-1</c:v>
                </c:pt>
                <c:pt idx="6605">
                  <c:v>-1</c:v>
                </c:pt>
                <c:pt idx="6606">
                  <c:v>-1</c:v>
                </c:pt>
                <c:pt idx="6607">
                  <c:v>-1</c:v>
                </c:pt>
                <c:pt idx="6608">
                  <c:v>-1</c:v>
                </c:pt>
                <c:pt idx="6609">
                  <c:v>-1</c:v>
                </c:pt>
                <c:pt idx="6610">
                  <c:v>-1</c:v>
                </c:pt>
                <c:pt idx="6611">
                  <c:v>-1</c:v>
                </c:pt>
                <c:pt idx="6612">
                  <c:v>-1</c:v>
                </c:pt>
                <c:pt idx="6613">
                  <c:v>-1</c:v>
                </c:pt>
                <c:pt idx="6614">
                  <c:v>-1</c:v>
                </c:pt>
                <c:pt idx="6615">
                  <c:v>-1</c:v>
                </c:pt>
                <c:pt idx="6616">
                  <c:v>-1</c:v>
                </c:pt>
                <c:pt idx="6617">
                  <c:v>-1</c:v>
                </c:pt>
                <c:pt idx="6618">
                  <c:v>-1</c:v>
                </c:pt>
                <c:pt idx="6619">
                  <c:v>-1</c:v>
                </c:pt>
                <c:pt idx="6620">
                  <c:v>-1</c:v>
                </c:pt>
                <c:pt idx="6621">
                  <c:v>-1</c:v>
                </c:pt>
                <c:pt idx="6622">
                  <c:v>-1</c:v>
                </c:pt>
                <c:pt idx="6623">
                  <c:v>-1</c:v>
                </c:pt>
                <c:pt idx="6624">
                  <c:v>-1</c:v>
                </c:pt>
                <c:pt idx="6625">
                  <c:v>-1</c:v>
                </c:pt>
                <c:pt idx="6626">
                  <c:v>-1</c:v>
                </c:pt>
                <c:pt idx="6627">
                  <c:v>-1</c:v>
                </c:pt>
                <c:pt idx="6628">
                  <c:v>-1</c:v>
                </c:pt>
                <c:pt idx="6629">
                  <c:v>-1</c:v>
                </c:pt>
                <c:pt idx="6630">
                  <c:v>-1</c:v>
                </c:pt>
                <c:pt idx="6631">
                  <c:v>-1</c:v>
                </c:pt>
                <c:pt idx="6632">
                  <c:v>-1</c:v>
                </c:pt>
                <c:pt idx="6633">
                  <c:v>-1</c:v>
                </c:pt>
                <c:pt idx="6634">
                  <c:v>-1</c:v>
                </c:pt>
                <c:pt idx="6635">
                  <c:v>-1</c:v>
                </c:pt>
                <c:pt idx="6636">
                  <c:v>-1</c:v>
                </c:pt>
                <c:pt idx="6637">
                  <c:v>-1</c:v>
                </c:pt>
                <c:pt idx="6638">
                  <c:v>-1</c:v>
                </c:pt>
                <c:pt idx="6639">
                  <c:v>-1</c:v>
                </c:pt>
                <c:pt idx="6640">
                  <c:v>-1</c:v>
                </c:pt>
                <c:pt idx="6641">
                  <c:v>-1</c:v>
                </c:pt>
                <c:pt idx="6642">
                  <c:v>-1</c:v>
                </c:pt>
                <c:pt idx="6643">
                  <c:v>-1</c:v>
                </c:pt>
                <c:pt idx="6644">
                  <c:v>-1</c:v>
                </c:pt>
                <c:pt idx="6645">
                  <c:v>-1</c:v>
                </c:pt>
                <c:pt idx="6646">
                  <c:v>-1</c:v>
                </c:pt>
                <c:pt idx="6647">
                  <c:v>-1</c:v>
                </c:pt>
                <c:pt idx="6648">
                  <c:v>-1</c:v>
                </c:pt>
                <c:pt idx="6649">
                  <c:v>-1</c:v>
                </c:pt>
                <c:pt idx="6650">
                  <c:v>-1</c:v>
                </c:pt>
                <c:pt idx="6651">
                  <c:v>-1</c:v>
                </c:pt>
                <c:pt idx="6652">
                  <c:v>-1</c:v>
                </c:pt>
                <c:pt idx="6653">
                  <c:v>-1</c:v>
                </c:pt>
                <c:pt idx="6654">
                  <c:v>-1</c:v>
                </c:pt>
                <c:pt idx="6655">
                  <c:v>-1</c:v>
                </c:pt>
                <c:pt idx="6656">
                  <c:v>-1</c:v>
                </c:pt>
                <c:pt idx="6657">
                  <c:v>-1</c:v>
                </c:pt>
                <c:pt idx="6658">
                  <c:v>-1</c:v>
                </c:pt>
                <c:pt idx="6659">
                  <c:v>-1</c:v>
                </c:pt>
                <c:pt idx="6660">
                  <c:v>-1</c:v>
                </c:pt>
                <c:pt idx="6661">
                  <c:v>-1</c:v>
                </c:pt>
                <c:pt idx="6662">
                  <c:v>-1</c:v>
                </c:pt>
                <c:pt idx="6663">
                  <c:v>-1</c:v>
                </c:pt>
                <c:pt idx="6664">
                  <c:v>-1</c:v>
                </c:pt>
                <c:pt idx="6665">
                  <c:v>-1</c:v>
                </c:pt>
                <c:pt idx="6666">
                  <c:v>-1</c:v>
                </c:pt>
                <c:pt idx="6667">
                  <c:v>-1</c:v>
                </c:pt>
                <c:pt idx="6668">
                  <c:v>-1</c:v>
                </c:pt>
                <c:pt idx="6669">
                  <c:v>-1</c:v>
                </c:pt>
                <c:pt idx="6670">
                  <c:v>-1</c:v>
                </c:pt>
                <c:pt idx="6671">
                  <c:v>-1</c:v>
                </c:pt>
                <c:pt idx="6672">
                  <c:v>-1</c:v>
                </c:pt>
                <c:pt idx="6673">
                  <c:v>-1</c:v>
                </c:pt>
                <c:pt idx="6674">
                  <c:v>-1</c:v>
                </c:pt>
                <c:pt idx="6675">
                  <c:v>-1</c:v>
                </c:pt>
                <c:pt idx="6676">
                  <c:v>-1</c:v>
                </c:pt>
                <c:pt idx="6677">
                  <c:v>-1</c:v>
                </c:pt>
                <c:pt idx="6678">
                  <c:v>-1</c:v>
                </c:pt>
                <c:pt idx="6679">
                  <c:v>-1</c:v>
                </c:pt>
                <c:pt idx="6680">
                  <c:v>-1</c:v>
                </c:pt>
                <c:pt idx="6681">
                  <c:v>-1</c:v>
                </c:pt>
                <c:pt idx="6682">
                  <c:v>-1</c:v>
                </c:pt>
                <c:pt idx="6683">
                  <c:v>-1</c:v>
                </c:pt>
                <c:pt idx="6684">
                  <c:v>-1</c:v>
                </c:pt>
                <c:pt idx="6685">
                  <c:v>-1</c:v>
                </c:pt>
                <c:pt idx="6686">
                  <c:v>-1</c:v>
                </c:pt>
                <c:pt idx="6687">
                  <c:v>-1</c:v>
                </c:pt>
                <c:pt idx="6688">
                  <c:v>-1</c:v>
                </c:pt>
                <c:pt idx="6689">
                  <c:v>-1</c:v>
                </c:pt>
                <c:pt idx="6690">
                  <c:v>-1</c:v>
                </c:pt>
                <c:pt idx="6691">
                  <c:v>-1</c:v>
                </c:pt>
                <c:pt idx="6692">
                  <c:v>-1</c:v>
                </c:pt>
                <c:pt idx="6693">
                  <c:v>-1</c:v>
                </c:pt>
                <c:pt idx="6694">
                  <c:v>-1</c:v>
                </c:pt>
                <c:pt idx="6695">
                  <c:v>-1</c:v>
                </c:pt>
                <c:pt idx="6696">
                  <c:v>-1</c:v>
                </c:pt>
                <c:pt idx="6697">
                  <c:v>-1</c:v>
                </c:pt>
                <c:pt idx="6698">
                  <c:v>-1</c:v>
                </c:pt>
                <c:pt idx="6699">
                  <c:v>-1</c:v>
                </c:pt>
                <c:pt idx="6700">
                  <c:v>-1</c:v>
                </c:pt>
                <c:pt idx="6701">
                  <c:v>-1</c:v>
                </c:pt>
                <c:pt idx="6702">
                  <c:v>-1</c:v>
                </c:pt>
                <c:pt idx="6703">
                  <c:v>-1</c:v>
                </c:pt>
                <c:pt idx="6704">
                  <c:v>-1</c:v>
                </c:pt>
                <c:pt idx="6705">
                  <c:v>-1</c:v>
                </c:pt>
                <c:pt idx="6706">
                  <c:v>-1</c:v>
                </c:pt>
                <c:pt idx="6707">
                  <c:v>-1</c:v>
                </c:pt>
                <c:pt idx="6708">
                  <c:v>-1</c:v>
                </c:pt>
                <c:pt idx="6709">
                  <c:v>-1</c:v>
                </c:pt>
                <c:pt idx="6710">
                  <c:v>-1</c:v>
                </c:pt>
                <c:pt idx="6711">
                  <c:v>-1</c:v>
                </c:pt>
                <c:pt idx="6712">
                  <c:v>-1</c:v>
                </c:pt>
                <c:pt idx="6713">
                  <c:v>-1</c:v>
                </c:pt>
                <c:pt idx="6714">
                  <c:v>-1</c:v>
                </c:pt>
                <c:pt idx="6715">
                  <c:v>-1</c:v>
                </c:pt>
                <c:pt idx="6716">
                  <c:v>-1</c:v>
                </c:pt>
                <c:pt idx="6717">
                  <c:v>-1</c:v>
                </c:pt>
                <c:pt idx="6718">
                  <c:v>-1</c:v>
                </c:pt>
                <c:pt idx="6719">
                  <c:v>-1</c:v>
                </c:pt>
                <c:pt idx="6720">
                  <c:v>-1</c:v>
                </c:pt>
                <c:pt idx="6721">
                  <c:v>-1</c:v>
                </c:pt>
                <c:pt idx="6722">
                  <c:v>-1</c:v>
                </c:pt>
                <c:pt idx="6723">
                  <c:v>-1</c:v>
                </c:pt>
                <c:pt idx="6724">
                  <c:v>-1</c:v>
                </c:pt>
                <c:pt idx="6725">
                  <c:v>-1</c:v>
                </c:pt>
                <c:pt idx="6726">
                  <c:v>-1</c:v>
                </c:pt>
                <c:pt idx="6727">
                  <c:v>-1</c:v>
                </c:pt>
                <c:pt idx="6728">
                  <c:v>-1</c:v>
                </c:pt>
                <c:pt idx="6729">
                  <c:v>-1</c:v>
                </c:pt>
                <c:pt idx="6730">
                  <c:v>-1</c:v>
                </c:pt>
                <c:pt idx="6731">
                  <c:v>-1</c:v>
                </c:pt>
                <c:pt idx="6732">
                  <c:v>-1</c:v>
                </c:pt>
                <c:pt idx="6733">
                  <c:v>-1</c:v>
                </c:pt>
                <c:pt idx="6734">
                  <c:v>-1</c:v>
                </c:pt>
                <c:pt idx="6735">
                  <c:v>-1</c:v>
                </c:pt>
                <c:pt idx="6736">
                  <c:v>-1</c:v>
                </c:pt>
                <c:pt idx="6737">
                  <c:v>-1</c:v>
                </c:pt>
                <c:pt idx="6738">
                  <c:v>-1</c:v>
                </c:pt>
                <c:pt idx="6739">
                  <c:v>-1</c:v>
                </c:pt>
                <c:pt idx="6740">
                  <c:v>-1</c:v>
                </c:pt>
                <c:pt idx="6741">
                  <c:v>-1</c:v>
                </c:pt>
                <c:pt idx="6742">
                  <c:v>-1</c:v>
                </c:pt>
                <c:pt idx="6743">
                  <c:v>-1</c:v>
                </c:pt>
                <c:pt idx="6744">
                  <c:v>-1</c:v>
                </c:pt>
                <c:pt idx="6745">
                  <c:v>-1</c:v>
                </c:pt>
                <c:pt idx="6746">
                  <c:v>-1</c:v>
                </c:pt>
                <c:pt idx="6747">
                  <c:v>-1</c:v>
                </c:pt>
                <c:pt idx="6748">
                  <c:v>-1</c:v>
                </c:pt>
                <c:pt idx="6749">
                  <c:v>-1</c:v>
                </c:pt>
                <c:pt idx="6750">
                  <c:v>-1</c:v>
                </c:pt>
                <c:pt idx="6751">
                  <c:v>-1</c:v>
                </c:pt>
                <c:pt idx="6752">
                  <c:v>-1</c:v>
                </c:pt>
                <c:pt idx="6753">
                  <c:v>-1</c:v>
                </c:pt>
                <c:pt idx="6754">
                  <c:v>-1</c:v>
                </c:pt>
                <c:pt idx="6755">
                  <c:v>-1</c:v>
                </c:pt>
                <c:pt idx="6756">
                  <c:v>-1</c:v>
                </c:pt>
                <c:pt idx="6757">
                  <c:v>-1</c:v>
                </c:pt>
                <c:pt idx="6758">
                  <c:v>-1</c:v>
                </c:pt>
                <c:pt idx="6759">
                  <c:v>-1</c:v>
                </c:pt>
                <c:pt idx="6760">
                  <c:v>-1</c:v>
                </c:pt>
                <c:pt idx="6761">
                  <c:v>-1</c:v>
                </c:pt>
                <c:pt idx="6762">
                  <c:v>-1</c:v>
                </c:pt>
                <c:pt idx="6763">
                  <c:v>-1</c:v>
                </c:pt>
                <c:pt idx="6764">
                  <c:v>-1</c:v>
                </c:pt>
                <c:pt idx="6765">
                  <c:v>-1</c:v>
                </c:pt>
                <c:pt idx="6766">
                  <c:v>-1</c:v>
                </c:pt>
                <c:pt idx="6767">
                  <c:v>-1</c:v>
                </c:pt>
                <c:pt idx="6768">
                  <c:v>-1</c:v>
                </c:pt>
                <c:pt idx="6769">
                  <c:v>-1</c:v>
                </c:pt>
                <c:pt idx="6770">
                  <c:v>-1</c:v>
                </c:pt>
                <c:pt idx="6771">
                  <c:v>-1</c:v>
                </c:pt>
                <c:pt idx="6772">
                  <c:v>-1</c:v>
                </c:pt>
                <c:pt idx="6773">
                  <c:v>-1</c:v>
                </c:pt>
                <c:pt idx="6774">
                  <c:v>-1</c:v>
                </c:pt>
                <c:pt idx="6775">
                  <c:v>-1</c:v>
                </c:pt>
                <c:pt idx="6776">
                  <c:v>-1</c:v>
                </c:pt>
                <c:pt idx="6777">
                  <c:v>-1</c:v>
                </c:pt>
                <c:pt idx="6778">
                  <c:v>-1</c:v>
                </c:pt>
                <c:pt idx="6779">
                  <c:v>-1</c:v>
                </c:pt>
                <c:pt idx="6780">
                  <c:v>-1</c:v>
                </c:pt>
                <c:pt idx="6781">
                  <c:v>-1</c:v>
                </c:pt>
                <c:pt idx="6782">
                  <c:v>-1</c:v>
                </c:pt>
                <c:pt idx="6783">
                  <c:v>-1</c:v>
                </c:pt>
                <c:pt idx="6784">
                  <c:v>-1</c:v>
                </c:pt>
                <c:pt idx="6785">
                  <c:v>-1</c:v>
                </c:pt>
                <c:pt idx="6786">
                  <c:v>-1</c:v>
                </c:pt>
                <c:pt idx="6787">
                  <c:v>-1</c:v>
                </c:pt>
                <c:pt idx="6788">
                  <c:v>-1</c:v>
                </c:pt>
                <c:pt idx="6789">
                  <c:v>-1</c:v>
                </c:pt>
                <c:pt idx="6790">
                  <c:v>-1</c:v>
                </c:pt>
                <c:pt idx="6791">
                  <c:v>-1</c:v>
                </c:pt>
                <c:pt idx="6792">
                  <c:v>-1</c:v>
                </c:pt>
                <c:pt idx="6793">
                  <c:v>-1</c:v>
                </c:pt>
                <c:pt idx="6794">
                  <c:v>-1</c:v>
                </c:pt>
                <c:pt idx="6795">
                  <c:v>-1</c:v>
                </c:pt>
                <c:pt idx="6796">
                  <c:v>-1</c:v>
                </c:pt>
                <c:pt idx="6797">
                  <c:v>-1</c:v>
                </c:pt>
                <c:pt idx="6798">
                  <c:v>-1</c:v>
                </c:pt>
                <c:pt idx="6799">
                  <c:v>-1</c:v>
                </c:pt>
                <c:pt idx="6800">
                  <c:v>-1</c:v>
                </c:pt>
                <c:pt idx="6801">
                  <c:v>-1</c:v>
                </c:pt>
                <c:pt idx="6802">
                  <c:v>-1</c:v>
                </c:pt>
                <c:pt idx="6803">
                  <c:v>-1</c:v>
                </c:pt>
                <c:pt idx="6804">
                  <c:v>-1</c:v>
                </c:pt>
                <c:pt idx="6805">
                  <c:v>-1</c:v>
                </c:pt>
                <c:pt idx="6806">
                  <c:v>-1</c:v>
                </c:pt>
                <c:pt idx="6807">
                  <c:v>-1</c:v>
                </c:pt>
                <c:pt idx="6808">
                  <c:v>-1</c:v>
                </c:pt>
                <c:pt idx="6809">
                  <c:v>-1</c:v>
                </c:pt>
                <c:pt idx="6810">
                  <c:v>-1</c:v>
                </c:pt>
                <c:pt idx="6811">
                  <c:v>-1</c:v>
                </c:pt>
                <c:pt idx="6812">
                  <c:v>-1</c:v>
                </c:pt>
                <c:pt idx="6813">
                  <c:v>-1</c:v>
                </c:pt>
                <c:pt idx="6814">
                  <c:v>-1</c:v>
                </c:pt>
                <c:pt idx="6815">
                  <c:v>-1</c:v>
                </c:pt>
                <c:pt idx="6816">
                  <c:v>-1</c:v>
                </c:pt>
                <c:pt idx="6817">
                  <c:v>-1</c:v>
                </c:pt>
                <c:pt idx="6818">
                  <c:v>-1</c:v>
                </c:pt>
                <c:pt idx="6819">
                  <c:v>-1</c:v>
                </c:pt>
                <c:pt idx="6820">
                  <c:v>-1</c:v>
                </c:pt>
                <c:pt idx="6821">
                  <c:v>-1</c:v>
                </c:pt>
                <c:pt idx="6822">
                  <c:v>-1</c:v>
                </c:pt>
                <c:pt idx="6823">
                  <c:v>-1</c:v>
                </c:pt>
                <c:pt idx="6824">
                  <c:v>-1</c:v>
                </c:pt>
                <c:pt idx="6825">
                  <c:v>-1</c:v>
                </c:pt>
                <c:pt idx="6826">
                  <c:v>-1</c:v>
                </c:pt>
                <c:pt idx="6827">
                  <c:v>-1</c:v>
                </c:pt>
                <c:pt idx="6828">
                  <c:v>-1</c:v>
                </c:pt>
                <c:pt idx="6829">
                  <c:v>-1</c:v>
                </c:pt>
                <c:pt idx="6830">
                  <c:v>-1</c:v>
                </c:pt>
                <c:pt idx="6831">
                  <c:v>-1</c:v>
                </c:pt>
                <c:pt idx="6832">
                  <c:v>-1</c:v>
                </c:pt>
                <c:pt idx="6833">
                  <c:v>-1</c:v>
                </c:pt>
                <c:pt idx="6834">
                  <c:v>-1</c:v>
                </c:pt>
                <c:pt idx="6835">
                  <c:v>-1</c:v>
                </c:pt>
                <c:pt idx="6836">
                  <c:v>-1</c:v>
                </c:pt>
                <c:pt idx="6837">
                  <c:v>-1</c:v>
                </c:pt>
                <c:pt idx="6838">
                  <c:v>-1</c:v>
                </c:pt>
                <c:pt idx="6839">
                  <c:v>-1</c:v>
                </c:pt>
                <c:pt idx="6840">
                  <c:v>-1</c:v>
                </c:pt>
                <c:pt idx="6841">
                  <c:v>-1</c:v>
                </c:pt>
                <c:pt idx="6842">
                  <c:v>-1</c:v>
                </c:pt>
                <c:pt idx="6843">
                  <c:v>-1</c:v>
                </c:pt>
                <c:pt idx="6844">
                  <c:v>-1</c:v>
                </c:pt>
                <c:pt idx="6845">
                  <c:v>-1</c:v>
                </c:pt>
                <c:pt idx="6846">
                  <c:v>-1</c:v>
                </c:pt>
                <c:pt idx="6847">
                  <c:v>-1</c:v>
                </c:pt>
                <c:pt idx="6848">
                  <c:v>-1</c:v>
                </c:pt>
                <c:pt idx="6849">
                  <c:v>-1</c:v>
                </c:pt>
                <c:pt idx="6850">
                  <c:v>-1</c:v>
                </c:pt>
                <c:pt idx="6851">
                  <c:v>-1</c:v>
                </c:pt>
                <c:pt idx="6852">
                  <c:v>-1</c:v>
                </c:pt>
                <c:pt idx="6853">
                  <c:v>-1</c:v>
                </c:pt>
                <c:pt idx="6854">
                  <c:v>-1</c:v>
                </c:pt>
                <c:pt idx="6855">
                  <c:v>-1</c:v>
                </c:pt>
                <c:pt idx="6856">
                  <c:v>-1</c:v>
                </c:pt>
                <c:pt idx="6857">
                  <c:v>-1</c:v>
                </c:pt>
                <c:pt idx="6858">
                  <c:v>-1</c:v>
                </c:pt>
                <c:pt idx="6859">
                  <c:v>-1</c:v>
                </c:pt>
                <c:pt idx="6860">
                  <c:v>-1</c:v>
                </c:pt>
                <c:pt idx="6861">
                  <c:v>-1</c:v>
                </c:pt>
                <c:pt idx="6862">
                  <c:v>-1</c:v>
                </c:pt>
                <c:pt idx="6863">
                  <c:v>-1</c:v>
                </c:pt>
                <c:pt idx="6864">
                  <c:v>-1</c:v>
                </c:pt>
                <c:pt idx="6865">
                  <c:v>-1</c:v>
                </c:pt>
                <c:pt idx="6866">
                  <c:v>-1</c:v>
                </c:pt>
                <c:pt idx="6867">
                  <c:v>-1</c:v>
                </c:pt>
                <c:pt idx="6868">
                  <c:v>-1</c:v>
                </c:pt>
                <c:pt idx="6869">
                  <c:v>-1</c:v>
                </c:pt>
                <c:pt idx="6870">
                  <c:v>-1</c:v>
                </c:pt>
                <c:pt idx="6871">
                  <c:v>-1</c:v>
                </c:pt>
                <c:pt idx="6872">
                  <c:v>-1</c:v>
                </c:pt>
                <c:pt idx="6873">
                  <c:v>-1</c:v>
                </c:pt>
                <c:pt idx="6874">
                  <c:v>-1</c:v>
                </c:pt>
                <c:pt idx="6875">
                  <c:v>-1</c:v>
                </c:pt>
                <c:pt idx="6876">
                  <c:v>-1</c:v>
                </c:pt>
                <c:pt idx="6877">
                  <c:v>-1</c:v>
                </c:pt>
                <c:pt idx="6878">
                  <c:v>-1</c:v>
                </c:pt>
                <c:pt idx="6879">
                  <c:v>-1</c:v>
                </c:pt>
                <c:pt idx="6880">
                  <c:v>-1</c:v>
                </c:pt>
                <c:pt idx="6881">
                  <c:v>-1</c:v>
                </c:pt>
                <c:pt idx="6882">
                  <c:v>-1</c:v>
                </c:pt>
                <c:pt idx="6883">
                  <c:v>-1</c:v>
                </c:pt>
                <c:pt idx="6884">
                  <c:v>-1</c:v>
                </c:pt>
                <c:pt idx="6885">
                  <c:v>-1</c:v>
                </c:pt>
                <c:pt idx="6886">
                  <c:v>-1</c:v>
                </c:pt>
                <c:pt idx="6887">
                  <c:v>-1</c:v>
                </c:pt>
                <c:pt idx="6888">
                  <c:v>-1</c:v>
                </c:pt>
                <c:pt idx="6889">
                  <c:v>-1</c:v>
                </c:pt>
                <c:pt idx="6890">
                  <c:v>-1</c:v>
                </c:pt>
                <c:pt idx="6891">
                  <c:v>-1</c:v>
                </c:pt>
                <c:pt idx="6892">
                  <c:v>-1</c:v>
                </c:pt>
                <c:pt idx="6893">
                  <c:v>-1</c:v>
                </c:pt>
                <c:pt idx="6894">
                  <c:v>-1</c:v>
                </c:pt>
                <c:pt idx="6895">
                  <c:v>-1</c:v>
                </c:pt>
                <c:pt idx="6896">
                  <c:v>-1</c:v>
                </c:pt>
                <c:pt idx="6897">
                  <c:v>-1</c:v>
                </c:pt>
                <c:pt idx="6898">
                  <c:v>-1</c:v>
                </c:pt>
                <c:pt idx="6899">
                  <c:v>-1</c:v>
                </c:pt>
                <c:pt idx="6900">
                  <c:v>-1</c:v>
                </c:pt>
                <c:pt idx="6901">
                  <c:v>-1</c:v>
                </c:pt>
                <c:pt idx="6902">
                  <c:v>-1</c:v>
                </c:pt>
                <c:pt idx="6903">
                  <c:v>-1</c:v>
                </c:pt>
                <c:pt idx="6904">
                  <c:v>-1</c:v>
                </c:pt>
                <c:pt idx="6905">
                  <c:v>-1</c:v>
                </c:pt>
                <c:pt idx="6906">
                  <c:v>-1</c:v>
                </c:pt>
                <c:pt idx="6907">
                  <c:v>-1</c:v>
                </c:pt>
                <c:pt idx="6908">
                  <c:v>-1</c:v>
                </c:pt>
                <c:pt idx="6909">
                  <c:v>-1</c:v>
                </c:pt>
                <c:pt idx="6910">
                  <c:v>-1</c:v>
                </c:pt>
                <c:pt idx="6911">
                  <c:v>-1</c:v>
                </c:pt>
                <c:pt idx="6912">
                  <c:v>-1</c:v>
                </c:pt>
                <c:pt idx="6913">
                  <c:v>-1</c:v>
                </c:pt>
                <c:pt idx="6914">
                  <c:v>-1</c:v>
                </c:pt>
                <c:pt idx="6915">
                  <c:v>-1</c:v>
                </c:pt>
                <c:pt idx="6916">
                  <c:v>-1</c:v>
                </c:pt>
                <c:pt idx="6917">
                  <c:v>-1</c:v>
                </c:pt>
                <c:pt idx="6918">
                  <c:v>-1</c:v>
                </c:pt>
                <c:pt idx="6919">
                  <c:v>-1</c:v>
                </c:pt>
                <c:pt idx="6920">
                  <c:v>-1</c:v>
                </c:pt>
                <c:pt idx="6921">
                  <c:v>-1</c:v>
                </c:pt>
                <c:pt idx="6922">
                  <c:v>-1</c:v>
                </c:pt>
                <c:pt idx="6923">
                  <c:v>-1</c:v>
                </c:pt>
                <c:pt idx="6924">
                  <c:v>-1</c:v>
                </c:pt>
                <c:pt idx="6925">
                  <c:v>-1</c:v>
                </c:pt>
                <c:pt idx="6926">
                  <c:v>-1</c:v>
                </c:pt>
                <c:pt idx="6927">
                  <c:v>-1</c:v>
                </c:pt>
                <c:pt idx="6928">
                  <c:v>-1</c:v>
                </c:pt>
                <c:pt idx="6929">
                  <c:v>-1</c:v>
                </c:pt>
                <c:pt idx="6930">
                  <c:v>-1</c:v>
                </c:pt>
                <c:pt idx="6931">
                  <c:v>-1</c:v>
                </c:pt>
                <c:pt idx="6932">
                  <c:v>-1</c:v>
                </c:pt>
                <c:pt idx="6933">
                  <c:v>-1</c:v>
                </c:pt>
                <c:pt idx="6934">
                  <c:v>-1</c:v>
                </c:pt>
                <c:pt idx="6935">
                  <c:v>-1</c:v>
                </c:pt>
                <c:pt idx="6936">
                  <c:v>-1</c:v>
                </c:pt>
                <c:pt idx="6937">
                  <c:v>-1</c:v>
                </c:pt>
                <c:pt idx="6938">
                  <c:v>-1</c:v>
                </c:pt>
                <c:pt idx="6939">
                  <c:v>-1</c:v>
                </c:pt>
                <c:pt idx="6940">
                  <c:v>-1</c:v>
                </c:pt>
                <c:pt idx="6941">
                  <c:v>-1</c:v>
                </c:pt>
                <c:pt idx="6942">
                  <c:v>-1</c:v>
                </c:pt>
                <c:pt idx="6943">
                  <c:v>-1</c:v>
                </c:pt>
                <c:pt idx="6944">
                  <c:v>-1</c:v>
                </c:pt>
                <c:pt idx="6945">
                  <c:v>-1</c:v>
                </c:pt>
                <c:pt idx="6946">
                  <c:v>-1</c:v>
                </c:pt>
                <c:pt idx="6947">
                  <c:v>-1</c:v>
                </c:pt>
                <c:pt idx="6948">
                  <c:v>-1</c:v>
                </c:pt>
                <c:pt idx="6949">
                  <c:v>-1</c:v>
                </c:pt>
                <c:pt idx="6950">
                  <c:v>-1</c:v>
                </c:pt>
                <c:pt idx="6951">
                  <c:v>-1</c:v>
                </c:pt>
                <c:pt idx="6952">
                  <c:v>-1</c:v>
                </c:pt>
                <c:pt idx="6953">
                  <c:v>-1</c:v>
                </c:pt>
                <c:pt idx="6954">
                  <c:v>-1</c:v>
                </c:pt>
                <c:pt idx="6955">
                  <c:v>-1</c:v>
                </c:pt>
                <c:pt idx="6956">
                  <c:v>-1</c:v>
                </c:pt>
                <c:pt idx="6957">
                  <c:v>-1</c:v>
                </c:pt>
                <c:pt idx="6958">
                  <c:v>-1</c:v>
                </c:pt>
                <c:pt idx="6959">
                  <c:v>-1</c:v>
                </c:pt>
                <c:pt idx="6960">
                  <c:v>-1</c:v>
                </c:pt>
                <c:pt idx="6961">
                  <c:v>-1</c:v>
                </c:pt>
                <c:pt idx="6962">
                  <c:v>-1</c:v>
                </c:pt>
                <c:pt idx="6963">
                  <c:v>-1</c:v>
                </c:pt>
                <c:pt idx="6964">
                  <c:v>-1</c:v>
                </c:pt>
                <c:pt idx="6965">
                  <c:v>-1</c:v>
                </c:pt>
                <c:pt idx="6966">
                  <c:v>-1</c:v>
                </c:pt>
                <c:pt idx="6967">
                  <c:v>-1</c:v>
                </c:pt>
                <c:pt idx="6968">
                  <c:v>-1</c:v>
                </c:pt>
                <c:pt idx="6969">
                  <c:v>-1</c:v>
                </c:pt>
                <c:pt idx="6970">
                  <c:v>-1</c:v>
                </c:pt>
                <c:pt idx="6971">
                  <c:v>-1</c:v>
                </c:pt>
                <c:pt idx="6972">
                  <c:v>-1</c:v>
                </c:pt>
                <c:pt idx="6973">
                  <c:v>-1</c:v>
                </c:pt>
                <c:pt idx="6974">
                  <c:v>-1</c:v>
                </c:pt>
                <c:pt idx="6975">
                  <c:v>-1</c:v>
                </c:pt>
                <c:pt idx="6976">
                  <c:v>-1</c:v>
                </c:pt>
                <c:pt idx="6977">
                  <c:v>-1</c:v>
                </c:pt>
                <c:pt idx="6978">
                  <c:v>-1</c:v>
                </c:pt>
                <c:pt idx="6979">
                  <c:v>-1</c:v>
                </c:pt>
                <c:pt idx="6980">
                  <c:v>-1</c:v>
                </c:pt>
                <c:pt idx="6981">
                  <c:v>-1</c:v>
                </c:pt>
                <c:pt idx="6982">
                  <c:v>-1</c:v>
                </c:pt>
                <c:pt idx="6983">
                  <c:v>-1</c:v>
                </c:pt>
                <c:pt idx="6984">
                  <c:v>-1</c:v>
                </c:pt>
                <c:pt idx="6985">
                  <c:v>-1</c:v>
                </c:pt>
                <c:pt idx="6986">
                  <c:v>-1</c:v>
                </c:pt>
                <c:pt idx="6987">
                  <c:v>-1</c:v>
                </c:pt>
                <c:pt idx="6988">
                  <c:v>-1</c:v>
                </c:pt>
                <c:pt idx="6989">
                  <c:v>-1</c:v>
                </c:pt>
                <c:pt idx="6990">
                  <c:v>-1</c:v>
                </c:pt>
                <c:pt idx="6991">
                  <c:v>-1</c:v>
                </c:pt>
                <c:pt idx="6992">
                  <c:v>-1</c:v>
                </c:pt>
                <c:pt idx="6993">
                  <c:v>-1</c:v>
                </c:pt>
                <c:pt idx="6994">
                  <c:v>-1</c:v>
                </c:pt>
                <c:pt idx="6995">
                  <c:v>-1</c:v>
                </c:pt>
                <c:pt idx="6996">
                  <c:v>-1</c:v>
                </c:pt>
                <c:pt idx="6997">
                  <c:v>-1</c:v>
                </c:pt>
                <c:pt idx="6998">
                  <c:v>-1</c:v>
                </c:pt>
                <c:pt idx="6999">
                  <c:v>-1</c:v>
                </c:pt>
                <c:pt idx="7000">
                  <c:v>-1</c:v>
                </c:pt>
                <c:pt idx="7001">
                  <c:v>-1</c:v>
                </c:pt>
                <c:pt idx="7002">
                  <c:v>-1</c:v>
                </c:pt>
                <c:pt idx="7003">
                  <c:v>-1</c:v>
                </c:pt>
                <c:pt idx="7004">
                  <c:v>-1</c:v>
                </c:pt>
                <c:pt idx="7005">
                  <c:v>-1</c:v>
                </c:pt>
                <c:pt idx="7006">
                  <c:v>-1</c:v>
                </c:pt>
                <c:pt idx="7007">
                  <c:v>-1</c:v>
                </c:pt>
                <c:pt idx="7008">
                  <c:v>-1</c:v>
                </c:pt>
                <c:pt idx="7009">
                  <c:v>-1</c:v>
                </c:pt>
                <c:pt idx="7010">
                  <c:v>-1</c:v>
                </c:pt>
                <c:pt idx="7011">
                  <c:v>-1</c:v>
                </c:pt>
                <c:pt idx="7012">
                  <c:v>-1</c:v>
                </c:pt>
                <c:pt idx="7013">
                  <c:v>-1</c:v>
                </c:pt>
                <c:pt idx="7014">
                  <c:v>-1</c:v>
                </c:pt>
                <c:pt idx="7015">
                  <c:v>-1</c:v>
                </c:pt>
                <c:pt idx="7016">
                  <c:v>-1</c:v>
                </c:pt>
                <c:pt idx="7017">
                  <c:v>-1</c:v>
                </c:pt>
                <c:pt idx="7018">
                  <c:v>-1</c:v>
                </c:pt>
                <c:pt idx="7019">
                  <c:v>-1</c:v>
                </c:pt>
                <c:pt idx="7020">
                  <c:v>-1</c:v>
                </c:pt>
                <c:pt idx="7021">
                  <c:v>-1</c:v>
                </c:pt>
                <c:pt idx="7022">
                  <c:v>-1</c:v>
                </c:pt>
                <c:pt idx="7023">
                  <c:v>-1</c:v>
                </c:pt>
                <c:pt idx="7024">
                  <c:v>-1</c:v>
                </c:pt>
                <c:pt idx="7025">
                  <c:v>-1</c:v>
                </c:pt>
                <c:pt idx="7026">
                  <c:v>-1</c:v>
                </c:pt>
                <c:pt idx="7027">
                  <c:v>-1</c:v>
                </c:pt>
                <c:pt idx="7028">
                  <c:v>-1</c:v>
                </c:pt>
                <c:pt idx="7029">
                  <c:v>-1</c:v>
                </c:pt>
                <c:pt idx="7030">
                  <c:v>-1</c:v>
                </c:pt>
                <c:pt idx="7031">
                  <c:v>-1</c:v>
                </c:pt>
                <c:pt idx="7032">
                  <c:v>-1</c:v>
                </c:pt>
                <c:pt idx="7033">
                  <c:v>-1</c:v>
                </c:pt>
                <c:pt idx="7034">
                  <c:v>-1</c:v>
                </c:pt>
                <c:pt idx="7035">
                  <c:v>-1</c:v>
                </c:pt>
                <c:pt idx="7036">
                  <c:v>-1</c:v>
                </c:pt>
                <c:pt idx="7037">
                  <c:v>-1</c:v>
                </c:pt>
                <c:pt idx="7038">
                  <c:v>-1</c:v>
                </c:pt>
                <c:pt idx="7039">
                  <c:v>-1</c:v>
                </c:pt>
                <c:pt idx="7040">
                  <c:v>-1</c:v>
                </c:pt>
                <c:pt idx="7041">
                  <c:v>-1</c:v>
                </c:pt>
                <c:pt idx="7042">
                  <c:v>-1</c:v>
                </c:pt>
                <c:pt idx="7043">
                  <c:v>-1</c:v>
                </c:pt>
                <c:pt idx="7044">
                  <c:v>-1</c:v>
                </c:pt>
                <c:pt idx="7045">
                  <c:v>-1</c:v>
                </c:pt>
                <c:pt idx="7046">
                  <c:v>-1</c:v>
                </c:pt>
                <c:pt idx="7047">
                  <c:v>-1</c:v>
                </c:pt>
                <c:pt idx="7048">
                  <c:v>-1</c:v>
                </c:pt>
                <c:pt idx="7049">
                  <c:v>-1</c:v>
                </c:pt>
                <c:pt idx="7050">
                  <c:v>-1</c:v>
                </c:pt>
                <c:pt idx="7051">
                  <c:v>-1</c:v>
                </c:pt>
                <c:pt idx="7052">
                  <c:v>-1</c:v>
                </c:pt>
                <c:pt idx="7053">
                  <c:v>-1</c:v>
                </c:pt>
                <c:pt idx="7054">
                  <c:v>-1</c:v>
                </c:pt>
                <c:pt idx="7055">
                  <c:v>-1</c:v>
                </c:pt>
                <c:pt idx="7056">
                  <c:v>-1</c:v>
                </c:pt>
                <c:pt idx="7057">
                  <c:v>-1</c:v>
                </c:pt>
                <c:pt idx="7058">
                  <c:v>-1</c:v>
                </c:pt>
                <c:pt idx="7059">
                  <c:v>-1</c:v>
                </c:pt>
                <c:pt idx="7060">
                  <c:v>-1</c:v>
                </c:pt>
                <c:pt idx="7061">
                  <c:v>-1</c:v>
                </c:pt>
                <c:pt idx="7062">
                  <c:v>-1</c:v>
                </c:pt>
                <c:pt idx="7063">
                  <c:v>-1</c:v>
                </c:pt>
                <c:pt idx="7064">
                  <c:v>-1</c:v>
                </c:pt>
                <c:pt idx="7065">
                  <c:v>-1</c:v>
                </c:pt>
                <c:pt idx="7066">
                  <c:v>-1</c:v>
                </c:pt>
                <c:pt idx="7067">
                  <c:v>-1</c:v>
                </c:pt>
                <c:pt idx="7068">
                  <c:v>-1</c:v>
                </c:pt>
                <c:pt idx="7069">
                  <c:v>-1</c:v>
                </c:pt>
                <c:pt idx="7070">
                  <c:v>-1</c:v>
                </c:pt>
                <c:pt idx="7071">
                  <c:v>-1</c:v>
                </c:pt>
                <c:pt idx="7072">
                  <c:v>-1</c:v>
                </c:pt>
                <c:pt idx="7073">
                  <c:v>-1</c:v>
                </c:pt>
                <c:pt idx="7074">
                  <c:v>-1</c:v>
                </c:pt>
                <c:pt idx="7075">
                  <c:v>-1</c:v>
                </c:pt>
                <c:pt idx="7076">
                  <c:v>-1</c:v>
                </c:pt>
                <c:pt idx="7077">
                  <c:v>-1</c:v>
                </c:pt>
                <c:pt idx="7078">
                  <c:v>-1</c:v>
                </c:pt>
                <c:pt idx="7079">
                  <c:v>-1</c:v>
                </c:pt>
                <c:pt idx="7080">
                  <c:v>-1</c:v>
                </c:pt>
                <c:pt idx="7081">
                  <c:v>-1</c:v>
                </c:pt>
                <c:pt idx="7082">
                  <c:v>-1</c:v>
                </c:pt>
                <c:pt idx="7083">
                  <c:v>-1</c:v>
                </c:pt>
                <c:pt idx="7084">
                  <c:v>-1</c:v>
                </c:pt>
                <c:pt idx="7085">
                  <c:v>-1</c:v>
                </c:pt>
                <c:pt idx="7086">
                  <c:v>-1</c:v>
                </c:pt>
                <c:pt idx="7087">
                  <c:v>-1</c:v>
                </c:pt>
                <c:pt idx="7088">
                  <c:v>-1</c:v>
                </c:pt>
                <c:pt idx="7089">
                  <c:v>-1</c:v>
                </c:pt>
                <c:pt idx="7090">
                  <c:v>-1</c:v>
                </c:pt>
                <c:pt idx="7091">
                  <c:v>-1</c:v>
                </c:pt>
                <c:pt idx="7092">
                  <c:v>-1</c:v>
                </c:pt>
                <c:pt idx="7093">
                  <c:v>-1</c:v>
                </c:pt>
                <c:pt idx="7094">
                  <c:v>-1</c:v>
                </c:pt>
                <c:pt idx="7095">
                  <c:v>-1</c:v>
                </c:pt>
                <c:pt idx="7096">
                  <c:v>-1</c:v>
                </c:pt>
                <c:pt idx="7097">
                  <c:v>-1</c:v>
                </c:pt>
                <c:pt idx="7098">
                  <c:v>-1</c:v>
                </c:pt>
                <c:pt idx="7099">
                  <c:v>-1</c:v>
                </c:pt>
                <c:pt idx="7100">
                  <c:v>-1</c:v>
                </c:pt>
                <c:pt idx="7101">
                  <c:v>-1</c:v>
                </c:pt>
                <c:pt idx="7102">
                  <c:v>-1</c:v>
                </c:pt>
                <c:pt idx="7103">
                  <c:v>-1</c:v>
                </c:pt>
                <c:pt idx="7104">
                  <c:v>-1</c:v>
                </c:pt>
                <c:pt idx="7105">
                  <c:v>-1</c:v>
                </c:pt>
                <c:pt idx="7106">
                  <c:v>-1</c:v>
                </c:pt>
                <c:pt idx="7107">
                  <c:v>-1</c:v>
                </c:pt>
                <c:pt idx="7108">
                  <c:v>-1</c:v>
                </c:pt>
                <c:pt idx="7109">
                  <c:v>-1</c:v>
                </c:pt>
                <c:pt idx="7110">
                  <c:v>-1</c:v>
                </c:pt>
                <c:pt idx="7111">
                  <c:v>-1</c:v>
                </c:pt>
                <c:pt idx="7112">
                  <c:v>-1</c:v>
                </c:pt>
                <c:pt idx="7113">
                  <c:v>-1</c:v>
                </c:pt>
                <c:pt idx="7114">
                  <c:v>-1</c:v>
                </c:pt>
                <c:pt idx="7115">
                  <c:v>-1</c:v>
                </c:pt>
                <c:pt idx="7116">
                  <c:v>-1</c:v>
                </c:pt>
                <c:pt idx="7117">
                  <c:v>-1</c:v>
                </c:pt>
                <c:pt idx="7118">
                  <c:v>-1</c:v>
                </c:pt>
                <c:pt idx="7119">
                  <c:v>-1</c:v>
                </c:pt>
                <c:pt idx="7120">
                  <c:v>-1</c:v>
                </c:pt>
                <c:pt idx="7121">
                  <c:v>-1</c:v>
                </c:pt>
                <c:pt idx="7122">
                  <c:v>-1</c:v>
                </c:pt>
                <c:pt idx="7123">
                  <c:v>-1</c:v>
                </c:pt>
                <c:pt idx="7124">
                  <c:v>-1</c:v>
                </c:pt>
                <c:pt idx="7125">
                  <c:v>-1</c:v>
                </c:pt>
                <c:pt idx="7126">
                  <c:v>-1</c:v>
                </c:pt>
                <c:pt idx="7127">
                  <c:v>-1</c:v>
                </c:pt>
                <c:pt idx="7128">
                  <c:v>-1</c:v>
                </c:pt>
                <c:pt idx="7129">
                  <c:v>-1</c:v>
                </c:pt>
                <c:pt idx="7130">
                  <c:v>-1</c:v>
                </c:pt>
                <c:pt idx="7131">
                  <c:v>-1</c:v>
                </c:pt>
                <c:pt idx="7132">
                  <c:v>-1</c:v>
                </c:pt>
                <c:pt idx="7133">
                  <c:v>-1</c:v>
                </c:pt>
                <c:pt idx="7134">
                  <c:v>-1</c:v>
                </c:pt>
                <c:pt idx="7135">
                  <c:v>-1</c:v>
                </c:pt>
                <c:pt idx="7136">
                  <c:v>-1</c:v>
                </c:pt>
                <c:pt idx="7137">
                  <c:v>-1</c:v>
                </c:pt>
                <c:pt idx="7138">
                  <c:v>-1</c:v>
                </c:pt>
                <c:pt idx="7139">
                  <c:v>-1</c:v>
                </c:pt>
                <c:pt idx="7140">
                  <c:v>-1</c:v>
                </c:pt>
                <c:pt idx="7141">
                  <c:v>-1</c:v>
                </c:pt>
                <c:pt idx="7142">
                  <c:v>-1</c:v>
                </c:pt>
                <c:pt idx="7143">
                  <c:v>-1</c:v>
                </c:pt>
                <c:pt idx="7144">
                  <c:v>-1</c:v>
                </c:pt>
                <c:pt idx="7145">
                  <c:v>-1</c:v>
                </c:pt>
                <c:pt idx="7146">
                  <c:v>-1</c:v>
                </c:pt>
                <c:pt idx="7147">
                  <c:v>-1</c:v>
                </c:pt>
                <c:pt idx="7148">
                  <c:v>-1</c:v>
                </c:pt>
                <c:pt idx="7149">
                  <c:v>-1</c:v>
                </c:pt>
                <c:pt idx="7150">
                  <c:v>-1</c:v>
                </c:pt>
                <c:pt idx="7151">
                  <c:v>-1</c:v>
                </c:pt>
                <c:pt idx="7152">
                  <c:v>-1</c:v>
                </c:pt>
                <c:pt idx="7153">
                  <c:v>-1</c:v>
                </c:pt>
                <c:pt idx="7154">
                  <c:v>-1</c:v>
                </c:pt>
                <c:pt idx="7155">
                  <c:v>-1</c:v>
                </c:pt>
                <c:pt idx="7156">
                  <c:v>-1</c:v>
                </c:pt>
                <c:pt idx="7157">
                  <c:v>-1</c:v>
                </c:pt>
                <c:pt idx="7158">
                  <c:v>-1</c:v>
                </c:pt>
                <c:pt idx="7159">
                  <c:v>-1</c:v>
                </c:pt>
                <c:pt idx="7160">
                  <c:v>-1</c:v>
                </c:pt>
                <c:pt idx="7161">
                  <c:v>-1</c:v>
                </c:pt>
                <c:pt idx="7162">
                  <c:v>-1</c:v>
                </c:pt>
                <c:pt idx="7163">
                  <c:v>-1</c:v>
                </c:pt>
                <c:pt idx="7164">
                  <c:v>-1</c:v>
                </c:pt>
                <c:pt idx="7165">
                  <c:v>-1</c:v>
                </c:pt>
                <c:pt idx="7166">
                  <c:v>-1</c:v>
                </c:pt>
                <c:pt idx="7167">
                  <c:v>-1</c:v>
                </c:pt>
                <c:pt idx="7168">
                  <c:v>-1</c:v>
                </c:pt>
                <c:pt idx="7169">
                  <c:v>-1</c:v>
                </c:pt>
                <c:pt idx="7170">
                  <c:v>-1</c:v>
                </c:pt>
                <c:pt idx="7171">
                  <c:v>-1</c:v>
                </c:pt>
                <c:pt idx="7172">
                  <c:v>-1</c:v>
                </c:pt>
                <c:pt idx="7173">
                  <c:v>-1</c:v>
                </c:pt>
                <c:pt idx="7174">
                  <c:v>-1</c:v>
                </c:pt>
                <c:pt idx="7175">
                  <c:v>-1</c:v>
                </c:pt>
                <c:pt idx="7176">
                  <c:v>-1</c:v>
                </c:pt>
                <c:pt idx="7177">
                  <c:v>-1</c:v>
                </c:pt>
                <c:pt idx="7178">
                  <c:v>-1</c:v>
                </c:pt>
                <c:pt idx="7179">
                  <c:v>-1</c:v>
                </c:pt>
                <c:pt idx="7180">
                  <c:v>-1</c:v>
                </c:pt>
                <c:pt idx="7181">
                  <c:v>-1</c:v>
                </c:pt>
                <c:pt idx="7182">
                  <c:v>-1</c:v>
                </c:pt>
                <c:pt idx="7183">
                  <c:v>-1</c:v>
                </c:pt>
                <c:pt idx="7184">
                  <c:v>-1</c:v>
                </c:pt>
                <c:pt idx="7185">
                  <c:v>-1</c:v>
                </c:pt>
                <c:pt idx="7186">
                  <c:v>-1</c:v>
                </c:pt>
                <c:pt idx="7187">
                  <c:v>-1</c:v>
                </c:pt>
                <c:pt idx="7188">
                  <c:v>-1</c:v>
                </c:pt>
                <c:pt idx="7189">
                  <c:v>-1</c:v>
                </c:pt>
                <c:pt idx="7190">
                  <c:v>-1</c:v>
                </c:pt>
                <c:pt idx="7191">
                  <c:v>-1</c:v>
                </c:pt>
                <c:pt idx="7192">
                  <c:v>-1</c:v>
                </c:pt>
                <c:pt idx="7193">
                  <c:v>-1</c:v>
                </c:pt>
                <c:pt idx="7194">
                  <c:v>-1</c:v>
                </c:pt>
                <c:pt idx="7195">
                  <c:v>-1</c:v>
                </c:pt>
                <c:pt idx="7196">
                  <c:v>-1</c:v>
                </c:pt>
                <c:pt idx="7197">
                  <c:v>-1</c:v>
                </c:pt>
                <c:pt idx="7198">
                  <c:v>-1</c:v>
                </c:pt>
                <c:pt idx="7199">
                  <c:v>-1</c:v>
                </c:pt>
                <c:pt idx="7200">
                  <c:v>-1</c:v>
                </c:pt>
                <c:pt idx="7201">
                  <c:v>-1</c:v>
                </c:pt>
                <c:pt idx="7202">
                  <c:v>-1</c:v>
                </c:pt>
                <c:pt idx="7203">
                  <c:v>-1</c:v>
                </c:pt>
                <c:pt idx="7204">
                  <c:v>-1</c:v>
                </c:pt>
                <c:pt idx="7205">
                  <c:v>-1</c:v>
                </c:pt>
                <c:pt idx="7206">
                  <c:v>-1</c:v>
                </c:pt>
                <c:pt idx="7207">
                  <c:v>-1</c:v>
                </c:pt>
                <c:pt idx="7208">
                  <c:v>-1</c:v>
                </c:pt>
                <c:pt idx="7209">
                  <c:v>-1</c:v>
                </c:pt>
                <c:pt idx="7210">
                  <c:v>-1</c:v>
                </c:pt>
                <c:pt idx="7211">
                  <c:v>-1</c:v>
                </c:pt>
                <c:pt idx="7212">
                  <c:v>-1</c:v>
                </c:pt>
                <c:pt idx="7213">
                  <c:v>-1</c:v>
                </c:pt>
                <c:pt idx="7214">
                  <c:v>-1</c:v>
                </c:pt>
                <c:pt idx="7215">
                  <c:v>-1</c:v>
                </c:pt>
                <c:pt idx="7216">
                  <c:v>-1</c:v>
                </c:pt>
                <c:pt idx="7217">
                  <c:v>-1</c:v>
                </c:pt>
                <c:pt idx="7218">
                  <c:v>-1</c:v>
                </c:pt>
                <c:pt idx="7219">
                  <c:v>-1</c:v>
                </c:pt>
                <c:pt idx="7220">
                  <c:v>-1</c:v>
                </c:pt>
                <c:pt idx="7221">
                  <c:v>-1</c:v>
                </c:pt>
                <c:pt idx="7222">
                  <c:v>-1</c:v>
                </c:pt>
                <c:pt idx="7223">
                  <c:v>-1</c:v>
                </c:pt>
                <c:pt idx="7224">
                  <c:v>-1</c:v>
                </c:pt>
                <c:pt idx="7225">
                  <c:v>-1</c:v>
                </c:pt>
                <c:pt idx="7226">
                  <c:v>-1</c:v>
                </c:pt>
                <c:pt idx="7227">
                  <c:v>-1</c:v>
                </c:pt>
                <c:pt idx="7228">
                  <c:v>-1</c:v>
                </c:pt>
                <c:pt idx="7229">
                  <c:v>-1</c:v>
                </c:pt>
                <c:pt idx="7230">
                  <c:v>-1</c:v>
                </c:pt>
                <c:pt idx="7231">
                  <c:v>-1</c:v>
                </c:pt>
                <c:pt idx="7232">
                  <c:v>-1</c:v>
                </c:pt>
                <c:pt idx="7233">
                  <c:v>-1</c:v>
                </c:pt>
                <c:pt idx="7234">
                  <c:v>-1</c:v>
                </c:pt>
                <c:pt idx="7235">
                  <c:v>-1</c:v>
                </c:pt>
                <c:pt idx="7236">
                  <c:v>-1</c:v>
                </c:pt>
                <c:pt idx="7237">
                  <c:v>-1</c:v>
                </c:pt>
                <c:pt idx="7238">
                  <c:v>-1</c:v>
                </c:pt>
                <c:pt idx="7239">
                  <c:v>-1</c:v>
                </c:pt>
                <c:pt idx="7240">
                  <c:v>-1</c:v>
                </c:pt>
                <c:pt idx="7241">
                  <c:v>-1</c:v>
                </c:pt>
                <c:pt idx="7242">
                  <c:v>-1</c:v>
                </c:pt>
                <c:pt idx="7243">
                  <c:v>-1</c:v>
                </c:pt>
                <c:pt idx="7244">
                  <c:v>-1</c:v>
                </c:pt>
                <c:pt idx="7245">
                  <c:v>-1</c:v>
                </c:pt>
                <c:pt idx="7246">
                  <c:v>-1</c:v>
                </c:pt>
                <c:pt idx="7247">
                  <c:v>-1</c:v>
                </c:pt>
                <c:pt idx="7248">
                  <c:v>-1</c:v>
                </c:pt>
                <c:pt idx="7249">
                  <c:v>-1</c:v>
                </c:pt>
                <c:pt idx="7250">
                  <c:v>-1</c:v>
                </c:pt>
                <c:pt idx="7251">
                  <c:v>-1</c:v>
                </c:pt>
                <c:pt idx="7252">
                  <c:v>-1</c:v>
                </c:pt>
                <c:pt idx="7253">
                  <c:v>-1</c:v>
                </c:pt>
                <c:pt idx="7254">
                  <c:v>-1</c:v>
                </c:pt>
                <c:pt idx="7255">
                  <c:v>-1</c:v>
                </c:pt>
                <c:pt idx="7256">
                  <c:v>-1</c:v>
                </c:pt>
                <c:pt idx="7257">
                  <c:v>-1</c:v>
                </c:pt>
                <c:pt idx="7258">
                  <c:v>-1</c:v>
                </c:pt>
                <c:pt idx="7259">
                  <c:v>-1</c:v>
                </c:pt>
                <c:pt idx="7260">
                  <c:v>-1</c:v>
                </c:pt>
                <c:pt idx="7261">
                  <c:v>-1</c:v>
                </c:pt>
                <c:pt idx="7262">
                  <c:v>-1</c:v>
                </c:pt>
                <c:pt idx="7263">
                  <c:v>-1</c:v>
                </c:pt>
                <c:pt idx="7264">
                  <c:v>-1</c:v>
                </c:pt>
                <c:pt idx="7265">
                  <c:v>-1</c:v>
                </c:pt>
                <c:pt idx="7266">
                  <c:v>-1</c:v>
                </c:pt>
                <c:pt idx="7267">
                  <c:v>-1</c:v>
                </c:pt>
                <c:pt idx="7268">
                  <c:v>-1</c:v>
                </c:pt>
                <c:pt idx="7269">
                  <c:v>-1</c:v>
                </c:pt>
                <c:pt idx="7270">
                  <c:v>-1</c:v>
                </c:pt>
                <c:pt idx="7271">
                  <c:v>-1</c:v>
                </c:pt>
                <c:pt idx="7272">
                  <c:v>-1</c:v>
                </c:pt>
                <c:pt idx="7273">
                  <c:v>-1</c:v>
                </c:pt>
                <c:pt idx="7274">
                  <c:v>-1</c:v>
                </c:pt>
                <c:pt idx="7275">
                  <c:v>-1</c:v>
                </c:pt>
                <c:pt idx="7276">
                  <c:v>-1</c:v>
                </c:pt>
                <c:pt idx="7277">
                  <c:v>-1</c:v>
                </c:pt>
                <c:pt idx="7278">
                  <c:v>-1</c:v>
                </c:pt>
                <c:pt idx="7279">
                  <c:v>-1</c:v>
                </c:pt>
                <c:pt idx="7280">
                  <c:v>-1</c:v>
                </c:pt>
                <c:pt idx="7281">
                  <c:v>-1</c:v>
                </c:pt>
                <c:pt idx="7282">
                  <c:v>-1</c:v>
                </c:pt>
                <c:pt idx="7283">
                  <c:v>-1</c:v>
                </c:pt>
                <c:pt idx="7284">
                  <c:v>-1</c:v>
                </c:pt>
                <c:pt idx="7285">
                  <c:v>-1</c:v>
                </c:pt>
                <c:pt idx="7286">
                  <c:v>-1</c:v>
                </c:pt>
                <c:pt idx="7287">
                  <c:v>-1</c:v>
                </c:pt>
                <c:pt idx="7288">
                  <c:v>-1</c:v>
                </c:pt>
                <c:pt idx="7289">
                  <c:v>-1</c:v>
                </c:pt>
                <c:pt idx="7290">
                  <c:v>-1</c:v>
                </c:pt>
                <c:pt idx="7291">
                  <c:v>-1</c:v>
                </c:pt>
                <c:pt idx="7292">
                  <c:v>-1</c:v>
                </c:pt>
                <c:pt idx="7293">
                  <c:v>-1</c:v>
                </c:pt>
                <c:pt idx="7294">
                  <c:v>-1</c:v>
                </c:pt>
                <c:pt idx="7295">
                  <c:v>-1</c:v>
                </c:pt>
                <c:pt idx="7296">
                  <c:v>-1</c:v>
                </c:pt>
                <c:pt idx="7297">
                  <c:v>-1</c:v>
                </c:pt>
                <c:pt idx="7298">
                  <c:v>-1</c:v>
                </c:pt>
                <c:pt idx="7299">
                  <c:v>-1</c:v>
                </c:pt>
                <c:pt idx="7300">
                  <c:v>-1</c:v>
                </c:pt>
                <c:pt idx="7301">
                  <c:v>-1</c:v>
                </c:pt>
                <c:pt idx="7302">
                  <c:v>-1</c:v>
                </c:pt>
                <c:pt idx="7303">
                  <c:v>-1</c:v>
                </c:pt>
                <c:pt idx="7304">
                  <c:v>-1</c:v>
                </c:pt>
                <c:pt idx="7305">
                  <c:v>-1</c:v>
                </c:pt>
                <c:pt idx="7306">
                  <c:v>-1</c:v>
                </c:pt>
                <c:pt idx="7307">
                  <c:v>-1</c:v>
                </c:pt>
                <c:pt idx="7308">
                  <c:v>-1</c:v>
                </c:pt>
                <c:pt idx="7309">
                  <c:v>-1</c:v>
                </c:pt>
                <c:pt idx="7310">
                  <c:v>-1</c:v>
                </c:pt>
                <c:pt idx="7311">
                  <c:v>-1</c:v>
                </c:pt>
                <c:pt idx="7312">
                  <c:v>-1</c:v>
                </c:pt>
                <c:pt idx="7313">
                  <c:v>-1</c:v>
                </c:pt>
                <c:pt idx="7314">
                  <c:v>-1</c:v>
                </c:pt>
                <c:pt idx="7315">
                  <c:v>-1</c:v>
                </c:pt>
                <c:pt idx="7316">
                  <c:v>-1</c:v>
                </c:pt>
                <c:pt idx="7317">
                  <c:v>-1</c:v>
                </c:pt>
                <c:pt idx="7318">
                  <c:v>-1</c:v>
                </c:pt>
                <c:pt idx="7319">
                  <c:v>-1</c:v>
                </c:pt>
                <c:pt idx="7320">
                  <c:v>-1</c:v>
                </c:pt>
                <c:pt idx="7321">
                  <c:v>-1</c:v>
                </c:pt>
                <c:pt idx="7322">
                  <c:v>-1</c:v>
                </c:pt>
                <c:pt idx="7323">
                  <c:v>-1</c:v>
                </c:pt>
                <c:pt idx="7324">
                  <c:v>-1</c:v>
                </c:pt>
                <c:pt idx="7325">
                  <c:v>-1</c:v>
                </c:pt>
                <c:pt idx="7326">
                  <c:v>-1</c:v>
                </c:pt>
                <c:pt idx="7327">
                  <c:v>-1</c:v>
                </c:pt>
                <c:pt idx="7328">
                  <c:v>-1</c:v>
                </c:pt>
                <c:pt idx="7329">
                  <c:v>-1</c:v>
                </c:pt>
                <c:pt idx="7330">
                  <c:v>-1</c:v>
                </c:pt>
                <c:pt idx="7331">
                  <c:v>-1</c:v>
                </c:pt>
                <c:pt idx="7332">
                  <c:v>-1</c:v>
                </c:pt>
                <c:pt idx="7333">
                  <c:v>-1</c:v>
                </c:pt>
                <c:pt idx="7334">
                  <c:v>-1</c:v>
                </c:pt>
                <c:pt idx="7335">
                  <c:v>-1</c:v>
                </c:pt>
                <c:pt idx="7336">
                  <c:v>-1</c:v>
                </c:pt>
                <c:pt idx="7337">
                  <c:v>-1</c:v>
                </c:pt>
                <c:pt idx="7338">
                  <c:v>-1</c:v>
                </c:pt>
                <c:pt idx="7339">
                  <c:v>-1</c:v>
                </c:pt>
                <c:pt idx="7340">
                  <c:v>-1</c:v>
                </c:pt>
                <c:pt idx="7341">
                  <c:v>-1</c:v>
                </c:pt>
                <c:pt idx="7342">
                  <c:v>-1</c:v>
                </c:pt>
                <c:pt idx="7343">
                  <c:v>-1</c:v>
                </c:pt>
                <c:pt idx="7344">
                  <c:v>-1</c:v>
                </c:pt>
                <c:pt idx="7345">
                  <c:v>-1</c:v>
                </c:pt>
                <c:pt idx="7346">
                  <c:v>-1</c:v>
                </c:pt>
                <c:pt idx="7347">
                  <c:v>-1</c:v>
                </c:pt>
                <c:pt idx="7348">
                  <c:v>-1</c:v>
                </c:pt>
                <c:pt idx="7349">
                  <c:v>-1</c:v>
                </c:pt>
                <c:pt idx="7350">
                  <c:v>-1</c:v>
                </c:pt>
                <c:pt idx="7351">
                  <c:v>-1</c:v>
                </c:pt>
                <c:pt idx="7352">
                  <c:v>-1</c:v>
                </c:pt>
                <c:pt idx="7353">
                  <c:v>-1</c:v>
                </c:pt>
                <c:pt idx="7354">
                  <c:v>-1</c:v>
                </c:pt>
                <c:pt idx="7355">
                  <c:v>-1</c:v>
                </c:pt>
                <c:pt idx="7356">
                  <c:v>-1</c:v>
                </c:pt>
                <c:pt idx="7357">
                  <c:v>-1</c:v>
                </c:pt>
                <c:pt idx="7358">
                  <c:v>-1</c:v>
                </c:pt>
                <c:pt idx="7359">
                  <c:v>-1</c:v>
                </c:pt>
                <c:pt idx="7360">
                  <c:v>-1</c:v>
                </c:pt>
                <c:pt idx="7361">
                  <c:v>-1</c:v>
                </c:pt>
                <c:pt idx="7362">
                  <c:v>-1</c:v>
                </c:pt>
                <c:pt idx="7363">
                  <c:v>-1</c:v>
                </c:pt>
                <c:pt idx="7364">
                  <c:v>-1</c:v>
                </c:pt>
                <c:pt idx="7365">
                  <c:v>-1</c:v>
                </c:pt>
                <c:pt idx="7366">
                  <c:v>-1</c:v>
                </c:pt>
                <c:pt idx="7367">
                  <c:v>-1</c:v>
                </c:pt>
                <c:pt idx="7368">
                  <c:v>-1</c:v>
                </c:pt>
                <c:pt idx="7369">
                  <c:v>-1</c:v>
                </c:pt>
                <c:pt idx="7370">
                  <c:v>-1</c:v>
                </c:pt>
                <c:pt idx="7371">
                  <c:v>-1</c:v>
                </c:pt>
                <c:pt idx="7372">
                  <c:v>-1</c:v>
                </c:pt>
                <c:pt idx="7373">
                  <c:v>-1</c:v>
                </c:pt>
                <c:pt idx="7374">
                  <c:v>-1</c:v>
                </c:pt>
                <c:pt idx="7375">
                  <c:v>-1</c:v>
                </c:pt>
                <c:pt idx="7376">
                  <c:v>-1</c:v>
                </c:pt>
                <c:pt idx="7377">
                  <c:v>-1</c:v>
                </c:pt>
                <c:pt idx="7378">
                  <c:v>-1</c:v>
                </c:pt>
                <c:pt idx="7379">
                  <c:v>-1</c:v>
                </c:pt>
                <c:pt idx="7380">
                  <c:v>-1</c:v>
                </c:pt>
                <c:pt idx="7381">
                  <c:v>-1</c:v>
                </c:pt>
                <c:pt idx="7382">
                  <c:v>-1</c:v>
                </c:pt>
                <c:pt idx="7383">
                  <c:v>-1</c:v>
                </c:pt>
                <c:pt idx="7384">
                  <c:v>-1</c:v>
                </c:pt>
                <c:pt idx="7385">
                  <c:v>-1</c:v>
                </c:pt>
                <c:pt idx="7386">
                  <c:v>-1</c:v>
                </c:pt>
                <c:pt idx="7387">
                  <c:v>-1</c:v>
                </c:pt>
                <c:pt idx="7388">
                  <c:v>-1</c:v>
                </c:pt>
                <c:pt idx="7389">
                  <c:v>-1</c:v>
                </c:pt>
                <c:pt idx="7390">
                  <c:v>-1</c:v>
                </c:pt>
                <c:pt idx="7391">
                  <c:v>-1</c:v>
                </c:pt>
                <c:pt idx="7392">
                  <c:v>-1</c:v>
                </c:pt>
                <c:pt idx="7393">
                  <c:v>-1</c:v>
                </c:pt>
                <c:pt idx="7394">
                  <c:v>-1</c:v>
                </c:pt>
                <c:pt idx="7395">
                  <c:v>-1</c:v>
                </c:pt>
                <c:pt idx="7396">
                  <c:v>-1</c:v>
                </c:pt>
                <c:pt idx="7397">
                  <c:v>-1</c:v>
                </c:pt>
                <c:pt idx="7398">
                  <c:v>-1</c:v>
                </c:pt>
                <c:pt idx="7399">
                  <c:v>-1</c:v>
                </c:pt>
                <c:pt idx="7400">
                  <c:v>-1</c:v>
                </c:pt>
                <c:pt idx="7401">
                  <c:v>-1</c:v>
                </c:pt>
                <c:pt idx="7402">
                  <c:v>-1</c:v>
                </c:pt>
                <c:pt idx="7403">
                  <c:v>-1</c:v>
                </c:pt>
                <c:pt idx="7404">
                  <c:v>-1</c:v>
                </c:pt>
                <c:pt idx="7405">
                  <c:v>-1</c:v>
                </c:pt>
                <c:pt idx="7406">
                  <c:v>-1</c:v>
                </c:pt>
                <c:pt idx="7407">
                  <c:v>-1</c:v>
                </c:pt>
                <c:pt idx="7408">
                  <c:v>-1</c:v>
                </c:pt>
                <c:pt idx="7409">
                  <c:v>-1</c:v>
                </c:pt>
                <c:pt idx="7410">
                  <c:v>-1</c:v>
                </c:pt>
                <c:pt idx="7411">
                  <c:v>-1</c:v>
                </c:pt>
                <c:pt idx="7412">
                  <c:v>-1</c:v>
                </c:pt>
                <c:pt idx="7413">
                  <c:v>-1</c:v>
                </c:pt>
                <c:pt idx="7414">
                  <c:v>-1</c:v>
                </c:pt>
                <c:pt idx="7415">
                  <c:v>-1</c:v>
                </c:pt>
                <c:pt idx="7416">
                  <c:v>-1</c:v>
                </c:pt>
                <c:pt idx="7417">
                  <c:v>-1</c:v>
                </c:pt>
                <c:pt idx="7418">
                  <c:v>-1</c:v>
                </c:pt>
                <c:pt idx="7419">
                  <c:v>-1</c:v>
                </c:pt>
                <c:pt idx="7420">
                  <c:v>-1</c:v>
                </c:pt>
                <c:pt idx="7421">
                  <c:v>-1</c:v>
                </c:pt>
                <c:pt idx="7422">
                  <c:v>-1</c:v>
                </c:pt>
                <c:pt idx="7423">
                  <c:v>-1</c:v>
                </c:pt>
                <c:pt idx="7424">
                  <c:v>-1</c:v>
                </c:pt>
                <c:pt idx="7425">
                  <c:v>-1</c:v>
                </c:pt>
                <c:pt idx="7426">
                  <c:v>-1</c:v>
                </c:pt>
                <c:pt idx="7427">
                  <c:v>-1</c:v>
                </c:pt>
                <c:pt idx="7428">
                  <c:v>-1</c:v>
                </c:pt>
                <c:pt idx="7429">
                  <c:v>-1</c:v>
                </c:pt>
                <c:pt idx="7430">
                  <c:v>-1</c:v>
                </c:pt>
                <c:pt idx="7431">
                  <c:v>-1</c:v>
                </c:pt>
                <c:pt idx="7432">
                  <c:v>-1</c:v>
                </c:pt>
                <c:pt idx="7433">
                  <c:v>-1</c:v>
                </c:pt>
                <c:pt idx="7434">
                  <c:v>-1</c:v>
                </c:pt>
                <c:pt idx="7435">
                  <c:v>-1</c:v>
                </c:pt>
                <c:pt idx="7436">
                  <c:v>-1</c:v>
                </c:pt>
                <c:pt idx="7437">
                  <c:v>-1</c:v>
                </c:pt>
                <c:pt idx="7438">
                  <c:v>-1</c:v>
                </c:pt>
                <c:pt idx="7439">
                  <c:v>-1</c:v>
                </c:pt>
                <c:pt idx="7440">
                  <c:v>-1</c:v>
                </c:pt>
                <c:pt idx="7441">
                  <c:v>-1</c:v>
                </c:pt>
                <c:pt idx="7442">
                  <c:v>-1</c:v>
                </c:pt>
                <c:pt idx="7443">
                  <c:v>-1</c:v>
                </c:pt>
                <c:pt idx="7444">
                  <c:v>-1</c:v>
                </c:pt>
                <c:pt idx="7445">
                  <c:v>-1</c:v>
                </c:pt>
                <c:pt idx="7446">
                  <c:v>-1</c:v>
                </c:pt>
                <c:pt idx="7447">
                  <c:v>-1</c:v>
                </c:pt>
                <c:pt idx="7448">
                  <c:v>-1</c:v>
                </c:pt>
                <c:pt idx="7449">
                  <c:v>-1</c:v>
                </c:pt>
                <c:pt idx="7450">
                  <c:v>-1</c:v>
                </c:pt>
                <c:pt idx="7451">
                  <c:v>-1</c:v>
                </c:pt>
                <c:pt idx="7452">
                  <c:v>-1</c:v>
                </c:pt>
                <c:pt idx="7453">
                  <c:v>-1</c:v>
                </c:pt>
                <c:pt idx="7454">
                  <c:v>-1</c:v>
                </c:pt>
                <c:pt idx="7455">
                  <c:v>-1</c:v>
                </c:pt>
                <c:pt idx="7456">
                  <c:v>-1</c:v>
                </c:pt>
                <c:pt idx="7457">
                  <c:v>-1</c:v>
                </c:pt>
                <c:pt idx="7458">
                  <c:v>-1</c:v>
                </c:pt>
                <c:pt idx="7459">
                  <c:v>-1</c:v>
                </c:pt>
                <c:pt idx="7460">
                  <c:v>-1</c:v>
                </c:pt>
                <c:pt idx="7461">
                  <c:v>-1</c:v>
                </c:pt>
                <c:pt idx="7462">
                  <c:v>-1</c:v>
                </c:pt>
                <c:pt idx="7463">
                  <c:v>-1</c:v>
                </c:pt>
                <c:pt idx="7464">
                  <c:v>-1</c:v>
                </c:pt>
                <c:pt idx="7465">
                  <c:v>-1</c:v>
                </c:pt>
                <c:pt idx="7466">
                  <c:v>-1</c:v>
                </c:pt>
                <c:pt idx="7467">
                  <c:v>-1</c:v>
                </c:pt>
                <c:pt idx="7468">
                  <c:v>-1</c:v>
                </c:pt>
                <c:pt idx="7469">
                  <c:v>-1</c:v>
                </c:pt>
                <c:pt idx="7470">
                  <c:v>-1</c:v>
                </c:pt>
                <c:pt idx="7471">
                  <c:v>-1</c:v>
                </c:pt>
                <c:pt idx="7472">
                  <c:v>-1</c:v>
                </c:pt>
                <c:pt idx="7473">
                  <c:v>-1</c:v>
                </c:pt>
                <c:pt idx="7474">
                  <c:v>-1</c:v>
                </c:pt>
                <c:pt idx="7475">
                  <c:v>-1</c:v>
                </c:pt>
                <c:pt idx="7476">
                  <c:v>-1</c:v>
                </c:pt>
                <c:pt idx="7477">
                  <c:v>-1</c:v>
                </c:pt>
                <c:pt idx="7478">
                  <c:v>-1</c:v>
                </c:pt>
                <c:pt idx="7479">
                  <c:v>-1</c:v>
                </c:pt>
                <c:pt idx="7480">
                  <c:v>-1</c:v>
                </c:pt>
                <c:pt idx="7481">
                  <c:v>-1</c:v>
                </c:pt>
                <c:pt idx="7482">
                  <c:v>-1</c:v>
                </c:pt>
                <c:pt idx="7483">
                  <c:v>-1</c:v>
                </c:pt>
                <c:pt idx="7484">
                  <c:v>-1</c:v>
                </c:pt>
                <c:pt idx="7485">
                  <c:v>-1</c:v>
                </c:pt>
                <c:pt idx="7486">
                  <c:v>-1</c:v>
                </c:pt>
                <c:pt idx="7487">
                  <c:v>-1</c:v>
                </c:pt>
                <c:pt idx="7488">
                  <c:v>-1</c:v>
                </c:pt>
                <c:pt idx="7489">
                  <c:v>-1</c:v>
                </c:pt>
                <c:pt idx="7490">
                  <c:v>-1</c:v>
                </c:pt>
                <c:pt idx="7491">
                  <c:v>-1</c:v>
                </c:pt>
                <c:pt idx="7492">
                  <c:v>-1</c:v>
                </c:pt>
                <c:pt idx="7493">
                  <c:v>-1</c:v>
                </c:pt>
                <c:pt idx="7494">
                  <c:v>-1</c:v>
                </c:pt>
                <c:pt idx="7495">
                  <c:v>-1</c:v>
                </c:pt>
                <c:pt idx="7496">
                  <c:v>-1</c:v>
                </c:pt>
                <c:pt idx="7497">
                  <c:v>-1</c:v>
                </c:pt>
                <c:pt idx="7498">
                  <c:v>-1</c:v>
                </c:pt>
                <c:pt idx="7499">
                  <c:v>-1</c:v>
                </c:pt>
                <c:pt idx="7500">
                  <c:v>-1</c:v>
                </c:pt>
                <c:pt idx="7501">
                  <c:v>-1</c:v>
                </c:pt>
                <c:pt idx="7502">
                  <c:v>-1</c:v>
                </c:pt>
                <c:pt idx="7503">
                  <c:v>-1</c:v>
                </c:pt>
                <c:pt idx="7504">
                  <c:v>-1</c:v>
                </c:pt>
                <c:pt idx="7505">
                  <c:v>-1</c:v>
                </c:pt>
                <c:pt idx="7506">
                  <c:v>-1</c:v>
                </c:pt>
                <c:pt idx="7507">
                  <c:v>-1</c:v>
                </c:pt>
                <c:pt idx="7508">
                  <c:v>-1</c:v>
                </c:pt>
                <c:pt idx="7509">
                  <c:v>-1</c:v>
                </c:pt>
                <c:pt idx="7510">
                  <c:v>-1</c:v>
                </c:pt>
                <c:pt idx="7511">
                  <c:v>-1</c:v>
                </c:pt>
                <c:pt idx="7512">
                  <c:v>-1</c:v>
                </c:pt>
                <c:pt idx="7513">
                  <c:v>-1</c:v>
                </c:pt>
                <c:pt idx="7514">
                  <c:v>-1</c:v>
                </c:pt>
                <c:pt idx="7515">
                  <c:v>-1</c:v>
                </c:pt>
                <c:pt idx="7516">
                  <c:v>-1</c:v>
                </c:pt>
                <c:pt idx="7517">
                  <c:v>-1</c:v>
                </c:pt>
                <c:pt idx="7518">
                  <c:v>-1</c:v>
                </c:pt>
                <c:pt idx="7519">
                  <c:v>-1</c:v>
                </c:pt>
                <c:pt idx="7520">
                  <c:v>-1</c:v>
                </c:pt>
                <c:pt idx="7521">
                  <c:v>-1</c:v>
                </c:pt>
                <c:pt idx="7522">
                  <c:v>-1</c:v>
                </c:pt>
                <c:pt idx="7523">
                  <c:v>-1</c:v>
                </c:pt>
                <c:pt idx="7524">
                  <c:v>-1</c:v>
                </c:pt>
                <c:pt idx="7525">
                  <c:v>-1</c:v>
                </c:pt>
                <c:pt idx="7526">
                  <c:v>-1</c:v>
                </c:pt>
                <c:pt idx="7527">
                  <c:v>-1</c:v>
                </c:pt>
                <c:pt idx="7528">
                  <c:v>-1</c:v>
                </c:pt>
                <c:pt idx="7529">
                  <c:v>-1</c:v>
                </c:pt>
                <c:pt idx="7530">
                  <c:v>-1</c:v>
                </c:pt>
                <c:pt idx="7531">
                  <c:v>-1</c:v>
                </c:pt>
                <c:pt idx="7532">
                  <c:v>-1</c:v>
                </c:pt>
                <c:pt idx="7533">
                  <c:v>-1</c:v>
                </c:pt>
                <c:pt idx="7534">
                  <c:v>-1</c:v>
                </c:pt>
                <c:pt idx="7535">
                  <c:v>-1</c:v>
                </c:pt>
                <c:pt idx="7536">
                  <c:v>-1</c:v>
                </c:pt>
                <c:pt idx="7537">
                  <c:v>-1</c:v>
                </c:pt>
                <c:pt idx="7538">
                  <c:v>-1</c:v>
                </c:pt>
                <c:pt idx="7539">
                  <c:v>-1</c:v>
                </c:pt>
                <c:pt idx="7540">
                  <c:v>-1</c:v>
                </c:pt>
                <c:pt idx="7541">
                  <c:v>-1</c:v>
                </c:pt>
                <c:pt idx="7542">
                  <c:v>-1</c:v>
                </c:pt>
                <c:pt idx="7543">
                  <c:v>-1</c:v>
                </c:pt>
                <c:pt idx="7544">
                  <c:v>-1</c:v>
                </c:pt>
                <c:pt idx="7545">
                  <c:v>-1</c:v>
                </c:pt>
                <c:pt idx="7546">
                  <c:v>-1</c:v>
                </c:pt>
                <c:pt idx="7547">
                  <c:v>-1</c:v>
                </c:pt>
                <c:pt idx="7548">
                  <c:v>-1</c:v>
                </c:pt>
                <c:pt idx="7549">
                  <c:v>-1</c:v>
                </c:pt>
                <c:pt idx="7550">
                  <c:v>-1</c:v>
                </c:pt>
                <c:pt idx="7551">
                  <c:v>-1</c:v>
                </c:pt>
                <c:pt idx="7552">
                  <c:v>-1</c:v>
                </c:pt>
                <c:pt idx="7553">
                  <c:v>-1</c:v>
                </c:pt>
                <c:pt idx="7554">
                  <c:v>-1</c:v>
                </c:pt>
                <c:pt idx="7555">
                  <c:v>-1</c:v>
                </c:pt>
                <c:pt idx="7556">
                  <c:v>-1</c:v>
                </c:pt>
                <c:pt idx="7557">
                  <c:v>-1</c:v>
                </c:pt>
                <c:pt idx="7558">
                  <c:v>-1</c:v>
                </c:pt>
                <c:pt idx="7559">
                  <c:v>-1</c:v>
                </c:pt>
                <c:pt idx="7560">
                  <c:v>-1</c:v>
                </c:pt>
                <c:pt idx="7561">
                  <c:v>-1</c:v>
                </c:pt>
                <c:pt idx="7562">
                  <c:v>-1</c:v>
                </c:pt>
                <c:pt idx="7563">
                  <c:v>-1</c:v>
                </c:pt>
                <c:pt idx="7564">
                  <c:v>-1</c:v>
                </c:pt>
                <c:pt idx="7565">
                  <c:v>-1</c:v>
                </c:pt>
                <c:pt idx="7566">
                  <c:v>-1</c:v>
                </c:pt>
                <c:pt idx="7567">
                  <c:v>-1</c:v>
                </c:pt>
                <c:pt idx="7568">
                  <c:v>-1</c:v>
                </c:pt>
                <c:pt idx="7569">
                  <c:v>-1</c:v>
                </c:pt>
                <c:pt idx="7570">
                  <c:v>-1</c:v>
                </c:pt>
                <c:pt idx="7571">
                  <c:v>-1</c:v>
                </c:pt>
                <c:pt idx="7572">
                  <c:v>-1</c:v>
                </c:pt>
                <c:pt idx="7573">
                  <c:v>-1</c:v>
                </c:pt>
                <c:pt idx="7574">
                  <c:v>-1</c:v>
                </c:pt>
                <c:pt idx="7575">
                  <c:v>-1</c:v>
                </c:pt>
                <c:pt idx="7576">
                  <c:v>-1</c:v>
                </c:pt>
                <c:pt idx="7577">
                  <c:v>-1</c:v>
                </c:pt>
                <c:pt idx="7578">
                  <c:v>-1</c:v>
                </c:pt>
                <c:pt idx="7579">
                  <c:v>-1</c:v>
                </c:pt>
                <c:pt idx="7580">
                  <c:v>-1</c:v>
                </c:pt>
                <c:pt idx="7581">
                  <c:v>-1</c:v>
                </c:pt>
                <c:pt idx="7582">
                  <c:v>-1</c:v>
                </c:pt>
                <c:pt idx="7583">
                  <c:v>-1</c:v>
                </c:pt>
                <c:pt idx="7584">
                  <c:v>-1</c:v>
                </c:pt>
                <c:pt idx="7585">
                  <c:v>-1</c:v>
                </c:pt>
                <c:pt idx="7586">
                  <c:v>-1</c:v>
                </c:pt>
                <c:pt idx="7587">
                  <c:v>-1</c:v>
                </c:pt>
                <c:pt idx="7588">
                  <c:v>-1</c:v>
                </c:pt>
                <c:pt idx="7589">
                  <c:v>-1</c:v>
                </c:pt>
                <c:pt idx="7590">
                  <c:v>-1</c:v>
                </c:pt>
                <c:pt idx="7591">
                  <c:v>-1</c:v>
                </c:pt>
                <c:pt idx="7592">
                  <c:v>-1</c:v>
                </c:pt>
                <c:pt idx="7593">
                  <c:v>-1</c:v>
                </c:pt>
                <c:pt idx="7594">
                  <c:v>-1</c:v>
                </c:pt>
                <c:pt idx="7595">
                  <c:v>-1</c:v>
                </c:pt>
                <c:pt idx="7596">
                  <c:v>-1</c:v>
                </c:pt>
                <c:pt idx="7597">
                  <c:v>-1</c:v>
                </c:pt>
                <c:pt idx="7598">
                  <c:v>-1</c:v>
                </c:pt>
                <c:pt idx="7599">
                  <c:v>-1</c:v>
                </c:pt>
                <c:pt idx="7600">
                  <c:v>-1</c:v>
                </c:pt>
                <c:pt idx="7601">
                  <c:v>-1</c:v>
                </c:pt>
                <c:pt idx="7602">
                  <c:v>-1</c:v>
                </c:pt>
                <c:pt idx="7603">
                  <c:v>-1</c:v>
                </c:pt>
                <c:pt idx="7604">
                  <c:v>-1</c:v>
                </c:pt>
                <c:pt idx="7605">
                  <c:v>-1</c:v>
                </c:pt>
                <c:pt idx="7606">
                  <c:v>-1</c:v>
                </c:pt>
                <c:pt idx="7607">
                  <c:v>-1</c:v>
                </c:pt>
                <c:pt idx="7608">
                  <c:v>-1</c:v>
                </c:pt>
                <c:pt idx="7609">
                  <c:v>-1</c:v>
                </c:pt>
                <c:pt idx="7610">
                  <c:v>-1</c:v>
                </c:pt>
                <c:pt idx="7611">
                  <c:v>-1</c:v>
                </c:pt>
                <c:pt idx="7612">
                  <c:v>-1</c:v>
                </c:pt>
                <c:pt idx="7613">
                  <c:v>-1</c:v>
                </c:pt>
                <c:pt idx="7614">
                  <c:v>-1</c:v>
                </c:pt>
                <c:pt idx="7615">
                  <c:v>-1</c:v>
                </c:pt>
                <c:pt idx="7616">
                  <c:v>-1</c:v>
                </c:pt>
                <c:pt idx="7617">
                  <c:v>-1</c:v>
                </c:pt>
                <c:pt idx="7618">
                  <c:v>-1</c:v>
                </c:pt>
                <c:pt idx="7619">
                  <c:v>-1</c:v>
                </c:pt>
                <c:pt idx="7620">
                  <c:v>-1</c:v>
                </c:pt>
                <c:pt idx="7621">
                  <c:v>-1</c:v>
                </c:pt>
                <c:pt idx="7622">
                  <c:v>-1</c:v>
                </c:pt>
                <c:pt idx="7623">
                  <c:v>-1</c:v>
                </c:pt>
                <c:pt idx="7624">
                  <c:v>-1</c:v>
                </c:pt>
                <c:pt idx="7625">
                  <c:v>-1</c:v>
                </c:pt>
                <c:pt idx="7626">
                  <c:v>-1</c:v>
                </c:pt>
                <c:pt idx="7627">
                  <c:v>-1</c:v>
                </c:pt>
                <c:pt idx="7628">
                  <c:v>-1</c:v>
                </c:pt>
                <c:pt idx="7629">
                  <c:v>-1</c:v>
                </c:pt>
                <c:pt idx="7630">
                  <c:v>-1</c:v>
                </c:pt>
                <c:pt idx="7631">
                  <c:v>-1</c:v>
                </c:pt>
                <c:pt idx="7632">
                  <c:v>-1</c:v>
                </c:pt>
                <c:pt idx="7633">
                  <c:v>-1</c:v>
                </c:pt>
                <c:pt idx="7634">
                  <c:v>-1</c:v>
                </c:pt>
                <c:pt idx="7635">
                  <c:v>-1</c:v>
                </c:pt>
                <c:pt idx="7636">
                  <c:v>-1</c:v>
                </c:pt>
                <c:pt idx="7637">
                  <c:v>-1</c:v>
                </c:pt>
                <c:pt idx="7638">
                  <c:v>-1</c:v>
                </c:pt>
                <c:pt idx="7639">
                  <c:v>-1</c:v>
                </c:pt>
                <c:pt idx="7640">
                  <c:v>-1</c:v>
                </c:pt>
                <c:pt idx="7641">
                  <c:v>-1</c:v>
                </c:pt>
                <c:pt idx="7642">
                  <c:v>-1</c:v>
                </c:pt>
                <c:pt idx="7643">
                  <c:v>-1</c:v>
                </c:pt>
                <c:pt idx="7644">
                  <c:v>-1</c:v>
                </c:pt>
                <c:pt idx="7645">
                  <c:v>-1</c:v>
                </c:pt>
                <c:pt idx="7646">
                  <c:v>-1</c:v>
                </c:pt>
                <c:pt idx="7647">
                  <c:v>-1</c:v>
                </c:pt>
                <c:pt idx="7648">
                  <c:v>-1</c:v>
                </c:pt>
                <c:pt idx="7649">
                  <c:v>-1</c:v>
                </c:pt>
                <c:pt idx="7650">
                  <c:v>-1</c:v>
                </c:pt>
                <c:pt idx="7651">
                  <c:v>-1</c:v>
                </c:pt>
                <c:pt idx="7652">
                  <c:v>-1</c:v>
                </c:pt>
                <c:pt idx="7653">
                  <c:v>-1</c:v>
                </c:pt>
                <c:pt idx="7654">
                  <c:v>-1</c:v>
                </c:pt>
                <c:pt idx="7655">
                  <c:v>-1</c:v>
                </c:pt>
                <c:pt idx="7656">
                  <c:v>-1</c:v>
                </c:pt>
                <c:pt idx="7657">
                  <c:v>-1</c:v>
                </c:pt>
                <c:pt idx="7658">
                  <c:v>-1</c:v>
                </c:pt>
                <c:pt idx="7659">
                  <c:v>-1</c:v>
                </c:pt>
                <c:pt idx="7660">
                  <c:v>-1</c:v>
                </c:pt>
                <c:pt idx="7661">
                  <c:v>-1</c:v>
                </c:pt>
                <c:pt idx="7662">
                  <c:v>-1</c:v>
                </c:pt>
                <c:pt idx="7663">
                  <c:v>-1</c:v>
                </c:pt>
                <c:pt idx="7664">
                  <c:v>-1</c:v>
                </c:pt>
                <c:pt idx="7665">
                  <c:v>-1</c:v>
                </c:pt>
                <c:pt idx="7666">
                  <c:v>-1</c:v>
                </c:pt>
                <c:pt idx="7667">
                  <c:v>-1</c:v>
                </c:pt>
                <c:pt idx="7668">
                  <c:v>-1</c:v>
                </c:pt>
                <c:pt idx="7669">
                  <c:v>-1</c:v>
                </c:pt>
                <c:pt idx="7670">
                  <c:v>-1</c:v>
                </c:pt>
                <c:pt idx="7671">
                  <c:v>-1</c:v>
                </c:pt>
                <c:pt idx="7672">
                  <c:v>-1</c:v>
                </c:pt>
                <c:pt idx="7673">
                  <c:v>-1</c:v>
                </c:pt>
                <c:pt idx="7674">
                  <c:v>-1</c:v>
                </c:pt>
                <c:pt idx="7675">
                  <c:v>-1</c:v>
                </c:pt>
                <c:pt idx="7676">
                  <c:v>-1</c:v>
                </c:pt>
                <c:pt idx="7677">
                  <c:v>-1</c:v>
                </c:pt>
                <c:pt idx="7678">
                  <c:v>-1</c:v>
                </c:pt>
                <c:pt idx="7679">
                  <c:v>-1</c:v>
                </c:pt>
                <c:pt idx="7680">
                  <c:v>-1</c:v>
                </c:pt>
                <c:pt idx="7681">
                  <c:v>-1</c:v>
                </c:pt>
                <c:pt idx="7682">
                  <c:v>-1</c:v>
                </c:pt>
                <c:pt idx="7683">
                  <c:v>-1</c:v>
                </c:pt>
                <c:pt idx="7684">
                  <c:v>-1</c:v>
                </c:pt>
                <c:pt idx="7685">
                  <c:v>-1</c:v>
                </c:pt>
                <c:pt idx="7686">
                  <c:v>-1</c:v>
                </c:pt>
                <c:pt idx="7687">
                  <c:v>-1</c:v>
                </c:pt>
                <c:pt idx="7688">
                  <c:v>-1</c:v>
                </c:pt>
                <c:pt idx="7689">
                  <c:v>-1</c:v>
                </c:pt>
                <c:pt idx="7690">
                  <c:v>-1</c:v>
                </c:pt>
                <c:pt idx="7691">
                  <c:v>-1</c:v>
                </c:pt>
                <c:pt idx="7692">
                  <c:v>-1</c:v>
                </c:pt>
                <c:pt idx="7693">
                  <c:v>-1</c:v>
                </c:pt>
                <c:pt idx="7694">
                  <c:v>-1</c:v>
                </c:pt>
                <c:pt idx="7695">
                  <c:v>-1</c:v>
                </c:pt>
                <c:pt idx="7696">
                  <c:v>-1</c:v>
                </c:pt>
                <c:pt idx="7697">
                  <c:v>-1</c:v>
                </c:pt>
                <c:pt idx="7698">
                  <c:v>-1</c:v>
                </c:pt>
                <c:pt idx="7699">
                  <c:v>-1</c:v>
                </c:pt>
                <c:pt idx="7700">
                  <c:v>-1</c:v>
                </c:pt>
                <c:pt idx="7701">
                  <c:v>-1</c:v>
                </c:pt>
                <c:pt idx="7702">
                  <c:v>-1</c:v>
                </c:pt>
                <c:pt idx="7703">
                  <c:v>-1</c:v>
                </c:pt>
                <c:pt idx="7704">
                  <c:v>-1</c:v>
                </c:pt>
                <c:pt idx="7705">
                  <c:v>-1</c:v>
                </c:pt>
                <c:pt idx="7706">
                  <c:v>-1</c:v>
                </c:pt>
                <c:pt idx="7707">
                  <c:v>-1</c:v>
                </c:pt>
                <c:pt idx="7708">
                  <c:v>-1</c:v>
                </c:pt>
                <c:pt idx="7709">
                  <c:v>-1</c:v>
                </c:pt>
                <c:pt idx="7710">
                  <c:v>-1</c:v>
                </c:pt>
                <c:pt idx="7711">
                  <c:v>-1</c:v>
                </c:pt>
                <c:pt idx="7712">
                  <c:v>-1</c:v>
                </c:pt>
                <c:pt idx="7713">
                  <c:v>-1</c:v>
                </c:pt>
                <c:pt idx="7714">
                  <c:v>-1</c:v>
                </c:pt>
                <c:pt idx="7715">
                  <c:v>-1</c:v>
                </c:pt>
                <c:pt idx="7716">
                  <c:v>-1</c:v>
                </c:pt>
                <c:pt idx="7717">
                  <c:v>-1</c:v>
                </c:pt>
                <c:pt idx="7718">
                  <c:v>-1</c:v>
                </c:pt>
                <c:pt idx="7719">
                  <c:v>-1</c:v>
                </c:pt>
                <c:pt idx="7720">
                  <c:v>-1</c:v>
                </c:pt>
                <c:pt idx="7721">
                  <c:v>-1</c:v>
                </c:pt>
                <c:pt idx="7722">
                  <c:v>-1</c:v>
                </c:pt>
                <c:pt idx="7723">
                  <c:v>-1</c:v>
                </c:pt>
                <c:pt idx="7724">
                  <c:v>-1</c:v>
                </c:pt>
                <c:pt idx="7725">
                  <c:v>-1</c:v>
                </c:pt>
                <c:pt idx="7726">
                  <c:v>-1</c:v>
                </c:pt>
                <c:pt idx="7727">
                  <c:v>-1</c:v>
                </c:pt>
                <c:pt idx="7728">
                  <c:v>-1</c:v>
                </c:pt>
                <c:pt idx="7729">
                  <c:v>-1</c:v>
                </c:pt>
                <c:pt idx="7730">
                  <c:v>-1</c:v>
                </c:pt>
                <c:pt idx="7731">
                  <c:v>-1</c:v>
                </c:pt>
                <c:pt idx="7732">
                  <c:v>-1</c:v>
                </c:pt>
                <c:pt idx="7733">
                  <c:v>-1</c:v>
                </c:pt>
                <c:pt idx="7734">
                  <c:v>-1</c:v>
                </c:pt>
                <c:pt idx="7735">
                  <c:v>-1</c:v>
                </c:pt>
                <c:pt idx="7736">
                  <c:v>-1</c:v>
                </c:pt>
                <c:pt idx="7737">
                  <c:v>-1</c:v>
                </c:pt>
                <c:pt idx="7738">
                  <c:v>-1</c:v>
                </c:pt>
                <c:pt idx="7739">
                  <c:v>-1</c:v>
                </c:pt>
                <c:pt idx="7740">
                  <c:v>-1</c:v>
                </c:pt>
                <c:pt idx="7741">
                  <c:v>-1</c:v>
                </c:pt>
                <c:pt idx="7742">
                  <c:v>-1</c:v>
                </c:pt>
                <c:pt idx="7743">
                  <c:v>-1</c:v>
                </c:pt>
                <c:pt idx="7744">
                  <c:v>-1</c:v>
                </c:pt>
                <c:pt idx="7745">
                  <c:v>-1</c:v>
                </c:pt>
                <c:pt idx="7746">
                  <c:v>-1</c:v>
                </c:pt>
                <c:pt idx="7747">
                  <c:v>-1</c:v>
                </c:pt>
                <c:pt idx="7748">
                  <c:v>-1</c:v>
                </c:pt>
                <c:pt idx="7749">
                  <c:v>-1</c:v>
                </c:pt>
                <c:pt idx="7750">
                  <c:v>-1</c:v>
                </c:pt>
                <c:pt idx="7751">
                  <c:v>-1</c:v>
                </c:pt>
                <c:pt idx="7752">
                  <c:v>-1</c:v>
                </c:pt>
                <c:pt idx="7753">
                  <c:v>-1</c:v>
                </c:pt>
                <c:pt idx="7754">
                  <c:v>-1</c:v>
                </c:pt>
                <c:pt idx="7755">
                  <c:v>-1</c:v>
                </c:pt>
                <c:pt idx="7756">
                  <c:v>-1</c:v>
                </c:pt>
                <c:pt idx="7757">
                  <c:v>-1</c:v>
                </c:pt>
                <c:pt idx="7758">
                  <c:v>-1</c:v>
                </c:pt>
                <c:pt idx="7759">
                  <c:v>-1</c:v>
                </c:pt>
                <c:pt idx="7760">
                  <c:v>-1</c:v>
                </c:pt>
                <c:pt idx="7761">
                  <c:v>-1</c:v>
                </c:pt>
                <c:pt idx="7762">
                  <c:v>-1</c:v>
                </c:pt>
                <c:pt idx="7763">
                  <c:v>-1</c:v>
                </c:pt>
                <c:pt idx="7764">
                  <c:v>-1</c:v>
                </c:pt>
                <c:pt idx="7765">
                  <c:v>-1</c:v>
                </c:pt>
                <c:pt idx="7766">
                  <c:v>-1</c:v>
                </c:pt>
                <c:pt idx="7767">
                  <c:v>-1</c:v>
                </c:pt>
                <c:pt idx="7768">
                  <c:v>-1</c:v>
                </c:pt>
                <c:pt idx="7769">
                  <c:v>-1</c:v>
                </c:pt>
                <c:pt idx="7770">
                  <c:v>-1</c:v>
                </c:pt>
                <c:pt idx="7771">
                  <c:v>-1</c:v>
                </c:pt>
                <c:pt idx="7772">
                  <c:v>-1</c:v>
                </c:pt>
                <c:pt idx="7773">
                  <c:v>-1</c:v>
                </c:pt>
                <c:pt idx="7774">
                  <c:v>-1</c:v>
                </c:pt>
                <c:pt idx="7775">
                  <c:v>-1</c:v>
                </c:pt>
                <c:pt idx="7776">
                  <c:v>-1</c:v>
                </c:pt>
                <c:pt idx="7777">
                  <c:v>-1</c:v>
                </c:pt>
                <c:pt idx="7778">
                  <c:v>-1</c:v>
                </c:pt>
                <c:pt idx="7779">
                  <c:v>-1</c:v>
                </c:pt>
                <c:pt idx="7780">
                  <c:v>-1</c:v>
                </c:pt>
                <c:pt idx="7781">
                  <c:v>-1</c:v>
                </c:pt>
                <c:pt idx="7782">
                  <c:v>-1</c:v>
                </c:pt>
                <c:pt idx="7783">
                  <c:v>-1</c:v>
                </c:pt>
                <c:pt idx="7784">
                  <c:v>-1</c:v>
                </c:pt>
                <c:pt idx="7785">
                  <c:v>-1</c:v>
                </c:pt>
                <c:pt idx="7786">
                  <c:v>-1</c:v>
                </c:pt>
                <c:pt idx="7787">
                  <c:v>-1</c:v>
                </c:pt>
                <c:pt idx="7788">
                  <c:v>-1</c:v>
                </c:pt>
                <c:pt idx="7789">
                  <c:v>-1</c:v>
                </c:pt>
                <c:pt idx="7790">
                  <c:v>-1</c:v>
                </c:pt>
                <c:pt idx="7791">
                  <c:v>-1</c:v>
                </c:pt>
                <c:pt idx="7792">
                  <c:v>-1</c:v>
                </c:pt>
                <c:pt idx="7793">
                  <c:v>-1</c:v>
                </c:pt>
                <c:pt idx="7794">
                  <c:v>-1</c:v>
                </c:pt>
                <c:pt idx="7795">
                  <c:v>-1</c:v>
                </c:pt>
                <c:pt idx="7796">
                  <c:v>-1</c:v>
                </c:pt>
                <c:pt idx="7797">
                  <c:v>-1</c:v>
                </c:pt>
                <c:pt idx="7798">
                  <c:v>-1</c:v>
                </c:pt>
                <c:pt idx="7799">
                  <c:v>-1</c:v>
                </c:pt>
                <c:pt idx="7800">
                  <c:v>-1</c:v>
                </c:pt>
                <c:pt idx="7801">
                  <c:v>-1</c:v>
                </c:pt>
                <c:pt idx="7802">
                  <c:v>-1</c:v>
                </c:pt>
                <c:pt idx="7803">
                  <c:v>-1</c:v>
                </c:pt>
                <c:pt idx="7804">
                  <c:v>-1</c:v>
                </c:pt>
                <c:pt idx="7805">
                  <c:v>-1</c:v>
                </c:pt>
                <c:pt idx="7806">
                  <c:v>-1</c:v>
                </c:pt>
                <c:pt idx="7807">
                  <c:v>-1</c:v>
                </c:pt>
                <c:pt idx="7808">
                  <c:v>-1</c:v>
                </c:pt>
                <c:pt idx="7809">
                  <c:v>-1</c:v>
                </c:pt>
                <c:pt idx="7810">
                  <c:v>-1</c:v>
                </c:pt>
                <c:pt idx="7811">
                  <c:v>-1</c:v>
                </c:pt>
                <c:pt idx="7812">
                  <c:v>-1</c:v>
                </c:pt>
                <c:pt idx="7813">
                  <c:v>-1</c:v>
                </c:pt>
                <c:pt idx="7814">
                  <c:v>-1</c:v>
                </c:pt>
                <c:pt idx="7815">
                  <c:v>-1</c:v>
                </c:pt>
                <c:pt idx="7816">
                  <c:v>-1</c:v>
                </c:pt>
                <c:pt idx="7817">
                  <c:v>-1</c:v>
                </c:pt>
                <c:pt idx="7818">
                  <c:v>-1</c:v>
                </c:pt>
                <c:pt idx="7819">
                  <c:v>-1</c:v>
                </c:pt>
                <c:pt idx="7820">
                  <c:v>-1</c:v>
                </c:pt>
                <c:pt idx="7821">
                  <c:v>-1</c:v>
                </c:pt>
                <c:pt idx="7822">
                  <c:v>-1</c:v>
                </c:pt>
                <c:pt idx="7823">
                  <c:v>-1</c:v>
                </c:pt>
                <c:pt idx="7824">
                  <c:v>-1</c:v>
                </c:pt>
                <c:pt idx="7825">
                  <c:v>-1</c:v>
                </c:pt>
                <c:pt idx="7826">
                  <c:v>-1</c:v>
                </c:pt>
                <c:pt idx="7827">
                  <c:v>-1</c:v>
                </c:pt>
                <c:pt idx="7828">
                  <c:v>-1</c:v>
                </c:pt>
                <c:pt idx="7829">
                  <c:v>-1</c:v>
                </c:pt>
                <c:pt idx="7830">
                  <c:v>-1</c:v>
                </c:pt>
                <c:pt idx="7831">
                  <c:v>-1</c:v>
                </c:pt>
                <c:pt idx="7832">
                  <c:v>-1</c:v>
                </c:pt>
                <c:pt idx="7833">
                  <c:v>-1</c:v>
                </c:pt>
                <c:pt idx="7834">
                  <c:v>-1</c:v>
                </c:pt>
                <c:pt idx="7835">
                  <c:v>-1</c:v>
                </c:pt>
                <c:pt idx="7836">
                  <c:v>-1</c:v>
                </c:pt>
                <c:pt idx="7837">
                  <c:v>-1</c:v>
                </c:pt>
                <c:pt idx="7838">
                  <c:v>-1</c:v>
                </c:pt>
                <c:pt idx="7839">
                  <c:v>-1</c:v>
                </c:pt>
                <c:pt idx="7840">
                  <c:v>-1</c:v>
                </c:pt>
                <c:pt idx="7841">
                  <c:v>-1</c:v>
                </c:pt>
                <c:pt idx="7842">
                  <c:v>-1</c:v>
                </c:pt>
                <c:pt idx="7843">
                  <c:v>-1</c:v>
                </c:pt>
                <c:pt idx="7844">
                  <c:v>-1</c:v>
                </c:pt>
                <c:pt idx="7845">
                  <c:v>-1</c:v>
                </c:pt>
                <c:pt idx="7846">
                  <c:v>-1</c:v>
                </c:pt>
                <c:pt idx="7847">
                  <c:v>-1</c:v>
                </c:pt>
                <c:pt idx="7848">
                  <c:v>-1</c:v>
                </c:pt>
                <c:pt idx="7849">
                  <c:v>-1</c:v>
                </c:pt>
                <c:pt idx="7850">
                  <c:v>-1</c:v>
                </c:pt>
                <c:pt idx="7851">
                  <c:v>-1</c:v>
                </c:pt>
                <c:pt idx="7852">
                  <c:v>-1</c:v>
                </c:pt>
                <c:pt idx="7853">
                  <c:v>-1</c:v>
                </c:pt>
                <c:pt idx="7854">
                  <c:v>-1</c:v>
                </c:pt>
                <c:pt idx="7855">
                  <c:v>-1</c:v>
                </c:pt>
                <c:pt idx="7856">
                  <c:v>-1</c:v>
                </c:pt>
                <c:pt idx="7857">
                  <c:v>-1</c:v>
                </c:pt>
                <c:pt idx="7858">
                  <c:v>-1</c:v>
                </c:pt>
                <c:pt idx="7859">
                  <c:v>-1</c:v>
                </c:pt>
                <c:pt idx="7860">
                  <c:v>-1</c:v>
                </c:pt>
                <c:pt idx="7861">
                  <c:v>-1</c:v>
                </c:pt>
                <c:pt idx="7862">
                  <c:v>-1</c:v>
                </c:pt>
                <c:pt idx="7863">
                  <c:v>-1</c:v>
                </c:pt>
                <c:pt idx="7864">
                  <c:v>-1</c:v>
                </c:pt>
                <c:pt idx="7865">
                  <c:v>-1</c:v>
                </c:pt>
                <c:pt idx="7866">
                  <c:v>-1</c:v>
                </c:pt>
                <c:pt idx="7867">
                  <c:v>-1</c:v>
                </c:pt>
                <c:pt idx="7868">
                  <c:v>-1</c:v>
                </c:pt>
                <c:pt idx="7869">
                  <c:v>-1</c:v>
                </c:pt>
                <c:pt idx="7870">
                  <c:v>-1</c:v>
                </c:pt>
                <c:pt idx="7871">
                  <c:v>-1</c:v>
                </c:pt>
                <c:pt idx="7872">
                  <c:v>-1</c:v>
                </c:pt>
                <c:pt idx="7873">
                  <c:v>-1</c:v>
                </c:pt>
                <c:pt idx="7874">
                  <c:v>-1</c:v>
                </c:pt>
                <c:pt idx="7875">
                  <c:v>-1</c:v>
                </c:pt>
                <c:pt idx="7876">
                  <c:v>-1</c:v>
                </c:pt>
                <c:pt idx="7877">
                  <c:v>-1</c:v>
                </c:pt>
                <c:pt idx="7878">
                  <c:v>-1</c:v>
                </c:pt>
                <c:pt idx="7879">
                  <c:v>-1</c:v>
                </c:pt>
                <c:pt idx="7880">
                  <c:v>-1</c:v>
                </c:pt>
                <c:pt idx="7881">
                  <c:v>-1</c:v>
                </c:pt>
                <c:pt idx="7882">
                  <c:v>-1</c:v>
                </c:pt>
                <c:pt idx="7883">
                  <c:v>-1</c:v>
                </c:pt>
                <c:pt idx="7884">
                  <c:v>-1</c:v>
                </c:pt>
                <c:pt idx="7885">
                  <c:v>-1</c:v>
                </c:pt>
                <c:pt idx="7886">
                  <c:v>-1</c:v>
                </c:pt>
                <c:pt idx="7887">
                  <c:v>-1</c:v>
                </c:pt>
                <c:pt idx="7888">
                  <c:v>-1</c:v>
                </c:pt>
                <c:pt idx="7889">
                  <c:v>-1</c:v>
                </c:pt>
                <c:pt idx="7890">
                  <c:v>-1</c:v>
                </c:pt>
                <c:pt idx="7891">
                  <c:v>-1</c:v>
                </c:pt>
                <c:pt idx="7892">
                  <c:v>-1</c:v>
                </c:pt>
                <c:pt idx="7893">
                  <c:v>-1</c:v>
                </c:pt>
                <c:pt idx="7894">
                  <c:v>-1</c:v>
                </c:pt>
                <c:pt idx="7895">
                  <c:v>-1</c:v>
                </c:pt>
                <c:pt idx="7896">
                  <c:v>-1</c:v>
                </c:pt>
                <c:pt idx="7897">
                  <c:v>-1</c:v>
                </c:pt>
                <c:pt idx="7898">
                  <c:v>-1</c:v>
                </c:pt>
                <c:pt idx="7899">
                  <c:v>-1</c:v>
                </c:pt>
                <c:pt idx="7900">
                  <c:v>-1</c:v>
                </c:pt>
                <c:pt idx="7901">
                  <c:v>-1</c:v>
                </c:pt>
                <c:pt idx="7902">
                  <c:v>-1</c:v>
                </c:pt>
                <c:pt idx="7903">
                  <c:v>-1</c:v>
                </c:pt>
                <c:pt idx="7904">
                  <c:v>-1</c:v>
                </c:pt>
                <c:pt idx="7905">
                  <c:v>-1</c:v>
                </c:pt>
                <c:pt idx="7906">
                  <c:v>-1</c:v>
                </c:pt>
                <c:pt idx="7907">
                  <c:v>-1</c:v>
                </c:pt>
                <c:pt idx="7908">
                  <c:v>-1</c:v>
                </c:pt>
                <c:pt idx="7909">
                  <c:v>-1</c:v>
                </c:pt>
                <c:pt idx="7910">
                  <c:v>-1</c:v>
                </c:pt>
                <c:pt idx="7911">
                  <c:v>-1</c:v>
                </c:pt>
                <c:pt idx="7912">
                  <c:v>-1</c:v>
                </c:pt>
                <c:pt idx="7913">
                  <c:v>-1</c:v>
                </c:pt>
                <c:pt idx="7914">
                  <c:v>-1</c:v>
                </c:pt>
                <c:pt idx="7915">
                  <c:v>-1</c:v>
                </c:pt>
                <c:pt idx="7916">
                  <c:v>-1</c:v>
                </c:pt>
                <c:pt idx="7917">
                  <c:v>-1</c:v>
                </c:pt>
                <c:pt idx="7918">
                  <c:v>-1</c:v>
                </c:pt>
                <c:pt idx="7919">
                  <c:v>-1</c:v>
                </c:pt>
                <c:pt idx="7920">
                  <c:v>-1</c:v>
                </c:pt>
                <c:pt idx="7921">
                  <c:v>-1</c:v>
                </c:pt>
                <c:pt idx="7922">
                  <c:v>-1</c:v>
                </c:pt>
                <c:pt idx="7923">
                  <c:v>-1</c:v>
                </c:pt>
                <c:pt idx="7924">
                  <c:v>-1</c:v>
                </c:pt>
                <c:pt idx="7925">
                  <c:v>-1</c:v>
                </c:pt>
                <c:pt idx="7926">
                  <c:v>-1</c:v>
                </c:pt>
                <c:pt idx="7927">
                  <c:v>-1</c:v>
                </c:pt>
                <c:pt idx="7928">
                  <c:v>-1</c:v>
                </c:pt>
                <c:pt idx="7929">
                  <c:v>-1</c:v>
                </c:pt>
                <c:pt idx="7930">
                  <c:v>-1</c:v>
                </c:pt>
                <c:pt idx="7931">
                  <c:v>-1</c:v>
                </c:pt>
                <c:pt idx="7932">
                  <c:v>-1</c:v>
                </c:pt>
                <c:pt idx="7933">
                  <c:v>-1</c:v>
                </c:pt>
                <c:pt idx="7934">
                  <c:v>-1</c:v>
                </c:pt>
                <c:pt idx="7935">
                  <c:v>-1</c:v>
                </c:pt>
                <c:pt idx="7936">
                  <c:v>-1</c:v>
                </c:pt>
                <c:pt idx="7937">
                  <c:v>-1</c:v>
                </c:pt>
                <c:pt idx="7938">
                  <c:v>-1</c:v>
                </c:pt>
                <c:pt idx="7939">
                  <c:v>-1</c:v>
                </c:pt>
                <c:pt idx="7940">
                  <c:v>-1</c:v>
                </c:pt>
                <c:pt idx="7941">
                  <c:v>-1</c:v>
                </c:pt>
                <c:pt idx="7942">
                  <c:v>-1</c:v>
                </c:pt>
                <c:pt idx="7943">
                  <c:v>-1</c:v>
                </c:pt>
                <c:pt idx="7944">
                  <c:v>-1</c:v>
                </c:pt>
                <c:pt idx="7945">
                  <c:v>-1</c:v>
                </c:pt>
                <c:pt idx="7946">
                  <c:v>-1</c:v>
                </c:pt>
                <c:pt idx="7947">
                  <c:v>-1</c:v>
                </c:pt>
                <c:pt idx="7948">
                  <c:v>-1</c:v>
                </c:pt>
                <c:pt idx="7949">
                  <c:v>-1</c:v>
                </c:pt>
                <c:pt idx="7950">
                  <c:v>-1</c:v>
                </c:pt>
                <c:pt idx="7951">
                  <c:v>-1</c:v>
                </c:pt>
                <c:pt idx="7952">
                  <c:v>-1</c:v>
                </c:pt>
                <c:pt idx="7953">
                  <c:v>-1</c:v>
                </c:pt>
                <c:pt idx="7954">
                  <c:v>-1</c:v>
                </c:pt>
                <c:pt idx="7955">
                  <c:v>-1</c:v>
                </c:pt>
                <c:pt idx="7956">
                  <c:v>-1</c:v>
                </c:pt>
                <c:pt idx="7957">
                  <c:v>-1</c:v>
                </c:pt>
                <c:pt idx="7958">
                  <c:v>-1</c:v>
                </c:pt>
                <c:pt idx="7959">
                  <c:v>-1</c:v>
                </c:pt>
                <c:pt idx="7960">
                  <c:v>-1</c:v>
                </c:pt>
                <c:pt idx="7961">
                  <c:v>-1</c:v>
                </c:pt>
                <c:pt idx="7962">
                  <c:v>-1</c:v>
                </c:pt>
                <c:pt idx="7963">
                  <c:v>-1</c:v>
                </c:pt>
                <c:pt idx="7964">
                  <c:v>-1</c:v>
                </c:pt>
                <c:pt idx="7965">
                  <c:v>-1</c:v>
                </c:pt>
                <c:pt idx="7966">
                  <c:v>-1</c:v>
                </c:pt>
                <c:pt idx="7967">
                  <c:v>-1</c:v>
                </c:pt>
                <c:pt idx="7968">
                  <c:v>-1</c:v>
                </c:pt>
                <c:pt idx="7969">
                  <c:v>-1</c:v>
                </c:pt>
                <c:pt idx="7970">
                  <c:v>-1</c:v>
                </c:pt>
                <c:pt idx="7971">
                  <c:v>-1</c:v>
                </c:pt>
                <c:pt idx="7972">
                  <c:v>-1</c:v>
                </c:pt>
                <c:pt idx="7973">
                  <c:v>-1</c:v>
                </c:pt>
                <c:pt idx="7974">
                  <c:v>-1</c:v>
                </c:pt>
                <c:pt idx="7975">
                  <c:v>-1</c:v>
                </c:pt>
                <c:pt idx="7976">
                  <c:v>-1</c:v>
                </c:pt>
                <c:pt idx="7977">
                  <c:v>-1</c:v>
                </c:pt>
                <c:pt idx="7978">
                  <c:v>-1</c:v>
                </c:pt>
                <c:pt idx="7979">
                  <c:v>-1</c:v>
                </c:pt>
                <c:pt idx="7980">
                  <c:v>-1</c:v>
                </c:pt>
                <c:pt idx="7981">
                  <c:v>-1</c:v>
                </c:pt>
                <c:pt idx="7982">
                  <c:v>-1</c:v>
                </c:pt>
                <c:pt idx="7983">
                  <c:v>-1</c:v>
                </c:pt>
                <c:pt idx="7984">
                  <c:v>-1</c:v>
                </c:pt>
                <c:pt idx="7985">
                  <c:v>-1</c:v>
                </c:pt>
                <c:pt idx="7986">
                  <c:v>-1</c:v>
                </c:pt>
                <c:pt idx="7987">
                  <c:v>-1</c:v>
                </c:pt>
                <c:pt idx="7988">
                  <c:v>-1</c:v>
                </c:pt>
                <c:pt idx="7989">
                  <c:v>-1</c:v>
                </c:pt>
                <c:pt idx="7990">
                  <c:v>-1</c:v>
                </c:pt>
                <c:pt idx="7991">
                  <c:v>-1</c:v>
                </c:pt>
                <c:pt idx="7992">
                  <c:v>-1</c:v>
                </c:pt>
                <c:pt idx="7993">
                  <c:v>-1</c:v>
                </c:pt>
                <c:pt idx="7994">
                  <c:v>-1</c:v>
                </c:pt>
                <c:pt idx="7995">
                  <c:v>-1</c:v>
                </c:pt>
                <c:pt idx="7996">
                  <c:v>-1</c:v>
                </c:pt>
                <c:pt idx="7997">
                  <c:v>-1</c:v>
                </c:pt>
                <c:pt idx="7998">
                  <c:v>-1</c:v>
                </c:pt>
                <c:pt idx="7999">
                  <c:v>-1</c:v>
                </c:pt>
                <c:pt idx="8000">
                  <c:v>-1</c:v>
                </c:pt>
                <c:pt idx="8001">
                  <c:v>-1</c:v>
                </c:pt>
                <c:pt idx="8002">
                  <c:v>-1</c:v>
                </c:pt>
                <c:pt idx="8003">
                  <c:v>-1</c:v>
                </c:pt>
                <c:pt idx="8004">
                  <c:v>-1</c:v>
                </c:pt>
                <c:pt idx="8005">
                  <c:v>-1</c:v>
                </c:pt>
                <c:pt idx="8006">
                  <c:v>-1</c:v>
                </c:pt>
                <c:pt idx="8007">
                  <c:v>-1</c:v>
                </c:pt>
                <c:pt idx="8008">
                  <c:v>-1</c:v>
                </c:pt>
                <c:pt idx="8009">
                  <c:v>-1</c:v>
                </c:pt>
                <c:pt idx="8010">
                  <c:v>-1</c:v>
                </c:pt>
                <c:pt idx="8011">
                  <c:v>-1</c:v>
                </c:pt>
                <c:pt idx="8012">
                  <c:v>-1</c:v>
                </c:pt>
                <c:pt idx="8013">
                  <c:v>-1</c:v>
                </c:pt>
                <c:pt idx="8014">
                  <c:v>-1</c:v>
                </c:pt>
                <c:pt idx="8015">
                  <c:v>-1</c:v>
                </c:pt>
                <c:pt idx="8016">
                  <c:v>-1</c:v>
                </c:pt>
                <c:pt idx="8017">
                  <c:v>-1</c:v>
                </c:pt>
                <c:pt idx="8018">
                  <c:v>-1</c:v>
                </c:pt>
                <c:pt idx="8019">
                  <c:v>-1</c:v>
                </c:pt>
                <c:pt idx="8020">
                  <c:v>-1</c:v>
                </c:pt>
                <c:pt idx="8021">
                  <c:v>-1</c:v>
                </c:pt>
                <c:pt idx="8022">
                  <c:v>-1</c:v>
                </c:pt>
                <c:pt idx="8023">
                  <c:v>-1</c:v>
                </c:pt>
                <c:pt idx="8024">
                  <c:v>-1</c:v>
                </c:pt>
                <c:pt idx="8025">
                  <c:v>-1</c:v>
                </c:pt>
                <c:pt idx="8026">
                  <c:v>-1</c:v>
                </c:pt>
                <c:pt idx="8027">
                  <c:v>-1</c:v>
                </c:pt>
                <c:pt idx="8028">
                  <c:v>-1</c:v>
                </c:pt>
                <c:pt idx="8029">
                  <c:v>-1</c:v>
                </c:pt>
                <c:pt idx="8030">
                  <c:v>-1</c:v>
                </c:pt>
                <c:pt idx="8031">
                  <c:v>-1</c:v>
                </c:pt>
                <c:pt idx="8032">
                  <c:v>-1</c:v>
                </c:pt>
                <c:pt idx="8033">
                  <c:v>-1</c:v>
                </c:pt>
                <c:pt idx="8034">
                  <c:v>-1</c:v>
                </c:pt>
                <c:pt idx="8035">
                  <c:v>-1</c:v>
                </c:pt>
                <c:pt idx="8036">
                  <c:v>-1</c:v>
                </c:pt>
                <c:pt idx="8037">
                  <c:v>-1</c:v>
                </c:pt>
                <c:pt idx="8038">
                  <c:v>-1</c:v>
                </c:pt>
                <c:pt idx="8039">
                  <c:v>-1</c:v>
                </c:pt>
                <c:pt idx="8040">
                  <c:v>-1</c:v>
                </c:pt>
                <c:pt idx="8041">
                  <c:v>-1</c:v>
                </c:pt>
                <c:pt idx="8042">
                  <c:v>-1</c:v>
                </c:pt>
                <c:pt idx="8043">
                  <c:v>-1</c:v>
                </c:pt>
                <c:pt idx="8044">
                  <c:v>-1</c:v>
                </c:pt>
                <c:pt idx="8045">
                  <c:v>-1</c:v>
                </c:pt>
                <c:pt idx="8046">
                  <c:v>-1</c:v>
                </c:pt>
                <c:pt idx="8047">
                  <c:v>-1</c:v>
                </c:pt>
                <c:pt idx="8048">
                  <c:v>-1</c:v>
                </c:pt>
                <c:pt idx="8049">
                  <c:v>-1</c:v>
                </c:pt>
                <c:pt idx="8050">
                  <c:v>-1</c:v>
                </c:pt>
                <c:pt idx="8051">
                  <c:v>-1</c:v>
                </c:pt>
                <c:pt idx="8052">
                  <c:v>-1</c:v>
                </c:pt>
                <c:pt idx="8053">
                  <c:v>-1</c:v>
                </c:pt>
                <c:pt idx="8054">
                  <c:v>-1</c:v>
                </c:pt>
                <c:pt idx="8055">
                  <c:v>-1</c:v>
                </c:pt>
                <c:pt idx="8056">
                  <c:v>-1</c:v>
                </c:pt>
                <c:pt idx="8057">
                  <c:v>-1</c:v>
                </c:pt>
                <c:pt idx="8058">
                  <c:v>-1</c:v>
                </c:pt>
                <c:pt idx="8059">
                  <c:v>-1</c:v>
                </c:pt>
                <c:pt idx="8060">
                  <c:v>-1</c:v>
                </c:pt>
                <c:pt idx="8061">
                  <c:v>-1</c:v>
                </c:pt>
                <c:pt idx="8062">
                  <c:v>-1</c:v>
                </c:pt>
                <c:pt idx="8063">
                  <c:v>-1</c:v>
                </c:pt>
                <c:pt idx="8064">
                  <c:v>-1</c:v>
                </c:pt>
                <c:pt idx="8065">
                  <c:v>-1</c:v>
                </c:pt>
                <c:pt idx="8066">
                  <c:v>-1</c:v>
                </c:pt>
                <c:pt idx="8067">
                  <c:v>-1</c:v>
                </c:pt>
                <c:pt idx="8068">
                  <c:v>-1</c:v>
                </c:pt>
                <c:pt idx="8069">
                  <c:v>-1</c:v>
                </c:pt>
                <c:pt idx="8070">
                  <c:v>-1</c:v>
                </c:pt>
                <c:pt idx="8071">
                  <c:v>-1</c:v>
                </c:pt>
                <c:pt idx="8072">
                  <c:v>-1</c:v>
                </c:pt>
                <c:pt idx="8073">
                  <c:v>-1</c:v>
                </c:pt>
                <c:pt idx="8074">
                  <c:v>-1</c:v>
                </c:pt>
                <c:pt idx="8075">
                  <c:v>-1</c:v>
                </c:pt>
                <c:pt idx="8076">
                  <c:v>-1</c:v>
                </c:pt>
                <c:pt idx="8077">
                  <c:v>-1</c:v>
                </c:pt>
                <c:pt idx="8078">
                  <c:v>-1</c:v>
                </c:pt>
                <c:pt idx="8079">
                  <c:v>-1</c:v>
                </c:pt>
                <c:pt idx="8080">
                  <c:v>-1</c:v>
                </c:pt>
                <c:pt idx="8081">
                  <c:v>-1</c:v>
                </c:pt>
                <c:pt idx="8082">
                  <c:v>-1</c:v>
                </c:pt>
                <c:pt idx="8083">
                  <c:v>-1</c:v>
                </c:pt>
                <c:pt idx="8084">
                  <c:v>-1</c:v>
                </c:pt>
                <c:pt idx="8085">
                  <c:v>-1</c:v>
                </c:pt>
                <c:pt idx="8086">
                  <c:v>-1</c:v>
                </c:pt>
                <c:pt idx="8087">
                  <c:v>-1</c:v>
                </c:pt>
                <c:pt idx="8088">
                  <c:v>-1</c:v>
                </c:pt>
                <c:pt idx="8089">
                  <c:v>-1</c:v>
                </c:pt>
                <c:pt idx="8090">
                  <c:v>-1</c:v>
                </c:pt>
                <c:pt idx="8091">
                  <c:v>-1</c:v>
                </c:pt>
                <c:pt idx="8092">
                  <c:v>-1</c:v>
                </c:pt>
                <c:pt idx="8093">
                  <c:v>-1</c:v>
                </c:pt>
                <c:pt idx="8094">
                  <c:v>-1</c:v>
                </c:pt>
                <c:pt idx="8095">
                  <c:v>-1</c:v>
                </c:pt>
                <c:pt idx="8096">
                  <c:v>-1</c:v>
                </c:pt>
                <c:pt idx="8097">
                  <c:v>-1</c:v>
                </c:pt>
                <c:pt idx="8098">
                  <c:v>-1</c:v>
                </c:pt>
                <c:pt idx="8099">
                  <c:v>-1</c:v>
                </c:pt>
                <c:pt idx="8100">
                  <c:v>-1</c:v>
                </c:pt>
                <c:pt idx="8101">
                  <c:v>-1</c:v>
                </c:pt>
                <c:pt idx="8102">
                  <c:v>-1</c:v>
                </c:pt>
                <c:pt idx="8103">
                  <c:v>-1</c:v>
                </c:pt>
                <c:pt idx="8104">
                  <c:v>-1</c:v>
                </c:pt>
                <c:pt idx="8105">
                  <c:v>-1</c:v>
                </c:pt>
                <c:pt idx="8106">
                  <c:v>-1</c:v>
                </c:pt>
                <c:pt idx="8107">
                  <c:v>-1</c:v>
                </c:pt>
                <c:pt idx="8108">
                  <c:v>-1</c:v>
                </c:pt>
                <c:pt idx="8109">
                  <c:v>-1</c:v>
                </c:pt>
                <c:pt idx="8110">
                  <c:v>-1</c:v>
                </c:pt>
                <c:pt idx="8111">
                  <c:v>-1</c:v>
                </c:pt>
                <c:pt idx="8112">
                  <c:v>-1</c:v>
                </c:pt>
                <c:pt idx="8113">
                  <c:v>-1</c:v>
                </c:pt>
                <c:pt idx="8114">
                  <c:v>-1</c:v>
                </c:pt>
                <c:pt idx="8115">
                  <c:v>-1</c:v>
                </c:pt>
                <c:pt idx="8116">
                  <c:v>-1</c:v>
                </c:pt>
                <c:pt idx="8117">
                  <c:v>-1</c:v>
                </c:pt>
                <c:pt idx="8118">
                  <c:v>-1</c:v>
                </c:pt>
                <c:pt idx="8119">
                  <c:v>-1</c:v>
                </c:pt>
                <c:pt idx="8120">
                  <c:v>-1</c:v>
                </c:pt>
                <c:pt idx="8121">
                  <c:v>-1</c:v>
                </c:pt>
                <c:pt idx="8122">
                  <c:v>-1</c:v>
                </c:pt>
                <c:pt idx="8123">
                  <c:v>-1</c:v>
                </c:pt>
                <c:pt idx="8124">
                  <c:v>-1</c:v>
                </c:pt>
                <c:pt idx="8125">
                  <c:v>-1</c:v>
                </c:pt>
                <c:pt idx="8126">
                  <c:v>-1</c:v>
                </c:pt>
                <c:pt idx="8127">
                  <c:v>-1</c:v>
                </c:pt>
                <c:pt idx="8128">
                  <c:v>-1</c:v>
                </c:pt>
                <c:pt idx="8129">
                  <c:v>-1</c:v>
                </c:pt>
                <c:pt idx="8130">
                  <c:v>-1</c:v>
                </c:pt>
                <c:pt idx="8131">
                  <c:v>-1</c:v>
                </c:pt>
                <c:pt idx="8132">
                  <c:v>-1</c:v>
                </c:pt>
                <c:pt idx="8133">
                  <c:v>-1</c:v>
                </c:pt>
                <c:pt idx="8134">
                  <c:v>-1</c:v>
                </c:pt>
                <c:pt idx="8135">
                  <c:v>-1</c:v>
                </c:pt>
                <c:pt idx="8136">
                  <c:v>-1</c:v>
                </c:pt>
                <c:pt idx="8137">
                  <c:v>-1</c:v>
                </c:pt>
                <c:pt idx="8138">
                  <c:v>-1</c:v>
                </c:pt>
                <c:pt idx="8139">
                  <c:v>-1</c:v>
                </c:pt>
                <c:pt idx="8140">
                  <c:v>-1</c:v>
                </c:pt>
                <c:pt idx="8141">
                  <c:v>-1</c:v>
                </c:pt>
                <c:pt idx="8142">
                  <c:v>-1</c:v>
                </c:pt>
                <c:pt idx="8143">
                  <c:v>-1</c:v>
                </c:pt>
                <c:pt idx="8144">
                  <c:v>-1</c:v>
                </c:pt>
                <c:pt idx="8145">
                  <c:v>-1</c:v>
                </c:pt>
                <c:pt idx="8146">
                  <c:v>-1</c:v>
                </c:pt>
                <c:pt idx="8147">
                  <c:v>-1</c:v>
                </c:pt>
                <c:pt idx="8148">
                  <c:v>-1</c:v>
                </c:pt>
                <c:pt idx="8149">
                  <c:v>-1</c:v>
                </c:pt>
                <c:pt idx="8150">
                  <c:v>-1</c:v>
                </c:pt>
                <c:pt idx="8151">
                  <c:v>-1</c:v>
                </c:pt>
                <c:pt idx="8152">
                  <c:v>-1</c:v>
                </c:pt>
                <c:pt idx="8153">
                  <c:v>-1</c:v>
                </c:pt>
                <c:pt idx="8154">
                  <c:v>-1</c:v>
                </c:pt>
                <c:pt idx="8155">
                  <c:v>-1</c:v>
                </c:pt>
                <c:pt idx="8156">
                  <c:v>-1</c:v>
                </c:pt>
                <c:pt idx="8157">
                  <c:v>-1</c:v>
                </c:pt>
                <c:pt idx="8158">
                  <c:v>-1</c:v>
                </c:pt>
                <c:pt idx="8159">
                  <c:v>-1</c:v>
                </c:pt>
                <c:pt idx="8160">
                  <c:v>-1</c:v>
                </c:pt>
                <c:pt idx="8161">
                  <c:v>-1</c:v>
                </c:pt>
                <c:pt idx="8162">
                  <c:v>-1</c:v>
                </c:pt>
                <c:pt idx="8163">
                  <c:v>-1</c:v>
                </c:pt>
                <c:pt idx="8164">
                  <c:v>-1</c:v>
                </c:pt>
                <c:pt idx="8165">
                  <c:v>-1</c:v>
                </c:pt>
                <c:pt idx="8166">
                  <c:v>-1</c:v>
                </c:pt>
                <c:pt idx="8167">
                  <c:v>-1</c:v>
                </c:pt>
                <c:pt idx="8168">
                  <c:v>-1</c:v>
                </c:pt>
                <c:pt idx="8169">
                  <c:v>-1</c:v>
                </c:pt>
                <c:pt idx="8170">
                  <c:v>-1</c:v>
                </c:pt>
                <c:pt idx="8171">
                  <c:v>-1</c:v>
                </c:pt>
                <c:pt idx="8172">
                  <c:v>-1</c:v>
                </c:pt>
                <c:pt idx="8173">
                  <c:v>-1</c:v>
                </c:pt>
                <c:pt idx="8174">
                  <c:v>-1</c:v>
                </c:pt>
                <c:pt idx="8175">
                  <c:v>-1</c:v>
                </c:pt>
                <c:pt idx="8176">
                  <c:v>-1</c:v>
                </c:pt>
                <c:pt idx="8177">
                  <c:v>-1</c:v>
                </c:pt>
                <c:pt idx="8178">
                  <c:v>-1</c:v>
                </c:pt>
                <c:pt idx="8179">
                  <c:v>-1</c:v>
                </c:pt>
                <c:pt idx="8180">
                  <c:v>-1</c:v>
                </c:pt>
                <c:pt idx="8181">
                  <c:v>-1</c:v>
                </c:pt>
                <c:pt idx="8182">
                  <c:v>-1</c:v>
                </c:pt>
                <c:pt idx="8183">
                  <c:v>-1</c:v>
                </c:pt>
                <c:pt idx="8184">
                  <c:v>-1</c:v>
                </c:pt>
                <c:pt idx="8185">
                  <c:v>-1</c:v>
                </c:pt>
                <c:pt idx="8186">
                  <c:v>-1</c:v>
                </c:pt>
                <c:pt idx="8187">
                  <c:v>-1</c:v>
                </c:pt>
                <c:pt idx="8188">
                  <c:v>-1</c:v>
                </c:pt>
                <c:pt idx="8189">
                  <c:v>-1</c:v>
                </c:pt>
                <c:pt idx="8190">
                  <c:v>-1</c:v>
                </c:pt>
                <c:pt idx="8191">
                  <c:v>-1</c:v>
                </c:pt>
                <c:pt idx="8192">
                  <c:v>-1</c:v>
                </c:pt>
                <c:pt idx="8193">
                  <c:v>-1</c:v>
                </c:pt>
                <c:pt idx="8194">
                  <c:v>-1</c:v>
                </c:pt>
                <c:pt idx="8195">
                  <c:v>-1</c:v>
                </c:pt>
                <c:pt idx="8196">
                  <c:v>-1</c:v>
                </c:pt>
                <c:pt idx="8197">
                  <c:v>-1</c:v>
                </c:pt>
                <c:pt idx="8198">
                  <c:v>-1</c:v>
                </c:pt>
                <c:pt idx="8199">
                  <c:v>-1</c:v>
                </c:pt>
                <c:pt idx="8200">
                  <c:v>-1</c:v>
                </c:pt>
                <c:pt idx="8201">
                  <c:v>-1</c:v>
                </c:pt>
                <c:pt idx="8202">
                  <c:v>-1</c:v>
                </c:pt>
                <c:pt idx="8203">
                  <c:v>-1</c:v>
                </c:pt>
                <c:pt idx="8204">
                  <c:v>-1</c:v>
                </c:pt>
                <c:pt idx="8205">
                  <c:v>-1</c:v>
                </c:pt>
                <c:pt idx="8206">
                  <c:v>-1</c:v>
                </c:pt>
                <c:pt idx="8207">
                  <c:v>-1</c:v>
                </c:pt>
                <c:pt idx="8208">
                  <c:v>-1</c:v>
                </c:pt>
                <c:pt idx="8209">
                  <c:v>-1</c:v>
                </c:pt>
                <c:pt idx="8210">
                  <c:v>-1</c:v>
                </c:pt>
                <c:pt idx="8211">
                  <c:v>-1</c:v>
                </c:pt>
                <c:pt idx="8212">
                  <c:v>-1</c:v>
                </c:pt>
                <c:pt idx="8213">
                  <c:v>-1</c:v>
                </c:pt>
                <c:pt idx="8214">
                  <c:v>-1</c:v>
                </c:pt>
                <c:pt idx="8215">
                  <c:v>-1</c:v>
                </c:pt>
                <c:pt idx="8216">
                  <c:v>-1</c:v>
                </c:pt>
                <c:pt idx="8217">
                  <c:v>-1</c:v>
                </c:pt>
                <c:pt idx="8218">
                  <c:v>-1</c:v>
                </c:pt>
                <c:pt idx="8219">
                  <c:v>-1</c:v>
                </c:pt>
                <c:pt idx="8220">
                  <c:v>-1</c:v>
                </c:pt>
                <c:pt idx="8221">
                  <c:v>-1</c:v>
                </c:pt>
                <c:pt idx="8222">
                  <c:v>-1</c:v>
                </c:pt>
                <c:pt idx="8223">
                  <c:v>-1</c:v>
                </c:pt>
                <c:pt idx="8224">
                  <c:v>-1</c:v>
                </c:pt>
                <c:pt idx="8225">
                  <c:v>-1</c:v>
                </c:pt>
                <c:pt idx="8226">
                  <c:v>-1</c:v>
                </c:pt>
                <c:pt idx="8227">
                  <c:v>-1</c:v>
                </c:pt>
                <c:pt idx="8228">
                  <c:v>-1</c:v>
                </c:pt>
                <c:pt idx="8229">
                  <c:v>-1</c:v>
                </c:pt>
                <c:pt idx="8230">
                  <c:v>-1</c:v>
                </c:pt>
                <c:pt idx="8231">
                  <c:v>-1</c:v>
                </c:pt>
                <c:pt idx="8232">
                  <c:v>-1</c:v>
                </c:pt>
                <c:pt idx="8233">
                  <c:v>-1</c:v>
                </c:pt>
                <c:pt idx="8234">
                  <c:v>-1</c:v>
                </c:pt>
                <c:pt idx="8235">
                  <c:v>-1</c:v>
                </c:pt>
                <c:pt idx="8236">
                  <c:v>-1</c:v>
                </c:pt>
                <c:pt idx="8237">
                  <c:v>-1</c:v>
                </c:pt>
                <c:pt idx="8238">
                  <c:v>-1</c:v>
                </c:pt>
                <c:pt idx="8239">
                  <c:v>-1</c:v>
                </c:pt>
                <c:pt idx="8240">
                  <c:v>-1</c:v>
                </c:pt>
                <c:pt idx="8241">
                  <c:v>-1</c:v>
                </c:pt>
                <c:pt idx="8242">
                  <c:v>-1</c:v>
                </c:pt>
                <c:pt idx="8243">
                  <c:v>-1</c:v>
                </c:pt>
                <c:pt idx="8244">
                  <c:v>-1</c:v>
                </c:pt>
                <c:pt idx="8245">
                  <c:v>-1</c:v>
                </c:pt>
                <c:pt idx="8246">
                  <c:v>-1</c:v>
                </c:pt>
                <c:pt idx="8247">
                  <c:v>-1</c:v>
                </c:pt>
                <c:pt idx="8248">
                  <c:v>-1</c:v>
                </c:pt>
                <c:pt idx="8249">
                  <c:v>-1</c:v>
                </c:pt>
                <c:pt idx="8250">
                  <c:v>-1</c:v>
                </c:pt>
                <c:pt idx="8251">
                  <c:v>-1</c:v>
                </c:pt>
                <c:pt idx="8252">
                  <c:v>-1</c:v>
                </c:pt>
                <c:pt idx="8253">
                  <c:v>-1</c:v>
                </c:pt>
                <c:pt idx="8254">
                  <c:v>-1</c:v>
                </c:pt>
                <c:pt idx="8255">
                  <c:v>-1</c:v>
                </c:pt>
                <c:pt idx="8256">
                  <c:v>-1</c:v>
                </c:pt>
                <c:pt idx="8257">
                  <c:v>-1</c:v>
                </c:pt>
                <c:pt idx="8258">
                  <c:v>-1</c:v>
                </c:pt>
                <c:pt idx="8259">
                  <c:v>-1</c:v>
                </c:pt>
                <c:pt idx="8260">
                  <c:v>-1</c:v>
                </c:pt>
                <c:pt idx="8261">
                  <c:v>-1</c:v>
                </c:pt>
                <c:pt idx="8262">
                  <c:v>-1</c:v>
                </c:pt>
                <c:pt idx="8263">
                  <c:v>-1</c:v>
                </c:pt>
                <c:pt idx="8264">
                  <c:v>-1</c:v>
                </c:pt>
                <c:pt idx="8265">
                  <c:v>-1</c:v>
                </c:pt>
                <c:pt idx="8266">
                  <c:v>-1</c:v>
                </c:pt>
                <c:pt idx="8267">
                  <c:v>-1</c:v>
                </c:pt>
                <c:pt idx="8268">
                  <c:v>-1</c:v>
                </c:pt>
                <c:pt idx="8269">
                  <c:v>-1</c:v>
                </c:pt>
                <c:pt idx="8270">
                  <c:v>-1</c:v>
                </c:pt>
                <c:pt idx="8271">
                  <c:v>-1</c:v>
                </c:pt>
                <c:pt idx="8272">
                  <c:v>-1</c:v>
                </c:pt>
                <c:pt idx="8273">
                  <c:v>-1</c:v>
                </c:pt>
                <c:pt idx="8274">
                  <c:v>-1</c:v>
                </c:pt>
                <c:pt idx="8275">
                  <c:v>-1</c:v>
                </c:pt>
                <c:pt idx="8276">
                  <c:v>-1</c:v>
                </c:pt>
                <c:pt idx="8277">
                  <c:v>-1</c:v>
                </c:pt>
                <c:pt idx="8278">
                  <c:v>-1</c:v>
                </c:pt>
                <c:pt idx="8279">
                  <c:v>-1</c:v>
                </c:pt>
                <c:pt idx="8280">
                  <c:v>-1</c:v>
                </c:pt>
                <c:pt idx="8281">
                  <c:v>-1</c:v>
                </c:pt>
                <c:pt idx="8282">
                  <c:v>-1</c:v>
                </c:pt>
                <c:pt idx="8283">
                  <c:v>-1</c:v>
                </c:pt>
                <c:pt idx="8284">
                  <c:v>-1</c:v>
                </c:pt>
                <c:pt idx="8285">
                  <c:v>-1</c:v>
                </c:pt>
                <c:pt idx="8286">
                  <c:v>-1</c:v>
                </c:pt>
                <c:pt idx="8287">
                  <c:v>-1</c:v>
                </c:pt>
                <c:pt idx="8288">
                  <c:v>-1</c:v>
                </c:pt>
                <c:pt idx="8289">
                  <c:v>-1</c:v>
                </c:pt>
                <c:pt idx="8290">
                  <c:v>-1</c:v>
                </c:pt>
                <c:pt idx="8291">
                  <c:v>-1</c:v>
                </c:pt>
                <c:pt idx="8292">
                  <c:v>-1</c:v>
                </c:pt>
                <c:pt idx="8293">
                  <c:v>-1</c:v>
                </c:pt>
                <c:pt idx="8294">
                  <c:v>-1</c:v>
                </c:pt>
                <c:pt idx="8295">
                  <c:v>-1</c:v>
                </c:pt>
                <c:pt idx="8296">
                  <c:v>-1</c:v>
                </c:pt>
                <c:pt idx="8297">
                  <c:v>-1</c:v>
                </c:pt>
                <c:pt idx="8298">
                  <c:v>-1</c:v>
                </c:pt>
                <c:pt idx="8299">
                  <c:v>-1</c:v>
                </c:pt>
                <c:pt idx="8300">
                  <c:v>-1</c:v>
                </c:pt>
                <c:pt idx="8301">
                  <c:v>-1</c:v>
                </c:pt>
                <c:pt idx="8302">
                  <c:v>-1</c:v>
                </c:pt>
                <c:pt idx="8303">
                  <c:v>-1</c:v>
                </c:pt>
                <c:pt idx="8304">
                  <c:v>-1</c:v>
                </c:pt>
                <c:pt idx="8305">
                  <c:v>-1</c:v>
                </c:pt>
                <c:pt idx="8306">
                  <c:v>-1</c:v>
                </c:pt>
                <c:pt idx="8307">
                  <c:v>-1</c:v>
                </c:pt>
                <c:pt idx="8308">
                  <c:v>-1</c:v>
                </c:pt>
                <c:pt idx="8309">
                  <c:v>-1</c:v>
                </c:pt>
                <c:pt idx="8310">
                  <c:v>-1</c:v>
                </c:pt>
                <c:pt idx="8311">
                  <c:v>-1</c:v>
                </c:pt>
                <c:pt idx="8312">
                  <c:v>-1</c:v>
                </c:pt>
                <c:pt idx="8313">
                  <c:v>-1</c:v>
                </c:pt>
                <c:pt idx="8314">
                  <c:v>-1</c:v>
                </c:pt>
                <c:pt idx="8315">
                  <c:v>-1</c:v>
                </c:pt>
                <c:pt idx="8316">
                  <c:v>-1</c:v>
                </c:pt>
                <c:pt idx="8317">
                  <c:v>-1</c:v>
                </c:pt>
                <c:pt idx="8318">
                  <c:v>-1</c:v>
                </c:pt>
                <c:pt idx="8319">
                  <c:v>-1</c:v>
                </c:pt>
                <c:pt idx="8320">
                  <c:v>-1</c:v>
                </c:pt>
                <c:pt idx="8321">
                  <c:v>-1</c:v>
                </c:pt>
                <c:pt idx="8322">
                  <c:v>-1</c:v>
                </c:pt>
                <c:pt idx="8323">
                  <c:v>-1</c:v>
                </c:pt>
                <c:pt idx="8324">
                  <c:v>-1</c:v>
                </c:pt>
                <c:pt idx="8325">
                  <c:v>-1</c:v>
                </c:pt>
                <c:pt idx="8326">
                  <c:v>-1</c:v>
                </c:pt>
                <c:pt idx="8327">
                  <c:v>-1</c:v>
                </c:pt>
                <c:pt idx="8328">
                  <c:v>-1</c:v>
                </c:pt>
                <c:pt idx="8329">
                  <c:v>-1</c:v>
                </c:pt>
                <c:pt idx="8330">
                  <c:v>-1</c:v>
                </c:pt>
                <c:pt idx="8331">
                  <c:v>-1</c:v>
                </c:pt>
                <c:pt idx="8332">
                  <c:v>-1</c:v>
                </c:pt>
                <c:pt idx="8333">
                  <c:v>-1</c:v>
                </c:pt>
                <c:pt idx="8334">
                  <c:v>-1</c:v>
                </c:pt>
                <c:pt idx="8335">
                  <c:v>-1</c:v>
                </c:pt>
                <c:pt idx="8336">
                  <c:v>-1</c:v>
                </c:pt>
                <c:pt idx="8337">
                  <c:v>-1</c:v>
                </c:pt>
                <c:pt idx="8338">
                  <c:v>-1</c:v>
                </c:pt>
                <c:pt idx="8339">
                  <c:v>-1</c:v>
                </c:pt>
                <c:pt idx="8340">
                  <c:v>-1</c:v>
                </c:pt>
                <c:pt idx="8341">
                  <c:v>-1</c:v>
                </c:pt>
                <c:pt idx="8342">
                  <c:v>-1</c:v>
                </c:pt>
                <c:pt idx="8343">
                  <c:v>-1</c:v>
                </c:pt>
                <c:pt idx="8344">
                  <c:v>-1</c:v>
                </c:pt>
                <c:pt idx="8345">
                  <c:v>-1</c:v>
                </c:pt>
                <c:pt idx="8346">
                  <c:v>-1</c:v>
                </c:pt>
                <c:pt idx="8347">
                  <c:v>-1</c:v>
                </c:pt>
                <c:pt idx="8348">
                  <c:v>-1</c:v>
                </c:pt>
                <c:pt idx="8349">
                  <c:v>-1</c:v>
                </c:pt>
                <c:pt idx="8350">
                  <c:v>-1</c:v>
                </c:pt>
                <c:pt idx="8351">
                  <c:v>-1</c:v>
                </c:pt>
                <c:pt idx="8352">
                  <c:v>-1</c:v>
                </c:pt>
                <c:pt idx="8353">
                  <c:v>-1</c:v>
                </c:pt>
                <c:pt idx="8354">
                  <c:v>-1</c:v>
                </c:pt>
                <c:pt idx="8355">
                  <c:v>-1</c:v>
                </c:pt>
                <c:pt idx="8356">
                  <c:v>-1</c:v>
                </c:pt>
                <c:pt idx="8357">
                  <c:v>-1</c:v>
                </c:pt>
                <c:pt idx="8358">
                  <c:v>-1</c:v>
                </c:pt>
                <c:pt idx="8359">
                  <c:v>-1</c:v>
                </c:pt>
                <c:pt idx="8360">
                  <c:v>-1</c:v>
                </c:pt>
                <c:pt idx="8361">
                  <c:v>-1</c:v>
                </c:pt>
                <c:pt idx="8362">
                  <c:v>-1</c:v>
                </c:pt>
                <c:pt idx="8363">
                  <c:v>-1</c:v>
                </c:pt>
                <c:pt idx="8364">
                  <c:v>-1</c:v>
                </c:pt>
                <c:pt idx="8365">
                  <c:v>-1</c:v>
                </c:pt>
                <c:pt idx="8366">
                  <c:v>-1</c:v>
                </c:pt>
                <c:pt idx="8367">
                  <c:v>-1</c:v>
                </c:pt>
                <c:pt idx="8368">
                  <c:v>-1</c:v>
                </c:pt>
                <c:pt idx="8369">
                  <c:v>-1</c:v>
                </c:pt>
                <c:pt idx="8370">
                  <c:v>-1</c:v>
                </c:pt>
                <c:pt idx="8371">
                  <c:v>-1</c:v>
                </c:pt>
                <c:pt idx="8372">
                  <c:v>-1</c:v>
                </c:pt>
                <c:pt idx="8373">
                  <c:v>-1</c:v>
                </c:pt>
                <c:pt idx="8374">
                  <c:v>-1</c:v>
                </c:pt>
                <c:pt idx="8375">
                  <c:v>-1</c:v>
                </c:pt>
                <c:pt idx="8376">
                  <c:v>-1</c:v>
                </c:pt>
                <c:pt idx="8377">
                  <c:v>-1</c:v>
                </c:pt>
                <c:pt idx="8378">
                  <c:v>-1</c:v>
                </c:pt>
                <c:pt idx="8379">
                  <c:v>-1</c:v>
                </c:pt>
                <c:pt idx="8380">
                  <c:v>-1</c:v>
                </c:pt>
                <c:pt idx="8381">
                  <c:v>-1</c:v>
                </c:pt>
                <c:pt idx="8382">
                  <c:v>-1</c:v>
                </c:pt>
                <c:pt idx="8383">
                  <c:v>-1</c:v>
                </c:pt>
                <c:pt idx="8384">
                  <c:v>-1</c:v>
                </c:pt>
                <c:pt idx="8385">
                  <c:v>-1</c:v>
                </c:pt>
                <c:pt idx="8386">
                  <c:v>-1</c:v>
                </c:pt>
                <c:pt idx="8387">
                  <c:v>-1</c:v>
                </c:pt>
                <c:pt idx="8388">
                  <c:v>-1</c:v>
                </c:pt>
                <c:pt idx="8389">
                  <c:v>-1</c:v>
                </c:pt>
                <c:pt idx="8390">
                  <c:v>-1</c:v>
                </c:pt>
                <c:pt idx="8391">
                  <c:v>-1</c:v>
                </c:pt>
                <c:pt idx="8392">
                  <c:v>-1</c:v>
                </c:pt>
                <c:pt idx="8393">
                  <c:v>-1</c:v>
                </c:pt>
                <c:pt idx="8394">
                  <c:v>-1</c:v>
                </c:pt>
                <c:pt idx="8395">
                  <c:v>-1</c:v>
                </c:pt>
                <c:pt idx="8396">
                  <c:v>-1</c:v>
                </c:pt>
                <c:pt idx="8397">
                  <c:v>-1</c:v>
                </c:pt>
                <c:pt idx="8398">
                  <c:v>-1</c:v>
                </c:pt>
                <c:pt idx="8399">
                  <c:v>-1</c:v>
                </c:pt>
                <c:pt idx="8400">
                  <c:v>-1</c:v>
                </c:pt>
                <c:pt idx="8401">
                  <c:v>-1</c:v>
                </c:pt>
                <c:pt idx="8402">
                  <c:v>-1</c:v>
                </c:pt>
                <c:pt idx="8403">
                  <c:v>-1</c:v>
                </c:pt>
                <c:pt idx="8404">
                  <c:v>-1</c:v>
                </c:pt>
                <c:pt idx="8405">
                  <c:v>-1</c:v>
                </c:pt>
                <c:pt idx="8406">
                  <c:v>-1</c:v>
                </c:pt>
                <c:pt idx="8407">
                  <c:v>-1</c:v>
                </c:pt>
                <c:pt idx="8408">
                  <c:v>-1</c:v>
                </c:pt>
                <c:pt idx="8409">
                  <c:v>-1</c:v>
                </c:pt>
                <c:pt idx="8410">
                  <c:v>-1</c:v>
                </c:pt>
                <c:pt idx="8411">
                  <c:v>-1</c:v>
                </c:pt>
                <c:pt idx="8412">
                  <c:v>-1</c:v>
                </c:pt>
                <c:pt idx="8413">
                  <c:v>-1</c:v>
                </c:pt>
                <c:pt idx="8414">
                  <c:v>-1</c:v>
                </c:pt>
                <c:pt idx="8415">
                  <c:v>-1</c:v>
                </c:pt>
                <c:pt idx="8416">
                  <c:v>-1</c:v>
                </c:pt>
                <c:pt idx="8417">
                  <c:v>-1</c:v>
                </c:pt>
                <c:pt idx="8418">
                  <c:v>-1</c:v>
                </c:pt>
                <c:pt idx="8419">
                  <c:v>-1</c:v>
                </c:pt>
                <c:pt idx="8420">
                  <c:v>-1</c:v>
                </c:pt>
                <c:pt idx="8421">
                  <c:v>-1</c:v>
                </c:pt>
                <c:pt idx="8422">
                  <c:v>-1</c:v>
                </c:pt>
                <c:pt idx="8423">
                  <c:v>-1</c:v>
                </c:pt>
                <c:pt idx="8424">
                  <c:v>-1</c:v>
                </c:pt>
                <c:pt idx="8425">
                  <c:v>-1</c:v>
                </c:pt>
                <c:pt idx="8426">
                  <c:v>-1</c:v>
                </c:pt>
                <c:pt idx="8427">
                  <c:v>-1</c:v>
                </c:pt>
                <c:pt idx="8428">
                  <c:v>-1</c:v>
                </c:pt>
                <c:pt idx="8429">
                  <c:v>-1</c:v>
                </c:pt>
                <c:pt idx="8430">
                  <c:v>-1</c:v>
                </c:pt>
                <c:pt idx="8431">
                  <c:v>-1</c:v>
                </c:pt>
                <c:pt idx="8432">
                  <c:v>-1</c:v>
                </c:pt>
                <c:pt idx="8433">
                  <c:v>-1</c:v>
                </c:pt>
                <c:pt idx="8434">
                  <c:v>-1</c:v>
                </c:pt>
                <c:pt idx="8435">
                  <c:v>-1</c:v>
                </c:pt>
                <c:pt idx="8436">
                  <c:v>-1</c:v>
                </c:pt>
                <c:pt idx="8437">
                  <c:v>-1</c:v>
                </c:pt>
                <c:pt idx="8438">
                  <c:v>-1</c:v>
                </c:pt>
                <c:pt idx="8439">
                  <c:v>-1</c:v>
                </c:pt>
                <c:pt idx="8440">
                  <c:v>-1</c:v>
                </c:pt>
                <c:pt idx="8441">
                  <c:v>-1</c:v>
                </c:pt>
                <c:pt idx="8442">
                  <c:v>-1</c:v>
                </c:pt>
                <c:pt idx="8443">
                  <c:v>-1</c:v>
                </c:pt>
                <c:pt idx="8444">
                  <c:v>-1</c:v>
                </c:pt>
                <c:pt idx="8445">
                  <c:v>-1</c:v>
                </c:pt>
                <c:pt idx="8446">
                  <c:v>-1</c:v>
                </c:pt>
                <c:pt idx="8447">
                  <c:v>-1</c:v>
                </c:pt>
                <c:pt idx="8448">
                  <c:v>-1</c:v>
                </c:pt>
                <c:pt idx="8449">
                  <c:v>-1</c:v>
                </c:pt>
                <c:pt idx="8450">
                  <c:v>-1</c:v>
                </c:pt>
                <c:pt idx="8451">
                  <c:v>-1</c:v>
                </c:pt>
                <c:pt idx="8452">
                  <c:v>-1</c:v>
                </c:pt>
                <c:pt idx="8453">
                  <c:v>-1</c:v>
                </c:pt>
                <c:pt idx="8454">
                  <c:v>-1</c:v>
                </c:pt>
                <c:pt idx="8455">
                  <c:v>-1</c:v>
                </c:pt>
                <c:pt idx="8456">
                  <c:v>-1</c:v>
                </c:pt>
                <c:pt idx="8457">
                  <c:v>-1</c:v>
                </c:pt>
                <c:pt idx="8458">
                  <c:v>-1</c:v>
                </c:pt>
                <c:pt idx="8459">
                  <c:v>-1</c:v>
                </c:pt>
                <c:pt idx="8460">
                  <c:v>-1</c:v>
                </c:pt>
                <c:pt idx="8461">
                  <c:v>-1</c:v>
                </c:pt>
                <c:pt idx="8462">
                  <c:v>-1</c:v>
                </c:pt>
                <c:pt idx="8463">
                  <c:v>-1</c:v>
                </c:pt>
                <c:pt idx="8464">
                  <c:v>-1</c:v>
                </c:pt>
                <c:pt idx="8465">
                  <c:v>-1</c:v>
                </c:pt>
                <c:pt idx="8466">
                  <c:v>-1</c:v>
                </c:pt>
                <c:pt idx="8467">
                  <c:v>-1</c:v>
                </c:pt>
                <c:pt idx="8468">
                  <c:v>-1</c:v>
                </c:pt>
                <c:pt idx="8469">
                  <c:v>-1</c:v>
                </c:pt>
                <c:pt idx="8470">
                  <c:v>-1</c:v>
                </c:pt>
                <c:pt idx="8471">
                  <c:v>-1</c:v>
                </c:pt>
                <c:pt idx="8472">
                  <c:v>-1</c:v>
                </c:pt>
                <c:pt idx="8473">
                  <c:v>-1</c:v>
                </c:pt>
                <c:pt idx="8474">
                  <c:v>-1</c:v>
                </c:pt>
                <c:pt idx="8475">
                  <c:v>-1</c:v>
                </c:pt>
                <c:pt idx="8476">
                  <c:v>-1</c:v>
                </c:pt>
                <c:pt idx="8477">
                  <c:v>-1</c:v>
                </c:pt>
                <c:pt idx="8478">
                  <c:v>-1</c:v>
                </c:pt>
                <c:pt idx="8479">
                  <c:v>-1</c:v>
                </c:pt>
                <c:pt idx="8480">
                  <c:v>-1</c:v>
                </c:pt>
                <c:pt idx="8481">
                  <c:v>-1</c:v>
                </c:pt>
                <c:pt idx="8482">
                  <c:v>-1</c:v>
                </c:pt>
                <c:pt idx="8483">
                  <c:v>-1</c:v>
                </c:pt>
                <c:pt idx="8484">
                  <c:v>-1</c:v>
                </c:pt>
                <c:pt idx="8485">
                  <c:v>-1</c:v>
                </c:pt>
                <c:pt idx="8486">
                  <c:v>-1</c:v>
                </c:pt>
                <c:pt idx="8487">
                  <c:v>-1</c:v>
                </c:pt>
                <c:pt idx="8488">
                  <c:v>-1</c:v>
                </c:pt>
                <c:pt idx="8489">
                  <c:v>-1</c:v>
                </c:pt>
                <c:pt idx="8490">
                  <c:v>-1</c:v>
                </c:pt>
                <c:pt idx="8491">
                  <c:v>-1</c:v>
                </c:pt>
                <c:pt idx="8492">
                  <c:v>-1</c:v>
                </c:pt>
                <c:pt idx="8493">
                  <c:v>-1</c:v>
                </c:pt>
                <c:pt idx="8494">
                  <c:v>-1</c:v>
                </c:pt>
                <c:pt idx="8495">
                  <c:v>-1</c:v>
                </c:pt>
                <c:pt idx="8496">
                  <c:v>-1</c:v>
                </c:pt>
                <c:pt idx="8497">
                  <c:v>-1</c:v>
                </c:pt>
                <c:pt idx="8498">
                  <c:v>-1</c:v>
                </c:pt>
                <c:pt idx="8499">
                  <c:v>-1</c:v>
                </c:pt>
                <c:pt idx="8500">
                  <c:v>-1</c:v>
                </c:pt>
                <c:pt idx="8501">
                  <c:v>-1</c:v>
                </c:pt>
                <c:pt idx="8502">
                  <c:v>-1</c:v>
                </c:pt>
                <c:pt idx="8503">
                  <c:v>-1</c:v>
                </c:pt>
                <c:pt idx="8504">
                  <c:v>-1</c:v>
                </c:pt>
                <c:pt idx="8505">
                  <c:v>-1</c:v>
                </c:pt>
                <c:pt idx="8506">
                  <c:v>-1</c:v>
                </c:pt>
                <c:pt idx="8507">
                  <c:v>-1</c:v>
                </c:pt>
                <c:pt idx="8508">
                  <c:v>-1</c:v>
                </c:pt>
                <c:pt idx="8509">
                  <c:v>-1</c:v>
                </c:pt>
                <c:pt idx="8510">
                  <c:v>-1</c:v>
                </c:pt>
                <c:pt idx="8511">
                  <c:v>-1</c:v>
                </c:pt>
                <c:pt idx="8512">
                  <c:v>-1</c:v>
                </c:pt>
                <c:pt idx="8513">
                  <c:v>-1</c:v>
                </c:pt>
                <c:pt idx="8514">
                  <c:v>-1</c:v>
                </c:pt>
                <c:pt idx="8515">
                  <c:v>-1</c:v>
                </c:pt>
                <c:pt idx="8516">
                  <c:v>-1</c:v>
                </c:pt>
                <c:pt idx="8517">
                  <c:v>-1</c:v>
                </c:pt>
                <c:pt idx="8518">
                  <c:v>-1</c:v>
                </c:pt>
                <c:pt idx="8519">
                  <c:v>-1</c:v>
                </c:pt>
                <c:pt idx="8520">
                  <c:v>-1</c:v>
                </c:pt>
                <c:pt idx="8521">
                  <c:v>-1</c:v>
                </c:pt>
                <c:pt idx="8522">
                  <c:v>-1</c:v>
                </c:pt>
                <c:pt idx="8523">
                  <c:v>-1</c:v>
                </c:pt>
                <c:pt idx="8524">
                  <c:v>-1</c:v>
                </c:pt>
                <c:pt idx="8525">
                  <c:v>-1</c:v>
                </c:pt>
                <c:pt idx="8526">
                  <c:v>-1</c:v>
                </c:pt>
                <c:pt idx="8527">
                  <c:v>-1</c:v>
                </c:pt>
                <c:pt idx="8528">
                  <c:v>-1</c:v>
                </c:pt>
                <c:pt idx="8529">
                  <c:v>-1</c:v>
                </c:pt>
                <c:pt idx="8530">
                  <c:v>-1</c:v>
                </c:pt>
                <c:pt idx="8531">
                  <c:v>-1</c:v>
                </c:pt>
                <c:pt idx="8532">
                  <c:v>-1</c:v>
                </c:pt>
                <c:pt idx="8533">
                  <c:v>-1</c:v>
                </c:pt>
                <c:pt idx="8534">
                  <c:v>-1</c:v>
                </c:pt>
                <c:pt idx="8535">
                  <c:v>-1</c:v>
                </c:pt>
                <c:pt idx="8536">
                  <c:v>-1</c:v>
                </c:pt>
                <c:pt idx="8537">
                  <c:v>-1</c:v>
                </c:pt>
                <c:pt idx="8538">
                  <c:v>-1</c:v>
                </c:pt>
                <c:pt idx="8539">
                  <c:v>-1</c:v>
                </c:pt>
                <c:pt idx="8540">
                  <c:v>-1</c:v>
                </c:pt>
                <c:pt idx="8541">
                  <c:v>-1</c:v>
                </c:pt>
                <c:pt idx="8542">
                  <c:v>-1</c:v>
                </c:pt>
                <c:pt idx="8543">
                  <c:v>-1</c:v>
                </c:pt>
                <c:pt idx="8544">
                  <c:v>-1</c:v>
                </c:pt>
                <c:pt idx="8545">
                  <c:v>-1</c:v>
                </c:pt>
                <c:pt idx="8546">
                  <c:v>-1</c:v>
                </c:pt>
                <c:pt idx="8547">
                  <c:v>-1</c:v>
                </c:pt>
                <c:pt idx="8548">
                  <c:v>-1</c:v>
                </c:pt>
                <c:pt idx="8549">
                  <c:v>-1</c:v>
                </c:pt>
                <c:pt idx="8550">
                  <c:v>-1</c:v>
                </c:pt>
                <c:pt idx="8551">
                  <c:v>-1</c:v>
                </c:pt>
                <c:pt idx="8552">
                  <c:v>-1</c:v>
                </c:pt>
                <c:pt idx="8553">
                  <c:v>-1</c:v>
                </c:pt>
                <c:pt idx="8554">
                  <c:v>-1</c:v>
                </c:pt>
                <c:pt idx="8555">
                  <c:v>-1</c:v>
                </c:pt>
                <c:pt idx="8556">
                  <c:v>-1</c:v>
                </c:pt>
                <c:pt idx="8557">
                  <c:v>-1</c:v>
                </c:pt>
                <c:pt idx="8558">
                  <c:v>-1</c:v>
                </c:pt>
                <c:pt idx="8559">
                  <c:v>-1</c:v>
                </c:pt>
                <c:pt idx="8560">
                  <c:v>-1</c:v>
                </c:pt>
                <c:pt idx="8561">
                  <c:v>-1</c:v>
                </c:pt>
                <c:pt idx="8562">
                  <c:v>-1</c:v>
                </c:pt>
                <c:pt idx="8563">
                  <c:v>-1</c:v>
                </c:pt>
                <c:pt idx="8564">
                  <c:v>-1</c:v>
                </c:pt>
                <c:pt idx="8565">
                  <c:v>-1</c:v>
                </c:pt>
                <c:pt idx="8566">
                  <c:v>-1</c:v>
                </c:pt>
                <c:pt idx="8567">
                  <c:v>-1</c:v>
                </c:pt>
                <c:pt idx="8568">
                  <c:v>-1</c:v>
                </c:pt>
                <c:pt idx="8569">
                  <c:v>-1</c:v>
                </c:pt>
                <c:pt idx="8570">
                  <c:v>-1</c:v>
                </c:pt>
                <c:pt idx="8571">
                  <c:v>-1</c:v>
                </c:pt>
                <c:pt idx="8572">
                  <c:v>-1</c:v>
                </c:pt>
                <c:pt idx="8573">
                  <c:v>-1</c:v>
                </c:pt>
                <c:pt idx="8574">
                  <c:v>-1</c:v>
                </c:pt>
                <c:pt idx="8575">
                  <c:v>-1</c:v>
                </c:pt>
                <c:pt idx="8576">
                  <c:v>-1</c:v>
                </c:pt>
                <c:pt idx="8577">
                  <c:v>-1</c:v>
                </c:pt>
                <c:pt idx="8578">
                  <c:v>-1</c:v>
                </c:pt>
                <c:pt idx="8579">
                  <c:v>-1</c:v>
                </c:pt>
                <c:pt idx="8580">
                  <c:v>-1</c:v>
                </c:pt>
                <c:pt idx="8581">
                  <c:v>-1</c:v>
                </c:pt>
                <c:pt idx="8582">
                  <c:v>-1</c:v>
                </c:pt>
                <c:pt idx="8583">
                  <c:v>-1</c:v>
                </c:pt>
                <c:pt idx="8584">
                  <c:v>-1</c:v>
                </c:pt>
                <c:pt idx="8585">
                  <c:v>-1</c:v>
                </c:pt>
                <c:pt idx="8586">
                  <c:v>-1</c:v>
                </c:pt>
                <c:pt idx="8587">
                  <c:v>-1</c:v>
                </c:pt>
                <c:pt idx="8588">
                  <c:v>-1</c:v>
                </c:pt>
                <c:pt idx="8589">
                  <c:v>-1</c:v>
                </c:pt>
                <c:pt idx="8590">
                  <c:v>-1</c:v>
                </c:pt>
                <c:pt idx="8591">
                  <c:v>-1</c:v>
                </c:pt>
                <c:pt idx="8592">
                  <c:v>-1</c:v>
                </c:pt>
                <c:pt idx="8593">
                  <c:v>-1</c:v>
                </c:pt>
                <c:pt idx="8594">
                  <c:v>-1</c:v>
                </c:pt>
                <c:pt idx="8595">
                  <c:v>-1</c:v>
                </c:pt>
                <c:pt idx="8596">
                  <c:v>-1</c:v>
                </c:pt>
                <c:pt idx="8597">
                  <c:v>-1</c:v>
                </c:pt>
                <c:pt idx="8598">
                  <c:v>-1</c:v>
                </c:pt>
                <c:pt idx="8599">
                  <c:v>-1</c:v>
                </c:pt>
                <c:pt idx="8600">
                  <c:v>-1</c:v>
                </c:pt>
                <c:pt idx="8601">
                  <c:v>-1</c:v>
                </c:pt>
                <c:pt idx="8602">
                  <c:v>-1</c:v>
                </c:pt>
                <c:pt idx="8603">
                  <c:v>-1</c:v>
                </c:pt>
                <c:pt idx="8604">
                  <c:v>-1</c:v>
                </c:pt>
                <c:pt idx="8605">
                  <c:v>-1</c:v>
                </c:pt>
                <c:pt idx="8606">
                  <c:v>-1</c:v>
                </c:pt>
                <c:pt idx="8607">
                  <c:v>-1</c:v>
                </c:pt>
                <c:pt idx="8608">
                  <c:v>-1</c:v>
                </c:pt>
                <c:pt idx="8609">
                  <c:v>-1</c:v>
                </c:pt>
                <c:pt idx="8610">
                  <c:v>-1</c:v>
                </c:pt>
                <c:pt idx="8611">
                  <c:v>-1</c:v>
                </c:pt>
                <c:pt idx="8612">
                  <c:v>-1</c:v>
                </c:pt>
                <c:pt idx="8613">
                  <c:v>-1</c:v>
                </c:pt>
                <c:pt idx="8614">
                  <c:v>-1</c:v>
                </c:pt>
                <c:pt idx="8615">
                  <c:v>-1</c:v>
                </c:pt>
                <c:pt idx="8616">
                  <c:v>-1</c:v>
                </c:pt>
                <c:pt idx="8617">
                  <c:v>-1</c:v>
                </c:pt>
                <c:pt idx="8618">
                  <c:v>-1</c:v>
                </c:pt>
                <c:pt idx="8619">
                  <c:v>-1</c:v>
                </c:pt>
                <c:pt idx="8620">
                  <c:v>-1</c:v>
                </c:pt>
                <c:pt idx="8621">
                  <c:v>-1</c:v>
                </c:pt>
                <c:pt idx="8622">
                  <c:v>-1</c:v>
                </c:pt>
                <c:pt idx="8623">
                  <c:v>-1</c:v>
                </c:pt>
                <c:pt idx="8624">
                  <c:v>-1</c:v>
                </c:pt>
                <c:pt idx="8625">
                  <c:v>-1</c:v>
                </c:pt>
                <c:pt idx="8626">
                  <c:v>-1</c:v>
                </c:pt>
                <c:pt idx="8627">
                  <c:v>-1</c:v>
                </c:pt>
                <c:pt idx="8628">
                  <c:v>-1</c:v>
                </c:pt>
                <c:pt idx="8629">
                  <c:v>-1</c:v>
                </c:pt>
                <c:pt idx="8630">
                  <c:v>-1</c:v>
                </c:pt>
                <c:pt idx="8631">
                  <c:v>-1</c:v>
                </c:pt>
                <c:pt idx="8632">
                  <c:v>-1</c:v>
                </c:pt>
                <c:pt idx="8633">
                  <c:v>-1</c:v>
                </c:pt>
                <c:pt idx="8634">
                  <c:v>-1</c:v>
                </c:pt>
                <c:pt idx="8635">
                  <c:v>-1</c:v>
                </c:pt>
                <c:pt idx="8636">
                  <c:v>-1</c:v>
                </c:pt>
                <c:pt idx="8637">
                  <c:v>-1</c:v>
                </c:pt>
                <c:pt idx="8638">
                  <c:v>-1</c:v>
                </c:pt>
                <c:pt idx="8639">
                  <c:v>-1</c:v>
                </c:pt>
                <c:pt idx="8640">
                  <c:v>-1</c:v>
                </c:pt>
                <c:pt idx="8641">
                  <c:v>-1</c:v>
                </c:pt>
                <c:pt idx="8642">
                  <c:v>-1</c:v>
                </c:pt>
                <c:pt idx="8643">
                  <c:v>-1</c:v>
                </c:pt>
                <c:pt idx="8644">
                  <c:v>-1</c:v>
                </c:pt>
                <c:pt idx="8645">
                  <c:v>-1</c:v>
                </c:pt>
                <c:pt idx="8646">
                  <c:v>-1</c:v>
                </c:pt>
                <c:pt idx="8647">
                  <c:v>-1</c:v>
                </c:pt>
                <c:pt idx="8648">
                  <c:v>-1</c:v>
                </c:pt>
                <c:pt idx="8649">
                  <c:v>-1</c:v>
                </c:pt>
                <c:pt idx="8650">
                  <c:v>-1</c:v>
                </c:pt>
                <c:pt idx="8651">
                  <c:v>-1</c:v>
                </c:pt>
                <c:pt idx="8652">
                  <c:v>-1</c:v>
                </c:pt>
                <c:pt idx="8653">
                  <c:v>-1</c:v>
                </c:pt>
                <c:pt idx="8654">
                  <c:v>-1</c:v>
                </c:pt>
                <c:pt idx="8655">
                  <c:v>-1</c:v>
                </c:pt>
                <c:pt idx="8656">
                  <c:v>-1</c:v>
                </c:pt>
                <c:pt idx="8657">
                  <c:v>-1</c:v>
                </c:pt>
                <c:pt idx="8658">
                  <c:v>-1</c:v>
                </c:pt>
                <c:pt idx="8659">
                  <c:v>-1</c:v>
                </c:pt>
                <c:pt idx="8660">
                  <c:v>-1</c:v>
                </c:pt>
                <c:pt idx="8661">
                  <c:v>-1</c:v>
                </c:pt>
                <c:pt idx="8662">
                  <c:v>-1</c:v>
                </c:pt>
                <c:pt idx="8663">
                  <c:v>-1</c:v>
                </c:pt>
                <c:pt idx="8664">
                  <c:v>-1</c:v>
                </c:pt>
                <c:pt idx="8665">
                  <c:v>-1</c:v>
                </c:pt>
                <c:pt idx="8666">
                  <c:v>-1</c:v>
                </c:pt>
                <c:pt idx="8667">
                  <c:v>-1</c:v>
                </c:pt>
                <c:pt idx="8668">
                  <c:v>-1</c:v>
                </c:pt>
                <c:pt idx="8669">
                  <c:v>-1</c:v>
                </c:pt>
                <c:pt idx="8670">
                  <c:v>-1</c:v>
                </c:pt>
                <c:pt idx="8671">
                  <c:v>-1</c:v>
                </c:pt>
                <c:pt idx="8672">
                  <c:v>-1</c:v>
                </c:pt>
                <c:pt idx="8673">
                  <c:v>-1</c:v>
                </c:pt>
                <c:pt idx="8674">
                  <c:v>-1</c:v>
                </c:pt>
                <c:pt idx="8675">
                  <c:v>-1</c:v>
                </c:pt>
                <c:pt idx="8676">
                  <c:v>-1</c:v>
                </c:pt>
                <c:pt idx="8677">
                  <c:v>-1</c:v>
                </c:pt>
                <c:pt idx="8678">
                  <c:v>-1</c:v>
                </c:pt>
                <c:pt idx="8679">
                  <c:v>-1</c:v>
                </c:pt>
                <c:pt idx="8680">
                  <c:v>-1</c:v>
                </c:pt>
                <c:pt idx="8681">
                  <c:v>-1</c:v>
                </c:pt>
                <c:pt idx="8682">
                  <c:v>-1</c:v>
                </c:pt>
                <c:pt idx="8683">
                  <c:v>-1</c:v>
                </c:pt>
                <c:pt idx="8684">
                  <c:v>-1</c:v>
                </c:pt>
                <c:pt idx="8685">
                  <c:v>-1</c:v>
                </c:pt>
                <c:pt idx="8686">
                  <c:v>-1</c:v>
                </c:pt>
                <c:pt idx="8687">
                  <c:v>-1</c:v>
                </c:pt>
                <c:pt idx="8688">
                  <c:v>-1</c:v>
                </c:pt>
                <c:pt idx="8689">
                  <c:v>-1</c:v>
                </c:pt>
                <c:pt idx="8690">
                  <c:v>-1</c:v>
                </c:pt>
                <c:pt idx="8691">
                  <c:v>-1</c:v>
                </c:pt>
                <c:pt idx="8692">
                  <c:v>-1</c:v>
                </c:pt>
                <c:pt idx="8693">
                  <c:v>-1</c:v>
                </c:pt>
                <c:pt idx="8694">
                  <c:v>-1</c:v>
                </c:pt>
                <c:pt idx="8695">
                  <c:v>-1</c:v>
                </c:pt>
                <c:pt idx="8696">
                  <c:v>-1</c:v>
                </c:pt>
                <c:pt idx="8697">
                  <c:v>-1</c:v>
                </c:pt>
                <c:pt idx="8698">
                  <c:v>-1</c:v>
                </c:pt>
                <c:pt idx="8699">
                  <c:v>-1</c:v>
                </c:pt>
                <c:pt idx="8700">
                  <c:v>-1</c:v>
                </c:pt>
                <c:pt idx="8701">
                  <c:v>-1</c:v>
                </c:pt>
                <c:pt idx="8702">
                  <c:v>-1</c:v>
                </c:pt>
                <c:pt idx="8703">
                  <c:v>-1</c:v>
                </c:pt>
                <c:pt idx="8704">
                  <c:v>-1</c:v>
                </c:pt>
                <c:pt idx="8705">
                  <c:v>-1</c:v>
                </c:pt>
                <c:pt idx="8706">
                  <c:v>-1</c:v>
                </c:pt>
                <c:pt idx="8707">
                  <c:v>-1</c:v>
                </c:pt>
                <c:pt idx="8708">
                  <c:v>-1</c:v>
                </c:pt>
                <c:pt idx="8709">
                  <c:v>-1</c:v>
                </c:pt>
                <c:pt idx="8710">
                  <c:v>-1</c:v>
                </c:pt>
                <c:pt idx="8711">
                  <c:v>-1</c:v>
                </c:pt>
                <c:pt idx="8712">
                  <c:v>-1</c:v>
                </c:pt>
                <c:pt idx="8713">
                  <c:v>-1</c:v>
                </c:pt>
                <c:pt idx="8714">
                  <c:v>-1</c:v>
                </c:pt>
                <c:pt idx="8715">
                  <c:v>-1</c:v>
                </c:pt>
                <c:pt idx="8716">
                  <c:v>-1</c:v>
                </c:pt>
                <c:pt idx="8717">
                  <c:v>-1</c:v>
                </c:pt>
                <c:pt idx="8718">
                  <c:v>-1</c:v>
                </c:pt>
                <c:pt idx="8719">
                  <c:v>-1</c:v>
                </c:pt>
                <c:pt idx="8720">
                  <c:v>-1</c:v>
                </c:pt>
                <c:pt idx="8721">
                  <c:v>-1</c:v>
                </c:pt>
                <c:pt idx="8722">
                  <c:v>-1</c:v>
                </c:pt>
                <c:pt idx="8723">
                  <c:v>-1</c:v>
                </c:pt>
                <c:pt idx="8724">
                  <c:v>-1</c:v>
                </c:pt>
                <c:pt idx="8725">
                  <c:v>-1</c:v>
                </c:pt>
                <c:pt idx="8726">
                  <c:v>-1</c:v>
                </c:pt>
                <c:pt idx="8727">
                  <c:v>-1</c:v>
                </c:pt>
                <c:pt idx="8728">
                  <c:v>-1</c:v>
                </c:pt>
                <c:pt idx="8729">
                  <c:v>-1</c:v>
                </c:pt>
                <c:pt idx="8730">
                  <c:v>-1</c:v>
                </c:pt>
                <c:pt idx="8731">
                  <c:v>-1</c:v>
                </c:pt>
                <c:pt idx="8732">
                  <c:v>-1</c:v>
                </c:pt>
                <c:pt idx="8733">
                  <c:v>-1</c:v>
                </c:pt>
                <c:pt idx="8734">
                  <c:v>-1</c:v>
                </c:pt>
                <c:pt idx="8735">
                  <c:v>-1</c:v>
                </c:pt>
                <c:pt idx="8736">
                  <c:v>-1</c:v>
                </c:pt>
                <c:pt idx="8737">
                  <c:v>-1</c:v>
                </c:pt>
                <c:pt idx="8738">
                  <c:v>-1</c:v>
                </c:pt>
                <c:pt idx="8739">
                  <c:v>-1</c:v>
                </c:pt>
                <c:pt idx="8740">
                  <c:v>-1</c:v>
                </c:pt>
                <c:pt idx="8741">
                  <c:v>-1</c:v>
                </c:pt>
                <c:pt idx="8742">
                  <c:v>-1</c:v>
                </c:pt>
                <c:pt idx="8743">
                  <c:v>-1</c:v>
                </c:pt>
                <c:pt idx="8744">
                  <c:v>-1</c:v>
                </c:pt>
                <c:pt idx="8745">
                  <c:v>-1</c:v>
                </c:pt>
                <c:pt idx="8746">
                  <c:v>-1</c:v>
                </c:pt>
                <c:pt idx="8747">
                  <c:v>-1</c:v>
                </c:pt>
                <c:pt idx="8748">
                  <c:v>-1</c:v>
                </c:pt>
                <c:pt idx="8749">
                  <c:v>-1</c:v>
                </c:pt>
                <c:pt idx="8750">
                  <c:v>-1</c:v>
                </c:pt>
                <c:pt idx="8751">
                  <c:v>-1</c:v>
                </c:pt>
                <c:pt idx="8752">
                  <c:v>-1</c:v>
                </c:pt>
                <c:pt idx="8753">
                  <c:v>-1</c:v>
                </c:pt>
                <c:pt idx="8754">
                  <c:v>-1</c:v>
                </c:pt>
                <c:pt idx="8755">
                  <c:v>-1</c:v>
                </c:pt>
                <c:pt idx="8756">
                  <c:v>-1</c:v>
                </c:pt>
                <c:pt idx="8757">
                  <c:v>-1</c:v>
                </c:pt>
                <c:pt idx="8758">
                  <c:v>-1</c:v>
                </c:pt>
                <c:pt idx="8759">
                  <c:v>-1</c:v>
                </c:pt>
                <c:pt idx="8760">
                  <c:v>-1</c:v>
                </c:pt>
                <c:pt idx="8761">
                  <c:v>-1</c:v>
                </c:pt>
                <c:pt idx="8762">
                  <c:v>-1</c:v>
                </c:pt>
                <c:pt idx="8763">
                  <c:v>-1</c:v>
                </c:pt>
                <c:pt idx="8764">
                  <c:v>-1</c:v>
                </c:pt>
                <c:pt idx="8765">
                  <c:v>-1</c:v>
                </c:pt>
                <c:pt idx="8766">
                  <c:v>-1</c:v>
                </c:pt>
                <c:pt idx="8767">
                  <c:v>-1</c:v>
                </c:pt>
                <c:pt idx="8768">
                  <c:v>-1</c:v>
                </c:pt>
                <c:pt idx="8769">
                  <c:v>-1</c:v>
                </c:pt>
                <c:pt idx="8770">
                  <c:v>-1</c:v>
                </c:pt>
                <c:pt idx="8771">
                  <c:v>-1</c:v>
                </c:pt>
                <c:pt idx="8772">
                  <c:v>-1</c:v>
                </c:pt>
                <c:pt idx="8773">
                  <c:v>-1</c:v>
                </c:pt>
                <c:pt idx="8774">
                  <c:v>-1</c:v>
                </c:pt>
                <c:pt idx="8775">
                  <c:v>-1</c:v>
                </c:pt>
                <c:pt idx="8776">
                  <c:v>-1</c:v>
                </c:pt>
                <c:pt idx="8777">
                  <c:v>-1</c:v>
                </c:pt>
                <c:pt idx="8778">
                  <c:v>-1</c:v>
                </c:pt>
                <c:pt idx="8779">
                  <c:v>-1</c:v>
                </c:pt>
                <c:pt idx="8780">
                  <c:v>-1</c:v>
                </c:pt>
                <c:pt idx="8781">
                  <c:v>-1</c:v>
                </c:pt>
                <c:pt idx="8782">
                  <c:v>-1</c:v>
                </c:pt>
                <c:pt idx="8783">
                  <c:v>-1</c:v>
                </c:pt>
                <c:pt idx="8784">
                  <c:v>-1</c:v>
                </c:pt>
                <c:pt idx="8785">
                  <c:v>-1</c:v>
                </c:pt>
                <c:pt idx="8786">
                  <c:v>-1</c:v>
                </c:pt>
                <c:pt idx="8787">
                  <c:v>-1</c:v>
                </c:pt>
                <c:pt idx="8788">
                  <c:v>-1</c:v>
                </c:pt>
                <c:pt idx="8789">
                  <c:v>-1</c:v>
                </c:pt>
                <c:pt idx="8790">
                  <c:v>-1</c:v>
                </c:pt>
                <c:pt idx="8791">
                  <c:v>-1</c:v>
                </c:pt>
                <c:pt idx="8792">
                  <c:v>-1</c:v>
                </c:pt>
                <c:pt idx="8793">
                  <c:v>-1</c:v>
                </c:pt>
                <c:pt idx="8794">
                  <c:v>-1</c:v>
                </c:pt>
                <c:pt idx="8795">
                  <c:v>-1</c:v>
                </c:pt>
                <c:pt idx="8796">
                  <c:v>-1</c:v>
                </c:pt>
                <c:pt idx="8797">
                  <c:v>-1</c:v>
                </c:pt>
                <c:pt idx="8798">
                  <c:v>-1</c:v>
                </c:pt>
                <c:pt idx="8799">
                  <c:v>-1</c:v>
                </c:pt>
                <c:pt idx="8800">
                  <c:v>-1</c:v>
                </c:pt>
                <c:pt idx="8801">
                  <c:v>-1</c:v>
                </c:pt>
                <c:pt idx="8802">
                  <c:v>-1</c:v>
                </c:pt>
                <c:pt idx="8803">
                  <c:v>-1</c:v>
                </c:pt>
                <c:pt idx="8804">
                  <c:v>-1</c:v>
                </c:pt>
                <c:pt idx="8805">
                  <c:v>-1</c:v>
                </c:pt>
                <c:pt idx="8806">
                  <c:v>-1</c:v>
                </c:pt>
                <c:pt idx="8807">
                  <c:v>-1</c:v>
                </c:pt>
                <c:pt idx="8808">
                  <c:v>-1</c:v>
                </c:pt>
                <c:pt idx="8809">
                  <c:v>-1</c:v>
                </c:pt>
                <c:pt idx="8810">
                  <c:v>-1</c:v>
                </c:pt>
                <c:pt idx="8811">
                  <c:v>-1</c:v>
                </c:pt>
                <c:pt idx="8812">
                  <c:v>-1</c:v>
                </c:pt>
                <c:pt idx="8813">
                  <c:v>-1</c:v>
                </c:pt>
                <c:pt idx="8814">
                  <c:v>-1</c:v>
                </c:pt>
                <c:pt idx="8815">
                  <c:v>-1</c:v>
                </c:pt>
                <c:pt idx="8816">
                  <c:v>-1</c:v>
                </c:pt>
                <c:pt idx="8817">
                  <c:v>-1</c:v>
                </c:pt>
                <c:pt idx="8818">
                  <c:v>-1</c:v>
                </c:pt>
                <c:pt idx="8819">
                  <c:v>-1</c:v>
                </c:pt>
                <c:pt idx="8820">
                  <c:v>-1</c:v>
                </c:pt>
                <c:pt idx="8821">
                  <c:v>-1</c:v>
                </c:pt>
                <c:pt idx="8822">
                  <c:v>-1</c:v>
                </c:pt>
                <c:pt idx="8823">
                  <c:v>-1</c:v>
                </c:pt>
                <c:pt idx="8824">
                  <c:v>-1</c:v>
                </c:pt>
                <c:pt idx="8825">
                  <c:v>-1</c:v>
                </c:pt>
                <c:pt idx="8826">
                  <c:v>-1</c:v>
                </c:pt>
                <c:pt idx="8827">
                  <c:v>-1</c:v>
                </c:pt>
                <c:pt idx="8828">
                  <c:v>-1</c:v>
                </c:pt>
                <c:pt idx="8829">
                  <c:v>-1</c:v>
                </c:pt>
                <c:pt idx="8830">
                  <c:v>-1</c:v>
                </c:pt>
                <c:pt idx="8831">
                  <c:v>-1</c:v>
                </c:pt>
                <c:pt idx="8832">
                  <c:v>-1</c:v>
                </c:pt>
                <c:pt idx="8833">
                  <c:v>-1</c:v>
                </c:pt>
                <c:pt idx="8834">
                  <c:v>-1</c:v>
                </c:pt>
                <c:pt idx="8835">
                  <c:v>-1</c:v>
                </c:pt>
                <c:pt idx="8836">
                  <c:v>-1</c:v>
                </c:pt>
                <c:pt idx="8837">
                  <c:v>-1</c:v>
                </c:pt>
                <c:pt idx="8838">
                  <c:v>-1</c:v>
                </c:pt>
                <c:pt idx="8839">
                  <c:v>-1</c:v>
                </c:pt>
                <c:pt idx="8840">
                  <c:v>-1</c:v>
                </c:pt>
                <c:pt idx="8841">
                  <c:v>-1</c:v>
                </c:pt>
                <c:pt idx="8842">
                  <c:v>-1</c:v>
                </c:pt>
                <c:pt idx="8843">
                  <c:v>-1</c:v>
                </c:pt>
                <c:pt idx="8844">
                  <c:v>-1</c:v>
                </c:pt>
                <c:pt idx="8845">
                  <c:v>-1</c:v>
                </c:pt>
                <c:pt idx="8846">
                  <c:v>-1</c:v>
                </c:pt>
                <c:pt idx="8847">
                  <c:v>-1</c:v>
                </c:pt>
                <c:pt idx="8848">
                  <c:v>-1</c:v>
                </c:pt>
                <c:pt idx="8849">
                  <c:v>-1</c:v>
                </c:pt>
                <c:pt idx="8850">
                  <c:v>-1</c:v>
                </c:pt>
                <c:pt idx="8851">
                  <c:v>-1</c:v>
                </c:pt>
                <c:pt idx="8852">
                  <c:v>-1</c:v>
                </c:pt>
                <c:pt idx="8853">
                  <c:v>-1</c:v>
                </c:pt>
                <c:pt idx="8854">
                  <c:v>-1</c:v>
                </c:pt>
                <c:pt idx="8855">
                  <c:v>-1</c:v>
                </c:pt>
                <c:pt idx="8856">
                  <c:v>-1</c:v>
                </c:pt>
                <c:pt idx="8857">
                  <c:v>-1</c:v>
                </c:pt>
                <c:pt idx="8858">
                  <c:v>-1</c:v>
                </c:pt>
                <c:pt idx="8859">
                  <c:v>-1</c:v>
                </c:pt>
                <c:pt idx="8860">
                  <c:v>-1</c:v>
                </c:pt>
                <c:pt idx="8861">
                  <c:v>-1</c:v>
                </c:pt>
                <c:pt idx="8862">
                  <c:v>-1</c:v>
                </c:pt>
                <c:pt idx="8863">
                  <c:v>-1</c:v>
                </c:pt>
                <c:pt idx="8864">
                  <c:v>-1</c:v>
                </c:pt>
                <c:pt idx="8865">
                  <c:v>-1</c:v>
                </c:pt>
                <c:pt idx="8866">
                  <c:v>-1</c:v>
                </c:pt>
                <c:pt idx="8867">
                  <c:v>-1</c:v>
                </c:pt>
                <c:pt idx="8868">
                  <c:v>-1</c:v>
                </c:pt>
                <c:pt idx="8869">
                  <c:v>-1</c:v>
                </c:pt>
                <c:pt idx="8870">
                  <c:v>-1</c:v>
                </c:pt>
                <c:pt idx="8871">
                  <c:v>-1</c:v>
                </c:pt>
                <c:pt idx="8872">
                  <c:v>-1</c:v>
                </c:pt>
                <c:pt idx="8873">
                  <c:v>-1</c:v>
                </c:pt>
                <c:pt idx="8874">
                  <c:v>-1</c:v>
                </c:pt>
                <c:pt idx="8875">
                  <c:v>-1</c:v>
                </c:pt>
                <c:pt idx="8876">
                  <c:v>-1</c:v>
                </c:pt>
                <c:pt idx="8877">
                  <c:v>-1</c:v>
                </c:pt>
                <c:pt idx="8878">
                  <c:v>-1</c:v>
                </c:pt>
                <c:pt idx="8879">
                  <c:v>-1</c:v>
                </c:pt>
                <c:pt idx="8880">
                  <c:v>-1</c:v>
                </c:pt>
                <c:pt idx="8881">
                  <c:v>-1</c:v>
                </c:pt>
                <c:pt idx="8882">
                  <c:v>-1</c:v>
                </c:pt>
                <c:pt idx="8883">
                  <c:v>-1</c:v>
                </c:pt>
                <c:pt idx="8884">
                  <c:v>-1</c:v>
                </c:pt>
                <c:pt idx="8885">
                  <c:v>-1</c:v>
                </c:pt>
                <c:pt idx="8886">
                  <c:v>-1</c:v>
                </c:pt>
                <c:pt idx="8887">
                  <c:v>-1</c:v>
                </c:pt>
                <c:pt idx="8888">
                  <c:v>-1</c:v>
                </c:pt>
                <c:pt idx="8889">
                  <c:v>-1</c:v>
                </c:pt>
                <c:pt idx="8890">
                  <c:v>-1</c:v>
                </c:pt>
                <c:pt idx="8891">
                  <c:v>-1</c:v>
                </c:pt>
                <c:pt idx="8892">
                  <c:v>-1</c:v>
                </c:pt>
                <c:pt idx="8893">
                  <c:v>-1</c:v>
                </c:pt>
                <c:pt idx="8894">
                  <c:v>-1</c:v>
                </c:pt>
                <c:pt idx="8895">
                  <c:v>-1</c:v>
                </c:pt>
                <c:pt idx="8896">
                  <c:v>-1</c:v>
                </c:pt>
                <c:pt idx="8897">
                  <c:v>-1</c:v>
                </c:pt>
                <c:pt idx="8898">
                  <c:v>-1</c:v>
                </c:pt>
                <c:pt idx="8899">
                  <c:v>-1</c:v>
                </c:pt>
                <c:pt idx="8900">
                  <c:v>-1</c:v>
                </c:pt>
                <c:pt idx="8901">
                  <c:v>-1</c:v>
                </c:pt>
                <c:pt idx="8902">
                  <c:v>-1</c:v>
                </c:pt>
                <c:pt idx="8903">
                  <c:v>-1</c:v>
                </c:pt>
                <c:pt idx="8904">
                  <c:v>-1</c:v>
                </c:pt>
                <c:pt idx="8905">
                  <c:v>-1</c:v>
                </c:pt>
                <c:pt idx="8906">
                  <c:v>-1</c:v>
                </c:pt>
                <c:pt idx="8907">
                  <c:v>-1</c:v>
                </c:pt>
                <c:pt idx="8908">
                  <c:v>-1</c:v>
                </c:pt>
                <c:pt idx="8909">
                  <c:v>-1</c:v>
                </c:pt>
                <c:pt idx="8910">
                  <c:v>-1</c:v>
                </c:pt>
                <c:pt idx="8911">
                  <c:v>-1</c:v>
                </c:pt>
                <c:pt idx="8912">
                  <c:v>-1</c:v>
                </c:pt>
                <c:pt idx="8913">
                  <c:v>-1</c:v>
                </c:pt>
                <c:pt idx="8914">
                  <c:v>-1</c:v>
                </c:pt>
                <c:pt idx="8915">
                  <c:v>-1</c:v>
                </c:pt>
                <c:pt idx="8916">
                  <c:v>-1</c:v>
                </c:pt>
                <c:pt idx="8917">
                  <c:v>-1</c:v>
                </c:pt>
                <c:pt idx="8918">
                  <c:v>-1</c:v>
                </c:pt>
                <c:pt idx="8919">
                  <c:v>-1</c:v>
                </c:pt>
                <c:pt idx="8920">
                  <c:v>-1</c:v>
                </c:pt>
                <c:pt idx="8921">
                  <c:v>-1</c:v>
                </c:pt>
                <c:pt idx="8922">
                  <c:v>-1</c:v>
                </c:pt>
                <c:pt idx="8923">
                  <c:v>-1</c:v>
                </c:pt>
                <c:pt idx="8924">
                  <c:v>-1</c:v>
                </c:pt>
                <c:pt idx="8925">
                  <c:v>-1</c:v>
                </c:pt>
                <c:pt idx="8926">
                  <c:v>-1</c:v>
                </c:pt>
                <c:pt idx="8927">
                  <c:v>-1</c:v>
                </c:pt>
                <c:pt idx="8928">
                  <c:v>-1</c:v>
                </c:pt>
                <c:pt idx="8929">
                  <c:v>-1</c:v>
                </c:pt>
                <c:pt idx="8930">
                  <c:v>-1</c:v>
                </c:pt>
                <c:pt idx="8931">
                  <c:v>-1</c:v>
                </c:pt>
                <c:pt idx="8932">
                  <c:v>-1</c:v>
                </c:pt>
                <c:pt idx="8933">
                  <c:v>-1</c:v>
                </c:pt>
                <c:pt idx="8934">
                  <c:v>-1</c:v>
                </c:pt>
                <c:pt idx="8935">
                  <c:v>-1</c:v>
                </c:pt>
                <c:pt idx="8936">
                  <c:v>-1</c:v>
                </c:pt>
                <c:pt idx="8937">
                  <c:v>-1</c:v>
                </c:pt>
                <c:pt idx="8938">
                  <c:v>-1</c:v>
                </c:pt>
                <c:pt idx="8939">
                  <c:v>-1</c:v>
                </c:pt>
                <c:pt idx="8940">
                  <c:v>-1</c:v>
                </c:pt>
                <c:pt idx="8941">
                  <c:v>-1</c:v>
                </c:pt>
                <c:pt idx="8942">
                  <c:v>-1</c:v>
                </c:pt>
                <c:pt idx="8943">
                  <c:v>-1</c:v>
                </c:pt>
                <c:pt idx="8944">
                  <c:v>-1</c:v>
                </c:pt>
                <c:pt idx="8945">
                  <c:v>-1</c:v>
                </c:pt>
                <c:pt idx="8946">
                  <c:v>-1</c:v>
                </c:pt>
                <c:pt idx="8947">
                  <c:v>-1</c:v>
                </c:pt>
                <c:pt idx="8948">
                  <c:v>-1</c:v>
                </c:pt>
                <c:pt idx="8949">
                  <c:v>-1</c:v>
                </c:pt>
                <c:pt idx="8950">
                  <c:v>-1</c:v>
                </c:pt>
                <c:pt idx="8951">
                  <c:v>-1</c:v>
                </c:pt>
                <c:pt idx="8952">
                  <c:v>-1</c:v>
                </c:pt>
                <c:pt idx="8953">
                  <c:v>-1</c:v>
                </c:pt>
                <c:pt idx="8954">
                  <c:v>-1</c:v>
                </c:pt>
                <c:pt idx="8955">
                  <c:v>-1</c:v>
                </c:pt>
                <c:pt idx="8956">
                  <c:v>-1</c:v>
                </c:pt>
                <c:pt idx="8957">
                  <c:v>-1</c:v>
                </c:pt>
                <c:pt idx="8958">
                  <c:v>-1</c:v>
                </c:pt>
                <c:pt idx="8959">
                  <c:v>-1</c:v>
                </c:pt>
                <c:pt idx="8960">
                  <c:v>-1</c:v>
                </c:pt>
                <c:pt idx="8961">
                  <c:v>-1</c:v>
                </c:pt>
                <c:pt idx="8962">
                  <c:v>-1</c:v>
                </c:pt>
                <c:pt idx="8963">
                  <c:v>-1</c:v>
                </c:pt>
                <c:pt idx="8964">
                  <c:v>-1</c:v>
                </c:pt>
                <c:pt idx="8965">
                  <c:v>-1</c:v>
                </c:pt>
                <c:pt idx="8966">
                  <c:v>-1</c:v>
                </c:pt>
                <c:pt idx="8967">
                  <c:v>-1</c:v>
                </c:pt>
                <c:pt idx="8968">
                  <c:v>-1</c:v>
                </c:pt>
                <c:pt idx="8969">
                  <c:v>-1</c:v>
                </c:pt>
                <c:pt idx="8970">
                  <c:v>-1</c:v>
                </c:pt>
                <c:pt idx="8971">
                  <c:v>-1</c:v>
                </c:pt>
                <c:pt idx="8972">
                  <c:v>-1</c:v>
                </c:pt>
                <c:pt idx="8973">
                  <c:v>-1</c:v>
                </c:pt>
                <c:pt idx="8974">
                  <c:v>-1</c:v>
                </c:pt>
                <c:pt idx="8975">
                  <c:v>-1</c:v>
                </c:pt>
                <c:pt idx="8976">
                  <c:v>-1</c:v>
                </c:pt>
                <c:pt idx="8977">
                  <c:v>-1</c:v>
                </c:pt>
                <c:pt idx="8978">
                  <c:v>-1</c:v>
                </c:pt>
                <c:pt idx="8979">
                  <c:v>-1</c:v>
                </c:pt>
                <c:pt idx="8980">
                  <c:v>-1</c:v>
                </c:pt>
                <c:pt idx="8981">
                  <c:v>-1</c:v>
                </c:pt>
                <c:pt idx="8982">
                  <c:v>-1</c:v>
                </c:pt>
                <c:pt idx="8983">
                  <c:v>-1</c:v>
                </c:pt>
                <c:pt idx="8984">
                  <c:v>-1</c:v>
                </c:pt>
                <c:pt idx="8985">
                  <c:v>-1</c:v>
                </c:pt>
                <c:pt idx="8986">
                  <c:v>-1</c:v>
                </c:pt>
                <c:pt idx="8987">
                  <c:v>-1</c:v>
                </c:pt>
                <c:pt idx="8988">
                  <c:v>-1</c:v>
                </c:pt>
                <c:pt idx="8989">
                  <c:v>-1</c:v>
                </c:pt>
                <c:pt idx="8990">
                  <c:v>-1</c:v>
                </c:pt>
                <c:pt idx="8991">
                  <c:v>-1</c:v>
                </c:pt>
                <c:pt idx="8992">
                  <c:v>-1</c:v>
                </c:pt>
                <c:pt idx="8993">
                  <c:v>-1</c:v>
                </c:pt>
                <c:pt idx="8994">
                  <c:v>-1</c:v>
                </c:pt>
                <c:pt idx="8995">
                  <c:v>-1</c:v>
                </c:pt>
                <c:pt idx="8996">
                  <c:v>-1</c:v>
                </c:pt>
                <c:pt idx="8997">
                  <c:v>-1</c:v>
                </c:pt>
                <c:pt idx="8998">
                  <c:v>-1</c:v>
                </c:pt>
                <c:pt idx="8999">
                  <c:v>-1</c:v>
                </c:pt>
                <c:pt idx="9000">
                  <c:v>-1</c:v>
                </c:pt>
                <c:pt idx="9001">
                  <c:v>-1</c:v>
                </c:pt>
                <c:pt idx="9002">
                  <c:v>-1</c:v>
                </c:pt>
                <c:pt idx="9003">
                  <c:v>-1</c:v>
                </c:pt>
                <c:pt idx="9004">
                  <c:v>-1</c:v>
                </c:pt>
                <c:pt idx="9005">
                  <c:v>-1</c:v>
                </c:pt>
                <c:pt idx="9006">
                  <c:v>-1</c:v>
                </c:pt>
                <c:pt idx="9007">
                  <c:v>-1</c:v>
                </c:pt>
                <c:pt idx="9008">
                  <c:v>-1</c:v>
                </c:pt>
                <c:pt idx="9009">
                  <c:v>-1</c:v>
                </c:pt>
                <c:pt idx="9010">
                  <c:v>-1</c:v>
                </c:pt>
                <c:pt idx="9011">
                  <c:v>-1</c:v>
                </c:pt>
                <c:pt idx="9012">
                  <c:v>-1</c:v>
                </c:pt>
                <c:pt idx="9013">
                  <c:v>-1</c:v>
                </c:pt>
                <c:pt idx="9014">
                  <c:v>-1</c:v>
                </c:pt>
                <c:pt idx="9015">
                  <c:v>-1</c:v>
                </c:pt>
                <c:pt idx="9016">
                  <c:v>-1</c:v>
                </c:pt>
                <c:pt idx="9017">
                  <c:v>-1</c:v>
                </c:pt>
                <c:pt idx="9018">
                  <c:v>-1</c:v>
                </c:pt>
                <c:pt idx="9019">
                  <c:v>-1</c:v>
                </c:pt>
                <c:pt idx="9020">
                  <c:v>-1</c:v>
                </c:pt>
                <c:pt idx="9021">
                  <c:v>-1</c:v>
                </c:pt>
                <c:pt idx="9022">
                  <c:v>-1</c:v>
                </c:pt>
                <c:pt idx="9023">
                  <c:v>-1</c:v>
                </c:pt>
                <c:pt idx="9024">
                  <c:v>-1</c:v>
                </c:pt>
                <c:pt idx="9025">
                  <c:v>-1</c:v>
                </c:pt>
                <c:pt idx="9026">
                  <c:v>-1</c:v>
                </c:pt>
                <c:pt idx="9027">
                  <c:v>-1</c:v>
                </c:pt>
                <c:pt idx="9028">
                  <c:v>-1</c:v>
                </c:pt>
                <c:pt idx="9029">
                  <c:v>-1</c:v>
                </c:pt>
                <c:pt idx="9030">
                  <c:v>-1</c:v>
                </c:pt>
                <c:pt idx="9031">
                  <c:v>-1</c:v>
                </c:pt>
                <c:pt idx="9032">
                  <c:v>-1</c:v>
                </c:pt>
                <c:pt idx="9033">
                  <c:v>-1</c:v>
                </c:pt>
                <c:pt idx="9034">
                  <c:v>-1</c:v>
                </c:pt>
                <c:pt idx="9035">
                  <c:v>-1</c:v>
                </c:pt>
                <c:pt idx="9036">
                  <c:v>-1</c:v>
                </c:pt>
                <c:pt idx="9037">
                  <c:v>-1</c:v>
                </c:pt>
                <c:pt idx="9038">
                  <c:v>-1</c:v>
                </c:pt>
                <c:pt idx="9039">
                  <c:v>-1</c:v>
                </c:pt>
                <c:pt idx="9040">
                  <c:v>-1</c:v>
                </c:pt>
                <c:pt idx="9041">
                  <c:v>-1</c:v>
                </c:pt>
                <c:pt idx="9042">
                  <c:v>-1</c:v>
                </c:pt>
                <c:pt idx="9043">
                  <c:v>-1</c:v>
                </c:pt>
                <c:pt idx="9044">
                  <c:v>-1</c:v>
                </c:pt>
                <c:pt idx="9045">
                  <c:v>-1</c:v>
                </c:pt>
                <c:pt idx="9046">
                  <c:v>-1</c:v>
                </c:pt>
                <c:pt idx="9047">
                  <c:v>-1</c:v>
                </c:pt>
                <c:pt idx="9048">
                  <c:v>-1</c:v>
                </c:pt>
                <c:pt idx="9049">
                  <c:v>-1</c:v>
                </c:pt>
                <c:pt idx="9050">
                  <c:v>-1</c:v>
                </c:pt>
                <c:pt idx="9051">
                  <c:v>-1</c:v>
                </c:pt>
                <c:pt idx="9052">
                  <c:v>-1</c:v>
                </c:pt>
                <c:pt idx="9053">
                  <c:v>-1</c:v>
                </c:pt>
                <c:pt idx="9054">
                  <c:v>-1</c:v>
                </c:pt>
                <c:pt idx="9055">
                  <c:v>-1</c:v>
                </c:pt>
                <c:pt idx="9056">
                  <c:v>-1</c:v>
                </c:pt>
                <c:pt idx="9057">
                  <c:v>-1</c:v>
                </c:pt>
                <c:pt idx="9058">
                  <c:v>-1</c:v>
                </c:pt>
                <c:pt idx="9059">
                  <c:v>-1</c:v>
                </c:pt>
                <c:pt idx="9060">
                  <c:v>-1</c:v>
                </c:pt>
                <c:pt idx="9061">
                  <c:v>-1</c:v>
                </c:pt>
                <c:pt idx="9062">
                  <c:v>-1</c:v>
                </c:pt>
                <c:pt idx="9063">
                  <c:v>-1</c:v>
                </c:pt>
                <c:pt idx="9064">
                  <c:v>-1</c:v>
                </c:pt>
                <c:pt idx="9065">
                  <c:v>-1</c:v>
                </c:pt>
                <c:pt idx="9066">
                  <c:v>-1</c:v>
                </c:pt>
                <c:pt idx="9067">
                  <c:v>-1</c:v>
                </c:pt>
                <c:pt idx="9068">
                  <c:v>-1</c:v>
                </c:pt>
                <c:pt idx="9069">
                  <c:v>-1</c:v>
                </c:pt>
                <c:pt idx="9070">
                  <c:v>-1</c:v>
                </c:pt>
                <c:pt idx="9071">
                  <c:v>-1</c:v>
                </c:pt>
                <c:pt idx="9072">
                  <c:v>-1</c:v>
                </c:pt>
                <c:pt idx="9073">
                  <c:v>-1</c:v>
                </c:pt>
                <c:pt idx="9074">
                  <c:v>-1</c:v>
                </c:pt>
                <c:pt idx="9075">
                  <c:v>-1</c:v>
                </c:pt>
                <c:pt idx="9076">
                  <c:v>-1</c:v>
                </c:pt>
                <c:pt idx="9077">
                  <c:v>-1</c:v>
                </c:pt>
                <c:pt idx="9078">
                  <c:v>-1</c:v>
                </c:pt>
                <c:pt idx="9079">
                  <c:v>-1</c:v>
                </c:pt>
                <c:pt idx="9080">
                  <c:v>-1</c:v>
                </c:pt>
                <c:pt idx="9081">
                  <c:v>-1</c:v>
                </c:pt>
                <c:pt idx="9082">
                  <c:v>-1</c:v>
                </c:pt>
                <c:pt idx="9083">
                  <c:v>-1</c:v>
                </c:pt>
                <c:pt idx="9084">
                  <c:v>-1</c:v>
                </c:pt>
                <c:pt idx="9085">
                  <c:v>-1</c:v>
                </c:pt>
                <c:pt idx="9086">
                  <c:v>-1</c:v>
                </c:pt>
                <c:pt idx="9087">
                  <c:v>-1</c:v>
                </c:pt>
                <c:pt idx="9088">
                  <c:v>-1</c:v>
                </c:pt>
                <c:pt idx="9089">
                  <c:v>-1</c:v>
                </c:pt>
                <c:pt idx="9090">
                  <c:v>-1</c:v>
                </c:pt>
                <c:pt idx="9091">
                  <c:v>-1</c:v>
                </c:pt>
                <c:pt idx="9092">
                  <c:v>-1</c:v>
                </c:pt>
                <c:pt idx="9093">
                  <c:v>-1</c:v>
                </c:pt>
                <c:pt idx="9094">
                  <c:v>-1</c:v>
                </c:pt>
                <c:pt idx="9095">
                  <c:v>-1</c:v>
                </c:pt>
                <c:pt idx="9096">
                  <c:v>-1</c:v>
                </c:pt>
                <c:pt idx="9097">
                  <c:v>-1</c:v>
                </c:pt>
                <c:pt idx="9098">
                  <c:v>-1</c:v>
                </c:pt>
                <c:pt idx="9099">
                  <c:v>-1</c:v>
                </c:pt>
                <c:pt idx="9100">
                  <c:v>-1</c:v>
                </c:pt>
                <c:pt idx="9101">
                  <c:v>-1</c:v>
                </c:pt>
                <c:pt idx="9102">
                  <c:v>-1</c:v>
                </c:pt>
                <c:pt idx="9103">
                  <c:v>-1</c:v>
                </c:pt>
                <c:pt idx="9104">
                  <c:v>-1</c:v>
                </c:pt>
                <c:pt idx="9105">
                  <c:v>-1</c:v>
                </c:pt>
                <c:pt idx="9106">
                  <c:v>-1</c:v>
                </c:pt>
                <c:pt idx="9107">
                  <c:v>-1</c:v>
                </c:pt>
                <c:pt idx="9108">
                  <c:v>-1</c:v>
                </c:pt>
                <c:pt idx="9109">
                  <c:v>-1</c:v>
                </c:pt>
                <c:pt idx="9110">
                  <c:v>-1</c:v>
                </c:pt>
                <c:pt idx="9111">
                  <c:v>-1</c:v>
                </c:pt>
                <c:pt idx="9112">
                  <c:v>-1</c:v>
                </c:pt>
                <c:pt idx="9113">
                  <c:v>-1</c:v>
                </c:pt>
                <c:pt idx="9114">
                  <c:v>-1</c:v>
                </c:pt>
                <c:pt idx="9115">
                  <c:v>-1</c:v>
                </c:pt>
                <c:pt idx="9116">
                  <c:v>-1</c:v>
                </c:pt>
                <c:pt idx="9117">
                  <c:v>-1</c:v>
                </c:pt>
                <c:pt idx="9118">
                  <c:v>-1</c:v>
                </c:pt>
                <c:pt idx="9119">
                  <c:v>-1</c:v>
                </c:pt>
                <c:pt idx="9120">
                  <c:v>-1</c:v>
                </c:pt>
                <c:pt idx="9121">
                  <c:v>-1</c:v>
                </c:pt>
                <c:pt idx="9122">
                  <c:v>-1</c:v>
                </c:pt>
                <c:pt idx="9123">
                  <c:v>-1</c:v>
                </c:pt>
                <c:pt idx="9124">
                  <c:v>-1</c:v>
                </c:pt>
                <c:pt idx="9125">
                  <c:v>-1</c:v>
                </c:pt>
                <c:pt idx="9126">
                  <c:v>-1</c:v>
                </c:pt>
                <c:pt idx="9127">
                  <c:v>-1</c:v>
                </c:pt>
                <c:pt idx="9128">
                  <c:v>-1</c:v>
                </c:pt>
                <c:pt idx="9129">
                  <c:v>-1</c:v>
                </c:pt>
                <c:pt idx="9130">
                  <c:v>-1</c:v>
                </c:pt>
                <c:pt idx="9131">
                  <c:v>-1</c:v>
                </c:pt>
                <c:pt idx="9132">
                  <c:v>-1</c:v>
                </c:pt>
                <c:pt idx="9133">
                  <c:v>-1</c:v>
                </c:pt>
                <c:pt idx="9134">
                  <c:v>-1</c:v>
                </c:pt>
                <c:pt idx="9135">
                  <c:v>-1</c:v>
                </c:pt>
                <c:pt idx="9136">
                  <c:v>-1</c:v>
                </c:pt>
                <c:pt idx="9137">
                  <c:v>-1</c:v>
                </c:pt>
                <c:pt idx="9138">
                  <c:v>-1</c:v>
                </c:pt>
                <c:pt idx="9139">
                  <c:v>-1</c:v>
                </c:pt>
                <c:pt idx="9140">
                  <c:v>-1</c:v>
                </c:pt>
                <c:pt idx="9141">
                  <c:v>-1</c:v>
                </c:pt>
                <c:pt idx="9142">
                  <c:v>-1</c:v>
                </c:pt>
                <c:pt idx="9143">
                  <c:v>-1</c:v>
                </c:pt>
                <c:pt idx="9144">
                  <c:v>-1</c:v>
                </c:pt>
                <c:pt idx="9145">
                  <c:v>-1</c:v>
                </c:pt>
                <c:pt idx="9146">
                  <c:v>-1</c:v>
                </c:pt>
                <c:pt idx="9147">
                  <c:v>-1</c:v>
                </c:pt>
                <c:pt idx="9148">
                  <c:v>-1</c:v>
                </c:pt>
                <c:pt idx="9149">
                  <c:v>-1</c:v>
                </c:pt>
                <c:pt idx="9150">
                  <c:v>-1</c:v>
                </c:pt>
                <c:pt idx="9151">
                  <c:v>-1</c:v>
                </c:pt>
                <c:pt idx="9152">
                  <c:v>-1</c:v>
                </c:pt>
                <c:pt idx="9153">
                  <c:v>-1</c:v>
                </c:pt>
                <c:pt idx="9154">
                  <c:v>-1</c:v>
                </c:pt>
                <c:pt idx="9155">
                  <c:v>-1</c:v>
                </c:pt>
                <c:pt idx="9156">
                  <c:v>-1</c:v>
                </c:pt>
                <c:pt idx="9157">
                  <c:v>-1</c:v>
                </c:pt>
                <c:pt idx="9158">
                  <c:v>-1</c:v>
                </c:pt>
                <c:pt idx="9159">
                  <c:v>-1</c:v>
                </c:pt>
                <c:pt idx="9160">
                  <c:v>-1</c:v>
                </c:pt>
                <c:pt idx="9161">
                  <c:v>-1</c:v>
                </c:pt>
                <c:pt idx="9162">
                  <c:v>-1</c:v>
                </c:pt>
                <c:pt idx="9163">
                  <c:v>-1</c:v>
                </c:pt>
                <c:pt idx="9164">
                  <c:v>-1</c:v>
                </c:pt>
                <c:pt idx="9165">
                  <c:v>-1</c:v>
                </c:pt>
                <c:pt idx="9166">
                  <c:v>-1</c:v>
                </c:pt>
                <c:pt idx="9167">
                  <c:v>-1</c:v>
                </c:pt>
                <c:pt idx="9168">
                  <c:v>-1</c:v>
                </c:pt>
                <c:pt idx="9169">
                  <c:v>-1</c:v>
                </c:pt>
                <c:pt idx="9170">
                  <c:v>-1</c:v>
                </c:pt>
                <c:pt idx="9171">
                  <c:v>-1</c:v>
                </c:pt>
                <c:pt idx="9172">
                  <c:v>-1</c:v>
                </c:pt>
                <c:pt idx="9173">
                  <c:v>-1</c:v>
                </c:pt>
                <c:pt idx="9174">
                  <c:v>-1</c:v>
                </c:pt>
                <c:pt idx="9175">
                  <c:v>-1</c:v>
                </c:pt>
                <c:pt idx="9176">
                  <c:v>-1</c:v>
                </c:pt>
                <c:pt idx="9177">
                  <c:v>-1</c:v>
                </c:pt>
                <c:pt idx="9178">
                  <c:v>-1</c:v>
                </c:pt>
                <c:pt idx="9179">
                  <c:v>-1</c:v>
                </c:pt>
                <c:pt idx="9180">
                  <c:v>-1</c:v>
                </c:pt>
                <c:pt idx="9181">
                  <c:v>-1</c:v>
                </c:pt>
                <c:pt idx="9182">
                  <c:v>-1</c:v>
                </c:pt>
                <c:pt idx="9183">
                  <c:v>-1</c:v>
                </c:pt>
                <c:pt idx="9184">
                  <c:v>-1</c:v>
                </c:pt>
                <c:pt idx="9185">
                  <c:v>-1</c:v>
                </c:pt>
                <c:pt idx="9186">
                  <c:v>-1</c:v>
                </c:pt>
                <c:pt idx="9187">
                  <c:v>-1</c:v>
                </c:pt>
                <c:pt idx="9188">
                  <c:v>-1</c:v>
                </c:pt>
                <c:pt idx="9189">
                  <c:v>-1</c:v>
                </c:pt>
                <c:pt idx="9190">
                  <c:v>-1</c:v>
                </c:pt>
                <c:pt idx="9191">
                  <c:v>-1</c:v>
                </c:pt>
                <c:pt idx="9192">
                  <c:v>-1</c:v>
                </c:pt>
                <c:pt idx="9193">
                  <c:v>-1</c:v>
                </c:pt>
                <c:pt idx="9194">
                  <c:v>-1</c:v>
                </c:pt>
                <c:pt idx="9195">
                  <c:v>-1</c:v>
                </c:pt>
                <c:pt idx="9196">
                  <c:v>-1</c:v>
                </c:pt>
                <c:pt idx="9197">
                  <c:v>-1</c:v>
                </c:pt>
                <c:pt idx="9198">
                  <c:v>-1</c:v>
                </c:pt>
                <c:pt idx="9199">
                  <c:v>-1</c:v>
                </c:pt>
                <c:pt idx="9200">
                  <c:v>-1</c:v>
                </c:pt>
                <c:pt idx="9201">
                  <c:v>-1</c:v>
                </c:pt>
                <c:pt idx="9202">
                  <c:v>-1</c:v>
                </c:pt>
                <c:pt idx="9203">
                  <c:v>-1</c:v>
                </c:pt>
                <c:pt idx="9204">
                  <c:v>-1</c:v>
                </c:pt>
                <c:pt idx="9205">
                  <c:v>-1</c:v>
                </c:pt>
                <c:pt idx="9206">
                  <c:v>-1</c:v>
                </c:pt>
                <c:pt idx="9207">
                  <c:v>-1</c:v>
                </c:pt>
                <c:pt idx="9208">
                  <c:v>-1</c:v>
                </c:pt>
                <c:pt idx="9209">
                  <c:v>-1</c:v>
                </c:pt>
                <c:pt idx="9210">
                  <c:v>-1</c:v>
                </c:pt>
                <c:pt idx="9211">
                  <c:v>-1</c:v>
                </c:pt>
                <c:pt idx="9212">
                  <c:v>-1</c:v>
                </c:pt>
                <c:pt idx="9213">
                  <c:v>-1</c:v>
                </c:pt>
                <c:pt idx="9214">
                  <c:v>-1</c:v>
                </c:pt>
                <c:pt idx="9215">
                  <c:v>-1</c:v>
                </c:pt>
                <c:pt idx="9216">
                  <c:v>-1</c:v>
                </c:pt>
                <c:pt idx="9217">
                  <c:v>-1</c:v>
                </c:pt>
                <c:pt idx="9218">
                  <c:v>-1</c:v>
                </c:pt>
                <c:pt idx="9219">
                  <c:v>-1</c:v>
                </c:pt>
                <c:pt idx="9220">
                  <c:v>-1</c:v>
                </c:pt>
                <c:pt idx="9221">
                  <c:v>-1</c:v>
                </c:pt>
                <c:pt idx="9222">
                  <c:v>-1</c:v>
                </c:pt>
                <c:pt idx="9223">
                  <c:v>-1</c:v>
                </c:pt>
                <c:pt idx="9224">
                  <c:v>-1</c:v>
                </c:pt>
                <c:pt idx="9225">
                  <c:v>-1</c:v>
                </c:pt>
                <c:pt idx="9226">
                  <c:v>-1</c:v>
                </c:pt>
                <c:pt idx="9227">
                  <c:v>-1</c:v>
                </c:pt>
                <c:pt idx="9228">
                  <c:v>-1</c:v>
                </c:pt>
                <c:pt idx="9229">
                  <c:v>-1</c:v>
                </c:pt>
                <c:pt idx="9230">
                  <c:v>-1</c:v>
                </c:pt>
                <c:pt idx="9231">
                  <c:v>-1</c:v>
                </c:pt>
                <c:pt idx="9232">
                  <c:v>-1</c:v>
                </c:pt>
                <c:pt idx="9233">
                  <c:v>-1</c:v>
                </c:pt>
                <c:pt idx="9234">
                  <c:v>-1</c:v>
                </c:pt>
                <c:pt idx="9235">
                  <c:v>-1</c:v>
                </c:pt>
                <c:pt idx="9236">
                  <c:v>-1</c:v>
                </c:pt>
                <c:pt idx="9237">
                  <c:v>-1</c:v>
                </c:pt>
                <c:pt idx="9238">
                  <c:v>-1</c:v>
                </c:pt>
                <c:pt idx="9239">
                  <c:v>-1</c:v>
                </c:pt>
                <c:pt idx="9240">
                  <c:v>-1</c:v>
                </c:pt>
                <c:pt idx="9241">
                  <c:v>-1</c:v>
                </c:pt>
                <c:pt idx="9242">
                  <c:v>-1</c:v>
                </c:pt>
                <c:pt idx="9243">
                  <c:v>-1</c:v>
                </c:pt>
                <c:pt idx="9244">
                  <c:v>-1</c:v>
                </c:pt>
                <c:pt idx="9245">
                  <c:v>-1</c:v>
                </c:pt>
                <c:pt idx="9246">
                  <c:v>-1</c:v>
                </c:pt>
                <c:pt idx="9247">
                  <c:v>-1</c:v>
                </c:pt>
                <c:pt idx="9248">
                  <c:v>-1</c:v>
                </c:pt>
                <c:pt idx="9249">
                  <c:v>-1</c:v>
                </c:pt>
                <c:pt idx="9250">
                  <c:v>-1</c:v>
                </c:pt>
                <c:pt idx="9251">
                  <c:v>-1</c:v>
                </c:pt>
                <c:pt idx="9252">
                  <c:v>-1</c:v>
                </c:pt>
                <c:pt idx="9253">
                  <c:v>-1</c:v>
                </c:pt>
                <c:pt idx="9254">
                  <c:v>-1</c:v>
                </c:pt>
                <c:pt idx="9255">
                  <c:v>-1</c:v>
                </c:pt>
                <c:pt idx="9256">
                  <c:v>-1</c:v>
                </c:pt>
                <c:pt idx="9257">
                  <c:v>-1</c:v>
                </c:pt>
                <c:pt idx="9258">
                  <c:v>-1</c:v>
                </c:pt>
                <c:pt idx="9259">
                  <c:v>-1</c:v>
                </c:pt>
                <c:pt idx="9260">
                  <c:v>-1</c:v>
                </c:pt>
                <c:pt idx="9261">
                  <c:v>-1</c:v>
                </c:pt>
                <c:pt idx="9262">
                  <c:v>-1</c:v>
                </c:pt>
                <c:pt idx="9263">
                  <c:v>-1</c:v>
                </c:pt>
                <c:pt idx="9264">
                  <c:v>-1</c:v>
                </c:pt>
                <c:pt idx="9265">
                  <c:v>-1</c:v>
                </c:pt>
                <c:pt idx="9266">
                  <c:v>-1</c:v>
                </c:pt>
                <c:pt idx="9267">
                  <c:v>-1</c:v>
                </c:pt>
                <c:pt idx="9268">
                  <c:v>-1</c:v>
                </c:pt>
                <c:pt idx="9269">
                  <c:v>-1</c:v>
                </c:pt>
                <c:pt idx="9270">
                  <c:v>-1</c:v>
                </c:pt>
                <c:pt idx="9271">
                  <c:v>-1</c:v>
                </c:pt>
                <c:pt idx="9272">
                  <c:v>-1</c:v>
                </c:pt>
                <c:pt idx="9273">
                  <c:v>-1</c:v>
                </c:pt>
                <c:pt idx="9274">
                  <c:v>-1</c:v>
                </c:pt>
                <c:pt idx="9275">
                  <c:v>-1</c:v>
                </c:pt>
                <c:pt idx="9276">
                  <c:v>-1</c:v>
                </c:pt>
                <c:pt idx="9277">
                  <c:v>-1</c:v>
                </c:pt>
                <c:pt idx="9278">
                  <c:v>-1</c:v>
                </c:pt>
                <c:pt idx="9279">
                  <c:v>-1</c:v>
                </c:pt>
                <c:pt idx="9280">
                  <c:v>-1</c:v>
                </c:pt>
                <c:pt idx="9281">
                  <c:v>-1</c:v>
                </c:pt>
                <c:pt idx="9282">
                  <c:v>-1</c:v>
                </c:pt>
                <c:pt idx="9283">
                  <c:v>-1</c:v>
                </c:pt>
                <c:pt idx="9284">
                  <c:v>-1</c:v>
                </c:pt>
                <c:pt idx="9285">
                  <c:v>-1</c:v>
                </c:pt>
                <c:pt idx="9286">
                  <c:v>-1</c:v>
                </c:pt>
                <c:pt idx="9287">
                  <c:v>-1</c:v>
                </c:pt>
                <c:pt idx="9288">
                  <c:v>-1</c:v>
                </c:pt>
                <c:pt idx="9289">
                  <c:v>-1</c:v>
                </c:pt>
                <c:pt idx="9290">
                  <c:v>-1</c:v>
                </c:pt>
                <c:pt idx="9291">
                  <c:v>-1</c:v>
                </c:pt>
                <c:pt idx="9292">
                  <c:v>-1</c:v>
                </c:pt>
                <c:pt idx="9293">
                  <c:v>-1</c:v>
                </c:pt>
                <c:pt idx="9294">
                  <c:v>-1</c:v>
                </c:pt>
                <c:pt idx="9295">
                  <c:v>-1</c:v>
                </c:pt>
                <c:pt idx="9296">
                  <c:v>-1</c:v>
                </c:pt>
                <c:pt idx="9297">
                  <c:v>-1</c:v>
                </c:pt>
                <c:pt idx="9298">
                  <c:v>-1</c:v>
                </c:pt>
                <c:pt idx="9299">
                  <c:v>-1</c:v>
                </c:pt>
                <c:pt idx="9300">
                  <c:v>-1</c:v>
                </c:pt>
                <c:pt idx="9301">
                  <c:v>-1</c:v>
                </c:pt>
                <c:pt idx="9302">
                  <c:v>-1</c:v>
                </c:pt>
                <c:pt idx="9303">
                  <c:v>-1</c:v>
                </c:pt>
                <c:pt idx="9304">
                  <c:v>-1</c:v>
                </c:pt>
                <c:pt idx="9305">
                  <c:v>-1</c:v>
                </c:pt>
                <c:pt idx="9306">
                  <c:v>-1</c:v>
                </c:pt>
                <c:pt idx="9307">
                  <c:v>-1</c:v>
                </c:pt>
                <c:pt idx="9308">
                  <c:v>-1</c:v>
                </c:pt>
                <c:pt idx="9309">
                  <c:v>-1</c:v>
                </c:pt>
                <c:pt idx="9310">
                  <c:v>-1</c:v>
                </c:pt>
                <c:pt idx="9311">
                  <c:v>-1</c:v>
                </c:pt>
                <c:pt idx="9312">
                  <c:v>-1</c:v>
                </c:pt>
                <c:pt idx="9313">
                  <c:v>-1</c:v>
                </c:pt>
                <c:pt idx="9314">
                  <c:v>-1</c:v>
                </c:pt>
                <c:pt idx="9315">
                  <c:v>-1</c:v>
                </c:pt>
                <c:pt idx="9316">
                  <c:v>-1</c:v>
                </c:pt>
                <c:pt idx="9317">
                  <c:v>-1</c:v>
                </c:pt>
                <c:pt idx="9318">
                  <c:v>-1</c:v>
                </c:pt>
                <c:pt idx="9319">
                  <c:v>-1</c:v>
                </c:pt>
                <c:pt idx="9320">
                  <c:v>-1</c:v>
                </c:pt>
                <c:pt idx="9321">
                  <c:v>-1</c:v>
                </c:pt>
                <c:pt idx="9322">
                  <c:v>-1</c:v>
                </c:pt>
                <c:pt idx="9323">
                  <c:v>-1</c:v>
                </c:pt>
                <c:pt idx="9324">
                  <c:v>-1</c:v>
                </c:pt>
                <c:pt idx="9325">
                  <c:v>-1</c:v>
                </c:pt>
                <c:pt idx="9326">
                  <c:v>-1</c:v>
                </c:pt>
                <c:pt idx="9327">
                  <c:v>-1</c:v>
                </c:pt>
                <c:pt idx="9328">
                  <c:v>-1</c:v>
                </c:pt>
                <c:pt idx="9329">
                  <c:v>-1</c:v>
                </c:pt>
                <c:pt idx="9330">
                  <c:v>-1</c:v>
                </c:pt>
                <c:pt idx="9331">
                  <c:v>-1</c:v>
                </c:pt>
                <c:pt idx="9332">
                  <c:v>-1</c:v>
                </c:pt>
                <c:pt idx="9333">
                  <c:v>-1</c:v>
                </c:pt>
                <c:pt idx="9334">
                  <c:v>-1</c:v>
                </c:pt>
                <c:pt idx="9335">
                  <c:v>-1</c:v>
                </c:pt>
                <c:pt idx="9336">
                  <c:v>-1</c:v>
                </c:pt>
                <c:pt idx="9337">
                  <c:v>-1</c:v>
                </c:pt>
                <c:pt idx="9338">
                  <c:v>-1</c:v>
                </c:pt>
                <c:pt idx="9339">
                  <c:v>-1</c:v>
                </c:pt>
                <c:pt idx="9340">
                  <c:v>-1</c:v>
                </c:pt>
                <c:pt idx="9341">
                  <c:v>-1</c:v>
                </c:pt>
                <c:pt idx="9342">
                  <c:v>-1</c:v>
                </c:pt>
                <c:pt idx="9343">
                  <c:v>-1</c:v>
                </c:pt>
                <c:pt idx="9344">
                  <c:v>-1</c:v>
                </c:pt>
                <c:pt idx="9345">
                  <c:v>-1</c:v>
                </c:pt>
                <c:pt idx="9346">
                  <c:v>-1</c:v>
                </c:pt>
                <c:pt idx="9347">
                  <c:v>-1</c:v>
                </c:pt>
                <c:pt idx="9348">
                  <c:v>-1</c:v>
                </c:pt>
                <c:pt idx="9349">
                  <c:v>-1</c:v>
                </c:pt>
                <c:pt idx="9350">
                  <c:v>-1</c:v>
                </c:pt>
                <c:pt idx="9351">
                  <c:v>-1</c:v>
                </c:pt>
                <c:pt idx="9352">
                  <c:v>-1</c:v>
                </c:pt>
                <c:pt idx="9353">
                  <c:v>-1</c:v>
                </c:pt>
                <c:pt idx="9354">
                  <c:v>-1</c:v>
                </c:pt>
                <c:pt idx="9355">
                  <c:v>-1</c:v>
                </c:pt>
                <c:pt idx="9356">
                  <c:v>-1</c:v>
                </c:pt>
                <c:pt idx="9357">
                  <c:v>-1</c:v>
                </c:pt>
                <c:pt idx="9358">
                  <c:v>-1</c:v>
                </c:pt>
                <c:pt idx="9359">
                  <c:v>-1</c:v>
                </c:pt>
                <c:pt idx="9360">
                  <c:v>-1</c:v>
                </c:pt>
                <c:pt idx="9361">
                  <c:v>-1</c:v>
                </c:pt>
                <c:pt idx="9362">
                  <c:v>-1</c:v>
                </c:pt>
                <c:pt idx="9363">
                  <c:v>-1</c:v>
                </c:pt>
                <c:pt idx="9364">
                  <c:v>-1</c:v>
                </c:pt>
                <c:pt idx="9365">
                  <c:v>-1</c:v>
                </c:pt>
                <c:pt idx="9366">
                  <c:v>-1</c:v>
                </c:pt>
                <c:pt idx="9367">
                  <c:v>-1</c:v>
                </c:pt>
                <c:pt idx="9368">
                  <c:v>-1</c:v>
                </c:pt>
                <c:pt idx="9369">
                  <c:v>-1</c:v>
                </c:pt>
                <c:pt idx="9370">
                  <c:v>-1</c:v>
                </c:pt>
                <c:pt idx="9371">
                  <c:v>-1</c:v>
                </c:pt>
                <c:pt idx="9372">
                  <c:v>-1</c:v>
                </c:pt>
                <c:pt idx="9373">
                  <c:v>-1</c:v>
                </c:pt>
                <c:pt idx="9374">
                  <c:v>-1</c:v>
                </c:pt>
                <c:pt idx="9375">
                  <c:v>-1</c:v>
                </c:pt>
                <c:pt idx="9376">
                  <c:v>-1</c:v>
                </c:pt>
                <c:pt idx="9377">
                  <c:v>-1</c:v>
                </c:pt>
                <c:pt idx="9378">
                  <c:v>-1</c:v>
                </c:pt>
                <c:pt idx="9379">
                  <c:v>-1</c:v>
                </c:pt>
                <c:pt idx="9380">
                  <c:v>-1</c:v>
                </c:pt>
                <c:pt idx="9381">
                  <c:v>-1</c:v>
                </c:pt>
                <c:pt idx="9382">
                  <c:v>-1</c:v>
                </c:pt>
                <c:pt idx="9383">
                  <c:v>-1</c:v>
                </c:pt>
                <c:pt idx="9384">
                  <c:v>-1</c:v>
                </c:pt>
                <c:pt idx="9385">
                  <c:v>-1</c:v>
                </c:pt>
                <c:pt idx="9386">
                  <c:v>-1</c:v>
                </c:pt>
                <c:pt idx="9387">
                  <c:v>-1</c:v>
                </c:pt>
                <c:pt idx="9388">
                  <c:v>-1</c:v>
                </c:pt>
                <c:pt idx="9389">
                  <c:v>-1</c:v>
                </c:pt>
                <c:pt idx="9390">
                  <c:v>-1</c:v>
                </c:pt>
                <c:pt idx="9391">
                  <c:v>-1</c:v>
                </c:pt>
                <c:pt idx="9392">
                  <c:v>-1</c:v>
                </c:pt>
                <c:pt idx="9393">
                  <c:v>-1</c:v>
                </c:pt>
                <c:pt idx="9394">
                  <c:v>-1</c:v>
                </c:pt>
                <c:pt idx="9395">
                  <c:v>-1</c:v>
                </c:pt>
                <c:pt idx="9396">
                  <c:v>-1</c:v>
                </c:pt>
                <c:pt idx="9397">
                  <c:v>-1</c:v>
                </c:pt>
                <c:pt idx="9398">
                  <c:v>-1</c:v>
                </c:pt>
                <c:pt idx="9399">
                  <c:v>-1</c:v>
                </c:pt>
                <c:pt idx="9400">
                  <c:v>-1</c:v>
                </c:pt>
                <c:pt idx="9401">
                  <c:v>-1</c:v>
                </c:pt>
                <c:pt idx="9402">
                  <c:v>-1</c:v>
                </c:pt>
                <c:pt idx="9403">
                  <c:v>-1</c:v>
                </c:pt>
                <c:pt idx="9404">
                  <c:v>-1</c:v>
                </c:pt>
                <c:pt idx="9405">
                  <c:v>-1</c:v>
                </c:pt>
                <c:pt idx="9406">
                  <c:v>-1</c:v>
                </c:pt>
                <c:pt idx="9407">
                  <c:v>-1</c:v>
                </c:pt>
                <c:pt idx="9408">
                  <c:v>-1</c:v>
                </c:pt>
                <c:pt idx="9409">
                  <c:v>-1</c:v>
                </c:pt>
                <c:pt idx="9410">
                  <c:v>-1</c:v>
                </c:pt>
                <c:pt idx="9411">
                  <c:v>-1</c:v>
                </c:pt>
                <c:pt idx="9412">
                  <c:v>-1</c:v>
                </c:pt>
                <c:pt idx="9413">
                  <c:v>-1</c:v>
                </c:pt>
                <c:pt idx="9414">
                  <c:v>-1</c:v>
                </c:pt>
                <c:pt idx="9415">
                  <c:v>-1</c:v>
                </c:pt>
                <c:pt idx="9416">
                  <c:v>-1</c:v>
                </c:pt>
                <c:pt idx="9417">
                  <c:v>-1</c:v>
                </c:pt>
                <c:pt idx="9418">
                  <c:v>-1</c:v>
                </c:pt>
                <c:pt idx="9419">
                  <c:v>-1</c:v>
                </c:pt>
                <c:pt idx="9420">
                  <c:v>-1</c:v>
                </c:pt>
                <c:pt idx="9421">
                  <c:v>-1</c:v>
                </c:pt>
                <c:pt idx="9422">
                  <c:v>-1</c:v>
                </c:pt>
                <c:pt idx="9423">
                  <c:v>-1</c:v>
                </c:pt>
                <c:pt idx="9424">
                  <c:v>-1</c:v>
                </c:pt>
                <c:pt idx="9425">
                  <c:v>-1</c:v>
                </c:pt>
                <c:pt idx="9426">
                  <c:v>-1</c:v>
                </c:pt>
                <c:pt idx="9427">
                  <c:v>-1</c:v>
                </c:pt>
                <c:pt idx="9428">
                  <c:v>-1</c:v>
                </c:pt>
                <c:pt idx="9429">
                  <c:v>-1</c:v>
                </c:pt>
                <c:pt idx="9430">
                  <c:v>-1</c:v>
                </c:pt>
                <c:pt idx="9431">
                  <c:v>-1</c:v>
                </c:pt>
                <c:pt idx="9432">
                  <c:v>-1</c:v>
                </c:pt>
                <c:pt idx="9433">
                  <c:v>-1</c:v>
                </c:pt>
                <c:pt idx="9434">
                  <c:v>-1</c:v>
                </c:pt>
                <c:pt idx="9435">
                  <c:v>-1</c:v>
                </c:pt>
                <c:pt idx="9436">
                  <c:v>-1</c:v>
                </c:pt>
                <c:pt idx="9437">
                  <c:v>-1</c:v>
                </c:pt>
                <c:pt idx="9438">
                  <c:v>-1</c:v>
                </c:pt>
                <c:pt idx="9439">
                  <c:v>-1</c:v>
                </c:pt>
                <c:pt idx="9440">
                  <c:v>-1</c:v>
                </c:pt>
                <c:pt idx="9441">
                  <c:v>-1</c:v>
                </c:pt>
                <c:pt idx="9442">
                  <c:v>-1</c:v>
                </c:pt>
                <c:pt idx="9443">
                  <c:v>-1</c:v>
                </c:pt>
                <c:pt idx="9444">
                  <c:v>-1</c:v>
                </c:pt>
                <c:pt idx="9445">
                  <c:v>-1</c:v>
                </c:pt>
                <c:pt idx="9446">
                  <c:v>-1</c:v>
                </c:pt>
                <c:pt idx="9447">
                  <c:v>-1</c:v>
                </c:pt>
                <c:pt idx="9448">
                  <c:v>-1</c:v>
                </c:pt>
                <c:pt idx="9449">
                  <c:v>-1</c:v>
                </c:pt>
                <c:pt idx="9450">
                  <c:v>-1</c:v>
                </c:pt>
                <c:pt idx="9451">
                  <c:v>-1</c:v>
                </c:pt>
                <c:pt idx="9452">
                  <c:v>-1</c:v>
                </c:pt>
                <c:pt idx="9453">
                  <c:v>-1</c:v>
                </c:pt>
                <c:pt idx="9454">
                  <c:v>-1</c:v>
                </c:pt>
                <c:pt idx="9455">
                  <c:v>-1</c:v>
                </c:pt>
                <c:pt idx="9456">
                  <c:v>-1</c:v>
                </c:pt>
                <c:pt idx="9457">
                  <c:v>-1</c:v>
                </c:pt>
                <c:pt idx="9458">
                  <c:v>-1</c:v>
                </c:pt>
                <c:pt idx="9459">
                  <c:v>-1</c:v>
                </c:pt>
                <c:pt idx="9460">
                  <c:v>-1</c:v>
                </c:pt>
                <c:pt idx="9461">
                  <c:v>-1</c:v>
                </c:pt>
                <c:pt idx="9462">
                  <c:v>-1</c:v>
                </c:pt>
                <c:pt idx="9463">
                  <c:v>-1</c:v>
                </c:pt>
                <c:pt idx="9464">
                  <c:v>-1</c:v>
                </c:pt>
                <c:pt idx="9465">
                  <c:v>-1</c:v>
                </c:pt>
                <c:pt idx="9466">
                  <c:v>-1</c:v>
                </c:pt>
                <c:pt idx="9467">
                  <c:v>-1</c:v>
                </c:pt>
                <c:pt idx="9468">
                  <c:v>-1</c:v>
                </c:pt>
                <c:pt idx="9469">
                  <c:v>-1</c:v>
                </c:pt>
                <c:pt idx="9470">
                  <c:v>-1</c:v>
                </c:pt>
                <c:pt idx="9471">
                  <c:v>-1</c:v>
                </c:pt>
                <c:pt idx="9472">
                  <c:v>-1</c:v>
                </c:pt>
                <c:pt idx="9473">
                  <c:v>-1</c:v>
                </c:pt>
                <c:pt idx="9474">
                  <c:v>-1</c:v>
                </c:pt>
                <c:pt idx="9475">
                  <c:v>-1</c:v>
                </c:pt>
                <c:pt idx="9476">
                  <c:v>-1</c:v>
                </c:pt>
                <c:pt idx="9477">
                  <c:v>-1</c:v>
                </c:pt>
                <c:pt idx="9478">
                  <c:v>-1</c:v>
                </c:pt>
                <c:pt idx="9479">
                  <c:v>-1</c:v>
                </c:pt>
                <c:pt idx="9480">
                  <c:v>-1</c:v>
                </c:pt>
                <c:pt idx="9481">
                  <c:v>-1</c:v>
                </c:pt>
                <c:pt idx="9482">
                  <c:v>-1</c:v>
                </c:pt>
                <c:pt idx="9483">
                  <c:v>-1</c:v>
                </c:pt>
                <c:pt idx="9484">
                  <c:v>-1</c:v>
                </c:pt>
                <c:pt idx="9485">
                  <c:v>-1</c:v>
                </c:pt>
                <c:pt idx="9486">
                  <c:v>-1</c:v>
                </c:pt>
                <c:pt idx="9487">
                  <c:v>-1</c:v>
                </c:pt>
                <c:pt idx="9488">
                  <c:v>-1</c:v>
                </c:pt>
                <c:pt idx="9489">
                  <c:v>-1</c:v>
                </c:pt>
                <c:pt idx="9490">
                  <c:v>-1</c:v>
                </c:pt>
                <c:pt idx="9491">
                  <c:v>-1</c:v>
                </c:pt>
                <c:pt idx="9492">
                  <c:v>-1</c:v>
                </c:pt>
                <c:pt idx="9493">
                  <c:v>-1</c:v>
                </c:pt>
                <c:pt idx="9494">
                  <c:v>-1</c:v>
                </c:pt>
                <c:pt idx="9495">
                  <c:v>-1</c:v>
                </c:pt>
                <c:pt idx="9496">
                  <c:v>-1</c:v>
                </c:pt>
                <c:pt idx="9497">
                  <c:v>-1</c:v>
                </c:pt>
                <c:pt idx="9498">
                  <c:v>-1</c:v>
                </c:pt>
                <c:pt idx="9499">
                  <c:v>-1</c:v>
                </c:pt>
                <c:pt idx="9500">
                  <c:v>-1</c:v>
                </c:pt>
                <c:pt idx="9501">
                  <c:v>-1</c:v>
                </c:pt>
                <c:pt idx="9502">
                  <c:v>-1</c:v>
                </c:pt>
                <c:pt idx="9503">
                  <c:v>-1</c:v>
                </c:pt>
                <c:pt idx="9504">
                  <c:v>-1</c:v>
                </c:pt>
                <c:pt idx="9505">
                  <c:v>-1</c:v>
                </c:pt>
                <c:pt idx="9506">
                  <c:v>-1</c:v>
                </c:pt>
                <c:pt idx="9507">
                  <c:v>-1</c:v>
                </c:pt>
                <c:pt idx="9508">
                  <c:v>-1</c:v>
                </c:pt>
                <c:pt idx="9509">
                  <c:v>-1</c:v>
                </c:pt>
                <c:pt idx="9510">
                  <c:v>-1</c:v>
                </c:pt>
                <c:pt idx="9511">
                  <c:v>-1</c:v>
                </c:pt>
                <c:pt idx="9512">
                  <c:v>-1</c:v>
                </c:pt>
                <c:pt idx="9513">
                  <c:v>-1</c:v>
                </c:pt>
                <c:pt idx="9514">
                  <c:v>-1</c:v>
                </c:pt>
                <c:pt idx="9515">
                  <c:v>-1</c:v>
                </c:pt>
                <c:pt idx="9516">
                  <c:v>-1</c:v>
                </c:pt>
                <c:pt idx="9517">
                  <c:v>-1</c:v>
                </c:pt>
                <c:pt idx="9518">
                  <c:v>-1</c:v>
                </c:pt>
                <c:pt idx="9519">
                  <c:v>-1</c:v>
                </c:pt>
                <c:pt idx="9520">
                  <c:v>-1</c:v>
                </c:pt>
                <c:pt idx="9521">
                  <c:v>-1</c:v>
                </c:pt>
                <c:pt idx="9522">
                  <c:v>-1</c:v>
                </c:pt>
                <c:pt idx="9523">
                  <c:v>-1</c:v>
                </c:pt>
                <c:pt idx="9524">
                  <c:v>-1</c:v>
                </c:pt>
                <c:pt idx="9525">
                  <c:v>-1</c:v>
                </c:pt>
                <c:pt idx="9526">
                  <c:v>-1</c:v>
                </c:pt>
                <c:pt idx="9527">
                  <c:v>-1</c:v>
                </c:pt>
                <c:pt idx="9528">
                  <c:v>-1</c:v>
                </c:pt>
                <c:pt idx="9529">
                  <c:v>-1</c:v>
                </c:pt>
                <c:pt idx="9530">
                  <c:v>-1</c:v>
                </c:pt>
                <c:pt idx="9531">
                  <c:v>-1</c:v>
                </c:pt>
                <c:pt idx="9532">
                  <c:v>-1</c:v>
                </c:pt>
                <c:pt idx="9533">
                  <c:v>-1</c:v>
                </c:pt>
                <c:pt idx="9534">
                  <c:v>-1</c:v>
                </c:pt>
                <c:pt idx="9535">
                  <c:v>-1</c:v>
                </c:pt>
                <c:pt idx="9536">
                  <c:v>-1</c:v>
                </c:pt>
                <c:pt idx="9537">
                  <c:v>-1</c:v>
                </c:pt>
                <c:pt idx="9538">
                  <c:v>-1</c:v>
                </c:pt>
                <c:pt idx="9539">
                  <c:v>-1</c:v>
                </c:pt>
                <c:pt idx="9540">
                  <c:v>-1</c:v>
                </c:pt>
                <c:pt idx="9541">
                  <c:v>-1</c:v>
                </c:pt>
                <c:pt idx="9542">
                  <c:v>-1</c:v>
                </c:pt>
                <c:pt idx="9543">
                  <c:v>-1</c:v>
                </c:pt>
                <c:pt idx="9544">
                  <c:v>-1</c:v>
                </c:pt>
                <c:pt idx="9545">
                  <c:v>-1</c:v>
                </c:pt>
                <c:pt idx="9546">
                  <c:v>-1</c:v>
                </c:pt>
                <c:pt idx="9547">
                  <c:v>-1</c:v>
                </c:pt>
                <c:pt idx="9548">
                  <c:v>-1</c:v>
                </c:pt>
                <c:pt idx="9549">
                  <c:v>-1</c:v>
                </c:pt>
                <c:pt idx="9550">
                  <c:v>-1</c:v>
                </c:pt>
                <c:pt idx="9551">
                  <c:v>-1</c:v>
                </c:pt>
                <c:pt idx="9552">
                  <c:v>-1</c:v>
                </c:pt>
                <c:pt idx="9553">
                  <c:v>-1</c:v>
                </c:pt>
                <c:pt idx="9554">
                  <c:v>-1</c:v>
                </c:pt>
                <c:pt idx="9555">
                  <c:v>-1</c:v>
                </c:pt>
                <c:pt idx="9556">
                  <c:v>-1</c:v>
                </c:pt>
                <c:pt idx="9557">
                  <c:v>-1</c:v>
                </c:pt>
                <c:pt idx="9558">
                  <c:v>-1</c:v>
                </c:pt>
                <c:pt idx="9559">
                  <c:v>-1</c:v>
                </c:pt>
                <c:pt idx="9560">
                  <c:v>-1</c:v>
                </c:pt>
                <c:pt idx="9561">
                  <c:v>-1</c:v>
                </c:pt>
                <c:pt idx="9562">
                  <c:v>-1</c:v>
                </c:pt>
                <c:pt idx="9563">
                  <c:v>-1</c:v>
                </c:pt>
                <c:pt idx="9564">
                  <c:v>-1</c:v>
                </c:pt>
                <c:pt idx="9565">
                  <c:v>-1</c:v>
                </c:pt>
                <c:pt idx="9566">
                  <c:v>-1</c:v>
                </c:pt>
                <c:pt idx="9567">
                  <c:v>-1</c:v>
                </c:pt>
                <c:pt idx="9568">
                  <c:v>-1</c:v>
                </c:pt>
                <c:pt idx="9569">
                  <c:v>-1</c:v>
                </c:pt>
                <c:pt idx="9570">
                  <c:v>-1</c:v>
                </c:pt>
                <c:pt idx="9571">
                  <c:v>-1</c:v>
                </c:pt>
                <c:pt idx="9572">
                  <c:v>-1</c:v>
                </c:pt>
                <c:pt idx="9573">
                  <c:v>-1</c:v>
                </c:pt>
                <c:pt idx="9574">
                  <c:v>-1</c:v>
                </c:pt>
                <c:pt idx="9575">
                  <c:v>-1</c:v>
                </c:pt>
                <c:pt idx="9576">
                  <c:v>-1</c:v>
                </c:pt>
                <c:pt idx="9577">
                  <c:v>-1</c:v>
                </c:pt>
                <c:pt idx="9578">
                  <c:v>-1</c:v>
                </c:pt>
                <c:pt idx="9579">
                  <c:v>-1</c:v>
                </c:pt>
                <c:pt idx="9580">
                  <c:v>-1</c:v>
                </c:pt>
                <c:pt idx="9581">
                  <c:v>-1</c:v>
                </c:pt>
                <c:pt idx="9582">
                  <c:v>-1</c:v>
                </c:pt>
                <c:pt idx="9583">
                  <c:v>-1</c:v>
                </c:pt>
                <c:pt idx="9584">
                  <c:v>-1</c:v>
                </c:pt>
                <c:pt idx="9585">
                  <c:v>-1</c:v>
                </c:pt>
                <c:pt idx="9586">
                  <c:v>-1</c:v>
                </c:pt>
                <c:pt idx="9587">
                  <c:v>-1</c:v>
                </c:pt>
                <c:pt idx="9588">
                  <c:v>-1</c:v>
                </c:pt>
                <c:pt idx="9589">
                  <c:v>-1</c:v>
                </c:pt>
                <c:pt idx="9590">
                  <c:v>-1</c:v>
                </c:pt>
                <c:pt idx="9591">
                  <c:v>-1</c:v>
                </c:pt>
                <c:pt idx="9592">
                  <c:v>-1</c:v>
                </c:pt>
                <c:pt idx="9593">
                  <c:v>-1</c:v>
                </c:pt>
                <c:pt idx="9594">
                  <c:v>-1</c:v>
                </c:pt>
                <c:pt idx="9595">
                  <c:v>-1</c:v>
                </c:pt>
                <c:pt idx="9596">
                  <c:v>-1</c:v>
                </c:pt>
                <c:pt idx="9597">
                  <c:v>-1</c:v>
                </c:pt>
                <c:pt idx="9598">
                  <c:v>-1</c:v>
                </c:pt>
                <c:pt idx="9599">
                  <c:v>-1</c:v>
                </c:pt>
                <c:pt idx="9600">
                  <c:v>-1</c:v>
                </c:pt>
                <c:pt idx="9601">
                  <c:v>-1</c:v>
                </c:pt>
                <c:pt idx="9602">
                  <c:v>-1</c:v>
                </c:pt>
                <c:pt idx="9603">
                  <c:v>-1</c:v>
                </c:pt>
                <c:pt idx="9604">
                  <c:v>-1</c:v>
                </c:pt>
                <c:pt idx="9605">
                  <c:v>-1</c:v>
                </c:pt>
                <c:pt idx="9606">
                  <c:v>-1</c:v>
                </c:pt>
                <c:pt idx="9607">
                  <c:v>-1</c:v>
                </c:pt>
                <c:pt idx="9608">
                  <c:v>-1</c:v>
                </c:pt>
                <c:pt idx="9609">
                  <c:v>-1</c:v>
                </c:pt>
                <c:pt idx="9610">
                  <c:v>-1</c:v>
                </c:pt>
                <c:pt idx="9611">
                  <c:v>-1</c:v>
                </c:pt>
                <c:pt idx="9612">
                  <c:v>-1</c:v>
                </c:pt>
                <c:pt idx="9613">
                  <c:v>-1</c:v>
                </c:pt>
                <c:pt idx="9614">
                  <c:v>-1</c:v>
                </c:pt>
                <c:pt idx="9615">
                  <c:v>-1</c:v>
                </c:pt>
                <c:pt idx="9616">
                  <c:v>-1</c:v>
                </c:pt>
                <c:pt idx="9617">
                  <c:v>-1</c:v>
                </c:pt>
                <c:pt idx="9618">
                  <c:v>-1</c:v>
                </c:pt>
                <c:pt idx="9619">
                  <c:v>-1</c:v>
                </c:pt>
                <c:pt idx="9620">
                  <c:v>-1</c:v>
                </c:pt>
                <c:pt idx="9621">
                  <c:v>-1</c:v>
                </c:pt>
                <c:pt idx="9622">
                  <c:v>-1</c:v>
                </c:pt>
                <c:pt idx="9623">
                  <c:v>-1</c:v>
                </c:pt>
                <c:pt idx="9624">
                  <c:v>-1</c:v>
                </c:pt>
                <c:pt idx="9625">
                  <c:v>-1</c:v>
                </c:pt>
                <c:pt idx="9626">
                  <c:v>-1</c:v>
                </c:pt>
                <c:pt idx="9627">
                  <c:v>-1</c:v>
                </c:pt>
                <c:pt idx="9628">
                  <c:v>-1</c:v>
                </c:pt>
                <c:pt idx="9629">
                  <c:v>-1</c:v>
                </c:pt>
                <c:pt idx="9630">
                  <c:v>-1</c:v>
                </c:pt>
                <c:pt idx="9631">
                  <c:v>-1</c:v>
                </c:pt>
                <c:pt idx="9632">
                  <c:v>-1</c:v>
                </c:pt>
                <c:pt idx="9633">
                  <c:v>-1</c:v>
                </c:pt>
                <c:pt idx="9634">
                  <c:v>-1</c:v>
                </c:pt>
                <c:pt idx="9635">
                  <c:v>-1</c:v>
                </c:pt>
                <c:pt idx="9636">
                  <c:v>-1</c:v>
                </c:pt>
                <c:pt idx="9637">
                  <c:v>-1</c:v>
                </c:pt>
                <c:pt idx="9638">
                  <c:v>-1</c:v>
                </c:pt>
                <c:pt idx="9639">
                  <c:v>-1</c:v>
                </c:pt>
                <c:pt idx="9640">
                  <c:v>-1</c:v>
                </c:pt>
                <c:pt idx="9641">
                  <c:v>-1</c:v>
                </c:pt>
                <c:pt idx="9642">
                  <c:v>-1</c:v>
                </c:pt>
                <c:pt idx="9643">
                  <c:v>-1</c:v>
                </c:pt>
                <c:pt idx="9644">
                  <c:v>-1</c:v>
                </c:pt>
                <c:pt idx="9645">
                  <c:v>-1</c:v>
                </c:pt>
                <c:pt idx="9646">
                  <c:v>-1</c:v>
                </c:pt>
                <c:pt idx="9647">
                  <c:v>-1</c:v>
                </c:pt>
                <c:pt idx="9648">
                  <c:v>-1</c:v>
                </c:pt>
                <c:pt idx="9649">
                  <c:v>-1</c:v>
                </c:pt>
                <c:pt idx="9650">
                  <c:v>-1</c:v>
                </c:pt>
                <c:pt idx="9651">
                  <c:v>-1</c:v>
                </c:pt>
                <c:pt idx="9652">
                  <c:v>-1</c:v>
                </c:pt>
                <c:pt idx="9653">
                  <c:v>-1</c:v>
                </c:pt>
                <c:pt idx="9654">
                  <c:v>-1</c:v>
                </c:pt>
                <c:pt idx="9655">
                  <c:v>-1</c:v>
                </c:pt>
                <c:pt idx="9656">
                  <c:v>-1</c:v>
                </c:pt>
                <c:pt idx="9657">
                  <c:v>-1</c:v>
                </c:pt>
                <c:pt idx="9658">
                  <c:v>-1</c:v>
                </c:pt>
                <c:pt idx="9659">
                  <c:v>-1</c:v>
                </c:pt>
                <c:pt idx="9660">
                  <c:v>-1</c:v>
                </c:pt>
                <c:pt idx="9661">
                  <c:v>-1</c:v>
                </c:pt>
                <c:pt idx="9662">
                  <c:v>-1</c:v>
                </c:pt>
                <c:pt idx="9663">
                  <c:v>-1</c:v>
                </c:pt>
                <c:pt idx="9664">
                  <c:v>-1</c:v>
                </c:pt>
                <c:pt idx="9665">
                  <c:v>-1</c:v>
                </c:pt>
                <c:pt idx="9666">
                  <c:v>-1</c:v>
                </c:pt>
                <c:pt idx="9667">
                  <c:v>-1</c:v>
                </c:pt>
                <c:pt idx="9668">
                  <c:v>-1</c:v>
                </c:pt>
                <c:pt idx="9669">
                  <c:v>-1</c:v>
                </c:pt>
                <c:pt idx="9670">
                  <c:v>-1</c:v>
                </c:pt>
                <c:pt idx="9671">
                  <c:v>-1</c:v>
                </c:pt>
                <c:pt idx="9672">
                  <c:v>-1</c:v>
                </c:pt>
                <c:pt idx="9673">
                  <c:v>-1</c:v>
                </c:pt>
                <c:pt idx="9674">
                  <c:v>-1</c:v>
                </c:pt>
                <c:pt idx="9675">
                  <c:v>-1</c:v>
                </c:pt>
                <c:pt idx="9676">
                  <c:v>-1</c:v>
                </c:pt>
                <c:pt idx="9677">
                  <c:v>-1</c:v>
                </c:pt>
                <c:pt idx="9678">
                  <c:v>-1</c:v>
                </c:pt>
                <c:pt idx="9679">
                  <c:v>-1</c:v>
                </c:pt>
                <c:pt idx="9680">
                  <c:v>-1</c:v>
                </c:pt>
                <c:pt idx="9681">
                  <c:v>-1</c:v>
                </c:pt>
                <c:pt idx="9682">
                  <c:v>-1</c:v>
                </c:pt>
                <c:pt idx="9683">
                  <c:v>-1</c:v>
                </c:pt>
                <c:pt idx="9684">
                  <c:v>-1</c:v>
                </c:pt>
                <c:pt idx="9685">
                  <c:v>-1</c:v>
                </c:pt>
                <c:pt idx="9686">
                  <c:v>-1</c:v>
                </c:pt>
                <c:pt idx="9687">
                  <c:v>-1</c:v>
                </c:pt>
                <c:pt idx="9688">
                  <c:v>-1</c:v>
                </c:pt>
                <c:pt idx="9689">
                  <c:v>-1</c:v>
                </c:pt>
                <c:pt idx="9690">
                  <c:v>-1</c:v>
                </c:pt>
                <c:pt idx="9691">
                  <c:v>-1</c:v>
                </c:pt>
                <c:pt idx="9692">
                  <c:v>-1</c:v>
                </c:pt>
                <c:pt idx="9693">
                  <c:v>-1</c:v>
                </c:pt>
                <c:pt idx="9694">
                  <c:v>-1</c:v>
                </c:pt>
                <c:pt idx="9695">
                  <c:v>-1</c:v>
                </c:pt>
                <c:pt idx="9696">
                  <c:v>-1</c:v>
                </c:pt>
                <c:pt idx="9697">
                  <c:v>-1</c:v>
                </c:pt>
                <c:pt idx="9698">
                  <c:v>-1</c:v>
                </c:pt>
                <c:pt idx="9699">
                  <c:v>-1</c:v>
                </c:pt>
                <c:pt idx="9700">
                  <c:v>-1</c:v>
                </c:pt>
                <c:pt idx="9701">
                  <c:v>-1</c:v>
                </c:pt>
                <c:pt idx="9702">
                  <c:v>-1</c:v>
                </c:pt>
                <c:pt idx="9703">
                  <c:v>-1</c:v>
                </c:pt>
                <c:pt idx="9704">
                  <c:v>-1</c:v>
                </c:pt>
                <c:pt idx="9705">
                  <c:v>-1</c:v>
                </c:pt>
                <c:pt idx="9706">
                  <c:v>-1</c:v>
                </c:pt>
                <c:pt idx="9707">
                  <c:v>-1</c:v>
                </c:pt>
                <c:pt idx="9708">
                  <c:v>-1</c:v>
                </c:pt>
                <c:pt idx="9709">
                  <c:v>-1</c:v>
                </c:pt>
                <c:pt idx="9710">
                  <c:v>-1</c:v>
                </c:pt>
                <c:pt idx="9711">
                  <c:v>-1</c:v>
                </c:pt>
                <c:pt idx="9712">
                  <c:v>-1</c:v>
                </c:pt>
                <c:pt idx="9713">
                  <c:v>-1</c:v>
                </c:pt>
                <c:pt idx="9714">
                  <c:v>-1</c:v>
                </c:pt>
                <c:pt idx="9715">
                  <c:v>-1</c:v>
                </c:pt>
                <c:pt idx="9716">
                  <c:v>-1</c:v>
                </c:pt>
                <c:pt idx="9717">
                  <c:v>-1</c:v>
                </c:pt>
                <c:pt idx="9718">
                  <c:v>-1</c:v>
                </c:pt>
                <c:pt idx="9719">
                  <c:v>-1</c:v>
                </c:pt>
                <c:pt idx="9720">
                  <c:v>-1</c:v>
                </c:pt>
                <c:pt idx="9721">
                  <c:v>-1</c:v>
                </c:pt>
                <c:pt idx="9722">
                  <c:v>-1</c:v>
                </c:pt>
                <c:pt idx="9723">
                  <c:v>-1</c:v>
                </c:pt>
                <c:pt idx="9724">
                  <c:v>-1</c:v>
                </c:pt>
                <c:pt idx="9725">
                  <c:v>-1</c:v>
                </c:pt>
                <c:pt idx="9726">
                  <c:v>-1</c:v>
                </c:pt>
                <c:pt idx="9727">
                  <c:v>-1</c:v>
                </c:pt>
                <c:pt idx="9728">
                  <c:v>-1</c:v>
                </c:pt>
                <c:pt idx="9729">
                  <c:v>-1</c:v>
                </c:pt>
                <c:pt idx="9730">
                  <c:v>-1</c:v>
                </c:pt>
                <c:pt idx="9731">
                  <c:v>-1</c:v>
                </c:pt>
                <c:pt idx="9732">
                  <c:v>-1</c:v>
                </c:pt>
                <c:pt idx="9733">
                  <c:v>-1</c:v>
                </c:pt>
                <c:pt idx="9734">
                  <c:v>-1</c:v>
                </c:pt>
                <c:pt idx="9735">
                  <c:v>-1</c:v>
                </c:pt>
                <c:pt idx="9736">
                  <c:v>-1</c:v>
                </c:pt>
                <c:pt idx="9737">
                  <c:v>-1</c:v>
                </c:pt>
                <c:pt idx="9738">
                  <c:v>-1</c:v>
                </c:pt>
                <c:pt idx="9739">
                  <c:v>-1</c:v>
                </c:pt>
                <c:pt idx="9740">
                  <c:v>-1</c:v>
                </c:pt>
                <c:pt idx="9741">
                  <c:v>-1</c:v>
                </c:pt>
                <c:pt idx="9742">
                  <c:v>-1</c:v>
                </c:pt>
                <c:pt idx="9743">
                  <c:v>-1</c:v>
                </c:pt>
                <c:pt idx="9744">
                  <c:v>-1</c:v>
                </c:pt>
                <c:pt idx="9745">
                  <c:v>-1</c:v>
                </c:pt>
                <c:pt idx="9746">
                  <c:v>-1</c:v>
                </c:pt>
                <c:pt idx="9747">
                  <c:v>-1</c:v>
                </c:pt>
                <c:pt idx="9748">
                  <c:v>-1</c:v>
                </c:pt>
                <c:pt idx="9749">
                  <c:v>-1</c:v>
                </c:pt>
                <c:pt idx="9750">
                  <c:v>-1</c:v>
                </c:pt>
                <c:pt idx="9751">
                  <c:v>-1</c:v>
                </c:pt>
                <c:pt idx="9752">
                  <c:v>-1</c:v>
                </c:pt>
                <c:pt idx="9753">
                  <c:v>-1</c:v>
                </c:pt>
                <c:pt idx="9754">
                  <c:v>-1</c:v>
                </c:pt>
                <c:pt idx="9755">
                  <c:v>-1</c:v>
                </c:pt>
                <c:pt idx="9756">
                  <c:v>-1</c:v>
                </c:pt>
                <c:pt idx="9757">
                  <c:v>-1</c:v>
                </c:pt>
                <c:pt idx="9758">
                  <c:v>-1</c:v>
                </c:pt>
                <c:pt idx="9759">
                  <c:v>-1</c:v>
                </c:pt>
                <c:pt idx="9760">
                  <c:v>-1</c:v>
                </c:pt>
                <c:pt idx="9761">
                  <c:v>-1</c:v>
                </c:pt>
                <c:pt idx="9762">
                  <c:v>-1</c:v>
                </c:pt>
                <c:pt idx="9763">
                  <c:v>-1</c:v>
                </c:pt>
                <c:pt idx="9764">
                  <c:v>-1</c:v>
                </c:pt>
                <c:pt idx="9765">
                  <c:v>-1</c:v>
                </c:pt>
                <c:pt idx="9766">
                  <c:v>-1</c:v>
                </c:pt>
                <c:pt idx="9767">
                  <c:v>-1</c:v>
                </c:pt>
                <c:pt idx="9768">
                  <c:v>-1</c:v>
                </c:pt>
                <c:pt idx="9769">
                  <c:v>-1</c:v>
                </c:pt>
                <c:pt idx="9770">
                  <c:v>-1</c:v>
                </c:pt>
                <c:pt idx="9771">
                  <c:v>-1</c:v>
                </c:pt>
                <c:pt idx="9772">
                  <c:v>-1</c:v>
                </c:pt>
                <c:pt idx="9773">
                  <c:v>-1</c:v>
                </c:pt>
                <c:pt idx="9774">
                  <c:v>-1</c:v>
                </c:pt>
                <c:pt idx="9775">
                  <c:v>-1</c:v>
                </c:pt>
                <c:pt idx="9776">
                  <c:v>-1</c:v>
                </c:pt>
                <c:pt idx="9777">
                  <c:v>-1</c:v>
                </c:pt>
                <c:pt idx="9778">
                  <c:v>-1</c:v>
                </c:pt>
                <c:pt idx="9779">
                  <c:v>-1</c:v>
                </c:pt>
                <c:pt idx="9780">
                  <c:v>-1</c:v>
                </c:pt>
                <c:pt idx="9781">
                  <c:v>-1</c:v>
                </c:pt>
                <c:pt idx="9782">
                  <c:v>-1</c:v>
                </c:pt>
                <c:pt idx="9783">
                  <c:v>-1</c:v>
                </c:pt>
                <c:pt idx="9784">
                  <c:v>-1</c:v>
                </c:pt>
                <c:pt idx="9785">
                  <c:v>-1</c:v>
                </c:pt>
                <c:pt idx="9786">
                  <c:v>-1</c:v>
                </c:pt>
                <c:pt idx="9787">
                  <c:v>-1</c:v>
                </c:pt>
                <c:pt idx="9788">
                  <c:v>-1</c:v>
                </c:pt>
                <c:pt idx="9789">
                  <c:v>-1</c:v>
                </c:pt>
                <c:pt idx="9790">
                  <c:v>-1</c:v>
                </c:pt>
                <c:pt idx="9791">
                  <c:v>-1</c:v>
                </c:pt>
                <c:pt idx="9792">
                  <c:v>-1</c:v>
                </c:pt>
                <c:pt idx="9793">
                  <c:v>-1</c:v>
                </c:pt>
                <c:pt idx="9794">
                  <c:v>-1</c:v>
                </c:pt>
                <c:pt idx="9795">
                  <c:v>-1</c:v>
                </c:pt>
                <c:pt idx="9796">
                  <c:v>-1</c:v>
                </c:pt>
                <c:pt idx="9797">
                  <c:v>-1</c:v>
                </c:pt>
                <c:pt idx="9798">
                  <c:v>-1</c:v>
                </c:pt>
                <c:pt idx="9799">
                  <c:v>-1</c:v>
                </c:pt>
                <c:pt idx="9800">
                  <c:v>-1</c:v>
                </c:pt>
                <c:pt idx="9801">
                  <c:v>-1</c:v>
                </c:pt>
                <c:pt idx="9802">
                  <c:v>-1</c:v>
                </c:pt>
                <c:pt idx="9803">
                  <c:v>-1</c:v>
                </c:pt>
                <c:pt idx="9804">
                  <c:v>-1</c:v>
                </c:pt>
                <c:pt idx="9805">
                  <c:v>-1</c:v>
                </c:pt>
                <c:pt idx="9806">
                  <c:v>-1</c:v>
                </c:pt>
                <c:pt idx="9807">
                  <c:v>-1</c:v>
                </c:pt>
                <c:pt idx="9808">
                  <c:v>-1</c:v>
                </c:pt>
                <c:pt idx="9809">
                  <c:v>-1</c:v>
                </c:pt>
                <c:pt idx="9810">
                  <c:v>-1</c:v>
                </c:pt>
                <c:pt idx="9811">
                  <c:v>-1</c:v>
                </c:pt>
                <c:pt idx="9812">
                  <c:v>-1</c:v>
                </c:pt>
                <c:pt idx="9813">
                  <c:v>-1</c:v>
                </c:pt>
                <c:pt idx="9814">
                  <c:v>-1</c:v>
                </c:pt>
                <c:pt idx="9815">
                  <c:v>-1</c:v>
                </c:pt>
                <c:pt idx="9816">
                  <c:v>-1</c:v>
                </c:pt>
                <c:pt idx="9817">
                  <c:v>-1</c:v>
                </c:pt>
                <c:pt idx="9818">
                  <c:v>-1</c:v>
                </c:pt>
                <c:pt idx="9819">
                  <c:v>-1</c:v>
                </c:pt>
                <c:pt idx="9820">
                  <c:v>-1</c:v>
                </c:pt>
                <c:pt idx="9821">
                  <c:v>-1</c:v>
                </c:pt>
                <c:pt idx="9822">
                  <c:v>-1</c:v>
                </c:pt>
                <c:pt idx="9823">
                  <c:v>-1</c:v>
                </c:pt>
                <c:pt idx="9824">
                  <c:v>-1</c:v>
                </c:pt>
                <c:pt idx="9825">
                  <c:v>-1</c:v>
                </c:pt>
                <c:pt idx="9826">
                  <c:v>-1</c:v>
                </c:pt>
                <c:pt idx="9827">
                  <c:v>-1</c:v>
                </c:pt>
                <c:pt idx="9828">
                  <c:v>-1</c:v>
                </c:pt>
                <c:pt idx="9829">
                  <c:v>-1</c:v>
                </c:pt>
                <c:pt idx="9830">
                  <c:v>-1</c:v>
                </c:pt>
                <c:pt idx="9831">
                  <c:v>-1</c:v>
                </c:pt>
                <c:pt idx="9832">
                  <c:v>-1</c:v>
                </c:pt>
                <c:pt idx="9833">
                  <c:v>-1</c:v>
                </c:pt>
                <c:pt idx="9834">
                  <c:v>-1</c:v>
                </c:pt>
                <c:pt idx="9835">
                  <c:v>-1</c:v>
                </c:pt>
                <c:pt idx="9836">
                  <c:v>-1</c:v>
                </c:pt>
                <c:pt idx="9837">
                  <c:v>-1</c:v>
                </c:pt>
                <c:pt idx="9838">
                  <c:v>-1</c:v>
                </c:pt>
                <c:pt idx="9839">
                  <c:v>-1</c:v>
                </c:pt>
                <c:pt idx="9840">
                  <c:v>-1</c:v>
                </c:pt>
                <c:pt idx="9841">
                  <c:v>-1</c:v>
                </c:pt>
                <c:pt idx="9842">
                  <c:v>-1</c:v>
                </c:pt>
                <c:pt idx="9843">
                  <c:v>-1</c:v>
                </c:pt>
                <c:pt idx="9844">
                  <c:v>-1</c:v>
                </c:pt>
                <c:pt idx="9845">
                  <c:v>-1</c:v>
                </c:pt>
                <c:pt idx="9846">
                  <c:v>-1</c:v>
                </c:pt>
                <c:pt idx="9847">
                  <c:v>-1</c:v>
                </c:pt>
                <c:pt idx="9848">
                  <c:v>-1</c:v>
                </c:pt>
                <c:pt idx="9849">
                  <c:v>-1</c:v>
                </c:pt>
                <c:pt idx="9850">
                  <c:v>-1</c:v>
                </c:pt>
                <c:pt idx="9851">
                  <c:v>-1</c:v>
                </c:pt>
                <c:pt idx="9852">
                  <c:v>-1</c:v>
                </c:pt>
                <c:pt idx="9853">
                  <c:v>-1</c:v>
                </c:pt>
                <c:pt idx="9854">
                  <c:v>-1</c:v>
                </c:pt>
                <c:pt idx="9855">
                  <c:v>-1</c:v>
                </c:pt>
                <c:pt idx="9856">
                  <c:v>-1</c:v>
                </c:pt>
                <c:pt idx="9857">
                  <c:v>-1</c:v>
                </c:pt>
                <c:pt idx="9858">
                  <c:v>-1</c:v>
                </c:pt>
                <c:pt idx="9859">
                  <c:v>-1</c:v>
                </c:pt>
                <c:pt idx="9860">
                  <c:v>-1</c:v>
                </c:pt>
                <c:pt idx="9861">
                  <c:v>-1</c:v>
                </c:pt>
                <c:pt idx="9862">
                  <c:v>-1</c:v>
                </c:pt>
                <c:pt idx="9863">
                  <c:v>-1</c:v>
                </c:pt>
                <c:pt idx="9864">
                  <c:v>-1</c:v>
                </c:pt>
                <c:pt idx="9865">
                  <c:v>-1</c:v>
                </c:pt>
                <c:pt idx="9866">
                  <c:v>-1</c:v>
                </c:pt>
                <c:pt idx="9867">
                  <c:v>-1</c:v>
                </c:pt>
                <c:pt idx="9868">
                  <c:v>-1</c:v>
                </c:pt>
                <c:pt idx="9869">
                  <c:v>-1</c:v>
                </c:pt>
                <c:pt idx="9870">
                  <c:v>-1</c:v>
                </c:pt>
                <c:pt idx="9871">
                  <c:v>-1</c:v>
                </c:pt>
                <c:pt idx="9872">
                  <c:v>-1</c:v>
                </c:pt>
                <c:pt idx="9873">
                  <c:v>-1</c:v>
                </c:pt>
                <c:pt idx="9874">
                  <c:v>-1</c:v>
                </c:pt>
                <c:pt idx="9875">
                  <c:v>-1</c:v>
                </c:pt>
                <c:pt idx="9876">
                  <c:v>-1</c:v>
                </c:pt>
                <c:pt idx="9877">
                  <c:v>-1</c:v>
                </c:pt>
                <c:pt idx="9878">
                  <c:v>-1</c:v>
                </c:pt>
                <c:pt idx="9879">
                  <c:v>-1</c:v>
                </c:pt>
                <c:pt idx="9880">
                  <c:v>-1</c:v>
                </c:pt>
                <c:pt idx="9881">
                  <c:v>-1</c:v>
                </c:pt>
                <c:pt idx="9882">
                  <c:v>-1</c:v>
                </c:pt>
                <c:pt idx="9883">
                  <c:v>-1</c:v>
                </c:pt>
                <c:pt idx="9884">
                  <c:v>-1</c:v>
                </c:pt>
                <c:pt idx="9885">
                  <c:v>-1</c:v>
                </c:pt>
                <c:pt idx="9886">
                  <c:v>-1</c:v>
                </c:pt>
                <c:pt idx="9887">
                  <c:v>-1</c:v>
                </c:pt>
                <c:pt idx="9888">
                  <c:v>-1</c:v>
                </c:pt>
                <c:pt idx="9889">
                  <c:v>-1</c:v>
                </c:pt>
                <c:pt idx="9890">
                  <c:v>-1</c:v>
                </c:pt>
                <c:pt idx="9891">
                  <c:v>-1</c:v>
                </c:pt>
                <c:pt idx="9892">
                  <c:v>-1</c:v>
                </c:pt>
                <c:pt idx="9893">
                  <c:v>-1</c:v>
                </c:pt>
                <c:pt idx="9894">
                  <c:v>-1</c:v>
                </c:pt>
                <c:pt idx="9895">
                  <c:v>-1</c:v>
                </c:pt>
                <c:pt idx="9896">
                  <c:v>-1</c:v>
                </c:pt>
                <c:pt idx="9897">
                  <c:v>-1</c:v>
                </c:pt>
                <c:pt idx="9898">
                  <c:v>-1</c:v>
                </c:pt>
                <c:pt idx="9899">
                  <c:v>-1</c:v>
                </c:pt>
                <c:pt idx="9900">
                  <c:v>-1</c:v>
                </c:pt>
                <c:pt idx="9901">
                  <c:v>-1</c:v>
                </c:pt>
                <c:pt idx="9902">
                  <c:v>-1</c:v>
                </c:pt>
                <c:pt idx="9903">
                  <c:v>-1</c:v>
                </c:pt>
                <c:pt idx="9904">
                  <c:v>-1</c:v>
                </c:pt>
                <c:pt idx="9905">
                  <c:v>-1</c:v>
                </c:pt>
                <c:pt idx="9906">
                  <c:v>-1</c:v>
                </c:pt>
                <c:pt idx="9907">
                  <c:v>-1</c:v>
                </c:pt>
                <c:pt idx="9908">
                  <c:v>-1</c:v>
                </c:pt>
                <c:pt idx="9909">
                  <c:v>-1</c:v>
                </c:pt>
                <c:pt idx="9910">
                  <c:v>-1</c:v>
                </c:pt>
                <c:pt idx="9911">
                  <c:v>-1</c:v>
                </c:pt>
                <c:pt idx="9912">
                  <c:v>-1</c:v>
                </c:pt>
                <c:pt idx="9913">
                  <c:v>-1</c:v>
                </c:pt>
                <c:pt idx="9914">
                  <c:v>-1</c:v>
                </c:pt>
                <c:pt idx="9915">
                  <c:v>-1</c:v>
                </c:pt>
                <c:pt idx="9916">
                  <c:v>-1</c:v>
                </c:pt>
                <c:pt idx="9917">
                  <c:v>-1</c:v>
                </c:pt>
                <c:pt idx="9918">
                  <c:v>-1</c:v>
                </c:pt>
                <c:pt idx="9919">
                  <c:v>-1</c:v>
                </c:pt>
                <c:pt idx="9920">
                  <c:v>-1</c:v>
                </c:pt>
                <c:pt idx="9921">
                  <c:v>-1</c:v>
                </c:pt>
                <c:pt idx="9922">
                  <c:v>-1</c:v>
                </c:pt>
                <c:pt idx="9923">
                  <c:v>-1</c:v>
                </c:pt>
                <c:pt idx="9924">
                  <c:v>-1</c:v>
                </c:pt>
                <c:pt idx="9925">
                  <c:v>-1</c:v>
                </c:pt>
                <c:pt idx="9926">
                  <c:v>-1</c:v>
                </c:pt>
                <c:pt idx="9927">
                  <c:v>-1</c:v>
                </c:pt>
                <c:pt idx="9928">
                  <c:v>-1</c:v>
                </c:pt>
                <c:pt idx="9929">
                  <c:v>-1</c:v>
                </c:pt>
                <c:pt idx="9930">
                  <c:v>-1</c:v>
                </c:pt>
                <c:pt idx="9931">
                  <c:v>-1</c:v>
                </c:pt>
                <c:pt idx="9932">
                  <c:v>-1</c:v>
                </c:pt>
                <c:pt idx="9933">
                  <c:v>-1</c:v>
                </c:pt>
                <c:pt idx="9934">
                  <c:v>-1</c:v>
                </c:pt>
                <c:pt idx="9935">
                  <c:v>-1</c:v>
                </c:pt>
                <c:pt idx="9936">
                  <c:v>-1</c:v>
                </c:pt>
                <c:pt idx="9937">
                  <c:v>-1</c:v>
                </c:pt>
                <c:pt idx="9938">
                  <c:v>-1</c:v>
                </c:pt>
                <c:pt idx="9939">
                  <c:v>-1</c:v>
                </c:pt>
                <c:pt idx="9940">
                  <c:v>-1</c:v>
                </c:pt>
                <c:pt idx="9941">
                  <c:v>-1</c:v>
                </c:pt>
                <c:pt idx="9942">
                  <c:v>-1</c:v>
                </c:pt>
                <c:pt idx="9943">
                  <c:v>-1</c:v>
                </c:pt>
                <c:pt idx="9944">
                  <c:v>-1</c:v>
                </c:pt>
                <c:pt idx="9945">
                  <c:v>-1</c:v>
                </c:pt>
                <c:pt idx="9946">
                  <c:v>-1</c:v>
                </c:pt>
                <c:pt idx="9947">
                  <c:v>-1</c:v>
                </c:pt>
                <c:pt idx="9948">
                  <c:v>-1</c:v>
                </c:pt>
                <c:pt idx="9949">
                  <c:v>-1</c:v>
                </c:pt>
                <c:pt idx="9950">
                  <c:v>-1</c:v>
                </c:pt>
                <c:pt idx="9951">
                  <c:v>-1</c:v>
                </c:pt>
                <c:pt idx="9952">
                  <c:v>-1</c:v>
                </c:pt>
                <c:pt idx="9953">
                  <c:v>-1</c:v>
                </c:pt>
                <c:pt idx="9954">
                  <c:v>-1</c:v>
                </c:pt>
                <c:pt idx="9955">
                  <c:v>-1</c:v>
                </c:pt>
                <c:pt idx="9956">
                  <c:v>-1</c:v>
                </c:pt>
                <c:pt idx="9957">
                  <c:v>-1</c:v>
                </c:pt>
                <c:pt idx="9958">
                  <c:v>-1</c:v>
                </c:pt>
                <c:pt idx="9959">
                  <c:v>-1</c:v>
                </c:pt>
                <c:pt idx="9960">
                  <c:v>-1</c:v>
                </c:pt>
                <c:pt idx="9961">
                  <c:v>-1</c:v>
                </c:pt>
                <c:pt idx="9962">
                  <c:v>-1</c:v>
                </c:pt>
                <c:pt idx="9963">
                  <c:v>-1</c:v>
                </c:pt>
                <c:pt idx="9964">
                  <c:v>-1</c:v>
                </c:pt>
                <c:pt idx="9965">
                  <c:v>-1</c:v>
                </c:pt>
                <c:pt idx="9966">
                  <c:v>-1</c:v>
                </c:pt>
                <c:pt idx="9967">
                  <c:v>-1</c:v>
                </c:pt>
                <c:pt idx="9968">
                  <c:v>-1</c:v>
                </c:pt>
                <c:pt idx="9969">
                  <c:v>-1</c:v>
                </c:pt>
                <c:pt idx="9970">
                  <c:v>-1</c:v>
                </c:pt>
                <c:pt idx="9971">
                  <c:v>-1</c:v>
                </c:pt>
                <c:pt idx="9972">
                  <c:v>-1</c:v>
                </c:pt>
                <c:pt idx="9973">
                  <c:v>-1</c:v>
                </c:pt>
                <c:pt idx="9974">
                  <c:v>-1</c:v>
                </c:pt>
                <c:pt idx="9975">
                  <c:v>-1</c:v>
                </c:pt>
                <c:pt idx="9976">
                  <c:v>-1</c:v>
                </c:pt>
                <c:pt idx="9977">
                  <c:v>-1</c:v>
                </c:pt>
                <c:pt idx="9978">
                  <c:v>-1</c:v>
                </c:pt>
                <c:pt idx="9979">
                  <c:v>-1</c:v>
                </c:pt>
                <c:pt idx="9980">
                  <c:v>-1</c:v>
                </c:pt>
                <c:pt idx="9981">
                  <c:v>-1</c:v>
                </c:pt>
                <c:pt idx="9982">
                  <c:v>-1</c:v>
                </c:pt>
                <c:pt idx="9983">
                  <c:v>-1</c:v>
                </c:pt>
                <c:pt idx="9984">
                  <c:v>-1</c:v>
                </c:pt>
                <c:pt idx="9985">
                  <c:v>-1</c:v>
                </c:pt>
                <c:pt idx="9986">
                  <c:v>-1</c:v>
                </c:pt>
                <c:pt idx="9987">
                  <c:v>-1</c:v>
                </c:pt>
                <c:pt idx="9988">
                  <c:v>-1</c:v>
                </c:pt>
                <c:pt idx="9989">
                  <c:v>-1</c:v>
                </c:pt>
                <c:pt idx="9990">
                  <c:v>-1</c:v>
                </c:pt>
                <c:pt idx="9991">
                  <c:v>-1</c:v>
                </c:pt>
                <c:pt idx="9992">
                  <c:v>-1</c:v>
                </c:pt>
                <c:pt idx="9993">
                  <c:v>-1</c:v>
                </c:pt>
                <c:pt idx="9994">
                  <c:v>-1</c:v>
                </c:pt>
                <c:pt idx="9995">
                  <c:v>-1</c:v>
                </c:pt>
                <c:pt idx="9996">
                  <c:v>-1</c:v>
                </c:pt>
                <c:pt idx="9997">
                  <c:v>-1</c:v>
                </c:pt>
                <c:pt idx="9998">
                  <c:v>-1</c:v>
                </c:pt>
                <c:pt idx="9999">
                  <c:v>-1</c:v>
                </c:pt>
                <c:pt idx="10000">
                  <c:v>-1</c:v>
                </c:pt>
                <c:pt idx="10001">
                  <c:v>-1</c:v>
                </c:pt>
                <c:pt idx="10002">
                  <c:v>-1</c:v>
                </c:pt>
                <c:pt idx="10003">
                  <c:v>-1</c:v>
                </c:pt>
                <c:pt idx="10004">
                  <c:v>-1</c:v>
                </c:pt>
                <c:pt idx="10005">
                  <c:v>-1</c:v>
                </c:pt>
                <c:pt idx="10006">
                  <c:v>-1</c:v>
                </c:pt>
                <c:pt idx="10007">
                  <c:v>-1</c:v>
                </c:pt>
                <c:pt idx="10008">
                  <c:v>-1</c:v>
                </c:pt>
                <c:pt idx="10009">
                  <c:v>-1</c:v>
                </c:pt>
                <c:pt idx="10010">
                  <c:v>-1</c:v>
                </c:pt>
                <c:pt idx="10011">
                  <c:v>-1</c:v>
                </c:pt>
                <c:pt idx="10012">
                  <c:v>-1</c:v>
                </c:pt>
                <c:pt idx="10013">
                  <c:v>-1</c:v>
                </c:pt>
                <c:pt idx="10014">
                  <c:v>-1</c:v>
                </c:pt>
                <c:pt idx="10015">
                  <c:v>-1</c:v>
                </c:pt>
                <c:pt idx="10016">
                  <c:v>-1</c:v>
                </c:pt>
                <c:pt idx="10017">
                  <c:v>-1</c:v>
                </c:pt>
                <c:pt idx="10018">
                  <c:v>-1</c:v>
                </c:pt>
                <c:pt idx="10019">
                  <c:v>-1</c:v>
                </c:pt>
                <c:pt idx="10020">
                  <c:v>-1</c:v>
                </c:pt>
                <c:pt idx="10021">
                  <c:v>-1</c:v>
                </c:pt>
                <c:pt idx="10022">
                  <c:v>-1</c:v>
                </c:pt>
                <c:pt idx="10023">
                  <c:v>-1</c:v>
                </c:pt>
                <c:pt idx="10024">
                  <c:v>-1</c:v>
                </c:pt>
                <c:pt idx="10025">
                  <c:v>-1</c:v>
                </c:pt>
                <c:pt idx="10026">
                  <c:v>-1</c:v>
                </c:pt>
                <c:pt idx="10027">
                  <c:v>-1</c:v>
                </c:pt>
                <c:pt idx="10028">
                  <c:v>-1</c:v>
                </c:pt>
                <c:pt idx="10029">
                  <c:v>-1</c:v>
                </c:pt>
                <c:pt idx="10030">
                  <c:v>-1</c:v>
                </c:pt>
                <c:pt idx="10031">
                  <c:v>-1</c:v>
                </c:pt>
                <c:pt idx="10032">
                  <c:v>-1</c:v>
                </c:pt>
                <c:pt idx="10033">
                  <c:v>-1</c:v>
                </c:pt>
                <c:pt idx="10034">
                  <c:v>-1</c:v>
                </c:pt>
                <c:pt idx="10035">
                  <c:v>-1</c:v>
                </c:pt>
                <c:pt idx="10036">
                  <c:v>-1</c:v>
                </c:pt>
                <c:pt idx="10037">
                  <c:v>-1</c:v>
                </c:pt>
                <c:pt idx="10038">
                  <c:v>-1</c:v>
                </c:pt>
                <c:pt idx="10039">
                  <c:v>-1</c:v>
                </c:pt>
                <c:pt idx="10040">
                  <c:v>-1</c:v>
                </c:pt>
                <c:pt idx="10041">
                  <c:v>-1</c:v>
                </c:pt>
                <c:pt idx="10042">
                  <c:v>-1</c:v>
                </c:pt>
                <c:pt idx="10043">
                  <c:v>-1</c:v>
                </c:pt>
                <c:pt idx="10044">
                  <c:v>-1</c:v>
                </c:pt>
                <c:pt idx="10045">
                  <c:v>-1</c:v>
                </c:pt>
                <c:pt idx="10046">
                  <c:v>-1</c:v>
                </c:pt>
                <c:pt idx="10047">
                  <c:v>-1</c:v>
                </c:pt>
                <c:pt idx="10048">
                  <c:v>-1</c:v>
                </c:pt>
                <c:pt idx="10049">
                  <c:v>-1</c:v>
                </c:pt>
                <c:pt idx="10050">
                  <c:v>-1</c:v>
                </c:pt>
                <c:pt idx="10051">
                  <c:v>-1</c:v>
                </c:pt>
                <c:pt idx="10052">
                  <c:v>-1</c:v>
                </c:pt>
                <c:pt idx="10053">
                  <c:v>-1</c:v>
                </c:pt>
                <c:pt idx="10054">
                  <c:v>-1</c:v>
                </c:pt>
                <c:pt idx="10055">
                  <c:v>-1</c:v>
                </c:pt>
                <c:pt idx="10056">
                  <c:v>-1</c:v>
                </c:pt>
                <c:pt idx="10057">
                  <c:v>-1</c:v>
                </c:pt>
                <c:pt idx="10058">
                  <c:v>-1</c:v>
                </c:pt>
                <c:pt idx="10059">
                  <c:v>-1</c:v>
                </c:pt>
                <c:pt idx="10060">
                  <c:v>-1</c:v>
                </c:pt>
                <c:pt idx="10061">
                  <c:v>-1</c:v>
                </c:pt>
                <c:pt idx="10062">
                  <c:v>-1</c:v>
                </c:pt>
                <c:pt idx="10063">
                  <c:v>-1</c:v>
                </c:pt>
                <c:pt idx="10064">
                  <c:v>-1</c:v>
                </c:pt>
                <c:pt idx="10065">
                  <c:v>-1</c:v>
                </c:pt>
                <c:pt idx="10066">
                  <c:v>-1</c:v>
                </c:pt>
                <c:pt idx="10067">
                  <c:v>-1</c:v>
                </c:pt>
                <c:pt idx="10068">
                  <c:v>-1</c:v>
                </c:pt>
                <c:pt idx="10069">
                  <c:v>-1</c:v>
                </c:pt>
                <c:pt idx="10070">
                  <c:v>-1</c:v>
                </c:pt>
                <c:pt idx="10071">
                  <c:v>-1</c:v>
                </c:pt>
                <c:pt idx="10072">
                  <c:v>-1</c:v>
                </c:pt>
                <c:pt idx="10073">
                  <c:v>-1</c:v>
                </c:pt>
                <c:pt idx="10074">
                  <c:v>-1</c:v>
                </c:pt>
                <c:pt idx="10075">
                  <c:v>-1</c:v>
                </c:pt>
                <c:pt idx="10076">
                  <c:v>-1</c:v>
                </c:pt>
                <c:pt idx="10077">
                  <c:v>-1</c:v>
                </c:pt>
                <c:pt idx="10078">
                  <c:v>-1</c:v>
                </c:pt>
                <c:pt idx="10079">
                  <c:v>-1</c:v>
                </c:pt>
                <c:pt idx="10080">
                  <c:v>-1</c:v>
                </c:pt>
                <c:pt idx="10081">
                  <c:v>-1</c:v>
                </c:pt>
                <c:pt idx="10082">
                  <c:v>-1</c:v>
                </c:pt>
                <c:pt idx="10083">
                  <c:v>-1</c:v>
                </c:pt>
                <c:pt idx="10084">
                  <c:v>-1</c:v>
                </c:pt>
                <c:pt idx="10085">
                  <c:v>-1</c:v>
                </c:pt>
                <c:pt idx="10086">
                  <c:v>-1</c:v>
                </c:pt>
                <c:pt idx="10087">
                  <c:v>-1</c:v>
                </c:pt>
                <c:pt idx="10088">
                  <c:v>-1</c:v>
                </c:pt>
                <c:pt idx="10089">
                  <c:v>-1</c:v>
                </c:pt>
                <c:pt idx="10090">
                  <c:v>-1</c:v>
                </c:pt>
                <c:pt idx="10091">
                  <c:v>-1</c:v>
                </c:pt>
                <c:pt idx="10092">
                  <c:v>-1</c:v>
                </c:pt>
                <c:pt idx="10093">
                  <c:v>-1</c:v>
                </c:pt>
                <c:pt idx="10094">
                  <c:v>-1</c:v>
                </c:pt>
                <c:pt idx="10095">
                  <c:v>-1</c:v>
                </c:pt>
                <c:pt idx="10096">
                  <c:v>-1</c:v>
                </c:pt>
                <c:pt idx="10097">
                  <c:v>-1</c:v>
                </c:pt>
                <c:pt idx="10098">
                  <c:v>-1</c:v>
                </c:pt>
                <c:pt idx="10099">
                  <c:v>-1</c:v>
                </c:pt>
                <c:pt idx="10100">
                  <c:v>-1</c:v>
                </c:pt>
                <c:pt idx="10101">
                  <c:v>-1</c:v>
                </c:pt>
                <c:pt idx="10102">
                  <c:v>-1</c:v>
                </c:pt>
                <c:pt idx="10103">
                  <c:v>-1</c:v>
                </c:pt>
                <c:pt idx="10104">
                  <c:v>-1</c:v>
                </c:pt>
                <c:pt idx="10105">
                  <c:v>-1</c:v>
                </c:pt>
                <c:pt idx="10106">
                  <c:v>-1</c:v>
                </c:pt>
                <c:pt idx="10107">
                  <c:v>-1</c:v>
                </c:pt>
                <c:pt idx="10108">
                  <c:v>-1</c:v>
                </c:pt>
                <c:pt idx="10109">
                  <c:v>-1</c:v>
                </c:pt>
                <c:pt idx="10110">
                  <c:v>-1</c:v>
                </c:pt>
                <c:pt idx="10111">
                  <c:v>-1</c:v>
                </c:pt>
                <c:pt idx="10112">
                  <c:v>-1</c:v>
                </c:pt>
                <c:pt idx="10113">
                  <c:v>-1</c:v>
                </c:pt>
                <c:pt idx="10114">
                  <c:v>-1</c:v>
                </c:pt>
                <c:pt idx="10115">
                  <c:v>-1</c:v>
                </c:pt>
                <c:pt idx="10116">
                  <c:v>-1</c:v>
                </c:pt>
                <c:pt idx="10117">
                  <c:v>-1</c:v>
                </c:pt>
                <c:pt idx="10118">
                  <c:v>-1</c:v>
                </c:pt>
                <c:pt idx="10119">
                  <c:v>-1</c:v>
                </c:pt>
                <c:pt idx="10120">
                  <c:v>-1</c:v>
                </c:pt>
                <c:pt idx="10121">
                  <c:v>-1</c:v>
                </c:pt>
                <c:pt idx="10122">
                  <c:v>-1</c:v>
                </c:pt>
                <c:pt idx="10123">
                  <c:v>-1</c:v>
                </c:pt>
                <c:pt idx="10124">
                  <c:v>-1</c:v>
                </c:pt>
                <c:pt idx="10125">
                  <c:v>-1</c:v>
                </c:pt>
                <c:pt idx="10126">
                  <c:v>-1</c:v>
                </c:pt>
                <c:pt idx="10127">
                  <c:v>-1</c:v>
                </c:pt>
                <c:pt idx="10128">
                  <c:v>-1</c:v>
                </c:pt>
                <c:pt idx="10129">
                  <c:v>-1</c:v>
                </c:pt>
                <c:pt idx="10130">
                  <c:v>-1</c:v>
                </c:pt>
                <c:pt idx="10131">
                  <c:v>-1</c:v>
                </c:pt>
                <c:pt idx="10132">
                  <c:v>-1</c:v>
                </c:pt>
                <c:pt idx="10133">
                  <c:v>-1</c:v>
                </c:pt>
                <c:pt idx="10134">
                  <c:v>-1</c:v>
                </c:pt>
                <c:pt idx="10135">
                  <c:v>-1</c:v>
                </c:pt>
                <c:pt idx="10136">
                  <c:v>-1</c:v>
                </c:pt>
                <c:pt idx="10137">
                  <c:v>-1</c:v>
                </c:pt>
                <c:pt idx="10138">
                  <c:v>-1</c:v>
                </c:pt>
                <c:pt idx="10139">
                  <c:v>-1</c:v>
                </c:pt>
                <c:pt idx="10140">
                  <c:v>-1</c:v>
                </c:pt>
                <c:pt idx="10141">
                  <c:v>-1</c:v>
                </c:pt>
                <c:pt idx="10142">
                  <c:v>-1</c:v>
                </c:pt>
                <c:pt idx="10143">
                  <c:v>-1</c:v>
                </c:pt>
                <c:pt idx="10144">
                  <c:v>-1</c:v>
                </c:pt>
                <c:pt idx="10145">
                  <c:v>-1</c:v>
                </c:pt>
                <c:pt idx="10146">
                  <c:v>-1</c:v>
                </c:pt>
                <c:pt idx="10147">
                  <c:v>-1</c:v>
                </c:pt>
                <c:pt idx="10148">
                  <c:v>-1</c:v>
                </c:pt>
                <c:pt idx="10149">
                  <c:v>-1</c:v>
                </c:pt>
                <c:pt idx="10150">
                  <c:v>-1</c:v>
                </c:pt>
                <c:pt idx="10151">
                  <c:v>-1</c:v>
                </c:pt>
                <c:pt idx="10152">
                  <c:v>-1</c:v>
                </c:pt>
                <c:pt idx="10153">
                  <c:v>-1</c:v>
                </c:pt>
                <c:pt idx="10154">
                  <c:v>-1</c:v>
                </c:pt>
                <c:pt idx="10155">
                  <c:v>-1</c:v>
                </c:pt>
                <c:pt idx="10156">
                  <c:v>-1</c:v>
                </c:pt>
                <c:pt idx="10157">
                  <c:v>-1</c:v>
                </c:pt>
                <c:pt idx="10158">
                  <c:v>-1</c:v>
                </c:pt>
                <c:pt idx="10159">
                  <c:v>-1</c:v>
                </c:pt>
                <c:pt idx="10160">
                  <c:v>-1</c:v>
                </c:pt>
                <c:pt idx="10161">
                  <c:v>-1</c:v>
                </c:pt>
                <c:pt idx="10162">
                  <c:v>-1</c:v>
                </c:pt>
                <c:pt idx="10163">
                  <c:v>-1</c:v>
                </c:pt>
                <c:pt idx="10164">
                  <c:v>-1</c:v>
                </c:pt>
                <c:pt idx="10165">
                  <c:v>-1</c:v>
                </c:pt>
                <c:pt idx="10166">
                  <c:v>-1</c:v>
                </c:pt>
                <c:pt idx="10167">
                  <c:v>-1</c:v>
                </c:pt>
                <c:pt idx="10168">
                  <c:v>-1</c:v>
                </c:pt>
                <c:pt idx="10169">
                  <c:v>-1</c:v>
                </c:pt>
                <c:pt idx="10170">
                  <c:v>-1</c:v>
                </c:pt>
                <c:pt idx="10171">
                  <c:v>-1</c:v>
                </c:pt>
                <c:pt idx="10172">
                  <c:v>-1</c:v>
                </c:pt>
                <c:pt idx="10173">
                  <c:v>-1</c:v>
                </c:pt>
                <c:pt idx="10174">
                  <c:v>-1</c:v>
                </c:pt>
                <c:pt idx="10175">
                  <c:v>-1</c:v>
                </c:pt>
                <c:pt idx="10176">
                  <c:v>-1</c:v>
                </c:pt>
                <c:pt idx="10177">
                  <c:v>-1</c:v>
                </c:pt>
                <c:pt idx="10178">
                  <c:v>-1</c:v>
                </c:pt>
                <c:pt idx="10179">
                  <c:v>-1</c:v>
                </c:pt>
                <c:pt idx="10180">
                  <c:v>-1</c:v>
                </c:pt>
                <c:pt idx="10181">
                  <c:v>-1</c:v>
                </c:pt>
                <c:pt idx="10182">
                  <c:v>-1</c:v>
                </c:pt>
                <c:pt idx="10183">
                  <c:v>-1</c:v>
                </c:pt>
                <c:pt idx="10184">
                  <c:v>-1</c:v>
                </c:pt>
                <c:pt idx="10185">
                  <c:v>-1</c:v>
                </c:pt>
                <c:pt idx="10186">
                  <c:v>-1</c:v>
                </c:pt>
                <c:pt idx="10187">
                  <c:v>-1</c:v>
                </c:pt>
                <c:pt idx="10188">
                  <c:v>-1</c:v>
                </c:pt>
                <c:pt idx="10189">
                  <c:v>-1</c:v>
                </c:pt>
                <c:pt idx="10190">
                  <c:v>-1</c:v>
                </c:pt>
                <c:pt idx="10191">
                  <c:v>-1</c:v>
                </c:pt>
                <c:pt idx="10192">
                  <c:v>-1</c:v>
                </c:pt>
                <c:pt idx="10193">
                  <c:v>-1</c:v>
                </c:pt>
                <c:pt idx="10194">
                  <c:v>-1</c:v>
                </c:pt>
                <c:pt idx="10195">
                  <c:v>-1</c:v>
                </c:pt>
                <c:pt idx="10196">
                  <c:v>-1</c:v>
                </c:pt>
                <c:pt idx="10197">
                  <c:v>-1</c:v>
                </c:pt>
                <c:pt idx="10198">
                  <c:v>-1</c:v>
                </c:pt>
                <c:pt idx="10199">
                  <c:v>-1</c:v>
                </c:pt>
                <c:pt idx="10200">
                  <c:v>-1</c:v>
                </c:pt>
                <c:pt idx="10201">
                  <c:v>-1</c:v>
                </c:pt>
                <c:pt idx="10202">
                  <c:v>-1</c:v>
                </c:pt>
                <c:pt idx="10203">
                  <c:v>-1</c:v>
                </c:pt>
                <c:pt idx="10204">
                  <c:v>-1</c:v>
                </c:pt>
                <c:pt idx="10205">
                  <c:v>-1</c:v>
                </c:pt>
                <c:pt idx="10206">
                  <c:v>-1</c:v>
                </c:pt>
                <c:pt idx="10207">
                  <c:v>-1</c:v>
                </c:pt>
                <c:pt idx="10208">
                  <c:v>-1</c:v>
                </c:pt>
                <c:pt idx="10209">
                  <c:v>-1</c:v>
                </c:pt>
                <c:pt idx="10210">
                  <c:v>-1</c:v>
                </c:pt>
                <c:pt idx="10211">
                  <c:v>-1</c:v>
                </c:pt>
                <c:pt idx="10212">
                  <c:v>-1</c:v>
                </c:pt>
                <c:pt idx="10213">
                  <c:v>-1</c:v>
                </c:pt>
                <c:pt idx="10214">
                  <c:v>-1</c:v>
                </c:pt>
                <c:pt idx="10215">
                  <c:v>-1</c:v>
                </c:pt>
                <c:pt idx="10216">
                  <c:v>-1</c:v>
                </c:pt>
                <c:pt idx="10217">
                  <c:v>-1</c:v>
                </c:pt>
                <c:pt idx="10218">
                  <c:v>-1</c:v>
                </c:pt>
                <c:pt idx="10219">
                  <c:v>-1</c:v>
                </c:pt>
                <c:pt idx="10220">
                  <c:v>-1</c:v>
                </c:pt>
                <c:pt idx="10221">
                  <c:v>-1</c:v>
                </c:pt>
                <c:pt idx="10222">
                  <c:v>-1</c:v>
                </c:pt>
                <c:pt idx="10223">
                  <c:v>-1</c:v>
                </c:pt>
                <c:pt idx="10224">
                  <c:v>-1</c:v>
                </c:pt>
                <c:pt idx="10225">
                  <c:v>-1</c:v>
                </c:pt>
                <c:pt idx="10226">
                  <c:v>-1</c:v>
                </c:pt>
                <c:pt idx="10227">
                  <c:v>-1</c:v>
                </c:pt>
                <c:pt idx="10228">
                  <c:v>-1</c:v>
                </c:pt>
                <c:pt idx="10229">
                  <c:v>-1</c:v>
                </c:pt>
                <c:pt idx="10230">
                  <c:v>-1</c:v>
                </c:pt>
                <c:pt idx="10231">
                  <c:v>-1</c:v>
                </c:pt>
                <c:pt idx="10232">
                  <c:v>-1</c:v>
                </c:pt>
                <c:pt idx="10233">
                  <c:v>-1</c:v>
                </c:pt>
                <c:pt idx="10234">
                  <c:v>-1</c:v>
                </c:pt>
                <c:pt idx="10235">
                  <c:v>-1</c:v>
                </c:pt>
                <c:pt idx="10236">
                  <c:v>-1</c:v>
                </c:pt>
                <c:pt idx="10237">
                  <c:v>-1</c:v>
                </c:pt>
                <c:pt idx="10238">
                  <c:v>-1</c:v>
                </c:pt>
                <c:pt idx="10239">
                  <c:v>-1</c:v>
                </c:pt>
                <c:pt idx="10240">
                  <c:v>-1</c:v>
                </c:pt>
                <c:pt idx="10241">
                  <c:v>-1</c:v>
                </c:pt>
                <c:pt idx="10242">
                  <c:v>-1</c:v>
                </c:pt>
                <c:pt idx="10243">
                  <c:v>-1</c:v>
                </c:pt>
                <c:pt idx="10244">
                  <c:v>-1</c:v>
                </c:pt>
                <c:pt idx="10245">
                  <c:v>-1</c:v>
                </c:pt>
                <c:pt idx="10246">
                  <c:v>-1</c:v>
                </c:pt>
                <c:pt idx="10247">
                  <c:v>-1</c:v>
                </c:pt>
                <c:pt idx="10248">
                  <c:v>-1</c:v>
                </c:pt>
                <c:pt idx="10249">
                  <c:v>-1</c:v>
                </c:pt>
                <c:pt idx="10250">
                  <c:v>-1</c:v>
                </c:pt>
                <c:pt idx="10251">
                  <c:v>-1</c:v>
                </c:pt>
                <c:pt idx="10252">
                  <c:v>-1</c:v>
                </c:pt>
                <c:pt idx="10253">
                  <c:v>-1</c:v>
                </c:pt>
                <c:pt idx="10254">
                  <c:v>-1</c:v>
                </c:pt>
                <c:pt idx="10255">
                  <c:v>-1</c:v>
                </c:pt>
                <c:pt idx="10256">
                  <c:v>-1</c:v>
                </c:pt>
                <c:pt idx="10257">
                  <c:v>-1</c:v>
                </c:pt>
                <c:pt idx="10258">
                  <c:v>-1</c:v>
                </c:pt>
                <c:pt idx="10259">
                  <c:v>-1</c:v>
                </c:pt>
                <c:pt idx="10260">
                  <c:v>-1</c:v>
                </c:pt>
                <c:pt idx="10261">
                  <c:v>-1</c:v>
                </c:pt>
                <c:pt idx="10262">
                  <c:v>-1</c:v>
                </c:pt>
                <c:pt idx="10263">
                  <c:v>-1</c:v>
                </c:pt>
                <c:pt idx="10264">
                  <c:v>-1</c:v>
                </c:pt>
                <c:pt idx="10265">
                  <c:v>-1</c:v>
                </c:pt>
                <c:pt idx="10266">
                  <c:v>-1</c:v>
                </c:pt>
                <c:pt idx="10267">
                  <c:v>-1</c:v>
                </c:pt>
                <c:pt idx="10268">
                  <c:v>-1</c:v>
                </c:pt>
                <c:pt idx="10269">
                  <c:v>-1</c:v>
                </c:pt>
                <c:pt idx="10270">
                  <c:v>-1</c:v>
                </c:pt>
                <c:pt idx="10271">
                  <c:v>-1</c:v>
                </c:pt>
                <c:pt idx="10272">
                  <c:v>-1</c:v>
                </c:pt>
                <c:pt idx="10273">
                  <c:v>-1</c:v>
                </c:pt>
                <c:pt idx="10274">
                  <c:v>-1</c:v>
                </c:pt>
                <c:pt idx="10275">
                  <c:v>-1</c:v>
                </c:pt>
                <c:pt idx="10276">
                  <c:v>-1</c:v>
                </c:pt>
                <c:pt idx="10277">
                  <c:v>-1</c:v>
                </c:pt>
                <c:pt idx="10278">
                  <c:v>-1</c:v>
                </c:pt>
                <c:pt idx="10279">
                  <c:v>-1</c:v>
                </c:pt>
                <c:pt idx="10280">
                  <c:v>-1</c:v>
                </c:pt>
                <c:pt idx="10281">
                  <c:v>-1</c:v>
                </c:pt>
                <c:pt idx="10282">
                  <c:v>-1</c:v>
                </c:pt>
                <c:pt idx="10283">
                  <c:v>-1</c:v>
                </c:pt>
                <c:pt idx="10284">
                  <c:v>-1</c:v>
                </c:pt>
                <c:pt idx="10285">
                  <c:v>-1</c:v>
                </c:pt>
                <c:pt idx="10286">
                  <c:v>-1</c:v>
                </c:pt>
                <c:pt idx="10287">
                  <c:v>-1</c:v>
                </c:pt>
                <c:pt idx="10288">
                  <c:v>-1</c:v>
                </c:pt>
                <c:pt idx="10289">
                  <c:v>-1</c:v>
                </c:pt>
                <c:pt idx="10290">
                  <c:v>-1</c:v>
                </c:pt>
                <c:pt idx="10291">
                  <c:v>-1</c:v>
                </c:pt>
                <c:pt idx="10292">
                  <c:v>-1</c:v>
                </c:pt>
                <c:pt idx="10293">
                  <c:v>-1</c:v>
                </c:pt>
                <c:pt idx="10294">
                  <c:v>-1</c:v>
                </c:pt>
                <c:pt idx="10295">
                  <c:v>-1</c:v>
                </c:pt>
                <c:pt idx="10296">
                  <c:v>-1</c:v>
                </c:pt>
                <c:pt idx="10297">
                  <c:v>-1</c:v>
                </c:pt>
                <c:pt idx="10298">
                  <c:v>-1</c:v>
                </c:pt>
                <c:pt idx="10299">
                  <c:v>-1</c:v>
                </c:pt>
                <c:pt idx="10300">
                  <c:v>-1</c:v>
                </c:pt>
                <c:pt idx="10301">
                  <c:v>-1</c:v>
                </c:pt>
                <c:pt idx="10302">
                  <c:v>-1</c:v>
                </c:pt>
                <c:pt idx="10303">
                  <c:v>-1</c:v>
                </c:pt>
                <c:pt idx="10304">
                  <c:v>-1</c:v>
                </c:pt>
                <c:pt idx="10305">
                  <c:v>-1</c:v>
                </c:pt>
                <c:pt idx="10306">
                  <c:v>-1</c:v>
                </c:pt>
                <c:pt idx="10307">
                  <c:v>-1</c:v>
                </c:pt>
                <c:pt idx="10308">
                  <c:v>-1</c:v>
                </c:pt>
                <c:pt idx="10309">
                  <c:v>-1</c:v>
                </c:pt>
                <c:pt idx="10310">
                  <c:v>-1</c:v>
                </c:pt>
                <c:pt idx="10311">
                  <c:v>-1</c:v>
                </c:pt>
                <c:pt idx="10312">
                  <c:v>-1</c:v>
                </c:pt>
                <c:pt idx="10313">
                  <c:v>-1</c:v>
                </c:pt>
                <c:pt idx="10314">
                  <c:v>-1</c:v>
                </c:pt>
                <c:pt idx="10315">
                  <c:v>-1</c:v>
                </c:pt>
                <c:pt idx="10316">
                  <c:v>-1</c:v>
                </c:pt>
                <c:pt idx="10317">
                  <c:v>-1</c:v>
                </c:pt>
                <c:pt idx="10318">
                  <c:v>-1</c:v>
                </c:pt>
                <c:pt idx="10319">
                  <c:v>-1</c:v>
                </c:pt>
                <c:pt idx="10320">
                  <c:v>-1</c:v>
                </c:pt>
                <c:pt idx="10321">
                  <c:v>-1</c:v>
                </c:pt>
                <c:pt idx="10322">
                  <c:v>-1</c:v>
                </c:pt>
                <c:pt idx="10323">
                  <c:v>-1</c:v>
                </c:pt>
                <c:pt idx="10324">
                  <c:v>-1</c:v>
                </c:pt>
                <c:pt idx="10325">
                  <c:v>-1</c:v>
                </c:pt>
                <c:pt idx="10326">
                  <c:v>-1</c:v>
                </c:pt>
                <c:pt idx="10327">
                  <c:v>-1</c:v>
                </c:pt>
                <c:pt idx="10328">
                  <c:v>-1</c:v>
                </c:pt>
                <c:pt idx="10329">
                  <c:v>-1</c:v>
                </c:pt>
                <c:pt idx="10330">
                  <c:v>-1</c:v>
                </c:pt>
                <c:pt idx="10331">
                  <c:v>-1</c:v>
                </c:pt>
                <c:pt idx="10332">
                  <c:v>-1</c:v>
                </c:pt>
                <c:pt idx="10333">
                  <c:v>-1</c:v>
                </c:pt>
                <c:pt idx="10334">
                  <c:v>-1</c:v>
                </c:pt>
                <c:pt idx="10335">
                  <c:v>-1</c:v>
                </c:pt>
                <c:pt idx="10336">
                  <c:v>-1</c:v>
                </c:pt>
                <c:pt idx="10337">
                  <c:v>-1</c:v>
                </c:pt>
                <c:pt idx="10338">
                  <c:v>-1</c:v>
                </c:pt>
                <c:pt idx="10339">
                  <c:v>-1</c:v>
                </c:pt>
                <c:pt idx="10340">
                  <c:v>-1</c:v>
                </c:pt>
                <c:pt idx="10341">
                  <c:v>-1</c:v>
                </c:pt>
                <c:pt idx="10342">
                  <c:v>-1</c:v>
                </c:pt>
                <c:pt idx="10343">
                  <c:v>-1</c:v>
                </c:pt>
                <c:pt idx="10344">
                  <c:v>-1</c:v>
                </c:pt>
                <c:pt idx="10345">
                  <c:v>-1</c:v>
                </c:pt>
                <c:pt idx="10346">
                  <c:v>-1</c:v>
                </c:pt>
                <c:pt idx="10347">
                  <c:v>-1</c:v>
                </c:pt>
                <c:pt idx="10348">
                  <c:v>-1</c:v>
                </c:pt>
                <c:pt idx="10349">
                  <c:v>-1</c:v>
                </c:pt>
                <c:pt idx="10350">
                  <c:v>-1</c:v>
                </c:pt>
                <c:pt idx="10351">
                  <c:v>-1</c:v>
                </c:pt>
                <c:pt idx="10352">
                  <c:v>-1</c:v>
                </c:pt>
                <c:pt idx="10353">
                  <c:v>-1</c:v>
                </c:pt>
                <c:pt idx="10354">
                  <c:v>-1</c:v>
                </c:pt>
                <c:pt idx="10355">
                  <c:v>-1</c:v>
                </c:pt>
                <c:pt idx="10356">
                  <c:v>-1</c:v>
                </c:pt>
                <c:pt idx="10357">
                  <c:v>-1</c:v>
                </c:pt>
                <c:pt idx="10358">
                  <c:v>-1</c:v>
                </c:pt>
                <c:pt idx="10359">
                  <c:v>-1</c:v>
                </c:pt>
                <c:pt idx="10360">
                  <c:v>-1</c:v>
                </c:pt>
                <c:pt idx="10361">
                  <c:v>-1</c:v>
                </c:pt>
                <c:pt idx="10362">
                  <c:v>-1</c:v>
                </c:pt>
                <c:pt idx="10363">
                  <c:v>-1</c:v>
                </c:pt>
                <c:pt idx="10364">
                  <c:v>-1</c:v>
                </c:pt>
                <c:pt idx="10365">
                  <c:v>-1</c:v>
                </c:pt>
                <c:pt idx="10366">
                  <c:v>-1</c:v>
                </c:pt>
                <c:pt idx="10367">
                  <c:v>-1</c:v>
                </c:pt>
                <c:pt idx="10368">
                  <c:v>-1</c:v>
                </c:pt>
                <c:pt idx="10369">
                  <c:v>-1</c:v>
                </c:pt>
                <c:pt idx="10370">
                  <c:v>-1</c:v>
                </c:pt>
                <c:pt idx="10371">
                  <c:v>-1</c:v>
                </c:pt>
                <c:pt idx="10372">
                  <c:v>-1</c:v>
                </c:pt>
                <c:pt idx="10373">
                  <c:v>-1</c:v>
                </c:pt>
                <c:pt idx="10374">
                  <c:v>-1</c:v>
                </c:pt>
                <c:pt idx="10375">
                  <c:v>-1</c:v>
                </c:pt>
                <c:pt idx="10376">
                  <c:v>-1</c:v>
                </c:pt>
                <c:pt idx="10377">
                  <c:v>-1</c:v>
                </c:pt>
                <c:pt idx="10378">
                  <c:v>-1</c:v>
                </c:pt>
                <c:pt idx="10379">
                  <c:v>-1</c:v>
                </c:pt>
                <c:pt idx="10380">
                  <c:v>-1</c:v>
                </c:pt>
                <c:pt idx="10381">
                  <c:v>-1</c:v>
                </c:pt>
                <c:pt idx="10382">
                  <c:v>-1</c:v>
                </c:pt>
                <c:pt idx="10383">
                  <c:v>-1</c:v>
                </c:pt>
                <c:pt idx="10384">
                  <c:v>-1</c:v>
                </c:pt>
                <c:pt idx="10385">
                  <c:v>-1</c:v>
                </c:pt>
                <c:pt idx="10386">
                  <c:v>-1</c:v>
                </c:pt>
                <c:pt idx="10387">
                  <c:v>-1</c:v>
                </c:pt>
                <c:pt idx="10388">
                  <c:v>-1</c:v>
                </c:pt>
                <c:pt idx="10389">
                  <c:v>-1</c:v>
                </c:pt>
                <c:pt idx="10390">
                  <c:v>-1</c:v>
                </c:pt>
                <c:pt idx="10391">
                  <c:v>-1</c:v>
                </c:pt>
                <c:pt idx="10392">
                  <c:v>-1</c:v>
                </c:pt>
                <c:pt idx="10393">
                  <c:v>-1</c:v>
                </c:pt>
                <c:pt idx="10394">
                  <c:v>-1</c:v>
                </c:pt>
                <c:pt idx="10395">
                  <c:v>-1</c:v>
                </c:pt>
                <c:pt idx="10396">
                  <c:v>-1</c:v>
                </c:pt>
                <c:pt idx="10397">
                  <c:v>-1</c:v>
                </c:pt>
                <c:pt idx="10398">
                  <c:v>-1</c:v>
                </c:pt>
                <c:pt idx="10399">
                  <c:v>-1</c:v>
                </c:pt>
                <c:pt idx="10400">
                  <c:v>-1</c:v>
                </c:pt>
                <c:pt idx="10401">
                  <c:v>-1</c:v>
                </c:pt>
                <c:pt idx="10402">
                  <c:v>-1</c:v>
                </c:pt>
                <c:pt idx="10403">
                  <c:v>-1</c:v>
                </c:pt>
                <c:pt idx="10404">
                  <c:v>-1</c:v>
                </c:pt>
                <c:pt idx="10405">
                  <c:v>-1</c:v>
                </c:pt>
                <c:pt idx="10406">
                  <c:v>-1</c:v>
                </c:pt>
                <c:pt idx="10407">
                  <c:v>-1</c:v>
                </c:pt>
                <c:pt idx="10408">
                  <c:v>-1</c:v>
                </c:pt>
                <c:pt idx="10409">
                  <c:v>-1</c:v>
                </c:pt>
                <c:pt idx="10410">
                  <c:v>-1</c:v>
                </c:pt>
                <c:pt idx="10411">
                  <c:v>-1</c:v>
                </c:pt>
                <c:pt idx="10412">
                  <c:v>-1</c:v>
                </c:pt>
                <c:pt idx="10413">
                  <c:v>-1</c:v>
                </c:pt>
                <c:pt idx="10414">
                  <c:v>-1</c:v>
                </c:pt>
                <c:pt idx="10415">
                  <c:v>-1</c:v>
                </c:pt>
                <c:pt idx="10416">
                  <c:v>-1</c:v>
                </c:pt>
                <c:pt idx="10417">
                  <c:v>-1</c:v>
                </c:pt>
                <c:pt idx="10418">
                  <c:v>-1</c:v>
                </c:pt>
                <c:pt idx="10419">
                  <c:v>-1</c:v>
                </c:pt>
                <c:pt idx="10420">
                  <c:v>-1</c:v>
                </c:pt>
                <c:pt idx="10421">
                  <c:v>-1</c:v>
                </c:pt>
                <c:pt idx="10422">
                  <c:v>-1</c:v>
                </c:pt>
                <c:pt idx="10423">
                  <c:v>-1</c:v>
                </c:pt>
                <c:pt idx="10424">
                  <c:v>-1</c:v>
                </c:pt>
                <c:pt idx="10425">
                  <c:v>-1</c:v>
                </c:pt>
                <c:pt idx="10426">
                  <c:v>-1</c:v>
                </c:pt>
                <c:pt idx="10427">
                  <c:v>-1</c:v>
                </c:pt>
                <c:pt idx="10428">
                  <c:v>-1</c:v>
                </c:pt>
                <c:pt idx="10429">
                  <c:v>-1</c:v>
                </c:pt>
                <c:pt idx="10430">
                  <c:v>-1</c:v>
                </c:pt>
                <c:pt idx="10431">
                  <c:v>-1</c:v>
                </c:pt>
                <c:pt idx="10432">
                  <c:v>-1</c:v>
                </c:pt>
                <c:pt idx="10433">
                  <c:v>-1</c:v>
                </c:pt>
                <c:pt idx="10434">
                  <c:v>-1</c:v>
                </c:pt>
                <c:pt idx="10435">
                  <c:v>-1</c:v>
                </c:pt>
                <c:pt idx="10436">
                  <c:v>-1</c:v>
                </c:pt>
                <c:pt idx="10437">
                  <c:v>-1</c:v>
                </c:pt>
                <c:pt idx="10438">
                  <c:v>-1</c:v>
                </c:pt>
                <c:pt idx="10439">
                  <c:v>-1</c:v>
                </c:pt>
                <c:pt idx="10440">
                  <c:v>-1</c:v>
                </c:pt>
                <c:pt idx="10441">
                  <c:v>-1</c:v>
                </c:pt>
                <c:pt idx="10442">
                  <c:v>-1</c:v>
                </c:pt>
                <c:pt idx="10443">
                  <c:v>-1</c:v>
                </c:pt>
                <c:pt idx="10444">
                  <c:v>-1</c:v>
                </c:pt>
                <c:pt idx="10445">
                  <c:v>-1</c:v>
                </c:pt>
                <c:pt idx="10446">
                  <c:v>-1</c:v>
                </c:pt>
                <c:pt idx="10447">
                  <c:v>-1</c:v>
                </c:pt>
                <c:pt idx="10448">
                  <c:v>-1</c:v>
                </c:pt>
                <c:pt idx="10449">
                  <c:v>-1</c:v>
                </c:pt>
                <c:pt idx="10450">
                  <c:v>-1</c:v>
                </c:pt>
                <c:pt idx="10451">
                  <c:v>-1</c:v>
                </c:pt>
                <c:pt idx="10452">
                  <c:v>-1</c:v>
                </c:pt>
                <c:pt idx="10453">
                  <c:v>-1</c:v>
                </c:pt>
                <c:pt idx="10454">
                  <c:v>-1</c:v>
                </c:pt>
                <c:pt idx="10455">
                  <c:v>-1</c:v>
                </c:pt>
                <c:pt idx="10456">
                  <c:v>-1</c:v>
                </c:pt>
                <c:pt idx="10457">
                  <c:v>-1</c:v>
                </c:pt>
                <c:pt idx="10458">
                  <c:v>-1</c:v>
                </c:pt>
                <c:pt idx="10459">
                  <c:v>-1</c:v>
                </c:pt>
                <c:pt idx="10460">
                  <c:v>-1</c:v>
                </c:pt>
                <c:pt idx="10461">
                  <c:v>-1</c:v>
                </c:pt>
                <c:pt idx="10462">
                  <c:v>-1</c:v>
                </c:pt>
                <c:pt idx="10463">
                  <c:v>-1</c:v>
                </c:pt>
                <c:pt idx="10464">
                  <c:v>-1</c:v>
                </c:pt>
                <c:pt idx="10465">
                  <c:v>-1</c:v>
                </c:pt>
                <c:pt idx="10466">
                  <c:v>-1</c:v>
                </c:pt>
                <c:pt idx="10467">
                  <c:v>-1</c:v>
                </c:pt>
                <c:pt idx="10468">
                  <c:v>-1</c:v>
                </c:pt>
                <c:pt idx="10469">
                  <c:v>-1</c:v>
                </c:pt>
                <c:pt idx="10470">
                  <c:v>-1</c:v>
                </c:pt>
                <c:pt idx="10471">
                  <c:v>-1</c:v>
                </c:pt>
                <c:pt idx="10472">
                  <c:v>-1</c:v>
                </c:pt>
                <c:pt idx="10473">
                  <c:v>-1</c:v>
                </c:pt>
                <c:pt idx="10474">
                  <c:v>-1</c:v>
                </c:pt>
                <c:pt idx="10475">
                  <c:v>-1</c:v>
                </c:pt>
                <c:pt idx="10476">
                  <c:v>-1</c:v>
                </c:pt>
                <c:pt idx="10477">
                  <c:v>-1</c:v>
                </c:pt>
                <c:pt idx="10478">
                  <c:v>-1</c:v>
                </c:pt>
                <c:pt idx="10479">
                  <c:v>-1</c:v>
                </c:pt>
                <c:pt idx="10480">
                  <c:v>-1</c:v>
                </c:pt>
                <c:pt idx="10481">
                  <c:v>-1</c:v>
                </c:pt>
                <c:pt idx="10482">
                  <c:v>-1</c:v>
                </c:pt>
                <c:pt idx="10483">
                  <c:v>-1</c:v>
                </c:pt>
                <c:pt idx="10484">
                  <c:v>-1</c:v>
                </c:pt>
                <c:pt idx="10485">
                  <c:v>-1</c:v>
                </c:pt>
                <c:pt idx="10486">
                  <c:v>-1</c:v>
                </c:pt>
                <c:pt idx="10487">
                  <c:v>-1</c:v>
                </c:pt>
                <c:pt idx="10488">
                  <c:v>-1</c:v>
                </c:pt>
                <c:pt idx="10489">
                  <c:v>-1</c:v>
                </c:pt>
                <c:pt idx="10490">
                  <c:v>-1</c:v>
                </c:pt>
                <c:pt idx="10491">
                  <c:v>-1</c:v>
                </c:pt>
                <c:pt idx="10492">
                  <c:v>-1</c:v>
                </c:pt>
                <c:pt idx="10493">
                  <c:v>-1</c:v>
                </c:pt>
                <c:pt idx="10494">
                  <c:v>-1</c:v>
                </c:pt>
                <c:pt idx="10495">
                  <c:v>-1</c:v>
                </c:pt>
                <c:pt idx="10496">
                  <c:v>-1</c:v>
                </c:pt>
                <c:pt idx="10497">
                  <c:v>-1</c:v>
                </c:pt>
                <c:pt idx="10498">
                  <c:v>-1</c:v>
                </c:pt>
                <c:pt idx="10499">
                  <c:v>-1</c:v>
                </c:pt>
                <c:pt idx="10500">
                  <c:v>-1</c:v>
                </c:pt>
                <c:pt idx="10501">
                  <c:v>-1</c:v>
                </c:pt>
                <c:pt idx="10502">
                  <c:v>-1</c:v>
                </c:pt>
                <c:pt idx="10503">
                  <c:v>-1</c:v>
                </c:pt>
                <c:pt idx="10504">
                  <c:v>-1</c:v>
                </c:pt>
                <c:pt idx="10505">
                  <c:v>-1</c:v>
                </c:pt>
                <c:pt idx="10506">
                  <c:v>-1</c:v>
                </c:pt>
                <c:pt idx="10507">
                  <c:v>-1</c:v>
                </c:pt>
                <c:pt idx="10508">
                  <c:v>-1</c:v>
                </c:pt>
                <c:pt idx="10509">
                  <c:v>-1</c:v>
                </c:pt>
                <c:pt idx="10510">
                  <c:v>-1</c:v>
                </c:pt>
                <c:pt idx="10511">
                  <c:v>-1</c:v>
                </c:pt>
                <c:pt idx="10512">
                  <c:v>-1</c:v>
                </c:pt>
                <c:pt idx="10513">
                  <c:v>-1</c:v>
                </c:pt>
                <c:pt idx="10514">
                  <c:v>-1</c:v>
                </c:pt>
                <c:pt idx="10515">
                  <c:v>-1</c:v>
                </c:pt>
                <c:pt idx="10516">
                  <c:v>-1</c:v>
                </c:pt>
                <c:pt idx="10517">
                  <c:v>-1</c:v>
                </c:pt>
                <c:pt idx="10518">
                  <c:v>-1</c:v>
                </c:pt>
                <c:pt idx="10519">
                  <c:v>-1</c:v>
                </c:pt>
                <c:pt idx="10520">
                  <c:v>-1</c:v>
                </c:pt>
                <c:pt idx="10521">
                  <c:v>-1</c:v>
                </c:pt>
                <c:pt idx="10522">
                  <c:v>-1</c:v>
                </c:pt>
                <c:pt idx="10523">
                  <c:v>-1</c:v>
                </c:pt>
                <c:pt idx="10524">
                  <c:v>-1</c:v>
                </c:pt>
                <c:pt idx="10525">
                  <c:v>-1</c:v>
                </c:pt>
                <c:pt idx="10526">
                  <c:v>-1</c:v>
                </c:pt>
                <c:pt idx="10527">
                  <c:v>-1</c:v>
                </c:pt>
                <c:pt idx="10528">
                  <c:v>-1</c:v>
                </c:pt>
                <c:pt idx="10529">
                  <c:v>-1</c:v>
                </c:pt>
                <c:pt idx="10530">
                  <c:v>-1</c:v>
                </c:pt>
                <c:pt idx="10531">
                  <c:v>-1</c:v>
                </c:pt>
                <c:pt idx="10532">
                  <c:v>-1</c:v>
                </c:pt>
                <c:pt idx="10533">
                  <c:v>-1</c:v>
                </c:pt>
                <c:pt idx="10534">
                  <c:v>-1</c:v>
                </c:pt>
                <c:pt idx="10535">
                  <c:v>-1</c:v>
                </c:pt>
                <c:pt idx="10536">
                  <c:v>-1</c:v>
                </c:pt>
                <c:pt idx="10537">
                  <c:v>-1</c:v>
                </c:pt>
                <c:pt idx="10538">
                  <c:v>-1</c:v>
                </c:pt>
                <c:pt idx="10539">
                  <c:v>-1</c:v>
                </c:pt>
                <c:pt idx="10540">
                  <c:v>-1</c:v>
                </c:pt>
                <c:pt idx="10541">
                  <c:v>-1</c:v>
                </c:pt>
                <c:pt idx="10542">
                  <c:v>-1</c:v>
                </c:pt>
                <c:pt idx="10543">
                  <c:v>-1</c:v>
                </c:pt>
                <c:pt idx="10544">
                  <c:v>-1</c:v>
                </c:pt>
                <c:pt idx="10545">
                  <c:v>-1</c:v>
                </c:pt>
                <c:pt idx="10546">
                  <c:v>-1</c:v>
                </c:pt>
                <c:pt idx="10547">
                  <c:v>-1</c:v>
                </c:pt>
                <c:pt idx="10548">
                  <c:v>-1</c:v>
                </c:pt>
                <c:pt idx="10549">
                  <c:v>-1</c:v>
                </c:pt>
                <c:pt idx="10550">
                  <c:v>-1</c:v>
                </c:pt>
                <c:pt idx="10551">
                  <c:v>-1</c:v>
                </c:pt>
                <c:pt idx="10552">
                  <c:v>-1</c:v>
                </c:pt>
                <c:pt idx="10553">
                  <c:v>-1</c:v>
                </c:pt>
                <c:pt idx="10554">
                  <c:v>-1</c:v>
                </c:pt>
                <c:pt idx="10555">
                  <c:v>-1</c:v>
                </c:pt>
                <c:pt idx="10556">
                  <c:v>-1</c:v>
                </c:pt>
                <c:pt idx="10557">
                  <c:v>-1</c:v>
                </c:pt>
                <c:pt idx="10558">
                  <c:v>-1</c:v>
                </c:pt>
                <c:pt idx="10559">
                  <c:v>-1</c:v>
                </c:pt>
                <c:pt idx="10560">
                  <c:v>-1</c:v>
                </c:pt>
                <c:pt idx="10561">
                  <c:v>-1</c:v>
                </c:pt>
                <c:pt idx="10562">
                  <c:v>-1</c:v>
                </c:pt>
                <c:pt idx="10563">
                  <c:v>-1</c:v>
                </c:pt>
                <c:pt idx="10564">
                  <c:v>-1</c:v>
                </c:pt>
                <c:pt idx="10565">
                  <c:v>-1</c:v>
                </c:pt>
                <c:pt idx="10566">
                  <c:v>-1</c:v>
                </c:pt>
                <c:pt idx="10567">
                  <c:v>-1</c:v>
                </c:pt>
                <c:pt idx="10568">
                  <c:v>-1</c:v>
                </c:pt>
                <c:pt idx="10569">
                  <c:v>-1</c:v>
                </c:pt>
                <c:pt idx="10570">
                  <c:v>-1</c:v>
                </c:pt>
                <c:pt idx="10571">
                  <c:v>-1</c:v>
                </c:pt>
                <c:pt idx="10572">
                  <c:v>-1</c:v>
                </c:pt>
                <c:pt idx="10573">
                  <c:v>-1</c:v>
                </c:pt>
                <c:pt idx="10574">
                  <c:v>-1</c:v>
                </c:pt>
                <c:pt idx="10575">
                  <c:v>-1</c:v>
                </c:pt>
                <c:pt idx="10576">
                  <c:v>-1</c:v>
                </c:pt>
                <c:pt idx="10577">
                  <c:v>-1</c:v>
                </c:pt>
                <c:pt idx="10578">
                  <c:v>-1</c:v>
                </c:pt>
                <c:pt idx="10579">
                  <c:v>-1</c:v>
                </c:pt>
                <c:pt idx="10580">
                  <c:v>-1</c:v>
                </c:pt>
                <c:pt idx="10581">
                  <c:v>-1</c:v>
                </c:pt>
                <c:pt idx="10582">
                  <c:v>-1</c:v>
                </c:pt>
                <c:pt idx="10583">
                  <c:v>-1</c:v>
                </c:pt>
                <c:pt idx="10584">
                  <c:v>-1</c:v>
                </c:pt>
                <c:pt idx="10585">
                  <c:v>-1</c:v>
                </c:pt>
                <c:pt idx="10586">
                  <c:v>-1</c:v>
                </c:pt>
                <c:pt idx="10587">
                  <c:v>-1</c:v>
                </c:pt>
                <c:pt idx="10588">
                  <c:v>-1</c:v>
                </c:pt>
                <c:pt idx="10589">
                  <c:v>-1</c:v>
                </c:pt>
                <c:pt idx="10590">
                  <c:v>-1</c:v>
                </c:pt>
                <c:pt idx="10591">
                  <c:v>-1</c:v>
                </c:pt>
                <c:pt idx="10592">
                  <c:v>-1</c:v>
                </c:pt>
                <c:pt idx="10593">
                  <c:v>-1</c:v>
                </c:pt>
                <c:pt idx="10594">
                  <c:v>-1</c:v>
                </c:pt>
                <c:pt idx="10595">
                  <c:v>-1</c:v>
                </c:pt>
                <c:pt idx="10596">
                  <c:v>-1</c:v>
                </c:pt>
                <c:pt idx="10597">
                  <c:v>-1</c:v>
                </c:pt>
                <c:pt idx="10598">
                  <c:v>-1</c:v>
                </c:pt>
                <c:pt idx="10599">
                  <c:v>-1</c:v>
                </c:pt>
                <c:pt idx="10600">
                  <c:v>-1</c:v>
                </c:pt>
                <c:pt idx="10601">
                  <c:v>-1</c:v>
                </c:pt>
                <c:pt idx="10602">
                  <c:v>-1</c:v>
                </c:pt>
                <c:pt idx="10603">
                  <c:v>-1</c:v>
                </c:pt>
                <c:pt idx="10604">
                  <c:v>-1</c:v>
                </c:pt>
                <c:pt idx="10605">
                  <c:v>-1</c:v>
                </c:pt>
                <c:pt idx="10606">
                  <c:v>-1</c:v>
                </c:pt>
                <c:pt idx="10607">
                  <c:v>-1</c:v>
                </c:pt>
                <c:pt idx="10608">
                  <c:v>-1</c:v>
                </c:pt>
                <c:pt idx="10609">
                  <c:v>-1</c:v>
                </c:pt>
                <c:pt idx="10610">
                  <c:v>-1</c:v>
                </c:pt>
                <c:pt idx="10611">
                  <c:v>-1</c:v>
                </c:pt>
                <c:pt idx="10612">
                  <c:v>-1</c:v>
                </c:pt>
                <c:pt idx="10613">
                  <c:v>-1</c:v>
                </c:pt>
                <c:pt idx="10614">
                  <c:v>-1</c:v>
                </c:pt>
                <c:pt idx="10615">
                  <c:v>-1</c:v>
                </c:pt>
                <c:pt idx="10616">
                  <c:v>-1</c:v>
                </c:pt>
                <c:pt idx="10617">
                  <c:v>-1</c:v>
                </c:pt>
                <c:pt idx="10618">
                  <c:v>-1</c:v>
                </c:pt>
                <c:pt idx="10619">
                  <c:v>-1</c:v>
                </c:pt>
                <c:pt idx="10620">
                  <c:v>-1</c:v>
                </c:pt>
                <c:pt idx="10621">
                  <c:v>-1</c:v>
                </c:pt>
                <c:pt idx="10622">
                  <c:v>-1</c:v>
                </c:pt>
                <c:pt idx="10623">
                  <c:v>-1</c:v>
                </c:pt>
                <c:pt idx="10624">
                  <c:v>-1</c:v>
                </c:pt>
                <c:pt idx="10625">
                  <c:v>-1</c:v>
                </c:pt>
                <c:pt idx="10626">
                  <c:v>-1</c:v>
                </c:pt>
                <c:pt idx="10627">
                  <c:v>-1</c:v>
                </c:pt>
                <c:pt idx="10628">
                  <c:v>-1</c:v>
                </c:pt>
                <c:pt idx="10629">
                  <c:v>-1</c:v>
                </c:pt>
                <c:pt idx="10630">
                  <c:v>-1</c:v>
                </c:pt>
                <c:pt idx="10631">
                  <c:v>-1</c:v>
                </c:pt>
                <c:pt idx="10632">
                  <c:v>-1</c:v>
                </c:pt>
                <c:pt idx="10633">
                  <c:v>-1</c:v>
                </c:pt>
                <c:pt idx="10634">
                  <c:v>-1</c:v>
                </c:pt>
                <c:pt idx="10635">
                  <c:v>-1</c:v>
                </c:pt>
                <c:pt idx="10636">
                  <c:v>-1</c:v>
                </c:pt>
                <c:pt idx="10637">
                  <c:v>-1</c:v>
                </c:pt>
                <c:pt idx="10638">
                  <c:v>-1</c:v>
                </c:pt>
                <c:pt idx="10639">
                  <c:v>-1</c:v>
                </c:pt>
                <c:pt idx="10640">
                  <c:v>-1</c:v>
                </c:pt>
                <c:pt idx="10641">
                  <c:v>-1</c:v>
                </c:pt>
                <c:pt idx="10642">
                  <c:v>-1</c:v>
                </c:pt>
                <c:pt idx="10643">
                  <c:v>-1</c:v>
                </c:pt>
                <c:pt idx="10644">
                  <c:v>-1</c:v>
                </c:pt>
                <c:pt idx="10645">
                  <c:v>-1</c:v>
                </c:pt>
                <c:pt idx="10646">
                  <c:v>-1</c:v>
                </c:pt>
                <c:pt idx="10647">
                  <c:v>-1</c:v>
                </c:pt>
                <c:pt idx="10648">
                  <c:v>-1</c:v>
                </c:pt>
                <c:pt idx="10649">
                  <c:v>-1</c:v>
                </c:pt>
                <c:pt idx="10650">
                  <c:v>-1</c:v>
                </c:pt>
                <c:pt idx="10651">
                  <c:v>-1</c:v>
                </c:pt>
                <c:pt idx="10652">
                  <c:v>-1</c:v>
                </c:pt>
                <c:pt idx="10653">
                  <c:v>-1</c:v>
                </c:pt>
                <c:pt idx="10654">
                  <c:v>-1</c:v>
                </c:pt>
                <c:pt idx="10655">
                  <c:v>-1</c:v>
                </c:pt>
                <c:pt idx="10656">
                  <c:v>-1</c:v>
                </c:pt>
                <c:pt idx="10657">
                  <c:v>-1</c:v>
                </c:pt>
                <c:pt idx="10658">
                  <c:v>-1</c:v>
                </c:pt>
                <c:pt idx="10659">
                  <c:v>-1</c:v>
                </c:pt>
                <c:pt idx="10660">
                  <c:v>-1</c:v>
                </c:pt>
                <c:pt idx="10661">
                  <c:v>-1</c:v>
                </c:pt>
                <c:pt idx="10662">
                  <c:v>-1</c:v>
                </c:pt>
                <c:pt idx="10663">
                  <c:v>-1</c:v>
                </c:pt>
                <c:pt idx="10664">
                  <c:v>-1</c:v>
                </c:pt>
                <c:pt idx="10665">
                  <c:v>-1</c:v>
                </c:pt>
                <c:pt idx="10666">
                  <c:v>-1</c:v>
                </c:pt>
                <c:pt idx="10667">
                  <c:v>-1</c:v>
                </c:pt>
                <c:pt idx="10668">
                  <c:v>-1</c:v>
                </c:pt>
                <c:pt idx="10669">
                  <c:v>-1</c:v>
                </c:pt>
                <c:pt idx="10670">
                  <c:v>-1</c:v>
                </c:pt>
                <c:pt idx="10671">
                  <c:v>-1</c:v>
                </c:pt>
                <c:pt idx="10672">
                  <c:v>-1</c:v>
                </c:pt>
                <c:pt idx="10673">
                  <c:v>-1</c:v>
                </c:pt>
                <c:pt idx="10674">
                  <c:v>-1</c:v>
                </c:pt>
                <c:pt idx="10675">
                  <c:v>-1</c:v>
                </c:pt>
                <c:pt idx="10676">
                  <c:v>-1</c:v>
                </c:pt>
                <c:pt idx="10677">
                  <c:v>-1</c:v>
                </c:pt>
                <c:pt idx="10678">
                  <c:v>-1</c:v>
                </c:pt>
                <c:pt idx="10679">
                  <c:v>-1</c:v>
                </c:pt>
                <c:pt idx="10680">
                  <c:v>-1</c:v>
                </c:pt>
                <c:pt idx="10681">
                  <c:v>-1</c:v>
                </c:pt>
                <c:pt idx="10682">
                  <c:v>-1</c:v>
                </c:pt>
                <c:pt idx="10683">
                  <c:v>-1</c:v>
                </c:pt>
                <c:pt idx="10684">
                  <c:v>-1</c:v>
                </c:pt>
                <c:pt idx="10685">
                  <c:v>-1</c:v>
                </c:pt>
                <c:pt idx="10686">
                  <c:v>-1</c:v>
                </c:pt>
                <c:pt idx="10687">
                  <c:v>-1</c:v>
                </c:pt>
                <c:pt idx="10688">
                  <c:v>-1</c:v>
                </c:pt>
                <c:pt idx="10689">
                  <c:v>-1</c:v>
                </c:pt>
                <c:pt idx="10690">
                  <c:v>-1</c:v>
                </c:pt>
                <c:pt idx="10691">
                  <c:v>-1</c:v>
                </c:pt>
                <c:pt idx="10692">
                  <c:v>-1</c:v>
                </c:pt>
                <c:pt idx="10693">
                  <c:v>-1</c:v>
                </c:pt>
                <c:pt idx="10694">
                  <c:v>-1</c:v>
                </c:pt>
                <c:pt idx="10695">
                  <c:v>-1</c:v>
                </c:pt>
                <c:pt idx="10696">
                  <c:v>-1</c:v>
                </c:pt>
                <c:pt idx="10697">
                  <c:v>-1</c:v>
                </c:pt>
                <c:pt idx="10698">
                  <c:v>-1</c:v>
                </c:pt>
                <c:pt idx="10699">
                  <c:v>-1</c:v>
                </c:pt>
                <c:pt idx="10700">
                  <c:v>-1</c:v>
                </c:pt>
                <c:pt idx="10701">
                  <c:v>-1</c:v>
                </c:pt>
                <c:pt idx="10702">
                  <c:v>-1</c:v>
                </c:pt>
                <c:pt idx="10703">
                  <c:v>-1</c:v>
                </c:pt>
                <c:pt idx="10704">
                  <c:v>-1</c:v>
                </c:pt>
                <c:pt idx="10705">
                  <c:v>-1</c:v>
                </c:pt>
                <c:pt idx="10706">
                  <c:v>-1</c:v>
                </c:pt>
                <c:pt idx="10707">
                  <c:v>-1</c:v>
                </c:pt>
                <c:pt idx="10708">
                  <c:v>-1</c:v>
                </c:pt>
                <c:pt idx="10709">
                  <c:v>-1</c:v>
                </c:pt>
                <c:pt idx="10710">
                  <c:v>-1</c:v>
                </c:pt>
                <c:pt idx="10711">
                  <c:v>-1</c:v>
                </c:pt>
                <c:pt idx="10712">
                  <c:v>-1</c:v>
                </c:pt>
                <c:pt idx="10713">
                  <c:v>-1</c:v>
                </c:pt>
                <c:pt idx="10714">
                  <c:v>-1</c:v>
                </c:pt>
                <c:pt idx="10715">
                  <c:v>-1</c:v>
                </c:pt>
                <c:pt idx="10716">
                  <c:v>-1</c:v>
                </c:pt>
                <c:pt idx="10717">
                  <c:v>-1</c:v>
                </c:pt>
                <c:pt idx="10718">
                  <c:v>-1</c:v>
                </c:pt>
                <c:pt idx="10719">
                  <c:v>-1</c:v>
                </c:pt>
                <c:pt idx="10720">
                  <c:v>-1</c:v>
                </c:pt>
                <c:pt idx="10721">
                  <c:v>-1</c:v>
                </c:pt>
                <c:pt idx="10722">
                  <c:v>-1</c:v>
                </c:pt>
                <c:pt idx="10723">
                  <c:v>-1</c:v>
                </c:pt>
                <c:pt idx="10724">
                  <c:v>-1</c:v>
                </c:pt>
                <c:pt idx="10725">
                  <c:v>-1</c:v>
                </c:pt>
                <c:pt idx="10726">
                  <c:v>-1</c:v>
                </c:pt>
                <c:pt idx="10727">
                  <c:v>-1</c:v>
                </c:pt>
                <c:pt idx="10728">
                  <c:v>-1</c:v>
                </c:pt>
                <c:pt idx="10729">
                  <c:v>-1</c:v>
                </c:pt>
                <c:pt idx="10730">
                  <c:v>-1</c:v>
                </c:pt>
                <c:pt idx="10731">
                  <c:v>-1</c:v>
                </c:pt>
                <c:pt idx="10732">
                  <c:v>-1</c:v>
                </c:pt>
                <c:pt idx="10733">
                  <c:v>-1</c:v>
                </c:pt>
                <c:pt idx="10734">
                  <c:v>-1</c:v>
                </c:pt>
                <c:pt idx="10735">
                  <c:v>-1</c:v>
                </c:pt>
                <c:pt idx="10736">
                  <c:v>-1</c:v>
                </c:pt>
                <c:pt idx="10737">
                  <c:v>-1</c:v>
                </c:pt>
                <c:pt idx="10738">
                  <c:v>-1</c:v>
                </c:pt>
                <c:pt idx="10739">
                  <c:v>-1</c:v>
                </c:pt>
                <c:pt idx="10740">
                  <c:v>-1</c:v>
                </c:pt>
                <c:pt idx="10741">
                  <c:v>-1</c:v>
                </c:pt>
                <c:pt idx="10742">
                  <c:v>-1</c:v>
                </c:pt>
                <c:pt idx="10743">
                  <c:v>-1</c:v>
                </c:pt>
                <c:pt idx="10744">
                  <c:v>-1</c:v>
                </c:pt>
                <c:pt idx="10745">
                  <c:v>-1</c:v>
                </c:pt>
                <c:pt idx="10746">
                  <c:v>-1</c:v>
                </c:pt>
                <c:pt idx="10747">
                  <c:v>-1</c:v>
                </c:pt>
                <c:pt idx="10748">
                  <c:v>-1</c:v>
                </c:pt>
                <c:pt idx="10749">
                  <c:v>-1</c:v>
                </c:pt>
                <c:pt idx="10750">
                  <c:v>-1</c:v>
                </c:pt>
                <c:pt idx="10751">
                  <c:v>-1</c:v>
                </c:pt>
                <c:pt idx="10752">
                  <c:v>-1</c:v>
                </c:pt>
                <c:pt idx="10753">
                  <c:v>-1</c:v>
                </c:pt>
                <c:pt idx="10754">
                  <c:v>-1</c:v>
                </c:pt>
                <c:pt idx="10755">
                  <c:v>-1</c:v>
                </c:pt>
                <c:pt idx="10756">
                  <c:v>-1</c:v>
                </c:pt>
                <c:pt idx="10757">
                  <c:v>-1</c:v>
                </c:pt>
                <c:pt idx="10758">
                  <c:v>-1</c:v>
                </c:pt>
                <c:pt idx="10759">
                  <c:v>-1</c:v>
                </c:pt>
                <c:pt idx="10760">
                  <c:v>-1</c:v>
                </c:pt>
                <c:pt idx="10761">
                  <c:v>-1</c:v>
                </c:pt>
                <c:pt idx="10762">
                  <c:v>-1</c:v>
                </c:pt>
                <c:pt idx="10763">
                  <c:v>-1</c:v>
                </c:pt>
                <c:pt idx="10764">
                  <c:v>-1</c:v>
                </c:pt>
                <c:pt idx="10765">
                  <c:v>-1</c:v>
                </c:pt>
                <c:pt idx="10766">
                  <c:v>-1</c:v>
                </c:pt>
                <c:pt idx="10767">
                  <c:v>-1</c:v>
                </c:pt>
                <c:pt idx="10768">
                  <c:v>-1</c:v>
                </c:pt>
                <c:pt idx="10769">
                  <c:v>-1</c:v>
                </c:pt>
                <c:pt idx="10770">
                  <c:v>-1</c:v>
                </c:pt>
                <c:pt idx="10771">
                  <c:v>-1</c:v>
                </c:pt>
                <c:pt idx="10772">
                  <c:v>-1</c:v>
                </c:pt>
                <c:pt idx="10773">
                  <c:v>-1</c:v>
                </c:pt>
                <c:pt idx="10774">
                  <c:v>-1</c:v>
                </c:pt>
                <c:pt idx="10775">
                  <c:v>-1</c:v>
                </c:pt>
                <c:pt idx="10776">
                  <c:v>-1</c:v>
                </c:pt>
                <c:pt idx="10777">
                  <c:v>-1</c:v>
                </c:pt>
                <c:pt idx="10778">
                  <c:v>-1</c:v>
                </c:pt>
                <c:pt idx="10779">
                  <c:v>-1</c:v>
                </c:pt>
                <c:pt idx="10780">
                  <c:v>-1</c:v>
                </c:pt>
                <c:pt idx="10781">
                  <c:v>-1</c:v>
                </c:pt>
                <c:pt idx="10782">
                  <c:v>-1</c:v>
                </c:pt>
                <c:pt idx="10783">
                  <c:v>-1</c:v>
                </c:pt>
                <c:pt idx="10784">
                  <c:v>-1</c:v>
                </c:pt>
                <c:pt idx="10785">
                  <c:v>-1</c:v>
                </c:pt>
                <c:pt idx="10786">
                  <c:v>-1</c:v>
                </c:pt>
                <c:pt idx="10787">
                  <c:v>-1</c:v>
                </c:pt>
                <c:pt idx="10788">
                  <c:v>-1</c:v>
                </c:pt>
                <c:pt idx="10789">
                  <c:v>-1</c:v>
                </c:pt>
                <c:pt idx="10790">
                  <c:v>-1</c:v>
                </c:pt>
                <c:pt idx="10791">
                  <c:v>-1</c:v>
                </c:pt>
                <c:pt idx="10792">
                  <c:v>-1</c:v>
                </c:pt>
                <c:pt idx="10793">
                  <c:v>-1</c:v>
                </c:pt>
                <c:pt idx="10794">
                  <c:v>-1</c:v>
                </c:pt>
                <c:pt idx="10795">
                  <c:v>-1</c:v>
                </c:pt>
                <c:pt idx="10796">
                  <c:v>-1</c:v>
                </c:pt>
                <c:pt idx="10797">
                  <c:v>-1</c:v>
                </c:pt>
                <c:pt idx="10798">
                  <c:v>-1</c:v>
                </c:pt>
                <c:pt idx="10799">
                  <c:v>-1</c:v>
                </c:pt>
                <c:pt idx="10800">
                  <c:v>-1</c:v>
                </c:pt>
                <c:pt idx="10801">
                  <c:v>-1</c:v>
                </c:pt>
                <c:pt idx="10802">
                  <c:v>-1</c:v>
                </c:pt>
                <c:pt idx="10803">
                  <c:v>-1</c:v>
                </c:pt>
                <c:pt idx="10804">
                  <c:v>-1</c:v>
                </c:pt>
                <c:pt idx="10805">
                  <c:v>-1</c:v>
                </c:pt>
                <c:pt idx="10806">
                  <c:v>-1</c:v>
                </c:pt>
                <c:pt idx="10807">
                  <c:v>-1</c:v>
                </c:pt>
                <c:pt idx="10808">
                  <c:v>-1</c:v>
                </c:pt>
                <c:pt idx="10809">
                  <c:v>-1</c:v>
                </c:pt>
                <c:pt idx="10810">
                  <c:v>-1</c:v>
                </c:pt>
                <c:pt idx="10811">
                  <c:v>-1</c:v>
                </c:pt>
                <c:pt idx="10812">
                  <c:v>-1</c:v>
                </c:pt>
                <c:pt idx="10813">
                  <c:v>-1</c:v>
                </c:pt>
                <c:pt idx="10814">
                  <c:v>-1</c:v>
                </c:pt>
                <c:pt idx="10815">
                  <c:v>-1</c:v>
                </c:pt>
                <c:pt idx="10816">
                  <c:v>-1</c:v>
                </c:pt>
                <c:pt idx="10817">
                  <c:v>-1</c:v>
                </c:pt>
                <c:pt idx="10818">
                  <c:v>-1</c:v>
                </c:pt>
                <c:pt idx="10819">
                  <c:v>-1</c:v>
                </c:pt>
                <c:pt idx="10820">
                  <c:v>-1</c:v>
                </c:pt>
                <c:pt idx="10821">
                  <c:v>-1</c:v>
                </c:pt>
                <c:pt idx="10822">
                  <c:v>-1</c:v>
                </c:pt>
                <c:pt idx="10823">
                  <c:v>-1</c:v>
                </c:pt>
                <c:pt idx="10824">
                  <c:v>-1</c:v>
                </c:pt>
                <c:pt idx="10825">
                  <c:v>-1</c:v>
                </c:pt>
                <c:pt idx="10826">
                  <c:v>-1</c:v>
                </c:pt>
                <c:pt idx="10827">
                  <c:v>-1</c:v>
                </c:pt>
                <c:pt idx="10828">
                  <c:v>-1</c:v>
                </c:pt>
                <c:pt idx="10829">
                  <c:v>-1</c:v>
                </c:pt>
                <c:pt idx="10830">
                  <c:v>-1</c:v>
                </c:pt>
                <c:pt idx="10831">
                  <c:v>-1</c:v>
                </c:pt>
                <c:pt idx="10832">
                  <c:v>-1</c:v>
                </c:pt>
                <c:pt idx="10833">
                  <c:v>-1</c:v>
                </c:pt>
                <c:pt idx="10834">
                  <c:v>-1</c:v>
                </c:pt>
                <c:pt idx="10835">
                  <c:v>-1</c:v>
                </c:pt>
                <c:pt idx="10836">
                  <c:v>-1</c:v>
                </c:pt>
                <c:pt idx="10837">
                  <c:v>-1</c:v>
                </c:pt>
                <c:pt idx="10838">
                  <c:v>-1</c:v>
                </c:pt>
                <c:pt idx="10839">
                  <c:v>-1</c:v>
                </c:pt>
                <c:pt idx="10840">
                  <c:v>-1</c:v>
                </c:pt>
                <c:pt idx="10841">
                  <c:v>-1</c:v>
                </c:pt>
                <c:pt idx="10842">
                  <c:v>-1</c:v>
                </c:pt>
                <c:pt idx="10843">
                  <c:v>-1</c:v>
                </c:pt>
                <c:pt idx="10844">
                  <c:v>-1</c:v>
                </c:pt>
                <c:pt idx="10845">
                  <c:v>-1</c:v>
                </c:pt>
                <c:pt idx="10846">
                  <c:v>-1</c:v>
                </c:pt>
                <c:pt idx="10847">
                  <c:v>-1</c:v>
                </c:pt>
                <c:pt idx="10848">
                  <c:v>-1</c:v>
                </c:pt>
                <c:pt idx="10849">
                  <c:v>-1</c:v>
                </c:pt>
                <c:pt idx="10850">
                  <c:v>-1</c:v>
                </c:pt>
                <c:pt idx="10851">
                  <c:v>-1</c:v>
                </c:pt>
                <c:pt idx="10852">
                  <c:v>-1</c:v>
                </c:pt>
                <c:pt idx="10853">
                  <c:v>-1</c:v>
                </c:pt>
                <c:pt idx="10854">
                  <c:v>-1</c:v>
                </c:pt>
                <c:pt idx="10855">
                  <c:v>-1</c:v>
                </c:pt>
                <c:pt idx="10856">
                  <c:v>-1</c:v>
                </c:pt>
                <c:pt idx="10857">
                  <c:v>-1</c:v>
                </c:pt>
                <c:pt idx="10858">
                  <c:v>-1</c:v>
                </c:pt>
                <c:pt idx="10859">
                  <c:v>-1</c:v>
                </c:pt>
                <c:pt idx="10860">
                  <c:v>-1</c:v>
                </c:pt>
                <c:pt idx="10861">
                  <c:v>-1</c:v>
                </c:pt>
                <c:pt idx="10862">
                  <c:v>-1</c:v>
                </c:pt>
                <c:pt idx="10863">
                  <c:v>-1</c:v>
                </c:pt>
                <c:pt idx="10864">
                  <c:v>-1</c:v>
                </c:pt>
                <c:pt idx="10865">
                  <c:v>-1</c:v>
                </c:pt>
                <c:pt idx="10866">
                  <c:v>-1</c:v>
                </c:pt>
                <c:pt idx="10867">
                  <c:v>-1</c:v>
                </c:pt>
                <c:pt idx="10868">
                  <c:v>-1</c:v>
                </c:pt>
                <c:pt idx="10869">
                  <c:v>-1</c:v>
                </c:pt>
                <c:pt idx="10870">
                  <c:v>-1</c:v>
                </c:pt>
                <c:pt idx="10871">
                  <c:v>-1</c:v>
                </c:pt>
                <c:pt idx="10872">
                  <c:v>-1</c:v>
                </c:pt>
                <c:pt idx="10873">
                  <c:v>-1</c:v>
                </c:pt>
                <c:pt idx="10874">
                  <c:v>-1</c:v>
                </c:pt>
                <c:pt idx="10875">
                  <c:v>-1</c:v>
                </c:pt>
                <c:pt idx="10876">
                  <c:v>-1</c:v>
                </c:pt>
                <c:pt idx="10877">
                  <c:v>-1</c:v>
                </c:pt>
                <c:pt idx="10878">
                  <c:v>-1</c:v>
                </c:pt>
                <c:pt idx="10879">
                  <c:v>-1</c:v>
                </c:pt>
                <c:pt idx="10880">
                  <c:v>-1</c:v>
                </c:pt>
                <c:pt idx="10881">
                  <c:v>-1</c:v>
                </c:pt>
                <c:pt idx="10882">
                  <c:v>-1</c:v>
                </c:pt>
                <c:pt idx="10883">
                  <c:v>-1</c:v>
                </c:pt>
                <c:pt idx="10884">
                  <c:v>-1</c:v>
                </c:pt>
                <c:pt idx="10885">
                  <c:v>-1</c:v>
                </c:pt>
                <c:pt idx="10886">
                  <c:v>-1</c:v>
                </c:pt>
                <c:pt idx="10887">
                  <c:v>-1</c:v>
                </c:pt>
                <c:pt idx="10888">
                  <c:v>-1</c:v>
                </c:pt>
                <c:pt idx="10889">
                  <c:v>-1</c:v>
                </c:pt>
                <c:pt idx="10890">
                  <c:v>-1</c:v>
                </c:pt>
                <c:pt idx="10891">
                  <c:v>-1</c:v>
                </c:pt>
                <c:pt idx="10892">
                  <c:v>-1</c:v>
                </c:pt>
                <c:pt idx="10893">
                  <c:v>-1</c:v>
                </c:pt>
                <c:pt idx="10894">
                  <c:v>-1</c:v>
                </c:pt>
                <c:pt idx="10895">
                  <c:v>-1</c:v>
                </c:pt>
                <c:pt idx="10896">
                  <c:v>-1</c:v>
                </c:pt>
                <c:pt idx="10897">
                  <c:v>-1</c:v>
                </c:pt>
                <c:pt idx="10898">
                  <c:v>-1</c:v>
                </c:pt>
                <c:pt idx="10899">
                  <c:v>-1</c:v>
                </c:pt>
                <c:pt idx="10900">
                  <c:v>-1</c:v>
                </c:pt>
                <c:pt idx="10901">
                  <c:v>-1</c:v>
                </c:pt>
                <c:pt idx="10902">
                  <c:v>-1</c:v>
                </c:pt>
                <c:pt idx="10903">
                  <c:v>-1</c:v>
                </c:pt>
                <c:pt idx="10904">
                  <c:v>-1</c:v>
                </c:pt>
                <c:pt idx="10905">
                  <c:v>-1</c:v>
                </c:pt>
                <c:pt idx="10906">
                  <c:v>-1</c:v>
                </c:pt>
                <c:pt idx="10907">
                  <c:v>-1</c:v>
                </c:pt>
                <c:pt idx="10908">
                  <c:v>-1</c:v>
                </c:pt>
                <c:pt idx="10909">
                  <c:v>-1</c:v>
                </c:pt>
                <c:pt idx="10910">
                  <c:v>-1</c:v>
                </c:pt>
                <c:pt idx="10911">
                  <c:v>-1</c:v>
                </c:pt>
                <c:pt idx="10912">
                  <c:v>-1</c:v>
                </c:pt>
                <c:pt idx="10913">
                  <c:v>-1</c:v>
                </c:pt>
                <c:pt idx="10914">
                  <c:v>-1</c:v>
                </c:pt>
                <c:pt idx="10915">
                  <c:v>-1</c:v>
                </c:pt>
                <c:pt idx="10916">
                  <c:v>-1</c:v>
                </c:pt>
                <c:pt idx="10917">
                  <c:v>-1</c:v>
                </c:pt>
                <c:pt idx="10918">
                  <c:v>-1</c:v>
                </c:pt>
                <c:pt idx="10919">
                  <c:v>-1</c:v>
                </c:pt>
                <c:pt idx="10920">
                  <c:v>-1</c:v>
                </c:pt>
                <c:pt idx="10921">
                  <c:v>-1</c:v>
                </c:pt>
                <c:pt idx="10922">
                  <c:v>-1</c:v>
                </c:pt>
                <c:pt idx="10923">
                  <c:v>-1</c:v>
                </c:pt>
                <c:pt idx="10924">
                  <c:v>-1</c:v>
                </c:pt>
                <c:pt idx="10925">
                  <c:v>-1</c:v>
                </c:pt>
                <c:pt idx="10926">
                  <c:v>-1</c:v>
                </c:pt>
                <c:pt idx="10927">
                  <c:v>-1</c:v>
                </c:pt>
                <c:pt idx="10928">
                  <c:v>-1</c:v>
                </c:pt>
                <c:pt idx="10929">
                  <c:v>-1</c:v>
                </c:pt>
                <c:pt idx="10930">
                  <c:v>-1</c:v>
                </c:pt>
                <c:pt idx="10931">
                  <c:v>-1</c:v>
                </c:pt>
                <c:pt idx="10932">
                  <c:v>-1</c:v>
                </c:pt>
                <c:pt idx="10933">
                  <c:v>-1</c:v>
                </c:pt>
                <c:pt idx="10934">
                  <c:v>-1</c:v>
                </c:pt>
                <c:pt idx="10935">
                  <c:v>-1</c:v>
                </c:pt>
                <c:pt idx="10936">
                  <c:v>-1</c:v>
                </c:pt>
                <c:pt idx="10937">
                  <c:v>-1</c:v>
                </c:pt>
                <c:pt idx="10938">
                  <c:v>-1</c:v>
                </c:pt>
                <c:pt idx="10939">
                  <c:v>-1</c:v>
                </c:pt>
                <c:pt idx="10940">
                  <c:v>-1</c:v>
                </c:pt>
                <c:pt idx="10941">
                  <c:v>-1</c:v>
                </c:pt>
                <c:pt idx="10942">
                  <c:v>-1</c:v>
                </c:pt>
                <c:pt idx="10943">
                  <c:v>-1</c:v>
                </c:pt>
                <c:pt idx="10944">
                  <c:v>-1</c:v>
                </c:pt>
                <c:pt idx="10945">
                  <c:v>-1</c:v>
                </c:pt>
                <c:pt idx="10946">
                  <c:v>-1</c:v>
                </c:pt>
                <c:pt idx="10947">
                  <c:v>-1</c:v>
                </c:pt>
                <c:pt idx="10948">
                  <c:v>-1</c:v>
                </c:pt>
                <c:pt idx="10949">
                  <c:v>-1</c:v>
                </c:pt>
                <c:pt idx="10950">
                  <c:v>-1</c:v>
                </c:pt>
                <c:pt idx="10951">
                  <c:v>-1</c:v>
                </c:pt>
                <c:pt idx="10952">
                  <c:v>-1</c:v>
                </c:pt>
                <c:pt idx="10953">
                  <c:v>-1</c:v>
                </c:pt>
                <c:pt idx="10954">
                  <c:v>-1</c:v>
                </c:pt>
                <c:pt idx="10955">
                  <c:v>-1</c:v>
                </c:pt>
                <c:pt idx="10956">
                  <c:v>-1</c:v>
                </c:pt>
                <c:pt idx="10957">
                  <c:v>-1</c:v>
                </c:pt>
                <c:pt idx="10958">
                  <c:v>-1</c:v>
                </c:pt>
                <c:pt idx="10959">
                  <c:v>-1</c:v>
                </c:pt>
                <c:pt idx="10960">
                  <c:v>-1</c:v>
                </c:pt>
                <c:pt idx="10961">
                  <c:v>-1</c:v>
                </c:pt>
                <c:pt idx="10962">
                  <c:v>-1</c:v>
                </c:pt>
                <c:pt idx="10963">
                  <c:v>-1</c:v>
                </c:pt>
                <c:pt idx="10964">
                  <c:v>-1</c:v>
                </c:pt>
                <c:pt idx="10965">
                  <c:v>-1</c:v>
                </c:pt>
                <c:pt idx="10966">
                  <c:v>-1</c:v>
                </c:pt>
                <c:pt idx="10967">
                  <c:v>-1</c:v>
                </c:pt>
                <c:pt idx="10968">
                  <c:v>-1</c:v>
                </c:pt>
                <c:pt idx="10969">
                  <c:v>-1</c:v>
                </c:pt>
                <c:pt idx="10970">
                  <c:v>-1</c:v>
                </c:pt>
                <c:pt idx="10971">
                  <c:v>-1</c:v>
                </c:pt>
                <c:pt idx="10972">
                  <c:v>-1</c:v>
                </c:pt>
                <c:pt idx="10973">
                  <c:v>-1</c:v>
                </c:pt>
                <c:pt idx="10974">
                  <c:v>-1</c:v>
                </c:pt>
                <c:pt idx="10975">
                  <c:v>-1</c:v>
                </c:pt>
                <c:pt idx="10976">
                  <c:v>-1</c:v>
                </c:pt>
                <c:pt idx="10977">
                  <c:v>-1</c:v>
                </c:pt>
                <c:pt idx="10978">
                  <c:v>-1</c:v>
                </c:pt>
                <c:pt idx="10979">
                  <c:v>-1</c:v>
                </c:pt>
                <c:pt idx="10980">
                  <c:v>-1</c:v>
                </c:pt>
                <c:pt idx="10981">
                  <c:v>-1</c:v>
                </c:pt>
                <c:pt idx="10982">
                  <c:v>-1</c:v>
                </c:pt>
                <c:pt idx="10983">
                  <c:v>-1</c:v>
                </c:pt>
                <c:pt idx="10984">
                  <c:v>-1</c:v>
                </c:pt>
                <c:pt idx="10985">
                  <c:v>-1</c:v>
                </c:pt>
                <c:pt idx="10986">
                  <c:v>-1</c:v>
                </c:pt>
                <c:pt idx="10987">
                  <c:v>-1</c:v>
                </c:pt>
                <c:pt idx="10988">
                  <c:v>-1</c:v>
                </c:pt>
                <c:pt idx="10989">
                  <c:v>-1</c:v>
                </c:pt>
                <c:pt idx="10990">
                  <c:v>-1</c:v>
                </c:pt>
                <c:pt idx="10991">
                  <c:v>-1</c:v>
                </c:pt>
                <c:pt idx="10992">
                  <c:v>-1</c:v>
                </c:pt>
                <c:pt idx="10993">
                  <c:v>-1</c:v>
                </c:pt>
                <c:pt idx="10994">
                  <c:v>-1</c:v>
                </c:pt>
                <c:pt idx="10995">
                  <c:v>-1</c:v>
                </c:pt>
                <c:pt idx="10996">
                  <c:v>-1</c:v>
                </c:pt>
                <c:pt idx="10997">
                  <c:v>-1</c:v>
                </c:pt>
                <c:pt idx="10998">
                  <c:v>-1</c:v>
                </c:pt>
                <c:pt idx="10999">
                  <c:v>-1</c:v>
                </c:pt>
                <c:pt idx="11000">
                  <c:v>-1</c:v>
                </c:pt>
                <c:pt idx="11001">
                  <c:v>-1</c:v>
                </c:pt>
                <c:pt idx="11002">
                  <c:v>-1</c:v>
                </c:pt>
                <c:pt idx="11003">
                  <c:v>-1</c:v>
                </c:pt>
                <c:pt idx="11004">
                  <c:v>-1</c:v>
                </c:pt>
                <c:pt idx="11005">
                  <c:v>-1</c:v>
                </c:pt>
                <c:pt idx="11006">
                  <c:v>-1</c:v>
                </c:pt>
                <c:pt idx="11007">
                  <c:v>-1</c:v>
                </c:pt>
                <c:pt idx="11008">
                  <c:v>-1</c:v>
                </c:pt>
                <c:pt idx="11009">
                  <c:v>-1</c:v>
                </c:pt>
                <c:pt idx="11010">
                  <c:v>-1</c:v>
                </c:pt>
                <c:pt idx="11011">
                  <c:v>-1</c:v>
                </c:pt>
                <c:pt idx="11012">
                  <c:v>-1</c:v>
                </c:pt>
                <c:pt idx="11013">
                  <c:v>-1</c:v>
                </c:pt>
                <c:pt idx="11014">
                  <c:v>-1</c:v>
                </c:pt>
                <c:pt idx="11015">
                  <c:v>-1</c:v>
                </c:pt>
                <c:pt idx="11016">
                  <c:v>-1</c:v>
                </c:pt>
                <c:pt idx="11017">
                  <c:v>-1</c:v>
                </c:pt>
                <c:pt idx="11018">
                  <c:v>-1</c:v>
                </c:pt>
                <c:pt idx="11019">
                  <c:v>-1</c:v>
                </c:pt>
                <c:pt idx="11020">
                  <c:v>-1</c:v>
                </c:pt>
                <c:pt idx="11021">
                  <c:v>-1</c:v>
                </c:pt>
                <c:pt idx="11022">
                  <c:v>-1</c:v>
                </c:pt>
                <c:pt idx="11023">
                  <c:v>-1</c:v>
                </c:pt>
                <c:pt idx="11024">
                  <c:v>-1</c:v>
                </c:pt>
                <c:pt idx="11025">
                  <c:v>-1</c:v>
                </c:pt>
                <c:pt idx="11026">
                  <c:v>-1</c:v>
                </c:pt>
                <c:pt idx="11027">
                  <c:v>-1</c:v>
                </c:pt>
                <c:pt idx="11028">
                  <c:v>-1</c:v>
                </c:pt>
                <c:pt idx="11029">
                  <c:v>-1</c:v>
                </c:pt>
                <c:pt idx="11030">
                  <c:v>-1</c:v>
                </c:pt>
                <c:pt idx="11031">
                  <c:v>-1</c:v>
                </c:pt>
                <c:pt idx="11032">
                  <c:v>-1</c:v>
                </c:pt>
                <c:pt idx="11033">
                  <c:v>-1</c:v>
                </c:pt>
                <c:pt idx="11034">
                  <c:v>-1</c:v>
                </c:pt>
                <c:pt idx="11035">
                  <c:v>-1</c:v>
                </c:pt>
                <c:pt idx="11036">
                  <c:v>-1</c:v>
                </c:pt>
                <c:pt idx="11037">
                  <c:v>-1</c:v>
                </c:pt>
                <c:pt idx="11038">
                  <c:v>-1</c:v>
                </c:pt>
                <c:pt idx="11039">
                  <c:v>-1</c:v>
                </c:pt>
                <c:pt idx="11040">
                  <c:v>-1</c:v>
                </c:pt>
                <c:pt idx="11041">
                  <c:v>-1</c:v>
                </c:pt>
                <c:pt idx="11042">
                  <c:v>-1</c:v>
                </c:pt>
                <c:pt idx="11043">
                  <c:v>-1</c:v>
                </c:pt>
                <c:pt idx="11044">
                  <c:v>-1</c:v>
                </c:pt>
                <c:pt idx="11045">
                  <c:v>-1</c:v>
                </c:pt>
                <c:pt idx="11046">
                  <c:v>-1</c:v>
                </c:pt>
                <c:pt idx="11047">
                  <c:v>-1</c:v>
                </c:pt>
                <c:pt idx="11048">
                  <c:v>-1</c:v>
                </c:pt>
                <c:pt idx="11049">
                  <c:v>-1</c:v>
                </c:pt>
                <c:pt idx="11050">
                  <c:v>-1</c:v>
                </c:pt>
                <c:pt idx="11051">
                  <c:v>-1</c:v>
                </c:pt>
                <c:pt idx="11052">
                  <c:v>-1</c:v>
                </c:pt>
                <c:pt idx="11053">
                  <c:v>-1</c:v>
                </c:pt>
                <c:pt idx="11054">
                  <c:v>-1</c:v>
                </c:pt>
                <c:pt idx="11055">
                  <c:v>-1</c:v>
                </c:pt>
                <c:pt idx="11056">
                  <c:v>-1</c:v>
                </c:pt>
                <c:pt idx="11057">
                  <c:v>-1</c:v>
                </c:pt>
                <c:pt idx="11058">
                  <c:v>-1</c:v>
                </c:pt>
                <c:pt idx="11059">
                  <c:v>-1</c:v>
                </c:pt>
                <c:pt idx="11060">
                  <c:v>-1</c:v>
                </c:pt>
                <c:pt idx="11061">
                  <c:v>-1</c:v>
                </c:pt>
                <c:pt idx="11062">
                  <c:v>-1</c:v>
                </c:pt>
                <c:pt idx="11063">
                  <c:v>-1</c:v>
                </c:pt>
                <c:pt idx="11064">
                  <c:v>-1</c:v>
                </c:pt>
                <c:pt idx="11065">
                  <c:v>-1</c:v>
                </c:pt>
                <c:pt idx="11066">
                  <c:v>-1</c:v>
                </c:pt>
                <c:pt idx="11067">
                  <c:v>-1</c:v>
                </c:pt>
                <c:pt idx="11068">
                  <c:v>-1</c:v>
                </c:pt>
                <c:pt idx="11069">
                  <c:v>-1</c:v>
                </c:pt>
                <c:pt idx="11070">
                  <c:v>-1</c:v>
                </c:pt>
                <c:pt idx="11071">
                  <c:v>-1</c:v>
                </c:pt>
                <c:pt idx="11072">
                  <c:v>-1</c:v>
                </c:pt>
                <c:pt idx="11073">
                  <c:v>-1</c:v>
                </c:pt>
                <c:pt idx="11074">
                  <c:v>-1</c:v>
                </c:pt>
                <c:pt idx="11075">
                  <c:v>-1</c:v>
                </c:pt>
                <c:pt idx="11076">
                  <c:v>-1</c:v>
                </c:pt>
                <c:pt idx="11077">
                  <c:v>-1</c:v>
                </c:pt>
                <c:pt idx="11078">
                  <c:v>-1</c:v>
                </c:pt>
                <c:pt idx="11079">
                  <c:v>-1</c:v>
                </c:pt>
                <c:pt idx="11080">
                  <c:v>-1</c:v>
                </c:pt>
                <c:pt idx="11081">
                  <c:v>-1</c:v>
                </c:pt>
                <c:pt idx="11082">
                  <c:v>-1</c:v>
                </c:pt>
                <c:pt idx="11083">
                  <c:v>-1</c:v>
                </c:pt>
                <c:pt idx="11084">
                  <c:v>-1</c:v>
                </c:pt>
                <c:pt idx="11085">
                  <c:v>-1</c:v>
                </c:pt>
                <c:pt idx="11086">
                  <c:v>-1</c:v>
                </c:pt>
                <c:pt idx="11087">
                  <c:v>-1</c:v>
                </c:pt>
                <c:pt idx="11088">
                  <c:v>-1</c:v>
                </c:pt>
                <c:pt idx="11089">
                  <c:v>-1</c:v>
                </c:pt>
                <c:pt idx="11090">
                  <c:v>-1</c:v>
                </c:pt>
                <c:pt idx="11091">
                  <c:v>-1</c:v>
                </c:pt>
                <c:pt idx="11092">
                  <c:v>-1</c:v>
                </c:pt>
                <c:pt idx="11093">
                  <c:v>-1</c:v>
                </c:pt>
                <c:pt idx="11094">
                  <c:v>-1</c:v>
                </c:pt>
                <c:pt idx="11095">
                  <c:v>-1</c:v>
                </c:pt>
                <c:pt idx="11096">
                  <c:v>-1</c:v>
                </c:pt>
                <c:pt idx="11097">
                  <c:v>-1</c:v>
                </c:pt>
                <c:pt idx="11098">
                  <c:v>-1</c:v>
                </c:pt>
                <c:pt idx="11099">
                  <c:v>-1</c:v>
                </c:pt>
                <c:pt idx="11100">
                  <c:v>-1</c:v>
                </c:pt>
                <c:pt idx="11101">
                  <c:v>-1</c:v>
                </c:pt>
                <c:pt idx="11102">
                  <c:v>-1</c:v>
                </c:pt>
                <c:pt idx="11103">
                  <c:v>-1</c:v>
                </c:pt>
                <c:pt idx="11104">
                  <c:v>-1</c:v>
                </c:pt>
                <c:pt idx="11105">
                  <c:v>-1</c:v>
                </c:pt>
                <c:pt idx="11106">
                  <c:v>-1</c:v>
                </c:pt>
                <c:pt idx="11107">
                  <c:v>-1</c:v>
                </c:pt>
                <c:pt idx="11108">
                  <c:v>-1</c:v>
                </c:pt>
                <c:pt idx="11109">
                  <c:v>-1</c:v>
                </c:pt>
                <c:pt idx="11110">
                  <c:v>-1</c:v>
                </c:pt>
                <c:pt idx="11111">
                  <c:v>-1</c:v>
                </c:pt>
                <c:pt idx="11112">
                  <c:v>-1</c:v>
                </c:pt>
                <c:pt idx="11113">
                  <c:v>-1</c:v>
                </c:pt>
                <c:pt idx="11114">
                  <c:v>-1</c:v>
                </c:pt>
                <c:pt idx="11115">
                  <c:v>-1</c:v>
                </c:pt>
                <c:pt idx="11116">
                  <c:v>-1</c:v>
                </c:pt>
                <c:pt idx="11117">
                  <c:v>-1</c:v>
                </c:pt>
                <c:pt idx="11118">
                  <c:v>-1</c:v>
                </c:pt>
                <c:pt idx="11119">
                  <c:v>-1</c:v>
                </c:pt>
                <c:pt idx="11120">
                  <c:v>-1</c:v>
                </c:pt>
                <c:pt idx="11121">
                  <c:v>-1</c:v>
                </c:pt>
                <c:pt idx="11122">
                  <c:v>-1</c:v>
                </c:pt>
                <c:pt idx="11123">
                  <c:v>-1</c:v>
                </c:pt>
                <c:pt idx="11124">
                  <c:v>-1</c:v>
                </c:pt>
                <c:pt idx="11125">
                  <c:v>-1</c:v>
                </c:pt>
                <c:pt idx="11126">
                  <c:v>-1</c:v>
                </c:pt>
                <c:pt idx="11127">
                  <c:v>-1</c:v>
                </c:pt>
                <c:pt idx="11128">
                  <c:v>-1</c:v>
                </c:pt>
                <c:pt idx="11129">
                  <c:v>-1</c:v>
                </c:pt>
                <c:pt idx="11130">
                  <c:v>-1</c:v>
                </c:pt>
                <c:pt idx="11131">
                  <c:v>-1</c:v>
                </c:pt>
                <c:pt idx="11132">
                  <c:v>-1</c:v>
                </c:pt>
                <c:pt idx="11133">
                  <c:v>-1</c:v>
                </c:pt>
                <c:pt idx="11134">
                  <c:v>-1</c:v>
                </c:pt>
                <c:pt idx="11135">
                  <c:v>-1</c:v>
                </c:pt>
                <c:pt idx="11136">
                  <c:v>-1</c:v>
                </c:pt>
                <c:pt idx="11137">
                  <c:v>-1</c:v>
                </c:pt>
                <c:pt idx="11138">
                  <c:v>-1</c:v>
                </c:pt>
                <c:pt idx="11139">
                  <c:v>-1</c:v>
                </c:pt>
                <c:pt idx="11140">
                  <c:v>-1</c:v>
                </c:pt>
                <c:pt idx="11141">
                  <c:v>-1</c:v>
                </c:pt>
                <c:pt idx="11142">
                  <c:v>-1</c:v>
                </c:pt>
                <c:pt idx="11143">
                  <c:v>-1</c:v>
                </c:pt>
                <c:pt idx="11144">
                  <c:v>-1</c:v>
                </c:pt>
                <c:pt idx="11145">
                  <c:v>-1</c:v>
                </c:pt>
                <c:pt idx="11146">
                  <c:v>-1</c:v>
                </c:pt>
                <c:pt idx="11147">
                  <c:v>-1</c:v>
                </c:pt>
                <c:pt idx="11148">
                  <c:v>-1</c:v>
                </c:pt>
                <c:pt idx="11149">
                  <c:v>-1</c:v>
                </c:pt>
                <c:pt idx="11150">
                  <c:v>-1</c:v>
                </c:pt>
                <c:pt idx="11151">
                  <c:v>-1</c:v>
                </c:pt>
                <c:pt idx="11152">
                  <c:v>-1</c:v>
                </c:pt>
                <c:pt idx="11153">
                  <c:v>-1</c:v>
                </c:pt>
                <c:pt idx="11154">
                  <c:v>-1</c:v>
                </c:pt>
                <c:pt idx="11155">
                  <c:v>-1</c:v>
                </c:pt>
                <c:pt idx="11156">
                  <c:v>-1</c:v>
                </c:pt>
                <c:pt idx="11157">
                  <c:v>-1</c:v>
                </c:pt>
                <c:pt idx="11158">
                  <c:v>-1</c:v>
                </c:pt>
                <c:pt idx="11159">
                  <c:v>-1</c:v>
                </c:pt>
                <c:pt idx="11160">
                  <c:v>-1</c:v>
                </c:pt>
                <c:pt idx="11161">
                  <c:v>-1</c:v>
                </c:pt>
                <c:pt idx="11162">
                  <c:v>-1</c:v>
                </c:pt>
                <c:pt idx="11163">
                  <c:v>-1</c:v>
                </c:pt>
                <c:pt idx="11164">
                  <c:v>-1</c:v>
                </c:pt>
                <c:pt idx="11165">
                  <c:v>-1</c:v>
                </c:pt>
                <c:pt idx="11166">
                  <c:v>-1</c:v>
                </c:pt>
                <c:pt idx="11167">
                  <c:v>-1</c:v>
                </c:pt>
                <c:pt idx="11168">
                  <c:v>-1</c:v>
                </c:pt>
                <c:pt idx="11169">
                  <c:v>-1</c:v>
                </c:pt>
                <c:pt idx="11170">
                  <c:v>-1</c:v>
                </c:pt>
                <c:pt idx="11171">
                  <c:v>-1</c:v>
                </c:pt>
                <c:pt idx="11172">
                  <c:v>-1</c:v>
                </c:pt>
                <c:pt idx="11173">
                  <c:v>-1</c:v>
                </c:pt>
                <c:pt idx="11174">
                  <c:v>-1</c:v>
                </c:pt>
                <c:pt idx="11175">
                  <c:v>-1</c:v>
                </c:pt>
                <c:pt idx="11176">
                  <c:v>-1</c:v>
                </c:pt>
                <c:pt idx="11177">
                  <c:v>-1</c:v>
                </c:pt>
                <c:pt idx="11178">
                  <c:v>-1</c:v>
                </c:pt>
                <c:pt idx="11179">
                  <c:v>-1</c:v>
                </c:pt>
                <c:pt idx="11180">
                  <c:v>-1</c:v>
                </c:pt>
                <c:pt idx="11181">
                  <c:v>-1</c:v>
                </c:pt>
                <c:pt idx="11182">
                  <c:v>-1</c:v>
                </c:pt>
                <c:pt idx="11183">
                  <c:v>-1</c:v>
                </c:pt>
                <c:pt idx="11184">
                  <c:v>-1</c:v>
                </c:pt>
                <c:pt idx="11185">
                  <c:v>-1</c:v>
                </c:pt>
                <c:pt idx="11186">
                  <c:v>-1</c:v>
                </c:pt>
                <c:pt idx="11187">
                  <c:v>-1</c:v>
                </c:pt>
                <c:pt idx="11188">
                  <c:v>-1</c:v>
                </c:pt>
                <c:pt idx="11189">
                  <c:v>-1</c:v>
                </c:pt>
                <c:pt idx="11190">
                  <c:v>-1</c:v>
                </c:pt>
                <c:pt idx="11191">
                  <c:v>-1</c:v>
                </c:pt>
                <c:pt idx="11192">
                  <c:v>-1</c:v>
                </c:pt>
                <c:pt idx="11193">
                  <c:v>-1</c:v>
                </c:pt>
                <c:pt idx="11194">
                  <c:v>-1</c:v>
                </c:pt>
                <c:pt idx="11195">
                  <c:v>-1</c:v>
                </c:pt>
                <c:pt idx="11196">
                  <c:v>-1</c:v>
                </c:pt>
                <c:pt idx="11197">
                  <c:v>-1</c:v>
                </c:pt>
                <c:pt idx="11198">
                  <c:v>-1</c:v>
                </c:pt>
                <c:pt idx="11199">
                  <c:v>-1</c:v>
                </c:pt>
                <c:pt idx="11200">
                  <c:v>-1</c:v>
                </c:pt>
                <c:pt idx="11201">
                  <c:v>-1</c:v>
                </c:pt>
                <c:pt idx="11202">
                  <c:v>-1</c:v>
                </c:pt>
                <c:pt idx="11203">
                  <c:v>-1</c:v>
                </c:pt>
                <c:pt idx="11204">
                  <c:v>-1</c:v>
                </c:pt>
                <c:pt idx="11205">
                  <c:v>-1</c:v>
                </c:pt>
                <c:pt idx="11206">
                  <c:v>-1</c:v>
                </c:pt>
                <c:pt idx="11207">
                  <c:v>-1</c:v>
                </c:pt>
                <c:pt idx="11208">
                  <c:v>-1</c:v>
                </c:pt>
                <c:pt idx="11209">
                  <c:v>-1</c:v>
                </c:pt>
                <c:pt idx="11210">
                  <c:v>-1</c:v>
                </c:pt>
                <c:pt idx="11211">
                  <c:v>-1</c:v>
                </c:pt>
                <c:pt idx="11212">
                  <c:v>-1</c:v>
                </c:pt>
                <c:pt idx="11213">
                  <c:v>-1</c:v>
                </c:pt>
                <c:pt idx="11214">
                  <c:v>-1</c:v>
                </c:pt>
                <c:pt idx="11215">
                  <c:v>-1</c:v>
                </c:pt>
                <c:pt idx="11216">
                  <c:v>-1</c:v>
                </c:pt>
                <c:pt idx="11217">
                  <c:v>-1</c:v>
                </c:pt>
                <c:pt idx="11218">
                  <c:v>-1</c:v>
                </c:pt>
                <c:pt idx="11219">
                  <c:v>-1</c:v>
                </c:pt>
                <c:pt idx="11220">
                  <c:v>-1</c:v>
                </c:pt>
                <c:pt idx="11221">
                  <c:v>-1</c:v>
                </c:pt>
                <c:pt idx="11222">
                  <c:v>-1</c:v>
                </c:pt>
                <c:pt idx="11223">
                  <c:v>-1</c:v>
                </c:pt>
                <c:pt idx="11224">
                  <c:v>-1</c:v>
                </c:pt>
                <c:pt idx="11225">
                  <c:v>-1</c:v>
                </c:pt>
                <c:pt idx="11226">
                  <c:v>-1</c:v>
                </c:pt>
                <c:pt idx="11227">
                  <c:v>-1</c:v>
                </c:pt>
                <c:pt idx="11228">
                  <c:v>-1</c:v>
                </c:pt>
                <c:pt idx="11229">
                  <c:v>-1</c:v>
                </c:pt>
                <c:pt idx="11230">
                  <c:v>-1</c:v>
                </c:pt>
                <c:pt idx="11231">
                  <c:v>-1</c:v>
                </c:pt>
                <c:pt idx="11232">
                  <c:v>-1</c:v>
                </c:pt>
                <c:pt idx="11233">
                  <c:v>-1</c:v>
                </c:pt>
                <c:pt idx="11234">
                  <c:v>-1</c:v>
                </c:pt>
                <c:pt idx="11235">
                  <c:v>-1</c:v>
                </c:pt>
                <c:pt idx="11236">
                  <c:v>-1</c:v>
                </c:pt>
                <c:pt idx="11237">
                  <c:v>-1</c:v>
                </c:pt>
                <c:pt idx="11238">
                  <c:v>-1</c:v>
                </c:pt>
                <c:pt idx="11239">
                  <c:v>-1</c:v>
                </c:pt>
                <c:pt idx="11240">
                  <c:v>-1</c:v>
                </c:pt>
                <c:pt idx="11241">
                  <c:v>-1</c:v>
                </c:pt>
                <c:pt idx="11242">
                  <c:v>-1</c:v>
                </c:pt>
                <c:pt idx="11243">
                  <c:v>-1</c:v>
                </c:pt>
                <c:pt idx="11244">
                  <c:v>-1</c:v>
                </c:pt>
                <c:pt idx="11245">
                  <c:v>-1</c:v>
                </c:pt>
                <c:pt idx="11246">
                  <c:v>-1</c:v>
                </c:pt>
                <c:pt idx="11247">
                  <c:v>-1</c:v>
                </c:pt>
                <c:pt idx="11248">
                  <c:v>-1</c:v>
                </c:pt>
                <c:pt idx="11249">
                  <c:v>-1</c:v>
                </c:pt>
                <c:pt idx="11250">
                  <c:v>-1</c:v>
                </c:pt>
                <c:pt idx="11251">
                  <c:v>-1</c:v>
                </c:pt>
                <c:pt idx="11252">
                  <c:v>-1</c:v>
                </c:pt>
                <c:pt idx="11253">
                  <c:v>-1</c:v>
                </c:pt>
                <c:pt idx="11254">
                  <c:v>-1</c:v>
                </c:pt>
                <c:pt idx="11255">
                  <c:v>-1</c:v>
                </c:pt>
                <c:pt idx="11256">
                  <c:v>-1</c:v>
                </c:pt>
                <c:pt idx="11257">
                  <c:v>-1</c:v>
                </c:pt>
                <c:pt idx="11258">
                  <c:v>-1</c:v>
                </c:pt>
                <c:pt idx="11259">
                  <c:v>-1</c:v>
                </c:pt>
                <c:pt idx="11260">
                  <c:v>-1</c:v>
                </c:pt>
                <c:pt idx="11261">
                  <c:v>-1</c:v>
                </c:pt>
                <c:pt idx="11262">
                  <c:v>-1</c:v>
                </c:pt>
                <c:pt idx="11263">
                  <c:v>-1</c:v>
                </c:pt>
                <c:pt idx="11264">
                  <c:v>-1</c:v>
                </c:pt>
                <c:pt idx="11265">
                  <c:v>-1</c:v>
                </c:pt>
                <c:pt idx="11266">
                  <c:v>-1</c:v>
                </c:pt>
                <c:pt idx="11267">
                  <c:v>-1</c:v>
                </c:pt>
                <c:pt idx="11268">
                  <c:v>-1</c:v>
                </c:pt>
                <c:pt idx="11269">
                  <c:v>-1</c:v>
                </c:pt>
                <c:pt idx="11270">
                  <c:v>-1</c:v>
                </c:pt>
                <c:pt idx="11271">
                  <c:v>-1</c:v>
                </c:pt>
                <c:pt idx="11272">
                  <c:v>-1</c:v>
                </c:pt>
                <c:pt idx="11273">
                  <c:v>-1</c:v>
                </c:pt>
                <c:pt idx="11274">
                  <c:v>-1</c:v>
                </c:pt>
                <c:pt idx="11275">
                  <c:v>-1</c:v>
                </c:pt>
                <c:pt idx="11276">
                  <c:v>-1</c:v>
                </c:pt>
                <c:pt idx="11277">
                  <c:v>-1</c:v>
                </c:pt>
                <c:pt idx="11278">
                  <c:v>-1</c:v>
                </c:pt>
                <c:pt idx="11279">
                  <c:v>-1</c:v>
                </c:pt>
                <c:pt idx="11280">
                  <c:v>-1</c:v>
                </c:pt>
                <c:pt idx="11281">
                  <c:v>-1</c:v>
                </c:pt>
                <c:pt idx="11282">
                  <c:v>-1</c:v>
                </c:pt>
                <c:pt idx="11283">
                  <c:v>-1</c:v>
                </c:pt>
                <c:pt idx="11284">
                  <c:v>-1</c:v>
                </c:pt>
                <c:pt idx="11285">
                  <c:v>-1</c:v>
                </c:pt>
                <c:pt idx="11286">
                  <c:v>-1</c:v>
                </c:pt>
                <c:pt idx="11287">
                  <c:v>-1</c:v>
                </c:pt>
                <c:pt idx="11288">
                  <c:v>-1</c:v>
                </c:pt>
                <c:pt idx="11289">
                  <c:v>-1</c:v>
                </c:pt>
                <c:pt idx="11290">
                  <c:v>-1</c:v>
                </c:pt>
                <c:pt idx="11291">
                  <c:v>-1</c:v>
                </c:pt>
                <c:pt idx="11292">
                  <c:v>-1</c:v>
                </c:pt>
                <c:pt idx="11293">
                  <c:v>-1</c:v>
                </c:pt>
                <c:pt idx="11294">
                  <c:v>-1</c:v>
                </c:pt>
                <c:pt idx="11295">
                  <c:v>-1</c:v>
                </c:pt>
                <c:pt idx="11296">
                  <c:v>-1</c:v>
                </c:pt>
                <c:pt idx="11297">
                  <c:v>-1</c:v>
                </c:pt>
                <c:pt idx="11298">
                  <c:v>-1</c:v>
                </c:pt>
                <c:pt idx="11299">
                  <c:v>-1</c:v>
                </c:pt>
                <c:pt idx="11300">
                  <c:v>-1</c:v>
                </c:pt>
                <c:pt idx="11301">
                  <c:v>-1</c:v>
                </c:pt>
                <c:pt idx="11302">
                  <c:v>-1</c:v>
                </c:pt>
                <c:pt idx="11303">
                  <c:v>-1</c:v>
                </c:pt>
                <c:pt idx="11304">
                  <c:v>-1</c:v>
                </c:pt>
                <c:pt idx="11305">
                  <c:v>-1</c:v>
                </c:pt>
                <c:pt idx="11306">
                  <c:v>-1</c:v>
                </c:pt>
                <c:pt idx="11307">
                  <c:v>-1</c:v>
                </c:pt>
                <c:pt idx="11308">
                  <c:v>-1</c:v>
                </c:pt>
                <c:pt idx="11309">
                  <c:v>-1</c:v>
                </c:pt>
                <c:pt idx="11310">
                  <c:v>-1</c:v>
                </c:pt>
                <c:pt idx="11311">
                  <c:v>-1</c:v>
                </c:pt>
                <c:pt idx="11312">
                  <c:v>-1</c:v>
                </c:pt>
                <c:pt idx="11313">
                  <c:v>-1</c:v>
                </c:pt>
                <c:pt idx="11314">
                  <c:v>-1</c:v>
                </c:pt>
                <c:pt idx="11315">
                  <c:v>-1</c:v>
                </c:pt>
                <c:pt idx="11316">
                  <c:v>-1</c:v>
                </c:pt>
                <c:pt idx="11317">
                  <c:v>-1</c:v>
                </c:pt>
                <c:pt idx="11318">
                  <c:v>-1</c:v>
                </c:pt>
                <c:pt idx="11319">
                  <c:v>-1</c:v>
                </c:pt>
                <c:pt idx="11320">
                  <c:v>-1</c:v>
                </c:pt>
                <c:pt idx="11321">
                  <c:v>-1</c:v>
                </c:pt>
                <c:pt idx="11322">
                  <c:v>-1</c:v>
                </c:pt>
                <c:pt idx="11323">
                  <c:v>-1</c:v>
                </c:pt>
                <c:pt idx="11324">
                  <c:v>-1</c:v>
                </c:pt>
                <c:pt idx="11325">
                  <c:v>-1</c:v>
                </c:pt>
                <c:pt idx="11326">
                  <c:v>-1</c:v>
                </c:pt>
                <c:pt idx="11327">
                  <c:v>-1</c:v>
                </c:pt>
                <c:pt idx="11328">
                  <c:v>-1</c:v>
                </c:pt>
                <c:pt idx="11329">
                  <c:v>-1</c:v>
                </c:pt>
                <c:pt idx="11330">
                  <c:v>-1</c:v>
                </c:pt>
                <c:pt idx="11331">
                  <c:v>-1</c:v>
                </c:pt>
                <c:pt idx="11332">
                  <c:v>-1</c:v>
                </c:pt>
                <c:pt idx="11333">
                  <c:v>-1</c:v>
                </c:pt>
                <c:pt idx="11334">
                  <c:v>-1</c:v>
                </c:pt>
                <c:pt idx="11335">
                  <c:v>-1</c:v>
                </c:pt>
                <c:pt idx="11336">
                  <c:v>-1</c:v>
                </c:pt>
                <c:pt idx="11337">
                  <c:v>-1</c:v>
                </c:pt>
                <c:pt idx="11338">
                  <c:v>-1</c:v>
                </c:pt>
                <c:pt idx="11339">
                  <c:v>-1</c:v>
                </c:pt>
                <c:pt idx="11340">
                  <c:v>-1</c:v>
                </c:pt>
                <c:pt idx="11341">
                  <c:v>-1</c:v>
                </c:pt>
                <c:pt idx="11342">
                  <c:v>-1</c:v>
                </c:pt>
                <c:pt idx="11343">
                  <c:v>-1</c:v>
                </c:pt>
                <c:pt idx="11344">
                  <c:v>-1</c:v>
                </c:pt>
                <c:pt idx="11345">
                  <c:v>-1</c:v>
                </c:pt>
                <c:pt idx="11346">
                  <c:v>-1</c:v>
                </c:pt>
                <c:pt idx="11347">
                  <c:v>-1</c:v>
                </c:pt>
                <c:pt idx="11348">
                  <c:v>-1</c:v>
                </c:pt>
                <c:pt idx="11349">
                  <c:v>-1</c:v>
                </c:pt>
                <c:pt idx="11350">
                  <c:v>-1</c:v>
                </c:pt>
                <c:pt idx="11351">
                  <c:v>-1</c:v>
                </c:pt>
                <c:pt idx="11352">
                  <c:v>-1</c:v>
                </c:pt>
                <c:pt idx="11353">
                  <c:v>-1</c:v>
                </c:pt>
                <c:pt idx="11354">
                  <c:v>-1</c:v>
                </c:pt>
                <c:pt idx="11355">
                  <c:v>-1</c:v>
                </c:pt>
                <c:pt idx="11356">
                  <c:v>-1</c:v>
                </c:pt>
                <c:pt idx="11357">
                  <c:v>-1</c:v>
                </c:pt>
                <c:pt idx="11358">
                  <c:v>-1</c:v>
                </c:pt>
                <c:pt idx="11359">
                  <c:v>-1</c:v>
                </c:pt>
                <c:pt idx="11360">
                  <c:v>-1</c:v>
                </c:pt>
                <c:pt idx="11361">
                  <c:v>-1</c:v>
                </c:pt>
                <c:pt idx="11362">
                  <c:v>-1</c:v>
                </c:pt>
                <c:pt idx="11363">
                  <c:v>-1</c:v>
                </c:pt>
                <c:pt idx="11364">
                  <c:v>-1</c:v>
                </c:pt>
                <c:pt idx="11365">
                  <c:v>-1</c:v>
                </c:pt>
                <c:pt idx="11366">
                  <c:v>-1</c:v>
                </c:pt>
                <c:pt idx="11367">
                  <c:v>-1</c:v>
                </c:pt>
                <c:pt idx="11368">
                  <c:v>-1</c:v>
                </c:pt>
                <c:pt idx="11369">
                  <c:v>-1</c:v>
                </c:pt>
                <c:pt idx="11370">
                  <c:v>-1</c:v>
                </c:pt>
                <c:pt idx="11371">
                  <c:v>-1</c:v>
                </c:pt>
                <c:pt idx="11372">
                  <c:v>-1</c:v>
                </c:pt>
                <c:pt idx="11373">
                  <c:v>-1</c:v>
                </c:pt>
                <c:pt idx="11374">
                  <c:v>-1</c:v>
                </c:pt>
                <c:pt idx="11375">
                  <c:v>-1</c:v>
                </c:pt>
                <c:pt idx="11376">
                  <c:v>-1</c:v>
                </c:pt>
                <c:pt idx="11377">
                  <c:v>-1</c:v>
                </c:pt>
                <c:pt idx="11378">
                  <c:v>-1</c:v>
                </c:pt>
                <c:pt idx="11379">
                  <c:v>-1</c:v>
                </c:pt>
                <c:pt idx="11380">
                  <c:v>-1</c:v>
                </c:pt>
                <c:pt idx="11381">
                  <c:v>-1</c:v>
                </c:pt>
                <c:pt idx="11382">
                  <c:v>-1</c:v>
                </c:pt>
                <c:pt idx="11383">
                  <c:v>-1</c:v>
                </c:pt>
                <c:pt idx="11384">
                  <c:v>-1</c:v>
                </c:pt>
                <c:pt idx="11385">
                  <c:v>-1</c:v>
                </c:pt>
                <c:pt idx="11386">
                  <c:v>-1</c:v>
                </c:pt>
                <c:pt idx="11387">
                  <c:v>-1</c:v>
                </c:pt>
                <c:pt idx="11388">
                  <c:v>-1</c:v>
                </c:pt>
                <c:pt idx="11389">
                  <c:v>-1</c:v>
                </c:pt>
                <c:pt idx="11390">
                  <c:v>-1</c:v>
                </c:pt>
                <c:pt idx="11391">
                  <c:v>-1</c:v>
                </c:pt>
                <c:pt idx="11392">
                  <c:v>-1</c:v>
                </c:pt>
                <c:pt idx="11393">
                  <c:v>-1</c:v>
                </c:pt>
                <c:pt idx="11394">
                  <c:v>-1</c:v>
                </c:pt>
                <c:pt idx="11395">
                  <c:v>-1</c:v>
                </c:pt>
                <c:pt idx="11396">
                  <c:v>-1</c:v>
                </c:pt>
                <c:pt idx="11397">
                  <c:v>-1</c:v>
                </c:pt>
                <c:pt idx="11398">
                  <c:v>-1</c:v>
                </c:pt>
                <c:pt idx="11399">
                  <c:v>-1</c:v>
                </c:pt>
                <c:pt idx="11400">
                  <c:v>-1</c:v>
                </c:pt>
                <c:pt idx="11401">
                  <c:v>-1</c:v>
                </c:pt>
                <c:pt idx="11402">
                  <c:v>-1</c:v>
                </c:pt>
                <c:pt idx="11403">
                  <c:v>-1</c:v>
                </c:pt>
                <c:pt idx="11404">
                  <c:v>-1</c:v>
                </c:pt>
                <c:pt idx="11405">
                  <c:v>-1</c:v>
                </c:pt>
                <c:pt idx="11406">
                  <c:v>-1</c:v>
                </c:pt>
                <c:pt idx="11407">
                  <c:v>-1</c:v>
                </c:pt>
                <c:pt idx="11408">
                  <c:v>-1</c:v>
                </c:pt>
                <c:pt idx="11409">
                  <c:v>-1</c:v>
                </c:pt>
                <c:pt idx="11410">
                  <c:v>-1</c:v>
                </c:pt>
                <c:pt idx="11411">
                  <c:v>-1</c:v>
                </c:pt>
                <c:pt idx="11412">
                  <c:v>-1</c:v>
                </c:pt>
                <c:pt idx="11413">
                  <c:v>-1</c:v>
                </c:pt>
                <c:pt idx="11414">
                  <c:v>-1</c:v>
                </c:pt>
                <c:pt idx="11415">
                  <c:v>-1</c:v>
                </c:pt>
                <c:pt idx="11416">
                  <c:v>-1</c:v>
                </c:pt>
                <c:pt idx="11417">
                  <c:v>-1</c:v>
                </c:pt>
                <c:pt idx="11418">
                  <c:v>-1</c:v>
                </c:pt>
                <c:pt idx="11419">
                  <c:v>-1</c:v>
                </c:pt>
                <c:pt idx="11420">
                  <c:v>-1</c:v>
                </c:pt>
                <c:pt idx="11421">
                  <c:v>-1</c:v>
                </c:pt>
                <c:pt idx="11422">
                  <c:v>-1</c:v>
                </c:pt>
                <c:pt idx="11423">
                  <c:v>-1</c:v>
                </c:pt>
                <c:pt idx="11424">
                  <c:v>-1</c:v>
                </c:pt>
                <c:pt idx="11425">
                  <c:v>-1</c:v>
                </c:pt>
                <c:pt idx="11426">
                  <c:v>-1</c:v>
                </c:pt>
                <c:pt idx="11427">
                  <c:v>-1</c:v>
                </c:pt>
                <c:pt idx="11428">
                  <c:v>-1</c:v>
                </c:pt>
                <c:pt idx="11429">
                  <c:v>-1</c:v>
                </c:pt>
                <c:pt idx="11430">
                  <c:v>-1</c:v>
                </c:pt>
                <c:pt idx="11431">
                  <c:v>-1</c:v>
                </c:pt>
                <c:pt idx="11432">
                  <c:v>-1</c:v>
                </c:pt>
                <c:pt idx="11433">
                  <c:v>-1</c:v>
                </c:pt>
                <c:pt idx="11434">
                  <c:v>-1</c:v>
                </c:pt>
                <c:pt idx="11435">
                  <c:v>-1</c:v>
                </c:pt>
                <c:pt idx="11436">
                  <c:v>-1</c:v>
                </c:pt>
                <c:pt idx="11437">
                  <c:v>-1</c:v>
                </c:pt>
                <c:pt idx="11438">
                  <c:v>-1</c:v>
                </c:pt>
                <c:pt idx="11439">
                  <c:v>-1</c:v>
                </c:pt>
                <c:pt idx="11440">
                  <c:v>-1</c:v>
                </c:pt>
                <c:pt idx="11441">
                  <c:v>-1</c:v>
                </c:pt>
                <c:pt idx="11442">
                  <c:v>-1</c:v>
                </c:pt>
                <c:pt idx="11443">
                  <c:v>-1</c:v>
                </c:pt>
                <c:pt idx="11444">
                  <c:v>-1</c:v>
                </c:pt>
                <c:pt idx="11445">
                  <c:v>-1</c:v>
                </c:pt>
                <c:pt idx="11446">
                  <c:v>-1</c:v>
                </c:pt>
                <c:pt idx="11447">
                  <c:v>-1</c:v>
                </c:pt>
                <c:pt idx="11448">
                  <c:v>-1</c:v>
                </c:pt>
                <c:pt idx="11449">
                  <c:v>-1</c:v>
                </c:pt>
                <c:pt idx="11450">
                  <c:v>-1</c:v>
                </c:pt>
                <c:pt idx="11451">
                  <c:v>-1</c:v>
                </c:pt>
                <c:pt idx="11452">
                  <c:v>-1</c:v>
                </c:pt>
                <c:pt idx="11453">
                  <c:v>-1</c:v>
                </c:pt>
                <c:pt idx="11454">
                  <c:v>-1</c:v>
                </c:pt>
                <c:pt idx="11455">
                  <c:v>-1</c:v>
                </c:pt>
                <c:pt idx="11456">
                  <c:v>-1</c:v>
                </c:pt>
                <c:pt idx="11457">
                  <c:v>-1</c:v>
                </c:pt>
                <c:pt idx="11458">
                  <c:v>-1</c:v>
                </c:pt>
                <c:pt idx="11459">
                  <c:v>-1</c:v>
                </c:pt>
                <c:pt idx="11460">
                  <c:v>-1</c:v>
                </c:pt>
                <c:pt idx="11461">
                  <c:v>-1</c:v>
                </c:pt>
                <c:pt idx="11462">
                  <c:v>-1</c:v>
                </c:pt>
                <c:pt idx="11463">
                  <c:v>-1</c:v>
                </c:pt>
                <c:pt idx="11464">
                  <c:v>-1</c:v>
                </c:pt>
                <c:pt idx="11465">
                  <c:v>-1</c:v>
                </c:pt>
                <c:pt idx="11466">
                  <c:v>422</c:v>
                </c:pt>
                <c:pt idx="11467">
                  <c:v>-1</c:v>
                </c:pt>
                <c:pt idx="11468">
                  <c:v>-1</c:v>
                </c:pt>
                <c:pt idx="11469">
                  <c:v>-1</c:v>
                </c:pt>
                <c:pt idx="11470">
                  <c:v>-1</c:v>
                </c:pt>
                <c:pt idx="11471">
                  <c:v>-1</c:v>
                </c:pt>
                <c:pt idx="11472">
                  <c:v>-1</c:v>
                </c:pt>
                <c:pt idx="11473">
                  <c:v>-1</c:v>
                </c:pt>
                <c:pt idx="11474">
                  <c:v>-1</c:v>
                </c:pt>
                <c:pt idx="11475">
                  <c:v>-1</c:v>
                </c:pt>
                <c:pt idx="11476">
                  <c:v>-1</c:v>
                </c:pt>
                <c:pt idx="11477">
                  <c:v>-1</c:v>
                </c:pt>
                <c:pt idx="11478">
                  <c:v>-1</c:v>
                </c:pt>
                <c:pt idx="11479">
                  <c:v>-1</c:v>
                </c:pt>
                <c:pt idx="11480">
                  <c:v>-1</c:v>
                </c:pt>
                <c:pt idx="11481">
                  <c:v>-1</c:v>
                </c:pt>
                <c:pt idx="11482">
                  <c:v>-1</c:v>
                </c:pt>
                <c:pt idx="11483">
                  <c:v>-1</c:v>
                </c:pt>
                <c:pt idx="11484">
                  <c:v>-1</c:v>
                </c:pt>
                <c:pt idx="11485">
                  <c:v>-1</c:v>
                </c:pt>
                <c:pt idx="11486">
                  <c:v>-1</c:v>
                </c:pt>
                <c:pt idx="11487">
                  <c:v>-1</c:v>
                </c:pt>
                <c:pt idx="11488">
                  <c:v>-1</c:v>
                </c:pt>
                <c:pt idx="11489">
                  <c:v>-1</c:v>
                </c:pt>
                <c:pt idx="11490">
                  <c:v>-1</c:v>
                </c:pt>
                <c:pt idx="11491">
                  <c:v>-1</c:v>
                </c:pt>
                <c:pt idx="11492">
                  <c:v>-1</c:v>
                </c:pt>
                <c:pt idx="11493">
                  <c:v>-1</c:v>
                </c:pt>
                <c:pt idx="11494">
                  <c:v>-1</c:v>
                </c:pt>
                <c:pt idx="11495">
                  <c:v>-1</c:v>
                </c:pt>
                <c:pt idx="11496">
                  <c:v>-1</c:v>
                </c:pt>
                <c:pt idx="11497">
                  <c:v>-1</c:v>
                </c:pt>
                <c:pt idx="11498">
                  <c:v>-1</c:v>
                </c:pt>
                <c:pt idx="11499">
                  <c:v>-1</c:v>
                </c:pt>
                <c:pt idx="11500">
                  <c:v>-1</c:v>
                </c:pt>
                <c:pt idx="11501">
                  <c:v>-1</c:v>
                </c:pt>
                <c:pt idx="11502">
                  <c:v>-1</c:v>
                </c:pt>
                <c:pt idx="11503">
                  <c:v>-1</c:v>
                </c:pt>
                <c:pt idx="11504">
                  <c:v>-1</c:v>
                </c:pt>
                <c:pt idx="11505">
                  <c:v>-1</c:v>
                </c:pt>
                <c:pt idx="11506">
                  <c:v>-1</c:v>
                </c:pt>
                <c:pt idx="11507">
                  <c:v>-1</c:v>
                </c:pt>
                <c:pt idx="11508">
                  <c:v>-1</c:v>
                </c:pt>
                <c:pt idx="11509">
                  <c:v>-1</c:v>
                </c:pt>
                <c:pt idx="11510">
                  <c:v>-1</c:v>
                </c:pt>
                <c:pt idx="11511">
                  <c:v>-1</c:v>
                </c:pt>
                <c:pt idx="11512">
                  <c:v>-1</c:v>
                </c:pt>
                <c:pt idx="11513">
                  <c:v>-1</c:v>
                </c:pt>
                <c:pt idx="11514">
                  <c:v>-1</c:v>
                </c:pt>
                <c:pt idx="11515">
                  <c:v>-1</c:v>
                </c:pt>
                <c:pt idx="11516">
                  <c:v>-1</c:v>
                </c:pt>
                <c:pt idx="11517">
                  <c:v>-1</c:v>
                </c:pt>
                <c:pt idx="11518">
                  <c:v>-1</c:v>
                </c:pt>
                <c:pt idx="11519">
                  <c:v>-1</c:v>
                </c:pt>
                <c:pt idx="11520">
                  <c:v>-1</c:v>
                </c:pt>
                <c:pt idx="11521">
                  <c:v>-1</c:v>
                </c:pt>
                <c:pt idx="11522">
                  <c:v>-1</c:v>
                </c:pt>
                <c:pt idx="11523">
                  <c:v>-1</c:v>
                </c:pt>
                <c:pt idx="11524">
                  <c:v>-1</c:v>
                </c:pt>
                <c:pt idx="11525">
                  <c:v>-1</c:v>
                </c:pt>
                <c:pt idx="11526">
                  <c:v>-1</c:v>
                </c:pt>
                <c:pt idx="11527">
                  <c:v>-1</c:v>
                </c:pt>
                <c:pt idx="11528">
                  <c:v>-1</c:v>
                </c:pt>
                <c:pt idx="11529">
                  <c:v>-1</c:v>
                </c:pt>
                <c:pt idx="11530">
                  <c:v>-1</c:v>
                </c:pt>
                <c:pt idx="11531">
                  <c:v>-1</c:v>
                </c:pt>
                <c:pt idx="11532">
                  <c:v>-1</c:v>
                </c:pt>
                <c:pt idx="11533">
                  <c:v>-1</c:v>
                </c:pt>
                <c:pt idx="11534">
                  <c:v>-1</c:v>
                </c:pt>
                <c:pt idx="11535">
                  <c:v>-1</c:v>
                </c:pt>
                <c:pt idx="11536">
                  <c:v>-1</c:v>
                </c:pt>
                <c:pt idx="11537">
                  <c:v>-1</c:v>
                </c:pt>
                <c:pt idx="11538">
                  <c:v>-1</c:v>
                </c:pt>
                <c:pt idx="11539">
                  <c:v>-1</c:v>
                </c:pt>
                <c:pt idx="11540">
                  <c:v>-1</c:v>
                </c:pt>
                <c:pt idx="11541">
                  <c:v>-1</c:v>
                </c:pt>
                <c:pt idx="11542">
                  <c:v>-1</c:v>
                </c:pt>
                <c:pt idx="11543">
                  <c:v>-1</c:v>
                </c:pt>
                <c:pt idx="11544">
                  <c:v>-1</c:v>
                </c:pt>
                <c:pt idx="11545">
                  <c:v>-1</c:v>
                </c:pt>
                <c:pt idx="11546">
                  <c:v>-1</c:v>
                </c:pt>
                <c:pt idx="11547">
                  <c:v>-1</c:v>
                </c:pt>
                <c:pt idx="11548">
                  <c:v>-1</c:v>
                </c:pt>
                <c:pt idx="11549">
                  <c:v>-1</c:v>
                </c:pt>
                <c:pt idx="11550">
                  <c:v>-1</c:v>
                </c:pt>
                <c:pt idx="11551">
                  <c:v>-1</c:v>
                </c:pt>
                <c:pt idx="11552">
                  <c:v>-1</c:v>
                </c:pt>
                <c:pt idx="11553">
                  <c:v>-1</c:v>
                </c:pt>
                <c:pt idx="11554">
                  <c:v>-1</c:v>
                </c:pt>
                <c:pt idx="11555">
                  <c:v>-1</c:v>
                </c:pt>
                <c:pt idx="11556">
                  <c:v>-1</c:v>
                </c:pt>
                <c:pt idx="11557">
                  <c:v>-1</c:v>
                </c:pt>
                <c:pt idx="11558">
                  <c:v>-1</c:v>
                </c:pt>
                <c:pt idx="11559">
                  <c:v>-1</c:v>
                </c:pt>
                <c:pt idx="11560">
                  <c:v>-1</c:v>
                </c:pt>
                <c:pt idx="11561">
                  <c:v>-1</c:v>
                </c:pt>
                <c:pt idx="11562">
                  <c:v>-1</c:v>
                </c:pt>
                <c:pt idx="11563">
                  <c:v>-1</c:v>
                </c:pt>
                <c:pt idx="11564">
                  <c:v>-1</c:v>
                </c:pt>
                <c:pt idx="11565">
                  <c:v>-1</c:v>
                </c:pt>
                <c:pt idx="11566">
                  <c:v>-1</c:v>
                </c:pt>
                <c:pt idx="11567">
                  <c:v>-1</c:v>
                </c:pt>
                <c:pt idx="11568">
                  <c:v>-1</c:v>
                </c:pt>
                <c:pt idx="11569">
                  <c:v>-1</c:v>
                </c:pt>
                <c:pt idx="11570">
                  <c:v>-1</c:v>
                </c:pt>
                <c:pt idx="11571">
                  <c:v>-1</c:v>
                </c:pt>
                <c:pt idx="11572">
                  <c:v>-1</c:v>
                </c:pt>
                <c:pt idx="11573">
                  <c:v>-1</c:v>
                </c:pt>
                <c:pt idx="11574">
                  <c:v>-1</c:v>
                </c:pt>
                <c:pt idx="11575">
                  <c:v>-1</c:v>
                </c:pt>
                <c:pt idx="11576">
                  <c:v>-1</c:v>
                </c:pt>
                <c:pt idx="11577">
                  <c:v>-1</c:v>
                </c:pt>
                <c:pt idx="11578">
                  <c:v>-1</c:v>
                </c:pt>
                <c:pt idx="11579">
                  <c:v>-1</c:v>
                </c:pt>
                <c:pt idx="11580">
                  <c:v>-1</c:v>
                </c:pt>
                <c:pt idx="11581">
                  <c:v>-1</c:v>
                </c:pt>
                <c:pt idx="11582">
                  <c:v>-1</c:v>
                </c:pt>
                <c:pt idx="11583">
                  <c:v>-1</c:v>
                </c:pt>
                <c:pt idx="11584">
                  <c:v>-1</c:v>
                </c:pt>
                <c:pt idx="11585">
                  <c:v>-1</c:v>
                </c:pt>
                <c:pt idx="11586">
                  <c:v>-1</c:v>
                </c:pt>
                <c:pt idx="11587">
                  <c:v>-1</c:v>
                </c:pt>
                <c:pt idx="11588">
                  <c:v>-1</c:v>
                </c:pt>
                <c:pt idx="11589">
                  <c:v>-1</c:v>
                </c:pt>
                <c:pt idx="11590">
                  <c:v>-1</c:v>
                </c:pt>
                <c:pt idx="11591">
                  <c:v>-1</c:v>
                </c:pt>
                <c:pt idx="11592">
                  <c:v>-1</c:v>
                </c:pt>
                <c:pt idx="11593">
                  <c:v>-1</c:v>
                </c:pt>
                <c:pt idx="11594">
                  <c:v>-1</c:v>
                </c:pt>
                <c:pt idx="11595">
                  <c:v>-1</c:v>
                </c:pt>
                <c:pt idx="11596">
                  <c:v>-1</c:v>
                </c:pt>
                <c:pt idx="11597">
                  <c:v>-1</c:v>
                </c:pt>
                <c:pt idx="11598">
                  <c:v>-1</c:v>
                </c:pt>
                <c:pt idx="11599">
                  <c:v>-1</c:v>
                </c:pt>
                <c:pt idx="11600">
                  <c:v>-1</c:v>
                </c:pt>
                <c:pt idx="11601">
                  <c:v>-1</c:v>
                </c:pt>
                <c:pt idx="11602">
                  <c:v>-1</c:v>
                </c:pt>
                <c:pt idx="11603">
                  <c:v>-1</c:v>
                </c:pt>
                <c:pt idx="11604">
                  <c:v>-1</c:v>
                </c:pt>
                <c:pt idx="11605">
                  <c:v>-1</c:v>
                </c:pt>
                <c:pt idx="11606">
                  <c:v>-1</c:v>
                </c:pt>
                <c:pt idx="11607">
                  <c:v>-1</c:v>
                </c:pt>
                <c:pt idx="11608">
                  <c:v>-1</c:v>
                </c:pt>
                <c:pt idx="11609">
                  <c:v>-1</c:v>
                </c:pt>
                <c:pt idx="11610">
                  <c:v>-1</c:v>
                </c:pt>
                <c:pt idx="11611">
                  <c:v>-1</c:v>
                </c:pt>
                <c:pt idx="11612">
                  <c:v>-1</c:v>
                </c:pt>
                <c:pt idx="11613">
                  <c:v>-1</c:v>
                </c:pt>
                <c:pt idx="11614">
                  <c:v>-1</c:v>
                </c:pt>
                <c:pt idx="11615">
                  <c:v>-1</c:v>
                </c:pt>
                <c:pt idx="11616">
                  <c:v>-1</c:v>
                </c:pt>
                <c:pt idx="11617">
                  <c:v>-1</c:v>
                </c:pt>
                <c:pt idx="11618">
                  <c:v>-1</c:v>
                </c:pt>
                <c:pt idx="11619">
                  <c:v>-1</c:v>
                </c:pt>
                <c:pt idx="11620">
                  <c:v>-1</c:v>
                </c:pt>
                <c:pt idx="11621">
                  <c:v>-1</c:v>
                </c:pt>
                <c:pt idx="11622">
                  <c:v>-1</c:v>
                </c:pt>
                <c:pt idx="11623">
                  <c:v>-1</c:v>
                </c:pt>
                <c:pt idx="11624">
                  <c:v>-1</c:v>
                </c:pt>
                <c:pt idx="11625">
                  <c:v>-1</c:v>
                </c:pt>
                <c:pt idx="11626">
                  <c:v>-1</c:v>
                </c:pt>
                <c:pt idx="11627">
                  <c:v>-1</c:v>
                </c:pt>
                <c:pt idx="11628">
                  <c:v>-1</c:v>
                </c:pt>
                <c:pt idx="11629">
                  <c:v>-1</c:v>
                </c:pt>
                <c:pt idx="11630">
                  <c:v>-1</c:v>
                </c:pt>
                <c:pt idx="11631">
                  <c:v>-1</c:v>
                </c:pt>
                <c:pt idx="11632">
                  <c:v>-1</c:v>
                </c:pt>
                <c:pt idx="11633">
                  <c:v>-1</c:v>
                </c:pt>
                <c:pt idx="11634">
                  <c:v>-1</c:v>
                </c:pt>
                <c:pt idx="11635">
                  <c:v>-1</c:v>
                </c:pt>
                <c:pt idx="11636">
                  <c:v>-1</c:v>
                </c:pt>
                <c:pt idx="11637">
                  <c:v>-1</c:v>
                </c:pt>
                <c:pt idx="11638">
                  <c:v>-1</c:v>
                </c:pt>
                <c:pt idx="11639">
                  <c:v>-1</c:v>
                </c:pt>
                <c:pt idx="11640">
                  <c:v>-1</c:v>
                </c:pt>
                <c:pt idx="11641">
                  <c:v>-1</c:v>
                </c:pt>
                <c:pt idx="11642">
                  <c:v>-1</c:v>
                </c:pt>
                <c:pt idx="11643">
                  <c:v>-1</c:v>
                </c:pt>
                <c:pt idx="11644">
                  <c:v>-1</c:v>
                </c:pt>
                <c:pt idx="11645">
                  <c:v>-1</c:v>
                </c:pt>
                <c:pt idx="11646">
                  <c:v>-1</c:v>
                </c:pt>
                <c:pt idx="11647">
                  <c:v>-1</c:v>
                </c:pt>
                <c:pt idx="11648">
                  <c:v>-1</c:v>
                </c:pt>
                <c:pt idx="11649">
                  <c:v>-1</c:v>
                </c:pt>
                <c:pt idx="11650">
                  <c:v>-1</c:v>
                </c:pt>
                <c:pt idx="11651">
                  <c:v>-1</c:v>
                </c:pt>
                <c:pt idx="11652">
                  <c:v>-1</c:v>
                </c:pt>
                <c:pt idx="11653">
                  <c:v>-1</c:v>
                </c:pt>
                <c:pt idx="11654">
                  <c:v>-1</c:v>
                </c:pt>
                <c:pt idx="11655">
                  <c:v>-1</c:v>
                </c:pt>
                <c:pt idx="11656">
                  <c:v>-1</c:v>
                </c:pt>
                <c:pt idx="11657">
                  <c:v>-1</c:v>
                </c:pt>
                <c:pt idx="11658">
                  <c:v>-1</c:v>
                </c:pt>
                <c:pt idx="11659">
                  <c:v>-1</c:v>
                </c:pt>
                <c:pt idx="11660">
                  <c:v>-1</c:v>
                </c:pt>
                <c:pt idx="11661">
                  <c:v>-1</c:v>
                </c:pt>
                <c:pt idx="11662">
                  <c:v>-1</c:v>
                </c:pt>
                <c:pt idx="11663">
                  <c:v>-1</c:v>
                </c:pt>
                <c:pt idx="11664">
                  <c:v>-1</c:v>
                </c:pt>
                <c:pt idx="11665">
                  <c:v>-1</c:v>
                </c:pt>
                <c:pt idx="11666">
                  <c:v>-1</c:v>
                </c:pt>
                <c:pt idx="11667">
                  <c:v>-1</c:v>
                </c:pt>
                <c:pt idx="11668">
                  <c:v>-1</c:v>
                </c:pt>
                <c:pt idx="11669">
                  <c:v>-1</c:v>
                </c:pt>
                <c:pt idx="11670">
                  <c:v>-1</c:v>
                </c:pt>
                <c:pt idx="11671">
                  <c:v>-1</c:v>
                </c:pt>
                <c:pt idx="11672">
                  <c:v>-1</c:v>
                </c:pt>
                <c:pt idx="11673">
                  <c:v>-1</c:v>
                </c:pt>
                <c:pt idx="11674">
                  <c:v>-1</c:v>
                </c:pt>
                <c:pt idx="11675">
                  <c:v>-1</c:v>
                </c:pt>
                <c:pt idx="11676">
                  <c:v>-1</c:v>
                </c:pt>
                <c:pt idx="11677">
                  <c:v>-1</c:v>
                </c:pt>
                <c:pt idx="11678">
                  <c:v>-1</c:v>
                </c:pt>
                <c:pt idx="11679">
                  <c:v>-1</c:v>
                </c:pt>
                <c:pt idx="11680">
                  <c:v>-1</c:v>
                </c:pt>
                <c:pt idx="11681">
                  <c:v>-1</c:v>
                </c:pt>
                <c:pt idx="11682">
                  <c:v>-1</c:v>
                </c:pt>
                <c:pt idx="11683">
                  <c:v>-1</c:v>
                </c:pt>
                <c:pt idx="11684">
                  <c:v>-1</c:v>
                </c:pt>
                <c:pt idx="11685">
                  <c:v>-1</c:v>
                </c:pt>
                <c:pt idx="11686">
                  <c:v>-1</c:v>
                </c:pt>
                <c:pt idx="11687">
                  <c:v>-1</c:v>
                </c:pt>
                <c:pt idx="11688">
                  <c:v>-1</c:v>
                </c:pt>
                <c:pt idx="11689">
                  <c:v>-1</c:v>
                </c:pt>
                <c:pt idx="11690">
                  <c:v>-1</c:v>
                </c:pt>
                <c:pt idx="11691">
                  <c:v>-1</c:v>
                </c:pt>
                <c:pt idx="11692">
                  <c:v>-1</c:v>
                </c:pt>
                <c:pt idx="11693">
                  <c:v>-1</c:v>
                </c:pt>
                <c:pt idx="11694">
                  <c:v>-1</c:v>
                </c:pt>
                <c:pt idx="11695">
                  <c:v>-1</c:v>
                </c:pt>
                <c:pt idx="11696">
                  <c:v>-1</c:v>
                </c:pt>
                <c:pt idx="11697">
                  <c:v>-1</c:v>
                </c:pt>
                <c:pt idx="11698">
                  <c:v>-1</c:v>
                </c:pt>
                <c:pt idx="11699">
                  <c:v>-1</c:v>
                </c:pt>
                <c:pt idx="11700">
                  <c:v>-1</c:v>
                </c:pt>
                <c:pt idx="11701">
                  <c:v>-1</c:v>
                </c:pt>
                <c:pt idx="11702">
                  <c:v>-1</c:v>
                </c:pt>
                <c:pt idx="11703">
                  <c:v>-1</c:v>
                </c:pt>
                <c:pt idx="11704">
                  <c:v>-1</c:v>
                </c:pt>
                <c:pt idx="11705">
                  <c:v>-1</c:v>
                </c:pt>
                <c:pt idx="11706">
                  <c:v>-1</c:v>
                </c:pt>
                <c:pt idx="11707">
                  <c:v>-1</c:v>
                </c:pt>
                <c:pt idx="11708">
                  <c:v>-1</c:v>
                </c:pt>
                <c:pt idx="11709">
                  <c:v>-1</c:v>
                </c:pt>
                <c:pt idx="11710">
                  <c:v>-1</c:v>
                </c:pt>
                <c:pt idx="11711">
                  <c:v>-1</c:v>
                </c:pt>
                <c:pt idx="11712">
                  <c:v>-1</c:v>
                </c:pt>
                <c:pt idx="11713">
                  <c:v>-1</c:v>
                </c:pt>
                <c:pt idx="11714">
                  <c:v>-1</c:v>
                </c:pt>
                <c:pt idx="11715">
                  <c:v>-1</c:v>
                </c:pt>
                <c:pt idx="11716">
                  <c:v>-1</c:v>
                </c:pt>
                <c:pt idx="11717">
                  <c:v>-1</c:v>
                </c:pt>
                <c:pt idx="11718">
                  <c:v>-1</c:v>
                </c:pt>
                <c:pt idx="11719">
                  <c:v>-1</c:v>
                </c:pt>
                <c:pt idx="11720">
                  <c:v>-1</c:v>
                </c:pt>
                <c:pt idx="11721">
                  <c:v>-1</c:v>
                </c:pt>
                <c:pt idx="11722">
                  <c:v>-1</c:v>
                </c:pt>
                <c:pt idx="11723">
                  <c:v>-1</c:v>
                </c:pt>
                <c:pt idx="11724">
                  <c:v>-1</c:v>
                </c:pt>
                <c:pt idx="11725">
                  <c:v>-1</c:v>
                </c:pt>
                <c:pt idx="11726">
                  <c:v>-1</c:v>
                </c:pt>
                <c:pt idx="11727">
                  <c:v>-1</c:v>
                </c:pt>
                <c:pt idx="11728">
                  <c:v>-1</c:v>
                </c:pt>
                <c:pt idx="11729">
                  <c:v>-1</c:v>
                </c:pt>
                <c:pt idx="11730">
                  <c:v>-1</c:v>
                </c:pt>
                <c:pt idx="11731">
                  <c:v>-1</c:v>
                </c:pt>
                <c:pt idx="11732">
                  <c:v>-1</c:v>
                </c:pt>
                <c:pt idx="11733">
                  <c:v>-1</c:v>
                </c:pt>
                <c:pt idx="11734">
                  <c:v>-1</c:v>
                </c:pt>
                <c:pt idx="11735">
                  <c:v>-1</c:v>
                </c:pt>
                <c:pt idx="11736">
                  <c:v>-1</c:v>
                </c:pt>
                <c:pt idx="11737">
                  <c:v>-1</c:v>
                </c:pt>
                <c:pt idx="11738">
                  <c:v>-1</c:v>
                </c:pt>
                <c:pt idx="11739">
                  <c:v>-1</c:v>
                </c:pt>
                <c:pt idx="11740">
                  <c:v>-1</c:v>
                </c:pt>
                <c:pt idx="11741">
                  <c:v>-1</c:v>
                </c:pt>
                <c:pt idx="11742">
                  <c:v>-1</c:v>
                </c:pt>
                <c:pt idx="11743">
                  <c:v>-1</c:v>
                </c:pt>
                <c:pt idx="11744">
                  <c:v>-1</c:v>
                </c:pt>
                <c:pt idx="11745">
                  <c:v>-1</c:v>
                </c:pt>
                <c:pt idx="11746">
                  <c:v>-1</c:v>
                </c:pt>
                <c:pt idx="11747">
                  <c:v>-1</c:v>
                </c:pt>
                <c:pt idx="11748">
                  <c:v>-1</c:v>
                </c:pt>
                <c:pt idx="11749">
                  <c:v>-1</c:v>
                </c:pt>
                <c:pt idx="11750">
                  <c:v>-1</c:v>
                </c:pt>
                <c:pt idx="11751">
                  <c:v>-1</c:v>
                </c:pt>
                <c:pt idx="11752">
                  <c:v>-1</c:v>
                </c:pt>
                <c:pt idx="11753">
                  <c:v>-1</c:v>
                </c:pt>
                <c:pt idx="11754">
                  <c:v>-1</c:v>
                </c:pt>
                <c:pt idx="11755">
                  <c:v>-1</c:v>
                </c:pt>
                <c:pt idx="11756">
                  <c:v>-1</c:v>
                </c:pt>
                <c:pt idx="11757">
                  <c:v>-1</c:v>
                </c:pt>
                <c:pt idx="11758">
                  <c:v>-1</c:v>
                </c:pt>
                <c:pt idx="11759">
                  <c:v>-1</c:v>
                </c:pt>
                <c:pt idx="11760">
                  <c:v>-1</c:v>
                </c:pt>
                <c:pt idx="11761">
                  <c:v>-1</c:v>
                </c:pt>
                <c:pt idx="11762">
                  <c:v>-1</c:v>
                </c:pt>
                <c:pt idx="11763">
                  <c:v>-1</c:v>
                </c:pt>
                <c:pt idx="11764">
                  <c:v>-1</c:v>
                </c:pt>
                <c:pt idx="11765">
                  <c:v>-1</c:v>
                </c:pt>
                <c:pt idx="11766">
                  <c:v>-1</c:v>
                </c:pt>
                <c:pt idx="11767">
                  <c:v>-1</c:v>
                </c:pt>
                <c:pt idx="11768">
                  <c:v>-1</c:v>
                </c:pt>
                <c:pt idx="11769">
                  <c:v>-1</c:v>
                </c:pt>
                <c:pt idx="11770">
                  <c:v>-1</c:v>
                </c:pt>
                <c:pt idx="11771">
                  <c:v>-1</c:v>
                </c:pt>
                <c:pt idx="11772">
                  <c:v>-1</c:v>
                </c:pt>
                <c:pt idx="11773">
                  <c:v>-1</c:v>
                </c:pt>
                <c:pt idx="11774">
                  <c:v>-1</c:v>
                </c:pt>
                <c:pt idx="11775">
                  <c:v>-1</c:v>
                </c:pt>
                <c:pt idx="11776">
                  <c:v>-1</c:v>
                </c:pt>
                <c:pt idx="11777">
                  <c:v>-1</c:v>
                </c:pt>
                <c:pt idx="11778">
                  <c:v>-1</c:v>
                </c:pt>
                <c:pt idx="11779">
                  <c:v>-1</c:v>
                </c:pt>
                <c:pt idx="11780">
                  <c:v>-1</c:v>
                </c:pt>
                <c:pt idx="11781">
                  <c:v>-1</c:v>
                </c:pt>
                <c:pt idx="11782">
                  <c:v>-1</c:v>
                </c:pt>
                <c:pt idx="11783">
                  <c:v>-1</c:v>
                </c:pt>
                <c:pt idx="11784">
                  <c:v>-1</c:v>
                </c:pt>
                <c:pt idx="11785">
                  <c:v>-1</c:v>
                </c:pt>
                <c:pt idx="11786">
                  <c:v>-1</c:v>
                </c:pt>
                <c:pt idx="11787">
                  <c:v>-1</c:v>
                </c:pt>
                <c:pt idx="11788">
                  <c:v>-1</c:v>
                </c:pt>
                <c:pt idx="11789">
                  <c:v>-1</c:v>
                </c:pt>
                <c:pt idx="11790">
                  <c:v>-1</c:v>
                </c:pt>
                <c:pt idx="11791">
                  <c:v>-1</c:v>
                </c:pt>
                <c:pt idx="11792">
                  <c:v>-1</c:v>
                </c:pt>
                <c:pt idx="11793">
                  <c:v>-1</c:v>
                </c:pt>
                <c:pt idx="11794">
                  <c:v>-1</c:v>
                </c:pt>
                <c:pt idx="11795">
                  <c:v>-1</c:v>
                </c:pt>
                <c:pt idx="11796">
                  <c:v>-1</c:v>
                </c:pt>
                <c:pt idx="11797">
                  <c:v>-1</c:v>
                </c:pt>
                <c:pt idx="11798">
                  <c:v>-1</c:v>
                </c:pt>
                <c:pt idx="11799">
                  <c:v>-1</c:v>
                </c:pt>
                <c:pt idx="11800">
                  <c:v>-1</c:v>
                </c:pt>
                <c:pt idx="11801">
                  <c:v>-1</c:v>
                </c:pt>
                <c:pt idx="11802">
                  <c:v>-1</c:v>
                </c:pt>
                <c:pt idx="11803">
                  <c:v>-1</c:v>
                </c:pt>
                <c:pt idx="11804">
                  <c:v>-1</c:v>
                </c:pt>
                <c:pt idx="11805">
                  <c:v>-1</c:v>
                </c:pt>
                <c:pt idx="11806">
                  <c:v>-1</c:v>
                </c:pt>
                <c:pt idx="11807">
                  <c:v>-1</c:v>
                </c:pt>
                <c:pt idx="11808">
                  <c:v>-1</c:v>
                </c:pt>
                <c:pt idx="11809">
                  <c:v>-1</c:v>
                </c:pt>
                <c:pt idx="11810">
                  <c:v>-1</c:v>
                </c:pt>
                <c:pt idx="11811">
                  <c:v>-1</c:v>
                </c:pt>
                <c:pt idx="11812">
                  <c:v>-1</c:v>
                </c:pt>
                <c:pt idx="11813">
                  <c:v>-1</c:v>
                </c:pt>
                <c:pt idx="11814">
                  <c:v>-1</c:v>
                </c:pt>
                <c:pt idx="11815">
                  <c:v>-1</c:v>
                </c:pt>
                <c:pt idx="11816">
                  <c:v>-1</c:v>
                </c:pt>
                <c:pt idx="11817">
                  <c:v>-1</c:v>
                </c:pt>
                <c:pt idx="11818">
                  <c:v>-1</c:v>
                </c:pt>
                <c:pt idx="11819">
                  <c:v>-1</c:v>
                </c:pt>
                <c:pt idx="11820">
                  <c:v>-1</c:v>
                </c:pt>
                <c:pt idx="11821">
                  <c:v>-1</c:v>
                </c:pt>
                <c:pt idx="11822">
                  <c:v>-1</c:v>
                </c:pt>
                <c:pt idx="11823">
                  <c:v>-1</c:v>
                </c:pt>
                <c:pt idx="11824">
                  <c:v>-1</c:v>
                </c:pt>
                <c:pt idx="11825">
                  <c:v>-1</c:v>
                </c:pt>
                <c:pt idx="11826">
                  <c:v>-1</c:v>
                </c:pt>
                <c:pt idx="11827">
                  <c:v>-1</c:v>
                </c:pt>
                <c:pt idx="11828">
                  <c:v>-1</c:v>
                </c:pt>
                <c:pt idx="11829">
                  <c:v>-1</c:v>
                </c:pt>
                <c:pt idx="11830">
                  <c:v>-1</c:v>
                </c:pt>
                <c:pt idx="11831">
                  <c:v>-1</c:v>
                </c:pt>
                <c:pt idx="11832">
                  <c:v>-1</c:v>
                </c:pt>
                <c:pt idx="11833">
                  <c:v>-1</c:v>
                </c:pt>
                <c:pt idx="11834">
                  <c:v>-1</c:v>
                </c:pt>
                <c:pt idx="11835">
                  <c:v>-1</c:v>
                </c:pt>
                <c:pt idx="11836">
                  <c:v>-1</c:v>
                </c:pt>
                <c:pt idx="11837">
                  <c:v>-1</c:v>
                </c:pt>
                <c:pt idx="11838">
                  <c:v>-1</c:v>
                </c:pt>
                <c:pt idx="11839">
                  <c:v>-1</c:v>
                </c:pt>
                <c:pt idx="11840">
                  <c:v>-1</c:v>
                </c:pt>
                <c:pt idx="11841">
                  <c:v>-1</c:v>
                </c:pt>
                <c:pt idx="11842">
                  <c:v>-1</c:v>
                </c:pt>
                <c:pt idx="11843">
                  <c:v>-1</c:v>
                </c:pt>
                <c:pt idx="11844">
                  <c:v>-1</c:v>
                </c:pt>
                <c:pt idx="11845">
                  <c:v>-1</c:v>
                </c:pt>
                <c:pt idx="11846">
                  <c:v>-1</c:v>
                </c:pt>
                <c:pt idx="11847">
                  <c:v>-1</c:v>
                </c:pt>
                <c:pt idx="11848">
                  <c:v>-1</c:v>
                </c:pt>
                <c:pt idx="11849">
                  <c:v>-1</c:v>
                </c:pt>
                <c:pt idx="11850">
                  <c:v>-1</c:v>
                </c:pt>
                <c:pt idx="11851">
                  <c:v>-1</c:v>
                </c:pt>
                <c:pt idx="11852">
                  <c:v>-1</c:v>
                </c:pt>
                <c:pt idx="11853">
                  <c:v>-1</c:v>
                </c:pt>
                <c:pt idx="11854">
                  <c:v>-1</c:v>
                </c:pt>
                <c:pt idx="11855">
                  <c:v>-1</c:v>
                </c:pt>
                <c:pt idx="11856">
                  <c:v>-1</c:v>
                </c:pt>
                <c:pt idx="11857">
                  <c:v>-1</c:v>
                </c:pt>
                <c:pt idx="11858">
                  <c:v>-1</c:v>
                </c:pt>
                <c:pt idx="11859">
                  <c:v>-1</c:v>
                </c:pt>
                <c:pt idx="11860">
                  <c:v>-1</c:v>
                </c:pt>
                <c:pt idx="11861">
                  <c:v>-1</c:v>
                </c:pt>
                <c:pt idx="11862">
                  <c:v>-1</c:v>
                </c:pt>
                <c:pt idx="11863">
                  <c:v>-1</c:v>
                </c:pt>
                <c:pt idx="11864">
                  <c:v>-1</c:v>
                </c:pt>
                <c:pt idx="11865">
                  <c:v>-1</c:v>
                </c:pt>
                <c:pt idx="11866">
                  <c:v>-1</c:v>
                </c:pt>
                <c:pt idx="11867">
                  <c:v>-1</c:v>
                </c:pt>
                <c:pt idx="11868">
                  <c:v>-1</c:v>
                </c:pt>
                <c:pt idx="11869">
                  <c:v>-1</c:v>
                </c:pt>
                <c:pt idx="11870">
                  <c:v>-1</c:v>
                </c:pt>
                <c:pt idx="11871">
                  <c:v>-1</c:v>
                </c:pt>
                <c:pt idx="11872">
                  <c:v>-1</c:v>
                </c:pt>
                <c:pt idx="11873">
                  <c:v>-1</c:v>
                </c:pt>
                <c:pt idx="11874">
                  <c:v>-1</c:v>
                </c:pt>
                <c:pt idx="11875">
                  <c:v>-1</c:v>
                </c:pt>
                <c:pt idx="11876">
                  <c:v>-1</c:v>
                </c:pt>
                <c:pt idx="11877">
                  <c:v>-1</c:v>
                </c:pt>
                <c:pt idx="11878">
                  <c:v>-1</c:v>
                </c:pt>
                <c:pt idx="11879">
                  <c:v>-1</c:v>
                </c:pt>
                <c:pt idx="11880">
                  <c:v>-1</c:v>
                </c:pt>
                <c:pt idx="11881">
                  <c:v>-1</c:v>
                </c:pt>
                <c:pt idx="11882">
                  <c:v>-1</c:v>
                </c:pt>
                <c:pt idx="11883">
                  <c:v>-1</c:v>
                </c:pt>
                <c:pt idx="11884">
                  <c:v>-1</c:v>
                </c:pt>
                <c:pt idx="11885">
                  <c:v>-1</c:v>
                </c:pt>
                <c:pt idx="11886">
                  <c:v>-1</c:v>
                </c:pt>
                <c:pt idx="11887">
                  <c:v>-1</c:v>
                </c:pt>
                <c:pt idx="11888">
                  <c:v>-1</c:v>
                </c:pt>
                <c:pt idx="11889">
                  <c:v>-1</c:v>
                </c:pt>
                <c:pt idx="11890">
                  <c:v>-1</c:v>
                </c:pt>
                <c:pt idx="11891">
                  <c:v>-1</c:v>
                </c:pt>
                <c:pt idx="11892">
                  <c:v>-1</c:v>
                </c:pt>
                <c:pt idx="11893">
                  <c:v>-1</c:v>
                </c:pt>
                <c:pt idx="11894">
                  <c:v>-1</c:v>
                </c:pt>
                <c:pt idx="11895">
                  <c:v>-1</c:v>
                </c:pt>
                <c:pt idx="11896">
                  <c:v>-1</c:v>
                </c:pt>
                <c:pt idx="11897">
                  <c:v>-1</c:v>
                </c:pt>
                <c:pt idx="11898">
                  <c:v>-1</c:v>
                </c:pt>
                <c:pt idx="11899">
                  <c:v>-1</c:v>
                </c:pt>
                <c:pt idx="11900">
                  <c:v>-1</c:v>
                </c:pt>
                <c:pt idx="11901">
                  <c:v>-1</c:v>
                </c:pt>
                <c:pt idx="11902">
                  <c:v>-1</c:v>
                </c:pt>
                <c:pt idx="11903">
                  <c:v>-1</c:v>
                </c:pt>
                <c:pt idx="11904">
                  <c:v>-1</c:v>
                </c:pt>
                <c:pt idx="11905">
                  <c:v>-1</c:v>
                </c:pt>
                <c:pt idx="11906">
                  <c:v>-1</c:v>
                </c:pt>
                <c:pt idx="11907">
                  <c:v>-1</c:v>
                </c:pt>
                <c:pt idx="11908">
                  <c:v>-1</c:v>
                </c:pt>
                <c:pt idx="11909">
                  <c:v>-1</c:v>
                </c:pt>
                <c:pt idx="11910">
                  <c:v>-1</c:v>
                </c:pt>
                <c:pt idx="11911">
                  <c:v>-1</c:v>
                </c:pt>
                <c:pt idx="11912">
                  <c:v>-1</c:v>
                </c:pt>
                <c:pt idx="11913">
                  <c:v>-1</c:v>
                </c:pt>
                <c:pt idx="11914">
                  <c:v>-1</c:v>
                </c:pt>
                <c:pt idx="11915">
                  <c:v>-1</c:v>
                </c:pt>
                <c:pt idx="11916">
                  <c:v>-1</c:v>
                </c:pt>
                <c:pt idx="11917">
                  <c:v>-1</c:v>
                </c:pt>
                <c:pt idx="11918">
                  <c:v>-1</c:v>
                </c:pt>
                <c:pt idx="11919">
                  <c:v>-1</c:v>
                </c:pt>
                <c:pt idx="11920">
                  <c:v>-1</c:v>
                </c:pt>
                <c:pt idx="11921">
                  <c:v>-1</c:v>
                </c:pt>
                <c:pt idx="11922">
                  <c:v>-1</c:v>
                </c:pt>
                <c:pt idx="11923">
                  <c:v>-1</c:v>
                </c:pt>
                <c:pt idx="11924">
                  <c:v>-1</c:v>
                </c:pt>
                <c:pt idx="11925">
                  <c:v>-1</c:v>
                </c:pt>
                <c:pt idx="11926">
                  <c:v>-1</c:v>
                </c:pt>
                <c:pt idx="11927">
                  <c:v>-1</c:v>
                </c:pt>
                <c:pt idx="11928">
                  <c:v>-1</c:v>
                </c:pt>
                <c:pt idx="11929">
                  <c:v>-1</c:v>
                </c:pt>
                <c:pt idx="11930">
                  <c:v>-1</c:v>
                </c:pt>
                <c:pt idx="11931">
                  <c:v>-1</c:v>
                </c:pt>
                <c:pt idx="11932">
                  <c:v>-1</c:v>
                </c:pt>
                <c:pt idx="11933">
                  <c:v>-1</c:v>
                </c:pt>
                <c:pt idx="11934">
                  <c:v>-1</c:v>
                </c:pt>
                <c:pt idx="11935">
                  <c:v>-1</c:v>
                </c:pt>
                <c:pt idx="11936">
                  <c:v>-1</c:v>
                </c:pt>
                <c:pt idx="11937">
                  <c:v>-1</c:v>
                </c:pt>
                <c:pt idx="11938">
                  <c:v>-1</c:v>
                </c:pt>
                <c:pt idx="11939">
                  <c:v>-1</c:v>
                </c:pt>
                <c:pt idx="11940">
                  <c:v>-1</c:v>
                </c:pt>
                <c:pt idx="11941">
                  <c:v>-1</c:v>
                </c:pt>
                <c:pt idx="11942">
                  <c:v>-1</c:v>
                </c:pt>
                <c:pt idx="11943">
                  <c:v>-1</c:v>
                </c:pt>
                <c:pt idx="11944">
                  <c:v>-1</c:v>
                </c:pt>
                <c:pt idx="11945">
                  <c:v>-1</c:v>
                </c:pt>
                <c:pt idx="11946">
                  <c:v>-1</c:v>
                </c:pt>
                <c:pt idx="11947">
                  <c:v>-1</c:v>
                </c:pt>
                <c:pt idx="11948">
                  <c:v>-1</c:v>
                </c:pt>
                <c:pt idx="11949">
                  <c:v>-1</c:v>
                </c:pt>
                <c:pt idx="11950">
                  <c:v>-1</c:v>
                </c:pt>
                <c:pt idx="11951">
                  <c:v>-1</c:v>
                </c:pt>
                <c:pt idx="11952">
                  <c:v>-1</c:v>
                </c:pt>
                <c:pt idx="11953">
                  <c:v>-1</c:v>
                </c:pt>
                <c:pt idx="11954">
                  <c:v>-1</c:v>
                </c:pt>
                <c:pt idx="11955">
                  <c:v>-1</c:v>
                </c:pt>
                <c:pt idx="11956">
                  <c:v>-1</c:v>
                </c:pt>
                <c:pt idx="11957">
                  <c:v>-1</c:v>
                </c:pt>
                <c:pt idx="11958">
                  <c:v>-1</c:v>
                </c:pt>
                <c:pt idx="11959">
                  <c:v>-1</c:v>
                </c:pt>
                <c:pt idx="11960">
                  <c:v>-1</c:v>
                </c:pt>
                <c:pt idx="11961">
                  <c:v>-1</c:v>
                </c:pt>
                <c:pt idx="11962">
                  <c:v>-1</c:v>
                </c:pt>
                <c:pt idx="11963">
                  <c:v>-1</c:v>
                </c:pt>
                <c:pt idx="11964">
                  <c:v>-1</c:v>
                </c:pt>
                <c:pt idx="11965">
                  <c:v>-1</c:v>
                </c:pt>
                <c:pt idx="11966">
                  <c:v>-1</c:v>
                </c:pt>
                <c:pt idx="11967">
                  <c:v>-1</c:v>
                </c:pt>
                <c:pt idx="11968">
                  <c:v>-1</c:v>
                </c:pt>
                <c:pt idx="11969">
                  <c:v>-1</c:v>
                </c:pt>
                <c:pt idx="11970">
                  <c:v>-1</c:v>
                </c:pt>
                <c:pt idx="11971">
                  <c:v>-1</c:v>
                </c:pt>
                <c:pt idx="11972">
                  <c:v>-1</c:v>
                </c:pt>
                <c:pt idx="11973">
                  <c:v>-1</c:v>
                </c:pt>
                <c:pt idx="11974">
                  <c:v>-1</c:v>
                </c:pt>
                <c:pt idx="11975">
                  <c:v>-1</c:v>
                </c:pt>
                <c:pt idx="11976">
                  <c:v>-1</c:v>
                </c:pt>
                <c:pt idx="11977">
                  <c:v>-1</c:v>
                </c:pt>
                <c:pt idx="11978">
                  <c:v>-1</c:v>
                </c:pt>
                <c:pt idx="11979">
                  <c:v>-1</c:v>
                </c:pt>
                <c:pt idx="11980">
                  <c:v>-1</c:v>
                </c:pt>
                <c:pt idx="11981">
                  <c:v>-1</c:v>
                </c:pt>
                <c:pt idx="11982">
                  <c:v>-1</c:v>
                </c:pt>
                <c:pt idx="11983">
                  <c:v>-1</c:v>
                </c:pt>
                <c:pt idx="11984">
                  <c:v>-1</c:v>
                </c:pt>
                <c:pt idx="11985">
                  <c:v>-1</c:v>
                </c:pt>
                <c:pt idx="11986">
                  <c:v>-1</c:v>
                </c:pt>
                <c:pt idx="11987">
                  <c:v>-1</c:v>
                </c:pt>
                <c:pt idx="11988">
                  <c:v>-1</c:v>
                </c:pt>
                <c:pt idx="11989">
                  <c:v>-1</c:v>
                </c:pt>
                <c:pt idx="11990">
                  <c:v>-1</c:v>
                </c:pt>
                <c:pt idx="11991">
                  <c:v>-1</c:v>
                </c:pt>
                <c:pt idx="11992">
                  <c:v>-1</c:v>
                </c:pt>
                <c:pt idx="11993">
                  <c:v>-1</c:v>
                </c:pt>
                <c:pt idx="11994">
                  <c:v>-1</c:v>
                </c:pt>
                <c:pt idx="11995">
                  <c:v>-1</c:v>
                </c:pt>
                <c:pt idx="11996">
                  <c:v>-1</c:v>
                </c:pt>
                <c:pt idx="11997">
                  <c:v>-1</c:v>
                </c:pt>
                <c:pt idx="11998">
                  <c:v>-1</c:v>
                </c:pt>
                <c:pt idx="11999">
                  <c:v>-1</c:v>
                </c:pt>
                <c:pt idx="12000">
                  <c:v>-1</c:v>
                </c:pt>
                <c:pt idx="12001">
                  <c:v>-1</c:v>
                </c:pt>
                <c:pt idx="12002">
                  <c:v>-1</c:v>
                </c:pt>
                <c:pt idx="12003">
                  <c:v>-1</c:v>
                </c:pt>
                <c:pt idx="12004">
                  <c:v>-1</c:v>
                </c:pt>
                <c:pt idx="12005">
                  <c:v>-1</c:v>
                </c:pt>
                <c:pt idx="12006">
                  <c:v>-1</c:v>
                </c:pt>
                <c:pt idx="12007">
                  <c:v>-1</c:v>
                </c:pt>
                <c:pt idx="12008">
                  <c:v>-1</c:v>
                </c:pt>
                <c:pt idx="12009">
                  <c:v>-1</c:v>
                </c:pt>
                <c:pt idx="12010">
                  <c:v>-1</c:v>
                </c:pt>
                <c:pt idx="12011">
                  <c:v>-1</c:v>
                </c:pt>
                <c:pt idx="12012">
                  <c:v>-1</c:v>
                </c:pt>
                <c:pt idx="12013">
                  <c:v>-1</c:v>
                </c:pt>
                <c:pt idx="12014">
                  <c:v>-1</c:v>
                </c:pt>
                <c:pt idx="12015">
                  <c:v>-1</c:v>
                </c:pt>
                <c:pt idx="12016">
                  <c:v>-1</c:v>
                </c:pt>
                <c:pt idx="12017">
                  <c:v>-1</c:v>
                </c:pt>
                <c:pt idx="12018">
                  <c:v>-1</c:v>
                </c:pt>
                <c:pt idx="12019">
                  <c:v>-1</c:v>
                </c:pt>
                <c:pt idx="12020">
                  <c:v>-1</c:v>
                </c:pt>
                <c:pt idx="12021">
                  <c:v>-1</c:v>
                </c:pt>
                <c:pt idx="12022">
                  <c:v>-1</c:v>
                </c:pt>
                <c:pt idx="12023">
                  <c:v>-1</c:v>
                </c:pt>
                <c:pt idx="12024">
                  <c:v>-1</c:v>
                </c:pt>
                <c:pt idx="12025">
                  <c:v>-1</c:v>
                </c:pt>
                <c:pt idx="12026">
                  <c:v>-1</c:v>
                </c:pt>
                <c:pt idx="12027">
                  <c:v>-1</c:v>
                </c:pt>
                <c:pt idx="12028">
                  <c:v>-1</c:v>
                </c:pt>
                <c:pt idx="12029">
                  <c:v>-1</c:v>
                </c:pt>
                <c:pt idx="12030">
                  <c:v>-1</c:v>
                </c:pt>
                <c:pt idx="12031">
                  <c:v>-1</c:v>
                </c:pt>
                <c:pt idx="12032">
                  <c:v>-1</c:v>
                </c:pt>
                <c:pt idx="12033">
                  <c:v>-1</c:v>
                </c:pt>
                <c:pt idx="12034">
                  <c:v>-1</c:v>
                </c:pt>
                <c:pt idx="12035">
                  <c:v>-1</c:v>
                </c:pt>
                <c:pt idx="12036">
                  <c:v>-1</c:v>
                </c:pt>
                <c:pt idx="12037">
                  <c:v>-1</c:v>
                </c:pt>
                <c:pt idx="12038">
                  <c:v>-1</c:v>
                </c:pt>
                <c:pt idx="12039">
                  <c:v>-1</c:v>
                </c:pt>
                <c:pt idx="12040">
                  <c:v>-1</c:v>
                </c:pt>
                <c:pt idx="12041">
                  <c:v>-1</c:v>
                </c:pt>
                <c:pt idx="12042">
                  <c:v>-1</c:v>
                </c:pt>
                <c:pt idx="12043">
                  <c:v>-1</c:v>
                </c:pt>
                <c:pt idx="12044">
                  <c:v>-1</c:v>
                </c:pt>
                <c:pt idx="12045">
                  <c:v>-1</c:v>
                </c:pt>
                <c:pt idx="12046">
                  <c:v>-1</c:v>
                </c:pt>
                <c:pt idx="12047">
                  <c:v>-1</c:v>
                </c:pt>
                <c:pt idx="12048">
                  <c:v>-1</c:v>
                </c:pt>
                <c:pt idx="12049">
                  <c:v>-1</c:v>
                </c:pt>
                <c:pt idx="12050">
                  <c:v>-1</c:v>
                </c:pt>
                <c:pt idx="12051">
                  <c:v>-1</c:v>
                </c:pt>
                <c:pt idx="12052">
                  <c:v>-1</c:v>
                </c:pt>
                <c:pt idx="12053">
                  <c:v>-1</c:v>
                </c:pt>
                <c:pt idx="12054">
                  <c:v>-1</c:v>
                </c:pt>
                <c:pt idx="12055">
                  <c:v>-1</c:v>
                </c:pt>
                <c:pt idx="12056">
                  <c:v>-1</c:v>
                </c:pt>
                <c:pt idx="12057">
                  <c:v>-1</c:v>
                </c:pt>
                <c:pt idx="12058">
                  <c:v>-1</c:v>
                </c:pt>
                <c:pt idx="12059">
                  <c:v>-1</c:v>
                </c:pt>
                <c:pt idx="12060">
                  <c:v>-1</c:v>
                </c:pt>
                <c:pt idx="12061">
                  <c:v>-1</c:v>
                </c:pt>
                <c:pt idx="12062">
                  <c:v>-1</c:v>
                </c:pt>
                <c:pt idx="12063">
                  <c:v>-1</c:v>
                </c:pt>
                <c:pt idx="12064">
                  <c:v>-1</c:v>
                </c:pt>
                <c:pt idx="12065">
                  <c:v>-1</c:v>
                </c:pt>
                <c:pt idx="12066">
                  <c:v>-1</c:v>
                </c:pt>
                <c:pt idx="12067">
                  <c:v>-1</c:v>
                </c:pt>
                <c:pt idx="12068">
                  <c:v>-1</c:v>
                </c:pt>
                <c:pt idx="12069">
                  <c:v>-1</c:v>
                </c:pt>
                <c:pt idx="12070">
                  <c:v>-1</c:v>
                </c:pt>
                <c:pt idx="12071">
                  <c:v>-1</c:v>
                </c:pt>
                <c:pt idx="12072">
                  <c:v>-1</c:v>
                </c:pt>
                <c:pt idx="12073">
                  <c:v>-1</c:v>
                </c:pt>
                <c:pt idx="12074">
                  <c:v>-1</c:v>
                </c:pt>
                <c:pt idx="12075">
                  <c:v>-1</c:v>
                </c:pt>
                <c:pt idx="12076">
                  <c:v>-1</c:v>
                </c:pt>
                <c:pt idx="12077">
                  <c:v>-1</c:v>
                </c:pt>
                <c:pt idx="12078">
                  <c:v>-1</c:v>
                </c:pt>
                <c:pt idx="12079">
                  <c:v>-1</c:v>
                </c:pt>
                <c:pt idx="12080">
                  <c:v>-1</c:v>
                </c:pt>
                <c:pt idx="12081">
                  <c:v>-1</c:v>
                </c:pt>
                <c:pt idx="12082">
                  <c:v>-1</c:v>
                </c:pt>
                <c:pt idx="12083">
                  <c:v>-1</c:v>
                </c:pt>
                <c:pt idx="12084">
                  <c:v>-1</c:v>
                </c:pt>
                <c:pt idx="12085">
                  <c:v>-1</c:v>
                </c:pt>
                <c:pt idx="12086">
                  <c:v>-1</c:v>
                </c:pt>
                <c:pt idx="12087">
                  <c:v>-1</c:v>
                </c:pt>
                <c:pt idx="12088">
                  <c:v>-1</c:v>
                </c:pt>
                <c:pt idx="12089">
                  <c:v>-1</c:v>
                </c:pt>
                <c:pt idx="12090">
                  <c:v>-1</c:v>
                </c:pt>
                <c:pt idx="12091">
                  <c:v>-1</c:v>
                </c:pt>
                <c:pt idx="12092">
                  <c:v>-1</c:v>
                </c:pt>
                <c:pt idx="12093">
                  <c:v>-1</c:v>
                </c:pt>
                <c:pt idx="12094">
                  <c:v>-1</c:v>
                </c:pt>
                <c:pt idx="12095">
                  <c:v>-1</c:v>
                </c:pt>
                <c:pt idx="12096">
                  <c:v>-1</c:v>
                </c:pt>
                <c:pt idx="12097">
                  <c:v>-1</c:v>
                </c:pt>
                <c:pt idx="12098">
                  <c:v>-1</c:v>
                </c:pt>
                <c:pt idx="12099">
                  <c:v>-1</c:v>
                </c:pt>
                <c:pt idx="12100">
                  <c:v>-1</c:v>
                </c:pt>
                <c:pt idx="12101">
                  <c:v>-1</c:v>
                </c:pt>
                <c:pt idx="12102">
                  <c:v>-1</c:v>
                </c:pt>
                <c:pt idx="12103">
                  <c:v>-1</c:v>
                </c:pt>
                <c:pt idx="12104">
                  <c:v>-1</c:v>
                </c:pt>
                <c:pt idx="12105">
                  <c:v>-1</c:v>
                </c:pt>
                <c:pt idx="12106">
                  <c:v>-1</c:v>
                </c:pt>
                <c:pt idx="12107">
                  <c:v>-1</c:v>
                </c:pt>
                <c:pt idx="12108">
                  <c:v>-1</c:v>
                </c:pt>
                <c:pt idx="12109">
                  <c:v>-1</c:v>
                </c:pt>
                <c:pt idx="12110">
                  <c:v>-1</c:v>
                </c:pt>
                <c:pt idx="12111">
                  <c:v>-1</c:v>
                </c:pt>
                <c:pt idx="12112">
                  <c:v>-1</c:v>
                </c:pt>
                <c:pt idx="12113">
                  <c:v>-1</c:v>
                </c:pt>
                <c:pt idx="12114">
                  <c:v>-1</c:v>
                </c:pt>
                <c:pt idx="12115">
                  <c:v>-1</c:v>
                </c:pt>
                <c:pt idx="12116">
                  <c:v>-1</c:v>
                </c:pt>
                <c:pt idx="12117">
                  <c:v>-1</c:v>
                </c:pt>
                <c:pt idx="12118">
                  <c:v>-1</c:v>
                </c:pt>
                <c:pt idx="12119">
                  <c:v>-1</c:v>
                </c:pt>
                <c:pt idx="12120">
                  <c:v>-1</c:v>
                </c:pt>
                <c:pt idx="12121">
                  <c:v>-1</c:v>
                </c:pt>
                <c:pt idx="12122">
                  <c:v>-1</c:v>
                </c:pt>
                <c:pt idx="12123">
                  <c:v>-1</c:v>
                </c:pt>
                <c:pt idx="12124">
                  <c:v>-1</c:v>
                </c:pt>
                <c:pt idx="12125">
                  <c:v>-1</c:v>
                </c:pt>
                <c:pt idx="12126">
                  <c:v>-1</c:v>
                </c:pt>
                <c:pt idx="12127">
                  <c:v>-1</c:v>
                </c:pt>
                <c:pt idx="12128">
                  <c:v>-1</c:v>
                </c:pt>
                <c:pt idx="12129">
                  <c:v>-1</c:v>
                </c:pt>
                <c:pt idx="12130">
                  <c:v>-1</c:v>
                </c:pt>
                <c:pt idx="12131">
                  <c:v>-1</c:v>
                </c:pt>
                <c:pt idx="12132">
                  <c:v>-1</c:v>
                </c:pt>
                <c:pt idx="12133">
                  <c:v>-1</c:v>
                </c:pt>
                <c:pt idx="12134">
                  <c:v>-1</c:v>
                </c:pt>
                <c:pt idx="12135">
                  <c:v>-1</c:v>
                </c:pt>
                <c:pt idx="12136">
                  <c:v>-1</c:v>
                </c:pt>
                <c:pt idx="12137">
                  <c:v>-1</c:v>
                </c:pt>
                <c:pt idx="12138">
                  <c:v>-1</c:v>
                </c:pt>
                <c:pt idx="12139">
                  <c:v>-1</c:v>
                </c:pt>
                <c:pt idx="12140">
                  <c:v>-1</c:v>
                </c:pt>
                <c:pt idx="12141">
                  <c:v>-1</c:v>
                </c:pt>
                <c:pt idx="12142">
                  <c:v>-1</c:v>
                </c:pt>
                <c:pt idx="12143">
                  <c:v>-1</c:v>
                </c:pt>
                <c:pt idx="12144">
                  <c:v>-1</c:v>
                </c:pt>
                <c:pt idx="12145">
                  <c:v>-1</c:v>
                </c:pt>
                <c:pt idx="12146">
                  <c:v>-1</c:v>
                </c:pt>
                <c:pt idx="12147">
                  <c:v>-1</c:v>
                </c:pt>
                <c:pt idx="12148">
                  <c:v>-1</c:v>
                </c:pt>
                <c:pt idx="12149">
                  <c:v>-1</c:v>
                </c:pt>
                <c:pt idx="12150">
                  <c:v>-1</c:v>
                </c:pt>
                <c:pt idx="12151">
                  <c:v>-1</c:v>
                </c:pt>
                <c:pt idx="12152">
                  <c:v>-1</c:v>
                </c:pt>
                <c:pt idx="12153">
                  <c:v>-1</c:v>
                </c:pt>
                <c:pt idx="12154">
                  <c:v>-1</c:v>
                </c:pt>
                <c:pt idx="12155">
                  <c:v>-1</c:v>
                </c:pt>
                <c:pt idx="12156">
                  <c:v>-1</c:v>
                </c:pt>
                <c:pt idx="12157">
                  <c:v>-1</c:v>
                </c:pt>
                <c:pt idx="12158">
                  <c:v>-1</c:v>
                </c:pt>
                <c:pt idx="12159">
                  <c:v>-1</c:v>
                </c:pt>
                <c:pt idx="12160">
                  <c:v>-1</c:v>
                </c:pt>
                <c:pt idx="12161">
                  <c:v>-1</c:v>
                </c:pt>
                <c:pt idx="12162">
                  <c:v>-1</c:v>
                </c:pt>
                <c:pt idx="12163">
                  <c:v>-1</c:v>
                </c:pt>
                <c:pt idx="12164">
                  <c:v>-1</c:v>
                </c:pt>
                <c:pt idx="12165">
                  <c:v>-1</c:v>
                </c:pt>
                <c:pt idx="12166">
                  <c:v>-1</c:v>
                </c:pt>
                <c:pt idx="12167">
                  <c:v>-1</c:v>
                </c:pt>
                <c:pt idx="12168">
                  <c:v>-1</c:v>
                </c:pt>
                <c:pt idx="12169">
                  <c:v>-1</c:v>
                </c:pt>
                <c:pt idx="12170">
                  <c:v>-1</c:v>
                </c:pt>
                <c:pt idx="12171">
                  <c:v>-1</c:v>
                </c:pt>
                <c:pt idx="12172">
                  <c:v>-1</c:v>
                </c:pt>
                <c:pt idx="12173">
                  <c:v>-1</c:v>
                </c:pt>
                <c:pt idx="12174">
                  <c:v>-1</c:v>
                </c:pt>
                <c:pt idx="12175">
                  <c:v>-1</c:v>
                </c:pt>
                <c:pt idx="12176">
                  <c:v>-1</c:v>
                </c:pt>
                <c:pt idx="12177">
                  <c:v>-1</c:v>
                </c:pt>
                <c:pt idx="12178">
                  <c:v>-1</c:v>
                </c:pt>
                <c:pt idx="12179">
                  <c:v>-1</c:v>
                </c:pt>
                <c:pt idx="12180">
                  <c:v>-1</c:v>
                </c:pt>
                <c:pt idx="12181">
                  <c:v>-1</c:v>
                </c:pt>
                <c:pt idx="12182">
                  <c:v>-1</c:v>
                </c:pt>
                <c:pt idx="12183">
                  <c:v>-1</c:v>
                </c:pt>
                <c:pt idx="12184">
                  <c:v>-1</c:v>
                </c:pt>
                <c:pt idx="12185">
                  <c:v>-1</c:v>
                </c:pt>
                <c:pt idx="12186">
                  <c:v>-1</c:v>
                </c:pt>
                <c:pt idx="12187">
                  <c:v>-1</c:v>
                </c:pt>
                <c:pt idx="12188">
                  <c:v>-1</c:v>
                </c:pt>
                <c:pt idx="12189">
                  <c:v>-1</c:v>
                </c:pt>
                <c:pt idx="12190">
                  <c:v>-1</c:v>
                </c:pt>
                <c:pt idx="12191">
                  <c:v>-1</c:v>
                </c:pt>
                <c:pt idx="12192">
                  <c:v>-1</c:v>
                </c:pt>
                <c:pt idx="12193">
                  <c:v>-1</c:v>
                </c:pt>
                <c:pt idx="12194">
                  <c:v>-1</c:v>
                </c:pt>
                <c:pt idx="12195">
                  <c:v>-1</c:v>
                </c:pt>
                <c:pt idx="12196">
                  <c:v>-1</c:v>
                </c:pt>
                <c:pt idx="12197">
                  <c:v>-1</c:v>
                </c:pt>
                <c:pt idx="12198">
                  <c:v>-1</c:v>
                </c:pt>
                <c:pt idx="12199">
                  <c:v>-1</c:v>
                </c:pt>
                <c:pt idx="12200">
                  <c:v>-1</c:v>
                </c:pt>
                <c:pt idx="12201">
                  <c:v>-1</c:v>
                </c:pt>
                <c:pt idx="12202">
                  <c:v>-1</c:v>
                </c:pt>
                <c:pt idx="12203">
                  <c:v>-1</c:v>
                </c:pt>
                <c:pt idx="12204">
                  <c:v>-1</c:v>
                </c:pt>
                <c:pt idx="12205">
                  <c:v>-1</c:v>
                </c:pt>
                <c:pt idx="12206">
                  <c:v>-1</c:v>
                </c:pt>
                <c:pt idx="12207">
                  <c:v>-1</c:v>
                </c:pt>
                <c:pt idx="12208">
                  <c:v>-1</c:v>
                </c:pt>
                <c:pt idx="12209">
                  <c:v>-1</c:v>
                </c:pt>
                <c:pt idx="12210">
                  <c:v>-1</c:v>
                </c:pt>
                <c:pt idx="12211">
                  <c:v>-1</c:v>
                </c:pt>
                <c:pt idx="12212">
                  <c:v>-1</c:v>
                </c:pt>
                <c:pt idx="12213">
                  <c:v>-1</c:v>
                </c:pt>
                <c:pt idx="12214">
                  <c:v>-1</c:v>
                </c:pt>
                <c:pt idx="12215">
                  <c:v>-1</c:v>
                </c:pt>
                <c:pt idx="12216">
                  <c:v>-1</c:v>
                </c:pt>
                <c:pt idx="12217">
                  <c:v>-1</c:v>
                </c:pt>
                <c:pt idx="12218">
                  <c:v>-1</c:v>
                </c:pt>
                <c:pt idx="12219">
                  <c:v>-1</c:v>
                </c:pt>
                <c:pt idx="12220">
                  <c:v>-1</c:v>
                </c:pt>
                <c:pt idx="12221">
                  <c:v>-1</c:v>
                </c:pt>
                <c:pt idx="12222">
                  <c:v>-1</c:v>
                </c:pt>
                <c:pt idx="12223">
                  <c:v>-1</c:v>
                </c:pt>
                <c:pt idx="12224">
                  <c:v>-1</c:v>
                </c:pt>
                <c:pt idx="12225">
                  <c:v>-1</c:v>
                </c:pt>
                <c:pt idx="12226">
                  <c:v>-1</c:v>
                </c:pt>
                <c:pt idx="12227">
                  <c:v>-1</c:v>
                </c:pt>
                <c:pt idx="12228">
                  <c:v>-1</c:v>
                </c:pt>
                <c:pt idx="12229">
                  <c:v>-1</c:v>
                </c:pt>
                <c:pt idx="12230">
                  <c:v>-1</c:v>
                </c:pt>
                <c:pt idx="12231">
                  <c:v>-1</c:v>
                </c:pt>
                <c:pt idx="12232">
                  <c:v>-1</c:v>
                </c:pt>
                <c:pt idx="12233">
                  <c:v>-1</c:v>
                </c:pt>
                <c:pt idx="12234">
                  <c:v>-1</c:v>
                </c:pt>
                <c:pt idx="12235">
                  <c:v>-1</c:v>
                </c:pt>
                <c:pt idx="12236">
                  <c:v>-1</c:v>
                </c:pt>
                <c:pt idx="12237">
                  <c:v>-1</c:v>
                </c:pt>
                <c:pt idx="12238">
                  <c:v>-1</c:v>
                </c:pt>
                <c:pt idx="12239">
                  <c:v>-1</c:v>
                </c:pt>
                <c:pt idx="12240">
                  <c:v>-1</c:v>
                </c:pt>
                <c:pt idx="12241">
                  <c:v>-1</c:v>
                </c:pt>
                <c:pt idx="12242">
                  <c:v>-1</c:v>
                </c:pt>
                <c:pt idx="12243">
                  <c:v>-1</c:v>
                </c:pt>
                <c:pt idx="12244">
                  <c:v>-1</c:v>
                </c:pt>
                <c:pt idx="12245">
                  <c:v>-1</c:v>
                </c:pt>
                <c:pt idx="12246">
                  <c:v>-1</c:v>
                </c:pt>
                <c:pt idx="12247">
                  <c:v>-1</c:v>
                </c:pt>
                <c:pt idx="12248">
                  <c:v>-1</c:v>
                </c:pt>
                <c:pt idx="12249">
                  <c:v>-1</c:v>
                </c:pt>
                <c:pt idx="12250">
                  <c:v>-1</c:v>
                </c:pt>
                <c:pt idx="12251">
                  <c:v>-1</c:v>
                </c:pt>
                <c:pt idx="12252">
                  <c:v>-1</c:v>
                </c:pt>
                <c:pt idx="12253">
                  <c:v>-1</c:v>
                </c:pt>
                <c:pt idx="12254">
                  <c:v>-1</c:v>
                </c:pt>
                <c:pt idx="12255">
                  <c:v>-1</c:v>
                </c:pt>
                <c:pt idx="12256">
                  <c:v>-1</c:v>
                </c:pt>
                <c:pt idx="12257">
                  <c:v>-1</c:v>
                </c:pt>
                <c:pt idx="12258">
                  <c:v>-1</c:v>
                </c:pt>
                <c:pt idx="12259">
                  <c:v>-1</c:v>
                </c:pt>
                <c:pt idx="12260">
                  <c:v>-1</c:v>
                </c:pt>
                <c:pt idx="12261">
                  <c:v>-1</c:v>
                </c:pt>
                <c:pt idx="12262">
                  <c:v>-1</c:v>
                </c:pt>
                <c:pt idx="12263">
                  <c:v>-1</c:v>
                </c:pt>
                <c:pt idx="12264">
                  <c:v>-1</c:v>
                </c:pt>
                <c:pt idx="12265">
                  <c:v>-1</c:v>
                </c:pt>
                <c:pt idx="12266">
                  <c:v>-1</c:v>
                </c:pt>
                <c:pt idx="12267">
                  <c:v>-1</c:v>
                </c:pt>
                <c:pt idx="12268">
                  <c:v>-1</c:v>
                </c:pt>
                <c:pt idx="12269">
                  <c:v>-1</c:v>
                </c:pt>
                <c:pt idx="12270">
                  <c:v>-1</c:v>
                </c:pt>
                <c:pt idx="12271">
                  <c:v>-1</c:v>
                </c:pt>
                <c:pt idx="12272">
                  <c:v>-1</c:v>
                </c:pt>
                <c:pt idx="12273">
                  <c:v>-1</c:v>
                </c:pt>
                <c:pt idx="12274">
                  <c:v>-1</c:v>
                </c:pt>
                <c:pt idx="12275">
                  <c:v>-1</c:v>
                </c:pt>
                <c:pt idx="12276">
                  <c:v>-1</c:v>
                </c:pt>
                <c:pt idx="12277">
                  <c:v>-1</c:v>
                </c:pt>
                <c:pt idx="12278">
                  <c:v>-1</c:v>
                </c:pt>
                <c:pt idx="12279">
                  <c:v>-1</c:v>
                </c:pt>
                <c:pt idx="12280">
                  <c:v>-1</c:v>
                </c:pt>
                <c:pt idx="12281">
                  <c:v>-1</c:v>
                </c:pt>
                <c:pt idx="12282">
                  <c:v>-1</c:v>
                </c:pt>
                <c:pt idx="12283">
                  <c:v>-1</c:v>
                </c:pt>
                <c:pt idx="12284">
                  <c:v>-1</c:v>
                </c:pt>
                <c:pt idx="12285">
                  <c:v>-1</c:v>
                </c:pt>
                <c:pt idx="12286">
                  <c:v>-1</c:v>
                </c:pt>
                <c:pt idx="12287">
                  <c:v>-1</c:v>
                </c:pt>
                <c:pt idx="12288">
                  <c:v>-1</c:v>
                </c:pt>
                <c:pt idx="12289">
                  <c:v>-1</c:v>
                </c:pt>
                <c:pt idx="12290">
                  <c:v>-1</c:v>
                </c:pt>
                <c:pt idx="12291">
                  <c:v>-1</c:v>
                </c:pt>
                <c:pt idx="12292">
                  <c:v>-1</c:v>
                </c:pt>
                <c:pt idx="12293">
                  <c:v>-1</c:v>
                </c:pt>
                <c:pt idx="12294">
                  <c:v>-1</c:v>
                </c:pt>
                <c:pt idx="12295">
                  <c:v>-1</c:v>
                </c:pt>
                <c:pt idx="12296">
                  <c:v>-1</c:v>
                </c:pt>
                <c:pt idx="12297">
                  <c:v>-1</c:v>
                </c:pt>
                <c:pt idx="12298">
                  <c:v>-1</c:v>
                </c:pt>
                <c:pt idx="12299">
                  <c:v>-1</c:v>
                </c:pt>
                <c:pt idx="12300">
                  <c:v>-1</c:v>
                </c:pt>
                <c:pt idx="12301">
                  <c:v>-1</c:v>
                </c:pt>
                <c:pt idx="12302">
                  <c:v>-1</c:v>
                </c:pt>
                <c:pt idx="12303">
                  <c:v>-1</c:v>
                </c:pt>
                <c:pt idx="12304">
                  <c:v>-1</c:v>
                </c:pt>
                <c:pt idx="12305">
                  <c:v>-1</c:v>
                </c:pt>
                <c:pt idx="12306">
                  <c:v>-1</c:v>
                </c:pt>
                <c:pt idx="12307">
                  <c:v>-1</c:v>
                </c:pt>
                <c:pt idx="12308">
                  <c:v>-1</c:v>
                </c:pt>
                <c:pt idx="12309">
                  <c:v>-1</c:v>
                </c:pt>
                <c:pt idx="12310">
                  <c:v>-1</c:v>
                </c:pt>
                <c:pt idx="12311">
                  <c:v>-1</c:v>
                </c:pt>
                <c:pt idx="12312">
                  <c:v>-1</c:v>
                </c:pt>
                <c:pt idx="12313">
                  <c:v>-1</c:v>
                </c:pt>
                <c:pt idx="12314">
                  <c:v>-1</c:v>
                </c:pt>
                <c:pt idx="12315">
                  <c:v>-1</c:v>
                </c:pt>
                <c:pt idx="12316">
                  <c:v>-1</c:v>
                </c:pt>
                <c:pt idx="12317">
                  <c:v>-1</c:v>
                </c:pt>
                <c:pt idx="12318">
                  <c:v>-1</c:v>
                </c:pt>
                <c:pt idx="12319">
                  <c:v>-1</c:v>
                </c:pt>
                <c:pt idx="12320">
                  <c:v>-1</c:v>
                </c:pt>
                <c:pt idx="12321">
                  <c:v>-1</c:v>
                </c:pt>
                <c:pt idx="12322">
                  <c:v>-1</c:v>
                </c:pt>
                <c:pt idx="12323">
                  <c:v>-1</c:v>
                </c:pt>
                <c:pt idx="12324">
                  <c:v>-1</c:v>
                </c:pt>
                <c:pt idx="12325">
                  <c:v>-1</c:v>
                </c:pt>
                <c:pt idx="12326">
                  <c:v>-1</c:v>
                </c:pt>
                <c:pt idx="12327">
                  <c:v>-1</c:v>
                </c:pt>
                <c:pt idx="12328">
                  <c:v>-1</c:v>
                </c:pt>
                <c:pt idx="12329">
                  <c:v>-1</c:v>
                </c:pt>
                <c:pt idx="12330">
                  <c:v>-1</c:v>
                </c:pt>
                <c:pt idx="12331">
                  <c:v>-1</c:v>
                </c:pt>
                <c:pt idx="12332">
                  <c:v>-1</c:v>
                </c:pt>
                <c:pt idx="12333">
                  <c:v>-1</c:v>
                </c:pt>
                <c:pt idx="12334">
                  <c:v>-1</c:v>
                </c:pt>
                <c:pt idx="12335">
                  <c:v>-1</c:v>
                </c:pt>
                <c:pt idx="12336">
                  <c:v>-1</c:v>
                </c:pt>
                <c:pt idx="12337">
                  <c:v>-1</c:v>
                </c:pt>
                <c:pt idx="12338">
                  <c:v>-1</c:v>
                </c:pt>
                <c:pt idx="12339">
                  <c:v>-1</c:v>
                </c:pt>
                <c:pt idx="12340">
                  <c:v>-1</c:v>
                </c:pt>
                <c:pt idx="12341">
                  <c:v>-1</c:v>
                </c:pt>
                <c:pt idx="12342">
                  <c:v>-1</c:v>
                </c:pt>
                <c:pt idx="12343">
                  <c:v>-1</c:v>
                </c:pt>
                <c:pt idx="12344">
                  <c:v>-1</c:v>
                </c:pt>
                <c:pt idx="12345">
                  <c:v>-1</c:v>
                </c:pt>
                <c:pt idx="12346">
                  <c:v>-1</c:v>
                </c:pt>
                <c:pt idx="12347">
                  <c:v>-1</c:v>
                </c:pt>
                <c:pt idx="12348">
                  <c:v>-1</c:v>
                </c:pt>
                <c:pt idx="12349">
                  <c:v>-1</c:v>
                </c:pt>
                <c:pt idx="12350">
                  <c:v>-1</c:v>
                </c:pt>
                <c:pt idx="12351">
                  <c:v>-1</c:v>
                </c:pt>
                <c:pt idx="12352">
                  <c:v>-1</c:v>
                </c:pt>
                <c:pt idx="12353">
                  <c:v>-1</c:v>
                </c:pt>
                <c:pt idx="12354">
                  <c:v>-1</c:v>
                </c:pt>
                <c:pt idx="12355">
                  <c:v>-1</c:v>
                </c:pt>
                <c:pt idx="12356">
                  <c:v>-1</c:v>
                </c:pt>
                <c:pt idx="12357">
                  <c:v>-1</c:v>
                </c:pt>
                <c:pt idx="12358">
                  <c:v>-1</c:v>
                </c:pt>
                <c:pt idx="12359">
                  <c:v>-1</c:v>
                </c:pt>
                <c:pt idx="12360">
                  <c:v>-1</c:v>
                </c:pt>
                <c:pt idx="12361">
                  <c:v>-1</c:v>
                </c:pt>
                <c:pt idx="12362">
                  <c:v>-1</c:v>
                </c:pt>
                <c:pt idx="12363">
                  <c:v>-1</c:v>
                </c:pt>
                <c:pt idx="12364">
                  <c:v>-1</c:v>
                </c:pt>
                <c:pt idx="12365">
                  <c:v>-1</c:v>
                </c:pt>
                <c:pt idx="12366">
                  <c:v>-1</c:v>
                </c:pt>
                <c:pt idx="12367">
                  <c:v>-1</c:v>
                </c:pt>
                <c:pt idx="12368">
                  <c:v>-1</c:v>
                </c:pt>
                <c:pt idx="12369">
                  <c:v>-1</c:v>
                </c:pt>
                <c:pt idx="12370">
                  <c:v>-1</c:v>
                </c:pt>
                <c:pt idx="12371">
                  <c:v>-1</c:v>
                </c:pt>
                <c:pt idx="12372">
                  <c:v>-1</c:v>
                </c:pt>
                <c:pt idx="12373">
                  <c:v>-1</c:v>
                </c:pt>
                <c:pt idx="12374">
                  <c:v>-1</c:v>
                </c:pt>
                <c:pt idx="12375">
                  <c:v>-1</c:v>
                </c:pt>
                <c:pt idx="12376">
                  <c:v>-1</c:v>
                </c:pt>
                <c:pt idx="12377">
                  <c:v>-1</c:v>
                </c:pt>
                <c:pt idx="12378">
                  <c:v>-1</c:v>
                </c:pt>
                <c:pt idx="12379">
                  <c:v>-1</c:v>
                </c:pt>
                <c:pt idx="12380">
                  <c:v>-1</c:v>
                </c:pt>
                <c:pt idx="12381">
                  <c:v>-1</c:v>
                </c:pt>
                <c:pt idx="12382">
                  <c:v>-1</c:v>
                </c:pt>
                <c:pt idx="12383">
                  <c:v>-1</c:v>
                </c:pt>
                <c:pt idx="12384">
                  <c:v>-1</c:v>
                </c:pt>
                <c:pt idx="12385">
                  <c:v>-1</c:v>
                </c:pt>
                <c:pt idx="12386">
                  <c:v>-1</c:v>
                </c:pt>
                <c:pt idx="12387">
                  <c:v>-1</c:v>
                </c:pt>
                <c:pt idx="12388">
                  <c:v>-1</c:v>
                </c:pt>
                <c:pt idx="12389">
                  <c:v>-1</c:v>
                </c:pt>
                <c:pt idx="12390">
                  <c:v>-1</c:v>
                </c:pt>
                <c:pt idx="12391">
                  <c:v>-1</c:v>
                </c:pt>
                <c:pt idx="12392">
                  <c:v>-1</c:v>
                </c:pt>
                <c:pt idx="12393">
                  <c:v>-1</c:v>
                </c:pt>
                <c:pt idx="12394">
                  <c:v>-1</c:v>
                </c:pt>
                <c:pt idx="12395">
                  <c:v>-1</c:v>
                </c:pt>
                <c:pt idx="12396">
                  <c:v>-1</c:v>
                </c:pt>
                <c:pt idx="12397">
                  <c:v>-1</c:v>
                </c:pt>
                <c:pt idx="12398">
                  <c:v>-1</c:v>
                </c:pt>
                <c:pt idx="12399">
                  <c:v>-1</c:v>
                </c:pt>
                <c:pt idx="12400">
                  <c:v>-1</c:v>
                </c:pt>
                <c:pt idx="12401">
                  <c:v>-1</c:v>
                </c:pt>
                <c:pt idx="12402">
                  <c:v>-1</c:v>
                </c:pt>
                <c:pt idx="12403">
                  <c:v>-1</c:v>
                </c:pt>
                <c:pt idx="12404">
                  <c:v>-1</c:v>
                </c:pt>
                <c:pt idx="12405">
                  <c:v>-1</c:v>
                </c:pt>
                <c:pt idx="12406">
                  <c:v>-1</c:v>
                </c:pt>
                <c:pt idx="12407">
                  <c:v>-1</c:v>
                </c:pt>
                <c:pt idx="12408">
                  <c:v>-1</c:v>
                </c:pt>
                <c:pt idx="12409">
                  <c:v>-1</c:v>
                </c:pt>
                <c:pt idx="12410">
                  <c:v>-1</c:v>
                </c:pt>
                <c:pt idx="12411">
                  <c:v>-1</c:v>
                </c:pt>
                <c:pt idx="12412">
                  <c:v>-1</c:v>
                </c:pt>
                <c:pt idx="12413">
                  <c:v>-1</c:v>
                </c:pt>
                <c:pt idx="12414">
                  <c:v>-1</c:v>
                </c:pt>
                <c:pt idx="12415">
                  <c:v>-1</c:v>
                </c:pt>
                <c:pt idx="12416">
                  <c:v>-1</c:v>
                </c:pt>
                <c:pt idx="12417">
                  <c:v>-1</c:v>
                </c:pt>
                <c:pt idx="12418">
                  <c:v>-1</c:v>
                </c:pt>
                <c:pt idx="12419">
                  <c:v>-1</c:v>
                </c:pt>
                <c:pt idx="12420">
                  <c:v>-1</c:v>
                </c:pt>
                <c:pt idx="12421">
                  <c:v>-1</c:v>
                </c:pt>
                <c:pt idx="12422">
                  <c:v>-1</c:v>
                </c:pt>
                <c:pt idx="12423">
                  <c:v>-1</c:v>
                </c:pt>
                <c:pt idx="12424">
                  <c:v>-1</c:v>
                </c:pt>
                <c:pt idx="12425">
                  <c:v>-1</c:v>
                </c:pt>
                <c:pt idx="12426">
                  <c:v>-1</c:v>
                </c:pt>
                <c:pt idx="12427">
                  <c:v>-1</c:v>
                </c:pt>
                <c:pt idx="12428">
                  <c:v>-1</c:v>
                </c:pt>
                <c:pt idx="12429">
                  <c:v>-1</c:v>
                </c:pt>
                <c:pt idx="12430">
                  <c:v>-1</c:v>
                </c:pt>
                <c:pt idx="12431">
                  <c:v>-1</c:v>
                </c:pt>
                <c:pt idx="12432">
                  <c:v>-1</c:v>
                </c:pt>
                <c:pt idx="12433">
                  <c:v>-1</c:v>
                </c:pt>
                <c:pt idx="12434">
                  <c:v>-1</c:v>
                </c:pt>
                <c:pt idx="12435">
                  <c:v>-1</c:v>
                </c:pt>
                <c:pt idx="12436">
                  <c:v>-1</c:v>
                </c:pt>
                <c:pt idx="12437">
                  <c:v>-1</c:v>
                </c:pt>
                <c:pt idx="12438">
                  <c:v>-1</c:v>
                </c:pt>
                <c:pt idx="12439">
                  <c:v>-1</c:v>
                </c:pt>
                <c:pt idx="12440">
                  <c:v>-1</c:v>
                </c:pt>
                <c:pt idx="12441">
                  <c:v>-1</c:v>
                </c:pt>
                <c:pt idx="12442">
                  <c:v>-1</c:v>
                </c:pt>
                <c:pt idx="12443">
                  <c:v>-1</c:v>
                </c:pt>
                <c:pt idx="12444">
                  <c:v>-1</c:v>
                </c:pt>
                <c:pt idx="12445">
                  <c:v>-1</c:v>
                </c:pt>
                <c:pt idx="12446">
                  <c:v>-1</c:v>
                </c:pt>
                <c:pt idx="12447">
                  <c:v>-1</c:v>
                </c:pt>
                <c:pt idx="12448">
                  <c:v>-1</c:v>
                </c:pt>
                <c:pt idx="12449">
                  <c:v>-1</c:v>
                </c:pt>
                <c:pt idx="12450">
                  <c:v>-1</c:v>
                </c:pt>
                <c:pt idx="12451">
                  <c:v>-1</c:v>
                </c:pt>
                <c:pt idx="12452">
                  <c:v>-1</c:v>
                </c:pt>
                <c:pt idx="12453">
                  <c:v>-1</c:v>
                </c:pt>
                <c:pt idx="12454">
                  <c:v>-1</c:v>
                </c:pt>
                <c:pt idx="12455">
                  <c:v>-1</c:v>
                </c:pt>
                <c:pt idx="12456">
                  <c:v>-1</c:v>
                </c:pt>
                <c:pt idx="12457">
                  <c:v>-1</c:v>
                </c:pt>
                <c:pt idx="12458">
                  <c:v>-1</c:v>
                </c:pt>
                <c:pt idx="12459">
                  <c:v>-1</c:v>
                </c:pt>
                <c:pt idx="12460">
                  <c:v>-1</c:v>
                </c:pt>
                <c:pt idx="12461">
                  <c:v>-1</c:v>
                </c:pt>
                <c:pt idx="12462">
                  <c:v>-1</c:v>
                </c:pt>
                <c:pt idx="12463">
                  <c:v>-1</c:v>
                </c:pt>
                <c:pt idx="12464">
                  <c:v>-1</c:v>
                </c:pt>
                <c:pt idx="12465">
                  <c:v>-1</c:v>
                </c:pt>
                <c:pt idx="12466">
                  <c:v>-1</c:v>
                </c:pt>
                <c:pt idx="12467">
                  <c:v>-1</c:v>
                </c:pt>
                <c:pt idx="12468">
                  <c:v>-1</c:v>
                </c:pt>
                <c:pt idx="12469">
                  <c:v>-1</c:v>
                </c:pt>
                <c:pt idx="12470">
                  <c:v>-1</c:v>
                </c:pt>
                <c:pt idx="12471">
                  <c:v>-1</c:v>
                </c:pt>
                <c:pt idx="12472">
                  <c:v>-1</c:v>
                </c:pt>
                <c:pt idx="12473">
                  <c:v>-1</c:v>
                </c:pt>
                <c:pt idx="12474">
                  <c:v>-1</c:v>
                </c:pt>
                <c:pt idx="12475">
                  <c:v>-1</c:v>
                </c:pt>
                <c:pt idx="12476">
                  <c:v>-1</c:v>
                </c:pt>
                <c:pt idx="12477">
                  <c:v>-1</c:v>
                </c:pt>
                <c:pt idx="12478">
                  <c:v>-1</c:v>
                </c:pt>
                <c:pt idx="12479">
                  <c:v>-1</c:v>
                </c:pt>
                <c:pt idx="12480">
                  <c:v>-1</c:v>
                </c:pt>
                <c:pt idx="12481">
                  <c:v>-1</c:v>
                </c:pt>
                <c:pt idx="12482">
                  <c:v>-1</c:v>
                </c:pt>
                <c:pt idx="12483">
                  <c:v>-1</c:v>
                </c:pt>
                <c:pt idx="12484">
                  <c:v>-1</c:v>
                </c:pt>
                <c:pt idx="12485">
                  <c:v>-1</c:v>
                </c:pt>
                <c:pt idx="12486">
                  <c:v>-1</c:v>
                </c:pt>
                <c:pt idx="12487">
                  <c:v>-1</c:v>
                </c:pt>
                <c:pt idx="12488">
                  <c:v>-1</c:v>
                </c:pt>
                <c:pt idx="12489">
                  <c:v>-1</c:v>
                </c:pt>
                <c:pt idx="12490">
                  <c:v>-1</c:v>
                </c:pt>
                <c:pt idx="12491">
                  <c:v>-1</c:v>
                </c:pt>
                <c:pt idx="12492">
                  <c:v>-1</c:v>
                </c:pt>
                <c:pt idx="12493">
                  <c:v>-1</c:v>
                </c:pt>
                <c:pt idx="12494">
                  <c:v>-1</c:v>
                </c:pt>
                <c:pt idx="12495">
                  <c:v>-1</c:v>
                </c:pt>
                <c:pt idx="12496">
                  <c:v>-1</c:v>
                </c:pt>
                <c:pt idx="12497">
                  <c:v>-1</c:v>
                </c:pt>
                <c:pt idx="12498">
                  <c:v>-1</c:v>
                </c:pt>
                <c:pt idx="12499">
                  <c:v>-1</c:v>
                </c:pt>
                <c:pt idx="12500">
                  <c:v>-1</c:v>
                </c:pt>
                <c:pt idx="12501">
                  <c:v>-1</c:v>
                </c:pt>
                <c:pt idx="12502">
                  <c:v>-1</c:v>
                </c:pt>
                <c:pt idx="12503">
                  <c:v>-1</c:v>
                </c:pt>
                <c:pt idx="12504">
                  <c:v>-1</c:v>
                </c:pt>
                <c:pt idx="12505">
                  <c:v>-1</c:v>
                </c:pt>
                <c:pt idx="12506">
                  <c:v>-1</c:v>
                </c:pt>
                <c:pt idx="12507">
                  <c:v>-1</c:v>
                </c:pt>
                <c:pt idx="12508">
                  <c:v>-1</c:v>
                </c:pt>
                <c:pt idx="12509">
                  <c:v>-1</c:v>
                </c:pt>
                <c:pt idx="12510">
                  <c:v>-1</c:v>
                </c:pt>
                <c:pt idx="12511">
                  <c:v>-1</c:v>
                </c:pt>
                <c:pt idx="12512">
                  <c:v>-1</c:v>
                </c:pt>
                <c:pt idx="12513">
                  <c:v>-1</c:v>
                </c:pt>
                <c:pt idx="12514">
                  <c:v>-1</c:v>
                </c:pt>
                <c:pt idx="12515">
                  <c:v>-1</c:v>
                </c:pt>
                <c:pt idx="12516">
                  <c:v>-1</c:v>
                </c:pt>
                <c:pt idx="12517">
                  <c:v>-1</c:v>
                </c:pt>
                <c:pt idx="12518">
                  <c:v>-1</c:v>
                </c:pt>
                <c:pt idx="12519">
                  <c:v>-1</c:v>
                </c:pt>
                <c:pt idx="12520">
                  <c:v>-1</c:v>
                </c:pt>
                <c:pt idx="12521">
                  <c:v>-1</c:v>
                </c:pt>
                <c:pt idx="12522">
                  <c:v>-1</c:v>
                </c:pt>
                <c:pt idx="12523">
                  <c:v>-1</c:v>
                </c:pt>
                <c:pt idx="12524">
                  <c:v>-1</c:v>
                </c:pt>
                <c:pt idx="12525">
                  <c:v>-1</c:v>
                </c:pt>
                <c:pt idx="12526">
                  <c:v>-1</c:v>
                </c:pt>
                <c:pt idx="12527">
                  <c:v>-1</c:v>
                </c:pt>
                <c:pt idx="12528">
                  <c:v>-1</c:v>
                </c:pt>
                <c:pt idx="12529">
                  <c:v>-1</c:v>
                </c:pt>
                <c:pt idx="12530">
                  <c:v>-1</c:v>
                </c:pt>
                <c:pt idx="12531">
                  <c:v>-1</c:v>
                </c:pt>
                <c:pt idx="12532">
                  <c:v>-1</c:v>
                </c:pt>
                <c:pt idx="12533">
                  <c:v>-1</c:v>
                </c:pt>
                <c:pt idx="12534">
                  <c:v>-1</c:v>
                </c:pt>
                <c:pt idx="12535">
                  <c:v>-1</c:v>
                </c:pt>
                <c:pt idx="12536">
                  <c:v>-1</c:v>
                </c:pt>
                <c:pt idx="12537">
                  <c:v>-1</c:v>
                </c:pt>
                <c:pt idx="12538">
                  <c:v>-1</c:v>
                </c:pt>
                <c:pt idx="12539">
                  <c:v>-1</c:v>
                </c:pt>
                <c:pt idx="12540">
                  <c:v>-1</c:v>
                </c:pt>
                <c:pt idx="12541">
                  <c:v>-1</c:v>
                </c:pt>
                <c:pt idx="12542">
                  <c:v>-1</c:v>
                </c:pt>
                <c:pt idx="12543">
                  <c:v>-1</c:v>
                </c:pt>
                <c:pt idx="12544">
                  <c:v>-1</c:v>
                </c:pt>
                <c:pt idx="12545">
                  <c:v>-1</c:v>
                </c:pt>
                <c:pt idx="12546">
                  <c:v>-1</c:v>
                </c:pt>
                <c:pt idx="12547">
                  <c:v>-1</c:v>
                </c:pt>
                <c:pt idx="12548">
                  <c:v>-1</c:v>
                </c:pt>
                <c:pt idx="12549">
                  <c:v>-1</c:v>
                </c:pt>
                <c:pt idx="12550">
                  <c:v>-1</c:v>
                </c:pt>
                <c:pt idx="12551">
                  <c:v>-1</c:v>
                </c:pt>
                <c:pt idx="12552">
                  <c:v>-1</c:v>
                </c:pt>
                <c:pt idx="12553">
                  <c:v>-1</c:v>
                </c:pt>
                <c:pt idx="12554">
                  <c:v>-1</c:v>
                </c:pt>
                <c:pt idx="12555">
                  <c:v>-1</c:v>
                </c:pt>
                <c:pt idx="12556">
                  <c:v>-1</c:v>
                </c:pt>
                <c:pt idx="12557">
                  <c:v>-1</c:v>
                </c:pt>
                <c:pt idx="12558">
                  <c:v>-1</c:v>
                </c:pt>
                <c:pt idx="12559">
                  <c:v>-1</c:v>
                </c:pt>
                <c:pt idx="12560">
                  <c:v>-1</c:v>
                </c:pt>
                <c:pt idx="12561">
                  <c:v>-1</c:v>
                </c:pt>
                <c:pt idx="12562">
                  <c:v>-1</c:v>
                </c:pt>
                <c:pt idx="12563">
                  <c:v>-1</c:v>
                </c:pt>
                <c:pt idx="12564">
                  <c:v>-1</c:v>
                </c:pt>
                <c:pt idx="12565">
                  <c:v>-1</c:v>
                </c:pt>
                <c:pt idx="12566">
                  <c:v>-1</c:v>
                </c:pt>
                <c:pt idx="12567">
                  <c:v>-1</c:v>
                </c:pt>
                <c:pt idx="12568">
                  <c:v>-1</c:v>
                </c:pt>
                <c:pt idx="12569">
                  <c:v>-1</c:v>
                </c:pt>
                <c:pt idx="12570">
                  <c:v>-1</c:v>
                </c:pt>
                <c:pt idx="12571">
                  <c:v>-1</c:v>
                </c:pt>
                <c:pt idx="12572">
                  <c:v>-1</c:v>
                </c:pt>
                <c:pt idx="12573">
                  <c:v>-1</c:v>
                </c:pt>
                <c:pt idx="12574">
                  <c:v>-1</c:v>
                </c:pt>
                <c:pt idx="12575">
                  <c:v>-1</c:v>
                </c:pt>
                <c:pt idx="12576">
                  <c:v>-1</c:v>
                </c:pt>
                <c:pt idx="12577">
                  <c:v>-1</c:v>
                </c:pt>
                <c:pt idx="12578">
                  <c:v>-1</c:v>
                </c:pt>
                <c:pt idx="12579">
                  <c:v>-1</c:v>
                </c:pt>
                <c:pt idx="12580">
                  <c:v>-1</c:v>
                </c:pt>
                <c:pt idx="12581">
                  <c:v>-1</c:v>
                </c:pt>
                <c:pt idx="12582">
                  <c:v>-1</c:v>
                </c:pt>
                <c:pt idx="12583">
                  <c:v>-1</c:v>
                </c:pt>
                <c:pt idx="12584">
                  <c:v>-1</c:v>
                </c:pt>
                <c:pt idx="12585">
                  <c:v>-1</c:v>
                </c:pt>
                <c:pt idx="12586">
                  <c:v>-1</c:v>
                </c:pt>
                <c:pt idx="12587">
                  <c:v>-1</c:v>
                </c:pt>
                <c:pt idx="12588">
                  <c:v>-1</c:v>
                </c:pt>
                <c:pt idx="12589">
                  <c:v>-1</c:v>
                </c:pt>
                <c:pt idx="12590">
                  <c:v>-1</c:v>
                </c:pt>
                <c:pt idx="12591">
                  <c:v>-1</c:v>
                </c:pt>
                <c:pt idx="12592">
                  <c:v>-1</c:v>
                </c:pt>
                <c:pt idx="12593">
                  <c:v>-1</c:v>
                </c:pt>
                <c:pt idx="12594">
                  <c:v>-1</c:v>
                </c:pt>
                <c:pt idx="12595">
                  <c:v>-1</c:v>
                </c:pt>
                <c:pt idx="12596">
                  <c:v>-1</c:v>
                </c:pt>
                <c:pt idx="12597">
                  <c:v>-1</c:v>
                </c:pt>
                <c:pt idx="12598">
                  <c:v>-1</c:v>
                </c:pt>
                <c:pt idx="12599">
                  <c:v>-1</c:v>
                </c:pt>
                <c:pt idx="12600">
                  <c:v>-1</c:v>
                </c:pt>
                <c:pt idx="12601">
                  <c:v>-1</c:v>
                </c:pt>
                <c:pt idx="12602">
                  <c:v>-1</c:v>
                </c:pt>
                <c:pt idx="12603">
                  <c:v>-1</c:v>
                </c:pt>
                <c:pt idx="12604">
                  <c:v>-1</c:v>
                </c:pt>
                <c:pt idx="12605">
                  <c:v>-1</c:v>
                </c:pt>
                <c:pt idx="12606">
                  <c:v>-1</c:v>
                </c:pt>
                <c:pt idx="12607">
                  <c:v>-1</c:v>
                </c:pt>
                <c:pt idx="12608">
                  <c:v>-1</c:v>
                </c:pt>
                <c:pt idx="12609">
                  <c:v>-1</c:v>
                </c:pt>
                <c:pt idx="12610">
                  <c:v>-1</c:v>
                </c:pt>
                <c:pt idx="12611">
                  <c:v>-1</c:v>
                </c:pt>
                <c:pt idx="12612">
                  <c:v>-1</c:v>
                </c:pt>
                <c:pt idx="12613">
                  <c:v>-1</c:v>
                </c:pt>
                <c:pt idx="12614">
                  <c:v>-1</c:v>
                </c:pt>
                <c:pt idx="12615">
                  <c:v>-1</c:v>
                </c:pt>
                <c:pt idx="12616">
                  <c:v>-1</c:v>
                </c:pt>
                <c:pt idx="12617">
                  <c:v>-1</c:v>
                </c:pt>
                <c:pt idx="12618">
                  <c:v>-1</c:v>
                </c:pt>
                <c:pt idx="12619">
                  <c:v>-1</c:v>
                </c:pt>
                <c:pt idx="12620">
                  <c:v>-1</c:v>
                </c:pt>
                <c:pt idx="12621">
                  <c:v>-1</c:v>
                </c:pt>
                <c:pt idx="12622">
                  <c:v>-1</c:v>
                </c:pt>
                <c:pt idx="12623">
                  <c:v>-1</c:v>
                </c:pt>
                <c:pt idx="12624">
                  <c:v>-1</c:v>
                </c:pt>
                <c:pt idx="12625">
                  <c:v>-1</c:v>
                </c:pt>
                <c:pt idx="12626">
                  <c:v>-1</c:v>
                </c:pt>
                <c:pt idx="12627">
                  <c:v>-1</c:v>
                </c:pt>
                <c:pt idx="12628">
                  <c:v>-1</c:v>
                </c:pt>
                <c:pt idx="12629">
                  <c:v>-1</c:v>
                </c:pt>
                <c:pt idx="12630">
                  <c:v>-1</c:v>
                </c:pt>
                <c:pt idx="12631">
                  <c:v>-1</c:v>
                </c:pt>
                <c:pt idx="12632">
                  <c:v>-1</c:v>
                </c:pt>
                <c:pt idx="12633">
                  <c:v>-1</c:v>
                </c:pt>
                <c:pt idx="12634">
                  <c:v>-1</c:v>
                </c:pt>
                <c:pt idx="12635">
                  <c:v>-1</c:v>
                </c:pt>
                <c:pt idx="12636">
                  <c:v>-1</c:v>
                </c:pt>
                <c:pt idx="12637">
                  <c:v>-1</c:v>
                </c:pt>
                <c:pt idx="12638">
                  <c:v>-1</c:v>
                </c:pt>
                <c:pt idx="12639">
                  <c:v>-1</c:v>
                </c:pt>
                <c:pt idx="12640">
                  <c:v>-1</c:v>
                </c:pt>
                <c:pt idx="12641">
                  <c:v>-1</c:v>
                </c:pt>
                <c:pt idx="12642">
                  <c:v>-1</c:v>
                </c:pt>
                <c:pt idx="12643">
                  <c:v>-1</c:v>
                </c:pt>
                <c:pt idx="12644">
                  <c:v>-1</c:v>
                </c:pt>
                <c:pt idx="12645">
                  <c:v>-1</c:v>
                </c:pt>
                <c:pt idx="12646">
                  <c:v>-1</c:v>
                </c:pt>
                <c:pt idx="12647">
                  <c:v>-1</c:v>
                </c:pt>
                <c:pt idx="12648">
                  <c:v>-1</c:v>
                </c:pt>
                <c:pt idx="12649">
                  <c:v>-1</c:v>
                </c:pt>
                <c:pt idx="12650">
                  <c:v>-1</c:v>
                </c:pt>
                <c:pt idx="12651">
                  <c:v>-1</c:v>
                </c:pt>
                <c:pt idx="12652">
                  <c:v>-1</c:v>
                </c:pt>
                <c:pt idx="12653">
                  <c:v>-1</c:v>
                </c:pt>
                <c:pt idx="12654">
                  <c:v>-1</c:v>
                </c:pt>
                <c:pt idx="12655">
                  <c:v>-1</c:v>
                </c:pt>
                <c:pt idx="12656">
                  <c:v>-1</c:v>
                </c:pt>
                <c:pt idx="12657">
                  <c:v>-1</c:v>
                </c:pt>
                <c:pt idx="12658">
                  <c:v>-1</c:v>
                </c:pt>
                <c:pt idx="12659">
                  <c:v>-1</c:v>
                </c:pt>
                <c:pt idx="12660">
                  <c:v>-1</c:v>
                </c:pt>
                <c:pt idx="12661">
                  <c:v>-1</c:v>
                </c:pt>
                <c:pt idx="12662">
                  <c:v>-1</c:v>
                </c:pt>
                <c:pt idx="12663">
                  <c:v>-1</c:v>
                </c:pt>
                <c:pt idx="12664">
                  <c:v>-1</c:v>
                </c:pt>
                <c:pt idx="12665">
                  <c:v>-1</c:v>
                </c:pt>
                <c:pt idx="12666">
                  <c:v>-1</c:v>
                </c:pt>
                <c:pt idx="12667">
                  <c:v>-1</c:v>
                </c:pt>
                <c:pt idx="12668">
                  <c:v>-1</c:v>
                </c:pt>
                <c:pt idx="12669">
                  <c:v>-1</c:v>
                </c:pt>
                <c:pt idx="12670">
                  <c:v>-1</c:v>
                </c:pt>
                <c:pt idx="12671">
                  <c:v>-1</c:v>
                </c:pt>
                <c:pt idx="12672">
                  <c:v>-1</c:v>
                </c:pt>
                <c:pt idx="12673">
                  <c:v>-1</c:v>
                </c:pt>
                <c:pt idx="12674">
                  <c:v>-1</c:v>
                </c:pt>
                <c:pt idx="12675">
                  <c:v>-1</c:v>
                </c:pt>
                <c:pt idx="12676">
                  <c:v>-1</c:v>
                </c:pt>
                <c:pt idx="12677">
                  <c:v>-1</c:v>
                </c:pt>
                <c:pt idx="12678">
                  <c:v>-1</c:v>
                </c:pt>
                <c:pt idx="12679">
                  <c:v>-1</c:v>
                </c:pt>
                <c:pt idx="12680">
                  <c:v>-1</c:v>
                </c:pt>
                <c:pt idx="12681">
                  <c:v>-1</c:v>
                </c:pt>
                <c:pt idx="12682">
                  <c:v>-1</c:v>
                </c:pt>
                <c:pt idx="12683">
                  <c:v>-1</c:v>
                </c:pt>
                <c:pt idx="12684">
                  <c:v>-1</c:v>
                </c:pt>
                <c:pt idx="12685">
                  <c:v>-1</c:v>
                </c:pt>
                <c:pt idx="12686">
                  <c:v>-1</c:v>
                </c:pt>
                <c:pt idx="12687">
                  <c:v>-1</c:v>
                </c:pt>
                <c:pt idx="12688">
                  <c:v>-1</c:v>
                </c:pt>
                <c:pt idx="12689">
                  <c:v>-1</c:v>
                </c:pt>
                <c:pt idx="12690">
                  <c:v>-1</c:v>
                </c:pt>
                <c:pt idx="12691">
                  <c:v>-1</c:v>
                </c:pt>
                <c:pt idx="12692">
                  <c:v>-1</c:v>
                </c:pt>
                <c:pt idx="12693">
                  <c:v>-1</c:v>
                </c:pt>
                <c:pt idx="12694">
                  <c:v>-1</c:v>
                </c:pt>
                <c:pt idx="12695">
                  <c:v>-1</c:v>
                </c:pt>
                <c:pt idx="12696">
                  <c:v>-1</c:v>
                </c:pt>
                <c:pt idx="12697">
                  <c:v>-1</c:v>
                </c:pt>
                <c:pt idx="12698">
                  <c:v>-1</c:v>
                </c:pt>
                <c:pt idx="12699">
                  <c:v>-1</c:v>
                </c:pt>
                <c:pt idx="12700">
                  <c:v>-1</c:v>
                </c:pt>
                <c:pt idx="12701">
                  <c:v>-1</c:v>
                </c:pt>
                <c:pt idx="12702">
                  <c:v>-1</c:v>
                </c:pt>
                <c:pt idx="12703">
                  <c:v>-1</c:v>
                </c:pt>
                <c:pt idx="12704">
                  <c:v>-1</c:v>
                </c:pt>
                <c:pt idx="12705">
                  <c:v>-1</c:v>
                </c:pt>
                <c:pt idx="12706">
                  <c:v>-1</c:v>
                </c:pt>
                <c:pt idx="12707">
                  <c:v>-1</c:v>
                </c:pt>
                <c:pt idx="12708">
                  <c:v>-1</c:v>
                </c:pt>
                <c:pt idx="12709">
                  <c:v>-1</c:v>
                </c:pt>
                <c:pt idx="12710">
                  <c:v>-1</c:v>
                </c:pt>
                <c:pt idx="12711">
                  <c:v>-1</c:v>
                </c:pt>
                <c:pt idx="12712">
                  <c:v>-1</c:v>
                </c:pt>
                <c:pt idx="12713">
                  <c:v>-1</c:v>
                </c:pt>
                <c:pt idx="12714">
                  <c:v>-1</c:v>
                </c:pt>
                <c:pt idx="12715">
                  <c:v>-1</c:v>
                </c:pt>
                <c:pt idx="12716">
                  <c:v>-1</c:v>
                </c:pt>
                <c:pt idx="12717">
                  <c:v>-1</c:v>
                </c:pt>
                <c:pt idx="12718">
                  <c:v>-1</c:v>
                </c:pt>
                <c:pt idx="12719">
                  <c:v>-1</c:v>
                </c:pt>
                <c:pt idx="12720">
                  <c:v>-1</c:v>
                </c:pt>
                <c:pt idx="12721">
                  <c:v>-1</c:v>
                </c:pt>
                <c:pt idx="12722">
                  <c:v>-1</c:v>
                </c:pt>
                <c:pt idx="12723">
                  <c:v>-1</c:v>
                </c:pt>
                <c:pt idx="12724">
                  <c:v>-1</c:v>
                </c:pt>
                <c:pt idx="12725">
                  <c:v>-1</c:v>
                </c:pt>
                <c:pt idx="12726">
                  <c:v>-1</c:v>
                </c:pt>
                <c:pt idx="12727">
                  <c:v>-1</c:v>
                </c:pt>
                <c:pt idx="12728">
                  <c:v>-1</c:v>
                </c:pt>
                <c:pt idx="12729">
                  <c:v>-1</c:v>
                </c:pt>
                <c:pt idx="12730">
                  <c:v>-1</c:v>
                </c:pt>
                <c:pt idx="12731">
                  <c:v>-1</c:v>
                </c:pt>
                <c:pt idx="12732">
                  <c:v>-1</c:v>
                </c:pt>
                <c:pt idx="12733">
                  <c:v>-1</c:v>
                </c:pt>
                <c:pt idx="12734">
                  <c:v>-1</c:v>
                </c:pt>
                <c:pt idx="12735">
                  <c:v>-1</c:v>
                </c:pt>
                <c:pt idx="12736">
                  <c:v>-1</c:v>
                </c:pt>
                <c:pt idx="12737">
                  <c:v>-1</c:v>
                </c:pt>
                <c:pt idx="12738">
                  <c:v>-1</c:v>
                </c:pt>
                <c:pt idx="12739">
                  <c:v>-1</c:v>
                </c:pt>
                <c:pt idx="12740">
                  <c:v>-1</c:v>
                </c:pt>
                <c:pt idx="12741">
                  <c:v>-1</c:v>
                </c:pt>
                <c:pt idx="12742">
                  <c:v>-1</c:v>
                </c:pt>
                <c:pt idx="12743">
                  <c:v>-1</c:v>
                </c:pt>
                <c:pt idx="12744">
                  <c:v>-1</c:v>
                </c:pt>
                <c:pt idx="12745">
                  <c:v>-1</c:v>
                </c:pt>
                <c:pt idx="12746">
                  <c:v>-1</c:v>
                </c:pt>
                <c:pt idx="12747">
                  <c:v>-1</c:v>
                </c:pt>
                <c:pt idx="12748">
                  <c:v>-1</c:v>
                </c:pt>
                <c:pt idx="12749">
                  <c:v>-1</c:v>
                </c:pt>
                <c:pt idx="12750">
                  <c:v>-1</c:v>
                </c:pt>
                <c:pt idx="12751">
                  <c:v>-1</c:v>
                </c:pt>
                <c:pt idx="12752">
                  <c:v>-1</c:v>
                </c:pt>
                <c:pt idx="12753">
                  <c:v>-1</c:v>
                </c:pt>
                <c:pt idx="12754">
                  <c:v>-1</c:v>
                </c:pt>
                <c:pt idx="12755">
                  <c:v>-1</c:v>
                </c:pt>
                <c:pt idx="12756">
                  <c:v>-1</c:v>
                </c:pt>
                <c:pt idx="12757">
                  <c:v>-1</c:v>
                </c:pt>
                <c:pt idx="12758">
                  <c:v>-1</c:v>
                </c:pt>
                <c:pt idx="12759">
                  <c:v>-1</c:v>
                </c:pt>
                <c:pt idx="12760">
                  <c:v>-1</c:v>
                </c:pt>
                <c:pt idx="12761">
                  <c:v>-1</c:v>
                </c:pt>
                <c:pt idx="12762">
                  <c:v>-1</c:v>
                </c:pt>
                <c:pt idx="12763">
                  <c:v>-1</c:v>
                </c:pt>
                <c:pt idx="12764">
                  <c:v>-1</c:v>
                </c:pt>
                <c:pt idx="12765">
                  <c:v>-1</c:v>
                </c:pt>
                <c:pt idx="12766">
                  <c:v>-1</c:v>
                </c:pt>
                <c:pt idx="12767">
                  <c:v>-1</c:v>
                </c:pt>
                <c:pt idx="12768">
                  <c:v>-1</c:v>
                </c:pt>
                <c:pt idx="12769">
                  <c:v>-1</c:v>
                </c:pt>
                <c:pt idx="12770">
                  <c:v>-1</c:v>
                </c:pt>
                <c:pt idx="12771">
                  <c:v>-1</c:v>
                </c:pt>
                <c:pt idx="12772">
                  <c:v>-1</c:v>
                </c:pt>
                <c:pt idx="12773">
                  <c:v>-1</c:v>
                </c:pt>
                <c:pt idx="12774">
                  <c:v>-1</c:v>
                </c:pt>
                <c:pt idx="12775">
                  <c:v>-1</c:v>
                </c:pt>
                <c:pt idx="12776">
                  <c:v>-1</c:v>
                </c:pt>
                <c:pt idx="12777">
                  <c:v>-1</c:v>
                </c:pt>
                <c:pt idx="12778">
                  <c:v>-1</c:v>
                </c:pt>
                <c:pt idx="12779">
                  <c:v>-1</c:v>
                </c:pt>
                <c:pt idx="12780">
                  <c:v>-1</c:v>
                </c:pt>
                <c:pt idx="12781">
                  <c:v>-1</c:v>
                </c:pt>
                <c:pt idx="12782">
                  <c:v>-1</c:v>
                </c:pt>
                <c:pt idx="12783">
                  <c:v>-1</c:v>
                </c:pt>
                <c:pt idx="12784">
                  <c:v>-1</c:v>
                </c:pt>
                <c:pt idx="12785">
                  <c:v>-1</c:v>
                </c:pt>
                <c:pt idx="12786">
                  <c:v>-1</c:v>
                </c:pt>
                <c:pt idx="12787">
                  <c:v>-1</c:v>
                </c:pt>
                <c:pt idx="12788">
                  <c:v>-1</c:v>
                </c:pt>
                <c:pt idx="12789">
                  <c:v>-1</c:v>
                </c:pt>
                <c:pt idx="12790">
                  <c:v>-1</c:v>
                </c:pt>
                <c:pt idx="12791">
                  <c:v>-1</c:v>
                </c:pt>
                <c:pt idx="12792">
                  <c:v>-1</c:v>
                </c:pt>
                <c:pt idx="12793">
                  <c:v>-1</c:v>
                </c:pt>
                <c:pt idx="12794">
                  <c:v>-1</c:v>
                </c:pt>
                <c:pt idx="12795">
                  <c:v>-1</c:v>
                </c:pt>
                <c:pt idx="12796">
                  <c:v>-1</c:v>
                </c:pt>
                <c:pt idx="12797">
                  <c:v>-1</c:v>
                </c:pt>
                <c:pt idx="12798">
                  <c:v>-1</c:v>
                </c:pt>
                <c:pt idx="12799">
                  <c:v>-1</c:v>
                </c:pt>
                <c:pt idx="12800">
                  <c:v>-1</c:v>
                </c:pt>
                <c:pt idx="12801">
                  <c:v>-1</c:v>
                </c:pt>
                <c:pt idx="12802">
                  <c:v>-1</c:v>
                </c:pt>
                <c:pt idx="12803">
                  <c:v>-1</c:v>
                </c:pt>
                <c:pt idx="12804">
                  <c:v>-1</c:v>
                </c:pt>
                <c:pt idx="12805">
                  <c:v>-1</c:v>
                </c:pt>
                <c:pt idx="12806">
                  <c:v>-1</c:v>
                </c:pt>
                <c:pt idx="12807">
                  <c:v>-1</c:v>
                </c:pt>
                <c:pt idx="12808">
                  <c:v>-1</c:v>
                </c:pt>
                <c:pt idx="12809">
                  <c:v>-1</c:v>
                </c:pt>
                <c:pt idx="12810">
                  <c:v>-1</c:v>
                </c:pt>
                <c:pt idx="12811">
                  <c:v>-1</c:v>
                </c:pt>
                <c:pt idx="12812">
                  <c:v>-1</c:v>
                </c:pt>
                <c:pt idx="12813">
                  <c:v>-1</c:v>
                </c:pt>
                <c:pt idx="12814">
                  <c:v>-1</c:v>
                </c:pt>
                <c:pt idx="12815">
                  <c:v>-1</c:v>
                </c:pt>
                <c:pt idx="12816">
                  <c:v>-1</c:v>
                </c:pt>
                <c:pt idx="12817">
                  <c:v>-1</c:v>
                </c:pt>
                <c:pt idx="12818">
                  <c:v>-1</c:v>
                </c:pt>
                <c:pt idx="12819">
                  <c:v>-1</c:v>
                </c:pt>
                <c:pt idx="12820">
                  <c:v>-1</c:v>
                </c:pt>
                <c:pt idx="12821">
                  <c:v>-1</c:v>
                </c:pt>
                <c:pt idx="12822">
                  <c:v>-1</c:v>
                </c:pt>
                <c:pt idx="12823">
                  <c:v>-1</c:v>
                </c:pt>
                <c:pt idx="12824">
                  <c:v>-1</c:v>
                </c:pt>
                <c:pt idx="12825">
                  <c:v>-1</c:v>
                </c:pt>
                <c:pt idx="12826">
                  <c:v>-1</c:v>
                </c:pt>
                <c:pt idx="12827">
                  <c:v>-1</c:v>
                </c:pt>
                <c:pt idx="12828">
                  <c:v>-1</c:v>
                </c:pt>
                <c:pt idx="12829">
                  <c:v>-1</c:v>
                </c:pt>
                <c:pt idx="12830">
                  <c:v>-1</c:v>
                </c:pt>
                <c:pt idx="12831">
                  <c:v>-1</c:v>
                </c:pt>
                <c:pt idx="12832">
                  <c:v>-1</c:v>
                </c:pt>
                <c:pt idx="12833">
                  <c:v>-1</c:v>
                </c:pt>
                <c:pt idx="12834">
                  <c:v>-1</c:v>
                </c:pt>
                <c:pt idx="12835">
                  <c:v>-1</c:v>
                </c:pt>
                <c:pt idx="12836">
                  <c:v>-1</c:v>
                </c:pt>
                <c:pt idx="12837">
                  <c:v>-1</c:v>
                </c:pt>
                <c:pt idx="12838">
                  <c:v>-1</c:v>
                </c:pt>
                <c:pt idx="12839">
                  <c:v>-1</c:v>
                </c:pt>
                <c:pt idx="12840">
                  <c:v>-1</c:v>
                </c:pt>
                <c:pt idx="12841">
                  <c:v>-1</c:v>
                </c:pt>
                <c:pt idx="12842">
                  <c:v>-1</c:v>
                </c:pt>
                <c:pt idx="12843">
                  <c:v>-1</c:v>
                </c:pt>
                <c:pt idx="12844">
                  <c:v>-1</c:v>
                </c:pt>
                <c:pt idx="12845">
                  <c:v>-1</c:v>
                </c:pt>
                <c:pt idx="12846">
                  <c:v>-1</c:v>
                </c:pt>
                <c:pt idx="12847">
                  <c:v>-1</c:v>
                </c:pt>
                <c:pt idx="12848">
                  <c:v>-1</c:v>
                </c:pt>
                <c:pt idx="12849">
                  <c:v>-1</c:v>
                </c:pt>
                <c:pt idx="12850">
                  <c:v>-1</c:v>
                </c:pt>
                <c:pt idx="12851">
                  <c:v>-1</c:v>
                </c:pt>
                <c:pt idx="12852">
                  <c:v>-1</c:v>
                </c:pt>
                <c:pt idx="12853">
                  <c:v>-1</c:v>
                </c:pt>
                <c:pt idx="12854">
                  <c:v>-1</c:v>
                </c:pt>
                <c:pt idx="12855">
                  <c:v>-1</c:v>
                </c:pt>
                <c:pt idx="12856">
                  <c:v>-1</c:v>
                </c:pt>
                <c:pt idx="12857">
                  <c:v>-1</c:v>
                </c:pt>
                <c:pt idx="12858">
                  <c:v>-1</c:v>
                </c:pt>
                <c:pt idx="12859">
                  <c:v>-1</c:v>
                </c:pt>
                <c:pt idx="12860">
                  <c:v>-1</c:v>
                </c:pt>
                <c:pt idx="12861">
                  <c:v>-1</c:v>
                </c:pt>
                <c:pt idx="12862">
                  <c:v>-1</c:v>
                </c:pt>
                <c:pt idx="12863">
                  <c:v>-1</c:v>
                </c:pt>
                <c:pt idx="12864">
                  <c:v>-1</c:v>
                </c:pt>
                <c:pt idx="12865">
                  <c:v>-1</c:v>
                </c:pt>
                <c:pt idx="12866">
                  <c:v>-1</c:v>
                </c:pt>
                <c:pt idx="12867">
                  <c:v>-1</c:v>
                </c:pt>
                <c:pt idx="12868">
                  <c:v>-1</c:v>
                </c:pt>
                <c:pt idx="12869">
                  <c:v>-1</c:v>
                </c:pt>
                <c:pt idx="12870">
                  <c:v>-1</c:v>
                </c:pt>
                <c:pt idx="12871">
                  <c:v>-1</c:v>
                </c:pt>
                <c:pt idx="12872">
                  <c:v>-1</c:v>
                </c:pt>
                <c:pt idx="12873">
                  <c:v>-1</c:v>
                </c:pt>
                <c:pt idx="12874">
                  <c:v>-1</c:v>
                </c:pt>
                <c:pt idx="12875">
                  <c:v>-1</c:v>
                </c:pt>
                <c:pt idx="12876">
                  <c:v>-1</c:v>
                </c:pt>
                <c:pt idx="12877">
                  <c:v>-1</c:v>
                </c:pt>
                <c:pt idx="12878">
                  <c:v>-1</c:v>
                </c:pt>
                <c:pt idx="12879">
                  <c:v>-1</c:v>
                </c:pt>
                <c:pt idx="12880">
                  <c:v>-1</c:v>
                </c:pt>
                <c:pt idx="12881">
                  <c:v>-1</c:v>
                </c:pt>
                <c:pt idx="12882">
                  <c:v>-1</c:v>
                </c:pt>
                <c:pt idx="12883">
                  <c:v>-1</c:v>
                </c:pt>
                <c:pt idx="12884">
                  <c:v>-1</c:v>
                </c:pt>
                <c:pt idx="12885">
                  <c:v>-1</c:v>
                </c:pt>
                <c:pt idx="12886">
                  <c:v>-1</c:v>
                </c:pt>
                <c:pt idx="12887">
                  <c:v>-1</c:v>
                </c:pt>
                <c:pt idx="12888">
                  <c:v>-1</c:v>
                </c:pt>
                <c:pt idx="12889">
                  <c:v>-1</c:v>
                </c:pt>
                <c:pt idx="12890">
                  <c:v>-1</c:v>
                </c:pt>
                <c:pt idx="12891">
                  <c:v>-1</c:v>
                </c:pt>
                <c:pt idx="12892">
                  <c:v>-1</c:v>
                </c:pt>
                <c:pt idx="12893">
                  <c:v>-1</c:v>
                </c:pt>
                <c:pt idx="12894">
                  <c:v>-1</c:v>
                </c:pt>
                <c:pt idx="12895">
                  <c:v>-1</c:v>
                </c:pt>
                <c:pt idx="12896">
                  <c:v>-1</c:v>
                </c:pt>
                <c:pt idx="12897">
                  <c:v>-1</c:v>
                </c:pt>
                <c:pt idx="12898">
                  <c:v>-1</c:v>
                </c:pt>
                <c:pt idx="12899">
                  <c:v>-1</c:v>
                </c:pt>
                <c:pt idx="12900">
                  <c:v>-1</c:v>
                </c:pt>
                <c:pt idx="12901">
                  <c:v>-1</c:v>
                </c:pt>
                <c:pt idx="12902">
                  <c:v>-1</c:v>
                </c:pt>
                <c:pt idx="12903">
                  <c:v>-1</c:v>
                </c:pt>
                <c:pt idx="12904">
                  <c:v>-1</c:v>
                </c:pt>
                <c:pt idx="12905">
                  <c:v>-1</c:v>
                </c:pt>
                <c:pt idx="12906">
                  <c:v>-1</c:v>
                </c:pt>
                <c:pt idx="12907">
                  <c:v>-1</c:v>
                </c:pt>
                <c:pt idx="12908">
                  <c:v>-1</c:v>
                </c:pt>
                <c:pt idx="12909">
                  <c:v>-1</c:v>
                </c:pt>
                <c:pt idx="12910">
                  <c:v>-1</c:v>
                </c:pt>
                <c:pt idx="12911">
                  <c:v>-1</c:v>
                </c:pt>
                <c:pt idx="12912">
                  <c:v>-1</c:v>
                </c:pt>
                <c:pt idx="12913">
                  <c:v>-1</c:v>
                </c:pt>
                <c:pt idx="12914">
                  <c:v>-1</c:v>
                </c:pt>
                <c:pt idx="12915">
                  <c:v>-1</c:v>
                </c:pt>
                <c:pt idx="12916">
                  <c:v>-1</c:v>
                </c:pt>
                <c:pt idx="12917">
                  <c:v>-1</c:v>
                </c:pt>
                <c:pt idx="12918">
                  <c:v>-1</c:v>
                </c:pt>
                <c:pt idx="12919">
                  <c:v>-1</c:v>
                </c:pt>
                <c:pt idx="12920">
                  <c:v>-1</c:v>
                </c:pt>
                <c:pt idx="12921">
                  <c:v>-1</c:v>
                </c:pt>
                <c:pt idx="12922">
                  <c:v>-1</c:v>
                </c:pt>
                <c:pt idx="12923">
                  <c:v>-1</c:v>
                </c:pt>
                <c:pt idx="12924">
                  <c:v>-1</c:v>
                </c:pt>
                <c:pt idx="12925">
                  <c:v>-1</c:v>
                </c:pt>
                <c:pt idx="12926">
                  <c:v>-1</c:v>
                </c:pt>
                <c:pt idx="12927">
                  <c:v>-1</c:v>
                </c:pt>
                <c:pt idx="12928">
                  <c:v>-1</c:v>
                </c:pt>
                <c:pt idx="12929">
                  <c:v>-1</c:v>
                </c:pt>
                <c:pt idx="12930">
                  <c:v>-1</c:v>
                </c:pt>
                <c:pt idx="12931">
                  <c:v>-1</c:v>
                </c:pt>
                <c:pt idx="12932">
                  <c:v>-1</c:v>
                </c:pt>
                <c:pt idx="12933">
                  <c:v>-1</c:v>
                </c:pt>
                <c:pt idx="12934">
                  <c:v>-1</c:v>
                </c:pt>
                <c:pt idx="12935">
                  <c:v>-1</c:v>
                </c:pt>
                <c:pt idx="12936">
                  <c:v>-1</c:v>
                </c:pt>
                <c:pt idx="12937">
                  <c:v>-1</c:v>
                </c:pt>
                <c:pt idx="12938">
                  <c:v>-1</c:v>
                </c:pt>
                <c:pt idx="12939">
                  <c:v>-1</c:v>
                </c:pt>
                <c:pt idx="12940">
                  <c:v>-1</c:v>
                </c:pt>
                <c:pt idx="12941">
                  <c:v>-1</c:v>
                </c:pt>
                <c:pt idx="12942">
                  <c:v>-1</c:v>
                </c:pt>
                <c:pt idx="12943">
                  <c:v>-1</c:v>
                </c:pt>
                <c:pt idx="12944">
                  <c:v>-1</c:v>
                </c:pt>
                <c:pt idx="12945">
                  <c:v>-1</c:v>
                </c:pt>
                <c:pt idx="12946">
                  <c:v>-1</c:v>
                </c:pt>
                <c:pt idx="12947">
                  <c:v>-1</c:v>
                </c:pt>
                <c:pt idx="12948">
                  <c:v>-1</c:v>
                </c:pt>
                <c:pt idx="12949">
                  <c:v>-1</c:v>
                </c:pt>
                <c:pt idx="12950">
                  <c:v>-1</c:v>
                </c:pt>
                <c:pt idx="12951">
                  <c:v>-1</c:v>
                </c:pt>
                <c:pt idx="12952">
                  <c:v>-1</c:v>
                </c:pt>
                <c:pt idx="12953">
                  <c:v>-1</c:v>
                </c:pt>
                <c:pt idx="12954">
                  <c:v>-1</c:v>
                </c:pt>
                <c:pt idx="12955">
                  <c:v>-1</c:v>
                </c:pt>
                <c:pt idx="12956">
                  <c:v>-1</c:v>
                </c:pt>
                <c:pt idx="12957">
                  <c:v>-1</c:v>
                </c:pt>
              </c:numCache>
            </c:numRef>
          </c:val>
          <c:smooth val="0"/>
          <c:extLst>
            <c:ext xmlns:c16="http://schemas.microsoft.com/office/drawing/2014/chart" uri="{C3380CC4-5D6E-409C-BE32-E72D297353CC}">
              <c16:uniqueId val="{00000009-488B-42F5-BC7A-0E75FE45BC43}"/>
            </c:ext>
          </c:extLst>
        </c:ser>
        <c:dLbls>
          <c:showLegendKey val="0"/>
          <c:showVal val="0"/>
          <c:showCatName val="0"/>
          <c:showSerName val="0"/>
          <c:showPercent val="0"/>
          <c:showBubbleSize val="0"/>
        </c:dLbls>
        <c:marker val="1"/>
        <c:smooth val="0"/>
        <c:axId val="1293913472"/>
        <c:axId val="1052159008"/>
      </c:lineChart>
      <c:dateAx>
        <c:axId val="1293913472"/>
        <c:scaling>
          <c:orientation val="minMax"/>
          <c:min val="34425"/>
        </c:scaling>
        <c:delete val="0"/>
        <c:axPos val="b"/>
        <c:numFmt formatCode="yyyy" sourceLinked="0"/>
        <c:majorTickMark val="out"/>
        <c:minorTickMark val="none"/>
        <c:tickLblPos val="nextTo"/>
        <c:spPr>
          <a:noFill/>
          <a:ln w="9525" cap="flat" cmpd="sng" algn="ctr">
            <a:solidFill>
              <a:srgbClr val="646464"/>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052159008"/>
        <c:crosses val="autoZero"/>
        <c:auto val="1"/>
        <c:lblOffset val="100"/>
        <c:baseTimeUnit val="days"/>
        <c:majorUnit val="3"/>
        <c:majorTimeUnit val="years"/>
      </c:dateAx>
      <c:valAx>
        <c:axId val="1052159008"/>
        <c:scaling>
          <c:orientation val="minMax"/>
          <c:max val="1300"/>
          <c:min val="200"/>
        </c:scaling>
        <c:delete val="0"/>
        <c:axPos val="l"/>
        <c:majorGridlines>
          <c:spPr>
            <a:ln w="9525" cap="flat" cmpd="sng" algn="ctr">
              <a:solidFill>
                <a:srgbClr val="FFFFFF">
                  <a:lumMod val="65000"/>
                </a:srgb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93913472"/>
        <c:crosses val="autoZero"/>
        <c:crossBetween val="between"/>
        <c:majorUnit val="100"/>
      </c:valAx>
      <c:valAx>
        <c:axId val="1019922864"/>
        <c:scaling>
          <c:orientation val="minMax"/>
          <c:max val="0.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crossAx val="1294552112"/>
        <c:crosses val="max"/>
        <c:crossBetween val="between"/>
      </c:valAx>
      <c:dateAx>
        <c:axId val="1294552112"/>
        <c:scaling>
          <c:orientation val="minMax"/>
        </c:scaling>
        <c:delete val="1"/>
        <c:axPos val="b"/>
        <c:numFmt formatCode="m/d/yyyy" sourceLinked="1"/>
        <c:majorTickMark val="out"/>
        <c:minorTickMark val="none"/>
        <c:tickLblPos val="nextTo"/>
        <c:crossAx val="1019922864"/>
        <c:crosses val="autoZero"/>
        <c:auto val="1"/>
        <c:lblOffset val="100"/>
        <c:baseTimeUnit val="days"/>
      </c:dateAx>
      <c:spPr>
        <a:noFill/>
        <a:ln>
          <a:noFill/>
        </a:ln>
        <a:effectLst/>
      </c:spPr>
    </c:plotArea>
    <c:legend>
      <c:legendPos val="t"/>
      <c:layout>
        <c:manualLayout>
          <c:xMode val="edge"/>
          <c:yMode val="edge"/>
          <c:x val="6.9031879866479448E-2"/>
          <c:y val="2.4128477493070188E-2"/>
          <c:w val="0.82196007322996967"/>
          <c:h val="3.1964533037965308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558148813798207"/>
          <c:y val="7.9502193411595742E-2"/>
          <c:w val="0.80713336686543435"/>
          <c:h val="0.84335090709147464"/>
        </c:manualLayout>
      </c:layout>
      <c:areaChart>
        <c:grouping val="standard"/>
        <c:varyColors val="0"/>
        <c:ser>
          <c:idx val="3"/>
          <c:order val="1"/>
          <c:tx>
            <c:v>Recession</c:v>
          </c:tx>
          <c:spPr>
            <a:solidFill>
              <a:schemeClr val="bg1">
                <a:lumMod val="75000"/>
              </a:schemeClr>
            </a:solidFill>
            <a:ln>
              <a:noFill/>
            </a:ln>
            <a:effectLst/>
          </c:spPr>
          <c:cat>
            <c:numRef>
              <c:f>Sheet1!$A$18:$A$100060</c:f>
              <c:numCache>
                <c:formatCode>m/d/yyyy</c:formatCode>
                <c:ptCount val="10004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Sheet1!$D$18:$D$100060</c:f>
              <c:numCache>
                <c:formatCode>General</c:formatCode>
                <c:ptCount val="10004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100</c:v>
                </c:pt>
                <c:pt idx="397">
                  <c:v>100</c:v>
                </c:pt>
                <c:pt idx="398">
                  <c:v>100</c:v>
                </c:pt>
                <c:pt idx="399">
                  <c:v>100</c:v>
                </c:pt>
                <c:pt idx="400">
                  <c:v>100</c:v>
                </c:pt>
                <c:pt idx="401">
                  <c:v>100</c:v>
                </c:pt>
                <c:pt idx="402">
                  <c:v>100</c:v>
                </c:pt>
                <c:pt idx="403">
                  <c:v>100</c:v>
                </c:pt>
                <c:pt idx="404">
                  <c:v>100</c:v>
                </c:pt>
                <c:pt idx="405">
                  <c:v>100</c:v>
                </c:pt>
                <c:pt idx="406">
                  <c:v>100</c:v>
                </c:pt>
                <c:pt idx="407">
                  <c:v>100</c:v>
                </c:pt>
                <c:pt idx="408">
                  <c:v>100</c:v>
                </c:pt>
                <c:pt idx="409">
                  <c:v>100</c:v>
                </c:pt>
                <c:pt idx="410">
                  <c:v>100</c:v>
                </c:pt>
                <c:pt idx="411">
                  <c:v>100</c:v>
                </c:pt>
                <c:pt idx="412">
                  <c:v>100</c:v>
                </c:pt>
                <c:pt idx="413">
                  <c:v>100</c:v>
                </c:pt>
                <c:pt idx="414">
                  <c:v>100</c:v>
                </c:pt>
                <c:pt idx="415">
                  <c:v>100</c:v>
                </c:pt>
                <c:pt idx="416">
                  <c:v>100</c:v>
                </c:pt>
                <c:pt idx="417">
                  <c:v>100</c:v>
                </c:pt>
                <c:pt idx="418">
                  <c:v>100</c:v>
                </c:pt>
                <c:pt idx="419">
                  <c:v>100</c:v>
                </c:pt>
                <c:pt idx="420">
                  <c:v>100</c:v>
                </c:pt>
                <c:pt idx="421">
                  <c:v>100</c:v>
                </c:pt>
                <c:pt idx="422">
                  <c:v>100</c:v>
                </c:pt>
                <c:pt idx="423">
                  <c:v>100</c:v>
                </c:pt>
                <c:pt idx="424">
                  <c:v>100</c:v>
                </c:pt>
                <c:pt idx="425">
                  <c:v>100</c:v>
                </c:pt>
                <c:pt idx="426">
                  <c:v>100</c:v>
                </c:pt>
                <c:pt idx="427">
                  <c:v>100</c:v>
                </c:pt>
                <c:pt idx="428">
                  <c:v>100</c:v>
                </c:pt>
                <c:pt idx="429">
                  <c:v>100</c:v>
                </c:pt>
                <c:pt idx="430">
                  <c:v>100</c:v>
                </c:pt>
                <c:pt idx="431">
                  <c:v>100</c:v>
                </c:pt>
                <c:pt idx="432">
                  <c:v>100</c:v>
                </c:pt>
                <c:pt idx="433">
                  <c:v>100</c:v>
                </c:pt>
                <c:pt idx="434">
                  <c:v>100</c:v>
                </c:pt>
                <c:pt idx="435">
                  <c:v>100</c:v>
                </c:pt>
                <c:pt idx="436">
                  <c:v>100</c:v>
                </c:pt>
                <c:pt idx="437">
                  <c:v>100</c:v>
                </c:pt>
                <c:pt idx="438">
                  <c:v>100</c:v>
                </c:pt>
                <c:pt idx="439">
                  <c:v>100</c:v>
                </c:pt>
                <c:pt idx="440">
                  <c:v>100</c:v>
                </c:pt>
                <c:pt idx="441">
                  <c:v>100</c:v>
                </c:pt>
                <c:pt idx="442">
                  <c:v>100</c:v>
                </c:pt>
                <c:pt idx="443">
                  <c:v>100</c:v>
                </c:pt>
                <c:pt idx="444">
                  <c:v>100</c:v>
                </c:pt>
                <c:pt idx="445">
                  <c:v>100</c:v>
                </c:pt>
                <c:pt idx="446">
                  <c:v>100</c:v>
                </c:pt>
                <c:pt idx="447">
                  <c:v>100</c:v>
                </c:pt>
                <c:pt idx="448">
                  <c:v>100</c:v>
                </c:pt>
                <c:pt idx="449">
                  <c:v>100</c:v>
                </c:pt>
                <c:pt idx="450">
                  <c:v>100</c:v>
                </c:pt>
                <c:pt idx="451">
                  <c:v>100</c:v>
                </c:pt>
                <c:pt idx="452">
                  <c:v>100</c:v>
                </c:pt>
                <c:pt idx="453">
                  <c:v>100</c:v>
                </c:pt>
                <c:pt idx="454">
                  <c:v>100</c:v>
                </c:pt>
                <c:pt idx="455">
                  <c:v>100</c:v>
                </c:pt>
                <c:pt idx="456">
                  <c:v>100</c:v>
                </c:pt>
                <c:pt idx="457">
                  <c:v>100</c:v>
                </c:pt>
                <c:pt idx="458">
                  <c:v>100</c:v>
                </c:pt>
                <c:pt idx="459">
                  <c:v>100</c:v>
                </c:pt>
                <c:pt idx="460">
                  <c:v>100</c:v>
                </c:pt>
                <c:pt idx="461">
                  <c:v>100</c:v>
                </c:pt>
                <c:pt idx="462">
                  <c:v>100</c:v>
                </c:pt>
                <c:pt idx="463">
                  <c:v>100</c:v>
                </c:pt>
                <c:pt idx="464">
                  <c:v>100</c:v>
                </c:pt>
                <c:pt idx="465">
                  <c:v>100</c:v>
                </c:pt>
                <c:pt idx="466">
                  <c:v>100</c:v>
                </c:pt>
                <c:pt idx="467">
                  <c:v>100</c:v>
                </c:pt>
                <c:pt idx="468">
                  <c:v>100</c:v>
                </c:pt>
                <c:pt idx="469">
                  <c:v>100</c:v>
                </c:pt>
                <c:pt idx="470">
                  <c:v>100</c:v>
                </c:pt>
                <c:pt idx="471">
                  <c:v>100</c:v>
                </c:pt>
                <c:pt idx="472">
                  <c:v>100</c:v>
                </c:pt>
                <c:pt idx="473">
                  <c:v>100</c:v>
                </c:pt>
                <c:pt idx="474">
                  <c:v>100</c:v>
                </c:pt>
                <c:pt idx="475">
                  <c:v>100</c:v>
                </c:pt>
                <c:pt idx="476">
                  <c:v>100</c:v>
                </c:pt>
                <c:pt idx="477">
                  <c:v>100</c:v>
                </c:pt>
                <c:pt idx="478">
                  <c:v>100</c:v>
                </c:pt>
                <c:pt idx="479">
                  <c:v>100</c:v>
                </c:pt>
                <c:pt idx="480">
                  <c:v>100</c:v>
                </c:pt>
                <c:pt idx="481">
                  <c:v>100</c:v>
                </c:pt>
                <c:pt idx="482">
                  <c:v>100</c:v>
                </c:pt>
                <c:pt idx="483">
                  <c:v>100</c:v>
                </c:pt>
                <c:pt idx="484">
                  <c:v>100</c:v>
                </c:pt>
                <c:pt idx="485">
                  <c:v>100</c:v>
                </c:pt>
                <c:pt idx="486">
                  <c:v>100</c:v>
                </c:pt>
                <c:pt idx="487">
                  <c:v>100</c:v>
                </c:pt>
                <c:pt idx="488">
                  <c:v>100</c:v>
                </c:pt>
                <c:pt idx="489">
                  <c:v>100</c:v>
                </c:pt>
                <c:pt idx="490">
                  <c:v>100</c:v>
                </c:pt>
                <c:pt idx="491">
                  <c:v>100</c:v>
                </c:pt>
                <c:pt idx="492">
                  <c:v>100</c:v>
                </c:pt>
                <c:pt idx="493">
                  <c:v>100</c:v>
                </c:pt>
                <c:pt idx="494">
                  <c:v>100</c:v>
                </c:pt>
                <c:pt idx="495">
                  <c:v>100</c:v>
                </c:pt>
                <c:pt idx="496">
                  <c:v>100</c:v>
                </c:pt>
                <c:pt idx="497">
                  <c:v>100</c:v>
                </c:pt>
                <c:pt idx="498">
                  <c:v>100</c:v>
                </c:pt>
                <c:pt idx="499">
                  <c:v>100</c:v>
                </c:pt>
                <c:pt idx="500">
                  <c:v>100</c:v>
                </c:pt>
                <c:pt idx="501">
                  <c:v>100</c:v>
                </c:pt>
                <c:pt idx="502">
                  <c:v>100</c:v>
                </c:pt>
                <c:pt idx="503">
                  <c:v>100</c:v>
                </c:pt>
                <c:pt idx="504">
                  <c:v>100</c:v>
                </c:pt>
                <c:pt idx="505">
                  <c:v>100</c:v>
                </c:pt>
                <c:pt idx="506">
                  <c:v>100</c:v>
                </c:pt>
                <c:pt idx="507">
                  <c:v>100</c:v>
                </c:pt>
                <c:pt idx="508">
                  <c:v>100</c:v>
                </c:pt>
                <c:pt idx="509">
                  <c:v>100</c:v>
                </c:pt>
                <c:pt idx="510">
                  <c:v>100</c:v>
                </c:pt>
                <c:pt idx="511">
                  <c:v>100</c:v>
                </c:pt>
                <c:pt idx="512">
                  <c:v>100</c:v>
                </c:pt>
                <c:pt idx="513">
                  <c:v>100</c:v>
                </c:pt>
                <c:pt idx="514">
                  <c:v>100</c:v>
                </c:pt>
                <c:pt idx="515">
                  <c:v>100</c:v>
                </c:pt>
                <c:pt idx="516">
                  <c:v>100</c:v>
                </c:pt>
                <c:pt idx="517">
                  <c:v>100</c:v>
                </c:pt>
                <c:pt idx="518">
                  <c:v>100</c:v>
                </c:pt>
                <c:pt idx="519">
                  <c:v>100</c:v>
                </c:pt>
                <c:pt idx="520">
                  <c:v>100</c:v>
                </c:pt>
                <c:pt idx="521">
                  <c:v>100</c:v>
                </c:pt>
                <c:pt idx="522">
                  <c:v>100</c:v>
                </c:pt>
                <c:pt idx="523">
                  <c:v>100</c:v>
                </c:pt>
                <c:pt idx="524">
                  <c:v>100</c:v>
                </c:pt>
                <c:pt idx="525">
                  <c:v>100</c:v>
                </c:pt>
                <c:pt idx="526">
                  <c:v>100</c:v>
                </c:pt>
                <c:pt idx="527">
                  <c:v>100</c:v>
                </c:pt>
                <c:pt idx="528">
                  <c:v>100</c:v>
                </c:pt>
                <c:pt idx="529">
                  <c:v>100</c:v>
                </c:pt>
                <c:pt idx="530">
                  <c:v>100</c:v>
                </c:pt>
                <c:pt idx="531">
                  <c:v>100</c:v>
                </c:pt>
                <c:pt idx="532">
                  <c:v>100</c:v>
                </c:pt>
                <c:pt idx="533">
                  <c:v>100</c:v>
                </c:pt>
                <c:pt idx="534">
                  <c:v>100</c:v>
                </c:pt>
                <c:pt idx="535">
                  <c:v>100</c:v>
                </c:pt>
                <c:pt idx="536">
                  <c:v>100</c:v>
                </c:pt>
                <c:pt idx="537">
                  <c:v>100</c:v>
                </c:pt>
                <c:pt idx="538">
                  <c:v>100</c:v>
                </c:pt>
                <c:pt idx="539">
                  <c:v>100</c:v>
                </c:pt>
                <c:pt idx="540">
                  <c:v>100</c:v>
                </c:pt>
                <c:pt idx="541">
                  <c:v>100</c:v>
                </c:pt>
                <c:pt idx="542">
                  <c:v>100</c:v>
                </c:pt>
                <c:pt idx="543">
                  <c:v>100</c:v>
                </c:pt>
                <c:pt idx="544">
                  <c:v>100</c:v>
                </c:pt>
                <c:pt idx="545">
                  <c:v>100</c:v>
                </c:pt>
                <c:pt idx="546">
                  <c:v>100</c:v>
                </c:pt>
                <c:pt idx="547">
                  <c:v>100</c:v>
                </c:pt>
                <c:pt idx="548">
                  <c:v>100</c:v>
                </c:pt>
                <c:pt idx="549">
                  <c:v>100</c:v>
                </c:pt>
                <c:pt idx="550">
                  <c:v>100</c:v>
                </c:pt>
                <c:pt idx="551">
                  <c:v>100</c:v>
                </c:pt>
                <c:pt idx="552">
                  <c:v>100</c:v>
                </c:pt>
                <c:pt idx="553">
                  <c:v>100</c:v>
                </c:pt>
                <c:pt idx="554">
                  <c:v>100</c:v>
                </c:pt>
                <c:pt idx="555">
                  <c:v>100</c:v>
                </c:pt>
                <c:pt idx="556">
                  <c:v>100</c:v>
                </c:pt>
                <c:pt idx="557">
                  <c:v>100</c:v>
                </c:pt>
                <c:pt idx="558">
                  <c:v>100</c:v>
                </c:pt>
                <c:pt idx="559">
                  <c:v>100</c:v>
                </c:pt>
                <c:pt idx="560">
                  <c:v>100</c:v>
                </c:pt>
                <c:pt idx="561">
                  <c:v>100</c:v>
                </c:pt>
                <c:pt idx="562">
                  <c:v>100</c:v>
                </c:pt>
                <c:pt idx="563">
                  <c:v>100</c:v>
                </c:pt>
                <c:pt idx="564">
                  <c:v>100</c:v>
                </c:pt>
                <c:pt idx="565">
                  <c:v>100</c:v>
                </c:pt>
                <c:pt idx="566">
                  <c:v>100</c:v>
                </c:pt>
                <c:pt idx="567">
                  <c:v>100</c:v>
                </c:pt>
                <c:pt idx="568">
                  <c:v>100</c:v>
                </c:pt>
                <c:pt idx="569">
                  <c:v>100</c:v>
                </c:pt>
                <c:pt idx="570">
                  <c:v>100</c:v>
                </c:pt>
                <c:pt idx="571">
                  <c:v>100</c:v>
                </c:pt>
                <c:pt idx="572">
                  <c:v>100</c:v>
                </c:pt>
                <c:pt idx="573">
                  <c:v>100</c:v>
                </c:pt>
                <c:pt idx="574">
                  <c:v>100</c:v>
                </c:pt>
                <c:pt idx="575">
                  <c:v>100</c:v>
                </c:pt>
                <c:pt idx="576">
                  <c:v>100</c:v>
                </c:pt>
                <c:pt idx="577">
                  <c:v>100</c:v>
                </c:pt>
                <c:pt idx="578">
                  <c:v>100</c:v>
                </c:pt>
                <c:pt idx="579">
                  <c:v>100</c:v>
                </c:pt>
                <c:pt idx="580">
                  <c:v>100</c:v>
                </c:pt>
                <c:pt idx="581">
                  <c:v>100</c:v>
                </c:pt>
                <c:pt idx="582">
                  <c:v>100</c:v>
                </c:pt>
                <c:pt idx="583">
                  <c:v>100</c:v>
                </c:pt>
                <c:pt idx="584">
                  <c:v>100</c:v>
                </c:pt>
                <c:pt idx="585">
                  <c:v>100</c:v>
                </c:pt>
                <c:pt idx="586">
                  <c:v>100</c:v>
                </c:pt>
                <c:pt idx="587">
                  <c:v>100</c:v>
                </c:pt>
                <c:pt idx="588">
                  <c:v>100</c:v>
                </c:pt>
                <c:pt idx="589">
                  <c:v>100</c:v>
                </c:pt>
                <c:pt idx="590">
                  <c:v>100</c:v>
                </c:pt>
                <c:pt idx="591">
                  <c:v>100</c:v>
                </c:pt>
                <c:pt idx="592">
                  <c:v>100</c:v>
                </c:pt>
                <c:pt idx="593">
                  <c:v>100</c:v>
                </c:pt>
                <c:pt idx="594">
                  <c:v>100</c:v>
                </c:pt>
                <c:pt idx="595">
                  <c:v>100</c:v>
                </c:pt>
                <c:pt idx="596">
                  <c:v>100</c:v>
                </c:pt>
                <c:pt idx="597">
                  <c:v>100</c:v>
                </c:pt>
                <c:pt idx="598">
                  <c:v>100</c:v>
                </c:pt>
                <c:pt idx="599">
                  <c:v>100</c:v>
                </c:pt>
                <c:pt idx="600">
                  <c:v>100</c:v>
                </c:pt>
                <c:pt idx="601">
                  <c:v>100</c:v>
                </c:pt>
                <c:pt idx="602">
                  <c:v>100</c:v>
                </c:pt>
                <c:pt idx="603">
                  <c:v>100</c:v>
                </c:pt>
                <c:pt idx="604">
                  <c:v>100</c:v>
                </c:pt>
                <c:pt idx="605">
                  <c:v>100</c:v>
                </c:pt>
                <c:pt idx="606">
                  <c:v>100</c:v>
                </c:pt>
                <c:pt idx="607">
                  <c:v>100</c:v>
                </c:pt>
                <c:pt idx="608">
                  <c:v>100</c:v>
                </c:pt>
                <c:pt idx="609">
                  <c:v>100</c:v>
                </c:pt>
                <c:pt idx="610">
                  <c:v>100</c:v>
                </c:pt>
                <c:pt idx="611">
                  <c:v>100</c:v>
                </c:pt>
                <c:pt idx="612">
                  <c:v>100</c:v>
                </c:pt>
                <c:pt idx="613">
                  <c:v>100</c:v>
                </c:pt>
                <c:pt idx="614">
                  <c:v>100</c:v>
                </c:pt>
                <c:pt idx="615">
                  <c:v>100</c:v>
                </c:pt>
                <c:pt idx="616">
                  <c:v>100</c:v>
                </c:pt>
                <c:pt idx="617">
                  <c:v>100</c:v>
                </c:pt>
                <c:pt idx="618">
                  <c:v>100</c:v>
                </c:pt>
                <c:pt idx="619">
                  <c:v>100</c:v>
                </c:pt>
                <c:pt idx="620">
                  <c:v>100</c:v>
                </c:pt>
                <c:pt idx="621">
                  <c:v>100</c:v>
                </c:pt>
                <c:pt idx="622">
                  <c:v>100</c:v>
                </c:pt>
                <c:pt idx="623">
                  <c:v>100</c:v>
                </c:pt>
                <c:pt idx="624">
                  <c:v>100</c:v>
                </c:pt>
                <c:pt idx="625">
                  <c:v>100</c:v>
                </c:pt>
                <c:pt idx="626">
                  <c:v>100</c:v>
                </c:pt>
                <c:pt idx="627">
                  <c:v>100</c:v>
                </c:pt>
                <c:pt idx="628">
                  <c:v>100</c:v>
                </c:pt>
                <c:pt idx="629">
                  <c:v>100</c:v>
                </c:pt>
                <c:pt idx="630">
                  <c:v>100</c:v>
                </c:pt>
                <c:pt idx="631">
                  <c:v>100</c:v>
                </c:pt>
                <c:pt idx="632">
                  <c:v>100</c:v>
                </c:pt>
                <c:pt idx="633">
                  <c:v>100</c:v>
                </c:pt>
                <c:pt idx="634">
                  <c:v>100</c:v>
                </c:pt>
                <c:pt idx="635">
                  <c:v>100</c:v>
                </c:pt>
                <c:pt idx="636">
                  <c:v>100</c:v>
                </c:pt>
                <c:pt idx="637">
                  <c:v>100</c:v>
                </c:pt>
                <c:pt idx="638">
                  <c:v>100</c:v>
                </c:pt>
                <c:pt idx="639">
                  <c:v>100</c:v>
                </c:pt>
                <c:pt idx="640">
                  <c:v>100</c:v>
                </c:pt>
                <c:pt idx="641">
                  <c:v>100</c:v>
                </c:pt>
                <c:pt idx="642">
                  <c:v>100</c:v>
                </c:pt>
                <c:pt idx="643">
                  <c:v>100</c:v>
                </c:pt>
                <c:pt idx="644">
                  <c:v>100</c:v>
                </c:pt>
                <c:pt idx="645">
                  <c:v>100</c:v>
                </c:pt>
                <c:pt idx="646">
                  <c:v>100</c:v>
                </c:pt>
                <c:pt idx="647">
                  <c:v>100</c:v>
                </c:pt>
                <c:pt idx="648">
                  <c:v>100</c:v>
                </c:pt>
                <c:pt idx="649">
                  <c:v>100</c:v>
                </c:pt>
                <c:pt idx="650">
                  <c:v>100</c:v>
                </c:pt>
                <c:pt idx="651">
                  <c:v>100</c:v>
                </c:pt>
                <c:pt idx="652">
                  <c:v>100</c:v>
                </c:pt>
                <c:pt idx="653">
                  <c:v>100</c:v>
                </c:pt>
                <c:pt idx="654">
                  <c:v>100</c:v>
                </c:pt>
                <c:pt idx="655">
                  <c:v>100</c:v>
                </c:pt>
                <c:pt idx="656">
                  <c:v>100</c:v>
                </c:pt>
                <c:pt idx="657">
                  <c:v>100</c:v>
                </c:pt>
                <c:pt idx="658">
                  <c:v>100</c:v>
                </c:pt>
                <c:pt idx="659">
                  <c:v>100</c:v>
                </c:pt>
                <c:pt idx="660">
                  <c:v>100</c:v>
                </c:pt>
                <c:pt idx="661">
                  <c:v>100</c:v>
                </c:pt>
                <c:pt idx="662">
                  <c:v>100</c:v>
                </c:pt>
                <c:pt idx="663">
                  <c:v>100</c:v>
                </c:pt>
                <c:pt idx="664">
                  <c:v>100</c:v>
                </c:pt>
                <c:pt idx="665">
                  <c:v>100</c:v>
                </c:pt>
                <c:pt idx="666">
                  <c:v>100</c:v>
                </c:pt>
                <c:pt idx="667">
                  <c:v>100</c:v>
                </c:pt>
                <c:pt idx="668">
                  <c:v>100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100</c:v>
                </c:pt>
                <c:pt idx="4293">
                  <c:v>100</c:v>
                </c:pt>
                <c:pt idx="4294">
                  <c:v>100</c:v>
                </c:pt>
                <c:pt idx="4295">
                  <c:v>100</c:v>
                </c:pt>
                <c:pt idx="4296">
                  <c:v>100</c:v>
                </c:pt>
                <c:pt idx="4297">
                  <c:v>100</c:v>
                </c:pt>
                <c:pt idx="4298">
                  <c:v>100</c:v>
                </c:pt>
                <c:pt idx="4299">
                  <c:v>100</c:v>
                </c:pt>
                <c:pt idx="4300">
                  <c:v>100</c:v>
                </c:pt>
                <c:pt idx="4301">
                  <c:v>100</c:v>
                </c:pt>
                <c:pt idx="4302">
                  <c:v>100</c:v>
                </c:pt>
                <c:pt idx="4303">
                  <c:v>100</c:v>
                </c:pt>
                <c:pt idx="4304">
                  <c:v>100</c:v>
                </c:pt>
                <c:pt idx="4305">
                  <c:v>100</c:v>
                </c:pt>
                <c:pt idx="4306">
                  <c:v>100</c:v>
                </c:pt>
                <c:pt idx="4307">
                  <c:v>100</c:v>
                </c:pt>
                <c:pt idx="4308">
                  <c:v>100</c:v>
                </c:pt>
                <c:pt idx="4309">
                  <c:v>100</c:v>
                </c:pt>
                <c:pt idx="4310">
                  <c:v>100</c:v>
                </c:pt>
                <c:pt idx="4311">
                  <c:v>100</c:v>
                </c:pt>
                <c:pt idx="4312">
                  <c:v>100</c:v>
                </c:pt>
                <c:pt idx="4313">
                  <c:v>100</c:v>
                </c:pt>
                <c:pt idx="4314">
                  <c:v>100</c:v>
                </c:pt>
                <c:pt idx="4315">
                  <c:v>100</c:v>
                </c:pt>
                <c:pt idx="4316">
                  <c:v>100</c:v>
                </c:pt>
                <c:pt idx="4317">
                  <c:v>100</c:v>
                </c:pt>
                <c:pt idx="4318">
                  <c:v>100</c:v>
                </c:pt>
                <c:pt idx="4319">
                  <c:v>100</c:v>
                </c:pt>
                <c:pt idx="4320">
                  <c:v>100</c:v>
                </c:pt>
                <c:pt idx="4321">
                  <c:v>100</c:v>
                </c:pt>
                <c:pt idx="4322">
                  <c:v>100</c:v>
                </c:pt>
                <c:pt idx="4323">
                  <c:v>100</c:v>
                </c:pt>
                <c:pt idx="4324">
                  <c:v>100</c:v>
                </c:pt>
                <c:pt idx="4325">
                  <c:v>100</c:v>
                </c:pt>
                <c:pt idx="4326">
                  <c:v>100</c:v>
                </c:pt>
                <c:pt idx="4327">
                  <c:v>100</c:v>
                </c:pt>
                <c:pt idx="4328">
                  <c:v>100</c:v>
                </c:pt>
                <c:pt idx="4329">
                  <c:v>100</c:v>
                </c:pt>
                <c:pt idx="4330">
                  <c:v>100</c:v>
                </c:pt>
                <c:pt idx="4331">
                  <c:v>100</c:v>
                </c:pt>
                <c:pt idx="4332">
                  <c:v>100</c:v>
                </c:pt>
                <c:pt idx="4333">
                  <c:v>100</c:v>
                </c:pt>
                <c:pt idx="4334">
                  <c:v>100</c:v>
                </c:pt>
                <c:pt idx="4335">
                  <c:v>100</c:v>
                </c:pt>
                <c:pt idx="4336">
                  <c:v>100</c:v>
                </c:pt>
                <c:pt idx="4337">
                  <c:v>100</c:v>
                </c:pt>
                <c:pt idx="4338">
                  <c:v>100</c:v>
                </c:pt>
                <c:pt idx="4339">
                  <c:v>100</c:v>
                </c:pt>
                <c:pt idx="4340">
                  <c:v>100</c:v>
                </c:pt>
                <c:pt idx="4341">
                  <c:v>100</c:v>
                </c:pt>
                <c:pt idx="4342">
                  <c:v>100</c:v>
                </c:pt>
                <c:pt idx="4343">
                  <c:v>100</c:v>
                </c:pt>
                <c:pt idx="4344">
                  <c:v>100</c:v>
                </c:pt>
                <c:pt idx="4345">
                  <c:v>100</c:v>
                </c:pt>
                <c:pt idx="4346">
                  <c:v>100</c:v>
                </c:pt>
                <c:pt idx="4347">
                  <c:v>100</c:v>
                </c:pt>
                <c:pt idx="4348">
                  <c:v>100</c:v>
                </c:pt>
                <c:pt idx="4349">
                  <c:v>100</c:v>
                </c:pt>
                <c:pt idx="4350">
                  <c:v>100</c:v>
                </c:pt>
                <c:pt idx="4351">
                  <c:v>100</c:v>
                </c:pt>
                <c:pt idx="4352">
                  <c:v>100</c:v>
                </c:pt>
                <c:pt idx="4353">
                  <c:v>100</c:v>
                </c:pt>
                <c:pt idx="4354">
                  <c:v>100</c:v>
                </c:pt>
                <c:pt idx="4355">
                  <c:v>100</c:v>
                </c:pt>
                <c:pt idx="4356">
                  <c:v>100</c:v>
                </c:pt>
                <c:pt idx="4357">
                  <c:v>100</c:v>
                </c:pt>
                <c:pt idx="4358">
                  <c:v>100</c:v>
                </c:pt>
                <c:pt idx="4359">
                  <c:v>100</c:v>
                </c:pt>
                <c:pt idx="4360">
                  <c:v>100</c:v>
                </c:pt>
                <c:pt idx="4361">
                  <c:v>100</c:v>
                </c:pt>
                <c:pt idx="4362">
                  <c:v>100</c:v>
                </c:pt>
                <c:pt idx="4363">
                  <c:v>100</c:v>
                </c:pt>
                <c:pt idx="4364">
                  <c:v>100</c:v>
                </c:pt>
                <c:pt idx="4365">
                  <c:v>100</c:v>
                </c:pt>
                <c:pt idx="4366">
                  <c:v>100</c:v>
                </c:pt>
                <c:pt idx="4367">
                  <c:v>100</c:v>
                </c:pt>
                <c:pt idx="4368">
                  <c:v>100</c:v>
                </c:pt>
                <c:pt idx="4369">
                  <c:v>100</c:v>
                </c:pt>
                <c:pt idx="4370">
                  <c:v>100</c:v>
                </c:pt>
                <c:pt idx="4371">
                  <c:v>100</c:v>
                </c:pt>
                <c:pt idx="4372">
                  <c:v>100</c:v>
                </c:pt>
                <c:pt idx="4373">
                  <c:v>100</c:v>
                </c:pt>
                <c:pt idx="4374">
                  <c:v>100</c:v>
                </c:pt>
                <c:pt idx="4375">
                  <c:v>100</c:v>
                </c:pt>
                <c:pt idx="4376">
                  <c:v>100</c:v>
                </c:pt>
                <c:pt idx="4377">
                  <c:v>100</c:v>
                </c:pt>
                <c:pt idx="4378">
                  <c:v>100</c:v>
                </c:pt>
                <c:pt idx="4379">
                  <c:v>100</c:v>
                </c:pt>
                <c:pt idx="4380">
                  <c:v>100</c:v>
                </c:pt>
                <c:pt idx="4381">
                  <c:v>100</c:v>
                </c:pt>
                <c:pt idx="4382">
                  <c:v>100</c:v>
                </c:pt>
                <c:pt idx="4383">
                  <c:v>100</c:v>
                </c:pt>
                <c:pt idx="4384">
                  <c:v>100</c:v>
                </c:pt>
                <c:pt idx="4385">
                  <c:v>100</c:v>
                </c:pt>
                <c:pt idx="4386">
                  <c:v>100</c:v>
                </c:pt>
                <c:pt idx="4387">
                  <c:v>100</c:v>
                </c:pt>
                <c:pt idx="4388">
                  <c:v>100</c:v>
                </c:pt>
                <c:pt idx="4389">
                  <c:v>100</c:v>
                </c:pt>
                <c:pt idx="4390">
                  <c:v>100</c:v>
                </c:pt>
                <c:pt idx="4391">
                  <c:v>100</c:v>
                </c:pt>
                <c:pt idx="4392">
                  <c:v>100</c:v>
                </c:pt>
                <c:pt idx="4393">
                  <c:v>100</c:v>
                </c:pt>
                <c:pt idx="4394">
                  <c:v>100</c:v>
                </c:pt>
                <c:pt idx="4395">
                  <c:v>100</c:v>
                </c:pt>
                <c:pt idx="4396">
                  <c:v>100</c:v>
                </c:pt>
                <c:pt idx="4397">
                  <c:v>100</c:v>
                </c:pt>
                <c:pt idx="4398">
                  <c:v>100</c:v>
                </c:pt>
                <c:pt idx="4399">
                  <c:v>100</c:v>
                </c:pt>
                <c:pt idx="4400">
                  <c:v>100</c:v>
                </c:pt>
                <c:pt idx="4401">
                  <c:v>100</c:v>
                </c:pt>
                <c:pt idx="4402">
                  <c:v>100</c:v>
                </c:pt>
                <c:pt idx="4403">
                  <c:v>100</c:v>
                </c:pt>
                <c:pt idx="4404">
                  <c:v>100</c:v>
                </c:pt>
                <c:pt idx="4405">
                  <c:v>100</c:v>
                </c:pt>
                <c:pt idx="4406">
                  <c:v>100</c:v>
                </c:pt>
                <c:pt idx="4407">
                  <c:v>100</c:v>
                </c:pt>
                <c:pt idx="4408">
                  <c:v>100</c:v>
                </c:pt>
                <c:pt idx="4409">
                  <c:v>100</c:v>
                </c:pt>
                <c:pt idx="4410">
                  <c:v>100</c:v>
                </c:pt>
                <c:pt idx="4411">
                  <c:v>100</c:v>
                </c:pt>
                <c:pt idx="4412">
                  <c:v>100</c:v>
                </c:pt>
                <c:pt idx="4413">
                  <c:v>100</c:v>
                </c:pt>
                <c:pt idx="4414">
                  <c:v>100</c:v>
                </c:pt>
                <c:pt idx="4415">
                  <c:v>100</c:v>
                </c:pt>
                <c:pt idx="4416">
                  <c:v>100</c:v>
                </c:pt>
                <c:pt idx="4417">
                  <c:v>100</c:v>
                </c:pt>
                <c:pt idx="4418">
                  <c:v>100</c:v>
                </c:pt>
                <c:pt idx="4419">
                  <c:v>100</c:v>
                </c:pt>
                <c:pt idx="4420">
                  <c:v>100</c:v>
                </c:pt>
                <c:pt idx="4421">
                  <c:v>100</c:v>
                </c:pt>
                <c:pt idx="4422">
                  <c:v>100</c:v>
                </c:pt>
                <c:pt idx="4423">
                  <c:v>100</c:v>
                </c:pt>
                <c:pt idx="4424">
                  <c:v>100</c:v>
                </c:pt>
                <c:pt idx="4425">
                  <c:v>100</c:v>
                </c:pt>
                <c:pt idx="4426">
                  <c:v>100</c:v>
                </c:pt>
                <c:pt idx="4427">
                  <c:v>100</c:v>
                </c:pt>
                <c:pt idx="4428">
                  <c:v>100</c:v>
                </c:pt>
                <c:pt idx="4429">
                  <c:v>100</c:v>
                </c:pt>
                <c:pt idx="4430">
                  <c:v>100</c:v>
                </c:pt>
                <c:pt idx="4431">
                  <c:v>100</c:v>
                </c:pt>
                <c:pt idx="4432">
                  <c:v>100</c:v>
                </c:pt>
                <c:pt idx="4433">
                  <c:v>100</c:v>
                </c:pt>
                <c:pt idx="4434">
                  <c:v>100</c:v>
                </c:pt>
                <c:pt idx="4435">
                  <c:v>100</c:v>
                </c:pt>
                <c:pt idx="4436">
                  <c:v>100</c:v>
                </c:pt>
                <c:pt idx="4437">
                  <c:v>100</c:v>
                </c:pt>
                <c:pt idx="4438">
                  <c:v>100</c:v>
                </c:pt>
                <c:pt idx="4439">
                  <c:v>100</c:v>
                </c:pt>
                <c:pt idx="4440">
                  <c:v>100</c:v>
                </c:pt>
                <c:pt idx="4441">
                  <c:v>100</c:v>
                </c:pt>
                <c:pt idx="4442">
                  <c:v>100</c:v>
                </c:pt>
                <c:pt idx="4443">
                  <c:v>100</c:v>
                </c:pt>
                <c:pt idx="4444">
                  <c:v>100</c:v>
                </c:pt>
                <c:pt idx="4445">
                  <c:v>100</c:v>
                </c:pt>
                <c:pt idx="4446">
                  <c:v>100</c:v>
                </c:pt>
                <c:pt idx="4447">
                  <c:v>100</c:v>
                </c:pt>
                <c:pt idx="4448">
                  <c:v>100</c:v>
                </c:pt>
                <c:pt idx="4449">
                  <c:v>100</c:v>
                </c:pt>
                <c:pt idx="4450">
                  <c:v>100</c:v>
                </c:pt>
                <c:pt idx="4451">
                  <c:v>100</c:v>
                </c:pt>
                <c:pt idx="4452">
                  <c:v>100</c:v>
                </c:pt>
                <c:pt idx="4453">
                  <c:v>100</c:v>
                </c:pt>
                <c:pt idx="4454">
                  <c:v>100</c:v>
                </c:pt>
                <c:pt idx="4455">
                  <c:v>100</c:v>
                </c:pt>
                <c:pt idx="4456">
                  <c:v>100</c:v>
                </c:pt>
                <c:pt idx="4457">
                  <c:v>100</c:v>
                </c:pt>
                <c:pt idx="4458">
                  <c:v>100</c:v>
                </c:pt>
                <c:pt idx="4459">
                  <c:v>100</c:v>
                </c:pt>
                <c:pt idx="4460">
                  <c:v>100</c:v>
                </c:pt>
                <c:pt idx="4461">
                  <c:v>100</c:v>
                </c:pt>
                <c:pt idx="4462">
                  <c:v>100</c:v>
                </c:pt>
                <c:pt idx="4463">
                  <c:v>100</c:v>
                </c:pt>
                <c:pt idx="4464">
                  <c:v>100</c:v>
                </c:pt>
                <c:pt idx="4465">
                  <c:v>100</c:v>
                </c:pt>
                <c:pt idx="4466">
                  <c:v>100</c:v>
                </c:pt>
                <c:pt idx="4467">
                  <c:v>100</c:v>
                </c:pt>
                <c:pt idx="4468">
                  <c:v>100</c:v>
                </c:pt>
                <c:pt idx="4469">
                  <c:v>100</c:v>
                </c:pt>
                <c:pt idx="4470">
                  <c:v>100</c:v>
                </c:pt>
                <c:pt idx="4471">
                  <c:v>100</c:v>
                </c:pt>
                <c:pt idx="4472">
                  <c:v>100</c:v>
                </c:pt>
                <c:pt idx="4473">
                  <c:v>100</c:v>
                </c:pt>
                <c:pt idx="4474">
                  <c:v>100</c:v>
                </c:pt>
                <c:pt idx="4475">
                  <c:v>100</c:v>
                </c:pt>
                <c:pt idx="4476">
                  <c:v>100</c:v>
                </c:pt>
                <c:pt idx="4477">
                  <c:v>100</c:v>
                </c:pt>
                <c:pt idx="4478">
                  <c:v>100</c:v>
                </c:pt>
                <c:pt idx="4479">
                  <c:v>100</c:v>
                </c:pt>
                <c:pt idx="4480">
                  <c:v>100</c:v>
                </c:pt>
                <c:pt idx="4481">
                  <c:v>100</c:v>
                </c:pt>
                <c:pt idx="4482">
                  <c:v>100</c:v>
                </c:pt>
                <c:pt idx="4483">
                  <c:v>100</c:v>
                </c:pt>
                <c:pt idx="4484">
                  <c:v>100</c:v>
                </c:pt>
                <c:pt idx="4485">
                  <c:v>100</c:v>
                </c:pt>
                <c:pt idx="4486">
                  <c:v>100</c:v>
                </c:pt>
                <c:pt idx="4487">
                  <c:v>100</c:v>
                </c:pt>
                <c:pt idx="4488">
                  <c:v>100</c:v>
                </c:pt>
                <c:pt idx="4489">
                  <c:v>100</c:v>
                </c:pt>
                <c:pt idx="4490">
                  <c:v>100</c:v>
                </c:pt>
                <c:pt idx="4491">
                  <c:v>100</c:v>
                </c:pt>
                <c:pt idx="4492">
                  <c:v>100</c:v>
                </c:pt>
                <c:pt idx="4493">
                  <c:v>100</c:v>
                </c:pt>
                <c:pt idx="4494">
                  <c:v>100</c:v>
                </c:pt>
                <c:pt idx="4495">
                  <c:v>100</c:v>
                </c:pt>
                <c:pt idx="4496">
                  <c:v>100</c:v>
                </c:pt>
                <c:pt idx="4497">
                  <c:v>100</c:v>
                </c:pt>
                <c:pt idx="4498">
                  <c:v>100</c:v>
                </c:pt>
                <c:pt idx="4499">
                  <c:v>100</c:v>
                </c:pt>
                <c:pt idx="4500">
                  <c:v>100</c:v>
                </c:pt>
                <c:pt idx="4501">
                  <c:v>100</c:v>
                </c:pt>
                <c:pt idx="4502">
                  <c:v>100</c:v>
                </c:pt>
                <c:pt idx="4503">
                  <c:v>100</c:v>
                </c:pt>
                <c:pt idx="4504">
                  <c:v>100</c:v>
                </c:pt>
                <c:pt idx="4505">
                  <c:v>100</c:v>
                </c:pt>
                <c:pt idx="4506">
                  <c:v>100</c:v>
                </c:pt>
                <c:pt idx="4507">
                  <c:v>100</c:v>
                </c:pt>
                <c:pt idx="4508">
                  <c:v>100</c:v>
                </c:pt>
                <c:pt idx="4509">
                  <c:v>100</c:v>
                </c:pt>
                <c:pt idx="4510">
                  <c:v>100</c:v>
                </c:pt>
                <c:pt idx="4511">
                  <c:v>100</c:v>
                </c:pt>
                <c:pt idx="4512">
                  <c:v>100</c:v>
                </c:pt>
                <c:pt idx="4513">
                  <c:v>100</c:v>
                </c:pt>
                <c:pt idx="4514">
                  <c:v>100</c:v>
                </c:pt>
                <c:pt idx="4515">
                  <c:v>100</c:v>
                </c:pt>
                <c:pt idx="4516">
                  <c:v>100</c:v>
                </c:pt>
                <c:pt idx="4517">
                  <c:v>100</c:v>
                </c:pt>
                <c:pt idx="4518">
                  <c:v>100</c:v>
                </c:pt>
                <c:pt idx="4519">
                  <c:v>100</c:v>
                </c:pt>
                <c:pt idx="4520">
                  <c:v>100</c:v>
                </c:pt>
                <c:pt idx="4521">
                  <c:v>100</c:v>
                </c:pt>
                <c:pt idx="4522">
                  <c:v>100</c:v>
                </c:pt>
                <c:pt idx="4523">
                  <c:v>100</c:v>
                </c:pt>
                <c:pt idx="4524">
                  <c:v>100</c:v>
                </c:pt>
                <c:pt idx="4525">
                  <c:v>100</c:v>
                </c:pt>
                <c:pt idx="4526">
                  <c:v>100</c:v>
                </c:pt>
                <c:pt idx="4527">
                  <c:v>100</c:v>
                </c:pt>
                <c:pt idx="4528">
                  <c:v>100</c:v>
                </c:pt>
                <c:pt idx="4529">
                  <c:v>100</c:v>
                </c:pt>
                <c:pt idx="4530">
                  <c:v>100</c:v>
                </c:pt>
                <c:pt idx="4531">
                  <c:v>100</c:v>
                </c:pt>
                <c:pt idx="4532">
                  <c:v>100</c:v>
                </c:pt>
                <c:pt idx="4533">
                  <c:v>100</c:v>
                </c:pt>
                <c:pt idx="4534">
                  <c:v>100</c:v>
                </c:pt>
                <c:pt idx="4535">
                  <c:v>100</c:v>
                </c:pt>
                <c:pt idx="4536">
                  <c:v>100</c:v>
                </c:pt>
                <c:pt idx="4537">
                  <c:v>100</c:v>
                </c:pt>
                <c:pt idx="4538">
                  <c:v>100</c:v>
                </c:pt>
                <c:pt idx="4539">
                  <c:v>100</c:v>
                </c:pt>
                <c:pt idx="4540">
                  <c:v>100</c:v>
                </c:pt>
                <c:pt idx="4541">
                  <c:v>100</c:v>
                </c:pt>
                <c:pt idx="4542">
                  <c:v>100</c:v>
                </c:pt>
                <c:pt idx="4543">
                  <c:v>100</c:v>
                </c:pt>
                <c:pt idx="4544">
                  <c:v>100</c:v>
                </c:pt>
                <c:pt idx="4545">
                  <c:v>100</c:v>
                </c:pt>
                <c:pt idx="4546">
                  <c:v>100</c:v>
                </c:pt>
                <c:pt idx="4547">
                  <c:v>100</c:v>
                </c:pt>
                <c:pt idx="4548">
                  <c:v>100</c:v>
                </c:pt>
                <c:pt idx="4549">
                  <c:v>100</c:v>
                </c:pt>
                <c:pt idx="4550">
                  <c:v>100</c:v>
                </c:pt>
                <c:pt idx="4551">
                  <c:v>100</c:v>
                </c:pt>
                <c:pt idx="4552">
                  <c:v>100</c:v>
                </c:pt>
                <c:pt idx="4553">
                  <c:v>100</c:v>
                </c:pt>
                <c:pt idx="4554">
                  <c:v>100</c:v>
                </c:pt>
                <c:pt idx="4555">
                  <c:v>100</c:v>
                </c:pt>
                <c:pt idx="4556">
                  <c:v>100</c:v>
                </c:pt>
                <c:pt idx="4557">
                  <c:v>100</c:v>
                </c:pt>
                <c:pt idx="4558">
                  <c:v>100</c:v>
                </c:pt>
                <c:pt idx="4559">
                  <c:v>100</c:v>
                </c:pt>
                <c:pt idx="4560">
                  <c:v>100</c:v>
                </c:pt>
                <c:pt idx="4561">
                  <c:v>100</c:v>
                </c:pt>
                <c:pt idx="4562">
                  <c:v>100</c:v>
                </c:pt>
                <c:pt idx="4563">
                  <c:v>100</c:v>
                </c:pt>
                <c:pt idx="4564">
                  <c:v>100</c:v>
                </c:pt>
                <c:pt idx="4565">
                  <c:v>100</c:v>
                </c:pt>
                <c:pt idx="4566">
                  <c:v>100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100</c:v>
                </c:pt>
                <c:pt idx="6759">
                  <c:v>100</c:v>
                </c:pt>
                <c:pt idx="6760">
                  <c:v>100</c:v>
                </c:pt>
                <c:pt idx="6761">
                  <c:v>100</c:v>
                </c:pt>
                <c:pt idx="6762">
                  <c:v>100</c:v>
                </c:pt>
                <c:pt idx="6763">
                  <c:v>100</c:v>
                </c:pt>
                <c:pt idx="6764">
                  <c:v>100</c:v>
                </c:pt>
                <c:pt idx="6765">
                  <c:v>100</c:v>
                </c:pt>
                <c:pt idx="6766">
                  <c:v>100</c:v>
                </c:pt>
                <c:pt idx="6767">
                  <c:v>100</c:v>
                </c:pt>
                <c:pt idx="6768">
                  <c:v>100</c:v>
                </c:pt>
                <c:pt idx="6769">
                  <c:v>100</c:v>
                </c:pt>
                <c:pt idx="6770">
                  <c:v>100</c:v>
                </c:pt>
                <c:pt idx="6771">
                  <c:v>100</c:v>
                </c:pt>
                <c:pt idx="6772">
                  <c:v>100</c:v>
                </c:pt>
                <c:pt idx="6773">
                  <c:v>100</c:v>
                </c:pt>
                <c:pt idx="6774">
                  <c:v>100</c:v>
                </c:pt>
                <c:pt idx="6775">
                  <c:v>100</c:v>
                </c:pt>
                <c:pt idx="6776">
                  <c:v>100</c:v>
                </c:pt>
                <c:pt idx="6777">
                  <c:v>100</c:v>
                </c:pt>
                <c:pt idx="6778">
                  <c:v>100</c:v>
                </c:pt>
                <c:pt idx="6779">
                  <c:v>100</c:v>
                </c:pt>
                <c:pt idx="6780">
                  <c:v>100</c:v>
                </c:pt>
                <c:pt idx="6781">
                  <c:v>100</c:v>
                </c:pt>
                <c:pt idx="6782">
                  <c:v>100</c:v>
                </c:pt>
                <c:pt idx="6783">
                  <c:v>100</c:v>
                </c:pt>
                <c:pt idx="6784">
                  <c:v>100</c:v>
                </c:pt>
                <c:pt idx="6785">
                  <c:v>100</c:v>
                </c:pt>
                <c:pt idx="6786">
                  <c:v>100</c:v>
                </c:pt>
                <c:pt idx="6787">
                  <c:v>100</c:v>
                </c:pt>
                <c:pt idx="6788">
                  <c:v>100</c:v>
                </c:pt>
                <c:pt idx="6789">
                  <c:v>100</c:v>
                </c:pt>
                <c:pt idx="6790">
                  <c:v>100</c:v>
                </c:pt>
                <c:pt idx="6791">
                  <c:v>100</c:v>
                </c:pt>
                <c:pt idx="6792">
                  <c:v>100</c:v>
                </c:pt>
                <c:pt idx="6793">
                  <c:v>100</c:v>
                </c:pt>
                <c:pt idx="6794">
                  <c:v>100</c:v>
                </c:pt>
                <c:pt idx="6795">
                  <c:v>100</c:v>
                </c:pt>
                <c:pt idx="6796">
                  <c:v>100</c:v>
                </c:pt>
                <c:pt idx="6797">
                  <c:v>100</c:v>
                </c:pt>
                <c:pt idx="6798">
                  <c:v>100</c:v>
                </c:pt>
                <c:pt idx="6799">
                  <c:v>100</c:v>
                </c:pt>
                <c:pt idx="6800">
                  <c:v>100</c:v>
                </c:pt>
                <c:pt idx="6801">
                  <c:v>100</c:v>
                </c:pt>
                <c:pt idx="6802">
                  <c:v>100</c:v>
                </c:pt>
                <c:pt idx="6803">
                  <c:v>100</c:v>
                </c:pt>
                <c:pt idx="6804">
                  <c:v>100</c:v>
                </c:pt>
                <c:pt idx="6805">
                  <c:v>100</c:v>
                </c:pt>
                <c:pt idx="6806">
                  <c:v>100</c:v>
                </c:pt>
                <c:pt idx="6807">
                  <c:v>100</c:v>
                </c:pt>
                <c:pt idx="6808">
                  <c:v>100</c:v>
                </c:pt>
                <c:pt idx="6809">
                  <c:v>100</c:v>
                </c:pt>
                <c:pt idx="6810">
                  <c:v>100</c:v>
                </c:pt>
                <c:pt idx="6811">
                  <c:v>100</c:v>
                </c:pt>
                <c:pt idx="6812">
                  <c:v>100</c:v>
                </c:pt>
                <c:pt idx="6813">
                  <c:v>100</c:v>
                </c:pt>
                <c:pt idx="6814">
                  <c:v>100</c:v>
                </c:pt>
                <c:pt idx="6815">
                  <c:v>100</c:v>
                </c:pt>
                <c:pt idx="6816">
                  <c:v>100</c:v>
                </c:pt>
                <c:pt idx="6817">
                  <c:v>100</c:v>
                </c:pt>
                <c:pt idx="6818">
                  <c:v>100</c:v>
                </c:pt>
                <c:pt idx="6819">
                  <c:v>100</c:v>
                </c:pt>
                <c:pt idx="6820">
                  <c:v>100</c:v>
                </c:pt>
                <c:pt idx="6821">
                  <c:v>100</c:v>
                </c:pt>
                <c:pt idx="6822">
                  <c:v>100</c:v>
                </c:pt>
                <c:pt idx="6823">
                  <c:v>100</c:v>
                </c:pt>
                <c:pt idx="6824">
                  <c:v>100</c:v>
                </c:pt>
                <c:pt idx="6825">
                  <c:v>100</c:v>
                </c:pt>
                <c:pt idx="6826">
                  <c:v>100</c:v>
                </c:pt>
                <c:pt idx="6827">
                  <c:v>100</c:v>
                </c:pt>
                <c:pt idx="6828">
                  <c:v>100</c:v>
                </c:pt>
                <c:pt idx="6829">
                  <c:v>100</c:v>
                </c:pt>
                <c:pt idx="6830">
                  <c:v>100</c:v>
                </c:pt>
                <c:pt idx="6831">
                  <c:v>100</c:v>
                </c:pt>
                <c:pt idx="6832">
                  <c:v>100</c:v>
                </c:pt>
                <c:pt idx="6833">
                  <c:v>100</c:v>
                </c:pt>
                <c:pt idx="6834">
                  <c:v>100</c:v>
                </c:pt>
                <c:pt idx="6835">
                  <c:v>100</c:v>
                </c:pt>
                <c:pt idx="6836">
                  <c:v>100</c:v>
                </c:pt>
                <c:pt idx="6837">
                  <c:v>100</c:v>
                </c:pt>
                <c:pt idx="6838">
                  <c:v>100</c:v>
                </c:pt>
                <c:pt idx="6839">
                  <c:v>100</c:v>
                </c:pt>
                <c:pt idx="6840">
                  <c:v>100</c:v>
                </c:pt>
                <c:pt idx="6841">
                  <c:v>100</c:v>
                </c:pt>
                <c:pt idx="6842">
                  <c:v>100</c:v>
                </c:pt>
                <c:pt idx="6843">
                  <c:v>100</c:v>
                </c:pt>
                <c:pt idx="6844">
                  <c:v>100</c:v>
                </c:pt>
                <c:pt idx="6845">
                  <c:v>100</c:v>
                </c:pt>
                <c:pt idx="6846">
                  <c:v>100</c:v>
                </c:pt>
                <c:pt idx="6847">
                  <c:v>100</c:v>
                </c:pt>
                <c:pt idx="6848">
                  <c:v>100</c:v>
                </c:pt>
                <c:pt idx="6849">
                  <c:v>100</c:v>
                </c:pt>
                <c:pt idx="6850">
                  <c:v>100</c:v>
                </c:pt>
                <c:pt idx="6851">
                  <c:v>100</c:v>
                </c:pt>
                <c:pt idx="6852">
                  <c:v>100</c:v>
                </c:pt>
                <c:pt idx="6853">
                  <c:v>100</c:v>
                </c:pt>
                <c:pt idx="6854">
                  <c:v>100</c:v>
                </c:pt>
                <c:pt idx="6855">
                  <c:v>100</c:v>
                </c:pt>
                <c:pt idx="6856">
                  <c:v>100</c:v>
                </c:pt>
                <c:pt idx="6857">
                  <c:v>100</c:v>
                </c:pt>
                <c:pt idx="6858">
                  <c:v>100</c:v>
                </c:pt>
                <c:pt idx="6859">
                  <c:v>100</c:v>
                </c:pt>
                <c:pt idx="6860">
                  <c:v>100</c:v>
                </c:pt>
                <c:pt idx="6861">
                  <c:v>100</c:v>
                </c:pt>
                <c:pt idx="6862">
                  <c:v>100</c:v>
                </c:pt>
                <c:pt idx="6863">
                  <c:v>100</c:v>
                </c:pt>
                <c:pt idx="6864">
                  <c:v>100</c:v>
                </c:pt>
                <c:pt idx="6865">
                  <c:v>100</c:v>
                </c:pt>
                <c:pt idx="6866">
                  <c:v>100</c:v>
                </c:pt>
                <c:pt idx="6867">
                  <c:v>100</c:v>
                </c:pt>
                <c:pt idx="6868">
                  <c:v>100</c:v>
                </c:pt>
                <c:pt idx="6869">
                  <c:v>100</c:v>
                </c:pt>
                <c:pt idx="6870">
                  <c:v>100</c:v>
                </c:pt>
                <c:pt idx="6871">
                  <c:v>100</c:v>
                </c:pt>
                <c:pt idx="6872">
                  <c:v>100</c:v>
                </c:pt>
                <c:pt idx="6873">
                  <c:v>100</c:v>
                </c:pt>
                <c:pt idx="6874">
                  <c:v>100</c:v>
                </c:pt>
                <c:pt idx="6875">
                  <c:v>100</c:v>
                </c:pt>
                <c:pt idx="6876">
                  <c:v>100</c:v>
                </c:pt>
                <c:pt idx="6877">
                  <c:v>100</c:v>
                </c:pt>
                <c:pt idx="6878">
                  <c:v>100</c:v>
                </c:pt>
                <c:pt idx="6879">
                  <c:v>100</c:v>
                </c:pt>
                <c:pt idx="6880">
                  <c:v>100</c:v>
                </c:pt>
                <c:pt idx="6881">
                  <c:v>100</c:v>
                </c:pt>
                <c:pt idx="6882">
                  <c:v>100</c:v>
                </c:pt>
                <c:pt idx="6883">
                  <c:v>100</c:v>
                </c:pt>
                <c:pt idx="6884">
                  <c:v>100</c:v>
                </c:pt>
                <c:pt idx="6885">
                  <c:v>100</c:v>
                </c:pt>
                <c:pt idx="6886">
                  <c:v>100</c:v>
                </c:pt>
                <c:pt idx="6887">
                  <c:v>100</c:v>
                </c:pt>
                <c:pt idx="6888">
                  <c:v>100</c:v>
                </c:pt>
                <c:pt idx="6889">
                  <c:v>100</c:v>
                </c:pt>
                <c:pt idx="6890">
                  <c:v>100</c:v>
                </c:pt>
                <c:pt idx="6891">
                  <c:v>100</c:v>
                </c:pt>
                <c:pt idx="6892">
                  <c:v>100</c:v>
                </c:pt>
                <c:pt idx="6893">
                  <c:v>100</c:v>
                </c:pt>
                <c:pt idx="6894">
                  <c:v>100</c:v>
                </c:pt>
                <c:pt idx="6895">
                  <c:v>100</c:v>
                </c:pt>
                <c:pt idx="6896">
                  <c:v>100</c:v>
                </c:pt>
                <c:pt idx="6897">
                  <c:v>100</c:v>
                </c:pt>
                <c:pt idx="6898">
                  <c:v>100</c:v>
                </c:pt>
                <c:pt idx="6899">
                  <c:v>100</c:v>
                </c:pt>
                <c:pt idx="6900">
                  <c:v>100</c:v>
                </c:pt>
                <c:pt idx="6901">
                  <c:v>100</c:v>
                </c:pt>
                <c:pt idx="6902">
                  <c:v>100</c:v>
                </c:pt>
                <c:pt idx="6903">
                  <c:v>100</c:v>
                </c:pt>
                <c:pt idx="6904">
                  <c:v>100</c:v>
                </c:pt>
                <c:pt idx="6905">
                  <c:v>100</c:v>
                </c:pt>
                <c:pt idx="6906">
                  <c:v>100</c:v>
                </c:pt>
                <c:pt idx="6907">
                  <c:v>100</c:v>
                </c:pt>
                <c:pt idx="6908">
                  <c:v>100</c:v>
                </c:pt>
                <c:pt idx="6909">
                  <c:v>100</c:v>
                </c:pt>
                <c:pt idx="6910">
                  <c:v>100</c:v>
                </c:pt>
                <c:pt idx="6911">
                  <c:v>100</c:v>
                </c:pt>
                <c:pt idx="6912">
                  <c:v>100</c:v>
                </c:pt>
                <c:pt idx="6913">
                  <c:v>100</c:v>
                </c:pt>
                <c:pt idx="6914">
                  <c:v>100</c:v>
                </c:pt>
                <c:pt idx="6915">
                  <c:v>100</c:v>
                </c:pt>
                <c:pt idx="6916">
                  <c:v>100</c:v>
                </c:pt>
                <c:pt idx="6917">
                  <c:v>100</c:v>
                </c:pt>
                <c:pt idx="6918">
                  <c:v>100</c:v>
                </c:pt>
                <c:pt idx="6919">
                  <c:v>100</c:v>
                </c:pt>
                <c:pt idx="6920">
                  <c:v>100</c:v>
                </c:pt>
                <c:pt idx="6921">
                  <c:v>100</c:v>
                </c:pt>
                <c:pt idx="6922">
                  <c:v>100</c:v>
                </c:pt>
                <c:pt idx="6923">
                  <c:v>100</c:v>
                </c:pt>
                <c:pt idx="6924">
                  <c:v>100</c:v>
                </c:pt>
                <c:pt idx="6925">
                  <c:v>100</c:v>
                </c:pt>
                <c:pt idx="6926">
                  <c:v>100</c:v>
                </c:pt>
                <c:pt idx="6927">
                  <c:v>100</c:v>
                </c:pt>
                <c:pt idx="6928">
                  <c:v>100</c:v>
                </c:pt>
                <c:pt idx="6929">
                  <c:v>100</c:v>
                </c:pt>
                <c:pt idx="6930">
                  <c:v>100</c:v>
                </c:pt>
                <c:pt idx="6931">
                  <c:v>100</c:v>
                </c:pt>
                <c:pt idx="6932">
                  <c:v>100</c:v>
                </c:pt>
                <c:pt idx="6933">
                  <c:v>100</c:v>
                </c:pt>
                <c:pt idx="6934">
                  <c:v>100</c:v>
                </c:pt>
                <c:pt idx="6935">
                  <c:v>100</c:v>
                </c:pt>
                <c:pt idx="6936">
                  <c:v>100</c:v>
                </c:pt>
                <c:pt idx="6937">
                  <c:v>100</c:v>
                </c:pt>
                <c:pt idx="6938">
                  <c:v>100</c:v>
                </c:pt>
                <c:pt idx="6939">
                  <c:v>100</c:v>
                </c:pt>
                <c:pt idx="6940">
                  <c:v>100</c:v>
                </c:pt>
                <c:pt idx="6941">
                  <c:v>100</c:v>
                </c:pt>
                <c:pt idx="6942">
                  <c:v>100</c:v>
                </c:pt>
                <c:pt idx="6943">
                  <c:v>100</c:v>
                </c:pt>
                <c:pt idx="6944">
                  <c:v>100</c:v>
                </c:pt>
                <c:pt idx="6945">
                  <c:v>100</c:v>
                </c:pt>
                <c:pt idx="6946">
                  <c:v>100</c:v>
                </c:pt>
                <c:pt idx="6947">
                  <c:v>100</c:v>
                </c:pt>
                <c:pt idx="6948">
                  <c:v>100</c:v>
                </c:pt>
                <c:pt idx="6949">
                  <c:v>100</c:v>
                </c:pt>
                <c:pt idx="6950">
                  <c:v>100</c:v>
                </c:pt>
                <c:pt idx="6951">
                  <c:v>100</c:v>
                </c:pt>
                <c:pt idx="6952">
                  <c:v>100</c:v>
                </c:pt>
                <c:pt idx="6953">
                  <c:v>100</c:v>
                </c:pt>
                <c:pt idx="6954">
                  <c:v>100</c:v>
                </c:pt>
                <c:pt idx="6955">
                  <c:v>100</c:v>
                </c:pt>
                <c:pt idx="6956">
                  <c:v>100</c:v>
                </c:pt>
                <c:pt idx="6957">
                  <c:v>100</c:v>
                </c:pt>
                <c:pt idx="6958">
                  <c:v>100</c:v>
                </c:pt>
                <c:pt idx="6959">
                  <c:v>100</c:v>
                </c:pt>
                <c:pt idx="6960">
                  <c:v>100</c:v>
                </c:pt>
                <c:pt idx="6961">
                  <c:v>100</c:v>
                </c:pt>
                <c:pt idx="6962">
                  <c:v>100</c:v>
                </c:pt>
                <c:pt idx="6963">
                  <c:v>100</c:v>
                </c:pt>
                <c:pt idx="6964">
                  <c:v>100</c:v>
                </c:pt>
                <c:pt idx="6965">
                  <c:v>100</c:v>
                </c:pt>
                <c:pt idx="6966">
                  <c:v>100</c:v>
                </c:pt>
                <c:pt idx="6967">
                  <c:v>100</c:v>
                </c:pt>
                <c:pt idx="6968">
                  <c:v>100</c:v>
                </c:pt>
                <c:pt idx="6969">
                  <c:v>100</c:v>
                </c:pt>
                <c:pt idx="6970">
                  <c:v>100</c:v>
                </c:pt>
                <c:pt idx="6971">
                  <c:v>100</c:v>
                </c:pt>
                <c:pt idx="6972">
                  <c:v>100</c:v>
                </c:pt>
                <c:pt idx="6973">
                  <c:v>100</c:v>
                </c:pt>
                <c:pt idx="6974">
                  <c:v>100</c:v>
                </c:pt>
                <c:pt idx="6975">
                  <c:v>100</c:v>
                </c:pt>
                <c:pt idx="6976">
                  <c:v>100</c:v>
                </c:pt>
                <c:pt idx="6977">
                  <c:v>100</c:v>
                </c:pt>
                <c:pt idx="6978">
                  <c:v>100</c:v>
                </c:pt>
                <c:pt idx="6979">
                  <c:v>100</c:v>
                </c:pt>
                <c:pt idx="6980">
                  <c:v>100</c:v>
                </c:pt>
                <c:pt idx="6981">
                  <c:v>100</c:v>
                </c:pt>
                <c:pt idx="6982">
                  <c:v>100</c:v>
                </c:pt>
                <c:pt idx="6983">
                  <c:v>100</c:v>
                </c:pt>
                <c:pt idx="6984">
                  <c:v>100</c:v>
                </c:pt>
                <c:pt idx="6985">
                  <c:v>100</c:v>
                </c:pt>
                <c:pt idx="6986">
                  <c:v>100</c:v>
                </c:pt>
                <c:pt idx="6987">
                  <c:v>100</c:v>
                </c:pt>
                <c:pt idx="6988">
                  <c:v>100</c:v>
                </c:pt>
                <c:pt idx="6989">
                  <c:v>100</c:v>
                </c:pt>
                <c:pt idx="6990">
                  <c:v>100</c:v>
                </c:pt>
                <c:pt idx="6991">
                  <c:v>100</c:v>
                </c:pt>
                <c:pt idx="6992">
                  <c:v>100</c:v>
                </c:pt>
                <c:pt idx="6993">
                  <c:v>100</c:v>
                </c:pt>
                <c:pt idx="6994">
                  <c:v>100</c:v>
                </c:pt>
                <c:pt idx="6995">
                  <c:v>100</c:v>
                </c:pt>
                <c:pt idx="6996">
                  <c:v>100</c:v>
                </c:pt>
                <c:pt idx="6997">
                  <c:v>100</c:v>
                </c:pt>
                <c:pt idx="6998">
                  <c:v>100</c:v>
                </c:pt>
                <c:pt idx="6999">
                  <c:v>100</c:v>
                </c:pt>
                <c:pt idx="7000">
                  <c:v>100</c:v>
                </c:pt>
                <c:pt idx="7001">
                  <c:v>100</c:v>
                </c:pt>
                <c:pt idx="7002">
                  <c:v>100</c:v>
                </c:pt>
                <c:pt idx="7003">
                  <c:v>100</c:v>
                </c:pt>
                <c:pt idx="7004">
                  <c:v>100</c:v>
                </c:pt>
                <c:pt idx="7005">
                  <c:v>100</c:v>
                </c:pt>
                <c:pt idx="7006">
                  <c:v>100</c:v>
                </c:pt>
                <c:pt idx="7007">
                  <c:v>100</c:v>
                </c:pt>
                <c:pt idx="7008">
                  <c:v>100</c:v>
                </c:pt>
                <c:pt idx="7009">
                  <c:v>100</c:v>
                </c:pt>
                <c:pt idx="7010">
                  <c:v>100</c:v>
                </c:pt>
                <c:pt idx="7011">
                  <c:v>100</c:v>
                </c:pt>
                <c:pt idx="7012">
                  <c:v>100</c:v>
                </c:pt>
                <c:pt idx="7013">
                  <c:v>100</c:v>
                </c:pt>
                <c:pt idx="7014">
                  <c:v>100</c:v>
                </c:pt>
                <c:pt idx="7015">
                  <c:v>100</c:v>
                </c:pt>
                <c:pt idx="7016">
                  <c:v>100</c:v>
                </c:pt>
                <c:pt idx="7017">
                  <c:v>100</c:v>
                </c:pt>
                <c:pt idx="7018">
                  <c:v>100</c:v>
                </c:pt>
                <c:pt idx="7019">
                  <c:v>100</c:v>
                </c:pt>
                <c:pt idx="7020">
                  <c:v>100</c:v>
                </c:pt>
                <c:pt idx="7021">
                  <c:v>100</c:v>
                </c:pt>
                <c:pt idx="7022">
                  <c:v>100</c:v>
                </c:pt>
                <c:pt idx="7023">
                  <c:v>100</c:v>
                </c:pt>
                <c:pt idx="7024">
                  <c:v>100</c:v>
                </c:pt>
                <c:pt idx="7025">
                  <c:v>100</c:v>
                </c:pt>
                <c:pt idx="7026">
                  <c:v>100</c:v>
                </c:pt>
                <c:pt idx="7027">
                  <c:v>100</c:v>
                </c:pt>
                <c:pt idx="7028">
                  <c:v>100</c:v>
                </c:pt>
                <c:pt idx="7029">
                  <c:v>100</c:v>
                </c:pt>
                <c:pt idx="7030">
                  <c:v>100</c:v>
                </c:pt>
                <c:pt idx="7031">
                  <c:v>100</c:v>
                </c:pt>
                <c:pt idx="7032">
                  <c:v>100</c:v>
                </c:pt>
                <c:pt idx="7033">
                  <c:v>100</c:v>
                </c:pt>
                <c:pt idx="7034">
                  <c:v>100</c:v>
                </c:pt>
                <c:pt idx="7035">
                  <c:v>100</c:v>
                </c:pt>
                <c:pt idx="7036">
                  <c:v>100</c:v>
                </c:pt>
                <c:pt idx="7037">
                  <c:v>100</c:v>
                </c:pt>
                <c:pt idx="7038">
                  <c:v>100</c:v>
                </c:pt>
                <c:pt idx="7039">
                  <c:v>100</c:v>
                </c:pt>
                <c:pt idx="7040">
                  <c:v>100</c:v>
                </c:pt>
                <c:pt idx="7041">
                  <c:v>100</c:v>
                </c:pt>
                <c:pt idx="7042">
                  <c:v>100</c:v>
                </c:pt>
                <c:pt idx="7043">
                  <c:v>100</c:v>
                </c:pt>
                <c:pt idx="7044">
                  <c:v>100</c:v>
                </c:pt>
                <c:pt idx="7045">
                  <c:v>100</c:v>
                </c:pt>
                <c:pt idx="7046">
                  <c:v>100</c:v>
                </c:pt>
                <c:pt idx="7047">
                  <c:v>100</c:v>
                </c:pt>
                <c:pt idx="7048">
                  <c:v>100</c:v>
                </c:pt>
                <c:pt idx="7049">
                  <c:v>100</c:v>
                </c:pt>
                <c:pt idx="7050">
                  <c:v>100</c:v>
                </c:pt>
                <c:pt idx="7051">
                  <c:v>100</c:v>
                </c:pt>
                <c:pt idx="7052">
                  <c:v>100</c:v>
                </c:pt>
                <c:pt idx="7053">
                  <c:v>100</c:v>
                </c:pt>
                <c:pt idx="7054">
                  <c:v>100</c:v>
                </c:pt>
                <c:pt idx="7055">
                  <c:v>100</c:v>
                </c:pt>
                <c:pt idx="7056">
                  <c:v>100</c:v>
                </c:pt>
                <c:pt idx="7057">
                  <c:v>100</c:v>
                </c:pt>
                <c:pt idx="7058">
                  <c:v>100</c:v>
                </c:pt>
                <c:pt idx="7059">
                  <c:v>100</c:v>
                </c:pt>
                <c:pt idx="7060">
                  <c:v>100</c:v>
                </c:pt>
                <c:pt idx="7061">
                  <c:v>100</c:v>
                </c:pt>
                <c:pt idx="7062">
                  <c:v>100</c:v>
                </c:pt>
                <c:pt idx="7063">
                  <c:v>100</c:v>
                </c:pt>
                <c:pt idx="7064">
                  <c:v>100</c:v>
                </c:pt>
                <c:pt idx="7065">
                  <c:v>100</c:v>
                </c:pt>
                <c:pt idx="7066">
                  <c:v>100</c:v>
                </c:pt>
                <c:pt idx="7067">
                  <c:v>100</c:v>
                </c:pt>
                <c:pt idx="7068">
                  <c:v>100</c:v>
                </c:pt>
                <c:pt idx="7069">
                  <c:v>100</c:v>
                </c:pt>
                <c:pt idx="7070">
                  <c:v>100</c:v>
                </c:pt>
                <c:pt idx="7071">
                  <c:v>100</c:v>
                </c:pt>
                <c:pt idx="7072">
                  <c:v>100</c:v>
                </c:pt>
                <c:pt idx="7073">
                  <c:v>100</c:v>
                </c:pt>
                <c:pt idx="7074">
                  <c:v>100</c:v>
                </c:pt>
                <c:pt idx="7075">
                  <c:v>100</c:v>
                </c:pt>
                <c:pt idx="7076">
                  <c:v>100</c:v>
                </c:pt>
                <c:pt idx="7077">
                  <c:v>100</c:v>
                </c:pt>
                <c:pt idx="7078">
                  <c:v>100</c:v>
                </c:pt>
                <c:pt idx="7079">
                  <c:v>100</c:v>
                </c:pt>
                <c:pt idx="7080">
                  <c:v>100</c:v>
                </c:pt>
                <c:pt idx="7081">
                  <c:v>100</c:v>
                </c:pt>
                <c:pt idx="7082">
                  <c:v>100</c:v>
                </c:pt>
                <c:pt idx="7083">
                  <c:v>100</c:v>
                </c:pt>
                <c:pt idx="7084">
                  <c:v>100</c:v>
                </c:pt>
                <c:pt idx="7085">
                  <c:v>100</c:v>
                </c:pt>
                <c:pt idx="7086">
                  <c:v>100</c:v>
                </c:pt>
                <c:pt idx="7087">
                  <c:v>100</c:v>
                </c:pt>
                <c:pt idx="7088">
                  <c:v>100</c:v>
                </c:pt>
                <c:pt idx="7089">
                  <c:v>100</c:v>
                </c:pt>
                <c:pt idx="7090">
                  <c:v>100</c:v>
                </c:pt>
                <c:pt idx="7091">
                  <c:v>100</c:v>
                </c:pt>
                <c:pt idx="7092">
                  <c:v>100</c:v>
                </c:pt>
                <c:pt idx="7093">
                  <c:v>100</c:v>
                </c:pt>
                <c:pt idx="7094">
                  <c:v>100</c:v>
                </c:pt>
                <c:pt idx="7095">
                  <c:v>100</c:v>
                </c:pt>
                <c:pt idx="7096">
                  <c:v>100</c:v>
                </c:pt>
                <c:pt idx="7097">
                  <c:v>100</c:v>
                </c:pt>
                <c:pt idx="7098">
                  <c:v>100</c:v>
                </c:pt>
                <c:pt idx="7099">
                  <c:v>100</c:v>
                </c:pt>
                <c:pt idx="7100">
                  <c:v>100</c:v>
                </c:pt>
                <c:pt idx="7101">
                  <c:v>100</c:v>
                </c:pt>
                <c:pt idx="7102">
                  <c:v>100</c:v>
                </c:pt>
                <c:pt idx="7103">
                  <c:v>100</c:v>
                </c:pt>
                <c:pt idx="7104">
                  <c:v>100</c:v>
                </c:pt>
                <c:pt idx="7105">
                  <c:v>100</c:v>
                </c:pt>
                <c:pt idx="7106">
                  <c:v>100</c:v>
                </c:pt>
                <c:pt idx="7107">
                  <c:v>100</c:v>
                </c:pt>
                <c:pt idx="7108">
                  <c:v>100</c:v>
                </c:pt>
                <c:pt idx="7109">
                  <c:v>100</c:v>
                </c:pt>
                <c:pt idx="7110">
                  <c:v>100</c:v>
                </c:pt>
                <c:pt idx="7111">
                  <c:v>100</c:v>
                </c:pt>
                <c:pt idx="7112">
                  <c:v>100</c:v>
                </c:pt>
                <c:pt idx="7113">
                  <c:v>100</c:v>
                </c:pt>
                <c:pt idx="7114">
                  <c:v>100</c:v>
                </c:pt>
                <c:pt idx="7115">
                  <c:v>100</c:v>
                </c:pt>
                <c:pt idx="7116">
                  <c:v>100</c:v>
                </c:pt>
                <c:pt idx="7117">
                  <c:v>100</c:v>
                </c:pt>
                <c:pt idx="7118">
                  <c:v>100</c:v>
                </c:pt>
                <c:pt idx="7119">
                  <c:v>100</c:v>
                </c:pt>
                <c:pt idx="7120">
                  <c:v>100</c:v>
                </c:pt>
                <c:pt idx="7121">
                  <c:v>100</c:v>
                </c:pt>
                <c:pt idx="7122">
                  <c:v>100</c:v>
                </c:pt>
                <c:pt idx="7123">
                  <c:v>100</c:v>
                </c:pt>
                <c:pt idx="7124">
                  <c:v>100</c:v>
                </c:pt>
                <c:pt idx="7125">
                  <c:v>100</c:v>
                </c:pt>
                <c:pt idx="7126">
                  <c:v>100</c:v>
                </c:pt>
                <c:pt idx="7127">
                  <c:v>100</c:v>
                </c:pt>
                <c:pt idx="7128">
                  <c:v>100</c:v>
                </c:pt>
                <c:pt idx="7129">
                  <c:v>100</c:v>
                </c:pt>
                <c:pt idx="7130">
                  <c:v>100</c:v>
                </c:pt>
                <c:pt idx="7131">
                  <c:v>100</c:v>
                </c:pt>
                <c:pt idx="7132">
                  <c:v>100</c:v>
                </c:pt>
                <c:pt idx="7133">
                  <c:v>100</c:v>
                </c:pt>
                <c:pt idx="7134">
                  <c:v>100</c:v>
                </c:pt>
                <c:pt idx="7135">
                  <c:v>100</c:v>
                </c:pt>
                <c:pt idx="7136">
                  <c:v>100</c:v>
                </c:pt>
                <c:pt idx="7137">
                  <c:v>100</c:v>
                </c:pt>
                <c:pt idx="7138">
                  <c:v>100</c:v>
                </c:pt>
                <c:pt idx="7139">
                  <c:v>100</c:v>
                </c:pt>
                <c:pt idx="7140">
                  <c:v>100</c:v>
                </c:pt>
                <c:pt idx="7141">
                  <c:v>100</c:v>
                </c:pt>
                <c:pt idx="7142">
                  <c:v>100</c:v>
                </c:pt>
                <c:pt idx="7143">
                  <c:v>100</c:v>
                </c:pt>
                <c:pt idx="7144">
                  <c:v>100</c:v>
                </c:pt>
                <c:pt idx="7145">
                  <c:v>100</c:v>
                </c:pt>
                <c:pt idx="7146">
                  <c:v>100</c:v>
                </c:pt>
                <c:pt idx="7147">
                  <c:v>100</c:v>
                </c:pt>
                <c:pt idx="7148">
                  <c:v>100</c:v>
                </c:pt>
                <c:pt idx="7149">
                  <c:v>100</c:v>
                </c:pt>
                <c:pt idx="7150">
                  <c:v>100</c:v>
                </c:pt>
                <c:pt idx="7151">
                  <c:v>100</c:v>
                </c:pt>
                <c:pt idx="7152">
                  <c:v>100</c:v>
                </c:pt>
                <c:pt idx="7153">
                  <c:v>100</c:v>
                </c:pt>
                <c:pt idx="7154">
                  <c:v>100</c:v>
                </c:pt>
                <c:pt idx="7155">
                  <c:v>100</c:v>
                </c:pt>
                <c:pt idx="7156">
                  <c:v>100</c:v>
                </c:pt>
                <c:pt idx="7157">
                  <c:v>100</c:v>
                </c:pt>
                <c:pt idx="7158">
                  <c:v>100</c:v>
                </c:pt>
                <c:pt idx="7159">
                  <c:v>100</c:v>
                </c:pt>
                <c:pt idx="7160">
                  <c:v>100</c:v>
                </c:pt>
                <c:pt idx="7161">
                  <c:v>100</c:v>
                </c:pt>
                <c:pt idx="7162">
                  <c:v>100</c:v>
                </c:pt>
                <c:pt idx="7163">
                  <c:v>100</c:v>
                </c:pt>
                <c:pt idx="7164">
                  <c:v>100</c:v>
                </c:pt>
                <c:pt idx="7165">
                  <c:v>100</c:v>
                </c:pt>
                <c:pt idx="7166">
                  <c:v>100</c:v>
                </c:pt>
                <c:pt idx="7167">
                  <c:v>100</c:v>
                </c:pt>
                <c:pt idx="7168">
                  <c:v>100</c:v>
                </c:pt>
                <c:pt idx="7169">
                  <c:v>100</c:v>
                </c:pt>
                <c:pt idx="7170">
                  <c:v>100</c:v>
                </c:pt>
                <c:pt idx="7171">
                  <c:v>100</c:v>
                </c:pt>
                <c:pt idx="7172">
                  <c:v>100</c:v>
                </c:pt>
                <c:pt idx="7173">
                  <c:v>100</c:v>
                </c:pt>
                <c:pt idx="7174">
                  <c:v>100</c:v>
                </c:pt>
                <c:pt idx="7175">
                  <c:v>100</c:v>
                </c:pt>
                <c:pt idx="7176">
                  <c:v>100</c:v>
                </c:pt>
                <c:pt idx="7177">
                  <c:v>100</c:v>
                </c:pt>
                <c:pt idx="7178">
                  <c:v>100</c:v>
                </c:pt>
                <c:pt idx="7179">
                  <c:v>100</c:v>
                </c:pt>
                <c:pt idx="7180">
                  <c:v>100</c:v>
                </c:pt>
                <c:pt idx="7181">
                  <c:v>100</c:v>
                </c:pt>
                <c:pt idx="7182">
                  <c:v>100</c:v>
                </c:pt>
                <c:pt idx="7183">
                  <c:v>100</c:v>
                </c:pt>
                <c:pt idx="7184">
                  <c:v>100</c:v>
                </c:pt>
                <c:pt idx="7185">
                  <c:v>100</c:v>
                </c:pt>
                <c:pt idx="7186">
                  <c:v>100</c:v>
                </c:pt>
                <c:pt idx="7187">
                  <c:v>100</c:v>
                </c:pt>
                <c:pt idx="7188">
                  <c:v>100</c:v>
                </c:pt>
                <c:pt idx="7189">
                  <c:v>100</c:v>
                </c:pt>
                <c:pt idx="7190">
                  <c:v>100</c:v>
                </c:pt>
                <c:pt idx="7191">
                  <c:v>100</c:v>
                </c:pt>
                <c:pt idx="7192">
                  <c:v>100</c:v>
                </c:pt>
                <c:pt idx="7193">
                  <c:v>100</c:v>
                </c:pt>
                <c:pt idx="7194">
                  <c:v>100</c:v>
                </c:pt>
                <c:pt idx="7195">
                  <c:v>100</c:v>
                </c:pt>
                <c:pt idx="7196">
                  <c:v>100</c:v>
                </c:pt>
                <c:pt idx="7197">
                  <c:v>100</c:v>
                </c:pt>
                <c:pt idx="7198">
                  <c:v>100</c:v>
                </c:pt>
                <c:pt idx="7199">
                  <c:v>100</c:v>
                </c:pt>
                <c:pt idx="7200">
                  <c:v>100</c:v>
                </c:pt>
                <c:pt idx="7201">
                  <c:v>100</c:v>
                </c:pt>
                <c:pt idx="7202">
                  <c:v>100</c:v>
                </c:pt>
                <c:pt idx="7203">
                  <c:v>100</c:v>
                </c:pt>
                <c:pt idx="7204">
                  <c:v>100</c:v>
                </c:pt>
                <c:pt idx="7205">
                  <c:v>100</c:v>
                </c:pt>
                <c:pt idx="7206">
                  <c:v>100</c:v>
                </c:pt>
                <c:pt idx="7207">
                  <c:v>100</c:v>
                </c:pt>
                <c:pt idx="7208">
                  <c:v>100</c:v>
                </c:pt>
                <c:pt idx="7209">
                  <c:v>100</c:v>
                </c:pt>
                <c:pt idx="7210">
                  <c:v>100</c:v>
                </c:pt>
                <c:pt idx="7211">
                  <c:v>100</c:v>
                </c:pt>
                <c:pt idx="7212">
                  <c:v>100</c:v>
                </c:pt>
                <c:pt idx="7213">
                  <c:v>100</c:v>
                </c:pt>
                <c:pt idx="7214">
                  <c:v>100</c:v>
                </c:pt>
                <c:pt idx="7215">
                  <c:v>100</c:v>
                </c:pt>
                <c:pt idx="7216">
                  <c:v>100</c:v>
                </c:pt>
                <c:pt idx="7217">
                  <c:v>100</c:v>
                </c:pt>
                <c:pt idx="7218">
                  <c:v>100</c:v>
                </c:pt>
                <c:pt idx="7219">
                  <c:v>100</c:v>
                </c:pt>
                <c:pt idx="7220">
                  <c:v>100</c:v>
                </c:pt>
                <c:pt idx="7221">
                  <c:v>100</c:v>
                </c:pt>
                <c:pt idx="7222">
                  <c:v>100</c:v>
                </c:pt>
                <c:pt idx="7223">
                  <c:v>100</c:v>
                </c:pt>
                <c:pt idx="7224">
                  <c:v>100</c:v>
                </c:pt>
                <c:pt idx="7225">
                  <c:v>100</c:v>
                </c:pt>
                <c:pt idx="7226">
                  <c:v>100</c:v>
                </c:pt>
                <c:pt idx="7227">
                  <c:v>100</c:v>
                </c:pt>
                <c:pt idx="7228">
                  <c:v>100</c:v>
                </c:pt>
                <c:pt idx="7229">
                  <c:v>100</c:v>
                </c:pt>
                <c:pt idx="7230">
                  <c:v>100</c:v>
                </c:pt>
                <c:pt idx="7231">
                  <c:v>100</c:v>
                </c:pt>
                <c:pt idx="7232">
                  <c:v>100</c:v>
                </c:pt>
                <c:pt idx="7233">
                  <c:v>100</c:v>
                </c:pt>
                <c:pt idx="7234">
                  <c:v>100</c:v>
                </c:pt>
                <c:pt idx="7235">
                  <c:v>100</c:v>
                </c:pt>
                <c:pt idx="7236">
                  <c:v>100</c:v>
                </c:pt>
                <c:pt idx="7237">
                  <c:v>100</c:v>
                </c:pt>
                <c:pt idx="7238">
                  <c:v>100</c:v>
                </c:pt>
                <c:pt idx="7239">
                  <c:v>100</c:v>
                </c:pt>
                <c:pt idx="7240">
                  <c:v>100</c:v>
                </c:pt>
                <c:pt idx="7241">
                  <c:v>100</c:v>
                </c:pt>
                <c:pt idx="7242">
                  <c:v>100</c:v>
                </c:pt>
                <c:pt idx="7243">
                  <c:v>100</c:v>
                </c:pt>
                <c:pt idx="7244">
                  <c:v>100</c:v>
                </c:pt>
                <c:pt idx="7245">
                  <c:v>100</c:v>
                </c:pt>
                <c:pt idx="7246">
                  <c:v>100</c:v>
                </c:pt>
                <c:pt idx="7247">
                  <c:v>100</c:v>
                </c:pt>
                <c:pt idx="7248">
                  <c:v>100</c:v>
                </c:pt>
                <c:pt idx="7249">
                  <c:v>100</c:v>
                </c:pt>
                <c:pt idx="7250">
                  <c:v>100</c:v>
                </c:pt>
                <c:pt idx="7251">
                  <c:v>100</c:v>
                </c:pt>
                <c:pt idx="7252">
                  <c:v>100</c:v>
                </c:pt>
                <c:pt idx="7253">
                  <c:v>100</c:v>
                </c:pt>
                <c:pt idx="7254">
                  <c:v>100</c:v>
                </c:pt>
                <c:pt idx="7255">
                  <c:v>100</c:v>
                </c:pt>
                <c:pt idx="7256">
                  <c:v>100</c:v>
                </c:pt>
                <c:pt idx="7257">
                  <c:v>100</c:v>
                </c:pt>
                <c:pt idx="7258">
                  <c:v>100</c:v>
                </c:pt>
                <c:pt idx="7259">
                  <c:v>100</c:v>
                </c:pt>
                <c:pt idx="7260">
                  <c:v>100</c:v>
                </c:pt>
                <c:pt idx="7261">
                  <c:v>100</c:v>
                </c:pt>
                <c:pt idx="7262">
                  <c:v>100</c:v>
                </c:pt>
                <c:pt idx="7263">
                  <c:v>100</c:v>
                </c:pt>
                <c:pt idx="7264">
                  <c:v>100</c:v>
                </c:pt>
                <c:pt idx="7265">
                  <c:v>100</c:v>
                </c:pt>
                <c:pt idx="7266">
                  <c:v>100</c:v>
                </c:pt>
                <c:pt idx="7267">
                  <c:v>100</c:v>
                </c:pt>
                <c:pt idx="7268">
                  <c:v>100</c:v>
                </c:pt>
                <c:pt idx="7269">
                  <c:v>100</c:v>
                </c:pt>
                <c:pt idx="7270">
                  <c:v>100</c:v>
                </c:pt>
                <c:pt idx="7271">
                  <c:v>100</c:v>
                </c:pt>
                <c:pt idx="7272">
                  <c:v>100</c:v>
                </c:pt>
                <c:pt idx="7273">
                  <c:v>100</c:v>
                </c:pt>
                <c:pt idx="7274">
                  <c:v>100</c:v>
                </c:pt>
                <c:pt idx="7275">
                  <c:v>100</c:v>
                </c:pt>
                <c:pt idx="7276">
                  <c:v>100</c:v>
                </c:pt>
                <c:pt idx="7277">
                  <c:v>100</c:v>
                </c:pt>
                <c:pt idx="7278">
                  <c:v>100</c:v>
                </c:pt>
                <c:pt idx="7279">
                  <c:v>100</c:v>
                </c:pt>
                <c:pt idx="7280">
                  <c:v>100</c:v>
                </c:pt>
                <c:pt idx="7281">
                  <c:v>100</c:v>
                </c:pt>
                <c:pt idx="7282">
                  <c:v>100</c:v>
                </c:pt>
                <c:pt idx="7283">
                  <c:v>100</c:v>
                </c:pt>
                <c:pt idx="7284">
                  <c:v>100</c:v>
                </c:pt>
                <c:pt idx="7285">
                  <c:v>100</c:v>
                </c:pt>
                <c:pt idx="7286">
                  <c:v>100</c:v>
                </c:pt>
                <c:pt idx="7287">
                  <c:v>100</c:v>
                </c:pt>
                <c:pt idx="7288">
                  <c:v>100</c:v>
                </c:pt>
                <c:pt idx="7289">
                  <c:v>100</c:v>
                </c:pt>
                <c:pt idx="7290">
                  <c:v>100</c:v>
                </c:pt>
                <c:pt idx="7291">
                  <c:v>100</c:v>
                </c:pt>
                <c:pt idx="7292">
                  <c:v>100</c:v>
                </c:pt>
                <c:pt idx="7293">
                  <c:v>100</c:v>
                </c:pt>
                <c:pt idx="7294">
                  <c:v>100</c:v>
                </c:pt>
                <c:pt idx="7295">
                  <c:v>100</c:v>
                </c:pt>
                <c:pt idx="7296">
                  <c:v>100</c:v>
                </c:pt>
                <c:pt idx="7297">
                  <c:v>100</c:v>
                </c:pt>
                <c:pt idx="7298">
                  <c:v>100</c:v>
                </c:pt>
                <c:pt idx="7299">
                  <c:v>100</c:v>
                </c:pt>
                <c:pt idx="7300">
                  <c:v>100</c:v>
                </c:pt>
                <c:pt idx="7301">
                  <c:v>100</c:v>
                </c:pt>
                <c:pt idx="7302">
                  <c:v>100</c:v>
                </c:pt>
                <c:pt idx="7303">
                  <c:v>100</c:v>
                </c:pt>
                <c:pt idx="7304">
                  <c:v>100</c:v>
                </c:pt>
                <c:pt idx="7305">
                  <c:v>100</c:v>
                </c:pt>
                <c:pt idx="7306">
                  <c:v>100</c:v>
                </c:pt>
                <c:pt idx="7307">
                  <c:v>100</c:v>
                </c:pt>
                <c:pt idx="7308">
                  <c:v>100</c:v>
                </c:pt>
                <c:pt idx="7309">
                  <c:v>100</c:v>
                </c:pt>
                <c:pt idx="7310">
                  <c:v>100</c:v>
                </c:pt>
                <c:pt idx="7311">
                  <c:v>100</c:v>
                </c:pt>
                <c:pt idx="7312">
                  <c:v>100</c:v>
                </c:pt>
                <c:pt idx="7313">
                  <c:v>100</c:v>
                </c:pt>
                <c:pt idx="7314">
                  <c:v>100</c:v>
                </c:pt>
                <c:pt idx="7315">
                  <c:v>100</c:v>
                </c:pt>
                <c:pt idx="7316">
                  <c:v>100</c:v>
                </c:pt>
                <c:pt idx="7317">
                  <c:v>100</c:v>
                </c:pt>
                <c:pt idx="7318">
                  <c:v>100</c:v>
                </c:pt>
                <c:pt idx="7319">
                  <c:v>100</c:v>
                </c:pt>
                <c:pt idx="7320">
                  <c:v>100</c:v>
                </c:pt>
                <c:pt idx="7321">
                  <c:v>100</c:v>
                </c:pt>
                <c:pt idx="7322">
                  <c:v>100</c:v>
                </c:pt>
                <c:pt idx="7323">
                  <c:v>100</c:v>
                </c:pt>
                <c:pt idx="7324">
                  <c:v>100</c:v>
                </c:pt>
                <c:pt idx="7325">
                  <c:v>100</c:v>
                </c:pt>
                <c:pt idx="7326">
                  <c:v>100</c:v>
                </c:pt>
                <c:pt idx="7327">
                  <c:v>100</c:v>
                </c:pt>
                <c:pt idx="7328">
                  <c:v>100</c:v>
                </c:pt>
                <c:pt idx="7329">
                  <c:v>100</c:v>
                </c:pt>
                <c:pt idx="7330">
                  <c:v>100</c:v>
                </c:pt>
                <c:pt idx="7331">
                  <c:v>100</c:v>
                </c:pt>
                <c:pt idx="7332">
                  <c:v>100</c:v>
                </c:pt>
                <c:pt idx="7333">
                  <c:v>100</c:v>
                </c:pt>
                <c:pt idx="7334">
                  <c:v>100</c:v>
                </c:pt>
                <c:pt idx="7335">
                  <c:v>100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pt idx="9001">
                  <c:v>0</c:v>
                </c:pt>
                <c:pt idx="9002">
                  <c:v>0</c:v>
                </c:pt>
                <c:pt idx="9003">
                  <c:v>0</c:v>
                </c:pt>
                <c:pt idx="9004">
                  <c:v>0</c:v>
                </c:pt>
                <c:pt idx="9005">
                  <c:v>0</c:v>
                </c:pt>
                <c:pt idx="9006">
                  <c:v>0</c:v>
                </c:pt>
                <c:pt idx="9007">
                  <c:v>0</c:v>
                </c:pt>
                <c:pt idx="9008">
                  <c:v>0</c:v>
                </c:pt>
                <c:pt idx="9009">
                  <c:v>0</c:v>
                </c:pt>
                <c:pt idx="9010">
                  <c:v>0</c:v>
                </c:pt>
                <c:pt idx="9011">
                  <c:v>0</c:v>
                </c:pt>
                <c:pt idx="9012">
                  <c:v>0</c:v>
                </c:pt>
                <c:pt idx="9013">
                  <c:v>0</c:v>
                </c:pt>
                <c:pt idx="9014">
                  <c:v>0</c:v>
                </c:pt>
                <c:pt idx="9015">
                  <c:v>0</c:v>
                </c:pt>
                <c:pt idx="9016">
                  <c:v>0</c:v>
                </c:pt>
                <c:pt idx="9017">
                  <c:v>0</c:v>
                </c:pt>
                <c:pt idx="9018">
                  <c:v>0</c:v>
                </c:pt>
                <c:pt idx="9019">
                  <c:v>0</c:v>
                </c:pt>
                <c:pt idx="9020">
                  <c:v>0</c:v>
                </c:pt>
                <c:pt idx="9021">
                  <c:v>0</c:v>
                </c:pt>
                <c:pt idx="9022">
                  <c:v>0</c:v>
                </c:pt>
                <c:pt idx="9023">
                  <c:v>0</c:v>
                </c:pt>
                <c:pt idx="9024">
                  <c:v>0</c:v>
                </c:pt>
                <c:pt idx="9025">
                  <c:v>0</c:v>
                </c:pt>
                <c:pt idx="9026">
                  <c:v>0</c:v>
                </c:pt>
                <c:pt idx="9027">
                  <c:v>0</c:v>
                </c:pt>
                <c:pt idx="9028">
                  <c:v>0</c:v>
                </c:pt>
                <c:pt idx="9029">
                  <c:v>0</c:v>
                </c:pt>
                <c:pt idx="9030">
                  <c:v>0</c:v>
                </c:pt>
                <c:pt idx="9031">
                  <c:v>0</c:v>
                </c:pt>
                <c:pt idx="9032">
                  <c:v>0</c:v>
                </c:pt>
                <c:pt idx="9033">
                  <c:v>0</c:v>
                </c:pt>
                <c:pt idx="9034">
                  <c:v>0</c:v>
                </c:pt>
                <c:pt idx="9035">
                  <c:v>0</c:v>
                </c:pt>
                <c:pt idx="9036">
                  <c:v>0</c:v>
                </c:pt>
                <c:pt idx="9037">
                  <c:v>0</c:v>
                </c:pt>
                <c:pt idx="9038">
                  <c:v>0</c:v>
                </c:pt>
                <c:pt idx="9039">
                  <c:v>0</c:v>
                </c:pt>
                <c:pt idx="9040">
                  <c:v>0</c:v>
                </c:pt>
                <c:pt idx="9041">
                  <c:v>0</c:v>
                </c:pt>
                <c:pt idx="9042">
                  <c:v>0</c:v>
                </c:pt>
                <c:pt idx="9043">
                  <c:v>0</c:v>
                </c:pt>
                <c:pt idx="9044">
                  <c:v>0</c:v>
                </c:pt>
                <c:pt idx="9045">
                  <c:v>0</c:v>
                </c:pt>
                <c:pt idx="9046">
                  <c:v>0</c:v>
                </c:pt>
                <c:pt idx="9047">
                  <c:v>0</c:v>
                </c:pt>
                <c:pt idx="9048">
                  <c:v>0</c:v>
                </c:pt>
                <c:pt idx="9049">
                  <c:v>0</c:v>
                </c:pt>
                <c:pt idx="9050">
                  <c:v>0</c:v>
                </c:pt>
                <c:pt idx="9051">
                  <c:v>0</c:v>
                </c:pt>
                <c:pt idx="9052">
                  <c:v>0</c:v>
                </c:pt>
                <c:pt idx="9053">
                  <c:v>0</c:v>
                </c:pt>
                <c:pt idx="9054">
                  <c:v>0</c:v>
                </c:pt>
                <c:pt idx="9055">
                  <c:v>0</c:v>
                </c:pt>
                <c:pt idx="9056">
                  <c:v>0</c:v>
                </c:pt>
                <c:pt idx="9057">
                  <c:v>0</c:v>
                </c:pt>
                <c:pt idx="9058">
                  <c:v>0</c:v>
                </c:pt>
                <c:pt idx="9059">
                  <c:v>0</c:v>
                </c:pt>
                <c:pt idx="9060">
                  <c:v>0</c:v>
                </c:pt>
                <c:pt idx="9061">
                  <c:v>0</c:v>
                </c:pt>
                <c:pt idx="9062">
                  <c:v>0</c:v>
                </c:pt>
                <c:pt idx="9063">
                  <c:v>0</c:v>
                </c:pt>
                <c:pt idx="9064">
                  <c:v>0</c:v>
                </c:pt>
                <c:pt idx="9065">
                  <c:v>0</c:v>
                </c:pt>
                <c:pt idx="9066">
                  <c:v>0</c:v>
                </c:pt>
                <c:pt idx="9067">
                  <c:v>0</c:v>
                </c:pt>
                <c:pt idx="9068">
                  <c:v>0</c:v>
                </c:pt>
                <c:pt idx="9069">
                  <c:v>0</c:v>
                </c:pt>
                <c:pt idx="9070">
                  <c:v>0</c:v>
                </c:pt>
                <c:pt idx="9071">
                  <c:v>0</c:v>
                </c:pt>
                <c:pt idx="9072">
                  <c:v>0</c:v>
                </c:pt>
                <c:pt idx="9073">
                  <c:v>0</c:v>
                </c:pt>
                <c:pt idx="9074">
                  <c:v>0</c:v>
                </c:pt>
                <c:pt idx="9075">
                  <c:v>0</c:v>
                </c:pt>
                <c:pt idx="9076">
                  <c:v>0</c:v>
                </c:pt>
                <c:pt idx="9077">
                  <c:v>0</c:v>
                </c:pt>
                <c:pt idx="9078">
                  <c:v>0</c:v>
                </c:pt>
                <c:pt idx="9079">
                  <c:v>0</c:v>
                </c:pt>
                <c:pt idx="9080">
                  <c:v>0</c:v>
                </c:pt>
                <c:pt idx="9081">
                  <c:v>0</c:v>
                </c:pt>
                <c:pt idx="9082">
                  <c:v>0</c:v>
                </c:pt>
                <c:pt idx="9083">
                  <c:v>0</c:v>
                </c:pt>
                <c:pt idx="9084">
                  <c:v>0</c:v>
                </c:pt>
                <c:pt idx="9085">
                  <c:v>0</c:v>
                </c:pt>
                <c:pt idx="9086">
                  <c:v>0</c:v>
                </c:pt>
                <c:pt idx="9087">
                  <c:v>0</c:v>
                </c:pt>
                <c:pt idx="9088">
                  <c:v>0</c:v>
                </c:pt>
                <c:pt idx="9089">
                  <c:v>0</c:v>
                </c:pt>
                <c:pt idx="9090">
                  <c:v>0</c:v>
                </c:pt>
                <c:pt idx="9091">
                  <c:v>0</c:v>
                </c:pt>
                <c:pt idx="9092">
                  <c:v>0</c:v>
                </c:pt>
                <c:pt idx="9093">
                  <c:v>0</c:v>
                </c:pt>
                <c:pt idx="9094">
                  <c:v>0</c:v>
                </c:pt>
                <c:pt idx="9095">
                  <c:v>0</c:v>
                </c:pt>
                <c:pt idx="9096">
                  <c:v>0</c:v>
                </c:pt>
                <c:pt idx="9097">
                  <c:v>0</c:v>
                </c:pt>
                <c:pt idx="9098">
                  <c:v>0</c:v>
                </c:pt>
                <c:pt idx="9099">
                  <c:v>0</c:v>
                </c:pt>
                <c:pt idx="9100">
                  <c:v>0</c:v>
                </c:pt>
                <c:pt idx="9101">
                  <c:v>0</c:v>
                </c:pt>
                <c:pt idx="9102">
                  <c:v>0</c:v>
                </c:pt>
                <c:pt idx="9103">
                  <c:v>0</c:v>
                </c:pt>
                <c:pt idx="9104">
                  <c:v>0</c:v>
                </c:pt>
                <c:pt idx="9105">
                  <c:v>0</c:v>
                </c:pt>
                <c:pt idx="9106">
                  <c:v>0</c:v>
                </c:pt>
                <c:pt idx="9107">
                  <c:v>0</c:v>
                </c:pt>
                <c:pt idx="9108">
                  <c:v>0</c:v>
                </c:pt>
                <c:pt idx="9109">
                  <c:v>0</c:v>
                </c:pt>
                <c:pt idx="9110">
                  <c:v>0</c:v>
                </c:pt>
                <c:pt idx="9111">
                  <c:v>0</c:v>
                </c:pt>
                <c:pt idx="9112">
                  <c:v>0</c:v>
                </c:pt>
                <c:pt idx="9113">
                  <c:v>0</c:v>
                </c:pt>
                <c:pt idx="9114">
                  <c:v>0</c:v>
                </c:pt>
                <c:pt idx="9115">
                  <c:v>0</c:v>
                </c:pt>
                <c:pt idx="9116">
                  <c:v>0</c:v>
                </c:pt>
                <c:pt idx="9117">
                  <c:v>0</c:v>
                </c:pt>
                <c:pt idx="9118">
                  <c:v>0</c:v>
                </c:pt>
                <c:pt idx="9119">
                  <c:v>0</c:v>
                </c:pt>
                <c:pt idx="9120">
                  <c:v>0</c:v>
                </c:pt>
                <c:pt idx="9121">
                  <c:v>0</c:v>
                </c:pt>
                <c:pt idx="9122">
                  <c:v>0</c:v>
                </c:pt>
                <c:pt idx="9123">
                  <c:v>0</c:v>
                </c:pt>
                <c:pt idx="9124">
                  <c:v>0</c:v>
                </c:pt>
                <c:pt idx="9125">
                  <c:v>0</c:v>
                </c:pt>
                <c:pt idx="9126">
                  <c:v>0</c:v>
                </c:pt>
                <c:pt idx="9127">
                  <c:v>0</c:v>
                </c:pt>
                <c:pt idx="9128">
                  <c:v>0</c:v>
                </c:pt>
                <c:pt idx="9129">
                  <c:v>0</c:v>
                </c:pt>
                <c:pt idx="9130">
                  <c:v>0</c:v>
                </c:pt>
                <c:pt idx="9131">
                  <c:v>0</c:v>
                </c:pt>
                <c:pt idx="9132">
                  <c:v>0</c:v>
                </c:pt>
                <c:pt idx="9133">
                  <c:v>0</c:v>
                </c:pt>
                <c:pt idx="9134">
                  <c:v>0</c:v>
                </c:pt>
                <c:pt idx="9135">
                  <c:v>0</c:v>
                </c:pt>
                <c:pt idx="9136">
                  <c:v>0</c:v>
                </c:pt>
                <c:pt idx="9137">
                  <c:v>0</c:v>
                </c:pt>
                <c:pt idx="9138">
                  <c:v>0</c:v>
                </c:pt>
                <c:pt idx="9139">
                  <c:v>0</c:v>
                </c:pt>
                <c:pt idx="9140">
                  <c:v>0</c:v>
                </c:pt>
                <c:pt idx="9141">
                  <c:v>0</c:v>
                </c:pt>
                <c:pt idx="9142">
                  <c:v>0</c:v>
                </c:pt>
                <c:pt idx="9143">
                  <c:v>0</c:v>
                </c:pt>
                <c:pt idx="9144">
                  <c:v>0</c:v>
                </c:pt>
                <c:pt idx="9145">
                  <c:v>0</c:v>
                </c:pt>
                <c:pt idx="9146">
                  <c:v>0</c:v>
                </c:pt>
                <c:pt idx="9147">
                  <c:v>0</c:v>
                </c:pt>
                <c:pt idx="9148">
                  <c:v>0</c:v>
                </c:pt>
                <c:pt idx="9149">
                  <c:v>0</c:v>
                </c:pt>
                <c:pt idx="9150">
                  <c:v>0</c:v>
                </c:pt>
                <c:pt idx="9151">
                  <c:v>0</c:v>
                </c:pt>
                <c:pt idx="9152">
                  <c:v>0</c:v>
                </c:pt>
                <c:pt idx="9153">
                  <c:v>0</c:v>
                </c:pt>
                <c:pt idx="9154">
                  <c:v>0</c:v>
                </c:pt>
                <c:pt idx="9155">
                  <c:v>0</c:v>
                </c:pt>
                <c:pt idx="9156">
                  <c:v>0</c:v>
                </c:pt>
                <c:pt idx="9157">
                  <c:v>0</c:v>
                </c:pt>
                <c:pt idx="9158">
                  <c:v>0</c:v>
                </c:pt>
                <c:pt idx="9159">
                  <c:v>0</c:v>
                </c:pt>
                <c:pt idx="9160">
                  <c:v>0</c:v>
                </c:pt>
                <c:pt idx="9161">
                  <c:v>0</c:v>
                </c:pt>
                <c:pt idx="9162">
                  <c:v>0</c:v>
                </c:pt>
                <c:pt idx="9163">
                  <c:v>0</c:v>
                </c:pt>
                <c:pt idx="9164">
                  <c:v>0</c:v>
                </c:pt>
                <c:pt idx="9165">
                  <c:v>0</c:v>
                </c:pt>
                <c:pt idx="9166">
                  <c:v>0</c:v>
                </c:pt>
                <c:pt idx="9167">
                  <c:v>0</c:v>
                </c:pt>
                <c:pt idx="9168">
                  <c:v>0</c:v>
                </c:pt>
                <c:pt idx="9169">
                  <c:v>0</c:v>
                </c:pt>
                <c:pt idx="9170">
                  <c:v>0</c:v>
                </c:pt>
                <c:pt idx="9171">
                  <c:v>0</c:v>
                </c:pt>
                <c:pt idx="9172">
                  <c:v>0</c:v>
                </c:pt>
                <c:pt idx="9173">
                  <c:v>0</c:v>
                </c:pt>
                <c:pt idx="9174">
                  <c:v>0</c:v>
                </c:pt>
                <c:pt idx="9175">
                  <c:v>0</c:v>
                </c:pt>
                <c:pt idx="9176">
                  <c:v>0</c:v>
                </c:pt>
                <c:pt idx="9177">
                  <c:v>0</c:v>
                </c:pt>
                <c:pt idx="9178">
                  <c:v>0</c:v>
                </c:pt>
                <c:pt idx="9179">
                  <c:v>0</c:v>
                </c:pt>
                <c:pt idx="9180">
                  <c:v>0</c:v>
                </c:pt>
                <c:pt idx="9181">
                  <c:v>0</c:v>
                </c:pt>
                <c:pt idx="9182">
                  <c:v>0</c:v>
                </c:pt>
                <c:pt idx="9183">
                  <c:v>0</c:v>
                </c:pt>
                <c:pt idx="9184">
                  <c:v>0</c:v>
                </c:pt>
                <c:pt idx="9185">
                  <c:v>0</c:v>
                </c:pt>
                <c:pt idx="9186">
                  <c:v>0</c:v>
                </c:pt>
                <c:pt idx="9187">
                  <c:v>0</c:v>
                </c:pt>
                <c:pt idx="9188">
                  <c:v>0</c:v>
                </c:pt>
                <c:pt idx="9189">
                  <c:v>0</c:v>
                </c:pt>
                <c:pt idx="9190">
                  <c:v>0</c:v>
                </c:pt>
                <c:pt idx="9191">
                  <c:v>0</c:v>
                </c:pt>
                <c:pt idx="9192">
                  <c:v>0</c:v>
                </c:pt>
                <c:pt idx="9193">
                  <c:v>0</c:v>
                </c:pt>
                <c:pt idx="9194">
                  <c:v>0</c:v>
                </c:pt>
                <c:pt idx="9195">
                  <c:v>0</c:v>
                </c:pt>
                <c:pt idx="9196">
                  <c:v>0</c:v>
                </c:pt>
                <c:pt idx="9197">
                  <c:v>0</c:v>
                </c:pt>
                <c:pt idx="9198">
                  <c:v>0</c:v>
                </c:pt>
                <c:pt idx="9199">
                  <c:v>0</c:v>
                </c:pt>
                <c:pt idx="9200">
                  <c:v>0</c:v>
                </c:pt>
                <c:pt idx="9201">
                  <c:v>0</c:v>
                </c:pt>
                <c:pt idx="9202">
                  <c:v>0</c:v>
                </c:pt>
                <c:pt idx="9203">
                  <c:v>0</c:v>
                </c:pt>
                <c:pt idx="9204">
                  <c:v>0</c:v>
                </c:pt>
                <c:pt idx="9205">
                  <c:v>0</c:v>
                </c:pt>
                <c:pt idx="9206">
                  <c:v>0</c:v>
                </c:pt>
                <c:pt idx="9207">
                  <c:v>0</c:v>
                </c:pt>
                <c:pt idx="9208">
                  <c:v>0</c:v>
                </c:pt>
                <c:pt idx="9209">
                  <c:v>0</c:v>
                </c:pt>
                <c:pt idx="9210">
                  <c:v>0</c:v>
                </c:pt>
                <c:pt idx="9211">
                  <c:v>0</c:v>
                </c:pt>
                <c:pt idx="9212">
                  <c:v>0</c:v>
                </c:pt>
                <c:pt idx="9213">
                  <c:v>0</c:v>
                </c:pt>
                <c:pt idx="9214">
                  <c:v>0</c:v>
                </c:pt>
                <c:pt idx="9215">
                  <c:v>0</c:v>
                </c:pt>
                <c:pt idx="9216">
                  <c:v>0</c:v>
                </c:pt>
                <c:pt idx="9217">
                  <c:v>0</c:v>
                </c:pt>
                <c:pt idx="9218">
                  <c:v>0</c:v>
                </c:pt>
                <c:pt idx="9219">
                  <c:v>0</c:v>
                </c:pt>
                <c:pt idx="9220">
                  <c:v>0</c:v>
                </c:pt>
                <c:pt idx="9221">
                  <c:v>0</c:v>
                </c:pt>
                <c:pt idx="9222">
                  <c:v>0</c:v>
                </c:pt>
                <c:pt idx="9223">
                  <c:v>0</c:v>
                </c:pt>
                <c:pt idx="9224">
                  <c:v>0</c:v>
                </c:pt>
                <c:pt idx="9225">
                  <c:v>0</c:v>
                </c:pt>
                <c:pt idx="9226">
                  <c:v>0</c:v>
                </c:pt>
                <c:pt idx="9227">
                  <c:v>0</c:v>
                </c:pt>
                <c:pt idx="9228">
                  <c:v>0</c:v>
                </c:pt>
                <c:pt idx="9229">
                  <c:v>0</c:v>
                </c:pt>
                <c:pt idx="9230">
                  <c:v>0</c:v>
                </c:pt>
                <c:pt idx="9231">
                  <c:v>0</c:v>
                </c:pt>
                <c:pt idx="9232">
                  <c:v>0</c:v>
                </c:pt>
                <c:pt idx="9233">
                  <c:v>0</c:v>
                </c:pt>
                <c:pt idx="9234">
                  <c:v>0</c:v>
                </c:pt>
                <c:pt idx="9235">
                  <c:v>0</c:v>
                </c:pt>
                <c:pt idx="9236">
                  <c:v>0</c:v>
                </c:pt>
                <c:pt idx="9237">
                  <c:v>0</c:v>
                </c:pt>
                <c:pt idx="9238">
                  <c:v>0</c:v>
                </c:pt>
                <c:pt idx="9239">
                  <c:v>0</c:v>
                </c:pt>
                <c:pt idx="9240">
                  <c:v>0</c:v>
                </c:pt>
                <c:pt idx="9241">
                  <c:v>0</c:v>
                </c:pt>
                <c:pt idx="9242">
                  <c:v>0</c:v>
                </c:pt>
                <c:pt idx="9243">
                  <c:v>0</c:v>
                </c:pt>
                <c:pt idx="9244">
                  <c:v>0</c:v>
                </c:pt>
                <c:pt idx="9245">
                  <c:v>0</c:v>
                </c:pt>
                <c:pt idx="9246">
                  <c:v>0</c:v>
                </c:pt>
                <c:pt idx="9247">
                  <c:v>0</c:v>
                </c:pt>
                <c:pt idx="9248">
                  <c:v>0</c:v>
                </c:pt>
                <c:pt idx="9249">
                  <c:v>0</c:v>
                </c:pt>
                <c:pt idx="9250">
                  <c:v>0</c:v>
                </c:pt>
                <c:pt idx="9251">
                  <c:v>0</c:v>
                </c:pt>
                <c:pt idx="9252">
                  <c:v>0</c:v>
                </c:pt>
                <c:pt idx="9253">
                  <c:v>0</c:v>
                </c:pt>
                <c:pt idx="9254">
                  <c:v>0</c:v>
                </c:pt>
                <c:pt idx="9255">
                  <c:v>0</c:v>
                </c:pt>
                <c:pt idx="9256">
                  <c:v>0</c:v>
                </c:pt>
                <c:pt idx="9257">
                  <c:v>0</c:v>
                </c:pt>
                <c:pt idx="9258">
                  <c:v>0</c:v>
                </c:pt>
                <c:pt idx="9259">
                  <c:v>0</c:v>
                </c:pt>
                <c:pt idx="9260">
                  <c:v>0</c:v>
                </c:pt>
                <c:pt idx="9261">
                  <c:v>0</c:v>
                </c:pt>
                <c:pt idx="9262">
                  <c:v>0</c:v>
                </c:pt>
                <c:pt idx="9263">
                  <c:v>0</c:v>
                </c:pt>
                <c:pt idx="9264">
                  <c:v>0</c:v>
                </c:pt>
                <c:pt idx="9265">
                  <c:v>0</c:v>
                </c:pt>
                <c:pt idx="9266">
                  <c:v>0</c:v>
                </c:pt>
                <c:pt idx="9267">
                  <c:v>0</c:v>
                </c:pt>
                <c:pt idx="9268">
                  <c:v>0</c:v>
                </c:pt>
                <c:pt idx="9269">
                  <c:v>0</c:v>
                </c:pt>
                <c:pt idx="9270">
                  <c:v>0</c:v>
                </c:pt>
                <c:pt idx="9271">
                  <c:v>0</c:v>
                </c:pt>
                <c:pt idx="9272">
                  <c:v>0</c:v>
                </c:pt>
                <c:pt idx="9273">
                  <c:v>0</c:v>
                </c:pt>
                <c:pt idx="9274">
                  <c:v>0</c:v>
                </c:pt>
                <c:pt idx="9275">
                  <c:v>0</c:v>
                </c:pt>
                <c:pt idx="9276">
                  <c:v>0</c:v>
                </c:pt>
                <c:pt idx="9277">
                  <c:v>0</c:v>
                </c:pt>
                <c:pt idx="9278">
                  <c:v>0</c:v>
                </c:pt>
                <c:pt idx="9279">
                  <c:v>0</c:v>
                </c:pt>
                <c:pt idx="9280">
                  <c:v>0</c:v>
                </c:pt>
                <c:pt idx="9281">
                  <c:v>0</c:v>
                </c:pt>
                <c:pt idx="9282">
                  <c:v>0</c:v>
                </c:pt>
                <c:pt idx="9283">
                  <c:v>0</c:v>
                </c:pt>
                <c:pt idx="9284">
                  <c:v>0</c:v>
                </c:pt>
                <c:pt idx="9285">
                  <c:v>0</c:v>
                </c:pt>
                <c:pt idx="9286">
                  <c:v>0</c:v>
                </c:pt>
                <c:pt idx="9287">
                  <c:v>0</c:v>
                </c:pt>
                <c:pt idx="9288">
                  <c:v>0</c:v>
                </c:pt>
                <c:pt idx="9289">
                  <c:v>0</c:v>
                </c:pt>
                <c:pt idx="9290">
                  <c:v>0</c:v>
                </c:pt>
                <c:pt idx="9291">
                  <c:v>0</c:v>
                </c:pt>
                <c:pt idx="9292">
                  <c:v>0</c:v>
                </c:pt>
                <c:pt idx="9293">
                  <c:v>0</c:v>
                </c:pt>
                <c:pt idx="9294">
                  <c:v>0</c:v>
                </c:pt>
                <c:pt idx="9295">
                  <c:v>0</c:v>
                </c:pt>
                <c:pt idx="9296">
                  <c:v>0</c:v>
                </c:pt>
                <c:pt idx="9297">
                  <c:v>0</c:v>
                </c:pt>
                <c:pt idx="9298">
                  <c:v>0</c:v>
                </c:pt>
                <c:pt idx="9299">
                  <c:v>0</c:v>
                </c:pt>
                <c:pt idx="9300">
                  <c:v>0</c:v>
                </c:pt>
                <c:pt idx="9301">
                  <c:v>0</c:v>
                </c:pt>
                <c:pt idx="9302">
                  <c:v>0</c:v>
                </c:pt>
                <c:pt idx="9303">
                  <c:v>0</c:v>
                </c:pt>
                <c:pt idx="9304">
                  <c:v>0</c:v>
                </c:pt>
                <c:pt idx="9305">
                  <c:v>0</c:v>
                </c:pt>
                <c:pt idx="9306">
                  <c:v>0</c:v>
                </c:pt>
                <c:pt idx="9307">
                  <c:v>0</c:v>
                </c:pt>
                <c:pt idx="9308">
                  <c:v>0</c:v>
                </c:pt>
                <c:pt idx="9309">
                  <c:v>0</c:v>
                </c:pt>
                <c:pt idx="9310">
                  <c:v>0</c:v>
                </c:pt>
                <c:pt idx="9311">
                  <c:v>0</c:v>
                </c:pt>
                <c:pt idx="9312">
                  <c:v>0</c:v>
                </c:pt>
                <c:pt idx="9313">
                  <c:v>0</c:v>
                </c:pt>
                <c:pt idx="9314">
                  <c:v>0</c:v>
                </c:pt>
                <c:pt idx="9315">
                  <c:v>0</c:v>
                </c:pt>
                <c:pt idx="9316">
                  <c:v>0</c:v>
                </c:pt>
                <c:pt idx="9317">
                  <c:v>0</c:v>
                </c:pt>
                <c:pt idx="9318">
                  <c:v>0</c:v>
                </c:pt>
                <c:pt idx="9319">
                  <c:v>0</c:v>
                </c:pt>
                <c:pt idx="9320">
                  <c:v>0</c:v>
                </c:pt>
                <c:pt idx="9321">
                  <c:v>0</c:v>
                </c:pt>
                <c:pt idx="9322">
                  <c:v>0</c:v>
                </c:pt>
                <c:pt idx="9323">
                  <c:v>0</c:v>
                </c:pt>
                <c:pt idx="9324">
                  <c:v>0</c:v>
                </c:pt>
                <c:pt idx="9325">
                  <c:v>0</c:v>
                </c:pt>
                <c:pt idx="9326">
                  <c:v>0</c:v>
                </c:pt>
                <c:pt idx="9327">
                  <c:v>0</c:v>
                </c:pt>
                <c:pt idx="9328">
                  <c:v>0</c:v>
                </c:pt>
                <c:pt idx="9329">
                  <c:v>0</c:v>
                </c:pt>
                <c:pt idx="9330">
                  <c:v>0</c:v>
                </c:pt>
                <c:pt idx="9331">
                  <c:v>0</c:v>
                </c:pt>
                <c:pt idx="9332">
                  <c:v>0</c:v>
                </c:pt>
                <c:pt idx="9333">
                  <c:v>0</c:v>
                </c:pt>
                <c:pt idx="9334">
                  <c:v>0</c:v>
                </c:pt>
                <c:pt idx="9335">
                  <c:v>0</c:v>
                </c:pt>
                <c:pt idx="9336">
                  <c:v>0</c:v>
                </c:pt>
                <c:pt idx="9337">
                  <c:v>0</c:v>
                </c:pt>
                <c:pt idx="9338">
                  <c:v>0</c:v>
                </c:pt>
                <c:pt idx="9339">
                  <c:v>0</c:v>
                </c:pt>
                <c:pt idx="9340">
                  <c:v>0</c:v>
                </c:pt>
                <c:pt idx="9341">
                  <c:v>0</c:v>
                </c:pt>
                <c:pt idx="9342">
                  <c:v>0</c:v>
                </c:pt>
                <c:pt idx="9343">
                  <c:v>0</c:v>
                </c:pt>
                <c:pt idx="9344">
                  <c:v>0</c:v>
                </c:pt>
                <c:pt idx="9345">
                  <c:v>0</c:v>
                </c:pt>
                <c:pt idx="9346">
                  <c:v>0</c:v>
                </c:pt>
                <c:pt idx="9347">
                  <c:v>0</c:v>
                </c:pt>
                <c:pt idx="9348">
                  <c:v>0</c:v>
                </c:pt>
                <c:pt idx="9349">
                  <c:v>0</c:v>
                </c:pt>
                <c:pt idx="9350">
                  <c:v>0</c:v>
                </c:pt>
                <c:pt idx="9351">
                  <c:v>0</c:v>
                </c:pt>
                <c:pt idx="9352">
                  <c:v>0</c:v>
                </c:pt>
                <c:pt idx="9353">
                  <c:v>0</c:v>
                </c:pt>
                <c:pt idx="9354">
                  <c:v>0</c:v>
                </c:pt>
                <c:pt idx="9355">
                  <c:v>0</c:v>
                </c:pt>
                <c:pt idx="9356">
                  <c:v>0</c:v>
                </c:pt>
                <c:pt idx="9357">
                  <c:v>0</c:v>
                </c:pt>
                <c:pt idx="9358">
                  <c:v>0</c:v>
                </c:pt>
                <c:pt idx="9359">
                  <c:v>0</c:v>
                </c:pt>
                <c:pt idx="9360">
                  <c:v>0</c:v>
                </c:pt>
                <c:pt idx="9361">
                  <c:v>0</c:v>
                </c:pt>
                <c:pt idx="9362">
                  <c:v>0</c:v>
                </c:pt>
                <c:pt idx="9363">
                  <c:v>0</c:v>
                </c:pt>
                <c:pt idx="9364">
                  <c:v>0</c:v>
                </c:pt>
                <c:pt idx="9365">
                  <c:v>0</c:v>
                </c:pt>
                <c:pt idx="9366">
                  <c:v>0</c:v>
                </c:pt>
                <c:pt idx="9367">
                  <c:v>0</c:v>
                </c:pt>
                <c:pt idx="9368">
                  <c:v>0</c:v>
                </c:pt>
                <c:pt idx="9369">
                  <c:v>0</c:v>
                </c:pt>
                <c:pt idx="9370">
                  <c:v>0</c:v>
                </c:pt>
                <c:pt idx="9371">
                  <c:v>0</c:v>
                </c:pt>
                <c:pt idx="9372">
                  <c:v>0</c:v>
                </c:pt>
                <c:pt idx="9373">
                  <c:v>0</c:v>
                </c:pt>
                <c:pt idx="9374">
                  <c:v>0</c:v>
                </c:pt>
                <c:pt idx="9375">
                  <c:v>0</c:v>
                </c:pt>
                <c:pt idx="9376">
                  <c:v>0</c:v>
                </c:pt>
                <c:pt idx="9377">
                  <c:v>0</c:v>
                </c:pt>
                <c:pt idx="9378">
                  <c:v>0</c:v>
                </c:pt>
                <c:pt idx="9379">
                  <c:v>0</c:v>
                </c:pt>
                <c:pt idx="9380">
                  <c:v>0</c:v>
                </c:pt>
                <c:pt idx="9381">
                  <c:v>0</c:v>
                </c:pt>
                <c:pt idx="9382">
                  <c:v>0</c:v>
                </c:pt>
                <c:pt idx="9383">
                  <c:v>0</c:v>
                </c:pt>
                <c:pt idx="9384">
                  <c:v>0</c:v>
                </c:pt>
                <c:pt idx="9385">
                  <c:v>0</c:v>
                </c:pt>
                <c:pt idx="9386">
                  <c:v>0</c:v>
                </c:pt>
                <c:pt idx="9387">
                  <c:v>0</c:v>
                </c:pt>
                <c:pt idx="9388">
                  <c:v>0</c:v>
                </c:pt>
                <c:pt idx="9389">
                  <c:v>0</c:v>
                </c:pt>
                <c:pt idx="9390">
                  <c:v>0</c:v>
                </c:pt>
                <c:pt idx="9391">
                  <c:v>0</c:v>
                </c:pt>
                <c:pt idx="9392">
                  <c:v>0</c:v>
                </c:pt>
                <c:pt idx="9393">
                  <c:v>0</c:v>
                </c:pt>
                <c:pt idx="9394">
                  <c:v>0</c:v>
                </c:pt>
                <c:pt idx="9395">
                  <c:v>0</c:v>
                </c:pt>
                <c:pt idx="9396">
                  <c:v>0</c:v>
                </c:pt>
                <c:pt idx="9397">
                  <c:v>0</c:v>
                </c:pt>
                <c:pt idx="9398">
                  <c:v>0</c:v>
                </c:pt>
                <c:pt idx="9399">
                  <c:v>0</c:v>
                </c:pt>
                <c:pt idx="9400">
                  <c:v>0</c:v>
                </c:pt>
                <c:pt idx="9401">
                  <c:v>0</c:v>
                </c:pt>
                <c:pt idx="9402">
                  <c:v>0</c:v>
                </c:pt>
                <c:pt idx="9403">
                  <c:v>0</c:v>
                </c:pt>
                <c:pt idx="9404">
                  <c:v>0</c:v>
                </c:pt>
                <c:pt idx="9405">
                  <c:v>0</c:v>
                </c:pt>
                <c:pt idx="9406">
                  <c:v>0</c:v>
                </c:pt>
                <c:pt idx="9407">
                  <c:v>0</c:v>
                </c:pt>
                <c:pt idx="9408">
                  <c:v>0</c:v>
                </c:pt>
                <c:pt idx="9409">
                  <c:v>0</c:v>
                </c:pt>
                <c:pt idx="9410">
                  <c:v>0</c:v>
                </c:pt>
                <c:pt idx="9411">
                  <c:v>0</c:v>
                </c:pt>
                <c:pt idx="9412">
                  <c:v>0</c:v>
                </c:pt>
                <c:pt idx="9413">
                  <c:v>0</c:v>
                </c:pt>
                <c:pt idx="9414">
                  <c:v>0</c:v>
                </c:pt>
                <c:pt idx="9415">
                  <c:v>0</c:v>
                </c:pt>
                <c:pt idx="9416">
                  <c:v>0</c:v>
                </c:pt>
                <c:pt idx="9417">
                  <c:v>0</c:v>
                </c:pt>
                <c:pt idx="9418">
                  <c:v>0</c:v>
                </c:pt>
                <c:pt idx="9419">
                  <c:v>0</c:v>
                </c:pt>
                <c:pt idx="9420">
                  <c:v>0</c:v>
                </c:pt>
                <c:pt idx="9421">
                  <c:v>0</c:v>
                </c:pt>
                <c:pt idx="9422">
                  <c:v>0</c:v>
                </c:pt>
                <c:pt idx="9423">
                  <c:v>0</c:v>
                </c:pt>
                <c:pt idx="9424">
                  <c:v>0</c:v>
                </c:pt>
                <c:pt idx="9425">
                  <c:v>0</c:v>
                </c:pt>
                <c:pt idx="9426">
                  <c:v>0</c:v>
                </c:pt>
                <c:pt idx="9427">
                  <c:v>0</c:v>
                </c:pt>
                <c:pt idx="9428">
                  <c:v>0</c:v>
                </c:pt>
                <c:pt idx="9429">
                  <c:v>0</c:v>
                </c:pt>
                <c:pt idx="9430">
                  <c:v>0</c:v>
                </c:pt>
                <c:pt idx="9431">
                  <c:v>0</c:v>
                </c:pt>
                <c:pt idx="9432">
                  <c:v>0</c:v>
                </c:pt>
                <c:pt idx="9433">
                  <c:v>0</c:v>
                </c:pt>
                <c:pt idx="9434">
                  <c:v>0</c:v>
                </c:pt>
                <c:pt idx="9435">
                  <c:v>0</c:v>
                </c:pt>
                <c:pt idx="9436">
                  <c:v>0</c:v>
                </c:pt>
                <c:pt idx="9437">
                  <c:v>0</c:v>
                </c:pt>
                <c:pt idx="9438">
                  <c:v>0</c:v>
                </c:pt>
                <c:pt idx="9439">
                  <c:v>0</c:v>
                </c:pt>
                <c:pt idx="9440">
                  <c:v>0</c:v>
                </c:pt>
                <c:pt idx="9441">
                  <c:v>0</c:v>
                </c:pt>
                <c:pt idx="9442">
                  <c:v>0</c:v>
                </c:pt>
                <c:pt idx="9443">
                  <c:v>0</c:v>
                </c:pt>
                <c:pt idx="9444">
                  <c:v>0</c:v>
                </c:pt>
                <c:pt idx="9445">
                  <c:v>0</c:v>
                </c:pt>
                <c:pt idx="9446">
                  <c:v>0</c:v>
                </c:pt>
                <c:pt idx="9447">
                  <c:v>0</c:v>
                </c:pt>
                <c:pt idx="9448">
                  <c:v>0</c:v>
                </c:pt>
                <c:pt idx="9449">
                  <c:v>0</c:v>
                </c:pt>
                <c:pt idx="9450">
                  <c:v>0</c:v>
                </c:pt>
                <c:pt idx="9451">
                  <c:v>0</c:v>
                </c:pt>
                <c:pt idx="9452">
                  <c:v>0</c:v>
                </c:pt>
                <c:pt idx="9453">
                  <c:v>0</c:v>
                </c:pt>
                <c:pt idx="9454">
                  <c:v>0</c:v>
                </c:pt>
                <c:pt idx="9455">
                  <c:v>0</c:v>
                </c:pt>
                <c:pt idx="9456">
                  <c:v>0</c:v>
                </c:pt>
                <c:pt idx="9457">
                  <c:v>0</c:v>
                </c:pt>
                <c:pt idx="9458">
                  <c:v>0</c:v>
                </c:pt>
                <c:pt idx="9459">
                  <c:v>0</c:v>
                </c:pt>
                <c:pt idx="9460">
                  <c:v>0</c:v>
                </c:pt>
                <c:pt idx="9461">
                  <c:v>0</c:v>
                </c:pt>
                <c:pt idx="9462">
                  <c:v>0</c:v>
                </c:pt>
                <c:pt idx="9463">
                  <c:v>0</c:v>
                </c:pt>
                <c:pt idx="9464">
                  <c:v>0</c:v>
                </c:pt>
                <c:pt idx="9465">
                  <c:v>0</c:v>
                </c:pt>
                <c:pt idx="9466">
                  <c:v>0</c:v>
                </c:pt>
                <c:pt idx="9467">
                  <c:v>0</c:v>
                </c:pt>
                <c:pt idx="9468">
                  <c:v>0</c:v>
                </c:pt>
                <c:pt idx="9469">
                  <c:v>0</c:v>
                </c:pt>
                <c:pt idx="9470">
                  <c:v>0</c:v>
                </c:pt>
                <c:pt idx="9471">
                  <c:v>0</c:v>
                </c:pt>
                <c:pt idx="9472">
                  <c:v>0</c:v>
                </c:pt>
                <c:pt idx="9473">
                  <c:v>0</c:v>
                </c:pt>
                <c:pt idx="9474">
                  <c:v>0</c:v>
                </c:pt>
                <c:pt idx="9475">
                  <c:v>0</c:v>
                </c:pt>
                <c:pt idx="9476">
                  <c:v>0</c:v>
                </c:pt>
                <c:pt idx="9477">
                  <c:v>0</c:v>
                </c:pt>
                <c:pt idx="9478">
                  <c:v>0</c:v>
                </c:pt>
                <c:pt idx="9479">
                  <c:v>0</c:v>
                </c:pt>
                <c:pt idx="9480">
                  <c:v>0</c:v>
                </c:pt>
                <c:pt idx="9481">
                  <c:v>0</c:v>
                </c:pt>
                <c:pt idx="9482">
                  <c:v>0</c:v>
                </c:pt>
                <c:pt idx="9483">
                  <c:v>0</c:v>
                </c:pt>
                <c:pt idx="9484">
                  <c:v>0</c:v>
                </c:pt>
                <c:pt idx="9485">
                  <c:v>0</c:v>
                </c:pt>
                <c:pt idx="9486">
                  <c:v>0</c:v>
                </c:pt>
                <c:pt idx="9487">
                  <c:v>0</c:v>
                </c:pt>
                <c:pt idx="9488">
                  <c:v>0</c:v>
                </c:pt>
                <c:pt idx="9489">
                  <c:v>0</c:v>
                </c:pt>
                <c:pt idx="9490">
                  <c:v>0</c:v>
                </c:pt>
                <c:pt idx="9491">
                  <c:v>0</c:v>
                </c:pt>
                <c:pt idx="9492">
                  <c:v>0</c:v>
                </c:pt>
                <c:pt idx="9493">
                  <c:v>0</c:v>
                </c:pt>
                <c:pt idx="9494">
                  <c:v>0</c:v>
                </c:pt>
                <c:pt idx="9495">
                  <c:v>0</c:v>
                </c:pt>
                <c:pt idx="9496">
                  <c:v>0</c:v>
                </c:pt>
                <c:pt idx="9497">
                  <c:v>0</c:v>
                </c:pt>
                <c:pt idx="9498">
                  <c:v>0</c:v>
                </c:pt>
                <c:pt idx="9499">
                  <c:v>0</c:v>
                </c:pt>
                <c:pt idx="9500">
                  <c:v>0</c:v>
                </c:pt>
                <c:pt idx="9501">
                  <c:v>0</c:v>
                </c:pt>
                <c:pt idx="9502">
                  <c:v>0</c:v>
                </c:pt>
                <c:pt idx="9503">
                  <c:v>0</c:v>
                </c:pt>
                <c:pt idx="9504">
                  <c:v>0</c:v>
                </c:pt>
                <c:pt idx="9505">
                  <c:v>0</c:v>
                </c:pt>
                <c:pt idx="9506">
                  <c:v>0</c:v>
                </c:pt>
                <c:pt idx="9507">
                  <c:v>0</c:v>
                </c:pt>
                <c:pt idx="9508">
                  <c:v>0</c:v>
                </c:pt>
                <c:pt idx="9509">
                  <c:v>0</c:v>
                </c:pt>
                <c:pt idx="9510">
                  <c:v>0</c:v>
                </c:pt>
                <c:pt idx="9511">
                  <c:v>0</c:v>
                </c:pt>
                <c:pt idx="9512">
                  <c:v>0</c:v>
                </c:pt>
                <c:pt idx="9513">
                  <c:v>0</c:v>
                </c:pt>
                <c:pt idx="9514">
                  <c:v>0</c:v>
                </c:pt>
                <c:pt idx="9515">
                  <c:v>0</c:v>
                </c:pt>
                <c:pt idx="9516">
                  <c:v>0</c:v>
                </c:pt>
                <c:pt idx="9517">
                  <c:v>0</c:v>
                </c:pt>
                <c:pt idx="9518">
                  <c:v>0</c:v>
                </c:pt>
                <c:pt idx="9519">
                  <c:v>0</c:v>
                </c:pt>
                <c:pt idx="9520">
                  <c:v>0</c:v>
                </c:pt>
                <c:pt idx="9521">
                  <c:v>0</c:v>
                </c:pt>
                <c:pt idx="9522">
                  <c:v>0</c:v>
                </c:pt>
                <c:pt idx="9523">
                  <c:v>0</c:v>
                </c:pt>
                <c:pt idx="9524">
                  <c:v>0</c:v>
                </c:pt>
                <c:pt idx="9525">
                  <c:v>0</c:v>
                </c:pt>
                <c:pt idx="9526">
                  <c:v>0</c:v>
                </c:pt>
                <c:pt idx="9527">
                  <c:v>0</c:v>
                </c:pt>
                <c:pt idx="9528">
                  <c:v>0</c:v>
                </c:pt>
                <c:pt idx="9529">
                  <c:v>0</c:v>
                </c:pt>
                <c:pt idx="9530">
                  <c:v>0</c:v>
                </c:pt>
                <c:pt idx="9531">
                  <c:v>0</c:v>
                </c:pt>
                <c:pt idx="9532">
                  <c:v>0</c:v>
                </c:pt>
                <c:pt idx="9533">
                  <c:v>0</c:v>
                </c:pt>
                <c:pt idx="9534">
                  <c:v>0</c:v>
                </c:pt>
                <c:pt idx="9535">
                  <c:v>0</c:v>
                </c:pt>
                <c:pt idx="9536">
                  <c:v>0</c:v>
                </c:pt>
                <c:pt idx="9537">
                  <c:v>0</c:v>
                </c:pt>
                <c:pt idx="9538">
                  <c:v>0</c:v>
                </c:pt>
                <c:pt idx="9539">
                  <c:v>0</c:v>
                </c:pt>
                <c:pt idx="9540">
                  <c:v>0</c:v>
                </c:pt>
                <c:pt idx="9541">
                  <c:v>0</c:v>
                </c:pt>
                <c:pt idx="9542">
                  <c:v>0</c:v>
                </c:pt>
                <c:pt idx="9543">
                  <c:v>0</c:v>
                </c:pt>
                <c:pt idx="9544">
                  <c:v>0</c:v>
                </c:pt>
                <c:pt idx="9545">
                  <c:v>0</c:v>
                </c:pt>
                <c:pt idx="9546">
                  <c:v>0</c:v>
                </c:pt>
                <c:pt idx="9547">
                  <c:v>0</c:v>
                </c:pt>
                <c:pt idx="9548">
                  <c:v>0</c:v>
                </c:pt>
                <c:pt idx="9549">
                  <c:v>0</c:v>
                </c:pt>
                <c:pt idx="9550">
                  <c:v>0</c:v>
                </c:pt>
                <c:pt idx="9551">
                  <c:v>0</c:v>
                </c:pt>
                <c:pt idx="9552">
                  <c:v>0</c:v>
                </c:pt>
                <c:pt idx="9553">
                  <c:v>0</c:v>
                </c:pt>
                <c:pt idx="9554">
                  <c:v>0</c:v>
                </c:pt>
                <c:pt idx="9555">
                  <c:v>0</c:v>
                </c:pt>
                <c:pt idx="9556">
                  <c:v>0</c:v>
                </c:pt>
                <c:pt idx="9557">
                  <c:v>0</c:v>
                </c:pt>
                <c:pt idx="9558">
                  <c:v>0</c:v>
                </c:pt>
                <c:pt idx="9559">
                  <c:v>0</c:v>
                </c:pt>
                <c:pt idx="9560">
                  <c:v>0</c:v>
                </c:pt>
                <c:pt idx="9561">
                  <c:v>0</c:v>
                </c:pt>
                <c:pt idx="9562">
                  <c:v>0</c:v>
                </c:pt>
                <c:pt idx="9563">
                  <c:v>0</c:v>
                </c:pt>
                <c:pt idx="9564">
                  <c:v>0</c:v>
                </c:pt>
                <c:pt idx="9565">
                  <c:v>0</c:v>
                </c:pt>
                <c:pt idx="9566">
                  <c:v>0</c:v>
                </c:pt>
                <c:pt idx="9567">
                  <c:v>0</c:v>
                </c:pt>
                <c:pt idx="9568">
                  <c:v>0</c:v>
                </c:pt>
                <c:pt idx="9569">
                  <c:v>0</c:v>
                </c:pt>
                <c:pt idx="9570">
                  <c:v>0</c:v>
                </c:pt>
                <c:pt idx="9571">
                  <c:v>0</c:v>
                </c:pt>
                <c:pt idx="9572">
                  <c:v>0</c:v>
                </c:pt>
                <c:pt idx="9573">
                  <c:v>0</c:v>
                </c:pt>
                <c:pt idx="9574">
                  <c:v>0</c:v>
                </c:pt>
                <c:pt idx="9575">
                  <c:v>0</c:v>
                </c:pt>
                <c:pt idx="9576">
                  <c:v>0</c:v>
                </c:pt>
                <c:pt idx="9577">
                  <c:v>0</c:v>
                </c:pt>
                <c:pt idx="9578">
                  <c:v>0</c:v>
                </c:pt>
                <c:pt idx="9579">
                  <c:v>0</c:v>
                </c:pt>
                <c:pt idx="9580">
                  <c:v>0</c:v>
                </c:pt>
                <c:pt idx="9581">
                  <c:v>0</c:v>
                </c:pt>
                <c:pt idx="9582">
                  <c:v>0</c:v>
                </c:pt>
                <c:pt idx="9583">
                  <c:v>0</c:v>
                </c:pt>
                <c:pt idx="9584">
                  <c:v>0</c:v>
                </c:pt>
                <c:pt idx="9585">
                  <c:v>0</c:v>
                </c:pt>
                <c:pt idx="9586">
                  <c:v>0</c:v>
                </c:pt>
                <c:pt idx="9587">
                  <c:v>0</c:v>
                </c:pt>
                <c:pt idx="9588">
                  <c:v>0</c:v>
                </c:pt>
                <c:pt idx="9589">
                  <c:v>0</c:v>
                </c:pt>
                <c:pt idx="9590">
                  <c:v>0</c:v>
                </c:pt>
                <c:pt idx="9591">
                  <c:v>0</c:v>
                </c:pt>
                <c:pt idx="9592">
                  <c:v>0</c:v>
                </c:pt>
                <c:pt idx="9593">
                  <c:v>0</c:v>
                </c:pt>
                <c:pt idx="9594">
                  <c:v>0</c:v>
                </c:pt>
                <c:pt idx="9595">
                  <c:v>0</c:v>
                </c:pt>
                <c:pt idx="9596">
                  <c:v>0</c:v>
                </c:pt>
                <c:pt idx="9597">
                  <c:v>0</c:v>
                </c:pt>
                <c:pt idx="9598">
                  <c:v>0</c:v>
                </c:pt>
                <c:pt idx="9599">
                  <c:v>0</c:v>
                </c:pt>
                <c:pt idx="9600">
                  <c:v>0</c:v>
                </c:pt>
                <c:pt idx="9601">
                  <c:v>0</c:v>
                </c:pt>
                <c:pt idx="9602">
                  <c:v>0</c:v>
                </c:pt>
                <c:pt idx="9603">
                  <c:v>0</c:v>
                </c:pt>
                <c:pt idx="9604">
                  <c:v>0</c:v>
                </c:pt>
                <c:pt idx="9605">
                  <c:v>0</c:v>
                </c:pt>
                <c:pt idx="9606">
                  <c:v>0</c:v>
                </c:pt>
                <c:pt idx="9607">
                  <c:v>0</c:v>
                </c:pt>
                <c:pt idx="9608">
                  <c:v>0</c:v>
                </c:pt>
                <c:pt idx="9609">
                  <c:v>0</c:v>
                </c:pt>
                <c:pt idx="9610">
                  <c:v>0</c:v>
                </c:pt>
                <c:pt idx="9611">
                  <c:v>0</c:v>
                </c:pt>
                <c:pt idx="9612">
                  <c:v>0</c:v>
                </c:pt>
                <c:pt idx="9613">
                  <c:v>0</c:v>
                </c:pt>
                <c:pt idx="9614">
                  <c:v>0</c:v>
                </c:pt>
                <c:pt idx="9615">
                  <c:v>0</c:v>
                </c:pt>
                <c:pt idx="9616">
                  <c:v>0</c:v>
                </c:pt>
                <c:pt idx="9617">
                  <c:v>0</c:v>
                </c:pt>
                <c:pt idx="9618">
                  <c:v>0</c:v>
                </c:pt>
                <c:pt idx="9619">
                  <c:v>0</c:v>
                </c:pt>
                <c:pt idx="9620">
                  <c:v>0</c:v>
                </c:pt>
                <c:pt idx="9621">
                  <c:v>0</c:v>
                </c:pt>
                <c:pt idx="9622">
                  <c:v>0</c:v>
                </c:pt>
                <c:pt idx="9623">
                  <c:v>0</c:v>
                </c:pt>
                <c:pt idx="9624">
                  <c:v>0</c:v>
                </c:pt>
                <c:pt idx="9625">
                  <c:v>0</c:v>
                </c:pt>
                <c:pt idx="9626">
                  <c:v>0</c:v>
                </c:pt>
                <c:pt idx="9627">
                  <c:v>0</c:v>
                </c:pt>
                <c:pt idx="9628">
                  <c:v>0</c:v>
                </c:pt>
                <c:pt idx="9629">
                  <c:v>0</c:v>
                </c:pt>
                <c:pt idx="9630">
                  <c:v>0</c:v>
                </c:pt>
                <c:pt idx="9631">
                  <c:v>0</c:v>
                </c:pt>
                <c:pt idx="9632">
                  <c:v>0</c:v>
                </c:pt>
                <c:pt idx="9633">
                  <c:v>0</c:v>
                </c:pt>
                <c:pt idx="9634">
                  <c:v>0</c:v>
                </c:pt>
                <c:pt idx="9635">
                  <c:v>0</c:v>
                </c:pt>
                <c:pt idx="9636">
                  <c:v>0</c:v>
                </c:pt>
                <c:pt idx="9637">
                  <c:v>0</c:v>
                </c:pt>
                <c:pt idx="9638">
                  <c:v>0</c:v>
                </c:pt>
                <c:pt idx="9639">
                  <c:v>0</c:v>
                </c:pt>
                <c:pt idx="9640">
                  <c:v>0</c:v>
                </c:pt>
                <c:pt idx="9641">
                  <c:v>0</c:v>
                </c:pt>
                <c:pt idx="9642">
                  <c:v>0</c:v>
                </c:pt>
                <c:pt idx="9643">
                  <c:v>0</c:v>
                </c:pt>
                <c:pt idx="9644">
                  <c:v>0</c:v>
                </c:pt>
                <c:pt idx="9645">
                  <c:v>0</c:v>
                </c:pt>
                <c:pt idx="9646">
                  <c:v>0</c:v>
                </c:pt>
                <c:pt idx="9647">
                  <c:v>0</c:v>
                </c:pt>
                <c:pt idx="9648">
                  <c:v>0</c:v>
                </c:pt>
                <c:pt idx="9649">
                  <c:v>0</c:v>
                </c:pt>
                <c:pt idx="9650">
                  <c:v>0</c:v>
                </c:pt>
                <c:pt idx="9651">
                  <c:v>0</c:v>
                </c:pt>
                <c:pt idx="9652">
                  <c:v>0</c:v>
                </c:pt>
                <c:pt idx="9653">
                  <c:v>0</c:v>
                </c:pt>
                <c:pt idx="9654">
                  <c:v>0</c:v>
                </c:pt>
                <c:pt idx="9655">
                  <c:v>0</c:v>
                </c:pt>
                <c:pt idx="9656">
                  <c:v>0</c:v>
                </c:pt>
                <c:pt idx="9657">
                  <c:v>0</c:v>
                </c:pt>
                <c:pt idx="9658">
                  <c:v>0</c:v>
                </c:pt>
                <c:pt idx="9659">
                  <c:v>0</c:v>
                </c:pt>
                <c:pt idx="9660">
                  <c:v>0</c:v>
                </c:pt>
                <c:pt idx="9661">
                  <c:v>0</c:v>
                </c:pt>
                <c:pt idx="9662">
                  <c:v>0</c:v>
                </c:pt>
                <c:pt idx="9663">
                  <c:v>0</c:v>
                </c:pt>
                <c:pt idx="9664">
                  <c:v>0</c:v>
                </c:pt>
                <c:pt idx="9665">
                  <c:v>0</c:v>
                </c:pt>
                <c:pt idx="9666">
                  <c:v>0</c:v>
                </c:pt>
                <c:pt idx="9667">
                  <c:v>0</c:v>
                </c:pt>
                <c:pt idx="9668">
                  <c:v>0</c:v>
                </c:pt>
                <c:pt idx="9669">
                  <c:v>0</c:v>
                </c:pt>
                <c:pt idx="9670">
                  <c:v>0</c:v>
                </c:pt>
                <c:pt idx="9671">
                  <c:v>0</c:v>
                </c:pt>
                <c:pt idx="9672">
                  <c:v>0</c:v>
                </c:pt>
                <c:pt idx="9673">
                  <c:v>0</c:v>
                </c:pt>
                <c:pt idx="9674">
                  <c:v>0</c:v>
                </c:pt>
                <c:pt idx="9675">
                  <c:v>0</c:v>
                </c:pt>
                <c:pt idx="9676">
                  <c:v>0</c:v>
                </c:pt>
                <c:pt idx="9677">
                  <c:v>0</c:v>
                </c:pt>
                <c:pt idx="9678">
                  <c:v>0</c:v>
                </c:pt>
                <c:pt idx="9679">
                  <c:v>0</c:v>
                </c:pt>
                <c:pt idx="9680">
                  <c:v>0</c:v>
                </c:pt>
                <c:pt idx="9681">
                  <c:v>0</c:v>
                </c:pt>
                <c:pt idx="9682">
                  <c:v>0</c:v>
                </c:pt>
                <c:pt idx="9683">
                  <c:v>0</c:v>
                </c:pt>
                <c:pt idx="9684">
                  <c:v>0</c:v>
                </c:pt>
                <c:pt idx="9685">
                  <c:v>0</c:v>
                </c:pt>
                <c:pt idx="9686">
                  <c:v>0</c:v>
                </c:pt>
                <c:pt idx="9687">
                  <c:v>0</c:v>
                </c:pt>
                <c:pt idx="9688">
                  <c:v>0</c:v>
                </c:pt>
                <c:pt idx="9689">
                  <c:v>0</c:v>
                </c:pt>
                <c:pt idx="9690">
                  <c:v>0</c:v>
                </c:pt>
                <c:pt idx="9691">
                  <c:v>0</c:v>
                </c:pt>
                <c:pt idx="9692">
                  <c:v>0</c:v>
                </c:pt>
                <c:pt idx="9693">
                  <c:v>0</c:v>
                </c:pt>
                <c:pt idx="9694">
                  <c:v>0</c:v>
                </c:pt>
                <c:pt idx="9695">
                  <c:v>0</c:v>
                </c:pt>
                <c:pt idx="9696">
                  <c:v>0</c:v>
                </c:pt>
                <c:pt idx="9697">
                  <c:v>0</c:v>
                </c:pt>
                <c:pt idx="9698">
                  <c:v>0</c:v>
                </c:pt>
                <c:pt idx="9699">
                  <c:v>0</c:v>
                </c:pt>
                <c:pt idx="9700">
                  <c:v>0</c:v>
                </c:pt>
                <c:pt idx="9701">
                  <c:v>0</c:v>
                </c:pt>
                <c:pt idx="9702">
                  <c:v>0</c:v>
                </c:pt>
                <c:pt idx="9703">
                  <c:v>0</c:v>
                </c:pt>
                <c:pt idx="9704">
                  <c:v>0</c:v>
                </c:pt>
                <c:pt idx="9705">
                  <c:v>0</c:v>
                </c:pt>
                <c:pt idx="9706">
                  <c:v>0</c:v>
                </c:pt>
                <c:pt idx="9707">
                  <c:v>0</c:v>
                </c:pt>
                <c:pt idx="9708">
                  <c:v>0</c:v>
                </c:pt>
                <c:pt idx="9709">
                  <c:v>0</c:v>
                </c:pt>
                <c:pt idx="9710">
                  <c:v>0</c:v>
                </c:pt>
                <c:pt idx="9711">
                  <c:v>0</c:v>
                </c:pt>
                <c:pt idx="9712">
                  <c:v>0</c:v>
                </c:pt>
                <c:pt idx="9713">
                  <c:v>0</c:v>
                </c:pt>
                <c:pt idx="9714">
                  <c:v>0</c:v>
                </c:pt>
                <c:pt idx="9715">
                  <c:v>0</c:v>
                </c:pt>
                <c:pt idx="9716">
                  <c:v>0</c:v>
                </c:pt>
                <c:pt idx="9717">
                  <c:v>0</c:v>
                </c:pt>
                <c:pt idx="9718">
                  <c:v>0</c:v>
                </c:pt>
                <c:pt idx="9719">
                  <c:v>0</c:v>
                </c:pt>
                <c:pt idx="9720">
                  <c:v>0</c:v>
                </c:pt>
                <c:pt idx="9721">
                  <c:v>0</c:v>
                </c:pt>
                <c:pt idx="9722">
                  <c:v>0</c:v>
                </c:pt>
                <c:pt idx="9723">
                  <c:v>0</c:v>
                </c:pt>
                <c:pt idx="9724">
                  <c:v>0</c:v>
                </c:pt>
                <c:pt idx="9725">
                  <c:v>0</c:v>
                </c:pt>
                <c:pt idx="9726">
                  <c:v>0</c:v>
                </c:pt>
                <c:pt idx="9727">
                  <c:v>0</c:v>
                </c:pt>
                <c:pt idx="9728">
                  <c:v>0</c:v>
                </c:pt>
                <c:pt idx="9729">
                  <c:v>0</c:v>
                </c:pt>
                <c:pt idx="9730">
                  <c:v>0</c:v>
                </c:pt>
                <c:pt idx="9731">
                  <c:v>0</c:v>
                </c:pt>
                <c:pt idx="9732">
                  <c:v>0</c:v>
                </c:pt>
                <c:pt idx="9733">
                  <c:v>0</c:v>
                </c:pt>
                <c:pt idx="9734">
                  <c:v>0</c:v>
                </c:pt>
                <c:pt idx="9735">
                  <c:v>0</c:v>
                </c:pt>
                <c:pt idx="9736">
                  <c:v>0</c:v>
                </c:pt>
                <c:pt idx="9737">
                  <c:v>0</c:v>
                </c:pt>
                <c:pt idx="9738">
                  <c:v>0</c:v>
                </c:pt>
                <c:pt idx="9739">
                  <c:v>0</c:v>
                </c:pt>
                <c:pt idx="9740">
                  <c:v>0</c:v>
                </c:pt>
                <c:pt idx="9741">
                  <c:v>0</c:v>
                </c:pt>
                <c:pt idx="9742">
                  <c:v>0</c:v>
                </c:pt>
                <c:pt idx="9743">
                  <c:v>0</c:v>
                </c:pt>
                <c:pt idx="9744">
                  <c:v>0</c:v>
                </c:pt>
                <c:pt idx="9745">
                  <c:v>0</c:v>
                </c:pt>
                <c:pt idx="9746">
                  <c:v>0</c:v>
                </c:pt>
                <c:pt idx="9747">
                  <c:v>0</c:v>
                </c:pt>
                <c:pt idx="9748">
                  <c:v>0</c:v>
                </c:pt>
                <c:pt idx="9749">
                  <c:v>0</c:v>
                </c:pt>
                <c:pt idx="9750">
                  <c:v>0</c:v>
                </c:pt>
                <c:pt idx="9751">
                  <c:v>0</c:v>
                </c:pt>
                <c:pt idx="9752">
                  <c:v>0</c:v>
                </c:pt>
                <c:pt idx="9753">
                  <c:v>0</c:v>
                </c:pt>
                <c:pt idx="9754">
                  <c:v>0</c:v>
                </c:pt>
                <c:pt idx="9755">
                  <c:v>0</c:v>
                </c:pt>
                <c:pt idx="9756">
                  <c:v>0</c:v>
                </c:pt>
                <c:pt idx="9757">
                  <c:v>0</c:v>
                </c:pt>
                <c:pt idx="9758">
                  <c:v>0</c:v>
                </c:pt>
                <c:pt idx="9759">
                  <c:v>0</c:v>
                </c:pt>
                <c:pt idx="9760">
                  <c:v>0</c:v>
                </c:pt>
                <c:pt idx="9761">
                  <c:v>0</c:v>
                </c:pt>
                <c:pt idx="9762">
                  <c:v>0</c:v>
                </c:pt>
                <c:pt idx="9763">
                  <c:v>0</c:v>
                </c:pt>
                <c:pt idx="9764">
                  <c:v>0</c:v>
                </c:pt>
                <c:pt idx="9765">
                  <c:v>0</c:v>
                </c:pt>
                <c:pt idx="9766">
                  <c:v>0</c:v>
                </c:pt>
                <c:pt idx="9767">
                  <c:v>0</c:v>
                </c:pt>
                <c:pt idx="9768">
                  <c:v>0</c:v>
                </c:pt>
                <c:pt idx="9769">
                  <c:v>0</c:v>
                </c:pt>
                <c:pt idx="9770">
                  <c:v>0</c:v>
                </c:pt>
                <c:pt idx="9771">
                  <c:v>0</c:v>
                </c:pt>
                <c:pt idx="9772">
                  <c:v>0</c:v>
                </c:pt>
                <c:pt idx="9773">
                  <c:v>0</c:v>
                </c:pt>
                <c:pt idx="9774">
                  <c:v>0</c:v>
                </c:pt>
                <c:pt idx="9775">
                  <c:v>0</c:v>
                </c:pt>
                <c:pt idx="9776">
                  <c:v>0</c:v>
                </c:pt>
                <c:pt idx="9777">
                  <c:v>0</c:v>
                </c:pt>
                <c:pt idx="9778">
                  <c:v>0</c:v>
                </c:pt>
                <c:pt idx="9779">
                  <c:v>0</c:v>
                </c:pt>
                <c:pt idx="9780">
                  <c:v>0</c:v>
                </c:pt>
                <c:pt idx="9781">
                  <c:v>0</c:v>
                </c:pt>
                <c:pt idx="9782">
                  <c:v>0</c:v>
                </c:pt>
                <c:pt idx="9783">
                  <c:v>0</c:v>
                </c:pt>
                <c:pt idx="9784">
                  <c:v>0</c:v>
                </c:pt>
                <c:pt idx="9785">
                  <c:v>0</c:v>
                </c:pt>
                <c:pt idx="9786">
                  <c:v>0</c:v>
                </c:pt>
                <c:pt idx="9787">
                  <c:v>0</c:v>
                </c:pt>
                <c:pt idx="9788">
                  <c:v>0</c:v>
                </c:pt>
                <c:pt idx="9789">
                  <c:v>0</c:v>
                </c:pt>
                <c:pt idx="9790">
                  <c:v>0</c:v>
                </c:pt>
                <c:pt idx="9791">
                  <c:v>0</c:v>
                </c:pt>
                <c:pt idx="9792">
                  <c:v>0</c:v>
                </c:pt>
                <c:pt idx="9793">
                  <c:v>0</c:v>
                </c:pt>
                <c:pt idx="9794">
                  <c:v>0</c:v>
                </c:pt>
                <c:pt idx="9795">
                  <c:v>0</c:v>
                </c:pt>
                <c:pt idx="9796">
                  <c:v>0</c:v>
                </c:pt>
                <c:pt idx="9797">
                  <c:v>0</c:v>
                </c:pt>
                <c:pt idx="9798">
                  <c:v>0</c:v>
                </c:pt>
                <c:pt idx="9799">
                  <c:v>0</c:v>
                </c:pt>
                <c:pt idx="9800">
                  <c:v>0</c:v>
                </c:pt>
                <c:pt idx="9801">
                  <c:v>0</c:v>
                </c:pt>
                <c:pt idx="9802">
                  <c:v>0</c:v>
                </c:pt>
                <c:pt idx="9803">
                  <c:v>0</c:v>
                </c:pt>
                <c:pt idx="9804">
                  <c:v>0</c:v>
                </c:pt>
                <c:pt idx="9805">
                  <c:v>0</c:v>
                </c:pt>
                <c:pt idx="9806">
                  <c:v>0</c:v>
                </c:pt>
                <c:pt idx="9807">
                  <c:v>0</c:v>
                </c:pt>
                <c:pt idx="9808">
                  <c:v>0</c:v>
                </c:pt>
                <c:pt idx="9809">
                  <c:v>0</c:v>
                </c:pt>
                <c:pt idx="9810">
                  <c:v>0</c:v>
                </c:pt>
                <c:pt idx="9811">
                  <c:v>0</c:v>
                </c:pt>
                <c:pt idx="9812">
                  <c:v>0</c:v>
                </c:pt>
                <c:pt idx="9813">
                  <c:v>0</c:v>
                </c:pt>
                <c:pt idx="9814">
                  <c:v>0</c:v>
                </c:pt>
                <c:pt idx="9815">
                  <c:v>0</c:v>
                </c:pt>
                <c:pt idx="9816">
                  <c:v>0</c:v>
                </c:pt>
                <c:pt idx="9817">
                  <c:v>0</c:v>
                </c:pt>
                <c:pt idx="9818">
                  <c:v>0</c:v>
                </c:pt>
                <c:pt idx="9819">
                  <c:v>0</c:v>
                </c:pt>
                <c:pt idx="9820">
                  <c:v>0</c:v>
                </c:pt>
                <c:pt idx="9821">
                  <c:v>0</c:v>
                </c:pt>
                <c:pt idx="9822">
                  <c:v>0</c:v>
                </c:pt>
                <c:pt idx="9823">
                  <c:v>0</c:v>
                </c:pt>
                <c:pt idx="9824">
                  <c:v>0</c:v>
                </c:pt>
                <c:pt idx="9825">
                  <c:v>0</c:v>
                </c:pt>
                <c:pt idx="9826">
                  <c:v>0</c:v>
                </c:pt>
                <c:pt idx="9827">
                  <c:v>0</c:v>
                </c:pt>
                <c:pt idx="9828">
                  <c:v>0</c:v>
                </c:pt>
                <c:pt idx="9829">
                  <c:v>0</c:v>
                </c:pt>
                <c:pt idx="9830">
                  <c:v>0</c:v>
                </c:pt>
                <c:pt idx="9831">
                  <c:v>0</c:v>
                </c:pt>
                <c:pt idx="9832">
                  <c:v>0</c:v>
                </c:pt>
                <c:pt idx="9833">
                  <c:v>0</c:v>
                </c:pt>
                <c:pt idx="9834">
                  <c:v>0</c:v>
                </c:pt>
                <c:pt idx="9835">
                  <c:v>0</c:v>
                </c:pt>
                <c:pt idx="9836">
                  <c:v>0</c:v>
                </c:pt>
                <c:pt idx="9837">
                  <c:v>0</c:v>
                </c:pt>
                <c:pt idx="9838">
                  <c:v>0</c:v>
                </c:pt>
                <c:pt idx="9839">
                  <c:v>0</c:v>
                </c:pt>
                <c:pt idx="9840">
                  <c:v>0</c:v>
                </c:pt>
                <c:pt idx="9841">
                  <c:v>0</c:v>
                </c:pt>
                <c:pt idx="9842">
                  <c:v>0</c:v>
                </c:pt>
                <c:pt idx="9843">
                  <c:v>0</c:v>
                </c:pt>
                <c:pt idx="9844">
                  <c:v>0</c:v>
                </c:pt>
                <c:pt idx="9845">
                  <c:v>0</c:v>
                </c:pt>
                <c:pt idx="9846">
                  <c:v>0</c:v>
                </c:pt>
                <c:pt idx="9847">
                  <c:v>0</c:v>
                </c:pt>
                <c:pt idx="9848">
                  <c:v>0</c:v>
                </c:pt>
                <c:pt idx="9849">
                  <c:v>0</c:v>
                </c:pt>
                <c:pt idx="9850">
                  <c:v>0</c:v>
                </c:pt>
                <c:pt idx="9851">
                  <c:v>0</c:v>
                </c:pt>
                <c:pt idx="9852">
                  <c:v>0</c:v>
                </c:pt>
                <c:pt idx="9853">
                  <c:v>0</c:v>
                </c:pt>
                <c:pt idx="9854">
                  <c:v>0</c:v>
                </c:pt>
                <c:pt idx="9855">
                  <c:v>0</c:v>
                </c:pt>
                <c:pt idx="9856">
                  <c:v>0</c:v>
                </c:pt>
                <c:pt idx="9857">
                  <c:v>0</c:v>
                </c:pt>
                <c:pt idx="9858">
                  <c:v>0</c:v>
                </c:pt>
                <c:pt idx="9859">
                  <c:v>0</c:v>
                </c:pt>
                <c:pt idx="9860">
                  <c:v>0</c:v>
                </c:pt>
                <c:pt idx="9861">
                  <c:v>0</c:v>
                </c:pt>
                <c:pt idx="9862">
                  <c:v>0</c:v>
                </c:pt>
                <c:pt idx="9863">
                  <c:v>0</c:v>
                </c:pt>
                <c:pt idx="9864">
                  <c:v>0</c:v>
                </c:pt>
                <c:pt idx="9865">
                  <c:v>0</c:v>
                </c:pt>
                <c:pt idx="9866">
                  <c:v>0</c:v>
                </c:pt>
                <c:pt idx="9867">
                  <c:v>0</c:v>
                </c:pt>
                <c:pt idx="9868">
                  <c:v>0</c:v>
                </c:pt>
                <c:pt idx="9869">
                  <c:v>0</c:v>
                </c:pt>
                <c:pt idx="9870">
                  <c:v>0</c:v>
                </c:pt>
                <c:pt idx="9871">
                  <c:v>0</c:v>
                </c:pt>
                <c:pt idx="9872">
                  <c:v>0</c:v>
                </c:pt>
                <c:pt idx="9873">
                  <c:v>0</c:v>
                </c:pt>
                <c:pt idx="9874">
                  <c:v>0</c:v>
                </c:pt>
                <c:pt idx="9875">
                  <c:v>0</c:v>
                </c:pt>
                <c:pt idx="9876">
                  <c:v>0</c:v>
                </c:pt>
                <c:pt idx="9877">
                  <c:v>0</c:v>
                </c:pt>
                <c:pt idx="9878">
                  <c:v>0</c:v>
                </c:pt>
                <c:pt idx="9879">
                  <c:v>0</c:v>
                </c:pt>
                <c:pt idx="9880">
                  <c:v>0</c:v>
                </c:pt>
                <c:pt idx="9881">
                  <c:v>0</c:v>
                </c:pt>
                <c:pt idx="9882">
                  <c:v>0</c:v>
                </c:pt>
                <c:pt idx="9883">
                  <c:v>0</c:v>
                </c:pt>
                <c:pt idx="9884">
                  <c:v>0</c:v>
                </c:pt>
                <c:pt idx="9885">
                  <c:v>0</c:v>
                </c:pt>
                <c:pt idx="9886">
                  <c:v>0</c:v>
                </c:pt>
                <c:pt idx="9887">
                  <c:v>0</c:v>
                </c:pt>
                <c:pt idx="9888">
                  <c:v>0</c:v>
                </c:pt>
                <c:pt idx="9889">
                  <c:v>0</c:v>
                </c:pt>
                <c:pt idx="9890">
                  <c:v>0</c:v>
                </c:pt>
                <c:pt idx="9891">
                  <c:v>0</c:v>
                </c:pt>
                <c:pt idx="9892">
                  <c:v>0</c:v>
                </c:pt>
                <c:pt idx="9893">
                  <c:v>0</c:v>
                </c:pt>
                <c:pt idx="9894">
                  <c:v>0</c:v>
                </c:pt>
                <c:pt idx="9895">
                  <c:v>0</c:v>
                </c:pt>
                <c:pt idx="9896">
                  <c:v>0</c:v>
                </c:pt>
                <c:pt idx="9897">
                  <c:v>0</c:v>
                </c:pt>
                <c:pt idx="9898">
                  <c:v>0</c:v>
                </c:pt>
                <c:pt idx="9899">
                  <c:v>0</c:v>
                </c:pt>
                <c:pt idx="9900">
                  <c:v>0</c:v>
                </c:pt>
                <c:pt idx="9901">
                  <c:v>0</c:v>
                </c:pt>
                <c:pt idx="9902">
                  <c:v>0</c:v>
                </c:pt>
                <c:pt idx="9903">
                  <c:v>0</c:v>
                </c:pt>
                <c:pt idx="9904">
                  <c:v>0</c:v>
                </c:pt>
                <c:pt idx="9905">
                  <c:v>0</c:v>
                </c:pt>
                <c:pt idx="9906">
                  <c:v>0</c:v>
                </c:pt>
                <c:pt idx="9907">
                  <c:v>0</c:v>
                </c:pt>
                <c:pt idx="9908">
                  <c:v>0</c:v>
                </c:pt>
                <c:pt idx="9909">
                  <c:v>0</c:v>
                </c:pt>
                <c:pt idx="9910">
                  <c:v>0</c:v>
                </c:pt>
                <c:pt idx="9911">
                  <c:v>0</c:v>
                </c:pt>
                <c:pt idx="9912">
                  <c:v>0</c:v>
                </c:pt>
                <c:pt idx="9913">
                  <c:v>0</c:v>
                </c:pt>
                <c:pt idx="9914">
                  <c:v>0</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c:v>
                </c:pt>
                <c:pt idx="9933">
                  <c:v>0</c:v>
                </c:pt>
                <c:pt idx="9934">
                  <c:v>0</c:v>
                </c:pt>
                <c:pt idx="9935">
                  <c:v>0</c:v>
                </c:pt>
                <c:pt idx="9936">
                  <c:v>0</c:v>
                </c:pt>
                <c:pt idx="9937">
                  <c:v>0</c:v>
                </c:pt>
                <c:pt idx="9938">
                  <c:v>0</c:v>
                </c:pt>
                <c:pt idx="9939">
                  <c:v>0</c:v>
                </c:pt>
                <c:pt idx="9940">
                  <c:v>0</c:v>
                </c:pt>
                <c:pt idx="9941">
                  <c:v>0</c:v>
                </c:pt>
                <c:pt idx="9942">
                  <c:v>0</c:v>
                </c:pt>
                <c:pt idx="9943">
                  <c:v>0</c:v>
                </c:pt>
                <c:pt idx="9944">
                  <c:v>0</c:v>
                </c:pt>
                <c:pt idx="9945">
                  <c:v>0</c:v>
                </c:pt>
                <c:pt idx="9946">
                  <c:v>0</c:v>
                </c:pt>
                <c:pt idx="9947">
                  <c:v>0</c:v>
                </c:pt>
                <c:pt idx="9948">
                  <c:v>0</c:v>
                </c:pt>
                <c:pt idx="9949">
                  <c:v>0</c:v>
                </c:pt>
                <c:pt idx="9950">
                  <c:v>0</c:v>
                </c:pt>
                <c:pt idx="9951">
                  <c:v>0</c:v>
                </c:pt>
                <c:pt idx="9952">
                  <c:v>0</c:v>
                </c:pt>
                <c:pt idx="9953">
                  <c:v>0</c:v>
                </c:pt>
                <c:pt idx="9954">
                  <c:v>0</c:v>
                </c:pt>
                <c:pt idx="9955">
                  <c:v>0</c:v>
                </c:pt>
                <c:pt idx="9956">
                  <c:v>0</c:v>
                </c:pt>
                <c:pt idx="9957">
                  <c:v>0</c:v>
                </c:pt>
                <c:pt idx="9958">
                  <c:v>0</c:v>
                </c:pt>
                <c:pt idx="9959">
                  <c:v>0</c:v>
                </c:pt>
                <c:pt idx="9960">
                  <c:v>0</c:v>
                </c:pt>
                <c:pt idx="9961">
                  <c:v>0</c:v>
                </c:pt>
                <c:pt idx="9962">
                  <c:v>0</c:v>
                </c:pt>
                <c:pt idx="9963">
                  <c:v>0</c:v>
                </c:pt>
                <c:pt idx="9964">
                  <c:v>0</c:v>
                </c:pt>
                <c:pt idx="9965">
                  <c:v>0</c:v>
                </c:pt>
                <c:pt idx="9966">
                  <c:v>0</c:v>
                </c:pt>
                <c:pt idx="9967">
                  <c:v>0</c:v>
                </c:pt>
                <c:pt idx="9968">
                  <c:v>0</c:v>
                </c:pt>
                <c:pt idx="9969">
                  <c:v>0</c:v>
                </c:pt>
                <c:pt idx="9970">
                  <c:v>0</c:v>
                </c:pt>
                <c:pt idx="9971">
                  <c:v>0</c:v>
                </c:pt>
                <c:pt idx="9972">
                  <c:v>0</c:v>
                </c:pt>
                <c:pt idx="9973">
                  <c:v>0</c:v>
                </c:pt>
                <c:pt idx="9974">
                  <c:v>0</c:v>
                </c:pt>
                <c:pt idx="9975">
                  <c:v>0</c:v>
                </c:pt>
                <c:pt idx="9976">
                  <c:v>0</c:v>
                </c:pt>
                <c:pt idx="9977">
                  <c:v>0</c:v>
                </c:pt>
                <c:pt idx="9978">
                  <c:v>0</c:v>
                </c:pt>
                <c:pt idx="9979">
                  <c:v>0</c:v>
                </c:pt>
                <c:pt idx="9980">
                  <c:v>0</c:v>
                </c:pt>
                <c:pt idx="9981">
                  <c:v>0</c:v>
                </c:pt>
                <c:pt idx="9982">
                  <c:v>0</c:v>
                </c:pt>
                <c:pt idx="9983">
                  <c:v>0</c:v>
                </c:pt>
                <c:pt idx="9984">
                  <c:v>0</c:v>
                </c:pt>
                <c:pt idx="9985">
                  <c:v>0</c:v>
                </c:pt>
                <c:pt idx="9986">
                  <c:v>0</c:v>
                </c:pt>
                <c:pt idx="9987">
                  <c:v>0</c:v>
                </c:pt>
                <c:pt idx="9988">
                  <c:v>0</c:v>
                </c:pt>
                <c:pt idx="9989">
                  <c:v>0</c:v>
                </c:pt>
                <c:pt idx="9990">
                  <c:v>0</c:v>
                </c:pt>
                <c:pt idx="9991">
                  <c:v>0</c:v>
                </c:pt>
                <c:pt idx="9992">
                  <c:v>0</c:v>
                </c:pt>
                <c:pt idx="9993">
                  <c:v>0</c:v>
                </c:pt>
                <c:pt idx="9994">
                  <c:v>0</c:v>
                </c:pt>
                <c:pt idx="9995">
                  <c:v>0</c:v>
                </c:pt>
                <c:pt idx="9996">
                  <c:v>0</c:v>
                </c:pt>
                <c:pt idx="9997">
                  <c:v>0</c:v>
                </c:pt>
                <c:pt idx="9998">
                  <c:v>0</c:v>
                </c:pt>
                <c:pt idx="9999">
                  <c:v>0</c:v>
                </c:pt>
                <c:pt idx="10000">
                  <c:v>0</c:v>
                </c:pt>
                <c:pt idx="10001">
                  <c:v>0</c:v>
                </c:pt>
                <c:pt idx="10002">
                  <c:v>0</c:v>
                </c:pt>
                <c:pt idx="10003">
                  <c:v>0</c:v>
                </c:pt>
                <c:pt idx="10004">
                  <c:v>0</c:v>
                </c:pt>
                <c:pt idx="10005">
                  <c:v>0</c:v>
                </c:pt>
                <c:pt idx="10006">
                  <c:v>0</c:v>
                </c:pt>
                <c:pt idx="10007">
                  <c:v>0</c:v>
                </c:pt>
                <c:pt idx="10008">
                  <c:v>0</c:v>
                </c:pt>
                <c:pt idx="10009">
                  <c:v>0</c:v>
                </c:pt>
                <c:pt idx="10010">
                  <c:v>0</c:v>
                </c:pt>
                <c:pt idx="10011">
                  <c:v>0</c:v>
                </c:pt>
                <c:pt idx="10012">
                  <c:v>0</c:v>
                </c:pt>
                <c:pt idx="10013">
                  <c:v>0</c:v>
                </c:pt>
                <c:pt idx="10014">
                  <c:v>0</c:v>
                </c:pt>
                <c:pt idx="10015">
                  <c:v>0</c:v>
                </c:pt>
                <c:pt idx="10016">
                  <c:v>0</c:v>
                </c:pt>
                <c:pt idx="10017">
                  <c:v>0</c:v>
                </c:pt>
                <c:pt idx="10018">
                  <c:v>0</c:v>
                </c:pt>
                <c:pt idx="10019">
                  <c:v>0</c:v>
                </c:pt>
                <c:pt idx="10020">
                  <c:v>0</c:v>
                </c:pt>
                <c:pt idx="10021">
                  <c:v>0</c:v>
                </c:pt>
                <c:pt idx="10022">
                  <c:v>0</c:v>
                </c:pt>
                <c:pt idx="10023">
                  <c:v>0</c:v>
                </c:pt>
                <c:pt idx="10024">
                  <c:v>0</c:v>
                </c:pt>
                <c:pt idx="10025">
                  <c:v>0</c:v>
                </c:pt>
                <c:pt idx="10026">
                  <c:v>0</c:v>
                </c:pt>
                <c:pt idx="10027">
                  <c:v>0</c:v>
                </c:pt>
                <c:pt idx="10028">
                  <c:v>0</c:v>
                </c:pt>
                <c:pt idx="10029">
                  <c:v>0</c:v>
                </c:pt>
                <c:pt idx="10030">
                  <c:v>0</c:v>
                </c:pt>
                <c:pt idx="10031">
                  <c:v>0</c:v>
                </c:pt>
                <c:pt idx="10032">
                  <c:v>0</c:v>
                </c:pt>
                <c:pt idx="10033">
                  <c:v>0</c:v>
                </c:pt>
                <c:pt idx="10034">
                  <c:v>0</c:v>
                </c:pt>
                <c:pt idx="10035">
                  <c:v>0</c:v>
                </c:pt>
                <c:pt idx="10036">
                  <c:v>0</c:v>
                </c:pt>
                <c:pt idx="10037">
                  <c:v>0</c:v>
                </c:pt>
                <c:pt idx="10038">
                  <c:v>0</c:v>
                </c:pt>
                <c:pt idx="10039">
                  <c:v>0</c:v>
                </c:pt>
                <c:pt idx="10040">
                  <c:v>0</c:v>
                </c:pt>
                <c:pt idx="10041">
                  <c:v>0</c:v>
                </c:pt>
                <c:pt idx="10042">
                  <c:v>0</c:v>
                </c:pt>
                <c:pt idx="10043">
                  <c:v>0</c:v>
                </c:pt>
                <c:pt idx="10044">
                  <c:v>0</c:v>
                </c:pt>
                <c:pt idx="10045">
                  <c:v>0</c:v>
                </c:pt>
                <c:pt idx="10046">
                  <c:v>0</c:v>
                </c:pt>
                <c:pt idx="10047">
                  <c:v>0</c:v>
                </c:pt>
                <c:pt idx="10048">
                  <c:v>0</c:v>
                </c:pt>
                <c:pt idx="10049">
                  <c:v>0</c:v>
                </c:pt>
                <c:pt idx="10050">
                  <c:v>0</c:v>
                </c:pt>
                <c:pt idx="10051">
                  <c:v>0</c:v>
                </c:pt>
                <c:pt idx="10052">
                  <c:v>0</c:v>
                </c:pt>
                <c:pt idx="10053">
                  <c:v>0</c:v>
                </c:pt>
                <c:pt idx="10054">
                  <c:v>0</c:v>
                </c:pt>
                <c:pt idx="10055">
                  <c:v>0</c:v>
                </c:pt>
                <c:pt idx="10056">
                  <c:v>0</c:v>
                </c:pt>
                <c:pt idx="10057">
                  <c:v>0</c:v>
                </c:pt>
                <c:pt idx="10058">
                  <c:v>0</c:v>
                </c:pt>
                <c:pt idx="10059">
                  <c:v>0</c:v>
                </c:pt>
                <c:pt idx="10060">
                  <c:v>0</c:v>
                </c:pt>
                <c:pt idx="10061">
                  <c:v>0</c:v>
                </c:pt>
                <c:pt idx="10062">
                  <c:v>0</c:v>
                </c:pt>
                <c:pt idx="10063">
                  <c:v>0</c:v>
                </c:pt>
                <c:pt idx="10064">
                  <c:v>0</c:v>
                </c:pt>
                <c:pt idx="10065">
                  <c:v>0</c:v>
                </c:pt>
                <c:pt idx="10066">
                  <c:v>0</c:v>
                </c:pt>
                <c:pt idx="10067">
                  <c:v>0</c:v>
                </c:pt>
                <c:pt idx="10068">
                  <c:v>0</c:v>
                </c:pt>
                <c:pt idx="10069">
                  <c:v>0</c:v>
                </c:pt>
                <c:pt idx="10070">
                  <c:v>0</c:v>
                </c:pt>
                <c:pt idx="10071">
                  <c:v>0</c:v>
                </c:pt>
                <c:pt idx="10072">
                  <c:v>0</c:v>
                </c:pt>
                <c:pt idx="10073">
                  <c:v>0</c:v>
                </c:pt>
                <c:pt idx="10074">
                  <c:v>0</c:v>
                </c:pt>
                <c:pt idx="10075">
                  <c:v>0</c:v>
                </c:pt>
                <c:pt idx="10076">
                  <c:v>0</c:v>
                </c:pt>
                <c:pt idx="10077">
                  <c:v>0</c:v>
                </c:pt>
                <c:pt idx="10078">
                  <c:v>0</c:v>
                </c:pt>
                <c:pt idx="10079">
                  <c:v>0</c:v>
                </c:pt>
                <c:pt idx="10080">
                  <c:v>0</c:v>
                </c:pt>
                <c:pt idx="10081">
                  <c:v>0</c:v>
                </c:pt>
                <c:pt idx="10082">
                  <c:v>0</c:v>
                </c:pt>
                <c:pt idx="10083">
                  <c:v>0</c:v>
                </c:pt>
                <c:pt idx="10084">
                  <c:v>0</c:v>
                </c:pt>
                <c:pt idx="10085">
                  <c:v>0</c:v>
                </c:pt>
                <c:pt idx="10086">
                  <c:v>0</c:v>
                </c:pt>
                <c:pt idx="10087">
                  <c:v>0</c:v>
                </c:pt>
                <c:pt idx="10088">
                  <c:v>0</c:v>
                </c:pt>
                <c:pt idx="10089">
                  <c:v>0</c:v>
                </c:pt>
                <c:pt idx="10090">
                  <c:v>0</c:v>
                </c:pt>
                <c:pt idx="10091">
                  <c:v>0</c:v>
                </c:pt>
                <c:pt idx="10092">
                  <c:v>0</c:v>
                </c:pt>
                <c:pt idx="10093">
                  <c:v>0</c:v>
                </c:pt>
                <c:pt idx="10094">
                  <c:v>0</c:v>
                </c:pt>
                <c:pt idx="10095">
                  <c:v>0</c:v>
                </c:pt>
                <c:pt idx="10096">
                  <c:v>0</c:v>
                </c:pt>
                <c:pt idx="10097">
                  <c:v>0</c:v>
                </c:pt>
                <c:pt idx="10098">
                  <c:v>0</c:v>
                </c:pt>
                <c:pt idx="10099">
                  <c:v>0</c:v>
                </c:pt>
                <c:pt idx="10100">
                  <c:v>0</c:v>
                </c:pt>
                <c:pt idx="10101">
                  <c:v>0</c:v>
                </c:pt>
                <c:pt idx="10102">
                  <c:v>0</c:v>
                </c:pt>
                <c:pt idx="10103">
                  <c:v>0</c:v>
                </c:pt>
                <c:pt idx="10104">
                  <c:v>0</c:v>
                </c:pt>
                <c:pt idx="10105">
                  <c:v>0</c:v>
                </c:pt>
                <c:pt idx="10106">
                  <c:v>0</c:v>
                </c:pt>
                <c:pt idx="10107">
                  <c:v>0</c:v>
                </c:pt>
                <c:pt idx="10108">
                  <c:v>0</c:v>
                </c:pt>
                <c:pt idx="10109">
                  <c:v>0</c:v>
                </c:pt>
                <c:pt idx="10110">
                  <c:v>0</c:v>
                </c:pt>
                <c:pt idx="10111">
                  <c:v>0</c:v>
                </c:pt>
                <c:pt idx="10112">
                  <c:v>0</c:v>
                </c:pt>
                <c:pt idx="10113">
                  <c:v>0</c:v>
                </c:pt>
                <c:pt idx="10114">
                  <c:v>0</c:v>
                </c:pt>
                <c:pt idx="10115">
                  <c:v>0</c:v>
                </c:pt>
                <c:pt idx="10116">
                  <c:v>0</c:v>
                </c:pt>
                <c:pt idx="10117">
                  <c:v>0</c:v>
                </c:pt>
                <c:pt idx="10118">
                  <c:v>0</c:v>
                </c:pt>
                <c:pt idx="10119">
                  <c:v>0</c:v>
                </c:pt>
                <c:pt idx="10120">
                  <c:v>0</c:v>
                </c:pt>
                <c:pt idx="10121">
                  <c:v>0</c:v>
                </c:pt>
                <c:pt idx="10122">
                  <c:v>0</c:v>
                </c:pt>
                <c:pt idx="10123">
                  <c:v>0</c:v>
                </c:pt>
                <c:pt idx="10124">
                  <c:v>0</c:v>
                </c:pt>
                <c:pt idx="10125">
                  <c:v>0</c:v>
                </c:pt>
                <c:pt idx="10126">
                  <c:v>0</c:v>
                </c:pt>
                <c:pt idx="10127">
                  <c:v>0</c:v>
                </c:pt>
                <c:pt idx="10128">
                  <c:v>0</c:v>
                </c:pt>
                <c:pt idx="10129">
                  <c:v>0</c:v>
                </c:pt>
                <c:pt idx="10130">
                  <c:v>0</c:v>
                </c:pt>
                <c:pt idx="10131">
                  <c:v>0</c:v>
                </c:pt>
                <c:pt idx="10132">
                  <c:v>0</c:v>
                </c:pt>
                <c:pt idx="10133">
                  <c:v>0</c:v>
                </c:pt>
                <c:pt idx="10134">
                  <c:v>0</c:v>
                </c:pt>
                <c:pt idx="10135">
                  <c:v>0</c:v>
                </c:pt>
                <c:pt idx="10136">
                  <c:v>0</c:v>
                </c:pt>
                <c:pt idx="10137">
                  <c:v>0</c:v>
                </c:pt>
                <c:pt idx="10138">
                  <c:v>0</c:v>
                </c:pt>
                <c:pt idx="10139">
                  <c:v>0</c:v>
                </c:pt>
                <c:pt idx="10140">
                  <c:v>0</c:v>
                </c:pt>
                <c:pt idx="10141">
                  <c:v>0</c:v>
                </c:pt>
                <c:pt idx="10142">
                  <c:v>0</c:v>
                </c:pt>
                <c:pt idx="10143">
                  <c:v>0</c:v>
                </c:pt>
                <c:pt idx="10144">
                  <c:v>0</c:v>
                </c:pt>
                <c:pt idx="10145">
                  <c:v>0</c:v>
                </c:pt>
                <c:pt idx="10146">
                  <c:v>0</c:v>
                </c:pt>
                <c:pt idx="10147">
                  <c:v>0</c:v>
                </c:pt>
                <c:pt idx="10148">
                  <c:v>0</c:v>
                </c:pt>
                <c:pt idx="10149">
                  <c:v>0</c:v>
                </c:pt>
                <c:pt idx="10150">
                  <c:v>0</c:v>
                </c:pt>
                <c:pt idx="10151">
                  <c:v>0</c:v>
                </c:pt>
                <c:pt idx="10152">
                  <c:v>0</c:v>
                </c:pt>
                <c:pt idx="10153">
                  <c:v>0</c:v>
                </c:pt>
                <c:pt idx="10154">
                  <c:v>0</c:v>
                </c:pt>
                <c:pt idx="10155">
                  <c:v>0</c:v>
                </c:pt>
                <c:pt idx="10156">
                  <c:v>0</c:v>
                </c:pt>
                <c:pt idx="10157">
                  <c:v>0</c:v>
                </c:pt>
                <c:pt idx="10158">
                  <c:v>0</c:v>
                </c:pt>
                <c:pt idx="10159">
                  <c:v>0</c:v>
                </c:pt>
                <c:pt idx="10160">
                  <c:v>0</c:v>
                </c:pt>
                <c:pt idx="10161">
                  <c:v>0</c:v>
                </c:pt>
                <c:pt idx="10162">
                  <c:v>0</c:v>
                </c:pt>
                <c:pt idx="10163">
                  <c:v>0</c:v>
                </c:pt>
                <c:pt idx="10164">
                  <c:v>0</c:v>
                </c:pt>
                <c:pt idx="10165">
                  <c:v>0</c:v>
                </c:pt>
                <c:pt idx="10166">
                  <c:v>0</c:v>
                </c:pt>
                <c:pt idx="10167">
                  <c:v>0</c:v>
                </c:pt>
                <c:pt idx="10168">
                  <c:v>0</c:v>
                </c:pt>
                <c:pt idx="10169">
                  <c:v>0</c:v>
                </c:pt>
                <c:pt idx="10170">
                  <c:v>0</c:v>
                </c:pt>
                <c:pt idx="10171">
                  <c:v>0</c:v>
                </c:pt>
                <c:pt idx="10172">
                  <c:v>0</c:v>
                </c:pt>
                <c:pt idx="10173">
                  <c:v>0</c:v>
                </c:pt>
                <c:pt idx="10174">
                  <c:v>0</c:v>
                </c:pt>
                <c:pt idx="10175">
                  <c:v>0</c:v>
                </c:pt>
                <c:pt idx="10176">
                  <c:v>0</c:v>
                </c:pt>
                <c:pt idx="10177">
                  <c:v>0</c:v>
                </c:pt>
                <c:pt idx="10178">
                  <c:v>0</c:v>
                </c:pt>
                <c:pt idx="10179">
                  <c:v>0</c:v>
                </c:pt>
                <c:pt idx="10180">
                  <c:v>0</c:v>
                </c:pt>
                <c:pt idx="10181">
                  <c:v>0</c:v>
                </c:pt>
                <c:pt idx="10182">
                  <c:v>0</c:v>
                </c:pt>
                <c:pt idx="10183">
                  <c:v>0</c:v>
                </c:pt>
                <c:pt idx="10184">
                  <c:v>0</c:v>
                </c:pt>
                <c:pt idx="10185">
                  <c:v>0</c:v>
                </c:pt>
                <c:pt idx="10186">
                  <c:v>0</c:v>
                </c:pt>
                <c:pt idx="10187">
                  <c:v>0</c:v>
                </c:pt>
                <c:pt idx="10188">
                  <c:v>0</c:v>
                </c:pt>
                <c:pt idx="10189">
                  <c:v>0</c:v>
                </c:pt>
                <c:pt idx="10190">
                  <c:v>0</c:v>
                </c:pt>
                <c:pt idx="10191">
                  <c:v>0</c:v>
                </c:pt>
                <c:pt idx="10192">
                  <c:v>0</c:v>
                </c:pt>
                <c:pt idx="10193">
                  <c:v>0</c:v>
                </c:pt>
                <c:pt idx="10194">
                  <c:v>0</c:v>
                </c:pt>
                <c:pt idx="10195">
                  <c:v>0</c:v>
                </c:pt>
                <c:pt idx="10196">
                  <c:v>0</c:v>
                </c:pt>
                <c:pt idx="10197">
                  <c:v>0</c:v>
                </c:pt>
                <c:pt idx="10198">
                  <c:v>0</c:v>
                </c:pt>
                <c:pt idx="10199">
                  <c:v>0</c:v>
                </c:pt>
                <c:pt idx="10200">
                  <c:v>0</c:v>
                </c:pt>
                <c:pt idx="10201">
                  <c:v>0</c:v>
                </c:pt>
                <c:pt idx="10202">
                  <c:v>0</c:v>
                </c:pt>
                <c:pt idx="10203">
                  <c:v>0</c:v>
                </c:pt>
                <c:pt idx="10204">
                  <c:v>0</c:v>
                </c:pt>
                <c:pt idx="10205">
                  <c:v>0</c:v>
                </c:pt>
                <c:pt idx="10206">
                  <c:v>0</c:v>
                </c:pt>
                <c:pt idx="10207">
                  <c:v>0</c:v>
                </c:pt>
                <c:pt idx="10208">
                  <c:v>0</c:v>
                </c:pt>
                <c:pt idx="10209">
                  <c:v>0</c:v>
                </c:pt>
                <c:pt idx="10210">
                  <c:v>0</c:v>
                </c:pt>
                <c:pt idx="10211">
                  <c:v>0</c:v>
                </c:pt>
                <c:pt idx="10212">
                  <c:v>0</c:v>
                </c:pt>
                <c:pt idx="10213">
                  <c:v>0</c:v>
                </c:pt>
                <c:pt idx="10214">
                  <c:v>0</c:v>
                </c:pt>
                <c:pt idx="10215">
                  <c:v>0</c:v>
                </c:pt>
                <c:pt idx="10216">
                  <c:v>0</c:v>
                </c:pt>
                <c:pt idx="10217">
                  <c:v>0</c:v>
                </c:pt>
                <c:pt idx="10218">
                  <c:v>0</c:v>
                </c:pt>
                <c:pt idx="10219">
                  <c:v>0</c:v>
                </c:pt>
                <c:pt idx="10220">
                  <c:v>0</c:v>
                </c:pt>
                <c:pt idx="10221">
                  <c:v>0</c:v>
                </c:pt>
                <c:pt idx="10222">
                  <c:v>0</c:v>
                </c:pt>
                <c:pt idx="10223">
                  <c:v>0</c:v>
                </c:pt>
                <c:pt idx="10224">
                  <c:v>0</c:v>
                </c:pt>
                <c:pt idx="10225">
                  <c:v>0</c:v>
                </c:pt>
                <c:pt idx="10226">
                  <c:v>0</c:v>
                </c:pt>
                <c:pt idx="10227">
                  <c:v>0</c:v>
                </c:pt>
                <c:pt idx="10228">
                  <c:v>0</c:v>
                </c:pt>
                <c:pt idx="10229">
                  <c:v>0</c:v>
                </c:pt>
                <c:pt idx="10230">
                  <c:v>0</c:v>
                </c:pt>
                <c:pt idx="10231">
                  <c:v>0</c:v>
                </c:pt>
                <c:pt idx="10232">
                  <c:v>0</c:v>
                </c:pt>
                <c:pt idx="10233">
                  <c:v>0</c:v>
                </c:pt>
                <c:pt idx="10234">
                  <c:v>0</c:v>
                </c:pt>
                <c:pt idx="10235">
                  <c:v>0</c:v>
                </c:pt>
                <c:pt idx="10236">
                  <c:v>0</c:v>
                </c:pt>
                <c:pt idx="10237">
                  <c:v>0</c:v>
                </c:pt>
                <c:pt idx="10238">
                  <c:v>0</c:v>
                </c:pt>
                <c:pt idx="10239">
                  <c:v>0</c:v>
                </c:pt>
                <c:pt idx="10240">
                  <c:v>0</c:v>
                </c:pt>
                <c:pt idx="10241">
                  <c:v>0</c:v>
                </c:pt>
                <c:pt idx="10242">
                  <c:v>0</c:v>
                </c:pt>
                <c:pt idx="10243">
                  <c:v>0</c:v>
                </c:pt>
                <c:pt idx="10244">
                  <c:v>0</c:v>
                </c:pt>
                <c:pt idx="10245">
                  <c:v>0</c:v>
                </c:pt>
                <c:pt idx="10246">
                  <c:v>0</c:v>
                </c:pt>
                <c:pt idx="10247">
                  <c:v>0</c:v>
                </c:pt>
                <c:pt idx="10248">
                  <c:v>0</c:v>
                </c:pt>
                <c:pt idx="10249">
                  <c:v>0</c:v>
                </c:pt>
                <c:pt idx="10250">
                  <c:v>0</c:v>
                </c:pt>
                <c:pt idx="10251">
                  <c:v>0</c:v>
                </c:pt>
                <c:pt idx="10252">
                  <c:v>0</c:v>
                </c:pt>
                <c:pt idx="10253">
                  <c:v>0</c:v>
                </c:pt>
                <c:pt idx="10254">
                  <c:v>0</c:v>
                </c:pt>
                <c:pt idx="10255">
                  <c:v>0</c:v>
                </c:pt>
                <c:pt idx="10256">
                  <c:v>0</c:v>
                </c:pt>
                <c:pt idx="10257">
                  <c:v>0</c:v>
                </c:pt>
                <c:pt idx="10258">
                  <c:v>0</c:v>
                </c:pt>
                <c:pt idx="10259">
                  <c:v>0</c:v>
                </c:pt>
                <c:pt idx="10260">
                  <c:v>0</c:v>
                </c:pt>
                <c:pt idx="10261">
                  <c:v>0</c:v>
                </c:pt>
                <c:pt idx="10262">
                  <c:v>0</c:v>
                </c:pt>
                <c:pt idx="10263">
                  <c:v>0</c:v>
                </c:pt>
                <c:pt idx="10264">
                  <c:v>0</c:v>
                </c:pt>
                <c:pt idx="10265">
                  <c:v>0</c:v>
                </c:pt>
                <c:pt idx="10266">
                  <c:v>0</c:v>
                </c:pt>
                <c:pt idx="10267">
                  <c:v>0</c:v>
                </c:pt>
                <c:pt idx="10268">
                  <c:v>0</c:v>
                </c:pt>
                <c:pt idx="10269">
                  <c:v>0</c:v>
                </c:pt>
                <c:pt idx="10270">
                  <c:v>0</c:v>
                </c:pt>
                <c:pt idx="10271">
                  <c:v>0</c:v>
                </c:pt>
                <c:pt idx="10272">
                  <c:v>0</c:v>
                </c:pt>
                <c:pt idx="10273">
                  <c:v>0</c:v>
                </c:pt>
                <c:pt idx="10274">
                  <c:v>0</c:v>
                </c:pt>
                <c:pt idx="10275">
                  <c:v>0</c:v>
                </c:pt>
                <c:pt idx="10276">
                  <c:v>0</c:v>
                </c:pt>
                <c:pt idx="10277">
                  <c:v>0</c:v>
                </c:pt>
                <c:pt idx="10278">
                  <c:v>0</c:v>
                </c:pt>
                <c:pt idx="10279">
                  <c:v>0</c:v>
                </c:pt>
                <c:pt idx="10280">
                  <c:v>0</c:v>
                </c:pt>
                <c:pt idx="10281">
                  <c:v>0</c:v>
                </c:pt>
                <c:pt idx="10282">
                  <c:v>0</c:v>
                </c:pt>
                <c:pt idx="10283">
                  <c:v>0</c:v>
                </c:pt>
                <c:pt idx="10284">
                  <c:v>0</c:v>
                </c:pt>
                <c:pt idx="10285">
                  <c:v>0</c:v>
                </c:pt>
                <c:pt idx="10286">
                  <c:v>0</c:v>
                </c:pt>
                <c:pt idx="10287">
                  <c:v>0</c:v>
                </c:pt>
                <c:pt idx="10288">
                  <c:v>0</c:v>
                </c:pt>
                <c:pt idx="10289">
                  <c:v>0</c:v>
                </c:pt>
                <c:pt idx="10290">
                  <c:v>0</c:v>
                </c:pt>
                <c:pt idx="10291">
                  <c:v>0</c:v>
                </c:pt>
                <c:pt idx="10292">
                  <c:v>0</c:v>
                </c:pt>
                <c:pt idx="10293">
                  <c:v>0</c:v>
                </c:pt>
                <c:pt idx="10294">
                  <c:v>0</c:v>
                </c:pt>
                <c:pt idx="10295">
                  <c:v>0</c:v>
                </c:pt>
                <c:pt idx="10296">
                  <c:v>0</c:v>
                </c:pt>
                <c:pt idx="10297">
                  <c:v>0</c:v>
                </c:pt>
                <c:pt idx="10298">
                  <c:v>0</c:v>
                </c:pt>
                <c:pt idx="10299">
                  <c:v>0</c:v>
                </c:pt>
                <c:pt idx="10300">
                  <c:v>0</c:v>
                </c:pt>
                <c:pt idx="10301">
                  <c:v>0</c:v>
                </c:pt>
                <c:pt idx="10302">
                  <c:v>0</c:v>
                </c:pt>
                <c:pt idx="10303">
                  <c:v>0</c:v>
                </c:pt>
                <c:pt idx="10304">
                  <c:v>0</c:v>
                </c:pt>
                <c:pt idx="10305">
                  <c:v>0</c:v>
                </c:pt>
                <c:pt idx="10306">
                  <c:v>0</c:v>
                </c:pt>
                <c:pt idx="10307">
                  <c:v>0</c:v>
                </c:pt>
                <c:pt idx="10308">
                  <c:v>0</c:v>
                </c:pt>
                <c:pt idx="10309">
                  <c:v>0</c:v>
                </c:pt>
                <c:pt idx="10310">
                  <c:v>0</c:v>
                </c:pt>
                <c:pt idx="10311">
                  <c:v>0</c:v>
                </c:pt>
                <c:pt idx="10312">
                  <c:v>0</c:v>
                </c:pt>
                <c:pt idx="10313">
                  <c:v>0</c:v>
                </c:pt>
                <c:pt idx="10314">
                  <c:v>0</c:v>
                </c:pt>
                <c:pt idx="10315">
                  <c:v>0</c:v>
                </c:pt>
                <c:pt idx="10316">
                  <c:v>0</c:v>
                </c:pt>
                <c:pt idx="10317">
                  <c:v>0</c:v>
                </c:pt>
                <c:pt idx="10318">
                  <c:v>0</c:v>
                </c:pt>
                <c:pt idx="10319">
                  <c:v>0</c:v>
                </c:pt>
                <c:pt idx="10320">
                  <c:v>0</c:v>
                </c:pt>
                <c:pt idx="10321">
                  <c:v>0</c:v>
                </c:pt>
                <c:pt idx="10322">
                  <c:v>0</c:v>
                </c:pt>
                <c:pt idx="10323">
                  <c:v>0</c:v>
                </c:pt>
                <c:pt idx="10324">
                  <c:v>0</c:v>
                </c:pt>
                <c:pt idx="10325">
                  <c:v>0</c:v>
                </c:pt>
                <c:pt idx="10326">
                  <c:v>0</c:v>
                </c:pt>
                <c:pt idx="10327">
                  <c:v>0</c:v>
                </c:pt>
                <c:pt idx="10328">
                  <c:v>0</c:v>
                </c:pt>
                <c:pt idx="10329">
                  <c:v>0</c:v>
                </c:pt>
                <c:pt idx="10330">
                  <c:v>0</c:v>
                </c:pt>
                <c:pt idx="10331">
                  <c:v>0</c:v>
                </c:pt>
                <c:pt idx="10332">
                  <c:v>0</c:v>
                </c:pt>
                <c:pt idx="10333">
                  <c:v>0</c:v>
                </c:pt>
                <c:pt idx="10334">
                  <c:v>0</c:v>
                </c:pt>
                <c:pt idx="10335">
                  <c:v>0</c:v>
                </c:pt>
                <c:pt idx="10336">
                  <c:v>0</c:v>
                </c:pt>
                <c:pt idx="10337">
                  <c:v>0</c:v>
                </c:pt>
                <c:pt idx="10338">
                  <c:v>0</c:v>
                </c:pt>
                <c:pt idx="10339">
                  <c:v>0</c:v>
                </c:pt>
                <c:pt idx="10340">
                  <c:v>0</c:v>
                </c:pt>
                <c:pt idx="10341">
                  <c:v>0</c:v>
                </c:pt>
                <c:pt idx="10342">
                  <c:v>0</c:v>
                </c:pt>
                <c:pt idx="10343">
                  <c:v>0</c:v>
                </c:pt>
                <c:pt idx="10344">
                  <c:v>0</c:v>
                </c:pt>
                <c:pt idx="10345">
                  <c:v>0</c:v>
                </c:pt>
                <c:pt idx="10346">
                  <c:v>0</c:v>
                </c:pt>
                <c:pt idx="10347">
                  <c:v>0</c:v>
                </c:pt>
                <c:pt idx="10348">
                  <c:v>0</c:v>
                </c:pt>
                <c:pt idx="10349">
                  <c:v>0</c:v>
                </c:pt>
                <c:pt idx="10350">
                  <c:v>0</c:v>
                </c:pt>
                <c:pt idx="10351">
                  <c:v>0</c:v>
                </c:pt>
                <c:pt idx="10352">
                  <c:v>0</c:v>
                </c:pt>
                <c:pt idx="10353">
                  <c:v>0</c:v>
                </c:pt>
                <c:pt idx="10354">
                  <c:v>0</c:v>
                </c:pt>
                <c:pt idx="10355">
                  <c:v>0</c:v>
                </c:pt>
                <c:pt idx="10356">
                  <c:v>0</c:v>
                </c:pt>
                <c:pt idx="10357">
                  <c:v>0</c:v>
                </c:pt>
                <c:pt idx="10358">
                  <c:v>0</c:v>
                </c:pt>
                <c:pt idx="10359">
                  <c:v>0</c:v>
                </c:pt>
                <c:pt idx="10360">
                  <c:v>0</c:v>
                </c:pt>
                <c:pt idx="10361">
                  <c:v>0</c:v>
                </c:pt>
                <c:pt idx="10362">
                  <c:v>0</c:v>
                </c:pt>
                <c:pt idx="10363">
                  <c:v>0</c:v>
                </c:pt>
                <c:pt idx="10364">
                  <c:v>0</c:v>
                </c:pt>
                <c:pt idx="10365">
                  <c:v>0</c:v>
                </c:pt>
                <c:pt idx="10366">
                  <c:v>0</c:v>
                </c:pt>
                <c:pt idx="10367">
                  <c:v>0</c:v>
                </c:pt>
                <c:pt idx="10368">
                  <c:v>0</c:v>
                </c:pt>
                <c:pt idx="10369">
                  <c:v>0</c:v>
                </c:pt>
                <c:pt idx="10370">
                  <c:v>0</c:v>
                </c:pt>
                <c:pt idx="10371">
                  <c:v>0</c:v>
                </c:pt>
                <c:pt idx="10372">
                  <c:v>0</c:v>
                </c:pt>
                <c:pt idx="10373">
                  <c:v>0</c:v>
                </c:pt>
                <c:pt idx="10374">
                  <c:v>0</c:v>
                </c:pt>
                <c:pt idx="10375">
                  <c:v>0</c:v>
                </c:pt>
                <c:pt idx="10376">
                  <c:v>0</c:v>
                </c:pt>
                <c:pt idx="10377">
                  <c:v>0</c:v>
                </c:pt>
                <c:pt idx="10378">
                  <c:v>0</c:v>
                </c:pt>
                <c:pt idx="10379">
                  <c:v>0</c:v>
                </c:pt>
                <c:pt idx="10380">
                  <c:v>0</c:v>
                </c:pt>
                <c:pt idx="10381">
                  <c:v>0</c:v>
                </c:pt>
                <c:pt idx="10382">
                  <c:v>0</c:v>
                </c:pt>
                <c:pt idx="10383">
                  <c:v>0</c:v>
                </c:pt>
                <c:pt idx="10384">
                  <c:v>0</c:v>
                </c:pt>
                <c:pt idx="10385">
                  <c:v>0</c:v>
                </c:pt>
                <c:pt idx="10386">
                  <c:v>0</c:v>
                </c:pt>
                <c:pt idx="10387">
                  <c:v>0</c:v>
                </c:pt>
                <c:pt idx="10388">
                  <c:v>0</c:v>
                </c:pt>
                <c:pt idx="10389">
                  <c:v>0</c:v>
                </c:pt>
                <c:pt idx="10390">
                  <c:v>0</c:v>
                </c:pt>
                <c:pt idx="10391">
                  <c:v>0</c:v>
                </c:pt>
                <c:pt idx="10392">
                  <c:v>0</c:v>
                </c:pt>
                <c:pt idx="10393">
                  <c:v>0</c:v>
                </c:pt>
                <c:pt idx="10394">
                  <c:v>0</c:v>
                </c:pt>
                <c:pt idx="10395">
                  <c:v>0</c:v>
                </c:pt>
                <c:pt idx="10396">
                  <c:v>0</c:v>
                </c:pt>
                <c:pt idx="10397">
                  <c:v>0</c:v>
                </c:pt>
                <c:pt idx="10398">
                  <c:v>0</c:v>
                </c:pt>
                <c:pt idx="10399">
                  <c:v>0</c:v>
                </c:pt>
                <c:pt idx="10400">
                  <c:v>0</c:v>
                </c:pt>
                <c:pt idx="10401">
                  <c:v>0</c:v>
                </c:pt>
                <c:pt idx="10402">
                  <c:v>0</c:v>
                </c:pt>
                <c:pt idx="10403">
                  <c:v>0</c:v>
                </c:pt>
                <c:pt idx="10404">
                  <c:v>0</c:v>
                </c:pt>
                <c:pt idx="10405">
                  <c:v>0</c:v>
                </c:pt>
                <c:pt idx="10406">
                  <c:v>0</c:v>
                </c:pt>
                <c:pt idx="10407">
                  <c:v>0</c:v>
                </c:pt>
                <c:pt idx="10408">
                  <c:v>0</c:v>
                </c:pt>
                <c:pt idx="10409">
                  <c:v>0</c:v>
                </c:pt>
                <c:pt idx="10410">
                  <c:v>0</c:v>
                </c:pt>
                <c:pt idx="10411">
                  <c:v>0</c:v>
                </c:pt>
                <c:pt idx="10412">
                  <c:v>0</c:v>
                </c:pt>
                <c:pt idx="10413">
                  <c:v>0</c:v>
                </c:pt>
                <c:pt idx="10414">
                  <c:v>0</c:v>
                </c:pt>
                <c:pt idx="10415">
                  <c:v>0</c:v>
                </c:pt>
                <c:pt idx="10416">
                  <c:v>0</c:v>
                </c:pt>
                <c:pt idx="10417">
                  <c:v>0</c:v>
                </c:pt>
                <c:pt idx="10418">
                  <c:v>0</c:v>
                </c:pt>
                <c:pt idx="10419">
                  <c:v>0</c:v>
                </c:pt>
                <c:pt idx="10420">
                  <c:v>0</c:v>
                </c:pt>
                <c:pt idx="10421">
                  <c:v>0</c:v>
                </c:pt>
                <c:pt idx="10422">
                  <c:v>0</c:v>
                </c:pt>
                <c:pt idx="10423">
                  <c:v>0</c:v>
                </c:pt>
                <c:pt idx="10424">
                  <c:v>0</c:v>
                </c:pt>
                <c:pt idx="10425">
                  <c:v>0</c:v>
                </c:pt>
                <c:pt idx="10426">
                  <c:v>0</c:v>
                </c:pt>
                <c:pt idx="10427">
                  <c:v>0</c:v>
                </c:pt>
                <c:pt idx="10428">
                  <c:v>0</c:v>
                </c:pt>
                <c:pt idx="10429">
                  <c:v>0</c:v>
                </c:pt>
                <c:pt idx="10430">
                  <c:v>0</c:v>
                </c:pt>
                <c:pt idx="10431">
                  <c:v>0</c:v>
                </c:pt>
                <c:pt idx="10432">
                  <c:v>0</c:v>
                </c:pt>
                <c:pt idx="10433">
                  <c:v>0</c:v>
                </c:pt>
                <c:pt idx="10434">
                  <c:v>0</c:v>
                </c:pt>
                <c:pt idx="10435">
                  <c:v>0</c:v>
                </c:pt>
                <c:pt idx="10436">
                  <c:v>0</c:v>
                </c:pt>
                <c:pt idx="10437">
                  <c:v>0</c:v>
                </c:pt>
                <c:pt idx="10438">
                  <c:v>0</c:v>
                </c:pt>
                <c:pt idx="10439">
                  <c:v>0</c:v>
                </c:pt>
                <c:pt idx="10440">
                  <c:v>0</c:v>
                </c:pt>
                <c:pt idx="10441">
                  <c:v>0</c:v>
                </c:pt>
                <c:pt idx="10442">
                  <c:v>0</c:v>
                </c:pt>
                <c:pt idx="10443">
                  <c:v>0</c:v>
                </c:pt>
                <c:pt idx="10444">
                  <c:v>0</c:v>
                </c:pt>
                <c:pt idx="10445">
                  <c:v>0</c:v>
                </c:pt>
                <c:pt idx="10446">
                  <c:v>0</c:v>
                </c:pt>
                <c:pt idx="10447">
                  <c:v>0</c:v>
                </c:pt>
                <c:pt idx="10448">
                  <c:v>0</c:v>
                </c:pt>
                <c:pt idx="10449">
                  <c:v>0</c:v>
                </c:pt>
                <c:pt idx="10450">
                  <c:v>0</c:v>
                </c:pt>
                <c:pt idx="10451">
                  <c:v>0</c:v>
                </c:pt>
                <c:pt idx="10452">
                  <c:v>0</c:v>
                </c:pt>
                <c:pt idx="10453">
                  <c:v>0</c:v>
                </c:pt>
                <c:pt idx="10454">
                  <c:v>0</c:v>
                </c:pt>
                <c:pt idx="10455">
                  <c:v>0</c:v>
                </c:pt>
                <c:pt idx="10456">
                  <c:v>0</c:v>
                </c:pt>
                <c:pt idx="10457">
                  <c:v>0</c:v>
                </c:pt>
                <c:pt idx="10458">
                  <c:v>0</c:v>
                </c:pt>
                <c:pt idx="10459">
                  <c:v>0</c:v>
                </c:pt>
                <c:pt idx="10460">
                  <c:v>0</c:v>
                </c:pt>
                <c:pt idx="10461">
                  <c:v>0</c:v>
                </c:pt>
                <c:pt idx="10462">
                  <c:v>0</c:v>
                </c:pt>
                <c:pt idx="10463">
                  <c:v>0</c:v>
                </c:pt>
                <c:pt idx="10464">
                  <c:v>0</c:v>
                </c:pt>
                <c:pt idx="10465">
                  <c:v>0</c:v>
                </c:pt>
                <c:pt idx="10466">
                  <c:v>0</c:v>
                </c:pt>
                <c:pt idx="10467">
                  <c:v>0</c:v>
                </c:pt>
                <c:pt idx="10468">
                  <c:v>0</c:v>
                </c:pt>
                <c:pt idx="10469">
                  <c:v>0</c:v>
                </c:pt>
                <c:pt idx="10470">
                  <c:v>0</c:v>
                </c:pt>
                <c:pt idx="10471">
                  <c:v>0</c:v>
                </c:pt>
                <c:pt idx="10472">
                  <c:v>0</c:v>
                </c:pt>
                <c:pt idx="10473">
                  <c:v>0</c:v>
                </c:pt>
                <c:pt idx="10474">
                  <c:v>0</c:v>
                </c:pt>
                <c:pt idx="10475">
                  <c:v>0</c:v>
                </c:pt>
                <c:pt idx="10476">
                  <c:v>0</c:v>
                </c:pt>
                <c:pt idx="10477">
                  <c:v>0</c:v>
                </c:pt>
                <c:pt idx="10478">
                  <c:v>0</c:v>
                </c:pt>
                <c:pt idx="10479">
                  <c:v>0</c:v>
                </c:pt>
                <c:pt idx="10480">
                  <c:v>0</c:v>
                </c:pt>
                <c:pt idx="10481">
                  <c:v>0</c:v>
                </c:pt>
                <c:pt idx="10482">
                  <c:v>0</c:v>
                </c:pt>
                <c:pt idx="10483">
                  <c:v>0</c:v>
                </c:pt>
                <c:pt idx="10484">
                  <c:v>0</c:v>
                </c:pt>
                <c:pt idx="10485">
                  <c:v>0</c:v>
                </c:pt>
                <c:pt idx="10486">
                  <c:v>0</c:v>
                </c:pt>
                <c:pt idx="10487">
                  <c:v>0</c:v>
                </c:pt>
                <c:pt idx="10488">
                  <c:v>0</c:v>
                </c:pt>
                <c:pt idx="10489">
                  <c:v>0</c:v>
                </c:pt>
                <c:pt idx="10490">
                  <c:v>0</c:v>
                </c:pt>
                <c:pt idx="10491">
                  <c:v>0</c:v>
                </c:pt>
                <c:pt idx="10492">
                  <c:v>0</c:v>
                </c:pt>
                <c:pt idx="10493">
                  <c:v>0</c:v>
                </c:pt>
                <c:pt idx="10494">
                  <c:v>0</c:v>
                </c:pt>
                <c:pt idx="10495">
                  <c:v>0</c:v>
                </c:pt>
                <c:pt idx="10496">
                  <c:v>0</c:v>
                </c:pt>
                <c:pt idx="10497">
                  <c:v>0</c:v>
                </c:pt>
                <c:pt idx="10498">
                  <c:v>0</c:v>
                </c:pt>
                <c:pt idx="10499">
                  <c:v>0</c:v>
                </c:pt>
                <c:pt idx="10500">
                  <c:v>0</c:v>
                </c:pt>
                <c:pt idx="10501">
                  <c:v>0</c:v>
                </c:pt>
                <c:pt idx="10502">
                  <c:v>0</c:v>
                </c:pt>
                <c:pt idx="10503">
                  <c:v>0</c:v>
                </c:pt>
                <c:pt idx="10504">
                  <c:v>0</c:v>
                </c:pt>
                <c:pt idx="10505">
                  <c:v>0</c:v>
                </c:pt>
                <c:pt idx="10506">
                  <c:v>0</c:v>
                </c:pt>
                <c:pt idx="10507">
                  <c:v>0</c:v>
                </c:pt>
                <c:pt idx="10508">
                  <c:v>0</c:v>
                </c:pt>
                <c:pt idx="10509">
                  <c:v>0</c:v>
                </c:pt>
                <c:pt idx="10510">
                  <c:v>0</c:v>
                </c:pt>
                <c:pt idx="10511">
                  <c:v>0</c:v>
                </c:pt>
                <c:pt idx="10512">
                  <c:v>0</c:v>
                </c:pt>
                <c:pt idx="10513">
                  <c:v>0</c:v>
                </c:pt>
                <c:pt idx="10514">
                  <c:v>0</c:v>
                </c:pt>
                <c:pt idx="10515">
                  <c:v>0</c:v>
                </c:pt>
                <c:pt idx="10516">
                  <c:v>0</c:v>
                </c:pt>
                <c:pt idx="10517">
                  <c:v>0</c:v>
                </c:pt>
                <c:pt idx="10518">
                  <c:v>0</c:v>
                </c:pt>
                <c:pt idx="10519">
                  <c:v>0</c:v>
                </c:pt>
                <c:pt idx="10520">
                  <c:v>0</c:v>
                </c:pt>
                <c:pt idx="10521">
                  <c:v>0</c:v>
                </c:pt>
                <c:pt idx="10522">
                  <c:v>0</c:v>
                </c:pt>
                <c:pt idx="10523">
                  <c:v>0</c:v>
                </c:pt>
                <c:pt idx="10524">
                  <c:v>0</c:v>
                </c:pt>
                <c:pt idx="10525">
                  <c:v>0</c:v>
                </c:pt>
                <c:pt idx="10526">
                  <c:v>0</c:v>
                </c:pt>
                <c:pt idx="10527">
                  <c:v>0</c:v>
                </c:pt>
                <c:pt idx="10528">
                  <c:v>0</c:v>
                </c:pt>
                <c:pt idx="10529">
                  <c:v>0</c:v>
                </c:pt>
                <c:pt idx="10530">
                  <c:v>0</c:v>
                </c:pt>
                <c:pt idx="10531">
                  <c:v>0</c:v>
                </c:pt>
                <c:pt idx="10532">
                  <c:v>0</c:v>
                </c:pt>
                <c:pt idx="10533">
                  <c:v>0</c:v>
                </c:pt>
                <c:pt idx="10534">
                  <c:v>0</c:v>
                </c:pt>
                <c:pt idx="10535">
                  <c:v>0</c:v>
                </c:pt>
                <c:pt idx="10536">
                  <c:v>0</c:v>
                </c:pt>
                <c:pt idx="10537">
                  <c:v>0</c:v>
                </c:pt>
                <c:pt idx="10538">
                  <c:v>0</c:v>
                </c:pt>
                <c:pt idx="10539">
                  <c:v>0</c:v>
                </c:pt>
                <c:pt idx="10540">
                  <c:v>0</c:v>
                </c:pt>
                <c:pt idx="10541">
                  <c:v>0</c:v>
                </c:pt>
                <c:pt idx="10542">
                  <c:v>0</c:v>
                </c:pt>
                <c:pt idx="10543">
                  <c:v>0</c:v>
                </c:pt>
                <c:pt idx="10544">
                  <c:v>0</c:v>
                </c:pt>
                <c:pt idx="10545">
                  <c:v>0</c:v>
                </c:pt>
                <c:pt idx="10546">
                  <c:v>0</c:v>
                </c:pt>
                <c:pt idx="10547">
                  <c:v>0</c:v>
                </c:pt>
                <c:pt idx="10548">
                  <c:v>0</c:v>
                </c:pt>
                <c:pt idx="10549">
                  <c:v>0</c:v>
                </c:pt>
                <c:pt idx="10550">
                  <c:v>0</c:v>
                </c:pt>
                <c:pt idx="10551">
                  <c:v>0</c:v>
                </c:pt>
                <c:pt idx="10552">
                  <c:v>0</c:v>
                </c:pt>
                <c:pt idx="10553">
                  <c:v>0</c:v>
                </c:pt>
                <c:pt idx="10554">
                  <c:v>0</c:v>
                </c:pt>
                <c:pt idx="10555">
                  <c:v>0</c:v>
                </c:pt>
                <c:pt idx="10556">
                  <c:v>0</c:v>
                </c:pt>
                <c:pt idx="10557">
                  <c:v>0</c:v>
                </c:pt>
                <c:pt idx="10558">
                  <c:v>0</c:v>
                </c:pt>
                <c:pt idx="10559">
                  <c:v>0</c:v>
                </c:pt>
                <c:pt idx="10560">
                  <c:v>0</c:v>
                </c:pt>
                <c:pt idx="10561">
                  <c:v>0</c:v>
                </c:pt>
                <c:pt idx="10562">
                  <c:v>0</c:v>
                </c:pt>
                <c:pt idx="10563">
                  <c:v>0</c:v>
                </c:pt>
                <c:pt idx="10564">
                  <c:v>0</c:v>
                </c:pt>
                <c:pt idx="10565">
                  <c:v>0</c:v>
                </c:pt>
                <c:pt idx="10566">
                  <c:v>0</c:v>
                </c:pt>
                <c:pt idx="10567">
                  <c:v>0</c:v>
                </c:pt>
                <c:pt idx="10568">
                  <c:v>0</c:v>
                </c:pt>
                <c:pt idx="10569">
                  <c:v>0</c:v>
                </c:pt>
                <c:pt idx="10570">
                  <c:v>0</c:v>
                </c:pt>
                <c:pt idx="10571">
                  <c:v>0</c:v>
                </c:pt>
                <c:pt idx="10572">
                  <c:v>0</c:v>
                </c:pt>
                <c:pt idx="10573">
                  <c:v>0</c:v>
                </c:pt>
                <c:pt idx="10574">
                  <c:v>0</c:v>
                </c:pt>
                <c:pt idx="10575">
                  <c:v>0</c:v>
                </c:pt>
                <c:pt idx="10576">
                  <c:v>0</c:v>
                </c:pt>
                <c:pt idx="10577">
                  <c:v>0</c:v>
                </c:pt>
                <c:pt idx="10578">
                  <c:v>0</c:v>
                </c:pt>
                <c:pt idx="10579">
                  <c:v>0</c:v>
                </c:pt>
                <c:pt idx="10580">
                  <c:v>0</c:v>
                </c:pt>
                <c:pt idx="10581">
                  <c:v>0</c:v>
                </c:pt>
                <c:pt idx="10582">
                  <c:v>0</c:v>
                </c:pt>
                <c:pt idx="10583">
                  <c:v>0</c:v>
                </c:pt>
                <c:pt idx="10584">
                  <c:v>0</c:v>
                </c:pt>
                <c:pt idx="10585">
                  <c:v>0</c:v>
                </c:pt>
                <c:pt idx="10586">
                  <c:v>0</c:v>
                </c:pt>
                <c:pt idx="10587">
                  <c:v>0</c:v>
                </c:pt>
                <c:pt idx="10588">
                  <c:v>0</c:v>
                </c:pt>
                <c:pt idx="10589">
                  <c:v>0</c:v>
                </c:pt>
                <c:pt idx="10590">
                  <c:v>0</c:v>
                </c:pt>
                <c:pt idx="10591">
                  <c:v>0</c:v>
                </c:pt>
                <c:pt idx="10592">
                  <c:v>0</c:v>
                </c:pt>
                <c:pt idx="10593">
                  <c:v>0</c:v>
                </c:pt>
                <c:pt idx="10594">
                  <c:v>0</c:v>
                </c:pt>
                <c:pt idx="10595">
                  <c:v>0</c:v>
                </c:pt>
                <c:pt idx="10596">
                  <c:v>0</c:v>
                </c:pt>
                <c:pt idx="10597">
                  <c:v>0</c:v>
                </c:pt>
                <c:pt idx="10598">
                  <c:v>0</c:v>
                </c:pt>
                <c:pt idx="10599">
                  <c:v>0</c:v>
                </c:pt>
                <c:pt idx="10600">
                  <c:v>0</c:v>
                </c:pt>
                <c:pt idx="10601">
                  <c:v>0</c:v>
                </c:pt>
                <c:pt idx="10602">
                  <c:v>0</c:v>
                </c:pt>
                <c:pt idx="10603">
                  <c:v>0</c:v>
                </c:pt>
                <c:pt idx="10604">
                  <c:v>0</c:v>
                </c:pt>
                <c:pt idx="10605">
                  <c:v>0</c:v>
                </c:pt>
                <c:pt idx="10606">
                  <c:v>0</c:v>
                </c:pt>
                <c:pt idx="10607">
                  <c:v>0</c:v>
                </c:pt>
                <c:pt idx="10608">
                  <c:v>0</c:v>
                </c:pt>
                <c:pt idx="10609">
                  <c:v>0</c:v>
                </c:pt>
                <c:pt idx="10610">
                  <c:v>0</c:v>
                </c:pt>
                <c:pt idx="10611">
                  <c:v>0</c:v>
                </c:pt>
                <c:pt idx="10612">
                  <c:v>0</c:v>
                </c:pt>
                <c:pt idx="10613">
                  <c:v>0</c:v>
                </c:pt>
                <c:pt idx="10614">
                  <c:v>0</c:v>
                </c:pt>
                <c:pt idx="10615">
                  <c:v>0</c:v>
                </c:pt>
                <c:pt idx="10616">
                  <c:v>0</c:v>
                </c:pt>
                <c:pt idx="10617">
                  <c:v>0</c:v>
                </c:pt>
                <c:pt idx="10618">
                  <c:v>0</c:v>
                </c:pt>
                <c:pt idx="10619">
                  <c:v>0</c:v>
                </c:pt>
                <c:pt idx="10620">
                  <c:v>0</c:v>
                </c:pt>
                <c:pt idx="10621">
                  <c:v>0</c:v>
                </c:pt>
                <c:pt idx="10622">
                  <c:v>0</c:v>
                </c:pt>
                <c:pt idx="10623">
                  <c:v>0</c:v>
                </c:pt>
                <c:pt idx="10624">
                  <c:v>0</c:v>
                </c:pt>
                <c:pt idx="10625">
                  <c:v>0</c:v>
                </c:pt>
                <c:pt idx="10626">
                  <c:v>0</c:v>
                </c:pt>
                <c:pt idx="10627">
                  <c:v>0</c:v>
                </c:pt>
                <c:pt idx="10628">
                  <c:v>0</c:v>
                </c:pt>
                <c:pt idx="10629">
                  <c:v>0</c:v>
                </c:pt>
                <c:pt idx="10630">
                  <c:v>0</c:v>
                </c:pt>
                <c:pt idx="10631">
                  <c:v>0</c:v>
                </c:pt>
                <c:pt idx="10632">
                  <c:v>0</c:v>
                </c:pt>
                <c:pt idx="10633">
                  <c:v>0</c:v>
                </c:pt>
                <c:pt idx="10634">
                  <c:v>0</c:v>
                </c:pt>
                <c:pt idx="10635">
                  <c:v>0</c:v>
                </c:pt>
                <c:pt idx="10636">
                  <c:v>0</c:v>
                </c:pt>
                <c:pt idx="10637">
                  <c:v>0</c:v>
                </c:pt>
                <c:pt idx="10638">
                  <c:v>0</c:v>
                </c:pt>
                <c:pt idx="10639">
                  <c:v>0</c:v>
                </c:pt>
                <c:pt idx="10640">
                  <c:v>0</c:v>
                </c:pt>
                <c:pt idx="10641">
                  <c:v>0</c:v>
                </c:pt>
                <c:pt idx="10642">
                  <c:v>0</c:v>
                </c:pt>
                <c:pt idx="10643">
                  <c:v>0</c:v>
                </c:pt>
                <c:pt idx="10644">
                  <c:v>0</c:v>
                </c:pt>
                <c:pt idx="10645">
                  <c:v>0</c:v>
                </c:pt>
                <c:pt idx="10646">
                  <c:v>0</c:v>
                </c:pt>
                <c:pt idx="10647">
                  <c:v>0</c:v>
                </c:pt>
                <c:pt idx="10648">
                  <c:v>0</c:v>
                </c:pt>
                <c:pt idx="10649">
                  <c:v>0</c:v>
                </c:pt>
                <c:pt idx="10650">
                  <c:v>0</c:v>
                </c:pt>
                <c:pt idx="10651">
                  <c:v>0</c:v>
                </c:pt>
                <c:pt idx="10652">
                  <c:v>0</c:v>
                </c:pt>
                <c:pt idx="10653">
                  <c:v>0</c:v>
                </c:pt>
                <c:pt idx="10654">
                  <c:v>0</c:v>
                </c:pt>
                <c:pt idx="10655">
                  <c:v>0</c:v>
                </c:pt>
                <c:pt idx="10656">
                  <c:v>0</c:v>
                </c:pt>
                <c:pt idx="10657">
                  <c:v>0</c:v>
                </c:pt>
                <c:pt idx="10658">
                  <c:v>0</c:v>
                </c:pt>
                <c:pt idx="10659">
                  <c:v>0</c:v>
                </c:pt>
                <c:pt idx="10660">
                  <c:v>0</c:v>
                </c:pt>
                <c:pt idx="10661">
                  <c:v>0</c:v>
                </c:pt>
                <c:pt idx="10662">
                  <c:v>0</c:v>
                </c:pt>
                <c:pt idx="10663">
                  <c:v>0</c:v>
                </c:pt>
                <c:pt idx="10664">
                  <c:v>0</c:v>
                </c:pt>
                <c:pt idx="10665">
                  <c:v>0</c:v>
                </c:pt>
                <c:pt idx="10666">
                  <c:v>0</c:v>
                </c:pt>
                <c:pt idx="10667">
                  <c:v>0</c:v>
                </c:pt>
                <c:pt idx="10668">
                  <c:v>0</c:v>
                </c:pt>
                <c:pt idx="10669">
                  <c:v>0</c:v>
                </c:pt>
                <c:pt idx="10670">
                  <c:v>0</c:v>
                </c:pt>
                <c:pt idx="10671">
                  <c:v>0</c:v>
                </c:pt>
                <c:pt idx="10672">
                  <c:v>0</c:v>
                </c:pt>
                <c:pt idx="10673">
                  <c:v>0</c:v>
                </c:pt>
                <c:pt idx="10674">
                  <c:v>0</c:v>
                </c:pt>
                <c:pt idx="10675">
                  <c:v>0</c:v>
                </c:pt>
                <c:pt idx="10676">
                  <c:v>0</c:v>
                </c:pt>
                <c:pt idx="10677">
                  <c:v>0</c:v>
                </c:pt>
                <c:pt idx="10678">
                  <c:v>0</c:v>
                </c:pt>
                <c:pt idx="10679">
                  <c:v>0</c:v>
                </c:pt>
                <c:pt idx="10680">
                  <c:v>0</c:v>
                </c:pt>
                <c:pt idx="10681">
                  <c:v>0</c:v>
                </c:pt>
                <c:pt idx="10682">
                  <c:v>0</c:v>
                </c:pt>
                <c:pt idx="10683">
                  <c:v>0</c:v>
                </c:pt>
                <c:pt idx="10684">
                  <c:v>0</c:v>
                </c:pt>
                <c:pt idx="10685">
                  <c:v>0</c:v>
                </c:pt>
                <c:pt idx="10686">
                  <c:v>0</c:v>
                </c:pt>
                <c:pt idx="10687">
                  <c:v>0</c:v>
                </c:pt>
                <c:pt idx="10688">
                  <c:v>0</c:v>
                </c:pt>
                <c:pt idx="10689">
                  <c:v>0</c:v>
                </c:pt>
                <c:pt idx="10690">
                  <c:v>0</c:v>
                </c:pt>
                <c:pt idx="10691">
                  <c:v>0</c:v>
                </c:pt>
                <c:pt idx="10692">
                  <c:v>0</c:v>
                </c:pt>
                <c:pt idx="10693">
                  <c:v>0</c:v>
                </c:pt>
                <c:pt idx="10694">
                  <c:v>0</c:v>
                </c:pt>
                <c:pt idx="10695">
                  <c:v>0</c:v>
                </c:pt>
                <c:pt idx="10696">
                  <c:v>0</c:v>
                </c:pt>
                <c:pt idx="10697">
                  <c:v>0</c:v>
                </c:pt>
                <c:pt idx="10698">
                  <c:v>0</c:v>
                </c:pt>
                <c:pt idx="10699">
                  <c:v>0</c:v>
                </c:pt>
                <c:pt idx="10700">
                  <c:v>0</c:v>
                </c:pt>
                <c:pt idx="10701">
                  <c:v>0</c:v>
                </c:pt>
                <c:pt idx="10702">
                  <c:v>0</c:v>
                </c:pt>
                <c:pt idx="10703">
                  <c:v>0</c:v>
                </c:pt>
                <c:pt idx="10704">
                  <c:v>0</c:v>
                </c:pt>
                <c:pt idx="10705">
                  <c:v>0</c:v>
                </c:pt>
                <c:pt idx="10706">
                  <c:v>0</c:v>
                </c:pt>
                <c:pt idx="10707">
                  <c:v>0</c:v>
                </c:pt>
                <c:pt idx="10708">
                  <c:v>0</c:v>
                </c:pt>
                <c:pt idx="10709">
                  <c:v>0</c:v>
                </c:pt>
                <c:pt idx="10710">
                  <c:v>0</c:v>
                </c:pt>
                <c:pt idx="10711">
                  <c:v>0</c:v>
                </c:pt>
                <c:pt idx="10712">
                  <c:v>0</c:v>
                </c:pt>
                <c:pt idx="10713">
                  <c:v>0</c:v>
                </c:pt>
                <c:pt idx="10714">
                  <c:v>0</c:v>
                </c:pt>
                <c:pt idx="10715">
                  <c:v>0</c:v>
                </c:pt>
                <c:pt idx="10716">
                  <c:v>0</c:v>
                </c:pt>
                <c:pt idx="10717">
                  <c:v>0</c:v>
                </c:pt>
                <c:pt idx="10718">
                  <c:v>0</c:v>
                </c:pt>
                <c:pt idx="10719">
                  <c:v>0</c:v>
                </c:pt>
                <c:pt idx="10720">
                  <c:v>0</c:v>
                </c:pt>
                <c:pt idx="10721">
                  <c:v>0</c:v>
                </c:pt>
                <c:pt idx="10722">
                  <c:v>0</c:v>
                </c:pt>
                <c:pt idx="10723">
                  <c:v>0</c:v>
                </c:pt>
                <c:pt idx="10724">
                  <c:v>0</c:v>
                </c:pt>
                <c:pt idx="10725">
                  <c:v>0</c:v>
                </c:pt>
                <c:pt idx="10726">
                  <c:v>0</c:v>
                </c:pt>
                <c:pt idx="10727">
                  <c:v>0</c:v>
                </c:pt>
                <c:pt idx="10728">
                  <c:v>0</c:v>
                </c:pt>
                <c:pt idx="10729">
                  <c:v>0</c:v>
                </c:pt>
                <c:pt idx="10730">
                  <c:v>0</c:v>
                </c:pt>
                <c:pt idx="10731">
                  <c:v>0</c:v>
                </c:pt>
                <c:pt idx="10732">
                  <c:v>0</c:v>
                </c:pt>
                <c:pt idx="10733">
                  <c:v>0</c:v>
                </c:pt>
                <c:pt idx="10734">
                  <c:v>0</c:v>
                </c:pt>
                <c:pt idx="10735">
                  <c:v>0</c:v>
                </c:pt>
                <c:pt idx="10736">
                  <c:v>0</c:v>
                </c:pt>
                <c:pt idx="10737">
                  <c:v>0</c:v>
                </c:pt>
                <c:pt idx="10738">
                  <c:v>0</c:v>
                </c:pt>
                <c:pt idx="10739">
                  <c:v>0</c:v>
                </c:pt>
                <c:pt idx="10740">
                  <c:v>0</c:v>
                </c:pt>
                <c:pt idx="10741">
                  <c:v>0</c:v>
                </c:pt>
                <c:pt idx="10742">
                  <c:v>0</c:v>
                </c:pt>
                <c:pt idx="10743">
                  <c:v>0</c:v>
                </c:pt>
                <c:pt idx="10744">
                  <c:v>0</c:v>
                </c:pt>
                <c:pt idx="10745">
                  <c:v>0</c:v>
                </c:pt>
                <c:pt idx="10746">
                  <c:v>0</c:v>
                </c:pt>
                <c:pt idx="10747">
                  <c:v>0</c:v>
                </c:pt>
                <c:pt idx="10748">
                  <c:v>0</c:v>
                </c:pt>
                <c:pt idx="10749">
                  <c:v>0</c:v>
                </c:pt>
                <c:pt idx="10750">
                  <c:v>0</c:v>
                </c:pt>
                <c:pt idx="10751">
                  <c:v>0</c:v>
                </c:pt>
                <c:pt idx="10752">
                  <c:v>0</c:v>
                </c:pt>
                <c:pt idx="10753">
                  <c:v>0</c:v>
                </c:pt>
                <c:pt idx="10754">
                  <c:v>0</c:v>
                </c:pt>
                <c:pt idx="10755">
                  <c:v>0</c:v>
                </c:pt>
                <c:pt idx="10756">
                  <c:v>0</c:v>
                </c:pt>
                <c:pt idx="10757">
                  <c:v>0</c:v>
                </c:pt>
                <c:pt idx="10758">
                  <c:v>0</c:v>
                </c:pt>
                <c:pt idx="10759">
                  <c:v>0</c:v>
                </c:pt>
                <c:pt idx="10760">
                  <c:v>0</c:v>
                </c:pt>
                <c:pt idx="10761">
                  <c:v>0</c:v>
                </c:pt>
                <c:pt idx="10762">
                  <c:v>0</c:v>
                </c:pt>
                <c:pt idx="10763">
                  <c:v>0</c:v>
                </c:pt>
                <c:pt idx="10764">
                  <c:v>0</c:v>
                </c:pt>
                <c:pt idx="10765">
                  <c:v>0</c:v>
                </c:pt>
                <c:pt idx="10766">
                  <c:v>0</c:v>
                </c:pt>
                <c:pt idx="10767">
                  <c:v>0</c:v>
                </c:pt>
                <c:pt idx="10768">
                  <c:v>0</c:v>
                </c:pt>
                <c:pt idx="10769">
                  <c:v>0</c:v>
                </c:pt>
                <c:pt idx="10770">
                  <c:v>0</c:v>
                </c:pt>
                <c:pt idx="10771">
                  <c:v>0</c:v>
                </c:pt>
                <c:pt idx="10772">
                  <c:v>0</c:v>
                </c:pt>
                <c:pt idx="10773">
                  <c:v>0</c:v>
                </c:pt>
                <c:pt idx="10774">
                  <c:v>0</c:v>
                </c:pt>
                <c:pt idx="10775">
                  <c:v>0</c:v>
                </c:pt>
                <c:pt idx="10776">
                  <c:v>0</c:v>
                </c:pt>
                <c:pt idx="10777">
                  <c:v>0</c:v>
                </c:pt>
                <c:pt idx="10778">
                  <c:v>0</c:v>
                </c:pt>
                <c:pt idx="10779">
                  <c:v>0</c:v>
                </c:pt>
                <c:pt idx="10780">
                  <c:v>0</c:v>
                </c:pt>
                <c:pt idx="10781">
                  <c:v>0</c:v>
                </c:pt>
                <c:pt idx="10782">
                  <c:v>0</c:v>
                </c:pt>
                <c:pt idx="10783">
                  <c:v>0</c:v>
                </c:pt>
                <c:pt idx="10784">
                  <c:v>0</c:v>
                </c:pt>
                <c:pt idx="10785">
                  <c:v>0</c:v>
                </c:pt>
                <c:pt idx="10786">
                  <c:v>0</c:v>
                </c:pt>
                <c:pt idx="10787">
                  <c:v>0</c:v>
                </c:pt>
                <c:pt idx="10788">
                  <c:v>0</c:v>
                </c:pt>
                <c:pt idx="10789">
                  <c:v>0</c:v>
                </c:pt>
                <c:pt idx="10790">
                  <c:v>0</c:v>
                </c:pt>
                <c:pt idx="10791">
                  <c:v>0</c:v>
                </c:pt>
                <c:pt idx="10792">
                  <c:v>0</c:v>
                </c:pt>
                <c:pt idx="10793">
                  <c:v>0</c:v>
                </c:pt>
                <c:pt idx="10794">
                  <c:v>0</c:v>
                </c:pt>
                <c:pt idx="10795">
                  <c:v>0</c:v>
                </c:pt>
                <c:pt idx="10796">
                  <c:v>0</c:v>
                </c:pt>
                <c:pt idx="10797">
                  <c:v>0</c:v>
                </c:pt>
                <c:pt idx="10798">
                  <c:v>0</c:v>
                </c:pt>
                <c:pt idx="10799">
                  <c:v>0</c:v>
                </c:pt>
                <c:pt idx="10800">
                  <c:v>0</c:v>
                </c:pt>
                <c:pt idx="10801">
                  <c:v>0</c:v>
                </c:pt>
                <c:pt idx="10802">
                  <c:v>0</c:v>
                </c:pt>
                <c:pt idx="10803">
                  <c:v>0</c:v>
                </c:pt>
                <c:pt idx="10804">
                  <c:v>0</c:v>
                </c:pt>
                <c:pt idx="10805">
                  <c:v>0</c:v>
                </c:pt>
                <c:pt idx="10806">
                  <c:v>0</c:v>
                </c:pt>
                <c:pt idx="10807">
                  <c:v>0</c:v>
                </c:pt>
                <c:pt idx="10808">
                  <c:v>0</c:v>
                </c:pt>
                <c:pt idx="10809">
                  <c:v>0</c:v>
                </c:pt>
                <c:pt idx="10810">
                  <c:v>0</c:v>
                </c:pt>
                <c:pt idx="10811">
                  <c:v>0</c:v>
                </c:pt>
                <c:pt idx="10812">
                  <c:v>0</c:v>
                </c:pt>
                <c:pt idx="10813">
                  <c:v>0</c:v>
                </c:pt>
                <c:pt idx="10814">
                  <c:v>0</c:v>
                </c:pt>
                <c:pt idx="10815">
                  <c:v>0</c:v>
                </c:pt>
                <c:pt idx="10816">
                  <c:v>0</c:v>
                </c:pt>
                <c:pt idx="10817">
                  <c:v>0</c:v>
                </c:pt>
                <c:pt idx="10818">
                  <c:v>0</c:v>
                </c:pt>
                <c:pt idx="10819">
                  <c:v>0</c:v>
                </c:pt>
                <c:pt idx="10820">
                  <c:v>0</c:v>
                </c:pt>
                <c:pt idx="10821">
                  <c:v>0</c:v>
                </c:pt>
                <c:pt idx="10822">
                  <c:v>0</c:v>
                </c:pt>
                <c:pt idx="10823">
                  <c:v>0</c:v>
                </c:pt>
                <c:pt idx="10824">
                  <c:v>0</c:v>
                </c:pt>
                <c:pt idx="10825">
                  <c:v>0</c:v>
                </c:pt>
                <c:pt idx="10826">
                  <c:v>0</c:v>
                </c:pt>
                <c:pt idx="10827">
                  <c:v>0</c:v>
                </c:pt>
                <c:pt idx="10828">
                  <c:v>0</c:v>
                </c:pt>
                <c:pt idx="10829">
                  <c:v>0</c:v>
                </c:pt>
                <c:pt idx="10830">
                  <c:v>0</c:v>
                </c:pt>
                <c:pt idx="10831">
                  <c:v>0</c:v>
                </c:pt>
                <c:pt idx="10832">
                  <c:v>0</c:v>
                </c:pt>
                <c:pt idx="10833">
                  <c:v>0</c:v>
                </c:pt>
                <c:pt idx="10834">
                  <c:v>0</c:v>
                </c:pt>
                <c:pt idx="10835">
                  <c:v>0</c:v>
                </c:pt>
                <c:pt idx="10836">
                  <c:v>0</c:v>
                </c:pt>
                <c:pt idx="10837">
                  <c:v>0</c:v>
                </c:pt>
                <c:pt idx="10838">
                  <c:v>0</c:v>
                </c:pt>
                <c:pt idx="10839">
                  <c:v>0</c:v>
                </c:pt>
                <c:pt idx="10840">
                  <c:v>0</c:v>
                </c:pt>
                <c:pt idx="10841">
                  <c:v>0</c:v>
                </c:pt>
                <c:pt idx="10842">
                  <c:v>0</c:v>
                </c:pt>
                <c:pt idx="10843">
                  <c:v>0</c:v>
                </c:pt>
                <c:pt idx="10844">
                  <c:v>0</c:v>
                </c:pt>
                <c:pt idx="10845">
                  <c:v>0</c:v>
                </c:pt>
                <c:pt idx="10846">
                  <c:v>0</c:v>
                </c:pt>
                <c:pt idx="10847">
                  <c:v>0</c:v>
                </c:pt>
                <c:pt idx="10848">
                  <c:v>0</c:v>
                </c:pt>
                <c:pt idx="10849">
                  <c:v>0</c:v>
                </c:pt>
                <c:pt idx="10850">
                  <c:v>0</c:v>
                </c:pt>
                <c:pt idx="10851">
                  <c:v>0</c:v>
                </c:pt>
                <c:pt idx="10852">
                  <c:v>0</c:v>
                </c:pt>
                <c:pt idx="10853">
                  <c:v>0</c:v>
                </c:pt>
                <c:pt idx="10854">
                  <c:v>0</c:v>
                </c:pt>
                <c:pt idx="10855">
                  <c:v>0</c:v>
                </c:pt>
                <c:pt idx="10856">
                  <c:v>0</c:v>
                </c:pt>
                <c:pt idx="10857">
                  <c:v>0</c:v>
                </c:pt>
                <c:pt idx="10858">
                  <c:v>0</c:v>
                </c:pt>
                <c:pt idx="10859">
                  <c:v>0</c:v>
                </c:pt>
                <c:pt idx="10860">
                  <c:v>0</c:v>
                </c:pt>
                <c:pt idx="10861">
                  <c:v>0</c:v>
                </c:pt>
                <c:pt idx="10862">
                  <c:v>0</c:v>
                </c:pt>
                <c:pt idx="10863">
                  <c:v>0</c:v>
                </c:pt>
                <c:pt idx="10864">
                  <c:v>0</c:v>
                </c:pt>
                <c:pt idx="10865">
                  <c:v>0</c:v>
                </c:pt>
                <c:pt idx="10866">
                  <c:v>0</c:v>
                </c:pt>
                <c:pt idx="10867">
                  <c:v>0</c:v>
                </c:pt>
                <c:pt idx="10868">
                  <c:v>0</c:v>
                </c:pt>
                <c:pt idx="10869">
                  <c:v>0</c:v>
                </c:pt>
                <c:pt idx="10870">
                  <c:v>0</c:v>
                </c:pt>
                <c:pt idx="10871">
                  <c:v>0</c:v>
                </c:pt>
                <c:pt idx="10872">
                  <c:v>0</c:v>
                </c:pt>
                <c:pt idx="10873">
                  <c:v>0</c:v>
                </c:pt>
                <c:pt idx="10874">
                  <c:v>0</c:v>
                </c:pt>
                <c:pt idx="10875">
                  <c:v>0</c:v>
                </c:pt>
                <c:pt idx="10876">
                  <c:v>0</c:v>
                </c:pt>
                <c:pt idx="10877">
                  <c:v>0</c:v>
                </c:pt>
                <c:pt idx="10878">
                  <c:v>0</c:v>
                </c:pt>
                <c:pt idx="10879">
                  <c:v>0</c:v>
                </c:pt>
                <c:pt idx="10880">
                  <c:v>0</c:v>
                </c:pt>
                <c:pt idx="10881">
                  <c:v>0</c:v>
                </c:pt>
                <c:pt idx="10882">
                  <c:v>0</c:v>
                </c:pt>
                <c:pt idx="10883">
                  <c:v>0</c:v>
                </c:pt>
                <c:pt idx="10884">
                  <c:v>0</c:v>
                </c:pt>
                <c:pt idx="10885">
                  <c:v>0</c:v>
                </c:pt>
                <c:pt idx="10886">
                  <c:v>0</c:v>
                </c:pt>
                <c:pt idx="10887">
                  <c:v>0</c:v>
                </c:pt>
                <c:pt idx="10888">
                  <c:v>0</c:v>
                </c:pt>
                <c:pt idx="10889">
                  <c:v>0</c:v>
                </c:pt>
                <c:pt idx="10890">
                  <c:v>0</c:v>
                </c:pt>
                <c:pt idx="10891">
                  <c:v>0</c:v>
                </c:pt>
                <c:pt idx="10892">
                  <c:v>0</c:v>
                </c:pt>
                <c:pt idx="10893">
                  <c:v>0</c:v>
                </c:pt>
                <c:pt idx="10894">
                  <c:v>0</c:v>
                </c:pt>
                <c:pt idx="10895">
                  <c:v>0</c:v>
                </c:pt>
                <c:pt idx="10896">
                  <c:v>0</c:v>
                </c:pt>
                <c:pt idx="10897">
                  <c:v>0</c:v>
                </c:pt>
                <c:pt idx="10898">
                  <c:v>0</c:v>
                </c:pt>
                <c:pt idx="10899">
                  <c:v>0</c:v>
                </c:pt>
                <c:pt idx="10900">
                  <c:v>0</c:v>
                </c:pt>
                <c:pt idx="10901">
                  <c:v>0</c:v>
                </c:pt>
                <c:pt idx="10902">
                  <c:v>0</c:v>
                </c:pt>
                <c:pt idx="10903">
                  <c:v>0</c:v>
                </c:pt>
                <c:pt idx="10904">
                  <c:v>0</c:v>
                </c:pt>
                <c:pt idx="10905">
                  <c:v>0</c:v>
                </c:pt>
                <c:pt idx="10906">
                  <c:v>0</c:v>
                </c:pt>
                <c:pt idx="10907">
                  <c:v>0</c:v>
                </c:pt>
                <c:pt idx="10908">
                  <c:v>0</c:v>
                </c:pt>
                <c:pt idx="10909">
                  <c:v>0</c:v>
                </c:pt>
                <c:pt idx="10910">
                  <c:v>0</c:v>
                </c:pt>
                <c:pt idx="10911">
                  <c:v>0</c:v>
                </c:pt>
                <c:pt idx="10912">
                  <c:v>0</c:v>
                </c:pt>
                <c:pt idx="10913">
                  <c:v>0</c:v>
                </c:pt>
                <c:pt idx="10914">
                  <c:v>0</c:v>
                </c:pt>
                <c:pt idx="10915">
                  <c:v>0</c:v>
                </c:pt>
                <c:pt idx="10916">
                  <c:v>0</c:v>
                </c:pt>
                <c:pt idx="10917">
                  <c:v>0</c:v>
                </c:pt>
                <c:pt idx="10918">
                  <c:v>0</c:v>
                </c:pt>
                <c:pt idx="10919">
                  <c:v>0</c:v>
                </c:pt>
                <c:pt idx="10920">
                  <c:v>0</c:v>
                </c:pt>
                <c:pt idx="10921">
                  <c:v>0</c:v>
                </c:pt>
                <c:pt idx="10922">
                  <c:v>0</c:v>
                </c:pt>
                <c:pt idx="10923">
                  <c:v>0</c:v>
                </c:pt>
                <c:pt idx="10924">
                  <c:v>0</c:v>
                </c:pt>
                <c:pt idx="10925">
                  <c:v>0</c:v>
                </c:pt>
                <c:pt idx="10926">
                  <c:v>0</c:v>
                </c:pt>
                <c:pt idx="10927">
                  <c:v>0</c:v>
                </c:pt>
                <c:pt idx="10928">
                  <c:v>0</c:v>
                </c:pt>
                <c:pt idx="10929">
                  <c:v>0</c:v>
                </c:pt>
                <c:pt idx="10930">
                  <c:v>0</c:v>
                </c:pt>
                <c:pt idx="10931">
                  <c:v>0</c:v>
                </c:pt>
                <c:pt idx="10932">
                  <c:v>0</c:v>
                </c:pt>
                <c:pt idx="10933">
                  <c:v>0</c:v>
                </c:pt>
                <c:pt idx="10934">
                  <c:v>0</c:v>
                </c:pt>
                <c:pt idx="10935">
                  <c:v>0</c:v>
                </c:pt>
                <c:pt idx="10936">
                  <c:v>0</c:v>
                </c:pt>
                <c:pt idx="10937">
                  <c:v>0</c:v>
                </c:pt>
                <c:pt idx="10938">
                  <c:v>0</c:v>
                </c:pt>
                <c:pt idx="10939">
                  <c:v>0</c:v>
                </c:pt>
                <c:pt idx="10940">
                  <c:v>0</c:v>
                </c:pt>
                <c:pt idx="10941">
                  <c:v>0</c:v>
                </c:pt>
                <c:pt idx="10942">
                  <c:v>0</c:v>
                </c:pt>
                <c:pt idx="10943">
                  <c:v>0</c:v>
                </c:pt>
                <c:pt idx="10944">
                  <c:v>0</c:v>
                </c:pt>
                <c:pt idx="10945">
                  <c:v>0</c:v>
                </c:pt>
                <c:pt idx="10946">
                  <c:v>0</c:v>
                </c:pt>
                <c:pt idx="10947">
                  <c:v>0</c:v>
                </c:pt>
                <c:pt idx="10948">
                  <c:v>0</c:v>
                </c:pt>
                <c:pt idx="10949">
                  <c:v>0</c:v>
                </c:pt>
                <c:pt idx="10950">
                  <c:v>0</c:v>
                </c:pt>
                <c:pt idx="10951">
                  <c:v>0</c:v>
                </c:pt>
                <c:pt idx="10952">
                  <c:v>0</c:v>
                </c:pt>
                <c:pt idx="10953">
                  <c:v>0</c:v>
                </c:pt>
                <c:pt idx="10954">
                  <c:v>0</c:v>
                </c:pt>
                <c:pt idx="10955">
                  <c:v>0</c:v>
                </c:pt>
                <c:pt idx="10956">
                  <c:v>0</c:v>
                </c:pt>
                <c:pt idx="10957">
                  <c:v>0</c:v>
                </c:pt>
                <c:pt idx="10958">
                  <c:v>0</c:v>
                </c:pt>
                <c:pt idx="10959">
                  <c:v>0</c:v>
                </c:pt>
                <c:pt idx="10960">
                  <c:v>0</c:v>
                </c:pt>
                <c:pt idx="10961">
                  <c:v>0</c:v>
                </c:pt>
                <c:pt idx="10962">
                  <c:v>0</c:v>
                </c:pt>
                <c:pt idx="10963">
                  <c:v>0</c:v>
                </c:pt>
                <c:pt idx="10964">
                  <c:v>0</c:v>
                </c:pt>
                <c:pt idx="10965">
                  <c:v>0</c:v>
                </c:pt>
                <c:pt idx="10966">
                  <c:v>0</c:v>
                </c:pt>
                <c:pt idx="10967">
                  <c:v>0</c:v>
                </c:pt>
                <c:pt idx="10968">
                  <c:v>0</c:v>
                </c:pt>
                <c:pt idx="10969">
                  <c:v>0</c:v>
                </c:pt>
                <c:pt idx="10970">
                  <c:v>0</c:v>
                </c:pt>
                <c:pt idx="10971">
                  <c:v>0</c:v>
                </c:pt>
                <c:pt idx="10972">
                  <c:v>0</c:v>
                </c:pt>
                <c:pt idx="10973">
                  <c:v>0</c:v>
                </c:pt>
                <c:pt idx="10974">
                  <c:v>0</c:v>
                </c:pt>
                <c:pt idx="10975">
                  <c:v>0</c:v>
                </c:pt>
                <c:pt idx="10976">
                  <c:v>0</c:v>
                </c:pt>
                <c:pt idx="10977">
                  <c:v>0</c:v>
                </c:pt>
                <c:pt idx="10978">
                  <c:v>0</c:v>
                </c:pt>
                <c:pt idx="10979">
                  <c:v>0</c:v>
                </c:pt>
                <c:pt idx="10980">
                  <c:v>0</c:v>
                </c:pt>
                <c:pt idx="10981">
                  <c:v>0</c:v>
                </c:pt>
                <c:pt idx="10982">
                  <c:v>0</c:v>
                </c:pt>
                <c:pt idx="10983">
                  <c:v>0</c:v>
                </c:pt>
                <c:pt idx="10984">
                  <c:v>0</c:v>
                </c:pt>
                <c:pt idx="10985">
                  <c:v>0</c:v>
                </c:pt>
                <c:pt idx="10986">
                  <c:v>0</c:v>
                </c:pt>
                <c:pt idx="10987">
                  <c:v>0</c:v>
                </c:pt>
                <c:pt idx="10988">
                  <c:v>0</c:v>
                </c:pt>
                <c:pt idx="10989">
                  <c:v>0</c:v>
                </c:pt>
                <c:pt idx="10990">
                  <c:v>0</c:v>
                </c:pt>
                <c:pt idx="10991">
                  <c:v>0</c:v>
                </c:pt>
                <c:pt idx="10992">
                  <c:v>0</c:v>
                </c:pt>
                <c:pt idx="10993">
                  <c:v>0</c:v>
                </c:pt>
                <c:pt idx="10994">
                  <c:v>0</c:v>
                </c:pt>
                <c:pt idx="10995">
                  <c:v>0</c:v>
                </c:pt>
                <c:pt idx="10996">
                  <c:v>0</c:v>
                </c:pt>
                <c:pt idx="10997">
                  <c:v>0</c:v>
                </c:pt>
                <c:pt idx="10998">
                  <c:v>0</c:v>
                </c:pt>
                <c:pt idx="10999">
                  <c:v>0</c:v>
                </c:pt>
                <c:pt idx="11000">
                  <c:v>0</c:v>
                </c:pt>
                <c:pt idx="11001">
                  <c:v>0</c:v>
                </c:pt>
                <c:pt idx="11002">
                  <c:v>0</c:v>
                </c:pt>
                <c:pt idx="11003">
                  <c:v>0</c:v>
                </c:pt>
                <c:pt idx="11004">
                  <c:v>0</c:v>
                </c:pt>
                <c:pt idx="11005">
                  <c:v>0</c:v>
                </c:pt>
                <c:pt idx="11006">
                  <c:v>0</c:v>
                </c:pt>
                <c:pt idx="11007">
                  <c:v>0</c:v>
                </c:pt>
                <c:pt idx="11008">
                  <c:v>0</c:v>
                </c:pt>
                <c:pt idx="11009">
                  <c:v>0</c:v>
                </c:pt>
                <c:pt idx="11010">
                  <c:v>0</c:v>
                </c:pt>
                <c:pt idx="11011">
                  <c:v>0</c:v>
                </c:pt>
                <c:pt idx="11012">
                  <c:v>0</c:v>
                </c:pt>
                <c:pt idx="11013">
                  <c:v>0</c:v>
                </c:pt>
                <c:pt idx="11014">
                  <c:v>0</c:v>
                </c:pt>
                <c:pt idx="11015">
                  <c:v>0</c:v>
                </c:pt>
                <c:pt idx="11016">
                  <c:v>0</c:v>
                </c:pt>
                <c:pt idx="11017">
                  <c:v>0</c:v>
                </c:pt>
                <c:pt idx="11018">
                  <c:v>0</c:v>
                </c:pt>
                <c:pt idx="11019">
                  <c:v>0</c:v>
                </c:pt>
                <c:pt idx="11020">
                  <c:v>0</c:v>
                </c:pt>
                <c:pt idx="11021">
                  <c:v>0</c:v>
                </c:pt>
                <c:pt idx="11022">
                  <c:v>0</c:v>
                </c:pt>
                <c:pt idx="11023">
                  <c:v>0</c:v>
                </c:pt>
                <c:pt idx="11024">
                  <c:v>0</c:v>
                </c:pt>
                <c:pt idx="11025">
                  <c:v>0</c:v>
                </c:pt>
                <c:pt idx="11026">
                  <c:v>0</c:v>
                </c:pt>
                <c:pt idx="11027">
                  <c:v>0</c:v>
                </c:pt>
                <c:pt idx="11028">
                  <c:v>0</c:v>
                </c:pt>
                <c:pt idx="11029">
                  <c:v>0</c:v>
                </c:pt>
                <c:pt idx="11030">
                  <c:v>0</c:v>
                </c:pt>
                <c:pt idx="11031">
                  <c:v>0</c:v>
                </c:pt>
                <c:pt idx="11032">
                  <c:v>0</c:v>
                </c:pt>
                <c:pt idx="11033">
                  <c:v>0</c:v>
                </c:pt>
                <c:pt idx="11034">
                  <c:v>0</c:v>
                </c:pt>
                <c:pt idx="11035">
                  <c:v>0</c:v>
                </c:pt>
                <c:pt idx="11036">
                  <c:v>0</c:v>
                </c:pt>
                <c:pt idx="11037">
                  <c:v>0</c:v>
                </c:pt>
                <c:pt idx="11038">
                  <c:v>0</c:v>
                </c:pt>
                <c:pt idx="11039">
                  <c:v>0</c:v>
                </c:pt>
                <c:pt idx="11040">
                  <c:v>0</c:v>
                </c:pt>
                <c:pt idx="11041">
                  <c:v>0</c:v>
                </c:pt>
                <c:pt idx="11042">
                  <c:v>0</c:v>
                </c:pt>
                <c:pt idx="11043">
                  <c:v>0</c:v>
                </c:pt>
                <c:pt idx="11044">
                  <c:v>0</c:v>
                </c:pt>
                <c:pt idx="11045">
                  <c:v>0</c:v>
                </c:pt>
                <c:pt idx="11046">
                  <c:v>0</c:v>
                </c:pt>
                <c:pt idx="11047">
                  <c:v>0</c:v>
                </c:pt>
                <c:pt idx="11048">
                  <c:v>0</c:v>
                </c:pt>
                <c:pt idx="11049">
                  <c:v>0</c:v>
                </c:pt>
                <c:pt idx="11050">
                  <c:v>0</c:v>
                </c:pt>
                <c:pt idx="11051">
                  <c:v>0</c:v>
                </c:pt>
                <c:pt idx="11052">
                  <c:v>0</c:v>
                </c:pt>
                <c:pt idx="11053">
                  <c:v>0</c:v>
                </c:pt>
                <c:pt idx="11054">
                  <c:v>0</c:v>
                </c:pt>
                <c:pt idx="11055">
                  <c:v>0</c:v>
                </c:pt>
                <c:pt idx="11056">
                  <c:v>0</c:v>
                </c:pt>
                <c:pt idx="11057">
                  <c:v>0</c:v>
                </c:pt>
                <c:pt idx="11058">
                  <c:v>0</c:v>
                </c:pt>
                <c:pt idx="11059">
                  <c:v>0</c:v>
                </c:pt>
                <c:pt idx="11060">
                  <c:v>0</c:v>
                </c:pt>
                <c:pt idx="11061">
                  <c:v>0</c:v>
                </c:pt>
                <c:pt idx="11062">
                  <c:v>0</c:v>
                </c:pt>
                <c:pt idx="11063">
                  <c:v>0</c:v>
                </c:pt>
                <c:pt idx="11064">
                  <c:v>0</c:v>
                </c:pt>
                <c:pt idx="11065">
                  <c:v>0</c:v>
                </c:pt>
                <c:pt idx="11066">
                  <c:v>0</c:v>
                </c:pt>
                <c:pt idx="11067">
                  <c:v>0</c:v>
                </c:pt>
                <c:pt idx="11068">
                  <c:v>0</c:v>
                </c:pt>
                <c:pt idx="11069">
                  <c:v>0</c:v>
                </c:pt>
                <c:pt idx="11070">
                  <c:v>0</c:v>
                </c:pt>
                <c:pt idx="11071">
                  <c:v>0</c:v>
                </c:pt>
                <c:pt idx="11072">
                  <c:v>0</c:v>
                </c:pt>
                <c:pt idx="11073">
                  <c:v>0</c:v>
                </c:pt>
                <c:pt idx="11074">
                  <c:v>0</c:v>
                </c:pt>
                <c:pt idx="11075">
                  <c:v>0</c:v>
                </c:pt>
                <c:pt idx="11076">
                  <c:v>0</c:v>
                </c:pt>
                <c:pt idx="11077">
                  <c:v>0</c:v>
                </c:pt>
                <c:pt idx="11078">
                  <c:v>0</c:v>
                </c:pt>
                <c:pt idx="11079">
                  <c:v>0</c:v>
                </c:pt>
                <c:pt idx="11080">
                  <c:v>0</c:v>
                </c:pt>
                <c:pt idx="11081">
                  <c:v>0</c:v>
                </c:pt>
                <c:pt idx="11082">
                  <c:v>0</c:v>
                </c:pt>
                <c:pt idx="11083">
                  <c:v>0</c:v>
                </c:pt>
                <c:pt idx="11084">
                  <c:v>0</c:v>
                </c:pt>
                <c:pt idx="11085">
                  <c:v>0</c:v>
                </c:pt>
                <c:pt idx="11086">
                  <c:v>0</c:v>
                </c:pt>
                <c:pt idx="11087">
                  <c:v>0</c:v>
                </c:pt>
                <c:pt idx="11088">
                  <c:v>0</c:v>
                </c:pt>
                <c:pt idx="11089">
                  <c:v>0</c:v>
                </c:pt>
                <c:pt idx="11090">
                  <c:v>0</c:v>
                </c:pt>
                <c:pt idx="11091">
                  <c:v>0</c:v>
                </c:pt>
                <c:pt idx="11092">
                  <c:v>0</c:v>
                </c:pt>
                <c:pt idx="11093">
                  <c:v>0</c:v>
                </c:pt>
                <c:pt idx="11094">
                  <c:v>0</c:v>
                </c:pt>
                <c:pt idx="11095">
                  <c:v>0</c:v>
                </c:pt>
                <c:pt idx="11096">
                  <c:v>0</c:v>
                </c:pt>
                <c:pt idx="11097">
                  <c:v>0</c:v>
                </c:pt>
                <c:pt idx="11098">
                  <c:v>0</c:v>
                </c:pt>
                <c:pt idx="11099">
                  <c:v>0</c:v>
                </c:pt>
                <c:pt idx="11100">
                  <c:v>0</c:v>
                </c:pt>
                <c:pt idx="11101">
                  <c:v>0</c:v>
                </c:pt>
                <c:pt idx="11102">
                  <c:v>0</c:v>
                </c:pt>
                <c:pt idx="11103">
                  <c:v>0</c:v>
                </c:pt>
                <c:pt idx="11104">
                  <c:v>0</c:v>
                </c:pt>
                <c:pt idx="11105">
                  <c:v>0</c:v>
                </c:pt>
                <c:pt idx="11106">
                  <c:v>0</c:v>
                </c:pt>
                <c:pt idx="11107">
                  <c:v>0</c:v>
                </c:pt>
                <c:pt idx="11108">
                  <c:v>0</c:v>
                </c:pt>
                <c:pt idx="11109">
                  <c:v>0</c:v>
                </c:pt>
                <c:pt idx="11110">
                  <c:v>0</c:v>
                </c:pt>
                <c:pt idx="11111">
                  <c:v>0</c:v>
                </c:pt>
                <c:pt idx="11112">
                  <c:v>0</c:v>
                </c:pt>
                <c:pt idx="11113">
                  <c:v>0</c:v>
                </c:pt>
                <c:pt idx="11114">
                  <c:v>0</c:v>
                </c:pt>
                <c:pt idx="11115">
                  <c:v>0</c:v>
                </c:pt>
                <c:pt idx="11116">
                  <c:v>0</c:v>
                </c:pt>
                <c:pt idx="11117">
                  <c:v>0</c:v>
                </c:pt>
                <c:pt idx="11118">
                  <c:v>0</c:v>
                </c:pt>
                <c:pt idx="11119">
                  <c:v>0</c:v>
                </c:pt>
                <c:pt idx="11120">
                  <c:v>0</c:v>
                </c:pt>
                <c:pt idx="11121">
                  <c:v>0</c:v>
                </c:pt>
                <c:pt idx="11122">
                  <c:v>0</c:v>
                </c:pt>
                <c:pt idx="11123">
                  <c:v>0</c:v>
                </c:pt>
                <c:pt idx="11124">
                  <c:v>0</c:v>
                </c:pt>
                <c:pt idx="11125">
                  <c:v>0</c:v>
                </c:pt>
                <c:pt idx="11126">
                  <c:v>0</c:v>
                </c:pt>
                <c:pt idx="11127">
                  <c:v>0</c:v>
                </c:pt>
                <c:pt idx="11128">
                  <c:v>0</c:v>
                </c:pt>
                <c:pt idx="11129">
                  <c:v>0</c:v>
                </c:pt>
                <c:pt idx="11130">
                  <c:v>0</c:v>
                </c:pt>
                <c:pt idx="11131">
                  <c:v>0</c:v>
                </c:pt>
                <c:pt idx="11132">
                  <c:v>0</c:v>
                </c:pt>
                <c:pt idx="11133">
                  <c:v>0</c:v>
                </c:pt>
                <c:pt idx="11134">
                  <c:v>0</c:v>
                </c:pt>
                <c:pt idx="11135">
                  <c:v>0</c:v>
                </c:pt>
                <c:pt idx="11136">
                  <c:v>0</c:v>
                </c:pt>
                <c:pt idx="11137">
                  <c:v>0</c:v>
                </c:pt>
                <c:pt idx="11138">
                  <c:v>0</c:v>
                </c:pt>
                <c:pt idx="11139">
                  <c:v>0</c:v>
                </c:pt>
                <c:pt idx="11140">
                  <c:v>0</c:v>
                </c:pt>
                <c:pt idx="11141">
                  <c:v>0</c:v>
                </c:pt>
                <c:pt idx="11142">
                  <c:v>0</c:v>
                </c:pt>
                <c:pt idx="11143">
                  <c:v>0</c:v>
                </c:pt>
                <c:pt idx="11144">
                  <c:v>0</c:v>
                </c:pt>
                <c:pt idx="11145">
                  <c:v>0</c:v>
                </c:pt>
                <c:pt idx="11146">
                  <c:v>0</c:v>
                </c:pt>
                <c:pt idx="11147">
                  <c:v>0</c:v>
                </c:pt>
                <c:pt idx="11148">
                  <c:v>0</c:v>
                </c:pt>
                <c:pt idx="11149">
                  <c:v>0</c:v>
                </c:pt>
                <c:pt idx="11150">
                  <c:v>0</c:v>
                </c:pt>
                <c:pt idx="11151">
                  <c:v>0</c:v>
                </c:pt>
                <c:pt idx="11152">
                  <c:v>0</c:v>
                </c:pt>
                <c:pt idx="11153">
                  <c:v>0</c:v>
                </c:pt>
                <c:pt idx="11154">
                  <c:v>0</c:v>
                </c:pt>
                <c:pt idx="11155">
                  <c:v>0</c:v>
                </c:pt>
                <c:pt idx="11156">
                  <c:v>0</c:v>
                </c:pt>
                <c:pt idx="11157">
                  <c:v>0</c:v>
                </c:pt>
                <c:pt idx="11158">
                  <c:v>0</c:v>
                </c:pt>
                <c:pt idx="11159">
                  <c:v>0</c:v>
                </c:pt>
                <c:pt idx="11160">
                  <c:v>0</c:v>
                </c:pt>
                <c:pt idx="11161">
                  <c:v>0</c:v>
                </c:pt>
                <c:pt idx="11162">
                  <c:v>0</c:v>
                </c:pt>
                <c:pt idx="11163">
                  <c:v>0</c:v>
                </c:pt>
                <c:pt idx="11164">
                  <c:v>0</c:v>
                </c:pt>
                <c:pt idx="11165">
                  <c:v>0</c:v>
                </c:pt>
                <c:pt idx="11166">
                  <c:v>0</c:v>
                </c:pt>
                <c:pt idx="11167">
                  <c:v>0</c:v>
                </c:pt>
                <c:pt idx="11168">
                  <c:v>0</c:v>
                </c:pt>
                <c:pt idx="11169">
                  <c:v>0</c:v>
                </c:pt>
                <c:pt idx="11170">
                  <c:v>0</c:v>
                </c:pt>
                <c:pt idx="11171">
                  <c:v>0</c:v>
                </c:pt>
                <c:pt idx="11172">
                  <c:v>0</c:v>
                </c:pt>
                <c:pt idx="11173">
                  <c:v>0</c:v>
                </c:pt>
                <c:pt idx="11174">
                  <c:v>0</c:v>
                </c:pt>
                <c:pt idx="11175">
                  <c:v>0</c:v>
                </c:pt>
                <c:pt idx="11176">
                  <c:v>0</c:v>
                </c:pt>
                <c:pt idx="11177">
                  <c:v>0</c:v>
                </c:pt>
                <c:pt idx="11178">
                  <c:v>0</c:v>
                </c:pt>
                <c:pt idx="11179">
                  <c:v>0</c:v>
                </c:pt>
                <c:pt idx="11180">
                  <c:v>0</c:v>
                </c:pt>
                <c:pt idx="11181">
                  <c:v>0</c:v>
                </c:pt>
                <c:pt idx="11182">
                  <c:v>0</c:v>
                </c:pt>
                <c:pt idx="11183">
                  <c:v>0</c:v>
                </c:pt>
                <c:pt idx="11184">
                  <c:v>0</c:v>
                </c:pt>
                <c:pt idx="11185">
                  <c:v>0</c:v>
                </c:pt>
                <c:pt idx="11186">
                  <c:v>0</c:v>
                </c:pt>
                <c:pt idx="11187">
                  <c:v>0</c:v>
                </c:pt>
                <c:pt idx="11188">
                  <c:v>0</c:v>
                </c:pt>
                <c:pt idx="11189">
                  <c:v>0</c:v>
                </c:pt>
                <c:pt idx="11190">
                  <c:v>0</c:v>
                </c:pt>
                <c:pt idx="11191">
                  <c:v>0</c:v>
                </c:pt>
                <c:pt idx="11192">
                  <c:v>0</c:v>
                </c:pt>
                <c:pt idx="11193">
                  <c:v>0</c:v>
                </c:pt>
                <c:pt idx="11194">
                  <c:v>0</c:v>
                </c:pt>
                <c:pt idx="11195">
                  <c:v>0</c:v>
                </c:pt>
                <c:pt idx="11196">
                  <c:v>0</c:v>
                </c:pt>
                <c:pt idx="11197">
                  <c:v>0</c:v>
                </c:pt>
                <c:pt idx="11198">
                  <c:v>0</c:v>
                </c:pt>
                <c:pt idx="11199">
                  <c:v>0</c:v>
                </c:pt>
                <c:pt idx="11200">
                  <c:v>0</c:v>
                </c:pt>
                <c:pt idx="11201">
                  <c:v>100</c:v>
                </c:pt>
                <c:pt idx="11202">
                  <c:v>100</c:v>
                </c:pt>
                <c:pt idx="11203">
                  <c:v>100</c:v>
                </c:pt>
                <c:pt idx="11204">
                  <c:v>100</c:v>
                </c:pt>
                <c:pt idx="11205">
                  <c:v>100</c:v>
                </c:pt>
                <c:pt idx="11206">
                  <c:v>100</c:v>
                </c:pt>
                <c:pt idx="11207">
                  <c:v>100</c:v>
                </c:pt>
                <c:pt idx="11208">
                  <c:v>100</c:v>
                </c:pt>
                <c:pt idx="11209">
                  <c:v>100</c:v>
                </c:pt>
                <c:pt idx="11210">
                  <c:v>100</c:v>
                </c:pt>
                <c:pt idx="11211">
                  <c:v>100</c:v>
                </c:pt>
                <c:pt idx="11212">
                  <c:v>100</c:v>
                </c:pt>
                <c:pt idx="11213">
                  <c:v>100</c:v>
                </c:pt>
                <c:pt idx="11214">
                  <c:v>100</c:v>
                </c:pt>
                <c:pt idx="11215">
                  <c:v>100</c:v>
                </c:pt>
                <c:pt idx="11216">
                  <c:v>100</c:v>
                </c:pt>
                <c:pt idx="11217">
                  <c:v>100</c:v>
                </c:pt>
                <c:pt idx="11218">
                  <c:v>100</c:v>
                </c:pt>
                <c:pt idx="11219">
                  <c:v>100</c:v>
                </c:pt>
                <c:pt idx="11220">
                  <c:v>100</c:v>
                </c:pt>
                <c:pt idx="11221">
                  <c:v>100</c:v>
                </c:pt>
                <c:pt idx="11222">
                  <c:v>100</c:v>
                </c:pt>
                <c:pt idx="11223">
                  <c:v>100</c:v>
                </c:pt>
                <c:pt idx="11224">
                  <c:v>100</c:v>
                </c:pt>
                <c:pt idx="11225">
                  <c:v>100</c:v>
                </c:pt>
                <c:pt idx="11226">
                  <c:v>100</c:v>
                </c:pt>
                <c:pt idx="11227">
                  <c:v>100</c:v>
                </c:pt>
                <c:pt idx="11228">
                  <c:v>100</c:v>
                </c:pt>
                <c:pt idx="11229">
                  <c:v>100</c:v>
                </c:pt>
                <c:pt idx="11230">
                  <c:v>100</c:v>
                </c:pt>
                <c:pt idx="11231">
                  <c:v>100</c:v>
                </c:pt>
                <c:pt idx="11232">
                  <c:v>100</c:v>
                </c:pt>
                <c:pt idx="11233">
                  <c:v>100</c:v>
                </c:pt>
                <c:pt idx="11234">
                  <c:v>100</c:v>
                </c:pt>
                <c:pt idx="11235">
                  <c:v>100</c:v>
                </c:pt>
                <c:pt idx="11236">
                  <c:v>100</c:v>
                </c:pt>
                <c:pt idx="11237">
                  <c:v>100</c:v>
                </c:pt>
                <c:pt idx="11238">
                  <c:v>100</c:v>
                </c:pt>
                <c:pt idx="11239">
                  <c:v>100</c:v>
                </c:pt>
                <c:pt idx="11240">
                  <c:v>100</c:v>
                </c:pt>
                <c:pt idx="11241">
                  <c:v>100</c:v>
                </c:pt>
                <c:pt idx="11242">
                  <c:v>100</c:v>
                </c:pt>
                <c:pt idx="11243">
                  <c:v>100</c:v>
                </c:pt>
                <c:pt idx="11244">
                  <c:v>100</c:v>
                </c:pt>
                <c:pt idx="11245">
                  <c:v>100</c:v>
                </c:pt>
                <c:pt idx="11246">
                  <c:v>100</c:v>
                </c:pt>
                <c:pt idx="11247">
                  <c:v>100</c:v>
                </c:pt>
                <c:pt idx="11248">
                  <c:v>100</c:v>
                </c:pt>
                <c:pt idx="11249">
                  <c:v>100</c:v>
                </c:pt>
                <c:pt idx="11250">
                  <c:v>100</c:v>
                </c:pt>
                <c:pt idx="11251">
                  <c:v>100</c:v>
                </c:pt>
                <c:pt idx="11252">
                  <c:v>100</c:v>
                </c:pt>
                <c:pt idx="11253">
                  <c:v>100</c:v>
                </c:pt>
                <c:pt idx="11254">
                  <c:v>100</c:v>
                </c:pt>
                <c:pt idx="11255">
                  <c:v>100</c:v>
                </c:pt>
                <c:pt idx="11256">
                  <c:v>100</c:v>
                </c:pt>
                <c:pt idx="11257">
                  <c:v>100</c:v>
                </c:pt>
                <c:pt idx="11258">
                  <c:v>100</c:v>
                </c:pt>
                <c:pt idx="11259">
                  <c:v>100</c:v>
                </c:pt>
                <c:pt idx="11260">
                  <c:v>100</c:v>
                </c:pt>
                <c:pt idx="11261">
                  <c:v>100</c:v>
                </c:pt>
                <c:pt idx="11262">
                  <c:v>100</c:v>
                </c:pt>
                <c:pt idx="11263">
                  <c:v>100</c:v>
                </c:pt>
                <c:pt idx="11264">
                  <c:v>100</c:v>
                </c:pt>
                <c:pt idx="11265">
                  <c:v>100</c:v>
                </c:pt>
                <c:pt idx="11266">
                  <c:v>100</c:v>
                </c:pt>
                <c:pt idx="11267">
                  <c:v>100</c:v>
                </c:pt>
                <c:pt idx="11268">
                  <c:v>100</c:v>
                </c:pt>
                <c:pt idx="11269">
                  <c:v>100</c:v>
                </c:pt>
                <c:pt idx="11270">
                  <c:v>100</c:v>
                </c:pt>
                <c:pt idx="11271">
                  <c:v>100</c:v>
                </c:pt>
                <c:pt idx="11272">
                  <c:v>100</c:v>
                </c:pt>
                <c:pt idx="11273">
                  <c:v>100</c:v>
                </c:pt>
                <c:pt idx="11274">
                  <c:v>100</c:v>
                </c:pt>
                <c:pt idx="11275">
                  <c:v>100</c:v>
                </c:pt>
                <c:pt idx="11276">
                  <c:v>100</c:v>
                </c:pt>
                <c:pt idx="11277">
                  <c:v>100</c:v>
                </c:pt>
                <c:pt idx="11278">
                  <c:v>100</c:v>
                </c:pt>
                <c:pt idx="11279">
                  <c:v>100</c:v>
                </c:pt>
                <c:pt idx="11280">
                  <c:v>100</c:v>
                </c:pt>
                <c:pt idx="11281">
                  <c:v>100</c:v>
                </c:pt>
                <c:pt idx="11282">
                  <c:v>100</c:v>
                </c:pt>
                <c:pt idx="11283">
                  <c:v>100</c:v>
                </c:pt>
                <c:pt idx="11284">
                  <c:v>100</c:v>
                </c:pt>
                <c:pt idx="11285">
                  <c:v>100</c:v>
                </c:pt>
                <c:pt idx="11286">
                  <c:v>100</c:v>
                </c:pt>
                <c:pt idx="11287">
                  <c:v>100</c:v>
                </c:pt>
                <c:pt idx="11288">
                  <c:v>100</c:v>
                </c:pt>
                <c:pt idx="11289">
                  <c:v>100</c:v>
                </c:pt>
                <c:pt idx="11290">
                  <c:v>100</c:v>
                </c:pt>
                <c:pt idx="11291">
                  <c:v>100</c:v>
                </c:pt>
                <c:pt idx="11292">
                  <c:v>100</c:v>
                </c:pt>
                <c:pt idx="11293">
                  <c:v>100</c:v>
                </c:pt>
                <c:pt idx="11294">
                  <c:v>100</c:v>
                </c:pt>
                <c:pt idx="11295">
                  <c:v>100</c:v>
                </c:pt>
                <c:pt idx="11296">
                  <c:v>100</c:v>
                </c:pt>
                <c:pt idx="11297">
                  <c:v>100</c:v>
                </c:pt>
                <c:pt idx="11298">
                  <c:v>100</c:v>
                </c:pt>
                <c:pt idx="11299">
                  <c:v>100</c:v>
                </c:pt>
                <c:pt idx="11300">
                  <c:v>100</c:v>
                </c:pt>
                <c:pt idx="11301">
                  <c:v>100</c:v>
                </c:pt>
                <c:pt idx="11302">
                  <c:v>100</c:v>
                </c:pt>
                <c:pt idx="11303">
                  <c:v>100</c:v>
                </c:pt>
                <c:pt idx="11304">
                  <c:v>100</c:v>
                </c:pt>
                <c:pt idx="11305">
                  <c:v>100</c:v>
                </c:pt>
                <c:pt idx="11306">
                  <c:v>100</c:v>
                </c:pt>
                <c:pt idx="11307">
                  <c:v>100</c:v>
                </c:pt>
                <c:pt idx="11308">
                  <c:v>100</c:v>
                </c:pt>
                <c:pt idx="11309">
                  <c:v>100</c:v>
                </c:pt>
                <c:pt idx="11310">
                  <c:v>100</c:v>
                </c:pt>
                <c:pt idx="11311">
                  <c:v>100</c:v>
                </c:pt>
                <c:pt idx="11312">
                  <c:v>100</c:v>
                </c:pt>
                <c:pt idx="11313">
                  <c:v>100</c:v>
                </c:pt>
                <c:pt idx="11314">
                  <c:v>100</c:v>
                </c:pt>
                <c:pt idx="11315">
                  <c:v>100</c:v>
                </c:pt>
                <c:pt idx="11316">
                  <c:v>100</c:v>
                </c:pt>
                <c:pt idx="11317">
                  <c:v>100</c:v>
                </c:pt>
                <c:pt idx="11318">
                  <c:v>100</c:v>
                </c:pt>
                <c:pt idx="11319">
                  <c:v>100</c:v>
                </c:pt>
                <c:pt idx="11320">
                  <c:v>100</c:v>
                </c:pt>
                <c:pt idx="11321">
                  <c:v>100</c:v>
                </c:pt>
                <c:pt idx="11322">
                  <c:v>100</c:v>
                </c:pt>
                <c:pt idx="11323">
                  <c:v>100</c:v>
                </c:pt>
                <c:pt idx="11324">
                  <c:v>100</c:v>
                </c:pt>
                <c:pt idx="11325">
                  <c:v>100</c:v>
                </c:pt>
                <c:pt idx="11326">
                  <c:v>100</c:v>
                </c:pt>
                <c:pt idx="11327">
                  <c:v>100</c:v>
                </c:pt>
                <c:pt idx="11328">
                  <c:v>100</c:v>
                </c:pt>
                <c:pt idx="11329">
                  <c:v>100</c:v>
                </c:pt>
                <c:pt idx="11330">
                  <c:v>100</c:v>
                </c:pt>
                <c:pt idx="11331">
                  <c:v>100</c:v>
                </c:pt>
                <c:pt idx="11332">
                  <c:v>100</c:v>
                </c:pt>
                <c:pt idx="11333">
                  <c:v>100</c:v>
                </c:pt>
                <c:pt idx="11334">
                  <c:v>100</c:v>
                </c:pt>
                <c:pt idx="11335">
                  <c:v>100</c:v>
                </c:pt>
                <c:pt idx="11336">
                  <c:v>100</c:v>
                </c:pt>
                <c:pt idx="11337">
                  <c:v>100</c:v>
                </c:pt>
                <c:pt idx="11338">
                  <c:v>100</c:v>
                </c:pt>
                <c:pt idx="11339">
                  <c:v>100</c:v>
                </c:pt>
                <c:pt idx="11340">
                  <c:v>100</c:v>
                </c:pt>
                <c:pt idx="11341">
                  <c:v>100</c:v>
                </c:pt>
                <c:pt idx="11342">
                  <c:v>100</c:v>
                </c:pt>
                <c:pt idx="11343">
                  <c:v>100</c:v>
                </c:pt>
                <c:pt idx="11344">
                  <c:v>100</c:v>
                </c:pt>
                <c:pt idx="11345">
                  <c:v>100</c:v>
                </c:pt>
                <c:pt idx="11346">
                  <c:v>100</c:v>
                </c:pt>
                <c:pt idx="11347">
                  <c:v>100</c:v>
                </c:pt>
                <c:pt idx="11348">
                  <c:v>100</c:v>
                </c:pt>
                <c:pt idx="11349">
                  <c:v>100</c:v>
                </c:pt>
                <c:pt idx="11350">
                  <c:v>100</c:v>
                </c:pt>
                <c:pt idx="11351">
                  <c:v>100</c:v>
                </c:pt>
                <c:pt idx="11352">
                  <c:v>100</c:v>
                </c:pt>
                <c:pt idx="11353">
                  <c:v>100</c:v>
                </c:pt>
                <c:pt idx="11354">
                  <c:v>100</c:v>
                </c:pt>
                <c:pt idx="11355">
                  <c:v>100</c:v>
                </c:pt>
                <c:pt idx="11356">
                  <c:v>100</c:v>
                </c:pt>
                <c:pt idx="11357">
                  <c:v>100</c:v>
                </c:pt>
                <c:pt idx="11358">
                  <c:v>100</c:v>
                </c:pt>
                <c:pt idx="11359">
                  <c:v>100</c:v>
                </c:pt>
                <c:pt idx="11360">
                  <c:v>100</c:v>
                </c:pt>
                <c:pt idx="11361">
                  <c:v>100</c:v>
                </c:pt>
                <c:pt idx="11362">
                  <c:v>100</c:v>
                </c:pt>
                <c:pt idx="11363">
                  <c:v>100</c:v>
                </c:pt>
                <c:pt idx="11364">
                  <c:v>100</c:v>
                </c:pt>
                <c:pt idx="11365">
                  <c:v>100</c:v>
                </c:pt>
                <c:pt idx="11366">
                  <c:v>100</c:v>
                </c:pt>
                <c:pt idx="11367">
                  <c:v>100</c:v>
                </c:pt>
                <c:pt idx="11368">
                  <c:v>100</c:v>
                </c:pt>
                <c:pt idx="11369">
                  <c:v>100</c:v>
                </c:pt>
                <c:pt idx="11370">
                  <c:v>100</c:v>
                </c:pt>
                <c:pt idx="11371">
                  <c:v>100</c:v>
                </c:pt>
                <c:pt idx="11372">
                  <c:v>100</c:v>
                </c:pt>
                <c:pt idx="11373">
                  <c:v>100</c:v>
                </c:pt>
                <c:pt idx="11374">
                  <c:v>100</c:v>
                </c:pt>
                <c:pt idx="11375">
                  <c:v>100</c:v>
                </c:pt>
                <c:pt idx="11376">
                  <c:v>100</c:v>
                </c:pt>
                <c:pt idx="11377">
                  <c:v>100</c:v>
                </c:pt>
                <c:pt idx="11378">
                  <c:v>100</c:v>
                </c:pt>
                <c:pt idx="11379">
                  <c:v>100</c:v>
                </c:pt>
                <c:pt idx="11380">
                  <c:v>100</c:v>
                </c:pt>
                <c:pt idx="11381">
                  <c:v>100</c:v>
                </c:pt>
                <c:pt idx="11382">
                  <c:v>100</c:v>
                </c:pt>
                <c:pt idx="11383">
                  <c:v>100</c:v>
                </c:pt>
                <c:pt idx="11384">
                  <c:v>100</c:v>
                </c:pt>
                <c:pt idx="11385">
                  <c:v>100</c:v>
                </c:pt>
                <c:pt idx="11386">
                  <c:v>100</c:v>
                </c:pt>
                <c:pt idx="11387">
                  <c:v>100</c:v>
                </c:pt>
                <c:pt idx="11388">
                  <c:v>100</c:v>
                </c:pt>
                <c:pt idx="11389">
                  <c:v>100</c:v>
                </c:pt>
                <c:pt idx="11390">
                  <c:v>100</c:v>
                </c:pt>
                <c:pt idx="11391">
                  <c:v>100</c:v>
                </c:pt>
                <c:pt idx="11392">
                  <c:v>100</c:v>
                </c:pt>
                <c:pt idx="11393">
                  <c:v>100</c:v>
                </c:pt>
                <c:pt idx="11394">
                  <c:v>100</c:v>
                </c:pt>
                <c:pt idx="11395">
                  <c:v>100</c:v>
                </c:pt>
                <c:pt idx="11396">
                  <c:v>100</c:v>
                </c:pt>
                <c:pt idx="11397">
                  <c:v>100</c:v>
                </c:pt>
                <c:pt idx="11398">
                  <c:v>100</c:v>
                </c:pt>
                <c:pt idx="11399">
                  <c:v>100</c:v>
                </c:pt>
                <c:pt idx="11400">
                  <c:v>100</c:v>
                </c:pt>
                <c:pt idx="11401">
                  <c:v>100</c:v>
                </c:pt>
                <c:pt idx="11402">
                  <c:v>100</c:v>
                </c:pt>
                <c:pt idx="11403">
                  <c:v>100</c:v>
                </c:pt>
                <c:pt idx="11404">
                  <c:v>100</c:v>
                </c:pt>
                <c:pt idx="11405">
                  <c:v>100</c:v>
                </c:pt>
                <c:pt idx="11406">
                  <c:v>100</c:v>
                </c:pt>
                <c:pt idx="11407">
                  <c:v>100</c:v>
                </c:pt>
                <c:pt idx="11408">
                  <c:v>100</c:v>
                </c:pt>
                <c:pt idx="11409">
                  <c:v>100</c:v>
                </c:pt>
                <c:pt idx="11410">
                  <c:v>100</c:v>
                </c:pt>
                <c:pt idx="11411">
                  <c:v>100</c:v>
                </c:pt>
                <c:pt idx="11412">
                  <c:v>100</c:v>
                </c:pt>
                <c:pt idx="11413">
                  <c:v>100</c:v>
                </c:pt>
                <c:pt idx="11414">
                  <c:v>100</c:v>
                </c:pt>
                <c:pt idx="11415">
                  <c:v>100</c:v>
                </c:pt>
                <c:pt idx="11416">
                  <c:v>100</c:v>
                </c:pt>
                <c:pt idx="11417">
                  <c:v>100</c:v>
                </c:pt>
                <c:pt idx="11418">
                  <c:v>100</c:v>
                </c:pt>
                <c:pt idx="11419">
                  <c:v>100</c:v>
                </c:pt>
                <c:pt idx="11420">
                  <c:v>100</c:v>
                </c:pt>
                <c:pt idx="11421">
                  <c:v>100</c:v>
                </c:pt>
                <c:pt idx="11422">
                  <c:v>100</c:v>
                </c:pt>
                <c:pt idx="11423">
                  <c:v>100</c:v>
                </c:pt>
                <c:pt idx="11424">
                  <c:v>100</c:v>
                </c:pt>
                <c:pt idx="11425">
                  <c:v>100</c:v>
                </c:pt>
                <c:pt idx="11426">
                  <c:v>100</c:v>
                </c:pt>
                <c:pt idx="11427">
                  <c:v>100</c:v>
                </c:pt>
                <c:pt idx="11428">
                  <c:v>100</c:v>
                </c:pt>
                <c:pt idx="11429">
                  <c:v>100</c:v>
                </c:pt>
                <c:pt idx="11430">
                  <c:v>100</c:v>
                </c:pt>
                <c:pt idx="11431">
                  <c:v>100</c:v>
                </c:pt>
                <c:pt idx="11432">
                  <c:v>100</c:v>
                </c:pt>
                <c:pt idx="11433">
                  <c:v>100</c:v>
                </c:pt>
                <c:pt idx="11434">
                  <c:v>100</c:v>
                </c:pt>
                <c:pt idx="11435">
                  <c:v>100</c:v>
                </c:pt>
                <c:pt idx="11436">
                  <c:v>100</c:v>
                </c:pt>
                <c:pt idx="11437">
                  <c:v>100</c:v>
                </c:pt>
                <c:pt idx="11438">
                  <c:v>100</c:v>
                </c:pt>
                <c:pt idx="11439">
                  <c:v>100</c:v>
                </c:pt>
                <c:pt idx="11440">
                  <c:v>100</c:v>
                </c:pt>
                <c:pt idx="11441">
                  <c:v>100</c:v>
                </c:pt>
                <c:pt idx="11442">
                  <c:v>100</c:v>
                </c:pt>
                <c:pt idx="11443">
                  <c:v>100</c:v>
                </c:pt>
                <c:pt idx="11444">
                  <c:v>100</c:v>
                </c:pt>
                <c:pt idx="11445">
                  <c:v>100</c:v>
                </c:pt>
                <c:pt idx="11446">
                  <c:v>100</c:v>
                </c:pt>
                <c:pt idx="11447">
                  <c:v>100</c:v>
                </c:pt>
                <c:pt idx="11448">
                  <c:v>100</c:v>
                </c:pt>
                <c:pt idx="11449">
                  <c:v>100</c:v>
                </c:pt>
                <c:pt idx="11450">
                  <c:v>100</c:v>
                </c:pt>
                <c:pt idx="11451">
                  <c:v>100</c:v>
                </c:pt>
                <c:pt idx="11452">
                  <c:v>100</c:v>
                </c:pt>
                <c:pt idx="11453">
                  <c:v>100</c:v>
                </c:pt>
                <c:pt idx="11454">
                  <c:v>100</c:v>
                </c:pt>
                <c:pt idx="11455">
                  <c:v>100</c:v>
                </c:pt>
                <c:pt idx="11456">
                  <c:v>100</c:v>
                </c:pt>
                <c:pt idx="11457">
                  <c:v>100</c:v>
                </c:pt>
                <c:pt idx="11458">
                  <c:v>100</c:v>
                </c:pt>
                <c:pt idx="11459" formatCode="0">
                  <c:v>100</c:v>
                </c:pt>
                <c:pt idx="11460" formatCode="0">
                  <c:v>100</c:v>
                </c:pt>
                <c:pt idx="11461">
                  <c:v>100</c:v>
                </c:pt>
                <c:pt idx="11462">
                  <c:v>100</c:v>
                </c:pt>
                <c:pt idx="11463">
                  <c:v>100</c:v>
                </c:pt>
                <c:pt idx="11464">
                  <c:v>100</c:v>
                </c:pt>
                <c:pt idx="11465">
                  <c:v>100</c:v>
                </c:pt>
                <c:pt idx="11466">
                  <c:v>100</c:v>
                </c:pt>
              </c:numCache>
            </c:numRef>
          </c:val>
          <c:extLst>
            <c:ext xmlns:c16="http://schemas.microsoft.com/office/drawing/2014/chart" uri="{C3380CC4-5D6E-409C-BE32-E72D297353CC}">
              <c16:uniqueId val="{00000000-7896-492E-903A-B5AC0F259043}"/>
            </c:ext>
          </c:extLst>
        </c:ser>
        <c:dLbls>
          <c:showLegendKey val="0"/>
          <c:showVal val="0"/>
          <c:showCatName val="0"/>
          <c:showSerName val="0"/>
          <c:showPercent val="0"/>
          <c:showBubbleSize val="0"/>
        </c:dLbls>
        <c:axId val="1294552112"/>
        <c:axId val="1019922864"/>
      </c:areaChart>
      <c:lineChart>
        <c:grouping val="standard"/>
        <c:varyColors val="0"/>
        <c:ser>
          <c:idx val="0"/>
          <c:order val="0"/>
          <c:tx>
            <c:v>High Yield Spread Percentile</c:v>
          </c:tx>
          <c:spPr>
            <a:ln w="19050" cap="rnd">
              <a:solidFill>
                <a:srgbClr val="53284F"/>
              </a:solidFill>
              <a:round/>
            </a:ln>
            <a:effectLst/>
          </c:spPr>
          <c:marker>
            <c:symbol val="none"/>
          </c:marker>
          <c:cat>
            <c:numRef>
              <c:f>Sheet1!$A$18:$A$100060</c:f>
              <c:numCache>
                <c:formatCode>m/d/yyyy</c:formatCode>
                <c:ptCount val="10004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Sheet1!$J$18:$J$100060</c:f>
              <c:numCache>
                <c:formatCode>General</c:formatCode>
                <c:ptCount val="100043"/>
                <c:pt idx="1676" formatCode="0.0%">
                  <c:v>0.192</c:v>
                </c:pt>
                <c:pt idx="1677" formatCode="0.0%">
                  <c:v>0.192</c:v>
                </c:pt>
                <c:pt idx="1678" formatCode="0.0%">
                  <c:v>0.192</c:v>
                </c:pt>
                <c:pt idx="1679" formatCode="0.0%">
                  <c:v>0.192</c:v>
                </c:pt>
                <c:pt idx="1680" formatCode="0.0%">
                  <c:v>0.192</c:v>
                </c:pt>
                <c:pt idx="1681" formatCode="0.0%">
                  <c:v>0.192</c:v>
                </c:pt>
                <c:pt idx="1682" formatCode="0.0%">
                  <c:v>0.192</c:v>
                </c:pt>
                <c:pt idx="1683" formatCode="0.0%">
                  <c:v>0.192</c:v>
                </c:pt>
                <c:pt idx="1684" formatCode="0.0%">
                  <c:v>0.192</c:v>
                </c:pt>
                <c:pt idx="1685" formatCode="0.0%">
                  <c:v>0.192</c:v>
                </c:pt>
                <c:pt idx="1686" formatCode="0.0%">
                  <c:v>0.192</c:v>
                </c:pt>
                <c:pt idx="1687" formatCode="0.0%">
                  <c:v>0.192</c:v>
                </c:pt>
                <c:pt idx="1688" formatCode="0.0%">
                  <c:v>0.192</c:v>
                </c:pt>
                <c:pt idx="1689" formatCode="0.0%">
                  <c:v>0.192</c:v>
                </c:pt>
                <c:pt idx="1690" formatCode="0.0%">
                  <c:v>0.192</c:v>
                </c:pt>
                <c:pt idx="1691" formatCode="0.0%">
                  <c:v>0.192</c:v>
                </c:pt>
                <c:pt idx="1692" formatCode="0.0%">
                  <c:v>0.192</c:v>
                </c:pt>
                <c:pt idx="1693" formatCode="0.0%">
                  <c:v>0.192</c:v>
                </c:pt>
                <c:pt idx="1694" formatCode="0.0%">
                  <c:v>0.192</c:v>
                </c:pt>
                <c:pt idx="1695" formatCode="0.0%">
                  <c:v>0.192</c:v>
                </c:pt>
                <c:pt idx="1696" formatCode="0.0%">
                  <c:v>0.192</c:v>
                </c:pt>
                <c:pt idx="1697" formatCode="0.0%">
                  <c:v>0.192</c:v>
                </c:pt>
                <c:pt idx="1698" formatCode="0.0%">
                  <c:v>0.192</c:v>
                </c:pt>
                <c:pt idx="1699" formatCode="0.0%">
                  <c:v>0.192</c:v>
                </c:pt>
                <c:pt idx="1700" formatCode="0.0%">
                  <c:v>0.192</c:v>
                </c:pt>
                <c:pt idx="1701" formatCode="0.0%">
                  <c:v>0.192</c:v>
                </c:pt>
                <c:pt idx="1702" formatCode="0.0%">
                  <c:v>0.192</c:v>
                </c:pt>
                <c:pt idx="1703" formatCode="0.0%">
                  <c:v>0.192</c:v>
                </c:pt>
                <c:pt idx="1704" formatCode="0.0%">
                  <c:v>9.1999999999999998E-2</c:v>
                </c:pt>
                <c:pt idx="1705" formatCode="0.0%">
                  <c:v>9.1999999999999998E-2</c:v>
                </c:pt>
                <c:pt idx="1706" formatCode="0.0%">
                  <c:v>9.1999999999999998E-2</c:v>
                </c:pt>
                <c:pt idx="1707" formatCode="0.0%">
                  <c:v>9.1999999999999998E-2</c:v>
                </c:pt>
                <c:pt idx="1708" formatCode="0.0%">
                  <c:v>9.1999999999999998E-2</c:v>
                </c:pt>
                <c:pt idx="1709" formatCode="0.0%">
                  <c:v>9.1999999999999998E-2</c:v>
                </c:pt>
                <c:pt idx="1710" formatCode="0.0%">
                  <c:v>9.1999999999999998E-2</c:v>
                </c:pt>
                <c:pt idx="1711" formatCode="0.0%">
                  <c:v>9.1999999999999998E-2</c:v>
                </c:pt>
                <c:pt idx="1712" formatCode="0.0%">
                  <c:v>9.1999999999999998E-2</c:v>
                </c:pt>
                <c:pt idx="1713" formatCode="0.0%">
                  <c:v>9.1999999999999998E-2</c:v>
                </c:pt>
                <c:pt idx="1714" formatCode="0.0%">
                  <c:v>9.1999999999999998E-2</c:v>
                </c:pt>
                <c:pt idx="1715" formatCode="0.0%">
                  <c:v>9.1999999999999998E-2</c:v>
                </c:pt>
                <c:pt idx="1716" formatCode="0.0%">
                  <c:v>9.1999999999999998E-2</c:v>
                </c:pt>
                <c:pt idx="1717" formatCode="0.0%">
                  <c:v>9.1999999999999998E-2</c:v>
                </c:pt>
                <c:pt idx="1718" formatCode="0.0%">
                  <c:v>9.1999999999999998E-2</c:v>
                </c:pt>
                <c:pt idx="1719" formatCode="0.0%">
                  <c:v>9.1999999999999998E-2</c:v>
                </c:pt>
                <c:pt idx="1720" formatCode="0.0%">
                  <c:v>9.1999999999999998E-2</c:v>
                </c:pt>
                <c:pt idx="1721" formatCode="0.0%">
                  <c:v>9.1999999999999998E-2</c:v>
                </c:pt>
                <c:pt idx="1722" formatCode="0.0%">
                  <c:v>9.1999999999999998E-2</c:v>
                </c:pt>
                <c:pt idx="1723" formatCode="0.0%">
                  <c:v>9.1999999999999998E-2</c:v>
                </c:pt>
                <c:pt idx="1724" formatCode="0.0%">
                  <c:v>9.1999999999999998E-2</c:v>
                </c:pt>
                <c:pt idx="1725" formatCode="0.0%">
                  <c:v>9.1999999999999998E-2</c:v>
                </c:pt>
                <c:pt idx="1726" formatCode="0.0%">
                  <c:v>9.1999999999999998E-2</c:v>
                </c:pt>
                <c:pt idx="1727" formatCode="0.0%">
                  <c:v>9.1999999999999998E-2</c:v>
                </c:pt>
                <c:pt idx="1728" formatCode="0.0%">
                  <c:v>9.1999999999999998E-2</c:v>
                </c:pt>
                <c:pt idx="1729" formatCode="0.0%">
                  <c:v>9.1999999999999998E-2</c:v>
                </c:pt>
                <c:pt idx="1730" formatCode="0.0%">
                  <c:v>9.1999999999999998E-2</c:v>
                </c:pt>
                <c:pt idx="1731" formatCode="0.0%">
                  <c:v>9.1999999999999998E-2</c:v>
                </c:pt>
                <c:pt idx="1732" formatCode="0.0%">
                  <c:v>9.1999999999999998E-2</c:v>
                </c:pt>
                <c:pt idx="1733" formatCode="0.0%">
                  <c:v>9.1999999999999998E-2</c:v>
                </c:pt>
                <c:pt idx="1734" formatCode="0.0%">
                  <c:v>9.1999999999999998E-2</c:v>
                </c:pt>
                <c:pt idx="1735" formatCode="0.0%">
                  <c:v>0.26200000000000001</c:v>
                </c:pt>
                <c:pt idx="1736" formatCode="0.0%">
                  <c:v>0.26200000000000001</c:v>
                </c:pt>
                <c:pt idx="1737" formatCode="0.0%">
                  <c:v>0.26200000000000001</c:v>
                </c:pt>
                <c:pt idx="1738" formatCode="0.0%">
                  <c:v>0.26200000000000001</c:v>
                </c:pt>
                <c:pt idx="1739" formatCode="0.0%">
                  <c:v>0.26200000000000001</c:v>
                </c:pt>
                <c:pt idx="1740" formatCode="0.0%">
                  <c:v>0.26200000000000001</c:v>
                </c:pt>
                <c:pt idx="1741" formatCode="0.0%">
                  <c:v>0.26200000000000001</c:v>
                </c:pt>
                <c:pt idx="1742" formatCode="0.0%">
                  <c:v>0.26200000000000001</c:v>
                </c:pt>
                <c:pt idx="1743" formatCode="0.0%">
                  <c:v>0.26200000000000001</c:v>
                </c:pt>
                <c:pt idx="1744" formatCode="0.0%">
                  <c:v>0.26200000000000001</c:v>
                </c:pt>
                <c:pt idx="1745" formatCode="0.0%">
                  <c:v>0.26200000000000001</c:v>
                </c:pt>
                <c:pt idx="1746" formatCode="0.0%">
                  <c:v>0.26200000000000001</c:v>
                </c:pt>
                <c:pt idx="1747" formatCode="0.0%">
                  <c:v>0.26200000000000001</c:v>
                </c:pt>
                <c:pt idx="1748" formatCode="0.0%">
                  <c:v>0.26200000000000001</c:v>
                </c:pt>
                <c:pt idx="1749" formatCode="0.0%">
                  <c:v>0.26200000000000001</c:v>
                </c:pt>
                <c:pt idx="1750" formatCode="0.0%">
                  <c:v>0.26200000000000001</c:v>
                </c:pt>
                <c:pt idx="1751" formatCode="0.0%">
                  <c:v>0.26200000000000001</c:v>
                </c:pt>
                <c:pt idx="1752" formatCode="0.0%">
                  <c:v>0.26200000000000001</c:v>
                </c:pt>
                <c:pt idx="1753" formatCode="0.0%">
                  <c:v>0.26200000000000001</c:v>
                </c:pt>
                <c:pt idx="1754" formatCode="0.0%">
                  <c:v>0.26200000000000001</c:v>
                </c:pt>
                <c:pt idx="1755" formatCode="0.0%">
                  <c:v>0.26200000000000001</c:v>
                </c:pt>
                <c:pt idx="1756" formatCode="0.0%">
                  <c:v>0.26200000000000001</c:v>
                </c:pt>
                <c:pt idx="1757" formatCode="0.0%">
                  <c:v>0.26200000000000001</c:v>
                </c:pt>
                <c:pt idx="1758" formatCode="0.0%">
                  <c:v>0.26200000000000001</c:v>
                </c:pt>
                <c:pt idx="1759" formatCode="0.0%">
                  <c:v>0.26200000000000001</c:v>
                </c:pt>
                <c:pt idx="1760" formatCode="0.0%">
                  <c:v>0.26200000000000001</c:v>
                </c:pt>
                <c:pt idx="1761" formatCode="0.0%">
                  <c:v>0.26200000000000001</c:v>
                </c:pt>
                <c:pt idx="1762" formatCode="0.0%">
                  <c:v>0.26200000000000001</c:v>
                </c:pt>
                <c:pt idx="1763" formatCode="0.0%">
                  <c:v>0.26200000000000001</c:v>
                </c:pt>
                <c:pt idx="1764" formatCode="0.0%">
                  <c:v>0.23400000000000001</c:v>
                </c:pt>
                <c:pt idx="1765" formatCode="0.0%">
                  <c:v>0.23400000000000001</c:v>
                </c:pt>
                <c:pt idx="1766" formatCode="0.0%">
                  <c:v>0.23400000000000001</c:v>
                </c:pt>
                <c:pt idx="1767" formatCode="0.0%">
                  <c:v>0.23400000000000001</c:v>
                </c:pt>
                <c:pt idx="1768" formatCode="0.0%">
                  <c:v>0.23400000000000001</c:v>
                </c:pt>
                <c:pt idx="1769" formatCode="0.0%">
                  <c:v>0.23400000000000001</c:v>
                </c:pt>
                <c:pt idx="1770" formatCode="0.0%">
                  <c:v>0.23400000000000001</c:v>
                </c:pt>
                <c:pt idx="1771" formatCode="0.0%">
                  <c:v>0.23400000000000001</c:v>
                </c:pt>
                <c:pt idx="1772" formatCode="0.0%">
                  <c:v>0.23400000000000001</c:v>
                </c:pt>
                <c:pt idx="1773" formatCode="0.0%">
                  <c:v>0.23400000000000001</c:v>
                </c:pt>
                <c:pt idx="1774" formatCode="0.0%">
                  <c:v>0.23400000000000001</c:v>
                </c:pt>
                <c:pt idx="1775" formatCode="0.0%">
                  <c:v>0.23400000000000001</c:v>
                </c:pt>
                <c:pt idx="1776" formatCode="0.0%">
                  <c:v>0.23400000000000001</c:v>
                </c:pt>
                <c:pt idx="1777" formatCode="0.0%">
                  <c:v>0.23400000000000001</c:v>
                </c:pt>
                <c:pt idx="1778" formatCode="0.0%">
                  <c:v>0.23400000000000001</c:v>
                </c:pt>
                <c:pt idx="1779" formatCode="0.0%">
                  <c:v>0.23400000000000001</c:v>
                </c:pt>
                <c:pt idx="1780" formatCode="0.0%">
                  <c:v>0.23400000000000001</c:v>
                </c:pt>
                <c:pt idx="1781" formatCode="0.0%">
                  <c:v>0.23400000000000001</c:v>
                </c:pt>
                <c:pt idx="1782" formatCode="0.0%">
                  <c:v>0.23400000000000001</c:v>
                </c:pt>
                <c:pt idx="1783" formatCode="0.0%">
                  <c:v>0.23400000000000001</c:v>
                </c:pt>
                <c:pt idx="1784" formatCode="0.0%">
                  <c:v>0.23400000000000001</c:v>
                </c:pt>
                <c:pt idx="1785" formatCode="0.0%">
                  <c:v>0.23400000000000001</c:v>
                </c:pt>
                <c:pt idx="1786" formatCode="0.0%">
                  <c:v>0.23400000000000001</c:v>
                </c:pt>
                <c:pt idx="1787" formatCode="0.0%">
                  <c:v>0.23400000000000001</c:v>
                </c:pt>
                <c:pt idx="1788" formatCode="0.0%">
                  <c:v>0.23400000000000001</c:v>
                </c:pt>
                <c:pt idx="1789" formatCode="0.0%">
                  <c:v>0.23400000000000001</c:v>
                </c:pt>
                <c:pt idx="1790" formatCode="0.0%">
                  <c:v>0.23400000000000001</c:v>
                </c:pt>
                <c:pt idx="1791" formatCode="0.0%">
                  <c:v>0.23400000000000001</c:v>
                </c:pt>
                <c:pt idx="1792" formatCode="0.0%">
                  <c:v>0.23400000000000001</c:v>
                </c:pt>
                <c:pt idx="1793" formatCode="0.0%">
                  <c:v>0.23400000000000001</c:v>
                </c:pt>
                <c:pt idx="1794" formatCode="0.0%">
                  <c:v>0.23400000000000001</c:v>
                </c:pt>
                <c:pt idx="1795" formatCode="0.0%">
                  <c:v>0.23400000000000001</c:v>
                </c:pt>
                <c:pt idx="1796" formatCode="0.0%">
                  <c:v>0.2</c:v>
                </c:pt>
                <c:pt idx="1797" formatCode="0.0%">
                  <c:v>0.2</c:v>
                </c:pt>
                <c:pt idx="1798" formatCode="0.0%">
                  <c:v>0.2</c:v>
                </c:pt>
                <c:pt idx="1799" formatCode="0.0%">
                  <c:v>0.2</c:v>
                </c:pt>
                <c:pt idx="1800" formatCode="0.0%">
                  <c:v>0.2</c:v>
                </c:pt>
                <c:pt idx="1801" formatCode="0.0%">
                  <c:v>0.2</c:v>
                </c:pt>
                <c:pt idx="1802" formatCode="0.0%">
                  <c:v>0.2</c:v>
                </c:pt>
                <c:pt idx="1803" formatCode="0.0%">
                  <c:v>0.2</c:v>
                </c:pt>
                <c:pt idx="1804" formatCode="0.0%">
                  <c:v>0.2</c:v>
                </c:pt>
                <c:pt idx="1805" formatCode="0.0%">
                  <c:v>0.2</c:v>
                </c:pt>
                <c:pt idx="1806" formatCode="0.0%">
                  <c:v>0.2</c:v>
                </c:pt>
                <c:pt idx="1807" formatCode="0.0%">
                  <c:v>0.2</c:v>
                </c:pt>
                <c:pt idx="1808" formatCode="0.0%">
                  <c:v>0.2</c:v>
                </c:pt>
                <c:pt idx="1809" formatCode="0.0%">
                  <c:v>0.2</c:v>
                </c:pt>
                <c:pt idx="1810" formatCode="0.0%">
                  <c:v>0.2</c:v>
                </c:pt>
                <c:pt idx="1811" formatCode="0.0%">
                  <c:v>0.2</c:v>
                </c:pt>
                <c:pt idx="1812" formatCode="0.0%">
                  <c:v>0.2</c:v>
                </c:pt>
                <c:pt idx="1813" formatCode="0.0%">
                  <c:v>0.2</c:v>
                </c:pt>
                <c:pt idx="1814" formatCode="0.0%">
                  <c:v>0.2</c:v>
                </c:pt>
                <c:pt idx="1815" formatCode="0.0%">
                  <c:v>0.2</c:v>
                </c:pt>
                <c:pt idx="1816" formatCode="0.0%">
                  <c:v>0.2</c:v>
                </c:pt>
                <c:pt idx="1817" formatCode="0.0%">
                  <c:v>0.2</c:v>
                </c:pt>
                <c:pt idx="1818" formatCode="0.0%">
                  <c:v>0.2</c:v>
                </c:pt>
                <c:pt idx="1819" formatCode="0.0%">
                  <c:v>0.2</c:v>
                </c:pt>
                <c:pt idx="1820" formatCode="0.0%">
                  <c:v>0.2</c:v>
                </c:pt>
                <c:pt idx="1821" formatCode="0.0%">
                  <c:v>0.2</c:v>
                </c:pt>
                <c:pt idx="1822" formatCode="0.0%">
                  <c:v>0.2</c:v>
                </c:pt>
                <c:pt idx="1823" formatCode="0.0%">
                  <c:v>0.2</c:v>
                </c:pt>
                <c:pt idx="1824" formatCode="0.0%">
                  <c:v>0.2</c:v>
                </c:pt>
                <c:pt idx="1825" formatCode="0.0%">
                  <c:v>0.2</c:v>
                </c:pt>
                <c:pt idx="1826" formatCode="0.0%">
                  <c:v>0.16900000000000001</c:v>
                </c:pt>
                <c:pt idx="1827" formatCode="0.0%">
                  <c:v>0.16900000000000001</c:v>
                </c:pt>
                <c:pt idx="1828" formatCode="0.0%">
                  <c:v>0.16900000000000001</c:v>
                </c:pt>
                <c:pt idx="1829" formatCode="0.0%">
                  <c:v>0.16900000000000001</c:v>
                </c:pt>
                <c:pt idx="1830" formatCode="0.0%">
                  <c:v>0.16900000000000001</c:v>
                </c:pt>
                <c:pt idx="1831" formatCode="0.0%">
                  <c:v>0.16900000000000001</c:v>
                </c:pt>
                <c:pt idx="1832" formatCode="0.0%">
                  <c:v>0.16900000000000001</c:v>
                </c:pt>
                <c:pt idx="1833" formatCode="0.0%">
                  <c:v>0.16900000000000001</c:v>
                </c:pt>
                <c:pt idx="1834" formatCode="0.0%">
                  <c:v>0.16900000000000001</c:v>
                </c:pt>
                <c:pt idx="1835" formatCode="0.0%">
                  <c:v>0.16900000000000001</c:v>
                </c:pt>
                <c:pt idx="1836" formatCode="0.0%">
                  <c:v>0.16900000000000001</c:v>
                </c:pt>
                <c:pt idx="1837" formatCode="0.0%">
                  <c:v>0.16900000000000001</c:v>
                </c:pt>
                <c:pt idx="1838" formatCode="0.0%">
                  <c:v>0.16900000000000001</c:v>
                </c:pt>
                <c:pt idx="1839" formatCode="0.0%">
                  <c:v>0.16900000000000001</c:v>
                </c:pt>
                <c:pt idx="1840" formatCode="0.0%">
                  <c:v>0.16900000000000001</c:v>
                </c:pt>
                <c:pt idx="1841" formatCode="0.0%">
                  <c:v>0.16900000000000001</c:v>
                </c:pt>
                <c:pt idx="1842" formatCode="0.0%">
                  <c:v>0.16900000000000001</c:v>
                </c:pt>
                <c:pt idx="1843" formatCode="0.0%">
                  <c:v>0.16900000000000001</c:v>
                </c:pt>
                <c:pt idx="1844" formatCode="0.0%">
                  <c:v>0.16900000000000001</c:v>
                </c:pt>
                <c:pt idx="1845" formatCode="0.0%">
                  <c:v>0.16900000000000001</c:v>
                </c:pt>
                <c:pt idx="1846" formatCode="0.0%">
                  <c:v>0.16900000000000001</c:v>
                </c:pt>
                <c:pt idx="1847" formatCode="0.0%">
                  <c:v>0.16900000000000001</c:v>
                </c:pt>
                <c:pt idx="1848" formatCode="0.0%">
                  <c:v>0.16900000000000001</c:v>
                </c:pt>
                <c:pt idx="1849" formatCode="0.0%">
                  <c:v>0.16900000000000001</c:v>
                </c:pt>
                <c:pt idx="1850" formatCode="0.0%">
                  <c:v>0.16900000000000001</c:v>
                </c:pt>
                <c:pt idx="1851" formatCode="0.0%">
                  <c:v>0.16900000000000001</c:v>
                </c:pt>
                <c:pt idx="1852" formatCode="0.0%">
                  <c:v>0.16900000000000001</c:v>
                </c:pt>
                <c:pt idx="1853" formatCode="0.0%">
                  <c:v>0.16900000000000001</c:v>
                </c:pt>
                <c:pt idx="1854" formatCode="0.0%">
                  <c:v>0.16900000000000001</c:v>
                </c:pt>
                <c:pt idx="1855" formatCode="0.0%">
                  <c:v>0.26200000000000001</c:v>
                </c:pt>
                <c:pt idx="1856" formatCode="0.0%">
                  <c:v>0.26200000000000001</c:v>
                </c:pt>
                <c:pt idx="1857" formatCode="0.0%">
                  <c:v>0.26200000000000001</c:v>
                </c:pt>
                <c:pt idx="1858" formatCode="0.0%">
                  <c:v>0.26200000000000001</c:v>
                </c:pt>
                <c:pt idx="1859" formatCode="0.0%">
                  <c:v>0.26200000000000001</c:v>
                </c:pt>
                <c:pt idx="1860" formatCode="0.0%">
                  <c:v>0.26200000000000001</c:v>
                </c:pt>
                <c:pt idx="1861" formatCode="0.0%">
                  <c:v>0.26200000000000001</c:v>
                </c:pt>
                <c:pt idx="1862" formatCode="0.0%">
                  <c:v>0.26200000000000001</c:v>
                </c:pt>
                <c:pt idx="1863" formatCode="0.0%">
                  <c:v>0.26200000000000001</c:v>
                </c:pt>
                <c:pt idx="1864" formatCode="0.0%">
                  <c:v>0.26200000000000001</c:v>
                </c:pt>
                <c:pt idx="1865" formatCode="0.0%">
                  <c:v>0.26200000000000001</c:v>
                </c:pt>
                <c:pt idx="1866" formatCode="0.0%">
                  <c:v>0.26200000000000001</c:v>
                </c:pt>
                <c:pt idx="1867" formatCode="0.0%">
                  <c:v>0.26200000000000001</c:v>
                </c:pt>
                <c:pt idx="1868" formatCode="0.0%">
                  <c:v>0.26200000000000001</c:v>
                </c:pt>
                <c:pt idx="1869" formatCode="0.0%">
                  <c:v>0.26200000000000001</c:v>
                </c:pt>
                <c:pt idx="1870" formatCode="0.0%">
                  <c:v>0.26200000000000001</c:v>
                </c:pt>
                <c:pt idx="1871" formatCode="0.0%">
                  <c:v>0.26200000000000001</c:v>
                </c:pt>
                <c:pt idx="1872" formatCode="0.0%">
                  <c:v>0.26200000000000001</c:v>
                </c:pt>
                <c:pt idx="1873" formatCode="0.0%">
                  <c:v>0.26200000000000001</c:v>
                </c:pt>
                <c:pt idx="1874" formatCode="0.0%">
                  <c:v>0.26200000000000001</c:v>
                </c:pt>
                <c:pt idx="1875" formatCode="0.0%">
                  <c:v>0.26200000000000001</c:v>
                </c:pt>
                <c:pt idx="1876" formatCode="0.0%">
                  <c:v>0.26200000000000001</c:v>
                </c:pt>
                <c:pt idx="1877" formatCode="0.0%">
                  <c:v>0.26200000000000001</c:v>
                </c:pt>
                <c:pt idx="1878" formatCode="0.0%">
                  <c:v>0.26200000000000001</c:v>
                </c:pt>
                <c:pt idx="1879" formatCode="0.0%">
                  <c:v>0.26200000000000001</c:v>
                </c:pt>
                <c:pt idx="1880" formatCode="0.0%">
                  <c:v>0.26200000000000001</c:v>
                </c:pt>
                <c:pt idx="1881" formatCode="0.0%">
                  <c:v>0.26200000000000001</c:v>
                </c:pt>
                <c:pt idx="1882" formatCode="0.0%">
                  <c:v>0.26200000000000001</c:v>
                </c:pt>
                <c:pt idx="1883" formatCode="0.0%">
                  <c:v>0.26200000000000001</c:v>
                </c:pt>
                <c:pt idx="1884" formatCode="0.0%">
                  <c:v>0.26200000000000001</c:v>
                </c:pt>
                <c:pt idx="1885" formatCode="0.0%">
                  <c:v>0.26200000000000001</c:v>
                </c:pt>
                <c:pt idx="1886" formatCode="0.0%">
                  <c:v>0.26200000000000001</c:v>
                </c:pt>
                <c:pt idx="1887" formatCode="0.0%">
                  <c:v>0.26200000000000001</c:v>
                </c:pt>
                <c:pt idx="1888" formatCode="0.0%">
                  <c:v>0.22700000000000001</c:v>
                </c:pt>
                <c:pt idx="1889" formatCode="0.0%">
                  <c:v>0.22700000000000001</c:v>
                </c:pt>
                <c:pt idx="1890" formatCode="0.0%">
                  <c:v>0.22700000000000001</c:v>
                </c:pt>
                <c:pt idx="1891" formatCode="0.0%">
                  <c:v>0.22700000000000001</c:v>
                </c:pt>
                <c:pt idx="1892" formatCode="0.0%">
                  <c:v>0.22700000000000001</c:v>
                </c:pt>
                <c:pt idx="1893" formatCode="0.0%">
                  <c:v>0.22700000000000001</c:v>
                </c:pt>
                <c:pt idx="1894" formatCode="0.0%">
                  <c:v>0.22700000000000001</c:v>
                </c:pt>
                <c:pt idx="1895" formatCode="0.0%">
                  <c:v>0.22700000000000001</c:v>
                </c:pt>
                <c:pt idx="1896" formatCode="0.0%">
                  <c:v>0.22700000000000001</c:v>
                </c:pt>
                <c:pt idx="1897" formatCode="0.0%">
                  <c:v>0.22700000000000001</c:v>
                </c:pt>
                <c:pt idx="1898" formatCode="0.0%">
                  <c:v>0.22700000000000001</c:v>
                </c:pt>
                <c:pt idx="1899" formatCode="0.0%">
                  <c:v>0.22700000000000001</c:v>
                </c:pt>
                <c:pt idx="1900" formatCode="0.0%">
                  <c:v>0.22700000000000001</c:v>
                </c:pt>
                <c:pt idx="1901" formatCode="0.0%">
                  <c:v>0.22700000000000001</c:v>
                </c:pt>
                <c:pt idx="1902" formatCode="0.0%">
                  <c:v>0.22700000000000001</c:v>
                </c:pt>
                <c:pt idx="1903" formatCode="0.0%">
                  <c:v>0.22700000000000001</c:v>
                </c:pt>
                <c:pt idx="1904" formatCode="0.0%">
                  <c:v>0.22700000000000001</c:v>
                </c:pt>
                <c:pt idx="1905" formatCode="0.0%">
                  <c:v>0.22700000000000001</c:v>
                </c:pt>
                <c:pt idx="1906" formatCode="0.0%">
                  <c:v>0.22700000000000001</c:v>
                </c:pt>
                <c:pt idx="1907" formatCode="0.0%">
                  <c:v>0.22700000000000001</c:v>
                </c:pt>
                <c:pt idx="1908" formatCode="0.0%">
                  <c:v>0.22700000000000001</c:v>
                </c:pt>
                <c:pt idx="1909" formatCode="0.0%">
                  <c:v>0.22700000000000001</c:v>
                </c:pt>
                <c:pt idx="1910" formatCode="0.0%">
                  <c:v>0.22700000000000001</c:v>
                </c:pt>
                <c:pt idx="1911" formatCode="0.0%">
                  <c:v>0.22700000000000001</c:v>
                </c:pt>
                <c:pt idx="1912" formatCode="0.0%">
                  <c:v>0.22700000000000001</c:v>
                </c:pt>
                <c:pt idx="1913" formatCode="0.0%">
                  <c:v>0.22700000000000001</c:v>
                </c:pt>
                <c:pt idx="1914" formatCode="0.0%">
                  <c:v>0.22700000000000001</c:v>
                </c:pt>
                <c:pt idx="1915" formatCode="0.0%">
                  <c:v>0.22700000000000001</c:v>
                </c:pt>
                <c:pt idx="1916" formatCode="0.0%">
                  <c:v>0.22700000000000001</c:v>
                </c:pt>
                <c:pt idx="1917" formatCode="0.0%">
                  <c:v>0.22700000000000001</c:v>
                </c:pt>
                <c:pt idx="1918" formatCode="0.0%">
                  <c:v>0.123</c:v>
                </c:pt>
                <c:pt idx="1919" formatCode="0.0%">
                  <c:v>0.123</c:v>
                </c:pt>
                <c:pt idx="1920" formatCode="0.0%">
                  <c:v>0.123</c:v>
                </c:pt>
                <c:pt idx="1921" formatCode="0.0%">
                  <c:v>0.123</c:v>
                </c:pt>
                <c:pt idx="1922" formatCode="0.0%">
                  <c:v>0.123</c:v>
                </c:pt>
                <c:pt idx="1923" formatCode="0.0%">
                  <c:v>0.123</c:v>
                </c:pt>
                <c:pt idx="1924" formatCode="0.0%">
                  <c:v>0.123</c:v>
                </c:pt>
                <c:pt idx="1925" formatCode="0.0%">
                  <c:v>0.123</c:v>
                </c:pt>
                <c:pt idx="1926" formatCode="0.0%">
                  <c:v>0.123</c:v>
                </c:pt>
                <c:pt idx="1927" formatCode="0.0%">
                  <c:v>0.123</c:v>
                </c:pt>
                <c:pt idx="1928" formatCode="0.0%">
                  <c:v>0.123</c:v>
                </c:pt>
                <c:pt idx="1929" formatCode="0.0%">
                  <c:v>0.123</c:v>
                </c:pt>
                <c:pt idx="1930" formatCode="0.0%">
                  <c:v>0.123</c:v>
                </c:pt>
                <c:pt idx="1931" formatCode="0.0%">
                  <c:v>0.123</c:v>
                </c:pt>
                <c:pt idx="1932" formatCode="0.0%">
                  <c:v>0.123</c:v>
                </c:pt>
                <c:pt idx="1933" formatCode="0.0%">
                  <c:v>0.123</c:v>
                </c:pt>
                <c:pt idx="1934" formatCode="0.0%">
                  <c:v>0.123</c:v>
                </c:pt>
                <c:pt idx="1935" formatCode="0.0%">
                  <c:v>0.123</c:v>
                </c:pt>
                <c:pt idx="1936" formatCode="0.0%">
                  <c:v>0.123</c:v>
                </c:pt>
                <c:pt idx="1937" formatCode="0.0%">
                  <c:v>0.123</c:v>
                </c:pt>
                <c:pt idx="1938" formatCode="0.0%">
                  <c:v>0.123</c:v>
                </c:pt>
                <c:pt idx="1939" formatCode="0.0%">
                  <c:v>0.123</c:v>
                </c:pt>
                <c:pt idx="1940" formatCode="0.0%">
                  <c:v>0.123</c:v>
                </c:pt>
                <c:pt idx="1941" formatCode="0.0%">
                  <c:v>0.123</c:v>
                </c:pt>
                <c:pt idx="1942" formatCode="0.0%">
                  <c:v>0.123</c:v>
                </c:pt>
                <c:pt idx="1943" formatCode="0.0%">
                  <c:v>0.123</c:v>
                </c:pt>
                <c:pt idx="1944" formatCode="0.0%">
                  <c:v>0.123</c:v>
                </c:pt>
                <c:pt idx="1945" formatCode="0.0%">
                  <c:v>0.123</c:v>
                </c:pt>
                <c:pt idx="1946" formatCode="0.0%">
                  <c:v>0.123</c:v>
                </c:pt>
                <c:pt idx="1947" formatCode="0.0%">
                  <c:v>0.123</c:v>
                </c:pt>
                <c:pt idx="1948" formatCode="0.0%">
                  <c:v>0.123</c:v>
                </c:pt>
                <c:pt idx="1949" formatCode="0.0%">
                  <c:v>9.1999999999999998E-2</c:v>
                </c:pt>
                <c:pt idx="1950" formatCode="0.0%">
                  <c:v>9.1999999999999998E-2</c:v>
                </c:pt>
                <c:pt idx="1951" formatCode="0.0%">
                  <c:v>9.1999999999999998E-2</c:v>
                </c:pt>
                <c:pt idx="1952" formatCode="0.0%">
                  <c:v>9.1999999999999998E-2</c:v>
                </c:pt>
                <c:pt idx="1953" formatCode="0.0%">
                  <c:v>9.1999999999999998E-2</c:v>
                </c:pt>
                <c:pt idx="1954" formatCode="0.0%">
                  <c:v>9.1999999999999998E-2</c:v>
                </c:pt>
                <c:pt idx="1955" formatCode="0.0%">
                  <c:v>9.1999999999999998E-2</c:v>
                </c:pt>
                <c:pt idx="1956" formatCode="0.0%">
                  <c:v>9.1999999999999998E-2</c:v>
                </c:pt>
                <c:pt idx="1957" formatCode="0.0%">
                  <c:v>9.1999999999999998E-2</c:v>
                </c:pt>
                <c:pt idx="1958" formatCode="0.0%">
                  <c:v>9.1999999999999998E-2</c:v>
                </c:pt>
                <c:pt idx="1959" formatCode="0.0%">
                  <c:v>9.1999999999999998E-2</c:v>
                </c:pt>
                <c:pt idx="1960" formatCode="0.0%">
                  <c:v>9.1999999999999998E-2</c:v>
                </c:pt>
                <c:pt idx="1961" formatCode="0.0%">
                  <c:v>9.1999999999999998E-2</c:v>
                </c:pt>
                <c:pt idx="1962" formatCode="0.0%">
                  <c:v>9.1999999999999998E-2</c:v>
                </c:pt>
                <c:pt idx="1963" formatCode="0.0%">
                  <c:v>9.1999999999999998E-2</c:v>
                </c:pt>
                <c:pt idx="1964" formatCode="0.0%">
                  <c:v>9.1999999999999998E-2</c:v>
                </c:pt>
                <c:pt idx="1965" formatCode="0.0%">
                  <c:v>9.1999999999999998E-2</c:v>
                </c:pt>
                <c:pt idx="1966" formatCode="0.0%">
                  <c:v>9.1999999999999998E-2</c:v>
                </c:pt>
                <c:pt idx="1967" formatCode="0.0%">
                  <c:v>9.1999999999999998E-2</c:v>
                </c:pt>
                <c:pt idx="1968" formatCode="0.0%">
                  <c:v>9.1999999999999998E-2</c:v>
                </c:pt>
                <c:pt idx="1969" formatCode="0.0%">
                  <c:v>9.1999999999999998E-2</c:v>
                </c:pt>
                <c:pt idx="1970" formatCode="0.0%">
                  <c:v>9.1999999999999998E-2</c:v>
                </c:pt>
                <c:pt idx="1971" formatCode="0.0%">
                  <c:v>9.1999999999999998E-2</c:v>
                </c:pt>
                <c:pt idx="1972" formatCode="0.0%">
                  <c:v>9.1999999999999998E-2</c:v>
                </c:pt>
                <c:pt idx="1973" formatCode="0.0%">
                  <c:v>9.1999999999999998E-2</c:v>
                </c:pt>
                <c:pt idx="1974" formatCode="0.0%">
                  <c:v>9.1999999999999998E-2</c:v>
                </c:pt>
                <c:pt idx="1975" formatCode="0.0%">
                  <c:v>9.1999999999999998E-2</c:v>
                </c:pt>
                <c:pt idx="1976" formatCode="0.0%">
                  <c:v>9.1999999999999998E-2</c:v>
                </c:pt>
                <c:pt idx="1977" formatCode="0.0%">
                  <c:v>9.1999999999999998E-2</c:v>
                </c:pt>
                <c:pt idx="1978" formatCode="0.0%">
                  <c:v>9.1999999999999998E-2</c:v>
                </c:pt>
                <c:pt idx="1979" formatCode="0.0%">
                  <c:v>0.152</c:v>
                </c:pt>
                <c:pt idx="1980" formatCode="0.0%">
                  <c:v>0.152</c:v>
                </c:pt>
                <c:pt idx="1981" formatCode="0.0%">
                  <c:v>0.152</c:v>
                </c:pt>
                <c:pt idx="1982" formatCode="0.0%">
                  <c:v>0.152</c:v>
                </c:pt>
                <c:pt idx="1983" formatCode="0.0%">
                  <c:v>0.152</c:v>
                </c:pt>
                <c:pt idx="1984" formatCode="0.0%">
                  <c:v>0.152</c:v>
                </c:pt>
                <c:pt idx="1985" formatCode="0.0%">
                  <c:v>0.152</c:v>
                </c:pt>
                <c:pt idx="1986" formatCode="0.0%">
                  <c:v>0.152</c:v>
                </c:pt>
                <c:pt idx="1987" formatCode="0.0%">
                  <c:v>0.152</c:v>
                </c:pt>
                <c:pt idx="1988" formatCode="0.0%">
                  <c:v>0.152</c:v>
                </c:pt>
                <c:pt idx="1989" formatCode="0.0%">
                  <c:v>0.152</c:v>
                </c:pt>
                <c:pt idx="1990" formatCode="0.0%">
                  <c:v>0.152</c:v>
                </c:pt>
                <c:pt idx="1991" formatCode="0.0%">
                  <c:v>0.152</c:v>
                </c:pt>
                <c:pt idx="1992" formatCode="0.0%">
                  <c:v>0.152</c:v>
                </c:pt>
                <c:pt idx="1993" formatCode="0.0%">
                  <c:v>0.152</c:v>
                </c:pt>
                <c:pt idx="1994" formatCode="0.0%">
                  <c:v>0.152</c:v>
                </c:pt>
                <c:pt idx="1995" formatCode="0.0%">
                  <c:v>0.152</c:v>
                </c:pt>
                <c:pt idx="1996" formatCode="0.0%">
                  <c:v>0.152</c:v>
                </c:pt>
                <c:pt idx="1997" formatCode="0.0%">
                  <c:v>0.152</c:v>
                </c:pt>
                <c:pt idx="1998" formatCode="0.0%">
                  <c:v>0.152</c:v>
                </c:pt>
                <c:pt idx="1999" formatCode="0.0%">
                  <c:v>0.152</c:v>
                </c:pt>
                <c:pt idx="2000" formatCode="0.0%">
                  <c:v>0.152</c:v>
                </c:pt>
                <c:pt idx="2001" formatCode="0.0%">
                  <c:v>0.152</c:v>
                </c:pt>
                <c:pt idx="2002" formatCode="0.0%">
                  <c:v>0.152</c:v>
                </c:pt>
                <c:pt idx="2003" formatCode="0.0%">
                  <c:v>0.152</c:v>
                </c:pt>
                <c:pt idx="2004" formatCode="0.0%">
                  <c:v>0.152</c:v>
                </c:pt>
                <c:pt idx="2005" formatCode="0.0%">
                  <c:v>0.152</c:v>
                </c:pt>
                <c:pt idx="2006" formatCode="0.0%">
                  <c:v>0.152</c:v>
                </c:pt>
                <c:pt idx="2007" formatCode="0.0%">
                  <c:v>0.152</c:v>
                </c:pt>
                <c:pt idx="2008" formatCode="0.0%">
                  <c:v>0.152</c:v>
                </c:pt>
                <c:pt idx="2009" formatCode="0.0%">
                  <c:v>0.18</c:v>
                </c:pt>
                <c:pt idx="2010" formatCode="0.0%">
                  <c:v>0.18</c:v>
                </c:pt>
                <c:pt idx="2011" formatCode="0.0%">
                  <c:v>0.18</c:v>
                </c:pt>
                <c:pt idx="2012" formatCode="0.0%">
                  <c:v>0.18</c:v>
                </c:pt>
                <c:pt idx="2013" formatCode="0.0%">
                  <c:v>0.18</c:v>
                </c:pt>
                <c:pt idx="2014" formatCode="0.0%">
                  <c:v>0.18</c:v>
                </c:pt>
                <c:pt idx="2015" formatCode="0.0%">
                  <c:v>0.18</c:v>
                </c:pt>
                <c:pt idx="2016" formatCode="0.0%">
                  <c:v>0.18</c:v>
                </c:pt>
                <c:pt idx="2017" formatCode="0.0%">
                  <c:v>0.18</c:v>
                </c:pt>
                <c:pt idx="2018" formatCode="0.0%">
                  <c:v>0.18</c:v>
                </c:pt>
                <c:pt idx="2019" formatCode="0.0%">
                  <c:v>0.18</c:v>
                </c:pt>
                <c:pt idx="2020" formatCode="0.0%">
                  <c:v>0.18</c:v>
                </c:pt>
                <c:pt idx="2021" formatCode="0.0%">
                  <c:v>0.18</c:v>
                </c:pt>
                <c:pt idx="2022" formatCode="0.0%">
                  <c:v>0.18</c:v>
                </c:pt>
                <c:pt idx="2023" formatCode="0.0%">
                  <c:v>0.18</c:v>
                </c:pt>
                <c:pt idx="2024" formatCode="0.0%">
                  <c:v>0.18</c:v>
                </c:pt>
                <c:pt idx="2025" formatCode="0.0%">
                  <c:v>0.18</c:v>
                </c:pt>
                <c:pt idx="2026" formatCode="0.0%">
                  <c:v>0.18</c:v>
                </c:pt>
                <c:pt idx="2027" formatCode="0.0%">
                  <c:v>0.18</c:v>
                </c:pt>
                <c:pt idx="2028" formatCode="0.0%">
                  <c:v>0.18</c:v>
                </c:pt>
                <c:pt idx="2029" formatCode="0.0%">
                  <c:v>0.18</c:v>
                </c:pt>
                <c:pt idx="2030" formatCode="0.0%">
                  <c:v>0.18</c:v>
                </c:pt>
                <c:pt idx="2031" formatCode="0.0%">
                  <c:v>0.18</c:v>
                </c:pt>
                <c:pt idx="2032" formatCode="0.0%">
                  <c:v>0.18</c:v>
                </c:pt>
                <c:pt idx="2033" formatCode="0.0%">
                  <c:v>0.18</c:v>
                </c:pt>
                <c:pt idx="2034" formatCode="0.0%">
                  <c:v>0.18</c:v>
                </c:pt>
                <c:pt idx="2035" formatCode="0.0%">
                  <c:v>0.18</c:v>
                </c:pt>
                <c:pt idx="2036" formatCode="0.0%">
                  <c:v>0.18</c:v>
                </c:pt>
                <c:pt idx="2037" formatCode="0.0%">
                  <c:v>0.18</c:v>
                </c:pt>
                <c:pt idx="2038" formatCode="0.0%">
                  <c:v>0.18</c:v>
                </c:pt>
                <c:pt idx="2039" formatCode="0.0%">
                  <c:v>0.18</c:v>
                </c:pt>
                <c:pt idx="2040" formatCode="0.0%">
                  <c:v>0.18</c:v>
                </c:pt>
                <c:pt idx="2041" formatCode="0.0%">
                  <c:v>0.24399999999999999</c:v>
                </c:pt>
                <c:pt idx="2042" formatCode="0.0%">
                  <c:v>0.24399999999999999</c:v>
                </c:pt>
                <c:pt idx="2043" formatCode="0.0%">
                  <c:v>0.24399999999999999</c:v>
                </c:pt>
                <c:pt idx="2044" formatCode="0.0%">
                  <c:v>0.24399999999999999</c:v>
                </c:pt>
                <c:pt idx="2045" formatCode="0.0%">
                  <c:v>0.24399999999999999</c:v>
                </c:pt>
                <c:pt idx="2046" formatCode="0.0%">
                  <c:v>0.24399999999999999</c:v>
                </c:pt>
                <c:pt idx="2047" formatCode="0.0%">
                  <c:v>0.24399999999999999</c:v>
                </c:pt>
                <c:pt idx="2048" formatCode="0.0%">
                  <c:v>0.24399999999999999</c:v>
                </c:pt>
                <c:pt idx="2049" formatCode="0.0%">
                  <c:v>0.24399999999999999</c:v>
                </c:pt>
                <c:pt idx="2050" formatCode="0.0%">
                  <c:v>0.24399999999999999</c:v>
                </c:pt>
                <c:pt idx="2051" formatCode="0.0%">
                  <c:v>0.24399999999999999</c:v>
                </c:pt>
                <c:pt idx="2052" formatCode="0.0%">
                  <c:v>0.24399999999999999</c:v>
                </c:pt>
                <c:pt idx="2053" formatCode="0.0%">
                  <c:v>0.24399999999999999</c:v>
                </c:pt>
                <c:pt idx="2054" formatCode="0.0%">
                  <c:v>0.24399999999999999</c:v>
                </c:pt>
                <c:pt idx="2055" formatCode="0.0%">
                  <c:v>0.24399999999999999</c:v>
                </c:pt>
                <c:pt idx="2056" formatCode="0.0%">
                  <c:v>0.24399999999999999</c:v>
                </c:pt>
                <c:pt idx="2057" formatCode="0.0%">
                  <c:v>0.24399999999999999</c:v>
                </c:pt>
                <c:pt idx="2058" formatCode="0.0%">
                  <c:v>0.24399999999999999</c:v>
                </c:pt>
                <c:pt idx="2059" formatCode="0.0%">
                  <c:v>0.24399999999999999</c:v>
                </c:pt>
                <c:pt idx="2060" formatCode="0.0%">
                  <c:v>0.24399999999999999</c:v>
                </c:pt>
                <c:pt idx="2061" formatCode="0.0%">
                  <c:v>0.24399999999999999</c:v>
                </c:pt>
                <c:pt idx="2062" formatCode="0.0%">
                  <c:v>0.24399999999999999</c:v>
                </c:pt>
                <c:pt idx="2063" formatCode="0.0%">
                  <c:v>0.24399999999999999</c:v>
                </c:pt>
                <c:pt idx="2064" formatCode="0.0%">
                  <c:v>0.24399999999999999</c:v>
                </c:pt>
                <c:pt idx="2065" formatCode="0.0%">
                  <c:v>0.24399999999999999</c:v>
                </c:pt>
                <c:pt idx="2066" formatCode="0.0%">
                  <c:v>0.24399999999999999</c:v>
                </c:pt>
                <c:pt idx="2067" formatCode="0.0%">
                  <c:v>0.24399999999999999</c:v>
                </c:pt>
                <c:pt idx="2068" formatCode="0.0%">
                  <c:v>0.24399999999999999</c:v>
                </c:pt>
                <c:pt idx="2069" formatCode="0.0%">
                  <c:v>0.221</c:v>
                </c:pt>
                <c:pt idx="2070" formatCode="0.0%">
                  <c:v>0.221</c:v>
                </c:pt>
                <c:pt idx="2071" formatCode="0.0%">
                  <c:v>0.221</c:v>
                </c:pt>
                <c:pt idx="2072" formatCode="0.0%">
                  <c:v>0.221</c:v>
                </c:pt>
                <c:pt idx="2073" formatCode="0.0%">
                  <c:v>0.221</c:v>
                </c:pt>
                <c:pt idx="2074" formatCode="0.0%">
                  <c:v>0.221</c:v>
                </c:pt>
                <c:pt idx="2075" formatCode="0.0%">
                  <c:v>0.221</c:v>
                </c:pt>
                <c:pt idx="2076" formatCode="0.0%">
                  <c:v>0.221</c:v>
                </c:pt>
                <c:pt idx="2077" formatCode="0.0%">
                  <c:v>0.221</c:v>
                </c:pt>
                <c:pt idx="2078" formatCode="0.0%">
                  <c:v>0.221</c:v>
                </c:pt>
                <c:pt idx="2079" formatCode="0.0%">
                  <c:v>0.221</c:v>
                </c:pt>
                <c:pt idx="2080" formatCode="0.0%">
                  <c:v>0.221</c:v>
                </c:pt>
                <c:pt idx="2081" formatCode="0.0%">
                  <c:v>0.221</c:v>
                </c:pt>
                <c:pt idx="2082" formatCode="0.0%">
                  <c:v>0.221</c:v>
                </c:pt>
                <c:pt idx="2083" formatCode="0.0%">
                  <c:v>0.221</c:v>
                </c:pt>
                <c:pt idx="2084" formatCode="0.0%">
                  <c:v>0.221</c:v>
                </c:pt>
                <c:pt idx="2085" formatCode="0.0%">
                  <c:v>0.221</c:v>
                </c:pt>
                <c:pt idx="2086" formatCode="0.0%">
                  <c:v>0.221</c:v>
                </c:pt>
                <c:pt idx="2087" formatCode="0.0%">
                  <c:v>0.221</c:v>
                </c:pt>
                <c:pt idx="2088" formatCode="0.0%">
                  <c:v>0.221</c:v>
                </c:pt>
                <c:pt idx="2089" formatCode="0.0%">
                  <c:v>0.221</c:v>
                </c:pt>
                <c:pt idx="2090" formatCode="0.0%">
                  <c:v>0.221</c:v>
                </c:pt>
                <c:pt idx="2091" formatCode="0.0%">
                  <c:v>0.221</c:v>
                </c:pt>
                <c:pt idx="2092" formatCode="0.0%">
                  <c:v>0.221</c:v>
                </c:pt>
                <c:pt idx="2093" formatCode="0.0%">
                  <c:v>0.221</c:v>
                </c:pt>
                <c:pt idx="2094" formatCode="0.0%">
                  <c:v>0.221</c:v>
                </c:pt>
                <c:pt idx="2095" formatCode="0.0%">
                  <c:v>0.221</c:v>
                </c:pt>
                <c:pt idx="2096" formatCode="0.0%">
                  <c:v>0.221</c:v>
                </c:pt>
                <c:pt idx="2097" formatCode="0.0%">
                  <c:v>0.221</c:v>
                </c:pt>
                <c:pt idx="2098" formatCode="0.0%">
                  <c:v>0.221</c:v>
                </c:pt>
                <c:pt idx="2099" formatCode="0.0%">
                  <c:v>0.221</c:v>
                </c:pt>
                <c:pt idx="2100" formatCode="0.0%">
                  <c:v>0.22700000000000001</c:v>
                </c:pt>
                <c:pt idx="2101" formatCode="0.0%">
                  <c:v>0.22700000000000001</c:v>
                </c:pt>
                <c:pt idx="2102" formatCode="0.0%">
                  <c:v>0.22700000000000001</c:v>
                </c:pt>
                <c:pt idx="2103" formatCode="0.0%">
                  <c:v>0.22700000000000001</c:v>
                </c:pt>
                <c:pt idx="2104" formatCode="0.0%">
                  <c:v>0.22700000000000001</c:v>
                </c:pt>
                <c:pt idx="2105" formatCode="0.0%">
                  <c:v>0.22700000000000001</c:v>
                </c:pt>
                <c:pt idx="2106" formatCode="0.0%">
                  <c:v>0.22700000000000001</c:v>
                </c:pt>
                <c:pt idx="2107" formatCode="0.0%">
                  <c:v>0.22700000000000001</c:v>
                </c:pt>
                <c:pt idx="2108" formatCode="0.0%">
                  <c:v>0.22700000000000001</c:v>
                </c:pt>
                <c:pt idx="2109" formatCode="0.0%">
                  <c:v>0.22700000000000001</c:v>
                </c:pt>
                <c:pt idx="2110" formatCode="0.0%">
                  <c:v>0.22700000000000001</c:v>
                </c:pt>
                <c:pt idx="2111" formatCode="0.0%">
                  <c:v>0.22700000000000001</c:v>
                </c:pt>
                <c:pt idx="2112" formatCode="0.0%">
                  <c:v>0.22700000000000001</c:v>
                </c:pt>
                <c:pt idx="2113" formatCode="0.0%">
                  <c:v>0.22700000000000001</c:v>
                </c:pt>
                <c:pt idx="2114" formatCode="0.0%">
                  <c:v>0.22700000000000001</c:v>
                </c:pt>
                <c:pt idx="2115" formatCode="0.0%">
                  <c:v>0.22700000000000001</c:v>
                </c:pt>
                <c:pt idx="2116" formatCode="0.0%">
                  <c:v>0.22700000000000001</c:v>
                </c:pt>
                <c:pt idx="2117" formatCode="0.0%">
                  <c:v>0.22700000000000001</c:v>
                </c:pt>
                <c:pt idx="2118" formatCode="0.0%">
                  <c:v>0.22700000000000001</c:v>
                </c:pt>
                <c:pt idx="2119" formatCode="0.0%">
                  <c:v>0.22700000000000001</c:v>
                </c:pt>
                <c:pt idx="2120" formatCode="0.0%">
                  <c:v>0.22700000000000001</c:v>
                </c:pt>
                <c:pt idx="2121" formatCode="0.0%">
                  <c:v>0.22700000000000001</c:v>
                </c:pt>
                <c:pt idx="2122" formatCode="0.0%">
                  <c:v>0.22700000000000001</c:v>
                </c:pt>
                <c:pt idx="2123" formatCode="0.0%">
                  <c:v>0.22700000000000001</c:v>
                </c:pt>
                <c:pt idx="2124" formatCode="0.0%">
                  <c:v>0.22700000000000001</c:v>
                </c:pt>
                <c:pt idx="2125" formatCode="0.0%">
                  <c:v>0.22700000000000001</c:v>
                </c:pt>
                <c:pt idx="2126" formatCode="0.0%">
                  <c:v>0.22700000000000001</c:v>
                </c:pt>
                <c:pt idx="2127" formatCode="0.0%">
                  <c:v>0.22700000000000001</c:v>
                </c:pt>
                <c:pt idx="2128" formatCode="0.0%">
                  <c:v>0.14299999999999999</c:v>
                </c:pt>
                <c:pt idx="2129" formatCode="0.0%">
                  <c:v>0.14299999999999999</c:v>
                </c:pt>
                <c:pt idx="2130" formatCode="0.0%">
                  <c:v>0.14299999999999999</c:v>
                </c:pt>
                <c:pt idx="2131" formatCode="0.0%">
                  <c:v>0.14299999999999999</c:v>
                </c:pt>
                <c:pt idx="2132" formatCode="0.0%">
                  <c:v>0.14299999999999999</c:v>
                </c:pt>
                <c:pt idx="2133" formatCode="0.0%">
                  <c:v>0.14299999999999999</c:v>
                </c:pt>
                <c:pt idx="2134" formatCode="0.0%">
                  <c:v>0.14299999999999999</c:v>
                </c:pt>
                <c:pt idx="2135" formatCode="0.0%">
                  <c:v>0.14299999999999999</c:v>
                </c:pt>
                <c:pt idx="2136" formatCode="0.0%">
                  <c:v>0.14299999999999999</c:v>
                </c:pt>
                <c:pt idx="2137" formatCode="0.0%">
                  <c:v>0.14299999999999999</c:v>
                </c:pt>
                <c:pt idx="2138" formatCode="0.0%">
                  <c:v>0.14299999999999999</c:v>
                </c:pt>
                <c:pt idx="2139" formatCode="0.0%">
                  <c:v>0.14299999999999999</c:v>
                </c:pt>
                <c:pt idx="2140" formatCode="0.0%">
                  <c:v>0.14299999999999999</c:v>
                </c:pt>
                <c:pt idx="2141" formatCode="0.0%">
                  <c:v>0.14299999999999999</c:v>
                </c:pt>
                <c:pt idx="2142" formatCode="0.0%">
                  <c:v>0.14299999999999999</c:v>
                </c:pt>
                <c:pt idx="2143" formatCode="0.0%">
                  <c:v>0.14299999999999999</c:v>
                </c:pt>
                <c:pt idx="2144" formatCode="0.0%">
                  <c:v>0.14299999999999999</c:v>
                </c:pt>
                <c:pt idx="2145" formatCode="0.0%">
                  <c:v>0.14299999999999999</c:v>
                </c:pt>
                <c:pt idx="2146" formatCode="0.0%">
                  <c:v>0.14299999999999999</c:v>
                </c:pt>
                <c:pt idx="2147" formatCode="0.0%">
                  <c:v>0.14299999999999999</c:v>
                </c:pt>
                <c:pt idx="2148" formatCode="0.0%">
                  <c:v>0.14299999999999999</c:v>
                </c:pt>
                <c:pt idx="2149" formatCode="0.0%">
                  <c:v>0.14299999999999999</c:v>
                </c:pt>
                <c:pt idx="2150" formatCode="0.0%">
                  <c:v>0.14299999999999999</c:v>
                </c:pt>
                <c:pt idx="2151" formatCode="0.0%">
                  <c:v>0.14299999999999999</c:v>
                </c:pt>
                <c:pt idx="2152" formatCode="0.0%">
                  <c:v>0.14299999999999999</c:v>
                </c:pt>
                <c:pt idx="2153" formatCode="0.0%">
                  <c:v>0.14299999999999999</c:v>
                </c:pt>
                <c:pt idx="2154" formatCode="0.0%">
                  <c:v>0.14299999999999999</c:v>
                </c:pt>
                <c:pt idx="2155" formatCode="0.0%">
                  <c:v>0.14299999999999999</c:v>
                </c:pt>
                <c:pt idx="2156" formatCode="0.0%">
                  <c:v>0.14299999999999999</c:v>
                </c:pt>
                <c:pt idx="2157" formatCode="0.0%">
                  <c:v>0.14299999999999999</c:v>
                </c:pt>
                <c:pt idx="2158" formatCode="0.0%">
                  <c:v>0.14299999999999999</c:v>
                </c:pt>
                <c:pt idx="2159" formatCode="0.0%">
                  <c:v>0.14299999999999999</c:v>
                </c:pt>
                <c:pt idx="2160" formatCode="0.0%">
                  <c:v>0.14299999999999999</c:v>
                </c:pt>
                <c:pt idx="2161" formatCode="0.0%">
                  <c:v>0.27200000000000002</c:v>
                </c:pt>
                <c:pt idx="2162" formatCode="0.0%">
                  <c:v>0.27200000000000002</c:v>
                </c:pt>
                <c:pt idx="2163" formatCode="0.0%">
                  <c:v>0.27200000000000002</c:v>
                </c:pt>
                <c:pt idx="2164" formatCode="0.0%">
                  <c:v>0.27200000000000002</c:v>
                </c:pt>
                <c:pt idx="2165" formatCode="0.0%">
                  <c:v>0.27200000000000002</c:v>
                </c:pt>
                <c:pt idx="2166" formatCode="0.0%">
                  <c:v>0.27200000000000002</c:v>
                </c:pt>
                <c:pt idx="2167" formatCode="0.0%">
                  <c:v>0.27200000000000002</c:v>
                </c:pt>
                <c:pt idx="2168" formatCode="0.0%">
                  <c:v>0.27200000000000002</c:v>
                </c:pt>
                <c:pt idx="2169" formatCode="0.0%">
                  <c:v>0.27200000000000002</c:v>
                </c:pt>
                <c:pt idx="2170" formatCode="0.0%">
                  <c:v>0.27200000000000002</c:v>
                </c:pt>
                <c:pt idx="2171" formatCode="0.0%">
                  <c:v>0.27200000000000002</c:v>
                </c:pt>
                <c:pt idx="2172" formatCode="0.0%">
                  <c:v>0.27200000000000002</c:v>
                </c:pt>
                <c:pt idx="2173" formatCode="0.0%">
                  <c:v>0.27200000000000002</c:v>
                </c:pt>
                <c:pt idx="2174" formatCode="0.0%">
                  <c:v>0.27200000000000002</c:v>
                </c:pt>
                <c:pt idx="2175" formatCode="0.0%">
                  <c:v>0.27200000000000002</c:v>
                </c:pt>
                <c:pt idx="2176" formatCode="0.0%">
                  <c:v>0.27200000000000002</c:v>
                </c:pt>
                <c:pt idx="2177" formatCode="0.0%">
                  <c:v>0.27200000000000002</c:v>
                </c:pt>
                <c:pt idx="2178" formatCode="0.0%">
                  <c:v>0.27200000000000002</c:v>
                </c:pt>
                <c:pt idx="2179" formatCode="0.0%">
                  <c:v>0.27200000000000002</c:v>
                </c:pt>
                <c:pt idx="2180" formatCode="0.0%">
                  <c:v>0.27200000000000002</c:v>
                </c:pt>
                <c:pt idx="2181" formatCode="0.0%">
                  <c:v>0.27200000000000002</c:v>
                </c:pt>
                <c:pt idx="2182" formatCode="0.0%">
                  <c:v>0.27200000000000002</c:v>
                </c:pt>
                <c:pt idx="2183" formatCode="0.0%">
                  <c:v>0.27200000000000002</c:v>
                </c:pt>
                <c:pt idx="2184" formatCode="0.0%">
                  <c:v>0.27200000000000002</c:v>
                </c:pt>
                <c:pt idx="2185" formatCode="0.0%">
                  <c:v>0.27200000000000002</c:v>
                </c:pt>
                <c:pt idx="2186" formatCode="0.0%">
                  <c:v>0.27200000000000002</c:v>
                </c:pt>
                <c:pt idx="2187" formatCode="0.0%">
                  <c:v>0.27200000000000002</c:v>
                </c:pt>
                <c:pt idx="2188" formatCode="0.0%">
                  <c:v>0.27200000000000002</c:v>
                </c:pt>
                <c:pt idx="2189" formatCode="0.0%">
                  <c:v>0.27200000000000002</c:v>
                </c:pt>
                <c:pt idx="2190" formatCode="0.0%">
                  <c:v>0.27200000000000002</c:v>
                </c:pt>
                <c:pt idx="2191" formatCode="0.0%">
                  <c:v>0.29499999999999998</c:v>
                </c:pt>
                <c:pt idx="2192" formatCode="0.0%">
                  <c:v>0.29499999999999998</c:v>
                </c:pt>
                <c:pt idx="2193" formatCode="0.0%">
                  <c:v>0.29499999999999998</c:v>
                </c:pt>
                <c:pt idx="2194" formatCode="0.0%">
                  <c:v>0.29499999999999998</c:v>
                </c:pt>
                <c:pt idx="2195" formatCode="0.0%">
                  <c:v>0.29499999999999998</c:v>
                </c:pt>
                <c:pt idx="2196" formatCode="0.0%">
                  <c:v>0.29499999999999998</c:v>
                </c:pt>
                <c:pt idx="2197" formatCode="0.0%">
                  <c:v>0.29499999999999998</c:v>
                </c:pt>
                <c:pt idx="2198" formatCode="0.0%">
                  <c:v>0.29499999999999998</c:v>
                </c:pt>
                <c:pt idx="2199" formatCode="0.0%">
                  <c:v>0.29499999999999998</c:v>
                </c:pt>
                <c:pt idx="2200" formatCode="0.0%">
                  <c:v>0.29499999999999998</c:v>
                </c:pt>
                <c:pt idx="2201" formatCode="0.0%">
                  <c:v>0.29499999999999998</c:v>
                </c:pt>
                <c:pt idx="2202" formatCode="0.0%">
                  <c:v>0.29499999999999998</c:v>
                </c:pt>
                <c:pt idx="2203" formatCode="0.0%">
                  <c:v>0.29499999999999998</c:v>
                </c:pt>
                <c:pt idx="2204" formatCode="0.0%">
                  <c:v>0.29499999999999998</c:v>
                </c:pt>
                <c:pt idx="2205" formatCode="0.0%">
                  <c:v>0.29499999999999998</c:v>
                </c:pt>
                <c:pt idx="2206" formatCode="0.0%">
                  <c:v>0.29499999999999998</c:v>
                </c:pt>
                <c:pt idx="2207" formatCode="0.0%">
                  <c:v>0.29499999999999998</c:v>
                </c:pt>
                <c:pt idx="2208" formatCode="0.0%">
                  <c:v>0.29499999999999998</c:v>
                </c:pt>
                <c:pt idx="2209" formatCode="0.0%">
                  <c:v>0.29499999999999998</c:v>
                </c:pt>
                <c:pt idx="2210" formatCode="0.0%">
                  <c:v>0.29499999999999998</c:v>
                </c:pt>
                <c:pt idx="2211" formatCode="0.0%">
                  <c:v>0.29499999999999998</c:v>
                </c:pt>
                <c:pt idx="2212" formatCode="0.0%">
                  <c:v>0.29499999999999998</c:v>
                </c:pt>
                <c:pt idx="2213" formatCode="0.0%">
                  <c:v>0.29499999999999998</c:v>
                </c:pt>
                <c:pt idx="2214" formatCode="0.0%">
                  <c:v>0.29499999999999998</c:v>
                </c:pt>
                <c:pt idx="2215" formatCode="0.0%">
                  <c:v>0.29499999999999998</c:v>
                </c:pt>
                <c:pt idx="2216" formatCode="0.0%">
                  <c:v>0.29499999999999998</c:v>
                </c:pt>
                <c:pt idx="2217" formatCode="0.0%">
                  <c:v>0.29499999999999998</c:v>
                </c:pt>
                <c:pt idx="2218" formatCode="0.0%">
                  <c:v>0.29499999999999998</c:v>
                </c:pt>
                <c:pt idx="2219" formatCode="0.0%">
                  <c:v>0.29499999999999998</c:v>
                </c:pt>
                <c:pt idx="2220" formatCode="0.0%">
                  <c:v>0.29499999999999998</c:v>
                </c:pt>
                <c:pt idx="2221" formatCode="0.0%">
                  <c:v>0.29499999999999998</c:v>
                </c:pt>
                <c:pt idx="2222" formatCode="0.0%">
                  <c:v>0.159</c:v>
                </c:pt>
                <c:pt idx="2223" formatCode="0.0%">
                  <c:v>0.159</c:v>
                </c:pt>
                <c:pt idx="2224" formatCode="0.0%">
                  <c:v>0.159</c:v>
                </c:pt>
                <c:pt idx="2225" formatCode="0.0%">
                  <c:v>0.159</c:v>
                </c:pt>
                <c:pt idx="2226" formatCode="0.0%">
                  <c:v>0.159</c:v>
                </c:pt>
                <c:pt idx="2227" formatCode="0.0%">
                  <c:v>0.159</c:v>
                </c:pt>
                <c:pt idx="2228" formatCode="0.0%">
                  <c:v>0.159</c:v>
                </c:pt>
                <c:pt idx="2229" formatCode="0.0%">
                  <c:v>0.159</c:v>
                </c:pt>
                <c:pt idx="2230" formatCode="0.0%">
                  <c:v>0.159</c:v>
                </c:pt>
                <c:pt idx="2231" formatCode="0.0%">
                  <c:v>0.159</c:v>
                </c:pt>
                <c:pt idx="2232" formatCode="0.0%">
                  <c:v>0.159</c:v>
                </c:pt>
                <c:pt idx="2233" formatCode="0.0%">
                  <c:v>0.159</c:v>
                </c:pt>
                <c:pt idx="2234" formatCode="0.0%">
                  <c:v>0.159</c:v>
                </c:pt>
                <c:pt idx="2235" formatCode="0.0%">
                  <c:v>0.159</c:v>
                </c:pt>
                <c:pt idx="2236" formatCode="0.0%">
                  <c:v>0.159</c:v>
                </c:pt>
                <c:pt idx="2237" formatCode="0.0%">
                  <c:v>0.159</c:v>
                </c:pt>
                <c:pt idx="2238" formatCode="0.0%">
                  <c:v>0.159</c:v>
                </c:pt>
                <c:pt idx="2239" formatCode="0.0%">
                  <c:v>0.159</c:v>
                </c:pt>
                <c:pt idx="2240" formatCode="0.0%">
                  <c:v>0.159</c:v>
                </c:pt>
                <c:pt idx="2241" formatCode="0.0%">
                  <c:v>0.159</c:v>
                </c:pt>
                <c:pt idx="2242" formatCode="0.0%">
                  <c:v>0.159</c:v>
                </c:pt>
                <c:pt idx="2243" formatCode="0.0%">
                  <c:v>0.159</c:v>
                </c:pt>
                <c:pt idx="2244" formatCode="0.0%">
                  <c:v>0.159</c:v>
                </c:pt>
                <c:pt idx="2245" formatCode="0.0%">
                  <c:v>0.159</c:v>
                </c:pt>
                <c:pt idx="2246" formatCode="0.0%">
                  <c:v>0.159</c:v>
                </c:pt>
                <c:pt idx="2247" formatCode="0.0%">
                  <c:v>0.159</c:v>
                </c:pt>
                <c:pt idx="2248" formatCode="0.0%">
                  <c:v>0.159</c:v>
                </c:pt>
                <c:pt idx="2249" formatCode="0.0%">
                  <c:v>0.159</c:v>
                </c:pt>
                <c:pt idx="2250" formatCode="0.0%">
                  <c:v>0.159</c:v>
                </c:pt>
                <c:pt idx="2251" formatCode="0.0%">
                  <c:v>0.159</c:v>
                </c:pt>
                <c:pt idx="2252" formatCode="0.0%">
                  <c:v>0.159</c:v>
                </c:pt>
                <c:pt idx="2253" formatCode="0.0%">
                  <c:v>0.30299999999999999</c:v>
                </c:pt>
                <c:pt idx="2254" formatCode="0.0%">
                  <c:v>0.30299999999999999</c:v>
                </c:pt>
                <c:pt idx="2255" formatCode="0.0%">
                  <c:v>0.30299999999999999</c:v>
                </c:pt>
                <c:pt idx="2256" formatCode="0.0%">
                  <c:v>0.30299999999999999</c:v>
                </c:pt>
                <c:pt idx="2257" formatCode="0.0%">
                  <c:v>0.30299999999999999</c:v>
                </c:pt>
                <c:pt idx="2258" formatCode="0.0%">
                  <c:v>0.30299999999999999</c:v>
                </c:pt>
                <c:pt idx="2259" formatCode="0.0%">
                  <c:v>0.30299999999999999</c:v>
                </c:pt>
                <c:pt idx="2260" formatCode="0.0%">
                  <c:v>0.30299999999999999</c:v>
                </c:pt>
                <c:pt idx="2261" formatCode="0.0%">
                  <c:v>0.30299999999999999</c:v>
                </c:pt>
                <c:pt idx="2262" formatCode="0.0%">
                  <c:v>0.30299999999999999</c:v>
                </c:pt>
                <c:pt idx="2263" formatCode="0.0%">
                  <c:v>0.30299999999999999</c:v>
                </c:pt>
                <c:pt idx="2264" formatCode="0.0%">
                  <c:v>0.30299999999999999</c:v>
                </c:pt>
                <c:pt idx="2265" formatCode="0.0%">
                  <c:v>0.30299999999999999</c:v>
                </c:pt>
                <c:pt idx="2266" formatCode="0.0%">
                  <c:v>0.30299999999999999</c:v>
                </c:pt>
                <c:pt idx="2267" formatCode="0.0%">
                  <c:v>0.30299999999999999</c:v>
                </c:pt>
                <c:pt idx="2268" formatCode="0.0%">
                  <c:v>0.30299999999999999</c:v>
                </c:pt>
                <c:pt idx="2269" formatCode="0.0%">
                  <c:v>0.30299999999999999</c:v>
                </c:pt>
                <c:pt idx="2270" formatCode="0.0%">
                  <c:v>0.30299999999999999</c:v>
                </c:pt>
                <c:pt idx="2271" formatCode="0.0%">
                  <c:v>0.30299999999999999</c:v>
                </c:pt>
                <c:pt idx="2272" formatCode="0.0%">
                  <c:v>0.30299999999999999</c:v>
                </c:pt>
                <c:pt idx="2273" formatCode="0.0%">
                  <c:v>0.30299999999999999</c:v>
                </c:pt>
                <c:pt idx="2274" formatCode="0.0%">
                  <c:v>0.30299999999999999</c:v>
                </c:pt>
                <c:pt idx="2275" formatCode="0.0%">
                  <c:v>0.30299999999999999</c:v>
                </c:pt>
                <c:pt idx="2276" formatCode="0.0%">
                  <c:v>0.30299999999999999</c:v>
                </c:pt>
                <c:pt idx="2277" formatCode="0.0%">
                  <c:v>0.30299999999999999</c:v>
                </c:pt>
                <c:pt idx="2278" formatCode="0.0%">
                  <c:v>0.30299999999999999</c:v>
                </c:pt>
                <c:pt idx="2279" formatCode="0.0%">
                  <c:v>0.30299999999999999</c:v>
                </c:pt>
                <c:pt idx="2280" formatCode="0.0%">
                  <c:v>0.30299999999999999</c:v>
                </c:pt>
                <c:pt idx="2281" formatCode="0.0%">
                  <c:v>0.30299999999999999</c:v>
                </c:pt>
                <c:pt idx="2282" formatCode="0.0%">
                  <c:v>0.24399999999999999</c:v>
                </c:pt>
                <c:pt idx="2283" formatCode="0.0%">
                  <c:v>0.24399999999999999</c:v>
                </c:pt>
                <c:pt idx="2284" formatCode="0.0%">
                  <c:v>0.24399999999999999</c:v>
                </c:pt>
                <c:pt idx="2285" formatCode="0.0%">
                  <c:v>0.24399999999999999</c:v>
                </c:pt>
                <c:pt idx="2286" formatCode="0.0%">
                  <c:v>0.24399999999999999</c:v>
                </c:pt>
                <c:pt idx="2287" formatCode="0.0%">
                  <c:v>0.24399999999999999</c:v>
                </c:pt>
                <c:pt idx="2288" formatCode="0.0%">
                  <c:v>0.24399999999999999</c:v>
                </c:pt>
                <c:pt idx="2289" formatCode="0.0%">
                  <c:v>0.24399999999999999</c:v>
                </c:pt>
                <c:pt idx="2290" formatCode="0.0%">
                  <c:v>0.24399999999999999</c:v>
                </c:pt>
                <c:pt idx="2291" formatCode="0.0%">
                  <c:v>0.24399999999999999</c:v>
                </c:pt>
                <c:pt idx="2292" formatCode="0.0%">
                  <c:v>0.24399999999999999</c:v>
                </c:pt>
                <c:pt idx="2293" formatCode="0.0%">
                  <c:v>0.24399999999999999</c:v>
                </c:pt>
                <c:pt idx="2294" formatCode="0.0%">
                  <c:v>0.24399999999999999</c:v>
                </c:pt>
                <c:pt idx="2295" formatCode="0.0%">
                  <c:v>0.24399999999999999</c:v>
                </c:pt>
                <c:pt idx="2296" formatCode="0.0%">
                  <c:v>0.24399999999999999</c:v>
                </c:pt>
                <c:pt idx="2297" formatCode="0.0%">
                  <c:v>0.24399999999999999</c:v>
                </c:pt>
                <c:pt idx="2298" formatCode="0.0%">
                  <c:v>0.24399999999999999</c:v>
                </c:pt>
                <c:pt idx="2299" formatCode="0.0%">
                  <c:v>0.24399999999999999</c:v>
                </c:pt>
                <c:pt idx="2300" formatCode="0.0%">
                  <c:v>0.24399999999999999</c:v>
                </c:pt>
                <c:pt idx="2301" formatCode="0.0%">
                  <c:v>0.24399999999999999</c:v>
                </c:pt>
                <c:pt idx="2302" formatCode="0.0%">
                  <c:v>0.24399999999999999</c:v>
                </c:pt>
                <c:pt idx="2303" formatCode="0.0%">
                  <c:v>0.24399999999999999</c:v>
                </c:pt>
                <c:pt idx="2304" formatCode="0.0%">
                  <c:v>0.24399999999999999</c:v>
                </c:pt>
                <c:pt idx="2305" formatCode="0.0%">
                  <c:v>0.24399999999999999</c:v>
                </c:pt>
                <c:pt idx="2306" formatCode="0.0%">
                  <c:v>0.24399999999999999</c:v>
                </c:pt>
                <c:pt idx="2307" formatCode="0.0%">
                  <c:v>0.24399999999999999</c:v>
                </c:pt>
                <c:pt idx="2308" formatCode="0.0%">
                  <c:v>0.24399999999999999</c:v>
                </c:pt>
                <c:pt idx="2309" formatCode="0.0%">
                  <c:v>0.24399999999999999</c:v>
                </c:pt>
                <c:pt idx="2310" formatCode="0.0%">
                  <c:v>0.24399999999999999</c:v>
                </c:pt>
                <c:pt idx="2311" formatCode="0.0%">
                  <c:v>0.24399999999999999</c:v>
                </c:pt>
                <c:pt idx="2312" formatCode="0.0%">
                  <c:v>0.24399999999999999</c:v>
                </c:pt>
                <c:pt idx="2313" formatCode="0.0%">
                  <c:v>0.24399999999999999</c:v>
                </c:pt>
                <c:pt idx="2314" formatCode="0.0%">
                  <c:v>0.32200000000000001</c:v>
                </c:pt>
                <c:pt idx="2315" formatCode="0.0%">
                  <c:v>0.32200000000000001</c:v>
                </c:pt>
                <c:pt idx="2316" formatCode="0.0%">
                  <c:v>0.32200000000000001</c:v>
                </c:pt>
                <c:pt idx="2317" formatCode="0.0%">
                  <c:v>0.32200000000000001</c:v>
                </c:pt>
                <c:pt idx="2318" formatCode="0.0%">
                  <c:v>0.32200000000000001</c:v>
                </c:pt>
                <c:pt idx="2319" formatCode="0.0%">
                  <c:v>0.32200000000000001</c:v>
                </c:pt>
                <c:pt idx="2320" formatCode="0.0%">
                  <c:v>0.32200000000000001</c:v>
                </c:pt>
                <c:pt idx="2321" formatCode="0.0%">
                  <c:v>0.32200000000000001</c:v>
                </c:pt>
                <c:pt idx="2322" formatCode="0.0%">
                  <c:v>0.32200000000000001</c:v>
                </c:pt>
                <c:pt idx="2323" formatCode="0.0%">
                  <c:v>0.32200000000000001</c:v>
                </c:pt>
                <c:pt idx="2324" formatCode="0.0%">
                  <c:v>0.32200000000000001</c:v>
                </c:pt>
                <c:pt idx="2325" formatCode="0.0%">
                  <c:v>0.32200000000000001</c:v>
                </c:pt>
                <c:pt idx="2326" formatCode="0.0%">
                  <c:v>0.32200000000000001</c:v>
                </c:pt>
                <c:pt idx="2327" formatCode="0.0%">
                  <c:v>0.32200000000000001</c:v>
                </c:pt>
                <c:pt idx="2328" formatCode="0.0%">
                  <c:v>0.32200000000000001</c:v>
                </c:pt>
                <c:pt idx="2329" formatCode="0.0%">
                  <c:v>0.32200000000000001</c:v>
                </c:pt>
                <c:pt idx="2330" formatCode="0.0%">
                  <c:v>0.32200000000000001</c:v>
                </c:pt>
                <c:pt idx="2331" formatCode="0.0%">
                  <c:v>0.32200000000000001</c:v>
                </c:pt>
                <c:pt idx="2332" formatCode="0.0%">
                  <c:v>0.32200000000000001</c:v>
                </c:pt>
                <c:pt idx="2333" formatCode="0.0%">
                  <c:v>0.32200000000000001</c:v>
                </c:pt>
                <c:pt idx="2334" formatCode="0.0%">
                  <c:v>0.32200000000000001</c:v>
                </c:pt>
                <c:pt idx="2335" formatCode="0.0%">
                  <c:v>0.32200000000000001</c:v>
                </c:pt>
                <c:pt idx="2336" formatCode="0.0%">
                  <c:v>0.32200000000000001</c:v>
                </c:pt>
                <c:pt idx="2337" formatCode="0.0%">
                  <c:v>0.32200000000000001</c:v>
                </c:pt>
                <c:pt idx="2338" formatCode="0.0%">
                  <c:v>0.32200000000000001</c:v>
                </c:pt>
                <c:pt idx="2339" formatCode="0.0%">
                  <c:v>0.32200000000000001</c:v>
                </c:pt>
                <c:pt idx="2340" formatCode="0.0%">
                  <c:v>0.32200000000000001</c:v>
                </c:pt>
                <c:pt idx="2341" formatCode="0.0%">
                  <c:v>0.32200000000000001</c:v>
                </c:pt>
                <c:pt idx="2342" formatCode="0.0%">
                  <c:v>0.32200000000000001</c:v>
                </c:pt>
                <c:pt idx="2343" formatCode="0.0%">
                  <c:v>0.32200000000000001</c:v>
                </c:pt>
                <c:pt idx="2344" formatCode="0.0%">
                  <c:v>0.374</c:v>
                </c:pt>
                <c:pt idx="2345" formatCode="0.0%">
                  <c:v>0.374</c:v>
                </c:pt>
                <c:pt idx="2346" formatCode="0.0%">
                  <c:v>0.374</c:v>
                </c:pt>
                <c:pt idx="2347" formatCode="0.0%">
                  <c:v>0.374</c:v>
                </c:pt>
                <c:pt idx="2348" formatCode="0.0%">
                  <c:v>0.374</c:v>
                </c:pt>
                <c:pt idx="2349" formatCode="0.0%">
                  <c:v>0.374</c:v>
                </c:pt>
                <c:pt idx="2350" formatCode="0.0%">
                  <c:v>0.374</c:v>
                </c:pt>
                <c:pt idx="2351" formatCode="0.0%">
                  <c:v>0.374</c:v>
                </c:pt>
                <c:pt idx="2352" formatCode="0.0%">
                  <c:v>0.374</c:v>
                </c:pt>
                <c:pt idx="2353" formatCode="0.0%">
                  <c:v>0.374</c:v>
                </c:pt>
                <c:pt idx="2354" formatCode="0.0%">
                  <c:v>0.374</c:v>
                </c:pt>
                <c:pt idx="2355" formatCode="0.0%">
                  <c:v>0.374</c:v>
                </c:pt>
                <c:pt idx="2356" formatCode="0.0%">
                  <c:v>0.374</c:v>
                </c:pt>
                <c:pt idx="2357" formatCode="0.0%">
                  <c:v>0.374</c:v>
                </c:pt>
                <c:pt idx="2358" formatCode="0.0%">
                  <c:v>0.374</c:v>
                </c:pt>
                <c:pt idx="2359" formatCode="0.0%">
                  <c:v>0.374</c:v>
                </c:pt>
                <c:pt idx="2360" formatCode="0.0%">
                  <c:v>0.374</c:v>
                </c:pt>
                <c:pt idx="2361" formatCode="0.0%">
                  <c:v>0.374</c:v>
                </c:pt>
                <c:pt idx="2362" formatCode="0.0%">
                  <c:v>0.374</c:v>
                </c:pt>
                <c:pt idx="2363" formatCode="0.0%">
                  <c:v>0.374</c:v>
                </c:pt>
                <c:pt idx="2364" formatCode="0.0%">
                  <c:v>0.374</c:v>
                </c:pt>
                <c:pt idx="2365" formatCode="0.0%">
                  <c:v>0.374</c:v>
                </c:pt>
                <c:pt idx="2366" formatCode="0.0%">
                  <c:v>0.374</c:v>
                </c:pt>
                <c:pt idx="2367" formatCode="0.0%">
                  <c:v>0.374</c:v>
                </c:pt>
                <c:pt idx="2368" formatCode="0.0%">
                  <c:v>0.374</c:v>
                </c:pt>
                <c:pt idx="2369" formatCode="0.0%">
                  <c:v>0.374</c:v>
                </c:pt>
                <c:pt idx="2370" formatCode="0.0%">
                  <c:v>0.374</c:v>
                </c:pt>
                <c:pt idx="2371" formatCode="0.0%">
                  <c:v>0.374</c:v>
                </c:pt>
                <c:pt idx="2372" formatCode="0.0%">
                  <c:v>0.374</c:v>
                </c:pt>
                <c:pt idx="2373" formatCode="0.0%">
                  <c:v>0.39</c:v>
                </c:pt>
                <c:pt idx="2374" formatCode="0.0%">
                  <c:v>0.39</c:v>
                </c:pt>
                <c:pt idx="2375" formatCode="0.0%">
                  <c:v>0.39</c:v>
                </c:pt>
                <c:pt idx="2376" formatCode="0.0%">
                  <c:v>0.39</c:v>
                </c:pt>
                <c:pt idx="2377" formatCode="0.0%">
                  <c:v>0.39</c:v>
                </c:pt>
                <c:pt idx="2378" formatCode="0.0%">
                  <c:v>0.39</c:v>
                </c:pt>
                <c:pt idx="2379" formatCode="0.0%">
                  <c:v>0.39</c:v>
                </c:pt>
                <c:pt idx="2380" formatCode="0.0%">
                  <c:v>0.39</c:v>
                </c:pt>
                <c:pt idx="2381" formatCode="0.0%">
                  <c:v>0.39</c:v>
                </c:pt>
                <c:pt idx="2382" formatCode="0.0%">
                  <c:v>0.39</c:v>
                </c:pt>
                <c:pt idx="2383" formatCode="0.0%">
                  <c:v>0.39</c:v>
                </c:pt>
                <c:pt idx="2384" formatCode="0.0%">
                  <c:v>0.39</c:v>
                </c:pt>
                <c:pt idx="2385" formatCode="0.0%">
                  <c:v>0.39</c:v>
                </c:pt>
                <c:pt idx="2386" formatCode="0.0%">
                  <c:v>0.39</c:v>
                </c:pt>
                <c:pt idx="2387" formatCode="0.0%">
                  <c:v>0.39</c:v>
                </c:pt>
                <c:pt idx="2388" formatCode="0.0%">
                  <c:v>0.39</c:v>
                </c:pt>
                <c:pt idx="2389" formatCode="0.0%">
                  <c:v>0.39</c:v>
                </c:pt>
                <c:pt idx="2390" formatCode="0.0%">
                  <c:v>0.39</c:v>
                </c:pt>
                <c:pt idx="2391" formatCode="0.0%">
                  <c:v>0.39</c:v>
                </c:pt>
                <c:pt idx="2392" formatCode="0.0%">
                  <c:v>0.39</c:v>
                </c:pt>
                <c:pt idx="2393" formatCode="0.0%">
                  <c:v>0.39</c:v>
                </c:pt>
                <c:pt idx="2394" formatCode="0.0%">
                  <c:v>0.39</c:v>
                </c:pt>
                <c:pt idx="2395" formatCode="0.0%">
                  <c:v>0.39</c:v>
                </c:pt>
                <c:pt idx="2396" formatCode="0.0%">
                  <c:v>0.39</c:v>
                </c:pt>
                <c:pt idx="2397" formatCode="0.0%">
                  <c:v>0.39</c:v>
                </c:pt>
                <c:pt idx="2398" formatCode="0.0%">
                  <c:v>0.39</c:v>
                </c:pt>
                <c:pt idx="2399" formatCode="0.0%">
                  <c:v>0.39</c:v>
                </c:pt>
                <c:pt idx="2400" formatCode="0.0%">
                  <c:v>0.39</c:v>
                </c:pt>
                <c:pt idx="2401" formatCode="0.0%">
                  <c:v>0.39</c:v>
                </c:pt>
                <c:pt idx="2402" formatCode="0.0%">
                  <c:v>0.39</c:v>
                </c:pt>
                <c:pt idx="2403" formatCode="0.0%">
                  <c:v>0.39</c:v>
                </c:pt>
                <c:pt idx="2404" formatCode="0.0%">
                  <c:v>0.39</c:v>
                </c:pt>
                <c:pt idx="2405" formatCode="0.0%">
                  <c:v>0.39</c:v>
                </c:pt>
                <c:pt idx="2406" formatCode="0.0%">
                  <c:v>0.33200000000000002</c:v>
                </c:pt>
                <c:pt idx="2407" formatCode="0.0%">
                  <c:v>0.33200000000000002</c:v>
                </c:pt>
                <c:pt idx="2408" formatCode="0.0%">
                  <c:v>0.33200000000000002</c:v>
                </c:pt>
                <c:pt idx="2409" formatCode="0.0%">
                  <c:v>0.33200000000000002</c:v>
                </c:pt>
                <c:pt idx="2410" formatCode="0.0%">
                  <c:v>0.33200000000000002</c:v>
                </c:pt>
                <c:pt idx="2411" formatCode="0.0%">
                  <c:v>0.33200000000000002</c:v>
                </c:pt>
                <c:pt idx="2412" formatCode="0.0%">
                  <c:v>0.33200000000000002</c:v>
                </c:pt>
                <c:pt idx="2413" formatCode="0.0%">
                  <c:v>0.33200000000000002</c:v>
                </c:pt>
                <c:pt idx="2414" formatCode="0.0%">
                  <c:v>0.33200000000000002</c:v>
                </c:pt>
                <c:pt idx="2415" formatCode="0.0%">
                  <c:v>0.33200000000000002</c:v>
                </c:pt>
                <c:pt idx="2416" formatCode="0.0%">
                  <c:v>0.33200000000000002</c:v>
                </c:pt>
                <c:pt idx="2417" formatCode="0.0%">
                  <c:v>0.33200000000000002</c:v>
                </c:pt>
                <c:pt idx="2418" formatCode="0.0%">
                  <c:v>0.33200000000000002</c:v>
                </c:pt>
                <c:pt idx="2419" formatCode="0.0%">
                  <c:v>0.33200000000000002</c:v>
                </c:pt>
                <c:pt idx="2420" formatCode="0.0%">
                  <c:v>0.33200000000000002</c:v>
                </c:pt>
                <c:pt idx="2421" formatCode="0.0%">
                  <c:v>0.33200000000000002</c:v>
                </c:pt>
                <c:pt idx="2422" formatCode="0.0%">
                  <c:v>0.33200000000000002</c:v>
                </c:pt>
                <c:pt idx="2423" formatCode="0.0%">
                  <c:v>0.33200000000000002</c:v>
                </c:pt>
                <c:pt idx="2424" formatCode="0.0%">
                  <c:v>0.33200000000000002</c:v>
                </c:pt>
                <c:pt idx="2425" formatCode="0.0%">
                  <c:v>0.33200000000000002</c:v>
                </c:pt>
                <c:pt idx="2426" formatCode="0.0%">
                  <c:v>0.33200000000000002</c:v>
                </c:pt>
                <c:pt idx="2427" formatCode="0.0%">
                  <c:v>0.33200000000000002</c:v>
                </c:pt>
                <c:pt idx="2428" formatCode="0.0%">
                  <c:v>0.33200000000000002</c:v>
                </c:pt>
                <c:pt idx="2429" formatCode="0.0%">
                  <c:v>0.33200000000000002</c:v>
                </c:pt>
                <c:pt idx="2430" formatCode="0.0%">
                  <c:v>0.33200000000000002</c:v>
                </c:pt>
                <c:pt idx="2431" formatCode="0.0%">
                  <c:v>0.33200000000000002</c:v>
                </c:pt>
                <c:pt idx="2432" formatCode="0.0%">
                  <c:v>0.33200000000000002</c:v>
                </c:pt>
                <c:pt idx="2433" formatCode="0.0%">
                  <c:v>0.33200000000000002</c:v>
                </c:pt>
                <c:pt idx="2434" formatCode="0.0%">
                  <c:v>0.33200000000000002</c:v>
                </c:pt>
                <c:pt idx="2435" formatCode="0.0%">
                  <c:v>0.192</c:v>
                </c:pt>
                <c:pt idx="2436" formatCode="0.0%">
                  <c:v>0.192</c:v>
                </c:pt>
                <c:pt idx="2437" formatCode="0.0%">
                  <c:v>0.192</c:v>
                </c:pt>
                <c:pt idx="2438" formatCode="0.0%">
                  <c:v>0.192</c:v>
                </c:pt>
                <c:pt idx="2439" formatCode="0.0%">
                  <c:v>0.192</c:v>
                </c:pt>
                <c:pt idx="2440" formatCode="0.0%">
                  <c:v>0.192</c:v>
                </c:pt>
                <c:pt idx="2441" formatCode="0.0%">
                  <c:v>0.192</c:v>
                </c:pt>
                <c:pt idx="2442" formatCode="0.0%">
                  <c:v>0.192</c:v>
                </c:pt>
                <c:pt idx="2443" formatCode="0.0%">
                  <c:v>0.192</c:v>
                </c:pt>
                <c:pt idx="2444" formatCode="0.0%">
                  <c:v>0.192</c:v>
                </c:pt>
                <c:pt idx="2445" formatCode="0.0%">
                  <c:v>0.192</c:v>
                </c:pt>
                <c:pt idx="2446" formatCode="0.0%">
                  <c:v>0.192</c:v>
                </c:pt>
                <c:pt idx="2447" formatCode="0.0%">
                  <c:v>0.192</c:v>
                </c:pt>
                <c:pt idx="2448" formatCode="0.0%">
                  <c:v>0.192</c:v>
                </c:pt>
                <c:pt idx="2449" formatCode="0.0%">
                  <c:v>0.192</c:v>
                </c:pt>
                <c:pt idx="2450" formatCode="0.0%">
                  <c:v>0.192</c:v>
                </c:pt>
                <c:pt idx="2451" formatCode="0.0%">
                  <c:v>0.192</c:v>
                </c:pt>
                <c:pt idx="2452" formatCode="0.0%">
                  <c:v>0.192</c:v>
                </c:pt>
                <c:pt idx="2453" formatCode="0.0%">
                  <c:v>0.192</c:v>
                </c:pt>
                <c:pt idx="2454" formatCode="0.0%">
                  <c:v>0.192</c:v>
                </c:pt>
                <c:pt idx="2455" formatCode="0.0%">
                  <c:v>0.192</c:v>
                </c:pt>
                <c:pt idx="2456" formatCode="0.0%">
                  <c:v>0.192</c:v>
                </c:pt>
                <c:pt idx="2457" formatCode="0.0%">
                  <c:v>0.192</c:v>
                </c:pt>
                <c:pt idx="2458" formatCode="0.0%">
                  <c:v>0.192</c:v>
                </c:pt>
                <c:pt idx="2459" formatCode="0.0%">
                  <c:v>0.192</c:v>
                </c:pt>
                <c:pt idx="2460" formatCode="0.0%">
                  <c:v>0.192</c:v>
                </c:pt>
                <c:pt idx="2461" formatCode="0.0%">
                  <c:v>0.192</c:v>
                </c:pt>
                <c:pt idx="2462" formatCode="0.0%">
                  <c:v>0.192</c:v>
                </c:pt>
                <c:pt idx="2463" formatCode="0.0%">
                  <c:v>0.192</c:v>
                </c:pt>
                <c:pt idx="2464" formatCode="0.0%">
                  <c:v>0.14299999999999999</c:v>
                </c:pt>
                <c:pt idx="2465" formatCode="0.0%">
                  <c:v>0.14299999999999999</c:v>
                </c:pt>
                <c:pt idx="2466" formatCode="0.0%">
                  <c:v>0.14299999999999999</c:v>
                </c:pt>
                <c:pt idx="2467" formatCode="0.0%">
                  <c:v>0.14299999999999999</c:v>
                </c:pt>
                <c:pt idx="2468" formatCode="0.0%">
                  <c:v>0.14299999999999999</c:v>
                </c:pt>
                <c:pt idx="2469" formatCode="0.0%">
                  <c:v>0.14299999999999999</c:v>
                </c:pt>
                <c:pt idx="2470" formatCode="0.0%">
                  <c:v>0.14299999999999999</c:v>
                </c:pt>
                <c:pt idx="2471" formatCode="0.0%">
                  <c:v>0.14299999999999999</c:v>
                </c:pt>
                <c:pt idx="2472" formatCode="0.0%">
                  <c:v>0.14299999999999999</c:v>
                </c:pt>
                <c:pt idx="2473" formatCode="0.0%">
                  <c:v>0.14299999999999999</c:v>
                </c:pt>
                <c:pt idx="2474" formatCode="0.0%">
                  <c:v>0.14299999999999999</c:v>
                </c:pt>
                <c:pt idx="2475" formatCode="0.0%">
                  <c:v>0.14299999999999999</c:v>
                </c:pt>
                <c:pt idx="2476" formatCode="0.0%">
                  <c:v>0.14299999999999999</c:v>
                </c:pt>
                <c:pt idx="2477" formatCode="0.0%">
                  <c:v>0.14299999999999999</c:v>
                </c:pt>
                <c:pt idx="2478" formatCode="0.0%">
                  <c:v>0.14299999999999999</c:v>
                </c:pt>
                <c:pt idx="2479" formatCode="0.0%">
                  <c:v>0.14299999999999999</c:v>
                </c:pt>
                <c:pt idx="2480" formatCode="0.0%">
                  <c:v>0.14299999999999999</c:v>
                </c:pt>
                <c:pt idx="2481" formatCode="0.0%">
                  <c:v>0.14299999999999999</c:v>
                </c:pt>
                <c:pt idx="2482" formatCode="0.0%">
                  <c:v>0.14299999999999999</c:v>
                </c:pt>
                <c:pt idx="2483" formatCode="0.0%">
                  <c:v>0.14299999999999999</c:v>
                </c:pt>
                <c:pt idx="2484" formatCode="0.0%">
                  <c:v>0.14299999999999999</c:v>
                </c:pt>
                <c:pt idx="2485" formatCode="0.0%">
                  <c:v>0.14299999999999999</c:v>
                </c:pt>
                <c:pt idx="2486" formatCode="0.0%">
                  <c:v>0.14299999999999999</c:v>
                </c:pt>
                <c:pt idx="2487" formatCode="0.0%">
                  <c:v>0.14299999999999999</c:v>
                </c:pt>
                <c:pt idx="2488" formatCode="0.0%">
                  <c:v>0.14299999999999999</c:v>
                </c:pt>
                <c:pt idx="2489" formatCode="0.0%">
                  <c:v>0.14299999999999999</c:v>
                </c:pt>
                <c:pt idx="2490" formatCode="0.0%">
                  <c:v>0.14299999999999999</c:v>
                </c:pt>
                <c:pt idx="2491" formatCode="0.0%">
                  <c:v>0.14299999999999999</c:v>
                </c:pt>
                <c:pt idx="2492" formatCode="0.0%">
                  <c:v>0.14299999999999999</c:v>
                </c:pt>
                <c:pt idx="2493" formatCode="0.0%">
                  <c:v>0.14299999999999999</c:v>
                </c:pt>
                <c:pt idx="2494" formatCode="0.0%">
                  <c:v>0.14299999999999999</c:v>
                </c:pt>
                <c:pt idx="2495" formatCode="0.0%">
                  <c:v>0.14299999999999999</c:v>
                </c:pt>
                <c:pt idx="2496" formatCode="0.0%">
                  <c:v>0.113</c:v>
                </c:pt>
                <c:pt idx="2497" formatCode="0.0%">
                  <c:v>0.113</c:v>
                </c:pt>
                <c:pt idx="2498" formatCode="0.0%">
                  <c:v>0.113</c:v>
                </c:pt>
                <c:pt idx="2499" formatCode="0.0%">
                  <c:v>0.113</c:v>
                </c:pt>
                <c:pt idx="2500" formatCode="0.0%">
                  <c:v>0.113</c:v>
                </c:pt>
                <c:pt idx="2501" formatCode="0.0%">
                  <c:v>0.113</c:v>
                </c:pt>
                <c:pt idx="2502" formatCode="0.0%">
                  <c:v>0.113</c:v>
                </c:pt>
                <c:pt idx="2503" formatCode="0.0%">
                  <c:v>0.113</c:v>
                </c:pt>
                <c:pt idx="2504" formatCode="0.0%">
                  <c:v>0.113</c:v>
                </c:pt>
                <c:pt idx="2505" formatCode="0.0%">
                  <c:v>0.113</c:v>
                </c:pt>
                <c:pt idx="2506" formatCode="0.0%">
                  <c:v>0.113</c:v>
                </c:pt>
                <c:pt idx="2507" formatCode="0.0%">
                  <c:v>0.113</c:v>
                </c:pt>
                <c:pt idx="2508" formatCode="0.0%">
                  <c:v>0.113</c:v>
                </c:pt>
                <c:pt idx="2509" formatCode="0.0%">
                  <c:v>0.113</c:v>
                </c:pt>
                <c:pt idx="2510" formatCode="0.0%">
                  <c:v>0.113</c:v>
                </c:pt>
                <c:pt idx="2511" formatCode="0.0%">
                  <c:v>0.113</c:v>
                </c:pt>
                <c:pt idx="2512" formatCode="0.0%">
                  <c:v>0.113</c:v>
                </c:pt>
                <c:pt idx="2513" formatCode="0.0%">
                  <c:v>0.113</c:v>
                </c:pt>
                <c:pt idx="2514" formatCode="0.0%">
                  <c:v>0.113</c:v>
                </c:pt>
                <c:pt idx="2515" formatCode="0.0%">
                  <c:v>0.113</c:v>
                </c:pt>
                <c:pt idx="2516" formatCode="0.0%">
                  <c:v>0.113</c:v>
                </c:pt>
                <c:pt idx="2517" formatCode="0.0%">
                  <c:v>0.113</c:v>
                </c:pt>
                <c:pt idx="2518" formatCode="0.0%">
                  <c:v>0.113</c:v>
                </c:pt>
                <c:pt idx="2519" formatCode="0.0%">
                  <c:v>0.113</c:v>
                </c:pt>
                <c:pt idx="2520" formatCode="0.0%">
                  <c:v>0.113</c:v>
                </c:pt>
                <c:pt idx="2521" formatCode="0.0%">
                  <c:v>0.113</c:v>
                </c:pt>
                <c:pt idx="2522" formatCode="0.0%">
                  <c:v>0.113</c:v>
                </c:pt>
                <c:pt idx="2523" formatCode="0.0%">
                  <c:v>0.113</c:v>
                </c:pt>
                <c:pt idx="2524" formatCode="0.0%">
                  <c:v>0.113</c:v>
                </c:pt>
                <c:pt idx="2525" formatCode="0.0%">
                  <c:v>0.113</c:v>
                </c:pt>
                <c:pt idx="2526" formatCode="0.0%">
                  <c:v>0.113</c:v>
                </c:pt>
                <c:pt idx="2527" formatCode="0.0%">
                  <c:v>9.1999999999999998E-2</c:v>
                </c:pt>
                <c:pt idx="2528" formatCode="0.0%">
                  <c:v>9.1999999999999998E-2</c:v>
                </c:pt>
                <c:pt idx="2529" formatCode="0.0%">
                  <c:v>9.1999999999999998E-2</c:v>
                </c:pt>
                <c:pt idx="2530" formatCode="0.0%">
                  <c:v>9.1999999999999998E-2</c:v>
                </c:pt>
                <c:pt idx="2531" formatCode="0.0%">
                  <c:v>9.1999999999999998E-2</c:v>
                </c:pt>
                <c:pt idx="2532" formatCode="0.0%">
                  <c:v>9.1999999999999998E-2</c:v>
                </c:pt>
                <c:pt idx="2533" formatCode="0.0%">
                  <c:v>9.1999999999999998E-2</c:v>
                </c:pt>
                <c:pt idx="2534" formatCode="0.0%">
                  <c:v>9.1999999999999998E-2</c:v>
                </c:pt>
                <c:pt idx="2535" formatCode="0.0%">
                  <c:v>9.1999999999999998E-2</c:v>
                </c:pt>
                <c:pt idx="2536" formatCode="0.0%">
                  <c:v>9.1999999999999998E-2</c:v>
                </c:pt>
                <c:pt idx="2537" formatCode="0.0%">
                  <c:v>9.1999999999999998E-2</c:v>
                </c:pt>
                <c:pt idx="2538" formatCode="0.0%">
                  <c:v>9.1999999999999998E-2</c:v>
                </c:pt>
                <c:pt idx="2539" formatCode="0.0%">
                  <c:v>9.1999999999999998E-2</c:v>
                </c:pt>
                <c:pt idx="2540" formatCode="0.0%">
                  <c:v>9.1999999999999998E-2</c:v>
                </c:pt>
                <c:pt idx="2541" formatCode="0.0%">
                  <c:v>9.1999999999999998E-2</c:v>
                </c:pt>
                <c:pt idx="2542" formatCode="0.0%">
                  <c:v>9.1999999999999998E-2</c:v>
                </c:pt>
                <c:pt idx="2543" formatCode="0.0%">
                  <c:v>9.1999999999999998E-2</c:v>
                </c:pt>
                <c:pt idx="2544" formatCode="0.0%">
                  <c:v>9.1999999999999998E-2</c:v>
                </c:pt>
                <c:pt idx="2545" formatCode="0.0%">
                  <c:v>9.1999999999999998E-2</c:v>
                </c:pt>
                <c:pt idx="2546" formatCode="0.0%">
                  <c:v>9.1999999999999998E-2</c:v>
                </c:pt>
                <c:pt idx="2547" formatCode="0.0%">
                  <c:v>9.1999999999999998E-2</c:v>
                </c:pt>
                <c:pt idx="2548" formatCode="0.0%">
                  <c:v>9.1999999999999998E-2</c:v>
                </c:pt>
                <c:pt idx="2549" formatCode="0.0%">
                  <c:v>9.1999999999999998E-2</c:v>
                </c:pt>
                <c:pt idx="2550" formatCode="0.0%">
                  <c:v>9.1999999999999998E-2</c:v>
                </c:pt>
                <c:pt idx="2551" formatCode="0.0%">
                  <c:v>9.1999999999999998E-2</c:v>
                </c:pt>
                <c:pt idx="2552" formatCode="0.0%">
                  <c:v>9.1999999999999998E-2</c:v>
                </c:pt>
                <c:pt idx="2553" formatCode="0.0%">
                  <c:v>9.1999999999999998E-2</c:v>
                </c:pt>
                <c:pt idx="2554" formatCode="0.0%">
                  <c:v>9.1999999999999998E-2</c:v>
                </c:pt>
                <c:pt idx="2555" formatCode="0.0%">
                  <c:v>0.13400000000000001</c:v>
                </c:pt>
                <c:pt idx="2556" formatCode="0.0%">
                  <c:v>0.13400000000000001</c:v>
                </c:pt>
                <c:pt idx="2557" formatCode="0.0%">
                  <c:v>0.13400000000000001</c:v>
                </c:pt>
                <c:pt idx="2558" formatCode="0.0%">
                  <c:v>0.13400000000000001</c:v>
                </c:pt>
                <c:pt idx="2559" formatCode="0.0%">
                  <c:v>0.13400000000000001</c:v>
                </c:pt>
                <c:pt idx="2560" formatCode="0.0%">
                  <c:v>0.13400000000000001</c:v>
                </c:pt>
                <c:pt idx="2561" formatCode="0.0%">
                  <c:v>0.13400000000000001</c:v>
                </c:pt>
                <c:pt idx="2562" formatCode="0.0%">
                  <c:v>0.13400000000000001</c:v>
                </c:pt>
                <c:pt idx="2563" formatCode="0.0%">
                  <c:v>0.13400000000000001</c:v>
                </c:pt>
                <c:pt idx="2564" formatCode="0.0%">
                  <c:v>0.13400000000000001</c:v>
                </c:pt>
                <c:pt idx="2565" formatCode="0.0%">
                  <c:v>0.13400000000000001</c:v>
                </c:pt>
                <c:pt idx="2566" formatCode="0.0%">
                  <c:v>0.13400000000000001</c:v>
                </c:pt>
                <c:pt idx="2567" formatCode="0.0%">
                  <c:v>0.13400000000000001</c:v>
                </c:pt>
                <c:pt idx="2568" formatCode="0.0%">
                  <c:v>0.13400000000000001</c:v>
                </c:pt>
                <c:pt idx="2569" formatCode="0.0%">
                  <c:v>0.13400000000000001</c:v>
                </c:pt>
                <c:pt idx="2570" formatCode="0.0%">
                  <c:v>0.13400000000000001</c:v>
                </c:pt>
                <c:pt idx="2571" formatCode="0.0%">
                  <c:v>0.13400000000000001</c:v>
                </c:pt>
                <c:pt idx="2572" formatCode="0.0%">
                  <c:v>0.13400000000000001</c:v>
                </c:pt>
                <c:pt idx="2573" formatCode="0.0%">
                  <c:v>0.13400000000000001</c:v>
                </c:pt>
                <c:pt idx="2574" formatCode="0.0%">
                  <c:v>0.13400000000000001</c:v>
                </c:pt>
                <c:pt idx="2575" formatCode="0.0%">
                  <c:v>0.13400000000000001</c:v>
                </c:pt>
                <c:pt idx="2576" formatCode="0.0%">
                  <c:v>0.13400000000000001</c:v>
                </c:pt>
                <c:pt idx="2577" formatCode="0.0%">
                  <c:v>0.13400000000000001</c:v>
                </c:pt>
                <c:pt idx="2578" formatCode="0.0%">
                  <c:v>0.13400000000000001</c:v>
                </c:pt>
                <c:pt idx="2579" formatCode="0.0%">
                  <c:v>0.13400000000000001</c:v>
                </c:pt>
                <c:pt idx="2580" formatCode="0.0%">
                  <c:v>0.13400000000000001</c:v>
                </c:pt>
                <c:pt idx="2581" formatCode="0.0%">
                  <c:v>0.13400000000000001</c:v>
                </c:pt>
                <c:pt idx="2582" formatCode="0.0%">
                  <c:v>0.13400000000000001</c:v>
                </c:pt>
                <c:pt idx="2583" formatCode="0.0%">
                  <c:v>0.13400000000000001</c:v>
                </c:pt>
                <c:pt idx="2584" formatCode="0.0%">
                  <c:v>0.13400000000000001</c:v>
                </c:pt>
                <c:pt idx="2585" formatCode="0.0%">
                  <c:v>0.13400000000000001</c:v>
                </c:pt>
                <c:pt idx="2586" formatCode="0.0%">
                  <c:v>0.13400000000000001</c:v>
                </c:pt>
                <c:pt idx="2587" formatCode="0.0%">
                  <c:v>0.13400000000000001</c:v>
                </c:pt>
                <c:pt idx="2588" formatCode="0.0%">
                  <c:v>0.159</c:v>
                </c:pt>
                <c:pt idx="2589" formatCode="0.0%">
                  <c:v>0.159</c:v>
                </c:pt>
                <c:pt idx="2590" formatCode="0.0%">
                  <c:v>0.159</c:v>
                </c:pt>
                <c:pt idx="2591" formatCode="0.0%">
                  <c:v>0.159</c:v>
                </c:pt>
                <c:pt idx="2592" formatCode="0.0%">
                  <c:v>0.159</c:v>
                </c:pt>
                <c:pt idx="2593" formatCode="0.0%">
                  <c:v>0.159</c:v>
                </c:pt>
                <c:pt idx="2594" formatCode="0.0%">
                  <c:v>0.159</c:v>
                </c:pt>
                <c:pt idx="2595" formatCode="0.0%">
                  <c:v>0.159</c:v>
                </c:pt>
                <c:pt idx="2596" formatCode="0.0%">
                  <c:v>0.159</c:v>
                </c:pt>
                <c:pt idx="2597" formatCode="0.0%">
                  <c:v>0.159</c:v>
                </c:pt>
                <c:pt idx="2598" formatCode="0.0%">
                  <c:v>0.159</c:v>
                </c:pt>
                <c:pt idx="2599" formatCode="0.0%">
                  <c:v>0.159</c:v>
                </c:pt>
                <c:pt idx="2600" formatCode="0.0%">
                  <c:v>0.159</c:v>
                </c:pt>
                <c:pt idx="2601" formatCode="0.0%">
                  <c:v>0.159</c:v>
                </c:pt>
                <c:pt idx="2602" formatCode="0.0%">
                  <c:v>0.159</c:v>
                </c:pt>
                <c:pt idx="2603" formatCode="0.0%">
                  <c:v>0.159</c:v>
                </c:pt>
                <c:pt idx="2604" formatCode="0.0%">
                  <c:v>0.159</c:v>
                </c:pt>
                <c:pt idx="2605" formatCode="0.0%">
                  <c:v>0.159</c:v>
                </c:pt>
                <c:pt idx="2606" formatCode="0.0%">
                  <c:v>0.159</c:v>
                </c:pt>
                <c:pt idx="2607" formatCode="0.0%">
                  <c:v>0.159</c:v>
                </c:pt>
                <c:pt idx="2608" formatCode="0.0%">
                  <c:v>0.159</c:v>
                </c:pt>
                <c:pt idx="2609" formatCode="0.0%">
                  <c:v>0.159</c:v>
                </c:pt>
                <c:pt idx="2610" formatCode="0.0%">
                  <c:v>0.159</c:v>
                </c:pt>
                <c:pt idx="2611" formatCode="0.0%">
                  <c:v>0.159</c:v>
                </c:pt>
                <c:pt idx="2612" formatCode="0.0%">
                  <c:v>0.159</c:v>
                </c:pt>
                <c:pt idx="2613" formatCode="0.0%">
                  <c:v>0.159</c:v>
                </c:pt>
                <c:pt idx="2614" formatCode="0.0%">
                  <c:v>0.159</c:v>
                </c:pt>
                <c:pt idx="2615" formatCode="0.0%">
                  <c:v>0.159</c:v>
                </c:pt>
                <c:pt idx="2616" formatCode="0.0%">
                  <c:v>0.159</c:v>
                </c:pt>
                <c:pt idx="2617" formatCode="0.0%">
                  <c:v>0.159</c:v>
                </c:pt>
                <c:pt idx="2618" formatCode="0.0%">
                  <c:v>0.108</c:v>
                </c:pt>
                <c:pt idx="2619" formatCode="0.0%">
                  <c:v>0.108</c:v>
                </c:pt>
                <c:pt idx="2620" formatCode="0.0%">
                  <c:v>0.108</c:v>
                </c:pt>
                <c:pt idx="2621" formatCode="0.0%">
                  <c:v>0.108</c:v>
                </c:pt>
                <c:pt idx="2622" formatCode="0.0%">
                  <c:v>0.108</c:v>
                </c:pt>
                <c:pt idx="2623" formatCode="0.0%">
                  <c:v>0.108</c:v>
                </c:pt>
                <c:pt idx="2624" formatCode="0.0%">
                  <c:v>0.108</c:v>
                </c:pt>
                <c:pt idx="2625" formatCode="0.0%">
                  <c:v>0.108</c:v>
                </c:pt>
                <c:pt idx="2626" formatCode="0.0%">
                  <c:v>0.108</c:v>
                </c:pt>
                <c:pt idx="2627" formatCode="0.0%">
                  <c:v>0.108</c:v>
                </c:pt>
                <c:pt idx="2628" formatCode="0.0%">
                  <c:v>0.108</c:v>
                </c:pt>
                <c:pt idx="2629" formatCode="0.0%">
                  <c:v>0.108</c:v>
                </c:pt>
                <c:pt idx="2630" formatCode="0.0%">
                  <c:v>0.108</c:v>
                </c:pt>
                <c:pt idx="2631" formatCode="0.0%">
                  <c:v>0.108</c:v>
                </c:pt>
                <c:pt idx="2632" formatCode="0.0%">
                  <c:v>0.108</c:v>
                </c:pt>
                <c:pt idx="2633" formatCode="0.0%">
                  <c:v>0.108</c:v>
                </c:pt>
                <c:pt idx="2634" formatCode="0.0%">
                  <c:v>0.108</c:v>
                </c:pt>
                <c:pt idx="2635" formatCode="0.0%">
                  <c:v>0.108</c:v>
                </c:pt>
                <c:pt idx="2636" formatCode="0.0%">
                  <c:v>0.108</c:v>
                </c:pt>
                <c:pt idx="2637" formatCode="0.0%">
                  <c:v>0.108</c:v>
                </c:pt>
                <c:pt idx="2638" formatCode="0.0%">
                  <c:v>0.108</c:v>
                </c:pt>
                <c:pt idx="2639" formatCode="0.0%">
                  <c:v>0.108</c:v>
                </c:pt>
                <c:pt idx="2640" formatCode="0.0%">
                  <c:v>0.108</c:v>
                </c:pt>
                <c:pt idx="2641" formatCode="0.0%">
                  <c:v>0.108</c:v>
                </c:pt>
                <c:pt idx="2642" formatCode="0.0%">
                  <c:v>0.108</c:v>
                </c:pt>
                <c:pt idx="2643" formatCode="0.0%">
                  <c:v>0.108</c:v>
                </c:pt>
                <c:pt idx="2644" formatCode="0.0%">
                  <c:v>0.108</c:v>
                </c:pt>
                <c:pt idx="2645" formatCode="0.0%">
                  <c:v>0.108</c:v>
                </c:pt>
                <c:pt idx="2646" formatCode="0.0%">
                  <c:v>0.108</c:v>
                </c:pt>
                <c:pt idx="2647" formatCode="0.0%">
                  <c:v>0.108</c:v>
                </c:pt>
                <c:pt idx="2648" formatCode="0.0%">
                  <c:v>0.108</c:v>
                </c:pt>
                <c:pt idx="2649" formatCode="0.0%">
                  <c:v>7.6999999999999999E-2</c:v>
                </c:pt>
                <c:pt idx="2650" formatCode="0.0%">
                  <c:v>7.6999999999999999E-2</c:v>
                </c:pt>
                <c:pt idx="2651" formatCode="0.0%">
                  <c:v>7.6999999999999999E-2</c:v>
                </c:pt>
                <c:pt idx="2652" formatCode="0.0%">
                  <c:v>7.6999999999999999E-2</c:v>
                </c:pt>
                <c:pt idx="2653" formatCode="0.0%">
                  <c:v>7.6999999999999999E-2</c:v>
                </c:pt>
                <c:pt idx="2654" formatCode="0.0%">
                  <c:v>7.6999999999999999E-2</c:v>
                </c:pt>
                <c:pt idx="2655" formatCode="0.0%">
                  <c:v>7.6999999999999999E-2</c:v>
                </c:pt>
                <c:pt idx="2656" formatCode="0.0%">
                  <c:v>7.6999999999999999E-2</c:v>
                </c:pt>
                <c:pt idx="2657" formatCode="0.0%">
                  <c:v>7.6999999999999999E-2</c:v>
                </c:pt>
                <c:pt idx="2658" formatCode="0.0%">
                  <c:v>7.6999999999999999E-2</c:v>
                </c:pt>
                <c:pt idx="2659" formatCode="0.0%">
                  <c:v>7.6999999999999999E-2</c:v>
                </c:pt>
                <c:pt idx="2660" formatCode="0.0%">
                  <c:v>7.6999999999999999E-2</c:v>
                </c:pt>
                <c:pt idx="2661" formatCode="0.0%">
                  <c:v>7.6999999999999999E-2</c:v>
                </c:pt>
                <c:pt idx="2662" formatCode="0.0%">
                  <c:v>7.6999999999999999E-2</c:v>
                </c:pt>
                <c:pt idx="2663" formatCode="0.0%">
                  <c:v>7.6999999999999999E-2</c:v>
                </c:pt>
                <c:pt idx="2664" formatCode="0.0%">
                  <c:v>7.6999999999999999E-2</c:v>
                </c:pt>
                <c:pt idx="2665" formatCode="0.0%">
                  <c:v>7.6999999999999999E-2</c:v>
                </c:pt>
                <c:pt idx="2666" formatCode="0.0%">
                  <c:v>7.6999999999999999E-2</c:v>
                </c:pt>
                <c:pt idx="2667" formatCode="0.0%">
                  <c:v>7.6999999999999999E-2</c:v>
                </c:pt>
                <c:pt idx="2668" formatCode="0.0%">
                  <c:v>7.6999999999999999E-2</c:v>
                </c:pt>
                <c:pt idx="2669" formatCode="0.0%">
                  <c:v>7.6999999999999999E-2</c:v>
                </c:pt>
                <c:pt idx="2670" formatCode="0.0%">
                  <c:v>7.6999999999999999E-2</c:v>
                </c:pt>
                <c:pt idx="2671" formatCode="0.0%">
                  <c:v>7.6999999999999999E-2</c:v>
                </c:pt>
                <c:pt idx="2672" formatCode="0.0%">
                  <c:v>7.6999999999999999E-2</c:v>
                </c:pt>
                <c:pt idx="2673" formatCode="0.0%">
                  <c:v>7.6999999999999999E-2</c:v>
                </c:pt>
                <c:pt idx="2674" formatCode="0.0%">
                  <c:v>7.6999999999999999E-2</c:v>
                </c:pt>
                <c:pt idx="2675" formatCode="0.0%">
                  <c:v>7.6999999999999999E-2</c:v>
                </c:pt>
                <c:pt idx="2676" formatCode="0.0%">
                  <c:v>7.6999999999999999E-2</c:v>
                </c:pt>
                <c:pt idx="2677" formatCode="0.0%">
                  <c:v>7.6999999999999999E-2</c:v>
                </c:pt>
                <c:pt idx="2678" formatCode="0.0%">
                  <c:v>7.6999999999999999E-2</c:v>
                </c:pt>
                <c:pt idx="2679" formatCode="0.0%">
                  <c:v>7.6999999999999999E-2</c:v>
                </c:pt>
                <c:pt idx="2680" formatCode="0.0%">
                  <c:v>0.159</c:v>
                </c:pt>
                <c:pt idx="2681" formatCode="0.0%">
                  <c:v>0.159</c:v>
                </c:pt>
                <c:pt idx="2682" formatCode="0.0%">
                  <c:v>0.159</c:v>
                </c:pt>
                <c:pt idx="2683" formatCode="0.0%">
                  <c:v>0.159</c:v>
                </c:pt>
                <c:pt idx="2684" formatCode="0.0%">
                  <c:v>0.159</c:v>
                </c:pt>
                <c:pt idx="2685" formatCode="0.0%">
                  <c:v>0.159</c:v>
                </c:pt>
                <c:pt idx="2686" formatCode="0.0%">
                  <c:v>0.159</c:v>
                </c:pt>
                <c:pt idx="2687" formatCode="0.0%">
                  <c:v>0.159</c:v>
                </c:pt>
                <c:pt idx="2688" formatCode="0.0%">
                  <c:v>0.159</c:v>
                </c:pt>
                <c:pt idx="2689" formatCode="0.0%">
                  <c:v>0.159</c:v>
                </c:pt>
                <c:pt idx="2690" formatCode="0.0%">
                  <c:v>0.159</c:v>
                </c:pt>
                <c:pt idx="2691" formatCode="0.0%">
                  <c:v>0.159</c:v>
                </c:pt>
                <c:pt idx="2692" formatCode="0.0%">
                  <c:v>0.159</c:v>
                </c:pt>
                <c:pt idx="2693" formatCode="0.0%">
                  <c:v>0.159</c:v>
                </c:pt>
                <c:pt idx="2694" formatCode="0.0%">
                  <c:v>0.159</c:v>
                </c:pt>
                <c:pt idx="2695" formatCode="0.0%">
                  <c:v>0.159</c:v>
                </c:pt>
                <c:pt idx="2696" formatCode="0.0%">
                  <c:v>0.159</c:v>
                </c:pt>
                <c:pt idx="2697" formatCode="0.0%">
                  <c:v>0.159</c:v>
                </c:pt>
                <c:pt idx="2698" formatCode="0.0%">
                  <c:v>0.159</c:v>
                </c:pt>
                <c:pt idx="2699" formatCode="0.0%">
                  <c:v>0.159</c:v>
                </c:pt>
                <c:pt idx="2700" formatCode="0.0%">
                  <c:v>0.159</c:v>
                </c:pt>
                <c:pt idx="2701" formatCode="0.0%">
                  <c:v>0.159</c:v>
                </c:pt>
                <c:pt idx="2702" formatCode="0.0%">
                  <c:v>0.159</c:v>
                </c:pt>
                <c:pt idx="2703" formatCode="0.0%">
                  <c:v>0.159</c:v>
                </c:pt>
                <c:pt idx="2704" formatCode="0.0%">
                  <c:v>0.159</c:v>
                </c:pt>
                <c:pt idx="2705" formatCode="0.0%">
                  <c:v>0.159</c:v>
                </c:pt>
                <c:pt idx="2706" formatCode="0.0%">
                  <c:v>0.159</c:v>
                </c:pt>
                <c:pt idx="2707" formatCode="0.0%">
                  <c:v>0.159</c:v>
                </c:pt>
                <c:pt idx="2708" formatCode="0.0%">
                  <c:v>0.159</c:v>
                </c:pt>
                <c:pt idx="2709" formatCode="0.0%">
                  <c:v>0.2</c:v>
                </c:pt>
                <c:pt idx="2710" formatCode="0.0%">
                  <c:v>0.2</c:v>
                </c:pt>
                <c:pt idx="2711" formatCode="0.0%">
                  <c:v>0.2</c:v>
                </c:pt>
                <c:pt idx="2712" formatCode="0.0%">
                  <c:v>0.2</c:v>
                </c:pt>
                <c:pt idx="2713" formatCode="0.0%">
                  <c:v>0.2</c:v>
                </c:pt>
                <c:pt idx="2714" formatCode="0.0%">
                  <c:v>0.2</c:v>
                </c:pt>
                <c:pt idx="2715" formatCode="0.0%">
                  <c:v>0.2</c:v>
                </c:pt>
                <c:pt idx="2716" formatCode="0.0%">
                  <c:v>0.2</c:v>
                </c:pt>
                <c:pt idx="2717" formatCode="0.0%">
                  <c:v>0.2</c:v>
                </c:pt>
                <c:pt idx="2718" formatCode="0.0%">
                  <c:v>0.2</c:v>
                </c:pt>
                <c:pt idx="2719" formatCode="0.0%">
                  <c:v>0.2</c:v>
                </c:pt>
                <c:pt idx="2720" formatCode="0.0%">
                  <c:v>0.2</c:v>
                </c:pt>
                <c:pt idx="2721" formatCode="0.0%">
                  <c:v>0.2</c:v>
                </c:pt>
                <c:pt idx="2722" formatCode="0.0%">
                  <c:v>0.2</c:v>
                </c:pt>
                <c:pt idx="2723" formatCode="0.0%">
                  <c:v>0.2</c:v>
                </c:pt>
                <c:pt idx="2724" formatCode="0.0%">
                  <c:v>0.2</c:v>
                </c:pt>
                <c:pt idx="2725" formatCode="0.0%">
                  <c:v>0.2</c:v>
                </c:pt>
                <c:pt idx="2726" formatCode="0.0%">
                  <c:v>0.2</c:v>
                </c:pt>
                <c:pt idx="2727" formatCode="0.0%">
                  <c:v>0.2</c:v>
                </c:pt>
                <c:pt idx="2728" formatCode="0.0%">
                  <c:v>0.2</c:v>
                </c:pt>
                <c:pt idx="2729" formatCode="0.0%">
                  <c:v>0.2</c:v>
                </c:pt>
                <c:pt idx="2730" formatCode="0.0%">
                  <c:v>0.2</c:v>
                </c:pt>
                <c:pt idx="2731" formatCode="0.0%">
                  <c:v>0.2</c:v>
                </c:pt>
                <c:pt idx="2732" formatCode="0.0%">
                  <c:v>0.2</c:v>
                </c:pt>
                <c:pt idx="2733" formatCode="0.0%">
                  <c:v>0.2</c:v>
                </c:pt>
                <c:pt idx="2734" formatCode="0.0%">
                  <c:v>0.2</c:v>
                </c:pt>
                <c:pt idx="2735" formatCode="0.0%">
                  <c:v>0.2</c:v>
                </c:pt>
                <c:pt idx="2736" formatCode="0.0%">
                  <c:v>0.2</c:v>
                </c:pt>
                <c:pt idx="2737" formatCode="0.0%">
                  <c:v>0.2</c:v>
                </c:pt>
                <c:pt idx="2738" formatCode="0.0%">
                  <c:v>0.2</c:v>
                </c:pt>
                <c:pt idx="2739" formatCode="0.0%">
                  <c:v>0.2</c:v>
                </c:pt>
                <c:pt idx="2740" formatCode="0.0%">
                  <c:v>0.2</c:v>
                </c:pt>
                <c:pt idx="2741" formatCode="0.0%">
                  <c:v>6.9000000000000006E-2</c:v>
                </c:pt>
                <c:pt idx="2742" formatCode="0.0%">
                  <c:v>6.9000000000000006E-2</c:v>
                </c:pt>
                <c:pt idx="2743" formatCode="0.0%">
                  <c:v>6.9000000000000006E-2</c:v>
                </c:pt>
                <c:pt idx="2744" formatCode="0.0%">
                  <c:v>6.9000000000000006E-2</c:v>
                </c:pt>
                <c:pt idx="2745" formatCode="0.0%">
                  <c:v>6.9000000000000006E-2</c:v>
                </c:pt>
                <c:pt idx="2746" formatCode="0.0%">
                  <c:v>6.9000000000000006E-2</c:v>
                </c:pt>
                <c:pt idx="2747" formatCode="0.0%">
                  <c:v>6.9000000000000006E-2</c:v>
                </c:pt>
                <c:pt idx="2748" formatCode="0.0%">
                  <c:v>6.9000000000000006E-2</c:v>
                </c:pt>
                <c:pt idx="2749" formatCode="0.0%">
                  <c:v>6.9000000000000006E-2</c:v>
                </c:pt>
                <c:pt idx="2750" formatCode="0.0%">
                  <c:v>6.9000000000000006E-2</c:v>
                </c:pt>
                <c:pt idx="2751" formatCode="0.0%">
                  <c:v>6.9000000000000006E-2</c:v>
                </c:pt>
                <c:pt idx="2752" formatCode="0.0%">
                  <c:v>6.9000000000000006E-2</c:v>
                </c:pt>
                <c:pt idx="2753" formatCode="0.0%">
                  <c:v>6.9000000000000006E-2</c:v>
                </c:pt>
                <c:pt idx="2754" formatCode="0.0%">
                  <c:v>6.9000000000000006E-2</c:v>
                </c:pt>
                <c:pt idx="2755" formatCode="0.0%">
                  <c:v>6.9000000000000006E-2</c:v>
                </c:pt>
                <c:pt idx="2756" formatCode="0.0%">
                  <c:v>6.9000000000000006E-2</c:v>
                </c:pt>
                <c:pt idx="2757" formatCode="0.0%">
                  <c:v>6.9000000000000006E-2</c:v>
                </c:pt>
                <c:pt idx="2758" formatCode="0.0%">
                  <c:v>6.9000000000000006E-2</c:v>
                </c:pt>
                <c:pt idx="2759" formatCode="0.0%">
                  <c:v>6.9000000000000006E-2</c:v>
                </c:pt>
                <c:pt idx="2760" formatCode="0.0%">
                  <c:v>6.9000000000000006E-2</c:v>
                </c:pt>
                <c:pt idx="2761" formatCode="0.0%">
                  <c:v>6.9000000000000006E-2</c:v>
                </c:pt>
                <c:pt idx="2762" formatCode="0.0%">
                  <c:v>6.9000000000000006E-2</c:v>
                </c:pt>
                <c:pt idx="2763" formatCode="0.0%">
                  <c:v>6.9000000000000006E-2</c:v>
                </c:pt>
                <c:pt idx="2764" formatCode="0.0%">
                  <c:v>6.9000000000000006E-2</c:v>
                </c:pt>
                <c:pt idx="2765" formatCode="0.0%">
                  <c:v>6.9000000000000006E-2</c:v>
                </c:pt>
                <c:pt idx="2766" formatCode="0.0%">
                  <c:v>6.9000000000000006E-2</c:v>
                </c:pt>
                <c:pt idx="2767" formatCode="0.0%">
                  <c:v>6.9000000000000006E-2</c:v>
                </c:pt>
                <c:pt idx="2768" formatCode="0.0%">
                  <c:v>6.9000000000000006E-2</c:v>
                </c:pt>
                <c:pt idx="2769" formatCode="0.0%">
                  <c:v>6.9000000000000006E-2</c:v>
                </c:pt>
                <c:pt idx="2770" formatCode="0.0%">
                  <c:v>6.9000000000000006E-2</c:v>
                </c:pt>
                <c:pt idx="2771" formatCode="0.0%">
                  <c:v>6.9000000000000006E-2</c:v>
                </c:pt>
                <c:pt idx="2772" formatCode="0.0%">
                  <c:v>5.6000000000000001E-2</c:v>
                </c:pt>
                <c:pt idx="2773" formatCode="0.0%">
                  <c:v>5.6000000000000001E-2</c:v>
                </c:pt>
                <c:pt idx="2774" formatCode="0.0%">
                  <c:v>5.6000000000000001E-2</c:v>
                </c:pt>
                <c:pt idx="2775" formatCode="0.0%">
                  <c:v>5.6000000000000001E-2</c:v>
                </c:pt>
                <c:pt idx="2776" formatCode="0.0%">
                  <c:v>5.6000000000000001E-2</c:v>
                </c:pt>
                <c:pt idx="2777" formatCode="0.0%">
                  <c:v>5.6000000000000001E-2</c:v>
                </c:pt>
                <c:pt idx="2778" formatCode="0.0%">
                  <c:v>5.6000000000000001E-2</c:v>
                </c:pt>
                <c:pt idx="2779" formatCode="0.0%">
                  <c:v>5.6000000000000001E-2</c:v>
                </c:pt>
                <c:pt idx="2780" formatCode="0.0%">
                  <c:v>5.6000000000000001E-2</c:v>
                </c:pt>
                <c:pt idx="2781" formatCode="0.0%">
                  <c:v>5.6000000000000001E-2</c:v>
                </c:pt>
                <c:pt idx="2782" formatCode="0.0%">
                  <c:v>5.6000000000000001E-2</c:v>
                </c:pt>
                <c:pt idx="2783" formatCode="0.0%">
                  <c:v>5.6000000000000001E-2</c:v>
                </c:pt>
                <c:pt idx="2784" formatCode="0.0%">
                  <c:v>5.6000000000000001E-2</c:v>
                </c:pt>
                <c:pt idx="2785" formatCode="0.0%">
                  <c:v>5.6000000000000001E-2</c:v>
                </c:pt>
                <c:pt idx="2786" formatCode="0.0%">
                  <c:v>5.6000000000000001E-2</c:v>
                </c:pt>
                <c:pt idx="2787" formatCode="0.0%">
                  <c:v>5.6000000000000001E-2</c:v>
                </c:pt>
                <c:pt idx="2788" formatCode="0.0%">
                  <c:v>5.6000000000000001E-2</c:v>
                </c:pt>
                <c:pt idx="2789" formatCode="0.0%">
                  <c:v>5.6000000000000001E-2</c:v>
                </c:pt>
                <c:pt idx="2790" formatCode="0.0%">
                  <c:v>5.6000000000000001E-2</c:v>
                </c:pt>
                <c:pt idx="2791" formatCode="0.0%">
                  <c:v>5.6000000000000001E-2</c:v>
                </c:pt>
                <c:pt idx="2792" formatCode="0.0%">
                  <c:v>5.6000000000000001E-2</c:v>
                </c:pt>
                <c:pt idx="2793" formatCode="0.0%">
                  <c:v>5.6000000000000001E-2</c:v>
                </c:pt>
                <c:pt idx="2794" formatCode="0.0%">
                  <c:v>5.6000000000000001E-2</c:v>
                </c:pt>
                <c:pt idx="2795" formatCode="0.0%">
                  <c:v>5.6000000000000001E-2</c:v>
                </c:pt>
                <c:pt idx="2796" formatCode="0.0%">
                  <c:v>5.6000000000000001E-2</c:v>
                </c:pt>
                <c:pt idx="2797" formatCode="0.0%">
                  <c:v>5.6000000000000001E-2</c:v>
                </c:pt>
                <c:pt idx="2798" formatCode="0.0%">
                  <c:v>5.6000000000000001E-2</c:v>
                </c:pt>
                <c:pt idx="2799" formatCode="0.0%">
                  <c:v>5.6000000000000001E-2</c:v>
                </c:pt>
                <c:pt idx="2800" formatCode="0.0%">
                  <c:v>2.3E-2</c:v>
                </c:pt>
                <c:pt idx="2801" formatCode="0.0%">
                  <c:v>2.3E-2</c:v>
                </c:pt>
                <c:pt idx="2802" formatCode="0.0%">
                  <c:v>2.3E-2</c:v>
                </c:pt>
                <c:pt idx="2803" formatCode="0.0%">
                  <c:v>2.3E-2</c:v>
                </c:pt>
                <c:pt idx="2804" formatCode="0.0%">
                  <c:v>2.3E-2</c:v>
                </c:pt>
                <c:pt idx="2805" formatCode="0.0%">
                  <c:v>2.3E-2</c:v>
                </c:pt>
                <c:pt idx="2806" formatCode="0.0%">
                  <c:v>2.3E-2</c:v>
                </c:pt>
                <c:pt idx="2807" formatCode="0.0%">
                  <c:v>2.3E-2</c:v>
                </c:pt>
                <c:pt idx="2808" formatCode="0.0%">
                  <c:v>2.3E-2</c:v>
                </c:pt>
                <c:pt idx="2809" formatCode="0.0%">
                  <c:v>2.3E-2</c:v>
                </c:pt>
                <c:pt idx="2810" formatCode="0.0%">
                  <c:v>2.3E-2</c:v>
                </c:pt>
                <c:pt idx="2811" formatCode="0.0%">
                  <c:v>2.3E-2</c:v>
                </c:pt>
                <c:pt idx="2812" formatCode="0.0%">
                  <c:v>2.3E-2</c:v>
                </c:pt>
                <c:pt idx="2813" formatCode="0.0%">
                  <c:v>2.3E-2</c:v>
                </c:pt>
                <c:pt idx="2814" formatCode="0.0%">
                  <c:v>2.3E-2</c:v>
                </c:pt>
                <c:pt idx="2815" formatCode="0.0%">
                  <c:v>2.3E-2</c:v>
                </c:pt>
                <c:pt idx="2816" formatCode="0.0%">
                  <c:v>2.3E-2</c:v>
                </c:pt>
                <c:pt idx="2817" formatCode="0.0%">
                  <c:v>2.3E-2</c:v>
                </c:pt>
                <c:pt idx="2818" formatCode="0.0%">
                  <c:v>2.3E-2</c:v>
                </c:pt>
                <c:pt idx="2819" formatCode="0.0%">
                  <c:v>2.3E-2</c:v>
                </c:pt>
                <c:pt idx="2820" formatCode="0.0%">
                  <c:v>2.3E-2</c:v>
                </c:pt>
                <c:pt idx="2821" formatCode="0.0%">
                  <c:v>2.3E-2</c:v>
                </c:pt>
                <c:pt idx="2822" formatCode="0.0%">
                  <c:v>2.3E-2</c:v>
                </c:pt>
                <c:pt idx="2823" formatCode="0.0%">
                  <c:v>2.3E-2</c:v>
                </c:pt>
                <c:pt idx="2824" formatCode="0.0%">
                  <c:v>2.3E-2</c:v>
                </c:pt>
                <c:pt idx="2825" formatCode="0.0%">
                  <c:v>2.3E-2</c:v>
                </c:pt>
                <c:pt idx="2826" formatCode="0.0%">
                  <c:v>2.3E-2</c:v>
                </c:pt>
                <c:pt idx="2827" formatCode="0.0%">
                  <c:v>2.3E-2</c:v>
                </c:pt>
                <c:pt idx="2828" formatCode="0.0%">
                  <c:v>2.3E-2</c:v>
                </c:pt>
                <c:pt idx="2829" formatCode="0.0%">
                  <c:v>2.3E-2</c:v>
                </c:pt>
                <c:pt idx="2830" formatCode="0.0%">
                  <c:v>2.3E-2</c:v>
                </c:pt>
                <c:pt idx="2831" formatCode="0.0%">
                  <c:v>3.5000000000000003E-2</c:v>
                </c:pt>
                <c:pt idx="2832" formatCode="0.0%">
                  <c:v>3.5000000000000003E-2</c:v>
                </c:pt>
                <c:pt idx="2833" formatCode="0.0%">
                  <c:v>3.5000000000000003E-2</c:v>
                </c:pt>
                <c:pt idx="2834" formatCode="0.0%">
                  <c:v>3.5000000000000003E-2</c:v>
                </c:pt>
                <c:pt idx="2835" formatCode="0.0%">
                  <c:v>3.5000000000000003E-2</c:v>
                </c:pt>
                <c:pt idx="2836" formatCode="0.0%">
                  <c:v>3.5000000000000003E-2</c:v>
                </c:pt>
                <c:pt idx="2837" formatCode="0.0%">
                  <c:v>3.5000000000000003E-2</c:v>
                </c:pt>
                <c:pt idx="2838" formatCode="0.0%">
                  <c:v>3.5000000000000003E-2</c:v>
                </c:pt>
                <c:pt idx="2839" formatCode="0.0%">
                  <c:v>3.5000000000000003E-2</c:v>
                </c:pt>
                <c:pt idx="2840" formatCode="0.0%">
                  <c:v>3.5000000000000003E-2</c:v>
                </c:pt>
                <c:pt idx="2841" formatCode="0.0%">
                  <c:v>3.5000000000000003E-2</c:v>
                </c:pt>
                <c:pt idx="2842" formatCode="0.0%">
                  <c:v>3.5000000000000003E-2</c:v>
                </c:pt>
                <c:pt idx="2843" formatCode="0.0%">
                  <c:v>3.5000000000000003E-2</c:v>
                </c:pt>
                <c:pt idx="2844" formatCode="0.0%">
                  <c:v>3.5000000000000003E-2</c:v>
                </c:pt>
                <c:pt idx="2845" formatCode="0.0%">
                  <c:v>3.5000000000000003E-2</c:v>
                </c:pt>
                <c:pt idx="2846" formatCode="0.0%">
                  <c:v>3.5000000000000003E-2</c:v>
                </c:pt>
                <c:pt idx="2847" formatCode="0.0%">
                  <c:v>3.5000000000000003E-2</c:v>
                </c:pt>
                <c:pt idx="2848" formatCode="0.0%">
                  <c:v>3.5000000000000003E-2</c:v>
                </c:pt>
                <c:pt idx="2849" formatCode="0.0%">
                  <c:v>3.5000000000000003E-2</c:v>
                </c:pt>
                <c:pt idx="2850" formatCode="0.0%">
                  <c:v>3.5000000000000003E-2</c:v>
                </c:pt>
                <c:pt idx="2851" formatCode="0.0%">
                  <c:v>3.5000000000000003E-2</c:v>
                </c:pt>
                <c:pt idx="2852" formatCode="0.0%">
                  <c:v>3.5000000000000003E-2</c:v>
                </c:pt>
                <c:pt idx="2853" formatCode="0.0%">
                  <c:v>3.5000000000000003E-2</c:v>
                </c:pt>
                <c:pt idx="2854" formatCode="0.0%">
                  <c:v>3.5000000000000003E-2</c:v>
                </c:pt>
                <c:pt idx="2855" formatCode="0.0%">
                  <c:v>3.5000000000000003E-2</c:v>
                </c:pt>
                <c:pt idx="2856" formatCode="0.0%">
                  <c:v>3.5000000000000003E-2</c:v>
                </c:pt>
                <c:pt idx="2857" formatCode="0.0%">
                  <c:v>3.5000000000000003E-2</c:v>
                </c:pt>
                <c:pt idx="2858" formatCode="0.0%">
                  <c:v>3.5000000000000003E-2</c:v>
                </c:pt>
                <c:pt idx="2859" formatCode="0.0%">
                  <c:v>3.5000000000000003E-2</c:v>
                </c:pt>
                <c:pt idx="2860" formatCode="0.0%">
                  <c:v>3.5000000000000003E-2</c:v>
                </c:pt>
                <c:pt idx="2861" formatCode="0.0%">
                  <c:v>4.5999999999999999E-2</c:v>
                </c:pt>
                <c:pt idx="2862" formatCode="0.0%">
                  <c:v>4.5999999999999999E-2</c:v>
                </c:pt>
                <c:pt idx="2863" formatCode="0.0%">
                  <c:v>4.5999999999999999E-2</c:v>
                </c:pt>
                <c:pt idx="2864" formatCode="0.0%">
                  <c:v>4.5999999999999999E-2</c:v>
                </c:pt>
                <c:pt idx="2865" formatCode="0.0%">
                  <c:v>4.5999999999999999E-2</c:v>
                </c:pt>
                <c:pt idx="2866" formatCode="0.0%">
                  <c:v>4.5999999999999999E-2</c:v>
                </c:pt>
                <c:pt idx="2867" formatCode="0.0%">
                  <c:v>4.5999999999999999E-2</c:v>
                </c:pt>
                <c:pt idx="2868" formatCode="0.0%">
                  <c:v>4.5999999999999999E-2</c:v>
                </c:pt>
                <c:pt idx="2869" formatCode="0.0%">
                  <c:v>4.5999999999999999E-2</c:v>
                </c:pt>
                <c:pt idx="2870" formatCode="0.0%">
                  <c:v>4.5999999999999999E-2</c:v>
                </c:pt>
                <c:pt idx="2871" formatCode="0.0%">
                  <c:v>4.5999999999999999E-2</c:v>
                </c:pt>
                <c:pt idx="2872" formatCode="0.0%">
                  <c:v>4.5999999999999999E-2</c:v>
                </c:pt>
                <c:pt idx="2873" formatCode="0.0%">
                  <c:v>4.5999999999999999E-2</c:v>
                </c:pt>
                <c:pt idx="2874" formatCode="0.0%">
                  <c:v>4.5999999999999999E-2</c:v>
                </c:pt>
                <c:pt idx="2875" formatCode="0.0%">
                  <c:v>4.5999999999999999E-2</c:v>
                </c:pt>
                <c:pt idx="2876" formatCode="0.0%">
                  <c:v>4.5999999999999999E-2</c:v>
                </c:pt>
                <c:pt idx="2877" formatCode="0.0%">
                  <c:v>4.5999999999999999E-2</c:v>
                </c:pt>
                <c:pt idx="2878" formatCode="0.0%">
                  <c:v>4.5999999999999999E-2</c:v>
                </c:pt>
                <c:pt idx="2879" formatCode="0.0%">
                  <c:v>4.5999999999999999E-2</c:v>
                </c:pt>
                <c:pt idx="2880" formatCode="0.0%">
                  <c:v>4.5999999999999999E-2</c:v>
                </c:pt>
                <c:pt idx="2881" formatCode="0.0%">
                  <c:v>4.5999999999999999E-2</c:v>
                </c:pt>
                <c:pt idx="2882" formatCode="0.0%">
                  <c:v>4.5999999999999999E-2</c:v>
                </c:pt>
                <c:pt idx="2883" formatCode="0.0%">
                  <c:v>4.5999999999999999E-2</c:v>
                </c:pt>
                <c:pt idx="2884" formatCode="0.0%">
                  <c:v>4.5999999999999999E-2</c:v>
                </c:pt>
                <c:pt idx="2885" formatCode="0.0%">
                  <c:v>4.5999999999999999E-2</c:v>
                </c:pt>
                <c:pt idx="2886" formatCode="0.0%">
                  <c:v>4.5999999999999999E-2</c:v>
                </c:pt>
                <c:pt idx="2887" formatCode="0.0%">
                  <c:v>4.5999999999999999E-2</c:v>
                </c:pt>
                <c:pt idx="2888" formatCode="0.0%">
                  <c:v>4.5999999999999999E-2</c:v>
                </c:pt>
                <c:pt idx="2889" formatCode="0.0%">
                  <c:v>4.5999999999999999E-2</c:v>
                </c:pt>
                <c:pt idx="2890" formatCode="0.0%">
                  <c:v>4.5999999999999999E-2</c:v>
                </c:pt>
                <c:pt idx="2891" formatCode="0.0%">
                  <c:v>1.4E-2</c:v>
                </c:pt>
                <c:pt idx="2892" formatCode="0.0%">
                  <c:v>1.4E-2</c:v>
                </c:pt>
                <c:pt idx="2893" formatCode="0.0%">
                  <c:v>1.4E-2</c:v>
                </c:pt>
                <c:pt idx="2894" formatCode="0.0%">
                  <c:v>1.4E-2</c:v>
                </c:pt>
                <c:pt idx="2895" formatCode="0.0%">
                  <c:v>1.4E-2</c:v>
                </c:pt>
                <c:pt idx="2896" formatCode="0.0%">
                  <c:v>1.4E-2</c:v>
                </c:pt>
                <c:pt idx="2897" formatCode="0.0%">
                  <c:v>1.4E-2</c:v>
                </c:pt>
                <c:pt idx="2898" formatCode="0.0%">
                  <c:v>1.4E-2</c:v>
                </c:pt>
                <c:pt idx="2899" formatCode="0.0%">
                  <c:v>1.4E-2</c:v>
                </c:pt>
                <c:pt idx="2900" formatCode="0.0%">
                  <c:v>1.4E-2</c:v>
                </c:pt>
                <c:pt idx="2901" formatCode="0.0%">
                  <c:v>1.4E-2</c:v>
                </c:pt>
                <c:pt idx="2902" formatCode="0.0%">
                  <c:v>1.4E-2</c:v>
                </c:pt>
                <c:pt idx="2903" formatCode="0.0%">
                  <c:v>1.4E-2</c:v>
                </c:pt>
                <c:pt idx="2904" formatCode="0.0%">
                  <c:v>1.4E-2</c:v>
                </c:pt>
                <c:pt idx="2905" formatCode="0.0%">
                  <c:v>1.4E-2</c:v>
                </c:pt>
                <c:pt idx="2906" formatCode="0.0%">
                  <c:v>1.4E-2</c:v>
                </c:pt>
                <c:pt idx="2907" formatCode="0.0%">
                  <c:v>1.4E-2</c:v>
                </c:pt>
                <c:pt idx="2908" formatCode="0.0%">
                  <c:v>1.4E-2</c:v>
                </c:pt>
                <c:pt idx="2909" formatCode="0.0%">
                  <c:v>1.4E-2</c:v>
                </c:pt>
                <c:pt idx="2910" formatCode="0.0%">
                  <c:v>1.4E-2</c:v>
                </c:pt>
                <c:pt idx="2911" formatCode="0.0%">
                  <c:v>1.4E-2</c:v>
                </c:pt>
                <c:pt idx="2912" formatCode="0.0%">
                  <c:v>1.4E-2</c:v>
                </c:pt>
                <c:pt idx="2913" formatCode="0.0%">
                  <c:v>1.4E-2</c:v>
                </c:pt>
                <c:pt idx="2914" formatCode="0.0%">
                  <c:v>1.4E-2</c:v>
                </c:pt>
                <c:pt idx="2915" formatCode="0.0%">
                  <c:v>1.4E-2</c:v>
                </c:pt>
                <c:pt idx="2916" formatCode="0.0%">
                  <c:v>1.4E-2</c:v>
                </c:pt>
                <c:pt idx="2917" formatCode="0.0%">
                  <c:v>1.4E-2</c:v>
                </c:pt>
                <c:pt idx="2918" formatCode="0.0%">
                  <c:v>1.4E-2</c:v>
                </c:pt>
                <c:pt idx="2919" formatCode="0.0%">
                  <c:v>1.4E-2</c:v>
                </c:pt>
                <c:pt idx="2920" formatCode="0.0%">
                  <c:v>1.4E-2</c:v>
                </c:pt>
                <c:pt idx="2921" formatCode="0.0%">
                  <c:v>1.4E-2</c:v>
                </c:pt>
                <c:pt idx="2922" formatCode="0.0%">
                  <c:v>4.0000000000000001E-3</c:v>
                </c:pt>
                <c:pt idx="2923" formatCode="0.0%">
                  <c:v>4.0000000000000001E-3</c:v>
                </c:pt>
                <c:pt idx="2924" formatCode="0.0%">
                  <c:v>4.0000000000000001E-3</c:v>
                </c:pt>
                <c:pt idx="2925" formatCode="0.0%">
                  <c:v>4.0000000000000001E-3</c:v>
                </c:pt>
                <c:pt idx="2926" formatCode="0.0%">
                  <c:v>4.0000000000000001E-3</c:v>
                </c:pt>
                <c:pt idx="2927" formatCode="0.0%">
                  <c:v>4.0000000000000001E-3</c:v>
                </c:pt>
                <c:pt idx="2928" formatCode="0.0%">
                  <c:v>4.0000000000000001E-3</c:v>
                </c:pt>
                <c:pt idx="2929" formatCode="0.0%">
                  <c:v>4.0000000000000001E-3</c:v>
                </c:pt>
                <c:pt idx="2930" formatCode="0.0%">
                  <c:v>4.0000000000000001E-3</c:v>
                </c:pt>
                <c:pt idx="2931" formatCode="0.0%">
                  <c:v>4.0000000000000001E-3</c:v>
                </c:pt>
                <c:pt idx="2932" formatCode="0.0%">
                  <c:v>4.0000000000000001E-3</c:v>
                </c:pt>
                <c:pt idx="2933" formatCode="0.0%">
                  <c:v>4.0000000000000001E-3</c:v>
                </c:pt>
                <c:pt idx="2934" formatCode="0.0%">
                  <c:v>4.0000000000000001E-3</c:v>
                </c:pt>
                <c:pt idx="2935" formatCode="0.0%">
                  <c:v>4.0000000000000001E-3</c:v>
                </c:pt>
                <c:pt idx="2936" formatCode="0.0%">
                  <c:v>4.0000000000000001E-3</c:v>
                </c:pt>
                <c:pt idx="2937" formatCode="0.0%">
                  <c:v>4.0000000000000001E-3</c:v>
                </c:pt>
                <c:pt idx="2938" formatCode="0.0%">
                  <c:v>4.0000000000000001E-3</c:v>
                </c:pt>
                <c:pt idx="2939" formatCode="0.0%">
                  <c:v>4.0000000000000001E-3</c:v>
                </c:pt>
                <c:pt idx="2940" formatCode="0.0%">
                  <c:v>4.0000000000000001E-3</c:v>
                </c:pt>
                <c:pt idx="2941" formatCode="0.0%">
                  <c:v>4.0000000000000001E-3</c:v>
                </c:pt>
                <c:pt idx="2942" formatCode="0.0%">
                  <c:v>4.0000000000000001E-3</c:v>
                </c:pt>
                <c:pt idx="2943" formatCode="0.0%">
                  <c:v>4.0000000000000001E-3</c:v>
                </c:pt>
                <c:pt idx="2944" formatCode="0.0%">
                  <c:v>4.0000000000000001E-3</c:v>
                </c:pt>
                <c:pt idx="2945" formatCode="0.0%">
                  <c:v>4.0000000000000001E-3</c:v>
                </c:pt>
                <c:pt idx="2946" formatCode="0.0%">
                  <c:v>4.0000000000000001E-3</c:v>
                </c:pt>
                <c:pt idx="2947" formatCode="0.0%">
                  <c:v>4.0000000000000001E-3</c:v>
                </c:pt>
                <c:pt idx="2948" formatCode="0.0%">
                  <c:v>4.0000000000000001E-3</c:v>
                </c:pt>
                <c:pt idx="2949" formatCode="0.0%">
                  <c:v>4.0000000000000001E-3</c:v>
                </c:pt>
                <c:pt idx="2950" formatCode="0.0%">
                  <c:v>4.0000000000000001E-3</c:v>
                </c:pt>
                <c:pt idx="2951" formatCode="0.0%">
                  <c:v>4.0000000000000001E-3</c:v>
                </c:pt>
                <c:pt idx="2952" formatCode="0.0%">
                  <c:v>4.0000000000000001E-3</c:v>
                </c:pt>
                <c:pt idx="2953" formatCode="0.0%">
                  <c:v>1.7000000000000001E-2</c:v>
                </c:pt>
                <c:pt idx="2954" formatCode="0.0%">
                  <c:v>1.7000000000000001E-2</c:v>
                </c:pt>
                <c:pt idx="2955" formatCode="0.0%">
                  <c:v>1.7000000000000001E-2</c:v>
                </c:pt>
                <c:pt idx="2956" formatCode="0.0%">
                  <c:v>1.7000000000000001E-2</c:v>
                </c:pt>
                <c:pt idx="2957" formatCode="0.0%">
                  <c:v>1.7000000000000001E-2</c:v>
                </c:pt>
                <c:pt idx="2958" formatCode="0.0%">
                  <c:v>1.7000000000000001E-2</c:v>
                </c:pt>
                <c:pt idx="2959" formatCode="0.0%">
                  <c:v>1.7000000000000001E-2</c:v>
                </c:pt>
                <c:pt idx="2960" formatCode="0.0%">
                  <c:v>1.7000000000000001E-2</c:v>
                </c:pt>
                <c:pt idx="2961" formatCode="0.0%">
                  <c:v>1.7000000000000001E-2</c:v>
                </c:pt>
                <c:pt idx="2962" formatCode="0.0%">
                  <c:v>1.7000000000000001E-2</c:v>
                </c:pt>
                <c:pt idx="2963" formatCode="0.0%">
                  <c:v>1.7000000000000001E-2</c:v>
                </c:pt>
                <c:pt idx="2964" formatCode="0.0%">
                  <c:v>1.7000000000000001E-2</c:v>
                </c:pt>
                <c:pt idx="2965" formatCode="0.0%">
                  <c:v>1.7000000000000001E-2</c:v>
                </c:pt>
                <c:pt idx="2966" formatCode="0.0%">
                  <c:v>1.7000000000000001E-2</c:v>
                </c:pt>
                <c:pt idx="2967" formatCode="0.0%">
                  <c:v>1.7000000000000001E-2</c:v>
                </c:pt>
                <c:pt idx="2968" formatCode="0.0%">
                  <c:v>1.7000000000000001E-2</c:v>
                </c:pt>
                <c:pt idx="2969" formatCode="0.0%">
                  <c:v>1.7000000000000001E-2</c:v>
                </c:pt>
                <c:pt idx="2970" formatCode="0.0%">
                  <c:v>1.7000000000000001E-2</c:v>
                </c:pt>
                <c:pt idx="2971" formatCode="0.0%">
                  <c:v>1.7000000000000001E-2</c:v>
                </c:pt>
                <c:pt idx="2972" formatCode="0.0%">
                  <c:v>1.7000000000000001E-2</c:v>
                </c:pt>
                <c:pt idx="2973" formatCode="0.0%">
                  <c:v>1.7000000000000001E-2</c:v>
                </c:pt>
                <c:pt idx="2974" formatCode="0.0%">
                  <c:v>1.7000000000000001E-2</c:v>
                </c:pt>
                <c:pt idx="2975" formatCode="0.0%">
                  <c:v>1.7000000000000001E-2</c:v>
                </c:pt>
                <c:pt idx="2976" formatCode="0.0%">
                  <c:v>1.7000000000000001E-2</c:v>
                </c:pt>
                <c:pt idx="2977" formatCode="0.0%">
                  <c:v>1.7000000000000001E-2</c:v>
                </c:pt>
                <c:pt idx="2978" formatCode="0.0%">
                  <c:v>1.7000000000000001E-2</c:v>
                </c:pt>
                <c:pt idx="2979" formatCode="0.0%">
                  <c:v>1.7000000000000001E-2</c:v>
                </c:pt>
                <c:pt idx="2980" formatCode="0.0%">
                  <c:v>1.7000000000000001E-2</c:v>
                </c:pt>
                <c:pt idx="2981" formatCode="0.0%">
                  <c:v>1.7000000000000001E-2</c:v>
                </c:pt>
                <c:pt idx="2982" formatCode="0.0%">
                  <c:v>8.0000000000000002E-3</c:v>
                </c:pt>
                <c:pt idx="2983" formatCode="0.0%">
                  <c:v>8.0000000000000002E-3</c:v>
                </c:pt>
                <c:pt idx="2984" formatCode="0.0%">
                  <c:v>8.0000000000000002E-3</c:v>
                </c:pt>
                <c:pt idx="2985" formatCode="0.0%">
                  <c:v>8.0000000000000002E-3</c:v>
                </c:pt>
                <c:pt idx="2986" formatCode="0.0%">
                  <c:v>8.0000000000000002E-3</c:v>
                </c:pt>
                <c:pt idx="2987" formatCode="0.0%">
                  <c:v>8.0000000000000002E-3</c:v>
                </c:pt>
                <c:pt idx="2988" formatCode="0.0%">
                  <c:v>8.0000000000000002E-3</c:v>
                </c:pt>
                <c:pt idx="2989" formatCode="0.0%">
                  <c:v>8.0000000000000002E-3</c:v>
                </c:pt>
                <c:pt idx="2990" formatCode="0.0%">
                  <c:v>8.0000000000000002E-3</c:v>
                </c:pt>
                <c:pt idx="2991" formatCode="0.0%">
                  <c:v>8.0000000000000002E-3</c:v>
                </c:pt>
                <c:pt idx="2992" formatCode="0.0%">
                  <c:v>8.0000000000000002E-3</c:v>
                </c:pt>
                <c:pt idx="2993" formatCode="0.0%">
                  <c:v>8.0000000000000002E-3</c:v>
                </c:pt>
                <c:pt idx="2994" formatCode="0.0%">
                  <c:v>8.0000000000000002E-3</c:v>
                </c:pt>
                <c:pt idx="2995" formatCode="0.0%">
                  <c:v>8.0000000000000002E-3</c:v>
                </c:pt>
                <c:pt idx="2996" formatCode="0.0%">
                  <c:v>8.0000000000000002E-3</c:v>
                </c:pt>
                <c:pt idx="2997" formatCode="0.0%">
                  <c:v>8.0000000000000002E-3</c:v>
                </c:pt>
                <c:pt idx="2998" formatCode="0.0%">
                  <c:v>8.0000000000000002E-3</c:v>
                </c:pt>
                <c:pt idx="2999" formatCode="0.0%">
                  <c:v>8.0000000000000002E-3</c:v>
                </c:pt>
                <c:pt idx="3000" formatCode="0.0%">
                  <c:v>8.0000000000000002E-3</c:v>
                </c:pt>
                <c:pt idx="3001" formatCode="0.0%">
                  <c:v>8.0000000000000002E-3</c:v>
                </c:pt>
                <c:pt idx="3002" formatCode="0.0%">
                  <c:v>8.0000000000000002E-3</c:v>
                </c:pt>
                <c:pt idx="3003" formatCode="0.0%">
                  <c:v>8.0000000000000002E-3</c:v>
                </c:pt>
                <c:pt idx="3004" formatCode="0.0%">
                  <c:v>8.0000000000000002E-3</c:v>
                </c:pt>
                <c:pt idx="3005" formatCode="0.0%">
                  <c:v>8.0000000000000002E-3</c:v>
                </c:pt>
                <c:pt idx="3006" formatCode="0.0%">
                  <c:v>8.0000000000000002E-3</c:v>
                </c:pt>
                <c:pt idx="3007" formatCode="0.0%">
                  <c:v>8.0000000000000002E-3</c:v>
                </c:pt>
                <c:pt idx="3008" formatCode="0.0%">
                  <c:v>8.0000000000000002E-3</c:v>
                </c:pt>
                <c:pt idx="3009" formatCode="0.0%">
                  <c:v>8.0000000000000002E-3</c:v>
                </c:pt>
                <c:pt idx="3010" formatCode="0.0%">
                  <c:v>8.0000000000000002E-3</c:v>
                </c:pt>
                <c:pt idx="3011" formatCode="0.0%">
                  <c:v>8.0000000000000002E-3</c:v>
                </c:pt>
                <c:pt idx="3012" formatCode="0.0%">
                  <c:v>8.0000000000000002E-3</c:v>
                </c:pt>
                <c:pt idx="3013" formatCode="0.0%">
                  <c:v>8.0000000000000002E-3</c:v>
                </c:pt>
                <c:pt idx="3014" formatCode="0.0%">
                  <c:v>1E-3</c:v>
                </c:pt>
                <c:pt idx="3015" formatCode="0.0%">
                  <c:v>1E-3</c:v>
                </c:pt>
                <c:pt idx="3016" formatCode="0.0%">
                  <c:v>1E-3</c:v>
                </c:pt>
                <c:pt idx="3017" formatCode="0.0%">
                  <c:v>1E-3</c:v>
                </c:pt>
                <c:pt idx="3018" formatCode="0.0%">
                  <c:v>1E-3</c:v>
                </c:pt>
                <c:pt idx="3019" formatCode="0.0%">
                  <c:v>1E-3</c:v>
                </c:pt>
                <c:pt idx="3020" formatCode="0.0%">
                  <c:v>1E-3</c:v>
                </c:pt>
                <c:pt idx="3021" formatCode="0.0%">
                  <c:v>1E-3</c:v>
                </c:pt>
                <c:pt idx="3022" formatCode="0.0%">
                  <c:v>1E-3</c:v>
                </c:pt>
                <c:pt idx="3023" formatCode="0.0%">
                  <c:v>1E-3</c:v>
                </c:pt>
                <c:pt idx="3024" formatCode="0.0%">
                  <c:v>1E-3</c:v>
                </c:pt>
                <c:pt idx="3025" formatCode="0.0%">
                  <c:v>1E-3</c:v>
                </c:pt>
                <c:pt idx="3026" formatCode="0.0%">
                  <c:v>1E-3</c:v>
                </c:pt>
                <c:pt idx="3027" formatCode="0.0%">
                  <c:v>1E-3</c:v>
                </c:pt>
                <c:pt idx="3028" formatCode="0.0%">
                  <c:v>1E-3</c:v>
                </c:pt>
                <c:pt idx="3029" formatCode="0.0%">
                  <c:v>1E-3</c:v>
                </c:pt>
                <c:pt idx="3030" formatCode="0.0%">
                  <c:v>1E-3</c:v>
                </c:pt>
                <c:pt idx="3031" formatCode="0.0%">
                  <c:v>1E-3</c:v>
                </c:pt>
                <c:pt idx="3032" formatCode="0.0%">
                  <c:v>1E-3</c:v>
                </c:pt>
                <c:pt idx="3033" formatCode="0.0%">
                  <c:v>1E-3</c:v>
                </c:pt>
                <c:pt idx="3034" formatCode="0.0%">
                  <c:v>1E-3</c:v>
                </c:pt>
                <c:pt idx="3035" formatCode="0.0%">
                  <c:v>1E-3</c:v>
                </c:pt>
                <c:pt idx="3036" formatCode="0.0%">
                  <c:v>1E-3</c:v>
                </c:pt>
                <c:pt idx="3037" formatCode="0.0%">
                  <c:v>1E-3</c:v>
                </c:pt>
                <c:pt idx="3038" formatCode="0.0%">
                  <c:v>1E-3</c:v>
                </c:pt>
                <c:pt idx="3039" formatCode="0.0%">
                  <c:v>1E-3</c:v>
                </c:pt>
                <c:pt idx="3040" formatCode="0.0%">
                  <c:v>1E-3</c:v>
                </c:pt>
                <c:pt idx="3041" formatCode="0.0%">
                  <c:v>1E-3</c:v>
                </c:pt>
                <c:pt idx="3042" formatCode="0.0%">
                  <c:v>1E-3</c:v>
                </c:pt>
                <c:pt idx="3043" formatCode="0.0%">
                  <c:v>1E-3</c:v>
                </c:pt>
                <c:pt idx="3044" formatCode="0.0%">
                  <c:v>1E-3</c:v>
                </c:pt>
                <c:pt idx="3045" formatCode="0.0%">
                  <c:v>8.0000000000000002E-3</c:v>
                </c:pt>
                <c:pt idx="3046" formatCode="0.0%">
                  <c:v>8.0000000000000002E-3</c:v>
                </c:pt>
                <c:pt idx="3047" formatCode="0.0%">
                  <c:v>8.0000000000000002E-3</c:v>
                </c:pt>
                <c:pt idx="3048" formatCode="0.0%">
                  <c:v>8.0000000000000002E-3</c:v>
                </c:pt>
                <c:pt idx="3049" formatCode="0.0%">
                  <c:v>8.0000000000000002E-3</c:v>
                </c:pt>
                <c:pt idx="3050" formatCode="0.0%">
                  <c:v>8.0000000000000002E-3</c:v>
                </c:pt>
                <c:pt idx="3051" formatCode="0.0%">
                  <c:v>8.0000000000000002E-3</c:v>
                </c:pt>
                <c:pt idx="3052" formatCode="0.0%">
                  <c:v>8.0000000000000002E-3</c:v>
                </c:pt>
                <c:pt idx="3053" formatCode="0.0%">
                  <c:v>8.0000000000000002E-3</c:v>
                </c:pt>
                <c:pt idx="3054" formatCode="0.0%">
                  <c:v>8.0000000000000002E-3</c:v>
                </c:pt>
                <c:pt idx="3055" formatCode="0.0%">
                  <c:v>8.0000000000000002E-3</c:v>
                </c:pt>
                <c:pt idx="3056" formatCode="0.0%">
                  <c:v>8.0000000000000002E-3</c:v>
                </c:pt>
                <c:pt idx="3057" formatCode="0.0%">
                  <c:v>8.0000000000000002E-3</c:v>
                </c:pt>
                <c:pt idx="3058" formatCode="0.0%">
                  <c:v>8.0000000000000002E-3</c:v>
                </c:pt>
                <c:pt idx="3059" formatCode="0.0%">
                  <c:v>8.0000000000000002E-3</c:v>
                </c:pt>
                <c:pt idx="3060" formatCode="0.0%">
                  <c:v>8.0000000000000002E-3</c:v>
                </c:pt>
                <c:pt idx="3061" formatCode="0.0%">
                  <c:v>8.0000000000000002E-3</c:v>
                </c:pt>
                <c:pt idx="3062" formatCode="0.0%">
                  <c:v>8.0000000000000002E-3</c:v>
                </c:pt>
                <c:pt idx="3063" formatCode="0.0%">
                  <c:v>8.0000000000000002E-3</c:v>
                </c:pt>
                <c:pt idx="3064" formatCode="0.0%">
                  <c:v>8.0000000000000002E-3</c:v>
                </c:pt>
                <c:pt idx="3065" formatCode="0.0%">
                  <c:v>8.0000000000000002E-3</c:v>
                </c:pt>
                <c:pt idx="3066" formatCode="0.0%">
                  <c:v>8.0000000000000002E-3</c:v>
                </c:pt>
                <c:pt idx="3067" formatCode="0.0%">
                  <c:v>8.0000000000000002E-3</c:v>
                </c:pt>
                <c:pt idx="3068" formatCode="0.0%">
                  <c:v>8.0000000000000002E-3</c:v>
                </c:pt>
                <c:pt idx="3069" formatCode="0.0%">
                  <c:v>8.0000000000000002E-3</c:v>
                </c:pt>
                <c:pt idx="3070" formatCode="0.0%">
                  <c:v>8.0000000000000002E-3</c:v>
                </c:pt>
                <c:pt idx="3071" formatCode="0.0%">
                  <c:v>8.0000000000000002E-3</c:v>
                </c:pt>
                <c:pt idx="3072" formatCode="0.0%">
                  <c:v>8.0000000000000002E-3</c:v>
                </c:pt>
                <c:pt idx="3073" formatCode="0.0%">
                  <c:v>0.04</c:v>
                </c:pt>
                <c:pt idx="3074" formatCode="0.0%">
                  <c:v>0.04</c:v>
                </c:pt>
                <c:pt idx="3075" formatCode="0.0%">
                  <c:v>0.04</c:v>
                </c:pt>
                <c:pt idx="3076" formatCode="0.0%">
                  <c:v>0.04</c:v>
                </c:pt>
                <c:pt idx="3077" formatCode="0.0%">
                  <c:v>0.04</c:v>
                </c:pt>
                <c:pt idx="3078" formatCode="0.0%">
                  <c:v>0.04</c:v>
                </c:pt>
                <c:pt idx="3079" formatCode="0.0%">
                  <c:v>0.04</c:v>
                </c:pt>
                <c:pt idx="3080" formatCode="0.0%">
                  <c:v>0.04</c:v>
                </c:pt>
                <c:pt idx="3081" formatCode="0.0%">
                  <c:v>0.04</c:v>
                </c:pt>
                <c:pt idx="3082" formatCode="0.0%">
                  <c:v>0.04</c:v>
                </c:pt>
                <c:pt idx="3083" formatCode="0.0%">
                  <c:v>0.04</c:v>
                </c:pt>
                <c:pt idx="3084" formatCode="0.0%">
                  <c:v>0.04</c:v>
                </c:pt>
                <c:pt idx="3085" formatCode="0.0%">
                  <c:v>0.04</c:v>
                </c:pt>
                <c:pt idx="3086" formatCode="0.0%">
                  <c:v>0.04</c:v>
                </c:pt>
                <c:pt idx="3087" formatCode="0.0%">
                  <c:v>0.04</c:v>
                </c:pt>
                <c:pt idx="3088" formatCode="0.0%">
                  <c:v>0.04</c:v>
                </c:pt>
                <c:pt idx="3089" formatCode="0.0%">
                  <c:v>0.04</c:v>
                </c:pt>
                <c:pt idx="3090" formatCode="0.0%">
                  <c:v>0.04</c:v>
                </c:pt>
                <c:pt idx="3091" formatCode="0.0%">
                  <c:v>0.04</c:v>
                </c:pt>
                <c:pt idx="3092" formatCode="0.0%">
                  <c:v>0.04</c:v>
                </c:pt>
                <c:pt idx="3093" formatCode="0.0%">
                  <c:v>0.04</c:v>
                </c:pt>
                <c:pt idx="3094" formatCode="0.0%">
                  <c:v>0.04</c:v>
                </c:pt>
                <c:pt idx="3095" formatCode="0.0%">
                  <c:v>0.04</c:v>
                </c:pt>
                <c:pt idx="3096" formatCode="0.0%">
                  <c:v>0.04</c:v>
                </c:pt>
                <c:pt idx="3097" formatCode="0.0%">
                  <c:v>0.04</c:v>
                </c:pt>
                <c:pt idx="3098" formatCode="0.0%">
                  <c:v>0.04</c:v>
                </c:pt>
                <c:pt idx="3099" formatCode="0.0%">
                  <c:v>0.04</c:v>
                </c:pt>
                <c:pt idx="3100" formatCode="0.0%">
                  <c:v>0.04</c:v>
                </c:pt>
                <c:pt idx="3101" formatCode="0.0%">
                  <c:v>0.04</c:v>
                </c:pt>
                <c:pt idx="3102" formatCode="0.0%">
                  <c:v>0.04</c:v>
                </c:pt>
                <c:pt idx="3103" formatCode="0.0%">
                  <c:v>0.04</c:v>
                </c:pt>
                <c:pt idx="3104" formatCode="0.0%">
                  <c:v>0.04</c:v>
                </c:pt>
                <c:pt idx="3105" formatCode="0.0%">
                  <c:v>0.04</c:v>
                </c:pt>
                <c:pt idx="3106" formatCode="0.0%">
                  <c:v>6.9000000000000006E-2</c:v>
                </c:pt>
                <c:pt idx="3107" formatCode="0.0%">
                  <c:v>6.9000000000000006E-2</c:v>
                </c:pt>
                <c:pt idx="3108" formatCode="0.0%">
                  <c:v>6.9000000000000006E-2</c:v>
                </c:pt>
                <c:pt idx="3109" formatCode="0.0%">
                  <c:v>6.9000000000000006E-2</c:v>
                </c:pt>
                <c:pt idx="3110" formatCode="0.0%">
                  <c:v>6.9000000000000006E-2</c:v>
                </c:pt>
                <c:pt idx="3111" formatCode="0.0%">
                  <c:v>6.9000000000000006E-2</c:v>
                </c:pt>
                <c:pt idx="3112" formatCode="0.0%">
                  <c:v>6.9000000000000006E-2</c:v>
                </c:pt>
                <c:pt idx="3113" formatCode="0.0%">
                  <c:v>6.9000000000000006E-2</c:v>
                </c:pt>
                <c:pt idx="3114" formatCode="0.0%">
                  <c:v>6.9000000000000006E-2</c:v>
                </c:pt>
                <c:pt idx="3115" formatCode="0.0%">
                  <c:v>6.9000000000000006E-2</c:v>
                </c:pt>
                <c:pt idx="3116" formatCode="0.0%">
                  <c:v>6.9000000000000006E-2</c:v>
                </c:pt>
                <c:pt idx="3117" formatCode="0.0%">
                  <c:v>6.9000000000000006E-2</c:v>
                </c:pt>
                <c:pt idx="3118" formatCode="0.0%">
                  <c:v>6.9000000000000006E-2</c:v>
                </c:pt>
                <c:pt idx="3119" formatCode="0.0%">
                  <c:v>6.9000000000000006E-2</c:v>
                </c:pt>
                <c:pt idx="3120" formatCode="0.0%">
                  <c:v>6.9000000000000006E-2</c:v>
                </c:pt>
                <c:pt idx="3121" formatCode="0.0%">
                  <c:v>6.9000000000000006E-2</c:v>
                </c:pt>
                <c:pt idx="3122" formatCode="0.0%">
                  <c:v>6.9000000000000006E-2</c:v>
                </c:pt>
                <c:pt idx="3123" formatCode="0.0%">
                  <c:v>6.9000000000000006E-2</c:v>
                </c:pt>
                <c:pt idx="3124" formatCode="0.0%">
                  <c:v>6.9000000000000006E-2</c:v>
                </c:pt>
                <c:pt idx="3125" formatCode="0.0%">
                  <c:v>6.9000000000000006E-2</c:v>
                </c:pt>
                <c:pt idx="3126" formatCode="0.0%">
                  <c:v>6.9000000000000006E-2</c:v>
                </c:pt>
                <c:pt idx="3127" formatCode="0.0%">
                  <c:v>6.9000000000000006E-2</c:v>
                </c:pt>
                <c:pt idx="3128" formatCode="0.0%">
                  <c:v>6.9000000000000006E-2</c:v>
                </c:pt>
                <c:pt idx="3129" formatCode="0.0%">
                  <c:v>6.9000000000000006E-2</c:v>
                </c:pt>
                <c:pt idx="3130" formatCode="0.0%">
                  <c:v>6.9000000000000006E-2</c:v>
                </c:pt>
                <c:pt idx="3131" formatCode="0.0%">
                  <c:v>6.9000000000000006E-2</c:v>
                </c:pt>
                <c:pt idx="3132" formatCode="0.0%">
                  <c:v>6.9000000000000006E-2</c:v>
                </c:pt>
                <c:pt idx="3133" formatCode="0.0%">
                  <c:v>6.9000000000000006E-2</c:v>
                </c:pt>
                <c:pt idx="3134" formatCode="0.0%">
                  <c:v>6.9000000000000006E-2</c:v>
                </c:pt>
                <c:pt idx="3135" formatCode="0.0%">
                  <c:v>6.9000000000000006E-2</c:v>
                </c:pt>
                <c:pt idx="3136" formatCode="0.0%">
                  <c:v>8.2000000000000003E-2</c:v>
                </c:pt>
                <c:pt idx="3137" formatCode="0.0%">
                  <c:v>8.2000000000000003E-2</c:v>
                </c:pt>
                <c:pt idx="3138" formatCode="0.0%">
                  <c:v>8.2000000000000003E-2</c:v>
                </c:pt>
                <c:pt idx="3139" formatCode="0.0%">
                  <c:v>8.2000000000000003E-2</c:v>
                </c:pt>
                <c:pt idx="3140" formatCode="0.0%">
                  <c:v>8.2000000000000003E-2</c:v>
                </c:pt>
                <c:pt idx="3141" formatCode="0.0%">
                  <c:v>8.2000000000000003E-2</c:v>
                </c:pt>
                <c:pt idx="3142" formatCode="0.0%">
                  <c:v>8.2000000000000003E-2</c:v>
                </c:pt>
                <c:pt idx="3143" formatCode="0.0%">
                  <c:v>8.2000000000000003E-2</c:v>
                </c:pt>
                <c:pt idx="3144" formatCode="0.0%">
                  <c:v>8.2000000000000003E-2</c:v>
                </c:pt>
                <c:pt idx="3145" formatCode="0.0%">
                  <c:v>8.2000000000000003E-2</c:v>
                </c:pt>
                <c:pt idx="3146" formatCode="0.0%">
                  <c:v>8.2000000000000003E-2</c:v>
                </c:pt>
                <c:pt idx="3147" formatCode="0.0%">
                  <c:v>8.2000000000000003E-2</c:v>
                </c:pt>
                <c:pt idx="3148" formatCode="0.0%">
                  <c:v>8.2000000000000003E-2</c:v>
                </c:pt>
                <c:pt idx="3149" formatCode="0.0%">
                  <c:v>8.2000000000000003E-2</c:v>
                </c:pt>
                <c:pt idx="3150" formatCode="0.0%">
                  <c:v>8.2000000000000003E-2</c:v>
                </c:pt>
                <c:pt idx="3151" formatCode="0.0%">
                  <c:v>8.2000000000000003E-2</c:v>
                </c:pt>
                <c:pt idx="3152" formatCode="0.0%">
                  <c:v>8.2000000000000003E-2</c:v>
                </c:pt>
                <c:pt idx="3153" formatCode="0.0%">
                  <c:v>8.2000000000000003E-2</c:v>
                </c:pt>
                <c:pt idx="3154" formatCode="0.0%">
                  <c:v>8.2000000000000003E-2</c:v>
                </c:pt>
                <c:pt idx="3155" formatCode="0.0%">
                  <c:v>8.2000000000000003E-2</c:v>
                </c:pt>
                <c:pt idx="3156" formatCode="0.0%">
                  <c:v>8.2000000000000003E-2</c:v>
                </c:pt>
                <c:pt idx="3157" formatCode="0.0%">
                  <c:v>8.2000000000000003E-2</c:v>
                </c:pt>
                <c:pt idx="3158" formatCode="0.0%">
                  <c:v>8.2000000000000003E-2</c:v>
                </c:pt>
                <c:pt idx="3159" formatCode="0.0%">
                  <c:v>8.2000000000000003E-2</c:v>
                </c:pt>
                <c:pt idx="3160" formatCode="0.0%">
                  <c:v>8.2000000000000003E-2</c:v>
                </c:pt>
                <c:pt idx="3161" formatCode="0.0%">
                  <c:v>8.2000000000000003E-2</c:v>
                </c:pt>
                <c:pt idx="3162" formatCode="0.0%">
                  <c:v>8.2000000000000003E-2</c:v>
                </c:pt>
                <c:pt idx="3163" formatCode="0.0%">
                  <c:v>8.2000000000000003E-2</c:v>
                </c:pt>
                <c:pt idx="3164" formatCode="0.0%">
                  <c:v>4.9000000000000002E-2</c:v>
                </c:pt>
                <c:pt idx="3165" formatCode="0.0%">
                  <c:v>4.9000000000000002E-2</c:v>
                </c:pt>
                <c:pt idx="3166" formatCode="0.0%">
                  <c:v>4.9000000000000002E-2</c:v>
                </c:pt>
                <c:pt idx="3167" formatCode="0.0%">
                  <c:v>4.9000000000000002E-2</c:v>
                </c:pt>
                <c:pt idx="3168" formatCode="0.0%">
                  <c:v>4.9000000000000002E-2</c:v>
                </c:pt>
                <c:pt idx="3169" formatCode="0.0%">
                  <c:v>4.9000000000000002E-2</c:v>
                </c:pt>
                <c:pt idx="3170" formatCode="0.0%">
                  <c:v>4.9000000000000002E-2</c:v>
                </c:pt>
                <c:pt idx="3171" formatCode="0.0%">
                  <c:v>4.9000000000000002E-2</c:v>
                </c:pt>
                <c:pt idx="3172" formatCode="0.0%">
                  <c:v>4.9000000000000002E-2</c:v>
                </c:pt>
                <c:pt idx="3173" formatCode="0.0%">
                  <c:v>4.9000000000000002E-2</c:v>
                </c:pt>
                <c:pt idx="3174" formatCode="0.0%">
                  <c:v>4.9000000000000002E-2</c:v>
                </c:pt>
                <c:pt idx="3175" formatCode="0.0%">
                  <c:v>4.9000000000000002E-2</c:v>
                </c:pt>
                <c:pt idx="3176" formatCode="0.0%">
                  <c:v>4.9000000000000002E-2</c:v>
                </c:pt>
                <c:pt idx="3177" formatCode="0.0%">
                  <c:v>4.9000000000000002E-2</c:v>
                </c:pt>
                <c:pt idx="3178" formatCode="0.0%">
                  <c:v>4.9000000000000002E-2</c:v>
                </c:pt>
                <c:pt idx="3179" formatCode="0.0%">
                  <c:v>4.9000000000000002E-2</c:v>
                </c:pt>
                <c:pt idx="3180" formatCode="0.0%">
                  <c:v>4.9000000000000002E-2</c:v>
                </c:pt>
                <c:pt idx="3181" formatCode="0.0%">
                  <c:v>4.9000000000000002E-2</c:v>
                </c:pt>
                <c:pt idx="3182" formatCode="0.0%">
                  <c:v>4.9000000000000002E-2</c:v>
                </c:pt>
                <c:pt idx="3183" formatCode="0.0%">
                  <c:v>4.9000000000000002E-2</c:v>
                </c:pt>
                <c:pt idx="3184" formatCode="0.0%">
                  <c:v>4.9000000000000002E-2</c:v>
                </c:pt>
                <c:pt idx="3185" formatCode="0.0%">
                  <c:v>4.9000000000000002E-2</c:v>
                </c:pt>
                <c:pt idx="3186" formatCode="0.0%">
                  <c:v>4.9000000000000002E-2</c:v>
                </c:pt>
                <c:pt idx="3187" formatCode="0.0%">
                  <c:v>4.9000000000000002E-2</c:v>
                </c:pt>
                <c:pt idx="3188" formatCode="0.0%">
                  <c:v>4.9000000000000002E-2</c:v>
                </c:pt>
                <c:pt idx="3189" formatCode="0.0%">
                  <c:v>4.9000000000000002E-2</c:v>
                </c:pt>
                <c:pt idx="3190" formatCode="0.0%">
                  <c:v>4.9000000000000002E-2</c:v>
                </c:pt>
                <c:pt idx="3191" formatCode="0.0%">
                  <c:v>4.9000000000000002E-2</c:v>
                </c:pt>
                <c:pt idx="3192" formatCode="0.0%">
                  <c:v>4.9000000000000002E-2</c:v>
                </c:pt>
                <c:pt idx="3193" formatCode="0.0%">
                  <c:v>4.9000000000000002E-2</c:v>
                </c:pt>
                <c:pt idx="3194" formatCode="0.0%">
                  <c:v>4.9000000000000002E-2</c:v>
                </c:pt>
                <c:pt idx="3195" formatCode="0.0%">
                  <c:v>4.9000000000000002E-2</c:v>
                </c:pt>
                <c:pt idx="3196" formatCode="0.0%">
                  <c:v>3.2000000000000001E-2</c:v>
                </c:pt>
                <c:pt idx="3197" formatCode="0.0%">
                  <c:v>3.2000000000000001E-2</c:v>
                </c:pt>
                <c:pt idx="3198" formatCode="0.0%">
                  <c:v>3.2000000000000001E-2</c:v>
                </c:pt>
                <c:pt idx="3199" formatCode="0.0%">
                  <c:v>3.2000000000000001E-2</c:v>
                </c:pt>
                <c:pt idx="3200" formatCode="0.0%">
                  <c:v>3.2000000000000001E-2</c:v>
                </c:pt>
                <c:pt idx="3201" formatCode="0.0%">
                  <c:v>3.2000000000000001E-2</c:v>
                </c:pt>
                <c:pt idx="3202" formatCode="0.0%">
                  <c:v>3.2000000000000001E-2</c:v>
                </c:pt>
                <c:pt idx="3203" formatCode="0.0%">
                  <c:v>3.2000000000000001E-2</c:v>
                </c:pt>
                <c:pt idx="3204" formatCode="0.0%">
                  <c:v>3.2000000000000001E-2</c:v>
                </c:pt>
                <c:pt idx="3205" formatCode="0.0%">
                  <c:v>3.2000000000000001E-2</c:v>
                </c:pt>
                <c:pt idx="3206" formatCode="0.0%">
                  <c:v>3.2000000000000001E-2</c:v>
                </c:pt>
                <c:pt idx="3207" formatCode="0.0%">
                  <c:v>3.2000000000000001E-2</c:v>
                </c:pt>
                <c:pt idx="3208" formatCode="0.0%">
                  <c:v>3.2000000000000001E-2</c:v>
                </c:pt>
                <c:pt idx="3209" formatCode="0.0%">
                  <c:v>3.2000000000000001E-2</c:v>
                </c:pt>
                <c:pt idx="3210" formatCode="0.0%">
                  <c:v>3.2000000000000001E-2</c:v>
                </c:pt>
                <c:pt idx="3211" formatCode="0.0%">
                  <c:v>3.2000000000000001E-2</c:v>
                </c:pt>
                <c:pt idx="3212" formatCode="0.0%">
                  <c:v>3.2000000000000001E-2</c:v>
                </c:pt>
                <c:pt idx="3213" formatCode="0.0%">
                  <c:v>3.2000000000000001E-2</c:v>
                </c:pt>
                <c:pt idx="3214" formatCode="0.0%">
                  <c:v>3.2000000000000001E-2</c:v>
                </c:pt>
                <c:pt idx="3215" formatCode="0.0%">
                  <c:v>3.2000000000000001E-2</c:v>
                </c:pt>
                <c:pt idx="3216" formatCode="0.0%">
                  <c:v>3.2000000000000001E-2</c:v>
                </c:pt>
                <c:pt idx="3217" formatCode="0.0%">
                  <c:v>3.2000000000000001E-2</c:v>
                </c:pt>
                <c:pt idx="3218" formatCode="0.0%">
                  <c:v>3.2000000000000001E-2</c:v>
                </c:pt>
                <c:pt idx="3219" formatCode="0.0%">
                  <c:v>3.2000000000000001E-2</c:v>
                </c:pt>
                <c:pt idx="3220" formatCode="0.0%">
                  <c:v>3.2000000000000001E-2</c:v>
                </c:pt>
                <c:pt idx="3221" formatCode="0.0%">
                  <c:v>3.2000000000000001E-2</c:v>
                </c:pt>
                <c:pt idx="3222" formatCode="0.0%">
                  <c:v>3.2000000000000001E-2</c:v>
                </c:pt>
                <c:pt idx="3223" formatCode="0.0%">
                  <c:v>3.2000000000000001E-2</c:v>
                </c:pt>
                <c:pt idx="3224" formatCode="0.0%">
                  <c:v>3.2000000000000001E-2</c:v>
                </c:pt>
                <c:pt idx="3225" formatCode="0.0%">
                  <c:v>3.2000000000000001E-2</c:v>
                </c:pt>
                <c:pt idx="3226" formatCode="0.0%">
                  <c:v>6.2E-2</c:v>
                </c:pt>
                <c:pt idx="3227" formatCode="0.0%">
                  <c:v>6.2E-2</c:v>
                </c:pt>
                <c:pt idx="3228" formatCode="0.0%">
                  <c:v>6.2E-2</c:v>
                </c:pt>
                <c:pt idx="3229" formatCode="0.0%">
                  <c:v>6.2E-2</c:v>
                </c:pt>
                <c:pt idx="3230" formatCode="0.0%">
                  <c:v>6.2E-2</c:v>
                </c:pt>
                <c:pt idx="3231" formatCode="0.0%">
                  <c:v>6.2E-2</c:v>
                </c:pt>
                <c:pt idx="3232" formatCode="0.0%">
                  <c:v>6.2E-2</c:v>
                </c:pt>
                <c:pt idx="3233" formatCode="0.0%">
                  <c:v>6.2E-2</c:v>
                </c:pt>
                <c:pt idx="3234" formatCode="0.0%">
                  <c:v>6.2E-2</c:v>
                </c:pt>
                <c:pt idx="3235" formatCode="0.0%">
                  <c:v>6.2E-2</c:v>
                </c:pt>
                <c:pt idx="3236" formatCode="0.0%">
                  <c:v>6.2E-2</c:v>
                </c:pt>
                <c:pt idx="3237" formatCode="0.0%">
                  <c:v>6.2E-2</c:v>
                </c:pt>
                <c:pt idx="3238" formatCode="0.0%">
                  <c:v>6.2E-2</c:v>
                </c:pt>
                <c:pt idx="3239" formatCode="0.0%">
                  <c:v>6.2E-2</c:v>
                </c:pt>
                <c:pt idx="3240" formatCode="0.0%">
                  <c:v>6.2E-2</c:v>
                </c:pt>
                <c:pt idx="3241" formatCode="0.0%">
                  <c:v>6.2E-2</c:v>
                </c:pt>
                <c:pt idx="3242" formatCode="0.0%">
                  <c:v>6.2E-2</c:v>
                </c:pt>
                <c:pt idx="3243" formatCode="0.0%">
                  <c:v>6.2E-2</c:v>
                </c:pt>
                <c:pt idx="3244" formatCode="0.0%">
                  <c:v>6.2E-2</c:v>
                </c:pt>
                <c:pt idx="3245" formatCode="0.0%">
                  <c:v>6.2E-2</c:v>
                </c:pt>
                <c:pt idx="3246" formatCode="0.0%">
                  <c:v>6.2E-2</c:v>
                </c:pt>
                <c:pt idx="3247" formatCode="0.0%">
                  <c:v>6.2E-2</c:v>
                </c:pt>
                <c:pt idx="3248" formatCode="0.0%">
                  <c:v>6.2E-2</c:v>
                </c:pt>
                <c:pt idx="3249" formatCode="0.0%">
                  <c:v>6.2E-2</c:v>
                </c:pt>
                <c:pt idx="3250" formatCode="0.0%">
                  <c:v>6.2E-2</c:v>
                </c:pt>
                <c:pt idx="3251" formatCode="0.0%">
                  <c:v>6.2E-2</c:v>
                </c:pt>
                <c:pt idx="3252" formatCode="0.0%">
                  <c:v>6.2E-2</c:v>
                </c:pt>
                <c:pt idx="3253" formatCode="0.0%">
                  <c:v>6.2E-2</c:v>
                </c:pt>
                <c:pt idx="3254" formatCode="0.0%">
                  <c:v>6.2E-2</c:v>
                </c:pt>
                <c:pt idx="3255" formatCode="0.0%">
                  <c:v>0.10199999999999999</c:v>
                </c:pt>
                <c:pt idx="3256" formatCode="0.0%">
                  <c:v>0.10199999999999999</c:v>
                </c:pt>
                <c:pt idx="3257" formatCode="0.0%">
                  <c:v>0.10199999999999999</c:v>
                </c:pt>
                <c:pt idx="3258" formatCode="0.0%">
                  <c:v>0.10199999999999999</c:v>
                </c:pt>
                <c:pt idx="3259" formatCode="0.0%">
                  <c:v>0.10199999999999999</c:v>
                </c:pt>
                <c:pt idx="3260" formatCode="0.0%">
                  <c:v>0.10199999999999999</c:v>
                </c:pt>
                <c:pt idx="3261" formatCode="0.0%">
                  <c:v>0.10199999999999999</c:v>
                </c:pt>
                <c:pt idx="3262" formatCode="0.0%">
                  <c:v>0.10199999999999999</c:v>
                </c:pt>
                <c:pt idx="3263" formatCode="0.0%">
                  <c:v>0.10199999999999999</c:v>
                </c:pt>
                <c:pt idx="3264" formatCode="0.0%">
                  <c:v>0.10199999999999999</c:v>
                </c:pt>
                <c:pt idx="3265" formatCode="0.0%">
                  <c:v>0.10199999999999999</c:v>
                </c:pt>
                <c:pt idx="3266" formatCode="0.0%">
                  <c:v>0.10199999999999999</c:v>
                </c:pt>
                <c:pt idx="3267" formatCode="0.0%">
                  <c:v>0.10199999999999999</c:v>
                </c:pt>
                <c:pt idx="3268" formatCode="0.0%">
                  <c:v>0.10199999999999999</c:v>
                </c:pt>
                <c:pt idx="3269" formatCode="0.0%">
                  <c:v>0.10199999999999999</c:v>
                </c:pt>
                <c:pt idx="3270" formatCode="0.0%">
                  <c:v>0.10199999999999999</c:v>
                </c:pt>
                <c:pt idx="3271" formatCode="0.0%">
                  <c:v>0.10199999999999999</c:v>
                </c:pt>
                <c:pt idx="3272" formatCode="0.0%">
                  <c:v>0.10199999999999999</c:v>
                </c:pt>
                <c:pt idx="3273" formatCode="0.0%">
                  <c:v>0.10199999999999999</c:v>
                </c:pt>
                <c:pt idx="3274" formatCode="0.0%">
                  <c:v>0.10199999999999999</c:v>
                </c:pt>
                <c:pt idx="3275" formatCode="0.0%">
                  <c:v>0.10199999999999999</c:v>
                </c:pt>
                <c:pt idx="3276" formatCode="0.0%">
                  <c:v>0.10199999999999999</c:v>
                </c:pt>
                <c:pt idx="3277" formatCode="0.0%">
                  <c:v>0.10199999999999999</c:v>
                </c:pt>
                <c:pt idx="3278" formatCode="0.0%">
                  <c:v>0.10199999999999999</c:v>
                </c:pt>
                <c:pt idx="3279" formatCode="0.0%">
                  <c:v>0.10199999999999999</c:v>
                </c:pt>
                <c:pt idx="3280" formatCode="0.0%">
                  <c:v>0.10199999999999999</c:v>
                </c:pt>
                <c:pt idx="3281" formatCode="0.0%">
                  <c:v>0.10199999999999999</c:v>
                </c:pt>
                <c:pt idx="3282" formatCode="0.0%">
                  <c:v>0.10199999999999999</c:v>
                </c:pt>
                <c:pt idx="3283" formatCode="0.0%">
                  <c:v>0.10199999999999999</c:v>
                </c:pt>
                <c:pt idx="3284" formatCode="0.0%">
                  <c:v>0.10199999999999999</c:v>
                </c:pt>
                <c:pt idx="3285" formatCode="0.0%">
                  <c:v>0.10199999999999999</c:v>
                </c:pt>
                <c:pt idx="3286" formatCode="0.0%">
                  <c:v>0.10199999999999999</c:v>
                </c:pt>
                <c:pt idx="3287" formatCode="0.0%">
                  <c:v>0.187</c:v>
                </c:pt>
                <c:pt idx="3288" formatCode="0.0%">
                  <c:v>0.187</c:v>
                </c:pt>
                <c:pt idx="3289" formatCode="0.0%">
                  <c:v>0.187</c:v>
                </c:pt>
                <c:pt idx="3290" formatCode="0.0%">
                  <c:v>0.187</c:v>
                </c:pt>
                <c:pt idx="3291" formatCode="0.0%">
                  <c:v>0.187</c:v>
                </c:pt>
                <c:pt idx="3292" formatCode="0.0%">
                  <c:v>0.187</c:v>
                </c:pt>
                <c:pt idx="3293" formatCode="0.0%">
                  <c:v>0.187</c:v>
                </c:pt>
                <c:pt idx="3294" formatCode="0.0%">
                  <c:v>0.187</c:v>
                </c:pt>
                <c:pt idx="3295" formatCode="0.0%">
                  <c:v>0.187</c:v>
                </c:pt>
                <c:pt idx="3296" formatCode="0.0%">
                  <c:v>0.187</c:v>
                </c:pt>
                <c:pt idx="3297" formatCode="0.0%">
                  <c:v>0.187</c:v>
                </c:pt>
                <c:pt idx="3298" formatCode="0.0%">
                  <c:v>0.187</c:v>
                </c:pt>
                <c:pt idx="3299" formatCode="0.0%">
                  <c:v>0.187</c:v>
                </c:pt>
                <c:pt idx="3300" formatCode="0.0%">
                  <c:v>0.187</c:v>
                </c:pt>
                <c:pt idx="3301" formatCode="0.0%">
                  <c:v>0.187</c:v>
                </c:pt>
                <c:pt idx="3302" formatCode="0.0%">
                  <c:v>0.187</c:v>
                </c:pt>
                <c:pt idx="3303" formatCode="0.0%">
                  <c:v>0.187</c:v>
                </c:pt>
                <c:pt idx="3304" formatCode="0.0%">
                  <c:v>0.187</c:v>
                </c:pt>
                <c:pt idx="3305" formatCode="0.0%">
                  <c:v>0.187</c:v>
                </c:pt>
                <c:pt idx="3306" formatCode="0.0%">
                  <c:v>0.187</c:v>
                </c:pt>
                <c:pt idx="3307" formatCode="0.0%">
                  <c:v>0.187</c:v>
                </c:pt>
                <c:pt idx="3308" formatCode="0.0%">
                  <c:v>0.187</c:v>
                </c:pt>
                <c:pt idx="3309" formatCode="0.0%">
                  <c:v>0.187</c:v>
                </c:pt>
                <c:pt idx="3310" formatCode="0.0%">
                  <c:v>0.187</c:v>
                </c:pt>
                <c:pt idx="3311" formatCode="0.0%">
                  <c:v>0.187</c:v>
                </c:pt>
                <c:pt idx="3312" formatCode="0.0%">
                  <c:v>0.187</c:v>
                </c:pt>
                <c:pt idx="3313" formatCode="0.0%">
                  <c:v>0.187</c:v>
                </c:pt>
                <c:pt idx="3314" formatCode="0.0%">
                  <c:v>0.187</c:v>
                </c:pt>
                <c:pt idx="3315" formatCode="0.0%">
                  <c:v>0.187</c:v>
                </c:pt>
                <c:pt idx="3316" formatCode="0.0%">
                  <c:v>0.187</c:v>
                </c:pt>
                <c:pt idx="3317" formatCode="0.0%">
                  <c:v>0.187</c:v>
                </c:pt>
                <c:pt idx="3318" formatCode="0.0%">
                  <c:v>0.16900000000000001</c:v>
                </c:pt>
                <c:pt idx="3319" formatCode="0.0%">
                  <c:v>0.16900000000000001</c:v>
                </c:pt>
                <c:pt idx="3320" formatCode="0.0%">
                  <c:v>0.16900000000000001</c:v>
                </c:pt>
                <c:pt idx="3321" formatCode="0.0%">
                  <c:v>0.16900000000000001</c:v>
                </c:pt>
                <c:pt idx="3322" formatCode="0.0%">
                  <c:v>0.16900000000000001</c:v>
                </c:pt>
                <c:pt idx="3323" formatCode="0.0%">
                  <c:v>0.16900000000000001</c:v>
                </c:pt>
                <c:pt idx="3324" formatCode="0.0%">
                  <c:v>0.16900000000000001</c:v>
                </c:pt>
                <c:pt idx="3325" formatCode="0.0%">
                  <c:v>0.16900000000000001</c:v>
                </c:pt>
                <c:pt idx="3326" formatCode="0.0%">
                  <c:v>0.16900000000000001</c:v>
                </c:pt>
                <c:pt idx="3327" formatCode="0.0%">
                  <c:v>0.16900000000000001</c:v>
                </c:pt>
                <c:pt idx="3328" formatCode="0.0%">
                  <c:v>0.16900000000000001</c:v>
                </c:pt>
                <c:pt idx="3329" formatCode="0.0%">
                  <c:v>0.16900000000000001</c:v>
                </c:pt>
                <c:pt idx="3330" formatCode="0.0%">
                  <c:v>0.16900000000000001</c:v>
                </c:pt>
                <c:pt idx="3331" formatCode="0.0%">
                  <c:v>0.16900000000000001</c:v>
                </c:pt>
                <c:pt idx="3332" formatCode="0.0%">
                  <c:v>0.16900000000000001</c:v>
                </c:pt>
                <c:pt idx="3333" formatCode="0.0%">
                  <c:v>0.16900000000000001</c:v>
                </c:pt>
                <c:pt idx="3334" formatCode="0.0%">
                  <c:v>0.16900000000000001</c:v>
                </c:pt>
                <c:pt idx="3335" formatCode="0.0%">
                  <c:v>0.16900000000000001</c:v>
                </c:pt>
                <c:pt idx="3336" formatCode="0.0%">
                  <c:v>0.16900000000000001</c:v>
                </c:pt>
                <c:pt idx="3337" formatCode="0.0%">
                  <c:v>0.16900000000000001</c:v>
                </c:pt>
                <c:pt idx="3338" formatCode="0.0%">
                  <c:v>0.16900000000000001</c:v>
                </c:pt>
                <c:pt idx="3339" formatCode="0.0%">
                  <c:v>0.16900000000000001</c:v>
                </c:pt>
                <c:pt idx="3340" formatCode="0.0%">
                  <c:v>0.16900000000000001</c:v>
                </c:pt>
                <c:pt idx="3341" formatCode="0.0%">
                  <c:v>0.16900000000000001</c:v>
                </c:pt>
                <c:pt idx="3342" formatCode="0.0%">
                  <c:v>0.16900000000000001</c:v>
                </c:pt>
                <c:pt idx="3343" formatCode="0.0%">
                  <c:v>0.16900000000000001</c:v>
                </c:pt>
                <c:pt idx="3344" formatCode="0.0%">
                  <c:v>0.16900000000000001</c:v>
                </c:pt>
                <c:pt idx="3345" formatCode="0.0%">
                  <c:v>0.16900000000000001</c:v>
                </c:pt>
                <c:pt idx="3346" formatCode="0.0%">
                  <c:v>0.16900000000000001</c:v>
                </c:pt>
                <c:pt idx="3347" formatCode="0.0%">
                  <c:v>0.16900000000000001</c:v>
                </c:pt>
                <c:pt idx="3348" formatCode="0.0%">
                  <c:v>0.16900000000000001</c:v>
                </c:pt>
                <c:pt idx="3349" formatCode="0.0%">
                  <c:v>0.61299999999999999</c:v>
                </c:pt>
                <c:pt idx="3350" formatCode="0.0%">
                  <c:v>0.61299999999999999</c:v>
                </c:pt>
                <c:pt idx="3351" formatCode="0.0%">
                  <c:v>0.61299999999999999</c:v>
                </c:pt>
                <c:pt idx="3352" formatCode="0.0%">
                  <c:v>0.61299999999999999</c:v>
                </c:pt>
                <c:pt idx="3353" formatCode="0.0%">
                  <c:v>0.61299999999999999</c:v>
                </c:pt>
                <c:pt idx="3354" formatCode="0.0%">
                  <c:v>0.61299999999999999</c:v>
                </c:pt>
                <c:pt idx="3355" formatCode="0.0%">
                  <c:v>0.61299999999999999</c:v>
                </c:pt>
                <c:pt idx="3356" formatCode="0.0%">
                  <c:v>0.61299999999999999</c:v>
                </c:pt>
                <c:pt idx="3357" formatCode="0.0%">
                  <c:v>0.61299999999999999</c:v>
                </c:pt>
                <c:pt idx="3358" formatCode="0.0%">
                  <c:v>0.61299999999999999</c:v>
                </c:pt>
                <c:pt idx="3359" formatCode="0.0%">
                  <c:v>0.61299999999999999</c:v>
                </c:pt>
                <c:pt idx="3360" formatCode="0.0%">
                  <c:v>0.61299999999999999</c:v>
                </c:pt>
                <c:pt idx="3361" formatCode="0.0%">
                  <c:v>0.61299999999999999</c:v>
                </c:pt>
                <c:pt idx="3362" formatCode="0.0%">
                  <c:v>0.61299999999999999</c:v>
                </c:pt>
                <c:pt idx="3363" formatCode="0.0%">
                  <c:v>0.61299999999999999</c:v>
                </c:pt>
                <c:pt idx="3364" formatCode="0.0%">
                  <c:v>0.61299999999999999</c:v>
                </c:pt>
                <c:pt idx="3365" formatCode="0.0%">
                  <c:v>0.61299999999999999</c:v>
                </c:pt>
                <c:pt idx="3366" formatCode="0.0%">
                  <c:v>0.61299999999999999</c:v>
                </c:pt>
                <c:pt idx="3367" formatCode="0.0%">
                  <c:v>0.61299999999999999</c:v>
                </c:pt>
                <c:pt idx="3368" formatCode="0.0%">
                  <c:v>0.61299999999999999</c:v>
                </c:pt>
                <c:pt idx="3369" formatCode="0.0%">
                  <c:v>0.61299999999999999</c:v>
                </c:pt>
                <c:pt idx="3370" formatCode="0.0%">
                  <c:v>0.61299999999999999</c:v>
                </c:pt>
                <c:pt idx="3371" formatCode="0.0%">
                  <c:v>0.61299999999999999</c:v>
                </c:pt>
                <c:pt idx="3372" formatCode="0.0%">
                  <c:v>0.61299999999999999</c:v>
                </c:pt>
                <c:pt idx="3373" formatCode="0.0%">
                  <c:v>0.61299999999999999</c:v>
                </c:pt>
                <c:pt idx="3374" formatCode="0.0%">
                  <c:v>0.61299999999999999</c:v>
                </c:pt>
                <c:pt idx="3375" formatCode="0.0%">
                  <c:v>0.61299999999999999</c:v>
                </c:pt>
                <c:pt idx="3376" formatCode="0.0%">
                  <c:v>0.61299999999999999</c:v>
                </c:pt>
                <c:pt idx="3377" formatCode="0.0%">
                  <c:v>0.61299999999999999</c:v>
                </c:pt>
                <c:pt idx="3378" formatCode="0.0%">
                  <c:v>0.61299999999999999</c:v>
                </c:pt>
                <c:pt idx="3379" formatCode="0.0%">
                  <c:v>0.68200000000000005</c:v>
                </c:pt>
                <c:pt idx="3380" formatCode="0.0%">
                  <c:v>0.68200000000000005</c:v>
                </c:pt>
                <c:pt idx="3381" formatCode="0.0%">
                  <c:v>0.68200000000000005</c:v>
                </c:pt>
                <c:pt idx="3382" formatCode="0.0%">
                  <c:v>0.68200000000000005</c:v>
                </c:pt>
                <c:pt idx="3383" formatCode="0.0%">
                  <c:v>0.68200000000000005</c:v>
                </c:pt>
                <c:pt idx="3384" formatCode="0.0%">
                  <c:v>0.68200000000000005</c:v>
                </c:pt>
                <c:pt idx="3385" formatCode="0.0%">
                  <c:v>0.68200000000000005</c:v>
                </c:pt>
                <c:pt idx="3386" formatCode="0.0%">
                  <c:v>0.68200000000000005</c:v>
                </c:pt>
                <c:pt idx="3387" formatCode="0.0%">
                  <c:v>0.68200000000000005</c:v>
                </c:pt>
                <c:pt idx="3388" formatCode="0.0%">
                  <c:v>0.68200000000000005</c:v>
                </c:pt>
                <c:pt idx="3389" formatCode="0.0%">
                  <c:v>0.68200000000000005</c:v>
                </c:pt>
                <c:pt idx="3390" formatCode="0.0%">
                  <c:v>0.68200000000000005</c:v>
                </c:pt>
                <c:pt idx="3391" formatCode="0.0%">
                  <c:v>0.68200000000000005</c:v>
                </c:pt>
                <c:pt idx="3392" formatCode="0.0%">
                  <c:v>0.68200000000000005</c:v>
                </c:pt>
                <c:pt idx="3393" formatCode="0.0%">
                  <c:v>0.68200000000000005</c:v>
                </c:pt>
                <c:pt idx="3394" formatCode="0.0%">
                  <c:v>0.68200000000000005</c:v>
                </c:pt>
                <c:pt idx="3395" formatCode="0.0%">
                  <c:v>0.68200000000000005</c:v>
                </c:pt>
                <c:pt idx="3396" formatCode="0.0%">
                  <c:v>0.68200000000000005</c:v>
                </c:pt>
                <c:pt idx="3397" formatCode="0.0%">
                  <c:v>0.68200000000000005</c:v>
                </c:pt>
                <c:pt idx="3398" formatCode="0.0%">
                  <c:v>0.68200000000000005</c:v>
                </c:pt>
                <c:pt idx="3399" formatCode="0.0%">
                  <c:v>0.68200000000000005</c:v>
                </c:pt>
                <c:pt idx="3400" formatCode="0.0%">
                  <c:v>0.68200000000000005</c:v>
                </c:pt>
                <c:pt idx="3401" formatCode="0.0%">
                  <c:v>0.68200000000000005</c:v>
                </c:pt>
                <c:pt idx="3402" formatCode="0.0%">
                  <c:v>0.68200000000000005</c:v>
                </c:pt>
                <c:pt idx="3403" formatCode="0.0%">
                  <c:v>0.68200000000000005</c:v>
                </c:pt>
                <c:pt idx="3404" formatCode="0.0%">
                  <c:v>0.68200000000000005</c:v>
                </c:pt>
                <c:pt idx="3405" formatCode="0.0%">
                  <c:v>0.68200000000000005</c:v>
                </c:pt>
                <c:pt idx="3406" formatCode="0.0%">
                  <c:v>0.68200000000000005</c:v>
                </c:pt>
                <c:pt idx="3407" formatCode="0.0%">
                  <c:v>0.68200000000000005</c:v>
                </c:pt>
                <c:pt idx="3408" formatCode="0.0%">
                  <c:v>0.68200000000000005</c:v>
                </c:pt>
                <c:pt idx="3409" formatCode="0.0%">
                  <c:v>0.749</c:v>
                </c:pt>
                <c:pt idx="3410" formatCode="0.0%">
                  <c:v>0.749</c:v>
                </c:pt>
                <c:pt idx="3411" formatCode="0.0%">
                  <c:v>0.749</c:v>
                </c:pt>
                <c:pt idx="3412" formatCode="0.0%">
                  <c:v>0.749</c:v>
                </c:pt>
                <c:pt idx="3413" formatCode="0.0%">
                  <c:v>0.749</c:v>
                </c:pt>
                <c:pt idx="3414" formatCode="0.0%">
                  <c:v>0.749</c:v>
                </c:pt>
                <c:pt idx="3415" formatCode="0.0%">
                  <c:v>0.749</c:v>
                </c:pt>
                <c:pt idx="3416" formatCode="0.0%">
                  <c:v>0.749</c:v>
                </c:pt>
                <c:pt idx="3417" formatCode="0.0%">
                  <c:v>0.749</c:v>
                </c:pt>
                <c:pt idx="3418" formatCode="0.0%">
                  <c:v>0.749</c:v>
                </c:pt>
                <c:pt idx="3419" formatCode="0.0%">
                  <c:v>0.749</c:v>
                </c:pt>
                <c:pt idx="3420" formatCode="0.0%">
                  <c:v>0.749</c:v>
                </c:pt>
                <c:pt idx="3421" formatCode="0.0%">
                  <c:v>0.749</c:v>
                </c:pt>
                <c:pt idx="3422" formatCode="0.0%">
                  <c:v>0.749</c:v>
                </c:pt>
                <c:pt idx="3423" formatCode="0.0%">
                  <c:v>0.749</c:v>
                </c:pt>
                <c:pt idx="3424" formatCode="0.0%">
                  <c:v>0.749</c:v>
                </c:pt>
                <c:pt idx="3425" formatCode="0.0%">
                  <c:v>0.749</c:v>
                </c:pt>
                <c:pt idx="3426" formatCode="0.0%">
                  <c:v>0.749</c:v>
                </c:pt>
                <c:pt idx="3427" formatCode="0.0%">
                  <c:v>0.749</c:v>
                </c:pt>
                <c:pt idx="3428" formatCode="0.0%">
                  <c:v>0.749</c:v>
                </c:pt>
                <c:pt idx="3429" formatCode="0.0%">
                  <c:v>0.749</c:v>
                </c:pt>
                <c:pt idx="3430" formatCode="0.0%">
                  <c:v>0.749</c:v>
                </c:pt>
                <c:pt idx="3431" formatCode="0.0%">
                  <c:v>0.749</c:v>
                </c:pt>
                <c:pt idx="3432" formatCode="0.0%">
                  <c:v>0.749</c:v>
                </c:pt>
                <c:pt idx="3433" formatCode="0.0%">
                  <c:v>0.749</c:v>
                </c:pt>
                <c:pt idx="3434" formatCode="0.0%">
                  <c:v>0.749</c:v>
                </c:pt>
                <c:pt idx="3435" formatCode="0.0%">
                  <c:v>0.749</c:v>
                </c:pt>
                <c:pt idx="3436" formatCode="0.0%">
                  <c:v>0.749</c:v>
                </c:pt>
                <c:pt idx="3437" formatCode="0.0%">
                  <c:v>0.749</c:v>
                </c:pt>
                <c:pt idx="3438" formatCode="0.0%">
                  <c:v>0.749</c:v>
                </c:pt>
                <c:pt idx="3439" formatCode="0.0%">
                  <c:v>0.749</c:v>
                </c:pt>
                <c:pt idx="3440" formatCode="0.0%">
                  <c:v>0.629</c:v>
                </c:pt>
                <c:pt idx="3441" formatCode="0.0%">
                  <c:v>0.629</c:v>
                </c:pt>
                <c:pt idx="3442" formatCode="0.0%">
                  <c:v>0.629</c:v>
                </c:pt>
                <c:pt idx="3443" formatCode="0.0%">
                  <c:v>0.629</c:v>
                </c:pt>
                <c:pt idx="3444" formatCode="0.0%">
                  <c:v>0.629</c:v>
                </c:pt>
                <c:pt idx="3445" formatCode="0.0%">
                  <c:v>0.629</c:v>
                </c:pt>
                <c:pt idx="3446" formatCode="0.0%">
                  <c:v>0.629</c:v>
                </c:pt>
                <c:pt idx="3447" formatCode="0.0%">
                  <c:v>0.629</c:v>
                </c:pt>
                <c:pt idx="3448" formatCode="0.0%">
                  <c:v>0.629</c:v>
                </c:pt>
                <c:pt idx="3449" formatCode="0.0%">
                  <c:v>0.629</c:v>
                </c:pt>
                <c:pt idx="3450" formatCode="0.0%">
                  <c:v>0.629</c:v>
                </c:pt>
                <c:pt idx="3451" formatCode="0.0%">
                  <c:v>0.629</c:v>
                </c:pt>
                <c:pt idx="3452" formatCode="0.0%">
                  <c:v>0.629</c:v>
                </c:pt>
                <c:pt idx="3453" formatCode="0.0%">
                  <c:v>0.629</c:v>
                </c:pt>
                <c:pt idx="3454" formatCode="0.0%">
                  <c:v>0.629</c:v>
                </c:pt>
                <c:pt idx="3455" formatCode="0.0%">
                  <c:v>0.629</c:v>
                </c:pt>
                <c:pt idx="3456" formatCode="0.0%">
                  <c:v>0.629</c:v>
                </c:pt>
                <c:pt idx="3457" formatCode="0.0%">
                  <c:v>0.629</c:v>
                </c:pt>
                <c:pt idx="3458" formatCode="0.0%">
                  <c:v>0.629</c:v>
                </c:pt>
                <c:pt idx="3459" formatCode="0.0%">
                  <c:v>0.629</c:v>
                </c:pt>
                <c:pt idx="3460" formatCode="0.0%">
                  <c:v>0.629</c:v>
                </c:pt>
                <c:pt idx="3461" formatCode="0.0%">
                  <c:v>0.629</c:v>
                </c:pt>
                <c:pt idx="3462" formatCode="0.0%">
                  <c:v>0.629</c:v>
                </c:pt>
                <c:pt idx="3463" formatCode="0.0%">
                  <c:v>0.629</c:v>
                </c:pt>
                <c:pt idx="3464" formatCode="0.0%">
                  <c:v>0.629</c:v>
                </c:pt>
                <c:pt idx="3465" formatCode="0.0%">
                  <c:v>0.629</c:v>
                </c:pt>
                <c:pt idx="3466" formatCode="0.0%">
                  <c:v>0.629</c:v>
                </c:pt>
                <c:pt idx="3467" formatCode="0.0%">
                  <c:v>0.629</c:v>
                </c:pt>
                <c:pt idx="3468" formatCode="0.0%">
                  <c:v>0.629</c:v>
                </c:pt>
                <c:pt idx="3469" formatCode="0.0%">
                  <c:v>0.629</c:v>
                </c:pt>
                <c:pt idx="3470" formatCode="0.0%">
                  <c:v>0.629</c:v>
                </c:pt>
                <c:pt idx="3471" formatCode="0.0%">
                  <c:v>0.64600000000000002</c:v>
                </c:pt>
                <c:pt idx="3472" formatCode="0.0%">
                  <c:v>0.64600000000000002</c:v>
                </c:pt>
                <c:pt idx="3473" formatCode="0.0%">
                  <c:v>0.64600000000000002</c:v>
                </c:pt>
                <c:pt idx="3474" formatCode="0.0%">
                  <c:v>0.64600000000000002</c:v>
                </c:pt>
                <c:pt idx="3475" formatCode="0.0%">
                  <c:v>0.64600000000000002</c:v>
                </c:pt>
                <c:pt idx="3476" formatCode="0.0%">
                  <c:v>0.64600000000000002</c:v>
                </c:pt>
                <c:pt idx="3477" formatCode="0.0%">
                  <c:v>0.64600000000000002</c:v>
                </c:pt>
                <c:pt idx="3478" formatCode="0.0%">
                  <c:v>0.64600000000000002</c:v>
                </c:pt>
                <c:pt idx="3479" formatCode="0.0%">
                  <c:v>0.64600000000000002</c:v>
                </c:pt>
                <c:pt idx="3480" formatCode="0.0%">
                  <c:v>0.64600000000000002</c:v>
                </c:pt>
                <c:pt idx="3481" formatCode="0.0%">
                  <c:v>0.64600000000000002</c:v>
                </c:pt>
                <c:pt idx="3482" formatCode="0.0%">
                  <c:v>0.64600000000000002</c:v>
                </c:pt>
                <c:pt idx="3483" formatCode="0.0%">
                  <c:v>0.64600000000000002</c:v>
                </c:pt>
                <c:pt idx="3484" formatCode="0.0%">
                  <c:v>0.64600000000000002</c:v>
                </c:pt>
                <c:pt idx="3485" formatCode="0.0%">
                  <c:v>0.64600000000000002</c:v>
                </c:pt>
                <c:pt idx="3486" formatCode="0.0%">
                  <c:v>0.64600000000000002</c:v>
                </c:pt>
                <c:pt idx="3487" formatCode="0.0%">
                  <c:v>0.64600000000000002</c:v>
                </c:pt>
                <c:pt idx="3488" formatCode="0.0%">
                  <c:v>0.64600000000000002</c:v>
                </c:pt>
                <c:pt idx="3489" formatCode="0.0%">
                  <c:v>0.64600000000000002</c:v>
                </c:pt>
                <c:pt idx="3490" formatCode="0.0%">
                  <c:v>0.64600000000000002</c:v>
                </c:pt>
                <c:pt idx="3491" formatCode="0.0%">
                  <c:v>0.64600000000000002</c:v>
                </c:pt>
                <c:pt idx="3492" formatCode="0.0%">
                  <c:v>0.64600000000000002</c:v>
                </c:pt>
                <c:pt idx="3493" formatCode="0.0%">
                  <c:v>0.64600000000000002</c:v>
                </c:pt>
                <c:pt idx="3494" formatCode="0.0%">
                  <c:v>0.64600000000000002</c:v>
                </c:pt>
                <c:pt idx="3495" formatCode="0.0%">
                  <c:v>0.64600000000000002</c:v>
                </c:pt>
                <c:pt idx="3496" formatCode="0.0%">
                  <c:v>0.64600000000000002</c:v>
                </c:pt>
                <c:pt idx="3497" formatCode="0.0%">
                  <c:v>0.64600000000000002</c:v>
                </c:pt>
                <c:pt idx="3498" formatCode="0.0%">
                  <c:v>0.64600000000000002</c:v>
                </c:pt>
                <c:pt idx="3499" formatCode="0.0%">
                  <c:v>0.64600000000000002</c:v>
                </c:pt>
                <c:pt idx="3500" formatCode="0.0%">
                  <c:v>0.624</c:v>
                </c:pt>
                <c:pt idx="3501" formatCode="0.0%">
                  <c:v>0.624</c:v>
                </c:pt>
                <c:pt idx="3502" formatCode="0.0%">
                  <c:v>0.624</c:v>
                </c:pt>
                <c:pt idx="3503" formatCode="0.0%">
                  <c:v>0.624</c:v>
                </c:pt>
                <c:pt idx="3504" formatCode="0.0%">
                  <c:v>0.624</c:v>
                </c:pt>
                <c:pt idx="3505" formatCode="0.0%">
                  <c:v>0.624</c:v>
                </c:pt>
                <c:pt idx="3506" formatCode="0.0%">
                  <c:v>0.624</c:v>
                </c:pt>
                <c:pt idx="3507" formatCode="0.0%">
                  <c:v>0.624</c:v>
                </c:pt>
                <c:pt idx="3508" formatCode="0.0%">
                  <c:v>0.624</c:v>
                </c:pt>
                <c:pt idx="3509" formatCode="0.0%">
                  <c:v>0.624</c:v>
                </c:pt>
                <c:pt idx="3510" formatCode="0.0%">
                  <c:v>0.624</c:v>
                </c:pt>
                <c:pt idx="3511" formatCode="0.0%">
                  <c:v>0.624</c:v>
                </c:pt>
                <c:pt idx="3512" formatCode="0.0%">
                  <c:v>0.624</c:v>
                </c:pt>
                <c:pt idx="3513" formatCode="0.0%">
                  <c:v>0.624</c:v>
                </c:pt>
                <c:pt idx="3514" formatCode="0.0%">
                  <c:v>0.624</c:v>
                </c:pt>
                <c:pt idx="3515" formatCode="0.0%">
                  <c:v>0.624</c:v>
                </c:pt>
                <c:pt idx="3516" formatCode="0.0%">
                  <c:v>0.624</c:v>
                </c:pt>
                <c:pt idx="3517" formatCode="0.0%">
                  <c:v>0.624</c:v>
                </c:pt>
                <c:pt idx="3518" formatCode="0.0%">
                  <c:v>0.624</c:v>
                </c:pt>
                <c:pt idx="3519" formatCode="0.0%">
                  <c:v>0.624</c:v>
                </c:pt>
                <c:pt idx="3520" formatCode="0.0%">
                  <c:v>0.624</c:v>
                </c:pt>
                <c:pt idx="3521" formatCode="0.0%">
                  <c:v>0.624</c:v>
                </c:pt>
                <c:pt idx="3522" formatCode="0.0%">
                  <c:v>0.624</c:v>
                </c:pt>
                <c:pt idx="3523" formatCode="0.0%">
                  <c:v>0.624</c:v>
                </c:pt>
                <c:pt idx="3524" formatCode="0.0%">
                  <c:v>0.624</c:v>
                </c:pt>
                <c:pt idx="3525" formatCode="0.0%">
                  <c:v>0.624</c:v>
                </c:pt>
                <c:pt idx="3526" formatCode="0.0%">
                  <c:v>0.624</c:v>
                </c:pt>
                <c:pt idx="3527" formatCode="0.0%">
                  <c:v>0.624</c:v>
                </c:pt>
                <c:pt idx="3528" formatCode="0.0%">
                  <c:v>0.56399999999999995</c:v>
                </c:pt>
                <c:pt idx="3529" formatCode="0.0%">
                  <c:v>0.56399999999999995</c:v>
                </c:pt>
                <c:pt idx="3530" formatCode="0.0%">
                  <c:v>0.56399999999999995</c:v>
                </c:pt>
                <c:pt idx="3531" formatCode="0.0%">
                  <c:v>0.56399999999999995</c:v>
                </c:pt>
                <c:pt idx="3532" formatCode="0.0%">
                  <c:v>0.56399999999999995</c:v>
                </c:pt>
                <c:pt idx="3533" formatCode="0.0%">
                  <c:v>0.56399999999999995</c:v>
                </c:pt>
                <c:pt idx="3534" formatCode="0.0%">
                  <c:v>0.56399999999999995</c:v>
                </c:pt>
                <c:pt idx="3535" formatCode="0.0%">
                  <c:v>0.56399999999999995</c:v>
                </c:pt>
                <c:pt idx="3536" formatCode="0.0%">
                  <c:v>0.56399999999999995</c:v>
                </c:pt>
                <c:pt idx="3537" formatCode="0.0%">
                  <c:v>0.56399999999999995</c:v>
                </c:pt>
                <c:pt idx="3538" formatCode="0.0%">
                  <c:v>0.56399999999999995</c:v>
                </c:pt>
                <c:pt idx="3539" formatCode="0.0%">
                  <c:v>0.56399999999999995</c:v>
                </c:pt>
                <c:pt idx="3540" formatCode="0.0%">
                  <c:v>0.56399999999999995</c:v>
                </c:pt>
                <c:pt idx="3541" formatCode="0.0%">
                  <c:v>0.56399999999999995</c:v>
                </c:pt>
                <c:pt idx="3542" formatCode="0.0%">
                  <c:v>0.56399999999999995</c:v>
                </c:pt>
                <c:pt idx="3543" formatCode="0.0%">
                  <c:v>0.56399999999999995</c:v>
                </c:pt>
                <c:pt idx="3544" formatCode="0.0%">
                  <c:v>0.56399999999999995</c:v>
                </c:pt>
                <c:pt idx="3545" formatCode="0.0%">
                  <c:v>0.56399999999999995</c:v>
                </c:pt>
                <c:pt idx="3546" formatCode="0.0%">
                  <c:v>0.56399999999999995</c:v>
                </c:pt>
                <c:pt idx="3547" formatCode="0.0%">
                  <c:v>0.56399999999999995</c:v>
                </c:pt>
                <c:pt idx="3548" formatCode="0.0%">
                  <c:v>0.56399999999999995</c:v>
                </c:pt>
                <c:pt idx="3549" formatCode="0.0%">
                  <c:v>0.56399999999999995</c:v>
                </c:pt>
                <c:pt idx="3550" formatCode="0.0%">
                  <c:v>0.56399999999999995</c:v>
                </c:pt>
                <c:pt idx="3551" formatCode="0.0%">
                  <c:v>0.56399999999999995</c:v>
                </c:pt>
                <c:pt idx="3552" formatCode="0.0%">
                  <c:v>0.56399999999999995</c:v>
                </c:pt>
                <c:pt idx="3553" formatCode="0.0%">
                  <c:v>0.56399999999999995</c:v>
                </c:pt>
                <c:pt idx="3554" formatCode="0.0%">
                  <c:v>0.56399999999999995</c:v>
                </c:pt>
                <c:pt idx="3555" formatCode="0.0%">
                  <c:v>0.56399999999999995</c:v>
                </c:pt>
                <c:pt idx="3556" formatCode="0.0%">
                  <c:v>0.56399999999999995</c:v>
                </c:pt>
                <c:pt idx="3557" formatCode="0.0%">
                  <c:v>0.56399999999999995</c:v>
                </c:pt>
                <c:pt idx="3558" formatCode="0.0%">
                  <c:v>0.56399999999999995</c:v>
                </c:pt>
                <c:pt idx="3559" formatCode="0.0%">
                  <c:v>0.56399999999999995</c:v>
                </c:pt>
                <c:pt idx="3560" formatCode="0.0%">
                  <c:v>0.56399999999999995</c:v>
                </c:pt>
                <c:pt idx="3561" formatCode="0.0%">
                  <c:v>0.55700000000000005</c:v>
                </c:pt>
                <c:pt idx="3562" formatCode="0.0%">
                  <c:v>0.55700000000000005</c:v>
                </c:pt>
                <c:pt idx="3563" formatCode="0.0%">
                  <c:v>0.55700000000000005</c:v>
                </c:pt>
                <c:pt idx="3564" formatCode="0.0%">
                  <c:v>0.55700000000000005</c:v>
                </c:pt>
                <c:pt idx="3565" formatCode="0.0%">
                  <c:v>0.55700000000000005</c:v>
                </c:pt>
                <c:pt idx="3566" formatCode="0.0%">
                  <c:v>0.55700000000000005</c:v>
                </c:pt>
                <c:pt idx="3567" formatCode="0.0%">
                  <c:v>0.55700000000000005</c:v>
                </c:pt>
                <c:pt idx="3568" formatCode="0.0%">
                  <c:v>0.55700000000000005</c:v>
                </c:pt>
                <c:pt idx="3569" formatCode="0.0%">
                  <c:v>0.55700000000000005</c:v>
                </c:pt>
                <c:pt idx="3570" formatCode="0.0%">
                  <c:v>0.55700000000000005</c:v>
                </c:pt>
                <c:pt idx="3571" formatCode="0.0%">
                  <c:v>0.55700000000000005</c:v>
                </c:pt>
                <c:pt idx="3572" formatCode="0.0%">
                  <c:v>0.55700000000000005</c:v>
                </c:pt>
                <c:pt idx="3573" formatCode="0.0%">
                  <c:v>0.55700000000000005</c:v>
                </c:pt>
                <c:pt idx="3574" formatCode="0.0%">
                  <c:v>0.55700000000000005</c:v>
                </c:pt>
                <c:pt idx="3575" formatCode="0.0%">
                  <c:v>0.55700000000000005</c:v>
                </c:pt>
                <c:pt idx="3576" formatCode="0.0%">
                  <c:v>0.55700000000000005</c:v>
                </c:pt>
                <c:pt idx="3577" formatCode="0.0%">
                  <c:v>0.55700000000000005</c:v>
                </c:pt>
                <c:pt idx="3578" formatCode="0.0%">
                  <c:v>0.55700000000000005</c:v>
                </c:pt>
                <c:pt idx="3579" formatCode="0.0%">
                  <c:v>0.55700000000000005</c:v>
                </c:pt>
                <c:pt idx="3580" formatCode="0.0%">
                  <c:v>0.55700000000000005</c:v>
                </c:pt>
                <c:pt idx="3581" formatCode="0.0%">
                  <c:v>0.55700000000000005</c:v>
                </c:pt>
                <c:pt idx="3582" formatCode="0.0%">
                  <c:v>0.55700000000000005</c:v>
                </c:pt>
                <c:pt idx="3583" formatCode="0.0%">
                  <c:v>0.55700000000000005</c:v>
                </c:pt>
                <c:pt idx="3584" formatCode="0.0%">
                  <c:v>0.55700000000000005</c:v>
                </c:pt>
                <c:pt idx="3585" formatCode="0.0%">
                  <c:v>0.55700000000000005</c:v>
                </c:pt>
                <c:pt idx="3586" formatCode="0.0%">
                  <c:v>0.55700000000000005</c:v>
                </c:pt>
                <c:pt idx="3587" formatCode="0.0%">
                  <c:v>0.55700000000000005</c:v>
                </c:pt>
                <c:pt idx="3588" formatCode="0.0%">
                  <c:v>0.55700000000000005</c:v>
                </c:pt>
                <c:pt idx="3589" formatCode="0.0%">
                  <c:v>0.55700000000000005</c:v>
                </c:pt>
                <c:pt idx="3590" formatCode="0.0%">
                  <c:v>0.55700000000000005</c:v>
                </c:pt>
                <c:pt idx="3591" formatCode="0.0%">
                  <c:v>0.49399999999999999</c:v>
                </c:pt>
                <c:pt idx="3592" formatCode="0.0%">
                  <c:v>0.49399999999999999</c:v>
                </c:pt>
                <c:pt idx="3593" formatCode="0.0%">
                  <c:v>0.49399999999999999</c:v>
                </c:pt>
                <c:pt idx="3594" formatCode="0.0%">
                  <c:v>0.49399999999999999</c:v>
                </c:pt>
                <c:pt idx="3595" formatCode="0.0%">
                  <c:v>0.49399999999999999</c:v>
                </c:pt>
                <c:pt idx="3596" formatCode="0.0%">
                  <c:v>0.49399999999999999</c:v>
                </c:pt>
                <c:pt idx="3597" formatCode="0.0%">
                  <c:v>0.49399999999999999</c:v>
                </c:pt>
                <c:pt idx="3598" formatCode="0.0%">
                  <c:v>0.49399999999999999</c:v>
                </c:pt>
                <c:pt idx="3599" formatCode="0.0%">
                  <c:v>0.49399999999999999</c:v>
                </c:pt>
                <c:pt idx="3600" formatCode="0.0%">
                  <c:v>0.49399999999999999</c:v>
                </c:pt>
                <c:pt idx="3601" formatCode="0.0%">
                  <c:v>0.49399999999999999</c:v>
                </c:pt>
                <c:pt idx="3602" formatCode="0.0%">
                  <c:v>0.49399999999999999</c:v>
                </c:pt>
                <c:pt idx="3603" formatCode="0.0%">
                  <c:v>0.49399999999999999</c:v>
                </c:pt>
                <c:pt idx="3604" formatCode="0.0%">
                  <c:v>0.49399999999999999</c:v>
                </c:pt>
                <c:pt idx="3605" formatCode="0.0%">
                  <c:v>0.49399999999999999</c:v>
                </c:pt>
                <c:pt idx="3606" formatCode="0.0%">
                  <c:v>0.49399999999999999</c:v>
                </c:pt>
                <c:pt idx="3607" formatCode="0.0%">
                  <c:v>0.49399999999999999</c:v>
                </c:pt>
                <c:pt idx="3608" formatCode="0.0%">
                  <c:v>0.49399999999999999</c:v>
                </c:pt>
                <c:pt idx="3609" formatCode="0.0%">
                  <c:v>0.49399999999999999</c:v>
                </c:pt>
                <c:pt idx="3610" formatCode="0.0%">
                  <c:v>0.49399999999999999</c:v>
                </c:pt>
                <c:pt idx="3611" formatCode="0.0%">
                  <c:v>0.49399999999999999</c:v>
                </c:pt>
                <c:pt idx="3612" formatCode="0.0%">
                  <c:v>0.49399999999999999</c:v>
                </c:pt>
                <c:pt idx="3613" formatCode="0.0%">
                  <c:v>0.49399999999999999</c:v>
                </c:pt>
                <c:pt idx="3614" formatCode="0.0%">
                  <c:v>0.49399999999999999</c:v>
                </c:pt>
                <c:pt idx="3615" formatCode="0.0%">
                  <c:v>0.49399999999999999</c:v>
                </c:pt>
                <c:pt idx="3616" formatCode="0.0%">
                  <c:v>0.49399999999999999</c:v>
                </c:pt>
                <c:pt idx="3617" formatCode="0.0%">
                  <c:v>0.49399999999999999</c:v>
                </c:pt>
                <c:pt idx="3618" formatCode="0.0%">
                  <c:v>0.49399999999999999</c:v>
                </c:pt>
                <c:pt idx="3619" formatCode="0.0%">
                  <c:v>0.52</c:v>
                </c:pt>
                <c:pt idx="3620" formatCode="0.0%">
                  <c:v>0.52</c:v>
                </c:pt>
                <c:pt idx="3621" formatCode="0.0%">
                  <c:v>0.52</c:v>
                </c:pt>
                <c:pt idx="3622" formatCode="0.0%">
                  <c:v>0.52</c:v>
                </c:pt>
                <c:pt idx="3623" formatCode="0.0%">
                  <c:v>0.52</c:v>
                </c:pt>
                <c:pt idx="3624" formatCode="0.0%">
                  <c:v>0.52</c:v>
                </c:pt>
                <c:pt idx="3625" formatCode="0.0%">
                  <c:v>0.52</c:v>
                </c:pt>
                <c:pt idx="3626" formatCode="0.0%">
                  <c:v>0.52</c:v>
                </c:pt>
                <c:pt idx="3627" formatCode="0.0%">
                  <c:v>0.52</c:v>
                </c:pt>
                <c:pt idx="3628" formatCode="0.0%">
                  <c:v>0.52</c:v>
                </c:pt>
                <c:pt idx="3629" formatCode="0.0%">
                  <c:v>0.52</c:v>
                </c:pt>
                <c:pt idx="3630" formatCode="0.0%">
                  <c:v>0.52</c:v>
                </c:pt>
                <c:pt idx="3631" formatCode="0.0%">
                  <c:v>0.52</c:v>
                </c:pt>
                <c:pt idx="3632" formatCode="0.0%">
                  <c:v>0.52</c:v>
                </c:pt>
                <c:pt idx="3633" formatCode="0.0%">
                  <c:v>0.52</c:v>
                </c:pt>
                <c:pt idx="3634" formatCode="0.0%">
                  <c:v>0.52</c:v>
                </c:pt>
                <c:pt idx="3635" formatCode="0.0%">
                  <c:v>0.52</c:v>
                </c:pt>
                <c:pt idx="3636" formatCode="0.0%">
                  <c:v>0.52</c:v>
                </c:pt>
                <c:pt idx="3637" formatCode="0.0%">
                  <c:v>0.52</c:v>
                </c:pt>
                <c:pt idx="3638" formatCode="0.0%">
                  <c:v>0.52</c:v>
                </c:pt>
                <c:pt idx="3639" formatCode="0.0%">
                  <c:v>0.52</c:v>
                </c:pt>
                <c:pt idx="3640" formatCode="0.0%">
                  <c:v>0.52</c:v>
                </c:pt>
                <c:pt idx="3641" formatCode="0.0%">
                  <c:v>0.52</c:v>
                </c:pt>
                <c:pt idx="3642" formatCode="0.0%">
                  <c:v>0.52</c:v>
                </c:pt>
                <c:pt idx="3643" formatCode="0.0%">
                  <c:v>0.52</c:v>
                </c:pt>
                <c:pt idx="3644" formatCode="0.0%">
                  <c:v>0.52</c:v>
                </c:pt>
                <c:pt idx="3645" formatCode="0.0%">
                  <c:v>0.52</c:v>
                </c:pt>
                <c:pt idx="3646" formatCode="0.0%">
                  <c:v>0.52</c:v>
                </c:pt>
                <c:pt idx="3647" formatCode="0.0%">
                  <c:v>0.52</c:v>
                </c:pt>
                <c:pt idx="3648" formatCode="0.0%">
                  <c:v>0.52</c:v>
                </c:pt>
                <c:pt idx="3649" formatCode="0.0%">
                  <c:v>0.52</c:v>
                </c:pt>
                <c:pt idx="3650" formatCode="0.0%">
                  <c:v>0.52</c:v>
                </c:pt>
                <c:pt idx="3651" formatCode="0.0%">
                  <c:v>0.52</c:v>
                </c:pt>
                <c:pt idx="3652" formatCode="0.0%">
                  <c:v>0.54700000000000004</c:v>
                </c:pt>
                <c:pt idx="3653" formatCode="0.0%">
                  <c:v>0.54700000000000004</c:v>
                </c:pt>
                <c:pt idx="3654" formatCode="0.0%">
                  <c:v>0.54700000000000004</c:v>
                </c:pt>
                <c:pt idx="3655" formatCode="0.0%">
                  <c:v>0.54700000000000004</c:v>
                </c:pt>
                <c:pt idx="3656" formatCode="0.0%">
                  <c:v>0.54700000000000004</c:v>
                </c:pt>
                <c:pt idx="3657" formatCode="0.0%">
                  <c:v>0.54700000000000004</c:v>
                </c:pt>
                <c:pt idx="3658" formatCode="0.0%">
                  <c:v>0.54700000000000004</c:v>
                </c:pt>
                <c:pt idx="3659" formatCode="0.0%">
                  <c:v>0.54700000000000004</c:v>
                </c:pt>
                <c:pt idx="3660" formatCode="0.0%">
                  <c:v>0.54700000000000004</c:v>
                </c:pt>
                <c:pt idx="3661" formatCode="0.0%">
                  <c:v>0.54700000000000004</c:v>
                </c:pt>
                <c:pt idx="3662" formatCode="0.0%">
                  <c:v>0.54700000000000004</c:v>
                </c:pt>
                <c:pt idx="3663" formatCode="0.0%">
                  <c:v>0.54700000000000004</c:v>
                </c:pt>
                <c:pt idx="3664" formatCode="0.0%">
                  <c:v>0.54700000000000004</c:v>
                </c:pt>
                <c:pt idx="3665" formatCode="0.0%">
                  <c:v>0.54700000000000004</c:v>
                </c:pt>
                <c:pt idx="3666" formatCode="0.0%">
                  <c:v>0.54700000000000004</c:v>
                </c:pt>
                <c:pt idx="3667" formatCode="0.0%">
                  <c:v>0.54700000000000004</c:v>
                </c:pt>
                <c:pt idx="3668" formatCode="0.0%">
                  <c:v>0.54700000000000004</c:v>
                </c:pt>
                <c:pt idx="3669" formatCode="0.0%">
                  <c:v>0.54700000000000004</c:v>
                </c:pt>
                <c:pt idx="3670" formatCode="0.0%">
                  <c:v>0.54700000000000004</c:v>
                </c:pt>
                <c:pt idx="3671" formatCode="0.0%">
                  <c:v>0.54700000000000004</c:v>
                </c:pt>
                <c:pt idx="3672" formatCode="0.0%">
                  <c:v>0.54700000000000004</c:v>
                </c:pt>
                <c:pt idx="3673" formatCode="0.0%">
                  <c:v>0.54700000000000004</c:v>
                </c:pt>
                <c:pt idx="3674" formatCode="0.0%">
                  <c:v>0.54700000000000004</c:v>
                </c:pt>
                <c:pt idx="3675" formatCode="0.0%">
                  <c:v>0.54700000000000004</c:v>
                </c:pt>
                <c:pt idx="3676" formatCode="0.0%">
                  <c:v>0.54700000000000004</c:v>
                </c:pt>
                <c:pt idx="3677" formatCode="0.0%">
                  <c:v>0.54700000000000004</c:v>
                </c:pt>
                <c:pt idx="3678" formatCode="0.0%">
                  <c:v>0.54700000000000004</c:v>
                </c:pt>
                <c:pt idx="3679" formatCode="0.0%">
                  <c:v>0.54700000000000004</c:v>
                </c:pt>
                <c:pt idx="3680" formatCode="0.0%">
                  <c:v>0.54700000000000004</c:v>
                </c:pt>
                <c:pt idx="3681" formatCode="0.0%">
                  <c:v>0.54700000000000004</c:v>
                </c:pt>
                <c:pt idx="3682" formatCode="0.0%">
                  <c:v>0.52400000000000002</c:v>
                </c:pt>
                <c:pt idx="3683" formatCode="0.0%">
                  <c:v>0.52400000000000002</c:v>
                </c:pt>
                <c:pt idx="3684" formatCode="0.0%">
                  <c:v>0.52400000000000002</c:v>
                </c:pt>
                <c:pt idx="3685" formatCode="0.0%">
                  <c:v>0.52400000000000002</c:v>
                </c:pt>
                <c:pt idx="3686" formatCode="0.0%">
                  <c:v>0.52400000000000002</c:v>
                </c:pt>
                <c:pt idx="3687" formatCode="0.0%">
                  <c:v>0.52400000000000002</c:v>
                </c:pt>
                <c:pt idx="3688" formatCode="0.0%">
                  <c:v>0.52400000000000002</c:v>
                </c:pt>
                <c:pt idx="3689" formatCode="0.0%">
                  <c:v>0.52400000000000002</c:v>
                </c:pt>
                <c:pt idx="3690" formatCode="0.0%">
                  <c:v>0.52400000000000002</c:v>
                </c:pt>
                <c:pt idx="3691" formatCode="0.0%">
                  <c:v>0.52400000000000002</c:v>
                </c:pt>
                <c:pt idx="3692" formatCode="0.0%">
                  <c:v>0.52400000000000002</c:v>
                </c:pt>
                <c:pt idx="3693" formatCode="0.0%">
                  <c:v>0.52400000000000002</c:v>
                </c:pt>
                <c:pt idx="3694" formatCode="0.0%">
                  <c:v>0.52400000000000002</c:v>
                </c:pt>
                <c:pt idx="3695" formatCode="0.0%">
                  <c:v>0.52400000000000002</c:v>
                </c:pt>
                <c:pt idx="3696" formatCode="0.0%">
                  <c:v>0.52400000000000002</c:v>
                </c:pt>
                <c:pt idx="3697" formatCode="0.0%">
                  <c:v>0.52400000000000002</c:v>
                </c:pt>
                <c:pt idx="3698" formatCode="0.0%">
                  <c:v>0.52400000000000002</c:v>
                </c:pt>
                <c:pt idx="3699" formatCode="0.0%">
                  <c:v>0.52400000000000002</c:v>
                </c:pt>
                <c:pt idx="3700" formatCode="0.0%">
                  <c:v>0.52400000000000002</c:v>
                </c:pt>
                <c:pt idx="3701" formatCode="0.0%">
                  <c:v>0.52400000000000002</c:v>
                </c:pt>
                <c:pt idx="3702" formatCode="0.0%">
                  <c:v>0.52400000000000002</c:v>
                </c:pt>
                <c:pt idx="3703" formatCode="0.0%">
                  <c:v>0.52400000000000002</c:v>
                </c:pt>
                <c:pt idx="3704" formatCode="0.0%">
                  <c:v>0.52400000000000002</c:v>
                </c:pt>
                <c:pt idx="3705" formatCode="0.0%">
                  <c:v>0.52400000000000002</c:v>
                </c:pt>
                <c:pt idx="3706" formatCode="0.0%">
                  <c:v>0.52400000000000002</c:v>
                </c:pt>
                <c:pt idx="3707" formatCode="0.0%">
                  <c:v>0.52400000000000002</c:v>
                </c:pt>
                <c:pt idx="3708" formatCode="0.0%">
                  <c:v>0.52400000000000002</c:v>
                </c:pt>
                <c:pt idx="3709" formatCode="0.0%">
                  <c:v>0.52400000000000002</c:v>
                </c:pt>
                <c:pt idx="3710" formatCode="0.0%">
                  <c:v>0.52400000000000002</c:v>
                </c:pt>
                <c:pt idx="3711" formatCode="0.0%">
                  <c:v>0.52400000000000002</c:v>
                </c:pt>
                <c:pt idx="3712" formatCode="0.0%">
                  <c:v>0.52400000000000002</c:v>
                </c:pt>
                <c:pt idx="3713" formatCode="0.0%">
                  <c:v>0.52400000000000002</c:v>
                </c:pt>
                <c:pt idx="3714" formatCode="0.0%">
                  <c:v>0.57199999999999995</c:v>
                </c:pt>
                <c:pt idx="3715" formatCode="0.0%">
                  <c:v>0.57199999999999995</c:v>
                </c:pt>
                <c:pt idx="3716" formatCode="0.0%">
                  <c:v>0.57199999999999995</c:v>
                </c:pt>
                <c:pt idx="3717" formatCode="0.0%">
                  <c:v>0.57199999999999995</c:v>
                </c:pt>
                <c:pt idx="3718" formatCode="0.0%">
                  <c:v>0.57199999999999995</c:v>
                </c:pt>
                <c:pt idx="3719" formatCode="0.0%">
                  <c:v>0.57199999999999995</c:v>
                </c:pt>
                <c:pt idx="3720" formatCode="0.0%">
                  <c:v>0.57199999999999995</c:v>
                </c:pt>
                <c:pt idx="3721" formatCode="0.0%">
                  <c:v>0.57199999999999995</c:v>
                </c:pt>
                <c:pt idx="3722" formatCode="0.0%">
                  <c:v>0.57199999999999995</c:v>
                </c:pt>
                <c:pt idx="3723" formatCode="0.0%">
                  <c:v>0.57199999999999995</c:v>
                </c:pt>
                <c:pt idx="3724" formatCode="0.0%">
                  <c:v>0.57199999999999995</c:v>
                </c:pt>
                <c:pt idx="3725" formatCode="0.0%">
                  <c:v>0.57199999999999995</c:v>
                </c:pt>
                <c:pt idx="3726" formatCode="0.0%">
                  <c:v>0.57199999999999995</c:v>
                </c:pt>
                <c:pt idx="3727" formatCode="0.0%">
                  <c:v>0.57199999999999995</c:v>
                </c:pt>
                <c:pt idx="3728" formatCode="0.0%">
                  <c:v>0.57199999999999995</c:v>
                </c:pt>
                <c:pt idx="3729" formatCode="0.0%">
                  <c:v>0.57199999999999995</c:v>
                </c:pt>
                <c:pt idx="3730" formatCode="0.0%">
                  <c:v>0.57199999999999995</c:v>
                </c:pt>
                <c:pt idx="3731" formatCode="0.0%">
                  <c:v>0.57199999999999995</c:v>
                </c:pt>
                <c:pt idx="3732" formatCode="0.0%">
                  <c:v>0.57199999999999995</c:v>
                </c:pt>
                <c:pt idx="3733" formatCode="0.0%">
                  <c:v>0.57199999999999995</c:v>
                </c:pt>
                <c:pt idx="3734" formatCode="0.0%">
                  <c:v>0.57199999999999995</c:v>
                </c:pt>
                <c:pt idx="3735" formatCode="0.0%">
                  <c:v>0.57199999999999995</c:v>
                </c:pt>
                <c:pt idx="3736" formatCode="0.0%">
                  <c:v>0.57199999999999995</c:v>
                </c:pt>
                <c:pt idx="3737" formatCode="0.0%">
                  <c:v>0.57199999999999995</c:v>
                </c:pt>
                <c:pt idx="3738" formatCode="0.0%">
                  <c:v>0.57199999999999995</c:v>
                </c:pt>
                <c:pt idx="3739" formatCode="0.0%">
                  <c:v>0.57199999999999995</c:v>
                </c:pt>
                <c:pt idx="3740" formatCode="0.0%">
                  <c:v>0.57199999999999995</c:v>
                </c:pt>
                <c:pt idx="3741" formatCode="0.0%">
                  <c:v>0.57199999999999995</c:v>
                </c:pt>
                <c:pt idx="3742" formatCode="0.0%">
                  <c:v>0.57199999999999995</c:v>
                </c:pt>
                <c:pt idx="3743" formatCode="0.0%">
                  <c:v>0.57199999999999995</c:v>
                </c:pt>
                <c:pt idx="3744" formatCode="0.0%">
                  <c:v>0.629</c:v>
                </c:pt>
                <c:pt idx="3745" formatCode="0.0%">
                  <c:v>0.629</c:v>
                </c:pt>
                <c:pt idx="3746" formatCode="0.0%">
                  <c:v>0.629</c:v>
                </c:pt>
                <c:pt idx="3747" formatCode="0.0%">
                  <c:v>0.629</c:v>
                </c:pt>
                <c:pt idx="3748" formatCode="0.0%">
                  <c:v>0.629</c:v>
                </c:pt>
                <c:pt idx="3749" formatCode="0.0%">
                  <c:v>0.629</c:v>
                </c:pt>
                <c:pt idx="3750" formatCode="0.0%">
                  <c:v>0.629</c:v>
                </c:pt>
                <c:pt idx="3751" formatCode="0.0%">
                  <c:v>0.629</c:v>
                </c:pt>
                <c:pt idx="3752" formatCode="0.0%">
                  <c:v>0.629</c:v>
                </c:pt>
                <c:pt idx="3753" formatCode="0.0%">
                  <c:v>0.629</c:v>
                </c:pt>
                <c:pt idx="3754" formatCode="0.0%">
                  <c:v>0.629</c:v>
                </c:pt>
                <c:pt idx="3755" formatCode="0.0%">
                  <c:v>0.629</c:v>
                </c:pt>
                <c:pt idx="3756" formatCode="0.0%">
                  <c:v>0.629</c:v>
                </c:pt>
                <c:pt idx="3757" formatCode="0.0%">
                  <c:v>0.629</c:v>
                </c:pt>
                <c:pt idx="3758" formatCode="0.0%">
                  <c:v>0.629</c:v>
                </c:pt>
                <c:pt idx="3759" formatCode="0.0%">
                  <c:v>0.629</c:v>
                </c:pt>
                <c:pt idx="3760" formatCode="0.0%">
                  <c:v>0.629</c:v>
                </c:pt>
                <c:pt idx="3761" formatCode="0.0%">
                  <c:v>0.629</c:v>
                </c:pt>
                <c:pt idx="3762" formatCode="0.0%">
                  <c:v>0.629</c:v>
                </c:pt>
                <c:pt idx="3763" formatCode="0.0%">
                  <c:v>0.629</c:v>
                </c:pt>
                <c:pt idx="3764" formatCode="0.0%">
                  <c:v>0.629</c:v>
                </c:pt>
                <c:pt idx="3765" formatCode="0.0%">
                  <c:v>0.629</c:v>
                </c:pt>
                <c:pt idx="3766" formatCode="0.0%">
                  <c:v>0.629</c:v>
                </c:pt>
                <c:pt idx="3767" formatCode="0.0%">
                  <c:v>0.629</c:v>
                </c:pt>
                <c:pt idx="3768" formatCode="0.0%">
                  <c:v>0.629</c:v>
                </c:pt>
                <c:pt idx="3769" formatCode="0.0%">
                  <c:v>0.629</c:v>
                </c:pt>
                <c:pt idx="3770" formatCode="0.0%">
                  <c:v>0.629</c:v>
                </c:pt>
                <c:pt idx="3771" formatCode="0.0%">
                  <c:v>0.629</c:v>
                </c:pt>
                <c:pt idx="3772" formatCode="0.0%">
                  <c:v>0.629</c:v>
                </c:pt>
                <c:pt idx="3773" formatCode="0.0%">
                  <c:v>0.64</c:v>
                </c:pt>
                <c:pt idx="3774" formatCode="0.0%">
                  <c:v>0.64</c:v>
                </c:pt>
                <c:pt idx="3775" formatCode="0.0%">
                  <c:v>0.64</c:v>
                </c:pt>
                <c:pt idx="3776" formatCode="0.0%">
                  <c:v>0.64</c:v>
                </c:pt>
                <c:pt idx="3777" formatCode="0.0%">
                  <c:v>0.64</c:v>
                </c:pt>
                <c:pt idx="3778" formatCode="0.0%">
                  <c:v>0.64</c:v>
                </c:pt>
                <c:pt idx="3779" formatCode="0.0%">
                  <c:v>0.64</c:v>
                </c:pt>
                <c:pt idx="3780" formatCode="0.0%">
                  <c:v>0.64</c:v>
                </c:pt>
                <c:pt idx="3781" formatCode="0.0%">
                  <c:v>0.64</c:v>
                </c:pt>
                <c:pt idx="3782" formatCode="0.0%">
                  <c:v>0.64</c:v>
                </c:pt>
                <c:pt idx="3783" formatCode="0.0%">
                  <c:v>0.64</c:v>
                </c:pt>
                <c:pt idx="3784" formatCode="0.0%">
                  <c:v>0.64</c:v>
                </c:pt>
                <c:pt idx="3785" formatCode="0.0%">
                  <c:v>0.64</c:v>
                </c:pt>
                <c:pt idx="3786" formatCode="0.0%">
                  <c:v>0.64</c:v>
                </c:pt>
                <c:pt idx="3787" formatCode="0.0%">
                  <c:v>0.64</c:v>
                </c:pt>
                <c:pt idx="3788" formatCode="0.0%">
                  <c:v>0.64</c:v>
                </c:pt>
                <c:pt idx="3789" formatCode="0.0%">
                  <c:v>0.64</c:v>
                </c:pt>
                <c:pt idx="3790" formatCode="0.0%">
                  <c:v>0.64</c:v>
                </c:pt>
                <c:pt idx="3791" formatCode="0.0%">
                  <c:v>0.64</c:v>
                </c:pt>
                <c:pt idx="3792" formatCode="0.0%">
                  <c:v>0.64</c:v>
                </c:pt>
                <c:pt idx="3793" formatCode="0.0%">
                  <c:v>0.64</c:v>
                </c:pt>
                <c:pt idx="3794" formatCode="0.0%">
                  <c:v>0.64</c:v>
                </c:pt>
                <c:pt idx="3795" formatCode="0.0%">
                  <c:v>0.64</c:v>
                </c:pt>
                <c:pt idx="3796" formatCode="0.0%">
                  <c:v>0.64</c:v>
                </c:pt>
                <c:pt idx="3797" formatCode="0.0%">
                  <c:v>0.64</c:v>
                </c:pt>
                <c:pt idx="3798" formatCode="0.0%">
                  <c:v>0.64</c:v>
                </c:pt>
                <c:pt idx="3799" formatCode="0.0%">
                  <c:v>0.64</c:v>
                </c:pt>
                <c:pt idx="3800" formatCode="0.0%">
                  <c:v>0.64</c:v>
                </c:pt>
                <c:pt idx="3801" formatCode="0.0%">
                  <c:v>0.64</c:v>
                </c:pt>
                <c:pt idx="3802" formatCode="0.0%">
                  <c:v>0.64</c:v>
                </c:pt>
                <c:pt idx="3803" formatCode="0.0%">
                  <c:v>0.64</c:v>
                </c:pt>
                <c:pt idx="3804" formatCode="0.0%">
                  <c:v>0.64</c:v>
                </c:pt>
                <c:pt idx="3805" formatCode="0.0%">
                  <c:v>0.59799999999999998</c:v>
                </c:pt>
                <c:pt idx="3806" formatCode="0.0%">
                  <c:v>0.59799999999999998</c:v>
                </c:pt>
                <c:pt idx="3807" formatCode="0.0%">
                  <c:v>0.59799999999999998</c:v>
                </c:pt>
                <c:pt idx="3808" formatCode="0.0%">
                  <c:v>0.59799999999999998</c:v>
                </c:pt>
                <c:pt idx="3809" formatCode="0.0%">
                  <c:v>0.59799999999999998</c:v>
                </c:pt>
                <c:pt idx="3810" formatCode="0.0%">
                  <c:v>0.59799999999999998</c:v>
                </c:pt>
                <c:pt idx="3811" formatCode="0.0%">
                  <c:v>0.59799999999999998</c:v>
                </c:pt>
                <c:pt idx="3812" formatCode="0.0%">
                  <c:v>0.59799999999999998</c:v>
                </c:pt>
                <c:pt idx="3813" formatCode="0.0%">
                  <c:v>0.59799999999999998</c:v>
                </c:pt>
                <c:pt idx="3814" formatCode="0.0%">
                  <c:v>0.59799999999999998</c:v>
                </c:pt>
                <c:pt idx="3815" formatCode="0.0%">
                  <c:v>0.59799999999999998</c:v>
                </c:pt>
                <c:pt idx="3816" formatCode="0.0%">
                  <c:v>0.59799999999999998</c:v>
                </c:pt>
                <c:pt idx="3817" formatCode="0.0%">
                  <c:v>0.59799999999999998</c:v>
                </c:pt>
                <c:pt idx="3818" formatCode="0.0%">
                  <c:v>0.59799999999999998</c:v>
                </c:pt>
                <c:pt idx="3819" formatCode="0.0%">
                  <c:v>0.59799999999999998</c:v>
                </c:pt>
                <c:pt idx="3820" formatCode="0.0%">
                  <c:v>0.59799999999999998</c:v>
                </c:pt>
                <c:pt idx="3821" formatCode="0.0%">
                  <c:v>0.59799999999999998</c:v>
                </c:pt>
                <c:pt idx="3822" formatCode="0.0%">
                  <c:v>0.59799999999999998</c:v>
                </c:pt>
                <c:pt idx="3823" formatCode="0.0%">
                  <c:v>0.59799999999999998</c:v>
                </c:pt>
                <c:pt idx="3824" formatCode="0.0%">
                  <c:v>0.59799999999999998</c:v>
                </c:pt>
                <c:pt idx="3825" formatCode="0.0%">
                  <c:v>0.59799999999999998</c:v>
                </c:pt>
                <c:pt idx="3826" formatCode="0.0%">
                  <c:v>0.59799999999999998</c:v>
                </c:pt>
                <c:pt idx="3827" formatCode="0.0%">
                  <c:v>0.59799999999999998</c:v>
                </c:pt>
                <c:pt idx="3828" formatCode="0.0%">
                  <c:v>0.59799999999999998</c:v>
                </c:pt>
                <c:pt idx="3829" formatCode="0.0%">
                  <c:v>0.59799999999999998</c:v>
                </c:pt>
                <c:pt idx="3830" formatCode="0.0%">
                  <c:v>0.59799999999999998</c:v>
                </c:pt>
                <c:pt idx="3831" formatCode="0.0%">
                  <c:v>0.59799999999999998</c:v>
                </c:pt>
                <c:pt idx="3832" formatCode="0.0%">
                  <c:v>0.59799999999999998</c:v>
                </c:pt>
                <c:pt idx="3833" formatCode="0.0%">
                  <c:v>0.59799999999999998</c:v>
                </c:pt>
                <c:pt idx="3834" formatCode="0.0%">
                  <c:v>0.59799999999999998</c:v>
                </c:pt>
                <c:pt idx="3835" formatCode="0.0%">
                  <c:v>0.59799999999999998</c:v>
                </c:pt>
                <c:pt idx="3836" formatCode="0.0%">
                  <c:v>0.54100000000000004</c:v>
                </c:pt>
                <c:pt idx="3837" formatCode="0.0%">
                  <c:v>0.54100000000000004</c:v>
                </c:pt>
                <c:pt idx="3838" formatCode="0.0%">
                  <c:v>0.54100000000000004</c:v>
                </c:pt>
                <c:pt idx="3839" formatCode="0.0%">
                  <c:v>0.54100000000000004</c:v>
                </c:pt>
                <c:pt idx="3840" formatCode="0.0%">
                  <c:v>0.54100000000000004</c:v>
                </c:pt>
                <c:pt idx="3841" formatCode="0.0%">
                  <c:v>0.54100000000000004</c:v>
                </c:pt>
                <c:pt idx="3842" formatCode="0.0%">
                  <c:v>0.54100000000000004</c:v>
                </c:pt>
                <c:pt idx="3843" formatCode="0.0%">
                  <c:v>0.54100000000000004</c:v>
                </c:pt>
                <c:pt idx="3844" formatCode="0.0%">
                  <c:v>0.54100000000000004</c:v>
                </c:pt>
                <c:pt idx="3845" formatCode="0.0%">
                  <c:v>0.54100000000000004</c:v>
                </c:pt>
                <c:pt idx="3846" formatCode="0.0%">
                  <c:v>0.54100000000000004</c:v>
                </c:pt>
                <c:pt idx="3847" formatCode="0.0%">
                  <c:v>0.54100000000000004</c:v>
                </c:pt>
                <c:pt idx="3848" formatCode="0.0%">
                  <c:v>0.54100000000000004</c:v>
                </c:pt>
                <c:pt idx="3849" formatCode="0.0%">
                  <c:v>0.54100000000000004</c:v>
                </c:pt>
                <c:pt idx="3850" formatCode="0.0%">
                  <c:v>0.54100000000000004</c:v>
                </c:pt>
                <c:pt idx="3851" formatCode="0.0%">
                  <c:v>0.54100000000000004</c:v>
                </c:pt>
                <c:pt idx="3852" formatCode="0.0%">
                  <c:v>0.54100000000000004</c:v>
                </c:pt>
                <c:pt idx="3853" formatCode="0.0%">
                  <c:v>0.54100000000000004</c:v>
                </c:pt>
                <c:pt idx="3854" formatCode="0.0%">
                  <c:v>0.54100000000000004</c:v>
                </c:pt>
                <c:pt idx="3855" formatCode="0.0%">
                  <c:v>0.54100000000000004</c:v>
                </c:pt>
                <c:pt idx="3856" formatCode="0.0%">
                  <c:v>0.54100000000000004</c:v>
                </c:pt>
                <c:pt idx="3857" formatCode="0.0%">
                  <c:v>0.54100000000000004</c:v>
                </c:pt>
                <c:pt idx="3858" formatCode="0.0%">
                  <c:v>0.54100000000000004</c:v>
                </c:pt>
                <c:pt idx="3859" formatCode="0.0%">
                  <c:v>0.54100000000000004</c:v>
                </c:pt>
                <c:pt idx="3860" formatCode="0.0%">
                  <c:v>0.54100000000000004</c:v>
                </c:pt>
                <c:pt idx="3861" formatCode="0.0%">
                  <c:v>0.54100000000000004</c:v>
                </c:pt>
                <c:pt idx="3862" formatCode="0.0%">
                  <c:v>0.54100000000000004</c:v>
                </c:pt>
                <c:pt idx="3863" formatCode="0.0%">
                  <c:v>0.54100000000000004</c:v>
                </c:pt>
                <c:pt idx="3864" formatCode="0.0%">
                  <c:v>0.54100000000000004</c:v>
                </c:pt>
                <c:pt idx="3865" formatCode="0.0%">
                  <c:v>0.54100000000000004</c:v>
                </c:pt>
                <c:pt idx="3866" formatCode="0.0%">
                  <c:v>0.54100000000000004</c:v>
                </c:pt>
                <c:pt idx="3867" formatCode="0.0%">
                  <c:v>0.57199999999999995</c:v>
                </c:pt>
                <c:pt idx="3868" formatCode="0.0%">
                  <c:v>0.57199999999999995</c:v>
                </c:pt>
                <c:pt idx="3869" formatCode="0.0%">
                  <c:v>0.57199999999999995</c:v>
                </c:pt>
                <c:pt idx="3870" formatCode="0.0%">
                  <c:v>0.57199999999999995</c:v>
                </c:pt>
                <c:pt idx="3871" formatCode="0.0%">
                  <c:v>0.57199999999999995</c:v>
                </c:pt>
                <c:pt idx="3872" formatCode="0.0%">
                  <c:v>0.57199999999999995</c:v>
                </c:pt>
                <c:pt idx="3873" formatCode="0.0%">
                  <c:v>0.57199999999999995</c:v>
                </c:pt>
                <c:pt idx="3874" formatCode="0.0%">
                  <c:v>0.57199999999999995</c:v>
                </c:pt>
                <c:pt idx="3875" formatCode="0.0%">
                  <c:v>0.57199999999999995</c:v>
                </c:pt>
                <c:pt idx="3876" formatCode="0.0%">
                  <c:v>0.57199999999999995</c:v>
                </c:pt>
                <c:pt idx="3877" formatCode="0.0%">
                  <c:v>0.57199999999999995</c:v>
                </c:pt>
                <c:pt idx="3878" formatCode="0.0%">
                  <c:v>0.57199999999999995</c:v>
                </c:pt>
                <c:pt idx="3879" formatCode="0.0%">
                  <c:v>0.57199999999999995</c:v>
                </c:pt>
                <c:pt idx="3880" formatCode="0.0%">
                  <c:v>0.57199999999999995</c:v>
                </c:pt>
                <c:pt idx="3881" formatCode="0.0%">
                  <c:v>0.57199999999999995</c:v>
                </c:pt>
                <c:pt idx="3882" formatCode="0.0%">
                  <c:v>0.57199999999999995</c:v>
                </c:pt>
                <c:pt idx="3883" formatCode="0.0%">
                  <c:v>0.57199999999999995</c:v>
                </c:pt>
                <c:pt idx="3884" formatCode="0.0%">
                  <c:v>0.57199999999999995</c:v>
                </c:pt>
                <c:pt idx="3885" formatCode="0.0%">
                  <c:v>0.57199999999999995</c:v>
                </c:pt>
                <c:pt idx="3886" formatCode="0.0%">
                  <c:v>0.57199999999999995</c:v>
                </c:pt>
                <c:pt idx="3887" formatCode="0.0%">
                  <c:v>0.57199999999999995</c:v>
                </c:pt>
                <c:pt idx="3888" formatCode="0.0%">
                  <c:v>0.57199999999999995</c:v>
                </c:pt>
                <c:pt idx="3889" formatCode="0.0%">
                  <c:v>0.57199999999999995</c:v>
                </c:pt>
                <c:pt idx="3890" formatCode="0.0%">
                  <c:v>0.57199999999999995</c:v>
                </c:pt>
                <c:pt idx="3891" formatCode="0.0%">
                  <c:v>0.57199999999999995</c:v>
                </c:pt>
                <c:pt idx="3892" formatCode="0.0%">
                  <c:v>0.57199999999999995</c:v>
                </c:pt>
                <c:pt idx="3893" formatCode="0.0%">
                  <c:v>0.57199999999999995</c:v>
                </c:pt>
                <c:pt idx="3894" formatCode="0.0%">
                  <c:v>0.57199999999999995</c:v>
                </c:pt>
                <c:pt idx="3895" formatCode="0.0%">
                  <c:v>0.57199999999999995</c:v>
                </c:pt>
                <c:pt idx="3896" formatCode="0.0%">
                  <c:v>0.59499999999999997</c:v>
                </c:pt>
                <c:pt idx="3897" formatCode="0.0%">
                  <c:v>0.59499999999999997</c:v>
                </c:pt>
                <c:pt idx="3898" formatCode="0.0%">
                  <c:v>0.59499999999999997</c:v>
                </c:pt>
                <c:pt idx="3899" formatCode="0.0%">
                  <c:v>0.59499999999999997</c:v>
                </c:pt>
                <c:pt idx="3900" formatCode="0.0%">
                  <c:v>0.59499999999999997</c:v>
                </c:pt>
                <c:pt idx="3901" formatCode="0.0%">
                  <c:v>0.59499999999999997</c:v>
                </c:pt>
                <c:pt idx="3902" formatCode="0.0%">
                  <c:v>0.59499999999999997</c:v>
                </c:pt>
                <c:pt idx="3903" formatCode="0.0%">
                  <c:v>0.59499999999999997</c:v>
                </c:pt>
                <c:pt idx="3904" formatCode="0.0%">
                  <c:v>0.59499999999999997</c:v>
                </c:pt>
                <c:pt idx="3905" formatCode="0.0%">
                  <c:v>0.59499999999999997</c:v>
                </c:pt>
                <c:pt idx="3906" formatCode="0.0%">
                  <c:v>0.59499999999999997</c:v>
                </c:pt>
                <c:pt idx="3907" formatCode="0.0%">
                  <c:v>0.59499999999999997</c:v>
                </c:pt>
                <c:pt idx="3908" formatCode="0.0%">
                  <c:v>0.59499999999999997</c:v>
                </c:pt>
                <c:pt idx="3909" formatCode="0.0%">
                  <c:v>0.59499999999999997</c:v>
                </c:pt>
                <c:pt idx="3910" formatCode="0.0%">
                  <c:v>0.59499999999999997</c:v>
                </c:pt>
                <c:pt idx="3911" formatCode="0.0%">
                  <c:v>0.59499999999999997</c:v>
                </c:pt>
                <c:pt idx="3912" formatCode="0.0%">
                  <c:v>0.59499999999999997</c:v>
                </c:pt>
                <c:pt idx="3913" formatCode="0.0%">
                  <c:v>0.59499999999999997</c:v>
                </c:pt>
                <c:pt idx="3914" formatCode="0.0%">
                  <c:v>0.59499999999999997</c:v>
                </c:pt>
                <c:pt idx="3915" formatCode="0.0%">
                  <c:v>0.59499999999999997</c:v>
                </c:pt>
                <c:pt idx="3916" formatCode="0.0%">
                  <c:v>0.59499999999999997</c:v>
                </c:pt>
                <c:pt idx="3917" formatCode="0.0%">
                  <c:v>0.59499999999999997</c:v>
                </c:pt>
                <c:pt idx="3918" formatCode="0.0%">
                  <c:v>0.59499999999999997</c:v>
                </c:pt>
                <c:pt idx="3919" formatCode="0.0%">
                  <c:v>0.59499999999999997</c:v>
                </c:pt>
                <c:pt idx="3920" formatCode="0.0%">
                  <c:v>0.59499999999999997</c:v>
                </c:pt>
                <c:pt idx="3921" formatCode="0.0%">
                  <c:v>0.59499999999999997</c:v>
                </c:pt>
                <c:pt idx="3922" formatCode="0.0%">
                  <c:v>0.59499999999999997</c:v>
                </c:pt>
                <c:pt idx="3923" formatCode="0.0%">
                  <c:v>0.59499999999999997</c:v>
                </c:pt>
                <c:pt idx="3924" formatCode="0.0%">
                  <c:v>0.59499999999999997</c:v>
                </c:pt>
                <c:pt idx="3925" formatCode="0.0%">
                  <c:v>0.59499999999999997</c:v>
                </c:pt>
                <c:pt idx="3926" formatCode="0.0%">
                  <c:v>0.59499999999999997</c:v>
                </c:pt>
                <c:pt idx="3927" formatCode="0.0%">
                  <c:v>0.70299999999999996</c:v>
                </c:pt>
                <c:pt idx="3928" formatCode="0.0%">
                  <c:v>0.70299999999999996</c:v>
                </c:pt>
                <c:pt idx="3929" formatCode="0.0%">
                  <c:v>0.70299999999999996</c:v>
                </c:pt>
                <c:pt idx="3930" formatCode="0.0%">
                  <c:v>0.70299999999999996</c:v>
                </c:pt>
                <c:pt idx="3931" formatCode="0.0%">
                  <c:v>0.70299999999999996</c:v>
                </c:pt>
                <c:pt idx="3932" formatCode="0.0%">
                  <c:v>0.70299999999999996</c:v>
                </c:pt>
                <c:pt idx="3933" formatCode="0.0%">
                  <c:v>0.70299999999999996</c:v>
                </c:pt>
                <c:pt idx="3934" formatCode="0.0%">
                  <c:v>0.70299999999999996</c:v>
                </c:pt>
                <c:pt idx="3935" formatCode="0.0%">
                  <c:v>0.70299999999999996</c:v>
                </c:pt>
                <c:pt idx="3936" formatCode="0.0%">
                  <c:v>0.70299999999999996</c:v>
                </c:pt>
                <c:pt idx="3937" formatCode="0.0%">
                  <c:v>0.70299999999999996</c:v>
                </c:pt>
                <c:pt idx="3938" formatCode="0.0%">
                  <c:v>0.70299999999999996</c:v>
                </c:pt>
                <c:pt idx="3939" formatCode="0.0%">
                  <c:v>0.70299999999999996</c:v>
                </c:pt>
                <c:pt idx="3940" formatCode="0.0%">
                  <c:v>0.70299999999999996</c:v>
                </c:pt>
                <c:pt idx="3941" formatCode="0.0%">
                  <c:v>0.70299999999999996</c:v>
                </c:pt>
                <c:pt idx="3942" formatCode="0.0%">
                  <c:v>0.70299999999999996</c:v>
                </c:pt>
                <c:pt idx="3943" formatCode="0.0%">
                  <c:v>0.70299999999999996</c:v>
                </c:pt>
                <c:pt idx="3944" formatCode="0.0%">
                  <c:v>0.70299999999999996</c:v>
                </c:pt>
                <c:pt idx="3945" formatCode="0.0%">
                  <c:v>0.70299999999999996</c:v>
                </c:pt>
                <c:pt idx="3946" formatCode="0.0%">
                  <c:v>0.70299999999999996</c:v>
                </c:pt>
                <c:pt idx="3947" formatCode="0.0%">
                  <c:v>0.70299999999999996</c:v>
                </c:pt>
                <c:pt idx="3948" formatCode="0.0%">
                  <c:v>0.70299999999999996</c:v>
                </c:pt>
                <c:pt idx="3949" formatCode="0.0%">
                  <c:v>0.70299999999999996</c:v>
                </c:pt>
                <c:pt idx="3950" formatCode="0.0%">
                  <c:v>0.70299999999999996</c:v>
                </c:pt>
                <c:pt idx="3951" formatCode="0.0%">
                  <c:v>0.70299999999999996</c:v>
                </c:pt>
                <c:pt idx="3952" formatCode="0.0%">
                  <c:v>0.70299999999999996</c:v>
                </c:pt>
                <c:pt idx="3953" formatCode="0.0%">
                  <c:v>0.70299999999999996</c:v>
                </c:pt>
                <c:pt idx="3954" formatCode="0.0%">
                  <c:v>0.70299999999999996</c:v>
                </c:pt>
                <c:pt idx="3955" formatCode="0.0%">
                  <c:v>0.70899999999999996</c:v>
                </c:pt>
                <c:pt idx="3956" formatCode="0.0%">
                  <c:v>0.70899999999999996</c:v>
                </c:pt>
                <c:pt idx="3957" formatCode="0.0%">
                  <c:v>0.70899999999999996</c:v>
                </c:pt>
                <c:pt idx="3958" formatCode="0.0%">
                  <c:v>0.70899999999999996</c:v>
                </c:pt>
                <c:pt idx="3959" formatCode="0.0%">
                  <c:v>0.70899999999999996</c:v>
                </c:pt>
                <c:pt idx="3960" formatCode="0.0%">
                  <c:v>0.70899999999999996</c:v>
                </c:pt>
                <c:pt idx="3961" formatCode="0.0%">
                  <c:v>0.70899999999999996</c:v>
                </c:pt>
                <c:pt idx="3962" formatCode="0.0%">
                  <c:v>0.70899999999999996</c:v>
                </c:pt>
                <c:pt idx="3963" formatCode="0.0%">
                  <c:v>0.70899999999999996</c:v>
                </c:pt>
                <c:pt idx="3964" formatCode="0.0%">
                  <c:v>0.70899999999999996</c:v>
                </c:pt>
                <c:pt idx="3965" formatCode="0.0%">
                  <c:v>0.70899999999999996</c:v>
                </c:pt>
                <c:pt idx="3966" formatCode="0.0%">
                  <c:v>0.70899999999999996</c:v>
                </c:pt>
                <c:pt idx="3967" formatCode="0.0%">
                  <c:v>0.70899999999999996</c:v>
                </c:pt>
                <c:pt idx="3968" formatCode="0.0%">
                  <c:v>0.70899999999999996</c:v>
                </c:pt>
                <c:pt idx="3969" formatCode="0.0%">
                  <c:v>0.70899999999999996</c:v>
                </c:pt>
                <c:pt idx="3970" formatCode="0.0%">
                  <c:v>0.70899999999999996</c:v>
                </c:pt>
                <c:pt idx="3971" formatCode="0.0%">
                  <c:v>0.70899999999999996</c:v>
                </c:pt>
                <c:pt idx="3972" formatCode="0.0%">
                  <c:v>0.70899999999999996</c:v>
                </c:pt>
                <c:pt idx="3973" formatCode="0.0%">
                  <c:v>0.70899999999999996</c:v>
                </c:pt>
                <c:pt idx="3974" formatCode="0.0%">
                  <c:v>0.70899999999999996</c:v>
                </c:pt>
                <c:pt idx="3975" formatCode="0.0%">
                  <c:v>0.70899999999999996</c:v>
                </c:pt>
                <c:pt idx="3976" formatCode="0.0%">
                  <c:v>0.70899999999999996</c:v>
                </c:pt>
                <c:pt idx="3977" formatCode="0.0%">
                  <c:v>0.70899999999999996</c:v>
                </c:pt>
                <c:pt idx="3978" formatCode="0.0%">
                  <c:v>0.70899999999999996</c:v>
                </c:pt>
                <c:pt idx="3979" formatCode="0.0%">
                  <c:v>0.70899999999999996</c:v>
                </c:pt>
                <c:pt idx="3980" formatCode="0.0%">
                  <c:v>0.70899999999999996</c:v>
                </c:pt>
                <c:pt idx="3981" formatCode="0.0%">
                  <c:v>0.70899999999999996</c:v>
                </c:pt>
                <c:pt idx="3982" formatCode="0.0%">
                  <c:v>0.70899999999999996</c:v>
                </c:pt>
                <c:pt idx="3983" formatCode="0.0%">
                  <c:v>0.70899999999999996</c:v>
                </c:pt>
                <c:pt idx="3984" formatCode="0.0%">
                  <c:v>0.70899999999999996</c:v>
                </c:pt>
                <c:pt idx="3985" formatCode="0.0%">
                  <c:v>0.70899999999999996</c:v>
                </c:pt>
                <c:pt idx="3986" formatCode="0.0%">
                  <c:v>0.70899999999999996</c:v>
                </c:pt>
                <c:pt idx="3987" formatCode="0.0%">
                  <c:v>0.70899999999999996</c:v>
                </c:pt>
                <c:pt idx="3988" formatCode="0.0%">
                  <c:v>0.74199999999999999</c:v>
                </c:pt>
                <c:pt idx="3989" formatCode="0.0%">
                  <c:v>0.74199999999999999</c:v>
                </c:pt>
                <c:pt idx="3990" formatCode="0.0%">
                  <c:v>0.74199999999999999</c:v>
                </c:pt>
                <c:pt idx="3991" formatCode="0.0%">
                  <c:v>0.74199999999999999</c:v>
                </c:pt>
                <c:pt idx="3992" formatCode="0.0%">
                  <c:v>0.74199999999999999</c:v>
                </c:pt>
                <c:pt idx="3993" formatCode="0.0%">
                  <c:v>0.74199999999999999</c:v>
                </c:pt>
                <c:pt idx="3994" formatCode="0.0%">
                  <c:v>0.74199999999999999</c:v>
                </c:pt>
                <c:pt idx="3995" formatCode="0.0%">
                  <c:v>0.74199999999999999</c:v>
                </c:pt>
                <c:pt idx="3996" formatCode="0.0%">
                  <c:v>0.74199999999999999</c:v>
                </c:pt>
                <c:pt idx="3997" formatCode="0.0%">
                  <c:v>0.74199999999999999</c:v>
                </c:pt>
                <c:pt idx="3998" formatCode="0.0%">
                  <c:v>0.74199999999999999</c:v>
                </c:pt>
                <c:pt idx="3999" formatCode="0.0%">
                  <c:v>0.74199999999999999</c:v>
                </c:pt>
                <c:pt idx="4000" formatCode="0.0%">
                  <c:v>0.74199999999999999</c:v>
                </c:pt>
                <c:pt idx="4001" formatCode="0.0%">
                  <c:v>0.74199999999999999</c:v>
                </c:pt>
                <c:pt idx="4002" formatCode="0.0%">
                  <c:v>0.74199999999999999</c:v>
                </c:pt>
                <c:pt idx="4003" formatCode="0.0%">
                  <c:v>0.74199999999999999</c:v>
                </c:pt>
                <c:pt idx="4004" formatCode="0.0%">
                  <c:v>0.74199999999999999</c:v>
                </c:pt>
                <c:pt idx="4005" formatCode="0.0%">
                  <c:v>0.74199999999999999</c:v>
                </c:pt>
                <c:pt idx="4006" formatCode="0.0%">
                  <c:v>0.74199999999999999</c:v>
                </c:pt>
                <c:pt idx="4007" formatCode="0.0%">
                  <c:v>0.74199999999999999</c:v>
                </c:pt>
                <c:pt idx="4008" formatCode="0.0%">
                  <c:v>0.74199999999999999</c:v>
                </c:pt>
                <c:pt idx="4009" formatCode="0.0%">
                  <c:v>0.74199999999999999</c:v>
                </c:pt>
                <c:pt idx="4010" formatCode="0.0%">
                  <c:v>0.74199999999999999</c:v>
                </c:pt>
                <c:pt idx="4011" formatCode="0.0%">
                  <c:v>0.74199999999999999</c:v>
                </c:pt>
                <c:pt idx="4012" formatCode="0.0%">
                  <c:v>0.74199999999999999</c:v>
                </c:pt>
                <c:pt idx="4013" formatCode="0.0%">
                  <c:v>0.74199999999999999</c:v>
                </c:pt>
                <c:pt idx="4014" formatCode="0.0%">
                  <c:v>0.74199999999999999</c:v>
                </c:pt>
                <c:pt idx="4015" formatCode="0.0%">
                  <c:v>0.74199999999999999</c:v>
                </c:pt>
                <c:pt idx="4016" formatCode="0.0%">
                  <c:v>0.74199999999999999</c:v>
                </c:pt>
                <c:pt idx="4017" formatCode="0.0%">
                  <c:v>0.74199999999999999</c:v>
                </c:pt>
                <c:pt idx="4018" formatCode="0.0%">
                  <c:v>0.71399999999999997</c:v>
                </c:pt>
                <c:pt idx="4019" formatCode="0.0%">
                  <c:v>0.71399999999999997</c:v>
                </c:pt>
                <c:pt idx="4020" formatCode="0.0%">
                  <c:v>0.71399999999999997</c:v>
                </c:pt>
                <c:pt idx="4021" formatCode="0.0%">
                  <c:v>0.71399999999999997</c:v>
                </c:pt>
                <c:pt idx="4022" formatCode="0.0%">
                  <c:v>0.71399999999999997</c:v>
                </c:pt>
                <c:pt idx="4023" formatCode="0.0%">
                  <c:v>0.71399999999999997</c:v>
                </c:pt>
                <c:pt idx="4024" formatCode="0.0%">
                  <c:v>0.71399999999999997</c:v>
                </c:pt>
                <c:pt idx="4025" formatCode="0.0%">
                  <c:v>0.71399999999999997</c:v>
                </c:pt>
                <c:pt idx="4026" formatCode="0.0%">
                  <c:v>0.71399999999999997</c:v>
                </c:pt>
                <c:pt idx="4027" formatCode="0.0%">
                  <c:v>0.71399999999999997</c:v>
                </c:pt>
                <c:pt idx="4028" formatCode="0.0%">
                  <c:v>0.71399999999999997</c:v>
                </c:pt>
                <c:pt idx="4029" formatCode="0.0%">
                  <c:v>0.71399999999999997</c:v>
                </c:pt>
                <c:pt idx="4030" formatCode="0.0%">
                  <c:v>0.71399999999999997</c:v>
                </c:pt>
                <c:pt idx="4031" formatCode="0.0%">
                  <c:v>0.71399999999999997</c:v>
                </c:pt>
                <c:pt idx="4032" formatCode="0.0%">
                  <c:v>0.71399999999999997</c:v>
                </c:pt>
                <c:pt idx="4033" formatCode="0.0%">
                  <c:v>0.71399999999999997</c:v>
                </c:pt>
                <c:pt idx="4034" formatCode="0.0%">
                  <c:v>0.71399999999999997</c:v>
                </c:pt>
                <c:pt idx="4035" formatCode="0.0%">
                  <c:v>0.71399999999999997</c:v>
                </c:pt>
                <c:pt idx="4036" formatCode="0.0%">
                  <c:v>0.71399999999999997</c:v>
                </c:pt>
                <c:pt idx="4037" formatCode="0.0%">
                  <c:v>0.71399999999999997</c:v>
                </c:pt>
                <c:pt idx="4038" formatCode="0.0%">
                  <c:v>0.71399999999999997</c:v>
                </c:pt>
                <c:pt idx="4039" formatCode="0.0%">
                  <c:v>0.71399999999999997</c:v>
                </c:pt>
                <c:pt idx="4040" formatCode="0.0%">
                  <c:v>0.71399999999999997</c:v>
                </c:pt>
                <c:pt idx="4041" formatCode="0.0%">
                  <c:v>0.71399999999999997</c:v>
                </c:pt>
                <c:pt idx="4042" formatCode="0.0%">
                  <c:v>0.71399999999999997</c:v>
                </c:pt>
                <c:pt idx="4043" formatCode="0.0%">
                  <c:v>0.71399999999999997</c:v>
                </c:pt>
                <c:pt idx="4044" formatCode="0.0%">
                  <c:v>0.71399999999999997</c:v>
                </c:pt>
                <c:pt idx="4045" formatCode="0.0%">
                  <c:v>0.71399999999999997</c:v>
                </c:pt>
                <c:pt idx="4046" formatCode="0.0%">
                  <c:v>0.71399999999999997</c:v>
                </c:pt>
                <c:pt idx="4047" formatCode="0.0%">
                  <c:v>0.71399999999999997</c:v>
                </c:pt>
                <c:pt idx="4048" formatCode="0.0%">
                  <c:v>0.71399999999999997</c:v>
                </c:pt>
                <c:pt idx="4049" formatCode="0.0%">
                  <c:v>0.72499999999999998</c:v>
                </c:pt>
                <c:pt idx="4050" formatCode="0.0%">
                  <c:v>0.72499999999999998</c:v>
                </c:pt>
                <c:pt idx="4051" formatCode="0.0%">
                  <c:v>0.72499999999999998</c:v>
                </c:pt>
                <c:pt idx="4052" formatCode="0.0%">
                  <c:v>0.72499999999999998</c:v>
                </c:pt>
                <c:pt idx="4053" formatCode="0.0%">
                  <c:v>0.72499999999999998</c:v>
                </c:pt>
                <c:pt idx="4054" formatCode="0.0%">
                  <c:v>0.72499999999999998</c:v>
                </c:pt>
                <c:pt idx="4055" formatCode="0.0%">
                  <c:v>0.72499999999999998</c:v>
                </c:pt>
                <c:pt idx="4056" formatCode="0.0%">
                  <c:v>0.72499999999999998</c:v>
                </c:pt>
                <c:pt idx="4057" formatCode="0.0%">
                  <c:v>0.72499999999999998</c:v>
                </c:pt>
                <c:pt idx="4058" formatCode="0.0%">
                  <c:v>0.72499999999999998</c:v>
                </c:pt>
                <c:pt idx="4059" formatCode="0.0%">
                  <c:v>0.72499999999999998</c:v>
                </c:pt>
                <c:pt idx="4060" formatCode="0.0%">
                  <c:v>0.72499999999999998</c:v>
                </c:pt>
                <c:pt idx="4061" formatCode="0.0%">
                  <c:v>0.72499999999999998</c:v>
                </c:pt>
                <c:pt idx="4062" formatCode="0.0%">
                  <c:v>0.72499999999999998</c:v>
                </c:pt>
                <c:pt idx="4063" formatCode="0.0%">
                  <c:v>0.72499999999999998</c:v>
                </c:pt>
                <c:pt idx="4064" formatCode="0.0%">
                  <c:v>0.74099999999999999</c:v>
                </c:pt>
                <c:pt idx="4065" formatCode="0.0%">
                  <c:v>0.73799999999999999</c:v>
                </c:pt>
                <c:pt idx="4066" formatCode="0.0%">
                  <c:v>0.74099999999999999</c:v>
                </c:pt>
                <c:pt idx="4067" formatCode="0.0%">
                  <c:v>0.747</c:v>
                </c:pt>
                <c:pt idx="4068" formatCode="0.0%">
                  <c:v>0.747</c:v>
                </c:pt>
                <c:pt idx="4069" formatCode="0.0%">
                  <c:v>0.747</c:v>
                </c:pt>
                <c:pt idx="4070" formatCode="0.0%">
                  <c:v>0.747</c:v>
                </c:pt>
                <c:pt idx="4071" formatCode="0.0%">
                  <c:v>0.749</c:v>
                </c:pt>
                <c:pt idx="4072" formatCode="0.0%">
                  <c:v>0.75900000000000001</c:v>
                </c:pt>
                <c:pt idx="4073" formatCode="0.0%">
                  <c:v>0.76100000000000001</c:v>
                </c:pt>
                <c:pt idx="4074" formatCode="0.0%">
                  <c:v>0.76</c:v>
                </c:pt>
                <c:pt idx="4075" formatCode="0.0%">
                  <c:v>0.76</c:v>
                </c:pt>
                <c:pt idx="4076" formatCode="0.0%">
                  <c:v>0.76</c:v>
                </c:pt>
                <c:pt idx="4077" formatCode="0.0%">
                  <c:v>0.749</c:v>
                </c:pt>
                <c:pt idx="4078" formatCode="0.0%">
                  <c:v>0.74199999999999999</c:v>
                </c:pt>
                <c:pt idx="4079" formatCode="0.0%">
                  <c:v>0.73599999999999999</c:v>
                </c:pt>
                <c:pt idx="4080" formatCode="0.0%">
                  <c:v>0.755</c:v>
                </c:pt>
                <c:pt idx="4081" formatCode="0.0%">
                  <c:v>0.75600000000000001</c:v>
                </c:pt>
                <c:pt idx="4082" formatCode="0.0%">
                  <c:v>0.75600000000000001</c:v>
                </c:pt>
                <c:pt idx="4083" formatCode="0.0%">
                  <c:v>0.75600000000000001</c:v>
                </c:pt>
                <c:pt idx="4084" formatCode="0.0%">
                  <c:v>0.75600000000000001</c:v>
                </c:pt>
                <c:pt idx="4085" formatCode="0.0%">
                  <c:v>0.755</c:v>
                </c:pt>
                <c:pt idx="4086" formatCode="0.0%">
                  <c:v>0.746</c:v>
                </c:pt>
                <c:pt idx="4087" formatCode="0.0%">
                  <c:v>0.73799999999999999</c:v>
                </c:pt>
                <c:pt idx="4088" formatCode="0.0%">
                  <c:v>0.73899999999999999</c:v>
                </c:pt>
                <c:pt idx="4089" formatCode="0.0%">
                  <c:v>0.73899999999999999</c:v>
                </c:pt>
                <c:pt idx="4090" formatCode="0.0%">
                  <c:v>0.73899999999999999</c:v>
                </c:pt>
                <c:pt idx="4091" formatCode="0.0%">
                  <c:v>0.73799999999999999</c:v>
                </c:pt>
                <c:pt idx="4092" formatCode="0.0%">
                  <c:v>0.73599999999999999</c:v>
                </c:pt>
                <c:pt idx="4093" formatCode="0.0%">
                  <c:v>0.73799999999999999</c:v>
                </c:pt>
                <c:pt idx="4094" formatCode="0.0%">
                  <c:v>0.73499999999999999</c:v>
                </c:pt>
                <c:pt idx="4095" formatCode="0.0%">
                  <c:v>0.73399999999999999</c:v>
                </c:pt>
                <c:pt idx="4096" formatCode="0.0%">
                  <c:v>0.73399999999999999</c:v>
                </c:pt>
                <c:pt idx="4097" formatCode="0.0%">
                  <c:v>0.73399999999999999</c:v>
                </c:pt>
                <c:pt idx="4098" formatCode="0.0%">
                  <c:v>0.73899999999999999</c:v>
                </c:pt>
                <c:pt idx="4099" formatCode="0.0%">
                  <c:v>0.755</c:v>
                </c:pt>
                <c:pt idx="4100" formatCode="0.0%">
                  <c:v>0.747</c:v>
                </c:pt>
                <c:pt idx="4101" formatCode="0.0%">
                  <c:v>0.754</c:v>
                </c:pt>
                <c:pt idx="4102" formatCode="0.0%">
                  <c:v>0.76</c:v>
                </c:pt>
                <c:pt idx="4103" formatCode="0.0%">
                  <c:v>0.76</c:v>
                </c:pt>
                <c:pt idx="4104" formatCode="0.0%">
                  <c:v>0.76</c:v>
                </c:pt>
                <c:pt idx="4105" formatCode="0.0%">
                  <c:v>0.76100000000000001</c:v>
                </c:pt>
                <c:pt idx="4106" formatCode="0.0%">
                  <c:v>0.76300000000000001</c:v>
                </c:pt>
                <c:pt idx="4107" formatCode="0.0%">
                  <c:v>0.76900000000000002</c:v>
                </c:pt>
                <c:pt idx="4108" formatCode="0.0%">
                  <c:v>0.76600000000000001</c:v>
                </c:pt>
                <c:pt idx="4109" formatCode="0.0%">
                  <c:v>0.78</c:v>
                </c:pt>
                <c:pt idx="4110" formatCode="0.0%">
                  <c:v>0.78</c:v>
                </c:pt>
                <c:pt idx="4111" formatCode="0.0%">
                  <c:v>0.78</c:v>
                </c:pt>
                <c:pt idx="4112" formatCode="0.0%">
                  <c:v>0.78</c:v>
                </c:pt>
                <c:pt idx="4113" formatCode="0.0%">
                  <c:v>0.77800000000000002</c:v>
                </c:pt>
                <c:pt idx="4114" formatCode="0.0%">
                  <c:v>0.77500000000000002</c:v>
                </c:pt>
                <c:pt idx="4115" formatCode="0.0%">
                  <c:v>0.78100000000000003</c:v>
                </c:pt>
                <c:pt idx="4116" formatCode="0.0%">
                  <c:v>0.78100000000000003</c:v>
                </c:pt>
                <c:pt idx="4117" formatCode="0.0%">
                  <c:v>0.78100000000000003</c:v>
                </c:pt>
                <c:pt idx="4118" formatCode="0.0%">
                  <c:v>0.78100000000000003</c:v>
                </c:pt>
                <c:pt idx="4119" formatCode="0.0%">
                  <c:v>0.78100000000000003</c:v>
                </c:pt>
                <c:pt idx="4120" formatCode="0.0%">
                  <c:v>0.78900000000000003</c:v>
                </c:pt>
                <c:pt idx="4121" formatCode="0.0%">
                  <c:v>0.79400000000000004</c:v>
                </c:pt>
                <c:pt idx="4122" formatCode="0.0%">
                  <c:v>0.80700000000000005</c:v>
                </c:pt>
                <c:pt idx="4123" formatCode="0.0%">
                  <c:v>0.81599999999999995</c:v>
                </c:pt>
                <c:pt idx="4124" formatCode="0.0%">
                  <c:v>0.81599999999999995</c:v>
                </c:pt>
                <c:pt idx="4125" formatCode="0.0%">
                  <c:v>0.81599999999999995</c:v>
                </c:pt>
                <c:pt idx="4126" formatCode="0.0%">
                  <c:v>0.82</c:v>
                </c:pt>
                <c:pt idx="4127" formatCode="0.0%">
                  <c:v>0.83799999999999997</c:v>
                </c:pt>
                <c:pt idx="4128" formatCode="0.0%">
                  <c:v>0.84099999999999997</c:v>
                </c:pt>
                <c:pt idx="4129" formatCode="0.0%">
                  <c:v>0.84699999999999998</c:v>
                </c:pt>
                <c:pt idx="4130" formatCode="0.0%">
                  <c:v>0.84899999999999998</c:v>
                </c:pt>
                <c:pt idx="4131" formatCode="0.0%">
                  <c:v>0.84899999999999998</c:v>
                </c:pt>
                <c:pt idx="4132" formatCode="0.0%">
                  <c:v>0.84899999999999998</c:v>
                </c:pt>
                <c:pt idx="4133" formatCode="0.0%">
                  <c:v>0.85199999999999998</c:v>
                </c:pt>
                <c:pt idx="4134" formatCode="0.0%">
                  <c:v>0.84799999999999998</c:v>
                </c:pt>
                <c:pt idx="4135" formatCode="0.0%">
                  <c:v>0.84399999999999997</c:v>
                </c:pt>
                <c:pt idx="4136" formatCode="0.0%">
                  <c:v>0.84899999999999998</c:v>
                </c:pt>
                <c:pt idx="4137" formatCode="0.0%">
                  <c:v>0.84799999999999998</c:v>
                </c:pt>
                <c:pt idx="4138" formatCode="0.0%">
                  <c:v>0.84799999999999998</c:v>
                </c:pt>
                <c:pt idx="4139" formatCode="0.0%">
                  <c:v>0.84799999999999998</c:v>
                </c:pt>
                <c:pt idx="4140" formatCode="0.0%">
                  <c:v>0.86</c:v>
                </c:pt>
                <c:pt idx="4141" formatCode="0.0%">
                  <c:v>0.86299999999999999</c:v>
                </c:pt>
                <c:pt idx="4142" formatCode="0.0%">
                  <c:v>0.86899999999999999</c:v>
                </c:pt>
                <c:pt idx="4143" formatCode="0.0%">
                  <c:v>0.872</c:v>
                </c:pt>
                <c:pt idx="4144" formatCode="0.0%">
                  <c:v>0.86299999999999999</c:v>
                </c:pt>
                <c:pt idx="4145" formatCode="0.0%">
                  <c:v>0.86299999999999999</c:v>
                </c:pt>
                <c:pt idx="4146" formatCode="0.0%">
                  <c:v>0.86299999999999999</c:v>
                </c:pt>
                <c:pt idx="4147" formatCode="0.0%">
                  <c:v>0.86799999999999999</c:v>
                </c:pt>
                <c:pt idx="4148" formatCode="0.0%">
                  <c:v>0.872</c:v>
                </c:pt>
                <c:pt idx="4149" formatCode="0.0%">
                  <c:v>0.874</c:v>
                </c:pt>
                <c:pt idx="4150" formatCode="0.0%">
                  <c:v>0.88</c:v>
                </c:pt>
                <c:pt idx="4151" formatCode="0.0%">
                  <c:v>0.88200000000000001</c:v>
                </c:pt>
                <c:pt idx="4152" formatCode="0.0%">
                  <c:v>0.88200000000000001</c:v>
                </c:pt>
                <c:pt idx="4153" formatCode="0.0%">
                  <c:v>0.88200000000000001</c:v>
                </c:pt>
                <c:pt idx="4154" formatCode="0.0%">
                  <c:v>0.89100000000000001</c:v>
                </c:pt>
                <c:pt idx="4155" formatCode="0.0%">
                  <c:v>0.89200000000000002</c:v>
                </c:pt>
                <c:pt idx="4156" formatCode="0.0%">
                  <c:v>0.89600000000000002</c:v>
                </c:pt>
                <c:pt idx="4157" formatCode="0.0%">
                  <c:v>0.89600000000000002</c:v>
                </c:pt>
                <c:pt idx="4158" formatCode="0.0%">
                  <c:v>0.89600000000000002</c:v>
                </c:pt>
                <c:pt idx="4159" formatCode="0.0%">
                  <c:v>0.89600000000000002</c:v>
                </c:pt>
                <c:pt idx="4160" formatCode="0.0%">
                  <c:v>0.89600000000000002</c:v>
                </c:pt>
                <c:pt idx="4161" formatCode="0.0%">
                  <c:v>0.89900000000000002</c:v>
                </c:pt>
                <c:pt idx="4162" formatCode="0.0%">
                  <c:v>0.90100000000000002</c:v>
                </c:pt>
                <c:pt idx="4163" formatCode="0.0%">
                  <c:v>0.91200000000000003</c:v>
                </c:pt>
                <c:pt idx="4164" formatCode="0.0%">
                  <c:v>0.91200000000000003</c:v>
                </c:pt>
                <c:pt idx="4165" formatCode="0.0%">
                  <c:v>0.91100000000000003</c:v>
                </c:pt>
                <c:pt idx="4166" formatCode="0.0%">
                  <c:v>0.91100000000000003</c:v>
                </c:pt>
                <c:pt idx="4167" formatCode="0.0%">
                  <c:v>0.91100000000000003</c:v>
                </c:pt>
                <c:pt idx="4168" formatCode="0.0%">
                  <c:v>0.91600000000000004</c:v>
                </c:pt>
                <c:pt idx="4169" formatCode="0.0%">
                  <c:v>0.92300000000000004</c:v>
                </c:pt>
                <c:pt idx="4170" formatCode="0.0%">
                  <c:v>0.92500000000000004</c:v>
                </c:pt>
                <c:pt idx="4171" formatCode="0.0%">
                  <c:v>0.93400000000000005</c:v>
                </c:pt>
                <c:pt idx="4172" formatCode="0.0%">
                  <c:v>0.93400000000000005</c:v>
                </c:pt>
                <c:pt idx="4173" formatCode="0.0%">
                  <c:v>0.93400000000000005</c:v>
                </c:pt>
                <c:pt idx="4174" formatCode="0.0%">
                  <c:v>0.93400000000000005</c:v>
                </c:pt>
                <c:pt idx="4175" formatCode="0.0%">
                  <c:v>0.93799999999999994</c:v>
                </c:pt>
                <c:pt idx="4176" formatCode="0.0%">
                  <c:v>0.94499999999999995</c:v>
                </c:pt>
                <c:pt idx="4177" formatCode="0.0%">
                  <c:v>0.94799999999999995</c:v>
                </c:pt>
                <c:pt idx="4178" formatCode="0.0%">
                  <c:v>0.94799999999999995</c:v>
                </c:pt>
                <c:pt idx="4179" formatCode="0.0%">
                  <c:v>0.94499999999999995</c:v>
                </c:pt>
                <c:pt idx="4180" formatCode="0.0%">
                  <c:v>0.94499999999999995</c:v>
                </c:pt>
                <c:pt idx="4181" formatCode="0.0%">
                  <c:v>0.94499999999999995</c:v>
                </c:pt>
                <c:pt idx="4182" formatCode="0.0%">
                  <c:v>0.94499999999999995</c:v>
                </c:pt>
                <c:pt idx="4183" formatCode="0.0%">
                  <c:v>0.94</c:v>
                </c:pt>
                <c:pt idx="4184" formatCode="0.0%">
                  <c:v>0.93899999999999995</c:v>
                </c:pt>
                <c:pt idx="4185" formatCode="0.0%">
                  <c:v>0.93899999999999995</c:v>
                </c:pt>
                <c:pt idx="4186" formatCode="0.0%">
                  <c:v>0.95499999999999996</c:v>
                </c:pt>
                <c:pt idx="4187" formatCode="0.0%">
                  <c:v>0.95499999999999996</c:v>
                </c:pt>
                <c:pt idx="4188" formatCode="0.0%">
                  <c:v>0.95499999999999996</c:v>
                </c:pt>
                <c:pt idx="4189" formatCode="0.0%">
                  <c:v>0.93899999999999995</c:v>
                </c:pt>
                <c:pt idx="4190" formatCode="0.0%">
                  <c:v>0.93700000000000006</c:v>
                </c:pt>
                <c:pt idx="4191" formatCode="0.0%">
                  <c:v>0.93799999999999994</c:v>
                </c:pt>
                <c:pt idx="4192" formatCode="0.0%">
                  <c:v>0.94199999999999995</c:v>
                </c:pt>
                <c:pt idx="4193" formatCode="0.0%">
                  <c:v>0.94299999999999995</c:v>
                </c:pt>
                <c:pt idx="4194" formatCode="0.0%">
                  <c:v>0.94299999999999995</c:v>
                </c:pt>
                <c:pt idx="4195" formatCode="0.0%">
                  <c:v>0.94299999999999995</c:v>
                </c:pt>
                <c:pt idx="4196" formatCode="0.0%">
                  <c:v>0.94299999999999995</c:v>
                </c:pt>
                <c:pt idx="4197" formatCode="0.0%">
                  <c:v>0.94299999999999995</c:v>
                </c:pt>
                <c:pt idx="4198" formatCode="0.0%">
                  <c:v>0.94</c:v>
                </c:pt>
                <c:pt idx="4199" formatCode="0.0%">
                  <c:v>0.93899999999999995</c:v>
                </c:pt>
                <c:pt idx="4200" formatCode="0.0%">
                  <c:v>0.94099999999999995</c:v>
                </c:pt>
                <c:pt idx="4201" formatCode="0.0%">
                  <c:v>0.94099999999999995</c:v>
                </c:pt>
                <c:pt idx="4202" formatCode="0.0%">
                  <c:v>0.94099999999999995</c:v>
                </c:pt>
                <c:pt idx="4203" formatCode="0.0%">
                  <c:v>0.94099999999999995</c:v>
                </c:pt>
                <c:pt idx="4204" formatCode="0.0%">
                  <c:v>0.94699999999999995</c:v>
                </c:pt>
                <c:pt idx="4205" formatCode="0.0%">
                  <c:v>0.94199999999999995</c:v>
                </c:pt>
                <c:pt idx="4206" formatCode="0.0%">
                  <c:v>0.94199999999999995</c:v>
                </c:pt>
                <c:pt idx="4207" formatCode="0.0%">
                  <c:v>0.94299999999999995</c:v>
                </c:pt>
                <c:pt idx="4208" formatCode="0.0%">
                  <c:v>0.94299999999999995</c:v>
                </c:pt>
                <c:pt idx="4209" formatCode="0.0%">
                  <c:v>0.94299999999999995</c:v>
                </c:pt>
                <c:pt idx="4210" formatCode="0.0%">
                  <c:v>0.94399999999999995</c:v>
                </c:pt>
                <c:pt idx="4211" formatCode="0.0%">
                  <c:v>0.93600000000000005</c:v>
                </c:pt>
                <c:pt idx="4212" formatCode="0.0%">
                  <c:v>0.93300000000000005</c:v>
                </c:pt>
                <c:pt idx="4213" formatCode="0.0%">
                  <c:v>0.92600000000000005</c:v>
                </c:pt>
                <c:pt idx="4214" formatCode="0.0%">
                  <c:v>0.91600000000000004</c:v>
                </c:pt>
                <c:pt idx="4215" formatCode="0.0%">
                  <c:v>0.91600000000000004</c:v>
                </c:pt>
                <c:pt idx="4216" formatCode="0.0%">
                  <c:v>0.91600000000000004</c:v>
                </c:pt>
                <c:pt idx="4217" formatCode="0.0%">
                  <c:v>0.91600000000000004</c:v>
                </c:pt>
                <c:pt idx="4218" formatCode="0.0%">
                  <c:v>0.91500000000000004</c:v>
                </c:pt>
                <c:pt idx="4219" formatCode="0.0%">
                  <c:v>0.92100000000000004</c:v>
                </c:pt>
                <c:pt idx="4220" formatCode="0.0%">
                  <c:v>0.91500000000000004</c:v>
                </c:pt>
                <c:pt idx="4221" formatCode="0.0%">
                  <c:v>0.90800000000000003</c:v>
                </c:pt>
                <c:pt idx="4222" formatCode="0.0%">
                  <c:v>0.90800000000000003</c:v>
                </c:pt>
                <c:pt idx="4223" formatCode="0.0%">
                  <c:v>0.90800000000000003</c:v>
                </c:pt>
                <c:pt idx="4224" formatCode="0.0%">
                  <c:v>0.90300000000000002</c:v>
                </c:pt>
                <c:pt idx="4225" formatCode="0.0%">
                  <c:v>0.89600000000000002</c:v>
                </c:pt>
                <c:pt idx="4226" formatCode="0.0%">
                  <c:v>0.88800000000000001</c:v>
                </c:pt>
                <c:pt idx="4227" formatCode="0.0%">
                  <c:v>0.88</c:v>
                </c:pt>
                <c:pt idx="4228" formatCode="0.0%">
                  <c:v>0.878</c:v>
                </c:pt>
                <c:pt idx="4229" formatCode="0.0%">
                  <c:v>0.878</c:v>
                </c:pt>
                <c:pt idx="4230" formatCode="0.0%">
                  <c:v>0.878</c:v>
                </c:pt>
                <c:pt idx="4231" formatCode="0.0%">
                  <c:v>0.86799999999999999</c:v>
                </c:pt>
                <c:pt idx="4232" formatCode="0.0%">
                  <c:v>0.872</c:v>
                </c:pt>
                <c:pt idx="4233" formatCode="0.0%">
                  <c:v>0.83199999999999996</c:v>
                </c:pt>
                <c:pt idx="4234" formatCode="0.0%">
                  <c:v>0.85299999999999998</c:v>
                </c:pt>
                <c:pt idx="4235" formatCode="0.0%">
                  <c:v>0.84099999999999997</c:v>
                </c:pt>
                <c:pt idx="4236" formatCode="0.0%">
                  <c:v>0.84099999999999997</c:v>
                </c:pt>
                <c:pt idx="4237" formatCode="0.0%">
                  <c:v>0.84099999999999997</c:v>
                </c:pt>
                <c:pt idx="4238" formatCode="0.0%">
                  <c:v>0.83899999999999997</c:v>
                </c:pt>
                <c:pt idx="4239" formatCode="0.0%">
                  <c:v>0.83499999999999996</c:v>
                </c:pt>
                <c:pt idx="4240" formatCode="0.0%">
                  <c:v>0.83499999999999996</c:v>
                </c:pt>
                <c:pt idx="4241" formatCode="0.0%">
                  <c:v>0.82399999999999995</c:v>
                </c:pt>
                <c:pt idx="4242" formatCode="0.0%">
                  <c:v>0.82499999999999996</c:v>
                </c:pt>
                <c:pt idx="4243" formatCode="0.0%">
                  <c:v>0.82499999999999996</c:v>
                </c:pt>
                <c:pt idx="4244" formatCode="0.0%">
                  <c:v>0.82499999999999996</c:v>
                </c:pt>
                <c:pt idx="4245" formatCode="0.0%">
                  <c:v>0.81799999999999995</c:v>
                </c:pt>
                <c:pt idx="4246" formatCode="0.0%">
                  <c:v>0.81200000000000006</c:v>
                </c:pt>
                <c:pt idx="4247" formatCode="0.0%">
                  <c:v>0.80500000000000005</c:v>
                </c:pt>
                <c:pt idx="4248" formatCode="0.0%">
                  <c:v>0.79</c:v>
                </c:pt>
                <c:pt idx="4249" formatCode="0.0%">
                  <c:v>0.80400000000000005</c:v>
                </c:pt>
                <c:pt idx="4250" formatCode="0.0%">
                  <c:v>0.80400000000000005</c:v>
                </c:pt>
                <c:pt idx="4251" formatCode="0.0%">
                  <c:v>0.80400000000000005</c:v>
                </c:pt>
                <c:pt idx="4252" formatCode="0.0%">
                  <c:v>0.80400000000000005</c:v>
                </c:pt>
                <c:pt idx="4253" formatCode="0.0%">
                  <c:v>0.80800000000000005</c:v>
                </c:pt>
                <c:pt idx="4254" formatCode="0.0%">
                  <c:v>0.80700000000000005</c:v>
                </c:pt>
                <c:pt idx="4255" formatCode="0.0%">
                  <c:v>0.81200000000000006</c:v>
                </c:pt>
                <c:pt idx="4256" formatCode="0.0%">
                  <c:v>0.82</c:v>
                </c:pt>
                <c:pt idx="4257" formatCode="0.0%">
                  <c:v>0.82</c:v>
                </c:pt>
                <c:pt idx="4258" formatCode="0.0%">
                  <c:v>0.82</c:v>
                </c:pt>
                <c:pt idx="4259" formatCode="0.0%">
                  <c:v>0.82899999999999996</c:v>
                </c:pt>
                <c:pt idx="4260" formatCode="0.0%">
                  <c:v>0.83099999999999996</c:v>
                </c:pt>
                <c:pt idx="4261" formatCode="0.0%">
                  <c:v>0.83</c:v>
                </c:pt>
                <c:pt idx="4262" formatCode="0.0%">
                  <c:v>0.83099999999999996</c:v>
                </c:pt>
                <c:pt idx="4263" formatCode="0.0%">
                  <c:v>0.82499999999999996</c:v>
                </c:pt>
                <c:pt idx="4264" formatCode="0.0%">
                  <c:v>0.82499999999999996</c:v>
                </c:pt>
                <c:pt idx="4265" formatCode="0.0%">
                  <c:v>0.82499999999999996</c:v>
                </c:pt>
                <c:pt idx="4266" formatCode="0.0%">
                  <c:v>0.82299999999999995</c:v>
                </c:pt>
                <c:pt idx="4267" formatCode="0.0%">
                  <c:v>0.82199999999999995</c:v>
                </c:pt>
                <c:pt idx="4268" formatCode="0.0%">
                  <c:v>0.82499999999999996</c:v>
                </c:pt>
                <c:pt idx="4269" formatCode="0.0%">
                  <c:v>0.82699999999999996</c:v>
                </c:pt>
                <c:pt idx="4270" formatCode="0.0%">
                  <c:v>0.82</c:v>
                </c:pt>
                <c:pt idx="4271" formatCode="0.0%">
                  <c:v>0.82</c:v>
                </c:pt>
                <c:pt idx="4272" formatCode="0.0%">
                  <c:v>0.82</c:v>
                </c:pt>
                <c:pt idx="4273" formatCode="0.0%">
                  <c:v>0.82299999999999995</c:v>
                </c:pt>
                <c:pt idx="4274" formatCode="0.0%">
                  <c:v>0.83</c:v>
                </c:pt>
                <c:pt idx="4275" formatCode="0.0%">
                  <c:v>0.84399999999999997</c:v>
                </c:pt>
                <c:pt idx="4276" formatCode="0.0%">
                  <c:v>0.85099999999999998</c:v>
                </c:pt>
                <c:pt idx="4277" formatCode="0.0%">
                  <c:v>0.85899999999999999</c:v>
                </c:pt>
                <c:pt idx="4278" formatCode="0.0%">
                  <c:v>0.85899999999999999</c:v>
                </c:pt>
                <c:pt idx="4279" formatCode="0.0%">
                  <c:v>0.85899999999999999</c:v>
                </c:pt>
                <c:pt idx="4280" formatCode="0.0%">
                  <c:v>0.85499999999999998</c:v>
                </c:pt>
                <c:pt idx="4281" formatCode="0.0%">
                  <c:v>0.86899999999999999</c:v>
                </c:pt>
                <c:pt idx="4282" formatCode="0.0%">
                  <c:v>0.88200000000000001</c:v>
                </c:pt>
                <c:pt idx="4283" formatCode="0.0%">
                  <c:v>0.89600000000000002</c:v>
                </c:pt>
                <c:pt idx="4284" formatCode="0.0%">
                  <c:v>0.89100000000000001</c:v>
                </c:pt>
                <c:pt idx="4285" formatCode="0.0%">
                  <c:v>0.89100000000000001</c:v>
                </c:pt>
                <c:pt idx="4286" formatCode="0.0%">
                  <c:v>0.89100000000000001</c:v>
                </c:pt>
                <c:pt idx="4287" formatCode="0.0%">
                  <c:v>0.89200000000000002</c:v>
                </c:pt>
                <c:pt idx="4288" formatCode="0.0%">
                  <c:v>0.88</c:v>
                </c:pt>
                <c:pt idx="4289" formatCode="0.0%">
                  <c:v>0.88700000000000001</c:v>
                </c:pt>
                <c:pt idx="4290" formatCode="0.0%">
                  <c:v>0.92</c:v>
                </c:pt>
                <c:pt idx="4291" formatCode="0.0%">
                  <c:v>0.86499999999999999</c:v>
                </c:pt>
                <c:pt idx="4292" formatCode="0.0%">
                  <c:v>0.86499999999999999</c:v>
                </c:pt>
                <c:pt idx="4293" formatCode="0.0%">
                  <c:v>0.86499999999999999</c:v>
                </c:pt>
                <c:pt idx="4294" formatCode="0.0%">
                  <c:v>0.85499999999999998</c:v>
                </c:pt>
                <c:pt idx="4295" formatCode="0.0%">
                  <c:v>0.871</c:v>
                </c:pt>
                <c:pt idx="4296" formatCode="0.0%">
                  <c:v>0.89100000000000001</c:v>
                </c:pt>
                <c:pt idx="4297" formatCode="0.0%">
                  <c:v>0.88800000000000001</c:v>
                </c:pt>
                <c:pt idx="4298" formatCode="0.0%">
                  <c:v>0.89600000000000002</c:v>
                </c:pt>
                <c:pt idx="4299" formatCode="0.0%">
                  <c:v>0.89600000000000002</c:v>
                </c:pt>
                <c:pt idx="4300" formatCode="0.0%">
                  <c:v>0.89600000000000002</c:v>
                </c:pt>
                <c:pt idx="4301" formatCode="0.0%">
                  <c:v>0.89800000000000002</c:v>
                </c:pt>
                <c:pt idx="4302" formatCode="0.0%">
                  <c:v>0.89100000000000001</c:v>
                </c:pt>
                <c:pt idx="4303" formatCode="0.0%">
                  <c:v>0.88200000000000001</c:v>
                </c:pt>
                <c:pt idx="4304" formatCode="0.0%">
                  <c:v>0.88200000000000001</c:v>
                </c:pt>
                <c:pt idx="4305" formatCode="0.0%">
                  <c:v>0.88200000000000001</c:v>
                </c:pt>
                <c:pt idx="4306" formatCode="0.0%">
                  <c:v>0.88200000000000001</c:v>
                </c:pt>
                <c:pt idx="4307" formatCode="0.0%">
                  <c:v>0.88200000000000001</c:v>
                </c:pt>
                <c:pt idx="4308" formatCode="0.0%">
                  <c:v>0.86599999999999999</c:v>
                </c:pt>
                <c:pt idx="4309" formatCode="0.0%">
                  <c:v>0.872</c:v>
                </c:pt>
                <c:pt idx="4310" formatCode="0.0%">
                  <c:v>0.88200000000000001</c:v>
                </c:pt>
                <c:pt idx="4311" formatCode="0.0%">
                  <c:v>0.872</c:v>
                </c:pt>
                <c:pt idx="4312" formatCode="0.0%">
                  <c:v>0.86599999999999999</c:v>
                </c:pt>
                <c:pt idx="4313" formatCode="0.0%">
                  <c:v>0.86599999999999999</c:v>
                </c:pt>
                <c:pt idx="4314" formatCode="0.0%">
                  <c:v>0.86599999999999999</c:v>
                </c:pt>
                <c:pt idx="4315" formatCode="0.0%">
                  <c:v>0.879</c:v>
                </c:pt>
                <c:pt idx="4316" formatCode="0.0%">
                  <c:v>0.874</c:v>
                </c:pt>
                <c:pt idx="4317" formatCode="0.0%">
                  <c:v>0.86</c:v>
                </c:pt>
                <c:pt idx="4318" formatCode="0.0%">
                  <c:v>0.86599999999999999</c:v>
                </c:pt>
                <c:pt idx="4319" formatCode="0.0%">
                  <c:v>0.86099999999999999</c:v>
                </c:pt>
                <c:pt idx="4320" formatCode="0.0%">
                  <c:v>0.86099999999999999</c:v>
                </c:pt>
                <c:pt idx="4321" formatCode="0.0%">
                  <c:v>0.86099999999999999</c:v>
                </c:pt>
                <c:pt idx="4322" formatCode="0.0%">
                  <c:v>0.83499999999999996</c:v>
                </c:pt>
                <c:pt idx="4323" formatCode="0.0%">
                  <c:v>0.83599999999999997</c:v>
                </c:pt>
                <c:pt idx="4324" formatCode="0.0%">
                  <c:v>0.83099999999999996</c:v>
                </c:pt>
                <c:pt idx="4325" formatCode="0.0%">
                  <c:v>0.83199999999999996</c:v>
                </c:pt>
                <c:pt idx="4326" formatCode="0.0%">
                  <c:v>0.83299999999999996</c:v>
                </c:pt>
                <c:pt idx="4327" formatCode="0.0%">
                  <c:v>0.83299999999999996</c:v>
                </c:pt>
                <c:pt idx="4328" formatCode="0.0%">
                  <c:v>0.83299999999999996</c:v>
                </c:pt>
                <c:pt idx="4329" formatCode="0.0%">
                  <c:v>0.83099999999999996</c:v>
                </c:pt>
                <c:pt idx="4330" formatCode="0.0%">
                  <c:v>0.83199999999999996</c:v>
                </c:pt>
                <c:pt idx="4331" formatCode="0.0%">
                  <c:v>0.83499999999999996</c:v>
                </c:pt>
                <c:pt idx="4332" formatCode="0.0%">
                  <c:v>0.82899999999999996</c:v>
                </c:pt>
                <c:pt idx="4333" formatCode="0.0%">
                  <c:v>0.80800000000000005</c:v>
                </c:pt>
                <c:pt idx="4334" formatCode="0.0%">
                  <c:v>0.80800000000000005</c:v>
                </c:pt>
                <c:pt idx="4335" formatCode="0.0%">
                  <c:v>0.80800000000000005</c:v>
                </c:pt>
                <c:pt idx="4336" formatCode="0.0%">
                  <c:v>0.81499999999999995</c:v>
                </c:pt>
                <c:pt idx="4337" formatCode="0.0%">
                  <c:v>0.81100000000000005</c:v>
                </c:pt>
                <c:pt idx="4338" formatCode="0.0%">
                  <c:v>0.81799999999999995</c:v>
                </c:pt>
                <c:pt idx="4339" formatCode="0.0%">
                  <c:v>0.81599999999999995</c:v>
                </c:pt>
                <c:pt idx="4340" formatCode="0.0%">
                  <c:v>0.81</c:v>
                </c:pt>
                <c:pt idx="4341" formatCode="0.0%">
                  <c:v>0.81</c:v>
                </c:pt>
                <c:pt idx="4342" formatCode="0.0%">
                  <c:v>0.81</c:v>
                </c:pt>
                <c:pt idx="4343" formatCode="0.0%">
                  <c:v>0.81100000000000005</c:v>
                </c:pt>
                <c:pt idx="4344" formatCode="0.0%">
                  <c:v>0.81200000000000006</c:v>
                </c:pt>
                <c:pt idx="4345" formatCode="0.0%">
                  <c:v>0.81200000000000006</c:v>
                </c:pt>
                <c:pt idx="4346" formatCode="0.0%">
                  <c:v>0.79900000000000004</c:v>
                </c:pt>
                <c:pt idx="4347" formatCode="0.0%">
                  <c:v>0.80100000000000005</c:v>
                </c:pt>
                <c:pt idx="4348" formatCode="0.0%">
                  <c:v>0.80100000000000005</c:v>
                </c:pt>
                <c:pt idx="4349" formatCode="0.0%">
                  <c:v>0.80100000000000005</c:v>
                </c:pt>
                <c:pt idx="4350" formatCode="0.0%">
                  <c:v>0.80100000000000005</c:v>
                </c:pt>
                <c:pt idx="4351" formatCode="0.0%">
                  <c:v>0.79900000000000004</c:v>
                </c:pt>
                <c:pt idx="4352" formatCode="0.0%">
                  <c:v>0.79</c:v>
                </c:pt>
                <c:pt idx="4353" formatCode="0.0%">
                  <c:v>0.79400000000000004</c:v>
                </c:pt>
                <c:pt idx="4354" formatCode="0.0%">
                  <c:v>0.79700000000000004</c:v>
                </c:pt>
                <c:pt idx="4355" formatCode="0.0%">
                  <c:v>0.79700000000000004</c:v>
                </c:pt>
                <c:pt idx="4356" formatCode="0.0%">
                  <c:v>0.79700000000000004</c:v>
                </c:pt>
                <c:pt idx="4357" formatCode="0.0%">
                  <c:v>0.80200000000000005</c:v>
                </c:pt>
                <c:pt idx="4358" formatCode="0.0%">
                  <c:v>0.80800000000000005</c:v>
                </c:pt>
                <c:pt idx="4359" formatCode="0.0%">
                  <c:v>0.79700000000000004</c:v>
                </c:pt>
                <c:pt idx="4360" formatCode="0.0%">
                  <c:v>0.79400000000000004</c:v>
                </c:pt>
                <c:pt idx="4361" formatCode="0.0%">
                  <c:v>0.78800000000000003</c:v>
                </c:pt>
                <c:pt idx="4362" formatCode="0.0%">
                  <c:v>0.78800000000000003</c:v>
                </c:pt>
                <c:pt idx="4363" formatCode="0.0%">
                  <c:v>0.78800000000000003</c:v>
                </c:pt>
                <c:pt idx="4364" formatCode="0.0%">
                  <c:v>0.79200000000000004</c:v>
                </c:pt>
                <c:pt idx="4365" formatCode="0.0%">
                  <c:v>0.80200000000000005</c:v>
                </c:pt>
                <c:pt idx="4366" formatCode="0.0%">
                  <c:v>0.80400000000000005</c:v>
                </c:pt>
                <c:pt idx="4367" formatCode="0.0%">
                  <c:v>0.81799999999999995</c:v>
                </c:pt>
                <c:pt idx="4368" formatCode="0.0%">
                  <c:v>0.82499999999999996</c:v>
                </c:pt>
                <c:pt idx="4369" formatCode="0.0%">
                  <c:v>0.82499999999999996</c:v>
                </c:pt>
                <c:pt idx="4370" formatCode="0.0%">
                  <c:v>0.82499999999999996</c:v>
                </c:pt>
                <c:pt idx="4371" formatCode="0.0%">
                  <c:v>0.83199999999999996</c:v>
                </c:pt>
                <c:pt idx="4372" formatCode="0.0%">
                  <c:v>0.84699999999999998</c:v>
                </c:pt>
                <c:pt idx="4373" formatCode="0.0%">
                  <c:v>0.86299999999999999</c:v>
                </c:pt>
                <c:pt idx="4374" formatCode="0.0%">
                  <c:v>0.86499999999999999</c:v>
                </c:pt>
                <c:pt idx="4375" formatCode="0.0%">
                  <c:v>0.874</c:v>
                </c:pt>
                <c:pt idx="4376" formatCode="0.0%">
                  <c:v>0.874</c:v>
                </c:pt>
                <c:pt idx="4377" formatCode="0.0%">
                  <c:v>0.874</c:v>
                </c:pt>
                <c:pt idx="4378" formatCode="0.0%">
                  <c:v>0.872</c:v>
                </c:pt>
                <c:pt idx="4379" formatCode="0.0%">
                  <c:v>0.86299999999999999</c:v>
                </c:pt>
                <c:pt idx="4380" formatCode="0.0%">
                  <c:v>0.85499999999999998</c:v>
                </c:pt>
                <c:pt idx="4381" formatCode="0.0%">
                  <c:v>0.84099999999999997</c:v>
                </c:pt>
                <c:pt idx="4382" formatCode="0.0%">
                  <c:v>0.83899999999999997</c:v>
                </c:pt>
                <c:pt idx="4383" formatCode="0.0%">
                  <c:v>0.83899999999999997</c:v>
                </c:pt>
                <c:pt idx="4384" formatCode="0.0%">
                  <c:v>0.83899999999999997</c:v>
                </c:pt>
                <c:pt idx="4385" formatCode="0.0%">
                  <c:v>0.84799999999999998</c:v>
                </c:pt>
                <c:pt idx="4386" formatCode="0.0%">
                  <c:v>0.84099999999999997</c:v>
                </c:pt>
                <c:pt idx="4387" formatCode="0.0%">
                  <c:v>0.84099999999999997</c:v>
                </c:pt>
                <c:pt idx="4388" formatCode="0.0%">
                  <c:v>0.83899999999999997</c:v>
                </c:pt>
                <c:pt idx="4389" formatCode="0.0%">
                  <c:v>0.84599999999999997</c:v>
                </c:pt>
                <c:pt idx="4390" formatCode="0.0%">
                  <c:v>0.84599999999999997</c:v>
                </c:pt>
                <c:pt idx="4391" formatCode="0.0%">
                  <c:v>0.84599999999999997</c:v>
                </c:pt>
                <c:pt idx="4392" formatCode="0.0%">
                  <c:v>0.84399999999999997</c:v>
                </c:pt>
                <c:pt idx="4393" formatCode="0.0%">
                  <c:v>0.84899999999999998</c:v>
                </c:pt>
                <c:pt idx="4394" formatCode="0.0%">
                  <c:v>0.85099999999999998</c:v>
                </c:pt>
                <c:pt idx="4395" formatCode="0.0%">
                  <c:v>0.85799999999999998</c:v>
                </c:pt>
                <c:pt idx="4396" formatCode="0.0%">
                  <c:v>0.85499999999999998</c:v>
                </c:pt>
                <c:pt idx="4397" formatCode="0.0%">
                  <c:v>0.85499999999999998</c:v>
                </c:pt>
                <c:pt idx="4398" formatCode="0.0%">
                  <c:v>0.85499999999999998</c:v>
                </c:pt>
                <c:pt idx="4399" formatCode="0.0%">
                  <c:v>0.86299999999999999</c:v>
                </c:pt>
                <c:pt idx="4400" formatCode="0.0%">
                  <c:v>0.86799999999999999</c:v>
                </c:pt>
                <c:pt idx="4401" formatCode="0.0%">
                  <c:v>0.88200000000000001</c:v>
                </c:pt>
                <c:pt idx="4402" formatCode="0.0%">
                  <c:v>0.871</c:v>
                </c:pt>
                <c:pt idx="4403" formatCode="0.0%">
                  <c:v>0.871</c:v>
                </c:pt>
                <c:pt idx="4404" formatCode="0.0%">
                  <c:v>0.871</c:v>
                </c:pt>
                <c:pt idx="4405" formatCode="0.0%">
                  <c:v>0.871</c:v>
                </c:pt>
                <c:pt idx="4406" formatCode="0.0%">
                  <c:v>0.872</c:v>
                </c:pt>
                <c:pt idx="4407" formatCode="0.0%">
                  <c:v>0.876</c:v>
                </c:pt>
                <c:pt idx="4408" formatCode="0.0%">
                  <c:v>0.86799999999999999</c:v>
                </c:pt>
                <c:pt idx="4409" formatCode="0.0%">
                  <c:v>0.871</c:v>
                </c:pt>
                <c:pt idx="4410" formatCode="0.0%">
                  <c:v>0.877</c:v>
                </c:pt>
                <c:pt idx="4411" formatCode="0.0%">
                  <c:v>0.877</c:v>
                </c:pt>
                <c:pt idx="4412" formatCode="0.0%">
                  <c:v>0.877</c:v>
                </c:pt>
                <c:pt idx="4413" formatCode="0.0%">
                  <c:v>0.874</c:v>
                </c:pt>
                <c:pt idx="4414" formatCode="0.0%">
                  <c:v>0.86099999999999999</c:v>
                </c:pt>
                <c:pt idx="4415" formatCode="0.0%">
                  <c:v>0.85499999999999998</c:v>
                </c:pt>
                <c:pt idx="4416" formatCode="0.0%">
                  <c:v>0.84399999999999997</c:v>
                </c:pt>
                <c:pt idx="4417" formatCode="0.0%">
                  <c:v>0.83699999999999997</c:v>
                </c:pt>
                <c:pt idx="4418" formatCode="0.0%">
                  <c:v>0.83699999999999997</c:v>
                </c:pt>
                <c:pt idx="4419" formatCode="0.0%">
                  <c:v>0.83699999999999997</c:v>
                </c:pt>
                <c:pt idx="4420" formatCode="0.0%">
                  <c:v>0.83499999999999996</c:v>
                </c:pt>
                <c:pt idx="4421" formatCode="0.0%">
                  <c:v>0.83399999999999996</c:v>
                </c:pt>
                <c:pt idx="4422" formatCode="0.0%">
                  <c:v>0.84599999999999997</c:v>
                </c:pt>
                <c:pt idx="4423" formatCode="0.0%">
                  <c:v>0.84099999999999997</c:v>
                </c:pt>
                <c:pt idx="4424" formatCode="0.0%">
                  <c:v>0.84399999999999997</c:v>
                </c:pt>
                <c:pt idx="4425" formatCode="0.0%">
                  <c:v>0.84399999999999997</c:v>
                </c:pt>
                <c:pt idx="4426" formatCode="0.0%">
                  <c:v>0.84399999999999997</c:v>
                </c:pt>
                <c:pt idx="4427" formatCode="0.0%">
                  <c:v>0.85099999999999998</c:v>
                </c:pt>
                <c:pt idx="4428" formatCode="0.0%">
                  <c:v>0.84099999999999997</c:v>
                </c:pt>
                <c:pt idx="4429" formatCode="0.0%">
                  <c:v>0.83799999999999997</c:v>
                </c:pt>
                <c:pt idx="4430" formatCode="0.0%">
                  <c:v>0.84399999999999997</c:v>
                </c:pt>
                <c:pt idx="4431" formatCode="0.0%">
                  <c:v>0.85099999999999998</c:v>
                </c:pt>
                <c:pt idx="4432" formatCode="0.0%">
                  <c:v>0.85099999999999998</c:v>
                </c:pt>
                <c:pt idx="4433" formatCode="0.0%">
                  <c:v>0.85099999999999998</c:v>
                </c:pt>
                <c:pt idx="4434" formatCode="0.0%">
                  <c:v>0.84499999999999997</c:v>
                </c:pt>
                <c:pt idx="4435" formatCode="0.0%">
                  <c:v>0.84699999999999998</c:v>
                </c:pt>
                <c:pt idx="4436" formatCode="0.0%">
                  <c:v>0.84499999999999997</c:v>
                </c:pt>
                <c:pt idx="4437" formatCode="0.0%">
                  <c:v>0.84599999999999997</c:v>
                </c:pt>
                <c:pt idx="4438" formatCode="0.0%">
                  <c:v>0.84099999999999997</c:v>
                </c:pt>
                <c:pt idx="4439" formatCode="0.0%">
                  <c:v>0.84099999999999997</c:v>
                </c:pt>
                <c:pt idx="4440" formatCode="0.0%">
                  <c:v>0.84099999999999997</c:v>
                </c:pt>
                <c:pt idx="4441" formatCode="0.0%">
                  <c:v>0.84099999999999997</c:v>
                </c:pt>
                <c:pt idx="4442" formatCode="0.0%">
                  <c:v>0.85799999999999998</c:v>
                </c:pt>
                <c:pt idx="4443" formatCode="0.0%">
                  <c:v>0.86499999999999999</c:v>
                </c:pt>
                <c:pt idx="4444" formatCode="0.0%">
                  <c:v>0.85499999999999998</c:v>
                </c:pt>
                <c:pt idx="4445" formatCode="0.0%">
                  <c:v>0.85499999999999998</c:v>
                </c:pt>
                <c:pt idx="4446" formatCode="0.0%">
                  <c:v>0.85499999999999998</c:v>
                </c:pt>
                <c:pt idx="4447" formatCode="0.0%">
                  <c:v>0.85499999999999998</c:v>
                </c:pt>
                <c:pt idx="4448" formatCode="0.0%">
                  <c:v>0.85499999999999998</c:v>
                </c:pt>
                <c:pt idx="4449" formatCode="0.0%">
                  <c:v>0.83799999999999997</c:v>
                </c:pt>
                <c:pt idx="4450" formatCode="0.0%">
                  <c:v>0.84099999999999997</c:v>
                </c:pt>
                <c:pt idx="4451" formatCode="0.0%">
                  <c:v>0.85299999999999998</c:v>
                </c:pt>
                <c:pt idx="4452" formatCode="0.0%">
                  <c:v>0.86499999999999999</c:v>
                </c:pt>
                <c:pt idx="4453" formatCode="0.0%">
                  <c:v>0.86499999999999999</c:v>
                </c:pt>
                <c:pt idx="4454" formatCode="0.0%">
                  <c:v>0.86499999999999999</c:v>
                </c:pt>
                <c:pt idx="4455" formatCode="0.0%">
                  <c:v>0.86099999999999999</c:v>
                </c:pt>
                <c:pt idx="4456" formatCode="0.0%">
                  <c:v>0.86099999999999999</c:v>
                </c:pt>
                <c:pt idx="4457" formatCode="0.0%">
                  <c:v>0.86099999999999999</c:v>
                </c:pt>
                <c:pt idx="4458" formatCode="0.0%">
                  <c:v>0.86099999999999999</c:v>
                </c:pt>
                <c:pt idx="4459" formatCode="0.0%">
                  <c:v>0.86099999999999999</c:v>
                </c:pt>
                <c:pt idx="4460" formatCode="0.0%">
                  <c:v>0.86099999999999999</c:v>
                </c:pt>
                <c:pt idx="4461" formatCode="0.0%">
                  <c:v>0.86099999999999999</c:v>
                </c:pt>
                <c:pt idx="4462" formatCode="0.0%">
                  <c:v>0.86099999999999999</c:v>
                </c:pt>
                <c:pt idx="4463" formatCode="0.0%">
                  <c:v>0.86099999999999999</c:v>
                </c:pt>
                <c:pt idx="4464" formatCode="0.0%">
                  <c:v>0.86099999999999999</c:v>
                </c:pt>
                <c:pt idx="4465" formatCode="0.0%">
                  <c:v>0.86099999999999999</c:v>
                </c:pt>
                <c:pt idx="4466" formatCode="0.0%">
                  <c:v>0.94599999999999995</c:v>
                </c:pt>
                <c:pt idx="4467" formatCode="0.0%">
                  <c:v>0.94599999999999995</c:v>
                </c:pt>
                <c:pt idx="4468" formatCode="0.0%">
                  <c:v>0.94599999999999995</c:v>
                </c:pt>
                <c:pt idx="4469" formatCode="0.0%">
                  <c:v>0.94499999999999995</c:v>
                </c:pt>
                <c:pt idx="4470" formatCode="0.0%">
                  <c:v>0.94599999999999995</c:v>
                </c:pt>
                <c:pt idx="4471" formatCode="0.0%">
                  <c:v>0.94799999999999995</c:v>
                </c:pt>
                <c:pt idx="4472" formatCode="0.0%">
                  <c:v>0.95099999999999996</c:v>
                </c:pt>
                <c:pt idx="4473" formatCode="0.0%">
                  <c:v>0.95399999999999996</c:v>
                </c:pt>
                <c:pt idx="4474" formatCode="0.0%">
                  <c:v>0.95399999999999996</c:v>
                </c:pt>
                <c:pt idx="4475" formatCode="0.0%">
                  <c:v>0.95399999999999996</c:v>
                </c:pt>
                <c:pt idx="4476" formatCode="0.0%">
                  <c:v>0.95399999999999996</c:v>
                </c:pt>
                <c:pt idx="4477" formatCode="0.0%">
                  <c:v>0.95399999999999996</c:v>
                </c:pt>
                <c:pt idx="4478" formatCode="0.0%">
                  <c:v>0.95399999999999996</c:v>
                </c:pt>
                <c:pt idx="4479" formatCode="0.0%">
                  <c:v>0.95399999999999996</c:v>
                </c:pt>
                <c:pt idx="4480" formatCode="0.0%">
                  <c:v>0.95299999999999996</c:v>
                </c:pt>
                <c:pt idx="4481" formatCode="0.0%">
                  <c:v>0.95299999999999996</c:v>
                </c:pt>
                <c:pt idx="4482" formatCode="0.0%">
                  <c:v>0.95299999999999996</c:v>
                </c:pt>
                <c:pt idx="4483" formatCode="0.0%">
                  <c:v>0.95299999999999996</c:v>
                </c:pt>
                <c:pt idx="4484" formatCode="0.0%">
                  <c:v>0.95299999999999996</c:v>
                </c:pt>
                <c:pt idx="4485" formatCode="0.0%">
                  <c:v>0.95299999999999996</c:v>
                </c:pt>
                <c:pt idx="4486" formatCode="0.0%">
                  <c:v>0.95099999999999996</c:v>
                </c:pt>
                <c:pt idx="4487" formatCode="0.0%">
                  <c:v>0.94599999999999995</c:v>
                </c:pt>
                <c:pt idx="4488" formatCode="0.0%">
                  <c:v>0.94599999999999995</c:v>
                </c:pt>
                <c:pt idx="4489" formatCode="0.0%">
                  <c:v>0.94599999999999995</c:v>
                </c:pt>
                <c:pt idx="4490" formatCode="0.0%">
                  <c:v>0.94599999999999995</c:v>
                </c:pt>
                <c:pt idx="4491" formatCode="0.0%">
                  <c:v>0.95</c:v>
                </c:pt>
                <c:pt idx="4492" formatCode="0.0%">
                  <c:v>0.95</c:v>
                </c:pt>
                <c:pt idx="4493" formatCode="0.0%">
                  <c:v>0.95</c:v>
                </c:pt>
                <c:pt idx="4494" formatCode="0.0%">
                  <c:v>0.94799999999999995</c:v>
                </c:pt>
                <c:pt idx="4495" formatCode="0.0%">
                  <c:v>0.94799999999999995</c:v>
                </c:pt>
                <c:pt idx="4496" formatCode="0.0%">
                  <c:v>0.94799999999999995</c:v>
                </c:pt>
                <c:pt idx="4497" formatCode="0.0%">
                  <c:v>0.94899999999999995</c:v>
                </c:pt>
                <c:pt idx="4498" formatCode="0.0%">
                  <c:v>0.94799999999999995</c:v>
                </c:pt>
                <c:pt idx="4499" formatCode="0.0%">
                  <c:v>0.95</c:v>
                </c:pt>
                <c:pt idx="4500" formatCode="0.0%">
                  <c:v>0.95199999999999996</c:v>
                </c:pt>
                <c:pt idx="4501" formatCode="0.0%">
                  <c:v>0.94899999999999995</c:v>
                </c:pt>
                <c:pt idx="4502" formatCode="0.0%">
                  <c:v>0.94899999999999995</c:v>
                </c:pt>
                <c:pt idx="4503" formatCode="0.0%">
                  <c:v>0.94899999999999995</c:v>
                </c:pt>
                <c:pt idx="4504" formatCode="0.0%">
                  <c:v>0.95099999999999996</c:v>
                </c:pt>
                <c:pt idx="4505" formatCode="0.0%">
                  <c:v>0.95099999999999996</c:v>
                </c:pt>
                <c:pt idx="4506" formatCode="0.0%">
                  <c:v>0.95199999999999996</c:v>
                </c:pt>
                <c:pt idx="4507" formatCode="0.0%">
                  <c:v>0.95099999999999996</c:v>
                </c:pt>
                <c:pt idx="4508" formatCode="0.0%">
                  <c:v>0.94899999999999995</c:v>
                </c:pt>
                <c:pt idx="4509" formatCode="0.0%">
                  <c:v>0.94899999999999995</c:v>
                </c:pt>
                <c:pt idx="4510" formatCode="0.0%">
                  <c:v>0.94899999999999995</c:v>
                </c:pt>
                <c:pt idx="4511" formatCode="0.0%">
                  <c:v>0.95099999999999996</c:v>
                </c:pt>
                <c:pt idx="4512" formatCode="0.0%">
                  <c:v>0.95199999999999996</c:v>
                </c:pt>
                <c:pt idx="4513" formatCode="0.0%">
                  <c:v>0.95299999999999996</c:v>
                </c:pt>
                <c:pt idx="4514" formatCode="0.0%">
                  <c:v>0.95099999999999996</c:v>
                </c:pt>
                <c:pt idx="4515" formatCode="0.0%">
                  <c:v>0.94599999999999995</c:v>
                </c:pt>
                <c:pt idx="4516" formatCode="0.0%">
                  <c:v>0.94599999999999995</c:v>
                </c:pt>
                <c:pt idx="4517" formatCode="0.0%">
                  <c:v>0.94599999999999995</c:v>
                </c:pt>
                <c:pt idx="4518" formatCode="0.0%">
                  <c:v>0.94599999999999995</c:v>
                </c:pt>
                <c:pt idx="4519" formatCode="0.0%">
                  <c:v>0.94799999999999995</c:v>
                </c:pt>
                <c:pt idx="4520" formatCode="0.0%">
                  <c:v>0.93899999999999995</c:v>
                </c:pt>
                <c:pt idx="4521" formatCode="0.0%">
                  <c:v>0.92800000000000005</c:v>
                </c:pt>
                <c:pt idx="4522" formatCode="0.0%">
                  <c:v>0.92100000000000004</c:v>
                </c:pt>
                <c:pt idx="4523" formatCode="0.0%">
                  <c:v>0.92100000000000004</c:v>
                </c:pt>
                <c:pt idx="4524" formatCode="0.0%">
                  <c:v>0.92100000000000004</c:v>
                </c:pt>
                <c:pt idx="4525" formatCode="0.0%">
                  <c:v>0.92500000000000004</c:v>
                </c:pt>
                <c:pt idx="4526" formatCode="0.0%">
                  <c:v>0.92200000000000004</c:v>
                </c:pt>
                <c:pt idx="4527" formatCode="0.0%">
                  <c:v>0.91200000000000003</c:v>
                </c:pt>
                <c:pt idx="4528" formatCode="0.0%">
                  <c:v>0.91200000000000003</c:v>
                </c:pt>
                <c:pt idx="4529" formatCode="0.0%">
                  <c:v>0.91</c:v>
                </c:pt>
                <c:pt idx="4530" formatCode="0.0%">
                  <c:v>0.91</c:v>
                </c:pt>
                <c:pt idx="4531" formatCode="0.0%">
                  <c:v>0.91</c:v>
                </c:pt>
                <c:pt idx="4532" formatCode="0.0%">
                  <c:v>0.91</c:v>
                </c:pt>
                <c:pt idx="4533" formatCode="0.0%">
                  <c:v>0.91500000000000004</c:v>
                </c:pt>
                <c:pt idx="4534" formatCode="0.0%">
                  <c:v>0.91300000000000003</c:v>
                </c:pt>
                <c:pt idx="4535" formatCode="0.0%">
                  <c:v>0.92100000000000004</c:v>
                </c:pt>
                <c:pt idx="4536" formatCode="0.0%">
                  <c:v>0.91700000000000004</c:v>
                </c:pt>
                <c:pt idx="4537" formatCode="0.0%">
                  <c:v>0.91700000000000004</c:v>
                </c:pt>
                <c:pt idx="4538" formatCode="0.0%">
                  <c:v>0.91700000000000004</c:v>
                </c:pt>
                <c:pt idx="4539" formatCode="0.0%">
                  <c:v>0.92300000000000004</c:v>
                </c:pt>
                <c:pt idx="4540" formatCode="0.0%">
                  <c:v>0.92100000000000004</c:v>
                </c:pt>
                <c:pt idx="4541" formatCode="0.0%">
                  <c:v>0.90500000000000003</c:v>
                </c:pt>
                <c:pt idx="4542" formatCode="0.0%">
                  <c:v>0.89600000000000002</c:v>
                </c:pt>
                <c:pt idx="4543" formatCode="0.0%">
                  <c:v>0.88800000000000001</c:v>
                </c:pt>
                <c:pt idx="4544" formatCode="0.0%">
                  <c:v>0.88800000000000001</c:v>
                </c:pt>
                <c:pt idx="4545" formatCode="0.0%">
                  <c:v>0.88800000000000001</c:v>
                </c:pt>
                <c:pt idx="4546" formatCode="0.0%">
                  <c:v>0.89300000000000002</c:v>
                </c:pt>
                <c:pt idx="4547" formatCode="0.0%">
                  <c:v>0.89800000000000002</c:v>
                </c:pt>
                <c:pt idx="4548" formatCode="0.0%">
                  <c:v>0.90300000000000002</c:v>
                </c:pt>
                <c:pt idx="4549" formatCode="0.0%">
                  <c:v>0.89900000000000002</c:v>
                </c:pt>
                <c:pt idx="4550" formatCode="0.0%">
                  <c:v>0.89400000000000002</c:v>
                </c:pt>
                <c:pt idx="4551" formatCode="0.0%">
                  <c:v>0.89400000000000002</c:v>
                </c:pt>
                <c:pt idx="4552" formatCode="0.0%">
                  <c:v>0.89400000000000002</c:v>
                </c:pt>
                <c:pt idx="4553" formatCode="0.0%">
                  <c:v>0.877</c:v>
                </c:pt>
                <c:pt idx="4554" formatCode="0.0%">
                  <c:v>0.89100000000000001</c:v>
                </c:pt>
                <c:pt idx="4555" formatCode="0.0%">
                  <c:v>0.89600000000000002</c:v>
                </c:pt>
                <c:pt idx="4556" formatCode="0.0%">
                  <c:v>0.89200000000000002</c:v>
                </c:pt>
                <c:pt idx="4557" formatCode="0.0%">
                  <c:v>0.88200000000000001</c:v>
                </c:pt>
                <c:pt idx="4558" formatCode="0.0%">
                  <c:v>0.88200000000000001</c:v>
                </c:pt>
                <c:pt idx="4559" formatCode="0.0%">
                  <c:v>0.88200000000000001</c:v>
                </c:pt>
                <c:pt idx="4560" formatCode="0.0%">
                  <c:v>0.88100000000000001</c:v>
                </c:pt>
                <c:pt idx="4561" formatCode="0.0%">
                  <c:v>0.88100000000000001</c:v>
                </c:pt>
                <c:pt idx="4562" formatCode="0.0%">
                  <c:v>0.876</c:v>
                </c:pt>
                <c:pt idx="4563" formatCode="0.0%">
                  <c:v>0.88500000000000001</c:v>
                </c:pt>
                <c:pt idx="4564" formatCode="0.0%">
                  <c:v>0.872</c:v>
                </c:pt>
                <c:pt idx="4565" formatCode="0.0%">
                  <c:v>0.872</c:v>
                </c:pt>
                <c:pt idx="4566" formatCode="0.0%">
                  <c:v>0.872</c:v>
                </c:pt>
                <c:pt idx="4567" formatCode="0.0%">
                  <c:v>0.88</c:v>
                </c:pt>
                <c:pt idx="4568" formatCode="0.0%">
                  <c:v>0.88</c:v>
                </c:pt>
                <c:pt idx="4569" formatCode="0.0%">
                  <c:v>0.86299999999999999</c:v>
                </c:pt>
                <c:pt idx="4570" formatCode="0.0%">
                  <c:v>0.86599999999999999</c:v>
                </c:pt>
                <c:pt idx="4571" formatCode="0.0%">
                  <c:v>0.85899999999999999</c:v>
                </c:pt>
                <c:pt idx="4572" formatCode="0.0%">
                  <c:v>0.85899999999999999</c:v>
                </c:pt>
                <c:pt idx="4573" formatCode="0.0%">
                  <c:v>0.85899999999999999</c:v>
                </c:pt>
                <c:pt idx="4574" formatCode="0.0%">
                  <c:v>0.86899999999999999</c:v>
                </c:pt>
                <c:pt idx="4575" formatCode="0.0%">
                  <c:v>0.86599999999999999</c:v>
                </c:pt>
                <c:pt idx="4576" formatCode="0.0%">
                  <c:v>0.86299999999999999</c:v>
                </c:pt>
                <c:pt idx="4577" formatCode="0.0%">
                  <c:v>0.878</c:v>
                </c:pt>
                <c:pt idx="4578" formatCode="0.0%">
                  <c:v>0.88600000000000001</c:v>
                </c:pt>
                <c:pt idx="4579" formatCode="0.0%">
                  <c:v>0.88600000000000001</c:v>
                </c:pt>
                <c:pt idx="4580" formatCode="0.0%">
                  <c:v>0.88600000000000001</c:v>
                </c:pt>
                <c:pt idx="4581" formatCode="0.0%">
                  <c:v>0.88400000000000001</c:v>
                </c:pt>
                <c:pt idx="4582" formatCode="0.0%">
                  <c:v>0.88700000000000001</c:v>
                </c:pt>
                <c:pt idx="4583" formatCode="0.0%">
                  <c:v>0.88700000000000001</c:v>
                </c:pt>
                <c:pt idx="4584" formatCode="0.0%">
                  <c:v>0.878</c:v>
                </c:pt>
                <c:pt idx="4585" formatCode="0.0%">
                  <c:v>0.872</c:v>
                </c:pt>
                <c:pt idx="4586" formatCode="0.0%">
                  <c:v>0.872</c:v>
                </c:pt>
                <c:pt idx="4587" formatCode="0.0%">
                  <c:v>0.872</c:v>
                </c:pt>
                <c:pt idx="4588" formatCode="0.0%">
                  <c:v>0.872</c:v>
                </c:pt>
                <c:pt idx="4589" formatCode="0.0%">
                  <c:v>0.86599999999999999</c:v>
                </c:pt>
                <c:pt idx="4590" formatCode="0.0%">
                  <c:v>0.85899999999999999</c:v>
                </c:pt>
                <c:pt idx="4591" formatCode="0.0%">
                  <c:v>0.85199999999999998</c:v>
                </c:pt>
                <c:pt idx="4592" formatCode="0.0%">
                  <c:v>0.84899999999999998</c:v>
                </c:pt>
                <c:pt idx="4593" formatCode="0.0%">
                  <c:v>0.84899999999999998</c:v>
                </c:pt>
                <c:pt idx="4594" formatCode="0.0%">
                  <c:v>0.84899999999999998</c:v>
                </c:pt>
                <c:pt idx="4595" formatCode="0.0%">
                  <c:v>0.85099999999999998</c:v>
                </c:pt>
                <c:pt idx="4596" formatCode="0.0%">
                  <c:v>0.84899999999999998</c:v>
                </c:pt>
                <c:pt idx="4597" formatCode="0.0%">
                  <c:v>0.85299999999999998</c:v>
                </c:pt>
                <c:pt idx="4598" formatCode="0.0%">
                  <c:v>0.84499999999999997</c:v>
                </c:pt>
                <c:pt idx="4599" formatCode="0.0%">
                  <c:v>0.84099999999999997</c:v>
                </c:pt>
                <c:pt idx="4600" formatCode="0.0%">
                  <c:v>0.84099999999999997</c:v>
                </c:pt>
                <c:pt idx="4601" formatCode="0.0%">
                  <c:v>0.84099999999999997</c:v>
                </c:pt>
                <c:pt idx="4602" formatCode="0.0%">
                  <c:v>0.84899999999999998</c:v>
                </c:pt>
                <c:pt idx="4603" formatCode="0.0%">
                  <c:v>0.85099999999999998</c:v>
                </c:pt>
                <c:pt idx="4604" formatCode="0.0%">
                  <c:v>0.85099999999999998</c:v>
                </c:pt>
                <c:pt idx="4605" formatCode="0.0%">
                  <c:v>0.85299999999999998</c:v>
                </c:pt>
                <c:pt idx="4606" formatCode="0.0%">
                  <c:v>0.85799999999999998</c:v>
                </c:pt>
                <c:pt idx="4607" formatCode="0.0%">
                  <c:v>0.85799999999999998</c:v>
                </c:pt>
                <c:pt idx="4608" formatCode="0.0%">
                  <c:v>0.85799999999999998</c:v>
                </c:pt>
                <c:pt idx="4609" formatCode="0.0%">
                  <c:v>0.85499999999999998</c:v>
                </c:pt>
                <c:pt idx="4610" formatCode="0.0%">
                  <c:v>0.84799999999999998</c:v>
                </c:pt>
                <c:pt idx="4611" formatCode="0.0%">
                  <c:v>0.84499999999999997</c:v>
                </c:pt>
                <c:pt idx="4612" formatCode="0.0%">
                  <c:v>0.84799999999999998</c:v>
                </c:pt>
                <c:pt idx="4613" formatCode="0.0%">
                  <c:v>0.85899999999999999</c:v>
                </c:pt>
                <c:pt idx="4614" formatCode="0.0%">
                  <c:v>0.85899999999999999</c:v>
                </c:pt>
                <c:pt idx="4615" formatCode="0.0%">
                  <c:v>0.85899999999999999</c:v>
                </c:pt>
                <c:pt idx="4616" formatCode="0.0%">
                  <c:v>0.85899999999999999</c:v>
                </c:pt>
                <c:pt idx="4617" formatCode="0.0%">
                  <c:v>0.86599999999999999</c:v>
                </c:pt>
                <c:pt idx="4618" formatCode="0.0%">
                  <c:v>0.874</c:v>
                </c:pt>
                <c:pt idx="4619" formatCode="0.0%">
                  <c:v>0.876</c:v>
                </c:pt>
                <c:pt idx="4620" formatCode="0.0%">
                  <c:v>0.88200000000000001</c:v>
                </c:pt>
                <c:pt idx="4621" formatCode="0.0%">
                  <c:v>0.88200000000000001</c:v>
                </c:pt>
                <c:pt idx="4622" formatCode="0.0%">
                  <c:v>0.88200000000000001</c:v>
                </c:pt>
                <c:pt idx="4623" formatCode="0.0%">
                  <c:v>0.88500000000000001</c:v>
                </c:pt>
                <c:pt idx="4624" formatCode="0.0%">
                  <c:v>0.878</c:v>
                </c:pt>
                <c:pt idx="4625" formatCode="0.0%">
                  <c:v>0.88700000000000001</c:v>
                </c:pt>
                <c:pt idx="4626" formatCode="0.0%">
                  <c:v>0.88200000000000001</c:v>
                </c:pt>
                <c:pt idx="4627" formatCode="0.0%">
                  <c:v>0.872</c:v>
                </c:pt>
                <c:pt idx="4628" formatCode="0.0%">
                  <c:v>0.872</c:v>
                </c:pt>
                <c:pt idx="4629" formatCode="0.0%">
                  <c:v>0.872</c:v>
                </c:pt>
                <c:pt idx="4630" formatCode="0.0%">
                  <c:v>0.86799999999999999</c:v>
                </c:pt>
                <c:pt idx="4631" formatCode="0.0%">
                  <c:v>0.86099999999999999</c:v>
                </c:pt>
                <c:pt idx="4632" formatCode="0.0%">
                  <c:v>0.85299999999999998</c:v>
                </c:pt>
                <c:pt idx="4633" formatCode="0.0%">
                  <c:v>0.83099999999999996</c:v>
                </c:pt>
                <c:pt idx="4634" formatCode="0.0%">
                  <c:v>0.82399999999999995</c:v>
                </c:pt>
                <c:pt idx="4635" formatCode="0.0%">
                  <c:v>0.82399999999999995</c:v>
                </c:pt>
                <c:pt idx="4636" formatCode="0.0%">
                  <c:v>0.82399999999999995</c:v>
                </c:pt>
                <c:pt idx="4637" formatCode="0.0%">
                  <c:v>0.81499999999999995</c:v>
                </c:pt>
                <c:pt idx="4638" formatCode="0.0%">
                  <c:v>0.81399999999999995</c:v>
                </c:pt>
                <c:pt idx="4639" formatCode="0.0%">
                  <c:v>0.82</c:v>
                </c:pt>
                <c:pt idx="4640" formatCode="0.0%">
                  <c:v>0.79700000000000004</c:v>
                </c:pt>
                <c:pt idx="4641" formatCode="0.0%">
                  <c:v>0.79600000000000004</c:v>
                </c:pt>
                <c:pt idx="4642" formatCode="0.0%">
                  <c:v>0.79600000000000004</c:v>
                </c:pt>
                <c:pt idx="4643" formatCode="0.0%">
                  <c:v>0.79600000000000004</c:v>
                </c:pt>
                <c:pt idx="4644" formatCode="0.0%">
                  <c:v>0.80200000000000005</c:v>
                </c:pt>
                <c:pt idx="4645" formatCode="0.0%">
                  <c:v>0.79200000000000004</c:v>
                </c:pt>
                <c:pt idx="4646" formatCode="0.0%">
                  <c:v>0.78600000000000003</c:v>
                </c:pt>
                <c:pt idx="4647" formatCode="0.0%">
                  <c:v>0.78400000000000003</c:v>
                </c:pt>
                <c:pt idx="4648" formatCode="0.0%">
                  <c:v>0.78400000000000003</c:v>
                </c:pt>
                <c:pt idx="4649" formatCode="0.0%">
                  <c:v>0.78400000000000003</c:v>
                </c:pt>
                <c:pt idx="4650" formatCode="0.0%">
                  <c:v>0.78400000000000003</c:v>
                </c:pt>
                <c:pt idx="4651" formatCode="0.0%">
                  <c:v>0.78300000000000003</c:v>
                </c:pt>
                <c:pt idx="4652" formatCode="0.0%">
                  <c:v>0.78900000000000003</c:v>
                </c:pt>
                <c:pt idx="4653" formatCode="0.0%">
                  <c:v>0.79</c:v>
                </c:pt>
                <c:pt idx="4654" formatCode="0.0%">
                  <c:v>0.76700000000000002</c:v>
                </c:pt>
                <c:pt idx="4655" formatCode="0.0%">
                  <c:v>0.76700000000000002</c:v>
                </c:pt>
                <c:pt idx="4656" formatCode="0.0%">
                  <c:v>0.76700000000000002</c:v>
                </c:pt>
                <c:pt idx="4657" formatCode="0.0%">
                  <c:v>0.76700000000000002</c:v>
                </c:pt>
                <c:pt idx="4658" formatCode="0.0%">
                  <c:v>0.76700000000000002</c:v>
                </c:pt>
                <c:pt idx="4659" formatCode="0.0%">
                  <c:v>0.77800000000000002</c:v>
                </c:pt>
                <c:pt idx="4660" formatCode="0.0%">
                  <c:v>0.78700000000000003</c:v>
                </c:pt>
                <c:pt idx="4661" formatCode="0.0%">
                  <c:v>0.78700000000000003</c:v>
                </c:pt>
                <c:pt idx="4662" formatCode="0.0%">
                  <c:v>0.79200000000000004</c:v>
                </c:pt>
                <c:pt idx="4663" formatCode="0.0%">
                  <c:v>0.79200000000000004</c:v>
                </c:pt>
                <c:pt idx="4664" formatCode="0.0%">
                  <c:v>0.79200000000000004</c:v>
                </c:pt>
                <c:pt idx="4665" formatCode="0.0%">
                  <c:v>0.79400000000000004</c:v>
                </c:pt>
                <c:pt idx="4666" formatCode="0.0%">
                  <c:v>0.79900000000000004</c:v>
                </c:pt>
                <c:pt idx="4667" formatCode="0.0%">
                  <c:v>0.79600000000000004</c:v>
                </c:pt>
                <c:pt idx="4668" formatCode="0.0%">
                  <c:v>0.79600000000000004</c:v>
                </c:pt>
                <c:pt idx="4669" formatCode="0.0%">
                  <c:v>0.80200000000000005</c:v>
                </c:pt>
                <c:pt idx="4670" formatCode="0.0%">
                  <c:v>0.80200000000000005</c:v>
                </c:pt>
                <c:pt idx="4671" formatCode="0.0%">
                  <c:v>0.80200000000000005</c:v>
                </c:pt>
                <c:pt idx="4672" formatCode="0.0%">
                  <c:v>0.79900000000000004</c:v>
                </c:pt>
                <c:pt idx="4673" formatCode="0.0%">
                  <c:v>0.78700000000000003</c:v>
                </c:pt>
                <c:pt idx="4674" formatCode="0.0%">
                  <c:v>0.78200000000000003</c:v>
                </c:pt>
                <c:pt idx="4675" formatCode="0.0%">
                  <c:v>0.78100000000000003</c:v>
                </c:pt>
                <c:pt idx="4676" formatCode="0.0%">
                  <c:v>0.77800000000000002</c:v>
                </c:pt>
                <c:pt idx="4677" formatCode="0.0%">
                  <c:v>0.77800000000000002</c:v>
                </c:pt>
                <c:pt idx="4678" formatCode="0.0%">
                  <c:v>0.77800000000000002</c:v>
                </c:pt>
                <c:pt idx="4679" formatCode="0.0%">
                  <c:v>0.78100000000000003</c:v>
                </c:pt>
                <c:pt idx="4680" formatCode="0.0%">
                  <c:v>0.78100000000000003</c:v>
                </c:pt>
                <c:pt idx="4681" formatCode="0.0%">
                  <c:v>0.78100000000000003</c:v>
                </c:pt>
                <c:pt idx="4682" formatCode="0.0%">
                  <c:v>0.77800000000000002</c:v>
                </c:pt>
                <c:pt idx="4683" formatCode="0.0%">
                  <c:v>0.77700000000000002</c:v>
                </c:pt>
                <c:pt idx="4684" formatCode="0.0%">
                  <c:v>0.77700000000000002</c:v>
                </c:pt>
                <c:pt idx="4685" formatCode="0.0%">
                  <c:v>0.77700000000000002</c:v>
                </c:pt>
                <c:pt idx="4686" formatCode="0.0%">
                  <c:v>0.76900000000000002</c:v>
                </c:pt>
                <c:pt idx="4687" formatCode="0.0%">
                  <c:v>0.76600000000000001</c:v>
                </c:pt>
                <c:pt idx="4688" formatCode="0.0%">
                  <c:v>0.77100000000000002</c:v>
                </c:pt>
                <c:pt idx="4689" formatCode="0.0%">
                  <c:v>0.76500000000000001</c:v>
                </c:pt>
                <c:pt idx="4690" formatCode="0.0%">
                  <c:v>0.77100000000000002</c:v>
                </c:pt>
                <c:pt idx="4691" formatCode="0.0%">
                  <c:v>0.77100000000000002</c:v>
                </c:pt>
                <c:pt idx="4692" formatCode="0.0%">
                  <c:v>0.77100000000000002</c:v>
                </c:pt>
                <c:pt idx="4693" formatCode="0.0%">
                  <c:v>0.77100000000000002</c:v>
                </c:pt>
                <c:pt idx="4694" formatCode="0.0%">
                  <c:v>0.77500000000000002</c:v>
                </c:pt>
                <c:pt idx="4695" formatCode="0.0%">
                  <c:v>0.76100000000000001</c:v>
                </c:pt>
                <c:pt idx="4696" formatCode="0.0%">
                  <c:v>0.73899999999999999</c:v>
                </c:pt>
                <c:pt idx="4697" formatCode="0.0%">
                  <c:v>0.80100000000000005</c:v>
                </c:pt>
                <c:pt idx="4698" formatCode="0.0%">
                  <c:v>0.80100000000000005</c:v>
                </c:pt>
                <c:pt idx="4699" formatCode="0.0%">
                  <c:v>0.80100000000000005</c:v>
                </c:pt>
                <c:pt idx="4700" formatCode="0.0%">
                  <c:v>0.79400000000000004</c:v>
                </c:pt>
                <c:pt idx="4701" formatCode="0.0%">
                  <c:v>0.78400000000000003</c:v>
                </c:pt>
                <c:pt idx="4702" formatCode="0.0%">
                  <c:v>0.79600000000000004</c:v>
                </c:pt>
                <c:pt idx="4703" formatCode="0.0%">
                  <c:v>0.80700000000000005</c:v>
                </c:pt>
                <c:pt idx="4704" formatCode="0.0%">
                  <c:v>0.80400000000000005</c:v>
                </c:pt>
                <c:pt idx="4705" formatCode="0.0%">
                  <c:v>0.80400000000000005</c:v>
                </c:pt>
                <c:pt idx="4706" formatCode="0.0%">
                  <c:v>0.80400000000000005</c:v>
                </c:pt>
                <c:pt idx="4707" formatCode="0.0%">
                  <c:v>0.80700000000000005</c:v>
                </c:pt>
                <c:pt idx="4708" formatCode="0.0%">
                  <c:v>0.80100000000000005</c:v>
                </c:pt>
                <c:pt idx="4709" formatCode="0.0%">
                  <c:v>0.80500000000000005</c:v>
                </c:pt>
                <c:pt idx="4710" formatCode="0.0%">
                  <c:v>0.79700000000000004</c:v>
                </c:pt>
                <c:pt idx="4711" formatCode="0.0%">
                  <c:v>0.80400000000000005</c:v>
                </c:pt>
                <c:pt idx="4712" formatCode="0.0%">
                  <c:v>0.80400000000000005</c:v>
                </c:pt>
                <c:pt idx="4713" formatCode="0.0%">
                  <c:v>0.80400000000000005</c:v>
                </c:pt>
                <c:pt idx="4714" formatCode="0.0%">
                  <c:v>0.80400000000000005</c:v>
                </c:pt>
                <c:pt idx="4715" formatCode="0.0%">
                  <c:v>0.80400000000000005</c:v>
                </c:pt>
                <c:pt idx="4716" formatCode="0.0%">
                  <c:v>0.81</c:v>
                </c:pt>
                <c:pt idx="4717" formatCode="0.0%">
                  <c:v>0.81799999999999995</c:v>
                </c:pt>
                <c:pt idx="4718" formatCode="0.0%">
                  <c:v>0.81100000000000005</c:v>
                </c:pt>
                <c:pt idx="4719" formatCode="0.0%">
                  <c:v>0.81100000000000005</c:v>
                </c:pt>
                <c:pt idx="4720" formatCode="0.0%">
                  <c:v>0.81100000000000005</c:v>
                </c:pt>
                <c:pt idx="4721" formatCode="0.0%">
                  <c:v>0.81399999999999995</c:v>
                </c:pt>
                <c:pt idx="4722" formatCode="0.0%">
                  <c:v>0.81799999999999995</c:v>
                </c:pt>
                <c:pt idx="4723" formatCode="0.0%">
                  <c:v>0.81499999999999995</c:v>
                </c:pt>
                <c:pt idx="4724" formatCode="0.0%">
                  <c:v>0.82</c:v>
                </c:pt>
                <c:pt idx="4725" formatCode="0.0%">
                  <c:v>0.82</c:v>
                </c:pt>
                <c:pt idx="4726" formatCode="0.0%">
                  <c:v>0.82</c:v>
                </c:pt>
                <c:pt idx="4727" formatCode="0.0%">
                  <c:v>0.82</c:v>
                </c:pt>
                <c:pt idx="4728" formatCode="0.0%">
                  <c:v>0.83</c:v>
                </c:pt>
                <c:pt idx="4729" formatCode="0.0%">
                  <c:v>0.83199999999999996</c:v>
                </c:pt>
                <c:pt idx="4730" formatCode="0.0%">
                  <c:v>0.83799999999999997</c:v>
                </c:pt>
                <c:pt idx="4731" formatCode="0.0%">
                  <c:v>0.85299999999999998</c:v>
                </c:pt>
                <c:pt idx="4732" formatCode="0.0%">
                  <c:v>0.871</c:v>
                </c:pt>
                <c:pt idx="4733" formatCode="0.0%">
                  <c:v>0.871</c:v>
                </c:pt>
                <c:pt idx="4734" formatCode="0.0%">
                  <c:v>0.871</c:v>
                </c:pt>
                <c:pt idx="4735" formatCode="0.0%">
                  <c:v>0.86099999999999999</c:v>
                </c:pt>
                <c:pt idx="4736" formatCode="0.0%">
                  <c:v>0.86499999999999999</c:v>
                </c:pt>
                <c:pt idx="4737" formatCode="0.0%">
                  <c:v>0.879</c:v>
                </c:pt>
                <c:pt idx="4738" formatCode="0.0%">
                  <c:v>0.86599999999999999</c:v>
                </c:pt>
                <c:pt idx="4739" formatCode="0.0%">
                  <c:v>0.86899999999999999</c:v>
                </c:pt>
                <c:pt idx="4740" formatCode="0.0%">
                  <c:v>0.86899999999999999</c:v>
                </c:pt>
                <c:pt idx="4741" formatCode="0.0%">
                  <c:v>0.86899999999999999</c:v>
                </c:pt>
                <c:pt idx="4742" formatCode="0.0%">
                  <c:v>0.878</c:v>
                </c:pt>
                <c:pt idx="4743" formatCode="0.0%">
                  <c:v>0.88200000000000001</c:v>
                </c:pt>
                <c:pt idx="4744" formatCode="0.0%">
                  <c:v>0.89600000000000002</c:v>
                </c:pt>
                <c:pt idx="4745" formatCode="0.0%">
                  <c:v>0.89500000000000002</c:v>
                </c:pt>
                <c:pt idx="4746" formatCode="0.0%">
                  <c:v>0.90700000000000003</c:v>
                </c:pt>
                <c:pt idx="4747" formatCode="0.0%">
                  <c:v>0.90700000000000003</c:v>
                </c:pt>
                <c:pt idx="4748" formatCode="0.0%">
                  <c:v>0.90700000000000003</c:v>
                </c:pt>
                <c:pt idx="4749" formatCode="0.0%">
                  <c:v>0.90800000000000003</c:v>
                </c:pt>
                <c:pt idx="4750" formatCode="0.0%">
                  <c:v>0.91400000000000003</c:v>
                </c:pt>
                <c:pt idx="4751" formatCode="0.0%">
                  <c:v>0.92</c:v>
                </c:pt>
                <c:pt idx="4752" formatCode="0.0%">
                  <c:v>0.92</c:v>
                </c:pt>
                <c:pt idx="4753" formatCode="0.0%">
                  <c:v>0.91300000000000003</c:v>
                </c:pt>
                <c:pt idx="4754" formatCode="0.0%">
                  <c:v>0.91300000000000003</c:v>
                </c:pt>
                <c:pt idx="4755" formatCode="0.0%">
                  <c:v>0.91300000000000003</c:v>
                </c:pt>
                <c:pt idx="4756" formatCode="0.0%">
                  <c:v>0.91900000000000004</c:v>
                </c:pt>
                <c:pt idx="4757" formatCode="0.0%">
                  <c:v>0.92200000000000004</c:v>
                </c:pt>
                <c:pt idx="4758" formatCode="0.0%">
                  <c:v>0.92500000000000004</c:v>
                </c:pt>
                <c:pt idx="4759" formatCode="0.0%">
                  <c:v>0.92700000000000005</c:v>
                </c:pt>
                <c:pt idx="4760" formatCode="0.0%">
                  <c:v>0.93100000000000005</c:v>
                </c:pt>
                <c:pt idx="4761" formatCode="0.0%">
                  <c:v>0.93100000000000005</c:v>
                </c:pt>
                <c:pt idx="4762" formatCode="0.0%">
                  <c:v>0.93100000000000005</c:v>
                </c:pt>
                <c:pt idx="4763" formatCode="0.0%">
                  <c:v>0.93300000000000005</c:v>
                </c:pt>
                <c:pt idx="4764" formatCode="0.0%">
                  <c:v>0.93100000000000005</c:v>
                </c:pt>
                <c:pt idx="4765" formatCode="0.0%">
                  <c:v>0.93300000000000005</c:v>
                </c:pt>
                <c:pt idx="4766" formatCode="0.0%">
                  <c:v>0.93500000000000005</c:v>
                </c:pt>
                <c:pt idx="4767" formatCode="0.0%">
                  <c:v>0.93700000000000006</c:v>
                </c:pt>
                <c:pt idx="4768" formatCode="0.0%">
                  <c:v>0.93700000000000006</c:v>
                </c:pt>
                <c:pt idx="4769" formatCode="0.0%">
                  <c:v>0.93700000000000006</c:v>
                </c:pt>
                <c:pt idx="4770" formatCode="0.0%">
                  <c:v>0.94199999999999995</c:v>
                </c:pt>
                <c:pt idx="4771" formatCode="0.0%">
                  <c:v>0.94499999999999995</c:v>
                </c:pt>
                <c:pt idx="4772" formatCode="0.0%">
                  <c:v>0.94099999999999995</c:v>
                </c:pt>
                <c:pt idx="4773" formatCode="0.0%">
                  <c:v>0.94499999999999995</c:v>
                </c:pt>
                <c:pt idx="4774" formatCode="0.0%">
                  <c:v>0.94799999999999995</c:v>
                </c:pt>
                <c:pt idx="4775" formatCode="0.0%">
                  <c:v>0.94799999999999995</c:v>
                </c:pt>
                <c:pt idx="4776" formatCode="0.0%">
                  <c:v>0.94799999999999995</c:v>
                </c:pt>
                <c:pt idx="4777" formatCode="0.0%">
                  <c:v>0.94799999999999995</c:v>
                </c:pt>
                <c:pt idx="4778" formatCode="0.0%">
                  <c:v>0.95199999999999996</c:v>
                </c:pt>
                <c:pt idx="4779" formatCode="0.0%">
                  <c:v>0.95499999999999996</c:v>
                </c:pt>
                <c:pt idx="4780" formatCode="0.0%">
                  <c:v>0.95599999999999996</c:v>
                </c:pt>
                <c:pt idx="4781" formatCode="0.0%">
                  <c:v>0.95799999999999996</c:v>
                </c:pt>
                <c:pt idx="4782" formatCode="0.0%">
                  <c:v>0.95799999999999996</c:v>
                </c:pt>
                <c:pt idx="4783" formatCode="0.0%">
                  <c:v>0.95799999999999996</c:v>
                </c:pt>
                <c:pt idx="4784" formatCode="0.0%">
                  <c:v>0.96099999999999997</c:v>
                </c:pt>
                <c:pt idx="4785" formatCode="0.0%">
                  <c:v>0.95899999999999996</c:v>
                </c:pt>
                <c:pt idx="4786" formatCode="0.0%">
                  <c:v>0.96299999999999997</c:v>
                </c:pt>
                <c:pt idx="4787" formatCode="0.0%">
                  <c:v>0.96</c:v>
                </c:pt>
                <c:pt idx="4788" formatCode="0.0%">
                  <c:v>0.96299999999999997</c:v>
                </c:pt>
                <c:pt idx="4789" formatCode="0.0%">
                  <c:v>0.96299999999999997</c:v>
                </c:pt>
                <c:pt idx="4790" formatCode="0.0%">
                  <c:v>0.96299999999999997</c:v>
                </c:pt>
                <c:pt idx="4791" formatCode="0.0%">
                  <c:v>0.96399999999999997</c:v>
                </c:pt>
                <c:pt idx="4792" formatCode="0.0%">
                  <c:v>0.96699999999999997</c:v>
                </c:pt>
                <c:pt idx="4793" formatCode="0.0%">
                  <c:v>0.96699999999999997</c:v>
                </c:pt>
                <c:pt idx="4794" formatCode="0.0%">
                  <c:v>0.96699999999999997</c:v>
                </c:pt>
                <c:pt idx="4795" formatCode="0.0%">
                  <c:v>0.96599999999999997</c:v>
                </c:pt>
                <c:pt idx="4796" formatCode="0.0%">
                  <c:v>0.96599999999999997</c:v>
                </c:pt>
                <c:pt idx="4797" formatCode="0.0%">
                  <c:v>0.96599999999999997</c:v>
                </c:pt>
                <c:pt idx="4798" formatCode="0.0%">
                  <c:v>0.96699999999999997</c:v>
                </c:pt>
                <c:pt idx="4799" formatCode="0.0%">
                  <c:v>0.96799999999999997</c:v>
                </c:pt>
                <c:pt idx="4800" formatCode="0.0%">
                  <c:v>0.96599999999999997</c:v>
                </c:pt>
                <c:pt idx="4801" formatCode="0.0%">
                  <c:v>0.96199999999999997</c:v>
                </c:pt>
                <c:pt idx="4802" formatCode="0.0%">
                  <c:v>0.96299999999999997</c:v>
                </c:pt>
                <c:pt idx="4803" formatCode="0.0%">
                  <c:v>0.96299999999999997</c:v>
                </c:pt>
                <c:pt idx="4804" formatCode="0.0%">
                  <c:v>0.96299999999999997</c:v>
                </c:pt>
                <c:pt idx="4805" formatCode="0.0%">
                  <c:v>0.96299999999999997</c:v>
                </c:pt>
                <c:pt idx="4806" formatCode="0.0%">
                  <c:v>0.96099999999999997</c:v>
                </c:pt>
                <c:pt idx="4807" formatCode="0.0%">
                  <c:v>0.96099999999999997</c:v>
                </c:pt>
                <c:pt idx="4808" formatCode="0.0%">
                  <c:v>0.95899999999999996</c:v>
                </c:pt>
                <c:pt idx="4809" formatCode="0.0%">
                  <c:v>0.95599999999999996</c:v>
                </c:pt>
                <c:pt idx="4810" formatCode="0.0%">
                  <c:v>0.95599999999999996</c:v>
                </c:pt>
                <c:pt idx="4811" formatCode="0.0%">
                  <c:v>0.95599999999999996</c:v>
                </c:pt>
                <c:pt idx="4812" formatCode="0.0%">
                  <c:v>0.95599999999999996</c:v>
                </c:pt>
                <c:pt idx="4813" formatCode="0.0%">
                  <c:v>0.96</c:v>
                </c:pt>
                <c:pt idx="4814" formatCode="0.0%">
                  <c:v>0.96099999999999997</c:v>
                </c:pt>
                <c:pt idx="4815" formatCode="0.0%">
                  <c:v>0.96299999999999997</c:v>
                </c:pt>
                <c:pt idx="4816" formatCode="0.0%">
                  <c:v>0.95899999999999996</c:v>
                </c:pt>
                <c:pt idx="4817" formatCode="0.0%">
                  <c:v>0.95899999999999996</c:v>
                </c:pt>
                <c:pt idx="4818" formatCode="0.0%">
                  <c:v>0.95899999999999996</c:v>
                </c:pt>
                <c:pt idx="4819" formatCode="0.0%">
                  <c:v>0.95799999999999996</c:v>
                </c:pt>
                <c:pt idx="4820" formatCode="0.0%">
                  <c:v>0.95799999999999996</c:v>
                </c:pt>
                <c:pt idx="4821" formatCode="0.0%">
                  <c:v>0.95699999999999996</c:v>
                </c:pt>
                <c:pt idx="4822" formatCode="0.0%">
                  <c:v>0.95699999999999996</c:v>
                </c:pt>
                <c:pt idx="4823" formatCode="0.0%">
                  <c:v>0.95799999999999996</c:v>
                </c:pt>
                <c:pt idx="4824" formatCode="0.0%">
                  <c:v>0.95799999999999996</c:v>
                </c:pt>
                <c:pt idx="4825" formatCode="0.0%">
                  <c:v>0.95799999999999996</c:v>
                </c:pt>
                <c:pt idx="4826" formatCode="0.0%">
                  <c:v>0.95799999999999996</c:v>
                </c:pt>
                <c:pt idx="4827" formatCode="0.0%">
                  <c:v>0.95699999999999996</c:v>
                </c:pt>
                <c:pt idx="4828" formatCode="0.0%">
                  <c:v>0.95699999999999996</c:v>
                </c:pt>
                <c:pt idx="4829" formatCode="0.0%">
                  <c:v>0.95899999999999996</c:v>
                </c:pt>
                <c:pt idx="4830" formatCode="0.0%">
                  <c:v>0.96</c:v>
                </c:pt>
                <c:pt idx="4831" formatCode="0.0%">
                  <c:v>0.96</c:v>
                </c:pt>
                <c:pt idx="4832" formatCode="0.0%">
                  <c:v>0.96</c:v>
                </c:pt>
                <c:pt idx="4833" formatCode="0.0%">
                  <c:v>0.96499999999999997</c:v>
                </c:pt>
                <c:pt idx="4834" formatCode="0.0%">
                  <c:v>0.96699999999999997</c:v>
                </c:pt>
                <c:pt idx="4835" formatCode="0.0%">
                  <c:v>0.96499999999999997</c:v>
                </c:pt>
                <c:pt idx="4836" formatCode="0.0%">
                  <c:v>0.96499999999999997</c:v>
                </c:pt>
                <c:pt idx="4837" formatCode="0.0%">
                  <c:v>0.96799999999999997</c:v>
                </c:pt>
                <c:pt idx="4838" formatCode="0.0%">
                  <c:v>0.96799999999999997</c:v>
                </c:pt>
                <c:pt idx="4839" formatCode="0.0%">
                  <c:v>0.96799999999999997</c:v>
                </c:pt>
                <c:pt idx="4840" formatCode="0.0%">
                  <c:v>0.97</c:v>
                </c:pt>
                <c:pt idx="4841" formatCode="0.0%">
                  <c:v>0.96899999999999997</c:v>
                </c:pt>
                <c:pt idx="4842" formatCode="0.0%">
                  <c:v>0.96899999999999997</c:v>
                </c:pt>
                <c:pt idx="4843" formatCode="0.0%">
                  <c:v>0.97</c:v>
                </c:pt>
                <c:pt idx="4844" formatCode="0.0%">
                  <c:v>0.97099999999999997</c:v>
                </c:pt>
                <c:pt idx="4845" formatCode="0.0%">
                  <c:v>0.97099999999999997</c:v>
                </c:pt>
                <c:pt idx="4846" formatCode="0.0%">
                  <c:v>0.97099999999999997</c:v>
                </c:pt>
                <c:pt idx="4847" formatCode="0.0%">
                  <c:v>0.97199999999999998</c:v>
                </c:pt>
                <c:pt idx="4848" formatCode="0.0%">
                  <c:v>0.97199999999999998</c:v>
                </c:pt>
                <c:pt idx="4849" formatCode="0.0%">
                  <c:v>0.97299999999999998</c:v>
                </c:pt>
                <c:pt idx="4850" formatCode="0.0%">
                  <c:v>0.97299999999999998</c:v>
                </c:pt>
                <c:pt idx="4851" formatCode="0.0%">
                  <c:v>0.97399999999999998</c:v>
                </c:pt>
                <c:pt idx="4852" formatCode="0.0%">
                  <c:v>0.97399999999999998</c:v>
                </c:pt>
                <c:pt idx="4853" formatCode="0.0%">
                  <c:v>0.97399999999999998</c:v>
                </c:pt>
                <c:pt idx="4854" formatCode="0.0%">
                  <c:v>0.97399999999999998</c:v>
                </c:pt>
                <c:pt idx="4855" formatCode="0.0%">
                  <c:v>0.97399999999999998</c:v>
                </c:pt>
                <c:pt idx="4856" formatCode="0.0%">
                  <c:v>0.97399999999999998</c:v>
                </c:pt>
                <c:pt idx="4857" formatCode="0.0%">
                  <c:v>0.97299999999999998</c:v>
                </c:pt>
                <c:pt idx="4858" formatCode="0.0%">
                  <c:v>0.97199999999999998</c:v>
                </c:pt>
                <c:pt idx="4859" formatCode="0.0%">
                  <c:v>0.97199999999999998</c:v>
                </c:pt>
                <c:pt idx="4860" formatCode="0.0%">
                  <c:v>0.97199999999999998</c:v>
                </c:pt>
                <c:pt idx="4861" formatCode="0.0%">
                  <c:v>0.97099999999999997</c:v>
                </c:pt>
                <c:pt idx="4862" formatCode="0.0%">
                  <c:v>0.97099999999999997</c:v>
                </c:pt>
                <c:pt idx="4863" formatCode="0.0%">
                  <c:v>0.97199999999999998</c:v>
                </c:pt>
                <c:pt idx="4864" formatCode="0.0%">
                  <c:v>0.97199999999999998</c:v>
                </c:pt>
                <c:pt idx="4865" formatCode="0.0%">
                  <c:v>0.97299999999999998</c:v>
                </c:pt>
                <c:pt idx="4866" formatCode="0.0%">
                  <c:v>0.97299999999999998</c:v>
                </c:pt>
                <c:pt idx="4867" formatCode="0.0%">
                  <c:v>0.97299999999999998</c:v>
                </c:pt>
                <c:pt idx="4868" formatCode="0.0%">
                  <c:v>0.97299999999999998</c:v>
                </c:pt>
                <c:pt idx="4869" formatCode="0.0%">
                  <c:v>0.97399999999999998</c:v>
                </c:pt>
                <c:pt idx="4870" formatCode="0.0%">
                  <c:v>0.97399999999999998</c:v>
                </c:pt>
                <c:pt idx="4871" formatCode="0.0%">
                  <c:v>0.97199999999999998</c:v>
                </c:pt>
                <c:pt idx="4872" formatCode="0.0%">
                  <c:v>0.97099999999999997</c:v>
                </c:pt>
                <c:pt idx="4873" formatCode="0.0%">
                  <c:v>0.97099999999999997</c:v>
                </c:pt>
                <c:pt idx="4874" formatCode="0.0%">
                  <c:v>0.97099999999999997</c:v>
                </c:pt>
                <c:pt idx="4875" formatCode="0.0%">
                  <c:v>0.96899999999999997</c:v>
                </c:pt>
                <c:pt idx="4876" formatCode="0.0%">
                  <c:v>0.96899999999999997</c:v>
                </c:pt>
                <c:pt idx="4877" formatCode="0.0%">
                  <c:v>0.96899999999999997</c:v>
                </c:pt>
                <c:pt idx="4878" formatCode="0.0%">
                  <c:v>0.96899999999999997</c:v>
                </c:pt>
                <c:pt idx="4879" formatCode="0.0%">
                  <c:v>0.97</c:v>
                </c:pt>
                <c:pt idx="4880" formatCode="0.0%">
                  <c:v>0.97</c:v>
                </c:pt>
                <c:pt idx="4881" formatCode="0.0%">
                  <c:v>0.97</c:v>
                </c:pt>
                <c:pt idx="4882" formatCode="0.0%">
                  <c:v>0.97</c:v>
                </c:pt>
                <c:pt idx="4883" formatCode="0.0%">
                  <c:v>0.97</c:v>
                </c:pt>
                <c:pt idx="4884" formatCode="0.0%">
                  <c:v>0.97</c:v>
                </c:pt>
                <c:pt idx="4885" formatCode="0.0%">
                  <c:v>0.96699999999999997</c:v>
                </c:pt>
                <c:pt idx="4886" formatCode="0.0%">
                  <c:v>0.96199999999999997</c:v>
                </c:pt>
                <c:pt idx="4887" formatCode="0.0%">
                  <c:v>0.96199999999999997</c:v>
                </c:pt>
                <c:pt idx="4888" formatCode="0.0%">
                  <c:v>0.96199999999999997</c:v>
                </c:pt>
                <c:pt idx="4889" formatCode="0.0%">
                  <c:v>0.96099999999999997</c:v>
                </c:pt>
                <c:pt idx="4890" formatCode="0.0%">
                  <c:v>0.95899999999999996</c:v>
                </c:pt>
                <c:pt idx="4891" formatCode="0.0%">
                  <c:v>0.95499999999999996</c:v>
                </c:pt>
                <c:pt idx="4892" formatCode="0.0%">
                  <c:v>0.95399999999999996</c:v>
                </c:pt>
                <c:pt idx="4893" formatCode="0.0%">
                  <c:v>0.95299999999999996</c:v>
                </c:pt>
                <c:pt idx="4894" formatCode="0.0%">
                  <c:v>0.95299999999999996</c:v>
                </c:pt>
                <c:pt idx="4895" formatCode="0.0%">
                  <c:v>0.95299999999999996</c:v>
                </c:pt>
                <c:pt idx="4896" formatCode="0.0%">
                  <c:v>0.95299999999999996</c:v>
                </c:pt>
                <c:pt idx="4897" formatCode="0.0%">
                  <c:v>0.95399999999999996</c:v>
                </c:pt>
                <c:pt idx="4898" formatCode="0.0%">
                  <c:v>0.94</c:v>
                </c:pt>
                <c:pt idx="4899" formatCode="0.0%">
                  <c:v>0.94</c:v>
                </c:pt>
                <c:pt idx="4900" formatCode="0.0%">
                  <c:v>0.94</c:v>
                </c:pt>
                <c:pt idx="4901" formatCode="0.0%">
                  <c:v>0.94</c:v>
                </c:pt>
                <c:pt idx="4902" formatCode="0.0%">
                  <c:v>0.94</c:v>
                </c:pt>
                <c:pt idx="4903" formatCode="0.0%">
                  <c:v>0.93700000000000006</c:v>
                </c:pt>
                <c:pt idx="4904" formatCode="0.0%">
                  <c:v>0.93600000000000005</c:v>
                </c:pt>
                <c:pt idx="4905" formatCode="0.0%">
                  <c:v>0.93600000000000005</c:v>
                </c:pt>
                <c:pt idx="4906" formatCode="0.0%">
                  <c:v>0.93799999999999994</c:v>
                </c:pt>
                <c:pt idx="4907" formatCode="0.0%">
                  <c:v>0.93700000000000006</c:v>
                </c:pt>
                <c:pt idx="4908" formatCode="0.0%">
                  <c:v>0.93700000000000006</c:v>
                </c:pt>
                <c:pt idx="4909" formatCode="0.0%">
                  <c:v>0.93700000000000006</c:v>
                </c:pt>
                <c:pt idx="4910" formatCode="0.0%">
                  <c:v>0.93799999999999994</c:v>
                </c:pt>
                <c:pt idx="4911" formatCode="0.0%">
                  <c:v>0.93899999999999995</c:v>
                </c:pt>
                <c:pt idx="4912" formatCode="0.0%">
                  <c:v>0.94199999999999995</c:v>
                </c:pt>
                <c:pt idx="4913" formatCode="0.0%">
                  <c:v>0.94299999999999995</c:v>
                </c:pt>
                <c:pt idx="4914" formatCode="0.0%">
                  <c:v>0.94</c:v>
                </c:pt>
                <c:pt idx="4915" formatCode="0.0%">
                  <c:v>0.94</c:v>
                </c:pt>
                <c:pt idx="4916" formatCode="0.0%">
                  <c:v>0.94</c:v>
                </c:pt>
                <c:pt idx="4917" formatCode="0.0%">
                  <c:v>0.93600000000000005</c:v>
                </c:pt>
                <c:pt idx="4918" formatCode="0.0%">
                  <c:v>0.93500000000000005</c:v>
                </c:pt>
                <c:pt idx="4919" formatCode="0.0%">
                  <c:v>0.93700000000000006</c:v>
                </c:pt>
                <c:pt idx="4920" formatCode="0.0%">
                  <c:v>0.93799999999999994</c:v>
                </c:pt>
                <c:pt idx="4921" formatCode="0.0%">
                  <c:v>0.93799999999999994</c:v>
                </c:pt>
                <c:pt idx="4922" formatCode="0.0%">
                  <c:v>0.93799999999999994</c:v>
                </c:pt>
                <c:pt idx="4923" formatCode="0.0%">
                  <c:v>0.93799999999999994</c:v>
                </c:pt>
                <c:pt idx="4924" formatCode="0.0%">
                  <c:v>0.93799999999999994</c:v>
                </c:pt>
                <c:pt idx="4925" formatCode="0.0%">
                  <c:v>0.93899999999999995</c:v>
                </c:pt>
                <c:pt idx="4926" formatCode="0.0%">
                  <c:v>0.93899999999999995</c:v>
                </c:pt>
                <c:pt idx="4927" formatCode="0.0%">
                  <c:v>0.93899999999999995</c:v>
                </c:pt>
                <c:pt idx="4928" formatCode="0.0%">
                  <c:v>0.94399999999999995</c:v>
                </c:pt>
                <c:pt idx="4929" formatCode="0.0%">
                  <c:v>0.94399999999999995</c:v>
                </c:pt>
                <c:pt idx="4930" formatCode="0.0%">
                  <c:v>0.94399999999999995</c:v>
                </c:pt>
                <c:pt idx="4931" formatCode="0.0%">
                  <c:v>0.94199999999999995</c:v>
                </c:pt>
                <c:pt idx="4932" formatCode="0.0%">
                  <c:v>0.94199999999999995</c:v>
                </c:pt>
                <c:pt idx="4933" formatCode="0.0%">
                  <c:v>0.94199999999999995</c:v>
                </c:pt>
                <c:pt idx="4934" formatCode="0.0%">
                  <c:v>0.93400000000000005</c:v>
                </c:pt>
                <c:pt idx="4935" formatCode="0.0%">
                  <c:v>0.93300000000000005</c:v>
                </c:pt>
                <c:pt idx="4936" formatCode="0.0%">
                  <c:v>0.93300000000000005</c:v>
                </c:pt>
                <c:pt idx="4937" formatCode="0.0%">
                  <c:v>0.93300000000000005</c:v>
                </c:pt>
                <c:pt idx="4938" formatCode="0.0%">
                  <c:v>0.93100000000000005</c:v>
                </c:pt>
                <c:pt idx="4939" formatCode="0.0%">
                  <c:v>0.92900000000000005</c:v>
                </c:pt>
                <c:pt idx="4940" formatCode="0.0%">
                  <c:v>0.92800000000000005</c:v>
                </c:pt>
                <c:pt idx="4941" formatCode="0.0%">
                  <c:v>0.92</c:v>
                </c:pt>
                <c:pt idx="4942" formatCode="0.0%">
                  <c:v>0.91700000000000004</c:v>
                </c:pt>
                <c:pt idx="4943" formatCode="0.0%">
                  <c:v>0.91700000000000004</c:v>
                </c:pt>
                <c:pt idx="4944" formatCode="0.0%">
                  <c:v>0.91700000000000004</c:v>
                </c:pt>
                <c:pt idx="4945" formatCode="0.0%">
                  <c:v>0.91700000000000004</c:v>
                </c:pt>
                <c:pt idx="4946" formatCode="0.0%">
                  <c:v>0.90700000000000003</c:v>
                </c:pt>
                <c:pt idx="4947" formatCode="0.0%">
                  <c:v>0.90300000000000002</c:v>
                </c:pt>
                <c:pt idx="4948" formatCode="0.0%">
                  <c:v>0.90300000000000002</c:v>
                </c:pt>
                <c:pt idx="4949" formatCode="0.0%">
                  <c:v>0.90600000000000003</c:v>
                </c:pt>
                <c:pt idx="4950" formatCode="0.0%">
                  <c:v>0.90600000000000003</c:v>
                </c:pt>
                <c:pt idx="4951" formatCode="0.0%">
                  <c:v>0.90600000000000003</c:v>
                </c:pt>
                <c:pt idx="4952" formatCode="0.0%">
                  <c:v>0.90600000000000003</c:v>
                </c:pt>
                <c:pt idx="4953" formatCode="0.0%">
                  <c:v>0.91</c:v>
                </c:pt>
                <c:pt idx="4954" formatCode="0.0%">
                  <c:v>0.91300000000000003</c:v>
                </c:pt>
                <c:pt idx="4955" formatCode="0.0%">
                  <c:v>0.91100000000000003</c:v>
                </c:pt>
                <c:pt idx="4956" formatCode="0.0%">
                  <c:v>0.91600000000000004</c:v>
                </c:pt>
                <c:pt idx="4957" formatCode="0.0%">
                  <c:v>0.91600000000000004</c:v>
                </c:pt>
                <c:pt idx="4958" formatCode="0.0%">
                  <c:v>0.91600000000000004</c:v>
                </c:pt>
                <c:pt idx="4959" formatCode="0.0%">
                  <c:v>0.91200000000000003</c:v>
                </c:pt>
                <c:pt idx="4960" formatCode="0.0%">
                  <c:v>0.91300000000000003</c:v>
                </c:pt>
                <c:pt idx="4961" formatCode="0.0%">
                  <c:v>0.90900000000000003</c:v>
                </c:pt>
                <c:pt idx="4962" formatCode="0.0%">
                  <c:v>0.91100000000000003</c:v>
                </c:pt>
                <c:pt idx="4963" formatCode="0.0%">
                  <c:v>0.91500000000000004</c:v>
                </c:pt>
                <c:pt idx="4964" formatCode="0.0%">
                  <c:v>0.91500000000000004</c:v>
                </c:pt>
                <c:pt idx="4965" formatCode="0.0%">
                  <c:v>0.91500000000000004</c:v>
                </c:pt>
                <c:pt idx="4966" formatCode="0.0%">
                  <c:v>0.91400000000000003</c:v>
                </c:pt>
                <c:pt idx="4967" formatCode="0.0%">
                  <c:v>0.91800000000000004</c:v>
                </c:pt>
                <c:pt idx="4968" formatCode="0.0%">
                  <c:v>0.91300000000000003</c:v>
                </c:pt>
                <c:pt idx="4969" formatCode="0.0%">
                  <c:v>0.91900000000000004</c:v>
                </c:pt>
                <c:pt idx="4970" formatCode="0.0%">
                  <c:v>0.92200000000000004</c:v>
                </c:pt>
                <c:pt idx="4971" formatCode="0.0%">
                  <c:v>0.92200000000000004</c:v>
                </c:pt>
                <c:pt idx="4972" formatCode="0.0%">
                  <c:v>0.92200000000000004</c:v>
                </c:pt>
                <c:pt idx="4973" formatCode="0.0%">
                  <c:v>0.91900000000000004</c:v>
                </c:pt>
                <c:pt idx="4974" formatCode="0.0%">
                  <c:v>0.92</c:v>
                </c:pt>
                <c:pt idx="4975" formatCode="0.0%">
                  <c:v>0.92300000000000004</c:v>
                </c:pt>
                <c:pt idx="4976" formatCode="0.0%">
                  <c:v>0.92600000000000005</c:v>
                </c:pt>
                <c:pt idx="4977" formatCode="0.0%">
                  <c:v>0.92900000000000005</c:v>
                </c:pt>
                <c:pt idx="4978" formatCode="0.0%">
                  <c:v>0.92900000000000005</c:v>
                </c:pt>
                <c:pt idx="4979" formatCode="0.0%">
                  <c:v>0.92900000000000005</c:v>
                </c:pt>
                <c:pt idx="4980" formatCode="0.0%">
                  <c:v>0.92900000000000005</c:v>
                </c:pt>
                <c:pt idx="4981" formatCode="0.0%">
                  <c:v>0.92900000000000005</c:v>
                </c:pt>
                <c:pt idx="4982" formatCode="0.0%">
                  <c:v>0.93100000000000005</c:v>
                </c:pt>
                <c:pt idx="4983" formatCode="0.0%">
                  <c:v>0.93</c:v>
                </c:pt>
                <c:pt idx="4984" formatCode="0.0%">
                  <c:v>0.92900000000000005</c:v>
                </c:pt>
                <c:pt idx="4985" formatCode="0.0%">
                  <c:v>0.92900000000000005</c:v>
                </c:pt>
                <c:pt idx="4986" formatCode="0.0%">
                  <c:v>0.92900000000000005</c:v>
                </c:pt>
                <c:pt idx="4987" formatCode="0.0%">
                  <c:v>0.92900000000000005</c:v>
                </c:pt>
                <c:pt idx="4988" formatCode="0.0%">
                  <c:v>0.92900000000000005</c:v>
                </c:pt>
                <c:pt idx="4989" formatCode="0.0%">
                  <c:v>0.92900000000000005</c:v>
                </c:pt>
                <c:pt idx="4990" formatCode="0.0%">
                  <c:v>0.92700000000000005</c:v>
                </c:pt>
                <c:pt idx="4991" formatCode="0.0%">
                  <c:v>0.92300000000000004</c:v>
                </c:pt>
                <c:pt idx="4992" formatCode="0.0%">
                  <c:v>0.92300000000000004</c:v>
                </c:pt>
                <c:pt idx="4993" formatCode="0.0%">
                  <c:v>0.92300000000000004</c:v>
                </c:pt>
                <c:pt idx="4994" formatCode="0.0%">
                  <c:v>0.92200000000000004</c:v>
                </c:pt>
                <c:pt idx="4995" formatCode="0.0%">
                  <c:v>0.92200000000000004</c:v>
                </c:pt>
                <c:pt idx="4996" formatCode="0.0%">
                  <c:v>0.92300000000000004</c:v>
                </c:pt>
                <c:pt idx="4997" formatCode="0.0%">
                  <c:v>0.92</c:v>
                </c:pt>
                <c:pt idx="4998" formatCode="0.0%">
                  <c:v>0.92300000000000004</c:v>
                </c:pt>
                <c:pt idx="4999" formatCode="0.0%">
                  <c:v>0.92300000000000004</c:v>
                </c:pt>
                <c:pt idx="5000" formatCode="0.0%">
                  <c:v>0.92300000000000004</c:v>
                </c:pt>
                <c:pt idx="5001" formatCode="0.0%">
                  <c:v>0.92400000000000004</c:v>
                </c:pt>
                <c:pt idx="5002" formatCode="0.0%">
                  <c:v>0.92300000000000004</c:v>
                </c:pt>
                <c:pt idx="5003" formatCode="0.0%">
                  <c:v>0.92</c:v>
                </c:pt>
                <c:pt idx="5004" formatCode="0.0%">
                  <c:v>0.90800000000000003</c:v>
                </c:pt>
                <c:pt idx="5005" formatCode="0.0%">
                  <c:v>0.90200000000000002</c:v>
                </c:pt>
                <c:pt idx="5006" formatCode="0.0%">
                  <c:v>0.90200000000000002</c:v>
                </c:pt>
                <c:pt idx="5007" formatCode="0.0%">
                  <c:v>0.90200000000000002</c:v>
                </c:pt>
                <c:pt idx="5008" formatCode="0.0%">
                  <c:v>0.89900000000000002</c:v>
                </c:pt>
                <c:pt idx="5009" formatCode="0.0%">
                  <c:v>0.89300000000000002</c:v>
                </c:pt>
                <c:pt idx="5010" formatCode="0.0%">
                  <c:v>0.89200000000000002</c:v>
                </c:pt>
                <c:pt idx="5011" formatCode="0.0%">
                  <c:v>0.89100000000000001</c:v>
                </c:pt>
                <c:pt idx="5012" formatCode="0.0%">
                  <c:v>0.878</c:v>
                </c:pt>
                <c:pt idx="5013" formatCode="0.0%">
                  <c:v>0.878</c:v>
                </c:pt>
                <c:pt idx="5014" formatCode="0.0%">
                  <c:v>0.878</c:v>
                </c:pt>
                <c:pt idx="5015" formatCode="0.0%">
                  <c:v>0.88500000000000001</c:v>
                </c:pt>
                <c:pt idx="5016" formatCode="0.0%">
                  <c:v>0.88600000000000001</c:v>
                </c:pt>
                <c:pt idx="5017" formatCode="0.0%">
                  <c:v>0.88700000000000001</c:v>
                </c:pt>
                <c:pt idx="5018" formatCode="0.0%">
                  <c:v>0.88800000000000001</c:v>
                </c:pt>
                <c:pt idx="5019" formatCode="0.0%">
                  <c:v>0.89</c:v>
                </c:pt>
                <c:pt idx="5020" formatCode="0.0%">
                  <c:v>0.89</c:v>
                </c:pt>
                <c:pt idx="5021" formatCode="0.0%">
                  <c:v>0.89</c:v>
                </c:pt>
                <c:pt idx="5022" formatCode="0.0%">
                  <c:v>0.874</c:v>
                </c:pt>
                <c:pt idx="5023" formatCode="0.0%">
                  <c:v>0.86599999999999999</c:v>
                </c:pt>
                <c:pt idx="5024" formatCode="0.0%">
                  <c:v>0.85099999999999998</c:v>
                </c:pt>
                <c:pt idx="5025" formatCode="0.0%">
                  <c:v>0.84799999999999998</c:v>
                </c:pt>
                <c:pt idx="5026" formatCode="0.0%">
                  <c:v>0.84499999999999997</c:v>
                </c:pt>
                <c:pt idx="5027" formatCode="0.0%">
                  <c:v>0.84499999999999997</c:v>
                </c:pt>
                <c:pt idx="5028" formatCode="0.0%">
                  <c:v>0.84499999999999997</c:v>
                </c:pt>
                <c:pt idx="5029" formatCode="0.0%">
                  <c:v>0.83299999999999996</c:v>
                </c:pt>
                <c:pt idx="5030" formatCode="0.0%">
                  <c:v>0.83899999999999997</c:v>
                </c:pt>
                <c:pt idx="5031" formatCode="0.0%">
                  <c:v>0.84399999999999997</c:v>
                </c:pt>
                <c:pt idx="5032" formatCode="0.0%">
                  <c:v>0.83899999999999997</c:v>
                </c:pt>
                <c:pt idx="5033" formatCode="0.0%">
                  <c:v>0.83499999999999996</c:v>
                </c:pt>
                <c:pt idx="5034" formatCode="0.0%">
                  <c:v>0.83499999999999996</c:v>
                </c:pt>
                <c:pt idx="5035" formatCode="0.0%">
                  <c:v>0.83499999999999996</c:v>
                </c:pt>
                <c:pt idx="5036" formatCode="0.0%">
                  <c:v>0.82299999999999995</c:v>
                </c:pt>
                <c:pt idx="5037" formatCode="0.0%">
                  <c:v>0.81799999999999995</c:v>
                </c:pt>
                <c:pt idx="5038" formatCode="0.0%">
                  <c:v>0.82</c:v>
                </c:pt>
                <c:pt idx="5039" formatCode="0.0%">
                  <c:v>0.81499999999999995</c:v>
                </c:pt>
                <c:pt idx="5040" formatCode="0.0%">
                  <c:v>0.81499999999999995</c:v>
                </c:pt>
                <c:pt idx="5041" formatCode="0.0%">
                  <c:v>0.81499999999999995</c:v>
                </c:pt>
                <c:pt idx="5042" formatCode="0.0%">
                  <c:v>0.81499999999999995</c:v>
                </c:pt>
                <c:pt idx="5043" formatCode="0.0%">
                  <c:v>0.80800000000000005</c:v>
                </c:pt>
                <c:pt idx="5044" formatCode="0.0%">
                  <c:v>0.80600000000000005</c:v>
                </c:pt>
                <c:pt idx="5045" formatCode="0.0%">
                  <c:v>0.80100000000000005</c:v>
                </c:pt>
                <c:pt idx="5046" formatCode="0.0%">
                  <c:v>0.80400000000000005</c:v>
                </c:pt>
                <c:pt idx="5047" formatCode="0.0%">
                  <c:v>0.79600000000000004</c:v>
                </c:pt>
                <c:pt idx="5048" formatCode="0.0%">
                  <c:v>0.79600000000000004</c:v>
                </c:pt>
                <c:pt idx="5049" formatCode="0.0%">
                  <c:v>0.79600000000000004</c:v>
                </c:pt>
                <c:pt idx="5050" formatCode="0.0%">
                  <c:v>0.78700000000000003</c:v>
                </c:pt>
                <c:pt idx="5051" formatCode="0.0%">
                  <c:v>0.78200000000000003</c:v>
                </c:pt>
                <c:pt idx="5052" formatCode="0.0%">
                  <c:v>0.75600000000000001</c:v>
                </c:pt>
                <c:pt idx="5053" formatCode="0.0%">
                  <c:v>0.75900000000000001</c:v>
                </c:pt>
                <c:pt idx="5054" formatCode="0.0%">
                  <c:v>0.747</c:v>
                </c:pt>
                <c:pt idx="5055" formatCode="0.0%">
                  <c:v>0.747</c:v>
                </c:pt>
                <c:pt idx="5056" formatCode="0.0%">
                  <c:v>0.747</c:v>
                </c:pt>
                <c:pt idx="5057" formatCode="0.0%">
                  <c:v>0.749</c:v>
                </c:pt>
                <c:pt idx="5058" formatCode="0.0%">
                  <c:v>0.76100000000000001</c:v>
                </c:pt>
                <c:pt idx="5059" formatCode="0.0%">
                  <c:v>0.76800000000000002</c:v>
                </c:pt>
                <c:pt idx="5060" formatCode="0.0%">
                  <c:v>0.77100000000000002</c:v>
                </c:pt>
                <c:pt idx="5061" formatCode="0.0%">
                  <c:v>0.76900000000000002</c:v>
                </c:pt>
                <c:pt idx="5062" formatCode="0.0%">
                  <c:v>0.76900000000000002</c:v>
                </c:pt>
                <c:pt idx="5063" formatCode="0.0%">
                  <c:v>0.76900000000000002</c:v>
                </c:pt>
                <c:pt idx="5064" formatCode="0.0%">
                  <c:v>0.77400000000000002</c:v>
                </c:pt>
                <c:pt idx="5065" formatCode="0.0%">
                  <c:v>0.77500000000000002</c:v>
                </c:pt>
                <c:pt idx="5066" formatCode="0.0%">
                  <c:v>0.78400000000000003</c:v>
                </c:pt>
                <c:pt idx="5067" formatCode="0.0%">
                  <c:v>0.77300000000000002</c:v>
                </c:pt>
                <c:pt idx="5068" formatCode="0.0%">
                  <c:v>0.77800000000000002</c:v>
                </c:pt>
                <c:pt idx="5069" formatCode="0.0%">
                  <c:v>0.77800000000000002</c:v>
                </c:pt>
                <c:pt idx="5070" formatCode="0.0%">
                  <c:v>0.77800000000000002</c:v>
                </c:pt>
                <c:pt idx="5071" formatCode="0.0%">
                  <c:v>0.78200000000000003</c:v>
                </c:pt>
                <c:pt idx="5072" formatCode="0.0%">
                  <c:v>0.78900000000000003</c:v>
                </c:pt>
                <c:pt idx="5073" formatCode="0.0%">
                  <c:v>0.78300000000000003</c:v>
                </c:pt>
                <c:pt idx="5074" formatCode="0.0%">
                  <c:v>0.78700000000000003</c:v>
                </c:pt>
                <c:pt idx="5075" formatCode="0.0%">
                  <c:v>0.79</c:v>
                </c:pt>
                <c:pt idx="5076" formatCode="0.0%">
                  <c:v>0.79</c:v>
                </c:pt>
                <c:pt idx="5077" formatCode="0.0%">
                  <c:v>0.79</c:v>
                </c:pt>
                <c:pt idx="5078" formatCode="0.0%">
                  <c:v>0.79</c:v>
                </c:pt>
                <c:pt idx="5079" formatCode="0.0%">
                  <c:v>0.79</c:v>
                </c:pt>
                <c:pt idx="5080" formatCode="0.0%">
                  <c:v>0.78900000000000003</c:v>
                </c:pt>
                <c:pt idx="5081" formatCode="0.0%">
                  <c:v>0.80200000000000005</c:v>
                </c:pt>
                <c:pt idx="5082" formatCode="0.0%">
                  <c:v>0.79600000000000004</c:v>
                </c:pt>
                <c:pt idx="5083" formatCode="0.0%">
                  <c:v>0.79600000000000004</c:v>
                </c:pt>
                <c:pt idx="5084" formatCode="0.0%">
                  <c:v>0.79600000000000004</c:v>
                </c:pt>
                <c:pt idx="5085" formatCode="0.0%">
                  <c:v>0.79</c:v>
                </c:pt>
                <c:pt idx="5086" formatCode="0.0%">
                  <c:v>0.79400000000000004</c:v>
                </c:pt>
                <c:pt idx="5087" formatCode="0.0%">
                  <c:v>0.79700000000000004</c:v>
                </c:pt>
                <c:pt idx="5088" formatCode="0.0%">
                  <c:v>0.79</c:v>
                </c:pt>
                <c:pt idx="5089" formatCode="0.0%">
                  <c:v>0.78200000000000003</c:v>
                </c:pt>
                <c:pt idx="5090" formatCode="0.0%">
                  <c:v>0.78200000000000003</c:v>
                </c:pt>
                <c:pt idx="5091" formatCode="0.0%">
                  <c:v>0.78200000000000003</c:v>
                </c:pt>
                <c:pt idx="5092" formatCode="0.0%">
                  <c:v>0.78800000000000003</c:v>
                </c:pt>
                <c:pt idx="5093" formatCode="0.0%">
                  <c:v>0.79600000000000004</c:v>
                </c:pt>
                <c:pt idx="5094" formatCode="0.0%">
                  <c:v>0.78400000000000003</c:v>
                </c:pt>
                <c:pt idx="5095" formatCode="0.0%">
                  <c:v>0.78100000000000003</c:v>
                </c:pt>
                <c:pt idx="5096" formatCode="0.0%">
                  <c:v>0.76500000000000001</c:v>
                </c:pt>
                <c:pt idx="5097" formatCode="0.0%">
                  <c:v>0.76500000000000001</c:v>
                </c:pt>
                <c:pt idx="5098" formatCode="0.0%">
                  <c:v>0.76500000000000001</c:v>
                </c:pt>
                <c:pt idx="5099" formatCode="0.0%">
                  <c:v>0.755</c:v>
                </c:pt>
                <c:pt idx="5100" formatCode="0.0%">
                  <c:v>0.73599999999999999</c:v>
                </c:pt>
                <c:pt idx="5101" formatCode="0.0%">
                  <c:v>0.72799999999999998</c:v>
                </c:pt>
                <c:pt idx="5102" formatCode="0.0%">
                  <c:v>0.73</c:v>
                </c:pt>
                <c:pt idx="5103" formatCode="0.0%">
                  <c:v>0.72399999999999998</c:v>
                </c:pt>
                <c:pt idx="5104" formatCode="0.0%">
                  <c:v>0.72399999999999998</c:v>
                </c:pt>
                <c:pt idx="5105" formatCode="0.0%">
                  <c:v>0.72399999999999998</c:v>
                </c:pt>
                <c:pt idx="5106" formatCode="0.0%">
                  <c:v>0.73399999999999999</c:v>
                </c:pt>
                <c:pt idx="5107" formatCode="0.0%">
                  <c:v>0.73899999999999999</c:v>
                </c:pt>
                <c:pt idx="5108" formatCode="0.0%">
                  <c:v>0.72799999999999998</c:v>
                </c:pt>
                <c:pt idx="5109" formatCode="0.0%">
                  <c:v>0.7</c:v>
                </c:pt>
                <c:pt idx="5110" formatCode="0.0%">
                  <c:v>0.70199999999999996</c:v>
                </c:pt>
                <c:pt idx="5111" formatCode="0.0%">
                  <c:v>0.70199999999999996</c:v>
                </c:pt>
                <c:pt idx="5112" formatCode="0.0%">
                  <c:v>0.70199999999999996</c:v>
                </c:pt>
                <c:pt idx="5113" formatCode="0.0%">
                  <c:v>0.70899999999999996</c:v>
                </c:pt>
                <c:pt idx="5114" formatCode="0.0%">
                  <c:v>0.70799999999999996</c:v>
                </c:pt>
                <c:pt idx="5115" formatCode="0.0%">
                  <c:v>0.71399999999999997</c:v>
                </c:pt>
                <c:pt idx="5116" formatCode="0.0%">
                  <c:v>0.69899999999999995</c:v>
                </c:pt>
                <c:pt idx="5117" formatCode="0.0%">
                  <c:v>0.69899999999999995</c:v>
                </c:pt>
                <c:pt idx="5118" formatCode="0.0%">
                  <c:v>0.69899999999999995</c:v>
                </c:pt>
                <c:pt idx="5119" formatCode="0.0%">
                  <c:v>0.69899999999999995</c:v>
                </c:pt>
                <c:pt idx="5120" formatCode="0.0%">
                  <c:v>0.69099999999999995</c:v>
                </c:pt>
                <c:pt idx="5121" formatCode="0.0%">
                  <c:v>0.68700000000000006</c:v>
                </c:pt>
                <c:pt idx="5122" formatCode="0.0%">
                  <c:v>0.68799999999999994</c:v>
                </c:pt>
                <c:pt idx="5123" formatCode="0.0%">
                  <c:v>0.69299999999999995</c:v>
                </c:pt>
                <c:pt idx="5124" formatCode="0.0%">
                  <c:v>0.69699999999999995</c:v>
                </c:pt>
                <c:pt idx="5125" formatCode="0.0%">
                  <c:v>0.69699999999999995</c:v>
                </c:pt>
                <c:pt idx="5126" formatCode="0.0%">
                  <c:v>0.69699999999999995</c:v>
                </c:pt>
                <c:pt idx="5127" formatCode="0.0%">
                  <c:v>0.68</c:v>
                </c:pt>
                <c:pt idx="5128" formatCode="0.0%">
                  <c:v>0.65700000000000003</c:v>
                </c:pt>
                <c:pt idx="5129" formatCode="0.0%">
                  <c:v>0.65500000000000003</c:v>
                </c:pt>
                <c:pt idx="5130" formatCode="0.0%">
                  <c:v>0.65400000000000003</c:v>
                </c:pt>
                <c:pt idx="5131" formatCode="0.0%">
                  <c:v>0.64400000000000002</c:v>
                </c:pt>
                <c:pt idx="5132" formatCode="0.0%">
                  <c:v>0.64400000000000002</c:v>
                </c:pt>
                <c:pt idx="5133" formatCode="0.0%">
                  <c:v>0.64400000000000002</c:v>
                </c:pt>
                <c:pt idx="5134" formatCode="0.0%">
                  <c:v>0.61299999999999999</c:v>
                </c:pt>
                <c:pt idx="5135" formatCode="0.0%">
                  <c:v>0.62</c:v>
                </c:pt>
                <c:pt idx="5136" formatCode="0.0%">
                  <c:v>0.624</c:v>
                </c:pt>
                <c:pt idx="5137" formatCode="0.0%">
                  <c:v>0.623</c:v>
                </c:pt>
                <c:pt idx="5138" formatCode="0.0%">
                  <c:v>0.623</c:v>
                </c:pt>
                <c:pt idx="5139" formatCode="0.0%">
                  <c:v>0.623</c:v>
                </c:pt>
                <c:pt idx="5140" formatCode="0.0%">
                  <c:v>0.623</c:v>
                </c:pt>
                <c:pt idx="5141" formatCode="0.0%">
                  <c:v>0.61</c:v>
                </c:pt>
                <c:pt idx="5142" formatCode="0.0%">
                  <c:v>0.61199999999999999</c:v>
                </c:pt>
                <c:pt idx="5143" formatCode="0.0%">
                  <c:v>0.63600000000000001</c:v>
                </c:pt>
                <c:pt idx="5144" formatCode="0.0%">
                  <c:v>0.64600000000000002</c:v>
                </c:pt>
                <c:pt idx="5145" formatCode="0.0%">
                  <c:v>0.65700000000000003</c:v>
                </c:pt>
                <c:pt idx="5146" formatCode="0.0%">
                  <c:v>0.65700000000000003</c:v>
                </c:pt>
                <c:pt idx="5147" formatCode="0.0%">
                  <c:v>0.65700000000000003</c:v>
                </c:pt>
                <c:pt idx="5148" formatCode="0.0%">
                  <c:v>0.66700000000000004</c:v>
                </c:pt>
                <c:pt idx="5149" formatCode="0.0%">
                  <c:v>0.65800000000000003</c:v>
                </c:pt>
                <c:pt idx="5150" formatCode="0.0%">
                  <c:v>0.67800000000000005</c:v>
                </c:pt>
                <c:pt idx="5151" formatCode="0.0%">
                  <c:v>0.69099999999999995</c:v>
                </c:pt>
                <c:pt idx="5152" formatCode="0.0%">
                  <c:v>0.69099999999999995</c:v>
                </c:pt>
                <c:pt idx="5153" formatCode="0.0%">
                  <c:v>0.69099999999999995</c:v>
                </c:pt>
                <c:pt idx="5154" formatCode="0.0%">
                  <c:v>0.69099999999999995</c:v>
                </c:pt>
                <c:pt idx="5155" formatCode="0.0%">
                  <c:v>0.68700000000000006</c:v>
                </c:pt>
                <c:pt idx="5156" formatCode="0.0%">
                  <c:v>0.69499999999999995</c:v>
                </c:pt>
                <c:pt idx="5157" formatCode="0.0%">
                  <c:v>0.67300000000000004</c:v>
                </c:pt>
                <c:pt idx="5158" formatCode="0.0%">
                  <c:v>0.67800000000000005</c:v>
                </c:pt>
                <c:pt idx="5159" formatCode="0.0%">
                  <c:v>0.68899999999999995</c:v>
                </c:pt>
                <c:pt idx="5160" formatCode="0.0%">
                  <c:v>0.68899999999999995</c:v>
                </c:pt>
                <c:pt idx="5161" formatCode="0.0%">
                  <c:v>0.68899999999999995</c:v>
                </c:pt>
                <c:pt idx="5162" formatCode="0.0%">
                  <c:v>0.68799999999999994</c:v>
                </c:pt>
                <c:pt idx="5163" formatCode="0.0%">
                  <c:v>0.68100000000000005</c:v>
                </c:pt>
                <c:pt idx="5164" formatCode="0.0%">
                  <c:v>0.66600000000000004</c:v>
                </c:pt>
                <c:pt idx="5165" formatCode="0.0%">
                  <c:v>0.64</c:v>
                </c:pt>
                <c:pt idx="5166" formatCode="0.0%">
                  <c:v>0.64400000000000002</c:v>
                </c:pt>
                <c:pt idx="5167" formatCode="0.0%">
                  <c:v>0.64400000000000002</c:v>
                </c:pt>
                <c:pt idx="5168" formatCode="0.0%">
                  <c:v>0.64400000000000002</c:v>
                </c:pt>
                <c:pt idx="5169" formatCode="0.0%">
                  <c:v>0.63500000000000001</c:v>
                </c:pt>
                <c:pt idx="5170" formatCode="0.0%">
                  <c:v>0.63700000000000001</c:v>
                </c:pt>
                <c:pt idx="5171" formatCode="0.0%">
                  <c:v>0.61799999999999999</c:v>
                </c:pt>
                <c:pt idx="5172" formatCode="0.0%">
                  <c:v>0.627</c:v>
                </c:pt>
                <c:pt idx="5173" formatCode="0.0%">
                  <c:v>0.61899999999999999</c:v>
                </c:pt>
                <c:pt idx="5174" formatCode="0.0%">
                  <c:v>0.61899999999999999</c:v>
                </c:pt>
                <c:pt idx="5175" formatCode="0.0%">
                  <c:v>0.61899999999999999</c:v>
                </c:pt>
                <c:pt idx="5176" formatCode="0.0%">
                  <c:v>0.61899999999999999</c:v>
                </c:pt>
                <c:pt idx="5177" formatCode="0.0%">
                  <c:v>0.57999999999999996</c:v>
                </c:pt>
                <c:pt idx="5178" formatCode="0.0%">
                  <c:v>0.57099999999999995</c:v>
                </c:pt>
                <c:pt idx="5179" formatCode="0.0%">
                  <c:v>0.58699999999999997</c:v>
                </c:pt>
                <c:pt idx="5180" formatCode="0.0%">
                  <c:v>0.61099999999999999</c:v>
                </c:pt>
                <c:pt idx="5181" formatCode="0.0%">
                  <c:v>0.61099999999999999</c:v>
                </c:pt>
                <c:pt idx="5182" formatCode="0.0%">
                  <c:v>0.61099999999999999</c:v>
                </c:pt>
                <c:pt idx="5183" formatCode="0.0%">
                  <c:v>0.60399999999999998</c:v>
                </c:pt>
                <c:pt idx="5184" formatCode="0.0%">
                  <c:v>0.59799999999999998</c:v>
                </c:pt>
                <c:pt idx="5185" formatCode="0.0%">
                  <c:v>0.61099999999999999</c:v>
                </c:pt>
                <c:pt idx="5186" formatCode="0.0%">
                  <c:v>0.60399999999999998</c:v>
                </c:pt>
                <c:pt idx="5187" formatCode="0.0%">
                  <c:v>0.61099999999999999</c:v>
                </c:pt>
                <c:pt idx="5188" formatCode="0.0%">
                  <c:v>0.61099999999999999</c:v>
                </c:pt>
                <c:pt idx="5189" formatCode="0.0%">
                  <c:v>0.61099999999999999</c:v>
                </c:pt>
                <c:pt idx="5190" formatCode="0.0%">
                  <c:v>0.61299999999999999</c:v>
                </c:pt>
                <c:pt idx="5191" formatCode="0.0%">
                  <c:v>0.60699999999999998</c:v>
                </c:pt>
                <c:pt idx="5192" formatCode="0.0%">
                  <c:v>0.60799999999999998</c:v>
                </c:pt>
                <c:pt idx="5193" formatCode="0.0%">
                  <c:v>0.59299999999999997</c:v>
                </c:pt>
                <c:pt idx="5194" formatCode="0.0%">
                  <c:v>0.59099999999999997</c:v>
                </c:pt>
                <c:pt idx="5195" formatCode="0.0%">
                  <c:v>0.59099999999999997</c:v>
                </c:pt>
                <c:pt idx="5196" formatCode="0.0%">
                  <c:v>0.59099999999999997</c:v>
                </c:pt>
                <c:pt idx="5197" formatCode="0.0%">
                  <c:v>0.58599999999999997</c:v>
                </c:pt>
                <c:pt idx="5198" formatCode="0.0%">
                  <c:v>0.59199999999999997</c:v>
                </c:pt>
                <c:pt idx="5199" formatCode="0.0%">
                  <c:v>0.59499999999999997</c:v>
                </c:pt>
                <c:pt idx="5200" formatCode="0.0%">
                  <c:v>0.60399999999999998</c:v>
                </c:pt>
                <c:pt idx="5201" formatCode="0.0%">
                  <c:v>0.61299999999999999</c:v>
                </c:pt>
                <c:pt idx="5202" formatCode="0.0%">
                  <c:v>0.61299999999999999</c:v>
                </c:pt>
                <c:pt idx="5203" formatCode="0.0%">
                  <c:v>0.61299999999999999</c:v>
                </c:pt>
                <c:pt idx="5204" formatCode="0.0%">
                  <c:v>0.60699999999999998</c:v>
                </c:pt>
                <c:pt idx="5205" formatCode="0.0%">
                  <c:v>0.628</c:v>
                </c:pt>
                <c:pt idx="5206" formatCode="0.0%">
                  <c:v>0.61299999999999999</c:v>
                </c:pt>
                <c:pt idx="5207" formatCode="0.0%">
                  <c:v>0.59799999999999998</c:v>
                </c:pt>
                <c:pt idx="5208" formatCode="0.0%">
                  <c:v>0.57099999999999995</c:v>
                </c:pt>
                <c:pt idx="5209" formatCode="0.0%">
                  <c:v>0.57099999999999995</c:v>
                </c:pt>
                <c:pt idx="5210" formatCode="0.0%">
                  <c:v>0.57099999999999995</c:v>
                </c:pt>
                <c:pt idx="5211" formatCode="0.0%">
                  <c:v>0.58099999999999996</c:v>
                </c:pt>
                <c:pt idx="5212" formatCode="0.0%">
                  <c:v>0.55600000000000005</c:v>
                </c:pt>
                <c:pt idx="5213" formatCode="0.0%">
                  <c:v>0.55500000000000005</c:v>
                </c:pt>
                <c:pt idx="5214" formatCode="0.0%">
                  <c:v>0.53800000000000003</c:v>
                </c:pt>
                <c:pt idx="5215" formatCode="0.0%">
                  <c:v>0.54500000000000004</c:v>
                </c:pt>
                <c:pt idx="5216" formatCode="0.0%">
                  <c:v>0.54500000000000004</c:v>
                </c:pt>
                <c:pt idx="5217" formatCode="0.0%">
                  <c:v>0.54500000000000004</c:v>
                </c:pt>
                <c:pt idx="5218" formatCode="0.0%">
                  <c:v>0.54500000000000004</c:v>
                </c:pt>
                <c:pt idx="5219" formatCode="0.0%">
                  <c:v>0.51700000000000002</c:v>
                </c:pt>
                <c:pt idx="5220" formatCode="0.0%">
                  <c:v>0.50800000000000001</c:v>
                </c:pt>
                <c:pt idx="5221" formatCode="0.0%">
                  <c:v>0.47399999999999998</c:v>
                </c:pt>
                <c:pt idx="5222" formatCode="0.0%">
                  <c:v>0.48099999999999998</c:v>
                </c:pt>
                <c:pt idx="5223" formatCode="0.0%">
                  <c:v>0.48099999999999998</c:v>
                </c:pt>
                <c:pt idx="5224" formatCode="0.0%">
                  <c:v>0.48099999999999998</c:v>
                </c:pt>
                <c:pt idx="5225" formatCode="0.0%">
                  <c:v>0.48099999999999998</c:v>
                </c:pt>
                <c:pt idx="5226" formatCode="0.0%">
                  <c:v>0.47899999999999998</c:v>
                </c:pt>
                <c:pt idx="5227" formatCode="0.0%">
                  <c:v>0.50600000000000001</c:v>
                </c:pt>
                <c:pt idx="5228" formatCode="0.0%">
                  <c:v>0.50600000000000001</c:v>
                </c:pt>
                <c:pt idx="5229" formatCode="0.0%">
                  <c:v>0.52400000000000002</c:v>
                </c:pt>
                <c:pt idx="5230" formatCode="0.0%">
                  <c:v>0.52400000000000002</c:v>
                </c:pt>
                <c:pt idx="5231" formatCode="0.0%">
                  <c:v>0.52400000000000002</c:v>
                </c:pt>
                <c:pt idx="5232" formatCode="0.0%">
                  <c:v>0.51</c:v>
                </c:pt>
                <c:pt idx="5233" formatCode="0.0%">
                  <c:v>0.52</c:v>
                </c:pt>
                <c:pt idx="5234" formatCode="0.0%">
                  <c:v>0.502</c:v>
                </c:pt>
                <c:pt idx="5235" formatCode="0.0%">
                  <c:v>0.48399999999999999</c:v>
                </c:pt>
                <c:pt idx="5236" formatCode="0.0%">
                  <c:v>0.5</c:v>
                </c:pt>
                <c:pt idx="5237" formatCode="0.0%">
                  <c:v>0.5</c:v>
                </c:pt>
                <c:pt idx="5238" formatCode="0.0%">
                  <c:v>0.5</c:v>
                </c:pt>
                <c:pt idx="5239" formatCode="0.0%">
                  <c:v>0.47699999999999998</c:v>
                </c:pt>
                <c:pt idx="5240" formatCode="0.0%">
                  <c:v>0.48099999999999998</c:v>
                </c:pt>
                <c:pt idx="5241" formatCode="0.0%">
                  <c:v>0.47299999999999998</c:v>
                </c:pt>
                <c:pt idx="5242" formatCode="0.0%">
                  <c:v>0.46400000000000002</c:v>
                </c:pt>
                <c:pt idx="5243" formatCode="0.0%">
                  <c:v>0.46</c:v>
                </c:pt>
                <c:pt idx="5244" formatCode="0.0%">
                  <c:v>0.46</c:v>
                </c:pt>
                <c:pt idx="5245" formatCode="0.0%">
                  <c:v>0.46</c:v>
                </c:pt>
                <c:pt idx="5246" formatCode="0.0%">
                  <c:v>0.45700000000000002</c:v>
                </c:pt>
                <c:pt idx="5247" formatCode="0.0%">
                  <c:v>0.45700000000000002</c:v>
                </c:pt>
                <c:pt idx="5248" formatCode="0.0%">
                  <c:v>0.46400000000000002</c:v>
                </c:pt>
                <c:pt idx="5249" formatCode="0.0%">
                  <c:v>0.48099999999999998</c:v>
                </c:pt>
                <c:pt idx="5250" formatCode="0.0%">
                  <c:v>0.498</c:v>
                </c:pt>
                <c:pt idx="5251" formatCode="0.0%">
                  <c:v>0.498</c:v>
                </c:pt>
                <c:pt idx="5252" formatCode="0.0%">
                  <c:v>0.498</c:v>
                </c:pt>
                <c:pt idx="5253" formatCode="0.0%">
                  <c:v>0.498</c:v>
                </c:pt>
                <c:pt idx="5254" formatCode="0.0%">
                  <c:v>0.49199999999999999</c:v>
                </c:pt>
                <c:pt idx="5255" formatCode="0.0%">
                  <c:v>0.47799999999999998</c:v>
                </c:pt>
                <c:pt idx="5256" formatCode="0.0%">
                  <c:v>0.48699999999999999</c:v>
                </c:pt>
                <c:pt idx="5257" formatCode="0.0%">
                  <c:v>0.48499999999999999</c:v>
                </c:pt>
                <c:pt idx="5258" formatCode="0.0%">
                  <c:v>0.48499999999999999</c:v>
                </c:pt>
                <c:pt idx="5259" formatCode="0.0%">
                  <c:v>0.48499999999999999</c:v>
                </c:pt>
                <c:pt idx="5260" formatCode="0.0%">
                  <c:v>0.47299999999999998</c:v>
                </c:pt>
                <c:pt idx="5261" formatCode="0.0%">
                  <c:v>0.47699999999999998</c:v>
                </c:pt>
                <c:pt idx="5262" formatCode="0.0%">
                  <c:v>0.46600000000000003</c:v>
                </c:pt>
                <c:pt idx="5263" formatCode="0.0%">
                  <c:v>0.46600000000000003</c:v>
                </c:pt>
                <c:pt idx="5264" formatCode="0.0%">
                  <c:v>0.45400000000000001</c:v>
                </c:pt>
                <c:pt idx="5265" formatCode="0.0%">
                  <c:v>0.45400000000000001</c:v>
                </c:pt>
                <c:pt idx="5266" formatCode="0.0%">
                  <c:v>0.45400000000000001</c:v>
                </c:pt>
                <c:pt idx="5267" formatCode="0.0%">
                  <c:v>0.441</c:v>
                </c:pt>
                <c:pt idx="5268" formatCode="0.0%">
                  <c:v>0.439</c:v>
                </c:pt>
                <c:pt idx="5269" formatCode="0.0%">
                  <c:v>0.42</c:v>
                </c:pt>
                <c:pt idx="5270" formatCode="0.0%">
                  <c:v>0.42399999999999999</c:v>
                </c:pt>
                <c:pt idx="5271" formatCode="0.0%">
                  <c:v>0.44600000000000001</c:v>
                </c:pt>
                <c:pt idx="5272" formatCode="0.0%">
                  <c:v>0.44600000000000001</c:v>
                </c:pt>
                <c:pt idx="5273" formatCode="0.0%">
                  <c:v>0.44600000000000001</c:v>
                </c:pt>
                <c:pt idx="5274" formatCode="0.0%">
                  <c:v>0.42899999999999999</c:v>
                </c:pt>
                <c:pt idx="5275" formatCode="0.0%">
                  <c:v>0.41299999999999998</c:v>
                </c:pt>
                <c:pt idx="5276" formatCode="0.0%">
                  <c:v>0.42</c:v>
                </c:pt>
                <c:pt idx="5277" formatCode="0.0%">
                  <c:v>0.442</c:v>
                </c:pt>
                <c:pt idx="5278" formatCode="0.0%">
                  <c:v>0.44</c:v>
                </c:pt>
                <c:pt idx="5279" formatCode="0.0%">
                  <c:v>0.44</c:v>
                </c:pt>
                <c:pt idx="5280" formatCode="0.0%">
                  <c:v>0.44</c:v>
                </c:pt>
                <c:pt idx="5281" formatCode="0.0%">
                  <c:v>0.433</c:v>
                </c:pt>
                <c:pt idx="5282" formatCode="0.0%">
                  <c:v>0.442</c:v>
                </c:pt>
                <c:pt idx="5283" formatCode="0.0%">
                  <c:v>0.439</c:v>
                </c:pt>
                <c:pt idx="5284" formatCode="0.0%">
                  <c:v>0.44</c:v>
                </c:pt>
                <c:pt idx="5285" formatCode="0.0%">
                  <c:v>0.439</c:v>
                </c:pt>
                <c:pt idx="5286" formatCode="0.0%">
                  <c:v>0.439</c:v>
                </c:pt>
                <c:pt idx="5287" formatCode="0.0%">
                  <c:v>0.439</c:v>
                </c:pt>
                <c:pt idx="5288" formatCode="0.0%">
                  <c:v>0.42899999999999999</c:v>
                </c:pt>
                <c:pt idx="5289" formatCode="0.0%">
                  <c:v>0.40400000000000003</c:v>
                </c:pt>
                <c:pt idx="5290" formatCode="0.0%">
                  <c:v>0.42</c:v>
                </c:pt>
                <c:pt idx="5291" formatCode="0.0%">
                  <c:v>0.42</c:v>
                </c:pt>
                <c:pt idx="5292" formatCode="0.0%">
                  <c:v>0.42599999999999999</c:v>
                </c:pt>
                <c:pt idx="5293" formatCode="0.0%">
                  <c:v>0.42599999999999999</c:v>
                </c:pt>
                <c:pt idx="5294" formatCode="0.0%">
                  <c:v>0.42599999999999999</c:v>
                </c:pt>
                <c:pt idx="5295" formatCode="0.0%">
                  <c:v>0.41299999999999998</c:v>
                </c:pt>
                <c:pt idx="5296" formatCode="0.0%">
                  <c:v>0.40400000000000003</c:v>
                </c:pt>
                <c:pt idx="5297" formatCode="0.0%">
                  <c:v>0.41599999999999998</c:v>
                </c:pt>
                <c:pt idx="5298" formatCode="0.0%">
                  <c:v>0.41599999999999998</c:v>
                </c:pt>
                <c:pt idx="5299" formatCode="0.0%">
                  <c:v>0.38100000000000001</c:v>
                </c:pt>
                <c:pt idx="5300" formatCode="0.0%">
                  <c:v>0.38100000000000001</c:v>
                </c:pt>
                <c:pt idx="5301" formatCode="0.0%">
                  <c:v>0.38100000000000001</c:v>
                </c:pt>
                <c:pt idx="5302" formatCode="0.0%">
                  <c:v>0.35299999999999998</c:v>
                </c:pt>
                <c:pt idx="5303" formatCode="0.0%">
                  <c:v>0.35899999999999999</c:v>
                </c:pt>
                <c:pt idx="5304" formatCode="0.0%">
                  <c:v>0.34</c:v>
                </c:pt>
                <c:pt idx="5305" formatCode="0.0%">
                  <c:v>0.315</c:v>
                </c:pt>
                <c:pt idx="5306" formatCode="0.0%">
                  <c:v>0.36099999999999999</c:v>
                </c:pt>
                <c:pt idx="5307" formatCode="0.0%">
                  <c:v>0.36099999999999999</c:v>
                </c:pt>
                <c:pt idx="5308" formatCode="0.0%">
                  <c:v>0.36099999999999999</c:v>
                </c:pt>
                <c:pt idx="5309" formatCode="0.0%">
                  <c:v>0.35699999999999998</c:v>
                </c:pt>
                <c:pt idx="5310" formatCode="0.0%">
                  <c:v>0.36799999999999999</c:v>
                </c:pt>
                <c:pt idx="5311" formatCode="0.0%">
                  <c:v>0.36499999999999999</c:v>
                </c:pt>
                <c:pt idx="5312" formatCode="0.0%">
                  <c:v>0.36099999999999999</c:v>
                </c:pt>
                <c:pt idx="5313" formatCode="0.0%">
                  <c:v>0.34200000000000003</c:v>
                </c:pt>
                <c:pt idx="5314" formatCode="0.0%">
                  <c:v>0.34200000000000003</c:v>
                </c:pt>
                <c:pt idx="5315" formatCode="0.0%">
                  <c:v>0.34200000000000003</c:v>
                </c:pt>
                <c:pt idx="5316" formatCode="0.0%">
                  <c:v>0.34200000000000003</c:v>
                </c:pt>
                <c:pt idx="5317" formatCode="0.0%">
                  <c:v>0.32200000000000001</c:v>
                </c:pt>
                <c:pt idx="5318" formatCode="0.0%">
                  <c:v>0.318</c:v>
                </c:pt>
                <c:pt idx="5319" formatCode="0.0%">
                  <c:v>0.33200000000000002</c:v>
                </c:pt>
                <c:pt idx="5320" formatCode="0.0%">
                  <c:v>0.29199999999999998</c:v>
                </c:pt>
                <c:pt idx="5321" formatCode="0.0%">
                  <c:v>0.29199999999999998</c:v>
                </c:pt>
                <c:pt idx="5322" formatCode="0.0%">
                  <c:v>0.29199999999999998</c:v>
                </c:pt>
                <c:pt idx="5323" formatCode="0.0%">
                  <c:v>0.28699999999999998</c:v>
                </c:pt>
                <c:pt idx="5324" formatCode="0.0%">
                  <c:v>0.318</c:v>
                </c:pt>
                <c:pt idx="5325" formatCode="0.0%">
                  <c:v>0.30299999999999999</c:v>
                </c:pt>
                <c:pt idx="5326" formatCode="0.0%">
                  <c:v>0.34</c:v>
                </c:pt>
                <c:pt idx="5327" formatCode="0.0%">
                  <c:v>0.36099999999999999</c:v>
                </c:pt>
                <c:pt idx="5328" formatCode="0.0%">
                  <c:v>0.36099999999999999</c:v>
                </c:pt>
                <c:pt idx="5329" formatCode="0.0%">
                  <c:v>0.36099999999999999</c:v>
                </c:pt>
                <c:pt idx="5330" formatCode="0.0%">
                  <c:v>0.374</c:v>
                </c:pt>
                <c:pt idx="5331" formatCode="0.0%">
                  <c:v>0.40699999999999997</c:v>
                </c:pt>
                <c:pt idx="5332" formatCode="0.0%">
                  <c:v>0.41099999999999998</c:v>
                </c:pt>
                <c:pt idx="5333" formatCode="0.0%">
                  <c:v>0.42</c:v>
                </c:pt>
                <c:pt idx="5334" formatCode="0.0%">
                  <c:v>0.436</c:v>
                </c:pt>
                <c:pt idx="5335" formatCode="0.0%">
                  <c:v>0.436</c:v>
                </c:pt>
                <c:pt idx="5336" formatCode="0.0%">
                  <c:v>0.436</c:v>
                </c:pt>
                <c:pt idx="5337" formatCode="0.0%">
                  <c:v>0.42499999999999999</c:v>
                </c:pt>
                <c:pt idx="5338" formatCode="0.0%">
                  <c:v>0.41599999999999998</c:v>
                </c:pt>
                <c:pt idx="5339" formatCode="0.0%">
                  <c:v>0.42699999999999999</c:v>
                </c:pt>
                <c:pt idx="5340" formatCode="0.0%">
                  <c:v>0.41099999999999998</c:v>
                </c:pt>
                <c:pt idx="5341" formatCode="0.0%">
                  <c:v>0.41799999999999998</c:v>
                </c:pt>
                <c:pt idx="5342" formatCode="0.0%">
                  <c:v>0.41799999999999998</c:v>
                </c:pt>
                <c:pt idx="5343" formatCode="0.0%">
                  <c:v>0.41799999999999998</c:v>
                </c:pt>
                <c:pt idx="5344" formatCode="0.0%">
                  <c:v>0.41799999999999998</c:v>
                </c:pt>
                <c:pt idx="5345" formatCode="0.0%">
                  <c:v>0.40899999999999997</c:v>
                </c:pt>
                <c:pt idx="5346" formatCode="0.0%">
                  <c:v>0.41099999999999998</c:v>
                </c:pt>
                <c:pt idx="5347" formatCode="0.0%">
                  <c:v>0.41599999999999998</c:v>
                </c:pt>
                <c:pt idx="5348" formatCode="0.0%">
                  <c:v>0.40899999999999997</c:v>
                </c:pt>
                <c:pt idx="5349" formatCode="0.0%">
                  <c:v>0.40899999999999997</c:v>
                </c:pt>
                <c:pt idx="5350" formatCode="0.0%">
                  <c:v>0.40899999999999997</c:v>
                </c:pt>
                <c:pt idx="5351" formatCode="0.0%">
                  <c:v>0.42699999999999999</c:v>
                </c:pt>
                <c:pt idx="5352" formatCode="0.0%">
                  <c:v>0.44</c:v>
                </c:pt>
                <c:pt idx="5353" formatCode="0.0%">
                  <c:v>0.436</c:v>
                </c:pt>
                <c:pt idx="5354" formatCode="0.0%">
                  <c:v>0.42899999999999999</c:v>
                </c:pt>
                <c:pt idx="5355" formatCode="0.0%">
                  <c:v>0.436</c:v>
                </c:pt>
                <c:pt idx="5356" formatCode="0.0%">
                  <c:v>0.436</c:v>
                </c:pt>
                <c:pt idx="5357" formatCode="0.0%">
                  <c:v>0.436</c:v>
                </c:pt>
                <c:pt idx="5358" formatCode="0.0%">
                  <c:v>0.42499999999999999</c:v>
                </c:pt>
                <c:pt idx="5359" formatCode="0.0%">
                  <c:v>0.41299999999999998</c:v>
                </c:pt>
                <c:pt idx="5360" formatCode="0.0%">
                  <c:v>0.41299999999999998</c:v>
                </c:pt>
                <c:pt idx="5361" formatCode="0.0%">
                  <c:v>0.41799999999999998</c:v>
                </c:pt>
                <c:pt idx="5362" formatCode="0.0%">
                  <c:v>0.441</c:v>
                </c:pt>
                <c:pt idx="5363" formatCode="0.0%">
                  <c:v>0.441</c:v>
                </c:pt>
                <c:pt idx="5364" formatCode="0.0%">
                  <c:v>0.441</c:v>
                </c:pt>
                <c:pt idx="5365" formatCode="0.0%">
                  <c:v>0.441</c:v>
                </c:pt>
                <c:pt idx="5366" formatCode="0.0%">
                  <c:v>0.44700000000000001</c:v>
                </c:pt>
                <c:pt idx="5367" formatCode="0.0%">
                  <c:v>0.44500000000000001</c:v>
                </c:pt>
                <c:pt idx="5368" formatCode="0.0%">
                  <c:v>0.44800000000000001</c:v>
                </c:pt>
                <c:pt idx="5369" formatCode="0.0%">
                  <c:v>0.44600000000000001</c:v>
                </c:pt>
                <c:pt idx="5370" formatCode="0.0%">
                  <c:v>0.44600000000000001</c:v>
                </c:pt>
                <c:pt idx="5371" formatCode="0.0%">
                  <c:v>0.44600000000000001</c:v>
                </c:pt>
                <c:pt idx="5372" formatCode="0.0%">
                  <c:v>0.44700000000000001</c:v>
                </c:pt>
                <c:pt idx="5373" formatCode="0.0%">
                  <c:v>0.46400000000000002</c:v>
                </c:pt>
                <c:pt idx="5374" formatCode="0.0%">
                  <c:v>0.46200000000000002</c:v>
                </c:pt>
                <c:pt idx="5375" formatCode="0.0%">
                  <c:v>0.45500000000000002</c:v>
                </c:pt>
                <c:pt idx="5376" formatCode="0.0%">
                  <c:v>0.45200000000000001</c:v>
                </c:pt>
                <c:pt idx="5377" formatCode="0.0%">
                  <c:v>0.45200000000000001</c:v>
                </c:pt>
                <c:pt idx="5378" formatCode="0.0%">
                  <c:v>0.45200000000000001</c:v>
                </c:pt>
                <c:pt idx="5379" formatCode="0.0%">
                  <c:v>0.46400000000000002</c:v>
                </c:pt>
                <c:pt idx="5380" formatCode="0.0%">
                  <c:v>0.46700000000000003</c:v>
                </c:pt>
                <c:pt idx="5381" formatCode="0.0%">
                  <c:v>0.46800000000000003</c:v>
                </c:pt>
                <c:pt idx="5382" formatCode="0.0%">
                  <c:v>0.46600000000000003</c:v>
                </c:pt>
                <c:pt idx="5383" formatCode="0.0%">
                  <c:v>0.45200000000000001</c:v>
                </c:pt>
                <c:pt idx="5384" formatCode="0.0%">
                  <c:v>0.45200000000000001</c:v>
                </c:pt>
                <c:pt idx="5385" formatCode="0.0%">
                  <c:v>0.45200000000000001</c:v>
                </c:pt>
                <c:pt idx="5386" formatCode="0.0%">
                  <c:v>0.442</c:v>
                </c:pt>
                <c:pt idx="5387" formatCode="0.0%">
                  <c:v>0.442</c:v>
                </c:pt>
                <c:pt idx="5388" formatCode="0.0%">
                  <c:v>0.44900000000000001</c:v>
                </c:pt>
                <c:pt idx="5389" formatCode="0.0%">
                  <c:v>0.441</c:v>
                </c:pt>
                <c:pt idx="5390" formatCode="0.0%">
                  <c:v>0.40699999999999997</c:v>
                </c:pt>
                <c:pt idx="5391" formatCode="0.0%">
                  <c:v>0.40699999999999997</c:v>
                </c:pt>
                <c:pt idx="5392" formatCode="0.0%">
                  <c:v>0.40699999999999997</c:v>
                </c:pt>
                <c:pt idx="5393" formatCode="0.0%">
                  <c:v>0.39700000000000002</c:v>
                </c:pt>
                <c:pt idx="5394" formatCode="0.0%">
                  <c:v>0.40100000000000002</c:v>
                </c:pt>
                <c:pt idx="5395" formatCode="0.0%">
                  <c:v>0.39700000000000002</c:v>
                </c:pt>
                <c:pt idx="5396" formatCode="0.0%">
                  <c:v>0.38400000000000001</c:v>
                </c:pt>
                <c:pt idx="5397" formatCode="0.0%">
                  <c:v>0.38400000000000001</c:v>
                </c:pt>
                <c:pt idx="5398" formatCode="0.0%">
                  <c:v>0.38400000000000001</c:v>
                </c:pt>
                <c:pt idx="5399" formatCode="0.0%">
                  <c:v>0.38400000000000001</c:v>
                </c:pt>
                <c:pt idx="5400" formatCode="0.0%">
                  <c:v>0.36799999999999999</c:v>
                </c:pt>
                <c:pt idx="5401" formatCode="0.0%">
                  <c:v>0.35299999999999998</c:v>
                </c:pt>
                <c:pt idx="5402" formatCode="0.0%">
                  <c:v>0.35899999999999999</c:v>
                </c:pt>
                <c:pt idx="5403" formatCode="0.0%">
                  <c:v>0.35299999999999998</c:v>
                </c:pt>
                <c:pt idx="5404" formatCode="0.0%">
                  <c:v>0.36799999999999999</c:v>
                </c:pt>
                <c:pt idx="5405" formatCode="0.0%">
                  <c:v>0.36799999999999999</c:v>
                </c:pt>
                <c:pt idx="5406" formatCode="0.0%">
                  <c:v>0.36799999999999999</c:v>
                </c:pt>
                <c:pt idx="5407" formatCode="0.0%">
                  <c:v>0.36099999999999999</c:v>
                </c:pt>
                <c:pt idx="5408" formatCode="0.0%">
                  <c:v>0.34699999999999998</c:v>
                </c:pt>
                <c:pt idx="5409" formatCode="0.0%">
                  <c:v>0.35099999999999998</c:v>
                </c:pt>
                <c:pt idx="5410" formatCode="0.0%">
                  <c:v>0.35299999999999998</c:v>
                </c:pt>
                <c:pt idx="5411" formatCode="0.0%">
                  <c:v>0.318</c:v>
                </c:pt>
                <c:pt idx="5412" formatCode="0.0%">
                  <c:v>0.318</c:v>
                </c:pt>
                <c:pt idx="5413" formatCode="0.0%">
                  <c:v>0.318</c:v>
                </c:pt>
                <c:pt idx="5414" formatCode="0.0%">
                  <c:v>0.32200000000000001</c:v>
                </c:pt>
                <c:pt idx="5415" formatCode="0.0%">
                  <c:v>0.33200000000000002</c:v>
                </c:pt>
                <c:pt idx="5416" formatCode="0.0%">
                  <c:v>0.318</c:v>
                </c:pt>
                <c:pt idx="5417" formatCode="0.0%">
                  <c:v>0.32800000000000001</c:v>
                </c:pt>
                <c:pt idx="5418" formatCode="0.0%">
                  <c:v>0.34200000000000003</c:v>
                </c:pt>
                <c:pt idx="5419" formatCode="0.0%">
                  <c:v>0.34200000000000003</c:v>
                </c:pt>
                <c:pt idx="5420" formatCode="0.0%">
                  <c:v>0.34200000000000003</c:v>
                </c:pt>
                <c:pt idx="5421" formatCode="0.0%">
                  <c:v>0.35699999999999998</c:v>
                </c:pt>
                <c:pt idx="5422" formatCode="0.0%">
                  <c:v>0.36499999999999999</c:v>
                </c:pt>
                <c:pt idx="5423" formatCode="0.0%">
                  <c:v>0.36299999999999999</c:v>
                </c:pt>
                <c:pt idx="5424" formatCode="0.0%">
                  <c:v>0.38700000000000001</c:v>
                </c:pt>
                <c:pt idx="5425" formatCode="0.0%">
                  <c:v>0.36499999999999999</c:v>
                </c:pt>
                <c:pt idx="5426" formatCode="0.0%">
                  <c:v>0.36499999999999999</c:v>
                </c:pt>
                <c:pt idx="5427" formatCode="0.0%">
                  <c:v>0.36499999999999999</c:v>
                </c:pt>
                <c:pt idx="5428" formatCode="0.0%">
                  <c:v>0.41799999999999998</c:v>
                </c:pt>
                <c:pt idx="5429" formatCode="0.0%">
                  <c:v>0.42599999999999999</c:v>
                </c:pt>
                <c:pt idx="5430" formatCode="0.0%">
                  <c:v>0.44</c:v>
                </c:pt>
                <c:pt idx="5431" formatCode="0.0%">
                  <c:v>0.44800000000000001</c:v>
                </c:pt>
                <c:pt idx="5432" formatCode="0.0%">
                  <c:v>0.46200000000000002</c:v>
                </c:pt>
                <c:pt idx="5433" formatCode="0.0%">
                  <c:v>0.46200000000000002</c:v>
                </c:pt>
                <c:pt idx="5434" formatCode="0.0%">
                  <c:v>0.46200000000000002</c:v>
                </c:pt>
                <c:pt idx="5435" formatCode="0.0%">
                  <c:v>0.47499999999999998</c:v>
                </c:pt>
                <c:pt idx="5436" formatCode="0.0%">
                  <c:v>0.46200000000000002</c:v>
                </c:pt>
                <c:pt idx="5437" formatCode="0.0%">
                  <c:v>0.442</c:v>
                </c:pt>
                <c:pt idx="5438" formatCode="0.0%">
                  <c:v>0.45500000000000002</c:v>
                </c:pt>
                <c:pt idx="5439" formatCode="0.0%">
                  <c:v>0.44500000000000001</c:v>
                </c:pt>
                <c:pt idx="5440" formatCode="0.0%">
                  <c:v>0.44500000000000001</c:v>
                </c:pt>
                <c:pt idx="5441" formatCode="0.0%">
                  <c:v>0.44500000000000001</c:v>
                </c:pt>
                <c:pt idx="5442" formatCode="0.0%">
                  <c:v>0.441</c:v>
                </c:pt>
                <c:pt idx="5443" formatCode="0.0%">
                  <c:v>0.44</c:v>
                </c:pt>
                <c:pt idx="5444" formatCode="0.0%">
                  <c:v>0.441</c:v>
                </c:pt>
                <c:pt idx="5445" formatCode="0.0%">
                  <c:v>0.44800000000000001</c:v>
                </c:pt>
                <c:pt idx="5446" formatCode="0.0%">
                  <c:v>0.436</c:v>
                </c:pt>
                <c:pt idx="5447" formatCode="0.0%">
                  <c:v>0.436</c:v>
                </c:pt>
                <c:pt idx="5448" formatCode="0.0%">
                  <c:v>0.436</c:v>
                </c:pt>
                <c:pt idx="5449" formatCode="0.0%">
                  <c:v>0.436</c:v>
                </c:pt>
                <c:pt idx="5450" formatCode="0.0%">
                  <c:v>0.42899999999999999</c:v>
                </c:pt>
                <c:pt idx="5451" formatCode="0.0%">
                  <c:v>0.42599999999999999</c:v>
                </c:pt>
                <c:pt idx="5452" formatCode="0.0%">
                  <c:v>0.42699999999999999</c:v>
                </c:pt>
                <c:pt idx="5453" formatCode="0.0%">
                  <c:v>0.40699999999999997</c:v>
                </c:pt>
                <c:pt idx="5454" formatCode="0.0%">
                  <c:v>0.40699999999999997</c:v>
                </c:pt>
                <c:pt idx="5455" formatCode="0.0%">
                  <c:v>0.40699999999999997</c:v>
                </c:pt>
                <c:pt idx="5456" formatCode="0.0%">
                  <c:v>0.41599999999999998</c:v>
                </c:pt>
                <c:pt idx="5457" formatCode="0.0%">
                  <c:v>0.40699999999999997</c:v>
                </c:pt>
                <c:pt idx="5458" formatCode="0.0%">
                  <c:v>0.39500000000000002</c:v>
                </c:pt>
                <c:pt idx="5459" formatCode="0.0%">
                  <c:v>0.39500000000000002</c:v>
                </c:pt>
                <c:pt idx="5460" formatCode="0.0%">
                  <c:v>0.39500000000000002</c:v>
                </c:pt>
                <c:pt idx="5461" formatCode="0.0%">
                  <c:v>0.39500000000000002</c:v>
                </c:pt>
                <c:pt idx="5462" formatCode="0.0%">
                  <c:v>0.39500000000000002</c:v>
                </c:pt>
                <c:pt idx="5463" formatCode="0.0%">
                  <c:v>0.38100000000000001</c:v>
                </c:pt>
                <c:pt idx="5464" formatCode="0.0%">
                  <c:v>0.42399999999999999</c:v>
                </c:pt>
                <c:pt idx="5465" formatCode="0.0%">
                  <c:v>0.40400000000000003</c:v>
                </c:pt>
                <c:pt idx="5466" formatCode="0.0%">
                  <c:v>0.40899999999999997</c:v>
                </c:pt>
                <c:pt idx="5467" formatCode="0.0%">
                  <c:v>0.40100000000000002</c:v>
                </c:pt>
                <c:pt idx="5468" formatCode="0.0%">
                  <c:v>0.40100000000000002</c:v>
                </c:pt>
                <c:pt idx="5469" formatCode="0.0%">
                  <c:v>0.40100000000000002</c:v>
                </c:pt>
                <c:pt idx="5470" formatCode="0.0%">
                  <c:v>0.39700000000000002</c:v>
                </c:pt>
                <c:pt idx="5471" formatCode="0.0%">
                  <c:v>0.38700000000000001</c:v>
                </c:pt>
                <c:pt idx="5472" formatCode="0.0%">
                  <c:v>0.39</c:v>
                </c:pt>
                <c:pt idx="5473" formatCode="0.0%">
                  <c:v>0.40400000000000003</c:v>
                </c:pt>
                <c:pt idx="5474" formatCode="0.0%">
                  <c:v>0.40100000000000002</c:v>
                </c:pt>
                <c:pt idx="5475" formatCode="0.0%">
                  <c:v>0.40100000000000002</c:v>
                </c:pt>
                <c:pt idx="5476" formatCode="0.0%">
                  <c:v>0.40100000000000002</c:v>
                </c:pt>
                <c:pt idx="5477" formatCode="0.0%">
                  <c:v>0.374</c:v>
                </c:pt>
                <c:pt idx="5478" formatCode="0.0%">
                  <c:v>0.39</c:v>
                </c:pt>
                <c:pt idx="5479" formatCode="0.0%">
                  <c:v>0.41299999999999998</c:v>
                </c:pt>
                <c:pt idx="5480" formatCode="0.0%">
                  <c:v>0.41799999999999998</c:v>
                </c:pt>
                <c:pt idx="5481" formatCode="0.0%">
                  <c:v>0.43099999999999999</c:v>
                </c:pt>
                <c:pt idx="5482" formatCode="0.0%">
                  <c:v>0.43099999999999999</c:v>
                </c:pt>
                <c:pt idx="5483" formatCode="0.0%">
                  <c:v>0.43099999999999999</c:v>
                </c:pt>
                <c:pt idx="5484" formatCode="0.0%">
                  <c:v>0.43099999999999999</c:v>
                </c:pt>
                <c:pt idx="5485" formatCode="0.0%">
                  <c:v>0.42299999999999999</c:v>
                </c:pt>
                <c:pt idx="5486" formatCode="0.0%">
                  <c:v>0.42</c:v>
                </c:pt>
                <c:pt idx="5487" formatCode="0.0%">
                  <c:v>0.41599999999999998</c:v>
                </c:pt>
                <c:pt idx="5488" formatCode="0.0%">
                  <c:v>0.40899999999999997</c:v>
                </c:pt>
                <c:pt idx="5489" formatCode="0.0%">
                  <c:v>0.40899999999999997</c:v>
                </c:pt>
                <c:pt idx="5490" formatCode="0.0%">
                  <c:v>0.40899999999999997</c:v>
                </c:pt>
                <c:pt idx="5491" formatCode="0.0%">
                  <c:v>0.40899999999999997</c:v>
                </c:pt>
                <c:pt idx="5492" formatCode="0.0%">
                  <c:v>0.39900000000000002</c:v>
                </c:pt>
                <c:pt idx="5493" formatCode="0.0%">
                  <c:v>0.39</c:v>
                </c:pt>
                <c:pt idx="5494" formatCode="0.0%">
                  <c:v>0.38400000000000001</c:v>
                </c:pt>
                <c:pt idx="5495" formatCode="0.0%">
                  <c:v>0.40400000000000003</c:v>
                </c:pt>
                <c:pt idx="5496" formatCode="0.0%">
                  <c:v>0.40400000000000003</c:v>
                </c:pt>
                <c:pt idx="5497" formatCode="0.0%">
                  <c:v>0.40400000000000003</c:v>
                </c:pt>
                <c:pt idx="5498" formatCode="0.0%">
                  <c:v>0.39</c:v>
                </c:pt>
                <c:pt idx="5499" formatCode="0.0%">
                  <c:v>0.35899999999999999</c:v>
                </c:pt>
                <c:pt idx="5500" formatCode="0.0%">
                  <c:v>0.35299999999999998</c:v>
                </c:pt>
                <c:pt idx="5501" formatCode="0.0%">
                  <c:v>0.36499999999999999</c:v>
                </c:pt>
                <c:pt idx="5502" formatCode="0.0%">
                  <c:v>0.379</c:v>
                </c:pt>
                <c:pt idx="5503" formatCode="0.0%">
                  <c:v>0.379</c:v>
                </c:pt>
                <c:pt idx="5504" formatCode="0.0%">
                  <c:v>0.379</c:v>
                </c:pt>
                <c:pt idx="5505" formatCode="0.0%">
                  <c:v>0.374</c:v>
                </c:pt>
                <c:pt idx="5506" formatCode="0.0%">
                  <c:v>0.36299999999999999</c:v>
                </c:pt>
                <c:pt idx="5507" formatCode="0.0%">
                  <c:v>0.374</c:v>
                </c:pt>
                <c:pt idx="5508" formatCode="0.0%">
                  <c:v>0.379</c:v>
                </c:pt>
                <c:pt idx="5509" formatCode="0.0%">
                  <c:v>0.40400000000000003</c:v>
                </c:pt>
                <c:pt idx="5510" formatCode="0.0%">
                  <c:v>0.40400000000000003</c:v>
                </c:pt>
                <c:pt idx="5511" formatCode="0.0%">
                  <c:v>0.40400000000000003</c:v>
                </c:pt>
                <c:pt idx="5512" formatCode="0.0%">
                  <c:v>0.39900000000000002</c:v>
                </c:pt>
                <c:pt idx="5513" formatCode="0.0%">
                  <c:v>0.40400000000000003</c:v>
                </c:pt>
                <c:pt idx="5514" formatCode="0.0%">
                  <c:v>0.40699999999999997</c:v>
                </c:pt>
                <c:pt idx="5515" formatCode="0.0%">
                  <c:v>0.40899999999999997</c:v>
                </c:pt>
                <c:pt idx="5516" formatCode="0.0%">
                  <c:v>0.433</c:v>
                </c:pt>
                <c:pt idx="5517" formatCode="0.0%">
                  <c:v>0.433</c:v>
                </c:pt>
                <c:pt idx="5518" formatCode="0.0%">
                  <c:v>0.433</c:v>
                </c:pt>
                <c:pt idx="5519" formatCode="0.0%">
                  <c:v>0.42599999999999999</c:v>
                </c:pt>
                <c:pt idx="5520" formatCode="0.0%">
                  <c:v>0.41799999999999998</c:v>
                </c:pt>
                <c:pt idx="5521" formatCode="0.0%">
                  <c:v>0.42299999999999999</c:v>
                </c:pt>
                <c:pt idx="5522" formatCode="0.0%">
                  <c:v>0.42599999999999999</c:v>
                </c:pt>
                <c:pt idx="5523" formatCode="0.0%">
                  <c:v>0.436</c:v>
                </c:pt>
                <c:pt idx="5524" formatCode="0.0%">
                  <c:v>0.436</c:v>
                </c:pt>
                <c:pt idx="5525" formatCode="0.0%">
                  <c:v>0.436</c:v>
                </c:pt>
                <c:pt idx="5526" formatCode="0.0%">
                  <c:v>0.42899999999999999</c:v>
                </c:pt>
                <c:pt idx="5527" formatCode="0.0%">
                  <c:v>0.433</c:v>
                </c:pt>
                <c:pt idx="5528" formatCode="0.0%">
                  <c:v>0.42499999999999999</c:v>
                </c:pt>
                <c:pt idx="5529" formatCode="0.0%">
                  <c:v>0.42499999999999999</c:v>
                </c:pt>
                <c:pt idx="5530" formatCode="0.0%">
                  <c:v>0.41599999999999998</c:v>
                </c:pt>
                <c:pt idx="5531" formatCode="0.0%">
                  <c:v>0.41599999999999998</c:v>
                </c:pt>
                <c:pt idx="5532" formatCode="0.0%">
                  <c:v>0.41599999999999998</c:v>
                </c:pt>
                <c:pt idx="5533" formatCode="0.0%">
                  <c:v>0.40400000000000003</c:v>
                </c:pt>
                <c:pt idx="5534" formatCode="0.0%">
                  <c:v>0.39900000000000002</c:v>
                </c:pt>
                <c:pt idx="5535" formatCode="0.0%">
                  <c:v>0.39900000000000002</c:v>
                </c:pt>
                <c:pt idx="5536" formatCode="0.0%">
                  <c:v>0.40100000000000002</c:v>
                </c:pt>
                <c:pt idx="5537" formatCode="0.0%">
                  <c:v>0.39900000000000002</c:v>
                </c:pt>
                <c:pt idx="5538" formatCode="0.0%">
                  <c:v>0.39900000000000002</c:v>
                </c:pt>
                <c:pt idx="5539" formatCode="0.0%">
                  <c:v>0.39900000000000002</c:v>
                </c:pt>
                <c:pt idx="5540" formatCode="0.0%">
                  <c:v>0.40400000000000003</c:v>
                </c:pt>
                <c:pt idx="5541" formatCode="0.0%">
                  <c:v>0.41599999999999998</c:v>
                </c:pt>
                <c:pt idx="5542" formatCode="0.0%">
                  <c:v>0.41099999999999998</c:v>
                </c:pt>
                <c:pt idx="5543" formatCode="0.0%">
                  <c:v>0.39700000000000002</c:v>
                </c:pt>
                <c:pt idx="5544" formatCode="0.0%">
                  <c:v>0.36499999999999999</c:v>
                </c:pt>
                <c:pt idx="5545" formatCode="0.0%">
                  <c:v>0.36499999999999999</c:v>
                </c:pt>
                <c:pt idx="5546" formatCode="0.0%">
                  <c:v>0.36499999999999999</c:v>
                </c:pt>
                <c:pt idx="5547" formatCode="0.0%">
                  <c:v>0.36499999999999999</c:v>
                </c:pt>
                <c:pt idx="5548" formatCode="0.0%">
                  <c:v>0.379</c:v>
                </c:pt>
                <c:pt idx="5549" formatCode="0.0%">
                  <c:v>0.38700000000000001</c:v>
                </c:pt>
                <c:pt idx="5550" formatCode="0.0%">
                  <c:v>0.36799999999999999</c:v>
                </c:pt>
                <c:pt idx="5551" formatCode="0.0%">
                  <c:v>0.36799999999999999</c:v>
                </c:pt>
                <c:pt idx="5552" formatCode="0.0%">
                  <c:v>0.36799999999999999</c:v>
                </c:pt>
                <c:pt idx="5553" formatCode="0.0%">
                  <c:v>0.36799999999999999</c:v>
                </c:pt>
                <c:pt idx="5554" formatCode="0.0%">
                  <c:v>0.36299999999999999</c:v>
                </c:pt>
                <c:pt idx="5555" formatCode="0.0%">
                  <c:v>0.36299999999999999</c:v>
                </c:pt>
                <c:pt idx="5556" formatCode="0.0%">
                  <c:v>0.35899999999999999</c:v>
                </c:pt>
                <c:pt idx="5557" formatCode="0.0%">
                  <c:v>0.38100000000000001</c:v>
                </c:pt>
                <c:pt idx="5558" formatCode="0.0%">
                  <c:v>0.35699999999999998</c:v>
                </c:pt>
                <c:pt idx="5559" formatCode="0.0%">
                  <c:v>0.35699999999999998</c:v>
                </c:pt>
                <c:pt idx="5560" formatCode="0.0%">
                  <c:v>0.35699999999999998</c:v>
                </c:pt>
                <c:pt idx="5561" formatCode="0.0%">
                  <c:v>0.374</c:v>
                </c:pt>
                <c:pt idx="5562" formatCode="0.0%">
                  <c:v>0.36499999999999999</c:v>
                </c:pt>
                <c:pt idx="5563" formatCode="0.0%">
                  <c:v>0.36799999999999999</c:v>
                </c:pt>
                <c:pt idx="5564" formatCode="0.0%">
                  <c:v>0.35299999999999998</c:v>
                </c:pt>
                <c:pt idx="5565" formatCode="0.0%">
                  <c:v>0.34699999999999998</c:v>
                </c:pt>
                <c:pt idx="5566" formatCode="0.0%">
                  <c:v>0.34699999999999998</c:v>
                </c:pt>
                <c:pt idx="5567" formatCode="0.0%">
                  <c:v>0.34699999999999998</c:v>
                </c:pt>
                <c:pt idx="5568" formatCode="0.0%">
                  <c:v>0.35699999999999998</c:v>
                </c:pt>
                <c:pt idx="5569" formatCode="0.0%">
                  <c:v>0.35899999999999999</c:v>
                </c:pt>
                <c:pt idx="5570" formatCode="0.0%">
                  <c:v>0.34499999999999997</c:v>
                </c:pt>
                <c:pt idx="5571" formatCode="0.0%">
                  <c:v>0.34499999999999997</c:v>
                </c:pt>
                <c:pt idx="5572" formatCode="0.0%">
                  <c:v>0.33200000000000002</c:v>
                </c:pt>
                <c:pt idx="5573" formatCode="0.0%">
                  <c:v>0.33200000000000002</c:v>
                </c:pt>
                <c:pt idx="5574" formatCode="0.0%">
                  <c:v>0.33200000000000002</c:v>
                </c:pt>
                <c:pt idx="5575" formatCode="0.0%">
                  <c:v>0.33200000000000002</c:v>
                </c:pt>
                <c:pt idx="5576" formatCode="0.0%">
                  <c:v>0.32800000000000001</c:v>
                </c:pt>
                <c:pt idx="5577" formatCode="0.0%">
                  <c:v>0.31</c:v>
                </c:pt>
                <c:pt idx="5578" formatCode="0.0%">
                  <c:v>0.29499999999999998</c:v>
                </c:pt>
                <c:pt idx="5579" formatCode="0.0%">
                  <c:v>0.315</c:v>
                </c:pt>
                <c:pt idx="5580" formatCode="0.0%">
                  <c:v>0.315</c:v>
                </c:pt>
                <c:pt idx="5581" formatCode="0.0%">
                  <c:v>0.315</c:v>
                </c:pt>
                <c:pt idx="5582" formatCode="0.0%">
                  <c:v>0.315</c:v>
                </c:pt>
                <c:pt idx="5583" formatCode="0.0%">
                  <c:v>0.32200000000000001</c:v>
                </c:pt>
                <c:pt idx="5584" formatCode="0.0%">
                  <c:v>0.33800000000000002</c:v>
                </c:pt>
                <c:pt idx="5585" formatCode="0.0%">
                  <c:v>0.35299999999999998</c:v>
                </c:pt>
                <c:pt idx="5586" formatCode="0.0%">
                  <c:v>0.34200000000000003</c:v>
                </c:pt>
                <c:pt idx="5587" formatCode="0.0%">
                  <c:v>0.34200000000000003</c:v>
                </c:pt>
                <c:pt idx="5588" formatCode="0.0%">
                  <c:v>0.34200000000000003</c:v>
                </c:pt>
                <c:pt idx="5589" formatCode="0.0%">
                  <c:v>0.34499999999999997</c:v>
                </c:pt>
                <c:pt idx="5590" formatCode="0.0%">
                  <c:v>0.34699999999999998</c:v>
                </c:pt>
                <c:pt idx="5591" formatCode="0.0%">
                  <c:v>0.36299999999999999</c:v>
                </c:pt>
                <c:pt idx="5592" formatCode="0.0%">
                  <c:v>0.35099999999999998</c:v>
                </c:pt>
                <c:pt idx="5593" formatCode="0.0%">
                  <c:v>0.34699999999999998</c:v>
                </c:pt>
                <c:pt idx="5594" formatCode="0.0%">
                  <c:v>0.34699999999999998</c:v>
                </c:pt>
                <c:pt idx="5595" formatCode="0.0%">
                  <c:v>0.34699999999999998</c:v>
                </c:pt>
                <c:pt idx="5596" formatCode="0.0%">
                  <c:v>0.34499999999999997</c:v>
                </c:pt>
                <c:pt idx="5597" formatCode="0.0%">
                  <c:v>0.32800000000000001</c:v>
                </c:pt>
                <c:pt idx="5598" formatCode="0.0%">
                  <c:v>0.28699999999999998</c:v>
                </c:pt>
                <c:pt idx="5599" formatCode="0.0%">
                  <c:v>0.28199999999999997</c:v>
                </c:pt>
                <c:pt idx="5600" formatCode="0.0%">
                  <c:v>0.28699999999999998</c:v>
                </c:pt>
                <c:pt idx="5601" formatCode="0.0%">
                  <c:v>0.28699999999999998</c:v>
                </c:pt>
                <c:pt idx="5602" formatCode="0.0%">
                  <c:v>0.28699999999999998</c:v>
                </c:pt>
                <c:pt idx="5603" formatCode="0.0%">
                  <c:v>0.24299999999999999</c:v>
                </c:pt>
                <c:pt idx="5604" formatCode="0.0%">
                  <c:v>0.24</c:v>
                </c:pt>
                <c:pt idx="5605" formatCode="0.0%">
                  <c:v>0.219</c:v>
                </c:pt>
                <c:pt idx="5606" formatCode="0.0%">
                  <c:v>0.192</c:v>
                </c:pt>
                <c:pt idx="5607" formatCode="0.0%">
                  <c:v>0.129</c:v>
                </c:pt>
                <c:pt idx="5608" formatCode="0.0%">
                  <c:v>0.129</c:v>
                </c:pt>
                <c:pt idx="5609" formatCode="0.0%">
                  <c:v>0.129</c:v>
                </c:pt>
                <c:pt idx="5610" formatCode="0.0%">
                  <c:v>0.13400000000000001</c:v>
                </c:pt>
                <c:pt idx="5611" formatCode="0.0%">
                  <c:v>0.13400000000000001</c:v>
                </c:pt>
                <c:pt idx="5612" formatCode="0.0%">
                  <c:v>0.13</c:v>
                </c:pt>
                <c:pt idx="5613" formatCode="0.0%">
                  <c:v>0.13</c:v>
                </c:pt>
                <c:pt idx="5614" formatCode="0.0%">
                  <c:v>0.14000000000000001</c:v>
                </c:pt>
                <c:pt idx="5615" formatCode="0.0%">
                  <c:v>0.14000000000000001</c:v>
                </c:pt>
                <c:pt idx="5616" formatCode="0.0%">
                  <c:v>0.14000000000000001</c:v>
                </c:pt>
                <c:pt idx="5617" formatCode="0.0%">
                  <c:v>0.13900000000000001</c:v>
                </c:pt>
                <c:pt idx="5618" formatCode="0.0%">
                  <c:v>0.129</c:v>
                </c:pt>
                <c:pt idx="5619" formatCode="0.0%">
                  <c:v>0.13900000000000001</c:v>
                </c:pt>
                <c:pt idx="5620" formatCode="0.0%">
                  <c:v>0.129</c:v>
                </c:pt>
                <c:pt idx="5621" formatCode="0.0%">
                  <c:v>0.12</c:v>
                </c:pt>
                <c:pt idx="5622" formatCode="0.0%">
                  <c:v>0.12</c:v>
                </c:pt>
                <c:pt idx="5623" formatCode="0.0%">
                  <c:v>0.12</c:v>
                </c:pt>
                <c:pt idx="5624" formatCode="0.0%">
                  <c:v>0.123</c:v>
                </c:pt>
                <c:pt idx="5625" formatCode="0.0%">
                  <c:v>0.11799999999999999</c:v>
                </c:pt>
                <c:pt idx="5626" formatCode="0.0%">
                  <c:v>0.107</c:v>
                </c:pt>
                <c:pt idx="5627" formatCode="0.0%">
                  <c:v>0.107</c:v>
                </c:pt>
                <c:pt idx="5628" formatCode="0.0%">
                  <c:v>8.8999999999999996E-2</c:v>
                </c:pt>
                <c:pt idx="5629" formatCode="0.0%">
                  <c:v>8.8999999999999996E-2</c:v>
                </c:pt>
                <c:pt idx="5630" formatCode="0.0%">
                  <c:v>8.8999999999999996E-2</c:v>
                </c:pt>
                <c:pt idx="5631" formatCode="0.0%">
                  <c:v>8.7999999999999995E-2</c:v>
                </c:pt>
                <c:pt idx="5632" formatCode="0.0%">
                  <c:v>9.1999999999999998E-2</c:v>
                </c:pt>
                <c:pt idx="5633" formatCode="0.0%">
                  <c:v>9.0999999999999998E-2</c:v>
                </c:pt>
                <c:pt idx="5634" formatCode="0.0%">
                  <c:v>8.8999999999999996E-2</c:v>
                </c:pt>
                <c:pt idx="5635" formatCode="0.0%">
                  <c:v>0.113</c:v>
                </c:pt>
                <c:pt idx="5636" formatCode="0.0%">
                  <c:v>0.113</c:v>
                </c:pt>
                <c:pt idx="5637" formatCode="0.0%">
                  <c:v>0.113</c:v>
                </c:pt>
                <c:pt idx="5638" formatCode="0.0%">
                  <c:v>0.113</c:v>
                </c:pt>
                <c:pt idx="5639" formatCode="0.0%">
                  <c:v>0.107</c:v>
                </c:pt>
                <c:pt idx="5640" formatCode="0.0%">
                  <c:v>0.11799999999999999</c:v>
                </c:pt>
                <c:pt idx="5641" formatCode="0.0%">
                  <c:v>0.10199999999999999</c:v>
                </c:pt>
                <c:pt idx="5642" formatCode="0.0%">
                  <c:v>9.1999999999999998E-2</c:v>
                </c:pt>
                <c:pt idx="5643" formatCode="0.0%">
                  <c:v>9.1999999999999998E-2</c:v>
                </c:pt>
                <c:pt idx="5644" formatCode="0.0%">
                  <c:v>9.1999999999999998E-2</c:v>
                </c:pt>
                <c:pt idx="5645" formatCode="0.0%">
                  <c:v>8.8999999999999996E-2</c:v>
                </c:pt>
                <c:pt idx="5646" formatCode="0.0%">
                  <c:v>8.8999999999999996E-2</c:v>
                </c:pt>
                <c:pt idx="5647" formatCode="0.0%">
                  <c:v>9.1999999999999998E-2</c:v>
                </c:pt>
                <c:pt idx="5648" formatCode="0.0%">
                  <c:v>7.6999999999999999E-2</c:v>
                </c:pt>
                <c:pt idx="5649" formatCode="0.0%">
                  <c:v>7.6999999999999999E-2</c:v>
                </c:pt>
                <c:pt idx="5650" formatCode="0.0%">
                  <c:v>7.6999999999999999E-2</c:v>
                </c:pt>
                <c:pt idx="5651" formatCode="0.0%">
                  <c:v>7.6999999999999999E-2</c:v>
                </c:pt>
                <c:pt idx="5652" formatCode="0.0%">
                  <c:v>8.1000000000000003E-2</c:v>
                </c:pt>
                <c:pt idx="5653" formatCode="0.0%">
                  <c:v>8.2000000000000003E-2</c:v>
                </c:pt>
                <c:pt idx="5654" formatCode="0.0%">
                  <c:v>7.5999999999999998E-2</c:v>
                </c:pt>
                <c:pt idx="5655" formatCode="0.0%">
                  <c:v>7.5999999999999998E-2</c:v>
                </c:pt>
                <c:pt idx="5656" formatCode="0.0%">
                  <c:v>7.5999999999999998E-2</c:v>
                </c:pt>
                <c:pt idx="5657" formatCode="0.0%">
                  <c:v>7.5999999999999998E-2</c:v>
                </c:pt>
                <c:pt idx="5658" formatCode="0.0%">
                  <c:v>7.5999999999999998E-2</c:v>
                </c:pt>
                <c:pt idx="5659" formatCode="0.0%">
                  <c:v>6.5000000000000002E-2</c:v>
                </c:pt>
                <c:pt idx="5660" formatCode="0.0%">
                  <c:v>6.6000000000000003E-2</c:v>
                </c:pt>
                <c:pt idx="5661" formatCode="0.0%">
                  <c:v>6.0999999999999999E-2</c:v>
                </c:pt>
                <c:pt idx="5662" formatCode="0.0%">
                  <c:v>6.7000000000000004E-2</c:v>
                </c:pt>
                <c:pt idx="5663" formatCode="0.0%">
                  <c:v>6.9000000000000006E-2</c:v>
                </c:pt>
                <c:pt idx="5664" formatCode="0.0%">
                  <c:v>6.9000000000000006E-2</c:v>
                </c:pt>
                <c:pt idx="5665" formatCode="0.0%">
                  <c:v>6.9000000000000006E-2</c:v>
                </c:pt>
                <c:pt idx="5666" formatCode="0.0%">
                  <c:v>6.6000000000000003E-2</c:v>
                </c:pt>
                <c:pt idx="5667" formatCode="0.0%">
                  <c:v>5.6000000000000001E-2</c:v>
                </c:pt>
                <c:pt idx="5668" formatCode="0.0%">
                  <c:v>6.6000000000000003E-2</c:v>
                </c:pt>
                <c:pt idx="5669" formatCode="0.0%">
                  <c:v>6.8000000000000005E-2</c:v>
                </c:pt>
                <c:pt idx="5670" formatCode="0.0%">
                  <c:v>6.7000000000000004E-2</c:v>
                </c:pt>
                <c:pt idx="5671" formatCode="0.0%">
                  <c:v>6.7000000000000004E-2</c:v>
                </c:pt>
                <c:pt idx="5672" formatCode="0.0%">
                  <c:v>6.7000000000000004E-2</c:v>
                </c:pt>
                <c:pt idx="5673" formatCode="0.0%">
                  <c:v>6.9000000000000006E-2</c:v>
                </c:pt>
                <c:pt idx="5674" formatCode="0.0%">
                  <c:v>8.8999999999999996E-2</c:v>
                </c:pt>
                <c:pt idx="5675" formatCode="0.0%">
                  <c:v>9.0999999999999998E-2</c:v>
                </c:pt>
                <c:pt idx="5676" formatCode="0.0%">
                  <c:v>0.108</c:v>
                </c:pt>
                <c:pt idx="5677" formatCode="0.0%">
                  <c:v>0.10199999999999999</c:v>
                </c:pt>
                <c:pt idx="5678" formatCode="0.0%">
                  <c:v>0.10199999999999999</c:v>
                </c:pt>
                <c:pt idx="5679" formatCode="0.0%">
                  <c:v>0.10199999999999999</c:v>
                </c:pt>
                <c:pt idx="5680" formatCode="0.0%">
                  <c:v>0.10199999999999999</c:v>
                </c:pt>
                <c:pt idx="5681" formatCode="0.0%">
                  <c:v>0.11700000000000001</c:v>
                </c:pt>
                <c:pt idx="5682" formatCode="0.0%">
                  <c:v>0.113</c:v>
                </c:pt>
                <c:pt idx="5683" formatCode="0.0%">
                  <c:v>0.128</c:v>
                </c:pt>
                <c:pt idx="5684" formatCode="0.0%">
                  <c:v>0.13</c:v>
                </c:pt>
                <c:pt idx="5685" formatCode="0.0%">
                  <c:v>0.13</c:v>
                </c:pt>
                <c:pt idx="5686" formatCode="0.0%">
                  <c:v>0.13</c:v>
                </c:pt>
                <c:pt idx="5687" formatCode="0.0%">
                  <c:v>0.129</c:v>
                </c:pt>
                <c:pt idx="5688" formatCode="0.0%">
                  <c:v>0.12</c:v>
                </c:pt>
                <c:pt idx="5689" formatCode="0.0%">
                  <c:v>0.11799999999999999</c:v>
                </c:pt>
                <c:pt idx="5690" formatCode="0.0%">
                  <c:v>0.107</c:v>
                </c:pt>
                <c:pt idx="5691" formatCode="0.0%">
                  <c:v>0.11799999999999999</c:v>
                </c:pt>
                <c:pt idx="5692" formatCode="0.0%">
                  <c:v>0.11799999999999999</c:v>
                </c:pt>
                <c:pt idx="5693" formatCode="0.0%">
                  <c:v>0.11799999999999999</c:v>
                </c:pt>
                <c:pt idx="5694" formatCode="0.0%">
                  <c:v>0.11799999999999999</c:v>
                </c:pt>
                <c:pt idx="5695" formatCode="0.0%">
                  <c:v>0.108</c:v>
                </c:pt>
                <c:pt idx="5696" formatCode="0.0%">
                  <c:v>8.8999999999999996E-2</c:v>
                </c:pt>
                <c:pt idx="5697" formatCode="0.0%">
                  <c:v>8.5999999999999993E-2</c:v>
                </c:pt>
                <c:pt idx="5698" formatCode="0.0%">
                  <c:v>8.8999999999999996E-2</c:v>
                </c:pt>
                <c:pt idx="5699" formatCode="0.0%">
                  <c:v>8.8999999999999996E-2</c:v>
                </c:pt>
                <c:pt idx="5700" formatCode="0.0%">
                  <c:v>8.8999999999999996E-2</c:v>
                </c:pt>
                <c:pt idx="5701" formatCode="0.0%">
                  <c:v>8.6999999999999994E-2</c:v>
                </c:pt>
                <c:pt idx="5702" formatCode="0.0%">
                  <c:v>8.1000000000000003E-2</c:v>
                </c:pt>
                <c:pt idx="5703" formatCode="0.0%">
                  <c:v>8.8999999999999996E-2</c:v>
                </c:pt>
                <c:pt idx="5704" formatCode="0.0%">
                  <c:v>8.6999999999999994E-2</c:v>
                </c:pt>
                <c:pt idx="5705" formatCode="0.0%">
                  <c:v>8.1000000000000003E-2</c:v>
                </c:pt>
                <c:pt idx="5706" formatCode="0.0%">
                  <c:v>8.1000000000000003E-2</c:v>
                </c:pt>
                <c:pt idx="5707" formatCode="0.0%">
                  <c:v>8.1000000000000003E-2</c:v>
                </c:pt>
                <c:pt idx="5708" formatCode="0.0%">
                  <c:v>7.6999999999999999E-2</c:v>
                </c:pt>
                <c:pt idx="5709" formatCode="0.0%">
                  <c:v>6.8000000000000005E-2</c:v>
                </c:pt>
                <c:pt idx="5710" formatCode="0.0%">
                  <c:v>5.6000000000000001E-2</c:v>
                </c:pt>
                <c:pt idx="5711" formatCode="0.0%">
                  <c:v>5.6000000000000001E-2</c:v>
                </c:pt>
                <c:pt idx="5712" formatCode="0.0%">
                  <c:v>5.2999999999999999E-2</c:v>
                </c:pt>
                <c:pt idx="5713" formatCode="0.0%">
                  <c:v>5.2999999999999999E-2</c:v>
                </c:pt>
                <c:pt idx="5714" formatCode="0.0%">
                  <c:v>5.2999999999999999E-2</c:v>
                </c:pt>
                <c:pt idx="5715" formatCode="0.0%">
                  <c:v>5.2999999999999999E-2</c:v>
                </c:pt>
                <c:pt idx="5716" formatCode="0.0%">
                  <c:v>5.2999999999999999E-2</c:v>
                </c:pt>
                <c:pt idx="5717" formatCode="0.0%">
                  <c:v>5.2999999999999999E-2</c:v>
                </c:pt>
                <c:pt idx="5718" formatCode="0.0%">
                  <c:v>4.4999999999999998E-2</c:v>
                </c:pt>
                <c:pt idx="5719" formatCode="0.0%">
                  <c:v>3.9E-2</c:v>
                </c:pt>
                <c:pt idx="5720" formatCode="0.0%">
                  <c:v>3.9E-2</c:v>
                </c:pt>
                <c:pt idx="5721" formatCode="0.0%">
                  <c:v>3.9E-2</c:v>
                </c:pt>
                <c:pt idx="5722" formatCode="0.0%">
                  <c:v>0.03</c:v>
                </c:pt>
                <c:pt idx="5723" formatCode="0.0%">
                  <c:v>3.1E-2</c:v>
                </c:pt>
                <c:pt idx="5724" formatCode="0.0%">
                  <c:v>3.2000000000000001E-2</c:v>
                </c:pt>
                <c:pt idx="5725" formatCode="0.0%">
                  <c:v>3.2000000000000001E-2</c:v>
                </c:pt>
                <c:pt idx="5726" formatCode="0.0%">
                  <c:v>3.5000000000000003E-2</c:v>
                </c:pt>
                <c:pt idx="5727" formatCode="0.0%">
                  <c:v>3.5000000000000003E-2</c:v>
                </c:pt>
                <c:pt idx="5728" formatCode="0.0%">
                  <c:v>3.5000000000000003E-2</c:v>
                </c:pt>
                <c:pt idx="5729" formatCode="0.0%">
                  <c:v>3.1E-2</c:v>
                </c:pt>
                <c:pt idx="5730" formatCode="0.0%">
                  <c:v>2.8000000000000001E-2</c:v>
                </c:pt>
                <c:pt idx="5731" formatCode="0.0%">
                  <c:v>2.7E-2</c:v>
                </c:pt>
                <c:pt idx="5732" formatCode="0.0%">
                  <c:v>0.03</c:v>
                </c:pt>
                <c:pt idx="5733" formatCode="0.0%">
                  <c:v>2.7E-2</c:v>
                </c:pt>
                <c:pt idx="5734" formatCode="0.0%">
                  <c:v>2.7E-2</c:v>
                </c:pt>
                <c:pt idx="5735" formatCode="0.0%">
                  <c:v>2.7E-2</c:v>
                </c:pt>
                <c:pt idx="5736" formatCode="0.0%">
                  <c:v>0.03</c:v>
                </c:pt>
                <c:pt idx="5737" formatCode="0.0%">
                  <c:v>0.03</c:v>
                </c:pt>
                <c:pt idx="5738" formatCode="0.0%">
                  <c:v>4.4999999999999998E-2</c:v>
                </c:pt>
                <c:pt idx="5739" formatCode="0.0%">
                  <c:v>5.6000000000000001E-2</c:v>
                </c:pt>
                <c:pt idx="5740" formatCode="0.0%">
                  <c:v>5.5E-2</c:v>
                </c:pt>
                <c:pt idx="5741" formatCode="0.0%">
                  <c:v>5.5E-2</c:v>
                </c:pt>
                <c:pt idx="5742" formatCode="0.0%">
                  <c:v>5.5E-2</c:v>
                </c:pt>
                <c:pt idx="5743" formatCode="0.0%">
                  <c:v>7.5999999999999998E-2</c:v>
                </c:pt>
                <c:pt idx="5744" formatCode="0.0%">
                  <c:v>7.6999999999999999E-2</c:v>
                </c:pt>
                <c:pt idx="5745" formatCode="0.0%">
                  <c:v>9.1999999999999998E-2</c:v>
                </c:pt>
                <c:pt idx="5746" formatCode="0.0%">
                  <c:v>8.8999999999999996E-2</c:v>
                </c:pt>
                <c:pt idx="5747" formatCode="0.0%">
                  <c:v>8.8999999999999996E-2</c:v>
                </c:pt>
                <c:pt idx="5748" formatCode="0.0%">
                  <c:v>8.8999999999999996E-2</c:v>
                </c:pt>
                <c:pt idx="5749" formatCode="0.0%">
                  <c:v>8.8999999999999996E-2</c:v>
                </c:pt>
                <c:pt idx="5750" formatCode="0.0%">
                  <c:v>9.0999999999999998E-2</c:v>
                </c:pt>
                <c:pt idx="5751" formatCode="0.0%">
                  <c:v>0.121</c:v>
                </c:pt>
                <c:pt idx="5752" formatCode="0.0%">
                  <c:v>0.13900000000000001</c:v>
                </c:pt>
                <c:pt idx="5753" formatCode="0.0%">
                  <c:v>0.192</c:v>
                </c:pt>
                <c:pt idx="5754" formatCode="0.0%">
                  <c:v>0.20799999999999999</c:v>
                </c:pt>
                <c:pt idx="5755" formatCode="0.0%">
                  <c:v>0.20799999999999999</c:v>
                </c:pt>
                <c:pt idx="5756" formatCode="0.0%">
                  <c:v>0.20799999999999999</c:v>
                </c:pt>
                <c:pt idx="5757" formatCode="0.0%">
                  <c:v>0.219</c:v>
                </c:pt>
                <c:pt idx="5758" formatCode="0.0%">
                  <c:v>0.187</c:v>
                </c:pt>
                <c:pt idx="5759" formatCode="0.0%">
                  <c:v>0.159</c:v>
                </c:pt>
                <c:pt idx="5760" formatCode="0.0%">
                  <c:v>0.13</c:v>
                </c:pt>
                <c:pt idx="5761" formatCode="0.0%">
                  <c:v>0.129</c:v>
                </c:pt>
                <c:pt idx="5762" formatCode="0.0%">
                  <c:v>0.129</c:v>
                </c:pt>
                <c:pt idx="5763" formatCode="0.0%">
                  <c:v>0.129</c:v>
                </c:pt>
                <c:pt idx="5764" formatCode="0.0%">
                  <c:v>0.159</c:v>
                </c:pt>
                <c:pt idx="5765" formatCode="0.0%">
                  <c:v>0.216</c:v>
                </c:pt>
                <c:pt idx="5766" formatCode="0.0%">
                  <c:v>0.22700000000000001</c:v>
                </c:pt>
                <c:pt idx="5767" formatCode="0.0%">
                  <c:v>0.28699999999999998</c:v>
                </c:pt>
                <c:pt idx="5768" formatCode="0.0%">
                  <c:v>0.34</c:v>
                </c:pt>
                <c:pt idx="5769" formatCode="0.0%">
                  <c:v>0.34</c:v>
                </c:pt>
                <c:pt idx="5770" formatCode="0.0%">
                  <c:v>0.34</c:v>
                </c:pt>
                <c:pt idx="5771" formatCode="0.0%">
                  <c:v>0.35899999999999999</c:v>
                </c:pt>
                <c:pt idx="5772" formatCode="0.0%">
                  <c:v>0.36299999999999999</c:v>
                </c:pt>
                <c:pt idx="5773" formatCode="0.0%">
                  <c:v>0.35099999999999998</c:v>
                </c:pt>
                <c:pt idx="5774" formatCode="0.0%">
                  <c:v>0.311</c:v>
                </c:pt>
                <c:pt idx="5775" formatCode="0.0%">
                  <c:v>0.318</c:v>
                </c:pt>
                <c:pt idx="5776" formatCode="0.0%">
                  <c:v>0.318</c:v>
                </c:pt>
                <c:pt idx="5777" formatCode="0.0%">
                  <c:v>0.318</c:v>
                </c:pt>
                <c:pt idx="5778" formatCode="0.0%">
                  <c:v>0.32200000000000001</c:v>
                </c:pt>
                <c:pt idx="5779" formatCode="0.0%">
                  <c:v>0.34200000000000003</c:v>
                </c:pt>
                <c:pt idx="5780" formatCode="0.0%">
                  <c:v>0.371</c:v>
                </c:pt>
                <c:pt idx="5781" formatCode="0.0%">
                  <c:v>0.40699999999999997</c:v>
                </c:pt>
                <c:pt idx="5782" formatCode="0.0%">
                  <c:v>0.40699999999999997</c:v>
                </c:pt>
                <c:pt idx="5783" formatCode="0.0%">
                  <c:v>0.40699999999999997</c:v>
                </c:pt>
                <c:pt idx="5784" formatCode="0.0%">
                  <c:v>0.40699999999999997</c:v>
                </c:pt>
                <c:pt idx="5785" formatCode="0.0%">
                  <c:v>0.40100000000000002</c:v>
                </c:pt>
                <c:pt idx="5786" formatCode="0.0%">
                  <c:v>0.39500000000000002</c:v>
                </c:pt>
                <c:pt idx="5787" formatCode="0.0%">
                  <c:v>0.38400000000000001</c:v>
                </c:pt>
                <c:pt idx="5788" formatCode="0.0%">
                  <c:v>0.42</c:v>
                </c:pt>
                <c:pt idx="5789" formatCode="0.0%">
                  <c:v>0.42</c:v>
                </c:pt>
                <c:pt idx="5790" formatCode="0.0%">
                  <c:v>0.42</c:v>
                </c:pt>
                <c:pt idx="5791" formatCode="0.0%">
                  <c:v>0.42</c:v>
                </c:pt>
                <c:pt idx="5792" formatCode="0.0%">
                  <c:v>0.40400000000000003</c:v>
                </c:pt>
                <c:pt idx="5793" formatCode="0.0%">
                  <c:v>0.42399999999999999</c:v>
                </c:pt>
                <c:pt idx="5794" formatCode="0.0%">
                  <c:v>0.441</c:v>
                </c:pt>
                <c:pt idx="5795" formatCode="0.0%">
                  <c:v>0.44600000000000001</c:v>
                </c:pt>
                <c:pt idx="5796" formatCode="0.0%">
                  <c:v>0.46400000000000002</c:v>
                </c:pt>
                <c:pt idx="5797" formatCode="0.0%">
                  <c:v>0.46400000000000002</c:v>
                </c:pt>
                <c:pt idx="5798" formatCode="0.0%">
                  <c:v>0.46400000000000002</c:v>
                </c:pt>
                <c:pt idx="5799" formatCode="0.0%">
                  <c:v>0.47699999999999998</c:v>
                </c:pt>
                <c:pt idx="5800" formatCode="0.0%">
                  <c:v>0.48899999999999999</c:v>
                </c:pt>
                <c:pt idx="5801" formatCode="0.0%">
                  <c:v>0.48299999999999998</c:v>
                </c:pt>
                <c:pt idx="5802" formatCode="0.0%">
                  <c:v>0.45900000000000002</c:v>
                </c:pt>
                <c:pt idx="5803" formatCode="0.0%">
                  <c:v>0.45100000000000001</c:v>
                </c:pt>
                <c:pt idx="5804" formatCode="0.0%">
                  <c:v>0.45100000000000001</c:v>
                </c:pt>
                <c:pt idx="5805" formatCode="0.0%">
                  <c:v>0.45100000000000001</c:v>
                </c:pt>
                <c:pt idx="5806" formatCode="0.0%">
                  <c:v>0.44700000000000001</c:v>
                </c:pt>
                <c:pt idx="5807" formatCode="0.0%">
                  <c:v>0.44600000000000001</c:v>
                </c:pt>
                <c:pt idx="5808" formatCode="0.0%">
                  <c:v>0.42499999999999999</c:v>
                </c:pt>
                <c:pt idx="5809" formatCode="0.0%">
                  <c:v>0.40100000000000002</c:v>
                </c:pt>
                <c:pt idx="5810" formatCode="0.0%">
                  <c:v>0.374</c:v>
                </c:pt>
                <c:pt idx="5811" formatCode="0.0%">
                  <c:v>0.374</c:v>
                </c:pt>
                <c:pt idx="5812" formatCode="0.0%">
                  <c:v>0.374</c:v>
                </c:pt>
                <c:pt idx="5813" formatCode="0.0%">
                  <c:v>0.374</c:v>
                </c:pt>
                <c:pt idx="5814" formatCode="0.0%">
                  <c:v>0.39</c:v>
                </c:pt>
                <c:pt idx="5815" formatCode="0.0%">
                  <c:v>0.42</c:v>
                </c:pt>
                <c:pt idx="5816" formatCode="0.0%">
                  <c:v>0.38100000000000001</c:v>
                </c:pt>
                <c:pt idx="5817" formatCode="0.0%">
                  <c:v>0.35299999999999998</c:v>
                </c:pt>
                <c:pt idx="5818" formatCode="0.0%">
                  <c:v>0.35299999999999998</c:v>
                </c:pt>
                <c:pt idx="5819" formatCode="0.0%">
                  <c:v>0.35299999999999998</c:v>
                </c:pt>
                <c:pt idx="5820" formatCode="0.0%">
                  <c:v>0.38100000000000001</c:v>
                </c:pt>
                <c:pt idx="5821" formatCode="0.0%">
                  <c:v>0.38400000000000001</c:v>
                </c:pt>
                <c:pt idx="5822" formatCode="0.0%">
                  <c:v>0.379</c:v>
                </c:pt>
                <c:pt idx="5823" formatCode="0.0%">
                  <c:v>0.38100000000000001</c:v>
                </c:pt>
                <c:pt idx="5824" formatCode="0.0%">
                  <c:v>0.35299999999999998</c:v>
                </c:pt>
                <c:pt idx="5825" formatCode="0.0%">
                  <c:v>0.35299999999999998</c:v>
                </c:pt>
                <c:pt idx="5826" formatCode="0.0%">
                  <c:v>0.35299999999999998</c:v>
                </c:pt>
                <c:pt idx="5827" formatCode="0.0%">
                  <c:v>0.34499999999999997</c:v>
                </c:pt>
                <c:pt idx="5828" formatCode="0.0%">
                  <c:v>0.32800000000000001</c:v>
                </c:pt>
                <c:pt idx="5829" formatCode="0.0%">
                  <c:v>0.318</c:v>
                </c:pt>
                <c:pt idx="5830" formatCode="0.0%">
                  <c:v>0.34</c:v>
                </c:pt>
                <c:pt idx="5831" formatCode="0.0%">
                  <c:v>0.32800000000000001</c:v>
                </c:pt>
                <c:pt idx="5832" formatCode="0.0%">
                  <c:v>0.32800000000000001</c:v>
                </c:pt>
                <c:pt idx="5833" formatCode="0.0%">
                  <c:v>0.32800000000000001</c:v>
                </c:pt>
                <c:pt idx="5834" formatCode="0.0%">
                  <c:v>0.32800000000000001</c:v>
                </c:pt>
                <c:pt idx="5835" formatCode="0.0%">
                  <c:v>0.33800000000000002</c:v>
                </c:pt>
                <c:pt idx="5836" formatCode="0.0%">
                  <c:v>0.35899999999999999</c:v>
                </c:pt>
                <c:pt idx="5837" formatCode="0.0%">
                  <c:v>0.35299999999999998</c:v>
                </c:pt>
                <c:pt idx="5838" formatCode="0.0%">
                  <c:v>0.36499999999999999</c:v>
                </c:pt>
                <c:pt idx="5839" formatCode="0.0%">
                  <c:v>0.36499999999999999</c:v>
                </c:pt>
                <c:pt idx="5840" formatCode="0.0%">
                  <c:v>0.36499999999999999</c:v>
                </c:pt>
                <c:pt idx="5841" formatCode="0.0%">
                  <c:v>0.374</c:v>
                </c:pt>
                <c:pt idx="5842" formatCode="0.0%">
                  <c:v>0.34699999999999998</c:v>
                </c:pt>
                <c:pt idx="5843" formatCode="0.0%">
                  <c:v>0.33800000000000002</c:v>
                </c:pt>
                <c:pt idx="5844" formatCode="0.0%">
                  <c:v>0.34200000000000003</c:v>
                </c:pt>
                <c:pt idx="5845" formatCode="0.0%">
                  <c:v>0.30299999999999999</c:v>
                </c:pt>
                <c:pt idx="5846" formatCode="0.0%">
                  <c:v>0.30299999999999999</c:v>
                </c:pt>
                <c:pt idx="5847" formatCode="0.0%">
                  <c:v>0.30299999999999999</c:v>
                </c:pt>
                <c:pt idx="5848" formatCode="0.0%">
                  <c:v>0.30299999999999999</c:v>
                </c:pt>
                <c:pt idx="5849" formatCode="0.0%">
                  <c:v>0.28899999999999998</c:v>
                </c:pt>
                <c:pt idx="5850" formatCode="0.0%">
                  <c:v>0.30299999999999999</c:v>
                </c:pt>
                <c:pt idx="5851" formatCode="0.0%">
                  <c:v>0.315</c:v>
                </c:pt>
                <c:pt idx="5852" formatCode="0.0%">
                  <c:v>0.27900000000000003</c:v>
                </c:pt>
                <c:pt idx="5853" formatCode="0.0%">
                  <c:v>0.27900000000000003</c:v>
                </c:pt>
                <c:pt idx="5854" formatCode="0.0%">
                  <c:v>0.27900000000000003</c:v>
                </c:pt>
                <c:pt idx="5855" formatCode="0.0%">
                  <c:v>0.25800000000000001</c:v>
                </c:pt>
                <c:pt idx="5856" formatCode="0.0%">
                  <c:v>0.221</c:v>
                </c:pt>
                <c:pt idx="5857" formatCode="0.0%">
                  <c:v>0.216</c:v>
                </c:pt>
                <c:pt idx="5858" formatCode="0.0%">
                  <c:v>0.186</c:v>
                </c:pt>
                <c:pt idx="5859" formatCode="0.0%">
                  <c:v>0.192</c:v>
                </c:pt>
                <c:pt idx="5860" formatCode="0.0%">
                  <c:v>0.192</c:v>
                </c:pt>
                <c:pt idx="5861" formatCode="0.0%">
                  <c:v>0.192</c:v>
                </c:pt>
                <c:pt idx="5862" formatCode="0.0%">
                  <c:v>0.17799999999999999</c:v>
                </c:pt>
                <c:pt idx="5863" formatCode="0.0%">
                  <c:v>0.187</c:v>
                </c:pt>
                <c:pt idx="5864" formatCode="0.0%">
                  <c:v>0.187</c:v>
                </c:pt>
                <c:pt idx="5865" formatCode="0.0%">
                  <c:v>0.152</c:v>
                </c:pt>
                <c:pt idx="5866" formatCode="0.0%">
                  <c:v>0.16900000000000001</c:v>
                </c:pt>
                <c:pt idx="5867" formatCode="0.0%">
                  <c:v>0.16900000000000001</c:v>
                </c:pt>
                <c:pt idx="5868" formatCode="0.0%">
                  <c:v>0.16900000000000001</c:v>
                </c:pt>
                <c:pt idx="5869" formatCode="0.0%">
                  <c:v>0.152</c:v>
                </c:pt>
                <c:pt idx="5870" formatCode="0.0%">
                  <c:v>0.152</c:v>
                </c:pt>
                <c:pt idx="5871" formatCode="0.0%">
                  <c:v>0.13</c:v>
                </c:pt>
                <c:pt idx="5872" formatCode="0.0%">
                  <c:v>0.14000000000000001</c:v>
                </c:pt>
                <c:pt idx="5873" formatCode="0.0%">
                  <c:v>0.121</c:v>
                </c:pt>
                <c:pt idx="5874" formatCode="0.0%">
                  <c:v>0.121</c:v>
                </c:pt>
                <c:pt idx="5875" formatCode="0.0%">
                  <c:v>0.121</c:v>
                </c:pt>
                <c:pt idx="5876" formatCode="0.0%">
                  <c:v>0.127</c:v>
                </c:pt>
                <c:pt idx="5877" formatCode="0.0%">
                  <c:v>0.123</c:v>
                </c:pt>
                <c:pt idx="5878" formatCode="0.0%">
                  <c:v>0.129</c:v>
                </c:pt>
                <c:pt idx="5879" formatCode="0.0%">
                  <c:v>0.129</c:v>
                </c:pt>
                <c:pt idx="5880" formatCode="0.0%">
                  <c:v>0.127</c:v>
                </c:pt>
                <c:pt idx="5881" formatCode="0.0%">
                  <c:v>0.127</c:v>
                </c:pt>
                <c:pt idx="5882" formatCode="0.0%">
                  <c:v>0.127</c:v>
                </c:pt>
                <c:pt idx="5883" formatCode="0.0%">
                  <c:v>0.129</c:v>
                </c:pt>
                <c:pt idx="5884" formatCode="0.0%">
                  <c:v>0.13900000000000001</c:v>
                </c:pt>
                <c:pt idx="5885" formatCode="0.0%">
                  <c:v>0.13</c:v>
                </c:pt>
                <c:pt idx="5886" formatCode="0.0%">
                  <c:v>0.152</c:v>
                </c:pt>
                <c:pt idx="5887" formatCode="0.0%">
                  <c:v>0.18</c:v>
                </c:pt>
                <c:pt idx="5888" formatCode="0.0%">
                  <c:v>0.18</c:v>
                </c:pt>
                <c:pt idx="5889" formatCode="0.0%">
                  <c:v>0.18</c:v>
                </c:pt>
                <c:pt idx="5890" formatCode="0.0%">
                  <c:v>0.152</c:v>
                </c:pt>
                <c:pt idx="5891" formatCode="0.0%">
                  <c:v>0.187</c:v>
                </c:pt>
                <c:pt idx="5892" formatCode="0.0%">
                  <c:v>0.16900000000000001</c:v>
                </c:pt>
                <c:pt idx="5893" formatCode="0.0%">
                  <c:v>0.187</c:v>
                </c:pt>
                <c:pt idx="5894" formatCode="0.0%">
                  <c:v>0.17799999999999999</c:v>
                </c:pt>
                <c:pt idx="5895" formatCode="0.0%">
                  <c:v>0.17799999999999999</c:v>
                </c:pt>
                <c:pt idx="5896" formatCode="0.0%">
                  <c:v>0.17799999999999999</c:v>
                </c:pt>
                <c:pt idx="5897" formatCode="0.0%">
                  <c:v>0.17799999999999999</c:v>
                </c:pt>
                <c:pt idx="5898" formatCode="0.0%">
                  <c:v>0.18</c:v>
                </c:pt>
                <c:pt idx="5899" formatCode="0.0%">
                  <c:v>0.16900000000000001</c:v>
                </c:pt>
                <c:pt idx="5900" formatCode="0.0%">
                  <c:v>0.186</c:v>
                </c:pt>
                <c:pt idx="5901" formatCode="0.0%">
                  <c:v>0.157</c:v>
                </c:pt>
                <c:pt idx="5902" formatCode="0.0%">
                  <c:v>0.157</c:v>
                </c:pt>
                <c:pt idx="5903" formatCode="0.0%">
                  <c:v>0.157</c:v>
                </c:pt>
                <c:pt idx="5904" formatCode="0.0%">
                  <c:v>0.17799999999999999</c:v>
                </c:pt>
                <c:pt idx="5905" formatCode="0.0%">
                  <c:v>0.219</c:v>
                </c:pt>
                <c:pt idx="5906" formatCode="0.0%">
                  <c:v>0.27900000000000003</c:v>
                </c:pt>
                <c:pt idx="5907" formatCode="0.0%">
                  <c:v>0.28699999999999998</c:v>
                </c:pt>
                <c:pt idx="5908" formatCode="0.0%">
                  <c:v>0.29199999999999998</c:v>
                </c:pt>
                <c:pt idx="5909" formatCode="0.0%">
                  <c:v>0.29199999999999998</c:v>
                </c:pt>
                <c:pt idx="5910" formatCode="0.0%">
                  <c:v>0.29199999999999998</c:v>
                </c:pt>
                <c:pt idx="5911" formatCode="0.0%">
                  <c:v>0.29199999999999998</c:v>
                </c:pt>
                <c:pt idx="5912" formatCode="0.0%">
                  <c:v>0.27200000000000002</c:v>
                </c:pt>
                <c:pt idx="5913" formatCode="0.0%">
                  <c:v>0.25800000000000001</c:v>
                </c:pt>
                <c:pt idx="5914" formatCode="0.0%">
                  <c:v>0.255</c:v>
                </c:pt>
                <c:pt idx="5915" formatCode="0.0%">
                  <c:v>0.25800000000000001</c:v>
                </c:pt>
                <c:pt idx="5916" formatCode="0.0%">
                  <c:v>0.25800000000000001</c:v>
                </c:pt>
                <c:pt idx="5917" formatCode="0.0%">
                  <c:v>0.25800000000000001</c:v>
                </c:pt>
                <c:pt idx="5918" formatCode="0.0%">
                  <c:v>0.22700000000000001</c:v>
                </c:pt>
                <c:pt idx="5919" formatCode="0.0%">
                  <c:v>0.24399999999999999</c:v>
                </c:pt>
                <c:pt idx="5920" formatCode="0.0%">
                  <c:v>0.24</c:v>
                </c:pt>
                <c:pt idx="5921" formatCode="0.0%">
                  <c:v>0.219</c:v>
                </c:pt>
                <c:pt idx="5922" formatCode="0.0%">
                  <c:v>0.216</c:v>
                </c:pt>
                <c:pt idx="5923" formatCode="0.0%">
                  <c:v>0.216</c:v>
                </c:pt>
                <c:pt idx="5924" formatCode="0.0%">
                  <c:v>0.216</c:v>
                </c:pt>
                <c:pt idx="5925" formatCode="0.0%">
                  <c:v>0.253</c:v>
                </c:pt>
                <c:pt idx="5926" formatCode="0.0%">
                  <c:v>0.27100000000000002</c:v>
                </c:pt>
                <c:pt idx="5927" formatCode="0.0%">
                  <c:v>0.30099999999999999</c:v>
                </c:pt>
                <c:pt idx="5928" formatCode="0.0%">
                  <c:v>0.318</c:v>
                </c:pt>
                <c:pt idx="5929" formatCode="0.0%">
                  <c:v>0.28399999999999997</c:v>
                </c:pt>
                <c:pt idx="5930" formatCode="0.0%">
                  <c:v>0.28399999999999997</c:v>
                </c:pt>
                <c:pt idx="5931" formatCode="0.0%">
                  <c:v>0.28399999999999997</c:v>
                </c:pt>
                <c:pt idx="5932" formatCode="0.0%">
                  <c:v>0.25800000000000001</c:v>
                </c:pt>
                <c:pt idx="5933" formatCode="0.0%">
                  <c:v>0.26200000000000001</c:v>
                </c:pt>
                <c:pt idx="5934" formatCode="0.0%">
                  <c:v>0.27900000000000003</c:v>
                </c:pt>
                <c:pt idx="5935" formatCode="0.0%">
                  <c:v>0.25800000000000001</c:v>
                </c:pt>
                <c:pt idx="5936" formatCode="0.0%">
                  <c:v>0.24299999999999999</c:v>
                </c:pt>
                <c:pt idx="5937" formatCode="0.0%">
                  <c:v>0.24299999999999999</c:v>
                </c:pt>
                <c:pt idx="5938" formatCode="0.0%">
                  <c:v>0.24299999999999999</c:v>
                </c:pt>
                <c:pt idx="5939" formatCode="0.0%">
                  <c:v>0.221</c:v>
                </c:pt>
                <c:pt idx="5940" formatCode="0.0%">
                  <c:v>0.22700000000000001</c:v>
                </c:pt>
                <c:pt idx="5941" formatCode="0.0%">
                  <c:v>0.24399999999999999</c:v>
                </c:pt>
                <c:pt idx="5942" formatCode="0.0%">
                  <c:v>0.26200000000000001</c:v>
                </c:pt>
                <c:pt idx="5943" formatCode="0.0%">
                  <c:v>0.27900000000000003</c:v>
                </c:pt>
                <c:pt idx="5944" formatCode="0.0%">
                  <c:v>0.27900000000000003</c:v>
                </c:pt>
                <c:pt idx="5945" formatCode="0.0%">
                  <c:v>0.27900000000000003</c:v>
                </c:pt>
                <c:pt idx="5946" formatCode="0.0%">
                  <c:v>0.27900000000000003</c:v>
                </c:pt>
                <c:pt idx="5947" formatCode="0.0%">
                  <c:v>0.29499999999999998</c:v>
                </c:pt>
                <c:pt idx="5948" formatCode="0.0%">
                  <c:v>0.312</c:v>
                </c:pt>
                <c:pt idx="5949" formatCode="0.0%">
                  <c:v>0.33200000000000002</c:v>
                </c:pt>
                <c:pt idx="5950" formatCode="0.0%">
                  <c:v>0.312</c:v>
                </c:pt>
                <c:pt idx="5951" formatCode="0.0%">
                  <c:v>0.312</c:v>
                </c:pt>
                <c:pt idx="5952" formatCode="0.0%">
                  <c:v>0.312</c:v>
                </c:pt>
                <c:pt idx="5953" formatCode="0.0%">
                  <c:v>0.28199999999999997</c:v>
                </c:pt>
                <c:pt idx="5954" formatCode="0.0%">
                  <c:v>0.25800000000000001</c:v>
                </c:pt>
                <c:pt idx="5955" formatCode="0.0%">
                  <c:v>0.27200000000000002</c:v>
                </c:pt>
                <c:pt idx="5956" formatCode="0.0%">
                  <c:v>0.26200000000000001</c:v>
                </c:pt>
                <c:pt idx="5957" formatCode="0.0%">
                  <c:v>0.27200000000000002</c:v>
                </c:pt>
                <c:pt idx="5958" formatCode="0.0%">
                  <c:v>0.27200000000000002</c:v>
                </c:pt>
                <c:pt idx="5959" formatCode="0.0%">
                  <c:v>0.27200000000000002</c:v>
                </c:pt>
                <c:pt idx="5960" formatCode="0.0%">
                  <c:v>0.253</c:v>
                </c:pt>
                <c:pt idx="5961" formatCode="0.0%">
                  <c:v>0.221</c:v>
                </c:pt>
                <c:pt idx="5962" formatCode="0.0%">
                  <c:v>0.219</c:v>
                </c:pt>
                <c:pt idx="5963" formatCode="0.0%">
                  <c:v>0.25800000000000001</c:v>
                </c:pt>
                <c:pt idx="5964" formatCode="0.0%">
                  <c:v>0.26200000000000001</c:v>
                </c:pt>
                <c:pt idx="5965" formatCode="0.0%">
                  <c:v>0.26200000000000001</c:v>
                </c:pt>
                <c:pt idx="5966" formatCode="0.0%">
                  <c:v>0.26200000000000001</c:v>
                </c:pt>
                <c:pt idx="5967" formatCode="0.0%">
                  <c:v>0.27100000000000002</c:v>
                </c:pt>
                <c:pt idx="5968" formatCode="0.0%">
                  <c:v>0.253</c:v>
                </c:pt>
                <c:pt idx="5969" formatCode="0.0%">
                  <c:v>0.24</c:v>
                </c:pt>
                <c:pt idx="5970" formatCode="0.0%">
                  <c:v>0.214</c:v>
                </c:pt>
                <c:pt idx="5971" formatCode="0.0%">
                  <c:v>0.21099999999999999</c:v>
                </c:pt>
                <c:pt idx="5972" formatCode="0.0%">
                  <c:v>0.21099999999999999</c:v>
                </c:pt>
                <c:pt idx="5973" formatCode="0.0%">
                  <c:v>0.21099999999999999</c:v>
                </c:pt>
                <c:pt idx="5974" formatCode="0.0%">
                  <c:v>0.216</c:v>
                </c:pt>
                <c:pt idx="5975" formatCode="0.0%">
                  <c:v>0.24299999999999999</c:v>
                </c:pt>
                <c:pt idx="5976" formatCode="0.0%">
                  <c:v>0.221</c:v>
                </c:pt>
                <c:pt idx="5977" formatCode="0.0%">
                  <c:v>0.255</c:v>
                </c:pt>
                <c:pt idx="5978" formatCode="0.0%">
                  <c:v>0.255</c:v>
                </c:pt>
                <c:pt idx="5979" formatCode="0.0%">
                  <c:v>0.255</c:v>
                </c:pt>
                <c:pt idx="5980" formatCode="0.0%">
                  <c:v>0.255</c:v>
                </c:pt>
                <c:pt idx="5981" formatCode="0.0%">
                  <c:v>0.25800000000000001</c:v>
                </c:pt>
                <c:pt idx="5982" formatCode="0.0%">
                  <c:v>0.28699999999999998</c:v>
                </c:pt>
                <c:pt idx="5983" formatCode="0.0%">
                  <c:v>0.311</c:v>
                </c:pt>
                <c:pt idx="5984" formatCode="0.0%">
                  <c:v>0.33800000000000002</c:v>
                </c:pt>
                <c:pt idx="5985" formatCode="0.0%">
                  <c:v>0.30099999999999999</c:v>
                </c:pt>
                <c:pt idx="5986" formatCode="0.0%">
                  <c:v>0.30099999999999999</c:v>
                </c:pt>
                <c:pt idx="5987" formatCode="0.0%">
                  <c:v>0.30099999999999999</c:v>
                </c:pt>
                <c:pt idx="5988" formatCode="0.0%">
                  <c:v>0.318</c:v>
                </c:pt>
                <c:pt idx="5989" formatCode="0.0%">
                  <c:v>0.33200000000000002</c:v>
                </c:pt>
                <c:pt idx="5990" formatCode="0.0%">
                  <c:v>0.315</c:v>
                </c:pt>
                <c:pt idx="5991" formatCode="0.0%">
                  <c:v>0.315</c:v>
                </c:pt>
                <c:pt idx="5992" formatCode="0.0%">
                  <c:v>0.33200000000000002</c:v>
                </c:pt>
                <c:pt idx="5993" formatCode="0.0%">
                  <c:v>0.33200000000000002</c:v>
                </c:pt>
                <c:pt idx="5994" formatCode="0.0%">
                  <c:v>0.33200000000000002</c:v>
                </c:pt>
                <c:pt idx="5995" formatCode="0.0%">
                  <c:v>0.32200000000000001</c:v>
                </c:pt>
                <c:pt idx="5996" formatCode="0.0%">
                  <c:v>0.28699999999999998</c:v>
                </c:pt>
                <c:pt idx="5997" formatCode="0.0%">
                  <c:v>0.28899999999999998</c:v>
                </c:pt>
                <c:pt idx="5998" formatCode="0.0%">
                  <c:v>0.27200000000000002</c:v>
                </c:pt>
                <c:pt idx="5999" formatCode="0.0%">
                  <c:v>0.27900000000000003</c:v>
                </c:pt>
                <c:pt idx="6000" formatCode="0.0%">
                  <c:v>0.27900000000000003</c:v>
                </c:pt>
                <c:pt idx="6001" formatCode="0.0%">
                  <c:v>0.27900000000000003</c:v>
                </c:pt>
                <c:pt idx="6002" formatCode="0.0%">
                  <c:v>0.27200000000000002</c:v>
                </c:pt>
                <c:pt idx="6003" formatCode="0.0%">
                  <c:v>0.29499999999999998</c:v>
                </c:pt>
                <c:pt idx="6004" formatCode="0.0%">
                  <c:v>0.28899999999999998</c:v>
                </c:pt>
                <c:pt idx="6005" formatCode="0.0%">
                  <c:v>0.30299999999999999</c:v>
                </c:pt>
                <c:pt idx="6006" formatCode="0.0%">
                  <c:v>0.27200000000000002</c:v>
                </c:pt>
                <c:pt idx="6007" formatCode="0.0%">
                  <c:v>0.27200000000000002</c:v>
                </c:pt>
                <c:pt idx="6008" formatCode="0.0%">
                  <c:v>0.27200000000000002</c:v>
                </c:pt>
                <c:pt idx="6009" formatCode="0.0%">
                  <c:v>0.27100000000000002</c:v>
                </c:pt>
                <c:pt idx="6010" formatCode="0.0%">
                  <c:v>0.27100000000000002</c:v>
                </c:pt>
                <c:pt idx="6011" formatCode="0.0%">
                  <c:v>0.29199999999999998</c:v>
                </c:pt>
                <c:pt idx="6012" formatCode="0.0%">
                  <c:v>0.29199999999999998</c:v>
                </c:pt>
                <c:pt idx="6013" formatCode="0.0%">
                  <c:v>0.29199999999999998</c:v>
                </c:pt>
                <c:pt idx="6014" formatCode="0.0%">
                  <c:v>0.29199999999999998</c:v>
                </c:pt>
                <c:pt idx="6015" formatCode="0.0%">
                  <c:v>0.29199999999999998</c:v>
                </c:pt>
                <c:pt idx="6016" formatCode="0.0%">
                  <c:v>0.29499999999999998</c:v>
                </c:pt>
                <c:pt idx="6017" formatCode="0.0%">
                  <c:v>0.32200000000000001</c:v>
                </c:pt>
                <c:pt idx="6018" formatCode="0.0%">
                  <c:v>0.28199999999999997</c:v>
                </c:pt>
                <c:pt idx="6019" formatCode="0.0%">
                  <c:v>0.29499999999999998</c:v>
                </c:pt>
                <c:pt idx="6020" formatCode="0.0%">
                  <c:v>0.311</c:v>
                </c:pt>
                <c:pt idx="6021" formatCode="0.0%">
                  <c:v>0.311</c:v>
                </c:pt>
                <c:pt idx="6022" formatCode="0.0%">
                  <c:v>0.311</c:v>
                </c:pt>
                <c:pt idx="6023" formatCode="0.0%">
                  <c:v>0.311</c:v>
                </c:pt>
                <c:pt idx="6024" formatCode="0.0%">
                  <c:v>0.318</c:v>
                </c:pt>
                <c:pt idx="6025" formatCode="0.0%">
                  <c:v>0.30299999999999999</c:v>
                </c:pt>
                <c:pt idx="6026" formatCode="0.0%">
                  <c:v>0.311</c:v>
                </c:pt>
                <c:pt idx="6027" formatCode="0.0%">
                  <c:v>0.31</c:v>
                </c:pt>
                <c:pt idx="6028" formatCode="0.0%">
                  <c:v>0.31</c:v>
                </c:pt>
                <c:pt idx="6029" formatCode="0.0%">
                  <c:v>0.31</c:v>
                </c:pt>
                <c:pt idx="6030" formatCode="0.0%">
                  <c:v>0.31</c:v>
                </c:pt>
                <c:pt idx="6031" formatCode="0.0%">
                  <c:v>0.30299999999999999</c:v>
                </c:pt>
                <c:pt idx="6032" formatCode="0.0%">
                  <c:v>0.29199999999999998</c:v>
                </c:pt>
                <c:pt idx="6033" formatCode="0.0%">
                  <c:v>0.27900000000000003</c:v>
                </c:pt>
                <c:pt idx="6034" formatCode="0.0%">
                  <c:v>0.24399999999999999</c:v>
                </c:pt>
                <c:pt idx="6035" formatCode="0.0%">
                  <c:v>0.24399999999999999</c:v>
                </c:pt>
                <c:pt idx="6036" formatCode="0.0%">
                  <c:v>0.24399999999999999</c:v>
                </c:pt>
                <c:pt idx="6037" formatCode="0.0%">
                  <c:v>0.23400000000000001</c:v>
                </c:pt>
                <c:pt idx="6038" formatCode="0.0%">
                  <c:v>0.219</c:v>
                </c:pt>
                <c:pt idx="6039" formatCode="0.0%">
                  <c:v>0.214</c:v>
                </c:pt>
                <c:pt idx="6040" formatCode="0.0%">
                  <c:v>0.24299999999999999</c:v>
                </c:pt>
                <c:pt idx="6041" formatCode="0.0%">
                  <c:v>0.28699999999999998</c:v>
                </c:pt>
                <c:pt idx="6042" formatCode="0.0%">
                  <c:v>0.28699999999999998</c:v>
                </c:pt>
                <c:pt idx="6043" formatCode="0.0%">
                  <c:v>0.28699999999999998</c:v>
                </c:pt>
                <c:pt idx="6044" formatCode="0.0%">
                  <c:v>0.28699999999999998</c:v>
                </c:pt>
                <c:pt idx="6045" formatCode="0.0%">
                  <c:v>0.30299999999999999</c:v>
                </c:pt>
                <c:pt idx="6046" formatCode="0.0%">
                  <c:v>0.30099999999999999</c:v>
                </c:pt>
                <c:pt idx="6047" formatCode="0.0%">
                  <c:v>0.28199999999999997</c:v>
                </c:pt>
                <c:pt idx="6048" formatCode="0.0%">
                  <c:v>0.28899999999999998</c:v>
                </c:pt>
                <c:pt idx="6049" formatCode="0.0%">
                  <c:v>0.28899999999999998</c:v>
                </c:pt>
                <c:pt idx="6050" formatCode="0.0%">
                  <c:v>0.28899999999999998</c:v>
                </c:pt>
                <c:pt idx="6051" formatCode="0.0%">
                  <c:v>0.28899999999999998</c:v>
                </c:pt>
                <c:pt idx="6052" formatCode="0.0%">
                  <c:v>0.26200000000000001</c:v>
                </c:pt>
                <c:pt idx="6053" formatCode="0.0%">
                  <c:v>0.221</c:v>
                </c:pt>
                <c:pt idx="6054" formatCode="0.0%">
                  <c:v>0.216</c:v>
                </c:pt>
                <c:pt idx="6055" formatCode="0.0%">
                  <c:v>0.216</c:v>
                </c:pt>
                <c:pt idx="6056" formatCode="0.0%">
                  <c:v>0.216</c:v>
                </c:pt>
                <c:pt idx="6057" formatCode="0.0%">
                  <c:v>0.216</c:v>
                </c:pt>
                <c:pt idx="6058" formatCode="0.0%">
                  <c:v>0.192</c:v>
                </c:pt>
                <c:pt idx="6059" formatCode="0.0%">
                  <c:v>0.187</c:v>
                </c:pt>
                <c:pt idx="6060" formatCode="0.0%">
                  <c:v>0.157</c:v>
                </c:pt>
                <c:pt idx="6061" formatCode="0.0%">
                  <c:v>0.152</c:v>
                </c:pt>
                <c:pt idx="6062" formatCode="0.0%">
                  <c:v>0.16900000000000001</c:v>
                </c:pt>
                <c:pt idx="6063" formatCode="0.0%">
                  <c:v>0.16900000000000001</c:v>
                </c:pt>
                <c:pt idx="6064" formatCode="0.0%">
                  <c:v>0.16900000000000001</c:v>
                </c:pt>
                <c:pt idx="6065" formatCode="0.0%">
                  <c:v>0.16900000000000001</c:v>
                </c:pt>
                <c:pt idx="6066" formatCode="0.0%">
                  <c:v>0.187</c:v>
                </c:pt>
                <c:pt idx="6067" formatCode="0.0%">
                  <c:v>0.18</c:v>
                </c:pt>
                <c:pt idx="6068" formatCode="0.0%">
                  <c:v>0.17799999999999999</c:v>
                </c:pt>
                <c:pt idx="6069" formatCode="0.0%">
                  <c:v>0.157</c:v>
                </c:pt>
                <c:pt idx="6070" formatCode="0.0%">
                  <c:v>0.157</c:v>
                </c:pt>
                <c:pt idx="6071" formatCode="0.0%">
                  <c:v>0.157</c:v>
                </c:pt>
                <c:pt idx="6072" formatCode="0.0%">
                  <c:v>0.17799999999999999</c:v>
                </c:pt>
                <c:pt idx="6073" formatCode="0.0%">
                  <c:v>0.16900000000000001</c:v>
                </c:pt>
                <c:pt idx="6074" formatCode="0.0%">
                  <c:v>0.152</c:v>
                </c:pt>
                <c:pt idx="6075" formatCode="0.0%">
                  <c:v>0.14299999999999999</c:v>
                </c:pt>
                <c:pt idx="6076" formatCode="0.0%">
                  <c:v>0.157</c:v>
                </c:pt>
                <c:pt idx="6077" formatCode="0.0%">
                  <c:v>0.157</c:v>
                </c:pt>
                <c:pt idx="6078" formatCode="0.0%">
                  <c:v>0.157</c:v>
                </c:pt>
                <c:pt idx="6079" formatCode="0.0%">
                  <c:v>0.157</c:v>
                </c:pt>
                <c:pt idx="6080" formatCode="0.0%">
                  <c:v>0.14299999999999999</c:v>
                </c:pt>
                <c:pt idx="6081" formatCode="0.0%">
                  <c:v>0.157</c:v>
                </c:pt>
                <c:pt idx="6082" formatCode="0.0%">
                  <c:v>0.14000000000000001</c:v>
                </c:pt>
                <c:pt idx="6083" formatCode="0.0%">
                  <c:v>0.14000000000000001</c:v>
                </c:pt>
                <c:pt idx="6084" formatCode="0.0%">
                  <c:v>0.14000000000000001</c:v>
                </c:pt>
                <c:pt idx="6085" formatCode="0.0%">
                  <c:v>0.14000000000000001</c:v>
                </c:pt>
                <c:pt idx="6086" formatCode="0.0%">
                  <c:v>0.14000000000000001</c:v>
                </c:pt>
                <c:pt idx="6087" formatCode="0.0%">
                  <c:v>0.157</c:v>
                </c:pt>
                <c:pt idx="6088" formatCode="0.0%">
                  <c:v>0.14299999999999999</c:v>
                </c:pt>
                <c:pt idx="6089" formatCode="0.0%">
                  <c:v>0.14000000000000001</c:v>
                </c:pt>
                <c:pt idx="6090" formatCode="0.0%">
                  <c:v>0.13</c:v>
                </c:pt>
                <c:pt idx="6091" formatCode="0.0%">
                  <c:v>0.13</c:v>
                </c:pt>
                <c:pt idx="6092" formatCode="0.0%">
                  <c:v>0.13</c:v>
                </c:pt>
                <c:pt idx="6093" formatCode="0.0%">
                  <c:v>0.127</c:v>
                </c:pt>
                <c:pt idx="6094" formatCode="0.0%">
                  <c:v>0.13</c:v>
                </c:pt>
                <c:pt idx="6095" formatCode="0.0%">
                  <c:v>0.13400000000000001</c:v>
                </c:pt>
                <c:pt idx="6096" formatCode="0.0%">
                  <c:v>0.13400000000000001</c:v>
                </c:pt>
                <c:pt idx="6097" formatCode="0.0%">
                  <c:v>0.13</c:v>
                </c:pt>
                <c:pt idx="6098" formatCode="0.0%">
                  <c:v>0.13</c:v>
                </c:pt>
                <c:pt idx="6099" formatCode="0.0%">
                  <c:v>0.13</c:v>
                </c:pt>
                <c:pt idx="6100" formatCode="0.0%">
                  <c:v>0.128</c:v>
                </c:pt>
                <c:pt idx="6101" formatCode="0.0%">
                  <c:v>0.14299999999999999</c:v>
                </c:pt>
                <c:pt idx="6102" formatCode="0.0%">
                  <c:v>0.13400000000000001</c:v>
                </c:pt>
                <c:pt idx="6103" formatCode="0.0%">
                  <c:v>0.152</c:v>
                </c:pt>
                <c:pt idx="6104" formatCode="0.0%">
                  <c:v>0.14000000000000001</c:v>
                </c:pt>
                <c:pt idx="6105" formatCode="0.0%">
                  <c:v>0.14000000000000001</c:v>
                </c:pt>
                <c:pt idx="6106" formatCode="0.0%">
                  <c:v>0.14000000000000001</c:v>
                </c:pt>
                <c:pt idx="6107" formatCode="0.0%">
                  <c:v>0.13900000000000001</c:v>
                </c:pt>
                <c:pt idx="6108" formatCode="0.0%">
                  <c:v>0.12</c:v>
                </c:pt>
                <c:pt idx="6109" formatCode="0.0%">
                  <c:v>0.12</c:v>
                </c:pt>
                <c:pt idx="6110" formatCode="0.0%">
                  <c:v>0.11799999999999999</c:v>
                </c:pt>
                <c:pt idx="6111" formatCode="0.0%">
                  <c:v>0.121</c:v>
                </c:pt>
                <c:pt idx="6112" formatCode="0.0%">
                  <c:v>0.121</c:v>
                </c:pt>
                <c:pt idx="6113" formatCode="0.0%">
                  <c:v>0.121</c:v>
                </c:pt>
                <c:pt idx="6114" formatCode="0.0%">
                  <c:v>0.12</c:v>
                </c:pt>
                <c:pt idx="6115" formatCode="0.0%">
                  <c:v>9.1999999999999998E-2</c:v>
                </c:pt>
                <c:pt idx="6116" formatCode="0.0%">
                  <c:v>0.107</c:v>
                </c:pt>
                <c:pt idx="6117" formatCode="0.0%">
                  <c:v>9.0999999999999998E-2</c:v>
                </c:pt>
                <c:pt idx="6118" formatCode="0.0%">
                  <c:v>0.10199999999999999</c:v>
                </c:pt>
                <c:pt idx="6119" formatCode="0.0%">
                  <c:v>0.10199999999999999</c:v>
                </c:pt>
                <c:pt idx="6120" formatCode="0.0%">
                  <c:v>0.10199999999999999</c:v>
                </c:pt>
                <c:pt idx="6121" formatCode="0.0%">
                  <c:v>8.8999999999999996E-2</c:v>
                </c:pt>
                <c:pt idx="6122" formatCode="0.0%">
                  <c:v>9.0999999999999998E-2</c:v>
                </c:pt>
                <c:pt idx="6123" formatCode="0.0%">
                  <c:v>9.1999999999999998E-2</c:v>
                </c:pt>
                <c:pt idx="6124" formatCode="0.0%">
                  <c:v>9.1999999999999998E-2</c:v>
                </c:pt>
                <c:pt idx="6125" formatCode="0.0%">
                  <c:v>8.6999999999999994E-2</c:v>
                </c:pt>
                <c:pt idx="6126" formatCode="0.0%">
                  <c:v>8.6999999999999994E-2</c:v>
                </c:pt>
                <c:pt idx="6127" formatCode="0.0%">
                  <c:v>8.6999999999999994E-2</c:v>
                </c:pt>
                <c:pt idx="6128" formatCode="0.0%">
                  <c:v>9.0999999999999998E-2</c:v>
                </c:pt>
                <c:pt idx="6129" formatCode="0.0%">
                  <c:v>9.1999999999999998E-2</c:v>
                </c:pt>
                <c:pt idx="6130" formatCode="0.0%">
                  <c:v>8.7999999999999995E-2</c:v>
                </c:pt>
                <c:pt idx="6131" formatCode="0.0%">
                  <c:v>8.5999999999999993E-2</c:v>
                </c:pt>
                <c:pt idx="6132" formatCode="0.0%">
                  <c:v>8.5999999999999993E-2</c:v>
                </c:pt>
                <c:pt idx="6133" formatCode="0.0%">
                  <c:v>8.5999999999999993E-2</c:v>
                </c:pt>
                <c:pt idx="6134" formatCode="0.0%">
                  <c:v>8.5999999999999993E-2</c:v>
                </c:pt>
                <c:pt idx="6135" formatCode="0.0%">
                  <c:v>8.8999999999999996E-2</c:v>
                </c:pt>
                <c:pt idx="6136" formatCode="0.0%">
                  <c:v>0.10199999999999999</c:v>
                </c:pt>
                <c:pt idx="6137" formatCode="0.0%">
                  <c:v>8.8999999999999996E-2</c:v>
                </c:pt>
                <c:pt idx="6138" formatCode="0.0%">
                  <c:v>8.6999999999999994E-2</c:v>
                </c:pt>
                <c:pt idx="6139" formatCode="0.0%">
                  <c:v>8.6999999999999994E-2</c:v>
                </c:pt>
                <c:pt idx="6140" formatCode="0.0%">
                  <c:v>8.6999999999999994E-2</c:v>
                </c:pt>
                <c:pt idx="6141" formatCode="0.0%">
                  <c:v>8.6999999999999994E-2</c:v>
                </c:pt>
                <c:pt idx="6142" formatCode="0.0%">
                  <c:v>8.8999999999999996E-2</c:v>
                </c:pt>
                <c:pt idx="6143" formatCode="0.0%">
                  <c:v>7.6999999999999999E-2</c:v>
                </c:pt>
                <c:pt idx="6144" formatCode="0.0%">
                  <c:v>7.5999999999999998E-2</c:v>
                </c:pt>
                <c:pt idx="6145" formatCode="0.0%">
                  <c:v>8.2000000000000003E-2</c:v>
                </c:pt>
                <c:pt idx="6146" formatCode="0.0%">
                  <c:v>8.2000000000000003E-2</c:v>
                </c:pt>
                <c:pt idx="6147" formatCode="0.0%">
                  <c:v>8.2000000000000003E-2</c:v>
                </c:pt>
                <c:pt idx="6148" formatCode="0.0%">
                  <c:v>8.2000000000000003E-2</c:v>
                </c:pt>
                <c:pt idx="6149" formatCode="0.0%">
                  <c:v>6.7000000000000004E-2</c:v>
                </c:pt>
                <c:pt idx="6150" formatCode="0.0%">
                  <c:v>6.7000000000000004E-2</c:v>
                </c:pt>
                <c:pt idx="6151" formatCode="0.0%">
                  <c:v>6.5000000000000002E-2</c:v>
                </c:pt>
                <c:pt idx="6152" formatCode="0.0%">
                  <c:v>6.5000000000000002E-2</c:v>
                </c:pt>
                <c:pt idx="6153" formatCode="0.0%">
                  <c:v>6.7000000000000004E-2</c:v>
                </c:pt>
                <c:pt idx="6154" formatCode="0.0%">
                  <c:v>6.7000000000000004E-2</c:v>
                </c:pt>
                <c:pt idx="6155" formatCode="0.0%">
                  <c:v>6.7000000000000004E-2</c:v>
                </c:pt>
                <c:pt idx="6156" formatCode="0.0%">
                  <c:v>6.6000000000000003E-2</c:v>
                </c:pt>
                <c:pt idx="6157" formatCode="0.0%">
                  <c:v>6.5000000000000002E-2</c:v>
                </c:pt>
                <c:pt idx="6158" formatCode="0.0%">
                  <c:v>6.0999999999999999E-2</c:v>
                </c:pt>
                <c:pt idx="6159" formatCode="0.0%">
                  <c:v>5.6000000000000001E-2</c:v>
                </c:pt>
                <c:pt idx="6160" formatCode="0.0%">
                  <c:v>5.6000000000000001E-2</c:v>
                </c:pt>
                <c:pt idx="6161" formatCode="0.0%">
                  <c:v>5.6000000000000001E-2</c:v>
                </c:pt>
                <c:pt idx="6162" formatCode="0.0%">
                  <c:v>5.6000000000000001E-2</c:v>
                </c:pt>
                <c:pt idx="6163" formatCode="0.0%">
                  <c:v>6.5000000000000002E-2</c:v>
                </c:pt>
                <c:pt idx="6164" formatCode="0.0%">
                  <c:v>7.5999999999999998E-2</c:v>
                </c:pt>
                <c:pt idx="6165" formatCode="0.0%">
                  <c:v>8.6999999999999994E-2</c:v>
                </c:pt>
                <c:pt idx="6166" formatCode="0.0%">
                  <c:v>9.0999999999999998E-2</c:v>
                </c:pt>
                <c:pt idx="6167" formatCode="0.0%">
                  <c:v>9.0999999999999998E-2</c:v>
                </c:pt>
                <c:pt idx="6168" formatCode="0.0%">
                  <c:v>9.0999999999999998E-2</c:v>
                </c:pt>
                <c:pt idx="6169" formatCode="0.0%">
                  <c:v>9.0999999999999998E-2</c:v>
                </c:pt>
                <c:pt idx="6170" formatCode="0.0%">
                  <c:v>0.11799999999999999</c:v>
                </c:pt>
                <c:pt idx="6171" formatCode="0.0%">
                  <c:v>0.113</c:v>
                </c:pt>
                <c:pt idx="6172" formatCode="0.0%">
                  <c:v>0.121</c:v>
                </c:pt>
                <c:pt idx="6173" formatCode="0.0%">
                  <c:v>0.11700000000000001</c:v>
                </c:pt>
                <c:pt idx="6174" formatCode="0.0%">
                  <c:v>0.113</c:v>
                </c:pt>
                <c:pt idx="6175" formatCode="0.0%">
                  <c:v>0.113</c:v>
                </c:pt>
                <c:pt idx="6176" formatCode="0.0%">
                  <c:v>0.113</c:v>
                </c:pt>
                <c:pt idx="6177" formatCode="0.0%">
                  <c:v>0.113</c:v>
                </c:pt>
                <c:pt idx="6178" formatCode="0.0%">
                  <c:v>0.107</c:v>
                </c:pt>
                <c:pt idx="6179" formatCode="0.0%">
                  <c:v>8.8999999999999996E-2</c:v>
                </c:pt>
                <c:pt idx="6180" formatCode="0.0%">
                  <c:v>0.10199999999999999</c:v>
                </c:pt>
                <c:pt idx="6181" formatCode="0.0%">
                  <c:v>0.121</c:v>
                </c:pt>
                <c:pt idx="6182" formatCode="0.0%">
                  <c:v>0.121</c:v>
                </c:pt>
                <c:pt idx="6183" formatCode="0.0%">
                  <c:v>0.121</c:v>
                </c:pt>
                <c:pt idx="6184" formatCode="0.0%">
                  <c:v>0.12</c:v>
                </c:pt>
                <c:pt idx="6185" formatCode="0.0%">
                  <c:v>0.128</c:v>
                </c:pt>
                <c:pt idx="6186" formatCode="0.0%">
                  <c:v>0.121</c:v>
                </c:pt>
                <c:pt idx="6187" formatCode="0.0%">
                  <c:v>0.13</c:v>
                </c:pt>
                <c:pt idx="6188" formatCode="0.0%">
                  <c:v>0.13</c:v>
                </c:pt>
                <c:pt idx="6189" formatCode="0.0%">
                  <c:v>0.13</c:v>
                </c:pt>
                <c:pt idx="6190" formatCode="0.0%">
                  <c:v>0.13</c:v>
                </c:pt>
                <c:pt idx="6191" formatCode="0.0%">
                  <c:v>0.129</c:v>
                </c:pt>
                <c:pt idx="6192" formatCode="0.0%">
                  <c:v>0.157</c:v>
                </c:pt>
                <c:pt idx="6193" formatCode="0.0%">
                  <c:v>0.152</c:v>
                </c:pt>
                <c:pt idx="6194" formatCode="0.0%">
                  <c:v>0.14299999999999999</c:v>
                </c:pt>
                <c:pt idx="6195" formatCode="0.0%">
                  <c:v>0.13</c:v>
                </c:pt>
                <c:pt idx="6196" formatCode="0.0%">
                  <c:v>0.13</c:v>
                </c:pt>
                <c:pt idx="6197" formatCode="0.0%">
                  <c:v>0.13</c:v>
                </c:pt>
                <c:pt idx="6198" formatCode="0.0%">
                  <c:v>0.13</c:v>
                </c:pt>
                <c:pt idx="6199" formatCode="0.0%">
                  <c:v>0.14299999999999999</c:v>
                </c:pt>
                <c:pt idx="6200" formatCode="0.0%">
                  <c:v>0.17799999999999999</c:v>
                </c:pt>
                <c:pt idx="6201" formatCode="0.0%">
                  <c:v>0.16900000000000001</c:v>
                </c:pt>
                <c:pt idx="6202" formatCode="0.0%">
                  <c:v>0.157</c:v>
                </c:pt>
                <c:pt idx="6203" formatCode="0.0%">
                  <c:v>0.157</c:v>
                </c:pt>
                <c:pt idx="6204" formatCode="0.0%">
                  <c:v>0.157</c:v>
                </c:pt>
                <c:pt idx="6205" formatCode="0.0%">
                  <c:v>0.17799999999999999</c:v>
                </c:pt>
                <c:pt idx="6206" formatCode="0.0%">
                  <c:v>0.187</c:v>
                </c:pt>
                <c:pt idx="6207" formatCode="0.0%">
                  <c:v>0.16900000000000001</c:v>
                </c:pt>
                <c:pt idx="6208" formatCode="0.0%">
                  <c:v>0.16900000000000001</c:v>
                </c:pt>
                <c:pt idx="6209" formatCode="0.0%">
                  <c:v>0.14299999999999999</c:v>
                </c:pt>
                <c:pt idx="6210" formatCode="0.0%">
                  <c:v>0.14299999999999999</c:v>
                </c:pt>
                <c:pt idx="6211" formatCode="0.0%">
                  <c:v>0.14299999999999999</c:v>
                </c:pt>
                <c:pt idx="6212" formatCode="0.0%">
                  <c:v>0.13900000000000001</c:v>
                </c:pt>
                <c:pt idx="6213" formatCode="0.0%">
                  <c:v>0.13900000000000001</c:v>
                </c:pt>
                <c:pt idx="6214" formatCode="0.0%">
                  <c:v>0.128</c:v>
                </c:pt>
                <c:pt idx="6215" formatCode="0.0%">
                  <c:v>0.13400000000000001</c:v>
                </c:pt>
                <c:pt idx="6216" formatCode="0.0%">
                  <c:v>0.14000000000000001</c:v>
                </c:pt>
                <c:pt idx="6217" formatCode="0.0%">
                  <c:v>0.14000000000000001</c:v>
                </c:pt>
                <c:pt idx="6218" formatCode="0.0%">
                  <c:v>0.14000000000000001</c:v>
                </c:pt>
                <c:pt idx="6219" formatCode="0.0%">
                  <c:v>0.13400000000000001</c:v>
                </c:pt>
                <c:pt idx="6220" formatCode="0.0%">
                  <c:v>0.14000000000000001</c:v>
                </c:pt>
                <c:pt idx="6221" formatCode="0.0%">
                  <c:v>0.14000000000000001</c:v>
                </c:pt>
                <c:pt idx="6222" formatCode="0.0%">
                  <c:v>0.18</c:v>
                </c:pt>
                <c:pt idx="6223" formatCode="0.0%">
                  <c:v>0.20799999999999999</c:v>
                </c:pt>
                <c:pt idx="6224" formatCode="0.0%">
                  <c:v>0.20799999999999999</c:v>
                </c:pt>
                <c:pt idx="6225" formatCode="0.0%">
                  <c:v>0.20799999999999999</c:v>
                </c:pt>
                <c:pt idx="6226" formatCode="0.0%">
                  <c:v>0.20799999999999999</c:v>
                </c:pt>
                <c:pt idx="6227" formatCode="0.0%">
                  <c:v>0.17799999999999999</c:v>
                </c:pt>
                <c:pt idx="6228" formatCode="0.0%">
                  <c:v>0.20799999999999999</c:v>
                </c:pt>
                <c:pt idx="6229" formatCode="0.0%">
                  <c:v>0.20799999999999999</c:v>
                </c:pt>
                <c:pt idx="6230" formatCode="0.0%">
                  <c:v>0.2</c:v>
                </c:pt>
                <c:pt idx="6231" formatCode="0.0%">
                  <c:v>0.2</c:v>
                </c:pt>
                <c:pt idx="6232" formatCode="0.0%">
                  <c:v>0.2</c:v>
                </c:pt>
                <c:pt idx="6233" formatCode="0.0%">
                  <c:v>0.2</c:v>
                </c:pt>
                <c:pt idx="6234" formatCode="0.0%">
                  <c:v>0.186</c:v>
                </c:pt>
                <c:pt idx="6235" formatCode="0.0%">
                  <c:v>0.186</c:v>
                </c:pt>
                <c:pt idx="6236" formatCode="0.0%">
                  <c:v>0.17799999999999999</c:v>
                </c:pt>
                <c:pt idx="6237" formatCode="0.0%">
                  <c:v>0.2</c:v>
                </c:pt>
                <c:pt idx="6238" formatCode="0.0%">
                  <c:v>0.2</c:v>
                </c:pt>
                <c:pt idx="6239" formatCode="0.0%">
                  <c:v>0.2</c:v>
                </c:pt>
                <c:pt idx="6240" formatCode="0.0%">
                  <c:v>0.21099999999999999</c:v>
                </c:pt>
                <c:pt idx="6241" formatCode="0.0%">
                  <c:v>0.20799999999999999</c:v>
                </c:pt>
                <c:pt idx="6242" formatCode="0.0%">
                  <c:v>0.192</c:v>
                </c:pt>
                <c:pt idx="6243" formatCode="0.0%">
                  <c:v>0.192</c:v>
                </c:pt>
                <c:pt idx="6244" formatCode="0.0%">
                  <c:v>0.21099999999999999</c:v>
                </c:pt>
                <c:pt idx="6245" formatCode="0.0%">
                  <c:v>0.21099999999999999</c:v>
                </c:pt>
                <c:pt idx="6246" formatCode="0.0%">
                  <c:v>0.21099999999999999</c:v>
                </c:pt>
                <c:pt idx="6247" formatCode="0.0%">
                  <c:v>0.2</c:v>
                </c:pt>
                <c:pt idx="6248" formatCode="0.0%">
                  <c:v>0.2</c:v>
                </c:pt>
                <c:pt idx="6249" formatCode="0.0%">
                  <c:v>0.2</c:v>
                </c:pt>
                <c:pt idx="6250" formatCode="0.0%">
                  <c:v>0.20799999999999999</c:v>
                </c:pt>
                <c:pt idx="6251" formatCode="0.0%">
                  <c:v>0.187</c:v>
                </c:pt>
                <c:pt idx="6252" formatCode="0.0%">
                  <c:v>0.187</c:v>
                </c:pt>
                <c:pt idx="6253" formatCode="0.0%">
                  <c:v>0.187</c:v>
                </c:pt>
                <c:pt idx="6254" formatCode="0.0%">
                  <c:v>0.18</c:v>
                </c:pt>
                <c:pt idx="6255" formatCode="0.0%">
                  <c:v>0.20799999999999999</c:v>
                </c:pt>
                <c:pt idx="6256" formatCode="0.0%">
                  <c:v>0.21099999999999999</c:v>
                </c:pt>
                <c:pt idx="6257" formatCode="0.0%">
                  <c:v>0.192</c:v>
                </c:pt>
                <c:pt idx="6258" formatCode="0.0%">
                  <c:v>0.21099999999999999</c:v>
                </c:pt>
                <c:pt idx="6259" formatCode="0.0%">
                  <c:v>0.21099999999999999</c:v>
                </c:pt>
                <c:pt idx="6260" formatCode="0.0%">
                  <c:v>0.21099999999999999</c:v>
                </c:pt>
                <c:pt idx="6261" formatCode="0.0%">
                  <c:v>0.214</c:v>
                </c:pt>
                <c:pt idx="6262" formatCode="0.0%">
                  <c:v>0.216</c:v>
                </c:pt>
                <c:pt idx="6263" formatCode="0.0%">
                  <c:v>0.216</c:v>
                </c:pt>
                <c:pt idx="6264" formatCode="0.0%">
                  <c:v>0.216</c:v>
                </c:pt>
                <c:pt idx="6265" formatCode="0.0%">
                  <c:v>0.219</c:v>
                </c:pt>
                <c:pt idx="6266" formatCode="0.0%">
                  <c:v>0.219</c:v>
                </c:pt>
                <c:pt idx="6267" formatCode="0.0%">
                  <c:v>0.219</c:v>
                </c:pt>
                <c:pt idx="6268" formatCode="0.0%">
                  <c:v>0.21099999999999999</c:v>
                </c:pt>
                <c:pt idx="6269" formatCode="0.0%">
                  <c:v>0.21099999999999999</c:v>
                </c:pt>
                <c:pt idx="6270" formatCode="0.0%">
                  <c:v>0.20799999999999999</c:v>
                </c:pt>
                <c:pt idx="6271" formatCode="0.0%">
                  <c:v>0.219</c:v>
                </c:pt>
                <c:pt idx="6272" formatCode="0.0%">
                  <c:v>0.214</c:v>
                </c:pt>
                <c:pt idx="6273" formatCode="0.0%">
                  <c:v>0.214</c:v>
                </c:pt>
                <c:pt idx="6274" formatCode="0.0%">
                  <c:v>0.214</c:v>
                </c:pt>
                <c:pt idx="6275" formatCode="0.0%">
                  <c:v>0.214</c:v>
                </c:pt>
                <c:pt idx="6276" formatCode="0.0%">
                  <c:v>0.187</c:v>
                </c:pt>
                <c:pt idx="6277" formatCode="0.0%">
                  <c:v>0.18</c:v>
                </c:pt>
                <c:pt idx="6278" formatCode="0.0%">
                  <c:v>0.18</c:v>
                </c:pt>
                <c:pt idx="6279" formatCode="0.0%">
                  <c:v>0.186</c:v>
                </c:pt>
                <c:pt idx="6280" formatCode="0.0%">
                  <c:v>0.186</c:v>
                </c:pt>
                <c:pt idx="6281" formatCode="0.0%">
                  <c:v>0.186</c:v>
                </c:pt>
                <c:pt idx="6282" formatCode="0.0%">
                  <c:v>0.17799999999999999</c:v>
                </c:pt>
                <c:pt idx="6283" formatCode="0.0%">
                  <c:v>0.18</c:v>
                </c:pt>
                <c:pt idx="6284" formatCode="0.0%">
                  <c:v>0.159</c:v>
                </c:pt>
                <c:pt idx="6285" formatCode="0.0%">
                  <c:v>0.14299999999999999</c:v>
                </c:pt>
                <c:pt idx="6286" formatCode="0.0%">
                  <c:v>0.14299999999999999</c:v>
                </c:pt>
                <c:pt idx="6287" formatCode="0.0%">
                  <c:v>0.14299999999999999</c:v>
                </c:pt>
                <c:pt idx="6288" formatCode="0.0%">
                  <c:v>0.14299999999999999</c:v>
                </c:pt>
                <c:pt idx="6289" formatCode="0.0%">
                  <c:v>0.14000000000000001</c:v>
                </c:pt>
                <c:pt idx="6290" formatCode="0.0%">
                  <c:v>0.17799999999999999</c:v>
                </c:pt>
                <c:pt idx="6291" formatCode="0.0%">
                  <c:v>0.17799999999999999</c:v>
                </c:pt>
                <c:pt idx="6292" formatCode="0.0%">
                  <c:v>0.214</c:v>
                </c:pt>
                <c:pt idx="6293" formatCode="0.0%">
                  <c:v>0.23400000000000001</c:v>
                </c:pt>
                <c:pt idx="6294" formatCode="0.0%">
                  <c:v>0.23400000000000001</c:v>
                </c:pt>
                <c:pt idx="6295" formatCode="0.0%">
                  <c:v>0.23400000000000001</c:v>
                </c:pt>
                <c:pt idx="6296" formatCode="0.0%">
                  <c:v>0.24299999999999999</c:v>
                </c:pt>
                <c:pt idx="6297" formatCode="0.0%">
                  <c:v>0.221</c:v>
                </c:pt>
                <c:pt idx="6298" formatCode="0.0%">
                  <c:v>0.21099999999999999</c:v>
                </c:pt>
                <c:pt idx="6299" formatCode="0.0%">
                  <c:v>0.2</c:v>
                </c:pt>
                <c:pt idx="6300" formatCode="0.0%">
                  <c:v>0.186</c:v>
                </c:pt>
                <c:pt idx="6301" formatCode="0.0%">
                  <c:v>0.186</c:v>
                </c:pt>
                <c:pt idx="6302" formatCode="0.0%">
                  <c:v>0.186</c:v>
                </c:pt>
                <c:pt idx="6303" formatCode="0.0%">
                  <c:v>0.187</c:v>
                </c:pt>
                <c:pt idx="6304" formatCode="0.0%">
                  <c:v>0.187</c:v>
                </c:pt>
                <c:pt idx="6305" formatCode="0.0%">
                  <c:v>0.192</c:v>
                </c:pt>
                <c:pt idx="6306" formatCode="0.0%">
                  <c:v>0.16900000000000001</c:v>
                </c:pt>
                <c:pt idx="6307" formatCode="0.0%">
                  <c:v>0.13</c:v>
                </c:pt>
                <c:pt idx="6308" formatCode="0.0%">
                  <c:v>0.13</c:v>
                </c:pt>
                <c:pt idx="6309" formatCode="0.0%">
                  <c:v>0.13</c:v>
                </c:pt>
                <c:pt idx="6310" formatCode="0.0%">
                  <c:v>0.13</c:v>
                </c:pt>
                <c:pt idx="6311" formatCode="0.0%">
                  <c:v>0.127</c:v>
                </c:pt>
                <c:pt idx="6312" formatCode="0.0%">
                  <c:v>0.121</c:v>
                </c:pt>
                <c:pt idx="6313" formatCode="0.0%">
                  <c:v>0.12</c:v>
                </c:pt>
                <c:pt idx="6314" formatCode="0.0%">
                  <c:v>0.11700000000000001</c:v>
                </c:pt>
                <c:pt idx="6315" formatCode="0.0%">
                  <c:v>0.11700000000000001</c:v>
                </c:pt>
                <c:pt idx="6316" formatCode="0.0%">
                  <c:v>0.11700000000000001</c:v>
                </c:pt>
                <c:pt idx="6317" formatCode="0.0%">
                  <c:v>0.11700000000000001</c:v>
                </c:pt>
                <c:pt idx="6318" formatCode="0.0%">
                  <c:v>0.12</c:v>
                </c:pt>
                <c:pt idx="6319" formatCode="0.0%">
                  <c:v>0.11799999999999999</c:v>
                </c:pt>
                <c:pt idx="6320" formatCode="0.0%">
                  <c:v>0.11700000000000001</c:v>
                </c:pt>
                <c:pt idx="6321" formatCode="0.0%">
                  <c:v>0.11700000000000001</c:v>
                </c:pt>
                <c:pt idx="6322" formatCode="0.0%">
                  <c:v>0.11700000000000001</c:v>
                </c:pt>
                <c:pt idx="6323" formatCode="0.0%">
                  <c:v>0.11700000000000001</c:v>
                </c:pt>
                <c:pt idx="6324" formatCode="0.0%">
                  <c:v>0.108</c:v>
                </c:pt>
                <c:pt idx="6325" formatCode="0.0%">
                  <c:v>0.108</c:v>
                </c:pt>
                <c:pt idx="6326" formatCode="0.0%">
                  <c:v>0.12</c:v>
                </c:pt>
                <c:pt idx="6327" formatCode="0.0%">
                  <c:v>0.123</c:v>
                </c:pt>
                <c:pt idx="6328" formatCode="0.0%">
                  <c:v>0.128</c:v>
                </c:pt>
                <c:pt idx="6329" formatCode="0.0%">
                  <c:v>0.128</c:v>
                </c:pt>
                <c:pt idx="6330" formatCode="0.0%">
                  <c:v>0.128</c:v>
                </c:pt>
                <c:pt idx="6331" formatCode="0.0%">
                  <c:v>0.121</c:v>
                </c:pt>
                <c:pt idx="6332" formatCode="0.0%">
                  <c:v>0.13</c:v>
                </c:pt>
                <c:pt idx="6333" formatCode="0.0%">
                  <c:v>0.13</c:v>
                </c:pt>
                <c:pt idx="6334" formatCode="0.0%">
                  <c:v>0.127</c:v>
                </c:pt>
                <c:pt idx="6335" formatCode="0.0%">
                  <c:v>0.10199999999999999</c:v>
                </c:pt>
                <c:pt idx="6336" formatCode="0.0%">
                  <c:v>0.10199999999999999</c:v>
                </c:pt>
                <c:pt idx="6337" formatCode="0.0%">
                  <c:v>0.10199999999999999</c:v>
                </c:pt>
                <c:pt idx="6338" formatCode="0.0%">
                  <c:v>0.10199999999999999</c:v>
                </c:pt>
                <c:pt idx="6339" formatCode="0.0%">
                  <c:v>0.10199999999999999</c:v>
                </c:pt>
                <c:pt idx="6340" formatCode="0.0%">
                  <c:v>0.108</c:v>
                </c:pt>
                <c:pt idx="6341" formatCode="0.0%">
                  <c:v>0.10199999999999999</c:v>
                </c:pt>
                <c:pt idx="6342" formatCode="0.0%">
                  <c:v>0.108</c:v>
                </c:pt>
                <c:pt idx="6343" formatCode="0.0%">
                  <c:v>0.108</c:v>
                </c:pt>
                <c:pt idx="6344" formatCode="0.0%">
                  <c:v>0.108</c:v>
                </c:pt>
                <c:pt idx="6345" formatCode="0.0%">
                  <c:v>0.10199999999999999</c:v>
                </c:pt>
                <c:pt idx="6346" formatCode="0.0%">
                  <c:v>0.10199999999999999</c:v>
                </c:pt>
                <c:pt idx="6347" formatCode="0.0%">
                  <c:v>8.6999999999999994E-2</c:v>
                </c:pt>
                <c:pt idx="6348" formatCode="0.0%">
                  <c:v>7.6999999999999999E-2</c:v>
                </c:pt>
                <c:pt idx="6349" formatCode="0.0%">
                  <c:v>8.6999999999999994E-2</c:v>
                </c:pt>
                <c:pt idx="6350" formatCode="0.0%">
                  <c:v>8.6999999999999994E-2</c:v>
                </c:pt>
                <c:pt idx="6351" formatCode="0.0%">
                  <c:v>8.6999999999999994E-2</c:v>
                </c:pt>
                <c:pt idx="6352" formatCode="0.0%">
                  <c:v>8.8999999999999996E-2</c:v>
                </c:pt>
                <c:pt idx="6353" formatCode="0.0%">
                  <c:v>0.108</c:v>
                </c:pt>
                <c:pt idx="6354" formatCode="0.0%">
                  <c:v>0.11700000000000001</c:v>
                </c:pt>
                <c:pt idx="6355" formatCode="0.0%">
                  <c:v>0.11700000000000001</c:v>
                </c:pt>
                <c:pt idx="6356" formatCode="0.0%">
                  <c:v>0.11799999999999999</c:v>
                </c:pt>
                <c:pt idx="6357" formatCode="0.0%">
                  <c:v>0.11799999999999999</c:v>
                </c:pt>
                <c:pt idx="6358" formatCode="0.0%">
                  <c:v>0.11799999999999999</c:v>
                </c:pt>
                <c:pt idx="6359" formatCode="0.0%">
                  <c:v>0.12</c:v>
                </c:pt>
                <c:pt idx="6360" formatCode="0.0%">
                  <c:v>0.127</c:v>
                </c:pt>
                <c:pt idx="6361" formatCode="0.0%">
                  <c:v>0.11799999999999999</c:v>
                </c:pt>
                <c:pt idx="6362" formatCode="0.0%">
                  <c:v>0.121</c:v>
                </c:pt>
                <c:pt idx="6363" formatCode="0.0%">
                  <c:v>0.123</c:v>
                </c:pt>
                <c:pt idx="6364" formatCode="0.0%">
                  <c:v>0.123</c:v>
                </c:pt>
                <c:pt idx="6365" formatCode="0.0%">
                  <c:v>0.123</c:v>
                </c:pt>
                <c:pt idx="6366" formatCode="0.0%">
                  <c:v>0.121</c:v>
                </c:pt>
                <c:pt idx="6367" formatCode="0.0%">
                  <c:v>0.107</c:v>
                </c:pt>
                <c:pt idx="6368" formatCode="0.0%">
                  <c:v>8.7999999999999995E-2</c:v>
                </c:pt>
                <c:pt idx="6369" formatCode="0.0%">
                  <c:v>8.6999999999999994E-2</c:v>
                </c:pt>
                <c:pt idx="6370" formatCode="0.0%">
                  <c:v>7.5999999999999998E-2</c:v>
                </c:pt>
                <c:pt idx="6371" formatCode="0.0%">
                  <c:v>7.5999999999999998E-2</c:v>
                </c:pt>
                <c:pt idx="6372" formatCode="0.0%">
                  <c:v>7.5999999999999998E-2</c:v>
                </c:pt>
                <c:pt idx="6373" formatCode="0.0%">
                  <c:v>8.1000000000000003E-2</c:v>
                </c:pt>
                <c:pt idx="6374" formatCode="0.0%">
                  <c:v>8.6999999999999994E-2</c:v>
                </c:pt>
                <c:pt idx="6375" formatCode="0.0%">
                  <c:v>7.6999999999999999E-2</c:v>
                </c:pt>
                <c:pt idx="6376" formatCode="0.0%">
                  <c:v>7.6999999999999999E-2</c:v>
                </c:pt>
                <c:pt idx="6377" formatCode="0.0%">
                  <c:v>8.1000000000000003E-2</c:v>
                </c:pt>
                <c:pt idx="6378" formatCode="0.0%">
                  <c:v>8.1000000000000003E-2</c:v>
                </c:pt>
                <c:pt idx="6379" formatCode="0.0%">
                  <c:v>8.1000000000000003E-2</c:v>
                </c:pt>
                <c:pt idx="6380" formatCode="0.0%">
                  <c:v>7.5999999999999998E-2</c:v>
                </c:pt>
                <c:pt idx="6381" formatCode="0.0%">
                  <c:v>7.5999999999999998E-2</c:v>
                </c:pt>
                <c:pt idx="6382" formatCode="0.0%">
                  <c:v>6.9000000000000006E-2</c:v>
                </c:pt>
                <c:pt idx="6383" formatCode="0.0%">
                  <c:v>8.1000000000000003E-2</c:v>
                </c:pt>
                <c:pt idx="6384" formatCode="0.0%">
                  <c:v>6.6000000000000003E-2</c:v>
                </c:pt>
                <c:pt idx="6385" formatCode="0.0%">
                  <c:v>6.6000000000000003E-2</c:v>
                </c:pt>
                <c:pt idx="6386" formatCode="0.0%">
                  <c:v>6.6000000000000003E-2</c:v>
                </c:pt>
                <c:pt idx="6387" formatCode="0.0%">
                  <c:v>6.6000000000000003E-2</c:v>
                </c:pt>
                <c:pt idx="6388" formatCode="0.0%">
                  <c:v>6.7000000000000004E-2</c:v>
                </c:pt>
                <c:pt idx="6389" formatCode="0.0%">
                  <c:v>6.0999999999999999E-2</c:v>
                </c:pt>
                <c:pt idx="6390" formatCode="0.0%">
                  <c:v>5.5E-2</c:v>
                </c:pt>
                <c:pt idx="6391" formatCode="0.0%">
                  <c:v>5.3999999999999999E-2</c:v>
                </c:pt>
                <c:pt idx="6392" formatCode="0.0%">
                  <c:v>5.3999999999999999E-2</c:v>
                </c:pt>
                <c:pt idx="6393" formatCode="0.0%">
                  <c:v>5.3999999999999999E-2</c:v>
                </c:pt>
                <c:pt idx="6394" formatCode="0.0%">
                  <c:v>5.3999999999999999E-2</c:v>
                </c:pt>
                <c:pt idx="6395" formatCode="0.0%">
                  <c:v>5.6000000000000001E-2</c:v>
                </c:pt>
                <c:pt idx="6396" formatCode="0.0%">
                  <c:v>5.6000000000000001E-2</c:v>
                </c:pt>
                <c:pt idx="6397" formatCode="0.0%">
                  <c:v>6.5000000000000002E-2</c:v>
                </c:pt>
                <c:pt idx="6398" formatCode="0.0%">
                  <c:v>6.0999999999999999E-2</c:v>
                </c:pt>
                <c:pt idx="6399" formatCode="0.0%">
                  <c:v>6.0999999999999999E-2</c:v>
                </c:pt>
                <c:pt idx="6400" formatCode="0.0%">
                  <c:v>6.0999999999999999E-2</c:v>
                </c:pt>
                <c:pt idx="6401" formatCode="0.0%">
                  <c:v>5.6000000000000001E-2</c:v>
                </c:pt>
                <c:pt idx="6402" formatCode="0.0%">
                  <c:v>5.5E-2</c:v>
                </c:pt>
                <c:pt idx="6403" formatCode="0.0%">
                  <c:v>5.2999999999999999E-2</c:v>
                </c:pt>
                <c:pt idx="6404" formatCode="0.0%">
                  <c:v>4.4999999999999998E-2</c:v>
                </c:pt>
                <c:pt idx="6405" formatCode="0.0%">
                  <c:v>4.4999999999999998E-2</c:v>
                </c:pt>
                <c:pt idx="6406" formatCode="0.0%">
                  <c:v>4.4999999999999998E-2</c:v>
                </c:pt>
                <c:pt idx="6407" formatCode="0.0%">
                  <c:v>4.4999999999999998E-2</c:v>
                </c:pt>
                <c:pt idx="6408" formatCode="0.0%">
                  <c:v>4.4999999999999998E-2</c:v>
                </c:pt>
                <c:pt idx="6409" formatCode="0.0%">
                  <c:v>0.04</c:v>
                </c:pt>
                <c:pt idx="6410" formatCode="0.0%">
                  <c:v>3.1E-2</c:v>
                </c:pt>
                <c:pt idx="6411" formatCode="0.0%">
                  <c:v>3.2000000000000001E-2</c:v>
                </c:pt>
                <c:pt idx="6412" formatCode="0.0%">
                  <c:v>0.03</c:v>
                </c:pt>
                <c:pt idx="6413" formatCode="0.0%">
                  <c:v>0.03</c:v>
                </c:pt>
                <c:pt idx="6414" formatCode="0.0%">
                  <c:v>0.03</c:v>
                </c:pt>
                <c:pt idx="6415" formatCode="0.0%">
                  <c:v>0.03</c:v>
                </c:pt>
                <c:pt idx="6416" formatCode="0.0%">
                  <c:v>2.8000000000000001E-2</c:v>
                </c:pt>
                <c:pt idx="6417" formatCode="0.0%">
                  <c:v>2.8000000000000001E-2</c:v>
                </c:pt>
                <c:pt idx="6418" formatCode="0.0%">
                  <c:v>2.1999999999999999E-2</c:v>
                </c:pt>
                <c:pt idx="6419" formatCode="0.0%">
                  <c:v>2.7E-2</c:v>
                </c:pt>
                <c:pt idx="6420" formatCode="0.0%">
                  <c:v>2.7E-2</c:v>
                </c:pt>
                <c:pt idx="6421" formatCode="0.0%">
                  <c:v>2.7E-2</c:v>
                </c:pt>
                <c:pt idx="6422" formatCode="0.0%">
                  <c:v>2.3E-2</c:v>
                </c:pt>
                <c:pt idx="6423" formatCode="0.0%">
                  <c:v>2.7E-2</c:v>
                </c:pt>
                <c:pt idx="6424" formatCode="0.0%">
                  <c:v>0.03</c:v>
                </c:pt>
                <c:pt idx="6425" formatCode="0.0%">
                  <c:v>2.8000000000000001E-2</c:v>
                </c:pt>
                <c:pt idx="6426" formatCode="0.0%">
                  <c:v>2.8000000000000001E-2</c:v>
                </c:pt>
                <c:pt idx="6427" formatCode="0.0%">
                  <c:v>2.8000000000000001E-2</c:v>
                </c:pt>
                <c:pt idx="6428" formatCode="0.0%">
                  <c:v>2.8000000000000001E-2</c:v>
                </c:pt>
                <c:pt idx="6429" formatCode="0.0%">
                  <c:v>2.9000000000000001E-2</c:v>
                </c:pt>
                <c:pt idx="6430" formatCode="0.0%">
                  <c:v>2.9000000000000001E-2</c:v>
                </c:pt>
                <c:pt idx="6431" formatCode="0.0%">
                  <c:v>2.8000000000000001E-2</c:v>
                </c:pt>
                <c:pt idx="6432" formatCode="0.0%">
                  <c:v>2.8000000000000001E-2</c:v>
                </c:pt>
                <c:pt idx="6433" formatCode="0.0%">
                  <c:v>2.3E-2</c:v>
                </c:pt>
                <c:pt idx="6434" formatCode="0.0%">
                  <c:v>2.3E-2</c:v>
                </c:pt>
                <c:pt idx="6435" formatCode="0.0%">
                  <c:v>2.3E-2</c:v>
                </c:pt>
                <c:pt idx="6436" formatCode="0.0%">
                  <c:v>2.1999999999999999E-2</c:v>
                </c:pt>
                <c:pt idx="6437" formatCode="0.0%">
                  <c:v>2.1000000000000001E-2</c:v>
                </c:pt>
                <c:pt idx="6438" formatCode="0.0%">
                  <c:v>2.7E-2</c:v>
                </c:pt>
                <c:pt idx="6439" formatCode="0.0%">
                  <c:v>2.7E-2</c:v>
                </c:pt>
                <c:pt idx="6440" formatCode="0.0%">
                  <c:v>2.1999999999999999E-2</c:v>
                </c:pt>
                <c:pt idx="6441" formatCode="0.0%">
                  <c:v>2.1999999999999999E-2</c:v>
                </c:pt>
                <c:pt idx="6442" formatCode="0.0%">
                  <c:v>2.1999999999999999E-2</c:v>
                </c:pt>
                <c:pt idx="6443" formatCode="0.0%">
                  <c:v>2.1999999999999999E-2</c:v>
                </c:pt>
                <c:pt idx="6444" formatCode="0.0%">
                  <c:v>2.1999999999999999E-2</c:v>
                </c:pt>
                <c:pt idx="6445" formatCode="0.0%">
                  <c:v>2.1000000000000001E-2</c:v>
                </c:pt>
                <c:pt idx="6446" formatCode="0.0%">
                  <c:v>1.7000000000000001E-2</c:v>
                </c:pt>
                <c:pt idx="6447" formatCode="0.0%">
                  <c:v>2.1000000000000001E-2</c:v>
                </c:pt>
                <c:pt idx="6448" formatCode="0.0%">
                  <c:v>2.1000000000000001E-2</c:v>
                </c:pt>
                <c:pt idx="6449" formatCode="0.0%">
                  <c:v>2.1000000000000001E-2</c:v>
                </c:pt>
                <c:pt idx="6450" formatCode="0.0%">
                  <c:v>2.7E-2</c:v>
                </c:pt>
                <c:pt idx="6451" formatCode="0.0%">
                  <c:v>4.9000000000000002E-2</c:v>
                </c:pt>
                <c:pt idx="6452" formatCode="0.0%">
                  <c:v>0.04</c:v>
                </c:pt>
                <c:pt idx="6453" formatCode="0.0%">
                  <c:v>5.1999999999999998E-2</c:v>
                </c:pt>
                <c:pt idx="6454" formatCode="0.0%">
                  <c:v>0.06</c:v>
                </c:pt>
                <c:pt idx="6455" formatCode="0.0%">
                  <c:v>0.06</c:v>
                </c:pt>
                <c:pt idx="6456" formatCode="0.0%">
                  <c:v>0.06</c:v>
                </c:pt>
                <c:pt idx="6457" formatCode="0.0%">
                  <c:v>6.8000000000000005E-2</c:v>
                </c:pt>
                <c:pt idx="6458" formatCode="0.0%">
                  <c:v>6.6000000000000003E-2</c:v>
                </c:pt>
                <c:pt idx="6459" formatCode="0.0%">
                  <c:v>6.2E-2</c:v>
                </c:pt>
                <c:pt idx="6460" formatCode="0.0%">
                  <c:v>5.2999999999999999E-2</c:v>
                </c:pt>
                <c:pt idx="6461" formatCode="0.0%">
                  <c:v>3.9E-2</c:v>
                </c:pt>
                <c:pt idx="6462" formatCode="0.0%">
                  <c:v>3.9E-2</c:v>
                </c:pt>
                <c:pt idx="6463" formatCode="0.0%">
                  <c:v>3.9E-2</c:v>
                </c:pt>
                <c:pt idx="6464" formatCode="0.0%">
                  <c:v>4.9000000000000002E-2</c:v>
                </c:pt>
                <c:pt idx="6465" formatCode="0.0%">
                  <c:v>6.5000000000000002E-2</c:v>
                </c:pt>
                <c:pt idx="6466" formatCode="0.0%">
                  <c:v>6.7000000000000004E-2</c:v>
                </c:pt>
                <c:pt idx="6467" formatCode="0.0%">
                  <c:v>6.0999999999999999E-2</c:v>
                </c:pt>
                <c:pt idx="6468" formatCode="0.0%">
                  <c:v>6.2E-2</c:v>
                </c:pt>
                <c:pt idx="6469" formatCode="0.0%">
                  <c:v>6.2E-2</c:v>
                </c:pt>
                <c:pt idx="6470" formatCode="0.0%">
                  <c:v>6.2E-2</c:v>
                </c:pt>
                <c:pt idx="6471" formatCode="0.0%">
                  <c:v>5.6000000000000001E-2</c:v>
                </c:pt>
                <c:pt idx="6472" formatCode="0.0%">
                  <c:v>6.2E-2</c:v>
                </c:pt>
                <c:pt idx="6473" formatCode="0.0%">
                  <c:v>6.5000000000000002E-2</c:v>
                </c:pt>
                <c:pt idx="6474" formatCode="0.0%">
                  <c:v>5.3999999999999999E-2</c:v>
                </c:pt>
                <c:pt idx="6475" formatCode="0.0%">
                  <c:v>5.2999999999999999E-2</c:v>
                </c:pt>
                <c:pt idx="6476" formatCode="0.0%">
                  <c:v>5.2999999999999999E-2</c:v>
                </c:pt>
                <c:pt idx="6477" formatCode="0.0%">
                  <c:v>5.2999999999999999E-2</c:v>
                </c:pt>
                <c:pt idx="6478" formatCode="0.0%">
                  <c:v>5.3999999999999999E-2</c:v>
                </c:pt>
                <c:pt idx="6479" formatCode="0.0%">
                  <c:v>5.3999999999999999E-2</c:v>
                </c:pt>
                <c:pt idx="6480" formatCode="0.0%">
                  <c:v>5.6000000000000001E-2</c:v>
                </c:pt>
                <c:pt idx="6481" formatCode="0.0%">
                  <c:v>5.5E-2</c:v>
                </c:pt>
                <c:pt idx="6482" formatCode="0.0%">
                  <c:v>5.3999999999999999E-2</c:v>
                </c:pt>
                <c:pt idx="6483" formatCode="0.0%">
                  <c:v>5.3999999999999999E-2</c:v>
                </c:pt>
                <c:pt idx="6484" formatCode="0.0%">
                  <c:v>5.3999999999999999E-2</c:v>
                </c:pt>
                <c:pt idx="6485" formatCode="0.0%">
                  <c:v>5.5E-2</c:v>
                </c:pt>
                <c:pt idx="6486" formatCode="0.0%">
                  <c:v>5.2999999999999999E-2</c:v>
                </c:pt>
                <c:pt idx="6487" formatCode="0.0%">
                  <c:v>5.6000000000000001E-2</c:v>
                </c:pt>
                <c:pt idx="6488" formatCode="0.0%">
                  <c:v>5.5E-2</c:v>
                </c:pt>
                <c:pt idx="6489" formatCode="0.0%">
                  <c:v>5.5E-2</c:v>
                </c:pt>
                <c:pt idx="6490" formatCode="0.0%">
                  <c:v>5.5E-2</c:v>
                </c:pt>
                <c:pt idx="6491" formatCode="0.0%">
                  <c:v>5.5E-2</c:v>
                </c:pt>
                <c:pt idx="6492" formatCode="0.0%">
                  <c:v>4.9000000000000002E-2</c:v>
                </c:pt>
                <c:pt idx="6493" formatCode="0.0%">
                  <c:v>5.1999999999999998E-2</c:v>
                </c:pt>
                <c:pt idx="6494" formatCode="0.0%">
                  <c:v>4.9000000000000002E-2</c:v>
                </c:pt>
                <c:pt idx="6495" formatCode="0.0%">
                  <c:v>4.5999999999999999E-2</c:v>
                </c:pt>
                <c:pt idx="6496" formatCode="0.0%">
                  <c:v>0.04</c:v>
                </c:pt>
                <c:pt idx="6497" formatCode="0.0%">
                  <c:v>0.04</c:v>
                </c:pt>
                <c:pt idx="6498" formatCode="0.0%">
                  <c:v>0.04</c:v>
                </c:pt>
                <c:pt idx="6499" formatCode="0.0%">
                  <c:v>3.5000000000000003E-2</c:v>
                </c:pt>
                <c:pt idx="6500" formatCode="0.0%">
                  <c:v>4.4999999999999998E-2</c:v>
                </c:pt>
                <c:pt idx="6501" formatCode="0.0%">
                  <c:v>4.4999999999999998E-2</c:v>
                </c:pt>
                <c:pt idx="6502" formatCode="0.0%">
                  <c:v>4.4999999999999998E-2</c:v>
                </c:pt>
                <c:pt idx="6503" formatCode="0.0%">
                  <c:v>3.5000000000000003E-2</c:v>
                </c:pt>
                <c:pt idx="6504" formatCode="0.0%">
                  <c:v>3.5000000000000003E-2</c:v>
                </c:pt>
                <c:pt idx="6505" formatCode="0.0%">
                  <c:v>3.5000000000000003E-2</c:v>
                </c:pt>
                <c:pt idx="6506" formatCode="0.0%">
                  <c:v>3.9E-2</c:v>
                </c:pt>
                <c:pt idx="6507" formatCode="0.0%">
                  <c:v>0.04</c:v>
                </c:pt>
                <c:pt idx="6508" formatCode="0.0%">
                  <c:v>3.2000000000000001E-2</c:v>
                </c:pt>
                <c:pt idx="6509" formatCode="0.0%">
                  <c:v>0.03</c:v>
                </c:pt>
                <c:pt idx="6510" formatCode="0.0%">
                  <c:v>0.03</c:v>
                </c:pt>
                <c:pt idx="6511" formatCode="0.0%">
                  <c:v>0.03</c:v>
                </c:pt>
                <c:pt idx="6512" formatCode="0.0%">
                  <c:v>0.03</c:v>
                </c:pt>
                <c:pt idx="6513" formatCode="0.0%">
                  <c:v>0.04</c:v>
                </c:pt>
                <c:pt idx="6514" formatCode="0.0%">
                  <c:v>0.04</c:v>
                </c:pt>
                <c:pt idx="6515" formatCode="0.0%">
                  <c:v>3.5000000000000003E-2</c:v>
                </c:pt>
                <c:pt idx="6516" formatCode="0.0%">
                  <c:v>0.03</c:v>
                </c:pt>
                <c:pt idx="6517" formatCode="0.0%">
                  <c:v>3.1E-2</c:v>
                </c:pt>
                <c:pt idx="6518" formatCode="0.0%">
                  <c:v>3.1E-2</c:v>
                </c:pt>
                <c:pt idx="6519" formatCode="0.0%">
                  <c:v>3.1E-2</c:v>
                </c:pt>
                <c:pt idx="6520" formatCode="0.0%">
                  <c:v>3.1E-2</c:v>
                </c:pt>
                <c:pt idx="6521" formatCode="0.0%">
                  <c:v>3.1E-2</c:v>
                </c:pt>
                <c:pt idx="6522" formatCode="0.0%">
                  <c:v>2.9000000000000001E-2</c:v>
                </c:pt>
                <c:pt idx="6523" formatCode="0.0%">
                  <c:v>0.03</c:v>
                </c:pt>
                <c:pt idx="6524" formatCode="0.0%">
                  <c:v>2.8000000000000001E-2</c:v>
                </c:pt>
                <c:pt idx="6525" formatCode="0.0%">
                  <c:v>2.8000000000000001E-2</c:v>
                </c:pt>
                <c:pt idx="6526" formatCode="0.0%">
                  <c:v>2.8000000000000001E-2</c:v>
                </c:pt>
                <c:pt idx="6527" formatCode="0.0%">
                  <c:v>2.1000000000000001E-2</c:v>
                </c:pt>
                <c:pt idx="6528" formatCode="0.0%">
                  <c:v>2.1000000000000001E-2</c:v>
                </c:pt>
                <c:pt idx="6529" formatCode="0.0%">
                  <c:v>2.1000000000000001E-2</c:v>
                </c:pt>
                <c:pt idx="6530" formatCode="0.0%">
                  <c:v>0.02</c:v>
                </c:pt>
                <c:pt idx="6531" formatCode="0.0%">
                  <c:v>4.0000000000000001E-3</c:v>
                </c:pt>
                <c:pt idx="6532" formatCode="0.0%">
                  <c:v>4.0000000000000001E-3</c:v>
                </c:pt>
                <c:pt idx="6533" formatCode="0.0%">
                  <c:v>4.0000000000000001E-3</c:v>
                </c:pt>
                <c:pt idx="6534" formatCode="0.0%">
                  <c:v>4.0000000000000001E-3</c:v>
                </c:pt>
                <c:pt idx="6535" formatCode="0.0%">
                  <c:v>0</c:v>
                </c:pt>
                <c:pt idx="6536" formatCode="0.0%">
                  <c:v>0</c:v>
                </c:pt>
                <c:pt idx="6537" formatCode="0.0%">
                  <c:v>0</c:v>
                </c:pt>
                <c:pt idx="6538" formatCode="0.0%">
                  <c:v>0</c:v>
                </c:pt>
                <c:pt idx="6539" formatCode="0.0%">
                  <c:v>0</c:v>
                </c:pt>
                <c:pt idx="6540" formatCode="0.0%">
                  <c:v>0</c:v>
                </c:pt>
                <c:pt idx="6541" formatCode="0.0%">
                  <c:v>0</c:v>
                </c:pt>
                <c:pt idx="6542" formatCode="0.0%">
                  <c:v>0</c:v>
                </c:pt>
                <c:pt idx="6543" formatCode="0.0%">
                  <c:v>1E-3</c:v>
                </c:pt>
                <c:pt idx="6544" formatCode="0.0%">
                  <c:v>4.0000000000000001E-3</c:v>
                </c:pt>
                <c:pt idx="6545" formatCode="0.0%">
                  <c:v>0</c:v>
                </c:pt>
                <c:pt idx="6546" formatCode="0.0%">
                  <c:v>0</c:v>
                </c:pt>
                <c:pt idx="6547" formatCode="0.0%">
                  <c:v>0</c:v>
                </c:pt>
                <c:pt idx="6548" formatCode="0.0%">
                  <c:v>4.0000000000000001E-3</c:v>
                </c:pt>
                <c:pt idx="6549" formatCode="0.0%">
                  <c:v>0</c:v>
                </c:pt>
                <c:pt idx="6550" formatCode="0.0%">
                  <c:v>8.0000000000000002E-3</c:v>
                </c:pt>
                <c:pt idx="6551" formatCode="0.0%">
                  <c:v>0.02</c:v>
                </c:pt>
                <c:pt idx="6552" formatCode="0.0%">
                  <c:v>2.1000000000000001E-2</c:v>
                </c:pt>
                <c:pt idx="6553" formatCode="0.0%">
                  <c:v>2.1000000000000001E-2</c:v>
                </c:pt>
                <c:pt idx="6554" formatCode="0.0%">
                  <c:v>2.1000000000000001E-2</c:v>
                </c:pt>
                <c:pt idx="6555" formatCode="0.0%">
                  <c:v>2.1000000000000001E-2</c:v>
                </c:pt>
                <c:pt idx="6556" formatCode="0.0%">
                  <c:v>0.02</c:v>
                </c:pt>
                <c:pt idx="6557" formatCode="0.0%">
                  <c:v>2.1999999999999999E-2</c:v>
                </c:pt>
                <c:pt idx="6558" formatCode="0.0%">
                  <c:v>2.1000000000000001E-2</c:v>
                </c:pt>
                <c:pt idx="6559" formatCode="0.0%">
                  <c:v>2.1000000000000001E-2</c:v>
                </c:pt>
                <c:pt idx="6560" formatCode="0.0%">
                  <c:v>2.1000000000000001E-2</c:v>
                </c:pt>
                <c:pt idx="6561" formatCode="0.0%">
                  <c:v>2.1000000000000001E-2</c:v>
                </c:pt>
                <c:pt idx="6562" formatCode="0.0%">
                  <c:v>2.3E-2</c:v>
                </c:pt>
                <c:pt idx="6563" formatCode="0.0%">
                  <c:v>2.9000000000000001E-2</c:v>
                </c:pt>
                <c:pt idx="6564" formatCode="0.0%">
                  <c:v>2.8000000000000001E-2</c:v>
                </c:pt>
                <c:pt idx="6565" formatCode="0.0%">
                  <c:v>3.2000000000000001E-2</c:v>
                </c:pt>
                <c:pt idx="6566" formatCode="0.0%">
                  <c:v>0.04</c:v>
                </c:pt>
                <c:pt idx="6567" formatCode="0.0%">
                  <c:v>0.04</c:v>
                </c:pt>
                <c:pt idx="6568" formatCode="0.0%">
                  <c:v>0.04</c:v>
                </c:pt>
                <c:pt idx="6569" formatCode="0.0%">
                  <c:v>0.06</c:v>
                </c:pt>
                <c:pt idx="6570" formatCode="0.0%">
                  <c:v>5.6000000000000001E-2</c:v>
                </c:pt>
                <c:pt idx="6571" formatCode="0.0%">
                  <c:v>6.9000000000000006E-2</c:v>
                </c:pt>
                <c:pt idx="6572" formatCode="0.0%">
                  <c:v>6.7000000000000004E-2</c:v>
                </c:pt>
                <c:pt idx="6573" formatCode="0.0%">
                  <c:v>8.2000000000000003E-2</c:v>
                </c:pt>
                <c:pt idx="6574" formatCode="0.0%">
                  <c:v>8.2000000000000003E-2</c:v>
                </c:pt>
                <c:pt idx="6575" formatCode="0.0%">
                  <c:v>8.2000000000000003E-2</c:v>
                </c:pt>
                <c:pt idx="6576" formatCode="0.0%">
                  <c:v>8.6999999999999994E-2</c:v>
                </c:pt>
                <c:pt idx="6577" formatCode="0.0%">
                  <c:v>8.2000000000000003E-2</c:v>
                </c:pt>
                <c:pt idx="6578" formatCode="0.0%">
                  <c:v>8.2000000000000003E-2</c:v>
                </c:pt>
                <c:pt idx="6579" formatCode="0.0%">
                  <c:v>6.7000000000000004E-2</c:v>
                </c:pt>
                <c:pt idx="6580" formatCode="0.0%">
                  <c:v>6.5000000000000002E-2</c:v>
                </c:pt>
                <c:pt idx="6581" formatCode="0.0%">
                  <c:v>6.5000000000000002E-2</c:v>
                </c:pt>
                <c:pt idx="6582" formatCode="0.0%">
                  <c:v>6.5000000000000002E-2</c:v>
                </c:pt>
                <c:pt idx="6583" formatCode="0.0%">
                  <c:v>6.9000000000000006E-2</c:v>
                </c:pt>
                <c:pt idx="6584" formatCode="0.0%">
                  <c:v>0.11799999999999999</c:v>
                </c:pt>
                <c:pt idx="6585" formatCode="0.0%">
                  <c:v>0.123</c:v>
                </c:pt>
                <c:pt idx="6586" formatCode="0.0%">
                  <c:v>0.108</c:v>
                </c:pt>
                <c:pt idx="6587" formatCode="0.0%">
                  <c:v>9.0999999999999998E-2</c:v>
                </c:pt>
                <c:pt idx="6588" formatCode="0.0%">
                  <c:v>9.0999999999999998E-2</c:v>
                </c:pt>
                <c:pt idx="6589" formatCode="0.0%">
                  <c:v>9.0999999999999998E-2</c:v>
                </c:pt>
                <c:pt idx="6590" formatCode="0.0%">
                  <c:v>0.108</c:v>
                </c:pt>
                <c:pt idx="6591" formatCode="0.0%">
                  <c:v>0.10199999999999999</c:v>
                </c:pt>
                <c:pt idx="6592" formatCode="0.0%">
                  <c:v>0.13400000000000001</c:v>
                </c:pt>
                <c:pt idx="6593" formatCode="0.0%">
                  <c:v>0.13400000000000001</c:v>
                </c:pt>
                <c:pt idx="6594" formatCode="0.0%">
                  <c:v>0.214</c:v>
                </c:pt>
                <c:pt idx="6595" formatCode="0.0%">
                  <c:v>0.214</c:v>
                </c:pt>
                <c:pt idx="6596" formatCode="0.0%">
                  <c:v>0.214</c:v>
                </c:pt>
                <c:pt idx="6597" formatCode="0.0%">
                  <c:v>0.253</c:v>
                </c:pt>
                <c:pt idx="6598" formatCode="0.0%">
                  <c:v>0.311</c:v>
                </c:pt>
                <c:pt idx="6599" formatCode="0.0%">
                  <c:v>0.34200000000000003</c:v>
                </c:pt>
                <c:pt idx="6600" formatCode="0.0%">
                  <c:v>0.442</c:v>
                </c:pt>
                <c:pt idx="6601" formatCode="0.0%">
                  <c:v>0.46300000000000002</c:v>
                </c:pt>
                <c:pt idx="6602" formatCode="0.0%">
                  <c:v>0.46300000000000002</c:v>
                </c:pt>
                <c:pt idx="6603" formatCode="0.0%">
                  <c:v>0.46300000000000002</c:v>
                </c:pt>
                <c:pt idx="6604" formatCode="0.0%">
                  <c:v>0.46</c:v>
                </c:pt>
                <c:pt idx="6605" formatCode="0.0%">
                  <c:v>0.44800000000000001</c:v>
                </c:pt>
                <c:pt idx="6606" formatCode="0.0%">
                  <c:v>0.45200000000000001</c:v>
                </c:pt>
                <c:pt idx="6607" formatCode="0.0%">
                  <c:v>0.442</c:v>
                </c:pt>
                <c:pt idx="6608" formatCode="0.0%">
                  <c:v>0.44900000000000001</c:v>
                </c:pt>
                <c:pt idx="6609" formatCode="0.0%">
                  <c:v>0.44900000000000001</c:v>
                </c:pt>
                <c:pt idx="6610" formatCode="0.0%">
                  <c:v>0.44900000000000001</c:v>
                </c:pt>
                <c:pt idx="6611" formatCode="0.0%">
                  <c:v>0.45500000000000002</c:v>
                </c:pt>
                <c:pt idx="6612" formatCode="0.0%">
                  <c:v>0.44500000000000001</c:v>
                </c:pt>
                <c:pt idx="6613" formatCode="0.0%">
                  <c:v>0.38700000000000001</c:v>
                </c:pt>
                <c:pt idx="6614" formatCode="0.0%">
                  <c:v>0.41599999999999998</c:v>
                </c:pt>
                <c:pt idx="6615" formatCode="0.0%">
                  <c:v>0.42699999999999999</c:v>
                </c:pt>
                <c:pt idx="6616" formatCode="0.0%">
                  <c:v>0.42699999999999999</c:v>
                </c:pt>
                <c:pt idx="6617" formatCode="0.0%">
                  <c:v>0.42699999999999999</c:v>
                </c:pt>
                <c:pt idx="6618" formatCode="0.0%">
                  <c:v>0.42399999999999999</c:v>
                </c:pt>
                <c:pt idx="6619" formatCode="0.0%">
                  <c:v>0.439</c:v>
                </c:pt>
                <c:pt idx="6620" formatCode="0.0%">
                  <c:v>0.46300000000000002</c:v>
                </c:pt>
                <c:pt idx="6621" formatCode="0.0%">
                  <c:v>0.504</c:v>
                </c:pt>
                <c:pt idx="6622" formatCode="0.0%">
                  <c:v>0.498</c:v>
                </c:pt>
                <c:pt idx="6623" formatCode="0.0%">
                  <c:v>0.498</c:v>
                </c:pt>
                <c:pt idx="6624" formatCode="0.0%">
                  <c:v>0.498</c:v>
                </c:pt>
                <c:pt idx="6625" formatCode="0.0%">
                  <c:v>0.502</c:v>
                </c:pt>
                <c:pt idx="6626" formatCode="0.0%">
                  <c:v>0.51</c:v>
                </c:pt>
                <c:pt idx="6627" formatCode="0.0%">
                  <c:v>0.48499999999999999</c:v>
                </c:pt>
                <c:pt idx="6628" formatCode="0.0%">
                  <c:v>0.47499999999999998</c:v>
                </c:pt>
                <c:pt idx="6629" formatCode="0.0%">
                  <c:v>0.46800000000000003</c:v>
                </c:pt>
                <c:pt idx="6630" formatCode="0.0%">
                  <c:v>0.46800000000000003</c:v>
                </c:pt>
                <c:pt idx="6631" formatCode="0.0%">
                  <c:v>0.46800000000000003</c:v>
                </c:pt>
                <c:pt idx="6632" formatCode="0.0%">
                  <c:v>0.47199999999999998</c:v>
                </c:pt>
                <c:pt idx="6633" formatCode="0.0%">
                  <c:v>0.49199999999999999</c:v>
                </c:pt>
                <c:pt idx="6634" formatCode="0.0%">
                  <c:v>0.49199999999999999</c:v>
                </c:pt>
                <c:pt idx="6635" formatCode="0.0%">
                  <c:v>0.503</c:v>
                </c:pt>
                <c:pt idx="6636" formatCode="0.0%">
                  <c:v>0.48899999999999999</c:v>
                </c:pt>
                <c:pt idx="6637" formatCode="0.0%">
                  <c:v>0.48899999999999999</c:v>
                </c:pt>
                <c:pt idx="6638" formatCode="0.0%">
                  <c:v>0.48899999999999999</c:v>
                </c:pt>
                <c:pt idx="6639" formatCode="0.0%">
                  <c:v>0.48899999999999999</c:v>
                </c:pt>
                <c:pt idx="6640" formatCode="0.0%">
                  <c:v>0.48499999999999999</c:v>
                </c:pt>
                <c:pt idx="6641" formatCode="0.0%">
                  <c:v>0.502</c:v>
                </c:pt>
                <c:pt idx="6642" formatCode="0.0%">
                  <c:v>0.48899999999999999</c:v>
                </c:pt>
                <c:pt idx="6643" formatCode="0.0%">
                  <c:v>0.52</c:v>
                </c:pt>
                <c:pt idx="6644" formatCode="0.0%">
                  <c:v>0.52</c:v>
                </c:pt>
                <c:pt idx="6645" formatCode="0.0%">
                  <c:v>0.52</c:v>
                </c:pt>
                <c:pt idx="6646" formatCode="0.0%">
                  <c:v>0.53700000000000003</c:v>
                </c:pt>
                <c:pt idx="6647" formatCode="0.0%">
                  <c:v>0.52400000000000002</c:v>
                </c:pt>
                <c:pt idx="6648" formatCode="0.0%">
                  <c:v>0.51100000000000001</c:v>
                </c:pt>
                <c:pt idx="6649" formatCode="0.0%">
                  <c:v>0.48699999999999999</c:v>
                </c:pt>
                <c:pt idx="6650" formatCode="0.0%">
                  <c:v>0.48899999999999999</c:v>
                </c:pt>
                <c:pt idx="6651" formatCode="0.0%">
                  <c:v>0.48899999999999999</c:v>
                </c:pt>
                <c:pt idx="6652" formatCode="0.0%">
                  <c:v>0.48899999999999999</c:v>
                </c:pt>
                <c:pt idx="6653" formatCode="0.0%">
                  <c:v>0.48299999999999998</c:v>
                </c:pt>
                <c:pt idx="6654" formatCode="0.0%">
                  <c:v>0.47499999999999998</c:v>
                </c:pt>
                <c:pt idx="6655" formatCode="0.0%">
                  <c:v>0.45400000000000001</c:v>
                </c:pt>
                <c:pt idx="6656" formatCode="0.0%">
                  <c:v>0.442</c:v>
                </c:pt>
                <c:pt idx="6657" formatCode="0.0%">
                  <c:v>0.43099999999999999</c:v>
                </c:pt>
                <c:pt idx="6658" formatCode="0.0%">
                  <c:v>0.43099999999999999</c:v>
                </c:pt>
                <c:pt idx="6659" formatCode="0.0%">
                  <c:v>0.43099999999999999</c:v>
                </c:pt>
                <c:pt idx="6660" formatCode="0.0%">
                  <c:v>0.42299999999999999</c:v>
                </c:pt>
                <c:pt idx="6661" formatCode="0.0%">
                  <c:v>0.42899999999999999</c:v>
                </c:pt>
                <c:pt idx="6662" formatCode="0.0%">
                  <c:v>0.42599999999999999</c:v>
                </c:pt>
                <c:pt idx="6663" formatCode="0.0%">
                  <c:v>0.43099999999999999</c:v>
                </c:pt>
                <c:pt idx="6664" formatCode="0.0%">
                  <c:v>0.436</c:v>
                </c:pt>
                <c:pt idx="6665" formatCode="0.0%">
                  <c:v>0.436</c:v>
                </c:pt>
                <c:pt idx="6666" formatCode="0.0%">
                  <c:v>0.436</c:v>
                </c:pt>
                <c:pt idx="6667" formatCode="0.0%">
                  <c:v>0.43099999999999999</c:v>
                </c:pt>
                <c:pt idx="6668" formatCode="0.0%">
                  <c:v>0.433</c:v>
                </c:pt>
                <c:pt idx="6669" formatCode="0.0%">
                  <c:v>0.42699999999999999</c:v>
                </c:pt>
                <c:pt idx="6670" formatCode="0.0%">
                  <c:v>0.42399999999999999</c:v>
                </c:pt>
                <c:pt idx="6671" formatCode="0.0%">
                  <c:v>0.39700000000000002</c:v>
                </c:pt>
                <c:pt idx="6672" formatCode="0.0%">
                  <c:v>0.39700000000000002</c:v>
                </c:pt>
                <c:pt idx="6673" formatCode="0.0%">
                  <c:v>0.39700000000000002</c:v>
                </c:pt>
                <c:pt idx="6674" formatCode="0.0%">
                  <c:v>0.39700000000000002</c:v>
                </c:pt>
                <c:pt idx="6675" formatCode="0.0%">
                  <c:v>0.38400000000000001</c:v>
                </c:pt>
                <c:pt idx="6676" formatCode="0.0%">
                  <c:v>0.371</c:v>
                </c:pt>
                <c:pt idx="6677" formatCode="0.0%">
                  <c:v>0.35299999999999998</c:v>
                </c:pt>
                <c:pt idx="6678" formatCode="0.0%">
                  <c:v>0.34699999999999998</c:v>
                </c:pt>
                <c:pt idx="6679" formatCode="0.0%">
                  <c:v>0.34699999999999998</c:v>
                </c:pt>
                <c:pt idx="6680" formatCode="0.0%">
                  <c:v>0.34699999999999998</c:v>
                </c:pt>
                <c:pt idx="6681" formatCode="0.0%">
                  <c:v>0.35099999999999998</c:v>
                </c:pt>
                <c:pt idx="6682" formatCode="0.0%">
                  <c:v>0.374</c:v>
                </c:pt>
                <c:pt idx="6683" formatCode="0.0%">
                  <c:v>0.41799999999999998</c:v>
                </c:pt>
                <c:pt idx="6684" formatCode="0.0%">
                  <c:v>0.44500000000000001</c:v>
                </c:pt>
                <c:pt idx="6685" formatCode="0.0%">
                  <c:v>0.46300000000000002</c:v>
                </c:pt>
                <c:pt idx="6686" formatCode="0.0%">
                  <c:v>0.46300000000000002</c:v>
                </c:pt>
                <c:pt idx="6687" formatCode="0.0%">
                  <c:v>0.46300000000000002</c:v>
                </c:pt>
                <c:pt idx="6688" formatCode="0.0%">
                  <c:v>0.46800000000000003</c:v>
                </c:pt>
                <c:pt idx="6689" formatCode="0.0%">
                  <c:v>0.46200000000000002</c:v>
                </c:pt>
                <c:pt idx="6690" formatCode="0.0%">
                  <c:v>0.47299999999999998</c:v>
                </c:pt>
                <c:pt idx="6691" formatCode="0.0%">
                  <c:v>0.46899999999999997</c:v>
                </c:pt>
                <c:pt idx="6692" formatCode="0.0%">
                  <c:v>0.46899999999999997</c:v>
                </c:pt>
                <c:pt idx="6693" formatCode="0.0%">
                  <c:v>0.46899999999999997</c:v>
                </c:pt>
                <c:pt idx="6694" formatCode="0.0%">
                  <c:v>0.46899999999999997</c:v>
                </c:pt>
                <c:pt idx="6695" formatCode="0.0%">
                  <c:v>0.46899999999999997</c:v>
                </c:pt>
                <c:pt idx="6696" formatCode="0.0%">
                  <c:v>0.47299999999999998</c:v>
                </c:pt>
                <c:pt idx="6697" formatCode="0.0%">
                  <c:v>0.45900000000000002</c:v>
                </c:pt>
                <c:pt idx="6698" formatCode="0.0%">
                  <c:v>0.48299999999999998</c:v>
                </c:pt>
                <c:pt idx="6699" formatCode="0.0%">
                  <c:v>0.50600000000000001</c:v>
                </c:pt>
                <c:pt idx="6700" formatCode="0.0%">
                  <c:v>0.50600000000000001</c:v>
                </c:pt>
                <c:pt idx="6701" formatCode="0.0%">
                  <c:v>0.50600000000000001</c:v>
                </c:pt>
                <c:pt idx="6702" formatCode="0.0%">
                  <c:v>0.51100000000000001</c:v>
                </c:pt>
                <c:pt idx="6703" formatCode="0.0%">
                  <c:v>0.50800000000000001</c:v>
                </c:pt>
                <c:pt idx="6704" formatCode="0.0%">
                  <c:v>0.53200000000000003</c:v>
                </c:pt>
                <c:pt idx="6705" formatCode="0.0%">
                  <c:v>0.56200000000000006</c:v>
                </c:pt>
                <c:pt idx="6706" formatCode="0.0%">
                  <c:v>0.58299999999999996</c:v>
                </c:pt>
                <c:pt idx="6707" formatCode="0.0%">
                  <c:v>0.58299999999999996</c:v>
                </c:pt>
                <c:pt idx="6708" formatCode="0.0%">
                  <c:v>0.58299999999999996</c:v>
                </c:pt>
                <c:pt idx="6709" formatCode="0.0%">
                  <c:v>0.58299999999999996</c:v>
                </c:pt>
                <c:pt idx="6710" formatCode="0.0%">
                  <c:v>0.59199999999999997</c:v>
                </c:pt>
                <c:pt idx="6711" formatCode="0.0%">
                  <c:v>0.58699999999999997</c:v>
                </c:pt>
                <c:pt idx="6712" formatCode="0.0%">
                  <c:v>0.621</c:v>
                </c:pt>
                <c:pt idx="6713" formatCode="0.0%">
                  <c:v>0.63800000000000001</c:v>
                </c:pt>
                <c:pt idx="6714" formatCode="0.0%">
                  <c:v>0.63800000000000001</c:v>
                </c:pt>
                <c:pt idx="6715" formatCode="0.0%">
                  <c:v>0.63800000000000001</c:v>
                </c:pt>
                <c:pt idx="6716" formatCode="0.0%">
                  <c:v>0.66600000000000004</c:v>
                </c:pt>
                <c:pt idx="6717" formatCode="0.0%">
                  <c:v>0.67500000000000004</c:v>
                </c:pt>
                <c:pt idx="6718" formatCode="0.0%">
                  <c:v>0.69699999999999995</c:v>
                </c:pt>
                <c:pt idx="6719" formatCode="0.0%">
                  <c:v>0.69699999999999995</c:v>
                </c:pt>
                <c:pt idx="6720" formatCode="0.0%">
                  <c:v>0.69099999999999995</c:v>
                </c:pt>
                <c:pt idx="6721" formatCode="0.0%">
                  <c:v>0.69099999999999995</c:v>
                </c:pt>
                <c:pt idx="6722" formatCode="0.0%">
                  <c:v>0.69099999999999995</c:v>
                </c:pt>
                <c:pt idx="6723" formatCode="0.0%">
                  <c:v>0.70899999999999996</c:v>
                </c:pt>
                <c:pt idx="6724" formatCode="0.0%">
                  <c:v>0.70299999999999996</c:v>
                </c:pt>
                <c:pt idx="6725" formatCode="0.0%">
                  <c:v>0.68200000000000005</c:v>
                </c:pt>
                <c:pt idx="6726" formatCode="0.0%">
                  <c:v>0.68100000000000005</c:v>
                </c:pt>
                <c:pt idx="6727" formatCode="0.0%">
                  <c:v>0.67400000000000004</c:v>
                </c:pt>
                <c:pt idx="6728" formatCode="0.0%">
                  <c:v>0.67400000000000004</c:v>
                </c:pt>
                <c:pt idx="6729" formatCode="0.0%">
                  <c:v>0.67400000000000004</c:v>
                </c:pt>
                <c:pt idx="6730" formatCode="0.0%">
                  <c:v>0.68</c:v>
                </c:pt>
                <c:pt idx="6731" formatCode="0.0%">
                  <c:v>0.69299999999999995</c:v>
                </c:pt>
                <c:pt idx="6732" formatCode="0.0%">
                  <c:v>0.68799999999999994</c:v>
                </c:pt>
                <c:pt idx="6733" formatCode="0.0%">
                  <c:v>0.67400000000000004</c:v>
                </c:pt>
                <c:pt idx="6734" formatCode="0.0%">
                  <c:v>0.66500000000000004</c:v>
                </c:pt>
                <c:pt idx="6735" formatCode="0.0%">
                  <c:v>0.66500000000000004</c:v>
                </c:pt>
                <c:pt idx="6736" formatCode="0.0%">
                  <c:v>0.66500000000000004</c:v>
                </c:pt>
                <c:pt idx="6737" formatCode="0.0%">
                  <c:v>0.65900000000000003</c:v>
                </c:pt>
                <c:pt idx="6738" formatCode="0.0%">
                  <c:v>0.67</c:v>
                </c:pt>
                <c:pt idx="6739" formatCode="0.0%">
                  <c:v>0.66400000000000003</c:v>
                </c:pt>
                <c:pt idx="6740" formatCode="0.0%">
                  <c:v>0.66100000000000003</c:v>
                </c:pt>
                <c:pt idx="6741" formatCode="0.0%">
                  <c:v>0.65500000000000003</c:v>
                </c:pt>
                <c:pt idx="6742" formatCode="0.0%">
                  <c:v>0.65500000000000003</c:v>
                </c:pt>
                <c:pt idx="6743" formatCode="0.0%">
                  <c:v>0.65500000000000003</c:v>
                </c:pt>
                <c:pt idx="6744" formatCode="0.0%">
                  <c:v>0.66400000000000003</c:v>
                </c:pt>
                <c:pt idx="6745" formatCode="0.0%">
                  <c:v>0.67200000000000004</c:v>
                </c:pt>
                <c:pt idx="6746" formatCode="0.0%">
                  <c:v>0.67400000000000004</c:v>
                </c:pt>
                <c:pt idx="6747" formatCode="0.0%">
                  <c:v>0.68</c:v>
                </c:pt>
                <c:pt idx="6748" formatCode="0.0%">
                  <c:v>0.67300000000000004</c:v>
                </c:pt>
                <c:pt idx="6749" formatCode="0.0%">
                  <c:v>0.67300000000000004</c:v>
                </c:pt>
                <c:pt idx="6750" formatCode="0.0%">
                  <c:v>0.67300000000000004</c:v>
                </c:pt>
                <c:pt idx="6751" formatCode="0.0%">
                  <c:v>0.67</c:v>
                </c:pt>
                <c:pt idx="6752" formatCode="0.0%">
                  <c:v>0.67</c:v>
                </c:pt>
                <c:pt idx="6753" formatCode="0.0%">
                  <c:v>0.66500000000000004</c:v>
                </c:pt>
                <c:pt idx="6754" formatCode="0.0%">
                  <c:v>0.67400000000000004</c:v>
                </c:pt>
                <c:pt idx="6755" formatCode="0.0%">
                  <c:v>0.68100000000000005</c:v>
                </c:pt>
                <c:pt idx="6756" formatCode="0.0%">
                  <c:v>0.68100000000000005</c:v>
                </c:pt>
                <c:pt idx="6757" formatCode="0.0%">
                  <c:v>0.68100000000000005</c:v>
                </c:pt>
                <c:pt idx="6758" formatCode="0.0%">
                  <c:v>0.68899999999999995</c:v>
                </c:pt>
                <c:pt idx="6759" formatCode="0.0%">
                  <c:v>0.68899999999999995</c:v>
                </c:pt>
                <c:pt idx="6760" formatCode="0.0%">
                  <c:v>0.70899999999999996</c:v>
                </c:pt>
                <c:pt idx="6761" formatCode="0.0%">
                  <c:v>0.72399999999999998</c:v>
                </c:pt>
                <c:pt idx="6762" formatCode="0.0%">
                  <c:v>0.747</c:v>
                </c:pt>
                <c:pt idx="6763" formatCode="0.0%">
                  <c:v>0.747</c:v>
                </c:pt>
                <c:pt idx="6764" formatCode="0.0%">
                  <c:v>0.747</c:v>
                </c:pt>
                <c:pt idx="6765" formatCode="0.0%">
                  <c:v>0.75900000000000001</c:v>
                </c:pt>
                <c:pt idx="6766" formatCode="0.0%">
                  <c:v>0.76300000000000001</c:v>
                </c:pt>
                <c:pt idx="6767" formatCode="0.0%">
                  <c:v>0.78700000000000003</c:v>
                </c:pt>
                <c:pt idx="6768" formatCode="0.0%">
                  <c:v>0.77700000000000002</c:v>
                </c:pt>
                <c:pt idx="6769" formatCode="0.0%">
                  <c:v>0.78300000000000003</c:v>
                </c:pt>
                <c:pt idx="6770" formatCode="0.0%">
                  <c:v>0.78300000000000003</c:v>
                </c:pt>
                <c:pt idx="6771" formatCode="0.0%">
                  <c:v>0.78300000000000003</c:v>
                </c:pt>
                <c:pt idx="6772" formatCode="0.0%">
                  <c:v>0.78400000000000003</c:v>
                </c:pt>
                <c:pt idx="6773" formatCode="0.0%">
                  <c:v>0.79</c:v>
                </c:pt>
                <c:pt idx="6774" formatCode="0.0%">
                  <c:v>0.79900000000000004</c:v>
                </c:pt>
                <c:pt idx="6775" formatCode="0.0%">
                  <c:v>0.81799999999999995</c:v>
                </c:pt>
                <c:pt idx="6776" formatCode="0.0%">
                  <c:v>0.82499999999999996</c:v>
                </c:pt>
                <c:pt idx="6777" formatCode="0.0%">
                  <c:v>0.82499999999999996</c:v>
                </c:pt>
                <c:pt idx="6778" formatCode="0.0%">
                  <c:v>0.82499999999999996</c:v>
                </c:pt>
                <c:pt idx="6779" formatCode="0.0%">
                  <c:v>0.82499999999999996</c:v>
                </c:pt>
                <c:pt idx="6780" formatCode="0.0%">
                  <c:v>0.85899999999999999</c:v>
                </c:pt>
                <c:pt idx="6781" formatCode="0.0%">
                  <c:v>0.871</c:v>
                </c:pt>
                <c:pt idx="6782" formatCode="0.0%">
                  <c:v>0.83</c:v>
                </c:pt>
                <c:pt idx="6783" formatCode="0.0%">
                  <c:v>0.81799999999999995</c:v>
                </c:pt>
                <c:pt idx="6784" formatCode="0.0%">
                  <c:v>0.81799999999999995</c:v>
                </c:pt>
                <c:pt idx="6785" formatCode="0.0%">
                  <c:v>0.81799999999999995</c:v>
                </c:pt>
                <c:pt idx="6786" formatCode="0.0%">
                  <c:v>0.82299999999999995</c:v>
                </c:pt>
                <c:pt idx="6787" formatCode="0.0%">
                  <c:v>0.80500000000000005</c:v>
                </c:pt>
                <c:pt idx="6788" formatCode="0.0%">
                  <c:v>0.79900000000000004</c:v>
                </c:pt>
                <c:pt idx="6789" formatCode="0.0%">
                  <c:v>0.81399999999999995</c:v>
                </c:pt>
                <c:pt idx="6790" formatCode="0.0%">
                  <c:v>0.81599999999999995</c:v>
                </c:pt>
                <c:pt idx="6791" formatCode="0.0%">
                  <c:v>0.81599999999999995</c:v>
                </c:pt>
                <c:pt idx="6792" formatCode="0.0%">
                  <c:v>0.81599999999999995</c:v>
                </c:pt>
                <c:pt idx="6793" formatCode="0.0%">
                  <c:v>0.81100000000000005</c:v>
                </c:pt>
                <c:pt idx="6794" formatCode="0.0%">
                  <c:v>0.82699999999999996</c:v>
                </c:pt>
                <c:pt idx="6795" formatCode="0.0%">
                  <c:v>0.83</c:v>
                </c:pt>
                <c:pt idx="6796" formatCode="0.0%">
                  <c:v>0.83</c:v>
                </c:pt>
                <c:pt idx="6797" formatCode="0.0%">
                  <c:v>0.84399999999999997</c:v>
                </c:pt>
                <c:pt idx="6798" formatCode="0.0%">
                  <c:v>0.84399999999999997</c:v>
                </c:pt>
                <c:pt idx="6799" formatCode="0.0%">
                  <c:v>0.84399999999999997</c:v>
                </c:pt>
                <c:pt idx="6800" formatCode="0.0%">
                  <c:v>0.85499999999999998</c:v>
                </c:pt>
                <c:pt idx="6801" formatCode="0.0%">
                  <c:v>0.85499999999999998</c:v>
                </c:pt>
                <c:pt idx="6802" formatCode="0.0%">
                  <c:v>0.85499999999999998</c:v>
                </c:pt>
                <c:pt idx="6803" formatCode="0.0%">
                  <c:v>0.84499999999999997</c:v>
                </c:pt>
                <c:pt idx="6804" formatCode="0.0%">
                  <c:v>0.85299999999999998</c:v>
                </c:pt>
                <c:pt idx="6805" formatCode="0.0%">
                  <c:v>0.85299999999999998</c:v>
                </c:pt>
                <c:pt idx="6806" formatCode="0.0%">
                  <c:v>0.85299999999999998</c:v>
                </c:pt>
                <c:pt idx="6807" formatCode="0.0%">
                  <c:v>0.85299999999999998</c:v>
                </c:pt>
                <c:pt idx="6808" formatCode="0.0%">
                  <c:v>0.84499999999999997</c:v>
                </c:pt>
                <c:pt idx="6809" formatCode="0.0%">
                  <c:v>0.84099999999999997</c:v>
                </c:pt>
                <c:pt idx="6810" formatCode="0.0%">
                  <c:v>0.85299999999999998</c:v>
                </c:pt>
                <c:pt idx="6811" formatCode="0.0%">
                  <c:v>0.85299999999999998</c:v>
                </c:pt>
                <c:pt idx="6812" formatCode="0.0%">
                  <c:v>0.85299999999999998</c:v>
                </c:pt>
                <c:pt idx="6813" formatCode="0.0%">
                  <c:v>0.85299999999999998</c:v>
                </c:pt>
                <c:pt idx="6814" formatCode="0.0%">
                  <c:v>0.83599999999999997</c:v>
                </c:pt>
                <c:pt idx="6815" formatCode="0.0%">
                  <c:v>0.83599999999999997</c:v>
                </c:pt>
                <c:pt idx="6816" formatCode="0.0%">
                  <c:v>0.83599999999999997</c:v>
                </c:pt>
                <c:pt idx="6817" formatCode="0.0%">
                  <c:v>0.85799999999999998</c:v>
                </c:pt>
                <c:pt idx="6818" formatCode="0.0%">
                  <c:v>0.89500000000000002</c:v>
                </c:pt>
                <c:pt idx="6819" formatCode="0.0%">
                  <c:v>0.89500000000000002</c:v>
                </c:pt>
                <c:pt idx="6820" formatCode="0.0%">
                  <c:v>0.89500000000000002</c:v>
                </c:pt>
                <c:pt idx="6821" formatCode="0.0%">
                  <c:v>0.89800000000000002</c:v>
                </c:pt>
                <c:pt idx="6822" formatCode="0.0%">
                  <c:v>0.89500000000000002</c:v>
                </c:pt>
                <c:pt idx="6823" formatCode="0.0%">
                  <c:v>0.88800000000000001</c:v>
                </c:pt>
                <c:pt idx="6824" formatCode="0.0%">
                  <c:v>0.89600000000000002</c:v>
                </c:pt>
                <c:pt idx="6825" formatCode="0.0%">
                  <c:v>0.90300000000000002</c:v>
                </c:pt>
                <c:pt idx="6826" formatCode="0.0%">
                  <c:v>0.90300000000000002</c:v>
                </c:pt>
                <c:pt idx="6827" formatCode="0.0%">
                  <c:v>0.90300000000000002</c:v>
                </c:pt>
                <c:pt idx="6828" formatCode="0.0%">
                  <c:v>0.91100000000000003</c:v>
                </c:pt>
                <c:pt idx="6829" formatCode="0.0%">
                  <c:v>0.90300000000000002</c:v>
                </c:pt>
                <c:pt idx="6830" formatCode="0.0%">
                  <c:v>0.91500000000000004</c:v>
                </c:pt>
                <c:pt idx="6831" formatCode="0.0%">
                  <c:v>0.92300000000000004</c:v>
                </c:pt>
                <c:pt idx="6832" formatCode="0.0%">
                  <c:v>0.92700000000000005</c:v>
                </c:pt>
                <c:pt idx="6833" formatCode="0.0%">
                  <c:v>0.92700000000000005</c:v>
                </c:pt>
                <c:pt idx="6834" formatCode="0.0%">
                  <c:v>0.92700000000000005</c:v>
                </c:pt>
                <c:pt idx="6835" formatCode="0.0%">
                  <c:v>0.93500000000000005</c:v>
                </c:pt>
                <c:pt idx="6836" formatCode="0.0%">
                  <c:v>0.93</c:v>
                </c:pt>
                <c:pt idx="6837" formatCode="0.0%">
                  <c:v>0.92700000000000005</c:v>
                </c:pt>
                <c:pt idx="6838" formatCode="0.0%">
                  <c:v>0.93</c:v>
                </c:pt>
                <c:pt idx="6839" formatCode="0.0%">
                  <c:v>0.93</c:v>
                </c:pt>
                <c:pt idx="6840" formatCode="0.0%">
                  <c:v>0.93</c:v>
                </c:pt>
                <c:pt idx="6841" formatCode="0.0%">
                  <c:v>0.93</c:v>
                </c:pt>
                <c:pt idx="6842" formatCode="0.0%">
                  <c:v>0.91500000000000004</c:v>
                </c:pt>
                <c:pt idx="6843" formatCode="0.0%">
                  <c:v>0.90700000000000003</c:v>
                </c:pt>
                <c:pt idx="6844" formatCode="0.0%">
                  <c:v>0.90800000000000003</c:v>
                </c:pt>
                <c:pt idx="6845" formatCode="0.0%">
                  <c:v>0.90500000000000003</c:v>
                </c:pt>
                <c:pt idx="6846" formatCode="0.0%">
                  <c:v>0.90700000000000003</c:v>
                </c:pt>
                <c:pt idx="6847" formatCode="0.0%">
                  <c:v>0.90700000000000003</c:v>
                </c:pt>
                <c:pt idx="6848" formatCode="0.0%">
                  <c:v>0.90700000000000003</c:v>
                </c:pt>
                <c:pt idx="6849" formatCode="0.0%">
                  <c:v>0.91600000000000004</c:v>
                </c:pt>
                <c:pt idx="6850" formatCode="0.0%">
                  <c:v>0.90300000000000002</c:v>
                </c:pt>
                <c:pt idx="6851" formatCode="0.0%">
                  <c:v>0.89300000000000002</c:v>
                </c:pt>
                <c:pt idx="6852" formatCode="0.0%">
                  <c:v>0.88500000000000001</c:v>
                </c:pt>
                <c:pt idx="6853" formatCode="0.0%">
                  <c:v>0.88200000000000001</c:v>
                </c:pt>
                <c:pt idx="6854" formatCode="0.0%">
                  <c:v>0.88200000000000001</c:v>
                </c:pt>
                <c:pt idx="6855" formatCode="0.0%">
                  <c:v>0.88200000000000001</c:v>
                </c:pt>
                <c:pt idx="6856" formatCode="0.0%">
                  <c:v>0.85499999999999998</c:v>
                </c:pt>
                <c:pt idx="6857" formatCode="0.0%">
                  <c:v>0.86299999999999999</c:v>
                </c:pt>
                <c:pt idx="6858" formatCode="0.0%">
                  <c:v>0.88500000000000001</c:v>
                </c:pt>
                <c:pt idx="6859" formatCode="0.0%">
                  <c:v>0.88500000000000001</c:v>
                </c:pt>
                <c:pt idx="6860" formatCode="0.0%">
                  <c:v>0.89100000000000001</c:v>
                </c:pt>
                <c:pt idx="6861" formatCode="0.0%">
                  <c:v>0.89100000000000001</c:v>
                </c:pt>
                <c:pt idx="6862" formatCode="0.0%">
                  <c:v>0.89100000000000001</c:v>
                </c:pt>
                <c:pt idx="6863" formatCode="0.0%">
                  <c:v>0.88200000000000001</c:v>
                </c:pt>
                <c:pt idx="6864" formatCode="0.0%">
                  <c:v>0.88100000000000001</c:v>
                </c:pt>
                <c:pt idx="6865" formatCode="0.0%">
                  <c:v>0.85499999999999998</c:v>
                </c:pt>
                <c:pt idx="6866" formatCode="0.0%">
                  <c:v>0.84499999999999997</c:v>
                </c:pt>
                <c:pt idx="6867" formatCode="0.0%">
                  <c:v>0.82699999999999996</c:v>
                </c:pt>
                <c:pt idx="6868" formatCode="0.0%">
                  <c:v>0.82699999999999996</c:v>
                </c:pt>
                <c:pt idx="6869" formatCode="0.0%">
                  <c:v>0.82699999999999996</c:v>
                </c:pt>
                <c:pt idx="6870" formatCode="0.0%">
                  <c:v>0.82499999999999996</c:v>
                </c:pt>
                <c:pt idx="6871" formatCode="0.0%">
                  <c:v>0.81799999999999995</c:v>
                </c:pt>
                <c:pt idx="6872" formatCode="0.0%">
                  <c:v>0.81499999999999995</c:v>
                </c:pt>
                <c:pt idx="6873" formatCode="0.0%">
                  <c:v>0.79700000000000004</c:v>
                </c:pt>
                <c:pt idx="6874" formatCode="0.0%">
                  <c:v>0.78900000000000003</c:v>
                </c:pt>
                <c:pt idx="6875" formatCode="0.0%">
                  <c:v>0.78900000000000003</c:v>
                </c:pt>
                <c:pt idx="6876" formatCode="0.0%">
                  <c:v>0.78900000000000003</c:v>
                </c:pt>
                <c:pt idx="6877" formatCode="0.0%">
                  <c:v>0.79200000000000004</c:v>
                </c:pt>
                <c:pt idx="6878" formatCode="0.0%">
                  <c:v>0.79400000000000004</c:v>
                </c:pt>
                <c:pt idx="6879" formatCode="0.0%">
                  <c:v>0.79400000000000004</c:v>
                </c:pt>
                <c:pt idx="6880" formatCode="0.0%">
                  <c:v>0.78800000000000003</c:v>
                </c:pt>
                <c:pt idx="6881" formatCode="0.0%">
                  <c:v>0.76900000000000002</c:v>
                </c:pt>
                <c:pt idx="6882" formatCode="0.0%">
                  <c:v>0.76900000000000002</c:v>
                </c:pt>
                <c:pt idx="6883" formatCode="0.0%">
                  <c:v>0.76900000000000002</c:v>
                </c:pt>
                <c:pt idx="6884" formatCode="0.0%">
                  <c:v>0.76900000000000002</c:v>
                </c:pt>
                <c:pt idx="6885" formatCode="0.0%">
                  <c:v>0.77400000000000002</c:v>
                </c:pt>
                <c:pt idx="6886" formatCode="0.0%">
                  <c:v>0.77500000000000002</c:v>
                </c:pt>
                <c:pt idx="6887" formatCode="0.0%">
                  <c:v>0.78900000000000003</c:v>
                </c:pt>
                <c:pt idx="6888" formatCode="0.0%">
                  <c:v>0.79400000000000004</c:v>
                </c:pt>
                <c:pt idx="6889" formatCode="0.0%">
                  <c:v>0.79400000000000004</c:v>
                </c:pt>
                <c:pt idx="6890" formatCode="0.0%">
                  <c:v>0.79400000000000004</c:v>
                </c:pt>
                <c:pt idx="6891" formatCode="0.0%">
                  <c:v>0.79400000000000004</c:v>
                </c:pt>
                <c:pt idx="6892" formatCode="0.0%">
                  <c:v>0.77800000000000002</c:v>
                </c:pt>
                <c:pt idx="6893" formatCode="0.0%">
                  <c:v>0.77100000000000002</c:v>
                </c:pt>
                <c:pt idx="6894" formatCode="0.0%">
                  <c:v>0.77500000000000002</c:v>
                </c:pt>
                <c:pt idx="6895" formatCode="0.0%">
                  <c:v>0.76900000000000002</c:v>
                </c:pt>
                <c:pt idx="6896" formatCode="0.0%">
                  <c:v>0.76900000000000002</c:v>
                </c:pt>
                <c:pt idx="6897" formatCode="0.0%">
                  <c:v>0.76900000000000002</c:v>
                </c:pt>
                <c:pt idx="6898" formatCode="0.0%">
                  <c:v>0.76600000000000001</c:v>
                </c:pt>
                <c:pt idx="6899" formatCode="0.0%">
                  <c:v>0.77400000000000002</c:v>
                </c:pt>
                <c:pt idx="6900" formatCode="0.0%">
                  <c:v>0.77100000000000002</c:v>
                </c:pt>
                <c:pt idx="6901" formatCode="0.0%">
                  <c:v>0.76300000000000001</c:v>
                </c:pt>
                <c:pt idx="6902" formatCode="0.0%">
                  <c:v>0.77500000000000002</c:v>
                </c:pt>
                <c:pt idx="6903" formatCode="0.0%">
                  <c:v>0.77500000000000002</c:v>
                </c:pt>
                <c:pt idx="6904" formatCode="0.0%">
                  <c:v>0.77500000000000002</c:v>
                </c:pt>
                <c:pt idx="6905" formatCode="0.0%">
                  <c:v>0.77500000000000002</c:v>
                </c:pt>
                <c:pt idx="6906" formatCode="0.0%">
                  <c:v>0.77500000000000002</c:v>
                </c:pt>
                <c:pt idx="6907" formatCode="0.0%">
                  <c:v>0.76600000000000001</c:v>
                </c:pt>
                <c:pt idx="6908" formatCode="0.0%">
                  <c:v>0.76100000000000001</c:v>
                </c:pt>
                <c:pt idx="6909" formatCode="0.0%">
                  <c:v>0.76200000000000001</c:v>
                </c:pt>
                <c:pt idx="6910" formatCode="0.0%">
                  <c:v>0.76200000000000001</c:v>
                </c:pt>
                <c:pt idx="6911" formatCode="0.0%">
                  <c:v>0.76200000000000001</c:v>
                </c:pt>
                <c:pt idx="6912" formatCode="0.0%">
                  <c:v>0.77300000000000002</c:v>
                </c:pt>
                <c:pt idx="6913" formatCode="0.0%">
                  <c:v>0.78700000000000003</c:v>
                </c:pt>
                <c:pt idx="6914" formatCode="0.0%">
                  <c:v>0.78800000000000003</c:v>
                </c:pt>
                <c:pt idx="6915" formatCode="0.0%">
                  <c:v>0.76100000000000001</c:v>
                </c:pt>
                <c:pt idx="6916" formatCode="0.0%">
                  <c:v>0.76600000000000001</c:v>
                </c:pt>
                <c:pt idx="6917" formatCode="0.0%">
                  <c:v>0.76600000000000001</c:v>
                </c:pt>
                <c:pt idx="6918" formatCode="0.0%">
                  <c:v>0.76600000000000001</c:v>
                </c:pt>
                <c:pt idx="6919" formatCode="0.0%">
                  <c:v>0.75600000000000001</c:v>
                </c:pt>
                <c:pt idx="6920" formatCode="0.0%">
                  <c:v>0.73899999999999999</c:v>
                </c:pt>
                <c:pt idx="6921" formatCode="0.0%">
                  <c:v>0.755</c:v>
                </c:pt>
                <c:pt idx="6922" formatCode="0.0%">
                  <c:v>0.74099999999999999</c:v>
                </c:pt>
                <c:pt idx="6923" formatCode="0.0%">
                  <c:v>0.73599999999999999</c:v>
                </c:pt>
                <c:pt idx="6924" formatCode="0.0%">
                  <c:v>0.73599999999999999</c:v>
                </c:pt>
                <c:pt idx="6925" formatCode="0.0%">
                  <c:v>0.73599999999999999</c:v>
                </c:pt>
                <c:pt idx="6926" formatCode="0.0%">
                  <c:v>0.73799999999999999</c:v>
                </c:pt>
                <c:pt idx="6927" formatCode="0.0%">
                  <c:v>0.74099999999999999</c:v>
                </c:pt>
                <c:pt idx="6928" formatCode="0.0%">
                  <c:v>0.76100000000000001</c:v>
                </c:pt>
                <c:pt idx="6929" formatCode="0.0%">
                  <c:v>0.76</c:v>
                </c:pt>
                <c:pt idx="6930" formatCode="0.0%">
                  <c:v>0.77700000000000002</c:v>
                </c:pt>
                <c:pt idx="6931" formatCode="0.0%">
                  <c:v>0.77700000000000002</c:v>
                </c:pt>
                <c:pt idx="6932" formatCode="0.0%">
                  <c:v>0.77700000000000002</c:v>
                </c:pt>
                <c:pt idx="6933" formatCode="0.0%">
                  <c:v>0.78400000000000003</c:v>
                </c:pt>
                <c:pt idx="6934" formatCode="0.0%">
                  <c:v>0.81200000000000006</c:v>
                </c:pt>
                <c:pt idx="6935" formatCode="0.0%">
                  <c:v>0.81200000000000006</c:v>
                </c:pt>
                <c:pt idx="6936" formatCode="0.0%">
                  <c:v>0.83299999999999996</c:v>
                </c:pt>
                <c:pt idx="6937" formatCode="0.0%">
                  <c:v>0.84899999999999998</c:v>
                </c:pt>
                <c:pt idx="6938" formatCode="0.0%">
                  <c:v>0.84899999999999998</c:v>
                </c:pt>
                <c:pt idx="6939" formatCode="0.0%">
                  <c:v>0.84899999999999998</c:v>
                </c:pt>
                <c:pt idx="6940" formatCode="0.0%">
                  <c:v>0.85199999999999998</c:v>
                </c:pt>
                <c:pt idx="6941" formatCode="0.0%">
                  <c:v>0.86799999999999999</c:v>
                </c:pt>
                <c:pt idx="6942" formatCode="0.0%">
                  <c:v>0.88100000000000001</c:v>
                </c:pt>
                <c:pt idx="6943" formatCode="0.0%">
                  <c:v>0.88800000000000001</c:v>
                </c:pt>
                <c:pt idx="6944" formatCode="0.0%">
                  <c:v>0.88800000000000001</c:v>
                </c:pt>
                <c:pt idx="6945" formatCode="0.0%">
                  <c:v>0.88800000000000001</c:v>
                </c:pt>
                <c:pt idx="6946" formatCode="0.0%">
                  <c:v>0.88800000000000001</c:v>
                </c:pt>
                <c:pt idx="6947" formatCode="0.0%">
                  <c:v>0.89600000000000002</c:v>
                </c:pt>
                <c:pt idx="6948" formatCode="0.0%">
                  <c:v>0.90100000000000002</c:v>
                </c:pt>
                <c:pt idx="6949" formatCode="0.0%">
                  <c:v>0.89900000000000002</c:v>
                </c:pt>
                <c:pt idx="6950" formatCode="0.0%">
                  <c:v>0.90300000000000002</c:v>
                </c:pt>
                <c:pt idx="6951" formatCode="0.0%">
                  <c:v>0.90100000000000002</c:v>
                </c:pt>
                <c:pt idx="6952" formatCode="0.0%">
                  <c:v>0.90100000000000002</c:v>
                </c:pt>
                <c:pt idx="6953" formatCode="0.0%">
                  <c:v>0.90100000000000002</c:v>
                </c:pt>
                <c:pt idx="6954" formatCode="0.0%">
                  <c:v>0.90500000000000003</c:v>
                </c:pt>
                <c:pt idx="6955" formatCode="0.0%">
                  <c:v>0.91600000000000004</c:v>
                </c:pt>
                <c:pt idx="6956" formatCode="0.0%">
                  <c:v>0.91200000000000003</c:v>
                </c:pt>
                <c:pt idx="6957" formatCode="0.0%">
                  <c:v>0.89900000000000002</c:v>
                </c:pt>
                <c:pt idx="6958" formatCode="0.0%">
                  <c:v>0.89300000000000002</c:v>
                </c:pt>
                <c:pt idx="6959" formatCode="0.0%">
                  <c:v>0.89300000000000002</c:v>
                </c:pt>
                <c:pt idx="6960" formatCode="0.0%">
                  <c:v>0.89300000000000002</c:v>
                </c:pt>
                <c:pt idx="6961" formatCode="0.0%">
                  <c:v>0.88500000000000001</c:v>
                </c:pt>
                <c:pt idx="6962" formatCode="0.0%">
                  <c:v>0.88600000000000001</c:v>
                </c:pt>
                <c:pt idx="6963" formatCode="0.0%">
                  <c:v>0.86899999999999999</c:v>
                </c:pt>
                <c:pt idx="6964" formatCode="0.0%">
                  <c:v>0.89200000000000002</c:v>
                </c:pt>
                <c:pt idx="6965" formatCode="0.0%">
                  <c:v>0.88800000000000001</c:v>
                </c:pt>
                <c:pt idx="6966" formatCode="0.0%">
                  <c:v>0.88800000000000001</c:v>
                </c:pt>
                <c:pt idx="6967" formatCode="0.0%">
                  <c:v>0.88800000000000001</c:v>
                </c:pt>
                <c:pt idx="6968" formatCode="0.0%">
                  <c:v>0.9</c:v>
                </c:pt>
                <c:pt idx="6969" formatCode="0.0%">
                  <c:v>0.90100000000000002</c:v>
                </c:pt>
                <c:pt idx="6970" formatCode="0.0%">
                  <c:v>0.9</c:v>
                </c:pt>
                <c:pt idx="6971" formatCode="0.0%">
                  <c:v>0.90700000000000003</c:v>
                </c:pt>
                <c:pt idx="6972" formatCode="0.0%">
                  <c:v>0.91600000000000004</c:v>
                </c:pt>
                <c:pt idx="6973" formatCode="0.0%">
                  <c:v>0.91600000000000004</c:v>
                </c:pt>
                <c:pt idx="6974" formatCode="0.0%">
                  <c:v>0.91600000000000004</c:v>
                </c:pt>
                <c:pt idx="6975" formatCode="0.0%">
                  <c:v>0.91800000000000004</c:v>
                </c:pt>
                <c:pt idx="6976" formatCode="0.0%">
                  <c:v>0.91500000000000004</c:v>
                </c:pt>
                <c:pt idx="6977" formatCode="0.0%">
                  <c:v>0.91100000000000003</c:v>
                </c:pt>
                <c:pt idx="6978" formatCode="0.0%">
                  <c:v>0.92</c:v>
                </c:pt>
                <c:pt idx="6979" formatCode="0.0%">
                  <c:v>0.91900000000000004</c:v>
                </c:pt>
                <c:pt idx="6980" formatCode="0.0%">
                  <c:v>0.91900000000000004</c:v>
                </c:pt>
                <c:pt idx="6981" formatCode="0.0%">
                  <c:v>0.91900000000000004</c:v>
                </c:pt>
                <c:pt idx="6982" formatCode="0.0%">
                  <c:v>0.91200000000000003</c:v>
                </c:pt>
                <c:pt idx="6983" formatCode="0.0%">
                  <c:v>0.91500000000000004</c:v>
                </c:pt>
                <c:pt idx="6984" formatCode="0.0%">
                  <c:v>0.91300000000000003</c:v>
                </c:pt>
                <c:pt idx="6985" formatCode="0.0%">
                  <c:v>0.91800000000000004</c:v>
                </c:pt>
                <c:pt idx="6986" formatCode="0.0%">
                  <c:v>0.91800000000000004</c:v>
                </c:pt>
                <c:pt idx="6987" formatCode="0.0%">
                  <c:v>0.91800000000000004</c:v>
                </c:pt>
                <c:pt idx="6988" formatCode="0.0%">
                  <c:v>0.91800000000000004</c:v>
                </c:pt>
                <c:pt idx="6989" formatCode="0.0%">
                  <c:v>0.92200000000000004</c:v>
                </c:pt>
                <c:pt idx="6990" formatCode="0.0%">
                  <c:v>0.92400000000000004</c:v>
                </c:pt>
                <c:pt idx="6991" formatCode="0.0%">
                  <c:v>0.92500000000000004</c:v>
                </c:pt>
                <c:pt idx="6992" formatCode="0.0%">
                  <c:v>0.92600000000000005</c:v>
                </c:pt>
                <c:pt idx="6993" formatCode="0.0%">
                  <c:v>0.92500000000000004</c:v>
                </c:pt>
                <c:pt idx="6994" formatCode="0.0%">
                  <c:v>0.92500000000000004</c:v>
                </c:pt>
                <c:pt idx="6995" formatCode="0.0%">
                  <c:v>0.92500000000000004</c:v>
                </c:pt>
                <c:pt idx="6996" formatCode="0.0%">
                  <c:v>0.92600000000000005</c:v>
                </c:pt>
                <c:pt idx="6997" formatCode="0.0%">
                  <c:v>0.92600000000000005</c:v>
                </c:pt>
                <c:pt idx="6998" formatCode="0.0%">
                  <c:v>0.92600000000000005</c:v>
                </c:pt>
                <c:pt idx="6999" formatCode="0.0%">
                  <c:v>0.92500000000000004</c:v>
                </c:pt>
                <c:pt idx="7000" formatCode="0.0%">
                  <c:v>0.92400000000000004</c:v>
                </c:pt>
                <c:pt idx="7001" formatCode="0.0%">
                  <c:v>0.92400000000000004</c:v>
                </c:pt>
                <c:pt idx="7002" formatCode="0.0%">
                  <c:v>0.92400000000000004</c:v>
                </c:pt>
                <c:pt idx="7003" formatCode="0.0%">
                  <c:v>0.92400000000000004</c:v>
                </c:pt>
                <c:pt idx="7004" formatCode="0.0%">
                  <c:v>0.92600000000000005</c:v>
                </c:pt>
                <c:pt idx="7005" formatCode="0.0%">
                  <c:v>0.92900000000000005</c:v>
                </c:pt>
                <c:pt idx="7006" formatCode="0.0%">
                  <c:v>0.93100000000000005</c:v>
                </c:pt>
                <c:pt idx="7007" formatCode="0.0%">
                  <c:v>0.93100000000000005</c:v>
                </c:pt>
                <c:pt idx="7008" formatCode="0.0%">
                  <c:v>0.93100000000000005</c:v>
                </c:pt>
                <c:pt idx="7009" formatCode="0.0%">
                  <c:v>0.93100000000000005</c:v>
                </c:pt>
                <c:pt idx="7010" formatCode="0.0%">
                  <c:v>0.92800000000000005</c:v>
                </c:pt>
                <c:pt idx="7011" formatCode="0.0%">
                  <c:v>0.93100000000000005</c:v>
                </c:pt>
                <c:pt idx="7012" formatCode="0.0%">
                  <c:v>0.93100000000000005</c:v>
                </c:pt>
                <c:pt idx="7013" formatCode="0.0%">
                  <c:v>0.93300000000000005</c:v>
                </c:pt>
                <c:pt idx="7014" formatCode="0.0%">
                  <c:v>0.93</c:v>
                </c:pt>
                <c:pt idx="7015" formatCode="0.0%">
                  <c:v>0.93</c:v>
                </c:pt>
                <c:pt idx="7016" formatCode="0.0%">
                  <c:v>0.93</c:v>
                </c:pt>
                <c:pt idx="7017" formatCode="0.0%">
                  <c:v>0.94799999999999995</c:v>
                </c:pt>
                <c:pt idx="7018" formatCode="0.0%">
                  <c:v>0.96599999999999997</c:v>
                </c:pt>
                <c:pt idx="7019" formatCode="0.0%">
                  <c:v>0.95899999999999996</c:v>
                </c:pt>
                <c:pt idx="7020" formatCode="0.0%">
                  <c:v>0.96499999999999997</c:v>
                </c:pt>
                <c:pt idx="7021" formatCode="0.0%">
                  <c:v>0.95199999999999996</c:v>
                </c:pt>
                <c:pt idx="7022" formatCode="0.0%">
                  <c:v>0.95199999999999996</c:v>
                </c:pt>
                <c:pt idx="7023" formatCode="0.0%">
                  <c:v>0.95199999999999996</c:v>
                </c:pt>
                <c:pt idx="7024" formatCode="0.0%">
                  <c:v>0.95099999999999996</c:v>
                </c:pt>
                <c:pt idx="7025" formatCode="0.0%">
                  <c:v>0.95399999999999996</c:v>
                </c:pt>
                <c:pt idx="7026" formatCode="0.0%">
                  <c:v>0.95799999999999996</c:v>
                </c:pt>
                <c:pt idx="7027" formatCode="0.0%">
                  <c:v>0.96399999999999997</c:v>
                </c:pt>
                <c:pt idx="7028" formatCode="0.0%">
                  <c:v>0.96799999999999997</c:v>
                </c:pt>
                <c:pt idx="7029" formatCode="0.0%">
                  <c:v>0.96799999999999997</c:v>
                </c:pt>
                <c:pt idx="7030" formatCode="0.0%">
                  <c:v>0.96799999999999997</c:v>
                </c:pt>
                <c:pt idx="7031" formatCode="0.0%">
                  <c:v>0.97299999999999998</c:v>
                </c:pt>
                <c:pt idx="7032" formatCode="0.0%">
                  <c:v>0.97299999999999998</c:v>
                </c:pt>
                <c:pt idx="7033" formatCode="0.0%">
                  <c:v>0.97399999999999998</c:v>
                </c:pt>
                <c:pt idx="7034" formatCode="0.0%">
                  <c:v>0.97599999999999998</c:v>
                </c:pt>
                <c:pt idx="7035" formatCode="0.0%">
                  <c:v>0.97599999999999998</c:v>
                </c:pt>
                <c:pt idx="7036" formatCode="0.0%">
                  <c:v>0.97599999999999998</c:v>
                </c:pt>
                <c:pt idx="7037" formatCode="0.0%">
                  <c:v>0.97599999999999998</c:v>
                </c:pt>
                <c:pt idx="7038" formatCode="0.0%">
                  <c:v>0.97799999999999998</c:v>
                </c:pt>
                <c:pt idx="7039" formatCode="0.0%">
                  <c:v>0.97899999999999998</c:v>
                </c:pt>
                <c:pt idx="7040" formatCode="0.0%">
                  <c:v>0.97899999999999998</c:v>
                </c:pt>
                <c:pt idx="7041" formatCode="0.0%">
                  <c:v>0.97899999999999998</c:v>
                </c:pt>
                <c:pt idx="7042" formatCode="0.0%">
                  <c:v>0.98099999999999998</c:v>
                </c:pt>
                <c:pt idx="7043" formatCode="0.0%">
                  <c:v>0.98099999999999998</c:v>
                </c:pt>
                <c:pt idx="7044" formatCode="0.0%">
                  <c:v>0.98099999999999998</c:v>
                </c:pt>
                <c:pt idx="7045" formatCode="0.0%">
                  <c:v>0.98099999999999998</c:v>
                </c:pt>
                <c:pt idx="7046" formatCode="0.0%">
                  <c:v>0.98</c:v>
                </c:pt>
                <c:pt idx="7047" formatCode="0.0%">
                  <c:v>0.98099999999999998</c:v>
                </c:pt>
                <c:pt idx="7048" formatCode="0.0%">
                  <c:v>0.98099999999999998</c:v>
                </c:pt>
                <c:pt idx="7049" formatCode="0.0%">
                  <c:v>0.98299999999999998</c:v>
                </c:pt>
                <c:pt idx="7050" formatCode="0.0%">
                  <c:v>0.98299999999999998</c:v>
                </c:pt>
                <c:pt idx="7051" formatCode="0.0%">
                  <c:v>0.98299999999999998</c:v>
                </c:pt>
                <c:pt idx="7052" formatCode="0.0%">
                  <c:v>0.98199999999999998</c:v>
                </c:pt>
                <c:pt idx="7053" formatCode="0.0%">
                  <c:v>0.98299999999999998</c:v>
                </c:pt>
                <c:pt idx="7054" formatCode="0.0%">
                  <c:v>0.98399999999999999</c:v>
                </c:pt>
                <c:pt idx="7055" formatCode="0.0%">
                  <c:v>0.98599999999999999</c:v>
                </c:pt>
                <c:pt idx="7056" formatCode="0.0%">
                  <c:v>0.98799999999999999</c:v>
                </c:pt>
                <c:pt idx="7057" formatCode="0.0%">
                  <c:v>0.98799999999999999</c:v>
                </c:pt>
                <c:pt idx="7058" formatCode="0.0%">
                  <c:v>0.98799999999999999</c:v>
                </c:pt>
                <c:pt idx="7059" formatCode="0.0%">
                  <c:v>0.98799999999999999</c:v>
                </c:pt>
                <c:pt idx="7060" formatCode="0.0%">
                  <c:v>0.98799999999999999</c:v>
                </c:pt>
                <c:pt idx="7061" formatCode="0.0%">
                  <c:v>0.98499999999999999</c:v>
                </c:pt>
                <c:pt idx="7062" formatCode="0.0%">
                  <c:v>0.98399999999999999</c:v>
                </c:pt>
                <c:pt idx="7063" formatCode="0.0%">
                  <c:v>0.98499999999999999</c:v>
                </c:pt>
                <c:pt idx="7064" formatCode="0.0%">
                  <c:v>0.98499999999999999</c:v>
                </c:pt>
                <c:pt idx="7065" formatCode="0.0%">
                  <c:v>0.98499999999999999</c:v>
                </c:pt>
                <c:pt idx="7066" formatCode="0.0%">
                  <c:v>0.98599999999999999</c:v>
                </c:pt>
                <c:pt idx="7067" formatCode="0.0%">
                  <c:v>0.98599999999999999</c:v>
                </c:pt>
                <c:pt idx="7068" formatCode="0.0%">
                  <c:v>0.98499999999999999</c:v>
                </c:pt>
                <c:pt idx="7069" formatCode="0.0%">
                  <c:v>0.98599999999999999</c:v>
                </c:pt>
                <c:pt idx="7070" formatCode="0.0%">
                  <c:v>0.98699999999999999</c:v>
                </c:pt>
                <c:pt idx="7071" formatCode="0.0%">
                  <c:v>0.98699999999999999</c:v>
                </c:pt>
                <c:pt idx="7072" formatCode="0.0%">
                  <c:v>0.98699999999999999</c:v>
                </c:pt>
                <c:pt idx="7073" formatCode="0.0%">
                  <c:v>0.98799999999999999</c:v>
                </c:pt>
                <c:pt idx="7074" formatCode="0.0%">
                  <c:v>0.98799999999999999</c:v>
                </c:pt>
                <c:pt idx="7075" formatCode="0.0%">
                  <c:v>0.99099999999999999</c:v>
                </c:pt>
                <c:pt idx="7076" formatCode="0.0%">
                  <c:v>0.99199999999999999</c:v>
                </c:pt>
                <c:pt idx="7077" formatCode="0.0%">
                  <c:v>0.99299999999999999</c:v>
                </c:pt>
                <c:pt idx="7078" formatCode="0.0%">
                  <c:v>0.99299999999999999</c:v>
                </c:pt>
                <c:pt idx="7079" formatCode="0.0%">
                  <c:v>0.99299999999999999</c:v>
                </c:pt>
                <c:pt idx="7080" formatCode="0.0%">
                  <c:v>0.99399999999999999</c:v>
                </c:pt>
                <c:pt idx="7081" formatCode="0.0%">
                  <c:v>0.99399999999999999</c:v>
                </c:pt>
                <c:pt idx="7082" formatCode="0.0%">
                  <c:v>0.995</c:v>
                </c:pt>
                <c:pt idx="7083" formatCode="0.0%">
                  <c:v>0.996</c:v>
                </c:pt>
                <c:pt idx="7084" formatCode="0.0%">
                  <c:v>0.997</c:v>
                </c:pt>
                <c:pt idx="7085" formatCode="0.0%">
                  <c:v>0.997</c:v>
                </c:pt>
                <c:pt idx="7086" formatCode="0.0%">
                  <c:v>0.997</c:v>
                </c:pt>
                <c:pt idx="7087" formatCode="0.0%">
                  <c:v>0.996</c:v>
                </c:pt>
                <c:pt idx="7088" formatCode="0.0%">
                  <c:v>0.997</c:v>
                </c:pt>
                <c:pt idx="7089" formatCode="0.0%">
                  <c:v>0.997</c:v>
                </c:pt>
                <c:pt idx="7090" formatCode="0.0%">
                  <c:v>0.997</c:v>
                </c:pt>
                <c:pt idx="7091" formatCode="0.0%">
                  <c:v>0.996</c:v>
                </c:pt>
                <c:pt idx="7092" formatCode="0.0%">
                  <c:v>0.996</c:v>
                </c:pt>
                <c:pt idx="7093" formatCode="0.0%">
                  <c:v>0.996</c:v>
                </c:pt>
                <c:pt idx="7094" formatCode="0.0%">
                  <c:v>0.997</c:v>
                </c:pt>
                <c:pt idx="7095" formatCode="0.0%">
                  <c:v>0.997</c:v>
                </c:pt>
                <c:pt idx="7096" formatCode="0.0%">
                  <c:v>0.998</c:v>
                </c:pt>
                <c:pt idx="7097" formatCode="0.0%">
                  <c:v>0.998</c:v>
                </c:pt>
                <c:pt idx="7098" formatCode="0.0%">
                  <c:v>0.998</c:v>
                </c:pt>
                <c:pt idx="7099" formatCode="0.0%">
                  <c:v>0.998</c:v>
                </c:pt>
                <c:pt idx="7100" formatCode="0.0%">
                  <c:v>0.998</c:v>
                </c:pt>
                <c:pt idx="7101" formatCode="0.0%">
                  <c:v>0.998</c:v>
                </c:pt>
                <c:pt idx="7102" formatCode="0.0%">
                  <c:v>0.998</c:v>
                </c:pt>
                <c:pt idx="7103" formatCode="0.0%">
                  <c:v>0.998</c:v>
                </c:pt>
                <c:pt idx="7104" formatCode="0.0%">
                  <c:v>0.999</c:v>
                </c:pt>
                <c:pt idx="7105" formatCode="0.0%">
                  <c:v>0.999</c:v>
                </c:pt>
                <c:pt idx="7106" formatCode="0.0%">
                  <c:v>0.999</c:v>
                </c:pt>
                <c:pt idx="7107" formatCode="0.0%">
                  <c:v>0.999</c:v>
                </c:pt>
                <c:pt idx="7108" formatCode="0.0%">
                  <c:v>0.999</c:v>
                </c:pt>
                <c:pt idx="7109" formatCode="0.0%">
                  <c:v>1</c:v>
                </c:pt>
                <c:pt idx="7110" formatCode="0.0%">
                  <c:v>0.999</c:v>
                </c:pt>
                <c:pt idx="7111" formatCode="0.0%">
                  <c:v>0.999</c:v>
                </c:pt>
                <c:pt idx="7112" formatCode="0.0%">
                  <c:v>0.998</c:v>
                </c:pt>
                <c:pt idx="7113" formatCode="0.0%">
                  <c:v>0.998</c:v>
                </c:pt>
                <c:pt idx="7114" formatCode="0.0%">
                  <c:v>0.998</c:v>
                </c:pt>
                <c:pt idx="7115" formatCode="0.0%">
                  <c:v>0.998</c:v>
                </c:pt>
                <c:pt idx="7116" formatCode="0.0%">
                  <c:v>0.997</c:v>
                </c:pt>
                <c:pt idx="7117" formatCode="0.0%">
                  <c:v>0.996</c:v>
                </c:pt>
                <c:pt idx="7118" formatCode="0.0%">
                  <c:v>0.996</c:v>
                </c:pt>
                <c:pt idx="7119" formatCode="0.0%">
                  <c:v>0.996</c:v>
                </c:pt>
                <c:pt idx="7120" formatCode="0.0%">
                  <c:v>0.996</c:v>
                </c:pt>
                <c:pt idx="7121" formatCode="0.0%">
                  <c:v>0.996</c:v>
                </c:pt>
                <c:pt idx="7122" formatCode="0.0%">
                  <c:v>0.996</c:v>
                </c:pt>
                <c:pt idx="7123" formatCode="0.0%">
                  <c:v>0.995</c:v>
                </c:pt>
                <c:pt idx="7124" formatCode="0.0%">
                  <c:v>0.995</c:v>
                </c:pt>
                <c:pt idx="7125" formatCode="0.0%">
                  <c:v>0.995</c:v>
                </c:pt>
                <c:pt idx="7126" formatCode="0.0%">
                  <c:v>0.99399999999999999</c:v>
                </c:pt>
                <c:pt idx="7127" formatCode="0.0%">
                  <c:v>0.99399999999999999</c:v>
                </c:pt>
                <c:pt idx="7128" formatCode="0.0%">
                  <c:v>0.99399999999999999</c:v>
                </c:pt>
                <c:pt idx="7129" formatCode="0.0%">
                  <c:v>0.99299999999999999</c:v>
                </c:pt>
                <c:pt idx="7130" formatCode="0.0%">
                  <c:v>0.99</c:v>
                </c:pt>
                <c:pt idx="7131" formatCode="0.0%">
                  <c:v>0.98799999999999999</c:v>
                </c:pt>
                <c:pt idx="7132" formatCode="0.0%">
                  <c:v>0.99</c:v>
                </c:pt>
                <c:pt idx="7133" formatCode="0.0%">
                  <c:v>0.99</c:v>
                </c:pt>
                <c:pt idx="7134" formatCode="0.0%">
                  <c:v>0.99</c:v>
                </c:pt>
                <c:pt idx="7135" formatCode="0.0%">
                  <c:v>0.99</c:v>
                </c:pt>
                <c:pt idx="7136" formatCode="0.0%">
                  <c:v>0.99</c:v>
                </c:pt>
                <c:pt idx="7137" formatCode="0.0%">
                  <c:v>0.99</c:v>
                </c:pt>
                <c:pt idx="7138" formatCode="0.0%">
                  <c:v>0.99199999999999999</c:v>
                </c:pt>
                <c:pt idx="7139" formatCode="0.0%">
                  <c:v>0.99199999999999999</c:v>
                </c:pt>
                <c:pt idx="7140" formatCode="0.0%">
                  <c:v>0.99</c:v>
                </c:pt>
                <c:pt idx="7141" formatCode="0.0%">
                  <c:v>0.99</c:v>
                </c:pt>
                <c:pt idx="7142" formatCode="0.0%">
                  <c:v>0.99</c:v>
                </c:pt>
                <c:pt idx="7143" formatCode="0.0%">
                  <c:v>0.99</c:v>
                </c:pt>
                <c:pt idx="7144" formatCode="0.0%">
                  <c:v>0.99099999999999999</c:v>
                </c:pt>
                <c:pt idx="7145" formatCode="0.0%">
                  <c:v>0.98899999999999999</c:v>
                </c:pt>
                <c:pt idx="7146" formatCode="0.0%">
                  <c:v>0.98899999999999999</c:v>
                </c:pt>
                <c:pt idx="7147" formatCode="0.0%">
                  <c:v>0.98899999999999999</c:v>
                </c:pt>
                <c:pt idx="7148" formatCode="0.0%">
                  <c:v>0.98899999999999999</c:v>
                </c:pt>
                <c:pt idx="7149" formatCode="0.0%">
                  <c:v>0.98899999999999999</c:v>
                </c:pt>
                <c:pt idx="7150" formatCode="0.0%">
                  <c:v>0.98899999999999999</c:v>
                </c:pt>
                <c:pt idx="7151" formatCode="0.0%">
                  <c:v>0.98899999999999999</c:v>
                </c:pt>
                <c:pt idx="7152" formatCode="0.0%">
                  <c:v>0.98599999999999999</c:v>
                </c:pt>
                <c:pt idx="7153" formatCode="0.0%">
                  <c:v>0.98499999999999999</c:v>
                </c:pt>
                <c:pt idx="7154" formatCode="0.0%">
                  <c:v>0.98499999999999999</c:v>
                </c:pt>
                <c:pt idx="7155" formatCode="0.0%">
                  <c:v>0.98499999999999999</c:v>
                </c:pt>
                <c:pt idx="7156" formatCode="0.0%">
                  <c:v>0.98499999999999999</c:v>
                </c:pt>
                <c:pt idx="7157" formatCode="0.0%">
                  <c:v>0.98599999999999999</c:v>
                </c:pt>
                <c:pt idx="7158" formatCode="0.0%">
                  <c:v>0.98499999999999999</c:v>
                </c:pt>
                <c:pt idx="7159" formatCode="0.0%">
                  <c:v>0.98399999999999999</c:v>
                </c:pt>
                <c:pt idx="7160" formatCode="0.0%">
                  <c:v>0.98299999999999998</c:v>
                </c:pt>
                <c:pt idx="7161" formatCode="0.0%">
                  <c:v>0.98199999999999998</c:v>
                </c:pt>
                <c:pt idx="7162" formatCode="0.0%">
                  <c:v>0.98199999999999998</c:v>
                </c:pt>
                <c:pt idx="7163" formatCode="0.0%">
                  <c:v>0.98199999999999998</c:v>
                </c:pt>
                <c:pt idx="7164" formatCode="0.0%">
                  <c:v>0.98099999999999998</c:v>
                </c:pt>
                <c:pt idx="7165" formatCode="0.0%">
                  <c:v>0.98199999999999998</c:v>
                </c:pt>
                <c:pt idx="7166" formatCode="0.0%">
                  <c:v>0.98199999999999998</c:v>
                </c:pt>
                <c:pt idx="7167" formatCode="0.0%">
                  <c:v>0.98299999999999998</c:v>
                </c:pt>
                <c:pt idx="7168" formatCode="0.0%">
                  <c:v>0.98299999999999998</c:v>
                </c:pt>
                <c:pt idx="7169" formatCode="0.0%">
                  <c:v>0.98299999999999998</c:v>
                </c:pt>
                <c:pt idx="7170" formatCode="0.0%">
                  <c:v>0.98299999999999998</c:v>
                </c:pt>
                <c:pt idx="7171" formatCode="0.0%">
                  <c:v>0.98299999999999998</c:v>
                </c:pt>
                <c:pt idx="7172" formatCode="0.0%">
                  <c:v>0.98399999999999999</c:v>
                </c:pt>
                <c:pt idx="7173" formatCode="0.0%">
                  <c:v>0.98499999999999999</c:v>
                </c:pt>
                <c:pt idx="7174" formatCode="0.0%">
                  <c:v>0.98499999999999999</c:v>
                </c:pt>
                <c:pt idx="7175" formatCode="0.0%">
                  <c:v>0.98699999999999999</c:v>
                </c:pt>
                <c:pt idx="7176" formatCode="0.0%">
                  <c:v>0.98699999999999999</c:v>
                </c:pt>
                <c:pt idx="7177" formatCode="0.0%">
                  <c:v>0.98699999999999999</c:v>
                </c:pt>
                <c:pt idx="7178" formatCode="0.0%">
                  <c:v>0.98699999999999999</c:v>
                </c:pt>
                <c:pt idx="7179" formatCode="0.0%">
                  <c:v>0.99</c:v>
                </c:pt>
                <c:pt idx="7180" formatCode="0.0%">
                  <c:v>0.98899999999999999</c:v>
                </c:pt>
                <c:pt idx="7181" formatCode="0.0%">
                  <c:v>0.98899999999999999</c:v>
                </c:pt>
                <c:pt idx="7182" formatCode="0.0%">
                  <c:v>0.99099999999999999</c:v>
                </c:pt>
                <c:pt idx="7183" formatCode="0.0%">
                  <c:v>0.99099999999999999</c:v>
                </c:pt>
                <c:pt idx="7184" formatCode="0.0%">
                  <c:v>0.99099999999999999</c:v>
                </c:pt>
                <c:pt idx="7185" formatCode="0.0%">
                  <c:v>0.99199999999999999</c:v>
                </c:pt>
                <c:pt idx="7186" formatCode="0.0%">
                  <c:v>0.99299999999999999</c:v>
                </c:pt>
                <c:pt idx="7187" formatCode="0.0%">
                  <c:v>0.99399999999999999</c:v>
                </c:pt>
                <c:pt idx="7188" formatCode="0.0%">
                  <c:v>0.99399999999999999</c:v>
                </c:pt>
                <c:pt idx="7189" formatCode="0.0%">
                  <c:v>0.995</c:v>
                </c:pt>
                <c:pt idx="7190" formatCode="0.0%">
                  <c:v>0.995</c:v>
                </c:pt>
                <c:pt idx="7191" formatCode="0.0%">
                  <c:v>0.995</c:v>
                </c:pt>
                <c:pt idx="7192" formatCode="0.0%">
                  <c:v>0.995</c:v>
                </c:pt>
                <c:pt idx="7193" formatCode="0.0%">
                  <c:v>0.995</c:v>
                </c:pt>
                <c:pt idx="7194" formatCode="0.0%">
                  <c:v>0.99399999999999999</c:v>
                </c:pt>
                <c:pt idx="7195" formatCode="0.0%">
                  <c:v>0.99399999999999999</c:v>
                </c:pt>
                <c:pt idx="7196" formatCode="0.0%">
                  <c:v>0.99299999999999999</c:v>
                </c:pt>
                <c:pt idx="7197" formatCode="0.0%">
                  <c:v>0.99299999999999999</c:v>
                </c:pt>
                <c:pt idx="7198" formatCode="0.0%">
                  <c:v>0.99299999999999999</c:v>
                </c:pt>
                <c:pt idx="7199" formatCode="0.0%">
                  <c:v>0.99199999999999999</c:v>
                </c:pt>
                <c:pt idx="7200" formatCode="0.0%">
                  <c:v>0.99199999999999999</c:v>
                </c:pt>
                <c:pt idx="7201" formatCode="0.0%">
                  <c:v>0.99399999999999999</c:v>
                </c:pt>
                <c:pt idx="7202" formatCode="0.0%">
                  <c:v>0.99299999999999999</c:v>
                </c:pt>
                <c:pt idx="7203" formatCode="0.0%">
                  <c:v>0.99199999999999999</c:v>
                </c:pt>
                <c:pt idx="7204" formatCode="0.0%">
                  <c:v>0.99199999999999999</c:v>
                </c:pt>
                <c:pt idx="7205" formatCode="0.0%">
                  <c:v>0.99199999999999999</c:v>
                </c:pt>
                <c:pt idx="7206" formatCode="0.0%">
                  <c:v>0.99199999999999999</c:v>
                </c:pt>
                <c:pt idx="7207" formatCode="0.0%">
                  <c:v>0.99199999999999999</c:v>
                </c:pt>
                <c:pt idx="7208" formatCode="0.0%">
                  <c:v>0.99099999999999999</c:v>
                </c:pt>
                <c:pt idx="7209" formatCode="0.0%">
                  <c:v>0.98899999999999999</c:v>
                </c:pt>
                <c:pt idx="7210" formatCode="0.0%">
                  <c:v>0.98699999999999999</c:v>
                </c:pt>
                <c:pt idx="7211" formatCode="0.0%">
                  <c:v>0.98699999999999999</c:v>
                </c:pt>
                <c:pt idx="7212" formatCode="0.0%">
                  <c:v>0.98699999999999999</c:v>
                </c:pt>
                <c:pt idx="7213" formatCode="0.0%">
                  <c:v>0.98799999999999999</c:v>
                </c:pt>
                <c:pt idx="7214" formatCode="0.0%">
                  <c:v>0.98799999999999999</c:v>
                </c:pt>
                <c:pt idx="7215" formatCode="0.0%">
                  <c:v>0.98799999999999999</c:v>
                </c:pt>
                <c:pt idx="7216" formatCode="0.0%">
                  <c:v>0.98599999999999999</c:v>
                </c:pt>
                <c:pt idx="7217" formatCode="0.0%">
                  <c:v>0.98399999999999999</c:v>
                </c:pt>
                <c:pt idx="7218" formatCode="0.0%">
                  <c:v>0.98399999999999999</c:v>
                </c:pt>
                <c:pt idx="7219" formatCode="0.0%">
                  <c:v>0.98399999999999999</c:v>
                </c:pt>
                <c:pt idx="7220" formatCode="0.0%">
                  <c:v>0.98399999999999999</c:v>
                </c:pt>
                <c:pt idx="7221" formatCode="0.0%">
                  <c:v>0.98399999999999999</c:v>
                </c:pt>
                <c:pt idx="7222" formatCode="0.0%">
                  <c:v>0.98299999999999998</c:v>
                </c:pt>
                <c:pt idx="7223" formatCode="0.0%">
                  <c:v>0.98199999999999998</c:v>
                </c:pt>
                <c:pt idx="7224" formatCode="0.0%">
                  <c:v>0.98199999999999998</c:v>
                </c:pt>
                <c:pt idx="7225" formatCode="0.0%">
                  <c:v>0.98199999999999998</c:v>
                </c:pt>
                <c:pt idx="7226" formatCode="0.0%">
                  <c:v>0.98199999999999998</c:v>
                </c:pt>
                <c:pt idx="7227" formatCode="0.0%">
                  <c:v>0.98099999999999998</c:v>
                </c:pt>
                <c:pt idx="7228" formatCode="0.0%">
                  <c:v>0.98099999999999998</c:v>
                </c:pt>
                <c:pt idx="7229" formatCode="0.0%">
                  <c:v>0.98099999999999998</c:v>
                </c:pt>
                <c:pt idx="7230" formatCode="0.0%">
                  <c:v>0.98</c:v>
                </c:pt>
                <c:pt idx="7231" formatCode="0.0%">
                  <c:v>0.98</c:v>
                </c:pt>
                <c:pt idx="7232" formatCode="0.0%">
                  <c:v>0.98</c:v>
                </c:pt>
                <c:pt idx="7233" formatCode="0.0%">
                  <c:v>0.98</c:v>
                </c:pt>
                <c:pt idx="7234" formatCode="0.0%">
                  <c:v>0.98</c:v>
                </c:pt>
                <c:pt idx="7235" formatCode="0.0%">
                  <c:v>0.98</c:v>
                </c:pt>
                <c:pt idx="7236" formatCode="0.0%">
                  <c:v>0.98</c:v>
                </c:pt>
                <c:pt idx="7237" formatCode="0.0%">
                  <c:v>0.98</c:v>
                </c:pt>
                <c:pt idx="7238" formatCode="0.0%">
                  <c:v>0.97899999999999998</c:v>
                </c:pt>
                <c:pt idx="7239" formatCode="0.0%">
                  <c:v>0.97899999999999998</c:v>
                </c:pt>
                <c:pt idx="7240" formatCode="0.0%">
                  <c:v>0.97899999999999998</c:v>
                </c:pt>
                <c:pt idx="7241" formatCode="0.0%">
                  <c:v>0.97899999999999998</c:v>
                </c:pt>
                <c:pt idx="7242" formatCode="0.0%">
                  <c:v>0.97899999999999998</c:v>
                </c:pt>
                <c:pt idx="7243" formatCode="0.0%">
                  <c:v>0.97899999999999998</c:v>
                </c:pt>
                <c:pt idx="7244" formatCode="0.0%">
                  <c:v>0.97899999999999998</c:v>
                </c:pt>
                <c:pt idx="7245" formatCode="0.0%">
                  <c:v>0.97799999999999998</c:v>
                </c:pt>
                <c:pt idx="7246" formatCode="0.0%">
                  <c:v>0.97799999999999998</c:v>
                </c:pt>
                <c:pt idx="7247" formatCode="0.0%">
                  <c:v>0.97799999999999998</c:v>
                </c:pt>
                <c:pt idx="7248" formatCode="0.0%">
                  <c:v>0.97799999999999998</c:v>
                </c:pt>
                <c:pt idx="7249" formatCode="0.0%">
                  <c:v>0.97799999999999998</c:v>
                </c:pt>
                <c:pt idx="7250" formatCode="0.0%">
                  <c:v>0.97799999999999998</c:v>
                </c:pt>
                <c:pt idx="7251" formatCode="0.0%">
                  <c:v>0.97699999999999998</c:v>
                </c:pt>
                <c:pt idx="7252" formatCode="0.0%">
                  <c:v>0.97599999999999998</c:v>
                </c:pt>
                <c:pt idx="7253" formatCode="0.0%">
                  <c:v>0.97599999999999998</c:v>
                </c:pt>
                <c:pt idx="7254" formatCode="0.0%">
                  <c:v>0.97599999999999998</c:v>
                </c:pt>
                <c:pt idx="7255" formatCode="0.0%">
                  <c:v>0.97699999999999998</c:v>
                </c:pt>
                <c:pt idx="7256" formatCode="0.0%">
                  <c:v>0.97699999999999998</c:v>
                </c:pt>
                <c:pt idx="7257" formatCode="0.0%">
                  <c:v>0.97699999999999998</c:v>
                </c:pt>
                <c:pt idx="7258" formatCode="0.0%">
                  <c:v>0.97799999999999998</c:v>
                </c:pt>
                <c:pt idx="7259" formatCode="0.0%">
                  <c:v>0.97699999999999998</c:v>
                </c:pt>
                <c:pt idx="7260" formatCode="0.0%">
                  <c:v>0.97699999999999998</c:v>
                </c:pt>
                <c:pt idx="7261" formatCode="0.0%">
                  <c:v>0.97699999999999998</c:v>
                </c:pt>
                <c:pt idx="7262" formatCode="0.0%">
                  <c:v>0.97799999999999998</c:v>
                </c:pt>
                <c:pt idx="7263" formatCode="0.0%">
                  <c:v>0.97699999999999998</c:v>
                </c:pt>
                <c:pt idx="7264" formatCode="0.0%">
                  <c:v>0.97699999999999998</c:v>
                </c:pt>
                <c:pt idx="7265" formatCode="0.0%">
                  <c:v>0.97599999999999998</c:v>
                </c:pt>
                <c:pt idx="7266" formatCode="0.0%">
                  <c:v>0.97499999999999998</c:v>
                </c:pt>
                <c:pt idx="7267" formatCode="0.0%">
                  <c:v>0.97499999999999998</c:v>
                </c:pt>
                <c:pt idx="7268" formatCode="0.0%">
                  <c:v>0.97499999999999998</c:v>
                </c:pt>
                <c:pt idx="7269" formatCode="0.0%">
                  <c:v>0.97499999999999998</c:v>
                </c:pt>
                <c:pt idx="7270" formatCode="0.0%">
                  <c:v>0.97499999999999998</c:v>
                </c:pt>
                <c:pt idx="7271" formatCode="0.0%">
                  <c:v>0.97499999999999998</c:v>
                </c:pt>
                <c:pt idx="7272" formatCode="0.0%">
                  <c:v>0.97499999999999998</c:v>
                </c:pt>
                <c:pt idx="7273" formatCode="0.0%">
                  <c:v>0.97499999999999998</c:v>
                </c:pt>
                <c:pt idx="7274" formatCode="0.0%">
                  <c:v>0.97499999999999998</c:v>
                </c:pt>
                <c:pt idx="7275" formatCode="0.0%">
                  <c:v>0.97499999999999998</c:v>
                </c:pt>
                <c:pt idx="7276" formatCode="0.0%">
                  <c:v>0.97399999999999998</c:v>
                </c:pt>
                <c:pt idx="7277" formatCode="0.0%">
                  <c:v>0.97</c:v>
                </c:pt>
                <c:pt idx="7278" formatCode="0.0%">
                  <c:v>0.97</c:v>
                </c:pt>
                <c:pt idx="7279" formatCode="0.0%">
                  <c:v>0.96899999999999997</c:v>
                </c:pt>
                <c:pt idx="7280" formatCode="0.0%">
                  <c:v>0.96099999999999997</c:v>
                </c:pt>
                <c:pt idx="7281" formatCode="0.0%">
                  <c:v>0.96099999999999997</c:v>
                </c:pt>
                <c:pt idx="7282" formatCode="0.0%">
                  <c:v>0.96099999999999997</c:v>
                </c:pt>
                <c:pt idx="7283" formatCode="0.0%">
                  <c:v>0.95899999999999996</c:v>
                </c:pt>
                <c:pt idx="7284" formatCode="0.0%">
                  <c:v>0.95899999999999996</c:v>
                </c:pt>
                <c:pt idx="7285" formatCode="0.0%">
                  <c:v>0.95599999999999996</c:v>
                </c:pt>
                <c:pt idx="7286" formatCode="0.0%">
                  <c:v>0.95599999999999996</c:v>
                </c:pt>
                <c:pt idx="7287" formatCode="0.0%">
                  <c:v>0.95599999999999996</c:v>
                </c:pt>
                <c:pt idx="7288" formatCode="0.0%">
                  <c:v>0.95599999999999996</c:v>
                </c:pt>
                <c:pt idx="7289" formatCode="0.0%">
                  <c:v>0.95599999999999996</c:v>
                </c:pt>
                <c:pt idx="7290" formatCode="0.0%">
                  <c:v>0.95699999999999996</c:v>
                </c:pt>
                <c:pt idx="7291" formatCode="0.0%">
                  <c:v>0.95799999999999996</c:v>
                </c:pt>
                <c:pt idx="7292" formatCode="0.0%">
                  <c:v>0.96399999999999997</c:v>
                </c:pt>
                <c:pt idx="7293" formatCode="0.0%">
                  <c:v>0.96399999999999997</c:v>
                </c:pt>
                <c:pt idx="7294" formatCode="0.0%">
                  <c:v>0.96399999999999997</c:v>
                </c:pt>
                <c:pt idx="7295" formatCode="0.0%">
                  <c:v>0.96399999999999997</c:v>
                </c:pt>
                <c:pt idx="7296" formatCode="0.0%">
                  <c:v>0.96399999999999997</c:v>
                </c:pt>
                <c:pt idx="7297" formatCode="0.0%">
                  <c:v>0.96199999999999997</c:v>
                </c:pt>
                <c:pt idx="7298" formatCode="0.0%">
                  <c:v>0.96599999999999997</c:v>
                </c:pt>
                <c:pt idx="7299" formatCode="0.0%">
                  <c:v>0.96499999999999997</c:v>
                </c:pt>
                <c:pt idx="7300" formatCode="0.0%">
                  <c:v>0.96599999999999997</c:v>
                </c:pt>
                <c:pt idx="7301" formatCode="0.0%">
                  <c:v>0.96699999999999997</c:v>
                </c:pt>
                <c:pt idx="7302" formatCode="0.0%">
                  <c:v>0.96699999999999997</c:v>
                </c:pt>
                <c:pt idx="7303" formatCode="0.0%">
                  <c:v>0.96699999999999997</c:v>
                </c:pt>
                <c:pt idx="7304" formatCode="0.0%">
                  <c:v>0.96599999999999997</c:v>
                </c:pt>
                <c:pt idx="7305" formatCode="0.0%">
                  <c:v>0.96299999999999997</c:v>
                </c:pt>
                <c:pt idx="7306" formatCode="0.0%">
                  <c:v>0.96099999999999997</c:v>
                </c:pt>
                <c:pt idx="7307" formatCode="0.0%">
                  <c:v>0.96199999999999997</c:v>
                </c:pt>
                <c:pt idx="7308" formatCode="0.0%">
                  <c:v>0.96199999999999997</c:v>
                </c:pt>
                <c:pt idx="7309" formatCode="0.0%">
                  <c:v>0.96199999999999997</c:v>
                </c:pt>
                <c:pt idx="7310" formatCode="0.0%">
                  <c:v>0.96199999999999997</c:v>
                </c:pt>
                <c:pt idx="7311" formatCode="0.0%">
                  <c:v>0.96499999999999997</c:v>
                </c:pt>
                <c:pt idx="7312" formatCode="0.0%">
                  <c:v>0.96499999999999997</c:v>
                </c:pt>
                <c:pt idx="7313" formatCode="0.0%">
                  <c:v>0.96799999999999997</c:v>
                </c:pt>
                <c:pt idx="7314" formatCode="0.0%">
                  <c:v>0.96699999999999997</c:v>
                </c:pt>
                <c:pt idx="7315" formatCode="0.0%">
                  <c:v>0.96799999999999997</c:v>
                </c:pt>
                <c:pt idx="7316" formatCode="0.0%">
                  <c:v>0.96799999999999997</c:v>
                </c:pt>
                <c:pt idx="7317" formatCode="0.0%">
                  <c:v>0.96799999999999997</c:v>
                </c:pt>
                <c:pt idx="7318" formatCode="0.0%">
                  <c:v>0.96799999999999997</c:v>
                </c:pt>
                <c:pt idx="7319" formatCode="0.0%">
                  <c:v>0.96799999999999997</c:v>
                </c:pt>
                <c:pt idx="7320" formatCode="0.0%">
                  <c:v>0.96399999999999997</c:v>
                </c:pt>
                <c:pt idx="7321" formatCode="0.0%">
                  <c:v>0.96499999999999997</c:v>
                </c:pt>
                <c:pt idx="7322" formatCode="0.0%">
                  <c:v>0.96</c:v>
                </c:pt>
                <c:pt idx="7323" formatCode="0.0%">
                  <c:v>0.96</c:v>
                </c:pt>
                <c:pt idx="7324" formatCode="0.0%">
                  <c:v>0.96</c:v>
                </c:pt>
                <c:pt idx="7325" formatCode="0.0%">
                  <c:v>0.95899999999999996</c:v>
                </c:pt>
                <c:pt idx="7326" formatCode="0.0%">
                  <c:v>0.95799999999999996</c:v>
                </c:pt>
                <c:pt idx="7327" formatCode="0.0%">
                  <c:v>0.95499999999999996</c:v>
                </c:pt>
                <c:pt idx="7328" formatCode="0.0%">
                  <c:v>0.95199999999999996</c:v>
                </c:pt>
                <c:pt idx="7329" formatCode="0.0%">
                  <c:v>0.95</c:v>
                </c:pt>
                <c:pt idx="7330" formatCode="0.0%">
                  <c:v>0.95</c:v>
                </c:pt>
                <c:pt idx="7331" formatCode="0.0%">
                  <c:v>0.95</c:v>
                </c:pt>
                <c:pt idx="7332" formatCode="0.0%">
                  <c:v>0.94499999999999995</c:v>
                </c:pt>
                <c:pt idx="7333" formatCode="0.0%">
                  <c:v>0.94199999999999995</c:v>
                </c:pt>
                <c:pt idx="7334" formatCode="0.0%">
                  <c:v>0.93700000000000006</c:v>
                </c:pt>
                <c:pt idx="7335" formatCode="0.0%">
                  <c:v>0.93400000000000005</c:v>
                </c:pt>
                <c:pt idx="7336" formatCode="0.0%">
                  <c:v>0.93500000000000005</c:v>
                </c:pt>
                <c:pt idx="7337" formatCode="0.0%">
                  <c:v>0.93500000000000005</c:v>
                </c:pt>
                <c:pt idx="7338" formatCode="0.0%">
                  <c:v>0.93500000000000005</c:v>
                </c:pt>
                <c:pt idx="7339" formatCode="0.0%">
                  <c:v>0.92600000000000005</c:v>
                </c:pt>
                <c:pt idx="7340" formatCode="0.0%">
                  <c:v>0.92300000000000004</c:v>
                </c:pt>
                <c:pt idx="7341" formatCode="0.0%">
                  <c:v>0.91600000000000004</c:v>
                </c:pt>
                <c:pt idx="7342" formatCode="0.0%">
                  <c:v>0.91400000000000003</c:v>
                </c:pt>
                <c:pt idx="7343" formatCode="0.0%">
                  <c:v>0.90500000000000003</c:v>
                </c:pt>
                <c:pt idx="7344" formatCode="0.0%">
                  <c:v>0.90500000000000003</c:v>
                </c:pt>
                <c:pt idx="7345" formatCode="0.0%">
                  <c:v>0.90500000000000003</c:v>
                </c:pt>
                <c:pt idx="7346" formatCode="0.0%">
                  <c:v>0.90600000000000003</c:v>
                </c:pt>
                <c:pt idx="7347" formatCode="0.0%">
                  <c:v>0.91</c:v>
                </c:pt>
                <c:pt idx="7348" formatCode="0.0%">
                  <c:v>0.92</c:v>
                </c:pt>
                <c:pt idx="7349" formatCode="0.0%">
                  <c:v>0.92500000000000004</c:v>
                </c:pt>
                <c:pt idx="7350" formatCode="0.0%">
                  <c:v>0.92700000000000005</c:v>
                </c:pt>
                <c:pt idx="7351" formatCode="0.0%">
                  <c:v>0.92700000000000005</c:v>
                </c:pt>
                <c:pt idx="7352" formatCode="0.0%">
                  <c:v>0.92700000000000005</c:v>
                </c:pt>
                <c:pt idx="7353" formatCode="0.0%">
                  <c:v>0.93400000000000005</c:v>
                </c:pt>
                <c:pt idx="7354" formatCode="0.0%">
                  <c:v>0.93400000000000005</c:v>
                </c:pt>
                <c:pt idx="7355" formatCode="0.0%">
                  <c:v>0.93600000000000005</c:v>
                </c:pt>
                <c:pt idx="7356" formatCode="0.0%">
                  <c:v>0.93600000000000005</c:v>
                </c:pt>
                <c:pt idx="7357" formatCode="0.0%">
                  <c:v>0.93400000000000005</c:v>
                </c:pt>
                <c:pt idx="7358" formatCode="0.0%">
                  <c:v>0.93400000000000005</c:v>
                </c:pt>
                <c:pt idx="7359" formatCode="0.0%">
                  <c:v>0.93400000000000005</c:v>
                </c:pt>
                <c:pt idx="7360" formatCode="0.0%">
                  <c:v>0.94299999999999995</c:v>
                </c:pt>
                <c:pt idx="7361" formatCode="0.0%">
                  <c:v>0.94299999999999995</c:v>
                </c:pt>
                <c:pt idx="7362" formatCode="0.0%">
                  <c:v>0.94299999999999995</c:v>
                </c:pt>
                <c:pt idx="7363" formatCode="0.0%">
                  <c:v>0.94099999999999995</c:v>
                </c:pt>
                <c:pt idx="7364" formatCode="0.0%">
                  <c:v>0.94099999999999995</c:v>
                </c:pt>
                <c:pt idx="7365" formatCode="0.0%">
                  <c:v>0.94099999999999995</c:v>
                </c:pt>
                <c:pt idx="7366" formatCode="0.0%">
                  <c:v>0.94099999999999995</c:v>
                </c:pt>
                <c:pt idx="7367" formatCode="0.0%">
                  <c:v>0.94099999999999995</c:v>
                </c:pt>
                <c:pt idx="7368" formatCode="0.0%">
                  <c:v>0.94299999999999995</c:v>
                </c:pt>
                <c:pt idx="7369" formatCode="0.0%">
                  <c:v>0.95099999999999996</c:v>
                </c:pt>
                <c:pt idx="7370" formatCode="0.0%">
                  <c:v>0.95</c:v>
                </c:pt>
                <c:pt idx="7371" formatCode="0.0%">
                  <c:v>0.94699999999999995</c:v>
                </c:pt>
                <c:pt idx="7372" formatCode="0.0%">
                  <c:v>0.94699999999999995</c:v>
                </c:pt>
                <c:pt idx="7373" formatCode="0.0%">
                  <c:v>0.94699999999999995</c:v>
                </c:pt>
                <c:pt idx="7374" formatCode="0.0%">
                  <c:v>0.94699999999999995</c:v>
                </c:pt>
                <c:pt idx="7375" formatCode="0.0%">
                  <c:v>0.94499999999999995</c:v>
                </c:pt>
                <c:pt idx="7376" formatCode="0.0%">
                  <c:v>0.94299999999999995</c:v>
                </c:pt>
                <c:pt idx="7377" formatCode="0.0%">
                  <c:v>0.94199999999999995</c:v>
                </c:pt>
                <c:pt idx="7378" formatCode="0.0%">
                  <c:v>0.93600000000000005</c:v>
                </c:pt>
                <c:pt idx="7379" formatCode="0.0%">
                  <c:v>0.93600000000000005</c:v>
                </c:pt>
                <c:pt idx="7380" formatCode="0.0%">
                  <c:v>0.93600000000000005</c:v>
                </c:pt>
                <c:pt idx="7381" formatCode="0.0%">
                  <c:v>0.93200000000000005</c:v>
                </c:pt>
                <c:pt idx="7382" formatCode="0.0%">
                  <c:v>0.92500000000000004</c:v>
                </c:pt>
                <c:pt idx="7383" formatCode="0.0%">
                  <c:v>0.91</c:v>
                </c:pt>
                <c:pt idx="7384" formatCode="0.0%">
                  <c:v>0.91100000000000003</c:v>
                </c:pt>
                <c:pt idx="7385" formatCode="0.0%">
                  <c:v>0.90600000000000003</c:v>
                </c:pt>
                <c:pt idx="7386" formatCode="0.0%">
                  <c:v>0.90600000000000003</c:v>
                </c:pt>
                <c:pt idx="7387" formatCode="0.0%">
                  <c:v>0.90600000000000003</c:v>
                </c:pt>
                <c:pt idx="7388" formatCode="0.0%">
                  <c:v>0.90600000000000003</c:v>
                </c:pt>
                <c:pt idx="7389" formatCode="0.0%">
                  <c:v>0.90200000000000002</c:v>
                </c:pt>
                <c:pt idx="7390" formatCode="0.0%">
                  <c:v>0.9</c:v>
                </c:pt>
                <c:pt idx="7391" formatCode="0.0%">
                  <c:v>0.89900000000000002</c:v>
                </c:pt>
                <c:pt idx="7392" formatCode="0.0%">
                  <c:v>0.9</c:v>
                </c:pt>
                <c:pt idx="7393" formatCode="0.0%">
                  <c:v>0.9</c:v>
                </c:pt>
                <c:pt idx="7394" formatCode="0.0%">
                  <c:v>0.9</c:v>
                </c:pt>
                <c:pt idx="7395" formatCode="0.0%">
                  <c:v>0.90400000000000003</c:v>
                </c:pt>
                <c:pt idx="7396" formatCode="0.0%">
                  <c:v>0.90200000000000002</c:v>
                </c:pt>
                <c:pt idx="7397" formatCode="0.0%">
                  <c:v>0.90600000000000003</c:v>
                </c:pt>
                <c:pt idx="7398" formatCode="0.0%">
                  <c:v>0.91400000000000003</c:v>
                </c:pt>
                <c:pt idx="7399" formatCode="0.0%">
                  <c:v>0.92100000000000004</c:v>
                </c:pt>
                <c:pt idx="7400" formatCode="0.0%">
                  <c:v>0.92100000000000004</c:v>
                </c:pt>
                <c:pt idx="7401" formatCode="0.0%">
                  <c:v>0.92100000000000004</c:v>
                </c:pt>
                <c:pt idx="7402" formatCode="0.0%">
                  <c:v>0.91600000000000004</c:v>
                </c:pt>
                <c:pt idx="7403" formatCode="0.0%">
                  <c:v>0.91200000000000003</c:v>
                </c:pt>
                <c:pt idx="7404" formatCode="0.0%">
                  <c:v>0.91600000000000004</c:v>
                </c:pt>
                <c:pt idx="7405" formatCode="0.0%">
                  <c:v>0.91</c:v>
                </c:pt>
                <c:pt idx="7406" formatCode="0.0%">
                  <c:v>0.90300000000000002</c:v>
                </c:pt>
                <c:pt idx="7407" formatCode="0.0%">
                  <c:v>0.90300000000000002</c:v>
                </c:pt>
                <c:pt idx="7408" formatCode="0.0%">
                  <c:v>0.90300000000000002</c:v>
                </c:pt>
                <c:pt idx="7409" formatCode="0.0%">
                  <c:v>0.90300000000000002</c:v>
                </c:pt>
                <c:pt idx="7410" formatCode="0.0%">
                  <c:v>0.90600000000000003</c:v>
                </c:pt>
                <c:pt idx="7411" formatCode="0.0%">
                  <c:v>0.89800000000000002</c:v>
                </c:pt>
                <c:pt idx="7412" formatCode="0.0%">
                  <c:v>0.89300000000000002</c:v>
                </c:pt>
                <c:pt idx="7413" formatCode="0.0%">
                  <c:v>0.89300000000000002</c:v>
                </c:pt>
                <c:pt idx="7414" formatCode="0.0%">
                  <c:v>0.89300000000000002</c:v>
                </c:pt>
                <c:pt idx="7415" formatCode="0.0%">
                  <c:v>0.89300000000000002</c:v>
                </c:pt>
                <c:pt idx="7416" formatCode="0.0%">
                  <c:v>0.89200000000000002</c:v>
                </c:pt>
                <c:pt idx="7417" formatCode="0.0%">
                  <c:v>0.89200000000000002</c:v>
                </c:pt>
                <c:pt idx="7418" formatCode="0.0%">
                  <c:v>0.88200000000000001</c:v>
                </c:pt>
                <c:pt idx="7419" formatCode="0.0%">
                  <c:v>0.88</c:v>
                </c:pt>
                <c:pt idx="7420" formatCode="0.0%">
                  <c:v>0.86599999999999999</c:v>
                </c:pt>
                <c:pt idx="7421" formatCode="0.0%">
                  <c:v>0.86599999999999999</c:v>
                </c:pt>
                <c:pt idx="7422" formatCode="0.0%">
                  <c:v>0.86599999999999999</c:v>
                </c:pt>
                <c:pt idx="7423" formatCode="0.0%">
                  <c:v>0.85799999999999998</c:v>
                </c:pt>
                <c:pt idx="7424" formatCode="0.0%">
                  <c:v>0.86899999999999999</c:v>
                </c:pt>
                <c:pt idx="7425" formatCode="0.0%">
                  <c:v>0.879</c:v>
                </c:pt>
                <c:pt idx="7426" formatCode="0.0%">
                  <c:v>0.876</c:v>
                </c:pt>
                <c:pt idx="7427" formatCode="0.0%">
                  <c:v>0.88700000000000001</c:v>
                </c:pt>
                <c:pt idx="7428" formatCode="0.0%">
                  <c:v>0.88700000000000001</c:v>
                </c:pt>
                <c:pt idx="7429" formatCode="0.0%">
                  <c:v>0.88700000000000001</c:v>
                </c:pt>
                <c:pt idx="7430" formatCode="0.0%">
                  <c:v>0.88500000000000001</c:v>
                </c:pt>
                <c:pt idx="7431" formatCode="0.0%">
                  <c:v>0.876</c:v>
                </c:pt>
                <c:pt idx="7432" formatCode="0.0%">
                  <c:v>0.86599999999999999</c:v>
                </c:pt>
                <c:pt idx="7433" formatCode="0.0%">
                  <c:v>0.86799999999999999</c:v>
                </c:pt>
                <c:pt idx="7434" formatCode="0.0%">
                  <c:v>0.874</c:v>
                </c:pt>
                <c:pt idx="7435" formatCode="0.0%">
                  <c:v>0.874</c:v>
                </c:pt>
                <c:pt idx="7436" formatCode="0.0%">
                  <c:v>0.874</c:v>
                </c:pt>
                <c:pt idx="7437" formatCode="0.0%">
                  <c:v>0.86899999999999999</c:v>
                </c:pt>
                <c:pt idx="7438" formatCode="0.0%">
                  <c:v>0.86299999999999999</c:v>
                </c:pt>
                <c:pt idx="7439" formatCode="0.0%">
                  <c:v>0.86299999999999999</c:v>
                </c:pt>
                <c:pt idx="7440" formatCode="0.0%">
                  <c:v>0.86099999999999999</c:v>
                </c:pt>
                <c:pt idx="7441" formatCode="0.0%">
                  <c:v>0.85899999999999999</c:v>
                </c:pt>
                <c:pt idx="7442" formatCode="0.0%">
                  <c:v>0.85899999999999999</c:v>
                </c:pt>
                <c:pt idx="7443" formatCode="0.0%">
                  <c:v>0.85899999999999999</c:v>
                </c:pt>
                <c:pt idx="7444" formatCode="0.0%">
                  <c:v>0.86599999999999999</c:v>
                </c:pt>
                <c:pt idx="7445" formatCode="0.0%">
                  <c:v>0.86799999999999999</c:v>
                </c:pt>
                <c:pt idx="7446" formatCode="0.0%">
                  <c:v>0.86</c:v>
                </c:pt>
                <c:pt idx="7447" formatCode="0.0%">
                  <c:v>0.86899999999999999</c:v>
                </c:pt>
                <c:pt idx="7448" formatCode="0.0%">
                  <c:v>0.871</c:v>
                </c:pt>
                <c:pt idx="7449" formatCode="0.0%">
                  <c:v>0.871</c:v>
                </c:pt>
                <c:pt idx="7450" formatCode="0.0%">
                  <c:v>0.871</c:v>
                </c:pt>
                <c:pt idx="7451" formatCode="0.0%">
                  <c:v>0.86599999999999999</c:v>
                </c:pt>
                <c:pt idx="7452" formatCode="0.0%">
                  <c:v>0.872</c:v>
                </c:pt>
                <c:pt idx="7453" formatCode="0.0%">
                  <c:v>0.876</c:v>
                </c:pt>
                <c:pt idx="7454" formatCode="0.0%">
                  <c:v>0.876</c:v>
                </c:pt>
                <c:pt idx="7455" formatCode="0.0%">
                  <c:v>0.88400000000000001</c:v>
                </c:pt>
                <c:pt idx="7456" formatCode="0.0%">
                  <c:v>0.88400000000000001</c:v>
                </c:pt>
                <c:pt idx="7457" formatCode="0.0%">
                  <c:v>0.88400000000000001</c:v>
                </c:pt>
                <c:pt idx="7458" formatCode="0.0%">
                  <c:v>0.89300000000000002</c:v>
                </c:pt>
                <c:pt idx="7459" formatCode="0.0%">
                  <c:v>0.877</c:v>
                </c:pt>
                <c:pt idx="7460" formatCode="0.0%">
                  <c:v>0.86499999999999999</c:v>
                </c:pt>
                <c:pt idx="7461" formatCode="0.0%">
                  <c:v>0.85099999999999998</c:v>
                </c:pt>
                <c:pt idx="7462" formatCode="0.0%">
                  <c:v>0.83499999999999996</c:v>
                </c:pt>
                <c:pt idx="7463" formatCode="0.0%">
                  <c:v>0.83499999999999996</c:v>
                </c:pt>
                <c:pt idx="7464" formatCode="0.0%">
                  <c:v>0.83499999999999996</c:v>
                </c:pt>
                <c:pt idx="7465" formatCode="0.0%">
                  <c:v>0.83599999999999997</c:v>
                </c:pt>
                <c:pt idx="7466" formatCode="0.0%">
                  <c:v>0.84099999999999997</c:v>
                </c:pt>
                <c:pt idx="7467" formatCode="0.0%">
                  <c:v>0.83499999999999996</c:v>
                </c:pt>
                <c:pt idx="7468" formatCode="0.0%">
                  <c:v>0.83</c:v>
                </c:pt>
                <c:pt idx="7469" formatCode="0.0%">
                  <c:v>0.82199999999999995</c:v>
                </c:pt>
                <c:pt idx="7470" formatCode="0.0%">
                  <c:v>0.82199999999999995</c:v>
                </c:pt>
                <c:pt idx="7471" formatCode="0.0%">
                  <c:v>0.82199999999999995</c:v>
                </c:pt>
                <c:pt idx="7472" formatCode="0.0%">
                  <c:v>0.81399999999999995</c:v>
                </c:pt>
                <c:pt idx="7473" formatCode="0.0%">
                  <c:v>0.80200000000000005</c:v>
                </c:pt>
                <c:pt idx="7474" formatCode="0.0%">
                  <c:v>0.79900000000000004</c:v>
                </c:pt>
                <c:pt idx="7475" formatCode="0.0%">
                  <c:v>0.80800000000000005</c:v>
                </c:pt>
                <c:pt idx="7476" formatCode="0.0%">
                  <c:v>0.80200000000000005</c:v>
                </c:pt>
                <c:pt idx="7477" formatCode="0.0%">
                  <c:v>0.80200000000000005</c:v>
                </c:pt>
                <c:pt idx="7478" formatCode="0.0%">
                  <c:v>0.80200000000000005</c:v>
                </c:pt>
                <c:pt idx="7479" formatCode="0.0%">
                  <c:v>0.78800000000000003</c:v>
                </c:pt>
                <c:pt idx="7480" formatCode="0.0%">
                  <c:v>0.78</c:v>
                </c:pt>
                <c:pt idx="7481" formatCode="0.0%">
                  <c:v>0.77500000000000002</c:v>
                </c:pt>
                <c:pt idx="7482" formatCode="0.0%">
                  <c:v>0.76900000000000002</c:v>
                </c:pt>
                <c:pt idx="7483" formatCode="0.0%">
                  <c:v>0.76900000000000002</c:v>
                </c:pt>
                <c:pt idx="7484" formatCode="0.0%">
                  <c:v>0.76900000000000002</c:v>
                </c:pt>
                <c:pt idx="7485" formatCode="0.0%">
                  <c:v>0.76900000000000002</c:v>
                </c:pt>
                <c:pt idx="7486" formatCode="0.0%">
                  <c:v>0.76300000000000001</c:v>
                </c:pt>
                <c:pt idx="7487" formatCode="0.0%">
                  <c:v>0.76200000000000001</c:v>
                </c:pt>
                <c:pt idx="7488" formatCode="0.0%">
                  <c:v>0.76500000000000001</c:v>
                </c:pt>
                <c:pt idx="7489" formatCode="0.0%">
                  <c:v>0.75900000000000001</c:v>
                </c:pt>
                <c:pt idx="7490" formatCode="0.0%">
                  <c:v>0.75900000000000001</c:v>
                </c:pt>
                <c:pt idx="7491" formatCode="0.0%">
                  <c:v>0.75900000000000001</c:v>
                </c:pt>
                <c:pt idx="7492" formatCode="0.0%">
                  <c:v>0.75900000000000001</c:v>
                </c:pt>
                <c:pt idx="7493" formatCode="0.0%">
                  <c:v>0.754</c:v>
                </c:pt>
                <c:pt idx="7494" formatCode="0.0%">
                  <c:v>0.747</c:v>
                </c:pt>
                <c:pt idx="7495" formatCode="0.0%">
                  <c:v>0.73</c:v>
                </c:pt>
                <c:pt idx="7496" formatCode="0.0%">
                  <c:v>0.70799999999999996</c:v>
                </c:pt>
                <c:pt idx="7497" formatCode="0.0%">
                  <c:v>0.70799999999999996</c:v>
                </c:pt>
                <c:pt idx="7498" formatCode="0.0%">
                  <c:v>0.70799999999999996</c:v>
                </c:pt>
                <c:pt idx="7499" formatCode="0.0%">
                  <c:v>0.70799999999999996</c:v>
                </c:pt>
                <c:pt idx="7500" formatCode="0.0%">
                  <c:v>0.70699999999999996</c:v>
                </c:pt>
                <c:pt idx="7501" formatCode="0.0%">
                  <c:v>0.72199999999999998</c:v>
                </c:pt>
                <c:pt idx="7502" formatCode="0.0%">
                  <c:v>0.70899999999999996</c:v>
                </c:pt>
                <c:pt idx="7503" formatCode="0.0%">
                  <c:v>0.72099999999999997</c:v>
                </c:pt>
                <c:pt idx="7504" formatCode="0.0%">
                  <c:v>0.72899999999999998</c:v>
                </c:pt>
                <c:pt idx="7505" formatCode="0.0%">
                  <c:v>0.72899999999999998</c:v>
                </c:pt>
                <c:pt idx="7506" formatCode="0.0%">
                  <c:v>0.72899999999999998</c:v>
                </c:pt>
                <c:pt idx="7507" formatCode="0.0%">
                  <c:v>0.72899999999999998</c:v>
                </c:pt>
                <c:pt idx="7508" formatCode="0.0%">
                  <c:v>0.72899999999999998</c:v>
                </c:pt>
                <c:pt idx="7509" formatCode="0.0%">
                  <c:v>0.73499999999999999</c:v>
                </c:pt>
                <c:pt idx="7510" formatCode="0.0%">
                  <c:v>0.747</c:v>
                </c:pt>
                <c:pt idx="7511" formatCode="0.0%">
                  <c:v>0.76200000000000001</c:v>
                </c:pt>
                <c:pt idx="7512" formatCode="0.0%">
                  <c:v>0.76200000000000001</c:v>
                </c:pt>
                <c:pt idx="7513" formatCode="0.0%">
                  <c:v>0.76200000000000001</c:v>
                </c:pt>
                <c:pt idx="7514" formatCode="0.0%">
                  <c:v>0.76800000000000002</c:v>
                </c:pt>
                <c:pt idx="7515" formatCode="0.0%">
                  <c:v>0.77500000000000002</c:v>
                </c:pt>
                <c:pt idx="7516" formatCode="0.0%">
                  <c:v>0.77100000000000002</c:v>
                </c:pt>
                <c:pt idx="7517" formatCode="0.0%">
                  <c:v>0.77200000000000002</c:v>
                </c:pt>
                <c:pt idx="7518" formatCode="0.0%">
                  <c:v>0.77700000000000002</c:v>
                </c:pt>
                <c:pt idx="7519" formatCode="0.0%">
                  <c:v>0.77700000000000002</c:v>
                </c:pt>
                <c:pt idx="7520" formatCode="0.0%">
                  <c:v>0.77700000000000002</c:v>
                </c:pt>
                <c:pt idx="7521" formatCode="0.0%">
                  <c:v>0.78</c:v>
                </c:pt>
                <c:pt idx="7522" formatCode="0.0%">
                  <c:v>0.78</c:v>
                </c:pt>
                <c:pt idx="7523" formatCode="0.0%">
                  <c:v>0.77100000000000002</c:v>
                </c:pt>
                <c:pt idx="7524" formatCode="0.0%">
                  <c:v>0.78600000000000003</c:v>
                </c:pt>
                <c:pt idx="7525" formatCode="0.0%">
                  <c:v>0.81100000000000005</c:v>
                </c:pt>
                <c:pt idx="7526" formatCode="0.0%">
                  <c:v>0.81100000000000005</c:v>
                </c:pt>
                <c:pt idx="7527" formatCode="0.0%">
                  <c:v>0.81100000000000005</c:v>
                </c:pt>
                <c:pt idx="7528" formatCode="0.0%">
                  <c:v>0.81499999999999995</c:v>
                </c:pt>
                <c:pt idx="7529" formatCode="0.0%">
                  <c:v>0.81799999999999995</c:v>
                </c:pt>
                <c:pt idx="7530" formatCode="0.0%">
                  <c:v>0.82399999999999995</c:v>
                </c:pt>
                <c:pt idx="7531" formatCode="0.0%">
                  <c:v>0.82899999999999996</c:v>
                </c:pt>
                <c:pt idx="7532" formatCode="0.0%">
                  <c:v>0.83299999999999996</c:v>
                </c:pt>
                <c:pt idx="7533" formatCode="0.0%">
                  <c:v>0.83299999999999996</c:v>
                </c:pt>
                <c:pt idx="7534" formatCode="0.0%">
                  <c:v>0.83299999999999996</c:v>
                </c:pt>
                <c:pt idx="7535" formatCode="0.0%">
                  <c:v>0.83299999999999996</c:v>
                </c:pt>
                <c:pt idx="7536" formatCode="0.0%">
                  <c:v>0.83399999999999996</c:v>
                </c:pt>
                <c:pt idx="7537" formatCode="0.0%">
                  <c:v>0.81399999999999995</c:v>
                </c:pt>
                <c:pt idx="7538" formatCode="0.0%">
                  <c:v>0.79700000000000004</c:v>
                </c:pt>
                <c:pt idx="7539" formatCode="0.0%">
                  <c:v>0.78800000000000003</c:v>
                </c:pt>
                <c:pt idx="7540" formatCode="0.0%">
                  <c:v>0.78800000000000003</c:v>
                </c:pt>
                <c:pt idx="7541" formatCode="0.0%">
                  <c:v>0.78800000000000003</c:v>
                </c:pt>
                <c:pt idx="7542" formatCode="0.0%">
                  <c:v>0.78200000000000003</c:v>
                </c:pt>
                <c:pt idx="7543" formatCode="0.0%">
                  <c:v>0.79200000000000004</c:v>
                </c:pt>
                <c:pt idx="7544" formatCode="0.0%">
                  <c:v>0.79200000000000004</c:v>
                </c:pt>
                <c:pt idx="7545" formatCode="0.0%">
                  <c:v>0.80100000000000005</c:v>
                </c:pt>
                <c:pt idx="7546" formatCode="0.0%">
                  <c:v>0.80100000000000005</c:v>
                </c:pt>
                <c:pt idx="7547" formatCode="0.0%">
                  <c:v>0.80100000000000005</c:v>
                </c:pt>
                <c:pt idx="7548" formatCode="0.0%">
                  <c:v>0.80100000000000005</c:v>
                </c:pt>
                <c:pt idx="7549" formatCode="0.0%">
                  <c:v>0.79400000000000004</c:v>
                </c:pt>
                <c:pt idx="7550" formatCode="0.0%">
                  <c:v>0.78600000000000003</c:v>
                </c:pt>
                <c:pt idx="7551" formatCode="0.0%">
                  <c:v>0.78100000000000003</c:v>
                </c:pt>
                <c:pt idx="7552" formatCode="0.0%">
                  <c:v>0.77500000000000002</c:v>
                </c:pt>
                <c:pt idx="7553" formatCode="0.0%">
                  <c:v>0.76200000000000001</c:v>
                </c:pt>
                <c:pt idx="7554" formatCode="0.0%">
                  <c:v>0.76200000000000001</c:v>
                </c:pt>
                <c:pt idx="7555" formatCode="0.0%">
                  <c:v>0.76200000000000001</c:v>
                </c:pt>
                <c:pt idx="7556" formatCode="0.0%">
                  <c:v>0.754</c:v>
                </c:pt>
                <c:pt idx="7557" formatCode="0.0%">
                  <c:v>0.747</c:v>
                </c:pt>
                <c:pt idx="7558" formatCode="0.0%">
                  <c:v>0.73499999999999999</c:v>
                </c:pt>
                <c:pt idx="7559" formatCode="0.0%">
                  <c:v>0.73299999999999998</c:v>
                </c:pt>
                <c:pt idx="7560" formatCode="0.0%">
                  <c:v>0.73</c:v>
                </c:pt>
                <c:pt idx="7561" formatCode="0.0%">
                  <c:v>0.73</c:v>
                </c:pt>
                <c:pt idx="7562" formatCode="0.0%">
                  <c:v>0.73</c:v>
                </c:pt>
                <c:pt idx="7563" formatCode="0.0%">
                  <c:v>0.73099999999999998</c:v>
                </c:pt>
                <c:pt idx="7564" formatCode="0.0%">
                  <c:v>0.73599999999999999</c:v>
                </c:pt>
                <c:pt idx="7565" formatCode="0.0%">
                  <c:v>0.73099999999999998</c:v>
                </c:pt>
                <c:pt idx="7566" formatCode="0.0%">
                  <c:v>0.72</c:v>
                </c:pt>
                <c:pt idx="7567" formatCode="0.0%">
                  <c:v>0.70899999999999996</c:v>
                </c:pt>
                <c:pt idx="7568" formatCode="0.0%">
                  <c:v>0.70899999999999996</c:v>
                </c:pt>
                <c:pt idx="7569" formatCode="0.0%">
                  <c:v>0.70899999999999996</c:v>
                </c:pt>
                <c:pt idx="7570" formatCode="0.0%">
                  <c:v>0.72199999999999998</c:v>
                </c:pt>
                <c:pt idx="7571" formatCode="0.0%">
                  <c:v>0.71799999999999997</c:v>
                </c:pt>
                <c:pt idx="7572" formatCode="0.0%">
                  <c:v>0.69299999999999995</c:v>
                </c:pt>
                <c:pt idx="7573" formatCode="0.0%">
                  <c:v>0.68700000000000006</c:v>
                </c:pt>
                <c:pt idx="7574" formatCode="0.0%">
                  <c:v>0.68700000000000006</c:v>
                </c:pt>
                <c:pt idx="7575" formatCode="0.0%">
                  <c:v>0.68700000000000006</c:v>
                </c:pt>
                <c:pt idx="7576" formatCode="0.0%">
                  <c:v>0.68700000000000006</c:v>
                </c:pt>
                <c:pt idx="7577" formatCode="0.0%">
                  <c:v>0.68200000000000005</c:v>
                </c:pt>
                <c:pt idx="7578" formatCode="0.0%">
                  <c:v>0.68100000000000005</c:v>
                </c:pt>
                <c:pt idx="7579" formatCode="0.0%">
                  <c:v>0.69099999999999995</c:v>
                </c:pt>
                <c:pt idx="7580" formatCode="0.0%">
                  <c:v>0.68200000000000005</c:v>
                </c:pt>
                <c:pt idx="7581" formatCode="0.0%">
                  <c:v>0.67500000000000004</c:v>
                </c:pt>
                <c:pt idx="7582" formatCode="0.0%">
                  <c:v>0.67500000000000004</c:v>
                </c:pt>
                <c:pt idx="7583" formatCode="0.0%">
                  <c:v>0.67500000000000004</c:v>
                </c:pt>
                <c:pt idx="7584" formatCode="0.0%">
                  <c:v>0.66700000000000004</c:v>
                </c:pt>
                <c:pt idx="7585" formatCode="0.0%">
                  <c:v>0.66700000000000004</c:v>
                </c:pt>
                <c:pt idx="7586" formatCode="0.0%">
                  <c:v>0.67300000000000004</c:v>
                </c:pt>
                <c:pt idx="7587" formatCode="0.0%">
                  <c:v>0.67</c:v>
                </c:pt>
                <c:pt idx="7588" formatCode="0.0%">
                  <c:v>0.66900000000000004</c:v>
                </c:pt>
                <c:pt idx="7589" formatCode="0.0%">
                  <c:v>0.66900000000000004</c:v>
                </c:pt>
                <c:pt idx="7590" formatCode="0.0%">
                  <c:v>0.66900000000000004</c:v>
                </c:pt>
                <c:pt idx="7591" formatCode="0.0%">
                  <c:v>0.66900000000000004</c:v>
                </c:pt>
                <c:pt idx="7592" formatCode="0.0%">
                  <c:v>0.66700000000000004</c:v>
                </c:pt>
                <c:pt idx="7593" formatCode="0.0%">
                  <c:v>0.66</c:v>
                </c:pt>
                <c:pt idx="7594" formatCode="0.0%">
                  <c:v>0.65500000000000003</c:v>
                </c:pt>
                <c:pt idx="7595" formatCode="0.0%">
                  <c:v>0.66</c:v>
                </c:pt>
                <c:pt idx="7596" formatCode="0.0%">
                  <c:v>0.66</c:v>
                </c:pt>
                <c:pt idx="7597" formatCode="0.0%">
                  <c:v>0.66</c:v>
                </c:pt>
                <c:pt idx="7598" formatCode="0.0%">
                  <c:v>0.66500000000000004</c:v>
                </c:pt>
                <c:pt idx="7599" formatCode="0.0%">
                  <c:v>0.66100000000000003</c:v>
                </c:pt>
                <c:pt idx="7600" formatCode="0.0%">
                  <c:v>0.66100000000000003</c:v>
                </c:pt>
                <c:pt idx="7601" formatCode="0.0%">
                  <c:v>0.65700000000000003</c:v>
                </c:pt>
                <c:pt idx="7602" formatCode="0.0%">
                  <c:v>0.65300000000000002</c:v>
                </c:pt>
                <c:pt idx="7603" formatCode="0.0%">
                  <c:v>0.65300000000000002</c:v>
                </c:pt>
                <c:pt idx="7604" formatCode="0.0%">
                  <c:v>0.65300000000000002</c:v>
                </c:pt>
                <c:pt idx="7605" formatCode="0.0%">
                  <c:v>0.64900000000000002</c:v>
                </c:pt>
                <c:pt idx="7606" formatCode="0.0%">
                  <c:v>0.65900000000000003</c:v>
                </c:pt>
                <c:pt idx="7607" formatCode="0.0%">
                  <c:v>0.65700000000000003</c:v>
                </c:pt>
                <c:pt idx="7608" formatCode="0.0%">
                  <c:v>0.66</c:v>
                </c:pt>
                <c:pt idx="7609" formatCode="0.0%">
                  <c:v>0.66700000000000004</c:v>
                </c:pt>
                <c:pt idx="7610" formatCode="0.0%">
                  <c:v>0.66700000000000004</c:v>
                </c:pt>
                <c:pt idx="7611" formatCode="0.0%">
                  <c:v>0.66700000000000004</c:v>
                </c:pt>
                <c:pt idx="7612" formatCode="0.0%">
                  <c:v>0.66300000000000003</c:v>
                </c:pt>
                <c:pt idx="7613" formatCode="0.0%">
                  <c:v>0.67300000000000004</c:v>
                </c:pt>
                <c:pt idx="7614" formatCode="0.0%">
                  <c:v>0.69699999999999995</c:v>
                </c:pt>
                <c:pt idx="7615" formatCode="0.0%">
                  <c:v>0.749</c:v>
                </c:pt>
                <c:pt idx="7616" formatCode="0.0%">
                  <c:v>0.77400000000000002</c:v>
                </c:pt>
                <c:pt idx="7617" formatCode="0.0%">
                  <c:v>0.77400000000000002</c:v>
                </c:pt>
                <c:pt idx="7618" formatCode="0.0%">
                  <c:v>0.77400000000000002</c:v>
                </c:pt>
                <c:pt idx="7619" formatCode="0.0%">
                  <c:v>0.755</c:v>
                </c:pt>
                <c:pt idx="7620" formatCode="0.0%">
                  <c:v>0.76200000000000001</c:v>
                </c:pt>
                <c:pt idx="7621" formatCode="0.0%">
                  <c:v>0.74099999999999999</c:v>
                </c:pt>
                <c:pt idx="7622" formatCode="0.0%">
                  <c:v>0.73599999999999999</c:v>
                </c:pt>
                <c:pt idx="7623" formatCode="0.0%">
                  <c:v>0.76300000000000001</c:v>
                </c:pt>
                <c:pt idx="7624" formatCode="0.0%">
                  <c:v>0.76300000000000001</c:v>
                </c:pt>
                <c:pt idx="7625" formatCode="0.0%">
                  <c:v>0.76300000000000001</c:v>
                </c:pt>
                <c:pt idx="7626" formatCode="0.0%">
                  <c:v>0.76600000000000001</c:v>
                </c:pt>
                <c:pt idx="7627" formatCode="0.0%">
                  <c:v>0.77400000000000002</c:v>
                </c:pt>
                <c:pt idx="7628" formatCode="0.0%">
                  <c:v>0.79200000000000004</c:v>
                </c:pt>
                <c:pt idx="7629" formatCode="0.0%">
                  <c:v>0.82899999999999996</c:v>
                </c:pt>
                <c:pt idx="7630" formatCode="0.0%">
                  <c:v>0.83499999999999996</c:v>
                </c:pt>
                <c:pt idx="7631" formatCode="0.0%">
                  <c:v>0.83499999999999996</c:v>
                </c:pt>
                <c:pt idx="7632" formatCode="0.0%">
                  <c:v>0.83499999999999996</c:v>
                </c:pt>
                <c:pt idx="7633" formatCode="0.0%">
                  <c:v>0.83199999999999996</c:v>
                </c:pt>
                <c:pt idx="7634" formatCode="0.0%">
                  <c:v>0.85899999999999999</c:v>
                </c:pt>
                <c:pt idx="7635" formatCode="0.0%">
                  <c:v>0.83699999999999997</c:v>
                </c:pt>
                <c:pt idx="7636" formatCode="0.0%">
                  <c:v>0.82499999999999996</c:v>
                </c:pt>
                <c:pt idx="7637" formatCode="0.0%">
                  <c:v>0.82499999999999996</c:v>
                </c:pt>
                <c:pt idx="7638" formatCode="0.0%">
                  <c:v>0.82499999999999996</c:v>
                </c:pt>
                <c:pt idx="7639" formatCode="0.0%">
                  <c:v>0.82499999999999996</c:v>
                </c:pt>
                <c:pt idx="7640" formatCode="0.0%">
                  <c:v>0.82499999999999996</c:v>
                </c:pt>
                <c:pt idx="7641" formatCode="0.0%">
                  <c:v>0.83199999999999996</c:v>
                </c:pt>
                <c:pt idx="7642" formatCode="0.0%">
                  <c:v>0.83099999999999996</c:v>
                </c:pt>
                <c:pt idx="7643" formatCode="0.0%">
                  <c:v>0.82399999999999995</c:v>
                </c:pt>
                <c:pt idx="7644" formatCode="0.0%">
                  <c:v>0.83899999999999997</c:v>
                </c:pt>
                <c:pt idx="7645" formatCode="0.0%">
                  <c:v>0.83899999999999997</c:v>
                </c:pt>
                <c:pt idx="7646" formatCode="0.0%">
                  <c:v>0.83899999999999997</c:v>
                </c:pt>
                <c:pt idx="7647" formatCode="0.0%">
                  <c:v>0.84099999999999997</c:v>
                </c:pt>
                <c:pt idx="7648" formatCode="0.0%">
                  <c:v>0.85299999999999998</c:v>
                </c:pt>
                <c:pt idx="7649" formatCode="0.0%">
                  <c:v>0.85299999999999998</c:v>
                </c:pt>
                <c:pt idx="7650" formatCode="0.0%">
                  <c:v>0.84599999999999997</c:v>
                </c:pt>
                <c:pt idx="7651" formatCode="0.0%">
                  <c:v>0.85499999999999998</c:v>
                </c:pt>
                <c:pt idx="7652" formatCode="0.0%">
                  <c:v>0.85499999999999998</c:v>
                </c:pt>
                <c:pt idx="7653" formatCode="0.0%">
                  <c:v>0.85499999999999998</c:v>
                </c:pt>
                <c:pt idx="7654" formatCode="0.0%">
                  <c:v>0.84699999999999998</c:v>
                </c:pt>
                <c:pt idx="7655" formatCode="0.0%">
                  <c:v>0.83599999999999997</c:v>
                </c:pt>
                <c:pt idx="7656" formatCode="0.0%">
                  <c:v>0.83</c:v>
                </c:pt>
                <c:pt idx="7657" formatCode="0.0%">
                  <c:v>0.82499999999999996</c:v>
                </c:pt>
                <c:pt idx="7658" formatCode="0.0%">
                  <c:v>0.81599999999999995</c:v>
                </c:pt>
                <c:pt idx="7659" formatCode="0.0%">
                  <c:v>0.81599999999999995</c:v>
                </c:pt>
                <c:pt idx="7660" formatCode="0.0%">
                  <c:v>0.81599999999999995</c:v>
                </c:pt>
                <c:pt idx="7661" formatCode="0.0%">
                  <c:v>0.80100000000000005</c:v>
                </c:pt>
                <c:pt idx="7662" formatCode="0.0%">
                  <c:v>0.81</c:v>
                </c:pt>
                <c:pt idx="7663" formatCode="0.0%">
                  <c:v>0.81799999999999995</c:v>
                </c:pt>
                <c:pt idx="7664" formatCode="0.0%">
                  <c:v>0.82499999999999996</c:v>
                </c:pt>
                <c:pt idx="7665" formatCode="0.0%">
                  <c:v>0.82699999999999996</c:v>
                </c:pt>
                <c:pt idx="7666" formatCode="0.0%">
                  <c:v>0.82699999999999996</c:v>
                </c:pt>
                <c:pt idx="7667" formatCode="0.0%">
                  <c:v>0.82699999999999996</c:v>
                </c:pt>
                <c:pt idx="7668" formatCode="0.0%">
                  <c:v>0.83</c:v>
                </c:pt>
                <c:pt idx="7669" formatCode="0.0%">
                  <c:v>0.83899999999999997</c:v>
                </c:pt>
                <c:pt idx="7670" formatCode="0.0%">
                  <c:v>0.84399999999999997</c:v>
                </c:pt>
                <c:pt idx="7671" formatCode="0.0%">
                  <c:v>0.84599999999999997</c:v>
                </c:pt>
                <c:pt idx="7672" formatCode="0.0%">
                  <c:v>0.84099999999999997</c:v>
                </c:pt>
                <c:pt idx="7673" formatCode="0.0%">
                  <c:v>0.84099999999999997</c:v>
                </c:pt>
                <c:pt idx="7674" formatCode="0.0%">
                  <c:v>0.84099999999999997</c:v>
                </c:pt>
                <c:pt idx="7675" formatCode="0.0%">
                  <c:v>0.84099999999999997</c:v>
                </c:pt>
                <c:pt idx="7676" formatCode="0.0%">
                  <c:v>0.83899999999999997</c:v>
                </c:pt>
                <c:pt idx="7677" formatCode="0.0%">
                  <c:v>0.83699999999999997</c:v>
                </c:pt>
                <c:pt idx="7678" formatCode="0.0%">
                  <c:v>0.82899999999999996</c:v>
                </c:pt>
                <c:pt idx="7679" formatCode="0.0%">
                  <c:v>0.82</c:v>
                </c:pt>
                <c:pt idx="7680" formatCode="0.0%">
                  <c:v>0.82</c:v>
                </c:pt>
                <c:pt idx="7681" formatCode="0.0%">
                  <c:v>0.82</c:v>
                </c:pt>
                <c:pt idx="7682" formatCode="0.0%">
                  <c:v>0.81599999999999995</c:v>
                </c:pt>
                <c:pt idx="7683" formatCode="0.0%">
                  <c:v>0.79700000000000004</c:v>
                </c:pt>
                <c:pt idx="7684" formatCode="0.0%">
                  <c:v>0.80100000000000005</c:v>
                </c:pt>
                <c:pt idx="7685" formatCode="0.0%">
                  <c:v>0.80700000000000005</c:v>
                </c:pt>
                <c:pt idx="7686" formatCode="0.0%">
                  <c:v>0.80800000000000005</c:v>
                </c:pt>
                <c:pt idx="7687" formatCode="0.0%">
                  <c:v>0.80800000000000005</c:v>
                </c:pt>
                <c:pt idx="7688" formatCode="0.0%">
                  <c:v>0.80800000000000005</c:v>
                </c:pt>
                <c:pt idx="7689" formatCode="0.0%">
                  <c:v>0.80700000000000005</c:v>
                </c:pt>
                <c:pt idx="7690" formatCode="0.0%">
                  <c:v>0.80800000000000005</c:v>
                </c:pt>
                <c:pt idx="7691" formatCode="0.0%">
                  <c:v>0.80400000000000005</c:v>
                </c:pt>
                <c:pt idx="7692" formatCode="0.0%">
                  <c:v>0.79200000000000004</c:v>
                </c:pt>
                <c:pt idx="7693" formatCode="0.0%">
                  <c:v>0.78600000000000003</c:v>
                </c:pt>
                <c:pt idx="7694" formatCode="0.0%">
                  <c:v>0.78600000000000003</c:v>
                </c:pt>
                <c:pt idx="7695" formatCode="0.0%">
                  <c:v>0.78600000000000003</c:v>
                </c:pt>
                <c:pt idx="7696" formatCode="0.0%">
                  <c:v>0.78</c:v>
                </c:pt>
                <c:pt idx="7697" formatCode="0.0%">
                  <c:v>0.76700000000000002</c:v>
                </c:pt>
                <c:pt idx="7698" formatCode="0.0%">
                  <c:v>0.77300000000000002</c:v>
                </c:pt>
                <c:pt idx="7699" formatCode="0.0%">
                  <c:v>0.77400000000000002</c:v>
                </c:pt>
                <c:pt idx="7700" formatCode="0.0%">
                  <c:v>0.78400000000000003</c:v>
                </c:pt>
                <c:pt idx="7701" formatCode="0.0%">
                  <c:v>0.78400000000000003</c:v>
                </c:pt>
                <c:pt idx="7702" formatCode="0.0%">
                  <c:v>0.78400000000000003</c:v>
                </c:pt>
                <c:pt idx="7703" formatCode="0.0%">
                  <c:v>0.78</c:v>
                </c:pt>
                <c:pt idx="7704" formatCode="0.0%">
                  <c:v>0.78100000000000003</c:v>
                </c:pt>
                <c:pt idx="7705" formatCode="0.0%">
                  <c:v>0.77300000000000002</c:v>
                </c:pt>
                <c:pt idx="7706" formatCode="0.0%">
                  <c:v>0.77500000000000002</c:v>
                </c:pt>
                <c:pt idx="7707" formatCode="0.0%">
                  <c:v>0.78300000000000003</c:v>
                </c:pt>
                <c:pt idx="7708" formatCode="0.0%">
                  <c:v>0.78300000000000003</c:v>
                </c:pt>
                <c:pt idx="7709" formatCode="0.0%">
                  <c:v>0.78300000000000003</c:v>
                </c:pt>
                <c:pt idx="7710" formatCode="0.0%">
                  <c:v>0.78100000000000003</c:v>
                </c:pt>
                <c:pt idx="7711" formatCode="0.0%">
                  <c:v>0.78700000000000003</c:v>
                </c:pt>
                <c:pt idx="7712" formatCode="0.0%">
                  <c:v>0.80600000000000005</c:v>
                </c:pt>
                <c:pt idx="7713" formatCode="0.0%">
                  <c:v>0.81200000000000006</c:v>
                </c:pt>
                <c:pt idx="7714" formatCode="0.0%">
                  <c:v>0.81599999999999995</c:v>
                </c:pt>
                <c:pt idx="7715" formatCode="0.0%">
                  <c:v>0.81599999999999995</c:v>
                </c:pt>
                <c:pt idx="7716" formatCode="0.0%">
                  <c:v>0.81599999999999995</c:v>
                </c:pt>
                <c:pt idx="7717" formatCode="0.0%">
                  <c:v>0.81599999999999995</c:v>
                </c:pt>
                <c:pt idx="7718" formatCode="0.0%">
                  <c:v>0.80800000000000005</c:v>
                </c:pt>
                <c:pt idx="7719" formatCode="0.0%">
                  <c:v>0.80600000000000005</c:v>
                </c:pt>
                <c:pt idx="7720" formatCode="0.0%">
                  <c:v>0.80800000000000005</c:v>
                </c:pt>
                <c:pt idx="7721" formatCode="0.0%">
                  <c:v>0.80800000000000005</c:v>
                </c:pt>
                <c:pt idx="7722" formatCode="0.0%">
                  <c:v>0.80800000000000005</c:v>
                </c:pt>
                <c:pt idx="7723" formatCode="0.0%">
                  <c:v>0.80800000000000005</c:v>
                </c:pt>
                <c:pt idx="7724" formatCode="0.0%">
                  <c:v>0.81</c:v>
                </c:pt>
                <c:pt idx="7725" formatCode="0.0%">
                  <c:v>0.82399999999999995</c:v>
                </c:pt>
                <c:pt idx="7726" formatCode="0.0%">
                  <c:v>0.82299999999999995</c:v>
                </c:pt>
                <c:pt idx="7727" formatCode="0.0%">
                  <c:v>0.82299999999999995</c:v>
                </c:pt>
                <c:pt idx="7728" formatCode="0.0%">
                  <c:v>0.81100000000000005</c:v>
                </c:pt>
                <c:pt idx="7729" formatCode="0.0%">
                  <c:v>0.81100000000000005</c:v>
                </c:pt>
                <c:pt idx="7730" formatCode="0.0%">
                  <c:v>0.81100000000000005</c:v>
                </c:pt>
                <c:pt idx="7731" formatCode="0.0%">
                  <c:v>0.82</c:v>
                </c:pt>
                <c:pt idx="7732" formatCode="0.0%">
                  <c:v>0.82699999999999996</c:v>
                </c:pt>
                <c:pt idx="7733" formatCode="0.0%">
                  <c:v>0.81399999999999995</c:v>
                </c:pt>
                <c:pt idx="7734" formatCode="0.0%">
                  <c:v>0.80600000000000005</c:v>
                </c:pt>
                <c:pt idx="7735" formatCode="0.0%">
                  <c:v>0.79600000000000004</c:v>
                </c:pt>
                <c:pt idx="7736" formatCode="0.0%">
                  <c:v>0.79600000000000004</c:v>
                </c:pt>
                <c:pt idx="7737" formatCode="0.0%">
                  <c:v>0.79600000000000004</c:v>
                </c:pt>
                <c:pt idx="7738" formatCode="0.0%">
                  <c:v>0.79600000000000004</c:v>
                </c:pt>
                <c:pt idx="7739" formatCode="0.0%">
                  <c:v>0.79900000000000004</c:v>
                </c:pt>
                <c:pt idx="7740" formatCode="0.0%">
                  <c:v>0.79200000000000004</c:v>
                </c:pt>
                <c:pt idx="7741" formatCode="0.0%">
                  <c:v>0.77700000000000002</c:v>
                </c:pt>
                <c:pt idx="7742" formatCode="0.0%">
                  <c:v>0.76800000000000002</c:v>
                </c:pt>
                <c:pt idx="7743" formatCode="0.0%">
                  <c:v>0.76800000000000002</c:v>
                </c:pt>
                <c:pt idx="7744" formatCode="0.0%">
                  <c:v>0.76800000000000002</c:v>
                </c:pt>
                <c:pt idx="7745" formatCode="0.0%">
                  <c:v>0.76700000000000002</c:v>
                </c:pt>
                <c:pt idx="7746" formatCode="0.0%">
                  <c:v>0.76900000000000002</c:v>
                </c:pt>
                <c:pt idx="7747" formatCode="0.0%">
                  <c:v>0.76500000000000001</c:v>
                </c:pt>
                <c:pt idx="7748" formatCode="0.0%">
                  <c:v>0.75800000000000001</c:v>
                </c:pt>
                <c:pt idx="7749" formatCode="0.0%">
                  <c:v>0.75800000000000001</c:v>
                </c:pt>
                <c:pt idx="7750" formatCode="0.0%">
                  <c:v>0.75800000000000001</c:v>
                </c:pt>
                <c:pt idx="7751" formatCode="0.0%">
                  <c:v>0.75800000000000001</c:v>
                </c:pt>
                <c:pt idx="7752" formatCode="0.0%">
                  <c:v>0.75800000000000001</c:v>
                </c:pt>
                <c:pt idx="7753" formatCode="0.0%">
                  <c:v>0.76200000000000001</c:v>
                </c:pt>
                <c:pt idx="7754" formatCode="0.0%">
                  <c:v>0.76600000000000001</c:v>
                </c:pt>
                <c:pt idx="7755" formatCode="0.0%">
                  <c:v>0.76900000000000002</c:v>
                </c:pt>
                <c:pt idx="7756" formatCode="0.0%">
                  <c:v>0.76500000000000001</c:v>
                </c:pt>
                <c:pt idx="7757" formatCode="0.0%">
                  <c:v>0.76500000000000001</c:v>
                </c:pt>
                <c:pt idx="7758" formatCode="0.0%">
                  <c:v>0.76500000000000001</c:v>
                </c:pt>
                <c:pt idx="7759" formatCode="0.0%">
                  <c:v>0.76600000000000001</c:v>
                </c:pt>
                <c:pt idx="7760" formatCode="0.0%">
                  <c:v>0.76800000000000002</c:v>
                </c:pt>
                <c:pt idx="7761" formatCode="0.0%">
                  <c:v>0.76200000000000001</c:v>
                </c:pt>
                <c:pt idx="7762" formatCode="0.0%">
                  <c:v>0.76200000000000001</c:v>
                </c:pt>
                <c:pt idx="7763" formatCode="0.0%">
                  <c:v>0.75800000000000001</c:v>
                </c:pt>
                <c:pt idx="7764" formatCode="0.0%">
                  <c:v>0.75800000000000001</c:v>
                </c:pt>
                <c:pt idx="7765" formatCode="0.0%">
                  <c:v>0.75800000000000001</c:v>
                </c:pt>
                <c:pt idx="7766" formatCode="0.0%">
                  <c:v>0.75900000000000001</c:v>
                </c:pt>
                <c:pt idx="7767" formatCode="0.0%">
                  <c:v>0.754</c:v>
                </c:pt>
                <c:pt idx="7768" formatCode="0.0%">
                  <c:v>0.747</c:v>
                </c:pt>
                <c:pt idx="7769" formatCode="0.0%">
                  <c:v>0.74099999999999999</c:v>
                </c:pt>
                <c:pt idx="7770" formatCode="0.0%">
                  <c:v>0.74099999999999999</c:v>
                </c:pt>
                <c:pt idx="7771" formatCode="0.0%">
                  <c:v>0.74099999999999999</c:v>
                </c:pt>
                <c:pt idx="7772" formatCode="0.0%">
                  <c:v>0.74099999999999999</c:v>
                </c:pt>
                <c:pt idx="7773" formatCode="0.0%">
                  <c:v>0.74099999999999999</c:v>
                </c:pt>
                <c:pt idx="7774" formatCode="0.0%">
                  <c:v>0.73499999999999999</c:v>
                </c:pt>
                <c:pt idx="7775" formatCode="0.0%">
                  <c:v>0.73</c:v>
                </c:pt>
                <c:pt idx="7776" formatCode="0.0%">
                  <c:v>0.72799999999999998</c:v>
                </c:pt>
                <c:pt idx="7777" formatCode="0.0%">
                  <c:v>0.72499999999999998</c:v>
                </c:pt>
                <c:pt idx="7778" formatCode="0.0%">
                  <c:v>0.72499999999999998</c:v>
                </c:pt>
                <c:pt idx="7779" formatCode="0.0%">
                  <c:v>0.72499999999999998</c:v>
                </c:pt>
                <c:pt idx="7780" formatCode="0.0%">
                  <c:v>0.73299999999999998</c:v>
                </c:pt>
                <c:pt idx="7781" formatCode="0.0%">
                  <c:v>0.73399999999999999</c:v>
                </c:pt>
                <c:pt idx="7782" formatCode="0.0%">
                  <c:v>0.73799999999999999</c:v>
                </c:pt>
                <c:pt idx="7783" formatCode="0.0%">
                  <c:v>0.72899999999999998</c:v>
                </c:pt>
                <c:pt idx="7784" formatCode="0.0%">
                  <c:v>0.72499999999999998</c:v>
                </c:pt>
                <c:pt idx="7785" formatCode="0.0%">
                  <c:v>0.72499999999999998</c:v>
                </c:pt>
                <c:pt idx="7786" formatCode="0.0%">
                  <c:v>0.72499999999999998</c:v>
                </c:pt>
                <c:pt idx="7787" formatCode="0.0%">
                  <c:v>0.72099999999999997</c:v>
                </c:pt>
                <c:pt idx="7788" formatCode="0.0%">
                  <c:v>0.69799999999999995</c:v>
                </c:pt>
                <c:pt idx="7789" formatCode="0.0%">
                  <c:v>0.68899999999999995</c:v>
                </c:pt>
                <c:pt idx="7790" formatCode="0.0%">
                  <c:v>0.69699999999999995</c:v>
                </c:pt>
                <c:pt idx="7791" formatCode="0.0%">
                  <c:v>0.69799999999999995</c:v>
                </c:pt>
                <c:pt idx="7792" formatCode="0.0%">
                  <c:v>0.69799999999999995</c:v>
                </c:pt>
                <c:pt idx="7793" formatCode="0.0%">
                  <c:v>0.69799999999999995</c:v>
                </c:pt>
                <c:pt idx="7794" formatCode="0.0%">
                  <c:v>0.70199999999999996</c:v>
                </c:pt>
                <c:pt idx="7795" formatCode="0.0%">
                  <c:v>0.7</c:v>
                </c:pt>
                <c:pt idx="7796" formatCode="0.0%">
                  <c:v>0.69899999999999995</c:v>
                </c:pt>
                <c:pt idx="7797" formatCode="0.0%">
                  <c:v>0.69299999999999995</c:v>
                </c:pt>
                <c:pt idx="7798" formatCode="0.0%">
                  <c:v>0.68</c:v>
                </c:pt>
                <c:pt idx="7799" formatCode="0.0%">
                  <c:v>0.68</c:v>
                </c:pt>
                <c:pt idx="7800" formatCode="0.0%">
                  <c:v>0.68</c:v>
                </c:pt>
                <c:pt idx="7801" formatCode="0.0%">
                  <c:v>0.67400000000000004</c:v>
                </c:pt>
                <c:pt idx="7802" formatCode="0.0%">
                  <c:v>0.66700000000000004</c:v>
                </c:pt>
                <c:pt idx="7803" formatCode="0.0%">
                  <c:v>0.67900000000000005</c:v>
                </c:pt>
                <c:pt idx="7804" formatCode="0.0%">
                  <c:v>0.67900000000000005</c:v>
                </c:pt>
                <c:pt idx="7805" formatCode="0.0%">
                  <c:v>0.67800000000000005</c:v>
                </c:pt>
                <c:pt idx="7806" formatCode="0.0%">
                  <c:v>0.67800000000000005</c:v>
                </c:pt>
                <c:pt idx="7807" formatCode="0.0%">
                  <c:v>0.67800000000000005</c:v>
                </c:pt>
                <c:pt idx="7808" formatCode="0.0%">
                  <c:v>0.67500000000000004</c:v>
                </c:pt>
                <c:pt idx="7809" formatCode="0.0%">
                  <c:v>0.70299999999999996</c:v>
                </c:pt>
                <c:pt idx="7810" formatCode="0.0%">
                  <c:v>0.70699999999999996</c:v>
                </c:pt>
                <c:pt idx="7811" formatCode="0.0%">
                  <c:v>0.69099999999999995</c:v>
                </c:pt>
                <c:pt idx="7812" formatCode="0.0%">
                  <c:v>0.69499999999999995</c:v>
                </c:pt>
                <c:pt idx="7813" formatCode="0.0%">
                  <c:v>0.69499999999999995</c:v>
                </c:pt>
                <c:pt idx="7814" formatCode="0.0%">
                  <c:v>0.69499999999999995</c:v>
                </c:pt>
                <c:pt idx="7815" formatCode="0.0%">
                  <c:v>0.70799999999999996</c:v>
                </c:pt>
                <c:pt idx="7816" formatCode="0.0%">
                  <c:v>0.73099999999999998</c:v>
                </c:pt>
                <c:pt idx="7817" formatCode="0.0%">
                  <c:v>0.72099999999999997</c:v>
                </c:pt>
                <c:pt idx="7818" formatCode="0.0%">
                  <c:v>0.72099999999999997</c:v>
                </c:pt>
                <c:pt idx="7819" formatCode="0.0%">
                  <c:v>0.72399999999999998</c:v>
                </c:pt>
                <c:pt idx="7820" formatCode="0.0%">
                  <c:v>0.72399999999999998</c:v>
                </c:pt>
                <c:pt idx="7821" formatCode="0.0%">
                  <c:v>0.72399999999999998</c:v>
                </c:pt>
                <c:pt idx="7822" formatCode="0.0%">
                  <c:v>0.73199999999999998</c:v>
                </c:pt>
                <c:pt idx="7823" formatCode="0.0%">
                  <c:v>0.746</c:v>
                </c:pt>
                <c:pt idx="7824" formatCode="0.0%">
                  <c:v>0.72</c:v>
                </c:pt>
                <c:pt idx="7825" formatCode="0.0%">
                  <c:v>0.69899999999999995</c:v>
                </c:pt>
                <c:pt idx="7826" formatCode="0.0%">
                  <c:v>0.69699999999999995</c:v>
                </c:pt>
                <c:pt idx="7827" formatCode="0.0%">
                  <c:v>0.69699999999999995</c:v>
                </c:pt>
                <c:pt idx="7828" formatCode="0.0%">
                  <c:v>0.69699999999999995</c:v>
                </c:pt>
                <c:pt idx="7829" formatCode="0.0%">
                  <c:v>0.70299999999999996</c:v>
                </c:pt>
                <c:pt idx="7830" formatCode="0.0%">
                  <c:v>0.67300000000000004</c:v>
                </c:pt>
                <c:pt idx="7831" formatCode="0.0%">
                  <c:v>0.66900000000000004</c:v>
                </c:pt>
                <c:pt idx="7832" formatCode="0.0%">
                  <c:v>0.66700000000000004</c:v>
                </c:pt>
                <c:pt idx="7833" formatCode="0.0%">
                  <c:v>0.66300000000000003</c:v>
                </c:pt>
                <c:pt idx="7834" formatCode="0.0%">
                  <c:v>0.66300000000000003</c:v>
                </c:pt>
                <c:pt idx="7835" formatCode="0.0%">
                  <c:v>0.66300000000000003</c:v>
                </c:pt>
                <c:pt idx="7836" formatCode="0.0%">
                  <c:v>0.66600000000000004</c:v>
                </c:pt>
                <c:pt idx="7837" formatCode="0.0%">
                  <c:v>0.65300000000000002</c:v>
                </c:pt>
                <c:pt idx="7838" formatCode="0.0%">
                  <c:v>0.65</c:v>
                </c:pt>
                <c:pt idx="7839" formatCode="0.0%">
                  <c:v>0.65500000000000003</c:v>
                </c:pt>
                <c:pt idx="7840" formatCode="0.0%">
                  <c:v>0.66400000000000003</c:v>
                </c:pt>
                <c:pt idx="7841" formatCode="0.0%">
                  <c:v>0.66400000000000003</c:v>
                </c:pt>
                <c:pt idx="7842" formatCode="0.0%">
                  <c:v>0.66400000000000003</c:v>
                </c:pt>
                <c:pt idx="7843" formatCode="0.0%">
                  <c:v>0.66100000000000003</c:v>
                </c:pt>
                <c:pt idx="7844" formatCode="0.0%">
                  <c:v>0.66300000000000003</c:v>
                </c:pt>
                <c:pt idx="7845" formatCode="0.0%">
                  <c:v>0.65500000000000003</c:v>
                </c:pt>
                <c:pt idx="7846" formatCode="0.0%">
                  <c:v>0.65</c:v>
                </c:pt>
                <c:pt idx="7847" formatCode="0.0%">
                  <c:v>0.65</c:v>
                </c:pt>
                <c:pt idx="7848" formatCode="0.0%">
                  <c:v>0.65</c:v>
                </c:pt>
                <c:pt idx="7849" formatCode="0.0%">
                  <c:v>0.65</c:v>
                </c:pt>
                <c:pt idx="7850" formatCode="0.0%">
                  <c:v>0.64900000000000002</c:v>
                </c:pt>
                <c:pt idx="7851" formatCode="0.0%">
                  <c:v>0.627</c:v>
                </c:pt>
                <c:pt idx="7852" formatCode="0.0%">
                  <c:v>0.64400000000000002</c:v>
                </c:pt>
                <c:pt idx="7853" formatCode="0.0%">
                  <c:v>0.63700000000000001</c:v>
                </c:pt>
                <c:pt idx="7854" formatCode="0.0%">
                  <c:v>0.64400000000000002</c:v>
                </c:pt>
                <c:pt idx="7855" formatCode="0.0%">
                  <c:v>0.64400000000000002</c:v>
                </c:pt>
                <c:pt idx="7856" formatCode="0.0%">
                  <c:v>0.64400000000000002</c:v>
                </c:pt>
                <c:pt idx="7857" formatCode="0.0%">
                  <c:v>0.624</c:v>
                </c:pt>
                <c:pt idx="7858" formatCode="0.0%">
                  <c:v>0.61899999999999999</c:v>
                </c:pt>
                <c:pt idx="7859" formatCode="0.0%">
                  <c:v>0.59299999999999997</c:v>
                </c:pt>
                <c:pt idx="7860" formatCode="0.0%">
                  <c:v>0.59499999999999997</c:v>
                </c:pt>
                <c:pt idx="7861" formatCode="0.0%">
                  <c:v>0.61</c:v>
                </c:pt>
                <c:pt idx="7862" formatCode="0.0%">
                  <c:v>0.61</c:v>
                </c:pt>
                <c:pt idx="7863" formatCode="0.0%">
                  <c:v>0.61</c:v>
                </c:pt>
                <c:pt idx="7864" formatCode="0.0%">
                  <c:v>0.61799999999999999</c:v>
                </c:pt>
                <c:pt idx="7865" formatCode="0.0%">
                  <c:v>0.60899999999999999</c:v>
                </c:pt>
                <c:pt idx="7866" formatCode="0.0%">
                  <c:v>0.60399999999999998</c:v>
                </c:pt>
                <c:pt idx="7867" formatCode="0.0%">
                  <c:v>0.60699999999999998</c:v>
                </c:pt>
                <c:pt idx="7868" formatCode="0.0%">
                  <c:v>0.60299999999999998</c:v>
                </c:pt>
                <c:pt idx="7869" formatCode="0.0%">
                  <c:v>0.60299999999999998</c:v>
                </c:pt>
                <c:pt idx="7870" formatCode="0.0%">
                  <c:v>0.60299999999999998</c:v>
                </c:pt>
                <c:pt idx="7871" formatCode="0.0%">
                  <c:v>0.60299999999999998</c:v>
                </c:pt>
                <c:pt idx="7872" formatCode="0.0%">
                  <c:v>0.59399999999999997</c:v>
                </c:pt>
                <c:pt idx="7873" formatCode="0.0%">
                  <c:v>0.59799999999999998</c:v>
                </c:pt>
                <c:pt idx="7874" formatCode="0.0%">
                  <c:v>0.58699999999999997</c:v>
                </c:pt>
                <c:pt idx="7875" formatCode="0.0%">
                  <c:v>0.58899999999999997</c:v>
                </c:pt>
                <c:pt idx="7876" formatCode="0.0%">
                  <c:v>0.58899999999999997</c:v>
                </c:pt>
                <c:pt idx="7877" formatCode="0.0%">
                  <c:v>0.58899999999999997</c:v>
                </c:pt>
                <c:pt idx="7878" formatCode="0.0%">
                  <c:v>0.58599999999999997</c:v>
                </c:pt>
                <c:pt idx="7879" formatCode="0.0%">
                  <c:v>0.59199999999999997</c:v>
                </c:pt>
                <c:pt idx="7880" formatCode="0.0%">
                  <c:v>0.58099999999999996</c:v>
                </c:pt>
                <c:pt idx="7881" formatCode="0.0%">
                  <c:v>0.58699999999999997</c:v>
                </c:pt>
                <c:pt idx="7882" formatCode="0.0%">
                  <c:v>0.58599999999999997</c:v>
                </c:pt>
                <c:pt idx="7883" formatCode="0.0%">
                  <c:v>0.58599999999999997</c:v>
                </c:pt>
                <c:pt idx="7884" formatCode="0.0%">
                  <c:v>0.58599999999999997</c:v>
                </c:pt>
                <c:pt idx="7885" formatCode="0.0%">
                  <c:v>0.58899999999999997</c:v>
                </c:pt>
                <c:pt idx="7886" formatCode="0.0%">
                  <c:v>0.57199999999999995</c:v>
                </c:pt>
                <c:pt idx="7887" formatCode="0.0%">
                  <c:v>0.55500000000000005</c:v>
                </c:pt>
                <c:pt idx="7888" formatCode="0.0%">
                  <c:v>0.53800000000000003</c:v>
                </c:pt>
                <c:pt idx="7889" formatCode="0.0%">
                  <c:v>0.51</c:v>
                </c:pt>
                <c:pt idx="7890" formatCode="0.0%">
                  <c:v>0.51</c:v>
                </c:pt>
                <c:pt idx="7891" formatCode="0.0%">
                  <c:v>0.51</c:v>
                </c:pt>
                <c:pt idx="7892" formatCode="0.0%">
                  <c:v>0.503</c:v>
                </c:pt>
                <c:pt idx="7893" formatCode="0.0%">
                  <c:v>0.47899999999999998</c:v>
                </c:pt>
                <c:pt idx="7894" formatCode="0.0%">
                  <c:v>0.49199999999999999</c:v>
                </c:pt>
                <c:pt idx="7895" formatCode="0.0%">
                  <c:v>0.48499999999999999</c:v>
                </c:pt>
                <c:pt idx="7896" formatCode="0.0%">
                  <c:v>0.49399999999999999</c:v>
                </c:pt>
                <c:pt idx="7897" formatCode="0.0%">
                  <c:v>0.49399999999999999</c:v>
                </c:pt>
                <c:pt idx="7898" formatCode="0.0%">
                  <c:v>0.49399999999999999</c:v>
                </c:pt>
                <c:pt idx="7899" formatCode="0.0%">
                  <c:v>0.49399999999999999</c:v>
                </c:pt>
                <c:pt idx="7900" formatCode="0.0%">
                  <c:v>0.49399999999999999</c:v>
                </c:pt>
                <c:pt idx="7901" formatCode="0.0%">
                  <c:v>0.48899999999999999</c:v>
                </c:pt>
                <c:pt idx="7902" formatCode="0.0%">
                  <c:v>0.49199999999999999</c:v>
                </c:pt>
                <c:pt idx="7903" formatCode="0.0%">
                  <c:v>0.48899999999999999</c:v>
                </c:pt>
                <c:pt idx="7904" formatCode="0.0%">
                  <c:v>0.48899999999999999</c:v>
                </c:pt>
                <c:pt idx="7905" formatCode="0.0%">
                  <c:v>0.48899999999999999</c:v>
                </c:pt>
                <c:pt idx="7906" formatCode="0.0%">
                  <c:v>0.48899999999999999</c:v>
                </c:pt>
                <c:pt idx="7907" formatCode="0.0%">
                  <c:v>0.51400000000000001</c:v>
                </c:pt>
                <c:pt idx="7908" formatCode="0.0%">
                  <c:v>0.51600000000000001</c:v>
                </c:pt>
                <c:pt idx="7909" formatCode="0.0%">
                  <c:v>0.53300000000000003</c:v>
                </c:pt>
                <c:pt idx="7910" formatCode="0.0%">
                  <c:v>0.53300000000000003</c:v>
                </c:pt>
                <c:pt idx="7911" formatCode="0.0%">
                  <c:v>0.53300000000000003</c:v>
                </c:pt>
                <c:pt idx="7912" formatCode="0.0%">
                  <c:v>0.53300000000000003</c:v>
                </c:pt>
                <c:pt idx="7913" formatCode="0.0%">
                  <c:v>0.53300000000000003</c:v>
                </c:pt>
                <c:pt idx="7914" formatCode="0.0%">
                  <c:v>0.52400000000000002</c:v>
                </c:pt>
                <c:pt idx="7915" formatCode="0.0%">
                  <c:v>0.51300000000000001</c:v>
                </c:pt>
                <c:pt idx="7916" formatCode="0.0%">
                  <c:v>0.49199999999999999</c:v>
                </c:pt>
                <c:pt idx="7917" formatCode="0.0%">
                  <c:v>0.50800000000000001</c:v>
                </c:pt>
                <c:pt idx="7918" formatCode="0.0%">
                  <c:v>0.50800000000000001</c:v>
                </c:pt>
                <c:pt idx="7919" formatCode="0.0%">
                  <c:v>0.50800000000000001</c:v>
                </c:pt>
                <c:pt idx="7920" formatCode="0.0%">
                  <c:v>0.51</c:v>
                </c:pt>
                <c:pt idx="7921" formatCode="0.0%">
                  <c:v>0.503</c:v>
                </c:pt>
                <c:pt idx="7922" formatCode="0.0%">
                  <c:v>0.51400000000000001</c:v>
                </c:pt>
                <c:pt idx="7923" formatCode="0.0%">
                  <c:v>0.55200000000000005</c:v>
                </c:pt>
                <c:pt idx="7924" formatCode="0.0%">
                  <c:v>0.55600000000000005</c:v>
                </c:pt>
                <c:pt idx="7925" formatCode="0.0%">
                  <c:v>0.55600000000000005</c:v>
                </c:pt>
                <c:pt idx="7926" formatCode="0.0%">
                  <c:v>0.55600000000000005</c:v>
                </c:pt>
                <c:pt idx="7927" formatCode="0.0%">
                  <c:v>0.57099999999999995</c:v>
                </c:pt>
                <c:pt idx="7928" formatCode="0.0%">
                  <c:v>0.59499999999999997</c:v>
                </c:pt>
                <c:pt idx="7929" formatCode="0.0%">
                  <c:v>0.60699999999999998</c:v>
                </c:pt>
                <c:pt idx="7930" formatCode="0.0%">
                  <c:v>0.59799999999999998</c:v>
                </c:pt>
                <c:pt idx="7931" formatCode="0.0%">
                  <c:v>0.58699999999999997</c:v>
                </c:pt>
                <c:pt idx="7932" formatCode="0.0%">
                  <c:v>0.58699999999999997</c:v>
                </c:pt>
                <c:pt idx="7933" formatCode="0.0%">
                  <c:v>0.58699999999999997</c:v>
                </c:pt>
                <c:pt idx="7934" formatCode="0.0%">
                  <c:v>0.57099999999999995</c:v>
                </c:pt>
                <c:pt idx="7935" formatCode="0.0%">
                  <c:v>0.56799999999999995</c:v>
                </c:pt>
                <c:pt idx="7936" formatCode="0.0%">
                  <c:v>0.56999999999999995</c:v>
                </c:pt>
                <c:pt idx="7937" formatCode="0.0%">
                  <c:v>0.55500000000000005</c:v>
                </c:pt>
                <c:pt idx="7938" formatCode="0.0%">
                  <c:v>0.54500000000000004</c:v>
                </c:pt>
                <c:pt idx="7939" formatCode="0.0%">
                  <c:v>0.54500000000000004</c:v>
                </c:pt>
                <c:pt idx="7940" formatCode="0.0%">
                  <c:v>0.54500000000000004</c:v>
                </c:pt>
                <c:pt idx="7941" formatCode="0.0%">
                  <c:v>0.53800000000000003</c:v>
                </c:pt>
                <c:pt idx="7942" formatCode="0.0%">
                  <c:v>0.53300000000000003</c:v>
                </c:pt>
                <c:pt idx="7943" formatCode="0.0%">
                  <c:v>0.53800000000000003</c:v>
                </c:pt>
                <c:pt idx="7944" formatCode="0.0%">
                  <c:v>0.53700000000000003</c:v>
                </c:pt>
                <c:pt idx="7945" formatCode="0.0%">
                  <c:v>0.52900000000000003</c:v>
                </c:pt>
                <c:pt idx="7946" formatCode="0.0%">
                  <c:v>0.52900000000000003</c:v>
                </c:pt>
                <c:pt idx="7947" formatCode="0.0%">
                  <c:v>0.52900000000000003</c:v>
                </c:pt>
                <c:pt idx="7948" formatCode="0.0%">
                  <c:v>0.53100000000000003</c:v>
                </c:pt>
                <c:pt idx="7949" formatCode="0.0%">
                  <c:v>0.51400000000000001</c:v>
                </c:pt>
                <c:pt idx="7950" formatCode="0.0%">
                  <c:v>0.498</c:v>
                </c:pt>
                <c:pt idx="7951" formatCode="0.0%">
                  <c:v>0.5</c:v>
                </c:pt>
                <c:pt idx="7952" formatCode="0.0%">
                  <c:v>0.49199999999999999</c:v>
                </c:pt>
                <c:pt idx="7953" formatCode="0.0%">
                  <c:v>0.49199999999999999</c:v>
                </c:pt>
                <c:pt idx="7954" formatCode="0.0%">
                  <c:v>0.49199999999999999</c:v>
                </c:pt>
                <c:pt idx="7955" formatCode="0.0%">
                  <c:v>0.49199999999999999</c:v>
                </c:pt>
                <c:pt idx="7956" formatCode="0.0%">
                  <c:v>0.51100000000000001</c:v>
                </c:pt>
                <c:pt idx="7957" formatCode="0.0%">
                  <c:v>0.51400000000000001</c:v>
                </c:pt>
                <c:pt idx="7958" formatCode="0.0%">
                  <c:v>0.51100000000000001</c:v>
                </c:pt>
                <c:pt idx="7959" formatCode="0.0%">
                  <c:v>0.53100000000000003</c:v>
                </c:pt>
                <c:pt idx="7960" formatCode="0.0%">
                  <c:v>0.53100000000000003</c:v>
                </c:pt>
                <c:pt idx="7961" formatCode="0.0%">
                  <c:v>0.53100000000000003</c:v>
                </c:pt>
                <c:pt idx="7962" formatCode="0.0%">
                  <c:v>0.54100000000000004</c:v>
                </c:pt>
                <c:pt idx="7963" formatCode="0.0%">
                  <c:v>0.54500000000000004</c:v>
                </c:pt>
                <c:pt idx="7964" formatCode="0.0%">
                  <c:v>0.52400000000000002</c:v>
                </c:pt>
                <c:pt idx="7965" formatCode="0.0%">
                  <c:v>0.51700000000000002</c:v>
                </c:pt>
                <c:pt idx="7966" formatCode="0.0%">
                  <c:v>0.51700000000000002</c:v>
                </c:pt>
                <c:pt idx="7967" formatCode="0.0%">
                  <c:v>0.51700000000000002</c:v>
                </c:pt>
                <c:pt idx="7968" formatCode="0.0%">
                  <c:v>0.51700000000000002</c:v>
                </c:pt>
                <c:pt idx="7969" formatCode="0.0%">
                  <c:v>0.53100000000000003</c:v>
                </c:pt>
                <c:pt idx="7970" formatCode="0.0%">
                  <c:v>0.53200000000000003</c:v>
                </c:pt>
                <c:pt idx="7971" formatCode="0.0%">
                  <c:v>0.52900000000000003</c:v>
                </c:pt>
                <c:pt idx="7972" formatCode="0.0%">
                  <c:v>0.53500000000000003</c:v>
                </c:pt>
                <c:pt idx="7973" formatCode="0.0%">
                  <c:v>0.53200000000000003</c:v>
                </c:pt>
                <c:pt idx="7974" formatCode="0.0%">
                  <c:v>0.53200000000000003</c:v>
                </c:pt>
                <c:pt idx="7975" formatCode="0.0%">
                  <c:v>0.53200000000000003</c:v>
                </c:pt>
                <c:pt idx="7976" formatCode="0.0%">
                  <c:v>0.52400000000000002</c:v>
                </c:pt>
                <c:pt idx="7977" formatCode="0.0%">
                  <c:v>0.53200000000000003</c:v>
                </c:pt>
                <c:pt idx="7978" formatCode="0.0%">
                  <c:v>0.53200000000000003</c:v>
                </c:pt>
                <c:pt idx="7979" formatCode="0.0%">
                  <c:v>0.53700000000000003</c:v>
                </c:pt>
                <c:pt idx="7980" formatCode="0.0%">
                  <c:v>0.53700000000000003</c:v>
                </c:pt>
                <c:pt idx="7981" formatCode="0.0%">
                  <c:v>0.53700000000000003</c:v>
                </c:pt>
                <c:pt idx="7982" formatCode="0.0%">
                  <c:v>0.53700000000000003</c:v>
                </c:pt>
                <c:pt idx="7983" formatCode="0.0%">
                  <c:v>0.53800000000000003</c:v>
                </c:pt>
                <c:pt idx="7984" formatCode="0.0%">
                  <c:v>0.52900000000000003</c:v>
                </c:pt>
                <c:pt idx="7985" formatCode="0.0%">
                  <c:v>0.53300000000000003</c:v>
                </c:pt>
                <c:pt idx="7986" formatCode="0.0%">
                  <c:v>0.53100000000000003</c:v>
                </c:pt>
                <c:pt idx="7987" formatCode="0.0%">
                  <c:v>0.53300000000000003</c:v>
                </c:pt>
                <c:pt idx="7988" formatCode="0.0%">
                  <c:v>0.53300000000000003</c:v>
                </c:pt>
                <c:pt idx="7989" formatCode="0.0%">
                  <c:v>0.53300000000000003</c:v>
                </c:pt>
                <c:pt idx="7990" formatCode="0.0%">
                  <c:v>0.53500000000000003</c:v>
                </c:pt>
                <c:pt idx="7991" formatCode="0.0%">
                  <c:v>0.54700000000000004</c:v>
                </c:pt>
                <c:pt idx="7992" formatCode="0.0%">
                  <c:v>0.53800000000000003</c:v>
                </c:pt>
                <c:pt idx="7993" formatCode="0.0%">
                  <c:v>0.54500000000000004</c:v>
                </c:pt>
                <c:pt idx="7994" formatCode="0.0%">
                  <c:v>0.54700000000000004</c:v>
                </c:pt>
                <c:pt idx="7995" formatCode="0.0%">
                  <c:v>0.54700000000000004</c:v>
                </c:pt>
                <c:pt idx="7996" formatCode="0.0%">
                  <c:v>0.54700000000000004</c:v>
                </c:pt>
                <c:pt idx="7997" formatCode="0.0%">
                  <c:v>0.56200000000000006</c:v>
                </c:pt>
                <c:pt idx="7998" formatCode="0.0%">
                  <c:v>0.56399999999999995</c:v>
                </c:pt>
                <c:pt idx="7999" formatCode="0.0%">
                  <c:v>0.57199999999999995</c:v>
                </c:pt>
                <c:pt idx="8000" formatCode="0.0%">
                  <c:v>0.58899999999999997</c:v>
                </c:pt>
                <c:pt idx="8001" formatCode="0.0%">
                  <c:v>0.58899999999999997</c:v>
                </c:pt>
                <c:pt idx="8002" formatCode="0.0%">
                  <c:v>0.58899999999999997</c:v>
                </c:pt>
                <c:pt idx="8003" formatCode="0.0%">
                  <c:v>0.58899999999999997</c:v>
                </c:pt>
                <c:pt idx="8004" formatCode="0.0%">
                  <c:v>0.58899999999999997</c:v>
                </c:pt>
                <c:pt idx="8005" formatCode="0.0%">
                  <c:v>0.59099999999999997</c:v>
                </c:pt>
                <c:pt idx="8006" formatCode="0.0%">
                  <c:v>0.59399999999999997</c:v>
                </c:pt>
                <c:pt idx="8007" formatCode="0.0%">
                  <c:v>0.60299999999999998</c:v>
                </c:pt>
                <c:pt idx="8008" formatCode="0.0%">
                  <c:v>0.61299999999999999</c:v>
                </c:pt>
                <c:pt idx="8009" formatCode="0.0%">
                  <c:v>0.61299999999999999</c:v>
                </c:pt>
                <c:pt idx="8010" formatCode="0.0%">
                  <c:v>0.61299999999999999</c:v>
                </c:pt>
                <c:pt idx="8011" formatCode="0.0%">
                  <c:v>0.61299999999999999</c:v>
                </c:pt>
                <c:pt idx="8012" formatCode="0.0%">
                  <c:v>0.62</c:v>
                </c:pt>
                <c:pt idx="8013" formatCode="0.0%">
                  <c:v>0.63700000000000001</c:v>
                </c:pt>
                <c:pt idx="8014" formatCode="0.0%">
                  <c:v>0.63900000000000001</c:v>
                </c:pt>
                <c:pt idx="8015" formatCode="0.0%">
                  <c:v>0.65</c:v>
                </c:pt>
                <c:pt idx="8016" formatCode="0.0%">
                  <c:v>0.65</c:v>
                </c:pt>
                <c:pt idx="8017" formatCode="0.0%">
                  <c:v>0.65</c:v>
                </c:pt>
                <c:pt idx="8018" formatCode="0.0%">
                  <c:v>0.65400000000000003</c:v>
                </c:pt>
                <c:pt idx="8019" formatCode="0.0%">
                  <c:v>0.63900000000000001</c:v>
                </c:pt>
                <c:pt idx="8020" formatCode="0.0%">
                  <c:v>0.65800000000000003</c:v>
                </c:pt>
                <c:pt idx="8021" formatCode="0.0%">
                  <c:v>0.67200000000000004</c:v>
                </c:pt>
                <c:pt idx="8022" formatCode="0.0%">
                  <c:v>0.66900000000000004</c:v>
                </c:pt>
                <c:pt idx="8023" formatCode="0.0%">
                  <c:v>0.66900000000000004</c:v>
                </c:pt>
                <c:pt idx="8024" formatCode="0.0%">
                  <c:v>0.66900000000000004</c:v>
                </c:pt>
                <c:pt idx="8025" formatCode="0.0%">
                  <c:v>0.67300000000000004</c:v>
                </c:pt>
                <c:pt idx="8026" formatCode="0.0%">
                  <c:v>0.67200000000000004</c:v>
                </c:pt>
                <c:pt idx="8027" formatCode="0.0%">
                  <c:v>0.66900000000000004</c:v>
                </c:pt>
                <c:pt idx="8028" formatCode="0.0%">
                  <c:v>0.67700000000000005</c:v>
                </c:pt>
                <c:pt idx="8029" formatCode="0.0%">
                  <c:v>0.68200000000000005</c:v>
                </c:pt>
                <c:pt idx="8030" formatCode="0.0%">
                  <c:v>0.68200000000000005</c:v>
                </c:pt>
                <c:pt idx="8031" formatCode="0.0%">
                  <c:v>0.68200000000000005</c:v>
                </c:pt>
                <c:pt idx="8032" formatCode="0.0%">
                  <c:v>0.68</c:v>
                </c:pt>
                <c:pt idx="8033" formatCode="0.0%">
                  <c:v>0.67</c:v>
                </c:pt>
                <c:pt idx="8034" formatCode="0.0%">
                  <c:v>0.65900000000000003</c:v>
                </c:pt>
                <c:pt idx="8035" formatCode="0.0%">
                  <c:v>0.64</c:v>
                </c:pt>
                <c:pt idx="8036" formatCode="0.0%">
                  <c:v>0.629</c:v>
                </c:pt>
                <c:pt idx="8037" formatCode="0.0%">
                  <c:v>0.629</c:v>
                </c:pt>
                <c:pt idx="8038" formatCode="0.0%">
                  <c:v>0.629</c:v>
                </c:pt>
                <c:pt idx="8039" formatCode="0.0%">
                  <c:v>0.629</c:v>
                </c:pt>
                <c:pt idx="8040" formatCode="0.0%">
                  <c:v>0.63700000000000001</c:v>
                </c:pt>
                <c:pt idx="8041" formatCode="0.0%">
                  <c:v>0.63900000000000001</c:v>
                </c:pt>
                <c:pt idx="8042" formatCode="0.0%">
                  <c:v>0.61899999999999999</c:v>
                </c:pt>
                <c:pt idx="8043" formatCode="0.0%">
                  <c:v>0.63800000000000001</c:v>
                </c:pt>
                <c:pt idx="8044" formatCode="0.0%">
                  <c:v>0.63800000000000001</c:v>
                </c:pt>
                <c:pt idx="8045" formatCode="0.0%">
                  <c:v>0.63800000000000001</c:v>
                </c:pt>
                <c:pt idx="8046" formatCode="0.0%">
                  <c:v>0.66</c:v>
                </c:pt>
                <c:pt idx="8047" formatCode="0.0%">
                  <c:v>0.66400000000000003</c:v>
                </c:pt>
                <c:pt idx="8048" formatCode="0.0%">
                  <c:v>0.66300000000000003</c:v>
                </c:pt>
                <c:pt idx="8049" formatCode="0.0%">
                  <c:v>0.65500000000000003</c:v>
                </c:pt>
                <c:pt idx="8050" formatCode="0.0%">
                  <c:v>0.65800000000000003</c:v>
                </c:pt>
                <c:pt idx="8051" formatCode="0.0%">
                  <c:v>0.65800000000000003</c:v>
                </c:pt>
                <c:pt idx="8052" formatCode="0.0%">
                  <c:v>0.65800000000000003</c:v>
                </c:pt>
                <c:pt idx="8053" formatCode="0.0%">
                  <c:v>0.66100000000000003</c:v>
                </c:pt>
                <c:pt idx="8054" formatCode="0.0%">
                  <c:v>0.66100000000000003</c:v>
                </c:pt>
                <c:pt idx="8055" formatCode="0.0%">
                  <c:v>0.65500000000000003</c:v>
                </c:pt>
                <c:pt idx="8056" formatCode="0.0%">
                  <c:v>0.64</c:v>
                </c:pt>
                <c:pt idx="8057" formatCode="0.0%">
                  <c:v>0.64</c:v>
                </c:pt>
                <c:pt idx="8058" formatCode="0.0%">
                  <c:v>0.64</c:v>
                </c:pt>
                <c:pt idx="8059" formatCode="0.0%">
                  <c:v>0.64</c:v>
                </c:pt>
                <c:pt idx="8060" formatCode="0.0%">
                  <c:v>0.63800000000000001</c:v>
                </c:pt>
                <c:pt idx="8061" formatCode="0.0%">
                  <c:v>0.64400000000000002</c:v>
                </c:pt>
                <c:pt idx="8062" formatCode="0.0%">
                  <c:v>0.63800000000000001</c:v>
                </c:pt>
                <c:pt idx="8063" formatCode="0.0%">
                  <c:v>0.64600000000000002</c:v>
                </c:pt>
                <c:pt idx="8064" formatCode="0.0%">
                  <c:v>0.66</c:v>
                </c:pt>
                <c:pt idx="8065" formatCode="0.0%">
                  <c:v>0.66</c:v>
                </c:pt>
                <c:pt idx="8066" formatCode="0.0%">
                  <c:v>0.66</c:v>
                </c:pt>
                <c:pt idx="8067" formatCode="0.0%">
                  <c:v>0.66700000000000004</c:v>
                </c:pt>
                <c:pt idx="8068" formatCode="0.0%">
                  <c:v>0.68200000000000005</c:v>
                </c:pt>
                <c:pt idx="8069" formatCode="0.0%">
                  <c:v>0.69499999999999995</c:v>
                </c:pt>
                <c:pt idx="8070" formatCode="0.0%">
                  <c:v>0.73499999999999999</c:v>
                </c:pt>
                <c:pt idx="8071" formatCode="0.0%">
                  <c:v>0.747</c:v>
                </c:pt>
                <c:pt idx="8072" formatCode="0.0%">
                  <c:v>0.747</c:v>
                </c:pt>
                <c:pt idx="8073" formatCode="0.0%">
                  <c:v>0.747</c:v>
                </c:pt>
                <c:pt idx="8074" formatCode="0.0%">
                  <c:v>0.81599999999999995</c:v>
                </c:pt>
                <c:pt idx="8075" formatCode="0.0%">
                  <c:v>0.84799999999999998</c:v>
                </c:pt>
                <c:pt idx="8076" formatCode="0.0%">
                  <c:v>0.86099999999999999</c:v>
                </c:pt>
                <c:pt idx="8077" formatCode="0.0%">
                  <c:v>0.877</c:v>
                </c:pt>
                <c:pt idx="8078" formatCode="0.0%">
                  <c:v>0.86</c:v>
                </c:pt>
                <c:pt idx="8079" formatCode="0.0%">
                  <c:v>0.86</c:v>
                </c:pt>
                <c:pt idx="8080" formatCode="0.0%">
                  <c:v>0.86</c:v>
                </c:pt>
                <c:pt idx="8081" formatCode="0.0%">
                  <c:v>0.83899999999999997</c:v>
                </c:pt>
                <c:pt idx="8082" formatCode="0.0%">
                  <c:v>0.83899999999999997</c:v>
                </c:pt>
                <c:pt idx="8083" formatCode="0.0%">
                  <c:v>0.83599999999999997</c:v>
                </c:pt>
                <c:pt idx="8084" formatCode="0.0%">
                  <c:v>0.85299999999999998</c:v>
                </c:pt>
                <c:pt idx="8085" formatCode="0.0%">
                  <c:v>0.86299999999999999</c:v>
                </c:pt>
                <c:pt idx="8086" formatCode="0.0%">
                  <c:v>0.86299999999999999</c:v>
                </c:pt>
                <c:pt idx="8087" formatCode="0.0%">
                  <c:v>0.86299999999999999</c:v>
                </c:pt>
                <c:pt idx="8088" formatCode="0.0%">
                  <c:v>0.86599999999999999</c:v>
                </c:pt>
                <c:pt idx="8089" formatCode="0.0%">
                  <c:v>0.88500000000000001</c:v>
                </c:pt>
                <c:pt idx="8090" formatCode="0.0%">
                  <c:v>0.88200000000000001</c:v>
                </c:pt>
                <c:pt idx="8091" formatCode="0.0%">
                  <c:v>0.88200000000000001</c:v>
                </c:pt>
                <c:pt idx="8092" formatCode="0.0%">
                  <c:v>0.88800000000000001</c:v>
                </c:pt>
                <c:pt idx="8093" formatCode="0.0%">
                  <c:v>0.88800000000000001</c:v>
                </c:pt>
                <c:pt idx="8094" formatCode="0.0%">
                  <c:v>0.88800000000000001</c:v>
                </c:pt>
                <c:pt idx="8095" formatCode="0.0%">
                  <c:v>0.88</c:v>
                </c:pt>
                <c:pt idx="8096" formatCode="0.0%">
                  <c:v>0.879</c:v>
                </c:pt>
                <c:pt idx="8097" formatCode="0.0%">
                  <c:v>0.85199999999999998</c:v>
                </c:pt>
                <c:pt idx="8098" formatCode="0.0%">
                  <c:v>0.84699999999999998</c:v>
                </c:pt>
                <c:pt idx="8099" formatCode="0.0%">
                  <c:v>0.85499999999999998</c:v>
                </c:pt>
                <c:pt idx="8100" formatCode="0.0%">
                  <c:v>0.85499999999999998</c:v>
                </c:pt>
                <c:pt idx="8101" formatCode="0.0%">
                  <c:v>0.85499999999999998</c:v>
                </c:pt>
                <c:pt idx="8102" formatCode="0.0%">
                  <c:v>0.85499999999999998</c:v>
                </c:pt>
                <c:pt idx="8103" formatCode="0.0%">
                  <c:v>0.88200000000000001</c:v>
                </c:pt>
                <c:pt idx="8104" formatCode="0.0%">
                  <c:v>0.86799999999999999</c:v>
                </c:pt>
                <c:pt idx="8105" formatCode="0.0%">
                  <c:v>0.86599999999999999</c:v>
                </c:pt>
                <c:pt idx="8106" formatCode="0.0%">
                  <c:v>0.879</c:v>
                </c:pt>
                <c:pt idx="8107" formatCode="0.0%">
                  <c:v>0.879</c:v>
                </c:pt>
                <c:pt idx="8108" formatCode="0.0%">
                  <c:v>0.879</c:v>
                </c:pt>
                <c:pt idx="8109" formatCode="0.0%">
                  <c:v>0.89200000000000002</c:v>
                </c:pt>
                <c:pt idx="8110" formatCode="0.0%">
                  <c:v>0.89200000000000002</c:v>
                </c:pt>
                <c:pt idx="8111" formatCode="0.0%">
                  <c:v>0.88500000000000001</c:v>
                </c:pt>
                <c:pt idx="8112" formatCode="0.0%">
                  <c:v>0.877</c:v>
                </c:pt>
                <c:pt idx="8113" formatCode="0.0%">
                  <c:v>0.872</c:v>
                </c:pt>
                <c:pt idx="8114" formatCode="0.0%">
                  <c:v>0.872</c:v>
                </c:pt>
                <c:pt idx="8115" formatCode="0.0%">
                  <c:v>0.872</c:v>
                </c:pt>
                <c:pt idx="8116" formatCode="0.0%">
                  <c:v>0.88700000000000001</c:v>
                </c:pt>
                <c:pt idx="8117" formatCode="0.0%">
                  <c:v>0.88600000000000001</c:v>
                </c:pt>
                <c:pt idx="8118" formatCode="0.0%">
                  <c:v>0.88700000000000001</c:v>
                </c:pt>
                <c:pt idx="8119" formatCode="0.0%">
                  <c:v>0.90700000000000003</c:v>
                </c:pt>
                <c:pt idx="8120" formatCode="0.0%">
                  <c:v>0.90900000000000003</c:v>
                </c:pt>
                <c:pt idx="8121" formatCode="0.0%">
                  <c:v>0.90900000000000003</c:v>
                </c:pt>
                <c:pt idx="8122" formatCode="0.0%">
                  <c:v>0.90900000000000003</c:v>
                </c:pt>
                <c:pt idx="8123" formatCode="0.0%">
                  <c:v>0.91</c:v>
                </c:pt>
                <c:pt idx="8124" formatCode="0.0%">
                  <c:v>0.90500000000000003</c:v>
                </c:pt>
                <c:pt idx="8125" formatCode="0.0%">
                  <c:v>0.91</c:v>
                </c:pt>
                <c:pt idx="8126" formatCode="0.0%">
                  <c:v>0.92</c:v>
                </c:pt>
                <c:pt idx="8127" formatCode="0.0%">
                  <c:v>0.92700000000000005</c:v>
                </c:pt>
                <c:pt idx="8128" formatCode="0.0%">
                  <c:v>0.92700000000000005</c:v>
                </c:pt>
                <c:pt idx="8129" formatCode="0.0%">
                  <c:v>0.92700000000000005</c:v>
                </c:pt>
                <c:pt idx="8130" formatCode="0.0%">
                  <c:v>0.93700000000000006</c:v>
                </c:pt>
                <c:pt idx="8131" formatCode="0.0%">
                  <c:v>0.95</c:v>
                </c:pt>
                <c:pt idx="8132" formatCode="0.0%">
                  <c:v>0.94699999999999995</c:v>
                </c:pt>
                <c:pt idx="8133" formatCode="0.0%">
                  <c:v>0.93600000000000005</c:v>
                </c:pt>
                <c:pt idx="8134" formatCode="0.0%">
                  <c:v>0.93300000000000005</c:v>
                </c:pt>
                <c:pt idx="8135" formatCode="0.0%">
                  <c:v>0.93300000000000005</c:v>
                </c:pt>
                <c:pt idx="8136" formatCode="0.0%">
                  <c:v>0.93300000000000005</c:v>
                </c:pt>
                <c:pt idx="8137" formatCode="0.0%">
                  <c:v>0.93300000000000005</c:v>
                </c:pt>
                <c:pt idx="8138" formatCode="0.0%">
                  <c:v>0.92600000000000005</c:v>
                </c:pt>
                <c:pt idx="8139" formatCode="0.0%">
                  <c:v>0.91200000000000003</c:v>
                </c:pt>
                <c:pt idx="8140" formatCode="0.0%">
                  <c:v>0.91100000000000003</c:v>
                </c:pt>
                <c:pt idx="8141" formatCode="0.0%">
                  <c:v>0.90400000000000003</c:v>
                </c:pt>
                <c:pt idx="8142" formatCode="0.0%">
                  <c:v>0.90400000000000003</c:v>
                </c:pt>
                <c:pt idx="8143" formatCode="0.0%">
                  <c:v>0.90400000000000003</c:v>
                </c:pt>
                <c:pt idx="8144" formatCode="0.0%">
                  <c:v>0.89800000000000002</c:v>
                </c:pt>
                <c:pt idx="8145" formatCode="0.0%">
                  <c:v>0.89800000000000002</c:v>
                </c:pt>
                <c:pt idx="8146" formatCode="0.0%">
                  <c:v>0.88400000000000001</c:v>
                </c:pt>
                <c:pt idx="8147" formatCode="0.0%">
                  <c:v>0.877</c:v>
                </c:pt>
                <c:pt idx="8148" formatCode="0.0%">
                  <c:v>0.85199999999999998</c:v>
                </c:pt>
                <c:pt idx="8149" formatCode="0.0%">
                  <c:v>0.85199999999999998</c:v>
                </c:pt>
                <c:pt idx="8150" formatCode="0.0%">
                  <c:v>0.85199999999999998</c:v>
                </c:pt>
                <c:pt idx="8151" formatCode="0.0%">
                  <c:v>0.83599999999999997</c:v>
                </c:pt>
                <c:pt idx="8152" formatCode="0.0%">
                  <c:v>0.83299999999999996</c:v>
                </c:pt>
                <c:pt idx="8153" formatCode="0.0%">
                  <c:v>0.82899999999999996</c:v>
                </c:pt>
                <c:pt idx="8154" formatCode="0.0%">
                  <c:v>0.79</c:v>
                </c:pt>
                <c:pt idx="8155" formatCode="0.0%">
                  <c:v>0.79200000000000004</c:v>
                </c:pt>
                <c:pt idx="8156" formatCode="0.0%">
                  <c:v>0.79200000000000004</c:v>
                </c:pt>
                <c:pt idx="8157" formatCode="0.0%">
                  <c:v>0.79200000000000004</c:v>
                </c:pt>
                <c:pt idx="8158" formatCode="0.0%">
                  <c:v>0.81200000000000006</c:v>
                </c:pt>
                <c:pt idx="8159" formatCode="0.0%">
                  <c:v>0.84099999999999997</c:v>
                </c:pt>
                <c:pt idx="8160" formatCode="0.0%">
                  <c:v>0.83599999999999997</c:v>
                </c:pt>
                <c:pt idx="8161" formatCode="0.0%">
                  <c:v>0.83</c:v>
                </c:pt>
                <c:pt idx="8162" formatCode="0.0%">
                  <c:v>0.83</c:v>
                </c:pt>
                <c:pt idx="8163" formatCode="0.0%">
                  <c:v>0.83</c:v>
                </c:pt>
                <c:pt idx="8164" formatCode="0.0%">
                  <c:v>0.83</c:v>
                </c:pt>
                <c:pt idx="8165" formatCode="0.0%">
                  <c:v>0.83199999999999996</c:v>
                </c:pt>
                <c:pt idx="8166" formatCode="0.0%">
                  <c:v>0.82899999999999996</c:v>
                </c:pt>
                <c:pt idx="8167" formatCode="0.0%">
                  <c:v>0.85099999999999998</c:v>
                </c:pt>
                <c:pt idx="8168" formatCode="0.0%">
                  <c:v>0.84799999999999998</c:v>
                </c:pt>
                <c:pt idx="8169" formatCode="0.0%">
                  <c:v>0.84799999999999998</c:v>
                </c:pt>
                <c:pt idx="8170" formatCode="0.0%">
                  <c:v>0.84799999999999998</c:v>
                </c:pt>
                <c:pt idx="8171" formatCode="0.0%">
                  <c:v>0.84799999999999998</c:v>
                </c:pt>
                <c:pt idx="8172" formatCode="0.0%">
                  <c:v>0.84599999999999997</c:v>
                </c:pt>
                <c:pt idx="8173" formatCode="0.0%">
                  <c:v>0.85199999999999998</c:v>
                </c:pt>
                <c:pt idx="8174" formatCode="0.0%">
                  <c:v>0.85499999999999998</c:v>
                </c:pt>
                <c:pt idx="8175" formatCode="0.0%">
                  <c:v>0.86499999999999999</c:v>
                </c:pt>
                <c:pt idx="8176" formatCode="0.0%">
                  <c:v>0.86599999999999999</c:v>
                </c:pt>
                <c:pt idx="8177" formatCode="0.0%">
                  <c:v>0.86599999999999999</c:v>
                </c:pt>
                <c:pt idx="8178" formatCode="0.0%">
                  <c:v>0.86599999999999999</c:v>
                </c:pt>
                <c:pt idx="8179" formatCode="0.0%">
                  <c:v>0.88700000000000001</c:v>
                </c:pt>
                <c:pt idx="8180" formatCode="0.0%">
                  <c:v>0.89600000000000002</c:v>
                </c:pt>
                <c:pt idx="8181" formatCode="0.0%">
                  <c:v>0.90200000000000002</c:v>
                </c:pt>
                <c:pt idx="8182" formatCode="0.0%">
                  <c:v>0.90200000000000002</c:v>
                </c:pt>
                <c:pt idx="8183" formatCode="0.0%">
                  <c:v>0.9</c:v>
                </c:pt>
                <c:pt idx="8184" formatCode="0.0%">
                  <c:v>0.9</c:v>
                </c:pt>
                <c:pt idx="8185" formatCode="0.0%">
                  <c:v>0.9</c:v>
                </c:pt>
                <c:pt idx="8186" formatCode="0.0%">
                  <c:v>0.89900000000000002</c:v>
                </c:pt>
                <c:pt idx="8187" formatCode="0.0%">
                  <c:v>0.89800000000000002</c:v>
                </c:pt>
                <c:pt idx="8188" formatCode="0.0%">
                  <c:v>0.88600000000000001</c:v>
                </c:pt>
                <c:pt idx="8189" formatCode="0.0%">
                  <c:v>0.877</c:v>
                </c:pt>
                <c:pt idx="8190" formatCode="0.0%">
                  <c:v>0.86899999999999999</c:v>
                </c:pt>
                <c:pt idx="8191" formatCode="0.0%">
                  <c:v>0.86899999999999999</c:v>
                </c:pt>
                <c:pt idx="8192" formatCode="0.0%">
                  <c:v>0.86899999999999999</c:v>
                </c:pt>
                <c:pt idx="8193" formatCode="0.0%">
                  <c:v>0.85499999999999998</c:v>
                </c:pt>
                <c:pt idx="8194" formatCode="0.0%">
                  <c:v>0.85199999999999998</c:v>
                </c:pt>
                <c:pt idx="8195" formatCode="0.0%">
                  <c:v>0.85499999999999998</c:v>
                </c:pt>
                <c:pt idx="8196" formatCode="0.0%">
                  <c:v>0.85899999999999999</c:v>
                </c:pt>
                <c:pt idx="8197" formatCode="0.0%">
                  <c:v>0.85499999999999998</c:v>
                </c:pt>
                <c:pt idx="8198" formatCode="0.0%">
                  <c:v>0.85499999999999998</c:v>
                </c:pt>
                <c:pt idx="8199" formatCode="0.0%">
                  <c:v>0.85499999999999998</c:v>
                </c:pt>
                <c:pt idx="8200" formatCode="0.0%">
                  <c:v>0.86599999999999999</c:v>
                </c:pt>
                <c:pt idx="8201" formatCode="0.0%">
                  <c:v>0.86499999999999999</c:v>
                </c:pt>
                <c:pt idx="8202" formatCode="0.0%">
                  <c:v>0.872</c:v>
                </c:pt>
                <c:pt idx="8203" formatCode="0.0%">
                  <c:v>0.874</c:v>
                </c:pt>
                <c:pt idx="8204" formatCode="0.0%">
                  <c:v>0.876</c:v>
                </c:pt>
                <c:pt idx="8205" formatCode="0.0%">
                  <c:v>0.876</c:v>
                </c:pt>
                <c:pt idx="8206" formatCode="0.0%">
                  <c:v>0.876</c:v>
                </c:pt>
                <c:pt idx="8207" formatCode="0.0%">
                  <c:v>0.874</c:v>
                </c:pt>
                <c:pt idx="8208" formatCode="0.0%">
                  <c:v>0.85799999999999998</c:v>
                </c:pt>
                <c:pt idx="8209" formatCode="0.0%">
                  <c:v>0.85199999999999998</c:v>
                </c:pt>
                <c:pt idx="8210" formatCode="0.0%">
                  <c:v>0.84799999999999998</c:v>
                </c:pt>
                <c:pt idx="8211" formatCode="0.0%">
                  <c:v>0.83899999999999997</c:v>
                </c:pt>
                <c:pt idx="8212" formatCode="0.0%">
                  <c:v>0.83899999999999997</c:v>
                </c:pt>
                <c:pt idx="8213" formatCode="0.0%">
                  <c:v>0.83899999999999997</c:v>
                </c:pt>
                <c:pt idx="8214" formatCode="0.0%">
                  <c:v>0.83899999999999997</c:v>
                </c:pt>
                <c:pt idx="8215" formatCode="0.0%">
                  <c:v>0.83899999999999997</c:v>
                </c:pt>
                <c:pt idx="8216" formatCode="0.0%">
                  <c:v>0.84399999999999997</c:v>
                </c:pt>
                <c:pt idx="8217" formatCode="0.0%">
                  <c:v>0.83899999999999997</c:v>
                </c:pt>
                <c:pt idx="8218" formatCode="0.0%">
                  <c:v>0.84099999999999997</c:v>
                </c:pt>
                <c:pt idx="8219" formatCode="0.0%">
                  <c:v>0.84099999999999997</c:v>
                </c:pt>
                <c:pt idx="8220" formatCode="0.0%">
                  <c:v>0.84099999999999997</c:v>
                </c:pt>
                <c:pt idx="8221" formatCode="0.0%">
                  <c:v>0.84099999999999997</c:v>
                </c:pt>
                <c:pt idx="8222" formatCode="0.0%">
                  <c:v>0.82899999999999996</c:v>
                </c:pt>
                <c:pt idx="8223" formatCode="0.0%">
                  <c:v>0.82</c:v>
                </c:pt>
                <c:pt idx="8224" formatCode="0.0%">
                  <c:v>0.82499999999999996</c:v>
                </c:pt>
                <c:pt idx="8225" formatCode="0.0%">
                  <c:v>0.82199999999999995</c:v>
                </c:pt>
                <c:pt idx="8226" formatCode="0.0%">
                  <c:v>0.82199999999999995</c:v>
                </c:pt>
                <c:pt idx="8227" formatCode="0.0%">
                  <c:v>0.82199999999999995</c:v>
                </c:pt>
                <c:pt idx="8228" formatCode="0.0%">
                  <c:v>0.82199999999999995</c:v>
                </c:pt>
                <c:pt idx="8229" formatCode="0.0%">
                  <c:v>0.81499999999999995</c:v>
                </c:pt>
                <c:pt idx="8230" formatCode="0.0%">
                  <c:v>0.82</c:v>
                </c:pt>
                <c:pt idx="8231" formatCode="0.0%">
                  <c:v>0.81599999999999995</c:v>
                </c:pt>
                <c:pt idx="8232" formatCode="0.0%">
                  <c:v>0.82399999999999995</c:v>
                </c:pt>
                <c:pt idx="8233" formatCode="0.0%">
                  <c:v>0.82399999999999995</c:v>
                </c:pt>
                <c:pt idx="8234" formatCode="0.0%">
                  <c:v>0.82399999999999995</c:v>
                </c:pt>
                <c:pt idx="8235" formatCode="0.0%">
                  <c:v>0.82399999999999995</c:v>
                </c:pt>
                <c:pt idx="8236" formatCode="0.0%">
                  <c:v>0.81799999999999995</c:v>
                </c:pt>
                <c:pt idx="8237" formatCode="0.0%">
                  <c:v>0.81799999999999995</c:v>
                </c:pt>
                <c:pt idx="8238" formatCode="0.0%">
                  <c:v>0.79900000000000004</c:v>
                </c:pt>
                <c:pt idx="8239" formatCode="0.0%">
                  <c:v>0.78900000000000003</c:v>
                </c:pt>
                <c:pt idx="8240" formatCode="0.0%">
                  <c:v>0.78900000000000003</c:v>
                </c:pt>
                <c:pt idx="8241" formatCode="0.0%">
                  <c:v>0.78900000000000003</c:v>
                </c:pt>
                <c:pt idx="8242" formatCode="0.0%">
                  <c:v>0.78300000000000003</c:v>
                </c:pt>
                <c:pt idx="8243" formatCode="0.0%">
                  <c:v>0.78200000000000003</c:v>
                </c:pt>
                <c:pt idx="8244" formatCode="0.0%">
                  <c:v>0.78600000000000003</c:v>
                </c:pt>
                <c:pt idx="8245" formatCode="0.0%">
                  <c:v>0.77700000000000002</c:v>
                </c:pt>
                <c:pt idx="8246" formatCode="0.0%">
                  <c:v>0.77300000000000002</c:v>
                </c:pt>
                <c:pt idx="8247" formatCode="0.0%">
                  <c:v>0.77300000000000002</c:v>
                </c:pt>
                <c:pt idx="8248" formatCode="0.0%">
                  <c:v>0.77300000000000002</c:v>
                </c:pt>
                <c:pt idx="8249" formatCode="0.0%">
                  <c:v>0.78400000000000003</c:v>
                </c:pt>
                <c:pt idx="8250" formatCode="0.0%">
                  <c:v>0.78600000000000003</c:v>
                </c:pt>
                <c:pt idx="8251" formatCode="0.0%">
                  <c:v>0.77700000000000002</c:v>
                </c:pt>
                <c:pt idx="8252" formatCode="0.0%">
                  <c:v>0.77700000000000002</c:v>
                </c:pt>
                <c:pt idx="8253" formatCode="0.0%">
                  <c:v>0.76300000000000001</c:v>
                </c:pt>
                <c:pt idx="8254" formatCode="0.0%">
                  <c:v>0.76300000000000001</c:v>
                </c:pt>
                <c:pt idx="8255" formatCode="0.0%">
                  <c:v>0.76300000000000001</c:v>
                </c:pt>
                <c:pt idx="8256" formatCode="0.0%">
                  <c:v>0.76600000000000001</c:v>
                </c:pt>
                <c:pt idx="8257" formatCode="0.0%">
                  <c:v>0.75900000000000001</c:v>
                </c:pt>
                <c:pt idx="8258" formatCode="0.0%">
                  <c:v>0.747</c:v>
                </c:pt>
                <c:pt idx="8259" formatCode="0.0%">
                  <c:v>0.73899999999999999</c:v>
                </c:pt>
                <c:pt idx="8260" formatCode="0.0%">
                  <c:v>0.75800000000000001</c:v>
                </c:pt>
                <c:pt idx="8261" formatCode="0.0%">
                  <c:v>0.75800000000000001</c:v>
                </c:pt>
                <c:pt idx="8262" formatCode="0.0%">
                  <c:v>0.75800000000000001</c:v>
                </c:pt>
                <c:pt idx="8263" formatCode="0.0%">
                  <c:v>0.749</c:v>
                </c:pt>
                <c:pt idx="8264" formatCode="0.0%">
                  <c:v>0.754</c:v>
                </c:pt>
                <c:pt idx="8265" formatCode="0.0%">
                  <c:v>0.755</c:v>
                </c:pt>
                <c:pt idx="8266" formatCode="0.0%">
                  <c:v>0.755</c:v>
                </c:pt>
                <c:pt idx="8267" formatCode="0.0%">
                  <c:v>0.74199999999999999</c:v>
                </c:pt>
                <c:pt idx="8268" formatCode="0.0%">
                  <c:v>0.74199999999999999</c:v>
                </c:pt>
                <c:pt idx="8269" formatCode="0.0%">
                  <c:v>0.74199999999999999</c:v>
                </c:pt>
                <c:pt idx="8270" formatCode="0.0%">
                  <c:v>0.74199999999999999</c:v>
                </c:pt>
                <c:pt idx="8271" formatCode="0.0%">
                  <c:v>0.73099999999999998</c:v>
                </c:pt>
                <c:pt idx="8272" formatCode="0.0%">
                  <c:v>0.73299999999999998</c:v>
                </c:pt>
                <c:pt idx="8273" formatCode="0.0%">
                  <c:v>0.72899999999999998</c:v>
                </c:pt>
                <c:pt idx="8274" formatCode="0.0%">
                  <c:v>0.71399999999999997</c:v>
                </c:pt>
                <c:pt idx="8275" formatCode="0.0%">
                  <c:v>0.71399999999999997</c:v>
                </c:pt>
                <c:pt idx="8276" formatCode="0.0%">
                  <c:v>0.71399999999999997</c:v>
                </c:pt>
                <c:pt idx="8277" formatCode="0.0%">
                  <c:v>0.72199999999999998</c:v>
                </c:pt>
                <c:pt idx="8278" formatCode="0.0%">
                  <c:v>0.71799999999999997</c:v>
                </c:pt>
                <c:pt idx="8279" formatCode="0.0%">
                  <c:v>0.7</c:v>
                </c:pt>
                <c:pt idx="8280" formatCode="0.0%">
                  <c:v>0.69499999999999995</c:v>
                </c:pt>
                <c:pt idx="8281" formatCode="0.0%">
                  <c:v>0.70299999999999996</c:v>
                </c:pt>
                <c:pt idx="8282" formatCode="0.0%">
                  <c:v>0.70299999999999996</c:v>
                </c:pt>
                <c:pt idx="8283" formatCode="0.0%">
                  <c:v>0.70299999999999996</c:v>
                </c:pt>
                <c:pt idx="8284" formatCode="0.0%">
                  <c:v>0.70899999999999996</c:v>
                </c:pt>
                <c:pt idx="8285" formatCode="0.0%">
                  <c:v>0.73899999999999999</c:v>
                </c:pt>
                <c:pt idx="8286" formatCode="0.0%">
                  <c:v>0.73299999999999998</c:v>
                </c:pt>
                <c:pt idx="8287" formatCode="0.0%">
                  <c:v>0.72399999999999998</c:v>
                </c:pt>
                <c:pt idx="8288" formatCode="0.0%">
                  <c:v>0.71799999999999997</c:v>
                </c:pt>
                <c:pt idx="8289" formatCode="0.0%">
                  <c:v>0.71799999999999997</c:v>
                </c:pt>
                <c:pt idx="8290" formatCode="0.0%">
                  <c:v>0.71799999999999997</c:v>
                </c:pt>
                <c:pt idx="8291" formatCode="0.0%">
                  <c:v>0.70899999999999996</c:v>
                </c:pt>
                <c:pt idx="8292" formatCode="0.0%">
                  <c:v>0.69699999999999995</c:v>
                </c:pt>
                <c:pt idx="8293" formatCode="0.0%">
                  <c:v>0.67800000000000005</c:v>
                </c:pt>
                <c:pt idx="8294" formatCode="0.0%">
                  <c:v>0.68700000000000006</c:v>
                </c:pt>
                <c:pt idx="8295" formatCode="0.0%">
                  <c:v>0.68200000000000005</c:v>
                </c:pt>
                <c:pt idx="8296" formatCode="0.0%">
                  <c:v>0.68200000000000005</c:v>
                </c:pt>
                <c:pt idx="8297" formatCode="0.0%">
                  <c:v>0.68200000000000005</c:v>
                </c:pt>
                <c:pt idx="8298" formatCode="0.0%">
                  <c:v>0.67600000000000005</c:v>
                </c:pt>
                <c:pt idx="8299" formatCode="0.0%">
                  <c:v>0.67800000000000005</c:v>
                </c:pt>
                <c:pt idx="8300" formatCode="0.0%">
                  <c:v>0.68700000000000006</c:v>
                </c:pt>
                <c:pt idx="8301" formatCode="0.0%">
                  <c:v>0.69299999999999995</c:v>
                </c:pt>
                <c:pt idx="8302" formatCode="0.0%">
                  <c:v>0.69499999999999995</c:v>
                </c:pt>
                <c:pt idx="8303" formatCode="0.0%">
                  <c:v>0.69499999999999995</c:v>
                </c:pt>
                <c:pt idx="8304" formatCode="0.0%">
                  <c:v>0.69499999999999995</c:v>
                </c:pt>
                <c:pt idx="8305" formatCode="0.0%">
                  <c:v>0.69299999999999995</c:v>
                </c:pt>
                <c:pt idx="8306" formatCode="0.0%">
                  <c:v>0.69499999999999995</c:v>
                </c:pt>
                <c:pt idx="8307" formatCode="0.0%">
                  <c:v>0.69699999999999995</c:v>
                </c:pt>
                <c:pt idx="8308" formatCode="0.0%">
                  <c:v>0.70899999999999996</c:v>
                </c:pt>
                <c:pt idx="8309" formatCode="0.0%">
                  <c:v>0.69899999999999995</c:v>
                </c:pt>
                <c:pt idx="8310" formatCode="0.0%">
                  <c:v>0.69899999999999995</c:v>
                </c:pt>
                <c:pt idx="8311" formatCode="0.0%">
                  <c:v>0.69899999999999995</c:v>
                </c:pt>
                <c:pt idx="8312" formatCode="0.0%">
                  <c:v>0.70299999999999996</c:v>
                </c:pt>
                <c:pt idx="8313" formatCode="0.0%">
                  <c:v>0.69299999999999995</c:v>
                </c:pt>
                <c:pt idx="8314" formatCode="0.0%">
                  <c:v>0.70299999999999996</c:v>
                </c:pt>
                <c:pt idx="8315" formatCode="0.0%">
                  <c:v>0.71399999999999997</c:v>
                </c:pt>
                <c:pt idx="8316" formatCode="0.0%">
                  <c:v>0.72799999999999998</c:v>
                </c:pt>
                <c:pt idx="8317" formatCode="0.0%">
                  <c:v>0.72799999999999998</c:v>
                </c:pt>
                <c:pt idx="8318" formatCode="0.0%">
                  <c:v>0.72799999999999998</c:v>
                </c:pt>
                <c:pt idx="8319" formatCode="0.0%">
                  <c:v>0.73799999999999999</c:v>
                </c:pt>
                <c:pt idx="8320" formatCode="0.0%">
                  <c:v>0.754</c:v>
                </c:pt>
                <c:pt idx="8321" formatCode="0.0%">
                  <c:v>0.747</c:v>
                </c:pt>
                <c:pt idx="8322" formatCode="0.0%">
                  <c:v>0.73799999999999999</c:v>
                </c:pt>
                <c:pt idx="8323" formatCode="0.0%">
                  <c:v>0.73899999999999999</c:v>
                </c:pt>
                <c:pt idx="8324" formatCode="0.0%">
                  <c:v>0.73899999999999999</c:v>
                </c:pt>
                <c:pt idx="8325" formatCode="0.0%">
                  <c:v>0.73899999999999999</c:v>
                </c:pt>
                <c:pt idx="8326" formatCode="0.0%">
                  <c:v>0.74099999999999999</c:v>
                </c:pt>
                <c:pt idx="8327" formatCode="0.0%">
                  <c:v>0.73199999999999998</c:v>
                </c:pt>
                <c:pt idx="8328" formatCode="0.0%">
                  <c:v>0.73299999999999998</c:v>
                </c:pt>
                <c:pt idx="8329" formatCode="0.0%">
                  <c:v>0.73399999999999999</c:v>
                </c:pt>
                <c:pt idx="8330" formatCode="0.0%">
                  <c:v>0.73199999999999998</c:v>
                </c:pt>
                <c:pt idx="8331" formatCode="0.0%">
                  <c:v>0.73199999999999998</c:v>
                </c:pt>
                <c:pt idx="8332" formatCode="0.0%">
                  <c:v>0.73199999999999998</c:v>
                </c:pt>
                <c:pt idx="8333" formatCode="0.0%">
                  <c:v>0.73799999999999999</c:v>
                </c:pt>
                <c:pt idx="8334" formatCode="0.0%">
                  <c:v>0.73199999999999998</c:v>
                </c:pt>
                <c:pt idx="8335" formatCode="0.0%">
                  <c:v>0.72199999999999998</c:v>
                </c:pt>
                <c:pt idx="8336" formatCode="0.0%">
                  <c:v>0.72199999999999998</c:v>
                </c:pt>
                <c:pt idx="8337" formatCode="0.0%">
                  <c:v>0.71799999999999997</c:v>
                </c:pt>
                <c:pt idx="8338" formatCode="0.0%">
                  <c:v>0.71799999999999997</c:v>
                </c:pt>
                <c:pt idx="8339" formatCode="0.0%">
                  <c:v>0.71799999999999997</c:v>
                </c:pt>
                <c:pt idx="8340" formatCode="0.0%">
                  <c:v>0.70799999999999996</c:v>
                </c:pt>
                <c:pt idx="8341" formatCode="0.0%">
                  <c:v>0.69699999999999995</c:v>
                </c:pt>
                <c:pt idx="8342" formatCode="0.0%">
                  <c:v>0.69699999999999995</c:v>
                </c:pt>
                <c:pt idx="8343" formatCode="0.0%">
                  <c:v>0.69299999999999995</c:v>
                </c:pt>
                <c:pt idx="8344" formatCode="0.0%">
                  <c:v>0.69299999999999995</c:v>
                </c:pt>
                <c:pt idx="8345" formatCode="0.0%">
                  <c:v>0.69299999999999995</c:v>
                </c:pt>
                <c:pt idx="8346" formatCode="0.0%">
                  <c:v>0.69299999999999995</c:v>
                </c:pt>
                <c:pt idx="8347" formatCode="0.0%">
                  <c:v>0.69899999999999995</c:v>
                </c:pt>
                <c:pt idx="8348" formatCode="0.0%">
                  <c:v>0.70699999999999996</c:v>
                </c:pt>
                <c:pt idx="8349" formatCode="0.0%">
                  <c:v>0.70899999999999996</c:v>
                </c:pt>
                <c:pt idx="8350" formatCode="0.0%">
                  <c:v>0.70699999999999996</c:v>
                </c:pt>
                <c:pt idx="8351" formatCode="0.0%">
                  <c:v>0.70699999999999996</c:v>
                </c:pt>
                <c:pt idx="8352" formatCode="0.0%">
                  <c:v>0.70699999999999996</c:v>
                </c:pt>
                <c:pt idx="8353" formatCode="0.0%">
                  <c:v>0.70699999999999996</c:v>
                </c:pt>
                <c:pt idx="8354" formatCode="0.0%">
                  <c:v>0.72799999999999998</c:v>
                </c:pt>
                <c:pt idx="8355" formatCode="0.0%">
                  <c:v>0.73</c:v>
                </c:pt>
                <c:pt idx="8356" formatCode="0.0%">
                  <c:v>0.73799999999999999</c:v>
                </c:pt>
                <c:pt idx="8357" formatCode="0.0%">
                  <c:v>0.76600000000000001</c:v>
                </c:pt>
                <c:pt idx="8358" formatCode="0.0%">
                  <c:v>0.77400000000000002</c:v>
                </c:pt>
                <c:pt idx="8359" formatCode="0.0%">
                  <c:v>0.77400000000000002</c:v>
                </c:pt>
                <c:pt idx="8360" formatCode="0.0%">
                  <c:v>0.77400000000000002</c:v>
                </c:pt>
                <c:pt idx="8361" formatCode="0.0%">
                  <c:v>0.78700000000000003</c:v>
                </c:pt>
                <c:pt idx="8362" formatCode="0.0%">
                  <c:v>0.77500000000000002</c:v>
                </c:pt>
                <c:pt idx="8363" formatCode="0.0%">
                  <c:v>0.80200000000000005</c:v>
                </c:pt>
                <c:pt idx="8364" formatCode="0.0%">
                  <c:v>0.79900000000000004</c:v>
                </c:pt>
                <c:pt idx="8365" formatCode="0.0%">
                  <c:v>0.79900000000000004</c:v>
                </c:pt>
                <c:pt idx="8366" formatCode="0.0%">
                  <c:v>0.79900000000000004</c:v>
                </c:pt>
                <c:pt idx="8367" formatCode="0.0%">
                  <c:v>0.79900000000000004</c:v>
                </c:pt>
                <c:pt idx="8368" formatCode="0.0%">
                  <c:v>0.79900000000000004</c:v>
                </c:pt>
                <c:pt idx="8369" formatCode="0.0%">
                  <c:v>0.79400000000000004</c:v>
                </c:pt>
                <c:pt idx="8370" formatCode="0.0%">
                  <c:v>0.81</c:v>
                </c:pt>
                <c:pt idx="8371" formatCode="0.0%">
                  <c:v>0.81799999999999995</c:v>
                </c:pt>
                <c:pt idx="8372" formatCode="0.0%">
                  <c:v>0.83199999999999996</c:v>
                </c:pt>
                <c:pt idx="8373" formatCode="0.0%">
                  <c:v>0.83199999999999996</c:v>
                </c:pt>
                <c:pt idx="8374" formatCode="0.0%">
                  <c:v>0.83199999999999996</c:v>
                </c:pt>
                <c:pt idx="8375" formatCode="0.0%">
                  <c:v>0.83299999999999996</c:v>
                </c:pt>
                <c:pt idx="8376" formatCode="0.0%">
                  <c:v>0.83799999999999997</c:v>
                </c:pt>
                <c:pt idx="8377" formatCode="0.0%">
                  <c:v>0.82499999999999996</c:v>
                </c:pt>
                <c:pt idx="8378" formatCode="0.0%">
                  <c:v>0.81399999999999995</c:v>
                </c:pt>
                <c:pt idx="8379" formatCode="0.0%">
                  <c:v>0.81200000000000006</c:v>
                </c:pt>
                <c:pt idx="8380" formatCode="0.0%">
                  <c:v>0.81200000000000006</c:v>
                </c:pt>
                <c:pt idx="8381" formatCode="0.0%">
                  <c:v>0.81200000000000006</c:v>
                </c:pt>
                <c:pt idx="8382" formatCode="0.0%">
                  <c:v>0.80800000000000005</c:v>
                </c:pt>
                <c:pt idx="8383" formatCode="0.0%">
                  <c:v>0.81</c:v>
                </c:pt>
                <c:pt idx="8384" formatCode="0.0%">
                  <c:v>0.81</c:v>
                </c:pt>
                <c:pt idx="8385" formatCode="0.0%">
                  <c:v>0.80700000000000005</c:v>
                </c:pt>
                <c:pt idx="8386" formatCode="0.0%">
                  <c:v>0.80700000000000005</c:v>
                </c:pt>
                <c:pt idx="8387" formatCode="0.0%">
                  <c:v>0.80700000000000005</c:v>
                </c:pt>
                <c:pt idx="8388" formatCode="0.0%">
                  <c:v>0.80700000000000005</c:v>
                </c:pt>
                <c:pt idx="8389" formatCode="0.0%">
                  <c:v>0.80400000000000005</c:v>
                </c:pt>
                <c:pt idx="8390" formatCode="0.0%">
                  <c:v>0.78700000000000003</c:v>
                </c:pt>
                <c:pt idx="8391" formatCode="0.0%">
                  <c:v>0.77300000000000002</c:v>
                </c:pt>
                <c:pt idx="8392" formatCode="0.0%">
                  <c:v>0.77300000000000002</c:v>
                </c:pt>
                <c:pt idx="8393" formatCode="0.0%">
                  <c:v>0.77100000000000002</c:v>
                </c:pt>
                <c:pt idx="8394" formatCode="0.0%">
                  <c:v>0.77100000000000002</c:v>
                </c:pt>
                <c:pt idx="8395" formatCode="0.0%">
                  <c:v>0.77100000000000002</c:v>
                </c:pt>
                <c:pt idx="8396" formatCode="0.0%">
                  <c:v>0.78</c:v>
                </c:pt>
                <c:pt idx="8397" formatCode="0.0%">
                  <c:v>0.77500000000000002</c:v>
                </c:pt>
                <c:pt idx="8398" formatCode="0.0%">
                  <c:v>0.77200000000000002</c:v>
                </c:pt>
                <c:pt idx="8399" formatCode="0.0%">
                  <c:v>0.77200000000000002</c:v>
                </c:pt>
                <c:pt idx="8400" formatCode="0.0%">
                  <c:v>0.75600000000000001</c:v>
                </c:pt>
                <c:pt idx="8401" formatCode="0.0%">
                  <c:v>0.75600000000000001</c:v>
                </c:pt>
                <c:pt idx="8402" formatCode="0.0%">
                  <c:v>0.75600000000000001</c:v>
                </c:pt>
                <c:pt idx="8403" formatCode="0.0%">
                  <c:v>0.75900000000000001</c:v>
                </c:pt>
                <c:pt idx="8404" formatCode="0.0%">
                  <c:v>0.749</c:v>
                </c:pt>
                <c:pt idx="8405" formatCode="0.0%">
                  <c:v>0.749</c:v>
                </c:pt>
                <c:pt idx="8406" formatCode="0.0%">
                  <c:v>0.754</c:v>
                </c:pt>
                <c:pt idx="8407" formatCode="0.0%">
                  <c:v>0.755</c:v>
                </c:pt>
                <c:pt idx="8408" formatCode="0.0%">
                  <c:v>0.755</c:v>
                </c:pt>
                <c:pt idx="8409" formatCode="0.0%">
                  <c:v>0.755</c:v>
                </c:pt>
                <c:pt idx="8410" formatCode="0.0%">
                  <c:v>0.755</c:v>
                </c:pt>
                <c:pt idx="8411" formatCode="0.0%">
                  <c:v>0.747</c:v>
                </c:pt>
                <c:pt idx="8412" formatCode="0.0%">
                  <c:v>0.74099999999999999</c:v>
                </c:pt>
                <c:pt idx="8413" formatCode="0.0%">
                  <c:v>0.749</c:v>
                </c:pt>
                <c:pt idx="8414" formatCode="0.0%">
                  <c:v>0.747</c:v>
                </c:pt>
                <c:pt idx="8415" formatCode="0.0%">
                  <c:v>0.747</c:v>
                </c:pt>
                <c:pt idx="8416" formatCode="0.0%">
                  <c:v>0.747</c:v>
                </c:pt>
                <c:pt idx="8417" formatCode="0.0%">
                  <c:v>0.754</c:v>
                </c:pt>
                <c:pt idx="8418" formatCode="0.0%">
                  <c:v>0.747</c:v>
                </c:pt>
                <c:pt idx="8419" formatCode="0.0%">
                  <c:v>0.74199999999999999</c:v>
                </c:pt>
                <c:pt idx="8420" formatCode="0.0%">
                  <c:v>0.73199999999999998</c:v>
                </c:pt>
                <c:pt idx="8421" formatCode="0.0%">
                  <c:v>0.73299999999999998</c:v>
                </c:pt>
                <c:pt idx="8422" formatCode="0.0%">
                  <c:v>0.73299999999999998</c:v>
                </c:pt>
                <c:pt idx="8423" formatCode="0.0%">
                  <c:v>0.73299999999999998</c:v>
                </c:pt>
                <c:pt idx="8424" formatCode="0.0%">
                  <c:v>0.755</c:v>
                </c:pt>
                <c:pt idx="8425" formatCode="0.0%">
                  <c:v>0.75600000000000001</c:v>
                </c:pt>
                <c:pt idx="8426" formatCode="0.0%">
                  <c:v>0.75600000000000001</c:v>
                </c:pt>
                <c:pt idx="8427" formatCode="0.0%">
                  <c:v>0.749</c:v>
                </c:pt>
                <c:pt idx="8428" formatCode="0.0%">
                  <c:v>0.72499999999999998</c:v>
                </c:pt>
                <c:pt idx="8429" formatCode="0.0%">
                  <c:v>0.72499999999999998</c:v>
                </c:pt>
                <c:pt idx="8430" formatCode="0.0%">
                  <c:v>0.72499999999999998</c:v>
                </c:pt>
                <c:pt idx="8431" formatCode="0.0%">
                  <c:v>0.72399999999999998</c:v>
                </c:pt>
                <c:pt idx="8432" formatCode="0.0%">
                  <c:v>0.72899999999999998</c:v>
                </c:pt>
                <c:pt idx="8433" formatCode="0.0%">
                  <c:v>0.70299999999999996</c:v>
                </c:pt>
                <c:pt idx="8434" formatCode="0.0%">
                  <c:v>0.70899999999999996</c:v>
                </c:pt>
                <c:pt idx="8435" formatCode="0.0%">
                  <c:v>0.69299999999999995</c:v>
                </c:pt>
                <c:pt idx="8436" formatCode="0.0%">
                  <c:v>0.69299999999999995</c:v>
                </c:pt>
                <c:pt idx="8437" formatCode="0.0%">
                  <c:v>0.69299999999999995</c:v>
                </c:pt>
                <c:pt idx="8438" formatCode="0.0%">
                  <c:v>0.69099999999999995</c:v>
                </c:pt>
                <c:pt idx="8439" formatCode="0.0%">
                  <c:v>0.68200000000000005</c:v>
                </c:pt>
                <c:pt idx="8440" formatCode="0.0%">
                  <c:v>0.68200000000000005</c:v>
                </c:pt>
                <c:pt idx="8441" formatCode="0.0%">
                  <c:v>0.68799999999999994</c:v>
                </c:pt>
                <c:pt idx="8442" formatCode="0.0%">
                  <c:v>0.7</c:v>
                </c:pt>
                <c:pt idx="8443" formatCode="0.0%">
                  <c:v>0.7</c:v>
                </c:pt>
                <c:pt idx="8444" formatCode="0.0%">
                  <c:v>0.7</c:v>
                </c:pt>
                <c:pt idx="8445" formatCode="0.0%">
                  <c:v>0.69899999999999995</c:v>
                </c:pt>
                <c:pt idx="8446" formatCode="0.0%">
                  <c:v>0.69099999999999995</c:v>
                </c:pt>
                <c:pt idx="8447" formatCode="0.0%">
                  <c:v>0.68899999999999995</c:v>
                </c:pt>
                <c:pt idx="8448" formatCode="0.0%">
                  <c:v>0.68899999999999995</c:v>
                </c:pt>
                <c:pt idx="8449" formatCode="0.0%">
                  <c:v>0.68899999999999995</c:v>
                </c:pt>
                <c:pt idx="8450" formatCode="0.0%">
                  <c:v>0.68899999999999995</c:v>
                </c:pt>
                <c:pt idx="8451" formatCode="0.0%">
                  <c:v>0.68899999999999995</c:v>
                </c:pt>
                <c:pt idx="8452" formatCode="0.0%">
                  <c:v>0.68799999999999994</c:v>
                </c:pt>
                <c:pt idx="8453" formatCode="0.0%">
                  <c:v>0.68200000000000005</c:v>
                </c:pt>
                <c:pt idx="8454" formatCode="0.0%">
                  <c:v>0.68899999999999995</c:v>
                </c:pt>
                <c:pt idx="8455" formatCode="0.0%">
                  <c:v>0.69299999999999995</c:v>
                </c:pt>
                <c:pt idx="8456" formatCode="0.0%">
                  <c:v>0.68899999999999995</c:v>
                </c:pt>
                <c:pt idx="8457" formatCode="0.0%">
                  <c:v>0.68899999999999995</c:v>
                </c:pt>
                <c:pt idx="8458" formatCode="0.0%">
                  <c:v>0.68899999999999995</c:v>
                </c:pt>
                <c:pt idx="8459" formatCode="0.0%">
                  <c:v>0.68799999999999994</c:v>
                </c:pt>
                <c:pt idx="8460" formatCode="0.0%">
                  <c:v>0.69299999999999995</c:v>
                </c:pt>
                <c:pt idx="8461" formatCode="0.0%">
                  <c:v>0.68899999999999995</c:v>
                </c:pt>
                <c:pt idx="8462" formatCode="0.0%">
                  <c:v>0.69299999999999995</c:v>
                </c:pt>
                <c:pt idx="8463" formatCode="0.0%">
                  <c:v>0.69799999999999995</c:v>
                </c:pt>
                <c:pt idx="8464" formatCode="0.0%">
                  <c:v>0.69799999999999995</c:v>
                </c:pt>
                <c:pt idx="8465" formatCode="0.0%">
                  <c:v>0.69799999999999995</c:v>
                </c:pt>
                <c:pt idx="8466" formatCode="0.0%">
                  <c:v>0.69799999999999995</c:v>
                </c:pt>
                <c:pt idx="8467" formatCode="0.0%">
                  <c:v>0.69299999999999995</c:v>
                </c:pt>
                <c:pt idx="8468" formatCode="0.0%">
                  <c:v>0.68899999999999995</c:v>
                </c:pt>
                <c:pt idx="8469" formatCode="0.0%">
                  <c:v>0.67600000000000005</c:v>
                </c:pt>
                <c:pt idx="8470" formatCode="0.0%">
                  <c:v>0.67</c:v>
                </c:pt>
                <c:pt idx="8471" formatCode="0.0%">
                  <c:v>0.67</c:v>
                </c:pt>
                <c:pt idx="8472" formatCode="0.0%">
                  <c:v>0.67</c:v>
                </c:pt>
                <c:pt idx="8473" formatCode="0.0%">
                  <c:v>0.66700000000000004</c:v>
                </c:pt>
                <c:pt idx="8474" formatCode="0.0%">
                  <c:v>0.66300000000000003</c:v>
                </c:pt>
                <c:pt idx="8475" formatCode="0.0%">
                  <c:v>0.65300000000000002</c:v>
                </c:pt>
                <c:pt idx="8476" formatCode="0.0%">
                  <c:v>0.65</c:v>
                </c:pt>
                <c:pt idx="8477" formatCode="0.0%">
                  <c:v>0.621</c:v>
                </c:pt>
                <c:pt idx="8478" formatCode="0.0%">
                  <c:v>0.621</c:v>
                </c:pt>
                <c:pt idx="8479" formatCode="0.0%">
                  <c:v>0.621</c:v>
                </c:pt>
                <c:pt idx="8480" formatCode="0.0%">
                  <c:v>0.623</c:v>
                </c:pt>
                <c:pt idx="8481" formatCode="0.0%">
                  <c:v>0.627</c:v>
                </c:pt>
                <c:pt idx="8482" formatCode="0.0%">
                  <c:v>0.627</c:v>
                </c:pt>
                <c:pt idx="8483" formatCode="0.0%">
                  <c:v>0.63700000000000001</c:v>
                </c:pt>
                <c:pt idx="8484" formatCode="0.0%">
                  <c:v>0.64</c:v>
                </c:pt>
                <c:pt idx="8485" formatCode="0.0%">
                  <c:v>0.64</c:v>
                </c:pt>
                <c:pt idx="8486" formatCode="0.0%">
                  <c:v>0.64</c:v>
                </c:pt>
                <c:pt idx="8487" formatCode="0.0%">
                  <c:v>0.65400000000000003</c:v>
                </c:pt>
                <c:pt idx="8488" formatCode="0.0%">
                  <c:v>0.65900000000000003</c:v>
                </c:pt>
                <c:pt idx="8489" formatCode="0.0%">
                  <c:v>0.67900000000000005</c:v>
                </c:pt>
                <c:pt idx="8490" formatCode="0.0%">
                  <c:v>0.67400000000000004</c:v>
                </c:pt>
                <c:pt idx="8491" formatCode="0.0%">
                  <c:v>0.67</c:v>
                </c:pt>
                <c:pt idx="8492" formatCode="0.0%">
                  <c:v>0.67</c:v>
                </c:pt>
                <c:pt idx="8493" formatCode="0.0%">
                  <c:v>0.67</c:v>
                </c:pt>
                <c:pt idx="8494" formatCode="0.0%">
                  <c:v>0.67200000000000004</c:v>
                </c:pt>
                <c:pt idx="8495" formatCode="0.0%">
                  <c:v>0.67200000000000004</c:v>
                </c:pt>
                <c:pt idx="8496" formatCode="0.0%">
                  <c:v>0.67</c:v>
                </c:pt>
                <c:pt idx="8497" formatCode="0.0%">
                  <c:v>0.66500000000000004</c:v>
                </c:pt>
                <c:pt idx="8498" formatCode="0.0%">
                  <c:v>0.65500000000000003</c:v>
                </c:pt>
                <c:pt idx="8499" formatCode="0.0%">
                  <c:v>0.65500000000000003</c:v>
                </c:pt>
                <c:pt idx="8500" formatCode="0.0%">
                  <c:v>0.65500000000000003</c:v>
                </c:pt>
                <c:pt idx="8501" formatCode="0.0%">
                  <c:v>0.65500000000000003</c:v>
                </c:pt>
                <c:pt idx="8502" formatCode="0.0%">
                  <c:v>0.66100000000000003</c:v>
                </c:pt>
                <c:pt idx="8503" formatCode="0.0%">
                  <c:v>0.66500000000000004</c:v>
                </c:pt>
                <c:pt idx="8504" formatCode="0.0%">
                  <c:v>0.66100000000000003</c:v>
                </c:pt>
                <c:pt idx="8505" formatCode="0.0%">
                  <c:v>0.66100000000000003</c:v>
                </c:pt>
                <c:pt idx="8506" formatCode="0.0%">
                  <c:v>0.66100000000000003</c:v>
                </c:pt>
                <c:pt idx="8507" formatCode="0.0%">
                  <c:v>0.66100000000000003</c:v>
                </c:pt>
                <c:pt idx="8508" formatCode="0.0%">
                  <c:v>0.65700000000000003</c:v>
                </c:pt>
                <c:pt idx="8509" formatCode="0.0%">
                  <c:v>0.65</c:v>
                </c:pt>
                <c:pt idx="8510" formatCode="0.0%">
                  <c:v>0.627</c:v>
                </c:pt>
                <c:pt idx="8511" formatCode="0.0%">
                  <c:v>0.621</c:v>
                </c:pt>
                <c:pt idx="8512" formatCode="0.0%">
                  <c:v>0.63500000000000001</c:v>
                </c:pt>
                <c:pt idx="8513" formatCode="0.0%">
                  <c:v>0.63500000000000001</c:v>
                </c:pt>
                <c:pt idx="8514" formatCode="0.0%">
                  <c:v>0.63500000000000001</c:v>
                </c:pt>
                <c:pt idx="8515" formatCode="0.0%">
                  <c:v>0.628</c:v>
                </c:pt>
                <c:pt idx="8516" formatCode="0.0%">
                  <c:v>0.65300000000000002</c:v>
                </c:pt>
                <c:pt idx="8517" formatCode="0.0%">
                  <c:v>0.64900000000000002</c:v>
                </c:pt>
                <c:pt idx="8518" formatCode="0.0%">
                  <c:v>0.64400000000000002</c:v>
                </c:pt>
                <c:pt idx="8519" formatCode="0.0%">
                  <c:v>0.65400000000000003</c:v>
                </c:pt>
                <c:pt idx="8520" formatCode="0.0%">
                  <c:v>0.65400000000000003</c:v>
                </c:pt>
                <c:pt idx="8521" formatCode="0.0%">
                  <c:v>0.65400000000000003</c:v>
                </c:pt>
                <c:pt idx="8522" formatCode="0.0%">
                  <c:v>0.66</c:v>
                </c:pt>
                <c:pt idx="8523" formatCode="0.0%">
                  <c:v>0.66</c:v>
                </c:pt>
                <c:pt idx="8524" formatCode="0.0%">
                  <c:v>0.66300000000000003</c:v>
                </c:pt>
                <c:pt idx="8525" formatCode="0.0%">
                  <c:v>0.65900000000000003</c:v>
                </c:pt>
                <c:pt idx="8526" formatCode="0.0%">
                  <c:v>0.65700000000000003</c:v>
                </c:pt>
                <c:pt idx="8527" formatCode="0.0%">
                  <c:v>0.65700000000000003</c:v>
                </c:pt>
                <c:pt idx="8528" formatCode="0.0%">
                  <c:v>0.65700000000000003</c:v>
                </c:pt>
                <c:pt idx="8529" formatCode="0.0%">
                  <c:v>0.65900000000000003</c:v>
                </c:pt>
                <c:pt idx="8530" formatCode="0.0%">
                  <c:v>0.65400000000000003</c:v>
                </c:pt>
                <c:pt idx="8531" formatCode="0.0%">
                  <c:v>0.66500000000000004</c:v>
                </c:pt>
                <c:pt idx="8532" formatCode="0.0%">
                  <c:v>0.66700000000000004</c:v>
                </c:pt>
                <c:pt idx="8533" formatCode="0.0%">
                  <c:v>0.67600000000000005</c:v>
                </c:pt>
                <c:pt idx="8534" formatCode="0.0%">
                  <c:v>0.67600000000000005</c:v>
                </c:pt>
                <c:pt idx="8535" formatCode="0.0%">
                  <c:v>0.67600000000000005</c:v>
                </c:pt>
                <c:pt idx="8536" formatCode="0.0%">
                  <c:v>0.67600000000000005</c:v>
                </c:pt>
                <c:pt idx="8537" formatCode="0.0%">
                  <c:v>0.68100000000000005</c:v>
                </c:pt>
                <c:pt idx="8538" formatCode="0.0%">
                  <c:v>0.68700000000000006</c:v>
                </c:pt>
                <c:pt idx="8539" formatCode="0.0%">
                  <c:v>0.70299999999999996</c:v>
                </c:pt>
                <c:pt idx="8540" formatCode="0.0%">
                  <c:v>0.70899999999999996</c:v>
                </c:pt>
                <c:pt idx="8541" formatCode="0.0%">
                  <c:v>0.70899999999999996</c:v>
                </c:pt>
                <c:pt idx="8542" formatCode="0.0%">
                  <c:v>0.70899999999999996</c:v>
                </c:pt>
                <c:pt idx="8543" formatCode="0.0%">
                  <c:v>0.69499999999999995</c:v>
                </c:pt>
                <c:pt idx="8544" formatCode="0.0%">
                  <c:v>0.68700000000000006</c:v>
                </c:pt>
                <c:pt idx="8545" formatCode="0.0%">
                  <c:v>0.67900000000000005</c:v>
                </c:pt>
                <c:pt idx="8546" formatCode="0.0%">
                  <c:v>0.67900000000000005</c:v>
                </c:pt>
                <c:pt idx="8547" formatCode="0.0%">
                  <c:v>0.67700000000000005</c:v>
                </c:pt>
                <c:pt idx="8548" formatCode="0.0%">
                  <c:v>0.67700000000000005</c:v>
                </c:pt>
                <c:pt idx="8549" formatCode="0.0%">
                  <c:v>0.67700000000000005</c:v>
                </c:pt>
                <c:pt idx="8550" formatCode="0.0%">
                  <c:v>0.67600000000000005</c:v>
                </c:pt>
                <c:pt idx="8551" formatCode="0.0%">
                  <c:v>0.67400000000000004</c:v>
                </c:pt>
                <c:pt idx="8552" formatCode="0.0%">
                  <c:v>0.67400000000000004</c:v>
                </c:pt>
                <c:pt idx="8553" formatCode="0.0%">
                  <c:v>0.66900000000000004</c:v>
                </c:pt>
                <c:pt idx="8554" formatCode="0.0%">
                  <c:v>0.66600000000000004</c:v>
                </c:pt>
                <c:pt idx="8555" formatCode="0.0%">
                  <c:v>0.66600000000000004</c:v>
                </c:pt>
                <c:pt idx="8556" formatCode="0.0%">
                  <c:v>0.66600000000000004</c:v>
                </c:pt>
                <c:pt idx="8557" formatCode="0.0%">
                  <c:v>0.66300000000000003</c:v>
                </c:pt>
                <c:pt idx="8558" formatCode="0.0%">
                  <c:v>0.65900000000000003</c:v>
                </c:pt>
                <c:pt idx="8559" formatCode="0.0%">
                  <c:v>0.65300000000000002</c:v>
                </c:pt>
                <c:pt idx="8560" formatCode="0.0%">
                  <c:v>0.65</c:v>
                </c:pt>
                <c:pt idx="8561" formatCode="0.0%">
                  <c:v>0.63900000000000001</c:v>
                </c:pt>
                <c:pt idx="8562" formatCode="0.0%">
                  <c:v>0.63900000000000001</c:v>
                </c:pt>
                <c:pt idx="8563" formatCode="0.0%">
                  <c:v>0.63900000000000001</c:v>
                </c:pt>
                <c:pt idx="8564" formatCode="0.0%">
                  <c:v>0.63800000000000001</c:v>
                </c:pt>
                <c:pt idx="8565" formatCode="0.0%">
                  <c:v>0.628</c:v>
                </c:pt>
                <c:pt idx="8566" formatCode="0.0%">
                  <c:v>0.62</c:v>
                </c:pt>
                <c:pt idx="8567" formatCode="0.0%">
                  <c:v>0.61699999999999999</c:v>
                </c:pt>
                <c:pt idx="8568" formatCode="0.0%">
                  <c:v>0.62</c:v>
                </c:pt>
                <c:pt idx="8569" formatCode="0.0%">
                  <c:v>0.62</c:v>
                </c:pt>
                <c:pt idx="8570" formatCode="0.0%">
                  <c:v>0.62</c:v>
                </c:pt>
                <c:pt idx="8571" formatCode="0.0%">
                  <c:v>0.61199999999999999</c:v>
                </c:pt>
                <c:pt idx="8572" formatCode="0.0%">
                  <c:v>0.60399999999999998</c:v>
                </c:pt>
                <c:pt idx="8573" formatCode="0.0%">
                  <c:v>0.60599999999999998</c:v>
                </c:pt>
                <c:pt idx="8574" formatCode="0.0%">
                  <c:v>0.60599999999999998</c:v>
                </c:pt>
                <c:pt idx="8575" formatCode="0.0%">
                  <c:v>0.61199999999999999</c:v>
                </c:pt>
                <c:pt idx="8576" formatCode="0.0%">
                  <c:v>0.61199999999999999</c:v>
                </c:pt>
                <c:pt idx="8577" formatCode="0.0%">
                  <c:v>0.61199999999999999</c:v>
                </c:pt>
                <c:pt idx="8578" formatCode="0.0%">
                  <c:v>0.61199999999999999</c:v>
                </c:pt>
                <c:pt idx="8579" formatCode="0.0%">
                  <c:v>0.61199999999999999</c:v>
                </c:pt>
                <c:pt idx="8580" formatCode="0.0%">
                  <c:v>0.61099999999999999</c:v>
                </c:pt>
                <c:pt idx="8581" formatCode="0.0%">
                  <c:v>0.61699999999999999</c:v>
                </c:pt>
                <c:pt idx="8582" formatCode="0.0%">
                  <c:v>0.61799999999999999</c:v>
                </c:pt>
                <c:pt idx="8583" formatCode="0.0%">
                  <c:v>0.61799999999999999</c:v>
                </c:pt>
                <c:pt idx="8584" formatCode="0.0%">
                  <c:v>0.61799999999999999</c:v>
                </c:pt>
                <c:pt idx="8585" formatCode="0.0%">
                  <c:v>0.61899999999999999</c:v>
                </c:pt>
                <c:pt idx="8586" formatCode="0.0%">
                  <c:v>0.61899999999999999</c:v>
                </c:pt>
                <c:pt idx="8587" formatCode="0.0%">
                  <c:v>0.59199999999999997</c:v>
                </c:pt>
                <c:pt idx="8588" formatCode="0.0%">
                  <c:v>0.57999999999999996</c:v>
                </c:pt>
                <c:pt idx="8589" formatCode="0.0%">
                  <c:v>0.56999999999999995</c:v>
                </c:pt>
                <c:pt idx="8590" formatCode="0.0%">
                  <c:v>0.56999999999999995</c:v>
                </c:pt>
                <c:pt idx="8591" formatCode="0.0%">
                  <c:v>0.56999999999999995</c:v>
                </c:pt>
                <c:pt idx="8592" formatCode="0.0%">
                  <c:v>0.56799999999999995</c:v>
                </c:pt>
                <c:pt idx="8593" formatCode="0.0%">
                  <c:v>0.56999999999999995</c:v>
                </c:pt>
                <c:pt idx="8594" formatCode="0.0%">
                  <c:v>0.56399999999999995</c:v>
                </c:pt>
                <c:pt idx="8595" formatCode="0.0%">
                  <c:v>0.55300000000000005</c:v>
                </c:pt>
                <c:pt idx="8596" formatCode="0.0%">
                  <c:v>0.54700000000000004</c:v>
                </c:pt>
                <c:pt idx="8597" formatCode="0.0%">
                  <c:v>0.54700000000000004</c:v>
                </c:pt>
                <c:pt idx="8598" formatCode="0.0%">
                  <c:v>0.54700000000000004</c:v>
                </c:pt>
                <c:pt idx="8599" formatCode="0.0%">
                  <c:v>0.55300000000000005</c:v>
                </c:pt>
                <c:pt idx="8600" formatCode="0.0%">
                  <c:v>0.55700000000000005</c:v>
                </c:pt>
                <c:pt idx="8601" formatCode="0.0%">
                  <c:v>0.56200000000000006</c:v>
                </c:pt>
                <c:pt idx="8602" formatCode="0.0%">
                  <c:v>0.54700000000000004</c:v>
                </c:pt>
                <c:pt idx="8603" formatCode="0.0%">
                  <c:v>0.54500000000000004</c:v>
                </c:pt>
                <c:pt idx="8604" formatCode="0.0%">
                  <c:v>0.54500000000000004</c:v>
                </c:pt>
                <c:pt idx="8605" formatCode="0.0%">
                  <c:v>0.54500000000000004</c:v>
                </c:pt>
                <c:pt idx="8606" formatCode="0.0%">
                  <c:v>0.54500000000000004</c:v>
                </c:pt>
                <c:pt idx="8607" formatCode="0.0%">
                  <c:v>0.54500000000000004</c:v>
                </c:pt>
                <c:pt idx="8608" formatCode="0.0%">
                  <c:v>0.53700000000000003</c:v>
                </c:pt>
                <c:pt idx="8609" formatCode="0.0%">
                  <c:v>0.53200000000000003</c:v>
                </c:pt>
                <c:pt idx="8610" formatCode="0.0%">
                  <c:v>0.50800000000000001</c:v>
                </c:pt>
                <c:pt idx="8611" formatCode="0.0%">
                  <c:v>0.50800000000000001</c:v>
                </c:pt>
                <c:pt idx="8612" formatCode="0.0%">
                  <c:v>0.50800000000000001</c:v>
                </c:pt>
                <c:pt idx="8613" formatCode="0.0%">
                  <c:v>0.51300000000000001</c:v>
                </c:pt>
                <c:pt idx="8614" formatCode="0.0%">
                  <c:v>0.52900000000000003</c:v>
                </c:pt>
                <c:pt idx="8615" formatCode="0.0%">
                  <c:v>0.53800000000000003</c:v>
                </c:pt>
                <c:pt idx="8616" formatCode="0.0%">
                  <c:v>0.56399999999999995</c:v>
                </c:pt>
                <c:pt idx="8617" formatCode="0.0%">
                  <c:v>0.56200000000000006</c:v>
                </c:pt>
                <c:pt idx="8618" formatCode="0.0%">
                  <c:v>0.56200000000000006</c:v>
                </c:pt>
                <c:pt idx="8619" formatCode="0.0%">
                  <c:v>0.56200000000000006</c:v>
                </c:pt>
                <c:pt idx="8620" formatCode="0.0%">
                  <c:v>0.57199999999999995</c:v>
                </c:pt>
                <c:pt idx="8621" formatCode="0.0%">
                  <c:v>0.57999999999999996</c:v>
                </c:pt>
                <c:pt idx="8622" formatCode="0.0%">
                  <c:v>0.58299999999999996</c:v>
                </c:pt>
                <c:pt idx="8623" formatCode="0.0%">
                  <c:v>0.58699999999999997</c:v>
                </c:pt>
                <c:pt idx="8624" formatCode="0.0%">
                  <c:v>0.58699999999999997</c:v>
                </c:pt>
                <c:pt idx="8625" formatCode="0.0%">
                  <c:v>0.58699999999999997</c:v>
                </c:pt>
                <c:pt idx="8626" formatCode="0.0%">
                  <c:v>0.58699999999999997</c:v>
                </c:pt>
                <c:pt idx="8627" formatCode="0.0%">
                  <c:v>0.58399999999999996</c:v>
                </c:pt>
                <c:pt idx="8628" formatCode="0.0%">
                  <c:v>0.58099999999999996</c:v>
                </c:pt>
                <c:pt idx="8629" formatCode="0.0%">
                  <c:v>0.56799999999999995</c:v>
                </c:pt>
                <c:pt idx="8630" formatCode="0.0%">
                  <c:v>0.56799999999999995</c:v>
                </c:pt>
                <c:pt idx="8631" formatCode="0.0%">
                  <c:v>0.56200000000000006</c:v>
                </c:pt>
                <c:pt idx="8632" formatCode="0.0%">
                  <c:v>0.56200000000000006</c:v>
                </c:pt>
                <c:pt idx="8633" formatCode="0.0%">
                  <c:v>0.56200000000000006</c:v>
                </c:pt>
                <c:pt idx="8634" formatCode="0.0%">
                  <c:v>0.56200000000000006</c:v>
                </c:pt>
                <c:pt idx="8635" formatCode="0.0%">
                  <c:v>0.55400000000000005</c:v>
                </c:pt>
                <c:pt idx="8636" formatCode="0.0%">
                  <c:v>0.55400000000000005</c:v>
                </c:pt>
                <c:pt idx="8637" formatCode="0.0%">
                  <c:v>0.56999999999999995</c:v>
                </c:pt>
                <c:pt idx="8638" formatCode="0.0%">
                  <c:v>0.57099999999999995</c:v>
                </c:pt>
                <c:pt idx="8639" formatCode="0.0%">
                  <c:v>0.57099999999999995</c:v>
                </c:pt>
                <c:pt idx="8640" formatCode="0.0%">
                  <c:v>0.57099999999999995</c:v>
                </c:pt>
                <c:pt idx="8641" formatCode="0.0%">
                  <c:v>0.56999999999999995</c:v>
                </c:pt>
                <c:pt idx="8642" formatCode="0.0%">
                  <c:v>0.57999999999999996</c:v>
                </c:pt>
                <c:pt idx="8643" formatCode="0.0%">
                  <c:v>0.56799999999999995</c:v>
                </c:pt>
                <c:pt idx="8644" formatCode="0.0%">
                  <c:v>0.55500000000000005</c:v>
                </c:pt>
                <c:pt idx="8645" formatCode="0.0%">
                  <c:v>0.55300000000000005</c:v>
                </c:pt>
                <c:pt idx="8646" formatCode="0.0%">
                  <c:v>0.55300000000000005</c:v>
                </c:pt>
                <c:pt idx="8647" formatCode="0.0%">
                  <c:v>0.55300000000000005</c:v>
                </c:pt>
                <c:pt idx="8648" formatCode="0.0%">
                  <c:v>0.54700000000000004</c:v>
                </c:pt>
                <c:pt idx="8649" formatCode="0.0%">
                  <c:v>0.53500000000000003</c:v>
                </c:pt>
                <c:pt idx="8650" formatCode="0.0%">
                  <c:v>0.52400000000000002</c:v>
                </c:pt>
                <c:pt idx="8651" formatCode="0.0%">
                  <c:v>0.504</c:v>
                </c:pt>
                <c:pt idx="8652" formatCode="0.0%">
                  <c:v>0.48899999999999999</c:v>
                </c:pt>
                <c:pt idx="8653" formatCode="0.0%">
                  <c:v>0.48899999999999999</c:v>
                </c:pt>
                <c:pt idx="8654" formatCode="0.0%">
                  <c:v>0.48899999999999999</c:v>
                </c:pt>
                <c:pt idx="8655" formatCode="0.0%">
                  <c:v>0.48899999999999999</c:v>
                </c:pt>
                <c:pt idx="8656" formatCode="0.0%">
                  <c:v>0.48899999999999999</c:v>
                </c:pt>
                <c:pt idx="8657" formatCode="0.0%">
                  <c:v>0.48899999999999999</c:v>
                </c:pt>
                <c:pt idx="8658" formatCode="0.0%">
                  <c:v>0.48699999999999999</c:v>
                </c:pt>
                <c:pt idx="8659" formatCode="0.0%">
                  <c:v>0.5</c:v>
                </c:pt>
                <c:pt idx="8660" formatCode="0.0%">
                  <c:v>0.5</c:v>
                </c:pt>
                <c:pt idx="8661" formatCode="0.0%">
                  <c:v>0.5</c:v>
                </c:pt>
                <c:pt idx="8662" formatCode="0.0%">
                  <c:v>0.51300000000000001</c:v>
                </c:pt>
                <c:pt idx="8663" formatCode="0.0%">
                  <c:v>0.51600000000000001</c:v>
                </c:pt>
                <c:pt idx="8664" formatCode="0.0%">
                  <c:v>0.51400000000000001</c:v>
                </c:pt>
                <c:pt idx="8665" formatCode="0.0%">
                  <c:v>0.51600000000000001</c:v>
                </c:pt>
                <c:pt idx="8666" formatCode="0.0%">
                  <c:v>0.51400000000000001</c:v>
                </c:pt>
                <c:pt idx="8667" formatCode="0.0%">
                  <c:v>0.51400000000000001</c:v>
                </c:pt>
                <c:pt idx="8668" formatCode="0.0%">
                  <c:v>0.51400000000000001</c:v>
                </c:pt>
                <c:pt idx="8669" formatCode="0.0%">
                  <c:v>0.51400000000000001</c:v>
                </c:pt>
                <c:pt idx="8670" formatCode="0.0%">
                  <c:v>0.52</c:v>
                </c:pt>
                <c:pt idx="8671" formatCode="0.0%">
                  <c:v>0.53200000000000003</c:v>
                </c:pt>
                <c:pt idx="8672" formatCode="0.0%">
                  <c:v>0.51700000000000002</c:v>
                </c:pt>
                <c:pt idx="8673" formatCode="0.0%">
                  <c:v>0.51700000000000002</c:v>
                </c:pt>
                <c:pt idx="8674" formatCode="0.0%">
                  <c:v>0.51700000000000002</c:v>
                </c:pt>
                <c:pt idx="8675" formatCode="0.0%">
                  <c:v>0.51700000000000002</c:v>
                </c:pt>
                <c:pt idx="8676" formatCode="0.0%">
                  <c:v>0.53300000000000003</c:v>
                </c:pt>
                <c:pt idx="8677" formatCode="0.0%">
                  <c:v>0.53100000000000003</c:v>
                </c:pt>
                <c:pt idx="8678" formatCode="0.0%">
                  <c:v>0.53500000000000003</c:v>
                </c:pt>
                <c:pt idx="8679" formatCode="0.0%">
                  <c:v>0.53800000000000003</c:v>
                </c:pt>
                <c:pt idx="8680" formatCode="0.0%">
                  <c:v>0.55500000000000005</c:v>
                </c:pt>
                <c:pt idx="8681" formatCode="0.0%">
                  <c:v>0.55500000000000005</c:v>
                </c:pt>
                <c:pt idx="8682" formatCode="0.0%">
                  <c:v>0.55500000000000005</c:v>
                </c:pt>
                <c:pt idx="8683" formatCode="0.0%">
                  <c:v>0.53800000000000003</c:v>
                </c:pt>
                <c:pt idx="8684" formatCode="0.0%">
                  <c:v>0.53300000000000003</c:v>
                </c:pt>
                <c:pt idx="8685" formatCode="0.0%">
                  <c:v>0.51300000000000001</c:v>
                </c:pt>
                <c:pt idx="8686" formatCode="0.0%">
                  <c:v>0.50600000000000001</c:v>
                </c:pt>
                <c:pt idx="8687" formatCode="0.0%">
                  <c:v>0.51100000000000001</c:v>
                </c:pt>
                <c:pt idx="8688" formatCode="0.0%">
                  <c:v>0.51100000000000001</c:v>
                </c:pt>
                <c:pt idx="8689" formatCode="0.0%">
                  <c:v>0.51100000000000001</c:v>
                </c:pt>
                <c:pt idx="8690" formatCode="0.0%">
                  <c:v>0.52400000000000002</c:v>
                </c:pt>
                <c:pt idx="8691" formatCode="0.0%">
                  <c:v>0.52</c:v>
                </c:pt>
                <c:pt idx="8692" formatCode="0.0%">
                  <c:v>0.53200000000000003</c:v>
                </c:pt>
                <c:pt idx="8693" formatCode="0.0%">
                  <c:v>0.53300000000000003</c:v>
                </c:pt>
                <c:pt idx="8694" formatCode="0.0%">
                  <c:v>0.53100000000000003</c:v>
                </c:pt>
                <c:pt idx="8695" formatCode="0.0%">
                  <c:v>0.53100000000000003</c:v>
                </c:pt>
                <c:pt idx="8696" formatCode="0.0%">
                  <c:v>0.53100000000000003</c:v>
                </c:pt>
                <c:pt idx="8697" formatCode="0.0%">
                  <c:v>0.52</c:v>
                </c:pt>
                <c:pt idx="8698" formatCode="0.0%">
                  <c:v>0.51400000000000001</c:v>
                </c:pt>
                <c:pt idx="8699" formatCode="0.0%">
                  <c:v>0.50800000000000001</c:v>
                </c:pt>
                <c:pt idx="8700" formatCode="0.0%">
                  <c:v>0.5</c:v>
                </c:pt>
                <c:pt idx="8701" formatCode="0.0%">
                  <c:v>0.498</c:v>
                </c:pt>
                <c:pt idx="8702" formatCode="0.0%">
                  <c:v>0.498</c:v>
                </c:pt>
                <c:pt idx="8703" formatCode="0.0%">
                  <c:v>0.498</c:v>
                </c:pt>
                <c:pt idx="8704" formatCode="0.0%">
                  <c:v>0.48299999999999998</c:v>
                </c:pt>
                <c:pt idx="8705" formatCode="0.0%">
                  <c:v>0.47399999999999998</c:v>
                </c:pt>
                <c:pt idx="8706" formatCode="0.0%">
                  <c:v>0.47199999999999998</c:v>
                </c:pt>
                <c:pt idx="8707" formatCode="0.0%">
                  <c:v>0.46200000000000002</c:v>
                </c:pt>
                <c:pt idx="8708" formatCode="0.0%">
                  <c:v>0.44500000000000001</c:v>
                </c:pt>
                <c:pt idx="8709" formatCode="0.0%">
                  <c:v>0.44500000000000001</c:v>
                </c:pt>
                <c:pt idx="8710" formatCode="0.0%">
                  <c:v>0.44500000000000001</c:v>
                </c:pt>
                <c:pt idx="8711" formatCode="0.0%">
                  <c:v>0.44600000000000001</c:v>
                </c:pt>
                <c:pt idx="8712" formatCode="0.0%">
                  <c:v>0.439</c:v>
                </c:pt>
                <c:pt idx="8713" formatCode="0.0%">
                  <c:v>0.436</c:v>
                </c:pt>
                <c:pt idx="8714" formatCode="0.0%">
                  <c:v>0.433</c:v>
                </c:pt>
                <c:pt idx="8715" formatCode="0.0%">
                  <c:v>0.42899999999999999</c:v>
                </c:pt>
                <c:pt idx="8716" formatCode="0.0%">
                  <c:v>0.42899999999999999</c:v>
                </c:pt>
                <c:pt idx="8717" formatCode="0.0%">
                  <c:v>0.42899999999999999</c:v>
                </c:pt>
                <c:pt idx="8718" formatCode="0.0%">
                  <c:v>0.45100000000000001</c:v>
                </c:pt>
                <c:pt idx="8719" formatCode="0.0%">
                  <c:v>0.45500000000000002</c:v>
                </c:pt>
                <c:pt idx="8720" formatCode="0.0%">
                  <c:v>0.45700000000000002</c:v>
                </c:pt>
                <c:pt idx="8721" formatCode="0.0%">
                  <c:v>0.46400000000000002</c:v>
                </c:pt>
                <c:pt idx="8722" formatCode="0.0%">
                  <c:v>0.45700000000000002</c:v>
                </c:pt>
                <c:pt idx="8723" formatCode="0.0%">
                  <c:v>0.45700000000000002</c:v>
                </c:pt>
                <c:pt idx="8724" formatCode="0.0%">
                  <c:v>0.45700000000000002</c:v>
                </c:pt>
                <c:pt idx="8725" formatCode="0.0%">
                  <c:v>0.45500000000000002</c:v>
                </c:pt>
                <c:pt idx="8726" formatCode="0.0%">
                  <c:v>0.45500000000000002</c:v>
                </c:pt>
                <c:pt idx="8727" formatCode="0.0%">
                  <c:v>0.44600000000000001</c:v>
                </c:pt>
                <c:pt idx="8728" formatCode="0.0%">
                  <c:v>0.46700000000000003</c:v>
                </c:pt>
                <c:pt idx="8729" formatCode="0.0%">
                  <c:v>0.46899999999999997</c:v>
                </c:pt>
                <c:pt idx="8730" formatCode="0.0%">
                  <c:v>0.46899999999999997</c:v>
                </c:pt>
                <c:pt idx="8731" formatCode="0.0%">
                  <c:v>0.46899999999999997</c:v>
                </c:pt>
                <c:pt idx="8732" formatCode="0.0%">
                  <c:v>0.46899999999999997</c:v>
                </c:pt>
                <c:pt idx="8733" formatCode="0.0%">
                  <c:v>0.45900000000000002</c:v>
                </c:pt>
                <c:pt idx="8734" formatCode="0.0%">
                  <c:v>0.48399999999999999</c:v>
                </c:pt>
                <c:pt idx="8735" formatCode="0.0%">
                  <c:v>0.48099999999999998</c:v>
                </c:pt>
                <c:pt idx="8736" formatCode="0.0%">
                  <c:v>0.48499999999999999</c:v>
                </c:pt>
                <c:pt idx="8737" formatCode="0.0%">
                  <c:v>0.48499999999999999</c:v>
                </c:pt>
                <c:pt idx="8738" formatCode="0.0%">
                  <c:v>0.48499999999999999</c:v>
                </c:pt>
                <c:pt idx="8739" formatCode="0.0%">
                  <c:v>0.51300000000000001</c:v>
                </c:pt>
                <c:pt idx="8740" formatCode="0.0%">
                  <c:v>0.52</c:v>
                </c:pt>
                <c:pt idx="8741" formatCode="0.0%">
                  <c:v>0.57099999999999995</c:v>
                </c:pt>
                <c:pt idx="8742" formatCode="0.0%">
                  <c:v>0.58299999999999996</c:v>
                </c:pt>
                <c:pt idx="8743" formatCode="0.0%">
                  <c:v>0.53800000000000003</c:v>
                </c:pt>
                <c:pt idx="8744" formatCode="0.0%">
                  <c:v>0.53800000000000003</c:v>
                </c:pt>
                <c:pt idx="8745" formatCode="0.0%">
                  <c:v>0.53800000000000003</c:v>
                </c:pt>
                <c:pt idx="8746" formatCode="0.0%">
                  <c:v>0.53500000000000003</c:v>
                </c:pt>
                <c:pt idx="8747" formatCode="0.0%">
                  <c:v>0.58099999999999996</c:v>
                </c:pt>
                <c:pt idx="8748" formatCode="0.0%">
                  <c:v>0.56799999999999995</c:v>
                </c:pt>
                <c:pt idx="8749" formatCode="0.0%">
                  <c:v>0.58399999999999996</c:v>
                </c:pt>
                <c:pt idx="8750" formatCode="0.0%">
                  <c:v>0.57999999999999996</c:v>
                </c:pt>
                <c:pt idx="8751" formatCode="0.0%">
                  <c:v>0.57999999999999996</c:v>
                </c:pt>
                <c:pt idx="8752" formatCode="0.0%">
                  <c:v>0.57999999999999996</c:v>
                </c:pt>
                <c:pt idx="8753" formatCode="0.0%">
                  <c:v>0.56200000000000006</c:v>
                </c:pt>
                <c:pt idx="8754" formatCode="0.0%">
                  <c:v>0.55600000000000005</c:v>
                </c:pt>
                <c:pt idx="8755" formatCode="0.0%">
                  <c:v>0.53200000000000003</c:v>
                </c:pt>
                <c:pt idx="8756" formatCode="0.0%">
                  <c:v>0.58599999999999997</c:v>
                </c:pt>
                <c:pt idx="8757" formatCode="0.0%">
                  <c:v>0.58099999999999996</c:v>
                </c:pt>
                <c:pt idx="8758" formatCode="0.0%">
                  <c:v>0.58099999999999996</c:v>
                </c:pt>
                <c:pt idx="8759" formatCode="0.0%">
                  <c:v>0.58099999999999996</c:v>
                </c:pt>
                <c:pt idx="8760" formatCode="0.0%">
                  <c:v>0.61699999999999999</c:v>
                </c:pt>
                <c:pt idx="8761" formatCode="0.0%">
                  <c:v>0.61799999999999999</c:v>
                </c:pt>
                <c:pt idx="8762" formatCode="0.0%">
                  <c:v>0.61099999999999999</c:v>
                </c:pt>
                <c:pt idx="8763" formatCode="0.0%">
                  <c:v>0.60399999999999998</c:v>
                </c:pt>
                <c:pt idx="8764" formatCode="0.0%">
                  <c:v>0.59099999999999997</c:v>
                </c:pt>
                <c:pt idx="8765" formatCode="0.0%">
                  <c:v>0.59099999999999997</c:v>
                </c:pt>
                <c:pt idx="8766" formatCode="0.0%">
                  <c:v>0.59099999999999997</c:v>
                </c:pt>
                <c:pt idx="8767" formatCode="0.0%">
                  <c:v>0.58699999999999997</c:v>
                </c:pt>
                <c:pt idx="8768" formatCode="0.0%">
                  <c:v>0.58599999999999997</c:v>
                </c:pt>
                <c:pt idx="8769" formatCode="0.0%">
                  <c:v>0.58099999999999996</c:v>
                </c:pt>
                <c:pt idx="8770" formatCode="0.0%">
                  <c:v>0.58099999999999996</c:v>
                </c:pt>
                <c:pt idx="8771" formatCode="0.0%">
                  <c:v>0.56200000000000006</c:v>
                </c:pt>
                <c:pt idx="8772" formatCode="0.0%">
                  <c:v>0.56200000000000006</c:v>
                </c:pt>
                <c:pt idx="8773" formatCode="0.0%">
                  <c:v>0.56200000000000006</c:v>
                </c:pt>
                <c:pt idx="8774" formatCode="0.0%">
                  <c:v>0.58099999999999996</c:v>
                </c:pt>
                <c:pt idx="8775" formatCode="0.0%">
                  <c:v>0.56999999999999995</c:v>
                </c:pt>
                <c:pt idx="8776" formatCode="0.0%">
                  <c:v>0.55500000000000005</c:v>
                </c:pt>
                <c:pt idx="8777" formatCode="0.0%">
                  <c:v>0.53800000000000003</c:v>
                </c:pt>
                <c:pt idx="8778" formatCode="0.0%">
                  <c:v>0.51600000000000001</c:v>
                </c:pt>
                <c:pt idx="8779" formatCode="0.0%">
                  <c:v>0.51600000000000001</c:v>
                </c:pt>
                <c:pt idx="8780" formatCode="0.0%">
                  <c:v>0.51600000000000001</c:v>
                </c:pt>
                <c:pt idx="8781" formatCode="0.0%">
                  <c:v>0.51300000000000001</c:v>
                </c:pt>
                <c:pt idx="8782" formatCode="0.0%">
                  <c:v>0.504</c:v>
                </c:pt>
                <c:pt idx="8783" formatCode="0.0%">
                  <c:v>0.498</c:v>
                </c:pt>
                <c:pt idx="8784" formatCode="0.0%">
                  <c:v>0.47399999999999998</c:v>
                </c:pt>
                <c:pt idx="8785" formatCode="0.0%">
                  <c:v>0.47399999999999998</c:v>
                </c:pt>
                <c:pt idx="8786" formatCode="0.0%">
                  <c:v>0.47399999999999998</c:v>
                </c:pt>
                <c:pt idx="8787" formatCode="0.0%">
                  <c:v>0.47399999999999998</c:v>
                </c:pt>
                <c:pt idx="8788" formatCode="0.0%">
                  <c:v>0.47199999999999998</c:v>
                </c:pt>
                <c:pt idx="8789" formatCode="0.0%">
                  <c:v>0.46700000000000003</c:v>
                </c:pt>
                <c:pt idx="8790" formatCode="0.0%">
                  <c:v>0.47399999999999998</c:v>
                </c:pt>
                <c:pt idx="8791" formatCode="0.0%">
                  <c:v>0.49199999999999999</c:v>
                </c:pt>
                <c:pt idx="8792" formatCode="0.0%">
                  <c:v>0.504</c:v>
                </c:pt>
                <c:pt idx="8793" formatCode="0.0%">
                  <c:v>0.504</c:v>
                </c:pt>
                <c:pt idx="8794" formatCode="0.0%">
                  <c:v>0.504</c:v>
                </c:pt>
                <c:pt idx="8795" formatCode="0.0%">
                  <c:v>0.502</c:v>
                </c:pt>
                <c:pt idx="8796" formatCode="0.0%">
                  <c:v>0.49399999999999999</c:v>
                </c:pt>
                <c:pt idx="8797" formatCode="0.0%">
                  <c:v>0.502</c:v>
                </c:pt>
                <c:pt idx="8798" formatCode="0.0%">
                  <c:v>0.48299999999999998</c:v>
                </c:pt>
                <c:pt idx="8799" formatCode="0.0%">
                  <c:v>0.50800000000000001</c:v>
                </c:pt>
                <c:pt idx="8800" formatCode="0.0%">
                  <c:v>0.50800000000000001</c:v>
                </c:pt>
                <c:pt idx="8801" formatCode="0.0%">
                  <c:v>0.50800000000000001</c:v>
                </c:pt>
                <c:pt idx="8802" formatCode="0.0%">
                  <c:v>0.504</c:v>
                </c:pt>
                <c:pt idx="8803" formatCode="0.0%">
                  <c:v>0.51</c:v>
                </c:pt>
                <c:pt idx="8804" formatCode="0.0%">
                  <c:v>0.51700000000000002</c:v>
                </c:pt>
                <c:pt idx="8805" formatCode="0.0%">
                  <c:v>0.51400000000000001</c:v>
                </c:pt>
                <c:pt idx="8806" formatCode="0.0%">
                  <c:v>0.51600000000000001</c:v>
                </c:pt>
                <c:pt idx="8807" formatCode="0.0%">
                  <c:v>0.51600000000000001</c:v>
                </c:pt>
                <c:pt idx="8808" formatCode="0.0%">
                  <c:v>0.51600000000000001</c:v>
                </c:pt>
                <c:pt idx="8809" formatCode="0.0%">
                  <c:v>0.51400000000000001</c:v>
                </c:pt>
                <c:pt idx="8810" formatCode="0.0%">
                  <c:v>0.502</c:v>
                </c:pt>
                <c:pt idx="8811" formatCode="0.0%">
                  <c:v>0.503</c:v>
                </c:pt>
                <c:pt idx="8812" formatCode="0.0%">
                  <c:v>0.50800000000000001</c:v>
                </c:pt>
                <c:pt idx="8813" formatCode="0.0%">
                  <c:v>0.5</c:v>
                </c:pt>
                <c:pt idx="8814" formatCode="0.0%">
                  <c:v>0.5</c:v>
                </c:pt>
                <c:pt idx="8815" formatCode="0.0%">
                  <c:v>0.5</c:v>
                </c:pt>
                <c:pt idx="8816" formatCode="0.0%">
                  <c:v>0.503</c:v>
                </c:pt>
                <c:pt idx="8817" formatCode="0.0%">
                  <c:v>0.51700000000000002</c:v>
                </c:pt>
                <c:pt idx="8818" formatCode="0.0%">
                  <c:v>0.51100000000000001</c:v>
                </c:pt>
                <c:pt idx="8819" formatCode="0.0%">
                  <c:v>0.504</c:v>
                </c:pt>
                <c:pt idx="8820" formatCode="0.0%">
                  <c:v>0.51</c:v>
                </c:pt>
                <c:pt idx="8821" formatCode="0.0%">
                  <c:v>0.51</c:v>
                </c:pt>
                <c:pt idx="8822" formatCode="0.0%">
                  <c:v>0.51</c:v>
                </c:pt>
                <c:pt idx="8823" formatCode="0.0%">
                  <c:v>0.51</c:v>
                </c:pt>
                <c:pt idx="8824" formatCode="0.0%">
                  <c:v>0.52900000000000003</c:v>
                </c:pt>
                <c:pt idx="8825" formatCode="0.0%">
                  <c:v>0.51300000000000001</c:v>
                </c:pt>
                <c:pt idx="8826" formatCode="0.0%">
                  <c:v>0.51300000000000001</c:v>
                </c:pt>
                <c:pt idx="8827" formatCode="0.0%">
                  <c:v>0.51</c:v>
                </c:pt>
                <c:pt idx="8828" formatCode="0.0%">
                  <c:v>0.51</c:v>
                </c:pt>
                <c:pt idx="8829" formatCode="0.0%">
                  <c:v>0.51</c:v>
                </c:pt>
                <c:pt idx="8830" formatCode="0.0%">
                  <c:v>0.51</c:v>
                </c:pt>
                <c:pt idx="8831" formatCode="0.0%">
                  <c:v>0.48899999999999999</c:v>
                </c:pt>
                <c:pt idx="8832" formatCode="0.0%">
                  <c:v>0.48399999999999999</c:v>
                </c:pt>
                <c:pt idx="8833" formatCode="0.0%">
                  <c:v>0.47699999999999998</c:v>
                </c:pt>
                <c:pt idx="8834" formatCode="0.0%">
                  <c:v>0.48899999999999999</c:v>
                </c:pt>
                <c:pt idx="8835" formatCode="0.0%">
                  <c:v>0.48899999999999999</c:v>
                </c:pt>
                <c:pt idx="8836" formatCode="0.0%">
                  <c:v>0.48899999999999999</c:v>
                </c:pt>
                <c:pt idx="8837" formatCode="0.0%">
                  <c:v>0.498</c:v>
                </c:pt>
                <c:pt idx="8838" formatCode="0.0%">
                  <c:v>0.48399999999999999</c:v>
                </c:pt>
                <c:pt idx="8839" formatCode="0.0%">
                  <c:v>0.48899999999999999</c:v>
                </c:pt>
                <c:pt idx="8840" formatCode="0.0%">
                  <c:v>0.48399999999999999</c:v>
                </c:pt>
                <c:pt idx="8841" formatCode="0.0%">
                  <c:v>0.48299999999999998</c:v>
                </c:pt>
                <c:pt idx="8842" formatCode="0.0%">
                  <c:v>0.48299999999999998</c:v>
                </c:pt>
                <c:pt idx="8843" formatCode="0.0%">
                  <c:v>0.48299999999999998</c:v>
                </c:pt>
                <c:pt idx="8844" formatCode="0.0%">
                  <c:v>0.47799999999999998</c:v>
                </c:pt>
                <c:pt idx="8845" formatCode="0.0%">
                  <c:v>0.48399999999999999</c:v>
                </c:pt>
                <c:pt idx="8846" formatCode="0.0%">
                  <c:v>0.503</c:v>
                </c:pt>
                <c:pt idx="8847" formatCode="0.0%">
                  <c:v>0.47399999999999998</c:v>
                </c:pt>
                <c:pt idx="8848" formatCode="0.0%">
                  <c:v>0.47899999999999998</c:v>
                </c:pt>
                <c:pt idx="8849" formatCode="0.0%">
                  <c:v>0.47899999999999998</c:v>
                </c:pt>
                <c:pt idx="8850" formatCode="0.0%">
                  <c:v>0.47899999999999998</c:v>
                </c:pt>
                <c:pt idx="8851" formatCode="0.0%">
                  <c:v>0.48499999999999999</c:v>
                </c:pt>
                <c:pt idx="8852" formatCode="0.0%">
                  <c:v>0.498</c:v>
                </c:pt>
                <c:pt idx="8853" formatCode="0.0%">
                  <c:v>0.504</c:v>
                </c:pt>
                <c:pt idx="8854" formatCode="0.0%">
                  <c:v>0.504</c:v>
                </c:pt>
                <c:pt idx="8855" formatCode="0.0%">
                  <c:v>0.51400000000000001</c:v>
                </c:pt>
                <c:pt idx="8856" formatCode="0.0%">
                  <c:v>0.51400000000000001</c:v>
                </c:pt>
                <c:pt idx="8857" formatCode="0.0%">
                  <c:v>0.51400000000000001</c:v>
                </c:pt>
                <c:pt idx="8858" formatCode="0.0%">
                  <c:v>0.53100000000000003</c:v>
                </c:pt>
                <c:pt idx="8859" formatCode="0.0%">
                  <c:v>0.51600000000000001</c:v>
                </c:pt>
                <c:pt idx="8860" formatCode="0.0%">
                  <c:v>0.51700000000000002</c:v>
                </c:pt>
                <c:pt idx="8861" formatCode="0.0%">
                  <c:v>0.51300000000000001</c:v>
                </c:pt>
                <c:pt idx="8862" formatCode="0.0%">
                  <c:v>0.504</c:v>
                </c:pt>
                <c:pt idx="8863" formatCode="0.0%">
                  <c:v>0.504</c:v>
                </c:pt>
                <c:pt idx="8864" formatCode="0.0%">
                  <c:v>0.504</c:v>
                </c:pt>
                <c:pt idx="8865" formatCode="0.0%">
                  <c:v>0.50600000000000001</c:v>
                </c:pt>
                <c:pt idx="8866" formatCode="0.0%">
                  <c:v>0.503</c:v>
                </c:pt>
                <c:pt idx="8867" formatCode="0.0%">
                  <c:v>0.502</c:v>
                </c:pt>
                <c:pt idx="8868" formatCode="0.0%">
                  <c:v>0.48699999999999999</c:v>
                </c:pt>
                <c:pt idx="8869" formatCode="0.0%">
                  <c:v>0.48899999999999999</c:v>
                </c:pt>
                <c:pt idx="8870" formatCode="0.0%">
                  <c:v>0.48899999999999999</c:v>
                </c:pt>
                <c:pt idx="8871" formatCode="0.0%">
                  <c:v>0.48899999999999999</c:v>
                </c:pt>
                <c:pt idx="8872" formatCode="0.0%">
                  <c:v>0.48899999999999999</c:v>
                </c:pt>
                <c:pt idx="8873" formatCode="0.0%">
                  <c:v>0.47899999999999998</c:v>
                </c:pt>
                <c:pt idx="8874" formatCode="0.0%">
                  <c:v>0.48099999999999998</c:v>
                </c:pt>
                <c:pt idx="8875" formatCode="0.0%">
                  <c:v>0.47899999999999998</c:v>
                </c:pt>
                <c:pt idx="8876" formatCode="0.0%">
                  <c:v>0.46899999999999997</c:v>
                </c:pt>
                <c:pt idx="8877" formatCode="0.0%">
                  <c:v>0.46899999999999997</c:v>
                </c:pt>
                <c:pt idx="8878" formatCode="0.0%">
                  <c:v>0.46899999999999997</c:v>
                </c:pt>
                <c:pt idx="8879" formatCode="0.0%">
                  <c:v>0.46200000000000002</c:v>
                </c:pt>
                <c:pt idx="8880" formatCode="0.0%">
                  <c:v>0.46700000000000003</c:v>
                </c:pt>
                <c:pt idx="8881" formatCode="0.0%">
                  <c:v>0.46700000000000003</c:v>
                </c:pt>
                <c:pt idx="8882" formatCode="0.0%">
                  <c:v>0.46</c:v>
                </c:pt>
                <c:pt idx="8883" formatCode="0.0%">
                  <c:v>0.46400000000000002</c:v>
                </c:pt>
                <c:pt idx="8884" formatCode="0.0%">
                  <c:v>0.46400000000000002</c:v>
                </c:pt>
                <c:pt idx="8885" formatCode="0.0%">
                  <c:v>0.46400000000000002</c:v>
                </c:pt>
                <c:pt idx="8886" formatCode="0.0%">
                  <c:v>0.46600000000000003</c:v>
                </c:pt>
                <c:pt idx="8887" formatCode="0.0%">
                  <c:v>0.46700000000000003</c:v>
                </c:pt>
                <c:pt idx="8888" formatCode="0.0%">
                  <c:v>0.46</c:v>
                </c:pt>
                <c:pt idx="8889" formatCode="0.0%">
                  <c:v>0.45200000000000001</c:v>
                </c:pt>
                <c:pt idx="8890" formatCode="0.0%">
                  <c:v>0.44600000000000001</c:v>
                </c:pt>
                <c:pt idx="8891" formatCode="0.0%">
                  <c:v>0.44600000000000001</c:v>
                </c:pt>
                <c:pt idx="8892" formatCode="0.0%">
                  <c:v>0.44600000000000001</c:v>
                </c:pt>
                <c:pt idx="8893" formatCode="0.0%">
                  <c:v>0.44900000000000001</c:v>
                </c:pt>
                <c:pt idx="8894" formatCode="0.0%">
                  <c:v>0.44800000000000001</c:v>
                </c:pt>
                <c:pt idx="8895" formatCode="0.0%">
                  <c:v>0.45200000000000001</c:v>
                </c:pt>
                <c:pt idx="8896" formatCode="0.0%">
                  <c:v>0.44900000000000001</c:v>
                </c:pt>
                <c:pt idx="8897" formatCode="0.0%">
                  <c:v>0.45500000000000002</c:v>
                </c:pt>
                <c:pt idx="8898" formatCode="0.0%">
                  <c:v>0.45500000000000002</c:v>
                </c:pt>
                <c:pt idx="8899" formatCode="0.0%">
                  <c:v>0.45500000000000002</c:v>
                </c:pt>
                <c:pt idx="8900" formatCode="0.0%">
                  <c:v>0.45500000000000002</c:v>
                </c:pt>
                <c:pt idx="8901" formatCode="0.0%">
                  <c:v>0.44900000000000001</c:v>
                </c:pt>
                <c:pt idx="8902" formatCode="0.0%">
                  <c:v>0.45900000000000002</c:v>
                </c:pt>
                <c:pt idx="8903" formatCode="0.0%">
                  <c:v>0.46</c:v>
                </c:pt>
                <c:pt idx="8904" formatCode="0.0%">
                  <c:v>0.45800000000000002</c:v>
                </c:pt>
                <c:pt idx="8905" formatCode="0.0%">
                  <c:v>0.45800000000000002</c:v>
                </c:pt>
                <c:pt idx="8906" formatCode="0.0%">
                  <c:v>0.45800000000000002</c:v>
                </c:pt>
                <c:pt idx="8907" formatCode="0.0%">
                  <c:v>0.45200000000000001</c:v>
                </c:pt>
                <c:pt idx="8908" formatCode="0.0%">
                  <c:v>0.44600000000000001</c:v>
                </c:pt>
                <c:pt idx="8909" formatCode="0.0%">
                  <c:v>0.44700000000000001</c:v>
                </c:pt>
                <c:pt idx="8910" formatCode="0.0%">
                  <c:v>0.44900000000000001</c:v>
                </c:pt>
                <c:pt idx="8911" formatCode="0.0%">
                  <c:v>0.44800000000000001</c:v>
                </c:pt>
                <c:pt idx="8912" formatCode="0.0%">
                  <c:v>0.44800000000000001</c:v>
                </c:pt>
                <c:pt idx="8913" formatCode="0.0%">
                  <c:v>0.44800000000000001</c:v>
                </c:pt>
                <c:pt idx="8914" formatCode="0.0%">
                  <c:v>0.442</c:v>
                </c:pt>
                <c:pt idx="8915" formatCode="0.0%">
                  <c:v>0.44500000000000001</c:v>
                </c:pt>
                <c:pt idx="8916" formatCode="0.0%">
                  <c:v>0.439</c:v>
                </c:pt>
                <c:pt idx="8917" formatCode="0.0%">
                  <c:v>0.439</c:v>
                </c:pt>
                <c:pt idx="8918" formatCode="0.0%">
                  <c:v>0.433</c:v>
                </c:pt>
                <c:pt idx="8919" formatCode="0.0%">
                  <c:v>0.433</c:v>
                </c:pt>
                <c:pt idx="8920" formatCode="0.0%">
                  <c:v>0.433</c:v>
                </c:pt>
                <c:pt idx="8921" formatCode="0.0%">
                  <c:v>0.42599999999999999</c:v>
                </c:pt>
                <c:pt idx="8922" formatCode="0.0%">
                  <c:v>0.42899999999999999</c:v>
                </c:pt>
                <c:pt idx="8923" formatCode="0.0%">
                  <c:v>0.42599999999999999</c:v>
                </c:pt>
                <c:pt idx="8924" formatCode="0.0%">
                  <c:v>0.42399999999999999</c:v>
                </c:pt>
                <c:pt idx="8925" formatCode="0.0%">
                  <c:v>0.42</c:v>
                </c:pt>
                <c:pt idx="8926" formatCode="0.0%">
                  <c:v>0.42</c:v>
                </c:pt>
                <c:pt idx="8927" formatCode="0.0%">
                  <c:v>0.42</c:v>
                </c:pt>
                <c:pt idx="8928" formatCode="0.0%">
                  <c:v>0.41299999999999998</c:v>
                </c:pt>
                <c:pt idx="8929" formatCode="0.0%">
                  <c:v>0.42299999999999999</c:v>
                </c:pt>
                <c:pt idx="8930" formatCode="0.0%">
                  <c:v>0.41299999999999998</c:v>
                </c:pt>
                <c:pt idx="8931" formatCode="0.0%">
                  <c:v>0.41299999999999998</c:v>
                </c:pt>
                <c:pt idx="8932" formatCode="0.0%">
                  <c:v>0.42</c:v>
                </c:pt>
                <c:pt idx="8933" formatCode="0.0%">
                  <c:v>0.42</c:v>
                </c:pt>
                <c:pt idx="8934" formatCode="0.0%">
                  <c:v>0.42</c:v>
                </c:pt>
                <c:pt idx="8935" formatCode="0.0%">
                  <c:v>0.42299999999999999</c:v>
                </c:pt>
                <c:pt idx="8936" formatCode="0.0%">
                  <c:v>0.42899999999999999</c:v>
                </c:pt>
                <c:pt idx="8937" formatCode="0.0%">
                  <c:v>0.42699999999999999</c:v>
                </c:pt>
                <c:pt idx="8938" formatCode="0.0%">
                  <c:v>0.41599999999999998</c:v>
                </c:pt>
                <c:pt idx="8939" formatCode="0.0%">
                  <c:v>0.41299999999999998</c:v>
                </c:pt>
                <c:pt idx="8940" formatCode="0.0%">
                  <c:v>0.41299999999999998</c:v>
                </c:pt>
                <c:pt idx="8941" formatCode="0.0%">
                  <c:v>0.41299999999999998</c:v>
                </c:pt>
                <c:pt idx="8942" formatCode="0.0%">
                  <c:v>0.40100000000000002</c:v>
                </c:pt>
                <c:pt idx="8943" formatCode="0.0%">
                  <c:v>0.39</c:v>
                </c:pt>
                <c:pt idx="8944" formatCode="0.0%">
                  <c:v>0.39</c:v>
                </c:pt>
                <c:pt idx="8945" formatCode="0.0%">
                  <c:v>0.38700000000000001</c:v>
                </c:pt>
                <c:pt idx="8946" formatCode="0.0%">
                  <c:v>0.39</c:v>
                </c:pt>
                <c:pt idx="8947" formatCode="0.0%">
                  <c:v>0.39</c:v>
                </c:pt>
                <c:pt idx="8948" formatCode="0.0%">
                  <c:v>0.39</c:v>
                </c:pt>
                <c:pt idx="8949" formatCode="0.0%">
                  <c:v>0.39</c:v>
                </c:pt>
                <c:pt idx="8950" formatCode="0.0%">
                  <c:v>0.38400000000000001</c:v>
                </c:pt>
                <c:pt idx="8951" formatCode="0.0%">
                  <c:v>0.38400000000000001</c:v>
                </c:pt>
                <c:pt idx="8952" formatCode="0.0%">
                  <c:v>0.38400000000000001</c:v>
                </c:pt>
                <c:pt idx="8953" formatCode="0.0%">
                  <c:v>0.379</c:v>
                </c:pt>
                <c:pt idx="8954" formatCode="0.0%">
                  <c:v>0.379</c:v>
                </c:pt>
                <c:pt idx="8955" formatCode="0.0%">
                  <c:v>0.379</c:v>
                </c:pt>
                <c:pt idx="8956" formatCode="0.0%">
                  <c:v>0.371</c:v>
                </c:pt>
                <c:pt idx="8957" formatCode="0.0%">
                  <c:v>0.36799999999999999</c:v>
                </c:pt>
                <c:pt idx="8958" formatCode="0.0%">
                  <c:v>0.34699999999999998</c:v>
                </c:pt>
                <c:pt idx="8959" formatCode="0.0%">
                  <c:v>0.35299999999999998</c:v>
                </c:pt>
                <c:pt idx="8960" formatCode="0.0%">
                  <c:v>0.374</c:v>
                </c:pt>
                <c:pt idx="8961" formatCode="0.0%">
                  <c:v>0.374</c:v>
                </c:pt>
                <c:pt idx="8962" formatCode="0.0%">
                  <c:v>0.374</c:v>
                </c:pt>
                <c:pt idx="8963" formatCode="0.0%">
                  <c:v>0.38400000000000001</c:v>
                </c:pt>
                <c:pt idx="8964" formatCode="0.0%">
                  <c:v>0.371</c:v>
                </c:pt>
                <c:pt idx="8965" formatCode="0.0%">
                  <c:v>0.35699999999999998</c:v>
                </c:pt>
                <c:pt idx="8966" formatCode="0.0%">
                  <c:v>0.35899999999999999</c:v>
                </c:pt>
                <c:pt idx="8967" formatCode="0.0%">
                  <c:v>0.35899999999999999</c:v>
                </c:pt>
                <c:pt idx="8968" formatCode="0.0%">
                  <c:v>0.35899999999999999</c:v>
                </c:pt>
                <c:pt idx="8969" formatCode="0.0%">
                  <c:v>0.35899999999999999</c:v>
                </c:pt>
                <c:pt idx="8970" formatCode="0.0%">
                  <c:v>0.35899999999999999</c:v>
                </c:pt>
                <c:pt idx="8971" formatCode="0.0%">
                  <c:v>0.35299999999999998</c:v>
                </c:pt>
                <c:pt idx="8972" formatCode="0.0%">
                  <c:v>0.34499999999999997</c:v>
                </c:pt>
                <c:pt idx="8973" formatCode="0.0%">
                  <c:v>0.374</c:v>
                </c:pt>
                <c:pt idx="8974" formatCode="0.0%">
                  <c:v>0.41799999999999998</c:v>
                </c:pt>
                <c:pt idx="8975" formatCode="0.0%">
                  <c:v>0.41799999999999998</c:v>
                </c:pt>
                <c:pt idx="8976" formatCode="0.0%">
                  <c:v>0.41799999999999998</c:v>
                </c:pt>
                <c:pt idx="8977" formatCode="0.0%">
                  <c:v>0.42</c:v>
                </c:pt>
                <c:pt idx="8978" formatCode="0.0%">
                  <c:v>0.42299999999999999</c:v>
                </c:pt>
                <c:pt idx="8979" formatCode="0.0%">
                  <c:v>0.433</c:v>
                </c:pt>
                <c:pt idx="8980" formatCode="0.0%">
                  <c:v>0.42399999999999999</c:v>
                </c:pt>
                <c:pt idx="8981" formatCode="0.0%">
                  <c:v>0.433</c:v>
                </c:pt>
                <c:pt idx="8982" formatCode="0.0%">
                  <c:v>0.433</c:v>
                </c:pt>
                <c:pt idx="8983" formatCode="0.0%">
                  <c:v>0.433</c:v>
                </c:pt>
                <c:pt idx="8984" formatCode="0.0%">
                  <c:v>0.44800000000000001</c:v>
                </c:pt>
                <c:pt idx="8985" formatCode="0.0%">
                  <c:v>0.44900000000000001</c:v>
                </c:pt>
                <c:pt idx="8986" formatCode="0.0%">
                  <c:v>0.442</c:v>
                </c:pt>
                <c:pt idx="8987" formatCode="0.0%">
                  <c:v>0.42899999999999999</c:v>
                </c:pt>
                <c:pt idx="8988" formatCode="0.0%">
                  <c:v>0.433</c:v>
                </c:pt>
                <c:pt idx="8989" formatCode="0.0%">
                  <c:v>0.433</c:v>
                </c:pt>
                <c:pt idx="8990" formatCode="0.0%">
                  <c:v>0.433</c:v>
                </c:pt>
                <c:pt idx="8991" formatCode="0.0%">
                  <c:v>0.42699999999999999</c:v>
                </c:pt>
                <c:pt idx="8992" formatCode="0.0%">
                  <c:v>0.41099999999999998</c:v>
                </c:pt>
                <c:pt idx="8993" formatCode="0.0%">
                  <c:v>0.39700000000000002</c:v>
                </c:pt>
                <c:pt idx="8994" formatCode="0.0%">
                  <c:v>0.40899999999999997</c:v>
                </c:pt>
                <c:pt idx="8995" formatCode="0.0%">
                  <c:v>0.40400000000000003</c:v>
                </c:pt>
                <c:pt idx="8996" formatCode="0.0%">
                  <c:v>0.40400000000000003</c:v>
                </c:pt>
                <c:pt idx="8997" formatCode="0.0%">
                  <c:v>0.40400000000000003</c:v>
                </c:pt>
                <c:pt idx="8998" formatCode="0.0%">
                  <c:v>0.40400000000000003</c:v>
                </c:pt>
                <c:pt idx="8999" formatCode="0.0%">
                  <c:v>0.40100000000000002</c:v>
                </c:pt>
                <c:pt idx="9000" formatCode="0.0%">
                  <c:v>0.38400000000000001</c:v>
                </c:pt>
                <c:pt idx="9001" formatCode="0.0%">
                  <c:v>0.374</c:v>
                </c:pt>
                <c:pt idx="9002" formatCode="0.0%">
                  <c:v>0.36799999999999999</c:v>
                </c:pt>
                <c:pt idx="9003" formatCode="0.0%">
                  <c:v>0.36799999999999999</c:v>
                </c:pt>
                <c:pt idx="9004" formatCode="0.0%">
                  <c:v>0.36799999999999999</c:v>
                </c:pt>
                <c:pt idx="9005" formatCode="0.0%">
                  <c:v>0.35299999999999998</c:v>
                </c:pt>
                <c:pt idx="9006" formatCode="0.0%">
                  <c:v>0.35099999999999998</c:v>
                </c:pt>
                <c:pt idx="9007" formatCode="0.0%">
                  <c:v>0.35099999999999998</c:v>
                </c:pt>
                <c:pt idx="9008" formatCode="0.0%">
                  <c:v>0.34699999999999998</c:v>
                </c:pt>
                <c:pt idx="9009" formatCode="0.0%">
                  <c:v>0.32800000000000001</c:v>
                </c:pt>
                <c:pt idx="9010" formatCode="0.0%">
                  <c:v>0.32800000000000001</c:v>
                </c:pt>
                <c:pt idx="9011" formatCode="0.0%">
                  <c:v>0.32800000000000001</c:v>
                </c:pt>
                <c:pt idx="9012" formatCode="0.0%">
                  <c:v>0.35099999999999998</c:v>
                </c:pt>
                <c:pt idx="9013" formatCode="0.0%">
                  <c:v>0.318</c:v>
                </c:pt>
                <c:pt idx="9014" formatCode="0.0%">
                  <c:v>0.318</c:v>
                </c:pt>
                <c:pt idx="9015" formatCode="0.0%">
                  <c:v>0.315</c:v>
                </c:pt>
                <c:pt idx="9016" formatCode="0.0%">
                  <c:v>0.32200000000000001</c:v>
                </c:pt>
                <c:pt idx="9017" formatCode="0.0%">
                  <c:v>0.32200000000000001</c:v>
                </c:pt>
                <c:pt idx="9018" formatCode="0.0%">
                  <c:v>0.32200000000000001</c:v>
                </c:pt>
                <c:pt idx="9019" formatCode="0.0%">
                  <c:v>0.33800000000000002</c:v>
                </c:pt>
                <c:pt idx="9020" formatCode="0.0%">
                  <c:v>0.34</c:v>
                </c:pt>
                <c:pt idx="9021" formatCode="0.0%">
                  <c:v>0.35299999999999998</c:v>
                </c:pt>
                <c:pt idx="9022" formatCode="0.0%">
                  <c:v>0.36499999999999999</c:v>
                </c:pt>
                <c:pt idx="9023" formatCode="0.0%">
                  <c:v>0.38100000000000001</c:v>
                </c:pt>
                <c:pt idx="9024" formatCode="0.0%">
                  <c:v>0.38100000000000001</c:v>
                </c:pt>
                <c:pt idx="9025" formatCode="0.0%">
                  <c:v>0.38100000000000001</c:v>
                </c:pt>
                <c:pt idx="9026" formatCode="0.0%">
                  <c:v>0.36299999999999999</c:v>
                </c:pt>
                <c:pt idx="9027" formatCode="0.0%">
                  <c:v>0.35899999999999999</c:v>
                </c:pt>
                <c:pt idx="9028" formatCode="0.0%">
                  <c:v>0.312</c:v>
                </c:pt>
                <c:pt idx="9029" formatCode="0.0%">
                  <c:v>0.33200000000000002</c:v>
                </c:pt>
                <c:pt idx="9030" formatCode="0.0%">
                  <c:v>0.32200000000000001</c:v>
                </c:pt>
                <c:pt idx="9031" formatCode="0.0%">
                  <c:v>0.32200000000000001</c:v>
                </c:pt>
                <c:pt idx="9032" formatCode="0.0%">
                  <c:v>0.32200000000000001</c:v>
                </c:pt>
                <c:pt idx="9033" formatCode="0.0%">
                  <c:v>0.315</c:v>
                </c:pt>
                <c:pt idx="9034" formatCode="0.0%">
                  <c:v>0.312</c:v>
                </c:pt>
                <c:pt idx="9035" formatCode="0.0%">
                  <c:v>0.315</c:v>
                </c:pt>
                <c:pt idx="9036" formatCode="0.0%">
                  <c:v>0.32800000000000001</c:v>
                </c:pt>
                <c:pt idx="9037" formatCode="0.0%">
                  <c:v>0.312</c:v>
                </c:pt>
                <c:pt idx="9038" formatCode="0.0%">
                  <c:v>0.312</c:v>
                </c:pt>
                <c:pt idx="9039" formatCode="0.0%">
                  <c:v>0.312</c:v>
                </c:pt>
                <c:pt idx="9040" formatCode="0.0%">
                  <c:v>0.311</c:v>
                </c:pt>
                <c:pt idx="9041" formatCode="0.0%">
                  <c:v>0.30299999999999999</c:v>
                </c:pt>
                <c:pt idx="9042" formatCode="0.0%">
                  <c:v>0.28699999999999998</c:v>
                </c:pt>
                <c:pt idx="9043" formatCode="0.0%">
                  <c:v>0.28699999999999998</c:v>
                </c:pt>
                <c:pt idx="9044" formatCode="0.0%">
                  <c:v>0.28899999999999998</c:v>
                </c:pt>
                <c:pt idx="9045" formatCode="0.0%">
                  <c:v>0.28899999999999998</c:v>
                </c:pt>
                <c:pt idx="9046" formatCode="0.0%">
                  <c:v>0.28899999999999998</c:v>
                </c:pt>
                <c:pt idx="9047" formatCode="0.0%">
                  <c:v>0.30299999999999999</c:v>
                </c:pt>
                <c:pt idx="9048" formatCode="0.0%">
                  <c:v>0.315</c:v>
                </c:pt>
                <c:pt idx="9049" formatCode="0.0%">
                  <c:v>0.31</c:v>
                </c:pt>
                <c:pt idx="9050" formatCode="0.0%">
                  <c:v>0.28399999999999997</c:v>
                </c:pt>
                <c:pt idx="9051" formatCode="0.0%">
                  <c:v>0.30299999999999999</c:v>
                </c:pt>
                <c:pt idx="9052" formatCode="0.0%">
                  <c:v>0.30299999999999999</c:v>
                </c:pt>
                <c:pt idx="9053" formatCode="0.0%">
                  <c:v>0.30299999999999999</c:v>
                </c:pt>
                <c:pt idx="9054" formatCode="0.0%">
                  <c:v>0.27900000000000003</c:v>
                </c:pt>
                <c:pt idx="9055" formatCode="0.0%">
                  <c:v>0.28399999999999997</c:v>
                </c:pt>
                <c:pt idx="9056" formatCode="0.0%">
                  <c:v>0.27900000000000003</c:v>
                </c:pt>
                <c:pt idx="9057" formatCode="0.0%">
                  <c:v>0.255</c:v>
                </c:pt>
                <c:pt idx="9058" formatCode="0.0%">
                  <c:v>0.255</c:v>
                </c:pt>
                <c:pt idx="9059" formatCode="0.0%">
                  <c:v>0.255</c:v>
                </c:pt>
                <c:pt idx="9060" formatCode="0.0%">
                  <c:v>0.255</c:v>
                </c:pt>
                <c:pt idx="9061" formatCode="0.0%">
                  <c:v>0.25800000000000001</c:v>
                </c:pt>
                <c:pt idx="9062" formatCode="0.0%">
                  <c:v>0.24299999999999999</c:v>
                </c:pt>
                <c:pt idx="9063" formatCode="0.0%">
                  <c:v>0.26200000000000001</c:v>
                </c:pt>
                <c:pt idx="9064" formatCode="0.0%">
                  <c:v>0.255</c:v>
                </c:pt>
                <c:pt idx="9065" formatCode="0.0%">
                  <c:v>0.26200000000000001</c:v>
                </c:pt>
                <c:pt idx="9066" formatCode="0.0%">
                  <c:v>0.26200000000000001</c:v>
                </c:pt>
                <c:pt idx="9067" formatCode="0.0%">
                  <c:v>0.26200000000000001</c:v>
                </c:pt>
                <c:pt idx="9068" formatCode="0.0%">
                  <c:v>0.25800000000000001</c:v>
                </c:pt>
                <c:pt idx="9069" formatCode="0.0%">
                  <c:v>0.24399999999999999</c:v>
                </c:pt>
                <c:pt idx="9070" formatCode="0.0%">
                  <c:v>0.25800000000000001</c:v>
                </c:pt>
                <c:pt idx="9071" formatCode="0.0%">
                  <c:v>0.27100000000000002</c:v>
                </c:pt>
                <c:pt idx="9072" formatCode="0.0%">
                  <c:v>0.26200000000000001</c:v>
                </c:pt>
                <c:pt idx="9073" formatCode="0.0%">
                  <c:v>0.26200000000000001</c:v>
                </c:pt>
                <c:pt idx="9074" formatCode="0.0%">
                  <c:v>0.26200000000000001</c:v>
                </c:pt>
                <c:pt idx="9075" formatCode="0.0%">
                  <c:v>0.26200000000000001</c:v>
                </c:pt>
                <c:pt idx="9076" formatCode="0.0%">
                  <c:v>0.26200000000000001</c:v>
                </c:pt>
                <c:pt idx="9077" formatCode="0.0%">
                  <c:v>0.27100000000000002</c:v>
                </c:pt>
                <c:pt idx="9078" formatCode="0.0%">
                  <c:v>0.27200000000000002</c:v>
                </c:pt>
                <c:pt idx="9079" formatCode="0.0%">
                  <c:v>0.27200000000000002</c:v>
                </c:pt>
                <c:pt idx="9080" formatCode="0.0%">
                  <c:v>0.27200000000000002</c:v>
                </c:pt>
                <c:pt idx="9081" formatCode="0.0%">
                  <c:v>0.27200000000000002</c:v>
                </c:pt>
                <c:pt idx="9082" formatCode="0.0%">
                  <c:v>0.253</c:v>
                </c:pt>
                <c:pt idx="9083" formatCode="0.0%">
                  <c:v>0.25800000000000001</c:v>
                </c:pt>
                <c:pt idx="9084" formatCode="0.0%">
                  <c:v>0.27200000000000002</c:v>
                </c:pt>
                <c:pt idx="9085" formatCode="0.0%">
                  <c:v>0.29199999999999998</c:v>
                </c:pt>
                <c:pt idx="9086" formatCode="0.0%">
                  <c:v>0.29199999999999998</c:v>
                </c:pt>
                <c:pt idx="9087" formatCode="0.0%">
                  <c:v>0.29199999999999998</c:v>
                </c:pt>
                <c:pt idx="9088" formatCode="0.0%">
                  <c:v>0.29199999999999998</c:v>
                </c:pt>
                <c:pt idx="9089" formatCode="0.0%">
                  <c:v>0.28699999999999998</c:v>
                </c:pt>
                <c:pt idx="9090" formatCode="0.0%">
                  <c:v>0.28899999999999998</c:v>
                </c:pt>
                <c:pt idx="9091" formatCode="0.0%">
                  <c:v>0.29199999999999998</c:v>
                </c:pt>
                <c:pt idx="9092" formatCode="0.0%">
                  <c:v>0.28899999999999998</c:v>
                </c:pt>
                <c:pt idx="9093" formatCode="0.0%">
                  <c:v>0.30099999999999999</c:v>
                </c:pt>
                <c:pt idx="9094" formatCode="0.0%">
                  <c:v>0.30099999999999999</c:v>
                </c:pt>
                <c:pt idx="9095" formatCode="0.0%">
                  <c:v>0.30099999999999999</c:v>
                </c:pt>
                <c:pt idx="9096" formatCode="0.0%">
                  <c:v>0.30099999999999999</c:v>
                </c:pt>
                <c:pt idx="9097" formatCode="0.0%">
                  <c:v>0.28899999999999998</c:v>
                </c:pt>
                <c:pt idx="9098" formatCode="0.0%">
                  <c:v>0.31</c:v>
                </c:pt>
                <c:pt idx="9099" formatCode="0.0%">
                  <c:v>0.30099999999999999</c:v>
                </c:pt>
                <c:pt idx="9100" formatCode="0.0%">
                  <c:v>0.28699999999999998</c:v>
                </c:pt>
                <c:pt idx="9101" formatCode="0.0%">
                  <c:v>0.28699999999999998</c:v>
                </c:pt>
                <c:pt idx="9102" formatCode="0.0%">
                  <c:v>0.28699999999999998</c:v>
                </c:pt>
                <c:pt idx="9103" formatCode="0.0%">
                  <c:v>0.26200000000000001</c:v>
                </c:pt>
                <c:pt idx="9104" formatCode="0.0%">
                  <c:v>0.255</c:v>
                </c:pt>
                <c:pt idx="9105" formatCode="0.0%">
                  <c:v>0.255</c:v>
                </c:pt>
                <c:pt idx="9106" formatCode="0.0%">
                  <c:v>0.25800000000000001</c:v>
                </c:pt>
                <c:pt idx="9107" formatCode="0.0%">
                  <c:v>0.24</c:v>
                </c:pt>
                <c:pt idx="9108" formatCode="0.0%">
                  <c:v>0.24</c:v>
                </c:pt>
                <c:pt idx="9109" formatCode="0.0%">
                  <c:v>0.24</c:v>
                </c:pt>
                <c:pt idx="9110" formatCode="0.0%">
                  <c:v>0.219</c:v>
                </c:pt>
                <c:pt idx="9111" formatCode="0.0%">
                  <c:v>0.2</c:v>
                </c:pt>
                <c:pt idx="9112" formatCode="0.0%">
                  <c:v>0.20799999999999999</c:v>
                </c:pt>
                <c:pt idx="9113" formatCode="0.0%">
                  <c:v>0.216</c:v>
                </c:pt>
                <c:pt idx="9114" formatCode="0.0%">
                  <c:v>0.21099999999999999</c:v>
                </c:pt>
                <c:pt idx="9115" formatCode="0.0%">
                  <c:v>0.21099999999999999</c:v>
                </c:pt>
                <c:pt idx="9116" formatCode="0.0%">
                  <c:v>0.21099999999999999</c:v>
                </c:pt>
                <c:pt idx="9117" formatCode="0.0%">
                  <c:v>0.2</c:v>
                </c:pt>
                <c:pt idx="9118" formatCode="0.0%">
                  <c:v>0.18</c:v>
                </c:pt>
                <c:pt idx="9119" formatCode="0.0%">
                  <c:v>0.192</c:v>
                </c:pt>
                <c:pt idx="9120" formatCode="0.0%">
                  <c:v>0.18</c:v>
                </c:pt>
                <c:pt idx="9121" formatCode="0.0%">
                  <c:v>0.16900000000000001</c:v>
                </c:pt>
                <c:pt idx="9122" formatCode="0.0%">
                  <c:v>0.16900000000000001</c:v>
                </c:pt>
                <c:pt idx="9123" formatCode="0.0%">
                  <c:v>0.16900000000000001</c:v>
                </c:pt>
                <c:pt idx="9124" formatCode="0.0%">
                  <c:v>0.159</c:v>
                </c:pt>
                <c:pt idx="9125" formatCode="0.0%">
                  <c:v>0.18</c:v>
                </c:pt>
                <c:pt idx="9126" formatCode="0.0%">
                  <c:v>0.20799999999999999</c:v>
                </c:pt>
                <c:pt idx="9127" formatCode="0.0%">
                  <c:v>0.219</c:v>
                </c:pt>
                <c:pt idx="9128" formatCode="0.0%">
                  <c:v>0.221</c:v>
                </c:pt>
                <c:pt idx="9129" formatCode="0.0%">
                  <c:v>0.221</c:v>
                </c:pt>
                <c:pt idx="9130" formatCode="0.0%">
                  <c:v>0.221</c:v>
                </c:pt>
                <c:pt idx="9131" formatCode="0.0%">
                  <c:v>0.22700000000000001</c:v>
                </c:pt>
                <c:pt idx="9132" formatCode="0.0%">
                  <c:v>0.219</c:v>
                </c:pt>
                <c:pt idx="9133" formatCode="0.0%">
                  <c:v>0.20799999999999999</c:v>
                </c:pt>
                <c:pt idx="9134" formatCode="0.0%">
                  <c:v>0.192</c:v>
                </c:pt>
                <c:pt idx="9135" formatCode="0.0%">
                  <c:v>0.192</c:v>
                </c:pt>
                <c:pt idx="9136" formatCode="0.0%">
                  <c:v>0.192</c:v>
                </c:pt>
                <c:pt idx="9137" formatCode="0.0%">
                  <c:v>0.192</c:v>
                </c:pt>
                <c:pt idx="9138" formatCode="0.0%">
                  <c:v>0.192</c:v>
                </c:pt>
                <c:pt idx="9139" formatCode="0.0%">
                  <c:v>0.214</c:v>
                </c:pt>
                <c:pt idx="9140" formatCode="0.0%">
                  <c:v>0.221</c:v>
                </c:pt>
                <c:pt idx="9141" formatCode="0.0%">
                  <c:v>0.27200000000000002</c:v>
                </c:pt>
                <c:pt idx="9142" formatCode="0.0%">
                  <c:v>0.27200000000000002</c:v>
                </c:pt>
                <c:pt idx="9143" formatCode="0.0%">
                  <c:v>0.27200000000000002</c:v>
                </c:pt>
                <c:pt idx="9144" formatCode="0.0%">
                  <c:v>0.27200000000000002</c:v>
                </c:pt>
                <c:pt idx="9145" formatCode="0.0%">
                  <c:v>0.255</c:v>
                </c:pt>
                <c:pt idx="9146" formatCode="0.0%">
                  <c:v>0.27900000000000003</c:v>
                </c:pt>
                <c:pt idx="9147" formatCode="0.0%">
                  <c:v>0.28899999999999998</c:v>
                </c:pt>
                <c:pt idx="9148" formatCode="0.0%">
                  <c:v>0.32200000000000001</c:v>
                </c:pt>
                <c:pt idx="9149" formatCode="0.0%">
                  <c:v>0.34200000000000003</c:v>
                </c:pt>
                <c:pt idx="9150" formatCode="0.0%">
                  <c:v>0.34200000000000003</c:v>
                </c:pt>
                <c:pt idx="9151" formatCode="0.0%">
                  <c:v>0.34200000000000003</c:v>
                </c:pt>
                <c:pt idx="9152" formatCode="0.0%">
                  <c:v>0.34699999999999998</c:v>
                </c:pt>
                <c:pt idx="9153" formatCode="0.0%">
                  <c:v>0.34200000000000003</c:v>
                </c:pt>
                <c:pt idx="9154" formatCode="0.0%">
                  <c:v>0.33800000000000002</c:v>
                </c:pt>
                <c:pt idx="9155" formatCode="0.0%">
                  <c:v>0.318</c:v>
                </c:pt>
                <c:pt idx="9156" formatCode="0.0%">
                  <c:v>0.33200000000000002</c:v>
                </c:pt>
                <c:pt idx="9157" formatCode="0.0%">
                  <c:v>0.33200000000000002</c:v>
                </c:pt>
                <c:pt idx="9158" formatCode="0.0%">
                  <c:v>0.33200000000000002</c:v>
                </c:pt>
                <c:pt idx="9159" formatCode="0.0%">
                  <c:v>0.33200000000000002</c:v>
                </c:pt>
                <c:pt idx="9160" formatCode="0.0%">
                  <c:v>0.34499999999999997</c:v>
                </c:pt>
                <c:pt idx="9161" formatCode="0.0%">
                  <c:v>0.34200000000000003</c:v>
                </c:pt>
                <c:pt idx="9162" formatCode="0.0%">
                  <c:v>0.40100000000000002</c:v>
                </c:pt>
                <c:pt idx="9163" formatCode="0.0%">
                  <c:v>0.442</c:v>
                </c:pt>
                <c:pt idx="9164" formatCode="0.0%">
                  <c:v>0.442</c:v>
                </c:pt>
                <c:pt idx="9165" formatCode="0.0%">
                  <c:v>0.442</c:v>
                </c:pt>
                <c:pt idx="9166" formatCode="0.0%">
                  <c:v>0.441</c:v>
                </c:pt>
                <c:pt idx="9167" formatCode="0.0%">
                  <c:v>0.42699999999999999</c:v>
                </c:pt>
                <c:pt idx="9168" formatCode="0.0%">
                  <c:v>0.433</c:v>
                </c:pt>
                <c:pt idx="9169" formatCode="0.0%">
                  <c:v>0.433</c:v>
                </c:pt>
                <c:pt idx="9170" formatCode="0.0%">
                  <c:v>0.436</c:v>
                </c:pt>
                <c:pt idx="9171" formatCode="0.0%">
                  <c:v>0.436</c:v>
                </c:pt>
                <c:pt idx="9172" formatCode="0.0%">
                  <c:v>0.436</c:v>
                </c:pt>
                <c:pt idx="9173" formatCode="0.0%">
                  <c:v>0.42</c:v>
                </c:pt>
                <c:pt idx="9174" formatCode="0.0%">
                  <c:v>0.40899999999999997</c:v>
                </c:pt>
                <c:pt idx="9175" formatCode="0.0%">
                  <c:v>0.39700000000000002</c:v>
                </c:pt>
                <c:pt idx="9176" formatCode="0.0%">
                  <c:v>0.38100000000000001</c:v>
                </c:pt>
                <c:pt idx="9177" formatCode="0.0%">
                  <c:v>0.38100000000000001</c:v>
                </c:pt>
                <c:pt idx="9178" formatCode="0.0%">
                  <c:v>0.38100000000000001</c:v>
                </c:pt>
                <c:pt idx="9179" formatCode="0.0%">
                  <c:v>0.38100000000000001</c:v>
                </c:pt>
                <c:pt idx="9180" formatCode="0.0%">
                  <c:v>0.36099999999999999</c:v>
                </c:pt>
                <c:pt idx="9181" formatCode="0.0%">
                  <c:v>0.34699999999999998</c:v>
                </c:pt>
                <c:pt idx="9182" formatCode="0.0%">
                  <c:v>0.33200000000000002</c:v>
                </c:pt>
                <c:pt idx="9183" formatCode="0.0%">
                  <c:v>0.33800000000000002</c:v>
                </c:pt>
                <c:pt idx="9184" formatCode="0.0%">
                  <c:v>0.32200000000000001</c:v>
                </c:pt>
                <c:pt idx="9185" formatCode="0.0%">
                  <c:v>0.32200000000000001</c:v>
                </c:pt>
                <c:pt idx="9186" formatCode="0.0%">
                  <c:v>0.32200000000000001</c:v>
                </c:pt>
                <c:pt idx="9187" formatCode="0.0%">
                  <c:v>0.318</c:v>
                </c:pt>
                <c:pt idx="9188" formatCode="0.0%">
                  <c:v>0.318</c:v>
                </c:pt>
                <c:pt idx="9189" formatCode="0.0%">
                  <c:v>0.32800000000000001</c:v>
                </c:pt>
                <c:pt idx="9190" formatCode="0.0%">
                  <c:v>0.33200000000000002</c:v>
                </c:pt>
                <c:pt idx="9191" formatCode="0.0%">
                  <c:v>0.32800000000000001</c:v>
                </c:pt>
                <c:pt idx="9192" formatCode="0.0%">
                  <c:v>0.32800000000000001</c:v>
                </c:pt>
                <c:pt idx="9193" formatCode="0.0%">
                  <c:v>0.32800000000000001</c:v>
                </c:pt>
                <c:pt idx="9194" formatCode="0.0%">
                  <c:v>0.32800000000000001</c:v>
                </c:pt>
                <c:pt idx="9195" formatCode="0.0%">
                  <c:v>0.32200000000000001</c:v>
                </c:pt>
                <c:pt idx="9196" formatCode="0.0%">
                  <c:v>0.33800000000000002</c:v>
                </c:pt>
                <c:pt idx="9197" formatCode="0.0%">
                  <c:v>0.34499999999999997</c:v>
                </c:pt>
                <c:pt idx="9198" formatCode="0.0%">
                  <c:v>0.36499999999999999</c:v>
                </c:pt>
                <c:pt idx="9199" formatCode="0.0%">
                  <c:v>0.36499999999999999</c:v>
                </c:pt>
                <c:pt idx="9200" formatCode="0.0%">
                  <c:v>0.36499999999999999</c:v>
                </c:pt>
                <c:pt idx="9201" formatCode="0.0%">
                  <c:v>0.36099999999999999</c:v>
                </c:pt>
                <c:pt idx="9202" formatCode="0.0%">
                  <c:v>0.36299999999999999</c:v>
                </c:pt>
                <c:pt idx="9203" formatCode="0.0%">
                  <c:v>0.38700000000000001</c:v>
                </c:pt>
                <c:pt idx="9204" formatCode="0.0%">
                  <c:v>0.39900000000000002</c:v>
                </c:pt>
                <c:pt idx="9205" formatCode="0.0%">
                  <c:v>0.39700000000000002</c:v>
                </c:pt>
                <c:pt idx="9206" formatCode="0.0%">
                  <c:v>0.39700000000000002</c:v>
                </c:pt>
                <c:pt idx="9207" formatCode="0.0%">
                  <c:v>0.39700000000000002</c:v>
                </c:pt>
                <c:pt idx="9208" formatCode="0.0%">
                  <c:v>0.40699999999999997</c:v>
                </c:pt>
                <c:pt idx="9209" formatCode="0.0%">
                  <c:v>0.41799999999999998</c:v>
                </c:pt>
                <c:pt idx="9210" formatCode="0.0%">
                  <c:v>0.40699999999999997</c:v>
                </c:pt>
                <c:pt idx="9211" formatCode="0.0%">
                  <c:v>0.38400000000000001</c:v>
                </c:pt>
                <c:pt idx="9212" formatCode="0.0%">
                  <c:v>0.38400000000000001</c:v>
                </c:pt>
                <c:pt idx="9213" formatCode="0.0%">
                  <c:v>0.38400000000000001</c:v>
                </c:pt>
                <c:pt idx="9214" formatCode="0.0%">
                  <c:v>0.38400000000000001</c:v>
                </c:pt>
                <c:pt idx="9215" formatCode="0.0%">
                  <c:v>0.40100000000000002</c:v>
                </c:pt>
                <c:pt idx="9216" formatCode="0.0%">
                  <c:v>0.42299999999999999</c:v>
                </c:pt>
                <c:pt idx="9217" formatCode="0.0%">
                  <c:v>0.43099999999999999</c:v>
                </c:pt>
                <c:pt idx="9218" formatCode="0.0%">
                  <c:v>0.45500000000000002</c:v>
                </c:pt>
                <c:pt idx="9219" formatCode="0.0%">
                  <c:v>0.46400000000000002</c:v>
                </c:pt>
                <c:pt idx="9220" formatCode="0.0%">
                  <c:v>0.46400000000000002</c:v>
                </c:pt>
                <c:pt idx="9221" formatCode="0.0%">
                  <c:v>0.46400000000000002</c:v>
                </c:pt>
                <c:pt idx="9222" formatCode="0.0%">
                  <c:v>0.47899999999999998</c:v>
                </c:pt>
                <c:pt idx="9223" formatCode="0.0%">
                  <c:v>0.46300000000000002</c:v>
                </c:pt>
                <c:pt idx="9224" formatCode="0.0%">
                  <c:v>0.46800000000000003</c:v>
                </c:pt>
                <c:pt idx="9225" formatCode="0.0%">
                  <c:v>0.46600000000000003</c:v>
                </c:pt>
                <c:pt idx="9226" formatCode="0.0%">
                  <c:v>0.44900000000000001</c:v>
                </c:pt>
                <c:pt idx="9227" formatCode="0.0%">
                  <c:v>0.44900000000000001</c:v>
                </c:pt>
                <c:pt idx="9228" formatCode="0.0%">
                  <c:v>0.44900000000000001</c:v>
                </c:pt>
                <c:pt idx="9229" formatCode="0.0%">
                  <c:v>0.44600000000000001</c:v>
                </c:pt>
                <c:pt idx="9230" formatCode="0.0%">
                  <c:v>0.45900000000000002</c:v>
                </c:pt>
                <c:pt idx="9231" formatCode="0.0%">
                  <c:v>0.47399999999999998</c:v>
                </c:pt>
                <c:pt idx="9232" formatCode="0.0%">
                  <c:v>0.47899999999999998</c:v>
                </c:pt>
                <c:pt idx="9233" formatCode="0.0%">
                  <c:v>0.50600000000000001</c:v>
                </c:pt>
                <c:pt idx="9234" formatCode="0.0%">
                  <c:v>0.50600000000000001</c:v>
                </c:pt>
                <c:pt idx="9235" formatCode="0.0%">
                  <c:v>0.50600000000000001</c:v>
                </c:pt>
                <c:pt idx="9236" formatCode="0.0%">
                  <c:v>0.50600000000000001</c:v>
                </c:pt>
                <c:pt idx="9237" formatCode="0.0%">
                  <c:v>0.53800000000000003</c:v>
                </c:pt>
                <c:pt idx="9238" formatCode="0.0%">
                  <c:v>0.58899999999999997</c:v>
                </c:pt>
                <c:pt idx="9239" formatCode="0.0%">
                  <c:v>0.57899999999999996</c:v>
                </c:pt>
                <c:pt idx="9240" formatCode="0.0%">
                  <c:v>0.51300000000000001</c:v>
                </c:pt>
                <c:pt idx="9241" formatCode="0.0%">
                  <c:v>0.51300000000000001</c:v>
                </c:pt>
                <c:pt idx="9242" formatCode="0.0%">
                  <c:v>0.51300000000000001</c:v>
                </c:pt>
                <c:pt idx="9243" formatCode="0.0%">
                  <c:v>0.51100000000000001</c:v>
                </c:pt>
                <c:pt idx="9244" formatCode="0.0%">
                  <c:v>0.47799999999999998</c:v>
                </c:pt>
                <c:pt idx="9245" formatCode="0.0%">
                  <c:v>0.47199999999999998</c:v>
                </c:pt>
                <c:pt idx="9246" formatCode="0.0%">
                  <c:v>0.46300000000000002</c:v>
                </c:pt>
                <c:pt idx="9247" formatCode="0.0%">
                  <c:v>0.46400000000000002</c:v>
                </c:pt>
                <c:pt idx="9248" formatCode="0.0%">
                  <c:v>0.46400000000000002</c:v>
                </c:pt>
                <c:pt idx="9249" formatCode="0.0%">
                  <c:v>0.46400000000000002</c:v>
                </c:pt>
                <c:pt idx="9250" formatCode="0.0%">
                  <c:v>0.46700000000000003</c:v>
                </c:pt>
                <c:pt idx="9251" formatCode="0.0%">
                  <c:v>0.46300000000000002</c:v>
                </c:pt>
                <c:pt idx="9252" formatCode="0.0%">
                  <c:v>0.45400000000000001</c:v>
                </c:pt>
                <c:pt idx="9253" formatCode="0.0%">
                  <c:v>0.45800000000000002</c:v>
                </c:pt>
                <c:pt idx="9254" formatCode="0.0%">
                  <c:v>0.45100000000000001</c:v>
                </c:pt>
                <c:pt idx="9255" formatCode="0.0%">
                  <c:v>0.45100000000000001</c:v>
                </c:pt>
                <c:pt idx="9256" formatCode="0.0%">
                  <c:v>0.45100000000000001</c:v>
                </c:pt>
                <c:pt idx="9257" formatCode="0.0%">
                  <c:v>0.44800000000000001</c:v>
                </c:pt>
                <c:pt idx="9258" formatCode="0.0%">
                  <c:v>0.45500000000000002</c:v>
                </c:pt>
                <c:pt idx="9259" formatCode="0.0%">
                  <c:v>0.45100000000000001</c:v>
                </c:pt>
                <c:pt idx="9260" formatCode="0.0%">
                  <c:v>0.44900000000000001</c:v>
                </c:pt>
                <c:pt idx="9261" formatCode="0.0%">
                  <c:v>0.45900000000000002</c:v>
                </c:pt>
                <c:pt idx="9262" formatCode="0.0%">
                  <c:v>0.45900000000000002</c:v>
                </c:pt>
                <c:pt idx="9263" formatCode="0.0%">
                  <c:v>0.45900000000000002</c:v>
                </c:pt>
                <c:pt idx="9264" formatCode="0.0%">
                  <c:v>0.45200000000000001</c:v>
                </c:pt>
                <c:pt idx="9265" formatCode="0.0%">
                  <c:v>0.45200000000000001</c:v>
                </c:pt>
                <c:pt idx="9266" formatCode="0.0%">
                  <c:v>0.45400000000000001</c:v>
                </c:pt>
                <c:pt idx="9267" formatCode="0.0%">
                  <c:v>0.45900000000000002</c:v>
                </c:pt>
                <c:pt idx="9268" formatCode="0.0%">
                  <c:v>0.46899999999999997</c:v>
                </c:pt>
                <c:pt idx="9269" formatCode="0.0%">
                  <c:v>0.46899999999999997</c:v>
                </c:pt>
                <c:pt idx="9270" formatCode="0.0%">
                  <c:v>0.46899999999999997</c:v>
                </c:pt>
                <c:pt idx="9271" formatCode="0.0%">
                  <c:v>0.47399999999999998</c:v>
                </c:pt>
                <c:pt idx="9272" formatCode="0.0%">
                  <c:v>0.48299999999999998</c:v>
                </c:pt>
                <c:pt idx="9273" formatCode="0.0%">
                  <c:v>0.48699999999999999</c:v>
                </c:pt>
                <c:pt idx="9274" formatCode="0.0%">
                  <c:v>0.5</c:v>
                </c:pt>
                <c:pt idx="9275" formatCode="0.0%">
                  <c:v>0.48699999999999999</c:v>
                </c:pt>
                <c:pt idx="9276" formatCode="0.0%">
                  <c:v>0.48699999999999999</c:v>
                </c:pt>
                <c:pt idx="9277" formatCode="0.0%">
                  <c:v>0.48699999999999999</c:v>
                </c:pt>
                <c:pt idx="9278" formatCode="0.0%">
                  <c:v>0.48499999999999999</c:v>
                </c:pt>
                <c:pt idx="9279" formatCode="0.0%">
                  <c:v>0.48699999999999999</c:v>
                </c:pt>
                <c:pt idx="9280" formatCode="0.0%">
                  <c:v>0.48899999999999999</c:v>
                </c:pt>
                <c:pt idx="9281" formatCode="0.0%">
                  <c:v>0.48899999999999999</c:v>
                </c:pt>
                <c:pt idx="9282" formatCode="0.0%">
                  <c:v>0.504</c:v>
                </c:pt>
                <c:pt idx="9283" formatCode="0.0%">
                  <c:v>0.504</c:v>
                </c:pt>
                <c:pt idx="9284" formatCode="0.0%">
                  <c:v>0.504</c:v>
                </c:pt>
                <c:pt idx="9285" formatCode="0.0%">
                  <c:v>0.53500000000000003</c:v>
                </c:pt>
                <c:pt idx="9286" formatCode="0.0%">
                  <c:v>0.53500000000000003</c:v>
                </c:pt>
                <c:pt idx="9287" formatCode="0.0%">
                  <c:v>0.53300000000000003</c:v>
                </c:pt>
                <c:pt idx="9288" formatCode="0.0%">
                  <c:v>0.53700000000000003</c:v>
                </c:pt>
                <c:pt idx="9289" formatCode="0.0%">
                  <c:v>0.52400000000000002</c:v>
                </c:pt>
                <c:pt idx="9290" formatCode="0.0%">
                  <c:v>0.52400000000000002</c:v>
                </c:pt>
                <c:pt idx="9291" formatCode="0.0%">
                  <c:v>0.52400000000000002</c:v>
                </c:pt>
                <c:pt idx="9292" formatCode="0.0%">
                  <c:v>0.54500000000000004</c:v>
                </c:pt>
                <c:pt idx="9293" formatCode="0.0%">
                  <c:v>0.58299999999999996</c:v>
                </c:pt>
                <c:pt idx="9294" formatCode="0.0%">
                  <c:v>0.60699999999999998</c:v>
                </c:pt>
                <c:pt idx="9295" formatCode="0.0%">
                  <c:v>0.61099999999999999</c:v>
                </c:pt>
                <c:pt idx="9296" formatCode="0.0%">
                  <c:v>0.64900000000000002</c:v>
                </c:pt>
                <c:pt idx="9297" formatCode="0.0%">
                  <c:v>0.64900000000000002</c:v>
                </c:pt>
                <c:pt idx="9298" formatCode="0.0%">
                  <c:v>0.64900000000000002</c:v>
                </c:pt>
                <c:pt idx="9299" formatCode="0.0%">
                  <c:v>0.65500000000000003</c:v>
                </c:pt>
                <c:pt idx="9300" formatCode="0.0%">
                  <c:v>0.67200000000000004</c:v>
                </c:pt>
                <c:pt idx="9301" formatCode="0.0%">
                  <c:v>0.64600000000000002</c:v>
                </c:pt>
                <c:pt idx="9302" formatCode="0.0%">
                  <c:v>0.59299999999999997</c:v>
                </c:pt>
                <c:pt idx="9303" formatCode="0.0%">
                  <c:v>0.58699999999999997</c:v>
                </c:pt>
                <c:pt idx="9304" formatCode="0.0%">
                  <c:v>0.58699999999999997</c:v>
                </c:pt>
                <c:pt idx="9305" formatCode="0.0%">
                  <c:v>0.58699999999999997</c:v>
                </c:pt>
                <c:pt idx="9306" formatCode="0.0%">
                  <c:v>0.58099999999999996</c:v>
                </c:pt>
                <c:pt idx="9307" formatCode="0.0%">
                  <c:v>0.56200000000000006</c:v>
                </c:pt>
                <c:pt idx="9308" formatCode="0.0%">
                  <c:v>0.55700000000000005</c:v>
                </c:pt>
                <c:pt idx="9309" formatCode="0.0%">
                  <c:v>0.55700000000000005</c:v>
                </c:pt>
                <c:pt idx="9310" formatCode="0.0%">
                  <c:v>0.55700000000000005</c:v>
                </c:pt>
                <c:pt idx="9311" formatCode="0.0%">
                  <c:v>0.55700000000000005</c:v>
                </c:pt>
                <c:pt idx="9312" formatCode="0.0%">
                  <c:v>0.55700000000000005</c:v>
                </c:pt>
                <c:pt idx="9313" formatCode="0.0%">
                  <c:v>0.56399999999999995</c:v>
                </c:pt>
                <c:pt idx="9314" formatCode="0.0%">
                  <c:v>0.56999999999999995</c:v>
                </c:pt>
                <c:pt idx="9315" formatCode="0.0%">
                  <c:v>0.57899999999999996</c:v>
                </c:pt>
                <c:pt idx="9316" formatCode="0.0%">
                  <c:v>0.57899999999999996</c:v>
                </c:pt>
                <c:pt idx="9317" formatCode="0.0%">
                  <c:v>0.58399999999999996</c:v>
                </c:pt>
                <c:pt idx="9318" formatCode="0.0%">
                  <c:v>0.58399999999999996</c:v>
                </c:pt>
                <c:pt idx="9319" formatCode="0.0%">
                  <c:v>0.58399999999999996</c:v>
                </c:pt>
                <c:pt idx="9320" formatCode="0.0%">
                  <c:v>0.60599999999999998</c:v>
                </c:pt>
                <c:pt idx="9321" formatCode="0.0%">
                  <c:v>0.627</c:v>
                </c:pt>
                <c:pt idx="9322" formatCode="0.0%">
                  <c:v>0.61899999999999999</c:v>
                </c:pt>
                <c:pt idx="9323" formatCode="0.0%">
                  <c:v>0.59799999999999998</c:v>
                </c:pt>
                <c:pt idx="9324" formatCode="0.0%">
                  <c:v>0.60599999999999998</c:v>
                </c:pt>
                <c:pt idx="9325" formatCode="0.0%">
                  <c:v>0.60599999999999998</c:v>
                </c:pt>
                <c:pt idx="9326" formatCode="0.0%">
                  <c:v>0.60599999999999998</c:v>
                </c:pt>
                <c:pt idx="9327" formatCode="0.0%">
                  <c:v>0.61199999999999999</c:v>
                </c:pt>
                <c:pt idx="9328" formatCode="0.0%">
                  <c:v>0.60599999999999998</c:v>
                </c:pt>
                <c:pt idx="9329" formatCode="0.0%">
                  <c:v>0.62</c:v>
                </c:pt>
                <c:pt idx="9330" formatCode="0.0%">
                  <c:v>0.628</c:v>
                </c:pt>
                <c:pt idx="9331" formatCode="0.0%">
                  <c:v>0.621</c:v>
                </c:pt>
                <c:pt idx="9332" formatCode="0.0%">
                  <c:v>0.621</c:v>
                </c:pt>
                <c:pt idx="9333" formatCode="0.0%">
                  <c:v>0.621</c:v>
                </c:pt>
                <c:pt idx="9334" formatCode="0.0%">
                  <c:v>0.621</c:v>
                </c:pt>
                <c:pt idx="9335" formatCode="0.0%">
                  <c:v>0.621</c:v>
                </c:pt>
                <c:pt idx="9336" formatCode="0.0%">
                  <c:v>0.61699999999999999</c:v>
                </c:pt>
                <c:pt idx="9337" formatCode="0.0%">
                  <c:v>0.60599999999999998</c:v>
                </c:pt>
                <c:pt idx="9338" formatCode="0.0%">
                  <c:v>0.60899999999999999</c:v>
                </c:pt>
                <c:pt idx="9339" formatCode="0.0%">
                  <c:v>0.60899999999999999</c:v>
                </c:pt>
                <c:pt idx="9340" formatCode="0.0%">
                  <c:v>0.60899999999999999</c:v>
                </c:pt>
                <c:pt idx="9341" formatCode="0.0%">
                  <c:v>0.60399999999999998</c:v>
                </c:pt>
                <c:pt idx="9342" formatCode="0.0%">
                  <c:v>0.60699999999999998</c:v>
                </c:pt>
                <c:pt idx="9343" formatCode="0.0%">
                  <c:v>0.60899999999999999</c:v>
                </c:pt>
                <c:pt idx="9344" formatCode="0.0%">
                  <c:v>0.60699999999999998</c:v>
                </c:pt>
                <c:pt idx="9345" formatCode="0.0%">
                  <c:v>0.61699999999999999</c:v>
                </c:pt>
                <c:pt idx="9346" formatCode="0.0%">
                  <c:v>0.61699999999999999</c:v>
                </c:pt>
                <c:pt idx="9347" formatCode="0.0%">
                  <c:v>0.61699999999999999</c:v>
                </c:pt>
                <c:pt idx="9348" formatCode="0.0%">
                  <c:v>0.61799999999999999</c:v>
                </c:pt>
                <c:pt idx="9349" formatCode="0.0%">
                  <c:v>0.59199999999999997</c:v>
                </c:pt>
                <c:pt idx="9350" formatCode="0.0%">
                  <c:v>0.58699999999999997</c:v>
                </c:pt>
                <c:pt idx="9351" formatCode="0.0%">
                  <c:v>0.57999999999999996</c:v>
                </c:pt>
                <c:pt idx="9352" formatCode="0.0%">
                  <c:v>0.53500000000000003</c:v>
                </c:pt>
                <c:pt idx="9353" formatCode="0.0%">
                  <c:v>0.53500000000000003</c:v>
                </c:pt>
                <c:pt idx="9354" formatCode="0.0%">
                  <c:v>0.53500000000000003</c:v>
                </c:pt>
                <c:pt idx="9355" formatCode="0.0%">
                  <c:v>0.53700000000000003</c:v>
                </c:pt>
                <c:pt idx="9356" formatCode="0.0%">
                  <c:v>0.52900000000000003</c:v>
                </c:pt>
                <c:pt idx="9357" formatCode="0.0%">
                  <c:v>0.52900000000000003</c:v>
                </c:pt>
                <c:pt idx="9358" formatCode="0.0%">
                  <c:v>0.52400000000000002</c:v>
                </c:pt>
                <c:pt idx="9359" formatCode="0.0%">
                  <c:v>0.51700000000000002</c:v>
                </c:pt>
                <c:pt idx="9360" formatCode="0.0%">
                  <c:v>0.51700000000000002</c:v>
                </c:pt>
                <c:pt idx="9361" formatCode="0.0%">
                  <c:v>0.51700000000000002</c:v>
                </c:pt>
                <c:pt idx="9362" formatCode="0.0%">
                  <c:v>0.51700000000000002</c:v>
                </c:pt>
                <c:pt idx="9363" formatCode="0.0%">
                  <c:v>0.49399999999999999</c:v>
                </c:pt>
                <c:pt idx="9364" formatCode="0.0%">
                  <c:v>0.50600000000000001</c:v>
                </c:pt>
                <c:pt idx="9365" formatCode="0.0%">
                  <c:v>0.5</c:v>
                </c:pt>
                <c:pt idx="9366" formatCode="0.0%">
                  <c:v>0.48699999999999999</c:v>
                </c:pt>
                <c:pt idx="9367" formatCode="0.0%">
                  <c:v>0.48699999999999999</c:v>
                </c:pt>
                <c:pt idx="9368" formatCode="0.0%">
                  <c:v>0.48699999999999999</c:v>
                </c:pt>
                <c:pt idx="9369" formatCode="0.0%">
                  <c:v>0.49399999999999999</c:v>
                </c:pt>
                <c:pt idx="9370" formatCode="0.0%">
                  <c:v>0.502</c:v>
                </c:pt>
                <c:pt idx="9371" formatCode="0.0%">
                  <c:v>0.49199999999999999</c:v>
                </c:pt>
                <c:pt idx="9372" formatCode="0.0%">
                  <c:v>0.47499999999999998</c:v>
                </c:pt>
                <c:pt idx="9373" formatCode="0.0%">
                  <c:v>0.47299999999999998</c:v>
                </c:pt>
                <c:pt idx="9374" formatCode="0.0%">
                  <c:v>0.47299999999999998</c:v>
                </c:pt>
                <c:pt idx="9375" formatCode="0.0%">
                  <c:v>0.47299999999999998</c:v>
                </c:pt>
                <c:pt idx="9376" formatCode="0.0%">
                  <c:v>0.46400000000000002</c:v>
                </c:pt>
                <c:pt idx="9377" formatCode="0.0%">
                  <c:v>0.46600000000000003</c:v>
                </c:pt>
                <c:pt idx="9378" formatCode="0.0%">
                  <c:v>0.47299999999999998</c:v>
                </c:pt>
                <c:pt idx="9379" formatCode="0.0%">
                  <c:v>0.47499999999999998</c:v>
                </c:pt>
                <c:pt idx="9380" formatCode="0.0%">
                  <c:v>0.46899999999999997</c:v>
                </c:pt>
                <c:pt idx="9381" formatCode="0.0%">
                  <c:v>0.46899999999999997</c:v>
                </c:pt>
                <c:pt idx="9382" formatCode="0.0%">
                  <c:v>0.46899999999999997</c:v>
                </c:pt>
                <c:pt idx="9383" formatCode="0.0%">
                  <c:v>0.48299999999999998</c:v>
                </c:pt>
                <c:pt idx="9384" formatCode="0.0%">
                  <c:v>0.51</c:v>
                </c:pt>
                <c:pt idx="9385" formatCode="0.0%">
                  <c:v>0.503</c:v>
                </c:pt>
                <c:pt idx="9386" formatCode="0.0%">
                  <c:v>0.503</c:v>
                </c:pt>
                <c:pt idx="9387" formatCode="0.0%">
                  <c:v>0.51400000000000001</c:v>
                </c:pt>
                <c:pt idx="9388" formatCode="0.0%">
                  <c:v>0.51400000000000001</c:v>
                </c:pt>
                <c:pt idx="9389" formatCode="0.0%">
                  <c:v>0.51400000000000001</c:v>
                </c:pt>
                <c:pt idx="9390" formatCode="0.0%">
                  <c:v>0.52400000000000002</c:v>
                </c:pt>
                <c:pt idx="9391" formatCode="0.0%">
                  <c:v>0.53800000000000003</c:v>
                </c:pt>
                <c:pt idx="9392" formatCode="0.0%">
                  <c:v>0.56399999999999995</c:v>
                </c:pt>
                <c:pt idx="9393" formatCode="0.0%">
                  <c:v>0.54100000000000004</c:v>
                </c:pt>
                <c:pt idx="9394" formatCode="0.0%">
                  <c:v>0.55200000000000005</c:v>
                </c:pt>
                <c:pt idx="9395" formatCode="0.0%">
                  <c:v>0.55200000000000005</c:v>
                </c:pt>
                <c:pt idx="9396" formatCode="0.0%">
                  <c:v>0.55200000000000005</c:v>
                </c:pt>
                <c:pt idx="9397" formatCode="0.0%">
                  <c:v>0.55300000000000005</c:v>
                </c:pt>
                <c:pt idx="9398" formatCode="0.0%">
                  <c:v>0.55200000000000005</c:v>
                </c:pt>
                <c:pt idx="9399" formatCode="0.0%">
                  <c:v>0.53700000000000003</c:v>
                </c:pt>
                <c:pt idx="9400" formatCode="0.0%">
                  <c:v>0.53300000000000003</c:v>
                </c:pt>
                <c:pt idx="9401" formatCode="0.0%">
                  <c:v>0.54100000000000004</c:v>
                </c:pt>
                <c:pt idx="9402" formatCode="0.0%">
                  <c:v>0.54100000000000004</c:v>
                </c:pt>
                <c:pt idx="9403" formatCode="0.0%">
                  <c:v>0.54100000000000004</c:v>
                </c:pt>
                <c:pt idx="9404" formatCode="0.0%">
                  <c:v>0.53500000000000003</c:v>
                </c:pt>
                <c:pt idx="9405" formatCode="0.0%">
                  <c:v>0.53800000000000003</c:v>
                </c:pt>
                <c:pt idx="9406" formatCode="0.0%">
                  <c:v>0.54700000000000004</c:v>
                </c:pt>
                <c:pt idx="9407" formatCode="0.0%">
                  <c:v>0.53700000000000003</c:v>
                </c:pt>
                <c:pt idx="9408" formatCode="0.0%">
                  <c:v>0.55400000000000005</c:v>
                </c:pt>
                <c:pt idx="9409" formatCode="0.0%">
                  <c:v>0.55400000000000005</c:v>
                </c:pt>
                <c:pt idx="9410" formatCode="0.0%">
                  <c:v>0.55400000000000005</c:v>
                </c:pt>
                <c:pt idx="9411" formatCode="0.0%">
                  <c:v>0.53300000000000003</c:v>
                </c:pt>
                <c:pt idx="9412" formatCode="0.0%">
                  <c:v>0.51400000000000001</c:v>
                </c:pt>
                <c:pt idx="9413" formatCode="0.0%">
                  <c:v>0.50800000000000001</c:v>
                </c:pt>
                <c:pt idx="9414" formatCode="0.0%">
                  <c:v>0.5</c:v>
                </c:pt>
                <c:pt idx="9415" formatCode="0.0%">
                  <c:v>0.498</c:v>
                </c:pt>
                <c:pt idx="9416" formatCode="0.0%">
                  <c:v>0.498</c:v>
                </c:pt>
                <c:pt idx="9417" formatCode="0.0%">
                  <c:v>0.498</c:v>
                </c:pt>
                <c:pt idx="9418" formatCode="0.0%">
                  <c:v>0.498</c:v>
                </c:pt>
                <c:pt idx="9419" formatCode="0.0%">
                  <c:v>0.502</c:v>
                </c:pt>
                <c:pt idx="9420" formatCode="0.0%">
                  <c:v>0.49399999999999999</c:v>
                </c:pt>
                <c:pt idx="9421" formatCode="0.0%">
                  <c:v>0.502</c:v>
                </c:pt>
                <c:pt idx="9422" formatCode="0.0%">
                  <c:v>0.51100000000000001</c:v>
                </c:pt>
                <c:pt idx="9423" formatCode="0.0%">
                  <c:v>0.51100000000000001</c:v>
                </c:pt>
                <c:pt idx="9424" formatCode="0.0%">
                  <c:v>0.51100000000000001</c:v>
                </c:pt>
                <c:pt idx="9425" formatCode="0.0%">
                  <c:v>0.5</c:v>
                </c:pt>
                <c:pt idx="9426" formatCode="0.0%">
                  <c:v>0.49199999999999999</c:v>
                </c:pt>
                <c:pt idx="9427" formatCode="0.0%">
                  <c:v>0.48399999999999999</c:v>
                </c:pt>
                <c:pt idx="9428" formatCode="0.0%">
                  <c:v>0.49199999999999999</c:v>
                </c:pt>
                <c:pt idx="9429" formatCode="0.0%">
                  <c:v>0.49199999999999999</c:v>
                </c:pt>
                <c:pt idx="9430" formatCode="0.0%">
                  <c:v>0.49199999999999999</c:v>
                </c:pt>
                <c:pt idx="9431" formatCode="0.0%">
                  <c:v>0.49199999999999999</c:v>
                </c:pt>
                <c:pt idx="9432" formatCode="0.0%">
                  <c:v>0.48499999999999999</c:v>
                </c:pt>
                <c:pt idx="9433" formatCode="0.0%">
                  <c:v>0.48099999999999998</c:v>
                </c:pt>
                <c:pt idx="9434" formatCode="0.0%">
                  <c:v>0.48399999999999999</c:v>
                </c:pt>
                <c:pt idx="9435" formatCode="0.0%">
                  <c:v>0.48399999999999999</c:v>
                </c:pt>
                <c:pt idx="9436" formatCode="0.0%">
                  <c:v>0.47699999999999998</c:v>
                </c:pt>
                <c:pt idx="9437" formatCode="0.0%">
                  <c:v>0.47699999999999998</c:v>
                </c:pt>
                <c:pt idx="9438" formatCode="0.0%">
                  <c:v>0.47699999999999998</c:v>
                </c:pt>
                <c:pt idx="9439" formatCode="0.0%">
                  <c:v>0.47399999999999998</c:v>
                </c:pt>
                <c:pt idx="9440" formatCode="0.0%">
                  <c:v>0.47199999999999998</c:v>
                </c:pt>
                <c:pt idx="9441" formatCode="0.0%">
                  <c:v>0.47299999999999998</c:v>
                </c:pt>
                <c:pt idx="9442" formatCode="0.0%">
                  <c:v>0.47899999999999998</c:v>
                </c:pt>
                <c:pt idx="9443" formatCode="0.0%">
                  <c:v>0.47699999999999998</c:v>
                </c:pt>
                <c:pt idx="9444" formatCode="0.0%">
                  <c:v>0.47699999999999998</c:v>
                </c:pt>
                <c:pt idx="9445" formatCode="0.0%">
                  <c:v>0.47699999999999998</c:v>
                </c:pt>
                <c:pt idx="9446" formatCode="0.0%">
                  <c:v>0.46600000000000003</c:v>
                </c:pt>
                <c:pt idx="9447" formatCode="0.0%">
                  <c:v>0.47899999999999998</c:v>
                </c:pt>
                <c:pt idx="9448" formatCode="0.0%">
                  <c:v>0.47399999999999998</c:v>
                </c:pt>
                <c:pt idx="9449" formatCode="0.0%">
                  <c:v>0.47899999999999998</c:v>
                </c:pt>
                <c:pt idx="9450" formatCode="0.0%">
                  <c:v>0.48099999999999998</c:v>
                </c:pt>
                <c:pt idx="9451" formatCode="0.0%">
                  <c:v>0.48099999999999998</c:v>
                </c:pt>
                <c:pt idx="9452" formatCode="0.0%">
                  <c:v>0.48099999999999998</c:v>
                </c:pt>
                <c:pt idx="9453" formatCode="0.0%">
                  <c:v>0.47399999999999998</c:v>
                </c:pt>
                <c:pt idx="9454" formatCode="0.0%">
                  <c:v>0.46899999999999997</c:v>
                </c:pt>
                <c:pt idx="9455" formatCode="0.0%">
                  <c:v>0.47299999999999998</c:v>
                </c:pt>
                <c:pt idx="9456" formatCode="0.0%">
                  <c:v>0.47499999999999998</c:v>
                </c:pt>
                <c:pt idx="9457" formatCode="0.0%">
                  <c:v>0.46800000000000003</c:v>
                </c:pt>
                <c:pt idx="9458" formatCode="0.0%">
                  <c:v>0.46800000000000003</c:v>
                </c:pt>
                <c:pt idx="9459" formatCode="0.0%">
                  <c:v>0.46800000000000003</c:v>
                </c:pt>
                <c:pt idx="9460" formatCode="0.0%">
                  <c:v>0.46800000000000003</c:v>
                </c:pt>
                <c:pt idx="9461" formatCode="0.0%">
                  <c:v>0.47399999999999998</c:v>
                </c:pt>
                <c:pt idx="9462" formatCode="0.0%">
                  <c:v>0.47199999999999998</c:v>
                </c:pt>
                <c:pt idx="9463" formatCode="0.0%">
                  <c:v>0.47399999999999998</c:v>
                </c:pt>
                <c:pt idx="9464" formatCode="0.0%">
                  <c:v>0.47499999999999998</c:v>
                </c:pt>
                <c:pt idx="9465" formatCode="0.0%">
                  <c:v>0.47499999999999998</c:v>
                </c:pt>
                <c:pt idx="9466" formatCode="0.0%">
                  <c:v>0.47499999999999998</c:v>
                </c:pt>
                <c:pt idx="9467" formatCode="0.0%">
                  <c:v>0.46800000000000003</c:v>
                </c:pt>
                <c:pt idx="9468" formatCode="0.0%">
                  <c:v>0.46600000000000003</c:v>
                </c:pt>
                <c:pt idx="9469" formatCode="0.0%">
                  <c:v>0.46200000000000002</c:v>
                </c:pt>
                <c:pt idx="9470" formatCode="0.0%">
                  <c:v>0.47699999999999998</c:v>
                </c:pt>
                <c:pt idx="9471" formatCode="0.0%">
                  <c:v>0.47799999999999998</c:v>
                </c:pt>
                <c:pt idx="9472" formatCode="0.0%">
                  <c:v>0.47799999999999998</c:v>
                </c:pt>
                <c:pt idx="9473" formatCode="0.0%">
                  <c:v>0.47799999999999998</c:v>
                </c:pt>
                <c:pt idx="9474" formatCode="0.0%">
                  <c:v>0.48399999999999999</c:v>
                </c:pt>
                <c:pt idx="9475" formatCode="0.0%">
                  <c:v>0.49199999999999999</c:v>
                </c:pt>
                <c:pt idx="9476" formatCode="0.0%">
                  <c:v>0.48299999999999998</c:v>
                </c:pt>
                <c:pt idx="9477" formatCode="0.0%">
                  <c:v>0.48399999999999999</c:v>
                </c:pt>
                <c:pt idx="9478" formatCode="0.0%">
                  <c:v>0.48699999999999999</c:v>
                </c:pt>
                <c:pt idx="9479" formatCode="0.0%">
                  <c:v>0.48699999999999999</c:v>
                </c:pt>
                <c:pt idx="9480" formatCode="0.0%">
                  <c:v>0.48699999999999999</c:v>
                </c:pt>
                <c:pt idx="9481" formatCode="0.0%">
                  <c:v>0.50600000000000001</c:v>
                </c:pt>
                <c:pt idx="9482" formatCode="0.0%">
                  <c:v>0.51400000000000001</c:v>
                </c:pt>
                <c:pt idx="9483" formatCode="0.0%">
                  <c:v>0.51400000000000001</c:v>
                </c:pt>
                <c:pt idx="9484" formatCode="0.0%">
                  <c:v>0.50800000000000001</c:v>
                </c:pt>
                <c:pt idx="9485" formatCode="0.0%">
                  <c:v>0.51700000000000002</c:v>
                </c:pt>
                <c:pt idx="9486" formatCode="0.0%">
                  <c:v>0.51700000000000002</c:v>
                </c:pt>
                <c:pt idx="9487" formatCode="0.0%">
                  <c:v>0.51700000000000002</c:v>
                </c:pt>
                <c:pt idx="9488" formatCode="0.0%">
                  <c:v>0.502</c:v>
                </c:pt>
                <c:pt idx="9489" formatCode="0.0%">
                  <c:v>0.498</c:v>
                </c:pt>
                <c:pt idx="9490" formatCode="0.0%">
                  <c:v>0.50800000000000001</c:v>
                </c:pt>
                <c:pt idx="9491" formatCode="0.0%">
                  <c:v>0.51</c:v>
                </c:pt>
                <c:pt idx="9492" formatCode="0.0%">
                  <c:v>0.50800000000000001</c:v>
                </c:pt>
                <c:pt idx="9493" formatCode="0.0%">
                  <c:v>0.50800000000000001</c:v>
                </c:pt>
                <c:pt idx="9494" formatCode="0.0%">
                  <c:v>0.50800000000000001</c:v>
                </c:pt>
                <c:pt idx="9495" formatCode="0.0%">
                  <c:v>0.56399999999999995</c:v>
                </c:pt>
                <c:pt idx="9496" formatCode="0.0%">
                  <c:v>0.56200000000000006</c:v>
                </c:pt>
                <c:pt idx="9497" formatCode="0.0%">
                  <c:v>0.53500000000000003</c:v>
                </c:pt>
                <c:pt idx="9498" formatCode="0.0%">
                  <c:v>0.54500000000000004</c:v>
                </c:pt>
                <c:pt idx="9499" formatCode="0.0%">
                  <c:v>0.54500000000000004</c:v>
                </c:pt>
                <c:pt idx="9500" formatCode="0.0%">
                  <c:v>0.54500000000000004</c:v>
                </c:pt>
                <c:pt idx="9501" formatCode="0.0%">
                  <c:v>0.54500000000000004</c:v>
                </c:pt>
                <c:pt idx="9502" formatCode="0.0%">
                  <c:v>0.58099999999999996</c:v>
                </c:pt>
                <c:pt idx="9503" formatCode="0.0%">
                  <c:v>0.58699999999999997</c:v>
                </c:pt>
                <c:pt idx="9504" formatCode="0.0%">
                  <c:v>0.59799999999999998</c:v>
                </c:pt>
                <c:pt idx="9505" formatCode="0.0%">
                  <c:v>0.58399999999999996</c:v>
                </c:pt>
                <c:pt idx="9506" formatCode="0.0%">
                  <c:v>0.55700000000000005</c:v>
                </c:pt>
                <c:pt idx="9507" formatCode="0.0%">
                  <c:v>0.55700000000000005</c:v>
                </c:pt>
                <c:pt idx="9508" formatCode="0.0%">
                  <c:v>0.55700000000000005</c:v>
                </c:pt>
                <c:pt idx="9509" formatCode="0.0%">
                  <c:v>0.54700000000000004</c:v>
                </c:pt>
                <c:pt idx="9510" formatCode="0.0%">
                  <c:v>0.55400000000000005</c:v>
                </c:pt>
                <c:pt idx="9511" formatCode="0.0%">
                  <c:v>0.55400000000000005</c:v>
                </c:pt>
                <c:pt idx="9512" formatCode="0.0%">
                  <c:v>0.54700000000000004</c:v>
                </c:pt>
                <c:pt idx="9513" formatCode="0.0%">
                  <c:v>0.55600000000000005</c:v>
                </c:pt>
                <c:pt idx="9514" formatCode="0.0%">
                  <c:v>0.55600000000000005</c:v>
                </c:pt>
                <c:pt idx="9515" formatCode="0.0%">
                  <c:v>0.55600000000000005</c:v>
                </c:pt>
                <c:pt idx="9516" formatCode="0.0%">
                  <c:v>0.55600000000000005</c:v>
                </c:pt>
                <c:pt idx="9517" formatCode="0.0%">
                  <c:v>0.57999999999999996</c:v>
                </c:pt>
                <c:pt idx="9518" formatCode="0.0%">
                  <c:v>0.59199999999999997</c:v>
                </c:pt>
                <c:pt idx="9519" formatCode="0.0%">
                  <c:v>0.60299999999999998</c:v>
                </c:pt>
                <c:pt idx="9520" formatCode="0.0%">
                  <c:v>0.621</c:v>
                </c:pt>
                <c:pt idx="9521" formatCode="0.0%">
                  <c:v>0.621</c:v>
                </c:pt>
                <c:pt idx="9522" formatCode="0.0%">
                  <c:v>0.621</c:v>
                </c:pt>
                <c:pt idx="9523" formatCode="0.0%">
                  <c:v>0.65</c:v>
                </c:pt>
                <c:pt idx="9524" formatCode="0.0%">
                  <c:v>0.63900000000000001</c:v>
                </c:pt>
                <c:pt idx="9525" formatCode="0.0%">
                  <c:v>0.621</c:v>
                </c:pt>
                <c:pt idx="9526" formatCode="0.0%">
                  <c:v>0.61199999999999999</c:v>
                </c:pt>
                <c:pt idx="9527" formatCode="0.0%">
                  <c:v>0.621</c:v>
                </c:pt>
                <c:pt idx="9528" formatCode="0.0%">
                  <c:v>0.621</c:v>
                </c:pt>
                <c:pt idx="9529" formatCode="0.0%">
                  <c:v>0.621</c:v>
                </c:pt>
                <c:pt idx="9530" formatCode="0.0%">
                  <c:v>0.63600000000000001</c:v>
                </c:pt>
                <c:pt idx="9531" formatCode="0.0%">
                  <c:v>0.60399999999999998</c:v>
                </c:pt>
                <c:pt idx="9532" formatCode="0.0%">
                  <c:v>0.59199999999999997</c:v>
                </c:pt>
                <c:pt idx="9533" formatCode="0.0%">
                  <c:v>0.60899999999999999</c:v>
                </c:pt>
                <c:pt idx="9534" formatCode="0.0%">
                  <c:v>0.627</c:v>
                </c:pt>
                <c:pt idx="9535" formatCode="0.0%">
                  <c:v>0.627</c:v>
                </c:pt>
                <c:pt idx="9536" formatCode="0.0%">
                  <c:v>0.627</c:v>
                </c:pt>
                <c:pt idx="9537" formatCode="0.0%">
                  <c:v>0.623</c:v>
                </c:pt>
                <c:pt idx="9538" formatCode="0.0%">
                  <c:v>0.65300000000000002</c:v>
                </c:pt>
                <c:pt idx="9539" formatCode="0.0%">
                  <c:v>0.66100000000000003</c:v>
                </c:pt>
                <c:pt idx="9540" formatCode="0.0%">
                  <c:v>0.65</c:v>
                </c:pt>
                <c:pt idx="9541" formatCode="0.0%">
                  <c:v>0.64900000000000002</c:v>
                </c:pt>
                <c:pt idx="9542" formatCode="0.0%">
                  <c:v>0.64900000000000002</c:v>
                </c:pt>
                <c:pt idx="9543" formatCode="0.0%">
                  <c:v>0.64900000000000002</c:v>
                </c:pt>
                <c:pt idx="9544" formatCode="0.0%">
                  <c:v>0.65200000000000002</c:v>
                </c:pt>
                <c:pt idx="9545" formatCode="0.0%">
                  <c:v>0.65</c:v>
                </c:pt>
                <c:pt idx="9546" formatCode="0.0%">
                  <c:v>0.66100000000000003</c:v>
                </c:pt>
                <c:pt idx="9547" formatCode="0.0%">
                  <c:v>0.66700000000000004</c:v>
                </c:pt>
                <c:pt idx="9548" formatCode="0.0%">
                  <c:v>0.67700000000000005</c:v>
                </c:pt>
                <c:pt idx="9549" formatCode="0.0%">
                  <c:v>0.67700000000000005</c:v>
                </c:pt>
                <c:pt idx="9550" formatCode="0.0%">
                  <c:v>0.67700000000000005</c:v>
                </c:pt>
                <c:pt idx="9551" formatCode="0.0%">
                  <c:v>0.72</c:v>
                </c:pt>
                <c:pt idx="9552" formatCode="0.0%">
                  <c:v>0.68</c:v>
                </c:pt>
                <c:pt idx="9553" formatCode="0.0%">
                  <c:v>0.68200000000000005</c:v>
                </c:pt>
                <c:pt idx="9554" formatCode="0.0%">
                  <c:v>0.67300000000000004</c:v>
                </c:pt>
                <c:pt idx="9555" formatCode="0.0%">
                  <c:v>0.66700000000000004</c:v>
                </c:pt>
                <c:pt idx="9556" formatCode="0.0%">
                  <c:v>0.66700000000000004</c:v>
                </c:pt>
                <c:pt idx="9557" formatCode="0.0%">
                  <c:v>0.66700000000000004</c:v>
                </c:pt>
                <c:pt idx="9558" formatCode="0.0%">
                  <c:v>0.66400000000000003</c:v>
                </c:pt>
                <c:pt idx="9559" formatCode="0.0%">
                  <c:v>0.66900000000000004</c:v>
                </c:pt>
                <c:pt idx="9560" formatCode="0.0%">
                  <c:v>0.66600000000000004</c:v>
                </c:pt>
                <c:pt idx="9561" formatCode="0.0%">
                  <c:v>0.66400000000000003</c:v>
                </c:pt>
                <c:pt idx="9562" formatCode="0.0%">
                  <c:v>0.66700000000000004</c:v>
                </c:pt>
                <c:pt idx="9563" formatCode="0.0%">
                  <c:v>0.66700000000000004</c:v>
                </c:pt>
                <c:pt idx="9564" formatCode="0.0%">
                  <c:v>0.66700000000000004</c:v>
                </c:pt>
                <c:pt idx="9565" formatCode="0.0%">
                  <c:v>0.66700000000000004</c:v>
                </c:pt>
                <c:pt idx="9566" formatCode="0.0%">
                  <c:v>0.65800000000000003</c:v>
                </c:pt>
                <c:pt idx="9567" formatCode="0.0%">
                  <c:v>0.65400000000000003</c:v>
                </c:pt>
                <c:pt idx="9568" formatCode="0.0%">
                  <c:v>0.65400000000000003</c:v>
                </c:pt>
                <c:pt idx="9569" formatCode="0.0%">
                  <c:v>0.65500000000000003</c:v>
                </c:pt>
                <c:pt idx="9570" formatCode="0.0%">
                  <c:v>0.65500000000000003</c:v>
                </c:pt>
                <c:pt idx="9571" formatCode="0.0%">
                  <c:v>0.65500000000000003</c:v>
                </c:pt>
                <c:pt idx="9572" formatCode="0.0%">
                  <c:v>0.65800000000000003</c:v>
                </c:pt>
                <c:pt idx="9573" formatCode="0.0%">
                  <c:v>0.65300000000000002</c:v>
                </c:pt>
                <c:pt idx="9574" formatCode="0.0%">
                  <c:v>0.65500000000000003</c:v>
                </c:pt>
                <c:pt idx="9575" formatCode="0.0%">
                  <c:v>0.66700000000000004</c:v>
                </c:pt>
                <c:pt idx="9576" formatCode="0.0%">
                  <c:v>0.67500000000000004</c:v>
                </c:pt>
                <c:pt idx="9577" formatCode="0.0%">
                  <c:v>0.67500000000000004</c:v>
                </c:pt>
                <c:pt idx="9578" formatCode="0.0%">
                  <c:v>0.67500000000000004</c:v>
                </c:pt>
                <c:pt idx="9579" formatCode="0.0%">
                  <c:v>0.67200000000000004</c:v>
                </c:pt>
                <c:pt idx="9580" formatCode="0.0%">
                  <c:v>0.69499999999999995</c:v>
                </c:pt>
                <c:pt idx="9581" formatCode="0.0%">
                  <c:v>0.69499999999999995</c:v>
                </c:pt>
                <c:pt idx="9582" formatCode="0.0%">
                  <c:v>0.72099999999999997</c:v>
                </c:pt>
                <c:pt idx="9583" formatCode="0.0%">
                  <c:v>0.72199999999999998</c:v>
                </c:pt>
                <c:pt idx="9584" formatCode="0.0%">
                  <c:v>0.72199999999999998</c:v>
                </c:pt>
                <c:pt idx="9585" formatCode="0.0%">
                  <c:v>0.72199999999999998</c:v>
                </c:pt>
                <c:pt idx="9586" formatCode="0.0%">
                  <c:v>0.76200000000000001</c:v>
                </c:pt>
                <c:pt idx="9587" formatCode="0.0%">
                  <c:v>0.77400000000000002</c:v>
                </c:pt>
                <c:pt idx="9588" formatCode="0.0%">
                  <c:v>0.77100000000000002</c:v>
                </c:pt>
                <c:pt idx="9589" formatCode="0.0%">
                  <c:v>0.77500000000000002</c:v>
                </c:pt>
                <c:pt idx="9590" formatCode="0.0%">
                  <c:v>0.79400000000000004</c:v>
                </c:pt>
                <c:pt idx="9591" formatCode="0.0%">
                  <c:v>0.79400000000000004</c:v>
                </c:pt>
                <c:pt idx="9592" formatCode="0.0%">
                  <c:v>0.79400000000000004</c:v>
                </c:pt>
                <c:pt idx="9593" formatCode="0.0%">
                  <c:v>0.77300000000000002</c:v>
                </c:pt>
                <c:pt idx="9594" formatCode="0.0%">
                  <c:v>0.76300000000000001</c:v>
                </c:pt>
                <c:pt idx="9595" formatCode="0.0%">
                  <c:v>0.73799999999999999</c:v>
                </c:pt>
                <c:pt idx="9596" formatCode="0.0%">
                  <c:v>0.73199999999999998</c:v>
                </c:pt>
                <c:pt idx="9597" formatCode="0.0%">
                  <c:v>0.71799999999999997</c:v>
                </c:pt>
                <c:pt idx="9598" formatCode="0.0%">
                  <c:v>0.71799999999999997</c:v>
                </c:pt>
                <c:pt idx="9599" formatCode="0.0%">
                  <c:v>0.71799999999999997</c:v>
                </c:pt>
                <c:pt idx="9600" formatCode="0.0%">
                  <c:v>0.71799999999999997</c:v>
                </c:pt>
                <c:pt idx="9601" formatCode="0.0%">
                  <c:v>0.73099999999999998</c:v>
                </c:pt>
                <c:pt idx="9602" formatCode="0.0%">
                  <c:v>0.74099999999999999</c:v>
                </c:pt>
                <c:pt idx="9603" formatCode="0.0%">
                  <c:v>0.73499999999999999</c:v>
                </c:pt>
                <c:pt idx="9604" formatCode="0.0%">
                  <c:v>0.72799999999999998</c:v>
                </c:pt>
                <c:pt idx="9605" formatCode="0.0%">
                  <c:v>0.72799999999999998</c:v>
                </c:pt>
                <c:pt idx="9606" formatCode="0.0%">
                  <c:v>0.72799999999999998</c:v>
                </c:pt>
                <c:pt idx="9607" formatCode="0.0%">
                  <c:v>0.72399999999999998</c:v>
                </c:pt>
                <c:pt idx="9608" formatCode="0.0%">
                  <c:v>0.70799999999999996</c:v>
                </c:pt>
                <c:pt idx="9609" formatCode="0.0%">
                  <c:v>0.70899999999999996</c:v>
                </c:pt>
                <c:pt idx="9610" formatCode="0.0%">
                  <c:v>0.71399999999999997</c:v>
                </c:pt>
                <c:pt idx="9611" formatCode="0.0%">
                  <c:v>0.69499999999999995</c:v>
                </c:pt>
                <c:pt idx="9612" formatCode="0.0%">
                  <c:v>0.69499999999999995</c:v>
                </c:pt>
                <c:pt idx="9613" formatCode="0.0%">
                  <c:v>0.69499999999999995</c:v>
                </c:pt>
                <c:pt idx="9614" formatCode="0.0%">
                  <c:v>0.69499999999999995</c:v>
                </c:pt>
                <c:pt idx="9615" formatCode="0.0%">
                  <c:v>0.70699999999999996</c:v>
                </c:pt>
                <c:pt idx="9616" formatCode="0.0%">
                  <c:v>0.69299999999999995</c:v>
                </c:pt>
                <c:pt idx="9617" formatCode="0.0%">
                  <c:v>0.68</c:v>
                </c:pt>
                <c:pt idx="9618" formatCode="0.0%">
                  <c:v>0.67700000000000005</c:v>
                </c:pt>
                <c:pt idx="9619" formatCode="0.0%">
                  <c:v>0.67700000000000005</c:v>
                </c:pt>
                <c:pt idx="9620" formatCode="0.0%">
                  <c:v>0.67700000000000005</c:v>
                </c:pt>
                <c:pt idx="9621" formatCode="0.0%">
                  <c:v>0.67400000000000004</c:v>
                </c:pt>
                <c:pt idx="9622" formatCode="0.0%">
                  <c:v>0.66700000000000004</c:v>
                </c:pt>
                <c:pt idx="9623" formatCode="0.0%">
                  <c:v>0.66500000000000004</c:v>
                </c:pt>
                <c:pt idx="9624" formatCode="0.0%">
                  <c:v>0.67</c:v>
                </c:pt>
                <c:pt idx="9625" formatCode="0.0%">
                  <c:v>0.67200000000000004</c:v>
                </c:pt>
                <c:pt idx="9626" formatCode="0.0%">
                  <c:v>0.67200000000000004</c:v>
                </c:pt>
                <c:pt idx="9627" formatCode="0.0%">
                  <c:v>0.67200000000000004</c:v>
                </c:pt>
                <c:pt idx="9628" formatCode="0.0%">
                  <c:v>0.67900000000000005</c:v>
                </c:pt>
                <c:pt idx="9629" formatCode="0.0%">
                  <c:v>0.69099999999999995</c:v>
                </c:pt>
                <c:pt idx="9630" formatCode="0.0%">
                  <c:v>0.69099999999999995</c:v>
                </c:pt>
                <c:pt idx="9631" formatCode="0.0%">
                  <c:v>0.70299999999999996</c:v>
                </c:pt>
                <c:pt idx="9632" formatCode="0.0%">
                  <c:v>0.72399999999999998</c:v>
                </c:pt>
                <c:pt idx="9633" formatCode="0.0%">
                  <c:v>0.72399999999999998</c:v>
                </c:pt>
                <c:pt idx="9634" formatCode="0.0%">
                  <c:v>0.72399999999999998</c:v>
                </c:pt>
                <c:pt idx="9635" formatCode="0.0%">
                  <c:v>0.72899999999999998</c:v>
                </c:pt>
                <c:pt idx="9636" formatCode="0.0%">
                  <c:v>0.72</c:v>
                </c:pt>
                <c:pt idx="9637" formatCode="0.0%">
                  <c:v>0.72199999999999998</c:v>
                </c:pt>
                <c:pt idx="9638" formatCode="0.0%">
                  <c:v>0.73099999999999998</c:v>
                </c:pt>
                <c:pt idx="9639" formatCode="0.0%">
                  <c:v>0.73499999999999999</c:v>
                </c:pt>
                <c:pt idx="9640" formatCode="0.0%">
                  <c:v>0.73499999999999999</c:v>
                </c:pt>
                <c:pt idx="9641" formatCode="0.0%">
                  <c:v>0.73499999999999999</c:v>
                </c:pt>
                <c:pt idx="9642" formatCode="0.0%">
                  <c:v>0.73799999999999999</c:v>
                </c:pt>
                <c:pt idx="9643" formatCode="0.0%">
                  <c:v>0.74199999999999999</c:v>
                </c:pt>
                <c:pt idx="9644" formatCode="0.0%">
                  <c:v>0.73799999999999999</c:v>
                </c:pt>
                <c:pt idx="9645" formatCode="0.0%">
                  <c:v>0.73799999999999999</c:v>
                </c:pt>
                <c:pt idx="9646" formatCode="0.0%">
                  <c:v>0.74099999999999999</c:v>
                </c:pt>
                <c:pt idx="9647" formatCode="0.0%">
                  <c:v>0.74099999999999999</c:v>
                </c:pt>
                <c:pt idx="9648" formatCode="0.0%">
                  <c:v>0.74099999999999999</c:v>
                </c:pt>
                <c:pt idx="9649" formatCode="0.0%">
                  <c:v>0.73599999999999999</c:v>
                </c:pt>
                <c:pt idx="9650" formatCode="0.0%">
                  <c:v>0.73599999999999999</c:v>
                </c:pt>
                <c:pt idx="9651" formatCode="0.0%">
                  <c:v>0.73099999999999998</c:v>
                </c:pt>
                <c:pt idx="9652" formatCode="0.0%">
                  <c:v>0.72499999999999998</c:v>
                </c:pt>
                <c:pt idx="9653" formatCode="0.0%">
                  <c:v>0.73399999999999999</c:v>
                </c:pt>
                <c:pt idx="9654" formatCode="0.0%">
                  <c:v>0.73399999999999999</c:v>
                </c:pt>
                <c:pt idx="9655" formatCode="0.0%">
                  <c:v>0.73399999999999999</c:v>
                </c:pt>
                <c:pt idx="9656" formatCode="0.0%">
                  <c:v>0.755</c:v>
                </c:pt>
                <c:pt idx="9657" formatCode="0.0%">
                  <c:v>0.76800000000000002</c:v>
                </c:pt>
                <c:pt idx="9658" formatCode="0.0%">
                  <c:v>0.77400000000000002</c:v>
                </c:pt>
                <c:pt idx="9659" formatCode="0.0%">
                  <c:v>0.77500000000000002</c:v>
                </c:pt>
                <c:pt idx="9660" formatCode="0.0%">
                  <c:v>0.81799999999999995</c:v>
                </c:pt>
                <c:pt idx="9661" formatCode="0.0%">
                  <c:v>0.81799999999999995</c:v>
                </c:pt>
                <c:pt idx="9662" formatCode="0.0%">
                  <c:v>0.81799999999999995</c:v>
                </c:pt>
                <c:pt idx="9663" formatCode="0.0%">
                  <c:v>0.83399999999999996</c:v>
                </c:pt>
                <c:pt idx="9664" formatCode="0.0%">
                  <c:v>0.81200000000000006</c:v>
                </c:pt>
                <c:pt idx="9665" formatCode="0.0%">
                  <c:v>0.80100000000000005</c:v>
                </c:pt>
                <c:pt idx="9666" formatCode="0.0%">
                  <c:v>0.80400000000000005</c:v>
                </c:pt>
                <c:pt idx="9667" formatCode="0.0%">
                  <c:v>0.82499999999999996</c:v>
                </c:pt>
                <c:pt idx="9668" formatCode="0.0%">
                  <c:v>0.82499999999999996</c:v>
                </c:pt>
                <c:pt idx="9669" formatCode="0.0%">
                  <c:v>0.82499999999999996</c:v>
                </c:pt>
                <c:pt idx="9670" formatCode="0.0%">
                  <c:v>0.83</c:v>
                </c:pt>
                <c:pt idx="9671" formatCode="0.0%">
                  <c:v>0.82299999999999995</c:v>
                </c:pt>
                <c:pt idx="9672" formatCode="0.0%">
                  <c:v>0.81100000000000005</c:v>
                </c:pt>
                <c:pt idx="9673" formatCode="0.0%">
                  <c:v>0.81200000000000006</c:v>
                </c:pt>
                <c:pt idx="9674" formatCode="0.0%">
                  <c:v>0.81200000000000006</c:v>
                </c:pt>
                <c:pt idx="9675" formatCode="0.0%">
                  <c:v>0.81200000000000006</c:v>
                </c:pt>
                <c:pt idx="9676" formatCode="0.0%">
                  <c:v>0.81200000000000006</c:v>
                </c:pt>
                <c:pt idx="9677" formatCode="0.0%">
                  <c:v>0.81499999999999995</c:v>
                </c:pt>
                <c:pt idx="9678" formatCode="0.0%">
                  <c:v>0.80200000000000005</c:v>
                </c:pt>
                <c:pt idx="9679" formatCode="0.0%">
                  <c:v>0.80200000000000005</c:v>
                </c:pt>
                <c:pt idx="9680" formatCode="0.0%">
                  <c:v>0.80500000000000005</c:v>
                </c:pt>
                <c:pt idx="9681" formatCode="0.0%">
                  <c:v>0.80500000000000005</c:v>
                </c:pt>
                <c:pt idx="9682" formatCode="0.0%">
                  <c:v>0.80500000000000005</c:v>
                </c:pt>
                <c:pt idx="9683" formatCode="0.0%">
                  <c:v>0.80500000000000005</c:v>
                </c:pt>
                <c:pt idx="9684" formatCode="0.0%">
                  <c:v>0.82</c:v>
                </c:pt>
                <c:pt idx="9685" formatCode="0.0%">
                  <c:v>0.81399999999999995</c:v>
                </c:pt>
                <c:pt idx="9686" formatCode="0.0%">
                  <c:v>0.82299999999999995</c:v>
                </c:pt>
                <c:pt idx="9687" formatCode="0.0%">
                  <c:v>0.83299999999999996</c:v>
                </c:pt>
                <c:pt idx="9688" formatCode="0.0%">
                  <c:v>0.83399999999999996</c:v>
                </c:pt>
                <c:pt idx="9689" formatCode="0.0%">
                  <c:v>0.83399999999999996</c:v>
                </c:pt>
                <c:pt idx="9690" formatCode="0.0%">
                  <c:v>0.83399999999999996</c:v>
                </c:pt>
                <c:pt idx="9691" formatCode="0.0%">
                  <c:v>0.83799999999999997</c:v>
                </c:pt>
                <c:pt idx="9692" formatCode="0.0%">
                  <c:v>0.84699999999999998</c:v>
                </c:pt>
                <c:pt idx="9693" formatCode="0.0%">
                  <c:v>0.85899999999999999</c:v>
                </c:pt>
                <c:pt idx="9694" formatCode="0.0%">
                  <c:v>0.874</c:v>
                </c:pt>
                <c:pt idx="9695" formatCode="0.0%">
                  <c:v>0.9</c:v>
                </c:pt>
                <c:pt idx="9696" formatCode="0.0%">
                  <c:v>0.9</c:v>
                </c:pt>
                <c:pt idx="9697" formatCode="0.0%">
                  <c:v>0.9</c:v>
                </c:pt>
                <c:pt idx="9698" formatCode="0.0%">
                  <c:v>0.9</c:v>
                </c:pt>
                <c:pt idx="9699" formatCode="0.0%">
                  <c:v>0.89900000000000002</c:v>
                </c:pt>
                <c:pt idx="9700" formatCode="0.0%">
                  <c:v>0.92300000000000004</c:v>
                </c:pt>
                <c:pt idx="9701" formatCode="0.0%">
                  <c:v>0.91200000000000003</c:v>
                </c:pt>
                <c:pt idx="9702" formatCode="0.0%">
                  <c:v>0.89800000000000002</c:v>
                </c:pt>
                <c:pt idx="9703" formatCode="0.0%">
                  <c:v>0.89800000000000002</c:v>
                </c:pt>
                <c:pt idx="9704" formatCode="0.0%">
                  <c:v>0.89800000000000002</c:v>
                </c:pt>
                <c:pt idx="9705" formatCode="0.0%">
                  <c:v>0.89600000000000002</c:v>
                </c:pt>
                <c:pt idx="9706" formatCode="0.0%">
                  <c:v>0.89500000000000002</c:v>
                </c:pt>
                <c:pt idx="9707" formatCode="0.0%">
                  <c:v>0.89200000000000002</c:v>
                </c:pt>
                <c:pt idx="9708" formatCode="0.0%">
                  <c:v>0.89</c:v>
                </c:pt>
                <c:pt idx="9709" formatCode="0.0%">
                  <c:v>0.88600000000000001</c:v>
                </c:pt>
                <c:pt idx="9710" formatCode="0.0%">
                  <c:v>0.88600000000000001</c:v>
                </c:pt>
                <c:pt idx="9711" formatCode="0.0%">
                  <c:v>0.88600000000000001</c:v>
                </c:pt>
                <c:pt idx="9712" formatCode="0.0%">
                  <c:v>0.88800000000000001</c:v>
                </c:pt>
                <c:pt idx="9713" formatCode="0.0%">
                  <c:v>0.90100000000000002</c:v>
                </c:pt>
                <c:pt idx="9714" formatCode="0.0%">
                  <c:v>0.90600000000000003</c:v>
                </c:pt>
                <c:pt idx="9715" formatCode="0.0%">
                  <c:v>0.90500000000000003</c:v>
                </c:pt>
                <c:pt idx="9716" formatCode="0.0%">
                  <c:v>0.90700000000000003</c:v>
                </c:pt>
                <c:pt idx="9717" formatCode="0.0%">
                  <c:v>0.90700000000000003</c:v>
                </c:pt>
                <c:pt idx="9718" formatCode="0.0%">
                  <c:v>0.90700000000000003</c:v>
                </c:pt>
                <c:pt idx="9719" formatCode="0.0%">
                  <c:v>0.92700000000000005</c:v>
                </c:pt>
                <c:pt idx="9720" formatCode="0.0%">
                  <c:v>0.93</c:v>
                </c:pt>
                <c:pt idx="9721" formatCode="0.0%">
                  <c:v>0.92800000000000005</c:v>
                </c:pt>
                <c:pt idx="9722" formatCode="0.0%">
                  <c:v>0.93700000000000006</c:v>
                </c:pt>
                <c:pt idx="9723" formatCode="0.0%">
                  <c:v>0.93200000000000005</c:v>
                </c:pt>
                <c:pt idx="9724" formatCode="0.0%">
                  <c:v>0.93200000000000005</c:v>
                </c:pt>
                <c:pt idx="9725" formatCode="0.0%">
                  <c:v>0.93200000000000005</c:v>
                </c:pt>
                <c:pt idx="9726" formatCode="0.0%">
                  <c:v>0.93200000000000005</c:v>
                </c:pt>
                <c:pt idx="9727" formatCode="0.0%">
                  <c:v>0.92700000000000005</c:v>
                </c:pt>
                <c:pt idx="9728" formatCode="0.0%">
                  <c:v>0.91700000000000004</c:v>
                </c:pt>
                <c:pt idx="9729" formatCode="0.0%">
                  <c:v>0.91300000000000003</c:v>
                </c:pt>
                <c:pt idx="9730" formatCode="0.0%">
                  <c:v>0.91600000000000004</c:v>
                </c:pt>
                <c:pt idx="9731" formatCode="0.0%">
                  <c:v>0.91600000000000004</c:v>
                </c:pt>
                <c:pt idx="9732" formatCode="0.0%">
                  <c:v>0.91600000000000004</c:v>
                </c:pt>
                <c:pt idx="9733" formatCode="0.0%">
                  <c:v>0.90800000000000003</c:v>
                </c:pt>
                <c:pt idx="9734" formatCode="0.0%">
                  <c:v>0.90900000000000003</c:v>
                </c:pt>
                <c:pt idx="9735" formatCode="0.0%">
                  <c:v>0.91400000000000003</c:v>
                </c:pt>
                <c:pt idx="9736" formatCode="0.0%">
                  <c:v>0.90700000000000003</c:v>
                </c:pt>
                <c:pt idx="9737" formatCode="0.0%">
                  <c:v>0.89300000000000002</c:v>
                </c:pt>
                <c:pt idx="9738" formatCode="0.0%">
                  <c:v>0.89300000000000002</c:v>
                </c:pt>
                <c:pt idx="9739" formatCode="0.0%">
                  <c:v>0.89300000000000002</c:v>
                </c:pt>
                <c:pt idx="9740" formatCode="0.0%">
                  <c:v>0.878</c:v>
                </c:pt>
                <c:pt idx="9741" formatCode="0.0%">
                  <c:v>0.84699999999999998</c:v>
                </c:pt>
                <c:pt idx="9742" formatCode="0.0%">
                  <c:v>0.83299999999999996</c:v>
                </c:pt>
                <c:pt idx="9743" formatCode="0.0%">
                  <c:v>0.83199999999999996</c:v>
                </c:pt>
                <c:pt idx="9744" formatCode="0.0%">
                  <c:v>0.81499999999999995</c:v>
                </c:pt>
                <c:pt idx="9745" formatCode="0.0%">
                  <c:v>0.81499999999999995</c:v>
                </c:pt>
                <c:pt idx="9746" formatCode="0.0%">
                  <c:v>0.81499999999999995</c:v>
                </c:pt>
                <c:pt idx="9747" formatCode="0.0%">
                  <c:v>0.80800000000000005</c:v>
                </c:pt>
                <c:pt idx="9748" formatCode="0.0%">
                  <c:v>0.82</c:v>
                </c:pt>
                <c:pt idx="9749" formatCode="0.0%">
                  <c:v>0.82299999999999995</c:v>
                </c:pt>
                <c:pt idx="9750" formatCode="0.0%">
                  <c:v>0.81100000000000005</c:v>
                </c:pt>
                <c:pt idx="9751" formatCode="0.0%">
                  <c:v>0.78400000000000003</c:v>
                </c:pt>
                <c:pt idx="9752" formatCode="0.0%">
                  <c:v>0.78400000000000003</c:v>
                </c:pt>
                <c:pt idx="9753" formatCode="0.0%">
                  <c:v>0.78400000000000003</c:v>
                </c:pt>
                <c:pt idx="9754" formatCode="0.0%">
                  <c:v>0.78</c:v>
                </c:pt>
                <c:pt idx="9755" formatCode="0.0%">
                  <c:v>0.78800000000000003</c:v>
                </c:pt>
                <c:pt idx="9756" formatCode="0.0%">
                  <c:v>0.79400000000000004</c:v>
                </c:pt>
                <c:pt idx="9757" formatCode="0.0%">
                  <c:v>0.78300000000000003</c:v>
                </c:pt>
                <c:pt idx="9758" formatCode="0.0%">
                  <c:v>0.76900000000000002</c:v>
                </c:pt>
                <c:pt idx="9759" formatCode="0.0%">
                  <c:v>0.76900000000000002</c:v>
                </c:pt>
                <c:pt idx="9760" formatCode="0.0%">
                  <c:v>0.76900000000000002</c:v>
                </c:pt>
                <c:pt idx="9761" formatCode="0.0%">
                  <c:v>0.76500000000000001</c:v>
                </c:pt>
                <c:pt idx="9762" formatCode="0.0%">
                  <c:v>0.76800000000000002</c:v>
                </c:pt>
                <c:pt idx="9763" formatCode="0.0%">
                  <c:v>0.78</c:v>
                </c:pt>
                <c:pt idx="9764" formatCode="0.0%">
                  <c:v>0.79200000000000004</c:v>
                </c:pt>
                <c:pt idx="9765" formatCode="0.0%">
                  <c:v>0.79200000000000004</c:v>
                </c:pt>
                <c:pt idx="9766" formatCode="0.0%">
                  <c:v>0.79200000000000004</c:v>
                </c:pt>
                <c:pt idx="9767" formatCode="0.0%">
                  <c:v>0.79200000000000004</c:v>
                </c:pt>
                <c:pt idx="9768" formatCode="0.0%">
                  <c:v>0.79900000000000004</c:v>
                </c:pt>
                <c:pt idx="9769" formatCode="0.0%">
                  <c:v>0.81399999999999995</c:v>
                </c:pt>
                <c:pt idx="9770" formatCode="0.0%">
                  <c:v>0.79900000000000004</c:v>
                </c:pt>
                <c:pt idx="9771" formatCode="0.0%">
                  <c:v>0.79900000000000004</c:v>
                </c:pt>
                <c:pt idx="9772" formatCode="0.0%">
                  <c:v>0.79900000000000004</c:v>
                </c:pt>
                <c:pt idx="9773" formatCode="0.0%">
                  <c:v>0.79900000000000004</c:v>
                </c:pt>
                <c:pt idx="9774" formatCode="0.0%">
                  <c:v>0.79900000000000004</c:v>
                </c:pt>
                <c:pt idx="9775" formatCode="0.0%">
                  <c:v>0.79700000000000004</c:v>
                </c:pt>
                <c:pt idx="9776" formatCode="0.0%">
                  <c:v>0.80700000000000005</c:v>
                </c:pt>
                <c:pt idx="9777" formatCode="0.0%">
                  <c:v>0.79400000000000004</c:v>
                </c:pt>
                <c:pt idx="9778" formatCode="0.0%">
                  <c:v>0.80500000000000005</c:v>
                </c:pt>
                <c:pt idx="9779" formatCode="0.0%">
                  <c:v>0.79200000000000004</c:v>
                </c:pt>
                <c:pt idx="9780" formatCode="0.0%">
                  <c:v>0.79200000000000004</c:v>
                </c:pt>
                <c:pt idx="9781" formatCode="0.0%">
                  <c:v>0.79200000000000004</c:v>
                </c:pt>
                <c:pt idx="9782" formatCode="0.0%">
                  <c:v>0.79</c:v>
                </c:pt>
                <c:pt idx="9783" formatCode="0.0%">
                  <c:v>0.78</c:v>
                </c:pt>
                <c:pt idx="9784" formatCode="0.0%">
                  <c:v>0.76200000000000001</c:v>
                </c:pt>
                <c:pt idx="9785" formatCode="0.0%">
                  <c:v>0.754</c:v>
                </c:pt>
                <c:pt idx="9786" formatCode="0.0%">
                  <c:v>0.75800000000000001</c:v>
                </c:pt>
                <c:pt idx="9787" formatCode="0.0%">
                  <c:v>0.75800000000000001</c:v>
                </c:pt>
                <c:pt idx="9788" formatCode="0.0%">
                  <c:v>0.75800000000000001</c:v>
                </c:pt>
                <c:pt idx="9789" formatCode="0.0%">
                  <c:v>0.75900000000000001</c:v>
                </c:pt>
                <c:pt idx="9790" formatCode="0.0%">
                  <c:v>0.73799999999999999</c:v>
                </c:pt>
                <c:pt idx="9791" formatCode="0.0%">
                  <c:v>0.72199999999999998</c:v>
                </c:pt>
                <c:pt idx="9792" formatCode="0.0%">
                  <c:v>0.71799999999999997</c:v>
                </c:pt>
                <c:pt idx="9793" formatCode="0.0%">
                  <c:v>0.72</c:v>
                </c:pt>
                <c:pt idx="9794" formatCode="0.0%">
                  <c:v>0.72</c:v>
                </c:pt>
                <c:pt idx="9795" formatCode="0.0%">
                  <c:v>0.72</c:v>
                </c:pt>
                <c:pt idx="9796" formatCode="0.0%">
                  <c:v>0.72399999999999998</c:v>
                </c:pt>
                <c:pt idx="9797" formatCode="0.0%">
                  <c:v>0.71799999999999997</c:v>
                </c:pt>
                <c:pt idx="9798" formatCode="0.0%">
                  <c:v>0.72</c:v>
                </c:pt>
                <c:pt idx="9799" formatCode="0.0%">
                  <c:v>0.70799999999999996</c:v>
                </c:pt>
                <c:pt idx="9800" formatCode="0.0%">
                  <c:v>0.7</c:v>
                </c:pt>
                <c:pt idx="9801" formatCode="0.0%">
                  <c:v>0.7</c:v>
                </c:pt>
                <c:pt idx="9802" formatCode="0.0%">
                  <c:v>0.7</c:v>
                </c:pt>
                <c:pt idx="9803" formatCode="0.0%">
                  <c:v>0.69799999999999995</c:v>
                </c:pt>
                <c:pt idx="9804" formatCode="0.0%">
                  <c:v>0.72399999999999998</c:v>
                </c:pt>
                <c:pt idx="9805" formatCode="0.0%">
                  <c:v>0.73199999999999998</c:v>
                </c:pt>
                <c:pt idx="9806" formatCode="0.0%">
                  <c:v>0.73399999999999999</c:v>
                </c:pt>
                <c:pt idx="9807" formatCode="0.0%">
                  <c:v>0.746</c:v>
                </c:pt>
                <c:pt idx="9808" formatCode="0.0%">
                  <c:v>0.746</c:v>
                </c:pt>
                <c:pt idx="9809" formatCode="0.0%">
                  <c:v>0.746</c:v>
                </c:pt>
                <c:pt idx="9810" formatCode="0.0%">
                  <c:v>0.749</c:v>
                </c:pt>
                <c:pt idx="9811" formatCode="0.0%">
                  <c:v>0.73799999999999999</c:v>
                </c:pt>
                <c:pt idx="9812" formatCode="0.0%">
                  <c:v>0.73399999999999999</c:v>
                </c:pt>
                <c:pt idx="9813" formatCode="0.0%">
                  <c:v>0.72899999999999998</c:v>
                </c:pt>
                <c:pt idx="9814" formatCode="0.0%">
                  <c:v>0.73299999999999998</c:v>
                </c:pt>
                <c:pt idx="9815" formatCode="0.0%">
                  <c:v>0.73299999999999998</c:v>
                </c:pt>
                <c:pt idx="9816" formatCode="0.0%">
                  <c:v>0.73299999999999998</c:v>
                </c:pt>
                <c:pt idx="9817" formatCode="0.0%">
                  <c:v>0.72399999999999998</c:v>
                </c:pt>
                <c:pt idx="9818" formatCode="0.0%">
                  <c:v>0.72</c:v>
                </c:pt>
                <c:pt idx="9819" formatCode="0.0%">
                  <c:v>0.7</c:v>
                </c:pt>
                <c:pt idx="9820" formatCode="0.0%">
                  <c:v>0.72099999999999997</c:v>
                </c:pt>
                <c:pt idx="9821" formatCode="0.0%">
                  <c:v>0.70699999999999996</c:v>
                </c:pt>
                <c:pt idx="9822" formatCode="0.0%">
                  <c:v>0.70699999999999996</c:v>
                </c:pt>
                <c:pt idx="9823" formatCode="0.0%">
                  <c:v>0.70699999999999996</c:v>
                </c:pt>
                <c:pt idx="9824" formatCode="0.0%">
                  <c:v>0.70299999999999996</c:v>
                </c:pt>
                <c:pt idx="9825" formatCode="0.0%">
                  <c:v>0.69299999999999995</c:v>
                </c:pt>
                <c:pt idx="9826" formatCode="0.0%">
                  <c:v>0.68</c:v>
                </c:pt>
                <c:pt idx="9827" formatCode="0.0%">
                  <c:v>0.68700000000000006</c:v>
                </c:pt>
                <c:pt idx="9828" formatCode="0.0%">
                  <c:v>0.68700000000000006</c:v>
                </c:pt>
                <c:pt idx="9829" formatCode="0.0%">
                  <c:v>0.68700000000000006</c:v>
                </c:pt>
                <c:pt idx="9830" formatCode="0.0%">
                  <c:v>0.68700000000000006</c:v>
                </c:pt>
                <c:pt idx="9831" formatCode="0.0%">
                  <c:v>0.68700000000000006</c:v>
                </c:pt>
                <c:pt idx="9832" formatCode="0.0%">
                  <c:v>0.68700000000000006</c:v>
                </c:pt>
                <c:pt idx="9833" formatCode="0.0%">
                  <c:v>0.68899999999999995</c:v>
                </c:pt>
                <c:pt idx="9834" formatCode="0.0%">
                  <c:v>0.68899999999999995</c:v>
                </c:pt>
                <c:pt idx="9835" formatCode="0.0%">
                  <c:v>0.70199999999999996</c:v>
                </c:pt>
                <c:pt idx="9836" formatCode="0.0%">
                  <c:v>0.70199999999999996</c:v>
                </c:pt>
                <c:pt idx="9837" formatCode="0.0%">
                  <c:v>0.70199999999999996</c:v>
                </c:pt>
                <c:pt idx="9838" formatCode="0.0%">
                  <c:v>0.68899999999999995</c:v>
                </c:pt>
                <c:pt idx="9839" formatCode="0.0%">
                  <c:v>0.67800000000000005</c:v>
                </c:pt>
                <c:pt idx="9840" formatCode="0.0%">
                  <c:v>0.67300000000000004</c:v>
                </c:pt>
                <c:pt idx="9841" formatCode="0.0%">
                  <c:v>0.67400000000000004</c:v>
                </c:pt>
                <c:pt idx="9842" formatCode="0.0%">
                  <c:v>0.68100000000000005</c:v>
                </c:pt>
                <c:pt idx="9843" formatCode="0.0%">
                  <c:v>0.68100000000000005</c:v>
                </c:pt>
                <c:pt idx="9844" formatCode="0.0%">
                  <c:v>0.68100000000000005</c:v>
                </c:pt>
                <c:pt idx="9845" formatCode="0.0%">
                  <c:v>0.69299999999999995</c:v>
                </c:pt>
                <c:pt idx="9846" formatCode="0.0%">
                  <c:v>0.70899999999999996</c:v>
                </c:pt>
                <c:pt idx="9847" formatCode="0.0%">
                  <c:v>0.72</c:v>
                </c:pt>
                <c:pt idx="9848" formatCode="0.0%">
                  <c:v>0.73199999999999998</c:v>
                </c:pt>
                <c:pt idx="9849" formatCode="0.0%">
                  <c:v>0.72199999999999998</c:v>
                </c:pt>
                <c:pt idx="9850" formatCode="0.0%">
                  <c:v>0.72199999999999998</c:v>
                </c:pt>
                <c:pt idx="9851" formatCode="0.0%">
                  <c:v>0.72199999999999998</c:v>
                </c:pt>
                <c:pt idx="9852" formatCode="0.0%">
                  <c:v>0.69299999999999995</c:v>
                </c:pt>
                <c:pt idx="9853" formatCode="0.0%">
                  <c:v>0.68899999999999995</c:v>
                </c:pt>
                <c:pt idx="9854" formatCode="0.0%">
                  <c:v>0.68799999999999994</c:v>
                </c:pt>
                <c:pt idx="9855" formatCode="0.0%">
                  <c:v>0.67500000000000004</c:v>
                </c:pt>
                <c:pt idx="9856" formatCode="0.0%">
                  <c:v>0.72</c:v>
                </c:pt>
                <c:pt idx="9857" formatCode="0.0%">
                  <c:v>0.72</c:v>
                </c:pt>
                <c:pt idx="9858" formatCode="0.0%">
                  <c:v>0.72</c:v>
                </c:pt>
                <c:pt idx="9859" formatCode="0.0%">
                  <c:v>0.75800000000000001</c:v>
                </c:pt>
                <c:pt idx="9860" formatCode="0.0%">
                  <c:v>0.75800000000000001</c:v>
                </c:pt>
                <c:pt idx="9861" formatCode="0.0%">
                  <c:v>0.73599999999999999</c:v>
                </c:pt>
                <c:pt idx="9862" formatCode="0.0%">
                  <c:v>0.72799999999999998</c:v>
                </c:pt>
                <c:pt idx="9863" formatCode="0.0%">
                  <c:v>0.71399999999999997</c:v>
                </c:pt>
                <c:pt idx="9864" formatCode="0.0%">
                  <c:v>0.71399999999999997</c:v>
                </c:pt>
                <c:pt idx="9865" formatCode="0.0%">
                  <c:v>0.71399999999999997</c:v>
                </c:pt>
                <c:pt idx="9866" formatCode="0.0%">
                  <c:v>0.71399999999999997</c:v>
                </c:pt>
                <c:pt idx="9867" formatCode="0.0%">
                  <c:v>0.72199999999999998</c:v>
                </c:pt>
                <c:pt idx="9868" formatCode="0.0%">
                  <c:v>0.71399999999999997</c:v>
                </c:pt>
                <c:pt idx="9869" formatCode="0.0%">
                  <c:v>0.7</c:v>
                </c:pt>
                <c:pt idx="9870" formatCode="0.0%">
                  <c:v>0.68100000000000005</c:v>
                </c:pt>
                <c:pt idx="9871" formatCode="0.0%">
                  <c:v>0.68100000000000005</c:v>
                </c:pt>
                <c:pt idx="9872" formatCode="0.0%">
                  <c:v>0.68100000000000005</c:v>
                </c:pt>
                <c:pt idx="9873" formatCode="0.0%">
                  <c:v>0.66300000000000003</c:v>
                </c:pt>
                <c:pt idx="9874" formatCode="0.0%">
                  <c:v>0.64</c:v>
                </c:pt>
                <c:pt idx="9875" formatCode="0.0%">
                  <c:v>0.65400000000000003</c:v>
                </c:pt>
                <c:pt idx="9876" formatCode="0.0%">
                  <c:v>0.64</c:v>
                </c:pt>
                <c:pt idx="9877" formatCode="0.0%">
                  <c:v>0.63600000000000001</c:v>
                </c:pt>
                <c:pt idx="9878" formatCode="0.0%">
                  <c:v>0.63600000000000001</c:v>
                </c:pt>
                <c:pt idx="9879" formatCode="0.0%">
                  <c:v>0.63600000000000001</c:v>
                </c:pt>
                <c:pt idx="9880" formatCode="0.0%">
                  <c:v>0.63800000000000001</c:v>
                </c:pt>
                <c:pt idx="9881" formatCode="0.0%">
                  <c:v>0.64</c:v>
                </c:pt>
                <c:pt idx="9882" formatCode="0.0%">
                  <c:v>0.63700000000000001</c:v>
                </c:pt>
                <c:pt idx="9883" formatCode="0.0%">
                  <c:v>0.63700000000000001</c:v>
                </c:pt>
                <c:pt idx="9884" formatCode="0.0%">
                  <c:v>0.63600000000000001</c:v>
                </c:pt>
                <c:pt idx="9885" formatCode="0.0%">
                  <c:v>0.63600000000000001</c:v>
                </c:pt>
                <c:pt idx="9886" formatCode="0.0%">
                  <c:v>0.63600000000000001</c:v>
                </c:pt>
                <c:pt idx="9887" formatCode="0.0%">
                  <c:v>0.628</c:v>
                </c:pt>
                <c:pt idx="9888" formatCode="0.0%">
                  <c:v>0.63700000000000001</c:v>
                </c:pt>
                <c:pt idx="9889" formatCode="0.0%">
                  <c:v>0.65200000000000002</c:v>
                </c:pt>
                <c:pt idx="9890" formatCode="0.0%">
                  <c:v>0.65400000000000003</c:v>
                </c:pt>
                <c:pt idx="9891" formatCode="0.0%">
                  <c:v>0.66</c:v>
                </c:pt>
                <c:pt idx="9892" formatCode="0.0%">
                  <c:v>0.66</c:v>
                </c:pt>
                <c:pt idx="9893" formatCode="0.0%">
                  <c:v>0.66</c:v>
                </c:pt>
                <c:pt idx="9894" formatCode="0.0%">
                  <c:v>0.66100000000000003</c:v>
                </c:pt>
                <c:pt idx="9895" formatCode="0.0%">
                  <c:v>0.66500000000000004</c:v>
                </c:pt>
                <c:pt idx="9896" formatCode="0.0%">
                  <c:v>0.66500000000000004</c:v>
                </c:pt>
                <c:pt idx="9897" formatCode="0.0%">
                  <c:v>0.66300000000000003</c:v>
                </c:pt>
                <c:pt idx="9898" formatCode="0.0%">
                  <c:v>0.64900000000000002</c:v>
                </c:pt>
                <c:pt idx="9899" formatCode="0.0%">
                  <c:v>0.64900000000000002</c:v>
                </c:pt>
                <c:pt idx="9900" formatCode="0.0%">
                  <c:v>0.64900000000000002</c:v>
                </c:pt>
                <c:pt idx="9901" formatCode="0.0%">
                  <c:v>0.63800000000000001</c:v>
                </c:pt>
                <c:pt idx="9902" formatCode="0.0%">
                  <c:v>0.63500000000000001</c:v>
                </c:pt>
                <c:pt idx="9903" formatCode="0.0%">
                  <c:v>0.628</c:v>
                </c:pt>
                <c:pt idx="9904" formatCode="0.0%">
                  <c:v>0.61699999999999999</c:v>
                </c:pt>
                <c:pt idx="9905" formatCode="0.0%">
                  <c:v>0.62</c:v>
                </c:pt>
                <c:pt idx="9906" formatCode="0.0%">
                  <c:v>0.62</c:v>
                </c:pt>
                <c:pt idx="9907" formatCode="0.0%">
                  <c:v>0.62</c:v>
                </c:pt>
                <c:pt idx="9908" formatCode="0.0%">
                  <c:v>0.61099999999999999</c:v>
                </c:pt>
                <c:pt idx="9909" formatCode="0.0%">
                  <c:v>0.60299999999999998</c:v>
                </c:pt>
                <c:pt idx="9910" formatCode="0.0%">
                  <c:v>0.59499999999999997</c:v>
                </c:pt>
                <c:pt idx="9911" formatCode="0.0%">
                  <c:v>0.60399999999999998</c:v>
                </c:pt>
                <c:pt idx="9912" formatCode="0.0%">
                  <c:v>0.59299999999999997</c:v>
                </c:pt>
                <c:pt idx="9913" formatCode="0.0%">
                  <c:v>0.59299999999999997</c:v>
                </c:pt>
                <c:pt idx="9914" formatCode="0.0%">
                  <c:v>0.59299999999999997</c:v>
                </c:pt>
                <c:pt idx="9915" formatCode="0.0%">
                  <c:v>0.59499999999999997</c:v>
                </c:pt>
                <c:pt idx="9916" formatCode="0.0%">
                  <c:v>0.59299999999999997</c:v>
                </c:pt>
                <c:pt idx="9917" formatCode="0.0%">
                  <c:v>0.59299999999999997</c:v>
                </c:pt>
                <c:pt idx="9918" formatCode="0.0%">
                  <c:v>0.58899999999999997</c:v>
                </c:pt>
                <c:pt idx="9919" formatCode="0.0%">
                  <c:v>0.58099999999999996</c:v>
                </c:pt>
                <c:pt idx="9920" formatCode="0.0%">
                  <c:v>0.58099999999999996</c:v>
                </c:pt>
                <c:pt idx="9921" formatCode="0.0%">
                  <c:v>0.58099999999999996</c:v>
                </c:pt>
                <c:pt idx="9922" formatCode="0.0%">
                  <c:v>0.58599999999999997</c:v>
                </c:pt>
                <c:pt idx="9923" formatCode="0.0%">
                  <c:v>0.58599999999999997</c:v>
                </c:pt>
                <c:pt idx="9924" formatCode="0.0%">
                  <c:v>0.58699999999999997</c:v>
                </c:pt>
                <c:pt idx="9925" formatCode="0.0%">
                  <c:v>0.58599999999999997</c:v>
                </c:pt>
                <c:pt idx="9926" formatCode="0.0%">
                  <c:v>0.58399999999999996</c:v>
                </c:pt>
                <c:pt idx="9927" formatCode="0.0%">
                  <c:v>0.58399999999999996</c:v>
                </c:pt>
                <c:pt idx="9928" formatCode="0.0%">
                  <c:v>0.58399999999999996</c:v>
                </c:pt>
                <c:pt idx="9929" formatCode="0.0%">
                  <c:v>0.58399999999999996</c:v>
                </c:pt>
                <c:pt idx="9930" formatCode="0.0%">
                  <c:v>0.57999999999999996</c:v>
                </c:pt>
                <c:pt idx="9931" formatCode="0.0%">
                  <c:v>0.57199999999999995</c:v>
                </c:pt>
                <c:pt idx="9932" formatCode="0.0%">
                  <c:v>0.54100000000000004</c:v>
                </c:pt>
                <c:pt idx="9933" formatCode="0.0%">
                  <c:v>0.56799999999999995</c:v>
                </c:pt>
                <c:pt idx="9934" formatCode="0.0%">
                  <c:v>0.56799999999999995</c:v>
                </c:pt>
                <c:pt idx="9935" formatCode="0.0%">
                  <c:v>0.56799999999999995</c:v>
                </c:pt>
                <c:pt idx="9936" formatCode="0.0%">
                  <c:v>0.58899999999999997</c:v>
                </c:pt>
                <c:pt idx="9937" formatCode="0.0%">
                  <c:v>0.59799999999999998</c:v>
                </c:pt>
                <c:pt idx="9938" formatCode="0.0%">
                  <c:v>0.60599999999999998</c:v>
                </c:pt>
                <c:pt idx="9939" formatCode="0.0%">
                  <c:v>0.60399999999999998</c:v>
                </c:pt>
                <c:pt idx="9940" formatCode="0.0%">
                  <c:v>0.60699999999999998</c:v>
                </c:pt>
                <c:pt idx="9941" formatCode="0.0%">
                  <c:v>0.60699999999999998</c:v>
                </c:pt>
                <c:pt idx="9942" formatCode="0.0%">
                  <c:v>0.60699999999999998</c:v>
                </c:pt>
                <c:pt idx="9943" formatCode="0.0%">
                  <c:v>0.60299999999999998</c:v>
                </c:pt>
                <c:pt idx="9944" formatCode="0.0%">
                  <c:v>0.60299999999999998</c:v>
                </c:pt>
                <c:pt idx="9945" formatCode="0.0%">
                  <c:v>0.59499999999999997</c:v>
                </c:pt>
                <c:pt idx="9946" formatCode="0.0%">
                  <c:v>0.58099999999999996</c:v>
                </c:pt>
                <c:pt idx="9947" formatCode="0.0%">
                  <c:v>0.58299999999999996</c:v>
                </c:pt>
                <c:pt idx="9948" formatCode="0.0%">
                  <c:v>0.58299999999999996</c:v>
                </c:pt>
                <c:pt idx="9949" formatCode="0.0%">
                  <c:v>0.58299999999999996</c:v>
                </c:pt>
                <c:pt idx="9950" formatCode="0.0%">
                  <c:v>0.59099999999999997</c:v>
                </c:pt>
                <c:pt idx="9951" formatCode="0.0%">
                  <c:v>0.59299999999999997</c:v>
                </c:pt>
                <c:pt idx="9952" formatCode="0.0%">
                  <c:v>0.58899999999999997</c:v>
                </c:pt>
                <c:pt idx="9953" formatCode="0.0%">
                  <c:v>0.58299999999999996</c:v>
                </c:pt>
                <c:pt idx="9954" formatCode="0.0%">
                  <c:v>0.56999999999999995</c:v>
                </c:pt>
                <c:pt idx="9955" formatCode="0.0%">
                  <c:v>0.56999999999999995</c:v>
                </c:pt>
                <c:pt idx="9956" formatCode="0.0%">
                  <c:v>0.56999999999999995</c:v>
                </c:pt>
                <c:pt idx="9957" formatCode="0.0%">
                  <c:v>0.55700000000000005</c:v>
                </c:pt>
                <c:pt idx="9958" formatCode="0.0%">
                  <c:v>0.54500000000000004</c:v>
                </c:pt>
                <c:pt idx="9959" formatCode="0.0%">
                  <c:v>0.53700000000000003</c:v>
                </c:pt>
                <c:pt idx="9960" formatCode="0.0%">
                  <c:v>0.53700000000000003</c:v>
                </c:pt>
                <c:pt idx="9961" formatCode="0.0%">
                  <c:v>0.53800000000000003</c:v>
                </c:pt>
                <c:pt idx="9962" formatCode="0.0%">
                  <c:v>0.53800000000000003</c:v>
                </c:pt>
                <c:pt idx="9963" formatCode="0.0%">
                  <c:v>0.53800000000000003</c:v>
                </c:pt>
                <c:pt idx="9964" formatCode="0.0%">
                  <c:v>0.53800000000000003</c:v>
                </c:pt>
                <c:pt idx="9965" formatCode="0.0%">
                  <c:v>0.53500000000000003</c:v>
                </c:pt>
                <c:pt idx="9966" formatCode="0.0%">
                  <c:v>0.53300000000000003</c:v>
                </c:pt>
                <c:pt idx="9967" formatCode="0.0%">
                  <c:v>0.55300000000000005</c:v>
                </c:pt>
                <c:pt idx="9968" formatCode="0.0%">
                  <c:v>0.53700000000000003</c:v>
                </c:pt>
                <c:pt idx="9969" formatCode="0.0%">
                  <c:v>0.53700000000000003</c:v>
                </c:pt>
                <c:pt idx="9970" formatCode="0.0%">
                  <c:v>0.53700000000000003</c:v>
                </c:pt>
                <c:pt idx="9971" formatCode="0.0%">
                  <c:v>0.54100000000000004</c:v>
                </c:pt>
                <c:pt idx="9972" formatCode="0.0%">
                  <c:v>0.53700000000000003</c:v>
                </c:pt>
                <c:pt idx="9973" formatCode="0.0%">
                  <c:v>0.52400000000000002</c:v>
                </c:pt>
                <c:pt idx="9974" formatCode="0.0%">
                  <c:v>0.51600000000000001</c:v>
                </c:pt>
                <c:pt idx="9975" formatCode="0.0%">
                  <c:v>0.52</c:v>
                </c:pt>
                <c:pt idx="9976" formatCode="0.0%">
                  <c:v>0.52</c:v>
                </c:pt>
                <c:pt idx="9977" formatCode="0.0%">
                  <c:v>0.52</c:v>
                </c:pt>
                <c:pt idx="9978" formatCode="0.0%">
                  <c:v>0.51300000000000001</c:v>
                </c:pt>
                <c:pt idx="9979" formatCode="0.0%">
                  <c:v>0.51100000000000001</c:v>
                </c:pt>
                <c:pt idx="9980" formatCode="0.0%">
                  <c:v>0.51700000000000002</c:v>
                </c:pt>
                <c:pt idx="9981" formatCode="0.0%">
                  <c:v>0.52900000000000003</c:v>
                </c:pt>
                <c:pt idx="9982" formatCode="0.0%">
                  <c:v>0.54100000000000004</c:v>
                </c:pt>
                <c:pt idx="9983" formatCode="0.0%">
                  <c:v>0.54100000000000004</c:v>
                </c:pt>
                <c:pt idx="9984" formatCode="0.0%">
                  <c:v>0.54100000000000004</c:v>
                </c:pt>
                <c:pt idx="9985" formatCode="0.0%">
                  <c:v>0.56399999999999995</c:v>
                </c:pt>
                <c:pt idx="9986" formatCode="0.0%">
                  <c:v>0.59099999999999997</c:v>
                </c:pt>
                <c:pt idx="9987" formatCode="0.0%">
                  <c:v>0.60299999999999998</c:v>
                </c:pt>
                <c:pt idx="9988" formatCode="0.0%">
                  <c:v>0.60399999999999998</c:v>
                </c:pt>
                <c:pt idx="9989" formatCode="0.0%">
                  <c:v>0.61</c:v>
                </c:pt>
                <c:pt idx="9990" formatCode="0.0%">
                  <c:v>0.61</c:v>
                </c:pt>
                <c:pt idx="9991" formatCode="0.0%">
                  <c:v>0.61</c:v>
                </c:pt>
                <c:pt idx="9992" formatCode="0.0%">
                  <c:v>0.58599999999999997</c:v>
                </c:pt>
                <c:pt idx="9993" formatCode="0.0%">
                  <c:v>0.58099999999999996</c:v>
                </c:pt>
                <c:pt idx="9994" formatCode="0.0%">
                  <c:v>0.56799999999999995</c:v>
                </c:pt>
                <c:pt idx="9995" formatCode="0.0%">
                  <c:v>0.57899999999999996</c:v>
                </c:pt>
                <c:pt idx="9996" formatCode="0.0%">
                  <c:v>0.57899999999999996</c:v>
                </c:pt>
                <c:pt idx="9997" formatCode="0.0%">
                  <c:v>0.57899999999999996</c:v>
                </c:pt>
                <c:pt idx="9998" formatCode="0.0%">
                  <c:v>0.57899999999999996</c:v>
                </c:pt>
                <c:pt idx="9999" formatCode="0.0%">
                  <c:v>0.59799999999999998</c:v>
                </c:pt>
                <c:pt idx="10000" formatCode="0.0%">
                  <c:v>0.57999999999999996</c:v>
                </c:pt>
                <c:pt idx="10001" formatCode="0.0%">
                  <c:v>0.57899999999999996</c:v>
                </c:pt>
                <c:pt idx="10002" formatCode="0.0%">
                  <c:v>0.56200000000000006</c:v>
                </c:pt>
                <c:pt idx="10003" formatCode="0.0%">
                  <c:v>0.55600000000000005</c:v>
                </c:pt>
                <c:pt idx="10004" formatCode="0.0%">
                  <c:v>0.55600000000000005</c:v>
                </c:pt>
                <c:pt idx="10005" formatCode="0.0%">
                  <c:v>0.55600000000000005</c:v>
                </c:pt>
                <c:pt idx="10006" formatCode="0.0%">
                  <c:v>0.54700000000000004</c:v>
                </c:pt>
                <c:pt idx="10007" formatCode="0.0%">
                  <c:v>0.53300000000000003</c:v>
                </c:pt>
                <c:pt idx="10008" formatCode="0.0%">
                  <c:v>0.52900000000000003</c:v>
                </c:pt>
                <c:pt idx="10009" formatCode="0.0%">
                  <c:v>0.52900000000000003</c:v>
                </c:pt>
                <c:pt idx="10010" formatCode="0.0%">
                  <c:v>0.52400000000000002</c:v>
                </c:pt>
                <c:pt idx="10011" formatCode="0.0%">
                  <c:v>0.52400000000000002</c:v>
                </c:pt>
                <c:pt idx="10012" formatCode="0.0%">
                  <c:v>0.52400000000000002</c:v>
                </c:pt>
                <c:pt idx="10013" formatCode="0.0%">
                  <c:v>0.52900000000000003</c:v>
                </c:pt>
                <c:pt idx="10014" formatCode="0.0%">
                  <c:v>0.53300000000000003</c:v>
                </c:pt>
                <c:pt idx="10015" formatCode="0.0%">
                  <c:v>0.51400000000000001</c:v>
                </c:pt>
                <c:pt idx="10016" formatCode="0.0%">
                  <c:v>0.503</c:v>
                </c:pt>
                <c:pt idx="10017" formatCode="0.0%">
                  <c:v>0.50600000000000001</c:v>
                </c:pt>
                <c:pt idx="10018" formatCode="0.0%">
                  <c:v>0.50600000000000001</c:v>
                </c:pt>
                <c:pt idx="10019" formatCode="0.0%">
                  <c:v>0.50600000000000001</c:v>
                </c:pt>
                <c:pt idx="10020" formatCode="0.0%">
                  <c:v>0.498</c:v>
                </c:pt>
                <c:pt idx="10021" formatCode="0.0%">
                  <c:v>0.48099999999999998</c:v>
                </c:pt>
                <c:pt idx="10022" formatCode="0.0%">
                  <c:v>0.47199999999999998</c:v>
                </c:pt>
                <c:pt idx="10023" formatCode="0.0%">
                  <c:v>0.46400000000000002</c:v>
                </c:pt>
                <c:pt idx="10024" formatCode="0.0%">
                  <c:v>0.45400000000000001</c:v>
                </c:pt>
                <c:pt idx="10025" formatCode="0.0%">
                  <c:v>0.45400000000000001</c:v>
                </c:pt>
                <c:pt idx="10026" formatCode="0.0%">
                  <c:v>0.45400000000000001</c:v>
                </c:pt>
                <c:pt idx="10027" formatCode="0.0%">
                  <c:v>0.44800000000000001</c:v>
                </c:pt>
                <c:pt idx="10028" formatCode="0.0%">
                  <c:v>0.441</c:v>
                </c:pt>
                <c:pt idx="10029" formatCode="0.0%">
                  <c:v>0.42699999999999999</c:v>
                </c:pt>
                <c:pt idx="10030" formatCode="0.0%">
                  <c:v>0.43099999999999999</c:v>
                </c:pt>
                <c:pt idx="10031" formatCode="0.0%">
                  <c:v>0.436</c:v>
                </c:pt>
                <c:pt idx="10032" formatCode="0.0%">
                  <c:v>0.436</c:v>
                </c:pt>
                <c:pt idx="10033" formatCode="0.0%">
                  <c:v>0.436</c:v>
                </c:pt>
                <c:pt idx="10034" formatCode="0.0%">
                  <c:v>0.44</c:v>
                </c:pt>
                <c:pt idx="10035" formatCode="0.0%">
                  <c:v>0.433</c:v>
                </c:pt>
                <c:pt idx="10036" formatCode="0.0%">
                  <c:v>0.43099999999999999</c:v>
                </c:pt>
                <c:pt idx="10037" formatCode="0.0%">
                  <c:v>0.433</c:v>
                </c:pt>
                <c:pt idx="10038" formatCode="0.0%">
                  <c:v>0.433</c:v>
                </c:pt>
                <c:pt idx="10039" formatCode="0.0%">
                  <c:v>0.433</c:v>
                </c:pt>
                <c:pt idx="10040" formatCode="0.0%">
                  <c:v>0.433</c:v>
                </c:pt>
                <c:pt idx="10041" formatCode="0.0%">
                  <c:v>0.433</c:v>
                </c:pt>
                <c:pt idx="10042" formatCode="0.0%">
                  <c:v>0.42299999999999999</c:v>
                </c:pt>
                <c:pt idx="10043" formatCode="0.0%">
                  <c:v>0.42599999999999999</c:v>
                </c:pt>
                <c:pt idx="10044" formatCode="0.0%">
                  <c:v>0.433</c:v>
                </c:pt>
                <c:pt idx="10045" formatCode="0.0%">
                  <c:v>0.442</c:v>
                </c:pt>
                <c:pt idx="10046" formatCode="0.0%">
                  <c:v>0.442</c:v>
                </c:pt>
                <c:pt idx="10047" formatCode="0.0%">
                  <c:v>0.442</c:v>
                </c:pt>
                <c:pt idx="10048" formatCode="0.0%">
                  <c:v>0.442</c:v>
                </c:pt>
                <c:pt idx="10049" formatCode="0.0%">
                  <c:v>0.42399999999999999</c:v>
                </c:pt>
                <c:pt idx="10050" formatCode="0.0%">
                  <c:v>0.39900000000000002</c:v>
                </c:pt>
                <c:pt idx="10051" formatCode="0.0%">
                  <c:v>0.40899999999999997</c:v>
                </c:pt>
                <c:pt idx="10052" formatCode="0.0%">
                  <c:v>0.38700000000000001</c:v>
                </c:pt>
                <c:pt idx="10053" formatCode="0.0%">
                  <c:v>0.38700000000000001</c:v>
                </c:pt>
                <c:pt idx="10054" formatCode="0.0%">
                  <c:v>0.38700000000000001</c:v>
                </c:pt>
                <c:pt idx="10055" formatCode="0.0%">
                  <c:v>0.40100000000000002</c:v>
                </c:pt>
                <c:pt idx="10056" formatCode="0.0%">
                  <c:v>0.40100000000000002</c:v>
                </c:pt>
                <c:pt idx="10057" formatCode="0.0%">
                  <c:v>0.40400000000000003</c:v>
                </c:pt>
                <c:pt idx="10058" formatCode="0.0%">
                  <c:v>0.40899999999999997</c:v>
                </c:pt>
                <c:pt idx="10059" formatCode="0.0%">
                  <c:v>0.40400000000000003</c:v>
                </c:pt>
                <c:pt idx="10060" formatCode="0.0%">
                  <c:v>0.40400000000000003</c:v>
                </c:pt>
                <c:pt idx="10061" formatCode="0.0%">
                  <c:v>0.40400000000000003</c:v>
                </c:pt>
                <c:pt idx="10062" formatCode="0.0%">
                  <c:v>0.40400000000000003</c:v>
                </c:pt>
                <c:pt idx="10063" formatCode="0.0%">
                  <c:v>0.41299999999999998</c:v>
                </c:pt>
                <c:pt idx="10064" formatCode="0.0%">
                  <c:v>0.40400000000000003</c:v>
                </c:pt>
                <c:pt idx="10065" formatCode="0.0%">
                  <c:v>0.39700000000000002</c:v>
                </c:pt>
                <c:pt idx="10066" formatCode="0.0%">
                  <c:v>0.39900000000000002</c:v>
                </c:pt>
                <c:pt idx="10067" formatCode="0.0%">
                  <c:v>0.39900000000000002</c:v>
                </c:pt>
                <c:pt idx="10068" formatCode="0.0%">
                  <c:v>0.39900000000000002</c:v>
                </c:pt>
                <c:pt idx="10069" formatCode="0.0%">
                  <c:v>0.41799999999999998</c:v>
                </c:pt>
                <c:pt idx="10070" formatCode="0.0%">
                  <c:v>0.39900000000000002</c:v>
                </c:pt>
                <c:pt idx="10071" formatCode="0.0%">
                  <c:v>0.379</c:v>
                </c:pt>
                <c:pt idx="10072" formatCode="0.0%">
                  <c:v>0.38100000000000001</c:v>
                </c:pt>
                <c:pt idx="10073" formatCode="0.0%">
                  <c:v>0.38400000000000001</c:v>
                </c:pt>
                <c:pt idx="10074" formatCode="0.0%">
                  <c:v>0.38400000000000001</c:v>
                </c:pt>
                <c:pt idx="10075" formatCode="0.0%">
                  <c:v>0.38400000000000001</c:v>
                </c:pt>
                <c:pt idx="10076" formatCode="0.0%">
                  <c:v>0.38700000000000001</c:v>
                </c:pt>
                <c:pt idx="10077" formatCode="0.0%">
                  <c:v>0.40100000000000002</c:v>
                </c:pt>
                <c:pt idx="10078" formatCode="0.0%">
                  <c:v>0.39</c:v>
                </c:pt>
                <c:pt idx="10079" formatCode="0.0%">
                  <c:v>0.38700000000000001</c:v>
                </c:pt>
                <c:pt idx="10080" formatCode="0.0%">
                  <c:v>0.36499999999999999</c:v>
                </c:pt>
                <c:pt idx="10081" formatCode="0.0%">
                  <c:v>0.36499999999999999</c:v>
                </c:pt>
                <c:pt idx="10082" formatCode="0.0%">
                  <c:v>0.36499999999999999</c:v>
                </c:pt>
                <c:pt idx="10083" formatCode="0.0%">
                  <c:v>0.38100000000000001</c:v>
                </c:pt>
                <c:pt idx="10084" formatCode="0.0%">
                  <c:v>0.38100000000000001</c:v>
                </c:pt>
                <c:pt idx="10085" formatCode="0.0%">
                  <c:v>0.39700000000000002</c:v>
                </c:pt>
                <c:pt idx="10086" formatCode="0.0%">
                  <c:v>0.38100000000000001</c:v>
                </c:pt>
                <c:pt idx="10087" formatCode="0.0%">
                  <c:v>0.379</c:v>
                </c:pt>
                <c:pt idx="10088" formatCode="0.0%">
                  <c:v>0.379</c:v>
                </c:pt>
                <c:pt idx="10089" formatCode="0.0%">
                  <c:v>0.379</c:v>
                </c:pt>
                <c:pt idx="10090" formatCode="0.0%">
                  <c:v>0.36299999999999999</c:v>
                </c:pt>
                <c:pt idx="10091" formatCode="0.0%">
                  <c:v>0.35299999999999998</c:v>
                </c:pt>
                <c:pt idx="10092" formatCode="0.0%">
                  <c:v>0.34200000000000003</c:v>
                </c:pt>
                <c:pt idx="10093" formatCode="0.0%">
                  <c:v>0.35899999999999999</c:v>
                </c:pt>
                <c:pt idx="10094" formatCode="0.0%">
                  <c:v>0.36799999999999999</c:v>
                </c:pt>
                <c:pt idx="10095" formatCode="0.0%">
                  <c:v>0.36799999999999999</c:v>
                </c:pt>
                <c:pt idx="10096" formatCode="0.0%">
                  <c:v>0.36799999999999999</c:v>
                </c:pt>
                <c:pt idx="10097" formatCode="0.0%">
                  <c:v>0.36799999999999999</c:v>
                </c:pt>
                <c:pt idx="10098" formatCode="0.0%">
                  <c:v>0.35699999999999998</c:v>
                </c:pt>
                <c:pt idx="10099" formatCode="0.0%">
                  <c:v>0.35099999999999998</c:v>
                </c:pt>
                <c:pt idx="10100" formatCode="0.0%">
                  <c:v>0.34699999999999998</c:v>
                </c:pt>
                <c:pt idx="10101" formatCode="0.0%">
                  <c:v>0.36299999999999999</c:v>
                </c:pt>
                <c:pt idx="10102" formatCode="0.0%">
                  <c:v>0.36299999999999999</c:v>
                </c:pt>
                <c:pt idx="10103" formatCode="0.0%">
                  <c:v>0.36299999999999999</c:v>
                </c:pt>
                <c:pt idx="10104" formatCode="0.0%">
                  <c:v>0.34200000000000003</c:v>
                </c:pt>
                <c:pt idx="10105" formatCode="0.0%">
                  <c:v>0.32800000000000001</c:v>
                </c:pt>
                <c:pt idx="10106" formatCode="0.0%">
                  <c:v>0.27200000000000002</c:v>
                </c:pt>
                <c:pt idx="10107" formatCode="0.0%">
                  <c:v>0.25800000000000001</c:v>
                </c:pt>
                <c:pt idx="10108" formatCode="0.0%">
                  <c:v>0.28199999999999997</c:v>
                </c:pt>
                <c:pt idx="10109" formatCode="0.0%">
                  <c:v>0.28199999999999997</c:v>
                </c:pt>
                <c:pt idx="10110" formatCode="0.0%">
                  <c:v>0.28199999999999997</c:v>
                </c:pt>
                <c:pt idx="10111" formatCode="0.0%">
                  <c:v>0.30099999999999999</c:v>
                </c:pt>
                <c:pt idx="10112" formatCode="0.0%">
                  <c:v>0.32200000000000001</c:v>
                </c:pt>
                <c:pt idx="10113" formatCode="0.0%">
                  <c:v>0.34499999999999997</c:v>
                </c:pt>
                <c:pt idx="10114" formatCode="0.0%">
                  <c:v>0.36499999999999999</c:v>
                </c:pt>
                <c:pt idx="10115" formatCode="0.0%">
                  <c:v>0.371</c:v>
                </c:pt>
                <c:pt idx="10116" formatCode="0.0%">
                  <c:v>0.371</c:v>
                </c:pt>
                <c:pt idx="10117" formatCode="0.0%">
                  <c:v>0.371</c:v>
                </c:pt>
                <c:pt idx="10118" formatCode="0.0%">
                  <c:v>0.38100000000000001</c:v>
                </c:pt>
                <c:pt idx="10119" formatCode="0.0%">
                  <c:v>0.40699999999999997</c:v>
                </c:pt>
                <c:pt idx="10120" formatCode="0.0%">
                  <c:v>0.41099999999999998</c:v>
                </c:pt>
                <c:pt idx="10121" formatCode="0.0%">
                  <c:v>0.379</c:v>
                </c:pt>
                <c:pt idx="10122" formatCode="0.0%">
                  <c:v>0.38400000000000001</c:v>
                </c:pt>
                <c:pt idx="10123" formatCode="0.0%">
                  <c:v>0.38400000000000001</c:v>
                </c:pt>
                <c:pt idx="10124" formatCode="0.0%">
                  <c:v>0.38400000000000001</c:v>
                </c:pt>
                <c:pt idx="10125" formatCode="0.0%">
                  <c:v>0.39900000000000002</c:v>
                </c:pt>
                <c:pt idx="10126" formatCode="0.0%">
                  <c:v>0.41799999999999998</c:v>
                </c:pt>
                <c:pt idx="10127" formatCode="0.0%">
                  <c:v>0.439</c:v>
                </c:pt>
                <c:pt idx="10128" formatCode="0.0%">
                  <c:v>0.43099999999999999</c:v>
                </c:pt>
                <c:pt idx="10129" formatCode="0.0%">
                  <c:v>0.42699999999999999</c:v>
                </c:pt>
                <c:pt idx="10130" formatCode="0.0%">
                  <c:v>0.42699999999999999</c:v>
                </c:pt>
                <c:pt idx="10131" formatCode="0.0%">
                  <c:v>0.42699999999999999</c:v>
                </c:pt>
                <c:pt idx="10132" formatCode="0.0%">
                  <c:v>0.433</c:v>
                </c:pt>
                <c:pt idx="10133" formatCode="0.0%">
                  <c:v>0.41599999999999998</c:v>
                </c:pt>
                <c:pt idx="10134" formatCode="0.0%">
                  <c:v>0.40400000000000003</c:v>
                </c:pt>
                <c:pt idx="10135" formatCode="0.0%">
                  <c:v>0.38100000000000001</c:v>
                </c:pt>
                <c:pt idx="10136" formatCode="0.0%">
                  <c:v>0.38700000000000001</c:v>
                </c:pt>
                <c:pt idx="10137" formatCode="0.0%">
                  <c:v>0.38700000000000001</c:v>
                </c:pt>
                <c:pt idx="10138" formatCode="0.0%">
                  <c:v>0.38700000000000001</c:v>
                </c:pt>
                <c:pt idx="10139" formatCode="0.0%">
                  <c:v>0.39700000000000002</c:v>
                </c:pt>
                <c:pt idx="10140" formatCode="0.0%">
                  <c:v>0.39900000000000002</c:v>
                </c:pt>
                <c:pt idx="10141" formatCode="0.0%">
                  <c:v>0.38400000000000001</c:v>
                </c:pt>
                <c:pt idx="10142" formatCode="0.0%">
                  <c:v>0.38700000000000001</c:v>
                </c:pt>
                <c:pt idx="10143" formatCode="0.0%">
                  <c:v>0.36799999999999999</c:v>
                </c:pt>
                <c:pt idx="10144" formatCode="0.0%">
                  <c:v>0.36799999999999999</c:v>
                </c:pt>
                <c:pt idx="10145" formatCode="0.0%">
                  <c:v>0.36799999999999999</c:v>
                </c:pt>
                <c:pt idx="10146" formatCode="0.0%">
                  <c:v>0.371</c:v>
                </c:pt>
                <c:pt idx="10147" formatCode="0.0%">
                  <c:v>0.38700000000000001</c:v>
                </c:pt>
                <c:pt idx="10148" formatCode="0.0%">
                  <c:v>0.39900000000000002</c:v>
                </c:pt>
                <c:pt idx="10149" formatCode="0.0%">
                  <c:v>0.41299999999999998</c:v>
                </c:pt>
                <c:pt idx="10150" formatCode="0.0%">
                  <c:v>0.41299999999999998</c:v>
                </c:pt>
                <c:pt idx="10151" formatCode="0.0%">
                  <c:v>0.41299999999999998</c:v>
                </c:pt>
                <c:pt idx="10152" formatCode="0.0%">
                  <c:v>0.41299999999999998</c:v>
                </c:pt>
                <c:pt idx="10153" formatCode="0.0%">
                  <c:v>0.41099999999999998</c:v>
                </c:pt>
                <c:pt idx="10154" formatCode="0.0%">
                  <c:v>0.42599999999999999</c:v>
                </c:pt>
                <c:pt idx="10155" formatCode="0.0%">
                  <c:v>0.42</c:v>
                </c:pt>
                <c:pt idx="10156" formatCode="0.0%">
                  <c:v>0.41099999999999998</c:v>
                </c:pt>
                <c:pt idx="10157" formatCode="0.0%">
                  <c:v>0.41099999999999998</c:v>
                </c:pt>
                <c:pt idx="10158" formatCode="0.0%">
                  <c:v>0.41099999999999998</c:v>
                </c:pt>
                <c:pt idx="10159" formatCode="0.0%">
                  <c:v>0.41099999999999998</c:v>
                </c:pt>
                <c:pt idx="10160" formatCode="0.0%">
                  <c:v>0.39</c:v>
                </c:pt>
                <c:pt idx="10161" formatCode="0.0%">
                  <c:v>0.36299999999999999</c:v>
                </c:pt>
                <c:pt idx="10162" formatCode="0.0%">
                  <c:v>0.35699999999999998</c:v>
                </c:pt>
                <c:pt idx="10163" formatCode="0.0%">
                  <c:v>0.36299999999999999</c:v>
                </c:pt>
                <c:pt idx="10164" formatCode="0.0%">
                  <c:v>0.35299999999999998</c:v>
                </c:pt>
                <c:pt idx="10165" formatCode="0.0%">
                  <c:v>0.35299999999999998</c:v>
                </c:pt>
                <c:pt idx="10166" formatCode="0.0%">
                  <c:v>0.35299999999999998</c:v>
                </c:pt>
                <c:pt idx="10167" formatCode="0.0%">
                  <c:v>0.34699999999999998</c:v>
                </c:pt>
                <c:pt idx="10168" formatCode="0.0%">
                  <c:v>0.34699999999999998</c:v>
                </c:pt>
                <c:pt idx="10169" formatCode="0.0%">
                  <c:v>0.34</c:v>
                </c:pt>
                <c:pt idx="10170" formatCode="0.0%">
                  <c:v>0.34699999999999998</c:v>
                </c:pt>
                <c:pt idx="10171" formatCode="0.0%">
                  <c:v>0.35299999999999998</c:v>
                </c:pt>
                <c:pt idx="10172" formatCode="0.0%">
                  <c:v>0.35299999999999998</c:v>
                </c:pt>
                <c:pt idx="10173" formatCode="0.0%">
                  <c:v>0.35299999999999998</c:v>
                </c:pt>
                <c:pt idx="10174" formatCode="0.0%">
                  <c:v>0.34499999999999997</c:v>
                </c:pt>
                <c:pt idx="10175" formatCode="0.0%">
                  <c:v>0.33200000000000002</c:v>
                </c:pt>
                <c:pt idx="10176" formatCode="0.0%">
                  <c:v>0.32800000000000001</c:v>
                </c:pt>
                <c:pt idx="10177" formatCode="0.0%">
                  <c:v>0.32800000000000001</c:v>
                </c:pt>
                <c:pt idx="10178" formatCode="0.0%">
                  <c:v>0.34699999999999998</c:v>
                </c:pt>
                <c:pt idx="10179" formatCode="0.0%">
                  <c:v>0.34699999999999998</c:v>
                </c:pt>
                <c:pt idx="10180" formatCode="0.0%">
                  <c:v>0.34699999999999998</c:v>
                </c:pt>
                <c:pt idx="10181" formatCode="0.0%">
                  <c:v>0.33200000000000002</c:v>
                </c:pt>
                <c:pt idx="10182" formatCode="0.0%">
                  <c:v>0.32800000000000001</c:v>
                </c:pt>
                <c:pt idx="10183" formatCode="0.0%">
                  <c:v>0.36299999999999999</c:v>
                </c:pt>
                <c:pt idx="10184" formatCode="0.0%">
                  <c:v>0.36499999999999999</c:v>
                </c:pt>
                <c:pt idx="10185" formatCode="0.0%">
                  <c:v>0.34200000000000003</c:v>
                </c:pt>
                <c:pt idx="10186" formatCode="0.0%">
                  <c:v>0.34200000000000003</c:v>
                </c:pt>
                <c:pt idx="10187" formatCode="0.0%">
                  <c:v>0.34200000000000003</c:v>
                </c:pt>
                <c:pt idx="10188" formatCode="0.0%">
                  <c:v>0.33200000000000002</c:v>
                </c:pt>
                <c:pt idx="10189" formatCode="0.0%">
                  <c:v>0.315</c:v>
                </c:pt>
                <c:pt idx="10190" formatCode="0.0%">
                  <c:v>0.318</c:v>
                </c:pt>
                <c:pt idx="10191" formatCode="0.0%">
                  <c:v>0.315</c:v>
                </c:pt>
                <c:pt idx="10192" formatCode="0.0%">
                  <c:v>0.318</c:v>
                </c:pt>
                <c:pt idx="10193" formatCode="0.0%">
                  <c:v>0.318</c:v>
                </c:pt>
                <c:pt idx="10194" formatCode="0.0%">
                  <c:v>0.318</c:v>
                </c:pt>
                <c:pt idx="10195" formatCode="0.0%">
                  <c:v>0.318</c:v>
                </c:pt>
                <c:pt idx="10196" formatCode="0.0%">
                  <c:v>0.32800000000000001</c:v>
                </c:pt>
                <c:pt idx="10197" formatCode="0.0%">
                  <c:v>0.32800000000000001</c:v>
                </c:pt>
                <c:pt idx="10198" formatCode="0.0%">
                  <c:v>0.315</c:v>
                </c:pt>
                <c:pt idx="10199" formatCode="0.0%">
                  <c:v>0.32200000000000001</c:v>
                </c:pt>
                <c:pt idx="10200" formatCode="0.0%">
                  <c:v>0.32200000000000001</c:v>
                </c:pt>
                <c:pt idx="10201" formatCode="0.0%">
                  <c:v>0.32200000000000001</c:v>
                </c:pt>
                <c:pt idx="10202" formatCode="0.0%">
                  <c:v>0.315</c:v>
                </c:pt>
                <c:pt idx="10203" formatCode="0.0%">
                  <c:v>0.32200000000000001</c:v>
                </c:pt>
                <c:pt idx="10204" formatCode="0.0%">
                  <c:v>0.33200000000000002</c:v>
                </c:pt>
                <c:pt idx="10205" formatCode="0.0%">
                  <c:v>0.34200000000000003</c:v>
                </c:pt>
                <c:pt idx="10206" formatCode="0.0%">
                  <c:v>0.33800000000000002</c:v>
                </c:pt>
                <c:pt idx="10207" formatCode="0.0%">
                  <c:v>0.33800000000000002</c:v>
                </c:pt>
                <c:pt idx="10208" formatCode="0.0%">
                  <c:v>0.33800000000000002</c:v>
                </c:pt>
                <c:pt idx="10209" formatCode="0.0%">
                  <c:v>0.32200000000000001</c:v>
                </c:pt>
                <c:pt idx="10210" formatCode="0.0%">
                  <c:v>0.312</c:v>
                </c:pt>
                <c:pt idx="10211" formatCode="0.0%">
                  <c:v>0.318</c:v>
                </c:pt>
                <c:pt idx="10212" formatCode="0.0%">
                  <c:v>0.32200000000000001</c:v>
                </c:pt>
                <c:pt idx="10213" formatCode="0.0%">
                  <c:v>0.33800000000000002</c:v>
                </c:pt>
                <c:pt idx="10214" formatCode="0.0%">
                  <c:v>0.33800000000000002</c:v>
                </c:pt>
                <c:pt idx="10215" formatCode="0.0%">
                  <c:v>0.33800000000000002</c:v>
                </c:pt>
                <c:pt idx="10216" formatCode="0.0%">
                  <c:v>0.315</c:v>
                </c:pt>
                <c:pt idx="10217" formatCode="0.0%">
                  <c:v>0.34499999999999997</c:v>
                </c:pt>
                <c:pt idx="10218" formatCode="0.0%">
                  <c:v>0.36299999999999999</c:v>
                </c:pt>
                <c:pt idx="10219" formatCode="0.0%">
                  <c:v>0.371</c:v>
                </c:pt>
                <c:pt idx="10220" formatCode="0.0%">
                  <c:v>0.371</c:v>
                </c:pt>
                <c:pt idx="10221" formatCode="0.0%">
                  <c:v>0.371</c:v>
                </c:pt>
                <c:pt idx="10222" formatCode="0.0%">
                  <c:v>0.371</c:v>
                </c:pt>
                <c:pt idx="10223" formatCode="0.0%">
                  <c:v>0.36299999999999999</c:v>
                </c:pt>
                <c:pt idx="10224" formatCode="0.0%">
                  <c:v>0.34699999999999998</c:v>
                </c:pt>
                <c:pt idx="10225" formatCode="0.0%">
                  <c:v>0.34699999999999998</c:v>
                </c:pt>
                <c:pt idx="10226" formatCode="0.0%">
                  <c:v>0.34499999999999997</c:v>
                </c:pt>
                <c:pt idx="10227" formatCode="0.0%">
                  <c:v>0.33200000000000002</c:v>
                </c:pt>
                <c:pt idx="10228" formatCode="0.0%">
                  <c:v>0.33200000000000002</c:v>
                </c:pt>
                <c:pt idx="10229" formatCode="0.0%">
                  <c:v>0.33200000000000002</c:v>
                </c:pt>
                <c:pt idx="10230" formatCode="0.0%">
                  <c:v>0.315</c:v>
                </c:pt>
                <c:pt idx="10231" formatCode="0.0%">
                  <c:v>0.315</c:v>
                </c:pt>
                <c:pt idx="10232" formatCode="0.0%">
                  <c:v>0.318</c:v>
                </c:pt>
                <c:pt idx="10233" formatCode="0.0%">
                  <c:v>0.33200000000000002</c:v>
                </c:pt>
                <c:pt idx="10234" formatCode="0.0%">
                  <c:v>0.35099999999999998</c:v>
                </c:pt>
                <c:pt idx="10235" formatCode="0.0%">
                  <c:v>0.35099999999999998</c:v>
                </c:pt>
                <c:pt idx="10236" formatCode="0.0%">
                  <c:v>0.35099999999999998</c:v>
                </c:pt>
                <c:pt idx="10237" formatCode="0.0%">
                  <c:v>0.35299999999999998</c:v>
                </c:pt>
                <c:pt idx="10238" formatCode="0.0%">
                  <c:v>0.35699999999999998</c:v>
                </c:pt>
                <c:pt idx="10239" formatCode="0.0%">
                  <c:v>0.35099999999999998</c:v>
                </c:pt>
                <c:pt idx="10240" formatCode="0.0%">
                  <c:v>0.34200000000000003</c:v>
                </c:pt>
                <c:pt idx="10241" formatCode="0.0%">
                  <c:v>0.33800000000000002</c:v>
                </c:pt>
                <c:pt idx="10242" formatCode="0.0%">
                  <c:v>0.33800000000000002</c:v>
                </c:pt>
                <c:pt idx="10243" formatCode="0.0%">
                  <c:v>0.33800000000000002</c:v>
                </c:pt>
                <c:pt idx="10244" formatCode="0.0%">
                  <c:v>0.315</c:v>
                </c:pt>
                <c:pt idx="10245" formatCode="0.0%">
                  <c:v>0.315</c:v>
                </c:pt>
                <c:pt idx="10246" formatCode="0.0%">
                  <c:v>0.30299999999999999</c:v>
                </c:pt>
                <c:pt idx="10247" formatCode="0.0%">
                  <c:v>0.29499999999999998</c:v>
                </c:pt>
                <c:pt idx="10248" formatCode="0.0%">
                  <c:v>0.30299999999999999</c:v>
                </c:pt>
                <c:pt idx="10249" formatCode="0.0%">
                  <c:v>0.30299999999999999</c:v>
                </c:pt>
                <c:pt idx="10250" formatCode="0.0%">
                  <c:v>0.30299999999999999</c:v>
                </c:pt>
                <c:pt idx="10251" formatCode="0.0%">
                  <c:v>0.28899999999999998</c:v>
                </c:pt>
                <c:pt idx="10252" formatCode="0.0%">
                  <c:v>0.27200000000000002</c:v>
                </c:pt>
                <c:pt idx="10253" formatCode="0.0%">
                  <c:v>0.28399999999999997</c:v>
                </c:pt>
                <c:pt idx="10254" formatCode="0.0%">
                  <c:v>0.27900000000000003</c:v>
                </c:pt>
                <c:pt idx="10255" formatCode="0.0%">
                  <c:v>0.28199999999999997</c:v>
                </c:pt>
                <c:pt idx="10256" formatCode="0.0%">
                  <c:v>0.28199999999999997</c:v>
                </c:pt>
                <c:pt idx="10257" formatCode="0.0%">
                  <c:v>0.28199999999999997</c:v>
                </c:pt>
                <c:pt idx="10258" formatCode="0.0%">
                  <c:v>0.28899999999999998</c:v>
                </c:pt>
                <c:pt idx="10259" formatCode="0.0%">
                  <c:v>0.28199999999999997</c:v>
                </c:pt>
                <c:pt idx="10260" formatCode="0.0%">
                  <c:v>0.28199999999999997</c:v>
                </c:pt>
                <c:pt idx="10261" formatCode="0.0%">
                  <c:v>0.29199999999999998</c:v>
                </c:pt>
                <c:pt idx="10262" formatCode="0.0%">
                  <c:v>0.28899999999999998</c:v>
                </c:pt>
                <c:pt idx="10263" formatCode="0.0%">
                  <c:v>0.28899999999999998</c:v>
                </c:pt>
                <c:pt idx="10264" formatCode="0.0%">
                  <c:v>0.28899999999999998</c:v>
                </c:pt>
                <c:pt idx="10265" formatCode="0.0%">
                  <c:v>0.29199999999999998</c:v>
                </c:pt>
                <c:pt idx="10266" formatCode="0.0%">
                  <c:v>0.29499999999999998</c:v>
                </c:pt>
                <c:pt idx="10267" formatCode="0.0%">
                  <c:v>0.34499999999999997</c:v>
                </c:pt>
                <c:pt idx="10268" formatCode="0.0%">
                  <c:v>0.379</c:v>
                </c:pt>
                <c:pt idx="10269" formatCode="0.0%">
                  <c:v>0.39900000000000002</c:v>
                </c:pt>
                <c:pt idx="10270" formatCode="0.0%">
                  <c:v>0.39900000000000002</c:v>
                </c:pt>
                <c:pt idx="10271" formatCode="0.0%">
                  <c:v>0.39900000000000002</c:v>
                </c:pt>
                <c:pt idx="10272" formatCode="0.0%">
                  <c:v>0.38100000000000001</c:v>
                </c:pt>
                <c:pt idx="10273" formatCode="0.0%">
                  <c:v>0.371</c:v>
                </c:pt>
                <c:pt idx="10274" formatCode="0.0%">
                  <c:v>0.374</c:v>
                </c:pt>
                <c:pt idx="10275" formatCode="0.0%">
                  <c:v>0.39500000000000002</c:v>
                </c:pt>
                <c:pt idx="10276" formatCode="0.0%">
                  <c:v>0.40400000000000003</c:v>
                </c:pt>
                <c:pt idx="10277" formatCode="0.0%">
                  <c:v>0.40400000000000003</c:v>
                </c:pt>
                <c:pt idx="10278" formatCode="0.0%">
                  <c:v>0.40400000000000003</c:v>
                </c:pt>
                <c:pt idx="10279" formatCode="0.0%">
                  <c:v>0.40699999999999997</c:v>
                </c:pt>
                <c:pt idx="10280" formatCode="0.0%">
                  <c:v>0.39700000000000002</c:v>
                </c:pt>
                <c:pt idx="10281" formatCode="0.0%">
                  <c:v>0.40100000000000002</c:v>
                </c:pt>
                <c:pt idx="10282" formatCode="0.0%">
                  <c:v>0.39</c:v>
                </c:pt>
                <c:pt idx="10283" formatCode="0.0%">
                  <c:v>0.38700000000000001</c:v>
                </c:pt>
                <c:pt idx="10284" formatCode="0.0%">
                  <c:v>0.38700000000000001</c:v>
                </c:pt>
                <c:pt idx="10285" formatCode="0.0%">
                  <c:v>0.38700000000000001</c:v>
                </c:pt>
                <c:pt idx="10286" formatCode="0.0%">
                  <c:v>0.38400000000000001</c:v>
                </c:pt>
                <c:pt idx="10287" formatCode="0.0%">
                  <c:v>0.39</c:v>
                </c:pt>
                <c:pt idx="10288" formatCode="0.0%">
                  <c:v>0.38100000000000001</c:v>
                </c:pt>
                <c:pt idx="10289" formatCode="0.0%">
                  <c:v>0.371</c:v>
                </c:pt>
                <c:pt idx="10290" formatCode="0.0%">
                  <c:v>0.35899999999999999</c:v>
                </c:pt>
                <c:pt idx="10291" formatCode="0.0%">
                  <c:v>0.35899999999999999</c:v>
                </c:pt>
                <c:pt idx="10292" formatCode="0.0%">
                  <c:v>0.35899999999999999</c:v>
                </c:pt>
                <c:pt idx="10293" formatCode="0.0%">
                  <c:v>0.35899999999999999</c:v>
                </c:pt>
                <c:pt idx="10294" formatCode="0.0%">
                  <c:v>0.379</c:v>
                </c:pt>
                <c:pt idx="10295" formatCode="0.0%">
                  <c:v>0.36099999999999999</c:v>
                </c:pt>
                <c:pt idx="10296" formatCode="0.0%">
                  <c:v>0.371</c:v>
                </c:pt>
                <c:pt idx="10297" formatCode="0.0%">
                  <c:v>0.38100000000000001</c:v>
                </c:pt>
                <c:pt idx="10298" formatCode="0.0%">
                  <c:v>0.38100000000000001</c:v>
                </c:pt>
                <c:pt idx="10299" formatCode="0.0%">
                  <c:v>0.38100000000000001</c:v>
                </c:pt>
                <c:pt idx="10300" formatCode="0.0%">
                  <c:v>0.36099999999999999</c:v>
                </c:pt>
                <c:pt idx="10301" formatCode="0.0%">
                  <c:v>0.34699999999999998</c:v>
                </c:pt>
                <c:pt idx="10302" formatCode="0.0%">
                  <c:v>0.34200000000000003</c:v>
                </c:pt>
                <c:pt idx="10303" formatCode="0.0%">
                  <c:v>0.33200000000000002</c:v>
                </c:pt>
                <c:pt idx="10304" formatCode="0.0%">
                  <c:v>0.33200000000000002</c:v>
                </c:pt>
                <c:pt idx="10305" formatCode="0.0%">
                  <c:v>0.33200000000000002</c:v>
                </c:pt>
                <c:pt idx="10306" formatCode="0.0%">
                  <c:v>0.33200000000000002</c:v>
                </c:pt>
                <c:pt idx="10307" formatCode="0.0%">
                  <c:v>0.312</c:v>
                </c:pt>
                <c:pt idx="10308" formatCode="0.0%">
                  <c:v>0.311</c:v>
                </c:pt>
                <c:pt idx="10309" formatCode="0.0%">
                  <c:v>0.28899999999999998</c:v>
                </c:pt>
                <c:pt idx="10310" formatCode="0.0%">
                  <c:v>0.28899999999999998</c:v>
                </c:pt>
                <c:pt idx="10311" formatCode="0.0%">
                  <c:v>0.30299999999999999</c:v>
                </c:pt>
                <c:pt idx="10312" formatCode="0.0%">
                  <c:v>0.30299999999999999</c:v>
                </c:pt>
                <c:pt idx="10313" formatCode="0.0%">
                  <c:v>0.30299999999999999</c:v>
                </c:pt>
                <c:pt idx="10314" formatCode="0.0%">
                  <c:v>0.31</c:v>
                </c:pt>
                <c:pt idx="10315" formatCode="0.0%">
                  <c:v>0.29499999999999998</c:v>
                </c:pt>
                <c:pt idx="10316" formatCode="0.0%">
                  <c:v>0.28399999999999997</c:v>
                </c:pt>
                <c:pt idx="10317" formatCode="0.0%">
                  <c:v>0.28399999999999997</c:v>
                </c:pt>
                <c:pt idx="10318" formatCode="0.0%">
                  <c:v>0.27200000000000002</c:v>
                </c:pt>
                <c:pt idx="10319" formatCode="0.0%">
                  <c:v>0.27200000000000002</c:v>
                </c:pt>
                <c:pt idx="10320" formatCode="0.0%">
                  <c:v>0.27200000000000002</c:v>
                </c:pt>
                <c:pt idx="10321" formatCode="0.0%">
                  <c:v>0.26200000000000001</c:v>
                </c:pt>
                <c:pt idx="10322" formatCode="0.0%">
                  <c:v>0.26200000000000001</c:v>
                </c:pt>
                <c:pt idx="10323" formatCode="0.0%">
                  <c:v>0.255</c:v>
                </c:pt>
                <c:pt idx="10324" formatCode="0.0%">
                  <c:v>0.24399999999999999</c:v>
                </c:pt>
                <c:pt idx="10325" formatCode="0.0%">
                  <c:v>0.24399999999999999</c:v>
                </c:pt>
                <c:pt idx="10326" formatCode="0.0%">
                  <c:v>0.24399999999999999</c:v>
                </c:pt>
                <c:pt idx="10327" formatCode="0.0%">
                  <c:v>0.24399999999999999</c:v>
                </c:pt>
                <c:pt idx="10328" formatCode="0.0%">
                  <c:v>0.24399999999999999</c:v>
                </c:pt>
                <c:pt idx="10329" formatCode="0.0%">
                  <c:v>0.253</c:v>
                </c:pt>
                <c:pt idx="10330" formatCode="0.0%">
                  <c:v>0.24399999999999999</c:v>
                </c:pt>
                <c:pt idx="10331" formatCode="0.0%">
                  <c:v>0.25800000000000001</c:v>
                </c:pt>
                <c:pt idx="10332" formatCode="0.0%">
                  <c:v>0.27900000000000003</c:v>
                </c:pt>
                <c:pt idx="10333" formatCode="0.0%">
                  <c:v>0.27900000000000003</c:v>
                </c:pt>
                <c:pt idx="10334" formatCode="0.0%">
                  <c:v>0.27900000000000003</c:v>
                </c:pt>
                <c:pt idx="10335" formatCode="0.0%">
                  <c:v>0.253</c:v>
                </c:pt>
                <c:pt idx="10336" formatCode="0.0%">
                  <c:v>0.24399999999999999</c:v>
                </c:pt>
                <c:pt idx="10337" formatCode="0.0%">
                  <c:v>0.22700000000000001</c:v>
                </c:pt>
                <c:pt idx="10338" formatCode="0.0%">
                  <c:v>0.24</c:v>
                </c:pt>
                <c:pt idx="10339" formatCode="0.0%">
                  <c:v>0.2</c:v>
                </c:pt>
                <c:pt idx="10340" formatCode="0.0%">
                  <c:v>0.2</c:v>
                </c:pt>
                <c:pt idx="10341" formatCode="0.0%">
                  <c:v>0.2</c:v>
                </c:pt>
                <c:pt idx="10342" formatCode="0.0%">
                  <c:v>0.187</c:v>
                </c:pt>
                <c:pt idx="10343" formatCode="0.0%">
                  <c:v>0.18</c:v>
                </c:pt>
                <c:pt idx="10344" formatCode="0.0%">
                  <c:v>0.2</c:v>
                </c:pt>
                <c:pt idx="10345" formatCode="0.0%">
                  <c:v>0.192</c:v>
                </c:pt>
                <c:pt idx="10346" formatCode="0.0%">
                  <c:v>0.216</c:v>
                </c:pt>
                <c:pt idx="10347" formatCode="0.0%">
                  <c:v>0.216</c:v>
                </c:pt>
                <c:pt idx="10348" formatCode="0.0%">
                  <c:v>0.216</c:v>
                </c:pt>
                <c:pt idx="10349" formatCode="0.0%">
                  <c:v>0.22700000000000001</c:v>
                </c:pt>
                <c:pt idx="10350" formatCode="0.0%">
                  <c:v>0.23400000000000001</c:v>
                </c:pt>
                <c:pt idx="10351" formatCode="0.0%">
                  <c:v>0.22700000000000001</c:v>
                </c:pt>
                <c:pt idx="10352" formatCode="0.0%">
                  <c:v>0.24</c:v>
                </c:pt>
                <c:pt idx="10353" formatCode="0.0%">
                  <c:v>0.24</c:v>
                </c:pt>
                <c:pt idx="10354" formatCode="0.0%">
                  <c:v>0.24</c:v>
                </c:pt>
                <c:pt idx="10355" formatCode="0.0%">
                  <c:v>0.24</c:v>
                </c:pt>
                <c:pt idx="10356" formatCode="0.0%">
                  <c:v>0.24399999999999999</c:v>
                </c:pt>
                <c:pt idx="10357" formatCode="0.0%">
                  <c:v>0.25800000000000001</c:v>
                </c:pt>
                <c:pt idx="10358" formatCode="0.0%">
                  <c:v>0.28399999999999997</c:v>
                </c:pt>
                <c:pt idx="10359" formatCode="0.0%">
                  <c:v>0.32800000000000001</c:v>
                </c:pt>
                <c:pt idx="10360" formatCode="0.0%">
                  <c:v>0.315</c:v>
                </c:pt>
                <c:pt idx="10361" formatCode="0.0%">
                  <c:v>0.315</c:v>
                </c:pt>
                <c:pt idx="10362" formatCode="0.0%">
                  <c:v>0.315</c:v>
                </c:pt>
                <c:pt idx="10363" formatCode="0.0%">
                  <c:v>0.315</c:v>
                </c:pt>
                <c:pt idx="10364" formatCode="0.0%">
                  <c:v>0.34499999999999997</c:v>
                </c:pt>
                <c:pt idx="10365" formatCode="0.0%">
                  <c:v>0.374</c:v>
                </c:pt>
                <c:pt idx="10366" formatCode="0.0%">
                  <c:v>0.32800000000000001</c:v>
                </c:pt>
                <c:pt idx="10367" formatCode="0.0%">
                  <c:v>0.32200000000000001</c:v>
                </c:pt>
                <c:pt idx="10368" formatCode="0.0%">
                  <c:v>0.32200000000000001</c:v>
                </c:pt>
                <c:pt idx="10369" formatCode="0.0%">
                  <c:v>0.32200000000000001</c:v>
                </c:pt>
                <c:pt idx="10370" formatCode="0.0%">
                  <c:v>0.311</c:v>
                </c:pt>
                <c:pt idx="10371" formatCode="0.0%">
                  <c:v>0.29199999999999998</c:v>
                </c:pt>
                <c:pt idx="10372" formatCode="0.0%">
                  <c:v>0.30299999999999999</c:v>
                </c:pt>
                <c:pt idx="10373" formatCode="0.0%">
                  <c:v>0.30299999999999999</c:v>
                </c:pt>
                <c:pt idx="10374" formatCode="0.0%">
                  <c:v>0.29499999999999998</c:v>
                </c:pt>
                <c:pt idx="10375" formatCode="0.0%">
                  <c:v>0.29499999999999998</c:v>
                </c:pt>
                <c:pt idx="10376" formatCode="0.0%">
                  <c:v>0.29499999999999998</c:v>
                </c:pt>
                <c:pt idx="10377" formatCode="0.0%">
                  <c:v>0.30299999999999999</c:v>
                </c:pt>
                <c:pt idx="10378" formatCode="0.0%">
                  <c:v>0.29199999999999998</c:v>
                </c:pt>
                <c:pt idx="10379" formatCode="0.0%">
                  <c:v>0.28199999999999997</c:v>
                </c:pt>
                <c:pt idx="10380" formatCode="0.0%">
                  <c:v>0.25800000000000001</c:v>
                </c:pt>
                <c:pt idx="10381" formatCode="0.0%">
                  <c:v>0.28199999999999997</c:v>
                </c:pt>
                <c:pt idx="10382" formatCode="0.0%">
                  <c:v>0.28199999999999997</c:v>
                </c:pt>
                <c:pt idx="10383" formatCode="0.0%">
                  <c:v>0.28199999999999997</c:v>
                </c:pt>
                <c:pt idx="10384" formatCode="0.0%">
                  <c:v>0.253</c:v>
                </c:pt>
                <c:pt idx="10385" formatCode="0.0%">
                  <c:v>0.255</c:v>
                </c:pt>
                <c:pt idx="10386" formatCode="0.0%">
                  <c:v>0.27900000000000003</c:v>
                </c:pt>
                <c:pt idx="10387" formatCode="0.0%">
                  <c:v>0.27200000000000002</c:v>
                </c:pt>
                <c:pt idx="10388" formatCode="0.0%">
                  <c:v>0.27200000000000002</c:v>
                </c:pt>
                <c:pt idx="10389" formatCode="0.0%">
                  <c:v>0.27200000000000002</c:v>
                </c:pt>
                <c:pt idx="10390" formatCode="0.0%">
                  <c:v>0.27200000000000002</c:v>
                </c:pt>
                <c:pt idx="10391" formatCode="0.0%">
                  <c:v>0.27200000000000002</c:v>
                </c:pt>
                <c:pt idx="10392" formatCode="0.0%">
                  <c:v>0.25800000000000001</c:v>
                </c:pt>
                <c:pt idx="10393" formatCode="0.0%">
                  <c:v>0.28399999999999997</c:v>
                </c:pt>
                <c:pt idx="10394" formatCode="0.0%">
                  <c:v>0.28399999999999997</c:v>
                </c:pt>
                <c:pt idx="10395" formatCode="0.0%">
                  <c:v>0.28399999999999997</c:v>
                </c:pt>
                <c:pt idx="10396" formatCode="0.0%">
                  <c:v>0.28399999999999997</c:v>
                </c:pt>
                <c:pt idx="10397" formatCode="0.0%">
                  <c:v>0.28399999999999997</c:v>
                </c:pt>
                <c:pt idx="10398" formatCode="0.0%">
                  <c:v>0.28399999999999997</c:v>
                </c:pt>
                <c:pt idx="10399" formatCode="0.0%">
                  <c:v>0.27100000000000002</c:v>
                </c:pt>
                <c:pt idx="10400" formatCode="0.0%">
                  <c:v>0.25800000000000001</c:v>
                </c:pt>
                <c:pt idx="10401" formatCode="0.0%">
                  <c:v>0.255</c:v>
                </c:pt>
                <c:pt idx="10402" formatCode="0.0%">
                  <c:v>0.253</c:v>
                </c:pt>
                <c:pt idx="10403" formatCode="0.0%">
                  <c:v>0.253</c:v>
                </c:pt>
                <c:pt idx="10404" formatCode="0.0%">
                  <c:v>0.253</c:v>
                </c:pt>
                <c:pt idx="10405" formatCode="0.0%">
                  <c:v>0.253</c:v>
                </c:pt>
                <c:pt idx="10406" formatCode="0.0%">
                  <c:v>0.253</c:v>
                </c:pt>
                <c:pt idx="10407" formatCode="0.0%">
                  <c:v>0.26200000000000001</c:v>
                </c:pt>
                <c:pt idx="10408" formatCode="0.0%">
                  <c:v>0.253</c:v>
                </c:pt>
                <c:pt idx="10409" formatCode="0.0%">
                  <c:v>0.255</c:v>
                </c:pt>
                <c:pt idx="10410" formatCode="0.0%">
                  <c:v>0.255</c:v>
                </c:pt>
                <c:pt idx="10411" formatCode="0.0%">
                  <c:v>0.255</c:v>
                </c:pt>
                <c:pt idx="10412" formatCode="0.0%">
                  <c:v>0.255</c:v>
                </c:pt>
                <c:pt idx="10413" formatCode="0.0%">
                  <c:v>0.24</c:v>
                </c:pt>
                <c:pt idx="10414" formatCode="0.0%">
                  <c:v>0.216</c:v>
                </c:pt>
                <c:pt idx="10415" formatCode="0.0%">
                  <c:v>0.18</c:v>
                </c:pt>
                <c:pt idx="10416" formatCode="0.0%">
                  <c:v>0.157</c:v>
                </c:pt>
                <c:pt idx="10417" formatCode="0.0%">
                  <c:v>0.157</c:v>
                </c:pt>
                <c:pt idx="10418" formatCode="0.0%">
                  <c:v>0.157</c:v>
                </c:pt>
                <c:pt idx="10419" formatCode="0.0%">
                  <c:v>0.14299999999999999</c:v>
                </c:pt>
                <c:pt idx="10420" formatCode="0.0%">
                  <c:v>0.13900000000000001</c:v>
                </c:pt>
                <c:pt idx="10421" formatCode="0.0%">
                  <c:v>0.17799999999999999</c:v>
                </c:pt>
                <c:pt idx="10422" formatCode="0.0%">
                  <c:v>0.16900000000000001</c:v>
                </c:pt>
                <c:pt idx="10423" formatCode="0.0%">
                  <c:v>0.159</c:v>
                </c:pt>
                <c:pt idx="10424" formatCode="0.0%">
                  <c:v>0.159</c:v>
                </c:pt>
                <c:pt idx="10425" formatCode="0.0%">
                  <c:v>0.159</c:v>
                </c:pt>
                <c:pt idx="10426" formatCode="0.0%">
                  <c:v>0.159</c:v>
                </c:pt>
                <c:pt idx="10427" formatCode="0.0%">
                  <c:v>0.152</c:v>
                </c:pt>
                <c:pt idx="10428" formatCode="0.0%">
                  <c:v>0.13900000000000001</c:v>
                </c:pt>
                <c:pt idx="10429" formatCode="0.0%">
                  <c:v>0.14299999999999999</c:v>
                </c:pt>
                <c:pt idx="10430" formatCode="0.0%">
                  <c:v>0.14000000000000001</c:v>
                </c:pt>
                <c:pt idx="10431" formatCode="0.0%">
                  <c:v>0.14000000000000001</c:v>
                </c:pt>
                <c:pt idx="10432" formatCode="0.0%">
                  <c:v>0.14000000000000001</c:v>
                </c:pt>
                <c:pt idx="10433" formatCode="0.0%">
                  <c:v>0.13</c:v>
                </c:pt>
                <c:pt idx="10434" formatCode="0.0%">
                  <c:v>0.13400000000000001</c:v>
                </c:pt>
                <c:pt idx="10435" formatCode="0.0%">
                  <c:v>0.128</c:v>
                </c:pt>
                <c:pt idx="10436" formatCode="0.0%">
                  <c:v>0.129</c:v>
                </c:pt>
                <c:pt idx="10437" formatCode="0.0%">
                  <c:v>0.123</c:v>
                </c:pt>
                <c:pt idx="10438" formatCode="0.0%">
                  <c:v>0.123</c:v>
                </c:pt>
                <c:pt idx="10439" formatCode="0.0%">
                  <c:v>0.123</c:v>
                </c:pt>
                <c:pt idx="10440" formatCode="0.0%">
                  <c:v>0.127</c:v>
                </c:pt>
                <c:pt idx="10441" formatCode="0.0%">
                  <c:v>0.13400000000000001</c:v>
                </c:pt>
                <c:pt idx="10442" formatCode="0.0%">
                  <c:v>0.14000000000000001</c:v>
                </c:pt>
                <c:pt idx="10443" formatCode="0.0%">
                  <c:v>0.14000000000000001</c:v>
                </c:pt>
                <c:pt idx="10444" formatCode="0.0%">
                  <c:v>0.16900000000000001</c:v>
                </c:pt>
                <c:pt idx="10445" formatCode="0.0%">
                  <c:v>0.16900000000000001</c:v>
                </c:pt>
                <c:pt idx="10446" formatCode="0.0%">
                  <c:v>0.16900000000000001</c:v>
                </c:pt>
                <c:pt idx="10447" formatCode="0.0%">
                  <c:v>0.221</c:v>
                </c:pt>
                <c:pt idx="10448" formatCode="0.0%">
                  <c:v>0.26200000000000001</c:v>
                </c:pt>
                <c:pt idx="10449" formatCode="0.0%">
                  <c:v>0.216</c:v>
                </c:pt>
                <c:pt idx="10450" formatCode="0.0%">
                  <c:v>0.27100000000000002</c:v>
                </c:pt>
                <c:pt idx="10451" formatCode="0.0%">
                  <c:v>0.34699999999999998</c:v>
                </c:pt>
                <c:pt idx="10452" formatCode="0.0%">
                  <c:v>0.34699999999999998</c:v>
                </c:pt>
                <c:pt idx="10453" formatCode="0.0%">
                  <c:v>0.34699999999999998</c:v>
                </c:pt>
                <c:pt idx="10454" formatCode="0.0%">
                  <c:v>0.31</c:v>
                </c:pt>
                <c:pt idx="10455" formatCode="0.0%">
                  <c:v>0.33200000000000002</c:v>
                </c:pt>
                <c:pt idx="10456" formatCode="0.0%">
                  <c:v>0.30299999999999999</c:v>
                </c:pt>
                <c:pt idx="10457" formatCode="0.0%">
                  <c:v>0.27100000000000002</c:v>
                </c:pt>
                <c:pt idx="10458" formatCode="0.0%">
                  <c:v>0.24399999999999999</c:v>
                </c:pt>
                <c:pt idx="10459" formatCode="0.0%">
                  <c:v>0.24399999999999999</c:v>
                </c:pt>
                <c:pt idx="10460" formatCode="0.0%">
                  <c:v>0.24399999999999999</c:v>
                </c:pt>
                <c:pt idx="10461" formatCode="0.0%">
                  <c:v>0.24399999999999999</c:v>
                </c:pt>
                <c:pt idx="10462" formatCode="0.0%">
                  <c:v>0.22700000000000001</c:v>
                </c:pt>
                <c:pt idx="10463" formatCode="0.0%">
                  <c:v>0.216</c:v>
                </c:pt>
                <c:pt idx="10464" formatCode="0.0%">
                  <c:v>0.24399999999999999</c:v>
                </c:pt>
                <c:pt idx="10465" formatCode="0.0%">
                  <c:v>0.25800000000000001</c:v>
                </c:pt>
                <c:pt idx="10466" formatCode="0.0%">
                  <c:v>0.25800000000000001</c:v>
                </c:pt>
                <c:pt idx="10467" formatCode="0.0%">
                  <c:v>0.25800000000000001</c:v>
                </c:pt>
                <c:pt idx="10468" formatCode="0.0%">
                  <c:v>0.23400000000000001</c:v>
                </c:pt>
                <c:pt idx="10469" formatCode="0.0%">
                  <c:v>0.216</c:v>
                </c:pt>
                <c:pt idx="10470" formatCode="0.0%">
                  <c:v>0.221</c:v>
                </c:pt>
                <c:pt idx="10471" formatCode="0.0%">
                  <c:v>0.255</c:v>
                </c:pt>
                <c:pt idx="10472" formatCode="0.0%">
                  <c:v>0.27900000000000003</c:v>
                </c:pt>
                <c:pt idx="10473" formatCode="0.0%">
                  <c:v>0.27900000000000003</c:v>
                </c:pt>
                <c:pt idx="10474" formatCode="0.0%">
                  <c:v>0.27900000000000003</c:v>
                </c:pt>
                <c:pt idx="10475" formatCode="0.0%">
                  <c:v>0.253</c:v>
                </c:pt>
                <c:pt idx="10476" formatCode="0.0%">
                  <c:v>0.23400000000000001</c:v>
                </c:pt>
                <c:pt idx="10477" formatCode="0.0%">
                  <c:v>0.24299999999999999</c:v>
                </c:pt>
                <c:pt idx="10478" formatCode="0.0%">
                  <c:v>0.24</c:v>
                </c:pt>
                <c:pt idx="10479" formatCode="0.0%">
                  <c:v>0.221</c:v>
                </c:pt>
                <c:pt idx="10480" formatCode="0.0%">
                  <c:v>0.221</c:v>
                </c:pt>
                <c:pt idx="10481" formatCode="0.0%">
                  <c:v>0.221</c:v>
                </c:pt>
                <c:pt idx="10482" formatCode="0.0%">
                  <c:v>0.22700000000000001</c:v>
                </c:pt>
                <c:pt idx="10483" formatCode="0.0%">
                  <c:v>0.24</c:v>
                </c:pt>
                <c:pt idx="10484" formatCode="0.0%">
                  <c:v>0.255</c:v>
                </c:pt>
                <c:pt idx="10485" formatCode="0.0%">
                  <c:v>0.24399999999999999</c:v>
                </c:pt>
                <c:pt idx="10486" formatCode="0.0%">
                  <c:v>0.24</c:v>
                </c:pt>
                <c:pt idx="10487" formatCode="0.0%">
                  <c:v>0.24</c:v>
                </c:pt>
                <c:pt idx="10488" formatCode="0.0%">
                  <c:v>0.24</c:v>
                </c:pt>
                <c:pt idx="10489" formatCode="0.0%">
                  <c:v>0.253</c:v>
                </c:pt>
                <c:pt idx="10490" formatCode="0.0%">
                  <c:v>0.24299999999999999</c:v>
                </c:pt>
                <c:pt idx="10491" formatCode="0.0%">
                  <c:v>0.23400000000000001</c:v>
                </c:pt>
                <c:pt idx="10492" formatCode="0.0%">
                  <c:v>0.27900000000000003</c:v>
                </c:pt>
                <c:pt idx="10493" formatCode="0.0%">
                  <c:v>0.29199999999999998</c:v>
                </c:pt>
                <c:pt idx="10494" formatCode="0.0%">
                  <c:v>0.29199999999999998</c:v>
                </c:pt>
                <c:pt idx="10495" formatCode="0.0%">
                  <c:v>0.29199999999999998</c:v>
                </c:pt>
                <c:pt idx="10496" formatCode="0.0%">
                  <c:v>0.28899999999999998</c:v>
                </c:pt>
                <c:pt idx="10497" formatCode="0.0%">
                  <c:v>0.29199999999999998</c:v>
                </c:pt>
                <c:pt idx="10498" formatCode="0.0%">
                  <c:v>0.29199999999999998</c:v>
                </c:pt>
                <c:pt idx="10499" formatCode="0.0%">
                  <c:v>0.29499999999999998</c:v>
                </c:pt>
                <c:pt idx="10500" formatCode="0.0%">
                  <c:v>0.29499999999999998</c:v>
                </c:pt>
                <c:pt idx="10501" formatCode="0.0%">
                  <c:v>0.29499999999999998</c:v>
                </c:pt>
                <c:pt idx="10502" formatCode="0.0%">
                  <c:v>0.29499999999999998</c:v>
                </c:pt>
                <c:pt idx="10503" formatCode="0.0%">
                  <c:v>0.315</c:v>
                </c:pt>
                <c:pt idx="10504" formatCode="0.0%">
                  <c:v>0.30299999999999999</c:v>
                </c:pt>
                <c:pt idx="10505" formatCode="0.0%">
                  <c:v>0.30099999999999999</c:v>
                </c:pt>
                <c:pt idx="10506" formatCode="0.0%">
                  <c:v>0.26200000000000001</c:v>
                </c:pt>
                <c:pt idx="10507" formatCode="0.0%">
                  <c:v>0.29499999999999998</c:v>
                </c:pt>
                <c:pt idx="10508" formatCode="0.0%">
                  <c:v>0.29499999999999998</c:v>
                </c:pt>
                <c:pt idx="10509" formatCode="0.0%">
                  <c:v>0.29499999999999998</c:v>
                </c:pt>
                <c:pt idx="10510" formatCode="0.0%">
                  <c:v>0.28399999999999997</c:v>
                </c:pt>
                <c:pt idx="10511" formatCode="0.0%">
                  <c:v>0.24399999999999999</c:v>
                </c:pt>
                <c:pt idx="10512" formatCode="0.0%">
                  <c:v>0.24299999999999999</c:v>
                </c:pt>
                <c:pt idx="10513" formatCode="0.0%">
                  <c:v>0.21099999999999999</c:v>
                </c:pt>
                <c:pt idx="10514" formatCode="0.0%">
                  <c:v>0.18</c:v>
                </c:pt>
                <c:pt idx="10515" formatCode="0.0%">
                  <c:v>0.18</c:v>
                </c:pt>
                <c:pt idx="10516" formatCode="0.0%">
                  <c:v>0.18</c:v>
                </c:pt>
                <c:pt idx="10517" formatCode="0.0%">
                  <c:v>0.159</c:v>
                </c:pt>
                <c:pt idx="10518" formatCode="0.0%">
                  <c:v>0.14000000000000001</c:v>
                </c:pt>
                <c:pt idx="10519" formatCode="0.0%">
                  <c:v>0.129</c:v>
                </c:pt>
                <c:pt idx="10520" formatCode="0.0%">
                  <c:v>0.159</c:v>
                </c:pt>
                <c:pt idx="10521" formatCode="0.0%">
                  <c:v>0.152</c:v>
                </c:pt>
                <c:pt idx="10522" formatCode="0.0%">
                  <c:v>0.152</c:v>
                </c:pt>
                <c:pt idx="10523" formatCode="0.0%">
                  <c:v>0.152</c:v>
                </c:pt>
                <c:pt idx="10524" formatCode="0.0%">
                  <c:v>0.159</c:v>
                </c:pt>
                <c:pt idx="10525" formatCode="0.0%">
                  <c:v>0.2</c:v>
                </c:pt>
                <c:pt idx="10526" formatCode="0.0%">
                  <c:v>0.221</c:v>
                </c:pt>
                <c:pt idx="10527" formatCode="0.0%">
                  <c:v>0.214</c:v>
                </c:pt>
                <c:pt idx="10528" formatCode="0.0%">
                  <c:v>0.214</c:v>
                </c:pt>
                <c:pt idx="10529" formatCode="0.0%">
                  <c:v>0.214</c:v>
                </c:pt>
                <c:pt idx="10530" formatCode="0.0%">
                  <c:v>0.214</c:v>
                </c:pt>
                <c:pt idx="10531" formatCode="0.0%">
                  <c:v>0.23400000000000001</c:v>
                </c:pt>
                <c:pt idx="10532" formatCode="0.0%">
                  <c:v>0.24</c:v>
                </c:pt>
                <c:pt idx="10533" formatCode="0.0%">
                  <c:v>0.24</c:v>
                </c:pt>
                <c:pt idx="10534" formatCode="0.0%">
                  <c:v>0.25800000000000001</c:v>
                </c:pt>
                <c:pt idx="10535" formatCode="0.0%">
                  <c:v>0.255</c:v>
                </c:pt>
                <c:pt idx="10536" formatCode="0.0%">
                  <c:v>0.255</c:v>
                </c:pt>
                <c:pt idx="10537" formatCode="0.0%">
                  <c:v>0.255</c:v>
                </c:pt>
                <c:pt idx="10538" formatCode="0.0%">
                  <c:v>0.24399999999999999</c:v>
                </c:pt>
                <c:pt idx="10539" formatCode="0.0%">
                  <c:v>0.24</c:v>
                </c:pt>
                <c:pt idx="10540" formatCode="0.0%">
                  <c:v>0.22700000000000001</c:v>
                </c:pt>
                <c:pt idx="10541" formatCode="0.0%">
                  <c:v>0.221</c:v>
                </c:pt>
                <c:pt idx="10542" formatCode="0.0%">
                  <c:v>0.214</c:v>
                </c:pt>
                <c:pt idx="10543" formatCode="0.0%">
                  <c:v>0.214</c:v>
                </c:pt>
                <c:pt idx="10544" formatCode="0.0%">
                  <c:v>0.214</c:v>
                </c:pt>
                <c:pt idx="10545" formatCode="0.0%">
                  <c:v>0.21099999999999999</c:v>
                </c:pt>
                <c:pt idx="10546" formatCode="0.0%">
                  <c:v>0.21099999999999999</c:v>
                </c:pt>
                <c:pt idx="10547" formatCode="0.0%">
                  <c:v>0.20799999999999999</c:v>
                </c:pt>
                <c:pt idx="10548" formatCode="0.0%">
                  <c:v>0.21099999999999999</c:v>
                </c:pt>
                <c:pt idx="10549" formatCode="0.0%">
                  <c:v>0.22700000000000001</c:v>
                </c:pt>
                <c:pt idx="10550" formatCode="0.0%">
                  <c:v>0.22700000000000001</c:v>
                </c:pt>
                <c:pt idx="10551" formatCode="0.0%">
                  <c:v>0.22700000000000001</c:v>
                </c:pt>
                <c:pt idx="10552" formatCode="0.0%">
                  <c:v>0.221</c:v>
                </c:pt>
                <c:pt idx="10553" formatCode="0.0%">
                  <c:v>0.221</c:v>
                </c:pt>
                <c:pt idx="10554" formatCode="0.0%">
                  <c:v>0.25800000000000001</c:v>
                </c:pt>
                <c:pt idx="10555" formatCode="0.0%">
                  <c:v>0.26200000000000001</c:v>
                </c:pt>
                <c:pt idx="10556" formatCode="0.0%">
                  <c:v>0.28699999999999998</c:v>
                </c:pt>
                <c:pt idx="10557" formatCode="0.0%">
                  <c:v>0.28699999999999998</c:v>
                </c:pt>
                <c:pt idx="10558" formatCode="0.0%">
                  <c:v>0.28699999999999998</c:v>
                </c:pt>
                <c:pt idx="10559" formatCode="0.0%">
                  <c:v>0.28699999999999998</c:v>
                </c:pt>
                <c:pt idx="10560" formatCode="0.0%">
                  <c:v>0.35699999999999998</c:v>
                </c:pt>
                <c:pt idx="10561" formatCode="0.0%">
                  <c:v>0.318</c:v>
                </c:pt>
                <c:pt idx="10562" formatCode="0.0%">
                  <c:v>0.32200000000000001</c:v>
                </c:pt>
                <c:pt idx="10563" formatCode="0.0%">
                  <c:v>0.30299999999999999</c:v>
                </c:pt>
                <c:pt idx="10564" formatCode="0.0%">
                  <c:v>0.30299999999999999</c:v>
                </c:pt>
                <c:pt idx="10565" formatCode="0.0%">
                  <c:v>0.30299999999999999</c:v>
                </c:pt>
                <c:pt idx="10566" formatCode="0.0%">
                  <c:v>0.28399999999999997</c:v>
                </c:pt>
                <c:pt idx="10567" formatCode="0.0%">
                  <c:v>0.28699999999999998</c:v>
                </c:pt>
                <c:pt idx="10568" formatCode="0.0%">
                  <c:v>0.25800000000000001</c:v>
                </c:pt>
                <c:pt idx="10569" formatCode="0.0%">
                  <c:v>0.25800000000000001</c:v>
                </c:pt>
                <c:pt idx="10570" formatCode="0.0%">
                  <c:v>0.27200000000000002</c:v>
                </c:pt>
                <c:pt idx="10571" formatCode="0.0%">
                  <c:v>0.27200000000000002</c:v>
                </c:pt>
                <c:pt idx="10572" formatCode="0.0%">
                  <c:v>0.27200000000000002</c:v>
                </c:pt>
                <c:pt idx="10573" formatCode="0.0%">
                  <c:v>0.23400000000000001</c:v>
                </c:pt>
                <c:pt idx="10574" formatCode="0.0%">
                  <c:v>0.219</c:v>
                </c:pt>
                <c:pt idx="10575" formatCode="0.0%">
                  <c:v>0.192</c:v>
                </c:pt>
                <c:pt idx="10576" formatCode="0.0%">
                  <c:v>0.20799999999999999</c:v>
                </c:pt>
                <c:pt idx="10577" formatCode="0.0%">
                  <c:v>0.21099999999999999</c:v>
                </c:pt>
                <c:pt idx="10578" formatCode="0.0%">
                  <c:v>0.21099999999999999</c:v>
                </c:pt>
                <c:pt idx="10579" formatCode="0.0%">
                  <c:v>0.21099999999999999</c:v>
                </c:pt>
                <c:pt idx="10580" formatCode="0.0%">
                  <c:v>0.214</c:v>
                </c:pt>
                <c:pt idx="10581" formatCode="0.0%">
                  <c:v>0.23400000000000001</c:v>
                </c:pt>
                <c:pt idx="10582" formatCode="0.0%">
                  <c:v>0.216</c:v>
                </c:pt>
                <c:pt idx="10583" formatCode="0.0%">
                  <c:v>0.23400000000000001</c:v>
                </c:pt>
                <c:pt idx="10584" formatCode="0.0%">
                  <c:v>0.24</c:v>
                </c:pt>
                <c:pt idx="10585" formatCode="0.0%">
                  <c:v>0.24</c:v>
                </c:pt>
                <c:pt idx="10586" formatCode="0.0%">
                  <c:v>0.24</c:v>
                </c:pt>
                <c:pt idx="10587" formatCode="0.0%">
                  <c:v>0.26200000000000001</c:v>
                </c:pt>
                <c:pt idx="10588" formatCode="0.0%">
                  <c:v>0.27900000000000003</c:v>
                </c:pt>
                <c:pt idx="10589" formatCode="0.0%">
                  <c:v>0.30299999999999999</c:v>
                </c:pt>
                <c:pt idx="10590" formatCode="0.0%">
                  <c:v>0.32800000000000001</c:v>
                </c:pt>
                <c:pt idx="10591" formatCode="0.0%">
                  <c:v>0.32800000000000001</c:v>
                </c:pt>
                <c:pt idx="10592" formatCode="0.0%">
                  <c:v>0.32800000000000001</c:v>
                </c:pt>
                <c:pt idx="10593" formatCode="0.0%">
                  <c:v>0.32800000000000001</c:v>
                </c:pt>
                <c:pt idx="10594" formatCode="0.0%">
                  <c:v>0.34200000000000003</c:v>
                </c:pt>
                <c:pt idx="10595" formatCode="0.0%">
                  <c:v>0.34499999999999997</c:v>
                </c:pt>
                <c:pt idx="10596" formatCode="0.0%">
                  <c:v>0.34499999999999997</c:v>
                </c:pt>
                <c:pt idx="10597" formatCode="0.0%">
                  <c:v>0.34</c:v>
                </c:pt>
                <c:pt idx="10598" formatCode="0.0%">
                  <c:v>0.33800000000000002</c:v>
                </c:pt>
                <c:pt idx="10599" formatCode="0.0%">
                  <c:v>0.33800000000000002</c:v>
                </c:pt>
                <c:pt idx="10600" formatCode="0.0%">
                  <c:v>0.33800000000000002</c:v>
                </c:pt>
                <c:pt idx="10601" formatCode="0.0%">
                  <c:v>0.31</c:v>
                </c:pt>
                <c:pt idx="10602" formatCode="0.0%">
                  <c:v>0.28399999999999997</c:v>
                </c:pt>
                <c:pt idx="10603" formatCode="0.0%">
                  <c:v>0.29499999999999998</c:v>
                </c:pt>
                <c:pt idx="10604" formatCode="0.0%">
                  <c:v>0.27900000000000003</c:v>
                </c:pt>
                <c:pt idx="10605" formatCode="0.0%">
                  <c:v>0.27200000000000002</c:v>
                </c:pt>
                <c:pt idx="10606" formatCode="0.0%">
                  <c:v>0.27200000000000002</c:v>
                </c:pt>
                <c:pt idx="10607" formatCode="0.0%">
                  <c:v>0.27200000000000002</c:v>
                </c:pt>
                <c:pt idx="10608" formatCode="0.0%">
                  <c:v>0.28399999999999997</c:v>
                </c:pt>
                <c:pt idx="10609" formatCode="0.0%">
                  <c:v>0.28699999999999998</c:v>
                </c:pt>
                <c:pt idx="10610" formatCode="0.0%">
                  <c:v>0.28399999999999997</c:v>
                </c:pt>
                <c:pt idx="10611" formatCode="0.0%">
                  <c:v>0.29199999999999998</c:v>
                </c:pt>
                <c:pt idx="10612" formatCode="0.0%">
                  <c:v>0.28399999999999997</c:v>
                </c:pt>
                <c:pt idx="10613" formatCode="0.0%">
                  <c:v>0.28399999999999997</c:v>
                </c:pt>
                <c:pt idx="10614" formatCode="0.0%">
                  <c:v>0.28399999999999997</c:v>
                </c:pt>
                <c:pt idx="10615" formatCode="0.0%">
                  <c:v>0.26200000000000001</c:v>
                </c:pt>
                <c:pt idx="10616" formatCode="0.0%">
                  <c:v>0.255</c:v>
                </c:pt>
                <c:pt idx="10617" formatCode="0.0%">
                  <c:v>0.255</c:v>
                </c:pt>
                <c:pt idx="10618" formatCode="0.0%">
                  <c:v>0.23400000000000001</c:v>
                </c:pt>
                <c:pt idx="10619" formatCode="0.0%">
                  <c:v>0.23400000000000001</c:v>
                </c:pt>
                <c:pt idx="10620" formatCode="0.0%">
                  <c:v>0.23400000000000001</c:v>
                </c:pt>
                <c:pt idx="10621" formatCode="0.0%">
                  <c:v>0.23400000000000001</c:v>
                </c:pt>
                <c:pt idx="10622" formatCode="0.0%">
                  <c:v>0.21099999999999999</c:v>
                </c:pt>
                <c:pt idx="10623" formatCode="0.0%">
                  <c:v>0.221</c:v>
                </c:pt>
                <c:pt idx="10624" formatCode="0.0%">
                  <c:v>0.214</c:v>
                </c:pt>
                <c:pt idx="10625" formatCode="0.0%">
                  <c:v>0.214</c:v>
                </c:pt>
                <c:pt idx="10626" formatCode="0.0%">
                  <c:v>0.216</c:v>
                </c:pt>
                <c:pt idx="10627" formatCode="0.0%">
                  <c:v>0.216</c:v>
                </c:pt>
                <c:pt idx="10628" formatCode="0.0%">
                  <c:v>0.216</c:v>
                </c:pt>
                <c:pt idx="10629" formatCode="0.0%">
                  <c:v>0.214</c:v>
                </c:pt>
                <c:pt idx="10630" formatCode="0.0%">
                  <c:v>0.18</c:v>
                </c:pt>
                <c:pt idx="10631" formatCode="0.0%">
                  <c:v>0.17799999999999999</c:v>
                </c:pt>
                <c:pt idx="10632" formatCode="0.0%">
                  <c:v>0.187</c:v>
                </c:pt>
                <c:pt idx="10633" formatCode="0.0%">
                  <c:v>0.22700000000000001</c:v>
                </c:pt>
                <c:pt idx="10634" formatCode="0.0%">
                  <c:v>0.22700000000000001</c:v>
                </c:pt>
                <c:pt idx="10635" formatCode="0.0%">
                  <c:v>0.22700000000000001</c:v>
                </c:pt>
                <c:pt idx="10636" formatCode="0.0%">
                  <c:v>0.14299999999999999</c:v>
                </c:pt>
                <c:pt idx="10637" formatCode="0.0%">
                  <c:v>0.24</c:v>
                </c:pt>
                <c:pt idx="10638" formatCode="0.0%">
                  <c:v>0.27200000000000002</c:v>
                </c:pt>
                <c:pt idx="10639" formatCode="0.0%">
                  <c:v>0.253</c:v>
                </c:pt>
                <c:pt idx="10640" formatCode="0.0%">
                  <c:v>0.24399999999999999</c:v>
                </c:pt>
                <c:pt idx="10641" formatCode="0.0%">
                  <c:v>0.24399999999999999</c:v>
                </c:pt>
                <c:pt idx="10642" formatCode="0.0%">
                  <c:v>0.24399999999999999</c:v>
                </c:pt>
                <c:pt idx="10643" formatCode="0.0%">
                  <c:v>0.25800000000000001</c:v>
                </c:pt>
                <c:pt idx="10644" formatCode="0.0%">
                  <c:v>0.24</c:v>
                </c:pt>
                <c:pt idx="10645" formatCode="0.0%">
                  <c:v>0.23400000000000001</c:v>
                </c:pt>
                <c:pt idx="10646" formatCode="0.0%">
                  <c:v>0.23400000000000001</c:v>
                </c:pt>
                <c:pt idx="10647" formatCode="0.0%">
                  <c:v>0.221</c:v>
                </c:pt>
                <c:pt idx="10648" formatCode="0.0%">
                  <c:v>0.221</c:v>
                </c:pt>
                <c:pt idx="10649" formatCode="0.0%">
                  <c:v>0.221</c:v>
                </c:pt>
                <c:pt idx="10650" formatCode="0.0%">
                  <c:v>0.214</c:v>
                </c:pt>
                <c:pt idx="10651" formatCode="0.0%">
                  <c:v>0.20799999999999999</c:v>
                </c:pt>
                <c:pt idx="10652" formatCode="0.0%">
                  <c:v>0.20799999999999999</c:v>
                </c:pt>
                <c:pt idx="10653" formatCode="0.0%">
                  <c:v>0.219</c:v>
                </c:pt>
                <c:pt idx="10654" formatCode="0.0%">
                  <c:v>0.23400000000000001</c:v>
                </c:pt>
                <c:pt idx="10655" formatCode="0.0%">
                  <c:v>0.23400000000000001</c:v>
                </c:pt>
                <c:pt idx="10656" formatCode="0.0%">
                  <c:v>0.23400000000000001</c:v>
                </c:pt>
                <c:pt idx="10657" formatCode="0.0%">
                  <c:v>0.23400000000000001</c:v>
                </c:pt>
                <c:pt idx="10658" formatCode="0.0%">
                  <c:v>0.219</c:v>
                </c:pt>
                <c:pt idx="10659" formatCode="0.0%">
                  <c:v>0.24</c:v>
                </c:pt>
                <c:pt idx="10660" formatCode="0.0%">
                  <c:v>0.24399999999999999</c:v>
                </c:pt>
                <c:pt idx="10661" formatCode="0.0%">
                  <c:v>0.221</c:v>
                </c:pt>
                <c:pt idx="10662" formatCode="0.0%">
                  <c:v>0.221</c:v>
                </c:pt>
                <c:pt idx="10663" formatCode="0.0%">
                  <c:v>0.221</c:v>
                </c:pt>
                <c:pt idx="10664" formatCode="0.0%">
                  <c:v>0.219</c:v>
                </c:pt>
                <c:pt idx="10665" formatCode="0.0%">
                  <c:v>0.2</c:v>
                </c:pt>
                <c:pt idx="10666" formatCode="0.0%">
                  <c:v>0.187</c:v>
                </c:pt>
                <c:pt idx="10667" formatCode="0.0%">
                  <c:v>0.16900000000000001</c:v>
                </c:pt>
                <c:pt idx="10668" formatCode="0.0%">
                  <c:v>0.14000000000000001</c:v>
                </c:pt>
                <c:pt idx="10669" formatCode="0.0%">
                  <c:v>0.14000000000000001</c:v>
                </c:pt>
                <c:pt idx="10670" formatCode="0.0%">
                  <c:v>0.14000000000000001</c:v>
                </c:pt>
                <c:pt idx="10671" formatCode="0.0%">
                  <c:v>0.13900000000000001</c:v>
                </c:pt>
                <c:pt idx="10672" formatCode="0.0%">
                  <c:v>0.129</c:v>
                </c:pt>
                <c:pt idx="10673" formatCode="0.0%">
                  <c:v>0.129</c:v>
                </c:pt>
                <c:pt idx="10674" formatCode="0.0%">
                  <c:v>0.13</c:v>
                </c:pt>
                <c:pt idx="10675" formatCode="0.0%">
                  <c:v>0.13400000000000001</c:v>
                </c:pt>
                <c:pt idx="10676" formatCode="0.0%">
                  <c:v>0.13400000000000001</c:v>
                </c:pt>
                <c:pt idx="10677" formatCode="0.0%">
                  <c:v>0.13400000000000001</c:v>
                </c:pt>
                <c:pt idx="10678" formatCode="0.0%">
                  <c:v>0.13900000000000001</c:v>
                </c:pt>
                <c:pt idx="10679" formatCode="0.0%">
                  <c:v>0.13400000000000001</c:v>
                </c:pt>
                <c:pt idx="10680" formatCode="0.0%">
                  <c:v>0.13900000000000001</c:v>
                </c:pt>
                <c:pt idx="10681" formatCode="0.0%">
                  <c:v>0.13900000000000001</c:v>
                </c:pt>
                <c:pt idx="10682" formatCode="0.0%">
                  <c:v>0.13</c:v>
                </c:pt>
                <c:pt idx="10683" formatCode="0.0%">
                  <c:v>0.13</c:v>
                </c:pt>
                <c:pt idx="10684" formatCode="0.0%">
                  <c:v>0.13</c:v>
                </c:pt>
                <c:pt idx="10685" formatCode="0.0%">
                  <c:v>0.121</c:v>
                </c:pt>
                <c:pt idx="10686" formatCode="0.0%">
                  <c:v>0.121</c:v>
                </c:pt>
                <c:pt idx="10687" formatCode="0.0%">
                  <c:v>0.108</c:v>
                </c:pt>
                <c:pt idx="10688" formatCode="0.0%">
                  <c:v>0.13</c:v>
                </c:pt>
                <c:pt idx="10689" formatCode="0.0%">
                  <c:v>0.14299999999999999</c:v>
                </c:pt>
                <c:pt idx="10690" formatCode="0.0%">
                  <c:v>0.14299999999999999</c:v>
                </c:pt>
                <c:pt idx="10691" formatCode="0.0%">
                  <c:v>0.14299999999999999</c:v>
                </c:pt>
                <c:pt idx="10692" formatCode="0.0%">
                  <c:v>0.14299999999999999</c:v>
                </c:pt>
                <c:pt idx="10693" formatCode="0.0%">
                  <c:v>0.20799999999999999</c:v>
                </c:pt>
                <c:pt idx="10694" formatCode="0.0%">
                  <c:v>0.24299999999999999</c:v>
                </c:pt>
                <c:pt idx="10695" formatCode="0.0%">
                  <c:v>0.27900000000000003</c:v>
                </c:pt>
                <c:pt idx="10696" formatCode="0.0%">
                  <c:v>0.25800000000000001</c:v>
                </c:pt>
                <c:pt idx="10697" formatCode="0.0%">
                  <c:v>0.25800000000000001</c:v>
                </c:pt>
                <c:pt idx="10698" formatCode="0.0%">
                  <c:v>0.25800000000000001</c:v>
                </c:pt>
                <c:pt idx="10699" formatCode="0.0%">
                  <c:v>0.24399999999999999</c:v>
                </c:pt>
                <c:pt idx="10700" formatCode="0.0%">
                  <c:v>0.221</c:v>
                </c:pt>
                <c:pt idx="10701" formatCode="0.0%">
                  <c:v>0.221</c:v>
                </c:pt>
                <c:pt idx="10702" formatCode="0.0%">
                  <c:v>0.255</c:v>
                </c:pt>
                <c:pt idx="10703" formatCode="0.0%">
                  <c:v>0.255</c:v>
                </c:pt>
                <c:pt idx="10704" formatCode="0.0%">
                  <c:v>0.255</c:v>
                </c:pt>
                <c:pt idx="10705" formatCode="0.0%">
                  <c:v>0.255</c:v>
                </c:pt>
                <c:pt idx="10706" formatCode="0.0%">
                  <c:v>0.25800000000000001</c:v>
                </c:pt>
                <c:pt idx="10707" formatCode="0.0%">
                  <c:v>0.31</c:v>
                </c:pt>
                <c:pt idx="10708" formatCode="0.0%">
                  <c:v>0.315</c:v>
                </c:pt>
                <c:pt idx="10709" formatCode="0.0%">
                  <c:v>0.33200000000000002</c:v>
                </c:pt>
                <c:pt idx="10710" formatCode="0.0%">
                  <c:v>0.371</c:v>
                </c:pt>
                <c:pt idx="10711" formatCode="0.0%">
                  <c:v>0.371</c:v>
                </c:pt>
                <c:pt idx="10712" formatCode="0.0%">
                  <c:v>0.371</c:v>
                </c:pt>
                <c:pt idx="10713" formatCode="0.0%">
                  <c:v>0.36799999999999999</c:v>
                </c:pt>
                <c:pt idx="10714" formatCode="0.0%">
                  <c:v>0.379</c:v>
                </c:pt>
                <c:pt idx="10715" formatCode="0.0%">
                  <c:v>0.35299999999999998</c:v>
                </c:pt>
                <c:pt idx="10716" formatCode="0.0%">
                  <c:v>0.35699999999999998</c:v>
                </c:pt>
                <c:pt idx="10717" formatCode="0.0%">
                  <c:v>0.32800000000000001</c:v>
                </c:pt>
                <c:pt idx="10718" formatCode="0.0%">
                  <c:v>0.32800000000000001</c:v>
                </c:pt>
                <c:pt idx="10719" formatCode="0.0%">
                  <c:v>0.32800000000000001</c:v>
                </c:pt>
                <c:pt idx="10720" formatCode="0.0%">
                  <c:v>0.32800000000000001</c:v>
                </c:pt>
                <c:pt idx="10721" formatCode="0.0%">
                  <c:v>0.312</c:v>
                </c:pt>
                <c:pt idx="10722" formatCode="0.0%">
                  <c:v>0.28399999999999997</c:v>
                </c:pt>
                <c:pt idx="10723" formatCode="0.0%">
                  <c:v>0.27200000000000002</c:v>
                </c:pt>
                <c:pt idx="10724" formatCode="0.0%">
                  <c:v>0.318</c:v>
                </c:pt>
                <c:pt idx="10725" formatCode="0.0%">
                  <c:v>0.318</c:v>
                </c:pt>
                <c:pt idx="10726" formatCode="0.0%">
                  <c:v>0.318</c:v>
                </c:pt>
                <c:pt idx="10727" formatCode="0.0%">
                  <c:v>0.318</c:v>
                </c:pt>
                <c:pt idx="10728" formatCode="0.0%">
                  <c:v>0.371</c:v>
                </c:pt>
                <c:pt idx="10729" formatCode="0.0%">
                  <c:v>0.41099999999999998</c:v>
                </c:pt>
                <c:pt idx="10730" formatCode="0.0%">
                  <c:v>0.433</c:v>
                </c:pt>
                <c:pt idx="10731" formatCode="0.0%">
                  <c:v>0.44700000000000001</c:v>
                </c:pt>
                <c:pt idx="10732" formatCode="0.0%">
                  <c:v>0.44700000000000001</c:v>
                </c:pt>
                <c:pt idx="10733" formatCode="0.0%">
                  <c:v>0.44700000000000001</c:v>
                </c:pt>
                <c:pt idx="10734" formatCode="0.0%">
                  <c:v>0.45500000000000002</c:v>
                </c:pt>
                <c:pt idx="10735" formatCode="0.0%">
                  <c:v>0.46400000000000002</c:v>
                </c:pt>
                <c:pt idx="10736" formatCode="0.0%">
                  <c:v>0.45500000000000002</c:v>
                </c:pt>
                <c:pt idx="10737" formatCode="0.0%">
                  <c:v>0.45500000000000002</c:v>
                </c:pt>
                <c:pt idx="10738" formatCode="0.0%">
                  <c:v>0.46600000000000003</c:v>
                </c:pt>
                <c:pt idx="10739" formatCode="0.0%">
                  <c:v>0.46600000000000003</c:v>
                </c:pt>
                <c:pt idx="10740" formatCode="0.0%">
                  <c:v>0.46600000000000003</c:v>
                </c:pt>
                <c:pt idx="10741" formatCode="0.0%">
                  <c:v>0.46</c:v>
                </c:pt>
                <c:pt idx="10742" formatCode="0.0%">
                  <c:v>0.46600000000000003</c:v>
                </c:pt>
                <c:pt idx="10743" formatCode="0.0%">
                  <c:v>0.45800000000000002</c:v>
                </c:pt>
                <c:pt idx="10744" formatCode="0.0%">
                  <c:v>0.45500000000000002</c:v>
                </c:pt>
                <c:pt idx="10745" formatCode="0.0%">
                  <c:v>0.45500000000000002</c:v>
                </c:pt>
                <c:pt idx="10746" formatCode="0.0%">
                  <c:v>0.45500000000000002</c:v>
                </c:pt>
                <c:pt idx="10747" formatCode="0.0%">
                  <c:v>0.45500000000000002</c:v>
                </c:pt>
                <c:pt idx="10748" formatCode="0.0%">
                  <c:v>0.442</c:v>
                </c:pt>
                <c:pt idx="10749" formatCode="0.0%">
                  <c:v>0.45500000000000002</c:v>
                </c:pt>
                <c:pt idx="10750" formatCode="0.0%">
                  <c:v>0.45500000000000002</c:v>
                </c:pt>
                <c:pt idx="10751" formatCode="0.0%">
                  <c:v>0.48499999999999999</c:v>
                </c:pt>
                <c:pt idx="10752" formatCode="0.0%">
                  <c:v>0.48499999999999999</c:v>
                </c:pt>
                <c:pt idx="10753" formatCode="0.0%">
                  <c:v>0.48499999999999999</c:v>
                </c:pt>
                <c:pt idx="10754" formatCode="0.0%">
                  <c:v>0.48499999999999999</c:v>
                </c:pt>
                <c:pt idx="10755" formatCode="0.0%">
                  <c:v>0.5</c:v>
                </c:pt>
                <c:pt idx="10756" formatCode="0.0%">
                  <c:v>0.48399999999999999</c:v>
                </c:pt>
                <c:pt idx="10757" formatCode="0.0%">
                  <c:v>0.47299999999999998</c:v>
                </c:pt>
                <c:pt idx="10758" formatCode="0.0%">
                  <c:v>0.47199999999999998</c:v>
                </c:pt>
                <c:pt idx="10759" formatCode="0.0%">
                  <c:v>0.48099999999999998</c:v>
                </c:pt>
                <c:pt idx="10760" formatCode="0.0%">
                  <c:v>0.48099999999999998</c:v>
                </c:pt>
                <c:pt idx="10761" formatCode="0.0%">
                  <c:v>0.48099999999999998</c:v>
                </c:pt>
                <c:pt idx="10762" formatCode="0.0%">
                  <c:v>0.502</c:v>
                </c:pt>
                <c:pt idx="10763" formatCode="0.0%">
                  <c:v>0.53500000000000003</c:v>
                </c:pt>
                <c:pt idx="10764" formatCode="0.0%">
                  <c:v>0.55700000000000005</c:v>
                </c:pt>
                <c:pt idx="10765" formatCode="0.0%">
                  <c:v>0.61299999999999999</c:v>
                </c:pt>
                <c:pt idx="10766" formatCode="0.0%">
                  <c:v>0.623</c:v>
                </c:pt>
                <c:pt idx="10767" formatCode="0.0%">
                  <c:v>0.623</c:v>
                </c:pt>
                <c:pt idx="10768" formatCode="0.0%">
                  <c:v>0.623</c:v>
                </c:pt>
                <c:pt idx="10769" formatCode="0.0%">
                  <c:v>0.65200000000000002</c:v>
                </c:pt>
                <c:pt idx="10770" formatCode="0.0%">
                  <c:v>0.65200000000000002</c:v>
                </c:pt>
                <c:pt idx="10771" formatCode="0.0%">
                  <c:v>0.65200000000000002</c:v>
                </c:pt>
                <c:pt idx="10772" formatCode="0.0%">
                  <c:v>0.65300000000000002</c:v>
                </c:pt>
                <c:pt idx="10773" formatCode="0.0%">
                  <c:v>0.63700000000000001</c:v>
                </c:pt>
                <c:pt idx="10774" formatCode="0.0%">
                  <c:v>0.63700000000000001</c:v>
                </c:pt>
                <c:pt idx="10775" formatCode="0.0%">
                  <c:v>0.63700000000000001</c:v>
                </c:pt>
                <c:pt idx="10776" formatCode="0.0%">
                  <c:v>0.64400000000000002</c:v>
                </c:pt>
                <c:pt idx="10777" formatCode="0.0%">
                  <c:v>0.64400000000000002</c:v>
                </c:pt>
                <c:pt idx="10778" formatCode="0.0%">
                  <c:v>0.64600000000000002</c:v>
                </c:pt>
                <c:pt idx="10779" formatCode="0.0%">
                  <c:v>0.65700000000000003</c:v>
                </c:pt>
                <c:pt idx="10780" formatCode="0.0%">
                  <c:v>0.59799999999999998</c:v>
                </c:pt>
                <c:pt idx="10781" formatCode="0.0%">
                  <c:v>0.59799999999999998</c:v>
                </c:pt>
                <c:pt idx="10782" formatCode="0.0%">
                  <c:v>0.59799999999999998</c:v>
                </c:pt>
                <c:pt idx="10783" formatCode="0.0%">
                  <c:v>0.55500000000000005</c:v>
                </c:pt>
                <c:pt idx="10784" formatCode="0.0%">
                  <c:v>0.51700000000000002</c:v>
                </c:pt>
                <c:pt idx="10785" formatCode="0.0%">
                  <c:v>0.498</c:v>
                </c:pt>
                <c:pt idx="10786" formatCode="0.0%">
                  <c:v>0.498</c:v>
                </c:pt>
                <c:pt idx="10787" formatCode="0.0%">
                  <c:v>0.49399999999999999</c:v>
                </c:pt>
                <c:pt idx="10788" formatCode="0.0%">
                  <c:v>0.49399999999999999</c:v>
                </c:pt>
                <c:pt idx="10789" formatCode="0.0%">
                  <c:v>0.49399999999999999</c:v>
                </c:pt>
                <c:pt idx="10790" formatCode="0.0%">
                  <c:v>0.51</c:v>
                </c:pt>
                <c:pt idx="10791" formatCode="0.0%">
                  <c:v>0.5</c:v>
                </c:pt>
                <c:pt idx="10792" formatCode="0.0%">
                  <c:v>0.47899999999999998</c:v>
                </c:pt>
                <c:pt idx="10793" formatCode="0.0%">
                  <c:v>0.47399999999999998</c:v>
                </c:pt>
                <c:pt idx="10794" formatCode="0.0%">
                  <c:v>0.46</c:v>
                </c:pt>
                <c:pt idx="10795" formatCode="0.0%">
                  <c:v>0.46</c:v>
                </c:pt>
                <c:pt idx="10796" formatCode="0.0%">
                  <c:v>0.46</c:v>
                </c:pt>
                <c:pt idx="10797" formatCode="0.0%">
                  <c:v>0.46</c:v>
                </c:pt>
                <c:pt idx="10798" formatCode="0.0%">
                  <c:v>0.47499999999999998</c:v>
                </c:pt>
                <c:pt idx="10799" formatCode="0.0%">
                  <c:v>0.47699999999999998</c:v>
                </c:pt>
                <c:pt idx="10800" formatCode="0.0%">
                  <c:v>0.48499999999999999</c:v>
                </c:pt>
                <c:pt idx="10801" formatCode="0.0%">
                  <c:v>0.46899999999999997</c:v>
                </c:pt>
                <c:pt idx="10802" formatCode="0.0%">
                  <c:v>0.46899999999999997</c:v>
                </c:pt>
                <c:pt idx="10803" formatCode="0.0%">
                  <c:v>0.46899999999999997</c:v>
                </c:pt>
                <c:pt idx="10804" formatCode="0.0%">
                  <c:v>0.47499999999999998</c:v>
                </c:pt>
                <c:pt idx="10805" formatCode="0.0%">
                  <c:v>0.47699999999999998</c:v>
                </c:pt>
                <c:pt idx="10806" formatCode="0.0%">
                  <c:v>0.47199999999999998</c:v>
                </c:pt>
                <c:pt idx="10807" formatCode="0.0%">
                  <c:v>0.46200000000000002</c:v>
                </c:pt>
                <c:pt idx="10808" formatCode="0.0%">
                  <c:v>0.45200000000000001</c:v>
                </c:pt>
                <c:pt idx="10809" formatCode="0.0%">
                  <c:v>0.45200000000000001</c:v>
                </c:pt>
                <c:pt idx="10810" formatCode="0.0%">
                  <c:v>0.45200000000000001</c:v>
                </c:pt>
                <c:pt idx="10811" formatCode="0.0%">
                  <c:v>0.44600000000000001</c:v>
                </c:pt>
                <c:pt idx="10812" formatCode="0.0%">
                  <c:v>0.42899999999999999</c:v>
                </c:pt>
                <c:pt idx="10813" formatCode="0.0%">
                  <c:v>0.42599999999999999</c:v>
                </c:pt>
                <c:pt idx="10814" formatCode="0.0%">
                  <c:v>0.45200000000000001</c:v>
                </c:pt>
                <c:pt idx="10815" formatCode="0.0%">
                  <c:v>0.46</c:v>
                </c:pt>
                <c:pt idx="10816" formatCode="0.0%">
                  <c:v>0.46</c:v>
                </c:pt>
                <c:pt idx="10817" formatCode="0.0%">
                  <c:v>0.46</c:v>
                </c:pt>
                <c:pt idx="10818" formatCode="0.0%">
                  <c:v>0.45100000000000001</c:v>
                </c:pt>
                <c:pt idx="10819" formatCode="0.0%">
                  <c:v>0.436</c:v>
                </c:pt>
                <c:pt idx="10820" formatCode="0.0%">
                  <c:v>0.42899999999999999</c:v>
                </c:pt>
                <c:pt idx="10821" formatCode="0.0%">
                  <c:v>0.44</c:v>
                </c:pt>
                <c:pt idx="10822" formatCode="0.0%">
                  <c:v>0.42899999999999999</c:v>
                </c:pt>
                <c:pt idx="10823" formatCode="0.0%">
                  <c:v>0.42899999999999999</c:v>
                </c:pt>
                <c:pt idx="10824" formatCode="0.0%">
                  <c:v>0.42899999999999999</c:v>
                </c:pt>
                <c:pt idx="10825" formatCode="0.0%">
                  <c:v>0.42899999999999999</c:v>
                </c:pt>
                <c:pt idx="10826" formatCode="0.0%">
                  <c:v>0.42699999999999999</c:v>
                </c:pt>
                <c:pt idx="10827" formatCode="0.0%">
                  <c:v>0.42399999999999999</c:v>
                </c:pt>
                <c:pt idx="10828" formatCode="0.0%">
                  <c:v>0.41599999999999998</c:v>
                </c:pt>
                <c:pt idx="10829" formatCode="0.0%">
                  <c:v>0.41799999999999998</c:v>
                </c:pt>
                <c:pt idx="10830" formatCode="0.0%">
                  <c:v>0.41799999999999998</c:v>
                </c:pt>
                <c:pt idx="10831" formatCode="0.0%">
                  <c:v>0.41799999999999998</c:v>
                </c:pt>
                <c:pt idx="10832" formatCode="0.0%">
                  <c:v>0.40100000000000002</c:v>
                </c:pt>
                <c:pt idx="10833" formatCode="0.0%">
                  <c:v>0.39900000000000002</c:v>
                </c:pt>
                <c:pt idx="10834" formatCode="0.0%">
                  <c:v>0.38700000000000001</c:v>
                </c:pt>
                <c:pt idx="10835" formatCode="0.0%">
                  <c:v>0.374</c:v>
                </c:pt>
                <c:pt idx="10836" formatCode="0.0%">
                  <c:v>0.36499999999999999</c:v>
                </c:pt>
                <c:pt idx="10837" formatCode="0.0%">
                  <c:v>0.36499999999999999</c:v>
                </c:pt>
                <c:pt idx="10838" formatCode="0.0%">
                  <c:v>0.36499999999999999</c:v>
                </c:pt>
                <c:pt idx="10839" formatCode="0.0%">
                  <c:v>0.371</c:v>
                </c:pt>
                <c:pt idx="10840" formatCode="0.0%">
                  <c:v>0.38100000000000001</c:v>
                </c:pt>
                <c:pt idx="10841" formatCode="0.0%">
                  <c:v>0.39700000000000002</c:v>
                </c:pt>
                <c:pt idx="10842" formatCode="0.0%">
                  <c:v>0.42</c:v>
                </c:pt>
                <c:pt idx="10843" formatCode="0.0%">
                  <c:v>0.433</c:v>
                </c:pt>
                <c:pt idx="10844" formatCode="0.0%">
                  <c:v>0.433</c:v>
                </c:pt>
                <c:pt idx="10845" formatCode="0.0%">
                  <c:v>0.433</c:v>
                </c:pt>
                <c:pt idx="10846" formatCode="0.0%">
                  <c:v>0.42499999999999999</c:v>
                </c:pt>
                <c:pt idx="10847" formatCode="0.0%">
                  <c:v>0.42</c:v>
                </c:pt>
                <c:pt idx="10848" formatCode="0.0%">
                  <c:v>0.40100000000000002</c:v>
                </c:pt>
                <c:pt idx="10849" formatCode="0.0%">
                  <c:v>0.39700000000000002</c:v>
                </c:pt>
                <c:pt idx="10850" formatCode="0.0%">
                  <c:v>0.40100000000000002</c:v>
                </c:pt>
                <c:pt idx="10851" formatCode="0.0%">
                  <c:v>0.40100000000000002</c:v>
                </c:pt>
                <c:pt idx="10852" formatCode="0.0%">
                  <c:v>0.40100000000000002</c:v>
                </c:pt>
                <c:pt idx="10853" formatCode="0.0%">
                  <c:v>0.39</c:v>
                </c:pt>
                <c:pt idx="10854" formatCode="0.0%">
                  <c:v>0.38400000000000001</c:v>
                </c:pt>
                <c:pt idx="10855" formatCode="0.0%">
                  <c:v>0.39700000000000002</c:v>
                </c:pt>
                <c:pt idx="10856" formatCode="0.0%">
                  <c:v>0.379</c:v>
                </c:pt>
                <c:pt idx="10857" formatCode="0.0%">
                  <c:v>0.41599999999999998</c:v>
                </c:pt>
                <c:pt idx="10858" formatCode="0.0%">
                  <c:v>0.41599999999999998</c:v>
                </c:pt>
                <c:pt idx="10859" formatCode="0.0%">
                  <c:v>0.41599999999999998</c:v>
                </c:pt>
                <c:pt idx="10860" formatCode="0.0%">
                  <c:v>0.42899999999999999</c:v>
                </c:pt>
                <c:pt idx="10861" formatCode="0.0%">
                  <c:v>0.42699999999999999</c:v>
                </c:pt>
                <c:pt idx="10862" formatCode="0.0%">
                  <c:v>0.42899999999999999</c:v>
                </c:pt>
                <c:pt idx="10863" formatCode="0.0%">
                  <c:v>0.42899999999999999</c:v>
                </c:pt>
                <c:pt idx="10864" formatCode="0.0%">
                  <c:v>0.40899999999999997</c:v>
                </c:pt>
                <c:pt idx="10865" formatCode="0.0%">
                  <c:v>0.40899999999999997</c:v>
                </c:pt>
                <c:pt idx="10866" formatCode="0.0%">
                  <c:v>0.40899999999999997</c:v>
                </c:pt>
                <c:pt idx="10867" formatCode="0.0%">
                  <c:v>0.36499999999999999</c:v>
                </c:pt>
                <c:pt idx="10868" formatCode="0.0%">
                  <c:v>0.36799999999999999</c:v>
                </c:pt>
                <c:pt idx="10869" formatCode="0.0%">
                  <c:v>0.35899999999999999</c:v>
                </c:pt>
                <c:pt idx="10870" formatCode="0.0%">
                  <c:v>0.35699999999999998</c:v>
                </c:pt>
                <c:pt idx="10871" formatCode="0.0%">
                  <c:v>0.34499999999999997</c:v>
                </c:pt>
                <c:pt idx="10872" formatCode="0.0%">
                  <c:v>0.34499999999999997</c:v>
                </c:pt>
                <c:pt idx="10873" formatCode="0.0%">
                  <c:v>0.34499999999999997</c:v>
                </c:pt>
                <c:pt idx="10874" formatCode="0.0%">
                  <c:v>0.34</c:v>
                </c:pt>
                <c:pt idx="10875" formatCode="0.0%">
                  <c:v>0.34200000000000003</c:v>
                </c:pt>
                <c:pt idx="10876" formatCode="0.0%">
                  <c:v>0.34</c:v>
                </c:pt>
                <c:pt idx="10877" formatCode="0.0%">
                  <c:v>0.311</c:v>
                </c:pt>
                <c:pt idx="10878" formatCode="0.0%">
                  <c:v>0.28199999999999997</c:v>
                </c:pt>
                <c:pt idx="10879" formatCode="0.0%">
                  <c:v>0.28199999999999997</c:v>
                </c:pt>
                <c:pt idx="10880" formatCode="0.0%">
                  <c:v>0.28199999999999997</c:v>
                </c:pt>
                <c:pt idx="10881" formatCode="0.0%">
                  <c:v>0.28399999999999997</c:v>
                </c:pt>
                <c:pt idx="10882" formatCode="0.0%">
                  <c:v>0.27100000000000002</c:v>
                </c:pt>
                <c:pt idx="10883" formatCode="0.0%">
                  <c:v>0.28199999999999997</c:v>
                </c:pt>
                <c:pt idx="10884" formatCode="0.0%">
                  <c:v>0.29499999999999998</c:v>
                </c:pt>
                <c:pt idx="10885" formatCode="0.0%">
                  <c:v>0.29499999999999998</c:v>
                </c:pt>
                <c:pt idx="10886" formatCode="0.0%">
                  <c:v>0.29499999999999998</c:v>
                </c:pt>
                <c:pt idx="10887" formatCode="0.0%">
                  <c:v>0.29499999999999998</c:v>
                </c:pt>
                <c:pt idx="10888" formatCode="0.0%">
                  <c:v>0.29499999999999998</c:v>
                </c:pt>
                <c:pt idx="10889" formatCode="0.0%">
                  <c:v>0.29499999999999998</c:v>
                </c:pt>
                <c:pt idx="10890" formatCode="0.0%">
                  <c:v>0.30099999999999999</c:v>
                </c:pt>
                <c:pt idx="10891" formatCode="0.0%">
                  <c:v>0.30299999999999999</c:v>
                </c:pt>
                <c:pt idx="10892" formatCode="0.0%">
                  <c:v>0.312</c:v>
                </c:pt>
                <c:pt idx="10893" formatCode="0.0%">
                  <c:v>0.312</c:v>
                </c:pt>
                <c:pt idx="10894" formatCode="0.0%">
                  <c:v>0.312</c:v>
                </c:pt>
                <c:pt idx="10895" formatCode="0.0%">
                  <c:v>0.30299999999999999</c:v>
                </c:pt>
                <c:pt idx="10896" formatCode="0.0%">
                  <c:v>0.311</c:v>
                </c:pt>
                <c:pt idx="10897" formatCode="0.0%">
                  <c:v>0.29199999999999998</c:v>
                </c:pt>
                <c:pt idx="10898" formatCode="0.0%">
                  <c:v>0.30099999999999999</c:v>
                </c:pt>
                <c:pt idx="10899" formatCode="0.0%">
                  <c:v>0.29499999999999998</c:v>
                </c:pt>
                <c:pt idx="10900" formatCode="0.0%">
                  <c:v>0.29499999999999998</c:v>
                </c:pt>
                <c:pt idx="10901" formatCode="0.0%">
                  <c:v>0.29499999999999998</c:v>
                </c:pt>
                <c:pt idx="10902" formatCode="0.0%">
                  <c:v>0.312</c:v>
                </c:pt>
                <c:pt idx="10903" formatCode="0.0%">
                  <c:v>0.34499999999999997</c:v>
                </c:pt>
                <c:pt idx="10904" formatCode="0.0%">
                  <c:v>0.34200000000000003</c:v>
                </c:pt>
                <c:pt idx="10905" formatCode="0.0%">
                  <c:v>0.371</c:v>
                </c:pt>
                <c:pt idx="10906" formatCode="0.0%">
                  <c:v>0.38400000000000001</c:v>
                </c:pt>
                <c:pt idx="10907" formatCode="0.0%">
                  <c:v>0.38400000000000001</c:v>
                </c:pt>
                <c:pt idx="10908" formatCode="0.0%">
                  <c:v>0.38400000000000001</c:v>
                </c:pt>
                <c:pt idx="10909" formatCode="0.0%">
                  <c:v>0.42499999999999999</c:v>
                </c:pt>
                <c:pt idx="10910" formatCode="0.0%">
                  <c:v>0.42</c:v>
                </c:pt>
                <c:pt idx="10911" formatCode="0.0%">
                  <c:v>0.42699999999999999</c:v>
                </c:pt>
                <c:pt idx="10912" formatCode="0.0%">
                  <c:v>0.41099999999999998</c:v>
                </c:pt>
                <c:pt idx="10913" formatCode="0.0%">
                  <c:v>0.41299999999999998</c:v>
                </c:pt>
                <c:pt idx="10914" formatCode="0.0%">
                  <c:v>0.41299999999999998</c:v>
                </c:pt>
                <c:pt idx="10915" formatCode="0.0%">
                  <c:v>0.41299999999999998</c:v>
                </c:pt>
                <c:pt idx="10916" formatCode="0.0%">
                  <c:v>0.40400000000000003</c:v>
                </c:pt>
                <c:pt idx="10917" formatCode="0.0%">
                  <c:v>0.39500000000000002</c:v>
                </c:pt>
                <c:pt idx="10918" formatCode="0.0%">
                  <c:v>0.40100000000000002</c:v>
                </c:pt>
                <c:pt idx="10919" formatCode="0.0%">
                  <c:v>0.42399999999999999</c:v>
                </c:pt>
                <c:pt idx="10920" formatCode="0.0%">
                  <c:v>0.41299999999999998</c:v>
                </c:pt>
                <c:pt idx="10921" formatCode="0.0%">
                  <c:v>0.41299999999999998</c:v>
                </c:pt>
                <c:pt idx="10922" formatCode="0.0%">
                  <c:v>0.41299999999999998</c:v>
                </c:pt>
                <c:pt idx="10923" formatCode="0.0%">
                  <c:v>0.41299999999999998</c:v>
                </c:pt>
                <c:pt idx="10924" formatCode="0.0%">
                  <c:v>0.42599999999999999</c:v>
                </c:pt>
                <c:pt idx="10925" formatCode="0.0%">
                  <c:v>0.44900000000000001</c:v>
                </c:pt>
                <c:pt idx="10926" formatCode="0.0%">
                  <c:v>0.44700000000000001</c:v>
                </c:pt>
                <c:pt idx="10927" formatCode="0.0%">
                  <c:v>0.47499999999999998</c:v>
                </c:pt>
                <c:pt idx="10928" formatCode="0.0%">
                  <c:v>0.47499999999999998</c:v>
                </c:pt>
                <c:pt idx="10929" formatCode="0.0%">
                  <c:v>0.47499999999999998</c:v>
                </c:pt>
                <c:pt idx="10930" formatCode="0.0%">
                  <c:v>0.49199999999999999</c:v>
                </c:pt>
                <c:pt idx="10931" formatCode="0.0%">
                  <c:v>0.46800000000000003</c:v>
                </c:pt>
                <c:pt idx="10932" formatCode="0.0%">
                  <c:v>0.46300000000000002</c:v>
                </c:pt>
                <c:pt idx="10933" formatCode="0.0%">
                  <c:v>0.45800000000000002</c:v>
                </c:pt>
                <c:pt idx="10934" formatCode="0.0%">
                  <c:v>0.44</c:v>
                </c:pt>
                <c:pt idx="10935" formatCode="0.0%">
                  <c:v>0.44</c:v>
                </c:pt>
                <c:pt idx="10936" formatCode="0.0%">
                  <c:v>0.44</c:v>
                </c:pt>
                <c:pt idx="10937" formatCode="0.0%">
                  <c:v>0.41299999999999998</c:v>
                </c:pt>
                <c:pt idx="10938" formatCode="0.0%">
                  <c:v>0.40400000000000003</c:v>
                </c:pt>
                <c:pt idx="10939" formatCode="0.0%">
                  <c:v>0.42</c:v>
                </c:pt>
                <c:pt idx="10940" formatCode="0.0%">
                  <c:v>0.41799999999999998</c:v>
                </c:pt>
                <c:pt idx="10941" formatCode="0.0%">
                  <c:v>0.41799999999999998</c:v>
                </c:pt>
                <c:pt idx="10942" formatCode="0.0%">
                  <c:v>0.41799999999999998</c:v>
                </c:pt>
                <c:pt idx="10943" formatCode="0.0%">
                  <c:v>0.41799999999999998</c:v>
                </c:pt>
                <c:pt idx="10944" formatCode="0.0%">
                  <c:v>0.41099999999999998</c:v>
                </c:pt>
                <c:pt idx="10945" formatCode="0.0%">
                  <c:v>0.39900000000000002</c:v>
                </c:pt>
                <c:pt idx="10946" formatCode="0.0%">
                  <c:v>0.39</c:v>
                </c:pt>
                <c:pt idx="10947" formatCode="0.0%">
                  <c:v>0.29499999999999998</c:v>
                </c:pt>
                <c:pt idx="10948" formatCode="0.0%">
                  <c:v>0.318</c:v>
                </c:pt>
                <c:pt idx="10949" formatCode="0.0%">
                  <c:v>0.318</c:v>
                </c:pt>
                <c:pt idx="10950" formatCode="0.0%">
                  <c:v>0.318</c:v>
                </c:pt>
                <c:pt idx="10951" formatCode="0.0%">
                  <c:v>0.32200000000000001</c:v>
                </c:pt>
                <c:pt idx="10952" formatCode="0.0%">
                  <c:v>0.371</c:v>
                </c:pt>
                <c:pt idx="10953" formatCode="0.0%">
                  <c:v>0.36099999999999999</c:v>
                </c:pt>
                <c:pt idx="10954" formatCode="0.0%">
                  <c:v>0.38100000000000001</c:v>
                </c:pt>
                <c:pt idx="10955" formatCode="0.0%">
                  <c:v>0.36799999999999999</c:v>
                </c:pt>
                <c:pt idx="10956" formatCode="0.0%">
                  <c:v>0.36799999999999999</c:v>
                </c:pt>
                <c:pt idx="10957" formatCode="0.0%">
                  <c:v>0.36799999999999999</c:v>
                </c:pt>
                <c:pt idx="10958" formatCode="0.0%">
                  <c:v>0.34200000000000003</c:v>
                </c:pt>
                <c:pt idx="10959" formatCode="0.0%">
                  <c:v>0.36499999999999999</c:v>
                </c:pt>
                <c:pt idx="10960" formatCode="0.0%">
                  <c:v>0.35299999999999998</c:v>
                </c:pt>
                <c:pt idx="10961" formatCode="0.0%">
                  <c:v>0.35299999999999998</c:v>
                </c:pt>
                <c:pt idx="10962" formatCode="0.0%">
                  <c:v>0.34</c:v>
                </c:pt>
                <c:pt idx="10963" formatCode="0.0%">
                  <c:v>0.34</c:v>
                </c:pt>
                <c:pt idx="10964" formatCode="0.0%">
                  <c:v>0.34</c:v>
                </c:pt>
                <c:pt idx="10965" formatCode="0.0%">
                  <c:v>0.34499999999999997</c:v>
                </c:pt>
                <c:pt idx="10966" formatCode="0.0%">
                  <c:v>0.36099999999999999</c:v>
                </c:pt>
                <c:pt idx="10967" formatCode="0.0%">
                  <c:v>0.35699999999999998</c:v>
                </c:pt>
                <c:pt idx="10968" formatCode="0.0%">
                  <c:v>0.35899999999999999</c:v>
                </c:pt>
                <c:pt idx="10969" formatCode="0.0%">
                  <c:v>0.35299999999999998</c:v>
                </c:pt>
                <c:pt idx="10970" formatCode="0.0%">
                  <c:v>0.35299999999999998</c:v>
                </c:pt>
                <c:pt idx="10971" formatCode="0.0%">
                  <c:v>0.35299999999999998</c:v>
                </c:pt>
                <c:pt idx="10972" formatCode="0.0%">
                  <c:v>0.35299999999999998</c:v>
                </c:pt>
                <c:pt idx="10973" formatCode="0.0%">
                  <c:v>0.35299999999999998</c:v>
                </c:pt>
                <c:pt idx="10974" formatCode="0.0%">
                  <c:v>0.36799999999999999</c:v>
                </c:pt>
                <c:pt idx="10975" formatCode="0.0%">
                  <c:v>0.39700000000000002</c:v>
                </c:pt>
                <c:pt idx="10976" formatCode="0.0%">
                  <c:v>0.39</c:v>
                </c:pt>
                <c:pt idx="10977" formatCode="0.0%">
                  <c:v>0.39</c:v>
                </c:pt>
                <c:pt idx="10978" formatCode="0.0%">
                  <c:v>0.39</c:v>
                </c:pt>
                <c:pt idx="10979" formatCode="0.0%">
                  <c:v>0.374</c:v>
                </c:pt>
                <c:pt idx="10980" formatCode="0.0%">
                  <c:v>0.36299999999999999</c:v>
                </c:pt>
                <c:pt idx="10981" formatCode="0.0%">
                  <c:v>0.35699999999999998</c:v>
                </c:pt>
                <c:pt idx="10982" formatCode="0.0%">
                  <c:v>0.34200000000000003</c:v>
                </c:pt>
                <c:pt idx="10983" formatCode="0.0%">
                  <c:v>0.33200000000000002</c:v>
                </c:pt>
                <c:pt idx="10984" formatCode="0.0%">
                  <c:v>0.33200000000000002</c:v>
                </c:pt>
                <c:pt idx="10985" formatCode="0.0%">
                  <c:v>0.33200000000000002</c:v>
                </c:pt>
                <c:pt idx="10986" formatCode="0.0%">
                  <c:v>0.34200000000000003</c:v>
                </c:pt>
                <c:pt idx="10987" formatCode="0.0%">
                  <c:v>0.35299999999999998</c:v>
                </c:pt>
                <c:pt idx="10988" formatCode="0.0%">
                  <c:v>0.35299999999999998</c:v>
                </c:pt>
                <c:pt idx="10989" formatCode="0.0%">
                  <c:v>0.40100000000000002</c:v>
                </c:pt>
                <c:pt idx="10990" formatCode="0.0%">
                  <c:v>0.42299999999999999</c:v>
                </c:pt>
                <c:pt idx="10991" formatCode="0.0%">
                  <c:v>0.42299999999999999</c:v>
                </c:pt>
                <c:pt idx="10992" formatCode="0.0%">
                  <c:v>0.42299999999999999</c:v>
                </c:pt>
                <c:pt idx="10993" formatCode="0.0%">
                  <c:v>0.48099999999999998</c:v>
                </c:pt>
                <c:pt idx="10994" formatCode="0.0%">
                  <c:v>0.47299999999999998</c:v>
                </c:pt>
                <c:pt idx="10995" formatCode="0.0%">
                  <c:v>0.48499999999999999</c:v>
                </c:pt>
                <c:pt idx="10996" formatCode="0.0%">
                  <c:v>0.45200000000000001</c:v>
                </c:pt>
                <c:pt idx="10997" formatCode="0.0%">
                  <c:v>0.45100000000000001</c:v>
                </c:pt>
                <c:pt idx="10998" formatCode="0.0%">
                  <c:v>0.45100000000000001</c:v>
                </c:pt>
                <c:pt idx="10999" formatCode="0.0%">
                  <c:v>0.45100000000000001</c:v>
                </c:pt>
                <c:pt idx="11000" formatCode="0.0%">
                  <c:v>0.46300000000000002</c:v>
                </c:pt>
                <c:pt idx="11001" formatCode="0.0%">
                  <c:v>0.442</c:v>
                </c:pt>
                <c:pt idx="11002" formatCode="0.0%">
                  <c:v>0.48399999999999999</c:v>
                </c:pt>
                <c:pt idx="11003" formatCode="0.0%">
                  <c:v>0.49399999999999999</c:v>
                </c:pt>
                <c:pt idx="11004" formatCode="0.0%">
                  <c:v>0.48099999999999998</c:v>
                </c:pt>
                <c:pt idx="11005" formatCode="0.0%">
                  <c:v>0.48099999999999998</c:v>
                </c:pt>
                <c:pt idx="11006" formatCode="0.0%">
                  <c:v>0.48099999999999998</c:v>
                </c:pt>
                <c:pt idx="11007" formatCode="0.0%">
                  <c:v>0.45500000000000002</c:v>
                </c:pt>
                <c:pt idx="11008" formatCode="0.0%">
                  <c:v>0.46</c:v>
                </c:pt>
                <c:pt idx="11009" formatCode="0.0%">
                  <c:v>0.42299999999999999</c:v>
                </c:pt>
                <c:pt idx="11010" formatCode="0.0%">
                  <c:v>0.41299999999999998</c:v>
                </c:pt>
                <c:pt idx="11011" formatCode="0.0%">
                  <c:v>0.44</c:v>
                </c:pt>
                <c:pt idx="11012" formatCode="0.0%">
                  <c:v>0.44</c:v>
                </c:pt>
                <c:pt idx="11013" formatCode="0.0%">
                  <c:v>0.44</c:v>
                </c:pt>
                <c:pt idx="11014" formatCode="0.0%">
                  <c:v>0.42599999999999999</c:v>
                </c:pt>
                <c:pt idx="11015" formatCode="0.0%">
                  <c:v>0.42699999999999999</c:v>
                </c:pt>
                <c:pt idx="11016" formatCode="0.0%">
                  <c:v>0.42499999999999999</c:v>
                </c:pt>
                <c:pt idx="11017" formatCode="0.0%">
                  <c:v>0.41099999999999998</c:v>
                </c:pt>
                <c:pt idx="11018" formatCode="0.0%">
                  <c:v>0.41299999999999998</c:v>
                </c:pt>
                <c:pt idx="11019" formatCode="0.0%">
                  <c:v>0.41299999999999998</c:v>
                </c:pt>
                <c:pt idx="11020" formatCode="0.0%">
                  <c:v>0.41299999999999998</c:v>
                </c:pt>
                <c:pt idx="11021" formatCode="0.0%">
                  <c:v>0.41599999999999998</c:v>
                </c:pt>
                <c:pt idx="11022" formatCode="0.0%">
                  <c:v>0.42</c:v>
                </c:pt>
                <c:pt idx="11023" formatCode="0.0%">
                  <c:v>0.439</c:v>
                </c:pt>
                <c:pt idx="11024" formatCode="0.0%">
                  <c:v>0.40100000000000002</c:v>
                </c:pt>
                <c:pt idx="11025" formatCode="0.0%">
                  <c:v>0.39500000000000002</c:v>
                </c:pt>
                <c:pt idx="11026" formatCode="0.0%">
                  <c:v>0.39500000000000002</c:v>
                </c:pt>
                <c:pt idx="11027" formatCode="0.0%">
                  <c:v>0.39500000000000002</c:v>
                </c:pt>
                <c:pt idx="11028" formatCode="0.0%">
                  <c:v>0.35699999999999998</c:v>
                </c:pt>
                <c:pt idx="11029" formatCode="0.0%">
                  <c:v>0.34499999999999997</c:v>
                </c:pt>
                <c:pt idx="11030" formatCode="0.0%">
                  <c:v>0.35699999999999998</c:v>
                </c:pt>
                <c:pt idx="11031" formatCode="0.0%">
                  <c:v>0.33800000000000002</c:v>
                </c:pt>
                <c:pt idx="11032" formatCode="0.0%">
                  <c:v>0.318</c:v>
                </c:pt>
                <c:pt idx="11033" formatCode="0.0%">
                  <c:v>0.318</c:v>
                </c:pt>
                <c:pt idx="11034" formatCode="0.0%">
                  <c:v>0.318</c:v>
                </c:pt>
                <c:pt idx="11035" formatCode="0.0%">
                  <c:v>0.30299999999999999</c:v>
                </c:pt>
                <c:pt idx="11036" formatCode="0.0%">
                  <c:v>0.315</c:v>
                </c:pt>
                <c:pt idx="11037" formatCode="0.0%">
                  <c:v>0.30299999999999999</c:v>
                </c:pt>
                <c:pt idx="11038" formatCode="0.0%">
                  <c:v>0.30099999999999999</c:v>
                </c:pt>
                <c:pt idx="11039" formatCode="0.0%">
                  <c:v>0.312</c:v>
                </c:pt>
                <c:pt idx="11040" formatCode="0.0%">
                  <c:v>0.312</c:v>
                </c:pt>
                <c:pt idx="11041" formatCode="0.0%">
                  <c:v>0.312</c:v>
                </c:pt>
                <c:pt idx="11042" formatCode="0.0%">
                  <c:v>0.315</c:v>
                </c:pt>
                <c:pt idx="11043" formatCode="0.0%">
                  <c:v>0.35099999999999998</c:v>
                </c:pt>
                <c:pt idx="11044" formatCode="0.0%">
                  <c:v>0.35099999999999998</c:v>
                </c:pt>
                <c:pt idx="11045" formatCode="0.0%">
                  <c:v>0.35899999999999999</c:v>
                </c:pt>
                <c:pt idx="11046" formatCode="0.0%">
                  <c:v>0.36799999999999999</c:v>
                </c:pt>
                <c:pt idx="11047" formatCode="0.0%">
                  <c:v>0.36799999999999999</c:v>
                </c:pt>
                <c:pt idx="11048" formatCode="0.0%">
                  <c:v>0.36799999999999999</c:v>
                </c:pt>
                <c:pt idx="11049" formatCode="0.0%">
                  <c:v>0.35899999999999999</c:v>
                </c:pt>
                <c:pt idx="11050" formatCode="0.0%">
                  <c:v>0.39700000000000002</c:v>
                </c:pt>
                <c:pt idx="11051" formatCode="0.0%">
                  <c:v>0.442</c:v>
                </c:pt>
                <c:pt idx="11052" formatCode="0.0%">
                  <c:v>0.45800000000000002</c:v>
                </c:pt>
                <c:pt idx="11053" formatCode="0.0%">
                  <c:v>0.45700000000000002</c:v>
                </c:pt>
                <c:pt idx="11054" formatCode="0.0%">
                  <c:v>0.45700000000000002</c:v>
                </c:pt>
                <c:pt idx="11055" formatCode="0.0%">
                  <c:v>0.45700000000000002</c:v>
                </c:pt>
                <c:pt idx="11056" formatCode="0.0%">
                  <c:v>0.442</c:v>
                </c:pt>
                <c:pt idx="11057" formatCode="0.0%">
                  <c:v>0.45500000000000002</c:v>
                </c:pt>
                <c:pt idx="11058" formatCode="0.0%">
                  <c:v>0.44800000000000001</c:v>
                </c:pt>
                <c:pt idx="11059" formatCode="0.0%">
                  <c:v>0.44</c:v>
                </c:pt>
                <c:pt idx="11060" formatCode="0.0%">
                  <c:v>0.40699999999999997</c:v>
                </c:pt>
                <c:pt idx="11061" formatCode="0.0%">
                  <c:v>0.40699999999999997</c:v>
                </c:pt>
                <c:pt idx="11062" formatCode="0.0%">
                  <c:v>0.40699999999999997</c:v>
                </c:pt>
                <c:pt idx="11063" formatCode="0.0%">
                  <c:v>0.40699999999999997</c:v>
                </c:pt>
                <c:pt idx="11064" formatCode="0.0%">
                  <c:v>0.35899999999999999</c:v>
                </c:pt>
                <c:pt idx="11065" formatCode="0.0%">
                  <c:v>0.374</c:v>
                </c:pt>
                <c:pt idx="11066" formatCode="0.0%">
                  <c:v>0.379</c:v>
                </c:pt>
                <c:pt idx="11067" formatCode="0.0%">
                  <c:v>0.38700000000000001</c:v>
                </c:pt>
                <c:pt idx="11068" formatCode="0.0%">
                  <c:v>0.38700000000000001</c:v>
                </c:pt>
                <c:pt idx="11069" formatCode="0.0%">
                  <c:v>0.38700000000000001</c:v>
                </c:pt>
                <c:pt idx="11070" formatCode="0.0%">
                  <c:v>0.35099999999999998</c:v>
                </c:pt>
                <c:pt idx="11071" formatCode="0.0%">
                  <c:v>0.36799999999999999</c:v>
                </c:pt>
                <c:pt idx="11072" formatCode="0.0%">
                  <c:v>0.36299999999999999</c:v>
                </c:pt>
                <c:pt idx="11073" formatCode="0.0%">
                  <c:v>0.35699999999999998</c:v>
                </c:pt>
                <c:pt idx="11074" formatCode="0.0%">
                  <c:v>0.315</c:v>
                </c:pt>
                <c:pt idx="11075" formatCode="0.0%">
                  <c:v>0.315</c:v>
                </c:pt>
                <c:pt idx="11076" formatCode="0.0%">
                  <c:v>0.315</c:v>
                </c:pt>
                <c:pt idx="11077" formatCode="0.0%">
                  <c:v>0.29499999999999998</c:v>
                </c:pt>
                <c:pt idx="11078" formatCode="0.0%">
                  <c:v>0.32800000000000001</c:v>
                </c:pt>
                <c:pt idx="11079" formatCode="0.0%">
                  <c:v>0.36099999999999999</c:v>
                </c:pt>
                <c:pt idx="11080" formatCode="0.0%">
                  <c:v>0.41099999999999998</c:v>
                </c:pt>
                <c:pt idx="11081" formatCode="0.0%">
                  <c:v>0.39500000000000002</c:v>
                </c:pt>
                <c:pt idx="11082" formatCode="0.0%">
                  <c:v>0.39500000000000002</c:v>
                </c:pt>
                <c:pt idx="11083" formatCode="0.0%">
                  <c:v>0.39500000000000002</c:v>
                </c:pt>
                <c:pt idx="11084" formatCode="0.0%">
                  <c:v>0.318</c:v>
                </c:pt>
                <c:pt idx="11085" formatCode="0.0%">
                  <c:v>0.35099999999999998</c:v>
                </c:pt>
                <c:pt idx="11086" formatCode="0.0%">
                  <c:v>0.36299999999999999</c:v>
                </c:pt>
                <c:pt idx="11087" formatCode="0.0%">
                  <c:v>0.32800000000000001</c:v>
                </c:pt>
                <c:pt idx="11088" formatCode="0.0%">
                  <c:v>0.34699999999999998</c:v>
                </c:pt>
                <c:pt idx="11089" formatCode="0.0%">
                  <c:v>0.34699999999999998</c:v>
                </c:pt>
                <c:pt idx="11090" formatCode="0.0%">
                  <c:v>0.34699999999999998</c:v>
                </c:pt>
                <c:pt idx="11091" formatCode="0.0%">
                  <c:v>0.34699999999999998</c:v>
                </c:pt>
                <c:pt idx="11092" formatCode="0.0%">
                  <c:v>0.32200000000000001</c:v>
                </c:pt>
                <c:pt idx="11093" formatCode="0.0%">
                  <c:v>0.36799999999999999</c:v>
                </c:pt>
                <c:pt idx="11094" formatCode="0.0%">
                  <c:v>0.38400000000000001</c:v>
                </c:pt>
                <c:pt idx="11095" formatCode="0.0%">
                  <c:v>0.374</c:v>
                </c:pt>
                <c:pt idx="11096" formatCode="0.0%">
                  <c:v>0.374</c:v>
                </c:pt>
                <c:pt idx="11097" formatCode="0.0%">
                  <c:v>0.374</c:v>
                </c:pt>
                <c:pt idx="11098" formatCode="0.0%">
                  <c:v>0.38100000000000001</c:v>
                </c:pt>
                <c:pt idx="11099" formatCode="0.0%">
                  <c:v>0.41099999999999998</c:v>
                </c:pt>
                <c:pt idx="11100" formatCode="0.0%">
                  <c:v>0.42299999999999999</c:v>
                </c:pt>
                <c:pt idx="11101" formatCode="0.0%">
                  <c:v>0.42</c:v>
                </c:pt>
                <c:pt idx="11102" formatCode="0.0%">
                  <c:v>0.40899999999999997</c:v>
                </c:pt>
                <c:pt idx="11103" formatCode="0.0%">
                  <c:v>0.40899999999999997</c:v>
                </c:pt>
                <c:pt idx="11104" formatCode="0.0%">
                  <c:v>0.40899999999999997</c:v>
                </c:pt>
                <c:pt idx="11105" formatCode="0.0%">
                  <c:v>0.36499999999999999</c:v>
                </c:pt>
                <c:pt idx="11106" formatCode="0.0%">
                  <c:v>0.38100000000000001</c:v>
                </c:pt>
                <c:pt idx="11107" formatCode="0.0%">
                  <c:v>0.35899999999999999</c:v>
                </c:pt>
                <c:pt idx="11108" formatCode="0.0%">
                  <c:v>0.35899999999999999</c:v>
                </c:pt>
                <c:pt idx="11109" formatCode="0.0%">
                  <c:v>0.35099999999999998</c:v>
                </c:pt>
                <c:pt idx="11110" formatCode="0.0%">
                  <c:v>0.35099999999999998</c:v>
                </c:pt>
                <c:pt idx="11111" formatCode="0.0%">
                  <c:v>0.35099999999999998</c:v>
                </c:pt>
                <c:pt idx="11112" formatCode="0.0%">
                  <c:v>0.36299999999999999</c:v>
                </c:pt>
                <c:pt idx="11113" formatCode="0.0%">
                  <c:v>0.40899999999999997</c:v>
                </c:pt>
                <c:pt idx="11114" formatCode="0.0%">
                  <c:v>0.371</c:v>
                </c:pt>
                <c:pt idx="11115" formatCode="0.0%">
                  <c:v>0.35699999999999998</c:v>
                </c:pt>
                <c:pt idx="11116" formatCode="0.0%">
                  <c:v>0.315</c:v>
                </c:pt>
                <c:pt idx="11117" formatCode="0.0%">
                  <c:v>0.315</c:v>
                </c:pt>
                <c:pt idx="11118" formatCode="0.0%">
                  <c:v>0.315</c:v>
                </c:pt>
                <c:pt idx="11119" formatCode="0.0%">
                  <c:v>0.28399999999999997</c:v>
                </c:pt>
                <c:pt idx="11120" formatCode="0.0%">
                  <c:v>0.28699999999999998</c:v>
                </c:pt>
                <c:pt idx="11121" formatCode="0.0%">
                  <c:v>0.29199999999999998</c:v>
                </c:pt>
                <c:pt idx="11122" formatCode="0.0%">
                  <c:v>0.24</c:v>
                </c:pt>
                <c:pt idx="11123" formatCode="0.0%">
                  <c:v>0.23400000000000001</c:v>
                </c:pt>
                <c:pt idx="11124" formatCode="0.0%">
                  <c:v>0.23400000000000001</c:v>
                </c:pt>
                <c:pt idx="11125" formatCode="0.0%">
                  <c:v>0.23400000000000001</c:v>
                </c:pt>
                <c:pt idx="11126" formatCode="0.0%">
                  <c:v>0.18</c:v>
                </c:pt>
                <c:pt idx="11127" formatCode="0.0%">
                  <c:v>0.18</c:v>
                </c:pt>
                <c:pt idx="11128" formatCode="0.0%">
                  <c:v>0.157</c:v>
                </c:pt>
                <c:pt idx="11129" formatCode="0.0%">
                  <c:v>0.18</c:v>
                </c:pt>
                <c:pt idx="11130" formatCode="0.0%">
                  <c:v>0.16900000000000001</c:v>
                </c:pt>
                <c:pt idx="11131" formatCode="0.0%">
                  <c:v>0.16900000000000001</c:v>
                </c:pt>
                <c:pt idx="11132" formatCode="0.0%">
                  <c:v>0.16900000000000001</c:v>
                </c:pt>
                <c:pt idx="11133" formatCode="0.0%">
                  <c:v>0.13400000000000001</c:v>
                </c:pt>
                <c:pt idx="11134" formatCode="0.0%">
                  <c:v>0.18</c:v>
                </c:pt>
                <c:pt idx="11135" formatCode="0.0%">
                  <c:v>0.18</c:v>
                </c:pt>
                <c:pt idx="11136" formatCode="0.0%">
                  <c:v>0.16900000000000001</c:v>
                </c:pt>
                <c:pt idx="11137" formatCode="0.0%">
                  <c:v>0.2</c:v>
                </c:pt>
                <c:pt idx="11138" formatCode="0.0%">
                  <c:v>0.2</c:v>
                </c:pt>
                <c:pt idx="11139" formatCode="0.0%">
                  <c:v>0.2</c:v>
                </c:pt>
                <c:pt idx="11140" formatCode="0.0%">
                  <c:v>0.2</c:v>
                </c:pt>
                <c:pt idx="11141" formatCode="0.0%">
                  <c:v>0.221</c:v>
                </c:pt>
                <c:pt idx="11142" formatCode="0.0%">
                  <c:v>0.221</c:v>
                </c:pt>
                <c:pt idx="11143" formatCode="0.0%">
                  <c:v>0.20799999999999999</c:v>
                </c:pt>
                <c:pt idx="11144" formatCode="0.0%">
                  <c:v>0.219</c:v>
                </c:pt>
                <c:pt idx="11145" formatCode="0.0%">
                  <c:v>0.219</c:v>
                </c:pt>
                <c:pt idx="11146" formatCode="0.0%">
                  <c:v>0.219</c:v>
                </c:pt>
                <c:pt idx="11147" formatCode="0.0%">
                  <c:v>0.192</c:v>
                </c:pt>
                <c:pt idx="11148" formatCode="0.0%">
                  <c:v>0.21099999999999999</c:v>
                </c:pt>
                <c:pt idx="11149" formatCode="0.0%">
                  <c:v>0.192</c:v>
                </c:pt>
                <c:pt idx="11150" formatCode="0.0%">
                  <c:v>0.20799999999999999</c:v>
                </c:pt>
                <c:pt idx="11151" formatCode="0.0%">
                  <c:v>0.186</c:v>
                </c:pt>
                <c:pt idx="11152" formatCode="0.0%">
                  <c:v>0.186</c:v>
                </c:pt>
                <c:pt idx="11153" formatCode="0.0%">
                  <c:v>0.186</c:v>
                </c:pt>
                <c:pt idx="11154" formatCode="0.0%">
                  <c:v>0.129</c:v>
                </c:pt>
                <c:pt idx="11155" formatCode="0.0%">
                  <c:v>0.157</c:v>
                </c:pt>
                <c:pt idx="11156" formatCode="0.0%">
                  <c:v>0.157</c:v>
                </c:pt>
                <c:pt idx="11157" formatCode="0.0%">
                  <c:v>0.14000000000000001</c:v>
                </c:pt>
                <c:pt idx="11158" formatCode="0.0%">
                  <c:v>0.14299999999999999</c:v>
                </c:pt>
                <c:pt idx="11159" formatCode="0.0%">
                  <c:v>0.14299999999999999</c:v>
                </c:pt>
                <c:pt idx="11160" formatCode="0.0%">
                  <c:v>0.14299999999999999</c:v>
                </c:pt>
                <c:pt idx="11161" formatCode="0.0%">
                  <c:v>0.14299999999999999</c:v>
                </c:pt>
                <c:pt idx="11162" formatCode="0.0%">
                  <c:v>0.14299999999999999</c:v>
                </c:pt>
                <c:pt idx="11163" formatCode="0.0%">
                  <c:v>0.21099999999999999</c:v>
                </c:pt>
                <c:pt idx="11164" formatCode="0.0%">
                  <c:v>0.24299999999999999</c:v>
                </c:pt>
                <c:pt idx="11165" formatCode="0.0%">
                  <c:v>0.30299999999999999</c:v>
                </c:pt>
                <c:pt idx="11166" formatCode="0.0%">
                  <c:v>0.30299999999999999</c:v>
                </c:pt>
                <c:pt idx="11167" formatCode="0.0%">
                  <c:v>0.30299999999999999</c:v>
                </c:pt>
                <c:pt idx="11168" formatCode="0.0%">
                  <c:v>0.39500000000000002</c:v>
                </c:pt>
                <c:pt idx="11169" formatCode="0.0%">
                  <c:v>0.35299999999999998</c:v>
                </c:pt>
                <c:pt idx="11170" formatCode="0.0%">
                  <c:v>0.35299999999999998</c:v>
                </c:pt>
                <c:pt idx="11171" formatCode="0.0%">
                  <c:v>0.38400000000000001</c:v>
                </c:pt>
                <c:pt idx="11172" formatCode="0.0%">
                  <c:v>0.40699999999999997</c:v>
                </c:pt>
                <c:pt idx="11173" formatCode="0.0%">
                  <c:v>0.40699999999999997</c:v>
                </c:pt>
                <c:pt idx="11174" formatCode="0.0%">
                  <c:v>0.40699999999999997</c:v>
                </c:pt>
                <c:pt idx="11175" formatCode="0.0%">
                  <c:v>0.38700000000000001</c:v>
                </c:pt>
                <c:pt idx="11176" formatCode="0.0%">
                  <c:v>0.35699999999999998</c:v>
                </c:pt>
                <c:pt idx="11177" formatCode="0.0%">
                  <c:v>0.315</c:v>
                </c:pt>
                <c:pt idx="11178" formatCode="0.0%">
                  <c:v>0.30299999999999999</c:v>
                </c:pt>
                <c:pt idx="11179" formatCode="0.0%">
                  <c:v>0.29499999999999998</c:v>
                </c:pt>
                <c:pt idx="11180" formatCode="0.0%">
                  <c:v>0.29499999999999998</c:v>
                </c:pt>
                <c:pt idx="11181" formatCode="0.0%">
                  <c:v>0.29499999999999998</c:v>
                </c:pt>
                <c:pt idx="11182" formatCode="0.0%">
                  <c:v>0.311</c:v>
                </c:pt>
                <c:pt idx="11183" formatCode="0.0%">
                  <c:v>0.28899999999999998</c:v>
                </c:pt>
                <c:pt idx="11184" formatCode="0.0%">
                  <c:v>0.27100000000000002</c:v>
                </c:pt>
                <c:pt idx="11185" formatCode="0.0%">
                  <c:v>0.24399999999999999</c:v>
                </c:pt>
                <c:pt idx="11186" formatCode="0.0%">
                  <c:v>0.25800000000000001</c:v>
                </c:pt>
                <c:pt idx="11187" formatCode="0.0%">
                  <c:v>0.25800000000000001</c:v>
                </c:pt>
                <c:pt idx="11188" formatCode="0.0%">
                  <c:v>0.25800000000000001</c:v>
                </c:pt>
                <c:pt idx="11189" formatCode="0.0%">
                  <c:v>0.25800000000000001</c:v>
                </c:pt>
                <c:pt idx="11190" formatCode="0.0%">
                  <c:v>0.24399999999999999</c:v>
                </c:pt>
                <c:pt idx="11191" formatCode="0.0%">
                  <c:v>0.25800000000000001</c:v>
                </c:pt>
                <c:pt idx="11192" formatCode="0.0%">
                  <c:v>0.28199999999999997</c:v>
                </c:pt>
                <c:pt idx="11193" formatCode="0.0%">
                  <c:v>0.312</c:v>
                </c:pt>
                <c:pt idx="11194" formatCode="0.0%">
                  <c:v>0.312</c:v>
                </c:pt>
                <c:pt idx="11195" formatCode="0.0%">
                  <c:v>0.312</c:v>
                </c:pt>
                <c:pt idx="11196" formatCode="0.0%">
                  <c:v>0.41599999999999998</c:v>
                </c:pt>
                <c:pt idx="11197" formatCode="0.0%">
                  <c:v>0.45400000000000001</c:v>
                </c:pt>
                <c:pt idx="11198" formatCode="0.0%">
                  <c:v>0.46400000000000002</c:v>
                </c:pt>
                <c:pt idx="11199" formatCode="0.0%">
                  <c:v>0.53100000000000003</c:v>
                </c:pt>
                <c:pt idx="11200" formatCode="0.0%">
                  <c:v>0.60399999999999998</c:v>
                </c:pt>
                <c:pt idx="11201" formatCode="0.0%">
                  <c:v>0.60399999999999998</c:v>
                </c:pt>
                <c:pt idx="11202" formatCode="0.0%">
                  <c:v>0.60399999999999998</c:v>
                </c:pt>
                <c:pt idx="11203" formatCode="0.0%">
                  <c:v>0.58299999999999996</c:v>
                </c:pt>
                <c:pt idx="11204" formatCode="0.0%">
                  <c:v>0.56399999999999995</c:v>
                </c:pt>
                <c:pt idx="11205" formatCode="0.0%">
                  <c:v>0.53500000000000003</c:v>
                </c:pt>
                <c:pt idx="11206" formatCode="0.0%">
                  <c:v>0.59199999999999997</c:v>
                </c:pt>
                <c:pt idx="11207" formatCode="0.0%">
                  <c:v>0.67</c:v>
                </c:pt>
                <c:pt idx="11208" formatCode="0.0%">
                  <c:v>0.67</c:v>
                </c:pt>
                <c:pt idx="11209" formatCode="0.0%">
                  <c:v>0.67</c:v>
                </c:pt>
                <c:pt idx="11210" formatCode="0.0%">
                  <c:v>0.78400000000000003</c:v>
                </c:pt>
                <c:pt idx="11211" formatCode="0.0%">
                  <c:v>0.76600000000000001</c:v>
                </c:pt>
                <c:pt idx="11212" formatCode="0.0%">
                  <c:v>0.78800000000000003</c:v>
                </c:pt>
                <c:pt idx="11213" formatCode="0.0%">
                  <c:v>0.878</c:v>
                </c:pt>
                <c:pt idx="11214" formatCode="0.0%">
                  <c:v>0.879</c:v>
                </c:pt>
                <c:pt idx="11215" formatCode="0.0%">
                  <c:v>0.879</c:v>
                </c:pt>
                <c:pt idx="11216" formatCode="0.0%">
                  <c:v>0.879</c:v>
                </c:pt>
                <c:pt idx="11217" formatCode="0.0%">
                  <c:v>0.93300000000000005</c:v>
                </c:pt>
                <c:pt idx="11218" formatCode="0.0%">
                  <c:v>0.93899999999999995</c:v>
                </c:pt>
                <c:pt idx="11219" formatCode="0.0%">
                  <c:v>0.95499999999999996</c:v>
                </c:pt>
                <c:pt idx="11220" formatCode="0.0%">
                  <c:v>0.96799999999999997</c:v>
                </c:pt>
                <c:pt idx="11221" formatCode="0.0%">
                  <c:v>0.97199999999999998</c:v>
                </c:pt>
                <c:pt idx="11222" formatCode="0.0%">
                  <c:v>0.97199999999999998</c:v>
                </c:pt>
                <c:pt idx="11223" formatCode="0.0%">
                  <c:v>0.97199999999999998</c:v>
                </c:pt>
                <c:pt idx="11224" formatCode="0.0%">
                  <c:v>0.97599999999999998</c:v>
                </c:pt>
                <c:pt idx="11225" formatCode="0.0%">
                  <c:v>0.97499999999999998</c:v>
                </c:pt>
                <c:pt idx="11226" formatCode="0.0%">
                  <c:v>0.97399999999999998</c:v>
                </c:pt>
                <c:pt idx="11227" formatCode="0.0%">
                  <c:v>0.96599999999999997</c:v>
                </c:pt>
                <c:pt idx="11228" formatCode="0.0%">
                  <c:v>0.95699999999999996</c:v>
                </c:pt>
                <c:pt idx="11229" formatCode="0.0%">
                  <c:v>0.95699999999999996</c:v>
                </c:pt>
                <c:pt idx="11230" formatCode="0.0%">
                  <c:v>0.95699999999999996</c:v>
                </c:pt>
                <c:pt idx="11231" formatCode="0.0%">
                  <c:v>0.95399999999999996</c:v>
                </c:pt>
                <c:pt idx="11232" formatCode="0.0%">
                  <c:v>0.95099999999999996</c:v>
                </c:pt>
                <c:pt idx="11233" formatCode="0.0%">
                  <c:v>0.95499999999999996</c:v>
                </c:pt>
                <c:pt idx="11234" formatCode="0.0%">
                  <c:v>0.95599999999999996</c:v>
                </c:pt>
                <c:pt idx="11235" formatCode="0.0%">
                  <c:v>0.96199999999999997</c:v>
                </c:pt>
                <c:pt idx="11236" formatCode="0.0%">
                  <c:v>0.96199999999999997</c:v>
                </c:pt>
                <c:pt idx="11237" formatCode="0.0%">
                  <c:v>0.96199999999999997</c:v>
                </c:pt>
                <c:pt idx="11238" formatCode="0.0%">
                  <c:v>0.95799999999999996</c:v>
                </c:pt>
                <c:pt idx="11239" formatCode="0.0%">
                  <c:v>0.95199999999999996</c:v>
                </c:pt>
                <c:pt idx="11240" formatCode="0.0%">
                  <c:v>0.94799999999999995</c:v>
                </c:pt>
                <c:pt idx="11241" formatCode="0.0%">
                  <c:v>0.92</c:v>
                </c:pt>
                <c:pt idx="11242" formatCode="0.0%">
                  <c:v>0.92</c:v>
                </c:pt>
                <c:pt idx="11243" formatCode="0.0%">
                  <c:v>0.92</c:v>
                </c:pt>
                <c:pt idx="11244" formatCode="0.0%">
                  <c:v>0.92</c:v>
                </c:pt>
                <c:pt idx="11245" formatCode="0.0%">
                  <c:v>0.89600000000000002</c:v>
                </c:pt>
                <c:pt idx="11246" formatCode="0.0%">
                  <c:v>0.86499999999999999</c:v>
                </c:pt>
                <c:pt idx="11247" formatCode="0.0%">
                  <c:v>0.89200000000000002</c:v>
                </c:pt>
                <c:pt idx="11248" formatCode="0.0%">
                  <c:v>0.88100000000000001</c:v>
                </c:pt>
                <c:pt idx="11249" formatCode="0.0%">
                  <c:v>0.84899999999999998</c:v>
                </c:pt>
                <c:pt idx="11250" formatCode="0.0%">
                  <c:v>0.84899999999999998</c:v>
                </c:pt>
                <c:pt idx="11251" formatCode="0.0%">
                  <c:v>0.84899999999999998</c:v>
                </c:pt>
                <c:pt idx="11252" formatCode="0.0%">
                  <c:v>0.86899999999999999</c:v>
                </c:pt>
                <c:pt idx="11253" formatCode="0.0%">
                  <c:v>0.90700000000000003</c:v>
                </c:pt>
                <c:pt idx="11254" formatCode="0.0%">
                  <c:v>0.90400000000000003</c:v>
                </c:pt>
                <c:pt idx="11255" formatCode="0.0%">
                  <c:v>0.90500000000000003</c:v>
                </c:pt>
                <c:pt idx="11256" formatCode="0.0%">
                  <c:v>0.91200000000000003</c:v>
                </c:pt>
                <c:pt idx="11257" formatCode="0.0%">
                  <c:v>0.91200000000000003</c:v>
                </c:pt>
                <c:pt idx="11258" formatCode="0.0%">
                  <c:v>0.91200000000000003</c:v>
                </c:pt>
                <c:pt idx="11259" formatCode="0.0%">
                  <c:v>0.91100000000000003</c:v>
                </c:pt>
                <c:pt idx="11260" formatCode="0.0%">
                  <c:v>0.91100000000000003</c:v>
                </c:pt>
                <c:pt idx="11261" formatCode="0.0%">
                  <c:v>0.90100000000000002</c:v>
                </c:pt>
                <c:pt idx="11262" formatCode="0.0%">
                  <c:v>0.89500000000000002</c:v>
                </c:pt>
                <c:pt idx="11263" formatCode="0.0%">
                  <c:v>0.89500000000000002</c:v>
                </c:pt>
                <c:pt idx="11264" formatCode="0.0%">
                  <c:v>0.89500000000000002</c:v>
                </c:pt>
                <c:pt idx="11265" formatCode="0.0%">
                  <c:v>0.89500000000000002</c:v>
                </c:pt>
                <c:pt idx="11266" formatCode="0.0%">
                  <c:v>0.89900000000000002</c:v>
                </c:pt>
                <c:pt idx="11267" formatCode="0.0%">
                  <c:v>0.89</c:v>
                </c:pt>
                <c:pt idx="11268" formatCode="0.0%">
                  <c:v>0.88800000000000001</c:v>
                </c:pt>
                <c:pt idx="11269" formatCode="0.0%">
                  <c:v>0.88700000000000001</c:v>
                </c:pt>
                <c:pt idx="11270" formatCode="0.0%">
                  <c:v>0.877</c:v>
                </c:pt>
                <c:pt idx="11271" formatCode="0.0%">
                  <c:v>0.877</c:v>
                </c:pt>
                <c:pt idx="11272" formatCode="0.0%">
                  <c:v>0.877</c:v>
                </c:pt>
                <c:pt idx="11273" formatCode="0.0%">
                  <c:v>0.872</c:v>
                </c:pt>
                <c:pt idx="11274" formatCode="0.0%">
                  <c:v>0.86299999999999999</c:v>
                </c:pt>
                <c:pt idx="11275" formatCode="0.0%">
                  <c:v>0.88700000000000001</c:v>
                </c:pt>
                <c:pt idx="11276" formatCode="0.0%">
                  <c:v>0.89800000000000002</c:v>
                </c:pt>
                <c:pt idx="11277" formatCode="0.0%">
                  <c:v>0.90100000000000002</c:v>
                </c:pt>
                <c:pt idx="11278" formatCode="0.0%">
                  <c:v>0.90100000000000002</c:v>
                </c:pt>
                <c:pt idx="11279" formatCode="0.0%">
                  <c:v>0.90100000000000002</c:v>
                </c:pt>
                <c:pt idx="11280" formatCode="0.0%">
                  <c:v>0.86599999999999999</c:v>
                </c:pt>
                <c:pt idx="11281" formatCode="0.0%">
                  <c:v>0.85499999999999998</c:v>
                </c:pt>
                <c:pt idx="11282" formatCode="0.0%">
                  <c:v>0.83399999999999996</c:v>
                </c:pt>
                <c:pt idx="11283" formatCode="0.0%">
                  <c:v>0.82899999999999996</c:v>
                </c:pt>
                <c:pt idx="11284" formatCode="0.0%">
                  <c:v>0.82699999999999996</c:v>
                </c:pt>
                <c:pt idx="11285" formatCode="0.0%">
                  <c:v>0.82699999999999996</c:v>
                </c:pt>
                <c:pt idx="11286" formatCode="0.0%">
                  <c:v>0.82699999999999996</c:v>
                </c:pt>
                <c:pt idx="11287" formatCode="0.0%">
                  <c:v>0.82699999999999996</c:v>
                </c:pt>
                <c:pt idx="11288" formatCode="0.0%">
                  <c:v>0.78900000000000003</c:v>
                </c:pt>
                <c:pt idx="11289" formatCode="0.0%">
                  <c:v>0.78600000000000003</c:v>
                </c:pt>
                <c:pt idx="11290" formatCode="0.0%">
                  <c:v>0.77200000000000002</c:v>
                </c:pt>
                <c:pt idx="11291" formatCode="0.0%">
                  <c:v>0.77800000000000002</c:v>
                </c:pt>
                <c:pt idx="11292" formatCode="0.0%">
                  <c:v>0.77800000000000002</c:v>
                </c:pt>
                <c:pt idx="11293" formatCode="0.0%">
                  <c:v>0.77800000000000002</c:v>
                </c:pt>
                <c:pt idx="11294" formatCode="0.0%">
                  <c:v>0.76700000000000002</c:v>
                </c:pt>
                <c:pt idx="11295" formatCode="0.0%">
                  <c:v>0.73799999999999999</c:v>
                </c:pt>
                <c:pt idx="11296" formatCode="0.0%">
                  <c:v>0.67900000000000005</c:v>
                </c:pt>
                <c:pt idx="11297" formatCode="0.0%">
                  <c:v>0.68799999999999994</c:v>
                </c:pt>
                <c:pt idx="11298" formatCode="0.0%">
                  <c:v>0.65500000000000003</c:v>
                </c:pt>
                <c:pt idx="11299" formatCode="0.0%">
                  <c:v>0.65500000000000003</c:v>
                </c:pt>
                <c:pt idx="11300" formatCode="0.0%">
                  <c:v>0.65500000000000003</c:v>
                </c:pt>
                <c:pt idx="11301" formatCode="0.0%">
                  <c:v>0.65500000000000003</c:v>
                </c:pt>
                <c:pt idx="11302" formatCode="0.0%">
                  <c:v>0.67600000000000005</c:v>
                </c:pt>
                <c:pt idx="11303" formatCode="0.0%">
                  <c:v>0.69699999999999995</c:v>
                </c:pt>
                <c:pt idx="11304" formatCode="0.0%">
                  <c:v>0.76100000000000001</c:v>
                </c:pt>
                <c:pt idx="11305" formatCode="0.0%">
                  <c:v>0.749</c:v>
                </c:pt>
                <c:pt idx="11306" formatCode="0.0%">
                  <c:v>0.749</c:v>
                </c:pt>
                <c:pt idx="11307" formatCode="0.0%">
                  <c:v>0.749</c:v>
                </c:pt>
                <c:pt idx="11308" formatCode="0.0%">
                  <c:v>0.73499999999999999</c:v>
                </c:pt>
                <c:pt idx="11309" formatCode="0.0%">
                  <c:v>0.67300000000000004</c:v>
                </c:pt>
                <c:pt idx="11310" formatCode="0.0%">
                  <c:v>0.67800000000000005</c:v>
                </c:pt>
                <c:pt idx="11311" formatCode="0.0%">
                  <c:v>0.7</c:v>
                </c:pt>
                <c:pt idx="11312" formatCode="0.0%">
                  <c:v>0.70199999999999996</c:v>
                </c:pt>
                <c:pt idx="11313" formatCode="0.0%">
                  <c:v>0.70199999999999996</c:v>
                </c:pt>
                <c:pt idx="11314" formatCode="0.0%">
                  <c:v>0.70199999999999996</c:v>
                </c:pt>
                <c:pt idx="11315" formatCode="0.0%">
                  <c:v>0.69799999999999995</c:v>
                </c:pt>
                <c:pt idx="11316" formatCode="0.0%">
                  <c:v>0.69799999999999995</c:v>
                </c:pt>
                <c:pt idx="11317" formatCode="0.0%">
                  <c:v>0.72799999999999998</c:v>
                </c:pt>
                <c:pt idx="11318" formatCode="0.0%">
                  <c:v>0.73899999999999999</c:v>
                </c:pt>
                <c:pt idx="11319" formatCode="0.0%">
                  <c:v>0.75600000000000001</c:v>
                </c:pt>
                <c:pt idx="11320" formatCode="0.0%">
                  <c:v>0.75600000000000001</c:v>
                </c:pt>
                <c:pt idx="11321" formatCode="0.0%">
                  <c:v>0.75600000000000001</c:v>
                </c:pt>
                <c:pt idx="11322" formatCode="0.0%">
                  <c:v>0.77100000000000002</c:v>
                </c:pt>
                <c:pt idx="11323" formatCode="0.0%">
                  <c:v>0.76600000000000001</c:v>
                </c:pt>
                <c:pt idx="11324" formatCode="0.0%">
                  <c:v>0.755</c:v>
                </c:pt>
                <c:pt idx="11325" formatCode="0.0%">
                  <c:v>0.73399999999999999</c:v>
                </c:pt>
                <c:pt idx="11326" formatCode="0.0%">
                  <c:v>0.73399999999999999</c:v>
                </c:pt>
                <c:pt idx="11327" formatCode="0.0%">
                  <c:v>0.73399999999999999</c:v>
                </c:pt>
                <c:pt idx="11328" formatCode="0.0%">
                  <c:v>0.73399999999999999</c:v>
                </c:pt>
                <c:pt idx="11329" formatCode="0.0%">
                  <c:v>0.72199999999999998</c:v>
                </c:pt>
                <c:pt idx="11330" formatCode="0.0%">
                  <c:v>0.72199999999999998</c:v>
                </c:pt>
                <c:pt idx="11331" formatCode="0.0%">
                  <c:v>0.72199999999999998</c:v>
                </c:pt>
                <c:pt idx="11332" formatCode="0.0%">
                  <c:v>0.73099999999999998</c:v>
                </c:pt>
                <c:pt idx="11333" formatCode="0.0%">
                  <c:v>0.73099999999999998</c:v>
                </c:pt>
                <c:pt idx="11334" formatCode="0.0%">
                  <c:v>0.73099999999999998</c:v>
                </c:pt>
                <c:pt idx="11335" formatCode="0.0%">
                  <c:v>0.73099999999999998</c:v>
                </c:pt>
                <c:pt idx="11336" formatCode="0.0%">
                  <c:v>0.70799999999999996</c:v>
                </c:pt>
                <c:pt idx="11337" formatCode="0.0%">
                  <c:v>0.71399999999999997</c:v>
                </c:pt>
                <c:pt idx="11338" formatCode="0.0%">
                  <c:v>0.68</c:v>
                </c:pt>
                <c:pt idx="11339" formatCode="0.0%">
                  <c:v>0.67600000000000005</c:v>
                </c:pt>
                <c:pt idx="11340" formatCode="0.0%">
                  <c:v>0.67400000000000004</c:v>
                </c:pt>
                <c:pt idx="11341" formatCode="0.0%">
                  <c:v>0.67400000000000004</c:v>
                </c:pt>
                <c:pt idx="11342" formatCode="0.0%">
                  <c:v>0.67400000000000004</c:v>
                </c:pt>
                <c:pt idx="11343" formatCode="0.0%">
                  <c:v>0.65200000000000002</c:v>
                </c:pt>
                <c:pt idx="11344" formatCode="0.0%">
                  <c:v>0.61099999999999999</c:v>
                </c:pt>
                <c:pt idx="11345" formatCode="0.0%">
                  <c:v>0.60399999999999998</c:v>
                </c:pt>
                <c:pt idx="11346" formatCode="0.0%">
                  <c:v>0.60899999999999999</c:v>
                </c:pt>
                <c:pt idx="11347" formatCode="0.0%">
                  <c:v>0.60899999999999999</c:v>
                </c:pt>
                <c:pt idx="11348" formatCode="0.0%">
                  <c:v>0.60899999999999999</c:v>
                </c:pt>
                <c:pt idx="11349" formatCode="0.0%">
                  <c:v>0.60899999999999999</c:v>
                </c:pt>
                <c:pt idx="11350" formatCode="0.0%">
                  <c:v>0.60699999999999998</c:v>
                </c:pt>
                <c:pt idx="11351" formatCode="0.0%">
                  <c:v>0.61</c:v>
                </c:pt>
                <c:pt idx="11352" formatCode="0.0%">
                  <c:v>0.59199999999999997</c:v>
                </c:pt>
                <c:pt idx="11353" formatCode="0.0%">
                  <c:v>0.58899999999999997</c:v>
                </c:pt>
                <c:pt idx="11354" formatCode="0.0%">
                  <c:v>0.58399999999999996</c:v>
                </c:pt>
                <c:pt idx="11355" formatCode="0.0%">
                  <c:v>0.58399999999999996</c:v>
                </c:pt>
                <c:pt idx="11356" formatCode="0.0%">
                  <c:v>0.58399999999999996</c:v>
                </c:pt>
                <c:pt idx="11357" formatCode="0.0%">
                  <c:v>0.55300000000000005</c:v>
                </c:pt>
                <c:pt idx="11358" formatCode="0.0%">
                  <c:v>0.57099999999999995</c:v>
                </c:pt>
                <c:pt idx="11359" formatCode="0.0%">
                  <c:v>0.55400000000000005</c:v>
                </c:pt>
                <c:pt idx="11360" formatCode="0.0%">
                  <c:v>0.56200000000000006</c:v>
                </c:pt>
                <c:pt idx="11361" formatCode="0.0%">
                  <c:v>0.56799999999999995</c:v>
                </c:pt>
                <c:pt idx="11362" formatCode="0.0%">
                  <c:v>0.56799999999999995</c:v>
                </c:pt>
                <c:pt idx="11363" formatCode="0.0%">
                  <c:v>0.56799999999999995</c:v>
                </c:pt>
                <c:pt idx="11364" formatCode="0.0%">
                  <c:v>0.57899999999999996</c:v>
                </c:pt>
                <c:pt idx="11365" formatCode="0.0%">
                  <c:v>0.55700000000000005</c:v>
                </c:pt>
                <c:pt idx="11366" formatCode="0.0%">
                  <c:v>0.56999999999999995</c:v>
                </c:pt>
                <c:pt idx="11367" formatCode="0.0%">
                  <c:v>0.58099999999999996</c:v>
                </c:pt>
                <c:pt idx="11368" formatCode="0.0%">
                  <c:v>0.59799999999999998</c:v>
                </c:pt>
                <c:pt idx="11369" formatCode="0.0%">
                  <c:v>0.59799999999999998</c:v>
                </c:pt>
                <c:pt idx="11370" formatCode="0.0%">
                  <c:v>0.59799999999999998</c:v>
                </c:pt>
                <c:pt idx="11371" formatCode="0.0%">
                  <c:v>0.60799999999999998</c:v>
                </c:pt>
                <c:pt idx="11372" formatCode="0.0%">
                  <c:v>0.60599999999999998</c:v>
                </c:pt>
                <c:pt idx="11373" formatCode="0.0%">
                  <c:v>0.60299999999999998</c:v>
                </c:pt>
                <c:pt idx="11374" formatCode="0.0%">
                  <c:v>0.60699999999999998</c:v>
                </c:pt>
                <c:pt idx="11375" formatCode="0.0%">
                  <c:v>0.60599999999999998</c:v>
                </c:pt>
                <c:pt idx="11376" formatCode="0.0%">
                  <c:v>0.60599999999999998</c:v>
                </c:pt>
                <c:pt idx="11377" formatCode="0.0%">
                  <c:v>0.60599999999999998</c:v>
                </c:pt>
                <c:pt idx="11378" formatCode="0.0%">
                  <c:v>0.59099999999999997</c:v>
                </c:pt>
                <c:pt idx="11379" formatCode="0.0%">
                  <c:v>0.56799999999999995</c:v>
                </c:pt>
                <c:pt idx="11380" formatCode="0.0%">
                  <c:v>0.56999999999999995</c:v>
                </c:pt>
                <c:pt idx="11381" formatCode="0.0%">
                  <c:v>0.56399999999999995</c:v>
                </c:pt>
                <c:pt idx="11382" formatCode="0.0%">
                  <c:v>0.55700000000000005</c:v>
                </c:pt>
                <c:pt idx="11383" formatCode="0.0%">
                  <c:v>0.55700000000000005</c:v>
                </c:pt>
                <c:pt idx="11384" formatCode="0.0%">
                  <c:v>0.55700000000000005</c:v>
                </c:pt>
                <c:pt idx="11385" formatCode="0.0%">
                  <c:v>0.56399999999999995</c:v>
                </c:pt>
                <c:pt idx="11386" formatCode="0.0%">
                  <c:v>0.55700000000000005</c:v>
                </c:pt>
                <c:pt idx="11387" formatCode="0.0%">
                  <c:v>0.55300000000000005</c:v>
                </c:pt>
                <c:pt idx="11388" formatCode="0.0%">
                  <c:v>0.56999999999999995</c:v>
                </c:pt>
                <c:pt idx="11389" formatCode="0.0%">
                  <c:v>0.58399999999999996</c:v>
                </c:pt>
                <c:pt idx="11390" formatCode="0.0%">
                  <c:v>0.58399999999999996</c:v>
                </c:pt>
                <c:pt idx="11391" formatCode="0.0%">
                  <c:v>0.58399999999999996</c:v>
                </c:pt>
                <c:pt idx="11392" formatCode="0.0%">
                  <c:v>0.58399999999999996</c:v>
                </c:pt>
                <c:pt idx="11393" formatCode="0.0%">
                  <c:v>0.60299999999999998</c:v>
                </c:pt>
                <c:pt idx="11394" formatCode="0.0%">
                  <c:v>0.59199999999999997</c:v>
                </c:pt>
                <c:pt idx="11395" formatCode="0.0%">
                  <c:v>0.59199999999999997</c:v>
                </c:pt>
                <c:pt idx="11396" formatCode="0.0%">
                  <c:v>0.59399999999999997</c:v>
                </c:pt>
                <c:pt idx="11397" formatCode="0.0%">
                  <c:v>0.59399999999999997</c:v>
                </c:pt>
                <c:pt idx="11398" formatCode="0.0%">
                  <c:v>0.59399999999999997</c:v>
                </c:pt>
                <c:pt idx="11399" formatCode="0.0%">
                  <c:v>0.59199999999999997</c:v>
                </c:pt>
                <c:pt idx="11400" formatCode="0.0%">
                  <c:v>0.58699999999999997</c:v>
                </c:pt>
                <c:pt idx="11401" formatCode="0.0%">
                  <c:v>0.58099999999999996</c:v>
                </c:pt>
                <c:pt idx="11402" formatCode="0.0%">
                  <c:v>0.58399999999999996</c:v>
                </c:pt>
                <c:pt idx="11403" formatCode="0.0%">
                  <c:v>0.58699999999999997</c:v>
                </c:pt>
                <c:pt idx="11404" formatCode="0.0%">
                  <c:v>0.58699999999999997</c:v>
                </c:pt>
                <c:pt idx="11405" formatCode="0.0%">
                  <c:v>0.58699999999999997</c:v>
                </c:pt>
                <c:pt idx="11406" formatCode="0.0%">
                  <c:v>0.624</c:v>
                </c:pt>
                <c:pt idx="11407" formatCode="0.0%">
                  <c:v>0.628</c:v>
                </c:pt>
                <c:pt idx="11408" formatCode="0.0%">
                  <c:v>0.63500000000000001</c:v>
                </c:pt>
                <c:pt idx="11409" formatCode="0.0%">
                  <c:v>0.65400000000000003</c:v>
                </c:pt>
                <c:pt idx="11410" formatCode="0.0%">
                  <c:v>0.65700000000000003</c:v>
                </c:pt>
                <c:pt idx="11411" formatCode="0.0%">
                  <c:v>0.65700000000000003</c:v>
                </c:pt>
                <c:pt idx="11412" formatCode="0.0%">
                  <c:v>0.65700000000000003</c:v>
                </c:pt>
                <c:pt idx="11413" formatCode="0.0%">
                  <c:v>0.64900000000000002</c:v>
                </c:pt>
                <c:pt idx="11414" formatCode="0.0%">
                  <c:v>0.63900000000000001</c:v>
                </c:pt>
                <c:pt idx="11415" formatCode="0.0%">
                  <c:v>0.628</c:v>
                </c:pt>
                <c:pt idx="11416" formatCode="0.0%">
                  <c:v>0.61799999999999999</c:v>
                </c:pt>
                <c:pt idx="11417" formatCode="0.0%">
                  <c:v>0.61799999999999999</c:v>
                </c:pt>
                <c:pt idx="11418" formatCode="0.0%">
                  <c:v>0.61799999999999999</c:v>
                </c:pt>
                <c:pt idx="11419" formatCode="0.0%">
                  <c:v>0.61799999999999999</c:v>
                </c:pt>
                <c:pt idx="11420" formatCode="0.0%">
                  <c:v>0.59099999999999997</c:v>
                </c:pt>
                <c:pt idx="11421" formatCode="0.0%">
                  <c:v>0.57099999999999995</c:v>
                </c:pt>
                <c:pt idx="11422" formatCode="0.0%">
                  <c:v>0.56799999999999995</c:v>
                </c:pt>
                <c:pt idx="11423" formatCode="0.0%">
                  <c:v>0.55600000000000005</c:v>
                </c:pt>
                <c:pt idx="11424" formatCode="0.0%">
                  <c:v>0.54700000000000004</c:v>
                </c:pt>
                <c:pt idx="11425" formatCode="0.0%">
                  <c:v>0.54700000000000004</c:v>
                </c:pt>
                <c:pt idx="11426" formatCode="0.0%">
                  <c:v>0.54700000000000004</c:v>
                </c:pt>
                <c:pt idx="11427" formatCode="0.0%">
                  <c:v>0.54700000000000004</c:v>
                </c:pt>
                <c:pt idx="11428" formatCode="0.0%">
                  <c:v>0.52900000000000003</c:v>
                </c:pt>
                <c:pt idx="11429" formatCode="0.0%">
                  <c:v>0.53700000000000003</c:v>
                </c:pt>
                <c:pt idx="11430" formatCode="0.0%">
                  <c:v>0.55700000000000005</c:v>
                </c:pt>
                <c:pt idx="11431" formatCode="0.0%">
                  <c:v>0.55300000000000005</c:v>
                </c:pt>
                <c:pt idx="11432" formatCode="0.0%">
                  <c:v>0.55300000000000005</c:v>
                </c:pt>
                <c:pt idx="11433" formatCode="0.0%">
                  <c:v>0.55300000000000005</c:v>
                </c:pt>
                <c:pt idx="11434" formatCode="0.0%">
                  <c:v>0.54500000000000004</c:v>
                </c:pt>
                <c:pt idx="11435" formatCode="0.0%">
                  <c:v>0.53800000000000003</c:v>
                </c:pt>
                <c:pt idx="11436" formatCode="0.0%">
                  <c:v>0.54100000000000004</c:v>
                </c:pt>
                <c:pt idx="11437" formatCode="0.0%">
                  <c:v>0.54700000000000004</c:v>
                </c:pt>
                <c:pt idx="11438" formatCode="0.0%">
                  <c:v>0.54500000000000004</c:v>
                </c:pt>
                <c:pt idx="11439" formatCode="0.0%">
                  <c:v>0.54500000000000004</c:v>
                </c:pt>
                <c:pt idx="11440" formatCode="0.0%">
                  <c:v>0.54500000000000004</c:v>
                </c:pt>
                <c:pt idx="11441" formatCode="0.0%">
                  <c:v>0.57899999999999996</c:v>
                </c:pt>
                <c:pt idx="11442" formatCode="0.0%">
                  <c:v>0.58399999999999996</c:v>
                </c:pt>
                <c:pt idx="11443" formatCode="0.0%">
                  <c:v>0.61799999999999999</c:v>
                </c:pt>
                <c:pt idx="11444" formatCode="0.0%">
                  <c:v>0.61199999999999999</c:v>
                </c:pt>
                <c:pt idx="11445" formatCode="0.0%">
                  <c:v>0.61699999999999999</c:v>
                </c:pt>
                <c:pt idx="11446" formatCode="0.0%">
                  <c:v>0.61699999999999999</c:v>
                </c:pt>
                <c:pt idx="11447" formatCode="0.0%">
                  <c:v>0.61699999999999999</c:v>
                </c:pt>
                <c:pt idx="11448" formatCode="0.0%">
                  <c:v>0.60599999999999998</c:v>
                </c:pt>
                <c:pt idx="11449" formatCode="0.0%">
                  <c:v>0.57999999999999996</c:v>
                </c:pt>
                <c:pt idx="11450" formatCode="0.0%">
                  <c:v>0.51700000000000002</c:v>
                </c:pt>
                <c:pt idx="11451" formatCode="0.0%">
                  <c:v>0.47899999999999998</c:v>
                </c:pt>
                <c:pt idx="11452" formatCode="0.0%">
                  <c:v>0.48899999999999999</c:v>
                </c:pt>
                <c:pt idx="11453" formatCode="0.0%">
                  <c:v>0.48899999999999999</c:v>
                </c:pt>
                <c:pt idx="11454" formatCode="0%">
                  <c:v>0.48899999999999999</c:v>
                </c:pt>
                <c:pt idx="11455" formatCode="0%">
                  <c:v>0.42699999999999999</c:v>
                </c:pt>
                <c:pt idx="11456" formatCode="0%">
                  <c:v>0.44700000000000001</c:v>
                </c:pt>
                <c:pt idx="11457" formatCode="0%">
                  <c:v>0.44700000000000001</c:v>
                </c:pt>
                <c:pt idx="11458" formatCode="0%">
                  <c:v>0.47799999999999998</c:v>
                </c:pt>
                <c:pt idx="11459" formatCode="0%">
                  <c:v>0.47799999999999998</c:v>
                </c:pt>
                <c:pt idx="11460" formatCode="0%">
                  <c:v>0.47799999999999998</c:v>
                </c:pt>
                <c:pt idx="11461" formatCode="0%">
                  <c:v>0.47799999999999998</c:v>
                </c:pt>
                <c:pt idx="11462" formatCode="0%">
                  <c:v>0.46700000000000003</c:v>
                </c:pt>
                <c:pt idx="11463" formatCode="0%">
                  <c:v>0.46300000000000002</c:v>
                </c:pt>
                <c:pt idx="11464" formatCode="0%">
                  <c:v>0.45400000000000001</c:v>
                </c:pt>
                <c:pt idx="11465" formatCode="0%">
                  <c:v>0.46</c:v>
                </c:pt>
                <c:pt idx="11466" formatCode="0%">
                  <c:v>0.46</c:v>
                </c:pt>
                <c:pt idx="11467" formatCode="0%">
                  <c:v>#N/A</c:v>
                </c:pt>
                <c:pt idx="11468" formatCode="0%">
                  <c:v>#N/A</c:v>
                </c:pt>
                <c:pt idx="11469" formatCode="0%">
                  <c:v>#N/A</c:v>
                </c:pt>
                <c:pt idx="11470" formatCode="0%">
                  <c:v>#N/A</c:v>
                </c:pt>
                <c:pt idx="11471" formatCode="0%">
                  <c:v>#N/A</c:v>
                </c:pt>
                <c:pt idx="11472" formatCode="0%">
                  <c:v>#N/A</c:v>
                </c:pt>
                <c:pt idx="11473" formatCode="0%">
                  <c:v>#N/A</c:v>
                </c:pt>
                <c:pt idx="11474" formatCode="0%">
                  <c:v>#N/A</c:v>
                </c:pt>
                <c:pt idx="11475" formatCode="0%">
                  <c:v>#N/A</c:v>
                </c:pt>
                <c:pt idx="11476" formatCode="0%">
                  <c:v>#N/A</c:v>
                </c:pt>
                <c:pt idx="11477" formatCode="0%">
                  <c:v>#N/A</c:v>
                </c:pt>
                <c:pt idx="11478" formatCode="0%">
                  <c:v>#N/A</c:v>
                </c:pt>
                <c:pt idx="11479" formatCode="0%">
                  <c:v>#N/A</c:v>
                </c:pt>
                <c:pt idx="11480" formatCode="0%">
                  <c:v>#N/A</c:v>
                </c:pt>
                <c:pt idx="11481" formatCode="0%">
                  <c:v>#N/A</c:v>
                </c:pt>
                <c:pt idx="11482" formatCode="0%">
                  <c:v>#N/A</c:v>
                </c:pt>
                <c:pt idx="11483" formatCode="0%">
                  <c:v>#N/A</c:v>
                </c:pt>
                <c:pt idx="11484" formatCode="0%">
                  <c:v>#N/A</c:v>
                </c:pt>
                <c:pt idx="11485" formatCode="0%">
                  <c:v>#N/A</c:v>
                </c:pt>
                <c:pt idx="11486" formatCode="0%">
                  <c:v>#N/A</c:v>
                </c:pt>
                <c:pt idx="11487" formatCode="0%">
                  <c:v>#N/A</c:v>
                </c:pt>
                <c:pt idx="11488" formatCode="0%">
                  <c:v>#N/A</c:v>
                </c:pt>
                <c:pt idx="11489" formatCode="0%">
                  <c:v>#N/A</c:v>
                </c:pt>
                <c:pt idx="11490" formatCode="0%">
                  <c:v>#N/A</c:v>
                </c:pt>
                <c:pt idx="11491" formatCode="0%">
                  <c:v>#N/A</c:v>
                </c:pt>
                <c:pt idx="11492" formatCode="0%">
                  <c:v>#N/A</c:v>
                </c:pt>
                <c:pt idx="11493" formatCode="0%">
                  <c:v>#N/A</c:v>
                </c:pt>
                <c:pt idx="11494" formatCode="0%">
                  <c:v>#N/A</c:v>
                </c:pt>
                <c:pt idx="11495" formatCode="0%">
                  <c:v>#N/A</c:v>
                </c:pt>
                <c:pt idx="11496" formatCode="0%">
                  <c:v>#N/A</c:v>
                </c:pt>
                <c:pt idx="11497" formatCode="0%">
                  <c:v>#N/A</c:v>
                </c:pt>
                <c:pt idx="11498" formatCode="0%">
                  <c:v>#N/A</c:v>
                </c:pt>
                <c:pt idx="11499" formatCode="0%">
                  <c:v>#N/A</c:v>
                </c:pt>
                <c:pt idx="11500" formatCode="0%">
                  <c:v>#N/A</c:v>
                </c:pt>
                <c:pt idx="11501" formatCode="0%">
                  <c:v>#N/A</c:v>
                </c:pt>
                <c:pt idx="11502" formatCode="0%">
                  <c:v>#N/A</c:v>
                </c:pt>
                <c:pt idx="11503" formatCode="0%">
                  <c:v>#N/A</c:v>
                </c:pt>
                <c:pt idx="11504" formatCode="0%">
                  <c:v>#N/A</c:v>
                </c:pt>
                <c:pt idx="11505" formatCode="0%">
                  <c:v>#N/A</c:v>
                </c:pt>
                <c:pt idx="11506" formatCode="0%">
                  <c:v>#N/A</c:v>
                </c:pt>
                <c:pt idx="11507" formatCode="0%">
                  <c:v>#N/A</c:v>
                </c:pt>
                <c:pt idx="11508" formatCode="0%">
                  <c:v>#N/A</c:v>
                </c:pt>
                <c:pt idx="11509" formatCode="0%">
                  <c:v>#N/A</c:v>
                </c:pt>
                <c:pt idx="11510" formatCode="0%">
                  <c:v>#N/A</c:v>
                </c:pt>
                <c:pt idx="11511" formatCode="0%">
                  <c:v>#N/A</c:v>
                </c:pt>
                <c:pt idx="11512" formatCode="0%">
                  <c:v>#N/A</c:v>
                </c:pt>
                <c:pt idx="11513" formatCode="0%">
                  <c:v>#N/A</c:v>
                </c:pt>
                <c:pt idx="11514" formatCode="0%">
                  <c:v>#N/A</c:v>
                </c:pt>
                <c:pt idx="11515" formatCode="0%">
                  <c:v>#N/A</c:v>
                </c:pt>
                <c:pt idx="11516" formatCode="0%">
                  <c:v>#N/A</c:v>
                </c:pt>
                <c:pt idx="11517" formatCode="0%">
                  <c:v>#N/A</c:v>
                </c:pt>
                <c:pt idx="11518" formatCode="0%">
                  <c:v>#N/A</c:v>
                </c:pt>
                <c:pt idx="11519" formatCode="0%">
                  <c:v>#N/A</c:v>
                </c:pt>
                <c:pt idx="11520" formatCode="0%">
                  <c:v>#N/A</c:v>
                </c:pt>
                <c:pt idx="11521" formatCode="0%">
                  <c:v>#N/A</c:v>
                </c:pt>
                <c:pt idx="11522" formatCode="0%">
                  <c:v>#N/A</c:v>
                </c:pt>
                <c:pt idx="11523" formatCode="0%">
                  <c:v>#N/A</c:v>
                </c:pt>
                <c:pt idx="11524" formatCode="0%">
                  <c:v>#N/A</c:v>
                </c:pt>
                <c:pt idx="11525" formatCode="0%">
                  <c:v>#N/A</c:v>
                </c:pt>
                <c:pt idx="11526" formatCode="0%">
                  <c:v>#N/A</c:v>
                </c:pt>
                <c:pt idx="11527" formatCode="0%">
                  <c:v>#N/A</c:v>
                </c:pt>
                <c:pt idx="11528" formatCode="0%">
                  <c:v>#N/A</c:v>
                </c:pt>
                <c:pt idx="11529" formatCode="0%">
                  <c:v>#N/A</c:v>
                </c:pt>
                <c:pt idx="11530" formatCode="0%">
                  <c:v>#N/A</c:v>
                </c:pt>
                <c:pt idx="11531" formatCode="0%">
                  <c:v>#N/A</c:v>
                </c:pt>
                <c:pt idx="11532" formatCode="0%">
                  <c:v>#N/A</c:v>
                </c:pt>
                <c:pt idx="11533" formatCode="0%">
                  <c:v>#N/A</c:v>
                </c:pt>
                <c:pt idx="11534" formatCode="0%">
                  <c:v>#N/A</c:v>
                </c:pt>
                <c:pt idx="11535" formatCode="0%">
                  <c:v>#N/A</c:v>
                </c:pt>
                <c:pt idx="11536" formatCode="0%">
                  <c:v>#N/A</c:v>
                </c:pt>
                <c:pt idx="11537" formatCode="0%">
                  <c:v>#N/A</c:v>
                </c:pt>
                <c:pt idx="11538" formatCode="0%">
                  <c:v>#N/A</c:v>
                </c:pt>
                <c:pt idx="11539" formatCode="0%">
                  <c:v>#N/A</c:v>
                </c:pt>
                <c:pt idx="11540" formatCode="0%">
                  <c:v>#N/A</c:v>
                </c:pt>
                <c:pt idx="11541" formatCode="0%">
                  <c:v>#N/A</c:v>
                </c:pt>
                <c:pt idx="11542" formatCode="0%">
                  <c:v>#N/A</c:v>
                </c:pt>
                <c:pt idx="11543" formatCode="0%">
                  <c:v>#N/A</c:v>
                </c:pt>
                <c:pt idx="11544" formatCode="0%">
                  <c:v>#N/A</c:v>
                </c:pt>
                <c:pt idx="11545" formatCode="0%">
                  <c:v>#N/A</c:v>
                </c:pt>
                <c:pt idx="11546" formatCode="0%">
                  <c:v>#N/A</c:v>
                </c:pt>
                <c:pt idx="11547" formatCode="0%">
                  <c:v>#N/A</c:v>
                </c:pt>
                <c:pt idx="11548" formatCode="0%">
                  <c:v>#N/A</c:v>
                </c:pt>
                <c:pt idx="11549" formatCode="0%">
                  <c:v>#N/A</c:v>
                </c:pt>
                <c:pt idx="11550" formatCode="0%">
                  <c:v>#N/A</c:v>
                </c:pt>
                <c:pt idx="11551" formatCode="0%">
                  <c:v>#N/A</c:v>
                </c:pt>
                <c:pt idx="11552" formatCode="0%">
                  <c:v>#N/A</c:v>
                </c:pt>
                <c:pt idx="11553" formatCode="0%">
                  <c:v>#N/A</c:v>
                </c:pt>
                <c:pt idx="11554" formatCode="0%">
                  <c:v>#N/A</c:v>
                </c:pt>
                <c:pt idx="11555" formatCode="0%">
                  <c:v>#N/A</c:v>
                </c:pt>
                <c:pt idx="11556" formatCode="0%">
                  <c:v>#N/A</c:v>
                </c:pt>
                <c:pt idx="11557" formatCode="0%">
                  <c:v>#N/A</c:v>
                </c:pt>
                <c:pt idx="11558" formatCode="0%">
                  <c:v>#N/A</c:v>
                </c:pt>
                <c:pt idx="11559" formatCode="0%">
                  <c:v>#N/A</c:v>
                </c:pt>
                <c:pt idx="11560" formatCode="0%">
                  <c:v>#N/A</c:v>
                </c:pt>
                <c:pt idx="11561" formatCode="0%">
                  <c:v>#N/A</c:v>
                </c:pt>
                <c:pt idx="11562" formatCode="0%">
                  <c:v>#N/A</c:v>
                </c:pt>
                <c:pt idx="11563" formatCode="0%">
                  <c:v>#N/A</c:v>
                </c:pt>
                <c:pt idx="11564" formatCode="0%">
                  <c:v>#N/A</c:v>
                </c:pt>
                <c:pt idx="11565" formatCode="0%">
                  <c:v>#N/A</c:v>
                </c:pt>
                <c:pt idx="11566" formatCode="0%">
                  <c:v>#N/A</c:v>
                </c:pt>
                <c:pt idx="11567" formatCode="0%">
                  <c:v>#N/A</c:v>
                </c:pt>
                <c:pt idx="11568" formatCode="0%">
                  <c:v>#N/A</c:v>
                </c:pt>
                <c:pt idx="11569" formatCode="0%">
                  <c:v>#N/A</c:v>
                </c:pt>
                <c:pt idx="11570" formatCode="0%">
                  <c:v>#N/A</c:v>
                </c:pt>
                <c:pt idx="11571" formatCode="0%">
                  <c:v>#N/A</c:v>
                </c:pt>
                <c:pt idx="11572" formatCode="0%">
                  <c:v>#N/A</c:v>
                </c:pt>
                <c:pt idx="11573" formatCode="0%">
                  <c:v>#N/A</c:v>
                </c:pt>
                <c:pt idx="11574" formatCode="0%">
                  <c:v>#N/A</c:v>
                </c:pt>
                <c:pt idx="11575" formatCode="0%">
                  <c:v>#N/A</c:v>
                </c:pt>
                <c:pt idx="11576" formatCode="0%">
                  <c:v>#N/A</c:v>
                </c:pt>
                <c:pt idx="11577" formatCode="0%">
                  <c:v>#N/A</c:v>
                </c:pt>
                <c:pt idx="11578" formatCode="0%">
                  <c:v>#N/A</c:v>
                </c:pt>
                <c:pt idx="11579" formatCode="0%">
                  <c:v>#N/A</c:v>
                </c:pt>
                <c:pt idx="11580" formatCode="0%">
                  <c:v>#N/A</c:v>
                </c:pt>
                <c:pt idx="11581" formatCode="0%">
                  <c:v>#N/A</c:v>
                </c:pt>
                <c:pt idx="11582" formatCode="0%">
                  <c:v>#N/A</c:v>
                </c:pt>
                <c:pt idx="11583" formatCode="0%">
                  <c:v>#N/A</c:v>
                </c:pt>
                <c:pt idx="11584" formatCode="0%">
                  <c:v>#N/A</c:v>
                </c:pt>
                <c:pt idx="11585" formatCode="0%">
                  <c:v>#N/A</c:v>
                </c:pt>
                <c:pt idx="11586" formatCode="0%">
                  <c:v>#N/A</c:v>
                </c:pt>
                <c:pt idx="11587" formatCode="0%">
                  <c:v>#N/A</c:v>
                </c:pt>
                <c:pt idx="11588" formatCode="0%">
                  <c:v>#N/A</c:v>
                </c:pt>
                <c:pt idx="11589" formatCode="0%">
                  <c:v>#N/A</c:v>
                </c:pt>
                <c:pt idx="11590" formatCode="0%">
                  <c:v>#N/A</c:v>
                </c:pt>
                <c:pt idx="11591" formatCode="0%">
                  <c:v>#N/A</c:v>
                </c:pt>
                <c:pt idx="11592" formatCode="0%">
                  <c:v>#N/A</c:v>
                </c:pt>
                <c:pt idx="11593" formatCode="0%">
                  <c:v>#N/A</c:v>
                </c:pt>
                <c:pt idx="11594" formatCode="0%">
                  <c:v>#N/A</c:v>
                </c:pt>
                <c:pt idx="11595" formatCode="0%">
                  <c:v>#N/A</c:v>
                </c:pt>
                <c:pt idx="11596" formatCode="0%">
                  <c:v>#N/A</c:v>
                </c:pt>
                <c:pt idx="11597" formatCode="0%">
                  <c:v>#N/A</c:v>
                </c:pt>
                <c:pt idx="11598" formatCode="0%">
                  <c:v>#N/A</c:v>
                </c:pt>
                <c:pt idx="11599" formatCode="0%">
                  <c:v>#N/A</c:v>
                </c:pt>
                <c:pt idx="11600" formatCode="0%">
                  <c:v>#N/A</c:v>
                </c:pt>
                <c:pt idx="11601" formatCode="0%">
                  <c:v>#N/A</c:v>
                </c:pt>
                <c:pt idx="11602" formatCode="0%">
                  <c:v>#N/A</c:v>
                </c:pt>
                <c:pt idx="11603" formatCode="0%">
                  <c:v>#N/A</c:v>
                </c:pt>
                <c:pt idx="11604" formatCode="0%">
                  <c:v>#N/A</c:v>
                </c:pt>
                <c:pt idx="11605" formatCode="0%">
                  <c:v>#N/A</c:v>
                </c:pt>
                <c:pt idx="11606" formatCode="0%">
                  <c:v>#N/A</c:v>
                </c:pt>
                <c:pt idx="11607" formatCode="0%">
                  <c:v>#N/A</c:v>
                </c:pt>
                <c:pt idx="11608" formatCode="0%">
                  <c:v>#N/A</c:v>
                </c:pt>
                <c:pt idx="11609" formatCode="0%">
                  <c:v>#N/A</c:v>
                </c:pt>
                <c:pt idx="11610" formatCode="0%">
                  <c:v>#N/A</c:v>
                </c:pt>
                <c:pt idx="11611" formatCode="0%">
                  <c:v>#N/A</c:v>
                </c:pt>
                <c:pt idx="11612" formatCode="0%">
                  <c:v>#N/A</c:v>
                </c:pt>
                <c:pt idx="11613" formatCode="0%">
                  <c:v>#N/A</c:v>
                </c:pt>
                <c:pt idx="11614" formatCode="0%">
                  <c:v>#N/A</c:v>
                </c:pt>
                <c:pt idx="11615" formatCode="0%">
                  <c:v>#N/A</c:v>
                </c:pt>
                <c:pt idx="11616" formatCode="0%">
                  <c:v>#N/A</c:v>
                </c:pt>
                <c:pt idx="11617" formatCode="0%">
                  <c:v>#N/A</c:v>
                </c:pt>
                <c:pt idx="11618" formatCode="0%">
                  <c:v>#N/A</c:v>
                </c:pt>
                <c:pt idx="11619" formatCode="0%">
                  <c:v>#N/A</c:v>
                </c:pt>
                <c:pt idx="11620" formatCode="0%">
                  <c:v>#N/A</c:v>
                </c:pt>
                <c:pt idx="11621" formatCode="0%">
                  <c:v>#N/A</c:v>
                </c:pt>
                <c:pt idx="11622" formatCode="0%">
                  <c:v>#N/A</c:v>
                </c:pt>
                <c:pt idx="11623" formatCode="0%">
                  <c:v>#N/A</c:v>
                </c:pt>
                <c:pt idx="11624" formatCode="0%">
                  <c:v>#N/A</c:v>
                </c:pt>
                <c:pt idx="11625" formatCode="0%">
                  <c:v>#N/A</c:v>
                </c:pt>
                <c:pt idx="11626" formatCode="0%">
                  <c:v>#N/A</c:v>
                </c:pt>
                <c:pt idx="11627" formatCode="0%">
                  <c:v>#N/A</c:v>
                </c:pt>
                <c:pt idx="11628" formatCode="0%">
                  <c:v>#N/A</c:v>
                </c:pt>
                <c:pt idx="11629" formatCode="0%">
                  <c:v>#N/A</c:v>
                </c:pt>
                <c:pt idx="11630" formatCode="0%">
                  <c:v>#N/A</c:v>
                </c:pt>
                <c:pt idx="11631" formatCode="0%">
                  <c:v>#N/A</c:v>
                </c:pt>
                <c:pt idx="11632" formatCode="0%">
                  <c:v>#N/A</c:v>
                </c:pt>
                <c:pt idx="11633" formatCode="0%">
                  <c:v>#N/A</c:v>
                </c:pt>
                <c:pt idx="11634" formatCode="0%">
                  <c:v>#N/A</c:v>
                </c:pt>
                <c:pt idx="11635" formatCode="0%">
                  <c:v>#N/A</c:v>
                </c:pt>
                <c:pt idx="11636" formatCode="0%">
                  <c:v>#N/A</c:v>
                </c:pt>
                <c:pt idx="11637" formatCode="0%">
                  <c:v>#N/A</c:v>
                </c:pt>
                <c:pt idx="11638" formatCode="0%">
                  <c:v>#N/A</c:v>
                </c:pt>
                <c:pt idx="11639" formatCode="0%">
                  <c:v>#N/A</c:v>
                </c:pt>
                <c:pt idx="11640" formatCode="0%">
                  <c:v>#N/A</c:v>
                </c:pt>
                <c:pt idx="11641" formatCode="0%">
                  <c:v>#N/A</c:v>
                </c:pt>
                <c:pt idx="11642" formatCode="0%">
                  <c:v>#N/A</c:v>
                </c:pt>
                <c:pt idx="11643" formatCode="0%">
                  <c:v>#N/A</c:v>
                </c:pt>
                <c:pt idx="11644" formatCode="0%">
                  <c:v>#N/A</c:v>
                </c:pt>
                <c:pt idx="11645" formatCode="0%">
                  <c:v>#N/A</c:v>
                </c:pt>
                <c:pt idx="11646" formatCode="0%">
                  <c:v>#N/A</c:v>
                </c:pt>
                <c:pt idx="11647" formatCode="0%">
                  <c:v>#N/A</c:v>
                </c:pt>
                <c:pt idx="11648" formatCode="0%">
                  <c:v>#N/A</c:v>
                </c:pt>
                <c:pt idx="11649" formatCode="0%">
                  <c:v>#N/A</c:v>
                </c:pt>
                <c:pt idx="11650" formatCode="0%">
                  <c:v>#N/A</c:v>
                </c:pt>
                <c:pt idx="11651" formatCode="0%">
                  <c:v>#N/A</c:v>
                </c:pt>
                <c:pt idx="11652" formatCode="0%">
                  <c:v>#N/A</c:v>
                </c:pt>
                <c:pt idx="11653" formatCode="0%">
                  <c:v>#N/A</c:v>
                </c:pt>
                <c:pt idx="11654" formatCode="0%">
                  <c:v>#N/A</c:v>
                </c:pt>
                <c:pt idx="11655" formatCode="0%">
                  <c:v>#N/A</c:v>
                </c:pt>
                <c:pt idx="11656" formatCode="0%">
                  <c:v>#N/A</c:v>
                </c:pt>
                <c:pt idx="11657" formatCode="0%">
                  <c:v>#N/A</c:v>
                </c:pt>
                <c:pt idx="11658" formatCode="0%">
                  <c:v>#N/A</c:v>
                </c:pt>
                <c:pt idx="11659" formatCode="0%">
                  <c:v>#N/A</c:v>
                </c:pt>
                <c:pt idx="11660" formatCode="0%">
                  <c:v>#N/A</c:v>
                </c:pt>
                <c:pt idx="11661" formatCode="0%">
                  <c:v>#N/A</c:v>
                </c:pt>
                <c:pt idx="11662" formatCode="0%">
                  <c:v>#N/A</c:v>
                </c:pt>
                <c:pt idx="11663" formatCode="0%">
                  <c:v>#N/A</c:v>
                </c:pt>
                <c:pt idx="11664" formatCode="0%">
                  <c:v>#N/A</c:v>
                </c:pt>
                <c:pt idx="11665" formatCode="0%">
                  <c:v>#N/A</c:v>
                </c:pt>
                <c:pt idx="11666" formatCode="0%">
                  <c:v>#N/A</c:v>
                </c:pt>
                <c:pt idx="11667" formatCode="0%">
                  <c:v>#N/A</c:v>
                </c:pt>
                <c:pt idx="11668" formatCode="0%">
                  <c:v>#N/A</c:v>
                </c:pt>
                <c:pt idx="11669" formatCode="0%">
                  <c:v>#N/A</c:v>
                </c:pt>
                <c:pt idx="11670" formatCode="0%">
                  <c:v>#N/A</c:v>
                </c:pt>
                <c:pt idx="11671" formatCode="0%">
                  <c:v>#N/A</c:v>
                </c:pt>
                <c:pt idx="11672" formatCode="0%">
                  <c:v>#N/A</c:v>
                </c:pt>
                <c:pt idx="11673" formatCode="0%">
                  <c:v>#N/A</c:v>
                </c:pt>
                <c:pt idx="11674" formatCode="0%">
                  <c:v>#N/A</c:v>
                </c:pt>
                <c:pt idx="11675" formatCode="0%">
                  <c:v>#N/A</c:v>
                </c:pt>
                <c:pt idx="11676" formatCode="0%">
                  <c:v>#N/A</c:v>
                </c:pt>
                <c:pt idx="11677" formatCode="0%">
                  <c:v>#N/A</c:v>
                </c:pt>
                <c:pt idx="11678" formatCode="0%">
                  <c:v>#N/A</c:v>
                </c:pt>
                <c:pt idx="11679" formatCode="0%">
                  <c:v>#N/A</c:v>
                </c:pt>
                <c:pt idx="11680" formatCode="0%">
                  <c:v>#N/A</c:v>
                </c:pt>
                <c:pt idx="11681" formatCode="0%">
                  <c:v>#N/A</c:v>
                </c:pt>
                <c:pt idx="11682" formatCode="0%">
                  <c:v>#N/A</c:v>
                </c:pt>
                <c:pt idx="11683" formatCode="0%">
                  <c:v>#N/A</c:v>
                </c:pt>
                <c:pt idx="11684" formatCode="0%">
                  <c:v>#N/A</c:v>
                </c:pt>
                <c:pt idx="11685" formatCode="0%">
                  <c:v>#N/A</c:v>
                </c:pt>
                <c:pt idx="11686" formatCode="0%">
                  <c:v>#N/A</c:v>
                </c:pt>
                <c:pt idx="11687" formatCode="0%">
                  <c:v>#N/A</c:v>
                </c:pt>
                <c:pt idx="11688" formatCode="0%">
                  <c:v>#N/A</c:v>
                </c:pt>
                <c:pt idx="11689" formatCode="0%">
                  <c:v>#N/A</c:v>
                </c:pt>
                <c:pt idx="11690" formatCode="0%">
                  <c:v>#N/A</c:v>
                </c:pt>
                <c:pt idx="11691" formatCode="0%">
                  <c:v>#N/A</c:v>
                </c:pt>
                <c:pt idx="11692" formatCode="0%">
                  <c:v>#N/A</c:v>
                </c:pt>
                <c:pt idx="11693" formatCode="0%">
                  <c:v>#N/A</c:v>
                </c:pt>
                <c:pt idx="11694" formatCode="0%">
                  <c:v>#N/A</c:v>
                </c:pt>
                <c:pt idx="11695" formatCode="0%">
                  <c:v>#N/A</c:v>
                </c:pt>
                <c:pt idx="11696" formatCode="0%">
                  <c:v>#N/A</c:v>
                </c:pt>
                <c:pt idx="11697" formatCode="0%">
                  <c:v>#N/A</c:v>
                </c:pt>
                <c:pt idx="11698" formatCode="0%">
                  <c:v>#N/A</c:v>
                </c:pt>
                <c:pt idx="11699" formatCode="0%">
                  <c:v>#N/A</c:v>
                </c:pt>
                <c:pt idx="11700" formatCode="0%">
                  <c:v>#N/A</c:v>
                </c:pt>
                <c:pt idx="11701" formatCode="0%">
                  <c:v>#N/A</c:v>
                </c:pt>
                <c:pt idx="11702" formatCode="0%">
                  <c:v>#N/A</c:v>
                </c:pt>
                <c:pt idx="11703" formatCode="0%">
                  <c:v>#N/A</c:v>
                </c:pt>
                <c:pt idx="11704" formatCode="0%">
                  <c:v>#N/A</c:v>
                </c:pt>
                <c:pt idx="11705" formatCode="0%">
                  <c:v>#N/A</c:v>
                </c:pt>
                <c:pt idx="11706" formatCode="0%">
                  <c:v>#N/A</c:v>
                </c:pt>
                <c:pt idx="11707" formatCode="0%">
                  <c:v>#N/A</c:v>
                </c:pt>
                <c:pt idx="11708" formatCode="0%">
                  <c:v>#N/A</c:v>
                </c:pt>
                <c:pt idx="11709" formatCode="0%">
                  <c:v>#N/A</c:v>
                </c:pt>
                <c:pt idx="11710" formatCode="0%">
                  <c:v>#N/A</c:v>
                </c:pt>
                <c:pt idx="11711" formatCode="0%">
                  <c:v>#N/A</c:v>
                </c:pt>
                <c:pt idx="11712" formatCode="0%">
                  <c:v>#N/A</c:v>
                </c:pt>
                <c:pt idx="11713" formatCode="0%">
                  <c:v>#N/A</c:v>
                </c:pt>
                <c:pt idx="11714" formatCode="0%">
                  <c:v>#N/A</c:v>
                </c:pt>
                <c:pt idx="11715" formatCode="0%">
                  <c:v>#N/A</c:v>
                </c:pt>
                <c:pt idx="11716" formatCode="0%">
                  <c:v>#N/A</c:v>
                </c:pt>
                <c:pt idx="11717" formatCode="0%">
                  <c:v>#N/A</c:v>
                </c:pt>
                <c:pt idx="11718" formatCode="0%">
                  <c:v>#N/A</c:v>
                </c:pt>
                <c:pt idx="11719" formatCode="0%">
                  <c:v>#N/A</c:v>
                </c:pt>
                <c:pt idx="11720" formatCode="0%">
                  <c:v>#N/A</c:v>
                </c:pt>
                <c:pt idx="11721" formatCode="0%">
                  <c:v>#N/A</c:v>
                </c:pt>
                <c:pt idx="11722" formatCode="0%">
                  <c:v>#N/A</c:v>
                </c:pt>
                <c:pt idx="11723" formatCode="0%">
                  <c:v>#N/A</c:v>
                </c:pt>
                <c:pt idx="11724" formatCode="0%">
                  <c:v>#N/A</c:v>
                </c:pt>
                <c:pt idx="11725" formatCode="0%">
                  <c:v>#N/A</c:v>
                </c:pt>
                <c:pt idx="11726" formatCode="0%">
                  <c:v>#N/A</c:v>
                </c:pt>
                <c:pt idx="11727" formatCode="0%">
                  <c:v>#N/A</c:v>
                </c:pt>
                <c:pt idx="11728" formatCode="0%">
                  <c:v>#N/A</c:v>
                </c:pt>
                <c:pt idx="11729" formatCode="0%">
                  <c:v>#N/A</c:v>
                </c:pt>
                <c:pt idx="11730" formatCode="0%">
                  <c:v>#N/A</c:v>
                </c:pt>
                <c:pt idx="11731" formatCode="0%">
                  <c:v>#N/A</c:v>
                </c:pt>
                <c:pt idx="11732" formatCode="0%">
                  <c:v>#N/A</c:v>
                </c:pt>
                <c:pt idx="11733" formatCode="0%">
                  <c:v>#N/A</c:v>
                </c:pt>
                <c:pt idx="11734" formatCode="0%">
                  <c:v>#N/A</c:v>
                </c:pt>
                <c:pt idx="11735" formatCode="0%">
                  <c:v>#N/A</c:v>
                </c:pt>
                <c:pt idx="11736" formatCode="0%">
                  <c:v>#N/A</c:v>
                </c:pt>
                <c:pt idx="11737" formatCode="0%">
                  <c:v>#N/A</c:v>
                </c:pt>
                <c:pt idx="11738" formatCode="0%">
                  <c:v>#N/A</c:v>
                </c:pt>
                <c:pt idx="11739" formatCode="0%">
                  <c:v>#N/A</c:v>
                </c:pt>
                <c:pt idx="11740" formatCode="0%">
                  <c:v>#N/A</c:v>
                </c:pt>
                <c:pt idx="11741" formatCode="0%">
                  <c:v>#N/A</c:v>
                </c:pt>
                <c:pt idx="11742" formatCode="0%">
                  <c:v>#N/A</c:v>
                </c:pt>
                <c:pt idx="11743" formatCode="0%">
                  <c:v>#N/A</c:v>
                </c:pt>
                <c:pt idx="11744" formatCode="0%">
                  <c:v>#N/A</c:v>
                </c:pt>
                <c:pt idx="11745" formatCode="0%">
                  <c:v>#N/A</c:v>
                </c:pt>
                <c:pt idx="11746" formatCode="0%">
                  <c:v>#N/A</c:v>
                </c:pt>
                <c:pt idx="11747" formatCode="0%">
                  <c:v>#N/A</c:v>
                </c:pt>
                <c:pt idx="11748" formatCode="0%">
                  <c:v>#N/A</c:v>
                </c:pt>
                <c:pt idx="11749" formatCode="0%">
                  <c:v>#N/A</c:v>
                </c:pt>
                <c:pt idx="11750" formatCode="0%">
                  <c:v>#N/A</c:v>
                </c:pt>
                <c:pt idx="11751" formatCode="0%">
                  <c:v>#N/A</c:v>
                </c:pt>
                <c:pt idx="11752" formatCode="0%">
                  <c:v>#N/A</c:v>
                </c:pt>
                <c:pt idx="11753" formatCode="0%">
                  <c:v>#N/A</c:v>
                </c:pt>
                <c:pt idx="11754" formatCode="0%">
                  <c:v>#N/A</c:v>
                </c:pt>
                <c:pt idx="11755" formatCode="0%">
                  <c:v>#N/A</c:v>
                </c:pt>
                <c:pt idx="11756" formatCode="0%">
                  <c:v>#N/A</c:v>
                </c:pt>
                <c:pt idx="11757" formatCode="0%">
                  <c:v>#N/A</c:v>
                </c:pt>
                <c:pt idx="11758" formatCode="0%">
                  <c:v>#N/A</c:v>
                </c:pt>
                <c:pt idx="11759" formatCode="0%">
                  <c:v>#N/A</c:v>
                </c:pt>
                <c:pt idx="11760" formatCode="0%">
                  <c:v>#N/A</c:v>
                </c:pt>
                <c:pt idx="11761" formatCode="0%">
                  <c:v>#N/A</c:v>
                </c:pt>
                <c:pt idx="11762" formatCode="0%">
                  <c:v>#N/A</c:v>
                </c:pt>
                <c:pt idx="11763" formatCode="0%">
                  <c:v>#N/A</c:v>
                </c:pt>
                <c:pt idx="11764" formatCode="0%">
                  <c:v>#N/A</c:v>
                </c:pt>
                <c:pt idx="11765" formatCode="0%">
                  <c:v>#N/A</c:v>
                </c:pt>
                <c:pt idx="11766" formatCode="0%">
                  <c:v>#N/A</c:v>
                </c:pt>
                <c:pt idx="11767" formatCode="0%">
                  <c:v>#N/A</c:v>
                </c:pt>
                <c:pt idx="11768" formatCode="0%">
                  <c:v>#N/A</c:v>
                </c:pt>
                <c:pt idx="11769" formatCode="0%">
                  <c:v>#N/A</c:v>
                </c:pt>
                <c:pt idx="11770" formatCode="0%">
                  <c:v>#N/A</c:v>
                </c:pt>
                <c:pt idx="11771" formatCode="0%">
                  <c:v>#N/A</c:v>
                </c:pt>
                <c:pt idx="11772" formatCode="0%">
                  <c:v>#N/A</c:v>
                </c:pt>
                <c:pt idx="11773" formatCode="0%">
                  <c:v>#N/A</c:v>
                </c:pt>
                <c:pt idx="11774" formatCode="0%">
                  <c:v>#N/A</c:v>
                </c:pt>
                <c:pt idx="11775" formatCode="0%">
                  <c:v>#N/A</c:v>
                </c:pt>
                <c:pt idx="11776" formatCode="0%">
                  <c:v>#N/A</c:v>
                </c:pt>
                <c:pt idx="11777" formatCode="0%">
                  <c:v>#N/A</c:v>
                </c:pt>
                <c:pt idx="11778" formatCode="0%">
                  <c:v>#N/A</c:v>
                </c:pt>
                <c:pt idx="11779" formatCode="0%">
                  <c:v>#N/A</c:v>
                </c:pt>
                <c:pt idx="11780" formatCode="0%">
                  <c:v>#N/A</c:v>
                </c:pt>
                <c:pt idx="11781" formatCode="0%">
                  <c:v>#N/A</c:v>
                </c:pt>
                <c:pt idx="11782" formatCode="0%">
                  <c:v>#N/A</c:v>
                </c:pt>
                <c:pt idx="11783" formatCode="0%">
                  <c:v>#N/A</c:v>
                </c:pt>
                <c:pt idx="11784" formatCode="0%">
                  <c:v>#N/A</c:v>
                </c:pt>
                <c:pt idx="11785" formatCode="0%">
                  <c:v>#N/A</c:v>
                </c:pt>
                <c:pt idx="11786" formatCode="0%">
                  <c:v>#N/A</c:v>
                </c:pt>
                <c:pt idx="11787" formatCode="0%">
                  <c:v>#N/A</c:v>
                </c:pt>
                <c:pt idx="11788" formatCode="0%">
                  <c:v>#N/A</c:v>
                </c:pt>
                <c:pt idx="11789" formatCode="0%">
                  <c:v>#N/A</c:v>
                </c:pt>
                <c:pt idx="11790" formatCode="0%">
                  <c:v>#N/A</c:v>
                </c:pt>
                <c:pt idx="11791" formatCode="0%">
                  <c:v>#N/A</c:v>
                </c:pt>
                <c:pt idx="11792" formatCode="0%">
                  <c:v>#N/A</c:v>
                </c:pt>
                <c:pt idx="11793" formatCode="0%">
                  <c:v>#N/A</c:v>
                </c:pt>
                <c:pt idx="11794" formatCode="0%">
                  <c:v>#N/A</c:v>
                </c:pt>
                <c:pt idx="11795" formatCode="0%">
                  <c:v>#N/A</c:v>
                </c:pt>
                <c:pt idx="11796" formatCode="0%">
                  <c:v>#N/A</c:v>
                </c:pt>
                <c:pt idx="11797" formatCode="0%">
                  <c:v>#N/A</c:v>
                </c:pt>
                <c:pt idx="11798" formatCode="0%">
                  <c:v>#N/A</c:v>
                </c:pt>
                <c:pt idx="11799" formatCode="0%">
                  <c:v>#N/A</c:v>
                </c:pt>
                <c:pt idx="11800" formatCode="0%">
                  <c:v>#N/A</c:v>
                </c:pt>
                <c:pt idx="11801" formatCode="0%">
                  <c:v>#N/A</c:v>
                </c:pt>
                <c:pt idx="11802" formatCode="0%">
                  <c:v>#N/A</c:v>
                </c:pt>
                <c:pt idx="11803" formatCode="0%">
                  <c:v>#N/A</c:v>
                </c:pt>
                <c:pt idx="11804" formatCode="0%">
                  <c:v>#N/A</c:v>
                </c:pt>
                <c:pt idx="11805" formatCode="0%">
                  <c:v>#N/A</c:v>
                </c:pt>
                <c:pt idx="11806" formatCode="0%">
                  <c:v>#N/A</c:v>
                </c:pt>
                <c:pt idx="11807" formatCode="0%">
                  <c:v>#N/A</c:v>
                </c:pt>
                <c:pt idx="11808" formatCode="0%">
                  <c:v>#N/A</c:v>
                </c:pt>
                <c:pt idx="11809" formatCode="0%">
                  <c:v>#N/A</c:v>
                </c:pt>
                <c:pt idx="11810" formatCode="0%">
                  <c:v>#N/A</c:v>
                </c:pt>
                <c:pt idx="11811" formatCode="0%">
                  <c:v>#N/A</c:v>
                </c:pt>
                <c:pt idx="11812" formatCode="0%">
                  <c:v>#N/A</c:v>
                </c:pt>
                <c:pt idx="11813" formatCode="0%">
                  <c:v>#N/A</c:v>
                </c:pt>
                <c:pt idx="11814" formatCode="0%">
                  <c:v>#N/A</c:v>
                </c:pt>
                <c:pt idx="11815" formatCode="0%">
                  <c:v>#N/A</c:v>
                </c:pt>
                <c:pt idx="11816" formatCode="0%">
                  <c:v>#N/A</c:v>
                </c:pt>
                <c:pt idx="11817" formatCode="0%">
                  <c:v>#N/A</c:v>
                </c:pt>
                <c:pt idx="11818" formatCode="0%">
                  <c:v>#N/A</c:v>
                </c:pt>
                <c:pt idx="11819" formatCode="0%">
                  <c:v>#N/A</c:v>
                </c:pt>
                <c:pt idx="11820" formatCode="0%">
                  <c:v>#N/A</c:v>
                </c:pt>
                <c:pt idx="11821" formatCode="0%">
                  <c:v>#N/A</c:v>
                </c:pt>
                <c:pt idx="11822" formatCode="0%">
                  <c:v>#N/A</c:v>
                </c:pt>
                <c:pt idx="11823" formatCode="0%">
                  <c:v>#N/A</c:v>
                </c:pt>
                <c:pt idx="11824" formatCode="0%">
                  <c:v>#N/A</c:v>
                </c:pt>
                <c:pt idx="11825" formatCode="0%">
                  <c:v>#N/A</c:v>
                </c:pt>
                <c:pt idx="11826" formatCode="0%">
                  <c:v>#N/A</c:v>
                </c:pt>
                <c:pt idx="11827" formatCode="0%">
                  <c:v>#N/A</c:v>
                </c:pt>
                <c:pt idx="11828" formatCode="0%">
                  <c:v>#N/A</c:v>
                </c:pt>
                <c:pt idx="11829" formatCode="0%">
                  <c:v>#N/A</c:v>
                </c:pt>
                <c:pt idx="11830" formatCode="0%">
                  <c:v>#N/A</c:v>
                </c:pt>
                <c:pt idx="11831" formatCode="0%">
                  <c:v>#N/A</c:v>
                </c:pt>
                <c:pt idx="11832" formatCode="0%">
                  <c:v>#N/A</c:v>
                </c:pt>
                <c:pt idx="11833" formatCode="0%">
                  <c:v>#N/A</c:v>
                </c:pt>
                <c:pt idx="11834" formatCode="0%">
                  <c:v>#N/A</c:v>
                </c:pt>
                <c:pt idx="11835" formatCode="0%">
                  <c:v>#N/A</c:v>
                </c:pt>
                <c:pt idx="11836" formatCode="0%">
                  <c:v>#N/A</c:v>
                </c:pt>
                <c:pt idx="11837" formatCode="0%">
                  <c:v>#N/A</c:v>
                </c:pt>
                <c:pt idx="11838" formatCode="0%">
                  <c:v>#N/A</c:v>
                </c:pt>
                <c:pt idx="11839" formatCode="0%">
                  <c:v>#N/A</c:v>
                </c:pt>
                <c:pt idx="11840" formatCode="0%">
                  <c:v>#N/A</c:v>
                </c:pt>
                <c:pt idx="11841" formatCode="0%">
                  <c:v>#N/A</c:v>
                </c:pt>
                <c:pt idx="11842" formatCode="0%">
                  <c:v>#N/A</c:v>
                </c:pt>
                <c:pt idx="11843" formatCode="0%">
                  <c:v>#N/A</c:v>
                </c:pt>
                <c:pt idx="11844" formatCode="0%">
                  <c:v>#N/A</c:v>
                </c:pt>
                <c:pt idx="11845" formatCode="0%">
                  <c:v>#N/A</c:v>
                </c:pt>
                <c:pt idx="11846" formatCode="0%">
                  <c:v>#N/A</c:v>
                </c:pt>
                <c:pt idx="11847" formatCode="0%">
                  <c:v>#N/A</c:v>
                </c:pt>
                <c:pt idx="11848" formatCode="0%">
                  <c:v>#N/A</c:v>
                </c:pt>
                <c:pt idx="11849" formatCode="0%">
                  <c:v>#N/A</c:v>
                </c:pt>
                <c:pt idx="11850" formatCode="0%">
                  <c:v>#N/A</c:v>
                </c:pt>
                <c:pt idx="11851" formatCode="0%">
                  <c:v>#N/A</c:v>
                </c:pt>
                <c:pt idx="11852" formatCode="0%">
                  <c:v>#N/A</c:v>
                </c:pt>
                <c:pt idx="11853" formatCode="0%">
                  <c:v>#N/A</c:v>
                </c:pt>
                <c:pt idx="11854" formatCode="0%">
                  <c:v>#N/A</c:v>
                </c:pt>
                <c:pt idx="11855" formatCode="0%">
                  <c:v>#N/A</c:v>
                </c:pt>
                <c:pt idx="11856" formatCode="0%">
                  <c:v>#N/A</c:v>
                </c:pt>
                <c:pt idx="11857" formatCode="0%">
                  <c:v>#N/A</c:v>
                </c:pt>
                <c:pt idx="11858" formatCode="0%">
                  <c:v>#N/A</c:v>
                </c:pt>
                <c:pt idx="11859" formatCode="0%">
                  <c:v>#N/A</c:v>
                </c:pt>
                <c:pt idx="11860" formatCode="0%">
                  <c:v>#N/A</c:v>
                </c:pt>
                <c:pt idx="11861" formatCode="0%">
                  <c:v>#N/A</c:v>
                </c:pt>
                <c:pt idx="11862" formatCode="0%">
                  <c:v>#N/A</c:v>
                </c:pt>
                <c:pt idx="11863" formatCode="0%">
                  <c:v>#N/A</c:v>
                </c:pt>
                <c:pt idx="11864" formatCode="0%">
                  <c:v>#N/A</c:v>
                </c:pt>
                <c:pt idx="11865" formatCode="0%">
                  <c:v>#N/A</c:v>
                </c:pt>
                <c:pt idx="11866" formatCode="0%">
                  <c:v>#N/A</c:v>
                </c:pt>
                <c:pt idx="11867" formatCode="0%">
                  <c:v>#N/A</c:v>
                </c:pt>
                <c:pt idx="11868" formatCode="0%">
                  <c:v>#N/A</c:v>
                </c:pt>
                <c:pt idx="11869" formatCode="0%">
                  <c:v>#N/A</c:v>
                </c:pt>
                <c:pt idx="11870" formatCode="0%">
                  <c:v>#N/A</c:v>
                </c:pt>
                <c:pt idx="11871" formatCode="0%">
                  <c:v>#N/A</c:v>
                </c:pt>
                <c:pt idx="11872" formatCode="0%">
                  <c:v>#N/A</c:v>
                </c:pt>
                <c:pt idx="11873" formatCode="0%">
                  <c:v>#N/A</c:v>
                </c:pt>
                <c:pt idx="11874" formatCode="0%">
                  <c:v>#N/A</c:v>
                </c:pt>
                <c:pt idx="11875" formatCode="0%">
                  <c:v>#N/A</c:v>
                </c:pt>
                <c:pt idx="11876" formatCode="0%">
                  <c:v>#N/A</c:v>
                </c:pt>
                <c:pt idx="11877" formatCode="0%">
                  <c:v>#N/A</c:v>
                </c:pt>
                <c:pt idx="11878" formatCode="0%">
                  <c:v>#N/A</c:v>
                </c:pt>
                <c:pt idx="11879" formatCode="0%">
                  <c:v>#N/A</c:v>
                </c:pt>
                <c:pt idx="11880" formatCode="0%">
                  <c:v>#N/A</c:v>
                </c:pt>
                <c:pt idx="11881" formatCode="0%">
                  <c:v>#N/A</c:v>
                </c:pt>
                <c:pt idx="11882" formatCode="0%">
                  <c:v>#N/A</c:v>
                </c:pt>
                <c:pt idx="11883" formatCode="0%">
                  <c:v>#N/A</c:v>
                </c:pt>
                <c:pt idx="11884" formatCode="0%">
                  <c:v>#N/A</c:v>
                </c:pt>
                <c:pt idx="11885" formatCode="0%">
                  <c:v>#N/A</c:v>
                </c:pt>
                <c:pt idx="11886" formatCode="0%">
                  <c:v>#N/A</c:v>
                </c:pt>
                <c:pt idx="11887" formatCode="0%">
                  <c:v>#N/A</c:v>
                </c:pt>
                <c:pt idx="11888" formatCode="0%">
                  <c:v>#N/A</c:v>
                </c:pt>
                <c:pt idx="11889" formatCode="0%">
                  <c:v>#N/A</c:v>
                </c:pt>
                <c:pt idx="11890" formatCode="0%">
                  <c:v>#N/A</c:v>
                </c:pt>
                <c:pt idx="11891" formatCode="0%">
                  <c:v>#N/A</c:v>
                </c:pt>
                <c:pt idx="11892" formatCode="0%">
                  <c:v>#N/A</c:v>
                </c:pt>
                <c:pt idx="11893" formatCode="0%">
                  <c:v>#N/A</c:v>
                </c:pt>
                <c:pt idx="11894" formatCode="0%">
                  <c:v>#N/A</c:v>
                </c:pt>
                <c:pt idx="11895" formatCode="0%">
                  <c:v>#N/A</c:v>
                </c:pt>
                <c:pt idx="11896" formatCode="0%">
                  <c:v>#N/A</c:v>
                </c:pt>
                <c:pt idx="11897" formatCode="0%">
                  <c:v>#N/A</c:v>
                </c:pt>
                <c:pt idx="11898" formatCode="0%">
                  <c:v>#N/A</c:v>
                </c:pt>
                <c:pt idx="11899" formatCode="0%">
                  <c:v>#N/A</c:v>
                </c:pt>
                <c:pt idx="11900" formatCode="0%">
                  <c:v>#N/A</c:v>
                </c:pt>
                <c:pt idx="11901" formatCode="0%">
                  <c:v>#N/A</c:v>
                </c:pt>
                <c:pt idx="11902" formatCode="0%">
                  <c:v>#N/A</c:v>
                </c:pt>
                <c:pt idx="11903" formatCode="0%">
                  <c:v>#N/A</c:v>
                </c:pt>
                <c:pt idx="11904" formatCode="0%">
                  <c:v>#N/A</c:v>
                </c:pt>
                <c:pt idx="11905" formatCode="0%">
                  <c:v>#N/A</c:v>
                </c:pt>
                <c:pt idx="11906" formatCode="0%">
                  <c:v>#N/A</c:v>
                </c:pt>
                <c:pt idx="11907" formatCode="0%">
                  <c:v>#N/A</c:v>
                </c:pt>
                <c:pt idx="11908" formatCode="0%">
                  <c:v>#N/A</c:v>
                </c:pt>
                <c:pt idx="11909" formatCode="0%">
                  <c:v>#N/A</c:v>
                </c:pt>
                <c:pt idx="11910" formatCode="0%">
                  <c:v>#N/A</c:v>
                </c:pt>
                <c:pt idx="11911" formatCode="0%">
                  <c:v>#N/A</c:v>
                </c:pt>
                <c:pt idx="11912" formatCode="0%">
                  <c:v>#N/A</c:v>
                </c:pt>
                <c:pt idx="11913" formatCode="0%">
                  <c:v>#N/A</c:v>
                </c:pt>
                <c:pt idx="11914" formatCode="0%">
                  <c:v>#N/A</c:v>
                </c:pt>
                <c:pt idx="11915" formatCode="0%">
                  <c:v>#N/A</c:v>
                </c:pt>
                <c:pt idx="11916" formatCode="0%">
                  <c:v>#N/A</c:v>
                </c:pt>
                <c:pt idx="11917" formatCode="0%">
                  <c:v>#N/A</c:v>
                </c:pt>
                <c:pt idx="11918" formatCode="0%">
                  <c:v>#N/A</c:v>
                </c:pt>
                <c:pt idx="11919" formatCode="0%">
                  <c:v>#N/A</c:v>
                </c:pt>
                <c:pt idx="11920" formatCode="0%">
                  <c:v>#N/A</c:v>
                </c:pt>
                <c:pt idx="11921" formatCode="0%">
                  <c:v>#N/A</c:v>
                </c:pt>
                <c:pt idx="11922" formatCode="0%">
                  <c:v>#N/A</c:v>
                </c:pt>
                <c:pt idx="11923" formatCode="0%">
                  <c:v>#N/A</c:v>
                </c:pt>
                <c:pt idx="11924" formatCode="0%">
                  <c:v>#N/A</c:v>
                </c:pt>
                <c:pt idx="11925" formatCode="0%">
                  <c:v>#N/A</c:v>
                </c:pt>
                <c:pt idx="11926" formatCode="0%">
                  <c:v>#N/A</c:v>
                </c:pt>
                <c:pt idx="11927" formatCode="0%">
                  <c:v>#N/A</c:v>
                </c:pt>
                <c:pt idx="11928" formatCode="0%">
                  <c:v>#N/A</c:v>
                </c:pt>
                <c:pt idx="11929" formatCode="0%">
                  <c:v>#N/A</c:v>
                </c:pt>
                <c:pt idx="11930" formatCode="0%">
                  <c:v>#N/A</c:v>
                </c:pt>
                <c:pt idx="11931" formatCode="0%">
                  <c:v>#N/A</c:v>
                </c:pt>
                <c:pt idx="11932" formatCode="0%">
                  <c:v>#N/A</c:v>
                </c:pt>
                <c:pt idx="11933" formatCode="0%">
                  <c:v>#N/A</c:v>
                </c:pt>
                <c:pt idx="11934" formatCode="0%">
                  <c:v>#N/A</c:v>
                </c:pt>
                <c:pt idx="11935" formatCode="0%">
                  <c:v>#N/A</c:v>
                </c:pt>
                <c:pt idx="11936" formatCode="0%">
                  <c:v>#N/A</c:v>
                </c:pt>
                <c:pt idx="11937" formatCode="0%">
                  <c:v>#N/A</c:v>
                </c:pt>
                <c:pt idx="11938" formatCode="0%">
                  <c:v>#N/A</c:v>
                </c:pt>
                <c:pt idx="11939" formatCode="0%">
                  <c:v>#N/A</c:v>
                </c:pt>
                <c:pt idx="11940" formatCode="0%">
                  <c:v>#N/A</c:v>
                </c:pt>
                <c:pt idx="11941" formatCode="0%">
                  <c:v>#N/A</c:v>
                </c:pt>
                <c:pt idx="11942" formatCode="0%">
                  <c:v>#N/A</c:v>
                </c:pt>
                <c:pt idx="11943" formatCode="0%">
                  <c:v>#N/A</c:v>
                </c:pt>
                <c:pt idx="11944" formatCode="0%">
                  <c:v>#N/A</c:v>
                </c:pt>
                <c:pt idx="11945" formatCode="0%">
                  <c:v>#N/A</c:v>
                </c:pt>
                <c:pt idx="11946" formatCode="0%">
                  <c:v>#N/A</c:v>
                </c:pt>
                <c:pt idx="11947" formatCode="0%">
                  <c:v>#N/A</c:v>
                </c:pt>
                <c:pt idx="11948" formatCode="0%">
                  <c:v>#N/A</c:v>
                </c:pt>
                <c:pt idx="11949" formatCode="0%">
                  <c:v>#N/A</c:v>
                </c:pt>
                <c:pt idx="11950" formatCode="0%">
                  <c:v>#N/A</c:v>
                </c:pt>
                <c:pt idx="11951" formatCode="0%">
                  <c:v>#N/A</c:v>
                </c:pt>
                <c:pt idx="11952" formatCode="0%">
                  <c:v>#N/A</c:v>
                </c:pt>
                <c:pt idx="11953" formatCode="0%">
                  <c:v>#N/A</c:v>
                </c:pt>
                <c:pt idx="11954" formatCode="0%">
                  <c:v>#N/A</c:v>
                </c:pt>
                <c:pt idx="11955" formatCode="0%">
                  <c:v>#N/A</c:v>
                </c:pt>
                <c:pt idx="11956" formatCode="0%">
                  <c:v>#N/A</c:v>
                </c:pt>
                <c:pt idx="11957" formatCode="0%">
                  <c:v>#N/A</c:v>
                </c:pt>
                <c:pt idx="11958" formatCode="0%">
                  <c:v>#N/A</c:v>
                </c:pt>
                <c:pt idx="11959" formatCode="0%">
                  <c:v>#N/A</c:v>
                </c:pt>
                <c:pt idx="11960" formatCode="0%">
                  <c:v>#N/A</c:v>
                </c:pt>
                <c:pt idx="11961" formatCode="0%">
                  <c:v>#N/A</c:v>
                </c:pt>
                <c:pt idx="11962" formatCode="0%">
                  <c:v>#N/A</c:v>
                </c:pt>
                <c:pt idx="11963" formatCode="0%">
                  <c:v>#N/A</c:v>
                </c:pt>
                <c:pt idx="11964" formatCode="0%">
                  <c:v>#N/A</c:v>
                </c:pt>
                <c:pt idx="11965" formatCode="0%">
                  <c:v>#N/A</c:v>
                </c:pt>
                <c:pt idx="11966" formatCode="0%">
                  <c:v>#N/A</c:v>
                </c:pt>
                <c:pt idx="11967" formatCode="0%">
                  <c:v>#N/A</c:v>
                </c:pt>
                <c:pt idx="11968" formatCode="0%">
                  <c:v>#N/A</c:v>
                </c:pt>
                <c:pt idx="11969" formatCode="0%">
                  <c:v>#N/A</c:v>
                </c:pt>
                <c:pt idx="11970" formatCode="0%">
                  <c:v>#N/A</c:v>
                </c:pt>
                <c:pt idx="11971" formatCode="0%">
                  <c:v>#N/A</c:v>
                </c:pt>
                <c:pt idx="11972" formatCode="0%">
                  <c:v>#N/A</c:v>
                </c:pt>
                <c:pt idx="11973" formatCode="0%">
                  <c:v>#N/A</c:v>
                </c:pt>
                <c:pt idx="11974" formatCode="0%">
                  <c:v>#N/A</c:v>
                </c:pt>
                <c:pt idx="11975" formatCode="0%">
                  <c:v>#N/A</c:v>
                </c:pt>
                <c:pt idx="11976" formatCode="0%">
                  <c:v>#N/A</c:v>
                </c:pt>
                <c:pt idx="11977" formatCode="0%">
                  <c:v>#N/A</c:v>
                </c:pt>
                <c:pt idx="11978" formatCode="0%">
                  <c:v>#N/A</c:v>
                </c:pt>
                <c:pt idx="11979" formatCode="0%">
                  <c:v>#N/A</c:v>
                </c:pt>
                <c:pt idx="11980" formatCode="0%">
                  <c:v>#N/A</c:v>
                </c:pt>
                <c:pt idx="11981" formatCode="0%">
                  <c:v>#N/A</c:v>
                </c:pt>
                <c:pt idx="11982" formatCode="0%">
                  <c:v>#N/A</c:v>
                </c:pt>
                <c:pt idx="11983" formatCode="0%">
                  <c:v>#N/A</c:v>
                </c:pt>
                <c:pt idx="11984" formatCode="0%">
                  <c:v>#N/A</c:v>
                </c:pt>
                <c:pt idx="11985" formatCode="0%">
                  <c:v>#N/A</c:v>
                </c:pt>
                <c:pt idx="11986" formatCode="0%">
                  <c:v>#N/A</c:v>
                </c:pt>
                <c:pt idx="11987" formatCode="0%">
                  <c:v>#N/A</c:v>
                </c:pt>
                <c:pt idx="11988" formatCode="0%">
                  <c:v>#N/A</c:v>
                </c:pt>
                <c:pt idx="11989" formatCode="0%">
                  <c:v>#N/A</c:v>
                </c:pt>
                <c:pt idx="11990" formatCode="0%">
                  <c:v>#N/A</c:v>
                </c:pt>
                <c:pt idx="11991" formatCode="0%">
                  <c:v>#N/A</c:v>
                </c:pt>
                <c:pt idx="11992" formatCode="0%">
                  <c:v>#N/A</c:v>
                </c:pt>
                <c:pt idx="11993" formatCode="0%">
                  <c:v>#N/A</c:v>
                </c:pt>
                <c:pt idx="11994" formatCode="0%">
                  <c:v>#N/A</c:v>
                </c:pt>
                <c:pt idx="11995" formatCode="0%">
                  <c:v>#N/A</c:v>
                </c:pt>
                <c:pt idx="11996" formatCode="0%">
                  <c:v>#N/A</c:v>
                </c:pt>
                <c:pt idx="11997" formatCode="0%">
                  <c:v>#N/A</c:v>
                </c:pt>
                <c:pt idx="11998" formatCode="0%">
                  <c:v>#N/A</c:v>
                </c:pt>
                <c:pt idx="11999" formatCode="0%">
                  <c:v>#N/A</c:v>
                </c:pt>
                <c:pt idx="12000" formatCode="0%">
                  <c:v>#N/A</c:v>
                </c:pt>
                <c:pt idx="12001" formatCode="0%">
                  <c:v>#N/A</c:v>
                </c:pt>
                <c:pt idx="12002" formatCode="0%">
                  <c:v>#N/A</c:v>
                </c:pt>
                <c:pt idx="12003" formatCode="0%">
                  <c:v>#N/A</c:v>
                </c:pt>
                <c:pt idx="12004" formatCode="0%">
                  <c:v>#N/A</c:v>
                </c:pt>
                <c:pt idx="12005" formatCode="0%">
                  <c:v>#N/A</c:v>
                </c:pt>
                <c:pt idx="12006" formatCode="0%">
                  <c:v>#N/A</c:v>
                </c:pt>
                <c:pt idx="12007" formatCode="0%">
                  <c:v>#N/A</c:v>
                </c:pt>
                <c:pt idx="12008" formatCode="0%">
                  <c:v>#N/A</c:v>
                </c:pt>
                <c:pt idx="12009" formatCode="0%">
                  <c:v>#N/A</c:v>
                </c:pt>
                <c:pt idx="12010" formatCode="0%">
                  <c:v>#N/A</c:v>
                </c:pt>
                <c:pt idx="12011" formatCode="0%">
                  <c:v>#N/A</c:v>
                </c:pt>
                <c:pt idx="12012" formatCode="0%">
                  <c:v>#N/A</c:v>
                </c:pt>
                <c:pt idx="12013" formatCode="0%">
                  <c:v>#N/A</c:v>
                </c:pt>
                <c:pt idx="12014" formatCode="0%">
                  <c:v>#N/A</c:v>
                </c:pt>
                <c:pt idx="12015" formatCode="0%">
                  <c:v>#N/A</c:v>
                </c:pt>
                <c:pt idx="12016" formatCode="0%">
                  <c:v>#N/A</c:v>
                </c:pt>
                <c:pt idx="12017" formatCode="0%">
                  <c:v>#N/A</c:v>
                </c:pt>
                <c:pt idx="12018" formatCode="0%">
                  <c:v>#N/A</c:v>
                </c:pt>
                <c:pt idx="12019" formatCode="0%">
                  <c:v>#N/A</c:v>
                </c:pt>
                <c:pt idx="12020" formatCode="0%">
                  <c:v>#N/A</c:v>
                </c:pt>
                <c:pt idx="12021" formatCode="0%">
                  <c:v>#N/A</c:v>
                </c:pt>
                <c:pt idx="12022" formatCode="0%">
                  <c:v>#N/A</c:v>
                </c:pt>
                <c:pt idx="12023" formatCode="0%">
                  <c:v>#N/A</c:v>
                </c:pt>
                <c:pt idx="12024" formatCode="0%">
                  <c:v>#N/A</c:v>
                </c:pt>
                <c:pt idx="12025" formatCode="0%">
                  <c:v>#N/A</c:v>
                </c:pt>
                <c:pt idx="12026" formatCode="0%">
                  <c:v>#N/A</c:v>
                </c:pt>
                <c:pt idx="12027" formatCode="0%">
                  <c:v>#N/A</c:v>
                </c:pt>
                <c:pt idx="12028" formatCode="0%">
                  <c:v>#N/A</c:v>
                </c:pt>
                <c:pt idx="12029" formatCode="0%">
                  <c:v>#N/A</c:v>
                </c:pt>
                <c:pt idx="12030" formatCode="0%">
                  <c:v>#N/A</c:v>
                </c:pt>
                <c:pt idx="12031" formatCode="0%">
                  <c:v>#N/A</c:v>
                </c:pt>
                <c:pt idx="12032" formatCode="0%">
                  <c:v>#N/A</c:v>
                </c:pt>
                <c:pt idx="12033" formatCode="0%">
                  <c:v>#N/A</c:v>
                </c:pt>
                <c:pt idx="12034" formatCode="0%">
                  <c:v>#N/A</c:v>
                </c:pt>
                <c:pt idx="12035" formatCode="0%">
                  <c:v>#N/A</c:v>
                </c:pt>
                <c:pt idx="12036" formatCode="0%">
                  <c:v>#N/A</c:v>
                </c:pt>
                <c:pt idx="12037" formatCode="0%">
                  <c:v>#N/A</c:v>
                </c:pt>
                <c:pt idx="12038" formatCode="0%">
                  <c:v>#N/A</c:v>
                </c:pt>
                <c:pt idx="12039" formatCode="0%">
                  <c:v>#N/A</c:v>
                </c:pt>
                <c:pt idx="12040" formatCode="0%">
                  <c:v>#N/A</c:v>
                </c:pt>
                <c:pt idx="12041" formatCode="0%">
                  <c:v>#N/A</c:v>
                </c:pt>
                <c:pt idx="12042" formatCode="0%">
                  <c:v>#N/A</c:v>
                </c:pt>
                <c:pt idx="12043" formatCode="0%">
                  <c:v>#N/A</c:v>
                </c:pt>
                <c:pt idx="12044" formatCode="0%">
                  <c:v>#N/A</c:v>
                </c:pt>
                <c:pt idx="12045" formatCode="0%">
                  <c:v>#N/A</c:v>
                </c:pt>
                <c:pt idx="12046" formatCode="0%">
                  <c:v>#N/A</c:v>
                </c:pt>
                <c:pt idx="12047" formatCode="0%">
                  <c:v>#N/A</c:v>
                </c:pt>
                <c:pt idx="12048" formatCode="0%">
                  <c:v>#N/A</c:v>
                </c:pt>
                <c:pt idx="12049" formatCode="0%">
                  <c:v>#N/A</c:v>
                </c:pt>
                <c:pt idx="12050" formatCode="0%">
                  <c:v>#N/A</c:v>
                </c:pt>
                <c:pt idx="12051" formatCode="0%">
                  <c:v>#N/A</c:v>
                </c:pt>
                <c:pt idx="12052" formatCode="0%">
                  <c:v>#N/A</c:v>
                </c:pt>
                <c:pt idx="12053" formatCode="0%">
                  <c:v>#N/A</c:v>
                </c:pt>
                <c:pt idx="12054" formatCode="0%">
                  <c:v>#N/A</c:v>
                </c:pt>
                <c:pt idx="12055" formatCode="0%">
                  <c:v>#N/A</c:v>
                </c:pt>
                <c:pt idx="12056" formatCode="0%">
                  <c:v>#N/A</c:v>
                </c:pt>
                <c:pt idx="12057" formatCode="0%">
                  <c:v>#N/A</c:v>
                </c:pt>
                <c:pt idx="12058" formatCode="0%">
                  <c:v>#N/A</c:v>
                </c:pt>
                <c:pt idx="12059" formatCode="0%">
                  <c:v>#N/A</c:v>
                </c:pt>
                <c:pt idx="12060" formatCode="0%">
                  <c:v>#N/A</c:v>
                </c:pt>
                <c:pt idx="12061" formatCode="0%">
                  <c:v>#N/A</c:v>
                </c:pt>
                <c:pt idx="12062" formatCode="0%">
                  <c:v>#N/A</c:v>
                </c:pt>
                <c:pt idx="12063" formatCode="0%">
                  <c:v>#N/A</c:v>
                </c:pt>
                <c:pt idx="12064" formatCode="0%">
                  <c:v>#N/A</c:v>
                </c:pt>
                <c:pt idx="12065" formatCode="0%">
                  <c:v>#N/A</c:v>
                </c:pt>
                <c:pt idx="12066" formatCode="0%">
                  <c:v>#N/A</c:v>
                </c:pt>
                <c:pt idx="12067" formatCode="0%">
                  <c:v>#N/A</c:v>
                </c:pt>
                <c:pt idx="12068" formatCode="0%">
                  <c:v>#N/A</c:v>
                </c:pt>
                <c:pt idx="12069" formatCode="0%">
                  <c:v>#N/A</c:v>
                </c:pt>
                <c:pt idx="12070" formatCode="0%">
                  <c:v>#N/A</c:v>
                </c:pt>
                <c:pt idx="12071" formatCode="0%">
                  <c:v>#N/A</c:v>
                </c:pt>
                <c:pt idx="12072" formatCode="0%">
                  <c:v>#N/A</c:v>
                </c:pt>
                <c:pt idx="12073" formatCode="0%">
                  <c:v>#N/A</c:v>
                </c:pt>
                <c:pt idx="12074" formatCode="0%">
                  <c:v>#N/A</c:v>
                </c:pt>
                <c:pt idx="12075" formatCode="0%">
                  <c:v>#N/A</c:v>
                </c:pt>
                <c:pt idx="12076" formatCode="0%">
                  <c:v>#N/A</c:v>
                </c:pt>
                <c:pt idx="12077" formatCode="0%">
                  <c:v>#N/A</c:v>
                </c:pt>
                <c:pt idx="12078" formatCode="0%">
                  <c:v>#N/A</c:v>
                </c:pt>
                <c:pt idx="12079" formatCode="0%">
                  <c:v>#N/A</c:v>
                </c:pt>
                <c:pt idx="12080" formatCode="0%">
                  <c:v>#N/A</c:v>
                </c:pt>
                <c:pt idx="12081" formatCode="0%">
                  <c:v>#N/A</c:v>
                </c:pt>
                <c:pt idx="12082" formatCode="0%">
                  <c:v>#N/A</c:v>
                </c:pt>
                <c:pt idx="12083" formatCode="0%">
                  <c:v>#N/A</c:v>
                </c:pt>
                <c:pt idx="12084" formatCode="0%">
                  <c:v>#N/A</c:v>
                </c:pt>
                <c:pt idx="12085" formatCode="0%">
                  <c:v>#N/A</c:v>
                </c:pt>
                <c:pt idx="12086" formatCode="0%">
                  <c:v>#N/A</c:v>
                </c:pt>
                <c:pt idx="12087" formatCode="0%">
                  <c:v>#N/A</c:v>
                </c:pt>
                <c:pt idx="12088" formatCode="0%">
                  <c:v>#N/A</c:v>
                </c:pt>
                <c:pt idx="12089" formatCode="0%">
                  <c:v>#N/A</c:v>
                </c:pt>
                <c:pt idx="12090" formatCode="0%">
                  <c:v>#N/A</c:v>
                </c:pt>
                <c:pt idx="12091" formatCode="0%">
                  <c:v>#N/A</c:v>
                </c:pt>
                <c:pt idx="12092" formatCode="0%">
                  <c:v>#N/A</c:v>
                </c:pt>
                <c:pt idx="12093" formatCode="0%">
                  <c:v>#N/A</c:v>
                </c:pt>
                <c:pt idx="12094" formatCode="0%">
                  <c:v>#N/A</c:v>
                </c:pt>
                <c:pt idx="12095" formatCode="0%">
                  <c:v>#N/A</c:v>
                </c:pt>
                <c:pt idx="12096" formatCode="0%">
                  <c:v>#N/A</c:v>
                </c:pt>
                <c:pt idx="12097" formatCode="0%">
                  <c:v>#N/A</c:v>
                </c:pt>
                <c:pt idx="12098" formatCode="0%">
                  <c:v>#N/A</c:v>
                </c:pt>
                <c:pt idx="12099" formatCode="0%">
                  <c:v>#N/A</c:v>
                </c:pt>
                <c:pt idx="12100" formatCode="0%">
                  <c:v>#N/A</c:v>
                </c:pt>
                <c:pt idx="12101" formatCode="0%">
                  <c:v>#N/A</c:v>
                </c:pt>
                <c:pt idx="12102" formatCode="0%">
                  <c:v>#N/A</c:v>
                </c:pt>
                <c:pt idx="12103" formatCode="0%">
                  <c:v>#N/A</c:v>
                </c:pt>
                <c:pt idx="12104" formatCode="0%">
                  <c:v>#N/A</c:v>
                </c:pt>
                <c:pt idx="12105" formatCode="0%">
                  <c:v>#N/A</c:v>
                </c:pt>
                <c:pt idx="12106" formatCode="0%">
                  <c:v>#N/A</c:v>
                </c:pt>
                <c:pt idx="12107" formatCode="0%">
                  <c:v>#N/A</c:v>
                </c:pt>
                <c:pt idx="12108" formatCode="0%">
                  <c:v>#N/A</c:v>
                </c:pt>
                <c:pt idx="12109" formatCode="0%">
                  <c:v>#N/A</c:v>
                </c:pt>
                <c:pt idx="12110" formatCode="0%">
                  <c:v>#N/A</c:v>
                </c:pt>
                <c:pt idx="12111" formatCode="0%">
                  <c:v>#N/A</c:v>
                </c:pt>
                <c:pt idx="12112" formatCode="0%">
                  <c:v>#N/A</c:v>
                </c:pt>
                <c:pt idx="12113" formatCode="0%">
                  <c:v>#N/A</c:v>
                </c:pt>
                <c:pt idx="12114" formatCode="0%">
                  <c:v>#N/A</c:v>
                </c:pt>
                <c:pt idx="12115" formatCode="0%">
                  <c:v>#N/A</c:v>
                </c:pt>
                <c:pt idx="12116" formatCode="0%">
                  <c:v>#N/A</c:v>
                </c:pt>
                <c:pt idx="12117" formatCode="0%">
                  <c:v>#N/A</c:v>
                </c:pt>
                <c:pt idx="12118" formatCode="0%">
                  <c:v>#N/A</c:v>
                </c:pt>
                <c:pt idx="12119" formatCode="0%">
                  <c:v>#N/A</c:v>
                </c:pt>
                <c:pt idx="12120" formatCode="0%">
                  <c:v>#N/A</c:v>
                </c:pt>
                <c:pt idx="12121" formatCode="0%">
                  <c:v>#N/A</c:v>
                </c:pt>
                <c:pt idx="12122" formatCode="0%">
                  <c:v>#N/A</c:v>
                </c:pt>
                <c:pt idx="12123" formatCode="0%">
                  <c:v>#N/A</c:v>
                </c:pt>
                <c:pt idx="12124" formatCode="0%">
                  <c:v>#N/A</c:v>
                </c:pt>
                <c:pt idx="12125" formatCode="0%">
                  <c:v>#N/A</c:v>
                </c:pt>
                <c:pt idx="12126" formatCode="0%">
                  <c:v>#N/A</c:v>
                </c:pt>
                <c:pt idx="12127" formatCode="0%">
                  <c:v>#N/A</c:v>
                </c:pt>
                <c:pt idx="12128" formatCode="0%">
                  <c:v>#N/A</c:v>
                </c:pt>
                <c:pt idx="12129" formatCode="0%">
                  <c:v>#N/A</c:v>
                </c:pt>
                <c:pt idx="12130" formatCode="0%">
                  <c:v>#N/A</c:v>
                </c:pt>
                <c:pt idx="12131" formatCode="0%">
                  <c:v>#N/A</c:v>
                </c:pt>
                <c:pt idx="12132" formatCode="0%">
                  <c:v>#N/A</c:v>
                </c:pt>
                <c:pt idx="12133" formatCode="0%">
                  <c:v>#N/A</c:v>
                </c:pt>
                <c:pt idx="12134" formatCode="0%">
                  <c:v>#N/A</c:v>
                </c:pt>
                <c:pt idx="12135" formatCode="0%">
                  <c:v>#N/A</c:v>
                </c:pt>
                <c:pt idx="12136" formatCode="0%">
                  <c:v>#N/A</c:v>
                </c:pt>
                <c:pt idx="12137" formatCode="0%">
                  <c:v>#N/A</c:v>
                </c:pt>
                <c:pt idx="12138" formatCode="0%">
                  <c:v>#N/A</c:v>
                </c:pt>
                <c:pt idx="12139" formatCode="0%">
                  <c:v>#N/A</c:v>
                </c:pt>
                <c:pt idx="12140" formatCode="0%">
                  <c:v>#N/A</c:v>
                </c:pt>
                <c:pt idx="12141" formatCode="0%">
                  <c:v>#N/A</c:v>
                </c:pt>
                <c:pt idx="12142" formatCode="0%">
                  <c:v>#N/A</c:v>
                </c:pt>
                <c:pt idx="12143" formatCode="0%">
                  <c:v>#N/A</c:v>
                </c:pt>
                <c:pt idx="12144" formatCode="0%">
                  <c:v>#N/A</c:v>
                </c:pt>
                <c:pt idx="12145" formatCode="0%">
                  <c:v>#N/A</c:v>
                </c:pt>
                <c:pt idx="12146" formatCode="0%">
                  <c:v>#N/A</c:v>
                </c:pt>
                <c:pt idx="12147" formatCode="0%">
                  <c:v>#N/A</c:v>
                </c:pt>
                <c:pt idx="12148" formatCode="0%">
                  <c:v>#N/A</c:v>
                </c:pt>
                <c:pt idx="12149" formatCode="0%">
                  <c:v>#N/A</c:v>
                </c:pt>
                <c:pt idx="12150" formatCode="0%">
                  <c:v>#N/A</c:v>
                </c:pt>
                <c:pt idx="12151" formatCode="0%">
                  <c:v>#N/A</c:v>
                </c:pt>
                <c:pt idx="12152" formatCode="0%">
                  <c:v>#N/A</c:v>
                </c:pt>
                <c:pt idx="12153" formatCode="0%">
                  <c:v>#N/A</c:v>
                </c:pt>
                <c:pt idx="12154" formatCode="0%">
                  <c:v>#N/A</c:v>
                </c:pt>
                <c:pt idx="12155" formatCode="0%">
                  <c:v>#N/A</c:v>
                </c:pt>
                <c:pt idx="12156" formatCode="0%">
                  <c:v>#N/A</c:v>
                </c:pt>
                <c:pt idx="12157" formatCode="0%">
                  <c:v>#N/A</c:v>
                </c:pt>
                <c:pt idx="12158" formatCode="0%">
                  <c:v>#N/A</c:v>
                </c:pt>
                <c:pt idx="12159" formatCode="0%">
                  <c:v>#N/A</c:v>
                </c:pt>
                <c:pt idx="12160" formatCode="0%">
                  <c:v>#N/A</c:v>
                </c:pt>
                <c:pt idx="12161" formatCode="0%">
                  <c:v>#N/A</c:v>
                </c:pt>
                <c:pt idx="12162" formatCode="0%">
                  <c:v>#N/A</c:v>
                </c:pt>
                <c:pt idx="12163" formatCode="0%">
                  <c:v>#N/A</c:v>
                </c:pt>
                <c:pt idx="12164" formatCode="0%">
                  <c:v>#N/A</c:v>
                </c:pt>
                <c:pt idx="12165" formatCode="0%">
                  <c:v>#N/A</c:v>
                </c:pt>
                <c:pt idx="12166" formatCode="0%">
                  <c:v>#N/A</c:v>
                </c:pt>
                <c:pt idx="12167" formatCode="0%">
                  <c:v>#N/A</c:v>
                </c:pt>
                <c:pt idx="12168" formatCode="0%">
                  <c:v>#N/A</c:v>
                </c:pt>
                <c:pt idx="12169" formatCode="0%">
                  <c:v>#N/A</c:v>
                </c:pt>
                <c:pt idx="12170" formatCode="0%">
                  <c:v>#N/A</c:v>
                </c:pt>
                <c:pt idx="12171" formatCode="0%">
                  <c:v>#N/A</c:v>
                </c:pt>
                <c:pt idx="12172" formatCode="0%">
                  <c:v>#N/A</c:v>
                </c:pt>
                <c:pt idx="12173" formatCode="0%">
                  <c:v>#N/A</c:v>
                </c:pt>
                <c:pt idx="12174" formatCode="0%">
                  <c:v>#N/A</c:v>
                </c:pt>
                <c:pt idx="12175" formatCode="0%">
                  <c:v>#N/A</c:v>
                </c:pt>
                <c:pt idx="12176" formatCode="0%">
                  <c:v>#N/A</c:v>
                </c:pt>
                <c:pt idx="12177" formatCode="0%">
                  <c:v>#N/A</c:v>
                </c:pt>
                <c:pt idx="12178" formatCode="0%">
                  <c:v>#N/A</c:v>
                </c:pt>
                <c:pt idx="12179" formatCode="0%">
                  <c:v>#N/A</c:v>
                </c:pt>
                <c:pt idx="12180" formatCode="0%">
                  <c:v>#N/A</c:v>
                </c:pt>
                <c:pt idx="12181" formatCode="0%">
                  <c:v>#N/A</c:v>
                </c:pt>
                <c:pt idx="12182" formatCode="0%">
                  <c:v>#N/A</c:v>
                </c:pt>
                <c:pt idx="12183" formatCode="0%">
                  <c:v>#N/A</c:v>
                </c:pt>
                <c:pt idx="12184" formatCode="0%">
                  <c:v>#N/A</c:v>
                </c:pt>
                <c:pt idx="12185" formatCode="0%">
                  <c:v>#N/A</c:v>
                </c:pt>
                <c:pt idx="12186" formatCode="0%">
                  <c:v>#N/A</c:v>
                </c:pt>
                <c:pt idx="12187" formatCode="0%">
                  <c:v>#N/A</c:v>
                </c:pt>
                <c:pt idx="12188" formatCode="0%">
                  <c:v>#N/A</c:v>
                </c:pt>
                <c:pt idx="12189" formatCode="0%">
                  <c:v>#N/A</c:v>
                </c:pt>
                <c:pt idx="12190" formatCode="0%">
                  <c:v>#N/A</c:v>
                </c:pt>
                <c:pt idx="12191" formatCode="0%">
                  <c:v>#N/A</c:v>
                </c:pt>
                <c:pt idx="12192" formatCode="0%">
                  <c:v>#N/A</c:v>
                </c:pt>
                <c:pt idx="12193" formatCode="0%">
                  <c:v>#N/A</c:v>
                </c:pt>
                <c:pt idx="12194" formatCode="0%">
                  <c:v>#N/A</c:v>
                </c:pt>
                <c:pt idx="12195" formatCode="0%">
                  <c:v>#N/A</c:v>
                </c:pt>
                <c:pt idx="12196" formatCode="0%">
                  <c:v>#N/A</c:v>
                </c:pt>
                <c:pt idx="12197" formatCode="0%">
                  <c:v>#N/A</c:v>
                </c:pt>
                <c:pt idx="12198" formatCode="0%">
                  <c:v>#N/A</c:v>
                </c:pt>
                <c:pt idx="12199" formatCode="0%">
                  <c:v>#N/A</c:v>
                </c:pt>
                <c:pt idx="12200" formatCode="0%">
                  <c:v>#N/A</c:v>
                </c:pt>
                <c:pt idx="12201" formatCode="0%">
                  <c:v>#N/A</c:v>
                </c:pt>
                <c:pt idx="12202" formatCode="0%">
                  <c:v>#N/A</c:v>
                </c:pt>
                <c:pt idx="12203" formatCode="0%">
                  <c:v>#N/A</c:v>
                </c:pt>
                <c:pt idx="12204" formatCode="0%">
                  <c:v>#N/A</c:v>
                </c:pt>
                <c:pt idx="12205" formatCode="0%">
                  <c:v>#N/A</c:v>
                </c:pt>
                <c:pt idx="12206" formatCode="0%">
                  <c:v>#N/A</c:v>
                </c:pt>
                <c:pt idx="12207" formatCode="0%">
                  <c:v>#N/A</c:v>
                </c:pt>
                <c:pt idx="12208" formatCode="0%">
                  <c:v>#N/A</c:v>
                </c:pt>
                <c:pt idx="12209" formatCode="0%">
                  <c:v>#N/A</c:v>
                </c:pt>
                <c:pt idx="12210" formatCode="0%">
                  <c:v>#N/A</c:v>
                </c:pt>
                <c:pt idx="12211" formatCode="0%">
                  <c:v>#N/A</c:v>
                </c:pt>
                <c:pt idx="12212" formatCode="0%">
                  <c:v>#N/A</c:v>
                </c:pt>
                <c:pt idx="12213" formatCode="0%">
                  <c:v>#N/A</c:v>
                </c:pt>
                <c:pt idx="12214" formatCode="0%">
                  <c:v>#N/A</c:v>
                </c:pt>
                <c:pt idx="12215" formatCode="0%">
                  <c:v>#N/A</c:v>
                </c:pt>
                <c:pt idx="12216" formatCode="0%">
                  <c:v>#N/A</c:v>
                </c:pt>
                <c:pt idx="12217" formatCode="0%">
                  <c:v>#N/A</c:v>
                </c:pt>
                <c:pt idx="12218" formatCode="0%">
                  <c:v>#N/A</c:v>
                </c:pt>
                <c:pt idx="12219" formatCode="0%">
                  <c:v>#N/A</c:v>
                </c:pt>
                <c:pt idx="12220" formatCode="0%">
                  <c:v>#N/A</c:v>
                </c:pt>
                <c:pt idx="12221" formatCode="0%">
                  <c:v>#N/A</c:v>
                </c:pt>
                <c:pt idx="12222" formatCode="0%">
                  <c:v>#N/A</c:v>
                </c:pt>
                <c:pt idx="12223" formatCode="0%">
                  <c:v>#N/A</c:v>
                </c:pt>
                <c:pt idx="12224" formatCode="0%">
                  <c:v>#N/A</c:v>
                </c:pt>
                <c:pt idx="12225" formatCode="0%">
                  <c:v>#N/A</c:v>
                </c:pt>
                <c:pt idx="12226" formatCode="0%">
                  <c:v>#N/A</c:v>
                </c:pt>
                <c:pt idx="12227" formatCode="0%">
                  <c:v>#N/A</c:v>
                </c:pt>
                <c:pt idx="12228" formatCode="0%">
                  <c:v>#N/A</c:v>
                </c:pt>
                <c:pt idx="12229" formatCode="0%">
                  <c:v>#N/A</c:v>
                </c:pt>
                <c:pt idx="12230" formatCode="0%">
                  <c:v>#N/A</c:v>
                </c:pt>
                <c:pt idx="12231" formatCode="0%">
                  <c:v>#N/A</c:v>
                </c:pt>
                <c:pt idx="12232" formatCode="0%">
                  <c:v>#N/A</c:v>
                </c:pt>
                <c:pt idx="12233" formatCode="0%">
                  <c:v>#N/A</c:v>
                </c:pt>
                <c:pt idx="12234" formatCode="0%">
                  <c:v>#N/A</c:v>
                </c:pt>
                <c:pt idx="12235" formatCode="0%">
                  <c:v>#N/A</c:v>
                </c:pt>
                <c:pt idx="12236" formatCode="0%">
                  <c:v>#N/A</c:v>
                </c:pt>
                <c:pt idx="12237" formatCode="0%">
                  <c:v>#N/A</c:v>
                </c:pt>
                <c:pt idx="12238" formatCode="0%">
                  <c:v>#N/A</c:v>
                </c:pt>
                <c:pt idx="12239" formatCode="0%">
                  <c:v>#N/A</c:v>
                </c:pt>
                <c:pt idx="12240" formatCode="0%">
                  <c:v>#N/A</c:v>
                </c:pt>
                <c:pt idx="12241" formatCode="0%">
                  <c:v>#N/A</c:v>
                </c:pt>
                <c:pt idx="12242" formatCode="0%">
                  <c:v>#N/A</c:v>
                </c:pt>
                <c:pt idx="12243" formatCode="0%">
                  <c:v>#N/A</c:v>
                </c:pt>
                <c:pt idx="12244" formatCode="0%">
                  <c:v>#N/A</c:v>
                </c:pt>
                <c:pt idx="12245" formatCode="0%">
                  <c:v>#N/A</c:v>
                </c:pt>
                <c:pt idx="12246" formatCode="0%">
                  <c:v>#N/A</c:v>
                </c:pt>
                <c:pt idx="12247" formatCode="0%">
                  <c:v>#N/A</c:v>
                </c:pt>
                <c:pt idx="12248" formatCode="0%">
                  <c:v>#N/A</c:v>
                </c:pt>
                <c:pt idx="12249" formatCode="0%">
                  <c:v>#N/A</c:v>
                </c:pt>
                <c:pt idx="12250" formatCode="0%">
                  <c:v>#N/A</c:v>
                </c:pt>
                <c:pt idx="12251" formatCode="0%">
                  <c:v>#N/A</c:v>
                </c:pt>
                <c:pt idx="12252" formatCode="0%">
                  <c:v>#N/A</c:v>
                </c:pt>
                <c:pt idx="12253" formatCode="0%">
                  <c:v>#N/A</c:v>
                </c:pt>
                <c:pt idx="12254" formatCode="0%">
                  <c:v>#N/A</c:v>
                </c:pt>
                <c:pt idx="12255" formatCode="0%">
                  <c:v>#N/A</c:v>
                </c:pt>
                <c:pt idx="12256" formatCode="0%">
                  <c:v>#N/A</c:v>
                </c:pt>
                <c:pt idx="12257" formatCode="0%">
                  <c:v>#N/A</c:v>
                </c:pt>
                <c:pt idx="12258" formatCode="0%">
                  <c:v>#N/A</c:v>
                </c:pt>
                <c:pt idx="12259" formatCode="0%">
                  <c:v>#N/A</c:v>
                </c:pt>
                <c:pt idx="12260" formatCode="0%">
                  <c:v>#N/A</c:v>
                </c:pt>
                <c:pt idx="12261" formatCode="0%">
                  <c:v>#N/A</c:v>
                </c:pt>
                <c:pt idx="12262" formatCode="0%">
                  <c:v>#N/A</c:v>
                </c:pt>
                <c:pt idx="12263" formatCode="0%">
                  <c:v>#N/A</c:v>
                </c:pt>
                <c:pt idx="12264" formatCode="0%">
                  <c:v>#N/A</c:v>
                </c:pt>
                <c:pt idx="12265" formatCode="0%">
                  <c:v>#N/A</c:v>
                </c:pt>
                <c:pt idx="12266" formatCode="0%">
                  <c:v>#N/A</c:v>
                </c:pt>
                <c:pt idx="12267" formatCode="0%">
                  <c:v>#N/A</c:v>
                </c:pt>
                <c:pt idx="12268" formatCode="0%">
                  <c:v>#N/A</c:v>
                </c:pt>
                <c:pt idx="12269" formatCode="0%">
                  <c:v>#N/A</c:v>
                </c:pt>
                <c:pt idx="12270" formatCode="0%">
                  <c:v>#N/A</c:v>
                </c:pt>
                <c:pt idx="12271" formatCode="0%">
                  <c:v>#N/A</c:v>
                </c:pt>
                <c:pt idx="12272" formatCode="0%">
                  <c:v>#N/A</c:v>
                </c:pt>
                <c:pt idx="12273" formatCode="0%">
                  <c:v>#N/A</c:v>
                </c:pt>
                <c:pt idx="12274" formatCode="0%">
                  <c:v>#N/A</c:v>
                </c:pt>
                <c:pt idx="12275" formatCode="0%">
                  <c:v>#N/A</c:v>
                </c:pt>
                <c:pt idx="12276" formatCode="0%">
                  <c:v>#N/A</c:v>
                </c:pt>
                <c:pt idx="12277" formatCode="0%">
                  <c:v>#N/A</c:v>
                </c:pt>
                <c:pt idx="12278" formatCode="0%">
                  <c:v>#N/A</c:v>
                </c:pt>
                <c:pt idx="12279" formatCode="0%">
                  <c:v>#N/A</c:v>
                </c:pt>
                <c:pt idx="12280" formatCode="0%">
                  <c:v>#N/A</c:v>
                </c:pt>
                <c:pt idx="12281" formatCode="0%">
                  <c:v>#N/A</c:v>
                </c:pt>
                <c:pt idx="12282" formatCode="0%">
                  <c:v>#N/A</c:v>
                </c:pt>
                <c:pt idx="12283" formatCode="0%">
                  <c:v>#N/A</c:v>
                </c:pt>
                <c:pt idx="12284" formatCode="0%">
                  <c:v>#N/A</c:v>
                </c:pt>
                <c:pt idx="12285" formatCode="0%">
                  <c:v>#N/A</c:v>
                </c:pt>
                <c:pt idx="12286" formatCode="0%">
                  <c:v>#N/A</c:v>
                </c:pt>
                <c:pt idx="12287" formatCode="0%">
                  <c:v>#N/A</c:v>
                </c:pt>
                <c:pt idx="12288" formatCode="0%">
                  <c:v>#N/A</c:v>
                </c:pt>
                <c:pt idx="12289" formatCode="0%">
                  <c:v>#N/A</c:v>
                </c:pt>
                <c:pt idx="12290" formatCode="0%">
                  <c:v>#N/A</c:v>
                </c:pt>
                <c:pt idx="12291" formatCode="0%">
                  <c:v>#N/A</c:v>
                </c:pt>
                <c:pt idx="12292" formatCode="0%">
                  <c:v>#N/A</c:v>
                </c:pt>
                <c:pt idx="12293" formatCode="0%">
                  <c:v>#N/A</c:v>
                </c:pt>
                <c:pt idx="12294" formatCode="0%">
                  <c:v>#N/A</c:v>
                </c:pt>
                <c:pt idx="12295" formatCode="0%">
                  <c:v>#N/A</c:v>
                </c:pt>
                <c:pt idx="12296" formatCode="0%">
                  <c:v>#N/A</c:v>
                </c:pt>
                <c:pt idx="12297" formatCode="0%">
                  <c:v>#N/A</c:v>
                </c:pt>
                <c:pt idx="12298" formatCode="0%">
                  <c:v>#N/A</c:v>
                </c:pt>
                <c:pt idx="12299" formatCode="0%">
                  <c:v>#N/A</c:v>
                </c:pt>
                <c:pt idx="12300" formatCode="0%">
                  <c:v>#N/A</c:v>
                </c:pt>
                <c:pt idx="12301" formatCode="0%">
                  <c:v>#N/A</c:v>
                </c:pt>
                <c:pt idx="12302" formatCode="0%">
                  <c:v>#N/A</c:v>
                </c:pt>
                <c:pt idx="12303" formatCode="0%">
                  <c:v>#N/A</c:v>
                </c:pt>
                <c:pt idx="12304" formatCode="0%">
                  <c:v>#N/A</c:v>
                </c:pt>
                <c:pt idx="12305" formatCode="0%">
                  <c:v>#N/A</c:v>
                </c:pt>
                <c:pt idx="12306" formatCode="0%">
                  <c:v>#N/A</c:v>
                </c:pt>
                <c:pt idx="12307" formatCode="0%">
                  <c:v>#N/A</c:v>
                </c:pt>
                <c:pt idx="12308" formatCode="0%">
                  <c:v>#N/A</c:v>
                </c:pt>
                <c:pt idx="12309" formatCode="0%">
                  <c:v>#N/A</c:v>
                </c:pt>
                <c:pt idx="12310" formatCode="0%">
                  <c:v>#N/A</c:v>
                </c:pt>
                <c:pt idx="12311" formatCode="0%">
                  <c:v>#N/A</c:v>
                </c:pt>
                <c:pt idx="12312" formatCode="0%">
                  <c:v>#N/A</c:v>
                </c:pt>
                <c:pt idx="12313" formatCode="0%">
                  <c:v>#N/A</c:v>
                </c:pt>
                <c:pt idx="12314" formatCode="0%">
                  <c:v>#N/A</c:v>
                </c:pt>
                <c:pt idx="12315" formatCode="0%">
                  <c:v>#N/A</c:v>
                </c:pt>
                <c:pt idx="12316" formatCode="0%">
                  <c:v>#N/A</c:v>
                </c:pt>
                <c:pt idx="12317" formatCode="0%">
                  <c:v>#N/A</c:v>
                </c:pt>
                <c:pt idx="12318" formatCode="0%">
                  <c:v>#N/A</c:v>
                </c:pt>
                <c:pt idx="12319" formatCode="0%">
                  <c:v>#N/A</c:v>
                </c:pt>
                <c:pt idx="12320" formatCode="0%">
                  <c:v>#N/A</c:v>
                </c:pt>
                <c:pt idx="12321" formatCode="0%">
                  <c:v>#N/A</c:v>
                </c:pt>
                <c:pt idx="12322" formatCode="0%">
                  <c:v>#N/A</c:v>
                </c:pt>
                <c:pt idx="12323" formatCode="0%">
                  <c:v>#N/A</c:v>
                </c:pt>
                <c:pt idx="12324" formatCode="0%">
                  <c:v>#N/A</c:v>
                </c:pt>
                <c:pt idx="12325" formatCode="0%">
                  <c:v>#N/A</c:v>
                </c:pt>
                <c:pt idx="12326" formatCode="0%">
                  <c:v>#N/A</c:v>
                </c:pt>
                <c:pt idx="12327" formatCode="0%">
                  <c:v>#N/A</c:v>
                </c:pt>
                <c:pt idx="12328" formatCode="0%">
                  <c:v>#N/A</c:v>
                </c:pt>
                <c:pt idx="12329" formatCode="0%">
                  <c:v>#N/A</c:v>
                </c:pt>
                <c:pt idx="12330" formatCode="0%">
                  <c:v>#N/A</c:v>
                </c:pt>
                <c:pt idx="12331" formatCode="0%">
                  <c:v>#N/A</c:v>
                </c:pt>
                <c:pt idx="12332" formatCode="0%">
                  <c:v>#N/A</c:v>
                </c:pt>
                <c:pt idx="12333" formatCode="0%">
                  <c:v>#N/A</c:v>
                </c:pt>
                <c:pt idx="12334" formatCode="0%">
                  <c:v>#N/A</c:v>
                </c:pt>
                <c:pt idx="12335" formatCode="0%">
                  <c:v>#N/A</c:v>
                </c:pt>
                <c:pt idx="12336" formatCode="0%">
                  <c:v>#N/A</c:v>
                </c:pt>
                <c:pt idx="12337" formatCode="0%">
                  <c:v>#N/A</c:v>
                </c:pt>
                <c:pt idx="12338" formatCode="0%">
                  <c:v>#N/A</c:v>
                </c:pt>
                <c:pt idx="12339" formatCode="0%">
                  <c:v>#N/A</c:v>
                </c:pt>
                <c:pt idx="12340" formatCode="0%">
                  <c:v>#N/A</c:v>
                </c:pt>
                <c:pt idx="12341" formatCode="0%">
                  <c:v>#N/A</c:v>
                </c:pt>
                <c:pt idx="12342" formatCode="0%">
                  <c:v>#N/A</c:v>
                </c:pt>
                <c:pt idx="12343" formatCode="0%">
                  <c:v>#N/A</c:v>
                </c:pt>
                <c:pt idx="12344" formatCode="0%">
                  <c:v>#N/A</c:v>
                </c:pt>
                <c:pt idx="12345" formatCode="0%">
                  <c:v>#N/A</c:v>
                </c:pt>
                <c:pt idx="12346" formatCode="0%">
                  <c:v>#N/A</c:v>
                </c:pt>
                <c:pt idx="12347" formatCode="0%">
                  <c:v>#N/A</c:v>
                </c:pt>
                <c:pt idx="12348" formatCode="0%">
                  <c:v>#N/A</c:v>
                </c:pt>
                <c:pt idx="12349" formatCode="0%">
                  <c:v>#N/A</c:v>
                </c:pt>
                <c:pt idx="12350" formatCode="0%">
                  <c:v>#N/A</c:v>
                </c:pt>
                <c:pt idx="12351" formatCode="0%">
                  <c:v>#N/A</c:v>
                </c:pt>
                <c:pt idx="12352" formatCode="0%">
                  <c:v>#N/A</c:v>
                </c:pt>
                <c:pt idx="12353" formatCode="0%">
                  <c:v>#N/A</c:v>
                </c:pt>
                <c:pt idx="12354" formatCode="0%">
                  <c:v>#N/A</c:v>
                </c:pt>
                <c:pt idx="12355" formatCode="0%">
                  <c:v>#N/A</c:v>
                </c:pt>
                <c:pt idx="12356" formatCode="0%">
                  <c:v>#N/A</c:v>
                </c:pt>
                <c:pt idx="12357" formatCode="0%">
                  <c:v>#N/A</c:v>
                </c:pt>
                <c:pt idx="12358" formatCode="0%">
                  <c:v>#N/A</c:v>
                </c:pt>
                <c:pt idx="12359" formatCode="0%">
                  <c:v>#N/A</c:v>
                </c:pt>
                <c:pt idx="12360" formatCode="0%">
                  <c:v>#N/A</c:v>
                </c:pt>
                <c:pt idx="12361" formatCode="0%">
                  <c:v>#N/A</c:v>
                </c:pt>
                <c:pt idx="12362" formatCode="0%">
                  <c:v>#N/A</c:v>
                </c:pt>
                <c:pt idx="12363" formatCode="0%">
                  <c:v>#N/A</c:v>
                </c:pt>
                <c:pt idx="12364" formatCode="0%">
                  <c:v>#N/A</c:v>
                </c:pt>
                <c:pt idx="12365" formatCode="0%">
                  <c:v>#N/A</c:v>
                </c:pt>
                <c:pt idx="12366" formatCode="0%">
                  <c:v>#N/A</c:v>
                </c:pt>
                <c:pt idx="12367" formatCode="0%">
                  <c:v>#N/A</c:v>
                </c:pt>
                <c:pt idx="12368" formatCode="0%">
                  <c:v>#N/A</c:v>
                </c:pt>
                <c:pt idx="12369" formatCode="0%">
                  <c:v>#N/A</c:v>
                </c:pt>
                <c:pt idx="12370" formatCode="0%">
                  <c:v>#N/A</c:v>
                </c:pt>
                <c:pt idx="12371" formatCode="0%">
                  <c:v>#N/A</c:v>
                </c:pt>
                <c:pt idx="12372" formatCode="0%">
                  <c:v>#N/A</c:v>
                </c:pt>
                <c:pt idx="12373" formatCode="0%">
                  <c:v>#N/A</c:v>
                </c:pt>
                <c:pt idx="12374" formatCode="0%">
                  <c:v>#N/A</c:v>
                </c:pt>
                <c:pt idx="12375" formatCode="0%">
                  <c:v>#N/A</c:v>
                </c:pt>
                <c:pt idx="12376" formatCode="0%">
                  <c:v>#N/A</c:v>
                </c:pt>
                <c:pt idx="12377" formatCode="0%">
                  <c:v>#N/A</c:v>
                </c:pt>
                <c:pt idx="12378" formatCode="0%">
                  <c:v>#N/A</c:v>
                </c:pt>
                <c:pt idx="12379" formatCode="0%">
                  <c:v>#N/A</c:v>
                </c:pt>
                <c:pt idx="12380" formatCode="0%">
                  <c:v>#N/A</c:v>
                </c:pt>
                <c:pt idx="12381" formatCode="0%">
                  <c:v>#N/A</c:v>
                </c:pt>
                <c:pt idx="12382" formatCode="0%">
                  <c:v>#N/A</c:v>
                </c:pt>
                <c:pt idx="12383" formatCode="0%">
                  <c:v>#N/A</c:v>
                </c:pt>
                <c:pt idx="12384" formatCode="0%">
                  <c:v>#N/A</c:v>
                </c:pt>
                <c:pt idx="12385" formatCode="0%">
                  <c:v>#N/A</c:v>
                </c:pt>
                <c:pt idx="12386" formatCode="0%">
                  <c:v>#N/A</c:v>
                </c:pt>
                <c:pt idx="12387" formatCode="0%">
                  <c:v>#N/A</c:v>
                </c:pt>
                <c:pt idx="12388" formatCode="0%">
                  <c:v>#N/A</c:v>
                </c:pt>
                <c:pt idx="12389" formatCode="0%">
                  <c:v>#N/A</c:v>
                </c:pt>
                <c:pt idx="12390" formatCode="0%">
                  <c:v>#N/A</c:v>
                </c:pt>
                <c:pt idx="12391" formatCode="0%">
                  <c:v>#N/A</c:v>
                </c:pt>
                <c:pt idx="12392" formatCode="0%">
                  <c:v>#N/A</c:v>
                </c:pt>
                <c:pt idx="12393" formatCode="0%">
                  <c:v>#N/A</c:v>
                </c:pt>
                <c:pt idx="12394" formatCode="0%">
                  <c:v>#N/A</c:v>
                </c:pt>
                <c:pt idx="12395" formatCode="0%">
                  <c:v>#N/A</c:v>
                </c:pt>
                <c:pt idx="12396" formatCode="0%">
                  <c:v>#N/A</c:v>
                </c:pt>
                <c:pt idx="12397" formatCode="0%">
                  <c:v>#N/A</c:v>
                </c:pt>
                <c:pt idx="12398" formatCode="0%">
                  <c:v>#N/A</c:v>
                </c:pt>
                <c:pt idx="12399" formatCode="0%">
                  <c:v>#N/A</c:v>
                </c:pt>
                <c:pt idx="12400" formatCode="0%">
                  <c:v>#N/A</c:v>
                </c:pt>
                <c:pt idx="12401" formatCode="0%">
                  <c:v>#N/A</c:v>
                </c:pt>
                <c:pt idx="12402" formatCode="0%">
                  <c:v>#N/A</c:v>
                </c:pt>
                <c:pt idx="12403" formatCode="0%">
                  <c:v>#N/A</c:v>
                </c:pt>
                <c:pt idx="12404" formatCode="0%">
                  <c:v>#N/A</c:v>
                </c:pt>
                <c:pt idx="12405" formatCode="0%">
                  <c:v>#N/A</c:v>
                </c:pt>
                <c:pt idx="12406" formatCode="0%">
                  <c:v>#N/A</c:v>
                </c:pt>
                <c:pt idx="12407" formatCode="0%">
                  <c:v>#N/A</c:v>
                </c:pt>
                <c:pt idx="12408" formatCode="0%">
                  <c:v>#N/A</c:v>
                </c:pt>
                <c:pt idx="12409" formatCode="0%">
                  <c:v>#N/A</c:v>
                </c:pt>
                <c:pt idx="12410" formatCode="0%">
                  <c:v>#N/A</c:v>
                </c:pt>
                <c:pt idx="12411" formatCode="0%">
                  <c:v>#N/A</c:v>
                </c:pt>
                <c:pt idx="12412" formatCode="0%">
                  <c:v>#N/A</c:v>
                </c:pt>
                <c:pt idx="12413" formatCode="0%">
                  <c:v>#N/A</c:v>
                </c:pt>
                <c:pt idx="12414" formatCode="0%">
                  <c:v>#N/A</c:v>
                </c:pt>
                <c:pt idx="12415" formatCode="0%">
                  <c:v>#N/A</c:v>
                </c:pt>
                <c:pt idx="12416" formatCode="0%">
                  <c:v>#N/A</c:v>
                </c:pt>
                <c:pt idx="12417" formatCode="0%">
                  <c:v>#N/A</c:v>
                </c:pt>
                <c:pt idx="12418" formatCode="0%">
                  <c:v>#N/A</c:v>
                </c:pt>
                <c:pt idx="12419" formatCode="0%">
                  <c:v>#N/A</c:v>
                </c:pt>
                <c:pt idx="12420" formatCode="0%">
                  <c:v>#N/A</c:v>
                </c:pt>
                <c:pt idx="12421" formatCode="0%">
                  <c:v>#N/A</c:v>
                </c:pt>
                <c:pt idx="12422" formatCode="0%">
                  <c:v>#N/A</c:v>
                </c:pt>
                <c:pt idx="12423" formatCode="0%">
                  <c:v>#N/A</c:v>
                </c:pt>
                <c:pt idx="12424" formatCode="0%">
                  <c:v>#N/A</c:v>
                </c:pt>
                <c:pt idx="12425" formatCode="0%">
                  <c:v>#N/A</c:v>
                </c:pt>
                <c:pt idx="12426" formatCode="0%">
                  <c:v>#N/A</c:v>
                </c:pt>
                <c:pt idx="12427" formatCode="0%">
                  <c:v>#N/A</c:v>
                </c:pt>
                <c:pt idx="12428" formatCode="0%">
                  <c:v>#N/A</c:v>
                </c:pt>
                <c:pt idx="12429" formatCode="0%">
                  <c:v>#N/A</c:v>
                </c:pt>
                <c:pt idx="12430" formatCode="0%">
                  <c:v>#N/A</c:v>
                </c:pt>
                <c:pt idx="12431" formatCode="0%">
                  <c:v>#N/A</c:v>
                </c:pt>
                <c:pt idx="12432" formatCode="0%">
                  <c:v>#N/A</c:v>
                </c:pt>
                <c:pt idx="12433" formatCode="0%">
                  <c:v>#N/A</c:v>
                </c:pt>
                <c:pt idx="12434" formatCode="0%">
                  <c:v>#N/A</c:v>
                </c:pt>
                <c:pt idx="12435" formatCode="0%">
                  <c:v>#N/A</c:v>
                </c:pt>
                <c:pt idx="12436" formatCode="0%">
                  <c:v>#N/A</c:v>
                </c:pt>
                <c:pt idx="12437" formatCode="0%">
                  <c:v>#N/A</c:v>
                </c:pt>
                <c:pt idx="12438" formatCode="0%">
                  <c:v>#N/A</c:v>
                </c:pt>
                <c:pt idx="12439" formatCode="0%">
                  <c:v>#N/A</c:v>
                </c:pt>
                <c:pt idx="12440" formatCode="0%">
                  <c:v>#N/A</c:v>
                </c:pt>
                <c:pt idx="12441" formatCode="0%">
                  <c:v>#N/A</c:v>
                </c:pt>
                <c:pt idx="12442" formatCode="0%">
                  <c:v>#N/A</c:v>
                </c:pt>
                <c:pt idx="12443" formatCode="0%">
                  <c:v>#N/A</c:v>
                </c:pt>
                <c:pt idx="12444" formatCode="0%">
                  <c:v>#N/A</c:v>
                </c:pt>
                <c:pt idx="12445" formatCode="0%">
                  <c:v>#N/A</c:v>
                </c:pt>
                <c:pt idx="12446" formatCode="0%">
                  <c:v>#N/A</c:v>
                </c:pt>
                <c:pt idx="12447" formatCode="0%">
                  <c:v>#N/A</c:v>
                </c:pt>
                <c:pt idx="12448" formatCode="0%">
                  <c:v>#N/A</c:v>
                </c:pt>
                <c:pt idx="12449" formatCode="0%">
                  <c:v>#N/A</c:v>
                </c:pt>
                <c:pt idx="12450" formatCode="0%">
                  <c:v>#N/A</c:v>
                </c:pt>
                <c:pt idx="12451" formatCode="0%">
                  <c:v>#N/A</c:v>
                </c:pt>
                <c:pt idx="12452" formatCode="0%">
                  <c:v>#N/A</c:v>
                </c:pt>
                <c:pt idx="12453" formatCode="0%">
                  <c:v>#N/A</c:v>
                </c:pt>
                <c:pt idx="12454" formatCode="0%">
                  <c:v>#N/A</c:v>
                </c:pt>
                <c:pt idx="12455" formatCode="0%">
                  <c:v>#N/A</c:v>
                </c:pt>
                <c:pt idx="12456" formatCode="0%">
                  <c:v>#N/A</c:v>
                </c:pt>
                <c:pt idx="12457" formatCode="0%">
                  <c:v>#N/A</c:v>
                </c:pt>
                <c:pt idx="12458" formatCode="0%">
                  <c:v>#N/A</c:v>
                </c:pt>
                <c:pt idx="12459" formatCode="0%">
                  <c:v>#N/A</c:v>
                </c:pt>
                <c:pt idx="12460" formatCode="0%">
                  <c:v>#N/A</c:v>
                </c:pt>
                <c:pt idx="12461" formatCode="0%">
                  <c:v>#N/A</c:v>
                </c:pt>
                <c:pt idx="12462" formatCode="0%">
                  <c:v>#N/A</c:v>
                </c:pt>
                <c:pt idx="12463" formatCode="0%">
                  <c:v>#N/A</c:v>
                </c:pt>
                <c:pt idx="12464" formatCode="0%">
                  <c:v>#N/A</c:v>
                </c:pt>
                <c:pt idx="12465" formatCode="0%">
                  <c:v>#N/A</c:v>
                </c:pt>
                <c:pt idx="12466" formatCode="0%">
                  <c:v>#N/A</c:v>
                </c:pt>
                <c:pt idx="12467" formatCode="0%">
                  <c:v>#N/A</c:v>
                </c:pt>
                <c:pt idx="12468" formatCode="0%">
                  <c:v>#N/A</c:v>
                </c:pt>
                <c:pt idx="12469" formatCode="0%">
                  <c:v>#N/A</c:v>
                </c:pt>
                <c:pt idx="12470" formatCode="0%">
                  <c:v>#N/A</c:v>
                </c:pt>
                <c:pt idx="12471" formatCode="0%">
                  <c:v>#N/A</c:v>
                </c:pt>
                <c:pt idx="12472" formatCode="0%">
                  <c:v>#N/A</c:v>
                </c:pt>
                <c:pt idx="12473" formatCode="0%">
                  <c:v>#N/A</c:v>
                </c:pt>
                <c:pt idx="12474" formatCode="0%">
                  <c:v>#N/A</c:v>
                </c:pt>
                <c:pt idx="12475" formatCode="0%">
                  <c:v>#N/A</c:v>
                </c:pt>
                <c:pt idx="12476" formatCode="0%">
                  <c:v>#N/A</c:v>
                </c:pt>
                <c:pt idx="12477" formatCode="0%">
                  <c:v>#N/A</c:v>
                </c:pt>
                <c:pt idx="12478" formatCode="0%">
                  <c:v>#N/A</c:v>
                </c:pt>
                <c:pt idx="12479" formatCode="0%">
                  <c:v>#N/A</c:v>
                </c:pt>
                <c:pt idx="12480" formatCode="0%">
                  <c:v>#N/A</c:v>
                </c:pt>
                <c:pt idx="12481" formatCode="0%">
                  <c:v>#N/A</c:v>
                </c:pt>
                <c:pt idx="12482" formatCode="0%">
                  <c:v>#N/A</c:v>
                </c:pt>
                <c:pt idx="12483" formatCode="0%">
                  <c:v>#N/A</c:v>
                </c:pt>
                <c:pt idx="12484" formatCode="0%">
                  <c:v>#N/A</c:v>
                </c:pt>
                <c:pt idx="12485" formatCode="0%">
                  <c:v>#N/A</c:v>
                </c:pt>
                <c:pt idx="12486" formatCode="0%">
                  <c:v>#N/A</c:v>
                </c:pt>
                <c:pt idx="12487" formatCode="0%">
                  <c:v>#N/A</c:v>
                </c:pt>
                <c:pt idx="12488" formatCode="0%">
                  <c:v>#N/A</c:v>
                </c:pt>
                <c:pt idx="12489" formatCode="0%">
                  <c:v>#N/A</c:v>
                </c:pt>
                <c:pt idx="12490" formatCode="0%">
                  <c:v>#N/A</c:v>
                </c:pt>
                <c:pt idx="12491" formatCode="0%">
                  <c:v>#N/A</c:v>
                </c:pt>
                <c:pt idx="12492" formatCode="0%">
                  <c:v>#N/A</c:v>
                </c:pt>
                <c:pt idx="12493" formatCode="0%">
                  <c:v>#N/A</c:v>
                </c:pt>
                <c:pt idx="12494" formatCode="0%">
                  <c:v>#N/A</c:v>
                </c:pt>
                <c:pt idx="12495" formatCode="0%">
                  <c:v>#N/A</c:v>
                </c:pt>
                <c:pt idx="12496" formatCode="0%">
                  <c:v>#N/A</c:v>
                </c:pt>
                <c:pt idx="12497" formatCode="0%">
                  <c:v>#N/A</c:v>
                </c:pt>
                <c:pt idx="12498" formatCode="0%">
                  <c:v>#N/A</c:v>
                </c:pt>
                <c:pt idx="12499" formatCode="0%">
                  <c:v>#N/A</c:v>
                </c:pt>
                <c:pt idx="12500" formatCode="0%">
                  <c:v>#N/A</c:v>
                </c:pt>
                <c:pt idx="12501" formatCode="0%">
                  <c:v>#N/A</c:v>
                </c:pt>
                <c:pt idx="12502" formatCode="0%">
                  <c:v>#N/A</c:v>
                </c:pt>
                <c:pt idx="12503" formatCode="0%">
                  <c:v>#N/A</c:v>
                </c:pt>
                <c:pt idx="12504" formatCode="0%">
                  <c:v>#N/A</c:v>
                </c:pt>
                <c:pt idx="12505" formatCode="0%">
                  <c:v>#N/A</c:v>
                </c:pt>
                <c:pt idx="12506" formatCode="0%">
                  <c:v>#N/A</c:v>
                </c:pt>
                <c:pt idx="12507" formatCode="0%">
                  <c:v>#N/A</c:v>
                </c:pt>
                <c:pt idx="12508" formatCode="0%">
                  <c:v>#N/A</c:v>
                </c:pt>
                <c:pt idx="12509" formatCode="0%">
                  <c:v>#N/A</c:v>
                </c:pt>
                <c:pt idx="12510" formatCode="0%">
                  <c:v>#N/A</c:v>
                </c:pt>
                <c:pt idx="12511" formatCode="0%">
                  <c:v>#N/A</c:v>
                </c:pt>
                <c:pt idx="12512" formatCode="0%">
                  <c:v>#N/A</c:v>
                </c:pt>
                <c:pt idx="12513" formatCode="0%">
                  <c:v>#N/A</c:v>
                </c:pt>
                <c:pt idx="12514" formatCode="0%">
                  <c:v>#N/A</c:v>
                </c:pt>
                <c:pt idx="12515" formatCode="0%">
                  <c:v>#N/A</c:v>
                </c:pt>
                <c:pt idx="12516" formatCode="0%">
                  <c:v>#N/A</c:v>
                </c:pt>
                <c:pt idx="12517" formatCode="0%">
                  <c:v>#N/A</c:v>
                </c:pt>
                <c:pt idx="12518" formatCode="0%">
                  <c:v>#N/A</c:v>
                </c:pt>
                <c:pt idx="12519" formatCode="0%">
                  <c:v>#N/A</c:v>
                </c:pt>
                <c:pt idx="12520" formatCode="0%">
                  <c:v>#N/A</c:v>
                </c:pt>
                <c:pt idx="12521" formatCode="0%">
                  <c:v>#N/A</c:v>
                </c:pt>
                <c:pt idx="12522" formatCode="0%">
                  <c:v>#N/A</c:v>
                </c:pt>
                <c:pt idx="12523" formatCode="0%">
                  <c:v>#N/A</c:v>
                </c:pt>
                <c:pt idx="12524" formatCode="0%">
                  <c:v>#N/A</c:v>
                </c:pt>
                <c:pt idx="12525" formatCode="0%">
                  <c:v>#N/A</c:v>
                </c:pt>
                <c:pt idx="12526" formatCode="0%">
                  <c:v>#N/A</c:v>
                </c:pt>
                <c:pt idx="12527" formatCode="0%">
                  <c:v>#N/A</c:v>
                </c:pt>
                <c:pt idx="12528" formatCode="0%">
                  <c:v>#N/A</c:v>
                </c:pt>
                <c:pt idx="12529" formatCode="0%">
                  <c:v>#N/A</c:v>
                </c:pt>
                <c:pt idx="12530" formatCode="0%">
                  <c:v>#N/A</c:v>
                </c:pt>
                <c:pt idx="12531" formatCode="0%">
                  <c:v>#N/A</c:v>
                </c:pt>
                <c:pt idx="12532" formatCode="0%">
                  <c:v>#N/A</c:v>
                </c:pt>
                <c:pt idx="12533" formatCode="0%">
                  <c:v>#N/A</c:v>
                </c:pt>
                <c:pt idx="12534" formatCode="0%">
                  <c:v>#N/A</c:v>
                </c:pt>
                <c:pt idx="12535" formatCode="0%">
                  <c:v>#N/A</c:v>
                </c:pt>
                <c:pt idx="12536" formatCode="0%">
                  <c:v>#N/A</c:v>
                </c:pt>
                <c:pt idx="12537" formatCode="0%">
                  <c:v>#N/A</c:v>
                </c:pt>
                <c:pt idx="12538" formatCode="0%">
                  <c:v>#N/A</c:v>
                </c:pt>
                <c:pt idx="12539" formatCode="0%">
                  <c:v>#N/A</c:v>
                </c:pt>
                <c:pt idx="12540" formatCode="0%">
                  <c:v>#N/A</c:v>
                </c:pt>
                <c:pt idx="12541" formatCode="0%">
                  <c:v>#N/A</c:v>
                </c:pt>
                <c:pt idx="12542" formatCode="0%">
                  <c:v>#N/A</c:v>
                </c:pt>
                <c:pt idx="12543" formatCode="0%">
                  <c:v>#N/A</c:v>
                </c:pt>
                <c:pt idx="12544" formatCode="0%">
                  <c:v>#N/A</c:v>
                </c:pt>
                <c:pt idx="12545" formatCode="0%">
                  <c:v>#N/A</c:v>
                </c:pt>
                <c:pt idx="12546" formatCode="0%">
                  <c:v>#N/A</c:v>
                </c:pt>
                <c:pt idx="12547" formatCode="0%">
                  <c:v>#N/A</c:v>
                </c:pt>
                <c:pt idx="12548" formatCode="0%">
                  <c:v>#N/A</c:v>
                </c:pt>
                <c:pt idx="12549" formatCode="0%">
                  <c:v>#N/A</c:v>
                </c:pt>
                <c:pt idx="12550" formatCode="0%">
                  <c:v>#N/A</c:v>
                </c:pt>
                <c:pt idx="12551" formatCode="0%">
                  <c:v>#N/A</c:v>
                </c:pt>
                <c:pt idx="12552" formatCode="0%">
                  <c:v>#N/A</c:v>
                </c:pt>
                <c:pt idx="12553" formatCode="0%">
                  <c:v>#N/A</c:v>
                </c:pt>
                <c:pt idx="12554" formatCode="0%">
                  <c:v>#N/A</c:v>
                </c:pt>
                <c:pt idx="12555" formatCode="0%">
                  <c:v>#N/A</c:v>
                </c:pt>
                <c:pt idx="12556" formatCode="0%">
                  <c:v>#N/A</c:v>
                </c:pt>
                <c:pt idx="12557" formatCode="0%">
                  <c:v>#N/A</c:v>
                </c:pt>
                <c:pt idx="12558" formatCode="0%">
                  <c:v>#N/A</c:v>
                </c:pt>
                <c:pt idx="12559" formatCode="0%">
                  <c:v>#N/A</c:v>
                </c:pt>
                <c:pt idx="12560" formatCode="0%">
                  <c:v>#N/A</c:v>
                </c:pt>
                <c:pt idx="12561" formatCode="0%">
                  <c:v>#N/A</c:v>
                </c:pt>
                <c:pt idx="12562" formatCode="0%">
                  <c:v>#N/A</c:v>
                </c:pt>
                <c:pt idx="12563" formatCode="0%">
                  <c:v>#N/A</c:v>
                </c:pt>
                <c:pt idx="12564" formatCode="0%">
                  <c:v>#N/A</c:v>
                </c:pt>
                <c:pt idx="12565" formatCode="0%">
                  <c:v>#N/A</c:v>
                </c:pt>
                <c:pt idx="12566" formatCode="0%">
                  <c:v>#N/A</c:v>
                </c:pt>
                <c:pt idx="12567" formatCode="0%">
                  <c:v>#N/A</c:v>
                </c:pt>
                <c:pt idx="12568" formatCode="0%">
                  <c:v>#N/A</c:v>
                </c:pt>
                <c:pt idx="12569" formatCode="0%">
                  <c:v>#N/A</c:v>
                </c:pt>
                <c:pt idx="12570" formatCode="0%">
                  <c:v>#N/A</c:v>
                </c:pt>
                <c:pt idx="12571" formatCode="0%">
                  <c:v>#N/A</c:v>
                </c:pt>
                <c:pt idx="12572" formatCode="0%">
                  <c:v>#N/A</c:v>
                </c:pt>
                <c:pt idx="12573" formatCode="0%">
                  <c:v>#N/A</c:v>
                </c:pt>
                <c:pt idx="12574" formatCode="0%">
                  <c:v>#N/A</c:v>
                </c:pt>
                <c:pt idx="12575" formatCode="0%">
                  <c:v>#N/A</c:v>
                </c:pt>
                <c:pt idx="12576" formatCode="0%">
                  <c:v>#N/A</c:v>
                </c:pt>
                <c:pt idx="12577" formatCode="0%">
                  <c:v>#N/A</c:v>
                </c:pt>
                <c:pt idx="12578" formatCode="0%">
                  <c:v>#N/A</c:v>
                </c:pt>
                <c:pt idx="12579" formatCode="0%">
                  <c:v>#N/A</c:v>
                </c:pt>
                <c:pt idx="12580" formatCode="0%">
                  <c:v>#N/A</c:v>
                </c:pt>
                <c:pt idx="12581" formatCode="0%">
                  <c:v>#N/A</c:v>
                </c:pt>
                <c:pt idx="12582" formatCode="0%">
                  <c:v>#N/A</c:v>
                </c:pt>
                <c:pt idx="12583" formatCode="0%">
                  <c:v>#N/A</c:v>
                </c:pt>
                <c:pt idx="12584" formatCode="0%">
                  <c:v>#N/A</c:v>
                </c:pt>
                <c:pt idx="12585" formatCode="0%">
                  <c:v>#N/A</c:v>
                </c:pt>
                <c:pt idx="12586" formatCode="0%">
                  <c:v>#N/A</c:v>
                </c:pt>
                <c:pt idx="12587" formatCode="0%">
                  <c:v>#N/A</c:v>
                </c:pt>
                <c:pt idx="12588" formatCode="0%">
                  <c:v>#N/A</c:v>
                </c:pt>
                <c:pt idx="12589" formatCode="0%">
                  <c:v>#N/A</c:v>
                </c:pt>
                <c:pt idx="12590" formatCode="0%">
                  <c:v>#N/A</c:v>
                </c:pt>
                <c:pt idx="12591" formatCode="0%">
                  <c:v>#N/A</c:v>
                </c:pt>
                <c:pt idx="12592" formatCode="0%">
                  <c:v>#N/A</c:v>
                </c:pt>
                <c:pt idx="12593" formatCode="0%">
                  <c:v>#N/A</c:v>
                </c:pt>
                <c:pt idx="12594" formatCode="0%">
                  <c:v>#N/A</c:v>
                </c:pt>
                <c:pt idx="12595" formatCode="0%">
                  <c:v>#N/A</c:v>
                </c:pt>
                <c:pt idx="12596" formatCode="0%">
                  <c:v>#N/A</c:v>
                </c:pt>
                <c:pt idx="12597" formatCode="0%">
                  <c:v>#N/A</c:v>
                </c:pt>
                <c:pt idx="12598" formatCode="0%">
                  <c:v>#N/A</c:v>
                </c:pt>
                <c:pt idx="12599" formatCode="0%">
                  <c:v>#N/A</c:v>
                </c:pt>
                <c:pt idx="12600" formatCode="0%">
                  <c:v>#N/A</c:v>
                </c:pt>
                <c:pt idx="12601" formatCode="0%">
                  <c:v>#N/A</c:v>
                </c:pt>
                <c:pt idx="12602" formatCode="0%">
                  <c:v>#N/A</c:v>
                </c:pt>
                <c:pt idx="12603" formatCode="0%">
                  <c:v>#N/A</c:v>
                </c:pt>
                <c:pt idx="12604" formatCode="0%">
                  <c:v>#N/A</c:v>
                </c:pt>
                <c:pt idx="12605" formatCode="0%">
                  <c:v>#N/A</c:v>
                </c:pt>
                <c:pt idx="12606" formatCode="0%">
                  <c:v>#N/A</c:v>
                </c:pt>
                <c:pt idx="12607" formatCode="0%">
                  <c:v>#N/A</c:v>
                </c:pt>
                <c:pt idx="12608" formatCode="0%">
                  <c:v>#N/A</c:v>
                </c:pt>
                <c:pt idx="12609" formatCode="0%">
                  <c:v>#N/A</c:v>
                </c:pt>
                <c:pt idx="12610" formatCode="0%">
                  <c:v>#N/A</c:v>
                </c:pt>
                <c:pt idx="12611" formatCode="0%">
                  <c:v>#N/A</c:v>
                </c:pt>
                <c:pt idx="12612" formatCode="0%">
                  <c:v>#N/A</c:v>
                </c:pt>
                <c:pt idx="12613" formatCode="0%">
                  <c:v>#N/A</c:v>
                </c:pt>
                <c:pt idx="12614" formatCode="0%">
                  <c:v>#N/A</c:v>
                </c:pt>
                <c:pt idx="12615" formatCode="0%">
                  <c:v>#N/A</c:v>
                </c:pt>
                <c:pt idx="12616" formatCode="0%">
                  <c:v>#N/A</c:v>
                </c:pt>
                <c:pt idx="12617" formatCode="0%">
                  <c:v>#N/A</c:v>
                </c:pt>
                <c:pt idx="12618" formatCode="0%">
                  <c:v>#N/A</c:v>
                </c:pt>
                <c:pt idx="12619" formatCode="0%">
                  <c:v>#N/A</c:v>
                </c:pt>
                <c:pt idx="12620" formatCode="0%">
                  <c:v>#N/A</c:v>
                </c:pt>
                <c:pt idx="12621" formatCode="0%">
                  <c:v>#N/A</c:v>
                </c:pt>
                <c:pt idx="12622" formatCode="0%">
                  <c:v>#N/A</c:v>
                </c:pt>
                <c:pt idx="12623" formatCode="0%">
                  <c:v>#N/A</c:v>
                </c:pt>
                <c:pt idx="12624" formatCode="0%">
                  <c:v>#N/A</c:v>
                </c:pt>
                <c:pt idx="12625" formatCode="0%">
                  <c:v>#N/A</c:v>
                </c:pt>
                <c:pt idx="12626" formatCode="0%">
                  <c:v>#N/A</c:v>
                </c:pt>
                <c:pt idx="12627" formatCode="0%">
                  <c:v>#N/A</c:v>
                </c:pt>
                <c:pt idx="12628" formatCode="0%">
                  <c:v>#N/A</c:v>
                </c:pt>
                <c:pt idx="12629" formatCode="0%">
                  <c:v>#N/A</c:v>
                </c:pt>
                <c:pt idx="12630" formatCode="0%">
                  <c:v>#N/A</c:v>
                </c:pt>
                <c:pt idx="12631" formatCode="0%">
                  <c:v>#N/A</c:v>
                </c:pt>
                <c:pt idx="12632" formatCode="0%">
                  <c:v>#N/A</c:v>
                </c:pt>
                <c:pt idx="12633" formatCode="0%">
                  <c:v>#N/A</c:v>
                </c:pt>
                <c:pt idx="12634" formatCode="0%">
                  <c:v>#N/A</c:v>
                </c:pt>
                <c:pt idx="12635" formatCode="0%">
                  <c:v>#N/A</c:v>
                </c:pt>
                <c:pt idx="12636" formatCode="0%">
                  <c:v>#N/A</c:v>
                </c:pt>
                <c:pt idx="12637" formatCode="0%">
                  <c:v>#N/A</c:v>
                </c:pt>
                <c:pt idx="12638" formatCode="0%">
                  <c:v>#N/A</c:v>
                </c:pt>
                <c:pt idx="12639" formatCode="0%">
                  <c:v>#N/A</c:v>
                </c:pt>
                <c:pt idx="12640" formatCode="0%">
                  <c:v>#N/A</c:v>
                </c:pt>
                <c:pt idx="12641" formatCode="0%">
                  <c:v>#N/A</c:v>
                </c:pt>
                <c:pt idx="12642" formatCode="0%">
                  <c:v>#N/A</c:v>
                </c:pt>
                <c:pt idx="12643" formatCode="0%">
                  <c:v>#N/A</c:v>
                </c:pt>
                <c:pt idx="12644" formatCode="0%">
                  <c:v>#N/A</c:v>
                </c:pt>
                <c:pt idx="12645" formatCode="0%">
                  <c:v>#N/A</c:v>
                </c:pt>
                <c:pt idx="12646" formatCode="0%">
                  <c:v>#N/A</c:v>
                </c:pt>
                <c:pt idx="12647" formatCode="0%">
                  <c:v>#N/A</c:v>
                </c:pt>
                <c:pt idx="12648" formatCode="0%">
                  <c:v>#N/A</c:v>
                </c:pt>
                <c:pt idx="12649" formatCode="0%">
                  <c:v>#N/A</c:v>
                </c:pt>
                <c:pt idx="12650" formatCode="0%">
                  <c:v>#N/A</c:v>
                </c:pt>
                <c:pt idx="12651" formatCode="0%">
                  <c:v>#N/A</c:v>
                </c:pt>
                <c:pt idx="12652" formatCode="0%">
                  <c:v>#N/A</c:v>
                </c:pt>
                <c:pt idx="12653" formatCode="0%">
                  <c:v>#N/A</c:v>
                </c:pt>
                <c:pt idx="12654" formatCode="0%">
                  <c:v>#N/A</c:v>
                </c:pt>
                <c:pt idx="12655" formatCode="0%">
                  <c:v>#N/A</c:v>
                </c:pt>
                <c:pt idx="12656" formatCode="0%">
                  <c:v>#N/A</c:v>
                </c:pt>
                <c:pt idx="12657" formatCode="0%">
                  <c:v>#N/A</c:v>
                </c:pt>
                <c:pt idx="12658" formatCode="0%">
                  <c:v>#N/A</c:v>
                </c:pt>
                <c:pt idx="12659" formatCode="0%">
                  <c:v>#N/A</c:v>
                </c:pt>
                <c:pt idx="12660" formatCode="0%">
                  <c:v>#N/A</c:v>
                </c:pt>
                <c:pt idx="12661" formatCode="0%">
                  <c:v>#N/A</c:v>
                </c:pt>
                <c:pt idx="12662" formatCode="0%">
                  <c:v>#N/A</c:v>
                </c:pt>
                <c:pt idx="12663" formatCode="0%">
                  <c:v>#N/A</c:v>
                </c:pt>
                <c:pt idx="12664" formatCode="0%">
                  <c:v>#N/A</c:v>
                </c:pt>
                <c:pt idx="12665" formatCode="0%">
                  <c:v>#N/A</c:v>
                </c:pt>
                <c:pt idx="12666" formatCode="0%">
                  <c:v>#N/A</c:v>
                </c:pt>
                <c:pt idx="12667" formatCode="0%">
                  <c:v>#N/A</c:v>
                </c:pt>
                <c:pt idx="12668" formatCode="0%">
                  <c:v>#N/A</c:v>
                </c:pt>
                <c:pt idx="12669" formatCode="0%">
                  <c:v>#N/A</c:v>
                </c:pt>
                <c:pt idx="12670" formatCode="0%">
                  <c:v>#N/A</c:v>
                </c:pt>
                <c:pt idx="12671" formatCode="0%">
                  <c:v>#N/A</c:v>
                </c:pt>
                <c:pt idx="12672" formatCode="0%">
                  <c:v>#N/A</c:v>
                </c:pt>
                <c:pt idx="12673" formatCode="0%">
                  <c:v>#N/A</c:v>
                </c:pt>
                <c:pt idx="12674" formatCode="0%">
                  <c:v>#N/A</c:v>
                </c:pt>
                <c:pt idx="12675" formatCode="0%">
                  <c:v>#N/A</c:v>
                </c:pt>
                <c:pt idx="12676" formatCode="0%">
                  <c:v>#N/A</c:v>
                </c:pt>
                <c:pt idx="12677" formatCode="0%">
                  <c:v>#N/A</c:v>
                </c:pt>
                <c:pt idx="12678" formatCode="0%">
                  <c:v>#N/A</c:v>
                </c:pt>
                <c:pt idx="12679" formatCode="0%">
                  <c:v>#N/A</c:v>
                </c:pt>
                <c:pt idx="12680" formatCode="0%">
                  <c:v>#N/A</c:v>
                </c:pt>
                <c:pt idx="12681" formatCode="0%">
                  <c:v>#N/A</c:v>
                </c:pt>
                <c:pt idx="12682" formatCode="0%">
                  <c:v>#N/A</c:v>
                </c:pt>
                <c:pt idx="12683" formatCode="0%">
                  <c:v>#N/A</c:v>
                </c:pt>
                <c:pt idx="12684" formatCode="0%">
                  <c:v>#N/A</c:v>
                </c:pt>
                <c:pt idx="12685" formatCode="0%">
                  <c:v>#N/A</c:v>
                </c:pt>
                <c:pt idx="12686" formatCode="0%">
                  <c:v>#N/A</c:v>
                </c:pt>
                <c:pt idx="12687" formatCode="0%">
                  <c:v>#N/A</c:v>
                </c:pt>
                <c:pt idx="12688" formatCode="0%">
                  <c:v>#N/A</c:v>
                </c:pt>
                <c:pt idx="12689" formatCode="0%">
                  <c:v>#N/A</c:v>
                </c:pt>
                <c:pt idx="12690" formatCode="0%">
                  <c:v>#N/A</c:v>
                </c:pt>
                <c:pt idx="12691" formatCode="0%">
                  <c:v>#N/A</c:v>
                </c:pt>
                <c:pt idx="12692" formatCode="0%">
                  <c:v>#N/A</c:v>
                </c:pt>
                <c:pt idx="12693" formatCode="0%">
                  <c:v>#N/A</c:v>
                </c:pt>
                <c:pt idx="12694" formatCode="0%">
                  <c:v>#N/A</c:v>
                </c:pt>
                <c:pt idx="12695" formatCode="0%">
                  <c:v>#N/A</c:v>
                </c:pt>
                <c:pt idx="12696" formatCode="0%">
                  <c:v>#N/A</c:v>
                </c:pt>
                <c:pt idx="12697" formatCode="0%">
                  <c:v>#N/A</c:v>
                </c:pt>
                <c:pt idx="12698" formatCode="0%">
                  <c:v>#N/A</c:v>
                </c:pt>
                <c:pt idx="12699" formatCode="0%">
                  <c:v>#N/A</c:v>
                </c:pt>
                <c:pt idx="12700" formatCode="0%">
                  <c:v>#N/A</c:v>
                </c:pt>
                <c:pt idx="12701" formatCode="0%">
                  <c:v>#N/A</c:v>
                </c:pt>
                <c:pt idx="12702" formatCode="0%">
                  <c:v>#N/A</c:v>
                </c:pt>
                <c:pt idx="12703" formatCode="0%">
                  <c:v>#N/A</c:v>
                </c:pt>
                <c:pt idx="12704" formatCode="0%">
                  <c:v>#N/A</c:v>
                </c:pt>
                <c:pt idx="12705" formatCode="0%">
                  <c:v>#N/A</c:v>
                </c:pt>
                <c:pt idx="12706" formatCode="0%">
                  <c:v>#N/A</c:v>
                </c:pt>
                <c:pt idx="12707" formatCode="0%">
                  <c:v>#N/A</c:v>
                </c:pt>
                <c:pt idx="12708" formatCode="0%">
                  <c:v>#N/A</c:v>
                </c:pt>
                <c:pt idx="12709" formatCode="0%">
                  <c:v>#N/A</c:v>
                </c:pt>
                <c:pt idx="12710" formatCode="0%">
                  <c:v>#N/A</c:v>
                </c:pt>
                <c:pt idx="12711" formatCode="0%">
                  <c:v>#N/A</c:v>
                </c:pt>
                <c:pt idx="12712" formatCode="0%">
                  <c:v>#N/A</c:v>
                </c:pt>
                <c:pt idx="12713" formatCode="0%">
                  <c:v>#N/A</c:v>
                </c:pt>
                <c:pt idx="12714" formatCode="0%">
                  <c:v>#N/A</c:v>
                </c:pt>
                <c:pt idx="12715" formatCode="0%">
                  <c:v>#N/A</c:v>
                </c:pt>
                <c:pt idx="12716" formatCode="0%">
                  <c:v>#N/A</c:v>
                </c:pt>
                <c:pt idx="12717" formatCode="0%">
                  <c:v>#N/A</c:v>
                </c:pt>
                <c:pt idx="12718" formatCode="0%">
                  <c:v>#N/A</c:v>
                </c:pt>
                <c:pt idx="12719" formatCode="0%">
                  <c:v>#N/A</c:v>
                </c:pt>
                <c:pt idx="12720" formatCode="0%">
                  <c:v>#N/A</c:v>
                </c:pt>
                <c:pt idx="12721" formatCode="0%">
                  <c:v>#N/A</c:v>
                </c:pt>
                <c:pt idx="12722" formatCode="0%">
                  <c:v>#N/A</c:v>
                </c:pt>
                <c:pt idx="12723" formatCode="0%">
                  <c:v>#N/A</c:v>
                </c:pt>
                <c:pt idx="12724" formatCode="0%">
                  <c:v>#N/A</c:v>
                </c:pt>
                <c:pt idx="12725" formatCode="0%">
                  <c:v>#N/A</c:v>
                </c:pt>
                <c:pt idx="12726" formatCode="0%">
                  <c:v>#N/A</c:v>
                </c:pt>
                <c:pt idx="12727" formatCode="0%">
                  <c:v>#N/A</c:v>
                </c:pt>
                <c:pt idx="12728" formatCode="0%">
                  <c:v>#N/A</c:v>
                </c:pt>
                <c:pt idx="12729" formatCode="0%">
                  <c:v>#N/A</c:v>
                </c:pt>
                <c:pt idx="12730" formatCode="0%">
                  <c:v>#N/A</c:v>
                </c:pt>
                <c:pt idx="12731" formatCode="0%">
                  <c:v>#N/A</c:v>
                </c:pt>
                <c:pt idx="12732" formatCode="0%">
                  <c:v>#N/A</c:v>
                </c:pt>
                <c:pt idx="12733" formatCode="0%">
                  <c:v>#N/A</c:v>
                </c:pt>
                <c:pt idx="12734" formatCode="0%">
                  <c:v>#N/A</c:v>
                </c:pt>
                <c:pt idx="12735" formatCode="0%">
                  <c:v>#N/A</c:v>
                </c:pt>
                <c:pt idx="12736" formatCode="0%">
                  <c:v>#N/A</c:v>
                </c:pt>
                <c:pt idx="12737" formatCode="0%">
                  <c:v>#N/A</c:v>
                </c:pt>
                <c:pt idx="12738" formatCode="0%">
                  <c:v>#N/A</c:v>
                </c:pt>
                <c:pt idx="12739" formatCode="0%">
                  <c:v>#N/A</c:v>
                </c:pt>
                <c:pt idx="12740" formatCode="0%">
                  <c:v>#N/A</c:v>
                </c:pt>
                <c:pt idx="12741" formatCode="0%">
                  <c:v>#N/A</c:v>
                </c:pt>
                <c:pt idx="12742" formatCode="0%">
                  <c:v>#N/A</c:v>
                </c:pt>
                <c:pt idx="12743" formatCode="0%">
                  <c:v>#N/A</c:v>
                </c:pt>
                <c:pt idx="12744" formatCode="0%">
                  <c:v>#N/A</c:v>
                </c:pt>
                <c:pt idx="12745" formatCode="0%">
                  <c:v>#N/A</c:v>
                </c:pt>
                <c:pt idx="12746" formatCode="0%">
                  <c:v>#N/A</c:v>
                </c:pt>
                <c:pt idx="12747" formatCode="0%">
                  <c:v>#N/A</c:v>
                </c:pt>
                <c:pt idx="12748" formatCode="0%">
                  <c:v>#N/A</c:v>
                </c:pt>
                <c:pt idx="12749" formatCode="0%">
                  <c:v>#N/A</c:v>
                </c:pt>
                <c:pt idx="12750" formatCode="0%">
                  <c:v>#N/A</c:v>
                </c:pt>
                <c:pt idx="12751" formatCode="0%">
                  <c:v>#N/A</c:v>
                </c:pt>
                <c:pt idx="12752" formatCode="0%">
                  <c:v>#N/A</c:v>
                </c:pt>
                <c:pt idx="12753" formatCode="0%">
                  <c:v>#N/A</c:v>
                </c:pt>
                <c:pt idx="12754" formatCode="0%">
                  <c:v>#N/A</c:v>
                </c:pt>
                <c:pt idx="12755" formatCode="0%">
                  <c:v>#N/A</c:v>
                </c:pt>
                <c:pt idx="12756" formatCode="0%">
                  <c:v>#N/A</c:v>
                </c:pt>
                <c:pt idx="12757" formatCode="0%">
                  <c:v>#N/A</c:v>
                </c:pt>
                <c:pt idx="12758" formatCode="0%">
                  <c:v>#N/A</c:v>
                </c:pt>
                <c:pt idx="12759" formatCode="0%">
                  <c:v>#N/A</c:v>
                </c:pt>
                <c:pt idx="12760" formatCode="0%">
                  <c:v>#N/A</c:v>
                </c:pt>
                <c:pt idx="12761" formatCode="0%">
                  <c:v>#N/A</c:v>
                </c:pt>
                <c:pt idx="12762" formatCode="0%">
                  <c:v>#N/A</c:v>
                </c:pt>
                <c:pt idx="12763" formatCode="0%">
                  <c:v>#N/A</c:v>
                </c:pt>
                <c:pt idx="12764" formatCode="0%">
                  <c:v>#N/A</c:v>
                </c:pt>
                <c:pt idx="12765" formatCode="0%">
                  <c:v>#N/A</c:v>
                </c:pt>
                <c:pt idx="12766" formatCode="0%">
                  <c:v>#N/A</c:v>
                </c:pt>
                <c:pt idx="12767" formatCode="0%">
                  <c:v>#N/A</c:v>
                </c:pt>
                <c:pt idx="12768" formatCode="0%">
                  <c:v>#N/A</c:v>
                </c:pt>
                <c:pt idx="12769" formatCode="0%">
                  <c:v>#N/A</c:v>
                </c:pt>
                <c:pt idx="12770" formatCode="0%">
                  <c:v>#N/A</c:v>
                </c:pt>
                <c:pt idx="12771" formatCode="0%">
                  <c:v>#N/A</c:v>
                </c:pt>
                <c:pt idx="12772" formatCode="0%">
                  <c:v>#N/A</c:v>
                </c:pt>
                <c:pt idx="12773" formatCode="0%">
                  <c:v>#N/A</c:v>
                </c:pt>
                <c:pt idx="12774" formatCode="0%">
                  <c:v>#N/A</c:v>
                </c:pt>
                <c:pt idx="12775" formatCode="0%">
                  <c:v>#N/A</c:v>
                </c:pt>
                <c:pt idx="12776" formatCode="0%">
                  <c:v>#N/A</c:v>
                </c:pt>
                <c:pt idx="12777" formatCode="0%">
                  <c:v>#N/A</c:v>
                </c:pt>
                <c:pt idx="12778" formatCode="0%">
                  <c:v>#N/A</c:v>
                </c:pt>
                <c:pt idx="12779" formatCode="0%">
                  <c:v>#N/A</c:v>
                </c:pt>
                <c:pt idx="12780" formatCode="0%">
                  <c:v>#N/A</c:v>
                </c:pt>
                <c:pt idx="12781" formatCode="0%">
                  <c:v>#N/A</c:v>
                </c:pt>
                <c:pt idx="12782" formatCode="0%">
                  <c:v>#N/A</c:v>
                </c:pt>
                <c:pt idx="12783" formatCode="0%">
                  <c:v>#N/A</c:v>
                </c:pt>
                <c:pt idx="12784" formatCode="0%">
                  <c:v>#N/A</c:v>
                </c:pt>
                <c:pt idx="12785" formatCode="0%">
                  <c:v>#N/A</c:v>
                </c:pt>
                <c:pt idx="12786" formatCode="0%">
                  <c:v>#N/A</c:v>
                </c:pt>
                <c:pt idx="12787" formatCode="0%">
                  <c:v>#N/A</c:v>
                </c:pt>
                <c:pt idx="12788" formatCode="0%">
                  <c:v>#N/A</c:v>
                </c:pt>
                <c:pt idx="12789" formatCode="0%">
                  <c:v>#N/A</c:v>
                </c:pt>
                <c:pt idx="12790" formatCode="0%">
                  <c:v>#N/A</c:v>
                </c:pt>
                <c:pt idx="12791" formatCode="0%">
                  <c:v>#N/A</c:v>
                </c:pt>
                <c:pt idx="12792" formatCode="0%">
                  <c:v>#N/A</c:v>
                </c:pt>
                <c:pt idx="12793" formatCode="0%">
                  <c:v>#N/A</c:v>
                </c:pt>
                <c:pt idx="12794" formatCode="0%">
                  <c:v>#N/A</c:v>
                </c:pt>
                <c:pt idx="12795" formatCode="0%">
                  <c:v>#N/A</c:v>
                </c:pt>
                <c:pt idx="12796" formatCode="0%">
                  <c:v>#N/A</c:v>
                </c:pt>
                <c:pt idx="12797" formatCode="0%">
                  <c:v>#N/A</c:v>
                </c:pt>
                <c:pt idx="12798" formatCode="0%">
                  <c:v>#N/A</c:v>
                </c:pt>
                <c:pt idx="12799" formatCode="0%">
                  <c:v>#N/A</c:v>
                </c:pt>
                <c:pt idx="12800" formatCode="0%">
                  <c:v>#N/A</c:v>
                </c:pt>
                <c:pt idx="12801" formatCode="0%">
                  <c:v>#N/A</c:v>
                </c:pt>
                <c:pt idx="12802" formatCode="0%">
                  <c:v>#N/A</c:v>
                </c:pt>
                <c:pt idx="12803" formatCode="0%">
                  <c:v>#N/A</c:v>
                </c:pt>
                <c:pt idx="12804" formatCode="0%">
                  <c:v>#N/A</c:v>
                </c:pt>
                <c:pt idx="12805" formatCode="0%">
                  <c:v>#N/A</c:v>
                </c:pt>
                <c:pt idx="12806" formatCode="0%">
                  <c:v>#N/A</c:v>
                </c:pt>
                <c:pt idx="12807" formatCode="0%">
                  <c:v>#N/A</c:v>
                </c:pt>
                <c:pt idx="12808" formatCode="0%">
                  <c:v>#N/A</c:v>
                </c:pt>
                <c:pt idx="12809" formatCode="0%">
                  <c:v>#N/A</c:v>
                </c:pt>
                <c:pt idx="12810" formatCode="0%">
                  <c:v>#N/A</c:v>
                </c:pt>
                <c:pt idx="12811" formatCode="0%">
                  <c:v>#N/A</c:v>
                </c:pt>
                <c:pt idx="12812" formatCode="0%">
                  <c:v>#N/A</c:v>
                </c:pt>
                <c:pt idx="12813" formatCode="0%">
                  <c:v>#N/A</c:v>
                </c:pt>
                <c:pt idx="12814" formatCode="0%">
                  <c:v>#N/A</c:v>
                </c:pt>
                <c:pt idx="12815" formatCode="0%">
                  <c:v>#N/A</c:v>
                </c:pt>
                <c:pt idx="12816" formatCode="0%">
                  <c:v>#N/A</c:v>
                </c:pt>
                <c:pt idx="12817" formatCode="0%">
                  <c:v>#N/A</c:v>
                </c:pt>
                <c:pt idx="12818" formatCode="0%">
                  <c:v>#N/A</c:v>
                </c:pt>
                <c:pt idx="12819" formatCode="0%">
                  <c:v>#N/A</c:v>
                </c:pt>
                <c:pt idx="12820" formatCode="0%">
                  <c:v>#N/A</c:v>
                </c:pt>
                <c:pt idx="12821" formatCode="0%">
                  <c:v>#N/A</c:v>
                </c:pt>
                <c:pt idx="12822" formatCode="0%">
                  <c:v>#N/A</c:v>
                </c:pt>
                <c:pt idx="12823" formatCode="0%">
                  <c:v>#N/A</c:v>
                </c:pt>
                <c:pt idx="12824" formatCode="0%">
                  <c:v>#N/A</c:v>
                </c:pt>
                <c:pt idx="12825" formatCode="0%">
                  <c:v>#N/A</c:v>
                </c:pt>
                <c:pt idx="12826" formatCode="0%">
                  <c:v>#N/A</c:v>
                </c:pt>
                <c:pt idx="12827" formatCode="0%">
                  <c:v>#N/A</c:v>
                </c:pt>
                <c:pt idx="12828" formatCode="0%">
                  <c:v>#N/A</c:v>
                </c:pt>
                <c:pt idx="12829" formatCode="0%">
                  <c:v>#N/A</c:v>
                </c:pt>
                <c:pt idx="12830" formatCode="0%">
                  <c:v>#N/A</c:v>
                </c:pt>
                <c:pt idx="12831" formatCode="0%">
                  <c:v>#N/A</c:v>
                </c:pt>
                <c:pt idx="12832" formatCode="0%">
                  <c:v>#N/A</c:v>
                </c:pt>
                <c:pt idx="12833" formatCode="0%">
                  <c:v>#N/A</c:v>
                </c:pt>
                <c:pt idx="12834" formatCode="0%">
                  <c:v>#N/A</c:v>
                </c:pt>
                <c:pt idx="12835" formatCode="0%">
                  <c:v>#N/A</c:v>
                </c:pt>
                <c:pt idx="12836" formatCode="0%">
                  <c:v>#N/A</c:v>
                </c:pt>
                <c:pt idx="12837" formatCode="0%">
                  <c:v>#N/A</c:v>
                </c:pt>
                <c:pt idx="12838" formatCode="0%">
                  <c:v>#N/A</c:v>
                </c:pt>
                <c:pt idx="12839" formatCode="0%">
                  <c:v>#N/A</c:v>
                </c:pt>
                <c:pt idx="12840" formatCode="0%">
                  <c:v>#N/A</c:v>
                </c:pt>
                <c:pt idx="12841" formatCode="0%">
                  <c:v>#N/A</c:v>
                </c:pt>
                <c:pt idx="12842" formatCode="0%">
                  <c:v>#N/A</c:v>
                </c:pt>
                <c:pt idx="12843" formatCode="0%">
                  <c:v>#N/A</c:v>
                </c:pt>
                <c:pt idx="12844" formatCode="0%">
                  <c:v>#N/A</c:v>
                </c:pt>
                <c:pt idx="12845" formatCode="0%">
                  <c:v>#N/A</c:v>
                </c:pt>
                <c:pt idx="12846" formatCode="0%">
                  <c:v>#N/A</c:v>
                </c:pt>
                <c:pt idx="12847" formatCode="0%">
                  <c:v>#N/A</c:v>
                </c:pt>
                <c:pt idx="12848" formatCode="0%">
                  <c:v>#N/A</c:v>
                </c:pt>
                <c:pt idx="12849" formatCode="0%">
                  <c:v>#N/A</c:v>
                </c:pt>
                <c:pt idx="12850" formatCode="0%">
                  <c:v>#N/A</c:v>
                </c:pt>
                <c:pt idx="12851" formatCode="0%">
                  <c:v>#N/A</c:v>
                </c:pt>
                <c:pt idx="12852" formatCode="0%">
                  <c:v>#N/A</c:v>
                </c:pt>
                <c:pt idx="12853" formatCode="0%">
                  <c:v>#N/A</c:v>
                </c:pt>
                <c:pt idx="12854" formatCode="0%">
                  <c:v>#N/A</c:v>
                </c:pt>
                <c:pt idx="12855" formatCode="0%">
                  <c:v>#N/A</c:v>
                </c:pt>
                <c:pt idx="12856" formatCode="0%">
                  <c:v>#N/A</c:v>
                </c:pt>
                <c:pt idx="12857" formatCode="0%">
                  <c:v>#N/A</c:v>
                </c:pt>
                <c:pt idx="12858" formatCode="0%">
                  <c:v>#N/A</c:v>
                </c:pt>
                <c:pt idx="12859" formatCode="0%">
                  <c:v>#N/A</c:v>
                </c:pt>
                <c:pt idx="12860" formatCode="0%">
                  <c:v>#N/A</c:v>
                </c:pt>
                <c:pt idx="12861" formatCode="0%">
                  <c:v>#N/A</c:v>
                </c:pt>
                <c:pt idx="12862" formatCode="0%">
                  <c:v>#N/A</c:v>
                </c:pt>
                <c:pt idx="12863" formatCode="0%">
                  <c:v>#N/A</c:v>
                </c:pt>
                <c:pt idx="12864" formatCode="0%">
                  <c:v>#N/A</c:v>
                </c:pt>
                <c:pt idx="12865" formatCode="0%">
                  <c:v>#N/A</c:v>
                </c:pt>
                <c:pt idx="12866" formatCode="0%">
                  <c:v>#N/A</c:v>
                </c:pt>
                <c:pt idx="12867" formatCode="0%">
                  <c:v>#N/A</c:v>
                </c:pt>
                <c:pt idx="12868" formatCode="0%">
                  <c:v>#N/A</c:v>
                </c:pt>
                <c:pt idx="12869" formatCode="0%">
                  <c:v>#N/A</c:v>
                </c:pt>
                <c:pt idx="12870" formatCode="0%">
                  <c:v>#N/A</c:v>
                </c:pt>
                <c:pt idx="12871" formatCode="0%">
                  <c:v>#N/A</c:v>
                </c:pt>
                <c:pt idx="12872" formatCode="0%">
                  <c:v>#N/A</c:v>
                </c:pt>
                <c:pt idx="12873" formatCode="0%">
                  <c:v>#N/A</c:v>
                </c:pt>
                <c:pt idx="12874" formatCode="0%">
                  <c:v>#N/A</c:v>
                </c:pt>
                <c:pt idx="12875" formatCode="0%">
                  <c:v>#N/A</c:v>
                </c:pt>
                <c:pt idx="12876" formatCode="0%">
                  <c:v>#N/A</c:v>
                </c:pt>
                <c:pt idx="12877" formatCode="0%">
                  <c:v>#N/A</c:v>
                </c:pt>
                <c:pt idx="12878" formatCode="0%">
                  <c:v>#N/A</c:v>
                </c:pt>
                <c:pt idx="12879" formatCode="0%">
                  <c:v>#N/A</c:v>
                </c:pt>
                <c:pt idx="12880" formatCode="0%">
                  <c:v>#N/A</c:v>
                </c:pt>
                <c:pt idx="12881" formatCode="0%">
                  <c:v>#N/A</c:v>
                </c:pt>
                <c:pt idx="12882" formatCode="0%">
                  <c:v>#N/A</c:v>
                </c:pt>
                <c:pt idx="12883" formatCode="0%">
                  <c:v>#N/A</c:v>
                </c:pt>
                <c:pt idx="12884" formatCode="0%">
                  <c:v>#N/A</c:v>
                </c:pt>
                <c:pt idx="12885" formatCode="0%">
                  <c:v>#N/A</c:v>
                </c:pt>
                <c:pt idx="12886" formatCode="0%">
                  <c:v>#N/A</c:v>
                </c:pt>
                <c:pt idx="12887" formatCode="0%">
                  <c:v>#N/A</c:v>
                </c:pt>
                <c:pt idx="12888" formatCode="0%">
                  <c:v>#N/A</c:v>
                </c:pt>
                <c:pt idx="12889" formatCode="0%">
                  <c:v>#N/A</c:v>
                </c:pt>
                <c:pt idx="12890" formatCode="0%">
                  <c:v>#N/A</c:v>
                </c:pt>
                <c:pt idx="12891" formatCode="0%">
                  <c:v>#N/A</c:v>
                </c:pt>
                <c:pt idx="12892" formatCode="0%">
                  <c:v>#N/A</c:v>
                </c:pt>
                <c:pt idx="12893" formatCode="0%">
                  <c:v>#N/A</c:v>
                </c:pt>
                <c:pt idx="12894" formatCode="0%">
                  <c:v>#N/A</c:v>
                </c:pt>
                <c:pt idx="12895" formatCode="0%">
                  <c:v>#N/A</c:v>
                </c:pt>
                <c:pt idx="12896" formatCode="0%">
                  <c:v>#N/A</c:v>
                </c:pt>
                <c:pt idx="12897" formatCode="0%">
                  <c:v>#N/A</c:v>
                </c:pt>
                <c:pt idx="12898" formatCode="0%">
                  <c:v>#N/A</c:v>
                </c:pt>
                <c:pt idx="12899" formatCode="0%">
                  <c:v>#N/A</c:v>
                </c:pt>
                <c:pt idx="12900" formatCode="0%">
                  <c:v>#N/A</c:v>
                </c:pt>
                <c:pt idx="12901" formatCode="0%">
                  <c:v>#N/A</c:v>
                </c:pt>
                <c:pt idx="12902" formatCode="0%">
                  <c:v>#N/A</c:v>
                </c:pt>
                <c:pt idx="12903" formatCode="0%">
                  <c:v>#N/A</c:v>
                </c:pt>
                <c:pt idx="12904" formatCode="0%">
                  <c:v>#N/A</c:v>
                </c:pt>
                <c:pt idx="12905" formatCode="0%">
                  <c:v>#N/A</c:v>
                </c:pt>
                <c:pt idx="12906" formatCode="0%">
                  <c:v>#N/A</c:v>
                </c:pt>
                <c:pt idx="12907" formatCode="0%">
                  <c:v>#N/A</c:v>
                </c:pt>
                <c:pt idx="12908" formatCode="0%">
                  <c:v>#N/A</c:v>
                </c:pt>
                <c:pt idx="12909" formatCode="0%">
                  <c:v>#N/A</c:v>
                </c:pt>
                <c:pt idx="12910" formatCode="0%">
                  <c:v>#N/A</c:v>
                </c:pt>
                <c:pt idx="12911" formatCode="0%">
                  <c:v>#N/A</c:v>
                </c:pt>
                <c:pt idx="12912" formatCode="0%">
                  <c:v>#N/A</c:v>
                </c:pt>
                <c:pt idx="12913" formatCode="0%">
                  <c:v>#N/A</c:v>
                </c:pt>
                <c:pt idx="12914" formatCode="0%">
                  <c:v>#N/A</c:v>
                </c:pt>
                <c:pt idx="12915" formatCode="0%">
                  <c:v>#N/A</c:v>
                </c:pt>
                <c:pt idx="12916" formatCode="0%">
                  <c:v>#N/A</c:v>
                </c:pt>
                <c:pt idx="12917" formatCode="0%">
                  <c:v>#N/A</c:v>
                </c:pt>
                <c:pt idx="12918" formatCode="0%">
                  <c:v>#N/A</c:v>
                </c:pt>
                <c:pt idx="12919" formatCode="0%">
                  <c:v>#N/A</c:v>
                </c:pt>
                <c:pt idx="12920" formatCode="0%">
                  <c:v>#N/A</c:v>
                </c:pt>
                <c:pt idx="12921" formatCode="0%">
                  <c:v>#N/A</c:v>
                </c:pt>
                <c:pt idx="12922" formatCode="0%">
                  <c:v>#N/A</c:v>
                </c:pt>
                <c:pt idx="12923" formatCode="0%">
                  <c:v>#N/A</c:v>
                </c:pt>
                <c:pt idx="12924" formatCode="0%">
                  <c:v>#N/A</c:v>
                </c:pt>
                <c:pt idx="12925" formatCode="0%">
                  <c:v>#N/A</c:v>
                </c:pt>
                <c:pt idx="12926" formatCode="0%">
                  <c:v>#N/A</c:v>
                </c:pt>
                <c:pt idx="12927" formatCode="0%">
                  <c:v>#N/A</c:v>
                </c:pt>
                <c:pt idx="12928" formatCode="0%">
                  <c:v>#N/A</c:v>
                </c:pt>
                <c:pt idx="12929" formatCode="0%">
                  <c:v>#N/A</c:v>
                </c:pt>
                <c:pt idx="12930" formatCode="0%">
                  <c:v>#N/A</c:v>
                </c:pt>
                <c:pt idx="12931" formatCode="0%">
                  <c:v>#N/A</c:v>
                </c:pt>
                <c:pt idx="12932" formatCode="0%">
                  <c:v>#N/A</c:v>
                </c:pt>
                <c:pt idx="12933" formatCode="0%">
                  <c:v>#N/A</c:v>
                </c:pt>
                <c:pt idx="12934" formatCode="0%">
                  <c:v>#N/A</c:v>
                </c:pt>
                <c:pt idx="12935" formatCode="0%">
                  <c:v>#N/A</c:v>
                </c:pt>
                <c:pt idx="12936" formatCode="0%">
                  <c:v>#N/A</c:v>
                </c:pt>
                <c:pt idx="12937" formatCode="0%">
                  <c:v>#N/A</c:v>
                </c:pt>
                <c:pt idx="12938" formatCode="0%">
                  <c:v>#N/A</c:v>
                </c:pt>
                <c:pt idx="12939" formatCode="0%">
                  <c:v>#N/A</c:v>
                </c:pt>
                <c:pt idx="12940" formatCode="0%">
                  <c:v>#N/A</c:v>
                </c:pt>
                <c:pt idx="12941" formatCode="0%">
                  <c:v>#N/A</c:v>
                </c:pt>
                <c:pt idx="12942" formatCode="0%">
                  <c:v>#N/A</c:v>
                </c:pt>
                <c:pt idx="12943" formatCode="0%">
                  <c:v>#N/A</c:v>
                </c:pt>
                <c:pt idx="12944" formatCode="0%">
                  <c:v>#N/A</c:v>
                </c:pt>
                <c:pt idx="12945" formatCode="0%">
                  <c:v>#N/A</c:v>
                </c:pt>
                <c:pt idx="12946" formatCode="0%">
                  <c:v>#N/A</c:v>
                </c:pt>
                <c:pt idx="12947" formatCode="0%">
                  <c:v>#N/A</c:v>
                </c:pt>
                <c:pt idx="12948" formatCode="0%">
                  <c:v>#N/A</c:v>
                </c:pt>
                <c:pt idx="12949" formatCode="0%">
                  <c:v>#N/A</c:v>
                </c:pt>
                <c:pt idx="12950" formatCode="0%">
                  <c:v>#N/A</c:v>
                </c:pt>
                <c:pt idx="12951" formatCode="0%">
                  <c:v>#N/A</c:v>
                </c:pt>
                <c:pt idx="12952" formatCode="0%">
                  <c:v>#N/A</c:v>
                </c:pt>
                <c:pt idx="12953" formatCode="0%">
                  <c:v>#N/A</c:v>
                </c:pt>
                <c:pt idx="12954" formatCode="0%">
                  <c:v>#N/A</c:v>
                </c:pt>
                <c:pt idx="12955" formatCode="0%">
                  <c:v>#N/A</c:v>
                </c:pt>
                <c:pt idx="12956" formatCode="0%">
                  <c:v>#N/A</c:v>
                </c:pt>
                <c:pt idx="12957" formatCode="0%">
                  <c:v>#N/A</c:v>
                </c:pt>
              </c:numCache>
            </c:numRef>
          </c:val>
          <c:smooth val="0"/>
          <c:extLst>
            <c:ext xmlns:c16="http://schemas.microsoft.com/office/drawing/2014/chart" uri="{C3380CC4-5D6E-409C-BE32-E72D297353CC}">
              <c16:uniqueId val="{00000001-7896-492E-903A-B5AC0F259043}"/>
            </c:ext>
          </c:extLst>
        </c:ser>
        <c:ser>
          <c:idx val="1"/>
          <c:order val="2"/>
          <c:tx>
            <c:strRef>
              <c:f>Sheet1!$H$18:$H$24</c:f>
              <c:strCache>
                <c:ptCount val="7"/>
                <c:pt idx="0">
                  <c:v>-100%</c:v>
                </c:pt>
                <c:pt idx="1">
                  <c:v>-100%</c:v>
                </c:pt>
                <c:pt idx="2">
                  <c:v>-100%</c:v>
                </c:pt>
                <c:pt idx="3">
                  <c:v>-100%</c:v>
                </c:pt>
                <c:pt idx="4">
                  <c:v>-100%</c:v>
                </c:pt>
                <c:pt idx="5">
                  <c:v>-100%</c:v>
                </c:pt>
                <c:pt idx="6">
                  <c:v>-100%</c:v>
                </c:pt>
              </c:strCache>
            </c:strRef>
          </c:tx>
          <c:spPr>
            <a:ln w="28575" cap="rnd">
              <a:noFill/>
              <a:round/>
            </a:ln>
            <a:effectLst/>
          </c:spPr>
          <c:marker>
            <c:symbol val="circle"/>
            <c:size val="6"/>
            <c:spPr>
              <a:solidFill>
                <a:srgbClr val="548AB4"/>
              </a:solidFill>
              <a:ln w="9525">
                <a:noFill/>
              </a:ln>
              <a:effectLst/>
            </c:spPr>
          </c:marker>
          <c:val>
            <c:numRef>
              <c:f>Sheet1!$H$18:$H$240000</c:f>
              <c:numCache>
                <c:formatCode>0%</c:formatCode>
                <c:ptCount val="239983"/>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pt idx="17">
                  <c:v>-1</c:v>
                </c:pt>
                <c:pt idx="18">
                  <c:v>-1</c:v>
                </c:pt>
                <c:pt idx="19">
                  <c:v>-1</c:v>
                </c:pt>
                <c:pt idx="20">
                  <c:v>-1</c:v>
                </c:pt>
                <c:pt idx="21">
                  <c:v>-1</c:v>
                </c:pt>
                <c:pt idx="22">
                  <c:v>-1</c:v>
                </c:pt>
                <c:pt idx="23">
                  <c:v>-1</c:v>
                </c:pt>
                <c:pt idx="24">
                  <c:v>-1</c:v>
                </c:pt>
                <c:pt idx="25">
                  <c:v>-1</c:v>
                </c:pt>
                <c:pt idx="26">
                  <c:v>-1</c:v>
                </c:pt>
                <c:pt idx="27">
                  <c:v>-1</c:v>
                </c:pt>
                <c:pt idx="28">
                  <c:v>-1</c:v>
                </c:pt>
                <c:pt idx="29">
                  <c:v>-1</c:v>
                </c:pt>
                <c:pt idx="30">
                  <c:v>-1</c:v>
                </c:pt>
                <c:pt idx="31">
                  <c:v>-1</c:v>
                </c:pt>
                <c:pt idx="32">
                  <c:v>-1</c:v>
                </c:pt>
                <c:pt idx="33">
                  <c:v>-1</c:v>
                </c:pt>
                <c:pt idx="34">
                  <c:v>-1</c:v>
                </c:pt>
                <c:pt idx="35">
                  <c:v>-1</c:v>
                </c:pt>
                <c:pt idx="36">
                  <c:v>-1</c:v>
                </c:pt>
                <c:pt idx="37">
                  <c:v>-1</c:v>
                </c:pt>
                <c:pt idx="38">
                  <c:v>-1</c:v>
                </c:pt>
                <c:pt idx="39">
                  <c:v>-1</c:v>
                </c:pt>
                <c:pt idx="40">
                  <c:v>-1</c:v>
                </c:pt>
                <c:pt idx="41">
                  <c:v>-1</c:v>
                </c:pt>
                <c:pt idx="42">
                  <c:v>-1</c:v>
                </c:pt>
                <c:pt idx="43">
                  <c:v>-1</c:v>
                </c:pt>
                <c:pt idx="44">
                  <c:v>-1</c:v>
                </c:pt>
                <c:pt idx="45">
                  <c:v>-1</c:v>
                </c:pt>
                <c:pt idx="46">
                  <c:v>-1</c:v>
                </c:pt>
                <c:pt idx="47">
                  <c:v>-1</c:v>
                </c:pt>
                <c:pt idx="48">
                  <c:v>-1</c:v>
                </c:pt>
                <c:pt idx="49">
                  <c:v>-1</c:v>
                </c:pt>
                <c:pt idx="50">
                  <c:v>-1</c:v>
                </c:pt>
                <c:pt idx="51">
                  <c:v>-1</c:v>
                </c:pt>
                <c:pt idx="52">
                  <c:v>-1</c:v>
                </c:pt>
                <c:pt idx="53">
                  <c:v>-1</c:v>
                </c:pt>
                <c:pt idx="54">
                  <c:v>-1</c:v>
                </c:pt>
                <c:pt idx="55">
                  <c:v>-1</c:v>
                </c:pt>
                <c:pt idx="56">
                  <c:v>-1</c:v>
                </c:pt>
                <c:pt idx="57">
                  <c:v>-1</c:v>
                </c:pt>
                <c:pt idx="58">
                  <c:v>-1</c:v>
                </c:pt>
                <c:pt idx="59">
                  <c:v>-1</c:v>
                </c:pt>
                <c:pt idx="60">
                  <c:v>-1</c:v>
                </c:pt>
                <c:pt idx="61">
                  <c:v>-1</c:v>
                </c:pt>
                <c:pt idx="62">
                  <c:v>-1</c:v>
                </c:pt>
                <c:pt idx="63">
                  <c:v>-1</c:v>
                </c:pt>
                <c:pt idx="64">
                  <c:v>-1</c:v>
                </c:pt>
                <c:pt idx="65">
                  <c:v>-1</c:v>
                </c:pt>
                <c:pt idx="66">
                  <c:v>-1</c:v>
                </c:pt>
                <c:pt idx="67">
                  <c:v>-1</c:v>
                </c:pt>
                <c:pt idx="68">
                  <c:v>-1</c:v>
                </c:pt>
                <c:pt idx="69">
                  <c:v>-1</c:v>
                </c:pt>
                <c:pt idx="70">
                  <c:v>-1</c:v>
                </c:pt>
                <c:pt idx="71">
                  <c:v>-1</c:v>
                </c:pt>
                <c:pt idx="72">
                  <c:v>-1</c:v>
                </c:pt>
                <c:pt idx="73">
                  <c:v>-1</c:v>
                </c:pt>
                <c:pt idx="74">
                  <c:v>-1</c:v>
                </c:pt>
                <c:pt idx="75">
                  <c:v>-1</c:v>
                </c:pt>
                <c:pt idx="76">
                  <c:v>-1</c:v>
                </c:pt>
                <c:pt idx="77">
                  <c:v>-1</c:v>
                </c:pt>
                <c:pt idx="78">
                  <c:v>-1</c:v>
                </c:pt>
                <c:pt idx="79">
                  <c:v>-1</c:v>
                </c:pt>
                <c:pt idx="80">
                  <c:v>-1</c:v>
                </c:pt>
                <c:pt idx="81">
                  <c:v>-1</c:v>
                </c:pt>
                <c:pt idx="82">
                  <c:v>-1</c:v>
                </c:pt>
                <c:pt idx="83">
                  <c:v>-1</c:v>
                </c:pt>
                <c:pt idx="84">
                  <c:v>-1</c:v>
                </c:pt>
                <c:pt idx="85">
                  <c:v>-1</c:v>
                </c:pt>
                <c:pt idx="86">
                  <c:v>-1</c:v>
                </c:pt>
                <c:pt idx="87">
                  <c:v>-1</c:v>
                </c:pt>
                <c:pt idx="88">
                  <c:v>-1</c:v>
                </c:pt>
                <c:pt idx="89">
                  <c:v>-1</c:v>
                </c:pt>
                <c:pt idx="90">
                  <c:v>-1</c:v>
                </c:pt>
                <c:pt idx="91">
                  <c:v>-1</c:v>
                </c:pt>
                <c:pt idx="92">
                  <c:v>-1</c:v>
                </c:pt>
                <c:pt idx="93">
                  <c:v>-1</c:v>
                </c:pt>
                <c:pt idx="94">
                  <c:v>-1</c:v>
                </c:pt>
                <c:pt idx="95">
                  <c:v>-1</c:v>
                </c:pt>
                <c:pt idx="96">
                  <c:v>-1</c:v>
                </c:pt>
                <c:pt idx="97">
                  <c:v>-1</c:v>
                </c:pt>
                <c:pt idx="98">
                  <c:v>-1</c:v>
                </c:pt>
                <c:pt idx="99">
                  <c:v>-1</c:v>
                </c:pt>
                <c:pt idx="100">
                  <c:v>-1</c:v>
                </c:pt>
                <c:pt idx="101">
                  <c:v>-1</c:v>
                </c:pt>
                <c:pt idx="102">
                  <c:v>-1</c:v>
                </c:pt>
                <c:pt idx="103">
                  <c:v>-1</c:v>
                </c:pt>
                <c:pt idx="104">
                  <c:v>-1</c:v>
                </c:pt>
                <c:pt idx="105">
                  <c:v>-1</c:v>
                </c:pt>
                <c:pt idx="106">
                  <c:v>-1</c:v>
                </c:pt>
                <c:pt idx="107">
                  <c:v>-1</c:v>
                </c:pt>
                <c:pt idx="108">
                  <c:v>-1</c:v>
                </c:pt>
                <c:pt idx="109">
                  <c:v>-1</c:v>
                </c:pt>
                <c:pt idx="110">
                  <c:v>-1</c:v>
                </c:pt>
                <c:pt idx="111">
                  <c:v>-1</c:v>
                </c:pt>
                <c:pt idx="112">
                  <c:v>-1</c:v>
                </c:pt>
                <c:pt idx="113">
                  <c:v>-1</c:v>
                </c:pt>
                <c:pt idx="114">
                  <c:v>-1</c:v>
                </c:pt>
                <c:pt idx="115">
                  <c:v>-1</c:v>
                </c:pt>
                <c:pt idx="116">
                  <c:v>-1</c:v>
                </c:pt>
                <c:pt idx="117">
                  <c:v>-1</c:v>
                </c:pt>
                <c:pt idx="118">
                  <c:v>-1</c:v>
                </c:pt>
                <c:pt idx="119">
                  <c:v>-1</c:v>
                </c:pt>
                <c:pt idx="120">
                  <c:v>-1</c:v>
                </c:pt>
                <c:pt idx="121">
                  <c:v>-1</c:v>
                </c:pt>
                <c:pt idx="122">
                  <c:v>-1</c:v>
                </c:pt>
                <c:pt idx="123">
                  <c:v>-1</c:v>
                </c:pt>
                <c:pt idx="124">
                  <c:v>-1</c:v>
                </c:pt>
                <c:pt idx="125">
                  <c:v>-1</c:v>
                </c:pt>
                <c:pt idx="126">
                  <c:v>-1</c:v>
                </c:pt>
                <c:pt idx="127">
                  <c:v>-1</c:v>
                </c:pt>
                <c:pt idx="128">
                  <c:v>-1</c:v>
                </c:pt>
                <c:pt idx="129">
                  <c:v>-1</c:v>
                </c:pt>
                <c:pt idx="130">
                  <c:v>-1</c:v>
                </c:pt>
                <c:pt idx="131">
                  <c:v>-1</c:v>
                </c:pt>
                <c:pt idx="132">
                  <c:v>-1</c:v>
                </c:pt>
                <c:pt idx="133">
                  <c:v>-1</c:v>
                </c:pt>
                <c:pt idx="134">
                  <c:v>-1</c:v>
                </c:pt>
                <c:pt idx="135">
                  <c:v>-1</c:v>
                </c:pt>
                <c:pt idx="136">
                  <c:v>-1</c:v>
                </c:pt>
                <c:pt idx="137">
                  <c:v>-1</c:v>
                </c:pt>
                <c:pt idx="138">
                  <c:v>-1</c:v>
                </c:pt>
                <c:pt idx="139">
                  <c:v>-1</c:v>
                </c:pt>
                <c:pt idx="140">
                  <c:v>-1</c:v>
                </c:pt>
                <c:pt idx="141">
                  <c:v>-1</c:v>
                </c:pt>
                <c:pt idx="142">
                  <c:v>-1</c:v>
                </c:pt>
                <c:pt idx="143">
                  <c:v>-1</c:v>
                </c:pt>
                <c:pt idx="144">
                  <c:v>-1</c:v>
                </c:pt>
                <c:pt idx="145">
                  <c:v>-1</c:v>
                </c:pt>
                <c:pt idx="146">
                  <c:v>-1</c:v>
                </c:pt>
                <c:pt idx="147">
                  <c:v>-1</c:v>
                </c:pt>
                <c:pt idx="148">
                  <c:v>-1</c:v>
                </c:pt>
                <c:pt idx="149">
                  <c:v>-1</c:v>
                </c:pt>
                <c:pt idx="150">
                  <c:v>-1</c:v>
                </c:pt>
                <c:pt idx="151">
                  <c:v>-1</c:v>
                </c:pt>
                <c:pt idx="152">
                  <c:v>-1</c:v>
                </c:pt>
                <c:pt idx="153">
                  <c:v>-1</c:v>
                </c:pt>
                <c:pt idx="154">
                  <c:v>-1</c:v>
                </c:pt>
                <c:pt idx="155">
                  <c:v>-1</c:v>
                </c:pt>
                <c:pt idx="156">
                  <c:v>-1</c:v>
                </c:pt>
                <c:pt idx="157">
                  <c:v>-1</c:v>
                </c:pt>
                <c:pt idx="158">
                  <c:v>-1</c:v>
                </c:pt>
                <c:pt idx="159">
                  <c:v>-1</c:v>
                </c:pt>
                <c:pt idx="160">
                  <c:v>-1</c:v>
                </c:pt>
                <c:pt idx="161">
                  <c:v>-1</c:v>
                </c:pt>
                <c:pt idx="162">
                  <c:v>-1</c:v>
                </c:pt>
                <c:pt idx="163">
                  <c:v>-1</c:v>
                </c:pt>
                <c:pt idx="164">
                  <c:v>-1</c:v>
                </c:pt>
                <c:pt idx="165">
                  <c:v>-1</c:v>
                </c:pt>
                <c:pt idx="166">
                  <c:v>-1</c:v>
                </c:pt>
                <c:pt idx="167">
                  <c:v>-1</c:v>
                </c:pt>
                <c:pt idx="168">
                  <c:v>-1</c:v>
                </c:pt>
                <c:pt idx="169">
                  <c:v>-1</c:v>
                </c:pt>
                <c:pt idx="170">
                  <c:v>-1</c:v>
                </c:pt>
                <c:pt idx="171">
                  <c:v>-1</c:v>
                </c:pt>
                <c:pt idx="172">
                  <c:v>-1</c:v>
                </c:pt>
                <c:pt idx="173">
                  <c:v>-1</c:v>
                </c:pt>
                <c:pt idx="174">
                  <c:v>-1</c:v>
                </c:pt>
                <c:pt idx="175">
                  <c:v>-1</c:v>
                </c:pt>
                <c:pt idx="176">
                  <c:v>-1</c:v>
                </c:pt>
                <c:pt idx="177">
                  <c:v>-1</c:v>
                </c:pt>
                <c:pt idx="178">
                  <c:v>-1</c:v>
                </c:pt>
                <c:pt idx="179">
                  <c:v>-1</c:v>
                </c:pt>
                <c:pt idx="180">
                  <c:v>-1</c:v>
                </c:pt>
                <c:pt idx="181">
                  <c:v>-1</c:v>
                </c:pt>
                <c:pt idx="182">
                  <c:v>-1</c:v>
                </c:pt>
                <c:pt idx="183">
                  <c:v>-1</c:v>
                </c:pt>
                <c:pt idx="184">
                  <c:v>-1</c:v>
                </c:pt>
                <c:pt idx="185">
                  <c:v>-1</c:v>
                </c:pt>
                <c:pt idx="186">
                  <c:v>-1</c:v>
                </c:pt>
                <c:pt idx="187">
                  <c:v>-1</c:v>
                </c:pt>
                <c:pt idx="188">
                  <c:v>-1</c:v>
                </c:pt>
                <c:pt idx="189">
                  <c:v>-1</c:v>
                </c:pt>
                <c:pt idx="190">
                  <c:v>-1</c:v>
                </c:pt>
                <c:pt idx="191">
                  <c:v>-1</c:v>
                </c:pt>
                <c:pt idx="192">
                  <c:v>-1</c:v>
                </c:pt>
                <c:pt idx="193">
                  <c:v>-1</c:v>
                </c:pt>
                <c:pt idx="194">
                  <c:v>-1</c:v>
                </c:pt>
                <c:pt idx="195">
                  <c:v>-1</c:v>
                </c:pt>
                <c:pt idx="196">
                  <c:v>-1</c:v>
                </c:pt>
                <c:pt idx="197">
                  <c:v>-1</c:v>
                </c:pt>
                <c:pt idx="198">
                  <c:v>-1</c:v>
                </c:pt>
                <c:pt idx="199">
                  <c:v>-1</c:v>
                </c:pt>
                <c:pt idx="200">
                  <c:v>-1</c:v>
                </c:pt>
                <c:pt idx="201">
                  <c:v>-1</c:v>
                </c:pt>
                <c:pt idx="202">
                  <c:v>-1</c:v>
                </c:pt>
                <c:pt idx="203">
                  <c:v>-1</c:v>
                </c:pt>
                <c:pt idx="204">
                  <c:v>-1</c:v>
                </c:pt>
                <c:pt idx="205">
                  <c:v>-1</c:v>
                </c:pt>
                <c:pt idx="206">
                  <c:v>-1</c:v>
                </c:pt>
                <c:pt idx="207">
                  <c:v>-1</c:v>
                </c:pt>
                <c:pt idx="208">
                  <c:v>-1</c:v>
                </c:pt>
                <c:pt idx="209">
                  <c:v>-1</c:v>
                </c:pt>
                <c:pt idx="210">
                  <c:v>-1</c:v>
                </c:pt>
                <c:pt idx="211">
                  <c:v>-1</c:v>
                </c:pt>
                <c:pt idx="212">
                  <c:v>-1</c:v>
                </c:pt>
                <c:pt idx="213">
                  <c:v>-1</c:v>
                </c:pt>
                <c:pt idx="214">
                  <c:v>-1</c:v>
                </c:pt>
                <c:pt idx="215">
                  <c:v>-1</c:v>
                </c:pt>
                <c:pt idx="216">
                  <c:v>-1</c:v>
                </c:pt>
                <c:pt idx="217">
                  <c:v>-1</c:v>
                </c:pt>
                <c:pt idx="218">
                  <c:v>-1</c:v>
                </c:pt>
                <c:pt idx="219">
                  <c:v>-1</c:v>
                </c:pt>
                <c:pt idx="220">
                  <c:v>-1</c:v>
                </c:pt>
                <c:pt idx="221">
                  <c:v>-1</c:v>
                </c:pt>
                <c:pt idx="222">
                  <c:v>-1</c:v>
                </c:pt>
                <c:pt idx="223">
                  <c:v>-1</c:v>
                </c:pt>
                <c:pt idx="224">
                  <c:v>-1</c:v>
                </c:pt>
                <c:pt idx="225">
                  <c:v>-1</c:v>
                </c:pt>
                <c:pt idx="226">
                  <c:v>-1</c:v>
                </c:pt>
                <c:pt idx="227">
                  <c:v>-1</c:v>
                </c:pt>
                <c:pt idx="228">
                  <c:v>-1</c:v>
                </c:pt>
                <c:pt idx="229">
                  <c:v>-1</c:v>
                </c:pt>
                <c:pt idx="230">
                  <c:v>-1</c:v>
                </c:pt>
                <c:pt idx="231">
                  <c:v>-1</c:v>
                </c:pt>
                <c:pt idx="232">
                  <c:v>-1</c:v>
                </c:pt>
                <c:pt idx="233">
                  <c:v>-1</c:v>
                </c:pt>
                <c:pt idx="234">
                  <c:v>-1</c:v>
                </c:pt>
                <c:pt idx="235">
                  <c:v>-1</c:v>
                </c:pt>
                <c:pt idx="236">
                  <c:v>-1</c:v>
                </c:pt>
                <c:pt idx="237">
                  <c:v>-1</c:v>
                </c:pt>
                <c:pt idx="238">
                  <c:v>-1</c:v>
                </c:pt>
                <c:pt idx="239">
                  <c:v>-1</c:v>
                </c:pt>
                <c:pt idx="240">
                  <c:v>-1</c:v>
                </c:pt>
                <c:pt idx="241">
                  <c:v>-1</c:v>
                </c:pt>
                <c:pt idx="242">
                  <c:v>-1</c:v>
                </c:pt>
                <c:pt idx="243">
                  <c:v>-1</c:v>
                </c:pt>
                <c:pt idx="244">
                  <c:v>-1</c:v>
                </c:pt>
                <c:pt idx="245">
                  <c:v>-1</c:v>
                </c:pt>
                <c:pt idx="246">
                  <c:v>-1</c:v>
                </c:pt>
                <c:pt idx="247">
                  <c:v>-1</c:v>
                </c:pt>
                <c:pt idx="248">
                  <c:v>-1</c:v>
                </c:pt>
                <c:pt idx="249">
                  <c:v>-1</c:v>
                </c:pt>
                <c:pt idx="250">
                  <c:v>-1</c:v>
                </c:pt>
                <c:pt idx="251">
                  <c:v>-1</c:v>
                </c:pt>
                <c:pt idx="252">
                  <c:v>-1</c:v>
                </c:pt>
                <c:pt idx="253">
                  <c:v>-1</c:v>
                </c:pt>
                <c:pt idx="254">
                  <c:v>-1</c:v>
                </c:pt>
                <c:pt idx="255">
                  <c:v>-1</c:v>
                </c:pt>
                <c:pt idx="256">
                  <c:v>-1</c:v>
                </c:pt>
                <c:pt idx="257">
                  <c:v>-1</c:v>
                </c:pt>
                <c:pt idx="258">
                  <c:v>-1</c:v>
                </c:pt>
                <c:pt idx="259">
                  <c:v>-1</c:v>
                </c:pt>
                <c:pt idx="260">
                  <c:v>-1</c:v>
                </c:pt>
                <c:pt idx="261">
                  <c:v>-1</c:v>
                </c:pt>
                <c:pt idx="262">
                  <c:v>-1</c:v>
                </c:pt>
                <c:pt idx="263">
                  <c:v>-1</c:v>
                </c:pt>
                <c:pt idx="264">
                  <c:v>-1</c:v>
                </c:pt>
                <c:pt idx="265">
                  <c:v>-1</c:v>
                </c:pt>
                <c:pt idx="266">
                  <c:v>-1</c:v>
                </c:pt>
                <c:pt idx="267">
                  <c:v>-1</c:v>
                </c:pt>
                <c:pt idx="268">
                  <c:v>-1</c:v>
                </c:pt>
                <c:pt idx="269">
                  <c:v>-1</c:v>
                </c:pt>
                <c:pt idx="270">
                  <c:v>-1</c:v>
                </c:pt>
                <c:pt idx="271">
                  <c:v>-1</c:v>
                </c:pt>
                <c:pt idx="272">
                  <c:v>-1</c:v>
                </c:pt>
                <c:pt idx="273">
                  <c:v>-1</c:v>
                </c:pt>
                <c:pt idx="274">
                  <c:v>-1</c:v>
                </c:pt>
                <c:pt idx="275">
                  <c:v>-1</c:v>
                </c:pt>
                <c:pt idx="276">
                  <c:v>-1</c:v>
                </c:pt>
                <c:pt idx="277">
                  <c:v>-1</c:v>
                </c:pt>
                <c:pt idx="278">
                  <c:v>-1</c:v>
                </c:pt>
                <c:pt idx="279">
                  <c:v>-1</c:v>
                </c:pt>
                <c:pt idx="280">
                  <c:v>-1</c:v>
                </c:pt>
                <c:pt idx="281">
                  <c:v>-1</c:v>
                </c:pt>
                <c:pt idx="282">
                  <c:v>-1</c:v>
                </c:pt>
                <c:pt idx="283">
                  <c:v>-1</c:v>
                </c:pt>
                <c:pt idx="284">
                  <c:v>-1</c:v>
                </c:pt>
                <c:pt idx="285">
                  <c:v>-1</c:v>
                </c:pt>
                <c:pt idx="286">
                  <c:v>-1</c:v>
                </c:pt>
                <c:pt idx="287">
                  <c:v>-1</c:v>
                </c:pt>
                <c:pt idx="288">
                  <c:v>-1</c:v>
                </c:pt>
                <c:pt idx="289">
                  <c:v>-1</c:v>
                </c:pt>
                <c:pt idx="290">
                  <c:v>-1</c:v>
                </c:pt>
                <c:pt idx="291">
                  <c:v>-1</c:v>
                </c:pt>
                <c:pt idx="292">
                  <c:v>-1</c:v>
                </c:pt>
                <c:pt idx="293">
                  <c:v>-1</c:v>
                </c:pt>
                <c:pt idx="294">
                  <c:v>-1</c:v>
                </c:pt>
                <c:pt idx="295">
                  <c:v>-1</c:v>
                </c:pt>
                <c:pt idx="296">
                  <c:v>-1</c:v>
                </c:pt>
                <c:pt idx="297">
                  <c:v>-1</c:v>
                </c:pt>
                <c:pt idx="298">
                  <c:v>-1</c:v>
                </c:pt>
                <c:pt idx="299">
                  <c:v>-1</c:v>
                </c:pt>
                <c:pt idx="300">
                  <c:v>-1</c:v>
                </c:pt>
                <c:pt idx="301">
                  <c:v>-1</c:v>
                </c:pt>
                <c:pt idx="302">
                  <c:v>-1</c:v>
                </c:pt>
                <c:pt idx="303">
                  <c:v>-1</c:v>
                </c:pt>
                <c:pt idx="304">
                  <c:v>-1</c:v>
                </c:pt>
                <c:pt idx="305">
                  <c:v>-1</c:v>
                </c:pt>
                <c:pt idx="306">
                  <c:v>-1</c:v>
                </c:pt>
                <c:pt idx="307">
                  <c:v>-1</c:v>
                </c:pt>
                <c:pt idx="308">
                  <c:v>-1</c:v>
                </c:pt>
                <c:pt idx="309">
                  <c:v>-1</c:v>
                </c:pt>
                <c:pt idx="310">
                  <c:v>-1</c:v>
                </c:pt>
                <c:pt idx="311">
                  <c:v>-1</c:v>
                </c:pt>
                <c:pt idx="312">
                  <c:v>-1</c:v>
                </c:pt>
                <c:pt idx="313">
                  <c:v>-1</c:v>
                </c:pt>
                <c:pt idx="314">
                  <c:v>-1</c:v>
                </c:pt>
                <c:pt idx="315">
                  <c:v>-1</c:v>
                </c:pt>
                <c:pt idx="316">
                  <c:v>-1</c:v>
                </c:pt>
                <c:pt idx="317">
                  <c:v>-1</c:v>
                </c:pt>
                <c:pt idx="318">
                  <c:v>-1</c:v>
                </c:pt>
                <c:pt idx="319">
                  <c:v>-1</c:v>
                </c:pt>
                <c:pt idx="320">
                  <c:v>-1</c:v>
                </c:pt>
                <c:pt idx="321">
                  <c:v>-1</c:v>
                </c:pt>
                <c:pt idx="322">
                  <c:v>-1</c:v>
                </c:pt>
                <c:pt idx="323">
                  <c:v>-1</c:v>
                </c:pt>
                <c:pt idx="324">
                  <c:v>-1</c:v>
                </c:pt>
                <c:pt idx="325">
                  <c:v>-1</c:v>
                </c:pt>
                <c:pt idx="326">
                  <c:v>-1</c:v>
                </c:pt>
                <c:pt idx="327">
                  <c:v>-1</c:v>
                </c:pt>
                <c:pt idx="328">
                  <c:v>-1</c:v>
                </c:pt>
                <c:pt idx="329">
                  <c:v>-1</c:v>
                </c:pt>
                <c:pt idx="330">
                  <c:v>-1</c:v>
                </c:pt>
                <c:pt idx="331">
                  <c:v>-1</c:v>
                </c:pt>
                <c:pt idx="332">
                  <c:v>-1</c:v>
                </c:pt>
                <c:pt idx="333">
                  <c:v>-1</c:v>
                </c:pt>
                <c:pt idx="334">
                  <c:v>-1</c:v>
                </c:pt>
                <c:pt idx="335">
                  <c:v>-1</c:v>
                </c:pt>
                <c:pt idx="336">
                  <c:v>-1</c:v>
                </c:pt>
                <c:pt idx="337">
                  <c:v>-1</c:v>
                </c:pt>
                <c:pt idx="338">
                  <c:v>-1</c:v>
                </c:pt>
                <c:pt idx="339">
                  <c:v>-1</c:v>
                </c:pt>
                <c:pt idx="340">
                  <c:v>-1</c:v>
                </c:pt>
                <c:pt idx="341">
                  <c:v>-1</c:v>
                </c:pt>
                <c:pt idx="342">
                  <c:v>-1</c:v>
                </c:pt>
                <c:pt idx="343">
                  <c:v>-1</c:v>
                </c:pt>
                <c:pt idx="344">
                  <c:v>-1</c:v>
                </c:pt>
                <c:pt idx="345">
                  <c:v>-1</c:v>
                </c:pt>
                <c:pt idx="346">
                  <c:v>-1</c:v>
                </c:pt>
                <c:pt idx="347">
                  <c:v>-1</c:v>
                </c:pt>
                <c:pt idx="348">
                  <c:v>-1</c:v>
                </c:pt>
                <c:pt idx="349">
                  <c:v>-1</c:v>
                </c:pt>
                <c:pt idx="350">
                  <c:v>-1</c:v>
                </c:pt>
                <c:pt idx="351">
                  <c:v>-1</c:v>
                </c:pt>
                <c:pt idx="352">
                  <c:v>-1</c:v>
                </c:pt>
                <c:pt idx="353">
                  <c:v>-1</c:v>
                </c:pt>
                <c:pt idx="354">
                  <c:v>-1</c:v>
                </c:pt>
                <c:pt idx="355">
                  <c:v>-1</c:v>
                </c:pt>
                <c:pt idx="356">
                  <c:v>-1</c:v>
                </c:pt>
                <c:pt idx="357">
                  <c:v>-1</c:v>
                </c:pt>
                <c:pt idx="358">
                  <c:v>-1</c:v>
                </c:pt>
                <c:pt idx="359">
                  <c:v>-1</c:v>
                </c:pt>
                <c:pt idx="360">
                  <c:v>-1</c:v>
                </c:pt>
                <c:pt idx="361">
                  <c:v>-1</c:v>
                </c:pt>
                <c:pt idx="362">
                  <c:v>-1</c:v>
                </c:pt>
                <c:pt idx="363">
                  <c:v>-1</c:v>
                </c:pt>
                <c:pt idx="364">
                  <c:v>-1</c:v>
                </c:pt>
                <c:pt idx="365">
                  <c:v>-1</c:v>
                </c:pt>
                <c:pt idx="366">
                  <c:v>-1</c:v>
                </c:pt>
                <c:pt idx="367">
                  <c:v>-1</c:v>
                </c:pt>
                <c:pt idx="368">
                  <c:v>-1</c:v>
                </c:pt>
                <c:pt idx="369">
                  <c:v>-1</c:v>
                </c:pt>
                <c:pt idx="370">
                  <c:v>-1</c:v>
                </c:pt>
                <c:pt idx="371">
                  <c:v>-1</c:v>
                </c:pt>
                <c:pt idx="372">
                  <c:v>-1</c:v>
                </c:pt>
                <c:pt idx="373">
                  <c:v>-1</c:v>
                </c:pt>
                <c:pt idx="374">
                  <c:v>-1</c:v>
                </c:pt>
                <c:pt idx="375">
                  <c:v>-1</c:v>
                </c:pt>
                <c:pt idx="376">
                  <c:v>-1</c:v>
                </c:pt>
                <c:pt idx="377">
                  <c:v>-1</c:v>
                </c:pt>
                <c:pt idx="378">
                  <c:v>-1</c:v>
                </c:pt>
                <c:pt idx="379">
                  <c:v>-1</c:v>
                </c:pt>
                <c:pt idx="380">
                  <c:v>-1</c:v>
                </c:pt>
                <c:pt idx="381">
                  <c:v>-1</c:v>
                </c:pt>
                <c:pt idx="382">
                  <c:v>-1</c:v>
                </c:pt>
                <c:pt idx="383">
                  <c:v>-1</c:v>
                </c:pt>
                <c:pt idx="384">
                  <c:v>-1</c:v>
                </c:pt>
                <c:pt idx="385">
                  <c:v>-1</c:v>
                </c:pt>
                <c:pt idx="386">
                  <c:v>-1</c:v>
                </c:pt>
                <c:pt idx="387">
                  <c:v>-1</c:v>
                </c:pt>
                <c:pt idx="388">
                  <c:v>-1</c:v>
                </c:pt>
                <c:pt idx="389">
                  <c:v>-1</c:v>
                </c:pt>
                <c:pt idx="390">
                  <c:v>-1</c:v>
                </c:pt>
                <c:pt idx="391">
                  <c:v>-1</c:v>
                </c:pt>
                <c:pt idx="392">
                  <c:v>-1</c:v>
                </c:pt>
                <c:pt idx="393">
                  <c:v>-1</c:v>
                </c:pt>
                <c:pt idx="394">
                  <c:v>-1</c:v>
                </c:pt>
                <c:pt idx="395">
                  <c:v>-1</c:v>
                </c:pt>
                <c:pt idx="396">
                  <c:v>-1</c:v>
                </c:pt>
                <c:pt idx="397">
                  <c:v>-1</c:v>
                </c:pt>
                <c:pt idx="398">
                  <c:v>-1</c:v>
                </c:pt>
                <c:pt idx="399">
                  <c:v>-1</c:v>
                </c:pt>
                <c:pt idx="400">
                  <c:v>-1</c:v>
                </c:pt>
                <c:pt idx="401">
                  <c:v>-1</c:v>
                </c:pt>
                <c:pt idx="402">
                  <c:v>-1</c:v>
                </c:pt>
                <c:pt idx="403">
                  <c:v>-1</c:v>
                </c:pt>
                <c:pt idx="404">
                  <c:v>-1</c:v>
                </c:pt>
                <c:pt idx="405">
                  <c:v>-1</c:v>
                </c:pt>
                <c:pt idx="406">
                  <c:v>-1</c:v>
                </c:pt>
                <c:pt idx="407">
                  <c:v>-1</c:v>
                </c:pt>
                <c:pt idx="408">
                  <c:v>-1</c:v>
                </c:pt>
                <c:pt idx="409">
                  <c:v>-1</c:v>
                </c:pt>
                <c:pt idx="410">
                  <c:v>-1</c:v>
                </c:pt>
                <c:pt idx="411">
                  <c:v>-1</c:v>
                </c:pt>
                <c:pt idx="412">
                  <c:v>-1</c:v>
                </c:pt>
                <c:pt idx="413">
                  <c:v>-1</c:v>
                </c:pt>
                <c:pt idx="414">
                  <c:v>-1</c:v>
                </c:pt>
                <c:pt idx="415">
                  <c:v>-1</c:v>
                </c:pt>
                <c:pt idx="416">
                  <c:v>-1</c:v>
                </c:pt>
                <c:pt idx="417">
                  <c:v>-1</c:v>
                </c:pt>
                <c:pt idx="418">
                  <c:v>-1</c:v>
                </c:pt>
                <c:pt idx="419">
                  <c:v>-1</c:v>
                </c:pt>
                <c:pt idx="420">
                  <c:v>-1</c:v>
                </c:pt>
                <c:pt idx="421">
                  <c:v>-1</c:v>
                </c:pt>
                <c:pt idx="422">
                  <c:v>-1</c:v>
                </c:pt>
                <c:pt idx="423">
                  <c:v>-1</c:v>
                </c:pt>
                <c:pt idx="424">
                  <c:v>-1</c:v>
                </c:pt>
                <c:pt idx="425">
                  <c:v>-1</c:v>
                </c:pt>
                <c:pt idx="426">
                  <c:v>-1</c:v>
                </c:pt>
                <c:pt idx="427">
                  <c:v>-1</c:v>
                </c:pt>
                <c:pt idx="428">
                  <c:v>-1</c:v>
                </c:pt>
                <c:pt idx="429">
                  <c:v>-1</c:v>
                </c:pt>
                <c:pt idx="430">
                  <c:v>-1</c:v>
                </c:pt>
                <c:pt idx="431">
                  <c:v>-1</c:v>
                </c:pt>
                <c:pt idx="432">
                  <c:v>-1</c:v>
                </c:pt>
                <c:pt idx="433">
                  <c:v>-1</c:v>
                </c:pt>
                <c:pt idx="434">
                  <c:v>-1</c:v>
                </c:pt>
                <c:pt idx="435">
                  <c:v>-1</c:v>
                </c:pt>
                <c:pt idx="436">
                  <c:v>-1</c:v>
                </c:pt>
                <c:pt idx="437">
                  <c:v>-1</c:v>
                </c:pt>
                <c:pt idx="438">
                  <c:v>-1</c:v>
                </c:pt>
                <c:pt idx="439">
                  <c:v>-1</c:v>
                </c:pt>
                <c:pt idx="440">
                  <c:v>-1</c:v>
                </c:pt>
                <c:pt idx="441">
                  <c:v>-1</c:v>
                </c:pt>
                <c:pt idx="442">
                  <c:v>-1</c:v>
                </c:pt>
                <c:pt idx="443">
                  <c:v>-1</c:v>
                </c:pt>
                <c:pt idx="444">
                  <c:v>-1</c:v>
                </c:pt>
                <c:pt idx="445">
                  <c:v>-1</c:v>
                </c:pt>
                <c:pt idx="446">
                  <c:v>-1</c:v>
                </c:pt>
                <c:pt idx="447">
                  <c:v>-1</c:v>
                </c:pt>
                <c:pt idx="448">
                  <c:v>-1</c:v>
                </c:pt>
                <c:pt idx="449">
                  <c:v>-1</c:v>
                </c:pt>
                <c:pt idx="450">
                  <c:v>-1</c:v>
                </c:pt>
                <c:pt idx="451">
                  <c:v>-1</c:v>
                </c:pt>
                <c:pt idx="452">
                  <c:v>-1</c:v>
                </c:pt>
                <c:pt idx="453">
                  <c:v>-1</c:v>
                </c:pt>
                <c:pt idx="454">
                  <c:v>-1</c:v>
                </c:pt>
                <c:pt idx="455">
                  <c:v>-1</c:v>
                </c:pt>
                <c:pt idx="456">
                  <c:v>-1</c:v>
                </c:pt>
                <c:pt idx="457">
                  <c:v>-1</c:v>
                </c:pt>
                <c:pt idx="458">
                  <c:v>-1</c:v>
                </c:pt>
                <c:pt idx="459">
                  <c:v>-1</c:v>
                </c:pt>
                <c:pt idx="460">
                  <c:v>-1</c:v>
                </c:pt>
                <c:pt idx="461">
                  <c:v>-1</c:v>
                </c:pt>
                <c:pt idx="462">
                  <c:v>-1</c:v>
                </c:pt>
                <c:pt idx="463">
                  <c:v>-1</c:v>
                </c:pt>
                <c:pt idx="464">
                  <c:v>-1</c:v>
                </c:pt>
                <c:pt idx="465">
                  <c:v>-1</c:v>
                </c:pt>
                <c:pt idx="466">
                  <c:v>-1</c:v>
                </c:pt>
                <c:pt idx="467">
                  <c:v>-1</c:v>
                </c:pt>
                <c:pt idx="468">
                  <c:v>-1</c:v>
                </c:pt>
                <c:pt idx="469">
                  <c:v>-1</c:v>
                </c:pt>
                <c:pt idx="470">
                  <c:v>-1</c:v>
                </c:pt>
                <c:pt idx="471">
                  <c:v>-1</c:v>
                </c:pt>
                <c:pt idx="472">
                  <c:v>-1</c:v>
                </c:pt>
                <c:pt idx="473">
                  <c:v>-1</c:v>
                </c:pt>
                <c:pt idx="474">
                  <c:v>-1</c:v>
                </c:pt>
                <c:pt idx="475">
                  <c:v>-1</c:v>
                </c:pt>
                <c:pt idx="476">
                  <c:v>-1</c:v>
                </c:pt>
                <c:pt idx="477">
                  <c:v>-1</c:v>
                </c:pt>
                <c:pt idx="478">
                  <c:v>-1</c:v>
                </c:pt>
                <c:pt idx="479">
                  <c:v>-1</c:v>
                </c:pt>
                <c:pt idx="480">
                  <c:v>-1</c:v>
                </c:pt>
                <c:pt idx="481">
                  <c:v>-1</c:v>
                </c:pt>
                <c:pt idx="482">
                  <c:v>-1</c:v>
                </c:pt>
                <c:pt idx="483">
                  <c:v>-1</c:v>
                </c:pt>
                <c:pt idx="484">
                  <c:v>-1</c:v>
                </c:pt>
                <c:pt idx="485">
                  <c:v>-1</c:v>
                </c:pt>
                <c:pt idx="486">
                  <c:v>-1</c:v>
                </c:pt>
                <c:pt idx="487">
                  <c:v>-1</c:v>
                </c:pt>
                <c:pt idx="488">
                  <c:v>-1</c:v>
                </c:pt>
                <c:pt idx="489">
                  <c:v>-1</c:v>
                </c:pt>
                <c:pt idx="490">
                  <c:v>-1</c:v>
                </c:pt>
                <c:pt idx="491">
                  <c:v>-1</c:v>
                </c:pt>
                <c:pt idx="492">
                  <c:v>-1</c:v>
                </c:pt>
                <c:pt idx="493">
                  <c:v>-1</c:v>
                </c:pt>
                <c:pt idx="494">
                  <c:v>-1</c:v>
                </c:pt>
                <c:pt idx="495">
                  <c:v>-1</c:v>
                </c:pt>
                <c:pt idx="496">
                  <c:v>-1</c:v>
                </c:pt>
                <c:pt idx="497">
                  <c:v>-1</c:v>
                </c:pt>
                <c:pt idx="498">
                  <c:v>-1</c:v>
                </c:pt>
                <c:pt idx="499">
                  <c:v>-1</c:v>
                </c:pt>
                <c:pt idx="500">
                  <c:v>-1</c:v>
                </c:pt>
                <c:pt idx="501">
                  <c:v>-1</c:v>
                </c:pt>
                <c:pt idx="502">
                  <c:v>-1</c:v>
                </c:pt>
                <c:pt idx="503">
                  <c:v>-1</c:v>
                </c:pt>
                <c:pt idx="504">
                  <c:v>-1</c:v>
                </c:pt>
                <c:pt idx="505">
                  <c:v>-1</c:v>
                </c:pt>
                <c:pt idx="506">
                  <c:v>-1</c:v>
                </c:pt>
                <c:pt idx="507">
                  <c:v>-1</c:v>
                </c:pt>
                <c:pt idx="508">
                  <c:v>-1</c:v>
                </c:pt>
                <c:pt idx="509">
                  <c:v>-1</c:v>
                </c:pt>
                <c:pt idx="510">
                  <c:v>-1</c:v>
                </c:pt>
                <c:pt idx="511">
                  <c:v>-1</c:v>
                </c:pt>
                <c:pt idx="512">
                  <c:v>-1</c:v>
                </c:pt>
                <c:pt idx="513">
                  <c:v>-1</c:v>
                </c:pt>
                <c:pt idx="514">
                  <c:v>-1</c:v>
                </c:pt>
                <c:pt idx="515">
                  <c:v>-1</c:v>
                </c:pt>
                <c:pt idx="516">
                  <c:v>-1</c:v>
                </c:pt>
                <c:pt idx="517">
                  <c:v>-1</c:v>
                </c:pt>
                <c:pt idx="518">
                  <c:v>-1</c:v>
                </c:pt>
                <c:pt idx="519">
                  <c:v>-1</c:v>
                </c:pt>
                <c:pt idx="520">
                  <c:v>-1</c:v>
                </c:pt>
                <c:pt idx="521">
                  <c:v>-1</c:v>
                </c:pt>
                <c:pt idx="522">
                  <c:v>-1</c:v>
                </c:pt>
                <c:pt idx="523">
                  <c:v>-1</c:v>
                </c:pt>
                <c:pt idx="524">
                  <c:v>-1</c:v>
                </c:pt>
                <c:pt idx="525">
                  <c:v>-1</c:v>
                </c:pt>
                <c:pt idx="526">
                  <c:v>-1</c:v>
                </c:pt>
                <c:pt idx="527">
                  <c:v>-1</c:v>
                </c:pt>
                <c:pt idx="528">
                  <c:v>-1</c:v>
                </c:pt>
                <c:pt idx="529">
                  <c:v>-1</c:v>
                </c:pt>
                <c:pt idx="530">
                  <c:v>-1</c:v>
                </c:pt>
                <c:pt idx="531">
                  <c:v>-1</c:v>
                </c:pt>
                <c:pt idx="532">
                  <c:v>-1</c:v>
                </c:pt>
                <c:pt idx="533">
                  <c:v>-1</c:v>
                </c:pt>
                <c:pt idx="534">
                  <c:v>-1</c:v>
                </c:pt>
                <c:pt idx="535">
                  <c:v>-1</c:v>
                </c:pt>
                <c:pt idx="536">
                  <c:v>-1</c:v>
                </c:pt>
                <c:pt idx="537">
                  <c:v>-1</c:v>
                </c:pt>
                <c:pt idx="538">
                  <c:v>-1</c:v>
                </c:pt>
                <c:pt idx="539">
                  <c:v>-1</c:v>
                </c:pt>
                <c:pt idx="540">
                  <c:v>-1</c:v>
                </c:pt>
                <c:pt idx="541">
                  <c:v>-1</c:v>
                </c:pt>
                <c:pt idx="542">
                  <c:v>-1</c:v>
                </c:pt>
                <c:pt idx="543">
                  <c:v>-1</c:v>
                </c:pt>
                <c:pt idx="544">
                  <c:v>-1</c:v>
                </c:pt>
                <c:pt idx="545">
                  <c:v>-1</c:v>
                </c:pt>
                <c:pt idx="546">
                  <c:v>-1</c:v>
                </c:pt>
                <c:pt idx="547">
                  <c:v>-1</c:v>
                </c:pt>
                <c:pt idx="548">
                  <c:v>-1</c:v>
                </c:pt>
                <c:pt idx="549">
                  <c:v>-1</c:v>
                </c:pt>
                <c:pt idx="550">
                  <c:v>-1</c:v>
                </c:pt>
                <c:pt idx="551">
                  <c:v>-1</c:v>
                </c:pt>
                <c:pt idx="552">
                  <c:v>-1</c:v>
                </c:pt>
                <c:pt idx="553">
                  <c:v>-1</c:v>
                </c:pt>
                <c:pt idx="554">
                  <c:v>-1</c:v>
                </c:pt>
                <c:pt idx="555">
                  <c:v>-1</c:v>
                </c:pt>
                <c:pt idx="556">
                  <c:v>-1</c:v>
                </c:pt>
                <c:pt idx="557">
                  <c:v>-1</c:v>
                </c:pt>
                <c:pt idx="558">
                  <c:v>-1</c:v>
                </c:pt>
                <c:pt idx="559">
                  <c:v>-1</c:v>
                </c:pt>
                <c:pt idx="560">
                  <c:v>-1</c:v>
                </c:pt>
                <c:pt idx="561">
                  <c:v>-1</c:v>
                </c:pt>
                <c:pt idx="562">
                  <c:v>-1</c:v>
                </c:pt>
                <c:pt idx="563">
                  <c:v>-1</c:v>
                </c:pt>
                <c:pt idx="564">
                  <c:v>-1</c:v>
                </c:pt>
                <c:pt idx="565">
                  <c:v>-1</c:v>
                </c:pt>
                <c:pt idx="566">
                  <c:v>-1</c:v>
                </c:pt>
                <c:pt idx="567">
                  <c:v>-1</c:v>
                </c:pt>
                <c:pt idx="568">
                  <c:v>-1</c:v>
                </c:pt>
                <c:pt idx="569">
                  <c:v>-1</c:v>
                </c:pt>
                <c:pt idx="570">
                  <c:v>-1</c:v>
                </c:pt>
                <c:pt idx="571">
                  <c:v>-1</c:v>
                </c:pt>
                <c:pt idx="572">
                  <c:v>-1</c:v>
                </c:pt>
                <c:pt idx="573">
                  <c:v>-1</c:v>
                </c:pt>
                <c:pt idx="574">
                  <c:v>-1</c:v>
                </c:pt>
                <c:pt idx="575">
                  <c:v>-1</c:v>
                </c:pt>
                <c:pt idx="576">
                  <c:v>-1</c:v>
                </c:pt>
                <c:pt idx="577">
                  <c:v>-1</c:v>
                </c:pt>
                <c:pt idx="578">
                  <c:v>-1</c:v>
                </c:pt>
                <c:pt idx="579">
                  <c:v>-1</c:v>
                </c:pt>
                <c:pt idx="580">
                  <c:v>-1</c:v>
                </c:pt>
                <c:pt idx="581">
                  <c:v>-1</c:v>
                </c:pt>
                <c:pt idx="582">
                  <c:v>-1</c:v>
                </c:pt>
                <c:pt idx="583">
                  <c:v>-1</c:v>
                </c:pt>
                <c:pt idx="584">
                  <c:v>-1</c:v>
                </c:pt>
                <c:pt idx="585">
                  <c:v>-1</c:v>
                </c:pt>
                <c:pt idx="586">
                  <c:v>-1</c:v>
                </c:pt>
                <c:pt idx="587">
                  <c:v>-1</c:v>
                </c:pt>
                <c:pt idx="588">
                  <c:v>-1</c:v>
                </c:pt>
                <c:pt idx="589">
                  <c:v>-1</c:v>
                </c:pt>
                <c:pt idx="590">
                  <c:v>-1</c:v>
                </c:pt>
                <c:pt idx="591">
                  <c:v>-1</c:v>
                </c:pt>
                <c:pt idx="592">
                  <c:v>-1</c:v>
                </c:pt>
                <c:pt idx="593">
                  <c:v>-1</c:v>
                </c:pt>
                <c:pt idx="594">
                  <c:v>-1</c:v>
                </c:pt>
                <c:pt idx="595">
                  <c:v>-1</c:v>
                </c:pt>
                <c:pt idx="596">
                  <c:v>-1</c:v>
                </c:pt>
                <c:pt idx="597">
                  <c:v>-1</c:v>
                </c:pt>
                <c:pt idx="598">
                  <c:v>-1</c:v>
                </c:pt>
                <c:pt idx="599">
                  <c:v>-1</c:v>
                </c:pt>
                <c:pt idx="600">
                  <c:v>-1</c:v>
                </c:pt>
                <c:pt idx="601">
                  <c:v>-1</c:v>
                </c:pt>
                <c:pt idx="602">
                  <c:v>-1</c:v>
                </c:pt>
                <c:pt idx="603">
                  <c:v>-1</c:v>
                </c:pt>
                <c:pt idx="604">
                  <c:v>-1</c:v>
                </c:pt>
                <c:pt idx="605">
                  <c:v>-1</c:v>
                </c:pt>
                <c:pt idx="606">
                  <c:v>-1</c:v>
                </c:pt>
                <c:pt idx="607">
                  <c:v>-1</c:v>
                </c:pt>
                <c:pt idx="608">
                  <c:v>-1</c:v>
                </c:pt>
                <c:pt idx="609">
                  <c:v>-1</c:v>
                </c:pt>
                <c:pt idx="610">
                  <c:v>-1</c:v>
                </c:pt>
                <c:pt idx="611">
                  <c:v>-1</c:v>
                </c:pt>
                <c:pt idx="612">
                  <c:v>-1</c:v>
                </c:pt>
                <c:pt idx="613">
                  <c:v>-1</c:v>
                </c:pt>
                <c:pt idx="614">
                  <c:v>-1</c:v>
                </c:pt>
                <c:pt idx="615">
                  <c:v>-1</c:v>
                </c:pt>
                <c:pt idx="616">
                  <c:v>-1</c:v>
                </c:pt>
                <c:pt idx="617">
                  <c:v>-1</c:v>
                </c:pt>
                <c:pt idx="618">
                  <c:v>-1</c:v>
                </c:pt>
                <c:pt idx="619">
                  <c:v>-1</c:v>
                </c:pt>
                <c:pt idx="620">
                  <c:v>-1</c:v>
                </c:pt>
                <c:pt idx="621">
                  <c:v>-1</c:v>
                </c:pt>
                <c:pt idx="622">
                  <c:v>-1</c:v>
                </c:pt>
                <c:pt idx="623">
                  <c:v>-1</c:v>
                </c:pt>
                <c:pt idx="624">
                  <c:v>-1</c:v>
                </c:pt>
                <c:pt idx="625">
                  <c:v>-1</c:v>
                </c:pt>
                <c:pt idx="626">
                  <c:v>-1</c:v>
                </c:pt>
                <c:pt idx="627">
                  <c:v>-1</c:v>
                </c:pt>
                <c:pt idx="628">
                  <c:v>-1</c:v>
                </c:pt>
                <c:pt idx="629">
                  <c:v>-1</c:v>
                </c:pt>
                <c:pt idx="630">
                  <c:v>-1</c:v>
                </c:pt>
                <c:pt idx="631">
                  <c:v>-1</c:v>
                </c:pt>
                <c:pt idx="632">
                  <c:v>-1</c:v>
                </c:pt>
                <c:pt idx="633">
                  <c:v>-1</c:v>
                </c:pt>
                <c:pt idx="634">
                  <c:v>-1</c:v>
                </c:pt>
                <c:pt idx="635">
                  <c:v>-1</c:v>
                </c:pt>
                <c:pt idx="636">
                  <c:v>-1</c:v>
                </c:pt>
                <c:pt idx="637">
                  <c:v>-1</c:v>
                </c:pt>
                <c:pt idx="638">
                  <c:v>-1</c:v>
                </c:pt>
                <c:pt idx="639">
                  <c:v>-1</c:v>
                </c:pt>
                <c:pt idx="640">
                  <c:v>-1</c:v>
                </c:pt>
                <c:pt idx="641">
                  <c:v>-1</c:v>
                </c:pt>
                <c:pt idx="642">
                  <c:v>-1</c:v>
                </c:pt>
                <c:pt idx="643">
                  <c:v>-1</c:v>
                </c:pt>
                <c:pt idx="644">
                  <c:v>-1</c:v>
                </c:pt>
                <c:pt idx="645">
                  <c:v>-1</c:v>
                </c:pt>
                <c:pt idx="646">
                  <c:v>-1</c:v>
                </c:pt>
                <c:pt idx="647">
                  <c:v>-1</c:v>
                </c:pt>
                <c:pt idx="648">
                  <c:v>-1</c:v>
                </c:pt>
                <c:pt idx="649">
                  <c:v>-1</c:v>
                </c:pt>
                <c:pt idx="650">
                  <c:v>-1</c:v>
                </c:pt>
                <c:pt idx="651">
                  <c:v>-1</c:v>
                </c:pt>
                <c:pt idx="652">
                  <c:v>-1</c:v>
                </c:pt>
                <c:pt idx="653">
                  <c:v>-1</c:v>
                </c:pt>
                <c:pt idx="654">
                  <c:v>-1</c:v>
                </c:pt>
                <c:pt idx="655">
                  <c:v>-1</c:v>
                </c:pt>
                <c:pt idx="656">
                  <c:v>-1</c:v>
                </c:pt>
                <c:pt idx="657">
                  <c:v>-1</c:v>
                </c:pt>
                <c:pt idx="658">
                  <c:v>-1</c:v>
                </c:pt>
                <c:pt idx="659">
                  <c:v>-1</c:v>
                </c:pt>
                <c:pt idx="660">
                  <c:v>-1</c:v>
                </c:pt>
                <c:pt idx="661">
                  <c:v>-1</c:v>
                </c:pt>
                <c:pt idx="662">
                  <c:v>-1</c:v>
                </c:pt>
                <c:pt idx="663">
                  <c:v>-1</c:v>
                </c:pt>
                <c:pt idx="664">
                  <c:v>-1</c:v>
                </c:pt>
                <c:pt idx="665">
                  <c:v>-1</c:v>
                </c:pt>
                <c:pt idx="666">
                  <c:v>-1</c:v>
                </c:pt>
                <c:pt idx="667">
                  <c:v>-1</c:v>
                </c:pt>
                <c:pt idx="668">
                  <c:v>-1</c:v>
                </c:pt>
                <c:pt idx="669">
                  <c:v>-1</c:v>
                </c:pt>
                <c:pt idx="670">
                  <c:v>-1</c:v>
                </c:pt>
                <c:pt idx="671">
                  <c:v>-1</c:v>
                </c:pt>
                <c:pt idx="672">
                  <c:v>-1</c:v>
                </c:pt>
                <c:pt idx="673">
                  <c:v>-1</c:v>
                </c:pt>
                <c:pt idx="674">
                  <c:v>-1</c:v>
                </c:pt>
                <c:pt idx="675">
                  <c:v>-1</c:v>
                </c:pt>
                <c:pt idx="676">
                  <c:v>-1</c:v>
                </c:pt>
                <c:pt idx="677">
                  <c:v>-1</c:v>
                </c:pt>
                <c:pt idx="678">
                  <c:v>-1</c:v>
                </c:pt>
                <c:pt idx="679">
                  <c:v>-1</c:v>
                </c:pt>
                <c:pt idx="680">
                  <c:v>-1</c:v>
                </c:pt>
                <c:pt idx="681">
                  <c:v>-1</c:v>
                </c:pt>
                <c:pt idx="682">
                  <c:v>-1</c:v>
                </c:pt>
                <c:pt idx="683">
                  <c:v>-1</c:v>
                </c:pt>
                <c:pt idx="684">
                  <c:v>-1</c:v>
                </c:pt>
                <c:pt idx="685">
                  <c:v>-1</c:v>
                </c:pt>
                <c:pt idx="686">
                  <c:v>-1</c:v>
                </c:pt>
                <c:pt idx="687">
                  <c:v>-1</c:v>
                </c:pt>
                <c:pt idx="688">
                  <c:v>-1</c:v>
                </c:pt>
                <c:pt idx="689">
                  <c:v>-1</c:v>
                </c:pt>
                <c:pt idx="690">
                  <c:v>-1</c:v>
                </c:pt>
                <c:pt idx="691">
                  <c:v>-1</c:v>
                </c:pt>
                <c:pt idx="692">
                  <c:v>-1</c:v>
                </c:pt>
                <c:pt idx="693">
                  <c:v>-1</c:v>
                </c:pt>
                <c:pt idx="694">
                  <c:v>-1</c:v>
                </c:pt>
                <c:pt idx="695">
                  <c:v>-1</c:v>
                </c:pt>
                <c:pt idx="696">
                  <c:v>-1</c:v>
                </c:pt>
                <c:pt idx="697">
                  <c:v>-1</c:v>
                </c:pt>
                <c:pt idx="698">
                  <c:v>-1</c:v>
                </c:pt>
                <c:pt idx="699">
                  <c:v>-1</c:v>
                </c:pt>
                <c:pt idx="700">
                  <c:v>-1</c:v>
                </c:pt>
                <c:pt idx="701">
                  <c:v>-1</c:v>
                </c:pt>
                <c:pt idx="702">
                  <c:v>-1</c:v>
                </c:pt>
                <c:pt idx="703">
                  <c:v>-1</c:v>
                </c:pt>
                <c:pt idx="704">
                  <c:v>-1</c:v>
                </c:pt>
                <c:pt idx="705">
                  <c:v>-1</c:v>
                </c:pt>
                <c:pt idx="706">
                  <c:v>-1</c:v>
                </c:pt>
                <c:pt idx="707">
                  <c:v>-1</c:v>
                </c:pt>
                <c:pt idx="708">
                  <c:v>-1</c:v>
                </c:pt>
                <c:pt idx="709">
                  <c:v>-1</c:v>
                </c:pt>
                <c:pt idx="710">
                  <c:v>-1</c:v>
                </c:pt>
                <c:pt idx="711">
                  <c:v>-1</c:v>
                </c:pt>
                <c:pt idx="712">
                  <c:v>-1</c:v>
                </c:pt>
                <c:pt idx="713">
                  <c:v>-1</c:v>
                </c:pt>
                <c:pt idx="714">
                  <c:v>-1</c:v>
                </c:pt>
                <c:pt idx="715">
                  <c:v>-1</c:v>
                </c:pt>
                <c:pt idx="716">
                  <c:v>-1</c:v>
                </c:pt>
                <c:pt idx="717">
                  <c:v>-1</c:v>
                </c:pt>
                <c:pt idx="718">
                  <c:v>-1</c:v>
                </c:pt>
                <c:pt idx="719">
                  <c:v>-1</c:v>
                </c:pt>
                <c:pt idx="720">
                  <c:v>-1</c:v>
                </c:pt>
                <c:pt idx="721">
                  <c:v>-1</c:v>
                </c:pt>
                <c:pt idx="722">
                  <c:v>-1</c:v>
                </c:pt>
                <c:pt idx="723">
                  <c:v>-1</c:v>
                </c:pt>
                <c:pt idx="724">
                  <c:v>-1</c:v>
                </c:pt>
                <c:pt idx="725">
                  <c:v>-1</c:v>
                </c:pt>
                <c:pt idx="726">
                  <c:v>-1</c:v>
                </c:pt>
                <c:pt idx="727">
                  <c:v>-1</c:v>
                </c:pt>
                <c:pt idx="728">
                  <c:v>-1</c:v>
                </c:pt>
                <c:pt idx="729">
                  <c:v>-1</c:v>
                </c:pt>
                <c:pt idx="730">
                  <c:v>-1</c:v>
                </c:pt>
                <c:pt idx="731">
                  <c:v>-1</c:v>
                </c:pt>
                <c:pt idx="732">
                  <c:v>-1</c:v>
                </c:pt>
                <c:pt idx="733">
                  <c:v>-1</c:v>
                </c:pt>
                <c:pt idx="734">
                  <c:v>-1</c:v>
                </c:pt>
                <c:pt idx="735">
                  <c:v>-1</c:v>
                </c:pt>
                <c:pt idx="736">
                  <c:v>-1</c:v>
                </c:pt>
                <c:pt idx="737">
                  <c:v>-1</c:v>
                </c:pt>
                <c:pt idx="738">
                  <c:v>-1</c:v>
                </c:pt>
                <c:pt idx="739">
                  <c:v>-1</c:v>
                </c:pt>
                <c:pt idx="740">
                  <c:v>-1</c:v>
                </c:pt>
                <c:pt idx="741">
                  <c:v>-1</c:v>
                </c:pt>
                <c:pt idx="742">
                  <c:v>-1</c:v>
                </c:pt>
                <c:pt idx="743">
                  <c:v>-1</c:v>
                </c:pt>
                <c:pt idx="744">
                  <c:v>-1</c:v>
                </c:pt>
                <c:pt idx="745">
                  <c:v>-1</c:v>
                </c:pt>
                <c:pt idx="746">
                  <c:v>-1</c:v>
                </c:pt>
                <c:pt idx="747">
                  <c:v>-1</c:v>
                </c:pt>
                <c:pt idx="748">
                  <c:v>-1</c:v>
                </c:pt>
                <c:pt idx="749">
                  <c:v>-1</c:v>
                </c:pt>
                <c:pt idx="750">
                  <c:v>-1</c:v>
                </c:pt>
                <c:pt idx="751">
                  <c:v>-1</c:v>
                </c:pt>
                <c:pt idx="752">
                  <c:v>-1</c:v>
                </c:pt>
                <c:pt idx="753">
                  <c:v>-1</c:v>
                </c:pt>
                <c:pt idx="754">
                  <c:v>-1</c:v>
                </c:pt>
                <c:pt idx="755">
                  <c:v>-1</c:v>
                </c:pt>
                <c:pt idx="756">
                  <c:v>-1</c:v>
                </c:pt>
                <c:pt idx="757">
                  <c:v>-1</c:v>
                </c:pt>
                <c:pt idx="758">
                  <c:v>-1</c:v>
                </c:pt>
                <c:pt idx="759">
                  <c:v>-1</c:v>
                </c:pt>
                <c:pt idx="760">
                  <c:v>-1</c:v>
                </c:pt>
                <c:pt idx="761">
                  <c:v>-1</c:v>
                </c:pt>
                <c:pt idx="762">
                  <c:v>-1</c:v>
                </c:pt>
                <c:pt idx="763">
                  <c:v>-1</c:v>
                </c:pt>
                <c:pt idx="764">
                  <c:v>-1</c:v>
                </c:pt>
                <c:pt idx="765">
                  <c:v>-1</c:v>
                </c:pt>
                <c:pt idx="766">
                  <c:v>-1</c:v>
                </c:pt>
                <c:pt idx="767">
                  <c:v>-1</c:v>
                </c:pt>
                <c:pt idx="768">
                  <c:v>-1</c:v>
                </c:pt>
                <c:pt idx="769">
                  <c:v>-1</c:v>
                </c:pt>
                <c:pt idx="770">
                  <c:v>-1</c:v>
                </c:pt>
                <c:pt idx="771">
                  <c:v>-1</c:v>
                </c:pt>
                <c:pt idx="772">
                  <c:v>-1</c:v>
                </c:pt>
                <c:pt idx="773">
                  <c:v>-1</c:v>
                </c:pt>
                <c:pt idx="774">
                  <c:v>-1</c:v>
                </c:pt>
                <c:pt idx="775">
                  <c:v>-1</c:v>
                </c:pt>
                <c:pt idx="776">
                  <c:v>-1</c:v>
                </c:pt>
                <c:pt idx="777">
                  <c:v>-1</c:v>
                </c:pt>
                <c:pt idx="778">
                  <c:v>-1</c:v>
                </c:pt>
                <c:pt idx="779">
                  <c:v>-1</c:v>
                </c:pt>
                <c:pt idx="780">
                  <c:v>-1</c:v>
                </c:pt>
                <c:pt idx="781">
                  <c:v>-1</c:v>
                </c:pt>
                <c:pt idx="782">
                  <c:v>-1</c:v>
                </c:pt>
                <c:pt idx="783">
                  <c:v>-1</c:v>
                </c:pt>
                <c:pt idx="784">
                  <c:v>-1</c:v>
                </c:pt>
                <c:pt idx="785">
                  <c:v>-1</c:v>
                </c:pt>
                <c:pt idx="786">
                  <c:v>-1</c:v>
                </c:pt>
                <c:pt idx="787">
                  <c:v>-1</c:v>
                </c:pt>
                <c:pt idx="788">
                  <c:v>-1</c:v>
                </c:pt>
                <c:pt idx="789">
                  <c:v>-1</c:v>
                </c:pt>
                <c:pt idx="790">
                  <c:v>-1</c:v>
                </c:pt>
                <c:pt idx="791">
                  <c:v>-1</c:v>
                </c:pt>
                <c:pt idx="792">
                  <c:v>-1</c:v>
                </c:pt>
                <c:pt idx="793">
                  <c:v>-1</c:v>
                </c:pt>
                <c:pt idx="794">
                  <c:v>-1</c:v>
                </c:pt>
                <c:pt idx="795">
                  <c:v>-1</c:v>
                </c:pt>
                <c:pt idx="796">
                  <c:v>-1</c:v>
                </c:pt>
                <c:pt idx="797">
                  <c:v>-1</c:v>
                </c:pt>
                <c:pt idx="798">
                  <c:v>-1</c:v>
                </c:pt>
                <c:pt idx="799">
                  <c:v>-1</c:v>
                </c:pt>
                <c:pt idx="800">
                  <c:v>-1</c:v>
                </c:pt>
                <c:pt idx="801">
                  <c:v>-1</c:v>
                </c:pt>
                <c:pt idx="802">
                  <c:v>-1</c:v>
                </c:pt>
                <c:pt idx="803">
                  <c:v>-1</c:v>
                </c:pt>
                <c:pt idx="804">
                  <c:v>-1</c:v>
                </c:pt>
                <c:pt idx="805">
                  <c:v>-1</c:v>
                </c:pt>
                <c:pt idx="806">
                  <c:v>-1</c:v>
                </c:pt>
                <c:pt idx="807">
                  <c:v>-1</c:v>
                </c:pt>
                <c:pt idx="808">
                  <c:v>-1</c:v>
                </c:pt>
                <c:pt idx="809">
                  <c:v>-1</c:v>
                </c:pt>
                <c:pt idx="810">
                  <c:v>-1</c:v>
                </c:pt>
                <c:pt idx="811">
                  <c:v>-1</c:v>
                </c:pt>
                <c:pt idx="812">
                  <c:v>-1</c:v>
                </c:pt>
                <c:pt idx="813">
                  <c:v>-1</c:v>
                </c:pt>
                <c:pt idx="814">
                  <c:v>-1</c:v>
                </c:pt>
                <c:pt idx="815">
                  <c:v>-1</c:v>
                </c:pt>
                <c:pt idx="816">
                  <c:v>-1</c:v>
                </c:pt>
                <c:pt idx="817">
                  <c:v>-1</c:v>
                </c:pt>
                <c:pt idx="818">
                  <c:v>-1</c:v>
                </c:pt>
                <c:pt idx="819">
                  <c:v>-1</c:v>
                </c:pt>
                <c:pt idx="820">
                  <c:v>-1</c:v>
                </c:pt>
                <c:pt idx="821">
                  <c:v>-1</c:v>
                </c:pt>
                <c:pt idx="822">
                  <c:v>-1</c:v>
                </c:pt>
                <c:pt idx="823">
                  <c:v>-1</c:v>
                </c:pt>
                <c:pt idx="824">
                  <c:v>-1</c:v>
                </c:pt>
                <c:pt idx="825">
                  <c:v>-1</c:v>
                </c:pt>
                <c:pt idx="826">
                  <c:v>-1</c:v>
                </c:pt>
                <c:pt idx="827">
                  <c:v>-1</c:v>
                </c:pt>
                <c:pt idx="828">
                  <c:v>-1</c:v>
                </c:pt>
                <c:pt idx="829">
                  <c:v>-1</c:v>
                </c:pt>
                <c:pt idx="830">
                  <c:v>-1</c:v>
                </c:pt>
                <c:pt idx="831">
                  <c:v>-1</c:v>
                </c:pt>
                <c:pt idx="832">
                  <c:v>-1</c:v>
                </c:pt>
                <c:pt idx="833">
                  <c:v>-1</c:v>
                </c:pt>
                <c:pt idx="834">
                  <c:v>-1</c:v>
                </c:pt>
                <c:pt idx="835">
                  <c:v>-1</c:v>
                </c:pt>
                <c:pt idx="836">
                  <c:v>-1</c:v>
                </c:pt>
                <c:pt idx="837">
                  <c:v>-1</c:v>
                </c:pt>
                <c:pt idx="838">
                  <c:v>-1</c:v>
                </c:pt>
                <c:pt idx="839">
                  <c:v>-1</c:v>
                </c:pt>
                <c:pt idx="840">
                  <c:v>-1</c:v>
                </c:pt>
                <c:pt idx="841">
                  <c:v>-1</c:v>
                </c:pt>
                <c:pt idx="842">
                  <c:v>-1</c:v>
                </c:pt>
                <c:pt idx="843">
                  <c:v>-1</c:v>
                </c:pt>
                <c:pt idx="844">
                  <c:v>-1</c:v>
                </c:pt>
                <c:pt idx="845">
                  <c:v>-1</c:v>
                </c:pt>
                <c:pt idx="846">
                  <c:v>-1</c:v>
                </c:pt>
                <c:pt idx="847">
                  <c:v>-1</c:v>
                </c:pt>
                <c:pt idx="848">
                  <c:v>-1</c:v>
                </c:pt>
                <c:pt idx="849">
                  <c:v>-1</c:v>
                </c:pt>
                <c:pt idx="850">
                  <c:v>-1</c:v>
                </c:pt>
                <c:pt idx="851">
                  <c:v>-1</c:v>
                </c:pt>
                <c:pt idx="852">
                  <c:v>-1</c:v>
                </c:pt>
                <c:pt idx="853">
                  <c:v>-1</c:v>
                </c:pt>
                <c:pt idx="854">
                  <c:v>-1</c:v>
                </c:pt>
                <c:pt idx="855">
                  <c:v>-1</c:v>
                </c:pt>
                <c:pt idx="856">
                  <c:v>-1</c:v>
                </c:pt>
                <c:pt idx="857">
                  <c:v>-1</c:v>
                </c:pt>
                <c:pt idx="858">
                  <c:v>-1</c:v>
                </c:pt>
                <c:pt idx="859">
                  <c:v>-1</c:v>
                </c:pt>
                <c:pt idx="860">
                  <c:v>-1</c:v>
                </c:pt>
                <c:pt idx="861">
                  <c:v>-1</c:v>
                </c:pt>
                <c:pt idx="862">
                  <c:v>-1</c:v>
                </c:pt>
                <c:pt idx="863">
                  <c:v>-1</c:v>
                </c:pt>
                <c:pt idx="864">
                  <c:v>-1</c:v>
                </c:pt>
                <c:pt idx="865">
                  <c:v>-1</c:v>
                </c:pt>
                <c:pt idx="866">
                  <c:v>-1</c:v>
                </c:pt>
                <c:pt idx="867">
                  <c:v>-1</c:v>
                </c:pt>
                <c:pt idx="868">
                  <c:v>-1</c:v>
                </c:pt>
                <c:pt idx="869">
                  <c:v>-1</c:v>
                </c:pt>
                <c:pt idx="870">
                  <c:v>-1</c:v>
                </c:pt>
                <c:pt idx="871">
                  <c:v>-1</c:v>
                </c:pt>
                <c:pt idx="872">
                  <c:v>-1</c:v>
                </c:pt>
                <c:pt idx="873">
                  <c:v>-1</c:v>
                </c:pt>
                <c:pt idx="874">
                  <c:v>-1</c:v>
                </c:pt>
                <c:pt idx="875">
                  <c:v>-1</c:v>
                </c:pt>
                <c:pt idx="876">
                  <c:v>-1</c:v>
                </c:pt>
                <c:pt idx="877">
                  <c:v>-1</c:v>
                </c:pt>
                <c:pt idx="878">
                  <c:v>-1</c:v>
                </c:pt>
                <c:pt idx="879">
                  <c:v>-1</c:v>
                </c:pt>
                <c:pt idx="880">
                  <c:v>-1</c:v>
                </c:pt>
                <c:pt idx="881">
                  <c:v>-1</c:v>
                </c:pt>
                <c:pt idx="882">
                  <c:v>-1</c:v>
                </c:pt>
                <c:pt idx="883">
                  <c:v>-1</c:v>
                </c:pt>
                <c:pt idx="884">
                  <c:v>-1</c:v>
                </c:pt>
                <c:pt idx="885">
                  <c:v>-1</c:v>
                </c:pt>
                <c:pt idx="886">
                  <c:v>-1</c:v>
                </c:pt>
                <c:pt idx="887">
                  <c:v>-1</c:v>
                </c:pt>
                <c:pt idx="888">
                  <c:v>-1</c:v>
                </c:pt>
                <c:pt idx="889">
                  <c:v>-1</c:v>
                </c:pt>
                <c:pt idx="890">
                  <c:v>-1</c:v>
                </c:pt>
                <c:pt idx="891">
                  <c:v>-1</c:v>
                </c:pt>
                <c:pt idx="892">
                  <c:v>-1</c:v>
                </c:pt>
                <c:pt idx="893">
                  <c:v>-1</c:v>
                </c:pt>
                <c:pt idx="894">
                  <c:v>-1</c:v>
                </c:pt>
                <c:pt idx="895">
                  <c:v>-1</c:v>
                </c:pt>
                <c:pt idx="896">
                  <c:v>-1</c:v>
                </c:pt>
                <c:pt idx="897">
                  <c:v>-1</c:v>
                </c:pt>
                <c:pt idx="898">
                  <c:v>-1</c:v>
                </c:pt>
                <c:pt idx="899">
                  <c:v>-1</c:v>
                </c:pt>
                <c:pt idx="900">
                  <c:v>-1</c:v>
                </c:pt>
                <c:pt idx="901">
                  <c:v>-1</c:v>
                </c:pt>
                <c:pt idx="902">
                  <c:v>-1</c:v>
                </c:pt>
                <c:pt idx="903">
                  <c:v>-1</c:v>
                </c:pt>
                <c:pt idx="904">
                  <c:v>-1</c:v>
                </c:pt>
                <c:pt idx="905">
                  <c:v>-1</c:v>
                </c:pt>
                <c:pt idx="906">
                  <c:v>-1</c:v>
                </c:pt>
                <c:pt idx="907">
                  <c:v>-1</c:v>
                </c:pt>
                <c:pt idx="908">
                  <c:v>-1</c:v>
                </c:pt>
                <c:pt idx="909">
                  <c:v>-1</c:v>
                </c:pt>
                <c:pt idx="910">
                  <c:v>-1</c:v>
                </c:pt>
                <c:pt idx="911">
                  <c:v>-1</c:v>
                </c:pt>
                <c:pt idx="912">
                  <c:v>-1</c:v>
                </c:pt>
                <c:pt idx="913">
                  <c:v>-1</c:v>
                </c:pt>
                <c:pt idx="914">
                  <c:v>-1</c:v>
                </c:pt>
                <c:pt idx="915">
                  <c:v>-1</c:v>
                </c:pt>
                <c:pt idx="916">
                  <c:v>-1</c:v>
                </c:pt>
                <c:pt idx="917">
                  <c:v>-1</c:v>
                </c:pt>
                <c:pt idx="918">
                  <c:v>-1</c:v>
                </c:pt>
                <c:pt idx="919">
                  <c:v>-1</c:v>
                </c:pt>
                <c:pt idx="920">
                  <c:v>-1</c:v>
                </c:pt>
                <c:pt idx="921">
                  <c:v>-1</c:v>
                </c:pt>
                <c:pt idx="922">
                  <c:v>-1</c:v>
                </c:pt>
                <c:pt idx="923">
                  <c:v>-1</c:v>
                </c:pt>
                <c:pt idx="924">
                  <c:v>-1</c:v>
                </c:pt>
                <c:pt idx="925">
                  <c:v>-1</c:v>
                </c:pt>
                <c:pt idx="926">
                  <c:v>-1</c:v>
                </c:pt>
                <c:pt idx="927">
                  <c:v>-1</c:v>
                </c:pt>
                <c:pt idx="928">
                  <c:v>-1</c:v>
                </c:pt>
                <c:pt idx="929">
                  <c:v>-1</c:v>
                </c:pt>
                <c:pt idx="930">
                  <c:v>-1</c:v>
                </c:pt>
                <c:pt idx="931">
                  <c:v>-1</c:v>
                </c:pt>
                <c:pt idx="932">
                  <c:v>-1</c:v>
                </c:pt>
                <c:pt idx="933">
                  <c:v>-1</c:v>
                </c:pt>
                <c:pt idx="934">
                  <c:v>-1</c:v>
                </c:pt>
                <c:pt idx="935">
                  <c:v>-1</c:v>
                </c:pt>
                <c:pt idx="936">
                  <c:v>-1</c:v>
                </c:pt>
                <c:pt idx="937">
                  <c:v>-1</c:v>
                </c:pt>
                <c:pt idx="938">
                  <c:v>-1</c:v>
                </c:pt>
                <c:pt idx="939">
                  <c:v>-1</c:v>
                </c:pt>
                <c:pt idx="940">
                  <c:v>-1</c:v>
                </c:pt>
                <c:pt idx="941">
                  <c:v>-1</c:v>
                </c:pt>
                <c:pt idx="942">
                  <c:v>-1</c:v>
                </c:pt>
                <c:pt idx="943">
                  <c:v>-1</c:v>
                </c:pt>
                <c:pt idx="944">
                  <c:v>-1</c:v>
                </c:pt>
                <c:pt idx="945">
                  <c:v>-1</c:v>
                </c:pt>
                <c:pt idx="946">
                  <c:v>-1</c:v>
                </c:pt>
                <c:pt idx="947">
                  <c:v>-1</c:v>
                </c:pt>
                <c:pt idx="948">
                  <c:v>-1</c:v>
                </c:pt>
                <c:pt idx="949">
                  <c:v>-1</c:v>
                </c:pt>
                <c:pt idx="950">
                  <c:v>-1</c:v>
                </c:pt>
                <c:pt idx="951">
                  <c:v>-1</c:v>
                </c:pt>
                <c:pt idx="952">
                  <c:v>-1</c:v>
                </c:pt>
                <c:pt idx="953">
                  <c:v>-1</c:v>
                </c:pt>
                <c:pt idx="954">
                  <c:v>-1</c:v>
                </c:pt>
                <c:pt idx="955">
                  <c:v>-1</c:v>
                </c:pt>
                <c:pt idx="956">
                  <c:v>-1</c:v>
                </c:pt>
                <c:pt idx="957">
                  <c:v>-1</c:v>
                </c:pt>
                <c:pt idx="958">
                  <c:v>-1</c:v>
                </c:pt>
                <c:pt idx="959">
                  <c:v>-1</c:v>
                </c:pt>
                <c:pt idx="960">
                  <c:v>-1</c:v>
                </c:pt>
                <c:pt idx="961">
                  <c:v>-1</c:v>
                </c:pt>
                <c:pt idx="962">
                  <c:v>-1</c:v>
                </c:pt>
                <c:pt idx="963">
                  <c:v>-1</c:v>
                </c:pt>
                <c:pt idx="964">
                  <c:v>-1</c:v>
                </c:pt>
                <c:pt idx="965">
                  <c:v>-1</c:v>
                </c:pt>
                <c:pt idx="966">
                  <c:v>-1</c:v>
                </c:pt>
                <c:pt idx="967">
                  <c:v>-1</c:v>
                </c:pt>
                <c:pt idx="968">
                  <c:v>-1</c:v>
                </c:pt>
                <c:pt idx="969">
                  <c:v>-1</c:v>
                </c:pt>
                <c:pt idx="970">
                  <c:v>-1</c:v>
                </c:pt>
                <c:pt idx="971">
                  <c:v>-1</c:v>
                </c:pt>
                <c:pt idx="972">
                  <c:v>-1</c:v>
                </c:pt>
                <c:pt idx="973">
                  <c:v>-1</c:v>
                </c:pt>
                <c:pt idx="974">
                  <c:v>-1</c:v>
                </c:pt>
                <c:pt idx="975">
                  <c:v>-1</c:v>
                </c:pt>
                <c:pt idx="976">
                  <c:v>-1</c:v>
                </c:pt>
                <c:pt idx="977">
                  <c:v>-1</c:v>
                </c:pt>
                <c:pt idx="978">
                  <c:v>-1</c:v>
                </c:pt>
                <c:pt idx="979">
                  <c:v>-1</c:v>
                </c:pt>
                <c:pt idx="980">
                  <c:v>-1</c:v>
                </c:pt>
                <c:pt idx="981">
                  <c:v>-1</c:v>
                </c:pt>
                <c:pt idx="982">
                  <c:v>-1</c:v>
                </c:pt>
                <c:pt idx="983">
                  <c:v>-1</c:v>
                </c:pt>
                <c:pt idx="984">
                  <c:v>-1</c:v>
                </c:pt>
                <c:pt idx="985">
                  <c:v>-1</c:v>
                </c:pt>
                <c:pt idx="986">
                  <c:v>-1</c:v>
                </c:pt>
                <c:pt idx="987">
                  <c:v>-1</c:v>
                </c:pt>
                <c:pt idx="988">
                  <c:v>-1</c:v>
                </c:pt>
                <c:pt idx="989">
                  <c:v>-1</c:v>
                </c:pt>
                <c:pt idx="990">
                  <c:v>-1</c:v>
                </c:pt>
                <c:pt idx="991">
                  <c:v>-1</c:v>
                </c:pt>
                <c:pt idx="992">
                  <c:v>-1</c:v>
                </c:pt>
                <c:pt idx="993">
                  <c:v>-1</c:v>
                </c:pt>
                <c:pt idx="994">
                  <c:v>-1</c:v>
                </c:pt>
                <c:pt idx="995">
                  <c:v>-1</c:v>
                </c:pt>
                <c:pt idx="996">
                  <c:v>-1</c:v>
                </c:pt>
                <c:pt idx="997">
                  <c:v>-1</c:v>
                </c:pt>
                <c:pt idx="998">
                  <c:v>-1</c:v>
                </c:pt>
                <c:pt idx="999">
                  <c:v>-1</c:v>
                </c:pt>
                <c:pt idx="1000">
                  <c:v>-1</c:v>
                </c:pt>
                <c:pt idx="1001">
                  <c:v>-1</c:v>
                </c:pt>
                <c:pt idx="1002">
                  <c:v>-1</c:v>
                </c:pt>
                <c:pt idx="1003">
                  <c:v>-1</c:v>
                </c:pt>
                <c:pt idx="1004">
                  <c:v>-1</c:v>
                </c:pt>
                <c:pt idx="1005">
                  <c:v>-1</c:v>
                </c:pt>
                <c:pt idx="1006">
                  <c:v>-1</c:v>
                </c:pt>
                <c:pt idx="1007">
                  <c:v>-1</c:v>
                </c:pt>
                <c:pt idx="1008">
                  <c:v>-1</c:v>
                </c:pt>
                <c:pt idx="1009">
                  <c:v>-1</c:v>
                </c:pt>
                <c:pt idx="1010">
                  <c:v>-1</c:v>
                </c:pt>
                <c:pt idx="1011">
                  <c:v>-1</c:v>
                </c:pt>
                <c:pt idx="1012">
                  <c:v>-1</c:v>
                </c:pt>
                <c:pt idx="1013">
                  <c:v>-1</c:v>
                </c:pt>
                <c:pt idx="1014">
                  <c:v>-1</c:v>
                </c:pt>
                <c:pt idx="1015">
                  <c:v>-1</c:v>
                </c:pt>
                <c:pt idx="1016">
                  <c:v>-1</c:v>
                </c:pt>
                <c:pt idx="1017">
                  <c:v>-1</c:v>
                </c:pt>
                <c:pt idx="1018">
                  <c:v>-1</c:v>
                </c:pt>
                <c:pt idx="1019">
                  <c:v>-1</c:v>
                </c:pt>
                <c:pt idx="1020">
                  <c:v>-1</c:v>
                </c:pt>
                <c:pt idx="1021">
                  <c:v>-1</c:v>
                </c:pt>
                <c:pt idx="1022">
                  <c:v>-1</c:v>
                </c:pt>
                <c:pt idx="1023">
                  <c:v>-1</c:v>
                </c:pt>
                <c:pt idx="1024">
                  <c:v>-1</c:v>
                </c:pt>
                <c:pt idx="1025">
                  <c:v>-1</c:v>
                </c:pt>
                <c:pt idx="1026">
                  <c:v>-1</c:v>
                </c:pt>
                <c:pt idx="1027">
                  <c:v>-1</c:v>
                </c:pt>
                <c:pt idx="1028">
                  <c:v>-1</c:v>
                </c:pt>
                <c:pt idx="1029">
                  <c:v>-1</c:v>
                </c:pt>
                <c:pt idx="1030">
                  <c:v>-1</c:v>
                </c:pt>
                <c:pt idx="1031">
                  <c:v>-1</c:v>
                </c:pt>
                <c:pt idx="1032">
                  <c:v>-1</c:v>
                </c:pt>
                <c:pt idx="1033">
                  <c:v>-1</c:v>
                </c:pt>
                <c:pt idx="1034">
                  <c:v>-1</c:v>
                </c:pt>
                <c:pt idx="1035">
                  <c:v>-1</c:v>
                </c:pt>
                <c:pt idx="1036">
                  <c:v>-1</c:v>
                </c:pt>
                <c:pt idx="1037">
                  <c:v>-1</c:v>
                </c:pt>
                <c:pt idx="1038">
                  <c:v>-1</c:v>
                </c:pt>
                <c:pt idx="1039">
                  <c:v>-1</c:v>
                </c:pt>
                <c:pt idx="1040">
                  <c:v>-1</c:v>
                </c:pt>
                <c:pt idx="1041">
                  <c:v>-1</c:v>
                </c:pt>
                <c:pt idx="1042">
                  <c:v>-1</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pt idx="1106">
                  <c:v>-1</c:v>
                </c:pt>
                <c:pt idx="1107">
                  <c:v>-1</c:v>
                </c:pt>
                <c:pt idx="1108">
                  <c:v>-1</c:v>
                </c:pt>
                <c:pt idx="1109">
                  <c:v>-1</c:v>
                </c:pt>
                <c:pt idx="1110">
                  <c:v>-1</c:v>
                </c:pt>
                <c:pt idx="1111">
                  <c:v>-1</c:v>
                </c:pt>
                <c:pt idx="1112">
                  <c:v>-1</c:v>
                </c:pt>
                <c:pt idx="1113">
                  <c:v>-1</c:v>
                </c:pt>
                <c:pt idx="1114">
                  <c:v>-1</c:v>
                </c:pt>
                <c:pt idx="1115">
                  <c:v>-1</c:v>
                </c:pt>
                <c:pt idx="1116">
                  <c:v>-1</c:v>
                </c:pt>
                <c:pt idx="1117">
                  <c:v>-1</c:v>
                </c:pt>
                <c:pt idx="1118">
                  <c:v>-1</c:v>
                </c:pt>
                <c:pt idx="1119">
                  <c:v>-1</c:v>
                </c:pt>
                <c:pt idx="1120">
                  <c:v>-1</c:v>
                </c:pt>
                <c:pt idx="1121">
                  <c:v>-1</c:v>
                </c:pt>
                <c:pt idx="1122">
                  <c:v>-1</c:v>
                </c:pt>
                <c:pt idx="1123">
                  <c:v>-1</c:v>
                </c:pt>
                <c:pt idx="1124">
                  <c:v>-1</c:v>
                </c:pt>
                <c:pt idx="1125">
                  <c:v>-1</c:v>
                </c:pt>
                <c:pt idx="1126">
                  <c:v>-1</c:v>
                </c:pt>
                <c:pt idx="1127">
                  <c:v>-1</c:v>
                </c:pt>
                <c:pt idx="1128">
                  <c:v>-1</c:v>
                </c:pt>
                <c:pt idx="1129">
                  <c:v>-1</c:v>
                </c:pt>
                <c:pt idx="1130">
                  <c:v>-1</c:v>
                </c:pt>
                <c:pt idx="1131">
                  <c:v>-1</c:v>
                </c:pt>
                <c:pt idx="1132">
                  <c:v>-1</c:v>
                </c:pt>
                <c:pt idx="1133">
                  <c:v>-1</c:v>
                </c:pt>
                <c:pt idx="1134">
                  <c:v>-1</c:v>
                </c:pt>
                <c:pt idx="1135">
                  <c:v>-1</c:v>
                </c:pt>
                <c:pt idx="1136">
                  <c:v>-1</c:v>
                </c:pt>
                <c:pt idx="1137">
                  <c:v>-1</c:v>
                </c:pt>
                <c:pt idx="1138">
                  <c:v>-1</c:v>
                </c:pt>
                <c:pt idx="1139">
                  <c:v>-1</c:v>
                </c:pt>
                <c:pt idx="1140">
                  <c:v>-1</c:v>
                </c:pt>
                <c:pt idx="1141">
                  <c:v>-1</c:v>
                </c:pt>
                <c:pt idx="1142">
                  <c:v>-1</c:v>
                </c:pt>
                <c:pt idx="1143">
                  <c:v>-1</c:v>
                </c:pt>
                <c:pt idx="1144">
                  <c:v>-1</c:v>
                </c:pt>
                <c:pt idx="1145">
                  <c:v>-1</c:v>
                </c:pt>
                <c:pt idx="1146">
                  <c:v>-1</c:v>
                </c:pt>
                <c:pt idx="1147">
                  <c:v>-1</c:v>
                </c:pt>
                <c:pt idx="1148">
                  <c:v>-1</c:v>
                </c:pt>
                <c:pt idx="1149">
                  <c:v>-1</c:v>
                </c:pt>
                <c:pt idx="1150">
                  <c:v>-1</c:v>
                </c:pt>
                <c:pt idx="1151">
                  <c:v>-1</c:v>
                </c:pt>
                <c:pt idx="1152">
                  <c:v>-1</c:v>
                </c:pt>
                <c:pt idx="1153">
                  <c:v>-1</c:v>
                </c:pt>
                <c:pt idx="1154">
                  <c:v>-1</c:v>
                </c:pt>
                <c:pt idx="1155">
                  <c:v>-1</c:v>
                </c:pt>
                <c:pt idx="1156">
                  <c:v>-1</c:v>
                </c:pt>
                <c:pt idx="1157">
                  <c:v>-1</c:v>
                </c:pt>
                <c:pt idx="1158">
                  <c:v>-1</c:v>
                </c:pt>
                <c:pt idx="1159">
                  <c:v>-1</c:v>
                </c:pt>
                <c:pt idx="1160">
                  <c:v>-1</c:v>
                </c:pt>
                <c:pt idx="1161">
                  <c:v>-1</c:v>
                </c:pt>
                <c:pt idx="1162">
                  <c:v>-1</c:v>
                </c:pt>
                <c:pt idx="1163">
                  <c:v>-1</c:v>
                </c:pt>
                <c:pt idx="1164">
                  <c:v>-1</c:v>
                </c:pt>
                <c:pt idx="1165">
                  <c:v>-1</c:v>
                </c:pt>
                <c:pt idx="1166">
                  <c:v>-1</c:v>
                </c:pt>
                <c:pt idx="1167">
                  <c:v>-1</c:v>
                </c:pt>
                <c:pt idx="1168">
                  <c:v>-1</c:v>
                </c:pt>
                <c:pt idx="1169">
                  <c:v>-1</c:v>
                </c:pt>
                <c:pt idx="1170">
                  <c:v>-1</c:v>
                </c:pt>
                <c:pt idx="1171">
                  <c:v>-1</c:v>
                </c:pt>
                <c:pt idx="1172">
                  <c:v>-1</c:v>
                </c:pt>
                <c:pt idx="1173">
                  <c:v>-1</c:v>
                </c:pt>
                <c:pt idx="1174">
                  <c:v>-1</c:v>
                </c:pt>
                <c:pt idx="1175">
                  <c:v>-1</c:v>
                </c:pt>
                <c:pt idx="1176">
                  <c:v>-1</c:v>
                </c:pt>
                <c:pt idx="1177">
                  <c:v>-1</c:v>
                </c:pt>
                <c:pt idx="1178">
                  <c:v>-1</c:v>
                </c:pt>
                <c:pt idx="1179">
                  <c:v>-1</c:v>
                </c:pt>
                <c:pt idx="1180">
                  <c:v>-1</c:v>
                </c:pt>
                <c:pt idx="1181">
                  <c:v>-1</c:v>
                </c:pt>
                <c:pt idx="1182">
                  <c:v>-1</c:v>
                </c:pt>
                <c:pt idx="1183">
                  <c:v>-1</c:v>
                </c:pt>
                <c:pt idx="1184">
                  <c:v>-1</c:v>
                </c:pt>
                <c:pt idx="1185">
                  <c:v>-1</c:v>
                </c:pt>
                <c:pt idx="1186">
                  <c:v>-1</c:v>
                </c:pt>
                <c:pt idx="1187">
                  <c:v>-1</c:v>
                </c:pt>
                <c:pt idx="1188">
                  <c:v>-1</c:v>
                </c:pt>
                <c:pt idx="1189">
                  <c:v>-1</c:v>
                </c:pt>
                <c:pt idx="1190">
                  <c:v>-1</c:v>
                </c:pt>
                <c:pt idx="1191">
                  <c:v>-1</c:v>
                </c:pt>
                <c:pt idx="1192">
                  <c:v>-1</c:v>
                </c:pt>
                <c:pt idx="1193">
                  <c:v>-1</c:v>
                </c:pt>
                <c:pt idx="1194">
                  <c:v>-1</c:v>
                </c:pt>
                <c:pt idx="1195">
                  <c:v>-1</c:v>
                </c:pt>
                <c:pt idx="1196">
                  <c:v>-1</c:v>
                </c:pt>
                <c:pt idx="1197">
                  <c:v>-1</c:v>
                </c:pt>
                <c:pt idx="1198">
                  <c:v>-1</c:v>
                </c:pt>
                <c:pt idx="1199">
                  <c:v>-1</c:v>
                </c:pt>
                <c:pt idx="1200">
                  <c:v>-1</c:v>
                </c:pt>
                <c:pt idx="1201">
                  <c:v>-1</c:v>
                </c:pt>
                <c:pt idx="1202">
                  <c:v>-1</c:v>
                </c:pt>
                <c:pt idx="1203">
                  <c:v>-1</c:v>
                </c:pt>
                <c:pt idx="1204">
                  <c:v>-1</c:v>
                </c:pt>
                <c:pt idx="1205">
                  <c:v>-1</c:v>
                </c:pt>
                <c:pt idx="1206">
                  <c:v>-1</c:v>
                </c:pt>
                <c:pt idx="1207">
                  <c:v>-1</c:v>
                </c:pt>
                <c:pt idx="1208">
                  <c:v>-1</c:v>
                </c:pt>
                <c:pt idx="1209">
                  <c:v>-1</c:v>
                </c:pt>
                <c:pt idx="1210">
                  <c:v>-1</c:v>
                </c:pt>
                <c:pt idx="1211">
                  <c:v>-1</c:v>
                </c:pt>
                <c:pt idx="1212">
                  <c:v>-1</c:v>
                </c:pt>
                <c:pt idx="1213">
                  <c:v>-1</c:v>
                </c:pt>
                <c:pt idx="1214">
                  <c:v>-1</c:v>
                </c:pt>
                <c:pt idx="1215">
                  <c:v>-1</c:v>
                </c:pt>
                <c:pt idx="1216">
                  <c:v>-1</c:v>
                </c:pt>
                <c:pt idx="1217">
                  <c:v>-1</c:v>
                </c:pt>
                <c:pt idx="1218">
                  <c:v>-1</c:v>
                </c:pt>
                <c:pt idx="1219">
                  <c:v>-1</c:v>
                </c:pt>
                <c:pt idx="1220">
                  <c:v>-1</c:v>
                </c:pt>
                <c:pt idx="1221">
                  <c:v>-1</c:v>
                </c:pt>
                <c:pt idx="1222">
                  <c:v>-1</c:v>
                </c:pt>
                <c:pt idx="1223">
                  <c:v>-1</c:v>
                </c:pt>
                <c:pt idx="1224">
                  <c:v>-1</c:v>
                </c:pt>
                <c:pt idx="1225">
                  <c:v>-1</c:v>
                </c:pt>
                <c:pt idx="1226">
                  <c:v>-1</c:v>
                </c:pt>
                <c:pt idx="1227">
                  <c:v>-1</c:v>
                </c:pt>
                <c:pt idx="1228">
                  <c:v>-1</c:v>
                </c:pt>
                <c:pt idx="1229">
                  <c:v>-1</c:v>
                </c:pt>
                <c:pt idx="1230">
                  <c:v>-1</c:v>
                </c:pt>
                <c:pt idx="1231">
                  <c:v>-1</c:v>
                </c:pt>
                <c:pt idx="1232">
                  <c:v>-1</c:v>
                </c:pt>
                <c:pt idx="1233">
                  <c:v>-1</c:v>
                </c:pt>
                <c:pt idx="1234">
                  <c:v>-1</c:v>
                </c:pt>
                <c:pt idx="1235">
                  <c:v>-1</c:v>
                </c:pt>
                <c:pt idx="1236">
                  <c:v>-1</c:v>
                </c:pt>
                <c:pt idx="1237">
                  <c:v>-1</c:v>
                </c:pt>
                <c:pt idx="1238">
                  <c:v>-1</c:v>
                </c:pt>
                <c:pt idx="1239">
                  <c:v>-1</c:v>
                </c:pt>
                <c:pt idx="1240">
                  <c:v>-1</c:v>
                </c:pt>
                <c:pt idx="1241">
                  <c:v>-1</c:v>
                </c:pt>
                <c:pt idx="1242">
                  <c:v>-1</c:v>
                </c:pt>
                <c:pt idx="1243">
                  <c:v>-1</c:v>
                </c:pt>
                <c:pt idx="1244">
                  <c:v>-1</c:v>
                </c:pt>
                <c:pt idx="1245">
                  <c:v>-1</c:v>
                </c:pt>
                <c:pt idx="1246">
                  <c:v>-1</c:v>
                </c:pt>
                <c:pt idx="1247">
                  <c:v>-1</c:v>
                </c:pt>
                <c:pt idx="1248">
                  <c:v>-1</c:v>
                </c:pt>
                <c:pt idx="1249">
                  <c:v>-1</c:v>
                </c:pt>
                <c:pt idx="1250">
                  <c:v>-1</c:v>
                </c:pt>
                <c:pt idx="1251">
                  <c:v>-1</c:v>
                </c:pt>
                <c:pt idx="1252">
                  <c:v>-1</c:v>
                </c:pt>
                <c:pt idx="1253">
                  <c:v>-1</c:v>
                </c:pt>
                <c:pt idx="1254">
                  <c:v>-1</c:v>
                </c:pt>
                <c:pt idx="1255">
                  <c:v>-1</c:v>
                </c:pt>
                <c:pt idx="1256">
                  <c:v>-1</c:v>
                </c:pt>
                <c:pt idx="1257">
                  <c:v>-1</c:v>
                </c:pt>
                <c:pt idx="1258">
                  <c:v>-1</c:v>
                </c:pt>
                <c:pt idx="1259">
                  <c:v>-1</c:v>
                </c:pt>
                <c:pt idx="1260">
                  <c:v>-1</c:v>
                </c:pt>
                <c:pt idx="1261">
                  <c:v>-1</c:v>
                </c:pt>
                <c:pt idx="1262">
                  <c:v>-1</c:v>
                </c:pt>
                <c:pt idx="1263">
                  <c:v>-1</c:v>
                </c:pt>
                <c:pt idx="1264">
                  <c:v>-1</c:v>
                </c:pt>
                <c:pt idx="1265">
                  <c:v>-1</c:v>
                </c:pt>
                <c:pt idx="1266">
                  <c:v>-1</c:v>
                </c:pt>
                <c:pt idx="1267">
                  <c:v>-1</c:v>
                </c:pt>
                <c:pt idx="1268">
                  <c:v>-1</c:v>
                </c:pt>
                <c:pt idx="1269">
                  <c:v>-1</c:v>
                </c:pt>
                <c:pt idx="1270">
                  <c:v>-1</c:v>
                </c:pt>
                <c:pt idx="1271">
                  <c:v>-1</c:v>
                </c:pt>
                <c:pt idx="1272">
                  <c:v>-1</c:v>
                </c:pt>
                <c:pt idx="1273">
                  <c:v>-1</c:v>
                </c:pt>
                <c:pt idx="1274">
                  <c:v>-1</c:v>
                </c:pt>
                <c:pt idx="1275">
                  <c:v>-1</c:v>
                </c:pt>
                <c:pt idx="1276">
                  <c:v>-1</c:v>
                </c:pt>
                <c:pt idx="1277">
                  <c:v>-1</c:v>
                </c:pt>
                <c:pt idx="1278">
                  <c:v>-1</c:v>
                </c:pt>
                <c:pt idx="1279">
                  <c:v>-1</c:v>
                </c:pt>
                <c:pt idx="1280">
                  <c:v>-1</c:v>
                </c:pt>
                <c:pt idx="1281">
                  <c:v>-1</c:v>
                </c:pt>
                <c:pt idx="1282">
                  <c:v>-1</c:v>
                </c:pt>
                <c:pt idx="1283">
                  <c:v>-1</c:v>
                </c:pt>
                <c:pt idx="1284">
                  <c:v>-1</c:v>
                </c:pt>
                <c:pt idx="1285">
                  <c:v>-1</c:v>
                </c:pt>
                <c:pt idx="1286">
                  <c:v>-1</c:v>
                </c:pt>
                <c:pt idx="1287">
                  <c:v>-1</c:v>
                </c:pt>
                <c:pt idx="1288">
                  <c:v>-1</c:v>
                </c:pt>
                <c:pt idx="1289">
                  <c:v>-1</c:v>
                </c:pt>
                <c:pt idx="1290">
                  <c:v>-1</c:v>
                </c:pt>
                <c:pt idx="1291">
                  <c:v>-1</c:v>
                </c:pt>
                <c:pt idx="1292">
                  <c:v>-1</c:v>
                </c:pt>
                <c:pt idx="1293">
                  <c:v>-1</c:v>
                </c:pt>
                <c:pt idx="1294">
                  <c:v>-1</c:v>
                </c:pt>
                <c:pt idx="1295">
                  <c:v>-1</c:v>
                </c:pt>
                <c:pt idx="1296">
                  <c:v>-1</c:v>
                </c:pt>
                <c:pt idx="1297">
                  <c:v>-1</c:v>
                </c:pt>
                <c:pt idx="1298">
                  <c:v>-1</c:v>
                </c:pt>
                <c:pt idx="1299">
                  <c:v>-1</c:v>
                </c:pt>
                <c:pt idx="1300">
                  <c:v>-1</c:v>
                </c:pt>
                <c:pt idx="1301">
                  <c:v>-1</c:v>
                </c:pt>
                <c:pt idx="1302">
                  <c:v>-1</c:v>
                </c:pt>
                <c:pt idx="1303">
                  <c:v>-1</c:v>
                </c:pt>
                <c:pt idx="1304">
                  <c:v>-1</c:v>
                </c:pt>
                <c:pt idx="1305">
                  <c:v>-1</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pt idx="1524">
                  <c:v>-1</c:v>
                </c:pt>
                <c:pt idx="1525">
                  <c:v>-1</c:v>
                </c:pt>
                <c:pt idx="1526">
                  <c:v>-1</c:v>
                </c:pt>
                <c:pt idx="1527">
                  <c:v>-1</c:v>
                </c:pt>
                <c:pt idx="1528">
                  <c:v>-1</c:v>
                </c:pt>
                <c:pt idx="1529">
                  <c:v>-1</c:v>
                </c:pt>
                <c:pt idx="1530">
                  <c:v>-1</c:v>
                </c:pt>
                <c:pt idx="1531">
                  <c:v>-1</c:v>
                </c:pt>
                <c:pt idx="1532">
                  <c:v>-1</c:v>
                </c:pt>
                <c:pt idx="1533">
                  <c:v>-1</c:v>
                </c:pt>
                <c:pt idx="1534">
                  <c:v>-1</c:v>
                </c:pt>
                <c:pt idx="1535">
                  <c:v>-1</c:v>
                </c:pt>
                <c:pt idx="1536">
                  <c:v>-1</c:v>
                </c:pt>
                <c:pt idx="1537">
                  <c:v>-1</c:v>
                </c:pt>
                <c:pt idx="1538">
                  <c:v>-1</c:v>
                </c:pt>
                <c:pt idx="1539">
                  <c:v>-1</c:v>
                </c:pt>
                <c:pt idx="1540">
                  <c:v>-1</c:v>
                </c:pt>
                <c:pt idx="1541">
                  <c:v>-1</c:v>
                </c:pt>
                <c:pt idx="1542">
                  <c:v>-1</c:v>
                </c:pt>
                <c:pt idx="1543">
                  <c:v>-1</c:v>
                </c:pt>
                <c:pt idx="1544">
                  <c:v>-1</c:v>
                </c:pt>
                <c:pt idx="1545">
                  <c:v>-1</c:v>
                </c:pt>
                <c:pt idx="1546">
                  <c:v>-1</c:v>
                </c:pt>
                <c:pt idx="1547">
                  <c:v>-1</c:v>
                </c:pt>
                <c:pt idx="1548">
                  <c:v>-1</c:v>
                </c:pt>
                <c:pt idx="1549">
                  <c:v>-1</c:v>
                </c:pt>
                <c:pt idx="1550">
                  <c:v>-1</c:v>
                </c:pt>
                <c:pt idx="1551">
                  <c:v>-1</c:v>
                </c:pt>
                <c:pt idx="1552">
                  <c:v>-1</c:v>
                </c:pt>
                <c:pt idx="1553">
                  <c:v>-1</c:v>
                </c:pt>
                <c:pt idx="1554">
                  <c:v>-1</c:v>
                </c:pt>
                <c:pt idx="1555">
                  <c:v>-1</c:v>
                </c:pt>
                <c:pt idx="1556">
                  <c:v>-1</c:v>
                </c:pt>
                <c:pt idx="1557">
                  <c:v>-1</c:v>
                </c:pt>
                <c:pt idx="1558">
                  <c:v>-1</c:v>
                </c:pt>
                <c:pt idx="1559">
                  <c:v>-1</c:v>
                </c:pt>
                <c:pt idx="1560">
                  <c:v>-1</c:v>
                </c:pt>
                <c:pt idx="1561">
                  <c:v>-1</c:v>
                </c:pt>
                <c:pt idx="1562">
                  <c:v>-1</c:v>
                </c:pt>
                <c:pt idx="1563">
                  <c:v>-1</c:v>
                </c:pt>
                <c:pt idx="1564">
                  <c:v>-1</c:v>
                </c:pt>
                <c:pt idx="1565">
                  <c:v>-1</c:v>
                </c:pt>
                <c:pt idx="1566">
                  <c:v>-1</c:v>
                </c:pt>
                <c:pt idx="1567">
                  <c:v>-1</c:v>
                </c:pt>
                <c:pt idx="1568">
                  <c:v>-1</c:v>
                </c:pt>
                <c:pt idx="1569">
                  <c:v>-1</c:v>
                </c:pt>
                <c:pt idx="1570">
                  <c:v>-1</c:v>
                </c:pt>
                <c:pt idx="1571">
                  <c:v>-1</c:v>
                </c:pt>
                <c:pt idx="1572">
                  <c:v>-1</c:v>
                </c:pt>
                <c:pt idx="1573">
                  <c:v>-1</c:v>
                </c:pt>
                <c:pt idx="1574">
                  <c:v>-1</c:v>
                </c:pt>
                <c:pt idx="1575">
                  <c:v>-1</c:v>
                </c:pt>
                <c:pt idx="1576">
                  <c:v>-1</c:v>
                </c:pt>
                <c:pt idx="1577">
                  <c:v>-1</c:v>
                </c:pt>
                <c:pt idx="1578">
                  <c:v>-1</c:v>
                </c:pt>
                <c:pt idx="1579">
                  <c:v>-1</c:v>
                </c:pt>
                <c:pt idx="1580">
                  <c:v>-1</c:v>
                </c:pt>
                <c:pt idx="1581">
                  <c:v>-1</c:v>
                </c:pt>
                <c:pt idx="1582">
                  <c:v>-1</c:v>
                </c:pt>
                <c:pt idx="1583">
                  <c:v>-1</c:v>
                </c:pt>
                <c:pt idx="1584">
                  <c:v>-1</c:v>
                </c:pt>
                <c:pt idx="1585">
                  <c:v>-1</c:v>
                </c:pt>
                <c:pt idx="1586">
                  <c:v>-1</c:v>
                </c:pt>
                <c:pt idx="1587">
                  <c:v>-1</c:v>
                </c:pt>
                <c:pt idx="1588">
                  <c:v>-1</c:v>
                </c:pt>
                <c:pt idx="1589">
                  <c:v>-1</c:v>
                </c:pt>
                <c:pt idx="1590">
                  <c:v>-1</c:v>
                </c:pt>
                <c:pt idx="1591">
                  <c:v>-1</c:v>
                </c:pt>
                <c:pt idx="1592">
                  <c:v>-1</c:v>
                </c:pt>
                <c:pt idx="1593">
                  <c:v>-1</c:v>
                </c:pt>
                <c:pt idx="1594">
                  <c:v>-1</c:v>
                </c:pt>
                <c:pt idx="1595">
                  <c:v>-1</c:v>
                </c:pt>
                <c:pt idx="1596">
                  <c:v>-1</c:v>
                </c:pt>
                <c:pt idx="1597">
                  <c:v>-1</c:v>
                </c:pt>
                <c:pt idx="1598">
                  <c:v>-1</c:v>
                </c:pt>
                <c:pt idx="1599">
                  <c:v>-1</c:v>
                </c:pt>
                <c:pt idx="1600">
                  <c:v>-1</c:v>
                </c:pt>
                <c:pt idx="1601">
                  <c:v>-1</c:v>
                </c:pt>
                <c:pt idx="1602">
                  <c:v>-1</c:v>
                </c:pt>
                <c:pt idx="1603">
                  <c:v>-1</c:v>
                </c:pt>
                <c:pt idx="1604">
                  <c:v>-1</c:v>
                </c:pt>
                <c:pt idx="1605">
                  <c:v>-1</c:v>
                </c:pt>
                <c:pt idx="1606">
                  <c:v>-1</c:v>
                </c:pt>
                <c:pt idx="1607">
                  <c:v>-1</c:v>
                </c:pt>
                <c:pt idx="1608">
                  <c:v>-1</c:v>
                </c:pt>
                <c:pt idx="1609">
                  <c:v>-1</c:v>
                </c:pt>
                <c:pt idx="1610">
                  <c:v>-1</c:v>
                </c:pt>
                <c:pt idx="1611">
                  <c:v>-1</c:v>
                </c:pt>
                <c:pt idx="1612">
                  <c:v>-1</c:v>
                </c:pt>
                <c:pt idx="1613">
                  <c:v>-1</c:v>
                </c:pt>
                <c:pt idx="1614">
                  <c:v>-1</c:v>
                </c:pt>
                <c:pt idx="1615">
                  <c:v>-1</c:v>
                </c:pt>
                <c:pt idx="1616">
                  <c:v>-1</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c:v>
                </c:pt>
                <c:pt idx="2532">
                  <c:v>-1</c:v>
                </c:pt>
                <c:pt idx="2533">
                  <c:v>-1</c:v>
                </c:pt>
                <c:pt idx="2534">
                  <c:v>-1</c:v>
                </c:pt>
                <c:pt idx="2535">
                  <c:v>-1</c:v>
                </c:pt>
                <c:pt idx="2536">
                  <c:v>-1</c:v>
                </c:pt>
                <c:pt idx="2537">
                  <c:v>-1</c:v>
                </c:pt>
                <c:pt idx="2538">
                  <c:v>-1</c:v>
                </c:pt>
                <c:pt idx="2539">
                  <c:v>-1</c:v>
                </c:pt>
                <c:pt idx="2540">
                  <c:v>-1</c:v>
                </c:pt>
                <c:pt idx="2541">
                  <c:v>-1</c:v>
                </c:pt>
                <c:pt idx="2542">
                  <c:v>-1</c:v>
                </c:pt>
                <c:pt idx="2543">
                  <c:v>-1</c:v>
                </c:pt>
                <c:pt idx="2544">
                  <c:v>-1</c:v>
                </c:pt>
                <c:pt idx="2545">
                  <c:v>-1</c:v>
                </c:pt>
                <c:pt idx="2546">
                  <c:v>-1</c:v>
                </c:pt>
                <c:pt idx="2547">
                  <c:v>-1</c:v>
                </c:pt>
                <c:pt idx="2548">
                  <c:v>-1</c:v>
                </c:pt>
                <c:pt idx="2549">
                  <c:v>-1</c:v>
                </c:pt>
                <c:pt idx="2550">
                  <c:v>-1</c:v>
                </c:pt>
                <c:pt idx="2551">
                  <c:v>-1</c:v>
                </c:pt>
                <c:pt idx="2552">
                  <c:v>-1</c:v>
                </c:pt>
                <c:pt idx="2553">
                  <c:v>-1</c:v>
                </c:pt>
                <c:pt idx="2554">
                  <c:v>-1</c:v>
                </c:pt>
                <c:pt idx="2555">
                  <c:v>-1</c:v>
                </c:pt>
                <c:pt idx="2556">
                  <c:v>-1</c:v>
                </c:pt>
                <c:pt idx="2557">
                  <c:v>-1</c:v>
                </c:pt>
                <c:pt idx="2558">
                  <c:v>-1</c:v>
                </c:pt>
                <c:pt idx="2559">
                  <c:v>-1</c:v>
                </c:pt>
                <c:pt idx="2560">
                  <c:v>-1</c:v>
                </c:pt>
                <c:pt idx="2561">
                  <c:v>-1</c:v>
                </c:pt>
                <c:pt idx="2562">
                  <c:v>-1</c:v>
                </c:pt>
                <c:pt idx="2563">
                  <c:v>-1</c:v>
                </c:pt>
                <c:pt idx="2564">
                  <c:v>-1</c:v>
                </c:pt>
                <c:pt idx="2565">
                  <c:v>-1</c:v>
                </c:pt>
                <c:pt idx="2566">
                  <c:v>-1</c:v>
                </c:pt>
                <c:pt idx="2567">
                  <c:v>-1</c:v>
                </c:pt>
                <c:pt idx="2568">
                  <c:v>-1</c:v>
                </c:pt>
                <c:pt idx="2569">
                  <c:v>-1</c:v>
                </c:pt>
                <c:pt idx="2570">
                  <c:v>-1</c:v>
                </c:pt>
                <c:pt idx="2571">
                  <c:v>-1</c:v>
                </c:pt>
                <c:pt idx="2572">
                  <c:v>-1</c:v>
                </c:pt>
                <c:pt idx="2573">
                  <c:v>-1</c:v>
                </c:pt>
                <c:pt idx="2574">
                  <c:v>-1</c:v>
                </c:pt>
                <c:pt idx="2575">
                  <c:v>-1</c:v>
                </c:pt>
                <c:pt idx="2576">
                  <c:v>-1</c:v>
                </c:pt>
                <c:pt idx="2577">
                  <c:v>-1</c:v>
                </c:pt>
                <c:pt idx="2578">
                  <c:v>-1</c:v>
                </c:pt>
                <c:pt idx="2579">
                  <c:v>-1</c:v>
                </c:pt>
                <c:pt idx="2580">
                  <c:v>-1</c:v>
                </c:pt>
                <c:pt idx="2581">
                  <c:v>-1</c:v>
                </c:pt>
                <c:pt idx="2582">
                  <c:v>-1</c:v>
                </c:pt>
                <c:pt idx="2583">
                  <c:v>-1</c:v>
                </c:pt>
                <c:pt idx="2584">
                  <c:v>-1</c:v>
                </c:pt>
                <c:pt idx="2585">
                  <c:v>-1</c:v>
                </c:pt>
                <c:pt idx="2586">
                  <c:v>-1</c:v>
                </c:pt>
                <c:pt idx="2587">
                  <c:v>-1</c:v>
                </c:pt>
                <c:pt idx="2588">
                  <c:v>-1</c:v>
                </c:pt>
                <c:pt idx="2589">
                  <c:v>-1</c:v>
                </c:pt>
                <c:pt idx="2590">
                  <c:v>-1</c:v>
                </c:pt>
                <c:pt idx="2591">
                  <c:v>-1</c:v>
                </c:pt>
                <c:pt idx="2592">
                  <c:v>-1</c:v>
                </c:pt>
                <c:pt idx="2593">
                  <c:v>-1</c:v>
                </c:pt>
                <c:pt idx="2594">
                  <c:v>-1</c:v>
                </c:pt>
                <c:pt idx="2595">
                  <c:v>-1</c:v>
                </c:pt>
                <c:pt idx="2596">
                  <c:v>-1</c:v>
                </c:pt>
                <c:pt idx="2597">
                  <c:v>-1</c:v>
                </c:pt>
                <c:pt idx="2598">
                  <c:v>-1</c:v>
                </c:pt>
                <c:pt idx="2599">
                  <c:v>-1</c:v>
                </c:pt>
                <c:pt idx="2600">
                  <c:v>-1</c:v>
                </c:pt>
                <c:pt idx="2601">
                  <c:v>-1</c:v>
                </c:pt>
                <c:pt idx="2602">
                  <c:v>-1</c:v>
                </c:pt>
                <c:pt idx="2603">
                  <c:v>-1</c:v>
                </c:pt>
                <c:pt idx="2604">
                  <c:v>-1</c:v>
                </c:pt>
                <c:pt idx="2605">
                  <c:v>-1</c:v>
                </c:pt>
                <c:pt idx="2606">
                  <c:v>-1</c:v>
                </c:pt>
                <c:pt idx="2607">
                  <c:v>-1</c:v>
                </c:pt>
                <c:pt idx="2608">
                  <c:v>-1</c:v>
                </c:pt>
                <c:pt idx="2609">
                  <c:v>-1</c:v>
                </c:pt>
                <c:pt idx="2610">
                  <c:v>-1</c:v>
                </c:pt>
                <c:pt idx="2611">
                  <c:v>-1</c:v>
                </c:pt>
                <c:pt idx="2612">
                  <c:v>-1</c:v>
                </c:pt>
                <c:pt idx="2613">
                  <c:v>-1</c:v>
                </c:pt>
                <c:pt idx="2614">
                  <c:v>-1</c:v>
                </c:pt>
                <c:pt idx="2615">
                  <c:v>-1</c:v>
                </c:pt>
                <c:pt idx="2616">
                  <c:v>-1</c:v>
                </c:pt>
                <c:pt idx="2617">
                  <c:v>-1</c:v>
                </c:pt>
                <c:pt idx="2618">
                  <c:v>-1</c:v>
                </c:pt>
                <c:pt idx="2619">
                  <c:v>-1</c:v>
                </c:pt>
                <c:pt idx="2620">
                  <c:v>-1</c:v>
                </c:pt>
                <c:pt idx="2621">
                  <c:v>-1</c:v>
                </c:pt>
                <c:pt idx="2622">
                  <c:v>-1</c:v>
                </c:pt>
                <c:pt idx="2623">
                  <c:v>-1</c:v>
                </c:pt>
                <c:pt idx="2624">
                  <c:v>-1</c:v>
                </c:pt>
                <c:pt idx="2625">
                  <c:v>-1</c:v>
                </c:pt>
                <c:pt idx="2626">
                  <c:v>-1</c:v>
                </c:pt>
                <c:pt idx="2627">
                  <c:v>-1</c:v>
                </c:pt>
                <c:pt idx="2628">
                  <c:v>-1</c:v>
                </c:pt>
                <c:pt idx="2629">
                  <c:v>-1</c:v>
                </c:pt>
                <c:pt idx="2630">
                  <c:v>-1</c:v>
                </c:pt>
                <c:pt idx="2631">
                  <c:v>-1</c:v>
                </c:pt>
                <c:pt idx="2632">
                  <c:v>-1</c:v>
                </c:pt>
                <c:pt idx="2633">
                  <c:v>-1</c:v>
                </c:pt>
                <c:pt idx="2634">
                  <c:v>-1</c:v>
                </c:pt>
                <c:pt idx="2635">
                  <c:v>-1</c:v>
                </c:pt>
                <c:pt idx="2636">
                  <c:v>-1</c:v>
                </c:pt>
                <c:pt idx="2637">
                  <c:v>-1</c:v>
                </c:pt>
                <c:pt idx="2638">
                  <c:v>-1</c:v>
                </c:pt>
                <c:pt idx="2639">
                  <c:v>-1</c:v>
                </c:pt>
                <c:pt idx="2640">
                  <c:v>-1</c:v>
                </c:pt>
                <c:pt idx="2641">
                  <c:v>-1</c:v>
                </c:pt>
                <c:pt idx="2642">
                  <c:v>-1</c:v>
                </c:pt>
                <c:pt idx="2643">
                  <c:v>-1</c:v>
                </c:pt>
                <c:pt idx="2644">
                  <c:v>-1</c:v>
                </c:pt>
                <c:pt idx="2645">
                  <c:v>-1</c:v>
                </c:pt>
                <c:pt idx="2646">
                  <c:v>-1</c:v>
                </c:pt>
                <c:pt idx="2647">
                  <c:v>-1</c:v>
                </c:pt>
                <c:pt idx="2648">
                  <c:v>-1</c:v>
                </c:pt>
                <c:pt idx="2649">
                  <c:v>-1</c:v>
                </c:pt>
                <c:pt idx="2650">
                  <c:v>-1</c:v>
                </c:pt>
                <c:pt idx="2651">
                  <c:v>-1</c:v>
                </c:pt>
                <c:pt idx="2652">
                  <c:v>-1</c:v>
                </c:pt>
                <c:pt idx="2653">
                  <c:v>-1</c:v>
                </c:pt>
                <c:pt idx="2654">
                  <c:v>-1</c:v>
                </c:pt>
                <c:pt idx="2655">
                  <c:v>-1</c:v>
                </c:pt>
                <c:pt idx="2656">
                  <c:v>-1</c:v>
                </c:pt>
                <c:pt idx="2657">
                  <c:v>-1</c:v>
                </c:pt>
                <c:pt idx="2658">
                  <c:v>-1</c:v>
                </c:pt>
                <c:pt idx="2659">
                  <c:v>-1</c:v>
                </c:pt>
                <c:pt idx="2660">
                  <c:v>-1</c:v>
                </c:pt>
                <c:pt idx="2661">
                  <c:v>-1</c:v>
                </c:pt>
                <c:pt idx="2662">
                  <c:v>-1</c:v>
                </c:pt>
                <c:pt idx="2663">
                  <c:v>-1</c:v>
                </c:pt>
                <c:pt idx="2664">
                  <c:v>-1</c:v>
                </c:pt>
                <c:pt idx="2665">
                  <c:v>-1</c:v>
                </c:pt>
                <c:pt idx="2666">
                  <c:v>-1</c:v>
                </c:pt>
                <c:pt idx="2667">
                  <c:v>-1</c:v>
                </c:pt>
                <c:pt idx="2668">
                  <c:v>-1</c:v>
                </c:pt>
                <c:pt idx="2669">
                  <c:v>-1</c:v>
                </c:pt>
                <c:pt idx="2670">
                  <c:v>-1</c:v>
                </c:pt>
                <c:pt idx="2671">
                  <c:v>-1</c:v>
                </c:pt>
                <c:pt idx="2672">
                  <c:v>-1</c:v>
                </c:pt>
                <c:pt idx="2673">
                  <c:v>-1</c:v>
                </c:pt>
                <c:pt idx="2674">
                  <c:v>-1</c:v>
                </c:pt>
                <c:pt idx="2675">
                  <c:v>-1</c:v>
                </c:pt>
                <c:pt idx="2676">
                  <c:v>-1</c:v>
                </c:pt>
                <c:pt idx="2677">
                  <c:v>-1</c:v>
                </c:pt>
                <c:pt idx="2678">
                  <c:v>-1</c:v>
                </c:pt>
                <c:pt idx="2679">
                  <c:v>-1</c:v>
                </c:pt>
                <c:pt idx="2680">
                  <c:v>-1</c:v>
                </c:pt>
                <c:pt idx="2681">
                  <c:v>-1</c:v>
                </c:pt>
                <c:pt idx="2682">
                  <c:v>-1</c:v>
                </c:pt>
                <c:pt idx="2683">
                  <c:v>-1</c:v>
                </c:pt>
                <c:pt idx="2684">
                  <c:v>-1</c:v>
                </c:pt>
                <c:pt idx="2685">
                  <c:v>-1</c:v>
                </c:pt>
                <c:pt idx="2686">
                  <c:v>-1</c:v>
                </c:pt>
                <c:pt idx="2687">
                  <c:v>-1</c:v>
                </c:pt>
                <c:pt idx="2688">
                  <c:v>-1</c:v>
                </c:pt>
                <c:pt idx="2689">
                  <c:v>-1</c:v>
                </c:pt>
                <c:pt idx="2690">
                  <c:v>-1</c:v>
                </c:pt>
                <c:pt idx="2691">
                  <c:v>-1</c:v>
                </c:pt>
                <c:pt idx="2692">
                  <c:v>-1</c:v>
                </c:pt>
                <c:pt idx="2693">
                  <c:v>-1</c:v>
                </c:pt>
                <c:pt idx="2694">
                  <c:v>-1</c:v>
                </c:pt>
                <c:pt idx="2695">
                  <c:v>-1</c:v>
                </c:pt>
                <c:pt idx="2696">
                  <c:v>-1</c:v>
                </c:pt>
                <c:pt idx="2697">
                  <c:v>-1</c:v>
                </c:pt>
                <c:pt idx="2698">
                  <c:v>-1</c:v>
                </c:pt>
                <c:pt idx="2699">
                  <c:v>-1</c:v>
                </c:pt>
                <c:pt idx="2700">
                  <c:v>-1</c:v>
                </c:pt>
                <c:pt idx="2701">
                  <c:v>-1</c:v>
                </c:pt>
                <c:pt idx="2702">
                  <c:v>-1</c:v>
                </c:pt>
                <c:pt idx="2703">
                  <c:v>-1</c:v>
                </c:pt>
                <c:pt idx="2704">
                  <c:v>-1</c:v>
                </c:pt>
                <c:pt idx="2705">
                  <c:v>-1</c:v>
                </c:pt>
                <c:pt idx="2706">
                  <c:v>-1</c:v>
                </c:pt>
                <c:pt idx="2707">
                  <c:v>-1</c:v>
                </c:pt>
                <c:pt idx="2708">
                  <c:v>-1</c:v>
                </c:pt>
                <c:pt idx="2709">
                  <c:v>-1</c:v>
                </c:pt>
                <c:pt idx="2710">
                  <c:v>-1</c:v>
                </c:pt>
                <c:pt idx="2711">
                  <c:v>-1</c:v>
                </c:pt>
                <c:pt idx="2712">
                  <c:v>-1</c:v>
                </c:pt>
                <c:pt idx="2713">
                  <c:v>-1</c:v>
                </c:pt>
                <c:pt idx="2714">
                  <c:v>-1</c:v>
                </c:pt>
                <c:pt idx="2715">
                  <c:v>-1</c:v>
                </c:pt>
                <c:pt idx="2716">
                  <c:v>-1</c:v>
                </c:pt>
                <c:pt idx="2717">
                  <c:v>-1</c:v>
                </c:pt>
                <c:pt idx="2718">
                  <c:v>-1</c:v>
                </c:pt>
                <c:pt idx="2719">
                  <c:v>-1</c:v>
                </c:pt>
                <c:pt idx="2720">
                  <c:v>-1</c:v>
                </c:pt>
                <c:pt idx="2721">
                  <c:v>-1</c:v>
                </c:pt>
                <c:pt idx="2722">
                  <c:v>-1</c:v>
                </c:pt>
                <c:pt idx="2723">
                  <c:v>-1</c:v>
                </c:pt>
                <c:pt idx="2724">
                  <c:v>-1</c:v>
                </c:pt>
                <c:pt idx="2725">
                  <c:v>-1</c:v>
                </c:pt>
                <c:pt idx="2726">
                  <c:v>-1</c:v>
                </c:pt>
                <c:pt idx="2727">
                  <c:v>-1</c:v>
                </c:pt>
                <c:pt idx="2728">
                  <c:v>-1</c:v>
                </c:pt>
                <c:pt idx="2729">
                  <c:v>-1</c:v>
                </c:pt>
                <c:pt idx="2730">
                  <c:v>-1</c:v>
                </c:pt>
                <c:pt idx="2731">
                  <c:v>-1</c:v>
                </c:pt>
                <c:pt idx="2732">
                  <c:v>-1</c:v>
                </c:pt>
                <c:pt idx="2733">
                  <c:v>-1</c:v>
                </c:pt>
                <c:pt idx="2734">
                  <c:v>-1</c:v>
                </c:pt>
                <c:pt idx="2735">
                  <c:v>-1</c:v>
                </c:pt>
                <c:pt idx="2736">
                  <c:v>-1</c:v>
                </c:pt>
                <c:pt idx="2737">
                  <c:v>-1</c:v>
                </c:pt>
                <c:pt idx="2738">
                  <c:v>-1</c:v>
                </c:pt>
                <c:pt idx="2739">
                  <c:v>-1</c:v>
                </c:pt>
                <c:pt idx="2740">
                  <c:v>-1</c:v>
                </c:pt>
                <c:pt idx="2741">
                  <c:v>-1</c:v>
                </c:pt>
                <c:pt idx="2742">
                  <c:v>-1</c:v>
                </c:pt>
                <c:pt idx="2743">
                  <c:v>-1</c:v>
                </c:pt>
                <c:pt idx="2744">
                  <c:v>-1</c:v>
                </c:pt>
                <c:pt idx="2745">
                  <c:v>-1</c:v>
                </c:pt>
                <c:pt idx="2746">
                  <c:v>-1</c:v>
                </c:pt>
                <c:pt idx="2747">
                  <c:v>-1</c:v>
                </c:pt>
                <c:pt idx="2748">
                  <c:v>-1</c:v>
                </c:pt>
                <c:pt idx="2749">
                  <c:v>-1</c:v>
                </c:pt>
                <c:pt idx="2750">
                  <c:v>-1</c:v>
                </c:pt>
                <c:pt idx="2751">
                  <c:v>-1</c:v>
                </c:pt>
                <c:pt idx="2752">
                  <c:v>-1</c:v>
                </c:pt>
                <c:pt idx="2753">
                  <c:v>-1</c:v>
                </c:pt>
                <c:pt idx="2754">
                  <c:v>-1</c:v>
                </c:pt>
                <c:pt idx="2755">
                  <c:v>-1</c:v>
                </c:pt>
                <c:pt idx="2756">
                  <c:v>-1</c:v>
                </c:pt>
                <c:pt idx="2757">
                  <c:v>-1</c:v>
                </c:pt>
                <c:pt idx="2758">
                  <c:v>-1</c:v>
                </c:pt>
                <c:pt idx="2759">
                  <c:v>-1</c:v>
                </c:pt>
                <c:pt idx="2760">
                  <c:v>-1</c:v>
                </c:pt>
                <c:pt idx="2761">
                  <c:v>-1</c:v>
                </c:pt>
                <c:pt idx="2762">
                  <c:v>-1</c:v>
                </c:pt>
                <c:pt idx="2763">
                  <c:v>-1</c:v>
                </c:pt>
                <c:pt idx="2764">
                  <c:v>-1</c:v>
                </c:pt>
                <c:pt idx="2765">
                  <c:v>-1</c:v>
                </c:pt>
                <c:pt idx="2766">
                  <c:v>-1</c:v>
                </c:pt>
                <c:pt idx="2767">
                  <c:v>-1</c:v>
                </c:pt>
                <c:pt idx="2768">
                  <c:v>-1</c:v>
                </c:pt>
                <c:pt idx="2769">
                  <c:v>-1</c:v>
                </c:pt>
                <c:pt idx="2770">
                  <c:v>-1</c:v>
                </c:pt>
                <c:pt idx="2771">
                  <c:v>-1</c:v>
                </c:pt>
                <c:pt idx="2772">
                  <c:v>-1</c:v>
                </c:pt>
                <c:pt idx="2773">
                  <c:v>-1</c:v>
                </c:pt>
                <c:pt idx="2774">
                  <c:v>-1</c:v>
                </c:pt>
                <c:pt idx="2775">
                  <c:v>-1</c:v>
                </c:pt>
                <c:pt idx="2776">
                  <c:v>-1</c:v>
                </c:pt>
                <c:pt idx="2777">
                  <c:v>-1</c:v>
                </c:pt>
                <c:pt idx="2778">
                  <c:v>-1</c:v>
                </c:pt>
                <c:pt idx="2779">
                  <c:v>-1</c:v>
                </c:pt>
                <c:pt idx="2780">
                  <c:v>-1</c:v>
                </c:pt>
                <c:pt idx="2781">
                  <c:v>-1</c:v>
                </c:pt>
                <c:pt idx="2782">
                  <c:v>-1</c:v>
                </c:pt>
                <c:pt idx="2783">
                  <c:v>-1</c:v>
                </c:pt>
                <c:pt idx="2784">
                  <c:v>-1</c:v>
                </c:pt>
                <c:pt idx="2785">
                  <c:v>-1</c:v>
                </c:pt>
                <c:pt idx="2786">
                  <c:v>-1</c:v>
                </c:pt>
                <c:pt idx="2787">
                  <c:v>-1</c:v>
                </c:pt>
                <c:pt idx="2788">
                  <c:v>-1</c:v>
                </c:pt>
                <c:pt idx="2789">
                  <c:v>-1</c:v>
                </c:pt>
                <c:pt idx="2790">
                  <c:v>-1</c:v>
                </c:pt>
                <c:pt idx="2791">
                  <c:v>-1</c:v>
                </c:pt>
                <c:pt idx="2792">
                  <c:v>-1</c:v>
                </c:pt>
                <c:pt idx="2793">
                  <c:v>-1</c:v>
                </c:pt>
                <c:pt idx="2794">
                  <c:v>-1</c:v>
                </c:pt>
                <c:pt idx="2795">
                  <c:v>-1</c:v>
                </c:pt>
                <c:pt idx="2796">
                  <c:v>-1</c:v>
                </c:pt>
                <c:pt idx="2797">
                  <c:v>-1</c:v>
                </c:pt>
                <c:pt idx="2798">
                  <c:v>-1</c:v>
                </c:pt>
                <c:pt idx="2799">
                  <c:v>-1</c:v>
                </c:pt>
                <c:pt idx="2800">
                  <c:v>-1</c:v>
                </c:pt>
                <c:pt idx="2801">
                  <c:v>-1</c:v>
                </c:pt>
                <c:pt idx="2802">
                  <c:v>-1</c:v>
                </c:pt>
                <c:pt idx="2803">
                  <c:v>-1</c:v>
                </c:pt>
                <c:pt idx="2804">
                  <c:v>-1</c:v>
                </c:pt>
                <c:pt idx="2805">
                  <c:v>-1</c:v>
                </c:pt>
                <c:pt idx="2806">
                  <c:v>-1</c:v>
                </c:pt>
                <c:pt idx="2807">
                  <c:v>-1</c:v>
                </c:pt>
                <c:pt idx="2808">
                  <c:v>-1</c:v>
                </c:pt>
                <c:pt idx="2809">
                  <c:v>-1</c:v>
                </c:pt>
                <c:pt idx="2810">
                  <c:v>-1</c:v>
                </c:pt>
                <c:pt idx="2811">
                  <c:v>-1</c:v>
                </c:pt>
                <c:pt idx="2812">
                  <c:v>-1</c:v>
                </c:pt>
                <c:pt idx="2813">
                  <c:v>-1</c:v>
                </c:pt>
                <c:pt idx="2814">
                  <c:v>-1</c:v>
                </c:pt>
                <c:pt idx="2815">
                  <c:v>-1</c:v>
                </c:pt>
                <c:pt idx="2816">
                  <c:v>-1</c:v>
                </c:pt>
                <c:pt idx="2817">
                  <c:v>-1</c:v>
                </c:pt>
                <c:pt idx="2818">
                  <c:v>-1</c:v>
                </c:pt>
                <c:pt idx="2819">
                  <c:v>-1</c:v>
                </c:pt>
                <c:pt idx="2820">
                  <c:v>-1</c:v>
                </c:pt>
                <c:pt idx="2821">
                  <c:v>-1</c:v>
                </c:pt>
                <c:pt idx="2822">
                  <c:v>-1</c:v>
                </c:pt>
                <c:pt idx="2823">
                  <c:v>-1</c:v>
                </c:pt>
                <c:pt idx="2824">
                  <c:v>-1</c:v>
                </c:pt>
                <c:pt idx="2825">
                  <c:v>-1</c:v>
                </c:pt>
                <c:pt idx="2826">
                  <c:v>-1</c:v>
                </c:pt>
                <c:pt idx="2827">
                  <c:v>-1</c:v>
                </c:pt>
                <c:pt idx="2828">
                  <c:v>-1</c:v>
                </c:pt>
                <c:pt idx="2829">
                  <c:v>-1</c:v>
                </c:pt>
                <c:pt idx="2830">
                  <c:v>-1</c:v>
                </c:pt>
                <c:pt idx="2831">
                  <c:v>-1</c:v>
                </c:pt>
                <c:pt idx="2832">
                  <c:v>-1</c:v>
                </c:pt>
                <c:pt idx="2833">
                  <c:v>-1</c:v>
                </c:pt>
                <c:pt idx="2834">
                  <c:v>-1</c:v>
                </c:pt>
                <c:pt idx="2835">
                  <c:v>-1</c:v>
                </c:pt>
                <c:pt idx="2836">
                  <c:v>-1</c:v>
                </c:pt>
                <c:pt idx="2837">
                  <c:v>-1</c:v>
                </c:pt>
                <c:pt idx="2838">
                  <c:v>-1</c:v>
                </c:pt>
                <c:pt idx="2839">
                  <c:v>-1</c:v>
                </c:pt>
                <c:pt idx="2840">
                  <c:v>-1</c:v>
                </c:pt>
                <c:pt idx="2841">
                  <c:v>-1</c:v>
                </c:pt>
                <c:pt idx="2842">
                  <c:v>-1</c:v>
                </c:pt>
                <c:pt idx="2843">
                  <c:v>-1</c:v>
                </c:pt>
                <c:pt idx="2844">
                  <c:v>-1</c:v>
                </c:pt>
                <c:pt idx="2845">
                  <c:v>-1</c:v>
                </c:pt>
                <c:pt idx="2846">
                  <c:v>-1</c:v>
                </c:pt>
                <c:pt idx="2847">
                  <c:v>-1</c:v>
                </c:pt>
                <c:pt idx="2848">
                  <c:v>-1</c:v>
                </c:pt>
                <c:pt idx="2849">
                  <c:v>-1</c:v>
                </c:pt>
                <c:pt idx="2850">
                  <c:v>-1</c:v>
                </c:pt>
                <c:pt idx="2851">
                  <c:v>-1</c:v>
                </c:pt>
                <c:pt idx="2852">
                  <c:v>-1</c:v>
                </c:pt>
                <c:pt idx="2853">
                  <c:v>-1</c:v>
                </c:pt>
                <c:pt idx="2854">
                  <c:v>-1</c:v>
                </c:pt>
                <c:pt idx="2855">
                  <c:v>-1</c:v>
                </c:pt>
                <c:pt idx="2856">
                  <c:v>-1</c:v>
                </c:pt>
                <c:pt idx="2857">
                  <c:v>-1</c:v>
                </c:pt>
                <c:pt idx="2858">
                  <c:v>-1</c:v>
                </c:pt>
                <c:pt idx="2859">
                  <c:v>-1</c:v>
                </c:pt>
                <c:pt idx="2860">
                  <c:v>-1</c:v>
                </c:pt>
                <c:pt idx="2861">
                  <c:v>-1</c:v>
                </c:pt>
                <c:pt idx="2862">
                  <c:v>-1</c:v>
                </c:pt>
                <c:pt idx="2863">
                  <c:v>-1</c:v>
                </c:pt>
                <c:pt idx="2864">
                  <c:v>-1</c:v>
                </c:pt>
                <c:pt idx="2865">
                  <c:v>-1</c:v>
                </c:pt>
                <c:pt idx="2866">
                  <c:v>-1</c:v>
                </c:pt>
                <c:pt idx="2867">
                  <c:v>-1</c:v>
                </c:pt>
                <c:pt idx="2868">
                  <c:v>-1</c:v>
                </c:pt>
                <c:pt idx="2869">
                  <c:v>-1</c:v>
                </c:pt>
                <c:pt idx="2870">
                  <c:v>-1</c:v>
                </c:pt>
                <c:pt idx="2871">
                  <c:v>-1</c:v>
                </c:pt>
                <c:pt idx="2872">
                  <c:v>-1</c:v>
                </c:pt>
                <c:pt idx="2873">
                  <c:v>-1</c:v>
                </c:pt>
                <c:pt idx="2874">
                  <c:v>-1</c:v>
                </c:pt>
                <c:pt idx="2875">
                  <c:v>-1</c:v>
                </c:pt>
                <c:pt idx="2876">
                  <c:v>-1</c:v>
                </c:pt>
                <c:pt idx="2877">
                  <c:v>-1</c:v>
                </c:pt>
                <c:pt idx="2878">
                  <c:v>-1</c:v>
                </c:pt>
                <c:pt idx="2879">
                  <c:v>-1</c:v>
                </c:pt>
                <c:pt idx="2880">
                  <c:v>-1</c:v>
                </c:pt>
                <c:pt idx="2881">
                  <c:v>-1</c:v>
                </c:pt>
                <c:pt idx="2882">
                  <c:v>-1</c:v>
                </c:pt>
                <c:pt idx="2883">
                  <c:v>-1</c:v>
                </c:pt>
                <c:pt idx="2884">
                  <c:v>-1</c:v>
                </c:pt>
                <c:pt idx="2885">
                  <c:v>-1</c:v>
                </c:pt>
                <c:pt idx="2886">
                  <c:v>-1</c:v>
                </c:pt>
                <c:pt idx="2887">
                  <c:v>-1</c:v>
                </c:pt>
                <c:pt idx="2888">
                  <c:v>-1</c:v>
                </c:pt>
                <c:pt idx="2889">
                  <c:v>-1</c:v>
                </c:pt>
                <c:pt idx="2890">
                  <c:v>-1</c:v>
                </c:pt>
                <c:pt idx="2891">
                  <c:v>-1</c:v>
                </c:pt>
                <c:pt idx="2892">
                  <c:v>-1</c:v>
                </c:pt>
                <c:pt idx="2893">
                  <c:v>-1</c:v>
                </c:pt>
                <c:pt idx="2894">
                  <c:v>-1</c:v>
                </c:pt>
                <c:pt idx="2895">
                  <c:v>-1</c:v>
                </c:pt>
                <c:pt idx="2896">
                  <c:v>-1</c:v>
                </c:pt>
                <c:pt idx="2897">
                  <c:v>-1</c:v>
                </c:pt>
                <c:pt idx="2898">
                  <c:v>-1</c:v>
                </c:pt>
                <c:pt idx="2899">
                  <c:v>-1</c:v>
                </c:pt>
                <c:pt idx="2900">
                  <c:v>-1</c:v>
                </c:pt>
                <c:pt idx="2901">
                  <c:v>-1</c:v>
                </c:pt>
                <c:pt idx="2902">
                  <c:v>-1</c:v>
                </c:pt>
                <c:pt idx="2903">
                  <c:v>-1</c:v>
                </c:pt>
                <c:pt idx="2904">
                  <c:v>-1</c:v>
                </c:pt>
                <c:pt idx="2905">
                  <c:v>-1</c:v>
                </c:pt>
                <c:pt idx="2906">
                  <c:v>-1</c:v>
                </c:pt>
                <c:pt idx="2907">
                  <c:v>-1</c:v>
                </c:pt>
                <c:pt idx="2908">
                  <c:v>-1</c:v>
                </c:pt>
                <c:pt idx="2909">
                  <c:v>-1</c:v>
                </c:pt>
                <c:pt idx="2910">
                  <c:v>-1</c:v>
                </c:pt>
                <c:pt idx="2911">
                  <c:v>-1</c:v>
                </c:pt>
                <c:pt idx="2912">
                  <c:v>-1</c:v>
                </c:pt>
                <c:pt idx="2913">
                  <c:v>-1</c:v>
                </c:pt>
                <c:pt idx="2914">
                  <c:v>-1</c:v>
                </c:pt>
                <c:pt idx="2915">
                  <c:v>-1</c:v>
                </c:pt>
                <c:pt idx="2916">
                  <c:v>-1</c:v>
                </c:pt>
                <c:pt idx="2917">
                  <c:v>-1</c:v>
                </c:pt>
                <c:pt idx="2918">
                  <c:v>-1</c:v>
                </c:pt>
                <c:pt idx="2919">
                  <c:v>-1</c:v>
                </c:pt>
                <c:pt idx="2920">
                  <c:v>-1</c:v>
                </c:pt>
                <c:pt idx="2921">
                  <c:v>-1</c:v>
                </c:pt>
                <c:pt idx="2922">
                  <c:v>-1</c:v>
                </c:pt>
                <c:pt idx="2923">
                  <c:v>-1</c:v>
                </c:pt>
                <c:pt idx="2924">
                  <c:v>-1</c:v>
                </c:pt>
                <c:pt idx="2925">
                  <c:v>-1</c:v>
                </c:pt>
                <c:pt idx="2926">
                  <c:v>-1</c:v>
                </c:pt>
                <c:pt idx="2927">
                  <c:v>-1</c:v>
                </c:pt>
                <c:pt idx="2928">
                  <c:v>-1</c:v>
                </c:pt>
                <c:pt idx="2929">
                  <c:v>-1</c:v>
                </c:pt>
                <c:pt idx="2930">
                  <c:v>-1</c:v>
                </c:pt>
                <c:pt idx="2931">
                  <c:v>-1</c:v>
                </c:pt>
                <c:pt idx="2932">
                  <c:v>-1</c:v>
                </c:pt>
                <c:pt idx="2933">
                  <c:v>-1</c:v>
                </c:pt>
                <c:pt idx="2934">
                  <c:v>-1</c:v>
                </c:pt>
                <c:pt idx="2935">
                  <c:v>-1</c:v>
                </c:pt>
                <c:pt idx="2936">
                  <c:v>-1</c:v>
                </c:pt>
                <c:pt idx="2937">
                  <c:v>-1</c:v>
                </c:pt>
                <c:pt idx="2938">
                  <c:v>-1</c:v>
                </c:pt>
                <c:pt idx="2939">
                  <c:v>-1</c:v>
                </c:pt>
                <c:pt idx="2940">
                  <c:v>-1</c:v>
                </c:pt>
                <c:pt idx="2941">
                  <c:v>-1</c:v>
                </c:pt>
                <c:pt idx="2942">
                  <c:v>-1</c:v>
                </c:pt>
                <c:pt idx="2943">
                  <c:v>-1</c:v>
                </c:pt>
                <c:pt idx="2944">
                  <c:v>-1</c:v>
                </c:pt>
                <c:pt idx="2945">
                  <c:v>-1</c:v>
                </c:pt>
                <c:pt idx="2946">
                  <c:v>-1</c:v>
                </c:pt>
                <c:pt idx="2947">
                  <c:v>-1</c:v>
                </c:pt>
                <c:pt idx="2948">
                  <c:v>-1</c:v>
                </c:pt>
                <c:pt idx="2949">
                  <c:v>-1</c:v>
                </c:pt>
                <c:pt idx="2950">
                  <c:v>-1</c:v>
                </c:pt>
                <c:pt idx="2951">
                  <c:v>-1</c:v>
                </c:pt>
                <c:pt idx="2952">
                  <c:v>-1</c:v>
                </c:pt>
                <c:pt idx="2953">
                  <c:v>-1</c:v>
                </c:pt>
                <c:pt idx="2954">
                  <c:v>-1</c:v>
                </c:pt>
                <c:pt idx="2955">
                  <c:v>-1</c:v>
                </c:pt>
                <c:pt idx="2956">
                  <c:v>-1</c:v>
                </c:pt>
                <c:pt idx="2957">
                  <c:v>-1</c:v>
                </c:pt>
                <c:pt idx="2958">
                  <c:v>-1</c:v>
                </c:pt>
                <c:pt idx="2959">
                  <c:v>-1</c:v>
                </c:pt>
                <c:pt idx="2960">
                  <c:v>-1</c:v>
                </c:pt>
                <c:pt idx="2961">
                  <c:v>-1</c:v>
                </c:pt>
                <c:pt idx="2962">
                  <c:v>-1</c:v>
                </c:pt>
                <c:pt idx="2963">
                  <c:v>-1</c:v>
                </c:pt>
                <c:pt idx="2964">
                  <c:v>-1</c:v>
                </c:pt>
                <c:pt idx="2965">
                  <c:v>-1</c:v>
                </c:pt>
                <c:pt idx="2966">
                  <c:v>-1</c:v>
                </c:pt>
                <c:pt idx="2967">
                  <c:v>-1</c:v>
                </c:pt>
                <c:pt idx="2968">
                  <c:v>-1</c:v>
                </c:pt>
                <c:pt idx="2969">
                  <c:v>-1</c:v>
                </c:pt>
                <c:pt idx="2970">
                  <c:v>-1</c:v>
                </c:pt>
                <c:pt idx="2971">
                  <c:v>-1</c:v>
                </c:pt>
                <c:pt idx="2972">
                  <c:v>-1</c:v>
                </c:pt>
                <c:pt idx="2973">
                  <c:v>-1</c:v>
                </c:pt>
                <c:pt idx="2974">
                  <c:v>-1</c:v>
                </c:pt>
                <c:pt idx="2975">
                  <c:v>-1</c:v>
                </c:pt>
                <c:pt idx="2976">
                  <c:v>-1</c:v>
                </c:pt>
                <c:pt idx="2977">
                  <c:v>-1</c:v>
                </c:pt>
                <c:pt idx="2978">
                  <c:v>-1</c:v>
                </c:pt>
                <c:pt idx="2979">
                  <c:v>-1</c:v>
                </c:pt>
                <c:pt idx="2980">
                  <c:v>-1</c:v>
                </c:pt>
                <c:pt idx="2981">
                  <c:v>-1</c:v>
                </c:pt>
                <c:pt idx="2982">
                  <c:v>-1</c:v>
                </c:pt>
                <c:pt idx="2983">
                  <c:v>-1</c:v>
                </c:pt>
                <c:pt idx="2984">
                  <c:v>-1</c:v>
                </c:pt>
                <c:pt idx="2985">
                  <c:v>-1</c:v>
                </c:pt>
                <c:pt idx="2986">
                  <c:v>-1</c:v>
                </c:pt>
                <c:pt idx="2987">
                  <c:v>-1</c:v>
                </c:pt>
                <c:pt idx="2988">
                  <c:v>-1</c:v>
                </c:pt>
                <c:pt idx="2989">
                  <c:v>-1</c:v>
                </c:pt>
                <c:pt idx="2990">
                  <c:v>-1</c:v>
                </c:pt>
                <c:pt idx="2991">
                  <c:v>-1</c:v>
                </c:pt>
                <c:pt idx="2992">
                  <c:v>-1</c:v>
                </c:pt>
                <c:pt idx="2993">
                  <c:v>-1</c:v>
                </c:pt>
                <c:pt idx="2994">
                  <c:v>-1</c:v>
                </c:pt>
                <c:pt idx="2995">
                  <c:v>-1</c:v>
                </c:pt>
                <c:pt idx="2996">
                  <c:v>-1</c:v>
                </c:pt>
                <c:pt idx="2997">
                  <c:v>-1</c:v>
                </c:pt>
                <c:pt idx="2998">
                  <c:v>-1</c:v>
                </c:pt>
                <c:pt idx="2999">
                  <c:v>-1</c:v>
                </c:pt>
                <c:pt idx="3000">
                  <c:v>-1</c:v>
                </c:pt>
                <c:pt idx="3001">
                  <c:v>-1</c:v>
                </c:pt>
                <c:pt idx="3002">
                  <c:v>-1</c:v>
                </c:pt>
                <c:pt idx="3003">
                  <c:v>-1</c:v>
                </c:pt>
                <c:pt idx="3004">
                  <c:v>-1</c:v>
                </c:pt>
                <c:pt idx="3005">
                  <c:v>-1</c:v>
                </c:pt>
                <c:pt idx="3006">
                  <c:v>-1</c:v>
                </c:pt>
                <c:pt idx="3007">
                  <c:v>-1</c:v>
                </c:pt>
                <c:pt idx="3008">
                  <c:v>-1</c:v>
                </c:pt>
                <c:pt idx="3009">
                  <c:v>-1</c:v>
                </c:pt>
                <c:pt idx="3010">
                  <c:v>-1</c:v>
                </c:pt>
                <c:pt idx="3011">
                  <c:v>-1</c:v>
                </c:pt>
                <c:pt idx="3012">
                  <c:v>-1</c:v>
                </c:pt>
                <c:pt idx="3013">
                  <c:v>-1</c:v>
                </c:pt>
                <c:pt idx="3014">
                  <c:v>-1</c:v>
                </c:pt>
                <c:pt idx="3015">
                  <c:v>-1</c:v>
                </c:pt>
                <c:pt idx="3016">
                  <c:v>-1</c:v>
                </c:pt>
                <c:pt idx="3017">
                  <c:v>-1</c:v>
                </c:pt>
                <c:pt idx="3018">
                  <c:v>-1</c:v>
                </c:pt>
                <c:pt idx="3019">
                  <c:v>-1</c:v>
                </c:pt>
                <c:pt idx="3020">
                  <c:v>-1</c:v>
                </c:pt>
                <c:pt idx="3021">
                  <c:v>-1</c:v>
                </c:pt>
                <c:pt idx="3022">
                  <c:v>-1</c:v>
                </c:pt>
                <c:pt idx="3023">
                  <c:v>-1</c:v>
                </c:pt>
                <c:pt idx="3024">
                  <c:v>-1</c:v>
                </c:pt>
                <c:pt idx="3025">
                  <c:v>-1</c:v>
                </c:pt>
                <c:pt idx="3026">
                  <c:v>-1</c:v>
                </c:pt>
                <c:pt idx="3027">
                  <c:v>-1</c:v>
                </c:pt>
                <c:pt idx="3028">
                  <c:v>-1</c:v>
                </c:pt>
                <c:pt idx="3029">
                  <c:v>-1</c:v>
                </c:pt>
                <c:pt idx="3030">
                  <c:v>-1</c:v>
                </c:pt>
                <c:pt idx="3031">
                  <c:v>-1</c:v>
                </c:pt>
                <c:pt idx="3032">
                  <c:v>-1</c:v>
                </c:pt>
                <c:pt idx="3033">
                  <c:v>-1</c:v>
                </c:pt>
                <c:pt idx="3034">
                  <c:v>-1</c:v>
                </c:pt>
                <c:pt idx="3035">
                  <c:v>-1</c:v>
                </c:pt>
                <c:pt idx="3036">
                  <c:v>-1</c:v>
                </c:pt>
                <c:pt idx="3037">
                  <c:v>-1</c:v>
                </c:pt>
                <c:pt idx="3038">
                  <c:v>-1</c:v>
                </c:pt>
                <c:pt idx="3039">
                  <c:v>-1</c:v>
                </c:pt>
                <c:pt idx="3040">
                  <c:v>-1</c:v>
                </c:pt>
                <c:pt idx="3041">
                  <c:v>-1</c:v>
                </c:pt>
                <c:pt idx="3042">
                  <c:v>-1</c:v>
                </c:pt>
                <c:pt idx="3043">
                  <c:v>-1</c:v>
                </c:pt>
                <c:pt idx="3044">
                  <c:v>-1</c:v>
                </c:pt>
                <c:pt idx="3045">
                  <c:v>-1</c:v>
                </c:pt>
                <c:pt idx="3046">
                  <c:v>-1</c:v>
                </c:pt>
                <c:pt idx="3047">
                  <c:v>-1</c:v>
                </c:pt>
                <c:pt idx="3048">
                  <c:v>-1</c:v>
                </c:pt>
                <c:pt idx="3049">
                  <c:v>-1</c:v>
                </c:pt>
                <c:pt idx="3050">
                  <c:v>-1</c:v>
                </c:pt>
                <c:pt idx="3051">
                  <c:v>-1</c:v>
                </c:pt>
                <c:pt idx="3052">
                  <c:v>-1</c:v>
                </c:pt>
                <c:pt idx="3053">
                  <c:v>-1</c:v>
                </c:pt>
                <c:pt idx="3054">
                  <c:v>-1</c:v>
                </c:pt>
                <c:pt idx="3055">
                  <c:v>-1</c:v>
                </c:pt>
                <c:pt idx="3056">
                  <c:v>-1</c:v>
                </c:pt>
                <c:pt idx="3057">
                  <c:v>-1</c:v>
                </c:pt>
                <c:pt idx="3058">
                  <c:v>-1</c:v>
                </c:pt>
                <c:pt idx="3059">
                  <c:v>-1</c:v>
                </c:pt>
                <c:pt idx="3060">
                  <c:v>-1</c:v>
                </c:pt>
                <c:pt idx="3061">
                  <c:v>-1</c:v>
                </c:pt>
                <c:pt idx="3062">
                  <c:v>-1</c:v>
                </c:pt>
                <c:pt idx="3063">
                  <c:v>-1</c:v>
                </c:pt>
                <c:pt idx="3064">
                  <c:v>-1</c:v>
                </c:pt>
                <c:pt idx="3065">
                  <c:v>-1</c:v>
                </c:pt>
                <c:pt idx="3066">
                  <c:v>-1</c:v>
                </c:pt>
                <c:pt idx="3067">
                  <c:v>-1</c:v>
                </c:pt>
                <c:pt idx="3068">
                  <c:v>-1</c:v>
                </c:pt>
                <c:pt idx="3069">
                  <c:v>-1</c:v>
                </c:pt>
                <c:pt idx="3070">
                  <c:v>-1</c:v>
                </c:pt>
                <c:pt idx="3071">
                  <c:v>-1</c:v>
                </c:pt>
                <c:pt idx="3072">
                  <c:v>-1</c:v>
                </c:pt>
                <c:pt idx="3073">
                  <c:v>-1</c:v>
                </c:pt>
                <c:pt idx="3074">
                  <c:v>-1</c:v>
                </c:pt>
                <c:pt idx="3075">
                  <c:v>-1</c:v>
                </c:pt>
                <c:pt idx="3076">
                  <c:v>-1</c:v>
                </c:pt>
                <c:pt idx="3077">
                  <c:v>-1</c:v>
                </c:pt>
                <c:pt idx="3078">
                  <c:v>-1</c:v>
                </c:pt>
                <c:pt idx="3079">
                  <c:v>-1</c:v>
                </c:pt>
                <c:pt idx="3080">
                  <c:v>-1</c:v>
                </c:pt>
                <c:pt idx="3081">
                  <c:v>-1</c:v>
                </c:pt>
                <c:pt idx="3082">
                  <c:v>-1</c:v>
                </c:pt>
                <c:pt idx="3083">
                  <c:v>-1</c:v>
                </c:pt>
                <c:pt idx="3084">
                  <c:v>-1</c:v>
                </c:pt>
                <c:pt idx="3085">
                  <c:v>-1</c:v>
                </c:pt>
                <c:pt idx="3086">
                  <c:v>-1</c:v>
                </c:pt>
                <c:pt idx="3087">
                  <c:v>-1</c:v>
                </c:pt>
                <c:pt idx="3088">
                  <c:v>-1</c:v>
                </c:pt>
                <c:pt idx="3089">
                  <c:v>-1</c:v>
                </c:pt>
                <c:pt idx="3090">
                  <c:v>-1</c:v>
                </c:pt>
                <c:pt idx="3091">
                  <c:v>-1</c:v>
                </c:pt>
                <c:pt idx="3092">
                  <c:v>-1</c:v>
                </c:pt>
                <c:pt idx="3093">
                  <c:v>-1</c:v>
                </c:pt>
                <c:pt idx="3094">
                  <c:v>-1</c:v>
                </c:pt>
                <c:pt idx="3095">
                  <c:v>-1</c:v>
                </c:pt>
                <c:pt idx="3096">
                  <c:v>-1</c:v>
                </c:pt>
                <c:pt idx="3097">
                  <c:v>-1</c:v>
                </c:pt>
                <c:pt idx="3098">
                  <c:v>-1</c:v>
                </c:pt>
                <c:pt idx="3099">
                  <c:v>-1</c:v>
                </c:pt>
                <c:pt idx="3100">
                  <c:v>-1</c:v>
                </c:pt>
                <c:pt idx="3101">
                  <c:v>-1</c:v>
                </c:pt>
                <c:pt idx="3102">
                  <c:v>-1</c:v>
                </c:pt>
                <c:pt idx="3103">
                  <c:v>-1</c:v>
                </c:pt>
                <c:pt idx="3104">
                  <c:v>-1</c:v>
                </c:pt>
                <c:pt idx="3105">
                  <c:v>-1</c:v>
                </c:pt>
                <c:pt idx="3106">
                  <c:v>-1</c:v>
                </c:pt>
                <c:pt idx="3107">
                  <c:v>-1</c:v>
                </c:pt>
                <c:pt idx="3108">
                  <c:v>-1</c:v>
                </c:pt>
                <c:pt idx="3109">
                  <c:v>-1</c:v>
                </c:pt>
                <c:pt idx="3110">
                  <c:v>-1</c:v>
                </c:pt>
                <c:pt idx="3111">
                  <c:v>-1</c:v>
                </c:pt>
                <c:pt idx="3112">
                  <c:v>-1</c:v>
                </c:pt>
                <c:pt idx="3113">
                  <c:v>-1</c:v>
                </c:pt>
                <c:pt idx="3114">
                  <c:v>-1</c:v>
                </c:pt>
                <c:pt idx="3115">
                  <c:v>-1</c:v>
                </c:pt>
                <c:pt idx="3116">
                  <c:v>-1</c:v>
                </c:pt>
                <c:pt idx="3117">
                  <c:v>-1</c:v>
                </c:pt>
                <c:pt idx="3118">
                  <c:v>-1</c:v>
                </c:pt>
                <c:pt idx="3119">
                  <c:v>-1</c:v>
                </c:pt>
                <c:pt idx="3120">
                  <c:v>-1</c:v>
                </c:pt>
                <c:pt idx="3121">
                  <c:v>-1</c:v>
                </c:pt>
                <c:pt idx="3122">
                  <c:v>-1</c:v>
                </c:pt>
                <c:pt idx="3123">
                  <c:v>-1</c:v>
                </c:pt>
                <c:pt idx="3124">
                  <c:v>-1</c:v>
                </c:pt>
                <c:pt idx="3125">
                  <c:v>-1</c:v>
                </c:pt>
                <c:pt idx="3126">
                  <c:v>-1</c:v>
                </c:pt>
                <c:pt idx="3127">
                  <c:v>-1</c:v>
                </c:pt>
                <c:pt idx="3128">
                  <c:v>-1</c:v>
                </c:pt>
                <c:pt idx="3129">
                  <c:v>-1</c:v>
                </c:pt>
                <c:pt idx="3130">
                  <c:v>-1</c:v>
                </c:pt>
                <c:pt idx="3131">
                  <c:v>-1</c:v>
                </c:pt>
                <c:pt idx="3132">
                  <c:v>-1</c:v>
                </c:pt>
                <c:pt idx="3133">
                  <c:v>-1</c:v>
                </c:pt>
                <c:pt idx="3134">
                  <c:v>-1</c:v>
                </c:pt>
                <c:pt idx="3135">
                  <c:v>-1</c:v>
                </c:pt>
                <c:pt idx="3136">
                  <c:v>-1</c:v>
                </c:pt>
                <c:pt idx="3137">
                  <c:v>-1</c:v>
                </c:pt>
                <c:pt idx="3138">
                  <c:v>-1</c:v>
                </c:pt>
                <c:pt idx="3139">
                  <c:v>-1</c:v>
                </c:pt>
                <c:pt idx="3140">
                  <c:v>-1</c:v>
                </c:pt>
                <c:pt idx="3141">
                  <c:v>-1</c:v>
                </c:pt>
                <c:pt idx="3142">
                  <c:v>-1</c:v>
                </c:pt>
                <c:pt idx="3143">
                  <c:v>-1</c:v>
                </c:pt>
                <c:pt idx="3144">
                  <c:v>-1</c:v>
                </c:pt>
                <c:pt idx="3145">
                  <c:v>-1</c:v>
                </c:pt>
                <c:pt idx="3146">
                  <c:v>-1</c:v>
                </c:pt>
                <c:pt idx="3147">
                  <c:v>-1</c:v>
                </c:pt>
                <c:pt idx="3148">
                  <c:v>-1</c:v>
                </c:pt>
                <c:pt idx="3149">
                  <c:v>-1</c:v>
                </c:pt>
                <c:pt idx="3150">
                  <c:v>-1</c:v>
                </c:pt>
                <c:pt idx="3151">
                  <c:v>-1</c:v>
                </c:pt>
                <c:pt idx="3152">
                  <c:v>-1</c:v>
                </c:pt>
                <c:pt idx="3153">
                  <c:v>-1</c:v>
                </c:pt>
                <c:pt idx="3154">
                  <c:v>-1</c:v>
                </c:pt>
                <c:pt idx="3155">
                  <c:v>-1</c:v>
                </c:pt>
                <c:pt idx="3156">
                  <c:v>-1</c:v>
                </c:pt>
                <c:pt idx="3157">
                  <c:v>-1</c:v>
                </c:pt>
                <c:pt idx="3158">
                  <c:v>-1</c:v>
                </c:pt>
                <c:pt idx="3159">
                  <c:v>-1</c:v>
                </c:pt>
                <c:pt idx="3160">
                  <c:v>-1</c:v>
                </c:pt>
                <c:pt idx="3161">
                  <c:v>-1</c:v>
                </c:pt>
                <c:pt idx="3162">
                  <c:v>-1</c:v>
                </c:pt>
                <c:pt idx="3163">
                  <c:v>-1</c:v>
                </c:pt>
                <c:pt idx="3164">
                  <c:v>-1</c:v>
                </c:pt>
                <c:pt idx="3165">
                  <c:v>-1</c:v>
                </c:pt>
                <c:pt idx="3166">
                  <c:v>-1</c:v>
                </c:pt>
                <c:pt idx="3167">
                  <c:v>-1</c:v>
                </c:pt>
                <c:pt idx="3168">
                  <c:v>-1</c:v>
                </c:pt>
                <c:pt idx="3169">
                  <c:v>-1</c:v>
                </c:pt>
                <c:pt idx="3170">
                  <c:v>-1</c:v>
                </c:pt>
                <c:pt idx="3171">
                  <c:v>-1</c:v>
                </c:pt>
                <c:pt idx="3172">
                  <c:v>-1</c:v>
                </c:pt>
                <c:pt idx="3173">
                  <c:v>-1</c:v>
                </c:pt>
                <c:pt idx="3174">
                  <c:v>-1</c:v>
                </c:pt>
                <c:pt idx="3175">
                  <c:v>-1</c:v>
                </c:pt>
                <c:pt idx="3176">
                  <c:v>-1</c:v>
                </c:pt>
                <c:pt idx="3177">
                  <c:v>-1</c:v>
                </c:pt>
                <c:pt idx="3178">
                  <c:v>-1</c:v>
                </c:pt>
                <c:pt idx="3179">
                  <c:v>-1</c:v>
                </c:pt>
                <c:pt idx="3180">
                  <c:v>-1</c:v>
                </c:pt>
                <c:pt idx="3181">
                  <c:v>-1</c:v>
                </c:pt>
                <c:pt idx="3182">
                  <c:v>-1</c:v>
                </c:pt>
                <c:pt idx="3183">
                  <c:v>-1</c:v>
                </c:pt>
                <c:pt idx="3184">
                  <c:v>-1</c:v>
                </c:pt>
                <c:pt idx="3185">
                  <c:v>-1</c:v>
                </c:pt>
                <c:pt idx="3186">
                  <c:v>-1</c:v>
                </c:pt>
                <c:pt idx="3187">
                  <c:v>-1</c:v>
                </c:pt>
                <c:pt idx="3188">
                  <c:v>-1</c:v>
                </c:pt>
                <c:pt idx="3189">
                  <c:v>-1</c:v>
                </c:pt>
                <c:pt idx="3190">
                  <c:v>-1</c:v>
                </c:pt>
                <c:pt idx="3191">
                  <c:v>-1</c:v>
                </c:pt>
                <c:pt idx="3192">
                  <c:v>-1</c:v>
                </c:pt>
                <c:pt idx="3193">
                  <c:v>-1</c:v>
                </c:pt>
                <c:pt idx="3194">
                  <c:v>-1</c:v>
                </c:pt>
                <c:pt idx="3195">
                  <c:v>-1</c:v>
                </c:pt>
                <c:pt idx="3196">
                  <c:v>-1</c:v>
                </c:pt>
                <c:pt idx="3197">
                  <c:v>-1</c:v>
                </c:pt>
                <c:pt idx="3198">
                  <c:v>-1</c:v>
                </c:pt>
                <c:pt idx="3199">
                  <c:v>-1</c:v>
                </c:pt>
                <c:pt idx="3200">
                  <c:v>-1</c:v>
                </c:pt>
                <c:pt idx="3201">
                  <c:v>-1</c:v>
                </c:pt>
                <c:pt idx="3202">
                  <c:v>-1</c:v>
                </c:pt>
                <c:pt idx="3203">
                  <c:v>-1</c:v>
                </c:pt>
                <c:pt idx="3204">
                  <c:v>-1</c:v>
                </c:pt>
                <c:pt idx="3205">
                  <c:v>-1</c:v>
                </c:pt>
                <c:pt idx="3206">
                  <c:v>-1</c:v>
                </c:pt>
                <c:pt idx="3207">
                  <c:v>-1</c:v>
                </c:pt>
                <c:pt idx="3208">
                  <c:v>-1</c:v>
                </c:pt>
                <c:pt idx="3209">
                  <c:v>-1</c:v>
                </c:pt>
                <c:pt idx="3210">
                  <c:v>-1</c:v>
                </c:pt>
                <c:pt idx="3211">
                  <c:v>-1</c:v>
                </c:pt>
                <c:pt idx="3212">
                  <c:v>-1</c:v>
                </c:pt>
                <c:pt idx="3213">
                  <c:v>-1</c:v>
                </c:pt>
                <c:pt idx="3214">
                  <c:v>-1</c:v>
                </c:pt>
                <c:pt idx="3215">
                  <c:v>-1</c:v>
                </c:pt>
                <c:pt idx="3216">
                  <c:v>-1</c:v>
                </c:pt>
                <c:pt idx="3217">
                  <c:v>-1</c:v>
                </c:pt>
                <c:pt idx="3218">
                  <c:v>-1</c:v>
                </c:pt>
                <c:pt idx="3219">
                  <c:v>-1</c:v>
                </c:pt>
                <c:pt idx="3220">
                  <c:v>-1</c:v>
                </c:pt>
                <c:pt idx="3221">
                  <c:v>-1</c:v>
                </c:pt>
                <c:pt idx="3222">
                  <c:v>-1</c:v>
                </c:pt>
                <c:pt idx="3223">
                  <c:v>-1</c:v>
                </c:pt>
                <c:pt idx="3224">
                  <c:v>-1</c:v>
                </c:pt>
                <c:pt idx="3225">
                  <c:v>-1</c:v>
                </c:pt>
                <c:pt idx="3226">
                  <c:v>-1</c:v>
                </c:pt>
                <c:pt idx="3227">
                  <c:v>-1</c:v>
                </c:pt>
                <c:pt idx="3228">
                  <c:v>-1</c:v>
                </c:pt>
                <c:pt idx="3229">
                  <c:v>-1</c:v>
                </c:pt>
                <c:pt idx="3230">
                  <c:v>-1</c:v>
                </c:pt>
                <c:pt idx="3231">
                  <c:v>-1</c:v>
                </c:pt>
                <c:pt idx="3232">
                  <c:v>-1</c:v>
                </c:pt>
                <c:pt idx="3233">
                  <c:v>-1</c:v>
                </c:pt>
                <c:pt idx="3234">
                  <c:v>-1</c:v>
                </c:pt>
                <c:pt idx="3235">
                  <c:v>-1</c:v>
                </c:pt>
                <c:pt idx="3236">
                  <c:v>-1</c:v>
                </c:pt>
                <c:pt idx="3237">
                  <c:v>-1</c:v>
                </c:pt>
                <c:pt idx="3238">
                  <c:v>-1</c:v>
                </c:pt>
                <c:pt idx="3239">
                  <c:v>-1</c:v>
                </c:pt>
                <c:pt idx="3240">
                  <c:v>-1</c:v>
                </c:pt>
                <c:pt idx="3241">
                  <c:v>-1</c:v>
                </c:pt>
                <c:pt idx="3242">
                  <c:v>-1</c:v>
                </c:pt>
                <c:pt idx="3243">
                  <c:v>-1</c:v>
                </c:pt>
                <c:pt idx="3244">
                  <c:v>-1</c:v>
                </c:pt>
                <c:pt idx="3245">
                  <c:v>-1</c:v>
                </c:pt>
                <c:pt idx="3246">
                  <c:v>-1</c:v>
                </c:pt>
                <c:pt idx="3247">
                  <c:v>-1</c:v>
                </c:pt>
                <c:pt idx="3248">
                  <c:v>-1</c:v>
                </c:pt>
                <c:pt idx="3249">
                  <c:v>-1</c:v>
                </c:pt>
                <c:pt idx="3250">
                  <c:v>-1</c:v>
                </c:pt>
                <c:pt idx="3251">
                  <c:v>-1</c:v>
                </c:pt>
                <c:pt idx="3252">
                  <c:v>-1</c:v>
                </c:pt>
                <c:pt idx="3253">
                  <c:v>-1</c:v>
                </c:pt>
                <c:pt idx="3254">
                  <c:v>-1</c:v>
                </c:pt>
                <c:pt idx="3255">
                  <c:v>-1</c:v>
                </c:pt>
                <c:pt idx="3256">
                  <c:v>-1</c:v>
                </c:pt>
                <c:pt idx="3257">
                  <c:v>-1</c:v>
                </c:pt>
                <c:pt idx="3258">
                  <c:v>-1</c:v>
                </c:pt>
                <c:pt idx="3259">
                  <c:v>-1</c:v>
                </c:pt>
                <c:pt idx="3260">
                  <c:v>-1</c:v>
                </c:pt>
                <c:pt idx="3261">
                  <c:v>-1</c:v>
                </c:pt>
                <c:pt idx="3262">
                  <c:v>-1</c:v>
                </c:pt>
                <c:pt idx="3263">
                  <c:v>-1</c:v>
                </c:pt>
                <c:pt idx="3264">
                  <c:v>-1</c:v>
                </c:pt>
                <c:pt idx="3265">
                  <c:v>-1</c:v>
                </c:pt>
                <c:pt idx="3266">
                  <c:v>-1</c:v>
                </c:pt>
                <c:pt idx="3267">
                  <c:v>-1</c:v>
                </c:pt>
                <c:pt idx="3268">
                  <c:v>-1</c:v>
                </c:pt>
                <c:pt idx="3269">
                  <c:v>-1</c:v>
                </c:pt>
                <c:pt idx="3270">
                  <c:v>-1</c:v>
                </c:pt>
                <c:pt idx="3271">
                  <c:v>-1</c:v>
                </c:pt>
                <c:pt idx="3272">
                  <c:v>-1</c:v>
                </c:pt>
                <c:pt idx="3273">
                  <c:v>-1</c:v>
                </c:pt>
                <c:pt idx="3274">
                  <c:v>-1</c:v>
                </c:pt>
                <c:pt idx="3275">
                  <c:v>-1</c:v>
                </c:pt>
                <c:pt idx="3276">
                  <c:v>-1</c:v>
                </c:pt>
                <c:pt idx="3277">
                  <c:v>-1</c:v>
                </c:pt>
                <c:pt idx="3278">
                  <c:v>-1</c:v>
                </c:pt>
                <c:pt idx="3279">
                  <c:v>-1</c:v>
                </c:pt>
                <c:pt idx="3280">
                  <c:v>-1</c:v>
                </c:pt>
                <c:pt idx="3281">
                  <c:v>-1</c:v>
                </c:pt>
                <c:pt idx="3282">
                  <c:v>-1</c:v>
                </c:pt>
                <c:pt idx="3283">
                  <c:v>-1</c:v>
                </c:pt>
                <c:pt idx="3284">
                  <c:v>-1</c:v>
                </c:pt>
                <c:pt idx="3285">
                  <c:v>-1</c:v>
                </c:pt>
                <c:pt idx="3286">
                  <c:v>-1</c:v>
                </c:pt>
                <c:pt idx="3287">
                  <c:v>-1</c:v>
                </c:pt>
                <c:pt idx="3288">
                  <c:v>-1</c:v>
                </c:pt>
                <c:pt idx="3289">
                  <c:v>-1</c:v>
                </c:pt>
                <c:pt idx="3290">
                  <c:v>-1</c:v>
                </c:pt>
                <c:pt idx="3291">
                  <c:v>-1</c:v>
                </c:pt>
                <c:pt idx="3292">
                  <c:v>-1</c:v>
                </c:pt>
                <c:pt idx="3293">
                  <c:v>-1</c:v>
                </c:pt>
                <c:pt idx="3294">
                  <c:v>-1</c:v>
                </c:pt>
                <c:pt idx="3295">
                  <c:v>-1</c:v>
                </c:pt>
                <c:pt idx="3296">
                  <c:v>-1</c:v>
                </c:pt>
                <c:pt idx="3297">
                  <c:v>-1</c:v>
                </c:pt>
                <c:pt idx="3298">
                  <c:v>-1</c:v>
                </c:pt>
                <c:pt idx="3299">
                  <c:v>-1</c:v>
                </c:pt>
                <c:pt idx="3300">
                  <c:v>-1</c:v>
                </c:pt>
                <c:pt idx="3301">
                  <c:v>-1</c:v>
                </c:pt>
                <c:pt idx="3302">
                  <c:v>-1</c:v>
                </c:pt>
                <c:pt idx="3303">
                  <c:v>-1</c:v>
                </c:pt>
                <c:pt idx="3304">
                  <c:v>-1</c:v>
                </c:pt>
                <c:pt idx="3305">
                  <c:v>-1</c:v>
                </c:pt>
                <c:pt idx="3306">
                  <c:v>-1</c:v>
                </c:pt>
                <c:pt idx="3307">
                  <c:v>-1</c:v>
                </c:pt>
                <c:pt idx="3308">
                  <c:v>-1</c:v>
                </c:pt>
                <c:pt idx="3309">
                  <c:v>-1</c:v>
                </c:pt>
                <c:pt idx="3310">
                  <c:v>-1</c:v>
                </c:pt>
                <c:pt idx="3311">
                  <c:v>-1</c:v>
                </c:pt>
                <c:pt idx="3312">
                  <c:v>-1</c:v>
                </c:pt>
                <c:pt idx="3313">
                  <c:v>-1</c:v>
                </c:pt>
                <c:pt idx="3314">
                  <c:v>-1</c:v>
                </c:pt>
                <c:pt idx="3315">
                  <c:v>-1</c:v>
                </c:pt>
                <c:pt idx="3316">
                  <c:v>-1</c:v>
                </c:pt>
                <c:pt idx="3317">
                  <c:v>-1</c:v>
                </c:pt>
                <c:pt idx="3318">
                  <c:v>-1</c:v>
                </c:pt>
                <c:pt idx="3319">
                  <c:v>-1</c:v>
                </c:pt>
                <c:pt idx="3320">
                  <c:v>-1</c:v>
                </c:pt>
                <c:pt idx="3321">
                  <c:v>-1</c:v>
                </c:pt>
                <c:pt idx="3322">
                  <c:v>-1</c:v>
                </c:pt>
                <c:pt idx="3323">
                  <c:v>-1</c:v>
                </c:pt>
                <c:pt idx="3324">
                  <c:v>-1</c:v>
                </c:pt>
                <c:pt idx="3325">
                  <c:v>-1</c:v>
                </c:pt>
                <c:pt idx="3326">
                  <c:v>-1</c:v>
                </c:pt>
                <c:pt idx="3327">
                  <c:v>-1</c:v>
                </c:pt>
                <c:pt idx="3328">
                  <c:v>-1</c:v>
                </c:pt>
                <c:pt idx="3329">
                  <c:v>-1</c:v>
                </c:pt>
                <c:pt idx="3330">
                  <c:v>-1</c:v>
                </c:pt>
                <c:pt idx="3331">
                  <c:v>-1</c:v>
                </c:pt>
                <c:pt idx="3332">
                  <c:v>-1</c:v>
                </c:pt>
                <c:pt idx="3333">
                  <c:v>-1</c:v>
                </c:pt>
                <c:pt idx="3334">
                  <c:v>-1</c:v>
                </c:pt>
                <c:pt idx="3335">
                  <c:v>-1</c:v>
                </c:pt>
                <c:pt idx="3336">
                  <c:v>-1</c:v>
                </c:pt>
                <c:pt idx="3337">
                  <c:v>-1</c:v>
                </c:pt>
                <c:pt idx="3338">
                  <c:v>-1</c:v>
                </c:pt>
                <c:pt idx="3339">
                  <c:v>-1</c:v>
                </c:pt>
                <c:pt idx="3340">
                  <c:v>-1</c:v>
                </c:pt>
                <c:pt idx="3341">
                  <c:v>-1</c:v>
                </c:pt>
                <c:pt idx="3342">
                  <c:v>-1</c:v>
                </c:pt>
                <c:pt idx="3343">
                  <c:v>-1</c:v>
                </c:pt>
                <c:pt idx="3344">
                  <c:v>-1</c:v>
                </c:pt>
                <c:pt idx="3345">
                  <c:v>-1</c:v>
                </c:pt>
                <c:pt idx="3346">
                  <c:v>-1</c:v>
                </c:pt>
                <c:pt idx="3347">
                  <c:v>-1</c:v>
                </c:pt>
                <c:pt idx="3348">
                  <c:v>-1</c:v>
                </c:pt>
                <c:pt idx="3349">
                  <c:v>-1</c:v>
                </c:pt>
                <c:pt idx="3350">
                  <c:v>-1</c:v>
                </c:pt>
                <c:pt idx="3351">
                  <c:v>-1</c:v>
                </c:pt>
                <c:pt idx="3352">
                  <c:v>-1</c:v>
                </c:pt>
                <c:pt idx="3353">
                  <c:v>-1</c:v>
                </c:pt>
                <c:pt idx="3354">
                  <c:v>-1</c:v>
                </c:pt>
                <c:pt idx="3355">
                  <c:v>-1</c:v>
                </c:pt>
                <c:pt idx="3356">
                  <c:v>-1</c:v>
                </c:pt>
                <c:pt idx="3357">
                  <c:v>-1</c:v>
                </c:pt>
                <c:pt idx="3358">
                  <c:v>-1</c:v>
                </c:pt>
                <c:pt idx="3359">
                  <c:v>-1</c:v>
                </c:pt>
                <c:pt idx="3360">
                  <c:v>-1</c:v>
                </c:pt>
                <c:pt idx="3361">
                  <c:v>-1</c:v>
                </c:pt>
                <c:pt idx="3362">
                  <c:v>-1</c:v>
                </c:pt>
                <c:pt idx="3363">
                  <c:v>-1</c:v>
                </c:pt>
                <c:pt idx="3364">
                  <c:v>-1</c:v>
                </c:pt>
                <c:pt idx="3365">
                  <c:v>-1</c:v>
                </c:pt>
                <c:pt idx="3366">
                  <c:v>-1</c:v>
                </c:pt>
                <c:pt idx="3367">
                  <c:v>-1</c:v>
                </c:pt>
                <c:pt idx="3368">
                  <c:v>-1</c:v>
                </c:pt>
                <c:pt idx="3369">
                  <c:v>-1</c:v>
                </c:pt>
                <c:pt idx="3370">
                  <c:v>-1</c:v>
                </c:pt>
                <c:pt idx="3371">
                  <c:v>-1</c:v>
                </c:pt>
                <c:pt idx="3372">
                  <c:v>-1</c:v>
                </c:pt>
                <c:pt idx="3373">
                  <c:v>-1</c:v>
                </c:pt>
                <c:pt idx="3374">
                  <c:v>-1</c:v>
                </c:pt>
                <c:pt idx="3375">
                  <c:v>-1</c:v>
                </c:pt>
                <c:pt idx="3376">
                  <c:v>-1</c:v>
                </c:pt>
                <c:pt idx="3377">
                  <c:v>-1</c:v>
                </c:pt>
                <c:pt idx="3378">
                  <c:v>-1</c:v>
                </c:pt>
                <c:pt idx="3379">
                  <c:v>-1</c:v>
                </c:pt>
                <c:pt idx="3380">
                  <c:v>-1</c:v>
                </c:pt>
                <c:pt idx="3381">
                  <c:v>-1</c:v>
                </c:pt>
                <c:pt idx="3382">
                  <c:v>-1</c:v>
                </c:pt>
                <c:pt idx="3383">
                  <c:v>-1</c:v>
                </c:pt>
                <c:pt idx="3384">
                  <c:v>-1</c:v>
                </c:pt>
                <c:pt idx="3385">
                  <c:v>-1</c:v>
                </c:pt>
                <c:pt idx="3386">
                  <c:v>-1</c:v>
                </c:pt>
                <c:pt idx="3387">
                  <c:v>-1</c:v>
                </c:pt>
                <c:pt idx="3388">
                  <c:v>-1</c:v>
                </c:pt>
                <c:pt idx="3389">
                  <c:v>-1</c:v>
                </c:pt>
                <c:pt idx="3390">
                  <c:v>-1</c:v>
                </c:pt>
                <c:pt idx="3391">
                  <c:v>-1</c:v>
                </c:pt>
                <c:pt idx="3392">
                  <c:v>-1</c:v>
                </c:pt>
                <c:pt idx="3393">
                  <c:v>-1</c:v>
                </c:pt>
                <c:pt idx="3394">
                  <c:v>-1</c:v>
                </c:pt>
                <c:pt idx="3395">
                  <c:v>-1</c:v>
                </c:pt>
                <c:pt idx="3396">
                  <c:v>-1</c:v>
                </c:pt>
                <c:pt idx="3397">
                  <c:v>-1</c:v>
                </c:pt>
                <c:pt idx="3398">
                  <c:v>-1</c:v>
                </c:pt>
                <c:pt idx="3399">
                  <c:v>-1</c:v>
                </c:pt>
                <c:pt idx="3400">
                  <c:v>-1</c:v>
                </c:pt>
                <c:pt idx="3401">
                  <c:v>-1</c:v>
                </c:pt>
                <c:pt idx="3402">
                  <c:v>-1</c:v>
                </c:pt>
                <c:pt idx="3403">
                  <c:v>-1</c:v>
                </c:pt>
                <c:pt idx="3404">
                  <c:v>-1</c:v>
                </c:pt>
                <c:pt idx="3405">
                  <c:v>-1</c:v>
                </c:pt>
                <c:pt idx="3406">
                  <c:v>-1</c:v>
                </c:pt>
                <c:pt idx="3407">
                  <c:v>-1</c:v>
                </c:pt>
                <c:pt idx="3408">
                  <c:v>-1</c:v>
                </c:pt>
                <c:pt idx="3409">
                  <c:v>-1</c:v>
                </c:pt>
                <c:pt idx="3410">
                  <c:v>-1</c:v>
                </c:pt>
                <c:pt idx="3411">
                  <c:v>-1</c:v>
                </c:pt>
                <c:pt idx="3412">
                  <c:v>-1</c:v>
                </c:pt>
                <c:pt idx="3413">
                  <c:v>-1</c:v>
                </c:pt>
                <c:pt idx="3414">
                  <c:v>-1</c:v>
                </c:pt>
                <c:pt idx="3415">
                  <c:v>-1</c:v>
                </c:pt>
                <c:pt idx="3416">
                  <c:v>-1</c:v>
                </c:pt>
                <c:pt idx="3417">
                  <c:v>-1</c:v>
                </c:pt>
                <c:pt idx="3418">
                  <c:v>-1</c:v>
                </c:pt>
                <c:pt idx="3419">
                  <c:v>-1</c:v>
                </c:pt>
                <c:pt idx="3420">
                  <c:v>-1</c:v>
                </c:pt>
                <c:pt idx="3421">
                  <c:v>-1</c:v>
                </c:pt>
                <c:pt idx="3422">
                  <c:v>-1</c:v>
                </c:pt>
                <c:pt idx="3423">
                  <c:v>-1</c:v>
                </c:pt>
                <c:pt idx="3424">
                  <c:v>-1</c:v>
                </c:pt>
                <c:pt idx="3425">
                  <c:v>-1</c:v>
                </c:pt>
                <c:pt idx="3426">
                  <c:v>-1</c:v>
                </c:pt>
                <c:pt idx="3427">
                  <c:v>-1</c:v>
                </c:pt>
                <c:pt idx="3428">
                  <c:v>-1</c:v>
                </c:pt>
                <c:pt idx="3429">
                  <c:v>-1</c:v>
                </c:pt>
                <c:pt idx="3430">
                  <c:v>-1</c:v>
                </c:pt>
                <c:pt idx="3431">
                  <c:v>-1</c:v>
                </c:pt>
                <c:pt idx="3432">
                  <c:v>-1</c:v>
                </c:pt>
                <c:pt idx="3433">
                  <c:v>-1</c:v>
                </c:pt>
                <c:pt idx="3434">
                  <c:v>-1</c:v>
                </c:pt>
                <c:pt idx="3435">
                  <c:v>-1</c:v>
                </c:pt>
                <c:pt idx="3436">
                  <c:v>-1</c:v>
                </c:pt>
                <c:pt idx="3437">
                  <c:v>-1</c:v>
                </c:pt>
                <c:pt idx="3438">
                  <c:v>-1</c:v>
                </c:pt>
                <c:pt idx="3439">
                  <c:v>-1</c:v>
                </c:pt>
                <c:pt idx="3440">
                  <c:v>-1</c:v>
                </c:pt>
                <c:pt idx="3441">
                  <c:v>-1</c:v>
                </c:pt>
                <c:pt idx="3442">
                  <c:v>-1</c:v>
                </c:pt>
                <c:pt idx="3443">
                  <c:v>-1</c:v>
                </c:pt>
                <c:pt idx="3444">
                  <c:v>-1</c:v>
                </c:pt>
                <c:pt idx="3445">
                  <c:v>-1</c:v>
                </c:pt>
                <c:pt idx="3446">
                  <c:v>-1</c:v>
                </c:pt>
                <c:pt idx="3447">
                  <c:v>-1</c:v>
                </c:pt>
                <c:pt idx="3448">
                  <c:v>-1</c:v>
                </c:pt>
                <c:pt idx="3449">
                  <c:v>-1</c:v>
                </c:pt>
                <c:pt idx="3450">
                  <c:v>-1</c:v>
                </c:pt>
                <c:pt idx="3451">
                  <c:v>-1</c:v>
                </c:pt>
                <c:pt idx="3452">
                  <c:v>-1</c:v>
                </c:pt>
                <c:pt idx="3453">
                  <c:v>-1</c:v>
                </c:pt>
                <c:pt idx="3454">
                  <c:v>-1</c:v>
                </c:pt>
                <c:pt idx="3455">
                  <c:v>-1</c:v>
                </c:pt>
                <c:pt idx="3456">
                  <c:v>-1</c:v>
                </c:pt>
                <c:pt idx="3457">
                  <c:v>-1</c:v>
                </c:pt>
                <c:pt idx="3458">
                  <c:v>-1</c:v>
                </c:pt>
                <c:pt idx="3459">
                  <c:v>-1</c:v>
                </c:pt>
                <c:pt idx="3460">
                  <c:v>-1</c:v>
                </c:pt>
                <c:pt idx="3461">
                  <c:v>-1</c:v>
                </c:pt>
                <c:pt idx="3462">
                  <c:v>-1</c:v>
                </c:pt>
                <c:pt idx="3463">
                  <c:v>-1</c:v>
                </c:pt>
                <c:pt idx="3464">
                  <c:v>-1</c:v>
                </c:pt>
                <c:pt idx="3465">
                  <c:v>-1</c:v>
                </c:pt>
                <c:pt idx="3466">
                  <c:v>-1</c:v>
                </c:pt>
                <c:pt idx="3467">
                  <c:v>-1</c:v>
                </c:pt>
                <c:pt idx="3468">
                  <c:v>-1</c:v>
                </c:pt>
                <c:pt idx="3469">
                  <c:v>-1</c:v>
                </c:pt>
                <c:pt idx="3470">
                  <c:v>-1</c:v>
                </c:pt>
                <c:pt idx="3471">
                  <c:v>-1</c:v>
                </c:pt>
                <c:pt idx="3472">
                  <c:v>-1</c:v>
                </c:pt>
                <c:pt idx="3473">
                  <c:v>-1</c:v>
                </c:pt>
                <c:pt idx="3474">
                  <c:v>-1</c:v>
                </c:pt>
                <c:pt idx="3475">
                  <c:v>-1</c:v>
                </c:pt>
                <c:pt idx="3476">
                  <c:v>-1</c:v>
                </c:pt>
                <c:pt idx="3477">
                  <c:v>-1</c:v>
                </c:pt>
                <c:pt idx="3478">
                  <c:v>-1</c:v>
                </c:pt>
                <c:pt idx="3479">
                  <c:v>-1</c:v>
                </c:pt>
                <c:pt idx="3480">
                  <c:v>-1</c:v>
                </c:pt>
                <c:pt idx="3481">
                  <c:v>-1</c:v>
                </c:pt>
                <c:pt idx="3482">
                  <c:v>-1</c:v>
                </c:pt>
                <c:pt idx="3483">
                  <c:v>-1</c:v>
                </c:pt>
                <c:pt idx="3484">
                  <c:v>-1</c:v>
                </c:pt>
                <c:pt idx="3485">
                  <c:v>-1</c:v>
                </c:pt>
                <c:pt idx="3486">
                  <c:v>-1</c:v>
                </c:pt>
                <c:pt idx="3487">
                  <c:v>-1</c:v>
                </c:pt>
                <c:pt idx="3488">
                  <c:v>-1</c:v>
                </c:pt>
                <c:pt idx="3489">
                  <c:v>-1</c:v>
                </c:pt>
                <c:pt idx="3490">
                  <c:v>-1</c:v>
                </c:pt>
                <c:pt idx="3491">
                  <c:v>-1</c:v>
                </c:pt>
                <c:pt idx="3492">
                  <c:v>-1</c:v>
                </c:pt>
                <c:pt idx="3493">
                  <c:v>-1</c:v>
                </c:pt>
                <c:pt idx="3494">
                  <c:v>-1</c:v>
                </c:pt>
                <c:pt idx="3495">
                  <c:v>-1</c:v>
                </c:pt>
                <c:pt idx="3496">
                  <c:v>-1</c:v>
                </c:pt>
                <c:pt idx="3497">
                  <c:v>-1</c:v>
                </c:pt>
                <c:pt idx="3498">
                  <c:v>-1</c:v>
                </c:pt>
                <c:pt idx="3499">
                  <c:v>-1</c:v>
                </c:pt>
                <c:pt idx="3500">
                  <c:v>-1</c:v>
                </c:pt>
                <c:pt idx="3501">
                  <c:v>-1</c:v>
                </c:pt>
                <c:pt idx="3502">
                  <c:v>-1</c:v>
                </c:pt>
                <c:pt idx="3503">
                  <c:v>-1</c:v>
                </c:pt>
                <c:pt idx="3504">
                  <c:v>-1</c:v>
                </c:pt>
                <c:pt idx="3505">
                  <c:v>-1</c:v>
                </c:pt>
                <c:pt idx="3506">
                  <c:v>-1</c:v>
                </c:pt>
                <c:pt idx="3507">
                  <c:v>-1</c:v>
                </c:pt>
                <c:pt idx="3508">
                  <c:v>-1</c:v>
                </c:pt>
                <c:pt idx="3509">
                  <c:v>-1</c:v>
                </c:pt>
                <c:pt idx="3510">
                  <c:v>-1</c:v>
                </c:pt>
                <c:pt idx="3511">
                  <c:v>-1</c:v>
                </c:pt>
                <c:pt idx="3512">
                  <c:v>-1</c:v>
                </c:pt>
                <c:pt idx="3513">
                  <c:v>-1</c:v>
                </c:pt>
                <c:pt idx="3514">
                  <c:v>-1</c:v>
                </c:pt>
                <c:pt idx="3515">
                  <c:v>-1</c:v>
                </c:pt>
                <c:pt idx="3516">
                  <c:v>-1</c:v>
                </c:pt>
                <c:pt idx="3517">
                  <c:v>-1</c:v>
                </c:pt>
                <c:pt idx="3518">
                  <c:v>-1</c:v>
                </c:pt>
                <c:pt idx="3519">
                  <c:v>-1</c:v>
                </c:pt>
                <c:pt idx="3520">
                  <c:v>-1</c:v>
                </c:pt>
                <c:pt idx="3521">
                  <c:v>-1</c:v>
                </c:pt>
                <c:pt idx="3522">
                  <c:v>-1</c:v>
                </c:pt>
                <c:pt idx="3523">
                  <c:v>-1</c:v>
                </c:pt>
                <c:pt idx="3524">
                  <c:v>-1</c:v>
                </c:pt>
                <c:pt idx="3525">
                  <c:v>-1</c:v>
                </c:pt>
                <c:pt idx="3526">
                  <c:v>-1</c:v>
                </c:pt>
                <c:pt idx="3527">
                  <c:v>-1</c:v>
                </c:pt>
                <c:pt idx="3528">
                  <c:v>-1</c:v>
                </c:pt>
                <c:pt idx="3529">
                  <c:v>-1</c:v>
                </c:pt>
                <c:pt idx="3530">
                  <c:v>-1</c:v>
                </c:pt>
                <c:pt idx="3531">
                  <c:v>-1</c:v>
                </c:pt>
                <c:pt idx="3532">
                  <c:v>-1</c:v>
                </c:pt>
                <c:pt idx="3533">
                  <c:v>-1</c:v>
                </c:pt>
                <c:pt idx="3534">
                  <c:v>-1</c:v>
                </c:pt>
                <c:pt idx="3535">
                  <c:v>-1</c:v>
                </c:pt>
                <c:pt idx="3536">
                  <c:v>-1</c:v>
                </c:pt>
                <c:pt idx="3537">
                  <c:v>-1</c:v>
                </c:pt>
                <c:pt idx="3538">
                  <c:v>-1</c:v>
                </c:pt>
                <c:pt idx="3539">
                  <c:v>-1</c:v>
                </c:pt>
                <c:pt idx="3540">
                  <c:v>-1</c:v>
                </c:pt>
                <c:pt idx="3541">
                  <c:v>-1</c:v>
                </c:pt>
                <c:pt idx="3542">
                  <c:v>-1</c:v>
                </c:pt>
                <c:pt idx="3543">
                  <c:v>-1</c:v>
                </c:pt>
                <c:pt idx="3544">
                  <c:v>-1</c:v>
                </c:pt>
                <c:pt idx="3545">
                  <c:v>-1</c:v>
                </c:pt>
                <c:pt idx="3546">
                  <c:v>-1</c:v>
                </c:pt>
                <c:pt idx="3547">
                  <c:v>-1</c:v>
                </c:pt>
                <c:pt idx="3548">
                  <c:v>-1</c:v>
                </c:pt>
                <c:pt idx="3549">
                  <c:v>-1</c:v>
                </c:pt>
                <c:pt idx="3550">
                  <c:v>-1</c:v>
                </c:pt>
                <c:pt idx="3551">
                  <c:v>-1</c:v>
                </c:pt>
                <c:pt idx="3552">
                  <c:v>-1</c:v>
                </c:pt>
                <c:pt idx="3553">
                  <c:v>-1</c:v>
                </c:pt>
                <c:pt idx="3554">
                  <c:v>-1</c:v>
                </c:pt>
                <c:pt idx="3555">
                  <c:v>-1</c:v>
                </c:pt>
                <c:pt idx="3556">
                  <c:v>-1</c:v>
                </c:pt>
                <c:pt idx="3557">
                  <c:v>-1</c:v>
                </c:pt>
                <c:pt idx="3558">
                  <c:v>-1</c:v>
                </c:pt>
                <c:pt idx="3559">
                  <c:v>-1</c:v>
                </c:pt>
                <c:pt idx="3560">
                  <c:v>-1</c:v>
                </c:pt>
                <c:pt idx="3561">
                  <c:v>-1</c:v>
                </c:pt>
                <c:pt idx="3562">
                  <c:v>-1</c:v>
                </c:pt>
                <c:pt idx="3563">
                  <c:v>-1</c:v>
                </c:pt>
                <c:pt idx="3564">
                  <c:v>-1</c:v>
                </c:pt>
                <c:pt idx="3565">
                  <c:v>-1</c:v>
                </c:pt>
                <c:pt idx="3566">
                  <c:v>-1</c:v>
                </c:pt>
                <c:pt idx="3567">
                  <c:v>-1</c:v>
                </c:pt>
                <c:pt idx="3568">
                  <c:v>-1</c:v>
                </c:pt>
                <c:pt idx="3569">
                  <c:v>-1</c:v>
                </c:pt>
                <c:pt idx="3570">
                  <c:v>-1</c:v>
                </c:pt>
                <c:pt idx="3571">
                  <c:v>-1</c:v>
                </c:pt>
                <c:pt idx="3572">
                  <c:v>-1</c:v>
                </c:pt>
                <c:pt idx="3573">
                  <c:v>-1</c:v>
                </c:pt>
                <c:pt idx="3574">
                  <c:v>-1</c:v>
                </c:pt>
                <c:pt idx="3575">
                  <c:v>-1</c:v>
                </c:pt>
                <c:pt idx="3576">
                  <c:v>-1</c:v>
                </c:pt>
                <c:pt idx="3577">
                  <c:v>-1</c:v>
                </c:pt>
                <c:pt idx="3578">
                  <c:v>-1</c:v>
                </c:pt>
                <c:pt idx="3579">
                  <c:v>-1</c:v>
                </c:pt>
                <c:pt idx="3580">
                  <c:v>-1</c:v>
                </c:pt>
                <c:pt idx="3581">
                  <c:v>-1</c:v>
                </c:pt>
                <c:pt idx="3582">
                  <c:v>-1</c:v>
                </c:pt>
                <c:pt idx="3583">
                  <c:v>-1</c:v>
                </c:pt>
                <c:pt idx="3584">
                  <c:v>-1</c:v>
                </c:pt>
                <c:pt idx="3585">
                  <c:v>-1</c:v>
                </c:pt>
                <c:pt idx="3586">
                  <c:v>-1</c:v>
                </c:pt>
                <c:pt idx="3587">
                  <c:v>-1</c:v>
                </c:pt>
                <c:pt idx="3588">
                  <c:v>-1</c:v>
                </c:pt>
                <c:pt idx="3589">
                  <c:v>-1</c:v>
                </c:pt>
                <c:pt idx="3590">
                  <c:v>-1</c:v>
                </c:pt>
                <c:pt idx="3591">
                  <c:v>-1</c:v>
                </c:pt>
                <c:pt idx="3592">
                  <c:v>-1</c:v>
                </c:pt>
                <c:pt idx="3593">
                  <c:v>-1</c:v>
                </c:pt>
                <c:pt idx="3594">
                  <c:v>-1</c:v>
                </c:pt>
                <c:pt idx="3595">
                  <c:v>-1</c:v>
                </c:pt>
                <c:pt idx="3596">
                  <c:v>-1</c:v>
                </c:pt>
                <c:pt idx="3597">
                  <c:v>-1</c:v>
                </c:pt>
                <c:pt idx="3598">
                  <c:v>-1</c:v>
                </c:pt>
                <c:pt idx="3599">
                  <c:v>-1</c:v>
                </c:pt>
                <c:pt idx="3600">
                  <c:v>-1</c:v>
                </c:pt>
                <c:pt idx="3601">
                  <c:v>-1</c:v>
                </c:pt>
                <c:pt idx="3602">
                  <c:v>-1</c:v>
                </c:pt>
                <c:pt idx="3603">
                  <c:v>-1</c:v>
                </c:pt>
                <c:pt idx="3604">
                  <c:v>-1</c:v>
                </c:pt>
                <c:pt idx="3605">
                  <c:v>-1</c:v>
                </c:pt>
                <c:pt idx="3606">
                  <c:v>-1</c:v>
                </c:pt>
                <c:pt idx="3607">
                  <c:v>-1</c:v>
                </c:pt>
                <c:pt idx="3608">
                  <c:v>-1</c:v>
                </c:pt>
                <c:pt idx="3609">
                  <c:v>-1</c:v>
                </c:pt>
                <c:pt idx="3610">
                  <c:v>-1</c:v>
                </c:pt>
                <c:pt idx="3611">
                  <c:v>-1</c:v>
                </c:pt>
                <c:pt idx="3612">
                  <c:v>-1</c:v>
                </c:pt>
                <c:pt idx="3613">
                  <c:v>-1</c:v>
                </c:pt>
                <c:pt idx="3614">
                  <c:v>-1</c:v>
                </c:pt>
                <c:pt idx="3615">
                  <c:v>-1</c:v>
                </c:pt>
                <c:pt idx="3616">
                  <c:v>-1</c:v>
                </c:pt>
                <c:pt idx="3617">
                  <c:v>-1</c:v>
                </c:pt>
                <c:pt idx="3618">
                  <c:v>-1</c:v>
                </c:pt>
                <c:pt idx="3619">
                  <c:v>-1</c:v>
                </c:pt>
                <c:pt idx="3620">
                  <c:v>-1</c:v>
                </c:pt>
                <c:pt idx="3621">
                  <c:v>-1</c:v>
                </c:pt>
                <c:pt idx="3622">
                  <c:v>-1</c:v>
                </c:pt>
                <c:pt idx="3623">
                  <c:v>-1</c:v>
                </c:pt>
                <c:pt idx="3624">
                  <c:v>-1</c:v>
                </c:pt>
                <c:pt idx="3625">
                  <c:v>-1</c:v>
                </c:pt>
                <c:pt idx="3626">
                  <c:v>-1</c:v>
                </c:pt>
                <c:pt idx="3627">
                  <c:v>-1</c:v>
                </c:pt>
                <c:pt idx="3628">
                  <c:v>-1</c:v>
                </c:pt>
                <c:pt idx="3629">
                  <c:v>-1</c:v>
                </c:pt>
                <c:pt idx="3630">
                  <c:v>-1</c:v>
                </c:pt>
                <c:pt idx="3631">
                  <c:v>-1</c:v>
                </c:pt>
                <c:pt idx="3632">
                  <c:v>-1</c:v>
                </c:pt>
                <c:pt idx="3633">
                  <c:v>-1</c:v>
                </c:pt>
                <c:pt idx="3634">
                  <c:v>-1</c:v>
                </c:pt>
                <c:pt idx="3635">
                  <c:v>-1</c:v>
                </c:pt>
                <c:pt idx="3636">
                  <c:v>-1</c:v>
                </c:pt>
                <c:pt idx="3637">
                  <c:v>-1</c:v>
                </c:pt>
                <c:pt idx="3638">
                  <c:v>-1</c:v>
                </c:pt>
                <c:pt idx="3639">
                  <c:v>-1</c:v>
                </c:pt>
                <c:pt idx="3640">
                  <c:v>-1</c:v>
                </c:pt>
                <c:pt idx="3641">
                  <c:v>-1</c:v>
                </c:pt>
                <c:pt idx="3642">
                  <c:v>-1</c:v>
                </c:pt>
                <c:pt idx="3643">
                  <c:v>-1</c:v>
                </c:pt>
                <c:pt idx="3644">
                  <c:v>-1</c:v>
                </c:pt>
                <c:pt idx="3645">
                  <c:v>-1</c:v>
                </c:pt>
                <c:pt idx="3646">
                  <c:v>-1</c:v>
                </c:pt>
                <c:pt idx="3647">
                  <c:v>-1</c:v>
                </c:pt>
                <c:pt idx="3648">
                  <c:v>-1</c:v>
                </c:pt>
                <c:pt idx="3649">
                  <c:v>-1</c:v>
                </c:pt>
                <c:pt idx="3650">
                  <c:v>-1</c:v>
                </c:pt>
                <c:pt idx="3651">
                  <c:v>-1</c:v>
                </c:pt>
                <c:pt idx="3652">
                  <c:v>-1</c:v>
                </c:pt>
                <c:pt idx="3653">
                  <c:v>-1</c:v>
                </c:pt>
                <c:pt idx="3654">
                  <c:v>-1</c:v>
                </c:pt>
                <c:pt idx="3655">
                  <c:v>-1</c:v>
                </c:pt>
                <c:pt idx="3656">
                  <c:v>-1</c:v>
                </c:pt>
                <c:pt idx="3657">
                  <c:v>-1</c:v>
                </c:pt>
                <c:pt idx="3658">
                  <c:v>-1</c:v>
                </c:pt>
                <c:pt idx="3659">
                  <c:v>-1</c:v>
                </c:pt>
                <c:pt idx="3660">
                  <c:v>-1</c:v>
                </c:pt>
                <c:pt idx="3661">
                  <c:v>-1</c:v>
                </c:pt>
                <c:pt idx="3662">
                  <c:v>-1</c:v>
                </c:pt>
                <c:pt idx="3663">
                  <c:v>-1</c:v>
                </c:pt>
                <c:pt idx="3664">
                  <c:v>-1</c:v>
                </c:pt>
                <c:pt idx="3665">
                  <c:v>-1</c:v>
                </c:pt>
                <c:pt idx="3666">
                  <c:v>-1</c:v>
                </c:pt>
                <c:pt idx="3667">
                  <c:v>-1</c:v>
                </c:pt>
                <c:pt idx="3668">
                  <c:v>-1</c:v>
                </c:pt>
                <c:pt idx="3669">
                  <c:v>-1</c:v>
                </c:pt>
                <c:pt idx="3670">
                  <c:v>-1</c:v>
                </c:pt>
                <c:pt idx="3671">
                  <c:v>-1</c:v>
                </c:pt>
                <c:pt idx="3672">
                  <c:v>-1</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-1</c:v>
                </c:pt>
                <c:pt idx="3723">
                  <c:v>-1</c:v>
                </c:pt>
                <c:pt idx="3724">
                  <c:v>-1</c:v>
                </c:pt>
                <c:pt idx="3725">
                  <c:v>-1</c:v>
                </c:pt>
                <c:pt idx="3726">
                  <c:v>-1</c:v>
                </c:pt>
                <c:pt idx="3727">
                  <c:v>-1</c:v>
                </c:pt>
                <c:pt idx="3728">
                  <c:v>-1</c:v>
                </c:pt>
                <c:pt idx="3729">
                  <c:v>-1</c:v>
                </c:pt>
                <c:pt idx="3730">
                  <c:v>-1</c:v>
                </c:pt>
                <c:pt idx="3731">
                  <c:v>-1</c:v>
                </c:pt>
                <c:pt idx="3732">
                  <c:v>-1</c:v>
                </c:pt>
                <c:pt idx="3733">
                  <c:v>-1</c:v>
                </c:pt>
                <c:pt idx="3734">
                  <c:v>-1</c:v>
                </c:pt>
                <c:pt idx="3735">
                  <c:v>-1</c:v>
                </c:pt>
                <c:pt idx="3736">
                  <c:v>-1</c:v>
                </c:pt>
                <c:pt idx="3737">
                  <c:v>-1</c:v>
                </c:pt>
                <c:pt idx="3738">
                  <c:v>-1</c:v>
                </c:pt>
                <c:pt idx="3739">
                  <c:v>-1</c:v>
                </c:pt>
                <c:pt idx="3740">
                  <c:v>-1</c:v>
                </c:pt>
                <c:pt idx="3741">
                  <c:v>-1</c:v>
                </c:pt>
                <c:pt idx="3742">
                  <c:v>-1</c:v>
                </c:pt>
                <c:pt idx="3743">
                  <c:v>-1</c:v>
                </c:pt>
                <c:pt idx="3744">
                  <c:v>-1</c:v>
                </c:pt>
                <c:pt idx="3745">
                  <c:v>-1</c:v>
                </c:pt>
                <c:pt idx="3746">
                  <c:v>-1</c:v>
                </c:pt>
                <c:pt idx="3747">
                  <c:v>-1</c:v>
                </c:pt>
                <c:pt idx="3748">
                  <c:v>-1</c:v>
                </c:pt>
                <c:pt idx="3749">
                  <c:v>-1</c:v>
                </c:pt>
                <c:pt idx="3750">
                  <c:v>-1</c:v>
                </c:pt>
                <c:pt idx="3751">
                  <c:v>-1</c:v>
                </c:pt>
                <c:pt idx="3752">
                  <c:v>-1</c:v>
                </c:pt>
                <c:pt idx="3753">
                  <c:v>-1</c:v>
                </c:pt>
                <c:pt idx="3754">
                  <c:v>-1</c:v>
                </c:pt>
                <c:pt idx="3755">
                  <c:v>-1</c:v>
                </c:pt>
                <c:pt idx="3756">
                  <c:v>-1</c:v>
                </c:pt>
                <c:pt idx="3757">
                  <c:v>-1</c:v>
                </c:pt>
                <c:pt idx="3758">
                  <c:v>-1</c:v>
                </c:pt>
                <c:pt idx="3759">
                  <c:v>-1</c:v>
                </c:pt>
                <c:pt idx="3760">
                  <c:v>-1</c:v>
                </c:pt>
                <c:pt idx="3761">
                  <c:v>-1</c:v>
                </c:pt>
                <c:pt idx="3762">
                  <c:v>-1</c:v>
                </c:pt>
                <c:pt idx="3763">
                  <c:v>-1</c:v>
                </c:pt>
                <c:pt idx="3764">
                  <c:v>-1</c:v>
                </c:pt>
                <c:pt idx="3765">
                  <c:v>-1</c:v>
                </c:pt>
                <c:pt idx="3766">
                  <c:v>-1</c:v>
                </c:pt>
                <c:pt idx="3767">
                  <c:v>-1</c:v>
                </c:pt>
                <c:pt idx="3768">
                  <c:v>-1</c:v>
                </c:pt>
                <c:pt idx="3769">
                  <c:v>-1</c:v>
                </c:pt>
                <c:pt idx="3770">
                  <c:v>-1</c:v>
                </c:pt>
                <c:pt idx="3771">
                  <c:v>-1</c:v>
                </c:pt>
                <c:pt idx="3772">
                  <c:v>-1</c:v>
                </c:pt>
                <c:pt idx="3773">
                  <c:v>-1</c:v>
                </c:pt>
                <c:pt idx="3774">
                  <c:v>-1</c:v>
                </c:pt>
                <c:pt idx="3775">
                  <c:v>-1</c:v>
                </c:pt>
                <c:pt idx="3776">
                  <c:v>-1</c:v>
                </c:pt>
                <c:pt idx="3777">
                  <c:v>-1</c:v>
                </c:pt>
                <c:pt idx="3778">
                  <c:v>-1</c:v>
                </c:pt>
                <c:pt idx="3779">
                  <c:v>-1</c:v>
                </c:pt>
                <c:pt idx="3780">
                  <c:v>-1</c:v>
                </c:pt>
                <c:pt idx="3781">
                  <c:v>-1</c:v>
                </c:pt>
                <c:pt idx="3782">
                  <c:v>-1</c:v>
                </c:pt>
                <c:pt idx="3783">
                  <c:v>-1</c:v>
                </c:pt>
                <c:pt idx="3784">
                  <c:v>-1</c:v>
                </c:pt>
                <c:pt idx="3785">
                  <c:v>-1</c:v>
                </c:pt>
                <c:pt idx="3786">
                  <c:v>-1</c:v>
                </c:pt>
                <c:pt idx="3787">
                  <c:v>-1</c:v>
                </c:pt>
                <c:pt idx="3788">
                  <c:v>-1</c:v>
                </c:pt>
                <c:pt idx="3789">
                  <c:v>-1</c:v>
                </c:pt>
                <c:pt idx="3790">
                  <c:v>-1</c:v>
                </c:pt>
                <c:pt idx="3791">
                  <c:v>-1</c:v>
                </c:pt>
                <c:pt idx="3792">
                  <c:v>-1</c:v>
                </c:pt>
                <c:pt idx="3793">
                  <c:v>-1</c:v>
                </c:pt>
                <c:pt idx="3794">
                  <c:v>-1</c:v>
                </c:pt>
                <c:pt idx="3795">
                  <c:v>-1</c:v>
                </c:pt>
                <c:pt idx="3796">
                  <c:v>-1</c:v>
                </c:pt>
                <c:pt idx="3797">
                  <c:v>-1</c:v>
                </c:pt>
                <c:pt idx="3798">
                  <c:v>-1</c:v>
                </c:pt>
                <c:pt idx="3799">
                  <c:v>-1</c:v>
                </c:pt>
                <c:pt idx="3800">
                  <c:v>-1</c:v>
                </c:pt>
                <c:pt idx="3801">
                  <c:v>-1</c:v>
                </c:pt>
                <c:pt idx="3802">
                  <c:v>-1</c:v>
                </c:pt>
                <c:pt idx="3803">
                  <c:v>-1</c:v>
                </c:pt>
                <c:pt idx="3804">
                  <c:v>-1</c:v>
                </c:pt>
                <c:pt idx="3805">
                  <c:v>-1</c:v>
                </c:pt>
                <c:pt idx="3806">
                  <c:v>-1</c:v>
                </c:pt>
                <c:pt idx="3807">
                  <c:v>-1</c:v>
                </c:pt>
                <c:pt idx="3808">
                  <c:v>-1</c:v>
                </c:pt>
                <c:pt idx="3809">
                  <c:v>-1</c:v>
                </c:pt>
                <c:pt idx="3810">
                  <c:v>-1</c:v>
                </c:pt>
                <c:pt idx="3811">
                  <c:v>-1</c:v>
                </c:pt>
                <c:pt idx="3812">
                  <c:v>-1</c:v>
                </c:pt>
                <c:pt idx="3813">
                  <c:v>-1</c:v>
                </c:pt>
                <c:pt idx="3814">
                  <c:v>-1</c:v>
                </c:pt>
                <c:pt idx="3815">
                  <c:v>-1</c:v>
                </c:pt>
                <c:pt idx="3816">
                  <c:v>-1</c:v>
                </c:pt>
                <c:pt idx="3817">
                  <c:v>-1</c:v>
                </c:pt>
                <c:pt idx="3818">
                  <c:v>-1</c:v>
                </c:pt>
                <c:pt idx="3819">
                  <c:v>-1</c:v>
                </c:pt>
                <c:pt idx="3820">
                  <c:v>-1</c:v>
                </c:pt>
                <c:pt idx="3821">
                  <c:v>-1</c:v>
                </c:pt>
                <c:pt idx="3822">
                  <c:v>-1</c:v>
                </c:pt>
                <c:pt idx="3823">
                  <c:v>-1</c:v>
                </c:pt>
                <c:pt idx="3824">
                  <c:v>-1</c:v>
                </c:pt>
                <c:pt idx="3825">
                  <c:v>-1</c:v>
                </c:pt>
                <c:pt idx="3826">
                  <c:v>-1</c:v>
                </c:pt>
                <c:pt idx="3827">
                  <c:v>-1</c:v>
                </c:pt>
                <c:pt idx="3828">
                  <c:v>-1</c:v>
                </c:pt>
                <c:pt idx="3829">
                  <c:v>-1</c:v>
                </c:pt>
                <c:pt idx="3830">
                  <c:v>-1</c:v>
                </c:pt>
                <c:pt idx="3831">
                  <c:v>-1</c:v>
                </c:pt>
                <c:pt idx="3832">
                  <c:v>-1</c:v>
                </c:pt>
                <c:pt idx="3833">
                  <c:v>-1</c:v>
                </c:pt>
                <c:pt idx="3834">
                  <c:v>-1</c:v>
                </c:pt>
                <c:pt idx="3835">
                  <c:v>-1</c:v>
                </c:pt>
                <c:pt idx="3836">
                  <c:v>-1</c:v>
                </c:pt>
                <c:pt idx="3837">
                  <c:v>-1</c:v>
                </c:pt>
                <c:pt idx="3838">
                  <c:v>-1</c:v>
                </c:pt>
                <c:pt idx="3839">
                  <c:v>-1</c:v>
                </c:pt>
                <c:pt idx="3840">
                  <c:v>-1</c:v>
                </c:pt>
                <c:pt idx="3841">
                  <c:v>-1</c:v>
                </c:pt>
                <c:pt idx="3842">
                  <c:v>-1</c:v>
                </c:pt>
                <c:pt idx="3843">
                  <c:v>-1</c:v>
                </c:pt>
                <c:pt idx="3844">
                  <c:v>-1</c:v>
                </c:pt>
                <c:pt idx="3845">
                  <c:v>-1</c:v>
                </c:pt>
                <c:pt idx="3846">
                  <c:v>-1</c:v>
                </c:pt>
                <c:pt idx="3847">
                  <c:v>-1</c:v>
                </c:pt>
                <c:pt idx="3848">
                  <c:v>-1</c:v>
                </c:pt>
                <c:pt idx="3849">
                  <c:v>-1</c:v>
                </c:pt>
                <c:pt idx="3850">
                  <c:v>-1</c:v>
                </c:pt>
                <c:pt idx="3851">
                  <c:v>-1</c:v>
                </c:pt>
                <c:pt idx="3852">
                  <c:v>-1</c:v>
                </c:pt>
                <c:pt idx="3853">
                  <c:v>-1</c:v>
                </c:pt>
                <c:pt idx="3854">
                  <c:v>-1</c:v>
                </c:pt>
                <c:pt idx="3855">
                  <c:v>-1</c:v>
                </c:pt>
                <c:pt idx="3856">
                  <c:v>-1</c:v>
                </c:pt>
                <c:pt idx="3857">
                  <c:v>-1</c:v>
                </c:pt>
                <c:pt idx="3858">
                  <c:v>-1</c:v>
                </c:pt>
                <c:pt idx="3859">
                  <c:v>-1</c:v>
                </c:pt>
                <c:pt idx="3860">
                  <c:v>-1</c:v>
                </c:pt>
                <c:pt idx="3861">
                  <c:v>-1</c:v>
                </c:pt>
                <c:pt idx="3862">
                  <c:v>-1</c:v>
                </c:pt>
                <c:pt idx="3863">
                  <c:v>-1</c:v>
                </c:pt>
                <c:pt idx="3864">
                  <c:v>-1</c:v>
                </c:pt>
                <c:pt idx="3865">
                  <c:v>-1</c:v>
                </c:pt>
                <c:pt idx="3866">
                  <c:v>-1</c:v>
                </c:pt>
                <c:pt idx="3867">
                  <c:v>-1</c:v>
                </c:pt>
                <c:pt idx="3868">
                  <c:v>-1</c:v>
                </c:pt>
                <c:pt idx="3869">
                  <c:v>-1</c:v>
                </c:pt>
                <c:pt idx="3870">
                  <c:v>-1</c:v>
                </c:pt>
                <c:pt idx="3871">
                  <c:v>-1</c:v>
                </c:pt>
                <c:pt idx="3872">
                  <c:v>-1</c:v>
                </c:pt>
                <c:pt idx="3873">
                  <c:v>-1</c:v>
                </c:pt>
                <c:pt idx="3874">
                  <c:v>-1</c:v>
                </c:pt>
                <c:pt idx="3875">
                  <c:v>-1</c:v>
                </c:pt>
                <c:pt idx="3876">
                  <c:v>-1</c:v>
                </c:pt>
                <c:pt idx="3877">
                  <c:v>-1</c:v>
                </c:pt>
                <c:pt idx="3878">
                  <c:v>-1</c:v>
                </c:pt>
                <c:pt idx="3879">
                  <c:v>-1</c:v>
                </c:pt>
                <c:pt idx="3880">
                  <c:v>-1</c:v>
                </c:pt>
                <c:pt idx="3881">
                  <c:v>-1</c:v>
                </c:pt>
                <c:pt idx="3882">
                  <c:v>-1</c:v>
                </c:pt>
                <c:pt idx="3883">
                  <c:v>-1</c:v>
                </c:pt>
                <c:pt idx="3884">
                  <c:v>-1</c:v>
                </c:pt>
                <c:pt idx="3885">
                  <c:v>-1</c:v>
                </c:pt>
                <c:pt idx="3886">
                  <c:v>-1</c:v>
                </c:pt>
                <c:pt idx="3887">
                  <c:v>-1</c:v>
                </c:pt>
                <c:pt idx="3888">
                  <c:v>-1</c:v>
                </c:pt>
                <c:pt idx="3889">
                  <c:v>-1</c:v>
                </c:pt>
                <c:pt idx="3890">
                  <c:v>-1</c:v>
                </c:pt>
                <c:pt idx="3891">
                  <c:v>-1</c:v>
                </c:pt>
                <c:pt idx="3892">
                  <c:v>-1</c:v>
                </c:pt>
                <c:pt idx="3893">
                  <c:v>-1</c:v>
                </c:pt>
                <c:pt idx="3894">
                  <c:v>-1</c:v>
                </c:pt>
                <c:pt idx="3895">
                  <c:v>-1</c:v>
                </c:pt>
                <c:pt idx="3896">
                  <c:v>-1</c:v>
                </c:pt>
                <c:pt idx="3897">
                  <c:v>-1</c:v>
                </c:pt>
                <c:pt idx="3898">
                  <c:v>-1</c:v>
                </c:pt>
                <c:pt idx="3899">
                  <c:v>-1</c:v>
                </c:pt>
                <c:pt idx="3900">
                  <c:v>-1</c:v>
                </c:pt>
                <c:pt idx="3901">
                  <c:v>-1</c:v>
                </c:pt>
                <c:pt idx="3902">
                  <c:v>-1</c:v>
                </c:pt>
                <c:pt idx="3903">
                  <c:v>-1</c:v>
                </c:pt>
                <c:pt idx="3904">
                  <c:v>-1</c:v>
                </c:pt>
                <c:pt idx="3905">
                  <c:v>-1</c:v>
                </c:pt>
                <c:pt idx="3906">
                  <c:v>-1</c:v>
                </c:pt>
                <c:pt idx="3907">
                  <c:v>-1</c:v>
                </c:pt>
                <c:pt idx="3908">
                  <c:v>-1</c:v>
                </c:pt>
                <c:pt idx="3909">
                  <c:v>-1</c:v>
                </c:pt>
                <c:pt idx="3910">
                  <c:v>-1</c:v>
                </c:pt>
                <c:pt idx="3911">
                  <c:v>-1</c:v>
                </c:pt>
                <c:pt idx="3912">
                  <c:v>-1</c:v>
                </c:pt>
                <c:pt idx="3913">
                  <c:v>-1</c:v>
                </c:pt>
                <c:pt idx="3914">
                  <c:v>-1</c:v>
                </c:pt>
                <c:pt idx="3915">
                  <c:v>-1</c:v>
                </c:pt>
                <c:pt idx="3916">
                  <c:v>-1</c:v>
                </c:pt>
                <c:pt idx="3917">
                  <c:v>-1</c:v>
                </c:pt>
                <c:pt idx="3918">
                  <c:v>-1</c:v>
                </c:pt>
                <c:pt idx="3919">
                  <c:v>-1</c:v>
                </c:pt>
                <c:pt idx="3920">
                  <c:v>-1</c:v>
                </c:pt>
                <c:pt idx="3921">
                  <c:v>-1</c:v>
                </c:pt>
                <c:pt idx="3922">
                  <c:v>-1</c:v>
                </c:pt>
                <c:pt idx="3923">
                  <c:v>-1</c:v>
                </c:pt>
                <c:pt idx="3924">
                  <c:v>-1</c:v>
                </c:pt>
                <c:pt idx="3925">
                  <c:v>-1</c:v>
                </c:pt>
                <c:pt idx="3926">
                  <c:v>-1</c:v>
                </c:pt>
                <c:pt idx="3927">
                  <c:v>-1</c:v>
                </c:pt>
                <c:pt idx="3928">
                  <c:v>-1</c:v>
                </c:pt>
                <c:pt idx="3929">
                  <c:v>-1</c:v>
                </c:pt>
                <c:pt idx="3930">
                  <c:v>-1</c:v>
                </c:pt>
                <c:pt idx="3931">
                  <c:v>-1</c:v>
                </c:pt>
                <c:pt idx="3932">
                  <c:v>-1</c:v>
                </c:pt>
                <c:pt idx="3933">
                  <c:v>-1</c:v>
                </c:pt>
                <c:pt idx="3934">
                  <c:v>-1</c:v>
                </c:pt>
                <c:pt idx="3935">
                  <c:v>-1</c:v>
                </c:pt>
                <c:pt idx="3936">
                  <c:v>-1</c:v>
                </c:pt>
                <c:pt idx="3937">
                  <c:v>-1</c:v>
                </c:pt>
                <c:pt idx="3938">
                  <c:v>-1</c:v>
                </c:pt>
                <c:pt idx="3939">
                  <c:v>-1</c:v>
                </c:pt>
                <c:pt idx="3940">
                  <c:v>-1</c:v>
                </c:pt>
                <c:pt idx="3941">
                  <c:v>-1</c:v>
                </c:pt>
                <c:pt idx="3942">
                  <c:v>-1</c:v>
                </c:pt>
                <c:pt idx="3943">
                  <c:v>-1</c:v>
                </c:pt>
                <c:pt idx="3944">
                  <c:v>-1</c:v>
                </c:pt>
                <c:pt idx="3945">
                  <c:v>-1</c:v>
                </c:pt>
                <c:pt idx="3946">
                  <c:v>-1</c:v>
                </c:pt>
                <c:pt idx="3947">
                  <c:v>-1</c:v>
                </c:pt>
                <c:pt idx="3948">
                  <c:v>-1</c:v>
                </c:pt>
                <c:pt idx="3949">
                  <c:v>-1</c:v>
                </c:pt>
                <c:pt idx="3950">
                  <c:v>-1</c:v>
                </c:pt>
                <c:pt idx="3951">
                  <c:v>-1</c:v>
                </c:pt>
                <c:pt idx="3952">
                  <c:v>-1</c:v>
                </c:pt>
                <c:pt idx="3953">
                  <c:v>-1</c:v>
                </c:pt>
                <c:pt idx="3954">
                  <c:v>-1</c:v>
                </c:pt>
                <c:pt idx="3955">
                  <c:v>-1</c:v>
                </c:pt>
                <c:pt idx="3956">
                  <c:v>-1</c:v>
                </c:pt>
                <c:pt idx="3957">
                  <c:v>-1</c:v>
                </c:pt>
                <c:pt idx="3958">
                  <c:v>-1</c:v>
                </c:pt>
                <c:pt idx="3959">
                  <c:v>-1</c:v>
                </c:pt>
                <c:pt idx="3960">
                  <c:v>-1</c:v>
                </c:pt>
                <c:pt idx="3961">
                  <c:v>-1</c:v>
                </c:pt>
                <c:pt idx="3962">
                  <c:v>-1</c:v>
                </c:pt>
                <c:pt idx="3963">
                  <c:v>-1</c:v>
                </c:pt>
                <c:pt idx="3964">
                  <c:v>-1</c:v>
                </c:pt>
                <c:pt idx="3965">
                  <c:v>-1</c:v>
                </c:pt>
                <c:pt idx="3966">
                  <c:v>-1</c:v>
                </c:pt>
                <c:pt idx="3967">
                  <c:v>-1</c:v>
                </c:pt>
                <c:pt idx="3968">
                  <c:v>-1</c:v>
                </c:pt>
                <c:pt idx="3969">
                  <c:v>-1</c:v>
                </c:pt>
                <c:pt idx="3970">
                  <c:v>-1</c:v>
                </c:pt>
                <c:pt idx="3971">
                  <c:v>-1</c:v>
                </c:pt>
                <c:pt idx="3972">
                  <c:v>-1</c:v>
                </c:pt>
                <c:pt idx="3973">
                  <c:v>-1</c:v>
                </c:pt>
                <c:pt idx="3974">
                  <c:v>-1</c:v>
                </c:pt>
                <c:pt idx="3975">
                  <c:v>-1</c:v>
                </c:pt>
                <c:pt idx="3976">
                  <c:v>-1</c:v>
                </c:pt>
                <c:pt idx="3977">
                  <c:v>-1</c:v>
                </c:pt>
                <c:pt idx="3978">
                  <c:v>-1</c:v>
                </c:pt>
                <c:pt idx="3979">
                  <c:v>-1</c:v>
                </c:pt>
                <c:pt idx="3980">
                  <c:v>-1</c:v>
                </c:pt>
                <c:pt idx="3981">
                  <c:v>-1</c:v>
                </c:pt>
                <c:pt idx="3982">
                  <c:v>-1</c:v>
                </c:pt>
                <c:pt idx="3983">
                  <c:v>-1</c:v>
                </c:pt>
                <c:pt idx="3984">
                  <c:v>-1</c:v>
                </c:pt>
                <c:pt idx="3985">
                  <c:v>-1</c:v>
                </c:pt>
                <c:pt idx="3986">
                  <c:v>-1</c:v>
                </c:pt>
                <c:pt idx="3987">
                  <c:v>-1</c:v>
                </c:pt>
                <c:pt idx="3988">
                  <c:v>-1</c:v>
                </c:pt>
                <c:pt idx="3989">
                  <c:v>-1</c:v>
                </c:pt>
                <c:pt idx="3990">
                  <c:v>-1</c:v>
                </c:pt>
                <c:pt idx="3991">
                  <c:v>-1</c:v>
                </c:pt>
                <c:pt idx="3992">
                  <c:v>-1</c:v>
                </c:pt>
                <c:pt idx="3993">
                  <c:v>-1</c:v>
                </c:pt>
                <c:pt idx="3994">
                  <c:v>-1</c:v>
                </c:pt>
                <c:pt idx="3995">
                  <c:v>-1</c:v>
                </c:pt>
                <c:pt idx="3996">
                  <c:v>-1</c:v>
                </c:pt>
                <c:pt idx="3997">
                  <c:v>-1</c:v>
                </c:pt>
                <c:pt idx="3998">
                  <c:v>-1</c:v>
                </c:pt>
                <c:pt idx="3999">
                  <c:v>-1</c:v>
                </c:pt>
                <c:pt idx="4000">
                  <c:v>-1</c:v>
                </c:pt>
                <c:pt idx="4001">
                  <c:v>-1</c:v>
                </c:pt>
                <c:pt idx="4002">
                  <c:v>-1</c:v>
                </c:pt>
                <c:pt idx="4003">
                  <c:v>-1</c:v>
                </c:pt>
                <c:pt idx="4004">
                  <c:v>-1</c:v>
                </c:pt>
                <c:pt idx="4005">
                  <c:v>-1</c:v>
                </c:pt>
                <c:pt idx="4006">
                  <c:v>-1</c:v>
                </c:pt>
                <c:pt idx="4007">
                  <c:v>-1</c:v>
                </c:pt>
                <c:pt idx="4008">
                  <c:v>-1</c:v>
                </c:pt>
                <c:pt idx="4009">
                  <c:v>-1</c:v>
                </c:pt>
                <c:pt idx="4010">
                  <c:v>-1</c:v>
                </c:pt>
                <c:pt idx="4011">
                  <c:v>-1</c:v>
                </c:pt>
                <c:pt idx="4012">
                  <c:v>-1</c:v>
                </c:pt>
                <c:pt idx="4013">
                  <c:v>-1</c:v>
                </c:pt>
                <c:pt idx="4014">
                  <c:v>-1</c:v>
                </c:pt>
                <c:pt idx="4015">
                  <c:v>-1</c:v>
                </c:pt>
                <c:pt idx="4016">
                  <c:v>-1</c:v>
                </c:pt>
                <c:pt idx="4017">
                  <c:v>-1</c:v>
                </c:pt>
                <c:pt idx="4018">
                  <c:v>-1</c:v>
                </c:pt>
                <c:pt idx="4019">
                  <c:v>-1</c:v>
                </c:pt>
                <c:pt idx="4020">
                  <c:v>-1</c:v>
                </c:pt>
                <c:pt idx="4021">
                  <c:v>-1</c:v>
                </c:pt>
                <c:pt idx="4022">
                  <c:v>-1</c:v>
                </c:pt>
                <c:pt idx="4023">
                  <c:v>-1</c:v>
                </c:pt>
                <c:pt idx="4024">
                  <c:v>-1</c:v>
                </c:pt>
                <c:pt idx="4025">
                  <c:v>-1</c:v>
                </c:pt>
                <c:pt idx="4026">
                  <c:v>-1</c:v>
                </c:pt>
                <c:pt idx="4027">
                  <c:v>-1</c:v>
                </c:pt>
                <c:pt idx="4028">
                  <c:v>-1</c:v>
                </c:pt>
                <c:pt idx="4029">
                  <c:v>-1</c:v>
                </c:pt>
                <c:pt idx="4030">
                  <c:v>-1</c:v>
                </c:pt>
                <c:pt idx="4031">
                  <c:v>-1</c:v>
                </c:pt>
                <c:pt idx="4032">
                  <c:v>-1</c:v>
                </c:pt>
                <c:pt idx="4033">
                  <c:v>-1</c:v>
                </c:pt>
                <c:pt idx="4034">
                  <c:v>-1</c:v>
                </c:pt>
                <c:pt idx="4035">
                  <c:v>-1</c:v>
                </c:pt>
                <c:pt idx="4036">
                  <c:v>-1</c:v>
                </c:pt>
                <c:pt idx="4037">
                  <c:v>-1</c:v>
                </c:pt>
                <c:pt idx="4038">
                  <c:v>-1</c:v>
                </c:pt>
                <c:pt idx="4039">
                  <c:v>-1</c:v>
                </c:pt>
                <c:pt idx="4040">
                  <c:v>-1</c:v>
                </c:pt>
                <c:pt idx="4041">
                  <c:v>-1</c:v>
                </c:pt>
                <c:pt idx="4042">
                  <c:v>-1</c:v>
                </c:pt>
                <c:pt idx="4043">
                  <c:v>-1</c:v>
                </c:pt>
                <c:pt idx="4044">
                  <c:v>-1</c:v>
                </c:pt>
                <c:pt idx="4045">
                  <c:v>-1</c:v>
                </c:pt>
                <c:pt idx="4046">
                  <c:v>-1</c:v>
                </c:pt>
                <c:pt idx="4047">
                  <c:v>-1</c:v>
                </c:pt>
                <c:pt idx="4048">
                  <c:v>-1</c:v>
                </c:pt>
                <c:pt idx="4049">
                  <c:v>-1</c:v>
                </c:pt>
                <c:pt idx="4050">
                  <c:v>-1</c:v>
                </c:pt>
                <c:pt idx="4051">
                  <c:v>-1</c:v>
                </c:pt>
                <c:pt idx="4052">
                  <c:v>-1</c:v>
                </c:pt>
                <c:pt idx="4053">
                  <c:v>-1</c:v>
                </c:pt>
                <c:pt idx="4054">
                  <c:v>-1</c:v>
                </c:pt>
                <c:pt idx="4055">
                  <c:v>-1</c:v>
                </c:pt>
                <c:pt idx="4056">
                  <c:v>-1</c:v>
                </c:pt>
                <c:pt idx="4057">
                  <c:v>-1</c:v>
                </c:pt>
                <c:pt idx="4058">
                  <c:v>-1</c:v>
                </c:pt>
                <c:pt idx="4059">
                  <c:v>-1</c:v>
                </c:pt>
                <c:pt idx="4060">
                  <c:v>-1</c:v>
                </c:pt>
                <c:pt idx="4061">
                  <c:v>-1</c:v>
                </c:pt>
                <c:pt idx="4062">
                  <c:v>-1</c:v>
                </c:pt>
                <c:pt idx="4063">
                  <c:v>-1</c:v>
                </c:pt>
                <c:pt idx="4064">
                  <c:v>-1</c:v>
                </c:pt>
                <c:pt idx="4065">
                  <c:v>-1</c:v>
                </c:pt>
                <c:pt idx="4066">
                  <c:v>-1</c:v>
                </c:pt>
                <c:pt idx="4067">
                  <c:v>-1</c:v>
                </c:pt>
                <c:pt idx="4068">
                  <c:v>-1</c:v>
                </c:pt>
                <c:pt idx="4069">
                  <c:v>-1</c:v>
                </c:pt>
                <c:pt idx="4070">
                  <c:v>-1</c:v>
                </c:pt>
                <c:pt idx="4071">
                  <c:v>-1</c:v>
                </c:pt>
                <c:pt idx="4072">
                  <c:v>-1</c:v>
                </c:pt>
                <c:pt idx="4073">
                  <c:v>-1</c:v>
                </c:pt>
                <c:pt idx="4074">
                  <c:v>-1</c:v>
                </c:pt>
                <c:pt idx="4075">
                  <c:v>-1</c:v>
                </c:pt>
                <c:pt idx="4076">
                  <c:v>-1</c:v>
                </c:pt>
                <c:pt idx="4077">
                  <c:v>-1</c:v>
                </c:pt>
                <c:pt idx="4078">
                  <c:v>-1</c:v>
                </c:pt>
                <c:pt idx="4079">
                  <c:v>-1</c:v>
                </c:pt>
                <c:pt idx="4080">
                  <c:v>-1</c:v>
                </c:pt>
                <c:pt idx="4081">
                  <c:v>-1</c:v>
                </c:pt>
                <c:pt idx="4082">
                  <c:v>-1</c:v>
                </c:pt>
                <c:pt idx="4083">
                  <c:v>-1</c:v>
                </c:pt>
                <c:pt idx="4084">
                  <c:v>-1</c:v>
                </c:pt>
                <c:pt idx="4085">
                  <c:v>-1</c:v>
                </c:pt>
                <c:pt idx="4086">
                  <c:v>-1</c:v>
                </c:pt>
                <c:pt idx="4087">
                  <c:v>-1</c:v>
                </c:pt>
                <c:pt idx="4088">
                  <c:v>-1</c:v>
                </c:pt>
                <c:pt idx="4089">
                  <c:v>-1</c:v>
                </c:pt>
                <c:pt idx="4090">
                  <c:v>-1</c:v>
                </c:pt>
                <c:pt idx="4091">
                  <c:v>-1</c:v>
                </c:pt>
                <c:pt idx="4092">
                  <c:v>-1</c:v>
                </c:pt>
                <c:pt idx="4093">
                  <c:v>-1</c:v>
                </c:pt>
                <c:pt idx="4094">
                  <c:v>-1</c:v>
                </c:pt>
                <c:pt idx="4095">
                  <c:v>-1</c:v>
                </c:pt>
                <c:pt idx="4096">
                  <c:v>-1</c:v>
                </c:pt>
                <c:pt idx="4097">
                  <c:v>-1</c:v>
                </c:pt>
                <c:pt idx="4098">
                  <c:v>-1</c:v>
                </c:pt>
                <c:pt idx="4099">
                  <c:v>-1</c:v>
                </c:pt>
                <c:pt idx="4100">
                  <c:v>-1</c:v>
                </c:pt>
                <c:pt idx="4101">
                  <c:v>-1</c:v>
                </c:pt>
                <c:pt idx="4102">
                  <c:v>-1</c:v>
                </c:pt>
                <c:pt idx="4103">
                  <c:v>-1</c:v>
                </c:pt>
                <c:pt idx="4104">
                  <c:v>-1</c:v>
                </c:pt>
                <c:pt idx="4105">
                  <c:v>-1</c:v>
                </c:pt>
                <c:pt idx="4106">
                  <c:v>-1</c:v>
                </c:pt>
                <c:pt idx="4107">
                  <c:v>-1</c:v>
                </c:pt>
                <c:pt idx="4108">
                  <c:v>-1</c:v>
                </c:pt>
                <c:pt idx="4109">
                  <c:v>-1</c:v>
                </c:pt>
                <c:pt idx="4110">
                  <c:v>-1</c:v>
                </c:pt>
                <c:pt idx="4111">
                  <c:v>-1</c:v>
                </c:pt>
                <c:pt idx="4112">
                  <c:v>-1</c:v>
                </c:pt>
                <c:pt idx="4113">
                  <c:v>-1</c:v>
                </c:pt>
                <c:pt idx="4114">
                  <c:v>-1</c:v>
                </c:pt>
                <c:pt idx="4115">
                  <c:v>-1</c:v>
                </c:pt>
                <c:pt idx="4116">
                  <c:v>-1</c:v>
                </c:pt>
                <c:pt idx="4117">
                  <c:v>-1</c:v>
                </c:pt>
                <c:pt idx="4118">
                  <c:v>-1</c:v>
                </c:pt>
                <c:pt idx="4119">
                  <c:v>-1</c:v>
                </c:pt>
                <c:pt idx="4120">
                  <c:v>-1</c:v>
                </c:pt>
                <c:pt idx="4121">
                  <c:v>-1</c:v>
                </c:pt>
                <c:pt idx="4122">
                  <c:v>-1</c:v>
                </c:pt>
                <c:pt idx="4123">
                  <c:v>-1</c:v>
                </c:pt>
                <c:pt idx="4124">
                  <c:v>-1</c:v>
                </c:pt>
                <c:pt idx="4125">
                  <c:v>-1</c:v>
                </c:pt>
                <c:pt idx="4126">
                  <c:v>-1</c:v>
                </c:pt>
                <c:pt idx="4127">
                  <c:v>-1</c:v>
                </c:pt>
                <c:pt idx="4128">
                  <c:v>-1</c:v>
                </c:pt>
                <c:pt idx="4129">
                  <c:v>-1</c:v>
                </c:pt>
                <c:pt idx="4130">
                  <c:v>-1</c:v>
                </c:pt>
                <c:pt idx="4131">
                  <c:v>-1</c:v>
                </c:pt>
                <c:pt idx="4132">
                  <c:v>-1</c:v>
                </c:pt>
                <c:pt idx="4133">
                  <c:v>-1</c:v>
                </c:pt>
                <c:pt idx="4134">
                  <c:v>-1</c:v>
                </c:pt>
                <c:pt idx="4135">
                  <c:v>-1</c:v>
                </c:pt>
                <c:pt idx="4136">
                  <c:v>-1</c:v>
                </c:pt>
                <c:pt idx="4137">
                  <c:v>-1</c:v>
                </c:pt>
                <c:pt idx="4138">
                  <c:v>-1</c:v>
                </c:pt>
                <c:pt idx="4139">
                  <c:v>-1</c:v>
                </c:pt>
                <c:pt idx="4140">
                  <c:v>-1</c:v>
                </c:pt>
                <c:pt idx="4141">
                  <c:v>-1</c:v>
                </c:pt>
                <c:pt idx="4142">
                  <c:v>-1</c:v>
                </c:pt>
                <c:pt idx="4143">
                  <c:v>-1</c:v>
                </c:pt>
                <c:pt idx="4144">
                  <c:v>-1</c:v>
                </c:pt>
                <c:pt idx="4145">
                  <c:v>-1</c:v>
                </c:pt>
                <c:pt idx="4146">
                  <c:v>-1</c:v>
                </c:pt>
                <c:pt idx="4147">
                  <c:v>-1</c:v>
                </c:pt>
                <c:pt idx="4148">
                  <c:v>-1</c:v>
                </c:pt>
                <c:pt idx="4149">
                  <c:v>-1</c:v>
                </c:pt>
                <c:pt idx="4150">
                  <c:v>-1</c:v>
                </c:pt>
                <c:pt idx="4151">
                  <c:v>-1</c:v>
                </c:pt>
                <c:pt idx="4152">
                  <c:v>-1</c:v>
                </c:pt>
                <c:pt idx="4153">
                  <c:v>-1</c:v>
                </c:pt>
                <c:pt idx="4154">
                  <c:v>-1</c:v>
                </c:pt>
                <c:pt idx="4155">
                  <c:v>-1</c:v>
                </c:pt>
                <c:pt idx="4156">
                  <c:v>-1</c:v>
                </c:pt>
                <c:pt idx="4157">
                  <c:v>-1</c:v>
                </c:pt>
                <c:pt idx="4158">
                  <c:v>-1</c:v>
                </c:pt>
                <c:pt idx="4159">
                  <c:v>-1</c:v>
                </c:pt>
                <c:pt idx="4160">
                  <c:v>-1</c:v>
                </c:pt>
                <c:pt idx="4161">
                  <c:v>-1</c:v>
                </c:pt>
                <c:pt idx="4162">
                  <c:v>-1</c:v>
                </c:pt>
                <c:pt idx="4163">
                  <c:v>-1</c:v>
                </c:pt>
                <c:pt idx="4164">
                  <c:v>-1</c:v>
                </c:pt>
                <c:pt idx="4165">
                  <c:v>-1</c:v>
                </c:pt>
                <c:pt idx="4166">
                  <c:v>-1</c:v>
                </c:pt>
                <c:pt idx="4167">
                  <c:v>-1</c:v>
                </c:pt>
                <c:pt idx="4168">
                  <c:v>-1</c:v>
                </c:pt>
                <c:pt idx="4169">
                  <c:v>-1</c:v>
                </c:pt>
                <c:pt idx="4170">
                  <c:v>-1</c:v>
                </c:pt>
                <c:pt idx="4171">
                  <c:v>-1</c:v>
                </c:pt>
                <c:pt idx="4172">
                  <c:v>-1</c:v>
                </c:pt>
                <c:pt idx="4173">
                  <c:v>-1</c:v>
                </c:pt>
                <c:pt idx="4174">
                  <c:v>-1</c:v>
                </c:pt>
                <c:pt idx="4175">
                  <c:v>-1</c:v>
                </c:pt>
                <c:pt idx="4176">
                  <c:v>-1</c:v>
                </c:pt>
                <c:pt idx="4177">
                  <c:v>-1</c:v>
                </c:pt>
                <c:pt idx="4178">
                  <c:v>-1</c:v>
                </c:pt>
                <c:pt idx="4179">
                  <c:v>-1</c:v>
                </c:pt>
                <c:pt idx="4180">
                  <c:v>-1</c:v>
                </c:pt>
                <c:pt idx="4181">
                  <c:v>-1</c:v>
                </c:pt>
                <c:pt idx="4182">
                  <c:v>-1</c:v>
                </c:pt>
                <c:pt idx="4183">
                  <c:v>-1</c:v>
                </c:pt>
                <c:pt idx="4184">
                  <c:v>-1</c:v>
                </c:pt>
                <c:pt idx="4185">
                  <c:v>-1</c:v>
                </c:pt>
                <c:pt idx="4186">
                  <c:v>-1</c:v>
                </c:pt>
                <c:pt idx="4187">
                  <c:v>-1</c:v>
                </c:pt>
                <c:pt idx="4188">
                  <c:v>-1</c:v>
                </c:pt>
                <c:pt idx="4189">
                  <c:v>-1</c:v>
                </c:pt>
                <c:pt idx="4190">
                  <c:v>-1</c:v>
                </c:pt>
                <c:pt idx="4191">
                  <c:v>-1</c:v>
                </c:pt>
                <c:pt idx="4192">
                  <c:v>-1</c:v>
                </c:pt>
                <c:pt idx="4193">
                  <c:v>-1</c:v>
                </c:pt>
                <c:pt idx="4194">
                  <c:v>-1</c:v>
                </c:pt>
                <c:pt idx="4195">
                  <c:v>-1</c:v>
                </c:pt>
                <c:pt idx="4196">
                  <c:v>-1</c:v>
                </c:pt>
                <c:pt idx="4197">
                  <c:v>-1</c:v>
                </c:pt>
                <c:pt idx="4198">
                  <c:v>-1</c:v>
                </c:pt>
                <c:pt idx="4199">
                  <c:v>-1</c:v>
                </c:pt>
                <c:pt idx="4200">
                  <c:v>-1</c:v>
                </c:pt>
                <c:pt idx="4201">
                  <c:v>-1</c:v>
                </c:pt>
                <c:pt idx="4202">
                  <c:v>-1</c:v>
                </c:pt>
                <c:pt idx="4203">
                  <c:v>-1</c:v>
                </c:pt>
                <c:pt idx="4204">
                  <c:v>-1</c:v>
                </c:pt>
                <c:pt idx="4205">
                  <c:v>-1</c:v>
                </c:pt>
                <c:pt idx="4206">
                  <c:v>-1</c:v>
                </c:pt>
                <c:pt idx="4207">
                  <c:v>-1</c:v>
                </c:pt>
                <c:pt idx="4208">
                  <c:v>-1</c:v>
                </c:pt>
                <c:pt idx="4209">
                  <c:v>-1</c:v>
                </c:pt>
                <c:pt idx="4210">
                  <c:v>-1</c:v>
                </c:pt>
                <c:pt idx="4211">
                  <c:v>-1</c:v>
                </c:pt>
                <c:pt idx="4212">
                  <c:v>-1</c:v>
                </c:pt>
                <c:pt idx="4213">
                  <c:v>-1</c:v>
                </c:pt>
                <c:pt idx="4214">
                  <c:v>-1</c:v>
                </c:pt>
                <c:pt idx="4215">
                  <c:v>-1</c:v>
                </c:pt>
                <c:pt idx="4216">
                  <c:v>-1</c:v>
                </c:pt>
                <c:pt idx="4217">
                  <c:v>-1</c:v>
                </c:pt>
                <c:pt idx="4218">
                  <c:v>-1</c:v>
                </c:pt>
                <c:pt idx="4219">
                  <c:v>-1</c:v>
                </c:pt>
                <c:pt idx="4220">
                  <c:v>-1</c:v>
                </c:pt>
                <c:pt idx="4221">
                  <c:v>-1</c:v>
                </c:pt>
                <c:pt idx="4222">
                  <c:v>-1</c:v>
                </c:pt>
                <c:pt idx="4223">
                  <c:v>-1</c:v>
                </c:pt>
                <c:pt idx="4224">
                  <c:v>-1</c:v>
                </c:pt>
                <c:pt idx="4225">
                  <c:v>-1</c:v>
                </c:pt>
                <c:pt idx="4226">
                  <c:v>-1</c:v>
                </c:pt>
                <c:pt idx="4227">
                  <c:v>-1</c:v>
                </c:pt>
                <c:pt idx="4228">
                  <c:v>-1</c:v>
                </c:pt>
                <c:pt idx="4229">
                  <c:v>-1</c:v>
                </c:pt>
                <c:pt idx="4230">
                  <c:v>-1</c:v>
                </c:pt>
                <c:pt idx="4231">
                  <c:v>-1</c:v>
                </c:pt>
                <c:pt idx="4232">
                  <c:v>-1</c:v>
                </c:pt>
                <c:pt idx="4233">
                  <c:v>-1</c:v>
                </c:pt>
                <c:pt idx="4234">
                  <c:v>-1</c:v>
                </c:pt>
                <c:pt idx="4235">
                  <c:v>-1</c:v>
                </c:pt>
                <c:pt idx="4236">
                  <c:v>-1</c:v>
                </c:pt>
                <c:pt idx="4237">
                  <c:v>-1</c:v>
                </c:pt>
                <c:pt idx="4238">
                  <c:v>-1</c:v>
                </c:pt>
                <c:pt idx="4239">
                  <c:v>-1</c:v>
                </c:pt>
                <c:pt idx="4240">
                  <c:v>-1</c:v>
                </c:pt>
                <c:pt idx="4241">
                  <c:v>-1</c:v>
                </c:pt>
                <c:pt idx="4242">
                  <c:v>-1</c:v>
                </c:pt>
                <c:pt idx="4243">
                  <c:v>-1</c:v>
                </c:pt>
                <c:pt idx="4244">
                  <c:v>-1</c:v>
                </c:pt>
                <c:pt idx="4245">
                  <c:v>-1</c:v>
                </c:pt>
                <c:pt idx="4246">
                  <c:v>-1</c:v>
                </c:pt>
                <c:pt idx="4247">
                  <c:v>-1</c:v>
                </c:pt>
                <c:pt idx="4248">
                  <c:v>-1</c:v>
                </c:pt>
                <c:pt idx="4249">
                  <c:v>-1</c:v>
                </c:pt>
                <c:pt idx="4250">
                  <c:v>-1</c:v>
                </c:pt>
                <c:pt idx="4251">
                  <c:v>-1</c:v>
                </c:pt>
                <c:pt idx="4252">
                  <c:v>-1</c:v>
                </c:pt>
                <c:pt idx="4253">
                  <c:v>-1</c:v>
                </c:pt>
                <c:pt idx="4254">
                  <c:v>-1</c:v>
                </c:pt>
                <c:pt idx="4255">
                  <c:v>-1</c:v>
                </c:pt>
                <c:pt idx="4256">
                  <c:v>-1</c:v>
                </c:pt>
                <c:pt idx="4257">
                  <c:v>-1</c:v>
                </c:pt>
                <c:pt idx="4258">
                  <c:v>-1</c:v>
                </c:pt>
                <c:pt idx="4259">
                  <c:v>-1</c:v>
                </c:pt>
                <c:pt idx="4260">
                  <c:v>-1</c:v>
                </c:pt>
                <c:pt idx="4261">
                  <c:v>-1</c:v>
                </c:pt>
                <c:pt idx="4262">
                  <c:v>-1</c:v>
                </c:pt>
                <c:pt idx="4263">
                  <c:v>-1</c:v>
                </c:pt>
                <c:pt idx="4264">
                  <c:v>-1</c:v>
                </c:pt>
                <c:pt idx="4265">
                  <c:v>-1</c:v>
                </c:pt>
                <c:pt idx="4266">
                  <c:v>-1</c:v>
                </c:pt>
                <c:pt idx="4267">
                  <c:v>-1</c:v>
                </c:pt>
                <c:pt idx="4268">
                  <c:v>-1</c:v>
                </c:pt>
                <c:pt idx="4269">
                  <c:v>-1</c:v>
                </c:pt>
                <c:pt idx="4270">
                  <c:v>-1</c:v>
                </c:pt>
                <c:pt idx="4271">
                  <c:v>-1</c:v>
                </c:pt>
                <c:pt idx="4272">
                  <c:v>-1</c:v>
                </c:pt>
                <c:pt idx="4273">
                  <c:v>-1</c:v>
                </c:pt>
                <c:pt idx="4274">
                  <c:v>-1</c:v>
                </c:pt>
                <c:pt idx="4275">
                  <c:v>-1</c:v>
                </c:pt>
                <c:pt idx="4276">
                  <c:v>-1</c:v>
                </c:pt>
                <c:pt idx="4277">
                  <c:v>-1</c:v>
                </c:pt>
                <c:pt idx="4278">
                  <c:v>-1</c:v>
                </c:pt>
                <c:pt idx="4279">
                  <c:v>-1</c:v>
                </c:pt>
                <c:pt idx="4280">
                  <c:v>-1</c:v>
                </c:pt>
                <c:pt idx="4281">
                  <c:v>-1</c:v>
                </c:pt>
                <c:pt idx="4282">
                  <c:v>-1</c:v>
                </c:pt>
                <c:pt idx="4283">
                  <c:v>-1</c:v>
                </c:pt>
                <c:pt idx="4284">
                  <c:v>-1</c:v>
                </c:pt>
                <c:pt idx="4285">
                  <c:v>-1</c:v>
                </c:pt>
                <c:pt idx="4286">
                  <c:v>-1</c:v>
                </c:pt>
                <c:pt idx="4287">
                  <c:v>-1</c:v>
                </c:pt>
                <c:pt idx="4288">
                  <c:v>-1</c:v>
                </c:pt>
                <c:pt idx="4289">
                  <c:v>-1</c:v>
                </c:pt>
                <c:pt idx="4290">
                  <c:v>-1</c:v>
                </c:pt>
                <c:pt idx="4291">
                  <c:v>-1</c:v>
                </c:pt>
                <c:pt idx="4292">
                  <c:v>-1</c:v>
                </c:pt>
                <c:pt idx="4293">
                  <c:v>-1</c:v>
                </c:pt>
                <c:pt idx="4294">
                  <c:v>-1</c:v>
                </c:pt>
                <c:pt idx="4295">
                  <c:v>-1</c:v>
                </c:pt>
                <c:pt idx="4296">
                  <c:v>-1</c:v>
                </c:pt>
                <c:pt idx="4297">
                  <c:v>-1</c:v>
                </c:pt>
                <c:pt idx="4298">
                  <c:v>-1</c:v>
                </c:pt>
                <c:pt idx="4299">
                  <c:v>-1</c:v>
                </c:pt>
                <c:pt idx="4300">
                  <c:v>-1</c:v>
                </c:pt>
                <c:pt idx="4301">
                  <c:v>-1</c:v>
                </c:pt>
                <c:pt idx="4302">
                  <c:v>-1</c:v>
                </c:pt>
                <c:pt idx="4303">
                  <c:v>-1</c:v>
                </c:pt>
                <c:pt idx="4304">
                  <c:v>-1</c:v>
                </c:pt>
                <c:pt idx="4305">
                  <c:v>-1</c:v>
                </c:pt>
                <c:pt idx="4306">
                  <c:v>-1</c:v>
                </c:pt>
                <c:pt idx="4307">
                  <c:v>-1</c:v>
                </c:pt>
                <c:pt idx="4308">
                  <c:v>-1</c:v>
                </c:pt>
                <c:pt idx="4309">
                  <c:v>-1</c:v>
                </c:pt>
                <c:pt idx="4310">
                  <c:v>-1</c:v>
                </c:pt>
                <c:pt idx="4311">
                  <c:v>-1</c:v>
                </c:pt>
                <c:pt idx="4312">
                  <c:v>-1</c:v>
                </c:pt>
                <c:pt idx="4313">
                  <c:v>-1</c:v>
                </c:pt>
                <c:pt idx="4314">
                  <c:v>-1</c:v>
                </c:pt>
                <c:pt idx="4315">
                  <c:v>-1</c:v>
                </c:pt>
                <c:pt idx="4316">
                  <c:v>-1</c:v>
                </c:pt>
                <c:pt idx="4317">
                  <c:v>-1</c:v>
                </c:pt>
                <c:pt idx="4318">
                  <c:v>-1</c:v>
                </c:pt>
                <c:pt idx="4319">
                  <c:v>-1</c:v>
                </c:pt>
                <c:pt idx="4320">
                  <c:v>-1</c:v>
                </c:pt>
                <c:pt idx="4321">
                  <c:v>-1</c:v>
                </c:pt>
                <c:pt idx="4322">
                  <c:v>-1</c:v>
                </c:pt>
                <c:pt idx="4323">
                  <c:v>-1</c:v>
                </c:pt>
                <c:pt idx="4324">
                  <c:v>-1</c:v>
                </c:pt>
                <c:pt idx="4325">
                  <c:v>-1</c:v>
                </c:pt>
                <c:pt idx="4326">
                  <c:v>-1</c:v>
                </c:pt>
                <c:pt idx="4327">
                  <c:v>-1</c:v>
                </c:pt>
                <c:pt idx="4328">
                  <c:v>-1</c:v>
                </c:pt>
                <c:pt idx="4329">
                  <c:v>-1</c:v>
                </c:pt>
                <c:pt idx="4330">
                  <c:v>-1</c:v>
                </c:pt>
                <c:pt idx="4331">
                  <c:v>-1</c:v>
                </c:pt>
                <c:pt idx="4332">
                  <c:v>-1</c:v>
                </c:pt>
                <c:pt idx="4333">
                  <c:v>-1</c:v>
                </c:pt>
                <c:pt idx="4334">
                  <c:v>-1</c:v>
                </c:pt>
                <c:pt idx="4335">
                  <c:v>-1</c:v>
                </c:pt>
                <c:pt idx="4336">
                  <c:v>-1</c:v>
                </c:pt>
                <c:pt idx="4337">
                  <c:v>-1</c:v>
                </c:pt>
                <c:pt idx="4338">
                  <c:v>-1</c:v>
                </c:pt>
                <c:pt idx="4339">
                  <c:v>-1</c:v>
                </c:pt>
                <c:pt idx="4340">
                  <c:v>-1</c:v>
                </c:pt>
                <c:pt idx="4341">
                  <c:v>-1</c:v>
                </c:pt>
                <c:pt idx="4342">
                  <c:v>-1</c:v>
                </c:pt>
                <c:pt idx="4343">
                  <c:v>-1</c:v>
                </c:pt>
                <c:pt idx="4344">
                  <c:v>-1</c:v>
                </c:pt>
                <c:pt idx="4345">
                  <c:v>-1</c:v>
                </c:pt>
                <c:pt idx="4346">
                  <c:v>-1</c:v>
                </c:pt>
                <c:pt idx="4347">
                  <c:v>-1</c:v>
                </c:pt>
                <c:pt idx="4348">
                  <c:v>-1</c:v>
                </c:pt>
                <c:pt idx="4349">
                  <c:v>-1</c:v>
                </c:pt>
                <c:pt idx="4350">
                  <c:v>-1</c:v>
                </c:pt>
                <c:pt idx="4351">
                  <c:v>-1</c:v>
                </c:pt>
                <c:pt idx="4352">
                  <c:v>-1</c:v>
                </c:pt>
                <c:pt idx="4353">
                  <c:v>-1</c:v>
                </c:pt>
                <c:pt idx="4354">
                  <c:v>-1</c:v>
                </c:pt>
                <c:pt idx="4355">
                  <c:v>-1</c:v>
                </c:pt>
                <c:pt idx="4356">
                  <c:v>-1</c:v>
                </c:pt>
                <c:pt idx="4357">
                  <c:v>-1</c:v>
                </c:pt>
                <c:pt idx="4358">
                  <c:v>-1</c:v>
                </c:pt>
                <c:pt idx="4359">
                  <c:v>-1</c:v>
                </c:pt>
                <c:pt idx="4360">
                  <c:v>-1</c:v>
                </c:pt>
                <c:pt idx="4361">
                  <c:v>-1</c:v>
                </c:pt>
                <c:pt idx="4362">
                  <c:v>-1</c:v>
                </c:pt>
                <c:pt idx="4363">
                  <c:v>-1</c:v>
                </c:pt>
                <c:pt idx="4364">
                  <c:v>-1</c:v>
                </c:pt>
                <c:pt idx="4365">
                  <c:v>-1</c:v>
                </c:pt>
                <c:pt idx="4366">
                  <c:v>-1</c:v>
                </c:pt>
                <c:pt idx="4367">
                  <c:v>-1</c:v>
                </c:pt>
                <c:pt idx="4368">
                  <c:v>-1</c:v>
                </c:pt>
                <c:pt idx="4369">
                  <c:v>-1</c:v>
                </c:pt>
                <c:pt idx="4370">
                  <c:v>-1</c:v>
                </c:pt>
                <c:pt idx="4371">
                  <c:v>-1</c:v>
                </c:pt>
                <c:pt idx="4372">
                  <c:v>-1</c:v>
                </c:pt>
                <c:pt idx="4373">
                  <c:v>-1</c:v>
                </c:pt>
                <c:pt idx="4374">
                  <c:v>-1</c:v>
                </c:pt>
                <c:pt idx="4375">
                  <c:v>-1</c:v>
                </c:pt>
                <c:pt idx="4376">
                  <c:v>-1</c:v>
                </c:pt>
                <c:pt idx="4377">
                  <c:v>-1</c:v>
                </c:pt>
                <c:pt idx="4378">
                  <c:v>-1</c:v>
                </c:pt>
                <c:pt idx="4379">
                  <c:v>-1</c:v>
                </c:pt>
                <c:pt idx="4380">
                  <c:v>-1</c:v>
                </c:pt>
                <c:pt idx="4381">
                  <c:v>-1</c:v>
                </c:pt>
                <c:pt idx="4382">
                  <c:v>-1</c:v>
                </c:pt>
                <c:pt idx="4383">
                  <c:v>-1</c:v>
                </c:pt>
                <c:pt idx="4384">
                  <c:v>-1</c:v>
                </c:pt>
                <c:pt idx="4385">
                  <c:v>-1</c:v>
                </c:pt>
                <c:pt idx="4386">
                  <c:v>-1</c:v>
                </c:pt>
                <c:pt idx="4387">
                  <c:v>-1</c:v>
                </c:pt>
                <c:pt idx="4388">
                  <c:v>-1</c:v>
                </c:pt>
                <c:pt idx="4389">
                  <c:v>-1</c:v>
                </c:pt>
                <c:pt idx="4390">
                  <c:v>-1</c:v>
                </c:pt>
                <c:pt idx="4391">
                  <c:v>-1</c:v>
                </c:pt>
                <c:pt idx="4392">
                  <c:v>-1</c:v>
                </c:pt>
                <c:pt idx="4393">
                  <c:v>-1</c:v>
                </c:pt>
                <c:pt idx="4394">
                  <c:v>-1</c:v>
                </c:pt>
                <c:pt idx="4395">
                  <c:v>-1</c:v>
                </c:pt>
                <c:pt idx="4396">
                  <c:v>-1</c:v>
                </c:pt>
                <c:pt idx="4397">
                  <c:v>-1</c:v>
                </c:pt>
                <c:pt idx="4398">
                  <c:v>-1</c:v>
                </c:pt>
                <c:pt idx="4399">
                  <c:v>-1</c:v>
                </c:pt>
                <c:pt idx="4400">
                  <c:v>-1</c:v>
                </c:pt>
                <c:pt idx="4401">
                  <c:v>-1</c:v>
                </c:pt>
                <c:pt idx="4402">
                  <c:v>-1</c:v>
                </c:pt>
                <c:pt idx="4403">
                  <c:v>-1</c:v>
                </c:pt>
                <c:pt idx="4404">
                  <c:v>-1</c:v>
                </c:pt>
                <c:pt idx="4405">
                  <c:v>-1</c:v>
                </c:pt>
                <c:pt idx="4406">
                  <c:v>-1</c:v>
                </c:pt>
                <c:pt idx="4407">
                  <c:v>-1</c:v>
                </c:pt>
                <c:pt idx="4408">
                  <c:v>-1</c:v>
                </c:pt>
                <c:pt idx="4409">
                  <c:v>-1</c:v>
                </c:pt>
                <c:pt idx="4410">
                  <c:v>-1</c:v>
                </c:pt>
                <c:pt idx="4411">
                  <c:v>-1</c:v>
                </c:pt>
                <c:pt idx="4412">
                  <c:v>-1</c:v>
                </c:pt>
                <c:pt idx="4413">
                  <c:v>-1</c:v>
                </c:pt>
                <c:pt idx="4414">
                  <c:v>-1</c:v>
                </c:pt>
                <c:pt idx="4415">
                  <c:v>-1</c:v>
                </c:pt>
                <c:pt idx="4416">
                  <c:v>-1</c:v>
                </c:pt>
                <c:pt idx="4417">
                  <c:v>-1</c:v>
                </c:pt>
                <c:pt idx="4418">
                  <c:v>-1</c:v>
                </c:pt>
                <c:pt idx="4419">
                  <c:v>-1</c:v>
                </c:pt>
                <c:pt idx="4420">
                  <c:v>-1</c:v>
                </c:pt>
                <c:pt idx="4421">
                  <c:v>-1</c:v>
                </c:pt>
                <c:pt idx="4422">
                  <c:v>-1</c:v>
                </c:pt>
                <c:pt idx="4423">
                  <c:v>-1</c:v>
                </c:pt>
                <c:pt idx="4424">
                  <c:v>-1</c:v>
                </c:pt>
                <c:pt idx="4425">
                  <c:v>-1</c:v>
                </c:pt>
                <c:pt idx="4426">
                  <c:v>-1</c:v>
                </c:pt>
                <c:pt idx="4427">
                  <c:v>-1</c:v>
                </c:pt>
                <c:pt idx="4428">
                  <c:v>-1</c:v>
                </c:pt>
                <c:pt idx="4429">
                  <c:v>-1</c:v>
                </c:pt>
                <c:pt idx="4430">
                  <c:v>-1</c:v>
                </c:pt>
                <c:pt idx="4431">
                  <c:v>-1</c:v>
                </c:pt>
                <c:pt idx="4432">
                  <c:v>-1</c:v>
                </c:pt>
                <c:pt idx="4433">
                  <c:v>-1</c:v>
                </c:pt>
                <c:pt idx="4434">
                  <c:v>-1</c:v>
                </c:pt>
                <c:pt idx="4435">
                  <c:v>-1</c:v>
                </c:pt>
                <c:pt idx="4436">
                  <c:v>-1</c:v>
                </c:pt>
                <c:pt idx="4437">
                  <c:v>-1</c:v>
                </c:pt>
                <c:pt idx="4438">
                  <c:v>-1</c:v>
                </c:pt>
                <c:pt idx="4439">
                  <c:v>-1</c:v>
                </c:pt>
                <c:pt idx="4440">
                  <c:v>-1</c:v>
                </c:pt>
                <c:pt idx="4441">
                  <c:v>-1</c:v>
                </c:pt>
                <c:pt idx="4442">
                  <c:v>-1</c:v>
                </c:pt>
                <c:pt idx="4443">
                  <c:v>-1</c:v>
                </c:pt>
                <c:pt idx="4444">
                  <c:v>-1</c:v>
                </c:pt>
                <c:pt idx="4445">
                  <c:v>-1</c:v>
                </c:pt>
                <c:pt idx="4446">
                  <c:v>-1</c:v>
                </c:pt>
                <c:pt idx="4447">
                  <c:v>-1</c:v>
                </c:pt>
                <c:pt idx="4448">
                  <c:v>-1</c:v>
                </c:pt>
                <c:pt idx="4449">
                  <c:v>-1</c:v>
                </c:pt>
                <c:pt idx="4450">
                  <c:v>-1</c:v>
                </c:pt>
                <c:pt idx="4451">
                  <c:v>-1</c:v>
                </c:pt>
                <c:pt idx="4452">
                  <c:v>-1</c:v>
                </c:pt>
                <c:pt idx="4453">
                  <c:v>-1</c:v>
                </c:pt>
                <c:pt idx="4454">
                  <c:v>-1</c:v>
                </c:pt>
                <c:pt idx="4455">
                  <c:v>-1</c:v>
                </c:pt>
                <c:pt idx="4456">
                  <c:v>-1</c:v>
                </c:pt>
                <c:pt idx="4457">
                  <c:v>-1</c:v>
                </c:pt>
                <c:pt idx="4458">
                  <c:v>-1</c:v>
                </c:pt>
                <c:pt idx="4459">
                  <c:v>-1</c:v>
                </c:pt>
                <c:pt idx="4460">
                  <c:v>-1</c:v>
                </c:pt>
                <c:pt idx="4461">
                  <c:v>-1</c:v>
                </c:pt>
                <c:pt idx="4462">
                  <c:v>-1</c:v>
                </c:pt>
                <c:pt idx="4463">
                  <c:v>-1</c:v>
                </c:pt>
                <c:pt idx="4464">
                  <c:v>-1</c:v>
                </c:pt>
                <c:pt idx="4465">
                  <c:v>-1</c:v>
                </c:pt>
                <c:pt idx="4466">
                  <c:v>-1</c:v>
                </c:pt>
                <c:pt idx="4467">
                  <c:v>-1</c:v>
                </c:pt>
                <c:pt idx="4468">
                  <c:v>-1</c:v>
                </c:pt>
                <c:pt idx="4469">
                  <c:v>-1</c:v>
                </c:pt>
                <c:pt idx="4470">
                  <c:v>-1</c:v>
                </c:pt>
                <c:pt idx="4471">
                  <c:v>-1</c:v>
                </c:pt>
                <c:pt idx="4472">
                  <c:v>-1</c:v>
                </c:pt>
                <c:pt idx="4473">
                  <c:v>-1</c:v>
                </c:pt>
                <c:pt idx="4474">
                  <c:v>-1</c:v>
                </c:pt>
                <c:pt idx="4475">
                  <c:v>-1</c:v>
                </c:pt>
                <c:pt idx="4476">
                  <c:v>-1</c:v>
                </c:pt>
                <c:pt idx="4477">
                  <c:v>-1</c:v>
                </c:pt>
                <c:pt idx="4478">
                  <c:v>-1</c:v>
                </c:pt>
                <c:pt idx="4479">
                  <c:v>-1</c:v>
                </c:pt>
                <c:pt idx="4480">
                  <c:v>-1</c:v>
                </c:pt>
                <c:pt idx="4481">
                  <c:v>-1</c:v>
                </c:pt>
                <c:pt idx="4482">
                  <c:v>-1</c:v>
                </c:pt>
                <c:pt idx="4483">
                  <c:v>-1</c:v>
                </c:pt>
                <c:pt idx="4484">
                  <c:v>-1</c:v>
                </c:pt>
                <c:pt idx="4485">
                  <c:v>-1</c:v>
                </c:pt>
                <c:pt idx="4486">
                  <c:v>-1</c:v>
                </c:pt>
                <c:pt idx="4487">
                  <c:v>-1</c:v>
                </c:pt>
                <c:pt idx="4488">
                  <c:v>-1</c:v>
                </c:pt>
                <c:pt idx="4489">
                  <c:v>-1</c:v>
                </c:pt>
                <c:pt idx="4490">
                  <c:v>-1</c:v>
                </c:pt>
                <c:pt idx="4491">
                  <c:v>-1</c:v>
                </c:pt>
                <c:pt idx="4492">
                  <c:v>-1</c:v>
                </c:pt>
                <c:pt idx="4493">
                  <c:v>-1</c:v>
                </c:pt>
                <c:pt idx="4494">
                  <c:v>-1</c:v>
                </c:pt>
                <c:pt idx="4495">
                  <c:v>-1</c:v>
                </c:pt>
                <c:pt idx="4496">
                  <c:v>-1</c:v>
                </c:pt>
                <c:pt idx="4497">
                  <c:v>-1</c:v>
                </c:pt>
                <c:pt idx="4498">
                  <c:v>-1</c:v>
                </c:pt>
                <c:pt idx="4499">
                  <c:v>-1</c:v>
                </c:pt>
                <c:pt idx="4500">
                  <c:v>-1</c:v>
                </c:pt>
                <c:pt idx="4501">
                  <c:v>-1</c:v>
                </c:pt>
                <c:pt idx="4502">
                  <c:v>-1</c:v>
                </c:pt>
                <c:pt idx="4503">
                  <c:v>-1</c:v>
                </c:pt>
                <c:pt idx="4504">
                  <c:v>-1</c:v>
                </c:pt>
                <c:pt idx="4505">
                  <c:v>-1</c:v>
                </c:pt>
                <c:pt idx="4506">
                  <c:v>-1</c:v>
                </c:pt>
                <c:pt idx="4507">
                  <c:v>-1</c:v>
                </c:pt>
                <c:pt idx="4508">
                  <c:v>-1</c:v>
                </c:pt>
                <c:pt idx="4509">
                  <c:v>-1</c:v>
                </c:pt>
                <c:pt idx="4510">
                  <c:v>-1</c:v>
                </c:pt>
                <c:pt idx="4511">
                  <c:v>-1</c:v>
                </c:pt>
                <c:pt idx="4512">
                  <c:v>-1</c:v>
                </c:pt>
                <c:pt idx="4513">
                  <c:v>-1</c:v>
                </c:pt>
                <c:pt idx="4514">
                  <c:v>-1</c:v>
                </c:pt>
                <c:pt idx="4515">
                  <c:v>-1</c:v>
                </c:pt>
                <c:pt idx="4516">
                  <c:v>-1</c:v>
                </c:pt>
                <c:pt idx="4517">
                  <c:v>-1</c:v>
                </c:pt>
                <c:pt idx="4518">
                  <c:v>-1</c:v>
                </c:pt>
                <c:pt idx="4519">
                  <c:v>-1</c:v>
                </c:pt>
                <c:pt idx="4520">
                  <c:v>-1</c:v>
                </c:pt>
                <c:pt idx="4521">
                  <c:v>-1</c:v>
                </c:pt>
                <c:pt idx="4522">
                  <c:v>-1</c:v>
                </c:pt>
                <c:pt idx="4523">
                  <c:v>-1</c:v>
                </c:pt>
                <c:pt idx="4524">
                  <c:v>-1</c:v>
                </c:pt>
                <c:pt idx="4525">
                  <c:v>-1</c:v>
                </c:pt>
                <c:pt idx="4526">
                  <c:v>-1</c:v>
                </c:pt>
                <c:pt idx="4527">
                  <c:v>-1</c:v>
                </c:pt>
                <c:pt idx="4528">
                  <c:v>-1</c:v>
                </c:pt>
                <c:pt idx="4529">
                  <c:v>-1</c:v>
                </c:pt>
                <c:pt idx="4530">
                  <c:v>-1</c:v>
                </c:pt>
                <c:pt idx="4531">
                  <c:v>-1</c:v>
                </c:pt>
                <c:pt idx="4532">
                  <c:v>-1</c:v>
                </c:pt>
                <c:pt idx="4533">
                  <c:v>-1</c:v>
                </c:pt>
                <c:pt idx="4534">
                  <c:v>-1</c:v>
                </c:pt>
                <c:pt idx="4535">
                  <c:v>-1</c:v>
                </c:pt>
                <c:pt idx="4536">
                  <c:v>-1</c:v>
                </c:pt>
                <c:pt idx="4537">
                  <c:v>-1</c:v>
                </c:pt>
                <c:pt idx="4538">
                  <c:v>-1</c:v>
                </c:pt>
                <c:pt idx="4539">
                  <c:v>-1</c:v>
                </c:pt>
                <c:pt idx="4540">
                  <c:v>-1</c:v>
                </c:pt>
                <c:pt idx="4541">
                  <c:v>-1</c:v>
                </c:pt>
                <c:pt idx="4542">
                  <c:v>-1</c:v>
                </c:pt>
                <c:pt idx="4543">
                  <c:v>-1</c:v>
                </c:pt>
                <c:pt idx="4544">
                  <c:v>-1</c:v>
                </c:pt>
                <c:pt idx="4545">
                  <c:v>-1</c:v>
                </c:pt>
                <c:pt idx="4546">
                  <c:v>-1</c:v>
                </c:pt>
                <c:pt idx="4547">
                  <c:v>-1</c:v>
                </c:pt>
                <c:pt idx="4548">
                  <c:v>-1</c:v>
                </c:pt>
                <c:pt idx="4549">
                  <c:v>-1</c:v>
                </c:pt>
                <c:pt idx="4550">
                  <c:v>-1</c:v>
                </c:pt>
                <c:pt idx="4551">
                  <c:v>-1</c:v>
                </c:pt>
                <c:pt idx="4552">
                  <c:v>-1</c:v>
                </c:pt>
                <c:pt idx="4553">
                  <c:v>-1</c:v>
                </c:pt>
                <c:pt idx="4554">
                  <c:v>-1</c:v>
                </c:pt>
                <c:pt idx="4555">
                  <c:v>-1</c:v>
                </c:pt>
                <c:pt idx="4556">
                  <c:v>-1</c:v>
                </c:pt>
                <c:pt idx="4557">
                  <c:v>-1</c:v>
                </c:pt>
                <c:pt idx="4558">
                  <c:v>-1</c:v>
                </c:pt>
                <c:pt idx="4559">
                  <c:v>-1</c:v>
                </c:pt>
                <c:pt idx="4560">
                  <c:v>-1</c:v>
                </c:pt>
                <c:pt idx="4561">
                  <c:v>-1</c:v>
                </c:pt>
                <c:pt idx="4562">
                  <c:v>-1</c:v>
                </c:pt>
                <c:pt idx="4563">
                  <c:v>-1</c:v>
                </c:pt>
                <c:pt idx="4564">
                  <c:v>-1</c:v>
                </c:pt>
                <c:pt idx="4565">
                  <c:v>-1</c:v>
                </c:pt>
                <c:pt idx="4566">
                  <c:v>-1</c:v>
                </c:pt>
                <c:pt idx="4567">
                  <c:v>-1</c:v>
                </c:pt>
                <c:pt idx="4568">
                  <c:v>-1</c:v>
                </c:pt>
                <c:pt idx="4569">
                  <c:v>-1</c:v>
                </c:pt>
                <c:pt idx="4570">
                  <c:v>-1</c:v>
                </c:pt>
                <c:pt idx="4571">
                  <c:v>-1</c:v>
                </c:pt>
                <c:pt idx="4572">
                  <c:v>-1</c:v>
                </c:pt>
                <c:pt idx="4573">
                  <c:v>-1</c:v>
                </c:pt>
                <c:pt idx="4574">
                  <c:v>-1</c:v>
                </c:pt>
                <c:pt idx="4575">
                  <c:v>-1</c:v>
                </c:pt>
                <c:pt idx="4576">
                  <c:v>-1</c:v>
                </c:pt>
                <c:pt idx="4577">
                  <c:v>-1</c:v>
                </c:pt>
                <c:pt idx="4578">
                  <c:v>-1</c:v>
                </c:pt>
                <c:pt idx="4579">
                  <c:v>-1</c:v>
                </c:pt>
                <c:pt idx="4580">
                  <c:v>-1</c:v>
                </c:pt>
                <c:pt idx="4581">
                  <c:v>-1</c:v>
                </c:pt>
                <c:pt idx="4582">
                  <c:v>-1</c:v>
                </c:pt>
                <c:pt idx="4583">
                  <c:v>-1</c:v>
                </c:pt>
                <c:pt idx="4584">
                  <c:v>-1</c:v>
                </c:pt>
                <c:pt idx="4585">
                  <c:v>-1</c:v>
                </c:pt>
                <c:pt idx="4586">
                  <c:v>-1</c:v>
                </c:pt>
                <c:pt idx="4587">
                  <c:v>-1</c:v>
                </c:pt>
                <c:pt idx="4588">
                  <c:v>-1</c:v>
                </c:pt>
                <c:pt idx="4589">
                  <c:v>-1</c:v>
                </c:pt>
                <c:pt idx="4590">
                  <c:v>-1</c:v>
                </c:pt>
                <c:pt idx="4591">
                  <c:v>-1</c:v>
                </c:pt>
                <c:pt idx="4592">
                  <c:v>-1</c:v>
                </c:pt>
                <c:pt idx="4593">
                  <c:v>-1</c:v>
                </c:pt>
                <c:pt idx="4594">
                  <c:v>-1</c:v>
                </c:pt>
                <c:pt idx="4595">
                  <c:v>-1</c:v>
                </c:pt>
                <c:pt idx="4596">
                  <c:v>-1</c:v>
                </c:pt>
                <c:pt idx="4597">
                  <c:v>-1</c:v>
                </c:pt>
                <c:pt idx="4598">
                  <c:v>-1</c:v>
                </c:pt>
                <c:pt idx="4599">
                  <c:v>-1</c:v>
                </c:pt>
                <c:pt idx="4600">
                  <c:v>-1</c:v>
                </c:pt>
                <c:pt idx="4601">
                  <c:v>-1</c:v>
                </c:pt>
                <c:pt idx="4602">
                  <c:v>-1</c:v>
                </c:pt>
                <c:pt idx="4603">
                  <c:v>-1</c:v>
                </c:pt>
                <c:pt idx="4604">
                  <c:v>-1</c:v>
                </c:pt>
                <c:pt idx="4605">
                  <c:v>-1</c:v>
                </c:pt>
                <c:pt idx="4606">
                  <c:v>-1</c:v>
                </c:pt>
                <c:pt idx="4607">
                  <c:v>-1</c:v>
                </c:pt>
                <c:pt idx="4608">
                  <c:v>-1</c:v>
                </c:pt>
                <c:pt idx="4609">
                  <c:v>-1</c:v>
                </c:pt>
                <c:pt idx="4610">
                  <c:v>-1</c:v>
                </c:pt>
                <c:pt idx="4611">
                  <c:v>-1</c:v>
                </c:pt>
                <c:pt idx="4612">
                  <c:v>-1</c:v>
                </c:pt>
                <c:pt idx="4613">
                  <c:v>-1</c:v>
                </c:pt>
                <c:pt idx="4614">
                  <c:v>-1</c:v>
                </c:pt>
                <c:pt idx="4615">
                  <c:v>-1</c:v>
                </c:pt>
                <c:pt idx="4616">
                  <c:v>-1</c:v>
                </c:pt>
                <c:pt idx="4617">
                  <c:v>-1</c:v>
                </c:pt>
                <c:pt idx="4618">
                  <c:v>-1</c:v>
                </c:pt>
                <c:pt idx="4619">
                  <c:v>-1</c:v>
                </c:pt>
                <c:pt idx="4620">
                  <c:v>-1</c:v>
                </c:pt>
                <c:pt idx="4621">
                  <c:v>-1</c:v>
                </c:pt>
                <c:pt idx="4622">
                  <c:v>-1</c:v>
                </c:pt>
                <c:pt idx="4623">
                  <c:v>-1</c:v>
                </c:pt>
                <c:pt idx="4624">
                  <c:v>-1</c:v>
                </c:pt>
                <c:pt idx="4625">
                  <c:v>-1</c:v>
                </c:pt>
                <c:pt idx="4626">
                  <c:v>-1</c:v>
                </c:pt>
                <c:pt idx="4627">
                  <c:v>-1</c:v>
                </c:pt>
                <c:pt idx="4628">
                  <c:v>-1</c:v>
                </c:pt>
                <c:pt idx="4629">
                  <c:v>-1</c:v>
                </c:pt>
                <c:pt idx="4630">
                  <c:v>-1</c:v>
                </c:pt>
                <c:pt idx="4631">
                  <c:v>-1</c:v>
                </c:pt>
                <c:pt idx="4632">
                  <c:v>-1</c:v>
                </c:pt>
                <c:pt idx="4633">
                  <c:v>-1</c:v>
                </c:pt>
                <c:pt idx="4634">
                  <c:v>-1</c:v>
                </c:pt>
                <c:pt idx="4635">
                  <c:v>-1</c:v>
                </c:pt>
                <c:pt idx="4636">
                  <c:v>-1</c:v>
                </c:pt>
                <c:pt idx="4637">
                  <c:v>-1</c:v>
                </c:pt>
                <c:pt idx="4638">
                  <c:v>-1</c:v>
                </c:pt>
                <c:pt idx="4639">
                  <c:v>-1</c:v>
                </c:pt>
                <c:pt idx="4640">
                  <c:v>-1</c:v>
                </c:pt>
                <c:pt idx="4641">
                  <c:v>-1</c:v>
                </c:pt>
                <c:pt idx="4642">
                  <c:v>-1</c:v>
                </c:pt>
                <c:pt idx="4643">
                  <c:v>-1</c:v>
                </c:pt>
                <c:pt idx="4644">
                  <c:v>-1</c:v>
                </c:pt>
                <c:pt idx="4645">
                  <c:v>-1</c:v>
                </c:pt>
                <c:pt idx="4646">
                  <c:v>-1</c:v>
                </c:pt>
                <c:pt idx="4647">
                  <c:v>-1</c:v>
                </c:pt>
                <c:pt idx="4648">
                  <c:v>-1</c:v>
                </c:pt>
                <c:pt idx="4649">
                  <c:v>-1</c:v>
                </c:pt>
                <c:pt idx="4650">
                  <c:v>-1</c:v>
                </c:pt>
                <c:pt idx="4651">
                  <c:v>-1</c:v>
                </c:pt>
                <c:pt idx="4652">
                  <c:v>-1</c:v>
                </c:pt>
                <c:pt idx="4653">
                  <c:v>-1</c:v>
                </c:pt>
                <c:pt idx="4654">
                  <c:v>-1</c:v>
                </c:pt>
                <c:pt idx="4655">
                  <c:v>-1</c:v>
                </c:pt>
                <c:pt idx="4656">
                  <c:v>-1</c:v>
                </c:pt>
                <c:pt idx="4657">
                  <c:v>-1</c:v>
                </c:pt>
                <c:pt idx="4658">
                  <c:v>-1</c:v>
                </c:pt>
                <c:pt idx="4659">
                  <c:v>-1</c:v>
                </c:pt>
                <c:pt idx="4660">
                  <c:v>-1</c:v>
                </c:pt>
                <c:pt idx="4661">
                  <c:v>-1</c:v>
                </c:pt>
                <c:pt idx="4662">
                  <c:v>-1</c:v>
                </c:pt>
                <c:pt idx="4663">
                  <c:v>-1</c:v>
                </c:pt>
                <c:pt idx="4664">
                  <c:v>-1</c:v>
                </c:pt>
                <c:pt idx="4665">
                  <c:v>-1</c:v>
                </c:pt>
                <c:pt idx="4666">
                  <c:v>-1</c:v>
                </c:pt>
                <c:pt idx="4667">
                  <c:v>-1</c:v>
                </c:pt>
                <c:pt idx="4668">
                  <c:v>-1</c:v>
                </c:pt>
                <c:pt idx="4669">
                  <c:v>-1</c:v>
                </c:pt>
                <c:pt idx="4670">
                  <c:v>-1</c:v>
                </c:pt>
                <c:pt idx="4671">
                  <c:v>-1</c:v>
                </c:pt>
                <c:pt idx="4672">
                  <c:v>-1</c:v>
                </c:pt>
                <c:pt idx="4673">
                  <c:v>-1</c:v>
                </c:pt>
                <c:pt idx="4674">
                  <c:v>-1</c:v>
                </c:pt>
                <c:pt idx="4675">
                  <c:v>-1</c:v>
                </c:pt>
                <c:pt idx="4676">
                  <c:v>-1</c:v>
                </c:pt>
                <c:pt idx="4677">
                  <c:v>-1</c:v>
                </c:pt>
                <c:pt idx="4678">
                  <c:v>-1</c:v>
                </c:pt>
                <c:pt idx="4679">
                  <c:v>-1</c:v>
                </c:pt>
                <c:pt idx="4680">
                  <c:v>-1</c:v>
                </c:pt>
                <c:pt idx="4681">
                  <c:v>-1</c:v>
                </c:pt>
                <c:pt idx="4682">
                  <c:v>-1</c:v>
                </c:pt>
                <c:pt idx="4683">
                  <c:v>-1</c:v>
                </c:pt>
                <c:pt idx="4684">
                  <c:v>-1</c:v>
                </c:pt>
                <c:pt idx="4685">
                  <c:v>-1</c:v>
                </c:pt>
                <c:pt idx="4686">
                  <c:v>-1</c:v>
                </c:pt>
                <c:pt idx="4687">
                  <c:v>-1</c:v>
                </c:pt>
                <c:pt idx="4688">
                  <c:v>-1</c:v>
                </c:pt>
                <c:pt idx="4689">
                  <c:v>-1</c:v>
                </c:pt>
                <c:pt idx="4690">
                  <c:v>-1</c:v>
                </c:pt>
                <c:pt idx="4691">
                  <c:v>-1</c:v>
                </c:pt>
                <c:pt idx="4692">
                  <c:v>-1</c:v>
                </c:pt>
                <c:pt idx="4693">
                  <c:v>-1</c:v>
                </c:pt>
                <c:pt idx="4694">
                  <c:v>-1</c:v>
                </c:pt>
                <c:pt idx="4695">
                  <c:v>-1</c:v>
                </c:pt>
                <c:pt idx="4696">
                  <c:v>-1</c:v>
                </c:pt>
                <c:pt idx="4697">
                  <c:v>-1</c:v>
                </c:pt>
                <c:pt idx="4698">
                  <c:v>-1</c:v>
                </c:pt>
                <c:pt idx="4699">
                  <c:v>-1</c:v>
                </c:pt>
                <c:pt idx="4700">
                  <c:v>-1</c:v>
                </c:pt>
                <c:pt idx="4701">
                  <c:v>-1</c:v>
                </c:pt>
                <c:pt idx="4702">
                  <c:v>-1</c:v>
                </c:pt>
                <c:pt idx="4703">
                  <c:v>-1</c:v>
                </c:pt>
                <c:pt idx="4704">
                  <c:v>-1</c:v>
                </c:pt>
                <c:pt idx="4705">
                  <c:v>-1</c:v>
                </c:pt>
                <c:pt idx="4706">
                  <c:v>-1</c:v>
                </c:pt>
                <c:pt idx="4707">
                  <c:v>-1</c:v>
                </c:pt>
                <c:pt idx="4708">
                  <c:v>-1</c:v>
                </c:pt>
                <c:pt idx="4709">
                  <c:v>-1</c:v>
                </c:pt>
                <c:pt idx="4710">
                  <c:v>-1</c:v>
                </c:pt>
                <c:pt idx="4711">
                  <c:v>-1</c:v>
                </c:pt>
                <c:pt idx="4712">
                  <c:v>-1</c:v>
                </c:pt>
                <c:pt idx="4713">
                  <c:v>-1</c:v>
                </c:pt>
                <c:pt idx="4714">
                  <c:v>-1</c:v>
                </c:pt>
                <c:pt idx="4715">
                  <c:v>-1</c:v>
                </c:pt>
                <c:pt idx="4716">
                  <c:v>-1</c:v>
                </c:pt>
                <c:pt idx="4717">
                  <c:v>-1</c:v>
                </c:pt>
                <c:pt idx="4718">
                  <c:v>-1</c:v>
                </c:pt>
                <c:pt idx="4719">
                  <c:v>-1</c:v>
                </c:pt>
                <c:pt idx="4720">
                  <c:v>-1</c:v>
                </c:pt>
                <c:pt idx="4721">
                  <c:v>-1</c:v>
                </c:pt>
                <c:pt idx="4722">
                  <c:v>-1</c:v>
                </c:pt>
                <c:pt idx="4723">
                  <c:v>-1</c:v>
                </c:pt>
                <c:pt idx="4724">
                  <c:v>-1</c:v>
                </c:pt>
                <c:pt idx="4725">
                  <c:v>-1</c:v>
                </c:pt>
                <c:pt idx="4726">
                  <c:v>-1</c:v>
                </c:pt>
                <c:pt idx="4727">
                  <c:v>-1</c:v>
                </c:pt>
                <c:pt idx="4728">
                  <c:v>-1</c:v>
                </c:pt>
                <c:pt idx="4729">
                  <c:v>-1</c:v>
                </c:pt>
                <c:pt idx="4730">
                  <c:v>-1</c:v>
                </c:pt>
                <c:pt idx="4731">
                  <c:v>-1</c:v>
                </c:pt>
                <c:pt idx="4732">
                  <c:v>-1</c:v>
                </c:pt>
                <c:pt idx="4733">
                  <c:v>-1</c:v>
                </c:pt>
                <c:pt idx="4734">
                  <c:v>-1</c:v>
                </c:pt>
                <c:pt idx="4735">
                  <c:v>-1</c:v>
                </c:pt>
                <c:pt idx="4736">
                  <c:v>-1</c:v>
                </c:pt>
                <c:pt idx="4737">
                  <c:v>-1</c:v>
                </c:pt>
                <c:pt idx="4738">
                  <c:v>-1</c:v>
                </c:pt>
                <c:pt idx="4739">
                  <c:v>-1</c:v>
                </c:pt>
                <c:pt idx="4740">
                  <c:v>-1</c:v>
                </c:pt>
                <c:pt idx="4741">
                  <c:v>-1</c:v>
                </c:pt>
                <c:pt idx="4742">
                  <c:v>-1</c:v>
                </c:pt>
                <c:pt idx="4743">
                  <c:v>-1</c:v>
                </c:pt>
                <c:pt idx="4744">
                  <c:v>-1</c:v>
                </c:pt>
                <c:pt idx="4745">
                  <c:v>-1</c:v>
                </c:pt>
                <c:pt idx="4746">
                  <c:v>-1</c:v>
                </c:pt>
                <c:pt idx="4747">
                  <c:v>-1</c:v>
                </c:pt>
                <c:pt idx="4748">
                  <c:v>-1</c:v>
                </c:pt>
                <c:pt idx="4749">
                  <c:v>-1</c:v>
                </c:pt>
                <c:pt idx="4750">
                  <c:v>-1</c:v>
                </c:pt>
                <c:pt idx="4751">
                  <c:v>-1</c:v>
                </c:pt>
                <c:pt idx="4752">
                  <c:v>-1</c:v>
                </c:pt>
                <c:pt idx="4753">
                  <c:v>-1</c:v>
                </c:pt>
                <c:pt idx="4754">
                  <c:v>-1</c:v>
                </c:pt>
                <c:pt idx="4755">
                  <c:v>-1</c:v>
                </c:pt>
                <c:pt idx="4756">
                  <c:v>-1</c:v>
                </c:pt>
                <c:pt idx="4757">
                  <c:v>-1</c:v>
                </c:pt>
                <c:pt idx="4758">
                  <c:v>-1</c:v>
                </c:pt>
                <c:pt idx="4759">
                  <c:v>-1</c:v>
                </c:pt>
                <c:pt idx="4760">
                  <c:v>-1</c:v>
                </c:pt>
                <c:pt idx="4761">
                  <c:v>-1</c:v>
                </c:pt>
                <c:pt idx="4762">
                  <c:v>-1</c:v>
                </c:pt>
                <c:pt idx="4763">
                  <c:v>-1</c:v>
                </c:pt>
                <c:pt idx="4764">
                  <c:v>-1</c:v>
                </c:pt>
                <c:pt idx="4765">
                  <c:v>-1</c:v>
                </c:pt>
                <c:pt idx="4766">
                  <c:v>-1</c:v>
                </c:pt>
                <c:pt idx="4767">
                  <c:v>-1</c:v>
                </c:pt>
                <c:pt idx="4768">
                  <c:v>-1</c:v>
                </c:pt>
                <c:pt idx="4769">
                  <c:v>-1</c:v>
                </c:pt>
                <c:pt idx="4770">
                  <c:v>-1</c:v>
                </c:pt>
                <c:pt idx="4771">
                  <c:v>-1</c:v>
                </c:pt>
                <c:pt idx="4772">
                  <c:v>-1</c:v>
                </c:pt>
                <c:pt idx="4773">
                  <c:v>-1</c:v>
                </c:pt>
                <c:pt idx="4774">
                  <c:v>-1</c:v>
                </c:pt>
                <c:pt idx="4775">
                  <c:v>-1</c:v>
                </c:pt>
                <c:pt idx="4776">
                  <c:v>-1</c:v>
                </c:pt>
                <c:pt idx="4777">
                  <c:v>-1</c:v>
                </c:pt>
                <c:pt idx="4778">
                  <c:v>-1</c:v>
                </c:pt>
                <c:pt idx="4779">
                  <c:v>-1</c:v>
                </c:pt>
                <c:pt idx="4780">
                  <c:v>-1</c:v>
                </c:pt>
                <c:pt idx="4781">
                  <c:v>-1</c:v>
                </c:pt>
                <c:pt idx="4782">
                  <c:v>-1</c:v>
                </c:pt>
                <c:pt idx="4783">
                  <c:v>-1</c:v>
                </c:pt>
                <c:pt idx="4784">
                  <c:v>-1</c:v>
                </c:pt>
                <c:pt idx="4785">
                  <c:v>-1</c:v>
                </c:pt>
                <c:pt idx="4786">
                  <c:v>-1</c:v>
                </c:pt>
                <c:pt idx="4787">
                  <c:v>-1</c:v>
                </c:pt>
                <c:pt idx="4788">
                  <c:v>-1</c:v>
                </c:pt>
                <c:pt idx="4789">
                  <c:v>-1</c:v>
                </c:pt>
                <c:pt idx="4790">
                  <c:v>-1</c:v>
                </c:pt>
                <c:pt idx="4791">
                  <c:v>-1</c:v>
                </c:pt>
                <c:pt idx="4792">
                  <c:v>-1</c:v>
                </c:pt>
                <c:pt idx="4793">
                  <c:v>-1</c:v>
                </c:pt>
                <c:pt idx="4794">
                  <c:v>-1</c:v>
                </c:pt>
                <c:pt idx="4795">
                  <c:v>-1</c:v>
                </c:pt>
                <c:pt idx="4796">
                  <c:v>-1</c:v>
                </c:pt>
                <c:pt idx="4797">
                  <c:v>-1</c:v>
                </c:pt>
                <c:pt idx="4798">
                  <c:v>-1</c:v>
                </c:pt>
                <c:pt idx="4799">
                  <c:v>-1</c:v>
                </c:pt>
                <c:pt idx="4800">
                  <c:v>-1</c:v>
                </c:pt>
                <c:pt idx="4801">
                  <c:v>-1</c:v>
                </c:pt>
                <c:pt idx="4802">
                  <c:v>-1</c:v>
                </c:pt>
                <c:pt idx="4803">
                  <c:v>-1</c:v>
                </c:pt>
                <c:pt idx="4804">
                  <c:v>-1</c:v>
                </c:pt>
                <c:pt idx="4805">
                  <c:v>-1</c:v>
                </c:pt>
                <c:pt idx="4806">
                  <c:v>-1</c:v>
                </c:pt>
                <c:pt idx="4807">
                  <c:v>-1</c:v>
                </c:pt>
                <c:pt idx="4808">
                  <c:v>-1</c:v>
                </c:pt>
                <c:pt idx="4809">
                  <c:v>-1</c:v>
                </c:pt>
                <c:pt idx="4810">
                  <c:v>-1</c:v>
                </c:pt>
                <c:pt idx="4811">
                  <c:v>-1</c:v>
                </c:pt>
                <c:pt idx="4812">
                  <c:v>-1</c:v>
                </c:pt>
                <c:pt idx="4813">
                  <c:v>-1</c:v>
                </c:pt>
                <c:pt idx="4814">
                  <c:v>-1</c:v>
                </c:pt>
                <c:pt idx="4815">
                  <c:v>-1</c:v>
                </c:pt>
                <c:pt idx="4816">
                  <c:v>-1</c:v>
                </c:pt>
                <c:pt idx="4817">
                  <c:v>-1</c:v>
                </c:pt>
                <c:pt idx="4818">
                  <c:v>-1</c:v>
                </c:pt>
                <c:pt idx="4819">
                  <c:v>-1</c:v>
                </c:pt>
                <c:pt idx="4820">
                  <c:v>-1</c:v>
                </c:pt>
                <c:pt idx="4821">
                  <c:v>-1</c:v>
                </c:pt>
                <c:pt idx="4822">
                  <c:v>-1</c:v>
                </c:pt>
                <c:pt idx="4823">
                  <c:v>-1</c:v>
                </c:pt>
                <c:pt idx="4824">
                  <c:v>-1</c:v>
                </c:pt>
                <c:pt idx="4825">
                  <c:v>-1</c:v>
                </c:pt>
                <c:pt idx="4826">
                  <c:v>-1</c:v>
                </c:pt>
                <c:pt idx="4827">
                  <c:v>-1</c:v>
                </c:pt>
                <c:pt idx="4828">
                  <c:v>-1</c:v>
                </c:pt>
                <c:pt idx="4829">
                  <c:v>-1</c:v>
                </c:pt>
                <c:pt idx="4830">
                  <c:v>-1</c:v>
                </c:pt>
                <c:pt idx="4831">
                  <c:v>-1</c:v>
                </c:pt>
                <c:pt idx="4832">
                  <c:v>-1</c:v>
                </c:pt>
                <c:pt idx="4833">
                  <c:v>-1</c:v>
                </c:pt>
                <c:pt idx="4834">
                  <c:v>-1</c:v>
                </c:pt>
                <c:pt idx="4835">
                  <c:v>-1</c:v>
                </c:pt>
                <c:pt idx="4836">
                  <c:v>-1</c:v>
                </c:pt>
                <c:pt idx="4837">
                  <c:v>-1</c:v>
                </c:pt>
                <c:pt idx="4838">
                  <c:v>-1</c:v>
                </c:pt>
                <c:pt idx="4839">
                  <c:v>-1</c:v>
                </c:pt>
                <c:pt idx="4840">
                  <c:v>-1</c:v>
                </c:pt>
                <c:pt idx="4841">
                  <c:v>-1</c:v>
                </c:pt>
                <c:pt idx="4842">
                  <c:v>-1</c:v>
                </c:pt>
                <c:pt idx="4843">
                  <c:v>-1</c:v>
                </c:pt>
                <c:pt idx="4844">
                  <c:v>-1</c:v>
                </c:pt>
                <c:pt idx="4845">
                  <c:v>-1</c:v>
                </c:pt>
                <c:pt idx="4846">
                  <c:v>-1</c:v>
                </c:pt>
                <c:pt idx="4847">
                  <c:v>-1</c:v>
                </c:pt>
                <c:pt idx="4848">
                  <c:v>-1</c:v>
                </c:pt>
                <c:pt idx="4849">
                  <c:v>-1</c:v>
                </c:pt>
                <c:pt idx="4850">
                  <c:v>-1</c:v>
                </c:pt>
                <c:pt idx="4851">
                  <c:v>-1</c:v>
                </c:pt>
                <c:pt idx="4852">
                  <c:v>-1</c:v>
                </c:pt>
                <c:pt idx="4853">
                  <c:v>-1</c:v>
                </c:pt>
                <c:pt idx="4854">
                  <c:v>-1</c:v>
                </c:pt>
                <c:pt idx="4855">
                  <c:v>-1</c:v>
                </c:pt>
                <c:pt idx="4856">
                  <c:v>-1</c:v>
                </c:pt>
                <c:pt idx="4857">
                  <c:v>-1</c:v>
                </c:pt>
                <c:pt idx="4858">
                  <c:v>-1</c:v>
                </c:pt>
                <c:pt idx="4859">
                  <c:v>-1</c:v>
                </c:pt>
                <c:pt idx="4860">
                  <c:v>-1</c:v>
                </c:pt>
                <c:pt idx="4861">
                  <c:v>-1</c:v>
                </c:pt>
                <c:pt idx="4862">
                  <c:v>-1</c:v>
                </c:pt>
                <c:pt idx="4863">
                  <c:v>-1</c:v>
                </c:pt>
                <c:pt idx="4864">
                  <c:v>-1</c:v>
                </c:pt>
                <c:pt idx="4865">
                  <c:v>-1</c:v>
                </c:pt>
                <c:pt idx="4866">
                  <c:v>-1</c:v>
                </c:pt>
                <c:pt idx="4867">
                  <c:v>-1</c:v>
                </c:pt>
                <c:pt idx="4868">
                  <c:v>-1</c:v>
                </c:pt>
                <c:pt idx="4869">
                  <c:v>-1</c:v>
                </c:pt>
                <c:pt idx="4870">
                  <c:v>-1</c:v>
                </c:pt>
                <c:pt idx="4871">
                  <c:v>-1</c:v>
                </c:pt>
                <c:pt idx="4872">
                  <c:v>-1</c:v>
                </c:pt>
                <c:pt idx="4873">
                  <c:v>-1</c:v>
                </c:pt>
                <c:pt idx="4874">
                  <c:v>-1</c:v>
                </c:pt>
                <c:pt idx="4875">
                  <c:v>-1</c:v>
                </c:pt>
                <c:pt idx="4876">
                  <c:v>-1</c:v>
                </c:pt>
                <c:pt idx="4877">
                  <c:v>-1</c:v>
                </c:pt>
                <c:pt idx="4878">
                  <c:v>-1</c:v>
                </c:pt>
                <c:pt idx="4879">
                  <c:v>-1</c:v>
                </c:pt>
                <c:pt idx="4880">
                  <c:v>-1</c:v>
                </c:pt>
                <c:pt idx="4881">
                  <c:v>-1</c:v>
                </c:pt>
                <c:pt idx="4882">
                  <c:v>-1</c:v>
                </c:pt>
                <c:pt idx="4883">
                  <c:v>-1</c:v>
                </c:pt>
                <c:pt idx="4884">
                  <c:v>-1</c:v>
                </c:pt>
                <c:pt idx="4885">
                  <c:v>-1</c:v>
                </c:pt>
                <c:pt idx="4886">
                  <c:v>-1</c:v>
                </c:pt>
                <c:pt idx="4887">
                  <c:v>-1</c:v>
                </c:pt>
                <c:pt idx="4888">
                  <c:v>-1</c:v>
                </c:pt>
                <c:pt idx="4889">
                  <c:v>-1</c:v>
                </c:pt>
                <c:pt idx="4890">
                  <c:v>-1</c:v>
                </c:pt>
                <c:pt idx="4891">
                  <c:v>-1</c:v>
                </c:pt>
                <c:pt idx="4892">
                  <c:v>-1</c:v>
                </c:pt>
                <c:pt idx="4893">
                  <c:v>-1</c:v>
                </c:pt>
                <c:pt idx="4894">
                  <c:v>-1</c:v>
                </c:pt>
                <c:pt idx="4895">
                  <c:v>-1</c:v>
                </c:pt>
                <c:pt idx="4896">
                  <c:v>-1</c:v>
                </c:pt>
                <c:pt idx="4897">
                  <c:v>-1</c:v>
                </c:pt>
                <c:pt idx="4898">
                  <c:v>-1</c:v>
                </c:pt>
                <c:pt idx="4899">
                  <c:v>-1</c:v>
                </c:pt>
                <c:pt idx="4900">
                  <c:v>-1</c:v>
                </c:pt>
                <c:pt idx="4901">
                  <c:v>-1</c:v>
                </c:pt>
                <c:pt idx="4902">
                  <c:v>-1</c:v>
                </c:pt>
                <c:pt idx="4903">
                  <c:v>-1</c:v>
                </c:pt>
                <c:pt idx="4904">
                  <c:v>-1</c:v>
                </c:pt>
                <c:pt idx="4905">
                  <c:v>-1</c:v>
                </c:pt>
                <c:pt idx="4906">
                  <c:v>-1</c:v>
                </c:pt>
                <c:pt idx="4907">
                  <c:v>-1</c:v>
                </c:pt>
                <c:pt idx="4908">
                  <c:v>-1</c:v>
                </c:pt>
                <c:pt idx="4909">
                  <c:v>-1</c:v>
                </c:pt>
                <c:pt idx="4910">
                  <c:v>-1</c:v>
                </c:pt>
                <c:pt idx="4911">
                  <c:v>-1</c:v>
                </c:pt>
                <c:pt idx="4912">
                  <c:v>-1</c:v>
                </c:pt>
                <c:pt idx="4913">
                  <c:v>-1</c:v>
                </c:pt>
                <c:pt idx="4914">
                  <c:v>-1</c:v>
                </c:pt>
                <c:pt idx="4915">
                  <c:v>-1</c:v>
                </c:pt>
                <c:pt idx="4916">
                  <c:v>-1</c:v>
                </c:pt>
                <c:pt idx="4917">
                  <c:v>-1</c:v>
                </c:pt>
                <c:pt idx="4918">
                  <c:v>-1</c:v>
                </c:pt>
                <c:pt idx="4919">
                  <c:v>-1</c:v>
                </c:pt>
                <c:pt idx="4920">
                  <c:v>-1</c:v>
                </c:pt>
                <c:pt idx="4921">
                  <c:v>-1</c:v>
                </c:pt>
                <c:pt idx="4922">
                  <c:v>-1</c:v>
                </c:pt>
                <c:pt idx="4923">
                  <c:v>-1</c:v>
                </c:pt>
                <c:pt idx="4924">
                  <c:v>-1</c:v>
                </c:pt>
                <c:pt idx="4925">
                  <c:v>-1</c:v>
                </c:pt>
                <c:pt idx="4926">
                  <c:v>-1</c:v>
                </c:pt>
                <c:pt idx="4927">
                  <c:v>-1</c:v>
                </c:pt>
                <c:pt idx="4928">
                  <c:v>-1</c:v>
                </c:pt>
                <c:pt idx="4929">
                  <c:v>-1</c:v>
                </c:pt>
                <c:pt idx="4930">
                  <c:v>-1</c:v>
                </c:pt>
                <c:pt idx="4931">
                  <c:v>-1</c:v>
                </c:pt>
                <c:pt idx="4932">
                  <c:v>-1</c:v>
                </c:pt>
                <c:pt idx="4933">
                  <c:v>-1</c:v>
                </c:pt>
                <c:pt idx="4934">
                  <c:v>-1</c:v>
                </c:pt>
                <c:pt idx="4935">
                  <c:v>-1</c:v>
                </c:pt>
                <c:pt idx="4936">
                  <c:v>-1</c:v>
                </c:pt>
                <c:pt idx="4937">
                  <c:v>-1</c:v>
                </c:pt>
                <c:pt idx="4938">
                  <c:v>-1</c:v>
                </c:pt>
                <c:pt idx="4939">
                  <c:v>-1</c:v>
                </c:pt>
                <c:pt idx="4940">
                  <c:v>-1</c:v>
                </c:pt>
                <c:pt idx="4941">
                  <c:v>-1</c:v>
                </c:pt>
                <c:pt idx="4942">
                  <c:v>-1</c:v>
                </c:pt>
                <c:pt idx="4943">
                  <c:v>-1</c:v>
                </c:pt>
                <c:pt idx="4944">
                  <c:v>-1</c:v>
                </c:pt>
                <c:pt idx="4945">
                  <c:v>-1</c:v>
                </c:pt>
                <c:pt idx="4946">
                  <c:v>-1</c:v>
                </c:pt>
                <c:pt idx="4947">
                  <c:v>-1</c:v>
                </c:pt>
                <c:pt idx="4948">
                  <c:v>-1</c:v>
                </c:pt>
                <c:pt idx="4949">
                  <c:v>-1</c:v>
                </c:pt>
                <c:pt idx="4950">
                  <c:v>-1</c:v>
                </c:pt>
                <c:pt idx="4951">
                  <c:v>-1</c:v>
                </c:pt>
                <c:pt idx="4952">
                  <c:v>-1</c:v>
                </c:pt>
                <c:pt idx="4953">
                  <c:v>-1</c:v>
                </c:pt>
                <c:pt idx="4954">
                  <c:v>-1</c:v>
                </c:pt>
                <c:pt idx="4955">
                  <c:v>-1</c:v>
                </c:pt>
                <c:pt idx="4956">
                  <c:v>-1</c:v>
                </c:pt>
                <c:pt idx="4957">
                  <c:v>-1</c:v>
                </c:pt>
                <c:pt idx="4958">
                  <c:v>-1</c:v>
                </c:pt>
                <c:pt idx="4959">
                  <c:v>-1</c:v>
                </c:pt>
                <c:pt idx="4960">
                  <c:v>-1</c:v>
                </c:pt>
                <c:pt idx="4961">
                  <c:v>-1</c:v>
                </c:pt>
                <c:pt idx="4962">
                  <c:v>-1</c:v>
                </c:pt>
                <c:pt idx="4963">
                  <c:v>-1</c:v>
                </c:pt>
                <c:pt idx="4964">
                  <c:v>-1</c:v>
                </c:pt>
                <c:pt idx="4965">
                  <c:v>-1</c:v>
                </c:pt>
                <c:pt idx="4966">
                  <c:v>-1</c:v>
                </c:pt>
                <c:pt idx="4967">
                  <c:v>-1</c:v>
                </c:pt>
                <c:pt idx="4968">
                  <c:v>-1</c:v>
                </c:pt>
                <c:pt idx="4969">
                  <c:v>-1</c:v>
                </c:pt>
                <c:pt idx="4970">
                  <c:v>-1</c:v>
                </c:pt>
                <c:pt idx="4971">
                  <c:v>-1</c:v>
                </c:pt>
                <c:pt idx="4972">
                  <c:v>-1</c:v>
                </c:pt>
                <c:pt idx="4973">
                  <c:v>-1</c:v>
                </c:pt>
                <c:pt idx="4974">
                  <c:v>-1</c:v>
                </c:pt>
                <c:pt idx="4975">
                  <c:v>-1</c:v>
                </c:pt>
                <c:pt idx="4976">
                  <c:v>-1</c:v>
                </c:pt>
                <c:pt idx="4977">
                  <c:v>-1</c:v>
                </c:pt>
                <c:pt idx="4978">
                  <c:v>-1</c:v>
                </c:pt>
                <c:pt idx="4979">
                  <c:v>-1</c:v>
                </c:pt>
                <c:pt idx="4980">
                  <c:v>-1</c:v>
                </c:pt>
                <c:pt idx="4981">
                  <c:v>-1</c:v>
                </c:pt>
                <c:pt idx="4982">
                  <c:v>-1</c:v>
                </c:pt>
                <c:pt idx="4983">
                  <c:v>-1</c:v>
                </c:pt>
                <c:pt idx="4984">
                  <c:v>-1</c:v>
                </c:pt>
                <c:pt idx="4985">
                  <c:v>-1</c:v>
                </c:pt>
                <c:pt idx="4986">
                  <c:v>-1</c:v>
                </c:pt>
                <c:pt idx="4987">
                  <c:v>-1</c:v>
                </c:pt>
                <c:pt idx="4988">
                  <c:v>-1</c:v>
                </c:pt>
                <c:pt idx="4989">
                  <c:v>-1</c:v>
                </c:pt>
                <c:pt idx="4990">
                  <c:v>-1</c:v>
                </c:pt>
                <c:pt idx="4991">
                  <c:v>-1</c:v>
                </c:pt>
                <c:pt idx="4992">
                  <c:v>-1</c:v>
                </c:pt>
                <c:pt idx="4993">
                  <c:v>-1</c:v>
                </c:pt>
                <c:pt idx="4994">
                  <c:v>-1</c:v>
                </c:pt>
                <c:pt idx="4995">
                  <c:v>-1</c:v>
                </c:pt>
                <c:pt idx="4996">
                  <c:v>-1</c:v>
                </c:pt>
                <c:pt idx="4997">
                  <c:v>-1</c:v>
                </c:pt>
                <c:pt idx="4998">
                  <c:v>-1</c:v>
                </c:pt>
                <c:pt idx="4999">
                  <c:v>-1</c:v>
                </c:pt>
                <c:pt idx="5000">
                  <c:v>-1</c:v>
                </c:pt>
                <c:pt idx="5001">
                  <c:v>-1</c:v>
                </c:pt>
                <c:pt idx="5002">
                  <c:v>-1</c:v>
                </c:pt>
                <c:pt idx="5003">
                  <c:v>-1</c:v>
                </c:pt>
                <c:pt idx="5004">
                  <c:v>-1</c:v>
                </c:pt>
                <c:pt idx="5005">
                  <c:v>-1</c:v>
                </c:pt>
                <c:pt idx="5006">
                  <c:v>-1</c:v>
                </c:pt>
                <c:pt idx="5007">
                  <c:v>-1</c:v>
                </c:pt>
                <c:pt idx="5008">
                  <c:v>-1</c:v>
                </c:pt>
                <c:pt idx="5009">
                  <c:v>-1</c:v>
                </c:pt>
                <c:pt idx="5010">
                  <c:v>-1</c:v>
                </c:pt>
                <c:pt idx="5011">
                  <c:v>-1</c:v>
                </c:pt>
                <c:pt idx="5012">
                  <c:v>-1</c:v>
                </c:pt>
                <c:pt idx="5013">
                  <c:v>-1</c:v>
                </c:pt>
                <c:pt idx="5014">
                  <c:v>-1</c:v>
                </c:pt>
                <c:pt idx="5015">
                  <c:v>-1</c:v>
                </c:pt>
                <c:pt idx="5016">
                  <c:v>-1</c:v>
                </c:pt>
                <c:pt idx="5017">
                  <c:v>-1</c:v>
                </c:pt>
                <c:pt idx="5018">
                  <c:v>-1</c:v>
                </c:pt>
                <c:pt idx="5019">
                  <c:v>-1</c:v>
                </c:pt>
                <c:pt idx="5020">
                  <c:v>-1</c:v>
                </c:pt>
                <c:pt idx="5021">
                  <c:v>-1</c:v>
                </c:pt>
                <c:pt idx="5022">
                  <c:v>-1</c:v>
                </c:pt>
                <c:pt idx="5023">
                  <c:v>-1</c:v>
                </c:pt>
                <c:pt idx="5024">
                  <c:v>-1</c:v>
                </c:pt>
                <c:pt idx="5025">
                  <c:v>-1</c:v>
                </c:pt>
                <c:pt idx="5026">
                  <c:v>-1</c:v>
                </c:pt>
                <c:pt idx="5027">
                  <c:v>-1</c:v>
                </c:pt>
                <c:pt idx="5028">
                  <c:v>-1</c:v>
                </c:pt>
                <c:pt idx="5029">
                  <c:v>-1</c:v>
                </c:pt>
                <c:pt idx="5030">
                  <c:v>-1</c:v>
                </c:pt>
                <c:pt idx="5031">
                  <c:v>-1</c:v>
                </c:pt>
                <c:pt idx="5032">
                  <c:v>-1</c:v>
                </c:pt>
                <c:pt idx="5033">
                  <c:v>-1</c:v>
                </c:pt>
                <c:pt idx="5034">
                  <c:v>-1</c:v>
                </c:pt>
                <c:pt idx="5035">
                  <c:v>-1</c:v>
                </c:pt>
                <c:pt idx="5036">
                  <c:v>-1</c:v>
                </c:pt>
                <c:pt idx="5037">
                  <c:v>-1</c:v>
                </c:pt>
                <c:pt idx="5038">
                  <c:v>-1</c:v>
                </c:pt>
                <c:pt idx="5039">
                  <c:v>-1</c:v>
                </c:pt>
                <c:pt idx="5040">
                  <c:v>-1</c:v>
                </c:pt>
                <c:pt idx="5041">
                  <c:v>-1</c:v>
                </c:pt>
                <c:pt idx="5042">
                  <c:v>-1</c:v>
                </c:pt>
                <c:pt idx="5043">
                  <c:v>-1</c:v>
                </c:pt>
                <c:pt idx="5044">
                  <c:v>-1</c:v>
                </c:pt>
                <c:pt idx="5045">
                  <c:v>-1</c:v>
                </c:pt>
                <c:pt idx="5046">
                  <c:v>-1</c:v>
                </c:pt>
                <c:pt idx="5047">
                  <c:v>-1</c:v>
                </c:pt>
                <c:pt idx="5048">
                  <c:v>-1</c:v>
                </c:pt>
                <c:pt idx="5049">
                  <c:v>-1</c:v>
                </c:pt>
                <c:pt idx="5050">
                  <c:v>-1</c:v>
                </c:pt>
                <c:pt idx="5051">
                  <c:v>-1</c:v>
                </c:pt>
                <c:pt idx="5052">
                  <c:v>-1</c:v>
                </c:pt>
                <c:pt idx="5053">
                  <c:v>-1</c:v>
                </c:pt>
                <c:pt idx="5054">
                  <c:v>-1</c:v>
                </c:pt>
                <c:pt idx="5055">
                  <c:v>-1</c:v>
                </c:pt>
                <c:pt idx="5056">
                  <c:v>-1</c:v>
                </c:pt>
                <c:pt idx="5057">
                  <c:v>-1</c:v>
                </c:pt>
                <c:pt idx="5058">
                  <c:v>-1</c:v>
                </c:pt>
                <c:pt idx="5059">
                  <c:v>-1</c:v>
                </c:pt>
                <c:pt idx="5060">
                  <c:v>-1</c:v>
                </c:pt>
                <c:pt idx="5061">
                  <c:v>-1</c:v>
                </c:pt>
                <c:pt idx="5062">
                  <c:v>-1</c:v>
                </c:pt>
                <c:pt idx="5063">
                  <c:v>-1</c:v>
                </c:pt>
                <c:pt idx="5064">
                  <c:v>-1</c:v>
                </c:pt>
                <c:pt idx="5065">
                  <c:v>-1</c:v>
                </c:pt>
                <c:pt idx="5066">
                  <c:v>-1</c:v>
                </c:pt>
                <c:pt idx="5067">
                  <c:v>-1</c:v>
                </c:pt>
                <c:pt idx="5068">
                  <c:v>-1</c:v>
                </c:pt>
                <c:pt idx="5069">
                  <c:v>-1</c:v>
                </c:pt>
                <c:pt idx="5070">
                  <c:v>-1</c:v>
                </c:pt>
                <c:pt idx="5071">
                  <c:v>-1</c:v>
                </c:pt>
                <c:pt idx="5072">
                  <c:v>-1</c:v>
                </c:pt>
                <c:pt idx="5073">
                  <c:v>-1</c:v>
                </c:pt>
                <c:pt idx="5074">
                  <c:v>-1</c:v>
                </c:pt>
                <c:pt idx="5075">
                  <c:v>-1</c:v>
                </c:pt>
                <c:pt idx="5076">
                  <c:v>-1</c:v>
                </c:pt>
                <c:pt idx="5077">
                  <c:v>-1</c:v>
                </c:pt>
                <c:pt idx="5078">
                  <c:v>-1</c:v>
                </c:pt>
                <c:pt idx="5079">
                  <c:v>-1</c:v>
                </c:pt>
                <c:pt idx="5080">
                  <c:v>-1</c:v>
                </c:pt>
                <c:pt idx="5081">
                  <c:v>-1</c:v>
                </c:pt>
                <c:pt idx="5082">
                  <c:v>-1</c:v>
                </c:pt>
                <c:pt idx="5083">
                  <c:v>-1</c:v>
                </c:pt>
                <c:pt idx="5084">
                  <c:v>-1</c:v>
                </c:pt>
                <c:pt idx="5085">
                  <c:v>-1</c:v>
                </c:pt>
                <c:pt idx="5086">
                  <c:v>-1</c:v>
                </c:pt>
                <c:pt idx="5087">
                  <c:v>-1</c:v>
                </c:pt>
                <c:pt idx="5088">
                  <c:v>-1</c:v>
                </c:pt>
                <c:pt idx="5089">
                  <c:v>-1</c:v>
                </c:pt>
                <c:pt idx="5090">
                  <c:v>-1</c:v>
                </c:pt>
                <c:pt idx="5091">
                  <c:v>-1</c:v>
                </c:pt>
                <c:pt idx="5092">
                  <c:v>-1</c:v>
                </c:pt>
                <c:pt idx="5093">
                  <c:v>-1</c:v>
                </c:pt>
                <c:pt idx="5094">
                  <c:v>-1</c:v>
                </c:pt>
                <c:pt idx="5095">
                  <c:v>-1</c:v>
                </c:pt>
                <c:pt idx="5096">
                  <c:v>-1</c:v>
                </c:pt>
                <c:pt idx="5097">
                  <c:v>-1</c:v>
                </c:pt>
                <c:pt idx="5098">
                  <c:v>-1</c:v>
                </c:pt>
                <c:pt idx="5099">
                  <c:v>-1</c:v>
                </c:pt>
                <c:pt idx="5100">
                  <c:v>-1</c:v>
                </c:pt>
                <c:pt idx="5101">
                  <c:v>-1</c:v>
                </c:pt>
                <c:pt idx="5102">
                  <c:v>-1</c:v>
                </c:pt>
                <c:pt idx="5103">
                  <c:v>-1</c:v>
                </c:pt>
                <c:pt idx="5104">
                  <c:v>-1</c:v>
                </c:pt>
                <c:pt idx="5105">
                  <c:v>-1</c:v>
                </c:pt>
                <c:pt idx="5106">
                  <c:v>-1</c:v>
                </c:pt>
                <c:pt idx="5107">
                  <c:v>-1</c:v>
                </c:pt>
                <c:pt idx="5108">
                  <c:v>-1</c:v>
                </c:pt>
                <c:pt idx="5109">
                  <c:v>-1</c:v>
                </c:pt>
                <c:pt idx="5110">
                  <c:v>-1</c:v>
                </c:pt>
                <c:pt idx="5111">
                  <c:v>-1</c:v>
                </c:pt>
                <c:pt idx="5112">
                  <c:v>-1</c:v>
                </c:pt>
                <c:pt idx="5113">
                  <c:v>-1</c:v>
                </c:pt>
                <c:pt idx="5114">
                  <c:v>-1</c:v>
                </c:pt>
                <c:pt idx="5115">
                  <c:v>-1</c:v>
                </c:pt>
                <c:pt idx="5116">
                  <c:v>-1</c:v>
                </c:pt>
                <c:pt idx="5117">
                  <c:v>-1</c:v>
                </c:pt>
                <c:pt idx="5118">
                  <c:v>-1</c:v>
                </c:pt>
                <c:pt idx="5119">
                  <c:v>-1</c:v>
                </c:pt>
                <c:pt idx="5120">
                  <c:v>-1</c:v>
                </c:pt>
                <c:pt idx="5121">
                  <c:v>-1</c:v>
                </c:pt>
                <c:pt idx="5122">
                  <c:v>-1</c:v>
                </c:pt>
                <c:pt idx="5123">
                  <c:v>-1</c:v>
                </c:pt>
                <c:pt idx="5124">
                  <c:v>-1</c:v>
                </c:pt>
                <c:pt idx="5125">
                  <c:v>-1</c:v>
                </c:pt>
                <c:pt idx="5126">
                  <c:v>-1</c:v>
                </c:pt>
                <c:pt idx="5127">
                  <c:v>-1</c:v>
                </c:pt>
                <c:pt idx="5128">
                  <c:v>-1</c:v>
                </c:pt>
                <c:pt idx="5129">
                  <c:v>-1</c:v>
                </c:pt>
                <c:pt idx="5130">
                  <c:v>-1</c:v>
                </c:pt>
                <c:pt idx="5131">
                  <c:v>-1</c:v>
                </c:pt>
                <c:pt idx="5132">
                  <c:v>-1</c:v>
                </c:pt>
                <c:pt idx="5133">
                  <c:v>-1</c:v>
                </c:pt>
                <c:pt idx="5134">
                  <c:v>-1</c:v>
                </c:pt>
                <c:pt idx="5135">
                  <c:v>-1</c:v>
                </c:pt>
                <c:pt idx="5136">
                  <c:v>-1</c:v>
                </c:pt>
                <c:pt idx="5137">
                  <c:v>-1</c:v>
                </c:pt>
                <c:pt idx="5138">
                  <c:v>-1</c:v>
                </c:pt>
                <c:pt idx="5139">
                  <c:v>-1</c:v>
                </c:pt>
                <c:pt idx="5140">
                  <c:v>-1</c:v>
                </c:pt>
                <c:pt idx="5141">
                  <c:v>-1</c:v>
                </c:pt>
                <c:pt idx="5142">
                  <c:v>-1</c:v>
                </c:pt>
                <c:pt idx="5143">
                  <c:v>-1</c:v>
                </c:pt>
                <c:pt idx="5144">
                  <c:v>-1</c:v>
                </c:pt>
                <c:pt idx="5145">
                  <c:v>-1</c:v>
                </c:pt>
                <c:pt idx="5146">
                  <c:v>-1</c:v>
                </c:pt>
                <c:pt idx="5147">
                  <c:v>-1</c:v>
                </c:pt>
                <c:pt idx="5148">
                  <c:v>-1</c:v>
                </c:pt>
                <c:pt idx="5149">
                  <c:v>-1</c:v>
                </c:pt>
                <c:pt idx="5150">
                  <c:v>-1</c:v>
                </c:pt>
                <c:pt idx="5151">
                  <c:v>-1</c:v>
                </c:pt>
                <c:pt idx="5152">
                  <c:v>-1</c:v>
                </c:pt>
                <c:pt idx="5153">
                  <c:v>-1</c:v>
                </c:pt>
                <c:pt idx="5154">
                  <c:v>-1</c:v>
                </c:pt>
                <c:pt idx="5155">
                  <c:v>-1</c:v>
                </c:pt>
                <c:pt idx="5156">
                  <c:v>-1</c:v>
                </c:pt>
                <c:pt idx="5157">
                  <c:v>-1</c:v>
                </c:pt>
                <c:pt idx="5158">
                  <c:v>-1</c:v>
                </c:pt>
                <c:pt idx="5159">
                  <c:v>-1</c:v>
                </c:pt>
                <c:pt idx="5160">
                  <c:v>-1</c:v>
                </c:pt>
                <c:pt idx="5161">
                  <c:v>-1</c:v>
                </c:pt>
                <c:pt idx="5162">
                  <c:v>-1</c:v>
                </c:pt>
                <c:pt idx="5163">
                  <c:v>-1</c:v>
                </c:pt>
                <c:pt idx="5164">
                  <c:v>-1</c:v>
                </c:pt>
                <c:pt idx="5165">
                  <c:v>-1</c:v>
                </c:pt>
                <c:pt idx="5166">
                  <c:v>-1</c:v>
                </c:pt>
                <c:pt idx="5167">
                  <c:v>-1</c:v>
                </c:pt>
                <c:pt idx="5168">
                  <c:v>-1</c:v>
                </c:pt>
                <c:pt idx="5169">
                  <c:v>-1</c:v>
                </c:pt>
                <c:pt idx="5170">
                  <c:v>-1</c:v>
                </c:pt>
                <c:pt idx="5171">
                  <c:v>-1</c:v>
                </c:pt>
                <c:pt idx="5172">
                  <c:v>-1</c:v>
                </c:pt>
                <c:pt idx="5173">
                  <c:v>-1</c:v>
                </c:pt>
                <c:pt idx="5174">
                  <c:v>-1</c:v>
                </c:pt>
                <c:pt idx="5175">
                  <c:v>-1</c:v>
                </c:pt>
                <c:pt idx="5176">
                  <c:v>-1</c:v>
                </c:pt>
                <c:pt idx="5177">
                  <c:v>-1</c:v>
                </c:pt>
                <c:pt idx="5178">
                  <c:v>-1</c:v>
                </c:pt>
                <c:pt idx="5179">
                  <c:v>-1</c:v>
                </c:pt>
                <c:pt idx="5180">
                  <c:v>-1</c:v>
                </c:pt>
                <c:pt idx="5181">
                  <c:v>-1</c:v>
                </c:pt>
                <c:pt idx="5182">
                  <c:v>-1</c:v>
                </c:pt>
                <c:pt idx="5183">
                  <c:v>-1</c:v>
                </c:pt>
                <c:pt idx="5184">
                  <c:v>-1</c:v>
                </c:pt>
                <c:pt idx="5185">
                  <c:v>-1</c:v>
                </c:pt>
                <c:pt idx="5186">
                  <c:v>-1</c:v>
                </c:pt>
                <c:pt idx="5187">
                  <c:v>-1</c:v>
                </c:pt>
                <c:pt idx="5188">
                  <c:v>-1</c:v>
                </c:pt>
                <c:pt idx="5189">
                  <c:v>-1</c:v>
                </c:pt>
                <c:pt idx="5190">
                  <c:v>-1</c:v>
                </c:pt>
                <c:pt idx="5191">
                  <c:v>-1</c:v>
                </c:pt>
                <c:pt idx="5192">
                  <c:v>-1</c:v>
                </c:pt>
                <c:pt idx="5193">
                  <c:v>-1</c:v>
                </c:pt>
                <c:pt idx="5194">
                  <c:v>-1</c:v>
                </c:pt>
                <c:pt idx="5195">
                  <c:v>-1</c:v>
                </c:pt>
                <c:pt idx="5196">
                  <c:v>-1</c:v>
                </c:pt>
                <c:pt idx="5197">
                  <c:v>-1</c:v>
                </c:pt>
                <c:pt idx="5198">
                  <c:v>-1</c:v>
                </c:pt>
                <c:pt idx="5199">
                  <c:v>-1</c:v>
                </c:pt>
                <c:pt idx="5200">
                  <c:v>-1</c:v>
                </c:pt>
                <c:pt idx="5201">
                  <c:v>-1</c:v>
                </c:pt>
                <c:pt idx="5202">
                  <c:v>-1</c:v>
                </c:pt>
                <c:pt idx="5203">
                  <c:v>-1</c:v>
                </c:pt>
                <c:pt idx="5204">
                  <c:v>-1</c:v>
                </c:pt>
                <c:pt idx="5205">
                  <c:v>-1</c:v>
                </c:pt>
                <c:pt idx="5206">
                  <c:v>-1</c:v>
                </c:pt>
                <c:pt idx="5207">
                  <c:v>-1</c:v>
                </c:pt>
                <c:pt idx="5208">
                  <c:v>-1</c:v>
                </c:pt>
                <c:pt idx="5209">
                  <c:v>-1</c:v>
                </c:pt>
                <c:pt idx="5210">
                  <c:v>-1</c:v>
                </c:pt>
                <c:pt idx="5211">
                  <c:v>-1</c:v>
                </c:pt>
                <c:pt idx="5212">
                  <c:v>-1</c:v>
                </c:pt>
                <c:pt idx="5213">
                  <c:v>-1</c:v>
                </c:pt>
                <c:pt idx="5214">
                  <c:v>-1</c:v>
                </c:pt>
                <c:pt idx="5215">
                  <c:v>-1</c:v>
                </c:pt>
                <c:pt idx="5216">
                  <c:v>-1</c:v>
                </c:pt>
                <c:pt idx="5217">
                  <c:v>-1</c:v>
                </c:pt>
                <c:pt idx="5218">
                  <c:v>-1</c:v>
                </c:pt>
                <c:pt idx="5219">
                  <c:v>-1</c:v>
                </c:pt>
                <c:pt idx="5220">
                  <c:v>-1</c:v>
                </c:pt>
                <c:pt idx="5221">
                  <c:v>-1</c:v>
                </c:pt>
                <c:pt idx="5222">
                  <c:v>-1</c:v>
                </c:pt>
                <c:pt idx="5223">
                  <c:v>-1</c:v>
                </c:pt>
                <c:pt idx="5224">
                  <c:v>-1</c:v>
                </c:pt>
                <c:pt idx="5225">
                  <c:v>-1</c:v>
                </c:pt>
                <c:pt idx="5226">
                  <c:v>-1</c:v>
                </c:pt>
                <c:pt idx="5227">
                  <c:v>-1</c:v>
                </c:pt>
                <c:pt idx="5228">
                  <c:v>-1</c:v>
                </c:pt>
                <c:pt idx="5229">
                  <c:v>-1</c:v>
                </c:pt>
                <c:pt idx="5230">
                  <c:v>-1</c:v>
                </c:pt>
                <c:pt idx="5231">
                  <c:v>-1</c:v>
                </c:pt>
                <c:pt idx="5232">
                  <c:v>-1</c:v>
                </c:pt>
                <c:pt idx="5233">
                  <c:v>-1</c:v>
                </c:pt>
                <c:pt idx="5234">
                  <c:v>-1</c:v>
                </c:pt>
                <c:pt idx="5235">
                  <c:v>-1</c:v>
                </c:pt>
                <c:pt idx="5236">
                  <c:v>-1</c:v>
                </c:pt>
                <c:pt idx="5237">
                  <c:v>-1</c:v>
                </c:pt>
                <c:pt idx="5238">
                  <c:v>-1</c:v>
                </c:pt>
                <c:pt idx="5239">
                  <c:v>-1</c:v>
                </c:pt>
                <c:pt idx="5240">
                  <c:v>-1</c:v>
                </c:pt>
                <c:pt idx="5241">
                  <c:v>-1</c:v>
                </c:pt>
                <c:pt idx="5242">
                  <c:v>-1</c:v>
                </c:pt>
                <c:pt idx="5243">
                  <c:v>-1</c:v>
                </c:pt>
                <c:pt idx="5244">
                  <c:v>-1</c:v>
                </c:pt>
                <c:pt idx="5245">
                  <c:v>-1</c:v>
                </c:pt>
                <c:pt idx="5246">
                  <c:v>-1</c:v>
                </c:pt>
                <c:pt idx="5247">
                  <c:v>-1</c:v>
                </c:pt>
                <c:pt idx="5248">
                  <c:v>-1</c:v>
                </c:pt>
                <c:pt idx="5249">
                  <c:v>-1</c:v>
                </c:pt>
                <c:pt idx="5250">
                  <c:v>-1</c:v>
                </c:pt>
                <c:pt idx="5251">
                  <c:v>-1</c:v>
                </c:pt>
                <c:pt idx="5252">
                  <c:v>-1</c:v>
                </c:pt>
                <c:pt idx="5253">
                  <c:v>-1</c:v>
                </c:pt>
                <c:pt idx="5254">
                  <c:v>-1</c:v>
                </c:pt>
                <c:pt idx="5255">
                  <c:v>-1</c:v>
                </c:pt>
                <c:pt idx="5256">
                  <c:v>-1</c:v>
                </c:pt>
                <c:pt idx="5257">
                  <c:v>-1</c:v>
                </c:pt>
                <c:pt idx="5258">
                  <c:v>-1</c:v>
                </c:pt>
                <c:pt idx="5259">
                  <c:v>-1</c:v>
                </c:pt>
                <c:pt idx="5260">
                  <c:v>-1</c:v>
                </c:pt>
                <c:pt idx="5261">
                  <c:v>-1</c:v>
                </c:pt>
                <c:pt idx="5262">
                  <c:v>-1</c:v>
                </c:pt>
                <c:pt idx="5263">
                  <c:v>-1</c:v>
                </c:pt>
                <c:pt idx="5264">
                  <c:v>-1</c:v>
                </c:pt>
                <c:pt idx="5265">
                  <c:v>-1</c:v>
                </c:pt>
                <c:pt idx="5266">
                  <c:v>-1</c:v>
                </c:pt>
                <c:pt idx="5267">
                  <c:v>-1</c:v>
                </c:pt>
                <c:pt idx="5268">
                  <c:v>-1</c:v>
                </c:pt>
                <c:pt idx="5269">
                  <c:v>-1</c:v>
                </c:pt>
                <c:pt idx="5270">
                  <c:v>-1</c:v>
                </c:pt>
                <c:pt idx="5271">
                  <c:v>-1</c:v>
                </c:pt>
                <c:pt idx="5272">
                  <c:v>-1</c:v>
                </c:pt>
                <c:pt idx="5273">
                  <c:v>-1</c:v>
                </c:pt>
                <c:pt idx="5274">
                  <c:v>-1</c:v>
                </c:pt>
                <c:pt idx="5275">
                  <c:v>-1</c:v>
                </c:pt>
                <c:pt idx="5276">
                  <c:v>-1</c:v>
                </c:pt>
                <c:pt idx="5277">
                  <c:v>-1</c:v>
                </c:pt>
                <c:pt idx="5278">
                  <c:v>-1</c:v>
                </c:pt>
                <c:pt idx="5279">
                  <c:v>-1</c:v>
                </c:pt>
                <c:pt idx="5280">
                  <c:v>-1</c:v>
                </c:pt>
                <c:pt idx="5281">
                  <c:v>-1</c:v>
                </c:pt>
                <c:pt idx="5282">
                  <c:v>-1</c:v>
                </c:pt>
                <c:pt idx="5283">
                  <c:v>-1</c:v>
                </c:pt>
                <c:pt idx="5284">
                  <c:v>-1</c:v>
                </c:pt>
                <c:pt idx="5285">
                  <c:v>-1</c:v>
                </c:pt>
                <c:pt idx="5286">
                  <c:v>-1</c:v>
                </c:pt>
                <c:pt idx="5287">
                  <c:v>-1</c:v>
                </c:pt>
                <c:pt idx="5288">
                  <c:v>-1</c:v>
                </c:pt>
                <c:pt idx="5289">
                  <c:v>-1</c:v>
                </c:pt>
                <c:pt idx="5290">
                  <c:v>-1</c:v>
                </c:pt>
                <c:pt idx="5291">
                  <c:v>-1</c:v>
                </c:pt>
                <c:pt idx="5292">
                  <c:v>-1</c:v>
                </c:pt>
                <c:pt idx="5293">
                  <c:v>-1</c:v>
                </c:pt>
                <c:pt idx="5294">
                  <c:v>-1</c:v>
                </c:pt>
                <c:pt idx="5295">
                  <c:v>-1</c:v>
                </c:pt>
                <c:pt idx="5296">
                  <c:v>-1</c:v>
                </c:pt>
                <c:pt idx="5297">
                  <c:v>-1</c:v>
                </c:pt>
                <c:pt idx="5298">
                  <c:v>-1</c:v>
                </c:pt>
                <c:pt idx="5299">
                  <c:v>-1</c:v>
                </c:pt>
                <c:pt idx="5300">
                  <c:v>-1</c:v>
                </c:pt>
                <c:pt idx="5301">
                  <c:v>-1</c:v>
                </c:pt>
                <c:pt idx="5302">
                  <c:v>-1</c:v>
                </c:pt>
                <c:pt idx="5303">
                  <c:v>-1</c:v>
                </c:pt>
                <c:pt idx="5304">
                  <c:v>-1</c:v>
                </c:pt>
                <c:pt idx="5305">
                  <c:v>-1</c:v>
                </c:pt>
                <c:pt idx="5306">
                  <c:v>-1</c:v>
                </c:pt>
                <c:pt idx="5307">
                  <c:v>-1</c:v>
                </c:pt>
                <c:pt idx="5308">
                  <c:v>-1</c:v>
                </c:pt>
                <c:pt idx="5309">
                  <c:v>-1</c:v>
                </c:pt>
                <c:pt idx="5310">
                  <c:v>-1</c:v>
                </c:pt>
                <c:pt idx="5311">
                  <c:v>-1</c:v>
                </c:pt>
                <c:pt idx="5312">
                  <c:v>-1</c:v>
                </c:pt>
                <c:pt idx="5313">
                  <c:v>-1</c:v>
                </c:pt>
                <c:pt idx="5314">
                  <c:v>-1</c:v>
                </c:pt>
                <c:pt idx="5315">
                  <c:v>-1</c:v>
                </c:pt>
                <c:pt idx="5316">
                  <c:v>-1</c:v>
                </c:pt>
                <c:pt idx="5317">
                  <c:v>-1</c:v>
                </c:pt>
                <c:pt idx="5318">
                  <c:v>-1</c:v>
                </c:pt>
                <c:pt idx="5319">
                  <c:v>-1</c:v>
                </c:pt>
                <c:pt idx="5320">
                  <c:v>-1</c:v>
                </c:pt>
                <c:pt idx="5321">
                  <c:v>-1</c:v>
                </c:pt>
                <c:pt idx="5322">
                  <c:v>-1</c:v>
                </c:pt>
                <c:pt idx="5323">
                  <c:v>-1</c:v>
                </c:pt>
                <c:pt idx="5324">
                  <c:v>-1</c:v>
                </c:pt>
                <c:pt idx="5325">
                  <c:v>-1</c:v>
                </c:pt>
                <c:pt idx="5326">
                  <c:v>-1</c:v>
                </c:pt>
                <c:pt idx="5327">
                  <c:v>-1</c:v>
                </c:pt>
                <c:pt idx="5328">
                  <c:v>-1</c:v>
                </c:pt>
                <c:pt idx="5329">
                  <c:v>-1</c:v>
                </c:pt>
                <c:pt idx="5330">
                  <c:v>-1</c:v>
                </c:pt>
                <c:pt idx="5331">
                  <c:v>-1</c:v>
                </c:pt>
                <c:pt idx="5332">
                  <c:v>-1</c:v>
                </c:pt>
                <c:pt idx="5333">
                  <c:v>-1</c:v>
                </c:pt>
                <c:pt idx="5334">
                  <c:v>-1</c:v>
                </c:pt>
                <c:pt idx="5335">
                  <c:v>-1</c:v>
                </c:pt>
                <c:pt idx="5336">
                  <c:v>-1</c:v>
                </c:pt>
                <c:pt idx="5337">
                  <c:v>-1</c:v>
                </c:pt>
                <c:pt idx="5338">
                  <c:v>-1</c:v>
                </c:pt>
                <c:pt idx="5339">
                  <c:v>-1</c:v>
                </c:pt>
                <c:pt idx="5340">
                  <c:v>-1</c:v>
                </c:pt>
                <c:pt idx="5341">
                  <c:v>-1</c:v>
                </c:pt>
                <c:pt idx="5342">
                  <c:v>-1</c:v>
                </c:pt>
                <c:pt idx="5343">
                  <c:v>-1</c:v>
                </c:pt>
                <c:pt idx="5344">
                  <c:v>-1</c:v>
                </c:pt>
                <c:pt idx="5345">
                  <c:v>-1</c:v>
                </c:pt>
                <c:pt idx="5346">
                  <c:v>-1</c:v>
                </c:pt>
                <c:pt idx="5347">
                  <c:v>-1</c:v>
                </c:pt>
                <c:pt idx="5348">
                  <c:v>-1</c:v>
                </c:pt>
                <c:pt idx="5349">
                  <c:v>-1</c:v>
                </c:pt>
                <c:pt idx="5350">
                  <c:v>-1</c:v>
                </c:pt>
                <c:pt idx="5351">
                  <c:v>-1</c:v>
                </c:pt>
                <c:pt idx="5352">
                  <c:v>-1</c:v>
                </c:pt>
                <c:pt idx="5353">
                  <c:v>-1</c:v>
                </c:pt>
                <c:pt idx="5354">
                  <c:v>-1</c:v>
                </c:pt>
                <c:pt idx="5355">
                  <c:v>-1</c:v>
                </c:pt>
                <c:pt idx="5356">
                  <c:v>-1</c:v>
                </c:pt>
                <c:pt idx="5357">
                  <c:v>-1</c:v>
                </c:pt>
                <c:pt idx="5358">
                  <c:v>-1</c:v>
                </c:pt>
                <c:pt idx="5359">
                  <c:v>-1</c:v>
                </c:pt>
                <c:pt idx="5360">
                  <c:v>-1</c:v>
                </c:pt>
                <c:pt idx="5361">
                  <c:v>-1</c:v>
                </c:pt>
                <c:pt idx="5362">
                  <c:v>-1</c:v>
                </c:pt>
                <c:pt idx="5363">
                  <c:v>-1</c:v>
                </c:pt>
                <c:pt idx="5364">
                  <c:v>-1</c:v>
                </c:pt>
                <c:pt idx="5365">
                  <c:v>-1</c:v>
                </c:pt>
                <c:pt idx="5366">
                  <c:v>-1</c:v>
                </c:pt>
                <c:pt idx="5367">
                  <c:v>-1</c:v>
                </c:pt>
                <c:pt idx="5368">
                  <c:v>-1</c:v>
                </c:pt>
                <c:pt idx="5369">
                  <c:v>-1</c:v>
                </c:pt>
                <c:pt idx="5370">
                  <c:v>-1</c:v>
                </c:pt>
                <c:pt idx="5371">
                  <c:v>-1</c:v>
                </c:pt>
                <c:pt idx="5372">
                  <c:v>-1</c:v>
                </c:pt>
                <c:pt idx="5373">
                  <c:v>-1</c:v>
                </c:pt>
                <c:pt idx="5374">
                  <c:v>-1</c:v>
                </c:pt>
                <c:pt idx="5375">
                  <c:v>-1</c:v>
                </c:pt>
                <c:pt idx="5376">
                  <c:v>-1</c:v>
                </c:pt>
                <c:pt idx="5377">
                  <c:v>-1</c:v>
                </c:pt>
                <c:pt idx="5378">
                  <c:v>-1</c:v>
                </c:pt>
                <c:pt idx="5379">
                  <c:v>-1</c:v>
                </c:pt>
                <c:pt idx="5380">
                  <c:v>-1</c:v>
                </c:pt>
                <c:pt idx="5381">
                  <c:v>-1</c:v>
                </c:pt>
                <c:pt idx="5382">
                  <c:v>-1</c:v>
                </c:pt>
                <c:pt idx="5383">
                  <c:v>-1</c:v>
                </c:pt>
                <c:pt idx="5384">
                  <c:v>-1</c:v>
                </c:pt>
                <c:pt idx="5385">
                  <c:v>-1</c:v>
                </c:pt>
                <c:pt idx="5386">
                  <c:v>-1</c:v>
                </c:pt>
                <c:pt idx="5387">
                  <c:v>-1</c:v>
                </c:pt>
                <c:pt idx="5388">
                  <c:v>-1</c:v>
                </c:pt>
                <c:pt idx="5389">
                  <c:v>-1</c:v>
                </c:pt>
                <c:pt idx="5390">
                  <c:v>-1</c:v>
                </c:pt>
                <c:pt idx="5391">
                  <c:v>-1</c:v>
                </c:pt>
                <c:pt idx="5392">
                  <c:v>-1</c:v>
                </c:pt>
                <c:pt idx="5393">
                  <c:v>-1</c:v>
                </c:pt>
                <c:pt idx="5394">
                  <c:v>-1</c:v>
                </c:pt>
                <c:pt idx="5395">
                  <c:v>-1</c:v>
                </c:pt>
                <c:pt idx="5396">
                  <c:v>-1</c:v>
                </c:pt>
                <c:pt idx="5397">
                  <c:v>-1</c:v>
                </c:pt>
                <c:pt idx="5398">
                  <c:v>-1</c:v>
                </c:pt>
                <c:pt idx="5399">
                  <c:v>-1</c:v>
                </c:pt>
                <c:pt idx="5400">
                  <c:v>-1</c:v>
                </c:pt>
                <c:pt idx="5401">
                  <c:v>-1</c:v>
                </c:pt>
                <c:pt idx="5402">
                  <c:v>-1</c:v>
                </c:pt>
                <c:pt idx="5403">
                  <c:v>-1</c:v>
                </c:pt>
                <c:pt idx="5404">
                  <c:v>-1</c:v>
                </c:pt>
                <c:pt idx="5405">
                  <c:v>-1</c:v>
                </c:pt>
                <c:pt idx="5406">
                  <c:v>-1</c:v>
                </c:pt>
                <c:pt idx="5407">
                  <c:v>-1</c:v>
                </c:pt>
                <c:pt idx="5408">
                  <c:v>-1</c:v>
                </c:pt>
                <c:pt idx="5409">
                  <c:v>-1</c:v>
                </c:pt>
                <c:pt idx="5410">
                  <c:v>-1</c:v>
                </c:pt>
                <c:pt idx="5411">
                  <c:v>-1</c:v>
                </c:pt>
                <c:pt idx="5412">
                  <c:v>-1</c:v>
                </c:pt>
                <c:pt idx="5413">
                  <c:v>-1</c:v>
                </c:pt>
                <c:pt idx="5414">
                  <c:v>-1</c:v>
                </c:pt>
                <c:pt idx="5415">
                  <c:v>-1</c:v>
                </c:pt>
                <c:pt idx="5416">
                  <c:v>-1</c:v>
                </c:pt>
                <c:pt idx="5417">
                  <c:v>-1</c:v>
                </c:pt>
                <c:pt idx="5418">
                  <c:v>-1</c:v>
                </c:pt>
                <c:pt idx="5419">
                  <c:v>-1</c:v>
                </c:pt>
                <c:pt idx="5420">
                  <c:v>-1</c:v>
                </c:pt>
                <c:pt idx="5421">
                  <c:v>-1</c:v>
                </c:pt>
                <c:pt idx="5422">
                  <c:v>-1</c:v>
                </c:pt>
                <c:pt idx="5423">
                  <c:v>-1</c:v>
                </c:pt>
                <c:pt idx="5424">
                  <c:v>-1</c:v>
                </c:pt>
                <c:pt idx="5425">
                  <c:v>-1</c:v>
                </c:pt>
                <c:pt idx="5426">
                  <c:v>-1</c:v>
                </c:pt>
                <c:pt idx="5427">
                  <c:v>-1</c:v>
                </c:pt>
                <c:pt idx="5428">
                  <c:v>-1</c:v>
                </c:pt>
                <c:pt idx="5429">
                  <c:v>-1</c:v>
                </c:pt>
                <c:pt idx="5430">
                  <c:v>-1</c:v>
                </c:pt>
                <c:pt idx="5431">
                  <c:v>-1</c:v>
                </c:pt>
                <c:pt idx="5432">
                  <c:v>-1</c:v>
                </c:pt>
                <c:pt idx="5433">
                  <c:v>-1</c:v>
                </c:pt>
                <c:pt idx="5434">
                  <c:v>-1</c:v>
                </c:pt>
                <c:pt idx="5435">
                  <c:v>-1</c:v>
                </c:pt>
                <c:pt idx="5436">
                  <c:v>-1</c:v>
                </c:pt>
                <c:pt idx="5437">
                  <c:v>-1</c:v>
                </c:pt>
                <c:pt idx="5438">
                  <c:v>-1</c:v>
                </c:pt>
                <c:pt idx="5439">
                  <c:v>-1</c:v>
                </c:pt>
                <c:pt idx="5440">
                  <c:v>-1</c:v>
                </c:pt>
                <c:pt idx="5441">
                  <c:v>-1</c:v>
                </c:pt>
                <c:pt idx="5442">
                  <c:v>-1</c:v>
                </c:pt>
                <c:pt idx="5443">
                  <c:v>-1</c:v>
                </c:pt>
                <c:pt idx="5444">
                  <c:v>-1</c:v>
                </c:pt>
                <c:pt idx="5445">
                  <c:v>-1</c:v>
                </c:pt>
                <c:pt idx="5446">
                  <c:v>-1</c:v>
                </c:pt>
                <c:pt idx="5447">
                  <c:v>-1</c:v>
                </c:pt>
                <c:pt idx="5448">
                  <c:v>-1</c:v>
                </c:pt>
                <c:pt idx="5449">
                  <c:v>-1</c:v>
                </c:pt>
                <c:pt idx="5450">
                  <c:v>-1</c:v>
                </c:pt>
                <c:pt idx="5451">
                  <c:v>-1</c:v>
                </c:pt>
                <c:pt idx="5452">
                  <c:v>-1</c:v>
                </c:pt>
                <c:pt idx="5453">
                  <c:v>-1</c:v>
                </c:pt>
                <c:pt idx="5454">
                  <c:v>-1</c:v>
                </c:pt>
                <c:pt idx="5455">
                  <c:v>-1</c:v>
                </c:pt>
                <c:pt idx="5456">
                  <c:v>-1</c:v>
                </c:pt>
                <c:pt idx="5457">
                  <c:v>-1</c:v>
                </c:pt>
                <c:pt idx="5458">
                  <c:v>-1</c:v>
                </c:pt>
                <c:pt idx="5459">
                  <c:v>-1</c:v>
                </c:pt>
                <c:pt idx="5460">
                  <c:v>-1</c:v>
                </c:pt>
                <c:pt idx="5461">
                  <c:v>-1</c:v>
                </c:pt>
                <c:pt idx="5462">
                  <c:v>-1</c:v>
                </c:pt>
                <c:pt idx="5463">
                  <c:v>-1</c:v>
                </c:pt>
                <c:pt idx="5464">
                  <c:v>-1</c:v>
                </c:pt>
                <c:pt idx="5465">
                  <c:v>-1</c:v>
                </c:pt>
                <c:pt idx="5466">
                  <c:v>-1</c:v>
                </c:pt>
                <c:pt idx="5467">
                  <c:v>-1</c:v>
                </c:pt>
                <c:pt idx="5468">
                  <c:v>-1</c:v>
                </c:pt>
                <c:pt idx="5469">
                  <c:v>-1</c:v>
                </c:pt>
                <c:pt idx="5470">
                  <c:v>-1</c:v>
                </c:pt>
                <c:pt idx="5471">
                  <c:v>-1</c:v>
                </c:pt>
                <c:pt idx="5472">
                  <c:v>-1</c:v>
                </c:pt>
                <c:pt idx="5473">
                  <c:v>-1</c:v>
                </c:pt>
                <c:pt idx="5474">
                  <c:v>-1</c:v>
                </c:pt>
                <c:pt idx="5475">
                  <c:v>-1</c:v>
                </c:pt>
                <c:pt idx="5476">
                  <c:v>-1</c:v>
                </c:pt>
                <c:pt idx="5477">
                  <c:v>-1</c:v>
                </c:pt>
                <c:pt idx="5478">
                  <c:v>-1</c:v>
                </c:pt>
                <c:pt idx="5479">
                  <c:v>-1</c:v>
                </c:pt>
                <c:pt idx="5480">
                  <c:v>-1</c:v>
                </c:pt>
                <c:pt idx="5481">
                  <c:v>-1</c:v>
                </c:pt>
                <c:pt idx="5482">
                  <c:v>-1</c:v>
                </c:pt>
                <c:pt idx="5483">
                  <c:v>-1</c:v>
                </c:pt>
                <c:pt idx="5484">
                  <c:v>-1</c:v>
                </c:pt>
                <c:pt idx="5485">
                  <c:v>-1</c:v>
                </c:pt>
                <c:pt idx="5486">
                  <c:v>-1</c:v>
                </c:pt>
                <c:pt idx="5487">
                  <c:v>-1</c:v>
                </c:pt>
                <c:pt idx="5488">
                  <c:v>-1</c:v>
                </c:pt>
                <c:pt idx="5489">
                  <c:v>-1</c:v>
                </c:pt>
                <c:pt idx="5490">
                  <c:v>-1</c:v>
                </c:pt>
                <c:pt idx="5491">
                  <c:v>-1</c:v>
                </c:pt>
                <c:pt idx="5492">
                  <c:v>-1</c:v>
                </c:pt>
                <c:pt idx="5493">
                  <c:v>-1</c:v>
                </c:pt>
                <c:pt idx="5494">
                  <c:v>-1</c:v>
                </c:pt>
                <c:pt idx="5495">
                  <c:v>-1</c:v>
                </c:pt>
                <c:pt idx="5496">
                  <c:v>-1</c:v>
                </c:pt>
                <c:pt idx="5497">
                  <c:v>-1</c:v>
                </c:pt>
                <c:pt idx="5498">
                  <c:v>-1</c:v>
                </c:pt>
                <c:pt idx="5499">
                  <c:v>-1</c:v>
                </c:pt>
                <c:pt idx="5500">
                  <c:v>-1</c:v>
                </c:pt>
                <c:pt idx="5501">
                  <c:v>-1</c:v>
                </c:pt>
                <c:pt idx="5502">
                  <c:v>-1</c:v>
                </c:pt>
                <c:pt idx="5503">
                  <c:v>-1</c:v>
                </c:pt>
                <c:pt idx="5504">
                  <c:v>-1</c:v>
                </c:pt>
                <c:pt idx="5505">
                  <c:v>-1</c:v>
                </c:pt>
                <c:pt idx="5506">
                  <c:v>-1</c:v>
                </c:pt>
                <c:pt idx="5507">
                  <c:v>-1</c:v>
                </c:pt>
                <c:pt idx="5508">
                  <c:v>-1</c:v>
                </c:pt>
                <c:pt idx="5509">
                  <c:v>-1</c:v>
                </c:pt>
                <c:pt idx="5510">
                  <c:v>-1</c:v>
                </c:pt>
                <c:pt idx="5511">
                  <c:v>-1</c:v>
                </c:pt>
                <c:pt idx="5512">
                  <c:v>-1</c:v>
                </c:pt>
                <c:pt idx="5513">
                  <c:v>-1</c:v>
                </c:pt>
                <c:pt idx="5514">
                  <c:v>-1</c:v>
                </c:pt>
                <c:pt idx="5515">
                  <c:v>-1</c:v>
                </c:pt>
                <c:pt idx="5516">
                  <c:v>-1</c:v>
                </c:pt>
                <c:pt idx="5517">
                  <c:v>-1</c:v>
                </c:pt>
                <c:pt idx="5518">
                  <c:v>-1</c:v>
                </c:pt>
                <c:pt idx="5519">
                  <c:v>-1</c:v>
                </c:pt>
                <c:pt idx="5520">
                  <c:v>-1</c:v>
                </c:pt>
                <c:pt idx="5521">
                  <c:v>-1</c:v>
                </c:pt>
                <c:pt idx="5522">
                  <c:v>-1</c:v>
                </c:pt>
                <c:pt idx="5523">
                  <c:v>-1</c:v>
                </c:pt>
                <c:pt idx="5524">
                  <c:v>-1</c:v>
                </c:pt>
                <c:pt idx="5525">
                  <c:v>-1</c:v>
                </c:pt>
                <c:pt idx="5526">
                  <c:v>-1</c:v>
                </c:pt>
                <c:pt idx="5527">
                  <c:v>-1</c:v>
                </c:pt>
                <c:pt idx="5528">
                  <c:v>-1</c:v>
                </c:pt>
                <c:pt idx="5529">
                  <c:v>-1</c:v>
                </c:pt>
                <c:pt idx="5530">
                  <c:v>-1</c:v>
                </c:pt>
                <c:pt idx="5531">
                  <c:v>-1</c:v>
                </c:pt>
                <c:pt idx="5532">
                  <c:v>-1</c:v>
                </c:pt>
                <c:pt idx="5533">
                  <c:v>-1</c:v>
                </c:pt>
                <c:pt idx="5534">
                  <c:v>-1</c:v>
                </c:pt>
                <c:pt idx="5535">
                  <c:v>-1</c:v>
                </c:pt>
                <c:pt idx="5536">
                  <c:v>-1</c:v>
                </c:pt>
                <c:pt idx="5537">
                  <c:v>-1</c:v>
                </c:pt>
                <c:pt idx="5538">
                  <c:v>-1</c:v>
                </c:pt>
                <c:pt idx="5539">
                  <c:v>-1</c:v>
                </c:pt>
                <c:pt idx="5540">
                  <c:v>-1</c:v>
                </c:pt>
                <c:pt idx="5541">
                  <c:v>-1</c:v>
                </c:pt>
                <c:pt idx="5542">
                  <c:v>-1</c:v>
                </c:pt>
                <c:pt idx="5543">
                  <c:v>-1</c:v>
                </c:pt>
                <c:pt idx="5544">
                  <c:v>-1</c:v>
                </c:pt>
                <c:pt idx="5545">
                  <c:v>-1</c:v>
                </c:pt>
                <c:pt idx="5546">
                  <c:v>-1</c:v>
                </c:pt>
                <c:pt idx="5547">
                  <c:v>-1</c:v>
                </c:pt>
                <c:pt idx="5548">
                  <c:v>-1</c:v>
                </c:pt>
                <c:pt idx="5549">
                  <c:v>-1</c:v>
                </c:pt>
                <c:pt idx="5550">
                  <c:v>-1</c:v>
                </c:pt>
                <c:pt idx="5551">
                  <c:v>-1</c:v>
                </c:pt>
                <c:pt idx="5552">
                  <c:v>-1</c:v>
                </c:pt>
                <c:pt idx="5553">
                  <c:v>-1</c:v>
                </c:pt>
                <c:pt idx="5554">
                  <c:v>-1</c:v>
                </c:pt>
                <c:pt idx="5555">
                  <c:v>-1</c:v>
                </c:pt>
                <c:pt idx="5556">
                  <c:v>-1</c:v>
                </c:pt>
                <c:pt idx="5557">
                  <c:v>-1</c:v>
                </c:pt>
                <c:pt idx="5558">
                  <c:v>-1</c:v>
                </c:pt>
                <c:pt idx="5559">
                  <c:v>-1</c:v>
                </c:pt>
                <c:pt idx="5560">
                  <c:v>-1</c:v>
                </c:pt>
                <c:pt idx="5561">
                  <c:v>-1</c:v>
                </c:pt>
                <c:pt idx="5562">
                  <c:v>-1</c:v>
                </c:pt>
                <c:pt idx="5563">
                  <c:v>-1</c:v>
                </c:pt>
                <c:pt idx="5564">
                  <c:v>-1</c:v>
                </c:pt>
                <c:pt idx="5565">
                  <c:v>-1</c:v>
                </c:pt>
                <c:pt idx="5566">
                  <c:v>-1</c:v>
                </c:pt>
                <c:pt idx="5567">
                  <c:v>-1</c:v>
                </c:pt>
                <c:pt idx="5568">
                  <c:v>-1</c:v>
                </c:pt>
                <c:pt idx="5569">
                  <c:v>-1</c:v>
                </c:pt>
                <c:pt idx="5570">
                  <c:v>-1</c:v>
                </c:pt>
                <c:pt idx="5571">
                  <c:v>-1</c:v>
                </c:pt>
                <c:pt idx="5572">
                  <c:v>-1</c:v>
                </c:pt>
                <c:pt idx="5573">
                  <c:v>-1</c:v>
                </c:pt>
                <c:pt idx="5574">
                  <c:v>-1</c:v>
                </c:pt>
                <c:pt idx="5575">
                  <c:v>-1</c:v>
                </c:pt>
                <c:pt idx="5576">
                  <c:v>-1</c:v>
                </c:pt>
                <c:pt idx="5577">
                  <c:v>-1</c:v>
                </c:pt>
                <c:pt idx="5578">
                  <c:v>-1</c:v>
                </c:pt>
                <c:pt idx="5579">
                  <c:v>-1</c:v>
                </c:pt>
                <c:pt idx="5580">
                  <c:v>-1</c:v>
                </c:pt>
                <c:pt idx="5581">
                  <c:v>-1</c:v>
                </c:pt>
                <c:pt idx="5582">
                  <c:v>-1</c:v>
                </c:pt>
                <c:pt idx="5583">
                  <c:v>-1</c:v>
                </c:pt>
                <c:pt idx="5584">
                  <c:v>-1</c:v>
                </c:pt>
                <c:pt idx="5585">
                  <c:v>-1</c:v>
                </c:pt>
                <c:pt idx="5586">
                  <c:v>-1</c:v>
                </c:pt>
                <c:pt idx="5587">
                  <c:v>-1</c:v>
                </c:pt>
                <c:pt idx="5588">
                  <c:v>-1</c:v>
                </c:pt>
                <c:pt idx="5589">
                  <c:v>-1</c:v>
                </c:pt>
                <c:pt idx="5590">
                  <c:v>-1</c:v>
                </c:pt>
                <c:pt idx="5591">
                  <c:v>-1</c:v>
                </c:pt>
                <c:pt idx="5592">
                  <c:v>-1</c:v>
                </c:pt>
                <c:pt idx="5593">
                  <c:v>-1</c:v>
                </c:pt>
                <c:pt idx="5594">
                  <c:v>-1</c:v>
                </c:pt>
                <c:pt idx="5595">
                  <c:v>-1</c:v>
                </c:pt>
                <c:pt idx="5596">
                  <c:v>-1</c:v>
                </c:pt>
                <c:pt idx="5597">
                  <c:v>-1</c:v>
                </c:pt>
                <c:pt idx="5598">
                  <c:v>-1</c:v>
                </c:pt>
                <c:pt idx="5599">
                  <c:v>-1</c:v>
                </c:pt>
                <c:pt idx="5600">
                  <c:v>-1</c:v>
                </c:pt>
                <c:pt idx="5601">
                  <c:v>-1</c:v>
                </c:pt>
                <c:pt idx="5602">
                  <c:v>-1</c:v>
                </c:pt>
                <c:pt idx="5603">
                  <c:v>-1</c:v>
                </c:pt>
                <c:pt idx="5604">
                  <c:v>-1</c:v>
                </c:pt>
                <c:pt idx="5605">
                  <c:v>-1</c:v>
                </c:pt>
                <c:pt idx="5606">
                  <c:v>-1</c:v>
                </c:pt>
                <c:pt idx="5607">
                  <c:v>-1</c:v>
                </c:pt>
                <c:pt idx="5608">
                  <c:v>-1</c:v>
                </c:pt>
                <c:pt idx="5609">
                  <c:v>-1</c:v>
                </c:pt>
                <c:pt idx="5610">
                  <c:v>-1</c:v>
                </c:pt>
                <c:pt idx="5611">
                  <c:v>-1</c:v>
                </c:pt>
                <c:pt idx="5612">
                  <c:v>-1</c:v>
                </c:pt>
                <c:pt idx="5613">
                  <c:v>-1</c:v>
                </c:pt>
                <c:pt idx="5614">
                  <c:v>-1</c:v>
                </c:pt>
                <c:pt idx="5615">
                  <c:v>-1</c:v>
                </c:pt>
                <c:pt idx="5616">
                  <c:v>-1</c:v>
                </c:pt>
                <c:pt idx="5617">
                  <c:v>-1</c:v>
                </c:pt>
                <c:pt idx="5618">
                  <c:v>-1</c:v>
                </c:pt>
                <c:pt idx="5619">
                  <c:v>-1</c:v>
                </c:pt>
                <c:pt idx="5620">
                  <c:v>-1</c:v>
                </c:pt>
                <c:pt idx="5621">
                  <c:v>-1</c:v>
                </c:pt>
                <c:pt idx="5622">
                  <c:v>-1</c:v>
                </c:pt>
                <c:pt idx="5623">
                  <c:v>-1</c:v>
                </c:pt>
                <c:pt idx="5624">
                  <c:v>-1</c:v>
                </c:pt>
                <c:pt idx="5625">
                  <c:v>-1</c:v>
                </c:pt>
                <c:pt idx="5626">
                  <c:v>-1</c:v>
                </c:pt>
                <c:pt idx="5627">
                  <c:v>-1</c:v>
                </c:pt>
                <c:pt idx="5628">
                  <c:v>-1</c:v>
                </c:pt>
                <c:pt idx="5629">
                  <c:v>-1</c:v>
                </c:pt>
                <c:pt idx="5630">
                  <c:v>-1</c:v>
                </c:pt>
                <c:pt idx="5631">
                  <c:v>-1</c:v>
                </c:pt>
                <c:pt idx="5632">
                  <c:v>-1</c:v>
                </c:pt>
                <c:pt idx="5633">
                  <c:v>-1</c:v>
                </c:pt>
                <c:pt idx="5634">
                  <c:v>-1</c:v>
                </c:pt>
                <c:pt idx="5635">
                  <c:v>-1</c:v>
                </c:pt>
                <c:pt idx="5636">
                  <c:v>-1</c:v>
                </c:pt>
                <c:pt idx="5637">
                  <c:v>-1</c:v>
                </c:pt>
                <c:pt idx="5638">
                  <c:v>-1</c:v>
                </c:pt>
                <c:pt idx="5639">
                  <c:v>-1</c:v>
                </c:pt>
                <c:pt idx="5640">
                  <c:v>-1</c:v>
                </c:pt>
                <c:pt idx="5641">
                  <c:v>-1</c:v>
                </c:pt>
                <c:pt idx="5642">
                  <c:v>-1</c:v>
                </c:pt>
                <c:pt idx="5643">
                  <c:v>-1</c:v>
                </c:pt>
                <c:pt idx="5644">
                  <c:v>-1</c:v>
                </c:pt>
                <c:pt idx="5645">
                  <c:v>-1</c:v>
                </c:pt>
                <c:pt idx="5646">
                  <c:v>-1</c:v>
                </c:pt>
                <c:pt idx="5647">
                  <c:v>-1</c:v>
                </c:pt>
                <c:pt idx="5648">
                  <c:v>-1</c:v>
                </c:pt>
                <c:pt idx="5649">
                  <c:v>-1</c:v>
                </c:pt>
                <c:pt idx="5650">
                  <c:v>-1</c:v>
                </c:pt>
                <c:pt idx="5651">
                  <c:v>-1</c:v>
                </c:pt>
                <c:pt idx="5652">
                  <c:v>-1</c:v>
                </c:pt>
                <c:pt idx="5653">
                  <c:v>-1</c:v>
                </c:pt>
                <c:pt idx="5654">
                  <c:v>-1</c:v>
                </c:pt>
                <c:pt idx="5655">
                  <c:v>-1</c:v>
                </c:pt>
                <c:pt idx="5656">
                  <c:v>-1</c:v>
                </c:pt>
                <c:pt idx="5657">
                  <c:v>-1</c:v>
                </c:pt>
                <c:pt idx="5658">
                  <c:v>-1</c:v>
                </c:pt>
                <c:pt idx="5659">
                  <c:v>-1</c:v>
                </c:pt>
                <c:pt idx="5660">
                  <c:v>-1</c:v>
                </c:pt>
                <c:pt idx="5661">
                  <c:v>-1</c:v>
                </c:pt>
                <c:pt idx="5662">
                  <c:v>-1</c:v>
                </c:pt>
                <c:pt idx="5663">
                  <c:v>-1</c:v>
                </c:pt>
                <c:pt idx="5664">
                  <c:v>-1</c:v>
                </c:pt>
                <c:pt idx="5665">
                  <c:v>-1</c:v>
                </c:pt>
                <c:pt idx="5666">
                  <c:v>-1</c:v>
                </c:pt>
                <c:pt idx="5667">
                  <c:v>-1</c:v>
                </c:pt>
                <c:pt idx="5668">
                  <c:v>-1</c:v>
                </c:pt>
                <c:pt idx="5669">
                  <c:v>-1</c:v>
                </c:pt>
                <c:pt idx="5670">
                  <c:v>-1</c:v>
                </c:pt>
                <c:pt idx="5671">
                  <c:v>-1</c:v>
                </c:pt>
                <c:pt idx="5672">
                  <c:v>-1</c:v>
                </c:pt>
                <c:pt idx="5673">
                  <c:v>-1</c:v>
                </c:pt>
                <c:pt idx="5674">
                  <c:v>-1</c:v>
                </c:pt>
                <c:pt idx="5675">
                  <c:v>-1</c:v>
                </c:pt>
                <c:pt idx="5676">
                  <c:v>-1</c:v>
                </c:pt>
                <c:pt idx="5677">
                  <c:v>-1</c:v>
                </c:pt>
                <c:pt idx="5678">
                  <c:v>-1</c:v>
                </c:pt>
                <c:pt idx="5679">
                  <c:v>-1</c:v>
                </c:pt>
                <c:pt idx="5680">
                  <c:v>-1</c:v>
                </c:pt>
                <c:pt idx="5681">
                  <c:v>-1</c:v>
                </c:pt>
                <c:pt idx="5682">
                  <c:v>-1</c:v>
                </c:pt>
                <c:pt idx="5683">
                  <c:v>-1</c:v>
                </c:pt>
                <c:pt idx="5684">
                  <c:v>-1</c:v>
                </c:pt>
                <c:pt idx="5685">
                  <c:v>-1</c:v>
                </c:pt>
                <c:pt idx="5686">
                  <c:v>-1</c:v>
                </c:pt>
                <c:pt idx="5687">
                  <c:v>-1</c:v>
                </c:pt>
                <c:pt idx="5688">
                  <c:v>-1</c:v>
                </c:pt>
                <c:pt idx="5689">
                  <c:v>-1</c:v>
                </c:pt>
                <c:pt idx="5690">
                  <c:v>-1</c:v>
                </c:pt>
                <c:pt idx="5691">
                  <c:v>-1</c:v>
                </c:pt>
                <c:pt idx="5692">
                  <c:v>-1</c:v>
                </c:pt>
                <c:pt idx="5693">
                  <c:v>-1</c:v>
                </c:pt>
                <c:pt idx="5694">
                  <c:v>-1</c:v>
                </c:pt>
                <c:pt idx="5695">
                  <c:v>-1</c:v>
                </c:pt>
                <c:pt idx="5696">
                  <c:v>-1</c:v>
                </c:pt>
                <c:pt idx="5697">
                  <c:v>-1</c:v>
                </c:pt>
                <c:pt idx="5698">
                  <c:v>-1</c:v>
                </c:pt>
                <c:pt idx="5699">
                  <c:v>-1</c:v>
                </c:pt>
                <c:pt idx="5700">
                  <c:v>-1</c:v>
                </c:pt>
                <c:pt idx="5701">
                  <c:v>-1</c:v>
                </c:pt>
                <c:pt idx="5702">
                  <c:v>-1</c:v>
                </c:pt>
                <c:pt idx="5703">
                  <c:v>-1</c:v>
                </c:pt>
                <c:pt idx="5704">
                  <c:v>-1</c:v>
                </c:pt>
                <c:pt idx="5705">
                  <c:v>-1</c:v>
                </c:pt>
                <c:pt idx="5706">
                  <c:v>-1</c:v>
                </c:pt>
                <c:pt idx="5707">
                  <c:v>-1</c:v>
                </c:pt>
                <c:pt idx="5708">
                  <c:v>-1</c:v>
                </c:pt>
                <c:pt idx="5709">
                  <c:v>-1</c:v>
                </c:pt>
                <c:pt idx="5710">
                  <c:v>-1</c:v>
                </c:pt>
                <c:pt idx="5711">
                  <c:v>-1</c:v>
                </c:pt>
                <c:pt idx="5712">
                  <c:v>-1</c:v>
                </c:pt>
                <c:pt idx="5713">
                  <c:v>-1</c:v>
                </c:pt>
                <c:pt idx="5714">
                  <c:v>-1</c:v>
                </c:pt>
                <c:pt idx="5715">
                  <c:v>-1</c:v>
                </c:pt>
                <c:pt idx="5716">
                  <c:v>-1</c:v>
                </c:pt>
                <c:pt idx="5717">
                  <c:v>-1</c:v>
                </c:pt>
                <c:pt idx="5718">
                  <c:v>-1</c:v>
                </c:pt>
                <c:pt idx="5719">
                  <c:v>-1</c:v>
                </c:pt>
                <c:pt idx="5720">
                  <c:v>-1</c:v>
                </c:pt>
                <c:pt idx="5721">
                  <c:v>-1</c:v>
                </c:pt>
                <c:pt idx="5722">
                  <c:v>-1</c:v>
                </c:pt>
                <c:pt idx="5723">
                  <c:v>-1</c:v>
                </c:pt>
                <c:pt idx="5724">
                  <c:v>-1</c:v>
                </c:pt>
                <c:pt idx="5725">
                  <c:v>-1</c:v>
                </c:pt>
                <c:pt idx="5726">
                  <c:v>-1</c:v>
                </c:pt>
                <c:pt idx="5727">
                  <c:v>-1</c:v>
                </c:pt>
                <c:pt idx="5728">
                  <c:v>-1</c:v>
                </c:pt>
                <c:pt idx="5729">
                  <c:v>-1</c:v>
                </c:pt>
                <c:pt idx="5730">
                  <c:v>-1</c:v>
                </c:pt>
                <c:pt idx="5731">
                  <c:v>-1</c:v>
                </c:pt>
                <c:pt idx="5732">
                  <c:v>-1</c:v>
                </c:pt>
                <c:pt idx="5733">
                  <c:v>-1</c:v>
                </c:pt>
                <c:pt idx="5734">
                  <c:v>-1</c:v>
                </c:pt>
                <c:pt idx="5735">
                  <c:v>-1</c:v>
                </c:pt>
                <c:pt idx="5736">
                  <c:v>-1</c:v>
                </c:pt>
                <c:pt idx="5737">
                  <c:v>-1</c:v>
                </c:pt>
                <c:pt idx="5738">
                  <c:v>-1</c:v>
                </c:pt>
                <c:pt idx="5739">
                  <c:v>-1</c:v>
                </c:pt>
                <c:pt idx="5740">
                  <c:v>-1</c:v>
                </c:pt>
                <c:pt idx="5741">
                  <c:v>-1</c:v>
                </c:pt>
                <c:pt idx="5742">
                  <c:v>-1</c:v>
                </c:pt>
                <c:pt idx="5743">
                  <c:v>-1</c:v>
                </c:pt>
                <c:pt idx="5744">
                  <c:v>-1</c:v>
                </c:pt>
                <c:pt idx="5745">
                  <c:v>-1</c:v>
                </c:pt>
                <c:pt idx="5746">
                  <c:v>-1</c:v>
                </c:pt>
                <c:pt idx="5747">
                  <c:v>-1</c:v>
                </c:pt>
                <c:pt idx="5748">
                  <c:v>-1</c:v>
                </c:pt>
                <c:pt idx="5749">
                  <c:v>-1</c:v>
                </c:pt>
                <c:pt idx="5750">
                  <c:v>-1</c:v>
                </c:pt>
                <c:pt idx="5751">
                  <c:v>-1</c:v>
                </c:pt>
                <c:pt idx="5752">
                  <c:v>-1</c:v>
                </c:pt>
                <c:pt idx="5753">
                  <c:v>-1</c:v>
                </c:pt>
                <c:pt idx="5754">
                  <c:v>-1</c:v>
                </c:pt>
                <c:pt idx="5755">
                  <c:v>-1</c:v>
                </c:pt>
                <c:pt idx="5756">
                  <c:v>-1</c:v>
                </c:pt>
                <c:pt idx="5757">
                  <c:v>-1</c:v>
                </c:pt>
                <c:pt idx="5758">
                  <c:v>-1</c:v>
                </c:pt>
                <c:pt idx="5759">
                  <c:v>-1</c:v>
                </c:pt>
                <c:pt idx="5760">
                  <c:v>-1</c:v>
                </c:pt>
                <c:pt idx="5761">
                  <c:v>-1</c:v>
                </c:pt>
                <c:pt idx="5762">
                  <c:v>-1</c:v>
                </c:pt>
                <c:pt idx="5763">
                  <c:v>-1</c:v>
                </c:pt>
                <c:pt idx="5764">
                  <c:v>-1</c:v>
                </c:pt>
                <c:pt idx="5765">
                  <c:v>-1</c:v>
                </c:pt>
                <c:pt idx="5766">
                  <c:v>-1</c:v>
                </c:pt>
                <c:pt idx="5767">
                  <c:v>-1</c:v>
                </c:pt>
                <c:pt idx="5768">
                  <c:v>-1</c:v>
                </c:pt>
                <c:pt idx="5769">
                  <c:v>-1</c:v>
                </c:pt>
                <c:pt idx="5770">
                  <c:v>-1</c:v>
                </c:pt>
                <c:pt idx="5771">
                  <c:v>-1</c:v>
                </c:pt>
                <c:pt idx="5772">
                  <c:v>-1</c:v>
                </c:pt>
                <c:pt idx="5773">
                  <c:v>-1</c:v>
                </c:pt>
                <c:pt idx="5774">
                  <c:v>-1</c:v>
                </c:pt>
                <c:pt idx="5775">
                  <c:v>-1</c:v>
                </c:pt>
                <c:pt idx="5776">
                  <c:v>-1</c:v>
                </c:pt>
                <c:pt idx="5777">
                  <c:v>-1</c:v>
                </c:pt>
                <c:pt idx="5778">
                  <c:v>-1</c:v>
                </c:pt>
                <c:pt idx="5779">
                  <c:v>-1</c:v>
                </c:pt>
                <c:pt idx="5780">
                  <c:v>-1</c:v>
                </c:pt>
                <c:pt idx="5781">
                  <c:v>-1</c:v>
                </c:pt>
                <c:pt idx="5782">
                  <c:v>-1</c:v>
                </c:pt>
                <c:pt idx="5783">
                  <c:v>-1</c:v>
                </c:pt>
                <c:pt idx="5784">
                  <c:v>-1</c:v>
                </c:pt>
                <c:pt idx="5785">
                  <c:v>-1</c:v>
                </c:pt>
                <c:pt idx="5786">
                  <c:v>-1</c:v>
                </c:pt>
                <c:pt idx="5787">
                  <c:v>-1</c:v>
                </c:pt>
                <c:pt idx="5788">
                  <c:v>-1</c:v>
                </c:pt>
                <c:pt idx="5789">
                  <c:v>-1</c:v>
                </c:pt>
                <c:pt idx="5790">
                  <c:v>-1</c:v>
                </c:pt>
                <c:pt idx="5791">
                  <c:v>-1</c:v>
                </c:pt>
                <c:pt idx="5792">
                  <c:v>-1</c:v>
                </c:pt>
                <c:pt idx="5793">
                  <c:v>-1</c:v>
                </c:pt>
                <c:pt idx="5794">
                  <c:v>-1</c:v>
                </c:pt>
                <c:pt idx="5795">
                  <c:v>-1</c:v>
                </c:pt>
                <c:pt idx="5796">
                  <c:v>-1</c:v>
                </c:pt>
                <c:pt idx="5797">
                  <c:v>-1</c:v>
                </c:pt>
                <c:pt idx="5798">
                  <c:v>-1</c:v>
                </c:pt>
                <c:pt idx="5799">
                  <c:v>-1</c:v>
                </c:pt>
                <c:pt idx="5800">
                  <c:v>-1</c:v>
                </c:pt>
                <c:pt idx="5801">
                  <c:v>-1</c:v>
                </c:pt>
                <c:pt idx="5802">
                  <c:v>-1</c:v>
                </c:pt>
                <c:pt idx="5803">
                  <c:v>-1</c:v>
                </c:pt>
                <c:pt idx="5804">
                  <c:v>-1</c:v>
                </c:pt>
                <c:pt idx="5805">
                  <c:v>-1</c:v>
                </c:pt>
                <c:pt idx="5806">
                  <c:v>-1</c:v>
                </c:pt>
                <c:pt idx="5807">
                  <c:v>-1</c:v>
                </c:pt>
                <c:pt idx="5808">
                  <c:v>-1</c:v>
                </c:pt>
                <c:pt idx="5809">
                  <c:v>-1</c:v>
                </c:pt>
                <c:pt idx="5810">
                  <c:v>-1</c:v>
                </c:pt>
                <c:pt idx="5811">
                  <c:v>-1</c:v>
                </c:pt>
                <c:pt idx="5812">
                  <c:v>-1</c:v>
                </c:pt>
                <c:pt idx="5813">
                  <c:v>-1</c:v>
                </c:pt>
                <c:pt idx="5814">
                  <c:v>-1</c:v>
                </c:pt>
                <c:pt idx="5815">
                  <c:v>-1</c:v>
                </c:pt>
                <c:pt idx="5816">
                  <c:v>-1</c:v>
                </c:pt>
                <c:pt idx="5817">
                  <c:v>-1</c:v>
                </c:pt>
                <c:pt idx="5818">
                  <c:v>-1</c:v>
                </c:pt>
                <c:pt idx="5819">
                  <c:v>-1</c:v>
                </c:pt>
                <c:pt idx="5820">
                  <c:v>-1</c:v>
                </c:pt>
                <c:pt idx="5821">
                  <c:v>-1</c:v>
                </c:pt>
                <c:pt idx="5822">
                  <c:v>-1</c:v>
                </c:pt>
                <c:pt idx="5823">
                  <c:v>-1</c:v>
                </c:pt>
                <c:pt idx="5824">
                  <c:v>-1</c:v>
                </c:pt>
                <c:pt idx="5825">
                  <c:v>-1</c:v>
                </c:pt>
                <c:pt idx="5826">
                  <c:v>-1</c:v>
                </c:pt>
                <c:pt idx="5827">
                  <c:v>-1</c:v>
                </c:pt>
                <c:pt idx="5828">
                  <c:v>-1</c:v>
                </c:pt>
                <c:pt idx="5829">
                  <c:v>-1</c:v>
                </c:pt>
                <c:pt idx="5830">
                  <c:v>-1</c:v>
                </c:pt>
                <c:pt idx="5831">
                  <c:v>-1</c:v>
                </c:pt>
                <c:pt idx="5832">
                  <c:v>-1</c:v>
                </c:pt>
                <c:pt idx="5833">
                  <c:v>-1</c:v>
                </c:pt>
                <c:pt idx="5834">
                  <c:v>-1</c:v>
                </c:pt>
                <c:pt idx="5835">
                  <c:v>-1</c:v>
                </c:pt>
                <c:pt idx="5836">
                  <c:v>-1</c:v>
                </c:pt>
                <c:pt idx="5837">
                  <c:v>-1</c:v>
                </c:pt>
                <c:pt idx="5838">
                  <c:v>-1</c:v>
                </c:pt>
                <c:pt idx="5839">
                  <c:v>-1</c:v>
                </c:pt>
                <c:pt idx="5840">
                  <c:v>-1</c:v>
                </c:pt>
                <c:pt idx="5841">
                  <c:v>-1</c:v>
                </c:pt>
                <c:pt idx="5842">
                  <c:v>-1</c:v>
                </c:pt>
                <c:pt idx="5843">
                  <c:v>-1</c:v>
                </c:pt>
                <c:pt idx="5844">
                  <c:v>-1</c:v>
                </c:pt>
                <c:pt idx="5845">
                  <c:v>-1</c:v>
                </c:pt>
                <c:pt idx="5846">
                  <c:v>-1</c:v>
                </c:pt>
                <c:pt idx="5847">
                  <c:v>-1</c:v>
                </c:pt>
                <c:pt idx="5848">
                  <c:v>-1</c:v>
                </c:pt>
                <c:pt idx="5849">
                  <c:v>-1</c:v>
                </c:pt>
                <c:pt idx="5850">
                  <c:v>-1</c:v>
                </c:pt>
                <c:pt idx="5851">
                  <c:v>-1</c:v>
                </c:pt>
                <c:pt idx="5852">
                  <c:v>-1</c:v>
                </c:pt>
                <c:pt idx="5853">
                  <c:v>-1</c:v>
                </c:pt>
                <c:pt idx="5854">
                  <c:v>-1</c:v>
                </c:pt>
                <c:pt idx="5855">
                  <c:v>-1</c:v>
                </c:pt>
                <c:pt idx="5856">
                  <c:v>-1</c:v>
                </c:pt>
                <c:pt idx="5857">
                  <c:v>-1</c:v>
                </c:pt>
                <c:pt idx="5858">
                  <c:v>-1</c:v>
                </c:pt>
                <c:pt idx="5859">
                  <c:v>-1</c:v>
                </c:pt>
                <c:pt idx="5860">
                  <c:v>-1</c:v>
                </c:pt>
                <c:pt idx="5861">
                  <c:v>-1</c:v>
                </c:pt>
                <c:pt idx="5862">
                  <c:v>-1</c:v>
                </c:pt>
                <c:pt idx="5863">
                  <c:v>-1</c:v>
                </c:pt>
                <c:pt idx="5864">
                  <c:v>-1</c:v>
                </c:pt>
                <c:pt idx="5865">
                  <c:v>-1</c:v>
                </c:pt>
                <c:pt idx="5866">
                  <c:v>-1</c:v>
                </c:pt>
                <c:pt idx="5867">
                  <c:v>-1</c:v>
                </c:pt>
                <c:pt idx="5868">
                  <c:v>-1</c:v>
                </c:pt>
                <c:pt idx="5869">
                  <c:v>-1</c:v>
                </c:pt>
                <c:pt idx="5870">
                  <c:v>-1</c:v>
                </c:pt>
                <c:pt idx="5871">
                  <c:v>-1</c:v>
                </c:pt>
                <c:pt idx="5872">
                  <c:v>-1</c:v>
                </c:pt>
                <c:pt idx="5873">
                  <c:v>-1</c:v>
                </c:pt>
                <c:pt idx="5874">
                  <c:v>-1</c:v>
                </c:pt>
                <c:pt idx="5875">
                  <c:v>-1</c:v>
                </c:pt>
                <c:pt idx="5876">
                  <c:v>-1</c:v>
                </c:pt>
                <c:pt idx="5877">
                  <c:v>-1</c:v>
                </c:pt>
                <c:pt idx="5878">
                  <c:v>-1</c:v>
                </c:pt>
                <c:pt idx="5879">
                  <c:v>-1</c:v>
                </c:pt>
                <c:pt idx="5880">
                  <c:v>-1</c:v>
                </c:pt>
                <c:pt idx="5881">
                  <c:v>-1</c:v>
                </c:pt>
                <c:pt idx="5882">
                  <c:v>-1</c:v>
                </c:pt>
                <c:pt idx="5883">
                  <c:v>-1</c:v>
                </c:pt>
                <c:pt idx="5884">
                  <c:v>-1</c:v>
                </c:pt>
                <c:pt idx="5885">
                  <c:v>-1</c:v>
                </c:pt>
                <c:pt idx="5886">
                  <c:v>-1</c:v>
                </c:pt>
                <c:pt idx="5887">
                  <c:v>-1</c:v>
                </c:pt>
                <c:pt idx="5888">
                  <c:v>-1</c:v>
                </c:pt>
                <c:pt idx="5889">
                  <c:v>-1</c:v>
                </c:pt>
                <c:pt idx="5890">
                  <c:v>-1</c:v>
                </c:pt>
                <c:pt idx="5891">
                  <c:v>-1</c:v>
                </c:pt>
                <c:pt idx="5892">
                  <c:v>-1</c:v>
                </c:pt>
                <c:pt idx="5893">
                  <c:v>-1</c:v>
                </c:pt>
                <c:pt idx="5894">
                  <c:v>-1</c:v>
                </c:pt>
                <c:pt idx="5895">
                  <c:v>-1</c:v>
                </c:pt>
                <c:pt idx="5896">
                  <c:v>-1</c:v>
                </c:pt>
                <c:pt idx="5897">
                  <c:v>-1</c:v>
                </c:pt>
                <c:pt idx="5898">
                  <c:v>-1</c:v>
                </c:pt>
                <c:pt idx="5899">
                  <c:v>-1</c:v>
                </c:pt>
                <c:pt idx="5900">
                  <c:v>-1</c:v>
                </c:pt>
                <c:pt idx="5901">
                  <c:v>-1</c:v>
                </c:pt>
                <c:pt idx="5902">
                  <c:v>-1</c:v>
                </c:pt>
                <c:pt idx="5903">
                  <c:v>-1</c:v>
                </c:pt>
                <c:pt idx="5904">
                  <c:v>-1</c:v>
                </c:pt>
                <c:pt idx="5905">
                  <c:v>-1</c:v>
                </c:pt>
                <c:pt idx="5906">
                  <c:v>-1</c:v>
                </c:pt>
                <c:pt idx="5907">
                  <c:v>-1</c:v>
                </c:pt>
                <c:pt idx="5908">
                  <c:v>-1</c:v>
                </c:pt>
                <c:pt idx="5909">
                  <c:v>-1</c:v>
                </c:pt>
                <c:pt idx="5910">
                  <c:v>-1</c:v>
                </c:pt>
                <c:pt idx="5911">
                  <c:v>-1</c:v>
                </c:pt>
                <c:pt idx="5912">
                  <c:v>-1</c:v>
                </c:pt>
                <c:pt idx="5913">
                  <c:v>-1</c:v>
                </c:pt>
                <c:pt idx="5914">
                  <c:v>-1</c:v>
                </c:pt>
                <c:pt idx="5915">
                  <c:v>-1</c:v>
                </c:pt>
                <c:pt idx="5916">
                  <c:v>-1</c:v>
                </c:pt>
                <c:pt idx="5917">
                  <c:v>-1</c:v>
                </c:pt>
                <c:pt idx="5918">
                  <c:v>-1</c:v>
                </c:pt>
                <c:pt idx="5919">
                  <c:v>-1</c:v>
                </c:pt>
                <c:pt idx="5920">
                  <c:v>-1</c:v>
                </c:pt>
                <c:pt idx="5921">
                  <c:v>-1</c:v>
                </c:pt>
                <c:pt idx="5922">
                  <c:v>-1</c:v>
                </c:pt>
                <c:pt idx="5923">
                  <c:v>-1</c:v>
                </c:pt>
                <c:pt idx="5924">
                  <c:v>-1</c:v>
                </c:pt>
                <c:pt idx="5925">
                  <c:v>-1</c:v>
                </c:pt>
                <c:pt idx="5926">
                  <c:v>-1</c:v>
                </c:pt>
                <c:pt idx="5927">
                  <c:v>-1</c:v>
                </c:pt>
                <c:pt idx="5928">
                  <c:v>-1</c:v>
                </c:pt>
                <c:pt idx="5929">
                  <c:v>-1</c:v>
                </c:pt>
                <c:pt idx="5930">
                  <c:v>-1</c:v>
                </c:pt>
                <c:pt idx="5931">
                  <c:v>-1</c:v>
                </c:pt>
                <c:pt idx="5932">
                  <c:v>-1</c:v>
                </c:pt>
                <c:pt idx="5933">
                  <c:v>-1</c:v>
                </c:pt>
                <c:pt idx="5934">
                  <c:v>-1</c:v>
                </c:pt>
                <c:pt idx="5935">
                  <c:v>-1</c:v>
                </c:pt>
                <c:pt idx="5936">
                  <c:v>-1</c:v>
                </c:pt>
                <c:pt idx="5937">
                  <c:v>-1</c:v>
                </c:pt>
                <c:pt idx="5938">
                  <c:v>-1</c:v>
                </c:pt>
                <c:pt idx="5939">
                  <c:v>-1</c:v>
                </c:pt>
                <c:pt idx="5940">
                  <c:v>-1</c:v>
                </c:pt>
                <c:pt idx="5941">
                  <c:v>-1</c:v>
                </c:pt>
                <c:pt idx="5942">
                  <c:v>-1</c:v>
                </c:pt>
                <c:pt idx="5943">
                  <c:v>-1</c:v>
                </c:pt>
                <c:pt idx="5944">
                  <c:v>-1</c:v>
                </c:pt>
                <c:pt idx="5945">
                  <c:v>-1</c:v>
                </c:pt>
                <c:pt idx="5946">
                  <c:v>-1</c:v>
                </c:pt>
                <c:pt idx="5947">
                  <c:v>-1</c:v>
                </c:pt>
                <c:pt idx="5948">
                  <c:v>-1</c:v>
                </c:pt>
                <c:pt idx="5949">
                  <c:v>-1</c:v>
                </c:pt>
                <c:pt idx="5950">
                  <c:v>-1</c:v>
                </c:pt>
                <c:pt idx="5951">
                  <c:v>-1</c:v>
                </c:pt>
                <c:pt idx="5952">
                  <c:v>-1</c:v>
                </c:pt>
                <c:pt idx="5953">
                  <c:v>-1</c:v>
                </c:pt>
                <c:pt idx="5954">
                  <c:v>-1</c:v>
                </c:pt>
                <c:pt idx="5955">
                  <c:v>-1</c:v>
                </c:pt>
                <c:pt idx="5956">
                  <c:v>-1</c:v>
                </c:pt>
                <c:pt idx="5957">
                  <c:v>-1</c:v>
                </c:pt>
                <c:pt idx="5958">
                  <c:v>-1</c:v>
                </c:pt>
                <c:pt idx="5959">
                  <c:v>-1</c:v>
                </c:pt>
                <c:pt idx="5960">
                  <c:v>-1</c:v>
                </c:pt>
                <c:pt idx="5961">
                  <c:v>-1</c:v>
                </c:pt>
                <c:pt idx="5962">
                  <c:v>-1</c:v>
                </c:pt>
                <c:pt idx="5963">
                  <c:v>-1</c:v>
                </c:pt>
                <c:pt idx="5964">
                  <c:v>-1</c:v>
                </c:pt>
                <c:pt idx="5965">
                  <c:v>-1</c:v>
                </c:pt>
                <c:pt idx="5966">
                  <c:v>-1</c:v>
                </c:pt>
                <c:pt idx="5967">
                  <c:v>-1</c:v>
                </c:pt>
                <c:pt idx="5968">
                  <c:v>-1</c:v>
                </c:pt>
                <c:pt idx="5969">
                  <c:v>-1</c:v>
                </c:pt>
                <c:pt idx="5970">
                  <c:v>-1</c:v>
                </c:pt>
                <c:pt idx="5971">
                  <c:v>-1</c:v>
                </c:pt>
                <c:pt idx="5972">
                  <c:v>-1</c:v>
                </c:pt>
                <c:pt idx="5973">
                  <c:v>-1</c:v>
                </c:pt>
                <c:pt idx="5974">
                  <c:v>-1</c:v>
                </c:pt>
                <c:pt idx="5975">
                  <c:v>-1</c:v>
                </c:pt>
                <c:pt idx="5976">
                  <c:v>-1</c:v>
                </c:pt>
                <c:pt idx="5977">
                  <c:v>-1</c:v>
                </c:pt>
                <c:pt idx="5978">
                  <c:v>-1</c:v>
                </c:pt>
                <c:pt idx="5979">
                  <c:v>-1</c:v>
                </c:pt>
                <c:pt idx="5980">
                  <c:v>-1</c:v>
                </c:pt>
                <c:pt idx="5981">
                  <c:v>-1</c:v>
                </c:pt>
                <c:pt idx="5982">
                  <c:v>-1</c:v>
                </c:pt>
                <c:pt idx="5983">
                  <c:v>-1</c:v>
                </c:pt>
                <c:pt idx="5984">
                  <c:v>-1</c:v>
                </c:pt>
                <c:pt idx="5985">
                  <c:v>-1</c:v>
                </c:pt>
                <c:pt idx="5986">
                  <c:v>-1</c:v>
                </c:pt>
                <c:pt idx="5987">
                  <c:v>-1</c:v>
                </c:pt>
                <c:pt idx="5988">
                  <c:v>-1</c:v>
                </c:pt>
                <c:pt idx="5989">
                  <c:v>-1</c:v>
                </c:pt>
                <c:pt idx="5990">
                  <c:v>-1</c:v>
                </c:pt>
                <c:pt idx="5991">
                  <c:v>-1</c:v>
                </c:pt>
                <c:pt idx="5992">
                  <c:v>-1</c:v>
                </c:pt>
                <c:pt idx="5993">
                  <c:v>-1</c:v>
                </c:pt>
                <c:pt idx="5994">
                  <c:v>-1</c:v>
                </c:pt>
                <c:pt idx="5995">
                  <c:v>-1</c:v>
                </c:pt>
                <c:pt idx="5996">
                  <c:v>-1</c:v>
                </c:pt>
                <c:pt idx="5997">
                  <c:v>-1</c:v>
                </c:pt>
                <c:pt idx="5998">
                  <c:v>-1</c:v>
                </c:pt>
                <c:pt idx="5999">
                  <c:v>-1</c:v>
                </c:pt>
                <c:pt idx="6000">
                  <c:v>-1</c:v>
                </c:pt>
                <c:pt idx="6001">
                  <c:v>-1</c:v>
                </c:pt>
                <c:pt idx="6002">
                  <c:v>-1</c:v>
                </c:pt>
                <c:pt idx="6003">
                  <c:v>-1</c:v>
                </c:pt>
                <c:pt idx="6004">
                  <c:v>-1</c:v>
                </c:pt>
                <c:pt idx="6005">
                  <c:v>-1</c:v>
                </c:pt>
                <c:pt idx="6006">
                  <c:v>-1</c:v>
                </c:pt>
                <c:pt idx="6007">
                  <c:v>-1</c:v>
                </c:pt>
                <c:pt idx="6008">
                  <c:v>-1</c:v>
                </c:pt>
                <c:pt idx="6009">
                  <c:v>-1</c:v>
                </c:pt>
                <c:pt idx="6010">
                  <c:v>-1</c:v>
                </c:pt>
                <c:pt idx="6011">
                  <c:v>-1</c:v>
                </c:pt>
                <c:pt idx="6012">
                  <c:v>-1</c:v>
                </c:pt>
                <c:pt idx="6013">
                  <c:v>-1</c:v>
                </c:pt>
                <c:pt idx="6014">
                  <c:v>-1</c:v>
                </c:pt>
                <c:pt idx="6015">
                  <c:v>-1</c:v>
                </c:pt>
                <c:pt idx="6016">
                  <c:v>-1</c:v>
                </c:pt>
                <c:pt idx="6017">
                  <c:v>-1</c:v>
                </c:pt>
                <c:pt idx="6018">
                  <c:v>-1</c:v>
                </c:pt>
                <c:pt idx="6019">
                  <c:v>-1</c:v>
                </c:pt>
                <c:pt idx="6020">
                  <c:v>-1</c:v>
                </c:pt>
                <c:pt idx="6021">
                  <c:v>-1</c:v>
                </c:pt>
                <c:pt idx="6022">
                  <c:v>-1</c:v>
                </c:pt>
                <c:pt idx="6023">
                  <c:v>-1</c:v>
                </c:pt>
                <c:pt idx="6024">
                  <c:v>-1</c:v>
                </c:pt>
                <c:pt idx="6025">
                  <c:v>-1</c:v>
                </c:pt>
                <c:pt idx="6026">
                  <c:v>-1</c:v>
                </c:pt>
                <c:pt idx="6027">
                  <c:v>-1</c:v>
                </c:pt>
                <c:pt idx="6028">
                  <c:v>-1</c:v>
                </c:pt>
                <c:pt idx="6029">
                  <c:v>-1</c:v>
                </c:pt>
                <c:pt idx="6030">
                  <c:v>-1</c:v>
                </c:pt>
                <c:pt idx="6031">
                  <c:v>-1</c:v>
                </c:pt>
                <c:pt idx="6032">
                  <c:v>-1</c:v>
                </c:pt>
                <c:pt idx="6033">
                  <c:v>-1</c:v>
                </c:pt>
                <c:pt idx="6034">
                  <c:v>-1</c:v>
                </c:pt>
                <c:pt idx="6035">
                  <c:v>-1</c:v>
                </c:pt>
                <c:pt idx="6036">
                  <c:v>-1</c:v>
                </c:pt>
                <c:pt idx="6037">
                  <c:v>-1</c:v>
                </c:pt>
                <c:pt idx="6038">
                  <c:v>-1</c:v>
                </c:pt>
                <c:pt idx="6039">
                  <c:v>-1</c:v>
                </c:pt>
                <c:pt idx="6040">
                  <c:v>-1</c:v>
                </c:pt>
                <c:pt idx="6041">
                  <c:v>-1</c:v>
                </c:pt>
                <c:pt idx="6042">
                  <c:v>-1</c:v>
                </c:pt>
                <c:pt idx="6043">
                  <c:v>-1</c:v>
                </c:pt>
                <c:pt idx="6044">
                  <c:v>-1</c:v>
                </c:pt>
                <c:pt idx="6045">
                  <c:v>-1</c:v>
                </c:pt>
                <c:pt idx="6046">
                  <c:v>-1</c:v>
                </c:pt>
                <c:pt idx="6047">
                  <c:v>-1</c:v>
                </c:pt>
                <c:pt idx="6048">
                  <c:v>-1</c:v>
                </c:pt>
                <c:pt idx="6049">
                  <c:v>-1</c:v>
                </c:pt>
                <c:pt idx="6050">
                  <c:v>-1</c:v>
                </c:pt>
                <c:pt idx="6051">
                  <c:v>-1</c:v>
                </c:pt>
                <c:pt idx="6052">
                  <c:v>-1</c:v>
                </c:pt>
                <c:pt idx="6053">
                  <c:v>-1</c:v>
                </c:pt>
                <c:pt idx="6054">
                  <c:v>-1</c:v>
                </c:pt>
                <c:pt idx="6055">
                  <c:v>-1</c:v>
                </c:pt>
                <c:pt idx="6056">
                  <c:v>-1</c:v>
                </c:pt>
                <c:pt idx="6057">
                  <c:v>-1</c:v>
                </c:pt>
                <c:pt idx="6058">
                  <c:v>-1</c:v>
                </c:pt>
                <c:pt idx="6059">
                  <c:v>-1</c:v>
                </c:pt>
                <c:pt idx="6060">
                  <c:v>-1</c:v>
                </c:pt>
                <c:pt idx="6061">
                  <c:v>-1</c:v>
                </c:pt>
                <c:pt idx="6062">
                  <c:v>-1</c:v>
                </c:pt>
                <c:pt idx="6063">
                  <c:v>-1</c:v>
                </c:pt>
                <c:pt idx="6064">
                  <c:v>-1</c:v>
                </c:pt>
                <c:pt idx="6065">
                  <c:v>-1</c:v>
                </c:pt>
                <c:pt idx="6066">
                  <c:v>-1</c:v>
                </c:pt>
                <c:pt idx="6067">
                  <c:v>-1</c:v>
                </c:pt>
                <c:pt idx="6068">
                  <c:v>-1</c:v>
                </c:pt>
                <c:pt idx="6069">
                  <c:v>-1</c:v>
                </c:pt>
                <c:pt idx="6070">
                  <c:v>-1</c:v>
                </c:pt>
                <c:pt idx="6071">
                  <c:v>-1</c:v>
                </c:pt>
                <c:pt idx="6072">
                  <c:v>-1</c:v>
                </c:pt>
                <c:pt idx="6073">
                  <c:v>-1</c:v>
                </c:pt>
                <c:pt idx="6074">
                  <c:v>-1</c:v>
                </c:pt>
                <c:pt idx="6075">
                  <c:v>-1</c:v>
                </c:pt>
                <c:pt idx="6076">
                  <c:v>-1</c:v>
                </c:pt>
                <c:pt idx="6077">
                  <c:v>-1</c:v>
                </c:pt>
                <c:pt idx="6078">
                  <c:v>-1</c:v>
                </c:pt>
                <c:pt idx="6079">
                  <c:v>-1</c:v>
                </c:pt>
                <c:pt idx="6080">
                  <c:v>-1</c:v>
                </c:pt>
                <c:pt idx="6081">
                  <c:v>-1</c:v>
                </c:pt>
                <c:pt idx="6082">
                  <c:v>-1</c:v>
                </c:pt>
                <c:pt idx="6083">
                  <c:v>-1</c:v>
                </c:pt>
                <c:pt idx="6084">
                  <c:v>-1</c:v>
                </c:pt>
                <c:pt idx="6085">
                  <c:v>-1</c:v>
                </c:pt>
                <c:pt idx="6086">
                  <c:v>-1</c:v>
                </c:pt>
                <c:pt idx="6087">
                  <c:v>-1</c:v>
                </c:pt>
                <c:pt idx="6088">
                  <c:v>-1</c:v>
                </c:pt>
                <c:pt idx="6089">
                  <c:v>-1</c:v>
                </c:pt>
                <c:pt idx="6090">
                  <c:v>-1</c:v>
                </c:pt>
                <c:pt idx="6091">
                  <c:v>-1</c:v>
                </c:pt>
                <c:pt idx="6092">
                  <c:v>-1</c:v>
                </c:pt>
                <c:pt idx="6093">
                  <c:v>-1</c:v>
                </c:pt>
                <c:pt idx="6094">
                  <c:v>-1</c:v>
                </c:pt>
                <c:pt idx="6095">
                  <c:v>-1</c:v>
                </c:pt>
                <c:pt idx="6096">
                  <c:v>-1</c:v>
                </c:pt>
                <c:pt idx="6097">
                  <c:v>-1</c:v>
                </c:pt>
                <c:pt idx="6098">
                  <c:v>-1</c:v>
                </c:pt>
                <c:pt idx="6099">
                  <c:v>-1</c:v>
                </c:pt>
                <c:pt idx="6100">
                  <c:v>-1</c:v>
                </c:pt>
                <c:pt idx="6101">
                  <c:v>-1</c:v>
                </c:pt>
                <c:pt idx="6102">
                  <c:v>-1</c:v>
                </c:pt>
                <c:pt idx="6103">
                  <c:v>-1</c:v>
                </c:pt>
                <c:pt idx="6104">
                  <c:v>-1</c:v>
                </c:pt>
                <c:pt idx="6105">
                  <c:v>-1</c:v>
                </c:pt>
                <c:pt idx="6106">
                  <c:v>-1</c:v>
                </c:pt>
                <c:pt idx="6107">
                  <c:v>-1</c:v>
                </c:pt>
                <c:pt idx="6108">
                  <c:v>-1</c:v>
                </c:pt>
                <c:pt idx="6109">
                  <c:v>-1</c:v>
                </c:pt>
                <c:pt idx="6110">
                  <c:v>-1</c:v>
                </c:pt>
                <c:pt idx="6111">
                  <c:v>-1</c:v>
                </c:pt>
                <c:pt idx="6112">
                  <c:v>-1</c:v>
                </c:pt>
                <c:pt idx="6113">
                  <c:v>-1</c:v>
                </c:pt>
                <c:pt idx="6114">
                  <c:v>-1</c:v>
                </c:pt>
                <c:pt idx="6115">
                  <c:v>-1</c:v>
                </c:pt>
                <c:pt idx="6116">
                  <c:v>-1</c:v>
                </c:pt>
                <c:pt idx="6117">
                  <c:v>-1</c:v>
                </c:pt>
                <c:pt idx="6118">
                  <c:v>-1</c:v>
                </c:pt>
                <c:pt idx="6119">
                  <c:v>-1</c:v>
                </c:pt>
                <c:pt idx="6120">
                  <c:v>-1</c:v>
                </c:pt>
                <c:pt idx="6121">
                  <c:v>-1</c:v>
                </c:pt>
                <c:pt idx="6122">
                  <c:v>-1</c:v>
                </c:pt>
                <c:pt idx="6123">
                  <c:v>-1</c:v>
                </c:pt>
                <c:pt idx="6124">
                  <c:v>-1</c:v>
                </c:pt>
                <c:pt idx="6125">
                  <c:v>-1</c:v>
                </c:pt>
                <c:pt idx="6126">
                  <c:v>-1</c:v>
                </c:pt>
                <c:pt idx="6127">
                  <c:v>-1</c:v>
                </c:pt>
                <c:pt idx="6128">
                  <c:v>-1</c:v>
                </c:pt>
                <c:pt idx="6129">
                  <c:v>-1</c:v>
                </c:pt>
                <c:pt idx="6130">
                  <c:v>-1</c:v>
                </c:pt>
                <c:pt idx="6131">
                  <c:v>-1</c:v>
                </c:pt>
                <c:pt idx="6132">
                  <c:v>-1</c:v>
                </c:pt>
                <c:pt idx="6133">
                  <c:v>-1</c:v>
                </c:pt>
                <c:pt idx="6134">
                  <c:v>-1</c:v>
                </c:pt>
                <c:pt idx="6135">
                  <c:v>-1</c:v>
                </c:pt>
                <c:pt idx="6136">
                  <c:v>-1</c:v>
                </c:pt>
                <c:pt idx="6137">
                  <c:v>-1</c:v>
                </c:pt>
                <c:pt idx="6138">
                  <c:v>-1</c:v>
                </c:pt>
                <c:pt idx="6139">
                  <c:v>-1</c:v>
                </c:pt>
                <c:pt idx="6140">
                  <c:v>-1</c:v>
                </c:pt>
                <c:pt idx="6141">
                  <c:v>-1</c:v>
                </c:pt>
                <c:pt idx="6142">
                  <c:v>-1</c:v>
                </c:pt>
                <c:pt idx="6143">
                  <c:v>-1</c:v>
                </c:pt>
                <c:pt idx="6144">
                  <c:v>-1</c:v>
                </c:pt>
                <c:pt idx="6145">
                  <c:v>-1</c:v>
                </c:pt>
                <c:pt idx="6146">
                  <c:v>-1</c:v>
                </c:pt>
                <c:pt idx="6147">
                  <c:v>-1</c:v>
                </c:pt>
                <c:pt idx="6148">
                  <c:v>-1</c:v>
                </c:pt>
                <c:pt idx="6149">
                  <c:v>-1</c:v>
                </c:pt>
                <c:pt idx="6150">
                  <c:v>-1</c:v>
                </c:pt>
                <c:pt idx="6151">
                  <c:v>-1</c:v>
                </c:pt>
                <c:pt idx="6152">
                  <c:v>-1</c:v>
                </c:pt>
                <c:pt idx="6153">
                  <c:v>-1</c:v>
                </c:pt>
                <c:pt idx="6154">
                  <c:v>-1</c:v>
                </c:pt>
                <c:pt idx="6155">
                  <c:v>-1</c:v>
                </c:pt>
                <c:pt idx="6156">
                  <c:v>-1</c:v>
                </c:pt>
                <c:pt idx="6157">
                  <c:v>-1</c:v>
                </c:pt>
                <c:pt idx="6158">
                  <c:v>-1</c:v>
                </c:pt>
                <c:pt idx="6159">
                  <c:v>-1</c:v>
                </c:pt>
                <c:pt idx="6160">
                  <c:v>-1</c:v>
                </c:pt>
                <c:pt idx="6161">
                  <c:v>-1</c:v>
                </c:pt>
                <c:pt idx="6162">
                  <c:v>-1</c:v>
                </c:pt>
                <c:pt idx="6163">
                  <c:v>-1</c:v>
                </c:pt>
                <c:pt idx="6164">
                  <c:v>-1</c:v>
                </c:pt>
                <c:pt idx="6165">
                  <c:v>-1</c:v>
                </c:pt>
                <c:pt idx="6166">
                  <c:v>-1</c:v>
                </c:pt>
                <c:pt idx="6167">
                  <c:v>-1</c:v>
                </c:pt>
                <c:pt idx="6168">
                  <c:v>-1</c:v>
                </c:pt>
                <c:pt idx="6169">
                  <c:v>-1</c:v>
                </c:pt>
                <c:pt idx="6170">
                  <c:v>-1</c:v>
                </c:pt>
                <c:pt idx="6171">
                  <c:v>-1</c:v>
                </c:pt>
                <c:pt idx="6172">
                  <c:v>-1</c:v>
                </c:pt>
                <c:pt idx="6173">
                  <c:v>-1</c:v>
                </c:pt>
                <c:pt idx="6174">
                  <c:v>-1</c:v>
                </c:pt>
                <c:pt idx="6175">
                  <c:v>-1</c:v>
                </c:pt>
                <c:pt idx="6176">
                  <c:v>-1</c:v>
                </c:pt>
                <c:pt idx="6177">
                  <c:v>-1</c:v>
                </c:pt>
                <c:pt idx="6178">
                  <c:v>-1</c:v>
                </c:pt>
                <c:pt idx="6179">
                  <c:v>-1</c:v>
                </c:pt>
                <c:pt idx="6180">
                  <c:v>-1</c:v>
                </c:pt>
                <c:pt idx="6181">
                  <c:v>-1</c:v>
                </c:pt>
                <c:pt idx="6182">
                  <c:v>-1</c:v>
                </c:pt>
                <c:pt idx="6183">
                  <c:v>-1</c:v>
                </c:pt>
                <c:pt idx="6184">
                  <c:v>-1</c:v>
                </c:pt>
                <c:pt idx="6185">
                  <c:v>-1</c:v>
                </c:pt>
                <c:pt idx="6186">
                  <c:v>-1</c:v>
                </c:pt>
                <c:pt idx="6187">
                  <c:v>-1</c:v>
                </c:pt>
                <c:pt idx="6188">
                  <c:v>-1</c:v>
                </c:pt>
                <c:pt idx="6189">
                  <c:v>-1</c:v>
                </c:pt>
                <c:pt idx="6190">
                  <c:v>-1</c:v>
                </c:pt>
                <c:pt idx="6191">
                  <c:v>-1</c:v>
                </c:pt>
                <c:pt idx="6192">
                  <c:v>-1</c:v>
                </c:pt>
                <c:pt idx="6193">
                  <c:v>-1</c:v>
                </c:pt>
                <c:pt idx="6194">
                  <c:v>-1</c:v>
                </c:pt>
                <c:pt idx="6195">
                  <c:v>-1</c:v>
                </c:pt>
                <c:pt idx="6196">
                  <c:v>-1</c:v>
                </c:pt>
                <c:pt idx="6197">
                  <c:v>-1</c:v>
                </c:pt>
                <c:pt idx="6198">
                  <c:v>-1</c:v>
                </c:pt>
                <c:pt idx="6199">
                  <c:v>-1</c:v>
                </c:pt>
                <c:pt idx="6200">
                  <c:v>-1</c:v>
                </c:pt>
                <c:pt idx="6201">
                  <c:v>-1</c:v>
                </c:pt>
                <c:pt idx="6202">
                  <c:v>-1</c:v>
                </c:pt>
                <c:pt idx="6203">
                  <c:v>-1</c:v>
                </c:pt>
                <c:pt idx="6204">
                  <c:v>-1</c:v>
                </c:pt>
                <c:pt idx="6205">
                  <c:v>-1</c:v>
                </c:pt>
                <c:pt idx="6206">
                  <c:v>-1</c:v>
                </c:pt>
                <c:pt idx="6207">
                  <c:v>-1</c:v>
                </c:pt>
                <c:pt idx="6208">
                  <c:v>-1</c:v>
                </c:pt>
                <c:pt idx="6209">
                  <c:v>-1</c:v>
                </c:pt>
                <c:pt idx="6210">
                  <c:v>-1</c:v>
                </c:pt>
                <c:pt idx="6211">
                  <c:v>-1</c:v>
                </c:pt>
                <c:pt idx="6212">
                  <c:v>-1</c:v>
                </c:pt>
                <c:pt idx="6213">
                  <c:v>-1</c:v>
                </c:pt>
                <c:pt idx="6214">
                  <c:v>-1</c:v>
                </c:pt>
                <c:pt idx="6215">
                  <c:v>-1</c:v>
                </c:pt>
                <c:pt idx="6216">
                  <c:v>-1</c:v>
                </c:pt>
                <c:pt idx="6217">
                  <c:v>-1</c:v>
                </c:pt>
                <c:pt idx="6218">
                  <c:v>-1</c:v>
                </c:pt>
                <c:pt idx="6219">
                  <c:v>-1</c:v>
                </c:pt>
                <c:pt idx="6220">
                  <c:v>-1</c:v>
                </c:pt>
                <c:pt idx="6221">
                  <c:v>-1</c:v>
                </c:pt>
                <c:pt idx="6222">
                  <c:v>-1</c:v>
                </c:pt>
                <c:pt idx="6223">
                  <c:v>-1</c:v>
                </c:pt>
                <c:pt idx="6224">
                  <c:v>-1</c:v>
                </c:pt>
                <c:pt idx="6225">
                  <c:v>-1</c:v>
                </c:pt>
                <c:pt idx="6226">
                  <c:v>-1</c:v>
                </c:pt>
                <c:pt idx="6227">
                  <c:v>-1</c:v>
                </c:pt>
                <c:pt idx="6228">
                  <c:v>-1</c:v>
                </c:pt>
                <c:pt idx="6229">
                  <c:v>-1</c:v>
                </c:pt>
                <c:pt idx="6230">
                  <c:v>-1</c:v>
                </c:pt>
                <c:pt idx="6231">
                  <c:v>-1</c:v>
                </c:pt>
                <c:pt idx="6232">
                  <c:v>-1</c:v>
                </c:pt>
                <c:pt idx="6233">
                  <c:v>-1</c:v>
                </c:pt>
                <c:pt idx="6234">
                  <c:v>-1</c:v>
                </c:pt>
                <c:pt idx="6235">
                  <c:v>-1</c:v>
                </c:pt>
                <c:pt idx="6236">
                  <c:v>-1</c:v>
                </c:pt>
                <c:pt idx="6237">
                  <c:v>-1</c:v>
                </c:pt>
                <c:pt idx="6238">
                  <c:v>-1</c:v>
                </c:pt>
                <c:pt idx="6239">
                  <c:v>-1</c:v>
                </c:pt>
                <c:pt idx="6240">
                  <c:v>-1</c:v>
                </c:pt>
                <c:pt idx="6241">
                  <c:v>-1</c:v>
                </c:pt>
                <c:pt idx="6242">
                  <c:v>-1</c:v>
                </c:pt>
                <c:pt idx="6243">
                  <c:v>-1</c:v>
                </c:pt>
                <c:pt idx="6244">
                  <c:v>-1</c:v>
                </c:pt>
                <c:pt idx="6245">
                  <c:v>-1</c:v>
                </c:pt>
                <c:pt idx="6246">
                  <c:v>-1</c:v>
                </c:pt>
                <c:pt idx="6247">
                  <c:v>-1</c:v>
                </c:pt>
                <c:pt idx="6248">
                  <c:v>-1</c:v>
                </c:pt>
                <c:pt idx="6249">
                  <c:v>-1</c:v>
                </c:pt>
                <c:pt idx="6250">
                  <c:v>-1</c:v>
                </c:pt>
                <c:pt idx="6251">
                  <c:v>-1</c:v>
                </c:pt>
                <c:pt idx="6252">
                  <c:v>-1</c:v>
                </c:pt>
                <c:pt idx="6253">
                  <c:v>-1</c:v>
                </c:pt>
                <c:pt idx="6254">
                  <c:v>-1</c:v>
                </c:pt>
                <c:pt idx="6255">
                  <c:v>-1</c:v>
                </c:pt>
                <c:pt idx="6256">
                  <c:v>-1</c:v>
                </c:pt>
                <c:pt idx="6257">
                  <c:v>-1</c:v>
                </c:pt>
                <c:pt idx="6258">
                  <c:v>-1</c:v>
                </c:pt>
                <c:pt idx="6259">
                  <c:v>-1</c:v>
                </c:pt>
                <c:pt idx="6260">
                  <c:v>-1</c:v>
                </c:pt>
                <c:pt idx="6261">
                  <c:v>-1</c:v>
                </c:pt>
                <c:pt idx="6262">
                  <c:v>-1</c:v>
                </c:pt>
                <c:pt idx="6263">
                  <c:v>-1</c:v>
                </c:pt>
                <c:pt idx="6264">
                  <c:v>-1</c:v>
                </c:pt>
                <c:pt idx="6265">
                  <c:v>-1</c:v>
                </c:pt>
                <c:pt idx="6266">
                  <c:v>-1</c:v>
                </c:pt>
                <c:pt idx="6267">
                  <c:v>-1</c:v>
                </c:pt>
                <c:pt idx="6268">
                  <c:v>-1</c:v>
                </c:pt>
                <c:pt idx="6269">
                  <c:v>-1</c:v>
                </c:pt>
                <c:pt idx="6270">
                  <c:v>-1</c:v>
                </c:pt>
                <c:pt idx="6271">
                  <c:v>-1</c:v>
                </c:pt>
                <c:pt idx="6272">
                  <c:v>-1</c:v>
                </c:pt>
                <c:pt idx="6273">
                  <c:v>-1</c:v>
                </c:pt>
                <c:pt idx="6274">
                  <c:v>-1</c:v>
                </c:pt>
                <c:pt idx="6275">
                  <c:v>-1</c:v>
                </c:pt>
                <c:pt idx="6276">
                  <c:v>-1</c:v>
                </c:pt>
                <c:pt idx="6277">
                  <c:v>-1</c:v>
                </c:pt>
                <c:pt idx="6278">
                  <c:v>-1</c:v>
                </c:pt>
                <c:pt idx="6279">
                  <c:v>-1</c:v>
                </c:pt>
                <c:pt idx="6280">
                  <c:v>-1</c:v>
                </c:pt>
                <c:pt idx="6281">
                  <c:v>-1</c:v>
                </c:pt>
                <c:pt idx="6282">
                  <c:v>-1</c:v>
                </c:pt>
                <c:pt idx="6283">
                  <c:v>-1</c:v>
                </c:pt>
                <c:pt idx="6284">
                  <c:v>-1</c:v>
                </c:pt>
                <c:pt idx="6285">
                  <c:v>-1</c:v>
                </c:pt>
                <c:pt idx="6286">
                  <c:v>-1</c:v>
                </c:pt>
                <c:pt idx="6287">
                  <c:v>-1</c:v>
                </c:pt>
                <c:pt idx="6288">
                  <c:v>-1</c:v>
                </c:pt>
                <c:pt idx="6289">
                  <c:v>-1</c:v>
                </c:pt>
                <c:pt idx="6290">
                  <c:v>-1</c:v>
                </c:pt>
                <c:pt idx="6291">
                  <c:v>-1</c:v>
                </c:pt>
                <c:pt idx="6292">
                  <c:v>-1</c:v>
                </c:pt>
                <c:pt idx="6293">
                  <c:v>-1</c:v>
                </c:pt>
                <c:pt idx="6294">
                  <c:v>-1</c:v>
                </c:pt>
                <c:pt idx="6295">
                  <c:v>-1</c:v>
                </c:pt>
                <c:pt idx="6296">
                  <c:v>-1</c:v>
                </c:pt>
                <c:pt idx="6297">
                  <c:v>-1</c:v>
                </c:pt>
                <c:pt idx="6298">
                  <c:v>-1</c:v>
                </c:pt>
                <c:pt idx="6299">
                  <c:v>-1</c:v>
                </c:pt>
                <c:pt idx="6300">
                  <c:v>-1</c:v>
                </c:pt>
                <c:pt idx="6301">
                  <c:v>-1</c:v>
                </c:pt>
                <c:pt idx="6302">
                  <c:v>-1</c:v>
                </c:pt>
                <c:pt idx="6303">
                  <c:v>-1</c:v>
                </c:pt>
                <c:pt idx="6304">
                  <c:v>-1</c:v>
                </c:pt>
                <c:pt idx="6305">
                  <c:v>-1</c:v>
                </c:pt>
                <c:pt idx="6306">
                  <c:v>-1</c:v>
                </c:pt>
                <c:pt idx="6307">
                  <c:v>-1</c:v>
                </c:pt>
                <c:pt idx="6308">
                  <c:v>-1</c:v>
                </c:pt>
                <c:pt idx="6309">
                  <c:v>-1</c:v>
                </c:pt>
                <c:pt idx="6310">
                  <c:v>-1</c:v>
                </c:pt>
                <c:pt idx="6311">
                  <c:v>-1</c:v>
                </c:pt>
                <c:pt idx="6312">
                  <c:v>-1</c:v>
                </c:pt>
                <c:pt idx="6313">
                  <c:v>-1</c:v>
                </c:pt>
                <c:pt idx="6314">
                  <c:v>-1</c:v>
                </c:pt>
                <c:pt idx="6315">
                  <c:v>-1</c:v>
                </c:pt>
                <c:pt idx="6316">
                  <c:v>-1</c:v>
                </c:pt>
                <c:pt idx="6317">
                  <c:v>-1</c:v>
                </c:pt>
                <c:pt idx="6318">
                  <c:v>-1</c:v>
                </c:pt>
                <c:pt idx="6319">
                  <c:v>-1</c:v>
                </c:pt>
                <c:pt idx="6320">
                  <c:v>-1</c:v>
                </c:pt>
                <c:pt idx="6321">
                  <c:v>-1</c:v>
                </c:pt>
                <c:pt idx="6322">
                  <c:v>-1</c:v>
                </c:pt>
                <c:pt idx="6323">
                  <c:v>-1</c:v>
                </c:pt>
                <c:pt idx="6324">
                  <c:v>-1</c:v>
                </c:pt>
                <c:pt idx="6325">
                  <c:v>-1</c:v>
                </c:pt>
                <c:pt idx="6326">
                  <c:v>-1</c:v>
                </c:pt>
                <c:pt idx="6327">
                  <c:v>-1</c:v>
                </c:pt>
                <c:pt idx="6328">
                  <c:v>-1</c:v>
                </c:pt>
                <c:pt idx="6329">
                  <c:v>-1</c:v>
                </c:pt>
                <c:pt idx="6330">
                  <c:v>-1</c:v>
                </c:pt>
                <c:pt idx="6331">
                  <c:v>-1</c:v>
                </c:pt>
                <c:pt idx="6332">
                  <c:v>-1</c:v>
                </c:pt>
                <c:pt idx="6333">
                  <c:v>-1</c:v>
                </c:pt>
                <c:pt idx="6334">
                  <c:v>-1</c:v>
                </c:pt>
                <c:pt idx="6335">
                  <c:v>-1</c:v>
                </c:pt>
                <c:pt idx="6336">
                  <c:v>-1</c:v>
                </c:pt>
                <c:pt idx="6337">
                  <c:v>-1</c:v>
                </c:pt>
                <c:pt idx="6338">
                  <c:v>-1</c:v>
                </c:pt>
                <c:pt idx="6339">
                  <c:v>-1</c:v>
                </c:pt>
                <c:pt idx="6340">
                  <c:v>-1</c:v>
                </c:pt>
                <c:pt idx="6341">
                  <c:v>-1</c:v>
                </c:pt>
                <c:pt idx="6342">
                  <c:v>-1</c:v>
                </c:pt>
                <c:pt idx="6343">
                  <c:v>-1</c:v>
                </c:pt>
                <c:pt idx="6344">
                  <c:v>-1</c:v>
                </c:pt>
                <c:pt idx="6345">
                  <c:v>-1</c:v>
                </c:pt>
                <c:pt idx="6346">
                  <c:v>-1</c:v>
                </c:pt>
                <c:pt idx="6347">
                  <c:v>-1</c:v>
                </c:pt>
                <c:pt idx="6348">
                  <c:v>-1</c:v>
                </c:pt>
                <c:pt idx="6349">
                  <c:v>-1</c:v>
                </c:pt>
                <c:pt idx="6350">
                  <c:v>-1</c:v>
                </c:pt>
                <c:pt idx="6351">
                  <c:v>-1</c:v>
                </c:pt>
                <c:pt idx="6352">
                  <c:v>-1</c:v>
                </c:pt>
                <c:pt idx="6353">
                  <c:v>-1</c:v>
                </c:pt>
                <c:pt idx="6354">
                  <c:v>-1</c:v>
                </c:pt>
                <c:pt idx="6355">
                  <c:v>-1</c:v>
                </c:pt>
                <c:pt idx="6356">
                  <c:v>-1</c:v>
                </c:pt>
                <c:pt idx="6357">
                  <c:v>-1</c:v>
                </c:pt>
                <c:pt idx="6358">
                  <c:v>-1</c:v>
                </c:pt>
                <c:pt idx="6359">
                  <c:v>-1</c:v>
                </c:pt>
                <c:pt idx="6360">
                  <c:v>-1</c:v>
                </c:pt>
                <c:pt idx="6361">
                  <c:v>-1</c:v>
                </c:pt>
                <c:pt idx="6362">
                  <c:v>-1</c:v>
                </c:pt>
                <c:pt idx="6363">
                  <c:v>-1</c:v>
                </c:pt>
                <c:pt idx="6364">
                  <c:v>-1</c:v>
                </c:pt>
                <c:pt idx="6365">
                  <c:v>-1</c:v>
                </c:pt>
                <c:pt idx="6366">
                  <c:v>-1</c:v>
                </c:pt>
                <c:pt idx="6367">
                  <c:v>-1</c:v>
                </c:pt>
                <c:pt idx="6368">
                  <c:v>-1</c:v>
                </c:pt>
                <c:pt idx="6369">
                  <c:v>-1</c:v>
                </c:pt>
                <c:pt idx="6370">
                  <c:v>-1</c:v>
                </c:pt>
                <c:pt idx="6371">
                  <c:v>-1</c:v>
                </c:pt>
                <c:pt idx="6372">
                  <c:v>-1</c:v>
                </c:pt>
                <c:pt idx="6373">
                  <c:v>-1</c:v>
                </c:pt>
                <c:pt idx="6374">
                  <c:v>-1</c:v>
                </c:pt>
                <c:pt idx="6375">
                  <c:v>-1</c:v>
                </c:pt>
                <c:pt idx="6376">
                  <c:v>-1</c:v>
                </c:pt>
                <c:pt idx="6377">
                  <c:v>-1</c:v>
                </c:pt>
                <c:pt idx="6378">
                  <c:v>-1</c:v>
                </c:pt>
                <c:pt idx="6379">
                  <c:v>-1</c:v>
                </c:pt>
                <c:pt idx="6380">
                  <c:v>-1</c:v>
                </c:pt>
                <c:pt idx="6381">
                  <c:v>-1</c:v>
                </c:pt>
                <c:pt idx="6382">
                  <c:v>-1</c:v>
                </c:pt>
                <c:pt idx="6383">
                  <c:v>-1</c:v>
                </c:pt>
                <c:pt idx="6384">
                  <c:v>-1</c:v>
                </c:pt>
                <c:pt idx="6385">
                  <c:v>-1</c:v>
                </c:pt>
                <c:pt idx="6386">
                  <c:v>-1</c:v>
                </c:pt>
                <c:pt idx="6387">
                  <c:v>-1</c:v>
                </c:pt>
                <c:pt idx="6388">
                  <c:v>-1</c:v>
                </c:pt>
                <c:pt idx="6389">
                  <c:v>-1</c:v>
                </c:pt>
                <c:pt idx="6390">
                  <c:v>-1</c:v>
                </c:pt>
                <c:pt idx="6391">
                  <c:v>-1</c:v>
                </c:pt>
                <c:pt idx="6392">
                  <c:v>-1</c:v>
                </c:pt>
                <c:pt idx="6393">
                  <c:v>-1</c:v>
                </c:pt>
                <c:pt idx="6394">
                  <c:v>-1</c:v>
                </c:pt>
                <c:pt idx="6395">
                  <c:v>-1</c:v>
                </c:pt>
                <c:pt idx="6396">
                  <c:v>-1</c:v>
                </c:pt>
                <c:pt idx="6397">
                  <c:v>-1</c:v>
                </c:pt>
                <c:pt idx="6398">
                  <c:v>-1</c:v>
                </c:pt>
                <c:pt idx="6399">
                  <c:v>-1</c:v>
                </c:pt>
                <c:pt idx="6400">
                  <c:v>-1</c:v>
                </c:pt>
                <c:pt idx="6401">
                  <c:v>-1</c:v>
                </c:pt>
                <c:pt idx="6402">
                  <c:v>-1</c:v>
                </c:pt>
                <c:pt idx="6403">
                  <c:v>-1</c:v>
                </c:pt>
                <c:pt idx="6404">
                  <c:v>-1</c:v>
                </c:pt>
                <c:pt idx="6405">
                  <c:v>-1</c:v>
                </c:pt>
                <c:pt idx="6406">
                  <c:v>-1</c:v>
                </c:pt>
                <c:pt idx="6407">
                  <c:v>-1</c:v>
                </c:pt>
                <c:pt idx="6408">
                  <c:v>-1</c:v>
                </c:pt>
                <c:pt idx="6409">
                  <c:v>-1</c:v>
                </c:pt>
                <c:pt idx="6410">
                  <c:v>-1</c:v>
                </c:pt>
                <c:pt idx="6411">
                  <c:v>-1</c:v>
                </c:pt>
                <c:pt idx="6412">
                  <c:v>-1</c:v>
                </c:pt>
                <c:pt idx="6413">
                  <c:v>-1</c:v>
                </c:pt>
                <c:pt idx="6414">
                  <c:v>-1</c:v>
                </c:pt>
                <c:pt idx="6415">
                  <c:v>-1</c:v>
                </c:pt>
                <c:pt idx="6416">
                  <c:v>-1</c:v>
                </c:pt>
                <c:pt idx="6417">
                  <c:v>-1</c:v>
                </c:pt>
                <c:pt idx="6418">
                  <c:v>-1</c:v>
                </c:pt>
                <c:pt idx="6419">
                  <c:v>-1</c:v>
                </c:pt>
                <c:pt idx="6420">
                  <c:v>-1</c:v>
                </c:pt>
                <c:pt idx="6421">
                  <c:v>-1</c:v>
                </c:pt>
                <c:pt idx="6422">
                  <c:v>-1</c:v>
                </c:pt>
                <c:pt idx="6423">
                  <c:v>-1</c:v>
                </c:pt>
                <c:pt idx="6424">
                  <c:v>-1</c:v>
                </c:pt>
                <c:pt idx="6425">
                  <c:v>-1</c:v>
                </c:pt>
                <c:pt idx="6426">
                  <c:v>-1</c:v>
                </c:pt>
                <c:pt idx="6427">
                  <c:v>-1</c:v>
                </c:pt>
                <c:pt idx="6428">
                  <c:v>-1</c:v>
                </c:pt>
                <c:pt idx="6429">
                  <c:v>-1</c:v>
                </c:pt>
                <c:pt idx="6430">
                  <c:v>-1</c:v>
                </c:pt>
                <c:pt idx="6431">
                  <c:v>-1</c:v>
                </c:pt>
                <c:pt idx="6432">
                  <c:v>-1</c:v>
                </c:pt>
                <c:pt idx="6433">
                  <c:v>-1</c:v>
                </c:pt>
                <c:pt idx="6434">
                  <c:v>-1</c:v>
                </c:pt>
                <c:pt idx="6435">
                  <c:v>-1</c:v>
                </c:pt>
                <c:pt idx="6436">
                  <c:v>-1</c:v>
                </c:pt>
                <c:pt idx="6437">
                  <c:v>-1</c:v>
                </c:pt>
                <c:pt idx="6438">
                  <c:v>-1</c:v>
                </c:pt>
                <c:pt idx="6439">
                  <c:v>-1</c:v>
                </c:pt>
                <c:pt idx="6440">
                  <c:v>-1</c:v>
                </c:pt>
                <c:pt idx="6441">
                  <c:v>-1</c:v>
                </c:pt>
                <c:pt idx="6442">
                  <c:v>-1</c:v>
                </c:pt>
                <c:pt idx="6443">
                  <c:v>-1</c:v>
                </c:pt>
                <c:pt idx="6444">
                  <c:v>-1</c:v>
                </c:pt>
                <c:pt idx="6445">
                  <c:v>-1</c:v>
                </c:pt>
                <c:pt idx="6446">
                  <c:v>-1</c:v>
                </c:pt>
                <c:pt idx="6447">
                  <c:v>-1</c:v>
                </c:pt>
                <c:pt idx="6448">
                  <c:v>-1</c:v>
                </c:pt>
                <c:pt idx="6449">
                  <c:v>-1</c:v>
                </c:pt>
                <c:pt idx="6450">
                  <c:v>-1</c:v>
                </c:pt>
                <c:pt idx="6451">
                  <c:v>-1</c:v>
                </c:pt>
                <c:pt idx="6452">
                  <c:v>-1</c:v>
                </c:pt>
                <c:pt idx="6453">
                  <c:v>-1</c:v>
                </c:pt>
                <c:pt idx="6454">
                  <c:v>-1</c:v>
                </c:pt>
                <c:pt idx="6455">
                  <c:v>-1</c:v>
                </c:pt>
                <c:pt idx="6456">
                  <c:v>-1</c:v>
                </c:pt>
                <c:pt idx="6457">
                  <c:v>-1</c:v>
                </c:pt>
                <c:pt idx="6458">
                  <c:v>-1</c:v>
                </c:pt>
                <c:pt idx="6459">
                  <c:v>-1</c:v>
                </c:pt>
                <c:pt idx="6460">
                  <c:v>-1</c:v>
                </c:pt>
                <c:pt idx="6461">
                  <c:v>-1</c:v>
                </c:pt>
                <c:pt idx="6462">
                  <c:v>-1</c:v>
                </c:pt>
                <c:pt idx="6463">
                  <c:v>-1</c:v>
                </c:pt>
                <c:pt idx="6464">
                  <c:v>-1</c:v>
                </c:pt>
                <c:pt idx="6465">
                  <c:v>-1</c:v>
                </c:pt>
                <c:pt idx="6466">
                  <c:v>-1</c:v>
                </c:pt>
                <c:pt idx="6467">
                  <c:v>-1</c:v>
                </c:pt>
                <c:pt idx="6468">
                  <c:v>-1</c:v>
                </c:pt>
                <c:pt idx="6469">
                  <c:v>-1</c:v>
                </c:pt>
                <c:pt idx="6470">
                  <c:v>-1</c:v>
                </c:pt>
                <c:pt idx="6471">
                  <c:v>-1</c:v>
                </c:pt>
                <c:pt idx="6472">
                  <c:v>-1</c:v>
                </c:pt>
                <c:pt idx="6473">
                  <c:v>-1</c:v>
                </c:pt>
                <c:pt idx="6474">
                  <c:v>-1</c:v>
                </c:pt>
                <c:pt idx="6475">
                  <c:v>-1</c:v>
                </c:pt>
                <c:pt idx="6476">
                  <c:v>-1</c:v>
                </c:pt>
                <c:pt idx="6477">
                  <c:v>-1</c:v>
                </c:pt>
                <c:pt idx="6478">
                  <c:v>-1</c:v>
                </c:pt>
                <c:pt idx="6479">
                  <c:v>-1</c:v>
                </c:pt>
                <c:pt idx="6480">
                  <c:v>-1</c:v>
                </c:pt>
                <c:pt idx="6481">
                  <c:v>-1</c:v>
                </c:pt>
                <c:pt idx="6482">
                  <c:v>-1</c:v>
                </c:pt>
                <c:pt idx="6483">
                  <c:v>-1</c:v>
                </c:pt>
                <c:pt idx="6484">
                  <c:v>-1</c:v>
                </c:pt>
                <c:pt idx="6485">
                  <c:v>-1</c:v>
                </c:pt>
                <c:pt idx="6486">
                  <c:v>-1</c:v>
                </c:pt>
                <c:pt idx="6487">
                  <c:v>-1</c:v>
                </c:pt>
                <c:pt idx="6488">
                  <c:v>-1</c:v>
                </c:pt>
                <c:pt idx="6489">
                  <c:v>-1</c:v>
                </c:pt>
                <c:pt idx="6490">
                  <c:v>-1</c:v>
                </c:pt>
                <c:pt idx="6491">
                  <c:v>-1</c:v>
                </c:pt>
                <c:pt idx="6492">
                  <c:v>-1</c:v>
                </c:pt>
                <c:pt idx="6493">
                  <c:v>-1</c:v>
                </c:pt>
                <c:pt idx="6494">
                  <c:v>-1</c:v>
                </c:pt>
                <c:pt idx="6495">
                  <c:v>-1</c:v>
                </c:pt>
                <c:pt idx="6496">
                  <c:v>-1</c:v>
                </c:pt>
                <c:pt idx="6497">
                  <c:v>-1</c:v>
                </c:pt>
                <c:pt idx="6498">
                  <c:v>-1</c:v>
                </c:pt>
                <c:pt idx="6499">
                  <c:v>-1</c:v>
                </c:pt>
                <c:pt idx="6500">
                  <c:v>-1</c:v>
                </c:pt>
                <c:pt idx="6501">
                  <c:v>-1</c:v>
                </c:pt>
                <c:pt idx="6502">
                  <c:v>-1</c:v>
                </c:pt>
                <c:pt idx="6503">
                  <c:v>-1</c:v>
                </c:pt>
                <c:pt idx="6504">
                  <c:v>-1</c:v>
                </c:pt>
                <c:pt idx="6505">
                  <c:v>-1</c:v>
                </c:pt>
                <c:pt idx="6506">
                  <c:v>-1</c:v>
                </c:pt>
                <c:pt idx="6507">
                  <c:v>-1</c:v>
                </c:pt>
                <c:pt idx="6508">
                  <c:v>-1</c:v>
                </c:pt>
                <c:pt idx="6509">
                  <c:v>-1</c:v>
                </c:pt>
                <c:pt idx="6510">
                  <c:v>-1</c:v>
                </c:pt>
                <c:pt idx="6511">
                  <c:v>-1</c:v>
                </c:pt>
                <c:pt idx="6512">
                  <c:v>-1</c:v>
                </c:pt>
                <c:pt idx="6513">
                  <c:v>-1</c:v>
                </c:pt>
                <c:pt idx="6514">
                  <c:v>-1</c:v>
                </c:pt>
                <c:pt idx="6515">
                  <c:v>-1</c:v>
                </c:pt>
                <c:pt idx="6516">
                  <c:v>-1</c:v>
                </c:pt>
                <c:pt idx="6517">
                  <c:v>-1</c:v>
                </c:pt>
                <c:pt idx="6518">
                  <c:v>-1</c:v>
                </c:pt>
                <c:pt idx="6519">
                  <c:v>-1</c:v>
                </c:pt>
                <c:pt idx="6520">
                  <c:v>-1</c:v>
                </c:pt>
                <c:pt idx="6521">
                  <c:v>-1</c:v>
                </c:pt>
                <c:pt idx="6522">
                  <c:v>-1</c:v>
                </c:pt>
                <c:pt idx="6523">
                  <c:v>-1</c:v>
                </c:pt>
                <c:pt idx="6524">
                  <c:v>-1</c:v>
                </c:pt>
                <c:pt idx="6525">
                  <c:v>-1</c:v>
                </c:pt>
                <c:pt idx="6526">
                  <c:v>-1</c:v>
                </c:pt>
                <c:pt idx="6527">
                  <c:v>-1</c:v>
                </c:pt>
                <c:pt idx="6528">
                  <c:v>-1</c:v>
                </c:pt>
                <c:pt idx="6529">
                  <c:v>-1</c:v>
                </c:pt>
                <c:pt idx="6530">
                  <c:v>-1</c:v>
                </c:pt>
                <c:pt idx="6531">
                  <c:v>-1</c:v>
                </c:pt>
                <c:pt idx="6532">
                  <c:v>-1</c:v>
                </c:pt>
                <c:pt idx="6533">
                  <c:v>-1</c:v>
                </c:pt>
                <c:pt idx="6534">
                  <c:v>-1</c:v>
                </c:pt>
                <c:pt idx="6535">
                  <c:v>-1</c:v>
                </c:pt>
                <c:pt idx="6536">
                  <c:v>-1</c:v>
                </c:pt>
                <c:pt idx="6537">
                  <c:v>-1</c:v>
                </c:pt>
                <c:pt idx="6538">
                  <c:v>-1</c:v>
                </c:pt>
                <c:pt idx="6539">
                  <c:v>-1</c:v>
                </c:pt>
                <c:pt idx="6540">
                  <c:v>-1</c:v>
                </c:pt>
                <c:pt idx="6541">
                  <c:v>-1</c:v>
                </c:pt>
                <c:pt idx="6542">
                  <c:v>-1</c:v>
                </c:pt>
                <c:pt idx="6543">
                  <c:v>-1</c:v>
                </c:pt>
                <c:pt idx="6544">
                  <c:v>-1</c:v>
                </c:pt>
                <c:pt idx="6545">
                  <c:v>-1</c:v>
                </c:pt>
                <c:pt idx="6546">
                  <c:v>-1</c:v>
                </c:pt>
                <c:pt idx="6547">
                  <c:v>-1</c:v>
                </c:pt>
                <c:pt idx="6548">
                  <c:v>-1</c:v>
                </c:pt>
                <c:pt idx="6549">
                  <c:v>-1</c:v>
                </c:pt>
                <c:pt idx="6550">
                  <c:v>-1</c:v>
                </c:pt>
                <c:pt idx="6551">
                  <c:v>-1</c:v>
                </c:pt>
                <c:pt idx="6552">
                  <c:v>-1</c:v>
                </c:pt>
                <c:pt idx="6553">
                  <c:v>-1</c:v>
                </c:pt>
                <c:pt idx="6554">
                  <c:v>-1</c:v>
                </c:pt>
                <c:pt idx="6555">
                  <c:v>-1</c:v>
                </c:pt>
                <c:pt idx="6556">
                  <c:v>-1</c:v>
                </c:pt>
                <c:pt idx="6557">
                  <c:v>-1</c:v>
                </c:pt>
                <c:pt idx="6558">
                  <c:v>-1</c:v>
                </c:pt>
                <c:pt idx="6559">
                  <c:v>-1</c:v>
                </c:pt>
                <c:pt idx="6560">
                  <c:v>-1</c:v>
                </c:pt>
                <c:pt idx="6561">
                  <c:v>-1</c:v>
                </c:pt>
                <c:pt idx="6562">
                  <c:v>-1</c:v>
                </c:pt>
                <c:pt idx="6563">
                  <c:v>-1</c:v>
                </c:pt>
                <c:pt idx="6564">
                  <c:v>-1</c:v>
                </c:pt>
                <c:pt idx="6565">
                  <c:v>-1</c:v>
                </c:pt>
                <c:pt idx="6566">
                  <c:v>-1</c:v>
                </c:pt>
                <c:pt idx="6567">
                  <c:v>-1</c:v>
                </c:pt>
                <c:pt idx="6568">
                  <c:v>-1</c:v>
                </c:pt>
                <c:pt idx="6569">
                  <c:v>-1</c:v>
                </c:pt>
                <c:pt idx="6570">
                  <c:v>-1</c:v>
                </c:pt>
                <c:pt idx="6571">
                  <c:v>-1</c:v>
                </c:pt>
                <c:pt idx="6572">
                  <c:v>-1</c:v>
                </c:pt>
                <c:pt idx="6573">
                  <c:v>-1</c:v>
                </c:pt>
                <c:pt idx="6574">
                  <c:v>-1</c:v>
                </c:pt>
                <c:pt idx="6575">
                  <c:v>-1</c:v>
                </c:pt>
                <c:pt idx="6576">
                  <c:v>-1</c:v>
                </c:pt>
                <c:pt idx="6577">
                  <c:v>-1</c:v>
                </c:pt>
                <c:pt idx="6578">
                  <c:v>-1</c:v>
                </c:pt>
                <c:pt idx="6579">
                  <c:v>-1</c:v>
                </c:pt>
                <c:pt idx="6580">
                  <c:v>-1</c:v>
                </c:pt>
                <c:pt idx="6581">
                  <c:v>-1</c:v>
                </c:pt>
                <c:pt idx="6582">
                  <c:v>-1</c:v>
                </c:pt>
                <c:pt idx="6583">
                  <c:v>-1</c:v>
                </c:pt>
                <c:pt idx="6584">
                  <c:v>-1</c:v>
                </c:pt>
                <c:pt idx="6585">
                  <c:v>-1</c:v>
                </c:pt>
                <c:pt idx="6586">
                  <c:v>-1</c:v>
                </c:pt>
                <c:pt idx="6587">
                  <c:v>-1</c:v>
                </c:pt>
                <c:pt idx="6588">
                  <c:v>-1</c:v>
                </c:pt>
                <c:pt idx="6589">
                  <c:v>-1</c:v>
                </c:pt>
                <c:pt idx="6590">
                  <c:v>-1</c:v>
                </c:pt>
                <c:pt idx="6591">
                  <c:v>-1</c:v>
                </c:pt>
                <c:pt idx="6592">
                  <c:v>-1</c:v>
                </c:pt>
                <c:pt idx="6593">
                  <c:v>-1</c:v>
                </c:pt>
                <c:pt idx="6594">
                  <c:v>-1</c:v>
                </c:pt>
                <c:pt idx="6595">
                  <c:v>-1</c:v>
                </c:pt>
                <c:pt idx="6596">
                  <c:v>-1</c:v>
                </c:pt>
                <c:pt idx="6597">
                  <c:v>-1</c:v>
                </c:pt>
                <c:pt idx="6598">
                  <c:v>-1</c:v>
                </c:pt>
                <c:pt idx="6599">
                  <c:v>-1</c:v>
                </c:pt>
                <c:pt idx="6600">
                  <c:v>-1</c:v>
                </c:pt>
                <c:pt idx="6601">
                  <c:v>-1</c:v>
                </c:pt>
                <c:pt idx="6602">
                  <c:v>-1</c:v>
                </c:pt>
                <c:pt idx="6603">
                  <c:v>-1</c:v>
                </c:pt>
                <c:pt idx="6604">
                  <c:v>-1</c:v>
                </c:pt>
                <c:pt idx="6605">
                  <c:v>-1</c:v>
                </c:pt>
                <c:pt idx="6606">
                  <c:v>-1</c:v>
                </c:pt>
                <c:pt idx="6607">
                  <c:v>-1</c:v>
                </c:pt>
                <c:pt idx="6608">
                  <c:v>-1</c:v>
                </c:pt>
                <c:pt idx="6609">
                  <c:v>-1</c:v>
                </c:pt>
                <c:pt idx="6610">
                  <c:v>-1</c:v>
                </c:pt>
                <c:pt idx="6611">
                  <c:v>-1</c:v>
                </c:pt>
                <c:pt idx="6612">
                  <c:v>-1</c:v>
                </c:pt>
                <c:pt idx="6613">
                  <c:v>-1</c:v>
                </c:pt>
                <c:pt idx="6614">
                  <c:v>-1</c:v>
                </c:pt>
                <c:pt idx="6615">
                  <c:v>-1</c:v>
                </c:pt>
                <c:pt idx="6616">
                  <c:v>-1</c:v>
                </c:pt>
                <c:pt idx="6617">
                  <c:v>-1</c:v>
                </c:pt>
                <c:pt idx="6618">
                  <c:v>-1</c:v>
                </c:pt>
                <c:pt idx="6619">
                  <c:v>-1</c:v>
                </c:pt>
                <c:pt idx="6620">
                  <c:v>-1</c:v>
                </c:pt>
                <c:pt idx="6621">
                  <c:v>-1</c:v>
                </c:pt>
                <c:pt idx="6622">
                  <c:v>-1</c:v>
                </c:pt>
                <c:pt idx="6623">
                  <c:v>-1</c:v>
                </c:pt>
                <c:pt idx="6624">
                  <c:v>-1</c:v>
                </c:pt>
                <c:pt idx="6625">
                  <c:v>-1</c:v>
                </c:pt>
                <c:pt idx="6626">
                  <c:v>-1</c:v>
                </c:pt>
                <c:pt idx="6627">
                  <c:v>-1</c:v>
                </c:pt>
                <c:pt idx="6628">
                  <c:v>-1</c:v>
                </c:pt>
                <c:pt idx="6629">
                  <c:v>-1</c:v>
                </c:pt>
                <c:pt idx="6630">
                  <c:v>-1</c:v>
                </c:pt>
                <c:pt idx="6631">
                  <c:v>-1</c:v>
                </c:pt>
                <c:pt idx="6632">
                  <c:v>-1</c:v>
                </c:pt>
                <c:pt idx="6633">
                  <c:v>-1</c:v>
                </c:pt>
                <c:pt idx="6634">
                  <c:v>-1</c:v>
                </c:pt>
                <c:pt idx="6635">
                  <c:v>-1</c:v>
                </c:pt>
                <c:pt idx="6636">
                  <c:v>-1</c:v>
                </c:pt>
                <c:pt idx="6637">
                  <c:v>-1</c:v>
                </c:pt>
                <c:pt idx="6638">
                  <c:v>-1</c:v>
                </c:pt>
                <c:pt idx="6639">
                  <c:v>-1</c:v>
                </c:pt>
                <c:pt idx="6640">
                  <c:v>-1</c:v>
                </c:pt>
                <c:pt idx="6641">
                  <c:v>-1</c:v>
                </c:pt>
                <c:pt idx="6642">
                  <c:v>-1</c:v>
                </c:pt>
                <c:pt idx="6643">
                  <c:v>-1</c:v>
                </c:pt>
                <c:pt idx="6644">
                  <c:v>-1</c:v>
                </c:pt>
                <c:pt idx="6645">
                  <c:v>-1</c:v>
                </c:pt>
                <c:pt idx="6646">
                  <c:v>-1</c:v>
                </c:pt>
                <c:pt idx="6647">
                  <c:v>-1</c:v>
                </c:pt>
                <c:pt idx="6648">
                  <c:v>-1</c:v>
                </c:pt>
                <c:pt idx="6649">
                  <c:v>-1</c:v>
                </c:pt>
                <c:pt idx="6650">
                  <c:v>-1</c:v>
                </c:pt>
                <c:pt idx="6651">
                  <c:v>-1</c:v>
                </c:pt>
                <c:pt idx="6652">
                  <c:v>-1</c:v>
                </c:pt>
                <c:pt idx="6653">
                  <c:v>-1</c:v>
                </c:pt>
                <c:pt idx="6654">
                  <c:v>-1</c:v>
                </c:pt>
                <c:pt idx="6655">
                  <c:v>-1</c:v>
                </c:pt>
                <c:pt idx="6656">
                  <c:v>-1</c:v>
                </c:pt>
                <c:pt idx="6657">
                  <c:v>-1</c:v>
                </c:pt>
                <c:pt idx="6658">
                  <c:v>-1</c:v>
                </c:pt>
                <c:pt idx="6659">
                  <c:v>-1</c:v>
                </c:pt>
                <c:pt idx="6660">
                  <c:v>-1</c:v>
                </c:pt>
                <c:pt idx="6661">
                  <c:v>-1</c:v>
                </c:pt>
                <c:pt idx="6662">
                  <c:v>-1</c:v>
                </c:pt>
                <c:pt idx="6663">
                  <c:v>-1</c:v>
                </c:pt>
                <c:pt idx="6664">
                  <c:v>-1</c:v>
                </c:pt>
                <c:pt idx="6665">
                  <c:v>-1</c:v>
                </c:pt>
                <c:pt idx="6666">
                  <c:v>-1</c:v>
                </c:pt>
                <c:pt idx="6667">
                  <c:v>-1</c:v>
                </c:pt>
                <c:pt idx="6668">
                  <c:v>-1</c:v>
                </c:pt>
                <c:pt idx="6669">
                  <c:v>-1</c:v>
                </c:pt>
                <c:pt idx="6670">
                  <c:v>-1</c:v>
                </c:pt>
                <c:pt idx="6671">
                  <c:v>-1</c:v>
                </c:pt>
                <c:pt idx="6672">
                  <c:v>-1</c:v>
                </c:pt>
                <c:pt idx="6673">
                  <c:v>-1</c:v>
                </c:pt>
                <c:pt idx="6674">
                  <c:v>-1</c:v>
                </c:pt>
                <c:pt idx="6675">
                  <c:v>-1</c:v>
                </c:pt>
                <c:pt idx="6676">
                  <c:v>-1</c:v>
                </c:pt>
                <c:pt idx="6677">
                  <c:v>-1</c:v>
                </c:pt>
                <c:pt idx="6678">
                  <c:v>-1</c:v>
                </c:pt>
                <c:pt idx="6679">
                  <c:v>-1</c:v>
                </c:pt>
                <c:pt idx="6680">
                  <c:v>-1</c:v>
                </c:pt>
                <c:pt idx="6681">
                  <c:v>-1</c:v>
                </c:pt>
                <c:pt idx="6682">
                  <c:v>-1</c:v>
                </c:pt>
                <c:pt idx="6683">
                  <c:v>-1</c:v>
                </c:pt>
                <c:pt idx="6684">
                  <c:v>-1</c:v>
                </c:pt>
                <c:pt idx="6685">
                  <c:v>-1</c:v>
                </c:pt>
                <c:pt idx="6686">
                  <c:v>-1</c:v>
                </c:pt>
                <c:pt idx="6687">
                  <c:v>-1</c:v>
                </c:pt>
                <c:pt idx="6688">
                  <c:v>-1</c:v>
                </c:pt>
                <c:pt idx="6689">
                  <c:v>-1</c:v>
                </c:pt>
                <c:pt idx="6690">
                  <c:v>-1</c:v>
                </c:pt>
                <c:pt idx="6691">
                  <c:v>-1</c:v>
                </c:pt>
                <c:pt idx="6692">
                  <c:v>-1</c:v>
                </c:pt>
                <c:pt idx="6693">
                  <c:v>-1</c:v>
                </c:pt>
                <c:pt idx="6694">
                  <c:v>-1</c:v>
                </c:pt>
                <c:pt idx="6695">
                  <c:v>-1</c:v>
                </c:pt>
                <c:pt idx="6696">
                  <c:v>-1</c:v>
                </c:pt>
                <c:pt idx="6697">
                  <c:v>-1</c:v>
                </c:pt>
                <c:pt idx="6698">
                  <c:v>-1</c:v>
                </c:pt>
                <c:pt idx="6699">
                  <c:v>-1</c:v>
                </c:pt>
                <c:pt idx="6700">
                  <c:v>-1</c:v>
                </c:pt>
                <c:pt idx="6701">
                  <c:v>-1</c:v>
                </c:pt>
                <c:pt idx="6702">
                  <c:v>-1</c:v>
                </c:pt>
                <c:pt idx="6703">
                  <c:v>-1</c:v>
                </c:pt>
                <c:pt idx="6704">
                  <c:v>-1</c:v>
                </c:pt>
                <c:pt idx="6705">
                  <c:v>-1</c:v>
                </c:pt>
                <c:pt idx="6706">
                  <c:v>-1</c:v>
                </c:pt>
                <c:pt idx="6707">
                  <c:v>-1</c:v>
                </c:pt>
                <c:pt idx="6708">
                  <c:v>-1</c:v>
                </c:pt>
                <c:pt idx="6709">
                  <c:v>-1</c:v>
                </c:pt>
                <c:pt idx="6710">
                  <c:v>-1</c:v>
                </c:pt>
                <c:pt idx="6711">
                  <c:v>-1</c:v>
                </c:pt>
                <c:pt idx="6712">
                  <c:v>-1</c:v>
                </c:pt>
                <c:pt idx="6713">
                  <c:v>-1</c:v>
                </c:pt>
                <c:pt idx="6714">
                  <c:v>-1</c:v>
                </c:pt>
                <c:pt idx="6715">
                  <c:v>-1</c:v>
                </c:pt>
                <c:pt idx="6716">
                  <c:v>-1</c:v>
                </c:pt>
                <c:pt idx="6717">
                  <c:v>-1</c:v>
                </c:pt>
                <c:pt idx="6718">
                  <c:v>-1</c:v>
                </c:pt>
                <c:pt idx="6719">
                  <c:v>-1</c:v>
                </c:pt>
                <c:pt idx="6720">
                  <c:v>-1</c:v>
                </c:pt>
                <c:pt idx="6721">
                  <c:v>-1</c:v>
                </c:pt>
                <c:pt idx="6722">
                  <c:v>-1</c:v>
                </c:pt>
                <c:pt idx="6723">
                  <c:v>-1</c:v>
                </c:pt>
                <c:pt idx="6724">
                  <c:v>-1</c:v>
                </c:pt>
                <c:pt idx="6725">
                  <c:v>-1</c:v>
                </c:pt>
                <c:pt idx="6726">
                  <c:v>-1</c:v>
                </c:pt>
                <c:pt idx="6727">
                  <c:v>-1</c:v>
                </c:pt>
                <c:pt idx="6728">
                  <c:v>-1</c:v>
                </c:pt>
                <c:pt idx="6729">
                  <c:v>-1</c:v>
                </c:pt>
                <c:pt idx="6730">
                  <c:v>-1</c:v>
                </c:pt>
                <c:pt idx="6731">
                  <c:v>-1</c:v>
                </c:pt>
                <c:pt idx="6732">
                  <c:v>-1</c:v>
                </c:pt>
                <c:pt idx="6733">
                  <c:v>-1</c:v>
                </c:pt>
                <c:pt idx="6734">
                  <c:v>-1</c:v>
                </c:pt>
                <c:pt idx="6735">
                  <c:v>-1</c:v>
                </c:pt>
                <c:pt idx="6736">
                  <c:v>-1</c:v>
                </c:pt>
                <c:pt idx="6737">
                  <c:v>-1</c:v>
                </c:pt>
                <c:pt idx="6738">
                  <c:v>-1</c:v>
                </c:pt>
                <c:pt idx="6739">
                  <c:v>-1</c:v>
                </c:pt>
                <c:pt idx="6740">
                  <c:v>-1</c:v>
                </c:pt>
                <c:pt idx="6741">
                  <c:v>-1</c:v>
                </c:pt>
                <c:pt idx="6742">
                  <c:v>-1</c:v>
                </c:pt>
                <c:pt idx="6743">
                  <c:v>-1</c:v>
                </c:pt>
                <c:pt idx="6744">
                  <c:v>-1</c:v>
                </c:pt>
                <c:pt idx="6745">
                  <c:v>-1</c:v>
                </c:pt>
                <c:pt idx="6746">
                  <c:v>-1</c:v>
                </c:pt>
                <c:pt idx="6747">
                  <c:v>-1</c:v>
                </c:pt>
                <c:pt idx="6748">
                  <c:v>-1</c:v>
                </c:pt>
                <c:pt idx="6749">
                  <c:v>-1</c:v>
                </c:pt>
                <c:pt idx="6750">
                  <c:v>-1</c:v>
                </c:pt>
                <c:pt idx="6751">
                  <c:v>-1</c:v>
                </c:pt>
                <c:pt idx="6752">
                  <c:v>-1</c:v>
                </c:pt>
                <c:pt idx="6753">
                  <c:v>-1</c:v>
                </c:pt>
                <c:pt idx="6754">
                  <c:v>-1</c:v>
                </c:pt>
                <c:pt idx="6755">
                  <c:v>-1</c:v>
                </c:pt>
                <c:pt idx="6756">
                  <c:v>-1</c:v>
                </c:pt>
                <c:pt idx="6757">
                  <c:v>-1</c:v>
                </c:pt>
                <c:pt idx="6758">
                  <c:v>-1</c:v>
                </c:pt>
                <c:pt idx="6759">
                  <c:v>-1</c:v>
                </c:pt>
                <c:pt idx="6760">
                  <c:v>-1</c:v>
                </c:pt>
                <c:pt idx="6761">
                  <c:v>-1</c:v>
                </c:pt>
                <c:pt idx="6762">
                  <c:v>-1</c:v>
                </c:pt>
                <c:pt idx="6763">
                  <c:v>-1</c:v>
                </c:pt>
                <c:pt idx="6764">
                  <c:v>-1</c:v>
                </c:pt>
                <c:pt idx="6765">
                  <c:v>-1</c:v>
                </c:pt>
                <c:pt idx="6766">
                  <c:v>-1</c:v>
                </c:pt>
                <c:pt idx="6767">
                  <c:v>-1</c:v>
                </c:pt>
                <c:pt idx="6768">
                  <c:v>-1</c:v>
                </c:pt>
                <c:pt idx="6769">
                  <c:v>-1</c:v>
                </c:pt>
                <c:pt idx="6770">
                  <c:v>-1</c:v>
                </c:pt>
                <c:pt idx="6771">
                  <c:v>-1</c:v>
                </c:pt>
                <c:pt idx="6772">
                  <c:v>-1</c:v>
                </c:pt>
                <c:pt idx="6773">
                  <c:v>-1</c:v>
                </c:pt>
                <c:pt idx="6774">
                  <c:v>-1</c:v>
                </c:pt>
                <c:pt idx="6775">
                  <c:v>-1</c:v>
                </c:pt>
                <c:pt idx="6776">
                  <c:v>-1</c:v>
                </c:pt>
                <c:pt idx="6777">
                  <c:v>-1</c:v>
                </c:pt>
                <c:pt idx="6778">
                  <c:v>-1</c:v>
                </c:pt>
                <c:pt idx="6779">
                  <c:v>-1</c:v>
                </c:pt>
                <c:pt idx="6780">
                  <c:v>-1</c:v>
                </c:pt>
                <c:pt idx="6781">
                  <c:v>-1</c:v>
                </c:pt>
                <c:pt idx="6782">
                  <c:v>-1</c:v>
                </c:pt>
                <c:pt idx="6783">
                  <c:v>-1</c:v>
                </c:pt>
                <c:pt idx="6784">
                  <c:v>-1</c:v>
                </c:pt>
                <c:pt idx="6785">
                  <c:v>-1</c:v>
                </c:pt>
                <c:pt idx="6786">
                  <c:v>-1</c:v>
                </c:pt>
                <c:pt idx="6787">
                  <c:v>-1</c:v>
                </c:pt>
                <c:pt idx="6788">
                  <c:v>-1</c:v>
                </c:pt>
                <c:pt idx="6789">
                  <c:v>-1</c:v>
                </c:pt>
                <c:pt idx="6790">
                  <c:v>-1</c:v>
                </c:pt>
                <c:pt idx="6791">
                  <c:v>-1</c:v>
                </c:pt>
                <c:pt idx="6792">
                  <c:v>-1</c:v>
                </c:pt>
                <c:pt idx="6793">
                  <c:v>-1</c:v>
                </c:pt>
                <c:pt idx="6794">
                  <c:v>-1</c:v>
                </c:pt>
                <c:pt idx="6795">
                  <c:v>-1</c:v>
                </c:pt>
                <c:pt idx="6796">
                  <c:v>-1</c:v>
                </c:pt>
                <c:pt idx="6797">
                  <c:v>-1</c:v>
                </c:pt>
                <c:pt idx="6798">
                  <c:v>-1</c:v>
                </c:pt>
                <c:pt idx="6799">
                  <c:v>-1</c:v>
                </c:pt>
                <c:pt idx="6800">
                  <c:v>-1</c:v>
                </c:pt>
                <c:pt idx="6801">
                  <c:v>-1</c:v>
                </c:pt>
                <c:pt idx="6802">
                  <c:v>-1</c:v>
                </c:pt>
                <c:pt idx="6803">
                  <c:v>-1</c:v>
                </c:pt>
                <c:pt idx="6804">
                  <c:v>-1</c:v>
                </c:pt>
                <c:pt idx="6805">
                  <c:v>-1</c:v>
                </c:pt>
                <c:pt idx="6806">
                  <c:v>-1</c:v>
                </c:pt>
                <c:pt idx="6807">
                  <c:v>-1</c:v>
                </c:pt>
                <c:pt idx="6808">
                  <c:v>-1</c:v>
                </c:pt>
                <c:pt idx="6809">
                  <c:v>-1</c:v>
                </c:pt>
                <c:pt idx="6810">
                  <c:v>-1</c:v>
                </c:pt>
                <c:pt idx="6811">
                  <c:v>-1</c:v>
                </c:pt>
                <c:pt idx="6812">
                  <c:v>-1</c:v>
                </c:pt>
                <c:pt idx="6813">
                  <c:v>-1</c:v>
                </c:pt>
                <c:pt idx="6814">
                  <c:v>-1</c:v>
                </c:pt>
                <c:pt idx="6815">
                  <c:v>-1</c:v>
                </c:pt>
                <c:pt idx="6816">
                  <c:v>-1</c:v>
                </c:pt>
                <c:pt idx="6817">
                  <c:v>-1</c:v>
                </c:pt>
                <c:pt idx="6818">
                  <c:v>-1</c:v>
                </c:pt>
                <c:pt idx="6819">
                  <c:v>-1</c:v>
                </c:pt>
                <c:pt idx="6820">
                  <c:v>-1</c:v>
                </c:pt>
                <c:pt idx="6821">
                  <c:v>-1</c:v>
                </c:pt>
                <c:pt idx="6822">
                  <c:v>-1</c:v>
                </c:pt>
                <c:pt idx="6823">
                  <c:v>-1</c:v>
                </c:pt>
                <c:pt idx="6824">
                  <c:v>-1</c:v>
                </c:pt>
                <c:pt idx="6825">
                  <c:v>-1</c:v>
                </c:pt>
                <c:pt idx="6826">
                  <c:v>-1</c:v>
                </c:pt>
                <c:pt idx="6827">
                  <c:v>-1</c:v>
                </c:pt>
                <c:pt idx="6828">
                  <c:v>-1</c:v>
                </c:pt>
                <c:pt idx="6829">
                  <c:v>-1</c:v>
                </c:pt>
                <c:pt idx="6830">
                  <c:v>-1</c:v>
                </c:pt>
                <c:pt idx="6831">
                  <c:v>-1</c:v>
                </c:pt>
                <c:pt idx="6832">
                  <c:v>-1</c:v>
                </c:pt>
                <c:pt idx="6833">
                  <c:v>-1</c:v>
                </c:pt>
                <c:pt idx="6834">
                  <c:v>-1</c:v>
                </c:pt>
                <c:pt idx="6835">
                  <c:v>-1</c:v>
                </c:pt>
                <c:pt idx="6836">
                  <c:v>-1</c:v>
                </c:pt>
                <c:pt idx="6837">
                  <c:v>-1</c:v>
                </c:pt>
                <c:pt idx="6838">
                  <c:v>-1</c:v>
                </c:pt>
                <c:pt idx="6839">
                  <c:v>-1</c:v>
                </c:pt>
                <c:pt idx="6840">
                  <c:v>-1</c:v>
                </c:pt>
                <c:pt idx="6841">
                  <c:v>-1</c:v>
                </c:pt>
                <c:pt idx="6842">
                  <c:v>-1</c:v>
                </c:pt>
                <c:pt idx="6843">
                  <c:v>-1</c:v>
                </c:pt>
                <c:pt idx="6844">
                  <c:v>-1</c:v>
                </c:pt>
                <c:pt idx="6845">
                  <c:v>-1</c:v>
                </c:pt>
                <c:pt idx="6846">
                  <c:v>-1</c:v>
                </c:pt>
                <c:pt idx="6847">
                  <c:v>-1</c:v>
                </c:pt>
                <c:pt idx="6848">
                  <c:v>-1</c:v>
                </c:pt>
                <c:pt idx="6849">
                  <c:v>-1</c:v>
                </c:pt>
                <c:pt idx="6850">
                  <c:v>-1</c:v>
                </c:pt>
                <c:pt idx="6851">
                  <c:v>-1</c:v>
                </c:pt>
                <c:pt idx="6852">
                  <c:v>-1</c:v>
                </c:pt>
                <c:pt idx="6853">
                  <c:v>-1</c:v>
                </c:pt>
                <c:pt idx="6854">
                  <c:v>-1</c:v>
                </c:pt>
                <c:pt idx="6855">
                  <c:v>-1</c:v>
                </c:pt>
                <c:pt idx="6856">
                  <c:v>-1</c:v>
                </c:pt>
                <c:pt idx="6857">
                  <c:v>-1</c:v>
                </c:pt>
                <c:pt idx="6858">
                  <c:v>-1</c:v>
                </c:pt>
                <c:pt idx="6859">
                  <c:v>-1</c:v>
                </c:pt>
                <c:pt idx="6860">
                  <c:v>-1</c:v>
                </c:pt>
                <c:pt idx="6861">
                  <c:v>-1</c:v>
                </c:pt>
                <c:pt idx="6862">
                  <c:v>-1</c:v>
                </c:pt>
                <c:pt idx="6863">
                  <c:v>-1</c:v>
                </c:pt>
                <c:pt idx="6864">
                  <c:v>-1</c:v>
                </c:pt>
                <c:pt idx="6865">
                  <c:v>-1</c:v>
                </c:pt>
                <c:pt idx="6866">
                  <c:v>-1</c:v>
                </c:pt>
                <c:pt idx="6867">
                  <c:v>-1</c:v>
                </c:pt>
                <c:pt idx="6868">
                  <c:v>-1</c:v>
                </c:pt>
                <c:pt idx="6869">
                  <c:v>-1</c:v>
                </c:pt>
                <c:pt idx="6870">
                  <c:v>-1</c:v>
                </c:pt>
                <c:pt idx="6871">
                  <c:v>-1</c:v>
                </c:pt>
                <c:pt idx="6872">
                  <c:v>-1</c:v>
                </c:pt>
                <c:pt idx="6873">
                  <c:v>-1</c:v>
                </c:pt>
                <c:pt idx="6874">
                  <c:v>-1</c:v>
                </c:pt>
                <c:pt idx="6875">
                  <c:v>-1</c:v>
                </c:pt>
                <c:pt idx="6876">
                  <c:v>-1</c:v>
                </c:pt>
                <c:pt idx="6877">
                  <c:v>-1</c:v>
                </c:pt>
                <c:pt idx="6878">
                  <c:v>-1</c:v>
                </c:pt>
                <c:pt idx="6879">
                  <c:v>-1</c:v>
                </c:pt>
                <c:pt idx="6880">
                  <c:v>-1</c:v>
                </c:pt>
                <c:pt idx="6881">
                  <c:v>-1</c:v>
                </c:pt>
                <c:pt idx="6882">
                  <c:v>-1</c:v>
                </c:pt>
                <c:pt idx="6883">
                  <c:v>-1</c:v>
                </c:pt>
                <c:pt idx="6884">
                  <c:v>-1</c:v>
                </c:pt>
                <c:pt idx="6885">
                  <c:v>-1</c:v>
                </c:pt>
                <c:pt idx="6886">
                  <c:v>-1</c:v>
                </c:pt>
                <c:pt idx="6887">
                  <c:v>-1</c:v>
                </c:pt>
                <c:pt idx="6888">
                  <c:v>-1</c:v>
                </c:pt>
                <c:pt idx="6889">
                  <c:v>-1</c:v>
                </c:pt>
                <c:pt idx="6890">
                  <c:v>-1</c:v>
                </c:pt>
                <c:pt idx="6891">
                  <c:v>-1</c:v>
                </c:pt>
                <c:pt idx="6892">
                  <c:v>-1</c:v>
                </c:pt>
                <c:pt idx="6893">
                  <c:v>-1</c:v>
                </c:pt>
                <c:pt idx="6894">
                  <c:v>-1</c:v>
                </c:pt>
                <c:pt idx="6895">
                  <c:v>-1</c:v>
                </c:pt>
                <c:pt idx="6896">
                  <c:v>-1</c:v>
                </c:pt>
                <c:pt idx="6897">
                  <c:v>-1</c:v>
                </c:pt>
                <c:pt idx="6898">
                  <c:v>-1</c:v>
                </c:pt>
                <c:pt idx="6899">
                  <c:v>-1</c:v>
                </c:pt>
                <c:pt idx="6900">
                  <c:v>-1</c:v>
                </c:pt>
                <c:pt idx="6901">
                  <c:v>-1</c:v>
                </c:pt>
                <c:pt idx="6902">
                  <c:v>-1</c:v>
                </c:pt>
                <c:pt idx="6903">
                  <c:v>-1</c:v>
                </c:pt>
                <c:pt idx="6904">
                  <c:v>-1</c:v>
                </c:pt>
                <c:pt idx="6905">
                  <c:v>-1</c:v>
                </c:pt>
                <c:pt idx="6906">
                  <c:v>-1</c:v>
                </c:pt>
                <c:pt idx="6907">
                  <c:v>-1</c:v>
                </c:pt>
                <c:pt idx="6908">
                  <c:v>-1</c:v>
                </c:pt>
                <c:pt idx="6909">
                  <c:v>-1</c:v>
                </c:pt>
                <c:pt idx="6910">
                  <c:v>-1</c:v>
                </c:pt>
                <c:pt idx="6911">
                  <c:v>-1</c:v>
                </c:pt>
                <c:pt idx="6912">
                  <c:v>-1</c:v>
                </c:pt>
                <c:pt idx="6913">
                  <c:v>-1</c:v>
                </c:pt>
                <c:pt idx="6914">
                  <c:v>-1</c:v>
                </c:pt>
                <c:pt idx="6915">
                  <c:v>-1</c:v>
                </c:pt>
                <c:pt idx="6916">
                  <c:v>-1</c:v>
                </c:pt>
                <c:pt idx="6917">
                  <c:v>-1</c:v>
                </c:pt>
                <c:pt idx="6918">
                  <c:v>-1</c:v>
                </c:pt>
                <c:pt idx="6919">
                  <c:v>-1</c:v>
                </c:pt>
                <c:pt idx="6920">
                  <c:v>-1</c:v>
                </c:pt>
                <c:pt idx="6921">
                  <c:v>-1</c:v>
                </c:pt>
                <c:pt idx="6922">
                  <c:v>-1</c:v>
                </c:pt>
                <c:pt idx="6923">
                  <c:v>-1</c:v>
                </c:pt>
                <c:pt idx="6924">
                  <c:v>-1</c:v>
                </c:pt>
                <c:pt idx="6925">
                  <c:v>-1</c:v>
                </c:pt>
                <c:pt idx="6926">
                  <c:v>-1</c:v>
                </c:pt>
                <c:pt idx="6927">
                  <c:v>-1</c:v>
                </c:pt>
                <c:pt idx="6928">
                  <c:v>-1</c:v>
                </c:pt>
                <c:pt idx="6929">
                  <c:v>-1</c:v>
                </c:pt>
                <c:pt idx="6930">
                  <c:v>-1</c:v>
                </c:pt>
                <c:pt idx="6931">
                  <c:v>-1</c:v>
                </c:pt>
                <c:pt idx="6932">
                  <c:v>-1</c:v>
                </c:pt>
                <c:pt idx="6933">
                  <c:v>-1</c:v>
                </c:pt>
                <c:pt idx="6934">
                  <c:v>-1</c:v>
                </c:pt>
                <c:pt idx="6935">
                  <c:v>-1</c:v>
                </c:pt>
                <c:pt idx="6936">
                  <c:v>-1</c:v>
                </c:pt>
                <c:pt idx="6937">
                  <c:v>-1</c:v>
                </c:pt>
                <c:pt idx="6938">
                  <c:v>-1</c:v>
                </c:pt>
                <c:pt idx="6939">
                  <c:v>-1</c:v>
                </c:pt>
                <c:pt idx="6940">
                  <c:v>-1</c:v>
                </c:pt>
                <c:pt idx="6941">
                  <c:v>-1</c:v>
                </c:pt>
                <c:pt idx="6942">
                  <c:v>-1</c:v>
                </c:pt>
                <c:pt idx="6943">
                  <c:v>-1</c:v>
                </c:pt>
                <c:pt idx="6944">
                  <c:v>-1</c:v>
                </c:pt>
                <c:pt idx="6945">
                  <c:v>-1</c:v>
                </c:pt>
                <c:pt idx="6946">
                  <c:v>-1</c:v>
                </c:pt>
                <c:pt idx="6947">
                  <c:v>-1</c:v>
                </c:pt>
                <c:pt idx="6948">
                  <c:v>-1</c:v>
                </c:pt>
                <c:pt idx="6949">
                  <c:v>-1</c:v>
                </c:pt>
                <c:pt idx="6950">
                  <c:v>-1</c:v>
                </c:pt>
                <c:pt idx="6951">
                  <c:v>-1</c:v>
                </c:pt>
                <c:pt idx="6952">
                  <c:v>-1</c:v>
                </c:pt>
                <c:pt idx="6953">
                  <c:v>-1</c:v>
                </c:pt>
                <c:pt idx="6954">
                  <c:v>-1</c:v>
                </c:pt>
                <c:pt idx="6955">
                  <c:v>-1</c:v>
                </c:pt>
                <c:pt idx="6956">
                  <c:v>-1</c:v>
                </c:pt>
                <c:pt idx="6957">
                  <c:v>-1</c:v>
                </c:pt>
                <c:pt idx="6958">
                  <c:v>-1</c:v>
                </c:pt>
                <c:pt idx="6959">
                  <c:v>-1</c:v>
                </c:pt>
                <c:pt idx="6960">
                  <c:v>-1</c:v>
                </c:pt>
                <c:pt idx="6961">
                  <c:v>-1</c:v>
                </c:pt>
                <c:pt idx="6962">
                  <c:v>-1</c:v>
                </c:pt>
                <c:pt idx="6963">
                  <c:v>-1</c:v>
                </c:pt>
                <c:pt idx="6964">
                  <c:v>-1</c:v>
                </c:pt>
                <c:pt idx="6965">
                  <c:v>-1</c:v>
                </c:pt>
                <c:pt idx="6966">
                  <c:v>-1</c:v>
                </c:pt>
                <c:pt idx="6967">
                  <c:v>-1</c:v>
                </c:pt>
                <c:pt idx="6968">
                  <c:v>-1</c:v>
                </c:pt>
                <c:pt idx="6969">
                  <c:v>-1</c:v>
                </c:pt>
                <c:pt idx="6970">
                  <c:v>-1</c:v>
                </c:pt>
                <c:pt idx="6971">
                  <c:v>-1</c:v>
                </c:pt>
                <c:pt idx="6972">
                  <c:v>-1</c:v>
                </c:pt>
                <c:pt idx="6973">
                  <c:v>-1</c:v>
                </c:pt>
                <c:pt idx="6974">
                  <c:v>-1</c:v>
                </c:pt>
                <c:pt idx="6975">
                  <c:v>-1</c:v>
                </c:pt>
                <c:pt idx="6976">
                  <c:v>-1</c:v>
                </c:pt>
                <c:pt idx="6977">
                  <c:v>-1</c:v>
                </c:pt>
                <c:pt idx="6978">
                  <c:v>-1</c:v>
                </c:pt>
                <c:pt idx="6979">
                  <c:v>-1</c:v>
                </c:pt>
                <c:pt idx="6980">
                  <c:v>-1</c:v>
                </c:pt>
                <c:pt idx="6981">
                  <c:v>-1</c:v>
                </c:pt>
                <c:pt idx="6982">
                  <c:v>-1</c:v>
                </c:pt>
                <c:pt idx="6983">
                  <c:v>-1</c:v>
                </c:pt>
                <c:pt idx="6984">
                  <c:v>-1</c:v>
                </c:pt>
                <c:pt idx="6985">
                  <c:v>-1</c:v>
                </c:pt>
                <c:pt idx="6986">
                  <c:v>-1</c:v>
                </c:pt>
                <c:pt idx="6987">
                  <c:v>-1</c:v>
                </c:pt>
                <c:pt idx="6988">
                  <c:v>-1</c:v>
                </c:pt>
                <c:pt idx="6989">
                  <c:v>-1</c:v>
                </c:pt>
                <c:pt idx="6990">
                  <c:v>-1</c:v>
                </c:pt>
                <c:pt idx="6991">
                  <c:v>-1</c:v>
                </c:pt>
                <c:pt idx="6992">
                  <c:v>-1</c:v>
                </c:pt>
                <c:pt idx="6993">
                  <c:v>-1</c:v>
                </c:pt>
                <c:pt idx="6994">
                  <c:v>-1</c:v>
                </c:pt>
                <c:pt idx="6995">
                  <c:v>-1</c:v>
                </c:pt>
                <c:pt idx="6996">
                  <c:v>-1</c:v>
                </c:pt>
                <c:pt idx="6997">
                  <c:v>-1</c:v>
                </c:pt>
                <c:pt idx="6998">
                  <c:v>-1</c:v>
                </c:pt>
                <c:pt idx="6999">
                  <c:v>-1</c:v>
                </c:pt>
                <c:pt idx="7000">
                  <c:v>-1</c:v>
                </c:pt>
                <c:pt idx="7001">
                  <c:v>-1</c:v>
                </c:pt>
                <c:pt idx="7002">
                  <c:v>-1</c:v>
                </c:pt>
                <c:pt idx="7003">
                  <c:v>-1</c:v>
                </c:pt>
                <c:pt idx="7004">
                  <c:v>-1</c:v>
                </c:pt>
                <c:pt idx="7005">
                  <c:v>-1</c:v>
                </c:pt>
                <c:pt idx="7006">
                  <c:v>-1</c:v>
                </c:pt>
                <c:pt idx="7007">
                  <c:v>-1</c:v>
                </c:pt>
                <c:pt idx="7008">
                  <c:v>-1</c:v>
                </c:pt>
                <c:pt idx="7009">
                  <c:v>-1</c:v>
                </c:pt>
                <c:pt idx="7010">
                  <c:v>-1</c:v>
                </c:pt>
                <c:pt idx="7011">
                  <c:v>-1</c:v>
                </c:pt>
                <c:pt idx="7012">
                  <c:v>-1</c:v>
                </c:pt>
                <c:pt idx="7013">
                  <c:v>-1</c:v>
                </c:pt>
                <c:pt idx="7014">
                  <c:v>-1</c:v>
                </c:pt>
                <c:pt idx="7015">
                  <c:v>-1</c:v>
                </c:pt>
                <c:pt idx="7016">
                  <c:v>-1</c:v>
                </c:pt>
                <c:pt idx="7017">
                  <c:v>-1</c:v>
                </c:pt>
                <c:pt idx="7018">
                  <c:v>-1</c:v>
                </c:pt>
                <c:pt idx="7019">
                  <c:v>-1</c:v>
                </c:pt>
                <c:pt idx="7020">
                  <c:v>-1</c:v>
                </c:pt>
                <c:pt idx="7021">
                  <c:v>-1</c:v>
                </c:pt>
                <c:pt idx="7022">
                  <c:v>-1</c:v>
                </c:pt>
                <c:pt idx="7023">
                  <c:v>-1</c:v>
                </c:pt>
                <c:pt idx="7024">
                  <c:v>-1</c:v>
                </c:pt>
                <c:pt idx="7025">
                  <c:v>-1</c:v>
                </c:pt>
                <c:pt idx="7026">
                  <c:v>-1</c:v>
                </c:pt>
                <c:pt idx="7027">
                  <c:v>-1</c:v>
                </c:pt>
                <c:pt idx="7028">
                  <c:v>-1</c:v>
                </c:pt>
                <c:pt idx="7029">
                  <c:v>-1</c:v>
                </c:pt>
                <c:pt idx="7030">
                  <c:v>-1</c:v>
                </c:pt>
                <c:pt idx="7031">
                  <c:v>-1</c:v>
                </c:pt>
                <c:pt idx="7032">
                  <c:v>-1</c:v>
                </c:pt>
                <c:pt idx="7033">
                  <c:v>-1</c:v>
                </c:pt>
                <c:pt idx="7034">
                  <c:v>-1</c:v>
                </c:pt>
                <c:pt idx="7035">
                  <c:v>-1</c:v>
                </c:pt>
                <c:pt idx="7036">
                  <c:v>-1</c:v>
                </c:pt>
                <c:pt idx="7037">
                  <c:v>-1</c:v>
                </c:pt>
                <c:pt idx="7038">
                  <c:v>-1</c:v>
                </c:pt>
                <c:pt idx="7039">
                  <c:v>-1</c:v>
                </c:pt>
                <c:pt idx="7040">
                  <c:v>-1</c:v>
                </c:pt>
                <c:pt idx="7041">
                  <c:v>-1</c:v>
                </c:pt>
                <c:pt idx="7042">
                  <c:v>-1</c:v>
                </c:pt>
                <c:pt idx="7043">
                  <c:v>-1</c:v>
                </c:pt>
                <c:pt idx="7044">
                  <c:v>-1</c:v>
                </c:pt>
                <c:pt idx="7045">
                  <c:v>-1</c:v>
                </c:pt>
                <c:pt idx="7046">
                  <c:v>-1</c:v>
                </c:pt>
                <c:pt idx="7047">
                  <c:v>-1</c:v>
                </c:pt>
                <c:pt idx="7048">
                  <c:v>-1</c:v>
                </c:pt>
                <c:pt idx="7049">
                  <c:v>-1</c:v>
                </c:pt>
                <c:pt idx="7050">
                  <c:v>-1</c:v>
                </c:pt>
                <c:pt idx="7051">
                  <c:v>-1</c:v>
                </c:pt>
                <c:pt idx="7052">
                  <c:v>-1</c:v>
                </c:pt>
                <c:pt idx="7053">
                  <c:v>-1</c:v>
                </c:pt>
                <c:pt idx="7054">
                  <c:v>-1</c:v>
                </c:pt>
                <c:pt idx="7055">
                  <c:v>-1</c:v>
                </c:pt>
                <c:pt idx="7056">
                  <c:v>-1</c:v>
                </c:pt>
                <c:pt idx="7057">
                  <c:v>-1</c:v>
                </c:pt>
                <c:pt idx="7058">
                  <c:v>-1</c:v>
                </c:pt>
                <c:pt idx="7059">
                  <c:v>-1</c:v>
                </c:pt>
                <c:pt idx="7060">
                  <c:v>-1</c:v>
                </c:pt>
                <c:pt idx="7061">
                  <c:v>-1</c:v>
                </c:pt>
                <c:pt idx="7062">
                  <c:v>-1</c:v>
                </c:pt>
                <c:pt idx="7063">
                  <c:v>-1</c:v>
                </c:pt>
                <c:pt idx="7064">
                  <c:v>-1</c:v>
                </c:pt>
                <c:pt idx="7065">
                  <c:v>-1</c:v>
                </c:pt>
                <c:pt idx="7066">
                  <c:v>-1</c:v>
                </c:pt>
                <c:pt idx="7067">
                  <c:v>-1</c:v>
                </c:pt>
                <c:pt idx="7068">
                  <c:v>-1</c:v>
                </c:pt>
                <c:pt idx="7069">
                  <c:v>-1</c:v>
                </c:pt>
                <c:pt idx="7070">
                  <c:v>-1</c:v>
                </c:pt>
                <c:pt idx="7071">
                  <c:v>-1</c:v>
                </c:pt>
                <c:pt idx="7072">
                  <c:v>-1</c:v>
                </c:pt>
                <c:pt idx="7073">
                  <c:v>-1</c:v>
                </c:pt>
                <c:pt idx="7074">
                  <c:v>-1</c:v>
                </c:pt>
                <c:pt idx="7075">
                  <c:v>-1</c:v>
                </c:pt>
                <c:pt idx="7076">
                  <c:v>-1</c:v>
                </c:pt>
                <c:pt idx="7077">
                  <c:v>-1</c:v>
                </c:pt>
                <c:pt idx="7078">
                  <c:v>-1</c:v>
                </c:pt>
                <c:pt idx="7079">
                  <c:v>-1</c:v>
                </c:pt>
                <c:pt idx="7080">
                  <c:v>-1</c:v>
                </c:pt>
                <c:pt idx="7081">
                  <c:v>-1</c:v>
                </c:pt>
                <c:pt idx="7082">
                  <c:v>-1</c:v>
                </c:pt>
                <c:pt idx="7083">
                  <c:v>-1</c:v>
                </c:pt>
                <c:pt idx="7084">
                  <c:v>-1</c:v>
                </c:pt>
                <c:pt idx="7085">
                  <c:v>-1</c:v>
                </c:pt>
                <c:pt idx="7086">
                  <c:v>-1</c:v>
                </c:pt>
                <c:pt idx="7087">
                  <c:v>-1</c:v>
                </c:pt>
                <c:pt idx="7088">
                  <c:v>-1</c:v>
                </c:pt>
                <c:pt idx="7089">
                  <c:v>-1</c:v>
                </c:pt>
                <c:pt idx="7090">
                  <c:v>-1</c:v>
                </c:pt>
                <c:pt idx="7091">
                  <c:v>-1</c:v>
                </c:pt>
                <c:pt idx="7092">
                  <c:v>-1</c:v>
                </c:pt>
                <c:pt idx="7093">
                  <c:v>-1</c:v>
                </c:pt>
                <c:pt idx="7094">
                  <c:v>-1</c:v>
                </c:pt>
                <c:pt idx="7095">
                  <c:v>-1</c:v>
                </c:pt>
                <c:pt idx="7096">
                  <c:v>-1</c:v>
                </c:pt>
                <c:pt idx="7097">
                  <c:v>-1</c:v>
                </c:pt>
                <c:pt idx="7098">
                  <c:v>-1</c:v>
                </c:pt>
                <c:pt idx="7099">
                  <c:v>-1</c:v>
                </c:pt>
                <c:pt idx="7100">
                  <c:v>-1</c:v>
                </c:pt>
                <c:pt idx="7101">
                  <c:v>-1</c:v>
                </c:pt>
                <c:pt idx="7102">
                  <c:v>-1</c:v>
                </c:pt>
                <c:pt idx="7103">
                  <c:v>-1</c:v>
                </c:pt>
                <c:pt idx="7104">
                  <c:v>-1</c:v>
                </c:pt>
                <c:pt idx="7105">
                  <c:v>-1</c:v>
                </c:pt>
                <c:pt idx="7106">
                  <c:v>-1</c:v>
                </c:pt>
                <c:pt idx="7107">
                  <c:v>-1</c:v>
                </c:pt>
                <c:pt idx="7108">
                  <c:v>-1</c:v>
                </c:pt>
                <c:pt idx="7109">
                  <c:v>-1</c:v>
                </c:pt>
                <c:pt idx="7110">
                  <c:v>-1</c:v>
                </c:pt>
                <c:pt idx="7111">
                  <c:v>-1</c:v>
                </c:pt>
                <c:pt idx="7112">
                  <c:v>-1</c:v>
                </c:pt>
                <c:pt idx="7113">
                  <c:v>-1</c:v>
                </c:pt>
                <c:pt idx="7114">
                  <c:v>-1</c:v>
                </c:pt>
                <c:pt idx="7115">
                  <c:v>-1</c:v>
                </c:pt>
                <c:pt idx="7116">
                  <c:v>-1</c:v>
                </c:pt>
                <c:pt idx="7117">
                  <c:v>-1</c:v>
                </c:pt>
                <c:pt idx="7118">
                  <c:v>-1</c:v>
                </c:pt>
                <c:pt idx="7119">
                  <c:v>-1</c:v>
                </c:pt>
                <c:pt idx="7120">
                  <c:v>-1</c:v>
                </c:pt>
                <c:pt idx="7121">
                  <c:v>-1</c:v>
                </c:pt>
                <c:pt idx="7122">
                  <c:v>-1</c:v>
                </c:pt>
                <c:pt idx="7123">
                  <c:v>-1</c:v>
                </c:pt>
                <c:pt idx="7124">
                  <c:v>-1</c:v>
                </c:pt>
                <c:pt idx="7125">
                  <c:v>-1</c:v>
                </c:pt>
                <c:pt idx="7126">
                  <c:v>-1</c:v>
                </c:pt>
                <c:pt idx="7127">
                  <c:v>-1</c:v>
                </c:pt>
                <c:pt idx="7128">
                  <c:v>-1</c:v>
                </c:pt>
                <c:pt idx="7129">
                  <c:v>-1</c:v>
                </c:pt>
                <c:pt idx="7130">
                  <c:v>-1</c:v>
                </c:pt>
                <c:pt idx="7131">
                  <c:v>-1</c:v>
                </c:pt>
                <c:pt idx="7132">
                  <c:v>-1</c:v>
                </c:pt>
                <c:pt idx="7133">
                  <c:v>-1</c:v>
                </c:pt>
                <c:pt idx="7134">
                  <c:v>-1</c:v>
                </c:pt>
                <c:pt idx="7135">
                  <c:v>-1</c:v>
                </c:pt>
                <c:pt idx="7136">
                  <c:v>-1</c:v>
                </c:pt>
                <c:pt idx="7137">
                  <c:v>-1</c:v>
                </c:pt>
                <c:pt idx="7138">
                  <c:v>-1</c:v>
                </c:pt>
                <c:pt idx="7139">
                  <c:v>-1</c:v>
                </c:pt>
                <c:pt idx="7140">
                  <c:v>-1</c:v>
                </c:pt>
                <c:pt idx="7141">
                  <c:v>-1</c:v>
                </c:pt>
                <c:pt idx="7142">
                  <c:v>-1</c:v>
                </c:pt>
                <c:pt idx="7143">
                  <c:v>-1</c:v>
                </c:pt>
                <c:pt idx="7144">
                  <c:v>-1</c:v>
                </c:pt>
                <c:pt idx="7145">
                  <c:v>-1</c:v>
                </c:pt>
                <c:pt idx="7146">
                  <c:v>-1</c:v>
                </c:pt>
                <c:pt idx="7147">
                  <c:v>-1</c:v>
                </c:pt>
                <c:pt idx="7148">
                  <c:v>-1</c:v>
                </c:pt>
                <c:pt idx="7149">
                  <c:v>-1</c:v>
                </c:pt>
                <c:pt idx="7150">
                  <c:v>-1</c:v>
                </c:pt>
                <c:pt idx="7151">
                  <c:v>-1</c:v>
                </c:pt>
                <c:pt idx="7152">
                  <c:v>-1</c:v>
                </c:pt>
                <c:pt idx="7153">
                  <c:v>-1</c:v>
                </c:pt>
                <c:pt idx="7154">
                  <c:v>-1</c:v>
                </c:pt>
                <c:pt idx="7155">
                  <c:v>-1</c:v>
                </c:pt>
                <c:pt idx="7156">
                  <c:v>-1</c:v>
                </c:pt>
                <c:pt idx="7157">
                  <c:v>-1</c:v>
                </c:pt>
                <c:pt idx="7158">
                  <c:v>-1</c:v>
                </c:pt>
                <c:pt idx="7159">
                  <c:v>-1</c:v>
                </c:pt>
                <c:pt idx="7160">
                  <c:v>-1</c:v>
                </c:pt>
                <c:pt idx="7161">
                  <c:v>-1</c:v>
                </c:pt>
                <c:pt idx="7162">
                  <c:v>-1</c:v>
                </c:pt>
                <c:pt idx="7163">
                  <c:v>-1</c:v>
                </c:pt>
                <c:pt idx="7164">
                  <c:v>-1</c:v>
                </c:pt>
                <c:pt idx="7165">
                  <c:v>-1</c:v>
                </c:pt>
                <c:pt idx="7166">
                  <c:v>-1</c:v>
                </c:pt>
                <c:pt idx="7167">
                  <c:v>-1</c:v>
                </c:pt>
                <c:pt idx="7168">
                  <c:v>-1</c:v>
                </c:pt>
                <c:pt idx="7169">
                  <c:v>-1</c:v>
                </c:pt>
                <c:pt idx="7170">
                  <c:v>-1</c:v>
                </c:pt>
                <c:pt idx="7171">
                  <c:v>-1</c:v>
                </c:pt>
                <c:pt idx="7172">
                  <c:v>-1</c:v>
                </c:pt>
                <c:pt idx="7173">
                  <c:v>-1</c:v>
                </c:pt>
                <c:pt idx="7174">
                  <c:v>-1</c:v>
                </c:pt>
                <c:pt idx="7175">
                  <c:v>-1</c:v>
                </c:pt>
                <c:pt idx="7176">
                  <c:v>-1</c:v>
                </c:pt>
                <c:pt idx="7177">
                  <c:v>-1</c:v>
                </c:pt>
                <c:pt idx="7178">
                  <c:v>-1</c:v>
                </c:pt>
                <c:pt idx="7179">
                  <c:v>-1</c:v>
                </c:pt>
                <c:pt idx="7180">
                  <c:v>-1</c:v>
                </c:pt>
                <c:pt idx="7181">
                  <c:v>-1</c:v>
                </c:pt>
                <c:pt idx="7182">
                  <c:v>-1</c:v>
                </c:pt>
                <c:pt idx="7183">
                  <c:v>-1</c:v>
                </c:pt>
                <c:pt idx="7184">
                  <c:v>-1</c:v>
                </c:pt>
                <c:pt idx="7185">
                  <c:v>-1</c:v>
                </c:pt>
                <c:pt idx="7186">
                  <c:v>-1</c:v>
                </c:pt>
                <c:pt idx="7187">
                  <c:v>-1</c:v>
                </c:pt>
                <c:pt idx="7188">
                  <c:v>-1</c:v>
                </c:pt>
                <c:pt idx="7189">
                  <c:v>-1</c:v>
                </c:pt>
                <c:pt idx="7190">
                  <c:v>-1</c:v>
                </c:pt>
                <c:pt idx="7191">
                  <c:v>-1</c:v>
                </c:pt>
                <c:pt idx="7192">
                  <c:v>-1</c:v>
                </c:pt>
                <c:pt idx="7193">
                  <c:v>-1</c:v>
                </c:pt>
                <c:pt idx="7194">
                  <c:v>-1</c:v>
                </c:pt>
                <c:pt idx="7195">
                  <c:v>-1</c:v>
                </c:pt>
                <c:pt idx="7196">
                  <c:v>-1</c:v>
                </c:pt>
                <c:pt idx="7197">
                  <c:v>-1</c:v>
                </c:pt>
                <c:pt idx="7198">
                  <c:v>-1</c:v>
                </c:pt>
                <c:pt idx="7199">
                  <c:v>-1</c:v>
                </c:pt>
                <c:pt idx="7200">
                  <c:v>-1</c:v>
                </c:pt>
                <c:pt idx="7201">
                  <c:v>-1</c:v>
                </c:pt>
                <c:pt idx="7202">
                  <c:v>-1</c:v>
                </c:pt>
                <c:pt idx="7203">
                  <c:v>-1</c:v>
                </c:pt>
                <c:pt idx="7204">
                  <c:v>-1</c:v>
                </c:pt>
                <c:pt idx="7205">
                  <c:v>-1</c:v>
                </c:pt>
                <c:pt idx="7206">
                  <c:v>-1</c:v>
                </c:pt>
                <c:pt idx="7207">
                  <c:v>-1</c:v>
                </c:pt>
                <c:pt idx="7208">
                  <c:v>-1</c:v>
                </c:pt>
                <c:pt idx="7209">
                  <c:v>-1</c:v>
                </c:pt>
                <c:pt idx="7210">
                  <c:v>-1</c:v>
                </c:pt>
                <c:pt idx="7211">
                  <c:v>-1</c:v>
                </c:pt>
                <c:pt idx="7212">
                  <c:v>-1</c:v>
                </c:pt>
                <c:pt idx="7213">
                  <c:v>-1</c:v>
                </c:pt>
                <c:pt idx="7214">
                  <c:v>-1</c:v>
                </c:pt>
                <c:pt idx="7215">
                  <c:v>-1</c:v>
                </c:pt>
                <c:pt idx="7216">
                  <c:v>-1</c:v>
                </c:pt>
                <c:pt idx="7217">
                  <c:v>-1</c:v>
                </c:pt>
                <c:pt idx="7218">
                  <c:v>-1</c:v>
                </c:pt>
                <c:pt idx="7219">
                  <c:v>-1</c:v>
                </c:pt>
                <c:pt idx="7220">
                  <c:v>-1</c:v>
                </c:pt>
                <c:pt idx="7221">
                  <c:v>-1</c:v>
                </c:pt>
                <c:pt idx="7222">
                  <c:v>-1</c:v>
                </c:pt>
                <c:pt idx="7223">
                  <c:v>-1</c:v>
                </c:pt>
                <c:pt idx="7224">
                  <c:v>-1</c:v>
                </c:pt>
                <c:pt idx="7225">
                  <c:v>-1</c:v>
                </c:pt>
                <c:pt idx="7226">
                  <c:v>-1</c:v>
                </c:pt>
                <c:pt idx="7227">
                  <c:v>-1</c:v>
                </c:pt>
                <c:pt idx="7228">
                  <c:v>-1</c:v>
                </c:pt>
                <c:pt idx="7229">
                  <c:v>-1</c:v>
                </c:pt>
                <c:pt idx="7230">
                  <c:v>-1</c:v>
                </c:pt>
                <c:pt idx="7231">
                  <c:v>-1</c:v>
                </c:pt>
                <c:pt idx="7232">
                  <c:v>-1</c:v>
                </c:pt>
                <c:pt idx="7233">
                  <c:v>-1</c:v>
                </c:pt>
                <c:pt idx="7234">
                  <c:v>-1</c:v>
                </c:pt>
                <c:pt idx="7235">
                  <c:v>-1</c:v>
                </c:pt>
                <c:pt idx="7236">
                  <c:v>-1</c:v>
                </c:pt>
                <c:pt idx="7237">
                  <c:v>-1</c:v>
                </c:pt>
                <c:pt idx="7238">
                  <c:v>-1</c:v>
                </c:pt>
                <c:pt idx="7239">
                  <c:v>-1</c:v>
                </c:pt>
                <c:pt idx="7240">
                  <c:v>-1</c:v>
                </c:pt>
                <c:pt idx="7241">
                  <c:v>-1</c:v>
                </c:pt>
                <c:pt idx="7242">
                  <c:v>-1</c:v>
                </c:pt>
                <c:pt idx="7243">
                  <c:v>-1</c:v>
                </c:pt>
                <c:pt idx="7244">
                  <c:v>-1</c:v>
                </c:pt>
                <c:pt idx="7245">
                  <c:v>-1</c:v>
                </c:pt>
                <c:pt idx="7246">
                  <c:v>-1</c:v>
                </c:pt>
                <c:pt idx="7247">
                  <c:v>-1</c:v>
                </c:pt>
                <c:pt idx="7248">
                  <c:v>-1</c:v>
                </c:pt>
                <c:pt idx="7249">
                  <c:v>-1</c:v>
                </c:pt>
                <c:pt idx="7250">
                  <c:v>-1</c:v>
                </c:pt>
                <c:pt idx="7251">
                  <c:v>-1</c:v>
                </c:pt>
                <c:pt idx="7252">
                  <c:v>-1</c:v>
                </c:pt>
                <c:pt idx="7253">
                  <c:v>-1</c:v>
                </c:pt>
                <c:pt idx="7254">
                  <c:v>-1</c:v>
                </c:pt>
                <c:pt idx="7255">
                  <c:v>-1</c:v>
                </c:pt>
                <c:pt idx="7256">
                  <c:v>-1</c:v>
                </c:pt>
                <c:pt idx="7257">
                  <c:v>-1</c:v>
                </c:pt>
                <c:pt idx="7258">
                  <c:v>-1</c:v>
                </c:pt>
                <c:pt idx="7259">
                  <c:v>-1</c:v>
                </c:pt>
                <c:pt idx="7260">
                  <c:v>-1</c:v>
                </c:pt>
                <c:pt idx="7261">
                  <c:v>-1</c:v>
                </c:pt>
                <c:pt idx="7262">
                  <c:v>-1</c:v>
                </c:pt>
                <c:pt idx="7263">
                  <c:v>-1</c:v>
                </c:pt>
                <c:pt idx="7264">
                  <c:v>-1</c:v>
                </c:pt>
                <c:pt idx="7265">
                  <c:v>-1</c:v>
                </c:pt>
                <c:pt idx="7266">
                  <c:v>-1</c:v>
                </c:pt>
                <c:pt idx="7267">
                  <c:v>-1</c:v>
                </c:pt>
                <c:pt idx="7268">
                  <c:v>-1</c:v>
                </c:pt>
                <c:pt idx="7269">
                  <c:v>-1</c:v>
                </c:pt>
                <c:pt idx="7270">
                  <c:v>-1</c:v>
                </c:pt>
                <c:pt idx="7271">
                  <c:v>-1</c:v>
                </c:pt>
                <c:pt idx="7272">
                  <c:v>-1</c:v>
                </c:pt>
                <c:pt idx="7273">
                  <c:v>-1</c:v>
                </c:pt>
                <c:pt idx="7274">
                  <c:v>-1</c:v>
                </c:pt>
                <c:pt idx="7275">
                  <c:v>-1</c:v>
                </c:pt>
                <c:pt idx="7276">
                  <c:v>-1</c:v>
                </c:pt>
                <c:pt idx="7277">
                  <c:v>-1</c:v>
                </c:pt>
                <c:pt idx="7278">
                  <c:v>-1</c:v>
                </c:pt>
                <c:pt idx="7279">
                  <c:v>-1</c:v>
                </c:pt>
                <c:pt idx="7280">
                  <c:v>-1</c:v>
                </c:pt>
                <c:pt idx="7281">
                  <c:v>-1</c:v>
                </c:pt>
                <c:pt idx="7282">
                  <c:v>-1</c:v>
                </c:pt>
                <c:pt idx="7283">
                  <c:v>-1</c:v>
                </c:pt>
                <c:pt idx="7284">
                  <c:v>-1</c:v>
                </c:pt>
                <c:pt idx="7285">
                  <c:v>-1</c:v>
                </c:pt>
                <c:pt idx="7286">
                  <c:v>-1</c:v>
                </c:pt>
                <c:pt idx="7287">
                  <c:v>-1</c:v>
                </c:pt>
                <c:pt idx="7288">
                  <c:v>-1</c:v>
                </c:pt>
                <c:pt idx="7289">
                  <c:v>-1</c:v>
                </c:pt>
                <c:pt idx="7290">
                  <c:v>-1</c:v>
                </c:pt>
                <c:pt idx="7291">
                  <c:v>-1</c:v>
                </c:pt>
                <c:pt idx="7292">
                  <c:v>-1</c:v>
                </c:pt>
                <c:pt idx="7293">
                  <c:v>-1</c:v>
                </c:pt>
                <c:pt idx="7294">
                  <c:v>-1</c:v>
                </c:pt>
                <c:pt idx="7295">
                  <c:v>-1</c:v>
                </c:pt>
                <c:pt idx="7296">
                  <c:v>-1</c:v>
                </c:pt>
                <c:pt idx="7297">
                  <c:v>-1</c:v>
                </c:pt>
                <c:pt idx="7298">
                  <c:v>-1</c:v>
                </c:pt>
                <c:pt idx="7299">
                  <c:v>-1</c:v>
                </c:pt>
                <c:pt idx="7300">
                  <c:v>-1</c:v>
                </c:pt>
                <c:pt idx="7301">
                  <c:v>-1</c:v>
                </c:pt>
                <c:pt idx="7302">
                  <c:v>-1</c:v>
                </c:pt>
                <c:pt idx="7303">
                  <c:v>-1</c:v>
                </c:pt>
                <c:pt idx="7304">
                  <c:v>-1</c:v>
                </c:pt>
                <c:pt idx="7305">
                  <c:v>-1</c:v>
                </c:pt>
                <c:pt idx="7306">
                  <c:v>-1</c:v>
                </c:pt>
                <c:pt idx="7307">
                  <c:v>-1</c:v>
                </c:pt>
                <c:pt idx="7308">
                  <c:v>-1</c:v>
                </c:pt>
                <c:pt idx="7309">
                  <c:v>-1</c:v>
                </c:pt>
                <c:pt idx="7310">
                  <c:v>-1</c:v>
                </c:pt>
                <c:pt idx="7311">
                  <c:v>-1</c:v>
                </c:pt>
                <c:pt idx="7312">
                  <c:v>-1</c:v>
                </c:pt>
                <c:pt idx="7313">
                  <c:v>-1</c:v>
                </c:pt>
                <c:pt idx="7314">
                  <c:v>-1</c:v>
                </c:pt>
                <c:pt idx="7315">
                  <c:v>-1</c:v>
                </c:pt>
                <c:pt idx="7316">
                  <c:v>-1</c:v>
                </c:pt>
                <c:pt idx="7317">
                  <c:v>-1</c:v>
                </c:pt>
                <c:pt idx="7318">
                  <c:v>-1</c:v>
                </c:pt>
                <c:pt idx="7319">
                  <c:v>-1</c:v>
                </c:pt>
                <c:pt idx="7320">
                  <c:v>-1</c:v>
                </c:pt>
                <c:pt idx="7321">
                  <c:v>-1</c:v>
                </c:pt>
                <c:pt idx="7322">
                  <c:v>-1</c:v>
                </c:pt>
                <c:pt idx="7323">
                  <c:v>-1</c:v>
                </c:pt>
                <c:pt idx="7324">
                  <c:v>-1</c:v>
                </c:pt>
                <c:pt idx="7325">
                  <c:v>-1</c:v>
                </c:pt>
                <c:pt idx="7326">
                  <c:v>-1</c:v>
                </c:pt>
                <c:pt idx="7327">
                  <c:v>-1</c:v>
                </c:pt>
                <c:pt idx="7328">
                  <c:v>-1</c:v>
                </c:pt>
                <c:pt idx="7329">
                  <c:v>-1</c:v>
                </c:pt>
                <c:pt idx="7330">
                  <c:v>-1</c:v>
                </c:pt>
                <c:pt idx="7331">
                  <c:v>-1</c:v>
                </c:pt>
                <c:pt idx="7332">
                  <c:v>-1</c:v>
                </c:pt>
                <c:pt idx="7333">
                  <c:v>-1</c:v>
                </c:pt>
                <c:pt idx="7334">
                  <c:v>-1</c:v>
                </c:pt>
                <c:pt idx="7335">
                  <c:v>-1</c:v>
                </c:pt>
                <c:pt idx="7336">
                  <c:v>-1</c:v>
                </c:pt>
                <c:pt idx="7337">
                  <c:v>-1</c:v>
                </c:pt>
                <c:pt idx="7338">
                  <c:v>-1</c:v>
                </c:pt>
                <c:pt idx="7339">
                  <c:v>-1</c:v>
                </c:pt>
                <c:pt idx="7340">
                  <c:v>-1</c:v>
                </c:pt>
                <c:pt idx="7341">
                  <c:v>-1</c:v>
                </c:pt>
                <c:pt idx="7342">
                  <c:v>-1</c:v>
                </c:pt>
                <c:pt idx="7343">
                  <c:v>-1</c:v>
                </c:pt>
                <c:pt idx="7344">
                  <c:v>-1</c:v>
                </c:pt>
                <c:pt idx="7345">
                  <c:v>-1</c:v>
                </c:pt>
                <c:pt idx="7346">
                  <c:v>-1</c:v>
                </c:pt>
                <c:pt idx="7347">
                  <c:v>-1</c:v>
                </c:pt>
                <c:pt idx="7348">
                  <c:v>-1</c:v>
                </c:pt>
                <c:pt idx="7349">
                  <c:v>-1</c:v>
                </c:pt>
                <c:pt idx="7350">
                  <c:v>-1</c:v>
                </c:pt>
                <c:pt idx="7351">
                  <c:v>-1</c:v>
                </c:pt>
                <c:pt idx="7352">
                  <c:v>-1</c:v>
                </c:pt>
                <c:pt idx="7353">
                  <c:v>-1</c:v>
                </c:pt>
                <c:pt idx="7354">
                  <c:v>-1</c:v>
                </c:pt>
                <c:pt idx="7355">
                  <c:v>-1</c:v>
                </c:pt>
                <c:pt idx="7356">
                  <c:v>-1</c:v>
                </c:pt>
                <c:pt idx="7357">
                  <c:v>-1</c:v>
                </c:pt>
                <c:pt idx="7358">
                  <c:v>-1</c:v>
                </c:pt>
                <c:pt idx="7359">
                  <c:v>-1</c:v>
                </c:pt>
                <c:pt idx="7360">
                  <c:v>-1</c:v>
                </c:pt>
                <c:pt idx="7361">
                  <c:v>-1</c:v>
                </c:pt>
                <c:pt idx="7362">
                  <c:v>-1</c:v>
                </c:pt>
                <c:pt idx="7363">
                  <c:v>-1</c:v>
                </c:pt>
                <c:pt idx="7364">
                  <c:v>-1</c:v>
                </c:pt>
                <c:pt idx="7365">
                  <c:v>-1</c:v>
                </c:pt>
                <c:pt idx="7366">
                  <c:v>-1</c:v>
                </c:pt>
                <c:pt idx="7367">
                  <c:v>-1</c:v>
                </c:pt>
                <c:pt idx="7368">
                  <c:v>-1</c:v>
                </c:pt>
                <c:pt idx="7369">
                  <c:v>-1</c:v>
                </c:pt>
                <c:pt idx="7370">
                  <c:v>-1</c:v>
                </c:pt>
                <c:pt idx="7371">
                  <c:v>-1</c:v>
                </c:pt>
                <c:pt idx="7372">
                  <c:v>-1</c:v>
                </c:pt>
                <c:pt idx="7373">
                  <c:v>-1</c:v>
                </c:pt>
                <c:pt idx="7374">
                  <c:v>-1</c:v>
                </c:pt>
                <c:pt idx="7375">
                  <c:v>-1</c:v>
                </c:pt>
                <c:pt idx="7376">
                  <c:v>-1</c:v>
                </c:pt>
                <c:pt idx="7377">
                  <c:v>-1</c:v>
                </c:pt>
                <c:pt idx="7378">
                  <c:v>-1</c:v>
                </c:pt>
                <c:pt idx="7379">
                  <c:v>-1</c:v>
                </c:pt>
                <c:pt idx="7380">
                  <c:v>-1</c:v>
                </c:pt>
                <c:pt idx="7381">
                  <c:v>-1</c:v>
                </c:pt>
                <c:pt idx="7382">
                  <c:v>-1</c:v>
                </c:pt>
                <c:pt idx="7383">
                  <c:v>-1</c:v>
                </c:pt>
                <c:pt idx="7384">
                  <c:v>-1</c:v>
                </c:pt>
                <c:pt idx="7385">
                  <c:v>-1</c:v>
                </c:pt>
                <c:pt idx="7386">
                  <c:v>-1</c:v>
                </c:pt>
                <c:pt idx="7387">
                  <c:v>-1</c:v>
                </c:pt>
                <c:pt idx="7388">
                  <c:v>-1</c:v>
                </c:pt>
                <c:pt idx="7389">
                  <c:v>-1</c:v>
                </c:pt>
                <c:pt idx="7390">
                  <c:v>-1</c:v>
                </c:pt>
                <c:pt idx="7391">
                  <c:v>-1</c:v>
                </c:pt>
                <c:pt idx="7392">
                  <c:v>-1</c:v>
                </c:pt>
                <c:pt idx="7393">
                  <c:v>-1</c:v>
                </c:pt>
                <c:pt idx="7394">
                  <c:v>-1</c:v>
                </c:pt>
                <c:pt idx="7395">
                  <c:v>-1</c:v>
                </c:pt>
                <c:pt idx="7396">
                  <c:v>-1</c:v>
                </c:pt>
                <c:pt idx="7397">
                  <c:v>-1</c:v>
                </c:pt>
                <c:pt idx="7398">
                  <c:v>-1</c:v>
                </c:pt>
                <c:pt idx="7399">
                  <c:v>-1</c:v>
                </c:pt>
                <c:pt idx="7400">
                  <c:v>-1</c:v>
                </c:pt>
                <c:pt idx="7401">
                  <c:v>-1</c:v>
                </c:pt>
                <c:pt idx="7402">
                  <c:v>-1</c:v>
                </c:pt>
                <c:pt idx="7403">
                  <c:v>-1</c:v>
                </c:pt>
                <c:pt idx="7404">
                  <c:v>-1</c:v>
                </c:pt>
                <c:pt idx="7405">
                  <c:v>-1</c:v>
                </c:pt>
                <c:pt idx="7406">
                  <c:v>-1</c:v>
                </c:pt>
                <c:pt idx="7407">
                  <c:v>-1</c:v>
                </c:pt>
                <c:pt idx="7408">
                  <c:v>-1</c:v>
                </c:pt>
                <c:pt idx="7409">
                  <c:v>-1</c:v>
                </c:pt>
                <c:pt idx="7410">
                  <c:v>-1</c:v>
                </c:pt>
                <c:pt idx="7411">
                  <c:v>-1</c:v>
                </c:pt>
                <c:pt idx="7412">
                  <c:v>-1</c:v>
                </c:pt>
                <c:pt idx="7413">
                  <c:v>-1</c:v>
                </c:pt>
                <c:pt idx="7414">
                  <c:v>-1</c:v>
                </c:pt>
                <c:pt idx="7415">
                  <c:v>-1</c:v>
                </c:pt>
                <c:pt idx="7416">
                  <c:v>-1</c:v>
                </c:pt>
                <c:pt idx="7417">
                  <c:v>-1</c:v>
                </c:pt>
                <c:pt idx="7418">
                  <c:v>-1</c:v>
                </c:pt>
                <c:pt idx="7419">
                  <c:v>-1</c:v>
                </c:pt>
                <c:pt idx="7420">
                  <c:v>-1</c:v>
                </c:pt>
                <c:pt idx="7421">
                  <c:v>-1</c:v>
                </c:pt>
                <c:pt idx="7422">
                  <c:v>-1</c:v>
                </c:pt>
                <c:pt idx="7423">
                  <c:v>-1</c:v>
                </c:pt>
                <c:pt idx="7424">
                  <c:v>-1</c:v>
                </c:pt>
                <c:pt idx="7425">
                  <c:v>-1</c:v>
                </c:pt>
                <c:pt idx="7426">
                  <c:v>-1</c:v>
                </c:pt>
                <c:pt idx="7427">
                  <c:v>-1</c:v>
                </c:pt>
                <c:pt idx="7428">
                  <c:v>-1</c:v>
                </c:pt>
                <c:pt idx="7429">
                  <c:v>-1</c:v>
                </c:pt>
                <c:pt idx="7430">
                  <c:v>-1</c:v>
                </c:pt>
                <c:pt idx="7431">
                  <c:v>-1</c:v>
                </c:pt>
                <c:pt idx="7432">
                  <c:v>-1</c:v>
                </c:pt>
                <c:pt idx="7433">
                  <c:v>-1</c:v>
                </c:pt>
                <c:pt idx="7434">
                  <c:v>-1</c:v>
                </c:pt>
                <c:pt idx="7435">
                  <c:v>-1</c:v>
                </c:pt>
                <c:pt idx="7436">
                  <c:v>-1</c:v>
                </c:pt>
                <c:pt idx="7437">
                  <c:v>-1</c:v>
                </c:pt>
                <c:pt idx="7438">
                  <c:v>-1</c:v>
                </c:pt>
                <c:pt idx="7439">
                  <c:v>-1</c:v>
                </c:pt>
                <c:pt idx="7440">
                  <c:v>-1</c:v>
                </c:pt>
                <c:pt idx="7441">
                  <c:v>-1</c:v>
                </c:pt>
                <c:pt idx="7442">
                  <c:v>-1</c:v>
                </c:pt>
                <c:pt idx="7443">
                  <c:v>-1</c:v>
                </c:pt>
                <c:pt idx="7444">
                  <c:v>-1</c:v>
                </c:pt>
                <c:pt idx="7445">
                  <c:v>-1</c:v>
                </c:pt>
                <c:pt idx="7446">
                  <c:v>-1</c:v>
                </c:pt>
                <c:pt idx="7447">
                  <c:v>-1</c:v>
                </c:pt>
                <c:pt idx="7448">
                  <c:v>-1</c:v>
                </c:pt>
                <c:pt idx="7449">
                  <c:v>-1</c:v>
                </c:pt>
                <c:pt idx="7450">
                  <c:v>-1</c:v>
                </c:pt>
                <c:pt idx="7451">
                  <c:v>-1</c:v>
                </c:pt>
                <c:pt idx="7452">
                  <c:v>-1</c:v>
                </c:pt>
                <c:pt idx="7453">
                  <c:v>-1</c:v>
                </c:pt>
                <c:pt idx="7454">
                  <c:v>-1</c:v>
                </c:pt>
                <c:pt idx="7455">
                  <c:v>-1</c:v>
                </c:pt>
                <c:pt idx="7456">
                  <c:v>-1</c:v>
                </c:pt>
                <c:pt idx="7457">
                  <c:v>-1</c:v>
                </c:pt>
                <c:pt idx="7458">
                  <c:v>-1</c:v>
                </c:pt>
                <c:pt idx="7459">
                  <c:v>-1</c:v>
                </c:pt>
                <c:pt idx="7460">
                  <c:v>-1</c:v>
                </c:pt>
                <c:pt idx="7461">
                  <c:v>-1</c:v>
                </c:pt>
                <c:pt idx="7462">
                  <c:v>-1</c:v>
                </c:pt>
                <c:pt idx="7463">
                  <c:v>-1</c:v>
                </c:pt>
                <c:pt idx="7464">
                  <c:v>-1</c:v>
                </c:pt>
                <c:pt idx="7465">
                  <c:v>-1</c:v>
                </c:pt>
                <c:pt idx="7466">
                  <c:v>-1</c:v>
                </c:pt>
                <c:pt idx="7467">
                  <c:v>-1</c:v>
                </c:pt>
                <c:pt idx="7468">
                  <c:v>-1</c:v>
                </c:pt>
                <c:pt idx="7469">
                  <c:v>-1</c:v>
                </c:pt>
                <c:pt idx="7470">
                  <c:v>-1</c:v>
                </c:pt>
                <c:pt idx="7471">
                  <c:v>-1</c:v>
                </c:pt>
                <c:pt idx="7472">
                  <c:v>-1</c:v>
                </c:pt>
                <c:pt idx="7473">
                  <c:v>-1</c:v>
                </c:pt>
                <c:pt idx="7474">
                  <c:v>-1</c:v>
                </c:pt>
                <c:pt idx="7475">
                  <c:v>-1</c:v>
                </c:pt>
                <c:pt idx="7476">
                  <c:v>-1</c:v>
                </c:pt>
                <c:pt idx="7477">
                  <c:v>-1</c:v>
                </c:pt>
                <c:pt idx="7478">
                  <c:v>-1</c:v>
                </c:pt>
                <c:pt idx="7479">
                  <c:v>-1</c:v>
                </c:pt>
                <c:pt idx="7480">
                  <c:v>-1</c:v>
                </c:pt>
                <c:pt idx="7481">
                  <c:v>-1</c:v>
                </c:pt>
                <c:pt idx="7482">
                  <c:v>-1</c:v>
                </c:pt>
                <c:pt idx="7483">
                  <c:v>-1</c:v>
                </c:pt>
                <c:pt idx="7484">
                  <c:v>-1</c:v>
                </c:pt>
                <c:pt idx="7485">
                  <c:v>-1</c:v>
                </c:pt>
                <c:pt idx="7486">
                  <c:v>-1</c:v>
                </c:pt>
                <c:pt idx="7487">
                  <c:v>-1</c:v>
                </c:pt>
                <c:pt idx="7488">
                  <c:v>-1</c:v>
                </c:pt>
                <c:pt idx="7489">
                  <c:v>-1</c:v>
                </c:pt>
                <c:pt idx="7490">
                  <c:v>-1</c:v>
                </c:pt>
                <c:pt idx="7491">
                  <c:v>-1</c:v>
                </c:pt>
                <c:pt idx="7492">
                  <c:v>-1</c:v>
                </c:pt>
                <c:pt idx="7493">
                  <c:v>-1</c:v>
                </c:pt>
                <c:pt idx="7494">
                  <c:v>-1</c:v>
                </c:pt>
                <c:pt idx="7495">
                  <c:v>-1</c:v>
                </c:pt>
                <c:pt idx="7496">
                  <c:v>-1</c:v>
                </c:pt>
                <c:pt idx="7497">
                  <c:v>-1</c:v>
                </c:pt>
                <c:pt idx="7498">
                  <c:v>-1</c:v>
                </c:pt>
                <c:pt idx="7499">
                  <c:v>-1</c:v>
                </c:pt>
                <c:pt idx="7500">
                  <c:v>-1</c:v>
                </c:pt>
                <c:pt idx="7501">
                  <c:v>-1</c:v>
                </c:pt>
                <c:pt idx="7502">
                  <c:v>-1</c:v>
                </c:pt>
                <c:pt idx="7503">
                  <c:v>-1</c:v>
                </c:pt>
                <c:pt idx="7504">
                  <c:v>-1</c:v>
                </c:pt>
                <c:pt idx="7505">
                  <c:v>-1</c:v>
                </c:pt>
                <c:pt idx="7506">
                  <c:v>-1</c:v>
                </c:pt>
                <c:pt idx="7507">
                  <c:v>-1</c:v>
                </c:pt>
                <c:pt idx="7508">
                  <c:v>-1</c:v>
                </c:pt>
                <c:pt idx="7509">
                  <c:v>-1</c:v>
                </c:pt>
                <c:pt idx="7510">
                  <c:v>-1</c:v>
                </c:pt>
                <c:pt idx="7511">
                  <c:v>-1</c:v>
                </c:pt>
                <c:pt idx="7512">
                  <c:v>-1</c:v>
                </c:pt>
                <c:pt idx="7513">
                  <c:v>-1</c:v>
                </c:pt>
                <c:pt idx="7514">
                  <c:v>-1</c:v>
                </c:pt>
                <c:pt idx="7515">
                  <c:v>-1</c:v>
                </c:pt>
                <c:pt idx="7516">
                  <c:v>-1</c:v>
                </c:pt>
                <c:pt idx="7517">
                  <c:v>-1</c:v>
                </c:pt>
                <c:pt idx="7518">
                  <c:v>-1</c:v>
                </c:pt>
                <c:pt idx="7519">
                  <c:v>-1</c:v>
                </c:pt>
                <c:pt idx="7520">
                  <c:v>-1</c:v>
                </c:pt>
                <c:pt idx="7521">
                  <c:v>-1</c:v>
                </c:pt>
                <c:pt idx="7522">
                  <c:v>-1</c:v>
                </c:pt>
                <c:pt idx="7523">
                  <c:v>-1</c:v>
                </c:pt>
                <c:pt idx="7524">
                  <c:v>-1</c:v>
                </c:pt>
                <c:pt idx="7525">
                  <c:v>-1</c:v>
                </c:pt>
                <c:pt idx="7526">
                  <c:v>-1</c:v>
                </c:pt>
                <c:pt idx="7527">
                  <c:v>-1</c:v>
                </c:pt>
                <c:pt idx="7528">
                  <c:v>-1</c:v>
                </c:pt>
                <c:pt idx="7529">
                  <c:v>-1</c:v>
                </c:pt>
                <c:pt idx="7530">
                  <c:v>-1</c:v>
                </c:pt>
                <c:pt idx="7531">
                  <c:v>-1</c:v>
                </c:pt>
                <c:pt idx="7532">
                  <c:v>-1</c:v>
                </c:pt>
                <c:pt idx="7533">
                  <c:v>-1</c:v>
                </c:pt>
                <c:pt idx="7534">
                  <c:v>-1</c:v>
                </c:pt>
                <c:pt idx="7535">
                  <c:v>-1</c:v>
                </c:pt>
                <c:pt idx="7536">
                  <c:v>-1</c:v>
                </c:pt>
                <c:pt idx="7537">
                  <c:v>-1</c:v>
                </c:pt>
                <c:pt idx="7538">
                  <c:v>-1</c:v>
                </c:pt>
                <c:pt idx="7539">
                  <c:v>-1</c:v>
                </c:pt>
                <c:pt idx="7540">
                  <c:v>-1</c:v>
                </c:pt>
                <c:pt idx="7541">
                  <c:v>-1</c:v>
                </c:pt>
                <c:pt idx="7542">
                  <c:v>-1</c:v>
                </c:pt>
                <c:pt idx="7543">
                  <c:v>-1</c:v>
                </c:pt>
                <c:pt idx="7544">
                  <c:v>-1</c:v>
                </c:pt>
                <c:pt idx="7545">
                  <c:v>-1</c:v>
                </c:pt>
                <c:pt idx="7546">
                  <c:v>-1</c:v>
                </c:pt>
                <c:pt idx="7547">
                  <c:v>-1</c:v>
                </c:pt>
                <c:pt idx="7548">
                  <c:v>-1</c:v>
                </c:pt>
                <c:pt idx="7549">
                  <c:v>-1</c:v>
                </c:pt>
                <c:pt idx="7550">
                  <c:v>-1</c:v>
                </c:pt>
                <c:pt idx="7551">
                  <c:v>-1</c:v>
                </c:pt>
                <c:pt idx="7552">
                  <c:v>-1</c:v>
                </c:pt>
                <c:pt idx="7553">
                  <c:v>-1</c:v>
                </c:pt>
                <c:pt idx="7554">
                  <c:v>-1</c:v>
                </c:pt>
                <c:pt idx="7555">
                  <c:v>-1</c:v>
                </c:pt>
                <c:pt idx="7556">
                  <c:v>-1</c:v>
                </c:pt>
                <c:pt idx="7557">
                  <c:v>-1</c:v>
                </c:pt>
                <c:pt idx="7558">
                  <c:v>-1</c:v>
                </c:pt>
                <c:pt idx="7559">
                  <c:v>-1</c:v>
                </c:pt>
                <c:pt idx="7560">
                  <c:v>-1</c:v>
                </c:pt>
                <c:pt idx="7561">
                  <c:v>-1</c:v>
                </c:pt>
                <c:pt idx="7562">
                  <c:v>-1</c:v>
                </c:pt>
                <c:pt idx="7563">
                  <c:v>-1</c:v>
                </c:pt>
                <c:pt idx="7564">
                  <c:v>-1</c:v>
                </c:pt>
                <c:pt idx="7565">
                  <c:v>-1</c:v>
                </c:pt>
                <c:pt idx="7566">
                  <c:v>-1</c:v>
                </c:pt>
                <c:pt idx="7567">
                  <c:v>-1</c:v>
                </c:pt>
                <c:pt idx="7568">
                  <c:v>-1</c:v>
                </c:pt>
                <c:pt idx="7569">
                  <c:v>-1</c:v>
                </c:pt>
                <c:pt idx="7570">
                  <c:v>-1</c:v>
                </c:pt>
                <c:pt idx="7571">
                  <c:v>-1</c:v>
                </c:pt>
                <c:pt idx="7572">
                  <c:v>-1</c:v>
                </c:pt>
                <c:pt idx="7573">
                  <c:v>-1</c:v>
                </c:pt>
                <c:pt idx="7574">
                  <c:v>-1</c:v>
                </c:pt>
                <c:pt idx="7575">
                  <c:v>-1</c:v>
                </c:pt>
                <c:pt idx="7576">
                  <c:v>-1</c:v>
                </c:pt>
                <c:pt idx="7577">
                  <c:v>-1</c:v>
                </c:pt>
                <c:pt idx="7578">
                  <c:v>-1</c:v>
                </c:pt>
                <c:pt idx="7579">
                  <c:v>-1</c:v>
                </c:pt>
                <c:pt idx="7580">
                  <c:v>-1</c:v>
                </c:pt>
                <c:pt idx="7581">
                  <c:v>-1</c:v>
                </c:pt>
                <c:pt idx="7582">
                  <c:v>-1</c:v>
                </c:pt>
                <c:pt idx="7583">
                  <c:v>-1</c:v>
                </c:pt>
                <c:pt idx="7584">
                  <c:v>-1</c:v>
                </c:pt>
                <c:pt idx="7585">
                  <c:v>-1</c:v>
                </c:pt>
                <c:pt idx="7586">
                  <c:v>-1</c:v>
                </c:pt>
                <c:pt idx="7587">
                  <c:v>-1</c:v>
                </c:pt>
                <c:pt idx="7588">
                  <c:v>-1</c:v>
                </c:pt>
                <c:pt idx="7589">
                  <c:v>-1</c:v>
                </c:pt>
                <c:pt idx="7590">
                  <c:v>-1</c:v>
                </c:pt>
                <c:pt idx="7591">
                  <c:v>-1</c:v>
                </c:pt>
                <c:pt idx="7592">
                  <c:v>-1</c:v>
                </c:pt>
                <c:pt idx="7593">
                  <c:v>-1</c:v>
                </c:pt>
                <c:pt idx="7594">
                  <c:v>-1</c:v>
                </c:pt>
                <c:pt idx="7595">
                  <c:v>-1</c:v>
                </c:pt>
                <c:pt idx="7596">
                  <c:v>-1</c:v>
                </c:pt>
                <c:pt idx="7597">
                  <c:v>-1</c:v>
                </c:pt>
                <c:pt idx="7598">
                  <c:v>-1</c:v>
                </c:pt>
                <c:pt idx="7599">
                  <c:v>-1</c:v>
                </c:pt>
                <c:pt idx="7600">
                  <c:v>-1</c:v>
                </c:pt>
                <c:pt idx="7601">
                  <c:v>-1</c:v>
                </c:pt>
                <c:pt idx="7602">
                  <c:v>-1</c:v>
                </c:pt>
                <c:pt idx="7603">
                  <c:v>-1</c:v>
                </c:pt>
                <c:pt idx="7604">
                  <c:v>-1</c:v>
                </c:pt>
                <c:pt idx="7605">
                  <c:v>-1</c:v>
                </c:pt>
                <c:pt idx="7606">
                  <c:v>-1</c:v>
                </c:pt>
                <c:pt idx="7607">
                  <c:v>-1</c:v>
                </c:pt>
                <c:pt idx="7608">
                  <c:v>-1</c:v>
                </c:pt>
                <c:pt idx="7609">
                  <c:v>-1</c:v>
                </c:pt>
                <c:pt idx="7610">
                  <c:v>-1</c:v>
                </c:pt>
                <c:pt idx="7611">
                  <c:v>-1</c:v>
                </c:pt>
                <c:pt idx="7612">
                  <c:v>-1</c:v>
                </c:pt>
                <c:pt idx="7613">
                  <c:v>-1</c:v>
                </c:pt>
                <c:pt idx="7614">
                  <c:v>-1</c:v>
                </c:pt>
                <c:pt idx="7615">
                  <c:v>-1</c:v>
                </c:pt>
                <c:pt idx="7616">
                  <c:v>-1</c:v>
                </c:pt>
                <c:pt idx="7617">
                  <c:v>-1</c:v>
                </c:pt>
                <c:pt idx="7618">
                  <c:v>-1</c:v>
                </c:pt>
                <c:pt idx="7619">
                  <c:v>-1</c:v>
                </c:pt>
                <c:pt idx="7620">
                  <c:v>-1</c:v>
                </c:pt>
                <c:pt idx="7621">
                  <c:v>-1</c:v>
                </c:pt>
                <c:pt idx="7622">
                  <c:v>-1</c:v>
                </c:pt>
                <c:pt idx="7623">
                  <c:v>-1</c:v>
                </c:pt>
                <c:pt idx="7624">
                  <c:v>-1</c:v>
                </c:pt>
                <c:pt idx="7625">
                  <c:v>-1</c:v>
                </c:pt>
                <c:pt idx="7626">
                  <c:v>-1</c:v>
                </c:pt>
                <c:pt idx="7627">
                  <c:v>-1</c:v>
                </c:pt>
                <c:pt idx="7628">
                  <c:v>-1</c:v>
                </c:pt>
                <c:pt idx="7629">
                  <c:v>-1</c:v>
                </c:pt>
                <c:pt idx="7630">
                  <c:v>-1</c:v>
                </c:pt>
                <c:pt idx="7631">
                  <c:v>-1</c:v>
                </c:pt>
                <c:pt idx="7632">
                  <c:v>-1</c:v>
                </c:pt>
                <c:pt idx="7633">
                  <c:v>-1</c:v>
                </c:pt>
                <c:pt idx="7634">
                  <c:v>-1</c:v>
                </c:pt>
                <c:pt idx="7635">
                  <c:v>-1</c:v>
                </c:pt>
                <c:pt idx="7636">
                  <c:v>-1</c:v>
                </c:pt>
                <c:pt idx="7637">
                  <c:v>-1</c:v>
                </c:pt>
                <c:pt idx="7638">
                  <c:v>-1</c:v>
                </c:pt>
                <c:pt idx="7639">
                  <c:v>-1</c:v>
                </c:pt>
                <c:pt idx="7640">
                  <c:v>-1</c:v>
                </c:pt>
                <c:pt idx="7641">
                  <c:v>-1</c:v>
                </c:pt>
                <c:pt idx="7642">
                  <c:v>-1</c:v>
                </c:pt>
                <c:pt idx="7643">
                  <c:v>-1</c:v>
                </c:pt>
                <c:pt idx="7644">
                  <c:v>-1</c:v>
                </c:pt>
                <c:pt idx="7645">
                  <c:v>-1</c:v>
                </c:pt>
                <c:pt idx="7646">
                  <c:v>-1</c:v>
                </c:pt>
                <c:pt idx="7647">
                  <c:v>-1</c:v>
                </c:pt>
                <c:pt idx="7648">
                  <c:v>-1</c:v>
                </c:pt>
                <c:pt idx="7649">
                  <c:v>-1</c:v>
                </c:pt>
                <c:pt idx="7650">
                  <c:v>-1</c:v>
                </c:pt>
                <c:pt idx="7651">
                  <c:v>-1</c:v>
                </c:pt>
                <c:pt idx="7652">
                  <c:v>-1</c:v>
                </c:pt>
                <c:pt idx="7653">
                  <c:v>-1</c:v>
                </c:pt>
                <c:pt idx="7654">
                  <c:v>-1</c:v>
                </c:pt>
                <c:pt idx="7655">
                  <c:v>-1</c:v>
                </c:pt>
                <c:pt idx="7656">
                  <c:v>-1</c:v>
                </c:pt>
                <c:pt idx="7657">
                  <c:v>-1</c:v>
                </c:pt>
                <c:pt idx="7658">
                  <c:v>-1</c:v>
                </c:pt>
                <c:pt idx="7659">
                  <c:v>-1</c:v>
                </c:pt>
                <c:pt idx="7660">
                  <c:v>-1</c:v>
                </c:pt>
                <c:pt idx="7661">
                  <c:v>-1</c:v>
                </c:pt>
                <c:pt idx="7662">
                  <c:v>-1</c:v>
                </c:pt>
                <c:pt idx="7663">
                  <c:v>-1</c:v>
                </c:pt>
                <c:pt idx="7664">
                  <c:v>-1</c:v>
                </c:pt>
                <c:pt idx="7665">
                  <c:v>-1</c:v>
                </c:pt>
                <c:pt idx="7666">
                  <c:v>-1</c:v>
                </c:pt>
                <c:pt idx="7667">
                  <c:v>-1</c:v>
                </c:pt>
                <c:pt idx="7668">
                  <c:v>-1</c:v>
                </c:pt>
                <c:pt idx="7669">
                  <c:v>-1</c:v>
                </c:pt>
                <c:pt idx="7670">
                  <c:v>-1</c:v>
                </c:pt>
                <c:pt idx="7671">
                  <c:v>-1</c:v>
                </c:pt>
                <c:pt idx="7672">
                  <c:v>-1</c:v>
                </c:pt>
                <c:pt idx="7673">
                  <c:v>-1</c:v>
                </c:pt>
                <c:pt idx="7674">
                  <c:v>-1</c:v>
                </c:pt>
                <c:pt idx="7675">
                  <c:v>-1</c:v>
                </c:pt>
                <c:pt idx="7676">
                  <c:v>-1</c:v>
                </c:pt>
                <c:pt idx="7677">
                  <c:v>-1</c:v>
                </c:pt>
                <c:pt idx="7678">
                  <c:v>-1</c:v>
                </c:pt>
                <c:pt idx="7679">
                  <c:v>-1</c:v>
                </c:pt>
                <c:pt idx="7680">
                  <c:v>-1</c:v>
                </c:pt>
                <c:pt idx="7681">
                  <c:v>-1</c:v>
                </c:pt>
                <c:pt idx="7682">
                  <c:v>-1</c:v>
                </c:pt>
                <c:pt idx="7683">
                  <c:v>-1</c:v>
                </c:pt>
                <c:pt idx="7684">
                  <c:v>-1</c:v>
                </c:pt>
                <c:pt idx="7685">
                  <c:v>-1</c:v>
                </c:pt>
                <c:pt idx="7686">
                  <c:v>-1</c:v>
                </c:pt>
                <c:pt idx="7687">
                  <c:v>-1</c:v>
                </c:pt>
                <c:pt idx="7688">
                  <c:v>-1</c:v>
                </c:pt>
                <c:pt idx="7689">
                  <c:v>-1</c:v>
                </c:pt>
                <c:pt idx="7690">
                  <c:v>-1</c:v>
                </c:pt>
                <c:pt idx="7691">
                  <c:v>-1</c:v>
                </c:pt>
                <c:pt idx="7692">
                  <c:v>-1</c:v>
                </c:pt>
                <c:pt idx="7693">
                  <c:v>-1</c:v>
                </c:pt>
                <c:pt idx="7694">
                  <c:v>-1</c:v>
                </c:pt>
                <c:pt idx="7695">
                  <c:v>-1</c:v>
                </c:pt>
                <c:pt idx="7696">
                  <c:v>-1</c:v>
                </c:pt>
                <c:pt idx="7697">
                  <c:v>-1</c:v>
                </c:pt>
                <c:pt idx="7698">
                  <c:v>-1</c:v>
                </c:pt>
                <c:pt idx="7699">
                  <c:v>-1</c:v>
                </c:pt>
                <c:pt idx="7700">
                  <c:v>-1</c:v>
                </c:pt>
                <c:pt idx="7701">
                  <c:v>-1</c:v>
                </c:pt>
                <c:pt idx="7702">
                  <c:v>-1</c:v>
                </c:pt>
                <c:pt idx="7703">
                  <c:v>-1</c:v>
                </c:pt>
                <c:pt idx="7704">
                  <c:v>-1</c:v>
                </c:pt>
                <c:pt idx="7705">
                  <c:v>-1</c:v>
                </c:pt>
                <c:pt idx="7706">
                  <c:v>-1</c:v>
                </c:pt>
                <c:pt idx="7707">
                  <c:v>-1</c:v>
                </c:pt>
                <c:pt idx="7708">
                  <c:v>-1</c:v>
                </c:pt>
                <c:pt idx="7709">
                  <c:v>-1</c:v>
                </c:pt>
                <c:pt idx="7710">
                  <c:v>-1</c:v>
                </c:pt>
                <c:pt idx="7711">
                  <c:v>-1</c:v>
                </c:pt>
                <c:pt idx="7712">
                  <c:v>-1</c:v>
                </c:pt>
                <c:pt idx="7713">
                  <c:v>-1</c:v>
                </c:pt>
                <c:pt idx="7714">
                  <c:v>-1</c:v>
                </c:pt>
                <c:pt idx="7715">
                  <c:v>-1</c:v>
                </c:pt>
                <c:pt idx="7716">
                  <c:v>-1</c:v>
                </c:pt>
                <c:pt idx="7717">
                  <c:v>-1</c:v>
                </c:pt>
                <c:pt idx="7718">
                  <c:v>-1</c:v>
                </c:pt>
                <c:pt idx="7719">
                  <c:v>-1</c:v>
                </c:pt>
                <c:pt idx="7720">
                  <c:v>-1</c:v>
                </c:pt>
                <c:pt idx="7721">
                  <c:v>-1</c:v>
                </c:pt>
                <c:pt idx="7722">
                  <c:v>-1</c:v>
                </c:pt>
                <c:pt idx="7723">
                  <c:v>-1</c:v>
                </c:pt>
                <c:pt idx="7724">
                  <c:v>-1</c:v>
                </c:pt>
                <c:pt idx="7725">
                  <c:v>-1</c:v>
                </c:pt>
                <c:pt idx="7726">
                  <c:v>-1</c:v>
                </c:pt>
                <c:pt idx="7727">
                  <c:v>-1</c:v>
                </c:pt>
                <c:pt idx="7728">
                  <c:v>-1</c:v>
                </c:pt>
                <c:pt idx="7729">
                  <c:v>-1</c:v>
                </c:pt>
                <c:pt idx="7730">
                  <c:v>-1</c:v>
                </c:pt>
                <c:pt idx="7731">
                  <c:v>-1</c:v>
                </c:pt>
                <c:pt idx="7732">
                  <c:v>-1</c:v>
                </c:pt>
                <c:pt idx="7733">
                  <c:v>-1</c:v>
                </c:pt>
                <c:pt idx="7734">
                  <c:v>-1</c:v>
                </c:pt>
                <c:pt idx="7735">
                  <c:v>-1</c:v>
                </c:pt>
                <c:pt idx="7736">
                  <c:v>-1</c:v>
                </c:pt>
                <c:pt idx="7737">
                  <c:v>-1</c:v>
                </c:pt>
                <c:pt idx="7738">
                  <c:v>-1</c:v>
                </c:pt>
                <c:pt idx="7739">
                  <c:v>-1</c:v>
                </c:pt>
                <c:pt idx="7740">
                  <c:v>-1</c:v>
                </c:pt>
                <c:pt idx="7741">
                  <c:v>-1</c:v>
                </c:pt>
                <c:pt idx="7742">
                  <c:v>-1</c:v>
                </c:pt>
                <c:pt idx="7743">
                  <c:v>-1</c:v>
                </c:pt>
                <c:pt idx="7744">
                  <c:v>-1</c:v>
                </c:pt>
                <c:pt idx="7745">
                  <c:v>-1</c:v>
                </c:pt>
                <c:pt idx="7746">
                  <c:v>-1</c:v>
                </c:pt>
                <c:pt idx="7747">
                  <c:v>-1</c:v>
                </c:pt>
                <c:pt idx="7748">
                  <c:v>-1</c:v>
                </c:pt>
                <c:pt idx="7749">
                  <c:v>-1</c:v>
                </c:pt>
                <c:pt idx="7750">
                  <c:v>-1</c:v>
                </c:pt>
                <c:pt idx="7751">
                  <c:v>-1</c:v>
                </c:pt>
                <c:pt idx="7752">
                  <c:v>-1</c:v>
                </c:pt>
                <c:pt idx="7753">
                  <c:v>-1</c:v>
                </c:pt>
                <c:pt idx="7754">
                  <c:v>-1</c:v>
                </c:pt>
                <c:pt idx="7755">
                  <c:v>-1</c:v>
                </c:pt>
                <c:pt idx="7756">
                  <c:v>-1</c:v>
                </c:pt>
                <c:pt idx="7757">
                  <c:v>-1</c:v>
                </c:pt>
                <c:pt idx="7758">
                  <c:v>-1</c:v>
                </c:pt>
                <c:pt idx="7759">
                  <c:v>-1</c:v>
                </c:pt>
                <c:pt idx="7760">
                  <c:v>-1</c:v>
                </c:pt>
                <c:pt idx="7761">
                  <c:v>-1</c:v>
                </c:pt>
                <c:pt idx="7762">
                  <c:v>-1</c:v>
                </c:pt>
                <c:pt idx="7763">
                  <c:v>-1</c:v>
                </c:pt>
                <c:pt idx="7764">
                  <c:v>-1</c:v>
                </c:pt>
                <c:pt idx="7765">
                  <c:v>-1</c:v>
                </c:pt>
                <c:pt idx="7766">
                  <c:v>-1</c:v>
                </c:pt>
                <c:pt idx="7767">
                  <c:v>-1</c:v>
                </c:pt>
                <c:pt idx="7768">
                  <c:v>-1</c:v>
                </c:pt>
                <c:pt idx="7769">
                  <c:v>-1</c:v>
                </c:pt>
                <c:pt idx="7770">
                  <c:v>-1</c:v>
                </c:pt>
                <c:pt idx="7771">
                  <c:v>-1</c:v>
                </c:pt>
                <c:pt idx="7772">
                  <c:v>-1</c:v>
                </c:pt>
                <c:pt idx="7773">
                  <c:v>-1</c:v>
                </c:pt>
                <c:pt idx="7774">
                  <c:v>-1</c:v>
                </c:pt>
                <c:pt idx="7775">
                  <c:v>-1</c:v>
                </c:pt>
                <c:pt idx="7776">
                  <c:v>-1</c:v>
                </c:pt>
                <c:pt idx="7777">
                  <c:v>-1</c:v>
                </c:pt>
                <c:pt idx="7778">
                  <c:v>-1</c:v>
                </c:pt>
                <c:pt idx="7779">
                  <c:v>-1</c:v>
                </c:pt>
                <c:pt idx="7780">
                  <c:v>-1</c:v>
                </c:pt>
                <c:pt idx="7781">
                  <c:v>-1</c:v>
                </c:pt>
                <c:pt idx="7782">
                  <c:v>-1</c:v>
                </c:pt>
                <c:pt idx="7783">
                  <c:v>-1</c:v>
                </c:pt>
                <c:pt idx="7784">
                  <c:v>-1</c:v>
                </c:pt>
                <c:pt idx="7785">
                  <c:v>-1</c:v>
                </c:pt>
                <c:pt idx="7786">
                  <c:v>-1</c:v>
                </c:pt>
                <c:pt idx="7787">
                  <c:v>-1</c:v>
                </c:pt>
                <c:pt idx="7788">
                  <c:v>-1</c:v>
                </c:pt>
                <c:pt idx="7789">
                  <c:v>-1</c:v>
                </c:pt>
                <c:pt idx="7790">
                  <c:v>-1</c:v>
                </c:pt>
                <c:pt idx="7791">
                  <c:v>-1</c:v>
                </c:pt>
                <c:pt idx="7792">
                  <c:v>-1</c:v>
                </c:pt>
                <c:pt idx="7793">
                  <c:v>-1</c:v>
                </c:pt>
                <c:pt idx="7794">
                  <c:v>-1</c:v>
                </c:pt>
                <c:pt idx="7795">
                  <c:v>-1</c:v>
                </c:pt>
                <c:pt idx="7796">
                  <c:v>-1</c:v>
                </c:pt>
                <c:pt idx="7797">
                  <c:v>-1</c:v>
                </c:pt>
                <c:pt idx="7798">
                  <c:v>-1</c:v>
                </c:pt>
                <c:pt idx="7799">
                  <c:v>-1</c:v>
                </c:pt>
                <c:pt idx="7800">
                  <c:v>-1</c:v>
                </c:pt>
                <c:pt idx="7801">
                  <c:v>-1</c:v>
                </c:pt>
                <c:pt idx="7802">
                  <c:v>-1</c:v>
                </c:pt>
                <c:pt idx="7803">
                  <c:v>-1</c:v>
                </c:pt>
                <c:pt idx="7804">
                  <c:v>-1</c:v>
                </c:pt>
                <c:pt idx="7805">
                  <c:v>-1</c:v>
                </c:pt>
                <c:pt idx="7806">
                  <c:v>-1</c:v>
                </c:pt>
                <c:pt idx="7807">
                  <c:v>-1</c:v>
                </c:pt>
                <c:pt idx="7808">
                  <c:v>-1</c:v>
                </c:pt>
                <c:pt idx="7809">
                  <c:v>-1</c:v>
                </c:pt>
                <c:pt idx="7810">
                  <c:v>-1</c:v>
                </c:pt>
                <c:pt idx="7811">
                  <c:v>-1</c:v>
                </c:pt>
                <c:pt idx="7812">
                  <c:v>-1</c:v>
                </c:pt>
                <c:pt idx="7813">
                  <c:v>-1</c:v>
                </c:pt>
                <c:pt idx="7814">
                  <c:v>-1</c:v>
                </c:pt>
                <c:pt idx="7815">
                  <c:v>-1</c:v>
                </c:pt>
                <c:pt idx="7816">
                  <c:v>-1</c:v>
                </c:pt>
                <c:pt idx="7817">
                  <c:v>-1</c:v>
                </c:pt>
                <c:pt idx="7818">
                  <c:v>-1</c:v>
                </c:pt>
                <c:pt idx="7819">
                  <c:v>-1</c:v>
                </c:pt>
                <c:pt idx="7820">
                  <c:v>-1</c:v>
                </c:pt>
                <c:pt idx="7821">
                  <c:v>-1</c:v>
                </c:pt>
                <c:pt idx="7822">
                  <c:v>-1</c:v>
                </c:pt>
                <c:pt idx="7823">
                  <c:v>-1</c:v>
                </c:pt>
                <c:pt idx="7824">
                  <c:v>-1</c:v>
                </c:pt>
                <c:pt idx="7825">
                  <c:v>-1</c:v>
                </c:pt>
                <c:pt idx="7826">
                  <c:v>-1</c:v>
                </c:pt>
                <c:pt idx="7827">
                  <c:v>-1</c:v>
                </c:pt>
                <c:pt idx="7828">
                  <c:v>-1</c:v>
                </c:pt>
                <c:pt idx="7829">
                  <c:v>-1</c:v>
                </c:pt>
                <c:pt idx="7830">
                  <c:v>-1</c:v>
                </c:pt>
                <c:pt idx="7831">
                  <c:v>-1</c:v>
                </c:pt>
                <c:pt idx="7832">
                  <c:v>-1</c:v>
                </c:pt>
                <c:pt idx="7833">
                  <c:v>-1</c:v>
                </c:pt>
                <c:pt idx="7834">
                  <c:v>-1</c:v>
                </c:pt>
                <c:pt idx="7835">
                  <c:v>-1</c:v>
                </c:pt>
                <c:pt idx="7836">
                  <c:v>-1</c:v>
                </c:pt>
                <c:pt idx="7837">
                  <c:v>-1</c:v>
                </c:pt>
                <c:pt idx="7838">
                  <c:v>-1</c:v>
                </c:pt>
                <c:pt idx="7839">
                  <c:v>-1</c:v>
                </c:pt>
                <c:pt idx="7840">
                  <c:v>-1</c:v>
                </c:pt>
                <c:pt idx="7841">
                  <c:v>-1</c:v>
                </c:pt>
                <c:pt idx="7842">
                  <c:v>-1</c:v>
                </c:pt>
                <c:pt idx="7843">
                  <c:v>-1</c:v>
                </c:pt>
                <c:pt idx="7844">
                  <c:v>-1</c:v>
                </c:pt>
                <c:pt idx="7845">
                  <c:v>-1</c:v>
                </c:pt>
                <c:pt idx="7846">
                  <c:v>-1</c:v>
                </c:pt>
                <c:pt idx="7847">
                  <c:v>-1</c:v>
                </c:pt>
                <c:pt idx="7848">
                  <c:v>-1</c:v>
                </c:pt>
                <c:pt idx="7849">
                  <c:v>-1</c:v>
                </c:pt>
                <c:pt idx="7850">
                  <c:v>-1</c:v>
                </c:pt>
                <c:pt idx="7851">
                  <c:v>-1</c:v>
                </c:pt>
                <c:pt idx="7852">
                  <c:v>-1</c:v>
                </c:pt>
                <c:pt idx="7853">
                  <c:v>-1</c:v>
                </c:pt>
                <c:pt idx="7854">
                  <c:v>-1</c:v>
                </c:pt>
                <c:pt idx="7855">
                  <c:v>-1</c:v>
                </c:pt>
                <c:pt idx="7856">
                  <c:v>-1</c:v>
                </c:pt>
                <c:pt idx="7857">
                  <c:v>-1</c:v>
                </c:pt>
                <c:pt idx="7858">
                  <c:v>-1</c:v>
                </c:pt>
                <c:pt idx="7859">
                  <c:v>-1</c:v>
                </c:pt>
                <c:pt idx="7860">
                  <c:v>-1</c:v>
                </c:pt>
                <c:pt idx="7861">
                  <c:v>-1</c:v>
                </c:pt>
                <c:pt idx="7862">
                  <c:v>-1</c:v>
                </c:pt>
                <c:pt idx="7863">
                  <c:v>-1</c:v>
                </c:pt>
                <c:pt idx="7864">
                  <c:v>-1</c:v>
                </c:pt>
                <c:pt idx="7865">
                  <c:v>-1</c:v>
                </c:pt>
                <c:pt idx="7866">
                  <c:v>-1</c:v>
                </c:pt>
                <c:pt idx="7867">
                  <c:v>-1</c:v>
                </c:pt>
                <c:pt idx="7868">
                  <c:v>-1</c:v>
                </c:pt>
                <c:pt idx="7869">
                  <c:v>-1</c:v>
                </c:pt>
                <c:pt idx="7870">
                  <c:v>-1</c:v>
                </c:pt>
                <c:pt idx="7871">
                  <c:v>-1</c:v>
                </c:pt>
                <c:pt idx="7872">
                  <c:v>-1</c:v>
                </c:pt>
                <c:pt idx="7873">
                  <c:v>-1</c:v>
                </c:pt>
                <c:pt idx="7874">
                  <c:v>-1</c:v>
                </c:pt>
                <c:pt idx="7875">
                  <c:v>-1</c:v>
                </c:pt>
                <c:pt idx="7876">
                  <c:v>-1</c:v>
                </c:pt>
                <c:pt idx="7877">
                  <c:v>-1</c:v>
                </c:pt>
                <c:pt idx="7878">
                  <c:v>-1</c:v>
                </c:pt>
                <c:pt idx="7879">
                  <c:v>-1</c:v>
                </c:pt>
                <c:pt idx="7880">
                  <c:v>-1</c:v>
                </c:pt>
                <c:pt idx="7881">
                  <c:v>-1</c:v>
                </c:pt>
                <c:pt idx="7882">
                  <c:v>-1</c:v>
                </c:pt>
                <c:pt idx="7883">
                  <c:v>-1</c:v>
                </c:pt>
                <c:pt idx="7884">
                  <c:v>-1</c:v>
                </c:pt>
                <c:pt idx="7885">
                  <c:v>-1</c:v>
                </c:pt>
                <c:pt idx="7886">
                  <c:v>-1</c:v>
                </c:pt>
                <c:pt idx="7887">
                  <c:v>-1</c:v>
                </c:pt>
                <c:pt idx="7888">
                  <c:v>-1</c:v>
                </c:pt>
                <c:pt idx="7889">
                  <c:v>-1</c:v>
                </c:pt>
                <c:pt idx="7890">
                  <c:v>-1</c:v>
                </c:pt>
                <c:pt idx="7891">
                  <c:v>-1</c:v>
                </c:pt>
                <c:pt idx="7892">
                  <c:v>-1</c:v>
                </c:pt>
                <c:pt idx="7893">
                  <c:v>-1</c:v>
                </c:pt>
                <c:pt idx="7894">
                  <c:v>-1</c:v>
                </c:pt>
                <c:pt idx="7895">
                  <c:v>-1</c:v>
                </c:pt>
                <c:pt idx="7896">
                  <c:v>-1</c:v>
                </c:pt>
                <c:pt idx="7897">
                  <c:v>-1</c:v>
                </c:pt>
                <c:pt idx="7898">
                  <c:v>-1</c:v>
                </c:pt>
                <c:pt idx="7899">
                  <c:v>-1</c:v>
                </c:pt>
                <c:pt idx="7900">
                  <c:v>-1</c:v>
                </c:pt>
                <c:pt idx="7901">
                  <c:v>-1</c:v>
                </c:pt>
                <c:pt idx="7902">
                  <c:v>-1</c:v>
                </c:pt>
                <c:pt idx="7903">
                  <c:v>-1</c:v>
                </c:pt>
                <c:pt idx="7904">
                  <c:v>-1</c:v>
                </c:pt>
                <c:pt idx="7905">
                  <c:v>-1</c:v>
                </c:pt>
                <c:pt idx="7906">
                  <c:v>-1</c:v>
                </c:pt>
                <c:pt idx="7907">
                  <c:v>-1</c:v>
                </c:pt>
                <c:pt idx="7908">
                  <c:v>-1</c:v>
                </c:pt>
                <c:pt idx="7909">
                  <c:v>-1</c:v>
                </c:pt>
                <c:pt idx="7910">
                  <c:v>-1</c:v>
                </c:pt>
                <c:pt idx="7911">
                  <c:v>-1</c:v>
                </c:pt>
                <c:pt idx="7912">
                  <c:v>-1</c:v>
                </c:pt>
                <c:pt idx="7913">
                  <c:v>-1</c:v>
                </c:pt>
                <c:pt idx="7914">
                  <c:v>-1</c:v>
                </c:pt>
                <c:pt idx="7915">
                  <c:v>-1</c:v>
                </c:pt>
                <c:pt idx="7916">
                  <c:v>-1</c:v>
                </c:pt>
                <c:pt idx="7917">
                  <c:v>-1</c:v>
                </c:pt>
                <c:pt idx="7918">
                  <c:v>-1</c:v>
                </c:pt>
                <c:pt idx="7919">
                  <c:v>-1</c:v>
                </c:pt>
                <c:pt idx="7920">
                  <c:v>-1</c:v>
                </c:pt>
                <c:pt idx="7921">
                  <c:v>-1</c:v>
                </c:pt>
                <c:pt idx="7922">
                  <c:v>-1</c:v>
                </c:pt>
                <c:pt idx="7923">
                  <c:v>-1</c:v>
                </c:pt>
                <c:pt idx="7924">
                  <c:v>-1</c:v>
                </c:pt>
                <c:pt idx="7925">
                  <c:v>-1</c:v>
                </c:pt>
                <c:pt idx="7926">
                  <c:v>-1</c:v>
                </c:pt>
                <c:pt idx="7927">
                  <c:v>-1</c:v>
                </c:pt>
                <c:pt idx="7928">
                  <c:v>-1</c:v>
                </c:pt>
                <c:pt idx="7929">
                  <c:v>-1</c:v>
                </c:pt>
                <c:pt idx="7930">
                  <c:v>-1</c:v>
                </c:pt>
                <c:pt idx="7931">
                  <c:v>-1</c:v>
                </c:pt>
                <c:pt idx="7932">
                  <c:v>-1</c:v>
                </c:pt>
                <c:pt idx="7933">
                  <c:v>-1</c:v>
                </c:pt>
                <c:pt idx="7934">
                  <c:v>-1</c:v>
                </c:pt>
                <c:pt idx="7935">
                  <c:v>-1</c:v>
                </c:pt>
                <c:pt idx="7936">
                  <c:v>-1</c:v>
                </c:pt>
                <c:pt idx="7937">
                  <c:v>-1</c:v>
                </c:pt>
                <c:pt idx="7938">
                  <c:v>-1</c:v>
                </c:pt>
                <c:pt idx="7939">
                  <c:v>-1</c:v>
                </c:pt>
                <c:pt idx="7940">
                  <c:v>-1</c:v>
                </c:pt>
                <c:pt idx="7941">
                  <c:v>-1</c:v>
                </c:pt>
                <c:pt idx="7942">
                  <c:v>-1</c:v>
                </c:pt>
                <c:pt idx="7943">
                  <c:v>-1</c:v>
                </c:pt>
                <c:pt idx="7944">
                  <c:v>-1</c:v>
                </c:pt>
                <c:pt idx="7945">
                  <c:v>-1</c:v>
                </c:pt>
                <c:pt idx="7946">
                  <c:v>-1</c:v>
                </c:pt>
                <c:pt idx="7947">
                  <c:v>-1</c:v>
                </c:pt>
                <c:pt idx="7948">
                  <c:v>-1</c:v>
                </c:pt>
                <c:pt idx="7949">
                  <c:v>-1</c:v>
                </c:pt>
                <c:pt idx="7950">
                  <c:v>-1</c:v>
                </c:pt>
                <c:pt idx="7951">
                  <c:v>-1</c:v>
                </c:pt>
                <c:pt idx="7952">
                  <c:v>-1</c:v>
                </c:pt>
                <c:pt idx="7953">
                  <c:v>-1</c:v>
                </c:pt>
                <c:pt idx="7954">
                  <c:v>-1</c:v>
                </c:pt>
                <c:pt idx="7955">
                  <c:v>-1</c:v>
                </c:pt>
                <c:pt idx="7956">
                  <c:v>-1</c:v>
                </c:pt>
                <c:pt idx="7957">
                  <c:v>-1</c:v>
                </c:pt>
                <c:pt idx="7958">
                  <c:v>-1</c:v>
                </c:pt>
                <c:pt idx="7959">
                  <c:v>-1</c:v>
                </c:pt>
                <c:pt idx="7960">
                  <c:v>-1</c:v>
                </c:pt>
                <c:pt idx="7961">
                  <c:v>-1</c:v>
                </c:pt>
                <c:pt idx="7962">
                  <c:v>-1</c:v>
                </c:pt>
                <c:pt idx="7963">
                  <c:v>-1</c:v>
                </c:pt>
                <c:pt idx="7964">
                  <c:v>-1</c:v>
                </c:pt>
                <c:pt idx="7965">
                  <c:v>-1</c:v>
                </c:pt>
                <c:pt idx="7966">
                  <c:v>-1</c:v>
                </c:pt>
                <c:pt idx="7967">
                  <c:v>-1</c:v>
                </c:pt>
                <c:pt idx="7968">
                  <c:v>-1</c:v>
                </c:pt>
                <c:pt idx="7969">
                  <c:v>-1</c:v>
                </c:pt>
                <c:pt idx="7970">
                  <c:v>-1</c:v>
                </c:pt>
                <c:pt idx="7971">
                  <c:v>-1</c:v>
                </c:pt>
                <c:pt idx="7972">
                  <c:v>-1</c:v>
                </c:pt>
                <c:pt idx="7973">
                  <c:v>-1</c:v>
                </c:pt>
                <c:pt idx="7974">
                  <c:v>-1</c:v>
                </c:pt>
                <c:pt idx="7975">
                  <c:v>-1</c:v>
                </c:pt>
                <c:pt idx="7976">
                  <c:v>-1</c:v>
                </c:pt>
                <c:pt idx="7977">
                  <c:v>-1</c:v>
                </c:pt>
                <c:pt idx="7978">
                  <c:v>-1</c:v>
                </c:pt>
                <c:pt idx="7979">
                  <c:v>-1</c:v>
                </c:pt>
                <c:pt idx="7980">
                  <c:v>-1</c:v>
                </c:pt>
                <c:pt idx="7981">
                  <c:v>-1</c:v>
                </c:pt>
                <c:pt idx="7982">
                  <c:v>-1</c:v>
                </c:pt>
                <c:pt idx="7983">
                  <c:v>-1</c:v>
                </c:pt>
                <c:pt idx="7984">
                  <c:v>-1</c:v>
                </c:pt>
                <c:pt idx="7985">
                  <c:v>-1</c:v>
                </c:pt>
                <c:pt idx="7986">
                  <c:v>-1</c:v>
                </c:pt>
                <c:pt idx="7987">
                  <c:v>-1</c:v>
                </c:pt>
                <c:pt idx="7988">
                  <c:v>-1</c:v>
                </c:pt>
                <c:pt idx="7989">
                  <c:v>-1</c:v>
                </c:pt>
                <c:pt idx="7990">
                  <c:v>-1</c:v>
                </c:pt>
                <c:pt idx="7991">
                  <c:v>-1</c:v>
                </c:pt>
                <c:pt idx="7992">
                  <c:v>-1</c:v>
                </c:pt>
                <c:pt idx="7993">
                  <c:v>-1</c:v>
                </c:pt>
                <c:pt idx="7994">
                  <c:v>-1</c:v>
                </c:pt>
                <c:pt idx="7995">
                  <c:v>-1</c:v>
                </c:pt>
                <c:pt idx="7996">
                  <c:v>-1</c:v>
                </c:pt>
                <c:pt idx="7997">
                  <c:v>-1</c:v>
                </c:pt>
                <c:pt idx="7998">
                  <c:v>-1</c:v>
                </c:pt>
                <c:pt idx="7999">
                  <c:v>-1</c:v>
                </c:pt>
                <c:pt idx="8000">
                  <c:v>-1</c:v>
                </c:pt>
                <c:pt idx="8001">
                  <c:v>-1</c:v>
                </c:pt>
                <c:pt idx="8002">
                  <c:v>-1</c:v>
                </c:pt>
                <c:pt idx="8003">
                  <c:v>-1</c:v>
                </c:pt>
                <c:pt idx="8004">
                  <c:v>-1</c:v>
                </c:pt>
                <c:pt idx="8005">
                  <c:v>-1</c:v>
                </c:pt>
                <c:pt idx="8006">
                  <c:v>-1</c:v>
                </c:pt>
                <c:pt idx="8007">
                  <c:v>-1</c:v>
                </c:pt>
                <c:pt idx="8008">
                  <c:v>-1</c:v>
                </c:pt>
                <c:pt idx="8009">
                  <c:v>-1</c:v>
                </c:pt>
                <c:pt idx="8010">
                  <c:v>-1</c:v>
                </c:pt>
                <c:pt idx="8011">
                  <c:v>-1</c:v>
                </c:pt>
                <c:pt idx="8012">
                  <c:v>-1</c:v>
                </c:pt>
                <c:pt idx="8013">
                  <c:v>-1</c:v>
                </c:pt>
                <c:pt idx="8014">
                  <c:v>-1</c:v>
                </c:pt>
                <c:pt idx="8015">
                  <c:v>-1</c:v>
                </c:pt>
                <c:pt idx="8016">
                  <c:v>-1</c:v>
                </c:pt>
                <c:pt idx="8017">
                  <c:v>-1</c:v>
                </c:pt>
                <c:pt idx="8018">
                  <c:v>-1</c:v>
                </c:pt>
                <c:pt idx="8019">
                  <c:v>-1</c:v>
                </c:pt>
                <c:pt idx="8020">
                  <c:v>-1</c:v>
                </c:pt>
                <c:pt idx="8021">
                  <c:v>-1</c:v>
                </c:pt>
                <c:pt idx="8022">
                  <c:v>-1</c:v>
                </c:pt>
                <c:pt idx="8023">
                  <c:v>-1</c:v>
                </c:pt>
                <c:pt idx="8024">
                  <c:v>-1</c:v>
                </c:pt>
                <c:pt idx="8025">
                  <c:v>-1</c:v>
                </c:pt>
                <c:pt idx="8026">
                  <c:v>-1</c:v>
                </c:pt>
                <c:pt idx="8027">
                  <c:v>-1</c:v>
                </c:pt>
                <c:pt idx="8028">
                  <c:v>-1</c:v>
                </c:pt>
                <c:pt idx="8029">
                  <c:v>-1</c:v>
                </c:pt>
                <c:pt idx="8030">
                  <c:v>-1</c:v>
                </c:pt>
                <c:pt idx="8031">
                  <c:v>-1</c:v>
                </c:pt>
                <c:pt idx="8032">
                  <c:v>-1</c:v>
                </c:pt>
                <c:pt idx="8033">
                  <c:v>-1</c:v>
                </c:pt>
                <c:pt idx="8034">
                  <c:v>-1</c:v>
                </c:pt>
                <c:pt idx="8035">
                  <c:v>-1</c:v>
                </c:pt>
                <c:pt idx="8036">
                  <c:v>-1</c:v>
                </c:pt>
                <c:pt idx="8037">
                  <c:v>-1</c:v>
                </c:pt>
                <c:pt idx="8038">
                  <c:v>-1</c:v>
                </c:pt>
                <c:pt idx="8039">
                  <c:v>-1</c:v>
                </c:pt>
                <c:pt idx="8040">
                  <c:v>-1</c:v>
                </c:pt>
                <c:pt idx="8041">
                  <c:v>-1</c:v>
                </c:pt>
                <c:pt idx="8042">
                  <c:v>-1</c:v>
                </c:pt>
                <c:pt idx="8043">
                  <c:v>-1</c:v>
                </c:pt>
                <c:pt idx="8044">
                  <c:v>-1</c:v>
                </c:pt>
                <c:pt idx="8045">
                  <c:v>-1</c:v>
                </c:pt>
                <c:pt idx="8046">
                  <c:v>-1</c:v>
                </c:pt>
                <c:pt idx="8047">
                  <c:v>-1</c:v>
                </c:pt>
                <c:pt idx="8048">
                  <c:v>-1</c:v>
                </c:pt>
                <c:pt idx="8049">
                  <c:v>-1</c:v>
                </c:pt>
                <c:pt idx="8050">
                  <c:v>-1</c:v>
                </c:pt>
                <c:pt idx="8051">
                  <c:v>-1</c:v>
                </c:pt>
                <c:pt idx="8052">
                  <c:v>-1</c:v>
                </c:pt>
                <c:pt idx="8053">
                  <c:v>-1</c:v>
                </c:pt>
                <c:pt idx="8054">
                  <c:v>-1</c:v>
                </c:pt>
                <c:pt idx="8055">
                  <c:v>-1</c:v>
                </c:pt>
                <c:pt idx="8056">
                  <c:v>-1</c:v>
                </c:pt>
                <c:pt idx="8057">
                  <c:v>-1</c:v>
                </c:pt>
                <c:pt idx="8058">
                  <c:v>-1</c:v>
                </c:pt>
                <c:pt idx="8059">
                  <c:v>-1</c:v>
                </c:pt>
                <c:pt idx="8060">
                  <c:v>-1</c:v>
                </c:pt>
                <c:pt idx="8061">
                  <c:v>-1</c:v>
                </c:pt>
                <c:pt idx="8062">
                  <c:v>-1</c:v>
                </c:pt>
                <c:pt idx="8063">
                  <c:v>-1</c:v>
                </c:pt>
                <c:pt idx="8064">
                  <c:v>-1</c:v>
                </c:pt>
                <c:pt idx="8065">
                  <c:v>-1</c:v>
                </c:pt>
                <c:pt idx="8066">
                  <c:v>-1</c:v>
                </c:pt>
                <c:pt idx="8067">
                  <c:v>-1</c:v>
                </c:pt>
                <c:pt idx="8068">
                  <c:v>-1</c:v>
                </c:pt>
                <c:pt idx="8069">
                  <c:v>-1</c:v>
                </c:pt>
                <c:pt idx="8070">
                  <c:v>-1</c:v>
                </c:pt>
                <c:pt idx="8071">
                  <c:v>-1</c:v>
                </c:pt>
                <c:pt idx="8072">
                  <c:v>-1</c:v>
                </c:pt>
                <c:pt idx="8073">
                  <c:v>-1</c:v>
                </c:pt>
                <c:pt idx="8074">
                  <c:v>-1</c:v>
                </c:pt>
                <c:pt idx="8075">
                  <c:v>-1</c:v>
                </c:pt>
                <c:pt idx="8076">
                  <c:v>-1</c:v>
                </c:pt>
                <c:pt idx="8077">
                  <c:v>-1</c:v>
                </c:pt>
                <c:pt idx="8078">
                  <c:v>-1</c:v>
                </c:pt>
                <c:pt idx="8079">
                  <c:v>-1</c:v>
                </c:pt>
                <c:pt idx="8080">
                  <c:v>-1</c:v>
                </c:pt>
                <c:pt idx="8081">
                  <c:v>-1</c:v>
                </c:pt>
                <c:pt idx="8082">
                  <c:v>-1</c:v>
                </c:pt>
                <c:pt idx="8083">
                  <c:v>-1</c:v>
                </c:pt>
                <c:pt idx="8084">
                  <c:v>-1</c:v>
                </c:pt>
                <c:pt idx="8085">
                  <c:v>-1</c:v>
                </c:pt>
                <c:pt idx="8086">
                  <c:v>-1</c:v>
                </c:pt>
                <c:pt idx="8087">
                  <c:v>-1</c:v>
                </c:pt>
                <c:pt idx="8088">
                  <c:v>-1</c:v>
                </c:pt>
                <c:pt idx="8089">
                  <c:v>-1</c:v>
                </c:pt>
                <c:pt idx="8090">
                  <c:v>-1</c:v>
                </c:pt>
                <c:pt idx="8091">
                  <c:v>-1</c:v>
                </c:pt>
                <c:pt idx="8092">
                  <c:v>-1</c:v>
                </c:pt>
                <c:pt idx="8093">
                  <c:v>-1</c:v>
                </c:pt>
                <c:pt idx="8094">
                  <c:v>-1</c:v>
                </c:pt>
                <c:pt idx="8095">
                  <c:v>-1</c:v>
                </c:pt>
                <c:pt idx="8096">
                  <c:v>-1</c:v>
                </c:pt>
                <c:pt idx="8097">
                  <c:v>-1</c:v>
                </c:pt>
                <c:pt idx="8098">
                  <c:v>-1</c:v>
                </c:pt>
                <c:pt idx="8099">
                  <c:v>-1</c:v>
                </c:pt>
                <c:pt idx="8100">
                  <c:v>-1</c:v>
                </c:pt>
                <c:pt idx="8101">
                  <c:v>-1</c:v>
                </c:pt>
                <c:pt idx="8102">
                  <c:v>-1</c:v>
                </c:pt>
                <c:pt idx="8103">
                  <c:v>-1</c:v>
                </c:pt>
                <c:pt idx="8104">
                  <c:v>-1</c:v>
                </c:pt>
                <c:pt idx="8105">
                  <c:v>-1</c:v>
                </c:pt>
                <c:pt idx="8106">
                  <c:v>-1</c:v>
                </c:pt>
                <c:pt idx="8107">
                  <c:v>-1</c:v>
                </c:pt>
                <c:pt idx="8108">
                  <c:v>-1</c:v>
                </c:pt>
                <c:pt idx="8109">
                  <c:v>-1</c:v>
                </c:pt>
                <c:pt idx="8110">
                  <c:v>-1</c:v>
                </c:pt>
                <c:pt idx="8111">
                  <c:v>-1</c:v>
                </c:pt>
                <c:pt idx="8112">
                  <c:v>-1</c:v>
                </c:pt>
                <c:pt idx="8113">
                  <c:v>-1</c:v>
                </c:pt>
                <c:pt idx="8114">
                  <c:v>-1</c:v>
                </c:pt>
                <c:pt idx="8115">
                  <c:v>-1</c:v>
                </c:pt>
                <c:pt idx="8116">
                  <c:v>-1</c:v>
                </c:pt>
                <c:pt idx="8117">
                  <c:v>-1</c:v>
                </c:pt>
                <c:pt idx="8118">
                  <c:v>-1</c:v>
                </c:pt>
                <c:pt idx="8119">
                  <c:v>-1</c:v>
                </c:pt>
                <c:pt idx="8120">
                  <c:v>-1</c:v>
                </c:pt>
                <c:pt idx="8121">
                  <c:v>-1</c:v>
                </c:pt>
                <c:pt idx="8122">
                  <c:v>-1</c:v>
                </c:pt>
                <c:pt idx="8123">
                  <c:v>-1</c:v>
                </c:pt>
                <c:pt idx="8124">
                  <c:v>-1</c:v>
                </c:pt>
                <c:pt idx="8125">
                  <c:v>-1</c:v>
                </c:pt>
                <c:pt idx="8126">
                  <c:v>-1</c:v>
                </c:pt>
                <c:pt idx="8127">
                  <c:v>-1</c:v>
                </c:pt>
                <c:pt idx="8128">
                  <c:v>-1</c:v>
                </c:pt>
                <c:pt idx="8129">
                  <c:v>-1</c:v>
                </c:pt>
                <c:pt idx="8130">
                  <c:v>-1</c:v>
                </c:pt>
                <c:pt idx="8131">
                  <c:v>-1</c:v>
                </c:pt>
                <c:pt idx="8132">
                  <c:v>-1</c:v>
                </c:pt>
                <c:pt idx="8133">
                  <c:v>-1</c:v>
                </c:pt>
                <c:pt idx="8134">
                  <c:v>-1</c:v>
                </c:pt>
                <c:pt idx="8135">
                  <c:v>-1</c:v>
                </c:pt>
                <c:pt idx="8136">
                  <c:v>-1</c:v>
                </c:pt>
                <c:pt idx="8137">
                  <c:v>-1</c:v>
                </c:pt>
                <c:pt idx="8138">
                  <c:v>-1</c:v>
                </c:pt>
                <c:pt idx="8139">
                  <c:v>-1</c:v>
                </c:pt>
                <c:pt idx="8140">
                  <c:v>-1</c:v>
                </c:pt>
                <c:pt idx="8141">
                  <c:v>-1</c:v>
                </c:pt>
                <c:pt idx="8142">
                  <c:v>-1</c:v>
                </c:pt>
                <c:pt idx="8143">
                  <c:v>-1</c:v>
                </c:pt>
                <c:pt idx="8144">
                  <c:v>-1</c:v>
                </c:pt>
                <c:pt idx="8145">
                  <c:v>-1</c:v>
                </c:pt>
                <c:pt idx="8146">
                  <c:v>-1</c:v>
                </c:pt>
                <c:pt idx="8147">
                  <c:v>-1</c:v>
                </c:pt>
                <c:pt idx="8148">
                  <c:v>-1</c:v>
                </c:pt>
                <c:pt idx="8149">
                  <c:v>-1</c:v>
                </c:pt>
                <c:pt idx="8150">
                  <c:v>-1</c:v>
                </c:pt>
                <c:pt idx="8151">
                  <c:v>-1</c:v>
                </c:pt>
                <c:pt idx="8152">
                  <c:v>-1</c:v>
                </c:pt>
                <c:pt idx="8153">
                  <c:v>-1</c:v>
                </c:pt>
                <c:pt idx="8154">
                  <c:v>-1</c:v>
                </c:pt>
                <c:pt idx="8155">
                  <c:v>-1</c:v>
                </c:pt>
                <c:pt idx="8156">
                  <c:v>-1</c:v>
                </c:pt>
                <c:pt idx="8157">
                  <c:v>-1</c:v>
                </c:pt>
                <c:pt idx="8158">
                  <c:v>-1</c:v>
                </c:pt>
                <c:pt idx="8159">
                  <c:v>-1</c:v>
                </c:pt>
                <c:pt idx="8160">
                  <c:v>-1</c:v>
                </c:pt>
                <c:pt idx="8161">
                  <c:v>-1</c:v>
                </c:pt>
                <c:pt idx="8162">
                  <c:v>-1</c:v>
                </c:pt>
                <c:pt idx="8163">
                  <c:v>-1</c:v>
                </c:pt>
                <c:pt idx="8164">
                  <c:v>-1</c:v>
                </c:pt>
                <c:pt idx="8165">
                  <c:v>-1</c:v>
                </c:pt>
                <c:pt idx="8166">
                  <c:v>-1</c:v>
                </c:pt>
                <c:pt idx="8167">
                  <c:v>-1</c:v>
                </c:pt>
                <c:pt idx="8168">
                  <c:v>-1</c:v>
                </c:pt>
                <c:pt idx="8169">
                  <c:v>-1</c:v>
                </c:pt>
                <c:pt idx="8170">
                  <c:v>-1</c:v>
                </c:pt>
                <c:pt idx="8171">
                  <c:v>-1</c:v>
                </c:pt>
                <c:pt idx="8172">
                  <c:v>-1</c:v>
                </c:pt>
                <c:pt idx="8173">
                  <c:v>-1</c:v>
                </c:pt>
                <c:pt idx="8174">
                  <c:v>-1</c:v>
                </c:pt>
                <c:pt idx="8175">
                  <c:v>-1</c:v>
                </c:pt>
                <c:pt idx="8176">
                  <c:v>-1</c:v>
                </c:pt>
                <c:pt idx="8177">
                  <c:v>-1</c:v>
                </c:pt>
                <c:pt idx="8178">
                  <c:v>-1</c:v>
                </c:pt>
                <c:pt idx="8179">
                  <c:v>-1</c:v>
                </c:pt>
                <c:pt idx="8180">
                  <c:v>-1</c:v>
                </c:pt>
                <c:pt idx="8181">
                  <c:v>-1</c:v>
                </c:pt>
                <c:pt idx="8182">
                  <c:v>-1</c:v>
                </c:pt>
                <c:pt idx="8183">
                  <c:v>-1</c:v>
                </c:pt>
                <c:pt idx="8184">
                  <c:v>-1</c:v>
                </c:pt>
                <c:pt idx="8185">
                  <c:v>-1</c:v>
                </c:pt>
                <c:pt idx="8186">
                  <c:v>-1</c:v>
                </c:pt>
                <c:pt idx="8187">
                  <c:v>-1</c:v>
                </c:pt>
                <c:pt idx="8188">
                  <c:v>-1</c:v>
                </c:pt>
                <c:pt idx="8189">
                  <c:v>-1</c:v>
                </c:pt>
                <c:pt idx="8190">
                  <c:v>-1</c:v>
                </c:pt>
                <c:pt idx="8191">
                  <c:v>-1</c:v>
                </c:pt>
                <c:pt idx="8192">
                  <c:v>-1</c:v>
                </c:pt>
                <c:pt idx="8193">
                  <c:v>-1</c:v>
                </c:pt>
                <c:pt idx="8194">
                  <c:v>-1</c:v>
                </c:pt>
                <c:pt idx="8195">
                  <c:v>-1</c:v>
                </c:pt>
                <c:pt idx="8196">
                  <c:v>-1</c:v>
                </c:pt>
                <c:pt idx="8197">
                  <c:v>-1</c:v>
                </c:pt>
                <c:pt idx="8198">
                  <c:v>-1</c:v>
                </c:pt>
                <c:pt idx="8199">
                  <c:v>-1</c:v>
                </c:pt>
                <c:pt idx="8200">
                  <c:v>-1</c:v>
                </c:pt>
                <c:pt idx="8201">
                  <c:v>-1</c:v>
                </c:pt>
                <c:pt idx="8202">
                  <c:v>-1</c:v>
                </c:pt>
                <c:pt idx="8203">
                  <c:v>-1</c:v>
                </c:pt>
                <c:pt idx="8204">
                  <c:v>-1</c:v>
                </c:pt>
                <c:pt idx="8205">
                  <c:v>-1</c:v>
                </c:pt>
                <c:pt idx="8206">
                  <c:v>-1</c:v>
                </c:pt>
                <c:pt idx="8207">
                  <c:v>-1</c:v>
                </c:pt>
                <c:pt idx="8208">
                  <c:v>-1</c:v>
                </c:pt>
                <c:pt idx="8209">
                  <c:v>-1</c:v>
                </c:pt>
                <c:pt idx="8210">
                  <c:v>-1</c:v>
                </c:pt>
                <c:pt idx="8211">
                  <c:v>-1</c:v>
                </c:pt>
                <c:pt idx="8212">
                  <c:v>-1</c:v>
                </c:pt>
                <c:pt idx="8213">
                  <c:v>-1</c:v>
                </c:pt>
                <c:pt idx="8214">
                  <c:v>-1</c:v>
                </c:pt>
                <c:pt idx="8215">
                  <c:v>-1</c:v>
                </c:pt>
                <c:pt idx="8216">
                  <c:v>-1</c:v>
                </c:pt>
                <c:pt idx="8217">
                  <c:v>-1</c:v>
                </c:pt>
                <c:pt idx="8218">
                  <c:v>-1</c:v>
                </c:pt>
                <c:pt idx="8219">
                  <c:v>-1</c:v>
                </c:pt>
                <c:pt idx="8220">
                  <c:v>-1</c:v>
                </c:pt>
                <c:pt idx="8221">
                  <c:v>-1</c:v>
                </c:pt>
                <c:pt idx="8222">
                  <c:v>-1</c:v>
                </c:pt>
                <c:pt idx="8223">
                  <c:v>-1</c:v>
                </c:pt>
                <c:pt idx="8224">
                  <c:v>-1</c:v>
                </c:pt>
                <c:pt idx="8225">
                  <c:v>-1</c:v>
                </c:pt>
                <c:pt idx="8226">
                  <c:v>-1</c:v>
                </c:pt>
                <c:pt idx="8227">
                  <c:v>-1</c:v>
                </c:pt>
                <c:pt idx="8228">
                  <c:v>-1</c:v>
                </c:pt>
                <c:pt idx="8229">
                  <c:v>-1</c:v>
                </c:pt>
                <c:pt idx="8230">
                  <c:v>-1</c:v>
                </c:pt>
                <c:pt idx="8231">
                  <c:v>-1</c:v>
                </c:pt>
                <c:pt idx="8232">
                  <c:v>-1</c:v>
                </c:pt>
                <c:pt idx="8233">
                  <c:v>-1</c:v>
                </c:pt>
                <c:pt idx="8234">
                  <c:v>-1</c:v>
                </c:pt>
                <c:pt idx="8235">
                  <c:v>-1</c:v>
                </c:pt>
                <c:pt idx="8236">
                  <c:v>-1</c:v>
                </c:pt>
                <c:pt idx="8237">
                  <c:v>-1</c:v>
                </c:pt>
                <c:pt idx="8238">
                  <c:v>-1</c:v>
                </c:pt>
                <c:pt idx="8239">
                  <c:v>-1</c:v>
                </c:pt>
                <c:pt idx="8240">
                  <c:v>-1</c:v>
                </c:pt>
                <c:pt idx="8241">
                  <c:v>-1</c:v>
                </c:pt>
                <c:pt idx="8242">
                  <c:v>-1</c:v>
                </c:pt>
                <c:pt idx="8243">
                  <c:v>-1</c:v>
                </c:pt>
                <c:pt idx="8244">
                  <c:v>-1</c:v>
                </c:pt>
                <c:pt idx="8245">
                  <c:v>-1</c:v>
                </c:pt>
                <c:pt idx="8246">
                  <c:v>-1</c:v>
                </c:pt>
                <c:pt idx="8247">
                  <c:v>-1</c:v>
                </c:pt>
                <c:pt idx="8248">
                  <c:v>-1</c:v>
                </c:pt>
                <c:pt idx="8249">
                  <c:v>-1</c:v>
                </c:pt>
                <c:pt idx="8250">
                  <c:v>-1</c:v>
                </c:pt>
                <c:pt idx="8251">
                  <c:v>-1</c:v>
                </c:pt>
                <c:pt idx="8252">
                  <c:v>-1</c:v>
                </c:pt>
                <c:pt idx="8253">
                  <c:v>-1</c:v>
                </c:pt>
                <c:pt idx="8254">
                  <c:v>-1</c:v>
                </c:pt>
                <c:pt idx="8255">
                  <c:v>-1</c:v>
                </c:pt>
                <c:pt idx="8256">
                  <c:v>-1</c:v>
                </c:pt>
                <c:pt idx="8257">
                  <c:v>-1</c:v>
                </c:pt>
                <c:pt idx="8258">
                  <c:v>-1</c:v>
                </c:pt>
                <c:pt idx="8259">
                  <c:v>-1</c:v>
                </c:pt>
                <c:pt idx="8260">
                  <c:v>-1</c:v>
                </c:pt>
                <c:pt idx="8261">
                  <c:v>-1</c:v>
                </c:pt>
                <c:pt idx="8262">
                  <c:v>-1</c:v>
                </c:pt>
                <c:pt idx="8263">
                  <c:v>-1</c:v>
                </c:pt>
                <c:pt idx="8264">
                  <c:v>-1</c:v>
                </c:pt>
                <c:pt idx="8265">
                  <c:v>-1</c:v>
                </c:pt>
                <c:pt idx="8266">
                  <c:v>-1</c:v>
                </c:pt>
                <c:pt idx="8267">
                  <c:v>-1</c:v>
                </c:pt>
                <c:pt idx="8268">
                  <c:v>-1</c:v>
                </c:pt>
                <c:pt idx="8269">
                  <c:v>-1</c:v>
                </c:pt>
                <c:pt idx="8270">
                  <c:v>-1</c:v>
                </c:pt>
                <c:pt idx="8271">
                  <c:v>-1</c:v>
                </c:pt>
                <c:pt idx="8272">
                  <c:v>-1</c:v>
                </c:pt>
                <c:pt idx="8273">
                  <c:v>-1</c:v>
                </c:pt>
                <c:pt idx="8274">
                  <c:v>-1</c:v>
                </c:pt>
                <c:pt idx="8275">
                  <c:v>-1</c:v>
                </c:pt>
                <c:pt idx="8276">
                  <c:v>-1</c:v>
                </c:pt>
                <c:pt idx="8277">
                  <c:v>-1</c:v>
                </c:pt>
                <c:pt idx="8278">
                  <c:v>-1</c:v>
                </c:pt>
                <c:pt idx="8279">
                  <c:v>-1</c:v>
                </c:pt>
                <c:pt idx="8280">
                  <c:v>-1</c:v>
                </c:pt>
                <c:pt idx="8281">
                  <c:v>-1</c:v>
                </c:pt>
                <c:pt idx="8282">
                  <c:v>-1</c:v>
                </c:pt>
                <c:pt idx="8283">
                  <c:v>-1</c:v>
                </c:pt>
                <c:pt idx="8284">
                  <c:v>-1</c:v>
                </c:pt>
                <c:pt idx="8285">
                  <c:v>-1</c:v>
                </c:pt>
                <c:pt idx="8286">
                  <c:v>-1</c:v>
                </c:pt>
                <c:pt idx="8287">
                  <c:v>-1</c:v>
                </c:pt>
                <c:pt idx="8288">
                  <c:v>-1</c:v>
                </c:pt>
                <c:pt idx="8289">
                  <c:v>-1</c:v>
                </c:pt>
                <c:pt idx="8290">
                  <c:v>-1</c:v>
                </c:pt>
                <c:pt idx="8291">
                  <c:v>-1</c:v>
                </c:pt>
                <c:pt idx="8292">
                  <c:v>-1</c:v>
                </c:pt>
                <c:pt idx="8293">
                  <c:v>-1</c:v>
                </c:pt>
                <c:pt idx="8294">
                  <c:v>-1</c:v>
                </c:pt>
                <c:pt idx="8295">
                  <c:v>-1</c:v>
                </c:pt>
                <c:pt idx="8296">
                  <c:v>-1</c:v>
                </c:pt>
                <c:pt idx="8297">
                  <c:v>-1</c:v>
                </c:pt>
                <c:pt idx="8298">
                  <c:v>-1</c:v>
                </c:pt>
                <c:pt idx="8299">
                  <c:v>-1</c:v>
                </c:pt>
                <c:pt idx="8300">
                  <c:v>-1</c:v>
                </c:pt>
                <c:pt idx="8301">
                  <c:v>-1</c:v>
                </c:pt>
                <c:pt idx="8302">
                  <c:v>-1</c:v>
                </c:pt>
                <c:pt idx="8303">
                  <c:v>-1</c:v>
                </c:pt>
                <c:pt idx="8304">
                  <c:v>-1</c:v>
                </c:pt>
                <c:pt idx="8305">
                  <c:v>-1</c:v>
                </c:pt>
                <c:pt idx="8306">
                  <c:v>-1</c:v>
                </c:pt>
                <c:pt idx="8307">
                  <c:v>-1</c:v>
                </c:pt>
                <c:pt idx="8308">
                  <c:v>-1</c:v>
                </c:pt>
                <c:pt idx="8309">
                  <c:v>-1</c:v>
                </c:pt>
                <c:pt idx="8310">
                  <c:v>-1</c:v>
                </c:pt>
                <c:pt idx="8311">
                  <c:v>-1</c:v>
                </c:pt>
                <c:pt idx="8312">
                  <c:v>-1</c:v>
                </c:pt>
                <c:pt idx="8313">
                  <c:v>-1</c:v>
                </c:pt>
                <c:pt idx="8314">
                  <c:v>-1</c:v>
                </c:pt>
                <c:pt idx="8315">
                  <c:v>-1</c:v>
                </c:pt>
                <c:pt idx="8316">
                  <c:v>-1</c:v>
                </c:pt>
                <c:pt idx="8317">
                  <c:v>-1</c:v>
                </c:pt>
                <c:pt idx="8318">
                  <c:v>-1</c:v>
                </c:pt>
                <c:pt idx="8319">
                  <c:v>-1</c:v>
                </c:pt>
                <c:pt idx="8320">
                  <c:v>-1</c:v>
                </c:pt>
                <c:pt idx="8321">
                  <c:v>-1</c:v>
                </c:pt>
                <c:pt idx="8322">
                  <c:v>-1</c:v>
                </c:pt>
                <c:pt idx="8323">
                  <c:v>-1</c:v>
                </c:pt>
                <c:pt idx="8324">
                  <c:v>-1</c:v>
                </c:pt>
                <c:pt idx="8325">
                  <c:v>-1</c:v>
                </c:pt>
                <c:pt idx="8326">
                  <c:v>-1</c:v>
                </c:pt>
                <c:pt idx="8327">
                  <c:v>-1</c:v>
                </c:pt>
                <c:pt idx="8328">
                  <c:v>-1</c:v>
                </c:pt>
                <c:pt idx="8329">
                  <c:v>-1</c:v>
                </c:pt>
                <c:pt idx="8330">
                  <c:v>-1</c:v>
                </c:pt>
                <c:pt idx="8331">
                  <c:v>-1</c:v>
                </c:pt>
                <c:pt idx="8332">
                  <c:v>-1</c:v>
                </c:pt>
                <c:pt idx="8333">
                  <c:v>-1</c:v>
                </c:pt>
                <c:pt idx="8334">
                  <c:v>-1</c:v>
                </c:pt>
                <c:pt idx="8335">
                  <c:v>-1</c:v>
                </c:pt>
                <c:pt idx="8336">
                  <c:v>-1</c:v>
                </c:pt>
                <c:pt idx="8337">
                  <c:v>-1</c:v>
                </c:pt>
                <c:pt idx="8338">
                  <c:v>-1</c:v>
                </c:pt>
                <c:pt idx="8339">
                  <c:v>-1</c:v>
                </c:pt>
                <c:pt idx="8340">
                  <c:v>-1</c:v>
                </c:pt>
                <c:pt idx="8341">
                  <c:v>-1</c:v>
                </c:pt>
                <c:pt idx="8342">
                  <c:v>-1</c:v>
                </c:pt>
                <c:pt idx="8343">
                  <c:v>-1</c:v>
                </c:pt>
                <c:pt idx="8344">
                  <c:v>-1</c:v>
                </c:pt>
                <c:pt idx="8345">
                  <c:v>-1</c:v>
                </c:pt>
                <c:pt idx="8346">
                  <c:v>-1</c:v>
                </c:pt>
                <c:pt idx="8347">
                  <c:v>-1</c:v>
                </c:pt>
                <c:pt idx="8348">
                  <c:v>-1</c:v>
                </c:pt>
                <c:pt idx="8349">
                  <c:v>-1</c:v>
                </c:pt>
                <c:pt idx="8350">
                  <c:v>-1</c:v>
                </c:pt>
                <c:pt idx="8351">
                  <c:v>-1</c:v>
                </c:pt>
                <c:pt idx="8352">
                  <c:v>-1</c:v>
                </c:pt>
                <c:pt idx="8353">
                  <c:v>-1</c:v>
                </c:pt>
                <c:pt idx="8354">
                  <c:v>-1</c:v>
                </c:pt>
                <c:pt idx="8355">
                  <c:v>-1</c:v>
                </c:pt>
                <c:pt idx="8356">
                  <c:v>-1</c:v>
                </c:pt>
                <c:pt idx="8357">
                  <c:v>-1</c:v>
                </c:pt>
                <c:pt idx="8358">
                  <c:v>-1</c:v>
                </c:pt>
                <c:pt idx="8359">
                  <c:v>-1</c:v>
                </c:pt>
                <c:pt idx="8360">
                  <c:v>-1</c:v>
                </c:pt>
                <c:pt idx="8361">
                  <c:v>-1</c:v>
                </c:pt>
                <c:pt idx="8362">
                  <c:v>-1</c:v>
                </c:pt>
                <c:pt idx="8363">
                  <c:v>-1</c:v>
                </c:pt>
                <c:pt idx="8364">
                  <c:v>-1</c:v>
                </c:pt>
                <c:pt idx="8365">
                  <c:v>-1</c:v>
                </c:pt>
                <c:pt idx="8366">
                  <c:v>-1</c:v>
                </c:pt>
                <c:pt idx="8367">
                  <c:v>-1</c:v>
                </c:pt>
                <c:pt idx="8368">
                  <c:v>-1</c:v>
                </c:pt>
                <c:pt idx="8369">
                  <c:v>-1</c:v>
                </c:pt>
                <c:pt idx="8370">
                  <c:v>-1</c:v>
                </c:pt>
                <c:pt idx="8371">
                  <c:v>-1</c:v>
                </c:pt>
                <c:pt idx="8372">
                  <c:v>-1</c:v>
                </c:pt>
                <c:pt idx="8373">
                  <c:v>-1</c:v>
                </c:pt>
                <c:pt idx="8374">
                  <c:v>-1</c:v>
                </c:pt>
                <c:pt idx="8375">
                  <c:v>-1</c:v>
                </c:pt>
                <c:pt idx="8376">
                  <c:v>-1</c:v>
                </c:pt>
                <c:pt idx="8377">
                  <c:v>-1</c:v>
                </c:pt>
                <c:pt idx="8378">
                  <c:v>-1</c:v>
                </c:pt>
                <c:pt idx="8379">
                  <c:v>-1</c:v>
                </c:pt>
                <c:pt idx="8380">
                  <c:v>-1</c:v>
                </c:pt>
                <c:pt idx="8381">
                  <c:v>-1</c:v>
                </c:pt>
                <c:pt idx="8382">
                  <c:v>-1</c:v>
                </c:pt>
                <c:pt idx="8383">
                  <c:v>-1</c:v>
                </c:pt>
                <c:pt idx="8384">
                  <c:v>-1</c:v>
                </c:pt>
                <c:pt idx="8385">
                  <c:v>-1</c:v>
                </c:pt>
                <c:pt idx="8386">
                  <c:v>-1</c:v>
                </c:pt>
                <c:pt idx="8387">
                  <c:v>-1</c:v>
                </c:pt>
                <c:pt idx="8388">
                  <c:v>-1</c:v>
                </c:pt>
                <c:pt idx="8389">
                  <c:v>-1</c:v>
                </c:pt>
                <c:pt idx="8390">
                  <c:v>-1</c:v>
                </c:pt>
                <c:pt idx="8391">
                  <c:v>-1</c:v>
                </c:pt>
                <c:pt idx="8392">
                  <c:v>-1</c:v>
                </c:pt>
                <c:pt idx="8393">
                  <c:v>-1</c:v>
                </c:pt>
                <c:pt idx="8394">
                  <c:v>-1</c:v>
                </c:pt>
                <c:pt idx="8395">
                  <c:v>-1</c:v>
                </c:pt>
                <c:pt idx="8396">
                  <c:v>-1</c:v>
                </c:pt>
                <c:pt idx="8397">
                  <c:v>-1</c:v>
                </c:pt>
                <c:pt idx="8398">
                  <c:v>-1</c:v>
                </c:pt>
                <c:pt idx="8399">
                  <c:v>-1</c:v>
                </c:pt>
                <c:pt idx="8400">
                  <c:v>-1</c:v>
                </c:pt>
                <c:pt idx="8401">
                  <c:v>-1</c:v>
                </c:pt>
                <c:pt idx="8402">
                  <c:v>-1</c:v>
                </c:pt>
                <c:pt idx="8403">
                  <c:v>-1</c:v>
                </c:pt>
                <c:pt idx="8404">
                  <c:v>-1</c:v>
                </c:pt>
                <c:pt idx="8405">
                  <c:v>-1</c:v>
                </c:pt>
                <c:pt idx="8406">
                  <c:v>-1</c:v>
                </c:pt>
                <c:pt idx="8407">
                  <c:v>-1</c:v>
                </c:pt>
                <c:pt idx="8408">
                  <c:v>-1</c:v>
                </c:pt>
                <c:pt idx="8409">
                  <c:v>-1</c:v>
                </c:pt>
                <c:pt idx="8410">
                  <c:v>-1</c:v>
                </c:pt>
                <c:pt idx="8411">
                  <c:v>-1</c:v>
                </c:pt>
                <c:pt idx="8412">
                  <c:v>-1</c:v>
                </c:pt>
                <c:pt idx="8413">
                  <c:v>-1</c:v>
                </c:pt>
                <c:pt idx="8414">
                  <c:v>-1</c:v>
                </c:pt>
                <c:pt idx="8415">
                  <c:v>-1</c:v>
                </c:pt>
                <c:pt idx="8416">
                  <c:v>-1</c:v>
                </c:pt>
                <c:pt idx="8417">
                  <c:v>-1</c:v>
                </c:pt>
                <c:pt idx="8418">
                  <c:v>-1</c:v>
                </c:pt>
                <c:pt idx="8419">
                  <c:v>-1</c:v>
                </c:pt>
                <c:pt idx="8420">
                  <c:v>-1</c:v>
                </c:pt>
                <c:pt idx="8421">
                  <c:v>-1</c:v>
                </c:pt>
                <c:pt idx="8422">
                  <c:v>-1</c:v>
                </c:pt>
                <c:pt idx="8423">
                  <c:v>-1</c:v>
                </c:pt>
                <c:pt idx="8424">
                  <c:v>-1</c:v>
                </c:pt>
                <c:pt idx="8425">
                  <c:v>-1</c:v>
                </c:pt>
                <c:pt idx="8426">
                  <c:v>-1</c:v>
                </c:pt>
                <c:pt idx="8427">
                  <c:v>-1</c:v>
                </c:pt>
                <c:pt idx="8428">
                  <c:v>-1</c:v>
                </c:pt>
                <c:pt idx="8429">
                  <c:v>-1</c:v>
                </c:pt>
                <c:pt idx="8430">
                  <c:v>-1</c:v>
                </c:pt>
                <c:pt idx="8431">
                  <c:v>-1</c:v>
                </c:pt>
                <c:pt idx="8432">
                  <c:v>-1</c:v>
                </c:pt>
                <c:pt idx="8433">
                  <c:v>-1</c:v>
                </c:pt>
                <c:pt idx="8434">
                  <c:v>-1</c:v>
                </c:pt>
                <c:pt idx="8435">
                  <c:v>-1</c:v>
                </c:pt>
                <c:pt idx="8436">
                  <c:v>-1</c:v>
                </c:pt>
                <c:pt idx="8437">
                  <c:v>-1</c:v>
                </c:pt>
                <c:pt idx="8438">
                  <c:v>-1</c:v>
                </c:pt>
                <c:pt idx="8439">
                  <c:v>-1</c:v>
                </c:pt>
                <c:pt idx="8440">
                  <c:v>-1</c:v>
                </c:pt>
                <c:pt idx="8441">
                  <c:v>-1</c:v>
                </c:pt>
                <c:pt idx="8442">
                  <c:v>-1</c:v>
                </c:pt>
                <c:pt idx="8443">
                  <c:v>-1</c:v>
                </c:pt>
                <c:pt idx="8444">
                  <c:v>-1</c:v>
                </c:pt>
                <c:pt idx="8445">
                  <c:v>-1</c:v>
                </c:pt>
                <c:pt idx="8446">
                  <c:v>-1</c:v>
                </c:pt>
                <c:pt idx="8447">
                  <c:v>-1</c:v>
                </c:pt>
                <c:pt idx="8448">
                  <c:v>-1</c:v>
                </c:pt>
                <c:pt idx="8449">
                  <c:v>-1</c:v>
                </c:pt>
                <c:pt idx="8450">
                  <c:v>-1</c:v>
                </c:pt>
                <c:pt idx="8451">
                  <c:v>-1</c:v>
                </c:pt>
                <c:pt idx="8452">
                  <c:v>-1</c:v>
                </c:pt>
                <c:pt idx="8453">
                  <c:v>-1</c:v>
                </c:pt>
                <c:pt idx="8454">
                  <c:v>-1</c:v>
                </c:pt>
                <c:pt idx="8455">
                  <c:v>-1</c:v>
                </c:pt>
                <c:pt idx="8456">
                  <c:v>-1</c:v>
                </c:pt>
                <c:pt idx="8457">
                  <c:v>-1</c:v>
                </c:pt>
                <c:pt idx="8458">
                  <c:v>-1</c:v>
                </c:pt>
                <c:pt idx="8459">
                  <c:v>-1</c:v>
                </c:pt>
                <c:pt idx="8460">
                  <c:v>-1</c:v>
                </c:pt>
                <c:pt idx="8461">
                  <c:v>-1</c:v>
                </c:pt>
                <c:pt idx="8462">
                  <c:v>-1</c:v>
                </c:pt>
                <c:pt idx="8463">
                  <c:v>-1</c:v>
                </c:pt>
                <c:pt idx="8464">
                  <c:v>-1</c:v>
                </c:pt>
                <c:pt idx="8465">
                  <c:v>-1</c:v>
                </c:pt>
                <c:pt idx="8466">
                  <c:v>-1</c:v>
                </c:pt>
                <c:pt idx="8467">
                  <c:v>-1</c:v>
                </c:pt>
                <c:pt idx="8468">
                  <c:v>-1</c:v>
                </c:pt>
                <c:pt idx="8469">
                  <c:v>-1</c:v>
                </c:pt>
                <c:pt idx="8470">
                  <c:v>-1</c:v>
                </c:pt>
                <c:pt idx="8471">
                  <c:v>-1</c:v>
                </c:pt>
                <c:pt idx="8472">
                  <c:v>-1</c:v>
                </c:pt>
                <c:pt idx="8473">
                  <c:v>-1</c:v>
                </c:pt>
                <c:pt idx="8474">
                  <c:v>-1</c:v>
                </c:pt>
                <c:pt idx="8475">
                  <c:v>-1</c:v>
                </c:pt>
                <c:pt idx="8476">
                  <c:v>-1</c:v>
                </c:pt>
                <c:pt idx="8477">
                  <c:v>-1</c:v>
                </c:pt>
                <c:pt idx="8478">
                  <c:v>-1</c:v>
                </c:pt>
                <c:pt idx="8479">
                  <c:v>-1</c:v>
                </c:pt>
                <c:pt idx="8480">
                  <c:v>-1</c:v>
                </c:pt>
                <c:pt idx="8481">
                  <c:v>-1</c:v>
                </c:pt>
                <c:pt idx="8482">
                  <c:v>-1</c:v>
                </c:pt>
                <c:pt idx="8483">
                  <c:v>-1</c:v>
                </c:pt>
                <c:pt idx="8484">
                  <c:v>-1</c:v>
                </c:pt>
                <c:pt idx="8485">
                  <c:v>-1</c:v>
                </c:pt>
                <c:pt idx="8486">
                  <c:v>-1</c:v>
                </c:pt>
                <c:pt idx="8487">
                  <c:v>-1</c:v>
                </c:pt>
                <c:pt idx="8488">
                  <c:v>-1</c:v>
                </c:pt>
                <c:pt idx="8489">
                  <c:v>-1</c:v>
                </c:pt>
                <c:pt idx="8490">
                  <c:v>-1</c:v>
                </c:pt>
                <c:pt idx="8491">
                  <c:v>-1</c:v>
                </c:pt>
                <c:pt idx="8492">
                  <c:v>-1</c:v>
                </c:pt>
                <c:pt idx="8493">
                  <c:v>-1</c:v>
                </c:pt>
                <c:pt idx="8494">
                  <c:v>-1</c:v>
                </c:pt>
                <c:pt idx="8495">
                  <c:v>-1</c:v>
                </c:pt>
                <c:pt idx="8496">
                  <c:v>-1</c:v>
                </c:pt>
                <c:pt idx="8497">
                  <c:v>-1</c:v>
                </c:pt>
                <c:pt idx="8498">
                  <c:v>-1</c:v>
                </c:pt>
                <c:pt idx="8499">
                  <c:v>-1</c:v>
                </c:pt>
                <c:pt idx="8500">
                  <c:v>-1</c:v>
                </c:pt>
                <c:pt idx="8501">
                  <c:v>-1</c:v>
                </c:pt>
                <c:pt idx="8502">
                  <c:v>-1</c:v>
                </c:pt>
                <c:pt idx="8503">
                  <c:v>-1</c:v>
                </c:pt>
                <c:pt idx="8504">
                  <c:v>-1</c:v>
                </c:pt>
                <c:pt idx="8505">
                  <c:v>-1</c:v>
                </c:pt>
                <c:pt idx="8506">
                  <c:v>-1</c:v>
                </c:pt>
                <c:pt idx="8507">
                  <c:v>-1</c:v>
                </c:pt>
                <c:pt idx="8508">
                  <c:v>-1</c:v>
                </c:pt>
                <c:pt idx="8509">
                  <c:v>-1</c:v>
                </c:pt>
                <c:pt idx="8510">
                  <c:v>-1</c:v>
                </c:pt>
                <c:pt idx="8511">
                  <c:v>-1</c:v>
                </c:pt>
                <c:pt idx="8512">
                  <c:v>-1</c:v>
                </c:pt>
                <c:pt idx="8513">
                  <c:v>-1</c:v>
                </c:pt>
                <c:pt idx="8514">
                  <c:v>-1</c:v>
                </c:pt>
                <c:pt idx="8515">
                  <c:v>-1</c:v>
                </c:pt>
                <c:pt idx="8516">
                  <c:v>-1</c:v>
                </c:pt>
                <c:pt idx="8517">
                  <c:v>-1</c:v>
                </c:pt>
                <c:pt idx="8518">
                  <c:v>-1</c:v>
                </c:pt>
                <c:pt idx="8519">
                  <c:v>-1</c:v>
                </c:pt>
                <c:pt idx="8520">
                  <c:v>-1</c:v>
                </c:pt>
                <c:pt idx="8521">
                  <c:v>-1</c:v>
                </c:pt>
                <c:pt idx="8522">
                  <c:v>-1</c:v>
                </c:pt>
                <c:pt idx="8523">
                  <c:v>-1</c:v>
                </c:pt>
                <c:pt idx="8524">
                  <c:v>-1</c:v>
                </c:pt>
                <c:pt idx="8525">
                  <c:v>-1</c:v>
                </c:pt>
                <c:pt idx="8526">
                  <c:v>-1</c:v>
                </c:pt>
                <c:pt idx="8527">
                  <c:v>-1</c:v>
                </c:pt>
                <c:pt idx="8528">
                  <c:v>-1</c:v>
                </c:pt>
                <c:pt idx="8529">
                  <c:v>-1</c:v>
                </c:pt>
                <c:pt idx="8530">
                  <c:v>-1</c:v>
                </c:pt>
                <c:pt idx="8531">
                  <c:v>-1</c:v>
                </c:pt>
                <c:pt idx="8532">
                  <c:v>-1</c:v>
                </c:pt>
                <c:pt idx="8533">
                  <c:v>-1</c:v>
                </c:pt>
                <c:pt idx="8534">
                  <c:v>-1</c:v>
                </c:pt>
                <c:pt idx="8535">
                  <c:v>-1</c:v>
                </c:pt>
                <c:pt idx="8536">
                  <c:v>-1</c:v>
                </c:pt>
                <c:pt idx="8537">
                  <c:v>-1</c:v>
                </c:pt>
                <c:pt idx="8538">
                  <c:v>-1</c:v>
                </c:pt>
                <c:pt idx="8539">
                  <c:v>-1</c:v>
                </c:pt>
                <c:pt idx="8540">
                  <c:v>-1</c:v>
                </c:pt>
                <c:pt idx="8541">
                  <c:v>-1</c:v>
                </c:pt>
                <c:pt idx="8542">
                  <c:v>-1</c:v>
                </c:pt>
                <c:pt idx="8543">
                  <c:v>-1</c:v>
                </c:pt>
                <c:pt idx="8544">
                  <c:v>-1</c:v>
                </c:pt>
                <c:pt idx="8545">
                  <c:v>-1</c:v>
                </c:pt>
                <c:pt idx="8546">
                  <c:v>-1</c:v>
                </c:pt>
                <c:pt idx="8547">
                  <c:v>-1</c:v>
                </c:pt>
                <c:pt idx="8548">
                  <c:v>-1</c:v>
                </c:pt>
                <c:pt idx="8549">
                  <c:v>-1</c:v>
                </c:pt>
                <c:pt idx="8550">
                  <c:v>-1</c:v>
                </c:pt>
                <c:pt idx="8551">
                  <c:v>-1</c:v>
                </c:pt>
                <c:pt idx="8552">
                  <c:v>-1</c:v>
                </c:pt>
                <c:pt idx="8553">
                  <c:v>-1</c:v>
                </c:pt>
                <c:pt idx="8554">
                  <c:v>-1</c:v>
                </c:pt>
                <c:pt idx="8555">
                  <c:v>-1</c:v>
                </c:pt>
                <c:pt idx="8556">
                  <c:v>-1</c:v>
                </c:pt>
                <c:pt idx="8557">
                  <c:v>-1</c:v>
                </c:pt>
                <c:pt idx="8558">
                  <c:v>-1</c:v>
                </c:pt>
                <c:pt idx="8559">
                  <c:v>-1</c:v>
                </c:pt>
                <c:pt idx="8560">
                  <c:v>-1</c:v>
                </c:pt>
                <c:pt idx="8561">
                  <c:v>-1</c:v>
                </c:pt>
                <c:pt idx="8562">
                  <c:v>-1</c:v>
                </c:pt>
                <c:pt idx="8563">
                  <c:v>-1</c:v>
                </c:pt>
                <c:pt idx="8564">
                  <c:v>-1</c:v>
                </c:pt>
                <c:pt idx="8565">
                  <c:v>-1</c:v>
                </c:pt>
                <c:pt idx="8566">
                  <c:v>-1</c:v>
                </c:pt>
                <c:pt idx="8567">
                  <c:v>-1</c:v>
                </c:pt>
                <c:pt idx="8568">
                  <c:v>-1</c:v>
                </c:pt>
                <c:pt idx="8569">
                  <c:v>-1</c:v>
                </c:pt>
                <c:pt idx="8570">
                  <c:v>-1</c:v>
                </c:pt>
                <c:pt idx="8571">
                  <c:v>-1</c:v>
                </c:pt>
                <c:pt idx="8572">
                  <c:v>-1</c:v>
                </c:pt>
                <c:pt idx="8573">
                  <c:v>-1</c:v>
                </c:pt>
                <c:pt idx="8574">
                  <c:v>-1</c:v>
                </c:pt>
                <c:pt idx="8575">
                  <c:v>-1</c:v>
                </c:pt>
                <c:pt idx="8576">
                  <c:v>-1</c:v>
                </c:pt>
                <c:pt idx="8577">
                  <c:v>-1</c:v>
                </c:pt>
                <c:pt idx="8578">
                  <c:v>-1</c:v>
                </c:pt>
                <c:pt idx="8579">
                  <c:v>-1</c:v>
                </c:pt>
                <c:pt idx="8580">
                  <c:v>-1</c:v>
                </c:pt>
                <c:pt idx="8581">
                  <c:v>-1</c:v>
                </c:pt>
                <c:pt idx="8582">
                  <c:v>-1</c:v>
                </c:pt>
                <c:pt idx="8583">
                  <c:v>-1</c:v>
                </c:pt>
                <c:pt idx="8584">
                  <c:v>-1</c:v>
                </c:pt>
                <c:pt idx="8585">
                  <c:v>-1</c:v>
                </c:pt>
                <c:pt idx="8586">
                  <c:v>-1</c:v>
                </c:pt>
                <c:pt idx="8587">
                  <c:v>-1</c:v>
                </c:pt>
                <c:pt idx="8588">
                  <c:v>-1</c:v>
                </c:pt>
                <c:pt idx="8589">
                  <c:v>-1</c:v>
                </c:pt>
                <c:pt idx="8590">
                  <c:v>-1</c:v>
                </c:pt>
                <c:pt idx="8591">
                  <c:v>-1</c:v>
                </c:pt>
                <c:pt idx="8592">
                  <c:v>-1</c:v>
                </c:pt>
                <c:pt idx="8593">
                  <c:v>-1</c:v>
                </c:pt>
                <c:pt idx="8594">
                  <c:v>-1</c:v>
                </c:pt>
                <c:pt idx="8595">
                  <c:v>-1</c:v>
                </c:pt>
                <c:pt idx="8596">
                  <c:v>-1</c:v>
                </c:pt>
                <c:pt idx="8597">
                  <c:v>-1</c:v>
                </c:pt>
                <c:pt idx="8598">
                  <c:v>-1</c:v>
                </c:pt>
                <c:pt idx="8599">
                  <c:v>-1</c:v>
                </c:pt>
                <c:pt idx="8600">
                  <c:v>-1</c:v>
                </c:pt>
                <c:pt idx="8601">
                  <c:v>-1</c:v>
                </c:pt>
                <c:pt idx="8602">
                  <c:v>-1</c:v>
                </c:pt>
                <c:pt idx="8603">
                  <c:v>-1</c:v>
                </c:pt>
                <c:pt idx="8604">
                  <c:v>-1</c:v>
                </c:pt>
                <c:pt idx="8605">
                  <c:v>-1</c:v>
                </c:pt>
                <c:pt idx="8606">
                  <c:v>-1</c:v>
                </c:pt>
                <c:pt idx="8607">
                  <c:v>-1</c:v>
                </c:pt>
                <c:pt idx="8608">
                  <c:v>-1</c:v>
                </c:pt>
                <c:pt idx="8609">
                  <c:v>-1</c:v>
                </c:pt>
                <c:pt idx="8610">
                  <c:v>-1</c:v>
                </c:pt>
                <c:pt idx="8611">
                  <c:v>-1</c:v>
                </c:pt>
                <c:pt idx="8612">
                  <c:v>-1</c:v>
                </c:pt>
                <c:pt idx="8613">
                  <c:v>-1</c:v>
                </c:pt>
                <c:pt idx="8614">
                  <c:v>-1</c:v>
                </c:pt>
                <c:pt idx="8615">
                  <c:v>-1</c:v>
                </c:pt>
                <c:pt idx="8616">
                  <c:v>-1</c:v>
                </c:pt>
                <c:pt idx="8617">
                  <c:v>-1</c:v>
                </c:pt>
                <c:pt idx="8618">
                  <c:v>-1</c:v>
                </c:pt>
                <c:pt idx="8619">
                  <c:v>-1</c:v>
                </c:pt>
                <c:pt idx="8620">
                  <c:v>-1</c:v>
                </c:pt>
                <c:pt idx="8621">
                  <c:v>-1</c:v>
                </c:pt>
                <c:pt idx="8622">
                  <c:v>-1</c:v>
                </c:pt>
                <c:pt idx="8623">
                  <c:v>-1</c:v>
                </c:pt>
                <c:pt idx="8624">
                  <c:v>-1</c:v>
                </c:pt>
                <c:pt idx="8625">
                  <c:v>-1</c:v>
                </c:pt>
                <c:pt idx="8626">
                  <c:v>-1</c:v>
                </c:pt>
                <c:pt idx="8627">
                  <c:v>-1</c:v>
                </c:pt>
                <c:pt idx="8628">
                  <c:v>-1</c:v>
                </c:pt>
                <c:pt idx="8629">
                  <c:v>-1</c:v>
                </c:pt>
                <c:pt idx="8630">
                  <c:v>-1</c:v>
                </c:pt>
                <c:pt idx="8631">
                  <c:v>-1</c:v>
                </c:pt>
                <c:pt idx="8632">
                  <c:v>-1</c:v>
                </c:pt>
                <c:pt idx="8633">
                  <c:v>-1</c:v>
                </c:pt>
                <c:pt idx="8634">
                  <c:v>-1</c:v>
                </c:pt>
                <c:pt idx="8635">
                  <c:v>-1</c:v>
                </c:pt>
                <c:pt idx="8636">
                  <c:v>-1</c:v>
                </c:pt>
                <c:pt idx="8637">
                  <c:v>-1</c:v>
                </c:pt>
                <c:pt idx="8638">
                  <c:v>-1</c:v>
                </c:pt>
                <c:pt idx="8639">
                  <c:v>-1</c:v>
                </c:pt>
                <c:pt idx="8640">
                  <c:v>-1</c:v>
                </c:pt>
                <c:pt idx="8641">
                  <c:v>-1</c:v>
                </c:pt>
                <c:pt idx="8642">
                  <c:v>-1</c:v>
                </c:pt>
                <c:pt idx="8643">
                  <c:v>-1</c:v>
                </c:pt>
                <c:pt idx="8644">
                  <c:v>-1</c:v>
                </c:pt>
                <c:pt idx="8645">
                  <c:v>-1</c:v>
                </c:pt>
                <c:pt idx="8646">
                  <c:v>-1</c:v>
                </c:pt>
                <c:pt idx="8647">
                  <c:v>-1</c:v>
                </c:pt>
                <c:pt idx="8648">
                  <c:v>-1</c:v>
                </c:pt>
                <c:pt idx="8649">
                  <c:v>-1</c:v>
                </c:pt>
                <c:pt idx="8650">
                  <c:v>-1</c:v>
                </c:pt>
                <c:pt idx="8651">
                  <c:v>-1</c:v>
                </c:pt>
                <c:pt idx="8652">
                  <c:v>-1</c:v>
                </c:pt>
                <c:pt idx="8653">
                  <c:v>-1</c:v>
                </c:pt>
                <c:pt idx="8654">
                  <c:v>-1</c:v>
                </c:pt>
                <c:pt idx="8655">
                  <c:v>-1</c:v>
                </c:pt>
                <c:pt idx="8656">
                  <c:v>-1</c:v>
                </c:pt>
                <c:pt idx="8657">
                  <c:v>-1</c:v>
                </c:pt>
                <c:pt idx="8658">
                  <c:v>-1</c:v>
                </c:pt>
                <c:pt idx="8659">
                  <c:v>-1</c:v>
                </c:pt>
                <c:pt idx="8660">
                  <c:v>-1</c:v>
                </c:pt>
                <c:pt idx="8661">
                  <c:v>-1</c:v>
                </c:pt>
                <c:pt idx="8662">
                  <c:v>-1</c:v>
                </c:pt>
                <c:pt idx="8663">
                  <c:v>-1</c:v>
                </c:pt>
                <c:pt idx="8664">
                  <c:v>-1</c:v>
                </c:pt>
                <c:pt idx="8665">
                  <c:v>-1</c:v>
                </c:pt>
                <c:pt idx="8666">
                  <c:v>-1</c:v>
                </c:pt>
                <c:pt idx="8667">
                  <c:v>-1</c:v>
                </c:pt>
                <c:pt idx="8668">
                  <c:v>-1</c:v>
                </c:pt>
                <c:pt idx="8669">
                  <c:v>-1</c:v>
                </c:pt>
                <c:pt idx="8670">
                  <c:v>-1</c:v>
                </c:pt>
                <c:pt idx="8671">
                  <c:v>-1</c:v>
                </c:pt>
                <c:pt idx="8672">
                  <c:v>-1</c:v>
                </c:pt>
                <c:pt idx="8673">
                  <c:v>-1</c:v>
                </c:pt>
                <c:pt idx="8674">
                  <c:v>-1</c:v>
                </c:pt>
                <c:pt idx="8675">
                  <c:v>-1</c:v>
                </c:pt>
                <c:pt idx="8676">
                  <c:v>-1</c:v>
                </c:pt>
                <c:pt idx="8677">
                  <c:v>-1</c:v>
                </c:pt>
                <c:pt idx="8678">
                  <c:v>-1</c:v>
                </c:pt>
                <c:pt idx="8679">
                  <c:v>-1</c:v>
                </c:pt>
                <c:pt idx="8680">
                  <c:v>-1</c:v>
                </c:pt>
                <c:pt idx="8681">
                  <c:v>-1</c:v>
                </c:pt>
                <c:pt idx="8682">
                  <c:v>-1</c:v>
                </c:pt>
                <c:pt idx="8683">
                  <c:v>-1</c:v>
                </c:pt>
                <c:pt idx="8684">
                  <c:v>-1</c:v>
                </c:pt>
                <c:pt idx="8685">
                  <c:v>-1</c:v>
                </c:pt>
                <c:pt idx="8686">
                  <c:v>-1</c:v>
                </c:pt>
                <c:pt idx="8687">
                  <c:v>-1</c:v>
                </c:pt>
                <c:pt idx="8688">
                  <c:v>-1</c:v>
                </c:pt>
                <c:pt idx="8689">
                  <c:v>-1</c:v>
                </c:pt>
                <c:pt idx="8690">
                  <c:v>-1</c:v>
                </c:pt>
                <c:pt idx="8691">
                  <c:v>-1</c:v>
                </c:pt>
                <c:pt idx="8692">
                  <c:v>-1</c:v>
                </c:pt>
                <c:pt idx="8693">
                  <c:v>-1</c:v>
                </c:pt>
                <c:pt idx="8694">
                  <c:v>-1</c:v>
                </c:pt>
                <c:pt idx="8695">
                  <c:v>-1</c:v>
                </c:pt>
                <c:pt idx="8696">
                  <c:v>-1</c:v>
                </c:pt>
                <c:pt idx="8697">
                  <c:v>-1</c:v>
                </c:pt>
                <c:pt idx="8698">
                  <c:v>-1</c:v>
                </c:pt>
                <c:pt idx="8699">
                  <c:v>-1</c:v>
                </c:pt>
                <c:pt idx="8700">
                  <c:v>-1</c:v>
                </c:pt>
                <c:pt idx="8701">
                  <c:v>-1</c:v>
                </c:pt>
                <c:pt idx="8702">
                  <c:v>-1</c:v>
                </c:pt>
                <c:pt idx="8703">
                  <c:v>-1</c:v>
                </c:pt>
                <c:pt idx="8704">
                  <c:v>-1</c:v>
                </c:pt>
                <c:pt idx="8705">
                  <c:v>-1</c:v>
                </c:pt>
                <c:pt idx="8706">
                  <c:v>-1</c:v>
                </c:pt>
                <c:pt idx="8707">
                  <c:v>-1</c:v>
                </c:pt>
                <c:pt idx="8708">
                  <c:v>-1</c:v>
                </c:pt>
                <c:pt idx="8709">
                  <c:v>-1</c:v>
                </c:pt>
                <c:pt idx="8710">
                  <c:v>-1</c:v>
                </c:pt>
                <c:pt idx="8711">
                  <c:v>-1</c:v>
                </c:pt>
                <c:pt idx="8712">
                  <c:v>-1</c:v>
                </c:pt>
                <c:pt idx="8713">
                  <c:v>-1</c:v>
                </c:pt>
                <c:pt idx="8714">
                  <c:v>-1</c:v>
                </c:pt>
                <c:pt idx="8715">
                  <c:v>-1</c:v>
                </c:pt>
                <c:pt idx="8716">
                  <c:v>-1</c:v>
                </c:pt>
                <c:pt idx="8717">
                  <c:v>-1</c:v>
                </c:pt>
                <c:pt idx="8718">
                  <c:v>-1</c:v>
                </c:pt>
                <c:pt idx="8719">
                  <c:v>-1</c:v>
                </c:pt>
                <c:pt idx="8720">
                  <c:v>-1</c:v>
                </c:pt>
                <c:pt idx="8721">
                  <c:v>-1</c:v>
                </c:pt>
                <c:pt idx="8722">
                  <c:v>-1</c:v>
                </c:pt>
                <c:pt idx="8723">
                  <c:v>-1</c:v>
                </c:pt>
                <c:pt idx="8724">
                  <c:v>-1</c:v>
                </c:pt>
                <c:pt idx="8725">
                  <c:v>-1</c:v>
                </c:pt>
                <c:pt idx="8726">
                  <c:v>-1</c:v>
                </c:pt>
                <c:pt idx="8727">
                  <c:v>-1</c:v>
                </c:pt>
                <c:pt idx="8728">
                  <c:v>-1</c:v>
                </c:pt>
                <c:pt idx="8729">
                  <c:v>-1</c:v>
                </c:pt>
                <c:pt idx="8730">
                  <c:v>-1</c:v>
                </c:pt>
                <c:pt idx="8731">
                  <c:v>-1</c:v>
                </c:pt>
                <c:pt idx="8732">
                  <c:v>-1</c:v>
                </c:pt>
                <c:pt idx="8733">
                  <c:v>-1</c:v>
                </c:pt>
                <c:pt idx="8734">
                  <c:v>-1</c:v>
                </c:pt>
                <c:pt idx="8735">
                  <c:v>-1</c:v>
                </c:pt>
                <c:pt idx="8736">
                  <c:v>-1</c:v>
                </c:pt>
                <c:pt idx="8737">
                  <c:v>-1</c:v>
                </c:pt>
                <c:pt idx="8738">
                  <c:v>-1</c:v>
                </c:pt>
                <c:pt idx="8739">
                  <c:v>-1</c:v>
                </c:pt>
                <c:pt idx="8740">
                  <c:v>-1</c:v>
                </c:pt>
                <c:pt idx="8741">
                  <c:v>-1</c:v>
                </c:pt>
                <c:pt idx="8742">
                  <c:v>-1</c:v>
                </c:pt>
                <c:pt idx="8743">
                  <c:v>-1</c:v>
                </c:pt>
                <c:pt idx="8744">
                  <c:v>-1</c:v>
                </c:pt>
                <c:pt idx="8745">
                  <c:v>-1</c:v>
                </c:pt>
                <c:pt idx="8746">
                  <c:v>-1</c:v>
                </c:pt>
                <c:pt idx="8747">
                  <c:v>-1</c:v>
                </c:pt>
                <c:pt idx="8748">
                  <c:v>-1</c:v>
                </c:pt>
                <c:pt idx="8749">
                  <c:v>-1</c:v>
                </c:pt>
                <c:pt idx="8750">
                  <c:v>-1</c:v>
                </c:pt>
                <c:pt idx="8751">
                  <c:v>-1</c:v>
                </c:pt>
                <c:pt idx="8752">
                  <c:v>-1</c:v>
                </c:pt>
                <c:pt idx="8753">
                  <c:v>-1</c:v>
                </c:pt>
                <c:pt idx="8754">
                  <c:v>-1</c:v>
                </c:pt>
                <c:pt idx="8755">
                  <c:v>-1</c:v>
                </c:pt>
                <c:pt idx="8756">
                  <c:v>-1</c:v>
                </c:pt>
                <c:pt idx="8757">
                  <c:v>-1</c:v>
                </c:pt>
                <c:pt idx="8758">
                  <c:v>-1</c:v>
                </c:pt>
                <c:pt idx="8759">
                  <c:v>-1</c:v>
                </c:pt>
                <c:pt idx="8760">
                  <c:v>-1</c:v>
                </c:pt>
                <c:pt idx="8761">
                  <c:v>-1</c:v>
                </c:pt>
                <c:pt idx="8762">
                  <c:v>-1</c:v>
                </c:pt>
                <c:pt idx="8763">
                  <c:v>-1</c:v>
                </c:pt>
                <c:pt idx="8764">
                  <c:v>-1</c:v>
                </c:pt>
                <c:pt idx="8765">
                  <c:v>-1</c:v>
                </c:pt>
                <c:pt idx="8766">
                  <c:v>-1</c:v>
                </c:pt>
                <c:pt idx="8767">
                  <c:v>-1</c:v>
                </c:pt>
                <c:pt idx="8768">
                  <c:v>-1</c:v>
                </c:pt>
                <c:pt idx="8769">
                  <c:v>-1</c:v>
                </c:pt>
                <c:pt idx="8770">
                  <c:v>-1</c:v>
                </c:pt>
                <c:pt idx="8771">
                  <c:v>-1</c:v>
                </c:pt>
                <c:pt idx="8772">
                  <c:v>-1</c:v>
                </c:pt>
                <c:pt idx="8773">
                  <c:v>-1</c:v>
                </c:pt>
                <c:pt idx="8774">
                  <c:v>-1</c:v>
                </c:pt>
                <c:pt idx="8775">
                  <c:v>-1</c:v>
                </c:pt>
                <c:pt idx="8776">
                  <c:v>-1</c:v>
                </c:pt>
                <c:pt idx="8777">
                  <c:v>-1</c:v>
                </c:pt>
                <c:pt idx="8778">
                  <c:v>-1</c:v>
                </c:pt>
                <c:pt idx="8779">
                  <c:v>-1</c:v>
                </c:pt>
                <c:pt idx="8780">
                  <c:v>-1</c:v>
                </c:pt>
                <c:pt idx="8781">
                  <c:v>-1</c:v>
                </c:pt>
                <c:pt idx="8782">
                  <c:v>-1</c:v>
                </c:pt>
                <c:pt idx="8783">
                  <c:v>-1</c:v>
                </c:pt>
                <c:pt idx="8784">
                  <c:v>-1</c:v>
                </c:pt>
                <c:pt idx="8785">
                  <c:v>-1</c:v>
                </c:pt>
                <c:pt idx="8786">
                  <c:v>-1</c:v>
                </c:pt>
                <c:pt idx="8787">
                  <c:v>-1</c:v>
                </c:pt>
                <c:pt idx="8788">
                  <c:v>-1</c:v>
                </c:pt>
                <c:pt idx="8789">
                  <c:v>-1</c:v>
                </c:pt>
                <c:pt idx="8790">
                  <c:v>-1</c:v>
                </c:pt>
                <c:pt idx="8791">
                  <c:v>-1</c:v>
                </c:pt>
                <c:pt idx="8792">
                  <c:v>-1</c:v>
                </c:pt>
                <c:pt idx="8793">
                  <c:v>-1</c:v>
                </c:pt>
                <c:pt idx="8794">
                  <c:v>-1</c:v>
                </c:pt>
                <c:pt idx="8795">
                  <c:v>-1</c:v>
                </c:pt>
                <c:pt idx="8796">
                  <c:v>-1</c:v>
                </c:pt>
                <c:pt idx="8797">
                  <c:v>-1</c:v>
                </c:pt>
                <c:pt idx="8798">
                  <c:v>-1</c:v>
                </c:pt>
                <c:pt idx="8799">
                  <c:v>-1</c:v>
                </c:pt>
                <c:pt idx="8800">
                  <c:v>-1</c:v>
                </c:pt>
                <c:pt idx="8801">
                  <c:v>-1</c:v>
                </c:pt>
                <c:pt idx="8802">
                  <c:v>-1</c:v>
                </c:pt>
                <c:pt idx="8803">
                  <c:v>-1</c:v>
                </c:pt>
                <c:pt idx="8804">
                  <c:v>-1</c:v>
                </c:pt>
                <c:pt idx="8805">
                  <c:v>-1</c:v>
                </c:pt>
                <c:pt idx="8806">
                  <c:v>-1</c:v>
                </c:pt>
                <c:pt idx="8807">
                  <c:v>-1</c:v>
                </c:pt>
                <c:pt idx="8808">
                  <c:v>-1</c:v>
                </c:pt>
                <c:pt idx="8809">
                  <c:v>-1</c:v>
                </c:pt>
                <c:pt idx="8810">
                  <c:v>-1</c:v>
                </c:pt>
                <c:pt idx="8811">
                  <c:v>-1</c:v>
                </c:pt>
                <c:pt idx="8812">
                  <c:v>-1</c:v>
                </c:pt>
                <c:pt idx="8813">
                  <c:v>-1</c:v>
                </c:pt>
                <c:pt idx="8814">
                  <c:v>-1</c:v>
                </c:pt>
                <c:pt idx="8815">
                  <c:v>-1</c:v>
                </c:pt>
                <c:pt idx="8816">
                  <c:v>-1</c:v>
                </c:pt>
                <c:pt idx="8817">
                  <c:v>-1</c:v>
                </c:pt>
                <c:pt idx="8818">
                  <c:v>-1</c:v>
                </c:pt>
                <c:pt idx="8819">
                  <c:v>-1</c:v>
                </c:pt>
                <c:pt idx="8820">
                  <c:v>-1</c:v>
                </c:pt>
                <c:pt idx="8821">
                  <c:v>-1</c:v>
                </c:pt>
                <c:pt idx="8822">
                  <c:v>-1</c:v>
                </c:pt>
                <c:pt idx="8823">
                  <c:v>-1</c:v>
                </c:pt>
                <c:pt idx="8824">
                  <c:v>-1</c:v>
                </c:pt>
                <c:pt idx="8825">
                  <c:v>-1</c:v>
                </c:pt>
                <c:pt idx="8826">
                  <c:v>-1</c:v>
                </c:pt>
                <c:pt idx="8827">
                  <c:v>-1</c:v>
                </c:pt>
                <c:pt idx="8828">
                  <c:v>-1</c:v>
                </c:pt>
                <c:pt idx="8829">
                  <c:v>-1</c:v>
                </c:pt>
                <c:pt idx="8830">
                  <c:v>-1</c:v>
                </c:pt>
                <c:pt idx="8831">
                  <c:v>-1</c:v>
                </c:pt>
                <c:pt idx="8832">
                  <c:v>-1</c:v>
                </c:pt>
                <c:pt idx="8833">
                  <c:v>-1</c:v>
                </c:pt>
                <c:pt idx="8834">
                  <c:v>-1</c:v>
                </c:pt>
                <c:pt idx="8835">
                  <c:v>-1</c:v>
                </c:pt>
                <c:pt idx="8836">
                  <c:v>-1</c:v>
                </c:pt>
                <c:pt idx="8837">
                  <c:v>-1</c:v>
                </c:pt>
                <c:pt idx="8838">
                  <c:v>-1</c:v>
                </c:pt>
                <c:pt idx="8839">
                  <c:v>-1</c:v>
                </c:pt>
                <c:pt idx="8840">
                  <c:v>-1</c:v>
                </c:pt>
                <c:pt idx="8841">
                  <c:v>-1</c:v>
                </c:pt>
                <c:pt idx="8842">
                  <c:v>-1</c:v>
                </c:pt>
                <c:pt idx="8843">
                  <c:v>-1</c:v>
                </c:pt>
                <c:pt idx="8844">
                  <c:v>-1</c:v>
                </c:pt>
                <c:pt idx="8845">
                  <c:v>-1</c:v>
                </c:pt>
                <c:pt idx="8846">
                  <c:v>-1</c:v>
                </c:pt>
                <c:pt idx="8847">
                  <c:v>-1</c:v>
                </c:pt>
                <c:pt idx="8848">
                  <c:v>-1</c:v>
                </c:pt>
                <c:pt idx="8849">
                  <c:v>-1</c:v>
                </c:pt>
                <c:pt idx="8850">
                  <c:v>-1</c:v>
                </c:pt>
                <c:pt idx="8851">
                  <c:v>-1</c:v>
                </c:pt>
                <c:pt idx="8852">
                  <c:v>-1</c:v>
                </c:pt>
                <c:pt idx="8853">
                  <c:v>-1</c:v>
                </c:pt>
                <c:pt idx="8854">
                  <c:v>-1</c:v>
                </c:pt>
                <c:pt idx="8855">
                  <c:v>-1</c:v>
                </c:pt>
                <c:pt idx="8856">
                  <c:v>-1</c:v>
                </c:pt>
                <c:pt idx="8857">
                  <c:v>-1</c:v>
                </c:pt>
                <c:pt idx="8858">
                  <c:v>-1</c:v>
                </c:pt>
                <c:pt idx="8859">
                  <c:v>-1</c:v>
                </c:pt>
                <c:pt idx="8860">
                  <c:v>-1</c:v>
                </c:pt>
                <c:pt idx="8861">
                  <c:v>-1</c:v>
                </c:pt>
                <c:pt idx="8862">
                  <c:v>-1</c:v>
                </c:pt>
                <c:pt idx="8863">
                  <c:v>-1</c:v>
                </c:pt>
                <c:pt idx="8864">
                  <c:v>-1</c:v>
                </c:pt>
                <c:pt idx="8865">
                  <c:v>-1</c:v>
                </c:pt>
                <c:pt idx="8866">
                  <c:v>-1</c:v>
                </c:pt>
                <c:pt idx="8867">
                  <c:v>-1</c:v>
                </c:pt>
                <c:pt idx="8868">
                  <c:v>-1</c:v>
                </c:pt>
                <c:pt idx="8869">
                  <c:v>-1</c:v>
                </c:pt>
                <c:pt idx="8870">
                  <c:v>-1</c:v>
                </c:pt>
                <c:pt idx="8871">
                  <c:v>-1</c:v>
                </c:pt>
                <c:pt idx="8872">
                  <c:v>-1</c:v>
                </c:pt>
                <c:pt idx="8873">
                  <c:v>-1</c:v>
                </c:pt>
                <c:pt idx="8874">
                  <c:v>-1</c:v>
                </c:pt>
                <c:pt idx="8875">
                  <c:v>-1</c:v>
                </c:pt>
                <c:pt idx="8876">
                  <c:v>-1</c:v>
                </c:pt>
                <c:pt idx="8877">
                  <c:v>-1</c:v>
                </c:pt>
                <c:pt idx="8878">
                  <c:v>-1</c:v>
                </c:pt>
                <c:pt idx="8879">
                  <c:v>-1</c:v>
                </c:pt>
                <c:pt idx="8880">
                  <c:v>-1</c:v>
                </c:pt>
                <c:pt idx="8881">
                  <c:v>-1</c:v>
                </c:pt>
                <c:pt idx="8882">
                  <c:v>-1</c:v>
                </c:pt>
                <c:pt idx="8883">
                  <c:v>-1</c:v>
                </c:pt>
                <c:pt idx="8884">
                  <c:v>-1</c:v>
                </c:pt>
                <c:pt idx="8885">
                  <c:v>-1</c:v>
                </c:pt>
                <c:pt idx="8886">
                  <c:v>-1</c:v>
                </c:pt>
                <c:pt idx="8887">
                  <c:v>-1</c:v>
                </c:pt>
                <c:pt idx="8888">
                  <c:v>-1</c:v>
                </c:pt>
                <c:pt idx="8889">
                  <c:v>-1</c:v>
                </c:pt>
                <c:pt idx="8890">
                  <c:v>-1</c:v>
                </c:pt>
                <c:pt idx="8891">
                  <c:v>-1</c:v>
                </c:pt>
                <c:pt idx="8892">
                  <c:v>-1</c:v>
                </c:pt>
                <c:pt idx="8893">
                  <c:v>-1</c:v>
                </c:pt>
                <c:pt idx="8894">
                  <c:v>-1</c:v>
                </c:pt>
                <c:pt idx="8895">
                  <c:v>-1</c:v>
                </c:pt>
                <c:pt idx="8896">
                  <c:v>-1</c:v>
                </c:pt>
                <c:pt idx="8897">
                  <c:v>-1</c:v>
                </c:pt>
                <c:pt idx="8898">
                  <c:v>-1</c:v>
                </c:pt>
                <c:pt idx="8899">
                  <c:v>-1</c:v>
                </c:pt>
                <c:pt idx="8900">
                  <c:v>-1</c:v>
                </c:pt>
                <c:pt idx="8901">
                  <c:v>-1</c:v>
                </c:pt>
                <c:pt idx="8902">
                  <c:v>-1</c:v>
                </c:pt>
                <c:pt idx="8903">
                  <c:v>-1</c:v>
                </c:pt>
                <c:pt idx="8904">
                  <c:v>-1</c:v>
                </c:pt>
                <c:pt idx="8905">
                  <c:v>-1</c:v>
                </c:pt>
                <c:pt idx="8906">
                  <c:v>-1</c:v>
                </c:pt>
                <c:pt idx="8907">
                  <c:v>-1</c:v>
                </c:pt>
                <c:pt idx="8908">
                  <c:v>-1</c:v>
                </c:pt>
                <c:pt idx="8909">
                  <c:v>-1</c:v>
                </c:pt>
                <c:pt idx="8910">
                  <c:v>-1</c:v>
                </c:pt>
                <c:pt idx="8911">
                  <c:v>-1</c:v>
                </c:pt>
                <c:pt idx="8912">
                  <c:v>-1</c:v>
                </c:pt>
                <c:pt idx="8913">
                  <c:v>-1</c:v>
                </c:pt>
                <c:pt idx="8914">
                  <c:v>-1</c:v>
                </c:pt>
                <c:pt idx="8915">
                  <c:v>-1</c:v>
                </c:pt>
                <c:pt idx="8916">
                  <c:v>-1</c:v>
                </c:pt>
                <c:pt idx="8917">
                  <c:v>-1</c:v>
                </c:pt>
                <c:pt idx="8918">
                  <c:v>-1</c:v>
                </c:pt>
                <c:pt idx="8919">
                  <c:v>-1</c:v>
                </c:pt>
                <c:pt idx="8920">
                  <c:v>-1</c:v>
                </c:pt>
                <c:pt idx="8921">
                  <c:v>-1</c:v>
                </c:pt>
                <c:pt idx="8922">
                  <c:v>-1</c:v>
                </c:pt>
                <c:pt idx="8923">
                  <c:v>-1</c:v>
                </c:pt>
                <c:pt idx="8924">
                  <c:v>-1</c:v>
                </c:pt>
                <c:pt idx="8925">
                  <c:v>-1</c:v>
                </c:pt>
                <c:pt idx="8926">
                  <c:v>-1</c:v>
                </c:pt>
                <c:pt idx="8927">
                  <c:v>-1</c:v>
                </c:pt>
                <c:pt idx="8928">
                  <c:v>-1</c:v>
                </c:pt>
                <c:pt idx="8929">
                  <c:v>-1</c:v>
                </c:pt>
                <c:pt idx="8930">
                  <c:v>-1</c:v>
                </c:pt>
                <c:pt idx="8931">
                  <c:v>-1</c:v>
                </c:pt>
                <c:pt idx="8932">
                  <c:v>-1</c:v>
                </c:pt>
                <c:pt idx="8933">
                  <c:v>-1</c:v>
                </c:pt>
                <c:pt idx="8934">
                  <c:v>-1</c:v>
                </c:pt>
                <c:pt idx="8935">
                  <c:v>-1</c:v>
                </c:pt>
                <c:pt idx="8936">
                  <c:v>-1</c:v>
                </c:pt>
                <c:pt idx="8937">
                  <c:v>-1</c:v>
                </c:pt>
                <c:pt idx="8938">
                  <c:v>-1</c:v>
                </c:pt>
                <c:pt idx="8939">
                  <c:v>-1</c:v>
                </c:pt>
                <c:pt idx="8940">
                  <c:v>-1</c:v>
                </c:pt>
                <c:pt idx="8941">
                  <c:v>-1</c:v>
                </c:pt>
                <c:pt idx="8942">
                  <c:v>-1</c:v>
                </c:pt>
                <c:pt idx="8943">
                  <c:v>-1</c:v>
                </c:pt>
                <c:pt idx="8944">
                  <c:v>-1</c:v>
                </c:pt>
                <c:pt idx="8945">
                  <c:v>-1</c:v>
                </c:pt>
                <c:pt idx="8946">
                  <c:v>-1</c:v>
                </c:pt>
                <c:pt idx="8947">
                  <c:v>-1</c:v>
                </c:pt>
                <c:pt idx="8948">
                  <c:v>-1</c:v>
                </c:pt>
                <c:pt idx="8949">
                  <c:v>-1</c:v>
                </c:pt>
                <c:pt idx="8950">
                  <c:v>-1</c:v>
                </c:pt>
                <c:pt idx="8951">
                  <c:v>-1</c:v>
                </c:pt>
                <c:pt idx="8952">
                  <c:v>-1</c:v>
                </c:pt>
                <c:pt idx="8953">
                  <c:v>-1</c:v>
                </c:pt>
                <c:pt idx="8954">
                  <c:v>-1</c:v>
                </c:pt>
                <c:pt idx="8955">
                  <c:v>-1</c:v>
                </c:pt>
                <c:pt idx="8956">
                  <c:v>-1</c:v>
                </c:pt>
                <c:pt idx="8957">
                  <c:v>-1</c:v>
                </c:pt>
                <c:pt idx="8958">
                  <c:v>-1</c:v>
                </c:pt>
                <c:pt idx="8959">
                  <c:v>-1</c:v>
                </c:pt>
                <c:pt idx="8960">
                  <c:v>-1</c:v>
                </c:pt>
                <c:pt idx="8961">
                  <c:v>-1</c:v>
                </c:pt>
                <c:pt idx="8962">
                  <c:v>-1</c:v>
                </c:pt>
                <c:pt idx="8963">
                  <c:v>-1</c:v>
                </c:pt>
                <c:pt idx="8964">
                  <c:v>-1</c:v>
                </c:pt>
                <c:pt idx="8965">
                  <c:v>-1</c:v>
                </c:pt>
                <c:pt idx="8966">
                  <c:v>-1</c:v>
                </c:pt>
                <c:pt idx="8967">
                  <c:v>-1</c:v>
                </c:pt>
                <c:pt idx="8968">
                  <c:v>-1</c:v>
                </c:pt>
                <c:pt idx="8969">
                  <c:v>-1</c:v>
                </c:pt>
                <c:pt idx="8970">
                  <c:v>-1</c:v>
                </c:pt>
                <c:pt idx="8971">
                  <c:v>-1</c:v>
                </c:pt>
                <c:pt idx="8972">
                  <c:v>-1</c:v>
                </c:pt>
                <c:pt idx="8973">
                  <c:v>-1</c:v>
                </c:pt>
                <c:pt idx="8974">
                  <c:v>-1</c:v>
                </c:pt>
                <c:pt idx="8975">
                  <c:v>-1</c:v>
                </c:pt>
                <c:pt idx="8976">
                  <c:v>-1</c:v>
                </c:pt>
                <c:pt idx="8977">
                  <c:v>-1</c:v>
                </c:pt>
                <c:pt idx="8978">
                  <c:v>-1</c:v>
                </c:pt>
                <c:pt idx="8979">
                  <c:v>-1</c:v>
                </c:pt>
                <c:pt idx="8980">
                  <c:v>-1</c:v>
                </c:pt>
                <c:pt idx="8981">
                  <c:v>-1</c:v>
                </c:pt>
                <c:pt idx="8982">
                  <c:v>-1</c:v>
                </c:pt>
                <c:pt idx="8983">
                  <c:v>-1</c:v>
                </c:pt>
                <c:pt idx="8984">
                  <c:v>-1</c:v>
                </c:pt>
                <c:pt idx="8985">
                  <c:v>-1</c:v>
                </c:pt>
                <c:pt idx="8986">
                  <c:v>-1</c:v>
                </c:pt>
                <c:pt idx="8987">
                  <c:v>-1</c:v>
                </c:pt>
                <c:pt idx="8988">
                  <c:v>-1</c:v>
                </c:pt>
                <c:pt idx="8989">
                  <c:v>-1</c:v>
                </c:pt>
                <c:pt idx="8990">
                  <c:v>-1</c:v>
                </c:pt>
                <c:pt idx="8991">
                  <c:v>-1</c:v>
                </c:pt>
                <c:pt idx="8992">
                  <c:v>-1</c:v>
                </c:pt>
                <c:pt idx="8993">
                  <c:v>-1</c:v>
                </c:pt>
                <c:pt idx="8994">
                  <c:v>-1</c:v>
                </c:pt>
                <c:pt idx="8995">
                  <c:v>-1</c:v>
                </c:pt>
                <c:pt idx="8996">
                  <c:v>-1</c:v>
                </c:pt>
                <c:pt idx="8997">
                  <c:v>-1</c:v>
                </c:pt>
                <c:pt idx="8998">
                  <c:v>-1</c:v>
                </c:pt>
                <c:pt idx="8999">
                  <c:v>-1</c:v>
                </c:pt>
                <c:pt idx="9000">
                  <c:v>-1</c:v>
                </c:pt>
                <c:pt idx="9001">
                  <c:v>-1</c:v>
                </c:pt>
                <c:pt idx="9002">
                  <c:v>-1</c:v>
                </c:pt>
                <c:pt idx="9003">
                  <c:v>-1</c:v>
                </c:pt>
                <c:pt idx="9004">
                  <c:v>-1</c:v>
                </c:pt>
                <c:pt idx="9005">
                  <c:v>-1</c:v>
                </c:pt>
                <c:pt idx="9006">
                  <c:v>-1</c:v>
                </c:pt>
                <c:pt idx="9007">
                  <c:v>-1</c:v>
                </c:pt>
                <c:pt idx="9008">
                  <c:v>-1</c:v>
                </c:pt>
                <c:pt idx="9009">
                  <c:v>-1</c:v>
                </c:pt>
                <c:pt idx="9010">
                  <c:v>-1</c:v>
                </c:pt>
                <c:pt idx="9011">
                  <c:v>-1</c:v>
                </c:pt>
                <c:pt idx="9012">
                  <c:v>-1</c:v>
                </c:pt>
                <c:pt idx="9013">
                  <c:v>-1</c:v>
                </c:pt>
                <c:pt idx="9014">
                  <c:v>-1</c:v>
                </c:pt>
                <c:pt idx="9015">
                  <c:v>-1</c:v>
                </c:pt>
                <c:pt idx="9016">
                  <c:v>-1</c:v>
                </c:pt>
                <c:pt idx="9017">
                  <c:v>-1</c:v>
                </c:pt>
                <c:pt idx="9018">
                  <c:v>-1</c:v>
                </c:pt>
                <c:pt idx="9019">
                  <c:v>-1</c:v>
                </c:pt>
                <c:pt idx="9020">
                  <c:v>-1</c:v>
                </c:pt>
                <c:pt idx="9021">
                  <c:v>-1</c:v>
                </c:pt>
                <c:pt idx="9022">
                  <c:v>-1</c:v>
                </c:pt>
                <c:pt idx="9023">
                  <c:v>-1</c:v>
                </c:pt>
                <c:pt idx="9024">
                  <c:v>-1</c:v>
                </c:pt>
                <c:pt idx="9025">
                  <c:v>-1</c:v>
                </c:pt>
                <c:pt idx="9026">
                  <c:v>-1</c:v>
                </c:pt>
                <c:pt idx="9027">
                  <c:v>-1</c:v>
                </c:pt>
                <c:pt idx="9028">
                  <c:v>-1</c:v>
                </c:pt>
                <c:pt idx="9029">
                  <c:v>-1</c:v>
                </c:pt>
                <c:pt idx="9030">
                  <c:v>-1</c:v>
                </c:pt>
                <c:pt idx="9031">
                  <c:v>-1</c:v>
                </c:pt>
                <c:pt idx="9032">
                  <c:v>-1</c:v>
                </c:pt>
                <c:pt idx="9033">
                  <c:v>-1</c:v>
                </c:pt>
                <c:pt idx="9034">
                  <c:v>-1</c:v>
                </c:pt>
                <c:pt idx="9035">
                  <c:v>-1</c:v>
                </c:pt>
                <c:pt idx="9036">
                  <c:v>-1</c:v>
                </c:pt>
                <c:pt idx="9037">
                  <c:v>-1</c:v>
                </c:pt>
                <c:pt idx="9038">
                  <c:v>-1</c:v>
                </c:pt>
                <c:pt idx="9039">
                  <c:v>-1</c:v>
                </c:pt>
                <c:pt idx="9040">
                  <c:v>-1</c:v>
                </c:pt>
                <c:pt idx="9041">
                  <c:v>-1</c:v>
                </c:pt>
                <c:pt idx="9042">
                  <c:v>-1</c:v>
                </c:pt>
                <c:pt idx="9043">
                  <c:v>-1</c:v>
                </c:pt>
                <c:pt idx="9044">
                  <c:v>-1</c:v>
                </c:pt>
                <c:pt idx="9045">
                  <c:v>-1</c:v>
                </c:pt>
                <c:pt idx="9046">
                  <c:v>-1</c:v>
                </c:pt>
                <c:pt idx="9047">
                  <c:v>-1</c:v>
                </c:pt>
                <c:pt idx="9048">
                  <c:v>-1</c:v>
                </c:pt>
                <c:pt idx="9049">
                  <c:v>-1</c:v>
                </c:pt>
                <c:pt idx="9050">
                  <c:v>-1</c:v>
                </c:pt>
                <c:pt idx="9051">
                  <c:v>-1</c:v>
                </c:pt>
                <c:pt idx="9052">
                  <c:v>-1</c:v>
                </c:pt>
                <c:pt idx="9053">
                  <c:v>-1</c:v>
                </c:pt>
                <c:pt idx="9054">
                  <c:v>-1</c:v>
                </c:pt>
                <c:pt idx="9055">
                  <c:v>-1</c:v>
                </c:pt>
                <c:pt idx="9056">
                  <c:v>-1</c:v>
                </c:pt>
                <c:pt idx="9057">
                  <c:v>-1</c:v>
                </c:pt>
                <c:pt idx="9058">
                  <c:v>-1</c:v>
                </c:pt>
                <c:pt idx="9059">
                  <c:v>-1</c:v>
                </c:pt>
                <c:pt idx="9060">
                  <c:v>-1</c:v>
                </c:pt>
                <c:pt idx="9061">
                  <c:v>-1</c:v>
                </c:pt>
                <c:pt idx="9062">
                  <c:v>-1</c:v>
                </c:pt>
                <c:pt idx="9063">
                  <c:v>-1</c:v>
                </c:pt>
                <c:pt idx="9064">
                  <c:v>-1</c:v>
                </c:pt>
                <c:pt idx="9065">
                  <c:v>-1</c:v>
                </c:pt>
                <c:pt idx="9066">
                  <c:v>-1</c:v>
                </c:pt>
                <c:pt idx="9067">
                  <c:v>-1</c:v>
                </c:pt>
                <c:pt idx="9068">
                  <c:v>-1</c:v>
                </c:pt>
                <c:pt idx="9069">
                  <c:v>-1</c:v>
                </c:pt>
                <c:pt idx="9070">
                  <c:v>-1</c:v>
                </c:pt>
                <c:pt idx="9071">
                  <c:v>-1</c:v>
                </c:pt>
                <c:pt idx="9072">
                  <c:v>-1</c:v>
                </c:pt>
                <c:pt idx="9073">
                  <c:v>-1</c:v>
                </c:pt>
                <c:pt idx="9074">
                  <c:v>-1</c:v>
                </c:pt>
                <c:pt idx="9075">
                  <c:v>-1</c:v>
                </c:pt>
                <c:pt idx="9076">
                  <c:v>-1</c:v>
                </c:pt>
                <c:pt idx="9077">
                  <c:v>-1</c:v>
                </c:pt>
                <c:pt idx="9078">
                  <c:v>-1</c:v>
                </c:pt>
                <c:pt idx="9079">
                  <c:v>-1</c:v>
                </c:pt>
                <c:pt idx="9080">
                  <c:v>-1</c:v>
                </c:pt>
                <c:pt idx="9081">
                  <c:v>-1</c:v>
                </c:pt>
                <c:pt idx="9082">
                  <c:v>-1</c:v>
                </c:pt>
                <c:pt idx="9083">
                  <c:v>-1</c:v>
                </c:pt>
                <c:pt idx="9084">
                  <c:v>-1</c:v>
                </c:pt>
                <c:pt idx="9085">
                  <c:v>-1</c:v>
                </c:pt>
                <c:pt idx="9086">
                  <c:v>-1</c:v>
                </c:pt>
                <c:pt idx="9087">
                  <c:v>-1</c:v>
                </c:pt>
                <c:pt idx="9088">
                  <c:v>-1</c:v>
                </c:pt>
                <c:pt idx="9089">
                  <c:v>-1</c:v>
                </c:pt>
                <c:pt idx="9090">
                  <c:v>-1</c:v>
                </c:pt>
                <c:pt idx="9091">
                  <c:v>-1</c:v>
                </c:pt>
                <c:pt idx="9092">
                  <c:v>-1</c:v>
                </c:pt>
                <c:pt idx="9093">
                  <c:v>-1</c:v>
                </c:pt>
                <c:pt idx="9094">
                  <c:v>-1</c:v>
                </c:pt>
                <c:pt idx="9095">
                  <c:v>-1</c:v>
                </c:pt>
                <c:pt idx="9096">
                  <c:v>-1</c:v>
                </c:pt>
                <c:pt idx="9097">
                  <c:v>-1</c:v>
                </c:pt>
                <c:pt idx="9098">
                  <c:v>-1</c:v>
                </c:pt>
                <c:pt idx="9099">
                  <c:v>-1</c:v>
                </c:pt>
                <c:pt idx="9100">
                  <c:v>-1</c:v>
                </c:pt>
                <c:pt idx="9101">
                  <c:v>-1</c:v>
                </c:pt>
                <c:pt idx="9102">
                  <c:v>-1</c:v>
                </c:pt>
                <c:pt idx="9103">
                  <c:v>-1</c:v>
                </c:pt>
                <c:pt idx="9104">
                  <c:v>-1</c:v>
                </c:pt>
                <c:pt idx="9105">
                  <c:v>-1</c:v>
                </c:pt>
                <c:pt idx="9106">
                  <c:v>-1</c:v>
                </c:pt>
                <c:pt idx="9107">
                  <c:v>-1</c:v>
                </c:pt>
                <c:pt idx="9108">
                  <c:v>-1</c:v>
                </c:pt>
                <c:pt idx="9109">
                  <c:v>-1</c:v>
                </c:pt>
                <c:pt idx="9110">
                  <c:v>-1</c:v>
                </c:pt>
                <c:pt idx="9111">
                  <c:v>-1</c:v>
                </c:pt>
                <c:pt idx="9112">
                  <c:v>-1</c:v>
                </c:pt>
                <c:pt idx="9113">
                  <c:v>-1</c:v>
                </c:pt>
                <c:pt idx="9114">
                  <c:v>-1</c:v>
                </c:pt>
                <c:pt idx="9115">
                  <c:v>-1</c:v>
                </c:pt>
                <c:pt idx="9116">
                  <c:v>-1</c:v>
                </c:pt>
                <c:pt idx="9117">
                  <c:v>-1</c:v>
                </c:pt>
                <c:pt idx="9118">
                  <c:v>-1</c:v>
                </c:pt>
                <c:pt idx="9119">
                  <c:v>-1</c:v>
                </c:pt>
                <c:pt idx="9120">
                  <c:v>-1</c:v>
                </c:pt>
                <c:pt idx="9121">
                  <c:v>-1</c:v>
                </c:pt>
                <c:pt idx="9122">
                  <c:v>-1</c:v>
                </c:pt>
                <c:pt idx="9123">
                  <c:v>-1</c:v>
                </c:pt>
                <c:pt idx="9124">
                  <c:v>-1</c:v>
                </c:pt>
                <c:pt idx="9125">
                  <c:v>-1</c:v>
                </c:pt>
                <c:pt idx="9126">
                  <c:v>-1</c:v>
                </c:pt>
                <c:pt idx="9127">
                  <c:v>-1</c:v>
                </c:pt>
                <c:pt idx="9128">
                  <c:v>-1</c:v>
                </c:pt>
                <c:pt idx="9129">
                  <c:v>-1</c:v>
                </c:pt>
                <c:pt idx="9130">
                  <c:v>-1</c:v>
                </c:pt>
                <c:pt idx="9131">
                  <c:v>-1</c:v>
                </c:pt>
                <c:pt idx="9132">
                  <c:v>-1</c:v>
                </c:pt>
                <c:pt idx="9133">
                  <c:v>-1</c:v>
                </c:pt>
                <c:pt idx="9134">
                  <c:v>-1</c:v>
                </c:pt>
                <c:pt idx="9135">
                  <c:v>-1</c:v>
                </c:pt>
                <c:pt idx="9136">
                  <c:v>-1</c:v>
                </c:pt>
                <c:pt idx="9137">
                  <c:v>-1</c:v>
                </c:pt>
                <c:pt idx="9138">
                  <c:v>-1</c:v>
                </c:pt>
                <c:pt idx="9139">
                  <c:v>-1</c:v>
                </c:pt>
                <c:pt idx="9140">
                  <c:v>-1</c:v>
                </c:pt>
                <c:pt idx="9141">
                  <c:v>-1</c:v>
                </c:pt>
                <c:pt idx="9142">
                  <c:v>-1</c:v>
                </c:pt>
                <c:pt idx="9143">
                  <c:v>-1</c:v>
                </c:pt>
                <c:pt idx="9144">
                  <c:v>-1</c:v>
                </c:pt>
                <c:pt idx="9145">
                  <c:v>-1</c:v>
                </c:pt>
                <c:pt idx="9146">
                  <c:v>-1</c:v>
                </c:pt>
                <c:pt idx="9147">
                  <c:v>-1</c:v>
                </c:pt>
                <c:pt idx="9148">
                  <c:v>-1</c:v>
                </c:pt>
                <c:pt idx="9149">
                  <c:v>-1</c:v>
                </c:pt>
                <c:pt idx="9150">
                  <c:v>-1</c:v>
                </c:pt>
                <c:pt idx="9151">
                  <c:v>-1</c:v>
                </c:pt>
                <c:pt idx="9152">
                  <c:v>-1</c:v>
                </c:pt>
                <c:pt idx="9153">
                  <c:v>-1</c:v>
                </c:pt>
                <c:pt idx="9154">
                  <c:v>-1</c:v>
                </c:pt>
                <c:pt idx="9155">
                  <c:v>-1</c:v>
                </c:pt>
                <c:pt idx="9156">
                  <c:v>-1</c:v>
                </c:pt>
                <c:pt idx="9157">
                  <c:v>-1</c:v>
                </c:pt>
                <c:pt idx="9158">
                  <c:v>-1</c:v>
                </c:pt>
                <c:pt idx="9159">
                  <c:v>-1</c:v>
                </c:pt>
                <c:pt idx="9160">
                  <c:v>-1</c:v>
                </c:pt>
                <c:pt idx="9161">
                  <c:v>-1</c:v>
                </c:pt>
                <c:pt idx="9162">
                  <c:v>-1</c:v>
                </c:pt>
                <c:pt idx="9163">
                  <c:v>-1</c:v>
                </c:pt>
                <c:pt idx="9164">
                  <c:v>-1</c:v>
                </c:pt>
                <c:pt idx="9165">
                  <c:v>-1</c:v>
                </c:pt>
                <c:pt idx="9166">
                  <c:v>-1</c:v>
                </c:pt>
                <c:pt idx="9167">
                  <c:v>-1</c:v>
                </c:pt>
                <c:pt idx="9168">
                  <c:v>-1</c:v>
                </c:pt>
                <c:pt idx="9169">
                  <c:v>-1</c:v>
                </c:pt>
                <c:pt idx="9170">
                  <c:v>-1</c:v>
                </c:pt>
                <c:pt idx="9171">
                  <c:v>-1</c:v>
                </c:pt>
                <c:pt idx="9172">
                  <c:v>-1</c:v>
                </c:pt>
                <c:pt idx="9173">
                  <c:v>-1</c:v>
                </c:pt>
                <c:pt idx="9174">
                  <c:v>-1</c:v>
                </c:pt>
                <c:pt idx="9175">
                  <c:v>-1</c:v>
                </c:pt>
                <c:pt idx="9176">
                  <c:v>-1</c:v>
                </c:pt>
                <c:pt idx="9177">
                  <c:v>-1</c:v>
                </c:pt>
                <c:pt idx="9178">
                  <c:v>-1</c:v>
                </c:pt>
                <c:pt idx="9179">
                  <c:v>-1</c:v>
                </c:pt>
                <c:pt idx="9180">
                  <c:v>-1</c:v>
                </c:pt>
                <c:pt idx="9181">
                  <c:v>-1</c:v>
                </c:pt>
                <c:pt idx="9182">
                  <c:v>-1</c:v>
                </c:pt>
                <c:pt idx="9183">
                  <c:v>-1</c:v>
                </c:pt>
                <c:pt idx="9184">
                  <c:v>-1</c:v>
                </c:pt>
                <c:pt idx="9185">
                  <c:v>-1</c:v>
                </c:pt>
                <c:pt idx="9186">
                  <c:v>-1</c:v>
                </c:pt>
                <c:pt idx="9187">
                  <c:v>-1</c:v>
                </c:pt>
                <c:pt idx="9188">
                  <c:v>-1</c:v>
                </c:pt>
                <c:pt idx="9189">
                  <c:v>-1</c:v>
                </c:pt>
                <c:pt idx="9190">
                  <c:v>-1</c:v>
                </c:pt>
                <c:pt idx="9191">
                  <c:v>-1</c:v>
                </c:pt>
                <c:pt idx="9192">
                  <c:v>-1</c:v>
                </c:pt>
                <c:pt idx="9193">
                  <c:v>-1</c:v>
                </c:pt>
                <c:pt idx="9194">
                  <c:v>-1</c:v>
                </c:pt>
                <c:pt idx="9195">
                  <c:v>-1</c:v>
                </c:pt>
                <c:pt idx="9196">
                  <c:v>-1</c:v>
                </c:pt>
                <c:pt idx="9197">
                  <c:v>-1</c:v>
                </c:pt>
                <c:pt idx="9198">
                  <c:v>-1</c:v>
                </c:pt>
                <c:pt idx="9199">
                  <c:v>-1</c:v>
                </c:pt>
                <c:pt idx="9200">
                  <c:v>-1</c:v>
                </c:pt>
                <c:pt idx="9201">
                  <c:v>-1</c:v>
                </c:pt>
                <c:pt idx="9202">
                  <c:v>-1</c:v>
                </c:pt>
                <c:pt idx="9203">
                  <c:v>-1</c:v>
                </c:pt>
                <c:pt idx="9204">
                  <c:v>-1</c:v>
                </c:pt>
                <c:pt idx="9205">
                  <c:v>-1</c:v>
                </c:pt>
                <c:pt idx="9206">
                  <c:v>-1</c:v>
                </c:pt>
                <c:pt idx="9207">
                  <c:v>-1</c:v>
                </c:pt>
                <c:pt idx="9208">
                  <c:v>-1</c:v>
                </c:pt>
                <c:pt idx="9209">
                  <c:v>-1</c:v>
                </c:pt>
                <c:pt idx="9210">
                  <c:v>-1</c:v>
                </c:pt>
                <c:pt idx="9211">
                  <c:v>-1</c:v>
                </c:pt>
                <c:pt idx="9212">
                  <c:v>-1</c:v>
                </c:pt>
                <c:pt idx="9213">
                  <c:v>-1</c:v>
                </c:pt>
                <c:pt idx="9214">
                  <c:v>-1</c:v>
                </c:pt>
                <c:pt idx="9215">
                  <c:v>-1</c:v>
                </c:pt>
                <c:pt idx="9216">
                  <c:v>-1</c:v>
                </c:pt>
                <c:pt idx="9217">
                  <c:v>-1</c:v>
                </c:pt>
                <c:pt idx="9218">
                  <c:v>-1</c:v>
                </c:pt>
                <c:pt idx="9219">
                  <c:v>-1</c:v>
                </c:pt>
                <c:pt idx="9220">
                  <c:v>-1</c:v>
                </c:pt>
                <c:pt idx="9221">
                  <c:v>-1</c:v>
                </c:pt>
                <c:pt idx="9222">
                  <c:v>-1</c:v>
                </c:pt>
                <c:pt idx="9223">
                  <c:v>-1</c:v>
                </c:pt>
                <c:pt idx="9224">
                  <c:v>-1</c:v>
                </c:pt>
                <c:pt idx="9225">
                  <c:v>-1</c:v>
                </c:pt>
                <c:pt idx="9226">
                  <c:v>-1</c:v>
                </c:pt>
                <c:pt idx="9227">
                  <c:v>-1</c:v>
                </c:pt>
                <c:pt idx="9228">
                  <c:v>-1</c:v>
                </c:pt>
                <c:pt idx="9229">
                  <c:v>-1</c:v>
                </c:pt>
                <c:pt idx="9230">
                  <c:v>-1</c:v>
                </c:pt>
                <c:pt idx="9231">
                  <c:v>-1</c:v>
                </c:pt>
                <c:pt idx="9232">
                  <c:v>-1</c:v>
                </c:pt>
                <c:pt idx="9233">
                  <c:v>-1</c:v>
                </c:pt>
                <c:pt idx="9234">
                  <c:v>-1</c:v>
                </c:pt>
                <c:pt idx="9235">
                  <c:v>-1</c:v>
                </c:pt>
                <c:pt idx="9236">
                  <c:v>-1</c:v>
                </c:pt>
                <c:pt idx="9237">
                  <c:v>-1</c:v>
                </c:pt>
                <c:pt idx="9238">
                  <c:v>-1</c:v>
                </c:pt>
                <c:pt idx="9239">
                  <c:v>-1</c:v>
                </c:pt>
                <c:pt idx="9240">
                  <c:v>-1</c:v>
                </c:pt>
                <c:pt idx="9241">
                  <c:v>-1</c:v>
                </c:pt>
                <c:pt idx="9242">
                  <c:v>-1</c:v>
                </c:pt>
                <c:pt idx="9243">
                  <c:v>-1</c:v>
                </c:pt>
                <c:pt idx="9244">
                  <c:v>-1</c:v>
                </c:pt>
                <c:pt idx="9245">
                  <c:v>-1</c:v>
                </c:pt>
                <c:pt idx="9246">
                  <c:v>-1</c:v>
                </c:pt>
                <c:pt idx="9247">
                  <c:v>-1</c:v>
                </c:pt>
                <c:pt idx="9248">
                  <c:v>-1</c:v>
                </c:pt>
                <c:pt idx="9249">
                  <c:v>-1</c:v>
                </c:pt>
                <c:pt idx="9250">
                  <c:v>-1</c:v>
                </c:pt>
                <c:pt idx="9251">
                  <c:v>-1</c:v>
                </c:pt>
                <c:pt idx="9252">
                  <c:v>-1</c:v>
                </c:pt>
                <c:pt idx="9253">
                  <c:v>-1</c:v>
                </c:pt>
                <c:pt idx="9254">
                  <c:v>-1</c:v>
                </c:pt>
                <c:pt idx="9255">
                  <c:v>-1</c:v>
                </c:pt>
                <c:pt idx="9256">
                  <c:v>-1</c:v>
                </c:pt>
                <c:pt idx="9257">
                  <c:v>-1</c:v>
                </c:pt>
                <c:pt idx="9258">
                  <c:v>-1</c:v>
                </c:pt>
                <c:pt idx="9259">
                  <c:v>-1</c:v>
                </c:pt>
                <c:pt idx="9260">
                  <c:v>-1</c:v>
                </c:pt>
                <c:pt idx="9261">
                  <c:v>-1</c:v>
                </c:pt>
                <c:pt idx="9262">
                  <c:v>-1</c:v>
                </c:pt>
                <c:pt idx="9263">
                  <c:v>-1</c:v>
                </c:pt>
                <c:pt idx="9264">
                  <c:v>-1</c:v>
                </c:pt>
                <c:pt idx="9265">
                  <c:v>-1</c:v>
                </c:pt>
                <c:pt idx="9266">
                  <c:v>-1</c:v>
                </c:pt>
                <c:pt idx="9267">
                  <c:v>-1</c:v>
                </c:pt>
                <c:pt idx="9268">
                  <c:v>-1</c:v>
                </c:pt>
                <c:pt idx="9269">
                  <c:v>-1</c:v>
                </c:pt>
                <c:pt idx="9270">
                  <c:v>-1</c:v>
                </c:pt>
                <c:pt idx="9271">
                  <c:v>-1</c:v>
                </c:pt>
                <c:pt idx="9272">
                  <c:v>-1</c:v>
                </c:pt>
                <c:pt idx="9273">
                  <c:v>-1</c:v>
                </c:pt>
                <c:pt idx="9274">
                  <c:v>-1</c:v>
                </c:pt>
                <c:pt idx="9275">
                  <c:v>-1</c:v>
                </c:pt>
                <c:pt idx="9276">
                  <c:v>-1</c:v>
                </c:pt>
                <c:pt idx="9277">
                  <c:v>-1</c:v>
                </c:pt>
                <c:pt idx="9278">
                  <c:v>-1</c:v>
                </c:pt>
                <c:pt idx="9279">
                  <c:v>-1</c:v>
                </c:pt>
                <c:pt idx="9280">
                  <c:v>-1</c:v>
                </c:pt>
                <c:pt idx="9281">
                  <c:v>-1</c:v>
                </c:pt>
                <c:pt idx="9282">
                  <c:v>-1</c:v>
                </c:pt>
                <c:pt idx="9283">
                  <c:v>-1</c:v>
                </c:pt>
                <c:pt idx="9284">
                  <c:v>-1</c:v>
                </c:pt>
                <c:pt idx="9285">
                  <c:v>-1</c:v>
                </c:pt>
                <c:pt idx="9286">
                  <c:v>-1</c:v>
                </c:pt>
                <c:pt idx="9287">
                  <c:v>-1</c:v>
                </c:pt>
                <c:pt idx="9288">
                  <c:v>-1</c:v>
                </c:pt>
                <c:pt idx="9289">
                  <c:v>-1</c:v>
                </c:pt>
                <c:pt idx="9290">
                  <c:v>-1</c:v>
                </c:pt>
                <c:pt idx="9291">
                  <c:v>-1</c:v>
                </c:pt>
                <c:pt idx="9292">
                  <c:v>-1</c:v>
                </c:pt>
                <c:pt idx="9293">
                  <c:v>-1</c:v>
                </c:pt>
                <c:pt idx="9294">
                  <c:v>-1</c:v>
                </c:pt>
                <c:pt idx="9295">
                  <c:v>-1</c:v>
                </c:pt>
                <c:pt idx="9296">
                  <c:v>-1</c:v>
                </c:pt>
                <c:pt idx="9297">
                  <c:v>-1</c:v>
                </c:pt>
                <c:pt idx="9298">
                  <c:v>-1</c:v>
                </c:pt>
                <c:pt idx="9299">
                  <c:v>-1</c:v>
                </c:pt>
                <c:pt idx="9300">
                  <c:v>-1</c:v>
                </c:pt>
                <c:pt idx="9301">
                  <c:v>-1</c:v>
                </c:pt>
                <c:pt idx="9302">
                  <c:v>-1</c:v>
                </c:pt>
                <c:pt idx="9303">
                  <c:v>-1</c:v>
                </c:pt>
                <c:pt idx="9304">
                  <c:v>-1</c:v>
                </c:pt>
                <c:pt idx="9305">
                  <c:v>-1</c:v>
                </c:pt>
                <c:pt idx="9306">
                  <c:v>-1</c:v>
                </c:pt>
                <c:pt idx="9307">
                  <c:v>-1</c:v>
                </c:pt>
                <c:pt idx="9308">
                  <c:v>-1</c:v>
                </c:pt>
                <c:pt idx="9309">
                  <c:v>-1</c:v>
                </c:pt>
                <c:pt idx="9310">
                  <c:v>-1</c:v>
                </c:pt>
                <c:pt idx="9311">
                  <c:v>-1</c:v>
                </c:pt>
                <c:pt idx="9312">
                  <c:v>-1</c:v>
                </c:pt>
                <c:pt idx="9313">
                  <c:v>-1</c:v>
                </c:pt>
                <c:pt idx="9314">
                  <c:v>-1</c:v>
                </c:pt>
                <c:pt idx="9315">
                  <c:v>-1</c:v>
                </c:pt>
                <c:pt idx="9316">
                  <c:v>-1</c:v>
                </c:pt>
                <c:pt idx="9317">
                  <c:v>-1</c:v>
                </c:pt>
                <c:pt idx="9318">
                  <c:v>-1</c:v>
                </c:pt>
                <c:pt idx="9319">
                  <c:v>-1</c:v>
                </c:pt>
                <c:pt idx="9320">
                  <c:v>-1</c:v>
                </c:pt>
                <c:pt idx="9321">
                  <c:v>-1</c:v>
                </c:pt>
                <c:pt idx="9322">
                  <c:v>-1</c:v>
                </c:pt>
                <c:pt idx="9323">
                  <c:v>-1</c:v>
                </c:pt>
                <c:pt idx="9324">
                  <c:v>-1</c:v>
                </c:pt>
                <c:pt idx="9325">
                  <c:v>-1</c:v>
                </c:pt>
                <c:pt idx="9326">
                  <c:v>-1</c:v>
                </c:pt>
                <c:pt idx="9327">
                  <c:v>-1</c:v>
                </c:pt>
                <c:pt idx="9328">
                  <c:v>-1</c:v>
                </c:pt>
                <c:pt idx="9329">
                  <c:v>-1</c:v>
                </c:pt>
                <c:pt idx="9330">
                  <c:v>-1</c:v>
                </c:pt>
                <c:pt idx="9331">
                  <c:v>-1</c:v>
                </c:pt>
                <c:pt idx="9332">
                  <c:v>-1</c:v>
                </c:pt>
                <c:pt idx="9333">
                  <c:v>-1</c:v>
                </c:pt>
                <c:pt idx="9334">
                  <c:v>-1</c:v>
                </c:pt>
                <c:pt idx="9335">
                  <c:v>-1</c:v>
                </c:pt>
                <c:pt idx="9336">
                  <c:v>-1</c:v>
                </c:pt>
                <c:pt idx="9337">
                  <c:v>-1</c:v>
                </c:pt>
                <c:pt idx="9338">
                  <c:v>-1</c:v>
                </c:pt>
                <c:pt idx="9339">
                  <c:v>-1</c:v>
                </c:pt>
                <c:pt idx="9340">
                  <c:v>-1</c:v>
                </c:pt>
                <c:pt idx="9341">
                  <c:v>-1</c:v>
                </c:pt>
                <c:pt idx="9342">
                  <c:v>-1</c:v>
                </c:pt>
                <c:pt idx="9343">
                  <c:v>-1</c:v>
                </c:pt>
                <c:pt idx="9344">
                  <c:v>-1</c:v>
                </c:pt>
                <c:pt idx="9345">
                  <c:v>-1</c:v>
                </c:pt>
                <c:pt idx="9346">
                  <c:v>-1</c:v>
                </c:pt>
                <c:pt idx="9347">
                  <c:v>-1</c:v>
                </c:pt>
                <c:pt idx="9348">
                  <c:v>-1</c:v>
                </c:pt>
                <c:pt idx="9349">
                  <c:v>-1</c:v>
                </c:pt>
                <c:pt idx="9350">
                  <c:v>-1</c:v>
                </c:pt>
                <c:pt idx="9351">
                  <c:v>-1</c:v>
                </c:pt>
                <c:pt idx="9352">
                  <c:v>-1</c:v>
                </c:pt>
                <c:pt idx="9353">
                  <c:v>-1</c:v>
                </c:pt>
                <c:pt idx="9354">
                  <c:v>-1</c:v>
                </c:pt>
                <c:pt idx="9355">
                  <c:v>-1</c:v>
                </c:pt>
                <c:pt idx="9356">
                  <c:v>-1</c:v>
                </c:pt>
                <c:pt idx="9357">
                  <c:v>-1</c:v>
                </c:pt>
                <c:pt idx="9358">
                  <c:v>-1</c:v>
                </c:pt>
                <c:pt idx="9359">
                  <c:v>-1</c:v>
                </c:pt>
                <c:pt idx="9360">
                  <c:v>-1</c:v>
                </c:pt>
                <c:pt idx="9361">
                  <c:v>-1</c:v>
                </c:pt>
                <c:pt idx="9362">
                  <c:v>-1</c:v>
                </c:pt>
                <c:pt idx="9363">
                  <c:v>-1</c:v>
                </c:pt>
                <c:pt idx="9364">
                  <c:v>-1</c:v>
                </c:pt>
                <c:pt idx="9365">
                  <c:v>-1</c:v>
                </c:pt>
                <c:pt idx="9366">
                  <c:v>-1</c:v>
                </c:pt>
                <c:pt idx="9367">
                  <c:v>-1</c:v>
                </c:pt>
                <c:pt idx="9368">
                  <c:v>-1</c:v>
                </c:pt>
                <c:pt idx="9369">
                  <c:v>-1</c:v>
                </c:pt>
                <c:pt idx="9370">
                  <c:v>-1</c:v>
                </c:pt>
                <c:pt idx="9371">
                  <c:v>-1</c:v>
                </c:pt>
                <c:pt idx="9372">
                  <c:v>-1</c:v>
                </c:pt>
                <c:pt idx="9373">
                  <c:v>-1</c:v>
                </c:pt>
                <c:pt idx="9374">
                  <c:v>-1</c:v>
                </c:pt>
                <c:pt idx="9375">
                  <c:v>-1</c:v>
                </c:pt>
                <c:pt idx="9376">
                  <c:v>-1</c:v>
                </c:pt>
                <c:pt idx="9377">
                  <c:v>-1</c:v>
                </c:pt>
                <c:pt idx="9378">
                  <c:v>-1</c:v>
                </c:pt>
                <c:pt idx="9379">
                  <c:v>-1</c:v>
                </c:pt>
                <c:pt idx="9380">
                  <c:v>-1</c:v>
                </c:pt>
                <c:pt idx="9381">
                  <c:v>-1</c:v>
                </c:pt>
                <c:pt idx="9382">
                  <c:v>-1</c:v>
                </c:pt>
                <c:pt idx="9383">
                  <c:v>-1</c:v>
                </c:pt>
                <c:pt idx="9384">
                  <c:v>-1</c:v>
                </c:pt>
                <c:pt idx="9385">
                  <c:v>-1</c:v>
                </c:pt>
                <c:pt idx="9386">
                  <c:v>-1</c:v>
                </c:pt>
                <c:pt idx="9387">
                  <c:v>-1</c:v>
                </c:pt>
                <c:pt idx="9388">
                  <c:v>-1</c:v>
                </c:pt>
                <c:pt idx="9389">
                  <c:v>-1</c:v>
                </c:pt>
                <c:pt idx="9390">
                  <c:v>-1</c:v>
                </c:pt>
                <c:pt idx="9391">
                  <c:v>-1</c:v>
                </c:pt>
                <c:pt idx="9392">
                  <c:v>-1</c:v>
                </c:pt>
                <c:pt idx="9393">
                  <c:v>-1</c:v>
                </c:pt>
                <c:pt idx="9394">
                  <c:v>-1</c:v>
                </c:pt>
                <c:pt idx="9395">
                  <c:v>-1</c:v>
                </c:pt>
                <c:pt idx="9396">
                  <c:v>-1</c:v>
                </c:pt>
                <c:pt idx="9397">
                  <c:v>-1</c:v>
                </c:pt>
                <c:pt idx="9398">
                  <c:v>-1</c:v>
                </c:pt>
                <c:pt idx="9399">
                  <c:v>-1</c:v>
                </c:pt>
                <c:pt idx="9400">
                  <c:v>-1</c:v>
                </c:pt>
                <c:pt idx="9401">
                  <c:v>-1</c:v>
                </c:pt>
                <c:pt idx="9402">
                  <c:v>-1</c:v>
                </c:pt>
                <c:pt idx="9403">
                  <c:v>-1</c:v>
                </c:pt>
                <c:pt idx="9404">
                  <c:v>-1</c:v>
                </c:pt>
                <c:pt idx="9405">
                  <c:v>-1</c:v>
                </c:pt>
                <c:pt idx="9406">
                  <c:v>-1</c:v>
                </c:pt>
                <c:pt idx="9407">
                  <c:v>-1</c:v>
                </c:pt>
                <c:pt idx="9408">
                  <c:v>-1</c:v>
                </c:pt>
                <c:pt idx="9409">
                  <c:v>-1</c:v>
                </c:pt>
                <c:pt idx="9410">
                  <c:v>-1</c:v>
                </c:pt>
                <c:pt idx="9411">
                  <c:v>-1</c:v>
                </c:pt>
                <c:pt idx="9412">
                  <c:v>-1</c:v>
                </c:pt>
                <c:pt idx="9413">
                  <c:v>-1</c:v>
                </c:pt>
                <c:pt idx="9414">
                  <c:v>-1</c:v>
                </c:pt>
                <c:pt idx="9415">
                  <c:v>-1</c:v>
                </c:pt>
                <c:pt idx="9416">
                  <c:v>-1</c:v>
                </c:pt>
                <c:pt idx="9417">
                  <c:v>-1</c:v>
                </c:pt>
                <c:pt idx="9418">
                  <c:v>-1</c:v>
                </c:pt>
                <c:pt idx="9419">
                  <c:v>-1</c:v>
                </c:pt>
                <c:pt idx="9420">
                  <c:v>-1</c:v>
                </c:pt>
                <c:pt idx="9421">
                  <c:v>-1</c:v>
                </c:pt>
                <c:pt idx="9422">
                  <c:v>-1</c:v>
                </c:pt>
                <c:pt idx="9423">
                  <c:v>-1</c:v>
                </c:pt>
                <c:pt idx="9424">
                  <c:v>-1</c:v>
                </c:pt>
                <c:pt idx="9425">
                  <c:v>-1</c:v>
                </c:pt>
                <c:pt idx="9426">
                  <c:v>-1</c:v>
                </c:pt>
                <c:pt idx="9427">
                  <c:v>-1</c:v>
                </c:pt>
                <c:pt idx="9428">
                  <c:v>-1</c:v>
                </c:pt>
                <c:pt idx="9429">
                  <c:v>-1</c:v>
                </c:pt>
                <c:pt idx="9430">
                  <c:v>-1</c:v>
                </c:pt>
                <c:pt idx="9431">
                  <c:v>-1</c:v>
                </c:pt>
                <c:pt idx="9432">
                  <c:v>-1</c:v>
                </c:pt>
                <c:pt idx="9433">
                  <c:v>-1</c:v>
                </c:pt>
                <c:pt idx="9434">
                  <c:v>-1</c:v>
                </c:pt>
                <c:pt idx="9435">
                  <c:v>-1</c:v>
                </c:pt>
                <c:pt idx="9436">
                  <c:v>-1</c:v>
                </c:pt>
                <c:pt idx="9437">
                  <c:v>-1</c:v>
                </c:pt>
                <c:pt idx="9438">
                  <c:v>-1</c:v>
                </c:pt>
                <c:pt idx="9439">
                  <c:v>-1</c:v>
                </c:pt>
                <c:pt idx="9440">
                  <c:v>-1</c:v>
                </c:pt>
                <c:pt idx="9441">
                  <c:v>-1</c:v>
                </c:pt>
                <c:pt idx="9442">
                  <c:v>-1</c:v>
                </c:pt>
                <c:pt idx="9443">
                  <c:v>-1</c:v>
                </c:pt>
                <c:pt idx="9444">
                  <c:v>-1</c:v>
                </c:pt>
                <c:pt idx="9445">
                  <c:v>-1</c:v>
                </c:pt>
                <c:pt idx="9446">
                  <c:v>-1</c:v>
                </c:pt>
                <c:pt idx="9447">
                  <c:v>-1</c:v>
                </c:pt>
                <c:pt idx="9448">
                  <c:v>-1</c:v>
                </c:pt>
                <c:pt idx="9449">
                  <c:v>-1</c:v>
                </c:pt>
                <c:pt idx="9450">
                  <c:v>-1</c:v>
                </c:pt>
                <c:pt idx="9451">
                  <c:v>-1</c:v>
                </c:pt>
                <c:pt idx="9452">
                  <c:v>-1</c:v>
                </c:pt>
                <c:pt idx="9453">
                  <c:v>-1</c:v>
                </c:pt>
                <c:pt idx="9454">
                  <c:v>-1</c:v>
                </c:pt>
                <c:pt idx="9455">
                  <c:v>-1</c:v>
                </c:pt>
                <c:pt idx="9456">
                  <c:v>-1</c:v>
                </c:pt>
                <c:pt idx="9457">
                  <c:v>-1</c:v>
                </c:pt>
                <c:pt idx="9458">
                  <c:v>-1</c:v>
                </c:pt>
                <c:pt idx="9459">
                  <c:v>-1</c:v>
                </c:pt>
                <c:pt idx="9460">
                  <c:v>-1</c:v>
                </c:pt>
                <c:pt idx="9461">
                  <c:v>-1</c:v>
                </c:pt>
                <c:pt idx="9462">
                  <c:v>-1</c:v>
                </c:pt>
                <c:pt idx="9463">
                  <c:v>-1</c:v>
                </c:pt>
                <c:pt idx="9464">
                  <c:v>-1</c:v>
                </c:pt>
                <c:pt idx="9465">
                  <c:v>-1</c:v>
                </c:pt>
                <c:pt idx="9466">
                  <c:v>-1</c:v>
                </c:pt>
                <c:pt idx="9467">
                  <c:v>-1</c:v>
                </c:pt>
                <c:pt idx="9468">
                  <c:v>-1</c:v>
                </c:pt>
                <c:pt idx="9469">
                  <c:v>-1</c:v>
                </c:pt>
                <c:pt idx="9470">
                  <c:v>-1</c:v>
                </c:pt>
                <c:pt idx="9471">
                  <c:v>-1</c:v>
                </c:pt>
                <c:pt idx="9472">
                  <c:v>-1</c:v>
                </c:pt>
                <c:pt idx="9473">
                  <c:v>-1</c:v>
                </c:pt>
                <c:pt idx="9474">
                  <c:v>-1</c:v>
                </c:pt>
                <c:pt idx="9475">
                  <c:v>-1</c:v>
                </c:pt>
                <c:pt idx="9476">
                  <c:v>-1</c:v>
                </c:pt>
                <c:pt idx="9477">
                  <c:v>-1</c:v>
                </c:pt>
                <c:pt idx="9478">
                  <c:v>-1</c:v>
                </c:pt>
                <c:pt idx="9479">
                  <c:v>-1</c:v>
                </c:pt>
                <c:pt idx="9480">
                  <c:v>-1</c:v>
                </c:pt>
                <c:pt idx="9481">
                  <c:v>-1</c:v>
                </c:pt>
                <c:pt idx="9482">
                  <c:v>-1</c:v>
                </c:pt>
                <c:pt idx="9483">
                  <c:v>-1</c:v>
                </c:pt>
                <c:pt idx="9484">
                  <c:v>-1</c:v>
                </c:pt>
                <c:pt idx="9485">
                  <c:v>-1</c:v>
                </c:pt>
                <c:pt idx="9486">
                  <c:v>-1</c:v>
                </c:pt>
                <c:pt idx="9487">
                  <c:v>-1</c:v>
                </c:pt>
                <c:pt idx="9488">
                  <c:v>-1</c:v>
                </c:pt>
                <c:pt idx="9489">
                  <c:v>-1</c:v>
                </c:pt>
                <c:pt idx="9490">
                  <c:v>-1</c:v>
                </c:pt>
                <c:pt idx="9491">
                  <c:v>-1</c:v>
                </c:pt>
                <c:pt idx="9492">
                  <c:v>-1</c:v>
                </c:pt>
                <c:pt idx="9493">
                  <c:v>-1</c:v>
                </c:pt>
                <c:pt idx="9494">
                  <c:v>-1</c:v>
                </c:pt>
                <c:pt idx="9495">
                  <c:v>-1</c:v>
                </c:pt>
                <c:pt idx="9496">
                  <c:v>-1</c:v>
                </c:pt>
                <c:pt idx="9497">
                  <c:v>-1</c:v>
                </c:pt>
                <c:pt idx="9498">
                  <c:v>-1</c:v>
                </c:pt>
                <c:pt idx="9499">
                  <c:v>-1</c:v>
                </c:pt>
                <c:pt idx="9500">
                  <c:v>-1</c:v>
                </c:pt>
                <c:pt idx="9501">
                  <c:v>-1</c:v>
                </c:pt>
                <c:pt idx="9502">
                  <c:v>-1</c:v>
                </c:pt>
                <c:pt idx="9503">
                  <c:v>-1</c:v>
                </c:pt>
                <c:pt idx="9504">
                  <c:v>-1</c:v>
                </c:pt>
                <c:pt idx="9505">
                  <c:v>-1</c:v>
                </c:pt>
                <c:pt idx="9506">
                  <c:v>-1</c:v>
                </c:pt>
                <c:pt idx="9507">
                  <c:v>-1</c:v>
                </c:pt>
                <c:pt idx="9508">
                  <c:v>-1</c:v>
                </c:pt>
                <c:pt idx="9509">
                  <c:v>-1</c:v>
                </c:pt>
                <c:pt idx="9510">
                  <c:v>-1</c:v>
                </c:pt>
                <c:pt idx="9511">
                  <c:v>-1</c:v>
                </c:pt>
                <c:pt idx="9512">
                  <c:v>-1</c:v>
                </c:pt>
                <c:pt idx="9513">
                  <c:v>-1</c:v>
                </c:pt>
                <c:pt idx="9514">
                  <c:v>-1</c:v>
                </c:pt>
                <c:pt idx="9515">
                  <c:v>-1</c:v>
                </c:pt>
                <c:pt idx="9516">
                  <c:v>-1</c:v>
                </c:pt>
                <c:pt idx="9517">
                  <c:v>-1</c:v>
                </c:pt>
                <c:pt idx="9518">
                  <c:v>-1</c:v>
                </c:pt>
                <c:pt idx="9519">
                  <c:v>-1</c:v>
                </c:pt>
                <c:pt idx="9520">
                  <c:v>-1</c:v>
                </c:pt>
                <c:pt idx="9521">
                  <c:v>-1</c:v>
                </c:pt>
                <c:pt idx="9522">
                  <c:v>-1</c:v>
                </c:pt>
                <c:pt idx="9523">
                  <c:v>-1</c:v>
                </c:pt>
                <c:pt idx="9524">
                  <c:v>-1</c:v>
                </c:pt>
                <c:pt idx="9525">
                  <c:v>-1</c:v>
                </c:pt>
                <c:pt idx="9526">
                  <c:v>-1</c:v>
                </c:pt>
                <c:pt idx="9527">
                  <c:v>-1</c:v>
                </c:pt>
                <c:pt idx="9528">
                  <c:v>-1</c:v>
                </c:pt>
                <c:pt idx="9529">
                  <c:v>-1</c:v>
                </c:pt>
                <c:pt idx="9530">
                  <c:v>-1</c:v>
                </c:pt>
                <c:pt idx="9531">
                  <c:v>-1</c:v>
                </c:pt>
                <c:pt idx="9532">
                  <c:v>-1</c:v>
                </c:pt>
                <c:pt idx="9533">
                  <c:v>-1</c:v>
                </c:pt>
                <c:pt idx="9534">
                  <c:v>-1</c:v>
                </c:pt>
                <c:pt idx="9535">
                  <c:v>-1</c:v>
                </c:pt>
                <c:pt idx="9536">
                  <c:v>-1</c:v>
                </c:pt>
                <c:pt idx="9537">
                  <c:v>-1</c:v>
                </c:pt>
                <c:pt idx="9538">
                  <c:v>-1</c:v>
                </c:pt>
                <c:pt idx="9539">
                  <c:v>-1</c:v>
                </c:pt>
                <c:pt idx="9540">
                  <c:v>-1</c:v>
                </c:pt>
                <c:pt idx="9541">
                  <c:v>-1</c:v>
                </c:pt>
                <c:pt idx="9542">
                  <c:v>-1</c:v>
                </c:pt>
                <c:pt idx="9543">
                  <c:v>-1</c:v>
                </c:pt>
                <c:pt idx="9544">
                  <c:v>-1</c:v>
                </c:pt>
                <c:pt idx="9545">
                  <c:v>-1</c:v>
                </c:pt>
                <c:pt idx="9546">
                  <c:v>-1</c:v>
                </c:pt>
                <c:pt idx="9547">
                  <c:v>-1</c:v>
                </c:pt>
                <c:pt idx="9548">
                  <c:v>-1</c:v>
                </c:pt>
                <c:pt idx="9549">
                  <c:v>-1</c:v>
                </c:pt>
                <c:pt idx="9550">
                  <c:v>-1</c:v>
                </c:pt>
                <c:pt idx="9551">
                  <c:v>-1</c:v>
                </c:pt>
                <c:pt idx="9552">
                  <c:v>-1</c:v>
                </c:pt>
                <c:pt idx="9553">
                  <c:v>-1</c:v>
                </c:pt>
                <c:pt idx="9554">
                  <c:v>-1</c:v>
                </c:pt>
                <c:pt idx="9555">
                  <c:v>-1</c:v>
                </c:pt>
                <c:pt idx="9556">
                  <c:v>-1</c:v>
                </c:pt>
                <c:pt idx="9557">
                  <c:v>-1</c:v>
                </c:pt>
                <c:pt idx="9558">
                  <c:v>-1</c:v>
                </c:pt>
                <c:pt idx="9559">
                  <c:v>-1</c:v>
                </c:pt>
                <c:pt idx="9560">
                  <c:v>-1</c:v>
                </c:pt>
                <c:pt idx="9561">
                  <c:v>-1</c:v>
                </c:pt>
                <c:pt idx="9562">
                  <c:v>-1</c:v>
                </c:pt>
                <c:pt idx="9563">
                  <c:v>-1</c:v>
                </c:pt>
                <c:pt idx="9564">
                  <c:v>-1</c:v>
                </c:pt>
                <c:pt idx="9565">
                  <c:v>-1</c:v>
                </c:pt>
                <c:pt idx="9566">
                  <c:v>-1</c:v>
                </c:pt>
                <c:pt idx="9567">
                  <c:v>-1</c:v>
                </c:pt>
                <c:pt idx="9568">
                  <c:v>-1</c:v>
                </c:pt>
                <c:pt idx="9569">
                  <c:v>-1</c:v>
                </c:pt>
                <c:pt idx="9570">
                  <c:v>-1</c:v>
                </c:pt>
                <c:pt idx="9571">
                  <c:v>-1</c:v>
                </c:pt>
                <c:pt idx="9572">
                  <c:v>-1</c:v>
                </c:pt>
                <c:pt idx="9573">
                  <c:v>-1</c:v>
                </c:pt>
                <c:pt idx="9574">
                  <c:v>-1</c:v>
                </c:pt>
                <c:pt idx="9575">
                  <c:v>-1</c:v>
                </c:pt>
                <c:pt idx="9576">
                  <c:v>-1</c:v>
                </c:pt>
                <c:pt idx="9577">
                  <c:v>-1</c:v>
                </c:pt>
                <c:pt idx="9578">
                  <c:v>-1</c:v>
                </c:pt>
                <c:pt idx="9579">
                  <c:v>-1</c:v>
                </c:pt>
                <c:pt idx="9580">
                  <c:v>-1</c:v>
                </c:pt>
                <c:pt idx="9581">
                  <c:v>-1</c:v>
                </c:pt>
                <c:pt idx="9582">
                  <c:v>-1</c:v>
                </c:pt>
                <c:pt idx="9583">
                  <c:v>-1</c:v>
                </c:pt>
                <c:pt idx="9584">
                  <c:v>-1</c:v>
                </c:pt>
                <c:pt idx="9585">
                  <c:v>-1</c:v>
                </c:pt>
                <c:pt idx="9586">
                  <c:v>-1</c:v>
                </c:pt>
                <c:pt idx="9587">
                  <c:v>-1</c:v>
                </c:pt>
                <c:pt idx="9588">
                  <c:v>-1</c:v>
                </c:pt>
                <c:pt idx="9589">
                  <c:v>-1</c:v>
                </c:pt>
                <c:pt idx="9590">
                  <c:v>-1</c:v>
                </c:pt>
                <c:pt idx="9591">
                  <c:v>-1</c:v>
                </c:pt>
                <c:pt idx="9592">
                  <c:v>-1</c:v>
                </c:pt>
                <c:pt idx="9593">
                  <c:v>-1</c:v>
                </c:pt>
                <c:pt idx="9594">
                  <c:v>-1</c:v>
                </c:pt>
                <c:pt idx="9595">
                  <c:v>-1</c:v>
                </c:pt>
                <c:pt idx="9596">
                  <c:v>-1</c:v>
                </c:pt>
                <c:pt idx="9597">
                  <c:v>-1</c:v>
                </c:pt>
                <c:pt idx="9598">
                  <c:v>-1</c:v>
                </c:pt>
                <c:pt idx="9599">
                  <c:v>-1</c:v>
                </c:pt>
                <c:pt idx="9600">
                  <c:v>-1</c:v>
                </c:pt>
                <c:pt idx="9601">
                  <c:v>-1</c:v>
                </c:pt>
                <c:pt idx="9602">
                  <c:v>-1</c:v>
                </c:pt>
                <c:pt idx="9603">
                  <c:v>-1</c:v>
                </c:pt>
                <c:pt idx="9604">
                  <c:v>-1</c:v>
                </c:pt>
                <c:pt idx="9605">
                  <c:v>-1</c:v>
                </c:pt>
                <c:pt idx="9606">
                  <c:v>-1</c:v>
                </c:pt>
                <c:pt idx="9607">
                  <c:v>-1</c:v>
                </c:pt>
                <c:pt idx="9608">
                  <c:v>-1</c:v>
                </c:pt>
                <c:pt idx="9609">
                  <c:v>-1</c:v>
                </c:pt>
                <c:pt idx="9610">
                  <c:v>-1</c:v>
                </c:pt>
                <c:pt idx="9611">
                  <c:v>-1</c:v>
                </c:pt>
                <c:pt idx="9612">
                  <c:v>-1</c:v>
                </c:pt>
                <c:pt idx="9613">
                  <c:v>-1</c:v>
                </c:pt>
                <c:pt idx="9614">
                  <c:v>-1</c:v>
                </c:pt>
                <c:pt idx="9615">
                  <c:v>-1</c:v>
                </c:pt>
                <c:pt idx="9616">
                  <c:v>-1</c:v>
                </c:pt>
                <c:pt idx="9617">
                  <c:v>-1</c:v>
                </c:pt>
                <c:pt idx="9618">
                  <c:v>-1</c:v>
                </c:pt>
                <c:pt idx="9619">
                  <c:v>-1</c:v>
                </c:pt>
                <c:pt idx="9620">
                  <c:v>-1</c:v>
                </c:pt>
                <c:pt idx="9621">
                  <c:v>-1</c:v>
                </c:pt>
                <c:pt idx="9622">
                  <c:v>-1</c:v>
                </c:pt>
                <c:pt idx="9623">
                  <c:v>-1</c:v>
                </c:pt>
                <c:pt idx="9624">
                  <c:v>-1</c:v>
                </c:pt>
                <c:pt idx="9625">
                  <c:v>-1</c:v>
                </c:pt>
                <c:pt idx="9626">
                  <c:v>-1</c:v>
                </c:pt>
                <c:pt idx="9627">
                  <c:v>-1</c:v>
                </c:pt>
                <c:pt idx="9628">
                  <c:v>-1</c:v>
                </c:pt>
                <c:pt idx="9629">
                  <c:v>-1</c:v>
                </c:pt>
                <c:pt idx="9630">
                  <c:v>-1</c:v>
                </c:pt>
                <c:pt idx="9631">
                  <c:v>-1</c:v>
                </c:pt>
                <c:pt idx="9632">
                  <c:v>-1</c:v>
                </c:pt>
                <c:pt idx="9633">
                  <c:v>-1</c:v>
                </c:pt>
                <c:pt idx="9634">
                  <c:v>-1</c:v>
                </c:pt>
                <c:pt idx="9635">
                  <c:v>-1</c:v>
                </c:pt>
                <c:pt idx="9636">
                  <c:v>-1</c:v>
                </c:pt>
                <c:pt idx="9637">
                  <c:v>-1</c:v>
                </c:pt>
                <c:pt idx="9638">
                  <c:v>-1</c:v>
                </c:pt>
                <c:pt idx="9639">
                  <c:v>-1</c:v>
                </c:pt>
                <c:pt idx="9640">
                  <c:v>-1</c:v>
                </c:pt>
                <c:pt idx="9641">
                  <c:v>-1</c:v>
                </c:pt>
                <c:pt idx="9642">
                  <c:v>-1</c:v>
                </c:pt>
                <c:pt idx="9643">
                  <c:v>-1</c:v>
                </c:pt>
                <c:pt idx="9644">
                  <c:v>-1</c:v>
                </c:pt>
                <c:pt idx="9645">
                  <c:v>-1</c:v>
                </c:pt>
                <c:pt idx="9646">
                  <c:v>-1</c:v>
                </c:pt>
                <c:pt idx="9647">
                  <c:v>-1</c:v>
                </c:pt>
                <c:pt idx="9648">
                  <c:v>-1</c:v>
                </c:pt>
                <c:pt idx="9649">
                  <c:v>-1</c:v>
                </c:pt>
                <c:pt idx="9650">
                  <c:v>-1</c:v>
                </c:pt>
                <c:pt idx="9651">
                  <c:v>-1</c:v>
                </c:pt>
                <c:pt idx="9652">
                  <c:v>-1</c:v>
                </c:pt>
                <c:pt idx="9653">
                  <c:v>-1</c:v>
                </c:pt>
                <c:pt idx="9654">
                  <c:v>-1</c:v>
                </c:pt>
                <c:pt idx="9655">
                  <c:v>-1</c:v>
                </c:pt>
                <c:pt idx="9656">
                  <c:v>-1</c:v>
                </c:pt>
                <c:pt idx="9657">
                  <c:v>-1</c:v>
                </c:pt>
                <c:pt idx="9658">
                  <c:v>-1</c:v>
                </c:pt>
                <c:pt idx="9659">
                  <c:v>-1</c:v>
                </c:pt>
                <c:pt idx="9660">
                  <c:v>-1</c:v>
                </c:pt>
                <c:pt idx="9661">
                  <c:v>-1</c:v>
                </c:pt>
                <c:pt idx="9662">
                  <c:v>-1</c:v>
                </c:pt>
                <c:pt idx="9663">
                  <c:v>-1</c:v>
                </c:pt>
                <c:pt idx="9664">
                  <c:v>-1</c:v>
                </c:pt>
                <c:pt idx="9665">
                  <c:v>-1</c:v>
                </c:pt>
                <c:pt idx="9666">
                  <c:v>-1</c:v>
                </c:pt>
                <c:pt idx="9667">
                  <c:v>-1</c:v>
                </c:pt>
                <c:pt idx="9668">
                  <c:v>-1</c:v>
                </c:pt>
                <c:pt idx="9669">
                  <c:v>-1</c:v>
                </c:pt>
                <c:pt idx="9670">
                  <c:v>-1</c:v>
                </c:pt>
                <c:pt idx="9671">
                  <c:v>-1</c:v>
                </c:pt>
                <c:pt idx="9672">
                  <c:v>-1</c:v>
                </c:pt>
                <c:pt idx="9673">
                  <c:v>-1</c:v>
                </c:pt>
                <c:pt idx="9674">
                  <c:v>-1</c:v>
                </c:pt>
                <c:pt idx="9675">
                  <c:v>-1</c:v>
                </c:pt>
                <c:pt idx="9676">
                  <c:v>-1</c:v>
                </c:pt>
                <c:pt idx="9677">
                  <c:v>-1</c:v>
                </c:pt>
                <c:pt idx="9678">
                  <c:v>-1</c:v>
                </c:pt>
                <c:pt idx="9679">
                  <c:v>-1</c:v>
                </c:pt>
                <c:pt idx="9680">
                  <c:v>-1</c:v>
                </c:pt>
                <c:pt idx="9681">
                  <c:v>-1</c:v>
                </c:pt>
                <c:pt idx="9682">
                  <c:v>-1</c:v>
                </c:pt>
                <c:pt idx="9683">
                  <c:v>-1</c:v>
                </c:pt>
                <c:pt idx="9684">
                  <c:v>-1</c:v>
                </c:pt>
                <c:pt idx="9685">
                  <c:v>-1</c:v>
                </c:pt>
                <c:pt idx="9686">
                  <c:v>-1</c:v>
                </c:pt>
                <c:pt idx="9687">
                  <c:v>-1</c:v>
                </c:pt>
                <c:pt idx="9688">
                  <c:v>-1</c:v>
                </c:pt>
                <c:pt idx="9689">
                  <c:v>-1</c:v>
                </c:pt>
                <c:pt idx="9690">
                  <c:v>-1</c:v>
                </c:pt>
                <c:pt idx="9691">
                  <c:v>-1</c:v>
                </c:pt>
                <c:pt idx="9692">
                  <c:v>-1</c:v>
                </c:pt>
                <c:pt idx="9693">
                  <c:v>-1</c:v>
                </c:pt>
                <c:pt idx="9694">
                  <c:v>-1</c:v>
                </c:pt>
                <c:pt idx="9695">
                  <c:v>-1</c:v>
                </c:pt>
                <c:pt idx="9696">
                  <c:v>-1</c:v>
                </c:pt>
                <c:pt idx="9697">
                  <c:v>-1</c:v>
                </c:pt>
                <c:pt idx="9698">
                  <c:v>-1</c:v>
                </c:pt>
                <c:pt idx="9699">
                  <c:v>-1</c:v>
                </c:pt>
                <c:pt idx="9700">
                  <c:v>-1</c:v>
                </c:pt>
                <c:pt idx="9701">
                  <c:v>-1</c:v>
                </c:pt>
                <c:pt idx="9702">
                  <c:v>-1</c:v>
                </c:pt>
                <c:pt idx="9703">
                  <c:v>-1</c:v>
                </c:pt>
                <c:pt idx="9704">
                  <c:v>-1</c:v>
                </c:pt>
                <c:pt idx="9705">
                  <c:v>-1</c:v>
                </c:pt>
                <c:pt idx="9706">
                  <c:v>-1</c:v>
                </c:pt>
                <c:pt idx="9707">
                  <c:v>-1</c:v>
                </c:pt>
                <c:pt idx="9708">
                  <c:v>-1</c:v>
                </c:pt>
                <c:pt idx="9709">
                  <c:v>-1</c:v>
                </c:pt>
                <c:pt idx="9710">
                  <c:v>-1</c:v>
                </c:pt>
                <c:pt idx="9711">
                  <c:v>-1</c:v>
                </c:pt>
                <c:pt idx="9712">
                  <c:v>-1</c:v>
                </c:pt>
                <c:pt idx="9713">
                  <c:v>-1</c:v>
                </c:pt>
                <c:pt idx="9714">
                  <c:v>-1</c:v>
                </c:pt>
                <c:pt idx="9715">
                  <c:v>-1</c:v>
                </c:pt>
                <c:pt idx="9716">
                  <c:v>-1</c:v>
                </c:pt>
                <c:pt idx="9717">
                  <c:v>-1</c:v>
                </c:pt>
                <c:pt idx="9718">
                  <c:v>-1</c:v>
                </c:pt>
                <c:pt idx="9719">
                  <c:v>-1</c:v>
                </c:pt>
                <c:pt idx="9720">
                  <c:v>-1</c:v>
                </c:pt>
                <c:pt idx="9721">
                  <c:v>-1</c:v>
                </c:pt>
                <c:pt idx="9722">
                  <c:v>-1</c:v>
                </c:pt>
                <c:pt idx="9723">
                  <c:v>-1</c:v>
                </c:pt>
                <c:pt idx="9724">
                  <c:v>-1</c:v>
                </c:pt>
                <c:pt idx="9725">
                  <c:v>-1</c:v>
                </c:pt>
                <c:pt idx="9726">
                  <c:v>-1</c:v>
                </c:pt>
                <c:pt idx="9727">
                  <c:v>-1</c:v>
                </c:pt>
                <c:pt idx="9728">
                  <c:v>-1</c:v>
                </c:pt>
                <c:pt idx="9729">
                  <c:v>-1</c:v>
                </c:pt>
                <c:pt idx="9730">
                  <c:v>-1</c:v>
                </c:pt>
                <c:pt idx="9731">
                  <c:v>-1</c:v>
                </c:pt>
                <c:pt idx="9732">
                  <c:v>-1</c:v>
                </c:pt>
                <c:pt idx="9733">
                  <c:v>-1</c:v>
                </c:pt>
                <c:pt idx="9734">
                  <c:v>-1</c:v>
                </c:pt>
                <c:pt idx="9735">
                  <c:v>-1</c:v>
                </c:pt>
                <c:pt idx="9736">
                  <c:v>-1</c:v>
                </c:pt>
                <c:pt idx="9737">
                  <c:v>-1</c:v>
                </c:pt>
                <c:pt idx="9738">
                  <c:v>-1</c:v>
                </c:pt>
                <c:pt idx="9739">
                  <c:v>-1</c:v>
                </c:pt>
                <c:pt idx="9740">
                  <c:v>-1</c:v>
                </c:pt>
                <c:pt idx="9741">
                  <c:v>-1</c:v>
                </c:pt>
                <c:pt idx="9742">
                  <c:v>-1</c:v>
                </c:pt>
                <c:pt idx="9743">
                  <c:v>-1</c:v>
                </c:pt>
                <c:pt idx="9744">
                  <c:v>-1</c:v>
                </c:pt>
                <c:pt idx="9745">
                  <c:v>-1</c:v>
                </c:pt>
                <c:pt idx="9746">
                  <c:v>-1</c:v>
                </c:pt>
                <c:pt idx="9747">
                  <c:v>-1</c:v>
                </c:pt>
                <c:pt idx="9748">
                  <c:v>-1</c:v>
                </c:pt>
                <c:pt idx="9749">
                  <c:v>-1</c:v>
                </c:pt>
                <c:pt idx="9750">
                  <c:v>-1</c:v>
                </c:pt>
                <c:pt idx="9751">
                  <c:v>-1</c:v>
                </c:pt>
                <c:pt idx="9752">
                  <c:v>-1</c:v>
                </c:pt>
                <c:pt idx="9753">
                  <c:v>-1</c:v>
                </c:pt>
                <c:pt idx="9754">
                  <c:v>-1</c:v>
                </c:pt>
                <c:pt idx="9755">
                  <c:v>-1</c:v>
                </c:pt>
                <c:pt idx="9756">
                  <c:v>-1</c:v>
                </c:pt>
                <c:pt idx="9757">
                  <c:v>-1</c:v>
                </c:pt>
                <c:pt idx="9758">
                  <c:v>-1</c:v>
                </c:pt>
                <c:pt idx="9759">
                  <c:v>-1</c:v>
                </c:pt>
                <c:pt idx="9760">
                  <c:v>-1</c:v>
                </c:pt>
                <c:pt idx="9761">
                  <c:v>-1</c:v>
                </c:pt>
                <c:pt idx="9762">
                  <c:v>-1</c:v>
                </c:pt>
                <c:pt idx="9763">
                  <c:v>-1</c:v>
                </c:pt>
                <c:pt idx="9764">
                  <c:v>-1</c:v>
                </c:pt>
                <c:pt idx="9765">
                  <c:v>-1</c:v>
                </c:pt>
                <c:pt idx="9766">
                  <c:v>-1</c:v>
                </c:pt>
                <c:pt idx="9767">
                  <c:v>-1</c:v>
                </c:pt>
                <c:pt idx="9768">
                  <c:v>-1</c:v>
                </c:pt>
                <c:pt idx="9769">
                  <c:v>-1</c:v>
                </c:pt>
                <c:pt idx="9770">
                  <c:v>-1</c:v>
                </c:pt>
                <c:pt idx="9771">
                  <c:v>-1</c:v>
                </c:pt>
                <c:pt idx="9772">
                  <c:v>-1</c:v>
                </c:pt>
                <c:pt idx="9773">
                  <c:v>-1</c:v>
                </c:pt>
                <c:pt idx="9774">
                  <c:v>-1</c:v>
                </c:pt>
                <c:pt idx="9775">
                  <c:v>-1</c:v>
                </c:pt>
                <c:pt idx="9776">
                  <c:v>-1</c:v>
                </c:pt>
                <c:pt idx="9777">
                  <c:v>-1</c:v>
                </c:pt>
                <c:pt idx="9778">
                  <c:v>-1</c:v>
                </c:pt>
                <c:pt idx="9779">
                  <c:v>-1</c:v>
                </c:pt>
                <c:pt idx="9780">
                  <c:v>-1</c:v>
                </c:pt>
                <c:pt idx="9781">
                  <c:v>-1</c:v>
                </c:pt>
                <c:pt idx="9782">
                  <c:v>-1</c:v>
                </c:pt>
                <c:pt idx="9783">
                  <c:v>-1</c:v>
                </c:pt>
                <c:pt idx="9784">
                  <c:v>-1</c:v>
                </c:pt>
                <c:pt idx="9785">
                  <c:v>-1</c:v>
                </c:pt>
                <c:pt idx="9786">
                  <c:v>-1</c:v>
                </c:pt>
                <c:pt idx="9787">
                  <c:v>-1</c:v>
                </c:pt>
                <c:pt idx="9788">
                  <c:v>-1</c:v>
                </c:pt>
                <c:pt idx="9789">
                  <c:v>-1</c:v>
                </c:pt>
                <c:pt idx="9790">
                  <c:v>-1</c:v>
                </c:pt>
                <c:pt idx="9791">
                  <c:v>-1</c:v>
                </c:pt>
                <c:pt idx="9792">
                  <c:v>-1</c:v>
                </c:pt>
                <c:pt idx="9793">
                  <c:v>-1</c:v>
                </c:pt>
                <c:pt idx="9794">
                  <c:v>-1</c:v>
                </c:pt>
                <c:pt idx="9795">
                  <c:v>-1</c:v>
                </c:pt>
                <c:pt idx="9796">
                  <c:v>-1</c:v>
                </c:pt>
                <c:pt idx="9797">
                  <c:v>-1</c:v>
                </c:pt>
                <c:pt idx="9798">
                  <c:v>-1</c:v>
                </c:pt>
                <c:pt idx="9799">
                  <c:v>-1</c:v>
                </c:pt>
                <c:pt idx="9800">
                  <c:v>-1</c:v>
                </c:pt>
                <c:pt idx="9801">
                  <c:v>-1</c:v>
                </c:pt>
                <c:pt idx="9802">
                  <c:v>-1</c:v>
                </c:pt>
                <c:pt idx="9803">
                  <c:v>-1</c:v>
                </c:pt>
                <c:pt idx="9804">
                  <c:v>-1</c:v>
                </c:pt>
                <c:pt idx="9805">
                  <c:v>-1</c:v>
                </c:pt>
                <c:pt idx="9806">
                  <c:v>-1</c:v>
                </c:pt>
                <c:pt idx="9807">
                  <c:v>-1</c:v>
                </c:pt>
                <c:pt idx="9808">
                  <c:v>-1</c:v>
                </c:pt>
                <c:pt idx="9809">
                  <c:v>-1</c:v>
                </c:pt>
                <c:pt idx="9810">
                  <c:v>-1</c:v>
                </c:pt>
                <c:pt idx="9811">
                  <c:v>-1</c:v>
                </c:pt>
                <c:pt idx="9812">
                  <c:v>-1</c:v>
                </c:pt>
                <c:pt idx="9813">
                  <c:v>-1</c:v>
                </c:pt>
                <c:pt idx="9814">
                  <c:v>-1</c:v>
                </c:pt>
                <c:pt idx="9815">
                  <c:v>-1</c:v>
                </c:pt>
                <c:pt idx="9816">
                  <c:v>-1</c:v>
                </c:pt>
                <c:pt idx="9817">
                  <c:v>-1</c:v>
                </c:pt>
                <c:pt idx="9818">
                  <c:v>-1</c:v>
                </c:pt>
                <c:pt idx="9819">
                  <c:v>-1</c:v>
                </c:pt>
                <c:pt idx="9820">
                  <c:v>-1</c:v>
                </c:pt>
                <c:pt idx="9821">
                  <c:v>-1</c:v>
                </c:pt>
                <c:pt idx="9822">
                  <c:v>-1</c:v>
                </c:pt>
                <c:pt idx="9823">
                  <c:v>-1</c:v>
                </c:pt>
                <c:pt idx="9824">
                  <c:v>-1</c:v>
                </c:pt>
                <c:pt idx="9825">
                  <c:v>-1</c:v>
                </c:pt>
                <c:pt idx="9826">
                  <c:v>-1</c:v>
                </c:pt>
                <c:pt idx="9827">
                  <c:v>-1</c:v>
                </c:pt>
                <c:pt idx="9828">
                  <c:v>-1</c:v>
                </c:pt>
                <c:pt idx="9829">
                  <c:v>-1</c:v>
                </c:pt>
                <c:pt idx="9830">
                  <c:v>-1</c:v>
                </c:pt>
                <c:pt idx="9831">
                  <c:v>-1</c:v>
                </c:pt>
                <c:pt idx="9832">
                  <c:v>-1</c:v>
                </c:pt>
                <c:pt idx="9833">
                  <c:v>-1</c:v>
                </c:pt>
                <c:pt idx="9834">
                  <c:v>-1</c:v>
                </c:pt>
                <c:pt idx="9835">
                  <c:v>-1</c:v>
                </c:pt>
                <c:pt idx="9836">
                  <c:v>-1</c:v>
                </c:pt>
                <c:pt idx="9837">
                  <c:v>-1</c:v>
                </c:pt>
                <c:pt idx="9838">
                  <c:v>-1</c:v>
                </c:pt>
                <c:pt idx="9839">
                  <c:v>-1</c:v>
                </c:pt>
                <c:pt idx="9840">
                  <c:v>-1</c:v>
                </c:pt>
                <c:pt idx="9841">
                  <c:v>-1</c:v>
                </c:pt>
                <c:pt idx="9842">
                  <c:v>-1</c:v>
                </c:pt>
                <c:pt idx="9843">
                  <c:v>-1</c:v>
                </c:pt>
                <c:pt idx="9844">
                  <c:v>-1</c:v>
                </c:pt>
                <c:pt idx="9845">
                  <c:v>-1</c:v>
                </c:pt>
                <c:pt idx="9846">
                  <c:v>-1</c:v>
                </c:pt>
                <c:pt idx="9847">
                  <c:v>-1</c:v>
                </c:pt>
                <c:pt idx="9848">
                  <c:v>-1</c:v>
                </c:pt>
                <c:pt idx="9849">
                  <c:v>-1</c:v>
                </c:pt>
                <c:pt idx="9850">
                  <c:v>-1</c:v>
                </c:pt>
                <c:pt idx="9851">
                  <c:v>-1</c:v>
                </c:pt>
                <c:pt idx="9852">
                  <c:v>-1</c:v>
                </c:pt>
                <c:pt idx="9853">
                  <c:v>-1</c:v>
                </c:pt>
                <c:pt idx="9854">
                  <c:v>-1</c:v>
                </c:pt>
                <c:pt idx="9855">
                  <c:v>-1</c:v>
                </c:pt>
                <c:pt idx="9856">
                  <c:v>-1</c:v>
                </c:pt>
                <c:pt idx="9857">
                  <c:v>-1</c:v>
                </c:pt>
                <c:pt idx="9858">
                  <c:v>-1</c:v>
                </c:pt>
                <c:pt idx="9859">
                  <c:v>-1</c:v>
                </c:pt>
                <c:pt idx="9860">
                  <c:v>-1</c:v>
                </c:pt>
                <c:pt idx="9861">
                  <c:v>-1</c:v>
                </c:pt>
                <c:pt idx="9862">
                  <c:v>-1</c:v>
                </c:pt>
                <c:pt idx="9863">
                  <c:v>-1</c:v>
                </c:pt>
                <c:pt idx="9864">
                  <c:v>-1</c:v>
                </c:pt>
                <c:pt idx="9865">
                  <c:v>-1</c:v>
                </c:pt>
                <c:pt idx="9866">
                  <c:v>-1</c:v>
                </c:pt>
                <c:pt idx="9867">
                  <c:v>-1</c:v>
                </c:pt>
                <c:pt idx="9868">
                  <c:v>-1</c:v>
                </c:pt>
                <c:pt idx="9869">
                  <c:v>-1</c:v>
                </c:pt>
                <c:pt idx="9870">
                  <c:v>-1</c:v>
                </c:pt>
                <c:pt idx="9871">
                  <c:v>-1</c:v>
                </c:pt>
                <c:pt idx="9872">
                  <c:v>-1</c:v>
                </c:pt>
                <c:pt idx="9873">
                  <c:v>-1</c:v>
                </c:pt>
                <c:pt idx="9874">
                  <c:v>-1</c:v>
                </c:pt>
                <c:pt idx="9875">
                  <c:v>-1</c:v>
                </c:pt>
                <c:pt idx="9876">
                  <c:v>-1</c:v>
                </c:pt>
                <c:pt idx="9877">
                  <c:v>-1</c:v>
                </c:pt>
                <c:pt idx="9878">
                  <c:v>-1</c:v>
                </c:pt>
                <c:pt idx="9879">
                  <c:v>-1</c:v>
                </c:pt>
                <c:pt idx="9880">
                  <c:v>-1</c:v>
                </c:pt>
                <c:pt idx="9881">
                  <c:v>-1</c:v>
                </c:pt>
                <c:pt idx="9882">
                  <c:v>-1</c:v>
                </c:pt>
                <c:pt idx="9883">
                  <c:v>-1</c:v>
                </c:pt>
                <c:pt idx="9884">
                  <c:v>-1</c:v>
                </c:pt>
                <c:pt idx="9885">
                  <c:v>-1</c:v>
                </c:pt>
                <c:pt idx="9886">
                  <c:v>-1</c:v>
                </c:pt>
                <c:pt idx="9887">
                  <c:v>-1</c:v>
                </c:pt>
                <c:pt idx="9888">
                  <c:v>-1</c:v>
                </c:pt>
                <c:pt idx="9889">
                  <c:v>-1</c:v>
                </c:pt>
                <c:pt idx="9890">
                  <c:v>-1</c:v>
                </c:pt>
                <c:pt idx="9891">
                  <c:v>-1</c:v>
                </c:pt>
                <c:pt idx="9892">
                  <c:v>-1</c:v>
                </c:pt>
                <c:pt idx="9893">
                  <c:v>-1</c:v>
                </c:pt>
                <c:pt idx="9894">
                  <c:v>-1</c:v>
                </c:pt>
                <c:pt idx="9895">
                  <c:v>-1</c:v>
                </c:pt>
                <c:pt idx="9896">
                  <c:v>-1</c:v>
                </c:pt>
                <c:pt idx="9897">
                  <c:v>-1</c:v>
                </c:pt>
                <c:pt idx="9898">
                  <c:v>-1</c:v>
                </c:pt>
                <c:pt idx="9899">
                  <c:v>-1</c:v>
                </c:pt>
                <c:pt idx="9900">
                  <c:v>-1</c:v>
                </c:pt>
                <c:pt idx="9901">
                  <c:v>-1</c:v>
                </c:pt>
                <c:pt idx="9902">
                  <c:v>-1</c:v>
                </c:pt>
                <c:pt idx="9903">
                  <c:v>-1</c:v>
                </c:pt>
                <c:pt idx="9904">
                  <c:v>-1</c:v>
                </c:pt>
                <c:pt idx="9905">
                  <c:v>-1</c:v>
                </c:pt>
                <c:pt idx="9906">
                  <c:v>-1</c:v>
                </c:pt>
                <c:pt idx="9907">
                  <c:v>-1</c:v>
                </c:pt>
                <c:pt idx="9908">
                  <c:v>-1</c:v>
                </c:pt>
                <c:pt idx="9909">
                  <c:v>-1</c:v>
                </c:pt>
                <c:pt idx="9910">
                  <c:v>-1</c:v>
                </c:pt>
                <c:pt idx="9911">
                  <c:v>-1</c:v>
                </c:pt>
                <c:pt idx="9912">
                  <c:v>-1</c:v>
                </c:pt>
                <c:pt idx="9913">
                  <c:v>-1</c:v>
                </c:pt>
                <c:pt idx="9914">
                  <c:v>-1</c:v>
                </c:pt>
                <c:pt idx="9915">
                  <c:v>-1</c:v>
                </c:pt>
                <c:pt idx="9916">
                  <c:v>-1</c:v>
                </c:pt>
                <c:pt idx="9917">
                  <c:v>-1</c:v>
                </c:pt>
                <c:pt idx="9918">
                  <c:v>-1</c:v>
                </c:pt>
                <c:pt idx="9919">
                  <c:v>-1</c:v>
                </c:pt>
                <c:pt idx="9920">
                  <c:v>-1</c:v>
                </c:pt>
                <c:pt idx="9921">
                  <c:v>-1</c:v>
                </c:pt>
                <c:pt idx="9922">
                  <c:v>-1</c:v>
                </c:pt>
                <c:pt idx="9923">
                  <c:v>-1</c:v>
                </c:pt>
                <c:pt idx="9924">
                  <c:v>-1</c:v>
                </c:pt>
                <c:pt idx="9925">
                  <c:v>-1</c:v>
                </c:pt>
                <c:pt idx="9926">
                  <c:v>-1</c:v>
                </c:pt>
                <c:pt idx="9927">
                  <c:v>-1</c:v>
                </c:pt>
                <c:pt idx="9928">
                  <c:v>-1</c:v>
                </c:pt>
                <c:pt idx="9929">
                  <c:v>-1</c:v>
                </c:pt>
                <c:pt idx="9930">
                  <c:v>-1</c:v>
                </c:pt>
                <c:pt idx="9931">
                  <c:v>-1</c:v>
                </c:pt>
                <c:pt idx="9932">
                  <c:v>-1</c:v>
                </c:pt>
                <c:pt idx="9933">
                  <c:v>-1</c:v>
                </c:pt>
                <c:pt idx="9934">
                  <c:v>-1</c:v>
                </c:pt>
                <c:pt idx="9935">
                  <c:v>-1</c:v>
                </c:pt>
                <c:pt idx="9936">
                  <c:v>-1</c:v>
                </c:pt>
                <c:pt idx="9937">
                  <c:v>-1</c:v>
                </c:pt>
                <c:pt idx="9938">
                  <c:v>-1</c:v>
                </c:pt>
                <c:pt idx="9939">
                  <c:v>-1</c:v>
                </c:pt>
                <c:pt idx="9940">
                  <c:v>-1</c:v>
                </c:pt>
                <c:pt idx="9941">
                  <c:v>-1</c:v>
                </c:pt>
                <c:pt idx="9942">
                  <c:v>-1</c:v>
                </c:pt>
                <c:pt idx="9943">
                  <c:v>-1</c:v>
                </c:pt>
                <c:pt idx="9944">
                  <c:v>-1</c:v>
                </c:pt>
                <c:pt idx="9945">
                  <c:v>-1</c:v>
                </c:pt>
                <c:pt idx="9946">
                  <c:v>-1</c:v>
                </c:pt>
                <c:pt idx="9947">
                  <c:v>-1</c:v>
                </c:pt>
                <c:pt idx="9948">
                  <c:v>-1</c:v>
                </c:pt>
                <c:pt idx="9949">
                  <c:v>-1</c:v>
                </c:pt>
                <c:pt idx="9950">
                  <c:v>-1</c:v>
                </c:pt>
                <c:pt idx="9951">
                  <c:v>-1</c:v>
                </c:pt>
                <c:pt idx="9952">
                  <c:v>-1</c:v>
                </c:pt>
                <c:pt idx="9953">
                  <c:v>-1</c:v>
                </c:pt>
                <c:pt idx="9954">
                  <c:v>-1</c:v>
                </c:pt>
                <c:pt idx="9955">
                  <c:v>-1</c:v>
                </c:pt>
                <c:pt idx="9956">
                  <c:v>-1</c:v>
                </c:pt>
                <c:pt idx="9957">
                  <c:v>-1</c:v>
                </c:pt>
                <c:pt idx="9958">
                  <c:v>-1</c:v>
                </c:pt>
                <c:pt idx="9959">
                  <c:v>-1</c:v>
                </c:pt>
                <c:pt idx="9960">
                  <c:v>-1</c:v>
                </c:pt>
                <c:pt idx="9961">
                  <c:v>-1</c:v>
                </c:pt>
                <c:pt idx="9962">
                  <c:v>-1</c:v>
                </c:pt>
                <c:pt idx="9963">
                  <c:v>-1</c:v>
                </c:pt>
                <c:pt idx="9964">
                  <c:v>-1</c:v>
                </c:pt>
                <c:pt idx="9965">
                  <c:v>-1</c:v>
                </c:pt>
                <c:pt idx="9966">
                  <c:v>-1</c:v>
                </c:pt>
                <c:pt idx="9967">
                  <c:v>-1</c:v>
                </c:pt>
                <c:pt idx="9968">
                  <c:v>-1</c:v>
                </c:pt>
                <c:pt idx="9969">
                  <c:v>-1</c:v>
                </c:pt>
                <c:pt idx="9970">
                  <c:v>-1</c:v>
                </c:pt>
                <c:pt idx="9971">
                  <c:v>-1</c:v>
                </c:pt>
                <c:pt idx="9972">
                  <c:v>-1</c:v>
                </c:pt>
                <c:pt idx="9973">
                  <c:v>-1</c:v>
                </c:pt>
                <c:pt idx="9974">
                  <c:v>-1</c:v>
                </c:pt>
                <c:pt idx="9975">
                  <c:v>-1</c:v>
                </c:pt>
                <c:pt idx="9976">
                  <c:v>-1</c:v>
                </c:pt>
                <c:pt idx="9977">
                  <c:v>-1</c:v>
                </c:pt>
                <c:pt idx="9978">
                  <c:v>-1</c:v>
                </c:pt>
                <c:pt idx="9979">
                  <c:v>-1</c:v>
                </c:pt>
                <c:pt idx="9980">
                  <c:v>-1</c:v>
                </c:pt>
                <c:pt idx="9981">
                  <c:v>-1</c:v>
                </c:pt>
                <c:pt idx="9982">
                  <c:v>-1</c:v>
                </c:pt>
                <c:pt idx="9983">
                  <c:v>-1</c:v>
                </c:pt>
                <c:pt idx="9984">
                  <c:v>-1</c:v>
                </c:pt>
                <c:pt idx="9985">
                  <c:v>-1</c:v>
                </c:pt>
                <c:pt idx="9986">
                  <c:v>-1</c:v>
                </c:pt>
                <c:pt idx="9987">
                  <c:v>-1</c:v>
                </c:pt>
                <c:pt idx="9988">
                  <c:v>-1</c:v>
                </c:pt>
                <c:pt idx="9989">
                  <c:v>-1</c:v>
                </c:pt>
                <c:pt idx="9990">
                  <c:v>-1</c:v>
                </c:pt>
                <c:pt idx="9991">
                  <c:v>-1</c:v>
                </c:pt>
                <c:pt idx="9992">
                  <c:v>-1</c:v>
                </c:pt>
                <c:pt idx="9993">
                  <c:v>-1</c:v>
                </c:pt>
                <c:pt idx="9994">
                  <c:v>-1</c:v>
                </c:pt>
                <c:pt idx="9995">
                  <c:v>-1</c:v>
                </c:pt>
                <c:pt idx="9996">
                  <c:v>-1</c:v>
                </c:pt>
                <c:pt idx="9997">
                  <c:v>-1</c:v>
                </c:pt>
                <c:pt idx="9998">
                  <c:v>-1</c:v>
                </c:pt>
                <c:pt idx="9999">
                  <c:v>-1</c:v>
                </c:pt>
                <c:pt idx="10000">
                  <c:v>-1</c:v>
                </c:pt>
                <c:pt idx="10001">
                  <c:v>-1</c:v>
                </c:pt>
                <c:pt idx="10002">
                  <c:v>-1</c:v>
                </c:pt>
                <c:pt idx="10003">
                  <c:v>-1</c:v>
                </c:pt>
                <c:pt idx="10004">
                  <c:v>-1</c:v>
                </c:pt>
                <c:pt idx="10005">
                  <c:v>-1</c:v>
                </c:pt>
                <c:pt idx="10006">
                  <c:v>-1</c:v>
                </c:pt>
                <c:pt idx="10007">
                  <c:v>-1</c:v>
                </c:pt>
                <c:pt idx="10008">
                  <c:v>-1</c:v>
                </c:pt>
                <c:pt idx="10009">
                  <c:v>-1</c:v>
                </c:pt>
                <c:pt idx="10010">
                  <c:v>-1</c:v>
                </c:pt>
                <c:pt idx="10011">
                  <c:v>-1</c:v>
                </c:pt>
                <c:pt idx="10012">
                  <c:v>-1</c:v>
                </c:pt>
                <c:pt idx="10013">
                  <c:v>-1</c:v>
                </c:pt>
                <c:pt idx="10014">
                  <c:v>-1</c:v>
                </c:pt>
                <c:pt idx="10015">
                  <c:v>-1</c:v>
                </c:pt>
                <c:pt idx="10016">
                  <c:v>-1</c:v>
                </c:pt>
                <c:pt idx="10017">
                  <c:v>-1</c:v>
                </c:pt>
                <c:pt idx="10018">
                  <c:v>-1</c:v>
                </c:pt>
                <c:pt idx="10019">
                  <c:v>-1</c:v>
                </c:pt>
                <c:pt idx="10020">
                  <c:v>-1</c:v>
                </c:pt>
                <c:pt idx="10021">
                  <c:v>-1</c:v>
                </c:pt>
                <c:pt idx="10022">
                  <c:v>-1</c:v>
                </c:pt>
                <c:pt idx="10023">
                  <c:v>-1</c:v>
                </c:pt>
                <c:pt idx="10024">
                  <c:v>-1</c:v>
                </c:pt>
                <c:pt idx="10025">
                  <c:v>-1</c:v>
                </c:pt>
                <c:pt idx="10026">
                  <c:v>-1</c:v>
                </c:pt>
                <c:pt idx="10027">
                  <c:v>-1</c:v>
                </c:pt>
                <c:pt idx="10028">
                  <c:v>-1</c:v>
                </c:pt>
                <c:pt idx="10029">
                  <c:v>-1</c:v>
                </c:pt>
                <c:pt idx="10030">
                  <c:v>-1</c:v>
                </c:pt>
                <c:pt idx="10031">
                  <c:v>-1</c:v>
                </c:pt>
                <c:pt idx="10032">
                  <c:v>-1</c:v>
                </c:pt>
                <c:pt idx="10033">
                  <c:v>-1</c:v>
                </c:pt>
                <c:pt idx="10034">
                  <c:v>-1</c:v>
                </c:pt>
                <c:pt idx="10035">
                  <c:v>-1</c:v>
                </c:pt>
                <c:pt idx="10036">
                  <c:v>-1</c:v>
                </c:pt>
                <c:pt idx="10037">
                  <c:v>-1</c:v>
                </c:pt>
                <c:pt idx="10038">
                  <c:v>-1</c:v>
                </c:pt>
                <c:pt idx="10039">
                  <c:v>-1</c:v>
                </c:pt>
                <c:pt idx="10040">
                  <c:v>-1</c:v>
                </c:pt>
                <c:pt idx="10041">
                  <c:v>-1</c:v>
                </c:pt>
                <c:pt idx="10042">
                  <c:v>-1</c:v>
                </c:pt>
                <c:pt idx="10043">
                  <c:v>-1</c:v>
                </c:pt>
                <c:pt idx="10044">
                  <c:v>-1</c:v>
                </c:pt>
                <c:pt idx="10045">
                  <c:v>-1</c:v>
                </c:pt>
                <c:pt idx="10046">
                  <c:v>-1</c:v>
                </c:pt>
                <c:pt idx="10047">
                  <c:v>-1</c:v>
                </c:pt>
                <c:pt idx="10048">
                  <c:v>-1</c:v>
                </c:pt>
                <c:pt idx="10049">
                  <c:v>-1</c:v>
                </c:pt>
                <c:pt idx="10050">
                  <c:v>-1</c:v>
                </c:pt>
                <c:pt idx="10051">
                  <c:v>-1</c:v>
                </c:pt>
                <c:pt idx="10052">
                  <c:v>-1</c:v>
                </c:pt>
                <c:pt idx="10053">
                  <c:v>-1</c:v>
                </c:pt>
                <c:pt idx="10054">
                  <c:v>-1</c:v>
                </c:pt>
                <c:pt idx="10055">
                  <c:v>-1</c:v>
                </c:pt>
                <c:pt idx="10056">
                  <c:v>-1</c:v>
                </c:pt>
                <c:pt idx="10057">
                  <c:v>-1</c:v>
                </c:pt>
                <c:pt idx="10058">
                  <c:v>-1</c:v>
                </c:pt>
                <c:pt idx="10059">
                  <c:v>-1</c:v>
                </c:pt>
                <c:pt idx="10060">
                  <c:v>-1</c:v>
                </c:pt>
                <c:pt idx="10061">
                  <c:v>-1</c:v>
                </c:pt>
                <c:pt idx="10062">
                  <c:v>-1</c:v>
                </c:pt>
                <c:pt idx="10063">
                  <c:v>-1</c:v>
                </c:pt>
                <c:pt idx="10064">
                  <c:v>-1</c:v>
                </c:pt>
                <c:pt idx="10065">
                  <c:v>-1</c:v>
                </c:pt>
                <c:pt idx="10066">
                  <c:v>-1</c:v>
                </c:pt>
                <c:pt idx="10067">
                  <c:v>-1</c:v>
                </c:pt>
                <c:pt idx="10068">
                  <c:v>-1</c:v>
                </c:pt>
                <c:pt idx="10069">
                  <c:v>-1</c:v>
                </c:pt>
                <c:pt idx="10070">
                  <c:v>-1</c:v>
                </c:pt>
                <c:pt idx="10071">
                  <c:v>-1</c:v>
                </c:pt>
                <c:pt idx="10072">
                  <c:v>-1</c:v>
                </c:pt>
                <c:pt idx="10073">
                  <c:v>-1</c:v>
                </c:pt>
                <c:pt idx="10074">
                  <c:v>-1</c:v>
                </c:pt>
                <c:pt idx="10075">
                  <c:v>-1</c:v>
                </c:pt>
                <c:pt idx="10076">
                  <c:v>-1</c:v>
                </c:pt>
                <c:pt idx="10077">
                  <c:v>-1</c:v>
                </c:pt>
                <c:pt idx="10078">
                  <c:v>-1</c:v>
                </c:pt>
                <c:pt idx="10079">
                  <c:v>-1</c:v>
                </c:pt>
                <c:pt idx="10080">
                  <c:v>-1</c:v>
                </c:pt>
                <c:pt idx="10081">
                  <c:v>-1</c:v>
                </c:pt>
                <c:pt idx="10082">
                  <c:v>-1</c:v>
                </c:pt>
                <c:pt idx="10083">
                  <c:v>-1</c:v>
                </c:pt>
                <c:pt idx="10084">
                  <c:v>-1</c:v>
                </c:pt>
                <c:pt idx="10085">
                  <c:v>-1</c:v>
                </c:pt>
                <c:pt idx="10086">
                  <c:v>-1</c:v>
                </c:pt>
                <c:pt idx="10087">
                  <c:v>-1</c:v>
                </c:pt>
                <c:pt idx="10088">
                  <c:v>-1</c:v>
                </c:pt>
                <c:pt idx="10089">
                  <c:v>-1</c:v>
                </c:pt>
                <c:pt idx="10090">
                  <c:v>-1</c:v>
                </c:pt>
                <c:pt idx="10091">
                  <c:v>-1</c:v>
                </c:pt>
                <c:pt idx="10092">
                  <c:v>-1</c:v>
                </c:pt>
                <c:pt idx="10093">
                  <c:v>-1</c:v>
                </c:pt>
                <c:pt idx="10094">
                  <c:v>-1</c:v>
                </c:pt>
                <c:pt idx="10095">
                  <c:v>-1</c:v>
                </c:pt>
                <c:pt idx="10096">
                  <c:v>-1</c:v>
                </c:pt>
                <c:pt idx="10097">
                  <c:v>-1</c:v>
                </c:pt>
                <c:pt idx="10098">
                  <c:v>-1</c:v>
                </c:pt>
                <c:pt idx="10099">
                  <c:v>-1</c:v>
                </c:pt>
                <c:pt idx="10100">
                  <c:v>-1</c:v>
                </c:pt>
                <c:pt idx="10101">
                  <c:v>-1</c:v>
                </c:pt>
                <c:pt idx="10102">
                  <c:v>-1</c:v>
                </c:pt>
                <c:pt idx="10103">
                  <c:v>-1</c:v>
                </c:pt>
                <c:pt idx="10104">
                  <c:v>-1</c:v>
                </c:pt>
                <c:pt idx="10105">
                  <c:v>-1</c:v>
                </c:pt>
                <c:pt idx="10106">
                  <c:v>-1</c:v>
                </c:pt>
                <c:pt idx="10107">
                  <c:v>-1</c:v>
                </c:pt>
                <c:pt idx="10108">
                  <c:v>-1</c:v>
                </c:pt>
                <c:pt idx="10109">
                  <c:v>-1</c:v>
                </c:pt>
                <c:pt idx="10110">
                  <c:v>-1</c:v>
                </c:pt>
                <c:pt idx="10111">
                  <c:v>-1</c:v>
                </c:pt>
                <c:pt idx="10112">
                  <c:v>-1</c:v>
                </c:pt>
                <c:pt idx="10113">
                  <c:v>-1</c:v>
                </c:pt>
                <c:pt idx="10114">
                  <c:v>-1</c:v>
                </c:pt>
                <c:pt idx="10115">
                  <c:v>-1</c:v>
                </c:pt>
                <c:pt idx="10116">
                  <c:v>-1</c:v>
                </c:pt>
                <c:pt idx="10117">
                  <c:v>-1</c:v>
                </c:pt>
                <c:pt idx="10118">
                  <c:v>-1</c:v>
                </c:pt>
                <c:pt idx="10119">
                  <c:v>-1</c:v>
                </c:pt>
                <c:pt idx="10120">
                  <c:v>-1</c:v>
                </c:pt>
                <c:pt idx="10121">
                  <c:v>-1</c:v>
                </c:pt>
                <c:pt idx="10122">
                  <c:v>-1</c:v>
                </c:pt>
                <c:pt idx="10123">
                  <c:v>-1</c:v>
                </c:pt>
                <c:pt idx="10124">
                  <c:v>-1</c:v>
                </c:pt>
                <c:pt idx="10125">
                  <c:v>-1</c:v>
                </c:pt>
                <c:pt idx="10126">
                  <c:v>-1</c:v>
                </c:pt>
                <c:pt idx="10127">
                  <c:v>-1</c:v>
                </c:pt>
                <c:pt idx="10128">
                  <c:v>-1</c:v>
                </c:pt>
                <c:pt idx="10129">
                  <c:v>-1</c:v>
                </c:pt>
                <c:pt idx="10130">
                  <c:v>-1</c:v>
                </c:pt>
                <c:pt idx="10131">
                  <c:v>-1</c:v>
                </c:pt>
                <c:pt idx="10132">
                  <c:v>-1</c:v>
                </c:pt>
                <c:pt idx="10133">
                  <c:v>-1</c:v>
                </c:pt>
                <c:pt idx="10134">
                  <c:v>-1</c:v>
                </c:pt>
                <c:pt idx="10135">
                  <c:v>-1</c:v>
                </c:pt>
                <c:pt idx="10136">
                  <c:v>-1</c:v>
                </c:pt>
                <c:pt idx="10137">
                  <c:v>-1</c:v>
                </c:pt>
                <c:pt idx="10138">
                  <c:v>-1</c:v>
                </c:pt>
                <c:pt idx="10139">
                  <c:v>-1</c:v>
                </c:pt>
                <c:pt idx="10140">
                  <c:v>-1</c:v>
                </c:pt>
                <c:pt idx="10141">
                  <c:v>-1</c:v>
                </c:pt>
                <c:pt idx="10142">
                  <c:v>-1</c:v>
                </c:pt>
                <c:pt idx="10143">
                  <c:v>-1</c:v>
                </c:pt>
                <c:pt idx="10144">
                  <c:v>-1</c:v>
                </c:pt>
                <c:pt idx="10145">
                  <c:v>-1</c:v>
                </c:pt>
                <c:pt idx="10146">
                  <c:v>-1</c:v>
                </c:pt>
                <c:pt idx="10147">
                  <c:v>-1</c:v>
                </c:pt>
                <c:pt idx="10148">
                  <c:v>-1</c:v>
                </c:pt>
                <c:pt idx="10149">
                  <c:v>-1</c:v>
                </c:pt>
                <c:pt idx="10150">
                  <c:v>-1</c:v>
                </c:pt>
                <c:pt idx="10151">
                  <c:v>-1</c:v>
                </c:pt>
                <c:pt idx="10152">
                  <c:v>-1</c:v>
                </c:pt>
                <c:pt idx="10153">
                  <c:v>-1</c:v>
                </c:pt>
                <c:pt idx="10154">
                  <c:v>-1</c:v>
                </c:pt>
                <c:pt idx="10155">
                  <c:v>-1</c:v>
                </c:pt>
                <c:pt idx="10156">
                  <c:v>-1</c:v>
                </c:pt>
                <c:pt idx="10157">
                  <c:v>-1</c:v>
                </c:pt>
                <c:pt idx="10158">
                  <c:v>-1</c:v>
                </c:pt>
                <c:pt idx="10159">
                  <c:v>-1</c:v>
                </c:pt>
                <c:pt idx="10160">
                  <c:v>-1</c:v>
                </c:pt>
                <c:pt idx="10161">
                  <c:v>-1</c:v>
                </c:pt>
                <c:pt idx="10162">
                  <c:v>-1</c:v>
                </c:pt>
                <c:pt idx="10163">
                  <c:v>-1</c:v>
                </c:pt>
                <c:pt idx="10164">
                  <c:v>-1</c:v>
                </c:pt>
                <c:pt idx="10165">
                  <c:v>-1</c:v>
                </c:pt>
                <c:pt idx="10166">
                  <c:v>-1</c:v>
                </c:pt>
                <c:pt idx="10167">
                  <c:v>-1</c:v>
                </c:pt>
                <c:pt idx="10168">
                  <c:v>-1</c:v>
                </c:pt>
                <c:pt idx="10169">
                  <c:v>-1</c:v>
                </c:pt>
                <c:pt idx="10170">
                  <c:v>-1</c:v>
                </c:pt>
                <c:pt idx="10171">
                  <c:v>-1</c:v>
                </c:pt>
                <c:pt idx="10172">
                  <c:v>-1</c:v>
                </c:pt>
                <c:pt idx="10173">
                  <c:v>-1</c:v>
                </c:pt>
                <c:pt idx="10174">
                  <c:v>-1</c:v>
                </c:pt>
                <c:pt idx="10175">
                  <c:v>-1</c:v>
                </c:pt>
                <c:pt idx="10176">
                  <c:v>-1</c:v>
                </c:pt>
                <c:pt idx="10177">
                  <c:v>-1</c:v>
                </c:pt>
                <c:pt idx="10178">
                  <c:v>-1</c:v>
                </c:pt>
                <c:pt idx="10179">
                  <c:v>-1</c:v>
                </c:pt>
                <c:pt idx="10180">
                  <c:v>-1</c:v>
                </c:pt>
                <c:pt idx="10181">
                  <c:v>-1</c:v>
                </c:pt>
                <c:pt idx="10182">
                  <c:v>-1</c:v>
                </c:pt>
                <c:pt idx="10183">
                  <c:v>-1</c:v>
                </c:pt>
                <c:pt idx="10184">
                  <c:v>-1</c:v>
                </c:pt>
                <c:pt idx="10185">
                  <c:v>-1</c:v>
                </c:pt>
                <c:pt idx="10186">
                  <c:v>-1</c:v>
                </c:pt>
                <c:pt idx="10187">
                  <c:v>-1</c:v>
                </c:pt>
                <c:pt idx="10188">
                  <c:v>-1</c:v>
                </c:pt>
                <c:pt idx="10189">
                  <c:v>-1</c:v>
                </c:pt>
                <c:pt idx="10190">
                  <c:v>-1</c:v>
                </c:pt>
                <c:pt idx="10191">
                  <c:v>-1</c:v>
                </c:pt>
                <c:pt idx="10192">
                  <c:v>-1</c:v>
                </c:pt>
                <c:pt idx="10193">
                  <c:v>-1</c:v>
                </c:pt>
                <c:pt idx="10194">
                  <c:v>-1</c:v>
                </c:pt>
                <c:pt idx="10195">
                  <c:v>-1</c:v>
                </c:pt>
                <c:pt idx="10196">
                  <c:v>-1</c:v>
                </c:pt>
                <c:pt idx="10197">
                  <c:v>-1</c:v>
                </c:pt>
                <c:pt idx="10198">
                  <c:v>-1</c:v>
                </c:pt>
                <c:pt idx="10199">
                  <c:v>-1</c:v>
                </c:pt>
                <c:pt idx="10200">
                  <c:v>-1</c:v>
                </c:pt>
                <c:pt idx="10201">
                  <c:v>-1</c:v>
                </c:pt>
                <c:pt idx="10202">
                  <c:v>-1</c:v>
                </c:pt>
                <c:pt idx="10203">
                  <c:v>-1</c:v>
                </c:pt>
                <c:pt idx="10204">
                  <c:v>-1</c:v>
                </c:pt>
                <c:pt idx="10205">
                  <c:v>-1</c:v>
                </c:pt>
                <c:pt idx="10206">
                  <c:v>-1</c:v>
                </c:pt>
                <c:pt idx="10207">
                  <c:v>-1</c:v>
                </c:pt>
                <c:pt idx="10208">
                  <c:v>-1</c:v>
                </c:pt>
                <c:pt idx="10209">
                  <c:v>-1</c:v>
                </c:pt>
                <c:pt idx="10210">
                  <c:v>-1</c:v>
                </c:pt>
                <c:pt idx="10211">
                  <c:v>-1</c:v>
                </c:pt>
                <c:pt idx="10212">
                  <c:v>-1</c:v>
                </c:pt>
                <c:pt idx="10213">
                  <c:v>-1</c:v>
                </c:pt>
                <c:pt idx="10214">
                  <c:v>-1</c:v>
                </c:pt>
                <c:pt idx="10215">
                  <c:v>-1</c:v>
                </c:pt>
                <c:pt idx="10216">
                  <c:v>-1</c:v>
                </c:pt>
                <c:pt idx="10217">
                  <c:v>-1</c:v>
                </c:pt>
                <c:pt idx="10218">
                  <c:v>-1</c:v>
                </c:pt>
                <c:pt idx="10219">
                  <c:v>-1</c:v>
                </c:pt>
                <c:pt idx="10220">
                  <c:v>-1</c:v>
                </c:pt>
                <c:pt idx="10221">
                  <c:v>-1</c:v>
                </c:pt>
                <c:pt idx="10222">
                  <c:v>-1</c:v>
                </c:pt>
                <c:pt idx="10223">
                  <c:v>-1</c:v>
                </c:pt>
                <c:pt idx="10224">
                  <c:v>-1</c:v>
                </c:pt>
                <c:pt idx="10225">
                  <c:v>-1</c:v>
                </c:pt>
                <c:pt idx="10226">
                  <c:v>-1</c:v>
                </c:pt>
                <c:pt idx="10227">
                  <c:v>-1</c:v>
                </c:pt>
                <c:pt idx="10228">
                  <c:v>-1</c:v>
                </c:pt>
                <c:pt idx="10229">
                  <c:v>-1</c:v>
                </c:pt>
                <c:pt idx="10230">
                  <c:v>-1</c:v>
                </c:pt>
                <c:pt idx="10231">
                  <c:v>-1</c:v>
                </c:pt>
                <c:pt idx="10232">
                  <c:v>-1</c:v>
                </c:pt>
                <c:pt idx="10233">
                  <c:v>-1</c:v>
                </c:pt>
                <c:pt idx="10234">
                  <c:v>-1</c:v>
                </c:pt>
                <c:pt idx="10235">
                  <c:v>-1</c:v>
                </c:pt>
                <c:pt idx="10236">
                  <c:v>-1</c:v>
                </c:pt>
                <c:pt idx="10237">
                  <c:v>-1</c:v>
                </c:pt>
                <c:pt idx="10238">
                  <c:v>-1</c:v>
                </c:pt>
                <c:pt idx="10239">
                  <c:v>-1</c:v>
                </c:pt>
                <c:pt idx="10240">
                  <c:v>-1</c:v>
                </c:pt>
                <c:pt idx="10241">
                  <c:v>-1</c:v>
                </c:pt>
                <c:pt idx="10242">
                  <c:v>-1</c:v>
                </c:pt>
                <c:pt idx="10243">
                  <c:v>-1</c:v>
                </c:pt>
                <c:pt idx="10244">
                  <c:v>-1</c:v>
                </c:pt>
                <c:pt idx="10245">
                  <c:v>-1</c:v>
                </c:pt>
                <c:pt idx="10246">
                  <c:v>-1</c:v>
                </c:pt>
                <c:pt idx="10247">
                  <c:v>-1</c:v>
                </c:pt>
                <c:pt idx="10248">
                  <c:v>-1</c:v>
                </c:pt>
                <c:pt idx="10249">
                  <c:v>-1</c:v>
                </c:pt>
                <c:pt idx="10250">
                  <c:v>-1</c:v>
                </c:pt>
                <c:pt idx="10251">
                  <c:v>-1</c:v>
                </c:pt>
                <c:pt idx="10252">
                  <c:v>-1</c:v>
                </c:pt>
                <c:pt idx="10253">
                  <c:v>-1</c:v>
                </c:pt>
                <c:pt idx="10254">
                  <c:v>-1</c:v>
                </c:pt>
                <c:pt idx="10255">
                  <c:v>-1</c:v>
                </c:pt>
                <c:pt idx="10256">
                  <c:v>-1</c:v>
                </c:pt>
                <c:pt idx="10257">
                  <c:v>-1</c:v>
                </c:pt>
                <c:pt idx="10258">
                  <c:v>-1</c:v>
                </c:pt>
                <c:pt idx="10259">
                  <c:v>-1</c:v>
                </c:pt>
                <c:pt idx="10260">
                  <c:v>-1</c:v>
                </c:pt>
                <c:pt idx="10261">
                  <c:v>-1</c:v>
                </c:pt>
                <c:pt idx="10262">
                  <c:v>-1</c:v>
                </c:pt>
                <c:pt idx="10263">
                  <c:v>-1</c:v>
                </c:pt>
                <c:pt idx="10264">
                  <c:v>-1</c:v>
                </c:pt>
                <c:pt idx="10265">
                  <c:v>-1</c:v>
                </c:pt>
                <c:pt idx="10266">
                  <c:v>-1</c:v>
                </c:pt>
                <c:pt idx="10267">
                  <c:v>-1</c:v>
                </c:pt>
                <c:pt idx="10268">
                  <c:v>-1</c:v>
                </c:pt>
                <c:pt idx="10269">
                  <c:v>-1</c:v>
                </c:pt>
                <c:pt idx="10270">
                  <c:v>-1</c:v>
                </c:pt>
                <c:pt idx="10271">
                  <c:v>-1</c:v>
                </c:pt>
                <c:pt idx="10272">
                  <c:v>-1</c:v>
                </c:pt>
                <c:pt idx="10273">
                  <c:v>-1</c:v>
                </c:pt>
                <c:pt idx="10274">
                  <c:v>-1</c:v>
                </c:pt>
                <c:pt idx="10275">
                  <c:v>-1</c:v>
                </c:pt>
                <c:pt idx="10276">
                  <c:v>-1</c:v>
                </c:pt>
                <c:pt idx="10277">
                  <c:v>-1</c:v>
                </c:pt>
                <c:pt idx="10278">
                  <c:v>-1</c:v>
                </c:pt>
                <c:pt idx="10279">
                  <c:v>-1</c:v>
                </c:pt>
                <c:pt idx="10280">
                  <c:v>-1</c:v>
                </c:pt>
                <c:pt idx="10281">
                  <c:v>-1</c:v>
                </c:pt>
                <c:pt idx="10282">
                  <c:v>-1</c:v>
                </c:pt>
                <c:pt idx="10283">
                  <c:v>-1</c:v>
                </c:pt>
                <c:pt idx="10284">
                  <c:v>-1</c:v>
                </c:pt>
                <c:pt idx="10285">
                  <c:v>-1</c:v>
                </c:pt>
                <c:pt idx="10286">
                  <c:v>-1</c:v>
                </c:pt>
                <c:pt idx="10287">
                  <c:v>-1</c:v>
                </c:pt>
                <c:pt idx="10288">
                  <c:v>-1</c:v>
                </c:pt>
                <c:pt idx="10289">
                  <c:v>-1</c:v>
                </c:pt>
                <c:pt idx="10290">
                  <c:v>-1</c:v>
                </c:pt>
                <c:pt idx="10291">
                  <c:v>-1</c:v>
                </c:pt>
                <c:pt idx="10292">
                  <c:v>-1</c:v>
                </c:pt>
                <c:pt idx="10293">
                  <c:v>-1</c:v>
                </c:pt>
                <c:pt idx="10294">
                  <c:v>-1</c:v>
                </c:pt>
                <c:pt idx="10295">
                  <c:v>-1</c:v>
                </c:pt>
                <c:pt idx="10296">
                  <c:v>-1</c:v>
                </c:pt>
                <c:pt idx="10297">
                  <c:v>-1</c:v>
                </c:pt>
                <c:pt idx="10298">
                  <c:v>-1</c:v>
                </c:pt>
                <c:pt idx="10299">
                  <c:v>-1</c:v>
                </c:pt>
                <c:pt idx="10300">
                  <c:v>-1</c:v>
                </c:pt>
                <c:pt idx="10301">
                  <c:v>-1</c:v>
                </c:pt>
                <c:pt idx="10302">
                  <c:v>-1</c:v>
                </c:pt>
                <c:pt idx="10303">
                  <c:v>-1</c:v>
                </c:pt>
                <c:pt idx="10304">
                  <c:v>-1</c:v>
                </c:pt>
                <c:pt idx="10305">
                  <c:v>-1</c:v>
                </c:pt>
                <c:pt idx="10306">
                  <c:v>-1</c:v>
                </c:pt>
                <c:pt idx="10307">
                  <c:v>-1</c:v>
                </c:pt>
                <c:pt idx="10308">
                  <c:v>-1</c:v>
                </c:pt>
                <c:pt idx="10309">
                  <c:v>-1</c:v>
                </c:pt>
                <c:pt idx="10310">
                  <c:v>-1</c:v>
                </c:pt>
                <c:pt idx="10311">
                  <c:v>-1</c:v>
                </c:pt>
                <c:pt idx="10312">
                  <c:v>-1</c:v>
                </c:pt>
                <c:pt idx="10313">
                  <c:v>-1</c:v>
                </c:pt>
                <c:pt idx="10314">
                  <c:v>-1</c:v>
                </c:pt>
                <c:pt idx="10315">
                  <c:v>-1</c:v>
                </c:pt>
                <c:pt idx="10316">
                  <c:v>-1</c:v>
                </c:pt>
                <c:pt idx="10317">
                  <c:v>-1</c:v>
                </c:pt>
                <c:pt idx="10318">
                  <c:v>-1</c:v>
                </c:pt>
                <c:pt idx="10319">
                  <c:v>-1</c:v>
                </c:pt>
                <c:pt idx="10320">
                  <c:v>-1</c:v>
                </c:pt>
                <c:pt idx="10321">
                  <c:v>-1</c:v>
                </c:pt>
                <c:pt idx="10322">
                  <c:v>-1</c:v>
                </c:pt>
                <c:pt idx="10323">
                  <c:v>-1</c:v>
                </c:pt>
                <c:pt idx="10324">
                  <c:v>-1</c:v>
                </c:pt>
                <c:pt idx="10325">
                  <c:v>-1</c:v>
                </c:pt>
                <c:pt idx="10326">
                  <c:v>-1</c:v>
                </c:pt>
                <c:pt idx="10327">
                  <c:v>-1</c:v>
                </c:pt>
                <c:pt idx="10328">
                  <c:v>-1</c:v>
                </c:pt>
                <c:pt idx="10329">
                  <c:v>-1</c:v>
                </c:pt>
                <c:pt idx="10330">
                  <c:v>-1</c:v>
                </c:pt>
                <c:pt idx="10331">
                  <c:v>-1</c:v>
                </c:pt>
                <c:pt idx="10332">
                  <c:v>-1</c:v>
                </c:pt>
                <c:pt idx="10333">
                  <c:v>-1</c:v>
                </c:pt>
                <c:pt idx="10334">
                  <c:v>-1</c:v>
                </c:pt>
                <c:pt idx="10335">
                  <c:v>-1</c:v>
                </c:pt>
                <c:pt idx="10336">
                  <c:v>-1</c:v>
                </c:pt>
                <c:pt idx="10337">
                  <c:v>-1</c:v>
                </c:pt>
                <c:pt idx="10338">
                  <c:v>-1</c:v>
                </c:pt>
                <c:pt idx="10339">
                  <c:v>-1</c:v>
                </c:pt>
                <c:pt idx="10340">
                  <c:v>-1</c:v>
                </c:pt>
                <c:pt idx="10341">
                  <c:v>-1</c:v>
                </c:pt>
                <c:pt idx="10342">
                  <c:v>-1</c:v>
                </c:pt>
                <c:pt idx="10343">
                  <c:v>-1</c:v>
                </c:pt>
                <c:pt idx="10344">
                  <c:v>-1</c:v>
                </c:pt>
                <c:pt idx="10345">
                  <c:v>-1</c:v>
                </c:pt>
                <c:pt idx="10346">
                  <c:v>-1</c:v>
                </c:pt>
                <c:pt idx="10347">
                  <c:v>-1</c:v>
                </c:pt>
                <c:pt idx="10348">
                  <c:v>-1</c:v>
                </c:pt>
                <c:pt idx="10349">
                  <c:v>-1</c:v>
                </c:pt>
                <c:pt idx="10350">
                  <c:v>-1</c:v>
                </c:pt>
                <c:pt idx="10351">
                  <c:v>-1</c:v>
                </c:pt>
                <c:pt idx="10352">
                  <c:v>-1</c:v>
                </c:pt>
                <c:pt idx="10353">
                  <c:v>-1</c:v>
                </c:pt>
                <c:pt idx="10354">
                  <c:v>-1</c:v>
                </c:pt>
                <c:pt idx="10355">
                  <c:v>-1</c:v>
                </c:pt>
                <c:pt idx="10356">
                  <c:v>-1</c:v>
                </c:pt>
                <c:pt idx="10357">
                  <c:v>-1</c:v>
                </c:pt>
                <c:pt idx="10358">
                  <c:v>-1</c:v>
                </c:pt>
                <c:pt idx="10359">
                  <c:v>-1</c:v>
                </c:pt>
                <c:pt idx="10360">
                  <c:v>-1</c:v>
                </c:pt>
                <c:pt idx="10361">
                  <c:v>-1</c:v>
                </c:pt>
                <c:pt idx="10362">
                  <c:v>-1</c:v>
                </c:pt>
                <c:pt idx="10363">
                  <c:v>-1</c:v>
                </c:pt>
                <c:pt idx="10364">
                  <c:v>-1</c:v>
                </c:pt>
                <c:pt idx="10365">
                  <c:v>-1</c:v>
                </c:pt>
                <c:pt idx="10366">
                  <c:v>-1</c:v>
                </c:pt>
                <c:pt idx="10367">
                  <c:v>-1</c:v>
                </c:pt>
                <c:pt idx="10368">
                  <c:v>-1</c:v>
                </c:pt>
                <c:pt idx="10369">
                  <c:v>-1</c:v>
                </c:pt>
                <c:pt idx="10370">
                  <c:v>-1</c:v>
                </c:pt>
                <c:pt idx="10371">
                  <c:v>-1</c:v>
                </c:pt>
                <c:pt idx="10372">
                  <c:v>-1</c:v>
                </c:pt>
                <c:pt idx="10373">
                  <c:v>-1</c:v>
                </c:pt>
                <c:pt idx="10374">
                  <c:v>-1</c:v>
                </c:pt>
                <c:pt idx="10375">
                  <c:v>-1</c:v>
                </c:pt>
                <c:pt idx="10376">
                  <c:v>-1</c:v>
                </c:pt>
                <c:pt idx="10377">
                  <c:v>-1</c:v>
                </c:pt>
                <c:pt idx="10378">
                  <c:v>-1</c:v>
                </c:pt>
                <c:pt idx="10379">
                  <c:v>-1</c:v>
                </c:pt>
                <c:pt idx="10380">
                  <c:v>-1</c:v>
                </c:pt>
                <c:pt idx="10381">
                  <c:v>-1</c:v>
                </c:pt>
                <c:pt idx="10382">
                  <c:v>-1</c:v>
                </c:pt>
                <c:pt idx="10383">
                  <c:v>-1</c:v>
                </c:pt>
                <c:pt idx="10384">
                  <c:v>-1</c:v>
                </c:pt>
                <c:pt idx="10385">
                  <c:v>-1</c:v>
                </c:pt>
                <c:pt idx="10386">
                  <c:v>-1</c:v>
                </c:pt>
                <c:pt idx="10387">
                  <c:v>-1</c:v>
                </c:pt>
                <c:pt idx="10388">
                  <c:v>-1</c:v>
                </c:pt>
                <c:pt idx="10389">
                  <c:v>-1</c:v>
                </c:pt>
                <c:pt idx="10390">
                  <c:v>-1</c:v>
                </c:pt>
                <c:pt idx="10391">
                  <c:v>-1</c:v>
                </c:pt>
                <c:pt idx="10392">
                  <c:v>-1</c:v>
                </c:pt>
                <c:pt idx="10393">
                  <c:v>-1</c:v>
                </c:pt>
                <c:pt idx="10394">
                  <c:v>-1</c:v>
                </c:pt>
                <c:pt idx="10395">
                  <c:v>-1</c:v>
                </c:pt>
                <c:pt idx="10396">
                  <c:v>-1</c:v>
                </c:pt>
                <c:pt idx="10397">
                  <c:v>-1</c:v>
                </c:pt>
                <c:pt idx="10398">
                  <c:v>-1</c:v>
                </c:pt>
                <c:pt idx="10399">
                  <c:v>-1</c:v>
                </c:pt>
                <c:pt idx="10400">
                  <c:v>-1</c:v>
                </c:pt>
                <c:pt idx="10401">
                  <c:v>-1</c:v>
                </c:pt>
                <c:pt idx="10402">
                  <c:v>-1</c:v>
                </c:pt>
                <c:pt idx="10403">
                  <c:v>-1</c:v>
                </c:pt>
                <c:pt idx="10404">
                  <c:v>-1</c:v>
                </c:pt>
                <c:pt idx="10405">
                  <c:v>-1</c:v>
                </c:pt>
                <c:pt idx="10406">
                  <c:v>-1</c:v>
                </c:pt>
                <c:pt idx="10407">
                  <c:v>-1</c:v>
                </c:pt>
                <c:pt idx="10408">
                  <c:v>-1</c:v>
                </c:pt>
                <c:pt idx="10409">
                  <c:v>-1</c:v>
                </c:pt>
                <c:pt idx="10410">
                  <c:v>-1</c:v>
                </c:pt>
                <c:pt idx="10411">
                  <c:v>-1</c:v>
                </c:pt>
                <c:pt idx="10412">
                  <c:v>-1</c:v>
                </c:pt>
                <c:pt idx="10413">
                  <c:v>-1</c:v>
                </c:pt>
                <c:pt idx="10414">
                  <c:v>-1</c:v>
                </c:pt>
                <c:pt idx="10415">
                  <c:v>-1</c:v>
                </c:pt>
                <c:pt idx="10416">
                  <c:v>-1</c:v>
                </c:pt>
                <c:pt idx="10417">
                  <c:v>-1</c:v>
                </c:pt>
                <c:pt idx="10418">
                  <c:v>-1</c:v>
                </c:pt>
                <c:pt idx="10419">
                  <c:v>-1</c:v>
                </c:pt>
                <c:pt idx="10420">
                  <c:v>-1</c:v>
                </c:pt>
                <c:pt idx="10421">
                  <c:v>-1</c:v>
                </c:pt>
                <c:pt idx="10422">
                  <c:v>-1</c:v>
                </c:pt>
                <c:pt idx="10423">
                  <c:v>-1</c:v>
                </c:pt>
                <c:pt idx="10424">
                  <c:v>-1</c:v>
                </c:pt>
                <c:pt idx="10425">
                  <c:v>-1</c:v>
                </c:pt>
                <c:pt idx="10426">
                  <c:v>-1</c:v>
                </c:pt>
                <c:pt idx="10427">
                  <c:v>-1</c:v>
                </c:pt>
                <c:pt idx="10428">
                  <c:v>-1</c:v>
                </c:pt>
                <c:pt idx="10429">
                  <c:v>-1</c:v>
                </c:pt>
                <c:pt idx="10430">
                  <c:v>-1</c:v>
                </c:pt>
                <c:pt idx="10431">
                  <c:v>-1</c:v>
                </c:pt>
                <c:pt idx="10432">
                  <c:v>-1</c:v>
                </c:pt>
                <c:pt idx="10433">
                  <c:v>-1</c:v>
                </c:pt>
                <c:pt idx="10434">
                  <c:v>-1</c:v>
                </c:pt>
                <c:pt idx="10435">
                  <c:v>-1</c:v>
                </c:pt>
                <c:pt idx="10436">
                  <c:v>-1</c:v>
                </c:pt>
                <c:pt idx="10437">
                  <c:v>-1</c:v>
                </c:pt>
                <c:pt idx="10438">
                  <c:v>-1</c:v>
                </c:pt>
                <c:pt idx="10439">
                  <c:v>-1</c:v>
                </c:pt>
                <c:pt idx="10440">
                  <c:v>-1</c:v>
                </c:pt>
                <c:pt idx="10441">
                  <c:v>-1</c:v>
                </c:pt>
                <c:pt idx="10442">
                  <c:v>-1</c:v>
                </c:pt>
                <c:pt idx="10443">
                  <c:v>-1</c:v>
                </c:pt>
                <c:pt idx="10444">
                  <c:v>-1</c:v>
                </c:pt>
                <c:pt idx="10445">
                  <c:v>-1</c:v>
                </c:pt>
                <c:pt idx="10446">
                  <c:v>-1</c:v>
                </c:pt>
                <c:pt idx="10447">
                  <c:v>-1</c:v>
                </c:pt>
                <c:pt idx="10448">
                  <c:v>-1</c:v>
                </c:pt>
                <c:pt idx="10449">
                  <c:v>-1</c:v>
                </c:pt>
                <c:pt idx="10450">
                  <c:v>-1</c:v>
                </c:pt>
                <c:pt idx="10451">
                  <c:v>-1</c:v>
                </c:pt>
                <c:pt idx="10452">
                  <c:v>-1</c:v>
                </c:pt>
                <c:pt idx="10453">
                  <c:v>-1</c:v>
                </c:pt>
                <c:pt idx="10454">
                  <c:v>-1</c:v>
                </c:pt>
                <c:pt idx="10455">
                  <c:v>-1</c:v>
                </c:pt>
                <c:pt idx="10456">
                  <c:v>-1</c:v>
                </c:pt>
                <c:pt idx="10457">
                  <c:v>-1</c:v>
                </c:pt>
                <c:pt idx="10458">
                  <c:v>-1</c:v>
                </c:pt>
                <c:pt idx="10459">
                  <c:v>-1</c:v>
                </c:pt>
                <c:pt idx="10460">
                  <c:v>-1</c:v>
                </c:pt>
                <c:pt idx="10461">
                  <c:v>-1</c:v>
                </c:pt>
                <c:pt idx="10462">
                  <c:v>-1</c:v>
                </c:pt>
                <c:pt idx="10463">
                  <c:v>-1</c:v>
                </c:pt>
                <c:pt idx="10464">
                  <c:v>-1</c:v>
                </c:pt>
                <c:pt idx="10465">
                  <c:v>-1</c:v>
                </c:pt>
                <c:pt idx="10466">
                  <c:v>-1</c:v>
                </c:pt>
                <c:pt idx="10467">
                  <c:v>-1</c:v>
                </c:pt>
                <c:pt idx="10468">
                  <c:v>-1</c:v>
                </c:pt>
                <c:pt idx="10469">
                  <c:v>-1</c:v>
                </c:pt>
                <c:pt idx="10470">
                  <c:v>-1</c:v>
                </c:pt>
                <c:pt idx="10471">
                  <c:v>-1</c:v>
                </c:pt>
                <c:pt idx="10472">
                  <c:v>-1</c:v>
                </c:pt>
                <c:pt idx="10473">
                  <c:v>-1</c:v>
                </c:pt>
                <c:pt idx="10474">
                  <c:v>-1</c:v>
                </c:pt>
                <c:pt idx="10475">
                  <c:v>-1</c:v>
                </c:pt>
                <c:pt idx="10476">
                  <c:v>-1</c:v>
                </c:pt>
                <c:pt idx="10477">
                  <c:v>-1</c:v>
                </c:pt>
                <c:pt idx="10478">
                  <c:v>-1</c:v>
                </c:pt>
                <c:pt idx="10479">
                  <c:v>-1</c:v>
                </c:pt>
                <c:pt idx="10480">
                  <c:v>-1</c:v>
                </c:pt>
                <c:pt idx="10481">
                  <c:v>-1</c:v>
                </c:pt>
                <c:pt idx="10482">
                  <c:v>-1</c:v>
                </c:pt>
                <c:pt idx="10483">
                  <c:v>-1</c:v>
                </c:pt>
                <c:pt idx="10484">
                  <c:v>-1</c:v>
                </c:pt>
                <c:pt idx="10485">
                  <c:v>-1</c:v>
                </c:pt>
                <c:pt idx="10486">
                  <c:v>-1</c:v>
                </c:pt>
                <c:pt idx="10487">
                  <c:v>-1</c:v>
                </c:pt>
                <c:pt idx="10488">
                  <c:v>-1</c:v>
                </c:pt>
                <c:pt idx="10489">
                  <c:v>-1</c:v>
                </c:pt>
                <c:pt idx="10490">
                  <c:v>-1</c:v>
                </c:pt>
                <c:pt idx="10491">
                  <c:v>-1</c:v>
                </c:pt>
                <c:pt idx="10492">
                  <c:v>-1</c:v>
                </c:pt>
                <c:pt idx="10493">
                  <c:v>-1</c:v>
                </c:pt>
                <c:pt idx="10494">
                  <c:v>-1</c:v>
                </c:pt>
                <c:pt idx="10495">
                  <c:v>-1</c:v>
                </c:pt>
                <c:pt idx="10496">
                  <c:v>-1</c:v>
                </c:pt>
                <c:pt idx="10497">
                  <c:v>-1</c:v>
                </c:pt>
                <c:pt idx="10498">
                  <c:v>-1</c:v>
                </c:pt>
                <c:pt idx="10499">
                  <c:v>-1</c:v>
                </c:pt>
                <c:pt idx="10500">
                  <c:v>-1</c:v>
                </c:pt>
                <c:pt idx="10501">
                  <c:v>-1</c:v>
                </c:pt>
                <c:pt idx="10502">
                  <c:v>-1</c:v>
                </c:pt>
                <c:pt idx="10503">
                  <c:v>-1</c:v>
                </c:pt>
                <c:pt idx="10504">
                  <c:v>-1</c:v>
                </c:pt>
                <c:pt idx="10505">
                  <c:v>-1</c:v>
                </c:pt>
                <c:pt idx="10506">
                  <c:v>-1</c:v>
                </c:pt>
                <c:pt idx="10507">
                  <c:v>-1</c:v>
                </c:pt>
                <c:pt idx="10508">
                  <c:v>-1</c:v>
                </c:pt>
                <c:pt idx="10509">
                  <c:v>-1</c:v>
                </c:pt>
                <c:pt idx="10510">
                  <c:v>-1</c:v>
                </c:pt>
                <c:pt idx="10511">
                  <c:v>-1</c:v>
                </c:pt>
                <c:pt idx="10512">
                  <c:v>-1</c:v>
                </c:pt>
                <c:pt idx="10513">
                  <c:v>-1</c:v>
                </c:pt>
                <c:pt idx="10514">
                  <c:v>-1</c:v>
                </c:pt>
                <c:pt idx="10515">
                  <c:v>-1</c:v>
                </c:pt>
                <c:pt idx="10516">
                  <c:v>-1</c:v>
                </c:pt>
                <c:pt idx="10517">
                  <c:v>-1</c:v>
                </c:pt>
                <c:pt idx="10518">
                  <c:v>-1</c:v>
                </c:pt>
                <c:pt idx="10519">
                  <c:v>-1</c:v>
                </c:pt>
                <c:pt idx="10520">
                  <c:v>-1</c:v>
                </c:pt>
                <c:pt idx="10521">
                  <c:v>-1</c:v>
                </c:pt>
                <c:pt idx="10522">
                  <c:v>-1</c:v>
                </c:pt>
                <c:pt idx="10523">
                  <c:v>-1</c:v>
                </c:pt>
                <c:pt idx="10524">
                  <c:v>-1</c:v>
                </c:pt>
                <c:pt idx="10525">
                  <c:v>-1</c:v>
                </c:pt>
                <c:pt idx="10526">
                  <c:v>-1</c:v>
                </c:pt>
                <c:pt idx="10527">
                  <c:v>-1</c:v>
                </c:pt>
                <c:pt idx="10528">
                  <c:v>-1</c:v>
                </c:pt>
                <c:pt idx="10529">
                  <c:v>-1</c:v>
                </c:pt>
                <c:pt idx="10530">
                  <c:v>-1</c:v>
                </c:pt>
                <c:pt idx="10531">
                  <c:v>-1</c:v>
                </c:pt>
                <c:pt idx="10532">
                  <c:v>-1</c:v>
                </c:pt>
                <c:pt idx="10533">
                  <c:v>-1</c:v>
                </c:pt>
                <c:pt idx="10534">
                  <c:v>-1</c:v>
                </c:pt>
                <c:pt idx="10535">
                  <c:v>-1</c:v>
                </c:pt>
                <c:pt idx="10536">
                  <c:v>-1</c:v>
                </c:pt>
                <c:pt idx="10537">
                  <c:v>-1</c:v>
                </c:pt>
                <c:pt idx="10538">
                  <c:v>-1</c:v>
                </c:pt>
                <c:pt idx="10539">
                  <c:v>-1</c:v>
                </c:pt>
                <c:pt idx="10540">
                  <c:v>-1</c:v>
                </c:pt>
                <c:pt idx="10541">
                  <c:v>-1</c:v>
                </c:pt>
                <c:pt idx="10542">
                  <c:v>-1</c:v>
                </c:pt>
                <c:pt idx="10543">
                  <c:v>-1</c:v>
                </c:pt>
                <c:pt idx="10544">
                  <c:v>-1</c:v>
                </c:pt>
                <c:pt idx="10545">
                  <c:v>-1</c:v>
                </c:pt>
                <c:pt idx="10546">
                  <c:v>-1</c:v>
                </c:pt>
                <c:pt idx="10547">
                  <c:v>-1</c:v>
                </c:pt>
                <c:pt idx="10548">
                  <c:v>-1</c:v>
                </c:pt>
                <c:pt idx="10549">
                  <c:v>-1</c:v>
                </c:pt>
                <c:pt idx="10550">
                  <c:v>-1</c:v>
                </c:pt>
                <c:pt idx="10551">
                  <c:v>-1</c:v>
                </c:pt>
                <c:pt idx="10552">
                  <c:v>-1</c:v>
                </c:pt>
                <c:pt idx="10553">
                  <c:v>-1</c:v>
                </c:pt>
                <c:pt idx="10554">
                  <c:v>-1</c:v>
                </c:pt>
                <c:pt idx="10555">
                  <c:v>-1</c:v>
                </c:pt>
                <c:pt idx="10556">
                  <c:v>-1</c:v>
                </c:pt>
                <c:pt idx="10557">
                  <c:v>-1</c:v>
                </c:pt>
                <c:pt idx="10558">
                  <c:v>-1</c:v>
                </c:pt>
                <c:pt idx="10559">
                  <c:v>-1</c:v>
                </c:pt>
                <c:pt idx="10560">
                  <c:v>-1</c:v>
                </c:pt>
                <c:pt idx="10561">
                  <c:v>-1</c:v>
                </c:pt>
                <c:pt idx="10562">
                  <c:v>-1</c:v>
                </c:pt>
                <c:pt idx="10563">
                  <c:v>-1</c:v>
                </c:pt>
                <c:pt idx="10564">
                  <c:v>-1</c:v>
                </c:pt>
                <c:pt idx="10565">
                  <c:v>-1</c:v>
                </c:pt>
                <c:pt idx="10566">
                  <c:v>-1</c:v>
                </c:pt>
                <c:pt idx="10567">
                  <c:v>-1</c:v>
                </c:pt>
                <c:pt idx="10568">
                  <c:v>-1</c:v>
                </c:pt>
                <c:pt idx="10569">
                  <c:v>-1</c:v>
                </c:pt>
                <c:pt idx="10570">
                  <c:v>-1</c:v>
                </c:pt>
                <c:pt idx="10571">
                  <c:v>-1</c:v>
                </c:pt>
                <c:pt idx="10572">
                  <c:v>-1</c:v>
                </c:pt>
                <c:pt idx="10573">
                  <c:v>-1</c:v>
                </c:pt>
                <c:pt idx="10574">
                  <c:v>-1</c:v>
                </c:pt>
                <c:pt idx="10575">
                  <c:v>-1</c:v>
                </c:pt>
                <c:pt idx="10576">
                  <c:v>-1</c:v>
                </c:pt>
                <c:pt idx="10577">
                  <c:v>-1</c:v>
                </c:pt>
                <c:pt idx="10578">
                  <c:v>-1</c:v>
                </c:pt>
                <c:pt idx="10579">
                  <c:v>-1</c:v>
                </c:pt>
                <c:pt idx="10580">
                  <c:v>-1</c:v>
                </c:pt>
                <c:pt idx="10581">
                  <c:v>-1</c:v>
                </c:pt>
                <c:pt idx="10582">
                  <c:v>-1</c:v>
                </c:pt>
                <c:pt idx="10583">
                  <c:v>-1</c:v>
                </c:pt>
                <c:pt idx="10584">
                  <c:v>-1</c:v>
                </c:pt>
                <c:pt idx="10585">
                  <c:v>-1</c:v>
                </c:pt>
                <c:pt idx="10586">
                  <c:v>-1</c:v>
                </c:pt>
                <c:pt idx="10587">
                  <c:v>-1</c:v>
                </c:pt>
                <c:pt idx="10588">
                  <c:v>-1</c:v>
                </c:pt>
                <c:pt idx="10589">
                  <c:v>-1</c:v>
                </c:pt>
                <c:pt idx="10590">
                  <c:v>-1</c:v>
                </c:pt>
                <c:pt idx="10591">
                  <c:v>-1</c:v>
                </c:pt>
                <c:pt idx="10592">
                  <c:v>-1</c:v>
                </c:pt>
                <c:pt idx="10593">
                  <c:v>-1</c:v>
                </c:pt>
                <c:pt idx="10594">
                  <c:v>-1</c:v>
                </c:pt>
                <c:pt idx="10595">
                  <c:v>-1</c:v>
                </c:pt>
                <c:pt idx="10596">
                  <c:v>-1</c:v>
                </c:pt>
                <c:pt idx="10597">
                  <c:v>-1</c:v>
                </c:pt>
                <c:pt idx="10598">
                  <c:v>-1</c:v>
                </c:pt>
                <c:pt idx="10599">
                  <c:v>-1</c:v>
                </c:pt>
                <c:pt idx="10600">
                  <c:v>-1</c:v>
                </c:pt>
                <c:pt idx="10601">
                  <c:v>-1</c:v>
                </c:pt>
                <c:pt idx="10602">
                  <c:v>-1</c:v>
                </c:pt>
                <c:pt idx="10603">
                  <c:v>-1</c:v>
                </c:pt>
                <c:pt idx="10604">
                  <c:v>-1</c:v>
                </c:pt>
                <c:pt idx="10605">
                  <c:v>-1</c:v>
                </c:pt>
                <c:pt idx="10606">
                  <c:v>-1</c:v>
                </c:pt>
                <c:pt idx="10607">
                  <c:v>-1</c:v>
                </c:pt>
                <c:pt idx="10608">
                  <c:v>-1</c:v>
                </c:pt>
                <c:pt idx="10609">
                  <c:v>-1</c:v>
                </c:pt>
                <c:pt idx="10610">
                  <c:v>-1</c:v>
                </c:pt>
                <c:pt idx="10611">
                  <c:v>-1</c:v>
                </c:pt>
                <c:pt idx="10612">
                  <c:v>-1</c:v>
                </c:pt>
                <c:pt idx="10613">
                  <c:v>-1</c:v>
                </c:pt>
                <c:pt idx="10614">
                  <c:v>-1</c:v>
                </c:pt>
                <c:pt idx="10615">
                  <c:v>-1</c:v>
                </c:pt>
                <c:pt idx="10616">
                  <c:v>-1</c:v>
                </c:pt>
                <c:pt idx="10617">
                  <c:v>-1</c:v>
                </c:pt>
                <c:pt idx="10618">
                  <c:v>-1</c:v>
                </c:pt>
                <c:pt idx="10619">
                  <c:v>-1</c:v>
                </c:pt>
                <c:pt idx="10620">
                  <c:v>-1</c:v>
                </c:pt>
                <c:pt idx="10621">
                  <c:v>-1</c:v>
                </c:pt>
                <c:pt idx="10622">
                  <c:v>-1</c:v>
                </c:pt>
                <c:pt idx="10623">
                  <c:v>-1</c:v>
                </c:pt>
                <c:pt idx="10624">
                  <c:v>-1</c:v>
                </c:pt>
                <c:pt idx="10625">
                  <c:v>-1</c:v>
                </c:pt>
                <c:pt idx="10626">
                  <c:v>-1</c:v>
                </c:pt>
                <c:pt idx="10627">
                  <c:v>-1</c:v>
                </c:pt>
                <c:pt idx="10628">
                  <c:v>-1</c:v>
                </c:pt>
                <c:pt idx="10629">
                  <c:v>-1</c:v>
                </c:pt>
                <c:pt idx="10630">
                  <c:v>-1</c:v>
                </c:pt>
                <c:pt idx="10631">
                  <c:v>-1</c:v>
                </c:pt>
                <c:pt idx="10632">
                  <c:v>-1</c:v>
                </c:pt>
                <c:pt idx="10633">
                  <c:v>-1</c:v>
                </c:pt>
                <c:pt idx="10634">
                  <c:v>-1</c:v>
                </c:pt>
                <c:pt idx="10635">
                  <c:v>-1</c:v>
                </c:pt>
                <c:pt idx="10636">
                  <c:v>-1</c:v>
                </c:pt>
                <c:pt idx="10637">
                  <c:v>-1</c:v>
                </c:pt>
                <c:pt idx="10638">
                  <c:v>-1</c:v>
                </c:pt>
                <c:pt idx="10639">
                  <c:v>-1</c:v>
                </c:pt>
                <c:pt idx="10640">
                  <c:v>-1</c:v>
                </c:pt>
                <c:pt idx="10641">
                  <c:v>-1</c:v>
                </c:pt>
                <c:pt idx="10642">
                  <c:v>-1</c:v>
                </c:pt>
                <c:pt idx="10643">
                  <c:v>-1</c:v>
                </c:pt>
                <c:pt idx="10644">
                  <c:v>-1</c:v>
                </c:pt>
                <c:pt idx="10645">
                  <c:v>-1</c:v>
                </c:pt>
                <c:pt idx="10646">
                  <c:v>-1</c:v>
                </c:pt>
                <c:pt idx="10647">
                  <c:v>-1</c:v>
                </c:pt>
                <c:pt idx="10648">
                  <c:v>-1</c:v>
                </c:pt>
                <c:pt idx="10649">
                  <c:v>-1</c:v>
                </c:pt>
                <c:pt idx="10650">
                  <c:v>-1</c:v>
                </c:pt>
                <c:pt idx="10651">
                  <c:v>-1</c:v>
                </c:pt>
                <c:pt idx="10652">
                  <c:v>-1</c:v>
                </c:pt>
                <c:pt idx="10653">
                  <c:v>-1</c:v>
                </c:pt>
                <c:pt idx="10654">
                  <c:v>-1</c:v>
                </c:pt>
                <c:pt idx="10655">
                  <c:v>-1</c:v>
                </c:pt>
                <c:pt idx="10656">
                  <c:v>-1</c:v>
                </c:pt>
                <c:pt idx="10657">
                  <c:v>-1</c:v>
                </c:pt>
                <c:pt idx="10658">
                  <c:v>-1</c:v>
                </c:pt>
                <c:pt idx="10659">
                  <c:v>-1</c:v>
                </c:pt>
                <c:pt idx="10660">
                  <c:v>-1</c:v>
                </c:pt>
                <c:pt idx="10661">
                  <c:v>-1</c:v>
                </c:pt>
                <c:pt idx="10662">
                  <c:v>-1</c:v>
                </c:pt>
                <c:pt idx="10663">
                  <c:v>-1</c:v>
                </c:pt>
                <c:pt idx="10664">
                  <c:v>-1</c:v>
                </c:pt>
                <c:pt idx="10665">
                  <c:v>-1</c:v>
                </c:pt>
                <c:pt idx="10666">
                  <c:v>-1</c:v>
                </c:pt>
                <c:pt idx="10667">
                  <c:v>-1</c:v>
                </c:pt>
                <c:pt idx="10668">
                  <c:v>-1</c:v>
                </c:pt>
                <c:pt idx="10669">
                  <c:v>-1</c:v>
                </c:pt>
                <c:pt idx="10670">
                  <c:v>-1</c:v>
                </c:pt>
                <c:pt idx="10671">
                  <c:v>-1</c:v>
                </c:pt>
                <c:pt idx="10672">
                  <c:v>-1</c:v>
                </c:pt>
                <c:pt idx="10673">
                  <c:v>-1</c:v>
                </c:pt>
                <c:pt idx="10674">
                  <c:v>-1</c:v>
                </c:pt>
                <c:pt idx="10675">
                  <c:v>-1</c:v>
                </c:pt>
                <c:pt idx="10676">
                  <c:v>-1</c:v>
                </c:pt>
                <c:pt idx="10677">
                  <c:v>-1</c:v>
                </c:pt>
                <c:pt idx="10678">
                  <c:v>-1</c:v>
                </c:pt>
                <c:pt idx="10679">
                  <c:v>-1</c:v>
                </c:pt>
                <c:pt idx="10680">
                  <c:v>-1</c:v>
                </c:pt>
                <c:pt idx="10681">
                  <c:v>-1</c:v>
                </c:pt>
                <c:pt idx="10682">
                  <c:v>-1</c:v>
                </c:pt>
                <c:pt idx="10683">
                  <c:v>-1</c:v>
                </c:pt>
                <c:pt idx="10684">
                  <c:v>-1</c:v>
                </c:pt>
                <c:pt idx="10685">
                  <c:v>-1</c:v>
                </c:pt>
                <c:pt idx="10686">
                  <c:v>-1</c:v>
                </c:pt>
                <c:pt idx="10687">
                  <c:v>-1</c:v>
                </c:pt>
                <c:pt idx="10688">
                  <c:v>-1</c:v>
                </c:pt>
                <c:pt idx="10689">
                  <c:v>-1</c:v>
                </c:pt>
                <c:pt idx="10690">
                  <c:v>-1</c:v>
                </c:pt>
                <c:pt idx="10691">
                  <c:v>-1</c:v>
                </c:pt>
                <c:pt idx="10692">
                  <c:v>-1</c:v>
                </c:pt>
                <c:pt idx="10693">
                  <c:v>-1</c:v>
                </c:pt>
                <c:pt idx="10694">
                  <c:v>-1</c:v>
                </c:pt>
                <c:pt idx="10695">
                  <c:v>-1</c:v>
                </c:pt>
                <c:pt idx="10696">
                  <c:v>-1</c:v>
                </c:pt>
                <c:pt idx="10697">
                  <c:v>-1</c:v>
                </c:pt>
                <c:pt idx="10698">
                  <c:v>-1</c:v>
                </c:pt>
                <c:pt idx="10699">
                  <c:v>-1</c:v>
                </c:pt>
                <c:pt idx="10700">
                  <c:v>-1</c:v>
                </c:pt>
                <c:pt idx="10701">
                  <c:v>-1</c:v>
                </c:pt>
                <c:pt idx="10702">
                  <c:v>-1</c:v>
                </c:pt>
                <c:pt idx="10703">
                  <c:v>-1</c:v>
                </c:pt>
                <c:pt idx="10704">
                  <c:v>-1</c:v>
                </c:pt>
                <c:pt idx="10705">
                  <c:v>-1</c:v>
                </c:pt>
                <c:pt idx="10706">
                  <c:v>-1</c:v>
                </c:pt>
                <c:pt idx="10707">
                  <c:v>-1</c:v>
                </c:pt>
                <c:pt idx="10708">
                  <c:v>-1</c:v>
                </c:pt>
                <c:pt idx="10709">
                  <c:v>-1</c:v>
                </c:pt>
                <c:pt idx="10710">
                  <c:v>-1</c:v>
                </c:pt>
                <c:pt idx="10711">
                  <c:v>-1</c:v>
                </c:pt>
                <c:pt idx="10712">
                  <c:v>-1</c:v>
                </c:pt>
                <c:pt idx="10713">
                  <c:v>-1</c:v>
                </c:pt>
                <c:pt idx="10714">
                  <c:v>-1</c:v>
                </c:pt>
                <c:pt idx="10715">
                  <c:v>-1</c:v>
                </c:pt>
                <c:pt idx="10716">
                  <c:v>-1</c:v>
                </c:pt>
                <c:pt idx="10717">
                  <c:v>-1</c:v>
                </c:pt>
                <c:pt idx="10718">
                  <c:v>-1</c:v>
                </c:pt>
                <c:pt idx="10719">
                  <c:v>-1</c:v>
                </c:pt>
                <c:pt idx="10720">
                  <c:v>-1</c:v>
                </c:pt>
                <c:pt idx="10721">
                  <c:v>-1</c:v>
                </c:pt>
                <c:pt idx="10722">
                  <c:v>-1</c:v>
                </c:pt>
                <c:pt idx="10723">
                  <c:v>-1</c:v>
                </c:pt>
                <c:pt idx="10724">
                  <c:v>-1</c:v>
                </c:pt>
                <c:pt idx="10725">
                  <c:v>-1</c:v>
                </c:pt>
                <c:pt idx="10726">
                  <c:v>-1</c:v>
                </c:pt>
                <c:pt idx="10727">
                  <c:v>-1</c:v>
                </c:pt>
                <c:pt idx="10728">
                  <c:v>-1</c:v>
                </c:pt>
                <c:pt idx="10729">
                  <c:v>-1</c:v>
                </c:pt>
                <c:pt idx="10730">
                  <c:v>-1</c:v>
                </c:pt>
                <c:pt idx="10731">
                  <c:v>-1</c:v>
                </c:pt>
                <c:pt idx="10732">
                  <c:v>-1</c:v>
                </c:pt>
                <c:pt idx="10733">
                  <c:v>-1</c:v>
                </c:pt>
                <c:pt idx="10734">
                  <c:v>-1</c:v>
                </c:pt>
                <c:pt idx="10735">
                  <c:v>-1</c:v>
                </c:pt>
                <c:pt idx="10736">
                  <c:v>-1</c:v>
                </c:pt>
                <c:pt idx="10737">
                  <c:v>-1</c:v>
                </c:pt>
                <c:pt idx="10738">
                  <c:v>-1</c:v>
                </c:pt>
                <c:pt idx="10739">
                  <c:v>-1</c:v>
                </c:pt>
                <c:pt idx="10740">
                  <c:v>-1</c:v>
                </c:pt>
                <c:pt idx="10741">
                  <c:v>-1</c:v>
                </c:pt>
                <c:pt idx="10742">
                  <c:v>-1</c:v>
                </c:pt>
                <c:pt idx="10743">
                  <c:v>-1</c:v>
                </c:pt>
                <c:pt idx="10744">
                  <c:v>-1</c:v>
                </c:pt>
                <c:pt idx="10745">
                  <c:v>-1</c:v>
                </c:pt>
                <c:pt idx="10746">
                  <c:v>-1</c:v>
                </c:pt>
                <c:pt idx="10747">
                  <c:v>-1</c:v>
                </c:pt>
                <c:pt idx="10748">
                  <c:v>-1</c:v>
                </c:pt>
                <c:pt idx="10749">
                  <c:v>-1</c:v>
                </c:pt>
                <c:pt idx="10750">
                  <c:v>-1</c:v>
                </c:pt>
                <c:pt idx="10751">
                  <c:v>-1</c:v>
                </c:pt>
                <c:pt idx="10752">
                  <c:v>-1</c:v>
                </c:pt>
                <c:pt idx="10753">
                  <c:v>-1</c:v>
                </c:pt>
                <c:pt idx="10754">
                  <c:v>-1</c:v>
                </c:pt>
                <c:pt idx="10755">
                  <c:v>-1</c:v>
                </c:pt>
                <c:pt idx="10756">
                  <c:v>-1</c:v>
                </c:pt>
                <c:pt idx="10757">
                  <c:v>-1</c:v>
                </c:pt>
                <c:pt idx="10758">
                  <c:v>-1</c:v>
                </c:pt>
                <c:pt idx="10759">
                  <c:v>-1</c:v>
                </c:pt>
                <c:pt idx="10760">
                  <c:v>-1</c:v>
                </c:pt>
                <c:pt idx="10761">
                  <c:v>-1</c:v>
                </c:pt>
                <c:pt idx="10762">
                  <c:v>-1</c:v>
                </c:pt>
                <c:pt idx="10763">
                  <c:v>-1</c:v>
                </c:pt>
                <c:pt idx="10764">
                  <c:v>-1</c:v>
                </c:pt>
                <c:pt idx="10765">
                  <c:v>-1</c:v>
                </c:pt>
                <c:pt idx="10766">
                  <c:v>-1</c:v>
                </c:pt>
                <c:pt idx="10767">
                  <c:v>-1</c:v>
                </c:pt>
                <c:pt idx="10768">
                  <c:v>-1</c:v>
                </c:pt>
                <c:pt idx="10769">
                  <c:v>-1</c:v>
                </c:pt>
                <c:pt idx="10770">
                  <c:v>-1</c:v>
                </c:pt>
                <c:pt idx="10771">
                  <c:v>-1</c:v>
                </c:pt>
                <c:pt idx="10772">
                  <c:v>-1</c:v>
                </c:pt>
                <c:pt idx="10773">
                  <c:v>-1</c:v>
                </c:pt>
                <c:pt idx="10774">
                  <c:v>-1</c:v>
                </c:pt>
                <c:pt idx="10775">
                  <c:v>-1</c:v>
                </c:pt>
                <c:pt idx="10776">
                  <c:v>-1</c:v>
                </c:pt>
                <c:pt idx="10777">
                  <c:v>-1</c:v>
                </c:pt>
                <c:pt idx="10778">
                  <c:v>-1</c:v>
                </c:pt>
                <c:pt idx="10779">
                  <c:v>-1</c:v>
                </c:pt>
                <c:pt idx="10780">
                  <c:v>-1</c:v>
                </c:pt>
                <c:pt idx="10781">
                  <c:v>-1</c:v>
                </c:pt>
                <c:pt idx="10782">
                  <c:v>-1</c:v>
                </c:pt>
                <c:pt idx="10783">
                  <c:v>-1</c:v>
                </c:pt>
                <c:pt idx="10784">
                  <c:v>-1</c:v>
                </c:pt>
                <c:pt idx="10785">
                  <c:v>-1</c:v>
                </c:pt>
                <c:pt idx="10786">
                  <c:v>-1</c:v>
                </c:pt>
                <c:pt idx="10787">
                  <c:v>-1</c:v>
                </c:pt>
                <c:pt idx="10788">
                  <c:v>-1</c:v>
                </c:pt>
                <c:pt idx="10789">
                  <c:v>-1</c:v>
                </c:pt>
                <c:pt idx="10790">
                  <c:v>-1</c:v>
                </c:pt>
                <c:pt idx="10791">
                  <c:v>-1</c:v>
                </c:pt>
                <c:pt idx="10792">
                  <c:v>-1</c:v>
                </c:pt>
                <c:pt idx="10793">
                  <c:v>-1</c:v>
                </c:pt>
                <c:pt idx="10794">
                  <c:v>-1</c:v>
                </c:pt>
                <c:pt idx="10795">
                  <c:v>-1</c:v>
                </c:pt>
                <c:pt idx="10796">
                  <c:v>-1</c:v>
                </c:pt>
                <c:pt idx="10797">
                  <c:v>-1</c:v>
                </c:pt>
                <c:pt idx="10798">
                  <c:v>-1</c:v>
                </c:pt>
                <c:pt idx="10799">
                  <c:v>-1</c:v>
                </c:pt>
                <c:pt idx="10800">
                  <c:v>-1</c:v>
                </c:pt>
                <c:pt idx="10801">
                  <c:v>-1</c:v>
                </c:pt>
                <c:pt idx="10802">
                  <c:v>-1</c:v>
                </c:pt>
                <c:pt idx="10803">
                  <c:v>-1</c:v>
                </c:pt>
                <c:pt idx="10804">
                  <c:v>-1</c:v>
                </c:pt>
                <c:pt idx="10805">
                  <c:v>-1</c:v>
                </c:pt>
                <c:pt idx="10806">
                  <c:v>-1</c:v>
                </c:pt>
                <c:pt idx="10807">
                  <c:v>-1</c:v>
                </c:pt>
                <c:pt idx="10808">
                  <c:v>-1</c:v>
                </c:pt>
                <c:pt idx="10809">
                  <c:v>-1</c:v>
                </c:pt>
                <c:pt idx="10810">
                  <c:v>-1</c:v>
                </c:pt>
                <c:pt idx="10811">
                  <c:v>-1</c:v>
                </c:pt>
                <c:pt idx="10812">
                  <c:v>-1</c:v>
                </c:pt>
                <c:pt idx="10813">
                  <c:v>-1</c:v>
                </c:pt>
                <c:pt idx="10814">
                  <c:v>-1</c:v>
                </c:pt>
                <c:pt idx="10815">
                  <c:v>-1</c:v>
                </c:pt>
                <c:pt idx="10816">
                  <c:v>-1</c:v>
                </c:pt>
                <c:pt idx="10817">
                  <c:v>-1</c:v>
                </c:pt>
                <c:pt idx="10818">
                  <c:v>-1</c:v>
                </c:pt>
                <c:pt idx="10819">
                  <c:v>-1</c:v>
                </c:pt>
                <c:pt idx="10820">
                  <c:v>-1</c:v>
                </c:pt>
                <c:pt idx="10821">
                  <c:v>-1</c:v>
                </c:pt>
                <c:pt idx="10822">
                  <c:v>-1</c:v>
                </c:pt>
                <c:pt idx="10823">
                  <c:v>-1</c:v>
                </c:pt>
                <c:pt idx="10824">
                  <c:v>-1</c:v>
                </c:pt>
                <c:pt idx="10825">
                  <c:v>-1</c:v>
                </c:pt>
                <c:pt idx="10826">
                  <c:v>-1</c:v>
                </c:pt>
                <c:pt idx="10827">
                  <c:v>-1</c:v>
                </c:pt>
                <c:pt idx="10828">
                  <c:v>-1</c:v>
                </c:pt>
                <c:pt idx="10829">
                  <c:v>-1</c:v>
                </c:pt>
                <c:pt idx="10830">
                  <c:v>-1</c:v>
                </c:pt>
                <c:pt idx="10831">
                  <c:v>-1</c:v>
                </c:pt>
                <c:pt idx="10832">
                  <c:v>-1</c:v>
                </c:pt>
                <c:pt idx="10833">
                  <c:v>-1</c:v>
                </c:pt>
                <c:pt idx="10834">
                  <c:v>-1</c:v>
                </c:pt>
                <c:pt idx="10835">
                  <c:v>-1</c:v>
                </c:pt>
                <c:pt idx="10836">
                  <c:v>-1</c:v>
                </c:pt>
                <c:pt idx="10837">
                  <c:v>-1</c:v>
                </c:pt>
                <c:pt idx="10838">
                  <c:v>-1</c:v>
                </c:pt>
                <c:pt idx="10839">
                  <c:v>-1</c:v>
                </c:pt>
                <c:pt idx="10840">
                  <c:v>-1</c:v>
                </c:pt>
                <c:pt idx="10841">
                  <c:v>-1</c:v>
                </c:pt>
                <c:pt idx="10842">
                  <c:v>-1</c:v>
                </c:pt>
                <c:pt idx="10843">
                  <c:v>-1</c:v>
                </c:pt>
                <c:pt idx="10844">
                  <c:v>-1</c:v>
                </c:pt>
                <c:pt idx="10845">
                  <c:v>-1</c:v>
                </c:pt>
                <c:pt idx="10846">
                  <c:v>-1</c:v>
                </c:pt>
                <c:pt idx="10847">
                  <c:v>-1</c:v>
                </c:pt>
                <c:pt idx="10848">
                  <c:v>-1</c:v>
                </c:pt>
                <c:pt idx="10849">
                  <c:v>-1</c:v>
                </c:pt>
                <c:pt idx="10850">
                  <c:v>-1</c:v>
                </c:pt>
                <c:pt idx="10851">
                  <c:v>-1</c:v>
                </c:pt>
                <c:pt idx="10852">
                  <c:v>-1</c:v>
                </c:pt>
                <c:pt idx="10853">
                  <c:v>-1</c:v>
                </c:pt>
                <c:pt idx="10854">
                  <c:v>-1</c:v>
                </c:pt>
                <c:pt idx="10855">
                  <c:v>-1</c:v>
                </c:pt>
                <c:pt idx="10856">
                  <c:v>-1</c:v>
                </c:pt>
                <c:pt idx="10857">
                  <c:v>-1</c:v>
                </c:pt>
                <c:pt idx="10858">
                  <c:v>-1</c:v>
                </c:pt>
                <c:pt idx="10859">
                  <c:v>-1</c:v>
                </c:pt>
                <c:pt idx="10860">
                  <c:v>-1</c:v>
                </c:pt>
                <c:pt idx="10861">
                  <c:v>-1</c:v>
                </c:pt>
                <c:pt idx="10862">
                  <c:v>-1</c:v>
                </c:pt>
                <c:pt idx="10863">
                  <c:v>-1</c:v>
                </c:pt>
                <c:pt idx="10864">
                  <c:v>-1</c:v>
                </c:pt>
                <c:pt idx="10865">
                  <c:v>-1</c:v>
                </c:pt>
                <c:pt idx="10866">
                  <c:v>-1</c:v>
                </c:pt>
                <c:pt idx="10867">
                  <c:v>-1</c:v>
                </c:pt>
                <c:pt idx="10868">
                  <c:v>-1</c:v>
                </c:pt>
                <c:pt idx="10869">
                  <c:v>-1</c:v>
                </c:pt>
                <c:pt idx="10870">
                  <c:v>-1</c:v>
                </c:pt>
                <c:pt idx="10871">
                  <c:v>-1</c:v>
                </c:pt>
                <c:pt idx="10872">
                  <c:v>-1</c:v>
                </c:pt>
                <c:pt idx="10873">
                  <c:v>-1</c:v>
                </c:pt>
                <c:pt idx="10874">
                  <c:v>-1</c:v>
                </c:pt>
                <c:pt idx="10875">
                  <c:v>-1</c:v>
                </c:pt>
                <c:pt idx="10876">
                  <c:v>-1</c:v>
                </c:pt>
                <c:pt idx="10877">
                  <c:v>-1</c:v>
                </c:pt>
                <c:pt idx="10878">
                  <c:v>-1</c:v>
                </c:pt>
                <c:pt idx="10879">
                  <c:v>-1</c:v>
                </c:pt>
                <c:pt idx="10880">
                  <c:v>-1</c:v>
                </c:pt>
                <c:pt idx="10881">
                  <c:v>-1</c:v>
                </c:pt>
                <c:pt idx="10882">
                  <c:v>-1</c:v>
                </c:pt>
                <c:pt idx="10883">
                  <c:v>-1</c:v>
                </c:pt>
                <c:pt idx="10884">
                  <c:v>-1</c:v>
                </c:pt>
                <c:pt idx="10885">
                  <c:v>-1</c:v>
                </c:pt>
                <c:pt idx="10886">
                  <c:v>-1</c:v>
                </c:pt>
                <c:pt idx="10887">
                  <c:v>-1</c:v>
                </c:pt>
                <c:pt idx="10888">
                  <c:v>-1</c:v>
                </c:pt>
                <c:pt idx="10889">
                  <c:v>-1</c:v>
                </c:pt>
                <c:pt idx="10890">
                  <c:v>-1</c:v>
                </c:pt>
                <c:pt idx="10891">
                  <c:v>-1</c:v>
                </c:pt>
                <c:pt idx="10892">
                  <c:v>-1</c:v>
                </c:pt>
                <c:pt idx="10893">
                  <c:v>-1</c:v>
                </c:pt>
                <c:pt idx="10894">
                  <c:v>-1</c:v>
                </c:pt>
                <c:pt idx="10895">
                  <c:v>-1</c:v>
                </c:pt>
                <c:pt idx="10896">
                  <c:v>-1</c:v>
                </c:pt>
                <c:pt idx="10897">
                  <c:v>-1</c:v>
                </c:pt>
                <c:pt idx="10898">
                  <c:v>-1</c:v>
                </c:pt>
                <c:pt idx="10899">
                  <c:v>-1</c:v>
                </c:pt>
                <c:pt idx="10900">
                  <c:v>-1</c:v>
                </c:pt>
                <c:pt idx="10901">
                  <c:v>-1</c:v>
                </c:pt>
                <c:pt idx="10902">
                  <c:v>-1</c:v>
                </c:pt>
                <c:pt idx="10903">
                  <c:v>-1</c:v>
                </c:pt>
                <c:pt idx="10904">
                  <c:v>-1</c:v>
                </c:pt>
                <c:pt idx="10905">
                  <c:v>-1</c:v>
                </c:pt>
                <c:pt idx="10906">
                  <c:v>-1</c:v>
                </c:pt>
                <c:pt idx="10907">
                  <c:v>-1</c:v>
                </c:pt>
                <c:pt idx="10908">
                  <c:v>-1</c:v>
                </c:pt>
                <c:pt idx="10909">
                  <c:v>-1</c:v>
                </c:pt>
                <c:pt idx="10910">
                  <c:v>-1</c:v>
                </c:pt>
                <c:pt idx="10911">
                  <c:v>-1</c:v>
                </c:pt>
                <c:pt idx="10912">
                  <c:v>-1</c:v>
                </c:pt>
                <c:pt idx="10913">
                  <c:v>-1</c:v>
                </c:pt>
                <c:pt idx="10914">
                  <c:v>-1</c:v>
                </c:pt>
                <c:pt idx="10915">
                  <c:v>-1</c:v>
                </c:pt>
                <c:pt idx="10916">
                  <c:v>-1</c:v>
                </c:pt>
                <c:pt idx="10917">
                  <c:v>-1</c:v>
                </c:pt>
                <c:pt idx="10918">
                  <c:v>-1</c:v>
                </c:pt>
                <c:pt idx="10919">
                  <c:v>-1</c:v>
                </c:pt>
                <c:pt idx="10920">
                  <c:v>-1</c:v>
                </c:pt>
                <c:pt idx="10921">
                  <c:v>-1</c:v>
                </c:pt>
                <c:pt idx="10922">
                  <c:v>-1</c:v>
                </c:pt>
                <c:pt idx="10923">
                  <c:v>-1</c:v>
                </c:pt>
                <c:pt idx="10924">
                  <c:v>-1</c:v>
                </c:pt>
                <c:pt idx="10925">
                  <c:v>-1</c:v>
                </c:pt>
                <c:pt idx="10926">
                  <c:v>-1</c:v>
                </c:pt>
                <c:pt idx="10927">
                  <c:v>-1</c:v>
                </c:pt>
                <c:pt idx="10928">
                  <c:v>-1</c:v>
                </c:pt>
                <c:pt idx="10929">
                  <c:v>-1</c:v>
                </c:pt>
                <c:pt idx="10930">
                  <c:v>-1</c:v>
                </c:pt>
                <c:pt idx="10931">
                  <c:v>-1</c:v>
                </c:pt>
                <c:pt idx="10932">
                  <c:v>-1</c:v>
                </c:pt>
                <c:pt idx="10933">
                  <c:v>-1</c:v>
                </c:pt>
                <c:pt idx="10934">
                  <c:v>-1</c:v>
                </c:pt>
                <c:pt idx="10935">
                  <c:v>-1</c:v>
                </c:pt>
                <c:pt idx="10936">
                  <c:v>-1</c:v>
                </c:pt>
                <c:pt idx="10937">
                  <c:v>-1</c:v>
                </c:pt>
                <c:pt idx="10938">
                  <c:v>-1</c:v>
                </c:pt>
                <c:pt idx="10939">
                  <c:v>-1</c:v>
                </c:pt>
                <c:pt idx="10940">
                  <c:v>-1</c:v>
                </c:pt>
                <c:pt idx="10941">
                  <c:v>-1</c:v>
                </c:pt>
                <c:pt idx="10942">
                  <c:v>-1</c:v>
                </c:pt>
                <c:pt idx="10943">
                  <c:v>-1</c:v>
                </c:pt>
                <c:pt idx="10944">
                  <c:v>-1</c:v>
                </c:pt>
                <c:pt idx="10945">
                  <c:v>-1</c:v>
                </c:pt>
                <c:pt idx="10946">
                  <c:v>-1</c:v>
                </c:pt>
                <c:pt idx="10947">
                  <c:v>-1</c:v>
                </c:pt>
                <c:pt idx="10948">
                  <c:v>-1</c:v>
                </c:pt>
                <c:pt idx="10949">
                  <c:v>-1</c:v>
                </c:pt>
                <c:pt idx="10950">
                  <c:v>-1</c:v>
                </c:pt>
                <c:pt idx="10951">
                  <c:v>-1</c:v>
                </c:pt>
                <c:pt idx="10952">
                  <c:v>-1</c:v>
                </c:pt>
                <c:pt idx="10953">
                  <c:v>-1</c:v>
                </c:pt>
                <c:pt idx="10954">
                  <c:v>-1</c:v>
                </c:pt>
                <c:pt idx="10955">
                  <c:v>-1</c:v>
                </c:pt>
                <c:pt idx="10956">
                  <c:v>-1</c:v>
                </c:pt>
                <c:pt idx="10957">
                  <c:v>-1</c:v>
                </c:pt>
                <c:pt idx="10958">
                  <c:v>-1</c:v>
                </c:pt>
                <c:pt idx="10959">
                  <c:v>-1</c:v>
                </c:pt>
                <c:pt idx="10960">
                  <c:v>-1</c:v>
                </c:pt>
                <c:pt idx="10961">
                  <c:v>-1</c:v>
                </c:pt>
                <c:pt idx="10962">
                  <c:v>-1</c:v>
                </c:pt>
                <c:pt idx="10963">
                  <c:v>-1</c:v>
                </c:pt>
                <c:pt idx="10964">
                  <c:v>-1</c:v>
                </c:pt>
                <c:pt idx="10965">
                  <c:v>-1</c:v>
                </c:pt>
                <c:pt idx="10966">
                  <c:v>-1</c:v>
                </c:pt>
                <c:pt idx="10967">
                  <c:v>-1</c:v>
                </c:pt>
                <c:pt idx="10968">
                  <c:v>-1</c:v>
                </c:pt>
                <c:pt idx="10969">
                  <c:v>-1</c:v>
                </c:pt>
                <c:pt idx="10970">
                  <c:v>-1</c:v>
                </c:pt>
                <c:pt idx="10971">
                  <c:v>-1</c:v>
                </c:pt>
                <c:pt idx="10972">
                  <c:v>-1</c:v>
                </c:pt>
                <c:pt idx="10973">
                  <c:v>-1</c:v>
                </c:pt>
                <c:pt idx="10974">
                  <c:v>-1</c:v>
                </c:pt>
                <c:pt idx="10975">
                  <c:v>-1</c:v>
                </c:pt>
                <c:pt idx="10976">
                  <c:v>-1</c:v>
                </c:pt>
                <c:pt idx="10977">
                  <c:v>-1</c:v>
                </c:pt>
                <c:pt idx="10978">
                  <c:v>-1</c:v>
                </c:pt>
                <c:pt idx="10979">
                  <c:v>-1</c:v>
                </c:pt>
                <c:pt idx="10980">
                  <c:v>-1</c:v>
                </c:pt>
                <c:pt idx="10981">
                  <c:v>-1</c:v>
                </c:pt>
                <c:pt idx="10982">
                  <c:v>-1</c:v>
                </c:pt>
                <c:pt idx="10983">
                  <c:v>-1</c:v>
                </c:pt>
                <c:pt idx="10984">
                  <c:v>-1</c:v>
                </c:pt>
                <c:pt idx="10985">
                  <c:v>-1</c:v>
                </c:pt>
                <c:pt idx="10986">
                  <c:v>-1</c:v>
                </c:pt>
                <c:pt idx="10987">
                  <c:v>-1</c:v>
                </c:pt>
                <c:pt idx="10988">
                  <c:v>-1</c:v>
                </c:pt>
                <c:pt idx="10989">
                  <c:v>-1</c:v>
                </c:pt>
                <c:pt idx="10990">
                  <c:v>-1</c:v>
                </c:pt>
                <c:pt idx="10991">
                  <c:v>-1</c:v>
                </c:pt>
                <c:pt idx="10992">
                  <c:v>-1</c:v>
                </c:pt>
                <c:pt idx="10993">
                  <c:v>-1</c:v>
                </c:pt>
                <c:pt idx="10994">
                  <c:v>-1</c:v>
                </c:pt>
                <c:pt idx="10995">
                  <c:v>-1</c:v>
                </c:pt>
                <c:pt idx="10996">
                  <c:v>-1</c:v>
                </c:pt>
                <c:pt idx="10997">
                  <c:v>-1</c:v>
                </c:pt>
                <c:pt idx="10998">
                  <c:v>-1</c:v>
                </c:pt>
                <c:pt idx="10999">
                  <c:v>-1</c:v>
                </c:pt>
                <c:pt idx="11000">
                  <c:v>-1</c:v>
                </c:pt>
                <c:pt idx="11001">
                  <c:v>-1</c:v>
                </c:pt>
                <c:pt idx="11002">
                  <c:v>-1</c:v>
                </c:pt>
                <c:pt idx="11003">
                  <c:v>-1</c:v>
                </c:pt>
                <c:pt idx="11004">
                  <c:v>-1</c:v>
                </c:pt>
                <c:pt idx="11005">
                  <c:v>-1</c:v>
                </c:pt>
                <c:pt idx="11006">
                  <c:v>-1</c:v>
                </c:pt>
                <c:pt idx="11007">
                  <c:v>-1</c:v>
                </c:pt>
                <c:pt idx="11008">
                  <c:v>-1</c:v>
                </c:pt>
                <c:pt idx="11009">
                  <c:v>-1</c:v>
                </c:pt>
                <c:pt idx="11010">
                  <c:v>-1</c:v>
                </c:pt>
                <c:pt idx="11011">
                  <c:v>-1</c:v>
                </c:pt>
                <c:pt idx="11012">
                  <c:v>-1</c:v>
                </c:pt>
                <c:pt idx="11013">
                  <c:v>-1</c:v>
                </c:pt>
                <c:pt idx="11014">
                  <c:v>-1</c:v>
                </c:pt>
                <c:pt idx="11015">
                  <c:v>-1</c:v>
                </c:pt>
                <c:pt idx="11016">
                  <c:v>-1</c:v>
                </c:pt>
                <c:pt idx="11017">
                  <c:v>-1</c:v>
                </c:pt>
                <c:pt idx="11018">
                  <c:v>-1</c:v>
                </c:pt>
                <c:pt idx="11019">
                  <c:v>-1</c:v>
                </c:pt>
                <c:pt idx="11020">
                  <c:v>-1</c:v>
                </c:pt>
                <c:pt idx="11021">
                  <c:v>-1</c:v>
                </c:pt>
                <c:pt idx="11022">
                  <c:v>-1</c:v>
                </c:pt>
                <c:pt idx="11023">
                  <c:v>-1</c:v>
                </c:pt>
                <c:pt idx="11024">
                  <c:v>-1</c:v>
                </c:pt>
                <c:pt idx="11025">
                  <c:v>-1</c:v>
                </c:pt>
                <c:pt idx="11026">
                  <c:v>-1</c:v>
                </c:pt>
                <c:pt idx="11027">
                  <c:v>-1</c:v>
                </c:pt>
                <c:pt idx="11028">
                  <c:v>-1</c:v>
                </c:pt>
                <c:pt idx="11029">
                  <c:v>-1</c:v>
                </c:pt>
                <c:pt idx="11030">
                  <c:v>-1</c:v>
                </c:pt>
                <c:pt idx="11031">
                  <c:v>-1</c:v>
                </c:pt>
                <c:pt idx="11032">
                  <c:v>-1</c:v>
                </c:pt>
                <c:pt idx="11033">
                  <c:v>-1</c:v>
                </c:pt>
                <c:pt idx="11034">
                  <c:v>-1</c:v>
                </c:pt>
                <c:pt idx="11035">
                  <c:v>-1</c:v>
                </c:pt>
                <c:pt idx="11036">
                  <c:v>-1</c:v>
                </c:pt>
                <c:pt idx="11037">
                  <c:v>-1</c:v>
                </c:pt>
                <c:pt idx="11038">
                  <c:v>-1</c:v>
                </c:pt>
                <c:pt idx="11039">
                  <c:v>-1</c:v>
                </c:pt>
                <c:pt idx="11040">
                  <c:v>-1</c:v>
                </c:pt>
                <c:pt idx="11041">
                  <c:v>-1</c:v>
                </c:pt>
                <c:pt idx="11042">
                  <c:v>-1</c:v>
                </c:pt>
                <c:pt idx="11043">
                  <c:v>-1</c:v>
                </c:pt>
                <c:pt idx="11044">
                  <c:v>-1</c:v>
                </c:pt>
                <c:pt idx="11045">
                  <c:v>-1</c:v>
                </c:pt>
                <c:pt idx="11046">
                  <c:v>-1</c:v>
                </c:pt>
                <c:pt idx="11047">
                  <c:v>-1</c:v>
                </c:pt>
                <c:pt idx="11048">
                  <c:v>-1</c:v>
                </c:pt>
                <c:pt idx="11049">
                  <c:v>-1</c:v>
                </c:pt>
                <c:pt idx="11050">
                  <c:v>-1</c:v>
                </c:pt>
                <c:pt idx="11051">
                  <c:v>-1</c:v>
                </c:pt>
                <c:pt idx="11052">
                  <c:v>-1</c:v>
                </c:pt>
                <c:pt idx="11053">
                  <c:v>-1</c:v>
                </c:pt>
                <c:pt idx="11054">
                  <c:v>-1</c:v>
                </c:pt>
                <c:pt idx="11055">
                  <c:v>-1</c:v>
                </c:pt>
                <c:pt idx="11056">
                  <c:v>-1</c:v>
                </c:pt>
                <c:pt idx="11057">
                  <c:v>-1</c:v>
                </c:pt>
                <c:pt idx="11058">
                  <c:v>-1</c:v>
                </c:pt>
                <c:pt idx="11059">
                  <c:v>-1</c:v>
                </c:pt>
                <c:pt idx="11060">
                  <c:v>-1</c:v>
                </c:pt>
                <c:pt idx="11061">
                  <c:v>-1</c:v>
                </c:pt>
                <c:pt idx="11062">
                  <c:v>-1</c:v>
                </c:pt>
                <c:pt idx="11063">
                  <c:v>-1</c:v>
                </c:pt>
                <c:pt idx="11064">
                  <c:v>-1</c:v>
                </c:pt>
                <c:pt idx="11065">
                  <c:v>-1</c:v>
                </c:pt>
                <c:pt idx="11066">
                  <c:v>-1</c:v>
                </c:pt>
                <c:pt idx="11067">
                  <c:v>-1</c:v>
                </c:pt>
                <c:pt idx="11068">
                  <c:v>-1</c:v>
                </c:pt>
                <c:pt idx="11069">
                  <c:v>-1</c:v>
                </c:pt>
                <c:pt idx="11070">
                  <c:v>-1</c:v>
                </c:pt>
                <c:pt idx="11071">
                  <c:v>-1</c:v>
                </c:pt>
                <c:pt idx="11072">
                  <c:v>-1</c:v>
                </c:pt>
                <c:pt idx="11073">
                  <c:v>-1</c:v>
                </c:pt>
                <c:pt idx="11074">
                  <c:v>-1</c:v>
                </c:pt>
                <c:pt idx="11075">
                  <c:v>-1</c:v>
                </c:pt>
                <c:pt idx="11076">
                  <c:v>-1</c:v>
                </c:pt>
                <c:pt idx="11077">
                  <c:v>-1</c:v>
                </c:pt>
                <c:pt idx="11078">
                  <c:v>-1</c:v>
                </c:pt>
                <c:pt idx="11079">
                  <c:v>-1</c:v>
                </c:pt>
                <c:pt idx="11080">
                  <c:v>-1</c:v>
                </c:pt>
                <c:pt idx="11081">
                  <c:v>-1</c:v>
                </c:pt>
                <c:pt idx="11082">
                  <c:v>-1</c:v>
                </c:pt>
                <c:pt idx="11083">
                  <c:v>-1</c:v>
                </c:pt>
                <c:pt idx="11084">
                  <c:v>-1</c:v>
                </c:pt>
                <c:pt idx="11085">
                  <c:v>-1</c:v>
                </c:pt>
                <c:pt idx="11086">
                  <c:v>-1</c:v>
                </c:pt>
                <c:pt idx="11087">
                  <c:v>-1</c:v>
                </c:pt>
                <c:pt idx="11088">
                  <c:v>-1</c:v>
                </c:pt>
                <c:pt idx="11089">
                  <c:v>-1</c:v>
                </c:pt>
                <c:pt idx="11090">
                  <c:v>-1</c:v>
                </c:pt>
                <c:pt idx="11091">
                  <c:v>-1</c:v>
                </c:pt>
                <c:pt idx="11092">
                  <c:v>-1</c:v>
                </c:pt>
                <c:pt idx="11093">
                  <c:v>-1</c:v>
                </c:pt>
                <c:pt idx="11094">
                  <c:v>-1</c:v>
                </c:pt>
                <c:pt idx="11095">
                  <c:v>-1</c:v>
                </c:pt>
                <c:pt idx="11096">
                  <c:v>-1</c:v>
                </c:pt>
                <c:pt idx="11097">
                  <c:v>-1</c:v>
                </c:pt>
                <c:pt idx="11098">
                  <c:v>-1</c:v>
                </c:pt>
                <c:pt idx="11099">
                  <c:v>-1</c:v>
                </c:pt>
                <c:pt idx="11100">
                  <c:v>-1</c:v>
                </c:pt>
                <c:pt idx="11101">
                  <c:v>-1</c:v>
                </c:pt>
                <c:pt idx="11102">
                  <c:v>-1</c:v>
                </c:pt>
                <c:pt idx="11103">
                  <c:v>-1</c:v>
                </c:pt>
                <c:pt idx="11104">
                  <c:v>-1</c:v>
                </c:pt>
                <c:pt idx="11105">
                  <c:v>-1</c:v>
                </c:pt>
                <c:pt idx="11106">
                  <c:v>-1</c:v>
                </c:pt>
                <c:pt idx="11107">
                  <c:v>-1</c:v>
                </c:pt>
                <c:pt idx="11108">
                  <c:v>-1</c:v>
                </c:pt>
                <c:pt idx="11109">
                  <c:v>-1</c:v>
                </c:pt>
                <c:pt idx="11110">
                  <c:v>-1</c:v>
                </c:pt>
                <c:pt idx="11111">
                  <c:v>-1</c:v>
                </c:pt>
                <c:pt idx="11112">
                  <c:v>-1</c:v>
                </c:pt>
                <c:pt idx="11113">
                  <c:v>-1</c:v>
                </c:pt>
                <c:pt idx="11114">
                  <c:v>-1</c:v>
                </c:pt>
                <c:pt idx="11115">
                  <c:v>-1</c:v>
                </c:pt>
                <c:pt idx="11116">
                  <c:v>-1</c:v>
                </c:pt>
                <c:pt idx="11117">
                  <c:v>-1</c:v>
                </c:pt>
                <c:pt idx="11118">
                  <c:v>-1</c:v>
                </c:pt>
                <c:pt idx="11119">
                  <c:v>-1</c:v>
                </c:pt>
                <c:pt idx="11120">
                  <c:v>-1</c:v>
                </c:pt>
                <c:pt idx="11121">
                  <c:v>-1</c:v>
                </c:pt>
                <c:pt idx="11122">
                  <c:v>-1</c:v>
                </c:pt>
                <c:pt idx="11123">
                  <c:v>-1</c:v>
                </c:pt>
                <c:pt idx="11124">
                  <c:v>-1</c:v>
                </c:pt>
                <c:pt idx="11125">
                  <c:v>-1</c:v>
                </c:pt>
                <c:pt idx="11126">
                  <c:v>-1</c:v>
                </c:pt>
                <c:pt idx="11127">
                  <c:v>-1</c:v>
                </c:pt>
                <c:pt idx="11128">
                  <c:v>-1</c:v>
                </c:pt>
                <c:pt idx="11129">
                  <c:v>-1</c:v>
                </c:pt>
                <c:pt idx="11130">
                  <c:v>-1</c:v>
                </c:pt>
                <c:pt idx="11131">
                  <c:v>-1</c:v>
                </c:pt>
                <c:pt idx="11132">
                  <c:v>-1</c:v>
                </c:pt>
                <c:pt idx="11133">
                  <c:v>-1</c:v>
                </c:pt>
                <c:pt idx="11134">
                  <c:v>-1</c:v>
                </c:pt>
                <c:pt idx="11135">
                  <c:v>-1</c:v>
                </c:pt>
                <c:pt idx="11136">
                  <c:v>-1</c:v>
                </c:pt>
                <c:pt idx="11137">
                  <c:v>-1</c:v>
                </c:pt>
                <c:pt idx="11138">
                  <c:v>-1</c:v>
                </c:pt>
                <c:pt idx="11139">
                  <c:v>-1</c:v>
                </c:pt>
                <c:pt idx="11140">
                  <c:v>-1</c:v>
                </c:pt>
                <c:pt idx="11141">
                  <c:v>-1</c:v>
                </c:pt>
                <c:pt idx="11142">
                  <c:v>-1</c:v>
                </c:pt>
                <c:pt idx="11143">
                  <c:v>-1</c:v>
                </c:pt>
                <c:pt idx="11144">
                  <c:v>-1</c:v>
                </c:pt>
                <c:pt idx="11145">
                  <c:v>-1</c:v>
                </c:pt>
                <c:pt idx="11146">
                  <c:v>-1</c:v>
                </c:pt>
                <c:pt idx="11147">
                  <c:v>-1</c:v>
                </c:pt>
                <c:pt idx="11148">
                  <c:v>-1</c:v>
                </c:pt>
                <c:pt idx="11149">
                  <c:v>-1</c:v>
                </c:pt>
                <c:pt idx="11150">
                  <c:v>-1</c:v>
                </c:pt>
                <c:pt idx="11151">
                  <c:v>-1</c:v>
                </c:pt>
                <c:pt idx="11152">
                  <c:v>-1</c:v>
                </c:pt>
                <c:pt idx="11153">
                  <c:v>-1</c:v>
                </c:pt>
                <c:pt idx="11154">
                  <c:v>-1</c:v>
                </c:pt>
                <c:pt idx="11155">
                  <c:v>-1</c:v>
                </c:pt>
                <c:pt idx="11156">
                  <c:v>-1</c:v>
                </c:pt>
                <c:pt idx="11157">
                  <c:v>-1</c:v>
                </c:pt>
                <c:pt idx="11158">
                  <c:v>-1</c:v>
                </c:pt>
                <c:pt idx="11159">
                  <c:v>-1</c:v>
                </c:pt>
                <c:pt idx="11160">
                  <c:v>-1</c:v>
                </c:pt>
                <c:pt idx="11161">
                  <c:v>-1</c:v>
                </c:pt>
                <c:pt idx="11162">
                  <c:v>-1</c:v>
                </c:pt>
                <c:pt idx="11163">
                  <c:v>-1</c:v>
                </c:pt>
                <c:pt idx="11164">
                  <c:v>-1</c:v>
                </c:pt>
                <c:pt idx="11165">
                  <c:v>-1</c:v>
                </c:pt>
                <c:pt idx="11166">
                  <c:v>-1</c:v>
                </c:pt>
                <c:pt idx="11167">
                  <c:v>-1</c:v>
                </c:pt>
                <c:pt idx="11168">
                  <c:v>-1</c:v>
                </c:pt>
                <c:pt idx="11169">
                  <c:v>-1</c:v>
                </c:pt>
                <c:pt idx="11170">
                  <c:v>-1</c:v>
                </c:pt>
                <c:pt idx="11171">
                  <c:v>-1</c:v>
                </c:pt>
                <c:pt idx="11172">
                  <c:v>-1</c:v>
                </c:pt>
                <c:pt idx="11173">
                  <c:v>-1</c:v>
                </c:pt>
                <c:pt idx="11174">
                  <c:v>-1</c:v>
                </c:pt>
                <c:pt idx="11175">
                  <c:v>-1</c:v>
                </c:pt>
                <c:pt idx="11176">
                  <c:v>-1</c:v>
                </c:pt>
                <c:pt idx="11177">
                  <c:v>-1</c:v>
                </c:pt>
                <c:pt idx="11178">
                  <c:v>-1</c:v>
                </c:pt>
                <c:pt idx="11179">
                  <c:v>-1</c:v>
                </c:pt>
                <c:pt idx="11180">
                  <c:v>-1</c:v>
                </c:pt>
                <c:pt idx="11181">
                  <c:v>-1</c:v>
                </c:pt>
                <c:pt idx="11182">
                  <c:v>-1</c:v>
                </c:pt>
                <c:pt idx="11183">
                  <c:v>-1</c:v>
                </c:pt>
                <c:pt idx="11184">
                  <c:v>-1</c:v>
                </c:pt>
                <c:pt idx="11185">
                  <c:v>-1</c:v>
                </c:pt>
                <c:pt idx="11186">
                  <c:v>-1</c:v>
                </c:pt>
                <c:pt idx="11187">
                  <c:v>-1</c:v>
                </c:pt>
                <c:pt idx="11188">
                  <c:v>-1</c:v>
                </c:pt>
                <c:pt idx="11189">
                  <c:v>-1</c:v>
                </c:pt>
                <c:pt idx="11190">
                  <c:v>-1</c:v>
                </c:pt>
                <c:pt idx="11191">
                  <c:v>-1</c:v>
                </c:pt>
                <c:pt idx="11192">
                  <c:v>-1</c:v>
                </c:pt>
                <c:pt idx="11193">
                  <c:v>-1</c:v>
                </c:pt>
                <c:pt idx="11194">
                  <c:v>-1</c:v>
                </c:pt>
                <c:pt idx="11195">
                  <c:v>-1</c:v>
                </c:pt>
                <c:pt idx="11196">
                  <c:v>-1</c:v>
                </c:pt>
                <c:pt idx="11197">
                  <c:v>-1</c:v>
                </c:pt>
                <c:pt idx="11198">
                  <c:v>-1</c:v>
                </c:pt>
                <c:pt idx="11199">
                  <c:v>-1</c:v>
                </c:pt>
                <c:pt idx="11200">
                  <c:v>-1</c:v>
                </c:pt>
                <c:pt idx="11201">
                  <c:v>-1</c:v>
                </c:pt>
                <c:pt idx="11202">
                  <c:v>-1</c:v>
                </c:pt>
                <c:pt idx="11203">
                  <c:v>-1</c:v>
                </c:pt>
                <c:pt idx="11204">
                  <c:v>-1</c:v>
                </c:pt>
                <c:pt idx="11205">
                  <c:v>-1</c:v>
                </c:pt>
                <c:pt idx="11206">
                  <c:v>-1</c:v>
                </c:pt>
                <c:pt idx="11207">
                  <c:v>-1</c:v>
                </c:pt>
                <c:pt idx="11208">
                  <c:v>-1</c:v>
                </c:pt>
                <c:pt idx="11209">
                  <c:v>-1</c:v>
                </c:pt>
                <c:pt idx="11210">
                  <c:v>-1</c:v>
                </c:pt>
                <c:pt idx="11211">
                  <c:v>-1</c:v>
                </c:pt>
                <c:pt idx="11212">
                  <c:v>-1</c:v>
                </c:pt>
                <c:pt idx="11213">
                  <c:v>-1</c:v>
                </c:pt>
                <c:pt idx="11214">
                  <c:v>-1</c:v>
                </c:pt>
                <c:pt idx="11215">
                  <c:v>-1</c:v>
                </c:pt>
                <c:pt idx="11216">
                  <c:v>-1</c:v>
                </c:pt>
                <c:pt idx="11217">
                  <c:v>-1</c:v>
                </c:pt>
                <c:pt idx="11218">
                  <c:v>-1</c:v>
                </c:pt>
                <c:pt idx="11219">
                  <c:v>-1</c:v>
                </c:pt>
                <c:pt idx="11220">
                  <c:v>-1</c:v>
                </c:pt>
                <c:pt idx="11221">
                  <c:v>-1</c:v>
                </c:pt>
                <c:pt idx="11222">
                  <c:v>-1</c:v>
                </c:pt>
                <c:pt idx="11223">
                  <c:v>-1</c:v>
                </c:pt>
                <c:pt idx="11224">
                  <c:v>-1</c:v>
                </c:pt>
                <c:pt idx="11225">
                  <c:v>-1</c:v>
                </c:pt>
                <c:pt idx="11226">
                  <c:v>-1</c:v>
                </c:pt>
                <c:pt idx="11227">
                  <c:v>-1</c:v>
                </c:pt>
                <c:pt idx="11228">
                  <c:v>-1</c:v>
                </c:pt>
                <c:pt idx="11229">
                  <c:v>-1</c:v>
                </c:pt>
                <c:pt idx="11230">
                  <c:v>-1</c:v>
                </c:pt>
                <c:pt idx="11231">
                  <c:v>-1</c:v>
                </c:pt>
                <c:pt idx="11232">
                  <c:v>-1</c:v>
                </c:pt>
                <c:pt idx="11233">
                  <c:v>-1</c:v>
                </c:pt>
                <c:pt idx="11234">
                  <c:v>-1</c:v>
                </c:pt>
                <c:pt idx="11235">
                  <c:v>-1</c:v>
                </c:pt>
                <c:pt idx="11236">
                  <c:v>-1</c:v>
                </c:pt>
                <c:pt idx="11237">
                  <c:v>-1</c:v>
                </c:pt>
                <c:pt idx="11238">
                  <c:v>-1</c:v>
                </c:pt>
                <c:pt idx="11239">
                  <c:v>-1</c:v>
                </c:pt>
                <c:pt idx="11240">
                  <c:v>-1</c:v>
                </c:pt>
                <c:pt idx="11241">
                  <c:v>-1</c:v>
                </c:pt>
                <c:pt idx="11242">
                  <c:v>-1</c:v>
                </c:pt>
                <c:pt idx="11243">
                  <c:v>-1</c:v>
                </c:pt>
                <c:pt idx="11244">
                  <c:v>-1</c:v>
                </c:pt>
                <c:pt idx="11245">
                  <c:v>-1</c:v>
                </c:pt>
                <c:pt idx="11246">
                  <c:v>-1</c:v>
                </c:pt>
                <c:pt idx="11247">
                  <c:v>-1</c:v>
                </c:pt>
                <c:pt idx="11248">
                  <c:v>-1</c:v>
                </c:pt>
                <c:pt idx="11249">
                  <c:v>-1</c:v>
                </c:pt>
                <c:pt idx="11250">
                  <c:v>-1</c:v>
                </c:pt>
                <c:pt idx="11251">
                  <c:v>-1</c:v>
                </c:pt>
                <c:pt idx="11252">
                  <c:v>-1</c:v>
                </c:pt>
                <c:pt idx="11253">
                  <c:v>-1</c:v>
                </c:pt>
                <c:pt idx="11254">
                  <c:v>-1</c:v>
                </c:pt>
                <c:pt idx="11255">
                  <c:v>-1</c:v>
                </c:pt>
                <c:pt idx="11256">
                  <c:v>-1</c:v>
                </c:pt>
                <c:pt idx="11257">
                  <c:v>-1</c:v>
                </c:pt>
                <c:pt idx="11258">
                  <c:v>-1</c:v>
                </c:pt>
                <c:pt idx="11259">
                  <c:v>-1</c:v>
                </c:pt>
                <c:pt idx="11260">
                  <c:v>-1</c:v>
                </c:pt>
                <c:pt idx="11261">
                  <c:v>-1</c:v>
                </c:pt>
                <c:pt idx="11262">
                  <c:v>-1</c:v>
                </c:pt>
                <c:pt idx="11263">
                  <c:v>-1</c:v>
                </c:pt>
                <c:pt idx="11264">
                  <c:v>-1</c:v>
                </c:pt>
                <c:pt idx="11265">
                  <c:v>-1</c:v>
                </c:pt>
                <c:pt idx="11266">
                  <c:v>-1</c:v>
                </c:pt>
                <c:pt idx="11267">
                  <c:v>-1</c:v>
                </c:pt>
                <c:pt idx="11268">
                  <c:v>-1</c:v>
                </c:pt>
                <c:pt idx="11269">
                  <c:v>-1</c:v>
                </c:pt>
                <c:pt idx="11270">
                  <c:v>-1</c:v>
                </c:pt>
                <c:pt idx="11271">
                  <c:v>-1</c:v>
                </c:pt>
                <c:pt idx="11272">
                  <c:v>-1</c:v>
                </c:pt>
                <c:pt idx="11273">
                  <c:v>-1</c:v>
                </c:pt>
                <c:pt idx="11274">
                  <c:v>-1</c:v>
                </c:pt>
                <c:pt idx="11275">
                  <c:v>-1</c:v>
                </c:pt>
                <c:pt idx="11276">
                  <c:v>-1</c:v>
                </c:pt>
                <c:pt idx="11277">
                  <c:v>-1</c:v>
                </c:pt>
                <c:pt idx="11278">
                  <c:v>-1</c:v>
                </c:pt>
                <c:pt idx="11279">
                  <c:v>-1</c:v>
                </c:pt>
                <c:pt idx="11280">
                  <c:v>-1</c:v>
                </c:pt>
                <c:pt idx="11281">
                  <c:v>-1</c:v>
                </c:pt>
                <c:pt idx="11282">
                  <c:v>-1</c:v>
                </c:pt>
                <c:pt idx="11283">
                  <c:v>-1</c:v>
                </c:pt>
                <c:pt idx="11284">
                  <c:v>-1</c:v>
                </c:pt>
                <c:pt idx="11285">
                  <c:v>-1</c:v>
                </c:pt>
                <c:pt idx="11286">
                  <c:v>-1</c:v>
                </c:pt>
                <c:pt idx="11287">
                  <c:v>-1</c:v>
                </c:pt>
                <c:pt idx="11288">
                  <c:v>-1</c:v>
                </c:pt>
                <c:pt idx="11289">
                  <c:v>-1</c:v>
                </c:pt>
                <c:pt idx="11290">
                  <c:v>-1</c:v>
                </c:pt>
                <c:pt idx="11291">
                  <c:v>-1</c:v>
                </c:pt>
                <c:pt idx="11292">
                  <c:v>-1</c:v>
                </c:pt>
                <c:pt idx="11293">
                  <c:v>-1</c:v>
                </c:pt>
                <c:pt idx="11294">
                  <c:v>-1</c:v>
                </c:pt>
                <c:pt idx="11295">
                  <c:v>-1</c:v>
                </c:pt>
                <c:pt idx="11296">
                  <c:v>-1</c:v>
                </c:pt>
                <c:pt idx="11297">
                  <c:v>-1</c:v>
                </c:pt>
                <c:pt idx="11298">
                  <c:v>-1</c:v>
                </c:pt>
                <c:pt idx="11299">
                  <c:v>-1</c:v>
                </c:pt>
                <c:pt idx="11300">
                  <c:v>-1</c:v>
                </c:pt>
                <c:pt idx="11301">
                  <c:v>-1</c:v>
                </c:pt>
                <c:pt idx="11302">
                  <c:v>-1</c:v>
                </c:pt>
                <c:pt idx="11303">
                  <c:v>-1</c:v>
                </c:pt>
                <c:pt idx="11304">
                  <c:v>-1</c:v>
                </c:pt>
                <c:pt idx="11305">
                  <c:v>-1</c:v>
                </c:pt>
                <c:pt idx="11306">
                  <c:v>-1</c:v>
                </c:pt>
                <c:pt idx="11307">
                  <c:v>-1</c:v>
                </c:pt>
                <c:pt idx="11308">
                  <c:v>-1</c:v>
                </c:pt>
                <c:pt idx="11309">
                  <c:v>-1</c:v>
                </c:pt>
                <c:pt idx="11310">
                  <c:v>-1</c:v>
                </c:pt>
                <c:pt idx="11311">
                  <c:v>-1</c:v>
                </c:pt>
                <c:pt idx="11312">
                  <c:v>-1</c:v>
                </c:pt>
                <c:pt idx="11313">
                  <c:v>-1</c:v>
                </c:pt>
                <c:pt idx="11314">
                  <c:v>-1</c:v>
                </c:pt>
                <c:pt idx="11315">
                  <c:v>-1</c:v>
                </c:pt>
                <c:pt idx="11316">
                  <c:v>-1</c:v>
                </c:pt>
                <c:pt idx="11317">
                  <c:v>-1</c:v>
                </c:pt>
                <c:pt idx="11318">
                  <c:v>-1</c:v>
                </c:pt>
                <c:pt idx="11319">
                  <c:v>-1</c:v>
                </c:pt>
                <c:pt idx="11320">
                  <c:v>-1</c:v>
                </c:pt>
                <c:pt idx="11321">
                  <c:v>-1</c:v>
                </c:pt>
                <c:pt idx="11322">
                  <c:v>-1</c:v>
                </c:pt>
                <c:pt idx="11323">
                  <c:v>-1</c:v>
                </c:pt>
                <c:pt idx="11324">
                  <c:v>-1</c:v>
                </c:pt>
                <c:pt idx="11325">
                  <c:v>-1</c:v>
                </c:pt>
                <c:pt idx="11326">
                  <c:v>-1</c:v>
                </c:pt>
                <c:pt idx="11327">
                  <c:v>-1</c:v>
                </c:pt>
                <c:pt idx="11328">
                  <c:v>-1</c:v>
                </c:pt>
                <c:pt idx="11329">
                  <c:v>-1</c:v>
                </c:pt>
                <c:pt idx="11330">
                  <c:v>-1</c:v>
                </c:pt>
                <c:pt idx="11331">
                  <c:v>-1</c:v>
                </c:pt>
                <c:pt idx="11332">
                  <c:v>-1</c:v>
                </c:pt>
                <c:pt idx="11333">
                  <c:v>-1</c:v>
                </c:pt>
                <c:pt idx="11334">
                  <c:v>-1</c:v>
                </c:pt>
                <c:pt idx="11335">
                  <c:v>-1</c:v>
                </c:pt>
                <c:pt idx="11336">
                  <c:v>-1</c:v>
                </c:pt>
                <c:pt idx="11337">
                  <c:v>-1</c:v>
                </c:pt>
                <c:pt idx="11338">
                  <c:v>-1</c:v>
                </c:pt>
                <c:pt idx="11339">
                  <c:v>-1</c:v>
                </c:pt>
                <c:pt idx="11340">
                  <c:v>-1</c:v>
                </c:pt>
                <c:pt idx="11341">
                  <c:v>-1</c:v>
                </c:pt>
                <c:pt idx="11342">
                  <c:v>-1</c:v>
                </c:pt>
                <c:pt idx="11343">
                  <c:v>-1</c:v>
                </c:pt>
                <c:pt idx="11344">
                  <c:v>-1</c:v>
                </c:pt>
                <c:pt idx="11345">
                  <c:v>-1</c:v>
                </c:pt>
                <c:pt idx="11346">
                  <c:v>-1</c:v>
                </c:pt>
                <c:pt idx="11347">
                  <c:v>-1</c:v>
                </c:pt>
                <c:pt idx="11348">
                  <c:v>-1</c:v>
                </c:pt>
                <c:pt idx="11349">
                  <c:v>-1</c:v>
                </c:pt>
                <c:pt idx="11350">
                  <c:v>-1</c:v>
                </c:pt>
                <c:pt idx="11351">
                  <c:v>-1</c:v>
                </c:pt>
                <c:pt idx="11352">
                  <c:v>-1</c:v>
                </c:pt>
                <c:pt idx="11353">
                  <c:v>-1</c:v>
                </c:pt>
                <c:pt idx="11354">
                  <c:v>-1</c:v>
                </c:pt>
                <c:pt idx="11355">
                  <c:v>-1</c:v>
                </c:pt>
                <c:pt idx="11356">
                  <c:v>-1</c:v>
                </c:pt>
                <c:pt idx="11357">
                  <c:v>-1</c:v>
                </c:pt>
                <c:pt idx="11358">
                  <c:v>-1</c:v>
                </c:pt>
                <c:pt idx="11359">
                  <c:v>-1</c:v>
                </c:pt>
                <c:pt idx="11360">
                  <c:v>-1</c:v>
                </c:pt>
                <c:pt idx="11361">
                  <c:v>-1</c:v>
                </c:pt>
                <c:pt idx="11362">
                  <c:v>-1</c:v>
                </c:pt>
                <c:pt idx="11363">
                  <c:v>-1</c:v>
                </c:pt>
                <c:pt idx="11364">
                  <c:v>-1</c:v>
                </c:pt>
                <c:pt idx="11365">
                  <c:v>-1</c:v>
                </c:pt>
                <c:pt idx="11366">
                  <c:v>-1</c:v>
                </c:pt>
                <c:pt idx="11367">
                  <c:v>-1</c:v>
                </c:pt>
                <c:pt idx="11368">
                  <c:v>-1</c:v>
                </c:pt>
                <c:pt idx="11369">
                  <c:v>-1</c:v>
                </c:pt>
                <c:pt idx="11370">
                  <c:v>-1</c:v>
                </c:pt>
                <c:pt idx="11371">
                  <c:v>-1</c:v>
                </c:pt>
                <c:pt idx="11372">
                  <c:v>-1</c:v>
                </c:pt>
                <c:pt idx="11373">
                  <c:v>-1</c:v>
                </c:pt>
                <c:pt idx="11374">
                  <c:v>-1</c:v>
                </c:pt>
                <c:pt idx="11375">
                  <c:v>-1</c:v>
                </c:pt>
                <c:pt idx="11376">
                  <c:v>-1</c:v>
                </c:pt>
                <c:pt idx="11377">
                  <c:v>-1</c:v>
                </c:pt>
                <c:pt idx="11378">
                  <c:v>-1</c:v>
                </c:pt>
                <c:pt idx="11379">
                  <c:v>-1</c:v>
                </c:pt>
                <c:pt idx="11380">
                  <c:v>-1</c:v>
                </c:pt>
                <c:pt idx="11381">
                  <c:v>-1</c:v>
                </c:pt>
                <c:pt idx="11382">
                  <c:v>-1</c:v>
                </c:pt>
                <c:pt idx="11383">
                  <c:v>-1</c:v>
                </c:pt>
                <c:pt idx="11384">
                  <c:v>-1</c:v>
                </c:pt>
                <c:pt idx="11385">
                  <c:v>-1</c:v>
                </c:pt>
                <c:pt idx="11386">
                  <c:v>-1</c:v>
                </c:pt>
                <c:pt idx="11387">
                  <c:v>-1</c:v>
                </c:pt>
                <c:pt idx="11388">
                  <c:v>-1</c:v>
                </c:pt>
                <c:pt idx="11389">
                  <c:v>-1</c:v>
                </c:pt>
                <c:pt idx="11390">
                  <c:v>-1</c:v>
                </c:pt>
                <c:pt idx="11391">
                  <c:v>-1</c:v>
                </c:pt>
                <c:pt idx="11392">
                  <c:v>-1</c:v>
                </c:pt>
                <c:pt idx="11393">
                  <c:v>-1</c:v>
                </c:pt>
                <c:pt idx="11394">
                  <c:v>-1</c:v>
                </c:pt>
                <c:pt idx="11395">
                  <c:v>-1</c:v>
                </c:pt>
                <c:pt idx="11396">
                  <c:v>-1</c:v>
                </c:pt>
                <c:pt idx="11397">
                  <c:v>-1</c:v>
                </c:pt>
                <c:pt idx="11398">
                  <c:v>-1</c:v>
                </c:pt>
                <c:pt idx="11399">
                  <c:v>-1</c:v>
                </c:pt>
                <c:pt idx="11400">
                  <c:v>-1</c:v>
                </c:pt>
                <c:pt idx="11401">
                  <c:v>-1</c:v>
                </c:pt>
                <c:pt idx="11402">
                  <c:v>-1</c:v>
                </c:pt>
                <c:pt idx="11403">
                  <c:v>-1</c:v>
                </c:pt>
                <c:pt idx="11404">
                  <c:v>-1</c:v>
                </c:pt>
                <c:pt idx="11405">
                  <c:v>-1</c:v>
                </c:pt>
                <c:pt idx="11406">
                  <c:v>-1</c:v>
                </c:pt>
                <c:pt idx="11407">
                  <c:v>-1</c:v>
                </c:pt>
                <c:pt idx="11408">
                  <c:v>-1</c:v>
                </c:pt>
                <c:pt idx="11409">
                  <c:v>-1</c:v>
                </c:pt>
                <c:pt idx="11410">
                  <c:v>-1</c:v>
                </c:pt>
                <c:pt idx="11411">
                  <c:v>-1</c:v>
                </c:pt>
                <c:pt idx="11412">
                  <c:v>-1</c:v>
                </c:pt>
                <c:pt idx="11413">
                  <c:v>-1</c:v>
                </c:pt>
                <c:pt idx="11414">
                  <c:v>-1</c:v>
                </c:pt>
                <c:pt idx="11415">
                  <c:v>-1</c:v>
                </c:pt>
                <c:pt idx="11416">
                  <c:v>-1</c:v>
                </c:pt>
                <c:pt idx="11417">
                  <c:v>-1</c:v>
                </c:pt>
                <c:pt idx="11418">
                  <c:v>-1</c:v>
                </c:pt>
                <c:pt idx="11419">
                  <c:v>-1</c:v>
                </c:pt>
                <c:pt idx="11420">
                  <c:v>-1</c:v>
                </c:pt>
                <c:pt idx="11421">
                  <c:v>-1</c:v>
                </c:pt>
                <c:pt idx="11422">
                  <c:v>-1</c:v>
                </c:pt>
                <c:pt idx="11423">
                  <c:v>-1</c:v>
                </c:pt>
                <c:pt idx="11424">
                  <c:v>-1</c:v>
                </c:pt>
                <c:pt idx="11425">
                  <c:v>-1</c:v>
                </c:pt>
                <c:pt idx="11426">
                  <c:v>-1</c:v>
                </c:pt>
                <c:pt idx="11427">
                  <c:v>-1</c:v>
                </c:pt>
                <c:pt idx="11428">
                  <c:v>-1</c:v>
                </c:pt>
                <c:pt idx="11429">
                  <c:v>-1</c:v>
                </c:pt>
                <c:pt idx="11430">
                  <c:v>-1</c:v>
                </c:pt>
                <c:pt idx="11431">
                  <c:v>-1</c:v>
                </c:pt>
                <c:pt idx="11432">
                  <c:v>-1</c:v>
                </c:pt>
                <c:pt idx="11433">
                  <c:v>-1</c:v>
                </c:pt>
                <c:pt idx="11434">
                  <c:v>-1</c:v>
                </c:pt>
                <c:pt idx="11435">
                  <c:v>-1</c:v>
                </c:pt>
                <c:pt idx="11436">
                  <c:v>-1</c:v>
                </c:pt>
                <c:pt idx="11437">
                  <c:v>-1</c:v>
                </c:pt>
                <c:pt idx="11438">
                  <c:v>-1</c:v>
                </c:pt>
                <c:pt idx="11439">
                  <c:v>-1</c:v>
                </c:pt>
                <c:pt idx="11440">
                  <c:v>-1</c:v>
                </c:pt>
                <c:pt idx="11441">
                  <c:v>-1</c:v>
                </c:pt>
                <c:pt idx="11442">
                  <c:v>-1</c:v>
                </c:pt>
                <c:pt idx="11443">
                  <c:v>-1</c:v>
                </c:pt>
                <c:pt idx="11444">
                  <c:v>-1</c:v>
                </c:pt>
                <c:pt idx="11445">
                  <c:v>-1</c:v>
                </c:pt>
                <c:pt idx="11446">
                  <c:v>-1</c:v>
                </c:pt>
                <c:pt idx="11447">
                  <c:v>-1</c:v>
                </c:pt>
                <c:pt idx="11448">
                  <c:v>-1</c:v>
                </c:pt>
                <c:pt idx="11449">
                  <c:v>-1</c:v>
                </c:pt>
                <c:pt idx="11450">
                  <c:v>-1</c:v>
                </c:pt>
                <c:pt idx="11451">
                  <c:v>-1</c:v>
                </c:pt>
                <c:pt idx="11452">
                  <c:v>-1</c:v>
                </c:pt>
                <c:pt idx="11453">
                  <c:v>-1</c:v>
                </c:pt>
                <c:pt idx="11454">
                  <c:v>-1</c:v>
                </c:pt>
                <c:pt idx="11455">
                  <c:v>-1</c:v>
                </c:pt>
                <c:pt idx="11456">
                  <c:v>-1</c:v>
                </c:pt>
                <c:pt idx="11457">
                  <c:v>-1</c:v>
                </c:pt>
                <c:pt idx="11458">
                  <c:v>-1</c:v>
                </c:pt>
                <c:pt idx="11459">
                  <c:v>-1</c:v>
                </c:pt>
                <c:pt idx="11460">
                  <c:v>-1</c:v>
                </c:pt>
                <c:pt idx="11461">
                  <c:v>-1</c:v>
                </c:pt>
                <c:pt idx="11462">
                  <c:v>-1</c:v>
                </c:pt>
                <c:pt idx="11463">
                  <c:v>-1</c:v>
                </c:pt>
                <c:pt idx="11464">
                  <c:v>-1</c:v>
                </c:pt>
                <c:pt idx="11465">
                  <c:v>-1</c:v>
                </c:pt>
                <c:pt idx="11466">
                  <c:v>0.46</c:v>
                </c:pt>
                <c:pt idx="11467">
                  <c:v>-1</c:v>
                </c:pt>
                <c:pt idx="11468">
                  <c:v>-1</c:v>
                </c:pt>
                <c:pt idx="11469">
                  <c:v>-1</c:v>
                </c:pt>
                <c:pt idx="11470">
                  <c:v>-1</c:v>
                </c:pt>
                <c:pt idx="11471">
                  <c:v>-1</c:v>
                </c:pt>
                <c:pt idx="11472">
                  <c:v>-1</c:v>
                </c:pt>
                <c:pt idx="11473">
                  <c:v>-1</c:v>
                </c:pt>
                <c:pt idx="11474">
                  <c:v>-1</c:v>
                </c:pt>
                <c:pt idx="11475">
                  <c:v>-1</c:v>
                </c:pt>
                <c:pt idx="11476">
                  <c:v>-1</c:v>
                </c:pt>
                <c:pt idx="11477">
                  <c:v>-1</c:v>
                </c:pt>
                <c:pt idx="11478">
                  <c:v>-1</c:v>
                </c:pt>
                <c:pt idx="11479">
                  <c:v>-1</c:v>
                </c:pt>
                <c:pt idx="11480">
                  <c:v>-1</c:v>
                </c:pt>
                <c:pt idx="11481">
                  <c:v>-1</c:v>
                </c:pt>
                <c:pt idx="11482">
                  <c:v>-1</c:v>
                </c:pt>
                <c:pt idx="11483">
                  <c:v>-1</c:v>
                </c:pt>
                <c:pt idx="11484">
                  <c:v>-1</c:v>
                </c:pt>
                <c:pt idx="11485">
                  <c:v>-1</c:v>
                </c:pt>
                <c:pt idx="11486">
                  <c:v>-1</c:v>
                </c:pt>
                <c:pt idx="11487">
                  <c:v>-1</c:v>
                </c:pt>
                <c:pt idx="11488">
                  <c:v>-1</c:v>
                </c:pt>
                <c:pt idx="11489">
                  <c:v>-1</c:v>
                </c:pt>
                <c:pt idx="11490">
                  <c:v>-1</c:v>
                </c:pt>
                <c:pt idx="11491">
                  <c:v>-1</c:v>
                </c:pt>
                <c:pt idx="11492">
                  <c:v>-1</c:v>
                </c:pt>
                <c:pt idx="11493">
                  <c:v>-1</c:v>
                </c:pt>
                <c:pt idx="11494">
                  <c:v>-1</c:v>
                </c:pt>
                <c:pt idx="11495">
                  <c:v>-1</c:v>
                </c:pt>
                <c:pt idx="11496">
                  <c:v>-1</c:v>
                </c:pt>
                <c:pt idx="11497">
                  <c:v>-1</c:v>
                </c:pt>
                <c:pt idx="11498">
                  <c:v>-1</c:v>
                </c:pt>
                <c:pt idx="11499">
                  <c:v>-1</c:v>
                </c:pt>
                <c:pt idx="11500">
                  <c:v>-1</c:v>
                </c:pt>
                <c:pt idx="11501">
                  <c:v>-1</c:v>
                </c:pt>
                <c:pt idx="11502">
                  <c:v>-1</c:v>
                </c:pt>
                <c:pt idx="11503">
                  <c:v>-1</c:v>
                </c:pt>
                <c:pt idx="11504">
                  <c:v>-1</c:v>
                </c:pt>
                <c:pt idx="11505">
                  <c:v>-1</c:v>
                </c:pt>
                <c:pt idx="11506">
                  <c:v>-1</c:v>
                </c:pt>
                <c:pt idx="11507">
                  <c:v>-1</c:v>
                </c:pt>
                <c:pt idx="11508">
                  <c:v>-1</c:v>
                </c:pt>
                <c:pt idx="11509">
                  <c:v>-1</c:v>
                </c:pt>
                <c:pt idx="11510">
                  <c:v>-1</c:v>
                </c:pt>
                <c:pt idx="11511">
                  <c:v>-1</c:v>
                </c:pt>
                <c:pt idx="11512">
                  <c:v>-1</c:v>
                </c:pt>
                <c:pt idx="11513">
                  <c:v>-1</c:v>
                </c:pt>
                <c:pt idx="11514">
                  <c:v>-1</c:v>
                </c:pt>
                <c:pt idx="11515">
                  <c:v>-1</c:v>
                </c:pt>
                <c:pt idx="11516">
                  <c:v>-1</c:v>
                </c:pt>
                <c:pt idx="11517">
                  <c:v>-1</c:v>
                </c:pt>
                <c:pt idx="11518">
                  <c:v>-1</c:v>
                </c:pt>
                <c:pt idx="11519">
                  <c:v>-1</c:v>
                </c:pt>
                <c:pt idx="11520">
                  <c:v>-1</c:v>
                </c:pt>
                <c:pt idx="11521">
                  <c:v>-1</c:v>
                </c:pt>
                <c:pt idx="11522">
                  <c:v>-1</c:v>
                </c:pt>
                <c:pt idx="11523">
                  <c:v>-1</c:v>
                </c:pt>
                <c:pt idx="11524">
                  <c:v>-1</c:v>
                </c:pt>
                <c:pt idx="11525">
                  <c:v>-1</c:v>
                </c:pt>
                <c:pt idx="11526">
                  <c:v>-1</c:v>
                </c:pt>
                <c:pt idx="11527">
                  <c:v>-1</c:v>
                </c:pt>
                <c:pt idx="11528">
                  <c:v>-1</c:v>
                </c:pt>
                <c:pt idx="11529">
                  <c:v>-1</c:v>
                </c:pt>
                <c:pt idx="11530">
                  <c:v>-1</c:v>
                </c:pt>
                <c:pt idx="11531">
                  <c:v>-1</c:v>
                </c:pt>
                <c:pt idx="11532">
                  <c:v>-1</c:v>
                </c:pt>
                <c:pt idx="11533">
                  <c:v>-1</c:v>
                </c:pt>
                <c:pt idx="11534">
                  <c:v>-1</c:v>
                </c:pt>
                <c:pt idx="11535">
                  <c:v>-1</c:v>
                </c:pt>
                <c:pt idx="11536">
                  <c:v>-1</c:v>
                </c:pt>
                <c:pt idx="11537">
                  <c:v>-1</c:v>
                </c:pt>
                <c:pt idx="11538">
                  <c:v>-1</c:v>
                </c:pt>
                <c:pt idx="11539">
                  <c:v>-1</c:v>
                </c:pt>
                <c:pt idx="11540">
                  <c:v>-1</c:v>
                </c:pt>
                <c:pt idx="11541">
                  <c:v>-1</c:v>
                </c:pt>
                <c:pt idx="11542">
                  <c:v>-1</c:v>
                </c:pt>
                <c:pt idx="11543">
                  <c:v>-1</c:v>
                </c:pt>
                <c:pt idx="11544">
                  <c:v>-1</c:v>
                </c:pt>
                <c:pt idx="11545">
                  <c:v>-1</c:v>
                </c:pt>
                <c:pt idx="11546">
                  <c:v>-1</c:v>
                </c:pt>
                <c:pt idx="11547">
                  <c:v>-1</c:v>
                </c:pt>
                <c:pt idx="11548">
                  <c:v>-1</c:v>
                </c:pt>
                <c:pt idx="11549">
                  <c:v>-1</c:v>
                </c:pt>
                <c:pt idx="11550">
                  <c:v>-1</c:v>
                </c:pt>
                <c:pt idx="11551">
                  <c:v>-1</c:v>
                </c:pt>
                <c:pt idx="11552">
                  <c:v>-1</c:v>
                </c:pt>
                <c:pt idx="11553">
                  <c:v>-1</c:v>
                </c:pt>
                <c:pt idx="11554">
                  <c:v>-1</c:v>
                </c:pt>
                <c:pt idx="11555">
                  <c:v>-1</c:v>
                </c:pt>
                <c:pt idx="11556">
                  <c:v>-1</c:v>
                </c:pt>
                <c:pt idx="11557">
                  <c:v>-1</c:v>
                </c:pt>
                <c:pt idx="11558">
                  <c:v>-1</c:v>
                </c:pt>
                <c:pt idx="11559">
                  <c:v>-1</c:v>
                </c:pt>
                <c:pt idx="11560">
                  <c:v>-1</c:v>
                </c:pt>
                <c:pt idx="11561">
                  <c:v>-1</c:v>
                </c:pt>
                <c:pt idx="11562">
                  <c:v>-1</c:v>
                </c:pt>
                <c:pt idx="11563">
                  <c:v>-1</c:v>
                </c:pt>
                <c:pt idx="11564">
                  <c:v>-1</c:v>
                </c:pt>
                <c:pt idx="11565">
                  <c:v>-1</c:v>
                </c:pt>
                <c:pt idx="11566">
                  <c:v>-1</c:v>
                </c:pt>
                <c:pt idx="11567">
                  <c:v>-1</c:v>
                </c:pt>
                <c:pt idx="11568">
                  <c:v>-1</c:v>
                </c:pt>
                <c:pt idx="11569">
                  <c:v>-1</c:v>
                </c:pt>
                <c:pt idx="11570">
                  <c:v>-1</c:v>
                </c:pt>
                <c:pt idx="11571">
                  <c:v>-1</c:v>
                </c:pt>
                <c:pt idx="11572">
                  <c:v>-1</c:v>
                </c:pt>
                <c:pt idx="11573">
                  <c:v>-1</c:v>
                </c:pt>
                <c:pt idx="11574">
                  <c:v>-1</c:v>
                </c:pt>
                <c:pt idx="11575">
                  <c:v>-1</c:v>
                </c:pt>
                <c:pt idx="11576">
                  <c:v>-1</c:v>
                </c:pt>
                <c:pt idx="11577">
                  <c:v>-1</c:v>
                </c:pt>
                <c:pt idx="11578">
                  <c:v>-1</c:v>
                </c:pt>
                <c:pt idx="11579">
                  <c:v>-1</c:v>
                </c:pt>
                <c:pt idx="11580">
                  <c:v>-1</c:v>
                </c:pt>
                <c:pt idx="11581">
                  <c:v>-1</c:v>
                </c:pt>
                <c:pt idx="11582">
                  <c:v>-1</c:v>
                </c:pt>
                <c:pt idx="11583">
                  <c:v>-1</c:v>
                </c:pt>
                <c:pt idx="11584">
                  <c:v>-1</c:v>
                </c:pt>
                <c:pt idx="11585">
                  <c:v>-1</c:v>
                </c:pt>
                <c:pt idx="11586">
                  <c:v>-1</c:v>
                </c:pt>
                <c:pt idx="11587">
                  <c:v>-1</c:v>
                </c:pt>
                <c:pt idx="11588">
                  <c:v>-1</c:v>
                </c:pt>
                <c:pt idx="11589">
                  <c:v>-1</c:v>
                </c:pt>
                <c:pt idx="11590">
                  <c:v>-1</c:v>
                </c:pt>
                <c:pt idx="11591">
                  <c:v>-1</c:v>
                </c:pt>
                <c:pt idx="11592">
                  <c:v>-1</c:v>
                </c:pt>
                <c:pt idx="11593">
                  <c:v>-1</c:v>
                </c:pt>
                <c:pt idx="11594">
                  <c:v>-1</c:v>
                </c:pt>
                <c:pt idx="11595">
                  <c:v>-1</c:v>
                </c:pt>
                <c:pt idx="11596">
                  <c:v>-1</c:v>
                </c:pt>
                <c:pt idx="11597">
                  <c:v>-1</c:v>
                </c:pt>
                <c:pt idx="11598">
                  <c:v>-1</c:v>
                </c:pt>
                <c:pt idx="11599">
                  <c:v>-1</c:v>
                </c:pt>
                <c:pt idx="11600">
                  <c:v>-1</c:v>
                </c:pt>
                <c:pt idx="11601">
                  <c:v>-1</c:v>
                </c:pt>
                <c:pt idx="11602">
                  <c:v>-1</c:v>
                </c:pt>
                <c:pt idx="11603">
                  <c:v>-1</c:v>
                </c:pt>
                <c:pt idx="11604">
                  <c:v>-1</c:v>
                </c:pt>
                <c:pt idx="11605">
                  <c:v>-1</c:v>
                </c:pt>
                <c:pt idx="11606">
                  <c:v>-1</c:v>
                </c:pt>
                <c:pt idx="11607">
                  <c:v>-1</c:v>
                </c:pt>
                <c:pt idx="11608">
                  <c:v>-1</c:v>
                </c:pt>
                <c:pt idx="11609">
                  <c:v>-1</c:v>
                </c:pt>
                <c:pt idx="11610">
                  <c:v>-1</c:v>
                </c:pt>
                <c:pt idx="11611">
                  <c:v>-1</c:v>
                </c:pt>
                <c:pt idx="11612">
                  <c:v>-1</c:v>
                </c:pt>
                <c:pt idx="11613">
                  <c:v>-1</c:v>
                </c:pt>
                <c:pt idx="11614">
                  <c:v>-1</c:v>
                </c:pt>
                <c:pt idx="11615">
                  <c:v>-1</c:v>
                </c:pt>
                <c:pt idx="11616">
                  <c:v>-1</c:v>
                </c:pt>
                <c:pt idx="11617">
                  <c:v>-1</c:v>
                </c:pt>
                <c:pt idx="11618">
                  <c:v>-1</c:v>
                </c:pt>
                <c:pt idx="11619">
                  <c:v>-1</c:v>
                </c:pt>
                <c:pt idx="11620">
                  <c:v>-1</c:v>
                </c:pt>
                <c:pt idx="11621">
                  <c:v>-1</c:v>
                </c:pt>
                <c:pt idx="11622">
                  <c:v>-1</c:v>
                </c:pt>
                <c:pt idx="11623">
                  <c:v>-1</c:v>
                </c:pt>
                <c:pt idx="11624">
                  <c:v>-1</c:v>
                </c:pt>
                <c:pt idx="11625">
                  <c:v>-1</c:v>
                </c:pt>
                <c:pt idx="11626">
                  <c:v>-1</c:v>
                </c:pt>
                <c:pt idx="11627">
                  <c:v>-1</c:v>
                </c:pt>
                <c:pt idx="11628">
                  <c:v>-1</c:v>
                </c:pt>
                <c:pt idx="11629">
                  <c:v>-1</c:v>
                </c:pt>
                <c:pt idx="11630">
                  <c:v>-1</c:v>
                </c:pt>
                <c:pt idx="11631">
                  <c:v>-1</c:v>
                </c:pt>
                <c:pt idx="11632">
                  <c:v>-1</c:v>
                </c:pt>
                <c:pt idx="11633">
                  <c:v>-1</c:v>
                </c:pt>
                <c:pt idx="11634">
                  <c:v>-1</c:v>
                </c:pt>
                <c:pt idx="11635">
                  <c:v>-1</c:v>
                </c:pt>
                <c:pt idx="11636">
                  <c:v>-1</c:v>
                </c:pt>
                <c:pt idx="11637">
                  <c:v>-1</c:v>
                </c:pt>
                <c:pt idx="11638">
                  <c:v>-1</c:v>
                </c:pt>
                <c:pt idx="11639">
                  <c:v>-1</c:v>
                </c:pt>
                <c:pt idx="11640">
                  <c:v>-1</c:v>
                </c:pt>
                <c:pt idx="11641">
                  <c:v>-1</c:v>
                </c:pt>
                <c:pt idx="11642">
                  <c:v>-1</c:v>
                </c:pt>
                <c:pt idx="11643">
                  <c:v>-1</c:v>
                </c:pt>
                <c:pt idx="11644">
                  <c:v>-1</c:v>
                </c:pt>
                <c:pt idx="11645">
                  <c:v>-1</c:v>
                </c:pt>
                <c:pt idx="11646">
                  <c:v>-1</c:v>
                </c:pt>
                <c:pt idx="11647">
                  <c:v>-1</c:v>
                </c:pt>
                <c:pt idx="11648">
                  <c:v>-1</c:v>
                </c:pt>
                <c:pt idx="11649">
                  <c:v>-1</c:v>
                </c:pt>
                <c:pt idx="11650">
                  <c:v>-1</c:v>
                </c:pt>
                <c:pt idx="11651">
                  <c:v>-1</c:v>
                </c:pt>
                <c:pt idx="11652">
                  <c:v>-1</c:v>
                </c:pt>
                <c:pt idx="11653">
                  <c:v>-1</c:v>
                </c:pt>
                <c:pt idx="11654">
                  <c:v>-1</c:v>
                </c:pt>
                <c:pt idx="11655">
                  <c:v>-1</c:v>
                </c:pt>
                <c:pt idx="11656">
                  <c:v>-1</c:v>
                </c:pt>
                <c:pt idx="11657">
                  <c:v>-1</c:v>
                </c:pt>
                <c:pt idx="11658">
                  <c:v>-1</c:v>
                </c:pt>
                <c:pt idx="11659">
                  <c:v>-1</c:v>
                </c:pt>
                <c:pt idx="11660">
                  <c:v>-1</c:v>
                </c:pt>
                <c:pt idx="11661">
                  <c:v>-1</c:v>
                </c:pt>
                <c:pt idx="11662">
                  <c:v>-1</c:v>
                </c:pt>
                <c:pt idx="11663">
                  <c:v>-1</c:v>
                </c:pt>
                <c:pt idx="11664">
                  <c:v>-1</c:v>
                </c:pt>
                <c:pt idx="11665">
                  <c:v>-1</c:v>
                </c:pt>
                <c:pt idx="11666">
                  <c:v>-1</c:v>
                </c:pt>
                <c:pt idx="11667">
                  <c:v>-1</c:v>
                </c:pt>
                <c:pt idx="11668">
                  <c:v>-1</c:v>
                </c:pt>
                <c:pt idx="11669">
                  <c:v>-1</c:v>
                </c:pt>
                <c:pt idx="11670">
                  <c:v>-1</c:v>
                </c:pt>
                <c:pt idx="11671">
                  <c:v>-1</c:v>
                </c:pt>
                <c:pt idx="11672">
                  <c:v>-1</c:v>
                </c:pt>
                <c:pt idx="11673">
                  <c:v>-1</c:v>
                </c:pt>
                <c:pt idx="11674">
                  <c:v>-1</c:v>
                </c:pt>
                <c:pt idx="11675">
                  <c:v>-1</c:v>
                </c:pt>
                <c:pt idx="11676">
                  <c:v>-1</c:v>
                </c:pt>
                <c:pt idx="11677">
                  <c:v>-1</c:v>
                </c:pt>
                <c:pt idx="11678">
                  <c:v>-1</c:v>
                </c:pt>
                <c:pt idx="11679">
                  <c:v>-1</c:v>
                </c:pt>
                <c:pt idx="11680">
                  <c:v>-1</c:v>
                </c:pt>
                <c:pt idx="11681">
                  <c:v>-1</c:v>
                </c:pt>
                <c:pt idx="11682">
                  <c:v>-1</c:v>
                </c:pt>
                <c:pt idx="11683">
                  <c:v>-1</c:v>
                </c:pt>
                <c:pt idx="11684">
                  <c:v>-1</c:v>
                </c:pt>
                <c:pt idx="11685">
                  <c:v>-1</c:v>
                </c:pt>
                <c:pt idx="11686">
                  <c:v>-1</c:v>
                </c:pt>
                <c:pt idx="11687">
                  <c:v>-1</c:v>
                </c:pt>
                <c:pt idx="11688">
                  <c:v>-1</c:v>
                </c:pt>
                <c:pt idx="11689">
                  <c:v>-1</c:v>
                </c:pt>
                <c:pt idx="11690">
                  <c:v>-1</c:v>
                </c:pt>
                <c:pt idx="11691">
                  <c:v>-1</c:v>
                </c:pt>
                <c:pt idx="11692">
                  <c:v>-1</c:v>
                </c:pt>
                <c:pt idx="11693">
                  <c:v>-1</c:v>
                </c:pt>
                <c:pt idx="11694">
                  <c:v>-1</c:v>
                </c:pt>
                <c:pt idx="11695">
                  <c:v>-1</c:v>
                </c:pt>
                <c:pt idx="11696">
                  <c:v>-1</c:v>
                </c:pt>
                <c:pt idx="11697">
                  <c:v>-1</c:v>
                </c:pt>
                <c:pt idx="11698">
                  <c:v>-1</c:v>
                </c:pt>
                <c:pt idx="11699">
                  <c:v>-1</c:v>
                </c:pt>
                <c:pt idx="11700">
                  <c:v>-1</c:v>
                </c:pt>
                <c:pt idx="11701">
                  <c:v>-1</c:v>
                </c:pt>
                <c:pt idx="11702">
                  <c:v>-1</c:v>
                </c:pt>
                <c:pt idx="11703">
                  <c:v>-1</c:v>
                </c:pt>
                <c:pt idx="11704">
                  <c:v>-1</c:v>
                </c:pt>
                <c:pt idx="11705">
                  <c:v>-1</c:v>
                </c:pt>
                <c:pt idx="11706">
                  <c:v>-1</c:v>
                </c:pt>
                <c:pt idx="11707">
                  <c:v>-1</c:v>
                </c:pt>
                <c:pt idx="11708">
                  <c:v>-1</c:v>
                </c:pt>
                <c:pt idx="11709">
                  <c:v>-1</c:v>
                </c:pt>
                <c:pt idx="11710">
                  <c:v>-1</c:v>
                </c:pt>
                <c:pt idx="11711">
                  <c:v>-1</c:v>
                </c:pt>
                <c:pt idx="11712">
                  <c:v>-1</c:v>
                </c:pt>
                <c:pt idx="11713">
                  <c:v>-1</c:v>
                </c:pt>
                <c:pt idx="11714">
                  <c:v>-1</c:v>
                </c:pt>
                <c:pt idx="11715">
                  <c:v>-1</c:v>
                </c:pt>
                <c:pt idx="11716">
                  <c:v>-1</c:v>
                </c:pt>
                <c:pt idx="11717">
                  <c:v>-1</c:v>
                </c:pt>
                <c:pt idx="11718">
                  <c:v>-1</c:v>
                </c:pt>
                <c:pt idx="11719">
                  <c:v>-1</c:v>
                </c:pt>
                <c:pt idx="11720">
                  <c:v>-1</c:v>
                </c:pt>
                <c:pt idx="11721">
                  <c:v>-1</c:v>
                </c:pt>
                <c:pt idx="11722">
                  <c:v>-1</c:v>
                </c:pt>
                <c:pt idx="11723">
                  <c:v>-1</c:v>
                </c:pt>
                <c:pt idx="11724">
                  <c:v>-1</c:v>
                </c:pt>
                <c:pt idx="11725">
                  <c:v>-1</c:v>
                </c:pt>
                <c:pt idx="11726">
                  <c:v>-1</c:v>
                </c:pt>
                <c:pt idx="11727">
                  <c:v>-1</c:v>
                </c:pt>
                <c:pt idx="11728">
                  <c:v>-1</c:v>
                </c:pt>
                <c:pt idx="11729">
                  <c:v>-1</c:v>
                </c:pt>
                <c:pt idx="11730">
                  <c:v>-1</c:v>
                </c:pt>
                <c:pt idx="11731">
                  <c:v>-1</c:v>
                </c:pt>
                <c:pt idx="11732">
                  <c:v>-1</c:v>
                </c:pt>
                <c:pt idx="11733">
                  <c:v>-1</c:v>
                </c:pt>
                <c:pt idx="11734">
                  <c:v>-1</c:v>
                </c:pt>
                <c:pt idx="11735">
                  <c:v>-1</c:v>
                </c:pt>
                <c:pt idx="11736">
                  <c:v>-1</c:v>
                </c:pt>
                <c:pt idx="11737">
                  <c:v>-1</c:v>
                </c:pt>
                <c:pt idx="11738">
                  <c:v>-1</c:v>
                </c:pt>
                <c:pt idx="11739">
                  <c:v>-1</c:v>
                </c:pt>
                <c:pt idx="11740">
                  <c:v>-1</c:v>
                </c:pt>
                <c:pt idx="11741">
                  <c:v>-1</c:v>
                </c:pt>
                <c:pt idx="11742">
                  <c:v>-1</c:v>
                </c:pt>
                <c:pt idx="11743">
                  <c:v>-1</c:v>
                </c:pt>
                <c:pt idx="11744">
                  <c:v>-1</c:v>
                </c:pt>
                <c:pt idx="11745">
                  <c:v>-1</c:v>
                </c:pt>
                <c:pt idx="11746">
                  <c:v>-1</c:v>
                </c:pt>
                <c:pt idx="11747">
                  <c:v>-1</c:v>
                </c:pt>
                <c:pt idx="11748">
                  <c:v>-1</c:v>
                </c:pt>
                <c:pt idx="11749">
                  <c:v>-1</c:v>
                </c:pt>
                <c:pt idx="11750">
                  <c:v>-1</c:v>
                </c:pt>
                <c:pt idx="11751">
                  <c:v>-1</c:v>
                </c:pt>
                <c:pt idx="11752">
                  <c:v>-1</c:v>
                </c:pt>
                <c:pt idx="11753">
                  <c:v>-1</c:v>
                </c:pt>
                <c:pt idx="11754">
                  <c:v>-1</c:v>
                </c:pt>
                <c:pt idx="11755">
                  <c:v>-1</c:v>
                </c:pt>
                <c:pt idx="11756">
                  <c:v>-1</c:v>
                </c:pt>
                <c:pt idx="11757">
                  <c:v>-1</c:v>
                </c:pt>
                <c:pt idx="11758">
                  <c:v>-1</c:v>
                </c:pt>
                <c:pt idx="11759">
                  <c:v>-1</c:v>
                </c:pt>
                <c:pt idx="11760">
                  <c:v>-1</c:v>
                </c:pt>
                <c:pt idx="11761">
                  <c:v>-1</c:v>
                </c:pt>
                <c:pt idx="11762">
                  <c:v>-1</c:v>
                </c:pt>
                <c:pt idx="11763">
                  <c:v>-1</c:v>
                </c:pt>
                <c:pt idx="11764">
                  <c:v>-1</c:v>
                </c:pt>
                <c:pt idx="11765">
                  <c:v>-1</c:v>
                </c:pt>
                <c:pt idx="11766">
                  <c:v>-1</c:v>
                </c:pt>
                <c:pt idx="11767">
                  <c:v>-1</c:v>
                </c:pt>
                <c:pt idx="11768">
                  <c:v>-1</c:v>
                </c:pt>
                <c:pt idx="11769">
                  <c:v>-1</c:v>
                </c:pt>
                <c:pt idx="11770">
                  <c:v>-1</c:v>
                </c:pt>
                <c:pt idx="11771">
                  <c:v>-1</c:v>
                </c:pt>
                <c:pt idx="11772">
                  <c:v>-1</c:v>
                </c:pt>
                <c:pt idx="11773">
                  <c:v>-1</c:v>
                </c:pt>
                <c:pt idx="11774">
                  <c:v>-1</c:v>
                </c:pt>
                <c:pt idx="11775">
                  <c:v>-1</c:v>
                </c:pt>
                <c:pt idx="11776">
                  <c:v>-1</c:v>
                </c:pt>
                <c:pt idx="11777">
                  <c:v>-1</c:v>
                </c:pt>
                <c:pt idx="11778">
                  <c:v>-1</c:v>
                </c:pt>
                <c:pt idx="11779">
                  <c:v>-1</c:v>
                </c:pt>
                <c:pt idx="11780">
                  <c:v>-1</c:v>
                </c:pt>
                <c:pt idx="11781">
                  <c:v>-1</c:v>
                </c:pt>
                <c:pt idx="11782">
                  <c:v>-1</c:v>
                </c:pt>
                <c:pt idx="11783">
                  <c:v>-1</c:v>
                </c:pt>
                <c:pt idx="11784">
                  <c:v>-1</c:v>
                </c:pt>
                <c:pt idx="11785">
                  <c:v>-1</c:v>
                </c:pt>
                <c:pt idx="11786">
                  <c:v>-1</c:v>
                </c:pt>
                <c:pt idx="11787">
                  <c:v>-1</c:v>
                </c:pt>
                <c:pt idx="11788">
                  <c:v>-1</c:v>
                </c:pt>
                <c:pt idx="11789">
                  <c:v>-1</c:v>
                </c:pt>
                <c:pt idx="11790">
                  <c:v>-1</c:v>
                </c:pt>
                <c:pt idx="11791">
                  <c:v>-1</c:v>
                </c:pt>
                <c:pt idx="11792">
                  <c:v>-1</c:v>
                </c:pt>
                <c:pt idx="11793">
                  <c:v>-1</c:v>
                </c:pt>
                <c:pt idx="11794">
                  <c:v>-1</c:v>
                </c:pt>
                <c:pt idx="11795">
                  <c:v>-1</c:v>
                </c:pt>
                <c:pt idx="11796">
                  <c:v>-1</c:v>
                </c:pt>
                <c:pt idx="11797">
                  <c:v>-1</c:v>
                </c:pt>
                <c:pt idx="11798">
                  <c:v>-1</c:v>
                </c:pt>
                <c:pt idx="11799">
                  <c:v>-1</c:v>
                </c:pt>
                <c:pt idx="11800">
                  <c:v>-1</c:v>
                </c:pt>
                <c:pt idx="11801">
                  <c:v>-1</c:v>
                </c:pt>
                <c:pt idx="11802">
                  <c:v>-1</c:v>
                </c:pt>
                <c:pt idx="11803">
                  <c:v>-1</c:v>
                </c:pt>
                <c:pt idx="11804">
                  <c:v>-1</c:v>
                </c:pt>
                <c:pt idx="11805">
                  <c:v>-1</c:v>
                </c:pt>
                <c:pt idx="11806">
                  <c:v>-1</c:v>
                </c:pt>
                <c:pt idx="11807">
                  <c:v>-1</c:v>
                </c:pt>
                <c:pt idx="11808">
                  <c:v>-1</c:v>
                </c:pt>
                <c:pt idx="11809">
                  <c:v>-1</c:v>
                </c:pt>
                <c:pt idx="11810">
                  <c:v>-1</c:v>
                </c:pt>
                <c:pt idx="11811">
                  <c:v>-1</c:v>
                </c:pt>
                <c:pt idx="11812">
                  <c:v>-1</c:v>
                </c:pt>
                <c:pt idx="11813">
                  <c:v>-1</c:v>
                </c:pt>
                <c:pt idx="11814">
                  <c:v>-1</c:v>
                </c:pt>
                <c:pt idx="11815">
                  <c:v>-1</c:v>
                </c:pt>
                <c:pt idx="11816">
                  <c:v>-1</c:v>
                </c:pt>
                <c:pt idx="11817">
                  <c:v>-1</c:v>
                </c:pt>
                <c:pt idx="11818">
                  <c:v>-1</c:v>
                </c:pt>
                <c:pt idx="11819">
                  <c:v>-1</c:v>
                </c:pt>
                <c:pt idx="11820">
                  <c:v>-1</c:v>
                </c:pt>
                <c:pt idx="11821">
                  <c:v>-1</c:v>
                </c:pt>
                <c:pt idx="11822">
                  <c:v>-1</c:v>
                </c:pt>
                <c:pt idx="11823">
                  <c:v>-1</c:v>
                </c:pt>
                <c:pt idx="11824">
                  <c:v>-1</c:v>
                </c:pt>
                <c:pt idx="11825">
                  <c:v>-1</c:v>
                </c:pt>
                <c:pt idx="11826">
                  <c:v>-1</c:v>
                </c:pt>
                <c:pt idx="11827">
                  <c:v>-1</c:v>
                </c:pt>
                <c:pt idx="11828">
                  <c:v>-1</c:v>
                </c:pt>
                <c:pt idx="11829">
                  <c:v>-1</c:v>
                </c:pt>
                <c:pt idx="11830">
                  <c:v>-1</c:v>
                </c:pt>
                <c:pt idx="11831">
                  <c:v>-1</c:v>
                </c:pt>
                <c:pt idx="11832">
                  <c:v>-1</c:v>
                </c:pt>
                <c:pt idx="11833">
                  <c:v>-1</c:v>
                </c:pt>
                <c:pt idx="11834">
                  <c:v>-1</c:v>
                </c:pt>
                <c:pt idx="11835">
                  <c:v>-1</c:v>
                </c:pt>
                <c:pt idx="11836">
                  <c:v>-1</c:v>
                </c:pt>
                <c:pt idx="11837">
                  <c:v>-1</c:v>
                </c:pt>
                <c:pt idx="11838">
                  <c:v>-1</c:v>
                </c:pt>
                <c:pt idx="11839">
                  <c:v>-1</c:v>
                </c:pt>
                <c:pt idx="11840">
                  <c:v>-1</c:v>
                </c:pt>
                <c:pt idx="11841">
                  <c:v>-1</c:v>
                </c:pt>
                <c:pt idx="11842">
                  <c:v>-1</c:v>
                </c:pt>
                <c:pt idx="11843">
                  <c:v>-1</c:v>
                </c:pt>
                <c:pt idx="11844">
                  <c:v>-1</c:v>
                </c:pt>
                <c:pt idx="11845">
                  <c:v>-1</c:v>
                </c:pt>
                <c:pt idx="11846">
                  <c:v>-1</c:v>
                </c:pt>
                <c:pt idx="11847">
                  <c:v>-1</c:v>
                </c:pt>
                <c:pt idx="11848">
                  <c:v>-1</c:v>
                </c:pt>
                <c:pt idx="11849">
                  <c:v>-1</c:v>
                </c:pt>
                <c:pt idx="11850">
                  <c:v>-1</c:v>
                </c:pt>
                <c:pt idx="11851">
                  <c:v>-1</c:v>
                </c:pt>
                <c:pt idx="11852">
                  <c:v>-1</c:v>
                </c:pt>
                <c:pt idx="11853">
                  <c:v>-1</c:v>
                </c:pt>
                <c:pt idx="11854">
                  <c:v>-1</c:v>
                </c:pt>
                <c:pt idx="11855">
                  <c:v>-1</c:v>
                </c:pt>
                <c:pt idx="11856">
                  <c:v>-1</c:v>
                </c:pt>
                <c:pt idx="11857">
                  <c:v>-1</c:v>
                </c:pt>
                <c:pt idx="11858">
                  <c:v>-1</c:v>
                </c:pt>
                <c:pt idx="11859">
                  <c:v>-1</c:v>
                </c:pt>
                <c:pt idx="11860">
                  <c:v>-1</c:v>
                </c:pt>
                <c:pt idx="11861">
                  <c:v>-1</c:v>
                </c:pt>
                <c:pt idx="11862">
                  <c:v>-1</c:v>
                </c:pt>
                <c:pt idx="11863">
                  <c:v>-1</c:v>
                </c:pt>
                <c:pt idx="11864">
                  <c:v>-1</c:v>
                </c:pt>
                <c:pt idx="11865">
                  <c:v>-1</c:v>
                </c:pt>
                <c:pt idx="11866">
                  <c:v>-1</c:v>
                </c:pt>
                <c:pt idx="11867">
                  <c:v>-1</c:v>
                </c:pt>
                <c:pt idx="11868">
                  <c:v>-1</c:v>
                </c:pt>
                <c:pt idx="11869">
                  <c:v>-1</c:v>
                </c:pt>
                <c:pt idx="11870">
                  <c:v>-1</c:v>
                </c:pt>
                <c:pt idx="11871">
                  <c:v>-1</c:v>
                </c:pt>
                <c:pt idx="11872">
                  <c:v>-1</c:v>
                </c:pt>
                <c:pt idx="11873">
                  <c:v>-1</c:v>
                </c:pt>
                <c:pt idx="11874">
                  <c:v>-1</c:v>
                </c:pt>
                <c:pt idx="11875">
                  <c:v>-1</c:v>
                </c:pt>
                <c:pt idx="11876">
                  <c:v>-1</c:v>
                </c:pt>
                <c:pt idx="11877">
                  <c:v>-1</c:v>
                </c:pt>
                <c:pt idx="11878">
                  <c:v>-1</c:v>
                </c:pt>
                <c:pt idx="11879">
                  <c:v>-1</c:v>
                </c:pt>
                <c:pt idx="11880">
                  <c:v>-1</c:v>
                </c:pt>
                <c:pt idx="11881">
                  <c:v>-1</c:v>
                </c:pt>
                <c:pt idx="11882">
                  <c:v>-1</c:v>
                </c:pt>
                <c:pt idx="11883">
                  <c:v>-1</c:v>
                </c:pt>
                <c:pt idx="11884">
                  <c:v>-1</c:v>
                </c:pt>
                <c:pt idx="11885">
                  <c:v>-1</c:v>
                </c:pt>
                <c:pt idx="11886">
                  <c:v>-1</c:v>
                </c:pt>
                <c:pt idx="11887">
                  <c:v>-1</c:v>
                </c:pt>
                <c:pt idx="11888">
                  <c:v>-1</c:v>
                </c:pt>
                <c:pt idx="11889">
                  <c:v>-1</c:v>
                </c:pt>
                <c:pt idx="11890">
                  <c:v>-1</c:v>
                </c:pt>
                <c:pt idx="11891">
                  <c:v>-1</c:v>
                </c:pt>
                <c:pt idx="11892">
                  <c:v>-1</c:v>
                </c:pt>
                <c:pt idx="11893">
                  <c:v>-1</c:v>
                </c:pt>
                <c:pt idx="11894">
                  <c:v>-1</c:v>
                </c:pt>
                <c:pt idx="11895">
                  <c:v>-1</c:v>
                </c:pt>
                <c:pt idx="11896">
                  <c:v>-1</c:v>
                </c:pt>
                <c:pt idx="11897">
                  <c:v>-1</c:v>
                </c:pt>
                <c:pt idx="11898">
                  <c:v>-1</c:v>
                </c:pt>
                <c:pt idx="11899">
                  <c:v>-1</c:v>
                </c:pt>
                <c:pt idx="11900">
                  <c:v>-1</c:v>
                </c:pt>
                <c:pt idx="11901">
                  <c:v>-1</c:v>
                </c:pt>
                <c:pt idx="11902">
                  <c:v>-1</c:v>
                </c:pt>
                <c:pt idx="11903">
                  <c:v>-1</c:v>
                </c:pt>
                <c:pt idx="11904">
                  <c:v>-1</c:v>
                </c:pt>
                <c:pt idx="11905">
                  <c:v>-1</c:v>
                </c:pt>
                <c:pt idx="11906">
                  <c:v>-1</c:v>
                </c:pt>
                <c:pt idx="11907">
                  <c:v>-1</c:v>
                </c:pt>
                <c:pt idx="11908">
                  <c:v>-1</c:v>
                </c:pt>
                <c:pt idx="11909">
                  <c:v>-1</c:v>
                </c:pt>
                <c:pt idx="11910">
                  <c:v>-1</c:v>
                </c:pt>
                <c:pt idx="11911">
                  <c:v>-1</c:v>
                </c:pt>
                <c:pt idx="11912">
                  <c:v>-1</c:v>
                </c:pt>
                <c:pt idx="11913">
                  <c:v>-1</c:v>
                </c:pt>
                <c:pt idx="11914">
                  <c:v>-1</c:v>
                </c:pt>
                <c:pt idx="11915">
                  <c:v>-1</c:v>
                </c:pt>
                <c:pt idx="11916">
                  <c:v>-1</c:v>
                </c:pt>
                <c:pt idx="11917">
                  <c:v>-1</c:v>
                </c:pt>
                <c:pt idx="11918">
                  <c:v>-1</c:v>
                </c:pt>
                <c:pt idx="11919">
                  <c:v>-1</c:v>
                </c:pt>
                <c:pt idx="11920">
                  <c:v>-1</c:v>
                </c:pt>
                <c:pt idx="11921">
                  <c:v>-1</c:v>
                </c:pt>
                <c:pt idx="11922">
                  <c:v>-1</c:v>
                </c:pt>
                <c:pt idx="11923">
                  <c:v>-1</c:v>
                </c:pt>
                <c:pt idx="11924">
                  <c:v>-1</c:v>
                </c:pt>
                <c:pt idx="11925">
                  <c:v>-1</c:v>
                </c:pt>
                <c:pt idx="11926">
                  <c:v>-1</c:v>
                </c:pt>
                <c:pt idx="11927">
                  <c:v>-1</c:v>
                </c:pt>
                <c:pt idx="11928">
                  <c:v>-1</c:v>
                </c:pt>
                <c:pt idx="11929">
                  <c:v>-1</c:v>
                </c:pt>
                <c:pt idx="11930">
                  <c:v>-1</c:v>
                </c:pt>
                <c:pt idx="11931">
                  <c:v>-1</c:v>
                </c:pt>
                <c:pt idx="11932">
                  <c:v>-1</c:v>
                </c:pt>
                <c:pt idx="11933">
                  <c:v>-1</c:v>
                </c:pt>
                <c:pt idx="11934">
                  <c:v>-1</c:v>
                </c:pt>
                <c:pt idx="11935">
                  <c:v>-1</c:v>
                </c:pt>
                <c:pt idx="11936">
                  <c:v>-1</c:v>
                </c:pt>
                <c:pt idx="11937">
                  <c:v>-1</c:v>
                </c:pt>
                <c:pt idx="11938">
                  <c:v>-1</c:v>
                </c:pt>
                <c:pt idx="11939">
                  <c:v>-1</c:v>
                </c:pt>
                <c:pt idx="11940">
                  <c:v>-1</c:v>
                </c:pt>
                <c:pt idx="11941">
                  <c:v>-1</c:v>
                </c:pt>
                <c:pt idx="11942">
                  <c:v>-1</c:v>
                </c:pt>
                <c:pt idx="11943">
                  <c:v>-1</c:v>
                </c:pt>
                <c:pt idx="11944">
                  <c:v>-1</c:v>
                </c:pt>
                <c:pt idx="11945">
                  <c:v>-1</c:v>
                </c:pt>
                <c:pt idx="11946">
                  <c:v>-1</c:v>
                </c:pt>
                <c:pt idx="11947">
                  <c:v>-1</c:v>
                </c:pt>
                <c:pt idx="11948">
                  <c:v>-1</c:v>
                </c:pt>
                <c:pt idx="11949">
                  <c:v>-1</c:v>
                </c:pt>
                <c:pt idx="11950">
                  <c:v>-1</c:v>
                </c:pt>
                <c:pt idx="11951">
                  <c:v>-1</c:v>
                </c:pt>
                <c:pt idx="11952">
                  <c:v>-1</c:v>
                </c:pt>
                <c:pt idx="11953">
                  <c:v>-1</c:v>
                </c:pt>
                <c:pt idx="11954">
                  <c:v>-1</c:v>
                </c:pt>
                <c:pt idx="11955">
                  <c:v>-1</c:v>
                </c:pt>
                <c:pt idx="11956">
                  <c:v>-1</c:v>
                </c:pt>
                <c:pt idx="11957">
                  <c:v>-1</c:v>
                </c:pt>
                <c:pt idx="11958">
                  <c:v>-1</c:v>
                </c:pt>
                <c:pt idx="11959">
                  <c:v>-1</c:v>
                </c:pt>
                <c:pt idx="11960">
                  <c:v>-1</c:v>
                </c:pt>
                <c:pt idx="11961">
                  <c:v>-1</c:v>
                </c:pt>
                <c:pt idx="11962">
                  <c:v>-1</c:v>
                </c:pt>
                <c:pt idx="11963">
                  <c:v>-1</c:v>
                </c:pt>
                <c:pt idx="11964">
                  <c:v>-1</c:v>
                </c:pt>
                <c:pt idx="11965">
                  <c:v>-1</c:v>
                </c:pt>
                <c:pt idx="11966">
                  <c:v>-1</c:v>
                </c:pt>
                <c:pt idx="11967">
                  <c:v>-1</c:v>
                </c:pt>
                <c:pt idx="11968">
                  <c:v>-1</c:v>
                </c:pt>
                <c:pt idx="11969">
                  <c:v>-1</c:v>
                </c:pt>
                <c:pt idx="11970">
                  <c:v>-1</c:v>
                </c:pt>
                <c:pt idx="11971">
                  <c:v>-1</c:v>
                </c:pt>
                <c:pt idx="11972">
                  <c:v>-1</c:v>
                </c:pt>
                <c:pt idx="11973">
                  <c:v>-1</c:v>
                </c:pt>
                <c:pt idx="11974">
                  <c:v>-1</c:v>
                </c:pt>
                <c:pt idx="11975">
                  <c:v>-1</c:v>
                </c:pt>
                <c:pt idx="11976">
                  <c:v>-1</c:v>
                </c:pt>
                <c:pt idx="11977">
                  <c:v>-1</c:v>
                </c:pt>
                <c:pt idx="11978">
                  <c:v>-1</c:v>
                </c:pt>
                <c:pt idx="11979">
                  <c:v>-1</c:v>
                </c:pt>
                <c:pt idx="11980">
                  <c:v>-1</c:v>
                </c:pt>
                <c:pt idx="11981">
                  <c:v>-1</c:v>
                </c:pt>
                <c:pt idx="11982">
                  <c:v>-1</c:v>
                </c:pt>
                <c:pt idx="11983">
                  <c:v>-1</c:v>
                </c:pt>
                <c:pt idx="11984">
                  <c:v>-1</c:v>
                </c:pt>
                <c:pt idx="11985">
                  <c:v>-1</c:v>
                </c:pt>
                <c:pt idx="11986">
                  <c:v>-1</c:v>
                </c:pt>
                <c:pt idx="11987">
                  <c:v>-1</c:v>
                </c:pt>
                <c:pt idx="11988">
                  <c:v>-1</c:v>
                </c:pt>
                <c:pt idx="11989">
                  <c:v>-1</c:v>
                </c:pt>
                <c:pt idx="11990">
                  <c:v>-1</c:v>
                </c:pt>
                <c:pt idx="11991">
                  <c:v>-1</c:v>
                </c:pt>
                <c:pt idx="11992">
                  <c:v>-1</c:v>
                </c:pt>
                <c:pt idx="11993">
                  <c:v>-1</c:v>
                </c:pt>
                <c:pt idx="11994">
                  <c:v>-1</c:v>
                </c:pt>
                <c:pt idx="11995">
                  <c:v>-1</c:v>
                </c:pt>
                <c:pt idx="11996">
                  <c:v>-1</c:v>
                </c:pt>
                <c:pt idx="11997">
                  <c:v>-1</c:v>
                </c:pt>
                <c:pt idx="11998">
                  <c:v>-1</c:v>
                </c:pt>
                <c:pt idx="11999">
                  <c:v>-1</c:v>
                </c:pt>
                <c:pt idx="12000">
                  <c:v>-1</c:v>
                </c:pt>
                <c:pt idx="12001">
                  <c:v>-1</c:v>
                </c:pt>
                <c:pt idx="12002">
                  <c:v>-1</c:v>
                </c:pt>
                <c:pt idx="12003">
                  <c:v>-1</c:v>
                </c:pt>
                <c:pt idx="12004">
                  <c:v>-1</c:v>
                </c:pt>
                <c:pt idx="12005">
                  <c:v>-1</c:v>
                </c:pt>
                <c:pt idx="12006">
                  <c:v>-1</c:v>
                </c:pt>
                <c:pt idx="12007">
                  <c:v>-1</c:v>
                </c:pt>
                <c:pt idx="12008">
                  <c:v>-1</c:v>
                </c:pt>
                <c:pt idx="12009">
                  <c:v>-1</c:v>
                </c:pt>
                <c:pt idx="12010">
                  <c:v>-1</c:v>
                </c:pt>
                <c:pt idx="12011">
                  <c:v>-1</c:v>
                </c:pt>
                <c:pt idx="12012">
                  <c:v>-1</c:v>
                </c:pt>
                <c:pt idx="12013">
                  <c:v>-1</c:v>
                </c:pt>
                <c:pt idx="12014">
                  <c:v>-1</c:v>
                </c:pt>
                <c:pt idx="12015">
                  <c:v>-1</c:v>
                </c:pt>
                <c:pt idx="12016">
                  <c:v>-1</c:v>
                </c:pt>
                <c:pt idx="12017">
                  <c:v>-1</c:v>
                </c:pt>
                <c:pt idx="12018">
                  <c:v>-1</c:v>
                </c:pt>
                <c:pt idx="12019">
                  <c:v>-1</c:v>
                </c:pt>
                <c:pt idx="12020">
                  <c:v>-1</c:v>
                </c:pt>
                <c:pt idx="12021">
                  <c:v>-1</c:v>
                </c:pt>
                <c:pt idx="12022">
                  <c:v>-1</c:v>
                </c:pt>
                <c:pt idx="12023">
                  <c:v>-1</c:v>
                </c:pt>
                <c:pt idx="12024">
                  <c:v>-1</c:v>
                </c:pt>
                <c:pt idx="12025">
                  <c:v>-1</c:v>
                </c:pt>
                <c:pt idx="12026">
                  <c:v>-1</c:v>
                </c:pt>
                <c:pt idx="12027">
                  <c:v>-1</c:v>
                </c:pt>
                <c:pt idx="12028">
                  <c:v>-1</c:v>
                </c:pt>
                <c:pt idx="12029">
                  <c:v>-1</c:v>
                </c:pt>
                <c:pt idx="12030">
                  <c:v>-1</c:v>
                </c:pt>
                <c:pt idx="12031">
                  <c:v>-1</c:v>
                </c:pt>
                <c:pt idx="12032">
                  <c:v>-1</c:v>
                </c:pt>
                <c:pt idx="12033">
                  <c:v>-1</c:v>
                </c:pt>
                <c:pt idx="12034">
                  <c:v>-1</c:v>
                </c:pt>
                <c:pt idx="12035">
                  <c:v>-1</c:v>
                </c:pt>
                <c:pt idx="12036">
                  <c:v>-1</c:v>
                </c:pt>
                <c:pt idx="12037">
                  <c:v>-1</c:v>
                </c:pt>
                <c:pt idx="12038">
                  <c:v>-1</c:v>
                </c:pt>
                <c:pt idx="12039">
                  <c:v>-1</c:v>
                </c:pt>
                <c:pt idx="12040">
                  <c:v>-1</c:v>
                </c:pt>
                <c:pt idx="12041">
                  <c:v>-1</c:v>
                </c:pt>
                <c:pt idx="12042">
                  <c:v>-1</c:v>
                </c:pt>
                <c:pt idx="12043">
                  <c:v>-1</c:v>
                </c:pt>
                <c:pt idx="12044">
                  <c:v>-1</c:v>
                </c:pt>
                <c:pt idx="12045">
                  <c:v>-1</c:v>
                </c:pt>
                <c:pt idx="12046">
                  <c:v>-1</c:v>
                </c:pt>
                <c:pt idx="12047">
                  <c:v>-1</c:v>
                </c:pt>
                <c:pt idx="12048">
                  <c:v>-1</c:v>
                </c:pt>
                <c:pt idx="12049">
                  <c:v>-1</c:v>
                </c:pt>
                <c:pt idx="12050">
                  <c:v>-1</c:v>
                </c:pt>
                <c:pt idx="12051">
                  <c:v>-1</c:v>
                </c:pt>
                <c:pt idx="12052">
                  <c:v>-1</c:v>
                </c:pt>
                <c:pt idx="12053">
                  <c:v>-1</c:v>
                </c:pt>
                <c:pt idx="12054">
                  <c:v>-1</c:v>
                </c:pt>
                <c:pt idx="12055">
                  <c:v>-1</c:v>
                </c:pt>
                <c:pt idx="12056">
                  <c:v>-1</c:v>
                </c:pt>
                <c:pt idx="12057">
                  <c:v>-1</c:v>
                </c:pt>
                <c:pt idx="12058">
                  <c:v>-1</c:v>
                </c:pt>
                <c:pt idx="12059">
                  <c:v>-1</c:v>
                </c:pt>
                <c:pt idx="12060">
                  <c:v>-1</c:v>
                </c:pt>
                <c:pt idx="12061">
                  <c:v>-1</c:v>
                </c:pt>
                <c:pt idx="12062">
                  <c:v>-1</c:v>
                </c:pt>
                <c:pt idx="12063">
                  <c:v>-1</c:v>
                </c:pt>
                <c:pt idx="12064">
                  <c:v>-1</c:v>
                </c:pt>
                <c:pt idx="12065">
                  <c:v>-1</c:v>
                </c:pt>
                <c:pt idx="12066">
                  <c:v>-1</c:v>
                </c:pt>
                <c:pt idx="12067">
                  <c:v>-1</c:v>
                </c:pt>
                <c:pt idx="12068">
                  <c:v>-1</c:v>
                </c:pt>
                <c:pt idx="12069">
                  <c:v>-1</c:v>
                </c:pt>
                <c:pt idx="12070">
                  <c:v>-1</c:v>
                </c:pt>
                <c:pt idx="12071">
                  <c:v>-1</c:v>
                </c:pt>
                <c:pt idx="12072">
                  <c:v>-1</c:v>
                </c:pt>
                <c:pt idx="12073">
                  <c:v>-1</c:v>
                </c:pt>
                <c:pt idx="12074">
                  <c:v>-1</c:v>
                </c:pt>
                <c:pt idx="12075">
                  <c:v>-1</c:v>
                </c:pt>
                <c:pt idx="12076">
                  <c:v>-1</c:v>
                </c:pt>
                <c:pt idx="12077">
                  <c:v>-1</c:v>
                </c:pt>
                <c:pt idx="12078">
                  <c:v>-1</c:v>
                </c:pt>
                <c:pt idx="12079">
                  <c:v>-1</c:v>
                </c:pt>
                <c:pt idx="12080">
                  <c:v>-1</c:v>
                </c:pt>
                <c:pt idx="12081">
                  <c:v>-1</c:v>
                </c:pt>
                <c:pt idx="12082">
                  <c:v>-1</c:v>
                </c:pt>
                <c:pt idx="12083">
                  <c:v>-1</c:v>
                </c:pt>
                <c:pt idx="12084">
                  <c:v>-1</c:v>
                </c:pt>
                <c:pt idx="12085">
                  <c:v>-1</c:v>
                </c:pt>
                <c:pt idx="12086">
                  <c:v>-1</c:v>
                </c:pt>
                <c:pt idx="12087">
                  <c:v>-1</c:v>
                </c:pt>
                <c:pt idx="12088">
                  <c:v>-1</c:v>
                </c:pt>
                <c:pt idx="12089">
                  <c:v>-1</c:v>
                </c:pt>
                <c:pt idx="12090">
                  <c:v>-1</c:v>
                </c:pt>
                <c:pt idx="12091">
                  <c:v>-1</c:v>
                </c:pt>
                <c:pt idx="12092">
                  <c:v>-1</c:v>
                </c:pt>
                <c:pt idx="12093">
                  <c:v>-1</c:v>
                </c:pt>
                <c:pt idx="12094">
                  <c:v>-1</c:v>
                </c:pt>
                <c:pt idx="12095">
                  <c:v>-1</c:v>
                </c:pt>
                <c:pt idx="12096">
                  <c:v>-1</c:v>
                </c:pt>
                <c:pt idx="12097">
                  <c:v>-1</c:v>
                </c:pt>
                <c:pt idx="12098">
                  <c:v>-1</c:v>
                </c:pt>
                <c:pt idx="12099">
                  <c:v>-1</c:v>
                </c:pt>
                <c:pt idx="12100">
                  <c:v>-1</c:v>
                </c:pt>
                <c:pt idx="12101">
                  <c:v>-1</c:v>
                </c:pt>
                <c:pt idx="12102">
                  <c:v>-1</c:v>
                </c:pt>
                <c:pt idx="12103">
                  <c:v>-1</c:v>
                </c:pt>
                <c:pt idx="12104">
                  <c:v>-1</c:v>
                </c:pt>
                <c:pt idx="12105">
                  <c:v>-1</c:v>
                </c:pt>
                <c:pt idx="12106">
                  <c:v>-1</c:v>
                </c:pt>
                <c:pt idx="12107">
                  <c:v>-1</c:v>
                </c:pt>
                <c:pt idx="12108">
                  <c:v>-1</c:v>
                </c:pt>
                <c:pt idx="12109">
                  <c:v>-1</c:v>
                </c:pt>
                <c:pt idx="12110">
                  <c:v>-1</c:v>
                </c:pt>
                <c:pt idx="12111">
                  <c:v>-1</c:v>
                </c:pt>
                <c:pt idx="12112">
                  <c:v>-1</c:v>
                </c:pt>
                <c:pt idx="12113">
                  <c:v>-1</c:v>
                </c:pt>
                <c:pt idx="12114">
                  <c:v>-1</c:v>
                </c:pt>
                <c:pt idx="12115">
                  <c:v>-1</c:v>
                </c:pt>
                <c:pt idx="12116">
                  <c:v>-1</c:v>
                </c:pt>
                <c:pt idx="12117">
                  <c:v>-1</c:v>
                </c:pt>
                <c:pt idx="12118">
                  <c:v>-1</c:v>
                </c:pt>
                <c:pt idx="12119">
                  <c:v>-1</c:v>
                </c:pt>
                <c:pt idx="12120">
                  <c:v>-1</c:v>
                </c:pt>
                <c:pt idx="12121">
                  <c:v>-1</c:v>
                </c:pt>
                <c:pt idx="12122">
                  <c:v>-1</c:v>
                </c:pt>
                <c:pt idx="12123">
                  <c:v>-1</c:v>
                </c:pt>
                <c:pt idx="12124">
                  <c:v>-1</c:v>
                </c:pt>
                <c:pt idx="12125">
                  <c:v>-1</c:v>
                </c:pt>
                <c:pt idx="12126">
                  <c:v>-1</c:v>
                </c:pt>
                <c:pt idx="12127">
                  <c:v>-1</c:v>
                </c:pt>
                <c:pt idx="12128">
                  <c:v>-1</c:v>
                </c:pt>
                <c:pt idx="12129">
                  <c:v>-1</c:v>
                </c:pt>
                <c:pt idx="12130">
                  <c:v>-1</c:v>
                </c:pt>
                <c:pt idx="12131">
                  <c:v>-1</c:v>
                </c:pt>
                <c:pt idx="12132">
                  <c:v>-1</c:v>
                </c:pt>
                <c:pt idx="12133">
                  <c:v>-1</c:v>
                </c:pt>
                <c:pt idx="12134">
                  <c:v>-1</c:v>
                </c:pt>
                <c:pt idx="12135">
                  <c:v>-1</c:v>
                </c:pt>
                <c:pt idx="12136">
                  <c:v>-1</c:v>
                </c:pt>
                <c:pt idx="12137">
                  <c:v>-1</c:v>
                </c:pt>
                <c:pt idx="12138">
                  <c:v>-1</c:v>
                </c:pt>
                <c:pt idx="12139">
                  <c:v>-1</c:v>
                </c:pt>
                <c:pt idx="12140">
                  <c:v>-1</c:v>
                </c:pt>
                <c:pt idx="12141">
                  <c:v>-1</c:v>
                </c:pt>
                <c:pt idx="12142">
                  <c:v>-1</c:v>
                </c:pt>
                <c:pt idx="12143">
                  <c:v>-1</c:v>
                </c:pt>
                <c:pt idx="12144">
                  <c:v>-1</c:v>
                </c:pt>
                <c:pt idx="12145">
                  <c:v>-1</c:v>
                </c:pt>
                <c:pt idx="12146">
                  <c:v>-1</c:v>
                </c:pt>
                <c:pt idx="12147">
                  <c:v>-1</c:v>
                </c:pt>
                <c:pt idx="12148">
                  <c:v>-1</c:v>
                </c:pt>
                <c:pt idx="12149">
                  <c:v>-1</c:v>
                </c:pt>
                <c:pt idx="12150">
                  <c:v>-1</c:v>
                </c:pt>
                <c:pt idx="12151">
                  <c:v>-1</c:v>
                </c:pt>
                <c:pt idx="12152">
                  <c:v>-1</c:v>
                </c:pt>
                <c:pt idx="12153">
                  <c:v>-1</c:v>
                </c:pt>
                <c:pt idx="12154">
                  <c:v>-1</c:v>
                </c:pt>
                <c:pt idx="12155">
                  <c:v>-1</c:v>
                </c:pt>
                <c:pt idx="12156">
                  <c:v>-1</c:v>
                </c:pt>
                <c:pt idx="12157">
                  <c:v>-1</c:v>
                </c:pt>
                <c:pt idx="12158">
                  <c:v>-1</c:v>
                </c:pt>
                <c:pt idx="12159">
                  <c:v>-1</c:v>
                </c:pt>
                <c:pt idx="12160">
                  <c:v>-1</c:v>
                </c:pt>
                <c:pt idx="12161">
                  <c:v>-1</c:v>
                </c:pt>
                <c:pt idx="12162">
                  <c:v>-1</c:v>
                </c:pt>
                <c:pt idx="12163">
                  <c:v>-1</c:v>
                </c:pt>
                <c:pt idx="12164">
                  <c:v>-1</c:v>
                </c:pt>
                <c:pt idx="12165">
                  <c:v>-1</c:v>
                </c:pt>
                <c:pt idx="12166">
                  <c:v>-1</c:v>
                </c:pt>
                <c:pt idx="12167">
                  <c:v>-1</c:v>
                </c:pt>
                <c:pt idx="12168">
                  <c:v>-1</c:v>
                </c:pt>
                <c:pt idx="12169">
                  <c:v>-1</c:v>
                </c:pt>
                <c:pt idx="12170">
                  <c:v>-1</c:v>
                </c:pt>
                <c:pt idx="12171">
                  <c:v>-1</c:v>
                </c:pt>
                <c:pt idx="12172">
                  <c:v>-1</c:v>
                </c:pt>
                <c:pt idx="12173">
                  <c:v>-1</c:v>
                </c:pt>
                <c:pt idx="12174">
                  <c:v>-1</c:v>
                </c:pt>
                <c:pt idx="12175">
                  <c:v>-1</c:v>
                </c:pt>
                <c:pt idx="12176">
                  <c:v>-1</c:v>
                </c:pt>
                <c:pt idx="12177">
                  <c:v>-1</c:v>
                </c:pt>
                <c:pt idx="12178">
                  <c:v>-1</c:v>
                </c:pt>
                <c:pt idx="12179">
                  <c:v>-1</c:v>
                </c:pt>
                <c:pt idx="12180">
                  <c:v>-1</c:v>
                </c:pt>
                <c:pt idx="12181">
                  <c:v>-1</c:v>
                </c:pt>
                <c:pt idx="12182">
                  <c:v>-1</c:v>
                </c:pt>
                <c:pt idx="12183">
                  <c:v>-1</c:v>
                </c:pt>
                <c:pt idx="12184">
                  <c:v>-1</c:v>
                </c:pt>
                <c:pt idx="12185">
                  <c:v>-1</c:v>
                </c:pt>
                <c:pt idx="12186">
                  <c:v>-1</c:v>
                </c:pt>
                <c:pt idx="12187">
                  <c:v>-1</c:v>
                </c:pt>
                <c:pt idx="12188">
                  <c:v>-1</c:v>
                </c:pt>
                <c:pt idx="12189">
                  <c:v>-1</c:v>
                </c:pt>
                <c:pt idx="12190">
                  <c:v>-1</c:v>
                </c:pt>
                <c:pt idx="12191">
                  <c:v>-1</c:v>
                </c:pt>
                <c:pt idx="12192">
                  <c:v>-1</c:v>
                </c:pt>
                <c:pt idx="12193">
                  <c:v>-1</c:v>
                </c:pt>
                <c:pt idx="12194">
                  <c:v>-1</c:v>
                </c:pt>
                <c:pt idx="12195">
                  <c:v>-1</c:v>
                </c:pt>
                <c:pt idx="12196">
                  <c:v>-1</c:v>
                </c:pt>
                <c:pt idx="12197">
                  <c:v>-1</c:v>
                </c:pt>
                <c:pt idx="12198">
                  <c:v>-1</c:v>
                </c:pt>
                <c:pt idx="12199">
                  <c:v>-1</c:v>
                </c:pt>
                <c:pt idx="12200">
                  <c:v>-1</c:v>
                </c:pt>
                <c:pt idx="12201">
                  <c:v>-1</c:v>
                </c:pt>
                <c:pt idx="12202">
                  <c:v>-1</c:v>
                </c:pt>
                <c:pt idx="12203">
                  <c:v>-1</c:v>
                </c:pt>
                <c:pt idx="12204">
                  <c:v>-1</c:v>
                </c:pt>
                <c:pt idx="12205">
                  <c:v>-1</c:v>
                </c:pt>
                <c:pt idx="12206">
                  <c:v>-1</c:v>
                </c:pt>
                <c:pt idx="12207">
                  <c:v>-1</c:v>
                </c:pt>
                <c:pt idx="12208">
                  <c:v>-1</c:v>
                </c:pt>
                <c:pt idx="12209">
                  <c:v>-1</c:v>
                </c:pt>
                <c:pt idx="12210">
                  <c:v>-1</c:v>
                </c:pt>
                <c:pt idx="12211">
                  <c:v>-1</c:v>
                </c:pt>
                <c:pt idx="12212">
                  <c:v>-1</c:v>
                </c:pt>
                <c:pt idx="12213">
                  <c:v>-1</c:v>
                </c:pt>
                <c:pt idx="12214">
                  <c:v>-1</c:v>
                </c:pt>
                <c:pt idx="12215">
                  <c:v>-1</c:v>
                </c:pt>
                <c:pt idx="12216">
                  <c:v>-1</c:v>
                </c:pt>
                <c:pt idx="12217">
                  <c:v>-1</c:v>
                </c:pt>
                <c:pt idx="12218">
                  <c:v>-1</c:v>
                </c:pt>
                <c:pt idx="12219">
                  <c:v>-1</c:v>
                </c:pt>
                <c:pt idx="12220">
                  <c:v>-1</c:v>
                </c:pt>
                <c:pt idx="12221">
                  <c:v>-1</c:v>
                </c:pt>
                <c:pt idx="12222">
                  <c:v>-1</c:v>
                </c:pt>
                <c:pt idx="12223">
                  <c:v>-1</c:v>
                </c:pt>
                <c:pt idx="12224">
                  <c:v>-1</c:v>
                </c:pt>
                <c:pt idx="12225">
                  <c:v>-1</c:v>
                </c:pt>
                <c:pt idx="12226">
                  <c:v>-1</c:v>
                </c:pt>
                <c:pt idx="12227">
                  <c:v>-1</c:v>
                </c:pt>
                <c:pt idx="12228">
                  <c:v>-1</c:v>
                </c:pt>
                <c:pt idx="12229">
                  <c:v>-1</c:v>
                </c:pt>
                <c:pt idx="12230">
                  <c:v>-1</c:v>
                </c:pt>
                <c:pt idx="12231">
                  <c:v>-1</c:v>
                </c:pt>
                <c:pt idx="12232">
                  <c:v>-1</c:v>
                </c:pt>
                <c:pt idx="12233">
                  <c:v>-1</c:v>
                </c:pt>
                <c:pt idx="12234">
                  <c:v>-1</c:v>
                </c:pt>
                <c:pt idx="12235">
                  <c:v>-1</c:v>
                </c:pt>
                <c:pt idx="12236">
                  <c:v>-1</c:v>
                </c:pt>
                <c:pt idx="12237">
                  <c:v>-1</c:v>
                </c:pt>
                <c:pt idx="12238">
                  <c:v>-1</c:v>
                </c:pt>
                <c:pt idx="12239">
                  <c:v>-1</c:v>
                </c:pt>
                <c:pt idx="12240">
                  <c:v>-1</c:v>
                </c:pt>
                <c:pt idx="12241">
                  <c:v>-1</c:v>
                </c:pt>
                <c:pt idx="12242">
                  <c:v>-1</c:v>
                </c:pt>
                <c:pt idx="12243">
                  <c:v>-1</c:v>
                </c:pt>
                <c:pt idx="12244">
                  <c:v>-1</c:v>
                </c:pt>
                <c:pt idx="12245">
                  <c:v>-1</c:v>
                </c:pt>
                <c:pt idx="12246">
                  <c:v>-1</c:v>
                </c:pt>
                <c:pt idx="12247">
                  <c:v>-1</c:v>
                </c:pt>
                <c:pt idx="12248">
                  <c:v>-1</c:v>
                </c:pt>
                <c:pt idx="12249">
                  <c:v>-1</c:v>
                </c:pt>
                <c:pt idx="12250">
                  <c:v>-1</c:v>
                </c:pt>
                <c:pt idx="12251">
                  <c:v>-1</c:v>
                </c:pt>
                <c:pt idx="12252">
                  <c:v>-1</c:v>
                </c:pt>
                <c:pt idx="12253">
                  <c:v>-1</c:v>
                </c:pt>
                <c:pt idx="12254">
                  <c:v>-1</c:v>
                </c:pt>
                <c:pt idx="12255">
                  <c:v>-1</c:v>
                </c:pt>
                <c:pt idx="12256">
                  <c:v>-1</c:v>
                </c:pt>
                <c:pt idx="12257">
                  <c:v>-1</c:v>
                </c:pt>
                <c:pt idx="12258">
                  <c:v>-1</c:v>
                </c:pt>
                <c:pt idx="12259">
                  <c:v>-1</c:v>
                </c:pt>
                <c:pt idx="12260">
                  <c:v>-1</c:v>
                </c:pt>
                <c:pt idx="12261">
                  <c:v>-1</c:v>
                </c:pt>
                <c:pt idx="12262">
                  <c:v>-1</c:v>
                </c:pt>
                <c:pt idx="12263">
                  <c:v>-1</c:v>
                </c:pt>
                <c:pt idx="12264">
                  <c:v>-1</c:v>
                </c:pt>
                <c:pt idx="12265">
                  <c:v>-1</c:v>
                </c:pt>
                <c:pt idx="12266">
                  <c:v>-1</c:v>
                </c:pt>
                <c:pt idx="12267">
                  <c:v>-1</c:v>
                </c:pt>
                <c:pt idx="12268">
                  <c:v>-1</c:v>
                </c:pt>
                <c:pt idx="12269">
                  <c:v>-1</c:v>
                </c:pt>
                <c:pt idx="12270">
                  <c:v>-1</c:v>
                </c:pt>
                <c:pt idx="12271">
                  <c:v>-1</c:v>
                </c:pt>
                <c:pt idx="12272">
                  <c:v>-1</c:v>
                </c:pt>
                <c:pt idx="12273">
                  <c:v>-1</c:v>
                </c:pt>
                <c:pt idx="12274">
                  <c:v>-1</c:v>
                </c:pt>
                <c:pt idx="12275">
                  <c:v>-1</c:v>
                </c:pt>
                <c:pt idx="12276">
                  <c:v>-1</c:v>
                </c:pt>
                <c:pt idx="12277">
                  <c:v>-1</c:v>
                </c:pt>
                <c:pt idx="12278">
                  <c:v>-1</c:v>
                </c:pt>
                <c:pt idx="12279">
                  <c:v>-1</c:v>
                </c:pt>
                <c:pt idx="12280">
                  <c:v>-1</c:v>
                </c:pt>
                <c:pt idx="12281">
                  <c:v>-1</c:v>
                </c:pt>
                <c:pt idx="12282">
                  <c:v>-1</c:v>
                </c:pt>
                <c:pt idx="12283">
                  <c:v>-1</c:v>
                </c:pt>
                <c:pt idx="12284">
                  <c:v>-1</c:v>
                </c:pt>
                <c:pt idx="12285">
                  <c:v>-1</c:v>
                </c:pt>
                <c:pt idx="12286">
                  <c:v>-1</c:v>
                </c:pt>
                <c:pt idx="12287">
                  <c:v>-1</c:v>
                </c:pt>
                <c:pt idx="12288">
                  <c:v>-1</c:v>
                </c:pt>
                <c:pt idx="12289">
                  <c:v>-1</c:v>
                </c:pt>
                <c:pt idx="12290">
                  <c:v>-1</c:v>
                </c:pt>
                <c:pt idx="12291">
                  <c:v>-1</c:v>
                </c:pt>
                <c:pt idx="12292">
                  <c:v>-1</c:v>
                </c:pt>
                <c:pt idx="12293">
                  <c:v>-1</c:v>
                </c:pt>
                <c:pt idx="12294">
                  <c:v>-1</c:v>
                </c:pt>
                <c:pt idx="12295">
                  <c:v>-1</c:v>
                </c:pt>
                <c:pt idx="12296">
                  <c:v>-1</c:v>
                </c:pt>
                <c:pt idx="12297">
                  <c:v>-1</c:v>
                </c:pt>
                <c:pt idx="12298">
                  <c:v>-1</c:v>
                </c:pt>
                <c:pt idx="12299">
                  <c:v>-1</c:v>
                </c:pt>
                <c:pt idx="12300">
                  <c:v>-1</c:v>
                </c:pt>
                <c:pt idx="12301">
                  <c:v>-1</c:v>
                </c:pt>
                <c:pt idx="12302">
                  <c:v>-1</c:v>
                </c:pt>
                <c:pt idx="12303">
                  <c:v>-1</c:v>
                </c:pt>
                <c:pt idx="12304">
                  <c:v>-1</c:v>
                </c:pt>
                <c:pt idx="12305">
                  <c:v>-1</c:v>
                </c:pt>
                <c:pt idx="12306">
                  <c:v>-1</c:v>
                </c:pt>
                <c:pt idx="12307">
                  <c:v>-1</c:v>
                </c:pt>
                <c:pt idx="12308">
                  <c:v>-1</c:v>
                </c:pt>
                <c:pt idx="12309">
                  <c:v>-1</c:v>
                </c:pt>
                <c:pt idx="12310">
                  <c:v>-1</c:v>
                </c:pt>
                <c:pt idx="12311">
                  <c:v>-1</c:v>
                </c:pt>
                <c:pt idx="12312">
                  <c:v>-1</c:v>
                </c:pt>
                <c:pt idx="12313">
                  <c:v>-1</c:v>
                </c:pt>
                <c:pt idx="12314">
                  <c:v>-1</c:v>
                </c:pt>
                <c:pt idx="12315">
                  <c:v>-1</c:v>
                </c:pt>
                <c:pt idx="12316">
                  <c:v>-1</c:v>
                </c:pt>
                <c:pt idx="12317">
                  <c:v>-1</c:v>
                </c:pt>
                <c:pt idx="12318">
                  <c:v>-1</c:v>
                </c:pt>
                <c:pt idx="12319">
                  <c:v>-1</c:v>
                </c:pt>
                <c:pt idx="12320">
                  <c:v>-1</c:v>
                </c:pt>
                <c:pt idx="12321">
                  <c:v>-1</c:v>
                </c:pt>
                <c:pt idx="12322">
                  <c:v>-1</c:v>
                </c:pt>
                <c:pt idx="12323">
                  <c:v>-1</c:v>
                </c:pt>
                <c:pt idx="12324">
                  <c:v>-1</c:v>
                </c:pt>
                <c:pt idx="12325">
                  <c:v>-1</c:v>
                </c:pt>
                <c:pt idx="12326">
                  <c:v>-1</c:v>
                </c:pt>
                <c:pt idx="12327">
                  <c:v>-1</c:v>
                </c:pt>
                <c:pt idx="12328">
                  <c:v>-1</c:v>
                </c:pt>
                <c:pt idx="12329">
                  <c:v>-1</c:v>
                </c:pt>
                <c:pt idx="12330">
                  <c:v>-1</c:v>
                </c:pt>
                <c:pt idx="12331">
                  <c:v>-1</c:v>
                </c:pt>
                <c:pt idx="12332">
                  <c:v>-1</c:v>
                </c:pt>
                <c:pt idx="12333">
                  <c:v>-1</c:v>
                </c:pt>
                <c:pt idx="12334">
                  <c:v>-1</c:v>
                </c:pt>
                <c:pt idx="12335">
                  <c:v>-1</c:v>
                </c:pt>
                <c:pt idx="12336">
                  <c:v>-1</c:v>
                </c:pt>
                <c:pt idx="12337">
                  <c:v>-1</c:v>
                </c:pt>
                <c:pt idx="12338">
                  <c:v>-1</c:v>
                </c:pt>
                <c:pt idx="12339">
                  <c:v>-1</c:v>
                </c:pt>
                <c:pt idx="12340">
                  <c:v>-1</c:v>
                </c:pt>
                <c:pt idx="12341">
                  <c:v>-1</c:v>
                </c:pt>
                <c:pt idx="12342">
                  <c:v>-1</c:v>
                </c:pt>
                <c:pt idx="12343">
                  <c:v>-1</c:v>
                </c:pt>
                <c:pt idx="12344">
                  <c:v>-1</c:v>
                </c:pt>
                <c:pt idx="12345">
                  <c:v>-1</c:v>
                </c:pt>
                <c:pt idx="12346">
                  <c:v>-1</c:v>
                </c:pt>
                <c:pt idx="12347">
                  <c:v>-1</c:v>
                </c:pt>
                <c:pt idx="12348">
                  <c:v>-1</c:v>
                </c:pt>
                <c:pt idx="12349">
                  <c:v>-1</c:v>
                </c:pt>
                <c:pt idx="12350">
                  <c:v>-1</c:v>
                </c:pt>
                <c:pt idx="12351">
                  <c:v>-1</c:v>
                </c:pt>
                <c:pt idx="12352">
                  <c:v>-1</c:v>
                </c:pt>
                <c:pt idx="12353">
                  <c:v>-1</c:v>
                </c:pt>
                <c:pt idx="12354">
                  <c:v>-1</c:v>
                </c:pt>
                <c:pt idx="12355">
                  <c:v>-1</c:v>
                </c:pt>
                <c:pt idx="12356">
                  <c:v>-1</c:v>
                </c:pt>
                <c:pt idx="12357">
                  <c:v>-1</c:v>
                </c:pt>
                <c:pt idx="12358">
                  <c:v>-1</c:v>
                </c:pt>
                <c:pt idx="12359">
                  <c:v>-1</c:v>
                </c:pt>
                <c:pt idx="12360">
                  <c:v>-1</c:v>
                </c:pt>
                <c:pt idx="12361">
                  <c:v>-1</c:v>
                </c:pt>
                <c:pt idx="12362">
                  <c:v>-1</c:v>
                </c:pt>
                <c:pt idx="12363">
                  <c:v>-1</c:v>
                </c:pt>
                <c:pt idx="12364">
                  <c:v>-1</c:v>
                </c:pt>
                <c:pt idx="12365">
                  <c:v>-1</c:v>
                </c:pt>
                <c:pt idx="12366">
                  <c:v>-1</c:v>
                </c:pt>
                <c:pt idx="12367">
                  <c:v>-1</c:v>
                </c:pt>
                <c:pt idx="12368">
                  <c:v>-1</c:v>
                </c:pt>
                <c:pt idx="12369">
                  <c:v>-1</c:v>
                </c:pt>
                <c:pt idx="12370">
                  <c:v>-1</c:v>
                </c:pt>
                <c:pt idx="12371">
                  <c:v>-1</c:v>
                </c:pt>
                <c:pt idx="12372">
                  <c:v>-1</c:v>
                </c:pt>
                <c:pt idx="12373">
                  <c:v>-1</c:v>
                </c:pt>
                <c:pt idx="12374">
                  <c:v>-1</c:v>
                </c:pt>
                <c:pt idx="12375">
                  <c:v>-1</c:v>
                </c:pt>
                <c:pt idx="12376">
                  <c:v>-1</c:v>
                </c:pt>
                <c:pt idx="12377">
                  <c:v>-1</c:v>
                </c:pt>
                <c:pt idx="12378">
                  <c:v>-1</c:v>
                </c:pt>
                <c:pt idx="12379">
                  <c:v>-1</c:v>
                </c:pt>
                <c:pt idx="12380">
                  <c:v>-1</c:v>
                </c:pt>
                <c:pt idx="12381">
                  <c:v>-1</c:v>
                </c:pt>
                <c:pt idx="12382">
                  <c:v>-1</c:v>
                </c:pt>
                <c:pt idx="12383">
                  <c:v>-1</c:v>
                </c:pt>
                <c:pt idx="12384">
                  <c:v>-1</c:v>
                </c:pt>
                <c:pt idx="12385">
                  <c:v>-1</c:v>
                </c:pt>
                <c:pt idx="12386">
                  <c:v>-1</c:v>
                </c:pt>
                <c:pt idx="12387">
                  <c:v>-1</c:v>
                </c:pt>
                <c:pt idx="12388">
                  <c:v>-1</c:v>
                </c:pt>
                <c:pt idx="12389">
                  <c:v>-1</c:v>
                </c:pt>
                <c:pt idx="12390">
                  <c:v>-1</c:v>
                </c:pt>
                <c:pt idx="12391">
                  <c:v>-1</c:v>
                </c:pt>
                <c:pt idx="12392">
                  <c:v>-1</c:v>
                </c:pt>
                <c:pt idx="12393">
                  <c:v>-1</c:v>
                </c:pt>
                <c:pt idx="12394">
                  <c:v>-1</c:v>
                </c:pt>
                <c:pt idx="12395">
                  <c:v>-1</c:v>
                </c:pt>
                <c:pt idx="12396">
                  <c:v>-1</c:v>
                </c:pt>
                <c:pt idx="12397">
                  <c:v>-1</c:v>
                </c:pt>
                <c:pt idx="12398">
                  <c:v>-1</c:v>
                </c:pt>
                <c:pt idx="12399">
                  <c:v>-1</c:v>
                </c:pt>
                <c:pt idx="12400">
                  <c:v>-1</c:v>
                </c:pt>
                <c:pt idx="12401">
                  <c:v>-1</c:v>
                </c:pt>
                <c:pt idx="12402">
                  <c:v>-1</c:v>
                </c:pt>
                <c:pt idx="12403">
                  <c:v>-1</c:v>
                </c:pt>
                <c:pt idx="12404">
                  <c:v>-1</c:v>
                </c:pt>
                <c:pt idx="12405">
                  <c:v>-1</c:v>
                </c:pt>
                <c:pt idx="12406">
                  <c:v>-1</c:v>
                </c:pt>
                <c:pt idx="12407">
                  <c:v>-1</c:v>
                </c:pt>
                <c:pt idx="12408">
                  <c:v>-1</c:v>
                </c:pt>
                <c:pt idx="12409">
                  <c:v>-1</c:v>
                </c:pt>
                <c:pt idx="12410">
                  <c:v>-1</c:v>
                </c:pt>
                <c:pt idx="12411">
                  <c:v>-1</c:v>
                </c:pt>
                <c:pt idx="12412">
                  <c:v>-1</c:v>
                </c:pt>
                <c:pt idx="12413">
                  <c:v>-1</c:v>
                </c:pt>
                <c:pt idx="12414">
                  <c:v>-1</c:v>
                </c:pt>
                <c:pt idx="12415">
                  <c:v>-1</c:v>
                </c:pt>
                <c:pt idx="12416">
                  <c:v>-1</c:v>
                </c:pt>
                <c:pt idx="12417">
                  <c:v>-1</c:v>
                </c:pt>
                <c:pt idx="12418">
                  <c:v>-1</c:v>
                </c:pt>
                <c:pt idx="12419">
                  <c:v>-1</c:v>
                </c:pt>
                <c:pt idx="12420">
                  <c:v>-1</c:v>
                </c:pt>
                <c:pt idx="12421">
                  <c:v>-1</c:v>
                </c:pt>
                <c:pt idx="12422">
                  <c:v>-1</c:v>
                </c:pt>
                <c:pt idx="12423">
                  <c:v>-1</c:v>
                </c:pt>
                <c:pt idx="12424">
                  <c:v>-1</c:v>
                </c:pt>
                <c:pt idx="12425">
                  <c:v>-1</c:v>
                </c:pt>
                <c:pt idx="12426">
                  <c:v>-1</c:v>
                </c:pt>
                <c:pt idx="12427">
                  <c:v>-1</c:v>
                </c:pt>
                <c:pt idx="12428">
                  <c:v>-1</c:v>
                </c:pt>
                <c:pt idx="12429">
                  <c:v>-1</c:v>
                </c:pt>
                <c:pt idx="12430">
                  <c:v>-1</c:v>
                </c:pt>
                <c:pt idx="12431">
                  <c:v>-1</c:v>
                </c:pt>
                <c:pt idx="12432">
                  <c:v>-1</c:v>
                </c:pt>
                <c:pt idx="12433">
                  <c:v>-1</c:v>
                </c:pt>
                <c:pt idx="12434">
                  <c:v>-1</c:v>
                </c:pt>
                <c:pt idx="12435">
                  <c:v>-1</c:v>
                </c:pt>
                <c:pt idx="12436">
                  <c:v>-1</c:v>
                </c:pt>
                <c:pt idx="12437">
                  <c:v>-1</c:v>
                </c:pt>
                <c:pt idx="12438">
                  <c:v>-1</c:v>
                </c:pt>
                <c:pt idx="12439">
                  <c:v>-1</c:v>
                </c:pt>
                <c:pt idx="12440">
                  <c:v>-1</c:v>
                </c:pt>
                <c:pt idx="12441">
                  <c:v>-1</c:v>
                </c:pt>
                <c:pt idx="12442">
                  <c:v>-1</c:v>
                </c:pt>
                <c:pt idx="12443">
                  <c:v>-1</c:v>
                </c:pt>
                <c:pt idx="12444">
                  <c:v>-1</c:v>
                </c:pt>
                <c:pt idx="12445">
                  <c:v>-1</c:v>
                </c:pt>
                <c:pt idx="12446">
                  <c:v>-1</c:v>
                </c:pt>
                <c:pt idx="12447">
                  <c:v>-1</c:v>
                </c:pt>
                <c:pt idx="12448">
                  <c:v>-1</c:v>
                </c:pt>
                <c:pt idx="12449">
                  <c:v>-1</c:v>
                </c:pt>
                <c:pt idx="12450">
                  <c:v>-1</c:v>
                </c:pt>
                <c:pt idx="12451">
                  <c:v>-1</c:v>
                </c:pt>
                <c:pt idx="12452">
                  <c:v>-1</c:v>
                </c:pt>
                <c:pt idx="12453">
                  <c:v>-1</c:v>
                </c:pt>
                <c:pt idx="12454">
                  <c:v>-1</c:v>
                </c:pt>
                <c:pt idx="12455">
                  <c:v>-1</c:v>
                </c:pt>
                <c:pt idx="12456">
                  <c:v>-1</c:v>
                </c:pt>
                <c:pt idx="12457">
                  <c:v>-1</c:v>
                </c:pt>
                <c:pt idx="12458">
                  <c:v>-1</c:v>
                </c:pt>
                <c:pt idx="12459">
                  <c:v>-1</c:v>
                </c:pt>
                <c:pt idx="12460">
                  <c:v>-1</c:v>
                </c:pt>
                <c:pt idx="12461">
                  <c:v>-1</c:v>
                </c:pt>
                <c:pt idx="12462">
                  <c:v>-1</c:v>
                </c:pt>
                <c:pt idx="12463">
                  <c:v>-1</c:v>
                </c:pt>
                <c:pt idx="12464">
                  <c:v>-1</c:v>
                </c:pt>
                <c:pt idx="12465">
                  <c:v>-1</c:v>
                </c:pt>
                <c:pt idx="12466">
                  <c:v>-1</c:v>
                </c:pt>
                <c:pt idx="12467">
                  <c:v>-1</c:v>
                </c:pt>
                <c:pt idx="12468">
                  <c:v>-1</c:v>
                </c:pt>
                <c:pt idx="12469">
                  <c:v>-1</c:v>
                </c:pt>
                <c:pt idx="12470">
                  <c:v>-1</c:v>
                </c:pt>
                <c:pt idx="12471">
                  <c:v>-1</c:v>
                </c:pt>
                <c:pt idx="12472">
                  <c:v>-1</c:v>
                </c:pt>
                <c:pt idx="12473">
                  <c:v>-1</c:v>
                </c:pt>
                <c:pt idx="12474">
                  <c:v>-1</c:v>
                </c:pt>
                <c:pt idx="12475">
                  <c:v>-1</c:v>
                </c:pt>
                <c:pt idx="12476">
                  <c:v>-1</c:v>
                </c:pt>
                <c:pt idx="12477">
                  <c:v>-1</c:v>
                </c:pt>
                <c:pt idx="12478">
                  <c:v>-1</c:v>
                </c:pt>
                <c:pt idx="12479">
                  <c:v>-1</c:v>
                </c:pt>
                <c:pt idx="12480">
                  <c:v>-1</c:v>
                </c:pt>
                <c:pt idx="12481">
                  <c:v>-1</c:v>
                </c:pt>
                <c:pt idx="12482">
                  <c:v>-1</c:v>
                </c:pt>
                <c:pt idx="12483">
                  <c:v>-1</c:v>
                </c:pt>
                <c:pt idx="12484">
                  <c:v>-1</c:v>
                </c:pt>
                <c:pt idx="12485">
                  <c:v>-1</c:v>
                </c:pt>
                <c:pt idx="12486">
                  <c:v>-1</c:v>
                </c:pt>
                <c:pt idx="12487">
                  <c:v>-1</c:v>
                </c:pt>
                <c:pt idx="12488">
                  <c:v>-1</c:v>
                </c:pt>
                <c:pt idx="12489">
                  <c:v>-1</c:v>
                </c:pt>
                <c:pt idx="12490">
                  <c:v>-1</c:v>
                </c:pt>
                <c:pt idx="12491">
                  <c:v>-1</c:v>
                </c:pt>
                <c:pt idx="12492">
                  <c:v>-1</c:v>
                </c:pt>
                <c:pt idx="12493">
                  <c:v>-1</c:v>
                </c:pt>
                <c:pt idx="12494">
                  <c:v>-1</c:v>
                </c:pt>
                <c:pt idx="12495">
                  <c:v>-1</c:v>
                </c:pt>
                <c:pt idx="12496">
                  <c:v>-1</c:v>
                </c:pt>
                <c:pt idx="12497">
                  <c:v>-1</c:v>
                </c:pt>
                <c:pt idx="12498">
                  <c:v>-1</c:v>
                </c:pt>
                <c:pt idx="12499">
                  <c:v>-1</c:v>
                </c:pt>
                <c:pt idx="12500">
                  <c:v>-1</c:v>
                </c:pt>
                <c:pt idx="12501">
                  <c:v>-1</c:v>
                </c:pt>
                <c:pt idx="12502">
                  <c:v>-1</c:v>
                </c:pt>
                <c:pt idx="12503">
                  <c:v>-1</c:v>
                </c:pt>
                <c:pt idx="12504">
                  <c:v>-1</c:v>
                </c:pt>
                <c:pt idx="12505">
                  <c:v>-1</c:v>
                </c:pt>
                <c:pt idx="12506">
                  <c:v>-1</c:v>
                </c:pt>
                <c:pt idx="12507">
                  <c:v>-1</c:v>
                </c:pt>
                <c:pt idx="12508">
                  <c:v>-1</c:v>
                </c:pt>
                <c:pt idx="12509">
                  <c:v>-1</c:v>
                </c:pt>
                <c:pt idx="12510">
                  <c:v>-1</c:v>
                </c:pt>
                <c:pt idx="12511">
                  <c:v>-1</c:v>
                </c:pt>
                <c:pt idx="12512">
                  <c:v>-1</c:v>
                </c:pt>
                <c:pt idx="12513">
                  <c:v>-1</c:v>
                </c:pt>
                <c:pt idx="12514">
                  <c:v>-1</c:v>
                </c:pt>
                <c:pt idx="12515">
                  <c:v>-1</c:v>
                </c:pt>
                <c:pt idx="12516">
                  <c:v>-1</c:v>
                </c:pt>
                <c:pt idx="12517">
                  <c:v>-1</c:v>
                </c:pt>
                <c:pt idx="12518">
                  <c:v>-1</c:v>
                </c:pt>
                <c:pt idx="12519">
                  <c:v>-1</c:v>
                </c:pt>
                <c:pt idx="12520">
                  <c:v>-1</c:v>
                </c:pt>
                <c:pt idx="12521">
                  <c:v>-1</c:v>
                </c:pt>
                <c:pt idx="12522">
                  <c:v>-1</c:v>
                </c:pt>
                <c:pt idx="12523">
                  <c:v>-1</c:v>
                </c:pt>
                <c:pt idx="12524">
                  <c:v>-1</c:v>
                </c:pt>
                <c:pt idx="12525">
                  <c:v>-1</c:v>
                </c:pt>
                <c:pt idx="12526">
                  <c:v>-1</c:v>
                </c:pt>
                <c:pt idx="12527">
                  <c:v>-1</c:v>
                </c:pt>
                <c:pt idx="12528">
                  <c:v>-1</c:v>
                </c:pt>
                <c:pt idx="12529">
                  <c:v>-1</c:v>
                </c:pt>
                <c:pt idx="12530">
                  <c:v>-1</c:v>
                </c:pt>
                <c:pt idx="12531">
                  <c:v>-1</c:v>
                </c:pt>
                <c:pt idx="12532">
                  <c:v>-1</c:v>
                </c:pt>
                <c:pt idx="12533">
                  <c:v>-1</c:v>
                </c:pt>
                <c:pt idx="12534">
                  <c:v>-1</c:v>
                </c:pt>
                <c:pt idx="12535">
                  <c:v>-1</c:v>
                </c:pt>
                <c:pt idx="12536">
                  <c:v>-1</c:v>
                </c:pt>
                <c:pt idx="12537">
                  <c:v>-1</c:v>
                </c:pt>
                <c:pt idx="12538">
                  <c:v>-1</c:v>
                </c:pt>
                <c:pt idx="12539">
                  <c:v>-1</c:v>
                </c:pt>
                <c:pt idx="12540">
                  <c:v>-1</c:v>
                </c:pt>
                <c:pt idx="12541">
                  <c:v>-1</c:v>
                </c:pt>
                <c:pt idx="12542">
                  <c:v>-1</c:v>
                </c:pt>
                <c:pt idx="12543">
                  <c:v>-1</c:v>
                </c:pt>
                <c:pt idx="12544">
                  <c:v>-1</c:v>
                </c:pt>
                <c:pt idx="12545">
                  <c:v>-1</c:v>
                </c:pt>
                <c:pt idx="12546">
                  <c:v>-1</c:v>
                </c:pt>
                <c:pt idx="12547">
                  <c:v>-1</c:v>
                </c:pt>
                <c:pt idx="12548">
                  <c:v>-1</c:v>
                </c:pt>
                <c:pt idx="12549">
                  <c:v>-1</c:v>
                </c:pt>
                <c:pt idx="12550">
                  <c:v>-1</c:v>
                </c:pt>
                <c:pt idx="12551">
                  <c:v>-1</c:v>
                </c:pt>
                <c:pt idx="12552">
                  <c:v>-1</c:v>
                </c:pt>
                <c:pt idx="12553">
                  <c:v>-1</c:v>
                </c:pt>
                <c:pt idx="12554">
                  <c:v>-1</c:v>
                </c:pt>
                <c:pt idx="12555">
                  <c:v>-1</c:v>
                </c:pt>
                <c:pt idx="12556">
                  <c:v>-1</c:v>
                </c:pt>
                <c:pt idx="12557">
                  <c:v>-1</c:v>
                </c:pt>
                <c:pt idx="12558">
                  <c:v>-1</c:v>
                </c:pt>
                <c:pt idx="12559">
                  <c:v>-1</c:v>
                </c:pt>
                <c:pt idx="12560">
                  <c:v>-1</c:v>
                </c:pt>
                <c:pt idx="12561">
                  <c:v>-1</c:v>
                </c:pt>
                <c:pt idx="12562">
                  <c:v>-1</c:v>
                </c:pt>
                <c:pt idx="12563">
                  <c:v>-1</c:v>
                </c:pt>
                <c:pt idx="12564">
                  <c:v>-1</c:v>
                </c:pt>
                <c:pt idx="12565">
                  <c:v>-1</c:v>
                </c:pt>
                <c:pt idx="12566">
                  <c:v>-1</c:v>
                </c:pt>
                <c:pt idx="12567">
                  <c:v>-1</c:v>
                </c:pt>
                <c:pt idx="12568">
                  <c:v>-1</c:v>
                </c:pt>
                <c:pt idx="12569">
                  <c:v>-1</c:v>
                </c:pt>
                <c:pt idx="12570">
                  <c:v>-1</c:v>
                </c:pt>
                <c:pt idx="12571">
                  <c:v>-1</c:v>
                </c:pt>
                <c:pt idx="12572">
                  <c:v>-1</c:v>
                </c:pt>
                <c:pt idx="12573">
                  <c:v>-1</c:v>
                </c:pt>
                <c:pt idx="12574">
                  <c:v>-1</c:v>
                </c:pt>
                <c:pt idx="12575">
                  <c:v>-1</c:v>
                </c:pt>
                <c:pt idx="12576">
                  <c:v>-1</c:v>
                </c:pt>
                <c:pt idx="12577">
                  <c:v>-1</c:v>
                </c:pt>
                <c:pt idx="12578">
                  <c:v>-1</c:v>
                </c:pt>
                <c:pt idx="12579">
                  <c:v>-1</c:v>
                </c:pt>
                <c:pt idx="12580">
                  <c:v>-1</c:v>
                </c:pt>
                <c:pt idx="12581">
                  <c:v>-1</c:v>
                </c:pt>
                <c:pt idx="12582">
                  <c:v>-1</c:v>
                </c:pt>
                <c:pt idx="12583">
                  <c:v>-1</c:v>
                </c:pt>
                <c:pt idx="12584">
                  <c:v>-1</c:v>
                </c:pt>
                <c:pt idx="12585">
                  <c:v>-1</c:v>
                </c:pt>
                <c:pt idx="12586">
                  <c:v>-1</c:v>
                </c:pt>
                <c:pt idx="12587">
                  <c:v>-1</c:v>
                </c:pt>
                <c:pt idx="12588">
                  <c:v>-1</c:v>
                </c:pt>
                <c:pt idx="12589">
                  <c:v>-1</c:v>
                </c:pt>
                <c:pt idx="12590">
                  <c:v>-1</c:v>
                </c:pt>
                <c:pt idx="12591">
                  <c:v>-1</c:v>
                </c:pt>
                <c:pt idx="12592">
                  <c:v>-1</c:v>
                </c:pt>
                <c:pt idx="12593">
                  <c:v>-1</c:v>
                </c:pt>
                <c:pt idx="12594">
                  <c:v>-1</c:v>
                </c:pt>
                <c:pt idx="12595">
                  <c:v>-1</c:v>
                </c:pt>
                <c:pt idx="12596">
                  <c:v>-1</c:v>
                </c:pt>
                <c:pt idx="12597">
                  <c:v>-1</c:v>
                </c:pt>
                <c:pt idx="12598">
                  <c:v>-1</c:v>
                </c:pt>
                <c:pt idx="12599">
                  <c:v>-1</c:v>
                </c:pt>
                <c:pt idx="12600">
                  <c:v>-1</c:v>
                </c:pt>
                <c:pt idx="12601">
                  <c:v>-1</c:v>
                </c:pt>
                <c:pt idx="12602">
                  <c:v>-1</c:v>
                </c:pt>
                <c:pt idx="12603">
                  <c:v>-1</c:v>
                </c:pt>
                <c:pt idx="12604">
                  <c:v>-1</c:v>
                </c:pt>
                <c:pt idx="12605">
                  <c:v>-1</c:v>
                </c:pt>
                <c:pt idx="12606">
                  <c:v>-1</c:v>
                </c:pt>
                <c:pt idx="12607">
                  <c:v>-1</c:v>
                </c:pt>
                <c:pt idx="12608">
                  <c:v>-1</c:v>
                </c:pt>
                <c:pt idx="12609">
                  <c:v>-1</c:v>
                </c:pt>
                <c:pt idx="12610">
                  <c:v>-1</c:v>
                </c:pt>
                <c:pt idx="12611">
                  <c:v>-1</c:v>
                </c:pt>
                <c:pt idx="12612">
                  <c:v>-1</c:v>
                </c:pt>
                <c:pt idx="12613">
                  <c:v>-1</c:v>
                </c:pt>
                <c:pt idx="12614">
                  <c:v>-1</c:v>
                </c:pt>
                <c:pt idx="12615">
                  <c:v>-1</c:v>
                </c:pt>
                <c:pt idx="12616">
                  <c:v>-1</c:v>
                </c:pt>
                <c:pt idx="12617">
                  <c:v>-1</c:v>
                </c:pt>
                <c:pt idx="12618">
                  <c:v>-1</c:v>
                </c:pt>
                <c:pt idx="12619">
                  <c:v>-1</c:v>
                </c:pt>
                <c:pt idx="12620">
                  <c:v>-1</c:v>
                </c:pt>
                <c:pt idx="12621">
                  <c:v>-1</c:v>
                </c:pt>
                <c:pt idx="12622">
                  <c:v>-1</c:v>
                </c:pt>
                <c:pt idx="12623">
                  <c:v>-1</c:v>
                </c:pt>
                <c:pt idx="12624">
                  <c:v>-1</c:v>
                </c:pt>
                <c:pt idx="12625">
                  <c:v>-1</c:v>
                </c:pt>
                <c:pt idx="12626">
                  <c:v>-1</c:v>
                </c:pt>
                <c:pt idx="12627">
                  <c:v>-1</c:v>
                </c:pt>
                <c:pt idx="12628">
                  <c:v>-1</c:v>
                </c:pt>
                <c:pt idx="12629">
                  <c:v>-1</c:v>
                </c:pt>
                <c:pt idx="12630">
                  <c:v>-1</c:v>
                </c:pt>
                <c:pt idx="12631">
                  <c:v>-1</c:v>
                </c:pt>
                <c:pt idx="12632">
                  <c:v>-1</c:v>
                </c:pt>
                <c:pt idx="12633">
                  <c:v>-1</c:v>
                </c:pt>
                <c:pt idx="12634">
                  <c:v>-1</c:v>
                </c:pt>
                <c:pt idx="12635">
                  <c:v>-1</c:v>
                </c:pt>
                <c:pt idx="12636">
                  <c:v>-1</c:v>
                </c:pt>
                <c:pt idx="12637">
                  <c:v>-1</c:v>
                </c:pt>
                <c:pt idx="12638">
                  <c:v>-1</c:v>
                </c:pt>
                <c:pt idx="12639">
                  <c:v>-1</c:v>
                </c:pt>
                <c:pt idx="12640">
                  <c:v>-1</c:v>
                </c:pt>
                <c:pt idx="12641">
                  <c:v>-1</c:v>
                </c:pt>
                <c:pt idx="12642">
                  <c:v>-1</c:v>
                </c:pt>
                <c:pt idx="12643">
                  <c:v>-1</c:v>
                </c:pt>
                <c:pt idx="12644">
                  <c:v>-1</c:v>
                </c:pt>
                <c:pt idx="12645">
                  <c:v>-1</c:v>
                </c:pt>
                <c:pt idx="12646">
                  <c:v>-1</c:v>
                </c:pt>
                <c:pt idx="12647">
                  <c:v>-1</c:v>
                </c:pt>
                <c:pt idx="12648">
                  <c:v>-1</c:v>
                </c:pt>
                <c:pt idx="12649">
                  <c:v>-1</c:v>
                </c:pt>
                <c:pt idx="12650">
                  <c:v>-1</c:v>
                </c:pt>
                <c:pt idx="12651">
                  <c:v>-1</c:v>
                </c:pt>
                <c:pt idx="12652">
                  <c:v>-1</c:v>
                </c:pt>
                <c:pt idx="12653">
                  <c:v>-1</c:v>
                </c:pt>
                <c:pt idx="12654">
                  <c:v>-1</c:v>
                </c:pt>
                <c:pt idx="12655">
                  <c:v>-1</c:v>
                </c:pt>
                <c:pt idx="12656">
                  <c:v>-1</c:v>
                </c:pt>
                <c:pt idx="12657">
                  <c:v>-1</c:v>
                </c:pt>
                <c:pt idx="12658">
                  <c:v>-1</c:v>
                </c:pt>
                <c:pt idx="12659">
                  <c:v>-1</c:v>
                </c:pt>
                <c:pt idx="12660">
                  <c:v>-1</c:v>
                </c:pt>
                <c:pt idx="12661">
                  <c:v>-1</c:v>
                </c:pt>
                <c:pt idx="12662">
                  <c:v>-1</c:v>
                </c:pt>
                <c:pt idx="12663">
                  <c:v>-1</c:v>
                </c:pt>
                <c:pt idx="12664">
                  <c:v>-1</c:v>
                </c:pt>
                <c:pt idx="12665">
                  <c:v>-1</c:v>
                </c:pt>
                <c:pt idx="12666">
                  <c:v>-1</c:v>
                </c:pt>
                <c:pt idx="12667">
                  <c:v>-1</c:v>
                </c:pt>
                <c:pt idx="12668">
                  <c:v>-1</c:v>
                </c:pt>
                <c:pt idx="12669">
                  <c:v>-1</c:v>
                </c:pt>
                <c:pt idx="12670">
                  <c:v>-1</c:v>
                </c:pt>
                <c:pt idx="12671">
                  <c:v>-1</c:v>
                </c:pt>
                <c:pt idx="12672">
                  <c:v>-1</c:v>
                </c:pt>
                <c:pt idx="12673">
                  <c:v>-1</c:v>
                </c:pt>
                <c:pt idx="12674">
                  <c:v>-1</c:v>
                </c:pt>
                <c:pt idx="12675">
                  <c:v>-1</c:v>
                </c:pt>
                <c:pt idx="12676">
                  <c:v>-1</c:v>
                </c:pt>
                <c:pt idx="12677">
                  <c:v>-1</c:v>
                </c:pt>
                <c:pt idx="12678">
                  <c:v>-1</c:v>
                </c:pt>
                <c:pt idx="12679">
                  <c:v>-1</c:v>
                </c:pt>
                <c:pt idx="12680">
                  <c:v>-1</c:v>
                </c:pt>
                <c:pt idx="12681">
                  <c:v>-1</c:v>
                </c:pt>
                <c:pt idx="12682">
                  <c:v>-1</c:v>
                </c:pt>
                <c:pt idx="12683">
                  <c:v>-1</c:v>
                </c:pt>
                <c:pt idx="12684">
                  <c:v>-1</c:v>
                </c:pt>
                <c:pt idx="12685">
                  <c:v>-1</c:v>
                </c:pt>
                <c:pt idx="12686">
                  <c:v>-1</c:v>
                </c:pt>
                <c:pt idx="12687">
                  <c:v>-1</c:v>
                </c:pt>
                <c:pt idx="12688">
                  <c:v>-1</c:v>
                </c:pt>
                <c:pt idx="12689">
                  <c:v>-1</c:v>
                </c:pt>
                <c:pt idx="12690">
                  <c:v>-1</c:v>
                </c:pt>
                <c:pt idx="12691">
                  <c:v>-1</c:v>
                </c:pt>
                <c:pt idx="12692">
                  <c:v>-1</c:v>
                </c:pt>
                <c:pt idx="12693">
                  <c:v>-1</c:v>
                </c:pt>
                <c:pt idx="12694">
                  <c:v>-1</c:v>
                </c:pt>
                <c:pt idx="12695">
                  <c:v>-1</c:v>
                </c:pt>
                <c:pt idx="12696">
                  <c:v>-1</c:v>
                </c:pt>
                <c:pt idx="12697">
                  <c:v>-1</c:v>
                </c:pt>
                <c:pt idx="12698">
                  <c:v>-1</c:v>
                </c:pt>
                <c:pt idx="12699">
                  <c:v>-1</c:v>
                </c:pt>
                <c:pt idx="12700">
                  <c:v>-1</c:v>
                </c:pt>
                <c:pt idx="12701">
                  <c:v>-1</c:v>
                </c:pt>
                <c:pt idx="12702">
                  <c:v>-1</c:v>
                </c:pt>
                <c:pt idx="12703">
                  <c:v>-1</c:v>
                </c:pt>
                <c:pt idx="12704">
                  <c:v>-1</c:v>
                </c:pt>
                <c:pt idx="12705">
                  <c:v>-1</c:v>
                </c:pt>
                <c:pt idx="12706">
                  <c:v>-1</c:v>
                </c:pt>
                <c:pt idx="12707">
                  <c:v>-1</c:v>
                </c:pt>
                <c:pt idx="12708">
                  <c:v>-1</c:v>
                </c:pt>
                <c:pt idx="12709">
                  <c:v>-1</c:v>
                </c:pt>
                <c:pt idx="12710">
                  <c:v>-1</c:v>
                </c:pt>
                <c:pt idx="12711">
                  <c:v>-1</c:v>
                </c:pt>
                <c:pt idx="12712">
                  <c:v>-1</c:v>
                </c:pt>
                <c:pt idx="12713">
                  <c:v>-1</c:v>
                </c:pt>
                <c:pt idx="12714">
                  <c:v>-1</c:v>
                </c:pt>
                <c:pt idx="12715">
                  <c:v>-1</c:v>
                </c:pt>
                <c:pt idx="12716">
                  <c:v>-1</c:v>
                </c:pt>
                <c:pt idx="12717">
                  <c:v>-1</c:v>
                </c:pt>
                <c:pt idx="12718">
                  <c:v>-1</c:v>
                </c:pt>
                <c:pt idx="12719">
                  <c:v>-1</c:v>
                </c:pt>
                <c:pt idx="12720">
                  <c:v>-1</c:v>
                </c:pt>
                <c:pt idx="12721">
                  <c:v>-1</c:v>
                </c:pt>
                <c:pt idx="12722">
                  <c:v>-1</c:v>
                </c:pt>
                <c:pt idx="12723">
                  <c:v>-1</c:v>
                </c:pt>
                <c:pt idx="12724">
                  <c:v>-1</c:v>
                </c:pt>
                <c:pt idx="12725">
                  <c:v>-1</c:v>
                </c:pt>
                <c:pt idx="12726">
                  <c:v>-1</c:v>
                </c:pt>
                <c:pt idx="12727">
                  <c:v>-1</c:v>
                </c:pt>
                <c:pt idx="12728">
                  <c:v>-1</c:v>
                </c:pt>
                <c:pt idx="12729">
                  <c:v>-1</c:v>
                </c:pt>
                <c:pt idx="12730">
                  <c:v>-1</c:v>
                </c:pt>
                <c:pt idx="12731">
                  <c:v>-1</c:v>
                </c:pt>
                <c:pt idx="12732">
                  <c:v>-1</c:v>
                </c:pt>
                <c:pt idx="12733">
                  <c:v>-1</c:v>
                </c:pt>
                <c:pt idx="12734">
                  <c:v>-1</c:v>
                </c:pt>
                <c:pt idx="12735">
                  <c:v>-1</c:v>
                </c:pt>
                <c:pt idx="12736">
                  <c:v>-1</c:v>
                </c:pt>
                <c:pt idx="12737">
                  <c:v>-1</c:v>
                </c:pt>
                <c:pt idx="12738">
                  <c:v>-1</c:v>
                </c:pt>
                <c:pt idx="12739">
                  <c:v>-1</c:v>
                </c:pt>
                <c:pt idx="12740">
                  <c:v>-1</c:v>
                </c:pt>
                <c:pt idx="12741">
                  <c:v>-1</c:v>
                </c:pt>
                <c:pt idx="12742">
                  <c:v>-1</c:v>
                </c:pt>
                <c:pt idx="12743">
                  <c:v>-1</c:v>
                </c:pt>
                <c:pt idx="12744">
                  <c:v>-1</c:v>
                </c:pt>
                <c:pt idx="12745">
                  <c:v>-1</c:v>
                </c:pt>
                <c:pt idx="12746">
                  <c:v>-1</c:v>
                </c:pt>
                <c:pt idx="12747">
                  <c:v>-1</c:v>
                </c:pt>
                <c:pt idx="12748">
                  <c:v>-1</c:v>
                </c:pt>
                <c:pt idx="12749">
                  <c:v>-1</c:v>
                </c:pt>
                <c:pt idx="12750">
                  <c:v>-1</c:v>
                </c:pt>
                <c:pt idx="12751">
                  <c:v>-1</c:v>
                </c:pt>
                <c:pt idx="12752">
                  <c:v>-1</c:v>
                </c:pt>
                <c:pt idx="12753">
                  <c:v>-1</c:v>
                </c:pt>
                <c:pt idx="12754">
                  <c:v>-1</c:v>
                </c:pt>
                <c:pt idx="12755">
                  <c:v>-1</c:v>
                </c:pt>
                <c:pt idx="12756">
                  <c:v>-1</c:v>
                </c:pt>
                <c:pt idx="12757">
                  <c:v>-1</c:v>
                </c:pt>
                <c:pt idx="12758">
                  <c:v>-1</c:v>
                </c:pt>
                <c:pt idx="12759">
                  <c:v>-1</c:v>
                </c:pt>
                <c:pt idx="12760">
                  <c:v>-1</c:v>
                </c:pt>
                <c:pt idx="12761">
                  <c:v>-1</c:v>
                </c:pt>
                <c:pt idx="12762">
                  <c:v>-1</c:v>
                </c:pt>
                <c:pt idx="12763">
                  <c:v>-1</c:v>
                </c:pt>
                <c:pt idx="12764">
                  <c:v>-1</c:v>
                </c:pt>
                <c:pt idx="12765">
                  <c:v>-1</c:v>
                </c:pt>
                <c:pt idx="12766">
                  <c:v>-1</c:v>
                </c:pt>
                <c:pt idx="12767">
                  <c:v>-1</c:v>
                </c:pt>
                <c:pt idx="12768">
                  <c:v>-1</c:v>
                </c:pt>
                <c:pt idx="12769">
                  <c:v>-1</c:v>
                </c:pt>
                <c:pt idx="12770">
                  <c:v>-1</c:v>
                </c:pt>
                <c:pt idx="12771">
                  <c:v>-1</c:v>
                </c:pt>
                <c:pt idx="12772">
                  <c:v>-1</c:v>
                </c:pt>
                <c:pt idx="12773">
                  <c:v>-1</c:v>
                </c:pt>
                <c:pt idx="12774">
                  <c:v>-1</c:v>
                </c:pt>
                <c:pt idx="12775">
                  <c:v>-1</c:v>
                </c:pt>
                <c:pt idx="12776">
                  <c:v>-1</c:v>
                </c:pt>
                <c:pt idx="12777">
                  <c:v>-1</c:v>
                </c:pt>
                <c:pt idx="12778">
                  <c:v>-1</c:v>
                </c:pt>
                <c:pt idx="12779">
                  <c:v>-1</c:v>
                </c:pt>
                <c:pt idx="12780">
                  <c:v>-1</c:v>
                </c:pt>
                <c:pt idx="12781">
                  <c:v>-1</c:v>
                </c:pt>
                <c:pt idx="12782">
                  <c:v>-1</c:v>
                </c:pt>
                <c:pt idx="12783">
                  <c:v>-1</c:v>
                </c:pt>
                <c:pt idx="12784">
                  <c:v>-1</c:v>
                </c:pt>
                <c:pt idx="12785">
                  <c:v>-1</c:v>
                </c:pt>
                <c:pt idx="12786">
                  <c:v>-1</c:v>
                </c:pt>
                <c:pt idx="12787">
                  <c:v>-1</c:v>
                </c:pt>
                <c:pt idx="12788">
                  <c:v>-1</c:v>
                </c:pt>
                <c:pt idx="12789">
                  <c:v>-1</c:v>
                </c:pt>
                <c:pt idx="12790">
                  <c:v>-1</c:v>
                </c:pt>
                <c:pt idx="12791">
                  <c:v>-1</c:v>
                </c:pt>
                <c:pt idx="12792">
                  <c:v>-1</c:v>
                </c:pt>
                <c:pt idx="12793">
                  <c:v>-1</c:v>
                </c:pt>
                <c:pt idx="12794">
                  <c:v>-1</c:v>
                </c:pt>
                <c:pt idx="12795">
                  <c:v>-1</c:v>
                </c:pt>
                <c:pt idx="12796">
                  <c:v>-1</c:v>
                </c:pt>
                <c:pt idx="12797">
                  <c:v>-1</c:v>
                </c:pt>
                <c:pt idx="12798">
                  <c:v>-1</c:v>
                </c:pt>
                <c:pt idx="12799">
                  <c:v>-1</c:v>
                </c:pt>
                <c:pt idx="12800">
                  <c:v>-1</c:v>
                </c:pt>
                <c:pt idx="12801">
                  <c:v>-1</c:v>
                </c:pt>
                <c:pt idx="12802">
                  <c:v>-1</c:v>
                </c:pt>
                <c:pt idx="12803">
                  <c:v>-1</c:v>
                </c:pt>
                <c:pt idx="12804">
                  <c:v>-1</c:v>
                </c:pt>
                <c:pt idx="12805">
                  <c:v>-1</c:v>
                </c:pt>
                <c:pt idx="12806">
                  <c:v>-1</c:v>
                </c:pt>
                <c:pt idx="12807">
                  <c:v>-1</c:v>
                </c:pt>
                <c:pt idx="12808">
                  <c:v>-1</c:v>
                </c:pt>
                <c:pt idx="12809">
                  <c:v>-1</c:v>
                </c:pt>
                <c:pt idx="12810">
                  <c:v>-1</c:v>
                </c:pt>
                <c:pt idx="12811">
                  <c:v>-1</c:v>
                </c:pt>
                <c:pt idx="12812">
                  <c:v>-1</c:v>
                </c:pt>
                <c:pt idx="12813">
                  <c:v>-1</c:v>
                </c:pt>
                <c:pt idx="12814">
                  <c:v>-1</c:v>
                </c:pt>
                <c:pt idx="12815">
                  <c:v>-1</c:v>
                </c:pt>
                <c:pt idx="12816">
                  <c:v>-1</c:v>
                </c:pt>
                <c:pt idx="12817">
                  <c:v>-1</c:v>
                </c:pt>
                <c:pt idx="12818">
                  <c:v>-1</c:v>
                </c:pt>
                <c:pt idx="12819">
                  <c:v>-1</c:v>
                </c:pt>
                <c:pt idx="12820">
                  <c:v>-1</c:v>
                </c:pt>
                <c:pt idx="12821">
                  <c:v>-1</c:v>
                </c:pt>
                <c:pt idx="12822">
                  <c:v>-1</c:v>
                </c:pt>
                <c:pt idx="12823">
                  <c:v>-1</c:v>
                </c:pt>
                <c:pt idx="12824">
                  <c:v>-1</c:v>
                </c:pt>
                <c:pt idx="12825">
                  <c:v>-1</c:v>
                </c:pt>
                <c:pt idx="12826">
                  <c:v>-1</c:v>
                </c:pt>
                <c:pt idx="12827">
                  <c:v>-1</c:v>
                </c:pt>
                <c:pt idx="12828">
                  <c:v>-1</c:v>
                </c:pt>
                <c:pt idx="12829">
                  <c:v>-1</c:v>
                </c:pt>
                <c:pt idx="12830">
                  <c:v>-1</c:v>
                </c:pt>
                <c:pt idx="12831">
                  <c:v>-1</c:v>
                </c:pt>
                <c:pt idx="12832">
                  <c:v>-1</c:v>
                </c:pt>
                <c:pt idx="12833">
                  <c:v>-1</c:v>
                </c:pt>
                <c:pt idx="12834">
                  <c:v>-1</c:v>
                </c:pt>
                <c:pt idx="12835">
                  <c:v>-1</c:v>
                </c:pt>
                <c:pt idx="12836">
                  <c:v>-1</c:v>
                </c:pt>
                <c:pt idx="12837">
                  <c:v>-1</c:v>
                </c:pt>
                <c:pt idx="12838">
                  <c:v>-1</c:v>
                </c:pt>
                <c:pt idx="12839">
                  <c:v>-1</c:v>
                </c:pt>
                <c:pt idx="12840">
                  <c:v>-1</c:v>
                </c:pt>
                <c:pt idx="12841">
                  <c:v>-1</c:v>
                </c:pt>
                <c:pt idx="12842">
                  <c:v>-1</c:v>
                </c:pt>
                <c:pt idx="12843">
                  <c:v>-1</c:v>
                </c:pt>
                <c:pt idx="12844">
                  <c:v>-1</c:v>
                </c:pt>
                <c:pt idx="12845">
                  <c:v>-1</c:v>
                </c:pt>
                <c:pt idx="12846">
                  <c:v>-1</c:v>
                </c:pt>
                <c:pt idx="12847">
                  <c:v>-1</c:v>
                </c:pt>
                <c:pt idx="12848">
                  <c:v>-1</c:v>
                </c:pt>
                <c:pt idx="12849">
                  <c:v>-1</c:v>
                </c:pt>
                <c:pt idx="12850">
                  <c:v>-1</c:v>
                </c:pt>
                <c:pt idx="12851">
                  <c:v>-1</c:v>
                </c:pt>
                <c:pt idx="12852">
                  <c:v>-1</c:v>
                </c:pt>
                <c:pt idx="12853">
                  <c:v>-1</c:v>
                </c:pt>
                <c:pt idx="12854">
                  <c:v>-1</c:v>
                </c:pt>
                <c:pt idx="12855">
                  <c:v>-1</c:v>
                </c:pt>
                <c:pt idx="12856">
                  <c:v>-1</c:v>
                </c:pt>
                <c:pt idx="12857">
                  <c:v>-1</c:v>
                </c:pt>
                <c:pt idx="12858">
                  <c:v>-1</c:v>
                </c:pt>
                <c:pt idx="12859">
                  <c:v>-1</c:v>
                </c:pt>
                <c:pt idx="12860">
                  <c:v>-1</c:v>
                </c:pt>
                <c:pt idx="12861">
                  <c:v>-1</c:v>
                </c:pt>
                <c:pt idx="12862">
                  <c:v>-1</c:v>
                </c:pt>
                <c:pt idx="12863">
                  <c:v>-1</c:v>
                </c:pt>
                <c:pt idx="12864">
                  <c:v>-1</c:v>
                </c:pt>
                <c:pt idx="12865">
                  <c:v>-1</c:v>
                </c:pt>
                <c:pt idx="12866">
                  <c:v>-1</c:v>
                </c:pt>
                <c:pt idx="12867">
                  <c:v>-1</c:v>
                </c:pt>
                <c:pt idx="12868">
                  <c:v>-1</c:v>
                </c:pt>
                <c:pt idx="12869">
                  <c:v>-1</c:v>
                </c:pt>
                <c:pt idx="12870">
                  <c:v>-1</c:v>
                </c:pt>
                <c:pt idx="12871">
                  <c:v>-1</c:v>
                </c:pt>
                <c:pt idx="12872">
                  <c:v>-1</c:v>
                </c:pt>
                <c:pt idx="12873">
                  <c:v>-1</c:v>
                </c:pt>
                <c:pt idx="12874">
                  <c:v>-1</c:v>
                </c:pt>
                <c:pt idx="12875">
                  <c:v>-1</c:v>
                </c:pt>
                <c:pt idx="12876">
                  <c:v>-1</c:v>
                </c:pt>
                <c:pt idx="12877">
                  <c:v>-1</c:v>
                </c:pt>
                <c:pt idx="12878">
                  <c:v>-1</c:v>
                </c:pt>
                <c:pt idx="12879">
                  <c:v>-1</c:v>
                </c:pt>
                <c:pt idx="12880">
                  <c:v>-1</c:v>
                </c:pt>
                <c:pt idx="12881">
                  <c:v>-1</c:v>
                </c:pt>
                <c:pt idx="12882">
                  <c:v>-1</c:v>
                </c:pt>
                <c:pt idx="12883">
                  <c:v>-1</c:v>
                </c:pt>
                <c:pt idx="12884">
                  <c:v>-1</c:v>
                </c:pt>
                <c:pt idx="12885">
                  <c:v>-1</c:v>
                </c:pt>
                <c:pt idx="12886">
                  <c:v>-1</c:v>
                </c:pt>
                <c:pt idx="12887">
                  <c:v>-1</c:v>
                </c:pt>
                <c:pt idx="12888">
                  <c:v>-1</c:v>
                </c:pt>
                <c:pt idx="12889">
                  <c:v>-1</c:v>
                </c:pt>
                <c:pt idx="12890">
                  <c:v>-1</c:v>
                </c:pt>
                <c:pt idx="12891">
                  <c:v>-1</c:v>
                </c:pt>
                <c:pt idx="12892">
                  <c:v>-1</c:v>
                </c:pt>
                <c:pt idx="12893">
                  <c:v>-1</c:v>
                </c:pt>
                <c:pt idx="12894">
                  <c:v>-1</c:v>
                </c:pt>
                <c:pt idx="12895">
                  <c:v>-1</c:v>
                </c:pt>
                <c:pt idx="12896">
                  <c:v>-1</c:v>
                </c:pt>
                <c:pt idx="12897">
                  <c:v>-1</c:v>
                </c:pt>
                <c:pt idx="12898">
                  <c:v>-1</c:v>
                </c:pt>
                <c:pt idx="12899">
                  <c:v>-1</c:v>
                </c:pt>
                <c:pt idx="12900">
                  <c:v>-1</c:v>
                </c:pt>
                <c:pt idx="12901">
                  <c:v>-1</c:v>
                </c:pt>
                <c:pt idx="12902">
                  <c:v>-1</c:v>
                </c:pt>
                <c:pt idx="12903">
                  <c:v>-1</c:v>
                </c:pt>
                <c:pt idx="12904">
                  <c:v>-1</c:v>
                </c:pt>
                <c:pt idx="12905">
                  <c:v>-1</c:v>
                </c:pt>
                <c:pt idx="12906">
                  <c:v>-1</c:v>
                </c:pt>
                <c:pt idx="12907">
                  <c:v>-1</c:v>
                </c:pt>
                <c:pt idx="12908">
                  <c:v>-1</c:v>
                </c:pt>
                <c:pt idx="12909">
                  <c:v>-1</c:v>
                </c:pt>
                <c:pt idx="12910">
                  <c:v>-1</c:v>
                </c:pt>
                <c:pt idx="12911">
                  <c:v>-1</c:v>
                </c:pt>
                <c:pt idx="12912">
                  <c:v>-1</c:v>
                </c:pt>
                <c:pt idx="12913">
                  <c:v>-1</c:v>
                </c:pt>
                <c:pt idx="12914">
                  <c:v>-1</c:v>
                </c:pt>
                <c:pt idx="12915">
                  <c:v>-1</c:v>
                </c:pt>
                <c:pt idx="12916">
                  <c:v>-1</c:v>
                </c:pt>
                <c:pt idx="12917">
                  <c:v>-1</c:v>
                </c:pt>
                <c:pt idx="12918">
                  <c:v>-1</c:v>
                </c:pt>
                <c:pt idx="12919">
                  <c:v>-1</c:v>
                </c:pt>
                <c:pt idx="12920">
                  <c:v>-1</c:v>
                </c:pt>
                <c:pt idx="12921">
                  <c:v>-1</c:v>
                </c:pt>
                <c:pt idx="12922">
                  <c:v>-1</c:v>
                </c:pt>
                <c:pt idx="12923">
                  <c:v>-1</c:v>
                </c:pt>
                <c:pt idx="12924">
                  <c:v>-1</c:v>
                </c:pt>
                <c:pt idx="12925">
                  <c:v>-1</c:v>
                </c:pt>
                <c:pt idx="12926">
                  <c:v>-1</c:v>
                </c:pt>
                <c:pt idx="12927">
                  <c:v>-1</c:v>
                </c:pt>
                <c:pt idx="12928">
                  <c:v>-1</c:v>
                </c:pt>
                <c:pt idx="12929">
                  <c:v>-1</c:v>
                </c:pt>
                <c:pt idx="12930">
                  <c:v>-1</c:v>
                </c:pt>
                <c:pt idx="12931">
                  <c:v>-1</c:v>
                </c:pt>
                <c:pt idx="12932">
                  <c:v>-1</c:v>
                </c:pt>
                <c:pt idx="12933">
                  <c:v>-1</c:v>
                </c:pt>
                <c:pt idx="12934">
                  <c:v>-1</c:v>
                </c:pt>
                <c:pt idx="12935">
                  <c:v>-1</c:v>
                </c:pt>
                <c:pt idx="12936">
                  <c:v>-1</c:v>
                </c:pt>
                <c:pt idx="12937">
                  <c:v>-1</c:v>
                </c:pt>
                <c:pt idx="12938">
                  <c:v>-1</c:v>
                </c:pt>
                <c:pt idx="12939">
                  <c:v>-1</c:v>
                </c:pt>
                <c:pt idx="12940">
                  <c:v>-1</c:v>
                </c:pt>
                <c:pt idx="12941">
                  <c:v>-1</c:v>
                </c:pt>
                <c:pt idx="12942">
                  <c:v>-1</c:v>
                </c:pt>
                <c:pt idx="12943">
                  <c:v>-1</c:v>
                </c:pt>
                <c:pt idx="12944">
                  <c:v>-1</c:v>
                </c:pt>
                <c:pt idx="12945">
                  <c:v>-1</c:v>
                </c:pt>
                <c:pt idx="12946">
                  <c:v>-1</c:v>
                </c:pt>
                <c:pt idx="12947">
                  <c:v>-1</c:v>
                </c:pt>
                <c:pt idx="12948">
                  <c:v>-1</c:v>
                </c:pt>
                <c:pt idx="12949">
                  <c:v>-1</c:v>
                </c:pt>
                <c:pt idx="12950">
                  <c:v>-1</c:v>
                </c:pt>
                <c:pt idx="12951">
                  <c:v>-1</c:v>
                </c:pt>
                <c:pt idx="12952">
                  <c:v>-1</c:v>
                </c:pt>
                <c:pt idx="12953">
                  <c:v>-1</c:v>
                </c:pt>
                <c:pt idx="12954">
                  <c:v>-1</c:v>
                </c:pt>
                <c:pt idx="12955">
                  <c:v>-1</c:v>
                </c:pt>
                <c:pt idx="12956">
                  <c:v>-1</c:v>
                </c:pt>
                <c:pt idx="12957">
                  <c:v>-1</c:v>
                </c:pt>
              </c:numCache>
            </c:numRef>
          </c:val>
          <c:smooth val="0"/>
          <c:extLst>
            <c:ext xmlns:c16="http://schemas.microsoft.com/office/drawing/2014/chart" uri="{C3380CC4-5D6E-409C-BE32-E72D297353CC}">
              <c16:uniqueId val="{00000002-7896-492E-903A-B5AC0F259043}"/>
            </c:ext>
          </c:extLst>
        </c:ser>
        <c:dLbls>
          <c:showLegendKey val="0"/>
          <c:showVal val="0"/>
          <c:showCatName val="0"/>
          <c:showSerName val="0"/>
          <c:showPercent val="0"/>
          <c:showBubbleSize val="0"/>
        </c:dLbls>
        <c:marker val="1"/>
        <c:smooth val="0"/>
        <c:axId val="1293913472"/>
        <c:axId val="1052159008"/>
      </c:lineChart>
      <c:dateAx>
        <c:axId val="1293913472"/>
        <c:scaling>
          <c:orientation val="minMax"/>
          <c:min val="34365"/>
        </c:scaling>
        <c:delete val="0"/>
        <c:axPos val="b"/>
        <c:numFmt formatCode="yyyy" sourceLinked="0"/>
        <c:majorTickMark val="out"/>
        <c:minorTickMark val="none"/>
        <c:tickLblPos val="nextTo"/>
        <c:spPr>
          <a:noFill/>
          <a:ln w="9525" cap="flat" cmpd="sng" algn="ctr">
            <a:solidFill>
              <a:srgbClr val="646464"/>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052159008"/>
        <c:crosses val="autoZero"/>
        <c:auto val="1"/>
        <c:lblOffset val="100"/>
        <c:baseTimeUnit val="days"/>
        <c:majorUnit val="3"/>
        <c:majorTimeUnit val="years"/>
      </c:dateAx>
      <c:valAx>
        <c:axId val="1052159008"/>
        <c:scaling>
          <c:orientation val="minMax"/>
          <c:max val="1"/>
          <c:min val="0"/>
        </c:scaling>
        <c:delete val="0"/>
        <c:axPos val="l"/>
        <c:majorGridlines>
          <c:spPr>
            <a:ln w="9525" cap="flat" cmpd="sng" algn="ctr">
              <a:solidFill>
                <a:srgbClr val="FFFFFF">
                  <a:lumMod val="65000"/>
                </a:srgb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3913472"/>
        <c:crosses val="autoZero"/>
        <c:crossBetween val="between"/>
      </c:valAx>
      <c:valAx>
        <c:axId val="1019922864"/>
        <c:scaling>
          <c:orientation val="minMax"/>
          <c:max val="0.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1294552112"/>
        <c:crosses val="max"/>
        <c:crossBetween val="between"/>
      </c:valAx>
      <c:dateAx>
        <c:axId val="1294552112"/>
        <c:scaling>
          <c:orientation val="minMax"/>
        </c:scaling>
        <c:delete val="1"/>
        <c:axPos val="b"/>
        <c:numFmt formatCode="m/d/yyyy" sourceLinked="1"/>
        <c:majorTickMark val="out"/>
        <c:minorTickMark val="none"/>
        <c:tickLblPos val="nextTo"/>
        <c:crossAx val="1019922864"/>
        <c:crosses val="autoZero"/>
        <c:auto val="1"/>
        <c:lblOffset val="100"/>
        <c:baseTimeUnit val="days"/>
      </c:dateAx>
      <c:spPr>
        <a:noFill/>
        <a:ln w="25400">
          <a:noFill/>
        </a:ln>
        <a:effectLst/>
      </c:spPr>
    </c:plotArea>
    <c:legend>
      <c:legendPos val="t"/>
      <c:legendEntry>
        <c:idx val="2"/>
        <c:delete val="1"/>
      </c:legendEntry>
      <c:layout>
        <c:manualLayout>
          <c:xMode val="edge"/>
          <c:yMode val="edge"/>
          <c:x val="0.16729511282019979"/>
          <c:y val="4.8225308641975306E-3"/>
          <c:w val="0.66540977435960036"/>
          <c:h val="7.5556147929425485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800"/>
      </a:pPr>
      <a:endParaRPr lang="en-U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716640066672925"/>
          <c:y val="0.15549422725181114"/>
          <c:w val="0.60985039768225946"/>
          <c:h val="0.71348377394906237"/>
        </c:manualLayout>
      </c:layout>
      <c:pieChart>
        <c:varyColors val="1"/>
        <c:ser>
          <c:idx val="0"/>
          <c:order val="0"/>
          <c:tx>
            <c:strRef>
              <c:f>'&lt; $80 Priced Bonds'!$AC$10</c:f>
              <c:strCache>
                <c:ptCount val="1"/>
                <c:pt idx="0">
                  <c:v>% Stressed Universe</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2A88-4C8C-B317-2707AEA2659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2A88-4C8C-B317-2707AEA2659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A88-4C8C-B317-2707AEA2659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A88-4C8C-B317-2707AEA26594}"/>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2A88-4C8C-B317-2707AEA26594}"/>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2A88-4C8C-B317-2707AEA26594}"/>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D-2A88-4C8C-B317-2707AEA26594}"/>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F-2A88-4C8C-B317-2707AEA26594}"/>
              </c:ext>
            </c:extLst>
          </c:dPt>
          <c:dLbls>
            <c:spPr>
              <a:noFill/>
              <a:ln>
                <a:noFill/>
              </a:ln>
              <a:effectLst/>
            </c:spPr>
            <c:txPr>
              <a:bodyPr rot="0" spcFirstLastPara="1" vertOverflow="ellipsis" vert="horz" wrap="square" anchor="ctr" anchorCtr="1"/>
              <a:lstStyle/>
              <a:p>
                <a:pPr>
                  <a:defRPr sz="7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'&lt; $80 Priced Bonds'!$AB$11:$AB$18</c:f>
              <c:strCache>
                <c:ptCount val="8"/>
                <c:pt idx="0">
                  <c:v>Energy</c:v>
                </c:pt>
                <c:pt idx="1">
                  <c:v>Airlines / Aerospace</c:v>
                </c:pt>
                <c:pt idx="2">
                  <c:v>Other</c:v>
                </c:pt>
                <c:pt idx="3">
                  <c:v>Media and Entertainment</c:v>
                </c:pt>
                <c:pt idx="4">
                  <c:v>Healthcare / Pharma</c:v>
                </c:pt>
                <c:pt idx="5">
                  <c:v>Consumer Cyclical</c:v>
                </c:pt>
                <c:pt idx="6">
                  <c:v>Retail</c:v>
                </c:pt>
                <c:pt idx="7">
                  <c:v>Basic Industry</c:v>
                </c:pt>
              </c:strCache>
            </c:strRef>
          </c:cat>
          <c:val>
            <c:numRef>
              <c:f>'&lt; $80 Priced Bonds'!$AC$11:$AC$18</c:f>
              <c:numCache>
                <c:formatCode>0.0%</c:formatCode>
                <c:ptCount val="8"/>
                <c:pt idx="0">
                  <c:v>0.46599151384344972</c:v>
                </c:pt>
                <c:pt idx="1">
                  <c:v>0.13957692179684633</c:v>
                </c:pt>
                <c:pt idx="2">
                  <c:v>9.0073054284642143E-2</c:v>
                </c:pt>
                <c:pt idx="3">
                  <c:v>7.0161648231755233E-2</c:v>
                </c:pt>
                <c:pt idx="4">
                  <c:v>6.7411644587407255E-2</c:v>
                </c:pt>
                <c:pt idx="5">
                  <c:v>6.5701372915852277E-2</c:v>
                </c:pt>
                <c:pt idx="6">
                  <c:v>5.388436362863043E-2</c:v>
                </c:pt>
                <c:pt idx="7">
                  <c:v>4.719948071141658E-2</c:v>
                </c:pt>
              </c:numCache>
            </c:numRef>
          </c:val>
          <c:extLst>
            <c:ext xmlns:c16="http://schemas.microsoft.com/office/drawing/2014/chart" uri="{C3380CC4-5D6E-409C-BE32-E72D297353CC}">
              <c16:uniqueId val="{00000010-2A88-4C8C-B317-2707AEA26594}"/>
            </c:ext>
          </c:extLst>
        </c:ser>
        <c:dLbls>
          <c:showLegendKey val="0"/>
          <c:showVal val="0"/>
          <c:showCatName val="1"/>
          <c:showSerName val="0"/>
          <c:showPercent val="1"/>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700"/>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2923116851377104E-2"/>
          <c:y val="6.4250503877020498E-2"/>
          <c:w val="0.91175275255719368"/>
          <c:h val="0.72022497729960211"/>
        </c:manualLayout>
      </c:layout>
      <c:barChart>
        <c:barDir val="col"/>
        <c:grouping val="clustered"/>
        <c:varyColors val="0"/>
        <c:ser>
          <c:idx val="0"/>
          <c:order val="0"/>
          <c:tx>
            <c:strRef>
              <c:f>COVID!$K$28</c:f>
              <c:strCache>
                <c:ptCount val="1"/>
                <c:pt idx="0">
                  <c:v>GIOIX</c:v>
                </c:pt>
              </c:strCache>
            </c:strRef>
          </c:tx>
          <c:spPr>
            <a:solidFill>
              <a:srgbClr val="53284F"/>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COVID!$L$27:$M$27</c:f>
              <c:strCache>
                <c:ptCount val="2"/>
                <c:pt idx="0">
                  <c:v>Q1 2020</c:v>
                </c:pt>
                <c:pt idx="1">
                  <c:v>YTD 2020</c:v>
                </c:pt>
              </c:strCache>
            </c:strRef>
          </c:cat>
          <c:val>
            <c:numRef>
              <c:f>COVID!$L$28:$M$28</c:f>
              <c:numCache>
                <c:formatCode>0.00%</c:formatCode>
                <c:ptCount val="2"/>
                <c:pt idx="0">
                  <c:v>-5.9299999999999999E-2</c:v>
                </c:pt>
                <c:pt idx="1">
                  <c:v>7.8449730000000009E-2</c:v>
                </c:pt>
              </c:numCache>
            </c:numRef>
          </c:val>
          <c:extLst>
            <c:ext xmlns:c16="http://schemas.microsoft.com/office/drawing/2014/chart" uri="{C3380CC4-5D6E-409C-BE32-E72D297353CC}">
              <c16:uniqueId val="{00000000-718E-4C99-BF4D-57AD4D3ADDDA}"/>
            </c:ext>
          </c:extLst>
        </c:ser>
        <c:ser>
          <c:idx val="1"/>
          <c:order val="1"/>
          <c:tx>
            <c:strRef>
              <c:f>COVID!$K$29</c:f>
              <c:strCache>
                <c:ptCount val="1"/>
                <c:pt idx="0">
                  <c:v>Morningstar Nontraditional Bond Fund Average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COVID!$L$27:$M$27</c:f>
              <c:strCache>
                <c:ptCount val="2"/>
                <c:pt idx="0">
                  <c:v>Q1 2020</c:v>
                </c:pt>
                <c:pt idx="1">
                  <c:v>YTD 2020</c:v>
                </c:pt>
              </c:strCache>
            </c:strRef>
          </c:cat>
          <c:val>
            <c:numRef>
              <c:f>COVID!$L$29:$M$29</c:f>
            </c:numRef>
          </c:val>
          <c:extLst>
            <c:ext xmlns:c16="http://schemas.microsoft.com/office/drawing/2014/chart" uri="{C3380CC4-5D6E-409C-BE32-E72D297353CC}">
              <c16:uniqueId val="{00000001-718E-4C99-BF4D-57AD4D3ADDDA}"/>
            </c:ext>
          </c:extLst>
        </c:ser>
        <c:ser>
          <c:idx val="2"/>
          <c:order val="2"/>
          <c:tx>
            <c:strRef>
              <c:f>COVID!$K$30</c:f>
              <c:strCache>
                <c:ptCount val="1"/>
                <c:pt idx="0">
                  <c:v>High Yield Index</c:v>
                </c:pt>
              </c:strCache>
            </c:strRef>
          </c:tx>
          <c:spPr>
            <a:solidFill>
              <a:srgbClr val="A0A0A0"/>
            </a:solidFill>
            <a:ln>
              <a:solidFill>
                <a:srgbClr val="A0A0A0"/>
              </a:solid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COVID!$L$27:$M$27</c:f>
              <c:strCache>
                <c:ptCount val="2"/>
                <c:pt idx="0">
                  <c:v>Q1 2020</c:v>
                </c:pt>
                <c:pt idx="1">
                  <c:v>YTD 2020</c:v>
                </c:pt>
              </c:strCache>
            </c:strRef>
          </c:cat>
          <c:val>
            <c:numRef>
              <c:f>COVID!$L$30:$M$30</c:f>
              <c:numCache>
                <c:formatCode>0.00%</c:formatCode>
                <c:ptCount val="2"/>
                <c:pt idx="0">
                  <c:v>-0.1268</c:v>
                </c:pt>
                <c:pt idx="1">
                  <c:v>3.2695580000000002E-2</c:v>
                </c:pt>
              </c:numCache>
            </c:numRef>
          </c:val>
          <c:extLst>
            <c:ext xmlns:c16="http://schemas.microsoft.com/office/drawing/2014/chart" uri="{C3380CC4-5D6E-409C-BE32-E72D297353CC}">
              <c16:uniqueId val="{00000002-718E-4C99-BF4D-57AD4D3ADDDA}"/>
            </c:ext>
          </c:extLst>
        </c:ser>
        <c:ser>
          <c:idx val="3"/>
          <c:order val="3"/>
          <c:tx>
            <c:strRef>
              <c:f>COVID!$K$31</c:f>
              <c:strCache>
                <c:ptCount val="1"/>
                <c:pt idx="0">
                  <c:v>Bank Loan Index</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COVID!$L$27:$M$27</c:f>
              <c:strCache>
                <c:ptCount val="2"/>
                <c:pt idx="0">
                  <c:v>Q1 2020</c:v>
                </c:pt>
                <c:pt idx="1">
                  <c:v>YTD 2020</c:v>
                </c:pt>
              </c:strCache>
            </c:strRef>
          </c:cat>
          <c:val>
            <c:numRef>
              <c:f>COVID!$L$31:$M$31</c:f>
              <c:numCache>
                <c:formatCode>0.00%</c:formatCode>
                <c:ptCount val="2"/>
                <c:pt idx="0">
                  <c:v>-0.1318</c:v>
                </c:pt>
                <c:pt idx="1">
                  <c:v>6.9000000000000006E-2</c:v>
                </c:pt>
              </c:numCache>
            </c:numRef>
          </c:val>
          <c:extLst>
            <c:ext xmlns:c16="http://schemas.microsoft.com/office/drawing/2014/chart" uri="{C3380CC4-5D6E-409C-BE32-E72D297353CC}">
              <c16:uniqueId val="{00000003-718E-4C99-BF4D-57AD4D3ADDDA}"/>
            </c:ext>
          </c:extLst>
        </c:ser>
        <c:dLbls>
          <c:dLblPos val="outEnd"/>
          <c:showLegendKey val="0"/>
          <c:showVal val="1"/>
          <c:showCatName val="0"/>
          <c:showSerName val="0"/>
          <c:showPercent val="0"/>
          <c:showBubbleSize val="0"/>
        </c:dLbls>
        <c:gapWidth val="121"/>
        <c:overlap val="-27"/>
        <c:axId val="1803755280"/>
        <c:axId val="1803751952"/>
      </c:barChart>
      <c:catAx>
        <c:axId val="1803755280"/>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803751952"/>
        <c:crosses val="autoZero"/>
        <c:auto val="1"/>
        <c:lblAlgn val="ctr"/>
        <c:lblOffset val="100"/>
        <c:noMultiLvlLbl val="0"/>
      </c:catAx>
      <c:valAx>
        <c:axId val="1803751952"/>
        <c:scaling>
          <c:orientation val="minMax"/>
        </c:scaling>
        <c:delete val="0"/>
        <c:axPos val="l"/>
        <c:numFmt formatCode="0.00%" sourceLinked="1"/>
        <c:majorTickMark val="none"/>
        <c:minorTickMark val="none"/>
        <c:tickLblPos val="nextTo"/>
        <c:spPr>
          <a:noFill/>
          <a:ln>
            <a:solidFill>
              <a:schemeClr val="bg1">
                <a:lumMod val="8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80375528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chart>
  <c:spPr>
    <a:noFill/>
    <a:ln w="9525" cap="flat" cmpd="sng" algn="ctr">
      <a:noFill/>
      <a:round/>
    </a:ln>
    <a:effectLst/>
  </c:spPr>
  <c:txPr>
    <a:bodyPr/>
    <a:lstStyle/>
    <a:p>
      <a:pPr>
        <a:defRPr sz="900" b="0">
          <a:latin typeface="Arial" panose="020B0604020202020204" pitchFamily="34" charset="0"/>
          <a:cs typeface="Arial" panose="020B0604020202020204" pitchFamily="34" charset="0"/>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42118094704604E-2"/>
          <c:y val="6.4739567981809756E-2"/>
          <c:w val="0.96757881905295395"/>
          <c:h val="0.84378289612194202"/>
        </c:manualLayout>
      </c:layout>
      <c:barChart>
        <c:barDir val="col"/>
        <c:grouping val="stacked"/>
        <c:varyColors val="0"/>
        <c:ser>
          <c:idx val="0"/>
          <c:order val="0"/>
          <c:tx>
            <c:strRef>
              <c:f>Sheet1!$A$1</c:f>
              <c:strCache>
                <c:ptCount val="1"/>
                <c:pt idx="0">
                  <c:v> </c:v>
                </c:pt>
              </c:strCache>
            </c:strRef>
          </c:tx>
          <c:spPr>
            <a:noFill/>
            <a:ln>
              <a:noFill/>
            </a:ln>
            <a:effectLst/>
          </c:spPr>
          <c:invertIfNegative val="0"/>
          <c:val>
            <c:numRef>
              <c:f>Sheet1!$A$2:$A$7</c:f>
              <c:numCache>
                <c:formatCode>General</c:formatCode>
                <c:ptCount val="6"/>
                <c:pt idx="0">
                  <c:v>0</c:v>
                </c:pt>
                <c:pt idx="1">
                  <c:v>0</c:v>
                </c:pt>
                <c:pt idx="2">
                  <c:v>0</c:v>
                </c:pt>
                <c:pt idx="3">
                  <c:v>0</c:v>
                </c:pt>
                <c:pt idx="4">
                  <c:v>0</c:v>
                </c:pt>
                <c:pt idx="5">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B11F-46D0-B4AC-86B194622A14}"/>
            </c:ext>
          </c:extLst>
        </c:ser>
        <c:ser>
          <c:idx val="1"/>
          <c:order val="1"/>
          <c:tx>
            <c:strRef>
              <c:f>Sheet1!$B$1</c:f>
              <c:strCache>
                <c:ptCount val="1"/>
                <c:pt idx="0">
                  <c:v>Pos95</c:v>
                </c:pt>
              </c:strCache>
            </c:strRef>
          </c:tx>
          <c:spPr>
            <a:noFill/>
          </c:spPr>
          <c:invertIfNegative val="0"/>
          <c:val>
            <c:numRef>
              <c:f>Sheet1!$B$2:$B$7</c:f>
              <c:numCache>
                <c:formatCode>0.00</c:formatCode>
                <c:ptCount val="6"/>
                <c:pt idx="0">
                  <c:v>0</c:v>
                </c:pt>
                <c:pt idx="1">
                  <c:v>0</c:v>
                </c:pt>
                <c:pt idx="2">
                  <c:v>0</c:v>
                </c:pt>
                <c:pt idx="3">
                  <c:v>0.30631230175031099</c:v>
                </c:pt>
                <c:pt idx="4">
                  <c:v>0</c:v>
                </c:pt>
                <c:pt idx="5">
                  <c:v>0.53590835996839603</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1-B11F-46D0-B4AC-86B194622A14}"/>
            </c:ext>
          </c:extLst>
        </c:ser>
        <c:ser>
          <c:idx val="2"/>
          <c:order val="2"/>
          <c:tx>
            <c:strRef>
              <c:f>Sheet1!$C$1</c:f>
              <c:strCache>
                <c:ptCount val="1"/>
                <c:pt idx="0">
                  <c:v>Pos75</c:v>
                </c:pt>
              </c:strCache>
            </c:strRef>
          </c:tx>
          <c:spPr>
            <a:solidFill>
              <a:srgbClr val="E1E1E1"/>
            </a:solidFill>
          </c:spPr>
          <c:invertIfNegative val="0"/>
          <c:val>
            <c:numRef>
              <c:f>Sheet1!$C$2:$C$7</c:f>
              <c:numCache>
                <c:formatCode>0.00</c:formatCode>
                <c:ptCount val="6"/>
                <c:pt idx="0">
                  <c:v>0</c:v>
                </c:pt>
                <c:pt idx="1">
                  <c:v>0</c:v>
                </c:pt>
                <c:pt idx="2">
                  <c:v>0.90571676079784802</c:v>
                </c:pt>
                <c:pt idx="3">
                  <c:v>1.766720834758019</c:v>
                </c:pt>
                <c:pt idx="4">
                  <c:v>1.62261459191873</c:v>
                </c:pt>
                <c:pt idx="5">
                  <c:v>1.9822153520378838</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2-B11F-46D0-B4AC-86B194622A14}"/>
            </c:ext>
          </c:extLst>
        </c:ser>
        <c:ser>
          <c:idx val="3"/>
          <c:order val="3"/>
          <c:tx>
            <c:strRef>
              <c:f>Sheet1!$D$1</c:f>
              <c:strCache>
                <c:ptCount val="1"/>
                <c:pt idx="0">
                  <c:v>Pos50</c:v>
                </c:pt>
              </c:strCache>
            </c:strRef>
          </c:tx>
          <c:spPr>
            <a:solidFill>
              <a:srgbClr val="AEB8C2"/>
            </a:solidFill>
          </c:spPr>
          <c:invertIfNegative val="0"/>
          <c:val>
            <c:numRef>
              <c:f>Sheet1!$D$2:$D$7</c:f>
              <c:numCache>
                <c:formatCode>0.00</c:formatCode>
                <c:ptCount val="6"/>
                <c:pt idx="0">
                  <c:v>1.4340912306671101</c:v>
                </c:pt>
                <c:pt idx="1">
                  <c:v>2.6919441415285799</c:v>
                </c:pt>
                <c:pt idx="2">
                  <c:v>1.4575457263194418</c:v>
                </c:pt>
                <c:pt idx="3">
                  <c:v>1.13293839949133</c:v>
                </c:pt>
                <c:pt idx="4">
                  <c:v>0.97863819916327977</c:v>
                </c:pt>
                <c:pt idx="5">
                  <c:v>0.67542021437899002</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3-B11F-46D0-B4AC-86B194622A14}"/>
            </c:ext>
          </c:extLst>
        </c:ser>
        <c:ser>
          <c:idx val="4"/>
          <c:order val="4"/>
          <c:tx>
            <c:strRef>
              <c:f>Sheet1!$E$1</c:f>
              <c:strCache>
                <c:ptCount val="1"/>
                <c:pt idx="0">
                  <c:v>Pos25</c:v>
                </c:pt>
              </c:strCache>
            </c:strRef>
          </c:tx>
          <c:spPr>
            <a:solidFill>
              <a:srgbClr val="87A5C7"/>
            </a:solidFill>
          </c:spPr>
          <c:invertIfNegative val="0"/>
          <c:val>
            <c:numRef>
              <c:f>Sheet1!$E$2:$E$7</c:f>
              <c:numCache>
                <c:formatCode>0.00</c:formatCode>
                <c:ptCount val="6"/>
                <c:pt idx="0">
                  <c:v>1.9619389478120699</c:v>
                </c:pt>
                <c:pt idx="1">
                  <c:v>1.98930641200961</c:v>
                </c:pt>
                <c:pt idx="2">
                  <c:v>0.90625746286490028</c:v>
                </c:pt>
                <c:pt idx="3">
                  <c:v>0.6798471216481099</c:v>
                </c:pt>
                <c:pt idx="4">
                  <c:v>0.55758488465472</c:v>
                </c:pt>
                <c:pt idx="5">
                  <c:v>0.62120413190773016</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4-B11F-46D0-B4AC-86B194622A14}"/>
            </c:ext>
          </c:extLst>
        </c:ser>
        <c:ser>
          <c:idx val="5"/>
          <c:order val="5"/>
          <c:tx>
            <c:strRef>
              <c:f>Sheet1!$F$1</c:f>
              <c:strCache>
                <c:ptCount val="1"/>
                <c:pt idx="0">
                  <c:v>Pos5</c:v>
                </c:pt>
              </c:strCache>
            </c:strRef>
          </c:tx>
          <c:spPr>
            <a:solidFill>
              <a:srgbClr val="497EB3"/>
            </a:solidFill>
          </c:spPr>
          <c:invertIfNegative val="0"/>
          <c:val>
            <c:numRef>
              <c:f>Sheet1!$F$2:$F$7</c:f>
              <c:numCache>
                <c:formatCode>0.00</c:formatCode>
                <c:ptCount val="6"/>
                <c:pt idx="0">
                  <c:v>4.6336084224184209</c:v>
                </c:pt>
                <c:pt idx="1">
                  <c:v>3.9662331790026197</c:v>
                </c:pt>
                <c:pt idx="2">
                  <c:v>0.98885260594530022</c:v>
                </c:pt>
                <c:pt idx="3">
                  <c:v>1.5890729408635402</c:v>
                </c:pt>
                <c:pt idx="4">
                  <c:v>1.1477205060426598</c:v>
                </c:pt>
                <c:pt idx="5">
                  <c:v>1.16065119177502</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5-B11F-46D0-B4AC-86B194622A14}"/>
            </c:ext>
          </c:extLst>
        </c:ser>
        <c:ser>
          <c:idx val="6"/>
          <c:order val="6"/>
          <c:tx>
            <c:strRef>
              <c:f>Sheet1!$G$1</c:f>
              <c:strCache>
                <c:ptCount val="1"/>
                <c:pt idx="0">
                  <c:v>Zero</c:v>
                </c:pt>
              </c:strCache>
            </c:strRef>
          </c:tx>
          <c:spPr>
            <a:noFill/>
          </c:spPr>
          <c:invertIfNegative val="0"/>
          <c:val>
            <c:numRef>
              <c:f>Sheet1!$G$2:$G$7</c:f>
              <c:numCache>
                <c:formatCode>0.00</c:formatCode>
                <c:ptCount val="6"/>
                <c:pt idx="0">
                  <c:v>0</c:v>
                </c:pt>
                <c:pt idx="1">
                  <c:v>0</c:v>
                </c:pt>
                <c:pt idx="2">
                  <c:v>0</c:v>
                </c:pt>
                <c:pt idx="3">
                  <c:v>0</c:v>
                </c:pt>
                <c:pt idx="4">
                  <c:v>0</c:v>
                </c:pt>
                <c:pt idx="5">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6-B11F-46D0-B4AC-86B194622A14}"/>
            </c:ext>
          </c:extLst>
        </c:ser>
        <c:ser>
          <c:idx val="7"/>
          <c:order val="7"/>
          <c:tx>
            <c:strRef>
              <c:f>Sheet1!$H$1</c:f>
              <c:strCache>
                <c:ptCount val="1"/>
                <c:pt idx="0">
                  <c:v>Neg5</c:v>
                </c:pt>
              </c:strCache>
            </c:strRef>
          </c:tx>
          <c:spPr>
            <a:noFill/>
          </c:spPr>
          <c:invertIfNegative val="0"/>
          <c:val>
            <c:numRef>
              <c:f>Sheet1!$H$2:$H$7</c:f>
              <c:numCache>
                <c:formatCode>General</c:formatCode>
                <c:ptCount val="6"/>
                <c:pt idx="0" formatCode="0.00">
                  <c:v>0</c:v>
                </c:pt>
                <c:pt idx="1">
                  <c:v>0</c:v>
                </c:pt>
                <c:pt idx="2">
                  <c:v>0</c:v>
                </c:pt>
                <c:pt idx="3">
                  <c:v>0</c:v>
                </c:pt>
                <c:pt idx="4">
                  <c:v>0</c:v>
                </c:pt>
                <c:pt idx="5">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7-B11F-46D0-B4AC-86B194622A14}"/>
            </c:ext>
          </c:extLst>
        </c:ser>
        <c:ser>
          <c:idx val="8"/>
          <c:order val="8"/>
          <c:tx>
            <c:strRef>
              <c:f>Sheet1!$I$1</c:f>
              <c:strCache>
                <c:ptCount val="1"/>
                <c:pt idx="0">
                  <c:v>Neg25</c:v>
                </c:pt>
              </c:strCache>
            </c:strRef>
          </c:tx>
          <c:spPr>
            <a:solidFill>
              <a:srgbClr val="497EB3"/>
            </a:solidFill>
          </c:spPr>
          <c:invertIfNegative val="0"/>
          <c:val>
            <c:numRef>
              <c:f>Sheet1!$I$2:$I$7</c:f>
              <c:numCache>
                <c:formatCode>General</c:formatCode>
                <c:ptCount val="6"/>
                <c:pt idx="0" formatCode="0.00">
                  <c:v>0</c:v>
                </c:pt>
                <c:pt idx="1">
                  <c:v>0</c:v>
                </c:pt>
                <c:pt idx="2">
                  <c:v>0</c:v>
                </c:pt>
                <c:pt idx="3">
                  <c:v>0</c:v>
                </c:pt>
                <c:pt idx="4">
                  <c:v>0</c:v>
                </c:pt>
                <c:pt idx="5">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8-B11F-46D0-B4AC-86B194622A14}"/>
            </c:ext>
          </c:extLst>
        </c:ser>
        <c:ser>
          <c:idx val="9"/>
          <c:order val="9"/>
          <c:tx>
            <c:strRef>
              <c:f>Sheet1!$J$1</c:f>
              <c:strCache>
                <c:ptCount val="1"/>
                <c:pt idx="0">
                  <c:v>Neg50</c:v>
                </c:pt>
              </c:strCache>
            </c:strRef>
          </c:tx>
          <c:spPr>
            <a:solidFill>
              <a:srgbClr val="87A5C7"/>
            </a:solidFill>
          </c:spPr>
          <c:invertIfNegative val="0"/>
          <c:val>
            <c:numRef>
              <c:f>Sheet1!$J$2:$J$7</c:f>
              <c:numCache>
                <c:formatCode>General</c:formatCode>
                <c:ptCount val="6"/>
                <c:pt idx="0" formatCode="0.00">
                  <c:v>0</c:v>
                </c:pt>
                <c:pt idx="1">
                  <c:v>0</c:v>
                </c:pt>
                <c:pt idx="2">
                  <c:v>0</c:v>
                </c:pt>
                <c:pt idx="3">
                  <c:v>0</c:v>
                </c:pt>
                <c:pt idx="4">
                  <c:v>0</c:v>
                </c:pt>
                <c:pt idx="5">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9-B11F-46D0-B4AC-86B194622A14}"/>
            </c:ext>
          </c:extLst>
        </c:ser>
        <c:ser>
          <c:idx val="10"/>
          <c:order val="10"/>
          <c:tx>
            <c:strRef>
              <c:f>Sheet1!$K$1</c:f>
              <c:strCache>
                <c:ptCount val="1"/>
                <c:pt idx="0">
                  <c:v>Neg75</c:v>
                </c:pt>
              </c:strCache>
            </c:strRef>
          </c:tx>
          <c:spPr>
            <a:solidFill>
              <a:srgbClr val="AEB8C2"/>
            </a:solidFill>
          </c:spPr>
          <c:invertIfNegative val="0"/>
          <c:val>
            <c:numRef>
              <c:f>Sheet1!$K$2:$K$7</c:f>
              <c:numCache>
                <c:formatCode>General</c:formatCode>
                <c:ptCount val="6"/>
                <c:pt idx="0" formatCode="0.00">
                  <c:v>-2.4401774853614202</c:v>
                </c:pt>
                <c:pt idx="1">
                  <c:v>-1.23411931475836</c:v>
                </c:pt>
                <c:pt idx="2">
                  <c:v>0</c:v>
                </c:pt>
                <c:pt idx="3">
                  <c:v>0</c:v>
                </c:pt>
                <c:pt idx="4">
                  <c:v>0</c:v>
                </c:pt>
                <c:pt idx="5">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A-B11F-46D0-B4AC-86B194622A14}"/>
            </c:ext>
          </c:extLst>
        </c:ser>
        <c:ser>
          <c:idx val="11"/>
          <c:order val="11"/>
          <c:tx>
            <c:strRef>
              <c:f>Sheet1!$L$1</c:f>
              <c:strCache>
                <c:ptCount val="1"/>
                <c:pt idx="0">
                  <c:v>Neg95</c:v>
                </c:pt>
              </c:strCache>
            </c:strRef>
          </c:tx>
          <c:spPr>
            <a:solidFill>
              <a:srgbClr val="E1E1E1"/>
            </a:solidFill>
          </c:spPr>
          <c:invertIfNegative val="0"/>
          <c:val>
            <c:numRef>
              <c:f>Sheet1!$L$2:$L$7</c:f>
              <c:numCache>
                <c:formatCode>General</c:formatCode>
                <c:ptCount val="6"/>
                <c:pt idx="0" formatCode="0.00">
                  <c:v>-7.3251866743125689</c:v>
                </c:pt>
                <c:pt idx="1">
                  <c:v>-6.3494917447936992</c:v>
                </c:pt>
                <c:pt idx="2">
                  <c:v>-1.6216342273212001</c:v>
                </c:pt>
                <c:pt idx="3">
                  <c:v>0</c:v>
                </c:pt>
                <c:pt idx="4">
                  <c:v>-2.20368392221282E-2</c:v>
                </c:pt>
                <c:pt idx="5">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B-B11F-46D0-B4AC-86B194622A14}"/>
            </c:ext>
          </c:extLst>
        </c:ser>
        <c:dLbls>
          <c:showLegendKey val="0"/>
          <c:showVal val="0"/>
          <c:showCatName val="0"/>
          <c:showSerName val="0"/>
          <c:showPercent val="0"/>
          <c:showBubbleSize val="0"/>
        </c:dLbls>
        <c:gapWidth val="100"/>
        <c:overlap val="100"/>
        <c:axId val="967780264"/>
        <c:axId val="646453256"/>
      </c:barChart>
      <c:scatterChart>
        <c:scatterStyle val="lineMarker"/>
        <c:varyColors val="0"/>
        <c:ser>
          <c:idx val="12"/>
          <c:order val="12"/>
          <c:tx>
            <c:strRef>
              <c:f>Sheet1!$M$1</c:f>
              <c:strCache>
                <c:ptCount val="1"/>
                <c:pt idx="0">
                  <c:v>Return</c:v>
                </c:pt>
              </c:strCache>
            </c:strRef>
          </c:tx>
          <c:spPr>
            <a:ln w="28575">
              <a:noFill/>
            </a:ln>
          </c:spPr>
          <c:marker>
            <c:symbol val="picture"/>
            <c:spPr>
              <a:blipFill dpi="0" rotWithShape="1">
                <a:blip xmlns:r="http://schemas.openxmlformats.org/officeDocument/2006/relationships" r:embed="rId1"/>
                <a:srcRect/>
                <a:stretch>
                  <a:fillRect/>
                </a:stretch>
              </a:blipFill>
              <a:ln>
                <a:noFill/>
              </a:ln>
            </c:spPr>
          </c:marker>
          <c:yVal>
            <c:numRef>
              <c:f>Sheet1!$M$2:$M$7</c:f>
              <c:numCache>
                <c:formatCode>General</c:formatCode>
                <c:ptCount val="6"/>
                <c:pt idx="0">
                  <c:v>5.9064771043533701</c:v>
                </c:pt>
                <c:pt idx="1">
                  <c:v>6.1596426654993497</c:v>
                </c:pt>
                <c:pt idx="2">
                  <c:v>3.1191230273991599</c:v>
                </c:pt>
                <c:pt idx="3">
                  <c:v>4.5327038794261298</c:v>
                </c:pt>
                <c:pt idx="4">
                  <c:v>4.1937138253991</c:v>
                </c:pt>
                <c:pt idx="5">
                  <c:v>5.3016836728148897</c:v>
                </c:pt>
              </c:numCache>
            </c:numRef>
          </c:yVal>
          <c:smooth val="0"/>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C-B11F-46D0-B4AC-86B194622A14}"/>
            </c:ext>
          </c:extLst>
        </c:ser>
        <c:ser>
          <c:idx val="13"/>
          <c:order val="13"/>
          <c:tx>
            <c:strRef>
              <c:f>Sheet1!$N$1</c:f>
              <c:strCache>
                <c:ptCount val="1"/>
                <c:pt idx="0">
                  <c:v>Benchmark_Return</c:v>
                </c:pt>
              </c:strCache>
            </c:strRef>
          </c:tx>
          <c:spPr>
            <a:ln w="28575">
              <a:noFill/>
            </a:ln>
          </c:spPr>
          <c:marker>
            <c:symbol val="picture"/>
            <c:spPr>
              <a:blipFill>
                <a:blip xmlns:r="http://schemas.openxmlformats.org/officeDocument/2006/relationships" r:embed="rId2"/>
                <a:stretch>
                  <a:fillRect/>
                </a:stretch>
              </a:blipFill>
              <a:ln>
                <a:noFill/>
              </a:ln>
            </c:spPr>
          </c:marker>
          <c:yVal>
            <c:numRef>
              <c:f>Sheet1!$N$2:$N$7</c:f>
              <c:numCache>
                <c:formatCode>General</c:formatCode>
                <c:ptCount val="6"/>
                <c:pt idx="0">
                  <c:v>0.64698985461630898</c:v>
                </c:pt>
                <c:pt idx="1">
                  <c:v>0.91636908904728598</c:v>
                </c:pt>
                <c:pt idx="2">
                  <c:v>1.6640313873588199</c:v>
                </c:pt>
                <c:pt idx="3">
                  <c:v>1.20210007569606</c:v>
                </c:pt>
                <c:pt idx="4">
                  <c:v>0.86697647192459604</c:v>
                </c:pt>
                <c:pt idx="5">
                  <c:v>0.69849589219948005</c:v>
                </c:pt>
              </c:numCache>
            </c:numRef>
          </c:yVal>
          <c:smooth val="0"/>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D-B11F-46D0-B4AC-86B194622A14}"/>
            </c:ext>
          </c:extLst>
        </c:ser>
        <c:dLbls>
          <c:showLegendKey val="0"/>
          <c:showVal val="0"/>
          <c:showCatName val="0"/>
          <c:showSerName val="0"/>
          <c:showPercent val="0"/>
          <c:showBubbleSize val="0"/>
        </c:dLbls>
        <c:axId val="967780264"/>
        <c:axId val="646453256"/>
      </c:scatterChart>
      <c:catAx>
        <c:axId val="967780264"/>
        <c:scaling>
          <c:orientation val="minMax"/>
        </c:scaling>
        <c:delete val="1"/>
        <c:axPos val="b"/>
        <c:numFmt formatCode="General" sourceLinked="1"/>
        <c:majorTickMark val="none"/>
        <c:minorTickMark val="none"/>
        <c:tickLblPos val="nextTo"/>
        <c:crossAx val="646453256"/>
        <c:crosses val="autoZero"/>
        <c:auto val="1"/>
        <c:lblAlgn val="ctr"/>
        <c:lblOffset val="100"/>
        <c:noMultiLvlLbl val="0"/>
      </c:catAx>
      <c:valAx>
        <c:axId val="646453256"/>
        <c:scaling>
          <c:orientation val="minMax"/>
          <c:min val="-1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9677802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330683562095727E-2"/>
          <c:y val="6.4739567981809756E-2"/>
          <c:w val="0.92466931643790429"/>
          <c:h val="0.84378289612194202"/>
        </c:manualLayout>
      </c:layout>
      <c:barChart>
        <c:barDir val="col"/>
        <c:grouping val="stacked"/>
        <c:varyColors val="0"/>
        <c:ser>
          <c:idx val="0"/>
          <c:order val="0"/>
          <c:tx>
            <c:strRef>
              <c:f>Sheet1!$A$1</c:f>
              <c:strCache>
                <c:ptCount val="1"/>
                <c:pt idx="0">
                  <c:v> </c:v>
                </c:pt>
              </c:strCache>
            </c:strRef>
          </c:tx>
          <c:spPr>
            <a:noFill/>
            <a:ln>
              <a:noFill/>
            </a:ln>
            <a:effectLst/>
          </c:spPr>
          <c:invertIfNegative val="0"/>
          <c:val>
            <c:numRef>
              <c:f>Sheet1!$A$2:$A$8</c:f>
              <c:numCache>
                <c:formatCode>General</c:formatCode>
                <c:ptCount val="7"/>
                <c:pt idx="0">
                  <c:v>0</c:v>
                </c:pt>
                <c:pt idx="1">
                  <c:v>0</c:v>
                </c:pt>
                <c:pt idx="2">
                  <c:v>0</c:v>
                </c:pt>
                <c:pt idx="3">
                  <c:v>0</c:v>
                </c:pt>
                <c:pt idx="4">
                  <c:v>0</c:v>
                </c:pt>
                <c:pt idx="5">
                  <c:v>0</c:v>
                </c:pt>
                <c:pt idx="6">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DDA6-470B-84CD-CC216154666C}"/>
            </c:ext>
          </c:extLst>
        </c:ser>
        <c:ser>
          <c:idx val="1"/>
          <c:order val="1"/>
          <c:tx>
            <c:strRef>
              <c:f>Sheet1!$B$1</c:f>
              <c:strCache>
                <c:ptCount val="1"/>
                <c:pt idx="0">
                  <c:v>Pos95</c:v>
                </c:pt>
              </c:strCache>
            </c:strRef>
          </c:tx>
          <c:spPr>
            <a:noFill/>
          </c:spPr>
          <c:invertIfNegative val="0"/>
          <c:val>
            <c:numRef>
              <c:f>Sheet1!$B$2:$B$8</c:f>
              <c:numCache>
                <c:formatCode>0.00</c:formatCode>
                <c:ptCount val="7"/>
                <c:pt idx="0">
                  <c:v>0</c:v>
                </c:pt>
                <c:pt idx="1">
                  <c:v>2.81667660383637</c:v>
                </c:pt>
                <c:pt idx="2">
                  <c:v>2.92684843428232</c:v>
                </c:pt>
                <c:pt idx="3">
                  <c:v>0</c:v>
                </c:pt>
                <c:pt idx="4">
                  <c:v>0</c:v>
                </c:pt>
                <c:pt idx="5">
                  <c:v>3.81322907879593</c:v>
                </c:pt>
                <c:pt idx="6">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1-DDA6-470B-84CD-CC216154666C}"/>
            </c:ext>
          </c:extLst>
        </c:ser>
        <c:ser>
          <c:idx val="2"/>
          <c:order val="2"/>
          <c:tx>
            <c:strRef>
              <c:f>Sheet1!$C$1</c:f>
              <c:strCache>
                <c:ptCount val="1"/>
                <c:pt idx="0">
                  <c:v>Pos75</c:v>
                </c:pt>
              </c:strCache>
            </c:strRef>
          </c:tx>
          <c:spPr>
            <a:solidFill>
              <a:srgbClr val="E1E1E1"/>
            </a:solidFill>
          </c:spPr>
          <c:invertIfNegative val="0"/>
          <c:val>
            <c:numRef>
              <c:f>Sheet1!$C$2:$C$8</c:f>
              <c:numCache>
                <c:formatCode>0.00</c:formatCode>
                <c:ptCount val="7"/>
                <c:pt idx="0">
                  <c:v>0.87093306081227295</c:v>
                </c:pt>
                <c:pt idx="1">
                  <c:v>0.80039266958928001</c:v>
                </c:pt>
                <c:pt idx="2">
                  <c:v>0.79306383533059988</c:v>
                </c:pt>
                <c:pt idx="3">
                  <c:v>0.177990350811848</c:v>
                </c:pt>
                <c:pt idx="4">
                  <c:v>0.196981750563925</c:v>
                </c:pt>
                <c:pt idx="5">
                  <c:v>4.2040282362895613</c:v>
                </c:pt>
                <c:pt idx="6">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2-DDA6-470B-84CD-CC216154666C}"/>
            </c:ext>
          </c:extLst>
        </c:ser>
        <c:ser>
          <c:idx val="3"/>
          <c:order val="3"/>
          <c:tx>
            <c:strRef>
              <c:f>Sheet1!$D$1</c:f>
              <c:strCache>
                <c:ptCount val="1"/>
                <c:pt idx="0">
                  <c:v>Pos50</c:v>
                </c:pt>
              </c:strCache>
            </c:strRef>
          </c:tx>
          <c:spPr>
            <a:solidFill>
              <a:srgbClr val="AEB8C2"/>
            </a:solidFill>
          </c:spPr>
          <c:invertIfNegative val="0"/>
          <c:val>
            <c:numRef>
              <c:f>Sheet1!$D$2:$D$8</c:f>
              <c:numCache>
                <c:formatCode>0.00</c:formatCode>
                <c:ptCount val="7"/>
                <c:pt idx="0">
                  <c:v>1.1329383994913371</c:v>
                </c:pt>
                <c:pt idx="1">
                  <c:v>1.5530420763337904</c:v>
                </c:pt>
                <c:pt idx="2">
                  <c:v>1.5563846765139604</c:v>
                </c:pt>
                <c:pt idx="3">
                  <c:v>0.227905708204034</c:v>
                </c:pt>
                <c:pt idx="4">
                  <c:v>0.224759557598504</c:v>
                </c:pt>
                <c:pt idx="5">
                  <c:v>3.2023058822172086</c:v>
                </c:pt>
                <c:pt idx="6">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3-DDA6-470B-84CD-CC216154666C}"/>
            </c:ext>
          </c:extLst>
        </c:ser>
        <c:ser>
          <c:idx val="4"/>
          <c:order val="4"/>
          <c:tx>
            <c:strRef>
              <c:f>Sheet1!$E$1</c:f>
              <c:strCache>
                <c:ptCount val="1"/>
                <c:pt idx="0">
                  <c:v>Pos25</c:v>
                </c:pt>
              </c:strCache>
            </c:strRef>
          </c:tx>
          <c:spPr>
            <a:solidFill>
              <a:srgbClr val="87A5C7"/>
            </a:solidFill>
          </c:spPr>
          <c:invertIfNegative val="0"/>
          <c:val>
            <c:numRef>
              <c:f>Sheet1!$E$2:$E$8</c:f>
              <c:numCache>
                <c:formatCode>0.00</c:formatCode>
                <c:ptCount val="7"/>
                <c:pt idx="0">
                  <c:v>0.67984712164810013</c:v>
                </c:pt>
                <c:pt idx="1">
                  <c:v>1.4767753656112399</c:v>
                </c:pt>
                <c:pt idx="2">
                  <c:v>1.4268779699413496</c:v>
                </c:pt>
                <c:pt idx="3">
                  <c:v>0.19539337460647099</c:v>
                </c:pt>
                <c:pt idx="4">
                  <c:v>0.206134376980946</c:v>
                </c:pt>
                <c:pt idx="5">
                  <c:v>3.5248125088739997</c:v>
                </c:pt>
                <c:pt idx="6">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4-DDA6-470B-84CD-CC216154666C}"/>
            </c:ext>
          </c:extLst>
        </c:ser>
        <c:ser>
          <c:idx val="5"/>
          <c:order val="5"/>
          <c:tx>
            <c:strRef>
              <c:f>Sheet1!$F$1</c:f>
              <c:strCache>
                <c:ptCount val="1"/>
                <c:pt idx="0">
                  <c:v>Pos5</c:v>
                </c:pt>
              </c:strCache>
            </c:strRef>
          </c:tx>
          <c:spPr>
            <a:solidFill>
              <a:srgbClr val="497EB3"/>
            </a:solidFill>
          </c:spPr>
          <c:invertIfNegative val="0"/>
          <c:val>
            <c:numRef>
              <c:f>Sheet1!$F$2:$F$8</c:f>
              <c:numCache>
                <c:formatCode>0.00</c:formatCode>
                <c:ptCount val="7"/>
                <c:pt idx="0">
                  <c:v>1.58907294086355</c:v>
                </c:pt>
                <c:pt idx="1">
                  <c:v>3.7778819334641192</c:v>
                </c:pt>
                <c:pt idx="2">
                  <c:v>3.821137089043571</c:v>
                </c:pt>
                <c:pt idx="3">
                  <c:v>0.38896950966268706</c:v>
                </c:pt>
                <c:pt idx="4">
                  <c:v>0.39044503103371497</c:v>
                </c:pt>
                <c:pt idx="5">
                  <c:v>5.5554965520422019</c:v>
                </c:pt>
                <c:pt idx="6">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5-DDA6-470B-84CD-CC216154666C}"/>
            </c:ext>
          </c:extLst>
        </c:ser>
        <c:ser>
          <c:idx val="6"/>
          <c:order val="6"/>
          <c:tx>
            <c:strRef>
              <c:f>Sheet1!$G$1</c:f>
              <c:strCache>
                <c:ptCount val="1"/>
                <c:pt idx="0">
                  <c:v>Zero</c:v>
                </c:pt>
              </c:strCache>
            </c:strRef>
          </c:tx>
          <c:spPr>
            <a:noFill/>
          </c:spPr>
          <c:invertIfNegative val="0"/>
          <c:val>
            <c:numRef>
              <c:f>Sheet1!$G$2:$G$8</c:f>
              <c:numCache>
                <c:formatCode>0.00</c:formatCode>
                <c:ptCount val="7"/>
                <c:pt idx="0">
                  <c:v>0</c:v>
                </c:pt>
                <c:pt idx="1">
                  <c:v>0</c:v>
                </c:pt>
                <c:pt idx="2">
                  <c:v>0</c:v>
                </c:pt>
                <c:pt idx="3">
                  <c:v>0</c:v>
                </c:pt>
                <c:pt idx="4">
                  <c:v>0</c:v>
                </c:pt>
                <c:pt idx="5">
                  <c:v>0</c:v>
                </c:pt>
                <c:pt idx="6">
                  <c:v>-1.48080490336606</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6-DDA6-470B-84CD-CC216154666C}"/>
            </c:ext>
          </c:extLst>
        </c:ser>
        <c:ser>
          <c:idx val="7"/>
          <c:order val="7"/>
          <c:tx>
            <c:strRef>
              <c:f>Sheet1!$H$1</c:f>
              <c:strCache>
                <c:ptCount val="1"/>
                <c:pt idx="0">
                  <c:v>Neg5</c:v>
                </c:pt>
              </c:strCache>
            </c:strRef>
          </c:tx>
          <c:spPr>
            <a:noFill/>
          </c:spPr>
          <c:invertIfNegative val="0"/>
          <c:val>
            <c:numRef>
              <c:f>Sheet1!$H$2:$H$8</c:f>
              <c:numCache>
                <c:formatCode>General</c:formatCode>
                <c:ptCount val="7"/>
                <c:pt idx="0" formatCode="0.00">
                  <c:v>0</c:v>
                </c:pt>
                <c:pt idx="1">
                  <c:v>0</c:v>
                </c:pt>
                <c:pt idx="2">
                  <c:v>0</c:v>
                </c:pt>
                <c:pt idx="3">
                  <c:v>0</c:v>
                </c:pt>
                <c:pt idx="4">
                  <c:v>0</c:v>
                </c:pt>
                <c:pt idx="5">
                  <c:v>0</c:v>
                </c:pt>
                <c:pt idx="6">
                  <c:v>0</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7-DDA6-470B-84CD-CC216154666C}"/>
            </c:ext>
          </c:extLst>
        </c:ser>
        <c:ser>
          <c:idx val="8"/>
          <c:order val="8"/>
          <c:tx>
            <c:strRef>
              <c:f>Sheet1!$I$1</c:f>
              <c:strCache>
                <c:ptCount val="1"/>
                <c:pt idx="0">
                  <c:v>Neg25</c:v>
                </c:pt>
              </c:strCache>
            </c:strRef>
          </c:tx>
          <c:spPr>
            <a:solidFill>
              <a:srgbClr val="497EB3"/>
            </a:solidFill>
          </c:spPr>
          <c:invertIfNegative val="0"/>
          <c:val>
            <c:numRef>
              <c:f>Sheet1!$I$2:$I$8</c:f>
              <c:numCache>
                <c:formatCode>General</c:formatCode>
                <c:ptCount val="7"/>
                <c:pt idx="0" formatCode="0.00">
                  <c:v>0</c:v>
                </c:pt>
                <c:pt idx="1">
                  <c:v>0</c:v>
                </c:pt>
                <c:pt idx="2">
                  <c:v>0</c:v>
                </c:pt>
                <c:pt idx="3">
                  <c:v>0</c:v>
                </c:pt>
                <c:pt idx="4">
                  <c:v>0</c:v>
                </c:pt>
                <c:pt idx="5">
                  <c:v>0</c:v>
                </c:pt>
                <c:pt idx="6">
                  <c:v>-2.6028169393324498</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8-DDA6-470B-84CD-CC216154666C}"/>
            </c:ext>
          </c:extLst>
        </c:ser>
        <c:ser>
          <c:idx val="9"/>
          <c:order val="9"/>
          <c:tx>
            <c:strRef>
              <c:f>Sheet1!$J$1</c:f>
              <c:strCache>
                <c:ptCount val="1"/>
                <c:pt idx="0">
                  <c:v>Neg50</c:v>
                </c:pt>
              </c:strCache>
            </c:strRef>
          </c:tx>
          <c:spPr>
            <a:solidFill>
              <a:srgbClr val="87A5C7"/>
            </a:solidFill>
          </c:spPr>
          <c:invertIfNegative val="0"/>
          <c:val>
            <c:numRef>
              <c:f>Sheet1!$J$2:$J$8</c:f>
              <c:numCache>
                <c:formatCode>General</c:formatCode>
                <c:ptCount val="7"/>
                <c:pt idx="0" formatCode="0.00">
                  <c:v>0</c:v>
                </c:pt>
                <c:pt idx="1">
                  <c:v>0</c:v>
                </c:pt>
                <c:pt idx="2">
                  <c:v>0</c:v>
                </c:pt>
                <c:pt idx="3">
                  <c:v>0</c:v>
                </c:pt>
                <c:pt idx="4">
                  <c:v>0</c:v>
                </c:pt>
                <c:pt idx="5">
                  <c:v>0</c:v>
                </c:pt>
                <c:pt idx="6">
                  <c:v>-2.1436133212607098</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9-DDA6-470B-84CD-CC216154666C}"/>
            </c:ext>
          </c:extLst>
        </c:ser>
        <c:ser>
          <c:idx val="10"/>
          <c:order val="10"/>
          <c:tx>
            <c:strRef>
              <c:f>Sheet1!$K$1</c:f>
              <c:strCache>
                <c:ptCount val="1"/>
                <c:pt idx="0">
                  <c:v>Neg75</c:v>
                </c:pt>
              </c:strCache>
            </c:strRef>
          </c:tx>
          <c:spPr>
            <a:solidFill>
              <a:srgbClr val="AEB8C2"/>
            </a:solidFill>
          </c:spPr>
          <c:invertIfNegative val="0"/>
          <c:val>
            <c:numRef>
              <c:f>Sheet1!$K$2:$K$8</c:f>
              <c:numCache>
                <c:formatCode>General</c:formatCode>
                <c:ptCount val="7"/>
                <c:pt idx="0" formatCode="0.00">
                  <c:v>0</c:v>
                </c:pt>
                <c:pt idx="1">
                  <c:v>0</c:v>
                </c:pt>
                <c:pt idx="2">
                  <c:v>0</c:v>
                </c:pt>
                <c:pt idx="3">
                  <c:v>0</c:v>
                </c:pt>
                <c:pt idx="4">
                  <c:v>0</c:v>
                </c:pt>
                <c:pt idx="5">
                  <c:v>0</c:v>
                </c:pt>
                <c:pt idx="6">
                  <c:v>-1.8468662165060508</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A-DDA6-470B-84CD-CC216154666C}"/>
            </c:ext>
          </c:extLst>
        </c:ser>
        <c:ser>
          <c:idx val="11"/>
          <c:order val="11"/>
          <c:tx>
            <c:strRef>
              <c:f>Sheet1!$L$1</c:f>
              <c:strCache>
                <c:ptCount val="1"/>
                <c:pt idx="0">
                  <c:v>Neg95</c:v>
                </c:pt>
              </c:strCache>
            </c:strRef>
          </c:tx>
          <c:spPr>
            <a:solidFill>
              <a:srgbClr val="E1E1E1"/>
            </a:solidFill>
          </c:spPr>
          <c:invertIfNegative val="0"/>
          <c:val>
            <c:numRef>
              <c:f>Sheet1!$L$2:$L$8</c:f>
              <c:numCache>
                <c:formatCode>General</c:formatCode>
                <c:ptCount val="7"/>
                <c:pt idx="0" formatCode="0.00">
                  <c:v>-0.89578777394574405</c:v>
                </c:pt>
                <c:pt idx="1">
                  <c:v>0</c:v>
                </c:pt>
                <c:pt idx="2">
                  <c:v>0</c:v>
                </c:pt>
                <c:pt idx="3">
                  <c:v>-0.11105540265929099</c:v>
                </c:pt>
                <c:pt idx="4">
                  <c:v>-0.108261410561295</c:v>
                </c:pt>
                <c:pt idx="5">
                  <c:v>0</c:v>
                </c:pt>
                <c:pt idx="6">
                  <c:v>-4.4263371842801291</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B-DDA6-470B-84CD-CC216154666C}"/>
            </c:ext>
          </c:extLst>
        </c:ser>
        <c:dLbls>
          <c:showLegendKey val="0"/>
          <c:showVal val="0"/>
          <c:showCatName val="0"/>
          <c:showSerName val="0"/>
          <c:showPercent val="0"/>
          <c:showBubbleSize val="0"/>
        </c:dLbls>
        <c:gapWidth val="100"/>
        <c:overlap val="100"/>
        <c:axId val="908740568"/>
        <c:axId val="908741352"/>
      </c:barChart>
      <c:scatterChart>
        <c:scatterStyle val="lineMarker"/>
        <c:varyColors val="0"/>
        <c:ser>
          <c:idx val="12"/>
          <c:order val="12"/>
          <c:tx>
            <c:strRef>
              <c:f>Sheet1!$M$1</c:f>
              <c:strCache>
                <c:ptCount val="1"/>
                <c:pt idx="0">
                  <c:v>Return</c:v>
                </c:pt>
              </c:strCache>
            </c:strRef>
          </c:tx>
          <c:spPr>
            <a:ln w="28575">
              <a:noFill/>
            </a:ln>
          </c:spPr>
          <c:marker>
            <c:symbol val="picture"/>
            <c:spPr>
              <a:blipFill dpi="0" rotWithShape="1">
                <a:blip xmlns:r="http://schemas.openxmlformats.org/officeDocument/2006/relationships" r:embed="rId1"/>
                <a:srcRect/>
                <a:stretch>
                  <a:fillRect/>
                </a:stretch>
              </a:blipFill>
              <a:ln>
                <a:noFill/>
              </a:ln>
            </c:spPr>
          </c:marker>
          <c:yVal>
            <c:numRef>
              <c:f>Sheet1!$M$2:$M$8</c:f>
              <c:numCache>
                <c:formatCode>General</c:formatCode>
                <c:ptCount val="7"/>
                <c:pt idx="0">
                  <c:v>3.33060380373007</c:v>
                </c:pt>
                <c:pt idx="1">
                  <c:v>4.14940921072062</c:v>
                </c:pt>
                <c:pt idx="2">
                  <c:v>4.2889029839734203</c:v>
                </c:pt>
                <c:pt idx="3">
                  <c:v>0.77656310160796804</c:v>
                </c:pt>
                <c:pt idx="4">
                  <c:v>0.81338733111599704</c:v>
                </c:pt>
                <c:pt idx="5">
                  <c:v>15.100985468813199</c:v>
                </c:pt>
                <c:pt idx="6">
                  <c:v>-8.04269567867596</c:v>
                </c:pt>
              </c:numCache>
            </c:numRef>
          </c:yVal>
          <c:smooth val="0"/>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C-DDA6-470B-84CD-CC216154666C}"/>
            </c:ext>
          </c:extLst>
        </c:ser>
        <c:ser>
          <c:idx val="13"/>
          <c:order val="13"/>
          <c:tx>
            <c:strRef>
              <c:f>Sheet1!$N$1</c:f>
              <c:strCache>
                <c:ptCount val="1"/>
                <c:pt idx="0">
                  <c:v>Benchmark_Return</c:v>
                </c:pt>
              </c:strCache>
            </c:strRef>
          </c:tx>
          <c:spPr>
            <a:ln w="28575">
              <a:noFill/>
            </a:ln>
          </c:spPr>
          <c:marker>
            <c:symbol val="picture"/>
            <c:spPr>
              <a:blipFill>
                <a:blip xmlns:r="http://schemas.openxmlformats.org/officeDocument/2006/relationships" r:embed="rId2"/>
                <a:stretch>
                  <a:fillRect/>
                </a:stretch>
              </a:blipFill>
              <a:ln>
                <a:noFill/>
              </a:ln>
            </c:spPr>
          </c:marker>
          <c:yVal>
            <c:numRef>
              <c:f>Sheet1!$N$2:$N$8</c:f>
              <c:numCache>
                <c:formatCode>General</c:formatCode>
                <c:ptCount val="7"/>
                <c:pt idx="0">
                  <c:v>0</c:v>
                </c:pt>
                <c:pt idx="1">
                  <c:v>0.26247789828455398</c:v>
                </c:pt>
                <c:pt idx="2">
                  <c:v>0</c:v>
                </c:pt>
                <c:pt idx="3">
                  <c:v>0</c:v>
                </c:pt>
                <c:pt idx="4">
                  <c:v>0.16943552267359199</c:v>
                </c:pt>
                <c:pt idx="5">
                  <c:v>0</c:v>
                </c:pt>
                <c:pt idx="6">
                  <c:v>1</c:v>
                </c:pt>
              </c:numCache>
            </c:numRef>
          </c:yVal>
          <c:smooth val="0"/>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D-DDA6-470B-84CD-CC216154666C}"/>
            </c:ext>
          </c:extLst>
        </c:ser>
        <c:dLbls>
          <c:showLegendKey val="0"/>
          <c:showVal val="0"/>
          <c:showCatName val="0"/>
          <c:showSerName val="0"/>
          <c:showPercent val="0"/>
          <c:showBubbleSize val="0"/>
        </c:dLbls>
        <c:axId val="908740568"/>
        <c:axId val="908741352"/>
      </c:scatterChart>
      <c:catAx>
        <c:axId val="908740568"/>
        <c:scaling>
          <c:orientation val="minMax"/>
        </c:scaling>
        <c:delete val="1"/>
        <c:axPos val="b"/>
        <c:numFmt formatCode="General" sourceLinked="1"/>
        <c:majorTickMark val="none"/>
        <c:minorTickMark val="none"/>
        <c:tickLblPos val="nextTo"/>
        <c:crossAx val="908741352"/>
        <c:crosses val="autoZero"/>
        <c:auto val="1"/>
        <c:lblAlgn val="ctr"/>
        <c:lblOffset val="100"/>
        <c:noMultiLvlLbl val="0"/>
      </c:catAx>
      <c:valAx>
        <c:axId val="908741352"/>
        <c:scaling>
          <c:orientation val="minMax"/>
          <c:max val="2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9087405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6510545684545603"/>
          <c:y val="0.11422220145056428"/>
          <c:w val="0.58631819763478144"/>
          <c:h val="0.82216392361363599"/>
        </c:manualLayout>
      </c:layout>
      <c:barChart>
        <c:barDir val="bar"/>
        <c:grouping val="clustered"/>
        <c:varyColors val="0"/>
        <c:ser>
          <c:idx val="0"/>
          <c:order val="0"/>
          <c:tx>
            <c:strRef>
              <c:f>Sheet1!$B$1</c:f>
              <c:strCache>
                <c:ptCount val="1"/>
                <c:pt idx="0">
                  <c:v>Guggenheim Macro Opportunities Fund</c:v>
                </c:pt>
              </c:strCache>
            </c:strRef>
          </c:tx>
          <c:spPr>
            <a:solidFill>
              <a:srgbClr val="53284F"/>
            </a:solidFill>
            <a:ln w="6350">
              <a:solidFill>
                <a:srgbClr val="FFFFFF"/>
              </a:solidFill>
            </a:ln>
          </c:spPr>
          <c:invertIfNegative val="0"/>
          <c:dPt>
            <c:idx val="0"/>
            <c:invertIfNegative val="0"/>
            <c:bubble3D val="0"/>
            <c:extLst>
              <c:ext xmlns:c16="http://schemas.microsoft.com/office/drawing/2014/chart" uri="{C3380CC4-5D6E-409C-BE32-E72D297353CC}">
                <c16:uniqueId val="{00000000-EDE8-4509-B93E-97B5EC9B328D}"/>
              </c:ext>
            </c:extLst>
          </c:dPt>
          <c:dPt>
            <c:idx val="1"/>
            <c:invertIfNegative val="0"/>
            <c:bubble3D val="0"/>
            <c:extLst>
              <c:ext xmlns:c16="http://schemas.microsoft.com/office/drawing/2014/chart" uri="{C3380CC4-5D6E-409C-BE32-E72D297353CC}">
                <c16:uniqueId val="{00000001-EDE8-4509-B93E-97B5EC9B328D}"/>
              </c:ext>
            </c:extLst>
          </c:dPt>
          <c:dPt>
            <c:idx val="2"/>
            <c:invertIfNegative val="0"/>
            <c:bubble3D val="0"/>
            <c:extLst>
              <c:ext xmlns:c16="http://schemas.microsoft.com/office/drawing/2014/chart" uri="{C3380CC4-5D6E-409C-BE32-E72D297353CC}">
                <c16:uniqueId val="{00000002-EDE8-4509-B93E-97B5EC9B328D}"/>
              </c:ext>
            </c:extLst>
          </c:dPt>
          <c:dPt>
            <c:idx val="3"/>
            <c:invertIfNegative val="0"/>
            <c:bubble3D val="0"/>
            <c:extLst>
              <c:ext xmlns:c16="http://schemas.microsoft.com/office/drawing/2014/chart" uri="{C3380CC4-5D6E-409C-BE32-E72D297353CC}">
                <c16:uniqueId val="{00000003-EDE8-4509-B93E-97B5EC9B328D}"/>
              </c:ext>
            </c:extLst>
          </c:dPt>
          <c:dPt>
            <c:idx val="4"/>
            <c:invertIfNegative val="0"/>
            <c:bubble3D val="0"/>
            <c:extLst>
              <c:ext xmlns:c16="http://schemas.microsoft.com/office/drawing/2014/chart" uri="{C3380CC4-5D6E-409C-BE32-E72D297353CC}">
                <c16:uniqueId val="{00000004-EDE8-4509-B93E-97B5EC9B328D}"/>
              </c:ext>
            </c:extLst>
          </c:dPt>
          <c:dPt>
            <c:idx val="5"/>
            <c:invertIfNegative val="0"/>
            <c:bubble3D val="0"/>
            <c:extLst>
              <c:ext xmlns:c16="http://schemas.microsoft.com/office/drawing/2014/chart" uri="{C3380CC4-5D6E-409C-BE32-E72D297353CC}">
                <c16:uniqueId val="{00000005-EDE8-4509-B93E-97B5EC9B328D}"/>
              </c:ext>
            </c:extLst>
          </c:dPt>
          <c:dPt>
            <c:idx val="6"/>
            <c:invertIfNegative val="0"/>
            <c:bubble3D val="0"/>
            <c:extLst>
              <c:ext xmlns:c16="http://schemas.microsoft.com/office/drawing/2014/chart" uri="{C3380CC4-5D6E-409C-BE32-E72D297353CC}">
                <c16:uniqueId val="{00000006-EDE8-4509-B93E-97B5EC9B328D}"/>
              </c:ext>
            </c:extLst>
          </c:dPt>
          <c:dPt>
            <c:idx val="7"/>
            <c:invertIfNegative val="0"/>
            <c:bubble3D val="0"/>
            <c:extLst>
              <c:ext xmlns:c16="http://schemas.microsoft.com/office/drawing/2014/chart" uri="{C3380CC4-5D6E-409C-BE32-E72D297353CC}">
                <c16:uniqueId val="{00000007-EDE8-4509-B93E-97B5EC9B328D}"/>
              </c:ext>
            </c:extLst>
          </c:dPt>
          <c:dPt>
            <c:idx val="8"/>
            <c:invertIfNegative val="0"/>
            <c:bubble3D val="0"/>
            <c:extLst>
              <c:ext xmlns:c16="http://schemas.microsoft.com/office/drawing/2014/chart" uri="{C3380CC4-5D6E-409C-BE32-E72D297353CC}">
                <c16:uniqueId val="{00000008-EDE8-4509-B93E-97B5EC9B328D}"/>
              </c:ext>
            </c:extLst>
          </c:dPt>
          <c:dPt>
            <c:idx val="9"/>
            <c:invertIfNegative val="0"/>
            <c:bubble3D val="0"/>
            <c:extLst>
              <c:ext xmlns:c16="http://schemas.microsoft.com/office/drawing/2014/chart" uri="{C3380CC4-5D6E-409C-BE32-E72D297353CC}">
                <c16:uniqueId val="{00000009-EDE8-4509-B93E-97B5EC9B328D}"/>
              </c:ext>
            </c:extLst>
          </c:dPt>
          <c:dLbls>
            <c:dLbl>
              <c:idx val="12"/>
              <c:layout>
                <c:manualLayout>
                  <c:x val="-0.16282611614839648"/>
                  <c:y val="1.0668261364297901E-1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EDE8-4509-B93E-97B5EC9B328D}"/>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Sheet1!$A$2:$A$14</c:f>
              <c:strCache>
                <c:ptCount val="13"/>
                <c:pt idx="0">
                  <c:v>High Yield Corporate¹</c:v>
                </c:pt>
                <c:pt idx="1">
                  <c:v>Bank Loans</c:v>
                </c:pt>
                <c:pt idx="2">
                  <c:v>Investment Grade Corporate</c:v>
                </c:pt>
                <c:pt idx="3">
                  <c:v>Non-Agency RMBS</c:v>
                </c:pt>
                <c:pt idx="4">
                  <c:v>ABS</c:v>
                </c:pt>
                <c:pt idx="5">
                  <c:v>CLOs</c:v>
                </c:pt>
                <c:pt idx="6">
                  <c:v>Preferreds</c:v>
                </c:pt>
                <c:pt idx="7">
                  <c:v>Equity</c:v>
                </c:pt>
                <c:pt idx="8">
                  <c:v>Other²</c:v>
                </c:pt>
                <c:pt idx="9">
                  <c:v>Agency RMBS</c:v>
                </c:pt>
                <c:pt idx="10">
                  <c:v>Alternatives³</c:v>
                </c:pt>
                <c:pt idx="11">
                  <c:v>Derivatives⁴</c:v>
                </c:pt>
                <c:pt idx="12">
                  <c:v>Short Term Investments⁵</c:v>
                </c:pt>
              </c:strCache>
            </c:strRef>
          </c:cat>
          <c:val>
            <c:numRef>
              <c:f>Sheet1!$B$2:$B$14</c:f>
              <c:numCache>
                <c:formatCode>0.0%</c:formatCode>
                <c:ptCount val="13"/>
                <c:pt idx="0">
                  <c:v>0.435</c:v>
                </c:pt>
                <c:pt idx="1">
                  <c:v>0.186</c:v>
                </c:pt>
                <c:pt idx="2">
                  <c:v>0.16</c:v>
                </c:pt>
                <c:pt idx="3">
                  <c:v>0.114</c:v>
                </c:pt>
                <c:pt idx="4">
                  <c:v>0.11</c:v>
                </c:pt>
                <c:pt idx="5">
                  <c:v>9.1999999999999998E-2</c:v>
                </c:pt>
                <c:pt idx="6">
                  <c:v>3.7999999999999999E-2</c:v>
                </c:pt>
                <c:pt idx="7">
                  <c:v>3.2000000000000001E-2</c:v>
                </c:pt>
                <c:pt idx="8">
                  <c:v>3.3000000000000002E-2</c:v>
                </c:pt>
                <c:pt idx="9">
                  <c:v>2.1000000000000001E-2</c:v>
                </c:pt>
                <c:pt idx="10">
                  <c:v>1.7000000000000001E-2</c:v>
                </c:pt>
                <c:pt idx="11">
                  <c:v>1.2832350309720287E-2</c:v>
                </c:pt>
                <c:pt idx="12">
                  <c:v>-6.2E-2</c:v>
                </c:pt>
              </c:numCache>
            </c:numRef>
          </c:val>
          <c:extLst>
            <c:ext xmlns:c16="http://schemas.microsoft.com/office/drawing/2014/chart" uri="{C3380CC4-5D6E-409C-BE32-E72D297353CC}">
              <c16:uniqueId val="{0000000B-EDE8-4509-B93E-97B5EC9B328D}"/>
            </c:ext>
          </c:extLst>
        </c:ser>
        <c:dLbls>
          <c:showLegendKey val="0"/>
          <c:showVal val="0"/>
          <c:showCatName val="0"/>
          <c:showSerName val="0"/>
          <c:showPercent val="0"/>
          <c:showBubbleSize val="0"/>
        </c:dLbls>
        <c:gapWidth val="100"/>
        <c:axId val="724676959"/>
        <c:axId val="1257970079"/>
      </c:barChart>
      <c:catAx>
        <c:axId val="724676959"/>
        <c:scaling>
          <c:orientation val="maxMin"/>
        </c:scaling>
        <c:delete val="0"/>
        <c:axPos val="l"/>
        <c:numFmt formatCode="General" sourceLinked="1"/>
        <c:majorTickMark val="out"/>
        <c:minorTickMark val="none"/>
        <c:tickLblPos val="low"/>
        <c:crossAx val="1257970079"/>
        <c:crosses val="autoZero"/>
        <c:auto val="1"/>
        <c:lblAlgn val="ctr"/>
        <c:lblOffset val="200"/>
        <c:noMultiLvlLbl val="0"/>
      </c:catAx>
      <c:valAx>
        <c:axId val="1257970079"/>
        <c:scaling>
          <c:orientation val="minMax"/>
          <c:max val="0.5"/>
          <c:min val="-0.1"/>
        </c:scaling>
        <c:delete val="0"/>
        <c:axPos val="t"/>
        <c:majorGridlines>
          <c:spPr>
            <a:ln>
              <a:noFill/>
            </a:ln>
          </c:spPr>
        </c:majorGridlines>
        <c:numFmt formatCode="0%" sourceLinked="0"/>
        <c:majorTickMark val="out"/>
        <c:minorTickMark val="none"/>
        <c:tickLblPos val="high"/>
        <c:spPr>
          <a:ln>
            <a:noFill/>
          </a:ln>
        </c:spPr>
        <c:crossAx val="724676959"/>
        <c:crosses val="autoZero"/>
        <c:crossBetween val="between"/>
        <c:majorUnit val="0.1"/>
      </c:valAx>
      <c:spPr>
        <a:ln>
          <a:noFill/>
        </a:ln>
      </c:spPr>
    </c:plotArea>
    <c:plotVisOnly val="1"/>
    <c:dispBlanksAs val="zero"/>
    <c:showDLblsOverMax val="0"/>
  </c:chart>
  <c:spPr>
    <a:noFill/>
    <a:ln>
      <a:noFill/>
    </a:ln>
  </c:spPr>
  <c:txPr>
    <a:bodyPr/>
    <a:lstStyle/>
    <a:p>
      <a:pPr>
        <a:defRPr sz="800"/>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9549759405074362E-2"/>
          <c:y val="5.7193923145665772E-2"/>
          <c:w val="0.94737335958005253"/>
          <c:h val="0.65096988819591761"/>
        </c:manualLayout>
      </c:layout>
      <c:barChart>
        <c:barDir val="col"/>
        <c:grouping val="percentStacked"/>
        <c:varyColors val="0"/>
        <c:ser>
          <c:idx val="0"/>
          <c:order val="0"/>
          <c:tx>
            <c:strRef>
              <c:f>Sheet1!$B$1</c:f>
              <c:strCache>
                <c:ptCount val="1"/>
                <c:pt idx="0">
                  <c:v>Short Term Investments &amp; Government¹</c:v>
                </c:pt>
              </c:strCache>
            </c:strRef>
          </c:tx>
          <c:spPr>
            <a:solidFill>
              <a:schemeClr val="accent1"/>
            </a:solidFill>
            <a:ln>
              <a:noFill/>
            </a:ln>
            <a:effectLst/>
          </c:spPr>
          <c:invertIfNegative val="0"/>
          <c:dLbls>
            <c:dLbl>
              <c:idx val="17"/>
              <c:layout>
                <c:manualLayout>
                  <c:x val="1.4309764025229655E-3"/>
                  <c:y val="-1.6573094802411738E-2"/>
                </c:manualLayout>
              </c:layout>
              <c:spPr>
                <a:noFill/>
                <a:ln>
                  <a:noFill/>
                </a:ln>
                <a:effectLst/>
              </c:spPr>
              <c:txPr>
                <a:bodyPr wrap="square" lIns="38100" tIns="19050" rIns="38100" bIns="19050" anchor="ctr">
                  <a:noAutofit/>
                </a:bodyPr>
                <a:lstStyle/>
                <a:p>
                  <a:pPr>
                    <a:defRPr sz="800">
                      <a:solidFill>
                        <a:schemeClr val="bg1"/>
                      </a:solidFill>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manualLayout>
                      <c:w val="3.4686867997159233E-2"/>
                      <c:h val="4.1230682678281942E-2"/>
                    </c:manualLayout>
                  </c15:layout>
                </c:ext>
                <c:ext xmlns:c16="http://schemas.microsoft.com/office/drawing/2014/chart" uri="{C3380CC4-5D6E-409C-BE32-E72D297353CC}">
                  <c16:uniqueId val="{00000000-CC45-4085-8C89-B3DBA943796B}"/>
                </c:ext>
              </c:extLst>
            </c:dLbl>
            <c:dLbl>
              <c:idx val="18"/>
              <c:layout>
                <c:manualLayout>
                  <c:x val="0"/>
                  <c:y val="1.1048826533423425E-2"/>
                </c:manualLayout>
              </c:layout>
              <c:spPr>
                <a:noFill/>
                <a:ln>
                  <a:noFill/>
                </a:ln>
                <a:effectLst/>
              </c:spPr>
              <c:txPr>
                <a:bodyPr wrap="square" lIns="38100" tIns="19050" rIns="38100" bIns="19050" anchor="ctr">
                  <a:spAutoFit/>
                </a:bodyPr>
                <a:lstStyle/>
                <a:p>
                  <a:pPr>
                    <a:defRPr sz="800">
                      <a:solidFill>
                        <a:schemeClr val="tx1"/>
                      </a:solidFill>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C45-4085-8C89-B3DBA943796B}"/>
                </c:ext>
              </c:extLst>
            </c:dLbl>
            <c:dLbl>
              <c:idx val="19"/>
              <c:spPr>
                <a:noFill/>
                <a:ln>
                  <a:noFill/>
                </a:ln>
                <a:effectLst/>
              </c:spPr>
              <c:txPr>
                <a:bodyPr wrap="square" lIns="38100" tIns="19050" rIns="38100" bIns="19050" anchor="ctr">
                  <a:spAutoFit/>
                </a:bodyPr>
                <a:lstStyle/>
                <a:p>
                  <a:pPr>
                    <a:defRPr sz="800">
                      <a:solidFill>
                        <a:srgbClr val="FF0000"/>
                      </a:solidFill>
                    </a:defRPr>
                  </a:pPr>
                  <a:endParaRPr lang="en-US"/>
                </a:p>
              </c:txPr>
              <c:dLblPos val="ctr"/>
              <c:showLegendKey val="0"/>
              <c:showVal val="1"/>
              <c:showCatName val="0"/>
              <c:showSerName val="0"/>
              <c:showPercent val="0"/>
              <c:showBubbleSize val="0"/>
              <c:extLst>
                <c:ext xmlns:c16="http://schemas.microsoft.com/office/drawing/2014/chart" uri="{C3380CC4-5D6E-409C-BE32-E72D297353CC}">
                  <c16:uniqueId val="{00000002-CC45-4085-8C89-B3DBA943796B}"/>
                </c:ext>
              </c:extLst>
            </c:dLbl>
            <c:spPr>
              <a:noFill/>
              <a:ln>
                <a:noFill/>
              </a:ln>
              <a:effectLst/>
            </c:spPr>
            <c:txPr>
              <a:bodyPr wrap="square" lIns="38100" tIns="19050" rIns="38100" bIns="19050" anchor="ctr">
                <a:spAutoFit/>
              </a:bodyPr>
              <a:lstStyle/>
              <a:p>
                <a:pPr>
                  <a:defRPr sz="800">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Sheet1!$A$2:$A$21</c:f>
              <c:strCache>
                <c:ptCount val="20"/>
                <c:pt idx="0">
                  <c:v>Q1 
2016</c:v>
                </c:pt>
                <c:pt idx="1">
                  <c:v>Q2 
2016</c:v>
                </c:pt>
                <c:pt idx="2">
                  <c:v>Q3 
2016</c:v>
                </c:pt>
                <c:pt idx="3">
                  <c:v>Q4 
2016</c:v>
                </c:pt>
                <c:pt idx="4">
                  <c:v>Q1 
2017</c:v>
                </c:pt>
                <c:pt idx="5">
                  <c:v>Q2 
2017</c:v>
                </c:pt>
                <c:pt idx="6">
                  <c:v>Q3 
2017</c:v>
                </c:pt>
                <c:pt idx="7">
                  <c:v>Q4 
2017</c:v>
                </c:pt>
                <c:pt idx="8">
                  <c:v>Q1 
2018</c:v>
                </c:pt>
                <c:pt idx="9">
                  <c:v>Q2 
2018</c:v>
                </c:pt>
                <c:pt idx="10">
                  <c:v>Q3 
2018</c:v>
                </c:pt>
                <c:pt idx="11">
                  <c:v>Q4 
2018</c:v>
                </c:pt>
                <c:pt idx="12">
                  <c:v>Q1 
2019</c:v>
                </c:pt>
                <c:pt idx="13">
                  <c:v>Q2 
2019</c:v>
                </c:pt>
                <c:pt idx="14">
                  <c:v>Q3 
2019</c:v>
                </c:pt>
                <c:pt idx="15">
                  <c:v>Q4 
2019</c:v>
                </c:pt>
                <c:pt idx="16">
                  <c:v>Q1 
2020</c:v>
                </c:pt>
                <c:pt idx="17">
                  <c:v>Q2 
2020</c:v>
                </c:pt>
                <c:pt idx="18">
                  <c:v>Q3
2020</c:v>
                </c:pt>
                <c:pt idx="19">
                  <c:v>Oct
2020</c:v>
                </c:pt>
              </c:strCache>
            </c:strRef>
          </c:cat>
          <c:val>
            <c:numRef>
              <c:f>Sheet1!$B$2:$B$21</c:f>
              <c:numCache>
                <c:formatCode>0.0%</c:formatCode>
                <c:ptCount val="20"/>
                <c:pt idx="0">
                  <c:v>9.6287215893004291E-2</c:v>
                </c:pt>
                <c:pt idx="1">
                  <c:v>0.13422693473878558</c:v>
                </c:pt>
                <c:pt idx="2">
                  <c:v>0.17427645606728756</c:v>
                </c:pt>
                <c:pt idx="3">
                  <c:v>0.16475484502773335</c:v>
                </c:pt>
                <c:pt idx="4">
                  <c:v>0.11960497474732398</c:v>
                </c:pt>
                <c:pt idx="5">
                  <c:v>0.16327447236589485</c:v>
                </c:pt>
                <c:pt idx="6">
                  <c:v>0.19826104799262667</c:v>
                </c:pt>
                <c:pt idx="7">
                  <c:v>0.22808118369470526</c:v>
                </c:pt>
                <c:pt idx="8">
                  <c:v>0.212810396854619</c:v>
                </c:pt>
                <c:pt idx="9">
                  <c:v>0.19040571857239305</c:v>
                </c:pt>
                <c:pt idx="10">
                  <c:v>0.20802502272517701</c:v>
                </c:pt>
                <c:pt idx="11">
                  <c:v>0.36023113212123431</c:v>
                </c:pt>
                <c:pt idx="12">
                  <c:v>0.33183405700919799</c:v>
                </c:pt>
                <c:pt idx="13">
                  <c:v>0.3872948317512781</c:v>
                </c:pt>
                <c:pt idx="14">
                  <c:v>0.33000382146149787</c:v>
                </c:pt>
                <c:pt idx="15">
                  <c:v>0.27784200918643293</c:v>
                </c:pt>
                <c:pt idx="16">
                  <c:v>0.24838842509644651</c:v>
                </c:pt>
                <c:pt idx="17">
                  <c:v>3.2000000000000001E-2</c:v>
                </c:pt>
                <c:pt idx="18">
                  <c:v>4.0000000000000001E-3</c:v>
                </c:pt>
                <c:pt idx="19">
                  <c:v>-3.9E-2</c:v>
                </c:pt>
              </c:numCache>
            </c:numRef>
          </c:val>
          <c:extLst>
            <c:ext xmlns:c16="http://schemas.microsoft.com/office/drawing/2014/chart" uri="{C3380CC4-5D6E-409C-BE32-E72D297353CC}">
              <c16:uniqueId val="{00000003-CC45-4085-8C89-B3DBA943796B}"/>
            </c:ext>
          </c:extLst>
        </c:ser>
        <c:ser>
          <c:idx val="1"/>
          <c:order val="1"/>
          <c:tx>
            <c:strRef>
              <c:f>Sheet1!$C$1</c:f>
              <c:strCache>
                <c:ptCount val="1"/>
                <c:pt idx="0">
                  <c:v>Structured Credit</c:v>
                </c:pt>
              </c:strCache>
            </c:strRef>
          </c:tx>
          <c:spPr>
            <a:solidFill>
              <a:schemeClr val="bg1">
                <a:lumMod val="50000"/>
              </a:schemeClr>
            </a:solidFill>
            <a:ln>
              <a:noFill/>
            </a:ln>
            <a:effectLst/>
          </c:spPr>
          <c:invertIfNegative val="0"/>
          <c:dLbls>
            <c:spPr>
              <a:noFill/>
              <a:ln>
                <a:noFill/>
              </a:ln>
              <a:effectLst/>
            </c:spPr>
            <c:txPr>
              <a:bodyPr wrap="square" lIns="38100" tIns="19050" rIns="38100" bIns="19050" anchor="ctr">
                <a:spAutoFit/>
              </a:bodyPr>
              <a:lstStyle/>
              <a:p>
                <a:pPr>
                  <a:defRPr sz="800">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Sheet1!$A$2:$A$21</c:f>
              <c:strCache>
                <c:ptCount val="20"/>
                <c:pt idx="0">
                  <c:v>Q1 
2016</c:v>
                </c:pt>
                <c:pt idx="1">
                  <c:v>Q2 
2016</c:v>
                </c:pt>
                <c:pt idx="2">
                  <c:v>Q3 
2016</c:v>
                </c:pt>
                <c:pt idx="3">
                  <c:v>Q4 
2016</c:v>
                </c:pt>
                <c:pt idx="4">
                  <c:v>Q1 
2017</c:v>
                </c:pt>
                <c:pt idx="5">
                  <c:v>Q2 
2017</c:v>
                </c:pt>
                <c:pt idx="6">
                  <c:v>Q3 
2017</c:v>
                </c:pt>
                <c:pt idx="7">
                  <c:v>Q4 
2017</c:v>
                </c:pt>
                <c:pt idx="8">
                  <c:v>Q1 
2018</c:v>
                </c:pt>
                <c:pt idx="9">
                  <c:v>Q2 
2018</c:v>
                </c:pt>
                <c:pt idx="10">
                  <c:v>Q3 
2018</c:v>
                </c:pt>
                <c:pt idx="11">
                  <c:v>Q4 
2018</c:v>
                </c:pt>
                <c:pt idx="12">
                  <c:v>Q1 
2019</c:v>
                </c:pt>
                <c:pt idx="13">
                  <c:v>Q2 
2019</c:v>
                </c:pt>
                <c:pt idx="14">
                  <c:v>Q3 
2019</c:v>
                </c:pt>
                <c:pt idx="15">
                  <c:v>Q4 
2019</c:v>
                </c:pt>
                <c:pt idx="16">
                  <c:v>Q1 
2020</c:v>
                </c:pt>
                <c:pt idx="17">
                  <c:v>Q2 
2020</c:v>
                </c:pt>
                <c:pt idx="18">
                  <c:v>Q3
2020</c:v>
                </c:pt>
                <c:pt idx="19">
                  <c:v>Oct
2020</c:v>
                </c:pt>
              </c:strCache>
            </c:strRef>
          </c:cat>
          <c:val>
            <c:numRef>
              <c:f>Sheet1!$C$2:$C$21</c:f>
              <c:numCache>
                <c:formatCode>0.0%</c:formatCode>
                <c:ptCount val="20"/>
                <c:pt idx="0">
                  <c:v>0.44192469931173844</c:v>
                </c:pt>
                <c:pt idx="1">
                  <c:v>0.44526458236925381</c:v>
                </c:pt>
                <c:pt idx="2">
                  <c:v>0.44128835742627465</c:v>
                </c:pt>
                <c:pt idx="3">
                  <c:v>0.47769257030017193</c:v>
                </c:pt>
                <c:pt idx="4">
                  <c:v>0.53048556736643493</c:v>
                </c:pt>
                <c:pt idx="5">
                  <c:v>0.48805938507249286</c:v>
                </c:pt>
                <c:pt idx="6">
                  <c:v>0.43669937566840095</c:v>
                </c:pt>
                <c:pt idx="7">
                  <c:v>0.44185722921905596</c:v>
                </c:pt>
                <c:pt idx="8">
                  <c:v>0.46890454032858847</c:v>
                </c:pt>
                <c:pt idx="9">
                  <c:v>0.49074102235446143</c:v>
                </c:pt>
                <c:pt idx="10">
                  <c:v>0.49710112413906532</c:v>
                </c:pt>
                <c:pt idx="11">
                  <c:v>0.40613686165922408</c:v>
                </c:pt>
                <c:pt idx="12">
                  <c:v>0.3966946632504032</c:v>
                </c:pt>
                <c:pt idx="13">
                  <c:v>0.34112202825494925</c:v>
                </c:pt>
                <c:pt idx="14">
                  <c:v>0.37814401587702517</c:v>
                </c:pt>
                <c:pt idx="15">
                  <c:v>0.42948030953220973</c:v>
                </c:pt>
                <c:pt idx="16">
                  <c:v>0.44925352648270322</c:v>
                </c:pt>
                <c:pt idx="17">
                  <c:v>0.378</c:v>
                </c:pt>
                <c:pt idx="18">
                  <c:v>0.34699999999999998</c:v>
                </c:pt>
                <c:pt idx="19">
                  <c:v>0.33300000000000002</c:v>
                </c:pt>
              </c:numCache>
            </c:numRef>
          </c:val>
          <c:extLst>
            <c:ext xmlns:c16="http://schemas.microsoft.com/office/drawing/2014/chart" uri="{C3380CC4-5D6E-409C-BE32-E72D297353CC}">
              <c16:uniqueId val="{00000004-CC45-4085-8C89-B3DBA943796B}"/>
            </c:ext>
          </c:extLst>
        </c:ser>
        <c:ser>
          <c:idx val="2"/>
          <c:order val="2"/>
          <c:tx>
            <c:strRef>
              <c:f>Sheet1!$D$1</c:f>
              <c:strCache>
                <c:ptCount val="1"/>
                <c:pt idx="0">
                  <c:v>Corporate Credit</c:v>
                </c:pt>
              </c:strCache>
            </c:strRef>
          </c:tx>
          <c:spPr>
            <a:solidFill>
              <a:srgbClr val="5E8AB4"/>
            </a:solidFill>
            <a:ln>
              <a:noFill/>
            </a:ln>
            <a:effectLst/>
          </c:spPr>
          <c:invertIfNegative val="0"/>
          <c:dLbls>
            <c:spPr>
              <a:noFill/>
              <a:ln>
                <a:noFill/>
              </a:ln>
              <a:effectLst/>
            </c:spPr>
            <c:txPr>
              <a:bodyPr wrap="square" lIns="38100" tIns="19050" rIns="38100" bIns="19050" anchor="ctr">
                <a:spAutoFit/>
              </a:bodyPr>
              <a:lstStyle/>
              <a:p>
                <a:pPr>
                  <a:defRPr sz="800">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Sheet1!$A$2:$A$21</c:f>
              <c:strCache>
                <c:ptCount val="20"/>
                <c:pt idx="0">
                  <c:v>Q1 
2016</c:v>
                </c:pt>
                <c:pt idx="1">
                  <c:v>Q2 
2016</c:v>
                </c:pt>
                <c:pt idx="2">
                  <c:v>Q3 
2016</c:v>
                </c:pt>
                <c:pt idx="3">
                  <c:v>Q4 
2016</c:v>
                </c:pt>
                <c:pt idx="4">
                  <c:v>Q1 
2017</c:v>
                </c:pt>
                <c:pt idx="5">
                  <c:v>Q2 
2017</c:v>
                </c:pt>
                <c:pt idx="6">
                  <c:v>Q3 
2017</c:v>
                </c:pt>
                <c:pt idx="7">
                  <c:v>Q4 
2017</c:v>
                </c:pt>
                <c:pt idx="8">
                  <c:v>Q1 
2018</c:v>
                </c:pt>
                <c:pt idx="9">
                  <c:v>Q2 
2018</c:v>
                </c:pt>
                <c:pt idx="10">
                  <c:v>Q3 
2018</c:v>
                </c:pt>
                <c:pt idx="11">
                  <c:v>Q4 
2018</c:v>
                </c:pt>
                <c:pt idx="12">
                  <c:v>Q1 
2019</c:v>
                </c:pt>
                <c:pt idx="13">
                  <c:v>Q2 
2019</c:v>
                </c:pt>
                <c:pt idx="14">
                  <c:v>Q3 
2019</c:v>
                </c:pt>
                <c:pt idx="15">
                  <c:v>Q4 
2019</c:v>
                </c:pt>
                <c:pt idx="16">
                  <c:v>Q1 
2020</c:v>
                </c:pt>
                <c:pt idx="17">
                  <c:v>Q2 
2020</c:v>
                </c:pt>
                <c:pt idx="18">
                  <c:v>Q3
2020</c:v>
                </c:pt>
                <c:pt idx="19">
                  <c:v>Oct
2020</c:v>
                </c:pt>
              </c:strCache>
            </c:strRef>
          </c:cat>
          <c:val>
            <c:numRef>
              <c:f>Sheet1!$D$2:$D$21</c:f>
              <c:numCache>
                <c:formatCode>0.0%</c:formatCode>
                <c:ptCount val="20"/>
                <c:pt idx="0">
                  <c:v>0.38664322238760107</c:v>
                </c:pt>
                <c:pt idx="1">
                  <c:v>0.37038678814842257</c:v>
                </c:pt>
                <c:pt idx="2">
                  <c:v>0.32565329956206546</c:v>
                </c:pt>
                <c:pt idx="3">
                  <c:v>0.29242242367540638</c:v>
                </c:pt>
                <c:pt idx="4">
                  <c:v>0.24708033382628408</c:v>
                </c:pt>
                <c:pt idx="5">
                  <c:v>0.24060215444868088</c:v>
                </c:pt>
                <c:pt idx="6">
                  <c:v>0.24972386450235559</c:v>
                </c:pt>
                <c:pt idx="7">
                  <c:v>0.21140488181193823</c:v>
                </c:pt>
                <c:pt idx="8">
                  <c:v>0.20085557257937262</c:v>
                </c:pt>
                <c:pt idx="9">
                  <c:v>0.17460206614690654</c:v>
                </c:pt>
                <c:pt idx="10">
                  <c:v>0.15562493028549301</c:v>
                </c:pt>
                <c:pt idx="11">
                  <c:v>0.121318035792256</c:v>
                </c:pt>
                <c:pt idx="12">
                  <c:v>0.16312162017200454</c:v>
                </c:pt>
                <c:pt idx="13">
                  <c:v>0.16999793918083367</c:v>
                </c:pt>
                <c:pt idx="14">
                  <c:v>0.16887164844396796</c:v>
                </c:pt>
                <c:pt idx="15">
                  <c:v>0.15505588956957467</c:v>
                </c:pt>
                <c:pt idx="16">
                  <c:v>0.18696532295328669</c:v>
                </c:pt>
                <c:pt idx="17">
                  <c:v>0.52500000000000002</c:v>
                </c:pt>
                <c:pt idx="18">
                  <c:v>0.58299999999999996</c:v>
                </c:pt>
                <c:pt idx="19">
                  <c:v>0.64</c:v>
                </c:pt>
              </c:numCache>
            </c:numRef>
          </c:val>
          <c:extLst>
            <c:ext xmlns:c16="http://schemas.microsoft.com/office/drawing/2014/chart" uri="{C3380CC4-5D6E-409C-BE32-E72D297353CC}">
              <c16:uniqueId val="{00000005-CC45-4085-8C89-B3DBA943796B}"/>
            </c:ext>
          </c:extLst>
        </c:ser>
        <c:ser>
          <c:idx val="3"/>
          <c:order val="3"/>
          <c:tx>
            <c:strRef>
              <c:f>Sheet1!$E$1</c:f>
              <c:strCache>
                <c:ptCount val="1"/>
                <c:pt idx="0">
                  <c:v>Other²</c:v>
                </c:pt>
              </c:strCache>
            </c:strRef>
          </c:tx>
          <c:spPr>
            <a:solidFill>
              <a:srgbClr val="719949"/>
            </a:solidFill>
            <a:ln>
              <a:noFill/>
            </a:ln>
            <a:effectLst/>
          </c:spPr>
          <c:invertIfNegative val="0"/>
          <c:dLbls>
            <c:dLbl>
              <c:idx val="17"/>
              <c:layout>
                <c:manualLayout>
                  <c:x val="0"/>
                  <c:y val="-3.6826521823607452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C45-4085-8C89-B3DBA943796B}"/>
                </c:ext>
              </c:extLst>
            </c:dLbl>
            <c:spPr>
              <a:noFill/>
              <a:ln>
                <a:noFill/>
              </a:ln>
              <a:effectLst/>
            </c:spPr>
            <c:txPr>
              <a:bodyPr wrap="square" lIns="38100" tIns="19050" rIns="38100" bIns="19050" anchor="ctr">
                <a:spAutoFit/>
              </a:bodyPr>
              <a:lstStyle/>
              <a:p>
                <a:pPr>
                  <a:defRPr sz="800">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Sheet1!$A$2:$A$21</c:f>
              <c:strCache>
                <c:ptCount val="20"/>
                <c:pt idx="0">
                  <c:v>Q1 
2016</c:v>
                </c:pt>
                <c:pt idx="1">
                  <c:v>Q2 
2016</c:v>
                </c:pt>
                <c:pt idx="2">
                  <c:v>Q3 
2016</c:v>
                </c:pt>
                <c:pt idx="3">
                  <c:v>Q4 
2016</c:v>
                </c:pt>
                <c:pt idx="4">
                  <c:v>Q1 
2017</c:v>
                </c:pt>
                <c:pt idx="5">
                  <c:v>Q2 
2017</c:v>
                </c:pt>
                <c:pt idx="6">
                  <c:v>Q3 
2017</c:v>
                </c:pt>
                <c:pt idx="7">
                  <c:v>Q4 
2017</c:v>
                </c:pt>
                <c:pt idx="8">
                  <c:v>Q1 
2018</c:v>
                </c:pt>
                <c:pt idx="9">
                  <c:v>Q2 
2018</c:v>
                </c:pt>
                <c:pt idx="10">
                  <c:v>Q3 
2018</c:v>
                </c:pt>
                <c:pt idx="11">
                  <c:v>Q4 
2018</c:v>
                </c:pt>
                <c:pt idx="12">
                  <c:v>Q1 
2019</c:v>
                </c:pt>
                <c:pt idx="13">
                  <c:v>Q2 
2019</c:v>
                </c:pt>
                <c:pt idx="14">
                  <c:v>Q3 
2019</c:v>
                </c:pt>
                <c:pt idx="15">
                  <c:v>Q4 
2019</c:v>
                </c:pt>
                <c:pt idx="16">
                  <c:v>Q1 
2020</c:v>
                </c:pt>
                <c:pt idx="17">
                  <c:v>Q2 
2020</c:v>
                </c:pt>
                <c:pt idx="18">
                  <c:v>Q3
2020</c:v>
                </c:pt>
                <c:pt idx="19">
                  <c:v>Oct
2020</c:v>
                </c:pt>
              </c:strCache>
            </c:strRef>
          </c:cat>
          <c:val>
            <c:numRef>
              <c:f>Sheet1!$E$2:$E$21</c:f>
              <c:numCache>
                <c:formatCode>0.0%</c:formatCode>
                <c:ptCount val="20"/>
                <c:pt idx="0">
                  <c:v>7.514926657343482E-2</c:v>
                </c:pt>
                <c:pt idx="1">
                  <c:v>5.0121694743537178E-2</c:v>
                </c:pt>
                <c:pt idx="2">
                  <c:v>5.8781919190000073E-2</c:v>
                </c:pt>
                <c:pt idx="3">
                  <c:v>6.5093701413895561E-2</c:v>
                </c:pt>
                <c:pt idx="4">
                  <c:v>0.10282912405995673</c:v>
                </c:pt>
                <c:pt idx="5">
                  <c:v>0.10806398811293091</c:v>
                </c:pt>
                <c:pt idx="6">
                  <c:v>0.11531571183661615</c:v>
                </c:pt>
                <c:pt idx="7">
                  <c:v>0.11865670527430133</c:v>
                </c:pt>
                <c:pt idx="8">
                  <c:v>0.1174294902374196</c:v>
                </c:pt>
                <c:pt idx="9">
                  <c:v>0.1442511929262385</c:v>
                </c:pt>
                <c:pt idx="10">
                  <c:v>0.13924892285026386</c:v>
                </c:pt>
                <c:pt idx="11">
                  <c:v>0.11231397041482434</c:v>
                </c:pt>
                <c:pt idx="12">
                  <c:v>0.10834726507410244</c:v>
                </c:pt>
                <c:pt idx="13">
                  <c:v>0.10158520081293879</c:v>
                </c:pt>
                <c:pt idx="14">
                  <c:v>0.12298051421750895</c:v>
                </c:pt>
                <c:pt idx="15">
                  <c:v>0.13762179171178129</c:v>
                </c:pt>
                <c:pt idx="16">
                  <c:v>0.11539272546756413</c:v>
                </c:pt>
                <c:pt idx="17">
                  <c:v>6.5000000000000002E-2</c:v>
                </c:pt>
                <c:pt idx="18">
                  <c:v>6.7000000000000004E-2</c:v>
                </c:pt>
                <c:pt idx="19">
                  <c:v>6.6000000000000003E-2</c:v>
                </c:pt>
              </c:numCache>
            </c:numRef>
          </c:val>
          <c:extLst>
            <c:ext xmlns:c16="http://schemas.microsoft.com/office/drawing/2014/chart" uri="{C3380CC4-5D6E-409C-BE32-E72D297353CC}">
              <c16:uniqueId val="{00000007-CC45-4085-8C89-B3DBA943796B}"/>
            </c:ext>
          </c:extLst>
        </c:ser>
        <c:dLbls>
          <c:dLblPos val="ctr"/>
          <c:showLegendKey val="0"/>
          <c:showVal val="1"/>
          <c:showCatName val="0"/>
          <c:showSerName val="0"/>
          <c:showPercent val="0"/>
          <c:showBubbleSize val="0"/>
        </c:dLbls>
        <c:gapWidth val="60"/>
        <c:overlap val="100"/>
        <c:axId val="245037016"/>
        <c:axId val="245888848"/>
      </c:barChart>
      <c:catAx>
        <c:axId val="245037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700" b="0" i="0" u="none" strike="noStrike" kern="1200" baseline="0">
                <a:solidFill>
                  <a:schemeClr val="tx1"/>
                </a:solidFill>
                <a:latin typeface="+mn-lt"/>
                <a:ea typeface="+mn-ea"/>
                <a:cs typeface="+mn-cs"/>
              </a:defRPr>
            </a:pPr>
            <a:endParaRPr lang="en-US"/>
          </a:p>
        </c:txPr>
        <c:crossAx val="245888848"/>
        <c:crosses val="autoZero"/>
        <c:auto val="1"/>
        <c:lblAlgn val="ctr"/>
        <c:lblOffset val="400"/>
        <c:noMultiLvlLbl val="0"/>
      </c:catAx>
      <c:valAx>
        <c:axId val="24588884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700" b="0" i="0" u="none" strike="noStrike" kern="1200" baseline="0">
                <a:solidFill>
                  <a:schemeClr val="tx1"/>
                </a:solidFill>
                <a:latin typeface="+mn-lt"/>
                <a:ea typeface="+mn-ea"/>
                <a:cs typeface="+mn-cs"/>
              </a:defRPr>
            </a:pPr>
            <a:endParaRPr lang="en-US"/>
          </a:p>
        </c:txPr>
        <c:crossAx val="24503701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Dividend Yield vs. Bonds</c:v>
                </c:pt>
              </c:strCache>
            </c:strRef>
          </c:tx>
          <c:marker>
            <c:symbol val="none"/>
          </c:marker>
          <c:cat>
            <c:numRef>
              <c:f>Sheet1!$A$2:$A$1021</c:f>
              <c:numCache>
                <c:formatCode>mm/dd/yyyy</c:formatCode>
                <c:ptCount val="1020"/>
                <c:pt idx="0">
                  <c:v>12785</c:v>
                </c:pt>
                <c:pt idx="1">
                  <c:v>12816</c:v>
                </c:pt>
                <c:pt idx="2">
                  <c:v>12844</c:v>
                </c:pt>
                <c:pt idx="3">
                  <c:v>12875</c:v>
                </c:pt>
                <c:pt idx="4">
                  <c:v>12905</c:v>
                </c:pt>
                <c:pt idx="5">
                  <c:v>12936</c:v>
                </c:pt>
                <c:pt idx="6">
                  <c:v>12966</c:v>
                </c:pt>
                <c:pt idx="7">
                  <c:v>12997</c:v>
                </c:pt>
                <c:pt idx="8">
                  <c:v>13028</c:v>
                </c:pt>
                <c:pt idx="9">
                  <c:v>12754</c:v>
                </c:pt>
                <c:pt idx="10">
                  <c:v>13089</c:v>
                </c:pt>
                <c:pt idx="11">
                  <c:v>13119</c:v>
                </c:pt>
                <c:pt idx="12">
                  <c:v>13150</c:v>
                </c:pt>
                <c:pt idx="13">
                  <c:v>13181</c:v>
                </c:pt>
                <c:pt idx="14">
                  <c:v>13210</c:v>
                </c:pt>
                <c:pt idx="15">
                  <c:v>13241</c:v>
                </c:pt>
                <c:pt idx="16">
                  <c:v>13271</c:v>
                </c:pt>
                <c:pt idx="17">
                  <c:v>13302</c:v>
                </c:pt>
                <c:pt idx="18">
                  <c:v>13332</c:v>
                </c:pt>
                <c:pt idx="19">
                  <c:v>13363</c:v>
                </c:pt>
                <c:pt idx="20">
                  <c:v>13394</c:v>
                </c:pt>
                <c:pt idx="21">
                  <c:v>13119</c:v>
                </c:pt>
                <c:pt idx="22">
                  <c:v>13455</c:v>
                </c:pt>
                <c:pt idx="23">
                  <c:v>13485</c:v>
                </c:pt>
                <c:pt idx="24">
                  <c:v>13516</c:v>
                </c:pt>
                <c:pt idx="25">
                  <c:v>13547</c:v>
                </c:pt>
                <c:pt idx="26">
                  <c:v>13575</c:v>
                </c:pt>
                <c:pt idx="27">
                  <c:v>13606</c:v>
                </c:pt>
                <c:pt idx="28">
                  <c:v>13636</c:v>
                </c:pt>
                <c:pt idx="29">
                  <c:v>13667</c:v>
                </c:pt>
                <c:pt idx="30">
                  <c:v>13697</c:v>
                </c:pt>
                <c:pt idx="31">
                  <c:v>13728</c:v>
                </c:pt>
                <c:pt idx="32">
                  <c:v>13759</c:v>
                </c:pt>
                <c:pt idx="33">
                  <c:v>13485</c:v>
                </c:pt>
                <c:pt idx="34">
                  <c:v>13820</c:v>
                </c:pt>
                <c:pt idx="35">
                  <c:v>13850</c:v>
                </c:pt>
                <c:pt idx="36">
                  <c:v>13881</c:v>
                </c:pt>
                <c:pt idx="37">
                  <c:v>13912</c:v>
                </c:pt>
                <c:pt idx="38">
                  <c:v>13940</c:v>
                </c:pt>
                <c:pt idx="39">
                  <c:v>13971</c:v>
                </c:pt>
                <c:pt idx="40">
                  <c:v>14001</c:v>
                </c:pt>
                <c:pt idx="41">
                  <c:v>14032</c:v>
                </c:pt>
                <c:pt idx="42">
                  <c:v>14062</c:v>
                </c:pt>
                <c:pt idx="43">
                  <c:v>14093</c:v>
                </c:pt>
                <c:pt idx="44">
                  <c:v>14124</c:v>
                </c:pt>
                <c:pt idx="45">
                  <c:v>13850</c:v>
                </c:pt>
                <c:pt idx="46">
                  <c:v>14185</c:v>
                </c:pt>
                <c:pt idx="47">
                  <c:v>14215</c:v>
                </c:pt>
                <c:pt idx="48">
                  <c:v>14246</c:v>
                </c:pt>
                <c:pt idx="49">
                  <c:v>14277</c:v>
                </c:pt>
                <c:pt idx="50">
                  <c:v>14305</c:v>
                </c:pt>
                <c:pt idx="51">
                  <c:v>14336</c:v>
                </c:pt>
                <c:pt idx="52">
                  <c:v>14366</c:v>
                </c:pt>
                <c:pt idx="53">
                  <c:v>14397</c:v>
                </c:pt>
                <c:pt idx="54">
                  <c:v>14427</c:v>
                </c:pt>
                <c:pt idx="55">
                  <c:v>14458</c:v>
                </c:pt>
                <c:pt idx="56">
                  <c:v>14489</c:v>
                </c:pt>
                <c:pt idx="57">
                  <c:v>14215</c:v>
                </c:pt>
                <c:pt idx="58">
                  <c:v>14550</c:v>
                </c:pt>
                <c:pt idx="59">
                  <c:v>14580</c:v>
                </c:pt>
                <c:pt idx="60">
                  <c:v>14611</c:v>
                </c:pt>
                <c:pt idx="61">
                  <c:v>14642</c:v>
                </c:pt>
                <c:pt idx="62">
                  <c:v>14671</c:v>
                </c:pt>
                <c:pt idx="63">
                  <c:v>14702</c:v>
                </c:pt>
                <c:pt idx="64">
                  <c:v>14732</c:v>
                </c:pt>
                <c:pt idx="65">
                  <c:v>14763</c:v>
                </c:pt>
                <c:pt idx="66">
                  <c:v>14793</c:v>
                </c:pt>
                <c:pt idx="67">
                  <c:v>14824</c:v>
                </c:pt>
                <c:pt idx="68">
                  <c:v>14855</c:v>
                </c:pt>
                <c:pt idx="69">
                  <c:v>14580</c:v>
                </c:pt>
                <c:pt idx="70">
                  <c:v>14916</c:v>
                </c:pt>
                <c:pt idx="71">
                  <c:v>14946</c:v>
                </c:pt>
                <c:pt idx="72">
                  <c:v>14977</c:v>
                </c:pt>
                <c:pt idx="73">
                  <c:v>15008</c:v>
                </c:pt>
                <c:pt idx="74">
                  <c:v>15036</c:v>
                </c:pt>
                <c:pt idx="75">
                  <c:v>15067</c:v>
                </c:pt>
                <c:pt idx="76">
                  <c:v>15097</c:v>
                </c:pt>
                <c:pt idx="77">
                  <c:v>15128</c:v>
                </c:pt>
                <c:pt idx="78">
                  <c:v>15158</c:v>
                </c:pt>
                <c:pt idx="79">
                  <c:v>15189</c:v>
                </c:pt>
                <c:pt idx="80">
                  <c:v>15220</c:v>
                </c:pt>
                <c:pt idx="81">
                  <c:v>14946</c:v>
                </c:pt>
                <c:pt idx="82">
                  <c:v>15281</c:v>
                </c:pt>
                <c:pt idx="83">
                  <c:v>15311</c:v>
                </c:pt>
                <c:pt idx="84">
                  <c:v>15342</c:v>
                </c:pt>
                <c:pt idx="85">
                  <c:v>15373</c:v>
                </c:pt>
                <c:pt idx="86">
                  <c:v>15401</c:v>
                </c:pt>
                <c:pt idx="87">
                  <c:v>15432</c:v>
                </c:pt>
                <c:pt idx="88">
                  <c:v>15462</c:v>
                </c:pt>
                <c:pt idx="89">
                  <c:v>15493</c:v>
                </c:pt>
                <c:pt idx="90">
                  <c:v>15523</c:v>
                </c:pt>
                <c:pt idx="91">
                  <c:v>15554</c:v>
                </c:pt>
                <c:pt idx="92">
                  <c:v>15585</c:v>
                </c:pt>
                <c:pt idx="93">
                  <c:v>15311</c:v>
                </c:pt>
                <c:pt idx="94">
                  <c:v>15646</c:v>
                </c:pt>
                <c:pt idx="95">
                  <c:v>15676</c:v>
                </c:pt>
                <c:pt idx="96">
                  <c:v>15707</c:v>
                </c:pt>
                <c:pt idx="97">
                  <c:v>15738</c:v>
                </c:pt>
                <c:pt idx="98">
                  <c:v>15766</c:v>
                </c:pt>
                <c:pt idx="99">
                  <c:v>15797</c:v>
                </c:pt>
                <c:pt idx="100">
                  <c:v>15827</c:v>
                </c:pt>
                <c:pt idx="101">
                  <c:v>15858</c:v>
                </c:pt>
                <c:pt idx="102">
                  <c:v>15888</c:v>
                </c:pt>
                <c:pt idx="103">
                  <c:v>15919</c:v>
                </c:pt>
                <c:pt idx="104">
                  <c:v>15950</c:v>
                </c:pt>
                <c:pt idx="105">
                  <c:v>15676</c:v>
                </c:pt>
                <c:pt idx="106">
                  <c:v>16011</c:v>
                </c:pt>
                <c:pt idx="107">
                  <c:v>16041</c:v>
                </c:pt>
                <c:pt idx="108">
                  <c:v>16072</c:v>
                </c:pt>
                <c:pt idx="109">
                  <c:v>16103</c:v>
                </c:pt>
                <c:pt idx="110">
                  <c:v>16132</c:v>
                </c:pt>
                <c:pt idx="111">
                  <c:v>16163</c:v>
                </c:pt>
                <c:pt idx="112">
                  <c:v>16193</c:v>
                </c:pt>
                <c:pt idx="113">
                  <c:v>16224</c:v>
                </c:pt>
                <c:pt idx="114">
                  <c:v>16254</c:v>
                </c:pt>
                <c:pt idx="115">
                  <c:v>16285</c:v>
                </c:pt>
                <c:pt idx="116">
                  <c:v>16316</c:v>
                </c:pt>
                <c:pt idx="117">
                  <c:v>16041</c:v>
                </c:pt>
                <c:pt idx="118">
                  <c:v>16377</c:v>
                </c:pt>
                <c:pt idx="119">
                  <c:v>16407</c:v>
                </c:pt>
                <c:pt idx="120">
                  <c:v>16438</c:v>
                </c:pt>
                <c:pt idx="121">
                  <c:v>16469</c:v>
                </c:pt>
                <c:pt idx="122">
                  <c:v>16497</c:v>
                </c:pt>
                <c:pt idx="123">
                  <c:v>16528</c:v>
                </c:pt>
                <c:pt idx="124">
                  <c:v>16558</c:v>
                </c:pt>
                <c:pt idx="125">
                  <c:v>16589</c:v>
                </c:pt>
                <c:pt idx="126">
                  <c:v>16619</c:v>
                </c:pt>
                <c:pt idx="127">
                  <c:v>16650</c:v>
                </c:pt>
                <c:pt idx="128">
                  <c:v>16681</c:v>
                </c:pt>
                <c:pt idx="129">
                  <c:v>16407</c:v>
                </c:pt>
                <c:pt idx="130">
                  <c:v>16742</c:v>
                </c:pt>
                <c:pt idx="131">
                  <c:v>16772</c:v>
                </c:pt>
                <c:pt idx="132">
                  <c:v>16803</c:v>
                </c:pt>
                <c:pt idx="133">
                  <c:v>16834</c:v>
                </c:pt>
                <c:pt idx="134">
                  <c:v>16862</c:v>
                </c:pt>
                <c:pt idx="135">
                  <c:v>16893</c:v>
                </c:pt>
                <c:pt idx="136">
                  <c:v>16923</c:v>
                </c:pt>
                <c:pt idx="137">
                  <c:v>16954</c:v>
                </c:pt>
                <c:pt idx="138">
                  <c:v>16984</c:v>
                </c:pt>
                <c:pt idx="139">
                  <c:v>17015</c:v>
                </c:pt>
                <c:pt idx="140">
                  <c:v>17046</c:v>
                </c:pt>
                <c:pt idx="141">
                  <c:v>16772</c:v>
                </c:pt>
                <c:pt idx="142">
                  <c:v>17107</c:v>
                </c:pt>
                <c:pt idx="143">
                  <c:v>17137</c:v>
                </c:pt>
                <c:pt idx="144">
                  <c:v>17168</c:v>
                </c:pt>
                <c:pt idx="145">
                  <c:v>17199</c:v>
                </c:pt>
                <c:pt idx="146">
                  <c:v>17227</c:v>
                </c:pt>
                <c:pt idx="147">
                  <c:v>17258</c:v>
                </c:pt>
                <c:pt idx="148">
                  <c:v>17288</c:v>
                </c:pt>
                <c:pt idx="149">
                  <c:v>17319</c:v>
                </c:pt>
                <c:pt idx="150">
                  <c:v>17349</c:v>
                </c:pt>
                <c:pt idx="151">
                  <c:v>17380</c:v>
                </c:pt>
                <c:pt idx="152">
                  <c:v>17411</c:v>
                </c:pt>
                <c:pt idx="153">
                  <c:v>17137</c:v>
                </c:pt>
                <c:pt idx="154">
                  <c:v>17472</c:v>
                </c:pt>
                <c:pt idx="155">
                  <c:v>17502</c:v>
                </c:pt>
                <c:pt idx="156">
                  <c:v>17533</c:v>
                </c:pt>
                <c:pt idx="157">
                  <c:v>17564</c:v>
                </c:pt>
                <c:pt idx="158">
                  <c:v>17593</c:v>
                </c:pt>
                <c:pt idx="159">
                  <c:v>17624</c:v>
                </c:pt>
                <c:pt idx="160">
                  <c:v>17654</c:v>
                </c:pt>
                <c:pt idx="161">
                  <c:v>17685</c:v>
                </c:pt>
                <c:pt idx="162">
                  <c:v>17715</c:v>
                </c:pt>
                <c:pt idx="163">
                  <c:v>17746</c:v>
                </c:pt>
                <c:pt idx="164">
                  <c:v>17777</c:v>
                </c:pt>
                <c:pt idx="165">
                  <c:v>17502</c:v>
                </c:pt>
                <c:pt idx="166">
                  <c:v>17838</c:v>
                </c:pt>
                <c:pt idx="167">
                  <c:v>17868</c:v>
                </c:pt>
                <c:pt idx="168">
                  <c:v>17899</c:v>
                </c:pt>
                <c:pt idx="169">
                  <c:v>17930</c:v>
                </c:pt>
                <c:pt idx="170">
                  <c:v>17958</c:v>
                </c:pt>
                <c:pt idx="171">
                  <c:v>17989</c:v>
                </c:pt>
                <c:pt idx="172">
                  <c:v>18019</c:v>
                </c:pt>
                <c:pt idx="173">
                  <c:v>18050</c:v>
                </c:pt>
                <c:pt idx="174">
                  <c:v>18080</c:v>
                </c:pt>
                <c:pt idx="175">
                  <c:v>18111</c:v>
                </c:pt>
                <c:pt idx="176">
                  <c:v>18142</c:v>
                </c:pt>
                <c:pt idx="177">
                  <c:v>17868</c:v>
                </c:pt>
                <c:pt idx="178">
                  <c:v>18203</c:v>
                </c:pt>
                <c:pt idx="179">
                  <c:v>18233</c:v>
                </c:pt>
                <c:pt idx="180">
                  <c:v>18264</c:v>
                </c:pt>
                <c:pt idx="181">
                  <c:v>18295</c:v>
                </c:pt>
                <c:pt idx="182">
                  <c:v>18323</c:v>
                </c:pt>
                <c:pt idx="183">
                  <c:v>18354</c:v>
                </c:pt>
                <c:pt idx="184">
                  <c:v>18384</c:v>
                </c:pt>
                <c:pt idx="185">
                  <c:v>18415</c:v>
                </c:pt>
                <c:pt idx="186">
                  <c:v>18445</c:v>
                </c:pt>
                <c:pt idx="187">
                  <c:v>18476</c:v>
                </c:pt>
                <c:pt idx="188">
                  <c:v>18507</c:v>
                </c:pt>
                <c:pt idx="189">
                  <c:v>18233</c:v>
                </c:pt>
                <c:pt idx="190">
                  <c:v>18568</c:v>
                </c:pt>
                <c:pt idx="191">
                  <c:v>18598</c:v>
                </c:pt>
                <c:pt idx="192">
                  <c:v>18629</c:v>
                </c:pt>
                <c:pt idx="193">
                  <c:v>18660</c:v>
                </c:pt>
                <c:pt idx="194">
                  <c:v>18688</c:v>
                </c:pt>
                <c:pt idx="195">
                  <c:v>18719</c:v>
                </c:pt>
                <c:pt idx="196">
                  <c:v>18749</c:v>
                </c:pt>
                <c:pt idx="197">
                  <c:v>18780</c:v>
                </c:pt>
                <c:pt idx="198">
                  <c:v>18810</c:v>
                </c:pt>
                <c:pt idx="199">
                  <c:v>18841</c:v>
                </c:pt>
                <c:pt idx="200">
                  <c:v>18872</c:v>
                </c:pt>
                <c:pt idx="201">
                  <c:v>18598</c:v>
                </c:pt>
                <c:pt idx="202">
                  <c:v>18933</c:v>
                </c:pt>
                <c:pt idx="203">
                  <c:v>18963</c:v>
                </c:pt>
                <c:pt idx="204">
                  <c:v>18994</c:v>
                </c:pt>
                <c:pt idx="205">
                  <c:v>19025</c:v>
                </c:pt>
                <c:pt idx="206">
                  <c:v>19054</c:v>
                </c:pt>
                <c:pt idx="207">
                  <c:v>19085</c:v>
                </c:pt>
                <c:pt idx="208">
                  <c:v>19115</c:v>
                </c:pt>
                <c:pt idx="209">
                  <c:v>19146</c:v>
                </c:pt>
                <c:pt idx="210">
                  <c:v>19176</c:v>
                </c:pt>
                <c:pt idx="211">
                  <c:v>19207</c:v>
                </c:pt>
                <c:pt idx="212">
                  <c:v>19238</c:v>
                </c:pt>
                <c:pt idx="213">
                  <c:v>18963</c:v>
                </c:pt>
                <c:pt idx="214">
                  <c:v>19299</c:v>
                </c:pt>
                <c:pt idx="215">
                  <c:v>19329</c:v>
                </c:pt>
                <c:pt idx="216">
                  <c:v>19360</c:v>
                </c:pt>
                <c:pt idx="217">
                  <c:v>19391</c:v>
                </c:pt>
                <c:pt idx="218">
                  <c:v>19419</c:v>
                </c:pt>
                <c:pt idx="219">
                  <c:v>19450</c:v>
                </c:pt>
                <c:pt idx="220">
                  <c:v>19480</c:v>
                </c:pt>
                <c:pt idx="221">
                  <c:v>19511</c:v>
                </c:pt>
                <c:pt idx="222">
                  <c:v>19541</c:v>
                </c:pt>
                <c:pt idx="223">
                  <c:v>19572</c:v>
                </c:pt>
                <c:pt idx="224">
                  <c:v>19603</c:v>
                </c:pt>
                <c:pt idx="225">
                  <c:v>19329</c:v>
                </c:pt>
                <c:pt idx="226">
                  <c:v>19664</c:v>
                </c:pt>
                <c:pt idx="227">
                  <c:v>19694</c:v>
                </c:pt>
                <c:pt idx="228">
                  <c:v>19725</c:v>
                </c:pt>
                <c:pt idx="229">
                  <c:v>19756</c:v>
                </c:pt>
                <c:pt idx="230">
                  <c:v>19784</c:v>
                </c:pt>
                <c:pt idx="231">
                  <c:v>19815</c:v>
                </c:pt>
                <c:pt idx="232">
                  <c:v>19845</c:v>
                </c:pt>
                <c:pt idx="233">
                  <c:v>19876</c:v>
                </c:pt>
                <c:pt idx="234">
                  <c:v>19906</c:v>
                </c:pt>
                <c:pt idx="235">
                  <c:v>19937</c:v>
                </c:pt>
                <c:pt idx="236">
                  <c:v>19968</c:v>
                </c:pt>
                <c:pt idx="237">
                  <c:v>19694</c:v>
                </c:pt>
                <c:pt idx="238">
                  <c:v>20029</c:v>
                </c:pt>
                <c:pt idx="239">
                  <c:v>20059</c:v>
                </c:pt>
                <c:pt idx="240">
                  <c:v>20090</c:v>
                </c:pt>
                <c:pt idx="241">
                  <c:v>20121</c:v>
                </c:pt>
                <c:pt idx="242">
                  <c:v>20149</c:v>
                </c:pt>
                <c:pt idx="243">
                  <c:v>20180</c:v>
                </c:pt>
                <c:pt idx="244">
                  <c:v>20210</c:v>
                </c:pt>
                <c:pt idx="245">
                  <c:v>20241</c:v>
                </c:pt>
                <c:pt idx="246">
                  <c:v>20271</c:v>
                </c:pt>
                <c:pt idx="247">
                  <c:v>20302</c:v>
                </c:pt>
                <c:pt idx="248">
                  <c:v>20333</c:v>
                </c:pt>
                <c:pt idx="249">
                  <c:v>20059</c:v>
                </c:pt>
                <c:pt idx="250">
                  <c:v>20394</c:v>
                </c:pt>
                <c:pt idx="251">
                  <c:v>20424</c:v>
                </c:pt>
                <c:pt idx="252">
                  <c:v>20455</c:v>
                </c:pt>
                <c:pt idx="253">
                  <c:v>20486</c:v>
                </c:pt>
                <c:pt idx="254">
                  <c:v>20515</c:v>
                </c:pt>
                <c:pt idx="255">
                  <c:v>20546</c:v>
                </c:pt>
                <c:pt idx="256">
                  <c:v>20576</c:v>
                </c:pt>
                <c:pt idx="257">
                  <c:v>20607</c:v>
                </c:pt>
                <c:pt idx="258">
                  <c:v>20637</c:v>
                </c:pt>
                <c:pt idx="259">
                  <c:v>20668</c:v>
                </c:pt>
                <c:pt idx="260">
                  <c:v>20699</c:v>
                </c:pt>
                <c:pt idx="261">
                  <c:v>20424</c:v>
                </c:pt>
                <c:pt idx="262">
                  <c:v>20760</c:v>
                </c:pt>
                <c:pt idx="263">
                  <c:v>20790</c:v>
                </c:pt>
                <c:pt idx="264">
                  <c:v>20821</c:v>
                </c:pt>
                <c:pt idx="265">
                  <c:v>20852</c:v>
                </c:pt>
                <c:pt idx="266">
                  <c:v>20880</c:v>
                </c:pt>
                <c:pt idx="267">
                  <c:v>20911</c:v>
                </c:pt>
                <c:pt idx="268">
                  <c:v>20941</c:v>
                </c:pt>
                <c:pt idx="269">
                  <c:v>20972</c:v>
                </c:pt>
                <c:pt idx="270">
                  <c:v>21002</c:v>
                </c:pt>
                <c:pt idx="271">
                  <c:v>21033</c:v>
                </c:pt>
                <c:pt idx="272">
                  <c:v>21064</c:v>
                </c:pt>
                <c:pt idx="273">
                  <c:v>20790</c:v>
                </c:pt>
                <c:pt idx="274">
                  <c:v>21125</c:v>
                </c:pt>
                <c:pt idx="275">
                  <c:v>21155</c:v>
                </c:pt>
                <c:pt idx="276">
                  <c:v>21186</c:v>
                </c:pt>
                <c:pt idx="277">
                  <c:v>21217</c:v>
                </c:pt>
                <c:pt idx="278">
                  <c:v>21245</c:v>
                </c:pt>
                <c:pt idx="279">
                  <c:v>21276</c:v>
                </c:pt>
                <c:pt idx="280">
                  <c:v>21306</c:v>
                </c:pt>
                <c:pt idx="281">
                  <c:v>21337</c:v>
                </c:pt>
                <c:pt idx="282">
                  <c:v>21367</c:v>
                </c:pt>
                <c:pt idx="283">
                  <c:v>21398</c:v>
                </c:pt>
                <c:pt idx="284">
                  <c:v>21429</c:v>
                </c:pt>
                <c:pt idx="285">
                  <c:v>21155</c:v>
                </c:pt>
                <c:pt idx="286">
                  <c:v>21490</c:v>
                </c:pt>
                <c:pt idx="287">
                  <c:v>21520</c:v>
                </c:pt>
                <c:pt idx="288">
                  <c:v>21551</c:v>
                </c:pt>
                <c:pt idx="289">
                  <c:v>21582</c:v>
                </c:pt>
                <c:pt idx="290">
                  <c:v>21610</c:v>
                </c:pt>
                <c:pt idx="291">
                  <c:v>21641</c:v>
                </c:pt>
                <c:pt idx="292">
                  <c:v>21671</c:v>
                </c:pt>
                <c:pt idx="293">
                  <c:v>21702</c:v>
                </c:pt>
                <c:pt idx="294">
                  <c:v>21732</c:v>
                </c:pt>
                <c:pt idx="295">
                  <c:v>21763</c:v>
                </c:pt>
                <c:pt idx="296">
                  <c:v>21794</c:v>
                </c:pt>
                <c:pt idx="297">
                  <c:v>21520</c:v>
                </c:pt>
                <c:pt idx="298">
                  <c:v>21855</c:v>
                </c:pt>
                <c:pt idx="299">
                  <c:v>21885</c:v>
                </c:pt>
                <c:pt idx="300">
                  <c:v>21916</c:v>
                </c:pt>
                <c:pt idx="301">
                  <c:v>21947</c:v>
                </c:pt>
                <c:pt idx="302">
                  <c:v>21976</c:v>
                </c:pt>
                <c:pt idx="303">
                  <c:v>22007</c:v>
                </c:pt>
                <c:pt idx="304">
                  <c:v>22037</c:v>
                </c:pt>
                <c:pt idx="305">
                  <c:v>22068</c:v>
                </c:pt>
                <c:pt idx="306">
                  <c:v>22098</c:v>
                </c:pt>
                <c:pt idx="307">
                  <c:v>22129</c:v>
                </c:pt>
                <c:pt idx="308">
                  <c:v>22160</c:v>
                </c:pt>
                <c:pt idx="309">
                  <c:v>21885</c:v>
                </c:pt>
                <c:pt idx="310">
                  <c:v>22221</c:v>
                </c:pt>
                <c:pt idx="311">
                  <c:v>22251</c:v>
                </c:pt>
                <c:pt idx="312">
                  <c:v>22282</c:v>
                </c:pt>
                <c:pt idx="313">
                  <c:v>22313</c:v>
                </c:pt>
                <c:pt idx="314">
                  <c:v>22341</c:v>
                </c:pt>
                <c:pt idx="315">
                  <c:v>22372</c:v>
                </c:pt>
                <c:pt idx="316">
                  <c:v>22402</c:v>
                </c:pt>
                <c:pt idx="317">
                  <c:v>22433</c:v>
                </c:pt>
                <c:pt idx="318">
                  <c:v>22463</c:v>
                </c:pt>
                <c:pt idx="319">
                  <c:v>22494</c:v>
                </c:pt>
                <c:pt idx="320">
                  <c:v>22525</c:v>
                </c:pt>
                <c:pt idx="321">
                  <c:v>22251</c:v>
                </c:pt>
                <c:pt idx="322">
                  <c:v>22586</c:v>
                </c:pt>
                <c:pt idx="323">
                  <c:v>22616</c:v>
                </c:pt>
                <c:pt idx="324">
                  <c:v>22647</c:v>
                </c:pt>
                <c:pt idx="325">
                  <c:v>22678</c:v>
                </c:pt>
                <c:pt idx="326">
                  <c:v>22706</c:v>
                </c:pt>
                <c:pt idx="327">
                  <c:v>22737</c:v>
                </c:pt>
                <c:pt idx="328">
                  <c:v>22767</c:v>
                </c:pt>
                <c:pt idx="329">
                  <c:v>22798</c:v>
                </c:pt>
                <c:pt idx="330">
                  <c:v>22828</c:v>
                </c:pt>
                <c:pt idx="331">
                  <c:v>22859</c:v>
                </c:pt>
                <c:pt idx="332">
                  <c:v>22890</c:v>
                </c:pt>
                <c:pt idx="333">
                  <c:v>22616</c:v>
                </c:pt>
                <c:pt idx="334">
                  <c:v>22951</c:v>
                </c:pt>
                <c:pt idx="335">
                  <c:v>22981</c:v>
                </c:pt>
                <c:pt idx="336">
                  <c:v>23012</c:v>
                </c:pt>
                <c:pt idx="337">
                  <c:v>23043</c:v>
                </c:pt>
                <c:pt idx="338">
                  <c:v>23071</c:v>
                </c:pt>
                <c:pt idx="339">
                  <c:v>23102</c:v>
                </c:pt>
                <c:pt idx="340">
                  <c:v>23132</c:v>
                </c:pt>
                <c:pt idx="341">
                  <c:v>23163</c:v>
                </c:pt>
                <c:pt idx="342">
                  <c:v>23193</c:v>
                </c:pt>
                <c:pt idx="343">
                  <c:v>23224</c:v>
                </c:pt>
                <c:pt idx="344">
                  <c:v>23255</c:v>
                </c:pt>
                <c:pt idx="345">
                  <c:v>22981</c:v>
                </c:pt>
                <c:pt idx="346">
                  <c:v>23316</c:v>
                </c:pt>
                <c:pt idx="347">
                  <c:v>23346</c:v>
                </c:pt>
                <c:pt idx="348">
                  <c:v>23377</c:v>
                </c:pt>
                <c:pt idx="349">
                  <c:v>23408</c:v>
                </c:pt>
                <c:pt idx="350">
                  <c:v>23437</c:v>
                </c:pt>
                <c:pt idx="351">
                  <c:v>23468</c:v>
                </c:pt>
                <c:pt idx="352">
                  <c:v>23498</c:v>
                </c:pt>
                <c:pt idx="353">
                  <c:v>23529</c:v>
                </c:pt>
                <c:pt idx="354">
                  <c:v>23559</c:v>
                </c:pt>
                <c:pt idx="355">
                  <c:v>23590</c:v>
                </c:pt>
                <c:pt idx="356">
                  <c:v>23621</c:v>
                </c:pt>
                <c:pt idx="357">
                  <c:v>23346</c:v>
                </c:pt>
                <c:pt idx="358">
                  <c:v>23682</c:v>
                </c:pt>
                <c:pt idx="359">
                  <c:v>23712</c:v>
                </c:pt>
                <c:pt idx="360">
                  <c:v>23743</c:v>
                </c:pt>
                <c:pt idx="361">
                  <c:v>23774</c:v>
                </c:pt>
                <c:pt idx="362">
                  <c:v>23802</c:v>
                </c:pt>
                <c:pt idx="363">
                  <c:v>23833</c:v>
                </c:pt>
                <c:pt idx="364">
                  <c:v>23863</c:v>
                </c:pt>
                <c:pt idx="365">
                  <c:v>23894</c:v>
                </c:pt>
                <c:pt idx="366">
                  <c:v>23924</c:v>
                </c:pt>
                <c:pt idx="367">
                  <c:v>23955</c:v>
                </c:pt>
                <c:pt idx="368">
                  <c:v>23986</c:v>
                </c:pt>
                <c:pt idx="369">
                  <c:v>23712</c:v>
                </c:pt>
                <c:pt idx="370">
                  <c:v>24047</c:v>
                </c:pt>
                <c:pt idx="371">
                  <c:v>24077</c:v>
                </c:pt>
                <c:pt idx="372">
                  <c:v>24108</c:v>
                </c:pt>
                <c:pt idx="373">
                  <c:v>24139</c:v>
                </c:pt>
                <c:pt idx="374">
                  <c:v>24167</c:v>
                </c:pt>
                <c:pt idx="375">
                  <c:v>24198</c:v>
                </c:pt>
                <c:pt idx="376">
                  <c:v>24228</c:v>
                </c:pt>
                <c:pt idx="377">
                  <c:v>24259</c:v>
                </c:pt>
                <c:pt idx="378">
                  <c:v>24289</c:v>
                </c:pt>
                <c:pt idx="379">
                  <c:v>24320</c:v>
                </c:pt>
                <c:pt idx="380">
                  <c:v>24351</c:v>
                </c:pt>
                <c:pt idx="381">
                  <c:v>24077</c:v>
                </c:pt>
                <c:pt idx="382">
                  <c:v>24412</c:v>
                </c:pt>
                <c:pt idx="383">
                  <c:v>24442</c:v>
                </c:pt>
                <c:pt idx="384">
                  <c:v>24473</c:v>
                </c:pt>
                <c:pt idx="385">
                  <c:v>24504</c:v>
                </c:pt>
                <c:pt idx="386">
                  <c:v>24532</c:v>
                </c:pt>
                <c:pt idx="387">
                  <c:v>24563</c:v>
                </c:pt>
                <c:pt idx="388">
                  <c:v>24593</c:v>
                </c:pt>
                <c:pt idx="389">
                  <c:v>24624</c:v>
                </c:pt>
                <c:pt idx="390">
                  <c:v>24654</c:v>
                </c:pt>
                <c:pt idx="391">
                  <c:v>24685</c:v>
                </c:pt>
                <c:pt idx="392">
                  <c:v>24716</c:v>
                </c:pt>
                <c:pt idx="393">
                  <c:v>24442</c:v>
                </c:pt>
                <c:pt idx="394">
                  <c:v>24777</c:v>
                </c:pt>
                <c:pt idx="395">
                  <c:v>24807</c:v>
                </c:pt>
                <c:pt idx="396">
                  <c:v>24838</c:v>
                </c:pt>
                <c:pt idx="397">
                  <c:v>24869</c:v>
                </c:pt>
                <c:pt idx="398">
                  <c:v>24898</c:v>
                </c:pt>
                <c:pt idx="399">
                  <c:v>24929</c:v>
                </c:pt>
                <c:pt idx="400">
                  <c:v>24959</c:v>
                </c:pt>
                <c:pt idx="401">
                  <c:v>24990</c:v>
                </c:pt>
                <c:pt idx="402">
                  <c:v>25020</c:v>
                </c:pt>
                <c:pt idx="403">
                  <c:v>25051</c:v>
                </c:pt>
                <c:pt idx="404">
                  <c:v>25082</c:v>
                </c:pt>
                <c:pt idx="405">
                  <c:v>24807</c:v>
                </c:pt>
                <c:pt idx="406">
                  <c:v>25143</c:v>
                </c:pt>
                <c:pt idx="407">
                  <c:v>25173</c:v>
                </c:pt>
                <c:pt idx="408">
                  <c:v>25204</c:v>
                </c:pt>
                <c:pt idx="409">
                  <c:v>25235</c:v>
                </c:pt>
                <c:pt idx="410">
                  <c:v>25263</c:v>
                </c:pt>
                <c:pt idx="411">
                  <c:v>25294</c:v>
                </c:pt>
                <c:pt idx="412">
                  <c:v>25324</c:v>
                </c:pt>
                <c:pt idx="413">
                  <c:v>25355</c:v>
                </c:pt>
                <c:pt idx="414">
                  <c:v>25385</c:v>
                </c:pt>
                <c:pt idx="415">
                  <c:v>25416</c:v>
                </c:pt>
                <c:pt idx="416">
                  <c:v>25447</c:v>
                </c:pt>
                <c:pt idx="417">
                  <c:v>25173</c:v>
                </c:pt>
                <c:pt idx="418">
                  <c:v>25508</c:v>
                </c:pt>
                <c:pt idx="419">
                  <c:v>25538</c:v>
                </c:pt>
                <c:pt idx="420">
                  <c:v>25569</c:v>
                </c:pt>
                <c:pt idx="421">
                  <c:v>25600</c:v>
                </c:pt>
                <c:pt idx="422">
                  <c:v>25628</c:v>
                </c:pt>
                <c:pt idx="423">
                  <c:v>25659</c:v>
                </c:pt>
                <c:pt idx="424">
                  <c:v>25689</c:v>
                </c:pt>
                <c:pt idx="425">
                  <c:v>25720</c:v>
                </c:pt>
                <c:pt idx="426">
                  <c:v>25750</c:v>
                </c:pt>
                <c:pt idx="427">
                  <c:v>25781</c:v>
                </c:pt>
                <c:pt idx="428">
                  <c:v>25812</c:v>
                </c:pt>
                <c:pt idx="429">
                  <c:v>25538</c:v>
                </c:pt>
                <c:pt idx="430">
                  <c:v>25873</c:v>
                </c:pt>
                <c:pt idx="431">
                  <c:v>25903</c:v>
                </c:pt>
                <c:pt idx="432">
                  <c:v>25934</c:v>
                </c:pt>
                <c:pt idx="433">
                  <c:v>25965</c:v>
                </c:pt>
                <c:pt idx="434">
                  <c:v>25993</c:v>
                </c:pt>
                <c:pt idx="435">
                  <c:v>26024</c:v>
                </c:pt>
                <c:pt idx="436">
                  <c:v>26054</c:v>
                </c:pt>
                <c:pt idx="437">
                  <c:v>26085</c:v>
                </c:pt>
                <c:pt idx="438">
                  <c:v>26115</c:v>
                </c:pt>
                <c:pt idx="439">
                  <c:v>26146</c:v>
                </c:pt>
                <c:pt idx="440">
                  <c:v>26177</c:v>
                </c:pt>
                <c:pt idx="441">
                  <c:v>25903</c:v>
                </c:pt>
                <c:pt idx="442">
                  <c:v>26238</c:v>
                </c:pt>
                <c:pt idx="443">
                  <c:v>26268</c:v>
                </c:pt>
                <c:pt idx="444">
                  <c:v>26299</c:v>
                </c:pt>
                <c:pt idx="445">
                  <c:v>26330</c:v>
                </c:pt>
                <c:pt idx="446">
                  <c:v>26359</c:v>
                </c:pt>
                <c:pt idx="447">
                  <c:v>26390</c:v>
                </c:pt>
                <c:pt idx="448">
                  <c:v>26420</c:v>
                </c:pt>
                <c:pt idx="449">
                  <c:v>26451</c:v>
                </c:pt>
                <c:pt idx="450">
                  <c:v>26481</c:v>
                </c:pt>
                <c:pt idx="451">
                  <c:v>26512</c:v>
                </c:pt>
                <c:pt idx="452">
                  <c:v>26543</c:v>
                </c:pt>
                <c:pt idx="453">
                  <c:v>26268</c:v>
                </c:pt>
                <c:pt idx="454">
                  <c:v>26604</c:v>
                </c:pt>
                <c:pt idx="455">
                  <c:v>26634</c:v>
                </c:pt>
                <c:pt idx="456">
                  <c:v>26665</c:v>
                </c:pt>
                <c:pt idx="457">
                  <c:v>26696</c:v>
                </c:pt>
                <c:pt idx="458">
                  <c:v>26724</c:v>
                </c:pt>
                <c:pt idx="459">
                  <c:v>26755</c:v>
                </c:pt>
                <c:pt idx="460">
                  <c:v>26785</c:v>
                </c:pt>
                <c:pt idx="461">
                  <c:v>26816</c:v>
                </c:pt>
                <c:pt idx="462">
                  <c:v>26846</c:v>
                </c:pt>
                <c:pt idx="463">
                  <c:v>26877</c:v>
                </c:pt>
                <c:pt idx="464">
                  <c:v>26908</c:v>
                </c:pt>
                <c:pt idx="465">
                  <c:v>26634</c:v>
                </c:pt>
                <c:pt idx="466">
                  <c:v>26969</c:v>
                </c:pt>
                <c:pt idx="467">
                  <c:v>26999</c:v>
                </c:pt>
                <c:pt idx="468">
                  <c:v>27030</c:v>
                </c:pt>
                <c:pt idx="469">
                  <c:v>27061</c:v>
                </c:pt>
                <c:pt idx="470">
                  <c:v>27089</c:v>
                </c:pt>
                <c:pt idx="471">
                  <c:v>27120</c:v>
                </c:pt>
                <c:pt idx="472">
                  <c:v>27150</c:v>
                </c:pt>
                <c:pt idx="473">
                  <c:v>27181</c:v>
                </c:pt>
                <c:pt idx="474">
                  <c:v>27211</c:v>
                </c:pt>
                <c:pt idx="475">
                  <c:v>27242</c:v>
                </c:pt>
                <c:pt idx="476">
                  <c:v>27273</c:v>
                </c:pt>
                <c:pt idx="477">
                  <c:v>26999</c:v>
                </c:pt>
                <c:pt idx="478">
                  <c:v>27334</c:v>
                </c:pt>
                <c:pt idx="479">
                  <c:v>27364</c:v>
                </c:pt>
                <c:pt idx="480">
                  <c:v>27395</c:v>
                </c:pt>
                <c:pt idx="481">
                  <c:v>27426</c:v>
                </c:pt>
                <c:pt idx="482">
                  <c:v>27454</c:v>
                </c:pt>
                <c:pt idx="483">
                  <c:v>27485</c:v>
                </c:pt>
                <c:pt idx="484">
                  <c:v>27515</c:v>
                </c:pt>
                <c:pt idx="485">
                  <c:v>27546</c:v>
                </c:pt>
                <c:pt idx="486">
                  <c:v>27576</c:v>
                </c:pt>
                <c:pt idx="487">
                  <c:v>27607</c:v>
                </c:pt>
                <c:pt idx="488">
                  <c:v>27638</c:v>
                </c:pt>
                <c:pt idx="489">
                  <c:v>27364</c:v>
                </c:pt>
                <c:pt idx="490">
                  <c:v>27699</c:v>
                </c:pt>
                <c:pt idx="491">
                  <c:v>27729</c:v>
                </c:pt>
                <c:pt idx="492">
                  <c:v>27760</c:v>
                </c:pt>
                <c:pt idx="493">
                  <c:v>27791</c:v>
                </c:pt>
                <c:pt idx="494">
                  <c:v>27820</c:v>
                </c:pt>
                <c:pt idx="495">
                  <c:v>27851</c:v>
                </c:pt>
                <c:pt idx="496">
                  <c:v>27881</c:v>
                </c:pt>
                <c:pt idx="497">
                  <c:v>27912</c:v>
                </c:pt>
                <c:pt idx="498">
                  <c:v>27942</c:v>
                </c:pt>
                <c:pt idx="499">
                  <c:v>27973</c:v>
                </c:pt>
                <c:pt idx="500">
                  <c:v>28004</c:v>
                </c:pt>
                <c:pt idx="501">
                  <c:v>27729</c:v>
                </c:pt>
                <c:pt idx="502">
                  <c:v>28065</c:v>
                </c:pt>
                <c:pt idx="503">
                  <c:v>28095</c:v>
                </c:pt>
                <c:pt idx="504">
                  <c:v>28126</c:v>
                </c:pt>
                <c:pt idx="505">
                  <c:v>28157</c:v>
                </c:pt>
                <c:pt idx="506">
                  <c:v>28185</c:v>
                </c:pt>
                <c:pt idx="507">
                  <c:v>28216</c:v>
                </c:pt>
                <c:pt idx="508">
                  <c:v>28246</c:v>
                </c:pt>
                <c:pt idx="509">
                  <c:v>28277</c:v>
                </c:pt>
                <c:pt idx="510">
                  <c:v>28307</c:v>
                </c:pt>
                <c:pt idx="511">
                  <c:v>28338</c:v>
                </c:pt>
                <c:pt idx="512">
                  <c:v>28369</c:v>
                </c:pt>
                <c:pt idx="513">
                  <c:v>28095</c:v>
                </c:pt>
                <c:pt idx="514">
                  <c:v>28430</c:v>
                </c:pt>
                <c:pt idx="515">
                  <c:v>28460</c:v>
                </c:pt>
                <c:pt idx="516">
                  <c:v>28491</c:v>
                </c:pt>
                <c:pt idx="517">
                  <c:v>28522</c:v>
                </c:pt>
                <c:pt idx="518">
                  <c:v>28550</c:v>
                </c:pt>
                <c:pt idx="519">
                  <c:v>28581</c:v>
                </c:pt>
                <c:pt idx="520">
                  <c:v>28611</c:v>
                </c:pt>
                <c:pt idx="521">
                  <c:v>28642</c:v>
                </c:pt>
                <c:pt idx="522">
                  <c:v>28672</c:v>
                </c:pt>
                <c:pt idx="523">
                  <c:v>28703</c:v>
                </c:pt>
                <c:pt idx="524">
                  <c:v>28734</c:v>
                </c:pt>
                <c:pt idx="525">
                  <c:v>28460</c:v>
                </c:pt>
                <c:pt idx="526">
                  <c:v>28795</c:v>
                </c:pt>
                <c:pt idx="527">
                  <c:v>28825</c:v>
                </c:pt>
                <c:pt idx="528">
                  <c:v>28856</c:v>
                </c:pt>
                <c:pt idx="529">
                  <c:v>28887</c:v>
                </c:pt>
                <c:pt idx="530">
                  <c:v>28915</c:v>
                </c:pt>
                <c:pt idx="531">
                  <c:v>28946</c:v>
                </c:pt>
                <c:pt idx="532">
                  <c:v>28976</c:v>
                </c:pt>
                <c:pt idx="533">
                  <c:v>29007</c:v>
                </c:pt>
                <c:pt idx="534">
                  <c:v>29037</c:v>
                </c:pt>
                <c:pt idx="535">
                  <c:v>29068</c:v>
                </c:pt>
                <c:pt idx="536">
                  <c:v>29099</c:v>
                </c:pt>
                <c:pt idx="537">
                  <c:v>28825</c:v>
                </c:pt>
                <c:pt idx="538">
                  <c:v>29160</c:v>
                </c:pt>
                <c:pt idx="539">
                  <c:v>29190</c:v>
                </c:pt>
                <c:pt idx="540">
                  <c:v>29221</c:v>
                </c:pt>
                <c:pt idx="541">
                  <c:v>29252</c:v>
                </c:pt>
                <c:pt idx="542">
                  <c:v>29281</c:v>
                </c:pt>
                <c:pt idx="543">
                  <c:v>29312</c:v>
                </c:pt>
                <c:pt idx="544">
                  <c:v>29342</c:v>
                </c:pt>
                <c:pt idx="545">
                  <c:v>29373</c:v>
                </c:pt>
                <c:pt idx="546">
                  <c:v>29403</c:v>
                </c:pt>
                <c:pt idx="547">
                  <c:v>29434</c:v>
                </c:pt>
                <c:pt idx="548">
                  <c:v>29465</c:v>
                </c:pt>
                <c:pt idx="549">
                  <c:v>29190</c:v>
                </c:pt>
                <c:pt idx="550">
                  <c:v>29526</c:v>
                </c:pt>
                <c:pt idx="551">
                  <c:v>29556</c:v>
                </c:pt>
                <c:pt idx="552">
                  <c:v>29587</c:v>
                </c:pt>
                <c:pt idx="553">
                  <c:v>29618</c:v>
                </c:pt>
                <c:pt idx="554">
                  <c:v>29646</c:v>
                </c:pt>
                <c:pt idx="555">
                  <c:v>29677</c:v>
                </c:pt>
                <c:pt idx="556">
                  <c:v>29707</c:v>
                </c:pt>
                <c:pt idx="557">
                  <c:v>29738</c:v>
                </c:pt>
                <c:pt idx="558">
                  <c:v>29768</c:v>
                </c:pt>
                <c:pt idx="559">
                  <c:v>29799</c:v>
                </c:pt>
                <c:pt idx="560">
                  <c:v>29830</c:v>
                </c:pt>
                <c:pt idx="561">
                  <c:v>29556</c:v>
                </c:pt>
                <c:pt idx="562">
                  <c:v>29891</c:v>
                </c:pt>
                <c:pt idx="563">
                  <c:v>29921</c:v>
                </c:pt>
                <c:pt idx="564">
                  <c:v>29952</c:v>
                </c:pt>
                <c:pt idx="565">
                  <c:v>29983</c:v>
                </c:pt>
                <c:pt idx="566">
                  <c:v>30011</c:v>
                </c:pt>
                <c:pt idx="567">
                  <c:v>30042</c:v>
                </c:pt>
                <c:pt idx="568">
                  <c:v>30072</c:v>
                </c:pt>
                <c:pt idx="569">
                  <c:v>30103</c:v>
                </c:pt>
                <c:pt idx="570">
                  <c:v>30133</c:v>
                </c:pt>
                <c:pt idx="571">
                  <c:v>30164</c:v>
                </c:pt>
                <c:pt idx="572">
                  <c:v>30195</c:v>
                </c:pt>
                <c:pt idx="573">
                  <c:v>29921</c:v>
                </c:pt>
                <c:pt idx="574">
                  <c:v>30256</c:v>
                </c:pt>
                <c:pt idx="575">
                  <c:v>30286</c:v>
                </c:pt>
                <c:pt idx="576">
                  <c:v>30317</c:v>
                </c:pt>
                <c:pt idx="577">
                  <c:v>30348</c:v>
                </c:pt>
                <c:pt idx="578">
                  <c:v>30376</c:v>
                </c:pt>
                <c:pt idx="579">
                  <c:v>30407</c:v>
                </c:pt>
                <c:pt idx="580">
                  <c:v>30437</c:v>
                </c:pt>
                <c:pt idx="581">
                  <c:v>30468</c:v>
                </c:pt>
                <c:pt idx="582">
                  <c:v>30498</c:v>
                </c:pt>
                <c:pt idx="583">
                  <c:v>30529</c:v>
                </c:pt>
                <c:pt idx="584">
                  <c:v>30560</c:v>
                </c:pt>
                <c:pt idx="585">
                  <c:v>30286</c:v>
                </c:pt>
                <c:pt idx="586">
                  <c:v>30621</c:v>
                </c:pt>
                <c:pt idx="587">
                  <c:v>30651</c:v>
                </c:pt>
                <c:pt idx="588">
                  <c:v>30682</c:v>
                </c:pt>
                <c:pt idx="589">
                  <c:v>30713</c:v>
                </c:pt>
                <c:pt idx="590">
                  <c:v>30742</c:v>
                </c:pt>
                <c:pt idx="591">
                  <c:v>30773</c:v>
                </c:pt>
                <c:pt idx="592">
                  <c:v>30803</c:v>
                </c:pt>
                <c:pt idx="593">
                  <c:v>30834</c:v>
                </c:pt>
                <c:pt idx="594">
                  <c:v>30864</c:v>
                </c:pt>
                <c:pt idx="595">
                  <c:v>30895</c:v>
                </c:pt>
                <c:pt idx="596">
                  <c:v>30926</c:v>
                </c:pt>
                <c:pt idx="597">
                  <c:v>30651</c:v>
                </c:pt>
                <c:pt idx="598">
                  <c:v>30987</c:v>
                </c:pt>
                <c:pt idx="599">
                  <c:v>31017</c:v>
                </c:pt>
                <c:pt idx="600">
                  <c:v>31048</c:v>
                </c:pt>
                <c:pt idx="601">
                  <c:v>31079</c:v>
                </c:pt>
                <c:pt idx="602">
                  <c:v>31107</c:v>
                </c:pt>
                <c:pt idx="603">
                  <c:v>31138</c:v>
                </c:pt>
                <c:pt idx="604">
                  <c:v>31168</c:v>
                </c:pt>
                <c:pt idx="605">
                  <c:v>31199</c:v>
                </c:pt>
                <c:pt idx="606">
                  <c:v>31229</c:v>
                </c:pt>
                <c:pt idx="607">
                  <c:v>31260</c:v>
                </c:pt>
                <c:pt idx="608">
                  <c:v>31291</c:v>
                </c:pt>
                <c:pt idx="609">
                  <c:v>31017</c:v>
                </c:pt>
                <c:pt idx="610">
                  <c:v>31352</c:v>
                </c:pt>
                <c:pt idx="611">
                  <c:v>31382</c:v>
                </c:pt>
                <c:pt idx="612">
                  <c:v>31413</c:v>
                </c:pt>
                <c:pt idx="613">
                  <c:v>31444</c:v>
                </c:pt>
                <c:pt idx="614">
                  <c:v>31472</c:v>
                </c:pt>
                <c:pt idx="615">
                  <c:v>31503</c:v>
                </c:pt>
                <c:pt idx="616">
                  <c:v>31533</c:v>
                </c:pt>
                <c:pt idx="617">
                  <c:v>31564</c:v>
                </c:pt>
                <c:pt idx="618">
                  <c:v>31594</c:v>
                </c:pt>
                <c:pt idx="619">
                  <c:v>31625</c:v>
                </c:pt>
                <c:pt idx="620">
                  <c:v>31656</c:v>
                </c:pt>
                <c:pt idx="621">
                  <c:v>31382</c:v>
                </c:pt>
                <c:pt idx="622">
                  <c:v>31717</c:v>
                </c:pt>
                <c:pt idx="623">
                  <c:v>31747</c:v>
                </c:pt>
                <c:pt idx="624">
                  <c:v>31778</c:v>
                </c:pt>
                <c:pt idx="625">
                  <c:v>31809</c:v>
                </c:pt>
                <c:pt idx="626">
                  <c:v>31837</c:v>
                </c:pt>
                <c:pt idx="627">
                  <c:v>31868</c:v>
                </c:pt>
                <c:pt idx="628">
                  <c:v>31898</c:v>
                </c:pt>
                <c:pt idx="629">
                  <c:v>31929</c:v>
                </c:pt>
                <c:pt idx="630">
                  <c:v>31959</c:v>
                </c:pt>
                <c:pt idx="631">
                  <c:v>31990</c:v>
                </c:pt>
                <c:pt idx="632">
                  <c:v>32021</c:v>
                </c:pt>
                <c:pt idx="633">
                  <c:v>31747</c:v>
                </c:pt>
                <c:pt idx="634">
                  <c:v>32082</c:v>
                </c:pt>
                <c:pt idx="635">
                  <c:v>32112</c:v>
                </c:pt>
                <c:pt idx="636">
                  <c:v>32143</c:v>
                </c:pt>
                <c:pt idx="637">
                  <c:v>32174</c:v>
                </c:pt>
                <c:pt idx="638">
                  <c:v>32203</c:v>
                </c:pt>
                <c:pt idx="639">
                  <c:v>32234</c:v>
                </c:pt>
                <c:pt idx="640">
                  <c:v>32264</c:v>
                </c:pt>
                <c:pt idx="641">
                  <c:v>32295</c:v>
                </c:pt>
                <c:pt idx="642">
                  <c:v>32325</c:v>
                </c:pt>
                <c:pt idx="643">
                  <c:v>32356</c:v>
                </c:pt>
                <c:pt idx="644">
                  <c:v>32387</c:v>
                </c:pt>
                <c:pt idx="645">
                  <c:v>32112</c:v>
                </c:pt>
                <c:pt idx="646">
                  <c:v>32448</c:v>
                </c:pt>
                <c:pt idx="647">
                  <c:v>32478</c:v>
                </c:pt>
                <c:pt idx="648">
                  <c:v>32509</c:v>
                </c:pt>
                <c:pt idx="649">
                  <c:v>32540</c:v>
                </c:pt>
                <c:pt idx="650">
                  <c:v>32568</c:v>
                </c:pt>
                <c:pt idx="651">
                  <c:v>32599</c:v>
                </c:pt>
                <c:pt idx="652">
                  <c:v>32629</c:v>
                </c:pt>
                <c:pt idx="653">
                  <c:v>32660</c:v>
                </c:pt>
                <c:pt idx="654">
                  <c:v>32690</c:v>
                </c:pt>
                <c:pt idx="655">
                  <c:v>32721</c:v>
                </c:pt>
                <c:pt idx="656">
                  <c:v>32752</c:v>
                </c:pt>
                <c:pt idx="657">
                  <c:v>32478</c:v>
                </c:pt>
                <c:pt idx="658">
                  <c:v>32813</c:v>
                </c:pt>
                <c:pt idx="659">
                  <c:v>32843</c:v>
                </c:pt>
                <c:pt idx="660">
                  <c:v>32874</c:v>
                </c:pt>
                <c:pt idx="661">
                  <c:v>32905</c:v>
                </c:pt>
                <c:pt idx="662">
                  <c:v>32933</c:v>
                </c:pt>
                <c:pt idx="663">
                  <c:v>32964</c:v>
                </c:pt>
                <c:pt idx="664">
                  <c:v>32994</c:v>
                </c:pt>
                <c:pt idx="665">
                  <c:v>33025</c:v>
                </c:pt>
                <c:pt idx="666">
                  <c:v>33055</c:v>
                </c:pt>
                <c:pt idx="667">
                  <c:v>33086</c:v>
                </c:pt>
                <c:pt idx="668">
                  <c:v>33117</c:v>
                </c:pt>
                <c:pt idx="669">
                  <c:v>32843</c:v>
                </c:pt>
                <c:pt idx="670">
                  <c:v>33178</c:v>
                </c:pt>
                <c:pt idx="671">
                  <c:v>33208</c:v>
                </c:pt>
                <c:pt idx="672">
                  <c:v>33239</c:v>
                </c:pt>
                <c:pt idx="673">
                  <c:v>33270</c:v>
                </c:pt>
                <c:pt idx="674">
                  <c:v>33298</c:v>
                </c:pt>
                <c:pt idx="675">
                  <c:v>33329</c:v>
                </c:pt>
                <c:pt idx="676">
                  <c:v>33359</c:v>
                </c:pt>
                <c:pt idx="677">
                  <c:v>33390</c:v>
                </c:pt>
                <c:pt idx="678">
                  <c:v>33420</c:v>
                </c:pt>
                <c:pt idx="679">
                  <c:v>33451</c:v>
                </c:pt>
                <c:pt idx="680">
                  <c:v>33482</c:v>
                </c:pt>
                <c:pt idx="681">
                  <c:v>33208</c:v>
                </c:pt>
                <c:pt idx="682">
                  <c:v>33543</c:v>
                </c:pt>
                <c:pt idx="683">
                  <c:v>33573</c:v>
                </c:pt>
                <c:pt idx="684">
                  <c:v>33604</c:v>
                </c:pt>
                <c:pt idx="685">
                  <c:v>33635</c:v>
                </c:pt>
                <c:pt idx="686">
                  <c:v>33664</c:v>
                </c:pt>
                <c:pt idx="687">
                  <c:v>33695</c:v>
                </c:pt>
                <c:pt idx="688">
                  <c:v>33725</c:v>
                </c:pt>
                <c:pt idx="689">
                  <c:v>33756</c:v>
                </c:pt>
                <c:pt idx="690">
                  <c:v>33786</c:v>
                </c:pt>
                <c:pt idx="691">
                  <c:v>33817</c:v>
                </c:pt>
                <c:pt idx="692">
                  <c:v>33848</c:v>
                </c:pt>
                <c:pt idx="693">
                  <c:v>33573</c:v>
                </c:pt>
                <c:pt idx="694">
                  <c:v>33909</c:v>
                </c:pt>
                <c:pt idx="695">
                  <c:v>33939</c:v>
                </c:pt>
                <c:pt idx="696">
                  <c:v>33970</c:v>
                </c:pt>
                <c:pt idx="697">
                  <c:v>34001</c:v>
                </c:pt>
                <c:pt idx="698">
                  <c:v>34029</c:v>
                </c:pt>
                <c:pt idx="699">
                  <c:v>34060</c:v>
                </c:pt>
                <c:pt idx="700">
                  <c:v>34090</c:v>
                </c:pt>
                <c:pt idx="701">
                  <c:v>34121</c:v>
                </c:pt>
                <c:pt idx="702">
                  <c:v>34151</c:v>
                </c:pt>
                <c:pt idx="703">
                  <c:v>34182</c:v>
                </c:pt>
                <c:pt idx="704">
                  <c:v>34213</c:v>
                </c:pt>
                <c:pt idx="705">
                  <c:v>33939</c:v>
                </c:pt>
                <c:pt idx="706">
                  <c:v>34274</c:v>
                </c:pt>
                <c:pt idx="707">
                  <c:v>34304</c:v>
                </c:pt>
                <c:pt idx="708">
                  <c:v>34335</c:v>
                </c:pt>
                <c:pt idx="709">
                  <c:v>34366</c:v>
                </c:pt>
                <c:pt idx="710">
                  <c:v>34394</c:v>
                </c:pt>
                <c:pt idx="711">
                  <c:v>34425</c:v>
                </c:pt>
                <c:pt idx="712">
                  <c:v>34455</c:v>
                </c:pt>
                <c:pt idx="713">
                  <c:v>34486</c:v>
                </c:pt>
                <c:pt idx="714">
                  <c:v>34516</c:v>
                </c:pt>
                <c:pt idx="715">
                  <c:v>34547</c:v>
                </c:pt>
                <c:pt idx="716">
                  <c:v>34578</c:v>
                </c:pt>
                <c:pt idx="717">
                  <c:v>34304</c:v>
                </c:pt>
                <c:pt idx="718">
                  <c:v>34639</c:v>
                </c:pt>
                <c:pt idx="719">
                  <c:v>34669</c:v>
                </c:pt>
                <c:pt idx="720">
                  <c:v>34700</c:v>
                </c:pt>
                <c:pt idx="721">
                  <c:v>34731</c:v>
                </c:pt>
                <c:pt idx="722">
                  <c:v>34759</c:v>
                </c:pt>
                <c:pt idx="723">
                  <c:v>34790</c:v>
                </c:pt>
                <c:pt idx="724">
                  <c:v>34820</c:v>
                </c:pt>
                <c:pt idx="725">
                  <c:v>34851</c:v>
                </c:pt>
                <c:pt idx="726">
                  <c:v>34881</c:v>
                </c:pt>
                <c:pt idx="727">
                  <c:v>34912</c:v>
                </c:pt>
                <c:pt idx="728">
                  <c:v>34943</c:v>
                </c:pt>
                <c:pt idx="729">
                  <c:v>34669</c:v>
                </c:pt>
                <c:pt idx="730">
                  <c:v>35004</c:v>
                </c:pt>
                <c:pt idx="731">
                  <c:v>35034</c:v>
                </c:pt>
                <c:pt idx="732">
                  <c:v>35065</c:v>
                </c:pt>
                <c:pt idx="733">
                  <c:v>35096</c:v>
                </c:pt>
                <c:pt idx="734">
                  <c:v>35125</c:v>
                </c:pt>
                <c:pt idx="735">
                  <c:v>35156</c:v>
                </c:pt>
                <c:pt idx="736">
                  <c:v>35186</c:v>
                </c:pt>
                <c:pt idx="737">
                  <c:v>35217</c:v>
                </c:pt>
                <c:pt idx="738">
                  <c:v>35247</c:v>
                </c:pt>
                <c:pt idx="739">
                  <c:v>35278</c:v>
                </c:pt>
                <c:pt idx="740">
                  <c:v>35309</c:v>
                </c:pt>
                <c:pt idx="741">
                  <c:v>35034</c:v>
                </c:pt>
                <c:pt idx="742">
                  <c:v>35370</c:v>
                </c:pt>
                <c:pt idx="743">
                  <c:v>35400</c:v>
                </c:pt>
                <c:pt idx="744">
                  <c:v>35431</c:v>
                </c:pt>
                <c:pt idx="745">
                  <c:v>35462</c:v>
                </c:pt>
                <c:pt idx="746">
                  <c:v>35490</c:v>
                </c:pt>
                <c:pt idx="747">
                  <c:v>35521</c:v>
                </c:pt>
                <c:pt idx="748">
                  <c:v>35551</c:v>
                </c:pt>
                <c:pt idx="749">
                  <c:v>35582</c:v>
                </c:pt>
                <c:pt idx="750">
                  <c:v>35612</c:v>
                </c:pt>
                <c:pt idx="751">
                  <c:v>35643</c:v>
                </c:pt>
                <c:pt idx="752">
                  <c:v>35674</c:v>
                </c:pt>
                <c:pt idx="753">
                  <c:v>35400</c:v>
                </c:pt>
                <c:pt idx="754">
                  <c:v>35735</c:v>
                </c:pt>
                <c:pt idx="755">
                  <c:v>35765</c:v>
                </c:pt>
                <c:pt idx="756">
                  <c:v>35796</c:v>
                </c:pt>
                <c:pt idx="757">
                  <c:v>35827</c:v>
                </c:pt>
                <c:pt idx="758">
                  <c:v>35855</c:v>
                </c:pt>
                <c:pt idx="759">
                  <c:v>35886</c:v>
                </c:pt>
                <c:pt idx="760">
                  <c:v>35916</c:v>
                </c:pt>
                <c:pt idx="761">
                  <c:v>35947</c:v>
                </c:pt>
                <c:pt idx="762">
                  <c:v>35977</c:v>
                </c:pt>
                <c:pt idx="763">
                  <c:v>36008</c:v>
                </c:pt>
                <c:pt idx="764">
                  <c:v>36039</c:v>
                </c:pt>
                <c:pt idx="765">
                  <c:v>35765</c:v>
                </c:pt>
                <c:pt idx="766">
                  <c:v>36100</c:v>
                </c:pt>
                <c:pt idx="767">
                  <c:v>36130</c:v>
                </c:pt>
                <c:pt idx="768">
                  <c:v>36161</c:v>
                </c:pt>
                <c:pt idx="769">
                  <c:v>36192</c:v>
                </c:pt>
                <c:pt idx="770">
                  <c:v>36220</c:v>
                </c:pt>
                <c:pt idx="771">
                  <c:v>36251</c:v>
                </c:pt>
                <c:pt idx="772">
                  <c:v>36281</c:v>
                </c:pt>
                <c:pt idx="773">
                  <c:v>36312</c:v>
                </c:pt>
                <c:pt idx="774">
                  <c:v>36342</c:v>
                </c:pt>
                <c:pt idx="775">
                  <c:v>36373</c:v>
                </c:pt>
                <c:pt idx="776">
                  <c:v>36404</c:v>
                </c:pt>
                <c:pt idx="777">
                  <c:v>36130</c:v>
                </c:pt>
                <c:pt idx="778">
                  <c:v>36465</c:v>
                </c:pt>
                <c:pt idx="779">
                  <c:v>36495</c:v>
                </c:pt>
                <c:pt idx="780">
                  <c:v>36526</c:v>
                </c:pt>
                <c:pt idx="781">
                  <c:v>36557</c:v>
                </c:pt>
                <c:pt idx="782">
                  <c:v>36586</c:v>
                </c:pt>
                <c:pt idx="783">
                  <c:v>36617</c:v>
                </c:pt>
                <c:pt idx="784">
                  <c:v>36647</c:v>
                </c:pt>
                <c:pt idx="785">
                  <c:v>36678</c:v>
                </c:pt>
                <c:pt idx="786">
                  <c:v>36708</c:v>
                </c:pt>
                <c:pt idx="787">
                  <c:v>36739</c:v>
                </c:pt>
                <c:pt idx="788">
                  <c:v>36770</c:v>
                </c:pt>
                <c:pt idx="789">
                  <c:v>36495</c:v>
                </c:pt>
                <c:pt idx="790">
                  <c:v>36831</c:v>
                </c:pt>
                <c:pt idx="791">
                  <c:v>36861</c:v>
                </c:pt>
                <c:pt idx="792">
                  <c:v>36892</c:v>
                </c:pt>
                <c:pt idx="793">
                  <c:v>36923</c:v>
                </c:pt>
                <c:pt idx="794">
                  <c:v>36951</c:v>
                </c:pt>
                <c:pt idx="795">
                  <c:v>36982</c:v>
                </c:pt>
                <c:pt idx="796">
                  <c:v>37012</c:v>
                </c:pt>
                <c:pt idx="797">
                  <c:v>37043</c:v>
                </c:pt>
                <c:pt idx="798">
                  <c:v>37073</c:v>
                </c:pt>
                <c:pt idx="799">
                  <c:v>37104</c:v>
                </c:pt>
                <c:pt idx="800">
                  <c:v>37135</c:v>
                </c:pt>
                <c:pt idx="801">
                  <c:v>36861</c:v>
                </c:pt>
                <c:pt idx="802">
                  <c:v>37196</c:v>
                </c:pt>
                <c:pt idx="803">
                  <c:v>37226</c:v>
                </c:pt>
                <c:pt idx="804">
                  <c:v>37257</c:v>
                </c:pt>
                <c:pt idx="805">
                  <c:v>37288</c:v>
                </c:pt>
                <c:pt idx="806">
                  <c:v>37316</c:v>
                </c:pt>
                <c:pt idx="807">
                  <c:v>37347</c:v>
                </c:pt>
                <c:pt idx="808">
                  <c:v>37377</c:v>
                </c:pt>
                <c:pt idx="809">
                  <c:v>37408</c:v>
                </c:pt>
                <c:pt idx="810">
                  <c:v>37438</c:v>
                </c:pt>
                <c:pt idx="811">
                  <c:v>37469</c:v>
                </c:pt>
                <c:pt idx="812">
                  <c:v>37500</c:v>
                </c:pt>
                <c:pt idx="813">
                  <c:v>37226</c:v>
                </c:pt>
                <c:pt idx="814">
                  <c:v>37561</c:v>
                </c:pt>
                <c:pt idx="815">
                  <c:v>37591</c:v>
                </c:pt>
                <c:pt idx="816">
                  <c:v>37622</c:v>
                </c:pt>
                <c:pt idx="817">
                  <c:v>37653</c:v>
                </c:pt>
                <c:pt idx="818">
                  <c:v>37681</c:v>
                </c:pt>
                <c:pt idx="819">
                  <c:v>37712</c:v>
                </c:pt>
                <c:pt idx="820">
                  <c:v>37742</c:v>
                </c:pt>
                <c:pt idx="821">
                  <c:v>37773</c:v>
                </c:pt>
                <c:pt idx="822">
                  <c:v>37803</c:v>
                </c:pt>
                <c:pt idx="823">
                  <c:v>37834</c:v>
                </c:pt>
                <c:pt idx="824">
                  <c:v>37865</c:v>
                </c:pt>
                <c:pt idx="825">
                  <c:v>37591</c:v>
                </c:pt>
                <c:pt idx="826">
                  <c:v>37926</c:v>
                </c:pt>
                <c:pt idx="827">
                  <c:v>37956</c:v>
                </c:pt>
                <c:pt idx="828">
                  <c:v>37987</c:v>
                </c:pt>
                <c:pt idx="829">
                  <c:v>38018</c:v>
                </c:pt>
                <c:pt idx="830">
                  <c:v>38047</c:v>
                </c:pt>
                <c:pt idx="831">
                  <c:v>38078</c:v>
                </c:pt>
                <c:pt idx="832">
                  <c:v>38108</c:v>
                </c:pt>
                <c:pt idx="833">
                  <c:v>38139</c:v>
                </c:pt>
                <c:pt idx="834">
                  <c:v>38169</c:v>
                </c:pt>
                <c:pt idx="835">
                  <c:v>38200</c:v>
                </c:pt>
                <c:pt idx="836">
                  <c:v>38231</c:v>
                </c:pt>
                <c:pt idx="837">
                  <c:v>37956</c:v>
                </c:pt>
                <c:pt idx="838">
                  <c:v>38292</c:v>
                </c:pt>
                <c:pt idx="839">
                  <c:v>38322</c:v>
                </c:pt>
                <c:pt idx="840">
                  <c:v>38353</c:v>
                </c:pt>
                <c:pt idx="841">
                  <c:v>38384</c:v>
                </c:pt>
                <c:pt idx="842">
                  <c:v>38412</c:v>
                </c:pt>
                <c:pt idx="843">
                  <c:v>38443</c:v>
                </c:pt>
                <c:pt idx="844">
                  <c:v>38473</c:v>
                </c:pt>
                <c:pt idx="845">
                  <c:v>38504</c:v>
                </c:pt>
                <c:pt idx="846">
                  <c:v>38534</c:v>
                </c:pt>
                <c:pt idx="847">
                  <c:v>38565</c:v>
                </c:pt>
                <c:pt idx="848">
                  <c:v>38596</c:v>
                </c:pt>
                <c:pt idx="849">
                  <c:v>38322</c:v>
                </c:pt>
                <c:pt idx="850">
                  <c:v>38657</c:v>
                </c:pt>
                <c:pt idx="851">
                  <c:v>38687</c:v>
                </c:pt>
                <c:pt idx="852">
                  <c:v>38718</c:v>
                </c:pt>
                <c:pt idx="853">
                  <c:v>38749</c:v>
                </c:pt>
                <c:pt idx="854">
                  <c:v>38777</c:v>
                </c:pt>
                <c:pt idx="855">
                  <c:v>38808</c:v>
                </c:pt>
                <c:pt idx="856">
                  <c:v>38838</c:v>
                </c:pt>
                <c:pt idx="857">
                  <c:v>38869</c:v>
                </c:pt>
                <c:pt idx="858">
                  <c:v>38899</c:v>
                </c:pt>
                <c:pt idx="859">
                  <c:v>38930</c:v>
                </c:pt>
                <c:pt idx="860">
                  <c:v>38961</c:v>
                </c:pt>
                <c:pt idx="861">
                  <c:v>38687</c:v>
                </c:pt>
                <c:pt idx="862">
                  <c:v>39022</c:v>
                </c:pt>
                <c:pt idx="863">
                  <c:v>39052</c:v>
                </c:pt>
                <c:pt idx="864">
                  <c:v>39083</c:v>
                </c:pt>
                <c:pt idx="865">
                  <c:v>39114</c:v>
                </c:pt>
                <c:pt idx="866">
                  <c:v>39142</c:v>
                </c:pt>
                <c:pt idx="867">
                  <c:v>39173</c:v>
                </c:pt>
                <c:pt idx="868">
                  <c:v>39203</c:v>
                </c:pt>
                <c:pt idx="869">
                  <c:v>39234</c:v>
                </c:pt>
                <c:pt idx="870">
                  <c:v>39264</c:v>
                </c:pt>
                <c:pt idx="871">
                  <c:v>39295</c:v>
                </c:pt>
                <c:pt idx="872">
                  <c:v>39326</c:v>
                </c:pt>
                <c:pt idx="873">
                  <c:v>39052</c:v>
                </c:pt>
                <c:pt idx="874">
                  <c:v>39387</c:v>
                </c:pt>
                <c:pt idx="875">
                  <c:v>39417</c:v>
                </c:pt>
                <c:pt idx="876">
                  <c:v>39448</c:v>
                </c:pt>
                <c:pt idx="877">
                  <c:v>39479</c:v>
                </c:pt>
                <c:pt idx="878">
                  <c:v>39508</c:v>
                </c:pt>
                <c:pt idx="879">
                  <c:v>39539</c:v>
                </c:pt>
                <c:pt idx="880">
                  <c:v>39569</c:v>
                </c:pt>
                <c:pt idx="881">
                  <c:v>39600</c:v>
                </c:pt>
                <c:pt idx="882">
                  <c:v>39630</c:v>
                </c:pt>
                <c:pt idx="883">
                  <c:v>39661</c:v>
                </c:pt>
                <c:pt idx="884">
                  <c:v>39692</c:v>
                </c:pt>
                <c:pt idx="885">
                  <c:v>39417</c:v>
                </c:pt>
                <c:pt idx="886">
                  <c:v>39753</c:v>
                </c:pt>
                <c:pt idx="887">
                  <c:v>39783</c:v>
                </c:pt>
                <c:pt idx="888">
                  <c:v>39814</c:v>
                </c:pt>
                <c:pt idx="889">
                  <c:v>39845</c:v>
                </c:pt>
                <c:pt idx="890">
                  <c:v>39873</c:v>
                </c:pt>
                <c:pt idx="891">
                  <c:v>39904</c:v>
                </c:pt>
                <c:pt idx="892">
                  <c:v>39934</c:v>
                </c:pt>
                <c:pt idx="893">
                  <c:v>39965</c:v>
                </c:pt>
                <c:pt idx="894">
                  <c:v>39995</c:v>
                </c:pt>
                <c:pt idx="895">
                  <c:v>40026</c:v>
                </c:pt>
                <c:pt idx="896">
                  <c:v>40057</c:v>
                </c:pt>
                <c:pt idx="897">
                  <c:v>39783</c:v>
                </c:pt>
                <c:pt idx="898">
                  <c:v>40118</c:v>
                </c:pt>
                <c:pt idx="899">
                  <c:v>40148</c:v>
                </c:pt>
                <c:pt idx="900">
                  <c:v>40179</c:v>
                </c:pt>
                <c:pt idx="901">
                  <c:v>40210</c:v>
                </c:pt>
                <c:pt idx="902">
                  <c:v>40238</c:v>
                </c:pt>
                <c:pt idx="903">
                  <c:v>40269</c:v>
                </c:pt>
                <c:pt idx="904">
                  <c:v>40299</c:v>
                </c:pt>
                <c:pt idx="905">
                  <c:v>40330</c:v>
                </c:pt>
                <c:pt idx="906">
                  <c:v>40360</c:v>
                </c:pt>
                <c:pt idx="907">
                  <c:v>40391</c:v>
                </c:pt>
                <c:pt idx="908">
                  <c:v>40422</c:v>
                </c:pt>
                <c:pt idx="909">
                  <c:v>40148</c:v>
                </c:pt>
                <c:pt idx="910">
                  <c:v>40483</c:v>
                </c:pt>
                <c:pt idx="911">
                  <c:v>40513</c:v>
                </c:pt>
                <c:pt idx="912">
                  <c:v>40544</c:v>
                </c:pt>
                <c:pt idx="913">
                  <c:v>40575</c:v>
                </c:pt>
                <c:pt idx="914">
                  <c:v>40603</c:v>
                </c:pt>
                <c:pt idx="915">
                  <c:v>40634</c:v>
                </c:pt>
                <c:pt idx="916">
                  <c:v>40664</c:v>
                </c:pt>
                <c:pt idx="917">
                  <c:v>40695</c:v>
                </c:pt>
                <c:pt idx="918">
                  <c:v>40725</c:v>
                </c:pt>
                <c:pt idx="919">
                  <c:v>40756</c:v>
                </c:pt>
                <c:pt idx="920">
                  <c:v>40787</c:v>
                </c:pt>
                <c:pt idx="921">
                  <c:v>40513</c:v>
                </c:pt>
                <c:pt idx="922">
                  <c:v>40848</c:v>
                </c:pt>
                <c:pt idx="923">
                  <c:v>40878</c:v>
                </c:pt>
                <c:pt idx="924">
                  <c:v>40909</c:v>
                </c:pt>
                <c:pt idx="925">
                  <c:v>40940</c:v>
                </c:pt>
                <c:pt idx="926">
                  <c:v>40969</c:v>
                </c:pt>
                <c:pt idx="927">
                  <c:v>41000</c:v>
                </c:pt>
                <c:pt idx="928">
                  <c:v>41030</c:v>
                </c:pt>
                <c:pt idx="929">
                  <c:v>41061</c:v>
                </c:pt>
                <c:pt idx="930">
                  <c:v>41091</c:v>
                </c:pt>
                <c:pt idx="931">
                  <c:v>41122</c:v>
                </c:pt>
                <c:pt idx="932">
                  <c:v>41153</c:v>
                </c:pt>
                <c:pt idx="933">
                  <c:v>40878</c:v>
                </c:pt>
                <c:pt idx="934">
                  <c:v>41214</c:v>
                </c:pt>
                <c:pt idx="935">
                  <c:v>41244</c:v>
                </c:pt>
                <c:pt idx="936">
                  <c:v>41275</c:v>
                </c:pt>
                <c:pt idx="937">
                  <c:v>41306</c:v>
                </c:pt>
                <c:pt idx="938">
                  <c:v>41334</c:v>
                </c:pt>
                <c:pt idx="939">
                  <c:v>41365</c:v>
                </c:pt>
                <c:pt idx="940">
                  <c:v>41395</c:v>
                </c:pt>
                <c:pt idx="941">
                  <c:v>41426</c:v>
                </c:pt>
                <c:pt idx="942">
                  <c:v>41456</c:v>
                </c:pt>
                <c:pt idx="943">
                  <c:v>41487</c:v>
                </c:pt>
                <c:pt idx="944">
                  <c:v>41518</c:v>
                </c:pt>
                <c:pt idx="945">
                  <c:v>41244</c:v>
                </c:pt>
                <c:pt idx="946">
                  <c:v>41579</c:v>
                </c:pt>
                <c:pt idx="947">
                  <c:v>41609</c:v>
                </c:pt>
                <c:pt idx="948">
                  <c:v>41640</c:v>
                </c:pt>
                <c:pt idx="949">
                  <c:v>41671</c:v>
                </c:pt>
                <c:pt idx="950">
                  <c:v>41699</c:v>
                </c:pt>
                <c:pt idx="951">
                  <c:v>41730</c:v>
                </c:pt>
                <c:pt idx="952">
                  <c:v>41760</c:v>
                </c:pt>
                <c:pt idx="953">
                  <c:v>41791</c:v>
                </c:pt>
                <c:pt idx="954">
                  <c:v>41821</c:v>
                </c:pt>
                <c:pt idx="955">
                  <c:v>41852</c:v>
                </c:pt>
                <c:pt idx="956">
                  <c:v>41883</c:v>
                </c:pt>
                <c:pt idx="957">
                  <c:v>41609</c:v>
                </c:pt>
                <c:pt idx="958">
                  <c:v>41944</c:v>
                </c:pt>
                <c:pt idx="959">
                  <c:v>41974</c:v>
                </c:pt>
                <c:pt idx="960">
                  <c:v>42005</c:v>
                </c:pt>
                <c:pt idx="961">
                  <c:v>42036</c:v>
                </c:pt>
                <c:pt idx="962">
                  <c:v>42064</c:v>
                </c:pt>
                <c:pt idx="963">
                  <c:v>42095</c:v>
                </c:pt>
                <c:pt idx="964">
                  <c:v>42125</c:v>
                </c:pt>
                <c:pt idx="965">
                  <c:v>42156</c:v>
                </c:pt>
                <c:pt idx="966">
                  <c:v>42186</c:v>
                </c:pt>
                <c:pt idx="967">
                  <c:v>42217</c:v>
                </c:pt>
                <c:pt idx="968">
                  <c:v>42248</c:v>
                </c:pt>
                <c:pt idx="969">
                  <c:v>41974</c:v>
                </c:pt>
                <c:pt idx="970">
                  <c:v>42309</c:v>
                </c:pt>
                <c:pt idx="971">
                  <c:v>42339</c:v>
                </c:pt>
                <c:pt idx="972">
                  <c:v>42370</c:v>
                </c:pt>
                <c:pt idx="973">
                  <c:v>42401</c:v>
                </c:pt>
                <c:pt idx="974">
                  <c:v>42430</c:v>
                </c:pt>
                <c:pt idx="975">
                  <c:v>42461</c:v>
                </c:pt>
                <c:pt idx="976">
                  <c:v>42491</c:v>
                </c:pt>
                <c:pt idx="977">
                  <c:v>42522</c:v>
                </c:pt>
                <c:pt idx="978">
                  <c:v>42552</c:v>
                </c:pt>
                <c:pt idx="979">
                  <c:v>42583</c:v>
                </c:pt>
                <c:pt idx="980">
                  <c:v>42614</c:v>
                </c:pt>
                <c:pt idx="981">
                  <c:v>42339</c:v>
                </c:pt>
                <c:pt idx="982">
                  <c:v>42675</c:v>
                </c:pt>
                <c:pt idx="983">
                  <c:v>42705</c:v>
                </c:pt>
                <c:pt idx="984">
                  <c:v>42736</c:v>
                </c:pt>
                <c:pt idx="985">
                  <c:v>42767</c:v>
                </c:pt>
                <c:pt idx="986">
                  <c:v>42795</c:v>
                </c:pt>
                <c:pt idx="987">
                  <c:v>42826</c:v>
                </c:pt>
                <c:pt idx="988">
                  <c:v>42856</c:v>
                </c:pt>
                <c:pt idx="989">
                  <c:v>42887</c:v>
                </c:pt>
                <c:pt idx="990">
                  <c:v>42917</c:v>
                </c:pt>
                <c:pt idx="991">
                  <c:v>42948</c:v>
                </c:pt>
                <c:pt idx="992">
                  <c:v>42979</c:v>
                </c:pt>
                <c:pt idx="993">
                  <c:v>42705</c:v>
                </c:pt>
                <c:pt idx="994">
                  <c:v>43040</c:v>
                </c:pt>
                <c:pt idx="995">
                  <c:v>43070</c:v>
                </c:pt>
                <c:pt idx="996">
                  <c:v>43101</c:v>
                </c:pt>
                <c:pt idx="997">
                  <c:v>43132</c:v>
                </c:pt>
                <c:pt idx="998">
                  <c:v>43160</c:v>
                </c:pt>
                <c:pt idx="999">
                  <c:v>43191</c:v>
                </c:pt>
                <c:pt idx="1000">
                  <c:v>43221</c:v>
                </c:pt>
                <c:pt idx="1001">
                  <c:v>43252</c:v>
                </c:pt>
                <c:pt idx="1002">
                  <c:v>43282</c:v>
                </c:pt>
                <c:pt idx="1003">
                  <c:v>43313</c:v>
                </c:pt>
                <c:pt idx="1004">
                  <c:v>43344</c:v>
                </c:pt>
                <c:pt idx="1005">
                  <c:v>43070</c:v>
                </c:pt>
                <c:pt idx="1006">
                  <c:v>43405</c:v>
                </c:pt>
                <c:pt idx="1007">
                  <c:v>43435</c:v>
                </c:pt>
                <c:pt idx="1008">
                  <c:v>43466</c:v>
                </c:pt>
                <c:pt idx="1009">
                  <c:v>43497</c:v>
                </c:pt>
                <c:pt idx="1010">
                  <c:v>43525</c:v>
                </c:pt>
                <c:pt idx="1011">
                  <c:v>43556</c:v>
                </c:pt>
                <c:pt idx="1012">
                  <c:v>43586</c:v>
                </c:pt>
                <c:pt idx="1013">
                  <c:v>43617</c:v>
                </c:pt>
                <c:pt idx="1014">
                  <c:v>43647</c:v>
                </c:pt>
                <c:pt idx="1015">
                  <c:v>43678</c:v>
                </c:pt>
                <c:pt idx="1016">
                  <c:v>43709</c:v>
                </c:pt>
                <c:pt idx="1017">
                  <c:v>43435</c:v>
                </c:pt>
                <c:pt idx="1018">
                  <c:v>43770</c:v>
                </c:pt>
                <c:pt idx="1019">
                  <c:v>43800</c:v>
                </c:pt>
              </c:numCache>
            </c:numRef>
          </c:cat>
          <c:val>
            <c:numRef>
              <c:f>Sheet1!$B$2:$B$1021</c:f>
              <c:numCache>
                <c:formatCode>0.00</c:formatCode>
                <c:ptCount val="1020"/>
                <c:pt idx="0">
                  <c:v>2.0696112311015122</c:v>
                </c:pt>
                <c:pt idx="1">
                  <c:v>2.232802524127691</c:v>
                </c:pt>
                <c:pt idx="2">
                  <c:v>2.5841062227506937</c:v>
                </c:pt>
                <c:pt idx="3">
                  <c:v>2.1860066371681421</c:v>
                </c:pt>
                <c:pt idx="4">
                  <c:v>1.8036717948717955</c:v>
                </c:pt>
                <c:pt idx="5">
                  <c:v>1.6161594202898555</c:v>
                </c:pt>
                <c:pt idx="6">
                  <c:v>1.4114553990610328</c:v>
                </c:pt>
                <c:pt idx="7">
                  <c:v>1.1614995602462628</c:v>
                </c:pt>
                <c:pt idx="8">
                  <c:v>1.0931696813092158</c:v>
                </c:pt>
                <c:pt idx="9">
                  <c:v>1.0901677852348994</c:v>
                </c:pt>
                <c:pt idx="10">
                  <c:v>0.85427402862985735</c:v>
                </c:pt>
                <c:pt idx="11">
                  <c:v>0.94262781186094058</c:v>
                </c:pt>
                <c:pt idx="12">
                  <c:v>0.83837209302325588</c:v>
                </c:pt>
                <c:pt idx="13">
                  <c:v>0.71519759450171838</c:v>
                </c:pt>
                <c:pt idx="14">
                  <c:v>0.70973755047106302</c:v>
                </c:pt>
                <c:pt idx="15">
                  <c:v>0.81472446236559115</c:v>
                </c:pt>
                <c:pt idx="16">
                  <c:v>1.1251880766501059</c:v>
                </c:pt>
                <c:pt idx="17">
                  <c:v>1.0815435670524169</c:v>
                </c:pt>
                <c:pt idx="18">
                  <c:v>0.99823907455012773</c:v>
                </c:pt>
                <c:pt idx="19">
                  <c:v>1.050206364209199</c:v>
                </c:pt>
                <c:pt idx="20">
                  <c:v>1.1306230529595016</c:v>
                </c:pt>
                <c:pt idx="21">
                  <c:v>1.1561974541148605</c:v>
                </c:pt>
                <c:pt idx="22">
                  <c:v>1.2612500000000004</c:v>
                </c:pt>
                <c:pt idx="23">
                  <c:v>1.5428985932004688</c:v>
                </c:pt>
                <c:pt idx="24">
                  <c:v>1.4700852757248435</c:v>
                </c:pt>
                <c:pt idx="25">
                  <c:v>1.4161402540033139</c:v>
                </c:pt>
                <c:pt idx="26">
                  <c:v>1.4859369817578774</c:v>
                </c:pt>
                <c:pt idx="27">
                  <c:v>1.9355379188712512</c:v>
                </c:pt>
                <c:pt idx="28">
                  <c:v>2.3446153846153854</c:v>
                </c:pt>
                <c:pt idx="29">
                  <c:v>2.7408439897698207</c:v>
                </c:pt>
                <c:pt idx="30">
                  <c:v>2.3085878092939049</c:v>
                </c:pt>
                <c:pt idx="31">
                  <c:v>2.1291457586618874</c:v>
                </c:pt>
                <c:pt idx="32">
                  <c:v>2.7583855254001395</c:v>
                </c:pt>
                <c:pt idx="33">
                  <c:v>3.7617915309446257</c:v>
                </c:pt>
                <c:pt idx="34">
                  <c:v>4.4735714285714296</c:v>
                </c:pt>
                <c:pt idx="35">
                  <c:v>4.6895281306715066</c:v>
                </c:pt>
                <c:pt idx="36">
                  <c:v>4.4544385499557908</c:v>
                </c:pt>
                <c:pt idx="37">
                  <c:v>4.5822735507246382</c:v>
                </c:pt>
                <c:pt idx="38">
                  <c:v>5.0388037504041385</c:v>
                </c:pt>
                <c:pt idx="39">
                  <c:v>5.2419413549039433</c:v>
                </c:pt>
                <c:pt idx="40">
                  <c:v>5.055093520374081</c:v>
                </c:pt>
                <c:pt idx="41">
                  <c:v>4.7711296114920012</c:v>
                </c:pt>
                <c:pt idx="42">
                  <c:v>3.3678839869281045</c:v>
                </c:pt>
                <c:pt idx="43">
                  <c:v>3.134790143514758</c:v>
                </c:pt>
                <c:pt idx="44">
                  <c:v>3.190354609929078</c:v>
                </c:pt>
                <c:pt idx="45">
                  <c:v>2.2607503828483924</c:v>
                </c:pt>
                <c:pt idx="46">
                  <c:v>1.8912879367508295</c:v>
                </c:pt>
                <c:pt idx="47">
                  <c:v>1.642245862884161</c:v>
                </c:pt>
                <c:pt idx="48">
                  <c:v>1.7466640000000004</c:v>
                </c:pt>
                <c:pt idx="49">
                  <c:v>1.8191693548387105</c:v>
                </c:pt>
                <c:pt idx="50">
                  <c:v>1.8619330104923328</c:v>
                </c:pt>
                <c:pt idx="51">
                  <c:v>2.5097530009233617</c:v>
                </c:pt>
                <c:pt idx="52">
                  <c:v>2.379821905609973</c:v>
                </c:pt>
                <c:pt idx="53">
                  <c:v>2.3394203849518815</c:v>
                </c:pt>
                <c:pt idx="54">
                  <c:v>2.3264432109308277</c:v>
                </c:pt>
                <c:pt idx="55">
                  <c:v>2.4935311958405553</c:v>
                </c:pt>
                <c:pt idx="56">
                  <c:v>2.1252779953014889</c:v>
                </c:pt>
                <c:pt idx="57">
                  <c:v>2.248624031007751</c:v>
                </c:pt>
                <c:pt idx="58">
                  <c:v>2.5005958958168897</c:v>
                </c:pt>
                <c:pt idx="59">
                  <c:v>2.7896261115602261</c:v>
                </c:pt>
                <c:pt idx="60">
                  <c:v>2.857747967479674</c:v>
                </c:pt>
                <c:pt idx="61">
                  <c:v>2.9398745226404799</c:v>
                </c:pt>
                <c:pt idx="62">
                  <c:v>3.0185185185185182</c:v>
                </c:pt>
                <c:pt idx="63">
                  <c:v>3.0438101059494698</c:v>
                </c:pt>
                <c:pt idx="64">
                  <c:v>3.9573188405797102</c:v>
                </c:pt>
                <c:pt idx="65">
                  <c:v>4.6201533953809042</c:v>
                </c:pt>
                <c:pt idx="66">
                  <c:v>4.493243243243243</c:v>
                </c:pt>
                <c:pt idx="67">
                  <c:v>4.4449313725490196</c:v>
                </c:pt>
                <c:pt idx="68">
                  <c:v>4.2662496080275947</c:v>
                </c:pt>
                <c:pt idx="69">
                  <c:v>4.2291752096924515</c:v>
                </c:pt>
                <c:pt idx="70">
                  <c:v>4.1086703096539168</c:v>
                </c:pt>
                <c:pt idx="71">
                  <c:v>4.3911063627730309</c:v>
                </c:pt>
                <c:pt idx="72">
                  <c:v>4.4323033175355437</c:v>
                </c:pt>
                <c:pt idx="73">
                  <c:v>4.8494312436804856</c:v>
                </c:pt>
                <c:pt idx="74">
                  <c:v>4.7991708542713578</c:v>
                </c:pt>
                <c:pt idx="75">
                  <c:v>5.0110165975103733</c:v>
                </c:pt>
                <c:pt idx="76">
                  <c:v>5.1617285259809131</c:v>
                </c:pt>
                <c:pt idx="77">
                  <c:v>4.90717213114754</c:v>
                </c:pt>
                <c:pt idx="78">
                  <c:v>4.5526315789473681</c:v>
                </c:pt>
                <c:pt idx="79">
                  <c:v>4.5758790401567095</c:v>
                </c:pt>
                <c:pt idx="80">
                  <c:v>4.5459375</c:v>
                </c:pt>
                <c:pt idx="81">
                  <c:v>4.8224643947100709</c:v>
                </c:pt>
                <c:pt idx="82">
                  <c:v>5.1668036286019206</c:v>
                </c:pt>
                <c:pt idx="83">
                  <c:v>5.6875228310502273</c:v>
                </c:pt>
                <c:pt idx="84">
                  <c:v>5.4160694288913778</c:v>
                </c:pt>
                <c:pt idx="85">
                  <c:v>5.5931204238921008</c:v>
                </c:pt>
                <c:pt idx="86">
                  <c:v>5.9735411572942132</c:v>
                </c:pt>
                <c:pt idx="87">
                  <c:v>6.2109693877551031</c:v>
                </c:pt>
                <c:pt idx="88">
                  <c:v>5.9855947877259368</c:v>
                </c:pt>
                <c:pt idx="89">
                  <c:v>5.4590026010404173</c:v>
                </c:pt>
                <c:pt idx="90">
                  <c:v>5.019571759259259</c:v>
                </c:pt>
                <c:pt idx="91">
                  <c:v>4.9070770275514164</c:v>
                </c:pt>
                <c:pt idx="92">
                  <c:v>4.6761904761904756</c:v>
                </c:pt>
                <c:pt idx="93">
                  <c:v>4.0775643776824024</c:v>
                </c:pt>
                <c:pt idx="94">
                  <c:v>3.8674639211545223</c:v>
                </c:pt>
                <c:pt idx="95">
                  <c:v>3.7283123249299721</c:v>
                </c:pt>
                <c:pt idx="96">
                  <c:v>3.3773736372646179</c:v>
                </c:pt>
                <c:pt idx="97">
                  <c:v>3.0483434674150294</c:v>
                </c:pt>
                <c:pt idx="98">
                  <c:v>2.8580532971996382</c:v>
                </c:pt>
                <c:pt idx="99">
                  <c:v>2.6848426573426574</c:v>
                </c:pt>
                <c:pt idx="100">
                  <c:v>2.4888197364732259</c:v>
                </c:pt>
                <c:pt idx="101">
                  <c:v>2.4018663911845728</c:v>
                </c:pt>
                <c:pt idx="102">
                  <c:v>2.3293157894736845</c:v>
                </c:pt>
                <c:pt idx="103">
                  <c:v>2.6065090857467341</c:v>
                </c:pt>
                <c:pt idx="104">
                  <c:v>2.527503475118154</c:v>
                </c:pt>
                <c:pt idx="105">
                  <c:v>2.6010606060606056</c:v>
                </c:pt>
                <c:pt idx="106">
                  <c:v>2.8761856428361279</c:v>
                </c:pt>
                <c:pt idx="107">
                  <c:v>2.8344221835075487</c:v>
                </c:pt>
                <c:pt idx="108">
                  <c:v>2.6958059071729958</c:v>
                </c:pt>
                <c:pt idx="109">
                  <c:v>2.7684784763523078</c:v>
                </c:pt>
                <c:pt idx="110">
                  <c:v>2.6623002754820932</c:v>
                </c:pt>
                <c:pt idx="111">
                  <c:v>2.7899978973927673</c:v>
                </c:pt>
                <c:pt idx="112">
                  <c:v>2.735732782369146</c:v>
                </c:pt>
                <c:pt idx="113">
                  <c:v>2.5382090239410684</c:v>
                </c:pt>
                <c:pt idx="114">
                  <c:v>2.4467923076923084</c:v>
                </c:pt>
                <c:pt idx="115">
                  <c:v>2.554244730679156</c:v>
                </c:pt>
                <c:pt idx="116">
                  <c:v>2.6726984126984124</c:v>
                </c:pt>
                <c:pt idx="117">
                  <c:v>2.5598973663826499</c:v>
                </c:pt>
                <c:pt idx="118">
                  <c:v>2.603866354654186</c:v>
                </c:pt>
                <c:pt idx="119">
                  <c:v>2.5063295165394406</c:v>
                </c:pt>
                <c:pt idx="120">
                  <c:v>2.3989621942179387</c:v>
                </c:pt>
                <c:pt idx="121">
                  <c:v>2.2839311334289811</c:v>
                </c:pt>
                <c:pt idx="122">
                  <c:v>2.3261880832735105</c:v>
                </c:pt>
                <c:pt idx="123">
                  <c:v>2.2268207282913171</c:v>
                </c:pt>
                <c:pt idx="124">
                  <c:v>2.0759649122807011</c:v>
                </c:pt>
                <c:pt idx="125">
                  <c:v>2.0124884029158387</c:v>
                </c:pt>
                <c:pt idx="126">
                  <c:v>2.1403856562922874</c:v>
                </c:pt>
                <c:pt idx="127">
                  <c:v>2.1629635873229938</c:v>
                </c:pt>
                <c:pt idx="128">
                  <c:v>1.916666666666667</c:v>
                </c:pt>
                <c:pt idx="129">
                  <c:v>1.7649999999999997</c:v>
                </c:pt>
                <c:pt idx="130">
                  <c:v>1.6532394366197192</c:v>
                </c:pt>
                <c:pt idx="131">
                  <c:v>1.6034246970571271</c:v>
                </c:pt>
                <c:pt idx="132">
                  <c:v>1.5095948945615985</c:v>
                </c:pt>
                <c:pt idx="133">
                  <c:v>1.5312479247371336</c:v>
                </c:pt>
                <c:pt idx="134">
                  <c:v>1.6790644609241299</c:v>
                </c:pt>
                <c:pt idx="135">
                  <c:v>1.4391586280814579</c:v>
                </c:pt>
                <c:pt idx="136">
                  <c:v>1.4263636363636367</c:v>
                </c:pt>
                <c:pt idx="137">
                  <c:v>1.4448493003229288</c:v>
                </c:pt>
                <c:pt idx="138">
                  <c:v>1.5657783933518008</c:v>
                </c:pt>
                <c:pt idx="139">
                  <c:v>1.6544745762711863</c:v>
                </c:pt>
                <c:pt idx="140">
                  <c:v>2.3425646123260431</c:v>
                </c:pt>
                <c:pt idx="141">
                  <c:v>2.4881661016949157</c:v>
                </c:pt>
                <c:pt idx="142">
                  <c:v>2.5478352620830496</c:v>
                </c:pt>
                <c:pt idx="143">
                  <c:v>2.4476635822868467</c:v>
                </c:pt>
                <c:pt idx="144">
                  <c:v>2.4398948060486525</c:v>
                </c:pt>
                <c:pt idx="145">
                  <c:v>2.2700337552742624</c:v>
                </c:pt>
                <c:pt idx="146">
                  <c:v>2.4676737027264726</c:v>
                </c:pt>
                <c:pt idx="147">
                  <c:v>2.7253287671232882</c:v>
                </c:pt>
                <c:pt idx="148">
                  <c:v>2.8935495118549506</c:v>
                </c:pt>
                <c:pt idx="149">
                  <c:v>2.792127133872417</c:v>
                </c:pt>
                <c:pt idx="150">
                  <c:v>2.5376886493341795</c:v>
                </c:pt>
                <c:pt idx="151">
                  <c:v>2.6844448037947393</c:v>
                </c:pt>
                <c:pt idx="152">
                  <c:v>2.8690172642762279</c:v>
                </c:pt>
                <c:pt idx="153">
                  <c:v>2.8286456310679613</c:v>
                </c:pt>
                <c:pt idx="154">
                  <c:v>2.9835003274394243</c:v>
                </c:pt>
                <c:pt idx="155">
                  <c:v>3.1646556886227546</c:v>
                </c:pt>
                <c:pt idx="156">
                  <c:v>3.2466689143627785</c:v>
                </c:pt>
                <c:pt idx="157">
                  <c:v>3.5755638297872339</c:v>
                </c:pt>
                <c:pt idx="158">
                  <c:v>3.5257226107226103</c:v>
                </c:pt>
                <c:pt idx="159">
                  <c:v>3.1119805194805195</c:v>
                </c:pt>
                <c:pt idx="160">
                  <c:v>2.866491228070176</c:v>
                </c:pt>
                <c:pt idx="161">
                  <c:v>2.66767439556084</c:v>
                </c:pt>
                <c:pt idx="162">
                  <c:v>2.8422168087697921</c:v>
                </c:pt>
                <c:pt idx="163">
                  <c:v>3.0519751150146384</c:v>
                </c:pt>
                <c:pt idx="164">
                  <c:v>3.1669712351945849</c:v>
                </c:pt>
                <c:pt idx="165">
                  <c:v>3.1547205064854853</c:v>
                </c:pt>
                <c:pt idx="166">
                  <c:v>3.6199356878133861</c:v>
                </c:pt>
                <c:pt idx="167">
                  <c:v>3.801615646258504</c:v>
                </c:pt>
                <c:pt idx="168">
                  <c:v>3.8531966145833336</c:v>
                </c:pt>
                <c:pt idx="169">
                  <c:v>4.2113941548183256</c:v>
                </c:pt>
                <c:pt idx="170">
                  <c:v>4.2611032863849774</c:v>
                </c:pt>
                <c:pt idx="171">
                  <c:v>4.3586417058428477</c:v>
                </c:pt>
                <c:pt idx="172">
                  <c:v>4.4976950834460983</c:v>
                </c:pt>
                <c:pt idx="173">
                  <c:v>4.9871933905989012</c:v>
                </c:pt>
                <c:pt idx="174">
                  <c:v>4.6407588075880764</c:v>
                </c:pt>
                <c:pt idx="175">
                  <c:v>4.4423746457379547</c:v>
                </c:pt>
                <c:pt idx="176">
                  <c:v>4.3973423714224236</c:v>
                </c:pt>
                <c:pt idx="177">
                  <c:v>4.4372514159848961</c:v>
                </c:pt>
                <c:pt idx="178">
                  <c:v>4.5511266294227193</c:v>
                </c:pt>
                <c:pt idx="179">
                  <c:v>4.5732154373236593</c:v>
                </c:pt>
                <c:pt idx="180">
                  <c:v>4.4927962085308053</c:v>
                </c:pt>
                <c:pt idx="181">
                  <c:v>4.3994339531280255</c:v>
                </c:pt>
                <c:pt idx="182">
                  <c:v>4.3818491834774242</c:v>
                </c:pt>
                <c:pt idx="183">
                  <c:v>4.2318497757847524</c:v>
                </c:pt>
                <c:pt idx="184">
                  <c:v>4.0500289226319586</c:v>
                </c:pt>
                <c:pt idx="185">
                  <c:v>3.9792484880825327</c:v>
                </c:pt>
                <c:pt idx="186">
                  <c:v>4.7087974683544314</c:v>
                </c:pt>
                <c:pt idx="187">
                  <c:v>4.5155557062759994</c:v>
                </c:pt>
                <c:pt idx="188">
                  <c:v>4.4839832285115317</c:v>
                </c:pt>
                <c:pt idx="189">
                  <c:v>4.4208844992450924</c:v>
                </c:pt>
                <c:pt idx="190">
                  <c:v>4.6493267776096818</c:v>
                </c:pt>
                <c:pt idx="191">
                  <c:v>4.8938713080168785</c:v>
                </c:pt>
                <c:pt idx="192">
                  <c:v>4.4392880716643095</c:v>
                </c:pt>
                <c:pt idx="193">
                  <c:v>4.2541515151515155</c:v>
                </c:pt>
                <c:pt idx="194">
                  <c:v>4.4389435968562196</c:v>
                </c:pt>
                <c:pt idx="195">
                  <c:v>4.3976186131386861</c:v>
                </c:pt>
                <c:pt idx="196">
                  <c:v>4.44609211126311</c:v>
                </c:pt>
                <c:pt idx="197">
                  <c:v>4.623145784996133</c:v>
                </c:pt>
                <c:pt idx="198">
                  <c:v>4.4277587779297765</c:v>
                </c:pt>
                <c:pt idx="199">
                  <c:v>4.0645227173438183</c:v>
                </c:pt>
                <c:pt idx="200">
                  <c:v>3.8302612152186253</c:v>
                </c:pt>
                <c:pt idx="201">
                  <c:v>3.6973715753424661</c:v>
                </c:pt>
                <c:pt idx="202">
                  <c:v>3.7085226772346975</c:v>
                </c:pt>
                <c:pt idx="203">
                  <c:v>3.3522337320233513</c:v>
                </c:pt>
                <c:pt idx="204">
                  <c:v>3.1626209177346003</c:v>
                </c:pt>
                <c:pt idx="205">
                  <c:v>3.272426315789474</c:v>
                </c:pt>
                <c:pt idx="206">
                  <c:v>3.2588807223855527</c:v>
                </c:pt>
                <c:pt idx="207">
                  <c:v>3.3060888795282217</c:v>
                </c:pt>
                <c:pt idx="208">
                  <c:v>3.3382680151706694</c:v>
                </c:pt>
                <c:pt idx="209">
                  <c:v>3.204997949138638</c:v>
                </c:pt>
                <c:pt idx="210">
                  <c:v>3.0264992025518351</c:v>
                </c:pt>
                <c:pt idx="211">
                  <c:v>2.9910385226370133</c:v>
                </c:pt>
                <c:pt idx="212">
                  <c:v>3.0714931396287319</c:v>
                </c:pt>
                <c:pt idx="213">
                  <c:v>3.1294703215168993</c:v>
                </c:pt>
                <c:pt idx="214">
                  <c:v>2.881496204554534</c:v>
                </c:pt>
                <c:pt idx="215">
                  <c:v>2.5972465437788017</c:v>
                </c:pt>
                <c:pt idx="216">
                  <c:v>2.555790679908327</c:v>
                </c:pt>
                <c:pt idx="217">
                  <c:v>2.6516028615622584</c:v>
                </c:pt>
                <c:pt idx="218">
                  <c:v>2.6534968577658073</c:v>
                </c:pt>
                <c:pt idx="219">
                  <c:v>2.8896681505463375</c:v>
                </c:pt>
                <c:pt idx="220">
                  <c:v>2.6531803542673114</c:v>
                </c:pt>
                <c:pt idx="221">
                  <c:v>2.8190187891440499</c:v>
                </c:pt>
                <c:pt idx="222">
                  <c:v>2.9160271716755859</c:v>
                </c:pt>
                <c:pt idx="223">
                  <c:v>2.8720582205822049</c:v>
                </c:pt>
                <c:pt idx="224">
                  <c:v>3.2322776106574986</c:v>
                </c:pt>
                <c:pt idx="225">
                  <c:v>3.3057905715477682</c:v>
                </c:pt>
                <c:pt idx="226">
                  <c:v>3.1975510204081625</c:v>
                </c:pt>
                <c:pt idx="227">
                  <c:v>3.2497100281917044</c:v>
                </c:pt>
                <c:pt idx="228">
                  <c:v>3.2414061272584438</c:v>
                </c:pt>
                <c:pt idx="229">
                  <c:v>3.1538662567255957</c:v>
                </c:pt>
                <c:pt idx="230">
                  <c:v>3.1625555137372974</c:v>
                </c:pt>
                <c:pt idx="231">
                  <c:v>3.0061635903003987</c:v>
                </c:pt>
                <c:pt idx="232">
                  <c:v>2.7002053602506093</c:v>
                </c:pt>
                <c:pt idx="233">
                  <c:v>2.6269060773480657</c:v>
                </c:pt>
                <c:pt idx="234">
                  <c:v>2.5346166611350816</c:v>
                </c:pt>
                <c:pt idx="235">
                  <c:v>2.401893914741295</c:v>
                </c:pt>
                <c:pt idx="236">
                  <c:v>2.2940858505564385</c:v>
                </c:pt>
                <c:pt idx="237">
                  <c:v>2.2105531385954014</c:v>
                </c:pt>
                <c:pt idx="238">
                  <c:v>2.0554964114832539</c:v>
                </c:pt>
                <c:pt idx="239">
                  <c:v>1.8937746639977124</c:v>
                </c:pt>
                <c:pt idx="240">
                  <c:v>1.7345786516853932</c:v>
                </c:pt>
                <c:pt idx="241">
                  <c:v>1.572152758901876</c:v>
                </c:pt>
                <c:pt idx="242">
                  <c:v>1.5939726027397261</c:v>
                </c:pt>
                <c:pt idx="243">
                  <c:v>1.3901747881355933</c:v>
                </c:pt>
                <c:pt idx="244">
                  <c:v>1.4066755319148943</c:v>
                </c:pt>
                <c:pt idx="245">
                  <c:v>1.1667068878833584</c:v>
                </c:pt>
                <c:pt idx="246">
                  <c:v>0.81672522839072448</c:v>
                </c:pt>
                <c:pt idx="247">
                  <c:v>0.80876502474664136</c:v>
                </c:pt>
                <c:pt idx="248">
                  <c:v>0.68358592692828113</c:v>
                </c:pt>
                <c:pt idx="249">
                  <c:v>0.98290667299928769</c:v>
                </c:pt>
                <c:pt idx="250">
                  <c:v>0.74365962180200151</c:v>
                </c:pt>
                <c:pt idx="251">
                  <c:v>0.65472338549702425</c:v>
                </c:pt>
                <c:pt idx="252">
                  <c:v>0.8825594563986412</c:v>
                </c:pt>
                <c:pt idx="253">
                  <c:v>0.98624352914697289</c:v>
                </c:pt>
                <c:pt idx="254">
                  <c:v>0.68287218361760349</c:v>
                </c:pt>
                <c:pt idx="255">
                  <c:v>0.46896982310093627</c:v>
                </c:pt>
                <c:pt idx="256">
                  <c:v>0.7475118177911475</c:v>
                </c:pt>
                <c:pt idx="257">
                  <c:v>0.89020963907499429</c:v>
                </c:pt>
                <c:pt idx="258">
                  <c:v>0.60736367363673649</c:v>
                </c:pt>
                <c:pt idx="259">
                  <c:v>0.43710661992163313</c:v>
                </c:pt>
                <c:pt idx="260">
                  <c:v>0.54826643894107585</c:v>
                </c:pt>
                <c:pt idx="261">
                  <c:v>0.56715830449826976</c:v>
                </c:pt>
                <c:pt idx="262">
                  <c:v>0.38528409090909088</c:v>
                </c:pt>
                <c:pt idx="263">
                  <c:v>0.15677002583979371</c:v>
                </c:pt>
                <c:pt idx="264">
                  <c:v>0.36273827867048158</c:v>
                </c:pt>
                <c:pt idx="265">
                  <c:v>0.64741660915573984</c:v>
                </c:pt>
                <c:pt idx="266">
                  <c:v>0.5191392232568699</c:v>
                </c:pt>
                <c:pt idx="267">
                  <c:v>0.36017758046614912</c:v>
                </c:pt>
                <c:pt idx="268">
                  <c:v>9.816160752458325E-2</c:v>
                </c:pt>
                <c:pt idx="269">
                  <c:v>-0.16172450052576215</c:v>
                </c:pt>
                <c:pt idx="270">
                  <c:v>-0.34311069882498479</c:v>
                </c:pt>
                <c:pt idx="271">
                  <c:v>-0.11237347294938971</c:v>
                </c:pt>
                <c:pt idx="272">
                  <c:v>8.1819008640291457E-2</c:v>
                </c:pt>
                <c:pt idx="273">
                  <c:v>0.32194956353055248</c:v>
                </c:pt>
                <c:pt idx="274">
                  <c:v>0.69140024783147469</c:v>
                </c:pt>
                <c:pt idx="275">
                  <c:v>1.2283833374659068</c:v>
                </c:pt>
                <c:pt idx="276">
                  <c:v>1.2468920233463043</c:v>
                </c:pt>
                <c:pt idx="277">
                  <c:v>1.2560349006301506</c:v>
                </c:pt>
                <c:pt idx="278">
                  <c:v>1.223277131322726</c:v>
                </c:pt>
                <c:pt idx="279">
                  <c:v>1.2689607935758147</c:v>
                </c:pt>
                <c:pt idx="280">
                  <c:v>1.069313501144165</c:v>
                </c:pt>
                <c:pt idx="281">
                  <c:v>0.89592178770949671</c:v>
                </c:pt>
                <c:pt idx="282">
                  <c:v>0.56250543714658541</c:v>
                </c:pt>
                <c:pt idx="283">
                  <c:v>8.6834381551362139E-2</c:v>
                </c:pt>
                <c:pt idx="284">
                  <c:v>-0.22650326797385611</c:v>
                </c:pt>
                <c:pt idx="285">
                  <c:v>-0.39142296368989182</c:v>
                </c:pt>
                <c:pt idx="286">
                  <c:v>-0.41937142857142851</c:v>
                </c:pt>
                <c:pt idx="287">
                  <c:v>-0.58836044120396336</c:v>
                </c:pt>
                <c:pt idx="288">
                  <c:v>-0.86165767709456986</c:v>
                </c:pt>
                <c:pt idx="289">
                  <c:v>-0.74048201570202687</c:v>
                </c:pt>
                <c:pt idx="290">
                  <c:v>-0.8382905982905986</c:v>
                </c:pt>
                <c:pt idx="291">
                  <c:v>-1.0084938704028024</c:v>
                </c:pt>
                <c:pt idx="292">
                  <c:v>-1.2331711525189784</c:v>
                </c:pt>
                <c:pt idx="293">
                  <c:v>-1.2247894187260702</c:v>
                </c:pt>
                <c:pt idx="294">
                  <c:v>-1.392517576163375</c:v>
                </c:pt>
                <c:pt idx="295">
                  <c:v>-1.3940909090909086</c:v>
                </c:pt>
                <c:pt idx="296">
                  <c:v>-1.5073444347063978</c:v>
                </c:pt>
                <c:pt idx="297">
                  <c:v>-1.3428596491228078</c:v>
                </c:pt>
                <c:pt idx="298">
                  <c:v>-1.3440311025685836</c:v>
                </c:pt>
                <c:pt idx="299">
                  <c:v>-1.591456146291907</c:v>
                </c:pt>
                <c:pt idx="300">
                  <c:v>-1.5032672755471306</c:v>
                </c:pt>
                <c:pt idx="301">
                  <c:v>-1.0777913230548588</c:v>
                </c:pt>
                <c:pt idx="302">
                  <c:v>-0.72400945110868786</c:v>
                </c:pt>
                <c:pt idx="303">
                  <c:v>-0.79295532029427651</c:v>
                </c:pt>
                <c:pt idx="304">
                  <c:v>-0.82470119521912322</c:v>
                </c:pt>
                <c:pt idx="305">
                  <c:v>-0.74448131330771972</c:v>
                </c:pt>
                <c:pt idx="306">
                  <c:v>-0.40787965616045829</c:v>
                </c:pt>
                <c:pt idx="307">
                  <c:v>-0.34928331268801927</c:v>
                </c:pt>
                <c:pt idx="308">
                  <c:v>-0.24225506294471844</c:v>
                </c:pt>
                <c:pt idx="309">
                  <c:v>-0.26074260189838094</c:v>
                </c:pt>
                <c:pt idx="310">
                  <c:v>-0.41458626284478095</c:v>
                </c:pt>
                <c:pt idx="311">
                  <c:v>-0.40690140845070388</c:v>
                </c:pt>
                <c:pt idx="312">
                  <c:v>-0.58033824514400489</c:v>
                </c:pt>
                <c:pt idx="313">
                  <c:v>-0.65416760495415804</c:v>
                </c:pt>
                <c:pt idx="314">
                  <c:v>-0.71442295695570879</c:v>
                </c:pt>
                <c:pt idx="315">
                  <c:v>-0.83301534254898968</c:v>
                </c:pt>
                <c:pt idx="316">
                  <c:v>-0.79270676691729358</c:v>
                </c:pt>
                <c:pt idx="317">
                  <c:v>-0.92358427308747348</c:v>
                </c:pt>
                <c:pt idx="318">
                  <c:v>-0.94525977995110022</c:v>
                </c:pt>
                <c:pt idx="319">
                  <c:v>-1.1585573093376609</c:v>
                </c:pt>
                <c:pt idx="320">
                  <c:v>-1.0659351769253647</c:v>
                </c:pt>
                <c:pt idx="321">
                  <c:v>-1.0082352941176471</c:v>
                </c:pt>
                <c:pt idx="322">
                  <c:v>-1.1262689926842993</c:v>
                </c:pt>
                <c:pt idx="323">
                  <c:v>-1.2442765542235845</c:v>
                </c:pt>
                <c:pt idx="324">
                  <c:v>-1.1457738526132903</c:v>
                </c:pt>
                <c:pt idx="325">
                  <c:v>-1.1443434918826547</c:v>
                </c:pt>
                <c:pt idx="326">
                  <c:v>-1.0277379428083657</c:v>
                </c:pt>
                <c:pt idx="327">
                  <c:v>-0.8324026451138864</c:v>
                </c:pt>
                <c:pt idx="328">
                  <c:v>-0.61022860771551102</c:v>
                </c:pt>
                <c:pt idx="329">
                  <c:v>-0.20696207082509455</c:v>
                </c:pt>
                <c:pt idx="330">
                  <c:v>-0.38235387045813596</c:v>
                </c:pt>
                <c:pt idx="331">
                  <c:v>-0.43705741626794303</c:v>
                </c:pt>
                <c:pt idx="332">
                  <c:v>-0.39379310344827623</c:v>
                </c:pt>
                <c:pt idx="333">
                  <c:v>-0.19727790635570619</c:v>
                </c:pt>
                <c:pt idx="334">
                  <c:v>-0.40012991339107229</c:v>
                </c:pt>
                <c:pt idx="335">
                  <c:v>-0.45961685823754816</c:v>
                </c:pt>
                <c:pt idx="336">
                  <c:v>-0.54584691054411349</c:v>
                </c:pt>
                <c:pt idx="337">
                  <c:v>-0.66858919902912595</c:v>
                </c:pt>
                <c:pt idx="338">
                  <c:v>-0.65605451499923895</c:v>
                </c:pt>
                <c:pt idx="339">
                  <c:v>-0.81893833624200152</c:v>
                </c:pt>
                <c:pt idx="340">
                  <c:v>-0.81718277730253774</c:v>
                </c:pt>
                <c:pt idx="341">
                  <c:v>-0.85207388389673389</c:v>
                </c:pt>
                <c:pt idx="342">
                  <c:v>-0.83000434341971863</c:v>
                </c:pt>
                <c:pt idx="343">
                  <c:v>-0.89113834883065701</c:v>
                </c:pt>
                <c:pt idx="344">
                  <c:v>-1.0463692518874401</c:v>
                </c:pt>
                <c:pt idx="345">
                  <c:v>-1.051900588799124</c:v>
                </c:pt>
                <c:pt idx="346">
                  <c:v>-1.0124951803910767</c:v>
                </c:pt>
                <c:pt idx="347">
                  <c:v>-1.0559808547930434</c:v>
                </c:pt>
                <c:pt idx="348">
                  <c:v>-1.1658534990189664</c:v>
                </c:pt>
                <c:pt idx="349">
                  <c:v>-1.1608153508205197</c:v>
                </c:pt>
                <c:pt idx="350">
                  <c:v>-1.2631472081218269</c:v>
                </c:pt>
                <c:pt idx="351">
                  <c:v>-1.2944608456342257</c:v>
                </c:pt>
                <c:pt idx="352">
                  <c:v>-1.2721878097125869</c:v>
                </c:pt>
                <c:pt idx="353">
                  <c:v>-1.2038983050847456</c:v>
                </c:pt>
                <c:pt idx="354">
                  <c:v>-1.3060778658976213</c:v>
                </c:pt>
                <c:pt idx="355">
                  <c:v>-1.2387804878048785</c:v>
                </c:pt>
                <c:pt idx="356">
                  <c:v>-1.274691284018703</c:v>
                </c:pt>
                <c:pt idx="357">
                  <c:v>-1.2907660577489688</c:v>
                </c:pt>
                <c:pt idx="358">
                  <c:v>-1.2473782771535582</c:v>
                </c:pt>
                <c:pt idx="359">
                  <c:v>-1.2023916150547875</c:v>
                </c:pt>
                <c:pt idx="360">
                  <c:v>-1.2677171388759878</c:v>
                </c:pt>
                <c:pt idx="361">
                  <c:v>-1.2897348703170031</c:v>
                </c:pt>
                <c:pt idx="362">
                  <c:v>-1.2732269952781299</c:v>
                </c:pt>
                <c:pt idx="363">
                  <c:v>-1.2785495055132432</c:v>
                </c:pt>
                <c:pt idx="364">
                  <c:v>-1.3090143369175626</c:v>
                </c:pt>
                <c:pt idx="365">
                  <c:v>-1.1408560677328321</c:v>
                </c:pt>
                <c:pt idx="366">
                  <c:v>-1.1065245554116125</c:v>
                </c:pt>
                <c:pt idx="367">
                  <c:v>-1.1937738466874777</c:v>
                </c:pt>
                <c:pt idx="368">
                  <c:v>-1.3139427164913848</c:v>
                </c:pt>
                <c:pt idx="369">
                  <c:v>-1.4175128569865407</c:v>
                </c:pt>
                <c:pt idx="370">
                  <c:v>-1.5199945740640262</c:v>
                </c:pt>
                <c:pt idx="371">
                  <c:v>-1.654775972964134</c:v>
                </c:pt>
                <c:pt idx="372">
                  <c:v>-1.6738662666095152</c:v>
                </c:pt>
                <c:pt idx="373">
                  <c:v>-1.8523325062034739</c:v>
                </c:pt>
                <c:pt idx="374">
                  <c:v>-1.7421872187218725</c:v>
                </c:pt>
                <c:pt idx="375">
                  <c:v>-1.6968668122270736</c:v>
                </c:pt>
                <c:pt idx="376">
                  <c:v>-1.5380894215256973</c:v>
                </c:pt>
                <c:pt idx="377">
                  <c:v>-1.5215965605391579</c:v>
                </c:pt>
                <c:pt idx="378">
                  <c:v>-1.6998695246971107</c:v>
                </c:pt>
                <c:pt idx="379">
                  <c:v>-1.6614135151890883</c:v>
                </c:pt>
                <c:pt idx="380">
                  <c:v>-1.4658244441588479</c:v>
                </c:pt>
                <c:pt idx="381">
                  <c:v>-1.271726954492415</c:v>
                </c:pt>
                <c:pt idx="382">
                  <c:v>-1.6081170514878385</c:v>
                </c:pt>
                <c:pt idx="383">
                  <c:v>-1.3111668511004546</c:v>
                </c:pt>
                <c:pt idx="384">
                  <c:v>-1.1696980461811726</c:v>
                </c:pt>
                <c:pt idx="385">
                  <c:v>-1.3218498168498165</c:v>
                </c:pt>
                <c:pt idx="386">
                  <c:v>-1.2968776560053681</c:v>
                </c:pt>
                <c:pt idx="387">
                  <c:v>-1.4017854001759016</c:v>
                </c:pt>
                <c:pt idx="388">
                  <c:v>-1.7179123015444429</c:v>
                </c:pt>
                <c:pt idx="389">
                  <c:v>-1.8481745597725037</c:v>
                </c:pt>
                <c:pt idx="390">
                  <c:v>-2.034884421029997</c:v>
                </c:pt>
                <c:pt idx="391">
                  <c:v>-2.1967848449571381</c:v>
                </c:pt>
                <c:pt idx="392">
                  <c:v>-2.2523014299133699</c:v>
                </c:pt>
                <c:pt idx="393">
                  <c:v>-2.4275224754338285</c:v>
                </c:pt>
                <c:pt idx="394">
                  <c:v>-2.598694150658321</c:v>
                </c:pt>
                <c:pt idx="395">
                  <c:v>-2.6359916054564532</c:v>
                </c:pt>
                <c:pt idx="396">
                  <c:v>-2.4470875420875426</c:v>
                </c:pt>
                <c:pt idx="397">
                  <c:v>-2.3203305785123964</c:v>
                </c:pt>
                <c:pt idx="398">
                  <c:v>-2.4287417218543048</c:v>
                </c:pt>
                <c:pt idx="399">
                  <c:v>-2.5425504337827944</c:v>
                </c:pt>
                <c:pt idx="400">
                  <c:v>-2.8285470522121186</c:v>
                </c:pt>
                <c:pt idx="401">
                  <c:v>-2.744875621890547</c:v>
                </c:pt>
                <c:pt idx="402">
                  <c:v>-2.5056530408773678</c:v>
                </c:pt>
                <c:pt idx="403">
                  <c:v>-2.3452165936194067</c:v>
                </c:pt>
                <c:pt idx="404">
                  <c:v>-2.4688845014807503</c:v>
                </c:pt>
                <c:pt idx="405">
                  <c:v>-2.6480828516377648</c:v>
                </c:pt>
                <c:pt idx="406">
                  <c:v>-2.7999335863377612</c:v>
                </c:pt>
                <c:pt idx="407">
                  <c:v>-3.1473708920187797</c:v>
                </c:pt>
                <c:pt idx="408">
                  <c:v>-3.0203921568627452</c:v>
                </c:pt>
                <c:pt idx="409">
                  <c:v>-3.1456650246305422</c:v>
                </c:pt>
                <c:pt idx="410">
                  <c:v>-3.1781470292044305</c:v>
                </c:pt>
                <c:pt idx="411">
                  <c:v>-3.0999111549851923</c:v>
                </c:pt>
                <c:pt idx="412">
                  <c:v>-3.3372084130019122</c:v>
                </c:pt>
                <c:pt idx="413">
                  <c:v>-3.4128484970748443</c:v>
                </c:pt>
                <c:pt idx="414">
                  <c:v>-3.4081321930102413</c:v>
                </c:pt>
                <c:pt idx="415">
                  <c:v>-3.3524230197494163</c:v>
                </c:pt>
                <c:pt idx="416">
                  <c:v>-3.8270193630303675</c:v>
                </c:pt>
                <c:pt idx="417">
                  <c:v>-3.7987751256281403</c:v>
                </c:pt>
                <c:pt idx="418">
                  <c:v>-3.858979316079409</c:v>
                </c:pt>
                <c:pt idx="419">
                  <c:v>-4.1816650203051253</c:v>
                </c:pt>
                <c:pt idx="420">
                  <c:v>-4.2872539032222345</c:v>
                </c:pt>
                <c:pt idx="421">
                  <c:v>-3.6068311151904546</c:v>
                </c:pt>
                <c:pt idx="422">
                  <c:v>-3.4941398759165261</c:v>
                </c:pt>
                <c:pt idx="423">
                  <c:v>-3.6979348458406047</c:v>
                </c:pt>
                <c:pt idx="424">
                  <c:v>-3.7334683144885616</c:v>
                </c:pt>
                <c:pt idx="425">
                  <c:v>-3.6330943246461169</c:v>
                </c:pt>
                <c:pt idx="426">
                  <c:v>-3.2559191759112514</c:v>
                </c:pt>
                <c:pt idx="427">
                  <c:v>-3.4403311088295689</c:v>
                </c:pt>
                <c:pt idx="428">
                  <c:v>-3.5270791959312175</c:v>
                </c:pt>
                <c:pt idx="429">
                  <c:v>-3.5687934099798513</c:v>
                </c:pt>
                <c:pt idx="430">
                  <c:v>-3.0945443758898907</c:v>
                </c:pt>
                <c:pt idx="431">
                  <c:v>-2.9030483064963901</c:v>
                </c:pt>
                <c:pt idx="432">
                  <c:v>-2.8920483474168357</c:v>
                </c:pt>
                <c:pt idx="433">
                  <c:v>-2.8971485943775099</c:v>
                </c:pt>
                <c:pt idx="434">
                  <c:v>-2.5775100401606426</c:v>
                </c:pt>
                <c:pt idx="435">
                  <c:v>-2.8138155339805828</c:v>
                </c:pt>
                <c:pt idx="436">
                  <c:v>-3.3355413385826767</c:v>
                </c:pt>
                <c:pt idx="437">
                  <c:v>-3.4112956277577209</c:v>
                </c:pt>
                <c:pt idx="438">
                  <c:v>-3.6020505050505052</c:v>
                </c:pt>
                <c:pt idx="439">
                  <c:v>-3.3988708350473056</c:v>
                </c:pt>
                <c:pt idx="440">
                  <c:v>-3.0313480885311872</c:v>
                </c:pt>
                <c:pt idx="441">
                  <c:v>-2.7607842532634388</c:v>
                </c:pt>
                <c:pt idx="442">
                  <c:v>-2.4939081698641941</c:v>
                </c:pt>
                <c:pt idx="443">
                  <c:v>-2.8343057376222647</c:v>
                </c:pt>
                <c:pt idx="444">
                  <c:v>-2.9780735721200391</c:v>
                </c:pt>
                <c:pt idx="445">
                  <c:v>-3.1617490494296581</c:v>
                </c:pt>
                <c:pt idx="446">
                  <c:v>-3.2194893221912726</c:v>
                </c:pt>
                <c:pt idx="447">
                  <c:v>-3.3683088235294121</c:v>
                </c:pt>
                <c:pt idx="448">
                  <c:v>-3.2794893221912722</c:v>
                </c:pt>
                <c:pt idx="449">
                  <c:v>-3.2674074074074078</c:v>
                </c:pt>
                <c:pt idx="450">
                  <c:v>-3.243087686567165</c:v>
                </c:pt>
                <c:pt idx="451">
                  <c:v>-3.4382252252252252</c:v>
                </c:pt>
                <c:pt idx="452">
                  <c:v>-3.7346435100548443</c:v>
                </c:pt>
                <c:pt idx="453">
                  <c:v>-3.6484945255474455</c:v>
                </c:pt>
                <c:pt idx="454">
                  <c:v>-3.56351867940921</c:v>
                </c:pt>
                <c:pt idx="455">
                  <c:v>-3.6791489361702134</c:v>
                </c:pt>
                <c:pt idx="456">
                  <c:v>-3.7938935810810808</c:v>
                </c:pt>
                <c:pt idx="457">
                  <c:v>-3.870008756567425</c:v>
                </c:pt>
                <c:pt idx="458">
                  <c:v>-3.8897153024911035</c:v>
                </c:pt>
                <c:pt idx="459">
                  <c:v>-3.7809066183136899</c:v>
                </c:pt>
                <c:pt idx="460">
                  <c:v>-3.8618190298507464</c:v>
                </c:pt>
                <c:pt idx="461">
                  <c:v>-3.8274809160305345</c:v>
                </c:pt>
                <c:pt idx="462">
                  <c:v>-4.0707655954631381</c:v>
                </c:pt>
                <c:pt idx="463">
                  <c:v>-4.2657707129094415</c:v>
                </c:pt>
                <c:pt idx="464">
                  <c:v>-3.9934090909090907</c:v>
                </c:pt>
                <c:pt idx="465">
                  <c:v>-3.7784608378870672</c:v>
                </c:pt>
                <c:pt idx="466">
                  <c:v>-3.4522254901960792</c:v>
                </c:pt>
                <c:pt idx="467">
                  <c:v>-3.173846803123022</c:v>
                </c:pt>
                <c:pt idx="468">
                  <c:v>-3.4523868484028717</c:v>
                </c:pt>
                <c:pt idx="469">
                  <c:v>-3.3002889245585876</c:v>
                </c:pt>
                <c:pt idx="470">
                  <c:v>-3.6796223316912973</c:v>
                </c:pt>
                <c:pt idx="471">
                  <c:v>-3.7678412286394107</c:v>
                </c:pt>
                <c:pt idx="472">
                  <c:v>-3.6991033790565404</c:v>
                </c:pt>
                <c:pt idx="473">
                  <c:v>-3.642015814678695</c:v>
                </c:pt>
                <c:pt idx="474">
                  <c:v>-3.3591110830916655</c:v>
                </c:pt>
                <c:pt idx="475">
                  <c:v>-3.3576377745626713</c:v>
                </c:pt>
                <c:pt idx="476">
                  <c:v>-2.769888432178508</c:v>
                </c:pt>
                <c:pt idx="477">
                  <c:v>-2.7252736175115206</c:v>
                </c:pt>
                <c:pt idx="478">
                  <c:v>-2.666520769445218</c:v>
                </c:pt>
                <c:pt idx="479">
                  <c:v>-2.0624735351125683</c:v>
                </c:pt>
                <c:pt idx="480">
                  <c:v>-2.5064360529217202</c:v>
                </c:pt>
                <c:pt idx="481">
                  <c:v>-2.8373533083645439</c:v>
                </c:pt>
                <c:pt idx="482">
                  <c:v>-3.3494795894008123</c:v>
                </c:pt>
                <c:pt idx="483">
                  <c:v>-3.882348914069877</c:v>
                </c:pt>
                <c:pt idx="484">
                  <c:v>-3.9571476137624861</c:v>
                </c:pt>
                <c:pt idx="485">
                  <c:v>-3.8448484848484856</c:v>
                </c:pt>
                <c:pt idx="486">
                  <c:v>-4.0487555411395828</c:v>
                </c:pt>
                <c:pt idx="487">
                  <c:v>-4.0714502391786258</c:v>
                </c:pt>
                <c:pt idx="488">
                  <c:v>-4.048282744773827</c:v>
                </c:pt>
                <c:pt idx="489">
                  <c:v>-3.9625132663430049</c:v>
                </c:pt>
                <c:pt idx="490">
                  <c:v>-3.9531864105695576</c:v>
                </c:pt>
                <c:pt idx="491">
                  <c:v>-3.8511837655016912</c:v>
                </c:pt>
                <c:pt idx="492">
                  <c:v>-3.9372640925046456</c:v>
                </c:pt>
                <c:pt idx="493">
                  <c:v>-4.1253180914512919</c:v>
                </c:pt>
                <c:pt idx="494">
                  <c:v>-4.080148367952523</c:v>
                </c:pt>
                <c:pt idx="495">
                  <c:v>-3.915907752698724</c:v>
                </c:pt>
                <c:pt idx="496">
                  <c:v>-4.2076383399209494</c:v>
                </c:pt>
                <c:pt idx="497">
                  <c:v>-4.1664833005893911</c:v>
                </c:pt>
                <c:pt idx="498">
                  <c:v>-4.1927639155470251</c:v>
                </c:pt>
                <c:pt idx="499">
                  <c:v>-4.0720329138431755</c:v>
                </c:pt>
                <c:pt idx="500">
                  <c:v>-3.9407109004739334</c:v>
                </c:pt>
                <c:pt idx="501">
                  <c:v>-3.5663591756624147</c:v>
                </c:pt>
                <c:pt idx="502">
                  <c:v>-3.3539031620553361</c:v>
                </c:pt>
                <c:pt idx="503">
                  <c:v>-3.0018051575931235</c:v>
                </c:pt>
                <c:pt idx="504">
                  <c:v>-3.2633044315992299</c:v>
                </c:pt>
                <c:pt idx="505">
                  <c:v>-3.2876930693069308</c:v>
                </c:pt>
                <c:pt idx="506">
                  <c:v>-3.2949900596421466</c:v>
                </c:pt>
                <c:pt idx="507">
                  <c:v>-3.0825996971226655</c:v>
                </c:pt>
                <c:pt idx="508">
                  <c:v>-3.1026387201296073</c:v>
                </c:pt>
                <c:pt idx="509">
                  <c:v>-2.8888226407493205</c:v>
                </c:pt>
                <c:pt idx="510">
                  <c:v>-2.9321257485029939</c:v>
                </c:pt>
                <c:pt idx="511">
                  <c:v>-2.8441636828644503</c:v>
                </c:pt>
                <c:pt idx="512">
                  <c:v>-2.6637036267276324</c:v>
                </c:pt>
                <c:pt idx="513">
                  <c:v>-2.6590334969063356</c:v>
                </c:pt>
                <c:pt idx="514">
                  <c:v>-2.6867776834959685</c:v>
                </c:pt>
                <c:pt idx="515">
                  <c:v>-2.712383287145598</c:v>
                </c:pt>
                <c:pt idx="516">
                  <c:v>-2.7374736842105261</c:v>
                </c:pt>
                <c:pt idx="517">
                  <c:v>-2.6842256686895931</c:v>
                </c:pt>
                <c:pt idx="518">
                  <c:v>-2.6358117541094339</c:v>
                </c:pt>
                <c:pt idx="519">
                  <c:v>-2.9330115413655493</c:v>
                </c:pt>
                <c:pt idx="520">
                  <c:v>-3.3470947541320184</c:v>
                </c:pt>
                <c:pt idx="521">
                  <c:v>-3.4323530616424334</c:v>
                </c:pt>
                <c:pt idx="522">
                  <c:v>-3.5503097026443058</c:v>
                </c:pt>
                <c:pt idx="523">
                  <c:v>-3.6137247353224264</c:v>
                </c:pt>
                <c:pt idx="524">
                  <c:v>-3.5884311838306067</c:v>
                </c:pt>
                <c:pt idx="525">
                  <c:v>-3.633369781312128</c:v>
                </c:pt>
                <c:pt idx="526">
                  <c:v>-3.4744176961250135</c:v>
                </c:pt>
                <c:pt idx="527">
                  <c:v>-3.73479450629487</c:v>
                </c:pt>
                <c:pt idx="528">
                  <c:v>-3.9717982148229858</c:v>
                </c:pt>
                <c:pt idx="529">
                  <c:v>-3.8504122976687363</c:v>
                </c:pt>
                <c:pt idx="530">
                  <c:v>-3.9251948051948045</c:v>
                </c:pt>
                <c:pt idx="531">
                  <c:v>-4.0412438785504401</c:v>
                </c:pt>
                <c:pt idx="532">
                  <c:v>-3.9423393161536149</c:v>
                </c:pt>
                <c:pt idx="533">
                  <c:v>-3.6592625368731566</c:v>
                </c:pt>
                <c:pt idx="534">
                  <c:v>-3.6952093476144094</c:v>
                </c:pt>
                <c:pt idx="535">
                  <c:v>-3.9524115456238356</c:v>
                </c:pt>
                <c:pt idx="536">
                  <c:v>-4.2563351749539597</c:v>
                </c:pt>
                <c:pt idx="537">
                  <c:v>-4.9826124401913878</c:v>
                </c:pt>
                <c:pt idx="538">
                  <c:v>-5.2465959498553527</c:v>
                </c:pt>
                <c:pt idx="539">
                  <c:v>-5.1488126159554728</c:v>
                </c:pt>
                <c:pt idx="540">
                  <c:v>-5.6602344454463491</c:v>
                </c:pt>
                <c:pt idx="541">
                  <c:v>-7.4230095403295753</c:v>
                </c:pt>
                <c:pt idx="542">
                  <c:v>-7.2103629417383006</c:v>
                </c:pt>
                <c:pt idx="543">
                  <c:v>-5.7936213592233026</c:v>
                </c:pt>
                <c:pt idx="544">
                  <c:v>-4.708012999071495</c:v>
                </c:pt>
                <c:pt idx="545">
                  <c:v>-4.5967539267015693</c:v>
                </c:pt>
                <c:pt idx="546">
                  <c:v>-5.2555676126878135</c:v>
                </c:pt>
                <c:pt idx="547">
                  <c:v>-6.2201052631578939</c:v>
                </c:pt>
                <c:pt idx="548">
                  <c:v>-6.7115810276679841</c:v>
                </c:pt>
                <c:pt idx="549">
                  <c:v>-7.0649001536098304</c:v>
                </c:pt>
                <c:pt idx="550">
                  <c:v>-8.1626823876197498</c:v>
                </c:pt>
                <c:pt idx="551">
                  <c:v>-8.2257677902621715</c:v>
                </c:pt>
                <c:pt idx="552">
                  <c:v>-7.908345864661654</c:v>
                </c:pt>
                <c:pt idx="553">
                  <c:v>-8.3301869158878503</c:v>
                </c:pt>
                <c:pt idx="554">
                  <c:v>-8.4052852852852844</c:v>
                </c:pt>
                <c:pt idx="555">
                  <c:v>-8.9800967261904745</c:v>
                </c:pt>
                <c:pt idx="556">
                  <c:v>-9.2759073652239934</c:v>
                </c:pt>
                <c:pt idx="557">
                  <c:v>-8.6400680272108854</c:v>
                </c:pt>
                <c:pt idx="558">
                  <c:v>-9.2967854376452355</c:v>
                </c:pt>
                <c:pt idx="559">
                  <c:v>-9.9425694444444428</c:v>
                </c:pt>
                <c:pt idx="560">
                  <c:v>-9.8085883347421809</c:v>
                </c:pt>
                <c:pt idx="561">
                  <c:v>-9.6769866444073465</c:v>
                </c:pt>
                <c:pt idx="562">
                  <c:v>-8.0252074857607809</c:v>
                </c:pt>
                <c:pt idx="563">
                  <c:v>-8.3645880452342496</c:v>
                </c:pt>
                <c:pt idx="564">
                  <c:v>-8.9122506393861887</c:v>
                </c:pt>
                <c:pt idx="565">
                  <c:v>-8.5872052401746721</c:v>
                </c:pt>
                <c:pt idx="566">
                  <c:v>-7.7950180505415156</c:v>
                </c:pt>
                <c:pt idx="567">
                  <c:v>-8.0660447119518466</c:v>
                </c:pt>
                <c:pt idx="568">
                  <c:v>-7.7952577319587624</c:v>
                </c:pt>
                <c:pt idx="569">
                  <c:v>-8.0921604375569736</c:v>
                </c:pt>
                <c:pt idx="570">
                  <c:v>-7.7129524680073125</c:v>
                </c:pt>
                <c:pt idx="571">
                  <c:v>-6.8278486782133099</c:v>
                </c:pt>
                <c:pt idx="572">
                  <c:v>-6.7435947712418303</c:v>
                </c:pt>
                <c:pt idx="573">
                  <c:v>-5.7429540316503385</c:v>
                </c:pt>
                <c:pt idx="574">
                  <c:v>-5.5801737871107893</c:v>
                </c:pt>
                <c:pt idx="575">
                  <c:v>-5.6117360114777615</c:v>
                </c:pt>
                <c:pt idx="576">
                  <c:v>-5.6898475398475412</c:v>
                </c:pt>
                <c:pt idx="577">
                  <c:v>-6.0219959128065401</c:v>
                </c:pt>
                <c:pt idx="578">
                  <c:v>-5.9609545753785387</c:v>
                </c:pt>
                <c:pt idx="579">
                  <c:v>-6.0119213696892837</c:v>
                </c:pt>
                <c:pt idx="580">
                  <c:v>-6.1569652650822677</c:v>
                </c:pt>
                <c:pt idx="581">
                  <c:v>-6.679326923076923</c:v>
                </c:pt>
                <c:pt idx="582">
                  <c:v>-7.2123353293413182</c:v>
                </c:pt>
                <c:pt idx="583">
                  <c:v>-7.5519704433497532</c:v>
                </c:pt>
                <c:pt idx="584">
                  <c:v>-7.4633971291866033</c:v>
                </c:pt>
                <c:pt idx="585">
                  <c:v>-7.3479904591532481</c:v>
                </c:pt>
                <c:pt idx="586">
                  <c:v>-7.4163922518159797</c:v>
                </c:pt>
                <c:pt idx="587">
                  <c:v>-7.5173479318734797</c:v>
                </c:pt>
                <c:pt idx="588">
                  <c:v>-7.3911538461538457</c:v>
                </c:pt>
                <c:pt idx="589">
                  <c:v>-7.294545454545454</c:v>
                </c:pt>
                <c:pt idx="590">
                  <c:v>-7.7583735705209662</c:v>
                </c:pt>
                <c:pt idx="591">
                  <c:v>-8.0466687817258897</c:v>
                </c:pt>
                <c:pt idx="592">
                  <c:v>-8.7697254150702424</c:v>
                </c:pt>
                <c:pt idx="593">
                  <c:v>-8.7853429131286749</c:v>
                </c:pt>
                <c:pt idx="594">
                  <c:v>-8.5067041694242214</c:v>
                </c:pt>
                <c:pt idx="595">
                  <c:v>-8.2451399026763994</c:v>
                </c:pt>
                <c:pt idx="596">
                  <c:v>-8.0768934376881383</c:v>
                </c:pt>
                <c:pt idx="597">
                  <c:v>-7.651504854368933</c:v>
                </c:pt>
                <c:pt idx="598">
                  <c:v>-7.0721046301864101</c:v>
                </c:pt>
                <c:pt idx="599">
                  <c:v>-6.9224924012158056</c:v>
                </c:pt>
                <c:pt idx="600">
                  <c:v>-6.9666375291375298</c:v>
                </c:pt>
                <c:pt idx="601">
                  <c:v>-7.2995688225538968</c:v>
                </c:pt>
                <c:pt idx="602">
                  <c:v>-7.5902118171683384</c:v>
                </c:pt>
                <c:pt idx="603">
                  <c:v>-7.1738150609080833</c:v>
                </c:pt>
                <c:pt idx="604">
                  <c:v>-6.6783775013520819</c:v>
                </c:pt>
                <c:pt idx="605">
                  <c:v>-6.0625939650608789</c:v>
                </c:pt>
                <c:pt idx="606">
                  <c:v>-6.2719064935064939</c:v>
                </c:pt>
                <c:pt idx="607">
                  <c:v>-6.1841317047265001</c:v>
                </c:pt>
                <c:pt idx="608">
                  <c:v>-6.1114448669201513</c:v>
                </c:pt>
                <c:pt idx="609">
                  <c:v>-6.0187325456498382</c:v>
                </c:pt>
                <c:pt idx="610">
                  <c:v>-5.7901265822784804</c:v>
                </c:pt>
                <c:pt idx="611">
                  <c:v>-5.4490979257115288</c:v>
                </c:pt>
                <c:pt idx="612">
                  <c:v>-5.376359269932756</c:v>
                </c:pt>
                <c:pt idx="613">
                  <c:v>-5.0628076572470366</c:v>
                </c:pt>
                <c:pt idx="614">
                  <c:v>-4.3275678002582865</c:v>
                </c:pt>
                <c:pt idx="615">
                  <c:v>-3.9190462184873947</c:v>
                </c:pt>
                <c:pt idx="616">
                  <c:v>-4.3249559748427675</c:v>
                </c:pt>
                <c:pt idx="617">
                  <c:v>-4.4979209131675502</c:v>
                </c:pt>
                <c:pt idx="618">
                  <c:v>-3.909771024146544</c:v>
                </c:pt>
                <c:pt idx="619">
                  <c:v>-3.8285020408163271</c:v>
                </c:pt>
                <c:pt idx="620">
                  <c:v>-3.9963701216953424</c:v>
                </c:pt>
                <c:pt idx="621">
                  <c:v>-3.9562552653748946</c:v>
                </c:pt>
                <c:pt idx="622">
                  <c:v>-3.8785883312933498</c:v>
                </c:pt>
                <c:pt idx="623">
                  <c:v>-3.7793483507642804</c:v>
                </c:pt>
                <c:pt idx="624">
                  <c:v>-3.9420037807183368</c:v>
                </c:pt>
                <c:pt idx="625">
                  <c:v>-4.2880918476326091</c:v>
                </c:pt>
                <c:pt idx="626">
                  <c:v>-4.3987179487179482</c:v>
                </c:pt>
                <c:pt idx="627">
                  <c:v>-5.1164396819910127</c:v>
                </c:pt>
                <c:pt idx="628">
                  <c:v>-5.6836769283984774</c:v>
                </c:pt>
                <c:pt idx="629">
                  <c:v>-5.5731917717319179</c:v>
                </c:pt>
                <c:pt idx="630">
                  <c:v>-5.6874492099322786</c:v>
                </c:pt>
                <c:pt idx="631">
                  <c:v>-6.1451457194899817</c:v>
                </c:pt>
                <c:pt idx="632">
                  <c:v>-6.702711013492312</c:v>
                </c:pt>
                <c:pt idx="633">
                  <c:v>-6.4115060670949315</c:v>
                </c:pt>
                <c:pt idx="634">
                  <c:v>-5.2844897959183665</c:v>
                </c:pt>
                <c:pt idx="635">
                  <c:v>-5.3343983402489625</c:v>
                </c:pt>
                <c:pt idx="636">
                  <c:v>-5.1344031936127745</c:v>
                </c:pt>
                <c:pt idx="637">
                  <c:v>-4.7604339403332059</c:v>
                </c:pt>
                <c:pt idx="638">
                  <c:v>-5.001539330071509</c:v>
                </c:pt>
                <c:pt idx="639">
                  <c:v>-5.2762338156892623</c:v>
                </c:pt>
                <c:pt idx="640">
                  <c:v>-5.5223818820773136</c:v>
                </c:pt>
                <c:pt idx="641">
                  <c:v>-5.5103213889915033</c:v>
                </c:pt>
                <c:pt idx="642">
                  <c:v>-5.6015570419918248</c:v>
                </c:pt>
                <c:pt idx="643">
                  <c:v>-5.70166477057262</c:v>
                </c:pt>
                <c:pt idx="644">
                  <c:v>-5.4501492537313432</c:v>
                </c:pt>
                <c:pt idx="645">
                  <c:v>-5.3573179524152845</c:v>
                </c:pt>
                <c:pt idx="646">
                  <c:v>-5.4028044280442806</c:v>
                </c:pt>
                <c:pt idx="647">
                  <c:v>-5.5837793851717894</c:v>
                </c:pt>
                <c:pt idx="648">
                  <c:v>-5.6515522074281703</c:v>
                </c:pt>
                <c:pt idx="649">
                  <c:v>-5.8037857142857145</c:v>
                </c:pt>
                <c:pt idx="650">
                  <c:v>-5.9401161598906729</c:v>
                </c:pt>
                <c:pt idx="651">
                  <c:v>-5.8433476678795895</c:v>
                </c:pt>
                <c:pt idx="652">
                  <c:v>-5.6126919401083137</c:v>
                </c:pt>
                <c:pt idx="653">
                  <c:v>-5.0764164349706515</c:v>
                </c:pt>
                <c:pt idx="654">
                  <c:v>-4.8795058752636331</c:v>
                </c:pt>
                <c:pt idx="655">
                  <c:v>-5.0670975187536058</c:v>
                </c:pt>
                <c:pt idx="656">
                  <c:v>-5.100452058738842</c:v>
                </c:pt>
                <c:pt idx="657">
                  <c:v>-4.9021416234887738</c:v>
                </c:pt>
                <c:pt idx="658">
                  <c:v>-4.6591534391534388</c:v>
                </c:pt>
                <c:pt idx="659">
                  <c:v>-4.6673092369477915</c:v>
                </c:pt>
                <c:pt idx="660">
                  <c:v>-4.9332402859075808</c:v>
                </c:pt>
                <c:pt idx="661">
                  <c:v>-5.0716038735058255</c:v>
                </c:pt>
                <c:pt idx="662">
                  <c:v>-5.2454393429061046</c:v>
                </c:pt>
                <c:pt idx="663">
                  <c:v>-5.4081619256017497</c:v>
                </c:pt>
                <c:pt idx="664">
                  <c:v>-5.4614132762312639</c:v>
                </c:pt>
                <c:pt idx="665">
                  <c:v>-5.2446161103249258</c:v>
                </c:pt>
                <c:pt idx="666">
                  <c:v>-5.2128547621031585</c:v>
                </c:pt>
                <c:pt idx="667">
                  <c:v>-5.1873998488284201</c:v>
                </c:pt>
                <c:pt idx="668">
                  <c:v>-5.1393262737389431</c:v>
                </c:pt>
                <c:pt idx="669">
                  <c:v>-4.8365993748371974</c:v>
                </c:pt>
                <c:pt idx="670">
                  <c:v>-4.5797618065907582</c:v>
                </c:pt>
                <c:pt idx="671">
                  <c:v>-4.402433460076046</c:v>
                </c:pt>
                <c:pt idx="672">
                  <c:v>-4.3704694460659308</c:v>
                </c:pt>
                <c:pt idx="673">
                  <c:v>-4.506186164633136</c:v>
                </c:pt>
                <c:pt idx="674">
                  <c:v>-4.8570720962716223</c:v>
                </c:pt>
                <c:pt idx="675">
                  <c:v>-4.8452043826380109</c:v>
                </c:pt>
                <c:pt idx="676">
                  <c:v>-4.8582748220852405</c:v>
                </c:pt>
                <c:pt idx="677">
                  <c:v>-5.0681783816648593</c:v>
                </c:pt>
                <c:pt idx="678">
                  <c:v>-5.0631778134287142</c:v>
                </c:pt>
                <c:pt idx="679">
                  <c:v>-4.7575500770416026</c:v>
                </c:pt>
                <c:pt idx="680">
                  <c:v>-4.4785123966942155</c:v>
                </c:pt>
                <c:pt idx="681">
                  <c:v>-4.3627905293631102</c:v>
                </c:pt>
                <c:pt idx="682">
                  <c:v>-4.2518045190713103</c:v>
                </c:pt>
                <c:pt idx="683">
                  <c:v>-3.9497976886051842</c:v>
                </c:pt>
                <c:pt idx="684">
                  <c:v>-4.0882580273024418</c:v>
                </c:pt>
                <c:pt idx="685">
                  <c:v>-4.363463253829746</c:v>
                </c:pt>
                <c:pt idx="686">
                  <c:v>-4.515648075412412</c:v>
                </c:pt>
                <c:pt idx="687">
                  <c:v>-4.4560192435139054</c:v>
                </c:pt>
                <c:pt idx="688">
                  <c:v>-4.4199655263855737</c:v>
                </c:pt>
                <c:pt idx="689">
                  <c:v>-4.2423891052489768</c:v>
                </c:pt>
                <c:pt idx="690">
                  <c:v>-3.8660691482953862</c:v>
                </c:pt>
                <c:pt idx="691">
                  <c:v>-3.6309637977651761</c:v>
                </c:pt>
                <c:pt idx="692">
                  <c:v>-3.4568954310839226</c:v>
                </c:pt>
                <c:pt idx="693">
                  <c:v>-3.5871636363636363</c:v>
                </c:pt>
                <c:pt idx="694">
                  <c:v>-3.9413981647904643</c:v>
                </c:pt>
                <c:pt idx="695">
                  <c:v>-3.9259085483426674</c:v>
                </c:pt>
                <c:pt idx="696">
                  <c:v>-3.7478758357649977</c:v>
                </c:pt>
                <c:pt idx="697">
                  <c:v>-3.4420919175911249</c:v>
                </c:pt>
                <c:pt idx="698">
                  <c:v>-3.207652390261241</c:v>
                </c:pt>
                <c:pt idx="699">
                  <c:v>-3.1503511781168183</c:v>
                </c:pt>
                <c:pt idx="700">
                  <c:v>-3.2310836608646829</c:v>
                </c:pt>
                <c:pt idx="701">
                  <c:v>-3.1657313752622418</c:v>
                </c:pt>
                <c:pt idx="702">
                  <c:v>-3.0109211026403448</c:v>
                </c:pt>
                <c:pt idx="703">
                  <c:v>-2.923080175280206</c:v>
                </c:pt>
                <c:pt idx="704">
                  <c:v>-2.6337566414075435</c:v>
                </c:pt>
                <c:pt idx="705">
                  <c:v>-2.6268312136236256</c:v>
                </c:pt>
                <c:pt idx="706">
                  <c:v>-3.0066123701095289</c:v>
                </c:pt>
                <c:pt idx="707">
                  <c:v>-3.0701394999463458</c:v>
                </c:pt>
                <c:pt idx="708">
                  <c:v>-3.081169792173196</c:v>
                </c:pt>
                <c:pt idx="709">
                  <c:v>-3.283987022350396</c:v>
                </c:pt>
                <c:pt idx="710">
                  <c:v>-3.7396537375218304</c:v>
                </c:pt>
                <c:pt idx="711">
                  <c:v>-4.1183800281734229</c:v>
                </c:pt>
                <c:pt idx="712">
                  <c:v>-4.3419649589709461</c:v>
                </c:pt>
                <c:pt idx="713">
                  <c:v>-4.2769672185212055</c:v>
                </c:pt>
                <c:pt idx="714">
                  <c:v>-4.4488701816570666</c:v>
                </c:pt>
                <c:pt idx="715">
                  <c:v>-4.4612648630018956</c:v>
                </c:pt>
                <c:pt idx="716">
                  <c:v>-4.6931677231454518</c:v>
                </c:pt>
                <c:pt idx="717">
                  <c:v>-4.9342605808412934</c:v>
                </c:pt>
                <c:pt idx="718">
                  <c:v>-5.1191288692219254</c:v>
                </c:pt>
                <c:pt idx="719">
                  <c:v>-4.9167026955776709</c:v>
                </c:pt>
                <c:pt idx="720">
                  <c:v>-4.9471144545943044</c:v>
                </c:pt>
                <c:pt idx="721">
                  <c:v>-4.7351062416998673</c:v>
                </c:pt>
                <c:pt idx="722">
                  <c:v>-4.5294129575179962</c:v>
                </c:pt>
                <c:pt idx="723">
                  <c:v>-4.4525892382508712</c:v>
                </c:pt>
                <c:pt idx="724">
                  <c:v>-4.0896323094251734</c:v>
                </c:pt>
                <c:pt idx="725">
                  <c:v>-3.6929442847872442</c:v>
                </c:pt>
                <c:pt idx="726">
                  <c:v>-3.8686753861887082</c:v>
                </c:pt>
                <c:pt idx="727">
                  <c:v>-4.0736597449517991</c:v>
                </c:pt>
                <c:pt idx="728">
                  <c:v>-3.8536447984518896</c:v>
                </c:pt>
                <c:pt idx="729">
                  <c:v>-3.6983407671721675</c:v>
                </c:pt>
                <c:pt idx="730">
                  <c:v>-3.6261697983308983</c:v>
                </c:pt>
                <c:pt idx="731">
                  <c:v>-3.4661547097970944</c:v>
                </c:pt>
                <c:pt idx="732">
                  <c:v>-3.3887943100810523</c:v>
                </c:pt>
                <c:pt idx="733">
                  <c:v>-3.6551365581796342</c:v>
                </c:pt>
                <c:pt idx="734">
                  <c:v>-4.090946729101951</c:v>
                </c:pt>
                <c:pt idx="735">
                  <c:v>-4.3225222120926485</c:v>
                </c:pt>
                <c:pt idx="736">
                  <c:v>-4.5904756287524773</c:v>
                </c:pt>
                <c:pt idx="737">
                  <c:v>-4.7753702318623787</c:v>
                </c:pt>
                <c:pt idx="738">
                  <c:v>-4.6342181750430855</c:v>
                </c:pt>
                <c:pt idx="739">
                  <c:v>-4.4473881813243192</c:v>
                </c:pt>
                <c:pt idx="740">
                  <c:v>-4.6577619724988146</c:v>
                </c:pt>
                <c:pt idx="741">
                  <c:v>-4.4286684914321564</c:v>
                </c:pt>
                <c:pt idx="742">
                  <c:v>-4.1855098073864641</c:v>
                </c:pt>
                <c:pt idx="743">
                  <c:v>-4.2952909519004372</c:v>
                </c:pt>
                <c:pt idx="744">
                  <c:v>-4.6284325650596436</c:v>
                </c:pt>
                <c:pt idx="745">
                  <c:v>-4.5403797642756043</c:v>
                </c:pt>
                <c:pt idx="746">
                  <c:v>-4.7888689153706325</c:v>
                </c:pt>
                <c:pt idx="747">
                  <c:v>-4.9142561491236103</c:v>
                </c:pt>
                <c:pt idx="748">
                  <c:v>-4.8942658056152402</c:v>
                </c:pt>
                <c:pt idx="749">
                  <c:v>-4.759979116502528</c:v>
                </c:pt>
                <c:pt idx="750">
                  <c:v>-4.5754669346907457</c:v>
                </c:pt>
                <c:pt idx="751">
                  <c:v>-4.6528212760450369</c:v>
                </c:pt>
                <c:pt idx="752">
                  <c:v>-4.5739623487225458</c:v>
                </c:pt>
                <c:pt idx="753">
                  <c:v>-4.4123226376214308</c:v>
                </c:pt>
                <c:pt idx="754">
                  <c:v>-4.2352059813402629</c:v>
                </c:pt>
                <c:pt idx="755">
                  <c:v>-4.1993928530606732</c:v>
                </c:pt>
                <c:pt idx="756">
                  <c:v>-3.9258578309250955</c:v>
                </c:pt>
                <c:pt idx="757">
                  <c:v>-4.0461755914587689</c:v>
                </c:pt>
                <c:pt idx="758">
                  <c:v>-4.19758875588533</c:v>
                </c:pt>
                <c:pt idx="759">
                  <c:v>-4.2238877899658336</c:v>
                </c:pt>
                <c:pt idx="760">
                  <c:v>-4.2200366287147473</c:v>
                </c:pt>
                <c:pt idx="761">
                  <c:v>-4.0609758298071981</c:v>
                </c:pt>
                <c:pt idx="762">
                  <c:v>-4.0751671306783788</c:v>
                </c:pt>
                <c:pt idx="763">
                  <c:v>-3.8433500214029142</c:v>
                </c:pt>
                <c:pt idx="764">
                  <c:v>-3.2286392851544123</c:v>
                </c:pt>
                <c:pt idx="765">
                  <c:v>-2.9641724214747165</c:v>
                </c:pt>
                <c:pt idx="766">
                  <c:v>-3.4159073949477037</c:v>
                </c:pt>
                <c:pt idx="767">
                  <c:v>-3.2887126591319698</c:v>
                </c:pt>
                <c:pt idx="768">
                  <c:v>-3.4160502470430902</c:v>
                </c:pt>
                <c:pt idx="769">
                  <c:v>-3.6870745022381231</c:v>
                </c:pt>
                <c:pt idx="770">
                  <c:v>-3.9465082783265455</c:v>
                </c:pt>
                <c:pt idx="771">
                  <c:v>-3.9475687014894061</c:v>
                </c:pt>
                <c:pt idx="772">
                  <c:v>-4.3050799132177744</c:v>
                </c:pt>
                <c:pt idx="773">
                  <c:v>-4.6561906922233565</c:v>
                </c:pt>
                <c:pt idx="774">
                  <c:v>-4.5942394707178664</c:v>
                </c:pt>
                <c:pt idx="775">
                  <c:v>-4.6912774735277356</c:v>
                </c:pt>
                <c:pt idx="776">
                  <c:v>-4.6576438547380086</c:v>
                </c:pt>
                <c:pt idx="777">
                  <c:v>-4.8287278046579134</c:v>
                </c:pt>
                <c:pt idx="778">
                  <c:v>-4.831341960220465</c:v>
                </c:pt>
                <c:pt idx="779">
                  <c:v>-5.1117887840524121</c:v>
                </c:pt>
                <c:pt idx="780">
                  <c:v>-5.4876199094176208</c:v>
                </c:pt>
                <c:pt idx="781">
                  <c:v>-5.3149436112331117</c:v>
                </c:pt>
                <c:pt idx="782">
                  <c:v>-5.0978946200622648</c:v>
                </c:pt>
                <c:pt idx="783">
                  <c:v>-4.8444917063557238</c:v>
                </c:pt>
                <c:pt idx="784">
                  <c:v>-5.2612734758332866</c:v>
                </c:pt>
                <c:pt idx="785">
                  <c:v>-4.9576978850310542</c:v>
                </c:pt>
                <c:pt idx="786">
                  <c:v>-4.9241796786603302</c:v>
                </c:pt>
                <c:pt idx="787">
                  <c:v>-4.7214769386811719</c:v>
                </c:pt>
                <c:pt idx="788">
                  <c:v>-4.6862777153366704</c:v>
                </c:pt>
                <c:pt idx="789">
                  <c:v>-4.5657777394123373</c:v>
                </c:pt>
                <c:pt idx="790">
                  <c:v>-4.5374024943639757</c:v>
                </c:pt>
                <c:pt idx="791">
                  <c:v>-4.0175465276160285</c:v>
                </c:pt>
                <c:pt idx="792">
                  <c:v>-3.9493353698254756</c:v>
                </c:pt>
                <c:pt idx="793">
                  <c:v>-3.8692896802603864</c:v>
                </c:pt>
                <c:pt idx="794">
                  <c:v>-3.5432866720074205</c:v>
                </c:pt>
                <c:pt idx="795">
                  <c:v>-3.8056469217149642</c:v>
                </c:pt>
                <c:pt idx="796">
                  <c:v>-4.1475798127054846</c:v>
                </c:pt>
                <c:pt idx="797">
                  <c:v>-4.0133597048542438</c:v>
                </c:pt>
                <c:pt idx="798">
                  <c:v>-3.9359469744143247</c:v>
                </c:pt>
                <c:pt idx="799">
                  <c:v>-3.6358181303917405</c:v>
                </c:pt>
                <c:pt idx="800">
                  <c:v>-3.2232608362689543</c:v>
                </c:pt>
                <c:pt idx="801">
                  <c:v>-3.1079763884115588</c:v>
                </c:pt>
                <c:pt idx="802">
                  <c:v>-3.2566850789604138</c:v>
                </c:pt>
                <c:pt idx="803">
                  <c:v>-3.7152434646659618</c:v>
                </c:pt>
                <c:pt idx="804">
                  <c:v>-3.6598448823754688</c:v>
                </c:pt>
                <c:pt idx="805">
                  <c:v>-3.4805676239623748</c:v>
                </c:pt>
                <c:pt idx="806">
                  <c:v>-3.9166669844599102</c:v>
                </c:pt>
                <c:pt idx="807">
                  <c:v>-3.7860494515542049</c:v>
                </c:pt>
                <c:pt idx="808">
                  <c:v>-3.6833572697089028</c:v>
                </c:pt>
                <c:pt idx="809">
                  <c:v>-3.3481771562691067</c:v>
                </c:pt>
                <c:pt idx="810">
                  <c:v>-2.8837121924766764</c:v>
                </c:pt>
                <c:pt idx="811">
                  <c:v>-2.5198213796504296</c:v>
                </c:pt>
                <c:pt idx="812">
                  <c:v>-2.0493249674467915</c:v>
                </c:pt>
                <c:pt idx="813">
                  <c:v>-2.0807158653452369</c:v>
                </c:pt>
                <c:pt idx="814">
                  <c:v>-2.2938209532601403</c:v>
                </c:pt>
                <c:pt idx="815">
                  <c:v>-2.2428161213550126</c:v>
                </c:pt>
                <c:pt idx="816">
                  <c:v>-2.2505715306304701</c:v>
                </c:pt>
                <c:pt idx="817">
                  <c:v>-1.9681695996559263</c:v>
                </c:pt>
                <c:pt idx="818">
                  <c:v>-1.8941689994448578</c:v>
                </c:pt>
                <c:pt idx="819">
                  <c:v>-2.1394621155092151</c:v>
                </c:pt>
                <c:pt idx="820">
                  <c:v>-1.840581363875949</c:v>
                </c:pt>
                <c:pt idx="821">
                  <c:v>-1.6933603238866395</c:v>
                </c:pt>
                <c:pt idx="822">
                  <c:v>-2.3367412900235758</c:v>
                </c:pt>
                <c:pt idx="823">
                  <c:v>-2.7875946156255997</c:v>
                </c:pt>
                <c:pt idx="824">
                  <c:v>-2.6426359569959974</c:v>
                </c:pt>
                <c:pt idx="825">
                  <c:v>-2.6671849598387771</c:v>
                </c:pt>
                <c:pt idx="826">
                  <c:v>-2.669051020732133</c:v>
                </c:pt>
                <c:pt idx="827">
                  <c:v>-2.6607684335208761</c:v>
                </c:pt>
                <c:pt idx="828">
                  <c:v>-2.5959435594956384</c:v>
                </c:pt>
                <c:pt idx="829">
                  <c:v>-2.5223103834312899</c:v>
                </c:pt>
                <c:pt idx="830">
                  <c:v>-2.2267686257762591</c:v>
                </c:pt>
                <c:pt idx="831">
                  <c:v>-2.7429789887296763</c:v>
                </c:pt>
                <c:pt idx="832">
                  <c:v>-3.0508849755466487</c:v>
                </c:pt>
                <c:pt idx="833">
                  <c:v>-3.0879928669797665</c:v>
                </c:pt>
                <c:pt idx="834">
                  <c:v>-2.8011559735346863</c:v>
                </c:pt>
                <c:pt idx="835">
                  <c:v>-2.5376328049907864</c:v>
                </c:pt>
                <c:pt idx="836">
                  <c:v>-2.4157040602687756</c:v>
                </c:pt>
                <c:pt idx="837">
                  <c:v>-2.3766594164630339</c:v>
                </c:pt>
                <c:pt idx="838">
                  <c:v>-2.5349392897268754</c:v>
                </c:pt>
                <c:pt idx="839">
                  <c:v>-2.6089327974249716</c:v>
                </c:pt>
                <c:pt idx="840">
                  <c:v>-2.5522188458423973</c:v>
                </c:pt>
                <c:pt idx="841">
                  <c:v>-2.5055979204699228</c:v>
                </c:pt>
                <c:pt idx="842">
                  <c:v>-2.80697129466901</c:v>
                </c:pt>
                <c:pt idx="843">
                  <c:v>-2.5826308723295233</c:v>
                </c:pt>
                <c:pt idx="844">
                  <c:v>-2.3834848536284525</c:v>
                </c:pt>
                <c:pt idx="845">
                  <c:v>-2.2590975254730714</c:v>
                </c:pt>
                <c:pt idx="846">
                  <c:v>-2.4528433040973945</c:v>
                </c:pt>
                <c:pt idx="847">
                  <c:v>-2.521004516977464</c:v>
                </c:pt>
                <c:pt idx="848">
                  <c:v>-2.4486622291829812</c:v>
                </c:pt>
                <c:pt idx="849">
                  <c:v>-2.637791201047015</c:v>
                </c:pt>
                <c:pt idx="850">
                  <c:v>-2.7644599432667674</c:v>
                </c:pt>
                <c:pt idx="851">
                  <c:v>-2.7094003502182922</c:v>
                </c:pt>
                <c:pt idx="852">
                  <c:v>-2.6677405967900443</c:v>
                </c:pt>
                <c:pt idx="853">
                  <c:v>-2.8002641026645261</c:v>
                </c:pt>
                <c:pt idx="854">
                  <c:v>-2.9592134431956958</c:v>
                </c:pt>
                <c:pt idx="855">
                  <c:v>-3.2237175637589566</c:v>
                </c:pt>
                <c:pt idx="856">
                  <c:v>-3.3100139533802064</c:v>
                </c:pt>
                <c:pt idx="857">
                  <c:v>-3.2395434777404506</c:v>
                </c:pt>
                <c:pt idx="858">
                  <c:v>-3.2125798260648768</c:v>
                </c:pt>
                <c:pt idx="859">
                  <c:v>-3.0247383754807133</c:v>
                </c:pt>
                <c:pt idx="860">
                  <c:v>-2.8911111448388906</c:v>
                </c:pt>
                <c:pt idx="861">
                  <c:v>-2.9432640936496064</c:v>
                </c:pt>
                <c:pt idx="862">
                  <c:v>-2.8270422859776474</c:v>
                </c:pt>
                <c:pt idx="863">
                  <c:v>-2.8034588610722806</c:v>
                </c:pt>
                <c:pt idx="864">
                  <c:v>-2.9987278582930754</c:v>
                </c:pt>
                <c:pt idx="865">
                  <c:v>-2.969815430047988</c:v>
                </c:pt>
                <c:pt idx="866">
                  <c:v>-2.7482796119265078</c:v>
                </c:pt>
                <c:pt idx="867">
                  <c:v>-2.9329650278301589</c:v>
                </c:pt>
                <c:pt idx="868">
                  <c:v>-3.0331945859858562</c:v>
                </c:pt>
                <c:pt idx="869">
                  <c:v>-3.3716832101651706</c:v>
                </c:pt>
                <c:pt idx="870">
                  <c:v>-3.2613384537485777</c:v>
                </c:pt>
                <c:pt idx="871">
                  <c:v>-2.8337816061926824</c:v>
                </c:pt>
                <c:pt idx="872">
                  <c:v>-2.7178732499732812</c:v>
                </c:pt>
                <c:pt idx="873">
                  <c:v>-2.7614277178078277</c:v>
                </c:pt>
                <c:pt idx="874">
                  <c:v>-2.2721683898345626</c:v>
                </c:pt>
                <c:pt idx="875">
                  <c:v>-2.2253633671799999</c:v>
                </c:pt>
                <c:pt idx="876">
                  <c:v>-1.714992021816705</c:v>
                </c:pt>
                <c:pt idx="877">
                  <c:v>-1.6652622022777095</c:v>
                </c:pt>
                <c:pt idx="878">
                  <c:v>-1.3610790165079649</c:v>
                </c:pt>
                <c:pt idx="879">
                  <c:v>-1.6050427468921855</c:v>
                </c:pt>
                <c:pt idx="880">
                  <c:v>-1.8437310376609988</c:v>
                </c:pt>
                <c:pt idx="881">
                  <c:v>-1.9594594594594592</c:v>
                </c:pt>
                <c:pt idx="882">
                  <c:v>-1.7228783480337957</c:v>
                </c:pt>
                <c:pt idx="883">
                  <c:v>-1.6423209022971017</c:v>
                </c:pt>
                <c:pt idx="884">
                  <c:v>-1.3193191996384401</c:v>
                </c:pt>
                <c:pt idx="885">
                  <c:v>-0.84791632259840366</c:v>
                </c:pt>
                <c:pt idx="886">
                  <c:v>-0.29760584646977062</c:v>
                </c:pt>
                <c:pt idx="887">
                  <c:v>0.81510643146907391</c:v>
                </c:pt>
                <c:pt idx="888">
                  <c:v>0.71636559686375989</c:v>
                </c:pt>
                <c:pt idx="889">
                  <c:v>0.56214568094416117</c:v>
                </c:pt>
                <c:pt idx="890">
                  <c:v>0.78043849801223031</c:v>
                </c:pt>
                <c:pt idx="891">
                  <c:v>0.21842107331643401</c:v>
                </c:pt>
                <c:pt idx="892">
                  <c:v>-0.39257347916505037</c:v>
                </c:pt>
                <c:pt idx="893">
                  <c:v>-0.95685915432125457</c:v>
                </c:pt>
                <c:pt idx="894">
                  <c:v>-0.88569653708334295</c:v>
                </c:pt>
                <c:pt idx="895">
                  <c:v>-1.1672401202961846</c:v>
                </c:pt>
                <c:pt idx="896">
                  <c:v>-1.1119333684361687</c:v>
                </c:pt>
                <c:pt idx="897">
                  <c:v>-1.1979788197241326</c:v>
                </c:pt>
                <c:pt idx="898">
                  <c:v>-1.2947432916387118</c:v>
                </c:pt>
                <c:pt idx="899">
                  <c:v>-1.5717720059799349</c:v>
                </c:pt>
                <c:pt idx="900">
                  <c:v>-1.7506126844550454</c:v>
                </c:pt>
                <c:pt idx="901">
                  <c:v>-1.6636677806750155</c:v>
                </c:pt>
                <c:pt idx="902">
                  <c:v>-1.829040840241309</c:v>
                </c:pt>
                <c:pt idx="903">
                  <c:v>-2.017017450082963</c:v>
                </c:pt>
                <c:pt idx="904">
                  <c:v>-1.465141296167908</c:v>
                </c:pt>
                <c:pt idx="905">
                  <c:v>-1.1655885393590313</c:v>
                </c:pt>
                <c:pt idx="906">
                  <c:v>-0.95931160091374901</c:v>
                </c:pt>
                <c:pt idx="907">
                  <c:v>-0.65391558138964534</c:v>
                </c:pt>
                <c:pt idx="908">
                  <c:v>-0.65816341080849816</c:v>
                </c:pt>
                <c:pt idx="909">
                  <c:v>-0.62150816276595133</c:v>
                </c:pt>
                <c:pt idx="910">
                  <c:v>-0.87464493545418387</c:v>
                </c:pt>
                <c:pt idx="911">
                  <c:v>-1.4591944616722914</c:v>
                </c:pt>
                <c:pt idx="912">
                  <c:v>-1.5996541973980343</c:v>
                </c:pt>
                <c:pt idx="913">
                  <c:v>-1.8241665657421984</c:v>
                </c:pt>
                <c:pt idx="914">
                  <c:v>-1.6138957753604857</c:v>
                </c:pt>
                <c:pt idx="915">
                  <c:v>-1.6775625167416441</c:v>
                </c:pt>
                <c:pt idx="916">
                  <c:v>-1.3739537426555382</c:v>
                </c:pt>
                <c:pt idx="917">
                  <c:v>-1.1092061617817275</c:v>
                </c:pt>
                <c:pt idx="918">
                  <c:v>-1.1421532006731112</c:v>
                </c:pt>
                <c:pt idx="919">
                  <c:v>-0.19928373168200686</c:v>
                </c:pt>
                <c:pt idx="920">
                  <c:v>0.16502334139775776</c:v>
                </c:pt>
                <c:pt idx="921">
                  <c:v>-2.970157331168588E-2</c:v>
                </c:pt>
                <c:pt idx="922">
                  <c:v>0.11107869517239921</c:v>
                </c:pt>
                <c:pt idx="923">
                  <c:v>0.14576006177009981</c:v>
                </c:pt>
                <c:pt idx="924">
                  <c:v>8.5749486126702523E-2</c:v>
                </c:pt>
                <c:pt idx="925">
                  <c:v>2.9521869539392842E-2</c:v>
                </c:pt>
                <c:pt idx="926">
                  <c:v>-0.20129768794448766</c:v>
                </c:pt>
                <c:pt idx="927">
                  <c:v>-5.398625726987083E-2</c:v>
                </c:pt>
                <c:pt idx="928">
                  <c:v>0.28732519676624846</c:v>
                </c:pt>
                <c:pt idx="929">
                  <c:v>0.51981321969353544</c:v>
                </c:pt>
                <c:pt idx="930">
                  <c:v>0.5838223340050106</c:v>
                </c:pt>
                <c:pt idx="931">
                  <c:v>0.39821202512855236</c:v>
                </c:pt>
                <c:pt idx="932">
                  <c:v>0.32999237921048619</c:v>
                </c:pt>
                <c:pt idx="933">
                  <c:v>0.34646084581751069</c:v>
                </c:pt>
                <c:pt idx="934">
                  <c:v>0.55125109656199411</c:v>
                </c:pt>
                <c:pt idx="935">
                  <c:v>0.47716091655007076</c:v>
                </c:pt>
                <c:pt idx="936">
                  <c:v>0.22028010447626767</c:v>
                </c:pt>
                <c:pt idx="937">
                  <c:v>0.12428637867456604</c:v>
                </c:pt>
                <c:pt idx="938">
                  <c:v>0.11050418163177156</c:v>
                </c:pt>
                <c:pt idx="939">
                  <c:v>0.30892892765433655</c:v>
                </c:pt>
                <c:pt idx="940">
                  <c:v>7.5276937587407167E-2</c:v>
                </c:pt>
                <c:pt idx="941">
                  <c:v>-0.24473581793583987</c:v>
                </c:pt>
                <c:pt idx="942">
                  <c:v>-0.56363576799226545</c:v>
                </c:pt>
                <c:pt idx="943">
                  <c:v>-0.70278444075868185</c:v>
                </c:pt>
                <c:pt idx="944">
                  <c:v>-0.77108275988785957</c:v>
                </c:pt>
                <c:pt idx="945">
                  <c:v>-0.60860097401401925</c:v>
                </c:pt>
                <c:pt idx="946">
                  <c:v>-0.76919803686301758</c:v>
                </c:pt>
                <c:pt idx="947">
                  <c:v>-0.9644768721857746</c:v>
                </c:pt>
                <c:pt idx="948">
                  <c:v>-0.91728103484858425</c:v>
                </c:pt>
                <c:pt idx="949">
                  <c:v>-0.7388454482748501</c:v>
                </c:pt>
                <c:pt idx="950">
                  <c:v>-0.77582982742337125</c:v>
                </c:pt>
                <c:pt idx="951">
                  <c:v>-0.74603932212602708</c:v>
                </c:pt>
                <c:pt idx="952">
                  <c:v>-0.60226616642942421</c:v>
                </c:pt>
                <c:pt idx="953">
                  <c:v>-0.68021200868989085</c:v>
                </c:pt>
                <c:pt idx="954">
                  <c:v>-0.62676701637017884</c:v>
                </c:pt>
                <c:pt idx="955">
                  <c:v>-0.47661906776852714</c:v>
                </c:pt>
                <c:pt idx="956">
                  <c:v>-0.59896344124862622</c:v>
                </c:pt>
                <c:pt idx="957">
                  <c:v>-0.29683747403992866</c:v>
                </c:pt>
                <c:pt idx="958">
                  <c:v>-0.41647621097182608</c:v>
                </c:pt>
                <c:pt idx="959">
                  <c:v>-0.29009657932014798</c:v>
                </c:pt>
                <c:pt idx="960">
                  <c:v>8.7116659599575375E-2</c:v>
                </c:pt>
                <c:pt idx="961">
                  <c:v>-4.1985720231805912E-2</c:v>
                </c:pt>
                <c:pt idx="962">
                  <c:v>-7.7971336400655344E-2</c:v>
                </c:pt>
                <c:pt idx="963">
                  <c:v>2.289966871294502E-2</c:v>
                </c:pt>
                <c:pt idx="964">
                  <c:v>-0.23829654251541266</c:v>
                </c:pt>
                <c:pt idx="965">
                  <c:v>-0.37170872056742965</c:v>
                </c:pt>
                <c:pt idx="966">
                  <c:v>-0.31456260485609011</c:v>
                </c:pt>
                <c:pt idx="967">
                  <c:v>-9.8626170621983977E-2</c:v>
                </c:pt>
                <c:pt idx="968">
                  <c:v>1.6267299592163997E-2</c:v>
                </c:pt>
                <c:pt idx="969">
                  <c:v>4.3943201255097541E-2</c:v>
                </c:pt>
                <c:pt idx="970">
                  <c:v>-0.18866228976619137</c:v>
                </c:pt>
                <c:pt idx="971">
                  <c:v>-0.12761878797320492</c:v>
                </c:pt>
                <c:pt idx="972">
                  <c:v>0.18005802842350338</c:v>
                </c:pt>
                <c:pt idx="973">
                  <c:v>0.51553704890027752</c:v>
                </c:pt>
                <c:pt idx="974">
                  <c:v>0.28018224980835371</c:v>
                </c:pt>
                <c:pt idx="975">
                  <c:v>0.31346345208154691</c:v>
                </c:pt>
                <c:pt idx="976">
                  <c:v>0.33309344565208576</c:v>
                </c:pt>
                <c:pt idx="977">
                  <c:v>0.49350992614773381</c:v>
                </c:pt>
                <c:pt idx="978">
                  <c:v>0.57780725022104296</c:v>
                </c:pt>
                <c:pt idx="979">
                  <c:v>0.50545521545867045</c:v>
                </c:pt>
                <c:pt idx="980">
                  <c:v>0.4569541036942284</c:v>
                </c:pt>
                <c:pt idx="981">
                  <c:v>0.3516617359302916</c:v>
                </c:pt>
                <c:pt idx="982">
                  <c:v>-3.9451421638590833E-2</c:v>
                </c:pt>
                <c:pt idx="983">
                  <c:v>-0.45584217249836412</c:v>
                </c:pt>
                <c:pt idx="984">
                  <c:v>-0.41135189938699179</c:v>
                </c:pt>
                <c:pt idx="985">
                  <c:v>-0.43909372751164888</c:v>
                </c:pt>
                <c:pt idx="986">
                  <c:v>-0.52040864958044986</c:v>
                </c:pt>
                <c:pt idx="987">
                  <c:v>-0.32230313100016494</c:v>
                </c:pt>
                <c:pt idx="988">
                  <c:v>-0.34036988331559037</c:v>
                </c:pt>
                <c:pt idx="989">
                  <c:v>-0.24997559562693339</c:v>
                </c:pt>
                <c:pt idx="990">
                  <c:v>-0.38296945248088199</c:v>
                </c:pt>
                <c:pt idx="991">
                  <c:v>-0.26174889328588868</c:v>
                </c:pt>
                <c:pt idx="992">
                  <c:v>-0.26766579483641184</c:v>
                </c:pt>
                <c:pt idx="993">
                  <c:v>-0.46624429670186407</c:v>
                </c:pt>
                <c:pt idx="994">
                  <c:v>-0.47320793540020811</c:v>
                </c:pt>
                <c:pt idx="995">
                  <c:v>-0.56352267353265728</c:v>
                </c:pt>
                <c:pt idx="996">
                  <c:v>-0.81332616436064731</c:v>
                </c:pt>
                <c:pt idx="997">
                  <c:v>-1.0248651712529633</c:v>
                </c:pt>
                <c:pt idx="998">
                  <c:v>-0.99004606385300997</c:v>
                </c:pt>
                <c:pt idx="999">
                  <c:v>-0.9733527658339709</c:v>
                </c:pt>
                <c:pt idx="1000">
                  <c:v>-1.1007385701964472</c:v>
                </c:pt>
                <c:pt idx="1001">
                  <c:v>-1.0587465282189992</c:v>
                </c:pt>
                <c:pt idx="1002">
                  <c:v>-1.0486747039704474</c:v>
                </c:pt>
                <c:pt idx="1003">
                  <c:v>-1.0742803255628419</c:v>
                </c:pt>
                <c:pt idx="1004">
                  <c:v>-1.1961054626917111</c:v>
                </c:pt>
                <c:pt idx="1005">
                  <c:v>-1.2540833470952732</c:v>
                </c:pt>
                <c:pt idx="1006">
                  <c:v>-1.1634998145584472</c:v>
                </c:pt>
                <c:pt idx="1007">
                  <c:v>-0.73636892311407687</c:v>
                </c:pt>
                <c:pt idx="1008">
                  <c:v>-0.63333840865130764</c:v>
                </c:pt>
                <c:pt idx="1009">
                  <c:v>-0.70010507491003771</c:v>
                </c:pt>
                <c:pt idx="1010">
                  <c:v>-0.61064222997310957</c:v>
                </c:pt>
                <c:pt idx="1011">
                  <c:v>-0.62494140159126976</c:v>
                </c:pt>
                <c:pt idx="1012">
                  <c:v>-0.44890222960702064</c:v>
                </c:pt>
                <c:pt idx="1013">
                  <c:v>-0.11972400440880238</c:v>
                </c:pt>
                <c:pt idx="1014">
                  <c:v>0.25438056807846388</c:v>
                </c:pt>
                <c:pt idx="1015">
                  <c:v>0.33166099213653855</c:v>
                </c:pt>
                <c:pt idx="1016">
                  <c:v>0.21874603474801457</c:v>
                </c:pt>
                <c:pt idx="1017">
                  <c:v>0.22304854786276596</c:v>
                </c:pt>
                <c:pt idx="1018">
                  <c:v>5.4791654622549979E-2</c:v>
                </c:pt>
                <c:pt idx="1019">
                  <c:v>-2.6679507984651352E-2</c:v>
                </c:pt>
              </c:numCache>
            </c:numRef>
          </c:val>
          <c:smooth val="0"/>
          <c:extLst>
            <c:ext xmlns:c16="http://schemas.microsoft.com/office/drawing/2014/chart" uri="{C3380CC4-5D6E-409C-BE32-E72D297353CC}">
              <c16:uniqueId val="{00000000-3B7A-4551-B7FE-9B02D23B2F20}"/>
            </c:ext>
          </c:extLst>
        </c:ser>
        <c:dLbls>
          <c:showLegendKey val="0"/>
          <c:showVal val="0"/>
          <c:showCatName val="0"/>
          <c:showSerName val="0"/>
          <c:showPercent val="0"/>
          <c:showBubbleSize val="0"/>
        </c:dLbls>
        <c:smooth val="0"/>
        <c:axId val="57707520"/>
        <c:axId val="180114944"/>
      </c:lineChart>
      <c:dateAx>
        <c:axId val="57707520"/>
        <c:scaling>
          <c:orientation val="minMax"/>
          <c:min val="12785"/>
        </c:scaling>
        <c:delete val="0"/>
        <c:axPos val="b"/>
        <c:numFmt formatCode="yyyy" sourceLinked="0"/>
        <c:majorTickMark val="out"/>
        <c:minorTickMark val="none"/>
        <c:tickLblPos val="low"/>
        <c:txPr>
          <a:bodyPr/>
          <a:lstStyle/>
          <a:p>
            <a:pPr>
              <a:defRPr sz="800"/>
            </a:pPr>
            <a:endParaRPr lang="en-US"/>
          </a:p>
        </c:txPr>
        <c:crossAx val="180114944"/>
        <c:crosses val="autoZero"/>
        <c:auto val="1"/>
        <c:lblOffset val="100"/>
        <c:baseTimeUnit val="days"/>
      </c:dateAx>
      <c:valAx>
        <c:axId val="180114944"/>
        <c:scaling>
          <c:orientation val="minMax"/>
          <c:max val="8"/>
          <c:min val="-12"/>
        </c:scaling>
        <c:delete val="0"/>
        <c:axPos val="l"/>
        <c:numFmt formatCode="0&quot;%&quot;" sourceLinked="0"/>
        <c:majorTickMark val="out"/>
        <c:minorTickMark val="none"/>
        <c:tickLblPos val="low"/>
        <c:txPr>
          <a:bodyPr/>
          <a:lstStyle/>
          <a:p>
            <a:pPr>
              <a:defRPr sz="800"/>
            </a:pPr>
            <a:endParaRPr lang="en-US"/>
          </a:p>
        </c:txPr>
        <c:crossAx val="577075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S&amp;P 500 Payout Ratio</c:v>
                </c:pt>
              </c:strCache>
            </c:strRef>
          </c:tx>
          <c:marker>
            <c:symbol val="none"/>
          </c:marker>
          <c:cat>
            <c:numRef>
              <c:f>Sheet1!$A$2:$A$281</c:f>
              <c:numCache>
                <c:formatCode>m/d/yyyy</c:formatCode>
                <c:ptCount val="280"/>
                <c:pt idx="0">
                  <c:v>18264</c:v>
                </c:pt>
                <c:pt idx="1">
                  <c:v>18354</c:v>
                </c:pt>
                <c:pt idx="2">
                  <c:v>18445</c:v>
                </c:pt>
                <c:pt idx="3">
                  <c:v>18537</c:v>
                </c:pt>
                <c:pt idx="4">
                  <c:v>18629</c:v>
                </c:pt>
                <c:pt idx="5">
                  <c:v>18719</c:v>
                </c:pt>
                <c:pt idx="6">
                  <c:v>18810</c:v>
                </c:pt>
                <c:pt idx="7">
                  <c:v>18902</c:v>
                </c:pt>
                <c:pt idx="8">
                  <c:v>18994</c:v>
                </c:pt>
                <c:pt idx="9">
                  <c:v>19085</c:v>
                </c:pt>
                <c:pt idx="10">
                  <c:v>19176</c:v>
                </c:pt>
                <c:pt idx="11">
                  <c:v>19268</c:v>
                </c:pt>
                <c:pt idx="12">
                  <c:v>19360</c:v>
                </c:pt>
                <c:pt idx="13">
                  <c:v>19450</c:v>
                </c:pt>
                <c:pt idx="14">
                  <c:v>19541</c:v>
                </c:pt>
                <c:pt idx="15">
                  <c:v>19633</c:v>
                </c:pt>
                <c:pt idx="16">
                  <c:v>19725</c:v>
                </c:pt>
                <c:pt idx="17">
                  <c:v>19815</c:v>
                </c:pt>
                <c:pt idx="18">
                  <c:v>19906</c:v>
                </c:pt>
                <c:pt idx="19">
                  <c:v>19998</c:v>
                </c:pt>
                <c:pt idx="20">
                  <c:v>20090</c:v>
                </c:pt>
                <c:pt idx="21">
                  <c:v>20180</c:v>
                </c:pt>
                <c:pt idx="22">
                  <c:v>20271</c:v>
                </c:pt>
                <c:pt idx="23">
                  <c:v>20363</c:v>
                </c:pt>
                <c:pt idx="24">
                  <c:v>20455</c:v>
                </c:pt>
                <c:pt idx="25">
                  <c:v>20546</c:v>
                </c:pt>
                <c:pt idx="26">
                  <c:v>20637</c:v>
                </c:pt>
                <c:pt idx="27">
                  <c:v>20729</c:v>
                </c:pt>
                <c:pt idx="28">
                  <c:v>20821</c:v>
                </c:pt>
                <c:pt idx="29">
                  <c:v>20911</c:v>
                </c:pt>
                <c:pt idx="30">
                  <c:v>21002</c:v>
                </c:pt>
                <c:pt idx="31">
                  <c:v>21094</c:v>
                </c:pt>
                <c:pt idx="32">
                  <c:v>21186</c:v>
                </c:pt>
                <c:pt idx="33">
                  <c:v>21276</c:v>
                </c:pt>
                <c:pt idx="34">
                  <c:v>21367</c:v>
                </c:pt>
                <c:pt idx="35">
                  <c:v>21459</c:v>
                </c:pt>
                <c:pt idx="36">
                  <c:v>21551</c:v>
                </c:pt>
                <c:pt idx="37">
                  <c:v>21641</c:v>
                </c:pt>
                <c:pt idx="38">
                  <c:v>21732</c:v>
                </c:pt>
                <c:pt idx="39">
                  <c:v>21824</c:v>
                </c:pt>
                <c:pt idx="40">
                  <c:v>21916</c:v>
                </c:pt>
                <c:pt idx="41">
                  <c:v>22007</c:v>
                </c:pt>
                <c:pt idx="42">
                  <c:v>22098</c:v>
                </c:pt>
                <c:pt idx="43">
                  <c:v>22190</c:v>
                </c:pt>
                <c:pt idx="44">
                  <c:v>22282</c:v>
                </c:pt>
                <c:pt idx="45">
                  <c:v>22372</c:v>
                </c:pt>
                <c:pt idx="46">
                  <c:v>22463</c:v>
                </c:pt>
                <c:pt idx="47">
                  <c:v>22555</c:v>
                </c:pt>
                <c:pt idx="48">
                  <c:v>22647</c:v>
                </c:pt>
                <c:pt idx="49">
                  <c:v>22737</c:v>
                </c:pt>
                <c:pt idx="50">
                  <c:v>22828</c:v>
                </c:pt>
                <c:pt idx="51">
                  <c:v>22920</c:v>
                </c:pt>
                <c:pt idx="52">
                  <c:v>23012</c:v>
                </c:pt>
                <c:pt idx="53">
                  <c:v>23102</c:v>
                </c:pt>
                <c:pt idx="54">
                  <c:v>23193</c:v>
                </c:pt>
                <c:pt idx="55">
                  <c:v>23285</c:v>
                </c:pt>
                <c:pt idx="56">
                  <c:v>23377</c:v>
                </c:pt>
                <c:pt idx="57">
                  <c:v>23468</c:v>
                </c:pt>
                <c:pt idx="58">
                  <c:v>23559</c:v>
                </c:pt>
                <c:pt idx="59">
                  <c:v>23651</c:v>
                </c:pt>
                <c:pt idx="60">
                  <c:v>23743</c:v>
                </c:pt>
                <c:pt idx="61">
                  <c:v>23833</c:v>
                </c:pt>
                <c:pt idx="62">
                  <c:v>23924</c:v>
                </c:pt>
                <c:pt idx="63">
                  <c:v>24016</c:v>
                </c:pt>
                <c:pt idx="64">
                  <c:v>24108</c:v>
                </c:pt>
                <c:pt idx="65">
                  <c:v>24198</c:v>
                </c:pt>
                <c:pt idx="66">
                  <c:v>24289</c:v>
                </c:pt>
                <c:pt idx="67">
                  <c:v>24381</c:v>
                </c:pt>
                <c:pt idx="68">
                  <c:v>24473</c:v>
                </c:pt>
                <c:pt idx="69">
                  <c:v>24563</c:v>
                </c:pt>
                <c:pt idx="70">
                  <c:v>24654</c:v>
                </c:pt>
                <c:pt idx="71">
                  <c:v>24746</c:v>
                </c:pt>
                <c:pt idx="72">
                  <c:v>24838</c:v>
                </c:pt>
                <c:pt idx="73">
                  <c:v>24929</c:v>
                </c:pt>
                <c:pt idx="74">
                  <c:v>25020</c:v>
                </c:pt>
                <c:pt idx="75">
                  <c:v>25112</c:v>
                </c:pt>
                <c:pt idx="76">
                  <c:v>25204</c:v>
                </c:pt>
                <c:pt idx="77">
                  <c:v>25294</c:v>
                </c:pt>
                <c:pt idx="78">
                  <c:v>25385</c:v>
                </c:pt>
                <c:pt idx="79">
                  <c:v>25477</c:v>
                </c:pt>
                <c:pt idx="80">
                  <c:v>25569</c:v>
                </c:pt>
                <c:pt idx="81">
                  <c:v>25659</c:v>
                </c:pt>
                <c:pt idx="82">
                  <c:v>25750</c:v>
                </c:pt>
                <c:pt idx="83">
                  <c:v>25842</c:v>
                </c:pt>
                <c:pt idx="84">
                  <c:v>25934</c:v>
                </c:pt>
                <c:pt idx="85">
                  <c:v>26024</c:v>
                </c:pt>
                <c:pt idx="86">
                  <c:v>26115</c:v>
                </c:pt>
                <c:pt idx="87">
                  <c:v>26207</c:v>
                </c:pt>
                <c:pt idx="88">
                  <c:v>26299</c:v>
                </c:pt>
                <c:pt idx="89">
                  <c:v>26390</c:v>
                </c:pt>
                <c:pt idx="90">
                  <c:v>26481</c:v>
                </c:pt>
                <c:pt idx="91">
                  <c:v>26573</c:v>
                </c:pt>
                <c:pt idx="92">
                  <c:v>26665</c:v>
                </c:pt>
                <c:pt idx="93">
                  <c:v>26755</c:v>
                </c:pt>
                <c:pt idx="94">
                  <c:v>26846</c:v>
                </c:pt>
                <c:pt idx="95">
                  <c:v>26938</c:v>
                </c:pt>
                <c:pt idx="96">
                  <c:v>27030</c:v>
                </c:pt>
                <c:pt idx="97">
                  <c:v>27120</c:v>
                </c:pt>
                <c:pt idx="98">
                  <c:v>27211</c:v>
                </c:pt>
                <c:pt idx="99">
                  <c:v>27303</c:v>
                </c:pt>
                <c:pt idx="100">
                  <c:v>27395</c:v>
                </c:pt>
                <c:pt idx="101">
                  <c:v>27485</c:v>
                </c:pt>
                <c:pt idx="102">
                  <c:v>27576</c:v>
                </c:pt>
                <c:pt idx="103">
                  <c:v>27668</c:v>
                </c:pt>
                <c:pt idx="104">
                  <c:v>27760</c:v>
                </c:pt>
                <c:pt idx="105">
                  <c:v>27851</c:v>
                </c:pt>
                <c:pt idx="106">
                  <c:v>27942</c:v>
                </c:pt>
                <c:pt idx="107">
                  <c:v>28034</c:v>
                </c:pt>
                <c:pt idx="108">
                  <c:v>28126</c:v>
                </c:pt>
                <c:pt idx="109">
                  <c:v>28216</c:v>
                </c:pt>
                <c:pt idx="110">
                  <c:v>28307</c:v>
                </c:pt>
                <c:pt idx="111">
                  <c:v>28399</c:v>
                </c:pt>
                <c:pt idx="112">
                  <c:v>28491</c:v>
                </c:pt>
                <c:pt idx="113">
                  <c:v>28581</c:v>
                </c:pt>
                <c:pt idx="114">
                  <c:v>28672</c:v>
                </c:pt>
                <c:pt idx="115">
                  <c:v>28764</c:v>
                </c:pt>
                <c:pt idx="116">
                  <c:v>28856</c:v>
                </c:pt>
                <c:pt idx="117">
                  <c:v>28946</c:v>
                </c:pt>
                <c:pt idx="118">
                  <c:v>29037</c:v>
                </c:pt>
                <c:pt idx="119">
                  <c:v>29129</c:v>
                </c:pt>
                <c:pt idx="120">
                  <c:v>29221</c:v>
                </c:pt>
                <c:pt idx="121">
                  <c:v>29312</c:v>
                </c:pt>
                <c:pt idx="122">
                  <c:v>29403</c:v>
                </c:pt>
                <c:pt idx="123">
                  <c:v>29495</c:v>
                </c:pt>
                <c:pt idx="124">
                  <c:v>29587</c:v>
                </c:pt>
                <c:pt idx="125">
                  <c:v>29677</c:v>
                </c:pt>
                <c:pt idx="126">
                  <c:v>29768</c:v>
                </c:pt>
                <c:pt idx="127">
                  <c:v>29860</c:v>
                </c:pt>
                <c:pt idx="128">
                  <c:v>29952</c:v>
                </c:pt>
                <c:pt idx="129">
                  <c:v>30042</c:v>
                </c:pt>
                <c:pt idx="130">
                  <c:v>30133</c:v>
                </c:pt>
                <c:pt idx="131">
                  <c:v>30225</c:v>
                </c:pt>
                <c:pt idx="132">
                  <c:v>30317</c:v>
                </c:pt>
                <c:pt idx="133">
                  <c:v>30407</c:v>
                </c:pt>
                <c:pt idx="134">
                  <c:v>30498</c:v>
                </c:pt>
                <c:pt idx="135">
                  <c:v>30590</c:v>
                </c:pt>
                <c:pt idx="136">
                  <c:v>30682</c:v>
                </c:pt>
                <c:pt idx="137">
                  <c:v>30773</c:v>
                </c:pt>
                <c:pt idx="138">
                  <c:v>30864</c:v>
                </c:pt>
                <c:pt idx="139">
                  <c:v>30956</c:v>
                </c:pt>
                <c:pt idx="140">
                  <c:v>31048</c:v>
                </c:pt>
                <c:pt idx="141">
                  <c:v>31138</c:v>
                </c:pt>
                <c:pt idx="142">
                  <c:v>31229</c:v>
                </c:pt>
                <c:pt idx="143">
                  <c:v>31321</c:v>
                </c:pt>
                <c:pt idx="144">
                  <c:v>31413</c:v>
                </c:pt>
                <c:pt idx="145">
                  <c:v>31503</c:v>
                </c:pt>
                <c:pt idx="146">
                  <c:v>31594</c:v>
                </c:pt>
                <c:pt idx="147">
                  <c:v>31686</c:v>
                </c:pt>
                <c:pt idx="148">
                  <c:v>31778</c:v>
                </c:pt>
                <c:pt idx="149">
                  <c:v>31868</c:v>
                </c:pt>
                <c:pt idx="150">
                  <c:v>31959</c:v>
                </c:pt>
                <c:pt idx="151">
                  <c:v>32051</c:v>
                </c:pt>
                <c:pt idx="152">
                  <c:v>32143</c:v>
                </c:pt>
                <c:pt idx="153">
                  <c:v>32234</c:v>
                </c:pt>
                <c:pt idx="154">
                  <c:v>32325</c:v>
                </c:pt>
                <c:pt idx="155">
                  <c:v>32417</c:v>
                </c:pt>
                <c:pt idx="156">
                  <c:v>32509</c:v>
                </c:pt>
                <c:pt idx="157">
                  <c:v>32599</c:v>
                </c:pt>
                <c:pt idx="158">
                  <c:v>32690</c:v>
                </c:pt>
                <c:pt idx="159">
                  <c:v>32782</c:v>
                </c:pt>
                <c:pt idx="160">
                  <c:v>32874</c:v>
                </c:pt>
                <c:pt idx="161">
                  <c:v>32964</c:v>
                </c:pt>
                <c:pt idx="162">
                  <c:v>33055</c:v>
                </c:pt>
                <c:pt idx="163">
                  <c:v>33147</c:v>
                </c:pt>
                <c:pt idx="164">
                  <c:v>33239</c:v>
                </c:pt>
                <c:pt idx="165">
                  <c:v>33329</c:v>
                </c:pt>
                <c:pt idx="166">
                  <c:v>33420</c:v>
                </c:pt>
                <c:pt idx="167">
                  <c:v>33512</c:v>
                </c:pt>
                <c:pt idx="168">
                  <c:v>33604</c:v>
                </c:pt>
                <c:pt idx="169">
                  <c:v>33695</c:v>
                </c:pt>
                <c:pt idx="170">
                  <c:v>33786</c:v>
                </c:pt>
                <c:pt idx="171">
                  <c:v>33878</c:v>
                </c:pt>
                <c:pt idx="172">
                  <c:v>33970</c:v>
                </c:pt>
                <c:pt idx="173">
                  <c:v>34060</c:v>
                </c:pt>
                <c:pt idx="174">
                  <c:v>34151</c:v>
                </c:pt>
                <c:pt idx="175">
                  <c:v>34243</c:v>
                </c:pt>
                <c:pt idx="176">
                  <c:v>34335</c:v>
                </c:pt>
                <c:pt idx="177">
                  <c:v>34425</c:v>
                </c:pt>
                <c:pt idx="178">
                  <c:v>34516</c:v>
                </c:pt>
                <c:pt idx="179">
                  <c:v>34608</c:v>
                </c:pt>
                <c:pt idx="180">
                  <c:v>34700</c:v>
                </c:pt>
                <c:pt idx="181">
                  <c:v>34790</c:v>
                </c:pt>
                <c:pt idx="182">
                  <c:v>34881</c:v>
                </c:pt>
                <c:pt idx="183">
                  <c:v>34973</c:v>
                </c:pt>
                <c:pt idx="184">
                  <c:v>35065</c:v>
                </c:pt>
                <c:pt idx="185">
                  <c:v>35156</c:v>
                </c:pt>
                <c:pt idx="186">
                  <c:v>35247</c:v>
                </c:pt>
                <c:pt idx="187">
                  <c:v>35339</c:v>
                </c:pt>
                <c:pt idx="188">
                  <c:v>35431</c:v>
                </c:pt>
                <c:pt idx="189">
                  <c:v>35521</c:v>
                </c:pt>
                <c:pt idx="190">
                  <c:v>35612</c:v>
                </c:pt>
                <c:pt idx="191">
                  <c:v>35704</c:v>
                </c:pt>
                <c:pt idx="192">
                  <c:v>35796</c:v>
                </c:pt>
                <c:pt idx="193">
                  <c:v>35886</c:v>
                </c:pt>
                <c:pt idx="194">
                  <c:v>35977</c:v>
                </c:pt>
                <c:pt idx="195">
                  <c:v>36069</c:v>
                </c:pt>
                <c:pt idx="196">
                  <c:v>36161</c:v>
                </c:pt>
                <c:pt idx="197">
                  <c:v>36251</c:v>
                </c:pt>
                <c:pt idx="198">
                  <c:v>36342</c:v>
                </c:pt>
                <c:pt idx="199">
                  <c:v>36434</c:v>
                </c:pt>
                <c:pt idx="200">
                  <c:v>36526</c:v>
                </c:pt>
                <c:pt idx="201">
                  <c:v>36617</c:v>
                </c:pt>
                <c:pt idx="202">
                  <c:v>36708</c:v>
                </c:pt>
                <c:pt idx="203">
                  <c:v>36800</c:v>
                </c:pt>
                <c:pt idx="204">
                  <c:v>36892</c:v>
                </c:pt>
                <c:pt idx="205">
                  <c:v>36982</c:v>
                </c:pt>
                <c:pt idx="206">
                  <c:v>37073</c:v>
                </c:pt>
                <c:pt idx="207">
                  <c:v>37165</c:v>
                </c:pt>
                <c:pt idx="208">
                  <c:v>37257</c:v>
                </c:pt>
                <c:pt idx="209">
                  <c:v>37347</c:v>
                </c:pt>
                <c:pt idx="210">
                  <c:v>37438</c:v>
                </c:pt>
                <c:pt idx="211">
                  <c:v>37530</c:v>
                </c:pt>
                <c:pt idx="212">
                  <c:v>37622</c:v>
                </c:pt>
                <c:pt idx="213">
                  <c:v>37712</c:v>
                </c:pt>
                <c:pt idx="214">
                  <c:v>37803</c:v>
                </c:pt>
                <c:pt idx="215">
                  <c:v>37895</c:v>
                </c:pt>
                <c:pt idx="216">
                  <c:v>37987</c:v>
                </c:pt>
                <c:pt idx="217">
                  <c:v>38078</c:v>
                </c:pt>
                <c:pt idx="218">
                  <c:v>38169</c:v>
                </c:pt>
                <c:pt idx="219">
                  <c:v>38261</c:v>
                </c:pt>
                <c:pt idx="220">
                  <c:v>38353</c:v>
                </c:pt>
                <c:pt idx="221">
                  <c:v>38443</c:v>
                </c:pt>
                <c:pt idx="222">
                  <c:v>38534</c:v>
                </c:pt>
                <c:pt idx="223">
                  <c:v>38626</c:v>
                </c:pt>
                <c:pt idx="224">
                  <c:v>38718</c:v>
                </c:pt>
                <c:pt idx="225">
                  <c:v>38808</c:v>
                </c:pt>
                <c:pt idx="226">
                  <c:v>38899</c:v>
                </c:pt>
                <c:pt idx="227">
                  <c:v>38991</c:v>
                </c:pt>
                <c:pt idx="228">
                  <c:v>39083</c:v>
                </c:pt>
                <c:pt idx="229">
                  <c:v>39173</c:v>
                </c:pt>
                <c:pt idx="230">
                  <c:v>39264</c:v>
                </c:pt>
                <c:pt idx="231">
                  <c:v>39356</c:v>
                </c:pt>
                <c:pt idx="232">
                  <c:v>39448</c:v>
                </c:pt>
                <c:pt idx="233">
                  <c:v>39539</c:v>
                </c:pt>
                <c:pt idx="234">
                  <c:v>39630</c:v>
                </c:pt>
                <c:pt idx="235">
                  <c:v>39722</c:v>
                </c:pt>
                <c:pt idx="236">
                  <c:v>39814</c:v>
                </c:pt>
                <c:pt idx="237">
                  <c:v>39904</c:v>
                </c:pt>
                <c:pt idx="238">
                  <c:v>39995</c:v>
                </c:pt>
                <c:pt idx="239">
                  <c:v>40087</c:v>
                </c:pt>
                <c:pt idx="240">
                  <c:v>40179</c:v>
                </c:pt>
                <c:pt idx="241">
                  <c:v>40269</c:v>
                </c:pt>
                <c:pt idx="242">
                  <c:v>40360</c:v>
                </c:pt>
                <c:pt idx="243">
                  <c:v>40452</c:v>
                </c:pt>
                <c:pt idx="244">
                  <c:v>40544</c:v>
                </c:pt>
                <c:pt idx="245">
                  <c:v>40634</c:v>
                </c:pt>
                <c:pt idx="246">
                  <c:v>40725</c:v>
                </c:pt>
                <c:pt idx="247">
                  <c:v>40817</c:v>
                </c:pt>
                <c:pt idx="248">
                  <c:v>40909</c:v>
                </c:pt>
                <c:pt idx="249">
                  <c:v>41000</c:v>
                </c:pt>
                <c:pt idx="250">
                  <c:v>41091</c:v>
                </c:pt>
                <c:pt idx="251">
                  <c:v>41183</c:v>
                </c:pt>
                <c:pt idx="252">
                  <c:v>41275</c:v>
                </c:pt>
                <c:pt idx="253">
                  <c:v>41365</c:v>
                </c:pt>
                <c:pt idx="254">
                  <c:v>41456</c:v>
                </c:pt>
                <c:pt idx="255">
                  <c:v>41548</c:v>
                </c:pt>
                <c:pt idx="256">
                  <c:v>41640</c:v>
                </c:pt>
                <c:pt idx="257">
                  <c:v>41730</c:v>
                </c:pt>
                <c:pt idx="258">
                  <c:v>41821</c:v>
                </c:pt>
                <c:pt idx="259">
                  <c:v>41913</c:v>
                </c:pt>
                <c:pt idx="260">
                  <c:v>42005</c:v>
                </c:pt>
                <c:pt idx="261">
                  <c:v>42095</c:v>
                </c:pt>
                <c:pt idx="262">
                  <c:v>42186</c:v>
                </c:pt>
                <c:pt idx="263">
                  <c:v>42278</c:v>
                </c:pt>
                <c:pt idx="264">
                  <c:v>42370</c:v>
                </c:pt>
                <c:pt idx="265">
                  <c:v>42461</c:v>
                </c:pt>
                <c:pt idx="266">
                  <c:v>42552</c:v>
                </c:pt>
                <c:pt idx="267">
                  <c:v>42644</c:v>
                </c:pt>
                <c:pt idx="268">
                  <c:v>42736</c:v>
                </c:pt>
                <c:pt idx="269">
                  <c:v>42826</c:v>
                </c:pt>
                <c:pt idx="270">
                  <c:v>42917</c:v>
                </c:pt>
                <c:pt idx="271">
                  <c:v>43009</c:v>
                </c:pt>
                <c:pt idx="272">
                  <c:v>43101</c:v>
                </c:pt>
                <c:pt idx="273">
                  <c:v>43191</c:v>
                </c:pt>
                <c:pt idx="274">
                  <c:v>43282</c:v>
                </c:pt>
                <c:pt idx="275">
                  <c:v>43374</c:v>
                </c:pt>
                <c:pt idx="276">
                  <c:v>43466</c:v>
                </c:pt>
                <c:pt idx="277">
                  <c:v>43556</c:v>
                </c:pt>
                <c:pt idx="278">
                  <c:v>43647</c:v>
                </c:pt>
                <c:pt idx="279">
                  <c:v>43739</c:v>
                </c:pt>
              </c:numCache>
            </c:numRef>
          </c:cat>
          <c:val>
            <c:numRef>
              <c:f>Sheet1!$B$2:$B$281</c:f>
              <c:numCache>
                <c:formatCode>General</c:formatCode>
                <c:ptCount val="280"/>
                <c:pt idx="0">
                  <c:v>49.37</c:v>
                </c:pt>
                <c:pt idx="1">
                  <c:v>47.24</c:v>
                </c:pt>
                <c:pt idx="2">
                  <c:v>48.9</c:v>
                </c:pt>
                <c:pt idx="3">
                  <c:v>51.76</c:v>
                </c:pt>
                <c:pt idx="4">
                  <c:v>53.71</c:v>
                </c:pt>
                <c:pt idx="5">
                  <c:v>57.35</c:v>
                </c:pt>
                <c:pt idx="6">
                  <c:v>60.56</c:v>
                </c:pt>
                <c:pt idx="7">
                  <c:v>57.79</c:v>
                </c:pt>
                <c:pt idx="8">
                  <c:v>59.17</c:v>
                </c:pt>
                <c:pt idx="9">
                  <c:v>61.97</c:v>
                </c:pt>
                <c:pt idx="10">
                  <c:v>61.44</c:v>
                </c:pt>
                <c:pt idx="11">
                  <c:v>58.75</c:v>
                </c:pt>
                <c:pt idx="12">
                  <c:v>58.02</c:v>
                </c:pt>
                <c:pt idx="13">
                  <c:v>56.57</c:v>
                </c:pt>
                <c:pt idx="14">
                  <c:v>55.69</c:v>
                </c:pt>
                <c:pt idx="15">
                  <c:v>57.77</c:v>
                </c:pt>
                <c:pt idx="16">
                  <c:v>57.65</c:v>
                </c:pt>
                <c:pt idx="17">
                  <c:v>55.34</c:v>
                </c:pt>
                <c:pt idx="18">
                  <c:v>55.89</c:v>
                </c:pt>
                <c:pt idx="19">
                  <c:v>55.6</c:v>
                </c:pt>
                <c:pt idx="20">
                  <c:v>52.7</c:v>
                </c:pt>
                <c:pt idx="21">
                  <c:v>48.76</c:v>
                </c:pt>
                <c:pt idx="22">
                  <c:v>47.09</c:v>
                </c:pt>
                <c:pt idx="23">
                  <c:v>45.3</c:v>
                </c:pt>
                <c:pt idx="24">
                  <c:v>46.88</c:v>
                </c:pt>
                <c:pt idx="25">
                  <c:v>50</c:v>
                </c:pt>
                <c:pt idx="26">
                  <c:v>53.18</c:v>
                </c:pt>
                <c:pt idx="27">
                  <c:v>51.03</c:v>
                </c:pt>
                <c:pt idx="28">
                  <c:v>50.88</c:v>
                </c:pt>
                <c:pt idx="29">
                  <c:v>50.58</c:v>
                </c:pt>
                <c:pt idx="30">
                  <c:v>50.72</c:v>
                </c:pt>
                <c:pt idx="31">
                  <c:v>53.12</c:v>
                </c:pt>
                <c:pt idx="32">
                  <c:v>56.37</c:v>
                </c:pt>
                <c:pt idx="33">
                  <c:v>59.04</c:v>
                </c:pt>
                <c:pt idx="34">
                  <c:v>60.07</c:v>
                </c:pt>
                <c:pt idx="35">
                  <c:v>60.55</c:v>
                </c:pt>
                <c:pt idx="36">
                  <c:v>56.91</c:v>
                </c:pt>
                <c:pt idx="37">
                  <c:v>52.65</c:v>
                </c:pt>
                <c:pt idx="38">
                  <c:v>52.77</c:v>
                </c:pt>
                <c:pt idx="39">
                  <c:v>53.98</c:v>
                </c:pt>
                <c:pt idx="40">
                  <c:v>57.23</c:v>
                </c:pt>
                <c:pt idx="41">
                  <c:v>59.82</c:v>
                </c:pt>
                <c:pt idx="42">
                  <c:v>59.63</c:v>
                </c:pt>
                <c:pt idx="43">
                  <c:v>59.63</c:v>
                </c:pt>
                <c:pt idx="44">
                  <c:v>62.78</c:v>
                </c:pt>
                <c:pt idx="45">
                  <c:v>64.03</c:v>
                </c:pt>
                <c:pt idx="46">
                  <c:v>64.260000000000005</c:v>
                </c:pt>
                <c:pt idx="47">
                  <c:v>63.32</c:v>
                </c:pt>
                <c:pt idx="48">
                  <c:v>60.53</c:v>
                </c:pt>
                <c:pt idx="49">
                  <c:v>59.37</c:v>
                </c:pt>
                <c:pt idx="50">
                  <c:v>58.92</c:v>
                </c:pt>
                <c:pt idx="51">
                  <c:v>58.04</c:v>
                </c:pt>
                <c:pt idx="52">
                  <c:v>57.95</c:v>
                </c:pt>
                <c:pt idx="53">
                  <c:v>57.29</c:v>
                </c:pt>
                <c:pt idx="54">
                  <c:v>55.81</c:v>
                </c:pt>
                <c:pt idx="55">
                  <c:v>56.72</c:v>
                </c:pt>
                <c:pt idx="56">
                  <c:v>55.74</c:v>
                </c:pt>
                <c:pt idx="57">
                  <c:v>54.97</c:v>
                </c:pt>
                <c:pt idx="58">
                  <c:v>54.59</c:v>
                </c:pt>
                <c:pt idx="59">
                  <c:v>54.95</c:v>
                </c:pt>
                <c:pt idx="60">
                  <c:v>54.49</c:v>
                </c:pt>
                <c:pt idx="61">
                  <c:v>53.93</c:v>
                </c:pt>
                <c:pt idx="62">
                  <c:v>53.41</c:v>
                </c:pt>
                <c:pt idx="63">
                  <c:v>52.41</c:v>
                </c:pt>
                <c:pt idx="64">
                  <c:v>52.06</c:v>
                </c:pt>
                <c:pt idx="65">
                  <c:v>51.83</c:v>
                </c:pt>
                <c:pt idx="66">
                  <c:v>52.45</c:v>
                </c:pt>
                <c:pt idx="67">
                  <c:v>51.71</c:v>
                </c:pt>
                <c:pt idx="68">
                  <c:v>53.21</c:v>
                </c:pt>
                <c:pt idx="69">
                  <c:v>54.41</c:v>
                </c:pt>
                <c:pt idx="70">
                  <c:v>55.09</c:v>
                </c:pt>
                <c:pt idx="71">
                  <c:v>54.78</c:v>
                </c:pt>
                <c:pt idx="72">
                  <c:v>54.23</c:v>
                </c:pt>
                <c:pt idx="73">
                  <c:v>53.68</c:v>
                </c:pt>
                <c:pt idx="74">
                  <c:v>53.53</c:v>
                </c:pt>
                <c:pt idx="75">
                  <c:v>53.3</c:v>
                </c:pt>
                <c:pt idx="76">
                  <c:v>53.26</c:v>
                </c:pt>
                <c:pt idx="77">
                  <c:v>53.6</c:v>
                </c:pt>
                <c:pt idx="78">
                  <c:v>53.48</c:v>
                </c:pt>
                <c:pt idx="79">
                  <c:v>54.67</c:v>
                </c:pt>
                <c:pt idx="80">
                  <c:v>56.31</c:v>
                </c:pt>
                <c:pt idx="81">
                  <c:v>57.61</c:v>
                </c:pt>
                <c:pt idx="82">
                  <c:v>59.51</c:v>
                </c:pt>
                <c:pt idx="83">
                  <c:v>61.21</c:v>
                </c:pt>
                <c:pt idx="84">
                  <c:v>59.58</c:v>
                </c:pt>
                <c:pt idx="85">
                  <c:v>58.27</c:v>
                </c:pt>
                <c:pt idx="86">
                  <c:v>56.91</c:v>
                </c:pt>
                <c:pt idx="87">
                  <c:v>53.86</c:v>
                </c:pt>
                <c:pt idx="88">
                  <c:v>52.84</c:v>
                </c:pt>
                <c:pt idx="89">
                  <c:v>51.42</c:v>
                </c:pt>
                <c:pt idx="90">
                  <c:v>50.16</c:v>
                </c:pt>
                <c:pt idx="91">
                  <c:v>49.07</c:v>
                </c:pt>
                <c:pt idx="92">
                  <c:v>46.62</c:v>
                </c:pt>
                <c:pt idx="93">
                  <c:v>44.54</c:v>
                </c:pt>
                <c:pt idx="94">
                  <c:v>42.52</c:v>
                </c:pt>
                <c:pt idx="95">
                  <c:v>41.42</c:v>
                </c:pt>
                <c:pt idx="96">
                  <c:v>41.15</c:v>
                </c:pt>
                <c:pt idx="97">
                  <c:v>40.049999999999997</c:v>
                </c:pt>
                <c:pt idx="98">
                  <c:v>39.409999999999997</c:v>
                </c:pt>
                <c:pt idx="99">
                  <c:v>40.49</c:v>
                </c:pt>
                <c:pt idx="100">
                  <c:v>43.43</c:v>
                </c:pt>
                <c:pt idx="101">
                  <c:v>46.61</c:v>
                </c:pt>
                <c:pt idx="102">
                  <c:v>47.81</c:v>
                </c:pt>
                <c:pt idx="103">
                  <c:v>46.23</c:v>
                </c:pt>
                <c:pt idx="104">
                  <c:v>42.61</c:v>
                </c:pt>
                <c:pt idx="105">
                  <c:v>40.65</c:v>
                </c:pt>
                <c:pt idx="106">
                  <c:v>40.31</c:v>
                </c:pt>
                <c:pt idx="107">
                  <c:v>40.869999999999997</c:v>
                </c:pt>
                <c:pt idx="108">
                  <c:v>41.57</c:v>
                </c:pt>
                <c:pt idx="109">
                  <c:v>41.84</c:v>
                </c:pt>
                <c:pt idx="110">
                  <c:v>42.02</c:v>
                </c:pt>
                <c:pt idx="111">
                  <c:v>42.88</c:v>
                </c:pt>
                <c:pt idx="112">
                  <c:v>43.96</c:v>
                </c:pt>
                <c:pt idx="113">
                  <c:v>43.72</c:v>
                </c:pt>
                <c:pt idx="114">
                  <c:v>43.39</c:v>
                </c:pt>
                <c:pt idx="115">
                  <c:v>41.12</c:v>
                </c:pt>
                <c:pt idx="116">
                  <c:v>39.1</c:v>
                </c:pt>
                <c:pt idx="117">
                  <c:v>38.200000000000003</c:v>
                </c:pt>
                <c:pt idx="118">
                  <c:v>37.659999999999997</c:v>
                </c:pt>
                <c:pt idx="119">
                  <c:v>38.020000000000003</c:v>
                </c:pt>
                <c:pt idx="120">
                  <c:v>37.93</c:v>
                </c:pt>
                <c:pt idx="121">
                  <c:v>39.76</c:v>
                </c:pt>
                <c:pt idx="122">
                  <c:v>41.46</c:v>
                </c:pt>
                <c:pt idx="123">
                  <c:v>41.57</c:v>
                </c:pt>
                <c:pt idx="124">
                  <c:v>43.07</c:v>
                </c:pt>
                <c:pt idx="125">
                  <c:v>42.57</c:v>
                </c:pt>
                <c:pt idx="126">
                  <c:v>42.7</c:v>
                </c:pt>
                <c:pt idx="127">
                  <c:v>43.16</c:v>
                </c:pt>
                <c:pt idx="128">
                  <c:v>45.37</c:v>
                </c:pt>
                <c:pt idx="129">
                  <c:v>48.06</c:v>
                </c:pt>
                <c:pt idx="130">
                  <c:v>50.52</c:v>
                </c:pt>
                <c:pt idx="131">
                  <c:v>54.35</c:v>
                </c:pt>
                <c:pt idx="132">
                  <c:v>55.64</c:v>
                </c:pt>
                <c:pt idx="133">
                  <c:v>55.12</c:v>
                </c:pt>
                <c:pt idx="134">
                  <c:v>52.63</c:v>
                </c:pt>
                <c:pt idx="135">
                  <c:v>50.53</c:v>
                </c:pt>
                <c:pt idx="136">
                  <c:v>47.05</c:v>
                </c:pt>
                <c:pt idx="137">
                  <c:v>45.12</c:v>
                </c:pt>
                <c:pt idx="138">
                  <c:v>44.57</c:v>
                </c:pt>
                <c:pt idx="139">
                  <c:v>45.25</c:v>
                </c:pt>
                <c:pt idx="140">
                  <c:v>46.74</c:v>
                </c:pt>
                <c:pt idx="141">
                  <c:v>49.58</c:v>
                </c:pt>
                <c:pt idx="142">
                  <c:v>51.48</c:v>
                </c:pt>
                <c:pt idx="143">
                  <c:v>54.07</c:v>
                </c:pt>
                <c:pt idx="144">
                  <c:v>55.23</c:v>
                </c:pt>
                <c:pt idx="145">
                  <c:v>55.06</c:v>
                </c:pt>
                <c:pt idx="146">
                  <c:v>55.42</c:v>
                </c:pt>
                <c:pt idx="147">
                  <c:v>57.18</c:v>
                </c:pt>
                <c:pt idx="148">
                  <c:v>55.23</c:v>
                </c:pt>
                <c:pt idx="149">
                  <c:v>59.08</c:v>
                </c:pt>
                <c:pt idx="150">
                  <c:v>54.6</c:v>
                </c:pt>
                <c:pt idx="151">
                  <c:v>50.34</c:v>
                </c:pt>
                <c:pt idx="152">
                  <c:v>48.09</c:v>
                </c:pt>
                <c:pt idx="153">
                  <c:v>42.36</c:v>
                </c:pt>
                <c:pt idx="154">
                  <c:v>41.4</c:v>
                </c:pt>
                <c:pt idx="155">
                  <c:v>41.01</c:v>
                </c:pt>
                <c:pt idx="156">
                  <c:v>40.06</c:v>
                </c:pt>
                <c:pt idx="157">
                  <c:v>41.08</c:v>
                </c:pt>
                <c:pt idx="158">
                  <c:v>45.29</c:v>
                </c:pt>
                <c:pt idx="159">
                  <c:v>48.32</c:v>
                </c:pt>
                <c:pt idx="160">
                  <c:v>52.24</c:v>
                </c:pt>
                <c:pt idx="161">
                  <c:v>54.89</c:v>
                </c:pt>
                <c:pt idx="162">
                  <c:v>54.46</c:v>
                </c:pt>
                <c:pt idx="163">
                  <c:v>56.7</c:v>
                </c:pt>
                <c:pt idx="164">
                  <c:v>57.88</c:v>
                </c:pt>
                <c:pt idx="165">
                  <c:v>62.6</c:v>
                </c:pt>
                <c:pt idx="166">
                  <c:v>68.91</c:v>
                </c:pt>
                <c:pt idx="167">
                  <c:v>76.39</c:v>
                </c:pt>
                <c:pt idx="168">
                  <c:v>76.099999999999994</c:v>
                </c:pt>
                <c:pt idx="169">
                  <c:v>72.260000000000005</c:v>
                </c:pt>
                <c:pt idx="170">
                  <c:v>68.680000000000007</c:v>
                </c:pt>
                <c:pt idx="171">
                  <c:v>64.849999999999994</c:v>
                </c:pt>
                <c:pt idx="172">
                  <c:v>62.9</c:v>
                </c:pt>
                <c:pt idx="173">
                  <c:v>64.77</c:v>
                </c:pt>
                <c:pt idx="174">
                  <c:v>61.34</c:v>
                </c:pt>
                <c:pt idx="175">
                  <c:v>57.47</c:v>
                </c:pt>
                <c:pt idx="176">
                  <c:v>55.97</c:v>
                </c:pt>
                <c:pt idx="177">
                  <c:v>50.95</c:v>
                </c:pt>
                <c:pt idx="178">
                  <c:v>47.31</c:v>
                </c:pt>
                <c:pt idx="179">
                  <c:v>43.07</c:v>
                </c:pt>
                <c:pt idx="180">
                  <c:v>40.49</c:v>
                </c:pt>
                <c:pt idx="181">
                  <c:v>38.83</c:v>
                </c:pt>
                <c:pt idx="182">
                  <c:v>38.6</c:v>
                </c:pt>
                <c:pt idx="183">
                  <c:v>40.61</c:v>
                </c:pt>
                <c:pt idx="184">
                  <c:v>41.42</c:v>
                </c:pt>
                <c:pt idx="185">
                  <c:v>40.880000000000003</c:v>
                </c:pt>
                <c:pt idx="186">
                  <c:v>40.72</c:v>
                </c:pt>
                <c:pt idx="187">
                  <c:v>38.47</c:v>
                </c:pt>
                <c:pt idx="188">
                  <c:v>37.43</c:v>
                </c:pt>
                <c:pt idx="189">
                  <c:v>37.39</c:v>
                </c:pt>
                <c:pt idx="190">
                  <c:v>37.72</c:v>
                </c:pt>
                <c:pt idx="191">
                  <c:v>39</c:v>
                </c:pt>
                <c:pt idx="192">
                  <c:v>39.549999999999997</c:v>
                </c:pt>
                <c:pt idx="193">
                  <c:v>40.93</c:v>
                </c:pt>
                <c:pt idx="194">
                  <c:v>42.4</c:v>
                </c:pt>
                <c:pt idx="195">
                  <c:v>42.96</c:v>
                </c:pt>
                <c:pt idx="196">
                  <c:v>42.86</c:v>
                </c:pt>
                <c:pt idx="197">
                  <c:v>40.1</c:v>
                </c:pt>
                <c:pt idx="198">
                  <c:v>37.85</c:v>
                </c:pt>
                <c:pt idx="199">
                  <c:v>34.65</c:v>
                </c:pt>
                <c:pt idx="200">
                  <c:v>32.89</c:v>
                </c:pt>
                <c:pt idx="201">
                  <c:v>32.159999999999997</c:v>
                </c:pt>
                <c:pt idx="202">
                  <c:v>30.43</c:v>
                </c:pt>
                <c:pt idx="203">
                  <c:v>32.54</c:v>
                </c:pt>
                <c:pt idx="204">
                  <c:v>35.15</c:v>
                </c:pt>
                <c:pt idx="205">
                  <c:v>42.65</c:v>
                </c:pt>
                <c:pt idx="206">
                  <c:v>55.6</c:v>
                </c:pt>
                <c:pt idx="207">
                  <c:v>63.75</c:v>
                </c:pt>
                <c:pt idx="208">
                  <c:v>63.68</c:v>
                </c:pt>
                <c:pt idx="209">
                  <c:v>59.95</c:v>
                </c:pt>
                <c:pt idx="210">
                  <c:v>52.6</c:v>
                </c:pt>
                <c:pt idx="211">
                  <c:v>58.28</c:v>
                </c:pt>
                <c:pt idx="212">
                  <c:v>53.53</c:v>
                </c:pt>
                <c:pt idx="213">
                  <c:v>46.83</c:v>
                </c:pt>
                <c:pt idx="214">
                  <c:v>43.03</c:v>
                </c:pt>
                <c:pt idx="215">
                  <c:v>35.68</c:v>
                </c:pt>
                <c:pt idx="216">
                  <c:v>34.67</c:v>
                </c:pt>
                <c:pt idx="217">
                  <c:v>33.14</c:v>
                </c:pt>
                <c:pt idx="218">
                  <c:v>33.17</c:v>
                </c:pt>
                <c:pt idx="219">
                  <c:v>33.200000000000003</c:v>
                </c:pt>
                <c:pt idx="220">
                  <c:v>33.54</c:v>
                </c:pt>
                <c:pt idx="221">
                  <c:v>33.03</c:v>
                </c:pt>
                <c:pt idx="222">
                  <c:v>32.270000000000003</c:v>
                </c:pt>
                <c:pt idx="223">
                  <c:v>31.79</c:v>
                </c:pt>
                <c:pt idx="224">
                  <c:v>31.36</c:v>
                </c:pt>
                <c:pt idx="225">
                  <c:v>31.45</c:v>
                </c:pt>
                <c:pt idx="226">
                  <c:v>30.66</c:v>
                </c:pt>
                <c:pt idx="227">
                  <c:v>30.52</c:v>
                </c:pt>
                <c:pt idx="228">
                  <c:v>30.66</c:v>
                </c:pt>
                <c:pt idx="229">
                  <c:v>30.82</c:v>
                </c:pt>
                <c:pt idx="230">
                  <c:v>34.33</c:v>
                </c:pt>
                <c:pt idx="231">
                  <c:v>41.9</c:v>
                </c:pt>
                <c:pt idx="232">
                  <c:v>46.86</c:v>
                </c:pt>
                <c:pt idx="233">
                  <c:v>55.89</c:v>
                </c:pt>
                <c:pt idx="234">
                  <c:v>62.79</c:v>
                </c:pt>
                <c:pt idx="235">
                  <c:v>190.73</c:v>
                </c:pt>
                <c:pt idx="236">
                  <c:v>397.38</c:v>
                </c:pt>
                <c:pt idx="237">
                  <c:v>341.01</c:v>
                </c:pt>
                <c:pt idx="238">
                  <c:v>190.75</c:v>
                </c:pt>
                <c:pt idx="239">
                  <c:v>44.01</c:v>
                </c:pt>
                <c:pt idx="240">
                  <c:v>35.979999999999997</c:v>
                </c:pt>
                <c:pt idx="241">
                  <c:v>32.86</c:v>
                </c:pt>
                <c:pt idx="242">
                  <c:v>31.12</c:v>
                </c:pt>
                <c:pt idx="243">
                  <c:v>29.4</c:v>
                </c:pt>
                <c:pt idx="244">
                  <c:v>28.83</c:v>
                </c:pt>
                <c:pt idx="245">
                  <c:v>29.03</c:v>
                </c:pt>
                <c:pt idx="246">
                  <c:v>28.96</c:v>
                </c:pt>
                <c:pt idx="247">
                  <c:v>30.41</c:v>
                </c:pt>
                <c:pt idx="248">
                  <c:v>30.91</c:v>
                </c:pt>
                <c:pt idx="249">
                  <c:v>32.22</c:v>
                </c:pt>
                <c:pt idx="250">
                  <c:v>34.22</c:v>
                </c:pt>
                <c:pt idx="251">
                  <c:v>36.119999999999997</c:v>
                </c:pt>
                <c:pt idx="252">
                  <c:v>36.61</c:v>
                </c:pt>
                <c:pt idx="253">
                  <c:v>36.58</c:v>
                </c:pt>
                <c:pt idx="254">
                  <c:v>36.450000000000003</c:v>
                </c:pt>
                <c:pt idx="255">
                  <c:v>34.909999999999997</c:v>
                </c:pt>
                <c:pt idx="256">
                  <c:v>35.909999999999997</c:v>
                </c:pt>
                <c:pt idx="257">
                  <c:v>36.24</c:v>
                </c:pt>
                <c:pt idx="258">
                  <c:v>36.33</c:v>
                </c:pt>
                <c:pt idx="259">
                  <c:v>38.549999999999997</c:v>
                </c:pt>
                <c:pt idx="260">
                  <c:v>41.11</c:v>
                </c:pt>
                <c:pt idx="261">
                  <c:v>43.97</c:v>
                </c:pt>
                <c:pt idx="262">
                  <c:v>46.88</c:v>
                </c:pt>
                <c:pt idx="263">
                  <c:v>50.13</c:v>
                </c:pt>
                <c:pt idx="264">
                  <c:v>50.75</c:v>
                </c:pt>
                <c:pt idx="265">
                  <c:v>51.15</c:v>
                </c:pt>
                <c:pt idx="266">
                  <c:v>50.56</c:v>
                </c:pt>
                <c:pt idx="267">
                  <c:v>48.34</c:v>
                </c:pt>
                <c:pt idx="268">
                  <c:v>46.27</c:v>
                </c:pt>
                <c:pt idx="269">
                  <c:v>45.41</c:v>
                </c:pt>
                <c:pt idx="270">
                  <c:v>44.99</c:v>
                </c:pt>
                <c:pt idx="271">
                  <c:v>44.54</c:v>
                </c:pt>
                <c:pt idx="272">
                  <c:v>43.32</c:v>
                </c:pt>
                <c:pt idx="273">
                  <c:v>41.64</c:v>
                </c:pt>
                <c:pt idx="274">
                  <c:v>40.15</c:v>
                </c:pt>
                <c:pt idx="275">
                  <c:v>40.61</c:v>
                </c:pt>
                <c:pt idx="276">
                  <c:v>40.89</c:v>
                </c:pt>
                <c:pt idx="277">
                  <c:v>41.46</c:v>
                </c:pt>
                <c:pt idx="278">
                  <c:v>43.04</c:v>
                </c:pt>
                <c:pt idx="279">
                  <c:v>41.74</c:v>
                </c:pt>
              </c:numCache>
            </c:numRef>
          </c:val>
          <c:smooth val="0"/>
          <c:extLst>
            <c:ext xmlns:c16="http://schemas.microsoft.com/office/drawing/2014/chart" uri="{C3380CC4-5D6E-409C-BE32-E72D297353CC}">
              <c16:uniqueId val="{00000000-956D-4A3C-8E25-9712B3BB1E73}"/>
            </c:ext>
          </c:extLst>
        </c:ser>
        <c:ser>
          <c:idx val="1"/>
          <c:order val="1"/>
          <c:tx>
            <c:strRef>
              <c:f>Sheet1!$C$1</c:f>
              <c:strCache>
                <c:ptCount val="1"/>
                <c:pt idx="0">
                  <c:v>Median for Period</c:v>
                </c:pt>
              </c:strCache>
            </c:strRef>
          </c:tx>
          <c:marker>
            <c:symbol val="none"/>
          </c:marker>
          <c:cat>
            <c:numRef>
              <c:f>Sheet1!$A$2:$A$281</c:f>
              <c:numCache>
                <c:formatCode>m/d/yyyy</c:formatCode>
                <c:ptCount val="280"/>
                <c:pt idx="0">
                  <c:v>18264</c:v>
                </c:pt>
                <c:pt idx="1">
                  <c:v>18354</c:v>
                </c:pt>
                <c:pt idx="2">
                  <c:v>18445</c:v>
                </c:pt>
                <c:pt idx="3">
                  <c:v>18537</c:v>
                </c:pt>
                <c:pt idx="4">
                  <c:v>18629</c:v>
                </c:pt>
                <c:pt idx="5">
                  <c:v>18719</c:v>
                </c:pt>
                <c:pt idx="6">
                  <c:v>18810</c:v>
                </c:pt>
                <c:pt idx="7">
                  <c:v>18902</c:v>
                </c:pt>
                <c:pt idx="8">
                  <c:v>18994</c:v>
                </c:pt>
                <c:pt idx="9">
                  <c:v>19085</c:v>
                </c:pt>
                <c:pt idx="10">
                  <c:v>19176</c:v>
                </c:pt>
                <c:pt idx="11">
                  <c:v>19268</c:v>
                </c:pt>
                <c:pt idx="12">
                  <c:v>19360</c:v>
                </c:pt>
                <c:pt idx="13">
                  <c:v>19450</c:v>
                </c:pt>
                <c:pt idx="14">
                  <c:v>19541</c:v>
                </c:pt>
                <c:pt idx="15">
                  <c:v>19633</c:v>
                </c:pt>
                <c:pt idx="16">
                  <c:v>19725</c:v>
                </c:pt>
                <c:pt idx="17">
                  <c:v>19815</c:v>
                </c:pt>
                <c:pt idx="18">
                  <c:v>19906</c:v>
                </c:pt>
                <c:pt idx="19">
                  <c:v>19998</c:v>
                </c:pt>
                <c:pt idx="20">
                  <c:v>20090</c:v>
                </c:pt>
                <c:pt idx="21">
                  <c:v>20180</c:v>
                </c:pt>
                <c:pt idx="22">
                  <c:v>20271</c:v>
                </c:pt>
                <c:pt idx="23">
                  <c:v>20363</c:v>
                </c:pt>
                <c:pt idx="24">
                  <c:v>20455</c:v>
                </c:pt>
                <c:pt idx="25">
                  <c:v>20546</c:v>
                </c:pt>
                <c:pt idx="26">
                  <c:v>20637</c:v>
                </c:pt>
                <c:pt idx="27">
                  <c:v>20729</c:v>
                </c:pt>
                <c:pt idx="28">
                  <c:v>20821</c:v>
                </c:pt>
                <c:pt idx="29">
                  <c:v>20911</c:v>
                </c:pt>
                <c:pt idx="30">
                  <c:v>21002</c:v>
                </c:pt>
                <c:pt idx="31">
                  <c:v>21094</c:v>
                </c:pt>
                <c:pt idx="32">
                  <c:v>21186</c:v>
                </c:pt>
                <c:pt idx="33">
                  <c:v>21276</c:v>
                </c:pt>
                <c:pt idx="34">
                  <c:v>21367</c:v>
                </c:pt>
                <c:pt idx="35">
                  <c:v>21459</c:v>
                </c:pt>
                <c:pt idx="36">
                  <c:v>21551</c:v>
                </c:pt>
                <c:pt idx="37">
                  <c:v>21641</c:v>
                </c:pt>
                <c:pt idx="38">
                  <c:v>21732</c:v>
                </c:pt>
                <c:pt idx="39">
                  <c:v>21824</c:v>
                </c:pt>
                <c:pt idx="40">
                  <c:v>21916</c:v>
                </c:pt>
                <c:pt idx="41">
                  <c:v>22007</c:v>
                </c:pt>
                <c:pt idx="42">
                  <c:v>22098</c:v>
                </c:pt>
                <c:pt idx="43">
                  <c:v>22190</c:v>
                </c:pt>
                <c:pt idx="44">
                  <c:v>22282</c:v>
                </c:pt>
                <c:pt idx="45">
                  <c:v>22372</c:v>
                </c:pt>
                <c:pt idx="46">
                  <c:v>22463</c:v>
                </c:pt>
                <c:pt idx="47">
                  <c:v>22555</c:v>
                </c:pt>
                <c:pt idx="48">
                  <c:v>22647</c:v>
                </c:pt>
                <c:pt idx="49">
                  <c:v>22737</c:v>
                </c:pt>
                <c:pt idx="50">
                  <c:v>22828</c:v>
                </c:pt>
                <c:pt idx="51">
                  <c:v>22920</c:v>
                </c:pt>
                <c:pt idx="52">
                  <c:v>23012</c:v>
                </c:pt>
                <c:pt idx="53">
                  <c:v>23102</c:v>
                </c:pt>
                <c:pt idx="54">
                  <c:v>23193</c:v>
                </c:pt>
                <c:pt idx="55">
                  <c:v>23285</c:v>
                </c:pt>
                <c:pt idx="56">
                  <c:v>23377</c:v>
                </c:pt>
                <c:pt idx="57">
                  <c:v>23468</c:v>
                </c:pt>
                <c:pt idx="58">
                  <c:v>23559</c:v>
                </c:pt>
                <c:pt idx="59">
                  <c:v>23651</c:v>
                </c:pt>
                <c:pt idx="60">
                  <c:v>23743</c:v>
                </c:pt>
                <c:pt idx="61">
                  <c:v>23833</c:v>
                </c:pt>
                <c:pt idx="62">
                  <c:v>23924</c:v>
                </c:pt>
                <c:pt idx="63">
                  <c:v>24016</c:v>
                </c:pt>
                <c:pt idx="64">
                  <c:v>24108</c:v>
                </c:pt>
                <c:pt idx="65">
                  <c:v>24198</c:v>
                </c:pt>
                <c:pt idx="66">
                  <c:v>24289</c:v>
                </c:pt>
                <c:pt idx="67">
                  <c:v>24381</c:v>
                </c:pt>
                <c:pt idx="68">
                  <c:v>24473</c:v>
                </c:pt>
                <c:pt idx="69">
                  <c:v>24563</c:v>
                </c:pt>
                <c:pt idx="70">
                  <c:v>24654</c:v>
                </c:pt>
                <c:pt idx="71">
                  <c:v>24746</c:v>
                </c:pt>
                <c:pt idx="72">
                  <c:v>24838</c:v>
                </c:pt>
                <c:pt idx="73">
                  <c:v>24929</c:v>
                </c:pt>
                <c:pt idx="74">
                  <c:v>25020</c:v>
                </c:pt>
                <c:pt idx="75">
                  <c:v>25112</c:v>
                </c:pt>
                <c:pt idx="76">
                  <c:v>25204</c:v>
                </c:pt>
                <c:pt idx="77">
                  <c:v>25294</c:v>
                </c:pt>
                <c:pt idx="78">
                  <c:v>25385</c:v>
                </c:pt>
                <c:pt idx="79">
                  <c:v>25477</c:v>
                </c:pt>
                <c:pt idx="80">
                  <c:v>25569</c:v>
                </c:pt>
                <c:pt idx="81">
                  <c:v>25659</c:v>
                </c:pt>
                <c:pt idx="82">
                  <c:v>25750</c:v>
                </c:pt>
                <c:pt idx="83">
                  <c:v>25842</c:v>
                </c:pt>
                <c:pt idx="84">
                  <c:v>25934</c:v>
                </c:pt>
                <c:pt idx="85">
                  <c:v>26024</c:v>
                </c:pt>
                <c:pt idx="86">
                  <c:v>26115</c:v>
                </c:pt>
                <c:pt idx="87">
                  <c:v>26207</c:v>
                </c:pt>
                <c:pt idx="88">
                  <c:v>26299</c:v>
                </c:pt>
                <c:pt idx="89">
                  <c:v>26390</c:v>
                </c:pt>
                <c:pt idx="90">
                  <c:v>26481</c:v>
                </c:pt>
                <c:pt idx="91">
                  <c:v>26573</c:v>
                </c:pt>
                <c:pt idx="92">
                  <c:v>26665</c:v>
                </c:pt>
                <c:pt idx="93">
                  <c:v>26755</c:v>
                </c:pt>
                <c:pt idx="94">
                  <c:v>26846</c:v>
                </c:pt>
                <c:pt idx="95">
                  <c:v>26938</c:v>
                </c:pt>
                <c:pt idx="96">
                  <c:v>27030</c:v>
                </c:pt>
                <c:pt idx="97">
                  <c:v>27120</c:v>
                </c:pt>
                <c:pt idx="98">
                  <c:v>27211</c:v>
                </c:pt>
                <c:pt idx="99">
                  <c:v>27303</c:v>
                </c:pt>
                <c:pt idx="100">
                  <c:v>27395</c:v>
                </c:pt>
                <c:pt idx="101">
                  <c:v>27485</c:v>
                </c:pt>
                <c:pt idx="102">
                  <c:v>27576</c:v>
                </c:pt>
                <c:pt idx="103">
                  <c:v>27668</c:v>
                </c:pt>
                <c:pt idx="104">
                  <c:v>27760</c:v>
                </c:pt>
                <c:pt idx="105">
                  <c:v>27851</c:v>
                </c:pt>
                <c:pt idx="106">
                  <c:v>27942</c:v>
                </c:pt>
                <c:pt idx="107">
                  <c:v>28034</c:v>
                </c:pt>
                <c:pt idx="108">
                  <c:v>28126</c:v>
                </c:pt>
                <c:pt idx="109">
                  <c:v>28216</c:v>
                </c:pt>
                <c:pt idx="110">
                  <c:v>28307</c:v>
                </c:pt>
                <c:pt idx="111">
                  <c:v>28399</c:v>
                </c:pt>
                <c:pt idx="112">
                  <c:v>28491</c:v>
                </c:pt>
                <c:pt idx="113">
                  <c:v>28581</c:v>
                </c:pt>
                <c:pt idx="114">
                  <c:v>28672</c:v>
                </c:pt>
                <c:pt idx="115">
                  <c:v>28764</c:v>
                </c:pt>
                <c:pt idx="116">
                  <c:v>28856</c:v>
                </c:pt>
                <c:pt idx="117">
                  <c:v>28946</c:v>
                </c:pt>
                <c:pt idx="118">
                  <c:v>29037</c:v>
                </c:pt>
                <c:pt idx="119">
                  <c:v>29129</c:v>
                </c:pt>
                <c:pt idx="120">
                  <c:v>29221</c:v>
                </c:pt>
                <c:pt idx="121">
                  <c:v>29312</c:v>
                </c:pt>
                <c:pt idx="122">
                  <c:v>29403</c:v>
                </c:pt>
                <c:pt idx="123">
                  <c:v>29495</c:v>
                </c:pt>
                <c:pt idx="124">
                  <c:v>29587</c:v>
                </c:pt>
                <c:pt idx="125">
                  <c:v>29677</c:v>
                </c:pt>
                <c:pt idx="126">
                  <c:v>29768</c:v>
                </c:pt>
                <c:pt idx="127">
                  <c:v>29860</c:v>
                </c:pt>
                <c:pt idx="128">
                  <c:v>29952</c:v>
                </c:pt>
                <c:pt idx="129">
                  <c:v>30042</c:v>
                </c:pt>
                <c:pt idx="130">
                  <c:v>30133</c:v>
                </c:pt>
                <c:pt idx="131">
                  <c:v>30225</c:v>
                </c:pt>
                <c:pt idx="132">
                  <c:v>30317</c:v>
                </c:pt>
                <c:pt idx="133">
                  <c:v>30407</c:v>
                </c:pt>
                <c:pt idx="134">
                  <c:v>30498</c:v>
                </c:pt>
                <c:pt idx="135">
                  <c:v>30590</c:v>
                </c:pt>
                <c:pt idx="136">
                  <c:v>30682</c:v>
                </c:pt>
                <c:pt idx="137">
                  <c:v>30773</c:v>
                </c:pt>
                <c:pt idx="138">
                  <c:v>30864</c:v>
                </c:pt>
                <c:pt idx="139">
                  <c:v>30956</c:v>
                </c:pt>
                <c:pt idx="140">
                  <c:v>31048</c:v>
                </c:pt>
                <c:pt idx="141">
                  <c:v>31138</c:v>
                </c:pt>
                <c:pt idx="142">
                  <c:v>31229</c:v>
                </c:pt>
                <c:pt idx="143">
                  <c:v>31321</c:v>
                </c:pt>
                <c:pt idx="144">
                  <c:v>31413</c:v>
                </c:pt>
                <c:pt idx="145">
                  <c:v>31503</c:v>
                </c:pt>
                <c:pt idx="146">
                  <c:v>31594</c:v>
                </c:pt>
                <c:pt idx="147">
                  <c:v>31686</c:v>
                </c:pt>
                <c:pt idx="148">
                  <c:v>31778</c:v>
                </c:pt>
                <c:pt idx="149">
                  <c:v>31868</c:v>
                </c:pt>
                <c:pt idx="150">
                  <c:v>31959</c:v>
                </c:pt>
                <c:pt idx="151">
                  <c:v>32051</c:v>
                </c:pt>
                <c:pt idx="152">
                  <c:v>32143</c:v>
                </c:pt>
                <c:pt idx="153">
                  <c:v>32234</c:v>
                </c:pt>
                <c:pt idx="154">
                  <c:v>32325</c:v>
                </c:pt>
                <c:pt idx="155">
                  <c:v>32417</c:v>
                </c:pt>
                <c:pt idx="156">
                  <c:v>32509</c:v>
                </c:pt>
                <c:pt idx="157">
                  <c:v>32599</c:v>
                </c:pt>
                <c:pt idx="158">
                  <c:v>32690</c:v>
                </c:pt>
                <c:pt idx="159">
                  <c:v>32782</c:v>
                </c:pt>
                <c:pt idx="160">
                  <c:v>32874</c:v>
                </c:pt>
                <c:pt idx="161">
                  <c:v>32964</c:v>
                </c:pt>
                <c:pt idx="162">
                  <c:v>33055</c:v>
                </c:pt>
                <c:pt idx="163">
                  <c:v>33147</c:v>
                </c:pt>
                <c:pt idx="164">
                  <c:v>33239</c:v>
                </c:pt>
                <c:pt idx="165">
                  <c:v>33329</c:v>
                </c:pt>
                <c:pt idx="166">
                  <c:v>33420</c:v>
                </c:pt>
                <c:pt idx="167">
                  <c:v>33512</c:v>
                </c:pt>
                <c:pt idx="168">
                  <c:v>33604</c:v>
                </c:pt>
                <c:pt idx="169">
                  <c:v>33695</c:v>
                </c:pt>
                <c:pt idx="170">
                  <c:v>33786</c:v>
                </c:pt>
                <c:pt idx="171">
                  <c:v>33878</c:v>
                </c:pt>
                <c:pt idx="172">
                  <c:v>33970</c:v>
                </c:pt>
                <c:pt idx="173">
                  <c:v>34060</c:v>
                </c:pt>
                <c:pt idx="174">
                  <c:v>34151</c:v>
                </c:pt>
                <c:pt idx="175">
                  <c:v>34243</c:v>
                </c:pt>
                <c:pt idx="176">
                  <c:v>34335</c:v>
                </c:pt>
                <c:pt idx="177">
                  <c:v>34425</c:v>
                </c:pt>
                <c:pt idx="178">
                  <c:v>34516</c:v>
                </c:pt>
                <c:pt idx="179">
                  <c:v>34608</c:v>
                </c:pt>
                <c:pt idx="180">
                  <c:v>34700</c:v>
                </c:pt>
                <c:pt idx="181">
                  <c:v>34790</c:v>
                </c:pt>
                <c:pt idx="182">
                  <c:v>34881</c:v>
                </c:pt>
                <c:pt idx="183">
                  <c:v>34973</c:v>
                </c:pt>
                <c:pt idx="184">
                  <c:v>35065</c:v>
                </c:pt>
                <c:pt idx="185">
                  <c:v>35156</c:v>
                </c:pt>
                <c:pt idx="186">
                  <c:v>35247</c:v>
                </c:pt>
                <c:pt idx="187">
                  <c:v>35339</c:v>
                </c:pt>
                <c:pt idx="188">
                  <c:v>35431</c:v>
                </c:pt>
                <c:pt idx="189">
                  <c:v>35521</c:v>
                </c:pt>
                <c:pt idx="190">
                  <c:v>35612</c:v>
                </c:pt>
                <c:pt idx="191">
                  <c:v>35704</c:v>
                </c:pt>
                <c:pt idx="192">
                  <c:v>35796</c:v>
                </c:pt>
                <c:pt idx="193">
                  <c:v>35886</c:v>
                </c:pt>
                <c:pt idx="194">
                  <c:v>35977</c:v>
                </c:pt>
                <c:pt idx="195">
                  <c:v>36069</c:v>
                </c:pt>
                <c:pt idx="196">
                  <c:v>36161</c:v>
                </c:pt>
                <c:pt idx="197">
                  <c:v>36251</c:v>
                </c:pt>
                <c:pt idx="198">
                  <c:v>36342</c:v>
                </c:pt>
                <c:pt idx="199">
                  <c:v>36434</c:v>
                </c:pt>
                <c:pt idx="200">
                  <c:v>36526</c:v>
                </c:pt>
                <c:pt idx="201">
                  <c:v>36617</c:v>
                </c:pt>
                <c:pt idx="202">
                  <c:v>36708</c:v>
                </c:pt>
                <c:pt idx="203">
                  <c:v>36800</c:v>
                </c:pt>
                <c:pt idx="204">
                  <c:v>36892</c:v>
                </c:pt>
                <c:pt idx="205">
                  <c:v>36982</c:v>
                </c:pt>
                <c:pt idx="206">
                  <c:v>37073</c:v>
                </c:pt>
                <c:pt idx="207">
                  <c:v>37165</c:v>
                </c:pt>
                <c:pt idx="208">
                  <c:v>37257</c:v>
                </c:pt>
                <c:pt idx="209">
                  <c:v>37347</c:v>
                </c:pt>
                <c:pt idx="210">
                  <c:v>37438</c:v>
                </c:pt>
                <c:pt idx="211">
                  <c:v>37530</c:v>
                </c:pt>
                <c:pt idx="212">
                  <c:v>37622</c:v>
                </c:pt>
                <c:pt idx="213">
                  <c:v>37712</c:v>
                </c:pt>
                <c:pt idx="214">
                  <c:v>37803</c:v>
                </c:pt>
                <c:pt idx="215">
                  <c:v>37895</c:v>
                </c:pt>
                <c:pt idx="216">
                  <c:v>37987</c:v>
                </c:pt>
                <c:pt idx="217">
                  <c:v>38078</c:v>
                </c:pt>
                <c:pt idx="218">
                  <c:v>38169</c:v>
                </c:pt>
                <c:pt idx="219">
                  <c:v>38261</c:v>
                </c:pt>
                <c:pt idx="220">
                  <c:v>38353</c:v>
                </c:pt>
                <c:pt idx="221">
                  <c:v>38443</c:v>
                </c:pt>
                <c:pt idx="222">
                  <c:v>38534</c:v>
                </c:pt>
                <c:pt idx="223">
                  <c:v>38626</c:v>
                </c:pt>
                <c:pt idx="224">
                  <c:v>38718</c:v>
                </c:pt>
                <c:pt idx="225">
                  <c:v>38808</c:v>
                </c:pt>
                <c:pt idx="226">
                  <c:v>38899</c:v>
                </c:pt>
                <c:pt idx="227">
                  <c:v>38991</c:v>
                </c:pt>
                <c:pt idx="228">
                  <c:v>39083</c:v>
                </c:pt>
                <c:pt idx="229">
                  <c:v>39173</c:v>
                </c:pt>
                <c:pt idx="230">
                  <c:v>39264</c:v>
                </c:pt>
                <c:pt idx="231">
                  <c:v>39356</c:v>
                </c:pt>
                <c:pt idx="232">
                  <c:v>39448</c:v>
                </c:pt>
                <c:pt idx="233">
                  <c:v>39539</c:v>
                </c:pt>
                <c:pt idx="234">
                  <c:v>39630</c:v>
                </c:pt>
                <c:pt idx="235">
                  <c:v>39722</c:v>
                </c:pt>
                <c:pt idx="236">
                  <c:v>39814</c:v>
                </c:pt>
                <c:pt idx="237">
                  <c:v>39904</c:v>
                </c:pt>
                <c:pt idx="238">
                  <c:v>39995</c:v>
                </c:pt>
                <c:pt idx="239">
                  <c:v>40087</c:v>
                </c:pt>
                <c:pt idx="240">
                  <c:v>40179</c:v>
                </c:pt>
                <c:pt idx="241">
                  <c:v>40269</c:v>
                </c:pt>
                <c:pt idx="242">
                  <c:v>40360</c:v>
                </c:pt>
                <c:pt idx="243">
                  <c:v>40452</c:v>
                </c:pt>
                <c:pt idx="244">
                  <c:v>40544</c:v>
                </c:pt>
                <c:pt idx="245">
                  <c:v>40634</c:v>
                </c:pt>
                <c:pt idx="246">
                  <c:v>40725</c:v>
                </c:pt>
                <c:pt idx="247">
                  <c:v>40817</c:v>
                </c:pt>
                <c:pt idx="248">
                  <c:v>40909</c:v>
                </c:pt>
                <c:pt idx="249">
                  <c:v>41000</c:v>
                </c:pt>
                <c:pt idx="250">
                  <c:v>41091</c:v>
                </c:pt>
                <c:pt idx="251">
                  <c:v>41183</c:v>
                </c:pt>
                <c:pt idx="252">
                  <c:v>41275</c:v>
                </c:pt>
                <c:pt idx="253">
                  <c:v>41365</c:v>
                </c:pt>
                <c:pt idx="254">
                  <c:v>41456</c:v>
                </c:pt>
                <c:pt idx="255">
                  <c:v>41548</c:v>
                </c:pt>
                <c:pt idx="256">
                  <c:v>41640</c:v>
                </c:pt>
                <c:pt idx="257">
                  <c:v>41730</c:v>
                </c:pt>
                <c:pt idx="258">
                  <c:v>41821</c:v>
                </c:pt>
                <c:pt idx="259">
                  <c:v>41913</c:v>
                </c:pt>
                <c:pt idx="260">
                  <c:v>42005</c:v>
                </c:pt>
                <c:pt idx="261">
                  <c:v>42095</c:v>
                </c:pt>
                <c:pt idx="262">
                  <c:v>42186</c:v>
                </c:pt>
                <c:pt idx="263">
                  <c:v>42278</c:v>
                </c:pt>
                <c:pt idx="264">
                  <c:v>42370</c:v>
                </c:pt>
                <c:pt idx="265">
                  <c:v>42461</c:v>
                </c:pt>
                <c:pt idx="266">
                  <c:v>42552</c:v>
                </c:pt>
                <c:pt idx="267">
                  <c:v>42644</c:v>
                </c:pt>
                <c:pt idx="268">
                  <c:v>42736</c:v>
                </c:pt>
                <c:pt idx="269">
                  <c:v>42826</c:v>
                </c:pt>
                <c:pt idx="270">
                  <c:v>42917</c:v>
                </c:pt>
                <c:pt idx="271">
                  <c:v>43009</c:v>
                </c:pt>
                <c:pt idx="272">
                  <c:v>43101</c:v>
                </c:pt>
                <c:pt idx="273">
                  <c:v>43191</c:v>
                </c:pt>
                <c:pt idx="274">
                  <c:v>43282</c:v>
                </c:pt>
                <c:pt idx="275">
                  <c:v>43374</c:v>
                </c:pt>
                <c:pt idx="276">
                  <c:v>43466</c:v>
                </c:pt>
                <c:pt idx="277">
                  <c:v>43556</c:v>
                </c:pt>
                <c:pt idx="278">
                  <c:v>43647</c:v>
                </c:pt>
                <c:pt idx="279">
                  <c:v>43739</c:v>
                </c:pt>
              </c:numCache>
            </c:numRef>
          </c:cat>
          <c:val>
            <c:numRef>
              <c:f>Sheet1!$C$2:$C$281</c:f>
              <c:numCache>
                <c:formatCode>0.00</c:formatCode>
                <c:ptCount val="280"/>
                <c:pt idx="0">
                  <c:v>53.504999999999995</c:v>
                </c:pt>
                <c:pt idx="1">
                  <c:v>53.504999999999995</c:v>
                </c:pt>
                <c:pt idx="2">
                  <c:v>53.504999999999995</c:v>
                </c:pt>
                <c:pt idx="3">
                  <c:v>53.504999999999995</c:v>
                </c:pt>
                <c:pt idx="4">
                  <c:v>53.504999999999995</c:v>
                </c:pt>
                <c:pt idx="5">
                  <c:v>53.504999999999995</c:v>
                </c:pt>
                <c:pt idx="6">
                  <c:v>53.504999999999995</c:v>
                </c:pt>
                <c:pt idx="7">
                  <c:v>53.504999999999995</c:v>
                </c:pt>
                <c:pt idx="8">
                  <c:v>53.504999999999995</c:v>
                </c:pt>
                <c:pt idx="9">
                  <c:v>53.504999999999995</c:v>
                </c:pt>
                <c:pt idx="10">
                  <c:v>53.504999999999995</c:v>
                </c:pt>
                <c:pt idx="11">
                  <c:v>53.504999999999995</c:v>
                </c:pt>
                <c:pt idx="12">
                  <c:v>53.504999999999995</c:v>
                </c:pt>
                <c:pt idx="13">
                  <c:v>53.504999999999995</c:v>
                </c:pt>
                <c:pt idx="14">
                  <c:v>53.504999999999995</c:v>
                </c:pt>
                <c:pt idx="15">
                  <c:v>53.504999999999995</c:v>
                </c:pt>
                <c:pt idx="16">
                  <c:v>53.504999999999995</c:v>
                </c:pt>
                <c:pt idx="17">
                  <c:v>53.504999999999995</c:v>
                </c:pt>
                <c:pt idx="18">
                  <c:v>53.504999999999995</c:v>
                </c:pt>
                <c:pt idx="19">
                  <c:v>53.504999999999995</c:v>
                </c:pt>
                <c:pt idx="20">
                  <c:v>53.504999999999995</c:v>
                </c:pt>
                <c:pt idx="21">
                  <c:v>53.504999999999995</c:v>
                </c:pt>
                <c:pt idx="22">
                  <c:v>53.504999999999995</c:v>
                </c:pt>
                <c:pt idx="23">
                  <c:v>53.504999999999995</c:v>
                </c:pt>
                <c:pt idx="24">
                  <c:v>53.504999999999995</c:v>
                </c:pt>
                <c:pt idx="25">
                  <c:v>53.504999999999995</c:v>
                </c:pt>
                <c:pt idx="26">
                  <c:v>53.504999999999995</c:v>
                </c:pt>
                <c:pt idx="27">
                  <c:v>53.504999999999995</c:v>
                </c:pt>
                <c:pt idx="28">
                  <c:v>53.504999999999995</c:v>
                </c:pt>
                <c:pt idx="29">
                  <c:v>53.504999999999995</c:v>
                </c:pt>
                <c:pt idx="30">
                  <c:v>53.504999999999995</c:v>
                </c:pt>
                <c:pt idx="31">
                  <c:v>53.504999999999995</c:v>
                </c:pt>
                <c:pt idx="32">
                  <c:v>53.504999999999995</c:v>
                </c:pt>
                <c:pt idx="33">
                  <c:v>53.504999999999995</c:v>
                </c:pt>
                <c:pt idx="34">
                  <c:v>53.504999999999995</c:v>
                </c:pt>
                <c:pt idx="35">
                  <c:v>53.504999999999995</c:v>
                </c:pt>
                <c:pt idx="36">
                  <c:v>53.504999999999995</c:v>
                </c:pt>
                <c:pt idx="37">
                  <c:v>53.504999999999995</c:v>
                </c:pt>
                <c:pt idx="38">
                  <c:v>53.504999999999995</c:v>
                </c:pt>
                <c:pt idx="39">
                  <c:v>53.504999999999995</c:v>
                </c:pt>
                <c:pt idx="40">
                  <c:v>53.504999999999995</c:v>
                </c:pt>
                <c:pt idx="41">
                  <c:v>53.504999999999995</c:v>
                </c:pt>
                <c:pt idx="42">
                  <c:v>53.504999999999995</c:v>
                </c:pt>
                <c:pt idx="43">
                  <c:v>53.504999999999995</c:v>
                </c:pt>
                <c:pt idx="44">
                  <c:v>53.504999999999995</c:v>
                </c:pt>
                <c:pt idx="45">
                  <c:v>53.504999999999995</c:v>
                </c:pt>
                <c:pt idx="46">
                  <c:v>53.504999999999995</c:v>
                </c:pt>
                <c:pt idx="47">
                  <c:v>53.504999999999995</c:v>
                </c:pt>
                <c:pt idx="48">
                  <c:v>53.504999999999995</c:v>
                </c:pt>
                <c:pt idx="49">
                  <c:v>53.504999999999995</c:v>
                </c:pt>
                <c:pt idx="50">
                  <c:v>53.504999999999995</c:v>
                </c:pt>
                <c:pt idx="51">
                  <c:v>53.504999999999995</c:v>
                </c:pt>
                <c:pt idx="52">
                  <c:v>53.504999999999995</c:v>
                </c:pt>
                <c:pt idx="53">
                  <c:v>53.504999999999995</c:v>
                </c:pt>
                <c:pt idx="54">
                  <c:v>53.504999999999995</c:v>
                </c:pt>
                <c:pt idx="55">
                  <c:v>53.504999999999995</c:v>
                </c:pt>
                <c:pt idx="56">
                  <c:v>53.504999999999995</c:v>
                </c:pt>
                <c:pt idx="57">
                  <c:v>53.504999999999995</c:v>
                </c:pt>
                <c:pt idx="58">
                  <c:v>53.504999999999995</c:v>
                </c:pt>
                <c:pt idx="59">
                  <c:v>53.504999999999995</c:v>
                </c:pt>
                <c:pt idx="60">
                  <c:v>53.504999999999995</c:v>
                </c:pt>
                <c:pt idx="61">
                  <c:v>53.504999999999995</c:v>
                </c:pt>
                <c:pt idx="62">
                  <c:v>53.504999999999995</c:v>
                </c:pt>
                <c:pt idx="63">
                  <c:v>53.504999999999995</c:v>
                </c:pt>
                <c:pt idx="64">
                  <c:v>53.504999999999995</c:v>
                </c:pt>
                <c:pt idx="65">
                  <c:v>53.504999999999995</c:v>
                </c:pt>
                <c:pt idx="66">
                  <c:v>53.504999999999995</c:v>
                </c:pt>
                <c:pt idx="67">
                  <c:v>53.504999999999995</c:v>
                </c:pt>
                <c:pt idx="68">
                  <c:v>53.504999999999995</c:v>
                </c:pt>
                <c:pt idx="69">
                  <c:v>53.504999999999995</c:v>
                </c:pt>
                <c:pt idx="70">
                  <c:v>53.504999999999995</c:v>
                </c:pt>
                <c:pt idx="71">
                  <c:v>53.504999999999995</c:v>
                </c:pt>
                <c:pt idx="72">
                  <c:v>53.504999999999995</c:v>
                </c:pt>
                <c:pt idx="73">
                  <c:v>53.504999999999995</c:v>
                </c:pt>
                <c:pt idx="74">
                  <c:v>53.504999999999995</c:v>
                </c:pt>
                <c:pt idx="75">
                  <c:v>53.504999999999995</c:v>
                </c:pt>
                <c:pt idx="76">
                  <c:v>53.504999999999995</c:v>
                </c:pt>
                <c:pt idx="77">
                  <c:v>53.504999999999995</c:v>
                </c:pt>
                <c:pt idx="78">
                  <c:v>53.504999999999995</c:v>
                </c:pt>
                <c:pt idx="79">
                  <c:v>53.504999999999995</c:v>
                </c:pt>
                <c:pt idx="80">
                  <c:v>53.504999999999995</c:v>
                </c:pt>
                <c:pt idx="81">
                  <c:v>53.504999999999995</c:v>
                </c:pt>
                <c:pt idx="82">
                  <c:v>53.504999999999995</c:v>
                </c:pt>
                <c:pt idx="83">
                  <c:v>53.504999999999995</c:v>
                </c:pt>
                <c:pt idx="84">
                  <c:v>53.504999999999995</c:v>
                </c:pt>
                <c:pt idx="85">
                  <c:v>53.504999999999995</c:v>
                </c:pt>
                <c:pt idx="86">
                  <c:v>53.504999999999995</c:v>
                </c:pt>
                <c:pt idx="87">
                  <c:v>53.504999999999995</c:v>
                </c:pt>
                <c:pt idx="88">
                  <c:v>53.504999999999995</c:v>
                </c:pt>
                <c:pt idx="89">
                  <c:v>53.504999999999995</c:v>
                </c:pt>
                <c:pt idx="90">
                  <c:v>53.504999999999995</c:v>
                </c:pt>
                <c:pt idx="91">
                  <c:v>53.504999999999995</c:v>
                </c:pt>
                <c:pt idx="92">
                  <c:v>53.504999999999995</c:v>
                </c:pt>
                <c:pt idx="93">
                  <c:v>53.504999999999995</c:v>
                </c:pt>
                <c:pt idx="94">
                  <c:v>53.504999999999995</c:v>
                </c:pt>
                <c:pt idx="95">
                  <c:v>53.504999999999995</c:v>
                </c:pt>
                <c:pt idx="96">
                  <c:v>53.504999999999995</c:v>
                </c:pt>
                <c:pt idx="97">
                  <c:v>53.504999999999995</c:v>
                </c:pt>
                <c:pt idx="98">
                  <c:v>53.504999999999995</c:v>
                </c:pt>
                <c:pt idx="99">
                  <c:v>53.504999999999995</c:v>
                </c:pt>
                <c:pt idx="100">
                  <c:v>53.504999999999995</c:v>
                </c:pt>
                <c:pt idx="101">
                  <c:v>53.504999999999995</c:v>
                </c:pt>
                <c:pt idx="102">
                  <c:v>53.504999999999995</c:v>
                </c:pt>
                <c:pt idx="103">
                  <c:v>53.504999999999995</c:v>
                </c:pt>
                <c:pt idx="104">
                  <c:v>53.504999999999995</c:v>
                </c:pt>
                <c:pt idx="105">
                  <c:v>53.504999999999995</c:v>
                </c:pt>
                <c:pt idx="106">
                  <c:v>53.504999999999995</c:v>
                </c:pt>
                <c:pt idx="107">
                  <c:v>53.504999999999995</c:v>
                </c:pt>
                <c:pt idx="108">
                  <c:v>53.504999999999995</c:v>
                </c:pt>
                <c:pt idx="109">
                  <c:v>53.504999999999995</c:v>
                </c:pt>
                <c:pt idx="110">
                  <c:v>53.504999999999995</c:v>
                </c:pt>
                <c:pt idx="111">
                  <c:v>53.504999999999995</c:v>
                </c:pt>
                <c:pt idx="112">
                  <c:v>53.504999999999995</c:v>
                </c:pt>
                <c:pt idx="113">
                  <c:v>53.504999999999995</c:v>
                </c:pt>
                <c:pt idx="114">
                  <c:v>53.504999999999995</c:v>
                </c:pt>
                <c:pt idx="115">
                  <c:v>53.504999999999995</c:v>
                </c:pt>
                <c:pt idx="116">
                  <c:v>53.504999999999995</c:v>
                </c:pt>
                <c:pt idx="117">
                  <c:v>53.504999999999995</c:v>
                </c:pt>
                <c:pt idx="118">
                  <c:v>53.504999999999995</c:v>
                </c:pt>
                <c:pt idx="119">
                  <c:v>53.504999999999995</c:v>
                </c:pt>
              </c:numCache>
            </c:numRef>
          </c:val>
          <c:smooth val="0"/>
          <c:extLst>
            <c:ext xmlns:c16="http://schemas.microsoft.com/office/drawing/2014/chart" uri="{C3380CC4-5D6E-409C-BE32-E72D297353CC}">
              <c16:uniqueId val="{00000001-956D-4A3C-8E25-9712B3BB1E73}"/>
            </c:ext>
          </c:extLst>
        </c:ser>
        <c:ser>
          <c:idx val="2"/>
          <c:order val="2"/>
          <c:tx>
            <c:strRef>
              <c:f>Sheet1!$D$1</c:f>
              <c:strCache>
                <c:ptCount val="1"/>
                <c:pt idx="0">
                  <c:v>Median for Period2</c:v>
                </c:pt>
              </c:strCache>
            </c:strRef>
          </c:tx>
          <c:spPr>
            <a:ln>
              <a:solidFill>
                <a:schemeClr val="accent2"/>
              </a:solidFill>
            </a:ln>
          </c:spPr>
          <c:marker>
            <c:symbol val="none"/>
          </c:marker>
          <c:cat>
            <c:numRef>
              <c:f>Sheet1!$A$2:$A$281</c:f>
              <c:numCache>
                <c:formatCode>m/d/yyyy</c:formatCode>
                <c:ptCount val="280"/>
                <c:pt idx="0">
                  <c:v>18264</c:v>
                </c:pt>
                <c:pt idx="1">
                  <c:v>18354</c:v>
                </c:pt>
                <c:pt idx="2">
                  <c:v>18445</c:v>
                </c:pt>
                <c:pt idx="3">
                  <c:v>18537</c:v>
                </c:pt>
                <c:pt idx="4">
                  <c:v>18629</c:v>
                </c:pt>
                <c:pt idx="5">
                  <c:v>18719</c:v>
                </c:pt>
                <c:pt idx="6">
                  <c:v>18810</c:v>
                </c:pt>
                <c:pt idx="7">
                  <c:v>18902</c:v>
                </c:pt>
                <c:pt idx="8">
                  <c:v>18994</c:v>
                </c:pt>
                <c:pt idx="9">
                  <c:v>19085</c:v>
                </c:pt>
                <c:pt idx="10">
                  <c:v>19176</c:v>
                </c:pt>
                <c:pt idx="11">
                  <c:v>19268</c:v>
                </c:pt>
                <c:pt idx="12">
                  <c:v>19360</c:v>
                </c:pt>
                <c:pt idx="13">
                  <c:v>19450</c:v>
                </c:pt>
                <c:pt idx="14">
                  <c:v>19541</c:v>
                </c:pt>
                <c:pt idx="15">
                  <c:v>19633</c:v>
                </c:pt>
                <c:pt idx="16">
                  <c:v>19725</c:v>
                </c:pt>
                <c:pt idx="17">
                  <c:v>19815</c:v>
                </c:pt>
                <c:pt idx="18">
                  <c:v>19906</c:v>
                </c:pt>
                <c:pt idx="19">
                  <c:v>19998</c:v>
                </c:pt>
                <c:pt idx="20">
                  <c:v>20090</c:v>
                </c:pt>
                <c:pt idx="21">
                  <c:v>20180</c:v>
                </c:pt>
                <c:pt idx="22">
                  <c:v>20271</c:v>
                </c:pt>
                <c:pt idx="23">
                  <c:v>20363</c:v>
                </c:pt>
                <c:pt idx="24">
                  <c:v>20455</c:v>
                </c:pt>
                <c:pt idx="25">
                  <c:v>20546</c:v>
                </c:pt>
                <c:pt idx="26">
                  <c:v>20637</c:v>
                </c:pt>
                <c:pt idx="27">
                  <c:v>20729</c:v>
                </c:pt>
                <c:pt idx="28">
                  <c:v>20821</c:v>
                </c:pt>
                <c:pt idx="29">
                  <c:v>20911</c:v>
                </c:pt>
                <c:pt idx="30">
                  <c:v>21002</c:v>
                </c:pt>
                <c:pt idx="31">
                  <c:v>21094</c:v>
                </c:pt>
                <c:pt idx="32">
                  <c:v>21186</c:v>
                </c:pt>
                <c:pt idx="33">
                  <c:v>21276</c:v>
                </c:pt>
                <c:pt idx="34">
                  <c:v>21367</c:v>
                </c:pt>
                <c:pt idx="35">
                  <c:v>21459</c:v>
                </c:pt>
                <c:pt idx="36">
                  <c:v>21551</c:v>
                </c:pt>
                <c:pt idx="37">
                  <c:v>21641</c:v>
                </c:pt>
                <c:pt idx="38">
                  <c:v>21732</c:v>
                </c:pt>
                <c:pt idx="39">
                  <c:v>21824</c:v>
                </c:pt>
                <c:pt idx="40">
                  <c:v>21916</c:v>
                </c:pt>
                <c:pt idx="41">
                  <c:v>22007</c:v>
                </c:pt>
                <c:pt idx="42">
                  <c:v>22098</c:v>
                </c:pt>
                <c:pt idx="43">
                  <c:v>22190</c:v>
                </c:pt>
                <c:pt idx="44">
                  <c:v>22282</c:v>
                </c:pt>
                <c:pt idx="45">
                  <c:v>22372</c:v>
                </c:pt>
                <c:pt idx="46">
                  <c:v>22463</c:v>
                </c:pt>
                <c:pt idx="47">
                  <c:v>22555</c:v>
                </c:pt>
                <c:pt idx="48">
                  <c:v>22647</c:v>
                </c:pt>
                <c:pt idx="49">
                  <c:v>22737</c:v>
                </c:pt>
                <c:pt idx="50">
                  <c:v>22828</c:v>
                </c:pt>
                <c:pt idx="51">
                  <c:v>22920</c:v>
                </c:pt>
                <c:pt idx="52">
                  <c:v>23012</c:v>
                </c:pt>
                <c:pt idx="53">
                  <c:v>23102</c:v>
                </c:pt>
                <c:pt idx="54">
                  <c:v>23193</c:v>
                </c:pt>
                <c:pt idx="55">
                  <c:v>23285</c:v>
                </c:pt>
                <c:pt idx="56">
                  <c:v>23377</c:v>
                </c:pt>
                <c:pt idx="57">
                  <c:v>23468</c:v>
                </c:pt>
                <c:pt idx="58">
                  <c:v>23559</c:v>
                </c:pt>
                <c:pt idx="59">
                  <c:v>23651</c:v>
                </c:pt>
                <c:pt idx="60">
                  <c:v>23743</c:v>
                </c:pt>
                <c:pt idx="61">
                  <c:v>23833</c:v>
                </c:pt>
                <c:pt idx="62">
                  <c:v>23924</c:v>
                </c:pt>
                <c:pt idx="63">
                  <c:v>24016</c:v>
                </c:pt>
                <c:pt idx="64">
                  <c:v>24108</c:v>
                </c:pt>
                <c:pt idx="65">
                  <c:v>24198</c:v>
                </c:pt>
                <c:pt idx="66">
                  <c:v>24289</c:v>
                </c:pt>
                <c:pt idx="67">
                  <c:v>24381</c:v>
                </c:pt>
                <c:pt idx="68">
                  <c:v>24473</c:v>
                </c:pt>
                <c:pt idx="69">
                  <c:v>24563</c:v>
                </c:pt>
                <c:pt idx="70">
                  <c:v>24654</c:v>
                </c:pt>
                <c:pt idx="71">
                  <c:v>24746</c:v>
                </c:pt>
                <c:pt idx="72">
                  <c:v>24838</c:v>
                </c:pt>
                <c:pt idx="73">
                  <c:v>24929</c:v>
                </c:pt>
                <c:pt idx="74">
                  <c:v>25020</c:v>
                </c:pt>
                <c:pt idx="75">
                  <c:v>25112</c:v>
                </c:pt>
                <c:pt idx="76">
                  <c:v>25204</c:v>
                </c:pt>
                <c:pt idx="77">
                  <c:v>25294</c:v>
                </c:pt>
                <c:pt idx="78">
                  <c:v>25385</c:v>
                </c:pt>
                <c:pt idx="79">
                  <c:v>25477</c:v>
                </c:pt>
                <c:pt idx="80">
                  <c:v>25569</c:v>
                </c:pt>
                <c:pt idx="81">
                  <c:v>25659</c:v>
                </c:pt>
                <c:pt idx="82">
                  <c:v>25750</c:v>
                </c:pt>
                <c:pt idx="83">
                  <c:v>25842</c:v>
                </c:pt>
                <c:pt idx="84">
                  <c:v>25934</c:v>
                </c:pt>
                <c:pt idx="85">
                  <c:v>26024</c:v>
                </c:pt>
                <c:pt idx="86">
                  <c:v>26115</c:v>
                </c:pt>
                <c:pt idx="87">
                  <c:v>26207</c:v>
                </c:pt>
                <c:pt idx="88">
                  <c:v>26299</c:v>
                </c:pt>
                <c:pt idx="89">
                  <c:v>26390</c:v>
                </c:pt>
                <c:pt idx="90">
                  <c:v>26481</c:v>
                </c:pt>
                <c:pt idx="91">
                  <c:v>26573</c:v>
                </c:pt>
                <c:pt idx="92">
                  <c:v>26665</c:v>
                </c:pt>
                <c:pt idx="93">
                  <c:v>26755</c:v>
                </c:pt>
                <c:pt idx="94">
                  <c:v>26846</c:v>
                </c:pt>
                <c:pt idx="95">
                  <c:v>26938</c:v>
                </c:pt>
                <c:pt idx="96">
                  <c:v>27030</c:v>
                </c:pt>
                <c:pt idx="97">
                  <c:v>27120</c:v>
                </c:pt>
                <c:pt idx="98">
                  <c:v>27211</c:v>
                </c:pt>
                <c:pt idx="99">
                  <c:v>27303</c:v>
                </c:pt>
                <c:pt idx="100">
                  <c:v>27395</c:v>
                </c:pt>
                <c:pt idx="101">
                  <c:v>27485</c:v>
                </c:pt>
                <c:pt idx="102">
                  <c:v>27576</c:v>
                </c:pt>
                <c:pt idx="103">
                  <c:v>27668</c:v>
                </c:pt>
                <c:pt idx="104">
                  <c:v>27760</c:v>
                </c:pt>
                <c:pt idx="105">
                  <c:v>27851</c:v>
                </c:pt>
                <c:pt idx="106">
                  <c:v>27942</c:v>
                </c:pt>
                <c:pt idx="107">
                  <c:v>28034</c:v>
                </c:pt>
                <c:pt idx="108">
                  <c:v>28126</c:v>
                </c:pt>
                <c:pt idx="109">
                  <c:v>28216</c:v>
                </c:pt>
                <c:pt idx="110">
                  <c:v>28307</c:v>
                </c:pt>
                <c:pt idx="111">
                  <c:v>28399</c:v>
                </c:pt>
                <c:pt idx="112">
                  <c:v>28491</c:v>
                </c:pt>
                <c:pt idx="113">
                  <c:v>28581</c:v>
                </c:pt>
                <c:pt idx="114">
                  <c:v>28672</c:v>
                </c:pt>
                <c:pt idx="115">
                  <c:v>28764</c:v>
                </c:pt>
                <c:pt idx="116">
                  <c:v>28856</c:v>
                </c:pt>
                <c:pt idx="117">
                  <c:v>28946</c:v>
                </c:pt>
                <c:pt idx="118">
                  <c:v>29037</c:v>
                </c:pt>
                <c:pt idx="119">
                  <c:v>29129</c:v>
                </c:pt>
                <c:pt idx="120">
                  <c:v>29221</c:v>
                </c:pt>
                <c:pt idx="121">
                  <c:v>29312</c:v>
                </c:pt>
                <c:pt idx="122">
                  <c:v>29403</c:v>
                </c:pt>
                <c:pt idx="123">
                  <c:v>29495</c:v>
                </c:pt>
                <c:pt idx="124">
                  <c:v>29587</c:v>
                </c:pt>
                <c:pt idx="125">
                  <c:v>29677</c:v>
                </c:pt>
                <c:pt idx="126">
                  <c:v>29768</c:v>
                </c:pt>
                <c:pt idx="127">
                  <c:v>29860</c:v>
                </c:pt>
                <c:pt idx="128">
                  <c:v>29952</c:v>
                </c:pt>
                <c:pt idx="129">
                  <c:v>30042</c:v>
                </c:pt>
                <c:pt idx="130">
                  <c:v>30133</c:v>
                </c:pt>
                <c:pt idx="131">
                  <c:v>30225</c:v>
                </c:pt>
                <c:pt idx="132">
                  <c:v>30317</c:v>
                </c:pt>
                <c:pt idx="133">
                  <c:v>30407</c:v>
                </c:pt>
                <c:pt idx="134">
                  <c:v>30498</c:v>
                </c:pt>
                <c:pt idx="135">
                  <c:v>30590</c:v>
                </c:pt>
                <c:pt idx="136">
                  <c:v>30682</c:v>
                </c:pt>
                <c:pt idx="137">
                  <c:v>30773</c:v>
                </c:pt>
                <c:pt idx="138">
                  <c:v>30864</c:v>
                </c:pt>
                <c:pt idx="139">
                  <c:v>30956</c:v>
                </c:pt>
                <c:pt idx="140">
                  <c:v>31048</c:v>
                </c:pt>
                <c:pt idx="141">
                  <c:v>31138</c:v>
                </c:pt>
                <c:pt idx="142">
                  <c:v>31229</c:v>
                </c:pt>
                <c:pt idx="143">
                  <c:v>31321</c:v>
                </c:pt>
                <c:pt idx="144">
                  <c:v>31413</c:v>
                </c:pt>
                <c:pt idx="145">
                  <c:v>31503</c:v>
                </c:pt>
                <c:pt idx="146">
                  <c:v>31594</c:v>
                </c:pt>
                <c:pt idx="147">
                  <c:v>31686</c:v>
                </c:pt>
                <c:pt idx="148">
                  <c:v>31778</c:v>
                </c:pt>
                <c:pt idx="149">
                  <c:v>31868</c:v>
                </c:pt>
                <c:pt idx="150">
                  <c:v>31959</c:v>
                </c:pt>
                <c:pt idx="151">
                  <c:v>32051</c:v>
                </c:pt>
                <c:pt idx="152">
                  <c:v>32143</c:v>
                </c:pt>
                <c:pt idx="153">
                  <c:v>32234</c:v>
                </c:pt>
                <c:pt idx="154">
                  <c:v>32325</c:v>
                </c:pt>
                <c:pt idx="155">
                  <c:v>32417</c:v>
                </c:pt>
                <c:pt idx="156">
                  <c:v>32509</c:v>
                </c:pt>
                <c:pt idx="157">
                  <c:v>32599</c:v>
                </c:pt>
                <c:pt idx="158">
                  <c:v>32690</c:v>
                </c:pt>
                <c:pt idx="159">
                  <c:v>32782</c:v>
                </c:pt>
                <c:pt idx="160">
                  <c:v>32874</c:v>
                </c:pt>
                <c:pt idx="161">
                  <c:v>32964</c:v>
                </c:pt>
                <c:pt idx="162">
                  <c:v>33055</c:v>
                </c:pt>
                <c:pt idx="163">
                  <c:v>33147</c:v>
                </c:pt>
                <c:pt idx="164">
                  <c:v>33239</c:v>
                </c:pt>
                <c:pt idx="165">
                  <c:v>33329</c:v>
                </c:pt>
                <c:pt idx="166">
                  <c:v>33420</c:v>
                </c:pt>
                <c:pt idx="167">
                  <c:v>33512</c:v>
                </c:pt>
                <c:pt idx="168">
                  <c:v>33604</c:v>
                </c:pt>
                <c:pt idx="169">
                  <c:v>33695</c:v>
                </c:pt>
                <c:pt idx="170">
                  <c:v>33786</c:v>
                </c:pt>
                <c:pt idx="171">
                  <c:v>33878</c:v>
                </c:pt>
                <c:pt idx="172">
                  <c:v>33970</c:v>
                </c:pt>
                <c:pt idx="173">
                  <c:v>34060</c:v>
                </c:pt>
                <c:pt idx="174">
                  <c:v>34151</c:v>
                </c:pt>
                <c:pt idx="175">
                  <c:v>34243</c:v>
                </c:pt>
                <c:pt idx="176">
                  <c:v>34335</c:v>
                </c:pt>
                <c:pt idx="177">
                  <c:v>34425</c:v>
                </c:pt>
                <c:pt idx="178">
                  <c:v>34516</c:v>
                </c:pt>
                <c:pt idx="179">
                  <c:v>34608</c:v>
                </c:pt>
                <c:pt idx="180">
                  <c:v>34700</c:v>
                </c:pt>
                <c:pt idx="181">
                  <c:v>34790</c:v>
                </c:pt>
                <c:pt idx="182">
                  <c:v>34881</c:v>
                </c:pt>
                <c:pt idx="183">
                  <c:v>34973</c:v>
                </c:pt>
                <c:pt idx="184">
                  <c:v>35065</c:v>
                </c:pt>
                <c:pt idx="185">
                  <c:v>35156</c:v>
                </c:pt>
                <c:pt idx="186">
                  <c:v>35247</c:v>
                </c:pt>
                <c:pt idx="187">
                  <c:v>35339</c:v>
                </c:pt>
                <c:pt idx="188">
                  <c:v>35431</c:v>
                </c:pt>
                <c:pt idx="189">
                  <c:v>35521</c:v>
                </c:pt>
                <c:pt idx="190">
                  <c:v>35612</c:v>
                </c:pt>
                <c:pt idx="191">
                  <c:v>35704</c:v>
                </c:pt>
                <c:pt idx="192">
                  <c:v>35796</c:v>
                </c:pt>
                <c:pt idx="193">
                  <c:v>35886</c:v>
                </c:pt>
                <c:pt idx="194">
                  <c:v>35977</c:v>
                </c:pt>
                <c:pt idx="195">
                  <c:v>36069</c:v>
                </c:pt>
                <c:pt idx="196">
                  <c:v>36161</c:v>
                </c:pt>
                <c:pt idx="197">
                  <c:v>36251</c:v>
                </c:pt>
                <c:pt idx="198">
                  <c:v>36342</c:v>
                </c:pt>
                <c:pt idx="199">
                  <c:v>36434</c:v>
                </c:pt>
                <c:pt idx="200">
                  <c:v>36526</c:v>
                </c:pt>
                <c:pt idx="201">
                  <c:v>36617</c:v>
                </c:pt>
                <c:pt idx="202">
                  <c:v>36708</c:v>
                </c:pt>
                <c:pt idx="203">
                  <c:v>36800</c:v>
                </c:pt>
                <c:pt idx="204">
                  <c:v>36892</c:v>
                </c:pt>
                <c:pt idx="205">
                  <c:v>36982</c:v>
                </c:pt>
                <c:pt idx="206">
                  <c:v>37073</c:v>
                </c:pt>
                <c:pt idx="207">
                  <c:v>37165</c:v>
                </c:pt>
                <c:pt idx="208">
                  <c:v>37257</c:v>
                </c:pt>
                <c:pt idx="209">
                  <c:v>37347</c:v>
                </c:pt>
                <c:pt idx="210">
                  <c:v>37438</c:v>
                </c:pt>
                <c:pt idx="211">
                  <c:v>37530</c:v>
                </c:pt>
                <c:pt idx="212">
                  <c:v>37622</c:v>
                </c:pt>
                <c:pt idx="213">
                  <c:v>37712</c:v>
                </c:pt>
                <c:pt idx="214">
                  <c:v>37803</c:v>
                </c:pt>
                <c:pt idx="215">
                  <c:v>37895</c:v>
                </c:pt>
                <c:pt idx="216">
                  <c:v>37987</c:v>
                </c:pt>
                <c:pt idx="217">
                  <c:v>38078</c:v>
                </c:pt>
                <c:pt idx="218">
                  <c:v>38169</c:v>
                </c:pt>
                <c:pt idx="219">
                  <c:v>38261</c:v>
                </c:pt>
                <c:pt idx="220">
                  <c:v>38353</c:v>
                </c:pt>
                <c:pt idx="221">
                  <c:v>38443</c:v>
                </c:pt>
                <c:pt idx="222">
                  <c:v>38534</c:v>
                </c:pt>
                <c:pt idx="223">
                  <c:v>38626</c:v>
                </c:pt>
                <c:pt idx="224">
                  <c:v>38718</c:v>
                </c:pt>
                <c:pt idx="225">
                  <c:v>38808</c:v>
                </c:pt>
                <c:pt idx="226">
                  <c:v>38899</c:v>
                </c:pt>
                <c:pt idx="227">
                  <c:v>38991</c:v>
                </c:pt>
                <c:pt idx="228">
                  <c:v>39083</c:v>
                </c:pt>
                <c:pt idx="229">
                  <c:v>39173</c:v>
                </c:pt>
                <c:pt idx="230">
                  <c:v>39264</c:v>
                </c:pt>
                <c:pt idx="231">
                  <c:v>39356</c:v>
                </c:pt>
                <c:pt idx="232">
                  <c:v>39448</c:v>
                </c:pt>
                <c:pt idx="233">
                  <c:v>39539</c:v>
                </c:pt>
                <c:pt idx="234">
                  <c:v>39630</c:v>
                </c:pt>
                <c:pt idx="235">
                  <c:v>39722</c:v>
                </c:pt>
                <c:pt idx="236">
                  <c:v>39814</c:v>
                </c:pt>
                <c:pt idx="237">
                  <c:v>39904</c:v>
                </c:pt>
                <c:pt idx="238">
                  <c:v>39995</c:v>
                </c:pt>
                <c:pt idx="239">
                  <c:v>40087</c:v>
                </c:pt>
                <c:pt idx="240">
                  <c:v>40179</c:v>
                </c:pt>
                <c:pt idx="241">
                  <c:v>40269</c:v>
                </c:pt>
                <c:pt idx="242">
                  <c:v>40360</c:v>
                </c:pt>
                <c:pt idx="243">
                  <c:v>40452</c:v>
                </c:pt>
                <c:pt idx="244">
                  <c:v>40544</c:v>
                </c:pt>
                <c:pt idx="245">
                  <c:v>40634</c:v>
                </c:pt>
                <c:pt idx="246">
                  <c:v>40725</c:v>
                </c:pt>
                <c:pt idx="247">
                  <c:v>40817</c:v>
                </c:pt>
                <c:pt idx="248">
                  <c:v>40909</c:v>
                </c:pt>
                <c:pt idx="249">
                  <c:v>41000</c:v>
                </c:pt>
                <c:pt idx="250">
                  <c:v>41091</c:v>
                </c:pt>
                <c:pt idx="251">
                  <c:v>41183</c:v>
                </c:pt>
                <c:pt idx="252">
                  <c:v>41275</c:v>
                </c:pt>
                <c:pt idx="253">
                  <c:v>41365</c:v>
                </c:pt>
                <c:pt idx="254">
                  <c:v>41456</c:v>
                </c:pt>
                <c:pt idx="255">
                  <c:v>41548</c:v>
                </c:pt>
                <c:pt idx="256">
                  <c:v>41640</c:v>
                </c:pt>
                <c:pt idx="257">
                  <c:v>41730</c:v>
                </c:pt>
                <c:pt idx="258">
                  <c:v>41821</c:v>
                </c:pt>
                <c:pt idx="259">
                  <c:v>41913</c:v>
                </c:pt>
                <c:pt idx="260">
                  <c:v>42005</c:v>
                </c:pt>
                <c:pt idx="261">
                  <c:v>42095</c:v>
                </c:pt>
                <c:pt idx="262">
                  <c:v>42186</c:v>
                </c:pt>
                <c:pt idx="263">
                  <c:v>42278</c:v>
                </c:pt>
                <c:pt idx="264">
                  <c:v>42370</c:v>
                </c:pt>
                <c:pt idx="265">
                  <c:v>42461</c:v>
                </c:pt>
                <c:pt idx="266">
                  <c:v>42552</c:v>
                </c:pt>
                <c:pt idx="267">
                  <c:v>42644</c:v>
                </c:pt>
                <c:pt idx="268">
                  <c:v>42736</c:v>
                </c:pt>
                <c:pt idx="269">
                  <c:v>42826</c:v>
                </c:pt>
                <c:pt idx="270">
                  <c:v>42917</c:v>
                </c:pt>
                <c:pt idx="271">
                  <c:v>43009</c:v>
                </c:pt>
                <c:pt idx="272">
                  <c:v>43101</c:v>
                </c:pt>
                <c:pt idx="273">
                  <c:v>43191</c:v>
                </c:pt>
                <c:pt idx="274">
                  <c:v>43282</c:v>
                </c:pt>
                <c:pt idx="275">
                  <c:v>43374</c:v>
                </c:pt>
                <c:pt idx="276">
                  <c:v>43466</c:v>
                </c:pt>
                <c:pt idx="277">
                  <c:v>43556</c:v>
                </c:pt>
                <c:pt idx="278">
                  <c:v>43647</c:v>
                </c:pt>
                <c:pt idx="279">
                  <c:v>43739</c:v>
                </c:pt>
              </c:numCache>
            </c:numRef>
          </c:cat>
          <c:val>
            <c:numRef>
              <c:f>Sheet1!$D$2:$D$281</c:f>
              <c:numCache>
                <c:formatCode>General</c:formatCode>
                <c:ptCount val="280"/>
                <c:pt idx="120" formatCode="0.00">
                  <c:v>46.894999999999996</c:v>
                </c:pt>
                <c:pt idx="121" formatCode="0.00">
                  <c:v>46.894999999999996</c:v>
                </c:pt>
                <c:pt idx="122" formatCode="0.00">
                  <c:v>46.894999999999996</c:v>
                </c:pt>
                <c:pt idx="123" formatCode="0.00">
                  <c:v>46.894999999999996</c:v>
                </c:pt>
                <c:pt idx="124" formatCode="0.00">
                  <c:v>46.894999999999996</c:v>
                </c:pt>
                <c:pt idx="125" formatCode="0.00">
                  <c:v>46.894999999999996</c:v>
                </c:pt>
                <c:pt idx="126" formatCode="0.00">
                  <c:v>46.894999999999996</c:v>
                </c:pt>
                <c:pt idx="127" formatCode="0.00">
                  <c:v>46.894999999999996</c:v>
                </c:pt>
                <c:pt idx="128" formatCode="0.00">
                  <c:v>46.894999999999996</c:v>
                </c:pt>
                <c:pt idx="129" formatCode="0.00">
                  <c:v>46.894999999999996</c:v>
                </c:pt>
                <c:pt idx="130" formatCode="0.00">
                  <c:v>46.894999999999996</c:v>
                </c:pt>
                <c:pt idx="131" formatCode="0.00">
                  <c:v>46.894999999999996</c:v>
                </c:pt>
                <c:pt idx="132" formatCode="0.00">
                  <c:v>46.894999999999996</c:v>
                </c:pt>
                <c:pt idx="133" formatCode="0.00">
                  <c:v>46.894999999999996</c:v>
                </c:pt>
                <c:pt idx="134" formatCode="0.00">
                  <c:v>46.894999999999996</c:v>
                </c:pt>
                <c:pt idx="135" formatCode="0.00">
                  <c:v>46.894999999999996</c:v>
                </c:pt>
                <c:pt idx="136" formatCode="0.00">
                  <c:v>46.894999999999996</c:v>
                </c:pt>
                <c:pt idx="137" formatCode="0.00">
                  <c:v>46.894999999999996</c:v>
                </c:pt>
                <c:pt idx="138" formatCode="0.00">
                  <c:v>46.894999999999996</c:v>
                </c:pt>
                <c:pt idx="139" formatCode="0.00">
                  <c:v>46.894999999999996</c:v>
                </c:pt>
                <c:pt idx="140" formatCode="0.00">
                  <c:v>46.894999999999996</c:v>
                </c:pt>
                <c:pt idx="141" formatCode="0.00">
                  <c:v>46.894999999999996</c:v>
                </c:pt>
                <c:pt idx="142" formatCode="0.00">
                  <c:v>46.894999999999996</c:v>
                </c:pt>
                <c:pt idx="143" formatCode="0.00">
                  <c:v>46.894999999999996</c:v>
                </c:pt>
                <c:pt idx="144" formatCode="0.00">
                  <c:v>46.894999999999996</c:v>
                </c:pt>
                <c:pt idx="145" formatCode="0.00">
                  <c:v>46.894999999999996</c:v>
                </c:pt>
                <c:pt idx="146" formatCode="0.00">
                  <c:v>46.894999999999996</c:v>
                </c:pt>
                <c:pt idx="147" formatCode="0.00">
                  <c:v>46.894999999999996</c:v>
                </c:pt>
                <c:pt idx="148" formatCode="0.00">
                  <c:v>46.894999999999996</c:v>
                </c:pt>
                <c:pt idx="149" formatCode="0.00">
                  <c:v>46.894999999999996</c:v>
                </c:pt>
                <c:pt idx="150" formatCode="0.00">
                  <c:v>46.894999999999996</c:v>
                </c:pt>
                <c:pt idx="151" formatCode="0.00">
                  <c:v>46.894999999999996</c:v>
                </c:pt>
                <c:pt idx="152" formatCode="0.00">
                  <c:v>46.894999999999996</c:v>
                </c:pt>
                <c:pt idx="153" formatCode="0.00">
                  <c:v>46.894999999999996</c:v>
                </c:pt>
                <c:pt idx="154" formatCode="0.00">
                  <c:v>46.894999999999996</c:v>
                </c:pt>
                <c:pt idx="155" formatCode="0.00">
                  <c:v>46.894999999999996</c:v>
                </c:pt>
                <c:pt idx="156" formatCode="0.00">
                  <c:v>46.894999999999996</c:v>
                </c:pt>
                <c:pt idx="157" formatCode="0.00">
                  <c:v>46.894999999999996</c:v>
                </c:pt>
                <c:pt idx="158" formatCode="0.00">
                  <c:v>46.894999999999996</c:v>
                </c:pt>
                <c:pt idx="159" formatCode="0.00">
                  <c:v>46.894999999999996</c:v>
                </c:pt>
                <c:pt idx="160" formatCode="0.00">
                  <c:v>46.894999999999996</c:v>
                </c:pt>
                <c:pt idx="161" formatCode="0.00">
                  <c:v>46.894999999999996</c:v>
                </c:pt>
                <c:pt idx="162" formatCode="0.00">
                  <c:v>46.894999999999996</c:v>
                </c:pt>
                <c:pt idx="163" formatCode="0.00">
                  <c:v>46.894999999999996</c:v>
                </c:pt>
                <c:pt idx="164" formatCode="0.00">
                  <c:v>46.894999999999996</c:v>
                </c:pt>
                <c:pt idx="165" formatCode="0.00">
                  <c:v>46.894999999999996</c:v>
                </c:pt>
                <c:pt idx="166" formatCode="0.00">
                  <c:v>46.894999999999996</c:v>
                </c:pt>
                <c:pt idx="167" formatCode="0.00">
                  <c:v>46.894999999999996</c:v>
                </c:pt>
                <c:pt idx="168" formatCode="0.00">
                  <c:v>46.894999999999996</c:v>
                </c:pt>
                <c:pt idx="169" formatCode="0.00">
                  <c:v>46.894999999999996</c:v>
                </c:pt>
                <c:pt idx="170" formatCode="0.00">
                  <c:v>46.894999999999996</c:v>
                </c:pt>
                <c:pt idx="171" formatCode="0.00">
                  <c:v>46.894999999999996</c:v>
                </c:pt>
                <c:pt idx="172" formatCode="0.00">
                  <c:v>46.894999999999996</c:v>
                </c:pt>
                <c:pt idx="173" formatCode="0.00">
                  <c:v>46.894999999999996</c:v>
                </c:pt>
                <c:pt idx="174" formatCode="0.00">
                  <c:v>46.894999999999996</c:v>
                </c:pt>
                <c:pt idx="175" formatCode="0.00">
                  <c:v>46.894999999999996</c:v>
                </c:pt>
                <c:pt idx="176" formatCode="0.00">
                  <c:v>46.894999999999996</c:v>
                </c:pt>
                <c:pt idx="177" formatCode="0.00">
                  <c:v>46.894999999999996</c:v>
                </c:pt>
                <c:pt idx="178" formatCode="0.00">
                  <c:v>46.894999999999996</c:v>
                </c:pt>
                <c:pt idx="179" formatCode="0.00">
                  <c:v>46.894999999999996</c:v>
                </c:pt>
                <c:pt idx="180" formatCode="0.00">
                  <c:v>46.894999999999996</c:v>
                </c:pt>
                <c:pt idx="181" formatCode="0.00">
                  <c:v>46.894999999999996</c:v>
                </c:pt>
                <c:pt idx="182" formatCode="0.00">
                  <c:v>46.894999999999996</c:v>
                </c:pt>
                <c:pt idx="183" formatCode="0.00">
                  <c:v>46.894999999999996</c:v>
                </c:pt>
                <c:pt idx="184" formatCode="0.00">
                  <c:v>46.894999999999996</c:v>
                </c:pt>
                <c:pt idx="185" formatCode="0.00">
                  <c:v>46.894999999999996</c:v>
                </c:pt>
                <c:pt idx="186" formatCode="0.00">
                  <c:v>46.894999999999996</c:v>
                </c:pt>
                <c:pt idx="187" formatCode="0.00">
                  <c:v>46.894999999999996</c:v>
                </c:pt>
                <c:pt idx="188" formatCode="0.00">
                  <c:v>46.894999999999996</c:v>
                </c:pt>
                <c:pt idx="189" formatCode="0.00">
                  <c:v>46.894999999999996</c:v>
                </c:pt>
                <c:pt idx="190" formatCode="0.00">
                  <c:v>46.894999999999996</c:v>
                </c:pt>
                <c:pt idx="191" formatCode="0.00">
                  <c:v>46.894999999999996</c:v>
                </c:pt>
                <c:pt idx="192" formatCode="0.00">
                  <c:v>46.894999999999996</c:v>
                </c:pt>
                <c:pt idx="193" formatCode="0.00">
                  <c:v>46.894999999999996</c:v>
                </c:pt>
                <c:pt idx="194" formatCode="0.00">
                  <c:v>46.894999999999996</c:v>
                </c:pt>
                <c:pt idx="195" formatCode="0.00">
                  <c:v>46.894999999999996</c:v>
                </c:pt>
                <c:pt idx="196" formatCode="0.00">
                  <c:v>46.894999999999996</c:v>
                </c:pt>
                <c:pt idx="197" formatCode="0.00">
                  <c:v>46.894999999999996</c:v>
                </c:pt>
                <c:pt idx="198" formatCode="0.00">
                  <c:v>46.894999999999996</c:v>
                </c:pt>
                <c:pt idx="199" formatCode="0.00">
                  <c:v>46.894999999999996</c:v>
                </c:pt>
              </c:numCache>
            </c:numRef>
          </c:val>
          <c:smooth val="0"/>
          <c:extLst>
            <c:ext xmlns:c16="http://schemas.microsoft.com/office/drawing/2014/chart" uri="{C3380CC4-5D6E-409C-BE32-E72D297353CC}">
              <c16:uniqueId val="{00000002-956D-4A3C-8E25-9712B3BB1E73}"/>
            </c:ext>
          </c:extLst>
        </c:ser>
        <c:ser>
          <c:idx val="3"/>
          <c:order val="3"/>
          <c:tx>
            <c:strRef>
              <c:f>Sheet1!$E$1</c:f>
              <c:strCache>
                <c:ptCount val="1"/>
                <c:pt idx="0">
                  <c:v>Median for Period3</c:v>
                </c:pt>
              </c:strCache>
            </c:strRef>
          </c:tx>
          <c:spPr>
            <a:ln>
              <a:solidFill>
                <a:schemeClr val="accent2"/>
              </a:solidFill>
            </a:ln>
          </c:spPr>
          <c:marker>
            <c:symbol val="none"/>
          </c:marker>
          <c:cat>
            <c:numRef>
              <c:f>Sheet1!$A$2:$A$281</c:f>
              <c:numCache>
                <c:formatCode>m/d/yyyy</c:formatCode>
                <c:ptCount val="280"/>
                <c:pt idx="0">
                  <c:v>18264</c:v>
                </c:pt>
                <c:pt idx="1">
                  <c:v>18354</c:v>
                </c:pt>
                <c:pt idx="2">
                  <c:v>18445</c:v>
                </c:pt>
                <c:pt idx="3">
                  <c:v>18537</c:v>
                </c:pt>
                <c:pt idx="4">
                  <c:v>18629</c:v>
                </c:pt>
                <c:pt idx="5">
                  <c:v>18719</c:v>
                </c:pt>
                <c:pt idx="6">
                  <c:v>18810</c:v>
                </c:pt>
                <c:pt idx="7">
                  <c:v>18902</c:v>
                </c:pt>
                <c:pt idx="8">
                  <c:v>18994</c:v>
                </c:pt>
                <c:pt idx="9">
                  <c:v>19085</c:v>
                </c:pt>
                <c:pt idx="10">
                  <c:v>19176</c:v>
                </c:pt>
                <c:pt idx="11">
                  <c:v>19268</c:v>
                </c:pt>
                <c:pt idx="12">
                  <c:v>19360</c:v>
                </c:pt>
                <c:pt idx="13">
                  <c:v>19450</c:v>
                </c:pt>
                <c:pt idx="14">
                  <c:v>19541</c:v>
                </c:pt>
                <c:pt idx="15">
                  <c:v>19633</c:v>
                </c:pt>
                <c:pt idx="16">
                  <c:v>19725</c:v>
                </c:pt>
                <c:pt idx="17">
                  <c:v>19815</c:v>
                </c:pt>
                <c:pt idx="18">
                  <c:v>19906</c:v>
                </c:pt>
                <c:pt idx="19">
                  <c:v>19998</c:v>
                </c:pt>
                <c:pt idx="20">
                  <c:v>20090</c:v>
                </c:pt>
                <c:pt idx="21">
                  <c:v>20180</c:v>
                </c:pt>
                <c:pt idx="22">
                  <c:v>20271</c:v>
                </c:pt>
                <c:pt idx="23">
                  <c:v>20363</c:v>
                </c:pt>
                <c:pt idx="24">
                  <c:v>20455</c:v>
                </c:pt>
                <c:pt idx="25">
                  <c:v>20546</c:v>
                </c:pt>
                <c:pt idx="26">
                  <c:v>20637</c:v>
                </c:pt>
                <c:pt idx="27">
                  <c:v>20729</c:v>
                </c:pt>
                <c:pt idx="28">
                  <c:v>20821</c:v>
                </c:pt>
                <c:pt idx="29">
                  <c:v>20911</c:v>
                </c:pt>
                <c:pt idx="30">
                  <c:v>21002</c:v>
                </c:pt>
                <c:pt idx="31">
                  <c:v>21094</c:v>
                </c:pt>
                <c:pt idx="32">
                  <c:v>21186</c:v>
                </c:pt>
                <c:pt idx="33">
                  <c:v>21276</c:v>
                </c:pt>
                <c:pt idx="34">
                  <c:v>21367</c:v>
                </c:pt>
                <c:pt idx="35">
                  <c:v>21459</c:v>
                </c:pt>
                <c:pt idx="36">
                  <c:v>21551</c:v>
                </c:pt>
                <c:pt idx="37">
                  <c:v>21641</c:v>
                </c:pt>
                <c:pt idx="38">
                  <c:v>21732</c:v>
                </c:pt>
                <c:pt idx="39">
                  <c:v>21824</c:v>
                </c:pt>
                <c:pt idx="40">
                  <c:v>21916</c:v>
                </c:pt>
                <c:pt idx="41">
                  <c:v>22007</c:v>
                </c:pt>
                <c:pt idx="42">
                  <c:v>22098</c:v>
                </c:pt>
                <c:pt idx="43">
                  <c:v>22190</c:v>
                </c:pt>
                <c:pt idx="44">
                  <c:v>22282</c:v>
                </c:pt>
                <c:pt idx="45">
                  <c:v>22372</c:v>
                </c:pt>
                <c:pt idx="46">
                  <c:v>22463</c:v>
                </c:pt>
                <c:pt idx="47">
                  <c:v>22555</c:v>
                </c:pt>
                <c:pt idx="48">
                  <c:v>22647</c:v>
                </c:pt>
                <c:pt idx="49">
                  <c:v>22737</c:v>
                </c:pt>
                <c:pt idx="50">
                  <c:v>22828</c:v>
                </c:pt>
                <c:pt idx="51">
                  <c:v>22920</c:v>
                </c:pt>
                <c:pt idx="52">
                  <c:v>23012</c:v>
                </c:pt>
                <c:pt idx="53">
                  <c:v>23102</c:v>
                </c:pt>
                <c:pt idx="54">
                  <c:v>23193</c:v>
                </c:pt>
                <c:pt idx="55">
                  <c:v>23285</c:v>
                </c:pt>
                <c:pt idx="56">
                  <c:v>23377</c:v>
                </c:pt>
                <c:pt idx="57">
                  <c:v>23468</c:v>
                </c:pt>
                <c:pt idx="58">
                  <c:v>23559</c:v>
                </c:pt>
                <c:pt idx="59">
                  <c:v>23651</c:v>
                </c:pt>
                <c:pt idx="60">
                  <c:v>23743</c:v>
                </c:pt>
                <c:pt idx="61">
                  <c:v>23833</c:v>
                </c:pt>
                <c:pt idx="62">
                  <c:v>23924</c:v>
                </c:pt>
                <c:pt idx="63">
                  <c:v>24016</c:v>
                </c:pt>
                <c:pt idx="64">
                  <c:v>24108</c:v>
                </c:pt>
                <c:pt idx="65">
                  <c:v>24198</c:v>
                </c:pt>
                <c:pt idx="66">
                  <c:v>24289</c:v>
                </c:pt>
                <c:pt idx="67">
                  <c:v>24381</c:v>
                </c:pt>
                <c:pt idx="68">
                  <c:v>24473</c:v>
                </c:pt>
                <c:pt idx="69">
                  <c:v>24563</c:v>
                </c:pt>
                <c:pt idx="70">
                  <c:v>24654</c:v>
                </c:pt>
                <c:pt idx="71">
                  <c:v>24746</c:v>
                </c:pt>
                <c:pt idx="72">
                  <c:v>24838</c:v>
                </c:pt>
                <c:pt idx="73">
                  <c:v>24929</c:v>
                </c:pt>
                <c:pt idx="74">
                  <c:v>25020</c:v>
                </c:pt>
                <c:pt idx="75">
                  <c:v>25112</c:v>
                </c:pt>
                <c:pt idx="76">
                  <c:v>25204</c:v>
                </c:pt>
                <c:pt idx="77">
                  <c:v>25294</c:v>
                </c:pt>
                <c:pt idx="78">
                  <c:v>25385</c:v>
                </c:pt>
                <c:pt idx="79">
                  <c:v>25477</c:v>
                </c:pt>
                <c:pt idx="80">
                  <c:v>25569</c:v>
                </c:pt>
                <c:pt idx="81">
                  <c:v>25659</c:v>
                </c:pt>
                <c:pt idx="82">
                  <c:v>25750</c:v>
                </c:pt>
                <c:pt idx="83">
                  <c:v>25842</c:v>
                </c:pt>
                <c:pt idx="84">
                  <c:v>25934</c:v>
                </c:pt>
                <c:pt idx="85">
                  <c:v>26024</c:v>
                </c:pt>
                <c:pt idx="86">
                  <c:v>26115</c:v>
                </c:pt>
                <c:pt idx="87">
                  <c:v>26207</c:v>
                </c:pt>
                <c:pt idx="88">
                  <c:v>26299</c:v>
                </c:pt>
                <c:pt idx="89">
                  <c:v>26390</c:v>
                </c:pt>
                <c:pt idx="90">
                  <c:v>26481</c:v>
                </c:pt>
                <c:pt idx="91">
                  <c:v>26573</c:v>
                </c:pt>
                <c:pt idx="92">
                  <c:v>26665</c:v>
                </c:pt>
                <c:pt idx="93">
                  <c:v>26755</c:v>
                </c:pt>
                <c:pt idx="94">
                  <c:v>26846</c:v>
                </c:pt>
                <c:pt idx="95">
                  <c:v>26938</c:v>
                </c:pt>
                <c:pt idx="96">
                  <c:v>27030</c:v>
                </c:pt>
                <c:pt idx="97">
                  <c:v>27120</c:v>
                </c:pt>
                <c:pt idx="98">
                  <c:v>27211</c:v>
                </c:pt>
                <c:pt idx="99">
                  <c:v>27303</c:v>
                </c:pt>
                <c:pt idx="100">
                  <c:v>27395</c:v>
                </c:pt>
                <c:pt idx="101">
                  <c:v>27485</c:v>
                </c:pt>
                <c:pt idx="102">
                  <c:v>27576</c:v>
                </c:pt>
                <c:pt idx="103">
                  <c:v>27668</c:v>
                </c:pt>
                <c:pt idx="104">
                  <c:v>27760</c:v>
                </c:pt>
                <c:pt idx="105">
                  <c:v>27851</c:v>
                </c:pt>
                <c:pt idx="106">
                  <c:v>27942</c:v>
                </c:pt>
                <c:pt idx="107">
                  <c:v>28034</c:v>
                </c:pt>
                <c:pt idx="108">
                  <c:v>28126</c:v>
                </c:pt>
                <c:pt idx="109">
                  <c:v>28216</c:v>
                </c:pt>
                <c:pt idx="110">
                  <c:v>28307</c:v>
                </c:pt>
                <c:pt idx="111">
                  <c:v>28399</c:v>
                </c:pt>
                <c:pt idx="112">
                  <c:v>28491</c:v>
                </c:pt>
                <c:pt idx="113">
                  <c:v>28581</c:v>
                </c:pt>
                <c:pt idx="114">
                  <c:v>28672</c:v>
                </c:pt>
                <c:pt idx="115">
                  <c:v>28764</c:v>
                </c:pt>
                <c:pt idx="116">
                  <c:v>28856</c:v>
                </c:pt>
                <c:pt idx="117">
                  <c:v>28946</c:v>
                </c:pt>
                <c:pt idx="118">
                  <c:v>29037</c:v>
                </c:pt>
                <c:pt idx="119">
                  <c:v>29129</c:v>
                </c:pt>
                <c:pt idx="120">
                  <c:v>29221</c:v>
                </c:pt>
                <c:pt idx="121">
                  <c:v>29312</c:v>
                </c:pt>
                <c:pt idx="122">
                  <c:v>29403</c:v>
                </c:pt>
                <c:pt idx="123">
                  <c:v>29495</c:v>
                </c:pt>
                <c:pt idx="124">
                  <c:v>29587</c:v>
                </c:pt>
                <c:pt idx="125">
                  <c:v>29677</c:v>
                </c:pt>
                <c:pt idx="126">
                  <c:v>29768</c:v>
                </c:pt>
                <c:pt idx="127">
                  <c:v>29860</c:v>
                </c:pt>
                <c:pt idx="128">
                  <c:v>29952</c:v>
                </c:pt>
                <c:pt idx="129">
                  <c:v>30042</c:v>
                </c:pt>
                <c:pt idx="130">
                  <c:v>30133</c:v>
                </c:pt>
                <c:pt idx="131">
                  <c:v>30225</c:v>
                </c:pt>
                <c:pt idx="132">
                  <c:v>30317</c:v>
                </c:pt>
                <c:pt idx="133">
                  <c:v>30407</c:v>
                </c:pt>
                <c:pt idx="134">
                  <c:v>30498</c:v>
                </c:pt>
                <c:pt idx="135">
                  <c:v>30590</c:v>
                </c:pt>
                <c:pt idx="136">
                  <c:v>30682</c:v>
                </c:pt>
                <c:pt idx="137">
                  <c:v>30773</c:v>
                </c:pt>
                <c:pt idx="138">
                  <c:v>30864</c:v>
                </c:pt>
                <c:pt idx="139">
                  <c:v>30956</c:v>
                </c:pt>
                <c:pt idx="140">
                  <c:v>31048</c:v>
                </c:pt>
                <c:pt idx="141">
                  <c:v>31138</c:v>
                </c:pt>
                <c:pt idx="142">
                  <c:v>31229</c:v>
                </c:pt>
                <c:pt idx="143">
                  <c:v>31321</c:v>
                </c:pt>
                <c:pt idx="144">
                  <c:v>31413</c:v>
                </c:pt>
                <c:pt idx="145">
                  <c:v>31503</c:v>
                </c:pt>
                <c:pt idx="146">
                  <c:v>31594</c:v>
                </c:pt>
                <c:pt idx="147">
                  <c:v>31686</c:v>
                </c:pt>
                <c:pt idx="148">
                  <c:v>31778</c:v>
                </c:pt>
                <c:pt idx="149">
                  <c:v>31868</c:v>
                </c:pt>
                <c:pt idx="150">
                  <c:v>31959</c:v>
                </c:pt>
                <c:pt idx="151">
                  <c:v>32051</c:v>
                </c:pt>
                <c:pt idx="152">
                  <c:v>32143</c:v>
                </c:pt>
                <c:pt idx="153">
                  <c:v>32234</c:v>
                </c:pt>
                <c:pt idx="154">
                  <c:v>32325</c:v>
                </c:pt>
                <c:pt idx="155">
                  <c:v>32417</c:v>
                </c:pt>
                <c:pt idx="156">
                  <c:v>32509</c:v>
                </c:pt>
                <c:pt idx="157">
                  <c:v>32599</c:v>
                </c:pt>
                <c:pt idx="158">
                  <c:v>32690</c:v>
                </c:pt>
                <c:pt idx="159">
                  <c:v>32782</c:v>
                </c:pt>
                <c:pt idx="160">
                  <c:v>32874</c:v>
                </c:pt>
                <c:pt idx="161">
                  <c:v>32964</c:v>
                </c:pt>
                <c:pt idx="162">
                  <c:v>33055</c:v>
                </c:pt>
                <c:pt idx="163">
                  <c:v>33147</c:v>
                </c:pt>
                <c:pt idx="164">
                  <c:v>33239</c:v>
                </c:pt>
                <c:pt idx="165">
                  <c:v>33329</c:v>
                </c:pt>
                <c:pt idx="166">
                  <c:v>33420</c:v>
                </c:pt>
                <c:pt idx="167">
                  <c:v>33512</c:v>
                </c:pt>
                <c:pt idx="168">
                  <c:v>33604</c:v>
                </c:pt>
                <c:pt idx="169">
                  <c:v>33695</c:v>
                </c:pt>
                <c:pt idx="170">
                  <c:v>33786</c:v>
                </c:pt>
                <c:pt idx="171">
                  <c:v>33878</c:v>
                </c:pt>
                <c:pt idx="172">
                  <c:v>33970</c:v>
                </c:pt>
                <c:pt idx="173">
                  <c:v>34060</c:v>
                </c:pt>
                <c:pt idx="174">
                  <c:v>34151</c:v>
                </c:pt>
                <c:pt idx="175">
                  <c:v>34243</c:v>
                </c:pt>
                <c:pt idx="176">
                  <c:v>34335</c:v>
                </c:pt>
                <c:pt idx="177">
                  <c:v>34425</c:v>
                </c:pt>
                <c:pt idx="178">
                  <c:v>34516</c:v>
                </c:pt>
                <c:pt idx="179">
                  <c:v>34608</c:v>
                </c:pt>
                <c:pt idx="180">
                  <c:v>34700</c:v>
                </c:pt>
                <c:pt idx="181">
                  <c:v>34790</c:v>
                </c:pt>
                <c:pt idx="182">
                  <c:v>34881</c:v>
                </c:pt>
                <c:pt idx="183">
                  <c:v>34973</c:v>
                </c:pt>
                <c:pt idx="184">
                  <c:v>35065</c:v>
                </c:pt>
                <c:pt idx="185">
                  <c:v>35156</c:v>
                </c:pt>
                <c:pt idx="186">
                  <c:v>35247</c:v>
                </c:pt>
                <c:pt idx="187">
                  <c:v>35339</c:v>
                </c:pt>
                <c:pt idx="188">
                  <c:v>35431</c:v>
                </c:pt>
                <c:pt idx="189">
                  <c:v>35521</c:v>
                </c:pt>
                <c:pt idx="190">
                  <c:v>35612</c:v>
                </c:pt>
                <c:pt idx="191">
                  <c:v>35704</c:v>
                </c:pt>
                <c:pt idx="192">
                  <c:v>35796</c:v>
                </c:pt>
                <c:pt idx="193">
                  <c:v>35886</c:v>
                </c:pt>
                <c:pt idx="194">
                  <c:v>35977</c:v>
                </c:pt>
                <c:pt idx="195">
                  <c:v>36069</c:v>
                </c:pt>
                <c:pt idx="196">
                  <c:v>36161</c:v>
                </c:pt>
                <c:pt idx="197">
                  <c:v>36251</c:v>
                </c:pt>
                <c:pt idx="198">
                  <c:v>36342</c:v>
                </c:pt>
                <c:pt idx="199">
                  <c:v>36434</c:v>
                </c:pt>
                <c:pt idx="200">
                  <c:v>36526</c:v>
                </c:pt>
                <c:pt idx="201">
                  <c:v>36617</c:v>
                </c:pt>
                <c:pt idx="202">
                  <c:v>36708</c:v>
                </c:pt>
                <c:pt idx="203">
                  <c:v>36800</c:v>
                </c:pt>
                <c:pt idx="204">
                  <c:v>36892</c:v>
                </c:pt>
                <c:pt idx="205">
                  <c:v>36982</c:v>
                </c:pt>
                <c:pt idx="206">
                  <c:v>37073</c:v>
                </c:pt>
                <c:pt idx="207">
                  <c:v>37165</c:v>
                </c:pt>
                <c:pt idx="208">
                  <c:v>37257</c:v>
                </c:pt>
                <c:pt idx="209">
                  <c:v>37347</c:v>
                </c:pt>
                <c:pt idx="210">
                  <c:v>37438</c:v>
                </c:pt>
                <c:pt idx="211">
                  <c:v>37530</c:v>
                </c:pt>
                <c:pt idx="212">
                  <c:v>37622</c:v>
                </c:pt>
                <c:pt idx="213">
                  <c:v>37712</c:v>
                </c:pt>
                <c:pt idx="214">
                  <c:v>37803</c:v>
                </c:pt>
                <c:pt idx="215">
                  <c:v>37895</c:v>
                </c:pt>
                <c:pt idx="216">
                  <c:v>37987</c:v>
                </c:pt>
                <c:pt idx="217">
                  <c:v>38078</c:v>
                </c:pt>
                <c:pt idx="218">
                  <c:v>38169</c:v>
                </c:pt>
                <c:pt idx="219">
                  <c:v>38261</c:v>
                </c:pt>
                <c:pt idx="220">
                  <c:v>38353</c:v>
                </c:pt>
                <c:pt idx="221">
                  <c:v>38443</c:v>
                </c:pt>
                <c:pt idx="222">
                  <c:v>38534</c:v>
                </c:pt>
                <c:pt idx="223">
                  <c:v>38626</c:v>
                </c:pt>
                <c:pt idx="224">
                  <c:v>38718</c:v>
                </c:pt>
                <c:pt idx="225">
                  <c:v>38808</c:v>
                </c:pt>
                <c:pt idx="226">
                  <c:v>38899</c:v>
                </c:pt>
                <c:pt idx="227">
                  <c:v>38991</c:v>
                </c:pt>
                <c:pt idx="228">
                  <c:v>39083</c:v>
                </c:pt>
                <c:pt idx="229">
                  <c:v>39173</c:v>
                </c:pt>
                <c:pt idx="230">
                  <c:v>39264</c:v>
                </c:pt>
                <c:pt idx="231">
                  <c:v>39356</c:v>
                </c:pt>
                <c:pt idx="232">
                  <c:v>39448</c:v>
                </c:pt>
                <c:pt idx="233">
                  <c:v>39539</c:v>
                </c:pt>
                <c:pt idx="234">
                  <c:v>39630</c:v>
                </c:pt>
                <c:pt idx="235">
                  <c:v>39722</c:v>
                </c:pt>
                <c:pt idx="236">
                  <c:v>39814</c:v>
                </c:pt>
                <c:pt idx="237">
                  <c:v>39904</c:v>
                </c:pt>
                <c:pt idx="238">
                  <c:v>39995</c:v>
                </c:pt>
                <c:pt idx="239">
                  <c:v>40087</c:v>
                </c:pt>
                <c:pt idx="240">
                  <c:v>40179</c:v>
                </c:pt>
                <c:pt idx="241">
                  <c:v>40269</c:v>
                </c:pt>
                <c:pt idx="242">
                  <c:v>40360</c:v>
                </c:pt>
                <c:pt idx="243">
                  <c:v>40452</c:v>
                </c:pt>
                <c:pt idx="244">
                  <c:v>40544</c:v>
                </c:pt>
                <c:pt idx="245">
                  <c:v>40634</c:v>
                </c:pt>
                <c:pt idx="246">
                  <c:v>40725</c:v>
                </c:pt>
                <c:pt idx="247">
                  <c:v>40817</c:v>
                </c:pt>
                <c:pt idx="248">
                  <c:v>40909</c:v>
                </c:pt>
                <c:pt idx="249">
                  <c:v>41000</c:v>
                </c:pt>
                <c:pt idx="250">
                  <c:v>41091</c:v>
                </c:pt>
                <c:pt idx="251">
                  <c:v>41183</c:v>
                </c:pt>
                <c:pt idx="252">
                  <c:v>41275</c:v>
                </c:pt>
                <c:pt idx="253">
                  <c:v>41365</c:v>
                </c:pt>
                <c:pt idx="254">
                  <c:v>41456</c:v>
                </c:pt>
                <c:pt idx="255">
                  <c:v>41548</c:v>
                </c:pt>
                <c:pt idx="256">
                  <c:v>41640</c:v>
                </c:pt>
                <c:pt idx="257">
                  <c:v>41730</c:v>
                </c:pt>
                <c:pt idx="258">
                  <c:v>41821</c:v>
                </c:pt>
                <c:pt idx="259">
                  <c:v>41913</c:v>
                </c:pt>
                <c:pt idx="260">
                  <c:v>42005</c:v>
                </c:pt>
                <c:pt idx="261">
                  <c:v>42095</c:v>
                </c:pt>
                <c:pt idx="262">
                  <c:v>42186</c:v>
                </c:pt>
                <c:pt idx="263">
                  <c:v>42278</c:v>
                </c:pt>
                <c:pt idx="264">
                  <c:v>42370</c:v>
                </c:pt>
                <c:pt idx="265">
                  <c:v>42461</c:v>
                </c:pt>
                <c:pt idx="266">
                  <c:v>42552</c:v>
                </c:pt>
                <c:pt idx="267">
                  <c:v>42644</c:v>
                </c:pt>
                <c:pt idx="268">
                  <c:v>42736</c:v>
                </c:pt>
                <c:pt idx="269">
                  <c:v>42826</c:v>
                </c:pt>
                <c:pt idx="270">
                  <c:v>42917</c:v>
                </c:pt>
                <c:pt idx="271">
                  <c:v>43009</c:v>
                </c:pt>
                <c:pt idx="272">
                  <c:v>43101</c:v>
                </c:pt>
                <c:pt idx="273">
                  <c:v>43191</c:v>
                </c:pt>
                <c:pt idx="274">
                  <c:v>43282</c:v>
                </c:pt>
                <c:pt idx="275">
                  <c:v>43374</c:v>
                </c:pt>
                <c:pt idx="276">
                  <c:v>43466</c:v>
                </c:pt>
                <c:pt idx="277">
                  <c:v>43556</c:v>
                </c:pt>
                <c:pt idx="278">
                  <c:v>43647</c:v>
                </c:pt>
                <c:pt idx="279">
                  <c:v>43739</c:v>
                </c:pt>
              </c:numCache>
            </c:numRef>
          </c:cat>
          <c:val>
            <c:numRef>
              <c:f>Sheet1!$E$2:$E$281</c:f>
              <c:numCache>
                <c:formatCode>General</c:formatCode>
                <c:ptCount val="280"/>
                <c:pt idx="200" formatCode="0.00">
                  <c:v>37.58</c:v>
                </c:pt>
                <c:pt idx="201" formatCode="0.00">
                  <c:v>37.58</c:v>
                </c:pt>
                <c:pt idx="202" formatCode="0.00">
                  <c:v>37.58</c:v>
                </c:pt>
                <c:pt idx="203" formatCode="0.00">
                  <c:v>37.58</c:v>
                </c:pt>
                <c:pt idx="204" formatCode="0.00">
                  <c:v>37.58</c:v>
                </c:pt>
                <c:pt idx="205" formatCode="0.00">
                  <c:v>37.58</c:v>
                </c:pt>
                <c:pt idx="206" formatCode="0.00">
                  <c:v>37.58</c:v>
                </c:pt>
                <c:pt idx="207" formatCode="0.00">
                  <c:v>37.58</c:v>
                </c:pt>
                <c:pt idx="208" formatCode="0.00">
                  <c:v>37.58</c:v>
                </c:pt>
                <c:pt idx="209" formatCode="0.00">
                  <c:v>37.58</c:v>
                </c:pt>
                <c:pt idx="210" formatCode="0.00">
                  <c:v>37.58</c:v>
                </c:pt>
                <c:pt idx="211" formatCode="0.00">
                  <c:v>37.58</c:v>
                </c:pt>
                <c:pt idx="212" formatCode="0.00">
                  <c:v>37.58</c:v>
                </c:pt>
                <c:pt idx="213" formatCode="0.00">
                  <c:v>37.58</c:v>
                </c:pt>
                <c:pt idx="214" formatCode="0.00">
                  <c:v>37.58</c:v>
                </c:pt>
                <c:pt idx="215" formatCode="0.00">
                  <c:v>37.58</c:v>
                </c:pt>
                <c:pt idx="216" formatCode="0.00">
                  <c:v>37.58</c:v>
                </c:pt>
                <c:pt idx="217" formatCode="0.00">
                  <c:v>37.58</c:v>
                </c:pt>
                <c:pt idx="218" formatCode="0.00">
                  <c:v>37.58</c:v>
                </c:pt>
                <c:pt idx="219" formatCode="0.00">
                  <c:v>37.58</c:v>
                </c:pt>
                <c:pt idx="220" formatCode="0.00">
                  <c:v>37.58</c:v>
                </c:pt>
                <c:pt idx="221" formatCode="0.00">
                  <c:v>37.58</c:v>
                </c:pt>
                <c:pt idx="222" formatCode="0.00">
                  <c:v>37.58</c:v>
                </c:pt>
                <c:pt idx="223" formatCode="0.00">
                  <c:v>37.58</c:v>
                </c:pt>
                <c:pt idx="224" formatCode="0.00">
                  <c:v>37.58</c:v>
                </c:pt>
                <c:pt idx="225" formatCode="0.00">
                  <c:v>37.58</c:v>
                </c:pt>
                <c:pt idx="226" formatCode="0.00">
                  <c:v>37.58</c:v>
                </c:pt>
                <c:pt idx="227" formatCode="0.00">
                  <c:v>37.58</c:v>
                </c:pt>
                <c:pt idx="228" formatCode="0.00">
                  <c:v>37.58</c:v>
                </c:pt>
                <c:pt idx="229" formatCode="0.00">
                  <c:v>37.58</c:v>
                </c:pt>
                <c:pt idx="230" formatCode="0.00">
                  <c:v>37.58</c:v>
                </c:pt>
                <c:pt idx="231" formatCode="0.00">
                  <c:v>37.58</c:v>
                </c:pt>
                <c:pt idx="232" formatCode="0.00">
                  <c:v>37.58</c:v>
                </c:pt>
                <c:pt idx="233" formatCode="0.00">
                  <c:v>37.58</c:v>
                </c:pt>
                <c:pt idx="234" formatCode="0.00">
                  <c:v>37.58</c:v>
                </c:pt>
                <c:pt idx="235" formatCode="0.00">
                  <c:v>37.58</c:v>
                </c:pt>
                <c:pt idx="236" formatCode="0.00">
                  <c:v>37.58</c:v>
                </c:pt>
                <c:pt idx="237" formatCode="0.00">
                  <c:v>37.58</c:v>
                </c:pt>
                <c:pt idx="238" formatCode="0.00">
                  <c:v>37.58</c:v>
                </c:pt>
                <c:pt idx="239" formatCode="0.00">
                  <c:v>37.58</c:v>
                </c:pt>
                <c:pt idx="240" formatCode="0.00">
                  <c:v>37.58</c:v>
                </c:pt>
                <c:pt idx="241" formatCode="0.00">
                  <c:v>37.58</c:v>
                </c:pt>
                <c:pt idx="242" formatCode="0.00">
                  <c:v>37.58</c:v>
                </c:pt>
                <c:pt idx="243" formatCode="0.00">
                  <c:v>37.58</c:v>
                </c:pt>
                <c:pt idx="244" formatCode="0.00">
                  <c:v>37.58</c:v>
                </c:pt>
                <c:pt idx="245" formatCode="0.00">
                  <c:v>37.58</c:v>
                </c:pt>
                <c:pt idx="246" formatCode="0.00">
                  <c:v>37.58</c:v>
                </c:pt>
                <c:pt idx="247" formatCode="0.00">
                  <c:v>37.58</c:v>
                </c:pt>
                <c:pt idx="248" formatCode="0.00">
                  <c:v>37.58</c:v>
                </c:pt>
                <c:pt idx="249" formatCode="0.00">
                  <c:v>37.58</c:v>
                </c:pt>
                <c:pt idx="250" formatCode="0.00">
                  <c:v>37.58</c:v>
                </c:pt>
                <c:pt idx="251" formatCode="0.00">
                  <c:v>37.58</c:v>
                </c:pt>
                <c:pt idx="252" formatCode="0.00">
                  <c:v>37.58</c:v>
                </c:pt>
                <c:pt idx="253" formatCode="0.00">
                  <c:v>37.58</c:v>
                </c:pt>
                <c:pt idx="254" formatCode="0.00">
                  <c:v>37.58</c:v>
                </c:pt>
                <c:pt idx="255" formatCode="0.00">
                  <c:v>37.58</c:v>
                </c:pt>
                <c:pt idx="256" formatCode="0.00">
                  <c:v>37.58</c:v>
                </c:pt>
                <c:pt idx="257" formatCode="0.00">
                  <c:v>37.58</c:v>
                </c:pt>
                <c:pt idx="258" formatCode="0.00">
                  <c:v>37.58</c:v>
                </c:pt>
                <c:pt idx="259" formatCode="0.00">
                  <c:v>37.58</c:v>
                </c:pt>
                <c:pt idx="260" formatCode="0.00">
                  <c:v>37.58</c:v>
                </c:pt>
                <c:pt idx="261" formatCode="0.00">
                  <c:v>37.58</c:v>
                </c:pt>
                <c:pt idx="262" formatCode="0.00">
                  <c:v>37.58</c:v>
                </c:pt>
                <c:pt idx="263" formatCode="0.00">
                  <c:v>37.58</c:v>
                </c:pt>
                <c:pt idx="264" formatCode="0.00">
                  <c:v>37.58</c:v>
                </c:pt>
                <c:pt idx="265" formatCode="0.00">
                  <c:v>37.58</c:v>
                </c:pt>
                <c:pt idx="266" formatCode="0.00">
                  <c:v>37.58</c:v>
                </c:pt>
                <c:pt idx="267" formatCode="0.00">
                  <c:v>37.58</c:v>
                </c:pt>
                <c:pt idx="268" formatCode="0.00">
                  <c:v>37.58</c:v>
                </c:pt>
                <c:pt idx="269" formatCode="0.00">
                  <c:v>37.58</c:v>
                </c:pt>
                <c:pt idx="270" formatCode="0.00">
                  <c:v>37.58</c:v>
                </c:pt>
                <c:pt idx="271" formatCode="0.00">
                  <c:v>37.58</c:v>
                </c:pt>
                <c:pt idx="272" formatCode="0.00">
                  <c:v>37.58</c:v>
                </c:pt>
                <c:pt idx="273" formatCode="0.00">
                  <c:v>37.58</c:v>
                </c:pt>
                <c:pt idx="274" formatCode="0.00">
                  <c:v>37.58</c:v>
                </c:pt>
                <c:pt idx="275" formatCode="0.00">
                  <c:v>37.58</c:v>
                </c:pt>
                <c:pt idx="276" formatCode="0.00">
                  <c:v>37.58</c:v>
                </c:pt>
                <c:pt idx="277" formatCode="0.00">
                  <c:v>37.58</c:v>
                </c:pt>
                <c:pt idx="278" formatCode="0.00">
                  <c:v>37.58</c:v>
                </c:pt>
                <c:pt idx="279" formatCode="0.00">
                  <c:v>37.58</c:v>
                </c:pt>
              </c:numCache>
            </c:numRef>
          </c:val>
          <c:smooth val="0"/>
          <c:extLst>
            <c:ext xmlns:c16="http://schemas.microsoft.com/office/drawing/2014/chart" uri="{C3380CC4-5D6E-409C-BE32-E72D297353CC}">
              <c16:uniqueId val="{00000003-956D-4A3C-8E25-9712B3BB1E73}"/>
            </c:ext>
          </c:extLst>
        </c:ser>
        <c:dLbls>
          <c:showLegendKey val="0"/>
          <c:showVal val="0"/>
          <c:showCatName val="0"/>
          <c:showSerName val="0"/>
          <c:showPercent val="0"/>
          <c:showBubbleSize val="0"/>
        </c:dLbls>
        <c:smooth val="0"/>
        <c:axId val="197643264"/>
        <c:axId val="193573632"/>
      </c:lineChart>
      <c:dateAx>
        <c:axId val="197643264"/>
        <c:scaling>
          <c:orientation val="minMax"/>
        </c:scaling>
        <c:delete val="0"/>
        <c:axPos val="b"/>
        <c:numFmt formatCode="yyyy" sourceLinked="0"/>
        <c:majorTickMark val="out"/>
        <c:minorTickMark val="none"/>
        <c:tickLblPos val="nextTo"/>
        <c:txPr>
          <a:bodyPr/>
          <a:lstStyle/>
          <a:p>
            <a:pPr>
              <a:defRPr sz="800"/>
            </a:pPr>
            <a:endParaRPr lang="en-US"/>
          </a:p>
        </c:txPr>
        <c:crossAx val="193573632"/>
        <c:crosses val="autoZero"/>
        <c:auto val="1"/>
        <c:lblOffset val="100"/>
        <c:baseTimeUnit val="months"/>
      </c:dateAx>
      <c:valAx>
        <c:axId val="193573632"/>
        <c:scaling>
          <c:orientation val="minMax"/>
          <c:max val="80"/>
          <c:min val="20"/>
        </c:scaling>
        <c:delete val="0"/>
        <c:axPos val="l"/>
        <c:numFmt formatCode="General" sourceLinked="1"/>
        <c:majorTickMark val="out"/>
        <c:minorTickMark val="none"/>
        <c:tickLblPos val="nextTo"/>
        <c:txPr>
          <a:bodyPr/>
          <a:lstStyle/>
          <a:p>
            <a:pPr>
              <a:defRPr sz="800"/>
            </a:pPr>
            <a:endParaRPr lang="en-US"/>
          </a:p>
        </c:txPr>
        <c:crossAx val="197643264"/>
        <c:crosses val="autoZero"/>
        <c:crossBetween val="between"/>
      </c:valAx>
    </c:plotArea>
    <c:legend>
      <c:legendPos val="t"/>
      <c:legendEntry>
        <c:idx val="2"/>
        <c:delete val="1"/>
      </c:legendEntry>
      <c:legendEntry>
        <c:idx val="3"/>
        <c:delete val="1"/>
      </c:legendEntry>
      <c:overlay val="0"/>
      <c:txPr>
        <a:bodyPr/>
        <a:lstStyle/>
        <a:p>
          <a:pPr>
            <a:defRPr sz="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892994611239415E-2"/>
          <c:y val="4.7930368997992905E-2"/>
          <c:w val="0.91119322555812166"/>
          <c:h val="0.60175640308856504"/>
        </c:manualLayout>
      </c:layout>
      <c:barChart>
        <c:barDir val="bar"/>
        <c:grouping val="clustered"/>
        <c:varyColors val="0"/>
        <c:ser>
          <c:idx val="0"/>
          <c:order val="0"/>
          <c:spPr>
            <a:solidFill>
              <a:schemeClr val="accent1"/>
            </a:solidFill>
            <a:ln>
              <a:noFill/>
            </a:ln>
            <a:effectLst/>
          </c:spPr>
          <c:invertIfNegative val="0"/>
          <c:dPt>
            <c:idx val="0"/>
            <c:invertIfNegative val="0"/>
            <c:bubble3D val="0"/>
            <c:spPr>
              <a:solidFill>
                <a:srgbClr val="A83E37"/>
              </a:solidFill>
              <a:ln>
                <a:noFill/>
              </a:ln>
              <a:effectLst/>
            </c:spPr>
            <c:extLst>
              <c:ext xmlns:c16="http://schemas.microsoft.com/office/drawing/2014/chart" uri="{C3380CC4-5D6E-409C-BE32-E72D297353CC}">
                <c16:uniqueId val="{00000001-8EF1-4E82-A3E2-7161056243DB}"/>
              </c:ext>
            </c:extLst>
          </c:dPt>
          <c:dPt>
            <c:idx val="1"/>
            <c:invertIfNegative val="0"/>
            <c:bubble3D val="0"/>
            <c:spPr>
              <a:solidFill>
                <a:srgbClr val="3E3C38"/>
              </a:solidFill>
              <a:ln>
                <a:noFill/>
              </a:ln>
              <a:effectLst/>
            </c:spPr>
            <c:extLst>
              <c:ext xmlns:c16="http://schemas.microsoft.com/office/drawing/2014/chart" uri="{C3380CC4-5D6E-409C-BE32-E72D297353CC}">
                <c16:uniqueId val="{00000003-8EF1-4E82-A3E2-7161056243DB}"/>
              </c:ext>
            </c:extLst>
          </c:dPt>
          <c:dPt>
            <c:idx val="2"/>
            <c:invertIfNegative val="0"/>
            <c:bubble3D val="0"/>
            <c:spPr>
              <a:solidFill>
                <a:srgbClr val="8A939E"/>
              </a:solidFill>
              <a:ln>
                <a:noFill/>
              </a:ln>
              <a:effectLst/>
            </c:spPr>
            <c:extLst>
              <c:ext xmlns:c16="http://schemas.microsoft.com/office/drawing/2014/chart" uri="{C3380CC4-5D6E-409C-BE32-E72D297353CC}">
                <c16:uniqueId val="{00000005-8EF1-4E82-A3E2-7161056243DB}"/>
              </c:ext>
            </c:extLst>
          </c:dPt>
          <c:dPt>
            <c:idx val="3"/>
            <c:invertIfNegative val="0"/>
            <c:bubble3D val="0"/>
            <c:spPr>
              <a:solidFill>
                <a:srgbClr val="80B0E5"/>
              </a:solidFill>
              <a:ln>
                <a:noFill/>
              </a:ln>
              <a:effectLst/>
            </c:spPr>
            <c:extLst>
              <c:ext xmlns:c16="http://schemas.microsoft.com/office/drawing/2014/chart" uri="{C3380CC4-5D6E-409C-BE32-E72D297353CC}">
                <c16:uniqueId val="{00000007-8EF1-4E82-A3E2-7161056243DB}"/>
              </c:ext>
            </c:extLst>
          </c:dPt>
          <c:dPt>
            <c:idx val="4"/>
            <c:invertIfNegative val="0"/>
            <c:bubble3D val="0"/>
            <c:spPr>
              <a:solidFill>
                <a:srgbClr val="E6C20F"/>
              </a:solidFill>
              <a:ln>
                <a:noFill/>
              </a:ln>
              <a:effectLst/>
            </c:spPr>
            <c:extLst>
              <c:ext xmlns:c16="http://schemas.microsoft.com/office/drawing/2014/chart" uri="{C3380CC4-5D6E-409C-BE32-E72D297353CC}">
                <c16:uniqueId val="{00000009-8EF1-4E82-A3E2-7161056243DB}"/>
              </c:ext>
            </c:extLst>
          </c:dPt>
          <c:dPt>
            <c:idx val="5"/>
            <c:invertIfNegative val="0"/>
            <c:bubble3D val="0"/>
            <c:spPr>
              <a:solidFill>
                <a:srgbClr val="CE7212"/>
              </a:solidFill>
              <a:ln>
                <a:noFill/>
              </a:ln>
              <a:effectLst/>
            </c:spPr>
            <c:extLst>
              <c:ext xmlns:c16="http://schemas.microsoft.com/office/drawing/2014/chart" uri="{C3380CC4-5D6E-409C-BE32-E72D297353CC}">
                <c16:uniqueId val="{0000000B-8EF1-4E82-A3E2-7161056243DB}"/>
              </c:ext>
            </c:extLst>
          </c:dPt>
          <c:dPt>
            <c:idx val="6"/>
            <c:invertIfNegative val="0"/>
            <c:bubble3D val="0"/>
            <c:spPr>
              <a:solidFill>
                <a:srgbClr val="279095"/>
              </a:solidFill>
              <a:ln>
                <a:noFill/>
              </a:ln>
              <a:effectLst/>
            </c:spPr>
            <c:extLst>
              <c:ext xmlns:c16="http://schemas.microsoft.com/office/drawing/2014/chart" uri="{C3380CC4-5D6E-409C-BE32-E72D297353CC}">
                <c16:uniqueId val="{0000000D-8EF1-4E82-A3E2-7161056243DB}"/>
              </c:ext>
            </c:extLst>
          </c:dPt>
          <c:dLbls>
            <c:dLbl>
              <c:idx val="0"/>
              <c:spPr>
                <a:noFill/>
                <a:ln>
                  <a:no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accent4"/>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10318379160636758"/>
                      <c:h val="5.4696578803688944E-2"/>
                    </c:manualLayout>
                  </c15:layout>
                </c:ext>
                <c:ext xmlns:c16="http://schemas.microsoft.com/office/drawing/2014/chart" uri="{C3380CC4-5D6E-409C-BE32-E72D297353CC}">
                  <c16:uniqueId val="{00000001-8EF1-4E82-A3E2-7161056243DB}"/>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4"/>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Sheet1!$C$3:$C$9</c:f>
              <c:strCache>
                <c:ptCount val="7"/>
                <c:pt idx="0">
                  <c:v>PREFERREDS</c:v>
                </c:pt>
                <c:pt idx="1">
                  <c:v>INVESTMENT GRADE CORPS</c:v>
                </c:pt>
                <c:pt idx="2">
                  <c:v>MORTGAGES/AGENCIES</c:v>
                </c:pt>
                <c:pt idx="3">
                  <c:v>MUNICIPALS</c:v>
                </c:pt>
                <c:pt idx="4">
                  <c:v>CASH &amp; ST US TREASURY</c:v>
                </c:pt>
                <c:pt idx="5">
                  <c:v>HIGH YIELD CORPS</c:v>
                </c:pt>
                <c:pt idx="6">
                  <c:v>STOCKS</c:v>
                </c:pt>
              </c:strCache>
            </c:strRef>
          </c:cat>
          <c:val>
            <c:numRef>
              <c:f>Sheet1!$D$3:$D$9</c:f>
              <c:numCache>
                <c:formatCode>0.00</c:formatCode>
                <c:ptCount val="7"/>
                <c:pt idx="0">
                  <c:v>40.549999999999997</c:v>
                </c:pt>
                <c:pt idx="1">
                  <c:v>6.18</c:v>
                </c:pt>
                <c:pt idx="2">
                  <c:v>35.56</c:v>
                </c:pt>
                <c:pt idx="3">
                  <c:v>2.89</c:v>
                </c:pt>
                <c:pt idx="4">
                  <c:v>3.51</c:v>
                </c:pt>
                <c:pt idx="5">
                  <c:v>11.31</c:v>
                </c:pt>
                <c:pt idx="6">
                  <c:v>0</c:v>
                </c:pt>
              </c:numCache>
            </c:numRef>
          </c:val>
          <c:extLst>
            <c:ext xmlns:c16="http://schemas.microsoft.com/office/drawing/2014/chart" uri="{C3380CC4-5D6E-409C-BE32-E72D297353CC}">
              <c16:uniqueId val="{0000000E-8EF1-4E82-A3E2-7161056243DB}"/>
            </c:ext>
          </c:extLst>
        </c:ser>
        <c:dLbls>
          <c:showLegendKey val="0"/>
          <c:showVal val="0"/>
          <c:showCatName val="0"/>
          <c:showSerName val="0"/>
          <c:showPercent val="0"/>
          <c:showBubbleSize val="0"/>
        </c:dLbls>
        <c:gapWidth val="0"/>
        <c:overlap val="-25"/>
        <c:axId val="73573072"/>
        <c:axId val="748550191"/>
      </c:barChart>
      <c:catAx>
        <c:axId val="73573072"/>
        <c:scaling>
          <c:orientation val="minMax"/>
        </c:scaling>
        <c:delete val="1"/>
        <c:axPos val="l"/>
        <c:numFmt formatCode="General" sourceLinked="1"/>
        <c:majorTickMark val="none"/>
        <c:minorTickMark val="none"/>
        <c:tickLblPos val="nextTo"/>
        <c:crossAx val="748550191"/>
        <c:crosses val="autoZero"/>
        <c:auto val="1"/>
        <c:lblAlgn val="ctr"/>
        <c:lblOffset val="1000"/>
        <c:noMultiLvlLbl val="0"/>
      </c:catAx>
      <c:valAx>
        <c:axId val="748550191"/>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3573072"/>
        <c:crosses val="autoZero"/>
        <c:crossBetween val="between"/>
        <c:majorUnit val="5"/>
      </c:valAx>
      <c:spPr>
        <a:noFill/>
        <a:ln>
          <a:noFill/>
        </a:ln>
        <a:effectLst/>
      </c:spPr>
    </c:plotArea>
    <c:legend>
      <c:legendPos val="b"/>
      <c:layout>
        <c:manualLayout>
          <c:xMode val="edge"/>
          <c:yMode val="edge"/>
          <c:x val="5.0814134344318073E-3"/>
          <c:y val="0.74362111894443428"/>
          <c:w val="0.95322851738322867"/>
          <c:h val="0.1675545916498809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j-lt"/>
              <a:ea typeface="Roboto Light" panose="02000000000000000000" pitchFamily="2" charset="0"/>
              <a:cs typeface="Roboto Light" panose="02000000000000000000" pitchFamily="2"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712364600226286"/>
          <c:y val="0.22764967246434664"/>
          <c:w val="0.8247704665763802"/>
          <c:h val="0.67789070101895654"/>
        </c:manualLayout>
      </c:layout>
      <c:barChart>
        <c:barDir val="col"/>
        <c:grouping val="stacked"/>
        <c:varyColors val="0"/>
        <c:ser>
          <c:idx val="0"/>
          <c:order val="0"/>
          <c:tx>
            <c:v>S&amp;P 500 Dividend Return</c:v>
          </c:tx>
          <c:spPr>
            <a:solidFill>
              <a:srgbClr val="298FC2"/>
            </a:solidFill>
          </c:spPr>
          <c:invertIfNegative val="0"/>
          <c:cat>
            <c:strRef>
              <c:f>Sheet1!$O$25:$O$33</c:f>
              <c:strCache>
                <c:ptCount val="9"/>
                <c:pt idx="0">
                  <c:v>30s</c:v>
                </c:pt>
                <c:pt idx="1">
                  <c:v>40s</c:v>
                </c:pt>
                <c:pt idx="2">
                  <c:v>50s</c:v>
                </c:pt>
                <c:pt idx="3">
                  <c:v>60s</c:v>
                </c:pt>
                <c:pt idx="4">
                  <c:v>70s</c:v>
                </c:pt>
                <c:pt idx="5">
                  <c:v>80s</c:v>
                </c:pt>
                <c:pt idx="6">
                  <c:v>90s</c:v>
                </c:pt>
                <c:pt idx="7">
                  <c:v>00s</c:v>
                </c:pt>
                <c:pt idx="8">
                  <c:v>10s</c:v>
                </c:pt>
              </c:strCache>
            </c:strRef>
          </c:cat>
          <c:val>
            <c:numRef>
              <c:f>Sheet1!$P$25:$P$33</c:f>
              <c:numCache>
                <c:formatCode>0.0</c:formatCode>
                <c:ptCount val="9"/>
                <c:pt idx="0">
                  <c:v>5.4335308514257497</c:v>
                </c:pt>
                <c:pt idx="1">
                  <c:v>5.9709417957104716</c:v>
                </c:pt>
                <c:pt idx="2">
                  <c:v>5.1215408107254445</c:v>
                </c:pt>
                <c:pt idx="3">
                  <c:v>3.2797739537203663</c:v>
                </c:pt>
                <c:pt idx="4">
                  <c:v>4.1806980981000441</c:v>
                </c:pt>
                <c:pt idx="5">
                  <c:v>4.4426511880688357</c:v>
                </c:pt>
                <c:pt idx="6">
                  <c:v>2.5339082251414569</c:v>
                </c:pt>
                <c:pt idx="7">
                  <c:v>1.8161885480966422</c:v>
                </c:pt>
                <c:pt idx="8" formatCode="#,##0.0">
                  <c:v>2.2153092899895199</c:v>
                </c:pt>
              </c:numCache>
            </c:numRef>
          </c:val>
          <c:extLst>
            <c:ext xmlns:c16="http://schemas.microsoft.com/office/drawing/2014/chart" uri="{C3380CC4-5D6E-409C-BE32-E72D297353CC}">
              <c16:uniqueId val="{00000000-60C3-4A89-B3E6-6AA7E61CE589}"/>
            </c:ext>
          </c:extLst>
        </c:ser>
        <c:ser>
          <c:idx val="1"/>
          <c:order val="1"/>
          <c:tx>
            <c:v>S&amp;P 500 Price Appreciation</c:v>
          </c:tx>
          <c:spPr>
            <a:solidFill>
              <a:srgbClr val="7A9B3D"/>
            </a:solidFill>
          </c:spPr>
          <c:invertIfNegative val="0"/>
          <c:cat>
            <c:strRef>
              <c:f>Sheet1!$O$25:$O$33</c:f>
              <c:strCache>
                <c:ptCount val="9"/>
                <c:pt idx="0">
                  <c:v>30s</c:v>
                </c:pt>
                <c:pt idx="1">
                  <c:v>40s</c:v>
                </c:pt>
                <c:pt idx="2">
                  <c:v>50s</c:v>
                </c:pt>
                <c:pt idx="3">
                  <c:v>60s</c:v>
                </c:pt>
                <c:pt idx="4">
                  <c:v>70s</c:v>
                </c:pt>
                <c:pt idx="5">
                  <c:v>80s</c:v>
                </c:pt>
                <c:pt idx="6">
                  <c:v>90s</c:v>
                </c:pt>
                <c:pt idx="7">
                  <c:v>00s</c:v>
                </c:pt>
                <c:pt idx="8">
                  <c:v>10s</c:v>
                </c:pt>
              </c:strCache>
            </c:strRef>
          </c:cat>
          <c:val>
            <c:numRef>
              <c:f>Sheet1!$Q$25:$Q$33</c:f>
              <c:numCache>
                <c:formatCode>0.0</c:formatCode>
                <c:ptCount val="9"/>
                <c:pt idx="0">
                  <c:v>-5.2643145301683241</c:v>
                </c:pt>
                <c:pt idx="1">
                  <c:v>2.984305611220206</c:v>
                </c:pt>
                <c:pt idx="2">
                  <c:v>13.58159061142803</c:v>
                </c:pt>
                <c:pt idx="3">
                  <c:v>4.3930459382450326</c:v>
                </c:pt>
                <c:pt idx="4">
                  <c:v>1.604096724820403</c:v>
                </c:pt>
                <c:pt idx="5">
                  <c:v>12.592373568446714</c:v>
                </c:pt>
                <c:pt idx="6">
                  <c:v>15.314315881663255</c:v>
                </c:pt>
                <c:pt idx="7">
                  <c:v>-2.7203919112193664</c:v>
                </c:pt>
                <c:pt idx="8" formatCode="#,##0.0">
                  <c:v>11.22421843743744</c:v>
                </c:pt>
              </c:numCache>
            </c:numRef>
          </c:val>
          <c:extLst>
            <c:ext xmlns:c16="http://schemas.microsoft.com/office/drawing/2014/chart" uri="{C3380CC4-5D6E-409C-BE32-E72D297353CC}">
              <c16:uniqueId val="{00000001-60C3-4A89-B3E6-6AA7E61CE589}"/>
            </c:ext>
          </c:extLst>
        </c:ser>
        <c:dLbls>
          <c:showLegendKey val="0"/>
          <c:showVal val="0"/>
          <c:showCatName val="0"/>
          <c:showSerName val="0"/>
          <c:showPercent val="0"/>
          <c:showBubbleSize val="0"/>
        </c:dLbls>
        <c:gapWidth val="150"/>
        <c:overlap val="100"/>
        <c:axId val="196905984"/>
        <c:axId val="196907776"/>
      </c:barChart>
      <c:catAx>
        <c:axId val="196905984"/>
        <c:scaling>
          <c:orientation val="minMax"/>
        </c:scaling>
        <c:delete val="0"/>
        <c:axPos val="b"/>
        <c:numFmt formatCode="General" sourceLinked="0"/>
        <c:majorTickMark val="out"/>
        <c:minorTickMark val="none"/>
        <c:tickLblPos val="low"/>
        <c:txPr>
          <a:bodyPr rot="-5400000" vert="horz"/>
          <a:lstStyle/>
          <a:p>
            <a:pPr>
              <a:defRPr/>
            </a:pPr>
            <a:endParaRPr lang="en-US"/>
          </a:p>
        </c:txPr>
        <c:crossAx val="196907776"/>
        <c:crosses val="autoZero"/>
        <c:auto val="1"/>
        <c:lblAlgn val="ctr"/>
        <c:lblOffset val="100"/>
        <c:noMultiLvlLbl val="0"/>
      </c:catAx>
      <c:valAx>
        <c:axId val="196907776"/>
        <c:scaling>
          <c:orientation val="minMax"/>
        </c:scaling>
        <c:delete val="0"/>
        <c:axPos val="l"/>
        <c:title>
          <c:tx>
            <c:rich>
              <a:bodyPr rot="-5400000" vert="horz"/>
              <a:lstStyle/>
              <a:p>
                <a:pPr>
                  <a:defRPr b="0"/>
                </a:pPr>
                <a:r>
                  <a:rPr lang="en-US" b="0" dirty="0"/>
                  <a:t>Average Annual Return</a:t>
                </a:r>
              </a:p>
            </c:rich>
          </c:tx>
          <c:layout>
            <c:manualLayout>
              <c:xMode val="edge"/>
              <c:yMode val="edge"/>
              <c:x val="9.3814450930810256E-2"/>
              <c:y val="0.3504022852616353"/>
            </c:manualLayout>
          </c:layout>
          <c:overlay val="0"/>
        </c:title>
        <c:numFmt formatCode="0.0" sourceLinked="1"/>
        <c:majorTickMark val="out"/>
        <c:minorTickMark val="none"/>
        <c:tickLblPos val="nextTo"/>
        <c:crossAx val="196905984"/>
        <c:crosses val="autoZero"/>
        <c:crossBetween val="between"/>
      </c:valAx>
    </c:plotArea>
    <c:legend>
      <c:legendPos val="t"/>
      <c:layout>
        <c:manualLayout>
          <c:xMode val="edge"/>
          <c:yMode val="edge"/>
          <c:x val="0.3090719992447899"/>
          <c:y val="0.10877625288000119"/>
          <c:w val="0.36618689372383073"/>
          <c:h val="5.6244667926162957E-2"/>
        </c:manualLayout>
      </c:layout>
      <c:overlay val="0"/>
    </c:legend>
    <c:plotVisOnly val="1"/>
    <c:dispBlanksAs val="gap"/>
    <c:showDLblsOverMax val="0"/>
  </c:chart>
  <c:txPr>
    <a:bodyPr/>
    <a:lstStyle/>
    <a:p>
      <a:pPr>
        <a:defRPr sz="8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invertIfNegative val="0"/>
          <c:cat>
            <c:strRef>
              <c:f>Data!$V$25:$X$25</c:f>
              <c:strCache>
                <c:ptCount val="3"/>
                <c:pt idx="0">
                  <c:v>Top Half Dividend Yield Only</c:v>
                </c:pt>
                <c:pt idx="1">
                  <c:v>Cheapest Half</c:v>
                </c:pt>
                <c:pt idx="2">
                  <c:v>Most Expensive Half</c:v>
                </c:pt>
              </c:strCache>
            </c:strRef>
          </c:cat>
          <c:val>
            <c:numRef>
              <c:f>Data!$V$26:$X$26</c:f>
              <c:numCache>
                <c:formatCode>_(* #,##0.00_);_(* \(#,##0.00\);_(* "-"??_);_(@_)</c:formatCode>
                <c:ptCount val="3"/>
                <c:pt idx="0">
                  <c:v>-4.6154241058123435E-2</c:v>
                </c:pt>
                <c:pt idx="1">
                  <c:v>1.3496634370822274</c:v>
                </c:pt>
                <c:pt idx="2">
                  <c:v>-2.1762082333667543</c:v>
                </c:pt>
              </c:numCache>
            </c:numRef>
          </c:val>
          <c:extLst>
            <c:ext xmlns:c16="http://schemas.microsoft.com/office/drawing/2014/chart" uri="{C3380CC4-5D6E-409C-BE32-E72D297353CC}">
              <c16:uniqueId val="{00000000-348C-42B2-9C11-BFC070841A20}"/>
            </c:ext>
          </c:extLst>
        </c:ser>
        <c:dLbls>
          <c:showLegendKey val="0"/>
          <c:showVal val="0"/>
          <c:showCatName val="0"/>
          <c:showSerName val="0"/>
          <c:showPercent val="0"/>
          <c:showBubbleSize val="0"/>
        </c:dLbls>
        <c:gapWidth val="150"/>
        <c:axId val="169651584"/>
        <c:axId val="171349504"/>
      </c:barChart>
      <c:catAx>
        <c:axId val="169651584"/>
        <c:scaling>
          <c:orientation val="minMax"/>
        </c:scaling>
        <c:delete val="0"/>
        <c:axPos val="b"/>
        <c:title>
          <c:tx>
            <c:rich>
              <a:bodyPr/>
              <a:lstStyle/>
              <a:p>
                <a:pPr>
                  <a:defRPr b="0"/>
                </a:pPr>
                <a:r>
                  <a:rPr lang="en-US" b="0"/>
                  <a:t>Forward P/E Grouping within High Yield Stocks</a:t>
                </a:r>
              </a:p>
            </c:rich>
          </c:tx>
          <c:layout>
            <c:manualLayout>
              <c:xMode val="edge"/>
              <c:yMode val="edge"/>
              <c:x val="0.28339520074250579"/>
              <c:y val="0.9390589929740677"/>
            </c:manualLayout>
          </c:layout>
          <c:overlay val="0"/>
        </c:title>
        <c:numFmt formatCode="General" sourceLinked="1"/>
        <c:majorTickMark val="out"/>
        <c:minorTickMark val="none"/>
        <c:tickLblPos val="low"/>
        <c:crossAx val="171349504"/>
        <c:crosses val="autoZero"/>
        <c:auto val="1"/>
        <c:lblAlgn val="ctr"/>
        <c:lblOffset val="100"/>
        <c:noMultiLvlLbl val="0"/>
      </c:catAx>
      <c:valAx>
        <c:axId val="171349504"/>
        <c:scaling>
          <c:orientation val="minMax"/>
          <c:max val="2"/>
          <c:min val="-3"/>
        </c:scaling>
        <c:delete val="0"/>
        <c:axPos val="l"/>
        <c:title>
          <c:tx>
            <c:rich>
              <a:bodyPr rot="-5400000" vert="horz"/>
              <a:lstStyle/>
              <a:p>
                <a:pPr>
                  <a:defRPr b="0"/>
                </a:pPr>
                <a:r>
                  <a:rPr lang="en-US" b="0"/>
                  <a:t>Average 12 Month Forward Excess Return (%)</a:t>
                </a:r>
              </a:p>
            </c:rich>
          </c:tx>
          <c:overlay val="0"/>
        </c:title>
        <c:numFmt formatCode="#,##0.0" sourceLinked="0"/>
        <c:majorTickMark val="out"/>
        <c:minorTickMark val="none"/>
        <c:tickLblPos val="nextTo"/>
        <c:crossAx val="169651584"/>
        <c:crosses val="autoZero"/>
        <c:crossBetween val="between"/>
      </c:valAx>
    </c:plotArea>
    <c:plotVisOnly val="1"/>
    <c:dispBlanksAs val="gap"/>
    <c:showDLblsOverMax val="0"/>
  </c:chart>
  <c:txPr>
    <a:bodyPr/>
    <a:lstStyle/>
    <a:p>
      <a:pPr>
        <a:defRPr sz="800"/>
      </a:pPr>
      <a:endParaRPr lang="en-US"/>
    </a:p>
  </c:txPr>
  <c:externalData r:id="rId1">
    <c:autoUpdate val="0"/>
  </c:externalData>
  <c:userShapes r:id="rId2"/>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Data!$Q$66</c:f>
              <c:strCache>
                <c:ptCount val="1"/>
                <c:pt idx="0">
                  <c:v>The average excess return is 0.08% with a 50% portfolio hit rate</c:v>
                </c:pt>
              </c:strCache>
            </c:strRef>
          </c:tx>
          <c:invertIfNegative val="0"/>
          <c:cat>
            <c:numRef>
              <c:f>Data!$O$33:$O$62</c:f>
              <c:numCache>
                <c:formatCode>General</c:formatCode>
                <c:ptCount val="30"/>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pt idx="28">
                  <c:v>2018</c:v>
                </c:pt>
                <c:pt idx="29">
                  <c:v>2019</c:v>
                </c:pt>
              </c:numCache>
            </c:numRef>
          </c:cat>
          <c:val>
            <c:numRef>
              <c:f>Data!$Q$33:$Q$62</c:f>
              <c:numCache>
                <c:formatCode>_(* #,##0.00_);_(* \(#,##0.00\);_(* "-"??_);_(@_)</c:formatCode>
                <c:ptCount val="30"/>
                <c:pt idx="0">
                  <c:v>-1.8539148631386875</c:v>
                </c:pt>
                <c:pt idx="1">
                  <c:v>-0.31101619547911585</c:v>
                </c:pt>
                <c:pt idx="2">
                  <c:v>4.150712583432159</c:v>
                </c:pt>
                <c:pt idx="3">
                  <c:v>-1.0732942553215186</c:v>
                </c:pt>
                <c:pt idx="4">
                  <c:v>0.78607793413206106</c:v>
                </c:pt>
                <c:pt idx="5">
                  <c:v>5.2451053815092807</c:v>
                </c:pt>
                <c:pt idx="6">
                  <c:v>-0.3490441174032704</c:v>
                </c:pt>
                <c:pt idx="7">
                  <c:v>6.0546365319764659</c:v>
                </c:pt>
                <c:pt idx="8">
                  <c:v>-4.706070823750002</c:v>
                </c:pt>
                <c:pt idx="9">
                  <c:v>-18.720878815624996</c:v>
                </c:pt>
                <c:pt idx="10">
                  <c:v>8.4695983497749179</c:v>
                </c:pt>
                <c:pt idx="11">
                  <c:v>13.489528124370258</c:v>
                </c:pt>
                <c:pt idx="12">
                  <c:v>13.579711617619923</c:v>
                </c:pt>
                <c:pt idx="13">
                  <c:v>-8.1028127433627137</c:v>
                </c:pt>
                <c:pt idx="14">
                  <c:v>2.7139510218101268</c:v>
                </c:pt>
                <c:pt idx="15">
                  <c:v>-3.4892646217461265</c:v>
                </c:pt>
                <c:pt idx="16">
                  <c:v>4.1350383114277101</c:v>
                </c:pt>
                <c:pt idx="17">
                  <c:v>-7.706547457462964</c:v>
                </c:pt>
                <c:pt idx="18">
                  <c:v>4.6514680741060612</c:v>
                </c:pt>
                <c:pt idx="19">
                  <c:v>-9.201841667968754</c:v>
                </c:pt>
                <c:pt idx="20">
                  <c:v>-2.1412599520688529</c:v>
                </c:pt>
                <c:pt idx="21">
                  <c:v>6.8632704612779554</c:v>
                </c:pt>
                <c:pt idx="22">
                  <c:v>-2.3214208288490585</c:v>
                </c:pt>
                <c:pt idx="23">
                  <c:v>-6.2835883185119048</c:v>
                </c:pt>
                <c:pt idx="24">
                  <c:v>3.293476136581198</c:v>
                </c:pt>
                <c:pt idx="25">
                  <c:v>0.11980266591666577</c:v>
                </c:pt>
                <c:pt idx="26">
                  <c:v>7.5803072675533736</c:v>
                </c:pt>
                <c:pt idx="27">
                  <c:v>-4.4819786902155148</c:v>
                </c:pt>
                <c:pt idx="28">
                  <c:v>0.34050255893604658</c:v>
                </c:pt>
                <c:pt idx="29">
                  <c:v>-8.2631884726414047</c:v>
                </c:pt>
              </c:numCache>
            </c:numRef>
          </c:val>
          <c:extLst>
            <c:ext xmlns:c16="http://schemas.microsoft.com/office/drawing/2014/chart" uri="{C3380CC4-5D6E-409C-BE32-E72D297353CC}">
              <c16:uniqueId val="{00000000-ED47-4471-BFC2-5219E9F10FB7}"/>
            </c:ext>
          </c:extLst>
        </c:ser>
        <c:dLbls>
          <c:showLegendKey val="0"/>
          <c:showVal val="0"/>
          <c:showCatName val="0"/>
          <c:showSerName val="0"/>
          <c:showPercent val="0"/>
          <c:showBubbleSize val="0"/>
        </c:dLbls>
        <c:gapWidth val="150"/>
        <c:axId val="171772544"/>
        <c:axId val="171774336"/>
      </c:barChart>
      <c:catAx>
        <c:axId val="171772544"/>
        <c:scaling>
          <c:orientation val="minMax"/>
        </c:scaling>
        <c:delete val="0"/>
        <c:axPos val="b"/>
        <c:numFmt formatCode="General" sourceLinked="1"/>
        <c:majorTickMark val="out"/>
        <c:minorTickMark val="none"/>
        <c:tickLblPos val="low"/>
        <c:crossAx val="171774336"/>
        <c:crosses val="autoZero"/>
        <c:auto val="1"/>
        <c:lblAlgn val="ctr"/>
        <c:lblOffset val="100"/>
        <c:noMultiLvlLbl val="0"/>
      </c:catAx>
      <c:valAx>
        <c:axId val="171774336"/>
        <c:scaling>
          <c:orientation val="minMax"/>
        </c:scaling>
        <c:delete val="0"/>
        <c:axPos val="l"/>
        <c:title>
          <c:tx>
            <c:rich>
              <a:bodyPr rot="-5400000" vert="horz"/>
              <a:lstStyle/>
              <a:p>
                <a:pPr>
                  <a:defRPr b="0"/>
                </a:pPr>
                <a:r>
                  <a:rPr lang="en-US" b="0" dirty="0"/>
                  <a:t>12 Month Excess Return (%)</a:t>
                </a:r>
              </a:p>
            </c:rich>
          </c:tx>
          <c:overlay val="0"/>
        </c:title>
        <c:numFmt formatCode="_(* #,##0_);_(* \(#,##0\);_(* &quot;-&quot;_);_(@_)" sourceLinked="0"/>
        <c:majorTickMark val="out"/>
        <c:minorTickMark val="none"/>
        <c:tickLblPos val="nextTo"/>
        <c:crossAx val="171772544"/>
        <c:crosses val="autoZero"/>
        <c:crossBetween val="between"/>
      </c:valAx>
    </c:plotArea>
    <c:legend>
      <c:legendPos val="t"/>
      <c:overlay val="0"/>
    </c:legend>
    <c:plotVisOnly val="1"/>
    <c:dispBlanksAs val="gap"/>
    <c:showDLblsOverMax val="0"/>
  </c:chart>
  <c:txPr>
    <a:bodyPr/>
    <a:lstStyle/>
    <a:p>
      <a:pPr>
        <a:defRPr sz="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2599656887290985E-2"/>
          <c:y val="0.14432318316813972"/>
          <c:w val="0.94740034311270904"/>
          <c:h val="0.50442038013512591"/>
        </c:manualLayout>
      </c:layout>
      <c:barChart>
        <c:barDir val="col"/>
        <c:grouping val="clustered"/>
        <c:varyColors val="0"/>
        <c:ser>
          <c:idx val="0"/>
          <c:order val="0"/>
          <c:tx>
            <c:strRef>
              <c:f>Sharpe!$A$2</c:f>
              <c:strCache>
                <c:ptCount val="1"/>
                <c:pt idx="0">
                  <c:v>Guggenheim Macro Opportunities Fund (GIOIX)</c:v>
                </c:pt>
              </c:strCache>
            </c:strRef>
          </c:tx>
          <c:spPr>
            <a:ln>
              <a:noFill/>
            </a:ln>
          </c:spPr>
          <c:invertIfNegative val="0"/>
          <c:dLbls>
            <c:spPr>
              <a:noFill/>
              <a:ln>
                <a:noFill/>
              </a:ln>
              <a:effectLst/>
            </c:spPr>
            <c:txPr>
              <a:bodyPr wrap="square" lIns="38100" tIns="19050" rIns="38100" bIns="19050" anchor="ctr">
                <a:spAutoFit/>
              </a:bodyPr>
              <a:lstStyle/>
              <a:p>
                <a:pPr>
                  <a:defRPr sz="800"/>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Sharpe!$B$1:$C$1</c:f>
              <c:strCache>
                <c:ptCount val="2"/>
                <c:pt idx="0">
                  <c:v>5 Year</c:v>
                </c:pt>
                <c:pt idx="1">
                  <c:v>Since Inception</c:v>
                </c:pt>
              </c:strCache>
            </c:strRef>
          </c:cat>
          <c:val>
            <c:numRef>
              <c:f>Sharpe!$B$2:$C$2</c:f>
              <c:numCache>
                <c:formatCode>#,##0.00</c:formatCode>
                <c:ptCount val="2"/>
                <c:pt idx="0">
                  <c:v>0.77390999999999999</c:v>
                </c:pt>
                <c:pt idx="1">
                  <c:v>1.21566</c:v>
                </c:pt>
              </c:numCache>
            </c:numRef>
          </c:val>
          <c:extLst>
            <c:ext xmlns:c16="http://schemas.microsoft.com/office/drawing/2014/chart" uri="{C3380CC4-5D6E-409C-BE32-E72D297353CC}">
              <c16:uniqueId val="{00000000-785F-4388-B7E5-10C6D496FEC1}"/>
            </c:ext>
          </c:extLst>
        </c:ser>
        <c:ser>
          <c:idx val="1"/>
          <c:order val="1"/>
          <c:tx>
            <c:strRef>
              <c:f>Sharpe!$A$3</c:f>
              <c:strCache>
                <c:ptCount val="1"/>
                <c:pt idx="0">
                  <c:v>ICE BofAML 3-Month U.S. Treasury Bill Index</c:v>
                </c:pt>
              </c:strCache>
            </c:strRef>
          </c:tx>
          <c:spPr>
            <a:solidFill>
              <a:srgbClr val="A0A0A0"/>
            </a:solidFill>
            <a:ln>
              <a:noFill/>
            </a:ln>
          </c:spPr>
          <c:invertIfNegative val="0"/>
          <c:dLbls>
            <c:spPr>
              <a:noFill/>
              <a:ln>
                <a:noFill/>
              </a:ln>
              <a:effectLst/>
            </c:spPr>
            <c:txPr>
              <a:bodyPr wrap="square" lIns="38100" tIns="19050" rIns="38100" bIns="19050" anchor="ctr">
                <a:spAutoFit/>
              </a:bodyPr>
              <a:lstStyle/>
              <a:p>
                <a:pPr>
                  <a:defRPr sz="800"/>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Sharpe!$B$1:$C$1</c:f>
              <c:strCache>
                <c:ptCount val="2"/>
                <c:pt idx="0">
                  <c:v>5 Year</c:v>
                </c:pt>
                <c:pt idx="1">
                  <c:v>Since Inception</c:v>
                </c:pt>
              </c:strCache>
            </c:strRef>
          </c:cat>
          <c:val>
            <c:numRef>
              <c:f>Sharpe!$B$3:$C$3</c:f>
              <c:numCache>
                <c:formatCode>#,##0.00</c:formatCode>
                <c:ptCount val="2"/>
                <c:pt idx="0">
                  <c:v>9.4350000000000003E-2</c:v>
                </c:pt>
                <c:pt idx="1">
                  <c:v>7.1599999999999997E-2</c:v>
                </c:pt>
              </c:numCache>
            </c:numRef>
          </c:val>
          <c:extLst>
            <c:ext xmlns:c16="http://schemas.microsoft.com/office/drawing/2014/chart" uri="{C3380CC4-5D6E-409C-BE32-E72D297353CC}">
              <c16:uniqueId val="{00000001-785F-4388-B7E5-10C6D496FEC1}"/>
            </c:ext>
          </c:extLst>
        </c:ser>
        <c:ser>
          <c:idx val="2"/>
          <c:order val="2"/>
          <c:tx>
            <c:strRef>
              <c:f>Sharpe!$A$4</c:f>
              <c:strCache>
                <c:ptCount val="1"/>
                <c:pt idx="0">
                  <c:v>Morningstar Nontraditional Bond Median</c:v>
                </c:pt>
              </c:strCache>
            </c:strRef>
          </c:tx>
          <c:invertIfNegative val="0"/>
          <c:dLbls>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Sharpe!$B$1:$C$1</c:f>
              <c:strCache>
                <c:ptCount val="2"/>
                <c:pt idx="0">
                  <c:v>5 Year</c:v>
                </c:pt>
                <c:pt idx="1">
                  <c:v>Since Inception</c:v>
                </c:pt>
              </c:strCache>
            </c:strRef>
          </c:cat>
          <c:val>
            <c:numRef>
              <c:f>Sharpe!$B$4:$C$4</c:f>
              <c:numCache>
                <c:formatCode>#,##0.00</c:formatCode>
                <c:ptCount val="2"/>
                <c:pt idx="0">
                  <c:v>0.41281000000000001</c:v>
                </c:pt>
                <c:pt idx="1">
                  <c:v>0.49377300000000002</c:v>
                </c:pt>
              </c:numCache>
            </c:numRef>
          </c:val>
          <c:extLst>
            <c:ext xmlns:c16="http://schemas.microsoft.com/office/drawing/2014/chart" uri="{C3380CC4-5D6E-409C-BE32-E72D297353CC}">
              <c16:uniqueId val="{00000002-785F-4388-B7E5-10C6D496FEC1}"/>
            </c:ext>
          </c:extLst>
        </c:ser>
        <c:dLbls>
          <c:dLblPos val="outEnd"/>
          <c:showLegendKey val="0"/>
          <c:showVal val="1"/>
          <c:showCatName val="0"/>
          <c:showSerName val="0"/>
          <c:showPercent val="0"/>
          <c:showBubbleSize val="0"/>
        </c:dLbls>
        <c:gapWidth val="150"/>
        <c:overlap val="-33"/>
        <c:axId val="464930672"/>
        <c:axId val="464931848"/>
      </c:barChart>
      <c:catAx>
        <c:axId val="464930672"/>
        <c:scaling>
          <c:orientation val="minMax"/>
        </c:scaling>
        <c:delete val="0"/>
        <c:axPos val="b"/>
        <c:numFmt formatCode="General" sourceLinked="1"/>
        <c:majorTickMark val="out"/>
        <c:minorTickMark val="none"/>
        <c:tickLblPos val="low"/>
        <c:spPr>
          <a:ln>
            <a:solidFill>
              <a:srgbClr val="A0A0A0"/>
            </a:solidFill>
          </a:ln>
        </c:spPr>
        <c:txPr>
          <a:bodyPr rot="0" vert="horz"/>
          <a:lstStyle/>
          <a:p>
            <a:pPr>
              <a:defRPr sz="800"/>
            </a:pPr>
            <a:endParaRPr lang="en-US"/>
          </a:p>
        </c:txPr>
        <c:crossAx val="464931848"/>
        <c:crosses val="autoZero"/>
        <c:auto val="1"/>
        <c:lblAlgn val="ctr"/>
        <c:lblOffset val="100"/>
        <c:tickMarkSkip val="1"/>
        <c:noMultiLvlLbl val="0"/>
      </c:catAx>
      <c:valAx>
        <c:axId val="464931848"/>
        <c:scaling>
          <c:orientation val="minMax"/>
          <c:max val="1.5"/>
          <c:min val="0"/>
        </c:scaling>
        <c:delete val="0"/>
        <c:axPos val="l"/>
        <c:majorGridlines>
          <c:spPr>
            <a:ln w="3175">
              <a:solidFill>
                <a:srgbClr val="D0D0D4"/>
              </a:solidFill>
              <a:prstDash val="dash"/>
            </a:ln>
          </c:spPr>
        </c:majorGridlines>
        <c:numFmt formatCode="#,##0.0" sourceLinked="0"/>
        <c:majorTickMark val="out"/>
        <c:minorTickMark val="none"/>
        <c:tickLblPos val="nextTo"/>
        <c:spPr>
          <a:ln w="3175">
            <a:noFill/>
            <a:prstDash val="solid"/>
          </a:ln>
        </c:spPr>
        <c:txPr>
          <a:bodyPr rot="0" vert="horz"/>
          <a:lstStyle/>
          <a:p>
            <a:pPr>
              <a:defRPr sz="800"/>
            </a:pPr>
            <a:endParaRPr lang="en-US"/>
          </a:p>
        </c:txPr>
        <c:crossAx val="464930672"/>
        <c:crosses val="autoZero"/>
        <c:crossBetween val="between"/>
        <c:majorUnit val="0.5"/>
        <c:minorUnit val="0.2"/>
      </c:valAx>
      <c:spPr>
        <a:noFill/>
        <a:ln w="25400">
          <a:noFill/>
        </a:ln>
      </c:spPr>
    </c:plotArea>
    <c:legend>
      <c:legendPos val="b"/>
      <c:layout>
        <c:manualLayout>
          <c:xMode val="edge"/>
          <c:yMode val="edge"/>
          <c:x val="0"/>
          <c:y val="0.80356817328411845"/>
          <c:w val="1"/>
          <c:h val="0.1964315571357472"/>
        </c:manualLayout>
      </c:layout>
      <c:overlay val="0"/>
      <c:spPr>
        <a:solidFill>
          <a:srgbClr val="FFFFFF"/>
        </a:solidFill>
        <a:ln w="3175">
          <a:noFill/>
          <a:prstDash val="solid"/>
        </a:ln>
      </c:spPr>
      <c:txPr>
        <a:bodyPr/>
        <a:lstStyle/>
        <a:p>
          <a:pPr>
            <a:defRPr sz="700" baseline="0"/>
          </a:pPr>
          <a:endParaRPr lang="en-US"/>
        </a:p>
      </c:txPr>
    </c:legend>
    <c:plotVisOnly val="1"/>
    <c:dispBlanksAs val="gap"/>
    <c:showDLblsOverMax val="0"/>
  </c:chart>
  <c:spPr>
    <a:solidFill>
      <a:srgbClr val="FFFFFF"/>
    </a:solidFill>
    <a:ln w="3175">
      <a:noFill/>
      <a:prstDash val="solid"/>
    </a:ln>
  </c:spPr>
  <c:txPr>
    <a:bodyPr/>
    <a:lstStyle/>
    <a:p>
      <a:pPr>
        <a:defRPr sz="900" b="0" i="0" u="none" strike="noStrike" baseline="0">
          <a:solidFill>
            <a:srgbClr val="646464"/>
          </a:solidFill>
          <a:latin typeface="Arial"/>
          <a:ea typeface="Arial"/>
          <a:cs typeface="Arial"/>
        </a:defRPr>
      </a:pPr>
      <a:endParaRPr lang="en-US"/>
    </a:p>
  </c:txPr>
  <c:externalData r:id="rId2">
    <c:autoUpdate val="0"/>
  </c:externalData>
  <c:userShapes r:id="rId3"/>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3702861884532475E-2"/>
          <c:y val="4.1515700483091784E-2"/>
          <c:w val="0.93289859386133434"/>
          <c:h val="0.68287401574803164"/>
        </c:manualLayout>
      </c:layout>
      <c:barChart>
        <c:barDir val="col"/>
        <c:grouping val="clustered"/>
        <c:varyColors val="0"/>
        <c:ser>
          <c:idx val="0"/>
          <c:order val="0"/>
          <c:tx>
            <c:strRef>
              <c:f>Sheet1!$B$1</c:f>
              <c:strCache>
                <c:ptCount val="1"/>
                <c:pt idx="0">
                  <c:v>Guggenheim Macro Opportunities Fund (GIOIX)</c:v>
                </c:pt>
              </c:strCache>
            </c:strRef>
          </c:tx>
          <c:spPr>
            <a:solidFill>
              <a:schemeClr val="accent1"/>
            </a:solidFill>
            <a:ln>
              <a:noFill/>
            </a:ln>
            <a:effectLst/>
          </c:spPr>
          <c:invertIfNegative val="0"/>
          <c:dLbls>
            <c:dLbl>
              <c:idx val="3"/>
              <c:layout>
                <c:manualLayout>
                  <c:x val="0"/>
                  <c:y val="-2.52525252525252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E0F-4553-9537-D9E0EB1F920D}"/>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YTD</c:v>
                </c:pt>
                <c:pt idx="1">
                  <c:v>1 Year</c:v>
                </c:pt>
                <c:pt idx="2">
                  <c:v>3 Year</c:v>
                </c:pt>
                <c:pt idx="3">
                  <c:v>5 Years</c:v>
                </c:pt>
                <c:pt idx="4">
                  <c:v>Since Fund Inception (11.30.2011)</c:v>
                </c:pt>
              </c:strCache>
            </c:strRef>
          </c:cat>
          <c:val>
            <c:numRef>
              <c:f>Sheet1!$B$2:$B$6</c:f>
              <c:numCache>
                <c:formatCode>""0.00%;\(0.00%\)</c:formatCode>
                <c:ptCount val="5"/>
                <c:pt idx="0">
                  <c:v>5.91E-2</c:v>
                </c:pt>
                <c:pt idx="1">
                  <c:v>6.1600000000000002E-2</c:v>
                </c:pt>
                <c:pt idx="2">
                  <c:v>3.1199999999999999E-2</c:v>
                </c:pt>
                <c:pt idx="3">
                  <c:v>4.53E-2</c:v>
                </c:pt>
                <c:pt idx="4">
                  <c:v>5.2999999999999999E-2</c:v>
                </c:pt>
              </c:numCache>
            </c:numRef>
          </c:val>
          <c:extLst>
            <c:ext xmlns:c16="http://schemas.microsoft.com/office/drawing/2014/chart" uri="{C3380CC4-5D6E-409C-BE32-E72D297353CC}">
              <c16:uniqueId val="{00000001-EE0F-4553-9537-D9E0EB1F920D}"/>
            </c:ext>
          </c:extLst>
        </c:ser>
        <c:ser>
          <c:idx val="1"/>
          <c:order val="1"/>
          <c:tx>
            <c:strRef>
              <c:f>Sheet1!$C$1</c:f>
              <c:strCache>
                <c:ptCount val="1"/>
                <c:pt idx="0">
                  <c:v>ICE BofA Merrill Lynch 3-Month U.S. Treasury Bill Index</c:v>
                </c:pt>
              </c:strCache>
            </c:strRef>
          </c:tx>
          <c:spPr>
            <a:solidFill>
              <a:schemeClr val="accent3"/>
            </a:solidFill>
            <a:ln>
              <a:noFill/>
            </a:ln>
            <a:effectLst/>
          </c:spPr>
          <c:invertIfNegative val="0"/>
          <c:dLbls>
            <c:numFmt formatCode="0.00%"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YTD</c:v>
                </c:pt>
                <c:pt idx="1">
                  <c:v>1 Year</c:v>
                </c:pt>
                <c:pt idx="2">
                  <c:v>3 Year</c:v>
                </c:pt>
                <c:pt idx="3">
                  <c:v>5 Years</c:v>
                </c:pt>
                <c:pt idx="4">
                  <c:v>Since Fund Inception (11.30.2011)</c:v>
                </c:pt>
              </c:strCache>
            </c:strRef>
          </c:cat>
          <c:val>
            <c:numRef>
              <c:f>Sheet1!$C$2:$C$6</c:f>
              <c:numCache>
                <c:formatCode>""0.00%;\(0.00%\)</c:formatCode>
                <c:ptCount val="5"/>
                <c:pt idx="0">
                  <c:v>6.4999999999999997E-3</c:v>
                </c:pt>
                <c:pt idx="1">
                  <c:v>9.1999999999999998E-3</c:v>
                </c:pt>
                <c:pt idx="2">
                  <c:v>1.66E-2</c:v>
                </c:pt>
                <c:pt idx="3">
                  <c:v>1.2E-2</c:v>
                </c:pt>
                <c:pt idx="4">
                  <c:v>7.0000000000000001E-3</c:v>
                </c:pt>
              </c:numCache>
            </c:numRef>
          </c:val>
          <c:extLst>
            <c:ext xmlns:c16="http://schemas.microsoft.com/office/drawing/2014/chart" uri="{C3380CC4-5D6E-409C-BE32-E72D297353CC}">
              <c16:uniqueId val="{00000002-EE0F-4553-9537-D9E0EB1F920D}"/>
            </c:ext>
          </c:extLst>
        </c:ser>
        <c:ser>
          <c:idx val="2"/>
          <c:order val="2"/>
          <c:tx>
            <c:strRef>
              <c:f>Sheet1!$D$1</c:f>
              <c:strCache>
                <c:ptCount val="1"/>
                <c:pt idx="0">
                  <c:v>Morningstar Nontraditional Bond Median</c:v>
                </c:pt>
              </c:strCache>
            </c:strRef>
          </c:tx>
          <c:spPr>
            <a:solidFill>
              <a:srgbClr val="5E8AB4"/>
            </a:solidFill>
            <a:ln>
              <a:noFill/>
            </a:ln>
            <a:effectLst/>
          </c:spPr>
          <c:invertIfNegative val="0"/>
          <c:dLbls>
            <c:dLbl>
              <c:idx val="0"/>
              <c:layout>
                <c:manualLayout>
                  <c:x val="-2.5816928803428589E-17"/>
                  <c:y val="1.104228819928814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E0F-4553-9537-D9E0EB1F920D}"/>
                </c:ext>
              </c:extLst>
            </c:dLbl>
            <c:dLbl>
              <c:idx val="1"/>
              <c:layout>
                <c:manualLayout>
                  <c:x val="-5.5574852379298365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E0F-4553-9537-D9E0EB1F920D}"/>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YTD</c:v>
                </c:pt>
                <c:pt idx="1">
                  <c:v>1 Year</c:v>
                </c:pt>
                <c:pt idx="2">
                  <c:v>3 Year</c:v>
                </c:pt>
                <c:pt idx="3">
                  <c:v>5 Years</c:v>
                </c:pt>
                <c:pt idx="4">
                  <c:v>Since Fund Inception (11.30.2011)</c:v>
                </c:pt>
              </c:strCache>
            </c:strRef>
          </c:cat>
          <c:val>
            <c:numRef>
              <c:f>Sheet1!$D$2:$D$6</c:f>
              <c:numCache>
                <c:formatCode>""0.00%;\(0.00%\)</c:formatCode>
                <c:ptCount val="5"/>
                <c:pt idx="0">
                  <c:v>1.52E-2</c:v>
                </c:pt>
                <c:pt idx="1">
                  <c:v>2.7099999999999999E-2</c:v>
                </c:pt>
                <c:pt idx="2">
                  <c:v>2.3300000000000001E-2</c:v>
                </c:pt>
                <c:pt idx="3">
                  <c:v>3.1600000000000003E-2</c:v>
                </c:pt>
                <c:pt idx="4">
                  <c:v>3.04E-2</c:v>
                </c:pt>
              </c:numCache>
            </c:numRef>
          </c:val>
          <c:extLst>
            <c:ext xmlns:c16="http://schemas.microsoft.com/office/drawing/2014/chart" uri="{C3380CC4-5D6E-409C-BE32-E72D297353CC}">
              <c16:uniqueId val="{00000005-EE0F-4553-9537-D9E0EB1F920D}"/>
            </c:ext>
          </c:extLst>
        </c:ser>
        <c:dLbls>
          <c:showLegendKey val="0"/>
          <c:showVal val="0"/>
          <c:showCatName val="0"/>
          <c:showSerName val="0"/>
          <c:showPercent val="0"/>
          <c:showBubbleSize val="0"/>
        </c:dLbls>
        <c:gapWidth val="73"/>
        <c:overlap val="-11"/>
        <c:axId val="457948688"/>
        <c:axId val="457949080"/>
      </c:barChart>
      <c:catAx>
        <c:axId val="457948688"/>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700" b="0" i="0" u="none" strike="noStrike" kern="1200" baseline="0">
                <a:solidFill>
                  <a:schemeClr val="accent2"/>
                </a:solidFill>
                <a:latin typeface="+mn-lt"/>
                <a:ea typeface="+mn-ea"/>
                <a:cs typeface="+mn-cs"/>
              </a:defRPr>
            </a:pPr>
            <a:endParaRPr lang="en-US"/>
          </a:p>
        </c:txPr>
        <c:crossAx val="457949080"/>
        <c:crosses val="autoZero"/>
        <c:auto val="1"/>
        <c:lblAlgn val="ctr"/>
        <c:lblOffset val="100"/>
        <c:noMultiLvlLbl val="0"/>
      </c:catAx>
      <c:valAx>
        <c:axId val="457949080"/>
        <c:scaling>
          <c:orientation val="minMax"/>
          <c:max val="8.0000000000000016E-2"/>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700" b="0" i="0" u="none" strike="noStrike" kern="1200" baseline="0">
                <a:solidFill>
                  <a:schemeClr val="accent2"/>
                </a:solidFill>
                <a:latin typeface="+mn-lt"/>
                <a:ea typeface="+mn-ea"/>
                <a:cs typeface="+mn-cs"/>
              </a:defRPr>
            </a:pPr>
            <a:endParaRPr lang="en-US"/>
          </a:p>
        </c:txPr>
        <c:crossAx val="457948688"/>
        <c:crosses val="autoZero"/>
        <c:crossBetween val="between"/>
        <c:majorUnit val="2.0000000000000004E-2"/>
      </c:valAx>
      <c:spPr>
        <a:noFill/>
        <a:ln>
          <a:noFill/>
        </a:ln>
        <a:effectLst/>
      </c:spPr>
    </c:plotArea>
    <c:legend>
      <c:legendPos val="b"/>
      <c:layout>
        <c:manualLayout>
          <c:xMode val="edge"/>
          <c:yMode val="edge"/>
          <c:x val="2.0755939161450972E-2"/>
          <c:y val="0.82450925457816782"/>
          <c:w val="0.8255841577495121"/>
          <c:h val="0.17353977872107551"/>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accent2"/>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5362289967610758E-2"/>
          <c:y val="0.11780251211822963"/>
          <c:w val="0.83969636731050445"/>
          <c:h val="0.7667697027537681"/>
        </c:manualLayout>
      </c:layout>
      <c:scatterChart>
        <c:scatterStyle val="lineMarker"/>
        <c:varyColors val="0"/>
        <c:ser>
          <c:idx val="0"/>
          <c:order val="0"/>
          <c:tx>
            <c:strRef>
              <c:f>'Spread Duration (2)'!$B$15</c:f>
              <c:strCache>
                <c:ptCount val="1"/>
                <c:pt idx="0">
                  <c:v>Government</c:v>
                </c:pt>
              </c:strCache>
            </c:strRef>
          </c:tx>
          <c:spPr>
            <a:ln w="19050" cap="rnd">
              <a:noFill/>
              <a:round/>
            </a:ln>
            <a:effectLst/>
          </c:spPr>
          <c:marker>
            <c:symbol val="diamond"/>
            <c:size val="7"/>
            <c:spPr>
              <a:solidFill>
                <a:srgbClr val="719949"/>
              </a:solidFill>
              <a:ln w="9525">
                <a:solidFill>
                  <a:srgbClr val="719949"/>
                </a:solidFill>
              </a:ln>
              <a:effectLst/>
            </c:spPr>
          </c:marker>
          <c:dLbls>
            <c:dLbl>
              <c:idx val="0"/>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025-4CD2-8853-C6F7B2FBE05D}"/>
                </c:ext>
              </c:extLst>
            </c:dLbl>
            <c:dLbl>
              <c:idx val="1"/>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025-4CD2-8853-C6F7B2FBE05D}"/>
                </c:ext>
              </c:extLst>
            </c:dLbl>
            <c:dLbl>
              <c:idx val="2"/>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B025-4CD2-8853-C6F7B2FBE05D}"/>
                </c:ext>
              </c:extLst>
            </c:dLbl>
            <c:dLbl>
              <c:idx val="3"/>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B025-4CD2-8853-C6F7B2FBE05D}"/>
                </c:ext>
              </c:extLst>
            </c:dLbl>
            <c:dLbl>
              <c:idx val="4"/>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B025-4CD2-8853-C6F7B2FBE05D}"/>
                </c:ext>
              </c:extLst>
            </c:dLbl>
            <c:dLbl>
              <c:idx val="5"/>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B025-4CD2-8853-C6F7B2FBE05D}"/>
                </c:ext>
              </c:extLst>
            </c:dLbl>
            <c:dLbl>
              <c:idx val="6"/>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B025-4CD2-8853-C6F7B2FBE05D}"/>
                </c:ext>
              </c:extLst>
            </c:dLbl>
            <c:dLbl>
              <c:idx val="7"/>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B025-4CD2-8853-C6F7B2FBE05D}"/>
                </c:ext>
              </c:extLst>
            </c:dLbl>
            <c:dLbl>
              <c:idx val="8"/>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B025-4CD2-8853-C6F7B2FBE05D}"/>
                </c:ext>
              </c:extLst>
            </c:dLbl>
            <c:dLbl>
              <c:idx val="9"/>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B025-4CD2-8853-C6F7B2FBE05D}"/>
                </c:ext>
              </c:extLst>
            </c:dLbl>
            <c:dLbl>
              <c:idx val="10"/>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B025-4CD2-8853-C6F7B2FBE05D}"/>
                </c:ext>
              </c:extLst>
            </c:dLbl>
            <c:dLbl>
              <c:idx val="11"/>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B025-4CD2-8853-C6F7B2FBE05D}"/>
                </c:ext>
              </c:extLst>
            </c:dLbl>
            <c:dLbl>
              <c:idx val="12"/>
              <c:tx>
                <c:rich>
                  <a:bodyPr/>
                  <a:lstStyle/>
                  <a:p>
                    <a:fld id="{4A9E83F3-A303-460F-A22E-FDB09DC260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B025-4CD2-8853-C6F7B2FBE05D}"/>
                </c:ext>
              </c:extLst>
            </c:dLbl>
            <c:dLbl>
              <c:idx val="13"/>
              <c:layout>
                <c:manualLayout>
                  <c:x val="-7.0857944535416162E-2"/>
                  <c:y val="4.7974393510067596E-2"/>
                </c:manualLayout>
              </c:layout>
              <c:tx>
                <c:rich>
                  <a:bodyPr/>
                  <a:lstStyle/>
                  <a:p>
                    <a:fld id="{2CD687D2-152C-4F5E-B443-96E6D5E95F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B025-4CD2-8853-C6F7B2FBE05D}"/>
                </c:ext>
              </c:extLst>
            </c:dLbl>
            <c:dLbl>
              <c:idx val="14"/>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E-B025-4CD2-8853-C6F7B2FBE05D}"/>
                </c:ext>
              </c:extLst>
            </c:dLbl>
            <c:dLbl>
              <c:idx val="15"/>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B025-4CD2-8853-C6F7B2FBE05D}"/>
                </c:ext>
              </c:extLst>
            </c:dLbl>
            <c:dLbl>
              <c:idx val="16"/>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B025-4CD2-8853-C6F7B2FBE05D}"/>
                </c:ext>
              </c:extLst>
            </c:dLbl>
            <c:dLbl>
              <c:idx val="17"/>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B025-4CD2-8853-C6F7B2FBE05D}"/>
                </c:ext>
              </c:extLst>
            </c:dLbl>
            <c:dLbl>
              <c:idx val="18"/>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B025-4CD2-8853-C6F7B2FBE05D}"/>
                </c:ext>
              </c:extLst>
            </c:dLbl>
            <c:spPr>
              <a:noFill/>
              <a:ln>
                <a:noFill/>
              </a:ln>
              <a:effectLst/>
            </c:spPr>
            <c:dLblPos val="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ext>
            </c:extLst>
          </c:dLbls>
          <c:xVal>
            <c:numRef>
              <c:f>'Spread Duration (2)'!$C$16:$U$16</c:f>
              <c:numCache>
                <c:formatCode>General</c:formatCode>
                <c:ptCount val="19"/>
                <c:pt idx="12" formatCode="0.00">
                  <c:v>2.1800000000000002</c:v>
                </c:pt>
                <c:pt idx="13" formatCode="0.00">
                  <c:v>8.93</c:v>
                </c:pt>
              </c:numCache>
            </c:numRef>
          </c:xVal>
          <c:yVal>
            <c:numRef>
              <c:f>'Spread Duration (2)'!$C$15:$U$15</c:f>
              <c:numCache>
                <c:formatCode>General</c:formatCode>
                <c:ptCount val="19"/>
                <c:pt idx="12" formatCode="0.00">
                  <c:v>50</c:v>
                </c:pt>
                <c:pt idx="13" formatCode="0.00">
                  <c:v>57.999999999999993</c:v>
                </c:pt>
              </c:numCache>
            </c:numRef>
          </c:yVal>
          <c:smooth val="0"/>
          <c:extLst>
            <c:ext xmlns:c15="http://schemas.microsoft.com/office/drawing/2012/chart" uri="{02D57815-91ED-43cb-92C2-25804820EDAC}">
              <c15:datalabelsRange>
                <c15:f>'Spread Duration (2)'!$C$9:$U$9</c15:f>
                <c15:dlblRangeCache>
                  <c:ptCount val="19"/>
                  <c:pt idx="0">
                    <c:v>Investment-Grade Credit</c:v>
                  </c:pt>
                  <c:pt idx="1">
                    <c:v>A Corporates</c:v>
                  </c:pt>
                  <c:pt idx="2">
                    <c:v>BBB Corporates</c:v>
                  </c:pt>
                  <c:pt idx="3">
                    <c:v>CMBS 2.0 AA</c:v>
                  </c:pt>
                  <c:pt idx="4">
                    <c:v>AAA CLO</c:v>
                  </c:pt>
                  <c:pt idx="5">
                    <c:v>AA CLO</c:v>
                  </c:pt>
                  <c:pt idx="6">
                    <c:v>A CLO</c:v>
                  </c:pt>
                  <c:pt idx="7">
                    <c:v>BBB CLO</c:v>
                  </c:pt>
                  <c:pt idx="8">
                    <c:v>High Yield Corporates, Ex-Energy</c:v>
                  </c:pt>
                  <c:pt idx="9">
                    <c:v>BB Corporates</c:v>
                  </c:pt>
                  <c:pt idx="10">
                    <c:v>Bank Loans</c:v>
                  </c:pt>
                  <c:pt idx="11">
                    <c:v>BB Loans</c:v>
                  </c:pt>
                  <c:pt idx="12">
                    <c:v>Agency RMBS</c:v>
                  </c:pt>
                  <c:pt idx="13">
                    <c:v>Agency CMBS (8.5Yr+)</c:v>
                  </c:pt>
                  <c:pt idx="14">
                    <c:v>Agency CMBS (3.5-6yr)</c:v>
                  </c:pt>
                  <c:pt idx="15">
                    <c:v>Bloomberg Barclays Agg</c:v>
                  </c:pt>
                  <c:pt idx="16">
                    <c:v>Legacy Floating NA RMBS </c:v>
                  </c:pt>
                  <c:pt idx="17">
                    <c:v>A-rated Fixed-Rate Aircraft ABS</c:v>
                  </c:pt>
                  <c:pt idx="18">
                    <c:v>BBB-Rated Whole Business</c:v>
                  </c:pt>
                </c15:dlblRangeCache>
              </c15:datalabelsRange>
            </c:ext>
            <c:ext xmlns:c16="http://schemas.microsoft.com/office/drawing/2014/chart" uri="{C3380CC4-5D6E-409C-BE32-E72D297353CC}">
              <c16:uniqueId val="{00000013-B025-4CD2-8853-C6F7B2FBE05D}"/>
            </c:ext>
          </c:extLst>
        </c:ser>
        <c:ser>
          <c:idx val="1"/>
          <c:order val="1"/>
          <c:tx>
            <c:strRef>
              <c:f>'Spread Duration (2)'!$C$9</c:f>
              <c:strCache>
                <c:ptCount val="1"/>
                <c:pt idx="0">
                  <c:v>Investment-Grade Credit</c:v>
                </c:pt>
              </c:strCache>
            </c:strRef>
          </c:tx>
          <c:spPr>
            <a:ln w="25400" cap="rnd">
              <a:noFill/>
              <a:round/>
            </a:ln>
            <a:effectLst/>
          </c:spPr>
          <c:marker>
            <c:symbol val="diamond"/>
            <c:size val="7"/>
            <c:spPr>
              <a:solidFill>
                <a:srgbClr val="5E8AB4"/>
              </a:solidFill>
              <a:ln w="9525">
                <a:noFill/>
              </a:ln>
              <a:effectLst/>
            </c:spPr>
          </c:marker>
          <c:dLbls>
            <c:dLbl>
              <c:idx val="0"/>
              <c:layout>
                <c:manualLayout>
                  <c:x val="-7.8887298112554183E-2"/>
                  <c:y val="-7.9650903804613732E-2"/>
                </c:manualLayout>
              </c:layout>
              <c:dLblPos val="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14-B025-4CD2-8853-C6F7B2FBE05D}"/>
                </c:ext>
              </c:extLst>
            </c:dLbl>
            <c:dLbl>
              <c:idx val="1"/>
              <c:layout>
                <c:manualLayout>
                  <c:x val="-0.12133192478201868"/>
                  <c:y val="-4.1792209699044652E-2"/>
                </c:manualLayout>
              </c:layout>
              <c:tx>
                <c:rich>
                  <a:bodyPr/>
                  <a:lstStyle/>
                  <a:p>
                    <a:fld id="{8130D5FE-A6F3-4F93-95D8-A35F301C31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5-B025-4CD2-8853-C6F7B2FBE05D}"/>
                </c:ext>
              </c:extLst>
            </c:dLbl>
            <c:dLbl>
              <c:idx val="2"/>
              <c:layout>
                <c:manualLayout>
                  <c:x val="-4.1652199542241237E-3"/>
                  <c:y val="-4.1556993289363638E-2"/>
                </c:manualLayout>
              </c:layout>
              <c:tx>
                <c:rich>
                  <a:bodyPr/>
                  <a:lstStyle/>
                  <a:p>
                    <a:fld id="{95764DF6-53CA-4F9F-B167-D7829E0387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B025-4CD2-8853-C6F7B2FBE05D}"/>
                </c:ext>
              </c:extLst>
            </c:dLbl>
            <c:dLbl>
              <c:idx val="3"/>
              <c:layout>
                <c:manualLayout>
                  <c:x val="2.2554609536331927E-2"/>
                  <c:y val="-3.7313230992739817E-2"/>
                </c:manualLayout>
              </c:layout>
              <c:tx>
                <c:rich>
                  <a:bodyPr/>
                  <a:lstStyle/>
                  <a:p>
                    <a:fld id="{9B2A4E63-2824-45B8-B81A-079995FBF5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7-B025-4CD2-8853-C6F7B2FBE05D}"/>
                </c:ext>
              </c:extLst>
            </c:dLbl>
            <c:dLbl>
              <c:idx val="4"/>
              <c:tx>
                <c:rich>
                  <a:bodyPr/>
                  <a:lstStyle/>
                  <a:p>
                    <a:fld id="{3B688061-205D-4665-8C4C-9946E0623E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8-B025-4CD2-8853-C6F7B2FBE05D}"/>
                </c:ext>
              </c:extLst>
            </c:dLbl>
            <c:dLbl>
              <c:idx val="5"/>
              <c:layout>
                <c:manualLayout>
                  <c:x val="-8.8858025690114625E-2"/>
                  <c:y val="-5.5409324385819192E-3"/>
                </c:manualLayout>
              </c:layout>
              <c:tx>
                <c:rich>
                  <a:bodyPr/>
                  <a:lstStyle/>
                  <a:p>
                    <a:fld id="{A7CECEBA-6771-4C49-BD50-EBDD640639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9-B025-4CD2-8853-C6F7B2FBE05D}"/>
                </c:ext>
              </c:extLst>
            </c:dLbl>
            <c:dLbl>
              <c:idx val="6"/>
              <c:tx>
                <c:rich>
                  <a:bodyPr/>
                  <a:lstStyle/>
                  <a:p>
                    <a:fld id="{70323489-D98E-4440-AABC-1F8403487B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A-B025-4CD2-8853-C6F7B2FBE05D}"/>
                </c:ext>
              </c:extLst>
            </c:dLbl>
            <c:dLbl>
              <c:idx val="7"/>
              <c:layout>
                <c:manualLayout>
                  <c:x val="-6.7336650562950268E-2"/>
                  <c:y val="4.8600705539606381E-2"/>
                </c:manualLayout>
              </c:layout>
              <c:tx>
                <c:rich>
                  <a:bodyPr/>
                  <a:lstStyle/>
                  <a:p>
                    <a:r>
                      <a:rPr lang="en-US" dirty="0"/>
                      <a:t>BBB</a:t>
                    </a:r>
                    <a:r>
                      <a:rPr lang="en-US" baseline="0" dirty="0"/>
                      <a:t> CLO</a:t>
                    </a:r>
                    <a:endParaRPr lang="en-US" dirty="0"/>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B025-4CD2-8853-C6F7B2FBE05D}"/>
                </c:ext>
              </c:extLst>
            </c:dLbl>
            <c:dLbl>
              <c:idx val="8"/>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B025-4CD2-8853-C6F7B2FBE05D}"/>
                </c:ext>
              </c:extLst>
            </c:dLbl>
            <c:dLbl>
              <c:idx val="9"/>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B025-4CD2-8853-C6F7B2FBE05D}"/>
                </c:ext>
              </c:extLst>
            </c:dLbl>
            <c:dLbl>
              <c:idx val="10"/>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E-B025-4CD2-8853-C6F7B2FBE05D}"/>
                </c:ext>
              </c:extLst>
            </c:dLbl>
            <c:dLbl>
              <c:idx val="11"/>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B025-4CD2-8853-C6F7B2FBE05D}"/>
                </c:ext>
              </c:extLst>
            </c:dLbl>
            <c:dLbl>
              <c:idx val="12"/>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0-B025-4CD2-8853-C6F7B2FBE05D}"/>
                </c:ext>
              </c:extLst>
            </c:dLbl>
            <c:dLbl>
              <c:idx val="13"/>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B025-4CD2-8853-C6F7B2FBE05D}"/>
                </c:ext>
              </c:extLst>
            </c:dLbl>
            <c:dLbl>
              <c:idx val="14"/>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B025-4CD2-8853-C6F7B2FBE05D}"/>
                </c:ext>
              </c:extLst>
            </c:dLbl>
            <c:dLbl>
              <c:idx val="15"/>
              <c:tx>
                <c:rich>
                  <a:bodyPr/>
                  <a:lstStyle/>
                  <a:p>
                    <a:fld id="{D61BEE23-4E1D-4097-AF69-C8487D1C05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3-B025-4CD2-8853-C6F7B2FBE05D}"/>
                </c:ext>
              </c:extLst>
            </c:dLbl>
            <c:dLbl>
              <c:idx val="16"/>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B025-4CD2-8853-C6F7B2FBE05D}"/>
                </c:ext>
              </c:extLst>
            </c:dLbl>
            <c:dLbl>
              <c:idx val="17"/>
              <c:layout>
                <c:manualLayout>
                  <c:x val="-5.5574858459150871E-3"/>
                  <c:y val="-2.4431121871944635E-17"/>
                </c:manualLayout>
              </c:layout>
              <c:tx>
                <c:rich>
                  <a:bodyPr/>
                  <a:lstStyle/>
                  <a:p>
                    <a:pPr>
                      <a:defRPr/>
                    </a:pPr>
                    <a:fld id="{3E06C850-0757-4CA6-8DD2-7EE01BCEBC70}" type="CELLRANGE">
                      <a:rPr lang="en-US"/>
                      <a:pPr>
                        <a:defRPr/>
                      </a:pPr>
                      <a:t>[CELLRANGE]</a:t>
                    </a:fld>
                    <a:endParaRPr lang="en-US"/>
                  </a:p>
                </c:rich>
              </c:tx>
              <c:spPr>
                <a:noFill/>
                <a:ln>
                  <a:noFill/>
                </a:ln>
                <a:effectLst/>
              </c:spPr>
              <c:dLblPos val="r"/>
              <c:showLegendKey val="0"/>
              <c:showVal val="0"/>
              <c:showCatName val="0"/>
              <c:showSerName val="0"/>
              <c:showPercent val="0"/>
              <c:showBubbleSize val="0"/>
              <c:extLst>
                <c:ext xmlns:c15="http://schemas.microsoft.com/office/drawing/2012/chart" uri="{CE6537A1-D6FC-4f65-9D91-7224C49458BB}">
                  <c15:layout>
                    <c:manualLayout>
                      <c:w val="0.21940954119672362"/>
                      <c:h val="5.0639637593960347E-2"/>
                    </c:manualLayout>
                  </c15:layout>
                  <c15:dlblFieldTable/>
                  <c15:showDataLabelsRange val="1"/>
                </c:ext>
                <c:ext xmlns:c16="http://schemas.microsoft.com/office/drawing/2014/chart" uri="{C3380CC4-5D6E-409C-BE32-E72D297353CC}">
                  <c16:uniqueId val="{00000025-B025-4CD2-8853-C6F7B2FBE05D}"/>
                </c:ext>
              </c:extLst>
            </c:dLbl>
            <c:dLbl>
              <c:idx val="18"/>
              <c:layout>
                <c:manualLayout>
                  <c:x val="1.9285064280287929E-2"/>
                  <c:y val="6.6491118933267299E-2"/>
                </c:manualLayout>
              </c:layout>
              <c:tx>
                <c:rich>
                  <a:bodyPr/>
                  <a:lstStyle/>
                  <a:p>
                    <a:fld id="{D9265B71-80C4-4AC0-8941-88EACFEE07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6-B025-4CD2-8853-C6F7B2FBE05D}"/>
                </c:ext>
              </c:extLst>
            </c:dLbl>
            <c:spPr>
              <a:noFill/>
              <a:ln>
                <a:noFill/>
              </a:ln>
              <a:effectLst/>
            </c:spPr>
            <c:dLblPos val="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ext>
            </c:extLst>
          </c:dLbls>
          <c:xVal>
            <c:numRef>
              <c:f>'Spread Duration (2)'!$C$18:$U$18</c:f>
              <c:numCache>
                <c:formatCode>0.00</c:formatCode>
                <c:ptCount val="19"/>
                <c:pt idx="0">
                  <c:v>9.7799999999999994</c:v>
                </c:pt>
                <c:pt idx="1">
                  <c:v>8.74</c:v>
                </c:pt>
                <c:pt idx="2">
                  <c:v>8.6999999999999993</c:v>
                </c:pt>
                <c:pt idx="3">
                  <c:v>4.8100000000000005</c:v>
                </c:pt>
                <c:pt idx="4">
                  <c:v>2.6631</c:v>
                </c:pt>
                <c:pt idx="5">
                  <c:v>4.5608000000000004</c:v>
                </c:pt>
                <c:pt idx="6">
                  <c:v>4.4301000000000004</c:v>
                </c:pt>
                <c:pt idx="7">
                  <c:v>4.6319999999999997</c:v>
                </c:pt>
                <c:pt idx="15">
                  <c:v>3.88</c:v>
                </c:pt>
                <c:pt idx="17">
                  <c:v>6.7</c:v>
                </c:pt>
                <c:pt idx="18">
                  <c:v>4.7</c:v>
                </c:pt>
              </c:numCache>
            </c:numRef>
          </c:xVal>
          <c:yVal>
            <c:numRef>
              <c:f>'Spread Duration (2)'!$C$17:$U$17</c:f>
              <c:numCache>
                <c:formatCode>0</c:formatCode>
                <c:ptCount val="19"/>
                <c:pt idx="0">
                  <c:v>66</c:v>
                </c:pt>
                <c:pt idx="1">
                  <c:v>83</c:v>
                </c:pt>
                <c:pt idx="2">
                  <c:v>139</c:v>
                </c:pt>
                <c:pt idx="3">
                  <c:v>207.32319999999999</c:v>
                </c:pt>
                <c:pt idx="4">
                  <c:v>133.82550000000001</c:v>
                </c:pt>
                <c:pt idx="5">
                  <c:v>194.9957</c:v>
                </c:pt>
                <c:pt idx="6">
                  <c:v>263.3725</c:v>
                </c:pt>
                <c:pt idx="7">
                  <c:v>421.23770000000002</c:v>
                </c:pt>
                <c:pt idx="15">
                  <c:v>49.307699999999997</c:v>
                </c:pt>
                <c:pt idx="17">
                  <c:v>451</c:v>
                </c:pt>
                <c:pt idx="18">
                  <c:v>195</c:v>
                </c:pt>
              </c:numCache>
            </c:numRef>
          </c:yVal>
          <c:smooth val="0"/>
          <c:extLst>
            <c:ext xmlns:c15="http://schemas.microsoft.com/office/drawing/2012/chart" uri="{02D57815-91ED-43cb-92C2-25804820EDAC}">
              <c15:datalabelsRange>
                <c15:f>'Spread Duration (2)'!$C$9:$U$9</c15:f>
                <c15:dlblRangeCache>
                  <c:ptCount val="19"/>
                  <c:pt idx="0">
                    <c:v>Investment-Grade Credit</c:v>
                  </c:pt>
                  <c:pt idx="1">
                    <c:v>A Corporates</c:v>
                  </c:pt>
                  <c:pt idx="2">
                    <c:v>BBB Corporates</c:v>
                  </c:pt>
                  <c:pt idx="3">
                    <c:v>CMBS 2.0 AA</c:v>
                  </c:pt>
                  <c:pt idx="4">
                    <c:v>AAA CLO</c:v>
                  </c:pt>
                  <c:pt idx="5">
                    <c:v>AA CLO</c:v>
                  </c:pt>
                  <c:pt idx="6">
                    <c:v>A CLO</c:v>
                  </c:pt>
                  <c:pt idx="7">
                    <c:v>BBB CLO</c:v>
                  </c:pt>
                  <c:pt idx="8">
                    <c:v>High Yield Corporates, Ex-Energy</c:v>
                  </c:pt>
                  <c:pt idx="9">
                    <c:v>BB Corporates</c:v>
                  </c:pt>
                  <c:pt idx="10">
                    <c:v>Bank Loans</c:v>
                  </c:pt>
                  <c:pt idx="11">
                    <c:v>BB Loans</c:v>
                  </c:pt>
                  <c:pt idx="12">
                    <c:v>Agency RMBS</c:v>
                  </c:pt>
                  <c:pt idx="13">
                    <c:v>Agency CMBS (8.5Yr+)</c:v>
                  </c:pt>
                  <c:pt idx="14">
                    <c:v>Agency CMBS (3.5-6yr)</c:v>
                  </c:pt>
                  <c:pt idx="15">
                    <c:v>Bloomberg Barclays Agg</c:v>
                  </c:pt>
                  <c:pt idx="16">
                    <c:v>Legacy Floating NA RMBS </c:v>
                  </c:pt>
                  <c:pt idx="17">
                    <c:v>A-rated Fixed-Rate Aircraft ABS</c:v>
                  </c:pt>
                  <c:pt idx="18">
                    <c:v>BBB-Rated Whole Business</c:v>
                  </c:pt>
                </c15:dlblRangeCache>
              </c15:datalabelsRange>
            </c:ext>
            <c:ext xmlns:c16="http://schemas.microsoft.com/office/drawing/2014/chart" uri="{C3380CC4-5D6E-409C-BE32-E72D297353CC}">
              <c16:uniqueId val="{00000027-B025-4CD2-8853-C6F7B2FBE05D}"/>
            </c:ext>
          </c:extLst>
        </c:ser>
        <c:ser>
          <c:idx val="2"/>
          <c:order val="2"/>
          <c:tx>
            <c:strRef>
              <c:f>'Spread Duration (2)'!$B$19</c:f>
              <c:strCache>
                <c:ptCount val="1"/>
                <c:pt idx="0">
                  <c:v>High-Yield Credit</c:v>
                </c:pt>
              </c:strCache>
            </c:strRef>
          </c:tx>
          <c:spPr>
            <a:ln w="25400" cap="rnd">
              <a:noFill/>
              <a:round/>
            </a:ln>
            <a:effectLst/>
          </c:spPr>
          <c:marker>
            <c:symbol val="diamond"/>
            <c:size val="7"/>
            <c:spPr>
              <a:solidFill>
                <a:schemeClr val="accent3"/>
              </a:solidFill>
              <a:ln w="9525">
                <a:solidFill>
                  <a:schemeClr val="accent3"/>
                </a:solidFill>
              </a:ln>
              <a:effectLst/>
            </c:spPr>
          </c:marker>
          <c:dLbls>
            <c:dLbl>
              <c:idx val="0"/>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8-B025-4CD2-8853-C6F7B2FBE05D}"/>
                </c:ext>
              </c:extLst>
            </c:dLbl>
            <c:dLbl>
              <c:idx val="1"/>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9-B025-4CD2-8853-C6F7B2FBE05D}"/>
                </c:ext>
              </c:extLst>
            </c:dLbl>
            <c:dLbl>
              <c:idx val="2"/>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A-B025-4CD2-8853-C6F7B2FBE05D}"/>
                </c:ext>
              </c:extLst>
            </c:dLbl>
            <c:dLbl>
              <c:idx val="3"/>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B-B025-4CD2-8853-C6F7B2FBE05D}"/>
                </c:ext>
              </c:extLst>
            </c:dLbl>
            <c:dLbl>
              <c:idx val="4"/>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C-B025-4CD2-8853-C6F7B2FBE05D}"/>
                </c:ext>
              </c:extLst>
            </c:dLbl>
            <c:dLbl>
              <c:idx val="5"/>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D-B025-4CD2-8853-C6F7B2FBE05D}"/>
                </c:ext>
              </c:extLst>
            </c:dLbl>
            <c:dLbl>
              <c:idx val="6"/>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E-B025-4CD2-8853-C6F7B2FBE05D}"/>
                </c:ext>
              </c:extLst>
            </c:dLbl>
            <c:dLbl>
              <c:idx val="7"/>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F-B025-4CD2-8853-C6F7B2FBE05D}"/>
                </c:ext>
              </c:extLst>
            </c:dLbl>
            <c:dLbl>
              <c:idx val="8"/>
              <c:layout>
                <c:manualLayout>
                  <c:x val="-6.9468573073937319E-3"/>
                  <c:y val="-4.8862243743889271E-17"/>
                </c:manualLayout>
              </c:layout>
              <c:tx>
                <c:rich>
                  <a:bodyPr/>
                  <a:lstStyle/>
                  <a:p>
                    <a:pPr>
                      <a:defRPr/>
                    </a:pPr>
                    <a:endParaRPr lang="en-US"/>
                  </a:p>
                </c:rich>
              </c:tx>
              <c:spPr>
                <a:noFill/>
                <a:ln>
                  <a:noFill/>
                </a:ln>
                <a:effectLst/>
              </c:spPr>
              <c:dLblPos val="r"/>
              <c:showLegendKey val="0"/>
              <c:showVal val="0"/>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22281350127734656"/>
                      <c:h val="5.0639637593960347E-2"/>
                    </c:manualLayout>
                  </c15:layout>
                  <c15:showDataLabelsRange val="0"/>
                </c:ext>
                <c:ext xmlns:c16="http://schemas.microsoft.com/office/drawing/2014/chart" uri="{C3380CC4-5D6E-409C-BE32-E72D297353CC}">
                  <c16:uniqueId val="{00000030-B025-4CD2-8853-C6F7B2FBE05D}"/>
                </c:ext>
              </c:extLst>
            </c:dLbl>
            <c:dLbl>
              <c:idx val="9"/>
              <c:tx>
                <c:rich>
                  <a:bodyPr/>
                  <a:lstStyle/>
                  <a:p>
                    <a:fld id="{79FBBD88-5800-4E54-8D2C-273F399C07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1-B025-4CD2-8853-C6F7B2FBE05D}"/>
                </c:ext>
              </c:extLst>
            </c:dLbl>
            <c:dLbl>
              <c:idx val="10"/>
              <c:tx>
                <c:rich>
                  <a:bodyPr/>
                  <a:lstStyle/>
                  <a:p>
                    <a:pPr>
                      <a:defRPr/>
                    </a:pPr>
                    <a:r>
                      <a:rPr lang="en-US"/>
                      <a:t>Bank Loans</a:t>
                    </a:r>
                  </a:p>
                </c:rich>
              </c:tx>
              <c:spPr>
                <a:noFill/>
                <a:ln>
                  <a:noFill/>
                </a:ln>
                <a:effectLst/>
              </c:spPr>
              <c:dLblPos val="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32-B025-4CD2-8853-C6F7B2FBE05D}"/>
                </c:ext>
              </c:extLst>
            </c:dLbl>
            <c:dLbl>
              <c:idx val="11"/>
              <c:tx>
                <c:rich>
                  <a:bodyPr/>
                  <a:lstStyle/>
                  <a:p>
                    <a:fld id="{16C13183-F1E2-4A08-94AB-715AC22CC0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3-B025-4CD2-8853-C6F7B2FBE05D}"/>
                </c:ext>
              </c:extLst>
            </c:dLbl>
            <c:dLbl>
              <c:idx val="12"/>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4-B025-4CD2-8853-C6F7B2FBE05D}"/>
                </c:ext>
              </c:extLst>
            </c:dLbl>
            <c:dLbl>
              <c:idx val="13"/>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5-B025-4CD2-8853-C6F7B2FBE05D}"/>
                </c:ext>
              </c:extLst>
            </c:dLbl>
            <c:dLbl>
              <c:idx val="14"/>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6-B025-4CD2-8853-C6F7B2FBE05D}"/>
                </c:ext>
              </c:extLst>
            </c:dLbl>
            <c:dLbl>
              <c:idx val="15"/>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7-B025-4CD2-8853-C6F7B2FBE05D}"/>
                </c:ext>
              </c:extLst>
            </c:dLbl>
            <c:dLbl>
              <c:idx val="16"/>
              <c:layout>
                <c:manualLayout>
                  <c:x val="-7.0808739221810094E-2"/>
                  <c:y val="4.986839194723626E-2"/>
                </c:manualLayout>
              </c:layout>
              <c:tx>
                <c:rich>
                  <a:bodyPr/>
                  <a:lstStyle/>
                  <a:p>
                    <a:fld id="{9B66E9AD-15CF-4DD8-9EC4-D4EBFDC2F3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8-B025-4CD2-8853-C6F7B2FBE05D}"/>
                </c:ext>
              </c:extLst>
            </c:dLbl>
            <c:dLbl>
              <c:idx val="17"/>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9-B025-4CD2-8853-C6F7B2FBE05D}"/>
                </c:ext>
              </c:extLst>
            </c:dLbl>
            <c:dLbl>
              <c:idx val="18"/>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A-B025-4CD2-8853-C6F7B2FBE05D}"/>
                </c:ext>
              </c:extLst>
            </c:dLbl>
            <c:dLbl>
              <c:idx val="19"/>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B-B025-4CD2-8853-C6F7B2FBE05D}"/>
                </c:ext>
              </c:extLst>
            </c:dLbl>
            <c:dLbl>
              <c:idx val="20"/>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C-B025-4CD2-8853-C6F7B2FBE05D}"/>
                </c:ext>
              </c:extLst>
            </c:dLbl>
            <c:dLbl>
              <c:idx val="21"/>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D-B025-4CD2-8853-C6F7B2FBE05D}"/>
                </c:ext>
              </c:extLst>
            </c:dLbl>
            <c:dLbl>
              <c:idx val="22"/>
              <c:layout>
                <c:manualLayout>
                  <c:x val="-0.19738699016035077"/>
                  <c:y val="5.5407655838862315E-3"/>
                </c:manualLayout>
              </c:layout>
              <c:tx>
                <c:rich>
                  <a:bodyPr/>
                  <a:lstStyle/>
                  <a:p>
                    <a:fld id="{7569A21F-9FC0-4951-99EA-677855DF5D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E-B025-4CD2-8853-C6F7B2FBE05D}"/>
                </c:ext>
              </c:extLst>
            </c:dLbl>
            <c:spPr>
              <a:noFill/>
              <a:ln>
                <a:noFill/>
              </a:ln>
              <a:effectLst/>
            </c:spPr>
            <c:dLblPos val="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a:solidFill>
                        <a:srgbClr val="646464"/>
                      </a:solidFill>
                    </a:ln>
                  </c:spPr>
                </c15:leaderLines>
              </c:ext>
            </c:extLst>
          </c:dLbls>
          <c:xVal>
            <c:numRef>
              <c:f>'Spread Duration (2)'!$C$20:$Y$20</c:f>
              <c:numCache>
                <c:formatCode>General</c:formatCode>
                <c:ptCount val="23"/>
                <c:pt idx="9" formatCode="0.00">
                  <c:v>4.1900000000000004</c:v>
                </c:pt>
                <c:pt idx="10" formatCode="0.00">
                  <c:v>2.5099999999999998</c:v>
                </c:pt>
                <c:pt idx="11" formatCode="0.00">
                  <c:v>2.5</c:v>
                </c:pt>
                <c:pt idx="16">
                  <c:v>6.9</c:v>
                </c:pt>
                <c:pt idx="22">
                  <c:v>3.6580909999999998</c:v>
                </c:pt>
              </c:numCache>
            </c:numRef>
          </c:xVal>
          <c:yVal>
            <c:numRef>
              <c:f>'Spread Duration (2)'!$C$19:$Y$19</c:f>
              <c:numCache>
                <c:formatCode>General</c:formatCode>
                <c:ptCount val="23"/>
                <c:pt idx="9" formatCode="0.00">
                  <c:v>306.3664</c:v>
                </c:pt>
                <c:pt idx="10" formatCode="0.00">
                  <c:v>511</c:v>
                </c:pt>
                <c:pt idx="11" formatCode="0.00">
                  <c:v>341</c:v>
                </c:pt>
                <c:pt idx="16">
                  <c:v>90</c:v>
                </c:pt>
                <c:pt idx="22" formatCode="0.00">
                  <c:v>421.8802</c:v>
                </c:pt>
              </c:numCache>
            </c:numRef>
          </c:yVal>
          <c:smooth val="0"/>
          <c:extLst>
            <c:ext xmlns:c15="http://schemas.microsoft.com/office/drawing/2012/chart" uri="{02D57815-91ED-43cb-92C2-25804820EDAC}">
              <c15:datalabelsRange>
                <c15:f>'Spread Duration (2)'!$C$9:$Y$9</c15:f>
                <c15:dlblRangeCache>
                  <c:ptCount val="23"/>
                  <c:pt idx="0">
                    <c:v>Investment-Grade Credit</c:v>
                  </c:pt>
                  <c:pt idx="1">
                    <c:v>A Corporates</c:v>
                  </c:pt>
                  <c:pt idx="2">
                    <c:v>BBB Corporates</c:v>
                  </c:pt>
                  <c:pt idx="3">
                    <c:v>CMBS 2.0 AA</c:v>
                  </c:pt>
                  <c:pt idx="4">
                    <c:v>AAA CLO</c:v>
                  </c:pt>
                  <c:pt idx="5">
                    <c:v>AA CLO</c:v>
                  </c:pt>
                  <c:pt idx="6">
                    <c:v>A CLO</c:v>
                  </c:pt>
                  <c:pt idx="7">
                    <c:v>BBB CLO</c:v>
                  </c:pt>
                  <c:pt idx="8">
                    <c:v>High Yield Corporates, Ex-Energy</c:v>
                  </c:pt>
                  <c:pt idx="9">
                    <c:v>BB Corporates</c:v>
                  </c:pt>
                  <c:pt idx="10">
                    <c:v>Bank Loans</c:v>
                  </c:pt>
                  <c:pt idx="11">
                    <c:v>BB Loans</c:v>
                  </c:pt>
                  <c:pt idx="12">
                    <c:v>Agency RMBS</c:v>
                  </c:pt>
                  <c:pt idx="13">
                    <c:v>Agency CMBS (8.5Yr+)</c:v>
                  </c:pt>
                  <c:pt idx="14">
                    <c:v>Agency CMBS (3.5-6yr)</c:v>
                  </c:pt>
                  <c:pt idx="15">
                    <c:v>Bloomberg Barclays Agg</c:v>
                  </c:pt>
                  <c:pt idx="16">
                    <c:v>Legacy Floating NA RMBS </c:v>
                  </c:pt>
                  <c:pt idx="17">
                    <c:v>A-rated Fixed-Rate Aircraft ABS</c:v>
                  </c:pt>
                  <c:pt idx="18">
                    <c:v>BBB-Rated Whole Business</c:v>
                  </c:pt>
                  <c:pt idx="21">
                    <c:v>Intermediate Credit Index</c:v>
                  </c:pt>
                  <c:pt idx="22">
                    <c:v>High Yield Corporates</c:v>
                  </c:pt>
                </c15:dlblRangeCache>
              </c15:datalabelsRange>
            </c:ext>
            <c:ext xmlns:c16="http://schemas.microsoft.com/office/drawing/2014/chart" uri="{C3380CC4-5D6E-409C-BE32-E72D297353CC}">
              <c16:uniqueId val="{0000003F-B025-4CD2-8853-C6F7B2FBE05D}"/>
            </c:ext>
          </c:extLst>
        </c:ser>
        <c:ser>
          <c:idx val="3"/>
          <c:order val="3"/>
          <c:tx>
            <c:strRef>
              <c:f>'Spread Duration (2)'!$Z$9</c:f>
              <c:strCache>
                <c:ptCount val="1"/>
                <c:pt idx="0">
                  <c:v>GIO</c:v>
                </c:pt>
              </c:strCache>
            </c:strRef>
          </c:tx>
          <c:spPr>
            <a:ln w="28575">
              <a:noFill/>
            </a:ln>
          </c:spPr>
          <c:marker>
            <c:symbol val="diamond"/>
            <c:size val="7"/>
            <c:spPr>
              <a:solidFill>
                <a:srgbClr val="52264E"/>
              </a:solidFill>
              <a:ln>
                <a:solidFill>
                  <a:srgbClr val="52264E"/>
                </a:solidFill>
              </a:ln>
            </c:spPr>
          </c:marker>
          <c:dLbls>
            <c:dLbl>
              <c:idx val="0"/>
              <c:layout>
                <c:manualLayout>
                  <c:x val="1.8465808463726946E-3"/>
                  <c:y val="6.9261655482272721E-4"/>
                </c:manualLayout>
              </c:layout>
              <c:dLblPos val="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40-B025-4CD2-8853-C6F7B2FBE05D}"/>
                </c:ext>
              </c:extLst>
            </c:dLbl>
            <c:spPr>
              <a:noFill/>
              <a:ln>
                <a:noFill/>
              </a:ln>
              <a:effectLst/>
            </c:spPr>
            <c:dLblPos val="t"/>
            <c:showLegendKey val="0"/>
            <c:showVal val="0"/>
            <c:showCatName val="0"/>
            <c:showSerName val="1"/>
            <c:showPercent val="0"/>
            <c:showBubbleSize val="0"/>
            <c:showLeaderLines val="0"/>
            <c:extLst>
              <c:ext xmlns:c15="http://schemas.microsoft.com/office/drawing/2012/chart" uri="{CE6537A1-D6FC-4f65-9D91-7224C49458BB}">
                <c15:showLeaderLines val="1"/>
              </c:ext>
            </c:extLst>
          </c:dLbls>
          <c:xVal>
            <c:numRef>
              <c:f>'Spread Duration (2)'!$Z$11</c:f>
              <c:numCache>
                <c:formatCode>0.0</c:formatCode>
                <c:ptCount val="1"/>
                <c:pt idx="0">
                  <c:v>5.2</c:v>
                </c:pt>
              </c:numCache>
            </c:numRef>
          </c:xVal>
          <c:yVal>
            <c:numRef>
              <c:f>'Spread Duration (2)'!$Z$10</c:f>
              <c:numCache>
                <c:formatCode>General</c:formatCode>
                <c:ptCount val="1"/>
                <c:pt idx="0">
                  <c:v>437</c:v>
                </c:pt>
              </c:numCache>
            </c:numRef>
          </c:yVal>
          <c:smooth val="0"/>
          <c:extLst>
            <c:ext xmlns:c16="http://schemas.microsoft.com/office/drawing/2014/chart" uri="{C3380CC4-5D6E-409C-BE32-E72D297353CC}">
              <c16:uniqueId val="{00000041-B025-4CD2-8853-C6F7B2FBE05D}"/>
            </c:ext>
          </c:extLst>
        </c:ser>
        <c:ser>
          <c:idx val="4"/>
          <c:order val="4"/>
          <c:tx>
            <c:strRef>
              <c:f>'Spread Duration (2)'!$AA$9</c:f>
              <c:strCache>
                <c:ptCount val="1"/>
              </c:strCache>
            </c:strRef>
          </c:tx>
          <c:spPr>
            <a:ln w="28575">
              <a:noFill/>
            </a:ln>
          </c:spPr>
          <c:marker>
            <c:symbol val="diamond"/>
            <c:size val="7"/>
            <c:spPr>
              <a:solidFill>
                <a:srgbClr val="52264E"/>
              </a:solidFill>
              <a:ln>
                <a:solidFill>
                  <a:srgbClr val="52264E"/>
                </a:solidFill>
              </a:ln>
            </c:spPr>
          </c:marker>
          <c:dLbls>
            <c:dLbl>
              <c:idx val="0"/>
              <c:layout>
                <c:manualLayout>
                  <c:x val="-9.3087887919076002E-4"/>
                  <c:y val="5.9967991887584626E-3"/>
                </c:manualLayout>
              </c:layout>
              <c:dLblPos val="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42-B025-4CD2-8853-C6F7B2FBE05D}"/>
                </c:ext>
              </c:extLst>
            </c:dLbl>
            <c:spPr>
              <a:noFill/>
              <a:ln>
                <a:noFill/>
              </a:ln>
              <a:effectLst/>
            </c:spPr>
            <c:dLblPos val="t"/>
            <c:showLegendKey val="0"/>
            <c:showVal val="0"/>
            <c:showCatName val="0"/>
            <c:showSerName val="1"/>
            <c:showPercent val="0"/>
            <c:showBubbleSize val="0"/>
            <c:showLeaderLines val="0"/>
            <c:extLst>
              <c:ext xmlns:c15="http://schemas.microsoft.com/office/drawing/2012/chart" uri="{CE6537A1-D6FC-4f65-9D91-7224C49458BB}">
                <c15:showLeaderLines val="1"/>
              </c:ext>
            </c:extLst>
          </c:dLbls>
          <c:xVal>
            <c:numRef>
              <c:f>'Spread Duration (2)'!$AA$11</c:f>
            </c:numRef>
          </c:xVal>
          <c:yVal>
            <c:numRef>
              <c:f>'Spread Duration (2)'!$AA$10</c:f>
            </c:numRef>
          </c:yVal>
          <c:smooth val="0"/>
          <c:extLst>
            <c:ext xmlns:c16="http://schemas.microsoft.com/office/drawing/2014/chart" uri="{C3380CC4-5D6E-409C-BE32-E72D297353CC}">
              <c16:uniqueId val="{00000043-B025-4CD2-8853-C6F7B2FBE05D}"/>
            </c:ext>
          </c:extLst>
        </c:ser>
        <c:dLbls>
          <c:showLegendKey val="0"/>
          <c:showVal val="0"/>
          <c:showCatName val="0"/>
          <c:showSerName val="0"/>
          <c:showPercent val="0"/>
          <c:showBubbleSize val="0"/>
        </c:dLbls>
        <c:axId val="520267600"/>
        <c:axId val="520267992"/>
      </c:scatterChart>
      <c:valAx>
        <c:axId val="520267600"/>
        <c:scaling>
          <c:orientation val="minMax"/>
          <c:min val="1"/>
        </c:scaling>
        <c:delete val="0"/>
        <c:axPos val="b"/>
        <c:majorGridlines>
          <c:spPr>
            <a:ln w="9525" cap="flat" cmpd="sng" algn="ctr">
              <a:solidFill>
                <a:schemeClr val="tx1">
                  <a:lumMod val="15000"/>
                  <a:lumOff val="85000"/>
                </a:schemeClr>
              </a:solidFill>
              <a:round/>
            </a:ln>
            <a:effectLst/>
          </c:spPr>
        </c:majorGridlines>
        <c:title>
          <c:tx>
            <c:rich>
              <a:bodyPr rot="0" vert="horz"/>
              <a:lstStyle/>
              <a:p>
                <a:pPr>
                  <a:defRPr/>
                </a:pPr>
                <a:r>
                  <a:rPr lang="en-US"/>
                  <a:t>Spread Duration</a:t>
                </a:r>
              </a:p>
            </c:rich>
          </c:tx>
          <c:layout>
            <c:manualLayout>
              <c:xMode val="edge"/>
              <c:yMode val="edge"/>
              <c:x val="0.44730586665482791"/>
              <c:y val="0.96120328005503419"/>
            </c:manualLayout>
          </c:layout>
          <c:overlay val="0"/>
          <c:spPr>
            <a:noFill/>
            <a:ln>
              <a:noFill/>
            </a:ln>
            <a:effectLst/>
          </c:sp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520267992"/>
        <c:crosses val="autoZero"/>
        <c:crossBetween val="midCat"/>
        <c:majorUnit val="1"/>
      </c:valAx>
      <c:valAx>
        <c:axId val="52026799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vert="horz"/>
              <a:lstStyle/>
              <a:p>
                <a:pPr>
                  <a:defRPr/>
                </a:pPr>
                <a:r>
                  <a:rPr lang="en-US"/>
                  <a:t>OAS / Spread</a:t>
                </a:r>
              </a:p>
            </c:rich>
          </c:tx>
          <c:layout>
            <c:manualLayout>
              <c:xMode val="edge"/>
              <c:yMode val="edge"/>
              <c:x val="4.1501770969087524E-3"/>
              <c:y val="0.42013795471267618"/>
            </c:manualLayout>
          </c:layout>
          <c:overlay val="0"/>
          <c:spPr>
            <a:noFill/>
            <a:ln>
              <a:noFill/>
            </a:ln>
            <a:effectLst/>
          </c:spPr>
        </c:title>
        <c:numFmt formatCode="0&quot; bps&quot;"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520267600"/>
        <c:crosses val="autoZero"/>
        <c:crossBetween val="midCat"/>
      </c:valAx>
      <c:spPr>
        <a:noFill/>
        <a:ln>
          <a:noFill/>
        </a:ln>
        <a:effectLst/>
      </c:spPr>
    </c:plotArea>
    <c:legend>
      <c:legendPos val="t"/>
      <c:layout>
        <c:manualLayout>
          <c:xMode val="edge"/>
          <c:yMode val="edge"/>
          <c:x val="0.24563695083472312"/>
          <c:y val="2.9442561889269692E-2"/>
          <c:w val="0.55840351642358355"/>
          <c:h val="7.2848703097651166E-2"/>
        </c:manualLayout>
      </c:layout>
      <c:overlay val="0"/>
      <c:spPr>
        <a:noFill/>
        <a:ln>
          <a:noFill/>
        </a:ln>
        <a:effectLst/>
      </c:spPr>
      <c:txPr>
        <a:bodyPr rot="0" vert="horz"/>
        <a:lstStyle/>
        <a:p>
          <a:pPr>
            <a:defRPr/>
          </a:pPr>
          <a:endParaRPr lang="en-US"/>
        </a:p>
      </c:txPr>
    </c:legend>
    <c:plotVisOnly val="1"/>
    <c:dispBlanksAs val="gap"/>
    <c:showDLblsOverMax val="0"/>
  </c:chart>
  <c:spPr>
    <a:solidFill>
      <a:schemeClr val="bg1"/>
    </a:solidFill>
    <a:ln w="9525" cap="flat" cmpd="sng" algn="ctr">
      <a:noFill/>
      <a:round/>
    </a:ln>
    <a:effectLst/>
  </c:spPr>
  <c:txPr>
    <a:bodyPr/>
    <a:lstStyle/>
    <a:p>
      <a:pPr>
        <a:defRPr sz="800">
          <a:solidFill>
            <a:srgbClr val="646464"/>
          </a:solidFill>
        </a:defRPr>
      </a:pPr>
      <a:endParaRPr lang="en-US"/>
    </a:p>
  </c:txPr>
  <c:externalData r:id="rId2">
    <c:autoUpdate val="0"/>
  </c:externalData>
  <c:userShapes r:id="rId3"/>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9046556008105678E-2"/>
          <c:y val="0.10324444533325682"/>
          <c:w val="0.86746445023032248"/>
          <c:h val="0.76702828544612023"/>
        </c:manualLayout>
      </c:layout>
      <c:scatterChart>
        <c:scatterStyle val="lineMarker"/>
        <c:varyColors val="0"/>
        <c:ser>
          <c:idx val="0"/>
          <c:order val="0"/>
          <c:tx>
            <c:strRef>
              <c:f>'oas vs rating'!$B$15</c:f>
              <c:strCache>
                <c:ptCount val="1"/>
                <c:pt idx="0">
                  <c:v>Government</c:v>
                </c:pt>
              </c:strCache>
            </c:strRef>
          </c:tx>
          <c:spPr>
            <a:ln w="19050" cap="rnd">
              <a:noFill/>
              <a:round/>
            </a:ln>
            <a:effectLst/>
          </c:spPr>
          <c:marker>
            <c:symbol val="diamond"/>
            <c:size val="9"/>
            <c:spPr>
              <a:solidFill>
                <a:srgbClr val="719949"/>
              </a:solidFill>
              <a:ln w="9525">
                <a:noFill/>
              </a:ln>
              <a:effectLst/>
            </c:spPr>
          </c:marker>
          <c:dLbls>
            <c:dLbl>
              <c:idx val="0"/>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620-4BE4-AA33-5B08B70277BF}"/>
                </c:ext>
              </c:extLst>
            </c:dLbl>
            <c:dLbl>
              <c:idx val="1"/>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620-4BE4-AA33-5B08B70277BF}"/>
                </c:ext>
              </c:extLst>
            </c:dLbl>
            <c:dLbl>
              <c:idx val="2"/>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2620-4BE4-AA33-5B08B70277BF}"/>
                </c:ext>
              </c:extLst>
            </c:dLbl>
            <c:dLbl>
              <c:idx val="3"/>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2620-4BE4-AA33-5B08B70277BF}"/>
                </c:ext>
              </c:extLst>
            </c:dLbl>
            <c:dLbl>
              <c:idx val="4"/>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2620-4BE4-AA33-5B08B70277BF}"/>
                </c:ext>
              </c:extLst>
            </c:dLbl>
            <c:dLbl>
              <c:idx val="5"/>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2620-4BE4-AA33-5B08B70277BF}"/>
                </c:ext>
              </c:extLst>
            </c:dLbl>
            <c:dLbl>
              <c:idx val="6"/>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2620-4BE4-AA33-5B08B70277BF}"/>
                </c:ext>
              </c:extLst>
            </c:dLbl>
            <c:dLbl>
              <c:idx val="7"/>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2620-4BE4-AA33-5B08B70277BF}"/>
                </c:ext>
              </c:extLst>
            </c:dLbl>
            <c:dLbl>
              <c:idx val="8"/>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2620-4BE4-AA33-5B08B70277BF}"/>
                </c:ext>
              </c:extLst>
            </c:dLbl>
            <c:dLbl>
              <c:idx val="9"/>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2620-4BE4-AA33-5B08B70277BF}"/>
                </c:ext>
              </c:extLst>
            </c:dLbl>
            <c:dLbl>
              <c:idx val="10"/>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2620-4BE4-AA33-5B08B70277BF}"/>
                </c:ext>
              </c:extLst>
            </c:dLbl>
            <c:dLbl>
              <c:idx val="11"/>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2620-4BE4-AA33-5B08B70277BF}"/>
                </c:ext>
              </c:extLst>
            </c:dLbl>
            <c:dLbl>
              <c:idx val="12"/>
              <c:layout>
                <c:manualLayout>
                  <c:x val="1.2475183334988675E-2"/>
                  <c:y val="-4.855378329762608E-2"/>
                </c:manualLayout>
              </c:layout>
              <c:tx>
                <c:rich>
                  <a:bodyPr/>
                  <a:lstStyle/>
                  <a:p>
                    <a:fld id="{8E25FB12-21A4-4141-A0F7-EC16150408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C-2620-4BE4-AA33-5B08B70277BF}"/>
                </c:ext>
              </c:extLst>
            </c:dLbl>
            <c:dLbl>
              <c:idx val="13"/>
              <c:layout>
                <c:manualLayout>
                  <c:x val="1.7903688965192833E-2"/>
                  <c:y val="4.8469674381677146E-2"/>
                </c:manualLayout>
              </c:layout>
              <c:tx>
                <c:rich>
                  <a:bodyPr/>
                  <a:lstStyle/>
                  <a:p>
                    <a:fld id="{6C0D71FE-C18F-430C-BC68-14D0B4B26C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2620-4BE4-AA33-5B08B70277BF}"/>
                </c:ext>
              </c:extLst>
            </c:dLbl>
            <c:dLbl>
              <c:idx val="14"/>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E-2620-4BE4-AA33-5B08B70277BF}"/>
                </c:ext>
              </c:extLst>
            </c:dLbl>
            <c:dLbl>
              <c:idx val="15"/>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2620-4BE4-AA33-5B08B70277BF}"/>
                </c:ext>
              </c:extLst>
            </c:dLbl>
            <c:dLbl>
              <c:idx val="16"/>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2620-4BE4-AA33-5B08B70277BF}"/>
                </c:ext>
              </c:extLst>
            </c:dLbl>
            <c:dLbl>
              <c:idx val="17"/>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2620-4BE4-AA33-5B08B70277BF}"/>
                </c:ext>
              </c:extLst>
            </c:dLbl>
            <c:dLbl>
              <c:idx val="18"/>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2620-4BE4-AA33-5B08B70277BF}"/>
                </c:ext>
              </c:extLst>
            </c:dLbl>
            <c:spPr>
              <a:noFill/>
              <a:ln>
                <a:noFill/>
              </a:ln>
              <a:effectLst/>
            </c:spPr>
            <c:dLblPos val="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ext>
            </c:extLst>
          </c:dLbls>
          <c:xVal>
            <c:numRef>
              <c:f>'oas vs rating'!$C$16:$U$16</c:f>
              <c:numCache>
                <c:formatCode>General</c:formatCode>
                <c:ptCount val="19"/>
                <c:pt idx="12" formatCode="0.00">
                  <c:v>1</c:v>
                </c:pt>
                <c:pt idx="13" formatCode="0.00">
                  <c:v>1</c:v>
                </c:pt>
              </c:numCache>
            </c:numRef>
          </c:xVal>
          <c:yVal>
            <c:numRef>
              <c:f>'oas vs rating'!$C$15:$U$15</c:f>
              <c:numCache>
                <c:formatCode>General</c:formatCode>
                <c:ptCount val="19"/>
                <c:pt idx="12" formatCode="0.00">
                  <c:v>50</c:v>
                </c:pt>
                <c:pt idx="13" formatCode="0.00">
                  <c:v>57.999999999999993</c:v>
                </c:pt>
              </c:numCache>
            </c:numRef>
          </c:yVal>
          <c:smooth val="0"/>
          <c:extLst>
            <c:ext xmlns:c15="http://schemas.microsoft.com/office/drawing/2012/chart" uri="{02D57815-91ED-43cb-92C2-25804820EDAC}">
              <c15:datalabelsRange>
                <c15:f>'oas vs rating'!$C$9:$U$9</c15:f>
                <c15:dlblRangeCache>
                  <c:ptCount val="19"/>
                  <c:pt idx="0">
                    <c:v>Investment-Grade Credit</c:v>
                  </c:pt>
                  <c:pt idx="1">
                    <c:v>A Corporates</c:v>
                  </c:pt>
                  <c:pt idx="2">
                    <c:v>BBB Corporates</c:v>
                  </c:pt>
                  <c:pt idx="3">
                    <c:v>CMBS 2.0 AA</c:v>
                  </c:pt>
                  <c:pt idx="4">
                    <c:v>AAA CLO</c:v>
                  </c:pt>
                  <c:pt idx="5">
                    <c:v>AA CLO</c:v>
                  </c:pt>
                  <c:pt idx="6">
                    <c:v>A CLO</c:v>
                  </c:pt>
                  <c:pt idx="7">
                    <c:v>BBB CLO</c:v>
                  </c:pt>
                  <c:pt idx="8">
                    <c:v>High Yield Corporates, Ex-Energy</c:v>
                  </c:pt>
                  <c:pt idx="9">
                    <c:v>BB Corporates</c:v>
                  </c:pt>
                  <c:pt idx="10">
                    <c:v>Bank Loans</c:v>
                  </c:pt>
                  <c:pt idx="11">
                    <c:v>BB Loans</c:v>
                  </c:pt>
                  <c:pt idx="12">
                    <c:v>Agency RMBS</c:v>
                  </c:pt>
                  <c:pt idx="13">
                    <c:v>Agency CMBS (8.5Yr+)</c:v>
                  </c:pt>
                  <c:pt idx="14">
                    <c:v>Agency CMBS (3.5-6yr)</c:v>
                  </c:pt>
                  <c:pt idx="15">
                    <c:v>Bloomberg Barclays Agg</c:v>
                  </c:pt>
                  <c:pt idx="16">
                    <c:v>Legacy Floating NA RMBS </c:v>
                  </c:pt>
                  <c:pt idx="17">
                    <c:v>A-rated Fixed-Rate Aircraft ABS</c:v>
                  </c:pt>
                  <c:pt idx="18">
                    <c:v>BBB-Rated Whole Business</c:v>
                  </c:pt>
                </c15:dlblRangeCache>
              </c15:datalabelsRange>
            </c:ext>
            <c:ext xmlns:c16="http://schemas.microsoft.com/office/drawing/2014/chart" uri="{C3380CC4-5D6E-409C-BE32-E72D297353CC}">
              <c16:uniqueId val="{00000013-2620-4BE4-AA33-5B08B70277BF}"/>
            </c:ext>
          </c:extLst>
        </c:ser>
        <c:ser>
          <c:idx val="1"/>
          <c:order val="1"/>
          <c:tx>
            <c:strRef>
              <c:f>'oas vs rating'!$C$9</c:f>
              <c:strCache>
                <c:ptCount val="1"/>
                <c:pt idx="0">
                  <c:v>Investment-Grade Credit</c:v>
                </c:pt>
              </c:strCache>
            </c:strRef>
          </c:tx>
          <c:spPr>
            <a:ln w="25400" cap="rnd">
              <a:noFill/>
              <a:round/>
            </a:ln>
            <a:effectLst/>
          </c:spPr>
          <c:marker>
            <c:symbol val="diamond"/>
            <c:size val="7"/>
            <c:spPr>
              <a:solidFill>
                <a:srgbClr val="5E8AB4"/>
              </a:solidFill>
              <a:ln w="9525">
                <a:noFill/>
              </a:ln>
              <a:effectLst/>
            </c:spPr>
          </c:marker>
          <c:dLbls>
            <c:dLbl>
              <c:idx val="0"/>
              <c:dLblPos val="t"/>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14-2620-4BE4-AA33-5B08B70277BF}"/>
                </c:ext>
              </c:extLst>
            </c:dLbl>
            <c:dLbl>
              <c:idx val="1"/>
              <c:tx>
                <c:rich>
                  <a:bodyPr/>
                  <a:lstStyle/>
                  <a:p>
                    <a:fld id="{127D4CFB-4BA6-4735-BDAF-9529CA9129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5-2620-4BE4-AA33-5B08B70277BF}"/>
                </c:ext>
              </c:extLst>
            </c:dLbl>
            <c:dLbl>
              <c:idx val="2"/>
              <c:layout>
                <c:manualLayout>
                  <c:x val="-7.0952178231871721E-3"/>
                  <c:y val="3.4354142127993717E-2"/>
                </c:manualLayout>
              </c:layout>
              <c:tx>
                <c:rich>
                  <a:bodyPr/>
                  <a:lstStyle/>
                  <a:p>
                    <a:fld id="{F5516495-F7B2-468D-A266-676A7D7BEA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2620-4BE4-AA33-5B08B70277BF}"/>
                </c:ext>
              </c:extLst>
            </c:dLbl>
            <c:dLbl>
              <c:idx val="3"/>
              <c:layout>
                <c:manualLayout>
                  <c:x val="-5.2759452753505562E-2"/>
                  <c:y val="-3.614145089021191E-2"/>
                </c:manualLayout>
              </c:layout>
              <c:tx>
                <c:rich>
                  <a:bodyPr/>
                  <a:lstStyle/>
                  <a:p>
                    <a:fld id="{6F4CED2B-00F6-4D07-9EE4-042557B17B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7-2620-4BE4-AA33-5B08B70277BF}"/>
                </c:ext>
              </c:extLst>
            </c:dLbl>
            <c:dLbl>
              <c:idx val="4"/>
              <c:tx>
                <c:rich>
                  <a:bodyPr/>
                  <a:lstStyle/>
                  <a:p>
                    <a:fld id="{B8C71B70-960D-444F-9980-F5AA8BFC65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8-2620-4BE4-AA33-5B08B70277BF}"/>
                </c:ext>
              </c:extLst>
            </c:dLbl>
            <c:dLbl>
              <c:idx val="5"/>
              <c:layout>
                <c:manualLayout>
                  <c:x val="0"/>
                  <c:y val="3.5066621270507657E-2"/>
                </c:manualLayout>
              </c:layout>
              <c:tx>
                <c:rich>
                  <a:bodyPr/>
                  <a:lstStyle/>
                  <a:p>
                    <a:fld id="{1EF2AC45-8EE6-41C6-9C96-DA8CD1D062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9-2620-4BE4-AA33-5B08B70277BF}"/>
                </c:ext>
              </c:extLst>
            </c:dLbl>
            <c:dLbl>
              <c:idx val="6"/>
              <c:tx>
                <c:rich>
                  <a:bodyPr/>
                  <a:lstStyle/>
                  <a:p>
                    <a:fld id="{1E046F2B-C267-4DE7-B99D-36C343F648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A-2620-4BE4-AA33-5B08B70277BF}"/>
                </c:ext>
              </c:extLst>
            </c:dLbl>
            <c:dLbl>
              <c:idx val="7"/>
              <c:tx>
                <c:rich>
                  <a:bodyPr/>
                  <a:lstStyle/>
                  <a:p>
                    <a:r>
                      <a:rPr lang="en-US" dirty="0"/>
                      <a:t>BBB</a:t>
                    </a:r>
                    <a:r>
                      <a:rPr lang="en-US" baseline="0" dirty="0"/>
                      <a:t> CLO</a:t>
                    </a:r>
                    <a:endParaRPr lang="en-US" dirty="0"/>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2620-4BE4-AA33-5B08B70277BF}"/>
                </c:ext>
              </c:extLst>
            </c:dLbl>
            <c:dLbl>
              <c:idx val="8"/>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2620-4BE4-AA33-5B08B70277BF}"/>
                </c:ext>
              </c:extLst>
            </c:dLbl>
            <c:dLbl>
              <c:idx val="9"/>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2620-4BE4-AA33-5B08B70277BF}"/>
                </c:ext>
              </c:extLst>
            </c:dLbl>
            <c:dLbl>
              <c:idx val="10"/>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E-2620-4BE4-AA33-5B08B70277BF}"/>
                </c:ext>
              </c:extLst>
            </c:dLbl>
            <c:dLbl>
              <c:idx val="11"/>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2620-4BE4-AA33-5B08B70277BF}"/>
                </c:ext>
              </c:extLst>
            </c:dLbl>
            <c:dLbl>
              <c:idx val="12"/>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0-2620-4BE4-AA33-5B08B70277BF}"/>
                </c:ext>
              </c:extLst>
            </c:dLbl>
            <c:dLbl>
              <c:idx val="13"/>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2620-4BE4-AA33-5B08B70277BF}"/>
                </c:ext>
              </c:extLst>
            </c:dLbl>
            <c:dLbl>
              <c:idx val="14"/>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2620-4BE4-AA33-5B08B70277BF}"/>
                </c:ext>
              </c:extLst>
            </c:dLbl>
            <c:dLbl>
              <c:idx val="15"/>
              <c:tx>
                <c:rich>
                  <a:bodyPr/>
                  <a:lstStyle/>
                  <a:p>
                    <a:fld id="{5F4E9D60-B370-48F8-BBD6-0E0C2B04FD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3-2620-4BE4-AA33-5B08B70277BF}"/>
                </c:ext>
              </c:extLst>
            </c:dLbl>
            <c:dLbl>
              <c:idx val="16"/>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2620-4BE4-AA33-5B08B70277BF}"/>
                </c:ext>
              </c:extLst>
            </c:dLbl>
            <c:dLbl>
              <c:idx val="17"/>
              <c:layout>
                <c:manualLayout>
                  <c:x val="1.129749345968935E-2"/>
                  <c:y val="-2.5814595736849489E-3"/>
                </c:manualLayout>
              </c:layout>
              <c:tx>
                <c:rich>
                  <a:bodyPr/>
                  <a:lstStyle/>
                  <a:p>
                    <a:pPr>
                      <a:defRPr/>
                    </a:pPr>
                    <a:r>
                      <a:rPr lang="en-US"/>
                      <a:t>A-rated Fixed-Rate Aircraft ABS</a:t>
                    </a:r>
                  </a:p>
                </c:rich>
              </c:tx>
              <c:spPr>
                <a:noFill/>
                <a:ln>
                  <a:noFill/>
                </a:ln>
                <a:effectLst/>
              </c:spPr>
              <c:dLblPos val="r"/>
              <c:showLegendKey val="0"/>
              <c:showVal val="0"/>
              <c:showCatName val="0"/>
              <c:showSerName val="0"/>
              <c:showPercent val="0"/>
              <c:showBubbleSize val="0"/>
              <c:extLst>
                <c:ext xmlns:c15="http://schemas.microsoft.com/office/drawing/2012/chart" uri="{CE6537A1-D6FC-4f65-9D91-7224C49458BB}">
                  <c15:layout>
                    <c:manualLayout>
                      <c:w val="0.24061615541990836"/>
                      <c:h val="4.8058314707128034E-2"/>
                    </c:manualLayout>
                  </c15:layout>
                  <c15:showDataLabelsRange val="0"/>
                </c:ext>
                <c:ext xmlns:c16="http://schemas.microsoft.com/office/drawing/2014/chart" uri="{C3380CC4-5D6E-409C-BE32-E72D297353CC}">
                  <c16:uniqueId val="{00000025-2620-4BE4-AA33-5B08B70277BF}"/>
                </c:ext>
              </c:extLst>
            </c:dLbl>
            <c:dLbl>
              <c:idx val="18"/>
              <c:layout>
                <c:manualLayout>
                  <c:x val="-9.1634838992930762E-2"/>
                  <c:y val="3.3559918683768203E-2"/>
                </c:manualLayout>
              </c:layout>
              <c:tx>
                <c:rich>
                  <a:bodyPr/>
                  <a:lstStyle/>
                  <a:p>
                    <a:fld id="{D071708C-8E5F-4999-BC6F-A3DEE50A5F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6-2620-4BE4-AA33-5B08B70277BF}"/>
                </c:ext>
              </c:extLst>
            </c:dLbl>
            <c:spPr>
              <a:noFill/>
              <a:ln>
                <a:noFill/>
              </a:ln>
              <a:effectLst/>
            </c:spPr>
            <c:dLblPos val="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ext>
            </c:extLst>
          </c:dLbls>
          <c:xVal>
            <c:numRef>
              <c:f>'oas vs rating'!$C$18:$U$18</c:f>
              <c:numCache>
                <c:formatCode>0.00</c:formatCode>
                <c:ptCount val="19"/>
                <c:pt idx="0">
                  <c:v>#N/A</c:v>
                </c:pt>
                <c:pt idx="1">
                  <c:v>6</c:v>
                </c:pt>
                <c:pt idx="2">
                  <c:v>9</c:v>
                </c:pt>
                <c:pt idx="3">
                  <c:v>3</c:v>
                </c:pt>
                <c:pt idx="4">
                  <c:v>1</c:v>
                </c:pt>
                <c:pt idx="5">
                  <c:v>3</c:v>
                </c:pt>
                <c:pt idx="6">
                  <c:v>6</c:v>
                </c:pt>
                <c:pt idx="7">
                  <c:v>9</c:v>
                </c:pt>
                <c:pt idx="15" formatCode="General">
                  <c:v>4</c:v>
                </c:pt>
                <c:pt idx="17" formatCode="General">
                  <c:v>6</c:v>
                </c:pt>
                <c:pt idx="18">
                  <c:v>9</c:v>
                </c:pt>
              </c:numCache>
            </c:numRef>
          </c:xVal>
          <c:yVal>
            <c:numRef>
              <c:f>'oas vs rating'!$C$17:$U$17</c:f>
              <c:numCache>
                <c:formatCode>0</c:formatCode>
                <c:ptCount val="19"/>
                <c:pt idx="0">
                  <c:v>66</c:v>
                </c:pt>
                <c:pt idx="1">
                  <c:v>83</c:v>
                </c:pt>
                <c:pt idx="2">
                  <c:v>139</c:v>
                </c:pt>
                <c:pt idx="3">
                  <c:v>207.32319999999999</c:v>
                </c:pt>
                <c:pt idx="4">
                  <c:v>133.82550000000001</c:v>
                </c:pt>
                <c:pt idx="5">
                  <c:v>194.9957</c:v>
                </c:pt>
                <c:pt idx="6">
                  <c:v>263.3725</c:v>
                </c:pt>
                <c:pt idx="7">
                  <c:v>421.23770000000002</c:v>
                </c:pt>
                <c:pt idx="15" formatCode="General">
                  <c:v>49.307699999999997</c:v>
                </c:pt>
                <c:pt idx="17" formatCode="General">
                  <c:v>451</c:v>
                </c:pt>
                <c:pt idx="18">
                  <c:v>195</c:v>
                </c:pt>
              </c:numCache>
            </c:numRef>
          </c:yVal>
          <c:smooth val="0"/>
          <c:extLst>
            <c:ext xmlns:c15="http://schemas.microsoft.com/office/drawing/2012/chart" uri="{02D57815-91ED-43cb-92C2-25804820EDAC}">
              <c15:datalabelsRange>
                <c15:f>'oas vs rating'!$C$9:$U$9</c15:f>
                <c15:dlblRangeCache>
                  <c:ptCount val="19"/>
                  <c:pt idx="0">
                    <c:v>Investment-Grade Credit</c:v>
                  </c:pt>
                  <c:pt idx="1">
                    <c:v>A Corporates</c:v>
                  </c:pt>
                  <c:pt idx="2">
                    <c:v>BBB Corporates</c:v>
                  </c:pt>
                  <c:pt idx="3">
                    <c:v>CMBS 2.0 AA</c:v>
                  </c:pt>
                  <c:pt idx="4">
                    <c:v>AAA CLO</c:v>
                  </c:pt>
                  <c:pt idx="5">
                    <c:v>AA CLO</c:v>
                  </c:pt>
                  <c:pt idx="6">
                    <c:v>A CLO</c:v>
                  </c:pt>
                  <c:pt idx="7">
                    <c:v>BBB CLO</c:v>
                  </c:pt>
                  <c:pt idx="8">
                    <c:v>High Yield Corporates, Ex-Energy</c:v>
                  </c:pt>
                  <c:pt idx="9">
                    <c:v>BB Corporates</c:v>
                  </c:pt>
                  <c:pt idx="10">
                    <c:v>Bank Loans</c:v>
                  </c:pt>
                  <c:pt idx="11">
                    <c:v>BB Loans</c:v>
                  </c:pt>
                  <c:pt idx="12">
                    <c:v>Agency RMBS</c:v>
                  </c:pt>
                  <c:pt idx="13">
                    <c:v>Agency CMBS (8.5Yr+)</c:v>
                  </c:pt>
                  <c:pt idx="14">
                    <c:v>Agency CMBS (3.5-6yr)</c:v>
                  </c:pt>
                  <c:pt idx="15">
                    <c:v>Bloomberg Barclays Agg</c:v>
                  </c:pt>
                  <c:pt idx="16">
                    <c:v>Legacy Floating NA RMBS </c:v>
                  </c:pt>
                  <c:pt idx="17">
                    <c:v>A-rated Fixed-Rate Aircraft ABS</c:v>
                  </c:pt>
                  <c:pt idx="18">
                    <c:v>BBB-Rated Whole Business</c:v>
                  </c:pt>
                </c15:dlblRangeCache>
              </c15:datalabelsRange>
            </c:ext>
            <c:ext xmlns:c16="http://schemas.microsoft.com/office/drawing/2014/chart" uri="{C3380CC4-5D6E-409C-BE32-E72D297353CC}">
              <c16:uniqueId val="{00000027-2620-4BE4-AA33-5B08B70277BF}"/>
            </c:ext>
          </c:extLst>
        </c:ser>
        <c:ser>
          <c:idx val="2"/>
          <c:order val="2"/>
          <c:tx>
            <c:strRef>
              <c:f>'oas vs rating'!$B$19</c:f>
              <c:strCache>
                <c:ptCount val="1"/>
                <c:pt idx="0">
                  <c:v>High-Yield Credit</c:v>
                </c:pt>
              </c:strCache>
            </c:strRef>
          </c:tx>
          <c:spPr>
            <a:ln w="25400" cap="rnd">
              <a:noFill/>
              <a:round/>
            </a:ln>
            <a:effectLst/>
          </c:spPr>
          <c:marker>
            <c:symbol val="diamond"/>
            <c:size val="7"/>
            <c:spPr>
              <a:solidFill>
                <a:schemeClr val="accent3"/>
              </a:solidFill>
              <a:ln w="9525">
                <a:noFill/>
              </a:ln>
              <a:effectLst/>
            </c:spPr>
          </c:marker>
          <c:dLbls>
            <c:dLbl>
              <c:idx val="0"/>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8-2620-4BE4-AA33-5B08B70277BF}"/>
                </c:ext>
              </c:extLst>
            </c:dLbl>
            <c:dLbl>
              <c:idx val="1"/>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9-2620-4BE4-AA33-5B08B70277BF}"/>
                </c:ext>
              </c:extLst>
            </c:dLbl>
            <c:dLbl>
              <c:idx val="2"/>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A-2620-4BE4-AA33-5B08B70277BF}"/>
                </c:ext>
              </c:extLst>
            </c:dLbl>
            <c:dLbl>
              <c:idx val="3"/>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B-2620-4BE4-AA33-5B08B70277BF}"/>
                </c:ext>
              </c:extLst>
            </c:dLbl>
            <c:dLbl>
              <c:idx val="4"/>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C-2620-4BE4-AA33-5B08B70277BF}"/>
                </c:ext>
              </c:extLst>
            </c:dLbl>
            <c:dLbl>
              <c:idx val="5"/>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D-2620-4BE4-AA33-5B08B70277BF}"/>
                </c:ext>
              </c:extLst>
            </c:dLbl>
            <c:dLbl>
              <c:idx val="6"/>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E-2620-4BE4-AA33-5B08B70277BF}"/>
                </c:ext>
              </c:extLst>
            </c:dLbl>
            <c:dLbl>
              <c:idx val="7"/>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F-2620-4BE4-AA33-5B08B70277BF}"/>
                </c:ext>
              </c:extLst>
            </c:dLbl>
            <c:dLbl>
              <c:idx val="8"/>
              <c:tx>
                <c:rich>
                  <a:bodyPr/>
                  <a:lstStyle/>
                  <a:p>
                    <a:pPr>
                      <a:defRPr/>
                    </a:pPr>
                    <a:endParaRPr lang="en-US"/>
                  </a:p>
                </c:rich>
              </c:tx>
              <c:spPr>
                <a:noFill/>
                <a:ln>
                  <a:noFill/>
                </a:ln>
                <a:effectLst/>
              </c:spPr>
              <c:dLblPos val="r"/>
              <c:showLegendKey val="0"/>
              <c:showVal val="0"/>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30-2620-4BE4-AA33-5B08B70277BF}"/>
                </c:ext>
              </c:extLst>
            </c:dLbl>
            <c:dLbl>
              <c:idx val="9"/>
              <c:tx>
                <c:rich>
                  <a:bodyPr/>
                  <a:lstStyle/>
                  <a:p>
                    <a:fld id="{A045609E-3008-43FA-8467-A97681468A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1-2620-4BE4-AA33-5B08B70277BF}"/>
                </c:ext>
              </c:extLst>
            </c:dLbl>
            <c:dLbl>
              <c:idx val="10"/>
              <c:tx>
                <c:rich>
                  <a:bodyPr/>
                  <a:lstStyle/>
                  <a:p>
                    <a:pPr>
                      <a:defRPr/>
                    </a:pPr>
                    <a:r>
                      <a:rPr lang="en-US"/>
                      <a:t>Bank Loans</a:t>
                    </a:r>
                  </a:p>
                </c:rich>
              </c:tx>
              <c:spPr>
                <a:noFill/>
                <a:ln>
                  <a:noFill/>
                </a:ln>
                <a:effectLst/>
              </c:spPr>
              <c:dLblPos val="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32-2620-4BE4-AA33-5B08B70277BF}"/>
                </c:ext>
              </c:extLst>
            </c:dLbl>
            <c:dLbl>
              <c:idx val="11"/>
              <c:tx>
                <c:rich>
                  <a:bodyPr/>
                  <a:lstStyle/>
                  <a:p>
                    <a:fld id="{DAA82422-45FB-4F1D-9C8F-E0C76577C9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3-2620-4BE4-AA33-5B08B70277BF}"/>
                </c:ext>
              </c:extLst>
            </c:dLbl>
            <c:dLbl>
              <c:idx val="12"/>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4-2620-4BE4-AA33-5B08B70277BF}"/>
                </c:ext>
              </c:extLst>
            </c:dLbl>
            <c:dLbl>
              <c:idx val="13"/>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5-2620-4BE4-AA33-5B08B70277BF}"/>
                </c:ext>
              </c:extLst>
            </c:dLbl>
            <c:dLbl>
              <c:idx val="14"/>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6-2620-4BE4-AA33-5B08B70277BF}"/>
                </c:ext>
              </c:extLst>
            </c:dLbl>
            <c:dLbl>
              <c:idx val="15"/>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7-2620-4BE4-AA33-5B08B70277BF}"/>
                </c:ext>
              </c:extLst>
            </c:dLbl>
            <c:dLbl>
              <c:idx val="16"/>
              <c:layout>
                <c:manualLayout>
                  <c:x val="-9.5643072234913376E-2"/>
                  <c:y val="-4.5856350892202316E-2"/>
                </c:manualLayout>
              </c:layout>
              <c:tx>
                <c:rich>
                  <a:bodyPr/>
                  <a:lstStyle/>
                  <a:p>
                    <a:fld id="{CEC83955-B1E4-4BE3-BD11-5B252B18D2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8-2620-4BE4-AA33-5B08B70277BF}"/>
                </c:ext>
              </c:extLst>
            </c:dLbl>
            <c:dLbl>
              <c:idx val="17"/>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9-2620-4BE4-AA33-5B08B70277BF}"/>
                </c:ext>
              </c:extLst>
            </c:dLbl>
            <c:dLbl>
              <c:idx val="18"/>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A-2620-4BE4-AA33-5B08B70277BF}"/>
                </c:ext>
              </c:extLst>
            </c:dLbl>
            <c:dLbl>
              <c:idx val="19"/>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B-2620-4BE4-AA33-5B08B70277BF}"/>
                </c:ext>
              </c:extLst>
            </c:dLbl>
            <c:dLbl>
              <c:idx val="20"/>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C-2620-4BE4-AA33-5B08B70277BF}"/>
                </c:ext>
              </c:extLst>
            </c:dLbl>
            <c:dLbl>
              <c:idx val="21"/>
              <c:tx>
                <c:rich>
                  <a:bodyPr/>
                  <a:lstStyle/>
                  <a:p>
                    <a:endParaRPr lang="en-US"/>
                  </a:p>
                </c:rich>
              </c:tx>
              <c:dLblPos val="r"/>
              <c:showLegendKey val="0"/>
              <c:showVal val="0"/>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D-2620-4BE4-AA33-5B08B70277BF}"/>
                </c:ext>
              </c:extLst>
            </c:dLbl>
            <c:dLbl>
              <c:idx val="22"/>
              <c:tx>
                <c:rich>
                  <a:bodyPr/>
                  <a:lstStyle/>
                  <a:p>
                    <a:fld id="{93699BD4-0583-4FAD-AEC1-34F43F3EE8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E-2620-4BE4-AA33-5B08B70277BF}"/>
                </c:ext>
              </c:extLst>
            </c:dLbl>
            <c:spPr>
              <a:noFill/>
              <a:ln>
                <a:noFill/>
              </a:ln>
              <a:effectLst/>
            </c:spPr>
            <c:dLblPos val="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a:solidFill>
                        <a:srgbClr val="646464"/>
                      </a:solidFill>
                    </a:ln>
                  </c:spPr>
                </c15:leaderLines>
              </c:ext>
            </c:extLst>
          </c:dLbls>
          <c:xVal>
            <c:numRef>
              <c:f>'oas vs rating'!$C$20:$Y$20</c:f>
              <c:numCache>
                <c:formatCode>General</c:formatCode>
                <c:ptCount val="23"/>
                <c:pt idx="9" formatCode="0.00">
                  <c:v>12</c:v>
                </c:pt>
                <c:pt idx="10" formatCode="0.00">
                  <c:v>15</c:v>
                </c:pt>
                <c:pt idx="11" formatCode="0.00">
                  <c:v>12</c:v>
                </c:pt>
                <c:pt idx="16" formatCode="0.00">
                  <c:v>18</c:v>
                </c:pt>
                <c:pt idx="22" formatCode="0.00">
                  <c:v>14</c:v>
                </c:pt>
              </c:numCache>
            </c:numRef>
          </c:xVal>
          <c:yVal>
            <c:numRef>
              <c:f>'oas vs rating'!$C$19:$Y$19</c:f>
              <c:numCache>
                <c:formatCode>General</c:formatCode>
                <c:ptCount val="23"/>
                <c:pt idx="9" formatCode="0.00">
                  <c:v>306.3664</c:v>
                </c:pt>
                <c:pt idx="10" formatCode="0.00">
                  <c:v>511</c:v>
                </c:pt>
                <c:pt idx="11" formatCode="0.00">
                  <c:v>341</c:v>
                </c:pt>
                <c:pt idx="16" formatCode="0">
                  <c:v>90</c:v>
                </c:pt>
                <c:pt idx="22" formatCode="0">
                  <c:v>421.8802</c:v>
                </c:pt>
              </c:numCache>
            </c:numRef>
          </c:yVal>
          <c:smooth val="0"/>
          <c:extLst>
            <c:ext xmlns:c15="http://schemas.microsoft.com/office/drawing/2012/chart" uri="{02D57815-91ED-43cb-92C2-25804820EDAC}">
              <c15:datalabelsRange>
                <c15:f>'oas vs rating'!$C$9:$Y$9</c15:f>
                <c15:dlblRangeCache>
                  <c:ptCount val="23"/>
                  <c:pt idx="0">
                    <c:v>Investment-Grade Credit</c:v>
                  </c:pt>
                  <c:pt idx="1">
                    <c:v>A Corporates</c:v>
                  </c:pt>
                  <c:pt idx="2">
                    <c:v>BBB Corporates</c:v>
                  </c:pt>
                  <c:pt idx="3">
                    <c:v>CMBS 2.0 AA</c:v>
                  </c:pt>
                  <c:pt idx="4">
                    <c:v>AAA CLO</c:v>
                  </c:pt>
                  <c:pt idx="5">
                    <c:v>AA CLO</c:v>
                  </c:pt>
                  <c:pt idx="6">
                    <c:v>A CLO</c:v>
                  </c:pt>
                  <c:pt idx="7">
                    <c:v>BBB CLO</c:v>
                  </c:pt>
                  <c:pt idx="8">
                    <c:v>High Yield Corporates, Ex-Energy</c:v>
                  </c:pt>
                  <c:pt idx="9">
                    <c:v>BB Corporates</c:v>
                  </c:pt>
                  <c:pt idx="10">
                    <c:v>Bank Loans</c:v>
                  </c:pt>
                  <c:pt idx="11">
                    <c:v>BB Loans</c:v>
                  </c:pt>
                  <c:pt idx="12">
                    <c:v>Agency RMBS</c:v>
                  </c:pt>
                  <c:pt idx="13">
                    <c:v>Agency CMBS (8.5Yr+)</c:v>
                  </c:pt>
                  <c:pt idx="14">
                    <c:v>Agency CMBS (3.5-6yr)</c:v>
                  </c:pt>
                  <c:pt idx="15">
                    <c:v>Bloomberg Barclays Agg</c:v>
                  </c:pt>
                  <c:pt idx="16">
                    <c:v>Legacy Floating NA RMBS </c:v>
                  </c:pt>
                  <c:pt idx="17">
                    <c:v>A-rated Fixed-Rate Aircraft ABS</c:v>
                  </c:pt>
                  <c:pt idx="18">
                    <c:v>BBB-Rated Whole Business</c:v>
                  </c:pt>
                  <c:pt idx="21">
                    <c:v>Intermediate Credit Index</c:v>
                  </c:pt>
                  <c:pt idx="22">
                    <c:v>High Yield Corporates</c:v>
                  </c:pt>
                </c15:dlblRangeCache>
              </c15:datalabelsRange>
            </c:ext>
            <c:ext xmlns:c16="http://schemas.microsoft.com/office/drawing/2014/chart" uri="{C3380CC4-5D6E-409C-BE32-E72D297353CC}">
              <c16:uniqueId val="{0000003F-2620-4BE4-AA33-5B08B70277BF}"/>
            </c:ext>
          </c:extLst>
        </c:ser>
        <c:ser>
          <c:idx val="3"/>
          <c:order val="3"/>
          <c:tx>
            <c:strRef>
              <c:f>'oas vs rating'!$Z$9</c:f>
              <c:strCache>
                <c:ptCount val="1"/>
              </c:strCache>
            </c:strRef>
          </c:tx>
          <c:spPr>
            <a:ln w="28575">
              <a:noFill/>
            </a:ln>
          </c:spPr>
          <c:marker>
            <c:symbol val="diamond"/>
            <c:size val="9"/>
            <c:spPr>
              <a:solidFill>
                <a:srgbClr val="53284F"/>
              </a:solidFill>
              <a:ln>
                <a:noFill/>
              </a:ln>
            </c:spPr>
          </c:marker>
          <c:dLbls>
            <c:spPr>
              <a:noFill/>
              <a:ln>
                <a:noFill/>
              </a:ln>
              <a:effectLst/>
            </c:spPr>
            <c:dLblPos val="r"/>
            <c:showLegendKey val="0"/>
            <c:showVal val="0"/>
            <c:showCatName val="0"/>
            <c:showSerName val="1"/>
            <c:showPercent val="0"/>
            <c:showBubbleSize val="0"/>
            <c:showLeaderLines val="0"/>
            <c:extLst>
              <c:ext xmlns:c15="http://schemas.microsoft.com/office/drawing/2012/chart" uri="{CE6537A1-D6FC-4f65-9D91-7224C49458BB}">
                <c15:showLeaderLines val="1"/>
              </c:ext>
            </c:extLst>
          </c:dLbls>
          <c:xVal>
            <c:numRef>
              <c:f>'oas vs rating'!$Z$22</c:f>
            </c:numRef>
          </c:xVal>
          <c:yVal>
            <c:numRef>
              <c:f>'oas vs rating'!$Z$21</c:f>
            </c:numRef>
          </c:yVal>
          <c:smooth val="0"/>
          <c:extLst>
            <c:ext xmlns:c16="http://schemas.microsoft.com/office/drawing/2014/chart" uri="{C3380CC4-5D6E-409C-BE32-E72D297353CC}">
              <c16:uniqueId val="{00000040-2620-4BE4-AA33-5B08B70277BF}"/>
            </c:ext>
          </c:extLst>
        </c:ser>
        <c:ser>
          <c:idx val="4"/>
          <c:order val="4"/>
          <c:tx>
            <c:strRef>
              <c:f>'oas vs rating'!$AA$9</c:f>
              <c:strCache>
                <c:ptCount val="1"/>
              </c:strCache>
            </c:strRef>
          </c:tx>
          <c:spPr>
            <a:ln w="28575">
              <a:noFill/>
            </a:ln>
          </c:spPr>
          <c:marker>
            <c:symbol val="diamond"/>
            <c:size val="7"/>
            <c:spPr>
              <a:solidFill>
                <a:srgbClr val="52264E"/>
              </a:solidFill>
              <a:ln>
                <a:solidFill>
                  <a:srgbClr val="52264E"/>
                </a:solidFill>
              </a:ln>
            </c:spPr>
          </c:marker>
          <c:dLbls>
            <c:dLbl>
              <c:idx val="0"/>
              <c:layout>
                <c:manualLayout>
                  <c:x val="-1.9734119286419307E-3"/>
                  <c:y val="6.642455352762498E-4"/>
                </c:manualLayout>
              </c:layout>
              <c:dLblPos val="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41-2620-4BE4-AA33-5B08B70277BF}"/>
                </c:ext>
              </c:extLst>
            </c:dLbl>
            <c:spPr>
              <a:noFill/>
              <a:ln>
                <a:noFill/>
              </a:ln>
              <a:effectLst/>
            </c:spPr>
            <c:showLegendKey val="0"/>
            <c:showVal val="0"/>
            <c:showCatName val="0"/>
            <c:showSerName val="1"/>
            <c:showPercent val="0"/>
            <c:showBubbleSize val="0"/>
            <c:showLeaderLines val="0"/>
            <c:extLst>
              <c:ext xmlns:c15="http://schemas.microsoft.com/office/drawing/2012/chart" uri="{CE6537A1-D6FC-4f65-9D91-7224C49458BB}">
                <c15:showLeaderLines val="1"/>
              </c:ext>
            </c:extLst>
          </c:dLbls>
          <c:xVal>
            <c:numRef>
              <c:f>'oas vs rating'!$AA$13</c:f>
            </c:numRef>
          </c:xVal>
          <c:yVal>
            <c:numRef>
              <c:f>'oas vs rating'!$AA$10</c:f>
            </c:numRef>
          </c:yVal>
          <c:smooth val="0"/>
          <c:extLst>
            <c:ext xmlns:c16="http://schemas.microsoft.com/office/drawing/2014/chart" uri="{C3380CC4-5D6E-409C-BE32-E72D297353CC}">
              <c16:uniqueId val="{00000042-2620-4BE4-AA33-5B08B70277BF}"/>
            </c:ext>
          </c:extLst>
        </c:ser>
        <c:dLbls>
          <c:showLegendKey val="0"/>
          <c:showVal val="0"/>
          <c:showCatName val="0"/>
          <c:showSerName val="0"/>
          <c:showPercent val="0"/>
          <c:showBubbleSize val="0"/>
        </c:dLbls>
        <c:axId val="520267600"/>
        <c:axId val="520267992"/>
      </c:scatterChart>
      <c:valAx>
        <c:axId val="520267600"/>
        <c:scaling>
          <c:orientation val="minMax"/>
          <c:min val="1"/>
        </c:scaling>
        <c:delete val="0"/>
        <c:axPos val="b"/>
        <c:majorGridlines>
          <c:spPr>
            <a:ln w="9525" cap="flat" cmpd="sng" algn="ctr">
              <a:solidFill>
                <a:schemeClr val="tx1">
                  <a:lumMod val="15000"/>
                  <a:lumOff val="85000"/>
                </a:schemeClr>
              </a:solidFill>
              <a:round/>
            </a:ln>
            <a:effectLst/>
          </c:spPr>
        </c:majorGridlines>
        <c:title>
          <c:tx>
            <c:rich>
              <a:bodyPr rot="0" vert="horz"/>
              <a:lstStyle/>
              <a:p>
                <a:pPr>
                  <a:defRPr/>
                </a:pPr>
                <a:r>
                  <a:rPr lang="en-US"/>
                  <a:t>Rating</a:t>
                </a:r>
              </a:p>
            </c:rich>
          </c:tx>
          <c:layout>
            <c:manualLayout>
              <c:xMode val="edge"/>
              <c:yMode val="edge"/>
              <c:x val="0.44730586665482791"/>
              <c:y val="0.96120328005503419"/>
            </c:manualLayout>
          </c:layout>
          <c:overlay val="0"/>
          <c:spPr>
            <a:noFill/>
            <a:ln>
              <a:noFill/>
            </a:ln>
            <a:effectLst/>
          </c:spPr>
        </c:title>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vert="horz"/>
          <a:lstStyle/>
          <a:p>
            <a:pPr>
              <a:defRPr/>
            </a:pPr>
            <a:endParaRPr lang="en-US"/>
          </a:p>
        </c:txPr>
        <c:crossAx val="520267992"/>
        <c:crosses val="autoZero"/>
        <c:crossBetween val="midCat"/>
        <c:majorUnit val="1"/>
      </c:valAx>
      <c:valAx>
        <c:axId val="52026799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vert="horz"/>
              <a:lstStyle/>
              <a:p>
                <a:pPr>
                  <a:defRPr/>
                </a:pPr>
                <a:r>
                  <a:rPr lang="en-US"/>
                  <a:t>OAS / Spread</a:t>
                </a:r>
              </a:p>
            </c:rich>
          </c:tx>
          <c:layout>
            <c:manualLayout>
              <c:xMode val="edge"/>
              <c:yMode val="edge"/>
              <c:x val="4.1501770969087524E-3"/>
              <c:y val="0.42013795471267618"/>
            </c:manualLayout>
          </c:layout>
          <c:overlay val="0"/>
          <c:spPr>
            <a:noFill/>
            <a:ln>
              <a:noFill/>
            </a:ln>
            <a:effectLst/>
          </c:sp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520267600"/>
        <c:crosses val="autoZero"/>
        <c:crossBetween val="midCat"/>
      </c:valAx>
      <c:spPr>
        <a:noFill/>
        <a:ln>
          <a:noFill/>
        </a:ln>
        <a:effectLst/>
      </c:spPr>
    </c:plotArea>
    <c:legend>
      <c:legendPos val="t"/>
      <c:overlay val="0"/>
      <c:spPr>
        <a:noFill/>
        <a:ln>
          <a:noFill/>
        </a:ln>
        <a:effectLst/>
      </c:spPr>
      <c:txPr>
        <a:bodyPr rot="0" vert="horz"/>
        <a:lstStyle/>
        <a:p>
          <a:pPr>
            <a:defRPr/>
          </a:pPr>
          <a:endParaRPr lang="en-US"/>
        </a:p>
      </c:txPr>
    </c:legend>
    <c:plotVisOnly val="1"/>
    <c:dispBlanksAs val="gap"/>
    <c:showDLblsOverMax val="0"/>
  </c:chart>
  <c:spPr>
    <a:solidFill>
      <a:schemeClr val="bg1"/>
    </a:solidFill>
    <a:ln w="9525" cap="flat" cmpd="sng" algn="ctr">
      <a:noFill/>
      <a:round/>
    </a:ln>
    <a:effectLst/>
  </c:spPr>
  <c:txPr>
    <a:bodyPr/>
    <a:lstStyle/>
    <a:p>
      <a:pPr>
        <a:defRPr sz="800">
          <a:solidFill>
            <a:srgbClr val="646464"/>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212686110719807E-2"/>
          <c:y val="2.2931069323167439E-2"/>
          <c:w val="0.93262209275863639"/>
          <c:h val="0.90163107048898117"/>
        </c:manualLayout>
      </c:layout>
      <c:lineChart>
        <c:grouping val="standard"/>
        <c:varyColors val="0"/>
        <c:ser>
          <c:idx val="0"/>
          <c:order val="0"/>
          <c:tx>
            <c:v>Current</c:v>
          </c:tx>
          <c:spPr>
            <a:ln w="28575" cap="rnd">
              <a:noFill/>
              <a:round/>
            </a:ln>
            <a:effectLst/>
          </c:spPr>
          <c:marker>
            <c:symbol val="diamond"/>
            <c:size val="7"/>
            <c:spPr>
              <a:solidFill>
                <a:srgbClr val="52264E"/>
              </a:solidFill>
              <a:ln w="9525">
                <a:noFill/>
              </a:ln>
              <a:effectLst/>
            </c:spPr>
          </c:marker>
          <c:dLbls>
            <c:dLbl>
              <c:idx val="0"/>
              <c:tx>
                <c:rich>
                  <a:bodyPr/>
                  <a:lstStyle/>
                  <a:p>
                    <a:fld id="{A21FD0EF-9421-493F-BE73-BB23E00E36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1152-430A-9E95-B6F58A5B75DA}"/>
                </c:ext>
              </c:extLst>
            </c:dLbl>
            <c:dLbl>
              <c:idx val="1"/>
              <c:tx>
                <c:rich>
                  <a:bodyPr/>
                  <a:lstStyle/>
                  <a:p>
                    <a:fld id="{AFF14C3E-E9E4-4B22-93F0-1D8A7C1116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1152-430A-9E95-B6F58A5B75DA}"/>
                </c:ext>
              </c:extLst>
            </c:dLbl>
            <c:dLbl>
              <c:idx val="2"/>
              <c:tx>
                <c:rich>
                  <a:bodyPr/>
                  <a:lstStyle/>
                  <a:p>
                    <a:fld id="{6AA6F619-E6CC-4E73-82AF-3884E9CA37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1152-430A-9E95-B6F58A5B75DA}"/>
                </c:ext>
              </c:extLst>
            </c:dLbl>
            <c:dLbl>
              <c:idx val="3"/>
              <c:tx>
                <c:rich>
                  <a:bodyPr/>
                  <a:lstStyle/>
                  <a:p>
                    <a:fld id="{11C8AD66-DFC7-4D70-B62E-4924B65396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1152-430A-9E95-B6F58A5B75DA}"/>
                </c:ext>
              </c:extLst>
            </c:dLbl>
            <c:dLbl>
              <c:idx val="4"/>
              <c:tx>
                <c:rich>
                  <a:bodyPr/>
                  <a:lstStyle/>
                  <a:p>
                    <a:fld id="{4FAE8173-1859-4879-B37F-BBB4A1C264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1152-430A-9E95-B6F58A5B75DA}"/>
                </c:ext>
              </c:extLst>
            </c:dLbl>
            <c:dLbl>
              <c:idx val="5"/>
              <c:tx>
                <c:rich>
                  <a:bodyPr/>
                  <a:lstStyle/>
                  <a:p>
                    <a:fld id="{F5238A59-0FFA-4DB0-9A50-EF28795EA5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1152-430A-9E95-B6F58A5B75DA}"/>
                </c:ext>
              </c:extLst>
            </c:dLbl>
            <c:dLbl>
              <c:idx val="6"/>
              <c:tx>
                <c:rich>
                  <a:bodyPr/>
                  <a:lstStyle/>
                  <a:p>
                    <a:fld id="{1E0A4EEF-6F21-4337-8D8B-4172278C14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1152-430A-9E95-B6F58A5B75DA}"/>
                </c:ext>
              </c:extLst>
            </c:dLbl>
            <c:dLbl>
              <c:idx val="7"/>
              <c:tx>
                <c:rich>
                  <a:bodyPr/>
                  <a:lstStyle/>
                  <a:p>
                    <a:fld id="{E82EACE4-1EA3-4B39-BD10-70A0226D78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1152-430A-9E95-B6F58A5B75DA}"/>
                </c:ext>
              </c:extLst>
            </c:dLbl>
            <c:dLbl>
              <c:idx val="8"/>
              <c:tx>
                <c:rich>
                  <a:bodyPr/>
                  <a:lstStyle/>
                  <a:p>
                    <a:fld id="{7234A4EA-0090-474F-9A9F-189E33BECA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1152-430A-9E95-B6F58A5B75DA}"/>
                </c:ext>
              </c:extLst>
            </c:dLbl>
            <c:numFmt formatCode="#,##0" sourceLinked="0"/>
            <c:spPr>
              <a:noFill/>
              <a:ln>
                <a:noFill/>
              </a:ln>
              <a:effectLst/>
            </c:spPr>
            <c:txPr>
              <a:bodyPr rot="0" vert="horz"/>
              <a:lstStyle/>
              <a:p>
                <a:pPr>
                  <a:defRPr/>
                </a:pPr>
                <a:endParaRPr lang="en-US"/>
              </a:p>
            </c:txPr>
            <c:dLblPos val="r"/>
            <c:showLegendKey val="0"/>
            <c:showVal val="0"/>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DataLabelsRange val="1"/>
                <c15:showLeaderLines val="0"/>
              </c:ext>
            </c:extLst>
          </c:dLbls>
          <c:cat>
            <c:strRef>
              <c:f>Chart_Rob!$A$6:$A$14</c:f>
              <c:strCache>
                <c:ptCount val="9"/>
                <c:pt idx="0">
                  <c:v>Leveraged Loans</c:v>
                </c:pt>
                <c:pt idx="1">
                  <c:v>High Yield Bonds</c:v>
                </c:pt>
                <c:pt idx="2">
                  <c:v>Investment Grade Bonds</c:v>
                </c:pt>
                <c:pt idx="3">
                  <c:v>Agency Bonds</c:v>
                </c:pt>
                <c:pt idx="4">
                  <c:v>Agency RMBS (OAS)</c:v>
                </c:pt>
                <c:pt idx="5">
                  <c:v>Non-Agency AAA CMBS</c:v>
                </c:pt>
                <c:pt idx="6">
                  <c:v>CLO 2.0 AAA</c:v>
                </c:pt>
                <c:pt idx="7">
                  <c:v>CLO 2.0 AA</c:v>
                </c:pt>
                <c:pt idx="8">
                  <c:v>Agency CMBS 8.5yr+</c:v>
                </c:pt>
              </c:strCache>
            </c:strRef>
          </c:cat>
          <c:val>
            <c:numRef>
              <c:f>Chart_Rob!$B$6:$B$14</c:f>
              <c:numCache>
                <c:formatCode>0.0%</c:formatCode>
                <c:ptCount val="9"/>
                <c:pt idx="0">
                  <c:v>0.70699999999999996</c:v>
                </c:pt>
                <c:pt idx="1">
                  <c:v>0.46200000000000002</c:v>
                </c:pt>
                <c:pt idx="2">
                  <c:v>0.46800000000000003</c:v>
                </c:pt>
                <c:pt idx="3">
                  <c:v>0.11600000000000001</c:v>
                </c:pt>
                <c:pt idx="4">
                  <c:v>0.443</c:v>
                </c:pt>
                <c:pt idx="5">
                  <c:v>0.437</c:v>
                </c:pt>
                <c:pt idx="6">
                  <c:v>0.57999999999999996</c:v>
                </c:pt>
                <c:pt idx="7">
                  <c:v>0.57299999999999995</c:v>
                </c:pt>
                <c:pt idx="8">
                  <c:v>0.33900000000000002</c:v>
                </c:pt>
              </c:numCache>
            </c:numRef>
          </c:val>
          <c:smooth val="0"/>
          <c:extLst>
            <c:ext xmlns:c15="http://schemas.microsoft.com/office/drawing/2012/chart" uri="{02D57815-91ED-43cb-92C2-25804820EDAC}">
              <c15:datalabelsRange>
                <c15:f>Chart_Rob!$E$6:$E$14</c15:f>
                <c15:dlblRangeCache>
                  <c:ptCount val="9"/>
                  <c:pt idx="0">
                    <c:v>511</c:v>
                  </c:pt>
                  <c:pt idx="1">
                    <c:v>422</c:v>
                  </c:pt>
                  <c:pt idx="2">
                    <c:v>110</c:v>
                  </c:pt>
                  <c:pt idx="3">
                    <c:v>13</c:v>
                  </c:pt>
                  <c:pt idx="4">
                    <c:v>50</c:v>
                  </c:pt>
                  <c:pt idx="5">
                    <c:v>90</c:v>
                  </c:pt>
                  <c:pt idx="6">
                    <c:v>134</c:v>
                  </c:pt>
                  <c:pt idx="7">
                    <c:v>195</c:v>
                  </c:pt>
                  <c:pt idx="8">
                    <c:v>58</c:v>
                  </c:pt>
                </c15:dlblRangeCache>
              </c15:datalabelsRange>
            </c:ext>
            <c:ext xmlns:c16="http://schemas.microsoft.com/office/drawing/2014/chart" uri="{C3380CC4-5D6E-409C-BE32-E72D297353CC}">
              <c16:uniqueId val="{00000009-1152-430A-9E95-B6F58A5B75DA}"/>
            </c:ext>
          </c:extLst>
        </c:ser>
        <c:ser>
          <c:idx val="1"/>
          <c:order val="1"/>
          <c:tx>
            <c:v>2020 Max</c:v>
          </c:tx>
          <c:spPr>
            <a:ln w="25400" cap="rnd">
              <a:noFill/>
              <a:round/>
            </a:ln>
            <a:effectLst/>
          </c:spPr>
          <c:marker>
            <c:symbol val="diamond"/>
            <c:size val="7"/>
            <c:spPr>
              <a:solidFill>
                <a:srgbClr val="5E8AB4"/>
              </a:solidFill>
              <a:ln w="9525">
                <a:noFill/>
              </a:ln>
              <a:effectLst/>
            </c:spPr>
          </c:marker>
          <c:dLbls>
            <c:dLbl>
              <c:idx val="0"/>
              <c:tx>
                <c:rich>
                  <a:bodyPr/>
                  <a:lstStyle/>
                  <a:p>
                    <a:fld id="{72D5DC90-69EF-44D3-9710-367C594DB9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1152-430A-9E95-B6F58A5B75DA}"/>
                </c:ext>
              </c:extLst>
            </c:dLbl>
            <c:dLbl>
              <c:idx val="1"/>
              <c:tx>
                <c:rich>
                  <a:bodyPr/>
                  <a:lstStyle/>
                  <a:p>
                    <a:fld id="{3421CA2C-B36D-433A-9C46-21C4ED9578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1152-430A-9E95-B6F58A5B75DA}"/>
                </c:ext>
              </c:extLst>
            </c:dLbl>
            <c:dLbl>
              <c:idx val="2"/>
              <c:tx>
                <c:rich>
                  <a:bodyPr/>
                  <a:lstStyle/>
                  <a:p>
                    <a:fld id="{C0867C5C-7696-4B68-B179-40BE472018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1152-430A-9E95-B6F58A5B75DA}"/>
                </c:ext>
              </c:extLst>
            </c:dLbl>
            <c:dLbl>
              <c:idx val="3"/>
              <c:tx>
                <c:rich>
                  <a:bodyPr/>
                  <a:lstStyle/>
                  <a:p>
                    <a:fld id="{4C16B6C7-C501-4BD8-A56C-613CDD591E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1152-430A-9E95-B6F58A5B75DA}"/>
                </c:ext>
              </c:extLst>
            </c:dLbl>
            <c:dLbl>
              <c:idx val="4"/>
              <c:tx>
                <c:rich>
                  <a:bodyPr/>
                  <a:lstStyle/>
                  <a:p>
                    <a:fld id="{0385E2A9-C726-4CA3-BC9B-2B69369087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1152-430A-9E95-B6F58A5B75DA}"/>
                </c:ext>
              </c:extLst>
            </c:dLbl>
            <c:dLbl>
              <c:idx val="5"/>
              <c:tx>
                <c:rich>
                  <a:bodyPr/>
                  <a:lstStyle/>
                  <a:p>
                    <a:fld id="{7CEF4D11-E266-40D2-9CE5-B61E994EFC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1152-430A-9E95-B6F58A5B75DA}"/>
                </c:ext>
              </c:extLst>
            </c:dLbl>
            <c:dLbl>
              <c:idx val="6"/>
              <c:tx>
                <c:rich>
                  <a:bodyPr/>
                  <a:lstStyle/>
                  <a:p>
                    <a:fld id="{CBA903B9-EF8C-4E95-B5E3-748E49BE7E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1152-430A-9E95-B6F58A5B75DA}"/>
                </c:ext>
              </c:extLst>
            </c:dLbl>
            <c:dLbl>
              <c:idx val="7"/>
              <c:tx>
                <c:rich>
                  <a:bodyPr/>
                  <a:lstStyle/>
                  <a:p>
                    <a:fld id="{3591C20C-38DC-40A2-B248-9F00047975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1152-430A-9E95-B6F58A5B75DA}"/>
                </c:ext>
              </c:extLst>
            </c:dLbl>
            <c:dLbl>
              <c:idx val="8"/>
              <c:tx>
                <c:rich>
                  <a:bodyPr/>
                  <a:lstStyle/>
                  <a:p>
                    <a:fld id="{2CF421EB-8225-497B-98F6-19B0EFFD7C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1152-430A-9E95-B6F58A5B75DA}"/>
                </c:ext>
              </c:extLst>
            </c:dLbl>
            <c:spPr>
              <a:noFill/>
              <a:ln>
                <a:noFill/>
              </a:ln>
              <a:effectLst/>
            </c:spPr>
            <c:dLblPos val="r"/>
            <c:showLegendKey val="0"/>
            <c:showVal val="0"/>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DataLabelsRange val="1"/>
                <c15:showLeaderLines val="1"/>
              </c:ext>
            </c:extLst>
          </c:dLbls>
          <c:cat>
            <c:strRef>
              <c:f>Chart_Rob!$A$6:$A$14</c:f>
              <c:strCache>
                <c:ptCount val="9"/>
                <c:pt idx="0">
                  <c:v>Leveraged Loans</c:v>
                </c:pt>
                <c:pt idx="1">
                  <c:v>High Yield Bonds</c:v>
                </c:pt>
                <c:pt idx="2">
                  <c:v>Investment Grade Bonds</c:v>
                </c:pt>
                <c:pt idx="3">
                  <c:v>Agency Bonds</c:v>
                </c:pt>
                <c:pt idx="4">
                  <c:v>Agency RMBS (OAS)</c:v>
                </c:pt>
                <c:pt idx="5">
                  <c:v>Non-Agency AAA CMBS</c:v>
                </c:pt>
                <c:pt idx="6">
                  <c:v>CLO 2.0 AAA</c:v>
                </c:pt>
                <c:pt idx="7">
                  <c:v>CLO 2.0 AA</c:v>
                </c:pt>
                <c:pt idx="8">
                  <c:v>Agency CMBS 8.5yr+</c:v>
                </c:pt>
              </c:strCache>
            </c:strRef>
          </c:cat>
          <c:val>
            <c:numRef>
              <c:f>Chart_Rob!$G$6:$G$14</c:f>
              <c:numCache>
                <c:formatCode>0%</c:formatCode>
                <c:ptCount val="9"/>
                <c:pt idx="0">
                  <c:v>0.97699999999999998</c:v>
                </c:pt>
                <c:pt idx="1">
                  <c:v>0.97799999999999998</c:v>
                </c:pt>
                <c:pt idx="2">
                  <c:v>0.97899999999999998</c:v>
                </c:pt>
                <c:pt idx="3">
                  <c:v>0.93100000000000005</c:v>
                </c:pt>
                <c:pt idx="4">
                  <c:v>0.96799999999999997</c:v>
                </c:pt>
                <c:pt idx="5">
                  <c:v>0.88800000000000001</c:v>
                </c:pt>
                <c:pt idx="6">
                  <c:v>0.95699999999999996</c:v>
                </c:pt>
                <c:pt idx="7">
                  <c:v>0.95299999999999996</c:v>
                </c:pt>
                <c:pt idx="8">
                  <c:v>0.97799999999999998</c:v>
                </c:pt>
              </c:numCache>
            </c:numRef>
          </c:val>
          <c:smooth val="0"/>
          <c:extLst>
            <c:ext xmlns:c15="http://schemas.microsoft.com/office/drawing/2012/chart" uri="{02D57815-91ED-43cb-92C2-25804820EDAC}">
              <c15:datalabelsRange>
                <c15:f>Chart_Rob!$F$6:$F$14</c15:f>
                <c15:dlblRangeCache>
                  <c:ptCount val="9"/>
                  <c:pt idx="0">
                    <c:v>1,047</c:v>
                  </c:pt>
                  <c:pt idx="1">
                    <c:v>1,100</c:v>
                  </c:pt>
                  <c:pt idx="2">
                    <c:v>373</c:v>
                  </c:pt>
                  <c:pt idx="3">
                    <c:v>53</c:v>
                  </c:pt>
                  <c:pt idx="4">
                    <c:v>132</c:v>
                  </c:pt>
                  <c:pt idx="5">
                    <c:v>260</c:v>
                  </c:pt>
                  <c:pt idx="6">
                    <c:v>408</c:v>
                  </c:pt>
                  <c:pt idx="7">
                    <c:v>628</c:v>
                  </c:pt>
                  <c:pt idx="8">
                    <c:v>148</c:v>
                  </c:pt>
                </c15:dlblRangeCache>
              </c15:datalabelsRange>
            </c:ext>
            <c:ext xmlns:c16="http://schemas.microsoft.com/office/drawing/2014/chart" uri="{C3380CC4-5D6E-409C-BE32-E72D297353CC}">
              <c16:uniqueId val="{00000013-1152-430A-9E95-B6F58A5B75DA}"/>
            </c:ext>
          </c:extLst>
        </c:ser>
        <c:ser>
          <c:idx val="2"/>
          <c:order val="2"/>
          <c:tx>
            <c:v>31-Dec</c:v>
          </c:tx>
          <c:spPr>
            <a:ln w="28575">
              <a:noFill/>
            </a:ln>
          </c:spPr>
          <c:marker>
            <c:symbol val="diamond"/>
            <c:size val="8"/>
            <c:spPr>
              <a:solidFill>
                <a:srgbClr val="A0A0A0"/>
              </a:solidFill>
              <a:ln>
                <a:noFill/>
              </a:ln>
            </c:spPr>
          </c:marker>
          <c:dLbls>
            <c:dLbl>
              <c:idx val="0"/>
              <c:tx>
                <c:rich>
                  <a:bodyPr/>
                  <a:lstStyle/>
                  <a:p>
                    <a:fld id="{A537F485-9092-4293-AB3E-11574B0BAE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4-1152-430A-9E95-B6F58A5B75DA}"/>
                </c:ext>
              </c:extLst>
            </c:dLbl>
            <c:dLbl>
              <c:idx val="1"/>
              <c:tx>
                <c:rich>
                  <a:bodyPr/>
                  <a:lstStyle/>
                  <a:p>
                    <a:fld id="{E30F852A-8665-4B17-BC2A-7DA25A1596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5-1152-430A-9E95-B6F58A5B75DA}"/>
                </c:ext>
              </c:extLst>
            </c:dLbl>
            <c:dLbl>
              <c:idx val="2"/>
              <c:tx>
                <c:rich>
                  <a:bodyPr/>
                  <a:lstStyle/>
                  <a:p>
                    <a:fld id="{FEEAFA30-CDF8-489D-ACBA-E20580A3D5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6-1152-430A-9E95-B6F58A5B75DA}"/>
                </c:ext>
              </c:extLst>
            </c:dLbl>
            <c:dLbl>
              <c:idx val="3"/>
              <c:tx>
                <c:rich>
                  <a:bodyPr/>
                  <a:lstStyle/>
                  <a:p>
                    <a:fld id="{3E2F96F7-A352-4167-BC7D-090D80C808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7-1152-430A-9E95-B6F58A5B75DA}"/>
                </c:ext>
              </c:extLst>
            </c:dLbl>
            <c:dLbl>
              <c:idx val="4"/>
              <c:tx>
                <c:rich>
                  <a:bodyPr/>
                  <a:lstStyle/>
                  <a:p>
                    <a:fld id="{BD08DC3B-E00B-4296-980F-19C0E2501F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8-1152-430A-9E95-B6F58A5B75DA}"/>
                </c:ext>
              </c:extLst>
            </c:dLbl>
            <c:dLbl>
              <c:idx val="5"/>
              <c:tx>
                <c:rich>
                  <a:bodyPr/>
                  <a:lstStyle/>
                  <a:p>
                    <a:fld id="{599F07A7-A0A1-4832-BABB-16062CAD6B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9-1152-430A-9E95-B6F58A5B75DA}"/>
                </c:ext>
              </c:extLst>
            </c:dLbl>
            <c:dLbl>
              <c:idx val="6"/>
              <c:tx>
                <c:rich>
                  <a:bodyPr/>
                  <a:lstStyle/>
                  <a:p>
                    <a:fld id="{AECDEA68-F041-4D52-AA90-E6FDC3D482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A-1152-430A-9E95-B6F58A5B75DA}"/>
                </c:ext>
              </c:extLst>
            </c:dLbl>
            <c:dLbl>
              <c:idx val="7"/>
              <c:tx>
                <c:rich>
                  <a:bodyPr/>
                  <a:lstStyle/>
                  <a:p>
                    <a:fld id="{40725895-E93F-4E1A-81A0-DD7FB7DC97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B-1152-430A-9E95-B6F58A5B75DA}"/>
                </c:ext>
              </c:extLst>
            </c:dLbl>
            <c:dLbl>
              <c:idx val="8"/>
              <c:tx>
                <c:rich>
                  <a:bodyPr/>
                  <a:lstStyle/>
                  <a:p>
                    <a:fld id="{9636CFF7-9F5E-4426-A8DC-95BEC4EE5E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1152-430A-9E95-B6F58A5B75DA}"/>
                </c:ext>
              </c:extLst>
            </c:dLbl>
            <c:spPr>
              <a:noFill/>
              <a:ln>
                <a:noFill/>
              </a:ln>
              <a:effectLst/>
            </c:spPr>
            <c:dLblPos val="r"/>
            <c:showLegendKey val="0"/>
            <c:showVal val="0"/>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DataLabelsRange val="1"/>
                <c15:showLeaderLines val="1"/>
              </c:ext>
            </c:extLst>
          </c:dLbls>
          <c:cat>
            <c:strRef>
              <c:f>Chart_Rob!$A$6:$A$14</c:f>
              <c:strCache>
                <c:ptCount val="9"/>
                <c:pt idx="0">
                  <c:v>Leveraged Loans</c:v>
                </c:pt>
                <c:pt idx="1">
                  <c:v>High Yield Bonds</c:v>
                </c:pt>
                <c:pt idx="2">
                  <c:v>Investment Grade Bonds</c:v>
                </c:pt>
                <c:pt idx="3">
                  <c:v>Agency Bonds</c:v>
                </c:pt>
                <c:pt idx="4">
                  <c:v>Agency RMBS (OAS)</c:v>
                </c:pt>
                <c:pt idx="5">
                  <c:v>Non-Agency AAA CMBS</c:v>
                </c:pt>
                <c:pt idx="6">
                  <c:v>CLO 2.0 AAA</c:v>
                </c:pt>
                <c:pt idx="7">
                  <c:v>CLO 2.0 AA</c:v>
                </c:pt>
                <c:pt idx="8">
                  <c:v>Agency CMBS 8.5yr+</c:v>
                </c:pt>
              </c:strCache>
            </c:strRef>
          </c:cat>
          <c:val>
            <c:numRef>
              <c:f>Chart_Rob!$N$6:$N$14</c:f>
              <c:numCache>
                <c:formatCode>0.0%</c:formatCode>
                <c:ptCount val="9"/>
                <c:pt idx="0">
                  <c:v>0.57599999999999996</c:v>
                </c:pt>
                <c:pt idx="1">
                  <c:v>0.20499999999999999</c:v>
                </c:pt>
                <c:pt idx="2">
                  <c:v>0.29199999999999998</c:v>
                </c:pt>
                <c:pt idx="3">
                  <c:v>4.9000000000000002E-2</c:v>
                </c:pt>
                <c:pt idx="4">
                  <c:v>0.27900000000000003</c:v>
                </c:pt>
                <c:pt idx="5">
                  <c:v>0.17100000000000001</c:v>
                </c:pt>
                <c:pt idx="6">
                  <c:v>0.54100000000000004</c:v>
                </c:pt>
                <c:pt idx="7">
                  <c:v>0.5</c:v>
                </c:pt>
                <c:pt idx="8">
                  <c:v>0.56599999999999995</c:v>
                </c:pt>
              </c:numCache>
            </c:numRef>
          </c:val>
          <c:smooth val="0"/>
          <c:extLst>
            <c:ext xmlns:c15="http://schemas.microsoft.com/office/drawing/2012/chart" uri="{02D57815-91ED-43cb-92C2-25804820EDAC}">
              <c15:datalabelsRange>
                <c15:f>Chart_Rob!$O$6:$O$14</c15:f>
                <c15:dlblRangeCache>
                  <c:ptCount val="9"/>
                  <c:pt idx="0">
                    <c:v>471</c:v>
                  </c:pt>
                  <c:pt idx="1">
                    <c:v>336</c:v>
                  </c:pt>
                  <c:pt idx="2">
                    <c:v>93</c:v>
                  </c:pt>
                  <c:pt idx="3">
                    <c:v>10</c:v>
                  </c:pt>
                  <c:pt idx="4">
                    <c:v>39</c:v>
                  </c:pt>
                  <c:pt idx="5">
                    <c:v>77</c:v>
                  </c:pt>
                  <c:pt idx="6">
                    <c:v>128</c:v>
                  </c:pt>
                  <c:pt idx="7">
                    <c:v>180</c:v>
                  </c:pt>
                  <c:pt idx="8">
                    <c:v>67</c:v>
                  </c:pt>
                </c15:dlblRangeCache>
              </c15:datalabelsRange>
            </c:ext>
            <c:ext xmlns:c16="http://schemas.microsoft.com/office/drawing/2014/chart" uri="{C3380CC4-5D6E-409C-BE32-E72D297353CC}">
              <c16:uniqueId val="{0000001D-1152-430A-9E95-B6F58A5B75DA}"/>
            </c:ext>
          </c:extLst>
        </c:ser>
        <c:dLbls>
          <c:showLegendKey val="0"/>
          <c:showVal val="0"/>
          <c:showCatName val="0"/>
          <c:showSerName val="0"/>
          <c:showPercent val="0"/>
          <c:showBubbleSize val="0"/>
        </c:dLbls>
        <c:marker val="1"/>
        <c:smooth val="0"/>
        <c:axId val="239935496"/>
        <c:axId val="239935888"/>
      </c:lineChart>
      <c:catAx>
        <c:axId val="239935496"/>
        <c:scaling>
          <c:orientation val="minMax"/>
        </c:scaling>
        <c:delete val="0"/>
        <c:axPos val="b"/>
        <c:numFmt formatCode="General" sourceLinked="1"/>
        <c:majorTickMark val="out"/>
        <c:minorTickMark val="none"/>
        <c:tickLblPos val="nextTo"/>
        <c:spPr>
          <a:noFill/>
          <a:ln w="9525" cap="flat" cmpd="sng" algn="ctr">
            <a:solidFill>
              <a:srgbClr val="646464"/>
            </a:solidFill>
            <a:round/>
          </a:ln>
          <a:effectLst/>
        </c:spPr>
        <c:txPr>
          <a:bodyPr rot="-60000000" vert="horz"/>
          <a:lstStyle/>
          <a:p>
            <a:pPr>
              <a:defRPr/>
            </a:pPr>
            <a:endParaRPr lang="en-US"/>
          </a:p>
        </c:txPr>
        <c:crossAx val="239935888"/>
        <c:crosses val="autoZero"/>
        <c:auto val="1"/>
        <c:lblAlgn val="ctr"/>
        <c:lblOffset val="100"/>
        <c:noMultiLvlLbl val="0"/>
      </c:catAx>
      <c:valAx>
        <c:axId val="239935888"/>
        <c:scaling>
          <c:orientation val="minMax"/>
          <c:max val="1"/>
        </c:scaling>
        <c:delete val="0"/>
        <c:axPos val="l"/>
        <c:majorGridlines>
          <c:spPr>
            <a:ln w="9525" cap="flat" cmpd="sng" algn="ctr">
              <a:solidFill>
                <a:srgbClr val="FFFFFF">
                  <a:lumMod val="75000"/>
                </a:srgbClr>
              </a:solidFill>
              <a:round/>
            </a:ln>
            <a:effectLst/>
          </c:spPr>
        </c:majorGridlines>
        <c:numFmt formatCode="0%" sourceLinked="0"/>
        <c:majorTickMark val="none"/>
        <c:minorTickMark val="none"/>
        <c:tickLblPos val="nextTo"/>
        <c:spPr>
          <a:noFill/>
          <a:ln>
            <a:noFill/>
          </a:ln>
          <a:effectLst/>
        </c:spPr>
        <c:txPr>
          <a:bodyPr rot="-60000000" vert="horz"/>
          <a:lstStyle/>
          <a:p>
            <a:pPr>
              <a:defRPr/>
            </a:pPr>
            <a:endParaRPr lang="en-US"/>
          </a:p>
        </c:txPr>
        <c:crossAx val="239935496"/>
        <c:crosses val="autoZero"/>
        <c:crossBetween val="between"/>
      </c:valAx>
      <c:spPr>
        <a:noFill/>
        <a:ln>
          <a:noFill/>
        </a:ln>
        <a:effectLst/>
      </c:spPr>
    </c:plotArea>
    <c:plotVisOnly val="1"/>
    <c:dispBlanksAs val="gap"/>
    <c:showDLblsOverMax val="0"/>
  </c:chart>
  <c:spPr>
    <a:noFill/>
    <a:ln>
      <a:noFill/>
    </a:ln>
    <a:effectLst/>
  </c:spPr>
  <c:txPr>
    <a:bodyPr/>
    <a:lstStyle/>
    <a:p>
      <a:pPr>
        <a:defRPr sz="800"/>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0146862109785499E-2"/>
          <c:y val="7.0813661657949376E-2"/>
          <c:w val="0.75589177806262586"/>
          <c:h val="0.86408770606574725"/>
        </c:manualLayout>
      </c:layout>
      <c:areaChart>
        <c:grouping val="standard"/>
        <c:varyColors val="0"/>
        <c:ser>
          <c:idx val="3"/>
          <c:order val="3"/>
          <c:tx>
            <c:v>Recession</c:v>
          </c:tx>
          <c:spPr>
            <a:solidFill>
              <a:schemeClr val="bg1">
                <a:lumMod val="75000"/>
              </a:schemeClr>
            </a:solidFill>
            <a:ln>
              <a:noFill/>
            </a:ln>
            <a:effectLst/>
          </c:spPr>
          <c:cat>
            <c:numRef>
              <c:f>Sheet1!$A$18:$A$100000</c:f>
              <c:numCache>
                <c:formatCode>m/d/yyyy</c:formatCode>
                <c:ptCount val="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Sheet1!$D$18:$D$1000000</c:f>
              <c:numCache>
                <c:formatCode>General</c:formatCode>
                <c:ptCount val="99998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100</c:v>
                </c:pt>
                <c:pt idx="397">
                  <c:v>100</c:v>
                </c:pt>
                <c:pt idx="398">
                  <c:v>100</c:v>
                </c:pt>
                <c:pt idx="399">
                  <c:v>100</c:v>
                </c:pt>
                <c:pt idx="400">
                  <c:v>100</c:v>
                </c:pt>
                <c:pt idx="401">
                  <c:v>100</c:v>
                </c:pt>
                <c:pt idx="402">
                  <c:v>100</c:v>
                </c:pt>
                <c:pt idx="403">
                  <c:v>100</c:v>
                </c:pt>
                <c:pt idx="404">
                  <c:v>100</c:v>
                </c:pt>
                <c:pt idx="405">
                  <c:v>100</c:v>
                </c:pt>
                <c:pt idx="406">
                  <c:v>100</c:v>
                </c:pt>
                <c:pt idx="407">
                  <c:v>100</c:v>
                </c:pt>
                <c:pt idx="408">
                  <c:v>100</c:v>
                </c:pt>
                <c:pt idx="409">
                  <c:v>100</c:v>
                </c:pt>
                <c:pt idx="410">
                  <c:v>100</c:v>
                </c:pt>
                <c:pt idx="411">
                  <c:v>100</c:v>
                </c:pt>
                <c:pt idx="412">
                  <c:v>100</c:v>
                </c:pt>
                <c:pt idx="413">
                  <c:v>100</c:v>
                </c:pt>
                <c:pt idx="414">
                  <c:v>100</c:v>
                </c:pt>
                <c:pt idx="415">
                  <c:v>100</c:v>
                </c:pt>
                <c:pt idx="416">
                  <c:v>100</c:v>
                </c:pt>
                <c:pt idx="417">
                  <c:v>100</c:v>
                </c:pt>
                <c:pt idx="418">
                  <c:v>100</c:v>
                </c:pt>
                <c:pt idx="419">
                  <c:v>100</c:v>
                </c:pt>
                <c:pt idx="420">
                  <c:v>100</c:v>
                </c:pt>
                <c:pt idx="421">
                  <c:v>100</c:v>
                </c:pt>
                <c:pt idx="422">
                  <c:v>100</c:v>
                </c:pt>
                <c:pt idx="423">
                  <c:v>100</c:v>
                </c:pt>
                <c:pt idx="424">
                  <c:v>100</c:v>
                </c:pt>
                <c:pt idx="425">
                  <c:v>100</c:v>
                </c:pt>
                <c:pt idx="426">
                  <c:v>100</c:v>
                </c:pt>
                <c:pt idx="427">
                  <c:v>100</c:v>
                </c:pt>
                <c:pt idx="428">
                  <c:v>100</c:v>
                </c:pt>
                <c:pt idx="429">
                  <c:v>100</c:v>
                </c:pt>
                <c:pt idx="430">
                  <c:v>100</c:v>
                </c:pt>
                <c:pt idx="431">
                  <c:v>100</c:v>
                </c:pt>
                <c:pt idx="432">
                  <c:v>100</c:v>
                </c:pt>
                <c:pt idx="433">
                  <c:v>100</c:v>
                </c:pt>
                <c:pt idx="434">
                  <c:v>100</c:v>
                </c:pt>
                <c:pt idx="435">
                  <c:v>100</c:v>
                </c:pt>
                <c:pt idx="436">
                  <c:v>100</c:v>
                </c:pt>
                <c:pt idx="437">
                  <c:v>100</c:v>
                </c:pt>
                <c:pt idx="438">
                  <c:v>100</c:v>
                </c:pt>
                <c:pt idx="439">
                  <c:v>100</c:v>
                </c:pt>
                <c:pt idx="440">
                  <c:v>100</c:v>
                </c:pt>
                <c:pt idx="441">
                  <c:v>100</c:v>
                </c:pt>
                <c:pt idx="442">
                  <c:v>100</c:v>
                </c:pt>
                <c:pt idx="443">
                  <c:v>100</c:v>
                </c:pt>
                <c:pt idx="444">
                  <c:v>100</c:v>
                </c:pt>
                <c:pt idx="445">
                  <c:v>100</c:v>
                </c:pt>
                <c:pt idx="446">
                  <c:v>100</c:v>
                </c:pt>
                <c:pt idx="447">
                  <c:v>100</c:v>
                </c:pt>
                <c:pt idx="448">
                  <c:v>100</c:v>
                </c:pt>
                <c:pt idx="449">
                  <c:v>100</c:v>
                </c:pt>
                <c:pt idx="450">
                  <c:v>100</c:v>
                </c:pt>
                <c:pt idx="451">
                  <c:v>100</c:v>
                </c:pt>
                <c:pt idx="452">
                  <c:v>100</c:v>
                </c:pt>
                <c:pt idx="453">
                  <c:v>100</c:v>
                </c:pt>
                <c:pt idx="454">
                  <c:v>100</c:v>
                </c:pt>
                <c:pt idx="455">
                  <c:v>100</c:v>
                </c:pt>
                <c:pt idx="456">
                  <c:v>100</c:v>
                </c:pt>
                <c:pt idx="457">
                  <c:v>100</c:v>
                </c:pt>
                <c:pt idx="458">
                  <c:v>100</c:v>
                </c:pt>
                <c:pt idx="459">
                  <c:v>100</c:v>
                </c:pt>
                <c:pt idx="460">
                  <c:v>100</c:v>
                </c:pt>
                <c:pt idx="461">
                  <c:v>100</c:v>
                </c:pt>
                <c:pt idx="462">
                  <c:v>100</c:v>
                </c:pt>
                <c:pt idx="463">
                  <c:v>100</c:v>
                </c:pt>
                <c:pt idx="464">
                  <c:v>100</c:v>
                </c:pt>
                <c:pt idx="465">
                  <c:v>100</c:v>
                </c:pt>
                <c:pt idx="466">
                  <c:v>100</c:v>
                </c:pt>
                <c:pt idx="467">
                  <c:v>100</c:v>
                </c:pt>
                <c:pt idx="468">
                  <c:v>100</c:v>
                </c:pt>
                <c:pt idx="469">
                  <c:v>100</c:v>
                </c:pt>
                <c:pt idx="470">
                  <c:v>100</c:v>
                </c:pt>
                <c:pt idx="471">
                  <c:v>100</c:v>
                </c:pt>
                <c:pt idx="472">
                  <c:v>100</c:v>
                </c:pt>
                <c:pt idx="473">
                  <c:v>100</c:v>
                </c:pt>
                <c:pt idx="474">
                  <c:v>100</c:v>
                </c:pt>
                <c:pt idx="475">
                  <c:v>100</c:v>
                </c:pt>
                <c:pt idx="476">
                  <c:v>100</c:v>
                </c:pt>
                <c:pt idx="477">
                  <c:v>100</c:v>
                </c:pt>
                <c:pt idx="478">
                  <c:v>100</c:v>
                </c:pt>
                <c:pt idx="479">
                  <c:v>100</c:v>
                </c:pt>
                <c:pt idx="480">
                  <c:v>100</c:v>
                </c:pt>
                <c:pt idx="481">
                  <c:v>100</c:v>
                </c:pt>
                <c:pt idx="482">
                  <c:v>100</c:v>
                </c:pt>
                <c:pt idx="483">
                  <c:v>100</c:v>
                </c:pt>
                <c:pt idx="484">
                  <c:v>100</c:v>
                </c:pt>
                <c:pt idx="485">
                  <c:v>100</c:v>
                </c:pt>
                <c:pt idx="486">
                  <c:v>100</c:v>
                </c:pt>
                <c:pt idx="487">
                  <c:v>100</c:v>
                </c:pt>
                <c:pt idx="488">
                  <c:v>100</c:v>
                </c:pt>
                <c:pt idx="489">
                  <c:v>100</c:v>
                </c:pt>
                <c:pt idx="490">
                  <c:v>100</c:v>
                </c:pt>
                <c:pt idx="491">
                  <c:v>100</c:v>
                </c:pt>
                <c:pt idx="492">
                  <c:v>100</c:v>
                </c:pt>
                <c:pt idx="493">
                  <c:v>100</c:v>
                </c:pt>
                <c:pt idx="494">
                  <c:v>100</c:v>
                </c:pt>
                <c:pt idx="495">
                  <c:v>100</c:v>
                </c:pt>
                <c:pt idx="496">
                  <c:v>100</c:v>
                </c:pt>
                <c:pt idx="497">
                  <c:v>100</c:v>
                </c:pt>
                <c:pt idx="498">
                  <c:v>100</c:v>
                </c:pt>
                <c:pt idx="499">
                  <c:v>100</c:v>
                </c:pt>
                <c:pt idx="500">
                  <c:v>100</c:v>
                </c:pt>
                <c:pt idx="501">
                  <c:v>100</c:v>
                </c:pt>
                <c:pt idx="502">
                  <c:v>100</c:v>
                </c:pt>
                <c:pt idx="503">
                  <c:v>100</c:v>
                </c:pt>
                <c:pt idx="504">
                  <c:v>100</c:v>
                </c:pt>
                <c:pt idx="505">
                  <c:v>100</c:v>
                </c:pt>
                <c:pt idx="506">
                  <c:v>100</c:v>
                </c:pt>
                <c:pt idx="507">
                  <c:v>100</c:v>
                </c:pt>
                <c:pt idx="508">
                  <c:v>100</c:v>
                </c:pt>
                <c:pt idx="509">
                  <c:v>100</c:v>
                </c:pt>
                <c:pt idx="510">
                  <c:v>100</c:v>
                </c:pt>
                <c:pt idx="511">
                  <c:v>100</c:v>
                </c:pt>
                <c:pt idx="512">
                  <c:v>100</c:v>
                </c:pt>
                <c:pt idx="513">
                  <c:v>100</c:v>
                </c:pt>
                <c:pt idx="514">
                  <c:v>100</c:v>
                </c:pt>
                <c:pt idx="515">
                  <c:v>100</c:v>
                </c:pt>
                <c:pt idx="516">
                  <c:v>100</c:v>
                </c:pt>
                <c:pt idx="517">
                  <c:v>100</c:v>
                </c:pt>
                <c:pt idx="518">
                  <c:v>100</c:v>
                </c:pt>
                <c:pt idx="519">
                  <c:v>100</c:v>
                </c:pt>
                <c:pt idx="520">
                  <c:v>100</c:v>
                </c:pt>
                <c:pt idx="521">
                  <c:v>100</c:v>
                </c:pt>
                <c:pt idx="522">
                  <c:v>100</c:v>
                </c:pt>
                <c:pt idx="523">
                  <c:v>100</c:v>
                </c:pt>
                <c:pt idx="524">
                  <c:v>100</c:v>
                </c:pt>
                <c:pt idx="525">
                  <c:v>100</c:v>
                </c:pt>
                <c:pt idx="526">
                  <c:v>100</c:v>
                </c:pt>
                <c:pt idx="527">
                  <c:v>100</c:v>
                </c:pt>
                <c:pt idx="528">
                  <c:v>100</c:v>
                </c:pt>
                <c:pt idx="529">
                  <c:v>100</c:v>
                </c:pt>
                <c:pt idx="530">
                  <c:v>100</c:v>
                </c:pt>
                <c:pt idx="531">
                  <c:v>100</c:v>
                </c:pt>
                <c:pt idx="532">
                  <c:v>100</c:v>
                </c:pt>
                <c:pt idx="533">
                  <c:v>100</c:v>
                </c:pt>
                <c:pt idx="534">
                  <c:v>100</c:v>
                </c:pt>
                <c:pt idx="535">
                  <c:v>100</c:v>
                </c:pt>
                <c:pt idx="536">
                  <c:v>100</c:v>
                </c:pt>
                <c:pt idx="537">
                  <c:v>100</c:v>
                </c:pt>
                <c:pt idx="538">
                  <c:v>100</c:v>
                </c:pt>
                <c:pt idx="539">
                  <c:v>100</c:v>
                </c:pt>
                <c:pt idx="540">
                  <c:v>100</c:v>
                </c:pt>
                <c:pt idx="541">
                  <c:v>100</c:v>
                </c:pt>
                <c:pt idx="542">
                  <c:v>100</c:v>
                </c:pt>
                <c:pt idx="543">
                  <c:v>100</c:v>
                </c:pt>
                <c:pt idx="544">
                  <c:v>100</c:v>
                </c:pt>
                <c:pt idx="545">
                  <c:v>100</c:v>
                </c:pt>
                <c:pt idx="546">
                  <c:v>100</c:v>
                </c:pt>
                <c:pt idx="547">
                  <c:v>100</c:v>
                </c:pt>
                <c:pt idx="548">
                  <c:v>100</c:v>
                </c:pt>
                <c:pt idx="549">
                  <c:v>100</c:v>
                </c:pt>
                <c:pt idx="550">
                  <c:v>100</c:v>
                </c:pt>
                <c:pt idx="551">
                  <c:v>100</c:v>
                </c:pt>
                <c:pt idx="552">
                  <c:v>100</c:v>
                </c:pt>
                <c:pt idx="553">
                  <c:v>100</c:v>
                </c:pt>
                <c:pt idx="554">
                  <c:v>100</c:v>
                </c:pt>
                <c:pt idx="555">
                  <c:v>100</c:v>
                </c:pt>
                <c:pt idx="556">
                  <c:v>100</c:v>
                </c:pt>
                <c:pt idx="557">
                  <c:v>100</c:v>
                </c:pt>
                <c:pt idx="558">
                  <c:v>100</c:v>
                </c:pt>
                <c:pt idx="559">
                  <c:v>100</c:v>
                </c:pt>
                <c:pt idx="560">
                  <c:v>100</c:v>
                </c:pt>
                <c:pt idx="561">
                  <c:v>100</c:v>
                </c:pt>
                <c:pt idx="562">
                  <c:v>100</c:v>
                </c:pt>
                <c:pt idx="563">
                  <c:v>100</c:v>
                </c:pt>
                <c:pt idx="564">
                  <c:v>100</c:v>
                </c:pt>
                <c:pt idx="565">
                  <c:v>100</c:v>
                </c:pt>
                <c:pt idx="566">
                  <c:v>100</c:v>
                </c:pt>
                <c:pt idx="567">
                  <c:v>100</c:v>
                </c:pt>
                <c:pt idx="568">
                  <c:v>100</c:v>
                </c:pt>
                <c:pt idx="569">
                  <c:v>100</c:v>
                </c:pt>
                <c:pt idx="570">
                  <c:v>100</c:v>
                </c:pt>
                <c:pt idx="571">
                  <c:v>100</c:v>
                </c:pt>
                <c:pt idx="572">
                  <c:v>100</c:v>
                </c:pt>
                <c:pt idx="573">
                  <c:v>100</c:v>
                </c:pt>
                <c:pt idx="574">
                  <c:v>100</c:v>
                </c:pt>
                <c:pt idx="575">
                  <c:v>100</c:v>
                </c:pt>
                <c:pt idx="576">
                  <c:v>100</c:v>
                </c:pt>
                <c:pt idx="577">
                  <c:v>100</c:v>
                </c:pt>
                <c:pt idx="578">
                  <c:v>100</c:v>
                </c:pt>
                <c:pt idx="579">
                  <c:v>100</c:v>
                </c:pt>
                <c:pt idx="580">
                  <c:v>100</c:v>
                </c:pt>
                <c:pt idx="581">
                  <c:v>100</c:v>
                </c:pt>
                <c:pt idx="582">
                  <c:v>100</c:v>
                </c:pt>
                <c:pt idx="583">
                  <c:v>100</c:v>
                </c:pt>
                <c:pt idx="584">
                  <c:v>100</c:v>
                </c:pt>
                <c:pt idx="585">
                  <c:v>100</c:v>
                </c:pt>
                <c:pt idx="586">
                  <c:v>100</c:v>
                </c:pt>
                <c:pt idx="587">
                  <c:v>100</c:v>
                </c:pt>
                <c:pt idx="588">
                  <c:v>100</c:v>
                </c:pt>
                <c:pt idx="589">
                  <c:v>100</c:v>
                </c:pt>
                <c:pt idx="590">
                  <c:v>100</c:v>
                </c:pt>
                <c:pt idx="591">
                  <c:v>100</c:v>
                </c:pt>
                <c:pt idx="592">
                  <c:v>100</c:v>
                </c:pt>
                <c:pt idx="593">
                  <c:v>100</c:v>
                </c:pt>
                <c:pt idx="594">
                  <c:v>100</c:v>
                </c:pt>
                <c:pt idx="595">
                  <c:v>100</c:v>
                </c:pt>
                <c:pt idx="596">
                  <c:v>100</c:v>
                </c:pt>
                <c:pt idx="597">
                  <c:v>100</c:v>
                </c:pt>
                <c:pt idx="598">
                  <c:v>100</c:v>
                </c:pt>
                <c:pt idx="599">
                  <c:v>100</c:v>
                </c:pt>
                <c:pt idx="600">
                  <c:v>100</c:v>
                </c:pt>
                <c:pt idx="601">
                  <c:v>100</c:v>
                </c:pt>
                <c:pt idx="602">
                  <c:v>100</c:v>
                </c:pt>
                <c:pt idx="603">
                  <c:v>100</c:v>
                </c:pt>
                <c:pt idx="604">
                  <c:v>100</c:v>
                </c:pt>
                <c:pt idx="605">
                  <c:v>100</c:v>
                </c:pt>
                <c:pt idx="606">
                  <c:v>100</c:v>
                </c:pt>
                <c:pt idx="607">
                  <c:v>100</c:v>
                </c:pt>
                <c:pt idx="608">
                  <c:v>100</c:v>
                </c:pt>
                <c:pt idx="609">
                  <c:v>100</c:v>
                </c:pt>
                <c:pt idx="610">
                  <c:v>100</c:v>
                </c:pt>
                <c:pt idx="611">
                  <c:v>100</c:v>
                </c:pt>
                <c:pt idx="612">
                  <c:v>100</c:v>
                </c:pt>
                <c:pt idx="613">
                  <c:v>100</c:v>
                </c:pt>
                <c:pt idx="614">
                  <c:v>100</c:v>
                </c:pt>
                <c:pt idx="615">
                  <c:v>100</c:v>
                </c:pt>
                <c:pt idx="616">
                  <c:v>100</c:v>
                </c:pt>
                <c:pt idx="617">
                  <c:v>100</c:v>
                </c:pt>
                <c:pt idx="618">
                  <c:v>100</c:v>
                </c:pt>
                <c:pt idx="619">
                  <c:v>100</c:v>
                </c:pt>
                <c:pt idx="620">
                  <c:v>100</c:v>
                </c:pt>
                <c:pt idx="621">
                  <c:v>100</c:v>
                </c:pt>
                <c:pt idx="622">
                  <c:v>100</c:v>
                </c:pt>
                <c:pt idx="623">
                  <c:v>100</c:v>
                </c:pt>
                <c:pt idx="624">
                  <c:v>100</c:v>
                </c:pt>
                <c:pt idx="625">
                  <c:v>100</c:v>
                </c:pt>
                <c:pt idx="626">
                  <c:v>100</c:v>
                </c:pt>
                <c:pt idx="627">
                  <c:v>100</c:v>
                </c:pt>
                <c:pt idx="628">
                  <c:v>100</c:v>
                </c:pt>
                <c:pt idx="629">
                  <c:v>100</c:v>
                </c:pt>
                <c:pt idx="630">
                  <c:v>100</c:v>
                </c:pt>
                <c:pt idx="631">
                  <c:v>100</c:v>
                </c:pt>
                <c:pt idx="632">
                  <c:v>100</c:v>
                </c:pt>
                <c:pt idx="633">
                  <c:v>100</c:v>
                </c:pt>
                <c:pt idx="634">
                  <c:v>100</c:v>
                </c:pt>
                <c:pt idx="635">
                  <c:v>100</c:v>
                </c:pt>
                <c:pt idx="636">
                  <c:v>100</c:v>
                </c:pt>
                <c:pt idx="637">
                  <c:v>100</c:v>
                </c:pt>
                <c:pt idx="638">
                  <c:v>100</c:v>
                </c:pt>
                <c:pt idx="639">
                  <c:v>100</c:v>
                </c:pt>
                <c:pt idx="640">
                  <c:v>100</c:v>
                </c:pt>
                <c:pt idx="641">
                  <c:v>100</c:v>
                </c:pt>
                <c:pt idx="642">
                  <c:v>100</c:v>
                </c:pt>
                <c:pt idx="643">
                  <c:v>100</c:v>
                </c:pt>
                <c:pt idx="644">
                  <c:v>100</c:v>
                </c:pt>
                <c:pt idx="645">
                  <c:v>100</c:v>
                </c:pt>
                <c:pt idx="646">
                  <c:v>100</c:v>
                </c:pt>
                <c:pt idx="647">
                  <c:v>100</c:v>
                </c:pt>
                <c:pt idx="648">
                  <c:v>100</c:v>
                </c:pt>
                <c:pt idx="649">
                  <c:v>100</c:v>
                </c:pt>
                <c:pt idx="650">
                  <c:v>100</c:v>
                </c:pt>
                <c:pt idx="651">
                  <c:v>100</c:v>
                </c:pt>
                <c:pt idx="652">
                  <c:v>100</c:v>
                </c:pt>
                <c:pt idx="653">
                  <c:v>100</c:v>
                </c:pt>
                <c:pt idx="654">
                  <c:v>100</c:v>
                </c:pt>
                <c:pt idx="655">
                  <c:v>100</c:v>
                </c:pt>
                <c:pt idx="656">
                  <c:v>100</c:v>
                </c:pt>
                <c:pt idx="657">
                  <c:v>100</c:v>
                </c:pt>
                <c:pt idx="658">
                  <c:v>100</c:v>
                </c:pt>
                <c:pt idx="659">
                  <c:v>100</c:v>
                </c:pt>
                <c:pt idx="660">
                  <c:v>100</c:v>
                </c:pt>
                <c:pt idx="661">
                  <c:v>100</c:v>
                </c:pt>
                <c:pt idx="662">
                  <c:v>100</c:v>
                </c:pt>
                <c:pt idx="663">
                  <c:v>100</c:v>
                </c:pt>
                <c:pt idx="664">
                  <c:v>100</c:v>
                </c:pt>
                <c:pt idx="665">
                  <c:v>100</c:v>
                </c:pt>
                <c:pt idx="666">
                  <c:v>100</c:v>
                </c:pt>
                <c:pt idx="667">
                  <c:v>100</c:v>
                </c:pt>
                <c:pt idx="668">
                  <c:v>100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100</c:v>
                </c:pt>
                <c:pt idx="4293">
                  <c:v>100</c:v>
                </c:pt>
                <c:pt idx="4294">
                  <c:v>100</c:v>
                </c:pt>
                <c:pt idx="4295">
                  <c:v>100</c:v>
                </c:pt>
                <c:pt idx="4296">
                  <c:v>100</c:v>
                </c:pt>
                <c:pt idx="4297">
                  <c:v>100</c:v>
                </c:pt>
                <c:pt idx="4298">
                  <c:v>100</c:v>
                </c:pt>
                <c:pt idx="4299">
                  <c:v>100</c:v>
                </c:pt>
                <c:pt idx="4300">
                  <c:v>100</c:v>
                </c:pt>
                <c:pt idx="4301">
                  <c:v>100</c:v>
                </c:pt>
                <c:pt idx="4302">
                  <c:v>100</c:v>
                </c:pt>
                <c:pt idx="4303">
                  <c:v>100</c:v>
                </c:pt>
                <c:pt idx="4304">
                  <c:v>100</c:v>
                </c:pt>
                <c:pt idx="4305">
                  <c:v>100</c:v>
                </c:pt>
                <c:pt idx="4306">
                  <c:v>100</c:v>
                </c:pt>
                <c:pt idx="4307">
                  <c:v>100</c:v>
                </c:pt>
                <c:pt idx="4308">
                  <c:v>100</c:v>
                </c:pt>
                <c:pt idx="4309">
                  <c:v>100</c:v>
                </c:pt>
                <c:pt idx="4310">
                  <c:v>100</c:v>
                </c:pt>
                <c:pt idx="4311">
                  <c:v>100</c:v>
                </c:pt>
                <c:pt idx="4312">
                  <c:v>100</c:v>
                </c:pt>
                <c:pt idx="4313">
                  <c:v>100</c:v>
                </c:pt>
                <c:pt idx="4314">
                  <c:v>100</c:v>
                </c:pt>
                <c:pt idx="4315">
                  <c:v>100</c:v>
                </c:pt>
                <c:pt idx="4316">
                  <c:v>100</c:v>
                </c:pt>
                <c:pt idx="4317">
                  <c:v>100</c:v>
                </c:pt>
                <c:pt idx="4318">
                  <c:v>100</c:v>
                </c:pt>
                <c:pt idx="4319">
                  <c:v>100</c:v>
                </c:pt>
                <c:pt idx="4320">
                  <c:v>100</c:v>
                </c:pt>
                <c:pt idx="4321">
                  <c:v>100</c:v>
                </c:pt>
                <c:pt idx="4322">
                  <c:v>100</c:v>
                </c:pt>
                <c:pt idx="4323">
                  <c:v>100</c:v>
                </c:pt>
                <c:pt idx="4324">
                  <c:v>100</c:v>
                </c:pt>
                <c:pt idx="4325">
                  <c:v>100</c:v>
                </c:pt>
                <c:pt idx="4326">
                  <c:v>100</c:v>
                </c:pt>
                <c:pt idx="4327">
                  <c:v>100</c:v>
                </c:pt>
                <c:pt idx="4328">
                  <c:v>100</c:v>
                </c:pt>
                <c:pt idx="4329">
                  <c:v>100</c:v>
                </c:pt>
                <c:pt idx="4330">
                  <c:v>100</c:v>
                </c:pt>
                <c:pt idx="4331">
                  <c:v>100</c:v>
                </c:pt>
                <c:pt idx="4332">
                  <c:v>100</c:v>
                </c:pt>
                <c:pt idx="4333">
                  <c:v>100</c:v>
                </c:pt>
                <c:pt idx="4334">
                  <c:v>100</c:v>
                </c:pt>
                <c:pt idx="4335">
                  <c:v>100</c:v>
                </c:pt>
                <c:pt idx="4336">
                  <c:v>100</c:v>
                </c:pt>
                <c:pt idx="4337">
                  <c:v>100</c:v>
                </c:pt>
                <c:pt idx="4338">
                  <c:v>100</c:v>
                </c:pt>
                <c:pt idx="4339">
                  <c:v>100</c:v>
                </c:pt>
                <c:pt idx="4340">
                  <c:v>100</c:v>
                </c:pt>
                <c:pt idx="4341">
                  <c:v>100</c:v>
                </c:pt>
                <c:pt idx="4342">
                  <c:v>100</c:v>
                </c:pt>
                <c:pt idx="4343">
                  <c:v>100</c:v>
                </c:pt>
                <c:pt idx="4344">
                  <c:v>100</c:v>
                </c:pt>
                <c:pt idx="4345">
                  <c:v>100</c:v>
                </c:pt>
                <c:pt idx="4346">
                  <c:v>100</c:v>
                </c:pt>
                <c:pt idx="4347">
                  <c:v>100</c:v>
                </c:pt>
                <c:pt idx="4348">
                  <c:v>100</c:v>
                </c:pt>
                <c:pt idx="4349">
                  <c:v>100</c:v>
                </c:pt>
                <c:pt idx="4350">
                  <c:v>100</c:v>
                </c:pt>
                <c:pt idx="4351">
                  <c:v>100</c:v>
                </c:pt>
                <c:pt idx="4352">
                  <c:v>100</c:v>
                </c:pt>
                <c:pt idx="4353">
                  <c:v>100</c:v>
                </c:pt>
                <c:pt idx="4354">
                  <c:v>100</c:v>
                </c:pt>
                <c:pt idx="4355">
                  <c:v>100</c:v>
                </c:pt>
                <c:pt idx="4356">
                  <c:v>100</c:v>
                </c:pt>
                <c:pt idx="4357">
                  <c:v>100</c:v>
                </c:pt>
                <c:pt idx="4358">
                  <c:v>100</c:v>
                </c:pt>
                <c:pt idx="4359">
                  <c:v>100</c:v>
                </c:pt>
                <c:pt idx="4360">
                  <c:v>100</c:v>
                </c:pt>
                <c:pt idx="4361">
                  <c:v>100</c:v>
                </c:pt>
                <c:pt idx="4362">
                  <c:v>100</c:v>
                </c:pt>
                <c:pt idx="4363">
                  <c:v>100</c:v>
                </c:pt>
                <c:pt idx="4364">
                  <c:v>100</c:v>
                </c:pt>
                <c:pt idx="4365">
                  <c:v>100</c:v>
                </c:pt>
                <c:pt idx="4366">
                  <c:v>100</c:v>
                </c:pt>
                <c:pt idx="4367">
                  <c:v>100</c:v>
                </c:pt>
                <c:pt idx="4368">
                  <c:v>100</c:v>
                </c:pt>
                <c:pt idx="4369">
                  <c:v>100</c:v>
                </c:pt>
                <c:pt idx="4370">
                  <c:v>100</c:v>
                </c:pt>
                <c:pt idx="4371">
                  <c:v>100</c:v>
                </c:pt>
                <c:pt idx="4372">
                  <c:v>100</c:v>
                </c:pt>
                <c:pt idx="4373">
                  <c:v>100</c:v>
                </c:pt>
                <c:pt idx="4374">
                  <c:v>100</c:v>
                </c:pt>
                <c:pt idx="4375">
                  <c:v>100</c:v>
                </c:pt>
                <c:pt idx="4376">
                  <c:v>100</c:v>
                </c:pt>
                <c:pt idx="4377">
                  <c:v>100</c:v>
                </c:pt>
                <c:pt idx="4378">
                  <c:v>100</c:v>
                </c:pt>
                <c:pt idx="4379">
                  <c:v>100</c:v>
                </c:pt>
                <c:pt idx="4380">
                  <c:v>100</c:v>
                </c:pt>
                <c:pt idx="4381">
                  <c:v>100</c:v>
                </c:pt>
                <c:pt idx="4382">
                  <c:v>100</c:v>
                </c:pt>
                <c:pt idx="4383">
                  <c:v>100</c:v>
                </c:pt>
                <c:pt idx="4384">
                  <c:v>100</c:v>
                </c:pt>
                <c:pt idx="4385">
                  <c:v>100</c:v>
                </c:pt>
                <c:pt idx="4386">
                  <c:v>100</c:v>
                </c:pt>
                <c:pt idx="4387">
                  <c:v>100</c:v>
                </c:pt>
                <c:pt idx="4388">
                  <c:v>100</c:v>
                </c:pt>
                <c:pt idx="4389">
                  <c:v>100</c:v>
                </c:pt>
                <c:pt idx="4390">
                  <c:v>100</c:v>
                </c:pt>
                <c:pt idx="4391">
                  <c:v>100</c:v>
                </c:pt>
                <c:pt idx="4392">
                  <c:v>100</c:v>
                </c:pt>
                <c:pt idx="4393">
                  <c:v>100</c:v>
                </c:pt>
                <c:pt idx="4394">
                  <c:v>100</c:v>
                </c:pt>
                <c:pt idx="4395">
                  <c:v>100</c:v>
                </c:pt>
                <c:pt idx="4396">
                  <c:v>100</c:v>
                </c:pt>
                <c:pt idx="4397">
                  <c:v>100</c:v>
                </c:pt>
                <c:pt idx="4398">
                  <c:v>100</c:v>
                </c:pt>
                <c:pt idx="4399">
                  <c:v>100</c:v>
                </c:pt>
                <c:pt idx="4400">
                  <c:v>100</c:v>
                </c:pt>
                <c:pt idx="4401">
                  <c:v>100</c:v>
                </c:pt>
                <c:pt idx="4402">
                  <c:v>100</c:v>
                </c:pt>
                <c:pt idx="4403">
                  <c:v>100</c:v>
                </c:pt>
                <c:pt idx="4404">
                  <c:v>100</c:v>
                </c:pt>
                <c:pt idx="4405">
                  <c:v>100</c:v>
                </c:pt>
                <c:pt idx="4406">
                  <c:v>100</c:v>
                </c:pt>
                <c:pt idx="4407">
                  <c:v>100</c:v>
                </c:pt>
                <c:pt idx="4408">
                  <c:v>100</c:v>
                </c:pt>
                <c:pt idx="4409">
                  <c:v>100</c:v>
                </c:pt>
                <c:pt idx="4410">
                  <c:v>100</c:v>
                </c:pt>
                <c:pt idx="4411">
                  <c:v>100</c:v>
                </c:pt>
                <c:pt idx="4412">
                  <c:v>100</c:v>
                </c:pt>
                <c:pt idx="4413">
                  <c:v>100</c:v>
                </c:pt>
                <c:pt idx="4414">
                  <c:v>100</c:v>
                </c:pt>
                <c:pt idx="4415">
                  <c:v>100</c:v>
                </c:pt>
                <c:pt idx="4416">
                  <c:v>100</c:v>
                </c:pt>
                <c:pt idx="4417">
                  <c:v>100</c:v>
                </c:pt>
                <c:pt idx="4418">
                  <c:v>100</c:v>
                </c:pt>
                <c:pt idx="4419">
                  <c:v>100</c:v>
                </c:pt>
                <c:pt idx="4420">
                  <c:v>100</c:v>
                </c:pt>
                <c:pt idx="4421">
                  <c:v>100</c:v>
                </c:pt>
                <c:pt idx="4422">
                  <c:v>100</c:v>
                </c:pt>
                <c:pt idx="4423">
                  <c:v>100</c:v>
                </c:pt>
                <c:pt idx="4424">
                  <c:v>100</c:v>
                </c:pt>
                <c:pt idx="4425">
                  <c:v>100</c:v>
                </c:pt>
                <c:pt idx="4426">
                  <c:v>100</c:v>
                </c:pt>
                <c:pt idx="4427">
                  <c:v>100</c:v>
                </c:pt>
                <c:pt idx="4428">
                  <c:v>100</c:v>
                </c:pt>
                <c:pt idx="4429">
                  <c:v>100</c:v>
                </c:pt>
                <c:pt idx="4430">
                  <c:v>100</c:v>
                </c:pt>
                <c:pt idx="4431">
                  <c:v>100</c:v>
                </c:pt>
                <c:pt idx="4432">
                  <c:v>100</c:v>
                </c:pt>
                <c:pt idx="4433">
                  <c:v>100</c:v>
                </c:pt>
                <c:pt idx="4434">
                  <c:v>100</c:v>
                </c:pt>
                <c:pt idx="4435">
                  <c:v>100</c:v>
                </c:pt>
                <c:pt idx="4436">
                  <c:v>100</c:v>
                </c:pt>
                <c:pt idx="4437">
                  <c:v>100</c:v>
                </c:pt>
                <c:pt idx="4438">
                  <c:v>100</c:v>
                </c:pt>
                <c:pt idx="4439">
                  <c:v>100</c:v>
                </c:pt>
                <c:pt idx="4440">
                  <c:v>100</c:v>
                </c:pt>
                <c:pt idx="4441">
                  <c:v>100</c:v>
                </c:pt>
                <c:pt idx="4442">
                  <c:v>100</c:v>
                </c:pt>
                <c:pt idx="4443">
                  <c:v>100</c:v>
                </c:pt>
                <c:pt idx="4444">
                  <c:v>100</c:v>
                </c:pt>
                <c:pt idx="4445">
                  <c:v>100</c:v>
                </c:pt>
                <c:pt idx="4446">
                  <c:v>100</c:v>
                </c:pt>
                <c:pt idx="4447">
                  <c:v>100</c:v>
                </c:pt>
                <c:pt idx="4448">
                  <c:v>100</c:v>
                </c:pt>
                <c:pt idx="4449">
                  <c:v>100</c:v>
                </c:pt>
                <c:pt idx="4450">
                  <c:v>100</c:v>
                </c:pt>
                <c:pt idx="4451">
                  <c:v>100</c:v>
                </c:pt>
                <c:pt idx="4452">
                  <c:v>100</c:v>
                </c:pt>
                <c:pt idx="4453">
                  <c:v>100</c:v>
                </c:pt>
                <c:pt idx="4454">
                  <c:v>100</c:v>
                </c:pt>
                <c:pt idx="4455">
                  <c:v>100</c:v>
                </c:pt>
                <c:pt idx="4456">
                  <c:v>100</c:v>
                </c:pt>
                <c:pt idx="4457">
                  <c:v>100</c:v>
                </c:pt>
                <c:pt idx="4458">
                  <c:v>100</c:v>
                </c:pt>
                <c:pt idx="4459">
                  <c:v>100</c:v>
                </c:pt>
                <c:pt idx="4460">
                  <c:v>100</c:v>
                </c:pt>
                <c:pt idx="4461">
                  <c:v>100</c:v>
                </c:pt>
                <c:pt idx="4462">
                  <c:v>100</c:v>
                </c:pt>
                <c:pt idx="4463">
                  <c:v>100</c:v>
                </c:pt>
                <c:pt idx="4464">
                  <c:v>100</c:v>
                </c:pt>
                <c:pt idx="4465">
                  <c:v>100</c:v>
                </c:pt>
                <c:pt idx="4466">
                  <c:v>100</c:v>
                </c:pt>
                <c:pt idx="4467">
                  <c:v>100</c:v>
                </c:pt>
                <c:pt idx="4468">
                  <c:v>100</c:v>
                </c:pt>
                <c:pt idx="4469">
                  <c:v>100</c:v>
                </c:pt>
                <c:pt idx="4470">
                  <c:v>100</c:v>
                </c:pt>
                <c:pt idx="4471">
                  <c:v>100</c:v>
                </c:pt>
                <c:pt idx="4472">
                  <c:v>100</c:v>
                </c:pt>
                <c:pt idx="4473">
                  <c:v>100</c:v>
                </c:pt>
                <c:pt idx="4474">
                  <c:v>100</c:v>
                </c:pt>
                <c:pt idx="4475">
                  <c:v>100</c:v>
                </c:pt>
                <c:pt idx="4476">
                  <c:v>100</c:v>
                </c:pt>
                <c:pt idx="4477">
                  <c:v>100</c:v>
                </c:pt>
                <c:pt idx="4478">
                  <c:v>100</c:v>
                </c:pt>
                <c:pt idx="4479">
                  <c:v>100</c:v>
                </c:pt>
                <c:pt idx="4480">
                  <c:v>100</c:v>
                </c:pt>
                <c:pt idx="4481">
                  <c:v>100</c:v>
                </c:pt>
                <c:pt idx="4482">
                  <c:v>100</c:v>
                </c:pt>
                <c:pt idx="4483">
                  <c:v>100</c:v>
                </c:pt>
                <c:pt idx="4484">
                  <c:v>100</c:v>
                </c:pt>
                <c:pt idx="4485">
                  <c:v>100</c:v>
                </c:pt>
                <c:pt idx="4486">
                  <c:v>100</c:v>
                </c:pt>
                <c:pt idx="4487">
                  <c:v>100</c:v>
                </c:pt>
                <c:pt idx="4488">
                  <c:v>100</c:v>
                </c:pt>
                <c:pt idx="4489">
                  <c:v>100</c:v>
                </c:pt>
                <c:pt idx="4490">
                  <c:v>100</c:v>
                </c:pt>
                <c:pt idx="4491">
                  <c:v>100</c:v>
                </c:pt>
                <c:pt idx="4492">
                  <c:v>100</c:v>
                </c:pt>
                <c:pt idx="4493">
                  <c:v>100</c:v>
                </c:pt>
                <c:pt idx="4494">
                  <c:v>100</c:v>
                </c:pt>
                <c:pt idx="4495">
                  <c:v>100</c:v>
                </c:pt>
                <c:pt idx="4496">
                  <c:v>100</c:v>
                </c:pt>
                <c:pt idx="4497">
                  <c:v>100</c:v>
                </c:pt>
                <c:pt idx="4498">
                  <c:v>100</c:v>
                </c:pt>
                <c:pt idx="4499">
                  <c:v>100</c:v>
                </c:pt>
                <c:pt idx="4500">
                  <c:v>100</c:v>
                </c:pt>
                <c:pt idx="4501">
                  <c:v>100</c:v>
                </c:pt>
                <c:pt idx="4502">
                  <c:v>100</c:v>
                </c:pt>
                <c:pt idx="4503">
                  <c:v>100</c:v>
                </c:pt>
                <c:pt idx="4504">
                  <c:v>100</c:v>
                </c:pt>
                <c:pt idx="4505">
                  <c:v>100</c:v>
                </c:pt>
                <c:pt idx="4506">
                  <c:v>100</c:v>
                </c:pt>
                <c:pt idx="4507">
                  <c:v>100</c:v>
                </c:pt>
                <c:pt idx="4508">
                  <c:v>100</c:v>
                </c:pt>
                <c:pt idx="4509">
                  <c:v>100</c:v>
                </c:pt>
                <c:pt idx="4510">
                  <c:v>100</c:v>
                </c:pt>
                <c:pt idx="4511">
                  <c:v>100</c:v>
                </c:pt>
                <c:pt idx="4512">
                  <c:v>100</c:v>
                </c:pt>
                <c:pt idx="4513">
                  <c:v>100</c:v>
                </c:pt>
                <c:pt idx="4514">
                  <c:v>100</c:v>
                </c:pt>
                <c:pt idx="4515">
                  <c:v>100</c:v>
                </c:pt>
                <c:pt idx="4516">
                  <c:v>100</c:v>
                </c:pt>
                <c:pt idx="4517">
                  <c:v>100</c:v>
                </c:pt>
                <c:pt idx="4518">
                  <c:v>100</c:v>
                </c:pt>
                <c:pt idx="4519">
                  <c:v>100</c:v>
                </c:pt>
                <c:pt idx="4520">
                  <c:v>100</c:v>
                </c:pt>
                <c:pt idx="4521">
                  <c:v>100</c:v>
                </c:pt>
                <c:pt idx="4522">
                  <c:v>100</c:v>
                </c:pt>
                <c:pt idx="4523">
                  <c:v>100</c:v>
                </c:pt>
                <c:pt idx="4524">
                  <c:v>100</c:v>
                </c:pt>
                <c:pt idx="4525">
                  <c:v>100</c:v>
                </c:pt>
                <c:pt idx="4526">
                  <c:v>100</c:v>
                </c:pt>
                <c:pt idx="4527">
                  <c:v>100</c:v>
                </c:pt>
                <c:pt idx="4528">
                  <c:v>100</c:v>
                </c:pt>
                <c:pt idx="4529">
                  <c:v>100</c:v>
                </c:pt>
                <c:pt idx="4530">
                  <c:v>100</c:v>
                </c:pt>
                <c:pt idx="4531">
                  <c:v>100</c:v>
                </c:pt>
                <c:pt idx="4532">
                  <c:v>100</c:v>
                </c:pt>
                <c:pt idx="4533">
                  <c:v>100</c:v>
                </c:pt>
                <c:pt idx="4534">
                  <c:v>100</c:v>
                </c:pt>
                <c:pt idx="4535">
                  <c:v>100</c:v>
                </c:pt>
                <c:pt idx="4536">
                  <c:v>100</c:v>
                </c:pt>
                <c:pt idx="4537">
                  <c:v>100</c:v>
                </c:pt>
                <c:pt idx="4538">
                  <c:v>100</c:v>
                </c:pt>
                <c:pt idx="4539">
                  <c:v>100</c:v>
                </c:pt>
                <c:pt idx="4540">
                  <c:v>100</c:v>
                </c:pt>
                <c:pt idx="4541">
                  <c:v>100</c:v>
                </c:pt>
                <c:pt idx="4542">
                  <c:v>100</c:v>
                </c:pt>
                <c:pt idx="4543">
                  <c:v>100</c:v>
                </c:pt>
                <c:pt idx="4544">
                  <c:v>100</c:v>
                </c:pt>
                <c:pt idx="4545">
                  <c:v>100</c:v>
                </c:pt>
                <c:pt idx="4546">
                  <c:v>100</c:v>
                </c:pt>
                <c:pt idx="4547">
                  <c:v>100</c:v>
                </c:pt>
                <c:pt idx="4548">
                  <c:v>100</c:v>
                </c:pt>
                <c:pt idx="4549">
                  <c:v>100</c:v>
                </c:pt>
                <c:pt idx="4550">
                  <c:v>100</c:v>
                </c:pt>
                <c:pt idx="4551">
                  <c:v>100</c:v>
                </c:pt>
                <c:pt idx="4552">
                  <c:v>100</c:v>
                </c:pt>
                <c:pt idx="4553">
                  <c:v>100</c:v>
                </c:pt>
                <c:pt idx="4554">
                  <c:v>100</c:v>
                </c:pt>
                <c:pt idx="4555">
                  <c:v>100</c:v>
                </c:pt>
                <c:pt idx="4556">
                  <c:v>100</c:v>
                </c:pt>
                <c:pt idx="4557">
                  <c:v>100</c:v>
                </c:pt>
                <c:pt idx="4558">
                  <c:v>100</c:v>
                </c:pt>
                <c:pt idx="4559">
                  <c:v>100</c:v>
                </c:pt>
                <c:pt idx="4560">
                  <c:v>100</c:v>
                </c:pt>
                <c:pt idx="4561">
                  <c:v>100</c:v>
                </c:pt>
                <c:pt idx="4562">
                  <c:v>100</c:v>
                </c:pt>
                <c:pt idx="4563">
                  <c:v>100</c:v>
                </c:pt>
                <c:pt idx="4564">
                  <c:v>100</c:v>
                </c:pt>
                <c:pt idx="4565">
                  <c:v>100</c:v>
                </c:pt>
                <c:pt idx="4566">
                  <c:v>100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100</c:v>
                </c:pt>
                <c:pt idx="6759">
                  <c:v>100</c:v>
                </c:pt>
                <c:pt idx="6760">
                  <c:v>100</c:v>
                </c:pt>
                <c:pt idx="6761">
                  <c:v>100</c:v>
                </c:pt>
                <c:pt idx="6762">
                  <c:v>100</c:v>
                </c:pt>
                <c:pt idx="6763">
                  <c:v>100</c:v>
                </c:pt>
                <c:pt idx="6764">
                  <c:v>100</c:v>
                </c:pt>
                <c:pt idx="6765">
                  <c:v>100</c:v>
                </c:pt>
                <c:pt idx="6766">
                  <c:v>100</c:v>
                </c:pt>
                <c:pt idx="6767">
                  <c:v>100</c:v>
                </c:pt>
                <c:pt idx="6768">
                  <c:v>100</c:v>
                </c:pt>
                <c:pt idx="6769">
                  <c:v>100</c:v>
                </c:pt>
                <c:pt idx="6770">
                  <c:v>100</c:v>
                </c:pt>
                <c:pt idx="6771">
                  <c:v>100</c:v>
                </c:pt>
                <c:pt idx="6772">
                  <c:v>100</c:v>
                </c:pt>
                <c:pt idx="6773">
                  <c:v>100</c:v>
                </c:pt>
                <c:pt idx="6774">
                  <c:v>100</c:v>
                </c:pt>
                <c:pt idx="6775">
                  <c:v>100</c:v>
                </c:pt>
                <c:pt idx="6776">
                  <c:v>100</c:v>
                </c:pt>
                <c:pt idx="6777">
                  <c:v>100</c:v>
                </c:pt>
                <c:pt idx="6778">
                  <c:v>100</c:v>
                </c:pt>
                <c:pt idx="6779">
                  <c:v>100</c:v>
                </c:pt>
                <c:pt idx="6780">
                  <c:v>100</c:v>
                </c:pt>
                <c:pt idx="6781">
                  <c:v>100</c:v>
                </c:pt>
                <c:pt idx="6782">
                  <c:v>100</c:v>
                </c:pt>
                <c:pt idx="6783">
                  <c:v>100</c:v>
                </c:pt>
                <c:pt idx="6784">
                  <c:v>100</c:v>
                </c:pt>
                <c:pt idx="6785">
                  <c:v>100</c:v>
                </c:pt>
                <c:pt idx="6786">
                  <c:v>100</c:v>
                </c:pt>
                <c:pt idx="6787">
                  <c:v>100</c:v>
                </c:pt>
                <c:pt idx="6788">
                  <c:v>100</c:v>
                </c:pt>
                <c:pt idx="6789">
                  <c:v>100</c:v>
                </c:pt>
                <c:pt idx="6790">
                  <c:v>100</c:v>
                </c:pt>
                <c:pt idx="6791">
                  <c:v>100</c:v>
                </c:pt>
                <c:pt idx="6792">
                  <c:v>100</c:v>
                </c:pt>
                <c:pt idx="6793">
                  <c:v>100</c:v>
                </c:pt>
                <c:pt idx="6794">
                  <c:v>100</c:v>
                </c:pt>
                <c:pt idx="6795">
                  <c:v>100</c:v>
                </c:pt>
                <c:pt idx="6796">
                  <c:v>100</c:v>
                </c:pt>
                <c:pt idx="6797">
                  <c:v>100</c:v>
                </c:pt>
                <c:pt idx="6798">
                  <c:v>100</c:v>
                </c:pt>
                <c:pt idx="6799">
                  <c:v>100</c:v>
                </c:pt>
                <c:pt idx="6800">
                  <c:v>100</c:v>
                </c:pt>
                <c:pt idx="6801">
                  <c:v>100</c:v>
                </c:pt>
                <c:pt idx="6802">
                  <c:v>100</c:v>
                </c:pt>
                <c:pt idx="6803">
                  <c:v>100</c:v>
                </c:pt>
                <c:pt idx="6804">
                  <c:v>100</c:v>
                </c:pt>
                <c:pt idx="6805">
                  <c:v>100</c:v>
                </c:pt>
                <c:pt idx="6806">
                  <c:v>100</c:v>
                </c:pt>
                <c:pt idx="6807">
                  <c:v>100</c:v>
                </c:pt>
                <c:pt idx="6808">
                  <c:v>100</c:v>
                </c:pt>
                <c:pt idx="6809">
                  <c:v>100</c:v>
                </c:pt>
                <c:pt idx="6810">
                  <c:v>100</c:v>
                </c:pt>
                <c:pt idx="6811">
                  <c:v>100</c:v>
                </c:pt>
                <c:pt idx="6812">
                  <c:v>100</c:v>
                </c:pt>
                <c:pt idx="6813">
                  <c:v>100</c:v>
                </c:pt>
                <c:pt idx="6814">
                  <c:v>100</c:v>
                </c:pt>
                <c:pt idx="6815">
                  <c:v>100</c:v>
                </c:pt>
                <c:pt idx="6816">
                  <c:v>100</c:v>
                </c:pt>
                <c:pt idx="6817">
                  <c:v>100</c:v>
                </c:pt>
                <c:pt idx="6818">
                  <c:v>100</c:v>
                </c:pt>
                <c:pt idx="6819">
                  <c:v>100</c:v>
                </c:pt>
                <c:pt idx="6820">
                  <c:v>100</c:v>
                </c:pt>
                <c:pt idx="6821">
                  <c:v>100</c:v>
                </c:pt>
                <c:pt idx="6822">
                  <c:v>100</c:v>
                </c:pt>
                <c:pt idx="6823">
                  <c:v>100</c:v>
                </c:pt>
                <c:pt idx="6824">
                  <c:v>100</c:v>
                </c:pt>
                <c:pt idx="6825">
                  <c:v>100</c:v>
                </c:pt>
                <c:pt idx="6826">
                  <c:v>100</c:v>
                </c:pt>
                <c:pt idx="6827">
                  <c:v>100</c:v>
                </c:pt>
                <c:pt idx="6828">
                  <c:v>100</c:v>
                </c:pt>
                <c:pt idx="6829">
                  <c:v>100</c:v>
                </c:pt>
                <c:pt idx="6830">
                  <c:v>100</c:v>
                </c:pt>
                <c:pt idx="6831">
                  <c:v>100</c:v>
                </c:pt>
                <c:pt idx="6832">
                  <c:v>100</c:v>
                </c:pt>
                <c:pt idx="6833">
                  <c:v>100</c:v>
                </c:pt>
                <c:pt idx="6834">
                  <c:v>100</c:v>
                </c:pt>
                <c:pt idx="6835">
                  <c:v>100</c:v>
                </c:pt>
                <c:pt idx="6836">
                  <c:v>100</c:v>
                </c:pt>
                <c:pt idx="6837">
                  <c:v>100</c:v>
                </c:pt>
                <c:pt idx="6838">
                  <c:v>100</c:v>
                </c:pt>
                <c:pt idx="6839">
                  <c:v>100</c:v>
                </c:pt>
                <c:pt idx="6840">
                  <c:v>100</c:v>
                </c:pt>
                <c:pt idx="6841">
                  <c:v>100</c:v>
                </c:pt>
                <c:pt idx="6842">
                  <c:v>100</c:v>
                </c:pt>
                <c:pt idx="6843">
                  <c:v>100</c:v>
                </c:pt>
                <c:pt idx="6844">
                  <c:v>100</c:v>
                </c:pt>
                <c:pt idx="6845">
                  <c:v>100</c:v>
                </c:pt>
                <c:pt idx="6846">
                  <c:v>100</c:v>
                </c:pt>
                <c:pt idx="6847">
                  <c:v>100</c:v>
                </c:pt>
                <c:pt idx="6848">
                  <c:v>100</c:v>
                </c:pt>
                <c:pt idx="6849">
                  <c:v>100</c:v>
                </c:pt>
                <c:pt idx="6850">
                  <c:v>100</c:v>
                </c:pt>
                <c:pt idx="6851">
                  <c:v>100</c:v>
                </c:pt>
                <c:pt idx="6852">
                  <c:v>100</c:v>
                </c:pt>
                <c:pt idx="6853">
                  <c:v>100</c:v>
                </c:pt>
                <c:pt idx="6854">
                  <c:v>100</c:v>
                </c:pt>
                <c:pt idx="6855">
                  <c:v>100</c:v>
                </c:pt>
                <c:pt idx="6856">
                  <c:v>100</c:v>
                </c:pt>
                <c:pt idx="6857">
                  <c:v>100</c:v>
                </c:pt>
                <c:pt idx="6858">
                  <c:v>100</c:v>
                </c:pt>
                <c:pt idx="6859">
                  <c:v>100</c:v>
                </c:pt>
                <c:pt idx="6860">
                  <c:v>100</c:v>
                </c:pt>
                <c:pt idx="6861">
                  <c:v>100</c:v>
                </c:pt>
                <c:pt idx="6862">
                  <c:v>100</c:v>
                </c:pt>
                <c:pt idx="6863">
                  <c:v>100</c:v>
                </c:pt>
                <c:pt idx="6864">
                  <c:v>100</c:v>
                </c:pt>
                <c:pt idx="6865">
                  <c:v>100</c:v>
                </c:pt>
                <c:pt idx="6866">
                  <c:v>100</c:v>
                </c:pt>
                <c:pt idx="6867">
                  <c:v>100</c:v>
                </c:pt>
                <c:pt idx="6868">
                  <c:v>100</c:v>
                </c:pt>
                <c:pt idx="6869">
                  <c:v>100</c:v>
                </c:pt>
                <c:pt idx="6870">
                  <c:v>100</c:v>
                </c:pt>
                <c:pt idx="6871">
                  <c:v>100</c:v>
                </c:pt>
                <c:pt idx="6872">
                  <c:v>100</c:v>
                </c:pt>
                <c:pt idx="6873">
                  <c:v>100</c:v>
                </c:pt>
                <c:pt idx="6874">
                  <c:v>100</c:v>
                </c:pt>
                <c:pt idx="6875">
                  <c:v>100</c:v>
                </c:pt>
                <c:pt idx="6876">
                  <c:v>100</c:v>
                </c:pt>
                <c:pt idx="6877">
                  <c:v>100</c:v>
                </c:pt>
                <c:pt idx="6878">
                  <c:v>100</c:v>
                </c:pt>
                <c:pt idx="6879">
                  <c:v>100</c:v>
                </c:pt>
                <c:pt idx="6880">
                  <c:v>100</c:v>
                </c:pt>
                <c:pt idx="6881">
                  <c:v>100</c:v>
                </c:pt>
                <c:pt idx="6882">
                  <c:v>100</c:v>
                </c:pt>
                <c:pt idx="6883">
                  <c:v>100</c:v>
                </c:pt>
                <c:pt idx="6884">
                  <c:v>100</c:v>
                </c:pt>
                <c:pt idx="6885">
                  <c:v>100</c:v>
                </c:pt>
                <c:pt idx="6886">
                  <c:v>100</c:v>
                </c:pt>
                <c:pt idx="6887">
                  <c:v>100</c:v>
                </c:pt>
                <c:pt idx="6888">
                  <c:v>100</c:v>
                </c:pt>
                <c:pt idx="6889">
                  <c:v>100</c:v>
                </c:pt>
                <c:pt idx="6890">
                  <c:v>100</c:v>
                </c:pt>
                <c:pt idx="6891">
                  <c:v>100</c:v>
                </c:pt>
                <c:pt idx="6892">
                  <c:v>100</c:v>
                </c:pt>
                <c:pt idx="6893">
                  <c:v>100</c:v>
                </c:pt>
                <c:pt idx="6894">
                  <c:v>100</c:v>
                </c:pt>
                <c:pt idx="6895">
                  <c:v>100</c:v>
                </c:pt>
                <c:pt idx="6896">
                  <c:v>100</c:v>
                </c:pt>
                <c:pt idx="6897">
                  <c:v>100</c:v>
                </c:pt>
                <c:pt idx="6898">
                  <c:v>100</c:v>
                </c:pt>
                <c:pt idx="6899">
                  <c:v>100</c:v>
                </c:pt>
                <c:pt idx="6900">
                  <c:v>100</c:v>
                </c:pt>
                <c:pt idx="6901">
                  <c:v>100</c:v>
                </c:pt>
                <c:pt idx="6902">
                  <c:v>100</c:v>
                </c:pt>
                <c:pt idx="6903">
                  <c:v>100</c:v>
                </c:pt>
                <c:pt idx="6904">
                  <c:v>100</c:v>
                </c:pt>
                <c:pt idx="6905">
                  <c:v>100</c:v>
                </c:pt>
                <c:pt idx="6906">
                  <c:v>100</c:v>
                </c:pt>
                <c:pt idx="6907">
                  <c:v>100</c:v>
                </c:pt>
                <c:pt idx="6908">
                  <c:v>100</c:v>
                </c:pt>
                <c:pt idx="6909">
                  <c:v>100</c:v>
                </c:pt>
                <c:pt idx="6910">
                  <c:v>100</c:v>
                </c:pt>
                <c:pt idx="6911">
                  <c:v>100</c:v>
                </c:pt>
                <c:pt idx="6912">
                  <c:v>100</c:v>
                </c:pt>
                <c:pt idx="6913">
                  <c:v>100</c:v>
                </c:pt>
                <c:pt idx="6914">
                  <c:v>100</c:v>
                </c:pt>
                <c:pt idx="6915">
                  <c:v>100</c:v>
                </c:pt>
                <c:pt idx="6916">
                  <c:v>100</c:v>
                </c:pt>
                <c:pt idx="6917">
                  <c:v>100</c:v>
                </c:pt>
                <c:pt idx="6918">
                  <c:v>100</c:v>
                </c:pt>
                <c:pt idx="6919">
                  <c:v>100</c:v>
                </c:pt>
                <c:pt idx="6920">
                  <c:v>100</c:v>
                </c:pt>
                <c:pt idx="6921">
                  <c:v>100</c:v>
                </c:pt>
                <c:pt idx="6922">
                  <c:v>100</c:v>
                </c:pt>
                <c:pt idx="6923">
                  <c:v>100</c:v>
                </c:pt>
                <c:pt idx="6924">
                  <c:v>100</c:v>
                </c:pt>
                <c:pt idx="6925">
                  <c:v>100</c:v>
                </c:pt>
                <c:pt idx="6926">
                  <c:v>100</c:v>
                </c:pt>
                <c:pt idx="6927">
                  <c:v>100</c:v>
                </c:pt>
                <c:pt idx="6928">
                  <c:v>100</c:v>
                </c:pt>
                <c:pt idx="6929">
                  <c:v>100</c:v>
                </c:pt>
                <c:pt idx="6930">
                  <c:v>100</c:v>
                </c:pt>
                <c:pt idx="6931">
                  <c:v>100</c:v>
                </c:pt>
                <c:pt idx="6932">
                  <c:v>100</c:v>
                </c:pt>
                <c:pt idx="6933">
                  <c:v>100</c:v>
                </c:pt>
                <c:pt idx="6934">
                  <c:v>100</c:v>
                </c:pt>
                <c:pt idx="6935">
                  <c:v>100</c:v>
                </c:pt>
                <c:pt idx="6936">
                  <c:v>100</c:v>
                </c:pt>
                <c:pt idx="6937">
                  <c:v>100</c:v>
                </c:pt>
                <c:pt idx="6938">
                  <c:v>100</c:v>
                </c:pt>
                <c:pt idx="6939">
                  <c:v>100</c:v>
                </c:pt>
                <c:pt idx="6940">
                  <c:v>100</c:v>
                </c:pt>
                <c:pt idx="6941">
                  <c:v>100</c:v>
                </c:pt>
                <c:pt idx="6942">
                  <c:v>100</c:v>
                </c:pt>
                <c:pt idx="6943">
                  <c:v>100</c:v>
                </c:pt>
                <c:pt idx="6944">
                  <c:v>100</c:v>
                </c:pt>
                <c:pt idx="6945">
                  <c:v>100</c:v>
                </c:pt>
                <c:pt idx="6946">
                  <c:v>100</c:v>
                </c:pt>
                <c:pt idx="6947">
                  <c:v>100</c:v>
                </c:pt>
                <c:pt idx="6948">
                  <c:v>100</c:v>
                </c:pt>
                <c:pt idx="6949">
                  <c:v>100</c:v>
                </c:pt>
                <c:pt idx="6950">
                  <c:v>100</c:v>
                </c:pt>
                <c:pt idx="6951">
                  <c:v>100</c:v>
                </c:pt>
                <c:pt idx="6952">
                  <c:v>100</c:v>
                </c:pt>
                <c:pt idx="6953">
                  <c:v>100</c:v>
                </c:pt>
                <c:pt idx="6954">
                  <c:v>100</c:v>
                </c:pt>
                <c:pt idx="6955">
                  <c:v>100</c:v>
                </c:pt>
                <c:pt idx="6956">
                  <c:v>100</c:v>
                </c:pt>
                <c:pt idx="6957">
                  <c:v>100</c:v>
                </c:pt>
                <c:pt idx="6958">
                  <c:v>100</c:v>
                </c:pt>
                <c:pt idx="6959">
                  <c:v>100</c:v>
                </c:pt>
                <c:pt idx="6960">
                  <c:v>100</c:v>
                </c:pt>
                <c:pt idx="6961">
                  <c:v>100</c:v>
                </c:pt>
                <c:pt idx="6962">
                  <c:v>100</c:v>
                </c:pt>
                <c:pt idx="6963">
                  <c:v>100</c:v>
                </c:pt>
                <c:pt idx="6964">
                  <c:v>100</c:v>
                </c:pt>
                <c:pt idx="6965">
                  <c:v>100</c:v>
                </c:pt>
                <c:pt idx="6966">
                  <c:v>100</c:v>
                </c:pt>
                <c:pt idx="6967">
                  <c:v>100</c:v>
                </c:pt>
                <c:pt idx="6968">
                  <c:v>100</c:v>
                </c:pt>
                <c:pt idx="6969">
                  <c:v>100</c:v>
                </c:pt>
                <c:pt idx="6970">
                  <c:v>100</c:v>
                </c:pt>
                <c:pt idx="6971">
                  <c:v>100</c:v>
                </c:pt>
                <c:pt idx="6972">
                  <c:v>100</c:v>
                </c:pt>
                <c:pt idx="6973">
                  <c:v>100</c:v>
                </c:pt>
                <c:pt idx="6974">
                  <c:v>100</c:v>
                </c:pt>
                <c:pt idx="6975">
                  <c:v>100</c:v>
                </c:pt>
                <c:pt idx="6976">
                  <c:v>100</c:v>
                </c:pt>
                <c:pt idx="6977">
                  <c:v>100</c:v>
                </c:pt>
                <c:pt idx="6978">
                  <c:v>100</c:v>
                </c:pt>
                <c:pt idx="6979">
                  <c:v>100</c:v>
                </c:pt>
                <c:pt idx="6980">
                  <c:v>100</c:v>
                </c:pt>
                <c:pt idx="6981">
                  <c:v>100</c:v>
                </c:pt>
                <c:pt idx="6982">
                  <c:v>100</c:v>
                </c:pt>
                <c:pt idx="6983">
                  <c:v>100</c:v>
                </c:pt>
                <c:pt idx="6984">
                  <c:v>100</c:v>
                </c:pt>
                <c:pt idx="6985">
                  <c:v>100</c:v>
                </c:pt>
                <c:pt idx="6986">
                  <c:v>100</c:v>
                </c:pt>
                <c:pt idx="6987">
                  <c:v>100</c:v>
                </c:pt>
                <c:pt idx="6988">
                  <c:v>100</c:v>
                </c:pt>
                <c:pt idx="6989">
                  <c:v>100</c:v>
                </c:pt>
                <c:pt idx="6990">
                  <c:v>100</c:v>
                </c:pt>
                <c:pt idx="6991">
                  <c:v>100</c:v>
                </c:pt>
                <c:pt idx="6992">
                  <c:v>100</c:v>
                </c:pt>
                <c:pt idx="6993">
                  <c:v>100</c:v>
                </c:pt>
                <c:pt idx="6994">
                  <c:v>100</c:v>
                </c:pt>
                <c:pt idx="6995">
                  <c:v>100</c:v>
                </c:pt>
                <c:pt idx="6996">
                  <c:v>100</c:v>
                </c:pt>
                <c:pt idx="6997">
                  <c:v>100</c:v>
                </c:pt>
                <c:pt idx="6998">
                  <c:v>100</c:v>
                </c:pt>
                <c:pt idx="6999">
                  <c:v>100</c:v>
                </c:pt>
                <c:pt idx="7000">
                  <c:v>100</c:v>
                </c:pt>
                <c:pt idx="7001">
                  <c:v>100</c:v>
                </c:pt>
                <c:pt idx="7002">
                  <c:v>100</c:v>
                </c:pt>
                <c:pt idx="7003">
                  <c:v>100</c:v>
                </c:pt>
                <c:pt idx="7004">
                  <c:v>100</c:v>
                </c:pt>
                <c:pt idx="7005">
                  <c:v>100</c:v>
                </c:pt>
                <c:pt idx="7006">
                  <c:v>100</c:v>
                </c:pt>
                <c:pt idx="7007">
                  <c:v>100</c:v>
                </c:pt>
                <c:pt idx="7008">
                  <c:v>100</c:v>
                </c:pt>
                <c:pt idx="7009">
                  <c:v>100</c:v>
                </c:pt>
                <c:pt idx="7010">
                  <c:v>100</c:v>
                </c:pt>
                <c:pt idx="7011">
                  <c:v>100</c:v>
                </c:pt>
                <c:pt idx="7012">
                  <c:v>100</c:v>
                </c:pt>
                <c:pt idx="7013">
                  <c:v>100</c:v>
                </c:pt>
                <c:pt idx="7014">
                  <c:v>100</c:v>
                </c:pt>
                <c:pt idx="7015">
                  <c:v>100</c:v>
                </c:pt>
                <c:pt idx="7016">
                  <c:v>100</c:v>
                </c:pt>
                <c:pt idx="7017">
                  <c:v>100</c:v>
                </c:pt>
                <c:pt idx="7018">
                  <c:v>100</c:v>
                </c:pt>
                <c:pt idx="7019">
                  <c:v>100</c:v>
                </c:pt>
                <c:pt idx="7020">
                  <c:v>100</c:v>
                </c:pt>
                <c:pt idx="7021">
                  <c:v>100</c:v>
                </c:pt>
                <c:pt idx="7022">
                  <c:v>100</c:v>
                </c:pt>
                <c:pt idx="7023">
                  <c:v>100</c:v>
                </c:pt>
                <c:pt idx="7024">
                  <c:v>100</c:v>
                </c:pt>
                <c:pt idx="7025">
                  <c:v>100</c:v>
                </c:pt>
                <c:pt idx="7026">
                  <c:v>100</c:v>
                </c:pt>
                <c:pt idx="7027">
                  <c:v>100</c:v>
                </c:pt>
                <c:pt idx="7028">
                  <c:v>100</c:v>
                </c:pt>
                <c:pt idx="7029">
                  <c:v>100</c:v>
                </c:pt>
                <c:pt idx="7030">
                  <c:v>100</c:v>
                </c:pt>
                <c:pt idx="7031">
                  <c:v>100</c:v>
                </c:pt>
                <c:pt idx="7032">
                  <c:v>100</c:v>
                </c:pt>
                <c:pt idx="7033">
                  <c:v>100</c:v>
                </c:pt>
                <c:pt idx="7034">
                  <c:v>100</c:v>
                </c:pt>
                <c:pt idx="7035">
                  <c:v>100</c:v>
                </c:pt>
                <c:pt idx="7036">
                  <c:v>100</c:v>
                </c:pt>
                <c:pt idx="7037">
                  <c:v>100</c:v>
                </c:pt>
                <c:pt idx="7038">
                  <c:v>100</c:v>
                </c:pt>
                <c:pt idx="7039">
                  <c:v>100</c:v>
                </c:pt>
                <c:pt idx="7040">
                  <c:v>100</c:v>
                </c:pt>
                <c:pt idx="7041">
                  <c:v>100</c:v>
                </c:pt>
                <c:pt idx="7042">
                  <c:v>100</c:v>
                </c:pt>
                <c:pt idx="7043">
                  <c:v>100</c:v>
                </c:pt>
                <c:pt idx="7044">
                  <c:v>100</c:v>
                </c:pt>
                <c:pt idx="7045">
                  <c:v>100</c:v>
                </c:pt>
                <c:pt idx="7046">
                  <c:v>100</c:v>
                </c:pt>
                <c:pt idx="7047">
                  <c:v>100</c:v>
                </c:pt>
                <c:pt idx="7048">
                  <c:v>100</c:v>
                </c:pt>
                <c:pt idx="7049">
                  <c:v>100</c:v>
                </c:pt>
                <c:pt idx="7050">
                  <c:v>100</c:v>
                </c:pt>
                <c:pt idx="7051">
                  <c:v>100</c:v>
                </c:pt>
                <c:pt idx="7052">
                  <c:v>100</c:v>
                </c:pt>
                <c:pt idx="7053">
                  <c:v>100</c:v>
                </c:pt>
                <c:pt idx="7054">
                  <c:v>100</c:v>
                </c:pt>
                <c:pt idx="7055">
                  <c:v>100</c:v>
                </c:pt>
                <c:pt idx="7056">
                  <c:v>100</c:v>
                </c:pt>
                <c:pt idx="7057">
                  <c:v>100</c:v>
                </c:pt>
                <c:pt idx="7058">
                  <c:v>100</c:v>
                </c:pt>
                <c:pt idx="7059">
                  <c:v>100</c:v>
                </c:pt>
                <c:pt idx="7060">
                  <c:v>100</c:v>
                </c:pt>
                <c:pt idx="7061">
                  <c:v>100</c:v>
                </c:pt>
                <c:pt idx="7062">
                  <c:v>100</c:v>
                </c:pt>
                <c:pt idx="7063">
                  <c:v>100</c:v>
                </c:pt>
                <c:pt idx="7064">
                  <c:v>100</c:v>
                </c:pt>
                <c:pt idx="7065">
                  <c:v>100</c:v>
                </c:pt>
                <c:pt idx="7066">
                  <c:v>100</c:v>
                </c:pt>
                <c:pt idx="7067">
                  <c:v>100</c:v>
                </c:pt>
                <c:pt idx="7068">
                  <c:v>100</c:v>
                </c:pt>
                <c:pt idx="7069">
                  <c:v>100</c:v>
                </c:pt>
                <c:pt idx="7070">
                  <c:v>100</c:v>
                </c:pt>
                <c:pt idx="7071">
                  <c:v>100</c:v>
                </c:pt>
                <c:pt idx="7072">
                  <c:v>100</c:v>
                </c:pt>
                <c:pt idx="7073">
                  <c:v>100</c:v>
                </c:pt>
                <c:pt idx="7074">
                  <c:v>100</c:v>
                </c:pt>
                <c:pt idx="7075">
                  <c:v>100</c:v>
                </c:pt>
                <c:pt idx="7076">
                  <c:v>100</c:v>
                </c:pt>
                <c:pt idx="7077">
                  <c:v>100</c:v>
                </c:pt>
                <c:pt idx="7078">
                  <c:v>100</c:v>
                </c:pt>
                <c:pt idx="7079">
                  <c:v>100</c:v>
                </c:pt>
                <c:pt idx="7080">
                  <c:v>100</c:v>
                </c:pt>
                <c:pt idx="7081">
                  <c:v>100</c:v>
                </c:pt>
                <c:pt idx="7082">
                  <c:v>100</c:v>
                </c:pt>
                <c:pt idx="7083">
                  <c:v>100</c:v>
                </c:pt>
                <c:pt idx="7084">
                  <c:v>100</c:v>
                </c:pt>
                <c:pt idx="7085">
                  <c:v>100</c:v>
                </c:pt>
                <c:pt idx="7086">
                  <c:v>100</c:v>
                </c:pt>
                <c:pt idx="7087">
                  <c:v>100</c:v>
                </c:pt>
                <c:pt idx="7088">
                  <c:v>100</c:v>
                </c:pt>
                <c:pt idx="7089">
                  <c:v>100</c:v>
                </c:pt>
                <c:pt idx="7090">
                  <c:v>100</c:v>
                </c:pt>
                <c:pt idx="7091">
                  <c:v>100</c:v>
                </c:pt>
                <c:pt idx="7092">
                  <c:v>100</c:v>
                </c:pt>
                <c:pt idx="7093">
                  <c:v>100</c:v>
                </c:pt>
                <c:pt idx="7094">
                  <c:v>100</c:v>
                </c:pt>
                <c:pt idx="7095">
                  <c:v>100</c:v>
                </c:pt>
                <c:pt idx="7096">
                  <c:v>100</c:v>
                </c:pt>
                <c:pt idx="7097">
                  <c:v>100</c:v>
                </c:pt>
                <c:pt idx="7098">
                  <c:v>100</c:v>
                </c:pt>
                <c:pt idx="7099">
                  <c:v>100</c:v>
                </c:pt>
                <c:pt idx="7100">
                  <c:v>100</c:v>
                </c:pt>
                <c:pt idx="7101">
                  <c:v>100</c:v>
                </c:pt>
                <c:pt idx="7102">
                  <c:v>100</c:v>
                </c:pt>
                <c:pt idx="7103">
                  <c:v>100</c:v>
                </c:pt>
                <c:pt idx="7104">
                  <c:v>100</c:v>
                </c:pt>
                <c:pt idx="7105">
                  <c:v>100</c:v>
                </c:pt>
                <c:pt idx="7106">
                  <c:v>100</c:v>
                </c:pt>
                <c:pt idx="7107">
                  <c:v>100</c:v>
                </c:pt>
                <c:pt idx="7108">
                  <c:v>100</c:v>
                </c:pt>
                <c:pt idx="7109">
                  <c:v>100</c:v>
                </c:pt>
                <c:pt idx="7110">
                  <c:v>100</c:v>
                </c:pt>
                <c:pt idx="7111">
                  <c:v>100</c:v>
                </c:pt>
                <c:pt idx="7112">
                  <c:v>100</c:v>
                </c:pt>
                <c:pt idx="7113">
                  <c:v>100</c:v>
                </c:pt>
                <c:pt idx="7114">
                  <c:v>100</c:v>
                </c:pt>
                <c:pt idx="7115">
                  <c:v>100</c:v>
                </c:pt>
                <c:pt idx="7116">
                  <c:v>100</c:v>
                </c:pt>
                <c:pt idx="7117">
                  <c:v>100</c:v>
                </c:pt>
                <c:pt idx="7118">
                  <c:v>100</c:v>
                </c:pt>
                <c:pt idx="7119">
                  <c:v>100</c:v>
                </c:pt>
                <c:pt idx="7120">
                  <c:v>100</c:v>
                </c:pt>
                <c:pt idx="7121">
                  <c:v>100</c:v>
                </c:pt>
                <c:pt idx="7122">
                  <c:v>100</c:v>
                </c:pt>
                <c:pt idx="7123">
                  <c:v>100</c:v>
                </c:pt>
                <c:pt idx="7124">
                  <c:v>100</c:v>
                </c:pt>
                <c:pt idx="7125">
                  <c:v>100</c:v>
                </c:pt>
                <c:pt idx="7126">
                  <c:v>100</c:v>
                </c:pt>
                <c:pt idx="7127">
                  <c:v>100</c:v>
                </c:pt>
                <c:pt idx="7128">
                  <c:v>100</c:v>
                </c:pt>
                <c:pt idx="7129">
                  <c:v>100</c:v>
                </c:pt>
                <c:pt idx="7130">
                  <c:v>100</c:v>
                </c:pt>
                <c:pt idx="7131">
                  <c:v>100</c:v>
                </c:pt>
                <c:pt idx="7132">
                  <c:v>100</c:v>
                </c:pt>
                <c:pt idx="7133">
                  <c:v>100</c:v>
                </c:pt>
                <c:pt idx="7134">
                  <c:v>100</c:v>
                </c:pt>
                <c:pt idx="7135">
                  <c:v>100</c:v>
                </c:pt>
                <c:pt idx="7136">
                  <c:v>100</c:v>
                </c:pt>
                <c:pt idx="7137">
                  <c:v>100</c:v>
                </c:pt>
                <c:pt idx="7138">
                  <c:v>100</c:v>
                </c:pt>
                <c:pt idx="7139">
                  <c:v>100</c:v>
                </c:pt>
                <c:pt idx="7140">
                  <c:v>100</c:v>
                </c:pt>
                <c:pt idx="7141">
                  <c:v>100</c:v>
                </c:pt>
                <c:pt idx="7142">
                  <c:v>100</c:v>
                </c:pt>
                <c:pt idx="7143">
                  <c:v>100</c:v>
                </c:pt>
                <c:pt idx="7144">
                  <c:v>100</c:v>
                </c:pt>
                <c:pt idx="7145">
                  <c:v>100</c:v>
                </c:pt>
                <c:pt idx="7146">
                  <c:v>100</c:v>
                </c:pt>
                <c:pt idx="7147">
                  <c:v>100</c:v>
                </c:pt>
                <c:pt idx="7148">
                  <c:v>100</c:v>
                </c:pt>
                <c:pt idx="7149">
                  <c:v>100</c:v>
                </c:pt>
                <c:pt idx="7150">
                  <c:v>100</c:v>
                </c:pt>
                <c:pt idx="7151">
                  <c:v>100</c:v>
                </c:pt>
                <c:pt idx="7152">
                  <c:v>100</c:v>
                </c:pt>
                <c:pt idx="7153">
                  <c:v>100</c:v>
                </c:pt>
                <c:pt idx="7154">
                  <c:v>100</c:v>
                </c:pt>
                <c:pt idx="7155">
                  <c:v>100</c:v>
                </c:pt>
                <c:pt idx="7156">
                  <c:v>100</c:v>
                </c:pt>
                <c:pt idx="7157">
                  <c:v>100</c:v>
                </c:pt>
                <c:pt idx="7158">
                  <c:v>100</c:v>
                </c:pt>
                <c:pt idx="7159">
                  <c:v>100</c:v>
                </c:pt>
                <c:pt idx="7160">
                  <c:v>100</c:v>
                </c:pt>
                <c:pt idx="7161">
                  <c:v>100</c:v>
                </c:pt>
                <c:pt idx="7162">
                  <c:v>100</c:v>
                </c:pt>
                <c:pt idx="7163">
                  <c:v>100</c:v>
                </c:pt>
                <c:pt idx="7164">
                  <c:v>100</c:v>
                </c:pt>
                <c:pt idx="7165">
                  <c:v>100</c:v>
                </c:pt>
                <c:pt idx="7166">
                  <c:v>100</c:v>
                </c:pt>
                <c:pt idx="7167">
                  <c:v>100</c:v>
                </c:pt>
                <c:pt idx="7168">
                  <c:v>100</c:v>
                </c:pt>
                <c:pt idx="7169">
                  <c:v>100</c:v>
                </c:pt>
                <c:pt idx="7170">
                  <c:v>100</c:v>
                </c:pt>
                <c:pt idx="7171">
                  <c:v>100</c:v>
                </c:pt>
                <c:pt idx="7172">
                  <c:v>100</c:v>
                </c:pt>
                <c:pt idx="7173">
                  <c:v>100</c:v>
                </c:pt>
                <c:pt idx="7174">
                  <c:v>100</c:v>
                </c:pt>
                <c:pt idx="7175">
                  <c:v>100</c:v>
                </c:pt>
                <c:pt idx="7176">
                  <c:v>100</c:v>
                </c:pt>
                <c:pt idx="7177">
                  <c:v>100</c:v>
                </c:pt>
                <c:pt idx="7178">
                  <c:v>100</c:v>
                </c:pt>
                <c:pt idx="7179">
                  <c:v>100</c:v>
                </c:pt>
                <c:pt idx="7180">
                  <c:v>100</c:v>
                </c:pt>
                <c:pt idx="7181">
                  <c:v>100</c:v>
                </c:pt>
                <c:pt idx="7182">
                  <c:v>100</c:v>
                </c:pt>
                <c:pt idx="7183">
                  <c:v>100</c:v>
                </c:pt>
                <c:pt idx="7184">
                  <c:v>100</c:v>
                </c:pt>
                <c:pt idx="7185">
                  <c:v>100</c:v>
                </c:pt>
                <c:pt idx="7186">
                  <c:v>100</c:v>
                </c:pt>
                <c:pt idx="7187">
                  <c:v>100</c:v>
                </c:pt>
                <c:pt idx="7188">
                  <c:v>100</c:v>
                </c:pt>
                <c:pt idx="7189">
                  <c:v>100</c:v>
                </c:pt>
                <c:pt idx="7190">
                  <c:v>100</c:v>
                </c:pt>
                <c:pt idx="7191">
                  <c:v>100</c:v>
                </c:pt>
                <c:pt idx="7192">
                  <c:v>100</c:v>
                </c:pt>
                <c:pt idx="7193">
                  <c:v>100</c:v>
                </c:pt>
                <c:pt idx="7194">
                  <c:v>100</c:v>
                </c:pt>
                <c:pt idx="7195">
                  <c:v>100</c:v>
                </c:pt>
                <c:pt idx="7196">
                  <c:v>100</c:v>
                </c:pt>
                <c:pt idx="7197">
                  <c:v>100</c:v>
                </c:pt>
                <c:pt idx="7198">
                  <c:v>100</c:v>
                </c:pt>
                <c:pt idx="7199">
                  <c:v>100</c:v>
                </c:pt>
                <c:pt idx="7200">
                  <c:v>100</c:v>
                </c:pt>
                <c:pt idx="7201">
                  <c:v>100</c:v>
                </c:pt>
                <c:pt idx="7202">
                  <c:v>100</c:v>
                </c:pt>
                <c:pt idx="7203">
                  <c:v>100</c:v>
                </c:pt>
                <c:pt idx="7204">
                  <c:v>100</c:v>
                </c:pt>
                <c:pt idx="7205">
                  <c:v>100</c:v>
                </c:pt>
                <c:pt idx="7206">
                  <c:v>100</c:v>
                </c:pt>
                <c:pt idx="7207">
                  <c:v>100</c:v>
                </c:pt>
                <c:pt idx="7208">
                  <c:v>100</c:v>
                </c:pt>
                <c:pt idx="7209">
                  <c:v>100</c:v>
                </c:pt>
                <c:pt idx="7210">
                  <c:v>100</c:v>
                </c:pt>
                <c:pt idx="7211">
                  <c:v>100</c:v>
                </c:pt>
                <c:pt idx="7212">
                  <c:v>100</c:v>
                </c:pt>
                <c:pt idx="7213">
                  <c:v>100</c:v>
                </c:pt>
                <c:pt idx="7214">
                  <c:v>100</c:v>
                </c:pt>
                <c:pt idx="7215">
                  <c:v>100</c:v>
                </c:pt>
                <c:pt idx="7216">
                  <c:v>100</c:v>
                </c:pt>
                <c:pt idx="7217">
                  <c:v>100</c:v>
                </c:pt>
                <c:pt idx="7218">
                  <c:v>100</c:v>
                </c:pt>
                <c:pt idx="7219">
                  <c:v>100</c:v>
                </c:pt>
                <c:pt idx="7220">
                  <c:v>100</c:v>
                </c:pt>
                <c:pt idx="7221">
                  <c:v>100</c:v>
                </c:pt>
                <c:pt idx="7222">
                  <c:v>100</c:v>
                </c:pt>
                <c:pt idx="7223">
                  <c:v>100</c:v>
                </c:pt>
                <c:pt idx="7224">
                  <c:v>100</c:v>
                </c:pt>
                <c:pt idx="7225">
                  <c:v>100</c:v>
                </c:pt>
                <c:pt idx="7226">
                  <c:v>100</c:v>
                </c:pt>
                <c:pt idx="7227">
                  <c:v>100</c:v>
                </c:pt>
                <c:pt idx="7228">
                  <c:v>100</c:v>
                </c:pt>
                <c:pt idx="7229">
                  <c:v>100</c:v>
                </c:pt>
                <c:pt idx="7230">
                  <c:v>100</c:v>
                </c:pt>
                <c:pt idx="7231">
                  <c:v>100</c:v>
                </c:pt>
                <c:pt idx="7232">
                  <c:v>100</c:v>
                </c:pt>
                <c:pt idx="7233">
                  <c:v>100</c:v>
                </c:pt>
                <c:pt idx="7234">
                  <c:v>100</c:v>
                </c:pt>
                <c:pt idx="7235">
                  <c:v>100</c:v>
                </c:pt>
                <c:pt idx="7236">
                  <c:v>100</c:v>
                </c:pt>
                <c:pt idx="7237">
                  <c:v>100</c:v>
                </c:pt>
                <c:pt idx="7238">
                  <c:v>100</c:v>
                </c:pt>
                <c:pt idx="7239">
                  <c:v>100</c:v>
                </c:pt>
                <c:pt idx="7240">
                  <c:v>100</c:v>
                </c:pt>
                <c:pt idx="7241">
                  <c:v>100</c:v>
                </c:pt>
                <c:pt idx="7242">
                  <c:v>100</c:v>
                </c:pt>
                <c:pt idx="7243">
                  <c:v>100</c:v>
                </c:pt>
                <c:pt idx="7244">
                  <c:v>100</c:v>
                </c:pt>
                <c:pt idx="7245">
                  <c:v>100</c:v>
                </c:pt>
                <c:pt idx="7246">
                  <c:v>100</c:v>
                </c:pt>
                <c:pt idx="7247">
                  <c:v>100</c:v>
                </c:pt>
                <c:pt idx="7248">
                  <c:v>100</c:v>
                </c:pt>
                <c:pt idx="7249">
                  <c:v>100</c:v>
                </c:pt>
                <c:pt idx="7250">
                  <c:v>100</c:v>
                </c:pt>
                <c:pt idx="7251">
                  <c:v>100</c:v>
                </c:pt>
                <c:pt idx="7252">
                  <c:v>100</c:v>
                </c:pt>
                <c:pt idx="7253">
                  <c:v>100</c:v>
                </c:pt>
                <c:pt idx="7254">
                  <c:v>100</c:v>
                </c:pt>
                <c:pt idx="7255">
                  <c:v>100</c:v>
                </c:pt>
                <c:pt idx="7256">
                  <c:v>100</c:v>
                </c:pt>
                <c:pt idx="7257">
                  <c:v>100</c:v>
                </c:pt>
                <c:pt idx="7258">
                  <c:v>100</c:v>
                </c:pt>
                <c:pt idx="7259">
                  <c:v>100</c:v>
                </c:pt>
                <c:pt idx="7260">
                  <c:v>100</c:v>
                </c:pt>
                <c:pt idx="7261">
                  <c:v>100</c:v>
                </c:pt>
                <c:pt idx="7262">
                  <c:v>100</c:v>
                </c:pt>
                <c:pt idx="7263">
                  <c:v>100</c:v>
                </c:pt>
                <c:pt idx="7264">
                  <c:v>100</c:v>
                </c:pt>
                <c:pt idx="7265">
                  <c:v>100</c:v>
                </c:pt>
                <c:pt idx="7266">
                  <c:v>100</c:v>
                </c:pt>
                <c:pt idx="7267">
                  <c:v>100</c:v>
                </c:pt>
                <c:pt idx="7268">
                  <c:v>100</c:v>
                </c:pt>
                <c:pt idx="7269">
                  <c:v>100</c:v>
                </c:pt>
                <c:pt idx="7270">
                  <c:v>100</c:v>
                </c:pt>
                <c:pt idx="7271">
                  <c:v>100</c:v>
                </c:pt>
                <c:pt idx="7272">
                  <c:v>100</c:v>
                </c:pt>
                <c:pt idx="7273">
                  <c:v>100</c:v>
                </c:pt>
                <c:pt idx="7274">
                  <c:v>100</c:v>
                </c:pt>
                <c:pt idx="7275">
                  <c:v>100</c:v>
                </c:pt>
                <c:pt idx="7276">
                  <c:v>100</c:v>
                </c:pt>
                <c:pt idx="7277">
                  <c:v>100</c:v>
                </c:pt>
                <c:pt idx="7278">
                  <c:v>100</c:v>
                </c:pt>
                <c:pt idx="7279">
                  <c:v>100</c:v>
                </c:pt>
                <c:pt idx="7280">
                  <c:v>100</c:v>
                </c:pt>
                <c:pt idx="7281">
                  <c:v>100</c:v>
                </c:pt>
                <c:pt idx="7282">
                  <c:v>100</c:v>
                </c:pt>
                <c:pt idx="7283">
                  <c:v>100</c:v>
                </c:pt>
                <c:pt idx="7284">
                  <c:v>100</c:v>
                </c:pt>
                <c:pt idx="7285">
                  <c:v>100</c:v>
                </c:pt>
                <c:pt idx="7286">
                  <c:v>100</c:v>
                </c:pt>
                <c:pt idx="7287">
                  <c:v>100</c:v>
                </c:pt>
                <c:pt idx="7288">
                  <c:v>100</c:v>
                </c:pt>
                <c:pt idx="7289">
                  <c:v>100</c:v>
                </c:pt>
                <c:pt idx="7290">
                  <c:v>100</c:v>
                </c:pt>
                <c:pt idx="7291">
                  <c:v>100</c:v>
                </c:pt>
                <c:pt idx="7292">
                  <c:v>100</c:v>
                </c:pt>
                <c:pt idx="7293">
                  <c:v>100</c:v>
                </c:pt>
                <c:pt idx="7294">
                  <c:v>100</c:v>
                </c:pt>
                <c:pt idx="7295">
                  <c:v>100</c:v>
                </c:pt>
                <c:pt idx="7296">
                  <c:v>100</c:v>
                </c:pt>
                <c:pt idx="7297">
                  <c:v>100</c:v>
                </c:pt>
                <c:pt idx="7298">
                  <c:v>100</c:v>
                </c:pt>
                <c:pt idx="7299">
                  <c:v>100</c:v>
                </c:pt>
                <c:pt idx="7300">
                  <c:v>100</c:v>
                </c:pt>
                <c:pt idx="7301">
                  <c:v>100</c:v>
                </c:pt>
                <c:pt idx="7302">
                  <c:v>100</c:v>
                </c:pt>
                <c:pt idx="7303">
                  <c:v>100</c:v>
                </c:pt>
                <c:pt idx="7304">
                  <c:v>100</c:v>
                </c:pt>
                <c:pt idx="7305">
                  <c:v>100</c:v>
                </c:pt>
                <c:pt idx="7306">
                  <c:v>100</c:v>
                </c:pt>
                <c:pt idx="7307">
                  <c:v>100</c:v>
                </c:pt>
                <c:pt idx="7308">
                  <c:v>100</c:v>
                </c:pt>
                <c:pt idx="7309">
                  <c:v>100</c:v>
                </c:pt>
                <c:pt idx="7310">
                  <c:v>100</c:v>
                </c:pt>
                <c:pt idx="7311">
                  <c:v>100</c:v>
                </c:pt>
                <c:pt idx="7312">
                  <c:v>100</c:v>
                </c:pt>
                <c:pt idx="7313">
                  <c:v>100</c:v>
                </c:pt>
                <c:pt idx="7314">
                  <c:v>100</c:v>
                </c:pt>
                <c:pt idx="7315">
                  <c:v>100</c:v>
                </c:pt>
                <c:pt idx="7316">
                  <c:v>100</c:v>
                </c:pt>
                <c:pt idx="7317">
                  <c:v>100</c:v>
                </c:pt>
                <c:pt idx="7318">
                  <c:v>100</c:v>
                </c:pt>
                <c:pt idx="7319">
                  <c:v>100</c:v>
                </c:pt>
                <c:pt idx="7320">
                  <c:v>100</c:v>
                </c:pt>
                <c:pt idx="7321">
                  <c:v>100</c:v>
                </c:pt>
                <c:pt idx="7322">
                  <c:v>100</c:v>
                </c:pt>
                <c:pt idx="7323">
                  <c:v>100</c:v>
                </c:pt>
                <c:pt idx="7324">
                  <c:v>100</c:v>
                </c:pt>
                <c:pt idx="7325">
                  <c:v>100</c:v>
                </c:pt>
                <c:pt idx="7326">
                  <c:v>100</c:v>
                </c:pt>
                <c:pt idx="7327">
                  <c:v>100</c:v>
                </c:pt>
                <c:pt idx="7328">
                  <c:v>100</c:v>
                </c:pt>
                <c:pt idx="7329">
                  <c:v>100</c:v>
                </c:pt>
                <c:pt idx="7330">
                  <c:v>100</c:v>
                </c:pt>
                <c:pt idx="7331">
                  <c:v>100</c:v>
                </c:pt>
                <c:pt idx="7332">
                  <c:v>100</c:v>
                </c:pt>
                <c:pt idx="7333">
                  <c:v>100</c:v>
                </c:pt>
                <c:pt idx="7334">
                  <c:v>100</c:v>
                </c:pt>
                <c:pt idx="7335">
                  <c:v>100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pt idx="9001">
                  <c:v>0</c:v>
                </c:pt>
                <c:pt idx="9002">
                  <c:v>0</c:v>
                </c:pt>
                <c:pt idx="9003">
                  <c:v>0</c:v>
                </c:pt>
                <c:pt idx="9004">
                  <c:v>0</c:v>
                </c:pt>
                <c:pt idx="9005">
                  <c:v>0</c:v>
                </c:pt>
                <c:pt idx="9006">
                  <c:v>0</c:v>
                </c:pt>
                <c:pt idx="9007">
                  <c:v>0</c:v>
                </c:pt>
                <c:pt idx="9008">
                  <c:v>0</c:v>
                </c:pt>
                <c:pt idx="9009">
                  <c:v>0</c:v>
                </c:pt>
                <c:pt idx="9010">
                  <c:v>0</c:v>
                </c:pt>
                <c:pt idx="9011">
                  <c:v>0</c:v>
                </c:pt>
                <c:pt idx="9012">
                  <c:v>0</c:v>
                </c:pt>
                <c:pt idx="9013">
                  <c:v>0</c:v>
                </c:pt>
                <c:pt idx="9014">
                  <c:v>0</c:v>
                </c:pt>
                <c:pt idx="9015">
                  <c:v>0</c:v>
                </c:pt>
                <c:pt idx="9016">
                  <c:v>0</c:v>
                </c:pt>
                <c:pt idx="9017">
                  <c:v>0</c:v>
                </c:pt>
                <c:pt idx="9018">
                  <c:v>0</c:v>
                </c:pt>
                <c:pt idx="9019">
                  <c:v>0</c:v>
                </c:pt>
                <c:pt idx="9020">
                  <c:v>0</c:v>
                </c:pt>
                <c:pt idx="9021">
                  <c:v>0</c:v>
                </c:pt>
                <c:pt idx="9022">
                  <c:v>0</c:v>
                </c:pt>
                <c:pt idx="9023">
                  <c:v>0</c:v>
                </c:pt>
                <c:pt idx="9024">
                  <c:v>0</c:v>
                </c:pt>
                <c:pt idx="9025">
                  <c:v>0</c:v>
                </c:pt>
                <c:pt idx="9026">
                  <c:v>0</c:v>
                </c:pt>
                <c:pt idx="9027">
                  <c:v>0</c:v>
                </c:pt>
                <c:pt idx="9028">
                  <c:v>0</c:v>
                </c:pt>
                <c:pt idx="9029">
                  <c:v>0</c:v>
                </c:pt>
                <c:pt idx="9030">
                  <c:v>0</c:v>
                </c:pt>
                <c:pt idx="9031">
                  <c:v>0</c:v>
                </c:pt>
                <c:pt idx="9032">
                  <c:v>0</c:v>
                </c:pt>
                <c:pt idx="9033">
                  <c:v>0</c:v>
                </c:pt>
                <c:pt idx="9034">
                  <c:v>0</c:v>
                </c:pt>
                <c:pt idx="9035">
                  <c:v>0</c:v>
                </c:pt>
                <c:pt idx="9036">
                  <c:v>0</c:v>
                </c:pt>
                <c:pt idx="9037">
                  <c:v>0</c:v>
                </c:pt>
                <c:pt idx="9038">
                  <c:v>0</c:v>
                </c:pt>
                <c:pt idx="9039">
                  <c:v>0</c:v>
                </c:pt>
                <c:pt idx="9040">
                  <c:v>0</c:v>
                </c:pt>
                <c:pt idx="9041">
                  <c:v>0</c:v>
                </c:pt>
                <c:pt idx="9042">
                  <c:v>0</c:v>
                </c:pt>
                <c:pt idx="9043">
                  <c:v>0</c:v>
                </c:pt>
                <c:pt idx="9044">
                  <c:v>0</c:v>
                </c:pt>
                <c:pt idx="9045">
                  <c:v>0</c:v>
                </c:pt>
                <c:pt idx="9046">
                  <c:v>0</c:v>
                </c:pt>
                <c:pt idx="9047">
                  <c:v>0</c:v>
                </c:pt>
                <c:pt idx="9048">
                  <c:v>0</c:v>
                </c:pt>
                <c:pt idx="9049">
                  <c:v>0</c:v>
                </c:pt>
                <c:pt idx="9050">
                  <c:v>0</c:v>
                </c:pt>
                <c:pt idx="9051">
                  <c:v>0</c:v>
                </c:pt>
                <c:pt idx="9052">
                  <c:v>0</c:v>
                </c:pt>
                <c:pt idx="9053">
                  <c:v>0</c:v>
                </c:pt>
                <c:pt idx="9054">
                  <c:v>0</c:v>
                </c:pt>
                <c:pt idx="9055">
                  <c:v>0</c:v>
                </c:pt>
                <c:pt idx="9056">
                  <c:v>0</c:v>
                </c:pt>
                <c:pt idx="9057">
                  <c:v>0</c:v>
                </c:pt>
                <c:pt idx="9058">
                  <c:v>0</c:v>
                </c:pt>
                <c:pt idx="9059">
                  <c:v>0</c:v>
                </c:pt>
                <c:pt idx="9060">
                  <c:v>0</c:v>
                </c:pt>
                <c:pt idx="9061">
                  <c:v>0</c:v>
                </c:pt>
                <c:pt idx="9062">
                  <c:v>0</c:v>
                </c:pt>
                <c:pt idx="9063">
                  <c:v>0</c:v>
                </c:pt>
                <c:pt idx="9064">
                  <c:v>0</c:v>
                </c:pt>
                <c:pt idx="9065">
                  <c:v>0</c:v>
                </c:pt>
                <c:pt idx="9066">
                  <c:v>0</c:v>
                </c:pt>
                <c:pt idx="9067">
                  <c:v>0</c:v>
                </c:pt>
                <c:pt idx="9068">
                  <c:v>0</c:v>
                </c:pt>
                <c:pt idx="9069">
                  <c:v>0</c:v>
                </c:pt>
                <c:pt idx="9070">
                  <c:v>0</c:v>
                </c:pt>
                <c:pt idx="9071">
                  <c:v>0</c:v>
                </c:pt>
                <c:pt idx="9072">
                  <c:v>0</c:v>
                </c:pt>
                <c:pt idx="9073">
                  <c:v>0</c:v>
                </c:pt>
                <c:pt idx="9074">
                  <c:v>0</c:v>
                </c:pt>
                <c:pt idx="9075">
                  <c:v>0</c:v>
                </c:pt>
                <c:pt idx="9076">
                  <c:v>0</c:v>
                </c:pt>
                <c:pt idx="9077">
                  <c:v>0</c:v>
                </c:pt>
                <c:pt idx="9078">
                  <c:v>0</c:v>
                </c:pt>
                <c:pt idx="9079">
                  <c:v>0</c:v>
                </c:pt>
                <c:pt idx="9080">
                  <c:v>0</c:v>
                </c:pt>
                <c:pt idx="9081">
                  <c:v>0</c:v>
                </c:pt>
                <c:pt idx="9082">
                  <c:v>0</c:v>
                </c:pt>
                <c:pt idx="9083">
                  <c:v>0</c:v>
                </c:pt>
                <c:pt idx="9084">
                  <c:v>0</c:v>
                </c:pt>
                <c:pt idx="9085">
                  <c:v>0</c:v>
                </c:pt>
                <c:pt idx="9086">
                  <c:v>0</c:v>
                </c:pt>
                <c:pt idx="9087">
                  <c:v>0</c:v>
                </c:pt>
                <c:pt idx="9088">
                  <c:v>0</c:v>
                </c:pt>
                <c:pt idx="9089">
                  <c:v>0</c:v>
                </c:pt>
                <c:pt idx="9090">
                  <c:v>0</c:v>
                </c:pt>
                <c:pt idx="9091">
                  <c:v>0</c:v>
                </c:pt>
                <c:pt idx="9092">
                  <c:v>0</c:v>
                </c:pt>
                <c:pt idx="9093">
                  <c:v>0</c:v>
                </c:pt>
                <c:pt idx="9094">
                  <c:v>0</c:v>
                </c:pt>
                <c:pt idx="9095">
                  <c:v>0</c:v>
                </c:pt>
                <c:pt idx="9096">
                  <c:v>0</c:v>
                </c:pt>
                <c:pt idx="9097">
                  <c:v>0</c:v>
                </c:pt>
                <c:pt idx="9098">
                  <c:v>0</c:v>
                </c:pt>
                <c:pt idx="9099">
                  <c:v>0</c:v>
                </c:pt>
                <c:pt idx="9100">
                  <c:v>0</c:v>
                </c:pt>
                <c:pt idx="9101">
                  <c:v>0</c:v>
                </c:pt>
                <c:pt idx="9102">
                  <c:v>0</c:v>
                </c:pt>
                <c:pt idx="9103">
                  <c:v>0</c:v>
                </c:pt>
                <c:pt idx="9104">
                  <c:v>0</c:v>
                </c:pt>
                <c:pt idx="9105">
                  <c:v>0</c:v>
                </c:pt>
                <c:pt idx="9106">
                  <c:v>0</c:v>
                </c:pt>
                <c:pt idx="9107">
                  <c:v>0</c:v>
                </c:pt>
                <c:pt idx="9108">
                  <c:v>0</c:v>
                </c:pt>
                <c:pt idx="9109">
                  <c:v>0</c:v>
                </c:pt>
                <c:pt idx="9110">
                  <c:v>0</c:v>
                </c:pt>
                <c:pt idx="9111">
                  <c:v>0</c:v>
                </c:pt>
                <c:pt idx="9112">
                  <c:v>0</c:v>
                </c:pt>
                <c:pt idx="9113">
                  <c:v>0</c:v>
                </c:pt>
                <c:pt idx="9114">
                  <c:v>0</c:v>
                </c:pt>
                <c:pt idx="9115">
                  <c:v>0</c:v>
                </c:pt>
                <c:pt idx="9116">
                  <c:v>0</c:v>
                </c:pt>
                <c:pt idx="9117">
                  <c:v>0</c:v>
                </c:pt>
                <c:pt idx="9118">
                  <c:v>0</c:v>
                </c:pt>
                <c:pt idx="9119">
                  <c:v>0</c:v>
                </c:pt>
                <c:pt idx="9120">
                  <c:v>0</c:v>
                </c:pt>
                <c:pt idx="9121">
                  <c:v>0</c:v>
                </c:pt>
                <c:pt idx="9122">
                  <c:v>0</c:v>
                </c:pt>
                <c:pt idx="9123">
                  <c:v>0</c:v>
                </c:pt>
                <c:pt idx="9124">
                  <c:v>0</c:v>
                </c:pt>
                <c:pt idx="9125">
                  <c:v>0</c:v>
                </c:pt>
                <c:pt idx="9126">
                  <c:v>0</c:v>
                </c:pt>
                <c:pt idx="9127">
                  <c:v>0</c:v>
                </c:pt>
                <c:pt idx="9128">
                  <c:v>0</c:v>
                </c:pt>
                <c:pt idx="9129">
                  <c:v>0</c:v>
                </c:pt>
                <c:pt idx="9130">
                  <c:v>0</c:v>
                </c:pt>
                <c:pt idx="9131">
                  <c:v>0</c:v>
                </c:pt>
                <c:pt idx="9132">
                  <c:v>0</c:v>
                </c:pt>
                <c:pt idx="9133">
                  <c:v>0</c:v>
                </c:pt>
                <c:pt idx="9134">
                  <c:v>0</c:v>
                </c:pt>
                <c:pt idx="9135">
                  <c:v>0</c:v>
                </c:pt>
                <c:pt idx="9136">
                  <c:v>0</c:v>
                </c:pt>
                <c:pt idx="9137">
                  <c:v>0</c:v>
                </c:pt>
                <c:pt idx="9138">
                  <c:v>0</c:v>
                </c:pt>
                <c:pt idx="9139">
                  <c:v>0</c:v>
                </c:pt>
                <c:pt idx="9140">
                  <c:v>0</c:v>
                </c:pt>
                <c:pt idx="9141">
                  <c:v>0</c:v>
                </c:pt>
                <c:pt idx="9142">
                  <c:v>0</c:v>
                </c:pt>
                <c:pt idx="9143">
                  <c:v>0</c:v>
                </c:pt>
                <c:pt idx="9144">
                  <c:v>0</c:v>
                </c:pt>
                <c:pt idx="9145">
                  <c:v>0</c:v>
                </c:pt>
                <c:pt idx="9146">
                  <c:v>0</c:v>
                </c:pt>
                <c:pt idx="9147">
                  <c:v>0</c:v>
                </c:pt>
                <c:pt idx="9148">
                  <c:v>0</c:v>
                </c:pt>
                <c:pt idx="9149">
                  <c:v>0</c:v>
                </c:pt>
                <c:pt idx="9150">
                  <c:v>0</c:v>
                </c:pt>
                <c:pt idx="9151">
                  <c:v>0</c:v>
                </c:pt>
                <c:pt idx="9152">
                  <c:v>0</c:v>
                </c:pt>
                <c:pt idx="9153">
                  <c:v>0</c:v>
                </c:pt>
                <c:pt idx="9154">
                  <c:v>0</c:v>
                </c:pt>
                <c:pt idx="9155">
                  <c:v>0</c:v>
                </c:pt>
                <c:pt idx="9156">
                  <c:v>0</c:v>
                </c:pt>
                <c:pt idx="9157">
                  <c:v>0</c:v>
                </c:pt>
                <c:pt idx="9158">
                  <c:v>0</c:v>
                </c:pt>
                <c:pt idx="9159">
                  <c:v>0</c:v>
                </c:pt>
                <c:pt idx="9160">
                  <c:v>0</c:v>
                </c:pt>
                <c:pt idx="9161">
                  <c:v>0</c:v>
                </c:pt>
                <c:pt idx="9162">
                  <c:v>0</c:v>
                </c:pt>
                <c:pt idx="9163">
                  <c:v>0</c:v>
                </c:pt>
                <c:pt idx="9164">
                  <c:v>0</c:v>
                </c:pt>
                <c:pt idx="9165">
                  <c:v>0</c:v>
                </c:pt>
                <c:pt idx="9166">
                  <c:v>0</c:v>
                </c:pt>
                <c:pt idx="9167">
                  <c:v>0</c:v>
                </c:pt>
                <c:pt idx="9168">
                  <c:v>0</c:v>
                </c:pt>
                <c:pt idx="9169">
                  <c:v>0</c:v>
                </c:pt>
                <c:pt idx="9170">
                  <c:v>0</c:v>
                </c:pt>
                <c:pt idx="9171">
                  <c:v>0</c:v>
                </c:pt>
                <c:pt idx="9172">
                  <c:v>0</c:v>
                </c:pt>
                <c:pt idx="9173">
                  <c:v>0</c:v>
                </c:pt>
                <c:pt idx="9174">
                  <c:v>0</c:v>
                </c:pt>
                <c:pt idx="9175">
                  <c:v>0</c:v>
                </c:pt>
                <c:pt idx="9176">
                  <c:v>0</c:v>
                </c:pt>
                <c:pt idx="9177">
                  <c:v>0</c:v>
                </c:pt>
                <c:pt idx="9178">
                  <c:v>0</c:v>
                </c:pt>
                <c:pt idx="9179">
                  <c:v>0</c:v>
                </c:pt>
                <c:pt idx="9180">
                  <c:v>0</c:v>
                </c:pt>
                <c:pt idx="9181">
                  <c:v>0</c:v>
                </c:pt>
                <c:pt idx="9182">
                  <c:v>0</c:v>
                </c:pt>
                <c:pt idx="9183">
                  <c:v>0</c:v>
                </c:pt>
                <c:pt idx="9184">
                  <c:v>0</c:v>
                </c:pt>
                <c:pt idx="9185">
                  <c:v>0</c:v>
                </c:pt>
                <c:pt idx="9186">
                  <c:v>0</c:v>
                </c:pt>
                <c:pt idx="9187">
                  <c:v>0</c:v>
                </c:pt>
                <c:pt idx="9188">
                  <c:v>0</c:v>
                </c:pt>
                <c:pt idx="9189">
                  <c:v>0</c:v>
                </c:pt>
                <c:pt idx="9190">
                  <c:v>0</c:v>
                </c:pt>
                <c:pt idx="9191">
                  <c:v>0</c:v>
                </c:pt>
                <c:pt idx="9192">
                  <c:v>0</c:v>
                </c:pt>
                <c:pt idx="9193">
                  <c:v>0</c:v>
                </c:pt>
                <c:pt idx="9194">
                  <c:v>0</c:v>
                </c:pt>
                <c:pt idx="9195">
                  <c:v>0</c:v>
                </c:pt>
                <c:pt idx="9196">
                  <c:v>0</c:v>
                </c:pt>
                <c:pt idx="9197">
                  <c:v>0</c:v>
                </c:pt>
                <c:pt idx="9198">
                  <c:v>0</c:v>
                </c:pt>
                <c:pt idx="9199">
                  <c:v>0</c:v>
                </c:pt>
                <c:pt idx="9200">
                  <c:v>0</c:v>
                </c:pt>
                <c:pt idx="9201">
                  <c:v>0</c:v>
                </c:pt>
                <c:pt idx="9202">
                  <c:v>0</c:v>
                </c:pt>
                <c:pt idx="9203">
                  <c:v>0</c:v>
                </c:pt>
                <c:pt idx="9204">
                  <c:v>0</c:v>
                </c:pt>
                <c:pt idx="9205">
                  <c:v>0</c:v>
                </c:pt>
                <c:pt idx="9206">
                  <c:v>0</c:v>
                </c:pt>
                <c:pt idx="9207">
                  <c:v>0</c:v>
                </c:pt>
                <c:pt idx="9208">
                  <c:v>0</c:v>
                </c:pt>
                <c:pt idx="9209">
                  <c:v>0</c:v>
                </c:pt>
                <c:pt idx="9210">
                  <c:v>0</c:v>
                </c:pt>
                <c:pt idx="9211">
                  <c:v>0</c:v>
                </c:pt>
                <c:pt idx="9212">
                  <c:v>0</c:v>
                </c:pt>
                <c:pt idx="9213">
                  <c:v>0</c:v>
                </c:pt>
                <c:pt idx="9214">
                  <c:v>0</c:v>
                </c:pt>
                <c:pt idx="9215">
                  <c:v>0</c:v>
                </c:pt>
                <c:pt idx="9216">
                  <c:v>0</c:v>
                </c:pt>
                <c:pt idx="9217">
                  <c:v>0</c:v>
                </c:pt>
                <c:pt idx="9218">
                  <c:v>0</c:v>
                </c:pt>
                <c:pt idx="9219">
                  <c:v>0</c:v>
                </c:pt>
                <c:pt idx="9220">
                  <c:v>0</c:v>
                </c:pt>
                <c:pt idx="9221">
                  <c:v>0</c:v>
                </c:pt>
                <c:pt idx="9222">
                  <c:v>0</c:v>
                </c:pt>
                <c:pt idx="9223">
                  <c:v>0</c:v>
                </c:pt>
                <c:pt idx="9224">
                  <c:v>0</c:v>
                </c:pt>
                <c:pt idx="9225">
                  <c:v>0</c:v>
                </c:pt>
                <c:pt idx="9226">
                  <c:v>0</c:v>
                </c:pt>
                <c:pt idx="9227">
                  <c:v>0</c:v>
                </c:pt>
                <c:pt idx="9228">
                  <c:v>0</c:v>
                </c:pt>
                <c:pt idx="9229">
                  <c:v>0</c:v>
                </c:pt>
                <c:pt idx="9230">
                  <c:v>0</c:v>
                </c:pt>
                <c:pt idx="9231">
                  <c:v>0</c:v>
                </c:pt>
                <c:pt idx="9232">
                  <c:v>0</c:v>
                </c:pt>
                <c:pt idx="9233">
                  <c:v>0</c:v>
                </c:pt>
                <c:pt idx="9234">
                  <c:v>0</c:v>
                </c:pt>
                <c:pt idx="9235">
                  <c:v>0</c:v>
                </c:pt>
                <c:pt idx="9236">
                  <c:v>0</c:v>
                </c:pt>
                <c:pt idx="9237">
                  <c:v>0</c:v>
                </c:pt>
                <c:pt idx="9238">
                  <c:v>0</c:v>
                </c:pt>
                <c:pt idx="9239">
                  <c:v>0</c:v>
                </c:pt>
                <c:pt idx="9240">
                  <c:v>0</c:v>
                </c:pt>
                <c:pt idx="9241">
                  <c:v>0</c:v>
                </c:pt>
                <c:pt idx="9242">
                  <c:v>0</c:v>
                </c:pt>
                <c:pt idx="9243">
                  <c:v>0</c:v>
                </c:pt>
                <c:pt idx="9244">
                  <c:v>0</c:v>
                </c:pt>
                <c:pt idx="9245">
                  <c:v>0</c:v>
                </c:pt>
                <c:pt idx="9246">
                  <c:v>0</c:v>
                </c:pt>
                <c:pt idx="9247">
                  <c:v>0</c:v>
                </c:pt>
                <c:pt idx="9248">
                  <c:v>0</c:v>
                </c:pt>
                <c:pt idx="9249">
                  <c:v>0</c:v>
                </c:pt>
                <c:pt idx="9250">
                  <c:v>0</c:v>
                </c:pt>
                <c:pt idx="9251">
                  <c:v>0</c:v>
                </c:pt>
                <c:pt idx="9252">
                  <c:v>0</c:v>
                </c:pt>
                <c:pt idx="9253">
                  <c:v>0</c:v>
                </c:pt>
                <c:pt idx="9254">
                  <c:v>0</c:v>
                </c:pt>
                <c:pt idx="9255">
                  <c:v>0</c:v>
                </c:pt>
                <c:pt idx="9256">
                  <c:v>0</c:v>
                </c:pt>
                <c:pt idx="9257">
                  <c:v>0</c:v>
                </c:pt>
                <c:pt idx="9258">
                  <c:v>0</c:v>
                </c:pt>
                <c:pt idx="9259">
                  <c:v>0</c:v>
                </c:pt>
                <c:pt idx="9260">
                  <c:v>0</c:v>
                </c:pt>
                <c:pt idx="9261">
                  <c:v>0</c:v>
                </c:pt>
                <c:pt idx="9262">
                  <c:v>0</c:v>
                </c:pt>
                <c:pt idx="9263">
                  <c:v>0</c:v>
                </c:pt>
                <c:pt idx="9264">
                  <c:v>0</c:v>
                </c:pt>
                <c:pt idx="9265">
                  <c:v>0</c:v>
                </c:pt>
                <c:pt idx="9266">
                  <c:v>0</c:v>
                </c:pt>
                <c:pt idx="9267">
                  <c:v>0</c:v>
                </c:pt>
                <c:pt idx="9268">
                  <c:v>0</c:v>
                </c:pt>
                <c:pt idx="9269">
                  <c:v>0</c:v>
                </c:pt>
                <c:pt idx="9270">
                  <c:v>0</c:v>
                </c:pt>
                <c:pt idx="9271">
                  <c:v>0</c:v>
                </c:pt>
                <c:pt idx="9272">
                  <c:v>0</c:v>
                </c:pt>
                <c:pt idx="9273">
                  <c:v>0</c:v>
                </c:pt>
                <c:pt idx="9274">
                  <c:v>0</c:v>
                </c:pt>
                <c:pt idx="9275">
                  <c:v>0</c:v>
                </c:pt>
                <c:pt idx="9276">
                  <c:v>0</c:v>
                </c:pt>
                <c:pt idx="9277">
                  <c:v>0</c:v>
                </c:pt>
                <c:pt idx="9278">
                  <c:v>0</c:v>
                </c:pt>
                <c:pt idx="9279">
                  <c:v>0</c:v>
                </c:pt>
                <c:pt idx="9280">
                  <c:v>0</c:v>
                </c:pt>
                <c:pt idx="9281">
                  <c:v>0</c:v>
                </c:pt>
                <c:pt idx="9282">
                  <c:v>0</c:v>
                </c:pt>
                <c:pt idx="9283">
                  <c:v>0</c:v>
                </c:pt>
                <c:pt idx="9284">
                  <c:v>0</c:v>
                </c:pt>
                <c:pt idx="9285">
                  <c:v>0</c:v>
                </c:pt>
                <c:pt idx="9286">
                  <c:v>0</c:v>
                </c:pt>
                <c:pt idx="9287">
                  <c:v>0</c:v>
                </c:pt>
                <c:pt idx="9288">
                  <c:v>0</c:v>
                </c:pt>
                <c:pt idx="9289">
                  <c:v>0</c:v>
                </c:pt>
                <c:pt idx="9290">
                  <c:v>0</c:v>
                </c:pt>
                <c:pt idx="9291">
                  <c:v>0</c:v>
                </c:pt>
                <c:pt idx="9292">
                  <c:v>0</c:v>
                </c:pt>
                <c:pt idx="9293">
                  <c:v>0</c:v>
                </c:pt>
                <c:pt idx="9294">
                  <c:v>0</c:v>
                </c:pt>
                <c:pt idx="9295">
                  <c:v>0</c:v>
                </c:pt>
                <c:pt idx="9296">
                  <c:v>0</c:v>
                </c:pt>
                <c:pt idx="9297">
                  <c:v>0</c:v>
                </c:pt>
                <c:pt idx="9298">
                  <c:v>0</c:v>
                </c:pt>
                <c:pt idx="9299">
                  <c:v>0</c:v>
                </c:pt>
                <c:pt idx="9300">
                  <c:v>0</c:v>
                </c:pt>
                <c:pt idx="9301">
                  <c:v>0</c:v>
                </c:pt>
                <c:pt idx="9302">
                  <c:v>0</c:v>
                </c:pt>
                <c:pt idx="9303">
                  <c:v>0</c:v>
                </c:pt>
                <c:pt idx="9304">
                  <c:v>0</c:v>
                </c:pt>
                <c:pt idx="9305">
                  <c:v>0</c:v>
                </c:pt>
                <c:pt idx="9306">
                  <c:v>0</c:v>
                </c:pt>
                <c:pt idx="9307">
                  <c:v>0</c:v>
                </c:pt>
                <c:pt idx="9308">
                  <c:v>0</c:v>
                </c:pt>
                <c:pt idx="9309">
                  <c:v>0</c:v>
                </c:pt>
                <c:pt idx="9310">
                  <c:v>0</c:v>
                </c:pt>
                <c:pt idx="9311">
                  <c:v>0</c:v>
                </c:pt>
                <c:pt idx="9312">
                  <c:v>0</c:v>
                </c:pt>
                <c:pt idx="9313">
                  <c:v>0</c:v>
                </c:pt>
                <c:pt idx="9314">
                  <c:v>0</c:v>
                </c:pt>
                <c:pt idx="9315">
                  <c:v>0</c:v>
                </c:pt>
                <c:pt idx="9316">
                  <c:v>0</c:v>
                </c:pt>
                <c:pt idx="9317">
                  <c:v>0</c:v>
                </c:pt>
                <c:pt idx="9318">
                  <c:v>0</c:v>
                </c:pt>
                <c:pt idx="9319">
                  <c:v>0</c:v>
                </c:pt>
                <c:pt idx="9320">
                  <c:v>0</c:v>
                </c:pt>
                <c:pt idx="9321">
                  <c:v>0</c:v>
                </c:pt>
                <c:pt idx="9322">
                  <c:v>0</c:v>
                </c:pt>
                <c:pt idx="9323">
                  <c:v>0</c:v>
                </c:pt>
                <c:pt idx="9324">
                  <c:v>0</c:v>
                </c:pt>
                <c:pt idx="9325">
                  <c:v>0</c:v>
                </c:pt>
                <c:pt idx="9326">
                  <c:v>0</c:v>
                </c:pt>
                <c:pt idx="9327">
                  <c:v>0</c:v>
                </c:pt>
                <c:pt idx="9328">
                  <c:v>0</c:v>
                </c:pt>
                <c:pt idx="9329">
                  <c:v>0</c:v>
                </c:pt>
                <c:pt idx="9330">
                  <c:v>0</c:v>
                </c:pt>
                <c:pt idx="9331">
                  <c:v>0</c:v>
                </c:pt>
                <c:pt idx="9332">
                  <c:v>0</c:v>
                </c:pt>
                <c:pt idx="9333">
                  <c:v>0</c:v>
                </c:pt>
                <c:pt idx="9334">
                  <c:v>0</c:v>
                </c:pt>
                <c:pt idx="9335">
                  <c:v>0</c:v>
                </c:pt>
                <c:pt idx="9336">
                  <c:v>0</c:v>
                </c:pt>
                <c:pt idx="9337">
                  <c:v>0</c:v>
                </c:pt>
                <c:pt idx="9338">
                  <c:v>0</c:v>
                </c:pt>
                <c:pt idx="9339">
                  <c:v>0</c:v>
                </c:pt>
                <c:pt idx="9340">
                  <c:v>0</c:v>
                </c:pt>
                <c:pt idx="9341">
                  <c:v>0</c:v>
                </c:pt>
                <c:pt idx="9342">
                  <c:v>0</c:v>
                </c:pt>
                <c:pt idx="9343">
                  <c:v>0</c:v>
                </c:pt>
                <c:pt idx="9344">
                  <c:v>0</c:v>
                </c:pt>
                <c:pt idx="9345">
                  <c:v>0</c:v>
                </c:pt>
                <c:pt idx="9346">
                  <c:v>0</c:v>
                </c:pt>
                <c:pt idx="9347">
                  <c:v>0</c:v>
                </c:pt>
                <c:pt idx="9348">
                  <c:v>0</c:v>
                </c:pt>
                <c:pt idx="9349">
                  <c:v>0</c:v>
                </c:pt>
                <c:pt idx="9350">
                  <c:v>0</c:v>
                </c:pt>
                <c:pt idx="9351">
                  <c:v>0</c:v>
                </c:pt>
                <c:pt idx="9352">
                  <c:v>0</c:v>
                </c:pt>
                <c:pt idx="9353">
                  <c:v>0</c:v>
                </c:pt>
                <c:pt idx="9354">
                  <c:v>0</c:v>
                </c:pt>
                <c:pt idx="9355">
                  <c:v>0</c:v>
                </c:pt>
                <c:pt idx="9356">
                  <c:v>0</c:v>
                </c:pt>
                <c:pt idx="9357">
                  <c:v>0</c:v>
                </c:pt>
                <c:pt idx="9358">
                  <c:v>0</c:v>
                </c:pt>
                <c:pt idx="9359">
                  <c:v>0</c:v>
                </c:pt>
                <c:pt idx="9360">
                  <c:v>0</c:v>
                </c:pt>
                <c:pt idx="9361">
                  <c:v>0</c:v>
                </c:pt>
                <c:pt idx="9362">
                  <c:v>0</c:v>
                </c:pt>
                <c:pt idx="9363">
                  <c:v>0</c:v>
                </c:pt>
                <c:pt idx="9364">
                  <c:v>0</c:v>
                </c:pt>
                <c:pt idx="9365">
                  <c:v>0</c:v>
                </c:pt>
                <c:pt idx="9366">
                  <c:v>0</c:v>
                </c:pt>
                <c:pt idx="9367">
                  <c:v>0</c:v>
                </c:pt>
                <c:pt idx="9368">
                  <c:v>0</c:v>
                </c:pt>
                <c:pt idx="9369">
                  <c:v>0</c:v>
                </c:pt>
                <c:pt idx="9370">
                  <c:v>0</c:v>
                </c:pt>
                <c:pt idx="9371">
                  <c:v>0</c:v>
                </c:pt>
                <c:pt idx="9372">
                  <c:v>0</c:v>
                </c:pt>
                <c:pt idx="9373">
                  <c:v>0</c:v>
                </c:pt>
                <c:pt idx="9374">
                  <c:v>0</c:v>
                </c:pt>
                <c:pt idx="9375">
                  <c:v>0</c:v>
                </c:pt>
                <c:pt idx="9376">
                  <c:v>0</c:v>
                </c:pt>
                <c:pt idx="9377">
                  <c:v>0</c:v>
                </c:pt>
                <c:pt idx="9378">
                  <c:v>0</c:v>
                </c:pt>
                <c:pt idx="9379">
                  <c:v>0</c:v>
                </c:pt>
                <c:pt idx="9380">
                  <c:v>0</c:v>
                </c:pt>
                <c:pt idx="9381">
                  <c:v>0</c:v>
                </c:pt>
                <c:pt idx="9382">
                  <c:v>0</c:v>
                </c:pt>
                <c:pt idx="9383">
                  <c:v>0</c:v>
                </c:pt>
                <c:pt idx="9384">
                  <c:v>0</c:v>
                </c:pt>
                <c:pt idx="9385">
                  <c:v>0</c:v>
                </c:pt>
                <c:pt idx="9386">
                  <c:v>0</c:v>
                </c:pt>
                <c:pt idx="9387">
                  <c:v>0</c:v>
                </c:pt>
                <c:pt idx="9388">
                  <c:v>0</c:v>
                </c:pt>
                <c:pt idx="9389">
                  <c:v>0</c:v>
                </c:pt>
                <c:pt idx="9390">
                  <c:v>0</c:v>
                </c:pt>
                <c:pt idx="9391">
                  <c:v>0</c:v>
                </c:pt>
                <c:pt idx="9392">
                  <c:v>0</c:v>
                </c:pt>
                <c:pt idx="9393">
                  <c:v>0</c:v>
                </c:pt>
                <c:pt idx="9394">
                  <c:v>0</c:v>
                </c:pt>
                <c:pt idx="9395">
                  <c:v>0</c:v>
                </c:pt>
                <c:pt idx="9396">
                  <c:v>0</c:v>
                </c:pt>
                <c:pt idx="9397">
                  <c:v>0</c:v>
                </c:pt>
                <c:pt idx="9398">
                  <c:v>0</c:v>
                </c:pt>
                <c:pt idx="9399">
                  <c:v>0</c:v>
                </c:pt>
                <c:pt idx="9400">
                  <c:v>0</c:v>
                </c:pt>
                <c:pt idx="9401">
                  <c:v>0</c:v>
                </c:pt>
                <c:pt idx="9402">
                  <c:v>0</c:v>
                </c:pt>
                <c:pt idx="9403">
                  <c:v>0</c:v>
                </c:pt>
                <c:pt idx="9404">
                  <c:v>0</c:v>
                </c:pt>
                <c:pt idx="9405">
                  <c:v>0</c:v>
                </c:pt>
                <c:pt idx="9406">
                  <c:v>0</c:v>
                </c:pt>
                <c:pt idx="9407">
                  <c:v>0</c:v>
                </c:pt>
                <c:pt idx="9408">
                  <c:v>0</c:v>
                </c:pt>
                <c:pt idx="9409">
                  <c:v>0</c:v>
                </c:pt>
                <c:pt idx="9410">
                  <c:v>0</c:v>
                </c:pt>
                <c:pt idx="9411">
                  <c:v>0</c:v>
                </c:pt>
                <c:pt idx="9412">
                  <c:v>0</c:v>
                </c:pt>
                <c:pt idx="9413">
                  <c:v>0</c:v>
                </c:pt>
                <c:pt idx="9414">
                  <c:v>0</c:v>
                </c:pt>
                <c:pt idx="9415">
                  <c:v>0</c:v>
                </c:pt>
                <c:pt idx="9416">
                  <c:v>0</c:v>
                </c:pt>
                <c:pt idx="9417">
                  <c:v>0</c:v>
                </c:pt>
                <c:pt idx="9418">
                  <c:v>0</c:v>
                </c:pt>
                <c:pt idx="9419">
                  <c:v>0</c:v>
                </c:pt>
                <c:pt idx="9420">
                  <c:v>0</c:v>
                </c:pt>
                <c:pt idx="9421">
                  <c:v>0</c:v>
                </c:pt>
                <c:pt idx="9422">
                  <c:v>0</c:v>
                </c:pt>
                <c:pt idx="9423">
                  <c:v>0</c:v>
                </c:pt>
                <c:pt idx="9424">
                  <c:v>0</c:v>
                </c:pt>
                <c:pt idx="9425">
                  <c:v>0</c:v>
                </c:pt>
                <c:pt idx="9426">
                  <c:v>0</c:v>
                </c:pt>
                <c:pt idx="9427">
                  <c:v>0</c:v>
                </c:pt>
                <c:pt idx="9428">
                  <c:v>0</c:v>
                </c:pt>
                <c:pt idx="9429">
                  <c:v>0</c:v>
                </c:pt>
                <c:pt idx="9430">
                  <c:v>0</c:v>
                </c:pt>
                <c:pt idx="9431">
                  <c:v>0</c:v>
                </c:pt>
                <c:pt idx="9432">
                  <c:v>0</c:v>
                </c:pt>
                <c:pt idx="9433">
                  <c:v>0</c:v>
                </c:pt>
                <c:pt idx="9434">
                  <c:v>0</c:v>
                </c:pt>
                <c:pt idx="9435">
                  <c:v>0</c:v>
                </c:pt>
                <c:pt idx="9436">
                  <c:v>0</c:v>
                </c:pt>
                <c:pt idx="9437">
                  <c:v>0</c:v>
                </c:pt>
                <c:pt idx="9438">
                  <c:v>0</c:v>
                </c:pt>
                <c:pt idx="9439">
                  <c:v>0</c:v>
                </c:pt>
                <c:pt idx="9440">
                  <c:v>0</c:v>
                </c:pt>
                <c:pt idx="9441">
                  <c:v>0</c:v>
                </c:pt>
                <c:pt idx="9442">
                  <c:v>0</c:v>
                </c:pt>
                <c:pt idx="9443">
                  <c:v>0</c:v>
                </c:pt>
                <c:pt idx="9444">
                  <c:v>0</c:v>
                </c:pt>
                <c:pt idx="9445">
                  <c:v>0</c:v>
                </c:pt>
                <c:pt idx="9446">
                  <c:v>0</c:v>
                </c:pt>
                <c:pt idx="9447">
                  <c:v>0</c:v>
                </c:pt>
                <c:pt idx="9448">
                  <c:v>0</c:v>
                </c:pt>
                <c:pt idx="9449">
                  <c:v>0</c:v>
                </c:pt>
                <c:pt idx="9450">
                  <c:v>0</c:v>
                </c:pt>
                <c:pt idx="9451">
                  <c:v>0</c:v>
                </c:pt>
                <c:pt idx="9452">
                  <c:v>0</c:v>
                </c:pt>
                <c:pt idx="9453">
                  <c:v>0</c:v>
                </c:pt>
                <c:pt idx="9454">
                  <c:v>0</c:v>
                </c:pt>
                <c:pt idx="9455">
                  <c:v>0</c:v>
                </c:pt>
                <c:pt idx="9456">
                  <c:v>0</c:v>
                </c:pt>
                <c:pt idx="9457">
                  <c:v>0</c:v>
                </c:pt>
                <c:pt idx="9458">
                  <c:v>0</c:v>
                </c:pt>
                <c:pt idx="9459">
                  <c:v>0</c:v>
                </c:pt>
                <c:pt idx="9460">
                  <c:v>0</c:v>
                </c:pt>
                <c:pt idx="9461">
                  <c:v>0</c:v>
                </c:pt>
                <c:pt idx="9462">
                  <c:v>0</c:v>
                </c:pt>
                <c:pt idx="9463">
                  <c:v>0</c:v>
                </c:pt>
                <c:pt idx="9464">
                  <c:v>0</c:v>
                </c:pt>
                <c:pt idx="9465">
                  <c:v>0</c:v>
                </c:pt>
                <c:pt idx="9466">
                  <c:v>0</c:v>
                </c:pt>
                <c:pt idx="9467">
                  <c:v>0</c:v>
                </c:pt>
                <c:pt idx="9468">
                  <c:v>0</c:v>
                </c:pt>
                <c:pt idx="9469">
                  <c:v>0</c:v>
                </c:pt>
                <c:pt idx="9470">
                  <c:v>0</c:v>
                </c:pt>
                <c:pt idx="9471">
                  <c:v>0</c:v>
                </c:pt>
                <c:pt idx="9472">
                  <c:v>0</c:v>
                </c:pt>
                <c:pt idx="9473">
                  <c:v>0</c:v>
                </c:pt>
                <c:pt idx="9474">
                  <c:v>0</c:v>
                </c:pt>
                <c:pt idx="9475">
                  <c:v>0</c:v>
                </c:pt>
                <c:pt idx="9476">
                  <c:v>0</c:v>
                </c:pt>
                <c:pt idx="9477">
                  <c:v>0</c:v>
                </c:pt>
                <c:pt idx="9478">
                  <c:v>0</c:v>
                </c:pt>
                <c:pt idx="9479">
                  <c:v>0</c:v>
                </c:pt>
                <c:pt idx="9480">
                  <c:v>0</c:v>
                </c:pt>
                <c:pt idx="9481">
                  <c:v>0</c:v>
                </c:pt>
                <c:pt idx="9482">
                  <c:v>0</c:v>
                </c:pt>
                <c:pt idx="9483">
                  <c:v>0</c:v>
                </c:pt>
                <c:pt idx="9484">
                  <c:v>0</c:v>
                </c:pt>
                <c:pt idx="9485">
                  <c:v>0</c:v>
                </c:pt>
                <c:pt idx="9486">
                  <c:v>0</c:v>
                </c:pt>
                <c:pt idx="9487">
                  <c:v>0</c:v>
                </c:pt>
                <c:pt idx="9488">
                  <c:v>0</c:v>
                </c:pt>
                <c:pt idx="9489">
                  <c:v>0</c:v>
                </c:pt>
                <c:pt idx="9490">
                  <c:v>0</c:v>
                </c:pt>
                <c:pt idx="9491">
                  <c:v>0</c:v>
                </c:pt>
                <c:pt idx="9492">
                  <c:v>0</c:v>
                </c:pt>
                <c:pt idx="9493">
                  <c:v>0</c:v>
                </c:pt>
                <c:pt idx="9494">
                  <c:v>0</c:v>
                </c:pt>
                <c:pt idx="9495">
                  <c:v>0</c:v>
                </c:pt>
                <c:pt idx="9496">
                  <c:v>0</c:v>
                </c:pt>
                <c:pt idx="9497">
                  <c:v>0</c:v>
                </c:pt>
                <c:pt idx="9498">
                  <c:v>0</c:v>
                </c:pt>
                <c:pt idx="9499">
                  <c:v>0</c:v>
                </c:pt>
                <c:pt idx="9500">
                  <c:v>0</c:v>
                </c:pt>
                <c:pt idx="9501">
                  <c:v>0</c:v>
                </c:pt>
                <c:pt idx="9502">
                  <c:v>0</c:v>
                </c:pt>
                <c:pt idx="9503">
                  <c:v>0</c:v>
                </c:pt>
                <c:pt idx="9504">
                  <c:v>0</c:v>
                </c:pt>
                <c:pt idx="9505">
                  <c:v>0</c:v>
                </c:pt>
                <c:pt idx="9506">
                  <c:v>0</c:v>
                </c:pt>
                <c:pt idx="9507">
                  <c:v>0</c:v>
                </c:pt>
                <c:pt idx="9508">
                  <c:v>0</c:v>
                </c:pt>
                <c:pt idx="9509">
                  <c:v>0</c:v>
                </c:pt>
                <c:pt idx="9510">
                  <c:v>0</c:v>
                </c:pt>
                <c:pt idx="9511">
                  <c:v>0</c:v>
                </c:pt>
                <c:pt idx="9512">
                  <c:v>0</c:v>
                </c:pt>
                <c:pt idx="9513">
                  <c:v>0</c:v>
                </c:pt>
                <c:pt idx="9514">
                  <c:v>0</c:v>
                </c:pt>
                <c:pt idx="9515">
                  <c:v>0</c:v>
                </c:pt>
                <c:pt idx="9516">
                  <c:v>0</c:v>
                </c:pt>
                <c:pt idx="9517">
                  <c:v>0</c:v>
                </c:pt>
                <c:pt idx="9518">
                  <c:v>0</c:v>
                </c:pt>
                <c:pt idx="9519">
                  <c:v>0</c:v>
                </c:pt>
                <c:pt idx="9520">
                  <c:v>0</c:v>
                </c:pt>
                <c:pt idx="9521">
                  <c:v>0</c:v>
                </c:pt>
                <c:pt idx="9522">
                  <c:v>0</c:v>
                </c:pt>
                <c:pt idx="9523">
                  <c:v>0</c:v>
                </c:pt>
                <c:pt idx="9524">
                  <c:v>0</c:v>
                </c:pt>
                <c:pt idx="9525">
                  <c:v>0</c:v>
                </c:pt>
                <c:pt idx="9526">
                  <c:v>0</c:v>
                </c:pt>
                <c:pt idx="9527">
                  <c:v>0</c:v>
                </c:pt>
                <c:pt idx="9528">
                  <c:v>0</c:v>
                </c:pt>
                <c:pt idx="9529">
                  <c:v>0</c:v>
                </c:pt>
                <c:pt idx="9530">
                  <c:v>0</c:v>
                </c:pt>
                <c:pt idx="9531">
                  <c:v>0</c:v>
                </c:pt>
                <c:pt idx="9532">
                  <c:v>0</c:v>
                </c:pt>
                <c:pt idx="9533">
                  <c:v>0</c:v>
                </c:pt>
                <c:pt idx="9534">
                  <c:v>0</c:v>
                </c:pt>
                <c:pt idx="9535">
                  <c:v>0</c:v>
                </c:pt>
                <c:pt idx="9536">
                  <c:v>0</c:v>
                </c:pt>
                <c:pt idx="9537">
                  <c:v>0</c:v>
                </c:pt>
                <c:pt idx="9538">
                  <c:v>0</c:v>
                </c:pt>
                <c:pt idx="9539">
                  <c:v>0</c:v>
                </c:pt>
                <c:pt idx="9540">
                  <c:v>0</c:v>
                </c:pt>
                <c:pt idx="9541">
                  <c:v>0</c:v>
                </c:pt>
                <c:pt idx="9542">
                  <c:v>0</c:v>
                </c:pt>
                <c:pt idx="9543">
                  <c:v>0</c:v>
                </c:pt>
                <c:pt idx="9544">
                  <c:v>0</c:v>
                </c:pt>
                <c:pt idx="9545">
                  <c:v>0</c:v>
                </c:pt>
                <c:pt idx="9546">
                  <c:v>0</c:v>
                </c:pt>
                <c:pt idx="9547">
                  <c:v>0</c:v>
                </c:pt>
                <c:pt idx="9548">
                  <c:v>0</c:v>
                </c:pt>
                <c:pt idx="9549">
                  <c:v>0</c:v>
                </c:pt>
                <c:pt idx="9550">
                  <c:v>0</c:v>
                </c:pt>
                <c:pt idx="9551">
                  <c:v>0</c:v>
                </c:pt>
                <c:pt idx="9552">
                  <c:v>0</c:v>
                </c:pt>
                <c:pt idx="9553">
                  <c:v>0</c:v>
                </c:pt>
                <c:pt idx="9554">
                  <c:v>0</c:v>
                </c:pt>
                <c:pt idx="9555">
                  <c:v>0</c:v>
                </c:pt>
                <c:pt idx="9556">
                  <c:v>0</c:v>
                </c:pt>
                <c:pt idx="9557">
                  <c:v>0</c:v>
                </c:pt>
                <c:pt idx="9558">
                  <c:v>0</c:v>
                </c:pt>
                <c:pt idx="9559">
                  <c:v>0</c:v>
                </c:pt>
                <c:pt idx="9560">
                  <c:v>0</c:v>
                </c:pt>
                <c:pt idx="9561">
                  <c:v>0</c:v>
                </c:pt>
                <c:pt idx="9562">
                  <c:v>0</c:v>
                </c:pt>
                <c:pt idx="9563">
                  <c:v>0</c:v>
                </c:pt>
                <c:pt idx="9564">
                  <c:v>0</c:v>
                </c:pt>
                <c:pt idx="9565">
                  <c:v>0</c:v>
                </c:pt>
                <c:pt idx="9566">
                  <c:v>0</c:v>
                </c:pt>
                <c:pt idx="9567">
                  <c:v>0</c:v>
                </c:pt>
                <c:pt idx="9568">
                  <c:v>0</c:v>
                </c:pt>
                <c:pt idx="9569">
                  <c:v>0</c:v>
                </c:pt>
                <c:pt idx="9570">
                  <c:v>0</c:v>
                </c:pt>
                <c:pt idx="9571">
                  <c:v>0</c:v>
                </c:pt>
                <c:pt idx="9572">
                  <c:v>0</c:v>
                </c:pt>
                <c:pt idx="9573">
                  <c:v>0</c:v>
                </c:pt>
                <c:pt idx="9574">
                  <c:v>0</c:v>
                </c:pt>
                <c:pt idx="9575">
                  <c:v>0</c:v>
                </c:pt>
                <c:pt idx="9576">
                  <c:v>0</c:v>
                </c:pt>
                <c:pt idx="9577">
                  <c:v>0</c:v>
                </c:pt>
                <c:pt idx="9578">
                  <c:v>0</c:v>
                </c:pt>
                <c:pt idx="9579">
                  <c:v>0</c:v>
                </c:pt>
                <c:pt idx="9580">
                  <c:v>0</c:v>
                </c:pt>
                <c:pt idx="9581">
                  <c:v>0</c:v>
                </c:pt>
                <c:pt idx="9582">
                  <c:v>0</c:v>
                </c:pt>
                <c:pt idx="9583">
                  <c:v>0</c:v>
                </c:pt>
                <c:pt idx="9584">
                  <c:v>0</c:v>
                </c:pt>
                <c:pt idx="9585">
                  <c:v>0</c:v>
                </c:pt>
                <c:pt idx="9586">
                  <c:v>0</c:v>
                </c:pt>
                <c:pt idx="9587">
                  <c:v>0</c:v>
                </c:pt>
                <c:pt idx="9588">
                  <c:v>0</c:v>
                </c:pt>
                <c:pt idx="9589">
                  <c:v>0</c:v>
                </c:pt>
                <c:pt idx="9590">
                  <c:v>0</c:v>
                </c:pt>
                <c:pt idx="9591">
                  <c:v>0</c:v>
                </c:pt>
                <c:pt idx="9592">
                  <c:v>0</c:v>
                </c:pt>
                <c:pt idx="9593">
                  <c:v>0</c:v>
                </c:pt>
                <c:pt idx="9594">
                  <c:v>0</c:v>
                </c:pt>
                <c:pt idx="9595">
                  <c:v>0</c:v>
                </c:pt>
                <c:pt idx="9596">
                  <c:v>0</c:v>
                </c:pt>
                <c:pt idx="9597">
                  <c:v>0</c:v>
                </c:pt>
                <c:pt idx="9598">
                  <c:v>0</c:v>
                </c:pt>
                <c:pt idx="9599">
                  <c:v>0</c:v>
                </c:pt>
                <c:pt idx="9600">
                  <c:v>0</c:v>
                </c:pt>
                <c:pt idx="9601">
                  <c:v>0</c:v>
                </c:pt>
                <c:pt idx="9602">
                  <c:v>0</c:v>
                </c:pt>
                <c:pt idx="9603">
                  <c:v>0</c:v>
                </c:pt>
                <c:pt idx="9604">
                  <c:v>0</c:v>
                </c:pt>
                <c:pt idx="9605">
                  <c:v>0</c:v>
                </c:pt>
                <c:pt idx="9606">
                  <c:v>0</c:v>
                </c:pt>
                <c:pt idx="9607">
                  <c:v>0</c:v>
                </c:pt>
                <c:pt idx="9608">
                  <c:v>0</c:v>
                </c:pt>
                <c:pt idx="9609">
                  <c:v>0</c:v>
                </c:pt>
                <c:pt idx="9610">
                  <c:v>0</c:v>
                </c:pt>
                <c:pt idx="9611">
                  <c:v>0</c:v>
                </c:pt>
                <c:pt idx="9612">
                  <c:v>0</c:v>
                </c:pt>
                <c:pt idx="9613">
                  <c:v>0</c:v>
                </c:pt>
                <c:pt idx="9614">
                  <c:v>0</c:v>
                </c:pt>
                <c:pt idx="9615">
                  <c:v>0</c:v>
                </c:pt>
                <c:pt idx="9616">
                  <c:v>0</c:v>
                </c:pt>
                <c:pt idx="9617">
                  <c:v>0</c:v>
                </c:pt>
                <c:pt idx="9618">
                  <c:v>0</c:v>
                </c:pt>
                <c:pt idx="9619">
                  <c:v>0</c:v>
                </c:pt>
                <c:pt idx="9620">
                  <c:v>0</c:v>
                </c:pt>
                <c:pt idx="9621">
                  <c:v>0</c:v>
                </c:pt>
                <c:pt idx="9622">
                  <c:v>0</c:v>
                </c:pt>
                <c:pt idx="9623">
                  <c:v>0</c:v>
                </c:pt>
                <c:pt idx="9624">
                  <c:v>0</c:v>
                </c:pt>
                <c:pt idx="9625">
                  <c:v>0</c:v>
                </c:pt>
                <c:pt idx="9626">
                  <c:v>0</c:v>
                </c:pt>
                <c:pt idx="9627">
                  <c:v>0</c:v>
                </c:pt>
                <c:pt idx="9628">
                  <c:v>0</c:v>
                </c:pt>
                <c:pt idx="9629">
                  <c:v>0</c:v>
                </c:pt>
                <c:pt idx="9630">
                  <c:v>0</c:v>
                </c:pt>
                <c:pt idx="9631">
                  <c:v>0</c:v>
                </c:pt>
                <c:pt idx="9632">
                  <c:v>0</c:v>
                </c:pt>
                <c:pt idx="9633">
                  <c:v>0</c:v>
                </c:pt>
                <c:pt idx="9634">
                  <c:v>0</c:v>
                </c:pt>
                <c:pt idx="9635">
                  <c:v>0</c:v>
                </c:pt>
                <c:pt idx="9636">
                  <c:v>0</c:v>
                </c:pt>
                <c:pt idx="9637">
                  <c:v>0</c:v>
                </c:pt>
                <c:pt idx="9638">
                  <c:v>0</c:v>
                </c:pt>
                <c:pt idx="9639">
                  <c:v>0</c:v>
                </c:pt>
                <c:pt idx="9640">
                  <c:v>0</c:v>
                </c:pt>
                <c:pt idx="9641">
                  <c:v>0</c:v>
                </c:pt>
                <c:pt idx="9642">
                  <c:v>0</c:v>
                </c:pt>
                <c:pt idx="9643">
                  <c:v>0</c:v>
                </c:pt>
                <c:pt idx="9644">
                  <c:v>0</c:v>
                </c:pt>
                <c:pt idx="9645">
                  <c:v>0</c:v>
                </c:pt>
                <c:pt idx="9646">
                  <c:v>0</c:v>
                </c:pt>
                <c:pt idx="9647">
                  <c:v>0</c:v>
                </c:pt>
                <c:pt idx="9648">
                  <c:v>0</c:v>
                </c:pt>
                <c:pt idx="9649">
                  <c:v>0</c:v>
                </c:pt>
                <c:pt idx="9650">
                  <c:v>0</c:v>
                </c:pt>
                <c:pt idx="9651">
                  <c:v>0</c:v>
                </c:pt>
                <c:pt idx="9652">
                  <c:v>0</c:v>
                </c:pt>
                <c:pt idx="9653">
                  <c:v>0</c:v>
                </c:pt>
                <c:pt idx="9654">
                  <c:v>0</c:v>
                </c:pt>
                <c:pt idx="9655">
                  <c:v>0</c:v>
                </c:pt>
                <c:pt idx="9656">
                  <c:v>0</c:v>
                </c:pt>
                <c:pt idx="9657">
                  <c:v>0</c:v>
                </c:pt>
                <c:pt idx="9658">
                  <c:v>0</c:v>
                </c:pt>
                <c:pt idx="9659">
                  <c:v>0</c:v>
                </c:pt>
                <c:pt idx="9660">
                  <c:v>0</c:v>
                </c:pt>
                <c:pt idx="9661">
                  <c:v>0</c:v>
                </c:pt>
                <c:pt idx="9662">
                  <c:v>0</c:v>
                </c:pt>
                <c:pt idx="9663">
                  <c:v>0</c:v>
                </c:pt>
                <c:pt idx="9664">
                  <c:v>0</c:v>
                </c:pt>
                <c:pt idx="9665">
                  <c:v>0</c:v>
                </c:pt>
                <c:pt idx="9666">
                  <c:v>0</c:v>
                </c:pt>
                <c:pt idx="9667">
                  <c:v>0</c:v>
                </c:pt>
                <c:pt idx="9668">
                  <c:v>0</c:v>
                </c:pt>
                <c:pt idx="9669">
                  <c:v>0</c:v>
                </c:pt>
                <c:pt idx="9670">
                  <c:v>0</c:v>
                </c:pt>
                <c:pt idx="9671">
                  <c:v>0</c:v>
                </c:pt>
                <c:pt idx="9672">
                  <c:v>0</c:v>
                </c:pt>
                <c:pt idx="9673">
                  <c:v>0</c:v>
                </c:pt>
                <c:pt idx="9674">
                  <c:v>0</c:v>
                </c:pt>
                <c:pt idx="9675">
                  <c:v>0</c:v>
                </c:pt>
                <c:pt idx="9676">
                  <c:v>0</c:v>
                </c:pt>
                <c:pt idx="9677">
                  <c:v>0</c:v>
                </c:pt>
                <c:pt idx="9678">
                  <c:v>0</c:v>
                </c:pt>
                <c:pt idx="9679">
                  <c:v>0</c:v>
                </c:pt>
                <c:pt idx="9680">
                  <c:v>0</c:v>
                </c:pt>
                <c:pt idx="9681">
                  <c:v>0</c:v>
                </c:pt>
                <c:pt idx="9682">
                  <c:v>0</c:v>
                </c:pt>
                <c:pt idx="9683">
                  <c:v>0</c:v>
                </c:pt>
                <c:pt idx="9684">
                  <c:v>0</c:v>
                </c:pt>
                <c:pt idx="9685">
                  <c:v>0</c:v>
                </c:pt>
                <c:pt idx="9686">
                  <c:v>0</c:v>
                </c:pt>
                <c:pt idx="9687">
                  <c:v>0</c:v>
                </c:pt>
                <c:pt idx="9688">
                  <c:v>0</c:v>
                </c:pt>
                <c:pt idx="9689">
                  <c:v>0</c:v>
                </c:pt>
                <c:pt idx="9690">
                  <c:v>0</c:v>
                </c:pt>
                <c:pt idx="9691">
                  <c:v>0</c:v>
                </c:pt>
                <c:pt idx="9692">
                  <c:v>0</c:v>
                </c:pt>
                <c:pt idx="9693">
                  <c:v>0</c:v>
                </c:pt>
                <c:pt idx="9694">
                  <c:v>0</c:v>
                </c:pt>
                <c:pt idx="9695">
                  <c:v>0</c:v>
                </c:pt>
                <c:pt idx="9696">
                  <c:v>0</c:v>
                </c:pt>
                <c:pt idx="9697">
                  <c:v>0</c:v>
                </c:pt>
                <c:pt idx="9698">
                  <c:v>0</c:v>
                </c:pt>
                <c:pt idx="9699">
                  <c:v>0</c:v>
                </c:pt>
                <c:pt idx="9700">
                  <c:v>0</c:v>
                </c:pt>
                <c:pt idx="9701">
                  <c:v>0</c:v>
                </c:pt>
                <c:pt idx="9702">
                  <c:v>0</c:v>
                </c:pt>
                <c:pt idx="9703">
                  <c:v>0</c:v>
                </c:pt>
                <c:pt idx="9704">
                  <c:v>0</c:v>
                </c:pt>
                <c:pt idx="9705">
                  <c:v>0</c:v>
                </c:pt>
                <c:pt idx="9706">
                  <c:v>0</c:v>
                </c:pt>
                <c:pt idx="9707">
                  <c:v>0</c:v>
                </c:pt>
                <c:pt idx="9708">
                  <c:v>0</c:v>
                </c:pt>
                <c:pt idx="9709">
                  <c:v>0</c:v>
                </c:pt>
                <c:pt idx="9710">
                  <c:v>0</c:v>
                </c:pt>
                <c:pt idx="9711">
                  <c:v>0</c:v>
                </c:pt>
                <c:pt idx="9712">
                  <c:v>0</c:v>
                </c:pt>
                <c:pt idx="9713">
                  <c:v>0</c:v>
                </c:pt>
                <c:pt idx="9714">
                  <c:v>0</c:v>
                </c:pt>
                <c:pt idx="9715">
                  <c:v>0</c:v>
                </c:pt>
                <c:pt idx="9716">
                  <c:v>0</c:v>
                </c:pt>
                <c:pt idx="9717">
                  <c:v>0</c:v>
                </c:pt>
                <c:pt idx="9718">
                  <c:v>0</c:v>
                </c:pt>
                <c:pt idx="9719">
                  <c:v>0</c:v>
                </c:pt>
                <c:pt idx="9720">
                  <c:v>0</c:v>
                </c:pt>
                <c:pt idx="9721">
                  <c:v>0</c:v>
                </c:pt>
                <c:pt idx="9722">
                  <c:v>0</c:v>
                </c:pt>
                <c:pt idx="9723">
                  <c:v>0</c:v>
                </c:pt>
                <c:pt idx="9724">
                  <c:v>0</c:v>
                </c:pt>
                <c:pt idx="9725">
                  <c:v>0</c:v>
                </c:pt>
                <c:pt idx="9726">
                  <c:v>0</c:v>
                </c:pt>
                <c:pt idx="9727">
                  <c:v>0</c:v>
                </c:pt>
                <c:pt idx="9728">
                  <c:v>0</c:v>
                </c:pt>
                <c:pt idx="9729">
                  <c:v>0</c:v>
                </c:pt>
                <c:pt idx="9730">
                  <c:v>0</c:v>
                </c:pt>
                <c:pt idx="9731">
                  <c:v>0</c:v>
                </c:pt>
                <c:pt idx="9732">
                  <c:v>0</c:v>
                </c:pt>
                <c:pt idx="9733">
                  <c:v>0</c:v>
                </c:pt>
                <c:pt idx="9734">
                  <c:v>0</c:v>
                </c:pt>
                <c:pt idx="9735">
                  <c:v>0</c:v>
                </c:pt>
                <c:pt idx="9736">
                  <c:v>0</c:v>
                </c:pt>
                <c:pt idx="9737">
                  <c:v>0</c:v>
                </c:pt>
                <c:pt idx="9738">
                  <c:v>0</c:v>
                </c:pt>
                <c:pt idx="9739">
                  <c:v>0</c:v>
                </c:pt>
                <c:pt idx="9740">
                  <c:v>0</c:v>
                </c:pt>
                <c:pt idx="9741">
                  <c:v>0</c:v>
                </c:pt>
                <c:pt idx="9742">
                  <c:v>0</c:v>
                </c:pt>
                <c:pt idx="9743">
                  <c:v>0</c:v>
                </c:pt>
                <c:pt idx="9744">
                  <c:v>0</c:v>
                </c:pt>
                <c:pt idx="9745">
                  <c:v>0</c:v>
                </c:pt>
                <c:pt idx="9746">
                  <c:v>0</c:v>
                </c:pt>
                <c:pt idx="9747">
                  <c:v>0</c:v>
                </c:pt>
                <c:pt idx="9748">
                  <c:v>0</c:v>
                </c:pt>
                <c:pt idx="9749">
                  <c:v>0</c:v>
                </c:pt>
                <c:pt idx="9750">
                  <c:v>0</c:v>
                </c:pt>
                <c:pt idx="9751">
                  <c:v>0</c:v>
                </c:pt>
                <c:pt idx="9752">
                  <c:v>0</c:v>
                </c:pt>
                <c:pt idx="9753">
                  <c:v>0</c:v>
                </c:pt>
                <c:pt idx="9754">
                  <c:v>0</c:v>
                </c:pt>
                <c:pt idx="9755">
                  <c:v>0</c:v>
                </c:pt>
                <c:pt idx="9756">
                  <c:v>0</c:v>
                </c:pt>
                <c:pt idx="9757">
                  <c:v>0</c:v>
                </c:pt>
                <c:pt idx="9758">
                  <c:v>0</c:v>
                </c:pt>
                <c:pt idx="9759">
                  <c:v>0</c:v>
                </c:pt>
                <c:pt idx="9760">
                  <c:v>0</c:v>
                </c:pt>
                <c:pt idx="9761">
                  <c:v>0</c:v>
                </c:pt>
                <c:pt idx="9762">
                  <c:v>0</c:v>
                </c:pt>
                <c:pt idx="9763">
                  <c:v>0</c:v>
                </c:pt>
                <c:pt idx="9764">
                  <c:v>0</c:v>
                </c:pt>
                <c:pt idx="9765">
                  <c:v>0</c:v>
                </c:pt>
                <c:pt idx="9766">
                  <c:v>0</c:v>
                </c:pt>
                <c:pt idx="9767">
                  <c:v>0</c:v>
                </c:pt>
                <c:pt idx="9768">
                  <c:v>0</c:v>
                </c:pt>
                <c:pt idx="9769">
                  <c:v>0</c:v>
                </c:pt>
                <c:pt idx="9770">
                  <c:v>0</c:v>
                </c:pt>
                <c:pt idx="9771">
                  <c:v>0</c:v>
                </c:pt>
                <c:pt idx="9772">
                  <c:v>0</c:v>
                </c:pt>
                <c:pt idx="9773">
                  <c:v>0</c:v>
                </c:pt>
                <c:pt idx="9774">
                  <c:v>0</c:v>
                </c:pt>
                <c:pt idx="9775">
                  <c:v>0</c:v>
                </c:pt>
                <c:pt idx="9776">
                  <c:v>0</c:v>
                </c:pt>
                <c:pt idx="9777">
                  <c:v>0</c:v>
                </c:pt>
                <c:pt idx="9778">
                  <c:v>0</c:v>
                </c:pt>
                <c:pt idx="9779">
                  <c:v>0</c:v>
                </c:pt>
                <c:pt idx="9780">
                  <c:v>0</c:v>
                </c:pt>
                <c:pt idx="9781">
                  <c:v>0</c:v>
                </c:pt>
                <c:pt idx="9782">
                  <c:v>0</c:v>
                </c:pt>
                <c:pt idx="9783">
                  <c:v>0</c:v>
                </c:pt>
                <c:pt idx="9784">
                  <c:v>0</c:v>
                </c:pt>
                <c:pt idx="9785">
                  <c:v>0</c:v>
                </c:pt>
                <c:pt idx="9786">
                  <c:v>0</c:v>
                </c:pt>
                <c:pt idx="9787">
                  <c:v>0</c:v>
                </c:pt>
                <c:pt idx="9788">
                  <c:v>0</c:v>
                </c:pt>
                <c:pt idx="9789">
                  <c:v>0</c:v>
                </c:pt>
                <c:pt idx="9790">
                  <c:v>0</c:v>
                </c:pt>
                <c:pt idx="9791">
                  <c:v>0</c:v>
                </c:pt>
                <c:pt idx="9792">
                  <c:v>0</c:v>
                </c:pt>
                <c:pt idx="9793">
                  <c:v>0</c:v>
                </c:pt>
                <c:pt idx="9794">
                  <c:v>0</c:v>
                </c:pt>
                <c:pt idx="9795">
                  <c:v>0</c:v>
                </c:pt>
                <c:pt idx="9796">
                  <c:v>0</c:v>
                </c:pt>
                <c:pt idx="9797">
                  <c:v>0</c:v>
                </c:pt>
                <c:pt idx="9798">
                  <c:v>0</c:v>
                </c:pt>
                <c:pt idx="9799">
                  <c:v>0</c:v>
                </c:pt>
                <c:pt idx="9800">
                  <c:v>0</c:v>
                </c:pt>
                <c:pt idx="9801">
                  <c:v>0</c:v>
                </c:pt>
                <c:pt idx="9802">
                  <c:v>0</c:v>
                </c:pt>
                <c:pt idx="9803">
                  <c:v>0</c:v>
                </c:pt>
                <c:pt idx="9804">
                  <c:v>0</c:v>
                </c:pt>
                <c:pt idx="9805">
                  <c:v>0</c:v>
                </c:pt>
                <c:pt idx="9806">
                  <c:v>0</c:v>
                </c:pt>
                <c:pt idx="9807">
                  <c:v>0</c:v>
                </c:pt>
                <c:pt idx="9808">
                  <c:v>0</c:v>
                </c:pt>
                <c:pt idx="9809">
                  <c:v>0</c:v>
                </c:pt>
                <c:pt idx="9810">
                  <c:v>0</c:v>
                </c:pt>
                <c:pt idx="9811">
                  <c:v>0</c:v>
                </c:pt>
                <c:pt idx="9812">
                  <c:v>0</c:v>
                </c:pt>
                <c:pt idx="9813">
                  <c:v>0</c:v>
                </c:pt>
                <c:pt idx="9814">
                  <c:v>0</c:v>
                </c:pt>
                <c:pt idx="9815">
                  <c:v>0</c:v>
                </c:pt>
                <c:pt idx="9816">
                  <c:v>0</c:v>
                </c:pt>
                <c:pt idx="9817">
                  <c:v>0</c:v>
                </c:pt>
                <c:pt idx="9818">
                  <c:v>0</c:v>
                </c:pt>
                <c:pt idx="9819">
                  <c:v>0</c:v>
                </c:pt>
                <c:pt idx="9820">
                  <c:v>0</c:v>
                </c:pt>
                <c:pt idx="9821">
                  <c:v>0</c:v>
                </c:pt>
                <c:pt idx="9822">
                  <c:v>0</c:v>
                </c:pt>
                <c:pt idx="9823">
                  <c:v>0</c:v>
                </c:pt>
                <c:pt idx="9824">
                  <c:v>0</c:v>
                </c:pt>
                <c:pt idx="9825">
                  <c:v>0</c:v>
                </c:pt>
                <c:pt idx="9826">
                  <c:v>0</c:v>
                </c:pt>
                <c:pt idx="9827">
                  <c:v>0</c:v>
                </c:pt>
                <c:pt idx="9828">
                  <c:v>0</c:v>
                </c:pt>
                <c:pt idx="9829">
                  <c:v>0</c:v>
                </c:pt>
                <c:pt idx="9830">
                  <c:v>0</c:v>
                </c:pt>
                <c:pt idx="9831">
                  <c:v>0</c:v>
                </c:pt>
                <c:pt idx="9832">
                  <c:v>0</c:v>
                </c:pt>
                <c:pt idx="9833">
                  <c:v>0</c:v>
                </c:pt>
                <c:pt idx="9834">
                  <c:v>0</c:v>
                </c:pt>
                <c:pt idx="9835">
                  <c:v>0</c:v>
                </c:pt>
                <c:pt idx="9836">
                  <c:v>0</c:v>
                </c:pt>
                <c:pt idx="9837">
                  <c:v>0</c:v>
                </c:pt>
                <c:pt idx="9838">
                  <c:v>0</c:v>
                </c:pt>
                <c:pt idx="9839">
                  <c:v>0</c:v>
                </c:pt>
                <c:pt idx="9840">
                  <c:v>0</c:v>
                </c:pt>
                <c:pt idx="9841">
                  <c:v>0</c:v>
                </c:pt>
                <c:pt idx="9842">
                  <c:v>0</c:v>
                </c:pt>
                <c:pt idx="9843">
                  <c:v>0</c:v>
                </c:pt>
                <c:pt idx="9844">
                  <c:v>0</c:v>
                </c:pt>
                <c:pt idx="9845">
                  <c:v>0</c:v>
                </c:pt>
                <c:pt idx="9846">
                  <c:v>0</c:v>
                </c:pt>
                <c:pt idx="9847">
                  <c:v>0</c:v>
                </c:pt>
                <c:pt idx="9848">
                  <c:v>0</c:v>
                </c:pt>
                <c:pt idx="9849">
                  <c:v>0</c:v>
                </c:pt>
                <c:pt idx="9850">
                  <c:v>0</c:v>
                </c:pt>
                <c:pt idx="9851">
                  <c:v>0</c:v>
                </c:pt>
                <c:pt idx="9852">
                  <c:v>0</c:v>
                </c:pt>
                <c:pt idx="9853">
                  <c:v>0</c:v>
                </c:pt>
                <c:pt idx="9854">
                  <c:v>0</c:v>
                </c:pt>
                <c:pt idx="9855">
                  <c:v>0</c:v>
                </c:pt>
                <c:pt idx="9856">
                  <c:v>0</c:v>
                </c:pt>
                <c:pt idx="9857">
                  <c:v>0</c:v>
                </c:pt>
                <c:pt idx="9858">
                  <c:v>0</c:v>
                </c:pt>
                <c:pt idx="9859">
                  <c:v>0</c:v>
                </c:pt>
                <c:pt idx="9860">
                  <c:v>0</c:v>
                </c:pt>
                <c:pt idx="9861">
                  <c:v>0</c:v>
                </c:pt>
                <c:pt idx="9862">
                  <c:v>0</c:v>
                </c:pt>
                <c:pt idx="9863">
                  <c:v>0</c:v>
                </c:pt>
                <c:pt idx="9864">
                  <c:v>0</c:v>
                </c:pt>
                <c:pt idx="9865">
                  <c:v>0</c:v>
                </c:pt>
                <c:pt idx="9866">
                  <c:v>0</c:v>
                </c:pt>
                <c:pt idx="9867">
                  <c:v>0</c:v>
                </c:pt>
                <c:pt idx="9868">
                  <c:v>0</c:v>
                </c:pt>
                <c:pt idx="9869">
                  <c:v>0</c:v>
                </c:pt>
                <c:pt idx="9870">
                  <c:v>0</c:v>
                </c:pt>
                <c:pt idx="9871">
                  <c:v>0</c:v>
                </c:pt>
                <c:pt idx="9872">
                  <c:v>0</c:v>
                </c:pt>
                <c:pt idx="9873">
                  <c:v>0</c:v>
                </c:pt>
                <c:pt idx="9874">
                  <c:v>0</c:v>
                </c:pt>
                <c:pt idx="9875">
                  <c:v>0</c:v>
                </c:pt>
                <c:pt idx="9876">
                  <c:v>0</c:v>
                </c:pt>
                <c:pt idx="9877">
                  <c:v>0</c:v>
                </c:pt>
                <c:pt idx="9878">
                  <c:v>0</c:v>
                </c:pt>
                <c:pt idx="9879">
                  <c:v>0</c:v>
                </c:pt>
                <c:pt idx="9880">
                  <c:v>0</c:v>
                </c:pt>
                <c:pt idx="9881">
                  <c:v>0</c:v>
                </c:pt>
                <c:pt idx="9882">
                  <c:v>0</c:v>
                </c:pt>
                <c:pt idx="9883">
                  <c:v>0</c:v>
                </c:pt>
                <c:pt idx="9884">
                  <c:v>0</c:v>
                </c:pt>
                <c:pt idx="9885">
                  <c:v>0</c:v>
                </c:pt>
                <c:pt idx="9886">
                  <c:v>0</c:v>
                </c:pt>
                <c:pt idx="9887">
                  <c:v>0</c:v>
                </c:pt>
                <c:pt idx="9888">
                  <c:v>0</c:v>
                </c:pt>
                <c:pt idx="9889">
                  <c:v>0</c:v>
                </c:pt>
                <c:pt idx="9890">
                  <c:v>0</c:v>
                </c:pt>
                <c:pt idx="9891">
                  <c:v>0</c:v>
                </c:pt>
                <c:pt idx="9892">
                  <c:v>0</c:v>
                </c:pt>
                <c:pt idx="9893">
                  <c:v>0</c:v>
                </c:pt>
                <c:pt idx="9894">
                  <c:v>0</c:v>
                </c:pt>
                <c:pt idx="9895">
                  <c:v>0</c:v>
                </c:pt>
                <c:pt idx="9896">
                  <c:v>0</c:v>
                </c:pt>
                <c:pt idx="9897">
                  <c:v>0</c:v>
                </c:pt>
                <c:pt idx="9898">
                  <c:v>0</c:v>
                </c:pt>
                <c:pt idx="9899">
                  <c:v>0</c:v>
                </c:pt>
                <c:pt idx="9900">
                  <c:v>0</c:v>
                </c:pt>
                <c:pt idx="9901">
                  <c:v>0</c:v>
                </c:pt>
                <c:pt idx="9902">
                  <c:v>0</c:v>
                </c:pt>
                <c:pt idx="9903">
                  <c:v>0</c:v>
                </c:pt>
                <c:pt idx="9904">
                  <c:v>0</c:v>
                </c:pt>
                <c:pt idx="9905">
                  <c:v>0</c:v>
                </c:pt>
                <c:pt idx="9906">
                  <c:v>0</c:v>
                </c:pt>
                <c:pt idx="9907">
                  <c:v>0</c:v>
                </c:pt>
                <c:pt idx="9908">
                  <c:v>0</c:v>
                </c:pt>
                <c:pt idx="9909">
                  <c:v>0</c:v>
                </c:pt>
                <c:pt idx="9910">
                  <c:v>0</c:v>
                </c:pt>
                <c:pt idx="9911">
                  <c:v>0</c:v>
                </c:pt>
                <c:pt idx="9912">
                  <c:v>0</c:v>
                </c:pt>
                <c:pt idx="9913">
                  <c:v>0</c:v>
                </c:pt>
                <c:pt idx="9914">
                  <c:v>0</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c:v>
                </c:pt>
                <c:pt idx="9933">
                  <c:v>0</c:v>
                </c:pt>
                <c:pt idx="9934">
                  <c:v>0</c:v>
                </c:pt>
                <c:pt idx="9935">
                  <c:v>0</c:v>
                </c:pt>
                <c:pt idx="9936">
                  <c:v>0</c:v>
                </c:pt>
                <c:pt idx="9937">
                  <c:v>0</c:v>
                </c:pt>
                <c:pt idx="9938">
                  <c:v>0</c:v>
                </c:pt>
                <c:pt idx="9939">
                  <c:v>0</c:v>
                </c:pt>
                <c:pt idx="9940">
                  <c:v>0</c:v>
                </c:pt>
                <c:pt idx="9941">
                  <c:v>0</c:v>
                </c:pt>
                <c:pt idx="9942">
                  <c:v>0</c:v>
                </c:pt>
                <c:pt idx="9943">
                  <c:v>0</c:v>
                </c:pt>
                <c:pt idx="9944">
                  <c:v>0</c:v>
                </c:pt>
                <c:pt idx="9945">
                  <c:v>0</c:v>
                </c:pt>
                <c:pt idx="9946">
                  <c:v>0</c:v>
                </c:pt>
                <c:pt idx="9947">
                  <c:v>0</c:v>
                </c:pt>
                <c:pt idx="9948">
                  <c:v>0</c:v>
                </c:pt>
                <c:pt idx="9949">
                  <c:v>0</c:v>
                </c:pt>
                <c:pt idx="9950">
                  <c:v>0</c:v>
                </c:pt>
                <c:pt idx="9951">
                  <c:v>0</c:v>
                </c:pt>
                <c:pt idx="9952">
                  <c:v>0</c:v>
                </c:pt>
                <c:pt idx="9953">
                  <c:v>0</c:v>
                </c:pt>
                <c:pt idx="9954">
                  <c:v>0</c:v>
                </c:pt>
                <c:pt idx="9955">
                  <c:v>0</c:v>
                </c:pt>
                <c:pt idx="9956">
                  <c:v>0</c:v>
                </c:pt>
                <c:pt idx="9957">
                  <c:v>0</c:v>
                </c:pt>
                <c:pt idx="9958">
                  <c:v>0</c:v>
                </c:pt>
                <c:pt idx="9959">
                  <c:v>0</c:v>
                </c:pt>
                <c:pt idx="9960">
                  <c:v>0</c:v>
                </c:pt>
                <c:pt idx="9961">
                  <c:v>0</c:v>
                </c:pt>
                <c:pt idx="9962">
                  <c:v>0</c:v>
                </c:pt>
                <c:pt idx="9963">
                  <c:v>0</c:v>
                </c:pt>
                <c:pt idx="9964">
                  <c:v>0</c:v>
                </c:pt>
                <c:pt idx="9965">
                  <c:v>0</c:v>
                </c:pt>
                <c:pt idx="9966">
                  <c:v>0</c:v>
                </c:pt>
                <c:pt idx="9967">
                  <c:v>0</c:v>
                </c:pt>
                <c:pt idx="9968">
                  <c:v>0</c:v>
                </c:pt>
                <c:pt idx="9969">
                  <c:v>0</c:v>
                </c:pt>
                <c:pt idx="9970">
                  <c:v>0</c:v>
                </c:pt>
                <c:pt idx="9971">
                  <c:v>0</c:v>
                </c:pt>
                <c:pt idx="9972">
                  <c:v>0</c:v>
                </c:pt>
                <c:pt idx="9973">
                  <c:v>0</c:v>
                </c:pt>
                <c:pt idx="9974">
                  <c:v>0</c:v>
                </c:pt>
                <c:pt idx="9975">
                  <c:v>0</c:v>
                </c:pt>
                <c:pt idx="9976">
                  <c:v>0</c:v>
                </c:pt>
                <c:pt idx="9977">
                  <c:v>0</c:v>
                </c:pt>
                <c:pt idx="9978">
                  <c:v>0</c:v>
                </c:pt>
                <c:pt idx="9979">
                  <c:v>0</c:v>
                </c:pt>
                <c:pt idx="9980">
                  <c:v>0</c:v>
                </c:pt>
                <c:pt idx="9981">
                  <c:v>0</c:v>
                </c:pt>
                <c:pt idx="9982">
                  <c:v>0</c:v>
                </c:pt>
                <c:pt idx="9983">
                  <c:v>0</c:v>
                </c:pt>
                <c:pt idx="9984">
                  <c:v>0</c:v>
                </c:pt>
                <c:pt idx="9985">
                  <c:v>0</c:v>
                </c:pt>
                <c:pt idx="9986">
                  <c:v>0</c:v>
                </c:pt>
                <c:pt idx="9987">
                  <c:v>0</c:v>
                </c:pt>
                <c:pt idx="9988">
                  <c:v>0</c:v>
                </c:pt>
                <c:pt idx="9989">
                  <c:v>0</c:v>
                </c:pt>
                <c:pt idx="9990">
                  <c:v>0</c:v>
                </c:pt>
                <c:pt idx="9991">
                  <c:v>0</c:v>
                </c:pt>
                <c:pt idx="9992">
                  <c:v>0</c:v>
                </c:pt>
                <c:pt idx="9993">
                  <c:v>0</c:v>
                </c:pt>
                <c:pt idx="9994">
                  <c:v>0</c:v>
                </c:pt>
                <c:pt idx="9995">
                  <c:v>0</c:v>
                </c:pt>
                <c:pt idx="9996">
                  <c:v>0</c:v>
                </c:pt>
                <c:pt idx="9997">
                  <c:v>0</c:v>
                </c:pt>
                <c:pt idx="9998">
                  <c:v>0</c:v>
                </c:pt>
                <c:pt idx="9999">
                  <c:v>0</c:v>
                </c:pt>
                <c:pt idx="10000">
                  <c:v>0</c:v>
                </c:pt>
                <c:pt idx="10001">
                  <c:v>0</c:v>
                </c:pt>
                <c:pt idx="10002">
                  <c:v>0</c:v>
                </c:pt>
                <c:pt idx="10003">
                  <c:v>0</c:v>
                </c:pt>
                <c:pt idx="10004">
                  <c:v>0</c:v>
                </c:pt>
                <c:pt idx="10005">
                  <c:v>0</c:v>
                </c:pt>
                <c:pt idx="10006">
                  <c:v>0</c:v>
                </c:pt>
                <c:pt idx="10007">
                  <c:v>0</c:v>
                </c:pt>
                <c:pt idx="10008">
                  <c:v>0</c:v>
                </c:pt>
                <c:pt idx="10009">
                  <c:v>0</c:v>
                </c:pt>
                <c:pt idx="10010">
                  <c:v>0</c:v>
                </c:pt>
                <c:pt idx="10011">
                  <c:v>0</c:v>
                </c:pt>
                <c:pt idx="10012">
                  <c:v>0</c:v>
                </c:pt>
                <c:pt idx="10013">
                  <c:v>0</c:v>
                </c:pt>
                <c:pt idx="10014">
                  <c:v>0</c:v>
                </c:pt>
                <c:pt idx="10015">
                  <c:v>0</c:v>
                </c:pt>
                <c:pt idx="10016">
                  <c:v>0</c:v>
                </c:pt>
                <c:pt idx="10017">
                  <c:v>0</c:v>
                </c:pt>
                <c:pt idx="10018">
                  <c:v>0</c:v>
                </c:pt>
                <c:pt idx="10019">
                  <c:v>0</c:v>
                </c:pt>
                <c:pt idx="10020">
                  <c:v>0</c:v>
                </c:pt>
                <c:pt idx="10021">
                  <c:v>0</c:v>
                </c:pt>
                <c:pt idx="10022">
                  <c:v>0</c:v>
                </c:pt>
                <c:pt idx="10023">
                  <c:v>0</c:v>
                </c:pt>
                <c:pt idx="10024">
                  <c:v>0</c:v>
                </c:pt>
                <c:pt idx="10025">
                  <c:v>0</c:v>
                </c:pt>
                <c:pt idx="10026">
                  <c:v>0</c:v>
                </c:pt>
                <c:pt idx="10027">
                  <c:v>0</c:v>
                </c:pt>
                <c:pt idx="10028">
                  <c:v>0</c:v>
                </c:pt>
                <c:pt idx="10029">
                  <c:v>0</c:v>
                </c:pt>
                <c:pt idx="10030">
                  <c:v>0</c:v>
                </c:pt>
                <c:pt idx="10031">
                  <c:v>0</c:v>
                </c:pt>
                <c:pt idx="10032">
                  <c:v>0</c:v>
                </c:pt>
                <c:pt idx="10033">
                  <c:v>0</c:v>
                </c:pt>
                <c:pt idx="10034">
                  <c:v>0</c:v>
                </c:pt>
                <c:pt idx="10035">
                  <c:v>0</c:v>
                </c:pt>
                <c:pt idx="10036">
                  <c:v>0</c:v>
                </c:pt>
                <c:pt idx="10037">
                  <c:v>0</c:v>
                </c:pt>
                <c:pt idx="10038">
                  <c:v>0</c:v>
                </c:pt>
                <c:pt idx="10039">
                  <c:v>0</c:v>
                </c:pt>
                <c:pt idx="10040">
                  <c:v>0</c:v>
                </c:pt>
                <c:pt idx="10041">
                  <c:v>0</c:v>
                </c:pt>
                <c:pt idx="10042">
                  <c:v>0</c:v>
                </c:pt>
                <c:pt idx="10043">
                  <c:v>0</c:v>
                </c:pt>
                <c:pt idx="10044">
                  <c:v>0</c:v>
                </c:pt>
                <c:pt idx="10045">
                  <c:v>0</c:v>
                </c:pt>
                <c:pt idx="10046">
                  <c:v>0</c:v>
                </c:pt>
                <c:pt idx="10047">
                  <c:v>0</c:v>
                </c:pt>
                <c:pt idx="10048">
                  <c:v>0</c:v>
                </c:pt>
                <c:pt idx="10049">
                  <c:v>0</c:v>
                </c:pt>
                <c:pt idx="10050">
                  <c:v>0</c:v>
                </c:pt>
                <c:pt idx="10051">
                  <c:v>0</c:v>
                </c:pt>
                <c:pt idx="10052">
                  <c:v>0</c:v>
                </c:pt>
                <c:pt idx="10053">
                  <c:v>0</c:v>
                </c:pt>
                <c:pt idx="10054">
                  <c:v>0</c:v>
                </c:pt>
                <c:pt idx="10055">
                  <c:v>0</c:v>
                </c:pt>
                <c:pt idx="10056">
                  <c:v>0</c:v>
                </c:pt>
                <c:pt idx="10057">
                  <c:v>0</c:v>
                </c:pt>
                <c:pt idx="10058">
                  <c:v>0</c:v>
                </c:pt>
                <c:pt idx="10059">
                  <c:v>0</c:v>
                </c:pt>
                <c:pt idx="10060">
                  <c:v>0</c:v>
                </c:pt>
                <c:pt idx="10061">
                  <c:v>0</c:v>
                </c:pt>
                <c:pt idx="10062">
                  <c:v>0</c:v>
                </c:pt>
                <c:pt idx="10063">
                  <c:v>0</c:v>
                </c:pt>
                <c:pt idx="10064">
                  <c:v>0</c:v>
                </c:pt>
                <c:pt idx="10065">
                  <c:v>0</c:v>
                </c:pt>
                <c:pt idx="10066">
                  <c:v>0</c:v>
                </c:pt>
                <c:pt idx="10067">
                  <c:v>0</c:v>
                </c:pt>
                <c:pt idx="10068">
                  <c:v>0</c:v>
                </c:pt>
                <c:pt idx="10069">
                  <c:v>0</c:v>
                </c:pt>
                <c:pt idx="10070">
                  <c:v>0</c:v>
                </c:pt>
                <c:pt idx="10071">
                  <c:v>0</c:v>
                </c:pt>
                <c:pt idx="10072">
                  <c:v>0</c:v>
                </c:pt>
                <c:pt idx="10073">
                  <c:v>0</c:v>
                </c:pt>
                <c:pt idx="10074">
                  <c:v>0</c:v>
                </c:pt>
                <c:pt idx="10075">
                  <c:v>0</c:v>
                </c:pt>
                <c:pt idx="10076">
                  <c:v>0</c:v>
                </c:pt>
                <c:pt idx="10077">
                  <c:v>0</c:v>
                </c:pt>
                <c:pt idx="10078">
                  <c:v>0</c:v>
                </c:pt>
                <c:pt idx="10079">
                  <c:v>0</c:v>
                </c:pt>
                <c:pt idx="10080">
                  <c:v>0</c:v>
                </c:pt>
                <c:pt idx="10081">
                  <c:v>0</c:v>
                </c:pt>
                <c:pt idx="10082">
                  <c:v>0</c:v>
                </c:pt>
                <c:pt idx="10083">
                  <c:v>0</c:v>
                </c:pt>
                <c:pt idx="10084">
                  <c:v>0</c:v>
                </c:pt>
                <c:pt idx="10085">
                  <c:v>0</c:v>
                </c:pt>
                <c:pt idx="10086">
                  <c:v>0</c:v>
                </c:pt>
                <c:pt idx="10087">
                  <c:v>0</c:v>
                </c:pt>
                <c:pt idx="10088">
                  <c:v>0</c:v>
                </c:pt>
                <c:pt idx="10089">
                  <c:v>0</c:v>
                </c:pt>
                <c:pt idx="10090">
                  <c:v>0</c:v>
                </c:pt>
                <c:pt idx="10091">
                  <c:v>0</c:v>
                </c:pt>
                <c:pt idx="10092">
                  <c:v>0</c:v>
                </c:pt>
                <c:pt idx="10093">
                  <c:v>0</c:v>
                </c:pt>
                <c:pt idx="10094">
                  <c:v>0</c:v>
                </c:pt>
                <c:pt idx="10095">
                  <c:v>0</c:v>
                </c:pt>
                <c:pt idx="10096">
                  <c:v>0</c:v>
                </c:pt>
                <c:pt idx="10097">
                  <c:v>0</c:v>
                </c:pt>
                <c:pt idx="10098">
                  <c:v>0</c:v>
                </c:pt>
                <c:pt idx="10099">
                  <c:v>0</c:v>
                </c:pt>
                <c:pt idx="10100">
                  <c:v>0</c:v>
                </c:pt>
                <c:pt idx="10101">
                  <c:v>0</c:v>
                </c:pt>
                <c:pt idx="10102">
                  <c:v>0</c:v>
                </c:pt>
                <c:pt idx="10103">
                  <c:v>0</c:v>
                </c:pt>
                <c:pt idx="10104">
                  <c:v>0</c:v>
                </c:pt>
                <c:pt idx="10105">
                  <c:v>0</c:v>
                </c:pt>
                <c:pt idx="10106">
                  <c:v>0</c:v>
                </c:pt>
                <c:pt idx="10107">
                  <c:v>0</c:v>
                </c:pt>
                <c:pt idx="10108">
                  <c:v>0</c:v>
                </c:pt>
                <c:pt idx="10109">
                  <c:v>0</c:v>
                </c:pt>
                <c:pt idx="10110">
                  <c:v>0</c:v>
                </c:pt>
                <c:pt idx="10111">
                  <c:v>0</c:v>
                </c:pt>
                <c:pt idx="10112">
                  <c:v>0</c:v>
                </c:pt>
                <c:pt idx="10113">
                  <c:v>0</c:v>
                </c:pt>
                <c:pt idx="10114">
                  <c:v>0</c:v>
                </c:pt>
                <c:pt idx="10115">
                  <c:v>0</c:v>
                </c:pt>
                <c:pt idx="10116">
                  <c:v>0</c:v>
                </c:pt>
                <c:pt idx="10117">
                  <c:v>0</c:v>
                </c:pt>
                <c:pt idx="10118">
                  <c:v>0</c:v>
                </c:pt>
                <c:pt idx="10119">
                  <c:v>0</c:v>
                </c:pt>
                <c:pt idx="10120">
                  <c:v>0</c:v>
                </c:pt>
                <c:pt idx="10121">
                  <c:v>0</c:v>
                </c:pt>
                <c:pt idx="10122">
                  <c:v>0</c:v>
                </c:pt>
                <c:pt idx="10123">
                  <c:v>0</c:v>
                </c:pt>
                <c:pt idx="10124">
                  <c:v>0</c:v>
                </c:pt>
                <c:pt idx="10125">
                  <c:v>0</c:v>
                </c:pt>
                <c:pt idx="10126">
                  <c:v>0</c:v>
                </c:pt>
                <c:pt idx="10127">
                  <c:v>0</c:v>
                </c:pt>
                <c:pt idx="10128">
                  <c:v>0</c:v>
                </c:pt>
                <c:pt idx="10129">
                  <c:v>0</c:v>
                </c:pt>
                <c:pt idx="10130">
                  <c:v>0</c:v>
                </c:pt>
                <c:pt idx="10131">
                  <c:v>0</c:v>
                </c:pt>
                <c:pt idx="10132">
                  <c:v>0</c:v>
                </c:pt>
                <c:pt idx="10133">
                  <c:v>0</c:v>
                </c:pt>
                <c:pt idx="10134">
                  <c:v>0</c:v>
                </c:pt>
                <c:pt idx="10135">
                  <c:v>0</c:v>
                </c:pt>
                <c:pt idx="10136">
                  <c:v>0</c:v>
                </c:pt>
                <c:pt idx="10137">
                  <c:v>0</c:v>
                </c:pt>
                <c:pt idx="10138">
                  <c:v>0</c:v>
                </c:pt>
                <c:pt idx="10139">
                  <c:v>0</c:v>
                </c:pt>
                <c:pt idx="10140">
                  <c:v>0</c:v>
                </c:pt>
                <c:pt idx="10141">
                  <c:v>0</c:v>
                </c:pt>
                <c:pt idx="10142">
                  <c:v>0</c:v>
                </c:pt>
                <c:pt idx="10143">
                  <c:v>0</c:v>
                </c:pt>
                <c:pt idx="10144">
                  <c:v>0</c:v>
                </c:pt>
                <c:pt idx="10145">
                  <c:v>0</c:v>
                </c:pt>
                <c:pt idx="10146">
                  <c:v>0</c:v>
                </c:pt>
                <c:pt idx="10147">
                  <c:v>0</c:v>
                </c:pt>
                <c:pt idx="10148">
                  <c:v>0</c:v>
                </c:pt>
                <c:pt idx="10149">
                  <c:v>0</c:v>
                </c:pt>
                <c:pt idx="10150">
                  <c:v>0</c:v>
                </c:pt>
                <c:pt idx="10151">
                  <c:v>0</c:v>
                </c:pt>
                <c:pt idx="10152">
                  <c:v>0</c:v>
                </c:pt>
                <c:pt idx="10153">
                  <c:v>0</c:v>
                </c:pt>
                <c:pt idx="10154">
                  <c:v>0</c:v>
                </c:pt>
                <c:pt idx="10155">
                  <c:v>0</c:v>
                </c:pt>
                <c:pt idx="10156">
                  <c:v>0</c:v>
                </c:pt>
                <c:pt idx="10157">
                  <c:v>0</c:v>
                </c:pt>
                <c:pt idx="10158">
                  <c:v>0</c:v>
                </c:pt>
                <c:pt idx="10159">
                  <c:v>0</c:v>
                </c:pt>
                <c:pt idx="10160">
                  <c:v>0</c:v>
                </c:pt>
                <c:pt idx="10161">
                  <c:v>0</c:v>
                </c:pt>
                <c:pt idx="10162">
                  <c:v>0</c:v>
                </c:pt>
                <c:pt idx="10163">
                  <c:v>0</c:v>
                </c:pt>
                <c:pt idx="10164">
                  <c:v>0</c:v>
                </c:pt>
                <c:pt idx="10165">
                  <c:v>0</c:v>
                </c:pt>
                <c:pt idx="10166">
                  <c:v>0</c:v>
                </c:pt>
                <c:pt idx="10167">
                  <c:v>0</c:v>
                </c:pt>
                <c:pt idx="10168">
                  <c:v>0</c:v>
                </c:pt>
                <c:pt idx="10169">
                  <c:v>0</c:v>
                </c:pt>
                <c:pt idx="10170">
                  <c:v>0</c:v>
                </c:pt>
                <c:pt idx="10171">
                  <c:v>0</c:v>
                </c:pt>
                <c:pt idx="10172">
                  <c:v>0</c:v>
                </c:pt>
                <c:pt idx="10173">
                  <c:v>0</c:v>
                </c:pt>
                <c:pt idx="10174">
                  <c:v>0</c:v>
                </c:pt>
                <c:pt idx="10175">
                  <c:v>0</c:v>
                </c:pt>
                <c:pt idx="10176">
                  <c:v>0</c:v>
                </c:pt>
                <c:pt idx="10177">
                  <c:v>0</c:v>
                </c:pt>
                <c:pt idx="10178">
                  <c:v>0</c:v>
                </c:pt>
                <c:pt idx="10179">
                  <c:v>0</c:v>
                </c:pt>
                <c:pt idx="10180">
                  <c:v>0</c:v>
                </c:pt>
                <c:pt idx="10181">
                  <c:v>0</c:v>
                </c:pt>
                <c:pt idx="10182">
                  <c:v>0</c:v>
                </c:pt>
                <c:pt idx="10183">
                  <c:v>0</c:v>
                </c:pt>
                <c:pt idx="10184">
                  <c:v>0</c:v>
                </c:pt>
                <c:pt idx="10185">
                  <c:v>0</c:v>
                </c:pt>
                <c:pt idx="10186">
                  <c:v>0</c:v>
                </c:pt>
                <c:pt idx="10187">
                  <c:v>0</c:v>
                </c:pt>
                <c:pt idx="10188">
                  <c:v>0</c:v>
                </c:pt>
                <c:pt idx="10189">
                  <c:v>0</c:v>
                </c:pt>
                <c:pt idx="10190">
                  <c:v>0</c:v>
                </c:pt>
                <c:pt idx="10191">
                  <c:v>0</c:v>
                </c:pt>
                <c:pt idx="10192">
                  <c:v>0</c:v>
                </c:pt>
                <c:pt idx="10193">
                  <c:v>0</c:v>
                </c:pt>
                <c:pt idx="10194">
                  <c:v>0</c:v>
                </c:pt>
                <c:pt idx="10195">
                  <c:v>0</c:v>
                </c:pt>
                <c:pt idx="10196">
                  <c:v>0</c:v>
                </c:pt>
                <c:pt idx="10197">
                  <c:v>0</c:v>
                </c:pt>
                <c:pt idx="10198">
                  <c:v>0</c:v>
                </c:pt>
                <c:pt idx="10199">
                  <c:v>0</c:v>
                </c:pt>
                <c:pt idx="10200">
                  <c:v>0</c:v>
                </c:pt>
                <c:pt idx="10201">
                  <c:v>0</c:v>
                </c:pt>
                <c:pt idx="10202">
                  <c:v>0</c:v>
                </c:pt>
                <c:pt idx="10203">
                  <c:v>0</c:v>
                </c:pt>
                <c:pt idx="10204">
                  <c:v>0</c:v>
                </c:pt>
                <c:pt idx="10205">
                  <c:v>0</c:v>
                </c:pt>
                <c:pt idx="10206">
                  <c:v>0</c:v>
                </c:pt>
                <c:pt idx="10207">
                  <c:v>0</c:v>
                </c:pt>
                <c:pt idx="10208">
                  <c:v>0</c:v>
                </c:pt>
                <c:pt idx="10209">
                  <c:v>0</c:v>
                </c:pt>
                <c:pt idx="10210">
                  <c:v>0</c:v>
                </c:pt>
                <c:pt idx="10211">
                  <c:v>0</c:v>
                </c:pt>
                <c:pt idx="10212">
                  <c:v>0</c:v>
                </c:pt>
                <c:pt idx="10213">
                  <c:v>0</c:v>
                </c:pt>
                <c:pt idx="10214">
                  <c:v>0</c:v>
                </c:pt>
                <c:pt idx="10215">
                  <c:v>0</c:v>
                </c:pt>
                <c:pt idx="10216">
                  <c:v>0</c:v>
                </c:pt>
                <c:pt idx="10217">
                  <c:v>0</c:v>
                </c:pt>
                <c:pt idx="10218">
                  <c:v>0</c:v>
                </c:pt>
                <c:pt idx="10219">
                  <c:v>0</c:v>
                </c:pt>
                <c:pt idx="10220">
                  <c:v>0</c:v>
                </c:pt>
                <c:pt idx="10221">
                  <c:v>0</c:v>
                </c:pt>
                <c:pt idx="10222">
                  <c:v>0</c:v>
                </c:pt>
                <c:pt idx="10223">
                  <c:v>0</c:v>
                </c:pt>
                <c:pt idx="10224">
                  <c:v>0</c:v>
                </c:pt>
                <c:pt idx="10225">
                  <c:v>0</c:v>
                </c:pt>
                <c:pt idx="10226">
                  <c:v>0</c:v>
                </c:pt>
                <c:pt idx="10227">
                  <c:v>0</c:v>
                </c:pt>
                <c:pt idx="10228">
                  <c:v>0</c:v>
                </c:pt>
                <c:pt idx="10229">
                  <c:v>0</c:v>
                </c:pt>
                <c:pt idx="10230">
                  <c:v>0</c:v>
                </c:pt>
                <c:pt idx="10231">
                  <c:v>0</c:v>
                </c:pt>
                <c:pt idx="10232">
                  <c:v>0</c:v>
                </c:pt>
                <c:pt idx="10233">
                  <c:v>0</c:v>
                </c:pt>
                <c:pt idx="10234">
                  <c:v>0</c:v>
                </c:pt>
                <c:pt idx="10235">
                  <c:v>0</c:v>
                </c:pt>
                <c:pt idx="10236">
                  <c:v>0</c:v>
                </c:pt>
                <c:pt idx="10237">
                  <c:v>0</c:v>
                </c:pt>
                <c:pt idx="10238">
                  <c:v>0</c:v>
                </c:pt>
                <c:pt idx="10239">
                  <c:v>0</c:v>
                </c:pt>
                <c:pt idx="10240">
                  <c:v>0</c:v>
                </c:pt>
                <c:pt idx="10241">
                  <c:v>0</c:v>
                </c:pt>
                <c:pt idx="10242">
                  <c:v>0</c:v>
                </c:pt>
                <c:pt idx="10243">
                  <c:v>0</c:v>
                </c:pt>
                <c:pt idx="10244">
                  <c:v>0</c:v>
                </c:pt>
                <c:pt idx="10245">
                  <c:v>0</c:v>
                </c:pt>
                <c:pt idx="10246">
                  <c:v>0</c:v>
                </c:pt>
                <c:pt idx="10247">
                  <c:v>0</c:v>
                </c:pt>
                <c:pt idx="10248">
                  <c:v>0</c:v>
                </c:pt>
                <c:pt idx="10249">
                  <c:v>0</c:v>
                </c:pt>
                <c:pt idx="10250">
                  <c:v>0</c:v>
                </c:pt>
                <c:pt idx="10251">
                  <c:v>0</c:v>
                </c:pt>
                <c:pt idx="10252">
                  <c:v>0</c:v>
                </c:pt>
                <c:pt idx="10253">
                  <c:v>0</c:v>
                </c:pt>
                <c:pt idx="10254">
                  <c:v>0</c:v>
                </c:pt>
                <c:pt idx="10255">
                  <c:v>0</c:v>
                </c:pt>
                <c:pt idx="10256">
                  <c:v>0</c:v>
                </c:pt>
                <c:pt idx="10257">
                  <c:v>0</c:v>
                </c:pt>
                <c:pt idx="10258">
                  <c:v>0</c:v>
                </c:pt>
                <c:pt idx="10259">
                  <c:v>0</c:v>
                </c:pt>
                <c:pt idx="10260">
                  <c:v>0</c:v>
                </c:pt>
                <c:pt idx="10261">
                  <c:v>0</c:v>
                </c:pt>
                <c:pt idx="10262">
                  <c:v>0</c:v>
                </c:pt>
                <c:pt idx="10263">
                  <c:v>0</c:v>
                </c:pt>
                <c:pt idx="10264">
                  <c:v>0</c:v>
                </c:pt>
                <c:pt idx="10265">
                  <c:v>0</c:v>
                </c:pt>
                <c:pt idx="10266">
                  <c:v>0</c:v>
                </c:pt>
                <c:pt idx="10267">
                  <c:v>0</c:v>
                </c:pt>
                <c:pt idx="10268">
                  <c:v>0</c:v>
                </c:pt>
                <c:pt idx="10269">
                  <c:v>0</c:v>
                </c:pt>
                <c:pt idx="10270">
                  <c:v>0</c:v>
                </c:pt>
                <c:pt idx="10271">
                  <c:v>0</c:v>
                </c:pt>
                <c:pt idx="10272">
                  <c:v>0</c:v>
                </c:pt>
                <c:pt idx="10273">
                  <c:v>0</c:v>
                </c:pt>
                <c:pt idx="10274">
                  <c:v>0</c:v>
                </c:pt>
                <c:pt idx="10275">
                  <c:v>0</c:v>
                </c:pt>
                <c:pt idx="10276">
                  <c:v>0</c:v>
                </c:pt>
                <c:pt idx="10277">
                  <c:v>0</c:v>
                </c:pt>
                <c:pt idx="10278">
                  <c:v>0</c:v>
                </c:pt>
                <c:pt idx="10279">
                  <c:v>0</c:v>
                </c:pt>
                <c:pt idx="10280">
                  <c:v>0</c:v>
                </c:pt>
                <c:pt idx="10281">
                  <c:v>0</c:v>
                </c:pt>
                <c:pt idx="10282">
                  <c:v>0</c:v>
                </c:pt>
                <c:pt idx="10283">
                  <c:v>0</c:v>
                </c:pt>
                <c:pt idx="10284">
                  <c:v>0</c:v>
                </c:pt>
                <c:pt idx="10285">
                  <c:v>0</c:v>
                </c:pt>
                <c:pt idx="10286">
                  <c:v>0</c:v>
                </c:pt>
                <c:pt idx="10287">
                  <c:v>0</c:v>
                </c:pt>
                <c:pt idx="10288">
                  <c:v>0</c:v>
                </c:pt>
                <c:pt idx="10289">
                  <c:v>0</c:v>
                </c:pt>
                <c:pt idx="10290">
                  <c:v>0</c:v>
                </c:pt>
                <c:pt idx="10291">
                  <c:v>0</c:v>
                </c:pt>
                <c:pt idx="10292">
                  <c:v>0</c:v>
                </c:pt>
                <c:pt idx="10293">
                  <c:v>0</c:v>
                </c:pt>
                <c:pt idx="10294">
                  <c:v>0</c:v>
                </c:pt>
                <c:pt idx="10295">
                  <c:v>0</c:v>
                </c:pt>
                <c:pt idx="10296">
                  <c:v>0</c:v>
                </c:pt>
                <c:pt idx="10297">
                  <c:v>0</c:v>
                </c:pt>
                <c:pt idx="10298">
                  <c:v>0</c:v>
                </c:pt>
                <c:pt idx="10299">
                  <c:v>0</c:v>
                </c:pt>
                <c:pt idx="10300">
                  <c:v>0</c:v>
                </c:pt>
                <c:pt idx="10301">
                  <c:v>0</c:v>
                </c:pt>
                <c:pt idx="10302">
                  <c:v>0</c:v>
                </c:pt>
                <c:pt idx="10303">
                  <c:v>0</c:v>
                </c:pt>
                <c:pt idx="10304">
                  <c:v>0</c:v>
                </c:pt>
                <c:pt idx="10305">
                  <c:v>0</c:v>
                </c:pt>
                <c:pt idx="10306">
                  <c:v>0</c:v>
                </c:pt>
                <c:pt idx="10307">
                  <c:v>0</c:v>
                </c:pt>
                <c:pt idx="10308">
                  <c:v>0</c:v>
                </c:pt>
                <c:pt idx="10309">
                  <c:v>0</c:v>
                </c:pt>
                <c:pt idx="10310">
                  <c:v>0</c:v>
                </c:pt>
                <c:pt idx="10311">
                  <c:v>0</c:v>
                </c:pt>
                <c:pt idx="10312">
                  <c:v>0</c:v>
                </c:pt>
                <c:pt idx="10313">
                  <c:v>0</c:v>
                </c:pt>
                <c:pt idx="10314">
                  <c:v>0</c:v>
                </c:pt>
                <c:pt idx="10315">
                  <c:v>0</c:v>
                </c:pt>
                <c:pt idx="10316">
                  <c:v>0</c:v>
                </c:pt>
                <c:pt idx="10317">
                  <c:v>0</c:v>
                </c:pt>
                <c:pt idx="10318">
                  <c:v>0</c:v>
                </c:pt>
                <c:pt idx="10319">
                  <c:v>0</c:v>
                </c:pt>
                <c:pt idx="10320">
                  <c:v>0</c:v>
                </c:pt>
                <c:pt idx="10321">
                  <c:v>0</c:v>
                </c:pt>
                <c:pt idx="10322">
                  <c:v>0</c:v>
                </c:pt>
                <c:pt idx="10323">
                  <c:v>0</c:v>
                </c:pt>
                <c:pt idx="10324">
                  <c:v>0</c:v>
                </c:pt>
                <c:pt idx="10325">
                  <c:v>0</c:v>
                </c:pt>
                <c:pt idx="10326">
                  <c:v>0</c:v>
                </c:pt>
                <c:pt idx="10327">
                  <c:v>0</c:v>
                </c:pt>
                <c:pt idx="10328">
                  <c:v>0</c:v>
                </c:pt>
                <c:pt idx="10329">
                  <c:v>0</c:v>
                </c:pt>
                <c:pt idx="10330">
                  <c:v>0</c:v>
                </c:pt>
                <c:pt idx="10331">
                  <c:v>0</c:v>
                </c:pt>
                <c:pt idx="10332">
                  <c:v>0</c:v>
                </c:pt>
                <c:pt idx="10333">
                  <c:v>0</c:v>
                </c:pt>
                <c:pt idx="10334">
                  <c:v>0</c:v>
                </c:pt>
                <c:pt idx="10335">
                  <c:v>0</c:v>
                </c:pt>
                <c:pt idx="10336">
                  <c:v>0</c:v>
                </c:pt>
                <c:pt idx="10337">
                  <c:v>0</c:v>
                </c:pt>
                <c:pt idx="10338">
                  <c:v>0</c:v>
                </c:pt>
                <c:pt idx="10339">
                  <c:v>0</c:v>
                </c:pt>
                <c:pt idx="10340">
                  <c:v>0</c:v>
                </c:pt>
                <c:pt idx="10341">
                  <c:v>0</c:v>
                </c:pt>
                <c:pt idx="10342">
                  <c:v>0</c:v>
                </c:pt>
                <c:pt idx="10343">
                  <c:v>0</c:v>
                </c:pt>
                <c:pt idx="10344">
                  <c:v>0</c:v>
                </c:pt>
                <c:pt idx="10345">
                  <c:v>0</c:v>
                </c:pt>
                <c:pt idx="10346">
                  <c:v>0</c:v>
                </c:pt>
                <c:pt idx="10347">
                  <c:v>0</c:v>
                </c:pt>
                <c:pt idx="10348">
                  <c:v>0</c:v>
                </c:pt>
                <c:pt idx="10349">
                  <c:v>0</c:v>
                </c:pt>
                <c:pt idx="10350">
                  <c:v>0</c:v>
                </c:pt>
                <c:pt idx="10351">
                  <c:v>0</c:v>
                </c:pt>
                <c:pt idx="10352">
                  <c:v>0</c:v>
                </c:pt>
                <c:pt idx="10353">
                  <c:v>0</c:v>
                </c:pt>
                <c:pt idx="10354">
                  <c:v>0</c:v>
                </c:pt>
                <c:pt idx="10355">
                  <c:v>0</c:v>
                </c:pt>
                <c:pt idx="10356">
                  <c:v>0</c:v>
                </c:pt>
                <c:pt idx="10357">
                  <c:v>0</c:v>
                </c:pt>
                <c:pt idx="10358">
                  <c:v>0</c:v>
                </c:pt>
                <c:pt idx="10359">
                  <c:v>0</c:v>
                </c:pt>
                <c:pt idx="10360">
                  <c:v>0</c:v>
                </c:pt>
                <c:pt idx="10361">
                  <c:v>0</c:v>
                </c:pt>
                <c:pt idx="10362">
                  <c:v>0</c:v>
                </c:pt>
                <c:pt idx="10363">
                  <c:v>0</c:v>
                </c:pt>
                <c:pt idx="10364">
                  <c:v>0</c:v>
                </c:pt>
                <c:pt idx="10365">
                  <c:v>0</c:v>
                </c:pt>
                <c:pt idx="10366">
                  <c:v>0</c:v>
                </c:pt>
                <c:pt idx="10367">
                  <c:v>0</c:v>
                </c:pt>
                <c:pt idx="10368">
                  <c:v>0</c:v>
                </c:pt>
                <c:pt idx="10369">
                  <c:v>0</c:v>
                </c:pt>
                <c:pt idx="10370">
                  <c:v>0</c:v>
                </c:pt>
                <c:pt idx="10371">
                  <c:v>0</c:v>
                </c:pt>
                <c:pt idx="10372">
                  <c:v>0</c:v>
                </c:pt>
                <c:pt idx="10373">
                  <c:v>0</c:v>
                </c:pt>
                <c:pt idx="10374">
                  <c:v>0</c:v>
                </c:pt>
                <c:pt idx="10375">
                  <c:v>0</c:v>
                </c:pt>
                <c:pt idx="10376">
                  <c:v>0</c:v>
                </c:pt>
                <c:pt idx="10377">
                  <c:v>0</c:v>
                </c:pt>
                <c:pt idx="10378">
                  <c:v>0</c:v>
                </c:pt>
                <c:pt idx="10379">
                  <c:v>0</c:v>
                </c:pt>
                <c:pt idx="10380">
                  <c:v>0</c:v>
                </c:pt>
                <c:pt idx="10381">
                  <c:v>0</c:v>
                </c:pt>
                <c:pt idx="10382">
                  <c:v>0</c:v>
                </c:pt>
                <c:pt idx="10383">
                  <c:v>0</c:v>
                </c:pt>
                <c:pt idx="10384">
                  <c:v>0</c:v>
                </c:pt>
                <c:pt idx="10385">
                  <c:v>0</c:v>
                </c:pt>
                <c:pt idx="10386">
                  <c:v>0</c:v>
                </c:pt>
                <c:pt idx="10387">
                  <c:v>0</c:v>
                </c:pt>
                <c:pt idx="10388">
                  <c:v>0</c:v>
                </c:pt>
                <c:pt idx="10389">
                  <c:v>0</c:v>
                </c:pt>
                <c:pt idx="10390">
                  <c:v>0</c:v>
                </c:pt>
                <c:pt idx="10391">
                  <c:v>0</c:v>
                </c:pt>
                <c:pt idx="10392">
                  <c:v>0</c:v>
                </c:pt>
                <c:pt idx="10393">
                  <c:v>0</c:v>
                </c:pt>
                <c:pt idx="10394">
                  <c:v>0</c:v>
                </c:pt>
                <c:pt idx="10395">
                  <c:v>0</c:v>
                </c:pt>
                <c:pt idx="10396">
                  <c:v>0</c:v>
                </c:pt>
                <c:pt idx="10397">
                  <c:v>0</c:v>
                </c:pt>
                <c:pt idx="10398">
                  <c:v>0</c:v>
                </c:pt>
                <c:pt idx="10399">
                  <c:v>0</c:v>
                </c:pt>
                <c:pt idx="10400">
                  <c:v>0</c:v>
                </c:pt>
                <c:pt idx="10401">
                  <c:v>0</c:v>
                </c:pt>
                <c:pt idx="10402">
                  <c:v>0</c:v>
                </c:pt>
                <c:pt idx="10403">
                  <c:v>0</c:v>
                </c:pt>
                <c:pt idx="10404">
                  <c:v>0</c:v>
                </c:pt>
                <c:pt idx="10405">
                  <c:v>0</c:v>
                </c:pt>
                <c:pt idx="10406">
                  <c:v>0</c:v>
                </c:pt>
                <c:pt idx="10407">
                  <c:v>0</c:v>
                </c:pt>
                <c:pt idx="10408">
                  <c:v>0</c:v>
                </c:pt>
                <c:pt idx="10409">
                  <c:v>0</c:v>
                </c:pt>
                <c:pt idx="10410">
                  <c:v>0</c:v>
                </c:pt>
                <c:pt idx="10411">
                  <c:v>0</c:v>
                </c:pt>
                <c:pt idx="10412">
                  <c:v>0</c:v>
                </c:pt>
                <c:pt idx="10413">
                  <c:v>0</c:v>
                </c:pt>
                <c:pt idx="10414">
                  <c:v>0</c:v>
                </c:pt>
                <c:pt idx="10415">
                  <c:v>0</c:v>
                </c:pt>
                <c:pt idx="10416">
                  <c:v>0</c:v>
                </c:pt>
                <c:pt idx="10417">
                  <c:v>0</c:v>
                </c:pt>
                <c:pt idx="10418">
                  <c:v>0</c:v>
                </c:pt>
                <c:pt idx="10419">
                  <c:v>0</c:v>
                </c:pt>
                <c:pt idx="10420">
                  <c:v>0</c:v>
                </c:pt>
                <c:pt idx="10421">
                  <c:v>0</c:v>
                </c:pt>
                <c:pt idx="10422">
                  <c:v>0</c:v>
                </c:pt>
                <c:pt idx="10423">
                  <c:v>0</c:v>
                </c:pt>
                <c:pt idx="10424">
                  <c:v>0</c:v>
                </c:pt>
                <c:pt idx="10425">
                  <c:v>0</c:v>
                </c:pt>
                <c:pt idx="10426">
                  <c:v>0</c:v>
                </c:pt>
                <c:pt idx="10427">
                  <c:v>0</c:v>
                </c:pt>
                <c:pt idx="10428">
                  <c:v>0</c:v>
                </c:pt>
                <c:pt idx="10429">
                  <c:v>0</c:v>
                </c:pt>
                <c:pt idx="10430">
                  <c:v>0</c:v>
                </c:pt>
                <c:pt idx="10431">
                  <c:v>0</c:v>
                </c:pt>
                <c:pt idx="10432">
                  <c:v>0</c:v>
                </c:pt>
                <c:pt idx="10433">
                  <c:v>0</c:v>
                </c:pt>
                <c:pt idx="10434">
                  <c:v>0</c:v>
                </c:pt>
                <c:pt idx="10435">
                  <c:v>0</c:v>
                </c:pt>
                <c:pt idx="10436">
                  <c:v>0</c:v>
                </c:pt>
                <c:pt idx="10437">
                  <c:v>0</c:v>
                </c:pt>
                <c:pt idx="10438">
                  <c:v>0</c:v>
                </c:pt>
                <c:pt idx="10439">
                  <c:v>0</c:v>
                </c:pt>
                <c:pt idx="10440">
                  <c:v>0</c:v>
                </c:pt>
                <c:pt idx="10441">
                  <c:v>0</c:v>
                </c:pt>
                <c:pt idx="10442">
                  <c:v>0</c:v>
                </c:pt>
                <c:pt idx="10443">
                  <c:v>0</c:v>
                </c:pt>
                <c:pt idx="10444">
                  <c:v>0</c:v>
                </c:pt>
                <c:pt idx="10445">
                  <c:v>0</c:v>
                </c:pt>
                <c:pt idx="10446">
                  <c:v>0</c:v>
                </c:pt>
                <c:pt idx="10447">
                  <c:v>0</c:v>
                </c:pt>
                <c:pt idx="10448">
                  <c:v>0</c:v>
                </c:pt>
                <c:pt idx="10449">
                  <c:v>0</c:v>
                </c:pt>
                <c:pt idx="10450">
                  <c:v>0</c:v>
                </c:pt>
                <c:pt idx="10451">
                  <c:v>0</c:v>
                </c:pt>
                <c:pt idx="10452">
                  <c:v>0</c:v>
                </c:pt>
                <c:pt idx="10453">
                  <c:v>0</c:v>
                </c:pt>
                <c:pt idx="10454">
                  <c:v>0</c:v>
                </c:pt>
                <c:pt idx="10455">
                  <c:v>0</c:v>
                </c:pt>
                <c:pt idx="10456">
                  <c:v>0</c:v>
                </c:pt>
                <c:pt idx="10457">
                  <c:v>0</c:v>
                </c:pt>
                <c:pt idx="10458">
                  <c:v>0</c:v>
                </c:pt>
                <c:pt idx="10459">
                  <c:v>0</c:v>
                </c:pt>
                <c:pt idx="10460">
                  <c:v>0</c:v>
                </c:pt>
                <c:pt idx="10461">
                  <c:v>0</c:v>
                </c:pt>
                <c:pt idx="10462">
                  <c:v>0</c:v>
                </c:pt>
                <c:pt idx="10463">
                  <c:v>0</c:v>
                </c:pt>
                <c:pt idx="10464">
                  <c:v>0</c:v>
                </c:pt>
                <c:pt idx="10465">
                  <c:v>0</c:v>
                </c:pt>
                <c:pt idx="10466">
                  <c:v>0</c:v>
                </c:pt>
                <c:pt idx="10467">
                  <c:v>0</c:v>
                </c:pt>
                <c:pt idx="10468">
                  <c:v>0</c:v>
                </c:pt>
                <c:pt idx="10469">
                  <c:v>0</c:v>
                </c:pt>
                <c:pt idx="10470">
                  <c:v>0</c:v>
                </c:pt>
                <c:pt idx="10471">
                  <c:v>0</c:v>
                </c:pt>
                <c:pt idx="10472">
                  <c:v>0</c:v>
                </c:pt>
                <c:pt idx="10473">
                  <c:v>0</c:v>
                </c:pt>
                <c:pt idx="10474">
                  <c:v>0</c:v>
                </c:pt>
                <c:pt idx="10475">
                  <c:v>0</c:v>
                </c:pt>
                <c:pt idx="10476">
                  <c:v>0</c:v>
                </c:pt>
                <c:pt idx="10477">
                  <c:v>0</c:v>
                </c:pt>
                <c:pt idx="10478">
                  <c:v>0</c:v>
                </c:pt>
                <c:pt idx="10479">
                  <c:v>0</c:v>
                </c:pt>
                <c:pt idx="10480">
                  <c:v>0</c:v>
                </c:pt>
                <c:pt idx="10481">
                  <c:v>0</c:v>
                </c:pt>
                <c:pt idx="10482">
                  <c:v>0</c:v>
                </c:pt>
                <c:pt idx="10483">
                  <c:v>0</c:v>
                </c:pt>
                <c:pt idx="10484">
                  <c:v>0</c:v>
                </c:pt>
                <c:pt idx="10485">
                  <c:v>0</c:v>
                </c:pt>
                <c:pt idx="10486">
                  <c:v>0</c:v>
                </c:pt>
                <c:pt idx="10487">
                  <c:v>0</c:v>
                </c:pt>
                <c:pt idx="10488">
                  <c:v>0</c:v>
                </c:pt>
                <c:pt idx="10489">
                  <c:v>0</c:v>
                </c:pt>
                <c:pt idx="10490">
                  <c:v>0</c:v>
                </c:pt>
                <c:pt idx="10491">
                  <c:v>0</c:v>
                </c:pt>
                <c:pt idx="10492">
                  <c:v>0</c:v>
                </c:pt>
                <c:pt idx="10493">
                  <c:v>0</c:v>
                </c:pt>
                <c:pt idx="10494">
                  <c:v>0</c:v>
                </c:pt>
                <c:pt idx="10495">
                  <c:v>0</c:v>
                </c:pt>
                <c:pt idx="10496">
                  <c:v>0</c:v>
                </c:pt>
                <c:pt idx="10497">
                  <c:v>0</c:v>
                </c:pt>
                <c:pt idx="10498">
                  <c:v>0</c:v>
                </c:pt>
                <c:pt idx="10499">
                  <c:v>0</c:v>
                </c:pt>
                <c:pt idx="10500">
                  <c:v>0</c:v>
                </c:pt>
                <c:pt idx="10501">
                  <c:v>0</c:v>
                </c:pt>
                <c:pt idx="10502">
                  <c:v>0</c:v>
                </c:pt>
                <c:pt idx="10503">
                  <c:v>0</c:v>
                </c:pt>
                <c:pt idx="10504">
                  <c:v>0</c:v>
                </c:pt>
                <c:pt idx="10505">
                  <c:v>0</c:v>
                </c:pt>
                <c:pt idx="10506">
                  <c:v>0</c:v>
                </c:pt>
                <c:pt idx="10507">
                  <c:v>0</c:v>
                </c:pt>
                <c:pt idx="10508">
                  <c:v>0</c:v>
                </c:pt>
                <c:pt idx="10509">
                  <c:v>0</c:v>
                </c:pt>
                <c:pt idx="10510">
                  <c:v>0</c:v>
                </c:pt>
                <c:pt idx="10511">
                  <c:v>0</c:v>
                </c:pt>
                <c:pt idx="10512">
                  <c:v>0</c:v>
                </c:pt>
                <c:pt idx="10513">
                  <c:v>0</c:v>
                </c:pt>
                <c:pt idx="10514">
                  <c:v>0</c:v>
                </c:pt>
                <c:pt idx="10515">
                  <c:v>0</c:v>
                </c:pt>
                <c:pt idx="10516">
                  <c:v>0</c:v>
                </c:pt>
                <c:pt idx="10517">
                  <c:v>0</c:v>
                </c:pt>
                <c:pt idx="10518">
                  <c:v>0</c:v>
                </c:pt>
                <c:pt idx="10519">
                  <c:v>0</c:v>
                </c:pt>
                <c:pt idx="10520">
                  <c:v>0</c:v>
                </c:pt>
                <c:pt idx="10521">
                  <c:v>0</c:v>
                </c:pt>
                <c:pt idx="10522">
                  <c:v>0</c:v>
                </c:pt>
                <c:pt idx="10523">
                  <c:v>0</c:v>
                </c:pt>
                <c:pt idx="10524">
                  <c:v>0</c:v>
                </c:pt>
                <c:pt idx="10525">
                  <c:v>0</c:v>
                </c:pt>
                <c:pt idx="10526">
                  <c:v>0</c:v>
                </c:pt>
                <c:pt idx="10527">
                  <c:v>0</c:v>
                </c:pt>
                <c:pt idx="10528">
                  <c:v>0</c:v>
                </c:pt>
                <c:pt idx="10529">
                  <c:v>0</c:v>
                </c:pt>
                <c:pt idx="10530">
                  <c:v>0</c:v>
                </c:pt>
                <c:pt idx="10531">
                  <c:v>0</c:v>
                </c:pt>
                <c:pt idx="10532">
                  <c:v>0</c:v>
                </c:pt>
                <c:pt idx="10533">
                  <c:v>0</c:v>
                </c:pt>
                <c:pt idx="10534">
                  <c:v>0</c:v>
                </c:pt>
                <c:pt idx="10535">
                  <c:v>0</c:v>
                </c:pt>
                <c:pt idx="10536">
                  <c:v>0</c:v>
                </c:pt>
                <c:pt idx="10537">
                  <c:v>0</c:v>
                </c:pt>
                <c:pt idx="10538">
                  <c:v>0</c:v>
                </c:pt>
                <c:pt idx="10539">
                  <c:v>0</c:v>
                </c:pt>
                <c:pt idx="10540">
                  <c:v>0</c:v>
                </c:pt>
                <c:pt idx="10541">
                  <c:v>0</c:v>
                </c:pt>
                <c:pt idx="10542">
                  <c:v>0</c:v>
                </c:pt>
                <c:pt idx="10543">
                  <c:v>0</c:v>
                </c:pt>
                <c:pt idx="10544">
                  <c:v>0</c:v>
                </c:pt>
                <c:pt idx="10545">
                  <c:v>0</c:v>
                </c:pt>
                <c:pt idx="10546">
                  <c:v>0</c:v>
                </c:pt>
                <c:pt idx="10547">
                  <c:v>0</c:v>
                </c:pt>
                <c:pt idx="10548">
                  <c:v>0</c:v>
                </c:pt>
                <c:pt idx="10549">
                  <c:v>0</c:v>
                </c:pt>
                <c:pt idx="10550">
                  <c:v>0</c:v>
                </c:pt>
                <c:pt idx="10551">
                  <c:v>0</c:v>
                </c:pt>
                <c:pt idx="10552">
                  <c:v>0</c:v>
                </c:pt>
                <c:pt idx="10553">
                  <c:v>0</c:v>
                </c:pt>
                <c:pt idx="10554">
                  <c:v>0</c:v>
                </c:pt>
                <c:pt idx="10555">
                  <c:v>0</c:v>
                </c:pt>
                <c:pt idx="10556">
                  <c:v>0</c:v>
                </c:pt>
                <c:pt idx="10557">
                  <c:v>0</c:v>
                </c:pt>
                <c:pt idx="10558">
                  <c:v>0</c:v>
                </c:pt>
                <c:pt idx="10559">
                  <c:v>0</c:v>
                </c:pt>
                <c:pt idx="10560">
                  <c:v>0</c:v>
                </c:pt>
                <c:pt idx="10561">
                  <c:v>0</c:v>
                </c:pt>
                <c:pt idx="10562">
                  <c:v>0</c:v>
                </c:pt>
                <c:pt idx="10563">
                  <c:v>0</c:v>
                </c:pt>
                <c:pt idx="10564">
                  <c:v>0</c:v>
                </c:pt>
                <c:pt idx="10565">
                  <c:v>0</c:v>
                </c:pt>
                <c:pt idx="10566">
                  <c:v>0</c:v>
                </c:pt>
                <c:pt idx="10567">
                  <c:v>0</c:v>
                </c:pt>
                <c:pt idx="10568">
                  <c:v>0</c:v>
                </c:pt>
                <c:pt idx="10569">
                  <c:v>0</c:v>
                </c:pt>
                <c:pt idx="10570">
                  <c:v>0</c:v>
                </c:pt>
                <c:pt idx="10571">
                  <c:v>0</c:v>
                </c:pt>
                <c:pt idx="10572">
                  <c:v>0</c:v>
                </c:pt>
                <c:pt idx="10573">
                  <c:v>0</c:v>
                </c:pt>
                <c:pt idx="10574">
                  <c:v>0</c:v>
                </c:pt>
                <c:pt idx="10575">
                  <c:v>0</c:v>
                </c:pt>
                <c:pt idx="10576">
                  <c:v>0</c:v>
                </c:pt>
                <c:pt idx="10577">
                  <c:v>0</c:v>
                </c:pt>
                <c:pt idx="10578">
                  <c:v>0</c:v>
                </c:pt>
                <c:pt idx="10579">
                  <c:v>0</c:v>
                </c:pt>
                <c:pt idx="10580">
                  <c:v>0</c:v>
                </c:pt>
                <c:pt idx="10581">
                  <c:v>0</c:v>
                </c:pt>
                <c:pt idx="10582">
                  <c:v>0</c:v>
                </c:pt>
                <c:pt idx="10583">
                  <c:v>0</c:v>
                </c:pt>
                <c:pt idx="10584">
                  <c:v>0</c:v>
                </c:pt>
                <c:pt idx="10585">
                  <c:v>0</c:v>
                </c:pt>
                <c:pt idx="10586">
                  <c:v>0</c:v>
                </c:pt>
                <c:pt idx="10587">
                  <c:v>0</c:v>
                </c:pt>
                <c:pt idx="10588">
                  <c:v>0</c:v>
                </c:pt>
                <c:pt idx="10589">
                  <c:v>0</c:v>
                </c:pt>
                <c:pt idx="10590">
                  <c:v>0</c:v>
                </c:pt>
                <c:pt idx="10591">
                  <c:v>0</c:v>
                </c:pt>
                <c:pt idx="10592">
                  <c:v>0</c:v>
                </c:pt>
                <c:pt idx="10593">
                  <c:v>0</c:v>
                </c:pt>
                <c:pt idx="10594">
                  <c:v>0</c:v>
                </c:pt>
                <c:pt idx="10595">
                  <c:v>0</c:v>
                </c:pt>
                <c:pt idx="10596">
                  <c:v>0</c:v>
                </c:pt>
                <c:pt idx="10597">
                  <c:v>0</c:v>
                </c:pt>
                <c:pt idx="10598">
                  <c:v>0</c:v>
                </c:pt>
                <c:pt idx="10599">
                  <c:v>0</c:v>
                </c:pt>
                <c:pt idx="10600">
                  <c:v>0</c:v>
                </c:pt>
                <c:pt idx="10601">
                  <c:v>0</c:v>
                </c:pt>
                <c:pt idx="10602">
                  <c:v>0</c:v>
                </c:pt>
                <c:pt idx="10603">
                  <c:v>0</c:v>
                </c:pt>
                <c:pt idx="10604">
                  <c:v>0</c:v>
                </c:pt>
                <c:pt idx="10605">
                  <c:v>0</c:v>
                </c:pt>
                <c:pt idx="10606">
                  <c:v>0</c:v>
                </c:pt>
                <c:pt idx="10607">
                  <c:v>0</c:v>
                </c:pt>
                <c:pt idx="10608">
                  <c:v>0</c:v>
                </c:pt>
                <c:pt idx="10609">
                  <c:v>0</c:v>
                </c:pt>
                <c:pt idx="10610">
                  <c:v>0</c:v>
                </c:pt>
                <c:pt idx="10611">
                  <c:v>0</c:v>
                </c:pt>
                <c:pt idx="10612">
                  <c:v>0</c:v>
                </c:pt>
                <c:pt idx="10613">
                  <c:v>0</c:v>
                </c:pt>
                <c:pt idx="10614">
                  <c:v>0</c:v>
                </c:pt>
                <c:pt idx="10615">
                  <c:v>0</c:v>
                </c:pt>
                <c:pt idx="10616">
                  <c:v>0</c:v>
                </c:pt>
                <c:pt idx="10617">
                  <c:v>0</c:v>
                </c:pt>
                <c:pt idx="10618">
                  <c:v>0</c:v>
                </c:pt>
                <c:pt idx="10619">
                  <c:v>0</c:v>
                </c:pt>
                <c:pt idx="10620">
                  <c:v>0</c:v>
                </c:pt>
                <c:pt idx="10621">
                  <c:v>0</c:v>
                </c:pt>
                <c:pt idx="10622">
                  <c:v>0</c:v>
                </c:pt>
                <c:pt idx="10623">
                  <c:v>0</c:v>
                </c:pt>
                <c:pt idx="10624">
                  <c:v>0</c:v>
                </c:pt>
                <c:pt idx="10625">
                  <c:v>0</c:v>
                </c:pt>
                <c:pt idx="10626">
                  <c:v>0</c:v>
                </c:pt>
                <c:pt idx="10627">
                  <c:v>0</c:v>
                </c:pt>
                <c:pt idx="10628">
                  <c:v>0</c:v>
                </c:pt>
                <c:pt idx="10629">
                  <c:v>0</c:v>
                </c:pt>
                <c:pt idx="10630">
                  <c:v>0</c:v>
                </c:pt>
                <c:pt idx="10631">
                  <c:v>0</c:v>
                </c:pt>
                <c:pt idx="10632">
                  <c:v>0</c:v>
                </c:pt>
                <c:pt idx="10633">
                  <c:v>0</c:v>
                </c:pt>
                <c:pt idx="10634">
                  <c:v>0</c:v>
                </c:pt>
                <c:pt idx="10635">
                  <c:v>0</c:v>
                </c:pt>
                <c:pt idx="10636">
                  <c:v>0</c:v>
                </c:pt>
                <c:pt idx="10637">
                  <c:v>0</c:v>
                </c:pt>
                <c:pt idx="10638">
                  <c:v>0</c:v>
                </c:pt>
                <c:pt idx="10639">
                  <c:v>0</c:v>
                </c:pt>
                <c:pt idx="10640">
                  <c:v>0</c:v>
                </c:pt>
                <c:pt idx="10641">
                  <c:v>0</c:v>
                </c:pt>
                <c:pt idx="10642">
                  <c:v>0</c:v>
                </c:pt>
                <c:pt idx="10643">
                  <c:v>0</c:v>
                </c:pt>
                <c:pt idx="10644">
                  <c:v>0</c:v>
                </c:pt>
                <c:pt idx="10645">
                  <c:v>0</c:v>
                </c:pt>
                <c:pt idx="10646">
                  <c:v>0</c:v>
                </c:pt>
                <c:pt idx="10647">
                  <c:v>0</c:v>
                </c:pt>
                <c:pt idx="10648">
                  <c:v>0</c:v>
                </c:pt>
                <c:pt idx="10649">
                  <c:v>0</c:v>
                </c:pt>
                <c:pt idx="10650">
                  <c:v>0</c:v>
                </c:pt>
                <c:pt idx="10651">
                  <c:v>0</c:v>
                </c:pt>
                <c:pt idx="10652">
                  <c:v>0</c:v>
                </c:pt>
                <c:pt idx="10653">
                  <c:v>0</c:v>
                </c:pt>
                <c:pt idx="10654">
                  <c:v>0</c:v>
                </c:pt>
                <c:pt idx="10655">
                  <c:v>0</c:v>
                </c:pt>
                <c:pt idx="10656">
                  <c:v>0</c:v>
                </c:pt>
                <c:pt idx="10657">
                  <c:v>0</c:v>
                </c:pt>
                <c:pt idx="10658">
                  <c:v>0</c:v>
                </c:pt>
                <c:pt idx="10659">
                  <c:v>0</c:v>
                </c:pt>
                <c:pt idx="10660">
                  <c:v>0</c:v>
                </c:pt>
                <c:pt idx="10661">
                  <c:v>0</c:v>
                </c:pt>
                <c:pt idx="10662">
                  <c:v>0</c:v>
                </c:pt>
                <c:pt idx="10663">
                  <c:v>0</c:v>
                </c:pt>
                <c:pt idx="10664">
                  <c:v>0</c:v>
                </c:pt>
                <c:pt idx="10665">
                  <c:v>0</c:v>
                </c:pt>
                <c:pt idx="10666">
                  <c:v>0</c:v>
                </c:pt>
                <c:pt idx="10667">
                  <c:v>0</c:v>
                </c:pt>
                <c:pt idx="10668">
                  <c:v>0</c:v>
                </c:pt>
                <c:pt idx="10669">
                  <c:v>0</c:v>
                </c:pt>
                <c:pt idx="10670">
                  <c:v>0</c:v>
                </c:pt>
                <c:pt idx="10671">
                  <c:v>0</c:v>
                </c:pt>
                <c:pt idx="10672">
                  <c:v>0</c:v>
                </c:pt>
                <c:pt idx="10673">
                  <c:v>0</c:v>
                </c:pt>
                <c:pt idx="10674">
                  <c:v>0</c:v>
                </c:pt>
                <c:pt idx="10675">
                  <c:v>0</c:v>
                </c:pt>
                <c:pt idx="10676">
                  <c:v>0</c:v>
                </c:pt>
                <c:pt idx="10677">
                  <c:v>0</c:v>
                </c:pt>
                <c:pt idx="10678">
                  <c:v>0</c:v>
                </c:pt>
                <c:pt idx="10679">
                  <c:v>0</c:v>
                </c:pt>
                <c:pt idx="10680">
                  <c:v>0</c:v>
                </c:pt>
                <c:pt idx="10681">
                  <c:v>0</c:v>
                </c:pt>
                <c:pt idx="10682">
                  <c:v>0</c:v>
                </c:pt>
                <c:pt idx="10683">
                  <c:v>0</c:v>
                </c:pt>
                <c:pt idx="10684">
                  <c:v>0</c:v>
                </c:pt>
                <c:pt idx="10685">
                  <c:v>0</c:v>
                </c:pt>
                <c:pt idx="10686">
                  <c:v>0</c:v>
                </c:pt>
                <c:pt idx="10687">
                  <c:v>0</c:v>
                </c:pt>
                <c:pt idx="10688">
                  <c:v>0</c:v>
                </c:pt>
                <c:pt idx="10689">
                  <c:v>0</c:v>
                </c:pt>
                <c:pt idx="10690">
                  <c:v>0</c:v>
                </c:pt>
                <c:pt idx="10691">
                  <c:v>0</c:v>
                </c:pt>
                <c:pt idx="10692">
                  <c:v>0</c:v>
                </c:pt>
                <c:pt idx="10693">
                  <c:v>0</c:v>
                </c:pt>
                <c:pt idx="10694">
                  <c:v>0</c:v>
                </c:pt>
                <c:pt idx="10695">
                  <c:v>0</c:v>
                </c:pt>
                <c:pt idx="10696">
                  <c:v>0</c:v>
                </c:pt>
                <c:pt idx="10697">
                  <c:v>0</c:v>
                </c:pt>
                <c:pt idx="10698">
                  <c:v>0</c:v>
                </c:pt>
                <c:pt idx="10699">
                  <c:v>0</c:v>
                </c:pt>
                <c:pt idx="10700">
                  <c:v>0</c:v>
                </c:pt>
                <c:pt idx="10701">
                  <c:v>0</c:v>
                </c:pt>
                <c:pt idx="10702">
                  <c:v>0</c:v>
                </c:pt>
                <c:pt idx="10703">
                  <c:v>0</c:v>
                </c:pt>
                <c:pt idx="10704">
                  <c:v>0</c:v>
                </c:pt>
                <c:pt idx="10705">
                  <c:v>0</c:v>
                </c:pt>
                <c:pt idx="10706">
                  <c:v>0</c:v>
                </c:pt>
                <c:pt idx="10707">
                  <c:v>0</c:v>
                </c:pt>
                <c:pt idx="10708">
                  <c:v>0</c:v>
                </c:pt>
                <c:pt idx="10709">
                  <c:v>0</c:v>
                </c:pt>
                <c:pt idx="10710">
                  <c:v>0</c:v>
                </c:pt>
                <c:pt idx="10711">
                  <c:v>0</c:v>
                </c:pt>
                <c:pt idx="10712">
                  <c:v>0</c:v>
                </c:pt>
                <c:pt idx="10713">
                  <c:v>0</c:v>
                </c:pt>
                <c:pt idx="10714">
                  <c:v>0</c:v>
                </c:pt>
                <c:pt idx="10715">
                  <c:v>0</c:v>
                </c:pt>
                <c:pt idx="10716">
                  <c:v>0</c:v>
                </c:pt>
                <c:pt idx="10717">
                  <c:v>0</c:v>
                </c:pt>
                <c:pt idx="10718">
                  <c:v>0</c:v>
                </c:pt>
                <c:pt idx="10719">
                  <c:v>0</c:v>
                </c:pt>
                <c:pt idx="10720">
                  <c:v>0</c:v>
                </c:pt>
                <c:pt idx="10721">
                  <c:v>0</c:v>
                </c:pt>
                <c:pt idx="10722">
                  <c:v>0</c:v>
                </c:pt>
                <c:pt idx="10723">
                  <c:v>0</c:v>
                </c:pt>
                <c:pt idx="10724">
                  <c:v>0</c:v>
                </c:pt>
                <c:pt idx="10725">
                  <c:v>0</c:v>
                </c:pt>
                <c:pt idx="10726">
                  <c:v>0</c:v>
                </c:pt>
                <c:pt idx="10727">
                  <c:v>0</c:v>
                </c:pt>
                <c:pt idx="10728">
                  <c:v>0</c:v>
                </c:pt>
                <c:pt idx="10729">
                  <c:v>0</c:v>
                </c:pt>
                <c:pt idx="10730">
                  <c:v>0</c:v>
                </c:pt>
                <c:pt idx="10731">
                  <c:v>0</c:v>
                </c:pt>
                <c:pt idx="10732">
                  <c:v>0</c:v>
                </c:pt>
                <c:pt idx="10733">
                  <c:v>0</c:v>
                </c:pt>
                <c:pt idx="10734">
                  <c:v>0</c:v>
                </c:pt>
                <c:pt idx="10735">
                  <c:v>0</c:v>
                </c:pt>
                <c:pt idx="10736">
                  <c:v>0</c:v>
                </c:pt>
                <c:pt idx="10737">
                  <c:v>0</c:v>
                </c:pt>
                <c:pt idx="10738">
                  <c:v>0</c:v>
                </c:pt>
                <c:pt idx="10739">
                  <c:v>0</c:v>
                </c:pt>
                <c:pt idx="10740">
                  <c:v>0</c:v>
                </c:pt>
                <c:pt idx="10741">
                  <c:v>0</c:v>
                </c:pt>
                <c:pt idx="10742">
                  <c:v>0</c:v>
                </c:pt>
                <c:pt idx="10743">
                  <c:v>0</c:v>
                </c:pt>
                <c:pt idx="10744">
                  <c:v>0</c:v>
                </c:pt>
                <c:pt idx="10745">
                  <c:v>0</c:v>
                </c:pt>
                <c:pt idx="10746">
                  <c:v>0</c:v>
                </c:pt>
                <c:pt idx="10747">
                  <c:v>0</c:v>
                </c:pt>
                <c:pt idx="10748">
                  <c:v>0</c:v>
                </c:pt>
                <c:pt idx="10749">
                  <c:v>0</c:v>
                </c:pt>
                <c:pt idx="10750">
                  <c:v>0</c:v>
                </c:pt>
                <c:pt idx="10751">
                  <c:v>0</c:v>
                </c:pt>
                <c:pt idx="10752">
                  <c:v>0</c:v>
                </c:pt>
                <c:pt idx="10753">
                  <c:v>0</c:v>
                </c:pt>
                <c:pt idx="10754">
                  <c:v>0</c:v>
                </c:pt>
                <c:pt idx="10755">
                  <c:v>0</c:v>
                </c:pt>
                <c:pt idx="10756">
                  <c:v>0</c:v>
                </c:pt>
                <c:pt idx="10757">
                  <c:v>0</c:v>
                </c:pt>
                <c:pt idx="10758">
                  <c:v>0</c:v>
                </c:pt>
                <c:pt idx="10759">
                  <c:v>0</c:v>
                </c:pt>
                <c:pt idx="10760">
                  <c:v>0</c:v>
                </c:pt>
                <c:pt idx="10761">
                  <c:v>0</c:v>
                </c:pt>
                <c:pt idx="10762">
                  <c:v>0</c:v>
                </c:pt>
                <c:pt idx="10763">
                  <c:v>0</c:v>
                </c:pt>
                <c:pt idx="10764">
                  <c:v>0</c:v>
                </c:pt>
                <c:pt idx="10765">
                  <c:v>0</c:v>
                </c:pt>
                <c:pt idx="10766">
                  <c:v>0</c:v>
                </c:pt>
                <c:pt idx="10767">
                  <c:v>0</c:v>
                </c:pt>
                <c:pt idx="10768">
                  <c:v>0</c:v>
                </c:pt>
                <c:pt idx="10769">
                  <c:v>0</c:v>
                </c:pt>
                <c:pt idx="10770">
                  <c:v>0</c:v>
                </c:pt>
                <c:pt idx="10771">
                  <c:v>0</c:v>
                </c:pt>
                <c:pt idx="10772">
                  <c:v>0</c:v>
                </c:pt>
                <c:pt idx="10773">
                  <c:v>0</c:v>
                </c:pt>
                <c:pt idx="10774">
                  <c:v>0</c:v>
                </c:pt>
                <c:pt idx="10775">
                  <c:v>0</c:v>
                </c:pt>
                <c:pt idx="10776">
                  <c:v>0</c:v>
                </c:pt>
                <c:pt idx="10777">
                  <c:v>0</c:v>
                </c:pt>
                <c:pt idx="10778">
                  <c:v>0</c:v>
                </c:pt>
                <c:pt idx="10779">
                  <c:v>0</c:v>
                </c:pt>
                <c:pt idx="10780">
                  <c:v>0</c:v>
                </c:pt>
                <c:pt idx="10781">
                  <c:v>0</c:v>
                </c:pt>
                <c:pt idx="10782">
                  <c:v>0</c:v>
                </c:pt>
                <c:pt idx="10783">
                  <c:v>0</c:v>
                </c:pt>
                <c:pt idx="10784">
                  <c:v>0</c:v>
                </c:pt>
                <c:pt idx="10785">
                  <c:v>0</c:v>
                </c:pt>
                <c:pt idx="10786">
                  <c:v>0</c:v>
                </c:pt>
                <c:pt idx="10787">
                  <c:v>0</c:v>
                </c:pt>
                <c:pt idx="10788">
                  <c:v>0</c:v>
                </c:pt>
                <c:pt idx="10789">
                  <c:v>0</c:v>
                </c:pt>
                <c:pt idx="10790">
                  <c:v>0</c:v>
                </c:pt>
                <c:pt idx="10791">
                  <c:v>0</c:v>
                </c:pt>
                <c:pt idx="10792">
                  <c:v>0</c:v>
                </c:pt>
                <c:pt idx="10793">
                  <c:v>0</c:v>
                </c:pt>
                <c:pt idx="10794">
                  <c:v>0</c:v>
                </c:pt>
                <c:pt idx="10795">
                  <c:v>0</c:v>
                </c:pt>
                <c:pt idx="10796">
                  <c:v>0</c:v>
                </c:pt>
                <c:pt idx="10797">
                  <c:v>0</c:v>
                </c:pt>
                <c:pt idx="10798">
                  <c:v>0</c:v>
                </c:pt>
                <c:pt idx="10799">
                  <c:v>0</c:v>
                </c:pt>
                <c:pt idx="10800">
                  <c:v>0</c:v>
                </c:pt>
                <c:pt idx="10801">
                  <c:v>0</c:v>
                </c:pt>
                <c:pt idx="10802">
                  <c:v>0</c:v>
                </c:pt>
                <c:pt idx="10803">
                  <c:v>0</c:v>
                </c:pt>
                <c:pt idx="10804">
                  <c:v>0</c:v>
                </c:pt>
                <c:pt idx="10805">
                  <c:v>0</c:v>
                </c:pt>
                <c:pt idx="10806">
                  <c:v>0</c:v>
                </c:pt>
                <c:pt idx="10807">
                  <c:v>0</c:v>
                </c:pt>
                <c:pt idx="10808">
                  <c:v>0</c:v>
                </c:pt>
                <c:pt idx="10809">
                  <c:v>0</c:v>
                </c:pt>
                <c:pt idx="10810">
                  <c:v>0</c:v>
                </c:pt>
                <c:pt idx="10811">
                  <c:v>0</c:v>
                </c:pt>
                <c:pt idx="10812">
                  <c:v>0</c:v>
                </c:pt>
                <c:pt idx="10813">
                  <c:v>0</c:v>
                </c:pt>
                <c:pt idx="10814">
                  <c:v>0</c:v>
                </c:pt>
                <c:pt idx="10815">
                  <c:v>0</c:v>
                </c:pt>
                <c:pt idx="10816">
                  <c:v>0</c:v>
                </c:pt>
                <c:pt idx="10817">
                  <c:v>0</c:v>
                </c:pt>
                <c:pt idx="10818">
                  <c:v>0</c:v>
                </c:pt>
                <c:pt idx="10819">
                  <c:v>0</c:v>
                </c:pt>
                <c:pt idx="10820">
                  <c:v>0</c:v>
                </c:pt>
                <c:pt idx="10821">
                  <c:v>0</c:v>
                </c:pt>
                <c:pt idx="10822">
                  <c:v>0</c:v>
                </c:pt>
                <c:pt idx="10823">
                  <c:v>0</c:v>
                </c:pt>
                <c:pt idx="10824">
                  <c:v>0</c:v>
                </c:pt>
                <c:pt idx="10825">
                  <c:v>0</c:v>
                </c:pt>
                <c:pt idx="10826">
                  <c:v>0</c:v>
                </c:pt>
                <c:pt idx="10827">
                  <c:v>0</c:v>
                </c:pt>
                <c:pt idx="10828">
                  <c:v>0</c:v>
                </c:pt>
                <c:pt idx="10829">
                  <c:v>0</c:v>
                </c:pt>
                <c:pt idx="10830">
                  <c:v>0</c:v>
                </c:pt>
                <c:pt idx="10831">
                  <c:v>0</c:v>
                </c:pt>
                <c:pt idx="10832">
                  <c:v>0</c:v>
                </c:pt>
                <c:pt idx="10833">
                  <c:v>0</c:v>
                </c:pt>
                <c:pt idx="10834">
                  <c:v>0</c:v>
                </c:pt>
                <c:pt idx="10835">
                  <c:v>0</c:v>
                </c:pt>
                <c:pt idx="10836">
                  <c:v>0</c:v>
                </c:pt>
                <c:pt idx="10837">
                  <c:v>0</c:v>
                </c:pt>
                <c:pt idx="10838">
                  <c:v>0</c:v>
                </c:pt>
                <c:pt idx="10839">
                  <c:v>0</c:v>
                </c:pt>
                <c:pt idx="10840">
                  <c:v>0</c:v>
                </c:pt>
                <c:pt idx="10841">
                  <c:v>0</c:v>
                </c:pt>
                <c:pt idx="10842">
                  <c:v>0</c:v>
                </c:pt>
                <c:pt idx="10843">
                  <c:v>0</c:v>
                </c:pt>
                <c:pt idx="10844">
                  <c:v>0</c:v>
                </c:pt>
                <c:pt idx="10845">
                  <c:v>0</c:v>
                </c:pt>
                <c:pt idx="10846">
                  <c:v>0</c:v>
                </c:pt>
                <c:pt idx="10847">
                  <c:v>0</c:v>
                </c:pt>
                <c:pt idx="10848">
                  <c:v>0</c:v>
                </c:pt>
                <c:pt idx="10849">
                  <c:v>0</c:v>
                </c:pt>
                <c:pt idx="10850">
                  <c:v>0</c:v>
                </c:pt>
                <c:pt idx="10851">
                  <c:v>0</c:v>
                </c:pt>
                <c:pt idx="10852">
                  <c:v>0</c:v>
                </c:pt>
                <c:pt idx="10853">
                  <c:v>0</c:v>
                </c:pt>
                <c:pt idx="10854">
                  <c:v>0</c:v>
                </c:pt>
                <c:pt idx="10855">
                  <c:v>0</c:v>
                </c:pt>
                <c:pt idx="10856">
                  <c:v>0</c:v>
                </c:pt>
                <c:pt idx="10857">
                  <c:v>0</c:v>
                </c:pt>
                <c:pt idx="10858">
                  <c:v>0</c:v>
                </c:pt>
                <c:pt idx="10859">
                  <c:v>0</c:v>
                </c:pt>
                <c:pt idx="10860">
                  <c:v>0</c:v>
                </c:pt>
                <c:pt idx="10861">
                  <c:v>0</c:v>
                </c:pt>
                <c:pt idx="10862">
                  <c:v>0</c:v>
                </c:pt>
                <c:pt idx="10863">
                  <c:v>0</c:v>
                </c:pt>
                <c:pt idx="10864">
                  <c:v>0</c:v>
                </c:pt>
                <c:pt idx="10865">
                  <c:v>0</c:v>
                </c:pt>
                <c:pt idx="10866">
                  <c:v>0</c:v>
                </c:pt>
                <c:pt idx="10867">
                  <c:v>0</c:v>
                </c:pt>
                <c:pt idx="10868">
                  <c:v>0</c:v>
                </c:pt>
                <c:pt idx="10869">
                  <c:v>0</c:v>
                </c:pt>
                <c:pt idx="10870">
                  <c:v>0</c:v>
                </c:pt>
                <c:pt idx="10871">
                  <c:v>0</c:v>
                </c:pt>
                <c:pt idx="10872">
                  <c:v>0</c:v>
                </c:pt>
                <c:pt idx="10873">
                  <c:v>0</c:v>
                </c:pt>
                <c:pt idx="10874">
                  <c:v>0</c:v>
                </c:pt>
                <c:pt idx="10875">
                  <c:v>0</c:v>
                </c:pt>
                <c:pt idx="10876">
                  <c:v>0</c:v>
                </c:pt>
                <c:pt idx="10877">
                  <c:v>0</c:v>
                </c:pt>
                <c:pt idx="10878">
                  <c:v>0</c:v>
                </c:pt>
                <c:pt idx="10879">
                  <c:v>0</c:v>
                </c:pt>
                <c:pt idx="10880">
                  <c:v>0</c:v>
                </c:pt>
                <c:pt idx="10881">
                  <c:v>0</c:v>
                </c:pt>
                <c:pt idx="10882">
                  <c:v>0</c:v>
                </c:pt>
                <c:pt idx="10883">
                  <c:v>0</c:v>
                </c:pt>
                <c:pt idx="10884">
                  <c:v>0</c:v>
                </c:pt>
                <c:pt idx="10885">
                  <c:v>0</c:v>
                </c:pt>
                <c:pt idx="10886">
                  <c:v>0</c:v>
                </c:pt>
                <c:pt idx="10887">
                  <c:v>0</c:v>
                </c:pt>
                <c:pt idx="10888">
                  <c:v>0</c:v>
                </c:pt>
                <c:pt idx="10889">
                  <c:v>0</c:v>
                </c:pt>
                <c:pt idx="10890">
                  <c:v>0</c:v>
                </c:pt>
                <c:pt idx="10891">
                  <c:v>0</c:v>
                </c:pt>
                <c:pt idx="10892">
                  <c:v>0</c:v>
                </c:pt>
                <c:pt idx="10893">
                  <c:v>0</c:v>
                </c:pt>
                <c:pt idx="10894">
                  <c:v>0</c:v>
                </c:pt>
                <c:pt idx="10895">
                  <c:v>0</c:v>
                </c:pt>
                <c:pt idx="10896">
                  <c:v>0</c:v>
                </c:pt>
                <c:pt idx="10897">
                  <c:v>0</c:v>
                </c:pt>
                <c:pt idx="10898">
                  <c:v>0</c:v>
                </c:pt>
                <c:pt idx="10899">
                  <c:v>0</c:v>
                </c:pt>
                <c:pt idx="10900">
                  <c:v>0</c:v>
                </c:pt>
                <c:pt idx="10901">
                  <c:v>0</c:v>
                </c:pt>
                <c:pt idx="10902">
                  <c:v>0</c:v>
                </c:pt>
                <c:pt idx="10903">
                  <c:v>0</c:v>
                </c:pt>
                <c:pt idx="10904">
                  <c:v>0</c:v>
                </c:pt>
                <c:pt idx="10905">
                  <c:v>0</c:v>
                </c:pt>
                <c:pt idx="10906">
                  <c:v>0</c:v>
                </c:pt>
                <c:pt idx="10907">
                  <c:v>0</c:v>
                </c:pt>
                <c:pt idx="10908">
                  <c:v>0</c:v>
                </c:pt>
                <c:pt idx="10909">
                  <c:v>0</c:v>
                </c:pt>
                <c:pt idx="10910">
                  <c:v>0</c:v>
                </c:pt>
                <c:pt idx="10911">
                  <c:v>0</c:v>
                </c:pt>
                <c:pt idx="10912">
                  <c:v>0</c:v>
                </c:pt>
                <c:pt idx="10913">
                  <c:v>0</c:v>
                </c:pt>
                <c:pt idx="10914">
                  <c:v>0</c:v>
                </c:pt>
                <c:pt idx="10915">
                  <c:v>0</c:v>
                </c:pt>
                <c:pt idx="10916">
                  <c:v>0</c:v>
                </c:pt>
                <c:pt idx="10917">
                  <c:v>0</c:v>
                </c:pt>
                <c:pt idx="10918">
                  <c:v>0</c:v>
                </c:pt>
                <c:pt idx="10919">
                  <c:v>0</c:v>
                </c:pt>
                <c:pt idx="10920">
                  <c:v>0</c:v>
                </c:pt>
                <c:pt idx="10921">
                  <c:v>0</c:v>
                </c:pt>
                <c:pt idx="10922">
                  <c:v>0</c:v>
                </c:pt>
                <c:pt idx="10923">
                  <c:v>0</c:v>
                </c:pt>
                <c:pt idx="10924">
                  <c:v>0</c:v>
                </c:pt>
                <c:pt idx="10925">
                  <c:v>0</c:v>
                </c:pt>
                <c:pt idx="10926">
                  <c:v>0</c:v>
                </c:pt>
                <c:pt idx="10927">
                  <c:v>0</c:v>
                </c:pt>
                <c:pt idx="10928">
                  <c:v>0</c:v>
                </c:pt>
                <c:pt idx="10929">
                  <c:v>0</c:v>
                </c:pt>
                <c:pt idx="10930">
                  <c:v>0</c:v>
                </c:pt>
                <c:pt idx="10931">
                  <c:v>0</c:v>
                </c:pt>
                <c:pt idx="10932">
                  <c:v>0</c:v>
                </c:pt>
                <c:pt idx="10933">
                  <c:v>0</c:v>
                </c:pt>
                <c:pt idx="10934">
                  <c:v>0</c:v>
                </c:pt>
                <c:pt idx="10935">
                  <c:v>0</c:v>
                </c:pt>
                <c:pt idx="10936">
                  <c:v>0</c:v>
                </c:pt>
                <c:pt idx="10937">
                  <c:v>0</c:v>
                </c:pt>
                <c:pt idx="10938">
                  <c:v>0</c:v>
                </c:pt>
                <c:pt idx="10939">
                  <c:v>0</c:v>
                </c:pt>
                <c:pt idx="10940">
                  <c:v>0</c:v>
                </c:pt>
                <c:pt idx="10941">
                  <c:v>0</c:v>
                </c:pt>
                <c:pt idx="10942">
                  <c:v>0</c:v>
                </c:pt>
                <c:pt idx="10943">
                  <c:v>0</c:v>
                </c:pt>
                <c:pt idx="10944">
                  <c:v>0</c:v>
                </c:pt>
                <c:pt idx="10945">
                  <c:v>0</c:v>
                </c:pt>
                <c:pt idx="10946">
                  <c:v>0</c:v>
                </c:pt>
                <c:pt idx="10947">
                  <c:v>0</c:v>
                </c:pt>
                <c:pt idx="10948">
                  <c:v>0</c:v>
                </c:pt>
                <c:pt idx="10949">
                  <c:v>0</c:v>
                </c:pt>
                <c:pt idx="10950">
                  <c:v>0</c:v>
                </c:pt>
                <c:pt idx="10951">
                  <c:v>0</c:v>
                </c:pt>
                <c:pt idx="10952">
                  <c:v>0</c:v>
                </c:pt>
                <c:pt idx="10953">
                  <c:v>0</c:v>
                </c:pt>
                <c:pt idx="10954">
                  <c:v>0</c:v>
                </c:pt>
                <c:pt idx="10955">
                  <c:v>0</c:v>
                </c:pt>
                <c:pt idx="10956">
                  <c:v>0</c:v>
                </c:pt>
                <c:pt idx="10957">
                  <c:v>0</c:v>
                </c:pt>
                <c:pt idx="10958">
                  <c:v>0</c:v>
                </c:pt>
                <c:pt idx="10959">
                  <c:v>0</c:v>
                </c:pt>
                <c:pt idx="10960">
                  <c:v>0</c:v>
                </c:pt>
                <c:pt idx="10961">
                  <c:v>0</c:v>
                </c:pt>
                <c:pt idx="10962">
                  <c:v>0</c:v>
                </c:pt>
                <c:pt idx="10963">
                  <c:v>0</c:v>
                </c:pt>
                <c:pt idx="10964">
                  <c:v>0</c:v>
                </c:pt>
                <c:pt idx="10965">
                  <c:v>0</c:v>
                </c:pt>
                <c:pt idx="10966">
                  <c:v>0</c:v>
                </c:pt>
                <c:pt idx="10967">
                  <c:v>0</c:v>
                </c:pt>
                <c:pt idx="10968">
                  <c:v>0</c:v>
                </c:pt>
                <c:pt idx="10969">
                  <c:v>0</c:v>
                </c:pt>
                <c:pt idx="10970">
                  <c:v>0</c:v>
                </c:pt>
                <c:pt idx="10971">
                  <c:v>0</c:v>
                </c:pt>
                <c:pt idx="10972">
                  <c:v>0</c:v>
                </c:pt>
                <c:pt idx="10973">
                  <c:v>0</c:v>
                </c:pt>
                <c:pt idx="10974">
                  <c:v>0</c:v>
                </c:pt>
                <c:pt idx="10975">
                  <c:v>0</c:v>
                </c:pt>
                <c:pt idx="10976">
                  <c:v>0</c:v>
                </c:pt>
                <c:pt idx="10977">
                  <c:v>0</c:v>
                </c:pt>
                <c:pt idx="10978">
                  <c:v>0</c:v>
                </c:pt>
                <c:pt idx="10979">
                  <c:v>0</c:v>
                </c:pt>
                <c:pt idx="10980">
                  <c:v>0</c:v>
                </c:pt>
                <c:pt idx="10981">
                  <c:v>0</c:v>
                </c:pt>
                <c:pt idx="10982">
                  <c:v>0</c:v>
                </c:pt>
                <c:pt idx="10983">
                  <c:v>0</c:v>
                </c:pt>
                <c:pt idx="10984">
                  <c:v>0</c:v>
                </c:pt>
                <c:pt idx="10985">
                  <c:v>0</c:v>
                </c:pt>
                <c:pt idx="10986">
                  <c:v>0</c:v>
                </c:pt>
                <c:pt idx="10987">
                  <c:v>0</c:v>
                </c:pt>
                <c:pt idx="10988">
                  <c:v>0</c:v>
                </c:pt>
                <c:pt idx="10989">
                  <c:v>0</c:v>
                </c:pt>
                <c:pt idx="10990">
                  <c:v>0</c:v>
                </c:pt>
                <c:pt idx="10991">
                  <c:v>0</c:v>
                </c:pt>
                <c:pt idx="10992">
                  <c:v>0</c:v>
                </c:pt>
                <c:pt idx="10993">
                  <c:v>0</c:v>
                </c:pt>
                <c:pt idx="10994">
                  <c:v>0</c:v>
                </c:pt>
                <c:pt idx="10995">
                  <c:v>0</c:v>
                </c:pt>
                <c:pt idx="10996">
                  <c:v>0</c:v>
                </c:pt>
                <c:pt idx="10997">
                  <c:v>0</c:v>
                </c:pt>
                <c:pt idx="10998">
                  <c:v>0</c:v>
                </c:pt>
                <c:pt idx="10999">
                  <c:v>0</c:v>
                </c:pt>
                <c:pt idx="11000">
                  <c:v>0</c:v>
                </c:pt>
                <c:pt idx="11001">
                  <c:v>0</c:v>
                </c:pt>
                <c:pt idx="11002">
                  <c:v>0</c:v>
                </c:pt>
                <c:pt idx="11003">
                  <c:v>0</c:v>
                </c:pt>
                <c:pt idx="11004">
                  <c:v>0</c:v>
                </c:pt>
                <c:pt idx="11005">
                  <c:v>0</c:v>
                </c:pt>
                <c:pt idx="11006">
                  <c:v>0</c:v>
                </c:pt>
                <c:pt idx="11007">
                  <c:v>0</c:v>
                </c:pt>
                <c:pt idx="11008">
                  <c:v>0</c:v>
                </c:pt>
                <c:pt idx="11009">
                  <c:v>0</c:v>
                </c:pt>
                <c:pt idx="11010">
                  <c:v>0</c:v>
                </c:pt>
                <c:pt idx="11011">
                  <c:v>0</c:v>
                </c:pt>
                <c:pt idx="11012">
                  <c:v>0</c:v>
                </c:pt>
                <c:pt idx="11013">
                  <c:v>0</c:v>
                </c:pt>
                <c:pt idx="11014">
                  <c:v>0</c:v>
                </c:pt>
                <c:pt idx="11015">
                  <c:v>0</c:v>
                </c:pt>
                <c:pt idx="11016">
                  <c:v>0</c:v>
                </c:pt>
                <c:pt idx="11017">
                  <c:v>0</c:v>
                </c:pt>
                <c:pt idx="11018">
                  <c:v>0</c:v>
                </c:pt>
                <c:pt idx="11019">
                  <c:v>0</c:v>
                </c:pt>
                <c:pt idx="11020">
                  <c:v>0</c:v>
                </c:pt>
                <c:pt idx="11021">
                  <c:v>0</c:v>
                </c:pt>
                <c:pt idx="11022">
                  <c:v>0</c:v>
                </c:pt>
                <c:pt idx="11023">
                  <c:v>0</c:v>
                </c:pt>
                <c:pt idx="11024">
                  <c:v>0</c:v>
                </c:pt>
                <c:pt idx="11025">
                  <c:v>0</c:v>
                </c:pt>
                <c:pt idx="11026">
                  <c:v>0</c:v>
                </c:pt>
                <c:pt idx="11027">
                  <c:v>0</c:v>
                </c:pt>
                <c:pt idx="11028">
                  <c:v>0</c:v>
                </c:pt>
                <c:pt idx="11029">
                  <c:v>0</c:v>
                </c:pt>
                <c:pt idx="11030">
                  <c:v>0</c:v>
                </c:pt>
                <c:pt idx="11031">
                  <c:v>0</c:v>
                </c:pt>
                <c:pt idx="11032">
                  <c:v>0</c:v>
                </c:pt>
                <c:pt idx="11033">
                  <c:v>0</c:v>
                </c:pt>
                <c:pt idx="11034">
                  <c:v>0</c:v>
                </c:pt>
                <c:pt idx="11035">
                  <c:v>0</c:v>
                </c:pt>
                <c:pt idx="11036">
                  <c:v>0</c:v>
                </c:pt>
                <c:pt idx="11037">
                  <c:v>0</c:v>
                </c:pt>
                <c:pt idx="11038">
                  <c:v>0</c:v>
                </c:pt>
                <c:pt idx="11039">
                  <c:v>0</c:v>
                </c:pt>
                <c:pt idx="11040">
                  <c:v>0</c:v>
                </c:pt>
                <c:pt idx="11041">
                  <c:v>0</c:v>
                </c:pt>
                <c:pt idx="11042">
                  <c:v>0</c:v>
                </c:pt>
                <c:pt idx="11043">
                  <c:v>0</c:v>
                </c:pt>
                <c:pt idx="11044">
                  <c:v>0</c:v>
                </c:pt>
                <c:pt idx="11045">
                  <c:v>0</c:v>
                </c:pt>
                <c:pt idx="11046">
                  <c:v>0</c:v>
                </c:pt>
                <c:pt idx="11047">
                  <c:v>0</c:v>
                </c:pt>
                <c:pt idx="11048">
                  <c:v>0</c:v>
                </c:pt>
                <c:pt idx="11049">
                  <c:v>0</c:v>
                </c:pt>
                <c:pt idx="11050">
                  <c:v>0</c:v>
                </c:pt>
                <c:pt idx="11051">
                  <c:v>0</c:v>
                </c:pt>
                <c:pt idx="11052">
                  <c:v>0</c:v>
                </c:pt>
                <c:pt idx="11053">
                  <c:v>0</c:v>
                </c:pt>
                <c:pt idx="11054">
                  <c:v>0</c:v>
                </c:pt>
                <c:pt idx="11055">
                  <c:v>0</c:v>
                </c:pt>
                <c:pt idx="11056">
                  <c:v>0</c:v>
                </c:pt>
                <c:pt idx="11057">
                  <c:v>0</c:v>
                </c:pt>
                <c:pt idx="11058">
                  <c:v>0</c:v>
                </c:pt>
                <c:pt idx="11059">
                  <c:v>0</c:v>
                </c:pt>
                <c:pt idx="11060">
                  <c:v>0</c:v>
                </c:pt>
                <c:pt idx="11061">
                  <c:v>0</c:v>
                </c:pt>
                <c:pt idx="11062">
                  <c:v>0</c:v>
                </c:pt>
                <c:pt idx="11063">
                  <c:v>0</c:v>
                </c:pt>
                <c:pt idx="11064">
                  <c:v>0</c:v>
                </c:pt>
                <c:pt idx="11065">
                  <c:v>0</c:v>
                </c:pt>
                <c:pt idx="11066">
                  <c:v>0</c:v>
                </c:pt>
                <c:pt idx="11067">
                  <c:v>0</c:v>
                </c:pt>
                <c:pt idx="11068">
                  <c:v>0</c:v>
                </c:pt>
                <c:pt idx="11069">
                  <c:v>0</c:v>
                </c:pt>
                <c:pt idx="11070">
                  <c:v>0</c:v>
                </c:pt>
                <c:pt idx="11071">
                  <c:v>0</c:v>
                </c:pt>
                <c:pt idx="11072">
                  <c:v>0</c:v>
                </c:pt>
                <c:pt idx="11073">
                  <c:v>0</c:v>
                </c:pt>
                <c:pt idx="11074">
                  <c:v>0</c:v>
                </c:pt>
                <c:pt idx="11075">
                  <c:v>0</c:v>
                </c:pt>
                <c:pt idx="11076">
                  <c:v>0</c:v>
                </c:pt>
                <c:pt idx="11077">
                  <c:v>0</c:v>
                </c:pt>
                <c:pt idx="11078">
                  <c:v>0</c:v>
                </c:pt>
                <c:pt idx="11079">
                  <c:v>0</c:v>
                </c:pt>
                <c:pt idx="11080">
                  <c:v>0</c:v>
                </c:pt>
                <c:pt idx="11081">
                  <c:v>0</c:v>
                </c:pt>
                <c:pt idx="11082">
                  <c:v>0</c:v>
                </c:pt>
                <c:pt idx="11083">
                  <c:v>0</c:v>
                </c:pt>
                <c:pt idx="11084">
                  <c:v>0</c:v>
                </c:pt>
                <c:pt idx="11085">
                  <c:v>0</c:v>
                </c:pt>
                <c:pt idx="11086">
                  <c:v>0</c:v>
                </c:pt>
                <c:pt idx="11087">
                  <c:v>0</c:v>
                </c:pt>
                <c:pt idx="11088">
                  <c:v>0</c:v>
                </c:pt>
                <c:pt idx="11089">
                  <c:v>0</c:v>
                </c:pt>
                <c:pt idx="11090">
                  <c:v>0</c:v>
                </c:pt>
                <c:pt idx="11091">
                  <c:v>0</c:v>
                </c:pt>
                <c:pt idx="11092">
                  <c:v>0</c:v>
                </c:pt>
                <c:pt idx="11093">
                  <c:v>0</c:v>
                </c:pt>
                <c:pt idx="11094">
                  <c:v>0</c:v>
                </c:pt>
                <c:pt idx="11095">
                  <c:v>0</c:v>
                </c:pt>
                <c:pt idx="11096">
                  <c:v>0</c:v>
                </c:pt>
                <c:pt idx="11097">
                  <c:v>0</c:v>
                </c:pt>
                <c:pt idx="11098">
                  <c:v>0</c:v>
                </c:pt>
                <c:pt idx="11099">
                  <c:v>0</c:v>
                </c:pt>
                <c:pt idx="11100">
                  <c:v>0</c:v>
                </c:pt>
                <c:pt idx="11101">
                  <c:v>0</c:v>
                </c:pt>
                <c:pt idx="11102">
                  <c:v>0</c:v>
                </c:pt>
                <c:pt idx="11103">
                  <c:v>0</c:v>
                </c:pt>
                <c:pt idx="11104">
                  <c:v>0</c:v>
                </c:pt>
                <c:pt idx="11105">
                  <c:v>0</c:v>
                </c:pt>
                <c:pt idx="11106">
                  <c:v>0</c:v>
                </c:pt>
                <c:pt idx="11107">
                  <c:v>0</c:v>
                </c:pt>
                <c:pt idx="11108">
                  <c:v>0</c:v>
                </c:pt>
                <c:pt idx="11109">
                  <c:v>0</c:v>
                </c:pt>
                <c:pt idx="11110">
                  <c:v>0</c:v>
                </c:pt>
                <c:pt idx="11111">
                  <c:v>0</c:v>
                </c:pt>
                <c:pt idx="11112">
                  <c:v>0</c:v>
                </c:pt>
                <c:pt idx="11113">
                  <c:v>0</c:v>
                </c:pt>
                <c:pt idx="11114">
                  <c:v>0</c:v>
                </c:pt>
                <c:pt idx="11115">
                  <c:v>0</c:v>
                </c:pt>
                <c:pt idx="11116">
                  <c:v>0</c:v>
                </c:pt>
                <c:pt idx="11117">
                  <c:v>0</c:v>
                </c:pt>
                <c:pt idx="11118">
                  <c:v>0</c:v>
                </c:pt>
                <c:pt idx="11119">
                  <c:v>0</c:v>
                </c:pt>
                <c:pt idx="11120">
                  <c:v>0</c:v>
                </c:pt>
                <c:pt idx="11121">
                  <c:v>0</c:v>
                </c:pt>
                <c:pt idx="11122">
                  <c:v>0</c:v>
                </c:pt>
                <c:pt idx="11123">
                  <c:v>0</c:v>
                </c:pt>
                <c:pt idx="11124">
                  <c:v>0</c:v>
                </c:pt>
                <c:pt idx="11125">
                  <c:v>0</c:v>
                </c:pt>
                <c:pt idx="11126">
                  <c:v>0</c:v>
                </c:pt>
                <c:pt idx="11127">
                  <c:v>0</c:v>
                </c:pt>
                <c:pt idx="11128">
                  <c:v>0</c:v>
                </c:pt>
                <c:pt idx="11129">
                  <c:v>0</c:v>
                </c:pt>
                <c:pt idx="11130">
                  <c:v>0</c:v>
                </c:pt>
                <c:pt idx="11131">
                  <c:v>0</c:v>
                </c:pt>
                <c:pt idx="11132">
                  <c:v>0</c:v>
                </c:pt>
                <c:pt idx="11133">
                  <c:v>0</c:v>
                </c:pt>
                <c:pt idx="11134">
                  <c:v>0</c:v>
                </c:pt>
                <c:pt idx="11135">
                  <c:v>0</c:v>
                </c:pt>
                <c:pt idx="11136">
                  <c:v>0</c:v>
                </c:pt>
                <c:pt idx="11137">
                  <c:v>0</c:v>
                </c:pt>
                <c:pt idx="11138">
                  <c:v>0</c:v>
                </c:pt>
                <c:pt idx="11139">
                  <c:v>0</c:v>
                </c:pt>
                <c:pt idx="11140">
                  <c:v>0</c:v>
                </c:pt>
                <c:pt idx="11141">
                  <c:v>0</c:v>
                </c:pt>
                <c:pt idx="11142">
                  <c:v>0</c:v>
                </c:pt>
                <c:pt idx="11143">
                  <c:v>0</c:v>
                </c:pt>
                <c:pt idx="11144">
                  <c:v>0</c:v>
                </c:pt>
                <c:pt idx="11145">
                  <c:v>0</c:v>
                </c:pt>
                <c:pt idx="11146">
                  <c:v>0</c:v>
                </c:pt>
                <c:pt idx="11147">
                  <c:v>0</c:v>
                </c:pt>
                <c:pt idx="11148">
                  <c:v>0</c:v>
                </c:pt>
                <c:pt idx="11149">
                  <c:v>0</c:v>
                </c:pt>
                <c:pt idx="11150">
                  <c:v>0</c:v>
                </c:pt>
                <c:pt idx="11151">
                  <c:v>0</c:v>
                </c:pt>
                <c:pt idx="11152">
                  <c:v>0</c:v>
                </c:pt>
                <c:pt idx="11153">
                  <c:v>0</c:v>
                </c:pt>
                <c:pt idx="11154">
                  <c:v>0</c:v>
                </c:pt>
                <c:pt idx="11155">
                  <c:v>0</c:v>
                </c:pt>
                <c:pt idx="11156">
                  <c:v>0</c:v>
                </c:pt>
                <c:pt idx="11157">
                  <c:v>0</c:v>
                </c:pt>
                <c:pt idx="11158">
                  <c:v>0</c:v>
                </c:pt>
                <c:pt idx="11159">
                  <c:v>0</c:v>
                </c:pt>
                <c:pt idx="11160">
                  <c:v>0</c:v>
                </c:pt>
                <c:pt idx="11161">
                  <c:v>0</c:v>
                </c:pt>
                <c:pt idx="11162">
                  <c:v>0</c:v>
                </c:pt>
                <c:pt idx="11163">
                  <c:v>0</c:v>
                </c:pt>
                <c:pt idx="11164">
                  <c:v>0</c:v>
                </c:pt>
                <c:pt idx="11165">
                  <c:v>0</c:v>
                </c:pt>
                <c:pt idx="11166">
                  <c:v>0</c:v>
                </c:pt>
                <c:pt idx="11167">
                  <c:v>0</c:v>
                </c:pt>
                <c:pt idx="11168">
                  <c:v>0</c:v>
                </c:pt>
                <c:pt idx="11169">
                  <c:v>0</c:v>
                </c:pt>
                <c:pt idx="11170">
                  <c:v>0</c:v>
                </c:pt>
                <c:pt idx="11171">
                  <c:v>0</c:v>
                </c:pt>
                <c:pt idx="11172">
                  <c:v>0</c:v>
                </c:pt>
                <c:pt idx="11173">
                  <c:v>0</c:v>
                </c:pt>
                <c:pt idx="11174">
                  <c:v>0</c:v>
                </c:pt>
                <c:pt idx="11175">
                  <c:v>0</c:v>
                </c:pt>
                <c:pt idx="11176">
                  <c:v>0</c:v>
                </c:pt>
                <c:pt idx="11177">
                  <c:v>0</c:v>
                </c:pt>
                <c:pt idx="11178">
                  <c:v>0</c:v>
                </c:pt>
                <c:pt idx="11179">
                  <c:v>0</c:v>
                </c:pt>
                <c:pt idx="11180">
                  <c:v>0</c:v>
                </c:pt>
                <c:pt idx="11181">
                  <c:v>0</c:v>
                </c:pt>
                <c:pt idx="11182">
                  <c:v>0</c:v>
                </c:pt>
                <c:pt idx="11183">
                  <c:v>0</c:v>
                </c:pt>
                <c:pt idx="11184">
                  <c:v>0</c:v>
                </c:pt>
                <c:pt idx="11185">
                  <c:v>0</c:v>
                </c:pt>
                <c:pt idx="11186">
                  <c:v>0</c:v>
                </c:pt>
                <c:pt idx="11187">
                  <c:v>0</c:v>
                </c:pt>
                <c:pt idx="11188">
                  <c:v>0</c:v>
                </c:pt>
                <c:pt idx="11189">
                  <c:v>0</c:v>
                </c:pt>
                <c:pt idx="11190">
                  <c:v>0</c:v>
                </c:pt>
                <c:pt idx="11191">
                  <c:v>0</c:v>
                </c:pt>
                <c:pt idx="11192">
                  <c:v>0</c:v>
                </c:pt>
                <c:pt idx="11193">
                  <c:v>0</c:v>
                </c:pt>
                <c:pt idx="11194">
                  <c:v>0</c:v>
                </c:pt>
                <c:pt idx="11195">
                  <c:v>0</c:v>
                </c:pt>
                <c:pt idx="11196">
                  <c:v>0</c:v>
                </c:pt>
                <c:pt idx="11197">
                  <c:v>0</c:v>
                </c:pt>
                <c:pt idx="11198">
                  <c:v>0</c:v>
                </c:pt>
                <c:pt idx="11199">
                  <c:v>0</c:v>
                </c:pt>
                <c:pt idx="11200">
                  <c:v>0</c:v>
                </c:pt>
                <c:pt idx="11201">
                  <c:v>100</c:v>
                </c:pt>
                <c:pt idx="11202">
                  <c:v>100</c:v>
                </c:pt>
                <c:pt idx="11203">
                  <c:v>100</c:v>
                </c:pt>
                <c:pt idx="11204">
                  <c:v>100</c:v>
                </c:pt>
                <c:pt idx="11205">
                  <c:v>100</c:v>
                </c:pt>
                <c:pt idx="11206">
                  <c:v>100</c:v>
                </c:pt>
                <c:pt idx="11207">
                  <c:v>100</c:v>
                </c:pt>
                <c:pt idx="11208">
                  <c:v>100</c:v>
                </c:pt>
                <c:pt idx="11209">
                  <c:v>100</c:v>
                </c:pt>
                <c:pt idx="11210">
                  <c:v>100</c:v>
                </c:pt>
                <c:pt idx="11211">
                  <c:v>100</c:v>
                </c:pt>
                <c:pt idx="11212">
                  <c:v>100</c:v>
                </c:pt>
                <c:pt idx="11213">
                  <c:v>100</c:v>
                </c:pt>
                <c:pt idx="11214">
                  <c:v>100</c:v>
                </c:pt>
                <c:pt idx="11215">
                  <c:v>100</c:v>
                </c:pt>
                <c:pt idx="11216">
                  <c:v>100</c:v>
                </c:pt>
                <c:pt idx="11217">
                  <c:v>100</c:v>
                </c:pt>
                <c:pt idx="11218">
                  <c:v>100</c:v>
                </c:pt>
                <c:pt idx="11219">
                  <c:v>100</c:v>
                </c:pt>
                <c:pt idx="11220">
                  <c:v>100</c:v>
                </c:pt>
                <c:pt idx="11221">
                  <c:v>100</c:v>
                </c:pt>
                <c:pt idx="11222">
                  <c:v>100</c:v>
                </c:pt>
                <c:pt idx="11223">
                  <c:v>100</c:v>
                </c:pt>
                <c:pt idx="11224">
                  <c:v>100</c:v>
                </c:pt>
                <c:pt idx="11225">
                  <c:v>100</c:v>
                </c:pt>
                <c:pt idx="11226">
                  <c:v>100</c:v>
                </c:pt>
                <c:pt idx="11227">
                  <c:v>100</c:v>
                </c:pt>
                <c:pt idx="11228">
                  <c:v>100</c:v>
                </c:pt>
                <c:pt idx="11229">
                  <c:v>100</c:v>
                </c:pt>
                <c:pt idx="11230">
                  <c:v>100</c:v>
                </c:pt>
                <c:pt idx="11231">
                  <c:v>100</c:v>
                </c:pt>
                <c:pt idx="11232">
                  <c:v>100</c:v>
                </c:pt>
                <c:pt idx="11233">
                  <c:v>100</c:v>
                </c:pt>
                <c:pt idx="11234">
                  <c:v>100</c:v>
                </c:pt>
                <c:pt idx="11235">
                  <c:v>100</c:v>
                </c:pt>
                <c:pt idx="11236">
                  <c:v>100</c:v>
                </c:pt>
                <c:pt idx="11237">
                  <c:v>100</c:v>
                </c:pt>
                <c:pt idx="11238">
                  <c:v>100</c:v>
                </c:pt>
                <c:pt idx="11239">
                  <c:v>100</c:v>
                </c:pt>
                <c:pt idx="11240">
                  <c:v>100</c:v>
                </c:pt>
                <c:pt idx="11241">
                  <c:v>100</c:v>
                </c:pt>
                <c:pt idx="11242">
                  <c:v>100</c:v>
                </c:pt>
                <c:pt idx="11243">
                  <c:v>100</c:v>
                </c:pt>
                <c:pt idx="11244">
                  <c:v>100</c:v>
                </c:pt>
                <c:pt idx="11245">
                  <c:v>100</c:v>
                </c:pt>
                <c:pt idx="11246">
                  <c:v>100</c:v>
                </c:pt>
                <c:pt idx="11247">
                  <c:v>100</c:v>
                </c:pt>
                <c:pt idx="11248">
                  <c:v>100</c:v>
                </c:pt>
                <c:pt idx="11249">
                  <c:v>100</c:v>
                </c:pt>
                <c:pt idx="11250">
                  <c:v>100</c:v>
                </c:pt>
                <c:pt idx="11251">
                  <c:v>100</c:v>
                </c:pt>
                <c:pt idx="11252">
                  <c:v>100</c:v>
                </c:pt>
                <c:pt idx="11253">
                  <c:v>100</c:v>
                </c:pt>
                <c:pt idx="11254">
                  <c:v>100</c:v>
                </c:pt>
                <c:pt idx="11255">
                  <c:v>100</c:v>
                </c:pt>
                <c:pt idx="11256">
                  <c:v>100</c:v>
                </c:pt>
                <c:pt idx="11257">
                  <c:v>100</c:v>
                </c:pt>
                <c:pt idx="11258">
                  <c:v>100</c:v>
                </c:pt>
                <c:pt idx="11259">
                  <c:v>100</c:v>
                </c:pt>
                <c:pt idx="11260">
                  <c:v>100</c:v>
                </c:pt>
                <c:pt idx="11261">
                  <c:v>100</c:v>
                </c:pt>
                <c:pt idx="11262">
                  <c:v>100</c:v>
                </c:pt>
                <c:pt idx="11263">
                  <c:v>100</c:v>
                </c:pt>
                <c:pt idx="11264">
                  <c:v>100</c:v>
                </c:pt>
                <c:pt idx="11265">
                  <c:v>100</c:v>
                </c:pt>
                <c:pt idx="11266">
                  <c:v>100</c:v>
                </c:pt>
                <c:pt idx="11267">
                  <c:v>100</c:v>
                </c:pt>
                <c:pt idx="11268">
                  <c:v>100</c:v>
                </c:pt>
                <c:pt idx="11269">
                  <c:v>100</c:v>
                </c:pt>
                <c:pt idx="11270">
                  <c:v>100</c:v>
                </c:pt>
                <c:pt idx="11271">
                  <c:v>100</c:v>
                </c:pt>
                <c:pt idx="11272">
                  <c:v>100</c:v>
                </c:pt>
                <c:pt idx="11273">
                  <c:v>100</c:v>
                </c:pt>
                <c:pt idx="11274">
                  <c:v>100</c:v>
                </c:pt>
                <c:pt idx="11275">
                  <c:v>100</c:v>
                </c:pt>
                <c:pt idx="11276">
                  <c:v>100</c:v>
                </c:pt>
                <c:pt idx="11277">
                  <c:v>100</c:v>
                </c:pt>
                <c:pt idx="11278">
                  <c:v>100</c:v>
                </c:pt>
                <c:pt idx="11279">
                  <c:v>100</c:v>
                </c:pt>
                <c:pt idx="11280">
                  <c:v>100</c:v>
                </c:pt>
                <c:pt idx="11281">
                  <c:v>100</c:v>
                </c:pt>
                <c:pt idx="11282">
                  <c:v>100</c:v>
                </c:pt>
                <c:pt idx="11283">
                  <c:v>100</c:v>
                </c:pt>
                <c:pt idx="11284">
                  <c:v>100</c:v>
                </c:pt>
                <c:pt idx="11285">
                  <c:v>100</c:v>
                </c:pt>
                <c:pt idx="11286">
                  <c:v>100</c:v>
                </c:pt>
                <c:pt idx="11287">
                  <c:v>100</c:v>
                </c:pt>
                <c:pt idx="11288">
                  <c:v>100</c:v>
                </c:pt>
                <c:pt idx="11289">
                  <c:v>100</c:v>
                </c:pt>
                <c:pt idx="11290">
                  <c:v>100</c:v>
                </c:pt>
                <c:pt idx="11291">
                  <c:v>100</c:v>
                </c:pt>
                <c:pt idx="11292">
                  <c:v>100</c:v>
                </c:pt>
                <c:pt idx="11293">
                  <c:v>100</c:v>
                </c:pt>
                <c:pt idx="11294">
                  <c:v>100</c:v>
                </c:pt>
                <c:pt idx="11295">
                  <c:v>100</c:v>
                </c:pt>
                <c:pt idx="11296">
                  <c:v>100</c:v>
                </c:pt>
                <c:pt idx="11297">
                  <c:v>100</c:v>
                </c:pt>
                <c:pt idx="11298">
                  <c:v>100</c:v>
                </c:pt>
                <c:pt idx="11299">
                  <c:v>100</c:v>
                </c:pt>
                <c:pt idx="11300">
                  <c:v>100</c:v>
                </c:pt>
                <c:pt idx="11301">
                  <c:v>100</c:v>
                </c:pt>
                <c:pt idx="11302">
                  <c:v>100</c:v>
                </c:pt>
                <c:pt idx="11303">
                  <c:v>100</c:v>
                </c:pt>
                <c:pt idx="11304">
                  <c:v>100</c:v>
                </c:pt>
                <c:pt idx="11305">
                  <c:v>100</c:v>
                </c:pt>
                <c:pt idx="11306">
                  <c:v>100</c:v>
                </c:pt>
                <c:pt idx="11307">
                  <c:v>100</c:v>
                </c:pt>
                <c:pt idx="11308">
                  <c:v>100</c:v>
                </c:pt>
                <c:pt idx="11309">
                  <c:v>100</c:v>
                </c:pt>
                <c:pt idx="11310">
                  <c:v>100</c:v>
                </c:pt>
                <c:pt idx="11311">
                  <c:v>100</c:v>
                </c:pt>
                <c:pt idx="11312">
                  <c:v>100</c:v>
                </c:pt>
                <c:pt idx="11313">
                  <c:v>100</c:v>
                </c:pt>
                <c:pt idx="11314">
                  <c:v>100</c:v>
                </c:pt>
                <c:pt idx="11315">
                  <c:v>100</c:v>
                </c:pt>
                <c:pt idx="11316">
                  <c:v>100</c:v>
                </c:pt>
                <c:pt idx="11317">
                  <c:v>100</c:v>
                </c:pt>
                <c:pt idx="11318">
                  <c:v>100</c:v>
                </c:pt>
                <c:pt idx="11319">
                  <c:v>100</c:v>
                </c:pt>
                <c:pt idx="11320">
                  <c:v>100</c:v>
                </c:pt>
                <c:pt idx="11321">
                  <c:v>100</c:v>
                </c:pt>
                <c:pt idx="11322">
                  <c:v>100</c:v>
                </c:pt>
                <c:pt idx="11323">
                  <c:v>100</c:v>
                </c:pt>
                <c:pt idx="11324">
                  <c:v>100</c:v>
                </c:pt>
                <c:pt idx="11325">
                  <c:v>100</c:v>
                </c:pt>
                <c:pt idx="11326">
                  <c:v>100</c:v>
                </c:pt>
                <c:pt idx="11327">
                  <c:v>100</c:v>
                </c:pt>
                <c:pt idx="11328">
                  <c:v>100</c:v>
                </c:pt>
                <c:pt idx="11329">
                  <c:v>100</c:v>
                </c:pt>
                <c:pt idx="11330">
                  <c:v>100</c:v>
                </c:pt>
                <c:pt idx="11331">
                  <c:v>100</c:v>
                </c:pt>
                <c:pt idx="11332">
                  <c:v>100</c:v>
                </c:pt>
                <c:pt idx="11333">
                  <c:v>100</c:v>
                </c:pt>
                <c:pt idx="11334">
                  <c:v>100</c:v>
                </c:pt>
                <c:pt idx="11335">
                  <c:v>100</c:v>
                </c:pt>
                <c:pt idx="11336">
                  <c:v>100</c:v>
                </c:pt>
                <c:pt idx="11337">
                  <c:v>100</c:v>
                </c:pt>
                <c:pt idx="11338">
                  <c:v>100</c:v>
                </c:pt>
                <c:pt idx="11339">
                  <c:v>100</c:v>
                </c:pt>
                <c:pt idx="11340">
                  <c:v>100</c:v>
                </c:pt>
                <c:pt idx="11341">
                  <c:v>100</c:v>
                </c:pt>
                <c:pt idx="11342">
                  <c:v>100</c:v>
                </c:pt>
                <c:pt idx="11343">
                  <c:v>100</c:v>
                </c:pt>
                <c:pt idx="11344">
                  <c:v>100</c:v>
                </c:pt>
                <c:pt idx="11345">
                  <c:v>100</c:v>
                </c:pt>
                <c:pt idx="11346">
                  <c:v>100</c:v>
                </c:pt>
                <c:pt idx="11347">
                  <c:v>100</c:v>
                </c:pt>
                <c:pt idx="11348">
                  <c:v>100</c:v>
                </c:pt>
                <c:pt idx="11349">
                  <c:v>100</c:v>
                </c:pt>
                <c:pt idx="11350">
                  <c:v>100</c:v>
                </c:pt>
                <c:pt idx="11351">
                  <c:v>100</c:v>
                </c:pt>
                <c:pt idx="11352">
                  <c:v>100</c:v>
                </c:pt>
                <c:pt idx="11353">
                  <c:v>100</c:v>
                </c:pt>
                <c:pt idx="11354">
                  <c:v>100</c:v>
                </c:pt>
                <c:pt idx="11355">
                  <c:v>100</c:v>
                </c:pt>
                <c:pt idx="11356">
                  <c:v>100</c:v>
                </c:pt>
                <c:pt idx="11357">
                  <c:v>100</c:v>
                </c:pt>
                <c:pt idx="11358">
                  <c:v>100</c:v>
                </c:pt>
                <c:pt idx="11359">
                  <c:v>100</c:v>
                </c:pt>
                <c:pt idx="11360">
                  <c:v>100</c:v>
                </c:pt>
                <c:pt idx="11361">
                  <c:v>100</c:v>
                </c:pt>
                <c:pt idx="11362">
                  <c:v>100</c:v>
                </c:pt>
                <c:pt idx="11363">
                  <c:v>100</c:v>
                </c:pt>
                <c:pt idx="11364">
                  <c:v>100</c:v>
                </c:pt>
                <c:pt idx="11365">
                  <c:v>100</c:v>
                </c:pt>
                <c:pt idx="11366">
                  <c:v>100</c:v>
                </c:pt>
                <c:pt idx="11367">
                  <c:v>100</c:v>
                </c:pt>
                <c:pt idx="11368">
                  <c:v>100</c:v>
                </c:pt>
                <c:pt idx="11369">
                  <c:v>100</c:v>
                </c:pt>
                <c:pt idx="11370">
                  <c:v>100</c:v>
                </c:pt>
                <c:pt idx="11371">
                  <c:v>100</c:v>
                </c:pt>
                <c:pt idx="11372">
                  <c:v>100</c:v>
                </c:pt>
                <c:pt idx="11373">
                  <c:v>100</c:v>
                </c:pt>
                <c:pt idx="11374">
                  <c:v>100</c:v>
                </c:pt>
                <c:pt idx="11375">
                  <c:v>100</c:v>
                </c:pt>
                <c:pt idx="11376">
                  <c:v>100</c:v>
                </c:pt>
                <c:pt idx="11377">
                  <c:v>100</c:v>
                </c:pt>
                <c:pt idx="11378">
                  <c:v>100</c:v>
                </c:pt>
                <c:pt idx="11379">
                  <c:v>100</c:v>
                </c:pt>
                <c:pt idx="11380">
                  <c:v>100</c:v>
                </c:pt>
                <c:pt idx="11381">
                  <c:v>100</c:v>
                </c:pt>
                <c:pt idx="11382">
                  <c:v>100</c:v>
                </c:pt>
                <c:pt idx="11383">
                  <c:v>100</c:v>
                </c:pt>
                <c:pt idx="11384">
                  <c:v>100</c:v>
                </c:pt>
                <c:pt idx="11385">
                  <c:v>100</c:v>
                </c:pt>
                <c:pt idx="11386">
                  <c:v>100</c:v>
                </c:pt>
                <c:pt idx="11387">
                  <c:v>100</c:v>
                </c:pt>
                <c:pt idx="11388">
                  <c:v>100</c:v>
                </c:pt>
                <c:pt idx="11389">
                  <c:v>100</c:v>
                </c:pt>
                <c:pt idx="11390">
                  <c:v>100</c:v>
                </c:pt>
                <c:pt idx="11391">
                  <c:v>100</c:v>
                </c:pt>
                <c:pt idx="11392">
                  <c:v>100</c:v>
                </c:pt>
                <c:pt idx="11393">
                  <c:v>100</c:v>
                </c:pt>
                <c:pt idx="11394">
                  <c:v>100</c:v>
                </c:pt>
                <c:pt idx="11395">
                  <c:v>100</c:v>
                </c:pt>
                <c:pt idx="11396">
                  <c:v>100</c:v>
                </c:pt>
                <c:pt idx="11397">
                  <c:v>100</c:v>
                </c:pt>
                <c:pt idx="11398">
                  <c:v>100</c:v>
                </c:pt>
                <c:pt idx="11399">
                  <c:v>100</c:v>
                </c:pt>
                <c:pt idx="11400">
                  <c:v>100</c:v>
                </c:pt>
                <c:pt idx="11401">
                  <c:v>100</c:v>
                </c:pt>
                <c:pt idx="11402">
                  <c:v>100</c:v>
                </c:pt>
                <c:pt idx="11403">
                  <c:v>100</c:v>
                </c:pt>
                <c:pt idx="11404">
                  <c:v>100</c:v>
                </c:pt>
                <c:pt idx="11405">
                  <c:v>100</c:v>
                </c:pt>
                <c:pt idx="11406">
                  <c:v>100</c:v>
                </c:pt>
                <c:pt idx="11407">
                  <c:v>100</c:v>
                </c:pt>
                <c:pt idx="11408">
                  <c:v>100</c:v>
                </c:pt>
                <c:pt idx="11409">
                  <c:v>100</c:v>
                </c:pt>
                <c:pt idx="11410">
                  <c:v>100</c:v>
                </c:pt>
                <c:pt idx="11411">
                  <c:v>100</c:v>
                </c:pt>
                <c:pt idx="11412">
                  <c:v>100</c:v>
                </c:pt>
                <c:pt idx="11413">
                  <c:v>100</c:v>
                </c:pt>
                <c:pt idx="11414">
                  <c:v>100</c:v>
                </c:pt>
                <c:pt idx="11415">
                  <c:v>100</c:v>
                </c:pt>
                <c:pt idx="11416">
                  <c:v>100</c:v>
                </c:pt>
                <c:pt idx="11417">
                  <c:v>100</c:v>
                </c:pt>
                <c:pt idx="11418">
                  <c:v>100</c:v>
                </c:pt>
                <c:pt idx="11419">
                  <c:v>100</c:v>
                </c:pt>
                <c:pt idx="11420">
                  <c:v>100</c:v>
                </c:pt>
                <c:pt idx="11421">
                  <c:v>100</c:v>
                </c:pt>
                <c:pt idx="11422">
                  <c:v>100</c:v>
                </c:pt>
                <c:pt idx="11423">
                  <c:v>100</c:v>
                </c:pt>
                <c:pt idx="11424">
                  <c:v>100</c:v>
                </c:pt>
                <c:pt idx="11425">
                  <c:v>100</c:v>
                </c:pt>
                <c:pt idx="11426">
                  <c:v>100</c:v>
                </c:pt>
                <c:pt idx="11427">
                  <c:v>100</c:v>
                </c:pt>
                <c:pt idx="11428">
                  <c:v>100</c:v>
                </c:pt>
                <c:pt idx="11429">
                  <c:v>100</c:v>
                </c:pt>
                <c:pt idx="11430">
                  <c:v>100</c:v>
                </c:pt>
                <c:pt idx="11431">
                  <c:v>100</c:v>
                </c:pt>
                <c:pt idx="11432">
                  <c:v>100</c:v>
                </c:pt>
                <c:pt idx="11433">
                  <c:v>100</c:v>
                </c:pt>
                <c:pt idx="11434">
                  <c:v>100</c:v>
                </c:pt>
                <c:pt idx="11435">
                  <c:v>100</c:v>
                </c:pt>
                <c:pt idx="11436">
                  <c:v>100</c:v>
                </c:pt>
                <c:pt idx="11437">
                  <c:v>100</c:v>
                </c:pt>
                <c:pt idx="11438">
                  <c:v>100</c:v>
                </c:pt>
                <c:pt idx="11439">
                  <c:v>100</c:v>
                </c:pt>
                <c:pt idx="11440">
                  <c:v>100</c:v>
                </c:pt>
                <c:pt idx="11441">
                  <c:v>100</c:v>
                </c:pt>
                <c:pt idx="11442">
                  <c:v>100</c:v>
                </c:pt>
                <c:pt idx="11443">
                  <c:v>100</c:v>
                </c:pt>
                <c:pt idx="11444">
                  <c:v>100</c:v>
                </c:pt>
                <c:pt idx="11445">
                  <c:v>100</c:v>
                </c:pt>
                <c:pt idx="11446">
                  <c:v>100</c:v>
                </c:pt>
                <c:pt idx="11447">
                  <c:v>100</c:v>
                </c:pt>
                <c:pt idx="11448">
                  <c:v>100</c:v>
                </c:pt>
                <c:pt idx="11449">
                  <c:v>100</c:v>
                </c:pt>
                <c:pt idx="11450">
                  <c:v>100</c:v>
                </c:pt>
                <c:pt idx="11451">
                  <c:v>100</c:v>
                </c:pt>
                <c:pt idx="11452">
                  <c:v>100</c:v>
                </c:pt>
                <c:pt idx="11453">
                  <c:v>100</c:v>
                </c:pt>
                <c:pt idx="11454">
                  <c:v>100</c:v>
                </c:pt>
                <c:pt idx="11455">
                  <c:v>100</c:v>
                </c:pt>
                <c:pt idx="11456">
                  <c:v>100</c:v>
                </c:pt>
                <c:pt idx="11457">
                  <c:v>100</c:v>
                </c:pt>
                <c:pt idx="11458">
                  <c:v>100</c:v>
                </c:pt>
                <c:pt idx="11459" formatCode="0">
                  <c:v>100</c:v>
                </c:pt>
                <c:pt idx="11460" formatCode="0">
                  <c:v>100</c:v>
                </c:pt>
                <c:pt idx="11461">
                  <c:v>100</c:v>
                </c:pt>
                <c:pt idx="11462">
                  <c:v>100</c:v>
                </c:pt>
                <c:pt idx="11463">
                  <c:v>100</c:v>
                </c:pt>
                <c:pt idx="11464">
                  <c:v>100</c:v>
                </c:pt>
                <c:pt idx="11465">
                  <c:v>100</c:v>
                </c:pt>
                <c:pt idx="11466">
                  <c:v>100</c:v>
                </c:pt>
              </c:numCache>
            </c:numRef>
          </c:val>
          <c:extLst>
            <c:ext xmlns:c16="http://schemas.microsoft.com/office/drawing/2014/chart" uri="{C3380CC4-5D6E-409C-BE32-E72D297353CC}">
              <c16:uniqueId val="{00000000-F18D-4B69-86A7-05148584051B}"/>
            </c:ext>
          </c:extLst>
        </c:ser>
        <c:dLbls>
          <c:showLegendKey val="0"/>
          <c:showVal val="0"/>
          <c:showCatName val="0"/>
          <c:showSerName val="0"/>
          <c:showPercent val="0"/>
          <c:showBubbleSize val="0"/>
        </c:dLbls>
        <c:axId val="1294552112"/>
        <c:axId val="1019922864"/>
      </c:areaChart>
      <c:lineChart>
        <c:grouping val="standard"/>
        <c:varyColors val="0"/>
        <c:ser>
          <c:idx val="0"/>
          <c:order val="0"/>
          <c:tx>
            <c:v>Investment Grade Spreads</c:v>
          </c:tx>
          <c:spPr>
            <a:ln w="19050" cap="rnd">
              <a:solidFill>
                <a:srgbClr val="53284F"/>
              </a:solidFill>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Sheet1!$AF$18:$AF$1000000</c:f>
              <c:numCache>
                <c:formatCode>0</c:formatCode>
                <c:ptCount val="999983"/>
                <c:pt idx="0">
                  <c:v>74</c:v>
                </c:pt>
                <c:pt idx="1">
                  <c:v>74</c:v>
                </c:pt>
                <c:pt idx="2">
                  <c:v>74</c:v>
                </c:pt>
                <c:pt idx="3">
                  <c:v>74</c:v>
                </c:pt>
                <c:pt idx="4">
                  <c:v>74</c:v>
                </c:pt>
                <c:pt idx="5">
                  <c:v>74</c:v>
                </c:pt>
                <c:pt idx="6">
                  <c:v>74</c:v>
                </c:pt>
                <c:pt idx="7">
                  <c:v>74</c:v>
                </c:pt>
                <c:pt idx="8">
                  <c:v>74</c:v>
                </c:pt>
                <c:pt idx="9">
                  <c:v>74</c:v>
                </c:pt>
                <c:pt idx="10">
                  <c:v>74</c:v>
                </c:pt>
                <c:pt idx="11">
                  <c:v>74</c:v>
                </c:pt>
                <c:pt idx="12">
                  <c:v>74</c:v>
                </c:pt>
                <c:pt idx="13">
                  <c:v>74</c:v>
                </c:pt>
                <c:pt idx="14">
                  <c:v>74</c:v>
                </c:pt>
                <c:pt idx="15">
                  <c:v>74</c:v>
                </c:pt>
                <c:pt idx="16">
                  <c:v>74</c:v>
                </c:pt>
                <c:pt idx="17">
                  <c:v>74</c:v>
                </c:pt>
                <c:pt idx="18">
                  <c:v>74</c:v>
                </c:pt>
                <c:pt idx="19">
                  <c:v>74</c:v>
                </c:pt>
                <c:pt idx="20">
                  <c:v>74</c:v>
                </c:pt>
                <c:pt idx="21">
                  <c:v>74</c:v>
                </c:pt>
                <c:pt idx="22">
                  <c:v>74</c:v>
                </c:pt>
                <c:pt idx="23">
                  <c:v>74</c:v>
                </c:pt>
                <c:pt idx="24">
                  <c:v>74</c:v>
                </c:pt>
                <c:pt idx="25">
                  <c:v>74</c:v>
                </c:pt>
                <c:pt idx="26">
                  <c:v>74</c:v>
                </c:pt>
                <c:pt idx="27">
                  <c:v>74</c:v>
                </c:pt>
                <c:pt idx="28">
                  <c:v>74</c:v>
                </c:pt>
                <c:pt idx="29">
                  <c:v>74</c:v>
                </c:pt>
                <c:pt idx="30">
                  <c:v>74</c:v>
                </c:pt>
                <c:pt idx="31">
                  <c:v>80</c:v>
                </c:pt>
                <c:pt idx="32">
                  <c:v>80</c:v>
                </c:pt>
                <c:pt idx="33">
                  <c:v>80</c:v>
                </c:pt>
                <c:pt idx="34">
                  <c:v>80</c:v>
                </c:pt>
                <c:pt idx="35">
                  <c:v>80</c:v>
                </c:pt>
                <c:pt idx="36">
                  <c:v>80</c:v>
                </c:pt>
                <c:pt idx="37">
                  <c:v>80</c:v>
                </c:pt>
                <c:pt idx="38">
                  <c:v>80</c:v>
                </c:pt>
                <c:pt idx="39">
                  <c:v>80</c:v>
                </c:pt>
                <c:pt idx="40">
                  <c:v>80</c:v>
                </c:pt>
                <c:pt idx="41">
                  <c:v>80</c:v>
                </c:pt>
                <c:pt idx="42">
                  <c:v>80</c:v>
                </c:pt>
                <c:pt idx="43">
                  <c:v>80</c:v>
                </c:pt>
                <c:pt idx="44">
                  <c:v>80</c:v>
                </c:pt>
                <c:pt idx="45">
                  <c:v>80</c:v>
                </c:pt>
                <c:pt idx="46">
                  <c:v>80</c:v>
                </c:pt>
                <c:pt idx="47">
                  <c:v>80</c:v>
                </c:pt>
                <c:pt idx="48">
                  <c:v>80</c:v>
                </c:pt>
                <c:pt idx="49">
                  <c:v>80</c:v>
                </c:pt>
                <c:pt idx="50">
                  <c:v>80</c:v>
                </c:pt>
                <c:pt idx="51">
                  <c:v>80</c:v>
                </c:pt>
                <c:pt idx="52">
                  <c:v>80</c:v>
                </c:pt>
                <c:pt idx="53">
                  <c:v>80</c:v>
                </c:pt>
                <c:pt idx="54">
                  <c:v>80</c:v>
                </c:pt>
                <c:pt idx="55">
                  <c:v>80</c:v>
                </c:pt>
                <c:pt idx="56">
                  <c:v>80</c:v>
                </c:pt>
                <c:pt idx="57">
                  <c:v>80</c:v>
                </c:pt>
                <c:pt idx="58">
                  <c:v>80</c:v>
                </c:pt>
                <c:pt idx="59">
                  <c:v>80</c:v>
                </c:pt>
                <c:pt idx="60">
                  <c:v>80</c:v>
                </c:pt>
                <c:pt idx="61">
                  <c:v>80</c:v>
                </c:pt>
                <c:pt idx="62">
                  <c:v>75</c:v>
                </c:pt>
                <c:pt idx="63">
                  <c:v>75</c:v>
                </c:pt>
                <c:pt idx="64">
                  <c:v>75</c:v>
                </c:pt>
                <c:pt idx="65">
                  <c:v>75</c:v>
                </c:pt>
                <c:pt idx="66">
                  <c:v>75</c:v>
                </c:pt>
                <c:pt idx="67">
                  <c:v>75</c:v>
                </c:pt>
                <c:pt idx="68">
                  <c:v>75</c:v>
                </c:pt>
                <c:pt idx="69">
                  <c:v>75</c:v>
                </c:pt>
                <c:pt idx="70">
                  <c:v>75</c:v>
                </c:pt>
                <c:pt idx="71">
                  <c:v>75</c:v>
                </c:pt>
                <c:pt idx="72">
                  <c:v>75</c:v>
                </c:pt>
                <c:pt idx="73">
                  <c:v>75</c:v>
                </c:pt>
                <c:pt idx="74">
                  <c:v>75</c:v>
                </c:pt>
                <c:pt idx="75">
                  <c:v>75</c:v>
                </c:pt>
                <c:pt idx="76">
                  <c:v>75</c:v>
                </c:pt>
                <c:pt idx="77">
                  <c:v>75</c:v>
                </c:pt>
                <c:pt idx="78">
                  <c:v>75</c:v>
                </c:pt>
                <c:pt idx="79">
                  <c:v>75</c:v>
                </c:pt>
                <c:pt idx="80">
                  <c:v>75</c:v>
                </c:pt>
                <c:pt idx="81">
                  <c:v>75</c:v>
                </c:pt>
                <c:pt idx="82">
                  <c:v>75</c:v>
                </c:pt>
                <c:pt idx="83">
                  <c:v>75</c:v>
                </c:pt>
                <c:pt idx="84">
                  <c:v>75</c:v>
                </c:pt>
                <c:pt idx="85">
                  <c:v>75</c:v>
                </c:pt>
                <c:pt idx="86">
                  <c:v>75</c:v>
                </c:pt>
                <c:pt idx="87">
                  <c:v>75</c:v>
                </c:pt>
                <c:pt idx="88">
                  <c:v>75</c:v>
                </c:pt>
                <c:pt idx="89">
                  <c:v>75</c:v>
                </c:pt>
                <c:pt idx="90">
                  <c:v>75</c:v>
                </c:pt>
                <c:pt idx="91">
                  <c:v>75</c:v>
                </c:pt>
                <c:pt idx="92">
                  <c:v>75</c:v>
                </c:pt>
                <c:pt idx="93">
                  <c:v>75</c:v>
                </c:pt>
                <c:pt idx="94">
                  <c:v>75</c:v>
                </c:pt>
                <c:pt idx="95">
                  <c:v>75</c:v>
                </c:pt>
                <c:pt idx="96">
                  <c:v>75</c:v>
                </c:pt>
                <c:pt idx="97">
                  <c:v>75</c:v>
                </c:pt>
                <c:pt idx="98">
                  <c:v>75</c:v>
                </c:pt>
                <c:pt idx="99">
                  <c:v>75</c:v>
                </c:pt>
                <c:pt idx="100">
                  <c:v>75</c:v>
                </c:pt>
                <c:pt idx="101">
                  <c:v>75</c:v>
                </c:pt>
                <c:pt idx="102">
                  <c:v>75</c:v>
                </c:pt>
                <c:pt idx="103">
                  <c:v>75</c:v>
                </c:pt>
                <c:pt idx="104">
                  <c:v>75</c:v>
                </c:pt>
                <c:pt idx="105">
                  <c:v>75</c:v>
                </c:pt>
                <c:pt idx="106">
                  <c:v>75</c:v>
                </c:pt>
                <c:pt idx="107">
                  <c:v>75</c:v>
                </c:pt>
                <c:pt idx="108">
                  <c:v>75</c:v>
                </c:pt>
                <c:pt idx="109">
                  <c:v>75</c:v>
                </c:pt>
                <c:pt idx="110">
                  <c:v>75</c:v>
                </c:pt>
                <c:pt idx="111">
                  <c:v>75</c:v>
                </c:pt>
                <c:pt idx="112">
                  <c:v>75</c:v>
                </c:pt>
                <c:pt idx="113">
                  <c:v>75</c:v>
                </c:pt>
                <c:pt idx="114">
                  <c:v>75</c:v>
                </c:pt>
                <c:pt idx="115">
                  <c:v>75</c:v>
                </c:pt>
                <c:pt idx="116">
                  <c:v>75</c:v>
                </c:pt>
                <c:pt idx="117">
                  <c:v>75</c:v>
                </c:pt>
                <c:pt idx="118">
                  <c:v>75</c:v>
                </c:pt>
                <c:pt idx="119">
                  <c:v>75</c:v>
                </c:pt>
                <c:pt idx="120">
                  <c:v>75</c:v>
                </c:pt>
                <c:pt idx="121">
                  <c:v>75</c:v>
                </c:pt>
                <c:pt idx="122">
                  <c:v>75</c:v>
                </c:pt>
                <c:pt idx="123">
                  <c:v>76</c:v>
                </c:pt>
                <c:pt idx="124">
                  <c:v>76</c:v>
                </c:pt>
                <c:pt idx="125">
                  <c:v>76</c:v>
                </c:pt>
                <c:pt idx="126">
                  <c:v>76</c:v>
                </c:pt>
                <c:pt idx="127">
                  <c:v>76</c:v>
                </c:pt>
                <c:pt idx="128">
                  <c:v>76</c:v>
                </c:pt>
                <c:pt idx="129">
                  <c:v>76</c:v>
                </c:pt>
                <c:pt idx="130">
                  <c:v>76</c:v>
                </c:pt>
                <c:pt idx="131">
                  <c:v>76</c:v>
                </c:pt>
                <c:pt idx="132">
                  <c:v>76</c:v>
                </c:pt>
                <c:pt idx="133">
                  <c:v>76</c:v>
                </c:pt>
                <c:pt idx="134">
                  <c:v>76</c:v>
                </c:pt>
                <c:pt idx="135">
                  <c:v>76</c:v>
                </c:pt>
                <c:pt idx="136">
                  <c:v>76</c:v>
                </c:pt>
                <c:pt idx="137">
                  <c:v>76</c:v>
                </c:pt>
                <c:pt idx="138">
                  <c:v>76</c:v>
                </c:pt>
                <c:pt idx="139">
                  <c:v>76</c:v>
                </c:pt>
                <c:pt idx="140">
                  <c:v>76</c:v>
                </c:pt>
                <c:pt idx="141">
                  <c:v>76</c:v>
                </c:pt>
                <c:pt idx="142">
                  <c:v>76</c:v>
                </c:pt>
                <c:pt idx="143">
                  <c:v>76</c:v>
                </c:pt>
                <c:pt idx="144">
                  <c:v>76</c:v>
                </c:pt>
                <c:pt idx="145">
                  <c:v>76</c:v>
                </c:pt>
                <c:pt idx="146">
                  <c:v>76</c:v>
                </c:pt>
                <c:pt idx="147">
                  <c:v>76</c:v>
                </c:pt>
                <c:pt idx="148">
                  <c:v>76</c:v>
                </c:pt>
                <c:pt idx="149">
                  <c:v>76</c:v>
                </c:pt>
                <c:pt idx="150">
                  <c:v>76</c:v>
                </c:pt>
                <c:pt idx="151">
                  <c:v>76</c:v>
                </c:pt>
                <c:pt idx="152">
                  <c:v>76</c:v>
                </c:pt>
                <c:pt idx="153">
                  <c:v>94</c:v>
                </c:pt>
                <c:pt idx="154">
                  <c:v>94</c:v>
                </c:pt>
                <c:pt idx="155">
                  <c:v>94</c:v>
                </c:pt>
                <c:pt idx="156">
                  <c:v>94</c:v>
                </c:pt>
                <c:pt idx="157">
                  <c:v>94</c:v>
                </c:pt>
                <c:pt idx="158">
                  <c:v>94</c:v>
                </c:pt>
                <c:pt idx="159">
                  <c:v>94</c:v>
                </c:pt>
                <c:pt idx="160">
                  <c:v>94</c:v>
                </c:pt>
                <c:pt idx="161">
                  <c:v>94</c:v>
                </c:pt>
                <c:pt idx="162">
                  <c:v>94</c:v>
                </c:pt>
                <c:pt idx="163">
                  <c:v>94</c:v>
                </c:pt>
                <c:pt idx="164">
                  <c:v>94</c:v>
                </c:pt>
                <c:pt idx="165">
                  <c:v>94</c:v>
                </c:pt>
                <c:pt idx="166">
                  <c:v>94</c:v>
                </c:pt>
                <c:pt idx="167">
                  <c:v>94</c:v>
                </c:pt>
                <c:pt idx="168">
                  <c:v>94</c:v>
                </c:pt>
                <c:pt idx="169">
                  <c:v>94</c:v>
                </c:pt>
                <c:pt idx="170">
                  <c:v>94</c:v>
                </c:pt>
                <c:pt idx="171">
                  <c:v>94</c:v>
                </c:pt>
                <c:pt idx="172">
                  <c:v>94</c:v>
                </c:pt>
                <c:pt idx="173">
                  <c:v>94</c:v>
                </c:pt>
                <c:pt idx="174">
                  <c:v>94</c:v>
                </c:pt>
                <c:pt idx="175">
                  <c:v>94</c:v>
                </c:pt>
                <c:pt idx="176">
                  <c:v>94</c:v>
                </c:pt>
                <c:pt idx="177">
                  <c:v>94</c:v>
                </c:pt>
                <c:pt idx="178">
                  <c:v>94</c:v>
                </c:pt>
                <c:pt idx="179">
                  <c:v>94</c:v>
                </c:pt>
                <c:pt idx="180">
                  <c:v>94</c:v>
                </c:pt>
                <c:pt idx="181">
                  <c:v>94</c:v>
                </c:pt>
                <c:pt idx="182">
                  <c:v>97</c:v>
                </c:pt>
                <c:pt idx="183">
                  <c:v>97</c:v>
                </c:pt>
                <c:pt idx="184">
                  <c:v>97</c:v>
                </c:pt>
                <c:pt idx="185">
                  <c:v>97</c:v>
                </c:pt>
                <c:pt idx="186">
                  <c:v>97</c:v>
                </c:pt>
                <c:pt idx="187">
                  <c:v>97</c:v>
                </c:pt>
                <c:pt idx="188">
                  <c:v>97</c:v>
                </c:pt>
                <c:pt idx="189">
                  <c:v>97</c:v>
                </c:pt>
                <c:pt idx="190">
                  <c:v>97</c:v>
                </c:pt>
                <c:pt idx="191">
                  <c:v>97</c:v>
                </c:pt>
                <c:pt idx="192">
                  <c:v>97</c:v>
                </c:pt>
                <c:pt idx="193">
                  <c:v>97</c:v>
                </c:pt>
                <c:pt idx="194">
                  <c:v>97</c:v>
                </c:pt>
                <c:pt idx="195">
                  <c:v>97</c:v>
                </c:pt>
                <c:pt idx="196">
                  <c:v>97</c:v>
                </c:pt>
                <c:pt idx="197">
                  <c:v>97</c:v>
                </c:pt>
                <c:pt idx="198">
                  <c:v>97</c:v>
                </c:pt>
                <c:pt idx="199">
                  <c:v>97</c:v>
                </c:pt>
                <c:pt idx="200">
                  <c:v>97</c:v>
                </c:pt>
                <c:pt idx="201">
                  <c:v>97</c:v>
                </c:pt>
                <c:pt idx="202">
                  <c:v>97</c:v>
                </c:pt>
                <c:pt idx="203">
                  <c:v>97</c:v>
                </c:pt>
                <c:pt idx="204">
                  <c:v>97</c:v>
                </c:pt>
                <c:pt idx="205">
                  <c:v>97</c:v>
                </c:pt>
                <c:pt idx="206">
                  <c:v>97</c:v>
                </c:pt>
                <c:pt idx="207">
                  <c:v>97</c:v>
                </c:pt>
                <c:pt idx="208">
                  <c:v>97</c:v>
                </c:pt>
                <c:pt idx="209">
                  <c:v>97</c:v>
                </c:pt>
                <c:pt idx="210">
                  <c:v>97</c:v>
                </c:pt>
                <c:pt idx="211">
                  <c:v>97</c:v>
                </c:pt>
                <c:pt idx="212">
                  <c:v>97</c:v>
                </c:pt>
                <c:pt idx="213">
                  <c:v>97</c:v>
                </c:pt>
                <c:pt idx="214">
                  <c:v>97</c:v>
                </c:pt>
                <c:pt idx="215">
                  <c:v>95</c:v>
                </c:pt>
                <c:pt idx="216">
                  <c:v>95</c:v>
                </c:pt>
                <c:pt idx="217">
                  <c:v>95</c:v>
                </c:pt>
                <c:pt idx="218">
                  <c:v>95</c:v>
                </c:pt>
                <c:pt idx="219">
                  <c:v>95</c:v>
                </c:pt>
                <c:pt idx="220">
                  <c:v>95</c:v>
                </c:pt>
                <c:pt idx="221">
                  <c:v>95</c:v>
                </c:pt>
                <c:pt idx="222">
                  <c:v>95</c:v>
                </c:pt>
                <c:pt idx="223">
                  <c:v>95</c:v>
                </c:pt>
                <c:pt idx="224">
                  <c:v>95</c:v>
                </c:pt>
                <c:pt idx="225">
                  <c:v>95</c:v>
                </c:pt>
                <c:pt idx="226">
                  <c:v>95</c:v>
                </c:pt>
                <c:pt idx="227">
                  <c:v>95</c:v>
                </c:pt>
                <c:pt idx="228">
                  <c:v>95</c:v>
                </c:pt>
                <c:pt idx="229">
                  <c:v>95</c:v>
                </c:pt>
                <c:pt idx="230">
                  <c:v>95</c:v>
                </c:pt>
                <c:pt idx="231">
                  <c:v>95</c:v>
                </c:pt>
                <c:pt idx="232">
                  <c:v>95</c:v>
                </c:pt>
                <c:pt idx="233">
                  <c:v>95</c:v>
                </c:pt>
                <c:pt idx="234">
                  <c:v>95</c:v>
                </c:pt>
                <c:pt idx="235">
                  <c:v>95</c:v>
                </c:pt>
                <c:pt idx="236">
                  <c:v>95</c:v>
                </c:pt>
                <c:pt idx="237">
                  <c:v>95</c:v>
                </c:pt>
                <c:pt idx="238">
                  <c:v>95</c:v>
                </c:pt>
                <c:pt idx="239">
                  <c:v>95</c:v>
                </c:pt>
                <c:pt idx="240">
                  <c:v>95</c:v>
                </c:pt>
                <c:pt idx="241">
                  <c:v>95</c:v>
                </c:pt>
                <c:pt idx="242">
                  <c:v>95</c:v>
                </c:pt>
                <c:pt idx="243">
                  <c:v>92</c:v>
                </c:pt>
                <c:pt idx="244">
                  <c:v>92</c:v>
                </c:pt>
                <c:pt idx="245">
                  <c:v>92</c:v>
                </c:pt>
                <c:pt idx="246">
                  <c:v>92</c:v>
                </c:pt>
                <c:pt idx="247">
                  <c:v>92</c:v>
                </c:pt>
                <c:pt idx="248">
                  <c:v>92</c:v>
                </c:pt>
                <c:pt idx="249">
                  <c:v>92</c:v>
                </c:pt>
                <c:pt idx="250">
                  <c:v>92</c:v>
                </c:pt>
                <c:pt idx="251">
                  <c:v>92</c:v>
                </c:pt>
                <c:pt idx="252">
                  <c:v>92</c:v>
                </c:pt>
                <c:pt idx="253">
                  <c:v>92</c:v>
                </c:pt>
                <c:pt idx="254">
                  <c:v>92</c:v>
                </c:pt>
                <c:pt idx="255">
                  <c:v>92</c:v>
                </c:pt>
                <c:pt idx="256">
                  <c:v>92</c:v>
                </c:pt>
                <c:pt idx="257">
                  <c:v>92</c:v>
                </c:pt>
                <c:pt idx="258">
                  <c:v>92</c:v>
                </c:pt>
                <c:pt idx="259">
                  <c:v>92</c:v>
                </c:pt>
                <c:pt idx="260">
                  <c:v>92</c:v>
                </c:pt>
                <c:pt idx="261">
                  <c:v>92</c:v>
                </c:pt>
                <c:pt idx="262">
                  <c:v>92</c:v>
                </c:pt>
                <c:pt idx="263">
                  <c:v>92</c:v>
                </c:pt>
                <c:pt idx="264">
                  <c:v>92</c:v>
                </c:pt>
                <c:pt idx="265">
                  <c:v>92</c:v>
                </c:pt>
                <c:pt idx="266">
                  <c:v>92</c:v>
                </c:pt>
                <c:pt idx="267">
                  <c:v>92</c:v>
                </c:pt>
                <c:pt idx="268">
                  <c:v>92</c:v>
                </c:pt>
                <c:pt idx="269">
                  <c:v>92</c:v>
                </c:pt>
                <c:pt idx="270">
                  <c:v>92</c:v>
                </c:pt>
                <c:pt idx="271">
                  <c:v>92</c:v>
                </c:pt>
                <c:pt idx="272">
                  <c:v>92</c:v>
                </c:pt>
                <c:pt idx="273">
                  <c:v>91</c:v>
                </c:pt>
                <c:pt idx="274">
                  <c:v>91</c:v>
                </c:pt>
                <c:pt idx="275">
                  <c:v>91</c:v>
                </c:pt>
                <c:pt idx="276">
                  <c:v>91</c:v>
                </c:pt>
                <c:pt idx="277">
                  <c:v>91</c:v>
                </c:pt>
                <c:pt idx="278">
                  <c:v>91</c:v>
                </c:pt>
                <c:pt idx="279">
                  <c:v>91</c:v>
                </c:pt>
                <c:pt idx="280">
                  <c:v>91</c:v>
                </c:pt>
                <c:pt idx="281">
                  <c:v>91</c:v>
                </c:pt>
                <c:pt idx="282">
                  <c:v>91</c:v>
                </c:pt>
                <c:pt idx="283">
                  <c:v>91</c:v>
                </c:pt>
                <c:pt idx="284">
                  <c:v>91</c:v>
                </c:pt>
                <c:pt idx="285">
                  <c:v>91</c:v>
                </c:pt>
                <c:pt idx="286">
                  <c:v>91</c:v>
                </c:pt>
                <c:pt idx="287">
                  <c:v>91</c:v>
                </c:pt>
                <c:pt idx="288">
                  <c:v>91</c:v>
                </c:pt>
                <c:pt idx="289">
                  <c:v>91</c:v>
                </c:pt>
                <c:pt idx="290">
                  <c:v>91</c:v>
                </c:pt>
                <c:pt idx="291">
                  <c:v>91</c:v>
                </c:pt>
                <c:pt idx="292">
                  <c:v>91</c:v>
                </c:pt>
                <c:pt idx="293">
                  <c:v>91</c:v>
                </c:pt>
                <c:pt idx="294">
                  <c:v>91</c:v>
                </c:pt>
                <c:pt idx="295">
                  <c:v>91</c:v>
                </c:pt>
                <c:pt idx="296">
                  <c:v>91</c:v>
                </c:pt>
                <c:pt idx="297">
                  <c:v>91</c:v>
                </c:pt>
                <c:pt idx="298">
                  <c:v>91</c:v>
                </c:pt>
                <c:pt idx="299">
                  <c:v>91</c:v>
                </c:pt>
                <c:pt idx="300">
                  <c:v>91</c:v>
                </c:pt>
                <c:pt idx="301">
                  <c:v>91</c:v>
                </c:pt>
                <c:pt idx="302">
                  <c:v>91</c:v>
                </c:pt>
                <c:pt idx="303">
                  <c:v>91</c:v>
                </c:pt>
                <c:pt idx="304">
                  <c:v>91</c:v>
                </c:pt>
                <c:pt idx="305">
                  <c:v>91</c:v>
                </c:pt>
                <c:pt idx="306">
                  <c:v>91</c:v>
                </c:pt>
                <c:pt idx="307">
                  <c:v>91</c:v>
                </c:pt>
                <c:pt idx="308">
                  <c:v>91</c:v>
                </c:pt>
                <c:pt idx="309">
                  <c:v>91</c:v>
                </c:pt>
                <c:pt idx="310">
                  <c:v>91</c:v>
                </c:pt>
                <c:pt idx="311">
                  <c:v>91</c:v>
                </c:pt>
                <c:pt idx="312">
                  <c:v>91</c:v>
                </c:pt>
                <c:pt idx="313">
                  <c:v>91</c:v>
                </c:pt>
                <c:pt idx="314">
                  <c:v>91</c:v>
                </c:pt>
                <c:pt idx="315">
                  <c:v>91</c:v>
                </c:pt>
                <c:pt idx="316">
                  <c:v>91</c:v>
                </c:pt>
                <c:pt idx="317">
                  <c:v>91</c:v>
                </c:pt>
                <c:pt idx="318">
                  <c:v>91</c:v>
                </c:pt>
                <c:pt idx="319">
                  <c:v>91</c:v>
                </c:pt>
                <c:pt idx="320">
                  <c:v>91</c:v>
                </c:pt>
                <c:pt idx="321">
                  <c:v>91</c:v>
                </c:pt>
                <c:pt idx="322">
                  <c:v>91</c:v>
                </c:pt>
                <c:pt idx="323">
                  <c:v>91</c:v>
                </c:pt>
                <c:pt idx="324">
                  <c:v>91</c:v>
                </c:pt>
                <c:pt idx="325">
                  <c:v>91</c:v>
                </c:pt>
                <c:pt idx="326">
                  <c:v>91</c:v>
                </c:pt>
                <c:pt idx="327">
                  <c:v>91</c:v>
                </c:pt>
                <c:pt idx="328">
                  <c:v>91</c:v>
                </c:pt>
                <c:pt idx="329">
                  <c:v>91</c:v>
                </c:pt>
                <c:pt idx="330">
                  <c:v>91</c:v>
                </c:pt>
                <c:pt idx="331">
                  <c:v>91</c:v>
                </c:pt>
                <c:pt idx="332">
                  <c:v>91</c:v>
                </c:pt>
                <c:pt idx="333">
                  <c:v>91</c:v>
                </c:pt>
                <c:pt idx="334">
                  <c:v>91</c:v>
                </c:pt>
                <c:pt idx="335">
                  <c:v>87</c:v>
                </c:pt>
                <c:pt idx="336">
                  <c:v>87</c:v>
                </c:pt>
                <c:pt idx="337">
                  <c:v>87</c:v>
                </c:pt>
                <c:pt idx="338">
                  <c:v>87</c:v>
                </c:pt>
                <c:pt idx="339">
                  <c:v>87</c:v>
                </c:pt>
                <c:pt idx="340">
                  <c:v>87</c:v>
                </c:pt>
                <c:pt idx="341">
                  <c:v>87</c:v>
                </c:pt>
                <c:pt idx="342">
                  <c:v>87</c:v>
                </c:pt>
                <c:pt idx="343">
                  <c:v>87</c:v>
                </c:pt>
                <c:pt idx="344">
                  <c:v>87</c:v>
                </c:pt>
                <c:pt idx="345">
                  <c:v>87</c:v>
                </c:pt>
                <c:pt idx="346">
                  <c:v>87</c:v>
                </c:pt>
                <c:pt idx="347">
                  <c:v>87</c:v>
                </c:pt>
                <c:pt idx="348">
                  <c:v>87</c:v>
                </c:pt>
                <c:pt idx="349">
                  <c:v>87</c:v>
                </c:pt>
                <c:pt idx="350">
                  <c:v>87</c:v>
                </c:pt>
                <c:pt idx="351">
                  <c:v>87</c:v>
                </c:pt>
                <c:pt idx="352">
                  <c:v>87</c:v>
                </c:pt>
                <c:pt idx="353">
                  <c:v>87</c:v>
                </c:pt>
                <c:pt idx="354">
                  <c:v>87</c:v>
                </c:pt>
                <c:pt idx="355">
                  <c:v>87</c:v>
                </c:pt>
                <c:pt idx="356">
                  <c:v>87</c:v>
                </c:pt>
                <c:pt idx="357">
                  <c:v>87</c:v>
                </c:pt>
                <c:pt idx="358">
                  <c:v>87</c:v>
                </c:pt>
                <c:pt idx="359">
                  <c:v>87</c:v>
                </c:pt>
                <c:pt idx="360">
                  <c:v>87</c:v>
                </c:pt>
                <c:pt idx="361">
                  <c:v>87</c:v>
                </c:pt>
                <c:pt idx="362">
                  <c:v>87</c:v>
                </c:pt>
                <c:pt idx="363">
                  <c:v>87</c:v>
                </c:pt>
                <c:pt idx="364">
                  <c:v>88</c:v>
                </c:pt>
                <c:pt idx="365">
                  <c:v>88</c:v>
                </c:pt>
                <c:pt idx="366">
                  <c:v>88</c:v>
                </c:pt>
                <c:pt idx="367">
                  <c:v>88</c:v>
                </c:pt>
                <c:pt idx="368">
                  <c:v>88</c:v>
                </c:pt>
                <c:pt idx="369">
                  <c:v>88</c:v>
                </c:pt>
                <c:pt idx="370">
                  <c:v>88</c:v>
                </c:pt>
                <c:pt idx="371">
                  <c:v>88</c:v>
                </c:pt>
                <c:pt idx="372">
                  <c:v>88</c:v>
                </c:pt>
                <c:pt idx="373">
                  <c:v>88</c:v>
                </c:pt>
                <c:pt idx="374">
                  <c:v>88</c:v>
                </c:pt>
                <c:pt idx="375">
                  <c:v>88</c:v>
                </c:pt>
                <c:pt idx="376">
                  <c:v>88</c:v>
                </c:pt>
                <c:pt idx="377">
                  <c:v>88</c:v>
                </c:pt>
                <c:pt idx="378">
                  <c:v>88</c:v>
                </c:pt>
                <c:pt idx="379">
                  <c:v>88</c:v>
                </c:pt>
                <c:pt idx="380">
                  <c:v>88</c:v>
                </c:pt>
                <c:pt idx="381">
                  <c:v>88</c:v>
                </c:pt>
                <c:pt idx="382">
                  <c:v>88</c:v>
                </c:pt>
                <c:pt idx="383">
                  <c:v>88</c:v>
                </c:pt>
                <c:pt idx="384">
                  <c:v>88</c:v>
                </c:pt>
                <c:pt idx="385">
                  <c:v>88</c:v>
                </c:pt>
                <c:pt idx="386">
                  <c:v>88</c:v>
                </c:pt>
                <c:pt idx="387">
                  <c:v>88</c:v>
                </c:pt>
                <c:pt idx="388">
                  <c:v>88</c:v>
                </c:pt>
                <c:pt idx="389">
                  <c:v>88</c:v>
                </c:pt>
                <c:pt idx="390">
                  <c:v>88</c:v>
                </c:pt>
                <c:pt idx="391">
                  <c:v>88</c:v>
                </c:pt>
                <c:pt idx="392">
                  <c:v>88</c:v>
                </c:pt>
                <c:pt idx="393">
                  <c:v>88</c:v>
                </c:pt>
                <c:pt idx="394">
                  <c:v>88</c:v>
                </c:pt>
                <c:pt idx="395">
                  <c:v>88</c:v>
                </c:pt>
                <c:pt idx="396">
                  <c:v>91</c:v>
                </c:pt>
                <c:pt idx="397">
                  <c:v>91</c:v>
                </c:pt>
                <c:pt idx="398">
                  <c:v>91</c:v>
                </c:pt>
                <c:pt idx="399">
                  <c:v>91</c:v>
                </c:pt>
                <c:pt idx="400">
                  <c:v>91</c:v>
                </c:pt>
                <c:pt idx="401">
                  <c:v>91</c:v>
                </c:pt>
                <c:pt idx="402">
                  <c:v>91</c:v>
                </c:pt>
                <c:pt idx="403">
                  <c:v>91</c:v>
                </c:pt>
                <c:pt idx="404">
                  <c:v>91</c:v>
                </c:pt>
                <c:pt idx="405">
                  <c:v>91</c:v>
                </c:pt>
                <c:pt idx="406">
                  <c:v>91</c:v>
                </c:pt>
                <c:pt idx="407">
                  <c:v>91</c:v>
                </c:pt>
                <c:pt idx="408">
                  <c:v>91</c:v>
                </c:pt>
                <c:pt idx="409">
                  <c:v>91</c:v>
                </c:pt>
                <c:pt idx="410">
                  <c:v>91</c:v>
                </c:pt>
                <c:pt idx="411">
                  <c:v>91</c:v>
                </c:pt>
                <c:pt idx="412">
                  <c:v>91</c:v>
                </c:pt>
                <c:pt idx="413">
                  <c:v>91</c:v>
                </c:pt>
                <c:pt idx="414">
                  <c:v>91</c:v>
                </c:pt>
                <c:pt idx="415">
                  <c:v>91</c:v>
                </c:pt>
                <c:pt idx="416">
                  <c:v>91</c:v>
                </c:pt>
                <c:pt idx="417">
                  <c:v>91</c:v>
                </c:pt>
                <c:pt idx="418">
                  <c:v>91</c:v>
                </c:pt>
                <c:pt idx="419">
                  <c:v>91</c:v>
                </c:pt>
                <c:pt idx="420">
                  <c:v>91</c:v>
                </c:pt>
                <c:pt idx="421">
                  <c:v>91</c:v>
                </c:pt>
                <c:pt idx="422">
                  <c:v>91</c:v>
                </c:pt>
                <c:pt idx="423">
                  <c:v>91</c:v>
                </c:pt>
                <c:pt idx="424">
                  <c:v>91</c:v>
                </c:pt>
                <c:pt idx="425">
                  <c:v>91</c:v>
                </c:pt>
                <c:pt idx="426">
                  <c:v>91</c:v>
                </c:pt>
                <c:pt idx="427">
                  <c:v>94</c:v>
                </c:pt>
                <c:pt idx="428">
                  <c:v>94</c:v>
                </c:pt>
                <c:pt idx="429">
                  <c:v>94</c:v>
                </c:pt>
                <c:pt idx="430">
                  <c:v>94</c:v>
                </c:pt>
                <c:pt idx="431">
                  <c:v>94</c:v>
                </c:pt>
                <c:pt idx="432">
                  <c:v>94</c:v>
                </c:pt>
                <c:pt idx="433">
                  <c:v>94</c:v>
                </c:pt>
                <c:pt idx="434">
                  <c:v>94</c:v>
                </c:pt>
                <c:pt idx="435">
                  <c:v>94</c:v>
                </c:pt>
                <c:pt idx="436">
                  <c:v>94</c:v>
                </c:pt>
                <c:pt idx="437">
                  <c:v>94</c:v>
                </c:pt>
                <c:pt idx="438">
                  <c:v>94</c:v>
                </c:pt>
                <c:pt idx="439">
                  <c:v>94</c:v>
                </c:pt>
                <c:pt idx="440">
                  <c:v>94</c:v>
                </c:pt>
                <c:pt idx="441">
                  <c:v>94</c:v>
                </c:pt>
                <c:pt idx="442">
                  <c:v>94</c:v>
                </c:pt>
                <c:pt idx="443">
                  <c:v>94</c:v>
                </c:pt>
                <c:pt idx="444">
                  <c:v>94</c:v>
                </c:pt>
                <c:pt idx="445">
                  <c:v>94</c:v>
                </c:pt>
                <c:pt idx="446">
                  <c:v>94</c:v>
                </c:pt>
                <c:pt idx="447">
                  <c:v>94</c:v>
                </c:pt>
                <c:pt idx="448">
                  <c:v>94</c:v>
                </c:pt>
                <c:pt idx="449">
                  <c:v>94</c:v>
                </c:pt>
                <c:pt idx="450">
                  <c:v>94</c:v>
                </c:pt>
                <c:pt idx="451">
                  <c:v>94</c:v>
                </c:pt>
                <c:pt idx="452">
                  <c:v>94</c:v>
                </c:pt>
                <c:pt idx="453">
                  <c:v>94</c:v>
                </c:pt>
                <c:pt idx="454">
                  <c:v>94</c:v>
                </c:pt>
                <c:pt idx="455">
                  <c:v>108</c:v>
                </c:pt>
                <c:pt idx="456">
                  <c:v>108</c:v>
                </c:pt>
                <c:pt idx="457">
                  <c:v>108</c:v>
                </c:pt>
                <c:pt idx="458">
                  <c:v>108</c:v>
                </c:pt>
                <c:pt idx="459">
                  <c:v>108</c:v>
                </c:pt>
                <c:pt idx="460">
                  <c:v>108</c:v>
                </c:pt>
                <c:pt idx="461">
                  <c:v>108</c:v>
                </c:pt>
                <c:pt idx="462">
                  <c:v>108</c:v>
                </c:pt>
                <c:pt idx="463">
                  <c:v>108</c:v>
                </c:pt>
                <c:pt idx="464">
                  <c:v>108</c:v>
                </c:pt>
                <c:pt idx="465">
                  <c:v>108</c:v>
                </c:pt>
                <c:pt idx="466">
                  <c:v>108</c:v>
                </c:pt>
                <c:pt idx="467">
                  <c:v>108</c:v>
                </c:pt>
                <c:pt idx="468">
                  <c:v>108</c:v>
                </c:pt>
                <c:pt idx="469">
                  <c:v>108</c:v>
                </c:pt>
                <c:pt idx="470">
                  <c:v>108</c:v>
                </c:pt>
                <c:pt idx="471">
                  <c:v>108</c:v>
                </c:pt>
                <c:pt idx="472">
                  <c:v>108</c:v>
                </c:pt>
                <c:pt idx="473">
                  <c:v>108</c:v>
                </c:pt>
                <c:pt idx="474">
                  <c:v>108</c:v>
                </c:pt>
                <c:pt idx="475">
                  <c:v>108</c:v>
                </c:pt>
                <c:pt idx="476">
                  <c:v>108</c:v>
                </c:pt>
                <c:pt idx="477">
                  <c:v>108</c:v>
                </c:pt>
                <c:pt idx="478">
                  <c:v>108</c:v>
                </c:pt>
                <c:pt idx="479">
                  <c:v>108</c:v>
                </c:pt>
                <c:pt idx="480">
                  <c:v>108</c:v>
                </c:pt>
                <c:pt idx="481">
                  <c:v>108</c:v>
                </c:pt>
                <c:pt idx="482">
                  <c:v>108</c:v>
                </c:pt>
                <c:pt idx="483">
                  <c:v>108</c:v>
                </c:pt>
                <c:pt idx="484">
                  <c:v>108</c:v>
                </c:pt>
                <c:pt idx="485">
                  <c:v>108</c:v>
                </c:pt>
                <c:pt idx="486">
                  <c:v>108</c:v>
                </c:pt>
                <c:pt idx="487">
                  <c:v>108</c:v>
                </c:pt>
                <c:pt idx="488">
                  <c:v>134</c:v>
                </c:pt>
                <c:pt idx="489">
                  <c:v>134</c:v>
                </c:pt>
                <c:pt idx="490">
                  <c:v>134</c:v>
                </c:pt>
                <c:pt idx="491">
                  <c:v>134</c:v>
                </c:pt>
                <c:pt idx="492">
                  <c:v>134</c:v>
                </c:pt>
                <c:pt idx="493">
                  <c:v>134</c:v>
                </c:pt>
                <c:pt idx="494">
                  <c:v>134</c:v>
                </c:pt>
                <c:pt idx="495">
                  <c:v>134</c:v>
                </c:pt>
                <c:pt idx="496">
                  <c:v>134</c:v>
                </c:pt>
                <c:pt idx="497">
                  <c:v>134</c:v>
                </c:pt>
                <c:pt idx="498">
                  <c:v>134</c:v>
                </c:pt>
                <c:pt idx="499">
                  <c:v>134</c:v>
                </c:pt>
                <c:pt idx="500">
                  <c:v>134</c:v>
                </c:pt>
                <c:pt idx="501">
                  <c:v>134</c:v>
                </c:pt>
                <c:pt idx="502">
                  <c:v>134</c:v>
                </c:pt>
                <c:pt idx="503">
                  <c:v>134</c:v>
                </c:pt>
                <c:pt idx="504">
                  <c:v>134</c:v>
                </c:pt>
                <c:pt idx="505">
                  <c:v>134</c:v>
                </c:pt>
                <c:pt idx="506">
                  <c:v>134</c:v>
                </c:pt>
                <c:pt idx="507">
                  <c:v>134</c:v>
                </c:pt>
                <c:pt idx="508">
                  <c:v>134</c:v>
                </c:pt>
                <c:pt idx="509">
                  <c:v>134</c:v>
                </c:pt>
                <c:pt idx="510">
                  <c:v>134</c:v>
                </c:pt>
                <c:pt idx="511">
                  <c:v>134</c:v>
                </c:pt>
                <c:pt idx="512">
                  <c:v>134</c:v>
                </c:pt>
                <c:pt idx="513">
                  <c:v>134</c:v>
                </c:pt>
                <c:pt idx="514">
                  <c:v>134</c:v>
                </c:pt>
                <c:pt idx="515">
                  <c:v>134</c:v>
                </c:pt>
                <c:pt idx="516">
                  <c:v>134</c:v>
                </c:pt>
                <c:pt idx="517">
                  <c:v>134</c:v>
                </c:pt>
                <c:pt idx="518">
                  <c:v>144</c:v>
                </c:pt>
                <c:pt idx="519">
                  <c:v>144</c:v>
                </c:pt>
                <c:pt idx="520">
                  <c:v>144</c:v>
                </c:pt>
                <c:pt idx="521">
                  <c:v>144</c:v>
                </c:pt>
                <c:pt idx="522">
                  <c:v>144</c:v>
                </c:pt>
                <c:pt idx="523">
                  <c:v>144</c:v>
                </c:pt>
                <c:pt idx="524">
                  <c:v>144</c:v>
                </c:pt>
                <c:pt idx="525">
                  <c:v>144</c:v>
                </c:pt>
                <c:pt idx="526">
                  <c:v>144</c:v>
                </c:pt>
                <c:pt idx="527">
                  <c:v>144</c:v>
                </c:pt>
                <c:pt idx="528">
                  <c:v>144</c:v>
                </c:pt>
                <c:pt idx="529">
                  <c:v>144</c:v>
                </c:pt>
                <c:pt idx="530">
                  <c:v>144</c:v>
                </c:pt>
                <c:pt idx="531">
                  <c:v>144</c:v>
                </c:pt>
                <c:pt idx="532">
                  <c:v>144</c:v>
                </c:pt>
                <c:pt idx="533">
                  <c:v>144</c:v>
                </c:pt>
                <c:pt idx="534">
                  <c:v>144</c:v>
                </c:pt>
                <c:pt idx="535">
                  <c:v>144</c:v>
                </c:pt>
                <c:pt idx="536">
                  <c:v>144</c:v>
                </c:pt>
                <c:pt idx="537">
                  <c:v>144</c:v>
                </c:pt>
                <c:pt idx="538">
                  <c:v>144</c:v>
                </c:pt>
                <c:pt idx="539">
                  <c:v>144</c:v>
                </c:pt>
                <c:pt idx="540">
                  <c:v>144</c:v>
                </c:pt>
                <c:pt idx="541">
                  <c:v>144</c:v>
                </c:pt>
                <c:pt idx="542">
                  <c:v>144</c:v>
                </c:pt>
                <c:pt idx="543">
                  <c:v>144</c:v>
                </c:pt>
                <c:pt idx="544">
                  <c:v>144</c:v>
                </c:pt>
                <c:pt idx="545">
                  <c:v>144</c:v>
                </c:pt>
                <c:pt idx="546">
                  <c:v>144</c:v>
                </c:pt>
                <c:pt idx="547">
                  <c:v>144</c:v>
                </c:pt>
                <c:pt idx="548">
                  <c:v>144</c:v>
                </c:pt>
                <c:pt idx="549">
                  <c:v>151</c:v>
                </c:pt>
                <c:pt idx="550">
                  <c:v>151</c:v>
                </c:pt>
                <c:pt idx="551">
                  <c:v>151</c:v>
                </c:pt>
                <c:pt idx="552">
                  <c:v>151</c:v>
                </c:pt>
                <c:pt idx="553">
                  <c:v>151</c:v>
                </c:pt>
                <c:pt idx="554">
                  <c:v>151</c:v>
                </c:pt>
                <c:pt idx="555">
                  <c:v>151</c:v>
                </c:pt>
                <c:pt idx="556">
                  <c:v>151</c:v>
                </c:pt>
                <c:pt idx="557">
                  <c:v>151</c:v>
                </c:pt>
                <c:pt idx="558">
                  <c:v>151</c:v>
                </c:pt>
                <c:pt idx="559">
                  <c:v>151</c:v>
                </c:pt>
                <c:pt idx="560">
                  <c:v>151</c:v>
                </c:pt>
                <c:pt idx="561">
                  <c:v>151</c:v>
                </c:pt>
                <c:pt idx="562">
                  <c:v>151</c:v>
                </c:pt>
                <c:pt idx="563">
                  <c:v>151</c:v>
                </c:pt>
                <c:pt idx="564">
                  <c:v>151</c:v>
                </c:pt>
                <c:pt idx="565">
                  <c:v>151</c:v>
                </c:pt>
                <c:pt idx="566">
                  <c:v>151</c:v>
                </c:pt>
                <c:pt idx="567">
                  <c:v>151</c:v>
                </c:pt>
                <c:pt idx="568">
                  <c:v>151</c:v>
                </c:pt>
                <c:pt idx="569">
                  <c:v>151</c:v>
                </c:pt>
                <c:pt idx="570">
                  <c:v>151</c:v>
                </c:pt>
                <c:pt idx="571">
                  <c:v>151</c:v>
                </c:pt>
                <c:pt idx="572">
                  <c:v>151</c:v>
                </c:pt>
                <c:pt idx="573">
                  <c:v>151</c:v>
                </c:pt>
                <c:pt idx="574">
                  <c:v>151</c:v>
                </c:pt>
                <c:pt idx="575">
                  <c:v>151</c:v>
                </c:pt>
                <c:pt idx="576">
                  <c:v>151</c:v>
                </c:pt>
                <c:pt idx="577">
                  <c:v>151</c:v>
                </c:pt>
                <c:pt idx="578">
                  <c:v>151</c:v>
                </c:pt>
                <c:pt idx="579">
                  <c:v>151</c:v>
                </c:pt>
                <c:pt idx="580">
                  <c:v>154</c:v>
                </c:pt>
                <c:pt idx="581">
                  <c:v>154</c:v>
                </c:pt>
                <c:pt idx="582">
                  <c:v>154</c:v>
                </c:pt>
                <c:pt idx="583">
                  <c:v>154</c:v>
                </c:pt>
                <c:pt idx="584">
                  <c:v>154</c:v>
                </c:pt>
                <c:pt idx="585">
                  <c:v>154</c:v>
                </c:pt>
                <c:pt idx="586">
                  <c:v>154</c:v>
                </c:pt>
                <c:pt idx="587">
                  <c:v>154</c:v>
                </c:pt>
                <c:pt idx="588">
                  <c:v>154</c:v>
                </c:pt>
                <c:pt idx="589">
                  <c:v>154</c:v>
                </c:pt>
                <c:pt idx="590">
                  <c:v>154</c:v>
                </c:pt>
                <c:pt idx="591">
                  <c:v>154</c:v>
                </c:pt>
                <c:pt idx="592">
                  <c:v>154</c:v>
                </c:pt>
                <c:pt idx="593">
                  <c:v>154</c:v>
                </c:pt>
                <c:pt idx="594">
                  <c:v>154</c:v>
                </c:pt>
                <c:pt idx="595">
                  <c:v>154</c:v>
                </c:pt>
                <c:pt idx="596">
                  <c:v>154</c:v>
                </c:pt>
                <c:pt idx="597">
                  <c:v>154</c:v>
                </c:pt>
                <c:pt idx="598">
                  <c:v>154</c:v>
                </c:pt>
                <c:pt idx="599">
                  <c:v>154</c:v>
                </c:pt>
                <c:pt idx="600">
                  <c:v>154</c:v>
                </c:pt>
                <c:pt idx="601">
                  <c:v>154</c:v>
                </c:pt>
                <c:pt idx="602">
                  <c:v>154</c:v>
                </c:pt>
                <c:pt idx="603">
                  <c:v>154</c:v>
                </c:pt>
                <c:pt idx="604">
                  <c:v>154</c:v>
                </c:pt>
                <c:pt idx="605">
                  <c:v>154</c:v>
                </c:pt>
                <c:pt idx="606">
                  <c:v>154</c:v>
                </c:pt>
                <c:pt idx="607">
                  <c:v>154</c:v>
                </c:pt>
                <c:pt idx="608">
                  <c:v>124</c:v>
                </c:pt>
                <c:pt idx="609">
                  <c:v>124</c:v>
                </c:pt>
                <c:pt idx="610">
                  <c:v>124</c:v>
                </c:pt>
                <c:pt idx="611">
                  <c:v>124</c:v>
                </c:pt>
                <c:pt idx="612">
                  <c:v>124</c:v>
                </c:pt>
                <c:pt idx="613">
                  <c:v>124</c:v>
                </c:pt>
                <c:pt idx="614">
                  <c:v>124</c:v>
                </c:pt>
                <c:pt idx="615">
                  <c:v>124</c:v>
                </c:pt>
                <c:pt idx="616">
                  <c:v>124</c:v>
                </c:pt>
                <c:pt idx="617">
                  <c:v>124</c:v>
                </c:pt>
                <c:pt idx="618">
                  <c:v>124</c:v>
                </c:pt>
                <c:pt idx="619">
                  <c:v>124</c:v>
                </c:pt>
                <c:pt idx="620">
                  <c:v>124</c:v>
                </c:pt>
                <c:pt idx="621">
                  <c:v>124</c:v>
                </c:pt>
                <c:pt idx="622">
                  <c:v>124</c:v>
                </c:pt>
                <c:pt idx="623">
                  <c:v>124</c:v>
                </c:pt>
                <c:pt idx="624">
                  <c:v>124</c:v>
                </c:pt>
                <c:pt idx="625">
                  <c:v>124</c:v>
                </c:pt>
                <c:pt idx="626">
                  <c:v>124</c:v>
                </c:pt>
                <c:pt idx="627">
                  <c:v>124</c:v>
                </c:pt>
                <c:pt idx="628">
                  <c:v>124</c:v>
                </c:pt>
                <c:pt idx="629">
                  <c:v>124</c:v>
                </c:pt>
                <c:pt idx="630">
                  <c:v>124</c:v>
                </c:pt>
                <c:pt idx="631">
                  <c:v>124</c:v>
                </c:pt>
                <c:pt idx="632">
                  <c:v>124</c:v>
                </c:pt>
                <c:pt idx="633">
                  <c:v>124</c:v>
                </c:pt>
                <c:pt idx="634">
                  <c:v>124</c:v>
                </c:pt>
                <c:pt idx="635">
                  <c:v>124</c:v>
                </c:pt>
                <c:pt idx="636">
                  <c:v>111.00000000000001</c:v>
                </c:pt>
                <c:pt idx="637">
                  <c:v>111.00000000000001</c:v>
                </c:pt>
                <c:pt idx="638">
                  <c:v>111.00000000000001</c:v>
                </c:pt>
                <c:pt idx="639">
                  <c:v>111.00000000000001</c:v>
                </c:pt>
                <c:pt idx="640">
                  <c:v>111.00000000000001</c:v>
                </c:pt>
                <c:pt idx="641">
                  <c:v>111.00000000000001</c:v>
                </c:pt>
                <c:pt idx="642">
                  <c:v>111.00000000000001</c:v>
                </c:pt>
                <c:pt idx="643">
                  <c:v>111.00000000000001</c:v>
                </c:pt>
                <c:pt idx="644">
                  <c:v>111.00000000000001</c:v>
                </c:pt>
                <c:pt idx="645">
                  <c:v>111.00000000000001</c:v>
                </c:pt>
                <c:pt idx="646">
                  <c:v>111.00000000000001</c:v>
                </c:pt>
                <c:pt idx="647">
                  <c:v>111.00000000000001</c:v>
                </c:pt>
                <c:pt idx="648">
                  <c:v>111.00000000000001</c:v>
                </c:pt>
                <c:pt idx="649">
                  <c:v>111.00000000000001</c:v>
                </c:pt>
                <c:pt idx="650">
                  <c:v>111.00000000000001</c:v>
                </c:pt>
                <c:pt idx="651">
                  <c:v>111.00000000000001</c:v>
                </c:pt>
                <c:pt idx="652">
                  <c:v>111.00000000000001</c:v>
                </c:pt>
                <c:pt idx="653">
                  <c:v>111.00000000000001</c:v>
                </c:pt>
                <c:pt idx="654">
                  <c:v>111.00000000000001</c:v>
                </c:pt>
                <c:pt idx="655">
                  <c:v>111.00000000000001</c:v>
                </c:pt>
                <c:pt idx="656">
                  <c:v>111.00000000000001</c:v>
                </c:pt>
                <c:pt idx="657">
                  <c:v>111.00000000000001</c:v>
                </c:pt>
                <c:pt idx="658">
                  <c:v>111.00000000000001</c:v>
                </c:pt>
                <c:pt idx="659">
                  <c:v>111.00000000000001</c:v>
                </c:pt>
                <c:pt idx="660">
                  <c:v>111.00000000000001</c:v>
                </c:pt>
                <c:pt idx="661">
                  <c:v>111.00000000000001</c:v>
                </c:pt>
                <c:pt idx="662">
                  <c:v>111.00000000000001</c:v>
                </c:pt>
                <c:pt idx="663">
                  <c:v>111.00000000000001</c:v>
                </c:pt>
                <c:pt idx="664">
                  <c:v>111.00000000000001</c:v>
                </c:pt>
                <c:pt idx="665">
                  <c:v>111.00000000000001</c:v>
                </c:pt>
                <c:pt idx="666">
                  <c:v>111.00000000000001</c:v>
                </c:pt>
                <c:pt idx="667">
                  <c:v>111.00000000000001</c:v>
                </c:pt>
                <c:pt idx="668">
                  <c:v>111.00000000000001</c:v>
                </c:pt>
                <c:pt idx="669">
                  <c:v>106</c:v>
                </c:pt>
                <c:pt idx="670">
                  <c:v>106</c:v>
                </c:pt>
                <c:pt idx="671">
                  <c:v>106</c:v>
                </c:pt>
                <c:pt idx="672">
                  <c:v>106</c:v>
                </c:pt>
                <c:pt idx="673">
                  <c:v>106</c:v>
                </c:pt>
                <c:pt idx="674">
                  <c:v>106</c:v>
                </c:pt>
                <c:pt idx="675">
                  <c:v>106</c:v>
                </c:pt>
                <c:pt idx="676">
                  <c:v>106</c:v>
                </c:pt>
                <c:pt idx="677">
                  <c:v>106</c:v>
                </c:pt>
                <c:pt idx="678">
                  <c:v>106</c:v>
                </c:pt>
                <c:pt idx="679">
                  <c:v>106</c:v>
                </c:pt>
                <c:pt idx="680">
                  <c:v>106</c:v>
                </c:pt>
                <c:pt idx="681">
                  <c:v>106</c:v>
                </c:pt>
                <c:pt idx="682">
                  <c:v>106</c:v>
                </c:pt>
                <c:pt idx="683">
                  <c:v>106</c:v>
                </c:pt>
                <c:pt idx="684">
                  <c:v>106</c:v>
                </c:pt>
                <c:pt idx="685">
                  <c:v>106</c:v>
                </c:pt>
                <c:pt idx="686">
                  <c:v>106</c:v>
                </c:pt>
                <c:pt idx="687">
                  <c:v>106</c:v>
                </c:pt>
                <c:pt idx="688">
                  <c:v>106</c:v>
                </c:pt>
                <c:pt idx="689">
                  <c:v>106</c:v>
                </c:pt>
                <c:pt idx="690">
                  <c:v>106</c:v>
                </c:pt>
                <c:pt idx="691">
                  <c:v>106</c:v>
                </c:pt>
                <c:pt idx="692">
                  <c:v>106</c:v>
                </c:pt>
                <c:pt idx="693">
                  <c:v>106</c:v>
                </c:pt>
                <c:pt idx="694">
                  <c:v>106</c:v>
                </c:pt>
                <c:pt idx="695">
                  <c:v>106</c:v>
                </c:pt>
                <c:pt idx="696">
                  <c:v>106</c:v>
                </c:pt>
                <c:pt idx="697">
                  <c:v>106</c:v>
                </c:pt>
                <c:pt idx="698">
                  <c:v>106</c:v>
                </c:pt>
                <c:pt idx="699">
                  <c:v>106</c:v>
                </c:pt>
                <c:pt idx="700">
                  <c:v>102</c:v>
                </c:pt>
                <c:pt idx="701">
                  <c:v>102</c:v>
                </c:pt>
                <c:pt idx="702">
                  <c:v>102</c:v>
                </c:pt>
                <c:pt idx="703">
                  <c:v>102</c:v>
                </c:pt>
                <c:pt idx="704">
                  <c:v>102</c:v>
                </c:pt>
                <c:pt idx="705">
                  <c:v>102</c:v>
                </c:pt>
                <c:pt idx="706">
                  <c:v>102</c:v>
                </c:pt>
                <c:pt idx="707">
                  <c:v>102</c:v>
                </c:pt>
                <c:pt idx="708">
                  <c:v>102</c:v>
                </c:pt>
                <c:pt idx="709">
                  <c:v>102</c:v>
                </c:pt>
                <c:pt idx="710">
                  <c:v>102</c:v>
                </c:pt>
                <c:pt idx="711">
                  <c:v>102</c:v>
                </c:pt>
                <c:pt idx="712">
                  <c:v>102</c:v>
                </c:pt>
                <c:pt idx="713">
                  <c:v>102</c:v>
                </c:pt>
                <c:pt idx="714">
                  <c:v>102</c:v>
                </c:pt>
                <c:pt idx="715">
                  <c:v>102</c:v>
                </c:pt>
                <c:pt idx="716">
                  <c:v>102</c:v>
                </c:pt>
                <c:pt idx="717">
                  <c:v>102</c:v>
                </c:pt>
                <c:pt idx="718">
                  <c:v>102</c:v>
                </c:pt>
                <c:pt idx="719">
                  <c:v>102</c:v>
                </c:pt>
                <c:pt idx="720">
                  <c:v>102</c:v>
                </c:pt>
                <c:pt idx="721">
                  <c:v>102</c:v>
                </c:pt>
                <c:pt idx="722">
                  <c:v>102</c:v>
                </c:pt>
                <c:pt idx="723">
                  <c:v>102</c:v>
                </c:pt>
                <c:pt idx="724">
                  <c:v>102</c:v>
                </c:pt>
                <c:pt idx="725">
                  <c:v>102</c:v>
                </c:pt>
                <c:pt idx="726">
                  <c:v>102</c:v>
                </c:pt>
                <c:pt idx="727">
                  <c:v>102</c:v>
                </c:pt>
                <c:pt idx="728">
                  <c:v>102</c:v>
                </c:pt>
                <c:pt idx="729">
                  <c:v>102</c:v>
                </c:pt>
                <c:pt idx="730">
                  <c:v>102</c:v>
                </c:pt>
                <c:pt idx="731">
                  <c:v>102</c:v>
                </c:pt>
                <c:pt idx="732">
                  <c:v>102</c:v>
                </c:pt>
                <c:pt idx="733">
                  <c:v>102</c:v>
                </c:pt>
                <c:pt idx="734">
                  <c:v>102</c:v>
                </c:pt>
                <c:pt idx="735">
                  <c:v>102</c:v>
                </c:pt>
                <c:pt idx="736">
                  <c:v>102</c:v>
                </c:pt>
                <c:pt idx="737">
                  <c:v>102</c:v>
                </c:pt>
                <c:pt idx="738">
                  <c:v>102</c:v>
                </c:pt>
                <c:pt idx="739">
                  <c:v>102</c:v>
                </c:pt>
                <c:pt idx="740">
                  <c:v>102</c:v>
                </c:pt>
                <c:pt idx="741">
                  <c:v>102</c:v>
                </c:pt>
                <c:pt idx="742">
                  <c:v>102</c:v>
                </c:pt>
                <c:pt idx="743">
                  <c:v>102</c:v>
                </c:pt>
                <c:pt idx="744">
                  <c:v>102</c:v>
                </c:pt>
                <c:pt idx="745">
                  <c:v>102</c:v>
                </c:pt>
                <c:pt idx="746">
                  <c:v>102</c:v>
                </c:pt>
                <c:pt idx="747">
                  <c:v>102</c:v>
                </c:pt>
                <c:pt idx="748">
                  <c:v>102</c:v>
                </c:pt>
                <c:pt idx="749">
                  <c:v>102</c:v>
                </c:pt>
                <c:pt idx="750">
                  <c:v>102</c:v>
                </c:pt>
                <c:pt idx="751">
                  <c:v>102</c:v>
                </c:pt>
                <c:pt idx="752">
                  <c:v>102</c:v>
                </c:pt>
                <c:pt idx="753">
                  <c:v>102</c:v>
                </c:pt>
                <c:pt idx="754">
                  <c:v>102</c:v>
                </c:pt>
                <c:pt idx="755">
                  <c:v>102</c:v>
                </c:pt>
                <c:pt idx="756">
                  <c:v>102</c:v>
                </c:pt>
                <c:pt idx="757">
                  <c:v>102</c:v>
                </c:pt>
                <c:pt idx="758">
                  <c:v>102</c:v>
                </c:pt>
                <c:pt idx="759">
                  <c:v>102</c:v>
                </c:pt>
                <c:pt idx="760">
                  <c:v>102</c:v>
                </c:pt>
                <c:pt idx="761">
                  <c:v>95</c:v>
                </c:pt>
                <c:pt idx="762">
                  <c:v>95</c:v>
                </c:pt>
                <c:pt idx="763">
                  <c:v>95</c:v>
                </c:pt>
                <c:pt idx="764">
                  <c:v>95</c:v>
                </c:pt>
                <c:pt idx="765">
                  <c:v>95</c:v>
                </c:pt>
                <c:pt idx="766">
                  <c:v>95</c:v>
                </c:pt>
                <c:pt idx="767">
                  <c:v>95</c:v>
                </c:pt>
                <c:pt idx="768">
                  <c:v>95</c:v>
                </c:pt>
                <c:pt idx="769">
                  <c:v>95</c:v>
                </c:pt>
                <c:pt idx="770">
                  <c:v>95</c:v>
                </c:pt>
                <c:pt idx="771">
                  <c:v>95</c:v>
                </c:pt>
                <c:pt idx="772">
                  <c:v>95</c:v>
                </c:pt>
                <c:pt idx="773">
                  <c:v>95</c:v>
                </c:pt>
                <c:pt idx="774">
                  <c:v>95</c:v>
                </c:pt>
                <c:pt idx="775">
                  <c:v>95</c:v>
                </c:pt>
                <c:pt idx="776">
                  <c:v>95</c:v>
                </c:pt>
                <c:pt idx="777">
                  <c:v>95</c:v>
                </c:pt>
                <c:pt idx="778">
                  <c:v>95</c:v>
                </c:pt>
                <c:pt idx="779">
                  <c:v>95</c:v>
                </c:pt>
                <c:pt idx="780">
                  <c:v>95</c:v>
                </c:pt>
                <c:pt idx="781">
                  <c:v>95</c:v>
                </c:pt>
                <c:pt idx="782">
                  <c:v>95</c:v>
                </c:pt>
                <c:pt idx="783">
                  <c:v>95</c:v>
                </c:pt>
                <c:pt idx="784">
                  <c:v>95</c:v>
                </c:pt>
                <c:pt idx="785">
                  <c:v>95</c:v>
                </c:pt>
                <c:pt idx="786">
                  <c:v>95</c:v>
                </c:pt>
                <c:pt idx="787">
                  <c:v>95</c:v>
                </c:pt>
                <c:pt idx="788">
                  <c:v>95</c:v>
                </c:pt>
                <c:pt idx="789">
                  <c:v>95</c:v>
                </c:pt>
                <c:pt idx="790">
                  <c:v>95</c:v>
                </c:pt>
                <c:pt idx="791">
                  <c:v>96</c:v>
                </c:pt>
                <c:pt idx="792">
                  <c:v>96</c:v>
                </c:pt>
                <c:pt idx="793">
                  <c:v>96</c:v>
                </c:pt>
                <c:pt idx="794">
                  <c:v>96</c:v>
                </c:pt>
                <c:pt idx="795">
                  <c:v>96</c:v>
                </c:pt>
                <c:pt idx="796">
                  <c:v>96</c:v>
                </c:pt>
                <c:pt idx="797">
                  <c:v>96</c:v>
                </c:pt>
                <c:pt idx="798">
                  <c:v>96</c:v>
                </c:pt>
                <c:pt idx="799">
                  <c:v>96</c:v>
                </c:pt>
                <c:pt idx="800">
                  <c:v>96</c:v>
                </c:pt>
                <c:pt idx="801">
                  <c:v>96</c:v>
                </c:pt>
                <c:pt idx="802">
                  <c:v>96</c:v>
                </c:pt>
                <c:pt idx="803">
                  <c:v>96</c:v>
                </c:pt>
                <c:pt idx="804">
                  <c:v>96</c:v>
                </c:pt>
                <c:pt idx="805">
                  <c:v>96</c:v>
                </c:pt>
                <c:pt idx="806">
                  <c:v>96</c:v>
                </c:pt>
                <c:pt idx="807">
                  <c:v>96</c:v>
                </c:pt>
                <c:pt idx="808">
                  <c:v>96</c:v>
                </c:pt>
                <c:pt idx="809">
                  <c:v>96</c:v>
                </c:pt>
                <c:pt idx="810">
                  <c:v>96</c:v>
                </c:pt>
                <c:pt idx="811">
                  <c:v>96</c:v>
                </c:pt>
                <c:pt idx="812">
                  <c:v>96</c:v>
                </c:pt>
                <c:pt idx="813">
                  <c:v>96</c:v>
                </c:pt>
                <c:pt idx="814">
                  <c:v>96</c:v>
                </c:pt>
                <c:pt idx="815">
                  <c:v>96</c:v>
                </c:pt>
                <c:pt idx="816">
                  <c:v>96</c:v>
                </c:pt>
                <c:pt idx="817">
                  <c:v>96</c:v>
                </c:pt>
                <c:pt idx="818">
                  <c:v>96</c:v>
                </c:pt>
                <c:pt idx="819">
                  <c:v>96</c:v>
                </c:pt>
                <c:pt idx="820">
                  <c:v>96</c:v>
                </c:pt>
                <c:pt idx="821">
                  <c:v>96</c:v>
                </c:pt>
                <c:pt idx="822">
                  <c:v>97</c:v>
                </c:pt>
                <c:pt idx="823">
                  <c:v>97</c:v>
                </c:pt>
                <c:pt idx="824">
                  <c:v>97</c:v>
                </c:pt>
                <c:pt idx="825">
                  <c:v>97</c:v>
                </c:pt>
                <c:pt idx="826">
                  <c:v>97</c:v>
                </c:pt>
                <c:pt idx="827">
                  <c:v>97</c:v>
                </c:pt>
                <c:pt idx="828">
                  <c:v>97</c:v>
                </c:pt>
                <c:pt idx="829">
                  <c:v>97</c:v>
                </c:pt>
                <c:pt idx="830">
                  <c:v>97</c:v>
                </c:pt>
                <c:pt idx="831">
                  <c:v>97</c:v>
                </c:pt>
                <c:pt idx="832">
                  <c:v>97</c:v>
                </c:pt>
                <c:pt idx="833">
                  <c:v>97</c:v>
                </c:pt>
                <c:pt idx="834">
                  <c:v>97</c:v>
                </c:pt>
                <c:pt idx="835">
                  <c:v>97</c:v>
                </c:pt>
                <c:pt idx="836">
                  <c:v>97</c:v>
                </c:pt>
                <c:pt idx="837">
                  <c:v>97</c:v>
                </c:pt>
                <c:pt idx="838">
                  <c:v>97</c:v>
                </c:pt>
                <c:pt idx="839">
                  <c:v>97</c:v>
                </c:pt>
                <c:pt idx="840">
                  <c:v>97</c:v>
                </c:pt>
                <c:pt idx="841">
                  <c:v>97</c:v>
                </c:pt>
                <c:pt idx="842">
                  <c:v>97</c:v>
                </c:pt>
                <c:pt idx="843">
                  <c:v>97</c:v>
                </c:pt>
                <c:pt idx="844">
                  <c:v>97</c:v>
                </c:pt>
                <c:pt idx="845">
                  <c:v>97</c:v>
                </c:pt>
                <c:pt idx="846">
                  <c:v>97</c:v>
                </c:pt>
                <c:pt idx="847">
                  <c:v>97</c:v>
                </c:pt>
                <c:pt idx="848">
                  <c:v>97</c:v>
                </c:pt>
                <c:pt idx="849">
                  <c:v>97</c:v>
                </c:pt>
                <c:pt idx="850">
                  <c:v>97</c:v>
                </c:pt>
                <c:pt idx="851">
                  <c:v>97</c:v>
                </c:pt>
                <c:pt idx="852">
                  <c:v>97</c:v>
                </c:pt>
                <c:pt idx="853">
                  <c:v>97</c:v>
                </c:pt>
                <c:pt idx="854">
                  <c:v>97</c:v>
                </c:pt>
                <c:pt idx="855">
                  <c:v>97</c:v>
                </c:pt>
                <c:pt idx="856">
                  <c:v>97</c:v>
                </c:pt>
                <c:pt idx="857">
                  <c:v>97</c:v>
                </c:pt>
                <c:pt idx="858">
                  <c:v>97</c:v>
                </c:pt>
                <c:pt idx="859">
                  <c:v>97</c:v>
                </c:pt>
                <c:pt idx="860">
                  <c:v>97</c:v>
                </c:pt>
                <c:pt idx="861">
                  <c:v>97</c:v>
                </c:pt>
                <c:pt idx="862">
                  <c:v>97</c:v>
                </c:pt>
                <c:pt idx="863">
                  <c:v>97</c:v>
                </c:pt>
                <c:pt idx="864">
                  <c:v>97</c:v>
                </c:pt>
                <c:pt idx="865">
                  <c:v>97</c:v>
                </c:pt>
                <c:pt idx="866">
                  <c:v>97</c:v>
                </c:pt>
                <c:pt idx="867">
                  <c:v>97</c:v>
                </c:pt>
                <c:pt idx="868">
                  <c:v>97</c:v>
                </c:pt>
                <c:pt idx="869">
                  <c:v>97</c:v>
                </c:pt>
                <c:pt idx="870">
                  <c:v>97</c:v>
                </c:pt>
                <c:pt idx="871">
                  <c:v>97</c:v>
                </c:pt>
                <c:pt idx="872">
                  <c:v>97</c:v>
                </c:pt>
                <c:pt idx="873">
                  <c:v>97</c:v>
                </c:pt>
                <c:pt idx="874">
                  <c:v>97</c:v>
                </c:pt>
                <c:pt idx="875">
                  <c:v>97</c:v>
                </c:pt>
                <c:pt idx="876">
                  <c:v>97</c:v>
                </c:pt>
                <c:pt idx="877">
                  <c:v>97</c:v>
                </c:pt>
                <c:pt idx="878">
                  <c:v>97</c:v>
                </c:pt>
                <c:pt idx="879">
                  <c:v>97</c:v>
                </c:pt>
                <c:pt idx="880">
                  <c:v>97</c:v>
                </c:pt>
                <c:pt idx="881">
                  <c:v>97</c:v>
                </c:pt>
                <c:pt idx="882">
                  <c:v>101</c:v>
                </c:pt>
                <c:pt idx="883">
                  <c:v>101</c:v>
                </c:pt>
                <c:pt idx="884">
                  <c:v>101</c:v>
                </c:pt>
                <c:pt idx="885">
                  <c:v>101</c:v>
                </c:pt>
                <c:pt idx="886">
                  <c:v>101</c:v>
                </c:pt>
                <c:pt idx="887">
                  <c:v>101</c:v>
                </c:pt>
                <c:pt idx="888">
                  <c:v>101</c:v>
                </c:pt>
                <c:pt idx="889">
                  <c:v>101</c:v>
                </c:pt>
                <c:pt idx="890">
                  <c:v>101</c:v>
                </c:pt>
                <c:pt idx="891">
                  <c:v>101</c:v>
                </c:pt>
                <c:pt idx="892">
                  <c:v>101</c:v>
                </c:pt>
                <c:pt idx="893">
                  <c:v>101</c:v>
                </c:pt>
                <c:pt idx="894">
                  <c:v>101</c:v>
                </c:pt>
                <c:pt idx="895">
                  <c:v>101</c:v>
                </c:pt>
                <c:pt idx="896">
                  <c:v>101</c:v>
                </c:pt>
                <c:pt idx="897">
                  <c:v>101</c:v>
                </c:pt>
                <c:pt idx="898">
                  <c:v>101</c:v>
                </c:pt>
                <c:pt idx="899">
                  <c:v>101</c:v>
                </c:pt>
                <c:pt idx="900">
                  <c:v>101</c:v>
                </c:pt>
                <c:pt idx="901">
                  <c:v>101</c:v>
                </c:pt>
                <c:pt idx="902">
                  <c:v>101</c:v>
                </c:pt>
                <c:pt idx="903">
                  <c:v>101</c:v>
                </c:pt>
                <c:pt idx="904">
                  <c:v>101</c:v>
                </c:pt>
                <c:pt idx="905">
                  <c:v>101</c:v>
                </c:pt>
                <c:pt idx="906">
                  <c:v>101</c:v>
                </c:pt>
                <c:pt idx="907">
                  <c:v>101</c:v>
                </c:pt>
                <c:pt idx="908">
                  <c:v>101</c:v>
                </c:pt>
                <c:pt idx="909">
                  <c:v>101</c:v>
                </c:pt>
                <c:pt idx="910">
                  <c:v>101</c:v>
                </c:pt>
                <c:pt idx="911">
                  <c:v>101</c:v>
                </c:pt>
                <c:pt idx="912">
                  <c:v>101</c:v>
                </c:pt>
                <c:pt idx="913">
                  <c:v>101</c:v>
                </c:pt>
                <c:pt idx="914">
                  <c:v>107</c:v>
                </c:pt>
                <c:pt idx="915">
                  <c:v>107</c:v>
                </c:pt>
                <c:pt idx="916">
                  <c:v>107</c:v>
                </c:pt>
                <c:pt idx="917">
                  <c:v>107</c:v>
                </c:pt>
                <c:pt idx="918">
                  <c:v>107</c:v>
                </c:pt>
                <c:pt idx="919">
                  <c:v>107</c:v>
                </c:pt>
                <c:pt idx="920">
                  <c:v>107</c:v>
                </c:pt>
                <c:pt idx="921">
                  <c:v>107</c:v>
                </c:pt>
                <c:pt idx="922">
                  <c:v>107</c:v>
                </c:pt>
                <c:pt idx="923">
                  <c:v>107</c:v>
                </c:pt>
                <c:pt idx="924">
                  <c:v>107</c:v>
                </c:pt>
                <c:pt idx="925">
                  <c:v>107</c:v>
                </c:pt>
                <c:pt idx="926">
                  <c:v>107</c:v>
                </c:pt>
                <c:pt idx="927">
                  <c:v>107</c:v>
                </c:pt>
                <c:pt idx="928">
                  <c:v>107</c:v>
                </c:pt>
                <c:pt idx="929">
                  <c:v>107</c:v>
                </c:pt>
                <c:pt idx="930">
                  <c:v>107</c:v>
                </c:pt>
                <c:pt idx="931">
                  <c:v>107</c:v>
                </c:pt>
                <c:pt idx="932">
                  <c:v>107</c:v>
                </c:pt>
                <c:pt idx="933">
                  <c:v>107</c:v>
                </c:pt>
                <c:pt idx="934">
                  <c:v>107</c:v>
                </c:pt>
                <c:pt idx="935">
                  <c:v>107</c:v>
                </c:pt>
                <c:pt idx="936">
                  <c:v>107</c:v>
                </c:pt>
                <c:pt idx="937">
                  <c:v>107</c:v>
                </c:pt>
                <c:pt idx="938">
                  <c:v>107</c:v>
                </c:pt>
                <c:pt idx="939">
                  <c:v>107</c:v>
                </c:pt>
                <c:pt idx="940">
                  <c:v>107</c:v>
                </c:pt>
                <c:pt idx="941">
                  <c:v>107</c:v>
                </c:pt>
                <c:pt idx="942">
                  <c:v>107</c:v>
                </c:pt>
                <c:pt idx="943">
                  <c:v>107</c:v>
                </c:pt>
                <c:pt idx="944">
                  <c:v>107</c:v>
                </c:pt>
                <c:pt idx="945">
                  <c:v>102</c:v>
                </c:pt>
                <c:pt idx="946">
                  <c:v>102</c:v>
                </c:pt>
                <c:pt idx="947">
                  <c:v>102</c:v>
                </c:pt>
                <c:pt idx="948">
                  <c:v>102</c:v>
                </c:pt>
                <c:pt idx="949">
                  <c:v>102</c:v>
                </c:pt>
                <c:pt idx="950">
                  <c:v>102</c:v>
                </c:pt>
                <c:pt idx="951">
                  <c:v>102</c:v>
                </c:pt>
                <c:pt idx="952">
                  <c:v>102</c:v>
                </c:pt>
                <c:pt idx="953">
                  <c:v>102</c:v>
                </c:pt>
                <c:pt idx="954">
                  <c:v>102</c:v>
                </c:pt>
                <c:pt idx="955">
                  <c:v>102</c:v>
                </c:pt>
                <c:pt idx="956">
                  <c:v>102</c:v>
                </c:pt>
                <c:pt idx="957">
                  <c:v>102</c:v>
                </c:pt>
                <c:pt idx="958">
                  <c:v>102</c:v>
                </c:pt>
                <c:pt idx="959">
                  <c:v>102</c:v>
                </c:pt>
                <c:pt idx="960">
                  <c:v>102</c:v>
                </c:pt>
                <c:pt idx="961">
                  <c:v>102</c:v>
                </c:pt>
                <c:pt idx="962">
                  <c:v>102</c:v>
                </c:pt>
                <c:pt idx="963">
                  <c:v>102</c:v>
                </c:pt>
                <c:pt idx="964">
                  <c:v>102</c:v>
                </c:pt>
                <c:pt idx="965">
                  <c:v>102</c:v>
                </c:pt>
                <c:pt idx="966">
                  <c:v>102</c:v>
                </c:pt>
                <c:pt idx="967">
                  <c:v>102</c:v>
                </c:pt>
                <c:pt idx="968">
                  <c:v>102</c:v>
                </c:pt>
                <c:pt idx="969">
                  <c:v>102</c:v>
                </c:pt>
                <c:pt idx="970">
                  <c:v>102</c:v>
                </c:pt>
                <c:pt idx="971">
                  <c:v>102</c:v>
                </c:pt>
                <c:pt idx="972">
                  <c:v>102</c:v>
                </c:pt>
                <c:pt idx="973">
                  <c:v>95</c:v>
                </c:pt>
                <c:pt idx="974">
                  <c:v>95</c:v>
                </c:pt>
                <c:pt idx="975">
                  <c:v>95</c:v>
                </c:pt>
                <c:pt idx="976">
                  <c:v>95</c:v>
                </c:pt>
                <c:pt idx="977">
                  <c:v>95</c:v>
                </c:pt>
                <c:pt idx="978">
                  <c:v>95</c:v>
                </c:pt>
                <c:pt idx="979">
                  <c:v>95</c:v>
                </c:pt>
                <c:pt idx="980">
                  <c:v>95</c:v>
                </c:pt>
                <c:pt idx="981">
                  <c:v>95</c:v>
                </c:pt>
                <c:pt idx="982">
                  <c:v>95</c:v>
                </c:pt>
                <c:pt idx="983">
                  <c:v>95</c:v>
                </c:pt>
                <c:pt idx="984">
                  <c:v>95</c:v>
                </c:pt>
                <c:pt idx="985">
                  <c:v>95</c:v>
                </c:pt>
                <c:pt idx="986">
                  <c:v>95</c:v>
                </c:pt>
                <c:pt idx="987">
                  <c:v>95</c:v>
                </c:pt>
                <c:pt idx="988">
                  <c:v>95</c:v>
                </c:pt>
                <c:pt idx="989">
                  <c:v>95</c:v>
                </c:pt>
                <c:pt idx="990">
                  <c:v>95</c:v>
                </c:pt>
                <c:pt idx="991">
                  <c:v>95</c:v>
                </c:pt>
                <c:pt idx="992">
                  <c:v>95</c:v>
                </c:pt>
                <c:pt idx="993">
                  <c:v>95</c:v>
                </c:pt>
                <c:pt idx="994">
                  <c:v>95</c:v>
                </c:pt>
                <c:pt idx="995">
                  <c:v>95</c:v>
                </c:pt>
                <c:pt idx="996">
                  <c:v>95</c:v>
                </c:pt>
                <c:pt idx="997">
                  <c:v>95</c:v>
                </c:pt>
                <c:pt idx="998">
                  <c:v>95</c:v>
                </c:pt>
                <c:pt idx="999">
                  <c:v>95</c:v>
                </c:pt>
                <c:pt idx="1000">
                  <c:v>95</c:v>
                </c:pt>
                <c:pt idx="1001">
                  <c:v>95</c:v>
                </c:pt>
                <c:pt idx="1002">
                  <c:v>95</c:v>
                </c:pt>
                <c:pt idx="1003">
                  <c:v>95</c:v>
                </c:pt>
                <c:pt idx="1004">
                  <c:v>95</c:v>
                </c:pt>
                <c:pt idx="1005">
                  <c:v>94</c:v>
                </c:pt>
                <c:pt idx="1006">
                  <c:v>94</c:v>
                </c:pt>
                <c:pt idx="1007">
                  <c:v>94</c:v>
                </c:pt>
                <c:pt idx="1008">
                  <c:v>94</c:v>
                </c:pt>
                <c:pt idx="1009">
                  <c:v>94</c:v>
                </c:pt>
                <c:pt idx="1010">
                  <c:v>94</c:v>
                </c:pt>
                <c:pt idx="1011">
                  <c:v>94</c:v>
                </c:pt>
                <c:pt idx="1012">
                  <c:v>94</c:v>
                </c:pt>
                <c:pt idx="1013">
                  <c:v>94</c:v>
                </c:pt>
                <c:pt idx="1014">
                  <c:v>94</c:v>
                </c:pt>
                <c:pt idx="1015">
                  <c:v>94</c:v>
                </c:pt>
                <c:pt idx="1016">
                  <c:v>94</c:v>
                </c:pt>
                <c:pt idx="1017">
                  <c:v>94</c:v>
                </c:pt>
                <c:pt idx="1018">
                  <c:v>94</c:v>
                </c:pt>
                <c:pt idx="1019">
                  <c:v>94</c:v>
                </c:pt>
                <c:pt idx="1020">
                  <c:v>94</c:v>
                </c:pt>
                <c:pt idx="1021">
                  <c:v>94</c:v>
                </c:pt>
                <c:pt idx="1022">
                  <c:v>94</c:v>
                </c:pt>
                <c:pt idx="1023">
                  <c:v>94</c:v>
                </c:pt>
                <c:pt idx="1024">
                  <c:v>94</c:v>
                </c:pt>
                <c:pt idx="1025">
                  <c:v>94</c:v>
                </c:pt>
                <c:pt idx="1026">
                  <c:v>94</c:v>
                </c:pt>
                <c:pt idx="1027">
                  <c:v>94</c:v>
                </c:pt>
                <c:pt idx="1028">
                  <c:v>94</c:v>
                </c:pt>
                <c:pt idx="1029">
                  <c:v>94</c:v>
                </c:pt>
                <c:pt idx="1030">
                  <c:v>94</c:v>
                </c:pt>
                <c:pt idx="1031">
                  <c:v>94</c:v>
                </c:pt>
                <c:pt idx="1032">
                  <c:v>94</c:v>
                </c:pt>
                <c:pt idx="1033">
                  <c:v>94</c:v>
                </c:pt>
                <c:pt idx="1034">
                  <c:v>94</c:v>
                </c:pt>
                <c:pt idx="1035">
                  <c:v>94</c:v>
                </c:pt>
                <c:pt idx="1036">
                  <c:v>94</c:v>
                </c:pt>
                <c:pt idx="1037">
                  <c:v>94</c:v>
                </c:pt>
                <c:pt idx="1038">
                  <c:v>94</c:v>
                </c:pt>
                <c:pt idx="1039">
                  <c:v>94</c:v>
                </c:pt>
                <c:pt idx="1040">
                  <c:v>94</c:v>
                </c:pt>
                <c:pt idx="1041">
                  <c:v>94</c:v>
                </c:pt>
                <c:pt idx="1042">
                  <c:v>94</c:v>
                </c:pt>
                <c:pt idx="1043">
                  <c:v>94</c:v>
                </c:pt>
                <c:pt idx="1044">
                  <c:v>94</c:v>
                </c:pt>
                <c:pt idx="1045">
                  <c:v>94</c:v>
                </c:pt>
                <c:pt idx="1046">
                  <c:v>94</c:v>
                </c:pt>
                <c:pt idx="1047">
                  <c:v>94</c:v>
                </c:pt>
                <c:pt idx="1048">
                  <c:v>94</c:v>
                </c:pt>
                <c:pt idx="1049">
                  <c:v>94</c:v>
                </c:pt>
                <c:pt idx="1050">
                  <c:v>94</c:v>
                </c:pt>
                <c:pt idx="1051">
                  <c:v>94</c:v>
                </c:pt>
                <c:pt idx="1052">
                  <c:v>94</c:v>
                </c:pt>
                <c:pt idx="1053">
                  <c:v>94</c:v>
                </c:pt>
                <c:pt idx="1054">
                  <c:v>94</c:v>
                </c:pt>
                <c:pt idx="1055">
                  <c:v>94</c:v>
                </c:pt>
                <c:pt idx="1056">
                  <c:v>94</c:v>
                </c:pt>
                <c:pt idx="1057">
                  <c:v>94</c:v>
                </c:pt>
                <c:pt idx="1058">
                  <c:v>94</c:v>
                </c:pt>
                <c:pt idx="1059">
                  <c:v>94</c:v>
                </c:pt>
                <c:pt idx="1060">
                  <c:v>94</c:v>
                </c:pt>
                <c:pt idx="1061">
                  <c:v>94</c:v>
                </c:pt>
                <c:pt idx="1062">
                  <c:v>94</c:v>
                </c:pt>
                <c:pt idx="1063">
                  <c:v>94</c:v>
                </c:pt>
                <c:pt idx="1064">
                  <c:v>88</c:v>
                </c:pt>
                <c:pt idx="1065">
                  <c:v>88</c:v>
                </c:pt>
                <c:pt idx="1066">
                  <c:v>88</c:v>
                </c:pt>
                <c:pt idx="1067">
                  <c:v>88</c:v>
                </c:pt>
                <c:pt idx="1068">
                  <c:v>88</c:v>
                </c:pt>
                <c:pt idx="1069">
                  <c:v>88</c:v>
                </c:pt>
                <c:pt idx="1070">
                  <c:v>88</c:v>
                </c:pt>
                <c:pt idx="1071">
                  <c:v>88</c:v>
                </c:pt>
                <c:pt idx="1072">
                  <c:v>88</c:v>
                </c:pt>
                <c:pt idx="1073">
                  <c:v>88</c:v>
                </c:pt>
                <c:pt idx="1074">
                  <c:v>88</c:v>
                </c:pt>
                <c:pt idx="1075">
                  <c:v>88</c:v>
                </c:pt>
                <c:pt idx="1076">
                  <c:v>88</c:v>
                </c:pt>
                <c:pt idx="1077">
                  <c:v>88</c:v>
                </c:pt>
                <c:pt idx="1078">
                  <c:v>88</c:v>
                </c:pt>
                <c:pt idx="1079">
                  <c:v>88</c:v>
                </c:pt>
                <c:pt idx="1080">
                  <c:v>88</c:v>
                </c:pt>
                <c:pt idx="1081">
                  <c:v>88</c:v>
                </c:pt>
                <c:pt idx="1082">
                  <c:v>88</c:v>
                </c:pt>
                <c:pt idx="1083">
                  <c:v>88</c:v>
                </c:pt>
                <c:pt idx="1084">
                  <c:v>88</c:v>
                </c:pt>
                <c:pt idx="1085">
                  <c:v>88</c:v>
                </c:pt>
                <c:pt idx="1086">
                  <c:v>88</c:v>
                </c:pt>
                <c:pt idx="1087">
                  <c:v>88</c:v>
                </c:pt>
                <c:pt idx="1088">
                  <c:v>88</c:v>
                </c:pt>
                <c:pt idx="1089">
                  <c:v>88</c:v>
                </c:pt>
                <c:pt idx="1090">
                  <c:v>88</c:v>
                </c:pt>
                <c:pt idx="1091">
                  <c:v>88</c:v>
                </c:pt>
                <c:pt idx="1092">
                  <c:v>88</c:v>
                </c:pt>
                <c:pt idx="1093">
                  <c:v>88</c:v>
                </c:pt>
                <c:pt idx="1094">
                  <c:v>88</c:v>
                </c:pt>
                <c:pt idx="1095">
                  <c:v>88</c:v>
                </c:pt>
                <c:pt idx="1096">
                  <c:v>87</c:v>
                </c:pt>
                <c:pt idx="1097">
                  <c:v>87</c:v>
                </c:pt>
                <c:pt idx="1098">
                  <c:v>87</c:v>
                </c:pt>
                <c:pt idx="1099">
                  <c:v>87</c:v>
                </c:pt>
                <c:pt idx="1100">
                  <c:v>87</c:v>
                </c:pt>
                <c:pt idx="1101">
                  <c:v>87</c:v>
                </c:pt>
                <c:pt idx="1102">
                  <c:v>87</c:v>
                </c:pt>
                <c:pt idx="1103">
                  <c:v>87</c:v>
                </c:pt>
                <c:pt idx="1104">
                  <c:v>87</c:v>
                </c:pt>
                <c:pt idx="1105">
                  <c:v>87</c:v>
                </c:pt>
                <c:pt idx="1106">
                  <c:v>87</c:v>
                </c:pt>
                <c:pt idx="1107">
                  <c:v>87</c:v>
                </c:pt>
                <c:pt idx="1108">
                  <c:v>87</c:v>
                </c:pt>
                <c:pt idx="1109">
                  <c:v>87</c:v>
                </c:pt>
                <c:pt idx="1110">
                  <c:v>87</c:v>
                </c:pt>
                <c:pt idx="1111">
                  <c:v>87</c:v>
                </c:pt>
                <c:pt idx="1112">
                  <c:v>87</c:v>
                </c:pt>
                <c:pt idx="1113">
                  <c:v>87</c:v>
                </c:pt>
                <c:pt idx="1114">
                  <c:v>87</c:v>
                </c:pt>
                <c:pt idx="1115">
                  <c:v>87</c:v>
                </c:pt>
                <c:pt idx="1116">
                  <c:v>87</c:v>
                </c:pt>
                <c:pt idx="1117">
                  <c:v>87</c:v>
                </c:pt>
                <c:pt idx="1118">
                  <c:v>87</c:v>
                </c:pt>
                <c:pt idx="1119">
                  <c:v>87</c:v>
                </c:pt>
                <c:pt idx="1120">
                  <c:v>87</c:v>
                </c:pt>
                <c:pt idx="1121">
                  <c:v>87</c:v>
                </c:pt>
                <c:pt idx="1122">
                  <c:v>87</c:v>
                </c:pt>
                <c:pt idx="1123">
                  <c:v>87</c:v>
                </c:pt>
                <c:pt idx="1124">
                  <c:v>87</c:v>
                </c:pt>
                <c:pt idx="1125">
                  <c:v>87</c:v>
                </c:pt>
                <c:pt idx="1126">
                  <c:v>87</c:v>
                </c:pt>
                <c:pt idx="1127">
                  <c:v>85</c:v>
                </c:pt>
                <c:pt idx="1128">
                  <c:v>85</c:v>
                </c:pt>
                <c:pt idx="1129">
                  <c:v>85</c:v>
                </c:pt>
                <c:pt idx="1130">
                  <c:v>85</c:v>
                </c:pt>
                <c:pt idx="1131">
                  <c:v>85</c:v>
                </c:pt>
                <c:pt idx="1132">
                  <c:v>85</c:v>
                </c:pt>
                <c:pt idx="1133">
                  <c:v>85</c:v>
                </c:pt>
                <c:pt idx="1134">
                  <c:v>85</c:v>
                </c:pt>
                <c:pt idx="1135">
                  <c:v>85</c:v>
                </c:pt>
                <c:pt idx="1136">
                  <c:v>85</c:v>
                </c:pt>
                <c:pt idx="1137">
                  <c:v>85</c:v>
                </c:pt>
                <c:pt idx="1138">
                  <c:v>85</c:v>
                </c:pt>
                <c:pt idx="1139">
                  <c:v>85</c:v>
                </c:pt>
                <c:pt idx="1140">
                  <c:v>85</c:v>
                </c:pt>
                <c:pt idx="1141">
                  <c:v>85</c:v>
                </c:pt>
                <c:pt idx="1142">
                  <c:v>85</c:v>
                </c:pt>
                <c:pt idx="1143">
                  <c:v>85</c:v>
                </c:pt>
                <c:pt idx="1144">
                  <c:v>85</c:v>
                </c:pt>
                <c:pt idx="1145">
                  <c:v>85</c:v>
                </c:pt>
                <c:pt idx="1146">
                  <c:v>85</c:v>
                </c:pt>
                <c:pt idx="1147">
                  <c:v>85</c:v>
                </c:pt>
                <c:pt idx="1148">
                  <c:v>85</c:v>
                </c:pt>
                <c:pt idx="1149">
                  <c:v>85</c:v>
                </c:pt>
                <c:pt idx="1150">
                  <c:v>85</c:v>
                </c:pt>
                <c:pt idx="1151">
                  <c:v>85</c:v>
                </c:pt>
                <c:pt idx="1152">
                  <c:v>85</c:v>
                </c:pt>
                <c:pt idx="1153">
                  <c:v>85</c:v>
                </c:pt>
                <c:pt idx="1154">
                  <c:v>85</c:v>
                </c:pt>
                <c:pt idx="1155">
                  <c:v>85</c:v>
                </c:pt>
                <c:pt idx="1156">
                  <c:v>85</c:v>
                </c:pt>
                <c:pt idx="1157">
                  <c:v>85</c:v>
                </c:pt>
                <c:pt idx="1158">
                  <c:v>89</c:v>
                </c:pt>
                <c:pt idx="1159">
                  <c:v>89</c:v>
                </c:pt>
                <c:pt idx="1160">
                  <c:v>89</c:v>
                </c:pt>
                <c:pt idx="1161">
                  <c:v>89</c:v>
                </c:pt>
                <c:pt idx="1162">
                  <c:v>89</c:v>
                </c:pt>
                <c:pt idx="1163">
                  <c:v>89</c:v>
                </c:pt>
                <c:pt idx="1164">
                  <c:v>89</c:v>
                </c:pt>
                <c:pt idx="1165">
                  <c:v>89</c:v>
                </c:pt>
                <c:pt idx="1166">
                  <c:v>89</c:v>
                </c:pt>
                <c:pt idx="1167">
                  <c:v>89</c:v>
                </c:pt>
                <c:pt idx="1168">
                  <c:v>89</c:v>
                </c:pt>
                <c:pt idx="1169">
                  <c:v>89</c:v>
                </c:pt>
                <c:pt idx="1170">
                  <c:v>89</c:v>
                </c:pt>
                <c:pt idx="1171">
                  <c:v>89</c:v>
                </c:pt>
                <c:pt idx="1172">
                  <c:v>89</c:v>
                </c:pt>
                <c:pt idx="1173">
                  <c:v>89</c:v>
                </c:pt>
                <c:pt idx="1174">
                  <c:v>89</c:v>
                </c:pt>
                <c:pt idx="1175">
                  <c:v>89</c:v>
                </c:pt>
                <c:pt idx="1176">
                  <c:v>89</c:v>
                </c:pt>
                <c:pt idx="1177">
                  <c:v>89</c:v>
                </c:pt>
                <c:pt idx="1178">
                  <c:v>89</c:v>
                </c:pt>
                <c:pt idx="1179">
                  <c:v>89</c:v>
                </c:pt>
                <c:pt idx="1180">
                  <c:v>89</c:v>
                </c:pt>
                <c:pt idx="1181">
                  <c:v>89</c:v>
                </c:pt>
                <c:pt idx="1182">
                  <c:v>89</c:v>
                </c:pt>
                <c:pt idx="1183">
                  <c:v>89</c:v>
                </c:pt>
                <c:pt idx="1184">
                  <c:v>89</c:v>
                </c:pt>
                <c:pt idx="1185">
                  <c:v>89</c:v>
                </c:pt>
                <c:pt idx="1186">
                  <c:v>89</c:v>
                </c:pt>
                <c:pt idx="1187">
                  <c:v>89</c:v>
                </c:pt>
                <c:pt idx="1188">
                  <c:v>93</c:v>
                </c:pt>
                <c:pt idx="1189">
                  <c:v>93</c:v>
                </c:pt>
                <c:pt idx="1190">
                  <c:v>93</c:v>
                </c:pt>
                <c:pt idx="1191">
                  <c:v>93</c:v>
                </c:pt>
                <c:pt idx="1192">
                  <c:v>93</c:v>
                </c:pt>
                <c:pt idx="1193">
                  <c:v>93</c:v>
                </c:pt>
                <c:pt idx="1194">
                  <c:v>93</c:v>
                </c:pt>
                <c:pt idx="1195">
                  <c:v>93</c:v>
                </c:pt>
                <c:pt idx="1196">
                  <c:v>93</c:v>
                </c:pt>
                <c:pt idx="1197">
                  <c:v>93</c:v>
                </c:pt>
                <c:pt idx="1198">
                  <c:v>93</c:v>
                </c:pt>
                <c:pt idx="1199">
                  <c:v>93</c:v>
                </c:pt>
                <c:pt idx="1200">
                  <c:v>93</c:v>
                </c:pt>
                <c:pt idx="1201">
                  <c:v>93</c:v>
                </c:pt>
                <c:pt idx="1202">
                  <c:v>93</c:v>
                </c:pt>
                <c:pt idx="1203">
                  <c:v>93</c:v>
                </c:pt>
                <c:pt idx="1204">
                  <c:v>93</c:v>
                </c:pt>
                <c:pt idx="1205">
                  <c:v>93</c:v>
                </c:pt>
                <c:pt idx="1206">
                  <c:v>93</c:v>
                </c:pt>
                <c:pt idx="1207">
                  <c:v>93</c:v>
                </c:pt>
                <c:pt idx="1208">
                  <c:v>93</c:v>
                </c:pt>
                <c:pt idx="1209">
                  <c:v>93</c:v>
                </c:pt>
                <c:pt idx="1210">
                  <c:v>93</c:v>
                </c:pt>
                <c:pt idx="1211">
                  <c:v>93</c:v>
                </c:pt>
                <c:pt idx="1212">
                  <c:v>93</c:v>
                </c:pt>
                <c:pt idx="1213">
                  <c:v>93</c:v>
                </c:pt>
                <c:pt idx="1214">
                  <c:v>93</c:v>
                </c:pt>
                <c:pt idx="1215">
                  <c:v>93</c:v>
                </c:pt>
                <c:pt idx="1216">
                  <c:v>93</c:v>
                </c:pt>
                <c:pt idx="1217">
                  <c:v>93</c:v>
                </c:pt>
                <c:pt idx="1218">
                  <c:v>101</c:v>
                </c:pt>
                <c:pt idx="1219">
                  <c:v>101</c:v>
                </c:pt>
                <c:pt idx="1220">
                  <c:v>101</c:v>
                </c:pt>
                <c:pt idx="1221">
                  <c:v>101</c:v>
                </c:pt>
                <c:pt idx="1222">
                  <c:v>101</c:v>
                </c:pt>
                <c:pt idx="1223">
                  <c:v>101</c:v>
                </c:pt>
                <c:pt idx="1224">
                  <c:v>101</c:v>
                </c:pt>
                <c:pt idx="1225">
                  <c:v>101</c:v>
                </c:pt>
                <c:pt idx="1226">
                  <c:v>101</c:v>
                </c:pt>
                <c:pt idx="1227">
                  <c:v>101</c:v>
                </c:pt>
                <c:pt idx="1228">
                  <c:v>101</c:v>
                </c:pt>
                <c:pt idx="1229">
                  <c:v>101</c:v>
                </c:pt>
                <c:pt idx="1230">
                  <c:v>101</c:v>
                </c:pt>
                <c:pt idx="1231">
                  <c:v>101</c:v>
                </c:pt>
                <c:pt idx="1232">
                  <c:v>101</c:v>
                </c:pt>
                <c:pt idx="1233">
                  <c:v>101</c:v>
                </c:pt>
                <c:pt idx="1234">
                  <c:v>101</c:v>
                </c:pt>
                <c:pt idx="1235">
                  <c:v>101</c:v>
                </c:pt>
                <c:pt idx="1236">
                  <c:v>101</c:v>
                </c:pt>
                <c:pt idx="1237">
                  <c:v>101</c:v>
                </c:pt>
                <c:pt idx="1238">
                  <c:v>101</c:v>
                </c:pt>
                <c:pt idx="1239">
                  <c:v>101</c:v>
                </c:pt>
                <c:pt idx="1240">
                  <c:v>101</c:v>
                </c:pt>
                <c:pt idx="1241">
                  <c:v>101</c:v>
                </c:pt>
                <c:pt idx="1242">
                  <c:v>101</c:v>
                </c:pt>
                <c:pt idx="1243">
                  <c:v>101</c:v>
                </c:pt>
                <c:pt idx="1244">
                  <c:v>101</c:v>
                </c:pt>
                <c:pt idx="1245">
                  <c:v>101</c:v>
                </c:pt>
                <c:pt idx="1246">
                  <c:v>101</c:v>
                </c:pt>
                <c:pt idx="1247">
                  <c:v>101</c:v>
                </c:pt>
                <c:pt idx="1248">
                  <c:v>101</c:v>
                </c:pt>
                <c:pt idx="1249">
                  <c:v>88</c:v>
                </c:pt>
                <c:pt idx="1250">
                  <c:v>88</c:v>
                </c:pt>
                <c:pt idx="1251">
                  <c:v>88</c:v>
                </c:pt>
                <c:pt idx="1252">
                  <c:v>88</c:v>
                </c:pt>
                <c:pt idx="1253">
                  <c:v>88</c:v>
                </c:pt>
                <c:pt idx="1254">
                  <c:v>88</c:v>
                </c:pt>
                <c:pt idx="1255">
                  <c:v>88</c:v>
                </c:pt>
                <c:pt idx="1256">
                  <c:v>88</c:v>
                </c:pt>
                <c:pt idx="1257">
                  <c:v>88</c:v>
                </c:pt>
                <c:pt idx="1258">
                  <c:v>88</c:v>
                </c:pt>
                <c:pt idx="1259">
                  <c:v>88</c:v>
                </c:pt>
                <c:pt idx="1260">
                  <c:v>88</c:v>
                </c:pt>
                <c:pt idx="1261">
                  <c:v>88</c:v>
                </c:pt>
                <c:pt idx="1262">
                  <c:v>88</c:v>
                </c:pt>
                <c:pt idx="1263">
                  <c:v>88</c:v>
                </c:pt>
                <c:pt idx="1264">
                  <c:v>88</c:v>
                </c:pt>
                <c:pt idx="1265">
                  <c:v>88</c:v>
                </c:pt>
                <c:pt idx="1266">
                  <c:v>88</c:v>
                </c:pt>
                <c:pt idx="1267">
                  <c:v>88</c:v>
                </c:pt>
                <c:pt idx="1268">
                  <c:v>88</c:v>
                </c:pt>
                <c:pt idx="1269">
                  <c:v>88</c:v>
                </c:pt>
                <c:pt idx="1270">
                  <c:v>88</c:v>
                </c:pt>
                <c:pt idx="1271">
                  <c:v>88</c:v>
                </c:pt>
                <c:pt idx="1272">
                  <c:v>88</c:v>
                </c:pt>
                <c:pt idx="1273">
                  <c:v>88</c:v>
                </c:pt>
                <c:pt idx="1274">
                  <c:v>88</c:v>
                </c:pt>
                <c:pt idx="1275">
                  <c:v>88</c:v>
                </c:pt>
                <c:pt idx="1276">
                  <c:v>88</c:v>
                </c:pt>
                <c:pt idx="1277">
                  <c:v>88</c:v>
                </c:pt>
                <c:pt idx="1278">
                  <c:v>88</c:v>
                </c:pt>
                <c:pt idx="1279">
                  <c:v>88</c:v>
                </c:pt>
                <c:pt idx="1280">
                  <c:v>88</c:v>
                </c:pt>
                <c:pt idx="1281">
                  <c:v>88</c:v>
                </c:pt>
                <c:pt idx="1282">
                  <c:v>88</c:v>
                </c:pt>
                <c:pt idx="1283">
                  <c:v>88</c:v>
                </c:pt>
                <c:pt idx="1284">
                  <c:v>88</c:v>
                </c:pt>
                <c:pt idx="1285">
                  <c:v>88</c:v>
                </c:pt>
                <c:pt idx="1286">
                  <c:v>88</c:v>
                </c:pt>
                <c:pt idx="1287">
                  <c:v>88</c:v>
                </c:pt>
                <c:pt idx="1288">
                  <c:v>88</c:v>
                </c:pt>
                <c:pt idx="1289">
                  <c:v>88</c:v>
                </c:pt>
                <c:pt idx="1290">
                  <c:v>88</c:v>
                </c:pt>
                <c:pt idx="1291">
                  <c:v>88</c:v>
                </c:pt>
                <c:pt idx="1292">
                  <c:v>88</c:v>
                </c:pt>
                <c:pt idx="1293">
                  <c:v>88</c:v>
                </c:pt>
                <c:pt idx="1294">
                  <c:v>88</c:v>
                </c:pt>
                <c:pt idx="1295">
                  <c:v>88</c:v>
                </c:pt>
                <c:pt idx="1296">
                  <c:v>88</c:v>
                </c:pt>
                <c:pt idx="1297">
                  <c:v>88</c:v>
                </c:pt>
                <c:pt idx="1298">
                  <c:v>88</c:v>
                </c:pt>
                <c:pt idx="1299">
                  <c:v>88</c:v>
                </c:pt>
                <c:pt idx="1300">
                  <c:v>88</c:v>
                </c:pt>
                <c:pt idx="1301">
                  <c:v>88</c:v>
                </c:pt>
                <c:pt idx="1302">
                  <c:v>88</c:v>
                </c:pt>
                <c:pt idx="1303">
                  <c:v>88</c:v>
                </c:pt>
                <c:pt idx="1304">
                  <c:v>88</c:v>
                </c:pt>
                <c:pt idx="1305">
                  <c:v>88</c:v>
                </c:pt>
                <c:pt idx="1306">
                  <c:v>88</c:v>
                </c:pt>
                <c:pt idx="1307">
                  <c:v>88</c:v>
                </c:pt>
                <c:pt idx="1308">
                  <c:v>88</c:v>
                </c:pt>
                <c:pt idx="1309">
                  <c:v>86</c:v>
                </c:pt>
                <c:pt idx="1310">
                  <c:v>86</c:v>
                </c:pt>
                <c:pt idx="1311">
                  <c:v>86</c:v>
                </c:pt>
                <c:pt idx="1312">
                  <c:v>86</c:v>
                </c:pt>
                <c:pt idx="1313">
                  <c:v>86</c:v>
                </c:pt>
                <c:pt idx="1314">
                  <c:v>86</c:v>
                </c:pt>
                <c:pt idx="1315">
                  <c:v>86</c:v>
                </c:pt>
                <c:pt idx="1316">
                  <c:v>86</c:v>
                </c:pt>
                <c:pt idx="1317">
                  <c:v>86</c:v>
                </c:pt>
                <c:pt idx="1318">
                  <c:v>86</c:v>
                </c:pt>
                <c:pt idx="1319">
                  <c:v>86</c:v>
                </c:pt>
                <c:pt idx="1320">
                  <c:v>86</c:v>
                </c:pt>
                <c:pt idx="1321">
                  <c:v>86</c:v>
                </c:pt>
                <c:pt idx="1322">
                  <c:v>86</c:v>
                </c:pt>
                <c:pt idx="1323">
                  <c:v>86</c:v>
                </c:pt>
                <c:pt idx="1324">
                  <c:v>86</c:v>
                </c:pt>
                <c:pt idx="1325">
                  <c:v>86</c:v>
                </c:pt>
                <c:pt idx="1326">
                  <c:v>86</c:v>
                </c:pt>
                <c:pt idx="1327">
                  <c:v>86</c:v>
                </c:pt>
                <c:pt idx="1328">
                  <c:v>86</c:v>
                </c:pt>
                <c:pt idx="1329">
                  <c:v>86</c:v>
                </c:pt>
                <c:pt idx="1330">
                  <c:v>86</c:v>
                </c:pt>
                <c:pt idx="1331">
                  <c:v>86</c:v>
                </c:pt>
                <c:pt idx="1332">
                  <c:v>86</c:v>
                </c:pt>
                <c:pt idx="1333">
                  <c:v>86</c:v>
                </c:pt>
                <c:pt idx="1334">
                  <c:v>86</c:v>
                </c:pt>
                <c:pt idx="1335">
                  <c:v>86</c:v>
                </c:pt>
                <c:pt idx="1336">
                  <c:v>86</c:v>
                </c:pt>
                <c:pt idx="1337">
                  <c:v>83</c:v>
                </c:pt>
                <c:pt idx="1338">
                  <c:v>83</c:v>
                </c:pt>
                <c:pt idx="1339">
                  <c:v>83</c:v>
                </c:pt>
                <c:pt idx="1340">
                  <c:v>83</c:v>
                </c:pt>
                <c:pt idx="1341">
                  <c:v>83</c:v>
                </c:pt>
                <c:pt idx="1342">
                  <c:v>83</c:v>
                </c:pt>
                <c:pt idx="1343">
                  <c:v>83</c:v>
                </c:pt>
                <c:pt idx="1344">
                  <c:v>83</c:v>
                </c:pt>
                <c:pt idx="1345">
                  <c:v>83</c:v>
                </c:pt>
                <c:pt idx="1346">
                  <c:v>83</c:v>
                </c:pt>
                <c:pt idx="1347">
                  <c:v>83</c:v>
                </c:pt>
                <c:pt idx="1348">
                  <c:v>83</c:v>
                </c:pt>
                <c:pt idx="1349">
                  <c:v>83</c:v>
                </c:pt>
                <c:pt idx="1350">
                  <c:v>83</c:v>
                </c:pt>
                <c:pt idx="1351">
                  <c:v>83</c:v>
                </c:pt>
                <c:pt idx="1352">
                  <c:v>83</c:v>
                </c:pt>
                <c:pt idx="1353">
                  <c:v>83</c:v>
                </c:pt>
                <c:pt idx="1354">
                  <c:v>83</c:v>
                </c:pt>
                <c:pt idx="1355">
                  <c:v>83</c:v>
                </c:pt>
                <c:pt idx="1356">
                  <c:v>83</c:v>
                </c:pt>
                <c:pt idx="1357">
                  <c:v>83</c:v>
                </c:pt>
                <c:pt idx="1358">
                  <c:v>83</c:v>
                </c:pt>
                <c:pt idx="1359">
                  <c:v>83</c:v>
                </c:pt>
                <c:pt idx="1360">
                  <c:v>83</c:v>
                </c:pt>
                <c:pt idx="1361">
                  <c:v>83</c:v>
                </c:pt>
                <c:pt idx="1362">
                  <c:v>83</c:v>
                </c:pt>
                <c:pt idx="1363">
                  <c:v>83</c:v>
                </c:pt>
                <c:pt idx="1364">
                  <c:v>83</c:v>
                </c:pt>
                <c:pt idx="1365">
                  <c:v>83</c:v>
                </c:pt>
                <c:pt idx="1366">
                  <c:v>83</c:v>
                </c:pt>
                <c:pt idx="1367">
                  <c:v>83</c:v>
                </c:pt>
                <c:pt idx="1368">
                  <c:v>83</c:v>
                </c:pt>
                <c:pt idx="1369">
                  <c:v>83</c:v>
                </c:pt>
                <c:pt idx="1370">
                  <c:v>82</c:v>
                </c:pt>
                <c:pt idx="1371">
                  <c:v>82</c:v>
                </c:pt>
                <c:pt idx="1372">
                  <c:v>82</c:v>
                </c:pt>
                <c:pt idx="1373">
                  <c:v>82</c:v>
                </c:pt>
                <c:pt idx="1374">
                  <c:v>82</c:v>
                </c:pt>
                <c:pt idx="1375">
                  <c:v>82</c:v>
                </c:pt>
                <c:pt idx="1376">
                  <c:v>82</c:v>
                </c:pt>
                <c:pt idx="1377">
                  <c:v>82</c:v>
                </c:pt>
                <c:pt idx="1378">
                  <c:v>82</c:v>
                </c:pt>
                <c:pt idx="1379">
                  <c:v>82</c:v>
                </c:pt>
                <c:pt idx="1380">
                  <c:v>82</c:v>
                </c:pt>
                <c:pt idx="1381">
                  <c:v>82</c:v>
                </c:pt>
                <c:pt idx="1382">
                  <c:v>82</c:v>
                </c:pt>
                <c:pt idx="1383">
                  <c:v>82</c:v>
                </c:pt>
                <c:pt idx="1384">
                  <c:v>82</c:v>
                </c:pt>
                <c:pt idx="1385">
                  <c:v>82</c:v>
                </c:pt>
                <c:pt idx="1386">
                  <c:v>82</c:v>
                </c:pt>
                <c:pt idx="1387">
                  <c:v>82</c:v>
                </c:pt>
                <c:pt idx="1388">
                  <c:v>82</c:v>
                </c:pt>
                <c:pt idx="1389">
                  <c:v>82</c:v>
                </c:pt>
                <c:pt idx="1390">
                  <c:v>82</c:v>
                </c:pt>
                <c:pt idx="1391">
                  <c:v>82</c:v>
                </c:pt>
                <c:pt idx="1392">
                  <c:v>82</c:v>
                </c:pt>
                <c:pt idx="1393">
                  <c:v>82</c:v>
                </c:pt>
                <c:pt idx="1394">
                  <c:v>82</c:v>
                </c:pt>
                <c:pt idx="1395">
                  <c:v>82</c:v>
                </c:pt>
                <c:pt idx="1396">
                  <c:v>82</c:v>
                </c:pt>
                <c:pt idx="1397">
                  <c:v>82</c:v>
                </c:pt>
                <c:pt idx="1398">
                  <c:v>82</c:v>
                </c:pt>
                <c:pt idx="1399">
                  <c:v>82</c:v>
                </c:pt>
                <c:pt idx="1400">
                  <c:v>80</c:v>
                </c:pt>
                <c:pt idx="1401">
                  <c:v>80</c:v>
                </c:pt>
                <c:pt idx="1402">
                  <c:v>80</c:v>
                </c:pt>
                <c:pt idx="1403">
                  <c:v>80</c:v>
                </c:pt>
                <c:pt idx="1404">
                  <c:v>80</c:v>
                </c:pt>
                <c:pt idx="1405">
                  <c:v>80</c:v>
                </c:pt>
                <c:pt idx="1406">
                  <c:v>80</c:v>
                </c:pt>
                <c:pt idx="1407">
                  <c:v>80</c:v>
                </c:pt>
                <c:pt idx="1408">
                  <c:v>80</c:v>
                </c:pt>
                <c:pt idx="1409">
                  <c:v>80</c:v>
                </c:pt>
                <c:pt idx="1410">
                  <c:v>80</c:v>
                </c:pt>
                <c:pt idx="1411">
                  <c:v>80</c:v>
                </c:pt>
                <c:pt idx="1412">
                  <c:v>80</c:v>
                </c:pt>
                <c:pt idx="1413">
                  <c:v>80</c:v>
                </c:pt>
                <c:pt idx="1414">
                  <c:v>80</c:v>
                </c:pt>
                <c:pt idx="1415">
                  <c:v>80</c:v>
                </c:pt>
                <c:pt idx="1416">
                  <c:v>80</c:v>
                </c:pt>
                <c:pt idx="1417">
                  <c:v>80</c:v>
                </c:pt>
                <c:pt idx="1418">
                  <c:v>80</c:v>
                </c:pt>
                <c:pt idx="1419">
                  <c:v>80</c:v>
                </c:pt>
                <c:pt idx="1420">
                  <c:v>80</c:v>
                </c:pt>
                <c:pt idx="1421">
                  <c:v>80</c:v>
                </c:pt>
                <c:pt idx="1422">
                  <c:v>80</c:v>
                </c:pt>
                <c:pt idx="1423">
                  <c:v>80</c:v>
                </c:pt>
                <c:pt idx="1424">
                  <c:v>80</c:v>
                </c:pt>
                <c:pt idx="1425">
                  <c:v>80</c:v>
                </c:pt>
                <c:pt idx="1426">
                  <c:v>80</c:v>
                </c:pt>
                <c:pt idx="1427">
                  <c:v>80</c:v>
                </c:pt>
                <c:pt idx="1428">
                  <c:v>77</c:v>
                </c:pt>
                <c:pt idx="1429">
                  <c:v>77</c:v>
                </c:pt>
                <c:pt idx="1430">
                  <c:v>77</c:v>
                </c:pt>
                <c:pt idx="1431">
                  <c:v>77</c:v>
                </c:pt>
                <c:pt idx="1432">
                  <c:v>77</c:v>
                </c:pt>
                <c:pt idx="1433">
                  <c:v>77</c:v>
                </c:pt>
                <c:pt idx="1434">
                  <c:v>77</c:v>
                </c:pt>
                <c:pt idx="1435">
                  <c:v>77</c:v>
                </c:pt>
                <c:pt idx="1436">
                  <c:v>77</c:v>
                </c:pt>
                <c:pt idx="1437">
                  <c:v>77</c:v>
                </c:pt>
                <c:pt idx="1438">
                  <c:v>77</c:v>
                </c:pt>
                <c:pt idx="1439">
                  <c:v>77</c:v>
                </c:pt>
                <c:pt idx="1440">
                  <c:v>77</c:v>
                </c:pt>
                <c:pt idx="1441">
                  <c:v>77</c:v>
                </c:pt>
                <c:pt idx="1442">
                  <c:v>77</c:v>
                </c:pt>
                <c:pt idx="1443">
                  <c:v>77</c:v>
                </c:pt>
                <c:pt idx="1444">
                  <c:v>77</c:v>
                </c:pt>
                <c:pt idx="1445">
                  <c:v>77</c:v>
                </c:pt>
                <c:pt idx="1446">
                  <c:v>77</c:v>
                </c:pt>
                <c:pt idx="1447">
                  <c:v>77</c:v>
                </c:pt>
                <c:pt idx="1448">
                  <c:v>77</c:v>
                </c:pt>
                <c:pt idx="1449">
                  <c:v>77</c:v>
                </c:pt>
                <c:pt idx="1450">
                  <c:v>77</c:v>
                </c:pt>
                <c:pt idx="1451">
                  <c:v>77</c:v>
                </c:pt>
                <c:pt idx="1452">
                  <c:v>77</c:v>
                </c:pt>
                <c:pt idx="1453">
                  <c:v>77</c:v>
                </c:pt>
                <c:pt idx="1454">
                  <c:v>77</c:v>
                </c:pt>
                <c:pt idx="1455">
                  <c:v>77</c:v>
                </c:pt>
                <c:pt idx="1456">
                  <c:v>77</c:v>
                </c:pt>
                <c:pt idx="1457">
                  <c:v>77</c:v>
                </c:pt>
                <c:pt idx="1458">
                  <c:v>77</c:v>
                </c:pt>
                <c:pt idx="1459">
                  <c:v>77</c:v>
                </c:pt>
                <c:pt idx="1460">
                  <c:v>77</c:v>
                </c:pt>
                <c:pt idx="1461">
                  <c:v>77</c:v>
                </c:pt>
                <c:pt idx="1462">
                  <c:v>77</c:v>
                </c:pt>
                <c:pt idx="1463">
                  <c:v>77</c:v>
                </c:pt>
                <c:pt idx="1464">
                  <c:v>77</c:v>
                </c:pt>
                <c:pt idx="1465">
                  <c:v>77</c:v>
                </c:pt>
                <c:pt idx="1466">
                  <c:v>77</c:v>
                </c:pt>
                <c:pt idx="1467">
                  <c:v>77</c:v>
                </c:pt>
                <c:pt idx="1468">
                  <c:v>77</c:v>
                </c:pt>
                <c:pt idx="1469">
                  <c:v>77</c:v>
                </c:pt>
                <c:pt idx="1470">
                  <c:v>77</c:v>
                </c:pt>
                <c:pt idx="1471">
                  <c:v>77</c:v>
                </c:pt>
                <c:pt idx="1472">
                  <c:v>77</c:v>
                </c:pt>
                <c:pt idx="1473">
                  <c:v>77</c:v>
                </c:pt>
                <c:pt idx="1474">
                  <c:v>77</c:v>
                </c:pt>
                <c:pt idx="1475">
                  <c:v>77</c:v>
                </c:pt>
                <c:pt idx="1476">
                  <c:v>77</c:v>
                </c:pt>
                <c:pt idx="1477">
                  <c:v>77</c:v>
                </c:pt>
                <c:pt idx="1478">
                  <c:v>77</c:v>
                </c:pt>
                <c:pt idx="1479">
                  <c:v>77</c:v>
                </c:pt>
                <c:pt idx="1480">
                  <c:v>77</c:v>
                </c:pt>
                <c:pt idx="1481">
                  <c:v>77</c:v>
                </c:pt>
                <c:pt idx="1482">
                  <c:v>77</c:v>
                </c:pt>
                <c:pt idx="1483">
                  <c:v>77</c:v>
                </c:pt>
                <c:pt idx="1484">
                  <c:v>77</c:v>
                </c:pt>
                <c:pt idx="1485">
                  <c:v>77</c:v>
                </c:pt>
                <c:pt idx="1486">
                  <c:v>77</c:v>
                </c:pt>
                <c:pt idx="1487">
                  <c:v>77</c:v>
                </c:pt>
                <c:pt idx="1488">
                  <c:v>77</c:v>
                </c:pt>
                <c:pt idx="1489">
                  <c:v>77</c:v>
                </c:pt>
                <c:pt idx="1490">
                  <c:v>77</c:v>
                </c:pt>
                <c:pt idx="1491">
                  <c:v>73</c:v>
                </c:pt>
                <c:pt idx="1492">
                  <c:v>73</c:v>
                </c:pt>
                <c:pt idx="1493">
                  <c:v>73</c:v>
                </c:pt>
                <c:pt idx="1494">
                  <c:v>73</c:v>
                </c:pt>
                <c:pt idx="1495">
                  <c:v>73</c:v>
                </c:pt>
                <c:pt idx="1496">
                  <c:v>73</c:v>
                </c:pt>
                <c:pt idx="1497">
                  <c:v>73</c:v>
                </c:pt>
                <c:pt idx="1498">
                  <c:v>73</c:v>
                </c:pt>
                <c:pt idx="1499">
                  <c:v>73</c:v>
                </c:pt>
                <c:pt idx="1500">
                  <c:v>73</c:v>
                </c:pt>
                <c:pt idx="1501">
                  <c:v>73</c:v>
                </c:pt>
                <c:pt idx="1502">
                  <c:v>73</c:v>
                </c:pt>
                <c:pt idx="1503">
                  <c:v>73</c:v>
                </c:pt>
                <c:pt idx="1504">
                  <c:v>73</c:v>
                </c:pt>
                <c:pt idx="1505">
                  <c:v>73</c:v>
                </c:pt>
                <c:pt idx="1506">
                  <c:v>73</c:v>
                </c:pt>
                <c:pt idx="1507">
                  <c:v>73</c:v>
                </c:pt>
                <c:pt idx="1508">
                  <c:v>73</c:v>
                </c:pt>
                <c:pt idx="1509">
                  <c:v>73</c:v>
                </c:pt>
                <c:pt idx="1510">
                  <c:v>73</c:v>
                </c:pt>
                <c:pt idx="1511">
                  <c:v>73</c:v>
                </c:pt>
                <c:pt idx="1512">
                  <c:v>73</c:v>
                </c:pt>
                <c:pt idx="1513">
                  <c:v>73</c:v>
                </c:pt>
                <c:pt idx="1514">
                  <c:v>73</c:v>
                </c:pt>
                <c:pt idx="1515">
                  <c:v>73</c:v>
                </c:pt>
                <c:pt idx="1516">
                  <c:v>73</c:v>
                </c:pt>
                <c:pt idx="1517">
                  <c:v>73</c:v>
                </c:pt>
                <c:pt idx="1518">
                  <c:v>73</c:v>
                </c:pt>
                <c:pt idx="1519">
                  <c:v>73</c:v>
                </c:pt>
                <c:pt idx="1520">
                  <c:v>73</c:v>
                </c:pt>
                <c:pt idx="1521">
                  <c:v>73</c:v>
                </c:pt>
                <c:pt idx="1522">
                  <c:v>73</c:v>
                </c:pt>
                <c:pt idx="1523">
                  <c:v>73</c:v>
                </c:pt>
                <c:pt idx="1524">
                  <c:v>73</c:v>
                </c:pt>
                <c:pt idx="1525">
                  <c:v>73</c:v>
                </c:pt>
                <c:pt idx="1526">
                  <c:v>73</c:v>
                </c:pt>
                <c:pt idx="1527">
                  <c:v>73</c:v>
                </c:pt>
                <c:pt idx="1528">
                  <c:v>73</c:v>
                </c:pt>
                <c:pt idx="1529">
                  <c:v>73</c:v>
                </c:pt>
                <c:pt idx="1530">
                  <c:v>73</c:v>
                </c:pt>
                <c:pt idx="1531">
                  <c:v>73</c:v>
                </c:pt>
                <c:pt idx="1532">
                  <c:v>73</c:v>
                </c:pt>
                <c:pt idx="1533">
                  <c:v>73</c:v>
                </c:pt>
                <c:pt idx="1534">
                  <c:v>73</c:v>
                </c:pt>
                <c:pt idx="1535">
                  <c:v>73</c:v>
                </c:pt>
                <c:pt idx="1536">
                  <c:v>73</c:v>
                </c:pt>
                <c:pt idx="1537">
                  <c:v>73</c:v>
                </c:pt>
                <c:pt idx="1538">
                  <c:v>73</c:v>
                </c:pt>
                <c:pt idx="1539">
                  <c:v>73</c:v>
                </c:pt>
                <c:pt idx="1540">
                  <c:v>73</c:v>
                </c:pt>
                <c:pt idx="1541">
                  <c:v>73</c:v>
                </c:pt>
                <c:pt idx="1542">
                  <c:v>73</c:v>
                </c:pt>
                <c:pt idx="1543">
                  <c:v>73</c:v>
                </c:pt>
                <c:pt idx="1544">
                  <c:v>73</c:v>
                </c:pt>
                <c:pt idx="1545">
                  <c:v>73</c:v>
                </c:pt>
                <c:pt idx="1546">
                  <c:v>73</c:v>
                </c:pt>
                <c:pt idx="1547">
                  <c:v>73</c:v>
                </c:pt>
                <c:pt idx="1548">
                  <c:v>73</c:v>
                </c:pt>
                <c:pt idx="1549">
                  <c:v>73</c:v>
                </c:pt>
                <c:pt idx="1550">
                  <c:v>73</c:v>
                </c:pt>
                <c:pt idx="1551">
                  <c:v>73</c:v>
                </c:pt>
                <c:pt idx="1552">
                  <c:v>73</c:v>
                </c:pt>
                <c:pt idx="1553">
                  <c:v>79</c:v>
                </c:pt>
                <c:pt idx="1554">
                  <c:v>79</c:v>
                </c:pt>
                <c:pt idx="1555">
                  <c:v>79</c:v>
                </c:pt>
                <c:pt idx="1556">
                  <c:v>79</c:v>
                </c:pt>
                <c:pt idx="1557">
                  <c:v>79</c:v>
                </c:pt>
                <c:pt idx="1558">
                  <c:v>79</c:v>
                </c:pt>
                <c:pt idx="1559">
                  <c:v>79</c:v>
                </c:pt>
                <c:pt idx="1560">
                  <c:v>79</c:v>
                </c:pt>
                <c:pt idx="1561">
                  <c:v>79</c:v>
                </c:pt>
                <c:pt idx="1562">
                  <c:v>79</c:v>
                </c:pt>
                <c:pt idx="1563">
                  <c:v>79</c:v>
                </c:pt>
                <c:pt idx="1564">
                  <c:v>79</c:v>
                </c:pt>
                <c:pt idx="1565">
                  <c:v>79</c:v>
                </c:pt>
                <c:pt idx="1566">
                  <c:v>79</c:v>
                </c:pt>
                <c:pt idx="1567">
                  <c:v>79</c:v>
                </c:pt>
                <c:pt idx="1568">
                  <c:v>79</c:v>
                </c:pt>
                <c:pt idx="1569">
                  <c:v>79</c:v>
                </c:pt>
                <c:pt idx="1570">
                  <c:v>79</c:v>
                </c:pt>
                <c:pt idx="1571">
                  <c:v>79</c:v>
                </c:pt>
                <c:pt idx="1572">
                  <c:v>79</c:v>
                </c:pt>
                <c:pt idx="1573">
                  <c:v>79</c:v>
                </c:pt>
                <c:pt idx="1574">
                  <c:v>79</c:v>
                </c:pt>
                <c:pt idx="1575">
                  <c:v>79</c:v>
                </c:pt>
                <c:pt idx="1576">
                  <c:v>79</c:v>
                </c:pt>
                <c:pt idx="1577">
                  <c:v>79</c:v>
                </c:pt>
                <c:pt idx="1578">
                  <c:v>79</c:v>
                </c:pt>
                <c:pt idx="1579">
                  <c:v>79</c:v>
                </c:pt>
                <c:pt idx="1580">
                  <c:v>79</c:v>
                </c:pt>
                <c:pt idx="1581">
                  <c:v>79</c:v>
                </c:pt>
                <c:pt idx="1582">
                  <c:v>78</c:v>
                </c:pt>
                <c:pt idx="1583">
                  <c:v>78</c:v>
                </c:pt>
                <c:pt idx="1584">
                  <c:v>78</c:v>
                </c:pt>
                <c:pt idx="1585">
                  <c:v>78</c:v>
                </c:pt>
                <c:pt idx="1586">
                  <c:v>78</c:v>
                </c:pt>
                <c:pt idx="1587">
                  <c:v>78</c:v>
                </c:pt>
                <c:pt idx="1588">
                  <c:v>78</c:v>
                </c:pt>
                <c:pt idx="1589">
                  <c:v>78</c:v>
                </c:pt>
                <c:pt idx="1590">
                  <c:v>78</c:v>
                </c:pt>
                <c:pt idx="1591">
                  <c:v>78</c:v>
                </c:pt>
                <c:pt idx="1592">
                  <c:v>78</c:v>
                </c:pt>
                <c:pt idx="1593">
                  <c:v>78</c:v>
                </c:pt>
                <c:pt idx="1594">
                  <c:v>78</c:v>
                </c:pt>
                <c:pt idx="1595">
                  <c:v>78</c:v>
                </c:pt>
                <c:pt idx="1596">
                  <c:v>78</c:v>
                </c:pt>
                <c:pt idx="1597">
                  <c:v>78</c:v>
                </c:pt>
                <c:pt idx="1598">
                  <c:v>78</c:v>
                </c:pt>
                <c:pt idx="1599">
                  <c:v>78</c:v>
                </c:pt>
                <c:pt idx="1600">
                  <c:v>78</c:v>
                </c:pt>
                <c:pt idx="1601">
                  <c:v>78</c:v>
                </c:pt>
                <c:pt idx="1602">
                  <c:v>78</c:v>
                </c:pt>
                <c:pt idx="1603">
                  <c:v>78</c:v>
                </c:pt>
                <c:pt idx="1604">
                  <c:v>78</c:v>
                </c:pt>
                <c:pt idx="1605">
                  <c:v>78</c:v>
                </c:pt>
                <c:pt idx="1606">
                  <c:v>78</c:v>
                </c:pt>
                <c:pt idx="1607">
                  <c:v>78</c:v>
                </c:pt>
                <c:pt idx="1608">
                  <c:v>78</c:v>
                </c:pt>
                <c:pt idx="1609">
                  <c:v>78</c:v>
                </c:pt>
                <c:pt idx="1610">
                  <c:v>78</c:v>
                </c:pt>
                <c:pt idx="1611">
                  <c:v>78</c:v>
                </c:pt>
                <c:pt idx="1612">
                  <c:v>78</c:v>
                </c:pt>
                <c:pt idx="1613">
                  <c:v>78</c:v>
                </c:pt>
                <c:pt idx="1614">
                  <c:v>74</c:v>
                </c:pt>
                <c:pt idx="1615">
                  <c:v>74</c:v>
                </c:pt>
                <c:pt idx="1616">
                  <c:v>74</c:v>
                </c:pt>
                <c:pt idx="1617">
                  <c:v>74</c:v>
                </c:pt>
                <c:pt idx="1618">
                  <c:v>74</c:v>
                </c:pt>
                <c:pt idx="1619">
                  <c:v>74</c:v>
                </c:pt>
                <c:pt idx="1620">
                  <c:v>74</c:v>
                </c:pt>
                <c:pt idx="1621">
                  <c:v>74</c:v>
                </c:pt>
                <c:pt idx="1622">
                  <c:v>74</c:v>
                </c:pt>
                <c:pt idx="1623">
                  <c:v>74</c:v>
                </c:pt>
                <c:pt idx="1624">
                  <c:v>74</c:v>
                </c:pt>
                <c:pt idx="1625">
                  <c:v>74</c:v>
                </c:pt>
                <c:pt idx="1626">
                  <c:v>74</c:v>
                </c:pt>
                <c:pt idx="1627">
                  <c:v>74</c:v>
                </c:pt>
                <c:pt idx="1628">
                  <c:v>74</c:v>
                </c:pt>
                <c:pt idx="1629">
                  <c:v>74</c:v>
                </c:pt>
                <c:pt idx="1630">
                  <c:v>74</c:v>
                </c:pt>
                <c:pt idx="1631">
                  <c:v>74</c:v>
                </c:pt>
                <c:pt idx="1632">
                  <c:v>74</c:v>
                </c:pt>
                <c:pt idx="1633">
                  <c:v>74</c:v>
                </c:pt>
                <c:pt idx="1634">
                  <c:v>74</c:v>
                </c:pt>
                <c:pt idx="1635">
                  <c:v>74</c:v>
                </c:pt>
                <c:pt idx="1636">
                  <c:v>74</c:v>
                </c:pt>
                <c:pt idx="1637">
                  <c:v>74</c:v>
                </c:pt>
                <c:pt idx="1638">
                  <c:v>74</c:v>
                </c:pt>
                <c:pt idx="1639">
                  <c:v>74</c:v>
                </c:pt>
                <c:pt idx="1640">
                  <c:v>74</c:v>
                </c:pt>
                <c:pt idx="1641">
                  <c:v>74</c:v>
                </c:pt>
                <c:pt idx="1642">
                  <c:v>74</c:v>
                </c:pt>
                <c:pt idx="1643">
                  <c:v>74</c:v>
                </c:pt>
                <c:pt idx="1644">
                  <c:v>74</c:v>
                </c:pt>
                <c:pt idx="1645">
                  <c:v>73</c:v>
                </c:pt>
                <c:pt idx="1646">
                  <c:v>73</c:v>
                </c:pt>
                <c:pt idx="1647">
                  <c:v>73</c:v>
                </c:pt>
                <c:pt idx="1648">
                  <c:v>73</c:v>
                </c:pt>
                <c:pt idx="1649">
                  <c:v>73</c:v>
                </c:pt>
                <c:pt idx="1650">
                  <c:v>73</c:v>
                </c:pt>
                <c:pt idx="1651">
                  <c:v>73</c:v>
                </c:pt>
                <c:pt idx="1652">
                  <c:v>73</c:v>
                </c:pt>
                <c:pt idx="1653">
                  <c:v>73</c:v>
                </c:pt>
                <c:pt idx="1654">
                  <c:v>73</c:v>
                </c:pt>
                <c:pt idx="1655">
                  <c:v>73</c:v>
                </c:pt>
                <c:pt idx="1656">
                  <c:v>73</c:v>
                </c:pt>
                <c:pt idx="1657">
                  <c:v>73</c:v>
                </c:pt>
                <c:pt idx="1658">
                  <c:v>73</c:v>
                </c:pt>
                <c:pt idx="1659">
                  <c:v>73</c:v>
                </c:pt>
                <c:pt idx="1660">
                  <c:v>73</c:v>
                </c:pt>
                <c:pt idx="1661">
                  <c:v>73</c:v>
                </c:pt>
                <c:pt idx="1662">
                  <c:v>73</c:v>
                </c:pt>
                <c:pt idx="1663">
                  <c:v>73</c:v>
                </c:pt>
                <c:pt idx="1664">
                  <c:v>73</c:v>
                </c:pt>
                <c:pt idx="1665">
                  <c:v>73</c:v>
                </c:pt>
                <c:pt idx="1666">
                  <c:v>73</c:v>
                </c:pt>
                <c:pt idx="1667">
                  <c:v>73</c:v>
                </c:pt>
                <c:pt idx="1668">
                  <c:v>73</c:v>
                </c:pt>
                <c:pt idx="1669">
                  <c:v>73</c:v>
                </c:pt>
                <c:pt idx="1670">
                  <c:v>73</c:v>
                </c:pt>
                <c:pt idx="1671">
                  <c:v>73</c:v>
                </c:pt>
                <c:pt idx="1672">
                  <c:v>73</c:v>
                </c:pt>
                <c:pt idx="1673">
                  <c:v>73</c:v>
                </c:pt>
                <c:pt idx="1674">
                  <c:v>73</c:v>
                </c:pt>
                <c:pt idx="1675">
                  <c:v>73</c:v>
                </c:pt>
                <c:pt idx="1676">
                  <c:v>67</c:v>
                </c:pt>
                <c:pt idx="1677">
                  <c:v>67</c:v>
                </c:pt>
                <c:pt idx="1678">
                  <c:v>67</c:v>
                </c:pt>
                <c:pt idx="1679">
                  <c:v>67</c:v>
                </c:pt>
                <c:pt idx="1680">
                  <c:v>67</c:v>
                </c:pt>
                <c:pt idx="1681">
                  <c:v>67</c:v>
                </c:pt>
                <c:pt idx="1682">
                  <c:v>67</c:v>
                </c:pt>
                <c:pt idx="1683">
                  <c:v>67</c:v>
                </c:pt>
                <c:pt idx="1684">
                  <c:v>67</c:v>
                </c:pt>
                <c:pt idx="1685">
                  <c:v>67</c:v>
                </c:pt>
                <c:pt idx="1686">
                  <c:v>67</c:v>
                </c:pt>
                <c:pt idx="1687">
                  <c:v>67</c:v>
                </c:pt>
                <c:pt idx="1688">
                  <c:v>67</c:v>
                </c:pt>
                <c:pt idx="1689">
                  <c:v>67</c:v>
                </c:pt>
                <c:pt idx="1690">
                  <c:v>67</c:v>
                </c:pt>
                <c:pt idx="1691">
                  <c:v>67</c:v>
                </c:pt>
                <c:pt idx="1692">
                  <c:v>67</c:v>
                </c:pt>
                <c:pt idx="1693">
                  <c:v>67</c:v>
                </c:pt>
                <c:pt idx="1694">
                  <c:v>67</c:v>
                </c:pt>
                <c:pt idx="1695">
                  <c:v>67</c:v>
                </c:pt>
                <c:pt idx="1696">
                  <c:v>67</c:v>
                </c:pt>
                <c:pt idx="1697">
                  <c:v>67</c:v>
                </c:pt>
                <c:pt idx="1698">
                  <c:v>67</c:v>
                </c:pt>
                <c:pt idx="1699">
                  <c:v>67</c:v>
                </c:pt>
                <c:pt idx="1700">
                  <c:v>67</c:v>
                </c:pt>
                <c:pt idx="1701">
                  <c:v>67</c:v>
                </c:pt>
                <c:pt idx="1702">
                  <c:v>67</c:v>
                </c:pt>
                <c:pt idx="1703">
                  <c:v>67</c:v>
                </c:pt>
                <c:pt idx="1704">
                  <c:v>66</c:v>
                </c:pt>
                <c:pt idx="1705">
                  <c:v>66</c:v>
                </c:pt>
                <c:pt idx="1706">
                  <c:v>66</c:v>
                </c:pt>
                <c:pt idx="1707">
                  <c:v>66</c:v>
                </c:pt>
                <c:pt idx="1708">
                  <c:v>66</c:v>
                </c:pt>
                <c:pt idx="1709">
                  <c:v>66</c:v>
                </c:pt>
                <c:pt idx="1710">
                  <c:v>66</c:v>
                </c:pt>
                <c:pt idx="1711">
                  <c:v>66</c:v>
                </c:pt>
                <c:pt idx="1712">
                  <c:v>66</c:v>
                </c:pt>
                <c:pt idx="1713">
                  <c:v>66</c:v>
                </c:pt>
                <c:pt idx="1714">
                  <c:v>66</c:v>
                </c:pt>
                <c:pt idx="1715">
                  <c:v>66</c:v>
                </c:pt>
                <c:pt idx="1716">
                  <c:v>66</c:v>
                </c:pt>
                <c:pt idx="1717">
                  <c:v>66</c:v>
                </c:pt>
                <c:pt idx="1718">
                  <c:v>66</c:v>
                </c:pt>
                <c:pt idx="1719">
                  <c:v>66</c:v>
                </c:pt>
                <c:pt idx="1720">
                  <c:v>66</c:v>
                </c:pt>
                <c:pt idx="1721">
                  <c:v>66</c:v>
                </c:pt>
                <c:pt idx="1722">
                  <c:v>66</c:v>
                </c:pt>
                <c:pt idx="1723">
                  <c:v>66</c:v>
                </c:pt>
                <c:pt idx="1724">
                  <c:v>66</c:v>
                </c:pt>
                <c:pt idx="1725">
                  <c:v>66</c:v>
                </c:pt>
                <c:pt idx="1726">
                  <c:v>66</c:v>
                </c:pt>
                <c:pt idx="1727">
                  <c:v>66</c:v>
                </c:pt>
                <c:pt idx="1728">
                  <c:v>66</c:v>
                </c:pt>
                <c:pt idx="1729">
                  <c:v>66</c:v>
                </c:pt>
                <c:pt idx="1730">
                  <c:v>66</c:v>
                </c:pt>
                <c:pt idx="1731">
                  <c:v>66</c:v>
                </c:pt>
                <c:pt idx="1732">
                  <c:v>66</c:v>
                </c:pt>
                <c:pt idx="1733">
                  <c:v>66</c:v>
                </c:pt>
                <c:pt idx="1734">
                  <c:v>66</c:v>
                </c:pt>
                <c:pt idx="1735">
                  <c:v>72</c:v>
                </c:pt>
                <c:pt idx="1736">
                  <c:v>72</c:v>
                </c:pt>
                <c:pt idx="1737">
                  <c:v>72</c:v>
                </c:pt>
                <c:pt idx="1738">
                  <c:v>72</c:v>
                </c:pt>
                <c:pt idx="1739">
                  <c:v>72</c:v>
                </c:pt>
                <c:pt idx="1740">
                  <c:v>72</c:v>
                </c:pt>
                <c:pt idx="1741">
                  <c:v>72</c:v>
                </c:pt>
                <c:pt idx="1742">
                  <c:v>72</c:v>
                </c:pt>
                <c:pt idx="1743">
                  <c:v>72</c:v>
                </c:pt>
                <c:pt idx="1744">
                  <c:v>72</c:v>
                </c:pt>
                <c:pt idx="1745">
                  <c:v>72</c:v>
                </c:pt>
                <c:pt idx="1746">
                  <c:v>72</c:v>
                </c:pt>
                <c:pt idx="1747">
                  <c:v>72</c:v>
                </c:pt>
                <c:pt idx="1748">
                  <c:v>72</c:v>
                </c:pt>
                <c:pt idx="1749">
                  <c:v>72</c:v>
                </c:pt>
                <c:pt idx="1750">
                  <c:v>72</c:v>
                </c:pt>
                <c:pt idx="1751">
                  <c:v>72</c:v>
                </c:pt>
                <c:pt idx="1752">
                  <c:v>72</c:v>
                </c:pt>
                <c:pt idx="1753">
                  <c:v>72</c:v>
                </c:pt>
                <c:pt idx="1754">
                  <c:v>72</c:v>
                </c:pt>
                <c:pt idx="1755">
                  <c:v>72</c:v>
                </c:pt>
                <c:pt idx="1756">
                  <c:v>72</c:v>
                </c:pt>
                <c:pt idx="1757">
                  <c:v>72</c:v>
                </c:pt>
                <c:pt idx="1758">
                  <c:v>72</c:v>
                </c:pt>
                <c:pt idx="1759">
                  <c:v>72</c:v>
                </c:pt>
                <c:pt idx="1760">
                  <c:v>72</c:v>
                </c:pt>
                <c:pt idx="1761">
                  <c:v>72</c:v>
                </c:pt>
                <c:pt idx="1762">
                  <c:v>72</c:v>
                </c:pt>
                <c:pt idx="1763">
                  <c:v>72</c:v>
                </c:pt>
                <c:pt idx="1764">
                  <c:v>76</c:v>
                </c:pt>
                <c:pt idx="1765">
                  <c:v>76</c:v>
                </c:pt>
                <c:pt idx="1766">
                  <c:v>76</c:v>
                </c:pt>
                <c:pt idx="1767">
                  <c:v>76</c:v>
                </c:pt>
                <c:pt idx="1768">
                  <c:v>76</c:v>
                </c:pt>
                <c:pt idx="1769">
                  <c:v>76</c:v>
                </c:pt>
                <c:pt idx="1770">
                  <c:v>76</c:v>
                </c:pt>
                <c:pt idx="1771">
                  <c:v>76</c:v>
                </c:pt>
                <c:pt idx="1772">
                  <c:v>76</c:v>
                </c:pt>
                <c:pt idx="1773">
                  <c:v>76</c:v>
                </c:pt>
                <c:pt idx="1774">
                  <c:v>76</c:v>
                </c:pt>
                <c:pt idx="1775">
                  <c:v>76</c:v>
                </c:pt>
                <c:pt idx="1776">
                  <c:v>76</c:v>
                </c:pt>
                <c:pt idx="1777">
                  <c:v>76</c:v>
                </c:pt>
                <c:pt idx="1778">
                  <c:v>76</c:v>
                </c:pt>
                <c:pt idx="1779">
                  <c:v>76</c:v>
                </c:pt>
                <c:pt idx="1780">
                  <c:v>76</c:v>
                </c:pt>
                <c:pt idx="1781">
                  <c:v>76</c:v>
                </c:pt>
                <c:pt idx="1782">
                  <c:v>76</c:v>
                </c:pt>
                <c:pt idx="1783">
                  <c:v>76</c:v>
                </c:pt>
                <c:pt idx="1784">
                  <c:v>76</c:v>
                </c:pt>
                <c:pt idx="1785">
                  <c:v>76</c:v>
                </c:pt>
                <c:pt idx="1786">
                  <c:v>76</c:v>
                </c:pt>
                <c:pt idx="1787">
                  <c:v>76</c:v>
                </c:pt>
                <c:pt idx="1788">
                  <c:v>76</c:v>
                </c:pt>
                <c:pt idx="1789">
                  <c:v>76</c:v>
                </c:pt>
                <c:pt idx="1790">
                  <c:v>76</c:v>
                </c:pt>
                <c:pt idx="1791">
                  <c:v>76</c:v>
                </c:pt>
                <c:pt idx="1792">
                  <c:v>76</c:v>
                </c:pt>
                <c:pt idx="1793">
                  <c:v>76</c:v>
                </c:pt>
                <c:pt idx="1794">
                  <c:v>76</c:v>
                </c:pt>
                <c:pt idx="1795">
                  <c:v>76</c:v>
                </c:pt>
                <c:pt idx="1796">
                  <c:v>79</c:v>
                </c:pt>
                <c:pt idx="1797">
                  <c:v>79</c:v>
                </c:pt>
                <c:pt idx="1798">
                  <c:v>79</c:v>
                </c:pt>
                <c:pt idx="1799">
                  <c:v>79</c:v>
                </c:pt>
                <c:pt idx="1800">
                  <c:v>79</c:v>
                </c:pt>
                <c:pt idx="1801">
                  <c:v>79</c:v>
                </c:pt>
                <c:pt idx="1802">
                  <c:v>79</c:v>
                </c:pt>
                <c:pt idx="1803">
                  <c:v>79</c:v>
                </c:pt>
                <c:pt idx="1804">
                  <c:v>79</c:v>
                </c:pt>
                <c:pt idx="1805">
                  <c:v>79</c:v>
                </c:pt>
                <c:pt idx="1806">
                  <c:v>79</c:v>
                </c:pt>
                <c:pt idx="1807">
                  <c:v>79</c:v>
                </c:pt>
                <c:pt idx="1808">
                  <c:v>79</c:v>
                </c:pt>
                <c:pt idx="1809">
                  <c:v>79</c:v>
                </c:pt>
                <c:pt idx="1810">
                  <c:v>79</c:v>
                </c:pt>
                <c:pt idx="1811">
                  <c:v>79</c:v>
                </c:pt>
                <c:pt idx="1812">
                  <c:v>79</c:v>
                </c:pt>
                <c:pt idx="1813">
                  <c:v>79</c:v>
                </c:pt>
                <c:pt idx="1814">
                  <c:v>79</c:v>
                </c:pt>
                <c:pt idx="1815">
                  <c:v>79</c:v>
                </c:pt>
                <c:pt idx="1816">
                  <c:v>79</c:v>
                </c:pt>
                <c:pt idx="1817">
                  <c:v>79</c:v>
                </c:pt>
                <c:pt idx="1818">
                  <c:v>79</c:v>
                </c:pt>
                <c:pt idx="1819">
                  <c:v>79</c:v>
                </c:pt>
                <c:pt idx="1820">
                  <c:v>79</c:v>
                </c:pt>
                <c:pt idx="1821">
                  <c:v>79</c:v>
                </c:pt>
                <c:pt idx="1822">
                  <c:v>79</c:v>
                </c:pt>
                <c:pt idx="1823">
                  <c:v>79</c:v>
                </c:pt>
                <c:pt idx="1824">
                  <c:v>79</c:v>
                </c:pt>
                <c:pt idx="1825">
                  <c:v>79</c:v>
                </c:pt>
                <c:pt idx="1826">
                  <c:v>77</c:v>
                </c:pt>
                <c:pt idx="1827">
                  <c:v>77</c:v>
                </c:pt>
                <c:pt idx="1828">
                  <c:v>77</c:v>
                </c:pt>
                <c:pt idx="1829">
                  <c:v>77</c:v>
                </c:pt>
                <c:pt idx="1830">
                  <c:v>77</c:v>
                </c:pt>
                <c:pt idx="1831">
                  <c:v>77</c:v>
                </c:pt>
                <c:pt idx="1832">
                  <c:v>77</c:v>
                </c:pt>
                <c:pt idx="1833">
                  <c:v>77</c:v>
                </c:pt>
                <c:pt idx="1834">
                  <c:v>77</c:v>
                </c:pt>
                <c:pt idx="1835">
                  <c:v>77</c:v>
                </c:pt>
                <c:pt idx="1836">
                  <c:v>77</c:v>
                </c:pt>
                <c:pt idx="1837">
                  <c:v>77</c:v>
                </c:pt>
                <c:pt idx="1838">
                  <c:v>77</c:v>
                </c:pt>
                <c:pt idx="1839">
                  <c:v>77</c:v>
                </c:pt>
                <c:pt idx="1840">
                  <c:v>77</c:v>
                </c:pt>
                <c:pt idx="1841">
                  <c:v>77</c:v>
                </c:pt>
                <c:pt idx="1842">
                  <c:v>77</c:v>
                </c:pt>
                <c:pt idx="1843">
                  <c:v>77</c:v>
                </c:pt>
                <c:pt idx="1844">
                  <c:v>77</c:v>
                </c:pt>
                <c:pt idx="1845">
                  <c:v>77</c:v>
                </c:pt>
                <c:pt idx="1846">
                  <c:v>77</c:v>
                </c:pt>
                <c:pt idx="1847">
                  <c:v>77</c:v>
                </c:pt>
                <c:pt idx="1848">
                  <c:v>77</c:v>
                </c:pt>
                <c:pt idx="1849">
                  <c:v>77</c:v>
                </c:pt>
                <c:pt idx="1850">
                  <c:v>77</c:v>
                </c:pt>
                <c:pt idx="1851">
                  <c:v>77</c:v>
                </c:pt>
                <c:pt idx="1852">
                  <c:v>77</c:v>
                </c:pt>
                <c:pt idx="1853">
                  <c:v>77</c:v>
                </c:pt>
                <c:pt idx="1854">
                  <c:v>77</c:v>
                </c:pt>
                <c:pt idx="1855">
                  <c:v>71</c:v>
                </c:pt>
                <c:pt idx="1856">
                  <c:v>71</c:v>
                </c:pt>
                <c:pt idx="1857">
                  <c:v>71</c:v>
                </c:pt>
                <c:pt idx="1858">
                  <c:v>71</c:v>
                </c:pt>
                <c:pt idx="1859">
                  <c:v>71</c:v>
                </c:pt>
                <c:pt idx="1860">
                  <c:v>71</c:v>
                </c:pt>
                <c:pt idx="1861">
                  <c:v>71</c:v>
                </c:pt>
                <c:pt idx="1862">
                  <c:v>71</c:v>
                </c:pt>
                <c:pt idx="1863">
                  <c:v>71</c:v>
                </c:pt>
                <c:pt idx="1864">
                  <c:v>71</c:v>
                </c:pt>
                <c:pt idx="1865">
                  <c:v>71</c:v>
                </c:pt>
                <c:pt idx="1866">
                  <c:v>71</c:v>
                </c:pt>
                <c:pt idx="1867">
                  <c:v>71</c:v>
                </c:pt>
                <c:pt idx="1868">
                  <c:v>71</c:v>
                </c:pt>
                <c:pt idx="1869">
                  <c:v>71</c:v>
                </c:pt>
                <c:pt idx="1870">
                  <c:v>71</c:v>
                </c:pt>
                <c:pt idx="1871">
                  <c:v>71</c:v>
                </c:pt>
                <c:pt idx="1872">
                  <c:v>71</c:v>
                </c:pt>
                <c:pt idx="1873">
                  <c:v>71</c:v>
                </c:pt>
                <c:pt idx="1874">
                  <c:v>71</c:v>
                </c:pt>
                <c:pt idx="1875">
                  <c:v>71</c:v>
                </c:pt>
                <c:pt idx="1876">
                  <c:v>71</c:v>
                </c:pt>
                <c:pt idx="1877">
                  <c:v>71</c:v>
                </c:pt>
                <c:pt idx="1878">
                  <c:v>71</c:v>
                </c:pt>
                <c:pt idx="1879">
                  <c:v>71</c:v>
                </c:pt>
                <c:pt idx="1880">
                  <c:v>71</c:v>
                </c:pt>
                <c:pt idx="1881">
                  <c:v>71</c:v>
                </c:pt>
                <c:pt idx="1882">
                  <c:v>71</c:v>
                </c:pt>
                <c:pt idx="1883">
                  <c:v>71</c:v>
                </c:pt>
                <c:pt idx="1884">
                  <c:v>71</c:v>
                </c:pt>
                <c:pt idx="1885">
                  <c:v>71</c:v>
                </c:pt>
                <c:pt idx="1886">
                  <c:v>71</c:v>
                </c:pt>
                <c:pt idx="1887">
                  <c:v>71</c:v>
                </c:pt>
                <c:pt idx="1888">
                  <c:v>70</c:v>
                </c:pt>
                <c:pt idx="1889">
                  <c:v>70</c:v>
                </c:pt>
                <c:pt idx="1890">
                  <c:v>70</c:v>
                </c:pt>
                <c:pt idx="1891">
                  <c:v>70</c:v>
                </c:pt>
                <c:pt idx="1892">
                  <c:v>70</c:v>
                </c:pt>
                <c:pt idx="1893">
                  <c:v>70</c:v>
                </c:pt>
                <c:pt idx="1894">
                  <c:v>70</c:v>
                </c:pt>
                <c:pt idx="1895">
                  <c:v>70</c:v>
                </c:pt>
                <c:pt idx="1896">
                  <c:v>70</c:v>
                </c:pt>
                <c:pt idx="1897">
                  <c:v>70</c:v>
                </c:pt>
                <c:pt idx="1898">
                  <c:v>70</c:v>
                </c:pt>
                <c:pt idx="1899">
                  <c:v>70</c:v>
                </c:pt>
                <c:pt idx="1900">
                  <c:v>70</c:v>
                </c:pt>
                <c:pt idx="1901">
                  <c:v>70</c:v>
                </c:pt>
                <c:pt idx="1902">
                  <c:v>70</c:v>
                </c:pt>
                <c:pt idx="1903">
                  <c:v>70</c:v>
                </c:pt>
                <c:pt idx="1904">
                  <c:v>70</c:v>
                </c:pt>
                <c:pt idx="1905">
                  <c:v>70</c:v>
                </c:pt>
                <c:pt idx="1906">
                  <c:v>70</c:v>
                </c:pt>
                <c:pt idx="1907">
                  <c:v>70</c:v>
                </c:pt>
                <c:pt idx="1908">
                  <c:v>70</c:v>
                </c:pt>
                <c:pt idx="1909">
                  <c:v>70</c:v>
                </c:pt>
                <c:pt idx="1910">
                  <c:v>70</c:v>
                </c:pt>
                <c:pt idx="1911">
                  <c:v>70</c:v>
                </c:pt>
                <c:pt idx="1912">
                  <c:v>70</c:v>
                </c:pt>
                <c:pt idx="1913">
                  <c:v>70</c:v>
                </c:pt>
                <c:pt idx="1914">
                  <c:v>70</c:v>
                </c:pt>
                <c:pt idx="1915">
                  <c:v>70</c:v>
                </c:pt>
                <c:pt idx="1916">
                  <c:v>70</c:v>
                </c:pt>
                <c:pt idx="1917">
                  <c:v>70</c:v>
                </c:pt>
                <c:pt idx="1918">
                  <c:v>72</c:v>
                </c:pt>
                <c:pt idx="1919">
                  <c:v>72</c:v>
                </c:pt>
                <c:pt idx="1920">
                  <c:v>72</c:v>
                </c:pt>
                <c:pt idx="1921">
                  <c:v>72</c:v>
                </c:pt>
                <c:pt idx="1922">
                  <c:v>72</c:v>
                </c:pt>
                <c:pt idx="1923">
                  <c:v>72</c:v>
                </c:pt>
                <c:pt idx="1924">
                  <c:v>72</c:v>
                </c:pt>
                <c:pt idx="1925">
                  <c:v>72</c:v>
                </c:pt>
                <c:pt idx="1926">
                  <c:v>72</c:v>
                </c:pt>
                <c:pt idx="1927">
                  <c:v>72</c:v>
                </c:pt>
                <c:pt idx="1928">
                  <c:v>72</c:v>
                </c:pt>
                <c:pt idx="1929">
                  <c:v>72</c:v>
                </c:pt>
                <c:pt idx="1930">
                  <c:v>72</c:v>
                </c:pt>
                <c:pt idx="1931">
                  <c:v>72</c:v>
                </c:pt>
                <c:pt idx="1932">
                  <c:v>72</c:v>
                </c:pt>
                <c:pt idx="1933">
                  <c:v>72</c:v>
                </c:pt>
                <c:pt idx="1934">
                  <c:v>72</c:v>
                </c:pt>
                <c:pt idx="1935">
                  <c:v>72</c:v>
                </c:pt>
                <c:pt idx="1936">
                  <c:v>72</c:v>
                </c:pt>
                <c:pt idx="1937">
                  <c:v>72</c:v>
                </c:pt>
                <c:pt idx="1938">
                  <c:v>72</c:v>
                </c:pt>
                <c:pt idx="1939">
                  <c:v>72</c:v>
                </c:pt>
                <c:pt idx="1940">
                  <c:v>72</c:v>
                </c:pt>
                <c:pt idx="1941">
                  <c:v>72</c:v>
                </c:pt>
                <c:pt idx="1942">
                  <c:v>72</c:v>
                </c:pt>
                <c:pt idx="1943">
                  <c:v>72</c:v>
                </c:pt>
                <c:pt idx="1944">
                  <c:v>72</c:v>
                </c:pt>
                <c:pt idx="1945">
                  <c:v>72</c:v>
                </c:pt>
                <c:pt idx="1946">
                  <c:v>72</c:v>
                </c:pt>
                <c:pt idx="1947">
                  <c:v>72</c:v>
                </c:pt>
                <c:pt idx="1948">
                  <c:v>72</c:v>
                </c:pt>
                <c:pt idx="1949">
                  <c:v>74</c:v>
                </c:pt>
                <c:pt idx="1950">
                  <c:v>74</c:v>
                </c:pt>
                <c:pt idx="1951">
                  <c:v>74</c:v>
                </c:pt>
                <c:pt idx="1952">
                  <c:v>74</c:v>
                </c:pt>
                <c:pt idx="1953">
                  <c:v>74</c:v>
                </c:pt>
                <c:pt idx="1954">
                  <c:v>74</c:v>
                </c:pt>
                <c:pt idx="1955">
                  <c:v>74</c:v>
                </c:pt>
                <c:pt idx="1956">
                  <c:v>74</c:v>
                </c:pt>
                <c:pt idx="1957">
                  <c:v>74</c:v>
                </c:pt>
                <c:pt idx="1958">
                  <c:v>74</c:v>
                </c:pt>
                <c:pt idx="1959">
                  <c:v>74</c:v>
                </c:pt>
                <c:pt idx="1960">
                  <c:v>74</c:v>
                </c:pt>
                <c:pt idx="1961">
                  <c:v>74</c:v>
                </c:pt>
                <c:pt idx="1962">
                  <c:v>74</c:v>
                </c:pt>
                <c:pt idx="1963">
                  <c:v>74</c:v>
                </c:pt>
                <c:pt idx="1964">
                  <c:v>74</c:v>
                </c:pt>
                <c:pt idx="1965">
                  <c:v>74</c:v>
                </c:pt>
                <c:pt idx="1966">
                  <c:v>74</c:v>
                </c:pt>
                <c:pt idx="1967">
                  <c:v>74</c:v>
                </c:pt>
                <c:pt idx="1968">
                  <c:v>74</c:v>
                </c:pt>
                <c:pt idx="1969">
                  <c:v>74</c:v>
                </c:pt>
                <c:pt idx="1970">
                  <c:v>74</c:v>
                </c:pt>
                <c:pt idx="1971">
                  <c:v>74</c:v>
                </c:pt>
                <c:pt idx="1972">
                  <c:v>74</c:v>
                </c:pt>
                <c:pt idx="1973">
                  <c:v>74</c:v>
                </c:pt>
                <c:pt idx="1974">
                  <c:v>74</c:v>
                </c:pt>
                <c:pt idx="1975">
                  <c:v>74</c:v>
                </c:pt>
                <c:pt idx="1976">
                  <c:v>74</c:v>
                </c:pt>
                <c:pt idx="1977">
                  <c:v>74</c:v>
                </c:pt>
                <c:pt idx="1978">
                  <c:v>74</c:v>
                </c:pt>
                <c:pt idx="1979">
                  <c:v>77</c:v>
                </c:pt>
                <c:pt idx="1980">
                  <c:v>77</c:v>
                </c:pt>
                <c:pt idx="1981">
                  <c:v>77</c:v>
                </c:pt>
                <c:pt idx="1982">
                  <c:v>77</c:v>
                </c:pt>
                <c:pt idx="1983">
                  <c:v>77</c:v>
                </c:pt>
                <c:pt idx="1984">
                  <c:v>77</c:v>
                </c:pt>
                <c:pt idx="1985">
                  <c:v>77</c:v>
                </c:pt>
                <c:pt idx="1986">
                  <c:v>77</c:v>
                </c:pt>
                <c:pt idx="1987">
                  <c:v>77</c:v>
                </c:pt>
                <c:pt idx="1988">
                  <c:v>77</c:v>
                </c:pt>
                <c:pt idx="1989">
                  <c:v>77</c:v>
                </c:pt>
                <c:pt idx="1990">
                  <c:v>77</c:v>
                </c:pt>
                <c:pt idx="1991">
                  <c:v>77</c:v>
                </c:pt>
                <c:pt idx="1992">
                  <c:v>77</c:v>
                </c:pt>
                <c:pt idx="1993">
                  <c:v>77</c:v>
                </c:pt>
                <c:pt idx="1994">
                  <c:v>77</c:v>
                </c:pt>
                <c:pt idx="1995">
                  <c:v>77</c:v>
                </c:pt>
                <c:pt idx="1996">
                  <c:v>77</c:v>
                </c:pt>
                <c:pt idx="1997">
                  <c:v>77</c:v>
                </c:pt>
                <c:pt idx="1998">
                  <c:v>77</c:v>
                </c:pt>
                <c:pt idx="1999">
                  <c:v>77</c:v>
                </c:pt>
                <c:pt idx="2000">
                  <c:v>77</c:v>
                </c:pt>
                <c:pt idx="2001">
                  <c:v>77</c:v>
                </c:pt>
                <c:pt idx="2002">
                  <c:v>77</c:v>
                </c:pt>
                <c:pt idx="2003">
                  <c:v>77</c:v>
                </c:pt>
                <c:pt idx="2004">
                  <c:v>77</c:v>
                </c:pt>
                <c:pt idx="2005">
                  <c:v>77</c:v>
                </c:pt>
                <c:pt idx="2006">
                  <c:v>77</c:v>
                </c:pt>
                <c:pt idx="2007">
                  <c:v>77</c:v>
                </c:pt>
                <c:pt idx="2008">
                  <c:v>77</c:v>
                </c:pt>
                <c:pt idx="2009">
                  <c:v>78</c:v>
                </c:pt>
                <c:pt idx="2010">
                  <c:v>78</c:v>
                </c:pt>
                <c:pt idx="2011">
                  <c:v>78</c:v>
                </c:pt>
                <c:pt idx="2012">
                  <c:v>78</c:v>
                </c:pt>
                <c:pt idx="2013">
                  <c:v>78</c:v>
                </c:pt>
                <c:pt idx="2014">
                  <c:v>78</c:v>
                </c:pt>
                <c:pt idx="2015">
                  <c:v>78</c:v>
                </c:pt>
                <c:pt idx="2016">
                  <c:v>78</c:v>
                </c:pt>
                <c:pt idx="2017">
                  <c:v>78</c:v>
                </c:pt>
                <c:pt idx="2018">
                  <c:v>78</c:v>
                </c:pt>
                <c:pt idx="2019">
                  <c:v>78</c:v>
                </c:pt>
                <c:pt idx="2020">
                  <c:v>78</c:v>
                </c:pt>
                <c:pt idx="2021">
                  <c:v>78</c:v>
                </c:pt>
                <c:pt idx="2022">
                  <c:v>78</c:v>
                </c:pt>
                <c:pt idx="2023">
                  <c:v>78</c:v>
                </c:pt>
                <c:pt idx="2024">
                  <c:v>78</c:v>
                </c:pt>
                <c:pt idx="2025">
                  <c:v>78</c:v>
                </c:pt>
                <c:pt idx="2026">
                  <c:v>78</c:v>
                </c:pt>
                <c:pt idx="2027">
                  <c:v>78</c:v>
                </c:pt>
                <c:pt idx="2028">
                  <c:v>78</c:v>
                </c:pt>
                <c:pt idx="2029">
                  <c:v>78</c:v>
                </c:pt>
                <c:pt idx="2030">
                  <c:v>78</c:v>
                </c:pt>
                <c:pt idx="2031">
                  <c:v>78</c:v>
                </c:pt>
                <c:pt idx="2032">
                  <c:v>78</c:v>
                </c:pt>
                <c:pt idx="2033">
                  <c:v>78</c:v>
                </c:pt>
                <c:pt idx="2034">
                  <c:v>78</c:v>
                </c:pt>
                <c:pt idx="2035">
                  <c:v>78</c:v>
                </c:pt>
                <c:pt idx="2036">
                  <c:v>78</c:v>
                </c:pt>
                <c:pt idx="2037">
                  <c:v>78</c:v>
                </c:pt>
                <c:pt idx="2038">
                  <c:v>78</c:v>
                </c:pt>
                <c:pt idx="2039">
                  <c:v>78</c:v>
                </c:pt>
                <c:pt idx="2040">
                  <c:v>78</c:v>
                </c:pt>
                <c:pt idx="2041">
                  <c:v>76</c:v>
                </c:pt>
                <c:pt idx="2042">
                  <c:v>76</c:v>
                </c:pt>
                <c:pt idx="2043">
                  <c:v>76</c:v>
                </c:pt>
                <c:pt idx="2044">
                  <c:v>76</c:v>
                </c:pt>
                <c:pt idx="2045">
                  <c:v>76</c:v>
                </c:pt>
                <c:pt idx="2046">
                  <c:v>76</c:v>
                </c:pt>
                <c:pt idx="2047">
                  <c:v>76</c:v>
                </c:pt>
                <c:pt idx="2048">
                  <c:v>76</c:v>
                </c:pt>
                <c:pt idx="2049">
                  <c:v>76</c:v>
                </c:pt>
                <c:pt idx="2050">
                  <c:v>76</c:v>
                </c:pt>
                <c:pt idx="2051">
                  <c:v>76</c:v>
                </c:pt>
                <c:pt idx="2052">
                  <c:v>76</c:v>
                </c:pt>
                <c:pt idx="2053">
                  <c:v>76</c:v>
                </c:pt>
                <c:pt idx="2054">
                  <c:v>76</c:v>
                </c:pt>
                <c:pt idx="2055">
                  <c:v>76</c:v>
                </c:pt>
                <c:pt idx="2056">
                  <c:v>76</c:v>
                </c:pt>
                <c:pt idx="2057">
                  <c:v>76</c:v>
                </c:pt>
                <c:pt idx="2058">
                  <c:v>76</c:v>
                </c:pt>
                <c:pt idx="2059">
                  <c:v>76</c:v>
                </c:pt>
                <c:pt idx="2060">
                  <c:v>76</c:v>
                </c:pt>
                <c:pt idx="2061">
                  <c:v>76</c:v>
                </c:pt>
                <c:pt idx="2062">
                  <c:v>76</c:v>
                </c:pt>
                <c:pt idx="2063">
                  <c:v>76</c:v>
                </c:pt>
                <c:pt idx="2064">
                  <c:v>76</c:v>
                </c:pt>
                <c:pt idx="2065">
                  <c:v>76</c:v>
                </c:pt>
                <c:pt idx="2066">
                  <c:v>76</c:v>
                </c:pt>
                <c:pt idx="2067">
                  <c:v>76</c:v>
                </c:pt>
                <c:pt idx="2068">
                  <c:v>76</c:v>
                </c:pt>
                <c:pt idx="2069">
                  <c:v>71</c:v>
                </c:pt>
                <c:pt idx="2070">
                  <c:v>71</c:v>
                </c:pt>
                <c:pt idx="2071">
                  <c:v>71</c:v>
                </c:pt>
                <c:pt idx="2072">
                  <c:v>71</c:v>
                </c:pt>
                <c:pt idx="2073">
                  <c:v>71</c:v>
                </c:pt>
                <c:pt idx="2074">
                  <c:v>71</c:v>
                </c:pt>
                <c:pt idx="2075">
                  <c:v>71</c:v>
                </c:pt>
                <c:pt idx="2076">
                  <c:v>71</c:v>
                </c:pt>
                <c:pt idx="2077">
                  <c:v>71</c:v>
                </c:pt>
                <c:pt idx="2078">
                  <c:v>71</c:v>
                </c:pt>
                <c:pt idx="2079">
                  <c:v>71</c:v>
                </c:pt>
                <c:pt idx="2080">
                  <c:v>71</c:v>
                </c:pt>
                <c:pt idx="2081">
                  <c:v>71</c:v>
                </c:pt>
                <c:pt idx="2082">
                  <c:v>71</c:v>
                </c:pt>
                <c:pt idx="2083">
                  <c:v>71</c:v>
                </c:pt>
                <c:pt idx="2084">
                  <c:v>71</c:v>
                </c:pt>
                <c:pt idx="2085">
                  <c:v>71</c:v>
                </c:pt>
                <c:pt idx="2086">
                  <c:v>71</c:v>
                </c:pt>
                <c:pt idx="2087">
                  <c:v>71</c:v>
                </c:pt>
                <c:pt idx="2088">
                  <c:v>71</c:v>
                </c:pt>
                <c:pt idx="2089">
                  <c:v>71</c:v>
                </c:pt>
                <c:pt idx="2090">
                  <c:v>71</c:v>
                </c:pt>
                <c:pt idx="2091">
                  <c:v>71</c:v>
                </c:pt>
                <c:pt idx="2092">
                  <c:v>71</c:v>
                </c:pt>
                <c:pt idx="2093">
                  <c:v>71</c:v>
                </c:pt>
                <c:pt idx="2094">
                  <c:v>71</c:v>
                </c:pt>
                <c:pt idx="2095">
                  <c:v>71</c:v>
                </c:pt>
                <c:pt idx="2096">
                  <c:v>71</c:v>
                </c:pt>
                <c:pt idx="2097">
                  <c:v>71</c:v>
                </c:pt>
                <c:pt idx="2098">
                  <c:v>71</c:v>
                </c:pt>
                <c:pt idx="2099">
                  <c:v>71</c:v>
                </c:pt>
                <c:pt idx="2100">
                  <c:v>68</c:v>
                </c:pt>
                <c:pt idx="2101">
                  <c:v>68</c:v>
                </c:pt>
                <c:pt idx="2102">
                  <c:v>68</c:v>
                </c:pt>
                <c:pt idx="2103">
                  <c:v>68</c:v>
                </c:pt>
                <c:pt idx="2104">
                  <c:v>68</c:v>
                </c:pt>
                <c:pt idx="2105">
                  <c:v>68</c:v>
                </c:pt>
                <c:pt idx="2106">
                  <c:v>68</c:v>
                </c:pt>
                <c:pt idx="2107">
                  <c:v>68</c:v>
                </c:pt>
                <c:pt idx="2108">
                  <c:v>68</c:v>
                </c:pt>
                <c:pt idx="2109">
                  <c:v>68</c:v>
                </c:pt>
                <c:pt idx="2110">
                  <c:v>68</c:v>
                </c:pt>
                <c:pt idx="2111">
                  <c:v>68</c:v>
                </c:pt>
                <c:pt idx="2112">
                  <c:v>68</c:v>
                </c:pt>
                <c:pt idx="2113">
                  <c:v>68</c:v>
                </c:pt>
                <c:pt idx="2114">
                  <c:v>68</c:v>
                </c:pt>
                <c:pt idx="2115">
                  <c:v>68</c:v>
                </c:pt>
                <c:pt idx="2116">
                  <c:v>68</c:v>
                </c:pt>
                <c:pt idx="2117">
                  <c:v>68</c:v>
                </c:pt>
                <c:pt idx="2118">
                  <c:v>68</c:v>
                </c:pt>
                <c:pt idx="2119">
                  <c:v>68</c:v>
                </c:pt>
                <c:pt idx="2120">
                  <c:v>68</c:v>
                </c:pt>
                <c:pt idx="2121">
                  <c:v>68</c:v>
                </c:pt>
                <c:pt idx="2122">
                  <c:v>68</c:v>
                </c:pt>
                <c:pt idx="2123">
                  <c:v>68</c:v>
                </c:pt>
                <c:pt idx="2124">
                  <c:v>68</c:v>
                </c:pt>
                <c:pt idx="2125">
                  <c:v>68</c:v>
                </c:pt>
                <c:pt idx="2126">
                  <c:v>68</c:v>
                </c:pt>
                <c:pt idx="2127">
                  <c:v>68</c:v>
                </c:pt>
                <c:pt idx="2128">
                  <c:v>67</c:v>
                </c:pt>
                <c:pt idx="2129">
                  <c:v>67</c:v>
                </c:pt>
                <c:pt idx="2130">
                  <c:v>67</c:v>
                </c:pt>
                <c:pt idx="2131">
                  <c:v>67</c:v>
                </c:pt>
                <c:pt idx="2132">
                  <c:v>67</c:v>
                </c:pt>
                <c:pt idx="2133">
                  <c:v>67</c:v>
                </c:pt>
                <c:pt idx="2134">
                  <c:v>67</c:v>
                </c:pt>
                <c:pt idx="2135">
                  <c:v>67</c:v>
                </c:pt>
                <c:pt idx="2136">
                  <c:v>67</c:v>
                </c:pt>
                <c:pt idx="2137">
                  <c:v>67</c:v>
                </c:pt>
                <c:pt idx="2138">
                  <c:v>67</c:v>
                </c:pt>
                <c:pt idx="2139">
                  <c:v>67</c:v>
                </c:pt>
                <c:pt idx="2140">
                  <c:v>67</c:v>
                </c:pt>
                <c:pt idx="2141">
                  <c:v>67</c:v>
                </c:pt>
                <c:pt idx="2142">
                  <c:v>67</c:v>
                </c:pt>
                <c:pt idx="2143">
                  <c:v>67</c:v>
                </c:pt>
                <c:pt idx="2144">
                  <c:v>67</c:v>
                </c:pt>
                <c:pt idx="2145">
                  <c:v>67</c:v>
                </c:pt>
                <c:pt idx="2146">
                  <c:v>67</c:v>
                </c:pt>
                <c:pt idx="2147">
                  <c:v>67</c:v>
                </c:pt>
                <c:pt idx="2148">
                  <c:v>67</c:v>
                </c:pt>
                <c:pt idx="2149">
                  <c:v>67</c:v>
                </c:pt>
                <c:pt idx="2150">
                  <c:v>67</c:v>
                </c:pt>
                <c:pt idx="2151">
                  <c:v>67</c:v>
                </c:pt>
                <c:pt idx="2152">
                  <c:v>67</c:v>
                </c:pt>
                <c:pt idx="2153">
                  <c:v>67</c:v>
                </c:pt>
                <c:pt idx="2154">
                  <c:v>67</c:v>
                </c:pt>
                <c:pt idx="2155">
                  <c:v>67</c:v>
                </c:pt>
                <c:pt idx="2156">
                  <c:v>67</c:v>
                </c:pt>
                <c:pt idx="2157">
                  <c:v>67</c:v>
                </c:pt>
                <c:pt idx="2158">
                  <c:v>67</c:v>
                </c:pt>
                <c:pt idx="2159">
                  <c:v>67</c:v>
                </c:pt>
                <c:pt idx="2160">
                  <c:v>67</c:v>
                </c:pt>
                <c:pt idx="2161">
                  <c:v>65</c:v>
                </c:pt>
                <c:pt idx="2162">
                  <c:v>65</c:v>
                </c:pt>
                <c:pt idx="2163">
                  <c:v>65</c:v>
                </c:pt>
                <c:pt idx="2164">
                  <c:v>65</c:v>
                </c:pt>
                <c:pt idx="2165">
                  <c:v>65</c:v>
                </c:pt>
                <c:pt idx="2166">
                  <c:v>65</c:v>
                </c:pt>
                <c:pt idx="2167">
                  <c:v>65</c:v>
                </c:pt>
                <c:pt idx="2168">
                  <c:v>65</c:v>
                </c:pt>
                <c:pt idx="2169">
                  <c:v>65</c:v>
                </c:pt>
                <c:pt idx="2170">
                  <c:v>65</c:v>
                </c:pt>
                <c:pt idx="2171">
                  <c:v>65</c:v>
                </c:pt>
                <c:pt idx="2172">
                  <c:v>65</c:v>
                </c:pt>
                <c:pt idx="2173">
                  <c:v>65</c:v>
                </c:pt>
                <c:pt idx="2174">
                  <c:v>65</c:v>
                </c:pt>
                <c:pt idx="2175">
                  <c:v>65</c:v>
                </c:pt>
                <c:pt idx="2176">
                  <c:v>65</c:v>
                </c:pt>
                <c:pt idx="2177">
                  <c:v>65</c:v>
                </c:pt>
                <c:pt idx="2178">
                  <c:v>65</c:v>
                </c:pt>
                <c:pt idx="2179">
                  <c:v>65</c:v>
                </c:pt>
                <c:pt idx="2180">
                  <c:v>65</c:v>
                </c:pt>
                <c:pt idx="2181">
                  <c:v>65</c:v>
                </c:pt>
                <c:pt idx="2182">
                  <c:v>65</c:v>
                </c:pt>
                <c:pt idx="2183">
                  <c:v>65</c:v>
                </c:pt>
                <c:pt idx="2184">
                  <c:v>65</c:v>
                </c:pt>
                <c:pt idx="2185">
                  <c:v>65</c:v>
                </c:pt>
                <c:pt idx="2186">
                  <c:v>65</c:v>
                </c:pt>
                <c:pt idx="2187">
                  <c:v>65</c:v>
                </c:pt>
                <c:pt idx="2188">
                  <c:v>65</c:v>
                </c:pt>
                <c:pt idx="2189">
                  <c:v>65</c:v>
                </c:pt>
                <c:pt idx="2190">
                  <c:v>65</c:v>
                </c:pt>
                <c:pt idx="2191">
                  <c:v>65</c:v>
                </c:pt>
                <c:pt idx="2192">
                  <c:v>65</c:v>
                </c:pt>
                <c:pt idx="2193">
                  <c:v>65</c:v>
                </c:pt>
                <c:pt idx="2194">
                  <c:v>65</c:v>
                </c:pt>
                <c:pt idx="2195">
                  <c:v>65</c:v>
                </c:pt>
                <c:pt idx="2196">
                  <c:v>65</c:v>
                </c:pt>
                <c:pt idx="2197">
                  <c:v>65</c:v>
                </c:pt>
                <c:pt idx="2198">
                  <c:v>65</c:v>
                </c:pt>
                <c:pt idx="2199">
                  <c:v>65</c:v>
                </c:pt>
                <c:pt idx="2200">
                  <c:v>65</c:v>
                </c:pt>
                <c:pt idx="2201">
                  <c:v>65</c:v>
                </c:pt>
                <c:pt idx="2202">
                  <c:v>65</c:v>
                </c:pt>
                <c:pt idx="2203">
                  <c:v>65</c:v>
                </c:pt>
                <c:pt idx="2204">
                  <c:v>65</c:v>
                </c:pt>
                <c:pt idx="2205">
                  <c:v>65</c:v>
                </c:pt>
                <c:pt idx="2206">
                  <c:v>65</c:v>
                </c:pt>
                <c:pt idx="2207">
                  <c:v>65</c:v>
                </c:pt>
                <c:pt idx="2208">
                  <c:v>65</c:v>
                </c:pt>
                <c:pt idx="2209">
                  <c:v>65</c:v>
                </c:pt>
                <c:pt idx="2210">
                  <c:v>65</c:v>
                </c:pt>
                <c:pt idx="2211">
                  <c:v>65</c:v>
                </c:pt>
                <c:pt idx="2212">
                  <c:v>65</c:v>
                </c:pt>
                <c:pt idx="2213">
                  <c:v>65</c:v>
                </c:pt>
                <c:pt idx="2214">
                  <c:v>65</c:v>
                </c:pt>
                <c:pt idx="2215">
                  <c:v>65</c:v>
                </c:pt>
                <c:pt idx="2216">
                  <c:v>65</c:v>
                </c:pt>
                <c:pt idx="2217">
                  <c:v>65</c:v>
                </c:pt>
                <c:pt idx="2218">
                  <c:v>65</c:v>
                </c:pt>
                <c:pt idx="2219">
                  <c:v>65</c:v>
                </c:pt>
                <c:pt idx="2220">
                  <c:v>65</c:v>
                </c:pt>
                <c:pt idx="2221">
                  <c:v>65</c:v>
                </c:pt>
                <c:pt idx="2222">
                  <c:v>64</c:v>
                </c:pt>
                <c:pt idx="2223">
                  <c:v>64</c:v>
                </c:pt>
                <c:pt idx="2224">
                  <c:v>64</c:v>
                </c:pt>
                <c:pt idx="2225">
                  <c:v>64</c:v>
                </c:pt>
                <c:pt idx="2226">
                  <c:v>64</c:v>
                </c:pt>
                <c:pt idx="2227">
                  <c:v>64</c:v>
                </c:pt>
                <c:pt idx="2228">
                  <c:v>64</c:v>
                </c:pt>
                <c:pt idx="2229">
                  <c:v>64</c:v>
                </c:pt>
                <c:pt idx="2230">
                  <c:v>64</c:v>
                </c:pt>
                <c:pt idx="2231">
                  <c:v>64</c:v>
                </c:pt>
                <c:pt idx="2232">
                  <c:v>64</c:v>
                </c:pt>
                <c:pt idx="2233">
                  <c:v>64</c:v>
                </c:pt>
                <c:pt idx="2234">
                  <c:v>64</c:v>
                </c:pt>
                <c:pt idx="2235">
                  <c:v>64</c:v>
                </c:pt>
                <c:pt idx="2236">
                  <c:v>64</c:v>
                </c:pt>
                <c:pt idx="2237">
                  <c:v>64</c:v>
                </c:pt>
                <c:pt idx="2238">
                  <c:v>64</c:v>
                </c:pt>
                <c:pt idx="2239">
                  <c:v>64</c:v>
                </c:pt>
                <c:pt idx="2240">
                  <c:v>64</c:v>
                </c:pt>
                <c:pt idx="2241">
                  <c:v>64</c:v>
                </c:pt>
                <c:pt idx="2242">
                  <c:v>64</c:v>
                </c:pt>
                <c:pt idx="2243">
                  <c:v>64</c:v>
                </c:pt>
                <c:pt idx="2244">
                  <c:v>64</c:v>
                </c:pt>
                <c:pt idx="2245">
                  <c:v>64</c:v>
                </c:pt>
                <c:pt idx="2246">
                  <c:v>64</c:v>
                </c:pt>
                <c:pt idx="2247">
                  <c:v>64</c:v>
                </c:pt>
                <c:pt idx="2248">
                  <c:v>64</c:v>
                </c:pt>
                <c:pt idx="2249">
                  <c:v>64</c:v>
                </c:pt>
                <c:pt idx="2250">
                  <c:v>64</c:v>
                </c:pt>
                <c:pt idx="2251">
                  <c:v>64</c:v>
                </c:pt>
                <c:pt idx="2252">
                  <c:v>64</c:v>
                </c:pt>
                <c:pt idx="2253">
                  <c:v>61</c:v>
                </c:pt>
                <c:pt idx="2254">
                  <c:v>61</c:v>
                </c:pt>
                <c:pt idx="2255">
                  <c:v>61</c:v>
                </c:pt>
                <c:pt idx="2256">
                  <c:v>61</c:v>
                </c:pt>
                <c:pt idx="2257">
                  <c:v>61</c:v>
                </c:pt>
                <c:pt idx="2258">
                  <c:v>61</c:v>
                </c:pt>
                <c:pt idx="2259">
                  <c:v>61</c:v>
                </c:pt>
                <c:pt idx="2260">
                  <c:v>61</c:v>
                </c:pt>
                <c:pt idx="2261">
                  <c:v>61</c:v>
                </c:pt>
                <c:pt idx="2262">
                  <c:v>61</c:v>
                </c:pt>
                <c:pt idx="2263">
                  <c:v>61</c:v>
                </c:pt>
                <c:pt idx="2264">
                  <c:v>61</c:v>
                </c:pt>
                <c:pt idx="2265">
                  <c:v>61</c:v>
                </c:pt>
                <c:pt idx="2266">
                  <c:v>61</c:v>
                </c:pt>
                <c:pt idx="2267">
                  <c:v>61</c:v>
                </c:pt>
                <c:pt idx="2268">
                  <c:v>61</c:v>
                </c:pt>
                <c:pt idx="2269">
                  <c:v>61</c:v>
                </c:pt>
                <c:pt idx="2270">
                  <c:v>61</c:v>
                </c:pt>
                <c:pt idx="2271">
                  <c:v>61</c:v>
                </c:pt>
                <c:pt idx="2272">
                  <c:v>61</c:v>
                </c:pt>
                <c:pt idx="2273">
                  <c:v>61</c:v>
                </c:pt>
                <c:pt idx="2274">
                  <c:v>61</c:v>
                </c:pt>
                <c:pt idx="2275">
                  <c:v>61</c:v>
                </c:pt>
                <c:pt idx="2276">
                  <c:v>61</c:v>
                </c:pt>
                <c:pt idx="2277">
                  <c:v>61</c:v>
                </c:pt>
                <c:pt idx="2278">
                  <c:v>61</c:v>
                </c:pt>
                <c:pt idx="2279">
                  <c:v>61</c:v>
                </c:pt>
                <c:pt idx="2280">
                  <c:v>61</c:v>
                </c:pt>
                <c:pt idx="2281">
                  <c:v>61</c:v>
                </c:pt>
                <c:pt idx="2282">
                  <c:v>62</c:v>
                </c:pt>
                <c:pt idx="2283">
                  <c:v>62</c:v>
                </c:pt>
                <c:pt idx="2284">
                  <c:v>62</c:v>
                </c:pt>
                <c:pt idx="2285">
                  <c:v>62</c:v>
                </c:pt>
                <c:pt idx="2286">
                  <c:v>62</c:v>
                </c:pt>
                <c:pt idx="2287">
                  <c:v>62</c:v>
                </c:pt>
                <c:pt idx="2288">
                  <c:v>62</c:v>
                </c:pt>
                <c:pt idx="2289">
                  <c:v>62</c:v>
                </c:pt>
                <c:pt idx="2290">
                  <c:v>62</c:v>
                </c:pt>
                <c:pt idx="2291">
                  <c:v>62</c:v>
                </c:pt>
                <c:pt idx="2292">
                  <c:v>62</c:v>
                </c:pt>
                <c:pt idx="2293">
                  <c:v>62</c:v>
                </c:pt>
                <c:pt idx="2294">
                  <c:v>62</c:v>
                </c:pt>
                <c:pt idx="2295">
                  <c:v>62</c:v>
                </c:pt>
                <c:pt idx="2296">
                  <c:v>62</c:v>
                </c:pt>
                <c:pt idx="2297">
                  <c:v>62</c:v>
                </c:pt>
                <c:pt idx="2298">
                  <c:v>62</c:v>
                </c:pt>
                <c:pt idx="2299">
                  <c:v>62</c:v>
                </c:pt>
                <c:pt idx="2300">
                  <c:v>62</c:v>
                </c:pt>
                <c:pt idx="2301">
                  <c:v>62</c:v>
                </c:pt>
                <c:pt idx="2302">
                  <c:v>62</c:v>
                </c:pt>
                <c:pt idx="2303">
                  <c:v>62</c:v>
                </c:pt>
                <c:pt idx="2304">
                  <c:v>62</c:v>
                </c:pt>
                <c:pt idx="2305">
                  <c:v>62</c:v>
                </c:pt>
                <c:pt idx="2306">
                  <c:v>62</c:v>
                </c:pt>
                <c:pt idx="2307">
                  <c:v>62</c:v>
                </c:pt>
                <c:pt idx="2308">
                  <c:v>62</c:v>
                </c:pt>
                <c:pt idx="2309">
                  <c:v>62</c:v>
                </c:pt>
                <c:pt idx="2310">
                  <c:v>62</c:v>
                </c:pt>
                <c:pt idx="2311">
                  <c:v>62</c:v>
                </c:pt>
                <c:pt idx="2312">
                  <c:v>62</c:v>
                </c:pt>
                <c:pt idx="2313">
                  <c:v>62</c:v>
                </c:pt>
                <c:pt idx="2314">
                  <c:v>67</c:v>
                </c:pt>
                <c:pt idx="2315">
                  <c:v>67</c:v>
                </c:pt>
                <c:pt idx="2316">
                  <c:v>67</c:v>
                </c:pt>
                <c:pt idx="2317">
                  <c:v>67</c:v>
                </c:pt>
                <c:pt idx="2318">
                  <c:v>67</c:v>
                </c:pt>
                <c:pt idx="2319">
                  <c:v>67</c:v>
                </c:pt>
                <c:pt idx="2320">
                  <c:v>67</c:v>
                </c:pt>
                <c:pt idx="2321">
                  <c:v>67</c:v>
                </c:pt>
                <c:pt idx="2322">
                  <c:v>67</c:v>
                </c:pt>
                <c:pt idx="2323">
                  <c:v>67</c:v>
                </c:pt>
                <c:pt idx="2324">
                  <c:v>67</c:v>
                </c:pt>
                <c:pt idx="2325">
                  <c:v>67</c:v>
                </c:pt>
                <c:pt idx="2326">
                  <c:v>67</c:v>
                </c:pt>
                <c:pt idx="2327">
                  <c:v>67</c:v>
                </c:pt>
                <c:pt idx="2328">
                  <c:v>67</c:v>
                </c:pt>
                <c:pt idx="2329">
                  <c:v>67</c:v>
                </c:pt>
                <c:pt idx="2330">
                  <c:v>67</c:v>
                </c:pt>
                <c:pt idx="2331">
                  <c:v>67</c:v>
                </c:pt>
                <c:pt idx="2332">
                  <c:v>67</c:v>
                </c:pt>
                <c:pt idx="2333">
                  <c:v>67</c:v>
                </c:pt>
                <c:pt idx="2334">
                  <c:v>67</c:v>
                </c:pt>
                <c:pt idx="2335">
                  <c:v>67</c:v>
                </c:pt>
                <c:pt idx="2336">
                  <c:v>67</c:v>
                </c:pt>
                <c:pt idx="2337">
                  <c:v>67</c:v>
                </c:pt>
                <c:pt idx="2338">
                  <c:v>67</c:v>
                </c:pt>
                <c:pt idx="2339">
                  <c:v>67</c:v>
                </c:pt>
                <c:pt idx="2340">
                  <c:v>67</c:v>
                </c:pt>
                <c:pt idx="2341">
                  <c:v>67</c:v>
                </c:pt>
                <c:pt idx="2342">
                  <c:v>67</c:v>
                </c:pt>
                <c:pt idx="2343">
                  <c:v>67</c:v>
                </c:pt>
                <c:pt idx="2344">
                  <c:v>64</c:v>
                </c:pt>
                <c:pt idx="2345">
                  <c:v>64</c:v>
                </c:pt>
                <c:pt idx="2346">
                  <c:v>64</c:v>
                </c:pt>
                <c:pt idx="2347">
                  <c:v>64</c:v>
                </c:pt>
                <c:pt idx="2348">
                  <c:v>64</c:v>
                </c:pt>
                <c:pt idx="2349">
                  <c:v>64</c:v>
                </c:pt>
                <c:pt idx="2350">
                  <c:v>64</c:v>
                </c:pt>
                <c:pt idx="2351">
                  <c:v>64</c:v>
                </c:pt>
                <c:pt idx="2352">
                  <c:v>64</c:v>
                </c:pt>
                <c:pt idx="2353">
                  <c:v>64</c:v>
                </c:pt>
                <c:pt idx="2354">
                  <c:v>64</c:v>
                </c:pt>
                <c:pt idx="2355">
                  <c:v>64</c:v>
                </c:pt>
                <c:pt idx="2356">
                  <c:v>64</c:v>
                </c:pt>
                <c:pt idx="2357">
                  <c:v>64</c:v>
                </c:pt>
                <c:pt idx="2358">
                  <c:v>64</c:v>
                </c:pt>
                <c:pt idx="2359">
                  <c:v>64</c:v>
                </c:pt>
                <c:pt idx="2360">
                  <c:v>64</c:v>
                </c:pt>
                <c:pt idx="2361">
                  <c:v>64</c:v>
                </c:pt>
                <c:pt idx="2362">
                  <c:v>64</c:v>
                </c:pt>
                <c:pt idx="2363">
                  <c:v>64</c:v>
                </c:pt>
                <c:pt idx="2364">
                  <c:v>64</c:v>
                </c:pt>
                <c:pt idx="2365">
                  <c:v>64</c:v>
                </c:pt>
                <c:pt idx="2366">
                  <c:v>64</c:v>
                </c:pt>
                <c:pt idx="2367">
                  <c:v>64</c:v>
                </c:pt>
                <c:pt idx="2368">
                  <c:v>64</c:v>
                </c:pt>
                <c:pt idx="2369">
                  <c:v>64</c:v>
                </c:pt>
                <c:pt idx="2370">
                  <c:v>64</c:v>
                </c:pt>
                <c:pt idx="2371">
                  <c:v>64</c:v>
                </c:pt>
                <c:pt idx="2372">
                  <c:v>64</c:v>
                </c:pt>
                <c:pt idx="2373">
                  <c:v>65</c:v>
                </c:pt>
                <c:pt idx="2374">
                  <c:v>65</c:v>
                </c:pt>
                <c:pt idx="2375">
                  <c:v>65</c:v>
                </c:pt>
                <c:pt idx="2376">
                  <c:v>65</c:v>
                </c:pt>
                <c:pt idx="2377">
                  <c:v>65</c:v>
                </c:pt>
                <c:pt idx="2378">
                  <c:v>65</c:v>
                </c:pt>
                <c:pt idx="2379">
                  <c:v>65</c:v>
                </c:pt>
                <c:pt idx="2380">
                  <c:v>65</c:v>
                </c:pt>
                <c:pt idx="2381">
                  <c:v>65</c:v>
                </c:pt>
                <c:pt idx="2382">
                  <c:v>65</c:v>
                </c:pt>
                <c:pt idx="2383">
                  <c:v>65</c:v>
                </c:pt>
                <c:pt idx="2384">
                  <c:v>65</c:v>
                </c:pt>
                <c:pt idx="2385">
                  <c:v>65</c:v>
                </c:pt>
                <c:pt idx="2386">
                  <c:v>65</c:v>
                </c:pt>
                <c:pt idx="2387">
                  <c:v>65</c:v>
                </c:pt>
                <c:pt idx="2388">
                  <c:v>65</c:v>
                </c:pt>
                <c:pt idx="2389">
                  <c:v>65</c:v>
                </c:pt>
                <c:pt idx="2390">
                  <c:v>65</c:v>
                </c:pt>
                <c:pt idx="2391">
                  <c:v>65</c:v>
                </c:pt>
                <c:pt idx="2392">
                  <c:v>65</c:v>
                </c:pt>
                <c:pt idx="2393">
                  <c:v>65</c:v>
                </c:pt>
                <c:pt idx="2394">
                  <c:v>65</c:v>
                </c:pt>
                <c:pt idx="2395">
                  <c:v>65</c:v>
                </c:pt>
                <c:pt idx="2396">
                  <c:v>65</c:v>
                </c:pt>
                <c:pt idx="2397">
                  <c:v>65</c:v>
                </c:pt>
                <c:pt idx="2398">
                  <c:v>65</c:v>
                </c:pt>
                <c:pt idx="2399">
                  <c:v>65</c:v>
                </c:pt>
                <c:pt idx="2400">
                  <c:v>65</c:v>
                </c:pt>
                <c:pt idx="2401">
                  <c:v>65</c:v>
                </c:pt>
                <c:pt idx="2402">
                  <c:v>65</c:v>
                </c:pt>
                <c:pt idx="2403">
                  <c:v>65</c:v>
                </c:pt>
                <c:pt idx="2404">
                  <c:v>65</c:v>
                </c:pt>
                <c:pt idx="2405">
                  <c:v>65</c:v>
                </c:pt>
                <c:pt idx="2406">
                  <c:v>63</c:v>
                </c:pt>
                <c:pt idx="2407">
                  <c:v>63</c:v>
                </c:pt>
                <c:pt idx="2408">
                  <c:v>63</c:v>
                </c:pt>
                <c:pt idx="2409">
                  <c:v>63</c:v>
                </c:pt>
                <c:pt idx="2410">
                  <c:v>63</c:v>
                </c:pt>
                <c:pt idx="2411">
                  <c:v>63</c:v>
                </c:pt>
                <c:pt idx="2412">
                  <c:v>63</c:v>
                </c:pt>
                <c:pt idx="2413">
                  <c:v>63</c:v>
                </c:pt>
                <c:pt idx="2414">
                  <c:v>63</c:v>
                </c:pt>
                <c:pt idx="2415">
                  <c:v>63</c:v>
                </c:pt>
                <c:pt idx="2416">
                  <c:v>63</c:v>
                </c:pt>
                <c:pt idx="2417">
                  <c:v>63</c:v>
                </c:pt>
                <c:pt idx="2418">
                  <c:v>63</c:v>
                </c:pt>
                <c:pt idx="2419">
                  <c:v>63</c:v>
                </c:pt>
                <c:pt idx="2420">
                  <c:v>63</c:v>
                </c:pt>
                <c:pt idx="2421">
                  <c:v>63</c:v>
                </c:pt>
                <c:pt idx="2422">
                  <c:v>63</c:v>
                </c:pt>
                <c:pt idx="2423">
                  <c:v>63</c:v>
                </c:pt>
                <c:pt idx="2424">
                  <c:v>63</c:v>
                </c:pt>
                <c:pt idx="2425">
                  <c:v>63</c:v>
                </c:pt>
                <c:pt idx="2426">
                  <c:v>63</c:v>
                </c:pt>
                <c:pt idx="2427">
                  <c:v>63</c:v>
                </c:pt>
                <c:pt idx="2428">
                  <c:v>63</c:v>
                </c:pt>
                <c:pt idx="2429">
                  <c:v>63</c:v>
                </c:pt>
                <c:pt idx="2430">
                  <c:v>63</c:v>
                </c:pt>
                <c:pt idx="2431">
                  <c:v>63</c:v>
                </c:pt>
                <c:pt idx="2432">
                  <c:v>63</c:v>
                </c:pt>
                <c:pt idx="2433">
                  <c:v>63</c:v>
                </c:pt>
                <c:pt idx="2434">
                  <c:v>63</c:v>
                </c:pt>
                <c:pt idx="2435">
                  <c:v>64</c:v>
                </c:pt>
                <c:pt idx="2436">
                  <c:v>64</c:v>
                </c:pt>
                <c:pt idx="2437">
                  <c:v>64</c:v>
                </c:pt>
                <c:pt idx="2438">
                  <c:v>64</c:v>
                </c:pt>
                <c:pt idx="2439">
                  <c:v>64</c:v>
                </c:pt>
                <c:pt idx="2440">
                  <c:v>64</c:v>
                </c:pt>
                <c:pt idx="2441">
                  <c:v>64</c:v>
                </c:pt>
                <c:pt idx="2442">
                  <c:v>64</c:v>
                </c:pt>
                <c:pt idx="2443">
                  <c:v>64</c:v>
                </c:pt>
                <c:pt idx="2444">
                  <c:v>64</c:v>
                </c:pt>
                <c:pt idx="2445">
                  <c:v>64</c:v>
                </c:pt>
                <c:pt idx="2446">
                  <c:v>64</c:v>
                </c:pt>
                <c:pt idx="2447">
                  <c:v>64</c:v>
                </c:pt>
                <c:pt idx="2448">
                  <c:v>64</c:v>
                </c:pt>
                <c:pt idx="2449">
                  <c:v>64</c:v>
                </c:pt>
                <c:pt idx="2450">
                  <c:v>64</c:v>
                </c:pt>
                <c:pt idx="2451">
                  <c:v>64</c:v>
                </c:pt>
                <c:pt idx="2452">
                  <c:v>64</c:v>
                </c:pt>
                <c:pt idx="2453">
                  <c:v>64</c:v>
                </c:pt>
                <c:pt idx="2454">
                  <c:v>64</c:v>
                </c:pt>
                <c:pt idx="2455">
                  <c:v>64</c:v>
                </c:pt>
                <c:pt idx="2456">
                  <c:v>64</c:v>
                </c:pt>
                <c:pt idx="2457">
                  <c:v>64</c:v>
                </c:pt>
                <c:pt idx="2458">
                  <c:v>64</c:v>
                </c:pt>
                <c:pt idx="2459">
                  <c:v>64</c:v>
                </c:pt>
                <c:pt idx="2460">
                  <c:v>64</c:v>
                </c:pt>
                <c:pt idx="2461">
                  <c:v>64</c:v>
                </c:pt>
                <c:pt idx="2462">
                  <c:v>64</c:v>
                </c:pt>
                <c:pt idx="2463">
                  <c:v>64</c:v>
                </c:pt>
                <c:pt idx="2464">
                  <c:v>61</c:v>
                </c:pt>
                <c:pt idx="2465">
                  <c:v>61</c:v>
                </c:pt>
                <c:pt idx="2466">
                  <c:v>61</c:v>
                </c:pt>
                <c:pt idx="2467">
                  <c:v>61</c:v>
                </c:pt>
                <c:pt idx="2468">
                  <c:v>61</c:v>
                </c:pt>
                <c:pt idx="2469">
                  <c:v>61</c:v>
                </c:pt>
                <c:pt idx="2470">
                  <c:v>61</c:v>
                </c:pt>
                <c:pt idx="2471">
                  <c:v>61</c:v>
                </c:pt>
                <c:pt idx="2472">
                  <c:v>61</c:v>
                </c:pt>
                <c:pt idx="2473">
                  <c:v>61</c:v>
                </c:pt>
                <c:pt idx="2474">
                  <c:v>61</c:v>
                </c:pt>
                <c:pt idx="2475">
                  <c:v>61</c:v>
                </c:pt>
                <c:pt idx="2476">
                  <c:v>61</c:v>
                </c:pt>
                <c:pt idx="2477">
                  <c:v>61</c:v>
                </c:pt>
                <c:pt idx="2478">
                  <c:v>61</c:v>
                </c:pt>
                <c:pt idx="2479">
                  <c:v>61</c:v>
                </c:pt>
                <c:pt idx="2480">
                  <c:v>61</c:v>
                </c:pt>
                <c:pt idx="2481">
                  <c:v>61</c:v>
                </c:pt>
                <c:pt idx="2482">
                  <c:v>61</c:v>
                </c:pt>
                <c:pt idx="2483">
                  <c:v>61</c:v>
                </c:pt>
                <c:pt idx="2484">
                  <c:v>61</c:v>
                </c:pt>
                <c:pt idx="2485">
                  <c:v>61</c:v>
                </c:pt>
                <c:pt idx="2486">
                  <c:v>61</c:v>
                </c:pt>
                <c:pt idx="2487">
                  <c:v>61</c:v>
                </c:pt>
                <c:pt idx="2488">
                  <c:v>61</c:v>
                </c:pt>
                <c:pt idx="2489">
                  <c:v>61</c:v>
                </c:pt>
                <c:pt idx="2490">
                  <c:v>61</c:v>
                </c:pt>
                <c:pt idx="2491">
                  <c:v>61</c:v>
                </c:pt>
                <c:pt idx="2492">
                  <c:v>61</c:v>
                </c:pt>
                <c:pt idx="2493">
                  <c:v>61</c:v>
                </c:pt>
                <c:pt idx="2494">
                  <c:v>61</c:v>
                </c:pt>
                <c:pt idx="2495">
                  <c:v>61</c:v>
                </c:pt>
                <c:pt idx="2496">
                  <c:v>60</c:v>
                </c:pt>
                <c:pt idx="2497">
                  <c:v>60</c:v>
                </c:pt>
                <c:pt idx="2498">
                  <c:v>60</c:v>
                </c:pt>
                <c:pt idx="2499">
                  <c:v>60</c:v>
                </c:pt>
                <c:pt idx="2500">
                  <c:v>60</c:v>
                </c:pt>
                <c:pt idx="2501">
                  <c:v>60</c:v>
                </c:pt>
                <c:pt idx="2502">
                  <c:v>60</c:v>
                </c:pt>
                <c:pt idx="2503">
                  <c:v>60</c:v>
                </c:pt>
                <c:pt idx="2504">
                  <c:v>60</c:v>
                </c:pt>
                <c:pt idx="2505">
                  <c:v>60</c:v>
                </c:pt>
                <c:pt idx="2506">
                  <c:v>60</c:v>
                </c:pt>
                <c:pt idx="2507">
                  <c:v>60</c:v>
                </c:pt>
                <c:pt idx="2508">
                  <c:v>60</c:v>
                </c:pt>
                <c:pt idx="2509">
                  <c:v>60</c:v>
                </c:pt>
                <c:pt idx="2510">
                  <c:v>60</c:v>
                </c:pt>
                <c:pt idx="2511">
                  <c:v>60</c:v>
                </c:pt>
                <c:pt idx="2512">
                  <c:v>60</c:v>
                </c:pt>
                <c:pt idx="2513">
                  <c:v>60</c:v>
                </c:pt>
                <c:pt idx="2514">
                  <c:v>60</c:v>
                </c:pt>
                <c:pt idx="2515">
                  <c:v>60</c:v>
                </c:pt>
                <c:pt idx="2516">
                  <c:v>60</c:v>
                </c:pt>
                <c:pt idx="2517">
                  <c:v>60</c:v>
                </c:pt>
                <c:pt idx="2518">
                  <c:v>60</c:v>
                </c:pt>
                <c:pt idx="2519">
                  <c:v>60</c:v>
                </c:pt>
                <c:pt idx="2520">
                  <c:v>60</c:v>
                </c:pt>
                <c:pt idx="2521">
                  <c:v>60</c:v>
                </c:pt>
                <c:pt idx="2522">
                  <c:v>60</c:v>
                </c:pt>
                <c:pt idx="2523">
                  <c:v>60</c:v>
                </c:pt>
                <c:pt idx="2524">
                  <c:v>60</c:v>
                </c:pt>
                <c:pt idx="2525">
                  <c:v>60</c:v>
                </c:pt>
                <c:pt idx="2526">
                  <c:v>60</c:v>
                </c:pt>
                <c:pt idx="2527">
                  <c:v>57.999999999999993</c:v>
                </c:pt>
                <c:pt idx="2528">
                  <c:v>57.999999999999993</c:v>
                </c:pt>
                <c:pt idx="2529">
                  <c:v>57.999999999999993</c:v>
                </c:pt>
                <c:pt idx="2530">
                  <c:v>57.999999999999993</c:v>
                </c:pt>
                <c:pt idx="2531">
                  <c:v>57.999999999999993</c:v>
                </c:pt>
                <c:pt idx="2532">
                  <c:v>57.999999999999993</c:v>
                </c:pt>
                <c:pt idx="2533">
                  <c:v>57.999999999999993</c:v>
                </c:pt>
                <c:pt idx="2534">
                  <c:v>57.999999999999993</c:v>
                </c:pt>
                <c:pt idx="2535">
                  <c:v>57.999999999999993</c:v>
                </c:pt>
                <c:pt idx="2536">
                  <c:v>57.999999999999993</c:v>
                </c:pt>
                <c:pt idx="2537">
                  <c:v>57.999999999999993</c:v>
                </c:pt>
                <c:pt idx="2538">
                  <c:v>57.999999999999993</c:v>
                </c:pt>
                <c:pt idx="2539">
                  <c:v>57.999999999999993</c:v>
                </c:pt>
                <c:pt idx="2540">
                  <c:v>57.999999999999993</c:v>
                </c:pt>
                <c:pt idx="2541">
                  <c:v>57.999999999999993</c:v>
                </c:pt>
                <c:pt idx="2542">
                  <c:v>57.999999999999993</c:v>
                </c:pt>
                <c:pt idx="2543">
                  <c:v>57.999999999999993</c:v>
                </c:pt>
                <c:pt idx="2544">
                  <c:v>57.999999999999993</c:v>
                </c:pt>
                <c:pt idx="2545">
                  <c:v>57.999999999999993</c:v>
                </c:pt>
                <c:pt idx="2546">
                  <c:v>57.999999999999993</c:v>
                </c:pt>
                <c:pt idx="2547">
                  <c:v>57.999999999999993</c:v>
                </c:pt>
                <c:pt idx="2548">
                  <c:v>57.999999999999993</c:v>
                </c:pt>
                <c:pt idx="2549">
                  <c:v>57.999999999999993</c:v>
                </c:pt>
                <c:pt idx="2550">
                  <c:v>57.999999999999993</c:v>
                </c:pt>
                <c:pt idx="2551">
                  <c:v>57.999999999999993</c:v>
                </c:pt>
                <c:pt idx="2552">
                  <c:v>57.999999999999993</c:v>
                </c:pt>
                <c:pt idx="2553">
                  <c:v>57.999999999999993</c:v>
                </c:pt>
                <c:pt idx="2554">
                  <c:v>57.999999999999993</c:v>
                </c:pt>
                <c:pt idx="2555">
                  <c:v>57.999999999999993</c:v>
                </c:pt>
                <c:pt idx="2556">
                  <c:v>57.999999999999993</c:v>
                </c:pt>
                <c:pt idx="2557">
                  <c:v>57.999999999999993</c:v>
                </c:pt>
                <c:pt idx="2558">
                  <c:v>57.999999999999993</c:v>
                </c:pt>
                <c:pt idx="2559">
                  <c:v>57.999999999999993</c:v>
                </c:pt>
                <c:pt idx="2560">
                  <c:v>57.999999999999993</c:v>
                </c:pt>
                <c:pt idx="2561">
                  <c:v>57.999999999999993</c:v>
                </c:pt>
                <c:pt idx="2562">
                  <c:v>57.999999999999993</c:v>
                </c:pt>
                <c:pt idx="2563">
                  <c:v>57.999999999999993</c:v>
                </c:pt>
                <c:pt idx="2564">
                  <c:v>57.999999999999993</c:v>
                </c:pt>
                <c:pt idx="2565">
                  <c:v>57.999999999999993</c:v>
                </c:pt>
                <c:pt idx="2566">
                  <c:v>57.999999999999993</c:v>
                </c:pt>
                <c:pt idx="2567">
                  <c:v>57.999999999999993</c:v>
                </c:pt>
                <c:pt idx="2568">
                  <c:v>57.999999999999993</c:v>
                </c:pt>
                <c:pt idx="2569">
                  <c:v>57.999999999999993</c:v>
                </c:pt>
                <c:pt idx="2570">
                  <c:v>57.999999999999993</c:v>
                </c:pt>
                <c:pt idx="2571">
                  <c:v>57.999999999999993</c:v>
                </c:pt>
                <c:pt idx="2572">
                  <c:v>57.999999999999993</c:v>
                </c:pt>
                <c:pt idx="2573">
                  <c:v>57.999999999999993</c:v>
                </c:pt>
                <c:pt idx="2574">
                  <c:v>57.999999999999993</c:v>
                </c:pt>
                <c:pt idx="2575">
                  <c:v>57.999999999999993</c:v>
                </c:pt>
                <c:pt idx="2576">
                  <c:v>57.999999999999993</c:v>
                </c:pt>
                <c:pt idx="2577">
                  <c:v>57.999999999999993</c:v>
                </c:pt>
                <c:pt idx="2578">
                  <c:v>57.999999999999993</c:v>
                </c:pt>
                <c:pt idx="2579">
                  <c:v>57.999999999999993</c:v>
                </c:pt>
                <c:pt idx="2580">
                  <c:v>57.999999999999993</c:v>
                </c:pt>
                <c:pt idx="2581">
                  <c:v>57.999999999999993</c:v>
                </c:pt>
                <c:pt idx="2582">
                  <c:v>57.999999999999993</c:v>
                </c:pt>
                <c:pt idx="2583">
                  <c:v>57.999999999999993</c:v>
                </c:pt>
                <c:pt idx="2584">
                  <c:v>57.999999999999993</c:v>
                </c:pt>
                <c:pt idx="2585">
                  <c:v>57.999999999999993</c:v>
                </c:pt>
                <c:pt idx="2586">
                  <c:v>57.999999999999993</c:v>
                </c:pt>
                <c:pt idx="2587">
                  <c:v>57.999999999999993</c:v>
                </c:pt>
                <c:pt idx="2588">
                  <c:v>59</c:v>
                </c:pt>
                <c:pt idx="2589">
                  <c:v>59</c:v>
                </c:pt>
                <c:pt idx="2590">
                  <c:v>59</c:v>
                </c:pt>
                <c:pt idx="2591">
                  <c:v>59</c:v>
                </c:pt>
                <c:pt idx="2592">
                  <c:v>59</c:v>
                </c:pt>
                <c:pt idx="2593">
                  <c:v>59</c:v>
                </c:pt>
                <c:pt idx="2594">
                  <c:v>59</c:v>
                </c:pt>
                <c:pt idx="2595">
                  <c:v>59</c:v>
                </c:pt>
                <c:pt idx="2596">
                  <c:v>59</c:v>
                </c:pt>
                <c:pt idx="2597">
                  <c:v>59</c:v>
                </c:pt>
                <c:pt idx="2598">
                  <c:v>59</c:v>
                </c:pt>
                <c:pt idx="2599">
                  <c:v>59</c:v>
                </c:pt>
                <c:pt idx="2600">
                  <c:v>59</c:v>
                </c:pt>
                <c:pt idx="2601">
                  <c:v>59</c:v>
                </c:pt>
                <c:pt idx="2602">
                  <c:v>59</c:v>
                </c:pt>
                <c:pt idx="2603">
                  <c:v>59</c:v>
                </c:pt>
                <c:pt idx="2604">
                  <c:v>59</c:v>
                </c:pt>
                <c:pt idx="2605">
                  <c:v>59</c:v>
                </c:pt>
                <c:pt idx="2606">
                  <c:v>59</c:v>
                </c:pt>
                <c:pt idx="2607">
                  <c:v>59</c:v>
                </c:pt>
                <c:pt idx="2608">
                  <c:v>59</c:v>
                </c:pt>
                <c:pt idx="2609">
                  <c:v>59</c:v>
                </c:pt>
                <c:pt idx="2610">
                  <c:v>59</c:v>
                </c:pt>
                <c:pt idx="2611">
                  <c:v>59</c:v>
                </c:pt>
                <c:pt idx="2612">
                  <c:v>59</c:v>
                </c:pt>
                <c:pt idx="2613">
                  <c:v>59</c:v>
                </c:pt>
                <c:pt idx="2614">
                  <c:v>59</c:v>
                </c:pt>
                <c:pt idx="2615">
                  <c:v>59</c:v>
                </c:pt>
                <c:pt idx="2616">
                  <c:v>59</c:v>
                </c:pt>
                <c:pt idx="2617">
                  <c:v>59</c:v>
                </c:pt>
                <c:pt idx="2618">
                  <c:v>59</c:v>
                </c:pt>
                <c:pt idx="2619">
                  <c:v>59</c:v>
                </c:pt>
                <c:pt idx="2620">
                  <c:v>59</c:v>
                </c:pt>
                <c:pt idx="2621">
                  <c:v>59</c:v>
                </c:pt>
                <c:pt idx="2622">
                  <c:v>59</c:v>
                </c:pt>
                <c:pt idx="2623">
                  <c:v>59</c:v>
                </c:pt>
                <c:pt idx="2624">
                  <c:v>59</c:v>
                </c:pt>
                <c:pt idx="2625">
                  <c:v>59</c:v>
                </c:pt>
                <c:pt idx="2626">
                  <c:v>59</c:v>
                </c:pt>
                <c:pt idx="2627">
                  <c:v>59</c:v>
                </c:pt>
                <c:pt idx="2628">
                  <c:v>59</c:v>
                </c:pt>
                <c:pt idx="2629">
                  <c:v>59</c:v>
                </c:pt>
                <c:pt idx="2630">
                  <c:v>59</c:v>
                </c:pt>
                <c:pt idx="2631">
                  <c:v>59</c:v>
                </c:pt>
                <c:pt idx="2632">
                  <c:v>59</c:v>
                </c:pt>
                <c:pt idx="2633">
                  <c:v>59</c:v>
                </c:pt>
                <c:pt idx="2634">
                  <c:v>59</c:v>
                </c:pt>
                <c:pt idx="2635">
                  <c:v>59</c:v>
                </c:pt>
                <c:pt idx="2636">
                  <c:v>59</c:v>
                </c:pt>
                <c:pt idx="2637">
                  <c:v>59</c:v>
                </c:pt>
                <c:pt idx="2638">
                  <c:v>59</c:v>
                </c:pt>
                <c:pt idx="2639">
                  <c:v>59</c:v>
                </c:pt>
                <c:pt idx="2640">
                  <c:v>59</c:v>
                </c:pt>
                <c:pt idx="2641">
                  <c:v>59</c:v>
                </c:pt>
                <c:pt idx="2642">
                  <c:v>59</c:v>
                </c:pt>
                <c:pt idx="2643">
                  <c:v>59</c:v>
                </c:pt>
                <c:pt idx="2644">
                  <c:v>59</c:v>
                </c:pt>
                <c:pt idx="2645">
                  <c:v>59</c:v>
                </c:pt>
                <c:pt idx="2646">
                  <c:v>59</c:v>
                </c:pt>
                <c:pt idx="2647">
                  <c:v>59</c:v>
                </c:pt>
                <c:pt idx="2648">
                  <c:v>59</c:v>
                </c:pt>
                <c:pt idx="2649">
                  <c:v>56.000000000000007</c:v>
                </c:pt>
                <c:pt idx="2650">
                  <c:v>56.000000000000007</c:v>
                </c:pt>
                <c:pt idx="2651">
                  <c:v>56.000000000000007</c:v>
                </c:pt>
                <c:pt idx="2652">
                  <c:v>56.000000000000007</c:v>
                </c:pt>
                <c:pt idx="2653">
                  <c:v>56.000000000000007</c:v>
                </c:pt>
                <c:pt idx="2654">
                  <c:v>56.000000000000007</c:v>
                </c:pt>
                <c:pt idx="2655">
                  <c:v>56.000000000000007</c:v>
                </c:pt>
                <c:pt idx="2656">
                  <c:v>56.000000000000007</c:v>
                </c:pt>
                <c:pt idx="2657">
                  <c:v>56.000000000000007</c:v>
                </c:pt>
                <c:pt idx="2658">
                  <c:v>56.000000000000007</c:v>
                </c:pt>
                <c:pt idx="2659">
                  <c:v>56.000000000000007</c:v>
                </c:pt>
                <c:pt idx="2660">
                  <c:v>56.000000000000007</c:v>
                </c:pt>
                <c:pt idx="2661">
                  <c:v>56.000000000000007</c:v>
                </c:pt>
                <c:pt idx="2662">
                  <c:v>56.000000000000007</c:v>
                </c:pt>
                <c:pt idx="2663">
                  <c:v>56.000000000000007</c:v>
                </c:pt>
                <c:pt idx="2664">
                  <c:v>56.000000000000007</c:v>
                </c:pt>
                <c:pt idx="2665">
                  <c:v>56.000000000000007</c:v>
                </c:pt>
                <c:pt idx="2666">
                  <c:v>56.000000000000007</c:v>
                </c:pt>
                <c:pt idx="2667">
                  <c:v>56.000000000000007</c:v>
                </c:pt>
                <c:pt idx="2668">
                  <c:v>56.000000000000007</c:v>
                </c:pt>
                <c:pt idx="2669">
                  <c:v>56.000000000000007</c:v>
                </c:pt>
                <c:pt idx="2670">
                  <c:v>56.000000000000007</c:v>
                </c:pt>
                <c:pt idx="2671">
                  <c:v>56.000000000000007</c:v>
                </c:pt>
                <c:pt idx="2672">
                  <c:v>56.000000000000007</c:v>
                </c:pt>
                <c:pt idx="2673">
                  <c:v>56.000000000000007</c:v>
                </c:pt>
                <c:pt idx="2674">
                  <c:v>56.000000000000007</c:v>
                </c:pt>
                <c:pt idx="2675">
                  <c:v>56.000000000000007</c:v>
                </c:pt>
                <c:pt idx="2676">
                  <c:v>56.000000000000007</c:v>
                </c:pt>
                <c:pt idx="2677">
                  <c:v>56.000000000000007</c:v>
                </c:pt>
                <c:pt idx="2678">
                  <c:v>56.000000000000007</c:v>
                </c:pt>
                <c:pt idx="2679">
                  <c:v>56.000000000000007</c:v>
                </c:pt>
                <c:pt idx="2680">
                  <c:v>54</c:v>
                </c:pt>
                <c:pt idx="2681">
                  <c:v>54</c:v>
                </c:pt>
                <c:pt idx="2682">
                  <c:v>54</c:v>
                </c:pt>
                <c:pt idx="2683">
                  <c:v>54</c:v>
                </c:pt>
                <c:pt idx="2684">
                  <c:v>54</c:v>
                </c:pt>
                <c:pt idx="2685">
                  <c:v>54</c:v>
                </c:pt>
                <c:pt idx="2686">
                  <c:v>54</c:v>
                </c:pt>
                <c:pt idx="2687">
                  <c:v>54</c:v>
                </c:pt>
                <c:pt idx="2688">
                  <c:v>54</c:v>
                </c:pt>
                <c:pt idx="2689">
                  <c:v>54</c:v>
                </c:pt>
                <c:pt idx="2690">
                  <c:v>54</c:v>
                </c:pt>
                <c:pt idx="2691">
                  <c:v>54</c:v>
                </c:pt>
                <c:pt idx="2692">
                  <c:v>54</c:v>
                </c:pt>
                <c:pt idx="2693">
                  <c:v>54</c:v>
                </c:pt>
                <c:pt idx="2694">
                  <c:v>54</c:v>
                </c:pt>
                <c:pt idx="2695">
                  <c:v>54</c:v>
                </c:pt>
                <c:pt idx="2696">
                  <c:v>54</c:v>
                </c:pt>
                <c:pt idx="2697">
                  <c:v>54</c:v>
                </c:pt>
                <c:pt idx="2698">
                  <c:v>54</c:v>
                </c:pt>
                <c:pt idx="2699">
                  <c:v>54</c:v>
                </c:pt>
                <c:pt idx="2700">
                  <c:v>54</c:v>
                </c:pt>
                <c:pt idx="2701">
                  <c:v>54</c:v>
                </c:pt>
                <c:pt idx="2702">
                  <c:v>54</c:v>
                </c:pt>
                <c:pt idx="2703">
                  <c:v>54</c:v>
                </c:pt>
                <c:pt idx="2704">
                  <c:v>54</c:v>
                </c:pt>
                <c:pt idx="2705">
                  <c:v>54</c:v>
                </c:pt>
                <c:pt idx="2706">
                  <c:v>54</c:v>
                </c:pt>
                <c:pt idx="2707">
                  <c:v>54</c:v>
                </c:pt>
                <c:pt idx="2708">
                  <c:v>54</c:v>
                </c:pt>
                <c:pt idx="2709">
                  <c:v>54</c:v>
                </c:pt>
                <c:pt idx="2710">
                  <c:v>54</c:v>
                </c:pt>
                <c:pt idx="2711">
                  <c:v>54</c:v>
                </c:pt>
                <c:pt idx="2712">
                  <c:v>54</c:v>
                </c:pt>
                <c:pt idx="2713">
                  <c:v>54</c:v>
                </c:pt>
                <c:pt idx="2714">
                  <c:v>54</c:v>
                </c:pt>
                <c:pt idx="2715">
                  <c:v>54</c:v>
                </c:pt>
                <c:pt idx="2716">
                  <c:v>54</c:v>
                </c:pt>
                <c:pt idx="2717">
                  <c:v>54</c:v>
                </c:pt>
                <c:pt idx="2718">
                  <c:v>54</c:v>
                </c:pt>
                <c:pt idx="2719">
                  <c:v>54</c:v>
                </c:pt>
                <c:pt idx="2720">
                  <c:v>54</c:v>
                </c:pt>
                <c:pt idx="2721">
                  <c:v>54</c:v>
                </c:pt>
                <c:pt idx="2722">
                  <c:v>54</c:v>
                </c:pt>
                <c:pt idx="2723">
                  <c:v>54</c:v>
                </c:pt>
                <c:pt idx="2724">
                  <c:v>54</c:v>
                </c:pt>
                <c:pt idx="2725">
                  <c:v>54</c:v>
                </c:pt>
                <c:pt idx="2726">
                  <c:v>54</c:v>
                </c:pt>
                <c:pt idx="2727">
                  <c:v>54</c:v>
                </c:pt>
                <c:pt idx="2728">
                  <c:v>54</c:v>
                </c:pt>
                <c:pt idx="2729">
                  <c:v>54</c:v>
                </c:pt>
                <c:pt idx="2730">
                  <c:v>54</c:v>
                </c:pt>
                <c:pt idx="2731">
                  <c:v>54</c:v>
                </c:pt>
                <c:pt idx="2732">
                  <c:v>54</c:v>
                </c:pt>
                <c:pt idx="2733">
                  <c:v>54</c:v>
                </c:pt>
                <c:pt idx="2734">
                  <c:v>54</c:v>
                </c:pt>
                <c:pt idx="2735">
                  <c:v>54</c:v>
                </c:pt>
                <c:pt idx="2736">
                  <c:v>54</c:v>
                </c:pt>
                <c:pt idx="2737">
                  <c:v>54</c:v>
                </c:pt>
                <c:pt idx="2738">
                  <c:v>54</c:v>
                </c:pt>
                <c:pt idx="2739">
                  <c:v>54</c:v>
                </c:pt>
                <c:pt idx="2740">
                  <c:v>54</c:v>
                </c:pt>
                <c:pt idx="2741">
                  <c:v>56.000000000000007</c:v>
                </c:pt>
                <c:pt idx="2742">
                  <c:v>56.000000000000007</c:v>
                </c:pt>
                <c:pt idx="2743">
                  <c:v>56.000000000000007</c:v>
                </c:pt>
                <c:pt idx="2744">
                  <c:v>56.000000000000007</c:v>
                </c:pt>
                <c:pt idx="2745">
                  <c:v>56.000000000000007</c:v>
                </c:pt>
                <c:pt idx="2746">
                  <c:v>56.000000000000007</c:v>
                </c:pt>
                <c:pt idx="2747">
                  <c:v>56.000000000000007</c:v>
                </c:pt>
                <c:pt idx="2748">
                  <c:v>56.000000000000007</c:v>
                </c:pt>
                <c:pt idx="2749">
                  <c:v>56.000000000000007</c:v>
                </c:pt>
                <c:pt idx="2750">
                  <c:v>56.000000000000007</c:v>
                </c:pt>
                <c:pt idx="2751">
                  <c:v>56.000000000000007</c:v>
                </c:pt>
                <c:pt idx="2752">
                  <c:v>56.000000000000007</c:v>
                </c:pt>
                <c:pt idx="2753">
                  <c:v>56.000000000000007</c:v>
                </c:pt>
                <c:pt idx="2754">
                  <c:v>56.000000000000007</c:v>
                </c:pt>
                <c:pt idx="2755">
                  <c:v>56.000000000000007</c:v>
                </c:pt>
                <c:pt idx="2756">
                  <c:v>56.000000000000007</c:v>
                </c:pt>
                <c:pt idx="2757">
                  <c:v>56.000000000000007</c:v>
                </c:pt>
                <c:pt idx="2758">
                  <c:v>56.000000000000007</c:v>
                </c:pt>
                <c:pt idx="2759">
                  <c:v>56.000000000000007</c:v>
                </c:pt>
                <c:pt idx="2760">
                  <c:v>56.000000000000007</c:v>
                </c:pt>
                <c:pt idx="2761">
                  <c:v>56.000000000000007</c:v>
                </c:pt>
                <c:pt idx="2762">
                  <c:v>56.000000000000007</c:v>
                </c:pt>
                <c:pt idx="2763">
                  <c:v>56.000000000000007</c:v>
                </c:pt>
                <c:pt idx="2764">
                  <c:v>56.000000000000007</c:v>
                </c:pt>
                <c:pt idx="2765">
                  <c:v>56.000000000000007</c:v>
                </c:pt>
                <c:pt idx="2766">
                  <c:v>56.000000000000007</c:v>
                </c:pt>
                <c:pt idx="2767">
                  <c:v>56.000000000000007</c:v>
                </c:pt>
                <c:pt idx="2768">
                  <c:v>56.000000000000007</c:v>
                </c:pt>
                <c:pt idx="2769">
                  <c:v>56.000000000000007</c:v>
                </c:pt>
                <c:pt idx="2770">
                  <c:v>56.000000000000007</c:v>
                </c:pt>
                <c:pt idx="2771">
                  <c:v>56.000000000000007</c:v>
                </c:pt>
                <c:pt idx="2772">
                  <c:v>55.000000000000007</c:v>
                </c:pt>
                <c:pt idx="2773">
                  <c:v>55.000000000000007</c:v>
                </c:pt>
                <c:pt idx="2774">
                  <c:v>55.000000000000007</c:v>
                </c:pt>
                <c:pt idx="2775">
                  <c:v>55.000000000000007</c:v>
                </c:pt>
                <c:pt idx="2776">
                  <c:v>55.000000000000007</c:v>
                </c:pt>
                <c:pt idx="2777">
                  <c:v>55.000000000000007</c:v>
                </c:pt>
                <c:pt idx="2778">
                  <c:v>55.000000000000007</c:v>
                </c:pt>
                <c:pt idx="2779">
                  <c:v>55.000000000000007</c:v>
                </c:pt>
                <c:pt idx="2780">
                  <c:v>55.000000000000007</c:v>
                </c:pt>
                <c:pt idx="2781">
                  <c:v>55.000000000000007</c:v>
                </c:pt>
                <c:pt idx="2782">
                  <c:v>55.000000000000007</c:v>
                </c:pt>
                <c:pt idx="2783">
                  <c:v>55.000000000000007</c:v>
                </c:pt>
                <c:pt idx="2784">
                  <c:v>55.000000000000007</c:v>
                </c:pt>
                <c:pt idx="2785">
                  <c:v>55.000000000000007</c:v>
                </c:pt>
                <c:pt idx="2786">
                  <c:v>55.000000000000007</c:v>
                </c:pt>
                <c:pt idx="2787">
                  <c:v>55.000000000000007</c:v>
                </c:pt>
                <c:pt idx="2788">
                  <c:v>55.000000000000007</c:v>
                </c:pt>
                <c:pt idx="2789">
                  <c:v>55.000000000000007</c:v>
                </c:pt>
                <c:pt idx="2790">
                  <c:v>55.000000000000007</c:v>
                </c:pt>
                <c:pt idx="2791">
                  <c:v>55.000000000000007</c:v>
                </c:pt>
                <c:pt idx="2792">
                  <c:v>55.000000000000007</c:v>
                </c:pt>
                <c:pt idx="2793">
                  <c:v>55.000000000000007</c:v>
                </c:pt>
                <c:pt idx="2794">
                  <c:v>55.000000000000007</c:v>
                </c:pt>
                <c:pt idx="2795">
                  <c:v>55.000000000000007</c:v>
                </c:pt>
                <c:pt idx="2796">
                  <c:v>55.000000000000007</c:v>
                </c:pt>
                <c:pt idx="2797">
                  <c:v>55.000000000000007</c:v>
                </c:pt>
                <c:pt idx="2798">
                  <c:v>55.000000000000007</c:v>
                </c:pt>
                <c:pt idx="2799">
                  <c:v>55.000000000000007</c:v>
                </c:pt>
                <c:pt idx="2800">
                  <c:v>52</c:v>
                </c:pt>
                <c:pt idx="2801">
                  <c:v>52</c:v>
                </c:pt>
                <c:pt idx="2802">
                  <c:v>52</c:v>
                </c:pt>
                <c:pt idx="2803">
                  <c:v>52</c:v>
                </c:pt>
                <c:pt idx="2804">
                  <c:v>52</c:v>
                </c:pt>
                <c:pt idx="2805">
                  <c:v>52</c:v>
                </c:pt>
                <c:pt idx="2806">
                  <c:v>52</c:v>
                </c:pt>
                <c:pt idx="2807">
                  <c:v>52</c:v>
                </c:pt>
                <c:pt idx="2808">
                  <c:v>52</c:v>
                </c:pt>
                <c:pt idx="2809">
                  <c:v>52</c:v>
                </c:pt>
                <c:pt idx="2810">
                  <c:v>52</c:v>
                </c:pt>
                <c:pt idx="2811">
                  <c:v>52</c:v>
                </c:pt>
                <c:pt idx="2812">
                  <c:v>52</c:v>
                </c:pt>
                <c:pt idx="2813">
                  <c:v>52</c:v>
                </c:pt>
                <c:pt idx="2814">
                  <c:v>52</c:v>
                </c:pt>
                <c:pt idx="2815">
                  <c:v>52</c:v>
                </c:pt>
                <c:pt idx="2816">
                  <c:v>52</c:v>
                </c:pt>
                <c:pt idx="2817">
                  <c:v>52</c:v>
                </c:pt>
                <c:pt idx="2818">
                  <c:v>52</c:v>
                </c:pt>
                <c:pt idx="2819">
                  <c:v>52</c:v>
                </c:pt>
                <c:pt idx="2820">
                  <c:v>52</c:v>
                </c:pt>
                <c:pt idx="2821">
                  <c:v>52</c:v>
                </c:pt>
                <c:pt idx="2822">
                  <c:v>52</c:v>
                </c:pt>
                <c:pt idx="2823">
                  <c:v>52</c:v>
                </c:pt>
                <c:pt idx="2824">
                  <c:v>52</c:v>
                </c:pt>
                <c:pt idx="2825">
                  <c:v>52</c:v>
                </c:pt>
                <c:pt idx="2826">
                  <c:v>52</c:v>
                </c:pt>
                <c:pt idx="2827">
                  <c:v>52</c:v>
                </c:pt>
                <c:pt idx="2828">
                  <c:v>52</c:v>
                </c:pt>
                <c:pt idx="2829">
                  <c:v>52</c:v>
                </c:pt>
                <c:pt idx="2830">
                  <c:v>52</c:v>
                </c:pt>
                <c:pt idx="2831">
                  <c:v>54</c:v>
                </c:pt>
                <c:pt idx="2832">
                  <c:v>54</c:v>
                </c:pt>
                <c:pt idx="2833">
                  <c:v>54</c:v>
                </c:pt>
                <c:pt idx="2834">
                  <c:v>54</c:v>
                </c:pt>
                <c:pt idx="2835">
                  <c:v>54</c:v>
                </c:pt>
                <c:pt idx="2836">
                  <c:v>54</c:v>
                </c:pt>
                <c:pt idx="2837">
                  <c:v>54</c:v>
                </c:pt>
                <c:pt idx="2838">
                  <c:v>54</c:v>
                </c:pt>
                <c:pt idx="2839">
                  <c:v>54</c:v>
                </c:pt>
                <c:pt idx="2840">
                  <c:v>54</c:v>
                </c:pt>
                <c:pt idx="2841">
                  <c:v>54</c:v>
                </c:pt>
                <c:pt idx="2842">
                  <c:v>54</c:v>
                </c:pt>
                <c:pt idx="2843">
                  <c:v>54</c:v>
                </c:pt>
                <c:pt idx="2844">
                  <c:v>54</c:v>
                </c:pt>
                <c:pt idx="2845">
                  <c:v>54</c:v>
                </c:pt>
                <c:pt idx="2846">
                  <c:v>54</c:v>
                </c:pt>
                <c:pt idx="2847">
                  <c:v>54</c:v>
                </c:pt>
                <c:pt idx="2848">
                  <c:v>54</c:v>
                </c:pt>
                <c:pt idx="2849">
                  <c:v>54</c:v>
                </c:pt>
                <c:pt idx="2850">
                  <c:v>54</c:v>
                </c:pt>
                <c:pt idx="2851">
                  <c:v>54</c:v>
                </c:pt>
                <c:pt idx="2852">
                  <c:v>54</c:v>
                </c:pt>
                <c:pt idx="2853">
                  <c:v>54</c:v>
                </c:pt>
                <c:pt idx="2854">
                  <c:v>54</c:v>
                </c:pt>
                <c:pt idx="2855">
                  <c:v>54</c:v>
                </c:pt>
                <c:pt idx="2856">
                  <c:v>54</c:v>
                </c:pt>
                <c:pt idx="2857">
                  <c:v>54</c:v>
                </c:pt>
                <c:pt idx="2858">
                  <c:v>54</c:v>
                </c:pt>
                <c:pt idx="2859">
                  <c:v>54</c:v>
                </c:pt>
                <c:pt idx="2860">
                  <c:v>54</c:v>
                </c:pt>
                <c:pt idx="2861">
                  <c:v>56.999999999999993</c:v>
                </c:pt>
                <c:pt idx="2862">
                  <c:v>56.999999999999993</c:v>
                </c:pt>
                <c:pt idx="2863">
                  <c:v>56.999999999999993</c:v>
                </c:pt>
                <c:pt idx="2864">
                  <c:v>56.999999999999993</c:v>
                </c:pt>
                <c:pt idx="2865">
                  <c:v>56.999999999999993</c:v>
                </c:pt>
                <c:pt idx="2866">
                  <c:v>56.999999999999993</c:v>
                </c:pt>
                <c:pt idx="2867">
                  <c:v>56.999999999999993</c:v>
                </c:pt>
                <c:pt idx="2868">
                  <c:v>56.999999999999993</c:v>
                </c:pt>
                <c:pt idx="2869">
                  <c:v>56.999999999999993</c:v>
                </c:pt>
                <c:pt idx="2870">
                  <c:v>56.999999999999993</c:v>
                </c:pt>
                <c:pt idx="2871">
                  <c:v>56.999999999999993</c:v>
                </c:pt>
                <c:pt idx="2872">
                  <c:v>56.999999999999993</c:v>
                </c:pt>
                <c:pt idx="2873">
                  <c:v>56.999999999999993</c:v>
                </c:pt>
                <c:pt idx="2874">
                  <c:v>56.999999999999993</c:v>
                </c:pt>
                <c:pt idx="2875">
                  <c:v>56.999999999999993</c:v>
                </c:pt>
                <c:pt idx="2876">
                  <c:v>56.999999999999993</c:v>
                </c:pt>
                <c:pt idx="2877">
                  <c:v>56.999999999999993</c:v>
                </c:pt>
                <c:pt idx="2878">
                  <c:v>56.999999999999993</c:v>
                </c:pt>
                <c:pt idx="2879">
                  <c:v>56.999999999999993</c:v>
                </c:pt>
                <c:pt idx="2880">
                  <c:v>56.999999999999993</c:v>
                </c:pt>
                <c:pt idx="2881">
                  <c:v>56.999999999999993</c:v>
                </c:pt>
                <c:pt idx="2882">
                  <c:v>56.999999999999993</c:v>
                </c:pt>
                <c:pt idx="2883">
                  <c:v>56.999999999999993</c:v>
                </c:pt>
                <c:pt idx="2884">
                  <c:v>56.999999999999993</c:v>
                </c:pt>
                <c:pt idx="2885">
                  <c:v>56.999999999999993</c:v>
                </c:pt>
                <c:pt idx="2886">
                  <c:v>56.999999999999993</c:v>
                </c:pt>
                <c:pt idx="2887">
                  <c:v>56.999999999999993</c:v>
                </c:pt>
                <c:pt idx="2888">
                  <c:v>56.999999999999993</c:v>
                </c:pt>
                <c:pt idx="2889">
                  <c:v>56.999999999999993</c:v>
                </c:pt>
                <c:pt idx="2890">
                  <c:v>56.999999999999993</c:v>
                </c:pt>
                <c:pt idx="2891">
                  <c:v>55.000000000000007</c:v>
                </c:pt>
                <c:pt idx="2892">
                  <c:v>55.000000000000007</c:v>
                </c:pt>
                <c:pt idx="2893">
                  <c:v>55.000000000000007</c:v>
                </c:pt>
                <c:pt idx="2894">
                  <c:v>55.000000000000007</c:v>
                </c:pt>
                <c:pt idx="2895">
                  <c:v>55.000000000000007</c:v>
                </c:pt>
                <c:pt idx="2896">
                  <c:v>55.000000000000007</c:v>
                </c:pt>
                <c:pt idx="2897">
                  <c:v>55.000000000000007</c:v>
                </c:pt>
                <c:pt idx="2898">
                  <c:v>55.000000000000007</c:v>
                </c:pt>
                <c:pt idx="2899">
                  <c:v>55.000000000000007</c:v>
                </c:pt>
                <c:pt idx="2900">
                  <c:v>55.000000000000007</c:v>
                </c:pt>
                <c:pt idx="2901">
                  <c:v>55.000000000000007</c:v>
                </c:pt>
                <c:pt idx="2902">
                  <c:v>55.000000000000007</c:v>
                </c:pt>
                <c:pt idx="2903">
                  <c:v>55.000000000000007</c:v>
                </c:pt>
                <c:pt idx="2904">
                  <c:v>55.000000000000007</c:v>
                </c:pt>
                <c:pt idx="2905">
                  <c:v>55.000000000000007</c:v>
                </c:pt>
                <c:pt idx="2906">
                  <c:v>55.000000000000007</c:v>
                </c:pt>
                <c:pt idx="2907">
                  <c:v>55.000000000000007</c:v>
                </c:pt>
                <c:pt idx="2908">
                  <c:v>55.000000000000007</c:v>
                </c:pt>
                <c:pt idx="2909">
                  <c:v>55.000000000000007</c:v>
                </c:pt>
                <c:pt idx="2910">
                  <c:v>55.000000000000007</c:v>
                </c:pt>
                <c:pt idx="2911">
                  <c:v>55.000000000000007</c:v>
                </c:pt>
                <c:pt idx="2912">
                  <c:v>55.000000000000007</c:v>
                </c:pt>
                <c:pt idx="2913">
                  <c:v>55.000000000000007</c:v>
                </c:pt>
                <c:pt idx="2914">
                  <c:v>55.000000000000007</c:v>
                </c:pt>
                <c:pt idx="2915">
                  <c:v>55.000000000000007</c:v>
                </c:pt>
                <c:pt idx="2916">
                  <c:v>55.000000000000007</c:v>
                </c:pt>
                <c:pt idx="2917">
                  <c:v>55.000000000000007</c:v>
                </c:pt>
                <c:pt idx="2918">
                  <c:v>55.000000000000007</c:v>
                </c:pt>
                <c:pt idx="2919">
                  <c:v>55.000000000000007</c:v>
                </c:pt>
                <c:pt idx="2920">
                  <c:v>55.000000000000007</c:v>
                </c:pt>
                <c:pt idx="2921">
                  <c:v>55.000000000000007</c:v>
                </c:pt>
                <c:pt idx="2922">
                  <c:v>54</c:v>
                </c:pt>
                <c:pt idx="2923">
                  <c:v>54</c:v>
                </c:pt>
                <c:pt idx="2924">
                  <c:v>54</c:v>
                </c:pt>
                <c:pt idx="2925">
                  <c:v>54</c:v>
                </c:pt>
                <c:pt idx="2926">
                  <c:v>54</c:v>
                </c:pt>
                <c:pt idx="2927">
                  <c:v>54</c:v>
                </c:pt>
                <c:pt idx="2928">
                  <c:v>54</c:v>
                </c:pt>
                <c:pt idx="2929">
                  <c:v>54</c:v>
                </c:pt>
                <c:pt idx="2930">
                  <c:v>54</c:v>
                </c:pt>
                <c:pt idx="2931">
                  <c:v>54</c:v>
                </c:pt>
                <c:pt idx="2932">
                  <c:v>54</c:v>
                </c:pt>
                <c:pt idx="2933">
                  <c:v>54</c:v>
                </c:pt>
                <c:pt idx="2934">
                  <c:v>54</c:v>
                </c:pt>
                <c:pt idx="2935">
                  <c:v>54</c:v>
                </c:pt>
                <c:pt idx="2936">
                  <c:v>54</c:v>
                </c:pt>
                <c:pt idx="2937">
                  <c:v>54</c:v>
                </c:pt>
                <c:pt idx="2938">
                  <c:v>54</c:v>
                </c:pt>
                <c:pt idx="2939">
                  <c:v>54</c:v>
                </c:pt>
                <c:pt idx="2940">
                  <c:v>54</c:v>
                </c:pt>
                <c:pt idx="2941">
                  <c:v>54</c:v>
                </c:pt>
                <c:pt idx="2942">
                  <c:v>54</c:v>
                </c:pt>
                <c:pt idx="2943">
                  <c:v>54</c:v>
                </c:pt>
                <c:pt idx="2944">
                  <c:v>54</c:v>
                </c:pt>
                <c:pt idx="2945">
                  <c:v>54</c:v>
                </c:pt>
                <c:pt idx="2946">
                  <c:v>54</c:v>
                </c:pt>
                <c:pt idx="2947">
                  <c:v>54</c:v>
                </c:pt>
                <c:pt idx="2948">
                  <c:v>54</c:v>
                </c:pt>
                <c:pt idx="2949">
                  <c:v>54</c:v>
                </c:pt>
                <c:pt idx="2950">
                  <c:v>54</c:v>
                </c:pt>
                <c:pt idx="2951">
                  <c:v>54</c:v>
                </c:pt>
                <c:pt idx="2952">
                  <c:v>54</c:v>
                </c:pt>
                <c:pt idx="2953">
                  <c:v>51</c:v>
                </c:pt>
                <c:pt idx="2954">
                  <c:v>51</c:v>
                </c:pt>
                <c:pt idx="2955">
                  <c:v>51</c:v>
                </c:pt>
                <c:pt idx="2956">
                  <c:v>51</c:v>
                </c:pt>
                <c:pt idx="2957">
                  <c:v>51</c:v>
                </c:pt>
                <c:pt idx="2958">
                  <c:v>51</c:v>
                </c:pt>
                <c:pt idx="2959">
                  <c:v>51</c:v>
                </c:pt>
                <c:pt idx="2960">
                  <c:v>51</c:v>
                </c:pt>
                <c:pt idx="2961">
                  <c:v>51</c:v>
                </c:pt>
                <c:pt idx="2962">
                  <c:v>51</c:v>
                </c:pt>
                <c:pt idx="2963">
                  <c:v>51</c:v>
                </c:pt>
                <c:pt idx="2964">
                  <c:v>51</c:v>
                </c:pt>
                <c:pt idx="2965">
                  <c:v>51</c:v>
                </c:pt>
                <c:pt idx="2966">
                  <c:v>51</c:v>
                </c:pt>
                <c:pt idx="2967">
                  <c:v>51</c:v>
                </c:pt>
                <c:pt idx="2968">
                  <c:v>51</c:v>
                </c:pt>
                <c:pt idx="2969">
                  <c:v>51</c:v>
                </c:pt>
                <c:pt idx="2970">
                  <c:v>51</c:v>
                </c:pt>
                <c:pt idx="2971">
                  <c:v>51</c:v>
                </c:pt>
                <c:pt idx="2972">
                  <c:v>51</c:v>
                </c:pt>
                <c:pt idx="2973">
                  <c:v>51</c:v>
                </c:pt>
                <c:pt idx="2974">
                  <c:v>51</c:v>
                </c:pt>
                <c:pt idx="2975">
                  <c:v>51</c:v>
                </c:pt>
                <c:pt idx="2976">
                  <c:v>51</c:v>
                </c:pt>
                <c:pt idx="2977">
                  <c:v>51</c:v>
                </c:pt>
                <c:pt idx="2978">
                  <c:v>51</c:v>
                </c:pt>
                <c:pt idx="2979">
                  <c:v>51</c:v>
                </c:pt>
                <c:pt idx="2980">
                  <c:v>51</c:v>
                </c:pt>
                <c:pt idx="2981">
                  <c:v>51</c:v>
                </c:pt>
                <c:pt idx="2982">
                  <c:v>55.000000000000007</c:v>
                </c:pt>
                <c:pt idx="2983">
                  <c:v>55.000000000000007</c:v>
                </c:pt>
                <c:pt idx="2984">
                  <c:v>55.000000000000007</c:v>
                </c:pt>
                <c:pt idx="2985">
                  <c:v>55.000000000000007</c:v>
                </c:pt>
                <c:pt idx="2986">
                  <c:v>55.000000000000007</c:v>
                </c:pt>
                <c:pt idx="2987">
                  <c:v>55.000000000000007</c:v>
                </c:pt>
                <c:pt idx="2988">
                  <c:v>55.000000000000007</c:v>
                </c:pt>
                <c:pt idx="2989">
                  <c:v>55.000000000000007</c:v>
                </c:pt>
                <c:pt idx="2990">
                  <c:v>55.000000000000007</c:v>
                </c:pt>
                <c:pt idx="2991">
                  <c:v>55.000000000000007</c:v>
                </c:pt>
                <c:pt idx="2992">
                  <c:v>55.000000000000007</c:v>
                </c:pt>
                <c:pt idx="2993">
                  <c:v>55.000000000000007</c:v>
                </c:pt>
                <c:pt idx="2994">
                  <c:v>55.000000000000007</c:v>
                </c:pt>
                <c:pt idx="2995">
                  <c:v>55.000000000000007</c:v>
                </c:pt>
                <c:pt idx="2996">
                  <c:v>55.000000000000007</c:v>
                </c:pt>
                <c:pt idx="2997">
                  <c:v>55.000000000000007</c:v>
                </c:pt>
                <c:pt idx="2998">
                  <c:v>55.000000000000007</c:v>
                </c:pt>
                <c:pt idx="2999">
                  <c:v>55.000000000000007</c:v>
                </c:pt>
                <c:pt idx="3000">
                  <c:v>55.000000000000007</c:v>
                </c:pt>
                <c:pt idx="3001">
                  <c:v>55.000000000000007</c:v>
                </c:pt>
                <c:pt idx="3002">
                  <c:v>55.000000000000007</c:v>
                </c:pt>
                <c:pt idx="3003">
                  <c:v>55.000000000000007</c:v>
                </c:pt>
                <c:pt idx="3004">
                  <c:v>55.000000000000007</c:v>
                </c:pt>
                <c:pt idx="3005">
                  <c:v>55.000000000000007</c:v>
                </c:pt>
                <c:pt idx="3006">
                  <c:v>55.000000000000007</c:v>
                </c:pt>
                <c:pt idx="3007">
                  <c:v>55.000000000000007</c:v>
                </c:pt>
                <c:pt idx="3008">
                  <c:v>55.000000000000007</c:v>
                </c:pt>
                <c:pt idx="3009">
                  <c:v>55.000000000000007</c:v>
                </c:pt>
                <c:pt idx="3010">
                  <c:v>55.000000000000007</c:v>
                </c:pt>
                <c:pt idx="3011">
                  <c:v>55.000000000000007</c:v>
                </c:pt>
                <c:pt idx="3012">
                  <c:v>55.000000000000007</c:v>
                </c:pt>
                <c:pt idx="3013">
                  <c:v>55.000000000000007</c:v>
                </c:pt>
                <c:pt idx="3014">
                  <c:v>55.000000000000007</c:v>
                </c:pt>
                <c:pt idx="3015">
                  <c:v>55.000000000000007</c:v>
                </c:pt>
                <c:pt idx="3016">
                  <c:v>55.000000000000007</c:v>
                </c:pt>
                <c:pt idx="3017">
                  <c:v>55.000000000000007</c:v>
                </c:pt>
                <c:pt idx="3018">
                  <c:v>55.000000000000007</c:v>
                </c:pt>
                <c:pt idx="3019">
                  <c:v>55.000000000000007</c:v>
                </c:pt>
                <c:pt idx="3020">
                  <c:v>55.000000000000007</c:v>
                </c:pt>
                <c:pt idx="3021">
                  <c:v>55.000000000000007</c:v>
                </c:pt>
                <c:pt idx="3022">
                  <c:v>55.000000000000007</c:v>
                </c:pt>
                <c:pt idx="3023">
                  <c:v>55.000000000000007</c:v>
                </c:pt>
                <c:pt idx="3024">
                  <c:v>55.000000000000007</c:v>
                </c:pt>
                <c:pt idx="3025">
                  <c:v>55.000000000000007</c:v>
                </c:pt>
                <c:pt idx="3026">
                  <c:v>55.000000000000007</c:v>
                </c:pt>
                <c:pt idx="3027">
                  <c:v>55.000000000000007</c:v>
                </c:pt>
                <c:pt idx="3028">
                  <c:v>55.000000000000007</c:v>
                </c:pt>
                <c:pt idx="3029">
                  <c:v>55.000000000000007</c:v>
                </c:pt>
                <c:pt idx="3030">
                  <c:v>55.000000000000007</c:v>
                </c:pt>
                <c:pt idx="3031">
                  <c:v>55.000000000000007</c:v>
                </c:pt>
                <c:pt idx="3032">
                  <c:v>55.000000000000007</c:v>
                </c:pt>
                <c:pt idx="3033">
                  <c:v>55.000000000000007</c:v>
                </c:pt>
                <c:pt idx="3034">
                  <c:v>55.000000000000007</c:v>
                </c:pt>
                <c:pt idx="3035">
                  <c:v>55.000000000000007</c:v>
                </c:pt>
                <c:pt idx="3036">
                  <c:v>55.000000000000007</c:v>
                </c:pt>
                <c:pt idx="3037">
                  <c:v>55.000000000000007</c:v>
                </c:pt>
                <c:pt idx="3038">
                  <c:v>55.000000000000007</c:v>
                </c:pt>
                <c:pt idx="3039">
                  <c:v>55.000000000000007</c:v>
                </c:pt>
                <c:pt idx="3040">
                  <c:v>55.000000000000007</c:v>
                </c:pt>
                <c:pt idx="3041">
                  <c:v>55.000000000000007</c:v>
                </c:pt>
                <c:pt idx="3042">
                  <c:v>55.000000000000007</c:v>
                </c:pt>
                <c:pt idx="3043">
                  <c:v>55.000000000000007</c:v>
                </c:pt>
                <c:pt idx="3044">
                  <c:v>55.000000000000007</c:v>
                </c:pt>
                <c:pt idx="3045">
                  <c:v>69</c:v>
                </c:pt>
                <c:pt idx="3046">
                  <c:v>69</c:v>
                </c:pt>
                <c:pt idx="3047">
                  <c:v>69</c:v>
                </c:pt>
                <c:pt idx="3048">
                  <c:v>69</c:v>
                </c:pt>
                <c:pt idx="3049">
                  <c:v>69</c:v>
                </c:pt>
                <c:pt idx="3050">
                  <c:v>69</c:v>
                </c:pt>
                <c:pt idx="3051">
                  <c:v>69</c:v>
                </c:pt>
                <c:pt idx="3052">
                  <c:v>69</c:v>
                </c:pt>
                <c:pt idx="3053">
                  <c:v>69</c:v>
                </c:pt>
                <c:pt idx="3054">
                  <c:v>69</c:v>
                </c:pt>
                <c:pt idx="3055">
                  <c:v>69</c:v>
                </c:pt>
                <c:pt idx="3056">
                  <c:v>69</c:v>
                </c:pt>
                <c:pt idx="3057">
                  <c:v>69</c:v>
                </c:pt>
                <c:pt idx="3058">
                  <c:v>69</c:v>
                </c:pt>
                <c:pt idx="3059">
                  <c:v>69</c:v>
                </c:pt>
                <c:pt idx="3060">
                  <c:v>69</c:v>
                </c:pt>
                <c:pt idx="3061">
                  <c:v>69</c:v>
                </c:pt>
                <c:pt idx="3062">
                  <c:v>69</c:v>
                </c:pt>
                <c:pt idx="3063">
                  <c:v>69</c:v>
                </c:pt>
                <c:pt idx="3064">
                  <c:v>69</c:v>
                </c:pt>
                <c:pt idx="3065">
                  <c:v>69</c:v>
                </c:pt>
                <c:pt idx="3066">
                  <c:v>69</c:v>
                </c:pt>
                <c:pt idx="3067">
                  <c:v>69</c:v>
                </c:pt>
                <c:pt idx="3068">
                  <c:v>69</c:v>
                </c:pt>
                <c:pt idx="3069">
                  <c:v>69</c:v>
                </c:pt>
                <c:pt idx="3070">
                  <c:v>69</c:v>
                </c:pt>
                <c:pt idx="3071">
                  <c:v>69</c:v>
                </c:pt>
                <c:pt idx="3072">
                  <c:v>69</c:v>
                </c:pt>
                <c:pt idx="3073">
                  <c:v>71</c:v>
                </c:pt>
                <c:pt idx="3074">
                  <c:v>71</c:v>
                </c:pt>
                <c:pt idx="3075">
                  <c:v>71</c:v>
                </c:pt>
                <c:pt idx="3076">
                  <c:v>71</c:v>
                </c:pt>
                <c:pt idx="3077">
                  <c:v>71</c:v>
                </c:pt>
                <c:pt idx="3078">
                  <c:v>71</c:v>
                </c:pt>
                <c:pt idx="3079">
                  <c:v>71</c:v>
                </c:pt>
                <c:pt idx="3080">
                  <c:v>71</c:v>
                </c:pt>
                <c:pt idx="3081">
                  <c:v>71</c:v>
                </c:pt>
                <c:pt idx="3082">
                  <c:v>71</c:v>
                </c:pt>
                <c:pt idx="3083">
                  <c:v>71</c:v>
                </c:pt>
                <c:pt idx="3084">
                  <c:v>71</c:v>
                </c:pt>
                <c:pt idx="3085">
                  <c:v>71</c:v>
                </c:pt>
                <c:pt idx="3086">
                  <c:v>71</c:v>
                </c:pt>
                <c:pt idx="3087">
                  <c:v>71</c:v>
                </c:pt>
                <c:pt idx="3088">
                  <c:v>71</c:v>
                </c:pt>
                <c:pt idx="3089">
                  <c:v>71</c:v>
                </c:pt>
                <c:pt idx="3090">
                  <c:v>71</c:v>
                </c:pt>
                <c:pt idx="3091">
                  <c:v>71</c:v>
                </c:pt>
                <c:pt idx="3092">
                  <c:v>71</c:v>
                </c:pt>
                <c:pt idx="3093">
                  <c:v>71</c:v>
                </c:pt>
                <c:pt idx="3094">
                  <c:v>71</c:v>
                </c:pt>
                <c:pt idx="3095">
                  <c:v>71</c:v>
                </c:pt>
                <c:pt idx="3096">
                  <c:v>71</c:v>
                </c:pt>
                <c:pt idx="3097">
                  <c:v>71</c:v>
                </c:pt>
                <c:pt idx="3098">
                  <c:v>71</c:v>
                </c:pt>
                <c:pt idx="3099">
                  <c:v>71</c:v>
                </c:pt>
                <c:pt idx="3100">
                  <c:v>71</c:v>
                </c:pt>
                <c:pt idx="3101">
                  <c:v>71</c:v>
                </c:pt>
                <c:pt idx="3102">
                  <c:v>71</c:v>
                </c:pt>
                <c:pt idx="3103">
                  <c:v>71</c:v>
                </c:pt>
                <c:pt idx="3104">
                  <c:v>71</c:v>
                </c:pt>
                <c:pt idx="3105">
                  <c:v>71</c:v>
                </c:pt>
                <c:pt idx="3106">
                  <c:v>67</c:v>
                </c:pt>
                <c:pt idx="3107">
                  <c:v>67</c:v>
                </c:pt>
                <c:pt idx="3108">
                  <c:v>67</c:v>
                </c:pt>
                <c:pt idx="3109">
                  <c:v>67</c:v>
                </c:pt>
                <c:pt idx="3110">
                  <c:v>67</c:v>
                </c:pt>
                <c:pt idx="3111">
                  <c:v>67</c:v>
                </c:pt>
                <c:pt idx="3112">
                  <c:v>67</c:v>
                </c:pt>
                <c:pt idx="3113">
                  <c:v>67</c:v>
                </c:pt>
                <c:pt idx="3114">
                  <c:v>67</c:v>
                </c:pt>
                <c:pt idx="3115">
                  <c:v>67</c:v>
                </c:pt>
                <c:pt idx="3116">
                  <c:v>67</c:v>
                </c:pt>
                <c:pt idx="3117">
                  <c:v>67</c:v>
                </c:pt>
                <c:pt idx="3118">
                  <c:v>67</c:v>
                </c:pt>
                <c:pt idx="3119">
                  <c:v>67</c:v>
                </c:pt>
                <c:pt idx="3120">
                  <c:v>67</c:v>
                </c:pt>
                <c:pt idx="3121">
                  <c:v>67</c:v>
                </c:pt>
                <c:pt idx="3122">
                  <c:v>67</c:v>
                </c:pt>
                <c:pt idx="3123">
                  <c:v>67</c:v>
                </c:pt>
                <c:pt idx="3124">
                  <c:v>67</c:v>
                </c:pt>
                <c:pt idx="3125">
                  <c:v>67</c:v>
                </c:pt>
                <c:pt idx="3126">
                  <c:v>67</c:v>
                </c:pt>
                <c:pt idx="3127">
                  <c:v>67</c:v>
                </c:pt>
                <c:pt idx="3128">
                  <c:v>67</c:v>
                </c:pt>
                <c:pt idx="3129">
                  <c:v>67</c:v>
                </c:pt>
                <c:pt idx="3130">
                  <c:v>67</c:v>
                </c:pt>
                <c:pt idx="3131">
                  <c:v>67</c:v>
                </c:pt>
                <c:pt idx="3132">
                  <c:v>67</c:v>
                </c:pt>
                <c:pt idx="3133">
                  <c:v>67</c:v>
                </c:pt>
                <c:pt idx="3134">
                  <c:v>67</c:v>
                </c:pt>
                <c:pt idx="3135">
                  <c:v>67</c:v>
                </c:pt>
                <c:pt idx="3136">
                  <c:v>75</c:v>
                </c:pt>
                <c:pt idx="3137">
                  <c:v>75</c:v>
                </c:pt>
                <c:pt idx="3138">
                  <c:v>75</c:v>
                </c:pt>
                <c:pt idx="3139">
                  <c:v>75</c:v>
                </c:pt>
                <c:pt idx="3140">
                  <c:v>75</c:v>
                </c:pt>
                <c:pt idx="3141">
                  <c:v>75</c:v>
                </c:pt>
                <c:pt idx="3142">
                  <c:v>75</c:v>
                </c:pt>
                <c:pt idx="3143">
                  <c:v>75</c:v>
                </c:pt>
                <c:pt idx="3144">
                  <c:v>75</c:v>
                </c:pt>
                <c:pt idx="3145">
                  <c:v>75</c:v>
                </c:pt>
                <c:pt idx="3146">
                  <c:v>75</c:v>
                </c:pt>
                <c:pt idx="3147">
                  <c:v>75</c:v>
                </c:pt>
                <c:pt idx="3148">
                  <c:v>75</c:v>
                </c:pt>
                <c:pt idx="3149">
                  <c:v>75</c:v>
                </c:pt>
                <c:pt idx="3150">
                  <c:v>75</c:v>
                </c:pt>
                <c:pt idx="3151">
                  <c:v>75</c:v>
                </c:pt>
                <c:pt idx="3152">
                  <c:v>75</c:v>
                </c:pt>
                <c:pt idx="3153">
                  <c:v>75</c:v>
                </c:pt>
                <c:pt idx="3154">
                  <c:v>75</c:v>
                </c:pt>
                <c:pt idx="3155">
                  <c:v>75</c:v>
                </c:pt>
                <c:pt idx="3156">
                  <c:v>75</c:v>
                </c:pt>
                <c:pt idx="3157">
                  <c:v>75</c:v>
                </c:pt>
                <c:pt idx="3158">
                  <c:v>75</c:v>
                </c:pt>
                <c:pt idx="3159">
                  <c:v>75</c:v>
                </c:pt>
                <c:pt idx="3160">
                  <c:v>75</c:v>
                </c:pt>
                <c:pt idx="3161">
                  <c:v>75</c:v>
                </c:pt>
                <c:pt idx="3162">
                  <c:v>75</c:v>
                </c:pt>
                <c:pt idx="3163">
                  <c:v>75</c:v>
                </c:pt>
                <c:pt idx="3164">
                  <c:v>71</c:v>
                </c:pt>
                <c:pt idx="3165">
                  <c:v>71</c:v>
                </c:pt>
                <c:pt idx="3166">
                  <c:v>71</c:v>
                </c:pt>
                <c:pt idx="3167">
                  <c:v>71</c:v>
                </c:pt>
                <c:pt idx="3168">
                  <c:v>71</c:v>
                </c:pt>
                <c:pt idx="3169">
                  <c:v>71</c:v>
                </c:pt>
                <c:pt idx="3170">
                  <c:v>71</c:v>
                </c:pt>
                <c:pt idx="3171">
                  <c:v>71</c:v>
                </c:pt>
                <c:pt idx="3172">
                  <c:v>71</c:v>
                </c:pt>
                <c:pt idx="3173">
                  <c:v>71</c:v>
                </c:pt>
                <c:pt idx="3174">
                  <c:v>71</c:v>
                </c:pt>
                <c:pt idx="3175">
                  <c:v>71</c:v>
                </c:pt>
                <c:pt idx="3176">
                  <c:v>71</c:v>
                </c:pt>
                <c:pt idx="3177">
                  <c:v>71</c:v>
                </c:pt>
                <c:pt idx="3178">
                  <c:v>71</c:v>
                </c:pt>
                <c:pt idx="3179">
                  <c:v>71</c:v>
                </c:pt>
                <c:pt idx="3180">
                  <c:v>71</c:v>
                </c:pt>
                <c:pt idx="3181">
                  <c:v>71</c:v>
                </c:pt>
                <c:pt idx="3182">
                  <c:v>71</c:v>
                </c:pt>
                <c:pt idx="3183">
                  <c:v>71</c:v>
                </c:pt>
                <c:pt idx="3184">
                  <c:v>71</c:v>
                </c:pt>
                <c:pt idx="3185">
                  <c:v>71</c:v>
                </c:pt>
                <c:pt idx="3186">
                  <c:v>71</c:v>
                </c:pt>
                <c:pt idx="3187">
                  <c:v>71</c:v>
                </c:pt>
                <c:pt idx="3188">
                  <c:v>71</c:v>
                </c:pt>
                <c:pt idx="3189">
                  <c:v>71</c:v>
                </c:pt>
                <c:pt idx="3190">
                  <c:v>71</c:v>
                </c:pt>
                <c:pt idx="3191">
                  <c:v>71</c:v>
                </c:pt>
                <c:pt idx="3192">
                  <c:v>71</c:v>
                </c:pt>
                <c:pt idx="3193">
                  <c:v>71</c:v>
                </c:pt>
                <c:pt idx="3194">
                  <c:v>71</c:v>
                </c:pt>
                <c:pt idx="3195">
                  <c:v>71</c:v>
                </c:pt>
                <c:pt idx="3196">
                  <c:v>70</c:v>
                </c:pt>
                <c:pt idx="3197">
                  <c:v>70</c:v>
                </c:pt>
                <c:pt idx="3198">
                  <c:v>70</c:v>
                </c:pt>
                <c:pt idx="3199">
                  <c:v>70</c:v>
                </c:pt>
                <c:pt idx="3200">
                  <c:v>70</c:v>
                </c:pt>
                <c:pt idx="3201">
                  <c:v>70</c:v>
                </c:pt>
                <c:pt idx="3202">
                  <c:v>70</c:v>
                </c:pt>
                <c:pt idx="3203">
                  <c:v>70</c:v>
                </c:pt>
                <c:pt idx="3204">
                  <c:v>70</c:v>
                </c:pt>
                <c:pt idx="3205">
                  <c:v>70</c:v>
                </c:pt>
                <c:pt idx="3206">
                  <c:v>70</c:v>
                </c:pt>
                <c:pt idx="3207">
                  <c:v>70</c:v>
                </c:pt>
                <c:pt idx="3208">
                  <c:v>70</c:v>
                </c:pt>
                <c:pt idx="3209">
                  <c:v>70</c:v>
                </c:pt>
                <c:pt idx="3210">
                  <c:v>70</c:v>
                </c:pt>
                <c:pt idx="3211">
                  <c:v>70</c:v>
                </c:pt>
                <c:pt idx="3212">
                  <c:v>70</c:v>
                </c:pt>
                <c:pt idx="3213">
                  <c:v>70</c:v>
                </c:pt>
                <c:pt idx="3214">
                  <c:v>70</c:v>
                </c:pt>
                <c:pt idx="3215">
                  <c:v>70</c:v>
                </c:pt>
                <c:pt idx="3216">
                  <c:v>70</c:v>
                </c:pt>
                <c:pt idx="3217">
                  <c:v>70</c:v>
                </c:pt>
                <c:pt idx="3218">
                  <c:v>70</c:v>
                </c:pt>
                <c:pt idx="3219">
                  <c:v>70</c:v>
                </c:pt>
                <c:pt idx="3220">
                  <c:v>70</c:v>
                </c:pt>
                <c:pt idx="3221">
                  <c:v>70</c:v>
                </c:pt>
                <c:pt idx="3222">
                  <c:v>70</c:v>
                </c:pt>
                <c:pt idx="3223">
                  <c:v>70</c:v>
                </c:pt>
                <c:pt idx="3224">
                  <c:v>70</c:v>
                </c:pt>
                <c:pt idx="3225">
                  <c:v>70</c:v>
                </c:pt>
                <c:pt idx="3226">
                  <c:v>69</c:v>
                </c:pt>
                <c:pt idx="3227">
                  <c:v>69</c:v>
                </c:pt>
                <c:pt idx="3228">
                  <c:v>69</c:v>
                </c:pt>
                <c:pt idx="3229">
                  <c:v>69</c:v>
                </c:pt>
                <c:pt idx="3230">
                  <c:v>69</c:v>
                </c:pt>
                <c:pt idx="3231">
                  <c:v>69</c:v>
                </c:pt>
                <c:pt idx="3232">
                  <c:v>69</c:v>
                </c:pt>
                <c:pt idx="3233">
                  <c:v>69</c:v>
                </c:pt>
                <c:pt idx="3234">
                  <c:v>69</c:v>
                </c:pt>
                <c:pt idx="3235">
                  <c:v>69</c:v>
                </c:pt>
                <c:pt idx="3236">
                  <c:v>69</c:v>
                </c:pt>
                <c:pt idx="3237">
                  <c:v>69</c:v>
                </c:pt>
                <c:pt idx="3238">
                  <c:v>69</c:v>
                </c:pt>
                <c:pt idx="3239">
                  <c:v>69</c:v>
                </c:pt>
                <c:pt idx="3240">
                  <c:v>69</c:v>
                </c:pt>
                <c:pt idx="3241">
                  <c:v>69</c:v>
                </c:pt>
                <c:pt idx="3242">
                  <c:v>69</c:v>
                </c:pt>
                <c:pt idx="3243">
                  <c:v>69</c:v>
                </c:pt>
                <c:pt idx="3244">
                  <c:v>69</c:v>
                </c:pt>
                <c:pt idx="3245">
                  <c:v>69</c:v>
                </c:pt>
                <c:pt idx="3246">
                  <c:v>69</c:v>
                </c:pt>
                <c:pt idx="3247">
                  <c:v>69</c:v>
                </c:pt>
                <c:pt idx="3248">
                  <c:v>69</c:v>
                </c:pt>
                <c:pt idx="3249">
                  <c:v>69</c:v>
                </c:pt>
                <c:pt idx="3250">
                  <c:v>69</c:v>
                </c:pt>
                <c:pt idx="3251">
                  <c:v>69</c:v>
                </c:pt>
                <c:pt idx="3252">
                  <c:v>69</c:v>
                </c:pt>
                <c:pt idx="3253">
                  <c:v>69</c:v>
                </c:pt>
                <c:pt idx="3254">
                  <c:v>69</c:v>
                </c:pt>
                <c:pt idx="3255">
                  <c:v>69</c:v>
                </c:pt>
                <c:pt idx="3256">
                  <c:v>69</c:v>
                </c:pt>
                <c:pt idx="3257">
                  <c:v>69</c:v>
                </c:pt>
                <c:pt idx="3258">
                  <c:v>69</c:v>
                </c:pt>
                <c:pt idx="3259">
                  <c:v>69</c:v>
                </c:pt>
                <c:pt idx="3260">
                  <c:v>69</c:v>
                </c:pt>
                <c:pt idx="3261">
                  <c:v>69</c:v>
                </c:pt>
                <c:pt idx="3262">
                  <c:v>69</c:v>
                </c:pt>
                <c:pt idx="3263">
                  <c:v>69</c:v>
                </c:pt>
                <c:pt idx="3264">
                  <c:v>69</c:v>
                </c:pt>
                <c:pt idx="3265">
                  <c:v>69</c:v>
                </c:pt>
                <c:pt idx="3266">
                  <c:v>69</c:v>
                </c:pt>
                <c:pt idx="3267">
                  <c:v>69</c:v>
                </c:pt>
                <c:pt idx="3268">
                  <c:v>69</c:v>
                </c:pt>
                <c:pt idx="3269">
                  <c:v>69</c:v>
                </c:pt>
                <c:pt idx="3270">
                  <c:v>69</c:v>
                </c:pt>
                <c:pt idx="3271">
                  <c:v>69</c:v>
                </c:pt>
                <c:pt idx="3272">
                  <c:v>69</c:v>
                </c:pt>
                <c:pt idx="3273">
                  <c:v>69</c:v>
                </c:pt>
                <c:pt idx="3274">
                  <c:v>69</c:v>
                </c:pt>
                <c:pt idx="3275">
                  <c:v>69</c:v>
                </c:pt>
                <c:pt idx="3276">
                  <c:v>69</c:v>
                </c:pt>
                <c:pt idx="3277">
                  <c:v>69</c:v>
                </c:pt>
                <c:pt idx="3278">
                  <c:v>69</c:v>
                </c:pt>
                <c:pt idx="3279">
                  <c:v>69</c:v>
                </c:pt>
                <c:pt idx="3280">
                  <c:v>69</c:v>
                </c:pt>
                <c:pt idx="3281">
                  <c:v>69</c:v>
                </c:pt>
                <c:pt idx="3282">
                  <c:v>69</c:v>
                </c:pt>
                <c:pt idx="3283">
                  <c:v>69</c:v>
                </c:pt>
                <c:pt idx="3284">
                  <c:v>69</c:v>
                </c:pt>
                <c:pt idx="3285">
                  <c:v>69</c:v>
                </c:pt>
                <c:pt idx="3286">
                  <c:v>69</c:v>
                </c:pt>
                <c:pt idx="3287">
                  <c:v>77</c:v>
                </c:pt>
                <c:pt idx="3288">
                  <c:v>77</c:v>
                </c:pt>
                <c:pt idx="3289">
                  <c:v>77</c:v>
                </c:pt>
                <c:pt idx="3290">
                  <c:v>77</c:v>
                </c:pt>
                <c:pt idx="3291">
                  <c:v>77</c:v>
                </c:pt>
                <c:pt idx="3292">
                  <c:v>77</c:v>
                </c:pt>
                <c:pt idx="3293">
                  <c:v>77</c:v>
                </c:pt>
                <c:pt idx="3294">
                  <c:v>77</c:v>
                </c:pt>
                <c:pt idx="3295">
                  <c:v>77</c:v>
                </c:pt>
                <c:pt idx="3296">
                  <c:v>77</c:v>
                </c:pt>
                <c:pt idx="3297">
                  <c:v>77</c:v>
                </c:pt>
                <c:pt idx="3298">
                  <c:v>77</c:v>
                </c:pt>
                <c:pt idx="3299">
                  <c:v>77</c:v>
                </c:pt>
                <c:pt idx="3300">
                  <c:v>77</c:v>
                </c:pt>
                <c:pt idx="3301">
                  <c:v>77</c:v>
                </c:pt>
                <c:pt idx="3302">
                  <c:v>77</c:v>
                </c:pt>
                <c:pt idx="3303">
                  <c:v>77</c:v>
                </c:pt>
                <c:pt idx="3304">
                  <c:v>77</c:v>
                </c:pt>
                <c:pt idx="3305">
                  <c:v>77</c:v>
                </c:pt>
                <c:pt idx="3306">
                  <c:v>77</c:v>
                </c:pt>
                <c:pt idx="3307">
                  <c:v>77</c:v>
                </c:pt>
                <c:pt idx="3308">
                  <c:v>77</c:v>
                </c:pt>
                <c:pt idx="3309">
                  <c:v>77</c:v>
                </c:pt>
                <c:pt idx="3310">
                  <c:v>77</c:v>
                </c:pt>
                <c:pt idx="3311">
                  <c:v>77</c:v>
                </c:pt>
                <c:pt idx="3312">
                  <c:v>77</c:v>
                </c:pt>
                <c:pt idx="3313">
                  <c:v>77</c:v>
                </c:pt>
                <c:pt idx="3314">
                  <c:v>77</c:v>
                </c:pt>
                <c:pt idx="3315">
                  <c:v>77</c:v>
                </c:pt>
                <c:pt idx="3316">
                  <c:v>77</c:v>
                </c:pt>
                <c:pt idx="3317">
                  <c:v>77</c:v>
                </c:pt>
                <c:pt idx="3318">
                  <c:v>81</c:v>
                </c:pt>
                <c:pt idx="3319">
                  <c:v>81</c:v>
                </c:pt>
                <c:pt idx="3320">
                  <c:v>81</c:v>
                </c:pt>
                <c:pt idx="3321">
                  <c:v>81</c:v>
                </c:pt>
                <c:pt idx="3322">
                  <c:v>81</c:v>
                </c:pt>
                <c:pt idx="3323">
                  <c:v>81</c:v>
                </c:pt>
                <c:pt idx="3324">
                  <c:v>81</c:v>
                </c:pt>
                <c:pt idx="3325">
                  <c:v>81</c:v>
                </c:pt>
                <c:pt idx="3326">
                  <c:v>81</c:v>
                </c:pt>
                <c:pt idx="3327">
                  <c:v>81</c:v>
                </c:pt>
                <c:pt idx="3328">
                  <c:v>81</c:v>
                </c:pt>
                <c:pt idx="3329">
                  <c:v>81</c:v>
                </c:pt>
                <c:pt idx="3330">
                  <c:v>81</c:v>
                </c:pt>
                <c:pt idx="3331">
                  <c:v>81</c:v>
                </c:pt>
                <c:pt idx="3332">
                  <c:v>81</c:v>
                </c:pt>
                <c:pt idx="3333">
                  <c:v>81</c:v>
                </c:pt>
                <c:pt idx="3334">
                  <c:v>81</c:v>
                </c:pt>
                <c:pt idx="3335">
                  <c:v>81</c:v>
                </c:pt>
                <c:pt idx="3336">
                  <c:v>81</c:v>
                </c:pt>
                <c:pt idx="3337">
                  <c:v>81</c:v>
                </c:pt>
                <c:pt idx="3338">
                  <c:v>81</c:v>
                </c:pt>
                <c:pt idx="3339">
                  <c:v>81</c:v>
                </c:pt>
                <c:pt idx="3340">
                  <c:v>81</c:v>
                </c:pt>
                <c:pt idx="3341">
                  <c:v>81</c:v>
                </c:pt>
                <c:pt idx="3342">
                  <c:v>81</c:v>
                </c:pt>
                <c:pt idx="3343">
                  <c:v>81</c:v>
                </c:pt>
                <c:pt idx="3344">
                  <c:v>81</c:v>
                </c:pt>
                <c:pt idx="3345">
                  <c:v>81</c:v>
                </c:pt>
                <c:pt idx="3346">
                  <c:v>81</c:v>
                </c:pt>
                <c:pt idx="3347">
                  <c:v>81</c:v>
                </c:pt>
                <c:pt idx="3348">
                  <c:v>81</c:v>
                </c:pt>
                <c:pt idx="3349">
                  <c:v>123</c:v>
                </c:pt>
                <c:pt idx="3350">
                  <c:v>123</c:v>
                </c:pt>
                <c:pt idx="3351">
                  <c:v>123</c:v>
                </c:pt>
                <c:pt idx="3352">
                  <c:v>123</c:v>
                </c:pt>
                <c:pt idx="3353">
                  <c:v>123</c:v>
                </c:pt>
                <c:pt idx="3354">
                  <c:v>123</c:v>
                </c:pt>
                <c:pt idx="3355">
                  <c:v>123</c:v>
                </c:pt>
                <c:pt idx="3356">
                  <c:v>123</c:v>
                </c:pt>
                <c:pt idx="3357">
                  <c:v>123</c:v>
                </c:pt>
                <c:pt idx="3358">
                  <c:v>123</c:v>
                </c:pt>
                <c:pt idx="3359">
                  <c:v>123</c:v>
                </c:pt>
                <c:pt idx="3360">
                  <c:v>123</c:v>
                </c:pt>
                <c:pt idx="3361">
                  <c:v>123</c:v>
                </c:pt>
                <c:pt idx="3362">
                  <c:v>123</c:v>
                </c:pt>
                <c:pt idx="3363">
                  <c:v>123</c:v>
                </c:pt>
                <c:pt idx="3364">
                  <c:v>123</c:v>
                </c:pt>
                <c:pt idx="3365">
                  <c:v>123</c:v>
                </c:pt>
                <c:pt idx="3366">
                  <c:v>123</c:v>
                </c:pt>
                <c:pt idx="3367">
                  <c:v>123</c:v>
                </c:pt>
                <c:pt idx="3368">
                  <c:v>123</c:v>
                </c:pt>
                <c:pt idx="3369">
                  <c:v>123</c:v>
                </c:pt>
                <c:pt idx="3370">
                  <c:v>123</c:v>
                </c:pt>
                <c:pt idx="3371">
                  <c:v>123</c:v>
                </c:pt>
                <c:pt idx="3372">
                  <c:v>123</c:v>
                </c:pt>
                <c:pt idx="3373">
                  <c:v>123</c:v>
                </c:pt>
                <c:pt idx="3374">
                  <c:v>123</c:v>
                </c:pt>
                <c:pt idx="3375">
                  <c:v>123</c:v>
                </c:pt>
                <c:pt idx="3376">
                  <c:v>123</c:v>
                </c:pt>
                <c:pt idx="3377">
                  <c:v>123</c:v>
                </c:pt>
                <c:pt idx="3378">
                  <c:v>123</c:v>
                </c:pt>
                <c:pt idx="3379">
                  <c:v>123</c:v>
                </c:pt>
                <c:pt idx="3380">
                  <c:v>123</c:v>
                </c:pt>
                <c:pt idx="3381">
                  <c:v>123</c:v>
                </c:pt>
                <c:pt idx="3382">
                  <c:v>123</c:v>
                </c:pt>
                <c:pt idx="3383">
                  <c:v>123</c:v>
                </c:pt>
                <c:pt idx="3384">
                  <c:v>123</c:v>
                </c:pt>
                <c:pt idx="3385">
                  <c:v>123</c:v>
                </c:pt>
                <c:pt idx="3386">
                  <c:v>123</c:v>
                </c:pt>
                <c:pt idx="3387">
                  <c:v>123</c:v>
                </c:pt>
                <c:pt idx="3388">
                  <c:v>123</c:v>
                </c:pt>
                <c:pt idx="3389">
                  <c:v>123</c:v>
                </c:pt>
                <c:pt idx="3390">
                  <c:v>123</c:v>
                </c:pt>
                <c:pt idx="3391">
                  <c:v>123</c:v>
                </c:pt>
                <c:pt idx="3392">
                  <c:v>123</c:v>
                </c:pt>
                <c:pt idx="3393">
                  <c:v>123</c:v>
                </c:pt>
                <c:pt idx="3394">
                  <c:v>123</c:v>
                </c:pt>
                <c:pt idx="3395">
                  <c:v>123</c:v>
                </c:pt>
                <c:pt idx="3396">
                  <c:v>123</c:v>
                </c:pt>
                <c:pt idx="3397">
                  <c:v>123</c:v>
                </c:pt>
                <c:pt idx="3398">
                  <c:v>123</c:v>
                </c:pt>
                <c:pt idx="3399">
                  <c:v>123</c:v>
                </c:pt>
                <c:pt idx="3400">
                  <c:v>123</c:v>
                </c:pt>
                <c:pt idx="3401">
                  <c:v>123</c:v>
                </c:pt>
                <c:pt idx="3402">
                  <c:v>123</c:v>
                </c:pt>
                <c:pt idx="3403">
                  <c:v>123</c:v>
                </c:pt>
                <c:pt idx="3404">
                  <c:v>123</c:v>
                </c:pt>
                <c:pt idx="3405">
                  <c:v>123</c:v>
                </c:pt>
                <c:pt idx="3406">
                  <c:v>123</c:v>
                </c:pt>
                <c:pt idx="3407">
                  <c:v>123</c:v>
                </c:pt>
                <c:pt idx="3408">
                  <c:v>123</c:v>
                </c:pt>
                <c:pt idx="3409">
                  <c:v>145</c:v>
                </c:pt>
                <c:pt idx="3410">
                  <c:v>145</c:v>
                </c:pt>
                <c:pt idx="3411">
                  <c:v>145</c:v>
                </c:pt>
                <c:pt idx="3412">
                  <c:v>145</c:v>
                </c:pt>
                <c:pt idx="3413">
                  <c:v>145</c:v>
                </c:pt>
                <c:pt idx="3414">
                  <c:v>145</c:v>
                </c:pt>
                <c:pt idx="3415">
                  <c:v>145</c:v>
                </c:pt>
                <c:pt idx="3416">
                  <c:v>145</c:v>
                </c:pt>
                <c:pt idx="3417">
                  <c:v>145</c:v>
                </c:pt>
                <c:pt idx="3418">
                  <c:v>145</c:v>
                </c:pt>
                <c:pt idx="3419">
                  <c:v>145</c:v>
                </c:pt>
                <c:pt idx="3420">
                  <c:v>145</c:v>
                </c:pt>
                <c:pt idx="3421">
                  <c:v>145</c:v>
                </c:pt>
                <c:pt idx="3422">
                  <c:v>145</c:v>
                </c:pt>
                <c:pt idx="3423">
                  <c:v>145</c:v>
                </c:pt>
                <c:pt idx="3424">
                  <c:v>145</c:v>
                </c:pt>
                <c:pt idx="3425">
                  <c:v>145</c:v>
                </c:pt>
                <c:pt idx="3426">
                  <c:v>145</c:v>
                </c:pt>
                <c:pt idx="3427">
                  <c:v>145</c:v>
                </c:pt>
                <c:pt idx="3428">
                  <c:v>145</c:v>
                </c:pt>
                <c:pt idx="3429">
                  <c:v>145</c:v>
                </c:pt>
                <c:pt idx="3430">
                  <c:v>145</c:v>
                </c:pt>
                <c:pt idx="3431">
                  <c:v>145</c:v>
                </c:pt>
                <c:pt idx="3432">
                  <c:v>145</c:v>
                </c:pt>
                <c:pt idx="3433">
                  <c:v>145</c:v>
                </c:pt>
                <c:pt idx="3434">
                  <c:v>145</c:v>
                </c:pt>
                <c:pt idx="3435">
                  <c:v>145</c:v>
                </c:pt>
                <c:pt idx="3436">
                  <c:v>145</c:v>
                </c:pt>
                <c:pt idx="3437">
                  <c:v>145</c:v>
                </c:pt>
                <c:pt idx="3438">
                  <c:v>145</c:v>
                </c:pt>
                <c:pt idx="3439">
                  <c:v>145</c:v>
                </c:pt>
                <c:pt idx="3440">
                  <c:v>117</c:v>
                </c:pt>
                <c:pt idx="3441">
                  <c:v>117</c:v>
                </c:pt>
                <c:pt idx="3442">
                  <c:v>117</c:v>
                </c:pt>
                <c:pt idx="3443">
                  <c:v>117</c:v>
                </c:pt>
                <c:pt idx="3444">
                  <c:v>117</c:v>
                </c:pt>
                <c:pt idx="3445">
                  <c:v>117</c:v>
                </c:pt>
                <c:pt idx="3446">
                  <c:v>117</c:v>
                </c:pt>
                <c:pt idx="3447">
                  <c:v>117</c:v>
                </c:pt>
                <c:pt idx="3448">
                  <c:v>117</c:v>
                </c:pt>
                <c:pt idx="3449">
                  <c:v>117</c:v>
                </c:pt>
                <c:pt idx="3450">
                  <c:v>117</c:v>
                </c:pt>
                <c:pt idx="3451">
                  <c:v>117</c:v>
                </c:pt>
                <c:pt idx="3452">
                  <c:v>117</c:v>
                </c:pt>
                <c:pt idx="3453">
                  <c:v>117</c:v>
                </c:pt>
                <c:pt idx="3454">
                  <c:v>117</c:v>
                </c:pt>
                <c:pt idx="3455">
                  <c:v>117</c:v>
                </c:pt>
                <c:pt idx="3456">
                  <c:v>117</c:v>
                </c:pt>
                <c:pt idx="3457">
                  <c:v>117</c:v>
                </c:pt>
                <c:pt idx="3458">
                  <c:v>117</c:v>
                </c:pt>
                <c:pt idx="3459">
                  <c:v>117</c:v>
                </c:pt>
                <c:pt idx="3460">
                  <c:v>117</c:v>
                </c:pt>
                <c:pt idx="3461">
                  <c:v>117</c:v>
                </c:pt>
                <c:pt idx="3462">
                  <c:v>117</c:v>
                </c:pt>
                <c:pt idx="3463">
                  <c:v>117</c:v>
                </c:pt>
                <c:pt idx="3464">
                  <c:v>117</c:v>
                </c:pt>
                <c:pt idx="3465">
                  <c:v>117</c:v>
                </c:pt>
                <c:pt idx="3466">
                  <c:v>117</c:v>
                </c:pt>
                <c:pt idx="3467">
                  <c:v>117</c:v>
                </c:pt>
                <c:pt idx="3468">
                  <c:v>117</c:v>
                </c:pt>
                <c:pt idx="3469">
                  <c:v>117</c:v>
                </c:pt>
                <c:pt idx="3470">
                  <c:v>117</c:v>
                </c:pt>
                <c:pt idx="3471">
                  <c:v>118</c:v>
                </c:pt>
                <c:pt idx="3472">
                  <c:v>118</c:v>
                </c:pt>
                <c:pt idx="3473">
                  <c:v>118</c:v>
                </c:pt>
                <c:pt idx="3474">
                  <c:v>118</c:v>
                </c:pt>
                <c:pt idx="3475">
                  <c:v>118</c:v>
                </c:pt>
                <c:pt idx="3476">
                  <c:v>118</c:v>
                </c:pt>
                <c:pt idx="3477">
                  <c:v>118</c:v>
                </c:pt>
                <c:pt idx="3478">
                  <c:v>118</c:v>
                </c:pt>
                <c:pt idx="3479">
                  <c:v>118</c:v>
                </c:pt>
                <c:pt idx="3480">
                  <c:v>118</c:v>
                </c:pt>
                <c:pt idx="3481">
                  <c:v>118</c:v>
                </c:pt>
                <c:pt idx="3482">
                  <c:v>118</c:v>
                </c:pt>
                <c:pt idx="3483">
                  <c:v>118</c:v>
                </c:pt>
                <c:pt idx="3484">
                  <c:v>118</c:v>
                </c:pt>
                <c:pt idx="3485">
                  <c:v>118</c:v>
                </c:pt>
                <c:pt idx="3486">
                  <c:v>118</c:v>
                </c:pt>
                <c:pt idx="3487">
                  <c:v>118</c:v>
                </c:pt>
                <c:pt idx="3488">
                  <c:v>118</c:v>
                </c:pt>
                <c:pt idx="3489">
                  <c:v>118</c:v>
                </c:pt>
                <c:pt idx="3490">
                  <c:v>118</c:v>
                </c:pt>
                <c:pt idx="3491">
                  <c:v>118</c:v>
                </c:pt>
                <c:pt idx="3492">
                  <c:v>118</c:v>
                </c:pt>
                <c:pt idx="3493">
                  <c:v>118</c:v>
                </c:pt>
                <c:pt idx="3494">
                  <c:v>118</c:v>
                </c:pt>
                <c:pt idx="3495">
                  <c:v>118</c:v>
                </c:pt>
                <c:pt idx="3496">
                  <c:v>118</c:v>
                </c:pt>
                <c:pt idx="3497">
                  <c:v>118</c:v>
                </c:pt>
                <c:pt idx="3498">
                  <c:v>118</c:v>
                </c:pt>
                <c:pt idx="3499">
                  <c:v>118</c:v>
                </c:pt>
                <c:pt idx="3500">
                  <c:v>111.00000000000001</c:v>
                </c:pt>
                <c:pt idx="3501">
                  <c:v>111.00000000000001</c:v>
                </c:pt>
                <c:pt idx="3502">
                  <c:v>111.00000000000001</c:v>
                </c:pt>
                <c:pt idx="3503">
                  <c:v>111.00000000000001</c:v>
                </c:pt>
                <c:pt idx="3504">
                  <c:v>111.00000000000001</c:v>
                </c:pt>
                <c:pt idx="3505">
                  <c:v>111.00000000000001</c:v>
                </c:pt>
                <c:pt idx="3506">
                  <c:v>111.00000000000001</c:v>
                </c:pt>
                <c:pt idx="3507">
                  <c:v>111.00000000000001</c:v>
                </c:pt>
                <c:pt idx="3508">
                  <c:v>111.00000000000001</c:v>
                </c:pt>
                <c:pt idx="3509">
                  <c:v>111.00000000000001</c:v>
                </c:pt>
                <c:pt idx="3510">
                  <c:v>111.00000000000001</c:v>
                </c:pt>
                <c:pt idx="3511">
                  <c:v>111.00000000000001</c:v>
                </c:pt>
                <c:pt idx="3512">
                  <c:v>111.00000000000001</c:v>
                </c:pt>
                <c:pt idx="3513">
                  <c:v>111.00000000000001</c:v>
                </c:pt>
                <c:pt idx="3514">
                  <c:v>111.00000000000001</c:v>
                </c:pt>
                <c:pt idx="3515">
                  <c:v>111.00000000000001</c:v>
                </c:pt>
                <c:pt idx="3516">
                  <c:v>111.00000000000001</c:v>
                </c:pt>
                <c:pt idx="3517">
                  <c:v>111.00000000000001</c:v>
                </c:pt>
                <c:pt idx="3518">
                  <c:v>111.00000000000001</c:v>
                </c:pt>
                <c:pt idx="3519">
                  <c:v>111.00000000000001</c:v>
                </c:pt>
                <c:pt idx="3520">
                  <c:v>111.00000000000001</c:v>
                </c:pt>
                <c:pt idx="3521">
                  <c:v>111.00000000000001</c:v>
                </c:pt>
                <c:pt idx="3522">
                  <c:v>111.00000000000001</c:v>
                </c:pt>
                <c:pt idx="3523">
                  <c:v>111.00000000000001</c:v>
                </c:pt>
                <c:pt idx="3524">
                  <c:v>111.00000000000001</c:v>
                </c:pt>
                <c:pt idx="3525">
                  <c:v>111.00000000000001</c:v>
                </c:pt>
                <c:pt idx="3526">
                  <c:v>111.00000000000001</c:v>
                </c:pt>
                <c:pt idx="3527">
                  <c:v>111.00000000000001</c:v>
                </c:pt>
                <c:pt idx="3528">
                  <c:v>104</c:v>
                </c:pt>
                <c:pt idx="3529">
                  <c:v>104</c:v>
                </c:pt>
                <c:pt idx="3530">
                  <c:v>104</c:v>
                </c:pt>
                <c:pt idx="3531">
                  <c:v>104</c:v>
                </c:pt>
                <c:pt idx="3532">
                  <c:v>104</c:v>
                </c:pt>
                <c:pt idx="3533">
                  <c:v>104</c:v>
                </c:pt>
                <c:pt idx="3534">
                  <c:v>104</c:v>
                </c:pt>
                <c:pt idx="3535">
                  <c:v>104</c:v>
                </c:pt>
                <c:pt idx="3536">
                  <c:v>104</c:v>
                </c:pt>
                <c:pt idx="3537">
                  <c:v>104</c:v>
                </c:pt>
                <c:pt idx="3538">
                  <c:v>104</c:v>
                </c:pt>
                <c:pt idx="3539">
                  <c:v>104</c:v>
                </c:pt>
                <c:pt idx="3540">
                  <c:v>104</c:v>
                </c:pt>
                <c:pt idx="3541">
                  <c:v>104</c:v>
                </c:pt>
                <c:pt idx="3542">
                  <c:v>104</c:v>
                </c:pt>
                <c:pt idx="3543">
                  <c:v>104</c:v>
                </c:pt>
                <c:pt idx="3544">
                  <c:v>104</c:v>
                </c:pt>
                <c:pt idx="3545">
                  <c:v>104</c:v>
                </c:pt>
                <c:pt idx="3546">
                  <c:v>104</c:v>
                </c:pt>
                <c:pt idx="3547">
                  <c:v>104</c:v>
                </c:pt>
                <c:pt idx="3548">
                  <c:v>104</c:v>
                </c:pt>
                <c:pt idx="3549">
                  <c:v>104</c:v>
                </c:pt>
                <c:pt idx="3550">
                  <c:v>104</c:v>
                </c:pt>
                <c:pt idx="3551">
                  <c:v>104</c:v>
                </c:pt>
                <c:pt idx="3552">
                  <c:v>104</c:v>
                </c:pt>
                <c:pt idx="3553">
                  <c:v>104</c:v>
                </c:pt>
                <c:pt idx="3554">
                  <c:v>104</c:v>
                </c:pt>
                <c:pt idx="3555">
                  <c:v>104</c:v>
                </c:pt>
                <c:pt idx="3556">
                  <c:v>104</c:v>
                </c:pt>
                <c:pt idx="3557">
                  <c:v>104</c:v>
                </c:pt>
                <c:pt idx="3558">
                  <c:v>104</c:v>
                </c:pt>
                <c:pt idx="3559">
                  <c:v>104</c:v>
                </c:pt>
                <c:pt idx="3560">
                  <c:v>104</c:v>
                </c:pt>
                <c:pt idx="3561">
                  <c:v>102</c:v>
                </c:pt>
                <c:pt idx="3562">
                  <c:v>102</c:v>
                </c:pt>
                <c:pt idx="3563">
                  <c:v>102</c:v>
                </c:pt>
                <c:pt idx="3564">
                  <c:v>102</c:v>
                </c:pt>
                <c:pt idx="3565">
                  <c:v>102</c:v>
                </c:pt>
                <c:pt idx="3566">
                  <c:v>102</c:v>
                </c:pt>
                <c:pt idx="3567">
                  <c:v>102</c:v>
                </c:pt>
                <c:pt idx="3568">
                  <c:v>102</c:v>
                </c:pt>
                <c:pt idx="3569">
                  <c:v>102</c:v>
                </c:pt>
                <c:pt idx="3570">
                  <c:v>102</c:v>
                </c:pt>
                <c:pt idx="3571">
                  <c:v>102</c:v>
                </c:pt>
                <c:pt idx="3572">
                  <c:v>102</c:v>
                </c:pt>
                <c:pt idx="3573">
                  <c:v>102</c:v>
                </c:pt>
                <c:pt idx="3574">
                  <c:v>102</c:v>
                </c:pt>
                <c:pt idx="3575">
                  <c:v>102</c:v>
                </c:pt>
                <c:pt idx="3576">
                  <c:v>102</c:v>
                </c:pt>
                <c:pt idx="3577">
                  <c:v>102</c:v>
                </c:pt>
                <c:pt idx="3578">
                  <c:v>102</c:v>
                </c:pt>
                <c:pt idx="3579">
                  <c:v>102</c:v>
                </c:pt>
                <c:pt idx="3580">
                  <c:v>102</c:v>
                </c:pt>
                <c:pt idx="3581">
                  <c:v>102</c:v>
                </c:pt>
                <c:pt idx="3582">
                  <c:v>102</c:v>
                </c:pt>
                <c:pt idx="3583">
                  <c:v>102</c:v>
                </c:pt>
                <c:pt idx="3584">
                  <c:v>102</c:v>
                </c:pt>
                <c:pt idx="3585">
                  <c:v>102</c:v>
                </c:pt>
                <c:pt idx="3586">
                  <c:v>102</c:v>
                </c:pt>
                <c:pt idx="3587">
                  <c:v>102</c:v>
                </c:pt>
                <c:pt idx="3588">
                  <c:v>102</c:v>
                </c:pt>
                <c:pt idx="3589">
                  <c:v>102</c:v>
                </c:pt>
                <c:pt idx="3590">
                  <c:v>102</c:v>
                </c:pt>
                <c:pt idx="3591">
                  <c:v>102</c:v>
                </c:pt>
                <c:pt idx="3592">
                  <c:v>102</c:v>
                </c:pt>
                <c:pt idx="3593">
                  <c:v>102</c:v>
                </c:pt>
                <c:pt idx="3594">
                  <c:v>102</c:v>
                </c:pt>
                <c:pt idx="3595">
                  <c:v>102</c:v>
                </c:pt>
                <c:pt idx="3596">
                  <c:v>102</c:v>
                </c:pt>
                <c:pt idx="3597">
                  <c:v>102</c:v>
                </c:pt>
                <c:pt idx="3598">
                  <c:v>102</c:v>
                </c:pt>
                <c:pt idx="3599">
                  <c:v>102</c:v>
                </c:pt>
                <c:pt idx="3600">
                  <c:v>102</c:v>
                </c:pt>
                <c:pt idx="3601">
                  <c:v>102</c:v>
                </c:pt>
                <c:pt idx="3602">
                  <c:v>102</c:v>
                </c:pt>
                <c:pt idx="3603">
                  <c:v>102</c:v>
                </c:pt>
                <c:pt idx="3604">
                  <c:v>102</c:v>
                </c:pt>
                <c:pt idx="3605">
                  <c:v>102</c:v>
                </c:pt>
                <c:pt idx="3606">
                  <c:v>102</c:v>
                </c:pt>
                <c:pt idx="3607">
                  <c:v>102</c:v>
                </c:pt>
                <c:pt idx="3608">
                  <c:v>102</c:v>
                </c:pt>
                <c:pt idx="3609">
                  <c:v>102</c:v>
                </c:pt>
                <c:pt idx="3610">
                  <c:v>102</c:v>
                </c:pt>
                <c:pt idx="3611">
                  <c:v>102</c:v>
                </c:pt>
                <c:pt idx="3612">
                  <c:v>102</c:v>
                </c:pt>
                <c:pt idx="3613">
                  <c:v>102</c:v>
                </c:pt>
                <c:pt idx="3614">
                  <c:v>102</c:v>
                </c:pt>
                <c:pt idx="3615">
                  <c:v>102</c:v>
                </c:pt>
                <c:pt idx="3616">
                  <c:v>102</c:v>
                </c:pt>
                <c:pt idx="3617">
                  <c:v>102</c:v>
                </c:pt>
                <c:pt idx="3618">
                  <c:v>102</c:v>
                </c:pt>
                <c:pt idx="3619">
                  <c:v>106</c:v>
                </c:pt>
                <c:pt idx="3620">
                  <c:v>106</c:v>
                </c:pt>
                <c:pt idx="3621">
                  <c:v>106</c:v>
                </c:pt>
                <c:pt idx="3622">
                  <c:v>106</c:v>
                </c:pt>
                <c:pt idx="3623">
                  <c:v>106</c:v>
                </c:pt>
                <c:pt idx="3624">
                  <c:v>106</c:v>
                </c:pt>
                <c:pt idx="3625">
                  <c:v>106</c:v>
                </c:pt>
                <c:pt idx="3626">
                  <c:v>106</c:v>
                </c:pt>
                <c:pt idx="3627">
                  <c:v>106</c:v>
                </c:pt>
                <c:pt idx="3628">
                  <c:v>106</c:v>
                </c:pt>
                <c:pt idx="3629">
                  <c:v>106</c:v>
                </c:pt>
                <c:pt idx="3630">
                  <c:v>106</c:v>
                </c:pt>
                <c:pt idx="3631">
                  <c:v>106</c:v>
                </c:pt>
                <c:pt idx="3632">
                  <c:v>106</c:v>
                </c:pt>
                <c:pt idx="3633">
                  <c:v>106</c:v>
                </c:pt>
                <c:pt idx="3634">
                  <c:v>106</c:v>
                </c:pt>
                <c:pt idx="3635">
                  <c:v>106</c:v>
                </c:pt>
                <c:pt idx="3636">
                  <c:v>106</c:v>
                </c:pt>
                <c:pt idx="3637">
                  <c:v>106</c:v>
                </c:pt>
                <c:pt idx="3638">
                  <c:v>106</c:v>
                </c:pt>
                <c:pt idx="3639">
                  <c:v>106</c:v>
                </c:pt>
                <c:pt idx="3640">
                  <c:v>106</c:v>
                </c:pt>
                <c:pt idx="3641">
                  <c:v>106</c:v>
                </c:pt>
                <c:pt idx="3642">
                  <c:v>106</c:v>
                </c:pt>
                <c:pt idx="3643">
                  <c:v>106</c:v>
                </c:pt>
                <c:pt idx="3644">
                  <c:v>106</c:v>
                </c:pt>
                <c:pt idx="3645">
                  <c:v>106</c:v>
                </c:pt>
                <c:pt idx="3646">
                  <c:v>106</c:v>
                </c:pt>
                <c:pt idx="3647">
                  <c:v>106</c:v>
                </c:pt>
                <c:pt idx="3648">
                  <c:v>106</c:v>
                </c:pt>
                <c:pt idx="3649">
                  <c:v>106</c:v>
                </c:pt>
                <c:pt idx="3650">
                  <c:v>106</c:v>
                </c:pt>
                <c:pt idx="3651">
                  <c:v>106</c:v>
                </c:pt>
                <c:pt idx="3652">
                  <c:v>112.00000000000001</c:v>
                </c:pt>
                <c:pt idx="3653">
                  <c:v>112.00000000000001</c:v>
                </c:pt>
                <c:pt idx="3654">
                  <c:v>112.00000000000001</c:v>
                </c:pt>
                <c:pt idx="3655">
                  <c:v>112.00000000000001</c:v>
                </c:pt>
                <c:pt idx="3656">
                  <c:v>112.00000000000001</c:v>
                </c:pt>
                <c:pt idx="3657">
                  <c:v>112.00000000000001</c:v>
                </c:pt>
                <c:pt idx="3658">
                  <c:v>112.00000000000001</c:v>
                </c:pt>
                <c:pt idx="3659">
                  <c:v>112.00000000000001</c:v>
                </c:pt>
                <c:pt idx="3660">
                  <c:v>112.00000000000001</c:v>
                </c:pt>
                <c:pt idx="3661">
                  <c:v>112.00000000000001</c:v>
                </c:pt>
                <c:pt idx="3662">
                  <c:v>112.00000000000001</c:v>
                </c:pt>
                <c:pt idx="3663">
                  <c:v>112.00000000000001</c:v>
                </c:pt>
                <c:pt idx="3664">
                  <c:v>112.00000000000001</c:v>
                </c:pt>
                <c:pt idx="3665">
                  <c:v>112.00000000000001</c:v>
                </c:pt>
                <c:pt idx="3666">
                  <c:v>112.00000000000001</c:v>
                </c:pt>
                <c:pt idx="3667">
                  <c:v>112.00000000000001</c:v>
                </c:pt>
                <c:pt idx="3668">
                  <c:v>112.00000000000001</c:v>
                </c:pt>
                <c:pt idx="3669">
                  <c:v>112.00000000000001</c:v>
                </c:pt>
                <c:pt idx="3670">
                  <c:v>112.00000000000001</c:v>
                </c:pt>
                <c:pt idx="3671">
                  <c:v>112.00000000000001</c:v>
                </c:pt>
                <c:pt idx="3672">
                  <c:v>112.00000000000001</c:v>
                </c:pt>
                <c:pt idx="3673">
                  <c:v>112.00000000000001</c:v>
                </c:pt>
                <c:pt idx="3674">
                  <c:v>112.00000000000001</c:v>
                </c:pt>
                <c:pt idx="3675">
                  <c:v>112.00000000000001</c:v>
                </c:pt>
                <c:pt idx="3676">
                  <c:v>112.00000000000001</c:v>
                </c:pt>
                <c:pt idx="3677">
                  <c:v>112.00000000000001</c:v>
                </c:pt>
                <c:pt idx="3678">
                  <c:v>112.00000000000001</c:v>
                </c:pt>
                <c:pt idx="3679">
                  <c:v>112.00000000000001</c:v>
                </c:pt>
                <c:pt idx="3680">
                  <c:v>112.00000000000001</c:v>
                </c:pt>
                <c:pt idx="3681">
                  <c:v>112.00000000000001</c:v>
                </c:pt>
                <c:pt idx="3682">
                  <c:v>120</c:v>
                </c:pt>
                <c:pt idx="3683">
                  <c:v>120</c:v>
                </c:pt>
                <c:pt idx="3684">
                  <c:v>120</c:v>
                </c:pt>
                <c:pt idx="3685">
                  <c:v>120</c:v>
                </c:pt>
                <c:pt idx="3686">
                  <c:v>120</c:v>
                </c:pt>
                <c:pt idx="3687">
                  <c:v>120</c:v>
                </c:pt>
                <c:pt idx="3688">
                  <c:v>120</c:v>
                </c:pt>
                <c:pt idx="3689">
                  <c:v>120</c:v>
                </c:pt>
                <c:pt idx="3690">
                  <c:v>120</c:v>
                </c:pt>
                <c:pt idx="3691">
                  <c:v>120</c:v>
                </c:pt>
                <c:pt idx="3692">
                  <c:v>120</c:v>
                </c:pt>
                <c:pt idx="3693">
                  <c:v>120</c:v>
                </c:pt>
                <c:pt idx="3694">
                  <c:v>120</c:v>
                </c:pt>
                <c:pt idx="3695">
                  <c:v>120</c:v>
                </c:pt>
                <c:pt idx="3696">
                  <c:v>120</c:v>
                </c:pt>
                <c:pt idx="3697">
                  <c:v>120</c:v>
                </c:pt>
                <c:pt idx="3698">
                  <c:v>120</c:v>
                </c:pt>
                <c:pt idx="3699">
                  <c:v>120</c:v>
                </c:pt>
                <c:pt idx="3700">
                  <c:v>120</c:v>
                </c:pt>
                <c:pt idx="3701">
                  <c:v>120</c:v>
                </c:pt>
                <c:pt idx="3702">
                  <c:v>120</c:v>
                </c:pt>
                <c:pt idx="3703">
                  <c:v>120</c:v>
                </c:pt>
                <c:pt idx="3704">
                  <c:v>120</c:v>
                </c:pt>
                <c:pt idx="3705">
                  <c:v>120</c:v>
                </c:pt>
                <c:pt idx="3706">
                  <c:v>120</c:v>
                </c:pt>
                <c:pt idx="3707">
                  <c:v>120</c:v>
                </c:pt>
                <c:pt idx="3708">
                  <c:v>120</c:v>
                </c:pt>
                <c:pt idx="3709">
                  <c:v>120</c:v>
                </c:pt>
                <c:pt idx="3710">
                  <c:v>120</c:v>
                </c:pt>
                <c:pt idx="3711">
                  <c:v>120</c:v>
                </c:pt>
                <c:pt idx="3712">
                  <c:v>120</c:v>
                </c:pt>
                <c:pt idx="3713">
                  <c:v>120</c:v>
                </c:pt>
                <c:pt idx="3714">
                  <c:v>125</c:v>
                </c:pt>
                <c:pt idx="3715">
                  <c:v>125</c:v>
                </c:pt>
                <c:pt idx="3716">
                  <c:v>125</c:v>
                </c:pt>
                <c:pt idx="3717">
                  <c:v>125</c:v>
                </c:pt>
                <c:pt idx="3718">
                  <c:v>125</c:v>
                </c:pt>
                <c:pt idx="3719">
                  <c:v>125</c:v>
                </c:pt>
                <c:pt idx="3720">
                  <c:v>125</c:v>
                </c:pt>
                <c:pt idx="3721">
                  <c:v>125</c:v>
                </c:pt>
                <c:pt idx="3722">
                  <c:v>125</c:v>
                </c:pt>
                <c:pt idx="3723">
                  <c:v>125</c:v>
                </c:pt>
                <c:pt idx="3724">
                  <c:v>125</c:v>
                </c:pt>
                <c:pt idx="3725">
                  <c:v>125</c:v>
                </c:pt>
                <c:pt idx="3726">
                  <c:v>125</c:v>
                </c:pt>
                <c:pt idx="3727">
                  <c:v>125</c:v>
                </c:pt>
                <c:pt idx="3728">
                  <c:v>125</c:v>
                </c:pt>
                <c:pt idx="3729">
                  <c:v>125</c:v>
                </c:pt>
                <c:pt idx="3730">
                  <c:v>125</c:v>
                </c:pt>
                <c:pt idx="3731">
                  <c:v>125</c:v>
                </c:pt>
                <c:pt idx="3732">
                  <c:v>125</c:v>
                </c:pt>
                <c:pt idx="3733">
                  <c:v>125</c:v>
                </c:pt>
                <c:pt idx="3734">
                  <c:v>125</c:v>
                </c:pt>
                <c:pt idx="3735">
                  <c:v>125</c:v>
                </c:pt>
                <c:pt idx="3736">
                  <c:v>125</c:v>
                </c:pt>
                <c:pt idx="3737">
                  <c:v>125</c:v>
                </c:pt>
                <c:pt idx="3738">
                  <c:v>125</c:v>
                </c:pt>
                <c:pt idx="3739">
                  <c:v>125</c:v>
                </c:pt>
                <c:pt idx="3740">
                  <c:v>125</c:v>
                </c:pt>
                <c:pt idx="3741">
                  <c:v>125</c:v>
                </c:pt>
                <c:pt idx="3742">
                  <c:v>125</c:v>
                </c:pt>
                <c:pt idx="3743">
                  <c:v>125</c:v>
                </c:pt>
                <c:pt idx="3744">
                  <c:v>122</c:v>
                </c:pt>
                <c:pt idx="3745">
                  <c:v>122</c:v>
                </c:pt>
                <c:pt idx="3746">
                  <c:v>122</c:v>
                </c:pt>
                <c:pt idx="3747">
                  <c:v>122</c:v>
                </c:pt>
                <c:pt idx="3748">
                  <c:v>122</c:v>
                </c:pt>
                <c:pt idx="3749">
                  <c:v>122</c:v>
                </c:pt>
                <c:pt idx="3750">
                  <c:v>122</c:v>
                </c:pt>
                <c:pt idx="3751">
                  <c:v>122</c:v>
                </c:pt>
                <c:pt idx="3752">
                  <c:v>122</c:v>
                </c:pt>
                <c:pt idx="3753">
                  <c:v>122</c:v>
                </c:pt>
                <c:pt idx="3754">
                  <c:v>122</c:v>
                </c:pt>
                <c:pt idx="3755">
                  <c:v>122</c:v>
                </c:pt>
                <c:pt idx="3756">
                  <c:v>122</c:v>
                </c:pt>
                <c:pt idx="3757">
                  <c:v>122</c:v>
                </c:pt>
                <c:pt idx="3758">
                  <c:v>122</c:v>
                </c:pt>
                <c:pt idx="3759">
                  <c:v>122</c:v>
                </c:pt>
                <c:pt idx="3760">
                  <c:v>122</c:v>
                </c:pt>
                <c:pt idx="3761">
                  <c:v>122</c:v>
                </c:pt>
                <c:pt idx="3762">
                  <c:v>122</c:v>
                </c:pt>
                <c:pt idx="3763">
                  <c:v>122</c:v>
                </c:pt>
                <c:pt idx="3764">
                  <c:v>122</c:v>
                </c:pt>
                <c:pt idx="3765">
                  <c:v>122</c:v>
                </c:pt>
                <c:pt idx="3766">
                  <c:v>122</c:v>
                </c:pt>
                <c:pt idx="3767">
                  <c:v>122</c:v>
                </c:pt>
                <c:pt idx="3768">
                  <c:v>122</c:v>
                </c:pt>
                <c:pt idx="3769">
                  <c:v>122</c:v>
                </c:pt>
                <c:pt idx="3770">
                  <c:v>122</c:v>
                </c:pt>
                <c:pt idx="3771">
                  <c:v>122</c:v>
                </c:pt>
                <c:pt idx="3772">
                  <c:v>122</c:v>
                </c:pt>
                <c:pt idx="3773">
                  <c:v>117</c:v>
                </c:pt>
                <c:pt idx="3774">
                  <c:v>117</c:v>
                </c:pt>
                <c:pt idx="3775">
                  <c:v>117</c:v>
                </c:pt>
                <c:pt idx="3776">
                  <c:v>117</c:v>
                </c:pt>
                <c:pt idx="3777">
                  <c:v>117</c:v>
                </c:pt>
                <c:pt idx="3778">
                  <c:v>117</c:v>
                </c:pt>
                <c:pt idx="3779">
                  <c:v>117</c:v>
                </c:pt>
                <c:pt idx="3780">
                  <c:v>117</c:v>
                </c:pt>
                <c:pt idx="3781">
                  <c:v>117</c:v>
                </c:pt>
                <c:pt idx="3782">
                  <c:v>117</c:v>
                </c:pt>
                <c:pt idx="3783">
                  <c:v>117</c:v>
                </c:pt>
                <c:pt idx="3784">
                  <c:v>117</c:v>
                </c:pt>
                <c:pt idx="3785">
                  <c:v>117</c:v>
                </c:pt>
                <c:pt idx="3786">
                  <c:v>117</c:v>
                </c:pt>
                <c:pt idx="3787">
                  <c:v>117</c:v>
                </c:pt>
                <c:pt idx="3788">
                  <c:v>117</c:v>
                </c:pt>
                <c:pt idx="3789">
                  <c:v>117</c:v>
                </c:pt>
                <c:pt idx="3790">
                  <c:v>117</c:v>
                </c:pt>
                <c:pt idx="3791">
                  <c:v>117</c:v>
                </c:pt>
                <c:pt idx="3792">
                  <c:v>117</c:v>
                </c:pt>
                <c:pt idx="3793">
                  <c:v>117</c:v>
                </c:pt>
                <c:pt idx="3794">
                  <c:v>117</c:v>
                </c:pt>
                <c:pt idx="3795">
                  <c:v>117</c:v>
                </c:pt>
                <c:pt idx="3796">
                  <c:v>117</c:v>
                </c:pt>
                <c:pt idx="3797">
                  <c:v>117</c:v>
                </c:pt>
                <c:pt idx="3798">
                  <c:v>117</c:v>
                </c:pt>
                <c:pt idx="3799">
                  <c:v>117</c:v>
                </c:pt>
                <c:pt idx="3800">
                  <c:v>117</c:v>
                </c:pt>
                <c:pt idx="3801">
                  <c:v>117</c:v>
                </c:pt>
                <c:pt idx="3802">
                  <c:v>117</c:v>
                </c:pt>
                <c:pt idx="3803">
                  <c:v>117</c:v>
                </c:pt>
                <c:pt idx="3804">
                  <c:v>117</c:v>
                </c:pt>
                <c:pt idx="3805">
                  <c:v>112.00000000000001</c:v>
                </c:pt>
                <c:pt idx="3806">
                  <c:v>112.00000000000001</c:v>
                </c:pt>
                <c:pt idx="3807">
                  <c:v>112.00000000000001</c:v>
                </c:pt>
                <c:pt idx="3808">
                  <c:v>112.00000000000001</c:v>
                </c:pt>
                <c:pt idx="3809">
                  <c:v>112.00000000000001</c:v>
                </c:pt>
                <c:pt idx="3810">
                  <c:v>112.00000000000001</c:v>
                </c:pt>
                <c:pt idx="3811">
                  <c:v>112.00000000000001</c:v>
                </c:pt>
                <c:pt idx="3812">
                  <c:v>112.00000000000001</c:v>
                </c:pt>
                <c:pt idx="3813">
                  <c:v>112.00000000000001</c:v>
                </c:pt>
                <c:pt idx="3814">
                  <c:v>112.00000000000001</c:v>
                </c:pt>
                <c:pt idx="3815">
                  <c:v>112.00000000000001</c:v>
                </c:pt>
                <c:pt idx="3816">
                  <c:v>112.00000000000001</c:v>
                </c:pt>
                <c:pt idx="3817">
                  <c:v>112.00000000000001</c:v>
                </c:pt>
                <c:pt idx="3818">
                  <c:v>112.00000000000001</c:v>
                </c:pt>
                <c:pt idx="3819">
                  <c:v>112.00000000000001</c:v>
                </c:pt>
                <c:pt idx="3820">
                  <c:v>112.00000000000001</c:v>
                </c:pt>
                <c:pt idx="3821">
                  <c:v>112.00000000000001</c:v>
                </c:pt>
                <c:pt idx="3822">
                  <c:v>112.00000000000001</c:v>
                </c:pt>
                <c:pt idx="3823">
                  <c:v>112.00000000000001</c:v>
                </c:pt>
                <c:pt idx="3824">
                  <c:v>112.00000000000001</c:v>
                </c:pt>
                <c:pt idx="3825">
                  <c:v>112.00000000000001</c:v>
                </c:pt>
                <c:pt idx="3826">
                  <c:v>112.00000000000001</c:v>
                </c:pt>
                <c:pt idx="3827">
                  <c:v>112.00000000000001</c:v>
                </c:pt>
                <c:pt idx="3828">
                  <c:v>112.00000000000001</c:v>
                </c:pt>
                <c:pt idx="3829">
                  <c:v>112.00000000000001</c:v>
                </c:pt>
                <c:pt idx="3830">
                  <c:v>112.00000000000001</c:v>
                </c:pt>
                <c:pt idx="3831">
                  <c:v>112.00000000000001</c:v>
                </c:pt>
                <c:pt idx="3832">
                  <c:v>112.00000000000001</c:v>
                </c:pt>
                <c:pt idx="3833">
                  <c:v>112.00000000000001</c:v>
                </c:pt>
                <c:pt idx="3834">
                  <c:v>112.00000000000001</c:v>
                </c:pt>
                <c:pt idx="3835">
                  <c:v>112.00000000000001</c:v>
                </c:pt>
                <c:pt idx="3836">
                  <c:v>111.00000000000001</c:v>
                </c:pt>
                <c:pt idx="3837">
                  <c:v>111.00000000000001</c:v>
                </c:pt>
                <c:pt idx="3838">
                  <c:v>111.00000000000001</c:v>
                </c:pt>
                <c:pt idx="3839">
                  <c:v>111.00000000000001</c:v>
                </c:pt>
                <c:pt idx="3840">
                  <c:v>111.00000000000001</c:v>
                </c:pt>
                <c:pt idx="3841">
                  <c:v>111.00000000000001</c:v>
                </c:pt>
                <c:pt idx="3842">
                  <c:v>111.00000000000001</c:v>
                </c:pt>
                <c:pt idx="3843">
                  <c:v>111.00000000000001</c:v>
                </c:pt>
                <c:pt idx="3844">
                  <c:v>111.00000000000001</c:v>
                </c:pt>
                <c:pt idx="3845">
                  <c:v>111.00000000000001</c:v>
                </c:pt>
                <c:pt idx="3846">
                  <c:v>111.00000000000001</c:v>
                </c:pt>
                <c:pt idx="3847">
                  <c:v>111.00000000000001</c:v>
                </c:pt>
                <c:pt idx="3848">
                  <c:v>111.00000000000001</c:v>
                </c:pt>
                <c:pt idx="3849">
                  <c:v>111.00000000000001</c:v>
                </c:pt>
                <c:pt idx="3850">
                  <c:v>111.00000000000001</c:v>
                </c:pt>
                <c:pt idx="3851">
                  <c:v>111.00000000000001</c:v>
                </c:pt>
                <c:pt idx="3852">
                  <c:v>111.00000000000001</c:v>
                </c:pt>
                <c:pt idx="3853">
                  <c:v>111.00000000000001</c:v>
                </c:pt>
                <c:pt idx="3854">
                  <c:v>111.00000000000001</c:v>
                </c:pt>
                <c:pt idx="3855">
                  <c:v>111.00000000000001</c:v>
                </c:pt>
                <c:pt idx="3856">
                  <c:v>111.00000000000001</c:v>
                </c:pt>
                <c:pt idx="3857">
                  <c:v>111.00000000000001</c:v>
                </c:pt>
                <c:pt idx="3858">
                  <c:v>111.00000000000001</c:v>
                </c:pt>
                <c:pt idx="3859">
                  <c:v>111.00000000000001</c:v>
                </c:pt>
                <c:pt idx="3860">
                  <c:v>111.00000000000001</c:v>
                </c:pt>
                <c:pt idx="3861">
                  <c:v>111.00000000000001</c:v>
                </c:pt>
                <c:pt idx="3862">
                  <c:v>111.00000000000001</c:v>
                </c:pt>
                <c:pt idx="3863">
                  <c:v>111.00000000000001</c:v>
                </c:pt>
                <c:pt idx="3864">
                  <c:v>111.00000000000001</c:v>
                </c:pt>
                <c:pt idx="3865">
                  <c:v>111.00000000000001</c:v>
                </c:pt>
                <c:pt idx="3866">
                  <c:v>111.00000000000001</c:v>
                </c:pt>
                <c:pt idx="3867">
                  <c:v>114.99999999999999</c:v>
                </c:pt>
                <c:pt idx="3868">
                  <c:v>114.99999999999999</c:v>
                </c:pt>
                <c:pt idx="3869">
                  <c:v>114.99999999999999</c:v>
                </c:pt>
                <c:pt idx="3870">
                  <c:v>114.99999999999999</c:v>
                </c:pt>
                <c:pt idx="3871">
                  <c:v>114.99999999999999</c:v>
                </c:pt>
                <c:pt idx="3872">
                  <c:v>114.99999999999999</c:v>
                </c:pt>
                <c:pt idx="3873">
                  <c:v>114.99999999999999</c:v>
                </c:pt>
                <c:pt idx="3874">
                  <c:v>114.99999999999999</c:v>
                </c:pt>
                <c:pt idx="3875">
                  <c:v>114.99999999999999</c:v>
                </c:pt>
                <c:pt idx="3876">
                  <c:v>114.99999999999999</c:v>
                </c:pt>
                <c:pt idx="3877">
                  <c:v>114.99999999999999</c:v>
                </c:pt>
                <c:pt idx="3878">
                  <c:v>114.99999999999999</c:v>
                </c:pt>
                <c:pt idx="3879">
                  <c:v>114.99999999999999</c:v>
                </c:pt>
                <c:pt idx="3880">
                  <c:v>114.99999999999999</c:v>
                </c:pt>
                <c:pt idx="3881">
                  <c:v>114.99999999999999</c:v>
                </c:pt>
                <c:pt idx="3882">
                  <c:v>114.99999999999999</c:v>
                </c:pt>
                <c:pt idx="3883">
                  <c:v>114.99999999999999</c:v>
                </c:pt>
                <c:pt idx="3884">
                  <c:v>114.99999999999999</c:v>
                </c:pt>
                <c:pt idx="3885">
                  <c:v>114.99999999999999</c:v>
                </c:pt>
                <c:pt idx="3886">
                  <c:v>114.99999999999999</c:v>
                </c:pt>
                <c:pt idx="3887">
                  <c:v>114.99999999999999</c:v>
                </c:pt>
                <c:pt idx="3888">
                  <c:v>114.99999999999999</c:v>
                </c:pt>
                <c:pt idx="3889">
                  <c:v>114.99999999999999</c:v>
                </c:pt>
                <c:pt idx="3890">
                  <c:v>114.99999999999999</c:v>
                </c:pt>
                <c:pt idx="3891">
                  <c:v>114.99999999999999</c:v>
                </c:pt>
                <c:pt idx="3892">
                  <c:v>114.99999999999999</c:v>
                </c:pt>
                <c:pt idx="3893">
                  <c:v>114.99999999999999</c:v>
                </c:pt>
                <c:pt idx="3894">
                  <c:v>114.99999999999999</c:v>
                </c:pt>
                <c:pt idx="3895">
                  <c:v>114.99999999999999</c:v>
                </c:pt>
                <c:pt idx="3896">
                  <c:v>122</c:v>
                </c:pt>
                <c:pt idx="3897">
                  <c:v>122</c:v>
                </c:pt>
                <c:pt idx="3898">
                  <c:v>122</c:v>
                </c:pt>
                <c:pt idx="3899">
                  <c:v>122</c:v>
                </c:pt>
                <c:pt idx="3900">
                  <c:v>122</c:v>
                </c:pt>
                <c:pt idx="3901">
                  <c:v>122</c:v>
                </c:pt>
                <c:pt idx="3902">
                  <c:v>122</c:v>
                </c:pt>
                <c:pt idx="3903">
                  <c:v>122</c:v>
                </c:pt>
                <c:pt idx="3904">
                  <c:v>122</c:v>
                </c:pt>
                <c:pt idx="3905">
                  <c:v>122</c:v>
                </c:pt>
                <c:pt idx="3906">
                  <c:v>122</c:v>
                </c:pt>
                <c:pt idx="3907">
                  <c:v>122</c:v>
                </c:pt>
                <c:pt idx="3908">
                  <c:v>122</c:v>
                </c:pt>
                <c:pt idx="3909">
                  <c:v>122</c:v>
                </c:pt>
                <c:pt idx="3910">
                  <c:v>122</c:v>
                </c:pt>
                <c:pt idx="3911">
                  <c:v>122</c:v>
                </c:pt>
                <c:pt idx="3912">
                  <c:v>122</c:v>
                </c:pt>
                <c:pt idx="3913">
                  <c:v>122</c:v>
                </c:pt>
                <c:pt idx="3914">
                  <c:v>122</c:v>
                </c:pt>
                <c:pt idx="3915">
                  <c:v>122</c:v>
                </c:pt>
                <c:pt idx="3916">
                  <c:v>122</c:v>
                </c:pt>
                <c:pt idx="3917">
                  <c:v>122</c:v>
                </c:pt>
                <c:pt idx="3918">
                  <c:v>122</c:v>
                </c:pt>
                <c:pt idx="3919">
                  <c:v>122</c:v>
                </c:pt>
                <c:pt idx="3920">
                  <c:v>122</c:v>
                </c:pt>
                <c:pt idx="3921">
                  <c:v>122</c:v>
                </c:pt>
                <c:pt idx="3922">
                  <c:v>122</c:v>
                </c:pt>
                <c:pt idx="3923">
                  <c:v>122</c:v>
                </c:pt>
                <c:pt idx="3924">
                  <c:v>122</c:v>
                </c:pt>
                <c:pt idx="3925">
                  <c:v>122</c:v>
                </c:pt>
                <c:pt idx="3926">
                  <c:v>122</c:v>
                </c:pt>
                <c:pt idx="3927">
                  <c:v>146</c:v>
                </c:pt>
                <c:pt idx="3928">
                  <c:v>146</c:v>
                </c:pt>
                <c:pt idx="3929">
                  <c:v>146</c:v>
                </c:pt>
                <c:pt idx="3930">
                  <c:v>146</c:v>
                </c:pt>
                <c:pt idx="3931">
                  <c:v>146</c:v>
                </c:pt>
                <c:pt idx="3932">
                  <c:v>146</c:v>
                </c:pt>
                <c:pt idx="3933">
                  <c:v>146</c:v>
                </c:pt>
                <c:pt idx="3934">
                  <c:v>146</c:v>
                </c:pt>
                <c:pt idx="3935">
                  <c:v>146</c:v>
                </c:pt>
                <c:pt idx="3936">
                  <c:v>146</c:v>
                </c:pt>
                <c:pt idx="3937">
                  <c:v>146</c:v>
                </c:pt>
                <c:pt idx="3938">
                  <c:v>146</c:v>
                </c:pt>
                <c:pt idx="3939">
                  <c:v>146</c:v>
                </c:pt>
                <c:pt idx="3940">
                  <c:v>146</c:v>
                </c:pt>
                <c:pt idx="3941">
                  <c:v>146</c:v>
                </c:pt>
                <c:pt idx="3942">
                  <c:v>146</c:v>
                </c:pt>
                <c:pt idx="3943">
                  <c:v>146</c:v>
                </c:pt>
                <c:pt idx="3944">
                  <c:v>146</c:v>
                </c:pt>
                <c:pt idx="3945">
                  <c:v>146</c:v>
                </c:pt>
                <c:pt idx="3946">
                  <c:v>146</c:v>
                </c:pt>
                <c:pt idx="3947">
                  <c:v>146</c:v>
                </c:pt>
                <c:pt idx="3948">
                  <c:v>146</c:v>
                </c:pt>
                <c:pt idx="3949">
                  <c:v>146</c:v>
                </c:pt>
                <c:pt idx="3950">
                  <c:v>146</c:v>
                </c:pt>
                <c:pt idx="3951">
                  <c:v>146</c:v>
                </c:pt>
                <c:pt idx="3952">
                  <c:v>146</c:v>
                </c:pt>
                <c:pt idx="3953">
                  <c:v>146</c:v>
                </c:pt>
                <c:pt idx="3954">
                  <c:v>146</c:v>
                </c:pt>
                <c:pt idx="3955">
                  <c:v>156</c:v>
                </c:pt>
                <c:pt idx="3956">
                  <c:v>156</c:v>
                </c:pt>
                <c:pt idx="3957">
                  <c:v>156</c:v>
                </c:pt>
                <c:pt idx="3958">
                  <c:v>156</c:v>
                </c:pt>
                <c:pt idx="3959">
                  <c:v>156</c:v>
                </c:pt>
                <c:pt idx="3960">
                  <c:v>156</c:v>
                </c:pt>
                <c:pt idx="3961">
                  <c:v>156</c:v>
                </c:pt>
                <c:pt idx="3962">
                  <c:v>156</c:v>
                </c:pt>
                <c:pt idx="3963">
                  <c:v>156</c:v>
                </c:pt>
                <c:pt idx="3964">
                  <c:v>156</c:v>
                </c:pt>
                <c:pt idx="3965">
                  <c:v>156</c:v>
                </c:pt>
                <c:pt idx="3966">
                  <c:v>156</c:v>
                </c:pt>
                <c:pt idx="3967">
                  <c:v>156</c:v>
                </c:pt>
                <c:pt idx="3968">
                  <c:v>156</c:v>
                </c:pt>
                <c:pt idx="3969">
                  <c:v>156</c:v>
                </c:pt>
                <c:pt idx="3970">
                  <c:v>156</c:v>
                </c:pt>
                <c:pt idx="3971">
                  <c:v>156</c:v>
                </c:pt>
                <c:pt idx="3972">
                  <c:v>156</c:v>
                </c:pt>
                <c:pt idx="3973">
                  <c:v>156</c:v>
                </c:pt>
                <c:pt idx="3974">
                  <c:v>156</c:v>
                </c:pt>
                <c:pt idx="3975">
                  <c:v>156</c:v>
                </c:pt>
                <c:pt idx="3976">
                  <c:v>156</c:v>
                </c:pt>
                <c:pt idx="3977">
                  <c:v>156</c:v>
                </c:pt>
                <c:pt idx="3978">
                  <c:v>156</c:v>
                </c:pt>
                <c:pt idx="3979">
                  <c:v>156</c:v>
                </c:pt>
                <c:pt idx="3980">
                  <c:v>156</c:v>
                </c:pt>
                <c:pt idx="3981">
                  <c:v>156</c:v>
                </c:pt>
                <c:pt idx="3982">
                  <c:v>156</c:v>
                </c:pt>
                <c:pt idx="3983">
                  <c:v>156</c:v>
                </c:pt>
                <c:pt idx="3984">
                  <c:v>156</c:v>
                </c:pt>
                <c:pt idx="3985">
                  <c:v>156</c:v>
                </c:pt>
                <c:pt idx="3986">
                  <c:v>156</c:v>
                </c:pt>
                <c:pt idx="3987">
                  <c:v>156</c:v>
                </c:pt>
                <c:pt idx="3988">
                  <c:v>165</c:v>
                </c:pt>
                <c:pt idx="3989">
                  <c:v>165</c:v>
                </c:pt>
                <c:pt idx="3990">
                  <c:v>165</c:v>
                </c:pt>
                <c:pt idx="3991">
                  <c:v>165</c:v>
                </c:pt>
                <c:pt idx="3992">
                  <c:v>165</c:v>
                </c:pt>
                <c:pt idx="3993">
                  <c:v>165</c:v>
                </c:pt>
                <c:pt idx="3994">
                  <c:v>165</c:v>
                </c:pt>
                <c:pt idx="3995">
                  <c:v>165</c:v>
                </c:pt>
                <c:pt idx="3996">
                  <c:v>165</c:v>
                </c:pt>
                <c:pt idx="3997">
                  <c:v>165</c:v>
                </c:pt>
                <c:pt idx="3998">
                  <c:v>165</c:v>
                </c:pt>
                <c:pt idx="3999">
                  <c:v>165</c:v>
                </c:pt>
                <c:pt idx="4000">
                  <c:v>165</c:v>
                </c:pt>
                <c:pt idx="4001">
                  <c:v>165</c:v>
                </c:pt>
                <c:pt idx="4002">
                  <c:v>165</c:v>
                </c:pt>
                <c:pt idx="4003">
                  <c:v>165</c:v>
                </c:pt>
                <c:pt idx="4004">
                  <c:v>165</c:v>
                </c:pt>
                <c:pt idx="4005">
                  <c:v>165</c:v>
                </c:pt>
                <c:pt idx="4006">
                  <c:v>165</c:v>
                </c:pt>
                <c:pt idx="4007">
                  <c:v>165</c:v>
                </c:pt>
                <c:pt idx="4008">
                  <c:v>165</c:v>
                </c:pt>
                <c:pt idx="4009">
                  <c:v>165</c:v>
                </c:pt>
                <c:pt idx="4010">
                  <c:v>165</c:v>
                </c:pt>
                <c:pt idx="4011">
                  <c:v>165</c:v>
                </c:pt>
                <c:pt idx="4012">
                  <c:v>165</c:v>
                </c:pt>
                <c:pt idx="4013">
                  <c:v>165</c:v>
                </c:pt>
                <c:pt idx="4014">
                  <c:v>165</c:v>
                </c:pt>
                <c:pt idx="4015">
                  <c:v>165</c:v>
                </c:pt>
                <c:pt idx="4016">
                  <c:v>165</c:v>
                </c:pt>
                <c:pt idx="4017">
                  <c:v>165</c:v>
                </c:pt>
                <c:pt idx="4018">
                  <c:v>163</c:v>
                </c:pt>
                <c:pt idx="4019">
                  <c:v>163</c:v>
                </c:pt>
                <c:pt idx="4020">
                  <c:v>163</c:v>
                </c:pt>
                <c:pt idx="4021">
                  <c:v>163</c:v>
                </c:pt>
                <c:pt idx="4022">
                  <c:v>163</c:v>
                </c:pt>
                <c:pt idx="4023">
                  <c:v>163</c:v>
                </c:pt>
                <c:pt idx="4024">
                  <c:v>163</c:v>
                </c:pt>
                <c:pt idx="4025">
                  <c:v>163</c:v>
                </c:pt>
                <c:pt idx="4026">
                  <c:v>163</c:v>
                </c:pt>
                <c:pt idx="4027">
                  <c:v>163</c:v>
                </c:pt>
                <c:pt idx="4028">
                  <c:v>163</c:v>
                </c:pt>
                <c:pt idx="4029">
                  <c:v>163</c:v>
                </c:pt>
                <c:pt idx="4030">
                  <c:v>163</c:v>
                </c:pt>
                <c:pt idx="4031">
                  <c:v>163</c:v>
                </c:pt>
                <c:pt idx="4032">
                  <c:v>163</c:v>
                </c:pt>
                <c:pt idx="4033">
                  <c:v>163</c:v>
                </c:pt>
                <c:pt idx="4034">
                  <c:v>163</c:v>
                </c:pt>
                <c:pt idx="4035">
                  <c:v>163</c:v>
                </c:pt>
                <c:pt idx="4036">
                  <c:v>163</c:v>
                </c:pt>
                <c:pt idx="4037">
                  <c:v>163</c:v>
                </c:pt>
                <c:pt idx="4038">
                  <c:v>163</c:v>
                </c:pt>
                <c:pt idx="4039">
                  <c:v>163</c:v>
                </c:pt>
                <c:pt idx="4040">
                  <c:v>163</c:v>
                </c:pt>
                <c:pt idx="4041">
                  <c:v>163</c:v>
                </c:pt>
                <c:pt idx="4042">
                  <c:v>163</c:v>
                </c:pt>
                <c:pt idx="4043">
                  <c:v>163</c:v>
                </c:pt>
                <c:pt idx="4044">
                  <c:v>163</c:v>
                </c:pt>
                <c:pt idx="4045">
                  <c:v>163</c:v>
                </c:pt>
                <c:pt idx="4046">
                  <c:v>163</c:v>
                </c:pt>
                <c:pt idx="4047">
                  <c:v>163</c:v>
                </c:pt>
                <c:pt idx="4048">
                  <c:v>163</c:v>
                </c:pt>
                <c:pt idx="4049">
                  <c:v>162</c:v>
                </c:pt>
                <c:pt idx="4050">
                  <c:v>162</c:v>
                </c:pt>
                <c:pt idx="4051">
                  <c:v>162</c:v>
                </c:pt>
                <c:pt idx="4052">
                  <c:v>162</c:v>
                </c:pt>
                <c:pt idx="4053">
                  <c:v>162</c:v>
                </c:pt>
                <c:pt idx="4054">
                  <c:v>162</c:v>
                </c:pt>
                <c:pt idx="4055">
                  <c:v>162</c:v>
                </c:pt>
                <c:pt idx="4056">
                  <c:v>162</c:v>
                </c:pt>
                <c:pt idx="4057">
                  <c:v>162</c:v>
                </c:pt>
                <c:pt idx="4058">
                  <c:v>162</c:v>
                </c:pt>
                <c:pt idx="4059">
                  <c:v>162</c:v>
                </c:pt>
                <c:pt idx="4060">
                  <c:v>162</c:v>
                </c:pt>
                <c:pt idx="4061">
                  <c:v>162</c:v>
                </c:pt>
                <c:pt idx="4062">
                  <c:v>162</c:v>
                </c:pt>
                <c:pt idx="4063">
                  <c:v>162</c:v>
                </c:pt>
                <c:pt idx="4064">
                  <c:v>163</c:v>
                </c:pt>
                <c:pt idx="4065">
                  <c:v>162</c:v>
                </c:pt>
                <c:pt idx="4066">
                  <c:v>163</c:v>
                </c:pt>
                <c:pt idx="4067">
                  <c:v>164</c:v>
                </c:pt>
                <c:pt idx="4068">
                  <c:v>164</c:v>
                </c:pt>
                <c:pt idx="4069">
                  <c:v>164</c:v>
                </c:pt>
                <c:pt idx="4070">
                  <c:v>163</c:v>
                </c:pt>
                <c:pt idx="4071">
                  <c:v>164</c:v>
                </c:pt>
                <c:pt idx="4072">
                  <c:v>164</c:v>
                </c:pt>
                <c:pt idx="4073">
                  <c:v>164</c:v>
                </c:pt>
                <c:pt idx="4074">
                  <c:v>163</c:v>
                </c:pt>
                <c:pt idx="4075">
                  <c:v>163</c:v>
                </c:pt>
                <c:pt idx="4076">
                  <c:v>163</c:v>
                </c:pt>
                <c:pt idx="4077">
                  <c:v>162</c:v>
                </c:pt>
                <c:pt idx="4078">
                  <c:v>162</c:v>
                </c:pt>
                <c:pt idx="4079">
                  <c:v>163</c:v>
                </c:pt>
                <c:pt idx="4080">
                  <c:v>164</c:v>
                </c:pt>
                <c:pt idx="4081">
                  <c:v>165</c:v>
                </c:pt>
                <c:pt idx="4082">
                  <c:v>165</c:v>
                </c:pt>
                <c:pt idx="4083">
                  <c:v>165</c:v>
                </c:pt>
                <c:pt idx="4084">
                  <c:v>165</c:v>
                </c:pt>
                <c:pt idx="4085">
                  <c:v>165</c:v>
                </c:pt>
                <c:pt idx="4086">
                  <c:v>164</c:v>
                </c:pt>
                <c:pt idx="4087">
                  <c:v>165</c:v>
                </c:pt>
                <c:pt idx="4088">
                  <c:v>165</c:v>
                </c:pt>
                <c:pt idx="4089">
                  <c:v>165</c:v>
                </c:pt>
                <c:pt idx="4090">
                  <c:v>165</c:v>
                </c:pt>
                <c:pt idx="4091">
                  <c:v>165</c:v>
                </c:pt>
                <c:pt idx="4092">
                  <c:v>164</c:v>
                </c:pt>
                <c:pt idx="4093">
                  <c:v>164</c:v>
                </c:pt>
                <c:pt idx="4094">
                  <c:v>164</c:v>
                </c:pt>
                <c:pt idx="4095">
                  <c:v>162</c:v>
                </c:pt>
                <c:pt idx="4096">
                  <c:v>162</c:v>
                </c:pt>
                <c:pt idx="4097">
                  <c:v>162</c:v>
                </c:pt>
                <c:pt idx="4098">
                  <c:v>162</c:v>
                </c:pt>
                <c:pt idx="4099">
                  <c:v>162</c:v>
                </c:pt>
                <c:pt idx="4100">
                  <c:v>161</c:v>
                </c:pt>
                <c:pt idx="4101">
                  <c:v>161</c:v>
                </c:pt>
                <c:pt idx="4102">
                  <c:v>161</c:v>
                </c:pt>
                <c:pt idx="4103">
                  <c:v>161</c:v>
                </c:pt>
                <c:pt idx="4104">
                  <c:v>161</c:v>
                </c:pt>
                <c:pt idx="4105">
                  <c:v>161</c:v>
                </c:pt>
                <c:pt idx="4106">
                  <c:v>160</c:v>
                </c:pt>
                <c:pt idx="4107">
                  <c:v>159</c:v>
                </c:pt>
                <c:pt idx="4108">
                  <c:v>160</c:v>
                </c:pt>
                <c:pt idx="4109">
                  <c:v>161</c:v>
                </c:pt>
                <c:pt idx="4110">
                  <c:v>161</c:v>
                </c:pt>
                <c:pt idx="4111">
                  <c:v>161</c:v>
                </c:pt>
                <c:pt idx="4112">
                  <c:v>161</c:v>
                </c:pt>
                <c:pt idx="4113">
                  <c:v>162</c:v>
                </c:pt>
                <c:pt idx="4114">
                  <c:v>165</c:v>
                </c:pt>
                <c:pt idx="4115">
                  <c:v>166</c:v>
                </c:pt>
                <c:pt idx="4116">
                  <c:v>167</c:v>
                </c:pt>
                <c:pt idx="4117">
                  <c:v>167</c:v>
                </c:pt>
                <c:pt idx="4118">
                  <c:v>167</c:v>
                </c:pt>
                <c:pt idx="4119">
                  <c:v>167</c:v>
                </c:pt>
                <c:pt idx="4120">
                  <c:v>172</c:v>
                </c:pt>
                <c:pt idx="4121">
                  <c:v>173</c:v>
                </c:pt>
                <c:pt idx="4122">
                  <c:v>176</c:v>
                </c:pt>
                <c:pt idx="4123">
                  <c:v>180</c:v>
                </c:pt>
                <c:pt idx="4124">
                  <c:v>180</c:v>
                </c:pt>
                <c:pt idx="4125">
                  <c:v>180</c:v>
                </c:pt>
                <c:pt idx="4126">
                  <c:v>179</c:v>
                </c:pt>
                <c:pt idx="4127">
                  <c:v>183</c:v>
                </c:pt>
                <c:pt idx="4128">
                  <c:v>185</c:v>
                </c:pt>
                <c:pt idx="4129">
                  <c:v>184</c:v>
                </c:pt>
                <c:pt idx="4130">
                  <c:v>183</c:v>
                </c:pt>
                <c:pt idx="4131">
                  <c:v>183</c:v>
                </c:pt>
                <c:pt idx="4132">
                  <c:v>183</c:v>
                </c:pt>
                <c:pt idx="4133">
                  <c:v>184</c:v>
                </c:pt>
                <c:pt idx="4134">
                  <c:v>181</c:v>
                </c:pt>
                <c:pt idx="4135">
                  <c:v>181</c:v>
                </c:pt>
                <c:pt idx="4136">
                  <c:v>181.99999999999997</c:v>
                </c:pt>
                <c:pt idx="4137">
                  <c:v>181</c:v>
                </c:pt>
                <c:pt idx="4138">
                  <c:v>181</c:v>
                </c:pt>
                <c:pt idx="4139">
                  <c:v>181</c:v>
                </c:pt>
                <c:pt idx="4140">
                  <c:v>181</c:v>
                </c:pt>
                <c:pt idx="4141">
                  <c:v>181.99999999999997</c:v>
                </c:pt>
                <c:pt idx="4142">
                  <c:v>181.99999999999997</c:v>
                </c:pt>
                <c:pt idx="4143">
                  <c:v>181</c:v>
                </c:pt>
                <c:pt idx="4144">
                  <c:v>179</c:v>
                </c:pt>
                <c:pt idx="4145">
                  <c:v>179</c:v>
                </c:pt>
                <c:pt idx="4146">
                  <c:v>179</c:v>
                </c:pt>
                <c:pt idx="4147">
                  <c:v>179</c:v>
                </c:pt>
                <c:pt idx="4148">
                  <c:v>178</c:v>
                </c:pt>
                <c:pt idx="4149">
                  <c:v>177</c:v>
                </c:pt>
                <c:pt idx="4150">
                  <c:v>177</c:v>
                </c:pt>
                <c:pt idx="4151">
                  <c:v>178</c:v>
                </c:pt>
                <c:pt idx="4152">
                  <c:v>178</c:v>
                </c:pt>
                <c:pt idx="4153">
                  <c:v>178</c:v>
                </c:pt>
                <c:pt idx="4154">
                  <c:v>179</c:v>
                </c:pt>
                <c:pt idx="4155">
                  <c:v>179</c:v>
                </c:pt>
                <c:pt idx="4156">
                  <c:v>183</c:v>
                </c:pt>
                <c:pt idx="4157">
                  <c:v>184</c:v>
                </c:pt>
                <c:pt idx="4158">
                  <c:v>186</c:v>
                </c:pt>
                <c:pt idx="4159">
                  <c:v>186</c:v>
                </c:pt>
                <c:pt idx="4160">
                  <c:v>186</c:v>
                </c:pt>
                <c:pt idx="4161">
                  <c:v>192</c:v>
                </c:pt>
                <c:pt idx="4162">
                  <c:v>193.00000000000003</c:v>
                </c:pt>
                <c:pt idx="4163">
                  <c:v>195</c:v>
                </c:pt>
                <c:pt idx="4164">
                  <c:v>195</c:v>
                </c:pt>
                <c:pt idx="4165">
                  <c:v>195</c:v>
                </c:pt>
                <c:pt idx="4166">
                  <c:v>195</c:v>
                </c:pt>
                <c:pt idx="4167">
                  <c:v>195</c:v>
                </c:pt>
                <c:pt idx="4168">
                  <c:v>196</c:v>
                </c:pt>
                <c:pt idx="4169">
                  <c:v>198</c:v>
                </c:pt>
                <c:pt idx="4170">
                  <c:v>198</c:v>
                </c:pt>
                <c:pt idx="4171">
                  <c:v>198</c:v>
                </c:pt>
                <c:pt idx="4172">
                  <c:v>199</c:v>
                </c:pt>
                <c:pt idx="4173">
                  <c:v>199</c:v>
                </c:pt>
                <c:pt idx="4174">
                  <c:v>199</c:v>
                </c:pt>
                <c:pt idx="4175">
                  <c:v>194</c:v>
                </c:pt>
                <c:pt idx="4176">
                  <c:v>195</c:v>
                </c:pt>
                <c:pt idx="4177">
                  <c:v>194</c:v>
                </c:pt>
                <c:pt idx="4178">
                  <c:v>194</c:v>
                </c:pt>
                <c:pt idx="4179">
                  <c:v>192</c:v>
                </c:pt>
                <c:pt idx="4180">
                  <c:v>192</c:v>
                </c:pt>
                <c:pt idx="4181">
                  <c:v>192</c:v>
                </c:pt>
                <c:pt idx="4182">
                  <c:v>191</c:v>
                </c:pt>
                <c:pt idx="4183">
                  <c:v>191</c:v>
                </c:pt>
                <c:pt idx="4184">
                  <c:v>190</c:v>
                </c:pt>
                <c:pt idx="4185">
                  <c:v>189</c:v>
                </c:pt>
                <c:pt idx="4186">
                  <c:v>192</c:v>
                </c:pt>
                <c:pt idx="4187">
                  <c:v>192</c:v>
                </c:pt>
                <c:pt idx="4188">
                  <c:v>192</c:v>
                </c:pt>
                <c:pt idx="4189">
                  <c:v>193.00000000000003</c:v>
                </c:pt>
                <c:pt idx="4190">
                  <c:v>193.00000000000003</c:v>
                </c:pt>
                <c:pt idx="4191">
                  <c:v>192</c:v>
                </c:pt>
                <c:pt idx="4192">
                  <c:v>197</c:v>
                </c:pt>
                <c:pt idx="4193">
                  <c:v>198</c:v>
                </c:pt>
                <c:pt idx="4194">
                  <c:v>198</c:v>
                </c:pt>
                <c:pt idx="4195">
                  <c:v>198</c:v>
                </c:pt>
                <c:pt idx="4196">
                  <c:v>198</c:v>
                </c:pt>
                <c:pt idx="4197">
                  <c:v>198</c:v>
                </c:pt>
                <c:pt idx="4198">
                  <c:v>198</c:v>
                </c:pt>
                <c:pt idx="4199">
                  <c:v>199</c:v>
                </c:pt>
                <c:pt idx="4200">
                  <c:v>199</c:v>
                </c:pt>
                <c:pt idx="4201">
                  <c:v>199</c:v>
                </c:pt>
                <c:pt idx="4202">
                  <c:v>199</c:v>
                </c:pt>
                <c:pt idx="4203">
                  <c:v>199</c:v>
                </c:pt>
                <c:pt idx="4204">
                  <c:v>199</c:v>
                </c:pt>
                <c:pt idx="4205">
                  <c:v>195</c:v>
                </c:pt>
                <c:pt idx="4206">
                  <c:v>195</c:v>
                </c:pt>
                <c:pt idx="4207">
                  <c:v>192</c:v>
                </c:pt>
                <c:pt idx="4208">
                  <c:v>192</c:v>
                </c:pt>
                <c:pt idx="4209">
                  <c:v>192</c:v>
                </c:pt>
                <c:pt idx="4210">
                  <c:v>191</c:v>
                </c:pt>
                <c:pt idx="4211">
                  <c:v>191</c:v>
                </c:pt>
                <c:pt idx="4212">
                  <c:v>192</c:v>
                </c:pt>
                <c:pt idx="4213">
                  <c:v>185</c:v>
                </c:pt>
                <c:pt idx="4214">
                  <c:v>186</c:v>
                </c:pt>
                <c:pt idx="4215">
                  <c:v>186</c:v>
                </c:pt>
                <c:pt idx="4216">
                  <c:v>186</c:v>
                </c:pt>
                <c:pt idx="4217">
                  <c:v>186</c:v>
                </c:pt>
                <c:pt idx="4218">
                  <c:v>187</c:v>
                </c:pt>
                <c:pt idx="4219">
                  <c:v>184</c:v>
                </c:pt>
                <c:pt idx="4220">
                  <c:v>180</c:v>
                </c:pt>
                <c:pt idx="4221">
                  <c:v>179</c:v>
                </c:pt>
                <c:pt idx="4222">
                  <c:v>179</c:v>
                </c:pt>
                <c:pt idx="4223">
                  <c:v>179</c:v>
                </c:pt>
                <c:pt idx="4224">
                  <c:v>178</c:v>
                </c:pt>
                <c:pt idx="4225">
                  <c:v>177</c:v>
                </c:pt>
                <c:pt idx="4226">
                  <c:v>173</c:v>
                </c:pt>
                <c:pt idx="4227">
                  <c:v>173</c:v>
                </c:pt>
                <c:pt idx="4228">
                  <c:v>173</c:v>
                </c:pt>
                <c:pt idx="4229">
                  <c:v>173</c:v>
                </c:pt>
                <c:pt idx="4230">
                  <c:v>173</c:v>
                </c:pt>
                <c:pt idx="4231">
                  <c:v>173</c:v>
                </c:pt>
                <c:pt idx="4232">
                  <c:v>174</c:v>
                </c:pt>
                <c:pt idx="4233">
                  <c:v>171</c:v>
                </c:pt>
                <c:pt idx="4234">
                  <c:v>172</c:v>
                </c:pt>
                <c:pt idx="4235">
                  <c:v>172</c:v>
                </c:pt>
                <c:pt idx="4236">
                  <c:v>172</c:v>
                </c:pt>
                <c:pt idx="4237">
                  <c:v>172</c:v>
                </c:pt>
                <c:pt idx="4238">
                  <c:v>175</c:v>
                </c:pt>
                <c:pt idx="4239">
                  <c:v>179</c:v>
                </c:pt>
                <c:pt idx="4240">
                  <c:v>180</c:v>
                </c:pt>
                <c:pt idx="4241">
                  <c:v>179</c:v>
                </c:pt>
                <c:pt idx="4242">
                  <c:v>180</c:v>
                </c:pt>
                <c:pt idx="4243">
                  <c:v>180</c:v>
                </c:pt>
                <c:pt idx="4244">
                  <c:v>180</c:v>
                </c:pt>
                <c:pt idx="4245">
                  <c:v>180</c:v>
                </c:pt>
                <c:pt idx="4246">
                  <c:v>180</c:v>
                </c:pt>
                <c:pt idx="4247">
                  <c:v>180</c:v>
                </c:pt>
                <c:pt idx="4248">
                  <c:v>176</c:v>
                </c:pt>
                <c:pt idx="4249">
                  <c:v>176</c:v>
                </c:pt>
                <c:pt idx="4250">
                  <c:v>176</c:v>
                </c:pt>
                <c:pt idx="4251">
                  <c:v>176</c:v>
                </c:pt>
                <c:pt idx="4252">
                  <c:v>176</c:v>
                </c:pt>
                <c:pt idx="4253">
                  <c:v>178</c:v>
                </c:pt>
                <c:pt idx="4254">
                  <c:v>179</c:v>
                </c:pt>
                <c:pt idx="4255">
                  <c:v>179</c:v>
                </c:pt>
                <c:pt idx="4256">
                  <c:v>181</c:v>
                </c:pt>
                <c:pt idx="4257">
                  <c:v>181</c:v>
                </c:pt>
                <c:pt idx="4258">
                  <c:v>181</c:v>
                </c:pt>
                <c:pt idx="4259">
                  <c:v>181</c:v>
                </c:pt>
                <c:pt idx="4260">
                  <c:v>180</c:v>
                </c:pt>
                <c:pt idx="4261">
                  <c:v>177</c:v>
                </c:pt>
                <c:pt idx="4262">
                  <c:v>176</c:v>
                </c:pt>
                <c:pt idx="4263">
                  <c:v>176</c:v>
                </c:pt>
                <c:pt idx="4264">
                  <c:v>176</c:v>
                </c:pt>
                <c:pt idx="4265">
                  <c:v>176</c:v>
                </c:pt>
                <c:pt idx="4266">
                  <c:v>176</c:v>
                </c:pt>
                <c:pt idx="4267">
                  <c:v>175</c:v>
                </c:pt>
                <c:pt idx="4268">
                  <c:v>175</c:v>
                </c:pt>
                <c:pt idx="4269">
                  <c:v>174</c:v>
                </c:pt>
                <c:pt idx="4270">
                  <c:v>175</c:v>
                </c:pt>
                <c:pt idx="4271">
                  <c:v>175</c:v>
                </c:pt>
                <c:pt idx="4272">
                  <c:v>175</c:v>
                </c:pt>
                <c:pt idx="4273">
                  <c:v>178</c:v>
                </c:pt>
                <c:pt idx="4274">
                  <c:v>179</c:v>
                </c:pt>
                <c:pt idx="4275">
                  <c:v>179</c:v>
                </c:pt>
                <c:pt idx="4276">
                  <c:v>181.99999999999997</c:v>
                </c:pt>
                <c:pt idx="4277">
                  <c:v>181</c:v>
                </c:pt>
                <c:pt idx="4278">
                  <c:v>181</c:v>
                </c:pt>
                <c:pt idx="4279">
                  <c:v>181</c:v>
                </c:pt>
                <c:pt idx="4280">
                  <c:v>180</c:v>
                </c:pt>
                <c:pt idx="4281">
                  <c:v>180</c:v>
                </c:pt>
                <c:pt idx="4282">
                  <c:v>180</c:v>
                </c:pt>
                <c:pt idx="4283">
                  <c:v>181</c:v>
                </c:pt>
                <c:pt idx="4284">
                  <c:v>180</c:v>
                </c:pt>
                <c:pt idx="4285">
                  <c:v>180</c:v>
                </c:pt>
                <c:pt idx="4286">
                  <c:v>180</c:v>
                </c:pt>
                <c:pt idx="4287">
                  <c:v>179</c:v>
                </c:pt>
                <c:pt idx="4288">
                  <c:v>177</c:v>
                </c:pt>
                <c:pt idx="4289">
                  <c:v>178</c:v>
                </c:pt>
                <c:pt idx="4290">
                  <c:v>177</c:v>
                </c:pt>
                <c:pt idx="4291">
                  <c:v>178</c:v>
                </c:pt>
                <c:pt idx="4292">
                  <c:v>178</c:v>
                </c:pt>
                <c:pt idx="4293">
                  <c:v>178</c:v>
                </c:pt>
                <c:pt idx="4294">
                  <c:v>178</c:v>
                </c:pt>
                <c:pt idx="4295">
                  <c:v>181</c:v>
                </c:pt>
                <c:pt idx="4296">
                  <c:v>180</c:v>
                </c:pt>
                <c:pt idx="4297">
                  <c:v>180</c:v>
                </c:pt>
                <c:pt idx="4298">
                  <c:v>181.99999999999997</c:v>
                </c:pt>
                <c:pt idx="4299">
                  <c:v>181.99999999999997</c:v>
                </c:pt>
                <c:pt idx="4300">
                  <c:v>181.99999999999997</c:v>
                </c:pt>
                <c:pt idx="4301">
                  <c:v>183</c:v>
                </c:pt>
                <c:pt idx="4302">
                  <c:v>181.99999999999997</c:v>
                </c:pt>
                <c:pt idx="4303">
                  <c:v>181</c:v>
                </c:pt>
                <c:pt idx="4304">
                  <c:v>180</c:v>
                </c:pt>
                <c:pt idx="4305">
                  <c:v>180</c:v>
                </c:pt>
                <c:pt idx="4306">
                  <c:v>180</c:v>
                </c:pt>
                <c:pt idx="4307">
                  <c:v>180</c:v>
                </c:pt>
                <c:pt idx="4308">
                  <c:v>179</c:v>
                </c:pt>
                <c:pt idx="4309">
                  <c:v>180</c:v>
                </c:pt>
                <c:pt idx="4310">
                  <c:v>177</c:v>
                </c:pt>
                <c:pt idx="4311">
                  <c:v>175</c:v>
                </c:pt>
                <c:pt idx="4312">
                  <c:v>174</c:v>
                </c:pt>
                <c:pt idx="4313">
                  <c:v>174</c:v>
                </c:pt>
                <c:pt idx="4314">
                  <c:v>174</c:v>
                </c:pt>
                <c:pt idx="4315">
                  <c:v>176</c:v>
                </c:pt>
                <c:pt idx="4316">
                  <c:v>175</c:v>
                </c:pt>
                <c:pt idx="4317">
                  <c:v>172</c:v>
                </c:pt>
                <c:pt idx="4318">
                  <c:v>169</c:v>
                </c:pt>
                <c:pt idx="4319">
                  <c:v>169</c:v>
                </c:pt>
                <c:pt idx="4320">
                  <c:v>169</c:v>
                </c:pt>
                <c:pt idx="4321">
                  <c:v>169</c:v>
                </c:pt>
                <c:pt idx="4322">
                  <c:v>164</c:v>
                </c:pt>
                <c:pt idx="4323">
                  <c:v>163</c:v>
                </c:pt>
                <c:pt idx="4324">
                  <c:v>163</c:v>
                </c:pt>
                <c:pt idx="4325">
                  <c:v>162</c:v>
                </c:pt>
                <c:pt idx="4326">
                  <c:v>163</c:v>
                </c:pt>
                <c:pt idx="4327">
                  <c:v>163</c:v>
                </c:pt>
                <c:pt idx="4328">
                  <c:v>163</c:v>
                </c:pt>
                <c:pt idx="4329">
                  <c:v>164</c:v>
                </c:pt>
                <c:pt idx="4330">
                  <c:v>165</c:v>
                </c:pt>
                <c:pt idx="4331">
                  <c:v>165</c:v>
                </c:pt>
                <c:pt idx="4332">
                  <c:v>165</c:v>
                </c:pt>
                <c:pt idx="4333">
                  <c:v>164</c:v>
                </c:pt>
                <c:pt idx="4334">
                  <c:v>164</c:v>
                </c:pt>
                <c:pt idx="4335">
                  <c:v>164</c:v>
                </c:pt>
                <c:pt idx="4336">
                  <c:v>163</c:v>
                </c:pt>
                <c:pt idx="4337">
                  <c:v>162</c:v>
                </c:pt>
                <c:pt idx="4338">
                  <c:v>161</c:v>
                </c:pt>
                <c:pt idx="4339">
                  <c:v>158</c:v>
                </c:pt>
                <c:pt idx="4340">
                  <c:v>156.99999999999997</c:v>
                </c:pt>
                <c:pt idx="4341">
                  <c:v>156.99999999999997</c:v>
                </c:pt>
                <c:pt idx="4342">
                  <c:v>156.99999999999997</c:v>
                </c:pt>
                <c:pt idx="4343">
                  <c:v>158</c:v>
                </c:pt>
                <c:pt idx="4344">
                  <c:v>158</c:v>
                </c:pt>
                <c:pt idx="4345">
                  <c:v>156.99999999999997</c:v>
                </c:pt>
                <c:pt idx="4346">
                  <c:v>156.99999999999997</c:v>
                </c:pt>
                <c:pt idx="4347">
                  <c:v>156.99999999999997</c:v>
                </c:pt>
                <c:pt idx="4348">
                  <c:v>156.99999999999997</c:v>
                </c:pt>
                <c:pt idx="4349">
                  <c:v>156.99999999999997</c:v>
                </c:pt>
                <c:pt idx="4350">
                  <c:v>156.99999999999997</c:v>
                </c:pt>
                <c:pt idx="4351">
                  <c:v>156</c:v>
                </c:pt>
                <c:pt idx="4352">
                  <c:v>155</c:v>
                </c:pt>
                <c:pt idx="4353">
                  <c:v>156</c:v>
                </c:pt>
                <c:pt idx="4354">
                  <c:v>154</c:v>
                </c:pt>
                <c:pt idx="4355">
                  <c:v>154</c:v>
                </c:pt>
                <c:pt idx="4356">
                  <c:v>154</c:v>
                </c:pt>
                <c:pt idx="4357">
                  <c:v>153</c:v>
                </c:pt>
                <c:pt idx="4358">
                  <c:v>151</c:v>
                </c:pt>
                <c:pt idx="4359">
                  <c:v>149</c:v>
                </c:pt>
                <c:pt idx="4360">
                  <c:v>150</c:v>
                </c:pt>
                <c:pt idx="4361">
                  <c:v>151</c:v>
                </c:pt>
                <c:pt idx="4362">
                  <c:v>151</c:v>
                </c:pt>
                <c:pt idx="4363">
                  <c:v>151</c:v>
                </c:pt>
                <c:pt idx="4364">
                  <c:v>152</c:v>
                </c:pt>
                <c:pt idx="4365">
                  <c:v>153</c:v>
                </c:pt>
                <c:pt idx="4366">
                  <c:v>154</c:v>
                </c:pt>
                <c:pt idx="4367">
                  <c:v>154</c:v>
                </c:pt>
                <c:pt idx="4368">
                  <c:v>156</c:v>
                </c:pt>
                <c:pt idx="4369">
                  <c:v>156</c:v>
                </c:pt>
                <c:pt idx="4370">
                  <c:v>156</c:v>
                </c:pt>
                <c:pt idx="4371">
                  <c:v>159</c:v>
                </c:pt>
                <c:pt idx="4372">
                  <c:v>161</c:v>
                </c:pt>
                <c:pt idx="4373">
                  <c:v>162</c:v>
                </c:pt>
                <c:pt idx="4374">
                  <c:v>162</c:v>
                </c:pt>
                <c:pt idx="4375">
                  <c:v>161</c:v>
                </c:pt>
                <c:pt idx="4376">
                  <c:v>161</c:v>
                </c:pt>
                <c:pt idx="4377">
                  <c:v>161</c:v>
                </c:pt>
                <c:pt idx="4378">
                  <c:v>160</c:v>
                </c:pt>
                <c:pt idx="4379">
                  <c:v>160</c:v>
                </c:pt>
                <c:pt idx="4380">
                  <c:v>159</c:v>
                </c:pt>
                <c:pt idx="4381">
                  <c:v>159</c:v>
                </c:pt>
                <c:pt idx="4382">
                  <c:v>156</c:v>
                </c:pt>
                <c:pt idx="4383">
                  <c:v>156</c:v>
                </c:pt>
                <c:pt idx="4384">
                  <c:v>156</c:v>
                </c:pt>
                <c:pt idx="4385">
                  <c:v>155</c:v>
                </c:pt>
                <c:pt idx="4386">
                  <c:v>155</c:v>
                </c:pt>
                <c:pt idx="4387">
                  <c:v>155</c:v>
                </c:pt>
                <c:pt idx="4388">
                  <c:v>155</c:v>
                </c:pt>
                <c:pt idx="4389">
                  <c:v>155</c:v>
                </c:pt>
                <c:pt idx="4390">
                  <c:v>155</c:v>
                </c:pt>
                <c:pt idx="4391">
                  <c:v>155</c:v>
                </c:pt>
                <c:pt idx="4392">
                  <c:v>156</c:v>
                </c:pt>
                <c:pt idx="4393">
                  <c:v>156</c:v>
                </c:pt>
                <c:pt idx="4394">
                  <c:v>156.99999999999997</c:v>
                </c:pt>
                <c:pt idx="4395">
                  <c:v>156.99999999999997</c:v>
                </c:pt>
                <c:pt idx="4396">
                  <c:v>158</c:v>
                </c:pt>
                <c:pt idx="4397">
                  <c:v>158</c:v>
                </c:pt>
                <c:pt idx="4398">
                  <c:v>158</c:v>
                </c:pt>
                <c:pt idx="4399">
                  <c:v>158</c:v>
                </c:pt>
                <c:pt idx="4400">
                  <c:v>158</c:v>
                </c:pt>
                <c:pt idx="4401">
                  <c:v>156.99999999999997</c:v>
                </c:pt>
                <c:pt idx="4402">
                  <c:v>155</c:v>
                </c:pt>
                <c:pt idx="4403">
                  <c:v>153</c:v>
                </c:pt>
                <c:pt idx="4404">
                  <c:v>153</c:v>
                </c:pt>
                <c:pt idx="4405">
                  <c:v>153</c:v>
                </c:pt>
                <c:pt idx="4406">
                  <c:v>154</c:v>
                </c:pt>
                <c:pt idx="4407">
                  <c:v>153</c:v>
                </c:pt>
                <c:pt idx="4408">
                  <c:v>153</c:v>
                </c:pt>
                <c:pt idx="4409">
                  <c:v>153</c:v>
                </c:pt>
                <c:pt idx="4410">
                  <c:v>153</c:v>
                </c:pt>
                <c:pt idx="4411">
                  <c:v>153</c:v>
                </c:pt>
                <c:pt idx="4412">
                  <c:v>153</c:v>
                </c:pt>
                <c:pt idx="4413">
                  <c:v>152</c:v>
                </c:pt>
                <c:pt idx="4414">
                  <c:v>154</c:v>
                </c:pt>
                <c:pt idx="4415">
                  <c:v>153</c:v>
                </c:pt>
                <c:pt idx="4416">
                  <c:v>153</c:v>
                </c:pt>
                <c:pt idx="4417">
                  <c:v>154</c:v>
                </c:pt>
                <c:pt idx="4418">
                  <c:v>154</c:v>
                </c:pt>
                <c:pt idx="4419">
                  <c:v>154</c:v>
                </c:pt>
                <c:pt idx="4420">
                  <c:v>154</c:v>
                </c:pt>
                <c:pt idx="4421">
                  <c:v>153</c:v>
                </c:pt>
                <c:pt idx="4422">
                  <c:v>153</c:v>
                </c:pt>
                <c:pt idx="4423">
                  <c:v>154</c:v>
                </c:pt>
                <c:pt idx="4424">
                  <c:v>154</c:v>
                </c:pt>
                <c:pt idx="4425">
                  <c:v>154</c:v>
                </c:pt>
                <c:pt idx="4426">
                  <c:v>154</c:v>
                </c:pt>
                <c:pt idx="4427">
                  <c:v>156</c:v>
                </c:pt>
                <c:pt idx="4428">
                  <c:v>156</c:v>
                </c:pt>
                <c:pt idx="4429">
                  <c:v>156</c:v>
                </c:pt>
                <c:pt idx="4430">
                  <c:v>156.99999999999997</c:v>
                </c:pt>
                <c:pt idx="4431">
                  <c:v>158</c:v>
                </c:pt>
                <c:pt idx="4432">
                  <c:v>158</c:v>
                </c:pt>
                <c:pt idx="4433">
                  <c:v>158</c:v>
                </c:pt>
                <c:pt idx="4434">
                  <c:v>159</c:v>
                </c:pt>
                <c:pt idx="4435">
                  <c:v>159</c:v>
                </c:pt>
                <c:pt idx="4436">
                  <c:v>159</c:v>
                </c:pt>
                <c:pt idx="4437">
                  <c:v>158</c:v>
                </c:pt>
                <c:pt idx="4438">
                  <c:v>156.99999999999997</c:v>
                </c:pt>
                <c:pt idx="4439">
                  <c:v>156.99999999999997</c:v>
                </c:pt>
                <c:pt idx="4440">
                  <c:v>156.99999999999997</c:v>
                </c:pt>
                <c:pt idx="4441">
                  <c:v>156.99999999999997</c:v>
                </c:pt>
                <c:pt idx="4442">
                  <c:v>156.99999999999997</c:v>
                </c:pt>
                <c:pt idx="4443">
                  <c:v>156.99999999999997</c:v>
                </c:pt>
                <c:pt idx="4444">
                  <c:v>156.99999999999997</c:v>
                </c:pt>
                <c:pt idx="4445">
                  <c:v>156</c:v>
                </c:pt>
                <c:pt idx="4446">
                  <c:v>156</c:v>
                </c:pt>
                <c:pt idx="4447">
                  <c:v>156</c:v>
                </c:pt>
                <c:pt idx="4448">
                  <c:v>156</c:v>
                </c:pt>
                <c:pt idx="4449">
                  <c:v>159</c:v>
                </c:pt>
                <c:pt idx="4450">
                  <c:v>159</c:v>
                </c:pt>
                <c:pt idx="4451">
                  <c:v>160</c:v>
                </c:pt>
                <c:pt idx="4452">
                  <c:v>162</c:v>
                </c:pt>
                <c:pt idx="4453">
                  <c:v>162</c:v>
                </c:pt>
                <c:pt idx="4454">
                  <c:v>162</c:v>
                </c:pt>
                <c:pt idx="4455">
                  <c:v>163</c:v>
                </c:pt>
                <c:pt idx="4456">
                  <c:v>163</c:v>
                </c:pt>
                <c:pt idx="4457">
                  <c:v>163</c:v>
                </c:pt>
                <c:pt idx="4458">
                  <c:v>163</c:v>
                </c:pt>
                <c:pt idx="4459">
                  <c:v>190</c:v>
                </c:pt>
                <c:pt idx="4460">
                  <c:v>190</c:v>
                </c:pt>
                <c:pt idx="4461">
                  <c:v>190</c:v>
                </c:pt>
                <c:pt idx="4462">
                  <c:v>189</c:v>
                </c:pt>
                <c:pt idx="4463">
                  <c:v>188</c:v>
                </c:pt>
                <c:pt idx="4464">
                  <c:v>188</c:v>
                </c:pt>
                <c:pt idx="4465">
                  <c:v>190</c:v>
                </c:pt>
                <c:pt idx="4466">
                  <c:v>192</c:v>
                </c:pt>
                <c:pt idx="4467">
                  <c:v>192</c:v>
                </c:pt>
                <c:pt idx="4468">
                  <c:v>192</c:v>
                </c:pt>
                <c:pt idx="4469">
                  <c:v>190</c:v>
                </c:pt>
                <c:pt idx="4470">
                  <c:v>190</c:v>
                </c:pt>
                <c:pt idx="4471">
                  <c:v>190</c:v>
                </c:pt>
                <c:pt idx="4472">
                  <c:v>189</c:v>
                </c:pt>
                <c:pt idx="4473">
                  <c:v>195</c:v>
                </c:pt>
                <c:pt idx="4474">
                  <c:v>195</c:v>
                </c:pt>
                <c:pt idx="4475">
                  <c:v>195</c:v>
                </c:pt>
                <c:pt idx="4476">
                  <c:v>194</c:v>
                </c:pt>
                <c:pt idx="4477">
                  <c:v>191</c:v>
                </c:pt>
                <c:pt idx="4478">
                  <c:v>190</c:v>
                </c:pt>
                <c:pt idx="4479">
                  <c:v>191</c:v>
                </c:pt>
                <c:pt idx="4480">
                  <c:v>191</c:v>
                </c:pt>
                <c:pt idx="4481">
                  <c:v>191</c:v>
                </c:pt>
                <c:pt idx="4482">
                  <c:v>191</c:v>
                </c:pt>
                <c:pt idx="4483">
                  <c:v>191</c:v>
                </c:pt>
                <c:pt idx="4484">
                  <c:v>192</c:v>
                </c:pt>
                <c:pt idx="4485">
                  <c:v>192</c:v>
                </c:pt>
                <c:pt idx="4486">
                  <c:v>191</c:v>
                </c:pt>
                <c:pt idx="4487">
                  <c:v>190</c:v>
                </c:pt>
                <c:pt idx="4488">
                  <c:v>190</c:v>
                </c:pt>
                <c:pt idx="4489">
                  <c:v>190</c:v>
                </c:pt>
                <c:pt idx="4490">
                  <c:v>189</c:v>
                </c:pt>
                <c:pt idx="4491">
                  <c:v>188</c:v>
                </c:pt>
                <c:pt idx="4492">
                  <c:v>188</c:v>
                </c:pt>
                <c:pt idx="4493">
                  <c:v>187</c:v>
                </c:pt>
                <c:pt idx="4494">
                  <c:v>186</c:v>
                </c:pt>
                <c:pt idx="4495">
                  <c:v>186</c:v>
                </c:pt>
                <c:pt idx="4496">
                  <c:v>186</c:v>
                </c:pt>
                <c:pt idx="4497">
                  <c:v>187</c:v>
                </c:pt>
                <c:pt idx="4498">
                  <c:v>188</c:v>
                </c:pt>
                <c:pt idx="4499">
                  <c:v>189</c:v>
                </c:pt>
                <c:pt idx="4500">
                  <c:v>192</c:v>
                </c:pt>
                <c:pt idx="4501">
                  <c:v>193.00000000000003</c:v>
                </c:pt>
                <c:pt idx="4502">
                  <c:v>193.00000000000003</c:v>
                </c:pt>
                <c:pt idx="4503">
                  <c:v>193.00000000000003</c:v>
                </c:pt>
                <c:pt idx="4504">
                  <c:v>196</c:v>
                </c:pt>
                <c:pt idx="4505">
                  <c:v>198</c:v>
                </c:pt>
                <c:pt idx="4506">
                  <c:v>200.99999999999997</c:v>
                </c:pt>
                <c:pt idx="4507">
                  <c:v>202</c:v>
                </c:pt>
                <c:pt idx="4508">
                  <c:v>202</c:v>
                </c:pt>
                <c:pt idx="4509">
                  <c:v>202</c:v>
                </c:pt>
                <c:pt idx="4510">
                  <c:v>202</c:v>
                </c:pt>
                <c:pt idx="4511">
                  <c:v>200.99999999999997</c:v>
                </c:pt>
                <c:pt idx="4512">
                  <c:v>199</c:v>
                </c:pt>
                <c:pt idx="4513">
                  <c:v>197</c:v>
                </c:pt>
                <c:pt idx="4514">
                  <c:v>195</c:v>
                </c:pt>
                <c:pt idx="4515">
                  <c:v>196</c:v>
                </c:pt>
                <c:pt idx="4516">
                  <c:v>196</c:v>
                </c:pt>
                <c:pt idx="4517">
                  <c:v>196</c:v>
                </c:pt>
                <c:pt idx="4518">
                  <c:v>196</c:v>
                </c:pt>
                <c:pt idx="4519">
                  <c:v>193.00000000000003</c:v>
                </c:pt>
                <c:pt idx="4520">
                  <c:v>189</c:v>
                </c:pt>
                <c:pt idx="4521">
                  <c:v>187</c:v>
                </c:pt>
                <c:pt idx="4522">
                  <c:v>184</c:v>
                </c:pt>
                <c:pt idx="4523">
                  <c:v>184</c:v>
                </c:pt>
                <c:pt idx="4524">
                  <c:v>184</c:v>
                </c:pt>
                <c:pt idx="4525">
                  <c:v>183</c:v>
                </c:pt>
                <c:pt idx="4526">
                  <c:v>181.99999999999997</c:v>
                </c:pt>
                <c:pt idx="4527">
                  <c:v>180</c:v>
                </c:pt>
                <c:pt idx="4528">
                  <c:v>180</c:v>
                </c:pt>
                <c:pt idx="4529">
                  <c:v>179</c:v>
                </c:pt>
                <c:pt idx="4530">
                  <c:v>179</c:v>
                </c:pt>
                <c:pt idx="4531">
                  <c:v>179</c:v>
                </c:pt>
                <c:pt idx="4532">
                  <c:v>176</c:v>
                </c:pt>
                <c:pt idx="4533">
                  <c:v>175</c:v>
                </c:pt>
                <c:pt idx="4534">
                  <c:v>177</c:v>
                </c:pt>
                <c:pt idx="4535">
                  <c:v>177</c:v>
                </c:pt>
                <c:pt idx="4536">
                  <c:v>178</c:v>
                </c:pt>
                <c:pt idx="4537">
                  <c:v>178</c:v>
                </c:pt>
                <c:pt idx="4538">
                  <c:v>178</c:v>
                </c:pt>
                <c:pt idx="4539">
                  <c:v>183</c:v>
                </c:pt>
                <c:pt idx="4540">
                  <c:v>183</c:v>
                </c:pt>
                <c:pt idx="4541">
                  <c:v>180</c:v>
                </c:pt>
                <c:pt idx="4542">
                  <c:v>175</c:v>
                </c:pt>
                <c:pt idx="4543">
                  <c:v>174</c:v>
                </c:pt>
                <c:pt idx="4544">
                  <c:v>174</c:v>
                </c:pt>
                <c:pt idx="4545">
                  <c:v>174</c:v>
                </c:pt>
                <c:pt idx="4546">
                  <c:v>177</c:v>
                </c:pt>
                <c:pt idx="4547">
                  <c:v>177</c:v>
                </c:pt>
                <c:pt idx="4548">
                  <c:v>179</c:v>
                </c:pt>
                <c:pt idx="4549">
                  <c:v>179</c:v>
                </c:pt>
                <c:pt idx="4550">
                  <c:v>184</c:v>
                </c:pt>
                <c:pt idx="4551">
                  <c:v>184</c:v>
                </c:pt>
                <c:pt idx="4552">
                  <c:v>184</c:v>
                </c:pt>
                <c:pt idx="4553">
                  <c:v>185</c:v>
                </c:pt>
                <c:pt idx="4554">
                  <c:v>183</c:v>
                </c:pt>
                <c:pt idx="4555">
                  <c:v>183</c:v>
                </c:pt>
                <c:pt idx="4556">
                  <c:v>181.99999999999997</c:v>
                </c:pt>
                <c:pt idx="4557">
                  <c:v>177</c:v>
                </c:pt>
                <c:pt idx="4558">
                  <c:v>177</c:v>
                </c:pt>
                <c:pt idx="4559">
                  <c:v>177</c:v>
                </c:pt>
                <c:pt idx="4560">
                  <c:v>177</c:v>
                </c:pt>
                <c:pt idx="4561">
                  <c:v>177</c:v>
                </c:pt>
                <c:pt idx="4562">
                  <c:v>175</c:v>
                </c:pt>
                <c:pt idx="4563">
                  <c:v>175</c:v>
                </c:pt>
                <c:pt idx="4564">
                  <c:v>173</c:v>
                </c:pt>
                <c:pt idx="4565">
                  <c:v>173</c:v>
                </c:pt>
                <c:pt idx="4566">
                  <c:v>173</c:v>
                </c:pt>
                <c:pt idx="4567">
                  <c:v>174</c:v>
                </c:pt>
                <c:pt idx="4568">
                  <c:v>174</c:v>
                </c:pt>
                <c:pt idx="4569">
                  <c:v>170</c:v>
                </c:pt>
                <c:pt idx="4570">
                  <c:v>168.00000000000003</c:v>
                </c:pt>
                <c:pt idx="4571">
                  <c:v>168.00000000000003</c:v>
                </c:pt>
                <c:pt idx="4572">
                  <c:v>168.00000000000003</c:v>
                </c:pt>
                <c:pt idx="4573">
                  <c:v>168.00000000000003</c:v>
                </c:pt>
                <c:pt idx="4574">
                  <c:v>168.00000000000003</c:v>
                </c:pt>
                <c:pt idx="4575">
                  <c:v>169</c:v>
                </c:pt>
                <c:pt idx="4576">
                  <c:v>167</c:v>
                </c:pt>
                <c:pt idx="4577">
                  <c:v>168.00000000000003</c:v>
                </c:pt>
                <c:pt idx="4578">
                  <c:v>170</c:v>
                </c:pt>
                <c:pt idx="4579">
                  <c:v>170</c:v>
                </c:pt>
                <c:pt idx="4580">
                  <c:v>170</c:v>
                </c:pt>
                <c:pt idx="4581">
                  <c:v>170</c:v>
                </c:pt>
                <c:pt idx="4582">
                  <c:v>169</c:v>
                </c:pt>
                <c:pt idx="4583">
                  <c:v>170</c:v>
                </c:pt>
                <c:pt idx="4584">
                  <c:v>171</c:v>
                </c:pt>
                <c:pt idx="4585">
                  <c:v>170</c:v>
                </c:pt>
                <c:pt idx="4586">
                  <c:v>170</c:v>
                </c:pt>
                <c:pt idx="4587">
                  <c:v>170</c:v>
                </c:pt>
                <c:pt idx="4588">
                  <c:v>170</c:v>
                </c:pt>
                <c:pt idx="4589">
                  <c:v>169</c:v>
                </c:pt>
                <c:pt idx="4590">
                  <c:v>168.00000000000003</c:v>
                </c:pt>
                <c:pt idx="4591">
                  <c:v>167</c:v>
                </c:pt>
                <c:pt idx="4592">
                  <c:v>166</c:v>
                </c:pt>
                <c:pt idx="4593">
                  <c:v>166</c:v>
                </c:pt>
                <c:pt idx="4594">
                  <c:v>166</c:v>
                </c:pt>
                <c:pt idx="4595">
                  <c:v>167</c:v>
                </c:pt>
                <c:pt idx="4596">
                  <c:v>169</c:v>
                </c:pt>
                <c:pt idx="4597">
                  <c:v>170</c:v>
                </c:pt>
                <c:pt idx="4598">
                  <c:v>172</c:v>
                </c:pt>
                <c:pt idx="4599">
                  <c:v>174</c:v>
                </c:pt>
                <c:pt idx="4600">
                  <c:v>174</c:v>
                </c:pt>
                <c:pt idx="4601">
                  <c:v>174</c:v>
                </c:pt>
                <c:pt idx="4602">
                  <c:v>179</c:v>
                </c:pt>
                <c:pt idx="4603">
                  <c:v>187</c:v>
                </c:pt>
                <c:pt idx="4604">
                  <c:v>189</c:v>
                </c:pt>
                <c:pt idx="4605">
                  <c:v>188</c:v>
                </c:pt>
                <c:pt idx="4606">
                  <c:v>186</c:v>
                </c:pt>
                <c:pt idx="4607">
                  <c:v>186</c:v>
                </c:pt>
                <c:pt idx="4608">
                  <c:v>186</c:v>
                </c:pt>
                <c:pt idx="4609">
                  <c:v>187</c:v>
                </c:pt>
                <c:pt idx="4610">
                  <c:v>184</c:v>
                </c:pt>
                <c:pt idx="4611">
                  <c:v>181.99999999999997</c:v>
                </c:pt>
                <c:pt idx="4612">
                  <c:v>183</c:v>
                </c:pt>
                <c:pt idx="4613">
                  <c:v>183</c:v>
                </c:pt>
                <c:pt idx="4614">
                  <c:v>183</c:v>
                </c:pt>
                <c:pt idx="4615">
                  <c:v>183</c:v>
                </c:pt>
                <c:pt idx="4616">
                  <c:v>183</c:v>
                </c:pt>
                <c:pt idx="4617">
                  <c:v>184</c:v>
                </c:pt>
                <c:pt idx="4618">
                  <c:v>185</c:v>
                </c:pt>
                <c:pt idx="4619">
                  <c:v>185</c:v>
                </c:pt>
                <c:pt idx="4620">
                  <c:v>185</c:v>
                </c:pt>
                <c:pt idx="4621">
                  <c:v>185</c:v>
                </c:pt>
                <c:pt idx="4622">
                  <c:v>185</c:v>
                </c:pt>
                <c:pt idx="4623">
                  <c:v>184</c:v>
                </c:pt>
                <c:pt idx="4624">
                  <c:v>181</c:v>
                </c:pt>
                <c:pt idx="4625">
                  <c:v>181</c:v>
                </c:pt>
                <c:pt idx="4626">
                  <c:v>179</c:v>
                </c:pt>
                <c:pt idx="4627">
                  <c:v>178</c:v>
                </c:pt>
                <c:pt idx="4628">
                  <c:v>178</c:v>
                </c:pt>
                <c:pt idx="4629">
                  <c:v>178</c:v>
                </c:pt>
                <c:pt idx="4630">
                  <c:v>177</c:v>
                </c:pt>
                <c:pt idx="4631">
                  <c:v>173</c:v>
                </c:pt>
                <c:pt idx="4632">
                  <c:v>173</c:v>
                </c:pt>
                <c:pt idx="4633">
                  <c:v>168.00000000000003</c:v>
                </c:pt>
                <c:pt idx="4634">
                  <c:v>164</c:v>
                </c:pt>
                <c:pt idx="4635">
                  <c:v>164</c:v>
                </c:pt>
                <c:pt idx="4636">
                  <c:v>164</c:v>
                </c:pt>
                <c:pt idx="4637">
                  <c:v>163</c:v>
                </c:pt>
                <c:pt idx="4638">
                  <c:v>165</c:v>
                </c:pt>
                <c:pt idx="4639">
                  <c:v>166</c:v>
                </c:pt>
                <c:pt idx="4640">
                  <c:v>165</c:v>
                </c:pt>
                <c:pt idx="4641">
                  <c:v>170</c:v>
                </c:pt>
                <c:pt idx="4642">
                  <c:v>170</c:v>
                </c:pt>
                <c:pt idx="4643">
                  <c:v>170</c:v>
                </c:pt>
                <c:pt idx="4644">
                  <c:v>170</c:v>
                </c:pt>
                <c:pt idx="4645">
                  <c:v>170</c:v>
                </c:pt>
                <c:pt idx="4646">
                  <c:v>169</c:v>
                </c:pt>
                <c:pt idx="4647">
                  <c:v>169</c:v>
                </c:pt>
                <c:pt idx="4648">
                  <c:v>168.00000000000003</c:v>
                </c:pt>
                <c:pt idx="4649">
                  <c:v>168.00000000000003</c:v>
                </c:pt>
                <c:pt idx="4650">
                  <c:v>168.00000000000003</c:v>
                </c:pt>
                <c:pt idx="4651">
                  <c:v>169</c:v>
                </c:pt>
                <c:pt idx="4652">
                  <c:v>170</c:v>
                </c:pt>
                <c:pt idx="4653">
                  <c:v>170</c:v>
                </c:pt>
                <c:pt idx="4654">
                  <c:v>169</c:v>
                </c:pt>
                <c:pt idx="4655">
                  <c:v>169</c:v>
                </c:pt>
                <c:pt idx="4656">
                  <c:v>169</c:v>
                </c:pt>
                <c:pt idx="4657">
                  <c:v>169</c:v>
                </c:pt>
                <c:pt idx="4658">
                  <c:v>169</c:v>
                </c:pt>
                <c:pt idx="4659">
                  <c:v>171</c:v>
                </c:pt>
                <c:pt idx="4660">
                  <c:v>172</c:v>
                </c:pt>
                <c:pt idx="4661">
                  <c:v>172</c:v>
                </c:pt>
                <c:pt idx="4662">
                  <c:v>174</c:v>
                </c:pt>
                <c:pt idx="4663">
                  <c:v>174</c:v>
                </c:pt>
                <c:pt idx="4664">
                  <c:v>174</c:v>
                </c:pt>
                <c:pt idx="4665">
                  <c:v>173</c:v>
                </c:pt>
                <c:pt idx="4666">
                  <c:v>175</c:v>
                </c:pt>
                <c:pt idx="4667">
                  <c:v>175</c:v>
                </c:pt>
                <c:pt idx="4668">
                  <c:v>177</c:v>
                </c:pt>
                <c:pt idx="4669">
                  <c:v>180</c:v>
                </c:pt>
                <c:pt idx="4670">
                  <c:v>180</c:v>
                </c:pt>
                <c:pt idx="4671">
                  <c:v>180</c:v>
                </c:pt>
                <c:pt idx="4672">
                  <c:v>173</c:v>
                </c:pt>
                <c:pt idx="4673">
                  <c:v>172</c:v>
                </c:pt>
                <c:pt idx="4674">
                  <c:v>169</c:v>
                </c:pt>
                <c:pt idx="4675">
                  <c:v>168.00000000000003</c:v>
                </c:pt>
                <c:pt idx="4676">
                  <c:v>168.00000000000003</c:v>
                </c:pt>
                <c:pt idx="4677">
                  <c:v>168.00000000000003</c:v>
                </c:pt>
                <c:pt idx="4678">
                  <c:v>168.00000000000003</c:v>
                </c:pt>
                <c:pt idx="4679">
                  <c:v>172</c:v>
                </c:pt>
                <c:pt idx="4680">
                  <c:v>174</c:v>
                </c:pt>
                <c:pt idx="4681">
                  <c:v>177</c:v>
                </c:pt>
                <c:pt idx="4682">
                  <c:v>178</c:v>
                </c:pt>
                <c:pt idx="4683">
                  <c:v>179</c:v>
                </c:pt>
                <c:pt idx="4684">
                  <c:v>179</c:v>
                </c:pt>
                <c:pt idx="4685">
                  <c:v>179</c:v>
                </c:pt>
                <c:pt idx="4686">
                  <c:v>183</c:v>
                </c:pt>
                <c:pt idx="4687">
                  <c:v>187</c:v>
                </c:pt>
                <c:pt idx="4688">
                  <c:v>191</c:v>
                </c:pt>
                <c:pt idx="4689">
                  <c:v>188</c:v>
                </c:pt>
                <c:pt idx="4690">
                  <c:v>189</c:v>
                </c:pt>
                <c:pt idx="4691">
                  <c:v>189</c:v>
                </c:pt>
                <c:pt idx="4692">
                  <c:v>189</c:v>
                </c:pt>
                <c:pt idx="4693">
                  <c:v>189</c:v>
                </c:pt>
                <c:pt idx="4694">
                  <c:v>192</c:v>
                </c:pt>
                <c:pt idx="4695">
                  <c:v>186</c:v>
                </c:pt>
                <c:pt idx="4696">
                  <c:v>186</c:v>
                </c:pt>
                <c:pt idx="4697">
                  <c:v>175</c:v>
                </c:pt>
                <c:pt idx="4698">
                  <c:v>175</c:v>
                </c:pt>
                <c:pt idx="4699">
                  <c:v>175</c:v>
                </c:pt>
                <c:pt idx="4700">
                  <c:v>176</c:v>
                </c:pt>
                <c:pt idx="4701">
                  <c:v>172</c:v>
                </c:pt>
                <c:pt idx="4702">
                  <c:v>173</c:v>
                </c:pt>
                <c:pt idx="4703">
                  <c:v>173</c:v>
                </c:pt>
                <c:pt idx="4704">
                  <c:v>172</c:v>
                </c:pt>
                <c:pt idx="4705">
                  <c:v>172</c:v>
                </c:pt>
                <c:pt idx="4706">
                  <c:v>172</c:v>
                </c:pt>
                <c:pt idx="4707">
                  <c:v>173</c:v>
                </c:pt>
                <c:pt idx="4708">
                  <c:v>172</c:v>
                </c:pt>
                <c:pt idx="4709">
                  <c:v>172</c:v>
                </c:pt>
                <c:pt idx="4710">
                  <c:v>169</c:v>
                </c:pt>
                <c:pt idx="4711">
                  <c:v>169</c:v>
                </c:pt>
                <c:pt idx="4712">
                  <c:v>169</c:v>
                </c:pt>
                <c:pt idx="4713">
                  <c:v>169</c:v>
                </c:pt>
                <c:pt idx="4714">
                  <c:v>169</c:v>
                </c:pt>
                <c:pt idx="4715">
                  <c:v>168.00000000000003</c:v>
                </c:pt>
                <c:pt idx="4716">
                  <c:v>167</c:v>
                </c:pt>
                <c:pt idx="4717">
                  <c:v>167</c:v>
                </c:pt>
                <c:pt idx="4718">
                  <c:v>161</c:v>
                </c:pt>
                <c:pt idx="4719">
                  <c:v>161</c:v>
                </c:pt>
                <c:pt idx="4720">
                  <c:v>161</c:v>
                </c:pt>
                <c:pt idx="4721">
                  <c:v>161</c:v>
                </c:pt>
                <c:pt idx="4722">
                  <c:v>162</c:v>
                </c:pt>
                <c:pt idx="4723">
                  <c:v>161</c:v>
                </c:pt>
                <c:pt idx="4724">
                  <c:v>161</c:v>
                </c:pt>
                <c:pt idx="4725">
                  <c:v>165</c:v>
                </c:pt>
                <c:pt idx="4726">
                  <c:v>165</c:v>
                </c:pt>
                <c:pt idx="4727">
                  <c:v>165</c:v>
                </c:pt>
                <c:pt idx="4728">
                  <c:v>165</c:v>
                </c:pt>
                <c:pt idx="4729">
                  <c:v>165</c:v>
                </c:pt>
                <c:pt idx="4730">
                  <c:v>168.00000000000003</c:v>
                </c:pt>
                <c:pt idx="4731">
                  <c:v>165</c:v>
                </c:pt>
                <c:pt idx="4732">
                  <c:v>166</c:v>
                </c:pt>
                <c:pt idx="4733">
                  <c:v>166</c:v>
                </c:pt>
                <c:pt idx="4734">
                  <c:v>166</c:v>
                </c:pt>
                <c:pt idx="4735">
                  <c:v>165</c:v>
                </c:pt>
                <c:pt idx="4736">
                  <c:v>168.00000000000003</c:v>
                </c:pt>
                <c:pt idx="4737">
                  <c:v>169</c:v>
                </c:pt>
                <c:pt idx="4738">
                  <c:v>170</c:v>
                </c:pt>
                <c:pt idx="4739">
                  <c:v>172</c:v>
                </c:pt>
                <c:pt idx="4740">
                  <c:v>172</c:v>
                </c:pt>
                <c:pt idx="4741">
                  <c:v>172</c:v>
                </c:pt>
                <c:pt idx="4742">
                  <c:v>174</c:v>
                </c:pt>
                <c:pt idx="4743">
                  <c:v>174</c:v>
                </c:pt>
                <c:pt idx="4744">
                  <c:v>181</c:v>
                </c:pt>
                <c:pt idx="4745">
                  <c:v>180</c:v>
                </c:pt>
                <c:pt idx="4746">
                  <c:v>184</c:v>
                </c:pt>
                <c:pt idx="4747">
                  <c:v>184</c:v>
                </c:pt>
                <c:pt idx="4748">
                  <c:v>184</c:v>
                </c:pt>
                <c:pt idx="4749">
                  <c:v>185</c:v>
                </c:pt>
                <c:pt idx="4750">
                  <c:v>189</c:v>
                </c:pt>
                <c:pt idx="4751">
                  <c:v>189</c:v>
                </c:pt>
                <c:pt idx="4752">
                  <c:v>189</c:v>
                </c:pt>
                <c:pt idx="4753">
                  <c:v>188</c:v>
                </c:pt>
                <c:pt idx="4754">
                  <c:v>188</c:v>
                </c:pt>
                <c:pt idx="4755">
                  <c:v>188</c:v>
                </c:pt>
                <c:pt idx="4756">
                  <c:v>188</c:v>
                </c:pt>
                <c:pt idx="4757">
                  <c:v>188</c:v>
                </c:pt>
                <c:pt idx="4758">
                  <c:v>189</c:v>
                </c:pt>
                <c:pt idx="4759">
                  <c:v>193.00000000000003</c:v>
                </c:pt>
                <c:pt idx="4760">
                  <c:v>193.00000000000003</c:v>
                </c:pt>
                <c:pt idx="4761">
                  <c:v>193.00000000000003</c:v>
                </c:pt>
                <c:pt idx="4762">
                  <c:v>193.00000000000003</c:v>
                </c:pt>
                <c:pt idx="4763">
                  <c:v>197</c:v>
                </c:pt>
                <c:pt idx="4764">
                  <c:v>197</c:v>
                </c:pt>
                <c:pt idx="4765">
                  <c:v>196</c:v>
                </c:pt>
                <c:pt idx="4766">
                  <c:v>197</c:v>
                </c:pt>
                <c:pt idx="4767">
                  <c:v>200.99999999999997</c:v>
                </c:pt>
                <c:pt idx="4768">
                  <c:v>200.99999999999997</c:v>
                </c:pt>
                <c:pt idx="4769">
                  <c:v>200.99999999999997</c:v>
                </c:pt>
                <c:pt idx="4770">
                  <c:v>206</c:v>
                </c:pt>
                <c:pt idx="4771">
                  <c:v>210</c:v>
                </c:pt>
                <c:pt idx="4772">
                  <c:v>217</c:v>
                </c:pt>
                <c:pt idx="4773">
                  <c:v>217</c:v>
                </c:pt>
                <c:pt idx="4774">
                  <c:v>223</c:v>
                </c:pt>
                <c:pt idx="4775">
                  <c:v>223</c:v>
                </c:pt>
                <c:pt idx="4776">
                  <c:v>223</c:v>
                </c:pt>
                <c:pt idx="4777">
                  <c:v>223</c:v>
                </c:pt>
                <c:pt idx="4778">
                  <c:v>221</c:v>
                </c:pt>
                <c:pt idx="4779">
                  <c:v>229</c:v>
                </c:pt>
                <c:pt idx="4780">
                  <c:v>227</c:v>
                </c:pt>
                <c:pt idx="4781">
                  <c:v>231</c:v>
                </c:pt>
                <c:pt idx="4782">
                  <c:v>231</c:v>
                </c:pt>
                <c:pt idx="4783">
                  <c:v>231</c:v>
                </c:pt>
                <c:pt idx="4784">
                  <c:v>244</c:v>
                </c:pt>
                <c:pt idx="4785">
                  <c:v>242</c:v>
                </c:pt>
                <c:pt idx="4786">
                  <c:v>242</c:v>
                </c:pt>
                <c:pt idx="4787">
                  <c:v>241</c:v>
                </c:pt>
                <c:pt idx="4788">
                  <c:v>242</c:v>
                </c:pt>
                <c:pt idx="4789">
                  <c:v>242</c:v>
                </c:pt>
                <c:pt idx="4790">
                  <c:v>242</c:v>
                </c:pt>
                <c:pt idx="4791">
                  <c:v>245.00000000000003</c:v>
                </c:pt>
                <c:pt idx="4792">
                  <c:v>246</c:v>
                </c:pt>
                <c:pt idx="4793">
                  <c:v>244</c:v>
                </c:pt>
                <c:pt idx="4794">
                  <c:v>242</c:v>
                </c:pt>
                <c:pt idx="4795">
                  <c:v>241</c:v>
                </c:pt>
                <c:pt idx="4796">
                  <c:v>241</c:v>
                </c:pt>
                <c:pt idx="4797">
                  <c:v>241</c:v>
                </c:pt>
                <c:pt idx="4798">
                  <c:v>238</c:v>
                </c:pt>
                <c:pt idx="4799">
                  <c:v>231.99999999999997</c:v>
                </c:pt>
                <c:pt idx="4800">
                  <c:v>229.99999999999997</c:v>
                </c:pt>
                <c:pt idx="4801">
                  <c:v>225.99999999999997</c:v>
                </c:pt>
                <c:pt idx="4802">
                  <c:v>225.99999999999997</c:v>
                </c:pt>
                <c:pt idx="4803">
                  <c:v>225.99999999999997</c:v>
                </c:pt>
                <c:pt idx="4804">
                  <c:v>225.99999999999997</c:v>
                </c:pt>
                <c:pt idx="4805">
                  <c:v>227</c:v>
                </c:pt>
                <c:pt idx="4806">
                  <c:v>224.00000000000003</c:v>
                </c:pt>
                <c:pt idx="4807">
                  <c:v>224.00000000000003</c:v>
                </c:pt>
                <c:pt idx="4808">
                  <c:v>225.99999999999997</c:v>
                </c:pt>
                <c:pt idx="4809">
                  <c:v>224.00000000000003</c:v>
                </c:pt>
                <c:pt idx="4810">
                  <c:v>224.00000000000003</c:v>
                </c:pt>
                <c:pt idx="4811">
                  <c:v>224.00000000000003</c:v>
                </c:pt>
                <c:pt idx="4812">
                  <c:v>224.00000000000003</c:v>
                </c:pt>
                <c:pt idx="4813">
                  <c:v>228.00000000000003</c:v>
                </c:pt>
                <c:pt idx="4814">
                  <c:v>229</c:v>
                </c:pt>
                <c:pt idx="4815">
                  <c:v>229.99999999999997</c:v>
                </c:pt>
                <c:pt idx="4816">
                  <c:v>228.00000000000003</c:v>
                </c:pt>
                <c:pt idx="4817">
                  <c:v>228.00000000000003</c:v>
                </c:pt>
                <c:pt idx="4818">
                  <c:v>228.00000000000003</c:v>
                </c:pt>
                <c:pt idx="4819">
                  <c:v>229</c:v>
                </c:pt>
                <c:pt idx="4820">
                  <c:v>225.99999999999997</c:v>
                </c:pt>
                <c:pt idx="4821">
                  <c:v>225</c:v>
                </c:pt>
                <c:pt idx="4822">
                  <c:v>223</c:v>
                </c:pt>
                <c:pt idx="4823">
                  <c:v>222.00000000000003</c:v>
                </c:pt>
                <c:pt idx="4824">
                  <c:v>222.00000000000003</c:v>
                </c:pt>
                <c:pt idx="4825">
                  <c:v>222.00000000000003</c:v>
                </c:pt>
                <c:pt idx="4826">
                  <c:v>222.00000000000003</c:v>
                </c:pt>
                <c:pt idx="4827">
                  <c:v>222.00000000000003</c:v>
                </c:pt>
                <c:pt idx="4828">
                  <c:v>223</c:v>
                </c:pt>
                <c:pt idx="4829">
                  <c:v>225</c:v>
                </c:pt>
                <c:pt idx="4830">
                  <c:v>227</c:v>
                </c:pt>
                <c:pt idx="4831">
                  <c:v>227</c:v>
                </c:pt>
                <c:pt idx="4832">
                  <c:v>227</c:v>
                </c:pt>
                <c:pt idx="4833">
                  <c:v>233</c:v>
                </c:pt>
                <c:pt idx="4834">
                  <c:v>239</c:v>
                </c:pt>
                <c:pt idx="4835">
                  <c:v>235</c:v>
                </c:pt>
                <c:pt idx="4836">
                  <c:v>234</c:v>
                </c:pt>
                <c:pt idx="4837">
                  <c:v>235</c:v>
                </c:pt>
                <c:pt idx="4838">
                  <c:v>235</c:v>
                </c:pt>
                <c:pt idx="4839">
                  <c:v>235</c:v>
                </c:pt>
                <c:pt idx="4840">
                  <c:v>238</c:v>
                </c:pt>
                <c:pt idx="4841">
                  <c:v>237</c:v>
                </c:pt>
                <c:pt idx="4842">
                  <c:v>233</c:v>
                </c:pt>
                <c:pt idx="4843">
                  <c:v>234</c:v>
                </c:pt>
                <c:pt idx="4844">
                  <c:v>238</c:v>
                </c:pt>
                <c:pt idx="4845">
                  <c:v>238</c:v>
                </c:pt>
                <c:pt idx="4846">
                  <c:v>238</c:v>
                </c:pt>
                <c:pt idx="4847">
                  <c:v>245.00000000000003</c:v>
                </c:pt>
                <c:pt idx="4848">
                  <c:v>254.99999999999997</c:v>
                </c:pt>
                <c:pt idx="4849">
                  <c:v>263</c:v>
                </c:pt>
                <c:pt idx="4850">
                  <c:v>266</c:v>
                </c:pt>
                <c:pt idx="4851">
                  <c:v>259</c:v>
                </c:pt>
                <c:pt idx="4852">
                  <c:v>259</c:v>
                </c:pt>
                <c:pt idx="4853">
                  <c:v>259</c:v>
                </c:pt>
                <c:pt idx="4854">
                  <c:v>259</c:v>
                </c:pt>
                <c:pt idx="4855">
                  <c:v>254.99999999999997</c:v>
                </c:pt>
                <c:pt idx="4856">
                  <c:v>257</c:v>
                </c:pt>
                <c:pt idx="4857">
                  <c:v>254.99999999999997</c:v>
                </c:pt>
                <c:pt idx="4858">
                  <c:v>254.99999999999997</c:v>
                </c:pt>
                <c:pt idx="4859">
                  <c:v>254.99999999999997</c:v>
                </c:pt>
                <c:pt idx="4860">
                  <c:v>254.99999999999997</c:v>
                </c:pt>
                <c:pt idx="4861">
                  <c:v>254</c:v>
                </c:pt>
                <c:pt idx="4862">
                  <c:v>250.99999999999997</c:v>
                </c:pt>
                <c:pt idx="4863">
                  <c:v>250.99999999999997</c:v>
                </c:pt>
                <c:pt idx="4864">
                  <c:v>253.00000000000003</c:v>
                </c:pt>
                <c:pt idx="4865">
                  <c:v>254.99999999999997</c:v>
                </c:pt>
                <c:pt idx="4866">
                  <c:v>254.99999999999997</c:v>
                </c:pt>
                <c:pt idx="4867">
                  <c:v>254.99999999999997</c:v>
                </c:pt>
                <c:pt idx="4868">
                  <c:v>252</c:v>
                </c:pt>
                <c:pt idx="4869">
                  <c:v>250.99999999999997</c:v>
                </c:pt>
                <c:pt idx="4870">
                  <c:v>250</c:v>
                </c:pt>
                <c:pt idx="4871">
                  <c:v>246.99999999999997</c:v>
                </c:pt>
                <c:pt idx="4872">
                  <c:v>246</c:v>
                </c:pt>
                <c:pt idx="4873">
                  <c:v>246</c:v>
                </c:pt>
                <c:pt idx="4874">
                  <c:v>246</c:v>
                </c:pt>
                <c:pt idx="4875">
                  <c:v>238</c:v>
                </c:pt>
                <c:pt idx="4876">
                  <c:v>235</c:v>
                </c:pt>
                <c:pt idx="4877">
                  <c:v>231</c:v>
                </c:pt>
                <c:pt idx="4878">
                  <c:v>231</c:v>
                </c:pt>
                <c:pt idx="4879">
                  <c:v>231</c:v>
                </c:pt>
                <c:pt idx="4880">
                  <c:v>231</c:v>
                </c:pt>
                <c:pt idx="4881">
                  <c:v>231</c:v>
                </c:pt>
                <c:pt idx="4882">
                  <c:v>231</c:v>
                </c:pt>
                <c:pt idx="4883">
                  <c:v>234</c:v>
                </c:pt>
                <c:pt idx="4884">
                  <c:v>234</c:v>
                </c:pt>
                <c:pt idx="4885">
                  <c:v>224.00000000000003</c:v>
                </c:pt>
                <c:pt idx="4886">
                  <c:v>213</c:v>
                </c:pt>
                <c:pt idx="4887">
                  <c:v>213</c:v>
                </c:pt>
                <c:pt idx="4888">
                  <c:v>213</c:v>
                </c:pt>
                <c:pt idx="4889">
                  <c:v>211</c:v>
                </c:pt>
                <c:pt idx="4890">
                  <c:v>211</c:v>
                </c:pt>
                <c:pt idx="4891">
                  <c:v>209</c:v>
                </c:pt>
                <c:pt idx="4892">
                  <c:v>204</c:v>
                </c:pt>
                <c:pt idx="4893">
                  <c:v>202.99999999999997</c:v>
                </c:pt>
                <c:pt idx="4894">
                  <c:v>202.99999999999997</c:v>
                </c:pt>
                <c:pt idx="4895">
                  <c:v>202.99999999999997</c:v>
                </c:pt>
                <c:pt idx="4896">
                  <c:v>202.99999999999997</c:v>
                </c:pt>
                <c:pt idx="4897">
                  <c:v>202.99999999999997</c:v>
                </c:pt>
                <c:pt idx="4898">
                  <c:v>195</c:v>
                </c:pt>
                <c:pt idx="4899">
                  <c:v>195</c:v>
                </c:pt>
                <c:pt idx="4900">
                  <c:v>192</c:v>
                </c:pt>
                <c:pt idx="4901">
                  <c:v>192</c:v>
                </c:pt>
                <c:pt idx="4902">
                  <c:v>192</c:v>
                </c:pt>
                <c:pt idx="4903">
                  <c:v>189</c:v>
                </c:pt>
                <c:pt idx="4904">
                  <c:v>189</c:v>
                </c:pt>
                <c:pt idx="4905">
                  <c:v>191</c:v>
                </c:pt>
                <c:pt idx="4906">
                  <c:v>192</c:v>
                </c:pt>
                <c:pt idx="4907">
                  <c:v>194</c:v>
                </c:pt>
                <c:pt idx="4908">
                  <c:v>194</c:v>
                </c:pt>
                <c:pt idx="4909">
                  <c:v>194</c:v>
                </c:pt>
                <c:pt idx="4910">
                  <c:v>195</c:v>
                </c:pt>
                <c:pt idx="4911">
                  <c:v>196</c:v>
                </c:pt>
                <c:pt idx="4912">
                  <c:v>197</c:v>
                </c:pt>
                <c:pt idx="4913">
                  <c:v>195</c:v>
                </c:pt>
                <c:pt idx="4914">
                  <c:v>189</c:v>
                </c:pt>
                <c:pt idx="4915">
                  <c:v>189</c:v>
                </c:pt>
                <c:pt idx="4916">
                  <c:v>189</c:v>
                </c:pt>
                <c:pt idx="4917">
                  <c:v>187</c:v>
                </c:pt>
                <c:pt idx="4918">
                  <c:v>185</c:v>
                </c:pt>
                <c:pt idx="4919">
                  <c:v>186</c:v>
                </c:pt>
                <c:pt idx="4920">
                  <c:v>186</c:v>
                </c:pt>
                <c:pt idx="4921">
                  <c:v>186</c:v>
                </c:pt>
                <c:pt idx="4922">
                  <c:v>186</c:v>
                </c:pt>
                <c:pt idx="4923">
                  <c:v>186</c:v>
                </c:pt>
                <c:pt idx="4924">
                  <c:v>186</c:v>
                </c:pt>
                <c:pt idx="4925">
                  <c:v>187</c:v>
                </c:pt>
                <c:pt idx="4926">
                  <c:v>187</c:v>
                </c:pt>
                <c:pt idx="4927">
                  <c:v>187</c:v>
                </c:pt>
                <c:pt idx="4928">
                  <c:v>186</c:v>
                </c:pt>
                <c:pt idx="4929">
                  <c:v>186</c:v>
                </c:pt>
                <c:pt idx="4930">
                  <c:v>186</c:v>
                </c:pt>
                <c:pt idx="4931">
                  <c:v>185</c:v>
                </c:pt>
                <c:pt idx="4932">
                  <c:v>184</c:v>
                </c:pt>
                <c:pt idx="4933">
                  <c:v>184</c:v>
                </c:pt>
                <c:pt idx="4934">
                  <c:v>181.99999999999997</c:v>
                </c:pt>
                <c:pt idx="4935">
                  <c:v>181</c:v>
                </c:pt>
                <c:pt idx="4936">
                  <c:v>181</c:v>
                </c:pt>
                <c:pt idx="4937">
                  <c:v>181</c:v>
                </c:pt>
                <c:pt idx="4938">
                  <c:v>179</c:v>
                </c:pt>
                <c:pt idx="4939">
                  <c:v>176</c:v>
                </c:pt>
                <c:pt idx="4940">
                  <c:v>176</c:v>
                </c:pt>
                <c:pt idx="4941">
                  <c:v>175</c:v>
                </c:pt>
                <c:pt idx="4942">
                  <c:v>175</c:v>
                </c:pt>
                <c:pt idx="4943">
                  <c:v>175</c:v>
                </c:pt>
                <c:pt idx="4944">
                  <c:v>175</c:v>
                </c:pt>
                <c:pt idx="4945">
                  <c:v>171</c:v>
                </c:pt>
                <c:pt idx="4946">
                  <c:v>171</c:v>
                </c:pt>
                <c:pt idx="4947">
                  <c:v>167</c:v>
                </c:pt>
                <c:pt idx="4948">
                  <c:v>169</c:v>
                </c:pt>
                <c:pt idx="4949">
                  <c:v>169</c:v>
                </c:pt>
                <c:pt idx="4950">
                  <c:v>169</c:v>
                </c:pt>
                <c:pt idx="4951">
                  <c:v>169</c:v>
                </c:pt>
                <c:pt idx="4952">
                  <c:v>169</c:v>
                </c:pt>
                <c:pt idx="4953">
                  <c:v>171</c:v>
                </c:pt>
                <c:pt idx="4954">
                  <c:v>174</c:v>
                </c:pt>
                <c:pt idx="4955">
                  <c:v>173</c:v>
                </c:pt>
                <c:pt idx="4956">
                  <c:v>172</c:v>
                </c:pt>
                <c:pt idx="4957">
                  <c:v>172</c:v>
                </c:pt>
                <c:pt idx="4958">
                  <c:v>172</c:v>
                </c:pt>
                <c:pt idx="4959">
                  <c:v>173</c:v>
                </c:pt>
                <c:pt idx="4960">
                  <c:v>173</c:v>
                </c:pt>
                <c:pt idx="4961">
                  <c:v>172</c:v>
                </c:pt>
                <c:pt idx="4962">
                  <c:v>171</c:v>
                </c:pt>
                <c:pt idx="4963">
                  <c:v>168.00000000000003</c:v>
                </c:pt>
                <c:pt idx="4964">
                  <c:v>168.00000000000003</c:v>
                </c:pt>
                <c:pt idx="4965">
                  <c:v>168.00000000000003</c:v>
                </c:pt>
                <c:pt idx="4966">
                  <c:v>167</c:v>
                </c:pt>
                <c:pt idx="4967">
                  <c:v>168.00000000000003</c:v>
                </c:pt>
                <c:pt idx="4968">
                  <c:v>167</c:v>
                </c:pt>
                <c:pt idx="4969">
                  <c:v>167</c:v>
                </c:pt>
                <c:pt idx="4970">
                  <c:v>166</c:v>
                </c:pt>
                <c:pt idx="4971">
                  <c:v>166</c:v>
                </c:pt>
                <c:pt idx="4972">
                  <c:v>166</c:v>
                </c:pt>
                <c:pt idx="4973">
                  <c:v>166</c:v>
                </c:pt>
                <c:pt idx="4974">
                  <c:v>166</c:v>
                </c:pt>
                <c:pt idx="4975">
                  <c:v>166</c:v>
                </c:pt>
                <c:pt idx="4976">
                  <c:v>169</c:v>
                </c:pt>
                <c:pt idx="4977">
                  <c:v>169</c:v>
                </c:pt>
                <c:pt idx="4978">
                  <c:v>169</c:v>
                </c:pt>
                <c:pt idx="4979">
                  <c:v>169</c:v>
                </c:pt>
                <c:pt idx="4980">
                  <c:v>169</c:v>
                </c:pt>
                <c:pt idx="4981">
                  <c:v>169</c:v>
                </c:pt>
                <c:pt idx="4982">
                  <c:v>169</c:v>
                </c:pt>
                <c:pt idx="4983">
                  <c:v>168.00000000000003</c:v>
                </c:pt>
                <c:pt idx="4984">
                  <c:v>168.00000000000003</c:v>
                </c:pt>
                <c:pt idx="4985">
                  <c:v>168.00000000000003</c:v>
                </c:pt>
                <c:pt idx="4986">
                  <c:v>168.00000000000003</c:v>
                </c:pt>
                <c:pt idx="4987">
                  <c:v>167</c:v>
                </c:pt>
                <c:pt idx="4988">
                  <c:v>168.00000000000003</c:v>
                </c:pt>
                <c:pt idx="4989">
                  <c:v>167</c:v>
                </c:pt>
                <c:pt idx="4990">
                  <c:v>167</c:v>
                </c:pt>
                <c:pt idx="4991">
                  <c:v>164</c:v>
                </c:pt>
                <c:pt idx="4992">
                  <c:v>164</c:v>
                </c:pt>
                <c:pt idx="4993">
                  <c:v>164</c:v>
                </c:pt>
                <c:pt idx="4994">
                  <c:v>163</c:v>
                </c:pt>
                <c:pt idx="4995">
                  <c:v>165</c:v>
                </c:pt>
                <c:pt idx="4996">
                  <c:v>167</c:v>
                </c:pt>
                <c:pt idx="4997">
                  <c:v>168.00000000000003</c:v>
                </c:pt>
                <c:pt idx="4998">
                  <c:v>170</c:v>
                </c:pt>
                <c:pt idx="4999">
                  <c:v>170</c:v>
                </c:pt>
                <c:pt idx="5000">
                  <c:v>170</c:v>
                </c:pt>
                <c:pt idx="5001">
                  <c:v>171</c:v>
                </c:pt>
                <c:pt idx="5002">
                  <c:v>171</c:v>
                </c:pt>
                <c:pt idx="5003">
                  <c:v>172</c:v>
                </c:pt>
                <c:pt idx="5004">
                  <c:v>169</c:v>
                </c:pt>
                <c:pt idx="5005">
                  <c:v>168.00000000000003</c:v>
                </c:pt>
                <c:pt idx="5006">
                  <c:v>168.00000000000003</c:v>
                </c:pt>
                <c:pt idx="5007">
                  <c:v>168.00000000000003</c:v>
                </c:pt>
                <c:pt idx="5008">
                  <c:v>167</c:v>
                </c:pt>
                <c:pt idx="5009">
                  <c:v>166</c:v>
                </c:pt>
                <c:pt idx="5010">
                  <c:v>165</c:v>
                </c:pt>
                <c:pt idx="5011">
                  <c:v>165</c:v>
                </c:pt>
                <c:pt idx="5012">
                  <c:v>163</c:v>
                </c:pt>
                <c:pt idx="5013">
                  <c:v>163</c:v>
                </c:pt>
                <c:pt idx="5014">
                  <c:v>163</c:v>
                </c:pt>
                <c:pt idx="5015">
                  <c:v>163</c:v>
                </c:pt>
                <c:pt idx="5016">
                  <c:v>162</c:v>
                </c:pt>
                <c:pt idx="5017">
                  <c:v>159</c:v>
                </c:pt>
                <c:pt idx="5018">
                  <c:v>160</c:v>
                </c:pt>
                <c:pt idx="5019">
                  <c:v>159</c:v>
                </c:pt>
                <c:pt idx="5020">
                  <c:v>159</c:v>
                </c:pt>
                <c:pt idx="5021">
                  <c:v>159</c:v>
                </c:pt>
                <c:pt idx="5022">
                  <c:v>159</c:v>
                </c:pt>
                <c:pt idx="5023">
                  <c:v>159</c:v>
                </c:pt>
                <c:pt idx="5024">
                  <c:v>158</c:v>
                </c:pt>
                <c:pt idx="5025">
                  <c:v>156.99999999999997</c:v>
                </c:pt>
                <c:pt idx="5026">
                  <c:v>156.99999999999997</c:v>
                </c:pt>
                <c:pt idx="5027">
                  <c:v>156.99999999999997</c:v>
                </c:pt>
                <c:pt idx="5028">
                  <c:v>156.99999999999997</c:v>
                </c:pt>
                <c:pt idx="5029">
                  <c:v>156</c:v>
                </c:pt>
                <c:pt idx="5030">
                  <c:v>156</c:v>
                </c:pt>
                <c:pt idx="5031">
                  <c:v>156.99999999999997</c:v>
                </c:pt>
                <c:pt idx="5032">
                  <c:v>156.99999999999997</c:v>
                </c:pt>
                <c:pt idx="5033">
                  <c:v>156</c:v>
                </c:pt>
                <c:pt idx="5034">
                  <c:v>156</c:v>
                </c:pt>
                <c:pt idx="5035">
                  <c:v>156</c:v>
                </c:pt>
                <c:pt idx="5036">
                  <c:v>154</c:v>
                </c:pt>
                <c:pt idx="5037">
                  <c:v>149</c:v>
                </c:pt>
                <c:pt idx="5038">
                  <c:v>148</c:v>
                </c:pt>
                <c:pt idx="5039">
                  <c:v>147</c:v>
                </c:pt>
                <c:pt idx="5040">
                  <c:v>147</c:v>
                </c:pt>
                <c:pt idx="5041">
                  <c:v>147</c:v>
                </c:pt>
                <c:pt idx="5042">
                  <c:v>147</c:v>
                </c:pt>
                <c:pt idx="5043">
                  <c:v>145</c:v>
                </c:pt>
                <c:pt idx="5044">
                  <c:v>145</c:v>
                </c:pt>
                <c:pt idx="5045">
                  <c:v>142</c:v>
                </c:pt>
                <c:pt idx="5046">
                  <c:v>142</c:v>
                </c:pt>
                <c:pt idx="5047">
                  <c:v>142</c:v>
                </c:pt>
                <c:pt idx="5048">
                  <c:v>142</c:v>
                </c:pt>
                <c:pt idx="5049">
                  <c:v>142</c:v>
                </c:pt>
                <c:pt idx="5050">
                  <c:v>142</c:v>
                </c:pt>
                <c:pt idx="5051">
                  <c:v>141</c:v>
                </c:pt>
                <c:pt idx="5052">
                  <c:v>133</c:v>
                </c:pt>
                <c:pt idx="5053">
                  <c:v>133</c:v>
                </c:pt>
                <c:pt idx="5054">
                  <c:v>131</c:v>
                </c:pt>
                <c:pt idx="5055">
                  <c:v>131</c:v>
                </c:pt>
                <c:pt idx="5056">
                  <c:v>131</c:v>
                </c:pt>
                <c:pt idx="5057">
                  <c:v>131</c:v>
                </c:pt>
                <c:pt idx="5058">
                  <c:v>131</c:v>
                </c:pt>
                <c:pt idx="5059">
                  <c:v>130</c:v>
                </c:pt>
                <c:pt idx="5060">
                  <c:v>131</c:v>
                </c:pt>
                <c:pt idx="5061">
                  <c:v>131</c:v>
                </c:pt>
                <c:pt idx="5062">
                  <c:v>131</c:v>
                </c:pt>
                <c:pt idx="5063">
                  <c:v>131</c:v>
                </c:pt>
                <c:pt idx="5064">
                  <c:v>130</c:v>
                </c:pt>
                <c:pt idx="5065">
                  <c:v>131</c:v>
                </c:pt>
                <c:pt idx="5066">
                  <c:v>131</c:v>
                </c:pt>
                <c:pt idx="5067">
                  <c:v>132</c:v>
                </c:pt>
                <c:pt idx="5068">
                  <c:v>133</c:v>
                </c:pt>
                <c:pt idx="5069">
                  <c:v>133</c:v>
                </c:pt>
                <c:pt idx="5070">
                  <c:v>133</c:v>
                </c:pt>
                <c:pt idx="5071">
                  <c:v>134</c:v>
                </c:pt>
                <c:pt idx="5072">
                  <c:v>136</c:v>
                </c:pt>
                <c:pt idx="5073">
                  <c:v>135</c:v>
                </c:pt>
                <c:pt idx="5074">
                  <c:v>136</c:v>
                </c:pt>
                <c:pt idx="5075">
                  <c:v>134</c:v>
                </c:pt>
                <c:pt idx="5076">
                  <c:v>134</c:v>
                </c:pt>
                <c:pt idx="5077">
                  <c:v>134</c:v>
                </c:pt>
                <c:pt idx="5078">
                  <c:v>134</c:v>
                </c:pt>
                <c:pt idx="5079">
                  <c:v>135</c:v>
                </c:pt>
                <c:pt idx="5080">
                  <c:v>134</c:v>
                </c:pt>
                <c:pt idx="5081">
                  <c:v>132</c:v>
                </c:pt>
                <c:pt idx="5082">
                  <c:v>130</c:v>
                </c:pt>
                <c:pt idx="5083">
                  <c:v>130</c:v>
                </c:pt>
                <c:pt idx="5084">
                  <c:v>130</c:v>
                </c:pt>
                <c:pt idx="5085">
                  <c:v>129</c:v>
                </c:pt>
                <c:pt idx="5086">
                  <c:v>131</c:v>
                </c:pt>
                <c:pt idx="5087">
                  <c:v>132</c:v>
                </c:pt>
                <c:pt idx="5088">
                  <c:v>130</c:v>
                </c:pt>
                <c:pt idx="5089">
                  <c:v>129</c:v>
                </c:pt>
                <c:pt idx="5090">
                  <c:v>129</c:v>
                </c:pt>
                <c:pt idx="5091">
                  <c:v>129</c:v>
                </c:pt>
                <c:pt idx="5092">
                  <c:v>127</c:v>
                </c:pt>
                <c:pt idx="5093">
                  <c:v>128</c:v>
                </c:pt>
                <c:pt idx="5094">
                  <c:v>127</c:v>
                </c:pt>
                <c:pt idx="5095">
                  <c:v>127</c:v>
                </c:pt>
                <c:pt idx="5096">
                  <c:v>126</c:v>
                </c:pt>
                <c:pt idx="5097">
                  <c:v>126</c:v>
                </c:pt>
                <c:pt idx="5098">
                  <c:v>126</c:v>
                </c:pt>
                <c:pt idx="5099">
                  <c:v>124</c:v>
                </c:pt>
                <c:pt idx="5100">
                  <c:v>122</c:v>
                </c:pt>
                <c:pt idx="5101">
                  <c:v>121</c:v>
                </c:pt>
                <c:pt idx="5102">
                  <c:v>122</c:v>
                </c:pt>
                <c:pt idx="5103">
                  <c:v>122</c:v>
                </c:pt>
                <c:pt idx="5104">
                  <c:v>122</c:v>
                </c:pt>
                <c:pt idx="5105">
                  <c:v>122</c:v>
                </c:pt>
                <c:pt idx="5106">
                  <c:v>125</c:v>
                </c:pt>
                <c:pt idx="5107">
                  <c:v>125</c:v>
                </c:pt>
                <c:pt idx="5108">
                  <c:v>123</c:v>
                </c:pt>
                <c:pt idx="5109">
                  <c:v>122</c:v>
                </c:pt>
                <c:pt idx="5110">
                  <c:v>122</c:v>
                </c:pt>
                <c:pt idx="5111">
                  <c:v>122</c:v>
                </c:pt>
                <c:pt idx="5112">
                  <c:v>122</c:v>
                </c:pt>
                <c:pt idx="5113">
                  <c:v>123</c:v>
                </c:pt>
                <c:pt idx="5114">
                  <c:v>124</c:v>
                </c:pt>
                <c:pt idx="5115">
                  <c:v>124</c:v>
                </c:pt>
                <c:pt idx="5116">
                  <c:v>124</c:v>
                </c:pt>
                <c:pt idx="5117">
                  <c:v>124</c:v>
                </c:pt>
                <c:pt idx="5118">
                  <c:v>124</c:v>
                </c:pt>
                <c:pt idx="5119">
                  <c:v>124</c:v>
                </c:pt>
                <c:pt idx="5120">
                  <c:v>122</c:v>
                </c:pt>
                <c:pt idx="5121">
                  <c:v>121</c:v>
                </c:pt>
                <c:pt idx="5122">
                  <c:v>120</c:v>
                </c:pt>
                <c:pt idx="5123">
                  <c:v>120</c:v>
                </c:pt>
                <c:pt idx="5124">
                  <c:v>121</c:v>
                </c:pt>
                <c:pt idx="5125">
                  <c:v>121</c:v>
                </c:pt>
                <c:pt idx="5126">
                  <c:v>121</c:v>
                </c:pt>
                <c:pt idx="5127">
                  <c:v>120</c:v>
                </c:pt>
                <c:pt idx="5128">
                  <c:v>118</c:v>
                </c:pt>
                <c:pt idx="5129">
                  <c:v>117</c:v>
                </c:pt>
                <c:pt idx="5130">
                  <c:v>117</c:v>
                </c:pt>
                <c:pt idx="5131">
                  <c:v>115.99999999999999</c:v>
                </c:pt>
                <c:pt idx="5132">
                  <c:v>115.99999999999999</c:v>
                </c:pt>
                <c:pt idx="5133">
                  <c:v>115.99999999999999</c:v>
                </c:pt>
                <c:pt idx="5134">
                  <c:v>114.00000000000001</c:v>
                </c:pt>
                <c:pt idx="5135">
                  <c:v>114.00000000000001</c:v>
                </c:pt>
                <c:pt idx="5136">
                  <c:v>112.99999999999999</c:v>
                </c:pt>
                <c:pt idx="5137">
                  <c:v>114.00000000000001</c:v>
                </c:pt>
                <c:pt idx="5138">
                  <c:v>112.99999999999999</c:v>
                </c:pt>
                <c:pt idx="5139">
                  <c:v>112.99999999999999</c:v>
                </c:pt>
                <c:pt idx="5140">
                  <c:v>112.99999999999999</c:v>
                </c:pt>
                <c:pt idx="5141">
                  <c:v>112.99999999999999</c:v>
                </c:pt>
                <c:pt idx="5142">
                  <c:v>114.00000000000001</c:v>
                </c:pt>
                <c:pt idx="5143">
                  <c:v>114.99999999999999</c:v>
                </c:pt>
                <c:pt idx="5144">
                  <c:v>119</c:v>
                </c:pt>
                <c:pt idx="5145">
                  <c:v>118</c:v>
                </c:pt>
                <c:pt idx="5146">
                  <c:v>118</c:v>
                </c:pt>
                <c:pt idx="5147">
                  <c:v>118</c:v>
                </c:pt>
                <c:pt idx="5148">
                  <c:v>119</c:v>
                </c:pt>
                <c:pt idx="5149">
                  <c:v>120</c:v>
                </c:pt>
                <c:pt idx="5150">
                  <c:v>122</c:v>
                </c:pt>
                <c:pt idx="5151">
                  <c:v>121</c:v>
                </c:pt>
                <c:pt idx="5152">
                  <c:v>122</c:v>
                </c:pt>
                <c:pt idx="5153">
                  <c:v>122</c:v>
                </c:pt>
                <c:pt idx="5154">
                  <c:v>122</c:v>
                </c:pt>
                <c:pt idx="5155">
                  <c:v>120</c:v>
                </c:pt>
                <c:pt idx="5156">
                  <c:v>121</c:v>
                </c:pt>
                <c:pt idx="5157">
                  <c:v>121</c:v>
                </c:pt>
                <c:pt idx="5158">
                  <c:v>121</c:v>
                </c:pt>
                <c:pt idx="5159">
                  <c:v>125</c:v>
                </c:pt>
                <c:pt idx="5160">
                  <c:v>125</c:v>
                </c:pt>
                <c:pt idx="5161">
                  <c:v>125</c:v>
                </c:pt>
                <c:pt idx="5162">
                  <c:v>124</c:v>
                </c:pt>
                <c:pt idx="5163">
                  <c:v>124</c:v>
                </c:pt>
                <c:pt idx="5164">
                  <c:v>122</c:v>
                </c:pt>
                <c:pt idx="5165">
                  <c:v>118</c:v>
                </c:pt>
                <c:pt idx="5166">
                  <c:v>119</c:v>
                </c:pt>
                <c:pt idx="5167">
                  <c:v>119</c:v>
                </c:pt>
                <c:pt idx="5168">
                  <c:v>119</c:v>
                </c:pt>
                <c:pt idx="5169">
                  <c:v>119</c:v>
                </c:pt>
                <c:pt idx="5170">
                  <c:v>119</c:v>
                </c:pt>
                <c:pt idx="5171">
                  <c:v>118</c:v>
                </c:pt>
                <c:pt idx="5172">
                  <c:v>118</c:v>
                </c:pt>
                <c:pt idx="5173">
                  <c:v>117</c:v>
                </c:pt>
                <c:pt idx="5174">
                  <c:v>117</c:v>
                </c:pt>
                <c:pt idx="5175">
                  <c:v>117</c:v>
                </c:pt>
                <c:pt idx="5176">
                  <c:v>117</c:v>
                </c:pt>
                <c:pt idx="5177">
                  <c:v>114.00000000000001</c:v>
                </c:pt>
                <c:pt idx="5178">
                  <c:v>114.00000000000001</c:v>
                </c:pt>
                <c:pt idx="5179">
                  <c:v>114.99999999999999</c:v>
                </c:pt>
                <c:pt idx="5180">
                  <c:v>117</c:v>
                </c:pt>
                <c:pt idx="5181">
                  <c:v>117</c:v>
                </c:pt>
                <c:pt idx="5182">
                  <c:v>117</c:v>
                </c:pt>
                <c:pt idx="5183">
                  <c:v>118</c:v>
                </c:pt>
                <c:pt idx="5184">
                  <c:v>117</c:v>
                </c:pt>
                <c:pt idx="5185">
                  <c:v>117</c:v>
                </c:pt>
                <c:pt idx="5186">
                  <c:v>117</c:v>
                </c:pt>
                <c:pt idx="5187">
                  <c:v>115.99999999999999</c:v>
                </c:pt>
                <c:pt idx="5188">
                  <c:v>115.99999999999999</c:v>
                </c:pt>
                <c:pt idx="5189">
                  <c:v>115.99999999999999</c:v>
                </c:pt>
                <c:pt idx="5190">
                  <c:v>114.99999999999999</c:v>
                </c:pt>
                <c:pt idx="5191">
                  <c:v>114.99999999999999</c:v>
                </c:pt>
                <c:pt idx="5192">
                  <c:v>112.99999999999999</c:v>
                </c:pt>
                <c:pt idx="5193">
                  <c:v>112.00000000000001</c:v>
                </c:pt>
                <c:pt idx="5194">
                  <c:v>111.00000000000001</c:v>
                </c:pt>
                <c:pt idx="5195">
                  <c:v>111.00000000000001</c:v>
                </c:pt>
                <c:pt idx="5196">
                  <c:v>111.00000000000001</c:v>
                </c:pt>
                <c:pt idx="5197">
                  <c:v>112.00000000000001</c:v>
                </c:pt>
                <c:pt idx="5198">
                  <c:v>112.00000000000001</c:v>
                </c:pt>
                <c:pt idx="5199">
                  <c:v>112.00000000000001</c:v>
                </c:pt>
                <c:pt idx="5200">
                  <c:v>112.00000000000001</c:v>
                </c:pt>
                <c:pt idx="5201">
                  <c:v>112.99999999999999</c:v>
                </c:pt>
                <c:pt idx="5202">
                  <c:v>112.99999999999999</c:v>
                </c:pt>
                <c:pt idx="5203">
                  <c:v>112.99999999999999</c:v>
                </c:pt>
                <c:pt idx="5204">
                  <c:v>112.00000000000001</c:v>
                </c:pt>
                <c:pt idx="5205">
                  <c:v>111.00000000000001</c:v>
                </c:pt>
                <c:pt idx="5206">
                  <c:v>111.00000000000001</c:v>
                </c:pt>
                <c:pt idx="5207">
                  <c:v>111.00000000000001</c:v>
                </c:pt>
                <c:pt idx="5208">
                  <c:v>111.00000000000001</c:v>
                </c:pt>
                <c:pt idx="5209">
                  <c:v>111.00000000000001</c:v>
                </c:pt>
                <c:pt idx="5210">
                  <c:v>111.00000000000001</c:v>
                </c:pt>
                <c:pt idx="5211">
                  <c:v>112.00000000000001</c:v>
                </c:pt>
                <c:pt idx="5212">
                  <c:v>111.00000000000001</c:v>
                </c:pt>
                <c:pt idx="5213">
                  <c:v>111.00000000000001</c:v>
                </c:pt>
                <c:pt idx="5214">
                  <c:v>110.00000000000001</c:v>
                </c:pt>
                <c:pt idx="5215">
                  <c:v>110.00000000000001</c:v>
                </c:pt>
                <c:pt idx="5216">
                  <c:v>110.00000000000001</c:v>
                </c:pt>
                <c:pt idx="5217">
                  <c:v>110.00000000000001</c:v>
                </c:pt>
                <c:pt idx="5218">
                  <c:v>110.00000000000001</c:v>
                </c:pt>
                <c:pt idx="5219">
                  <c:v>109.00000000000001</c:v>
                </c:pt>
                <c:pt idx="5220">
                  <c:v>106</c:v>
                </c:pt>
                <c:pt idx="5221">
                  <c:v>104</c:v>
                </c:pt>
                <c:pt idx="5222">
                  <c:v>103</c:v>
                </c:pt>
                <c:pt idx="5223">
                  <c:v>103</c:v>
                </c:pt>
                <c:pt idx="5224">
                  <c:v>103</c:v>
                </c:pt>
                <c:pt idx="5225">
                  <c:v>103</c:v>
                </c:pt>
                <c:pt idx="5226">
                  <c:v>105</c:v>
                </c:pt>
                <c:pt idx="5227">
                  <c:v>107</c:v>
                </c:pt>
                <c:pt idx="5228">
                  <c:v>108</c:v>
                </c:pt>
                <c:pt idx="5229">
                  <c:v>107</c:v>
                </c:pt>
                <c:pt idx="5230">
                  <c:v>107</c:v>
                </c:pt>
                <c:pt idx="5231">
                  <c:v>107</c:v>
                </c:pt>
                <c:pt idx="5232">
                  <c:v>107</c:v>
                </c:pt>
                <c:pt idx="5233">
                  <c:v>108</c:v>
                </c:pt>
                <c:pt idx="5234">
                  <c:v>107</c:v>
                </c:pt>
                <c:pt idx="5235">
                  <c:v>106</c:v>
                </c:pt>
                <c:pt idx="5236">
                  <c:v>103</c:v>
                </c:pt>
                <c:pt idx="5237">
                  <c:v>103</c:v>
                </c:pt>
                <c:pt idx="5238">
                  <c:v>103</c:v>
                </c:pt>
                <c:pt idx="5239">
                  <c:v>103</c:v>
                </c:pt>
                <c:pt idx="5240">
                  <c:v>104</c:v>
                </c:pt>
                <c:pt idx="5241">
                  <c:v>105</c:v>
                </c:pt>
                <c:pt idx="5242">
                  <c:v>105</c:v>
                </c:pt>
                <c:pt idx="5243">
                  <c:v>104</c:v>
                </c:pt>
                <c:pt idx="5244">
                  <c:v>104</c:v>
                </c:pt>
                <c:pt idx="5245">
                  <c:v>104</c:v>
                </c:pt>
                <c:pt idx="5246">
                  <c:v>104</c:v>
                </c:pt>
                <c:pt idx="5247">
                  <c:v>104</c:v>
                </c:pt>
                <c:pt idx="5248">
                  <c:v>102</c:v>
                </c:pt>
                <c:pt idx="5249">
                  <c:v>102</c:v>
                </c:pt>
                <c:pt idx="5250">
                  <c:v>101</c:v>
                </c:pt>
                <c:pt idx="5251">
                  <c:v>101</c:v>
                </c:pt>
                <c:pt idx="5252">
                  <c:v>101</c:v>
                </c:pt>
                <c:pt idx="5253">
                  <c:v>101</c:v>
                </c:pt>
                <c:pt idx="5254">
                  <c:v>101</c:v>
                </c:pt>
                <c:pt idx="5255">
                  <c:v>101</c:v>
                </c:pt>
                <c:pt idx="5256">
                  <c:v>102</c:v>
                </c:pt>
                <c:pt idx="5257">
                  <c:v>101</c:v>
                </c:pt>
                <c:pt idx="5258">
                  <c:v>101</c:v>
                </c:pt>
                <c:pt idx="5259">
                  <c:v>101</c:v>
                </c:pt>
                <c:pt idx="5260">
                  <c:v>101</c:v>
                </c:pt>
                <c:pt idx="5261">
                  <c:v>101</c:v>
                </c:pt>
                <c:pt idx="5262">
                  <c:v>99</c:v>
                </c:pt>
                <c:pt idx="5263">
                  <c:v>99</c:v>
                </c:pt>
                <c:pt idx="5264">
                  <c:v>98</c:v>
                </c:pt>
                <c:pt idx="5265">
                  <c:v>98</c:v>
                </c:pt>
                <c:pt idx="5266">
                  <c:v>98</c:v>
                </c:pt>
                <c:pt idx="5267">
                  <c:v>97</c:v>
                </c:pt>
                <c:pt idx="5268">
                  <c:v>96</c:v>
                </c:pt>
                <c:pt idx="5269">
                  <c:v>95</c:v>
                </c:pt>
                <c:pt idx="5270">
                  <c:v>96</c:v>
                </c:pt>
                <c:pt idx="5271">
                  <c:v>97</c:v>
                </c:pt>
                <c:pt idx="5272">
                  <c:v>97</c:v>
                </c:pt>
                <c:pt idx="5273">
                  <c:v>97</c:v>
                </c:pt>
                <c:pt idx="5274">
                  <c:v>98</c:v>
                </c:pt>
                <c:pt idx="5275">
                  <c:v>97</c:v>
                </c:pt>
                <c:pt idx="5276">
                  <c:v>97</c:v>
                </c:pt>
                <c:pt idx="5277">
                  <c:v>99</c:v>
                </c:pt>
                <c:pt idx="5278">
                  <c:v>98</c:v>
                </c:pt>
                <c:pt idx="5279">
                  <c:v>98</c:v>
                </c:pt>
                <c:pt idx="5280">
                  <c:v>98</c:v>
                </c:pt>
                <c:pt idx="5281">
                  <c:v>97</c:v>
                </c:pt>
                <c:pt idx="5282">
                  <c:v>98</c:v>
                </c:pt>
                <c:pt idx="5283">
                  <c:v>97</c:v>
                </c:pt>
                <c:pt idx="5284">
                  <c:v>97</c:v>
                </c:pt>
                <c:pt idx="5285">
                  <c:v>96</c:v>
                </c:pt>
                <c:pt idx="5286">
                  <c:v>96</c:v>
                </c:pt>
                <c:pt idx="5287">
                  <c:v>96</c:v>
                </c:pt>
                <c:pt idx="5288">
                  <c:v>96</c:v>
                </c:pt>
                <c:pt idx="5289">
                  <c:v>95</c:v>
                </c:pt>
                <c:pt idx="5290">
                  <c:v>95</c:v>
                </c:pt>
                <c:pt idx="5291">
                  <c:v>95</c:v>
                </c:pt>
                <c:pt idx="5292">
                  <c:v>96</c:v>
                </c:pt>
                <c:pt idx="5293">
                  <c:v>96</c:v>
                </c:pt>
                <c:pt idx="5294">
                  <c:v>96</c:v>
                </c:pt>
                <c:pt idx="5295">
                  <c:v>95</c:v>
                </c:pt>
                <c:pt idx="5296">
                  <c:v>95</c:v>
                </c:pt>
                <c:pt idx="5297">
                  <c:v>95</c:v>
                </c:pt>
                <c:pt idx="5298">
                  <c:v>95</c:v>
                </c:pt>
                <c:pt idx="5299">
                  <c:v>94</c:v>
                </c:pt>
                <c:pt idx="5300">
                  <c:v>94</c:v>
                </c:pt>
                <c:pt idx="5301">
                  <c:v>94</c:v>
                </c:pt>
                <c:pt idx="5302">
                  <c:v>93</c:v>
                </c:pt>
                <c:pt idx="5303">
                  <c:v>93</c:v>
                </c:pt>
                <c:pt idx="5304">
                  <c:v>93</c:v>
                </c:pt>
                <c:pt idx="5305">
                  <c:v>93</c:v>
                </c:pt>
                <c:pt idx="5306">
                  <c:v>94</c:v>
                </c:pt>
                <c:pt idx="5307">
                  <c:v>94</c:v>
                </c:pt>
                <c:pt idx="5308">
                  <c:v>94</c:v>
                </c:pt>
                <c:pt idx="5309">
                  <c:v>94</c:v>
                </c:pt>
                <c:pt idx="5310">
                  <c:v>95</c:v>
                </c:pt>
                <c:pt idx="5311">
                  <c:v>94</c:v>
                </c:pt>
                <c:pt idx="5312">
                  <c:v>92</c:v>
                </c:pt>
                <c:pt idx="5313">
                  <c:v>92</c:v>
                </c:pt>
                <c:pt idx="5314">
                  <c:v>92</c:v>
                </c:pt>
                <c:pt idx="5315">
                  <c:v>92</c:v>
                </c:pt>
                <c:pt idx="5316">
                  <c:v>92</c:v>
                </c:pt>
                <c:pt idx="5317">
                  <c:v>92</c:v>
                </c:pt>
                <c:pt idx="5318">
                  <c:v>92</c:v>
                </c:pt>
                <c:pt idx="5319">
                  <c:v>92</c:v>
                </c:pt>
                <c:pt idx="5320">
                  <c:v>91</c:v>
                </c:pt>
                <c:pt idx="5321">
                  <c:v>91</c:v>
                </c:pt>
                <c:pt idx="5322">
                  <c:v>91</c:v>
                </c:pt>
                <c:pt idx="5323">
                  <c:v>92</c:v>
                </c:pt>
                <c:pt idx="5324">
                  <c:v>92</c:v>
                </c:pt>
                <c:pt idx="5325">
                  <c:v>91</c:v>
                </c:pt>
                <c:pt idx="5326">
                  <c:v>92</c:v>
                </c:pt>
                <c:pt idx="5327">
                  <c:v>93</c:v>
                </c:pt>
                <c:pt idx="5328">
                  <c:v>93</c:v>
                </c:pt>
                <c:pt idx="5329">
                  <c:v>93</c:v>
                </c:pt>
                <c:pt idx="5330">
                  <c:v>94</c:v>
                </c:pt>
                <c:pt idx="5331">
                  <c:v>95</c:v>
                </c:pt>
                <c:pt idx="5332">
                  <c:v>94</c:v>
                </c:pt>
                <c:pt idx="5333">
                  <c:v>94</c:v>
                </c:pt>
                <c:pt idx="5334">
                  <c:v>95</c:v>
                </c:pt>
                <c:pt idx="5335">
                  <c:v>95</c:v>
                </c:pt>
                <c:pt idx="5336">
                  <c:v>95</c:v>
                </c:pt>
                <c:pt idx="5337">
                  <c:v>95</c:v>
                </c:pt>
                <c:pt idx="5338">
                  <c:v>95</c:v>
                </c:pt>
                <c:pt idx="5339">
                  <c:v>95</c:v>
                </c:pt>
                <c:pt idx="5340">
                  <c:v>95</c:v>
                </c:pt>
                <c:pt idx="5341">
                  <c:v>94</c:v>
                </c:pt>
                <c:pt idx="5342">
                  <c:v>94</c:v>
                </c:pt>
                <c:pt idx="5343">
                  <c:v>94</c:v>
                </c:pt>
                <c:pt idx="5344">
                  <c:v>94</c:v>
                </c:pt>
                <c:pt idx="5345">
                  <c:v>94</c:v>
                </c:pt>
                <c:pt idx="5346">
                  <c:v>94</c:v>
                </c:pt>
                <c:pt idx="5347">
                  <c:v>94</c:v>
                </c:pt>
                <c:pt idx="5348">
                  <c:v>93</c:v>
                </c:pt>
                <c:pt idx="5349">
                  <c:v>93</c:v>
                </c:pt>
                <c:pt idx="5350">
                  <c:v>93</c:v>
                </c:pt>
                <c:pt idx="5351">
                  <c:v>94</c:v>
                </c:pt>
                <c:pt idx="5352">
                  <c:v>95</c:v>
                </c:pt>
                <c:pt idx="5353">
                  <c:v>95</c:v>
                </c:pt>
                <c:pt idx="5354">
                  <c:v>95</c:v>
                </c:pt>
                <c:pt idx="5355">
                  <c:v>95</c:v>
                </c:pt>
                <c:pt idx="5356">
                  <c:v>95</c:v>
                </c:pt>
                <c:pt idx="5357">
                  <c:v>95</c:v>
                </c:pt>
                <c:pt idx="5358">
                  <c:v>94</c:v>
                </c:pt>
                <c:pt idx="5359">
                  <c:v>94</c:v>
                </c:pt>
                <c:pt idx="5360">
                  <c:v>94</c:v>
                </c:pt>
                <c:pt idx="5361">
                  <c:v>94</c:v>
                </c:pt>
                <c:pt idx="5362">
                  <c:v>95</c:v>
                </c:pt>
                <c:pt idx="5363">
                  <c:v>95</c:v>
                </c:pt>
                <c:pt idx="5364">
                  <c:v>95</c:v>
                </c:pt>
                <c:pt idx="5365">
                  <c:v>96</c:v>
                </c:pt>
                <c:pt idx="5366">
                  <c:v>97</c:v>
                </c:pt>
                <c:pt idx="5367">
                  <c:v>97</c:v>
                </c:pt>
                <c:pt idx="5368">
                  <c:v>97</c:v>
                </c:pt>
                <c:pt idx="5369">
                  <c:v>98</c:v>
                </c:pt>
                <c:pt idx="5370">
                  <c:v>98</c:v>
                </c:pt>
                <c:pt idx="5371">
                  <c:v>98</c:v>
                </c:pt>
                <c:pt idx="5372">
                  <c:v>98</c:v>
                </c:pt>
                <c:pt idx="5373">
                  <c:v>98</c:v>
                </c:pt>
                <c:pt idx="5374">
                  <c:v>97</c:v>
                </c:pt>
                <c:pt idx="5375">
                  <c:v>97</c:v>
                </c:pt>
                <c:pt idx="5376">
                  <c:v>96</c:v>
                </c:pt>
                <c:pt idx="5377">
                  <c:v>96</c:v>
                </c:pt>
                <c:pt idx="5378">
                  <c:v>96</c:v>
                </c:pt>
                <c:pt idx="5379">
                  <c:v>97</c:v>
                </c:pt>
                <c:pt idx="5380">
                  <c:v>97</c:v>
                </c:pt>
                <c:pt idx="5381">
                  <c:v>98</c:v>
                </c:pt>
                <c:pt idx="5382">
                  <c:v>98</c:v>
                </c:pt>
                <c:pt idx="5383">
                  <c:v>97</c:v>
                </c:pt>
                <c:pt idx="5384">
                  <c:v>97</c:v>
                </c:pt>
                <c:pt idx="5385">
                  <c:v>97</c:v>
                </c:pt>
                <c:pt idx="5386">
                  <c:v>97</c:v>
                </c:pt>
                <c:pt idx="5387">
                  <c:v>96</c:v>
                </c:pt>
                <c:pt idx="5388">
                  <c:v>97</c:v>
                </c:pt>
                <c:pt idx="5389">
                  <c:v>97</c:v>
                </c:pt>
                <c:pt idx="5390">
                  <c:v>95</c:v>
                </c:pt>
                <c:pt idx="5391">
                  <c:v>95</c:v>
                </c:pt>
                <c:pt idx="5392">
                  <c:v>95</c:v>
                </c:pt>
                <c:pt idx="5393">
                  <c:v>94</c:v>
                </c:pt>
                <c:pt idx="5394">
                  <c:v>94</c:v>
                </c:pt>
                <c:pt idx="5395">
                  <c:v>94</c:v>
                </c:pt>
                <c:pt idx="5396">
                  <c:v>93</c:v>
                </c:pt>
                <c:pt idx="5397">
                  <c:v>93</c:v>
                </c:pt>
                <c:pt idx="5398">
                  <c:v>93</c:v>
                </c:pt>
                <c:pt idx="5399">
                  <c:v>93</c:v>
                </c:pt>
                <c:pt idx="5400">
                  <c:v>93</c:v>
                </c:pt>
                <c:pt idx="5401">
                  <c:v>92</c:v>
                </c:pt>
                <c:pt idx="5402">
                  <c:v>92</c:v>
                </c:pt>
                <c:pt idx="5403">
                  <c:v>92</c:v>
                </c:pt>
                <c:pt idx="5404">
                  <c:v>93</c:v>
                </c:pt>
                <c:pt idx="5405">
                  <c:v>93</c:v>
                </c:pt>
                <c:pt idx="5406">
                  <c:v>93</c:v>
                </c:pt>
                <c:pt idx="5407">
                  <c:v>93</c:v>
                </c:pt>
                <c:pt idx="5408">
                  <c:v>92</c:v>
                </c:pt>
                <c:pt idx="5409">
                  <c:v>92</c:v>
                </c:pt>
                <c:pt idx="5410">
                  <c:v>91</c:v>
                </c:pt>
                <c:pt idx="5411">
                  <c:v>89</c:v>
                </c:pt>
                <c:pt idx="5412">
                  <c:v>89</c:v>
                </c:pt>
                <c:pt idx="5413">
                  <c:v>89</c:v>
                </c:pt>
                <c:pt idx="5414">
                  <c:v>89</c:v>
                </c:pt>
                <c:pt idx="5415">
                  <c:v>89</c:v>
                </c:pt>
                <c:pt idx="5416">
                  <c:v>89</c:v>
                </c:pt>
                <c:pt idx="5417">
                  <c:v>91</c:v>
                </c:pt>
                <c:pt idx="5418">
                  <c:v>92</c:v>
                </c:pt>
                <c:pt idx="5419">
                  <c:v>92</c:v>
                </c:pt>
                <c:pt idx="5420">
                  <c:v>92</c:v>
                </c:pt>
                <c:pt idx="5421">
                  <c:v>92</c:v>
                </c:pt>
                <c:pt idx="5422">
                  <c:v>93</c:v>
                </c:pt>
                <c:pt idx="5423">
                  <c:v>94</c:v>
                </c:pt>
                <c:pt idx="5424">
                  <c:v>98</c:v>
                </c:pt>
                <c:pt idx="5425">
                  <c:v>96</c:v>
                </c:pt>
                <c:pt idx="5426">
                  <c:v>96</c:v>
                </c:pt>
                <c:pt idx="5427">
                  <c:v>96</c:v>
                </c:pt>
                <c:pt idx="5428">
                  <c:v>98</c:v>
                </c:pt>
                <c:pt idx="5429">
                  <c:v>99</c:v>
                </c:pt>
                <c:pt idx="5430">
                  <c:v>99</c:v>
                </c:pt>
                <c:pt idx="5431">
                  <c:v>98</c:v>
                </c:pt>
                <c:pt idx="5432">
                  <c:v>100</c:v>
                </c:pt>
                <c:pt idx="5433">
                  <c:v>100</c:v>
                </c:pt>
                <c:pt idx="5434">
                  <c:v>100</c:v>
                </c:pt>
                <c:pt idx="5435">
                  <c:v>100</c:v>
                </c:pt>
                <c:pt idx="5436">
                  <c:v>100</c:v>
                </c:pt>
                <c:pt idx="5437">
                  <c:v>99</c:v>
                </c:pt>
                <c:pt idx="5438">
                  <c:v>99</c:v>
                </c:pt>
                <c:pt idx="5439">
                  <c:v>99</c:v>
                </c:pt>
                <c:pt idx="5440">
                  <c:v>99</c:v>
                </c:pt>
                <c:pt idx="5441">
                  <c:v>99</c:v>
                </c:pt>
                <c:pt idx="5442">
                  <c:v>99</c:v>
                </c:pt>
                <c:pt idx="5443">
                  <c:v>99</c:v>
                </c:pt>
                <c:pt idx="5444">
                  <c:v>99</c:v>
                </c:pt>
                <c:pt idx="5445">
                  <c:v>99</c:v>
                </c:pt>
                <c:pt idx="5446">
                  <c:v>99</c:v>
                </c:pt>
                <c:pt idx="5447">
                  <c:v>99</c:v>
                </c:pt>
                <c:pt idx="5448">
                  <c:v>99</c:v>
                </c:pt>
                <c:pt idx="5449">
                  <c:v>99</c:v>
                </c:pt>
                <c:pt idx="5450">
                  <c:v>100</c:v>
                </c:pt>
                <c:pt idx="5451">
                  <c:v>100</c:v>
                </c:pt>
                <c:pt idx="5452">
                  <c:v>100</c:v>
                </c:pt>
                <c:pt idx="5453">
                  <c:v>99</c:v>
                </c:pt>
                <c:pt idx="5454">
                  <c:v>99</c:v>
                </c:pt>
                <c:pt idx="5455">
                  <c:v>99</c:v>
                </c:pt>
                <c:pt idx="5456">
                  <c:v>99</c:v>
                </c:pt>
                <c:pt idx="5457">
                  <c:v>98</c:v>
                </c:pt>
                <c:pt idx="5458">
                  <c:v>98</c:v>
                </c:pt>
                <c:pt idx="5459">
                  <c:v>97</c:v>
                </c:pt>
                <c:pt idx="5460">
                  <c:v>97</c:v>
                </c:pt>
                <c:pt idx="5461">
                  <c:v>97</c:v>
                </c:pt>
                <c:pt idx="5462">
                  <c:v>97</c:v>
                </c:pt>
                <c:pt idx="5463">
                  <c:v>97</c:v>
                </c:pt>
                <c:pt idx="5464">
                  <c:v>99</c:v>
                </c:pt>
                <c:pt idx="5465">
                  <c:v>99</c:v>
                </c:pt>
                <c:pt idx="5466">
                  <c:v>98</c:v>
                </c:pt>
                <c:pt idx="5467">
                  <c:v>98</c:v>
                </c:pt>
                <c:pt idx="5468">
                  <c:v>98</c:v>
                </c:pt>
                <c:pt idx="5469">
                  <c:v>98</c:v>
                </c:pt>
                <c:pt idx="5470">
                  <c:v>98</c:v>
                </c:pt>
                <c:pt idx="5471">
                  <c:v>98</c:v>
                </c:pt>
                <c:pt idx="5472">
                  <c:v>98</c:v>
                </c:pt>
                <c:pt idx="5473">
                  <c:v>98</c:v>
                </c:pt>
                <c:pt idx="5474">
                  <c:v>98</c:v>
                </c:pt>
                <c:pt idx="5475">
                  <c:v>98</c:v>
                </c:pt>
                <c:pt idx="5476">
                  <c:v>98</c:v>
                </c:pt>
                <c:pt idx="5477">
                  <c:v>98</c:v>
                </c:pt>
                <c:pt idx="5478">
                  <c:v>98</c:v>
                </c:pt>
                <c:pt idx="5479">
                  <c:v>99</c:v>
                </c:pt>
                <c:pt idx="5480">
                  <c:v>100</c:v>
                </c:pt>
                <c:pt idx="5481">
                  <c:v>101</c:v>
                </c:pt>
                <c:pt idx="5482">
                  <c:v>101</c:v>
                </c:pt>
                <c:pt idx="5483">
                  <c:v>101</c:v>
                </c:pt>
                <c:pt idx="5484">
                  <c:v>101</c:v>
                </c:pt>
                <c:pt idx="5485">
                  <c:v>101</c:v>
                </c:pt>
                <c:pt idx="5486">
                  <c:v>101</c:v>
                </c:pt>
                <c:pt idx="5487">
                  <c:v>101</c:v>
                </c:pt>
                <c:pt idx="5488">
                  <c:v>101</c:v>
                </c:pt>
                <c:pt idx="5489">
                  <c:v>101</c:v>
                </c:pt>
                <c:pt idx="5490">
                  <c:v>101</c:v>
                </c:pt>
                <c:pt idx="5491">
                  <c:v>101</c:v>
                </c:pt>
                <c:pt idx="5492">
                  <c:v>100</c:v>
                </c:pt>
                <c:pt idx="5493">
                  <c:v>99</c:v>
                </c:pt>
                <c:pt idx="5494">
                  <c:v>98</c:v>
                </c:pt>
                <c:pt idx="5495">
                  <c:v>98</c:v>
                </c:pt>
                <c:pt idx="5496">
                  <c:v>98</c:v>
                </c:pt>
                <c:pt idx="5497">
                  <c:v>98</c:v>
                </c:pt>
                <c:pt idx="5498">
                  <c:v>98</c:v>
                </c:pt>
                <c:pt idx="5499">
                  <c:v>97</c:v>
                </c:pt>
                <c:pt idx="5500">
                  <c:v>97</c:v>
                </c:pt>
                <c:pt idx="5501">
                  <c:v>97</c:v>
                </c:pt>
                <c:pt idx="5502">
                  <c:v>97</c:v>
                </c:pt>
                <c:pt idx="5503">
                  <c:v>97</c:v>
                </c:pt>
                <c:pt idx="5504">
                  <c:v>97</c:v>
                </c:pt>
                <c:pt idx="5505">
                  <c:v>97</c:v>
                </c:pt>
                <c:pt idx="5506">
                  <c:v>96</c:v>
                </c:pt>
                <c:pt idx="5507">
                  <c:v>97</c:v>
                </c:pt>
                <c:pt idx="5508">
                  <c:v>97</c:v>
                </c:pt>
                <c:pt idx="5509">
                  <c:v>95</c:v>
                </c:pt>
                <c:pt idx="5510">
                  <c:v>95</c:v>
                </c:pt>
                <c:pt idx="5511">
                  <c:v>95</c:v>
                </c:pt>
                <c:pt idx="5512">
                  <c:v>96</c:v>
                </c:pt>
                <c:pt idx="5513">
                  <c:v>97</c:v>
                </c:pt>
                <c:pt idx="5514">
                  <c:v>96</c:v>
                </c:pt>
                <c:pt idx="5515">
                  <c:v>96</c:v>
                </c:pt>
                <c:pt idx="5516">
                  <c:v>98</c:v>
                </c:pt>
                <c:pt idx="5517">
                  <c:v>98</c:v>
                </c:pt>
                <c:pt idx="5518">
                  <c:v>98</c:v>
                </c:pt>
                <c:pt idx="5519">
                  <c:v>98</c:v>
                </c:pt>
                <c:pt idx="5520">
                  <c:v>97</c:v>
                </c:pt>
                <c:pt idx="5521">
                  <c:v>97</c:v>
                </c:pt>
                <c:pt idx="5522">
                  <c:v>98</c:v>
                </c:pt>
                <c:pt idx="5523">
                  <c:v>98</c:v>
                </c:pt>
                <c:pt idx="5524">
                  <c:v>98</c:v>
                </c:pt>
                <c:pt idx="5525">
                  <c:v>98</c:v>
                </c:pt>
                <c:pt idx="5526">
                  <c:v>98</c:v>
                </c:pt>
                <c:pt idx="5527">
                  <c:v>98</c:v>
                </c:pt>
                <c:pt idx="5528">
                  <c:v>97</c:v>
                </c:pt>
                <c:pt idx="5529">
                  <c:v>97</c:v>
                </c:pt>
                <c:pt idx="5530">
                  <c:v>96</c:v>
                </c:pt>
                <c:pt idx="5531">
                  <c:v>96</c:v>
                </c:pt>
                <c:pt idx="5532">
                  <c:v>96</c:v>
                </c:pt>
                <c:pt idx="5533">
                  <c:v>96</c:v>
                </c:pt>
                <c:pt idx="5534">
                  <c:v>96</c:v>
                </c:pt>
                <c:pt idx="5535">
                  <c:v>96</c:v>
                </c:pt>
                <c:pt idx="5536">
                  <c:v>95</c:v>
                </c:pt>
                <c:pt idx="5537">
                  <c:v>95</c:v>
                </c:pt>
                <c:pt idx="5538">
                  <c:v>95</c:v>
                </c:pt>
                <c:pt idx="5539">
                  <c:v>95</c:v>
                </c:pt>
                <c:pt idx="5540">
                  <c:v>94</c:v>
                </c:pt>
                <c:pt idx="5541">
                  <c:v>95</c:v>
                </c:pt>
                <c:pt idx="5542">
                  <c:v>95</c:v>
                </c:pt>
                <c:pt idx="5543">
                  <c:v>95</c:v>
                </c:pt>
                <c:pt idx="5544">
                  <c:v>94</c:v>
                </c:pt>
                <c:pt idx="5545">
                  <c:v>94</c:v>
                </c:pt>
                <c:pt idx="5546">
                  <c:v>94</c:v>
                </c:pt>
                <c:pt idx="5547">
                  <c:v>94</c:v>
                </c:pt>
                <c:pt idx="5548">
                  <c:v>94</c:v>
                </c:pt>
                <c:pt idx="5549">
                  <c:v>94</c:v>
                </c:pt>
                <c:pt idx="5550">
                  <c:v>94</c:v>
                </c:pt>
                <c:pt idx="5551">
                  <c:v>95</c:v>
                </c:pt>
                <c:pt idx="5552">
                  <c:v>95</c:v>
                </c:pt>
                <c:pt idx="5553">
                  <c:v>95</c:v>
                </c:pt>
                <c:pt idx="5554">
                  <c:v>94</c:v>
                </c:pt>
                <c:pt idx="5555">
                  <c:v>94</c:v>
                </c:pt>
                <c:pt idx="5556">
                  <c:v>92</c:v>
                </c:pt>
                <c:pt idx="5557">
                  <c:v>93</c:v>
                </c:pt>
                <c:pt idx="5558">
                  <c:v>92</c:v>
                </c:pt>
                <c:pt idx="5559">
                  <c:v>92</c:v>
                </c:pt>
                <c:pt idx="5560">
                  <c:v>92</c:v>
                </c:pt>
                <c:pt idx="5561">
                  <c:v>93</c:v>
                </c:pt>
                <c:pt idx="5562">
                  <c:v>92</c:v>
                </c:pt>
                <c:pt idx="5563">
                  <c:v>92</c:v>
                </c:pt>
                <c:pt idx="5564">
                  <c:v>92</c:v>
                </c:pt>
                <c:pt idx="5565">
                  <c:v>91</c:v>
                </c:pt>
                <c:pt idx="5566">
                  <c:v>91</c:v>
                </c:pt>
                <c:pt idx="5567">
                  <c:v>91</c:v>
                </c:pt>
                <c:pt idx="5568">
                  <c:v>92</c:v>
                </c:pt>
                <c:pt idx="5569">
                  <c:v>92</c:v>
                </c:pt>
                <c:pt idx="5570">
                  <c:v>91</c:v>
                </c:pt>
                <c:pt idx="5571">
                  <c:v>90</c:v>
                </c:pt>
                <c:pt idx="5572">
                  <c:v>90</c:v>
                </c:pt>
                <c:pt idx="5573">
                  <c:v>90</c:v>
                </c:pt>
                <c:pt idx="5574">
                  <c:v>90</c:v>
                </c:pt>
                <c:pt idx="5575">
                  <c:v>90</c:v>
                </c:pt>
                <c:pt idx="5576">
                  <c:v>90</c:v>
                </c:pt>
                <c:pt idx="5577">
                  <c:v>90</c:v>
                </c:pt>
                <c:pt idx="5578">
                  <c:v>90</c:v>
                </c:pt>
                <c:pt idx="5579">
                  <c:v>90</c:v>
                </c:pt>
                <c:pt idx="5580">
                  <c:v>90</c:v>
                </c:pt>
                <c:pt idx="5581">
                  <c:v>90</c:v>
                </c:pt>
                <c:pt idx="5582">
                  <c:v>90</c:v>
                </c:pt>
                <c:pt idx="5583">
                  <c:v>90</c:v>
                </c:pt>
                <c:pt idx="5584">
                  <c:v>90</c:v>
                </c:pt>
                <c:pt idx="5585">
                  <c:v>90</c:v>
                </c:pt>
                <c:pt idx="5586">
                  <c:v>90</c:v>
                </c:pt>
                <c:pt idx="5587">
                  <c:v>90</c:v>
                </c:pt>
                <c:pt idx="5588">
                  <c:v>90</c:v>
                </c:pt>
                <c:pt idx="5589">
                  <c:v>91</c:v>
                </c:pt>
                <c:pt idx="5590">
                  <c:v>91</c:v>
                </c:pt>
                <c:pt idx="5591">
                  <c:v>92</c:v>
                </c:pt>
                <c:pt idx="5592">
                  <c:v>92</c:v>
                </c:pt>
                <c:pt idx="5593">
                  <c:v>92</c:v>
                </c:pt>
                <c:pt idx="5594">
                  <c:v>92</c:v>
                </c:pt>
                <c:pt idx="5595">
                  <c:v>92</c:v>
                </c:pt>
                <c:pt idx="5596">
                  <c:v>93</c:v>
                </c:pt>
                <c:pt idx="5597">
                  <c:v>92</c:v>
                </c:pt>
                <c:pt idx="5598">
                  <c:v>90</c:v>
                </c:pt>
                <c:pt idx="5599">
                  <c:v>90</c:v>
                </c:pt>
                <c:pt idx="5600">
                  <c:v>90</c:v>
                </c:pt>
                <c:pt idx="5601">
                  <c:v>90</c:v>
                </c:pt>
                <c:pt idx="5602">
                  <c:v>90</c:v>
                </c:pt>
                <c:pt idx="5603">
                  <c:v>90</c:v>
                </c:pt>
                <c:pt idx="5604">
                  <c:v>90</c:v>
                </c:pt>
                <c:pt idx="5605">
                  <c:v>89</c:v>
                </c:pt>
                <c:pt idx="5606">
                  <c:v>88</c:v>
                </c:pt>
                <c:pt idx="5607">
                  <c:v>87</c:v>
                </c:pt>
                <c:pt idx="5608">
                  <c:v>87</c:v>
                </c:pt>
                <c:pt idx="5609">
                  <c:v>87</c:v>
                </c:pt>
                <c:pt idx="5610">
                  <c:v>86</c:v>
                </c:pt>
                <c:pt idx="5611">
                  <c:v>87</c:v>
                </c:pt>
                <c:pt idx="5612">
                  <c:v>86</c:v>
                </c:pt>
                <c:pt idx="5613">
                  <c:v>86</c:v>
                </c:pt>
                <c:pt idx="5614">
                  <c:v>85</c:v>
                </c:pt>
                <c:pt idx="5615">
                  <c:v>85</c:v>
                </c:pt>
                <c:pt idx="5616">
                  <c:v>85</c:v>
                </c:pt>
                <c:pt idx="5617">
                  <c:v>86</c:v>
                </c:pt>
                <c:pt idx="5618">
                  <c:v>86</c:v>
                </c:pt>
                <c:pt idx="5619">
                  <c:v>86</c:v>
                </c:pt>
                <c:pt idx="5620">
                  <c:v>85</c:v>
                </c:pt>
                <c:pt idx="5621">
                  <c:v>85</c:v>
                </c:pt>
                <c:pt idx="5622">
                  <c:v>85</c:v>
                </c:pt>
                <c:pt idx="5623">
                  <c:v>85</c:v>
                </c:pt>
                <c:pt idx="5624">
                  <c:v>85</c:v>
                </c:pt>
                <c:pt idx="5625">
                  <c:v>84</c:v>
                </c:pt>
                <c:pt idx="5626">
                  <c:v>83</c:v>
                </c:pt>
                <c:pt idx="5627">
                  <c:v>83</c:v>
                </c:pt>
                <c:pt idx="5628">
                  <c:v>83</c:v>
                </c:pt>
                <c:pt idx="5629">
                  <c:v>83</c:v>
                </c:pt>
                <c:pt idx="5630">
                  <c:v>83</c:v>
                </c:pt>
                <c:pt idx="5631">
                  <c:v>83</c:v>
                </c:pt>
                <c:pt idx="5632">
                  <c:v>84</c:v>
                </c:pt>
                <c:pt idx="5633">
                  <c:v>84</c:v>
                </c:pt>
                <c:pt idx="5634">
                  <c:v>84</c:v>
                </c:pt>
                <c:pt idx="5635">
                  <c:v>83</c:v>
                </c:pt>
                <c:pt idx="5636">
                  <c:v>83</c:v>
                </c:pt>
                <c:pt idx="5637">
                  <c:v>83</c:v>
                </c:pt>
                <c:pt idx="5638">
                  <c:v>83</c:v>
                </c:pt>
                <c:pt idx="5639">
                  <c:v>82</c:v>
                </c:pt>
                <c:pt idx="5640">
                  <c:v>82</c:v>
                </c:pt>
                <c:pt idx="5641">
                  <c:v>82</c:v>
                </c:pt>
                <c:pt idx="5642">
                  <c:v>81</c:v>
                </c:pt>
                <c:pt idx="5643">
                  <c:v>81</c:v>
                </c:pt>
                <c:pt idx="5644">
                  <c:v>81</c:v>
                </c:pt>
                <c:pt idx="5645">
                  <c:v>82</c:v>
                </c:pt>
                <c:pt idx="5646">
                  <c:v>83</c:v>
                </c:pt>
                <c:pt idx="5647">
                  <c:v>83</c:v>
                </c:pt>
                <c:pt idx="5648">
                  <c:v>83</c:v>
                </c:pt>
                <c:pt idx="5649">
                  <c:v>82</c:v>
                </c:pt>
                <c:pt idx="5650">
                  <c:v>82</c:v>
                </c:pt>
                <c:pt idx="5651">
                  <c:v>82</c:v>
                </c:pt>
                <c:pt idx="5652">
                  <c:v>82</c:v>
                </c:pt>
                <c:pt idx="5653">
                  <c:v>81</c:v>
                </c:pt>
                <c:pt idx="5654">
                  <c:v>80</c:v>
                </c:pt>
                <c:pt idx="5655">
                  <c:v>80</c:v>
                </c:pt>
                <c:pt idx="5656">
                  <c:v>80</c:v>
                </c:pt>
                <c:pt idx="5657">
                  <c:v>80</c:v>
                </c:pt>
                <c:pt idx="5658">
                  <c:v>80</c:v>
                </c:pt>
                <c:pt idx="5659">
                  <c:v>80</c:v>
                </c:pt>
                <c:pt idx="5660">
                  <c:v>79</c:v>
                </c:pt>
                <c:pt idx="5661">
                  <c:v>79</c:v>
                </c:pt>
                <c:pt idx="5662">
                  <c:v>79</c:v>
                </c:pt>
                <c:pt idx="5663">
                  <c:v>81</c:v>
                </c:pt>
                <c:pt idx="5664">
                  <c:v>81</c:v>
                </c:pt>
                <c:pt idx="5665">
                  <c:v>81</c:v>
                </c:pt>
                <c:pt idx="5666">
                  <c:v>80</c:v>
                </c:pt>
                <c:pt idx="5667">
                  <c:v>80</c:v>
                </c:pt>
                <c:pt idx="5668">
                  <c:v>80</c:v>
                </c:pt>
                <c:pt idx="5669">
                  <c:v>80</c:v>
                </c:pt>
                <c:pt idx="5670">
                  <c:v>80</c:v>
                </c:pt>
                <c:pt idx="5671">
                  <c:v>80</c:v>
                </c:pt>
                <c:pt idx="5672">
                  <c:v>80</c:v>
                </c:pt>
                <c:pt idx="5673">
                  <c:v>80</c:v>
                </c:pt>
                <c:pt idx="5674">
                  <c:v>80</c:v>
                </c:pt>
                <c:pt idx="5675">
                  <c:v>80</c:v>
                </c:pt>
                <c:pt idx="5676">
                  <c:v>80</c:v>
                </c:pt>
                <c:pt idx="5677">
                  <c:v>82</c:v>
                </c:pt>
                <c:pt idx="5678">
                  <c:v>82</c:v>
                </c:pt>
                <c:pt idx="5679">
                  <c:v>82</c:v>
                </c:pt>
                <c:pt idx="5680">
                  <c:v>82</c:v>
                </c:pt>
                <c:pt idx="5681">
                  <c:v>82</c:v>
                </c:pt>
                <c:pt idx="5682">
                  <c:v>83</c:v>
                </c:pt>
                <c:pt idx="5683">
                  <c:v>83</c:v>
                </c:pt>
                <c:pt idx="5684">
                  <c:v>83</c:v>
                </c:pt>
                <c:pt idx="5685">
                  <c:v>83</c:v>
                </c:pt>
                <c:pt idx="5686">
                  <c:v>83</c:v>
                </c:pt>
                <c:pt idx="5687">
                  <c:v>82</c:v>
                </c:pt>
                <c:pt idx="5688">
                  <c:v>82</c:v>
                </c:pt>
                <c:pt idx="5689">
                  <c:v>81</c:v>
                </c:pt>
                <c:pt idx="5690">
                  <c:v>80</c:v>
                </c:pt>
                <c:pt idx="5691">
                  <c:v>80</c:v>
                </c:pt>
                <c:pt idx="5692">
                  <c:v>80</c:v>
                </c:pt>
                <c:pt idx="5693">
                  <c:v>80</c:v>
                </c:pt>
                <c:pt idx="5694">
                  <c:v>82</c:v>
                </c:pt>
                <c:pt idx="5695">
                  <c:v>82</c:v>
                </c:pt>
                <c:pt idx="5696">
                  <c:v>81</c:v>
                </c:pt>
                <c:pt idx="5697">
                  <c:v>80</c:v>
                </c:pt>
                <c:pt idx="5698">
                  <c:v>80</c:v>
                </c:pt>
                <c:pt idx="5699">
                  <c:v>80</c:v>
                </c:pt>
                <c:pt idx="5700">
                  <c:v>80</c:v>
                </c:pt>
                <c:pt idx="5701">
                  <c:v>79</c:v>
                </c:pt>
                <c:pt idx="5702">
                  <c:v>79</c:v>
                </c:pt>
                <c:pt idx="5703">
                  <c:v>80</c:v>
                </c:pt>
                <c:pt idx="5704">
                  <c:v>80</c:v>
                </c:pt>
                <c:pt idx="5705">
                  <c:v>80</c:v>
                </c:pt>
                <c:pt idx="5706">
                  <c:v>80</c:v>
                </c:pt>
                <c:pt idx="5707">
                  <c:v>80</c:v>
                </c:pt>
                <c:pt idx="5708">
                  <c:v>80</c:v>
                </c:pt>
                <c:pt idx="5709">
                  <c:v>80</c:v>
                </c:pt>
                <c:pt idx="5710">
                  <c:v>80</c:v>
                </c:pt>
                <c:pt idx="5711">
                  <c:v>79</c:v>
                </c:pt>
                <c:pt idx="5712">
                  <c:v>79</c:v>
                </c:pt>
                <c:pt idx="5713">
                  <c:v>79</c:v>
                </c:pt>
                <c:pt idx="5714">
                  <c:v>79</c:v>
                </c:pt>
                <c:pt idx="5715">
                  <c:v>79</c:v>
                </c:pt>
                <c:pt idx="5716">
                  <c:v>79</c:v>
                </c:pt>
                <c:pt idx="5717">
                  <c:v>78</c:v>
                </c:pt>
                <c:pt idx="5718">
                  <c:v>78</c:v>
                </c:pt>
                <c:pt idx="5719">
                  <c:v>77</c:v>
                </c:pt>
                <c:pt idx="5720">
                  <c:v>77</c:v>
                </c:pt>
                <c:pt idx="5721">
                  <c:v>77</c:v>
                </c:pt>
                <c:pt idx="5722">
                  <c:v>77</c:v>
                </c:pt>
                <c:pt idx="5723">
                  <c:v>77</c:v>
                </c:pt>
                <c:pt idx="5724">
                  <c:v>77</c:v>
                </c:pt>
                <c:pt idx="5725">
                  <c:v>77</c:v>
                </c:pt>
                <c:pt idx="5726">
                  <c:v>77</c:v>
                </c:pt>
                <c:pt idx="5727">
                  <c:v>77</c:v>
                </c:pt>
                <c:pt idx="5728">
                  <c:v>77</c:v>
                </c:pt>
                <c:pt idx="5729">
                  <c:v>77</c:v>
                </c:pt>
                <c:pt idx="5730">
                  <c:v>76</c:v>
                </c:pt>
                <c:pt idx="5731">
                  <c:v>76</c:v>
                </c:pt>
                <c:pt idx="5732">
                  <c:v>76</c:v>
                </c:pt>
                <c:pt idx="5733">
                  <c:v>76</c:v>
                </c:pt>
                <c:pt idx="5734">
                  <c:v>76</c:v>
                </c:pt>
                <c:pt idx="5735">
                  <c:v>76</c:v>
                </c:pt>
                <c:pt idx="5736">
                  <c:v>77</c:v>
                </c:pt>
                <c:pt idx="5737">
                  <c:v>79</c:v>
                </c:pt>
                <c:pt idx="5738">
                  <c:v>81</c:v>
                </c:pt>
                <c:pt idx="5739">
                  <c:v>82</c:v>
                </c:pt>
                <c:pt idx="5740">
                  <c:v>82</c:v>
                </c:pt>
                <c:pt idx="5741">
                  <c:v>82</c:v>
                </c:pt>
                <c:pt idx="5742">
                  <c:v>82</c:v>
                </c:pt>
                <c:pt idx="5743">
                  <c:v>84</c:v>
                </c:pt>
                <c:pt idx="5744">
                  <c:v>84</c:v>
                </c:pt>
                <c:pt idx="5745">
                  <c:v>84</c:v>
                </c:pt>
                <c:pt idx="5746">
                  <c:v>84</c:v>
                </c:pt>
                <c:pt idx="5747">
                  <c:v>84</c:v>
                </c:pt>
                <c:pt idx="5748">
                  <c:v>84</c:v>
                </c:pt>
                <c:pt idx="5749">
                  <c:v>84</c:v>
                </c:pt>
                <c:pt idx="5750">
                  <c:v>84</c:v>
                </c:pt>
                <c:pt idx="5751">
                  <c:v>84</c:v>
                </c:pt>
                <c:pt idx="5752">
                  <c:v>86</c:v>
                </c:pt>
                <c:pt idx="5753">
                  <c:v>93</c:v>
                </c:pt>
                <c:pt idx="5754">
                  <c:v>93</c:v>
                </c:pt>
                <c:pt idx="5755">
                  <c:v>93</c:v>
                </c:pt>
                <c:pt idx="5756">
                  <c:v>93</c:v>
                </c:pt>
                <c:pt idx="5757">
                  <c:v>94</c:v>
                </c:pt>
                <c:pt idx="5758">
                  <c:v>94</c:v>
                </c:pt>
                <c:pt idx="5759">
                  <c:v>93</c:v>
                </c:pt>
                <c:pt idx="5760">
                  <c:v>93</c:v>
                </c:pt>
                <c:pt idx="5761">
                  <c:v>93</c:v>
                </c:pt>
                <c:pt idx="5762">
                  <c:v>93</c:v>
                </c:pt>
                <c:pt idx="5763">
                  <c:v>93</c:v>
                </c:pt>
                <c:pt idx="5764">
                  <c:v>96</c:v>
                </c:pt>
                <c:pt idx="5765">
                  <c:v>96</c:v>
                </c:pt>
                <c:pt idx="5766">
                  <c:v>97</c:v>
                </c:pt>
                <c:pt idx="5767">
                  <c:v>99</c:v>
                </c:pt>
                <c:pt idx="5768">
                  <c:v>107</c:v>
                </c:pt>
                <c:pt idx="5769">
                  <c:v>107</c:v>
                </c:pt>
                <c:pt idx="5770">
                  <c:v>107</c:v>
                </c:pt>
                <c:pt idx="5771">
                  <c:v>107</c:v>
                </c:pt>
                <c:pt idx="5772">
                  <c:v>107</c:v>
                </c:pt>
                <c:pt idx="5773">
                  <c:v>104</c:v>
                </c:pt>
                <c:pt idx="5774">
                  <c:v>102</c:v>
                </c:pt>
                <c:pt idx="5775">
                  <c:v>100</c:v>
                </c:pt>
                <c:pt idx="5776">
                  <c:v>100</c:v>
                </c:pt>
                <c:pt idx="5777">
                  <c:v>100</c:v>
                </c:pt>
                <c:pt idx="5778">
                  <c:v>100</c:v>
                </c:pt>
                <c:pt idx="5779">
                  <c:v>101</c:v>
                </c:pt>
                <c:pt idx="5780">
                  <c:v>101</c:v>
                </c:pt>
                <c:pt idx="5781">
                  <c:v>101</c:v>
                </c:pt>
                <c:pt idx="5782">
                  <c:v>104</c:v>
                </c:pt>
                <c:pt idx="5783">
                  <c:v>104</c:v>
                </c:pt>
                <c:pt idx="5784">
                  <c:v>104</c:v>
                </c:pt>
                <c:pt idx="5785">
                  <c:v>105</c:v>
                </c:pt>
                <c:pt idx="5786">
                  <c:v>106</c:v>
                </c:pt>
                <c:pt idx="5787">
                  <c:v>104</c:v>
                </c:pt>
                <c:pt idx="5788">
                  <c:v>87</c:v>
                </c:pt>
                <c:pt idx="5789">
                  <c:v>86</c:v>
                </c:pt>
                <c:pt idx="5790">
                  <c:v>86</c:v>
                </c:pt>
                <c:pt idx="5791">
                  <c:v>86</c:v>
                </c:pt>
                <c:pt idx="5792">
                  <c:v>85</c:v>
                </c:pt>
                <c:pt idx="5793">
                  <c:v>86</c:v>
                </c:pt>
                <c:pt idx="5794">
                  <c:v>87</c:v>
                </c:pt>
                <c:pt idx="5795">
                  <c:v>87</c:v>
                </c:pt>
                <c:pt idx="5796">
                  <c:v>92</c:v>
                </c:pt>
                <c:pt idx="5797">
                  <c:v>92</c:v>
                </c:pt>
                <c:pt idx="5798">
                  <c:v>92</c:v>
                </c:pt>
                <c:pt idx="5799">
                  <c:v>92</c:v>
                </c:pt>
                <c:pt idx="5800">
                  <c:v>92</c:v>
                </c:pt>
                <c:pt idx="5801">
                  <c:v>92</c:v>
                </c:pt>
                <c:pt idx="5802">
                  <c:v>90</c:v>
                </c:pt>
                <c:pt idx="5803">
                  <c:v>90</c:v>
                </c:pt>
                <c:pt idx="5804">
                  <c:v>90</c:v>
                </c:pt>
                <c:pt idx="5805">
                  <c:v>90</c:v>
                </c:pt>
                <c:pt idx="5806">
                  <c:v>89</c:v>
                </c:pt>
                <c:pt idx="5807">
                  <c:v>89</c:v>
                </c:pt>
                <c:pt idx="5808">
                  <c:v>89</c:v>
                </c:pt>
                <c:pt idx="5809">
                  <c:v>88</c:v>
                </c:pt>
                <c:pt idx="5810">
                  <c:v>87</c:v>
                </c:pt>
                <c:pt idx="5811">
                  <c:v>87</c:v>
                </c:pt>
                <c:pt idx="5812">
                  <c:v>87</c:v>
                </c:pt>
                <c:pt idx="5813">
                  <c:v>87</c:v>
                </c:pt>
                <c:pt idx="5814">
                  <c:v>87</c:v>
                </c:pt>
                <c:pt idx="5815">
                  <c:v>97</c:v>
                </c:pt>
                <c:pt idx="5816">
                  <c:v>96</c:v>
                </c:pt>
                <c:pt idx="5817">
                  <c:v>94</c:v>
                </c:pt>
                <c:pt idx="5818">
                  <c:v>94</c:v>
                </c:pt>
                <c:pt idx="5819">
                  <c:v>94</c:v>
                </c:pt>
                <c:pt idx="5820">
                  <c:v>94</c:v>
                </c:pt>
                <c:pt idx="5821">
                  <c:v>94</c:v>
                </c:pt>
                <c:pt idx="5822">
                  <c:v>94</c:v>
                </c:pt>
                <c:pt idx="5823">
                  <c:v>95</c:v>
                </c:pt>
                <c:pt idx="5824">
                  <c:v>94</c:v>
                </c:pt>
                <c:pt idx="5825">
                  <c:v>94</c:v>
                </c:pt>
                <c:pt idx="5826">
                  <c:v>94</c:v>
                </c:pt>
                <c:pt idx="5827">
                  <c:v>94</c:v>
                </c:pt>
                <c:pt idx="5828">
                  <c:v>94</c:v>
                </c:pt>
                <c:pt idx="5829">
                  <c:v>94</c:v>
                </c:pt>
                <c:pt idx="5830">
                  <c:v>94</c:v>
                </c:pt>
                <c:pt idx="5831">
                  <c:v>94</c:v>
                </c:pt>
                <c:pt idx="5832">
                  <c:v>94</c:v>
                </c:pt>
                <c:pt idx="5833">
                  <c:v>94</c:v>
                </c:pt>
                <c:pt idx="5834">
                  <c:v>94</c:v>
                </c:pt>
                <c:pt idx="5835">
                  <c:v>94</c:v>
                </c:pt>
                <c:pt idx="5836">
                  <c:v>94</c:v>
                </c:pt>
                <c:pt idx="5837">
                  <c:v>95</c:v>
                </c:pt>
                <c:pt idx="5838">
                  <c:v>95</c:v>
                </c:pt>
                <c:pt idx="5839">
                  <c:v>95</c:v>
                </c:pt>
                <c:pt idx="5840">
                  <c:v>95</c:v>
                </c:pt>
                <c:pt idx="5841">
                  <c:v>95</c:v>
                </c:pt>
                <c:pt idx="5842">
                  <c:v>94</c:v>
                </c:pt>
                <c:pt idx="5843">
                  <c:v>94</c:v>
                </c:pt>
                <c:pt idx="5844">
                  <c:v>93</c:v>
                </c:pt>
                <c:pt idx="5845">
                  <c:v>93</c:v>
                </c:pt>
                <c:pt idx="5846">
                  <c:v>93</c:v>
                </c:pt>
                <c:pt idx="5847">
                  <c:v>93</c:v>
                </c:pt>
                <c:pt idx="5848">
                  <c:v>93</c:v>
                </c:pt>
                <c:pt idx="5849">
                  <c:v>92</c:v>
                </c:pt>
                <c:pt idx="5850">
                  <c:v>92</c:v>
                </c:pt>
                <c:pt idx="5851">
                  <c:v>93</c:v>
                </c:pt>
                <c:pt idx="5852">
                  <c:v>92</c:v>
                </c:pt>
                <c:pt idx="5853">
                  <c:v>92</c:v>
                </c:pt>
                <c:pt idx="5854">
                  <c:v>92</c:v>
                </c:pt>
                <c:pt idx="5855">
                  <c:v>91</c:v>
                </c:pt>
                <c:pt idx="5856">
                  <c:v>90</c:v>
                </c:pt>
                <c:pt idx="5857">
                  <c:v>90</c:v>
                </c:pt>
                <c:pt idx="5858">
                  <c:v>88</c:v>
                </c:pt>
                <c:pt idx="5859">
                  <c:v>89</c:v>
                </c:pt>
                <c:pt idx="5860">
                  <c:v>89</c:v>
                </c:pt>
                <c:pt idx="5861">
                  <c:v>89</c:v>
                </c:pt>
                <c:pt idx="5862">
                  <c:v>88</c:v>
                </c:pt>
                <c:pt idx="5863">
                  <c:v>88</c:v>
                </c:pt>
                <c:pt idx="5864">
                  <c:v>88</c:v>
                </c:pt>
                <c:pt idx="5865">
                  <c:v>88</c:v>
                </c:pt>
                <c:pt idx="5866">
                  <c:v>87</c:v>
                </c:pt>
                <c:pt idx="5867">
                  <c:v>87</c:v>
                </c:pt>
                <c:pt idx="5868">
                  <c:v>87</c:v>
                </c:pt>
                <c:pt idx="5869">
                  <c:v>87</c:v>
                </c:pt>
                <c:pt idx="5870">
                  <c:v>86</c:v>
                </c:pt>
                <c:pt idx="5871">
                  <c:v>86</c:v>
                </c:pt>
                <c:pt idx="5872">
                  <c:v>85</c:v>
                </c:pt>
                <c:pt idx="5873">
                  <c:v>85</c:v>
                </c:pt>
                <c:pt idx="5874">
                  <c:v>85</c:v>
                </c:pt>
                <c:pt idx="5875">
                  <c:v>85</c:v>
                </c:pt>
                <c:pt idx="5876">
                  <c:v>85</c:v>
                </c:pt>
                <c:pt idx="5877">
                  <c:v>85</c:v>
                </c:pt>
                <c:pt idx="5878">
                  <c:v>86</c:v>
                </c:pt>
                <c:pt idx="5879">
                  <c:v>86</c:v>
                </c:pt>
                <c:pt idx="5880">
                  <c:v>86</c:v>
                </c:pt>
                <c:pt idx="5881">
                  <c:v>86</c:v>
                </c:pt>
                <c:pt idx="5882">
                  <c:v>86</c:v>
                </c:pt>
                <c:pt idx="5883">
                  <c:v>85</c:v>
                </c:pt>
                <c:pt idx="5884">
                  <c:v>85</c:v>
                </c:pt>
                <c:pt idx="5885">
                  <c:v>85</c:v>
                </c:pt>
                <c:pt idx="5886">
                  <c:v>85</c:v>
                </c:pt>
                <c:pt idx="5887">
                  <c:v>86</c:v>
                </c:pt>
                <c:pt idx="5888">
                  <c:v>86</c:v>
                </c:pt>
                <c:pt idx="5889">
                  <c:v>86</c:v>
                </c:pt>
                <c:pt idx="5890">
                  <c:v>86</c:v>
                </c:pt>
                <c:pt idx="5891">
                  <c:v>87</c:v>
                </c:pt>
                <c:pt idx="5892">
                  <c:v>86</c:v>
                </c:pt>
                <c:pt idx="5893">
                  <c:v>87</c:v>
                </c:pt>
                <c:pt idx="5894">
                  <c:v>86</c:v>
                </c:pt>
                <c:pt idx="5895">
                  <c:v>86</c:v>
                </c:pt>
                <c:pt idx="5896">
                  <c:v>86</c:v>
                </c:pt>
                <c:pt idx="5897">
                  <c:v>86</c:v>
                </c:pt>
                <c:pt idx="5898">
                  <c:v>86</c:v>
                </c:pt>
                <c:pt idx="5899">
                  <c:v>86</c:v>
                </c:pt>
                <c:pt idx="5900">
                  <c:v>84</c:v>
                </c:pt>
                <c:pt idx="5901">
                  <c:v>83</c:v>
                </c:pt>
                <c:pt idx="5902">
                  <c:v>83</c:v>
                </c:pt>
                <c:pt idx="5903">
                  <c:v>83</c:v>
                </c:pt>
                <c:pt idx="5904">
                  <c:v>84</c:v>
                </c:pt>
                <c:pt idx="5905">
                  <c:v>85</c:v>
                </c:pt>
                <c:pt idx="5906">
                  <c:v>87</c:v>
                </c:pt>
                <c:pt idx="5907">
                  <c:v>88</c:v>
                </c:pt>
                <c:pt idx="5908">
                  <c:v>89</c:v>
                </c:pt>
                <c:pt idx="5909">
                  <c:v>89</c:v>
                </c:pt>
                <c:pt idx="5910">
                  <c:v>89</c:v>
                </c:pt>
                <c:pt idx="5911">
                  <c:v>89</c:v>
                </c:pt>
                <c:pt idx="5912">
                  <c:v>89</c:v>
                </c:pt>
                <c:pt idx="5913">
                  <c:v>89</c:v>
                </c:pt>
                <c:pt idx="5914">
                  <c:v>88</c:v>
                </c:pt>
                <c:pt idx="5915">
                  <c:v>88</c:v>
                </c:pt>
                <c:pt idx="5916">
                  <c:v>88</c:v>
                </c:pt>
                <c:pt idx="5917">
                  <c:v>88</c:v>
                </c:pt>
                <c:pt idx="5918">
                  <c:v>88</c:v>
                </c:pt>
                <c:pt idx="5919">
                  <c:v>87</c:v>
                </c:pt>
                <c:pt idx="5920">
                  <c:v>87</c:v>
                </c:pt>
                <c:pt idx="5921">
                  <c:v>89</c:v>
                </c:pt>
                <c:pt idx="5922">
                  <c:v>88</c:v>
                </c:pt>
                <c:pt idx="5923">
                  <c:v>88</c:v>
                </c:pt>
                <c:pt idx="5924">
                  <c:v>88</c:v>
                </c:pt>
                <c:pt idx="5925">
                  <c:v>89</c:v>
                </c:pt>
                <c:pt idx="5926">
                  <c:v>89</c:v>
                </c:pt>
                <c:pt idx="5927">
                  <c:v>88</c:v>
                </c:pt>
                <c:pt idx="5928">
                  <c:v>89</c:v>
                </c:pt>
                <c:pt idx="5929">
                  <c:v>88</c:v>
                </c:pt>
                <c:pt idx="5930">
                  <c:v>88</c:v>
                </c:pt>
                <c:pt idx="5931">
                  <c:v>88</c:v>
                </c:pt>
                <c:pt idx="5932">
                  <c:v>88</c:v>
                </c:pt>
                <c:pt idx="5933">
                  <c:v>88</c:v>
                </c:pt>
                <c:pt idx="5934">
                  <c:v>88</c:v>
                </c:pt>
                <c:pt idx="5935">
                  <c:v>87</c:v>
                </c:pt>
                <c:pt idx="5936">
                  <c:v>88</c:v>
                </c:pt>
                <c:pt idx="5937">
                  <c:v>88</c:v>
                </c:pt>
                <c:pt idx="5938">
                  <c:v>88</c:v>
                </c:pt>
                <c:pt idx="5939">
                  <c:v>88</c:v>
                </c:pt>
                <c:pt idx="5940">
                  <c:v>88</c:v>
                </c:pt>
                <c:pt idx="5941">
                  <c:v>88</c:v>
                </c:pt>
                <c:pt idx="5942">
                  <c:v>88</c:v>
                </c:pt>
                <c:pt idx="5943">
                  <c:v>89</c:v>
                </c:pt>
                <c:pt idx="5944">
                  <c:v>89</c:v>
                </c:pt>
                <c:pt idx="5945">
                  <c:v>89</c:v>
                </c:pt>
                <c:pt idx="5946">
                  <c:v>89</c:v>
                </c:pt>
                <c:pt idx="5947">
                  <c:v>89</c:v>
                </c:pt>
                <c:pt idx="5948">
                  <c:v>90</c:v>
                </c:pt>
                <c:pt idx="5949">
                  <c:v>92</c:v>
                </c:pt>
                <c:pt idx="5950">
                  <c:v>93</c:v>
                </c:pt>
                <c:pt idx="5951">
                  <c:v>93</c:v>
                </c:pt>
                <c:pt idx="5952">
                  <c:v>93</c:v>
                </c:pt>
                <c:pt idx="5953">
                  <c:v>92</c:v>
                </c:pt>
                <c:pt idx="5954">
                  <c:v>91</c:v>
                </c:pt>
                <c:pt idx="5955">
                  <c:v>91</c:v>
                </c:pt>
                <c:pt idx="5956">
                  <c:v>90</c:v>
                </c:pt>
                <c:pt idx="5957">
                  <c:v>90</c:v>
                </c:pt>
                <c:pt idx="5958">
                  <c:v>90</c:v>
                </c:pt>
                <c:pt idx="5959">
                  <c:v>90</c:v>
                </c:pt>
                <c:pt idx="5960">
                  <c:v>90</c:v>
                </c:pt>
                <c:pt idx="5961">
                  <c:v>90</c:v>
                </c:pt>
                <c:pt idx="5962">
                  <c:v>91</c:v>
                </c:pt>
                <c:pt idx="5963">
                  <c:v>91</c:v>
                </c:pt>
                <c:pt idx="5964">
                  <c:v>92</c:v>
                </c:pt>
                <c:pt idx="5965">
                  <c:v>92</c:v>
                </c:pt>
                <c:pt idx="5966">
                  <c:v>92</c:v>
                </c:pt>
                <c:pt idx="5967">
                  <c:v>93</c:v>
                </c:pt>
                <c:pt idx="5968">
                  <c:v>93</c:v>
                </c:pt>
                <c:pt idx="5969">
                  <c:v>93</c:v>
                </c:pt>
                <c:pt idx="5970">
                  <c:v>92</c:v>
                </c:pt>
                <c:pt idx="5971">
                  <c:v>92</c:v>
                </c:pt>
                <c:pt idx="5972">
                  <c:v>92</c:v>
                </c:pt>
                <c:pt idx="5973">
                  <c:v>92</c:v>
                </c:pt>
                <c:pt idx="5974">
                  <c:v>92</c:v>
                </c:pt>
                <c:pt idx="5975">
                  <c:v>93</c:v>
                </c:pt>
                <c:pt idx="5976">
                  <c:v>93</c:v>
                </c:pt>
                <c:pt idx="5977">
                  <c:v>93</c:v>
                </c:pt>
                <c:pt idx="5978">
                  <c:v>93</c:v>
                </c:pt>
                <c:pt idx="5979">
                  <c:v>93</c:v>
                </c:pt>
                <c:pt idx="5980">
                  <c:v>93</c:v>
                </c:pt>
                <c:pt idx="5981">
                  <c:v>93</c:v>
                </c:pt>
                <c:pt idx="5982">
                  <c:v>94</c:v>
                </c:pt>
                <c:pt idx="5983">
                  <c:v>95</c:v>
                </c:pt>
                <c:pt idx="5984">
                  <c:v>96</c:v>
                </c:pt>
                <c:pt idx="5985">
                  <c:v>96</c:v>
                </c:pt>
                <c:pt idx="5986">
                  <c:v>96</c:v>
                </c:pt>
                <c:pt idx="5987">
                  <c:v>96</c:v>
                </c:pt>
                <c:pt idx="5988">
                  <c:v>96</c:v>
                </c:pt>
                <c:pt idx="5989">
                  <c:v>97</c:v>
                </c:pt>
                <c:pt idx="5990">
                  <c:v>96</c:v>
                </c:pt>
                <c:pt idx="5991">
                  <c:v>96</c:v>
                </c:pt>
                <c:pt idx="5992">
                  <c:v>96</c:v>
                </c:pt>
                <c:pt idx="5993">
                  <c:v>96</c:v>
                </c:pt>
                <c:pt idx="5994">
                  <c:v>96</c:v>
                </c:pt>
                <c:pt idx="5995">
                  <c:v>96</c:v>
                </c:pt>
                <c:pt idx="5996">
                  <c:v>95</c:v>
                </c:pt>
                <c:pt idx="5997">
                  <c:v>95</c:v>
                </c:pt>
                <c:pt idx="5998">
                  <c:v>96</c:v>
                </c:pt>
                <c:pt idx="5999">
                  <c:v>96</c:v>
                </c:pt>
                <c:pt idx="6000">
                  <c:v>96</c:v>
                </c:pt>
                <c:pt idx="6001">
                  <c:v>96</c:v>
                </c:pt>
                <c:pt idx="6002">
                  <c:v>97</c:v>
                </c:pt>
                <c:pt idx="6003">
                  <c:v>98</c:v>
                </c:pt>
                <c:pt idx="6004">
                  <c:v>98</c:v>
                </c:pt>
                <c:pt idx="6005">
                  <c:v>98</c:v>
                </c:pt>
                <c:pt idx="6006">
                  <c:v>98</c:v>
                </c:pt>
                <c:pt idx="6007">
                  <c:v>98</c:v>
                </c:pt>
                <c:pt idx="6008">
                  <c:v>98</c:v>
                </c:pt>
                <c:pt idx="6009">
                  <c:v>97</c:v>
                </c:pt>
                <c:pt idx="6010">
                  <c:v>97</c:v>
                </c:pt>
                <c:pt idx="6011">
                  <c:v>97</c:v>
                </c:pt>
                <c:pt idx="6012">
                  <c:v>98</c:v>
                </c:pt>
                <c:pt idx="6013">
                  <c:v>98</c:v>
                </c:pt>
                <c:pt idx="6014">
                  <c:v>98</c:v>
                </c:pt>
                <c:pt idx="6015">
                  <c:v>98</c:v>
                </c:pt>
                <c:pt idx="6016">
                  <c:v>98</c:v>
                </c:pt>
                <c:pt idx="6017">
                  <c:v>90</c:v>
                </c:pt>
                <c:pt idx="6018">
                  <c:v>89</c:v>
                </c:pt>
                <c:pt idx="6019">
                  <c:v>89</c:v>
                </c:pt>
                <c:pt idx="6020">
                  <c:v>89</c:v>
                </c:pt>
                <c:pt idx="6021">
                  <c:v>89</c:v>
                </c:pt>
                <c:pt idx="6022">
                  <c:v>89</c:v>
                </c:pt>
                <c:pt idx="6023">
                  <c:v>89</c:v>
                </c:pt>
                <c:pt idx="6024">
                  <c:v>89</c:v>
                </c:pt>
                <c:pt idx="6025">
                  <c:v>89</c:v>
                </c:pt>
                <c:pt idx="6026">
                  <c:v>90</c:v>
                </c:pt>
                <c:pt idx="6027">
                  <c:v>90</c:v>
                </c:pt>
                <c:pt idx="6028">
                  <c:v>90</c:v>
                </c:pt>
                <c:pt idx="6029">
                  <c:v>90</c:v>
                </c:pt>
                <c:pt idx="6030">
                  <c:v>90</c:v>
                </c:pt>
                <c:pt idx="6031">
                  <c:v>91</c:v>
                </c:pt>
                <c:pt idx="6032">
                  <c:v>91</c:v>
                </c:pt>
                <c:pt idx="6033">
                  <c:v>90</c:v>
                </c:pt>
                <c:pt idx="6034">
                  <c:v>91</c:v>
                </c:pt>
                <c:pt idx="6035">
                  <c:v>91</c:v>
                </c:pt>
                <c:pt idx="6036">
                  <c:v>91</c:v>
                </c:pt>
                <c:pt idx="6037">
                  <c:v>91</c:v>
                </c:pt>
                <c:pt idx="6038">
                  <c:v>90</c:v>
                </c:pt>
                <c:pt idx="6039">
                  <c:v>90</c:v>
                </c:pt>
                <c:pt idx="6040">
                  <c:v>90</c:v>
                </c:pt>
                <c:pt idx="6041">
                  <c:v>91</c:v>
                </c:pt>
                <c:pt idx="6042">
                  <c:v>91</c:v>
                </c:pt>
                <c:pt idx="6043">
                  <c:v>91</c:v>
                </c:pt>
                <c:pt idx="6044">
                  <c:v>91</c:v>
                </c:pt>
                <c:pt idx="6045">
                  <c:v>91</c:v>
                </c:pt>
                <c:pt idx="6046">
                  <c:v>91</c:v>
                </c:pt>
                <c:pt idx="6047">
                  <c:v>90</c:v>
                </c:pt>
                <c:pt idx="6048">
                  <c:v>90</c:v>
                </c:pt>
                <c:pt idx="6049">
                  <c:v>90</c:v>
                </c:pt>
                <c:pt idx="6050">
                  <c:v>90</c:v>
                </c:pt>
                <c:pt idx="6051">
                  <c:v>90</c:v>
                </c:pt>
                <c:pt idx="6052">
                  <c:v>90</c:v>
                </c:pt>
                <c:pt idx="6053">
                  <c:v>89</c:v>
                </c:pt>
                <c:pt idx="6054">
                  <c:v>89</c:v>
                </c:pt>
                <c:pt idx="6055">
                  <c:v>88</c:v>
                </c:pt>
                <c:pt idx="6056">
                  <c:v>88</c:v>
                </c:pt>
                <c:pt idx="6057">
                  <c:v>88</c:v>
                </c:pt>
                <c:pt idx="6058">
                  <c:v>88</c:v>
                </c:pt>
                <c:pt idx="6059">
                  <c:v>88</c:v>
                </c:pt>
                <c:pt idx="6060">
                  <c:v>87</c:v>
                </c:pt>
                <c:pt idx="6061">
                  <c:v>87</c:v>
                </c:pt>
                <c:pt idx="6062">
                  <c:v>87</c:v>
                </c:pt>
                <c:pt idx="6063">
                  <c:v>87</c:v>
                </c:pt>
                <c:pt idx="6064">
                  <c:v>87</c:v>
                </c:pt>
                <c:pt idx="6065">
                  <c:v>87</c:v>
                </c:pt>
                <c:pt idx="6066">
                  <c:v>88</c:v>
                </c:pt>
                <c:pt idx="6067">
                  <c:v>88</c:v>
                </c:pt>
                <c:pt idx="6068">
                  <c:v>87</c:v>
                </c:pt>
                <c:pt idx="6069">
                  <c:v>87</c:v>
                </c:pt>
                <c:pt idx="6070">
                  <c:v>87</c:v>
                </c:pt>
                <c:pt idx="6071">
                  <c:v>87</c:v>
                </c:pt>
                <c:pt idx="6072">
                  <c:v>87</c:v>
                </c:pt>
                <c:pt idx="6073">
                  <c:v>87</c:v>
                </c:pt>
                <c:pt idx="6074">
                  <c:v>86</c:v>
                </c:pt>
                <c:pt idx="6075">
                  <c:v>85</c:v>
                </c:pt>
                <c:pt idx="6076">
                  <c:v>86</c:v>
                </c:pt>
                <c:pt idx="6077">
                  <c:v>86</c:v>
                </c:pt>
                <c:pt idx="6078">
                  <c:v>86</c:v>
                </c:pt>
                <c:pt idx="6079">
                  <c:v>86</c:v>
                </c:pt>
                <c:pt idx="6080">
                  <c:v>85</c:v>
                </c:pt>
                <c:pt idx="6081">
                  <c:v>85</c:v>
                </c:pt>
                <c:pt idx="6082">
                  <c:v>85</c:v>
                </c:pt>
                <c:pt idx="6083">
                  <c:v>85</c:v>
                </c:pt>
                <c:pt idx="6084">
                  <c:v>85</c:v>
                </c:pt>
                <c:pt idx="6085">
                  <c:v>85</c:v>
                </c:pt>
                <c:pt idx="6086">
                  <c:v>85</c:v>
                </c:pt>
                <c:pt idx="6087">
                  <c:v>85</c:v>
                </c:pt>
                <c:pt idx="6088">
                  <c:v>85</c:v>
                </c:pt>
                <c:pt idx="6089">
                  <c:v>85</c:v>
                </c:pt>
                <c:pt idx="6090">
                  <c:v>85</c:v>
                </c:pt>
                <c:pt idx="6091">
                  <c:v>85</c:v>
                </c:pt>
                <c:pt idx="6092">
                  <c:v>85</c:v>
                </c:pt>
                <c:pt idx="6093">
                  <c:v>85</c:v>
                </c:pt>
                <c:pt idx="6094">
                  <c:v>86</c:v>
                </c:pt>
                <c:pt idx="6095">
                  <c:v>86</c:v>
                </c:pt>
                <c:pt idx="6096">
                  <c:v>86</c:v>
                </c:pt>
                <c:pt idx="6097">
                  <c:v>86</c:v>
                </c:pt>
                <c:pt idx="6098">
                  <c:v>86</c:v>
                </c:pt>
                <c:pt idx="6099">
                  <c:v>86</c:v>
                </c:pt>
                <c:pt idx="6100">
                  <c:v>86</c:v>
                </c:pt>
                <c:pt idx="6101">
                  <c:v>86</c:v>
                </c:pt>
                <c:pt idx="6102">
                  <c:v>86</c:v>
                </c:pt>
                <c:pt idx="6103">
                  <c:v>87</c:v>
                </c:pt>
                <c:pt idx="6104">
                  <c:v>87</c:v>
                </c:pt>
                <c:pt idx="6105">
                  <c:v>87</c:v>
                </c:pt>
                <c:pt idx="6106">
                  <c:v>87</c:v>
                </c:pt>
                <c:pt idx="6107">
                  <c:v>87</c:v>
                </c:pt>
                <c:pt idx="6108">
                  <c:v>86</c:v>
                </c:pt>
                <c:pt idx="6109">
                  <c:v>86</c:v>
                </c:pt>
                <c:pt idx="6110">
                  <c:v>86</c:v>
                </c:pt>
                <c:pt idx="6111">
                  <c:v>87</c:v>
                </c:pt>
                <c:pt idx="6112">
                  <c:v>87</c:v>
                </c:pt>
                <c:pt idx="6113">
                  <c:v>87</c:v>
                </c:pt>
                <c:pt idx="6114">
                  <c:v>87</c:v>
                </c:pt>
                <c:pt idx="6115">
                  <c:v>87</c:v>
                </c:pt>
                <c:pt idx="6116">
                  <c:v>87</c:v>
                </c:pt>
                <c:pt idx="6117">
                  <c:v>87</c:v>
                </c:pt>
                <c:pt idx="6118">
                  <c:v>88</c:v>
                </c:pt>
                <c:pt idx="6119">
                  <c:v>88</c:v>
                </c:pt>
                <c:pt idx="6120">
                  <c:v>88</c:v>
                </c:pt>
                <c:pt idx="6121">
                  <c:v>88</c:v>
                </c:pt>
                <c:pt idx="6122">
                  <c:v>88</c:v>
                </c:pt>
                <c:pt idx="6123">
                  <c:v>88</c:v>
                </c:pt>
                <c:pt idx="6124">
                  <c:v>88</c:v>
                </c:pt>
                <c:pt idx="6125">
                  <c:v>88</c:v>
                </c:pt>
                <c:pt idx="6126">
                  <c:v>88</c:v>
                </c:pt>
                <c:pt idx="6127">
                  <c:v>88</c:v>
                </c:pt>
                <c:pt idx="6128">
                  <c:v>88</c:v>
                </c:pt>
                <c:pt idx="6129">
                  <c:v>88</c:v>
                </c:pt>
                <c:pt idx="6130">
                  <c:v>88</c:v>
                </c:pt>
                <c:pt idx="6131">
                  <c:v>88</c:v>
                </c:pt>
                <c:pt idx="6132">
                  <c:v>88</c:v>
                </c:pt>
                <c:pt idx="6133">
                  <c:v>88</c:v>
                </c:pt>
                <c:pt idx="6134">
                  <c:v>88</c:v>
                </c:pt>
                <c:pt idx="6135">
                  <c:v>88</c:v>
                </c:pt>
                <c:pt idx="6136">
                  <c:v>88</c:v>
                </c:pt>
                <c:pt idx="6137">
                  <c:v>88</c:v>
                </c:pt>
                <c:pt idx="6138">
                  <c:v>87</c:v>
                </c:pt>
                <c:pt idx="6139">
                  <c:v>87</c:v>
                </c:pt>
                <c:pt idx="6140">
                  <c:v>87</c:v>
                </c:pt>
                <c:pt idx="6141">
                  <c:v>87</c:v>
                </c:pt>
                <c:pt idx="6142">
                  <c:v>87</c:v>
                </c:pt>
                <c:pt idx="6143">
                  <c:v>87</c:v>
                </c:pt>
                <c:pt idx="6144">
                  <c:v>86</c:v>
                </c:pt>
                <c:pt idx="6145">
                  <c:v>86</c:v>
                </c:pt>
                <c:pt idx="6146">
                  <c:v>85</c:v>
                </c:pt>
                <c:pt idx="6147">
                  <c:v>85</c:v>
                </c:pt>
                <c:pt idx="6148">
                  <c:v>85</c:v>
                </c:pt>
                <c:pt idx="6149">
                  <c:v>85</c:v>
                </c:pt>
                <c:pt idx="6150">
                  <c:v>85</c:v>
                </c:pt>
                <c:pt idx="6151">
                  <c:v>84</c:v>
                </c:pt>
                <c:pt idx="6152">
                  <c:v>84</c:v>
                </c:pt>
                <c:pt idx="6153">
                  <c:v>85</c:v>
                </c:pt>
                <c:pt idx="6154">
                  <c:v>85</c:v>
                </c:pt>
                <c:pt idx="6155">
                  <c:v>85</c:v>
                </c:pt>
                <c:pt idx="6156">
                  <c:v>85</c:v>
                </c:pt>
                <c:pt idx="6157">
                  <c:v>85</c:v>
                </c:pt>
                <c:pt idx="6158">
                  <c:v>85</c:v>
                </c:pt>
                <c:pt idx="6159">
                  <c:v>85</c:v>
                </c:pt>
                <c:pt idx="6160">
                  <c:v>85</c:v>
                </c:pt>
                <c:pt idx="6161">
                  <c:v>85</c:v>
                </c:pt>
                <c:pt idx="6162">
                  <c:v>85</c:v>
                </c:pt>
                <c:pt idx="6163">
                  <c:v>86</c:v>
                </c:pt>
                <c:pt idx="6164">
                  <c:v>86</c:v>
                </c:pt>
                <c:pt idx="6165">
                  <c:v>87</c:v>
                </c:pt>
                <c:pt idx="6166">
                  <c:v>88</c:v>
                </c:pt>
                <c:pt idx="6167">
                  <c:v>88</c:v>
                </c:pt>
                <c:pt idx="6168">
                  <c:v>88</c:v>
                </c:pt>
                <c:pt idx="6169">
                  <c:v>88</c:v>
                </c:pt>
                <c:pt idx="6170">
                  <c:v>89</c:v>
                </c:pt>
                <c:pt idx="6171">
                  <c:v>89</c:v>
                </c:pt>
                <c:pt idx="6172">
                  <c:v>90</c:v>
                </c:pt>
                <c:pt idx="6173">
                  <c:v>90</c:v>
                </c:pt>
                <c:pt idx="6174">
                  <c:v>89</c:v>
                </c:pt>
                <c:pt idx="6175">
                  <c:v>89</c:v>
                </c:pt>
                <c:pt idx="6176">
                  <c:v>89</c:v>
                </c:pt>
                <c:pt idx="6177">
                  <c:v>89</c:v>
                </c:pt>
                <c:pt idx="6178">
                  <c:v>90</c:v>
                </c:pt>
                <c:pt idx="6179">
                  <c:v>90</c:v>
                </c:pt>
                <c:pt idx="6180">
                  <c:v>90</c:v>
                </c:pt>
                <c:pt idx="6181">
                  <c:v>91</c:v>
                </c:pt>
                <c:pt idx="6182">
                  <c:v>91</c:v>
                </c:pt>
                <c:pt idx="6183">
                  <c:v>91</c:v>
                </c:pt>
                <c:pt idx="6184">
                  <c:v>91</c:v>
                </c:pt>
                <c:pt idx="6185">
                  <c:v>91</c:v>
                </c:pt>
                <c:pt idx="6186">
                  <c:v>91</c:v>
                </c:pt>
                <c:pt idx="6187">
                  <c:v>92</c:v>
                </c:pt>
                <c:pt idx="6188">
                  <c:v>92</c:v>
                </c:pt>
                <c:pt idx="6189">
                  <c:v>92</c:v>
                </c:pt>
                <c:pt idx="6190">
                  <c:v>92</c:v>
                </c:pt>
                <c:pt idx="6191">
                  <c:v>92</c:v>
                </c:pt>
                <c:pt idx="6192">
                  <c:v>92</c:v>
                </c:pt>
                <c:pt idx="6193">
                  <c:v>93</c:v>
                </c:pt>
                <c:pt idx="6194">
                  <c:v>94</c:v>
                </c:pt>
                <c:pt idx="6195">
                  <c:v>94</c:v>
                </c:pt>
                <c:pt idx="6196">
                  <c:v>94</c:v>
                </c:pt>
                <c:pt idx="6197">
                  <c:v>94</c:v>
                </c:pt>
                <c:pt idx="6198">
                  <c:v>94</c:v>
                </c:pt>
                <c:pt idx="6199">
                  <c:v>94</c:v>
                </c:pt>
                <c:pt idx="6200">
                  <c:v>95</c:v>
                </c:pt>
                <c:pt idx="6201">
                  <c:v>95</c:v>
                </c:pt>
                <c:pt idx="6202">
                  <c:v>95</c:v>
                </c:pt>
                <c:pt idx="6203">
                  <c:v>95</c:v>
                </c:pt>
                <c:pt idx="6204">
                  <c:v>95</c:v>
                </c:pt>
                <c:pt idx="6205">
                  <c:v>95</c:v>
                </c:pt>
                <c:pt idx="6206">
                  <c:v>96</c:v>
                </c:pt>
                <c:pt idx="6207">
                  <c:v>96</c:v>
                </c:pt>
                <c:pt idx="6208">
                  <c:v>96</c:v>
                </c:pt>
                <c:pt idx="6209">
                  <c:v>94</c:v>
                </c:pt>
                <c:pt idx="6210">
                  <c:v>94</c:v>
                </c:pt>
                <c:pt idx="6211">
                  <c:v>94</c:v>
                </c:pt>
                <c:pt idx="6212">
                  <c:v>94</c:v>
                </c:pt>
                <c:pt idx="6213">
                  <c:v>94</c:v>
                </c:pt>
                <c:pt idx="6214">
                  <c:v>94</c:v>
                </c:pt>
                <c:pt idx="6215">
                  <c:v>94</c:v>
                </c:pt>
                <c:pt idx="6216">
                  <c:v>94</c:v>
                </c:pt>
                <c:pt idx="6217">
                  <c:v>94</c:v>
                </c:pt>
                <c:pt idx="6218">
                  <c:v>94</c:v>
                </c:pt>
                <c:pt idx="6219">
                  <c:v>94</c:v>
                </c:pt>
                <c:pt idx="6220">
                  <c:v>94</c:v>
                </c:pt>
                <c:pt idx="6221">
                  <c:v>94</c:v>
                </c:pt>
                <c:pt idx="6222">
                  <c:v>95</c:v>
                </c:pt>
                <c:pt idx="6223">
                  <c:v>96</c:v>
                </c:pt>
                <c:pt idx="6224">
                  <c:v>96</c:v>
                </c:pt>
                <c:pt idx="6225">
                  <c:v>96</c:v>
                </c:pt>
                <c:pt idx="6226">
                  <c:v>96</c:v>
                </c:pt>
                <c:pt idx="6227">
                  <c:v>96</c:v>
                </c:pt>
                <c:pt idx="6228">
                  <c:v>96</c:v>
                </c:pt>
                <c:pt idx="6229">
                  <c:v>96</c:v>
                </c:pt>
                <c:pt idx="6230">
                  <c:v>96</c:v>
                </c:pt>
                <c:pt idx="6231">
                  <c:v>96</c:v>
                </c:pt>
                <c:pt idx="6232">
                  <c:v>96</c:v>
                </c:pt>
                <c:pt idx="6233">
                  <c:v>95</c:v>
                </c:pt>
                <c:pt idx="6234">
                  <c:v>95</c:v>
                </c:pt>
                <c:pt idx="6235">
                  <c:v>95</c:v>
                </c:pt>
                <c:pt idx="6236">
                  <c:v>95</c:v>
                </c:pt>
                <c:pt idx="6237">
                  <c:v>95</c:v>
                </c:pt>
                <c:pt idx="6238">
                  <c:v>95</c:v>
                </c:pt>
                <c:pt idx="6239">
                  <c:v>95</c:v>
                </c:pt>
                <c:pt idx="6240">
                  <c:v>95</c:v>
                </c:pt>
                <c:pt idx="6241">
                  <c:v>95</c:v>
                </c:pt>
                <c:pt idx="6242">
                  <c:v>96</c:v>
                </c:pt>
                <c:pt idx="6243">
                  <c:v>95</c:v>
                </c:pt>
                <c:pt idx="6244">
                  <c:v>96</c:v>
                </c:pt>
                <c:pt idx="6245">
                  <c:v>96</c:v>
                </c:pt>
                <c:pt idx="6246">
                  <c:v>96</c:v>
                </c:pt>
                <c:pt idx="6247">
                  <c:v>96</c:v>
                </c:pt>
                <c:pt idx="6248">
                  <c:v>96</c:v>
                </c:pt>
                <c:pt idx="6249">
                  <c:v>96</c:v>
                </c:pt>
                <c:pt idx="6250">
                  <c:v>96</c:v>
                </c:pt>
                <c:pt idx="6251">
                  <c:v>96</c:v>
                </c:pt>
                <c:pt idx="6252">
                  <c:v>96</c:v>
                </c:pt>
                <c:pt idx="6253">
                  <c:v>96</c:v>
                </c:pt>
                <c:pt idx="6254">
                  <c:v>95</c:v>
                </c:pt>
                <c:pt idx="6255">
                  <c:v>95</c:v>
                </c:pt>
                <c:pt idx="6256">
                  <c:v>95</c:v>
                </c:pt>
                <c:pt idx="6257">
                  <c:v>95</c:v>
                </c:pt>
                <c:pt idx="6258">
                  <c:v>95</c:v>
                </c:pt>
                <c:pt idx="6259">
                  <c:v>95</c:v>
                </c:pt>
                <c:pt idx="6260">
                  <c:v>95</c:v>
                </c:pt>
                <c:pt idx="6261">
                  <c:v>95</c:v>
                </c:pt>
                <c:pt idx="6262">
                  <c:v>94</c:v>
                </c:pt>
                <c:pt idx="6263">
                  <c:v>94</c:v>
                </c:pt>
                <c:pt idx="6264">
                  <c:v>94</c:v>
                </c:pt>
                <c:pt idx="6265">
                  <c:v>94</c:v>
                </c:pt>
                <c:pt idx="6266">
                  <c:v>94</c:v>
                </c:pt>
                <c:pt idx="6267">
                  <c:v>94</c:v>
                </c:pt>
                <c:pt idx="6268">
                  <c:v>94</c:v>
                </c:pt>
                <c:pt idx="6269">
                  <c:v>94</c:v>
                </c:pt>
                <c:pt idx="6270">
                  <c:v>94</c:v>
                </c:pt>
                <c:pt idx="6271">
                  <c:v>94</c:v>
                </c:pt>
                <c:pt idx="6272">
                  <c:v>95</c:v>
                </c:pt>
                <c:pt idx="6273">
                  <c:v>95</c:v>
                </c:pt>
                <c:pt idx="6274">
                  <c:v>95</c:v>
                </c:pt>
                <c:pt idx="6275">
                  <c:v>95</c:v>
                </c:pt>
                <c:pt idx="6276">
                  <c:v>95</c:v>
                </c:pt>
                <c:pt idx="6277">
                  <c:v>94</c:v>
                </c:pt>
                <c:pt idx="6278">
                  <c:v>94</c:v>
                </c:pt>
                <c:pt idx="6279">
                  <c:v>95</c:v>
                </c:pt>
                <c:pt idx="6280">
                  <c:v>95</c:v>
                </c:pt>
                <c:pt idx="6281">
                  <c:v>95</c:v>
                </c:pt>
                <c:pt idx="6282">
                  <c:v>94</c:v>
                </c:pt>
                <c:pt idx="6283">
                  <c:v>94</c:v>
                </c:pt>
                <c:pt idx="6284">
                  <c:v>94</c:v>
                </c:pt>
                <c:pt idx="6285">
                  <c:v>94</c:v>
                </c:pt>
                <c:pt idx="6286">
                  <c:v>94</c:v>
                </c:pt>
                <c:pt idx="6287">
                  <c:v>94</c:v>
                </c:pt>
                <c:pt idx="6288">
                  <c:v>94</c:v>
                </c:pt>
                <c:pt idx="6289">
                  <c:v>94</c:v>
                </c:pt>
                <c:pt idx="6290">
                  <c:v>94</c:v>
                </c:pt>
                <c:pt idx="6291">
                  <c:v>94</c:v>
                </c:pt>
                <c:pt idx="6292">
                  <c:v>95</c:v>
                </c:pt>
                <c:pt idx="6293">
                  <c:v>95</c:v>
                </c:pt>
                <c:pt idx="6294">
                  <c:v>95</c:v>
                </c:pt>
                <c:pt idx="6295">
                  <c:v>95</c:v>
                </c:pt>
                <c:pt idx="6296">
                  <c:v>95</c:v>
                </c:pt>
                <c:pt idx="6297">
                  <c:v>95</c:v>
                </c:pt>
                <c:pt idx="6298">
                  <c:v>94</c:v>
                </c:pt>
                <c:pt idx="6299">
                  <c:v>95</c:v>
                </c:pt>
                <c:pt idx="6300">
                  <c:v>94</c:v>
                </c:pt>
                <c:pt idx="6301">
                  <c:v>94</c:v>
                </c:pt>
                <c:pt idx="6302">
                  <c:v>94</c:v>
                </c:pt>
                <c:pt idx="6303">
                  <c:v>95</c:v>
                </c:pt>
                <c:pt idx="6304">
                  <c:v>95</c:v>
                </c:pt>
                <c:pt idx="6305">
                  <c:v>94</c:v>
                </c:pt>
                <c:pt idx="6306">
                  <c:v>94</c:v>
                </c:pt>
                <c:pt idx="6307">
                  <c:v>93</c:v>
                </c:pt>
                <c:pt idx="6308">
                  <c:v>93</c:v>
                </c:pt>
                <c:pt idx="6309">
                  <c:v>93</c:v>
                </c:pt>
                <c:pt idx="6310">
                  <c:v>93</c:v>
                </c:pt>
                <c:pt idx="6311">
                  <c:v>94</c:v>
                </c:pt>
                <c:pt idx="6312">
                  <c:v>93</c:v>
                </c:pt>
                <c:pt idx="6313">
                  <c:v>93</c:v>
                </c:pt>
                <c:pt idx="6314">
                  <c:v>93</c:v>
                </c:pt>
                <c:pt idx="6315">
                  <c:v>93</c:v>
                </c:pt>
                <c:pt idx="6316">
                  <c:v>93</c:v>
                </c:pt>
                <c:pt idx="6317">
                  <c:v>93</c:v>
                </c:pt>
                <c:pt idx="6318">
                  <c:v>93</c:v>
                </c:pt>
                <c:pt idx="6319">
                  <c:v>92</c:v>
                </c:pt>
                <c:pt idx="6320">
                  <c:v>92</c:v>
                </c:pt>
                <c:pt idx="6321">
                  <c:v>92</c:v>
                </c:pt>
                <c:pt idx="6322">
                  <c:v>92</c:v>
                </c:pt>
                <c:pt idx="6323">
                  <c:v>92</c:v>
                </c:pt>
                <c:pt idx="6324">
                  <c:v>92</c:v>
                </c:pt>
                <c:pt idx="6325">
                  <c:v>92</c:v>
                </c:pt>
                <c:pt idx="6326">
                  <c:v>92</c:v>
                </c:pt>
                <c:pt idx="6327">
                  <c:v>92</c:v>
                </c:pt>
                <c:pt idx="6328">
                  <c:v>92</c:v>
                </c:pt>
                <c:pt idx="6329">
                  <c:v>92</c:v>
                </c:pt>
                <c:pt idx="6330">
                  <c:v>92</c:v>
                </c:pt>
                <c:pt idx="6331">
                  <c:v>92</c:v>
                </c:pt>
                <c:pt idx="6332">
                  <c:v>92</c:v>
                </c:pt>
                <c:pt idx="6333">
                  <c:v>92</c:v>
                </c:pt>
                <c:pt idx="6334">
                  <c:v>92</c:v>
                </c:pt>
                <c:pt idx="6335">
                  <c:v>91</c:v>
                </c:pt>
                <c:pt idx="6336">
                  <c:v>91</c:v>
                </c:pt>
                <c:pt idx="6337">
                  <c:v>91</c:v>
                </c:pt>
                <c:pt idx="6338">
                  <c:v>91</c:v>
                </c:pt>
                <c:pt idx="6339">
                  <c:v>91</c:v>
                </c:pt>
                <c:pt idx="6340">
                  <c:v>91</c:v>
                </c:pt>
                <c:pt idx="6341">
                  <c:v>91</c:v>
                </c:pt>
                <c:pt idx="6342">
                  <c:v>90</c:v>
                </c:pt>
                <c:pt idx="6343">
                  <c:v>90</c:v>
                </c:pt>
                <c:pt idx="6344">
                  <c:v>90</c:v>
                </c:pt>
                <c:pt idx="6345">
                  <c:v>91</c:v>
                </c:pt>
                <c:pt idx="6346">
                  <c:v>90</c:v>
                </c:pt>
                <c:pt idx="6347">
                  <c:v>90</c:v>
                </c:pt>
                <c:pt idx="6348">
                  <c:v>90</c:v>
                </c:pt>
                <c:pt idx="6349">
                  <c:v>89</c:v>
                </c:pt>
                <c:pt idx="6350">
                  <c:v>89</c:v>
                </c:pt>
                <c:pt idx="6351">
                  <c:v>89</c:v>
                </c:pt>
                <c:pt idx="6352">
                  <c:v>89</c:v>
                </c:pt>
                <c:pt idx="6353">
                  <c:v>89</c:v>
                </c:pt>
                <c:pt idx="6354">
                  <c:v>89</c:v>
                </c:pt>
                <c:pt idx="6355">
                  <c:v>89</c:v>
                </c:pt>
                <c:pt idx="6356">
                  <c:v>89</c:v>
                </c:pt>
                <c:pt idx="6357">
                  <c:v>89</c:v>
                </c:pt>
                <c:pt idx="6358">
                  <c:v>89</c:v>
                </c:pt>
                <c:pt idx="6359">
                  <c:v>90</c:v>
                </c:pt>
                <c:pt idx="6360">
                  <c:v>90</c:v>
                </c:pt>
                <c:pt idx="6361">
                  <c:v>89</c:v>
                </c:pt>
                <c:pt idx="6362">
                  <c:v>89</c:v>
                </c:pt>
                <c:pt idx="6363">
                  <c:v>90</c:v>
                </c:pt>
                <c:pt idx="6364">
                  <c:v>90</c:v>
                </c:pt>
                <c:pt idx="6365">
                  <c:v>90</c:v>
                </c:pt>
                <c:pt idx="6366">
                  <c:v>90</c:v>
                </c:pt>
                <c:pt idx="6367">
                  <c:v>89</c:v>
                </c:pt>
                <c:pt idx="6368">
                  <c:v>88</c:v>
                </c:pt>
                <c:pt idx="6369">
                  <c:v>88</c:v>
                </c:pt>
                <c:pt idx="6370">
                  <c:v>88</c:v>
                </c:pt>
                <c:pt idx="6371">
                  <c:v>88</c:v>
                </c:pt>
                <c:pt idx="6372">
                  <c:v>88</c:v>
                </c:pt>
                <c:pt idx="6373">
                  <c:v>89</c:v>
                </c:pt>
                <c:pt idx="6374">
                  <c:v>89</c:v>
                </c:pt>
                <c:pt idx="6375">
                  <c:v>89</c:v>
                </c:pt>
                <c:pt idx="6376">
                  <c:v>89</c:v>
                </c:pt>
                <c:pt idx="6377">
                  <c:v>88</c:v>
                </c:pt>
                <c:pt idx="6378">
                  <c:v>88</c:v>
                </c:pt>
                <c:pt idx="6379">
                  <c:v>88</c:v>
                </c:pt>
                <c:pt idx="6380">
                  <c:v>88</c:v>
                </c:pt>
                <c:pt idx="6381">
                  <c:v>89</c:v>
                </c:pt>
                <c:pt idx="6382">
                  <c:v>88</c:v>
                </c:pt>
                <c:pt idx="6383">
                  <c:v>88</c:v>
                </c:pt>
                <c:pt idx="6384">
                  <c:v>88</c:v>
                </c:pt>
                <c:pt idx="6385">
                  <c:v>88</c:v>
                </c:pt>
                <c:pt idx="6386">
                  <c:v>88</c:v>
                </c:pt>
                <c:pt idx="6387">
                  <c:v>88</c:v>
                </c:pt>
                <c:pt idx="6388">
                  <c:v>88</c:v>
                </c:pt>
                <c:pt idx="6389">
                  <c:v>88</c:v>
                </c:pt>
                <c:pt idx="6390">
                  <c:v>87</c:v>
                </c:pt>
                <c:pt idx="6391">
                  <c:v>88</c:v>
                </c:pt>
                <c:pt idx="6392">
                  <c:v>88</c:v>
                </c:pt>
                <c:pt idx="6393">
                  <c:v>88</c:v>
                </c:pt>
                <c:pt idx="6394">
                  <c:v>88</c:v>
                </c:pt>
                <c:pt idx="6395">
                  <c:v>88</c:v>
                </c:pt>
                <c:pt idx="6396">
                  <c:v>88</c:v>
                </c:pt>
                <c:pt idx="6397">
                  <c:v>88</c:v>
                </c:pt>
                <c:pt idx="6398">
                  <c:v>88</c:v>
                </c:pt>
                <c:pt idx="6399">
                  <c:v>88</c:v>
                </c:pt>
                <c:pt idx="6400">
                  <c:v>88</c:v>
                </c:pt>
                <c:pt idx="6401">
                  <c:v>88</c:v>
                </c:pt>
                <c:pt idx="6402">
                  <c:v>88</c:v>
                </c:pt>
                <c:pt idx="6403">
                  <c:v>87</c:v>
                </c:pt>
                <c:pt idx="6404">
                  <c:v>87</c:v>
                </c:pt>
                <c:pt idx="6405">
                  <c:v>86</c:v>
                </c:pt>
                <c:pt idx="6406">
                  <c:v>86</c:v>
                </c:pt>
                <c:pt idx="6407">
                  <c:v>86</c:v>
                </c:pt>
                <c:pt idx="6408">
                  <c:v>86</c:v>
                </c:pt>
                <c:pt idx="6409">
                  <c:v>86</c:v>
                </c:pt>
                <c:pt idx="6410">
                  <c:v>86</c:v>
                </c:pt>
                <c:pt idx="6411">
                  <c:v>85</c:v>
                </c:pt>
                <c:pt idx="6412">
                  <c:v>85</c:v>
                </c:pt>
                <c:pt idx="6413">
                  <c:v>85</c:v>
                </c:pt>
                <c:pt idx="6414">
                  <c:v>85</c:v>
                </c:pt>
                <c:pt idx="6415">
                  <c:v>85</c:v>
                </c:pt>
                <c:pt idx="6416">
                  <c:v>85</c:v>
                </c:pt>
                <c:pt idx="6417">
                  <c:v>84</c:v>
                </c:pt>
                <c:pt idx="6418">
                  <c:v>84</c:v>
                </c:pt>
                <c:pt idx="6419">
                  <c:v>84</c:v>
                </c:pt>
                <c:pt idx="6420">
                  <c:v>84</c:v>
                </c:pt>
                <c:pt idx="6421">
                  <c:v>84</c:v>
                </c:pt>
                <c:pt idx="6422">
                  <c:v>84</c:v>
                </c:pt>
                <c:pt idx="6423">
                  <c:v>85</c:v>
                </c:pt>
                <c:pt idx="6424">
                  <c:v>86</c:v>
                </c:pt>
                <c:pt idx="6425">
                  <c:v>85</c:v>
                </c:pt>
                <c:pt idx="6426">
                  <c:v>85</c:v>
                </c:pt>
                <c:pt idx="6427">
                  <c:v>85</c:v>
                </c:pt>
                <c:pt idx="6428">
                  <c:v>85</c:v>
                </c:pt>
                <c:pt idx="6429">
                  <c:v>85</c:v>
                </c:pt>
                <c:pt idx="6430">
                  <c:v>84</c:v>
                </c:pt>
                <c:pt idx="6431">
                  <c:v>84</c:v>
                </c:pt>
                <c:pt idx="6432">
                  <c:v>83</c:v>
                </c:pt>
                <c:pt idx="6433">
                  <c:v>83</c:v>
                </c:pt>
                <c:pt idx="6434">
                  <c:v>83</c:v>
                </c:pt>
                <c:pt idx="6435">
                  <c:v>83</c:v>
                </c:pt>
                <c:pt idx="6436">
                  <c:v>84</c:v>
                </c:pt>
                <c:pt idx="6437">
                  <c:v>84</c:v>
                </c:pt>
                <c:pt idx="6438">
                  <c:v>84</c:v>
                </c:pt>
                <c:pt idx="6439">
                  <c:v>83</c:v>
                </c:pt>
                <c:pt idx="6440">
                  <c:v>83</c:v>
                </c:pt>
                <c:pt idx="6441">
                  <c:v>83</c:v>
                </c:pt>
                <c:pt idx="6442">
                  <c:v>83</c:v>
                </c:pt>
                <c:pt idx="6443">
                  <c:v>83</c:v>
                </c:pt>
                <c:pt idx="6444">
                  <c:v>83</c:v>
                </c:pt>
                <c:pt idx="6445">
                  <c:v>82</c:v>
                </c:pt>
                <c:pt idx="6446">
                  <c:v>82</c:v>
                </c:pt>
                <c:pt idx="6447">
                  <c:v>82</c:v>
                </c:pt>
                <c:pt idx="6448">
                  <c:v>82</c:v>
                </c:pt>
                <c:pt idx="6449">
                  <c:v>82</c:v>
                </c:pt>
                <c:pt idx="6450">
                  <c:v>83</c:v>
                </c:pt>
                <c:pt idx="6451">
                  <c:v>85</c:v>
                </c:pt>
                <c:pt idx="6452">
                  <c:v>85</c:v>
                </c:pt>
                <c:pt idx="6453">
                  <c:v>86</c:v>
                </c:pt>
                <c:pt idx="6454">
                  <c:v>87</c:v>
                </c:pt>
                <c:pt idx="6455">
                  <c:v>87</c:v>
                </c:pt>
                <c:pt idx="6456">
                  <c:v>87</c:v>
                </c:pt>
                <c:pt idx="6457">
                  <c:v>88</c:v>
                </c:pt>
                <c:pt idx="6458">
                  <c:v>87</c:v>
                </c:pt>
                <c:pt idx="6459">
                  <c:v>88</c:v>
                </c:pt>
                <c:pt idx="6460">
                  <c:v>87</c:v>
                </c:pt>
                <c:pt idx="6461">
                  <c:v>87</c:v>
                </c:pt>
                <c:pt idx="6462">
                  <c:v>87</c:v>
                </c:pt>
                <c:pt idx="6463">
                  <c:v>87</c:v>
                </c:pt>
                <c:pt idx="6464">
                  <c:v>87</c:v>
                </c:pt>
                <c:pt idx="6465">
                  <c:v>88</c:v>
                </c:pt>
                <c:pt idx="6466">
                  <c:v>90</c:v>
                </c:pt>
                <c:pt idx="6467">
                  <c:v>90</c:v>
                </c:pt>
                <c:pt idx="6468">
                  <c:v>91</c:v>
                </c:pt>
                <c:pt idx="6469">
                  <c:v>91</c:v>
                </c:pt>
                <c:pt idx="6470">
                  <c:v>91</c:v>
                </c:pt>
                <c:pt idx="6471">
                  <c:v>90</c:v>
                </c:pt>
                <c:pt idx="6472">
                  <c:v>91</c:v>
                </c:pt>
                <c:pt idx="6473">
                  <c:v>91</c:v>
                </c:pt>
                <c:pt idx="6474">
                  <c:v>90</c:v>
                </c:pt>
                <c:pt idx="6475">
                  <c:v>90</c:v>
                </c:pt>
                <c:pt idx="6476">
                  <c:v>90</c:v>
                </c:pt>
                <c:pt idx="6477">
                  <c:v>90</c:v>
                </c:pt>
                <c:pt idx="6478">
                  <c:v>90</c:v>
                </c:pt>
                <c:pt idx="6479">
                  <c:v>90</c:v>
                </c:pt>
                <c:pt idx="6480">
                  <c:v>91</c:v>
                </c:pt>
                <c:pt idx="6481">
                  <c:v>91</c:v>
                </c:pt>
                <c:pt idx="6482">
                  <c:v>92</c:v>
                </c:pt>
                <c:pt idx="6483">
                  <c:v>92</c:v>
                </c:pt>
                <c:pt idx="6484">
                  <c:v>92</c:v>
                </c:pt>
                <c:pt idx="6485">
                  <c:v>92</c:v>
                </c:pt>
                <c:pt idx="6486">
                  <c:v>92</c:v>
                </c:pt>
                <c:pt idx="6487">
                  <c:v>93</c:v>
                </c:pt>
                <c:pt idx="6488">
                  <c:v>92</c:v>
                </c:pt>
                <c:pt idx="6489">
                  <c:v>92</c:v>
                </c:pt>
                <c:pt idx="6490">
                  <c:v>92</c:v>
                </c:pt>
                <c:pt idx="6491">
                  <c:v>92</c:v>
                </c:pt>
                <c:pt idx="6492">
                  <c:v>92</c:v>
                </c:pt>
                <c:pt idx="6493">
                  <c:v>91</c:v>
                </c:pt>
                <c:pt idx="6494">
                  <c:v>90</c:v>
                </c:pt>
                <c:pt idx="6495">
                  <c:v>90</c:v>
                </c:pt>
                <c:pt idx="6496">
                  <c:v>91</c:v>
                </c:pt>
                <c:pt idx="6497">
                  <c:v>91</c:v>
                </c:pt>
                <c:pt idx="6498">
                  <c:v>91</c:v>
                </c:pt>
                <c:pt idx="6499">
                  <c:v>91</c:v>
                </c:pt>
                <c:pt idx="6500">
                  <c:v>91</c:v>
                </c:pt>
                <c:pt idx="6501">
                  <c:v>91</c:v>
                </c:pt>
                <c:pt idx="6502">
                  <c:v>91</c:v>
                </c:pt>
                <c:pt idx="6503">
                  <c:v>91</c:v>
                </c:pt>
                <c:pt idx="6504">
                  <c:v>91</c:v>
                </c:pt>
                <c:pt idx="6505">
                  <c:v>91</c:v>
                </c:pt>
                <c:pt idx="6506">
                  <c:v>91</c:v>
                </c:pt>
                <c:pt idx="6507">
                  <c:v>91</c:v>
                </c:pt>
                <c:pt idx="6508">
                  <c:v>91</c:v>
                </c:pt>
                <c:pt idx="6509">
                  <c:v>91</c:v>
                </c:pt>
                <c:pt idx="6510">
                  <c:v>92</c:v>
                </c:pt>
                <c:pt idx="6511">
                  <c:v>92</c:v>
                </c:pt>
                <c:pt idx="6512">
                  <c:v>92</c:v>
                </c:pt>
                <c:pt idx="6513">
                  <c:v>92</c:v>
                </c:pt>
                <c:pt idx="6514">
                  <c:v>92</c:v>
                </c:pt>
                <c:pt idx="6515">
                  <c:v>92</c:v>
                </c:pt>
                <c:pt idx="6516">
                  <c:v>91</c:v>
                </c:pt>
                <c:pt idx="6517">
                  <c:v>91</c:v>
                </c:pt>
                <c:pt idx="6518">
                  <c:v>91</c:v>
                </c:pt>
                <c:pt idx="6519">
                  <c:v>91</c:v>
                </c:pt>
                <c:pt idx="6520">
                  <c:v>91</c:v>
                </c:pt>
                <c:pt idx="6521">
                  <c:v>91</c:v>
                </c:pt>
                <c:pt idx="6522">
                  <c:v>91</c:v>
                </c:pt>
                <c:pt idx="6523">
                  <c:v>91</c:v>
                </c:pt>
                <c:pt idx="6524">
                  <c:v>91</c:v>
                </c:pt>
                <c:pt idx="6525">
                  <c:v>91</c:v>
                </c:pt>
                <c:pt idx="6526">
                  <c:v>91</c:v>
                </c:pt>
                <c:pt idx="6527">
                  <c:v>91</c:v>
                </c:pt>
                <c:pt idx="6528">
                  <c:v>91</c:v>
                </c:pt>
                <c:pt idx="6529">
                  <c:v>90</c:v>
                </c:pt>
                <c:pt idx="6530">
                  <c:v>90</c:v>
                </c:pt>
                <c:pt idx="6531">
                  <c:v>90</c:v>
                </c:pt>
                <c:pt idx="6532">
                  <c:v>90</c:v>
                </c:pt>
                <c:pt idx="6533">
                  <c:v>90</c:v>
                </c:pt>
                <c:pt idx="6534">
                  <c:v>90</c:v>
                </c:pt>
                <c:pt idx="6535">
                  <c:v>90</c:v>
                </c:pt>
                <c:pt idx="6536">
                  <c:v>90</c:v>
                </c:pt>
                <c:pt idx="6537">
                  <c:v>90</c:v>
                </c:pt>
                <c:pt idx="6538">
                  <c:v>90</c:v>
                </c:pt>
                <c:pt idx="6539">
                  <c:v>90</c:v>
                </c:pt>
                <c:pt idx="6540">
                  <c:v>90</c:v>
                </c:pt>
                <c:pt idx="6541">
                  <c:v>90</c:v>
                </c:pt>
                <c:pt idx="6542">
                  <c:v>90</c:v>
                </c:pt>
                <c:pt idx="6543">
                  <c:v>90</c:v>
                </c:pt>
                <c:pt idx="6544">
                  <c:v>90</c:v>
                </c:pt>
                <c:pt idx="6545">
                  <c:v>91</c:v>
                </c:pt>
                <c:pt idx="6546">
                  <c:v>91</c:v>
                </c:pt>
                <c:pt idx="6547">
                  <c:v>91</c:v>
                </c:pt>
                <c:pt idx="6548">
                  <c:v>90</c:v>
                </c:pt>
                <c:pt idx="6549">
                  <c:v>91</c:v>
                </c:pt>
                <c:pt idx="6550">
                  <c:v>92</c:v>
                </c:pt>
                <c:pt idx="6551">
                  <c:v>92</c:v>
                </c:pt>
                <c:pt idx="6552">
                  <c:v>93</c:v>
                </c:pt>
                <c:pt idx="6553">
                  <c:v>93</c:v>
                </c:pt>
                <c:pt idx="6554">
                  <c:v>93</c:v>
                </c:pt>
                <c:pt idx="6555">
                  <c:v>94</c:v>
                </c:pt>
                <c:pt idx="6556">
                  <c:v>94</c:v>
                </c:pt>
                <c:pt idx="6557">
                  <c:v>94</c:v>
                </c:pt>
                <c:pt idx="6558">
                  <c:v>93</c:v>
                </c:pt>
                <c:pt idx="6559">
                  <c:v>93</c:v>
                </c:pt>
                <c:pt idx="6560">
                  <c:v>93</c:v>
                </c:pt>
                <c:pt idx="6561">
                  <c:v>93</c:v>
                </c:pt>
                <c:pt idx="6562">
                  <c:v>93</c:v>
                </c:pt>
                <c:pt idx="6563">
                  <c:v>93</c:v>
                </c:pt>
                <c:pt idx="6564">
                  <c:v>93</c:v>
                </c:pt>
                <c:pt idx="6565">
                  <c:v>95</c:v>
                </c:pt>
                <c:pt idx="6566">
                  <c:v>96</c:v>
                </c:pt>
                <c:pt idx="6567">
                  <c:v>96</c:v>
                </c:pt>
                <c:pt idx="6568">
                  <c:v>96</c:v>
                </c:pt>
                <c:pt idx="6569">
                  <c:v>96</c:v>
                </c:pt>
                <c:pt idx="6570">
                  <c:v>97</c:v>
                </c:pt>
                <c:pt idx="6571">
                  <c:v>98</c:v>
                </c:pt>
                <c:pt idx="6572">
                  <c:v>97</c:v>
                </c:pt>
                <c:pt idx="6573">
                  <c:v>97</c:v>
                </c:pt>
                <c:pt idx="6574">
                  <c:v>97</c:v>
                </c:pt>
                <c:pt idx="6575">
                  <c:v>97</c:v>
                </c:pt>
                <c:pt idx="6576">
                  <c:v>98</c:v>
                </c:pt>
                <c:pt idx="6577">
                  <c:v>98</c:v>
                </c:pt>
                <c:pt idx="6578">
                  <c:v>98</c:v>
                </c:pt>
                <c:pt idx="6579">
                  <c:v>98</c:v>
                </c:pt>
                <c:pt idx="6580">
                  <c:v>98</c:v>
                </c:pt>
                <c:pt idx="6581">
                  <c:v>98</c:v>
                </c:pt>
                <c:pt idx="6582">
                  <c:v>98</c:v>
                </c:pt>
                <c:pt idx="6583">
                  <c:v>98</c:v>
                </c:pt>
                <c:pt idx="6584">
                  <c:v>99</c:v>
                </c:pt>
                <c:pt idx="6585">
                  <c:v>100</c:v>
                </c:pt>
                <c:pt idx="6586">
                  <c:v>100</c:v>
                </c:pt>
                <c:pt idx="6587">
                  <c:v>99</c:v>
                </c:pt>
                <c:pt idx="6588">
                  <c:v>99</c:v>
                </c:pt>
                <c:pt idx="6589">
                  <c:v>99</c:v>
                </c:pt>
                <c:pt idx="6590">
                  <c:v>101</c:v>
                </c:pt>
                <c:pt idx="6591">
                  <c:v>102</c:v>
                </c:pt>
                <c:pt idx="6592">
                  <c:v>103</c:v>
                </c:pt>
                <c:pt idx="6593">
                  <c:v>103</c:v>
                </c:pt>
                <c:pt idx="6594">
                  <c:v>105</c:v>
                </c:pt>
                <c:pt idx="6595">
                  <c:v>105</c:v>
                </c:pt>
                <c:pt idx="6596">
                  <c:v>105</c:v>
                </c:pt>
                <c:pt idx="6597">
                  <c:v>106</c:v>
                </c:pt>
                <c:pt idx="6598">
                  <c:v>107</c:v>
                </c:pt>
                <c:pt idx="6599">
                  <c:v>109.00000000000001</c:v>
                </c:pt>
                <c:pt idx="6600">
                  <c:v>114.99999999999999</c:v>
                </c:pt>
                <c:pt idx="6601">
                  <c:v>119</c:v>
                </c:pt>
                <c:pt idx="6602">
                  <c:v>119</c:v>
                </c:pt>
                <c:pt idx="6603">
                  <c:v>119</c:v>
                </c:pt>
                <c:pt idx="6604">
                  <c:v>124</c:v>
                </c:pt>
                <c:pt idx="6605">
                  <c:v>126</c:v>
                </c:pt>
                <c:pt idx="6606">
                  <c:v>127</c:v>
                </c:pt>
                <c:pt idx="6607">
                  <c:v>126</c:v>
                </c:pt>
                <c:pt idx="6608">
                  <c:v>126</c:v>
                </c:pt>
                <c:pt idx="6609">
                  <c:v>126</c:v>
                </c:pt>
                <c:pt idx="6610">
                  <c:v>126</c:v>
                </c:pt>
                <c:pt idx="6611">
                  <c:v>127</c:v>
                </c:pt>
                <c:pt idx="6612">
                  <c:v>127</c:v>
                </c:pt>
                <c:pt idx="6613">
                  <c:v>122</c:v>
                </c:pt>
                <c:pt idx="6614">
                  <c:v>124</c:v>
                </c:pt>
                <c:pt idx="6615">
                  <c:v>126</c:v>
                </c:pt>
                <c:pt idx="6616">
                  <c:v>126</c:v>
                </c:pt>
                <c:pt idx="6617">
                  <c:v>126</c:v>
                </c:pt>
                <c:pt idx="6618">
                  <c:v>126</c:v>
                </c:pt>
                <c:pt idx="6619">
                  <c:v>127</c:v>
                </c:pt>
                <c:pt idx="6620">
                  <c:v>135</c:v>
                </c:pt>
                <c:pt idx="6621">
                  <c:v>144</c:v>
                </c:pt>
                <c:pt idx="6622">
                  <c:v>139</c:v>
                </c:pt>
                <c:pt idx="6623">
                  <c:v>139</c:v>
                </c:pt>
                <c:pt idx="6624">
                  <c:v>139</c:v>
                </c:pt>
                <c:pt idx="6625">
                  <c:v>141</c:v>
                </c:pt>
                <c:pt idx="6626">
                  <c:v>140</c:v>
                </c:pt>
                <c:pt idx="6627">
                  <c:v>140</c:v>
                </c:pt>
                <c:pt idx="6628">
                  <c:v>137</c:v>
                </c:pt>
                <c:pt idx="6629">
                  <c:v>138</c:v>
                </c:pt>
                <c:pt idx="6630">
                  <c:v>138</c:v>
                </c:pt>
                <c:pt idx="6631">
                  <c:v>138</c:v>
                </c:pt>
                <c:pt idx="6632">
                  <c:v>138</c:v>
                </c:pt>
                <c:pt idx="6633">
                  <c:v>139</c:v>
                </c:pt>
                <c:pt idx="6634">
                  <c:v>139</c:v>
                </c:pt>
                <c:pt idx="6635">
                  <c:v>142</c:v>
                </c:pt>
                <c:pt idx="6636">
                  <c:v>145</c:v>
                </c:pt>
                <c:pt idx="6637">
                  <c:v>145</c:v>
                </c:pt>
                <c:pt idx="6638">
                  <c:v>145</c:v>
                </c:pt>
                <c:pt idx="6639">
                  <c:v>145</c:v>
                </c:pt>
                <c:pt idx="6640">
                  <c:v>146</c:v>
                </c:pt>
                <c:pt idx="6641">
                  <c:v>147</c:v>
                </c:pt>
                <c:pt idx="6642">
                  <c:v>148</c:v>
                </c:pt>
                <c:pt idx="6643">
                  <c:v>152</c:v>
                </c:pt>
                <c:pt idx="6644">
                  <c:v>152</c:v>
                </c:pt>
                <c:pt idx="6645">
                  <c:v>152</c:v>
                </c:pt>
                <c:pt idx="6646">
                  <c:v>153</c:v>
                </c:pt>
                <c:pt idx="6647">
                  <c:v>154</c:v>
                </c:pt>
                <c:pt idx="6648">
                  <c:v>155</c:v>
                </c:pt>
                <c:pt idx="6649">
                  <c:v>154</c:v>
                </c:pt>
                <c:pt idx="6650">
                  <c:v>156.99999999999997</c:v>
                </c:pt>
                <c:pt idx="6651">
                  <c:v>156.99999999999997</c:v>
                </c:pt>
                <c:pt idx="6652">
                  <c:v>156.99999999999997</c:v>
                </c:pt>
                <c:pt idx="6653">
                  <c:v>156</c:v>
                </c:pt>
                <c:pt idx="6654">
                  <c:v>155</c:v>
                </c:pt>
                <c:pt idx="6655">
                  <c:v>150</c:v>
                </c:pt>
                <c:pt idx="6656">
                  <c:v>149</c:v>
                </c:pt>
                <c:pt idx="6657">
                  <c:v>144</c:v>
                </c:pt>
                <c:pt idx="6658">
                  <c:v>144</c:v>
                </c:pt>
                <c:pt idx="6659">
                  <c:v>144</c:v>
                </c:pt>
                <c:pt idx="6660">
                  <c:v>143</c:v>
                </c:pt>
                <c:pt idx="6661">
                  <c:v>145</c:v>
                </c:pt>
                <c:pt idx="6662">
                  <c:v>144</c:v>
                </c:pt>
                <c:pt idx="6663">
                  <c:v>145</c:v>
                </c:pt>
                <c:pt idx="6664">
                  <c:v>145</c:v>
                </c:pt>
                <c:pt idx="6665">
                  <c:v>145</c:v>
                </c:pt>
                <c:pt idx="6666">
                  <c:v>145</c:v>
                </c:pt>
                <c:pt idx="6667">
                  <c:v>146</c:v>
                </c:pt>
                <c:pt idx="6668">
                  <c:v>145</c:v>
                </c:pt>
                <c:pt idx="6669">
                  <c:v>143</c:v>
                </c:pt>
                <c:pt idx="6670">
                  <c:v>141</c:v>
                </c:pt>
                <c:pt idx="6671">
                  <c:v>138</c:v>
                </c:pt>
                <c:pt idx="6672">
                  <c:v>138</c:v>
                </c:pt>
                <c:pt idx="6673">
                  <c:v>138</c:v>
                </c:pt>
                <c:pt idx="6674">
                  <c:v>138</c:v>
                </c:pt>
                <c:pt idx="6675">
                  <c:v>138</c:v>
                </c:pt>
                <c:pt idx="6676">
                  <c:v>136</c:v>
                </c:pt>
                <c:pt idx="6677">
                  <c:v>135</c:v>
                </c:pt>
                <c:pt idx="6678">
                  <c:v>134</c:v>
                </c:pt>
                <c:pt idx="6679">
                  <c:v>134</c:v>
                </c:pt>
                <c:pt idx="6680">
                  <c:v>134</c:v>
                </c:pt>
                <c:pt idx="6681">
                  <c:v>132</c:v>
                </c:pt>
                <c:pt idx="6682">
                  <c:v>133</c:v>
                </c:pt>
                <c:pt idx="6683">
                  <c:v>135</c:v>
                </c:pt>
                <c:pt idx="6684">
                  <c:v>138</c:v>
                </c:pt>
                <c:pt idx="6685">
                  <c:v>139</c:v>
                </c:pt>
                <c:pt idx="6686">
                  <c:v>139</c:v>
                </c:pt>
                <c:pt idx="6687">
                  <c:v>139</c:v>
                </c:pt>
                <c:pt idx="6688">
                  <c:v>144</c:v>
                </c:pt>
                <c:pt idx="6689">
                  <c:v>142</c:v>
                </c:pt>
                <c:pt idx="6690">
                  <c:v>144</c:v>
                </c:pt>
                <c:pt idx="6691">
                  <c:v>144</c:v>
                </c:pt>
                <c:pt idx="6692">
                  <c:v>144</c:v>
                </c:pt>
                <c:pt idx="6693">
                  <c:v>144</c:v>
                </c:pt>
                <c:pt idx="6694">
                  <c:v>144</c:v>
                </c:pt>
                <c:pt idx="6695">
                  <c:v>143</c:v>
                </c:pt>
                <c:pt idx="6696">
                  <c:v>143</c:v>
                </c:pt>
                <c:pt idx="6697">
                  <c:v>143</c:v>
                </c:pt>
                <c:pt idx="6698">
                  <c:v>146</c:v>
                </c:pt>
                <c:pt idx="6699">
                  <c:v>151</c:v>
                </c:pt>
                <c:pt idx="6700">
                  <c:v>151</c:v>
                </c:pt>
                <c:pt idx="6701">
                  <c:v>151</c:v>
                </c:pt>
                <c:pt idx="6702">
                  <c:v>155</c:v>
                </c:pt>
                <c:pt idx="6703">
                  <c:v>154</c:v>
                </c:pt>
                <c:pt idx="6704">
                  <c:v>156.99999999999997</c:v>
                </c:pt>
                <c:pt idx="6705">
                  <c:v>160</c:v>
                </c:pt>
                <c:pt idx="6706">
                  <c:v>163</c:v>
                </c:pt>
                <c:pt idx="6707">
                  <c:v>163</c:v>
                </c:pt>
                <c:pt idx="6708">
                  <c:v>163</c:v>
                </c:pt>
                <c:pt idx="6709">
                  <c:v>163</c:v>
                </c:pt>
                <c:pt idx="6710">
                  <c:v>165</c:v>
                </c:pt>
                <c:pt idx="6711">
                  <c:v>165</c:v>
                </c:pt>
                <c:pt idx="6712">
                  <c:v>170</c:v>
                </c:pt>
                <c:pt idx="6713">
                  <c:v>173</c:v>
                </c:pt>
                <c:pt idx="6714">
                  <c:v>173</c:v>
                </c:pt>
                <c:pt idx="6715">
                  <c:v>173</c:v>
                </c:pt>
                <c:pt idx="6716">
                  <c:v>175</c:v>
                </c:pt>
                <c:pt idx="6717">
                  <c:v>177</c:v>
                </c:pt>
                <c:pt idx="6718">
                  <c:v>179</c:v>
                </c:pt>
                <c:pt idx="6719">
                  <c:v>179</c:v>
                </c:pt>
                <c:pt idx="6720">
                  <c:v>179</c:v>
                </c:pt>
                <c:pt idx="6721">
                  <c:v>179</c:v>
                </c:pt>
                <c:pt idx="6722">
                  <c:v>179</c:v>
                </c:pt>
                <c:pt idx="6723">
                  <c:v>179</c:v>
                </c:pt>
                <c:pt idx="6724">
                  <c:v>181</c:v>
                </c:pt>
                <c:pt idx="6725">
                  <c:v>183</c:v>
                </c:pt>
                <c:pt idx="6726">
                  <c:v>187</c:v>
                </c:pt>
                <c:pt idx="6727">
                  <c:v>193.00000000000003</c:v>
                </c:pt>
                <c:pt idx="6728">
                  <c:v>193.00000000000003</c:v>
                </c:pt>
                <c:pt idx="6729">
                  <c:v>193.00000000000003</c:v>
                </c:pt>
                <c:pt idx="6730">
                  <c:v>196</c:v>
                </c:pt>
                <c:pt idx="6731">
                  <c:v>200</c:v>
                </c:pt>
                <c:pt idx="6732">
                  <c:v>202</c:v>
                </c:pt>
                <c:pt idx="6733">
                  <c:v>200</c:v>
                </c:pt>
                <c:pt idx="6734">
                  <c:v>204.99999999999997</c:v>
                </c:pt>
                <c:pt idx="6735">
                  <c:v>204.99999999999997</c:v>
                </c:pt>
                <c:pt idx="6736">
                  <c:v>204.99999999999997</c:v>
                </c:pt>
                <c:pt idx="6737">
                  <c:v>202.99999999999997</c:v>
                </c:pt>
                <c:pt idx="6738">
                  <c:v>202</c:v>
                </c:pt>
                <c:pt idx="6739">
                  <c:v>202</c:v>
                </c:pt>
                <c:pt idx="6740">
                  <c:v>202</c:v>
                </c:pt>
                <c:pt idx="6741">
                  <c:v>198</c:v>
                </c:pt>
                <c:pt idx="6742">
                  <c:v>198</c:v>
                </c:pt>
                <c:pt idx="6743">
                  <c:v>198</c:v>
                </c:pt>
                <c:pt idx="6744">
                  <c:v>199</c:v>
                </c:pt>
                <c:pt idx="6745">
                  <c:v>199</c:v>
                </c:pt>
                <c:pt idx="6746">
                  <c:v>200</c:v>
                </c:pt>
                <c:pt idx="6747">
                  <c:v>199</c:v>
                </c:pt>
                <c:pt idx="6748">
                  <c:v>198</c:v>
                </c:pt>
                <c:pt idx="6749">
                  <c:v>198</c:v>
                </c:pt>
                <c:pt idx="6750">
                  <c:v>198</c:v>
                </c:pt>
                <c:pt idx="6751">
                  <c:v>197</c:v>
                </c:pt>
                <c:pt idx="6752">
                  <c:v>197</c:v>
                </c:pt>
                <c:pt idx="6753">
                  <c:v>197</c:v>
                </c:pt>
                <c:pt idx="6754">
                  <c:v>197</c:v>
                </c:pt>
                <c:pt idx="6755">
                  <c:v>197</c:v>
                </c:pt>
                <c:pt idx="6756">
                  <c:v>197</c:v>
                </c:pt>
                <c:pt idx="6757">
                  <c:v>197</c:v>
                </c:pt>
                <c:pt idx="6758">
                  <c:v>198</c:v>
                </c:pt>
                <c:pt idx="6759">
                  <c:v>198</c:v>
                </c:pt>
                <c:pt idx="6760">
                  <c:v>199</c:v>
                </c:pt>
                <c:pt idx="6761">
                  <c:v>200</c:v>
                </c:pt>
                <c:pt idx="6762">
                  <c:v>202</c:v>
                </c:pt>
                <c:pt idx="6763">
                  <c:v>202</c:v>
                </c:pt>
                <c:pt idx="6764">
                  <c:v>202</c:v>
                </c:pt>
                <c:pt idx="6765">
                  <c:v>204</c:v>
                </c:pt>
                <c:pt idx="6766">
                  <c:v>206</c:v>
                </c:pt>
                <c:pt idx="6767">
                  <c:v>211</c:v>
                </c:pt>
                <c:pt idx="6768">
                  <c:v>211</c:v>
                </c:pt>
                <c:pt idx="6769">
                  <c:v>209</c:v>
                </c:pt>
                <c:pt idx="6770">
                  <c:v>209</c:v>
                </c:pt>
                <c:pt idx="6771">
                  <c:v>209</c:v>
                </c:pt>
                <c:pt idx="6772">
                  <c:v>212</c:v>
                </c:pt>
                <c:pt idx="6773">
                  <c:v>214</c:v>
                </c:pt>
                <c:pt idx="6774">
                  <c:v>216</c:v>
                </c:pt>
                <c:pt idx="6775">
                  <c:v>217</c:v>
                </c:pt>
                <c:pt idx="6776">
                  <c:v>219</c:v>
                </c:pt>
                <c:pt idx="6777">
                  <c:v>219</c:v>
                </c:pt>
                <c:pt idx="6778">
                  <c:v>219</c:v>
                </c:pt>
                <c:pt idx="6779">
                  <c:v>219</c:v>
                </c:pt>
                <c:pt idx="6780">
                  <c:v>229.99999999999997</c:v>
                </c:pt>
                <c:pt idx="6781">
                  <c:v>229</c:v>
                </c:pt>
                <c:pt idx="6782">
                  <c:v>225</c:v>
                </c:pt>
                <c:pt idx="6783">
                  <c:v>222.00000000000003</c:v>
                </c:pt>
                <c:pt idx="6784">
                  <c:v>222.00000000000003</c:v>
                </c:pt>
                <c:pt idx="6785">
                  <c:v>222.00000000000003</c:v>
                </c:pt>
                <c:pt idx="6786">
                  <c:v>223</c:v>
                </c:pt>
                <c:pt idx="6787">
                  <c:v>221</c:v>
                </c:pt>
                <c:pt idx="6788">
                  <c:v>221</c:v>
                </c:pt>
                <c:pt idx="6789">
                  <c:v>225.99999999999997</c:v>
                </c:pt>
                <c:pt idx="6790">
                  <c:v>225.99999999999997</c:v>
                </c:pt>
                <c:pt idx="6791">
                  <c:v>225.99999999999997</c:v>
                </c:pt>
                <c:pt idx="6792">
                  <c:v>225.99999999999997</c:v>
                </c:pt>
                <c:pt idx="6793">
                  <c:v>225</c:v>
                </c:pt>
                <c:pt idx="6794">
                  <c:v>225</c:v>
                </c:pt>
                <c:pt idx="6795">
                  <c:v>227</c:v>
                </c:pt>
                <c:pt idx="6796">
                  <c:v>228.00000000000003</c:v>
                </c:pt>
                <c:pt idx="6797">
                  <c:v>229</c:v>
                </c:pt>
                <c:pt idx="6798">
                  <c:v>229</c:v>
                </c:pt>
                <c:pt idx="6799">
                  <c:v>229</c:v>
                </c:pt>
                <c:pt idx="6800">
                  <c:v>229.99999999999997</c:v>
                </c:pt>
                <c:pt idx="6801">
                  <c:v>231</c:v>
                </c:pt>
                <c:pt idx="6802">
                  <c:v>231.99999999999997</c:v>
                </c:pt>
                <c:pt idx="6803">
                  <c:v>231</c:v>
                </c:pt>
                <c:pt idx="6804">
                  <c:v>234</c:v>
                </c:pt>
                <c:pt idx="6805">
                  <c:v>234</c:v>
                </c:pt>
                <c:pt idx="6806">
                  <c:v>234</c:v>
                </c:pt>
                <c:pt idx="6807">
                  <c:v>234</c:v>
                </c:pt>
                <c:pt idx="6808">
                  <c:v>235</c:v>
                </c:pt>
                <c:pt idx="6809">
                  <c:v>236</c:v>
                </c:pt>
                <c:pt idx="6810">
                  <c:v>236</c:v>
                </c:pt>
                <c:pt idx="6811">
                  <c:v>236</c:v>
                </c:pt>
                <c:pt idx="6812">
                  <c:v>236</c:v>
                </c:pt>
                <c:pt idx="6813">
                  <c:v>236</c:v>
                </c:pt>
                <c:pt idx="6814">
                  <c:v>236</c:v>
                </c:pt>
                <c:pt idx="6815">
                  <c:v>237</c:v>
                </c:pt>
                <c:pt idx="6816">
                  <c:v>237</c:v>
                </c:pt>
                <c:pt idx="6817">
                  <c:v>239</c:v>
                </c:pt>
                <c:pt idx="6818">
                  <c:v>246.99999999999997</c:v>
                </c:pt>
                <c:pt idx="6819">
                  <c:v>246.99999999999997</c:v>
                </c:pt>
                <c:pt idx="6820">
                  <c:v>246.99999999999997</c:v>
                </c:pt>
                <c:pt idx="6821">
                  <c:v>252</c:v>
                </c:pt>
                <c:pt idx="6822">
                  <c:v>254.99999999999997</c:v>
                </c:pt>
                <c:pt idx="6823">
                  <c:v>259</c:v>
                </c:pt>
                <c:pt idx="6824">
                  <c:v>263</c:v>
                </c:pt>
                <c:pt idx="6825">
                  <c:v>270</c:v>
                </c:pt>
                <c:pt idx="6826">
                  <c:v>270</c:v>
                </c:pt>
                <c:pt idx="6827">
                  <c:v>270</c:v>
                </c:pt>
                <c:pt idx="6828">
                  <c:v>273</c:v>
                </c:pt>
                <c:pt idx="6829">
                  <c:v>274</c:v>
                </c:pt>
                <c:pt idx="6830">
                  <c:v>277</c:v>
                </c:pt>
                <c:pt idx="6831">
                  <c:v>283</c:v>
                </c:pt>
                <c:pt idx="6832">
                  <c:v>293</c:v>
                </c:pt>
                <c:pt idx="6833">
                  <c:v>293</c:v>
                </c:pt>
                <c:pt idx="6834">
                  <c:v>293</c:v>
                </c:pt>
                <c:pt idx="6835">
                  <c:v>298</c:v>
                </c:pt>
                <c:pt idx="6836">
                  <c:v>298</c:v>
                </c:pt>
                <c:pt idx="6837">
                  <c:v>292</c:v>
                </c:pt>
                <c:pt idx="6838">
                  <c:v>296</c:v>
                </c:pt>
                <c:pt idx="6839">
                  <c:v>296</c:v>
                </c:pt>
                <c:pt idx="6840">
                  <c:v>296</c:v>
                </c:pt>
                <c:pt idx="6841">
                  <c:v>296</c:v>
                </c:pt>
                <c:pt idx="6842">
                  <c:v>290</c:v>
                </c:pt>
                <c:pt idx="6843">
                  <c:v>284</c:v>
                </c:pt>
                <c:pt idx="6844">
                  <c:v>286</c:v>
                </c:pt>
                <c:pt idx="6845">
                  <c:v>284</c:v>
                </c:pt>
                <c:pt idx="6846">
                  <c:v>285</c:v>
                </c:pt>
                <c:pt idx="6847">
                  <c:v>285</c:v>
                </c:pt>
                <c:pt idx="6848">
                  <c:v>285</c:v>
                </c:pt>
                <c:pt idx="6849">
                  <c:v>289</c:v>
                </c:pt>
                <c:pt idx="6850">
                  <c:v>285</c:v>
                </c:pt>
                <c:pt idx="6851">
                  <c:v>281</c:v>
                </c:pt>
                <c:pt idx="6852">
                  <c:v>277</c:v>
                </c:pt>
                <c:pt idx="6853">
                  <c:v>273</c:v>
                </c:pt>
                <c:pt idx="6854">
                  <c:v>273</c:v>
                </c:pt>
                <c:pt idx="6855">
                  <c:v>273</c:v>
                </c:pt>
                <c:pt idx="6856">
                  <c:v>267</c:v>
                </c:pt>
                <c:pt idx="6857">
                  <c:v>266</c:v>
                </c:pt>
                <c:pt idx="6858">
                  <c:v>269</c:v>
                </c:pt>
                <c:pt idx="6859">
                  <c:v>271</c:v>
                </c:pt>
                <c:pt idx="6860">
                  <c:v>272</c:v>
                </c:pt>
                <c:pt idx="6861">
                  <c:v>272</c:v>
                </c:pt>
                <c:pt idx="6862">
                  <c:v>272</c:v>
                </c:pt>
                <c:pt idx="6863">
                  <c:v>273</c:v>
                </c:pt>
                <c:pt idx="6864">
                  <c:v>272</c:v>
                </c:pt>
                <c:pt idx="6865">
                  <c:v>269</c:v>
                </c:pt>
                <c:pt idx="6866">
                  <c:v>266</c:v>
                </c:pt>
                <c:pt idx="6867">
                  <c:v>261</c:v>
                </c:pt>
                <c:pt idx="6868">
                  <c:v>261</c:v>
                </c:pt>
                <c:pt idx="6869">
                  <c:v>261</c:v>
                </c:pt>
                <c:pt idx="6870">
                  <c:v>257</c:v>
                </c:pt>
                <c:pt idx="6871">
                  <c:v>256</c:v>
                </c:pt>
                <c:pt idx="6872">
                  <c:v>254.99999999999997</c:v>
                </c:pt>
                <c:pt idx="6873">
                  <c:v>254</c:v>
                </c:pt>
                <c:pt idx="6874">
                  <c:v>250.99999999999997</c:v>
                </c:pt>
                <c:pt idx="6875">
                  <c:v>250.99999999999997</c:v>
                </c:pt>
                <c:pt idx="6876">
                  <c:v>250.99999999999997</c:v>
                </c:pt>
                <c:pt idx="6877">
                  <c:v>250</c:v>
                </c:pt>
                <c:pt idx="6878">
                  <c:v>246.99999999999997</c:v>
                </c:pt>
                <c:pt idx="6879">
                  <c:v>244</c:v>
                </c:pt>
                <c:pt idx="6880">
                  <c:v>242</c:v>
                </c:pt>
                <c:pt idx="6881">
                  <c:v>235</c:v>
                </c:pt>
                <c:pt idx="6882">
                  <c:v>235</c:v>
                </c:pt>
                <c:pt idx="6883">
                  <c:v>235</c:v>
                </c:pt>
                <c:pt idx="6884">
                  <c:v>234</c:v>
                </c:pt>
                <c:pt idx="6885">
                  <c:v>236</c:v>
                </c:pt>
                <c:pt idx="6886">
                  <c:v>236</c:v>
                </c:pt>
                <c:pt idx="6887">
                  <c:v>238</c:v>
                </c:pt>
                <c:pt idx="6888">
                  <c:v>240</c:v>
                </c:pt>
                <c:pt idx="6889">
                  <c:v>240</c:v>
                </c:pt>
                <c:pt idx="6890">
                  <c:v>240</c:v>
                </c:pt>
                <c:pt idx="6891">
                  <c:v>240</c:v>
                </c:pt>
                <c:pt idx="6892">
                  <c:v>240</c:v>
                </c:pt>
                <c:pt idx="6893">
                  <c:v>239</c:v>
                </c:pt>
                <c:pt idx="6894">
                  <c:v>235</c:v>
                </c:pt>
                <c:pt idx="6895">
                  <c:v>234</c:v>
                </c:pt>
                <c:pt idx="6896">
                  <c:v>234</c:v>
                </c:pt>
                <c:pt idx="6897">
                  <c:v>234</c:v>
                </c:pt>
                <c:pt idx="6898">
                  <c:v>233</c:v>
                </c:pt>
                <c:pt idx="6899">
                  <c:v>235</c:v>
                </c:pt>
                <c:pt idx="6900">
                  <c:v>236</c:v>
                </c:pt>
                <c:pt idx="6901">
                  <c:v>238</c:v>
                </c:pt>
                <c:pt idx="6902">
                  <c:v>240</c:v>
                </c:pt>
                <c:pt idx="6903">
                  <c:v>240</c:v>
                </c:pt>
                <c:pt idx="6904">
                  <c:v>240</c:v>
                </c:pt>
                <c:pt idx="6905">
                  <c:v>240</c:v>
                </c:pt>
                <c:pt idx="6906">
                  <c:v>241</c:v>
                </c:pt>
                <c:pt idx="6907">
                  <c:v>239</c:v>
                </c:pt>
                <c:pt idx="6908">
                  <c:v>238</c:v>
                </c:pt>
                <c:pt idx="6909">
                  <c:v>235</c:v>
                </c:pt>
                <c:pt idx="6910">
                  <c:v>235</c:v>
                </c:pt>
                <c:pt idx="6911">
                  <c:v>432.7772151898734</c:v>
                </c:pt>
                <c:pt idx="6912">
                  <c:v>432.7772151898734</c:v>
                </c:pt>
                <c:pt idx="6913">
                  <c:v>432.7772151898734</c:v>
                </c:pt>
                <c:pt idx="6914">
                  <c:v>432.7772151898734</c:v>
                </c:pt>
                <c:pt idx="6915">
                  <c:v>432.7772151898734</c:v>
                </c:pt>
                <c:pt idx="6916">
                  <c:v>432.7772151898734</c:v>
                </c:pt>
                <c:pt idx="6917">
                  <c:v>432.7772151898734</c:v>
                </c:pt>
                <c:pt idx="6918">
                  <c:v>432.7772151898734</c:v>
                </c:pt>
                <c:pt idx="6919">
                  <c:v>432.7772151898734</c:v>
                </c:pt>
                <c:pt idx="6920">
                  <c:v>432.7772151898734</c:v>
                </c:pt>
                <c:pt idx="6921">
                  <c:v>432.7772151898734</c:v>
                </c:pt>
                <c:pt idx="6922">
                  <c:v>432.7772151898734</c:v>
                </c:pt>
                <c:pt idx="6923">
                  <c:v>432.7772151898734</c:v>
                </c:pt>
                <c:pt idx="6924">
                  <c:v>432.7772151898734</c:v>
                </c:pt>
                <c:pt idx="6925">
                  <c:v>432.7772151898734</c:v>
                </c:pt>
                <c:pt idx="6926">
                  <c:v>432.7772151898734</c:v>
                </c:pt>
                <c:pt idx="6927">
                  <c:v>432.7772151898734</c:v>
                </c:pt>
                <c:pt idx="6928">
                  <c:v>432.7772151898734</c:v>
                </c:pt>
                <c:pt idx="6929">
                  <c:v>432.7772151898734</c:v>
                </c:pt>
                <c:pt idx="6930">
                  <c:v>432.7772151898734</c:v>
                </c:pt>
                <c:pt idx="6931">
                  <c:v>432.7772151898734</c:v>
                </c:pt>
                <c:pt idx="6932">
                  <c:v>432.7772151898734</c:v>
                </c:pt>
                <c:pt idx="6933">
                  <c:v>432.7772151898734</c:v>
                </c:pt>
                <c:pt idx="6934">
                  <c:v>432.7772151898734</c:v>
                </c:pt>
                <c:pt idx="6935">
                  <c:v>432.7772151898734</c:v>
                </c:pt>
                <c:pt idx="6936">
                  <c:v>432.7772151898734</c:v>
                </c:pt>
                <c:pt idx="6937">
                  <c:v>432.7772151898734</c:v>
                </c:pt>
                <c:pt idx="6938">
                  <c:v>432.7772151898734</c:v>
                </c:pt>
                <c:pt idx="6939">
                  <c:v>432.7772151898734</c:v>
                </c:pt>
                <c:pt idx="6940">
                  <c:v>432.7772151898734</c:v>
                </c:pt>
                <c:pt idx="6941">
                  <c:v>432.7772151898734</c:v>
                </c:pt>
                <c:pt idx="6942">
                  <c:v>432.7772151898734</c:v>
                </c:pt>
                <c:pt idx="6943">
                  <c:v>432.7772151898734</c:v>
                </c:pt>
                <c:pt idx="6944">
                  <c:v>432.7772151898734</c:v>
                </c:pt>
                <c:pt idx="6945">
                  <c:v>432.7772151898734</c:v>
                </c:pt>
                <c:pt idx="6946">
                  <c:v>432.7772151898734</c:v>
                </c:pt>
                <c:pt idx="6947">
                  <c:v>432.7772151898734</c:v>
                </c:pt>
                <c:pt idx="6948">
                  <c:v>432.7772151898734</c:v>
                </c:pt>
                <c:pt idx="6949">
                  <c:v>432.7772151898734</c:v>
                </c:pt>
                <c:pt idx="6950">
                  <c:v>432.7772151898734</c:v>
                </c:pt>
                <c:pt idx="6951">
                  <c:v>432.7772151898734</c:v>
                </c:pt>
                <c:pt idx="6952">
                  <c:v>432.7772151898734</c:v>
                </c:pt>
                <c:pt idx="6953">
                  <c:v>432.7772151898734</c:v>
                </c:pt>
                <c:pt idx="6954">
                  <c:v>432.7772151898734</c:v>
                </c:pt>
                <c:pt idx="6955">
                  <c:v>432.7772151898734</c:v>
                </c:pt>
                <c:pt idx="6956">
                  <c:v>432.7772151898734</c:v>
                </c:pt>
                <c:pt idx="6957">
                  <c:v>432.7772151898734</c:v>
                </c:pt>
                <c:pt idx="6958">
                  <c:v>432.7772151898734</c:v>
                </c:pt>
                <c:pt idx="6959">
                  <c:v>432.7772151898734</c:v>
                </c:pt>
                <c:pt idx="6960">
                  <c:v>432.7772151898734</c:v>
                </c:pt>
                <c:pt idx="6961">
                  <c:v>432.7772151898734</c:v>
                </c:pt>
                <c:pt idx="6962">
                  <c:v>432.7772151898734</c:v>
                </c:pt>
                <c:pt idx="6963">
                  <c:v>432.7772151898734</c:v>
                </c:pt>
                <c:pt idx="6964">
                  <c:v>432.7772151898734</c:v>
                </c:pt>
                <c:pt idx="6965">
                  <c:v>432.7772151898734</c:v>
                </c:pt>
                <c:pt idx="6966">
                  <c:v>432.7772151898734</c:v>
                </c:pt>
                <c:pt idx="6967">
                  <c:v>432.7772151898734</c:v>
                </c:pt>
                <c:pt idx="6968">
                  <c:v>432.7772151898734</c:v>
                </c:pt>
                <c:pt idx="6969">
                  <c:v>432.7772151898734</c:v>
                </c:pt>
                <c:pt idx="6970">
                  <c:v>432.7772151898734</c:v>
                </c:pt>
                <c:pt idx="6971">
                  <c:v>432.7772151898734</c:v>
                </c:pt>
                <c:pt idx="6972">
                  <c:v>432.7772151898734</c:v>
                </c:pt>
                <c:pt idx="6973">
                  <c:v>432.7772151898734</c:v>
                </c:pt>
                <c:pt idx="6974">
                  <c:v>432.7772151898734</c:v>
                </c:pt>
                <c:pt idx="6975">
                  <c:v>432.7772151898734</c:v>
                </c:pt>
                <c:pt idx="6976">
                  <c:v>432.7772151898734</c:v>
                </c:pt>
                <c:pt idx="6977">
                  <c:v>432.7772151898734</c:v>
                </c:pt>
                <c:pt idx="6978">
                  <c:v>432.7772151898734</c:v>
                </c:pt>
                <c:pt idx="6979">
                  <c:v>432.7772151898734</c:v>
                </c:pt>
                <c:pt idx="6980">
                  <c:v>432.7772151898734</c:v>
                </c:pt>
                <c:pt idx="6981">
                  <c:v>432.7772151898734</c:v>
                </c:pt>
                <c:pt idx="6982">
                  <c:v>432.7772151898734</c:v>
                </c:pt>
                <c:pt idx="6983">
                  <c:v>432.7772151898734</c:v>
                </c:pt>
                <c:pt idx="6984">
                  <c:v>432.7772151898734</c:v>
                </c:pt>
                <c:pt idx="6985">
                  <c:v>432.7772151898734</c:v>
                </c:pt>
                <c:pt idx="6986">
                  <c:v>432.7772151898734</c:v>
                </c:pt>
                <c:pt idx="6987">
                  <c:v>432.7772151898734</c:v>
                </c:pt>
                <c:pt idx="6988">
                  <c:v>432.7772151898734</c:v>
                </c:pt>
                <c:pt idx="6989">
                  <c:v>432.7772151898734</c:v>
                </c:pt>
                <c:pt idx="6990">
                  <c:v>432.7772151898734</c:v>
                </c:pt>
                <c:pt idx="6991">
                  <c:v>432.7772151898734</c:v>
                </c:pt>
                <c:pt idx="6992">
                  <c:v>432.7772151898734</c:v>
                </c:pt>
                <c:pt idx="6993">
                  <c:v>432.7772151898734</c:v>
                </c:pt>
                <c:pt idx="6994">
                  <c:v>432.7772151898734</c:v>
                </c:pt>
                <c:pt idx="6995">
                  <c:v>432.7772151898734</c:v>
                </c:pt>
                <c:pt idx="6996">
                  <c:v>432.7772151898734</c:v>
                </c:pt>
                <c:pt idx="6997">
                  <c:v>432.7772151898734</c:v>
                </c:pt>
                <c:pt idx="6998">
                  <c:v>432.7772151898734</c:v>
                </c:pt>
                <c:pt idx="6999">
                  <c:v>432.7772151898734</c:v>
                </c:pt>
                <c:pt idx="7000">
                  <c:v>432.7772151898734</c:v>
                </c:pt>
                <c:pt idx="7001">
                  <c:v>432.7772151898734</c:v>
                </c:pt>
                <c:pt idx="7002">
                  <c:v>432.7772151898734</c:v>
                </c:pt>
                <c:pt idx="7003">
                  <c:v>432.7772151898734</c:v>
                </c:pt>
                <c:pt idx="7004">
                  <c:v>432.7772151898734</c:v>
                </c:pt>
                <c:pt idx="7005">
                  <c:v>432.7772151898734</c:v>
                </c:pt>
                <c:pt idx="7006">
                  <c:v>432.7772151898734</c:v>
                </c:pt>
                <c:pt idx="7007">
                  <c:v>432.7772151898734</c:v>
                </c:pt>
                <c:pt idx="7008">
                  <c:v>432.7772151898734</c:v>
                </c:pt>
                <c:pt idx="7009">
                  <c:v>432.7772151898734</c:v>
                </c:pt>
                <c:pt idx="7010">
                  <c:v>432.7772151898734</c:v>
                </c:pt>
                <c:pt idx="7011">
                  <c:v>432.7772151898734</c:v>
                </c:pt>
                <c:pt idx="7012">
                  <c:v>432.7772151898734</c:v>
                </c:pt>
                <c:pt idx="7013">
                  <c:v>432.7772151898734</c:v>
                </c:pt>
                <c:pt idx="7014">
                  <c:v>432.7772151898734</c:v>
                </c:pt>
                <c:pt idx="7015">
                  <c:v>432.7772151898734</c:v>
                </c:pt>
                <c:pt idx="7016">
                  <c:v>432.7772151898734</c:v>
                </c:pt>
                <c:pt idx="7017">
                  <c:v>432.7772151898734</c:v>
                </c:pt>
                <c:pt idx="7018">
                  <c:v>432.7772151898734</c:v>
                </c:pt>
                <c:pt idx="7019">
                  <c:v>432.7772151898734</c:v>
                </c:pt>
                <c:pt idx="7020">
                  <c:v>432.7772151898734</c:v>
                </c:pt>
                <c:pt idx="7021">
                  <c:v>432.7772151898734</c:v>
                </c:pt>
                <c:pt idx="7022">
                  <c:v>432.7772151898734</c:v>
                </c:pt>
                <c:pt idx="7023">
                  <c:v>432.7772151898734</c:v>
                </c:pt>
                <c:pt idx="7024">
                  <c:v>432.7772151898734</c:v>
                </c:pt>
                <c:pt idx="7025">
                  <c:v>432.7772151898734</c:v>
                </c:pt>
                <c:pt idx="7026">
                  <c:v>432.7772151898734</c:v>
                </c:pt>
                <c:pt idx="7027">
                  <c:v>432.7772151898734</c:v>
                </c:pt>
                <c:pt idx="7028">
                  <c:v>432.7772151898734</c:v>
                </c:pt>
                <c:pt idx="7029">
                  <c:v>432.7772151898734</c:v>
                </c:pt>
                <c:pt idx="7030">
                  <c:v>432.7772151898734</c:v>
                </c:pt>
                <c:pt idx="7031">
                  <c:v>432.7772151898734</c:v>
                </c:pt>
                <c:pt idx="7032">
                  <c:v>432.7772151898734</c:v>
                </c:pt>
                <c:pt idx="7033">
                  <c:v>432.7772151898734</c:v>
                </c:pt>
                <c:pt idx="7034">
                  <c:v>432.7772151898734</c:v>
                </c:pt>
                <c:pt idx="7035">
                  <c:v>432.7772151898734</c:v>
                </c:pt>
                <c:pt idx="7036">
                  <c:v>432.7772151898734</c:v>
                </c:pt>
                <c:pt idx="7037">
                  <c:v>432.7772151898734</c:v>
                </c:pt>
                <c:pt idx="7038">
                  <c:v>432.7772151898734</c:v>
                </c:pt>
                <c:pt idx="7039">
                  <c:v>432.7772151898734</c:v>
                </c:pt>
                <c:pt idx="7040">
                  <c:v>432.7772151898734</c:v>
                </c:pt>
                <c:pt idx="7041">
                  <c:v>432.7772151898734</c:v>
                </c:pt>
                <c:pt idx="7042">
                  <c:v>432.7772151898734</c:v>
                </c:pt>
                <c:pt idx="7043">
                  <c:v>432.7772151898734</c:v>
                </c:pt>
                <c:pt idx="7044">
                  <c:v>432.7772151898734</c:v>
                </c:pt>
                <c:pt idx="7045">
                  <c:v>432.7772151898734</c:v>
                </c:pt>
                <c:pt idx="7046">
                  <c:v>432.7772151898734</c:v>
                </c:pt>
                <c:pt idx="7047">
                  <c:v>432.7772151898734</c:v>
                </c:pt>
                <c:pt idx="7048">
                  <c:v>432.7772151898734</c:v>
                </c:pt>
                <c:pt idx="7049">
                  <c:v>432.7772151898734</c:v>
                </c:pt>
                <c:pt idx="7050">
                  <c:v>432.7772151898734</c:v>
                </c:pt>
                <c:pt idx="7051">
                  <c:v>432.7772151898734</c:v>
                </c:pt>
                <c:pt idx="7052">
                  <c:v>432.7772151898734</c:v>
                </c:pt>
                <c:pt idx="7053">
                  <c:v>432.7772151898734</c:v>
                </c:pt>
                <c:pt idx="7054">
                  <c:v>432.7772151898734</c:v>
                </c:pt>
                <c:pt idx="7055">
                  <c:v>432.7772151898734</c:v>
                </c:pt>
                <c:pt idx="7056">
                  <c:v>432.7772151898734</c:v>
                </c:pt>
                <c:pt idx="7057">
                  <c:v>432.7772151898734</c:v>
                </c:pt>
                <c:pt idx="7058">
                  <c:v>432.7772151898734</c:v>
                </c:pt>
                <c:pt idx="7059">
                  <c:v>432.7772151898734</c:v>
                </c:pt>
                <c:pt idx="7060">
                  <c:v>432.7772151898734</c:v>
                </c:pt>
                <c:pt idx="7061">
                  <c:v>432.7772151898734</c:v>
                </c:pt>
                <c:pt idx="7062">
                  <c:v>432.7772151898734</c:v>
                </c:pt>
                <c:pt idx="7063">
                  <c:v>432.7772151898734</c:v>
                </c:pt>
                <c:pt idx="7064">
                  <c:v>432.7772151898734</c:v>
                </c:pt>
                <c:pt idx="7065">
                  <c:v>432.7772151898734</c:v>
                </c:pt>
                <c:pt idx="7066">
                  <c:v>432.7772151898734</c:v>
                </c:pt>
                <c:pt idx="7067">
                  <c:v>432.7772151898734</c:v>
                </c:pt>
                <c:pt idx="7068">
                  <c:v>432.7772151898734</c:v>
                </c:pt>
                <c:pt idx="7069">
                  <c:v>432.7772151898734</c:v>
                </c:pt>
                <c:pt idx="7070">
                  <c:v>432.7772151898734</c:v>
                </c:pt>
                <c:pt idx="7071">
                  <c:v>432.7772151898734</c:v>
                </c:pt>
                <c:pt idx="7072">
                  <c:v>432.7772151898734</c:v>
                </c:pt>
                <c:pt idx="7073">
                  <c:v>432.7772151898734</c:v>
                </c:pt>
                <c:pt idx="7074">
                  <c:v>432.7772151898734</c:v>
                </c:pt>
                <c:pt idx="7075">
                  <c:v>432.7772151898734</c:v>
                </c:pt>
                <c:pt idx="7076">
                  <c:v>432.7772151898734</c:v>
                </c:pt>
                <c:pt idx="7077">
                  <c:v>432.7772151898734</c:v>
                </c:pt>
                <c:pt idx="7078">
                  <c:v>432.7772151898734</c:v>
                </c:pt>
                <c:pt idx="7079">
                  <c:v>432.7772151898734</c:v>
                </c:pt>
                <c:pt idx="7080">
                  <c:v>432.7772151898734</c:v>
                </c:pt>
                <c:pt idx="7081">
                  <c:v>432.7772151898734</c:v>
                </c:pt>
                <c:pt idx="7082">
                  <c:v>432.7772151898734</c:v>
                </c:pt>
                <c:pt idx="7083">
                  <c:v>432.7772151898734</c:v>
                </c:pt>
                <c:pt idx="7084">
                  <c:v>432.7772151898734</c:v>
                </c:pt>
                <c:pt idx="7085">
                  <c:v>432.7772151898734</c:v>
                </c:pt>
                <c:pt idx="7086">
                  <c:v>432.7772151898734</c:v>
                </c:pt>
                <c:pt idx="7087">
                  <c:v>432.7772151898734</c:v>
                </c:pt>
                <c:pt idx="7088">
                  <c:v>432.7772151898734</c:v>
                </c:pt>
                <c:pt idx="7089">
                  <c:v>432.7772151898734</c:v>
                </c:pt>
                <c:pt idx="7090">
                  <c:v>432.7772151898734</c:v>
                </c:pt>
                <c:pt idx="7091">
                  <c:v>432.7772151898734</c:v>
                </c:pt>
                <c:pt idx="7092">
                  <c:v>432.7772151898734</c:v>
                </c:pt>
                <c:pt idx="7093">
                  <c:v>432.7772151898734</c:v>
                </c:pt>
                <c:pt idx="7094">
                  <c:v>432.7772151898734</c:v>
                </c:pt>
                <c:pt idx="7095">
                  <c:v>432.7772151898734</c:v>
                </c:pt>
                <c:pt idx="7096">
                  <c:v>432.7772151898734</c:v>
                </c:pt>
                <c:pt idx="7097">
                  <c:v>432.7772151898734</c:v>
                </c:pt>
                <c:pt idx="7098">
                  <c:v>432.7772151898734</c:v>
                </c:pt>
                <c:pt idx="7099">
                  <c:v>432.7772151898734</c:v>
                </c:pt>
                <c:pt idx="7100">
                  <c:v>432.7772151898734</c:v>
                </c:pt>
                <c:pt idx="7101">
                  <c:v>432.7772151898734</c:v>
                </c:pt>
                <c:pt idx="7102">
                  <c:v>432.7772151898734</c:v>
                </c:pt>
                <c:pt idx="7103">
                  <c:v>432.7772151898734</c:v>
                </c:pt>
                <c:pt idx="7104">
                  <c:v>432.7772151898734</c:v>
                </c:pt>
                <c:pt idx="7105">
                  <c:v>432.7772151898734</c:v>
                </c:pt>
                <c:pt idx="7106">
                  <c:v>432.7772151898734</c:v>
                </c:pt>
                <c:pt idx="7107">
                  <c:v>432.7772151898734</c:v>
                </c:pt>
                <c:pt idx="7108">
                  <c:v>432.7772151898734</c:v>
                </c:pt>
                <c:pt idx="7109">
                  <c:v>432.7772151898734</c:v>
                </c:pt>
                <c:pt idx="7110">
                  <c:v>432.7772151898734</c:v>
                </c:pt>
                <c:pt idx="7111">
                  <c:v>432.7772151898734</c:v>
                </c:pt>
                <c:pt idx="7112">
                  <c:v>432.7772151898734</c:v>
                </c:pt>
                <c:pt idx="7113">
                  <c:v>432.7772151898734</c:v>
                </c:pt>
                <c:pt idx="7114">
                  <c:v>432.7772151898734</c:v>
                </c:pt>
                <c:pt idx="7115">
                  <c:v>432.7772151898734</c:v>
                </c:pt>
                <c:pt idx="7116">
                  <c:v>432.7772151898734</c:v>
                </c:pt>
                <c:pt idx="7117">
                  <c:v>432.7772151898734</c:v>
                </c:pt>
                <c:pt idx="7118">
                  <c:v>432.7772151898734</c:v>
                </c:pt>
                <c:pt idx="7119">
                  <c:v>432.7772151898734</c:v>
                </c:pt>
                <c:pt idx="7120">
                  <c:v>432.7772151898734</c:v>
                </c:pt>
                <c:pt idx="7121">
                  <c:v>432.7772151898734</c:v>
                </c:pt>
                <c:pt idx="7122">
                  <c:v>432.7772151898734</c:v>
                </c:pt>
                <c:pt idx="7123">
                  <c:v>432.7772151898734</c:v>
                </c:pt>
                <c:pt idx="7124">
                  <c:v>432.7772151898734</c:v>
                </c:pt>
                <c:pt idx="7125">
                  <c:v>432.7772151898734</c:v>
                </c:pt>
                <c:pt idx="7126">
                  <c:v>432.7772151898734</c:v>
                </c:pt>
                <c:pt idx="7127">
                  <c:v>432.7772151898734</c:v>
                </c:pt>
                <c:pt idx="7128">
                  <c:v>432.7772151898734</c:v>
                </c:pt>
                <c:pt idx="7129">
                  <c:v>432.7772151898734</c:v>
                </c:pt>
                <c:pt idx="7130">
                  <c:v>432.7772151898734</c:v>
                </c:pt>
                <c:pt idx="7131">
                  <c:v>432.7772151898734</c:v>
                </c:pt>
                <c:pt idx="7132">
                  <c:v>432.7772151898734</c:v>
                </c:pt>
                <c:pt idx="7133">
                  <c:v>432.7772151898734</c:v>
                </c:pt>
                <c:pt idx="7134">
                  <c:v>432.7772151898734</c:v>
                </c:pt>
                <c:pt idx="7135">
                  <c:v>432.7772151898734</c:v>
                </c:pt>
                <c:pt idx="7136">
                  <c:v>432.7772151898734</c:v>
                </c:pt>
                <c:pt idx="7137">
                  <c:v>432.7772151898734</c:v>
                </c:pt>
                <c:pt idx="7138">
                  <c:v>432.7772151898734</c:v>
                </c:pt>
                <c:pt idx="7139">
                  <c:v>432.7772151898734</c:v>
                </c:pt>
                <c:pt idx="7140">
                  <c:v>432.7772151898734</c:v>
                </c:pt>
                <c:pt idx="7141">
                  <c:v>432.7772151898734</c:v>
                </c:pt>
                <c:pt idx="7142">
                  <c:v>432.7772151898734</c:v>
                </c:pt>
                <c:pt idx="7143">
                  <c:v>432.7772151898734</c:v>
                </c:pt>
                <c:pt idx="7144">
                  <c:v>432.7772151898734</c:v>
                </c:pt>
                <c:pt idx="7145">
                  <c:v>432.7772151898734</c:v>
                </c:pt>
                <c:pt idx="7146">
                  <c:v>432.7772151898734</c:v>
                </c:pt>
                <c:pt idx="7147">
                  <c:v>432.7772151898734</c:v>
                </c:pt>
                <c:pt idx="7148">
                  <c:v>432.7772151898734</c:v>
                </c:pt>
                <c:pt idx="7149">
                  <c:v>432.7772151898734</c:v>
                </c:pt>
                <c:pt idx="7150">
                  <c:v>432.7772151898734</c:v>
                </c:pt>
                <c:pt idx="7151">
                  <c:v>432.7772151898734</c:v>
                </c:pt>
                <c:pt idx="7152">
                  <c:v>432.7772151898734</c:v>
                </c:pt>
                <c:pt idx="7153">
                  <c:v>432.7772151898734</c:v>
                </c:pt>
                <c:pt idx="7154">
                  <c:v>432.7772151898734</c:v>
                </c:pt>
                <c:pt idx="7155">
                  <c:v>432.7772151898734</c:v>
                </c:pt>
                <c:pt idx="7156">
                  <c:v>432.7772151898734</c:v>
                </c:pt>
                <c:pt idx="7157">
                  <c:v>432.7772151898734</c:v>
                </c:pt>
                <c:pt idx="7158">
                  <c:v>432.7772151898734</c:v>
                </c:pt>
                <c:pt idx="7159">
                  <c:v>432.7772151898734</c:v>
                </c:pt>
                <c:pt idx="7160">
                  <c:v>432.7772151898734</c:v>
                </c:pt>
                <c:pt idx="7161">
                  <c:v>432.7772151898734</c:v>
                </c:pt>
                <c:pt idx="7162">
                  <c:v>432.7772151898734</c:v>
                </c:pt>
                <c:pt idx="7163">
                  <c:v>432.7772151898734</c:v>
                </c:pt>
                <c:pt idx="7164">
                  <c:v>432.7772151898734</c:v>
                </c:pt>
                <c:pt idx="7165">
                  <c:v>432.7772151898734</c:v>
                </c:pt>
                <c:pt idx="7166">
                  <c:v>432.7772151898734</c:v>
                </c:pt>
                <c:pt idx="7167">
                  <c:v>432.7772151898734</c:v>
                </c:pt>
                <c:pt idx="7168">
                  <c:v>432.7772151898734</c:v>
                </c:pt>
                <c:pt idx="7169">
                  <c:v>432.7772151898734</c:v>
                </c:pt>
                <c:pt idx="7170">
                  <c:v>432.7772151898734</c:v>
                </c:pt>
                <c:pt idx="7171">
                  <c:v>432.7772151898734</c:v>
                </c:pt>
                <c:pt idx="7172">
                  <c:v>432.7772151898734</c:v>
                </c:pt>
                <c:pt idx="7173">
                  <c:v>432.7772151898734</c:v>
                </c:pt>
                <c:pt idx="7174">
                  <c:v>432.7772151898734</c:v>
                </c:pt>
                <c:pt idx="7175">
                  <c:v>432.7772151898734</c:v>
                </c:pt>
                <c:pt idx="7176">
                  <c:v>432.7772151898734</c:v>
                </c:pt>
                <c:pt idx="7177">
                  <c:v>432.7772151898734</c:v>
                </c:pt>
                <c:pt idx="7178">
                  <c:v>432.7772151898734</c:v>
                </c:pt>
                <c:pt idx="7179">
                  <c:v>432.7772151898734</c:v>
                </c:pt>
                <c:pt idx="7180">
                  <c:v>432.7772151898734</c:v>
                </c:pt>
                <c:pt idx="7181">
                  <c:v>432.7772151898734</c:v>
                </c:pt>
                <c:pt idx="7182">
                  <c:v>432.7772151898734</c:v>
                </c:pt>
                <c:pt idx="7183">
                  <c:v>432.7772151898734</c:v>
                </c:pt>
                <c:pt idx="7184">
                  <c:v>432.7772151898734</c:v>
                </c:pt>
                <c:pt idx="7185">
                  <c:v>432.7772151898734</c:v>
                </c:pt>
                <c:pt idx="7186">
                  <c:v>432.7772151898734</c:v>
                </c:pt>
                <c:pt idx="7187">
                  <c:v>432.7772151898734</c:v>
                </c:pt>
                <c:pt idx="7188">
                  <c:v>432.7772151898734</c:v>
                </c:pt>
                <c:pt idx="7189">
                  <c:v>432.7772151898734</c:v>
                </c:pt>
                <c:pt idx="7190">
                  <c:v>432.7772151898734</c:v>
                </c:pt>
                <c:pt idx="7191">
                  <c:v>432.7772151898734</c:v>
                </c:pt>
                <c:pt idx="7192">
                  <c:v>432.7772151898734</c:v>
                </c:pt>
                <c:pt idx="7193">
                  <c:v>432.7772151898734</c:v>
                </c:pt>
                <c:pt idx="7194">
                  <c:v>432.7772151898734</c:v>
                </c:pt>
                <c:pt idx="7195">
                  <c:v>432.7772151898734</c:v>
                </c:pt>
                <c:pt idx="7196">
                  <c:v>432.7772151898734</c:v>
                </c:pt>
                <c:pt idx="7197">
                  <c:v>432.7772151898734</c:v>
                </c:pt>
                <c:pt idx="7198">
                  <c:v>432.7772151898734</c:v>
                </c:pt>
                <c:pt idx="7199">
                  <c:v>432.7772151898734</c:v>
                </c:pt>
                <c:pt idx="7200">
                  <c:v>432.7772151898734</c:v>
                </c:pt>
                <c:pt idx="7201">
                  <c:v>432.7772151898734</c:v>
                </c:pt>
                <c:pt idx="7202">
                  <c:v>432.7772151898734</c:v>
                </c:pt>
                <c:pt idx="7203">
                  <c:v>432.7772151898734</c:v>
                </c:pt>
                <c:pt idx="7204">
                  <c:v>432.7772151898734</c:v>
                </c:pt>
                <c:pt idx="7205">
                  <c:v>432.7772151898734</c:v>
                </c:pt>
                <c:pt idx="7206">
                  <c:v>432.7772151898734</c:v>
                </c:pt>
                <c:pt idx="7207">
                  <c:v>432.7772151898734</c:v>
                </c:pt>
                <c:pt idx="7208">
                  <c:v>432.7772151898734</c:v>
                </c:pt>
                <c:pt idx="7209">
                  <c:v>432.7772151898734</c:v>
                </c:pt>
                <c:pt idx="7210">
                  <c:v>432.7772151898734</c:v>
                </c:pt>
                <c:pt idx="7211">
                  <c:v>432.7772151898734</c:v>
                </c:pt>
                <c:pt idx="7212">
                  <c:v>432.7772151898734</c:v>
                </c:pt>
                <c:pt idx="7213">
                  <c:v>432.7772151898734</c:v>
                </c:pt>
                <c:pt idx="7214">
                  <c:v>432.7772151898734</c:v>
                </c:pt>
                <c:pt idx="7215">
                  <c:v>432.7772151898734</c:v>
                </c:pt>
                <c:pt idx="7216">
                  <c:v>432.7772151898734</c:v>
                </c:pt>
                <c:pt idx="7217">
                  <c:v>432.7772151898734</c:v>
                </c:pt>
                <c:pt idx="7218">
                  <c:v>432.7772151898734</c:v>
                </c:pt>
                <c:pt idx="7219">
                  <c:v>432.7772151898734</c:v>
                </c:pt>
                <c:pt idx="7220">
                  <c:v>432.7772151898734</c:v>
                </c:pt>
                <c:pt idx="7221">
                  <c:v>432.7772151898734</c:v>
                </c:pt>
                <c:pt idx="7222">
                  <c:v>432.7772151898734</c:v>
                </c:pt>
                <c:pt idx="7223">
                  <c:v>432.7772151898734</c:v>
                </c:pt>
                <c:pt idx="7224">
                  <c:v>432.7772151898734</c:v>
                </c:pt>
                <c:pt idx="7225">
                  <c:v>432.7772151898734</c:v>
                </c:pt>
                <c:pt idx="7226">
                  <c:v>432.7772151898734</c:v>
                </c:pt>
                <c:pt idx="7227">
                  <c:v>432.7772151898734</c:v>
                </c:pt>
                <c:pt idx="7228">
                  <c:v>432.7772151898734</c:v>
                </c:pt>
                <c:pt idx="7229">
                  <c:v>432.7772151898734</c:v>
                </c:pt>
                <c:pt idx="7230">
                  <c:v>432.7772151898734</c:v>
                </c:pt>
                <c:pt idx="7231">
                  <c:v>432.7772151898734</c:v>
                </c:pt>
                <c:pt idx="7232">
                  <c:v>432.7772151898734</c:v>
                </c:pt>
                <c:pt idx="7233">
                  <c:v>432.7772151898734</c:v>
                </c:pt>
                <c:pt idx="7234">
                  <c:v>432.7772151898734</c:v>
                </c:pt>
                <c:pt idx="7235">
                  <c:v>432.7772151898734</c:v>
                </c:pt>
                <c:pt idx="7236">
                  <c:v>432.7772151898734</c:v>
                </c:pt>
                <c:pt idx="7237">
                  <c:v>432.7772151898734</c:v>
                </c:pt>
                <c:pt idx="7238">
                  <c:v>432.7772151898734</c:v>
                </c:pt>
                <c:pt idx="7239">
                  <c:v>432.7772151898734</c:v>
                </c:pt>
                <c:pt idx="7240">
                  <c:v>432.7772151898734</c:v>
                </c:pt>
                <c:pt idx="7241">
                  <c:v>432.7772151898734</c:v>
                </c:pt>
                <c:pt idx="7242">
                  <c:v>432.7772151898734</c:v>
                </c:pt>
                <c:pt idx="7243">
                  <c:v>432.7772151898734</c:v>
                </c:pt>
                <c:pt idx="7244">
                  <c:v>432.7772151898734</c:v>
                </c:pt>
                <c:pt idx="7245">
                  <c:v>432.7772151898734</c:v>
                </c:pt>
                <c:pt idx="7246">
                  <c:v>432.7772151898734</c:v>
                </c:pt>
                <c:pt idx="7247">
                  <c:v>432.7772151898734</c:v>
                </c:pt>
                <c:pt idx="7248">
                  <c:v>432.7772151898734</c:v>
                </c:pt>
                <c:pt idx="7249">
                  <c:v>432.7772151898734</c:v>
                </c:pt>
                <c:pt idx="7250">
                  <c:v>432.7772151898734</c:v>
                </c:pt>
                <c:pt idx="7251">
                  <c:v>432.7772151898734</c:v>
                </c:pt>
                <c:pt idx="7252">
                  <c:v>432.7772151898734</c:v>
                </c:pt>
                <c:pt idx="7253">
                  <c:v>432.7772151898734</c:v>
                </c:pt>
                <c:pt idx="7254">
                  <c:v>432.7772151898734</c:v>
                </c:pt>
                <c:pt idx="7255">
                  <c:v>432.7772151898734</c:v>
                </c:pt>
                <c:pt idx="7256">
                  <c:v>432.7772151898734</c:v>
                </c:pt>
                <c:pt idx="7257">
                  <c:v>432.7772151898734</c:v>
                </c:pt>
                <c:pt idx="7258">
                  <c:v>432.7772151898734</c:v>
                </c:pt>
                <c:pt idx="7259">
                  <c:v>432.7772151898734</c:v>
                </c:pt>
                <c:pt idx="7260">
                  <c:v>432.7772151898734</c:v>
                </c:pt>
                <c:pt idx="7261">
                  <c:v>432.7772151898734</c:v>
                </c:pt>
                <c:pt idx="7262">
                  <c:v>432.7772151898734</c:v>
                </c:pt>
                <c:pt idx="7263">
                  <c:v>432.7772151898734</c:v>
                </c:pt>
                <c:pt idx="7264">
                  <c:v>432.7772151898734</c:v>
                </c:pt>
                <c:pt idx="7265">
                  <c:v>432.7772151898734</c:v>
                </c:pt>
                <c:pt idx="7266">
                  <c:v>432.7772151898734</c:v>
                </c:pt>
                <c:pt idx="7267">
                  <c:v>432.7772151898734</c:v>
                </c:pt>
                <c:pt idx="7268">
                  <c:v>432.7772151898734</c:v>
                </c:pt>
                <c:pt idx="7269">
                  <c:v>432.7772151898734</c:v>
                </c:pt>
                <c:pt idx="7270">
                  <c:v>432.7772151898734</c:v>
                </c:pt>
                <c:pt idx="7271">
                  <c:v>432.7772151898734</c:v>
                </c:pt>
                <c:pt idx="7272">
                  <c:v>432.7772151898734</c:v>
                </c:pt>
                <c:pt idx="7273">
                  <c:v>432.7772151898734</c:v>
                </c:pt>
                <c:pt idx="7274">
                  <c:v>432.7772151898734</c:v>
                </c:pt>
                <c:pt idx="7275">
                  <c:v>432.7772151898734</c:v>
                </c:pt>
                <c:pt idx="7276">
                  <c:v>432.7772151898734</c:v>
                </c:pt>
                <c:pt idx="7277">
                  <c:v>432.7772151898734</c:v>
                </c:pt>
                <c:pt idx="7278">
                  <c:v>432.7772151898734</c:v>
                </c:pt>
                <c:pt idx="7279">
                  <c:v>432.7772151898734</c:v>
                </c:pt>
                <c:pt idx="7280">
                  <c:v>432.7772151898734</c:v>
                </c:pt>
                <c:pt idx="7281">
                  <c:v>432.7772151898734</c:v>
                </c:pt>
                <c:pt idx="7282">
                  <c:v>432.7772151898734</c:v>
                </c:pt>
                <c:pt idx="7283">
                  <c:v>432.7772151898734</c:v>
                </c:pt>
                <c:pt idx="7284">
                  <c:v>432.7772151898734</c:v>
                </c:pt>
                <c:pt idx="7285">
                  <c:v>432.7772151898734</c:v>
                </c:pt>
                <c:pt idx="7286">
                  <c:v>432.7772151898734</c:v>
                </c:pt>
                <c:pt idx="7287">
                  <c:v>432.7772151898734</c:v>
                </c:pt>
                <c:pt idx="7288">
                  <c:v>432.7772151898734</c:v>
                </c:pt>
                <c:pt idx="7289">
                  <c:v>432.7772151898734</c:v>
                </c:pt>
                <c:pt idx="7290">
                  <c:v>432.7772151898734</c:v>
                </c:pt>
                <c:pt idx="7291">
                  <c:v>432.7772151898734</c:v>
                </c:pt>
                <c:pt idx="7292">
                  <c:v>432.7772151898734</c:v>
                </c:pt>
                <c:pt idx="7293">
                  <c:v>432.7772151898734</c:v>
                </c:pt>
                <c:pt idx="7294">
                  <c:v>432.7772151898734</c:v>
                </c:pt>
                <c:pt idx="7295">
                  <c:v>432.7772151898734</c:v>
                </c:pt>
                <c:pt idx="7296">
                  <c:v>432.7772151898734</c:v>
                </c:pt>
                <c:pt idx="7297">
                  <c:v>432.7772151898734</c:v>
                </c:pt>
                <c:pt idx="7298">
                  <c:v>432.7772151898734</c:v>
                </c:pt>
                <c:pt idx="7299">
                  <c:v>432.7772151898734</c:v>
                </c:pt>
                <c:pt idx="7300">
                  <c:v>432.7772151898734</c:v>
                </c:pt>
                <c:pt idx="7301">
                  <c:v>432.7772151898734</c:v>
                </c:pt>
                <c:pt idx="7302">
                  <c:v>432.7772151898734</c:v>
                </c:pt>
                <c:pt idx="7303">
                  <c:v>432.7772151898734</c:v>
                </c:pt>
                <c:pt idx="7304">
                  <c:v>432.7772151898734</c:v>
                </c:pt>
                <c:pt idx="7305">
                  <c:v>432.7772151898734</c:v>
                </c:pt>
                <c:pt idx="7306">
                  <c:v>305</c:v>
                </c:pt>
                <c:pt idx="7307">
                  <c:v>305</c:v>
                </c:pt>
                <c:pt idx="7308">
                  <c:v>305</c:v>
                </c:pt>
                <c:pt idx="7309">
                  <c:v>305</c:v>
                </c:pt>
                <c:pt idx="7310">
                  <c:v>305</c:v>
                </c:pt>
                <c:pt idx="7311">
                  <c:v>305</c:v>
                </c:pt>
                <c:pt idx="7312">
                  <c:v>305</c:v>
                </c:pt>
                <c:pt idx="7313">
                  <c:v>305</c:v>
                </c:pt>
                <c:pt idx="7314">
                  <c:v>304</c:v>
                </c:pt>
                <c:pt idx="7315">
                  <c:v>305</c:v>
                </c:pt>
                <c:pt idx="7316">
                  <c:v>305</c:v>
                </c:pt>
                <c:pt idx="7317">
                  <c:v>305</c:v>
                </c:pt>
                <c:pt idx="7318">
                  <c:v>304</c:v>
                </c:pt>
                <c:pt idx="7319">
                  <c:v>303</c:v>
                </c:pt>
                <c:pt idx="7320">
                  <c:v>297</c:v>
                </c:pt>
                <c:pt idx="7321">
                  <c:v>297</c:v>
                </c:pt>
                <c:pt idx="7322">
                  <c:v>291</c:v>
                </c:pt>
                <c:pt idx="7323">
                  <c:v>291</c:v>
                </c:pt>
                <c:pt idx="7324">
                  <c:v>291</c:v>
                </c:pt>
                <c:pt idx="7325">
                  <c:v>284</c:v>
                </c:pt>
                <c:pt idx="7326">
                  <c:v>279</c:v>
                </c:pt>
                <c:pt idx="7327">
                  <c:v>277</c:v>
                </c:pt>
                <c:pt idx="7328">
                  <c:v>274</c:v>
                </c:pt>
                <c:pt idx="7329">
                  <c:v>272</c:v>
                </c:pt>
                <c:pt idx="7330">
                  <c:v>272</c:v>
                </c:pt>
                <c:pt idx="7331">
                  <c:v>272</c:v>
                </c:pt>
                <c:pt idx="7332">
                  <c:v>270</c:v>
                </c:pt>
                <c:pt idx="7333">
                  <c:v>266</c:v>
                </c:pt>
                <c:pt idx="7334">
                  <c:v>263</c:v>
                </c:pt>
                <c:pt idx="7335">
                  <c:v>256</c:v>
                </c:pt>
                <c:pt idx="7336">
                  <c:v>246.99999999999997</c:v>
                </c:pt>
                <c:pt idx="7337">
                  <c:v>246.99999999999997</c:v>
                </c:pt>
                <c:pt idx="7338">
                  <c:v>246.99999999999997</c:v>
                </c:pt>
                <c:pt idx="7339">
                  <c:v>244</c:v>
                </c:pt>
                <c:pt idx="7340">
                  <c:v>243.00000000000003</c:v>
                </c:pt>
                <c:pt idx="7341">
                  <c:v>241</c:v>
                </c:pt>
                <c:pt idx="7342">
                  <c:v>239</c:v>
                </c:pt>
                <c:pt idx="7343">
                  <c:v>237</c:v>
                </c:pt>
                <c:pt idx="7344">
                  <c:v>237</c:v>
                </c:pt>
                <c:pt idx="7345">
                  <c:v>237</c:v>
                </c:pt>
                <c:pt idx="7346">
                  <c:v>235</c:v>
                </c:pt>
                <c:pt idx="7347">
                  <c:v>234</c:v>
                </c:pt>
                <c:pt idx="7348">
                  <c:v>237</c:v>
                </c:pt>
                <c:pt idx="7349">
                  <c:v>236</c:v>
                </c:pt>
                <c:pt idx="7350">
                  <c:v>234</c:v>
                </c:pt>
                <c:pt idx="7351">
                  <c:v>234</c:v>
                </c:pt>
                <c:pt idx="7352">
                  <c:v>234</c:v>
                </c:pt>
                <c:pt idx="7353">
                  <c:v>241</c:v>
                </c:pt>
                <c:pt idx="7354">
                  <c:v>244</c:v>
                </c:pt>
                <c:pt idx="7355">
                  <c:v>246.99999999999997</c:v>
                </c:pt>
                <c:pt idx="7356">
                  <c:v>245.00000000000003</c:v>
                </c:pt>
                <c:pt idx="7357">
                  <c:v>240</c:v>
                </c:pt>
                <c:pt idx="7358">
                  <c:v>240</c:v>
                </c:pt>
                <c:pt idx="7359">
                  <c:v>240</c:v>
                </c:pt>
                <c:pt idx="7360">
                  <c:v>237</c:v>
                </c:pt>
                <c:pt idx="7361">
                  <c:v>235</c:v>
                </c:pt>
                <c:pt idx="7362">
                  <c:v>235</c:v>
                </c:pt>
                <c:pt idx="7363">
                  <c:v>235</c:v>
                </c:pt>
                <c:pt idx="7364">
                  <c:v>233</c:v>
                </c:pt>
                <c:pt idx="7365">
                  <c:v>233</c:v>
                </c:pt>
                <c:pt idx="7366">
                  <c:v>233</c:v>
                </c:pt>
                <c:pt idx="7367">
                  <c:v>231</c:v>
                </c:pt>
                <c:pt idx="7368">
                  <c:v>233</c:v>
                </c:pt>
                <c:pt idx="7369">
                  <c:v>233</c:v>
                </c:pt>
                <c:pt idx="7370">
                  <c:v>233</c:v>
                </c:pt>
                <c:pt idx="7371">
                  <c:v>231.99999999999997</c:v>
                </c:pt>
                <c:pt idx="7372">
                  <c:v>231.99999999999997</c:v>
                </c:pt>
                <c:pt idx="7373">
                  <c:v>231.99999999999997</c:v>
                </c:pt>
                <c:pt idx="7374">
                  <c:v>231.99999999999997</c:v>
                </c:pt>
                <c:pt idx="7375">
                  <c:v>229</c:v>
                </c:pt>
                <c:pt idx="7376">
                  <c:v>227</c:v>
                </c:pt>
                <c:pt idx="7377">
                  <c:v>225.99999999999997</c:v>
                </c:pt>
                <c:pt idx="7378">
                  <c:v>223</c:v>
                </c:pt>
                <c:pt idx="7379">
                  <c:v>223</c:v>
                </c:pt>
                <c:pt idx="7380">
                  <c:v>223</c:v>
                </c:pt>
                <c:pt idx="7381">
                  <c:v>221</c:v>
                </c:pt>
                <c:pt idx="7382">
                  <c:v>217</c:v>
                </c:pt>
                <c:pt idx="7383">
                  <c:v>213</c:v>
                </c:pt>
                <c:pt idx="7384">
                  <c:v>212</c:v>
                </c:pt>
                <c:pt idx="7385">
                  <c:v>212</c:v>
                </c:pt>
                <c:pt idx="7386">
                  <c:v>212</c:v>
                </c:pt>
                <c:pt idx="7387">
                  <c:v>212</c:v>
                </c:pt>
                <c:pt idx="7388">
                  <c:v>212</c:v>
                </c:pt>
                <c:pt idx="7389">
                  <c:v>212</c:v>
                </c:pt>
                <c:pt idx="7390">
                  <c:v>213</c:v>
                </c:pt>
                <c:pt idx="7391">
                  <c:v>213</c:v>
                </c:pt>
                <c:pt idx="7392">
                  <c:v>214</c:v>
                </c:pt>
                <c:pt idx="7393">
                  <c:v>214</c:v>
                </c:pt>
                <c:pt idx="7394">
                  <c:v>214</c:v>
                </c:pt>
                <c:pt idx="7395">
                  <c:v>216</c:v>
                </c:pt>
                <c:pt idx="7396">
                  <c:v>219</c:v>
                </c:pt>
                <c:pt idx="7397">
                  <c:v>218.00000000000003</c:v>
                </c:pt>
                <c:pt idx="7398">
                  <c:v>221</c:v>
                </c:pt>
                <c:pt idx="7399">
                  <c:v>224.00000000000003</c:v>
                </c:pt>
                <c:pt idx="7400">
                  <c:v>224.00000000000003</c:v>
                </c:pt>
                <c:pt idx="7401">
                  <c:v>224.00000000000003</c:v>
                </c:pt>
                <c:pt idx="7402">
                  <c:v>222.00000000000003</c:v>
                </c:pt>
                <c:pt idx="7403">
                  <c:v>221</c:v>
                </c:pt>
                <c:pt idx="7404">
                  <c:v>219</c:v>
                </c:pt>
                <c:pt idx="7405">
                  <c:v>218.00000000000003</c:v>
                </c:pt>
                <c:pt idx="7406">
                  <c:v>217</c:v>
                </c:pt>
                <c:pt idx="7407">
                  <c:v>217</c:v>
                </c:pt>
                <c:pt idx="7408">
                  <c:v>217</c:v>
                </c:pt>
                <c:pt idx="7409">
                  <c:v>217</c:v>
                </c:pt>
                <c:pt idx="7410">
                  <c:v>216</c:v>
                </c:pt>
                <c:pt idx="7411">
                  <c:v>214</c:v>
                </c:pt>
                <c:pt idx="7412">
                  <c:v>213</c:v>
                </c:pt>
                <c:pt idx="7413">
                  <c:v>213</c:v>
                </c:pt>
                <c:pt idx="7414">
                  <c:v>213</c:v>
                </c:pt>
                <c:pt idx="7415">
                  <c:v>213</c:v>
                </c:pt>
                <c:pt idx="7416">
                  <c:v>212</c:v>
                </c:pt>
                <c:pt idx="7417">
                  <c:v>210</c:v>
                </c:pt>
                <c:pt idx="7418">
                  <c:v>208</c:v>
                </c:pt>
                <c:pt idx="7419">
                  <c:v>206.99999999999997</c:v>
                </c:pt>
                <c:pt idx="7420">
                  <c:v>204.99999999999997</c:v>
                </c:pt>
                <c:pt idx="7421">
                  <c:v>204.99999999999997</c:v>
                </c:pt>
                <c:pt idx="7422">
                  <c:v>204.99999999999997</c:v>
                </c:pt>
                <c:pt idx="7423">
                  <c:v>204</c:v>
                </c:pt>
                <c:pt idx="7424">
                  <c:v>202.99999999999997</c:v>
                </c:pt>
                <c:pt idx="7425">
                  <c:v>204</c:v>
                </c:pt>
                <c:pt idx="7426">
                  <c:v>204</c:v>
                </c:pt>
                <c:pt idx="7427">
                  <c:v>206</c:v>
                </c:pt>
                <c:pt idx="7428">
                  <c:v>206</c:v>
                </c:pt>
                <c:pt idx="7429">
                  <c:v>206</c:v>
                </c:pt>
                <c:pt idx="7430">
                  <c:v>204.99999999999997</c:v>
                </c:pt>
                <c:pt idx="7431">
                  <c:v>206.99999999999997</c:v>
                </c:pt>
                <c:pt idx="7432">
                  <c:v>206.99999999999997</c:v>
                </c:pt>
                <c:pt idx="7433">
                  <c:v>206</c:v>
                </c:pt>
                <c:pt idx="7434">
                  <c:v>204</c:v>
                </c:pt>
                <c:pt idx="7435">
                  <c:v>204</c:v>
                </c:pt>
                <c:pt idx="7436">
                  <c:v>204</c:v>
                </c:pt>
                <c:pt idx="7437">
                  <c:v>202.99999999999997</c:v>
                </c:pt>
                <c:pt idx="7438">
                  <c:v>202</c:v>
                </c:pt>
                <c:pt idx="7439">
                  <c:v>202</c:v>
                </c:pt>
                <c:pt idx="7440">
                  <c:v>200.99999999999997</c:v>
                </c:pt>
                <c:pt idx="7441">
                  <c:v>200.99999999999997</c:v>
                </c:pt>
                <c:pt idx="7442">
                  <c:v>200.99999999999997</c:v>
                </c:pt>
                <c:pt idx="7443">
                  <c:v>200.99999999999997</c:v>
                </c:pt>
                <c:pt idx="7444">
                  <c:v>200.99999999999997</c:v>
                </c:pt>
                <c:pt idx="7445">
                  <c:v>200</c:v>
                </c:pt>
                <c:pt idx="7446">
                  <c:v>200</c:v>
                </c:pt>
                <c:pt idx="7447">
                  <c:v>200.99999999999997</c:v>
                </c:pt>
                <c:pt idx="7448">
                  <c:v>202</c:v>
                </c:pt>
                <c:pt idx="7449">
                  <c:v>202</c:v>
                </c:pt>
                <c:pt idx="7450">
                  <c:v>202</c:v>
                </c:pt>
                <c:pt idx="7451">
                  <c:v>202</c:v>
                </c:pt>
                <c:pt idx="7452">
                  <c:v>204</c:v>
                </c:pt>
                <c:pt idx="7453">
                  <c:v>208</c:v>
                </c:pt>
                <c:pt idx="7454">
                  <c:v>208</c:v>
                </c:pt>
                <c:pt idx="7455">
                  <c:v>204.99999999999997</c:v>
                </c:pt>
                <c:pt idx="7456">
                  <c:v>204.99999999999997</c:v>
                </c:pt>
                <c:pt idx="7457">
                  <c:v>204.99999999999997</c:v>
                </c:pt>
                <c:pt idx="7458">
                  <c:v>206</c:v>
                </c:pt>
                <c:pt idx="7459">
                  <c:v>206</c:v>
                </c:pt>
                <c:pt idx="7460">
                  <c:v>204</c:v>
                </c:pt>
                <c:pt idx="7461">
                  <c:v>202.99999999999997</c:v>
                </c:pt>
                <c:pt idx="7462">
                  <c:v>199</c:v>
                </c:pt>
                <c:pt idx="7463">
                  <c:v>199</c:v>
                </c:pt>
                <c:pt idx="7464">
                  <c:v>199</c:v>
                </c:pt>
                <c:pt idx="7465">
                  <c:v>198</c:v>
                </c:pt>
                <c:pt idx="7466">
                  <c:v>196</c:v>
                </c:pt>
                <c:pt idx="7467">
                  <c:v>195</c:v>
                </c:pt>
                <c:pt idx="7468">
                  <c:v>192</c:v>
                </c:pt>
                <c:pt idx="7469">
                  <c:v>189</c:v>
                </c:pt>
                <c:pt idx="7470">
                  <c:v>189</c:v>
                </c:pt>
                <c:pt idx="7471">
                  <c:v>189</c:v>
                </c:pt>
                <c:pt idx="7472">
                  <c:v>187</c:v>
                </c:pt>
                <c:pt idx="7473">
                  <c:v>181.99999999999997</c:v>
                </c:pt>
                <c:pt idx="7474">
                  <c:v>181</c:v>
                </c:pt>
                <c:pt idx="7475">
                  <c:v>181</c:v>
                </c:pt>
                <c:pt idx="7476">
                  <c:v>180</c:v>
                </c:pt>
                <c:pt idx="7477">
                  <c:v>180</c:v>
                </c:pt>
                <c:pt idx="7478">
                  <c:v>180</c:v>
                </c:pt>
                <c:pt idx="7479">
                  <c:v>179</c:v>
                </c:pt>
                <c:pt idx="7480">
                  <c:v>179</c:v>
                </c:pt>
                <c:pt idx="7481">
                  <c:v>177</c:v>
                </c:pt>
                <c:pt idx="7482">
                  <c:v>178</c:v>
                </c:pt>
                <c:pt idx="7483">
                  <c:v>178</c:v>
                </c:pt>
                <c:pt idx="7484">
                  <c:v>178</c:v>
                </c:pt>
                <c:pt idx="7485">
                  <c:v>178</c:v>
                </c:pt>
                <c:pt idx="7486">
                  <c:v>176</c:v>
                </c:pt>
                <c:pt idx="7487">
                  <c:v>175</c:v>
                </c:pt>
                <c:pt idx="7488">
                  <c:v>174</c:v>
                </c:pt>
                <c:pt idx="7489">
                  <c:v>172</c:v>
                </c:pt>
                <c:pt idx="7490">
                  <c:v>172</c:v>
                </c:pt>
                <c:pt idx="7491">
                  <c:v>172</c:v>
                </c:pt>
                <c:pt idx="7492">
                  <c:v>172</c:v>
                </c:pt>
                <c:pt idx="7493">
                  <c:v>170</c:v>
                </c:pt>
                <c:pt idx="7494">
                  <c:v>166</c:v>
                </c:pt>
                <c:pt idx="7495">
                  <c:v>164</c:v>
                </c:pt>
                <c:pt idx="7496">
                  <c:v>162</c:v>
                </c:pt>
                <c:pt idx="7497">
                  <c:v>162</c:v>
                </c:pt>
                <c:pt idx="7498">
                  <c:v>162</c:v>
                </c:pt>
                <c:pt idx="7499">
                  <c:v>162</c:v>
                </c:pt>
                <c:pt idx="7500">
                  <c:v>161</c:v>
                </c:pt>
                <c:pt idx="7501">
                  <c:v>163</c:v>
                </c:pt>
                <c:pt idx="7502">
                  <c:v>163</c:v>
                </c:pt>
                <c:pt idx="7503">
                  <c:v>163</c:v>
                </c:pt>
                <c:pt idx="7504">
                  <c:v>165</c:v>
                </c:pt>
                <c:pt idx="7505">
                  <c:v>165</c:v>
                </c:pt>
                <c:pt idx="7506">
                  <c:v>165</c:v>
                </c:pt>
                <c:pt idx="7507">
                  <c:v>165</c:v>
                </c:pt>
                <c:pt idx="7508">
                  <c:v>166</c:v>
                </c:pt>
                <c:pt idx="7509">
                  <c:v>167</c:v>
                </c:pt>
                <c:pt idx="7510">
                  <c:v>167</c:v>
                </c:pt>
                <c:pt idx="7511">
                  <c:v>172</c:v>
                </c:pt>
                <c:pt idx="7512">
                  <c:v>172</c:v>
                </c:pt>
                <c:pt idx="7513">
                  <c:v>172</c:v>
                </c:pt>
                <c:pt idx="7514">
                  <c:v>172</c:v>
                </c:pt>
                <c:pt idx="7515">
                  <c:v>171</c:v>
                </c:pt>
                <c:pt idx="7516">
                  <c:v>170</c:v>
                </c:pt>
                <c:pt idx="7517">
                  <c:v>171</c:v>
                </c:pt>
                <c:pt idx="7518">
                  <c:v>169</c:v>
                </c:pt>
                <c:pt idx="7519">
                  <c:v>169</c:v>
                </c:pt>
                <c:pt idx="7520">
                  <c:v>169</c:v>
                </c:pt>
                <c:pt idx="7521">
                  <c:v>172</c:v>
                </c:pt>
                <c:pt idx="7522">
                  <c:v>171</c:v>
                </c:pt>
                <c:pt idx="7523">
                  <c:v>169</c:v>
                </c:pt>
                <c:pt idx="7524">
                  <c:v>173</c:v>
                </c:pt>
                <c:pt idx="7525">
                  <c:v>178</c:v>
                </c:pt>
                <c:pt idx="7526">
                  <c:v>178</c:v>
                </c:pt>
                <c:pt idx="7527">
                  <c:v>178</c:v>
                </c:pt>
                <c:pt idx="7528">
                  <c:v>180</c:v>
                </c:pt>
                <c:pt idx="7529">
                  <c:v>181.99999999999997</c:v>
                </c:pt>
                <c:pt idx="7530">
                  <c:v>181</c:v>
                </c:pt>
                <c:pt idx="7531">
                  <c:v>181</c:v>
                </c:pt>
                <c:pt idx="7532">
                  <c:v>180</c:v>
                </c:pt>
                <c:pt idx="7533">
                  <c:v>180</c:v>
                </c:pt>
                <c:pt idx="7534">
                  <c:v>180</c:v>
                </c:pt>
                <c:pt idx="7535">
                  <c:v>180</c:v>
                </c:pt>
                <c:pt idx="7536">
                  <c:v>181.99999999999997</c:v>
                </c:pt>
                <c:pt idx="7537">
                  <c:v>179</c:v>
                </c:pt>
                <c:pt idx="7538">
                  <c:v>176</c:v>
                </c:pt>
                <c:pt idx="7539">
                  <c:v>174</c:v>
                </c:pt>
                <c:pt idx="7540">
                  <c:v>174</c:v>
                </c:pt>
                <c:pt idx="7541">
                  <c:v>174</c:v>
                </c:pt>
                <c:pt idx="7542">
                  <c:v>171</c:v>
                </c:pt>
                <c:pt idx="7543">
                  <c:v>171</c:v>
                </c:pt>
                <c:pt idx="7544">
                  <c:v>172</c:v>
                </c:pt>
                <c:pt idx="7545">
                  <c:v>173</c:v>
                </c:pt>
                <c:pt idx="7546">
                  <c:v>173</c:v>
                </c:pt>
                <c:pt idx="7547">
                  <c:v>173</c:v>
                </c:pt>
                <c:pt idx="7548">
                  <c:v>173</c:v>
                </c:pt>
                <c:pt idx="7549">
                  <c:v>170</c:v>
                </c:pt>
                <c:pt idx="7550">
                  <c:v>168.00000000000003</c:v>
                </c:pt>
                <c:pt idx="7551">
                  <c:v>169</c:v>
                </c:pt>
                <c:pt idx="7552">
                  <c:v>168.00000000000003</c:v>
                </c:pt>
                <c:pt idx="7553">
                  <c:v>166</c:v>
                </c:pt>
                <c:pt idx="7554">
                  <c:v>166</c:v>
                </c:pt>
                <c:pt idx="7555">
                  <c:v>166</c:v>
                </c:pt>
                <c:pt idx="7556">
                  <c:v>163</c:v>
                </c:pt>
                <c:pt idx="7557">
                  <c:v>163</c:v>
                </c:pt>
                <c:pt idx="7558">
                  <c:v>161</c:v>
                </c:pt>
                <c:pt idx="7559">
                  <c:v>161</c:v>
                </c:pt>
                <c:pt idx="7560">
                  <c:v>160</c:v>
                </c:pt>
                <c:pt idx="7561">
                  <c:v>160</c:v>
                </c:pt>
                <c:pt idx="7562">
                  <c:v>160</c:v>
                </c:pt>
                <c:pt idx="7563">
                  <c:v>159</c:v>
                </c:pt>
                <c:pt idx="7564">
                  <c:v>159</c:v>
                </c:pt>
                <c:pt idx="7565">
                  <c:v>156</c:v>
                </c:pt>
                <c:pt idx="7566">
                  <c:v>155</c:v>
                </c:pt>
                <c:pt idx="7567">
                  <c:v>155</c:v>
                </c:pt>
                <c:pt idx="7568">
                  <c:v>155</c:v>
                </c:pt>
                <c:pt idx="7569">
                  <c:v>155</c:v>
                </c:pt>
                <c:pt idx="7570">
                  <c:v>156</c:v>
                </c:pt>
                <c:pt idx="7571">
                  <c:v>155</c:v>
                </c:pt>
                <c:pt idx="7572">
                  <c:v>154</c:v>
                </c:pt>
                <c:pt idx="7573">
                  <c:v>153</c:v>
                </c:pt>
                <c:pt idx="7574">
                  <c:v>152</c:v>
                </c:pt>
                <c:pt idx="7575">
                  <c:v>152</c:v>
                </c:pt>
                <c:pt idx="7576">
                  <c:v>152</c:v>
                </c:pt>
                <c:pt idx="7577">
                  <c:v>151</c:v>
                </c:pt>
                <c:pt idx="7578">
                  <c:v>149</c:v>
                </c:pt>
                <c:pt idx="7579">
                  <c:v>150</c:v>
                </c:pt>
                <c:pt idx="7580">
                  <c:v>148</c:v>
                </c:pt>
                <c:pt idx="7581">
                  <c:v>147</c:v>
                </c:pt>
                <c:pt idx="7582">
                  <c:v>147</c:v>
                </c:pt>
                <c:pt idx="7583">
                  <c:v>147</c:v>
                </c:pt>
                <c:pt idx="7584">
                  <c:v>145</c:v>
                </c:pt>
                <c:pt idx="7585">
                  <c:v>145</c:v>
                </c:pt>
                <c:pt idx="7586">
                  <c:v>145</c:v>
                </c:pt>
                <c:pt idx="7587">
                  <c:v>145</c:v>
                </c:pt>
                <c:pt idx="7588">
                  <c:v>145</c:v>
                </c:pt>
                <c:pt idx="7589">
                  <c:v>145</c:v>
                </c:pt>
                <c:pt idx="7590">
                  <c:v>145</c:v>
                </c:pt>
                <c:pt idx="7591">
                  <c:v>144</c:v>
                </c:pt>
                <c:pt idx="7592">
                  <c:v>143</c:v>
                </c:pt>
                <c:pt idx="7593">
                  <c:v>142</c:v>
                </c:pt>
                <c:pt idx="7594">
                  <c:v>139</c:v>
                </c:pt>
                <c:pt idx="7595">
                  <c:v>139</c:v>
                </c:pt>
                <c:pt idx="7596">
                  <c:v>139</c:v>
                </c:pt>
                <c:pt idx="7597">
                  <c:v>139</c:v>
                </c:pt>
                <c:pt idx="7598">
                  <c:v>142</c:v>
                </c:pt>
                <c:pt idx="7599">
                  <c:v>141</c:v>
                </c:pt>
                <c:pt idx="7600">
                  <c:v>140</c:v>
                </c:pt>
                <c:pt idx="7601">
                  <c:v>140</c:v>
                </c:pt>
                <c:pt idx="7602">
                  <c:v>139</c:v>
                </c:pt>
                <c:pt idx="7603">
                  <c:v>139</c:v>
                </c:pt>
                <c:pt idx="7604">
                  <c:v>139</c:v>
                </c:pt>
                <c:pt idx="7605">
                  <c:v>140</c:v>
                </c:pt>
                <c:pt idx="7606">
                  <c:v>144</c:v>
                </c:pt>
                <c:pt idx="7607">
                  <c:v>146</c:v>
                </c:pt>
                <c:pt idx="7608">
                  <c:v>144</c:v>
                </c:pt>
                <c:pt idx="7609">
                  <c:v>143</c:v>
                </c:pt>
                <c:pt idx="7610">
                  <c:v>143</c:v>
                </c:pt>
                <c:pt idx="7611">
                  <c:v>143</c:v>
                </c:pt>
                <c:pt idx="7612">
                  <c:v>144</c:v>
                </c:pt>
                <c:pt idx="7613">
                  <c:v>146</c:v>
                </c:pt>
                <c:pt idx="7614">
                  <c:v>150</c:v>
                </c:pt>
                <c:pt idx="7615">
                  <c:v>161</c:v>
                </c:pt>
                <c:pt idx="7616">
                  <c:v>169</c:v>
                </c:pt>
                <c:pt idx="7617">
                  <c:v>169</c:v>
                </c:pt>
                <c:pt idx="7618">
                  <c:v>169</c:v>
                </c:pt>
                <c:pt idx="7619">
                  <c:v>164</c:v>
                </c:pt>
                <c:pt idx="7620">
                  <c:v>169</c:v>
                </c:pt>
                <c:pt idx="7621">
                  <c:v>166</c:v>
                </c:pt>
                <c:pt idx="7622">
                  <c:v>165</c:v>
                </c:pt>
                <c:pt idx="7623">
                  <c:v>166</c:v>
                </c:pt>
                <c:pt idx="7624">
                  <c:v>166</c:v>
                </c:pt>
                <c:pt idx="7625">
                  <c:v>166</c:v>
                </c:pt>
                <c:pt idx="7626">
                  <c:v>167</c:v>
                </c:pt>
                <c:pt idx="7627">
                  <c:v>168.00000000000003</c:v>
                </c:pt>
                <c:pt idx="7628">
                  <c:v>173</c:v>
                </c:pt>
                <c:pt idx="7629">
                  <c:v>177</c:v>
                </c:pt>
                <c:pt idx="7630">
                  <c:v>179</c:v>
                </c:pt>
                <c:pt idx="7631">
                  <c:v>179</c:v>
                </c:pt>
                <c:pt idx="7632">
                  <c:v>179</c:v>
                </c:pt>
                <c:pt idx="7633">
                  <c:v>181.99999999999997</c:v>
                </c:pt>
                <c:pt idx="7634">
                  <c:v>188</c:v>
                </c:pt>
                <c:pt idx="7635">
                  <c:v>186</c:v>
                </c:pt>
                <c:pt idx="7636">
                  <c:v>184</c:v>
                </c:pt>
                <c:pt idx="7637">
                  <c:v>187</c:v>
                </c:pt>
                <c:pt idx="7638">
                  <c:v>187</c:v>
                </c:pt>
                <c:pt idx="7639">
                  <c:v>187</c:v>
                </c:pt>
                <c:pt idx="7640">
                  <c:v>187</c:v>
                </c:pt>
                <c:pt idx="7641">
                  <c:v>190</c:v>
                </c:pt>
                <c:pt idx="7642">
                  <c:v>191</c:v>
                </c:pt>
                <c:pt idx="7643">
                  <c:v>190</c:v>
                </c:pt>
                <c:pt idx="7644">
                  <c:v>191</c:v>
                </c:pt>
                <c:pt idx="7645">
                  <c:v>191</c:v>
                </c:pt>
                <c:pt idx="7646">
                  <c:v>191</c:v>
                </c:pt>
                <c:pt idx="7647">
                  <c:v>191</c:v>
                </c:pt>
                <c:pt idx="7648">
                  <c:v>194</c:v>
                </c:pt>
                <c:pt idx="7649">
                  <c:v>196</c:v>
                </c:pt>
                <c:pt idx="7650">
                  <c:v>198</c:v>
                </c:pt>
                <c:pt idx="7651">
                  <c:v>197</c:v>
                </c:pt>
                <c:pt idx="7652">
                  <c:v>197</c:v>
                </c:pt>
                <c:pt idx="7653">
                  <c:v>197</c:v>
                </c:pt>
                <c:pt idx="7654">
                  <c:v>196</c:v>
                </c:pt>
                <c:pt idx="7655">
                  <c:v>195</c:v>
                </c:pt>
                <c:pt idx="7656">
                  <c:v>195</c:v>
                </c:pt>
                <c:pt idx="7657">
                  <c:v>193.00000000000003</c:v>
                </c:pt>
                <c:pt idx="7658">
                  <c:v>191</c:v>
                </c:pt>
                <c:pt idx="7659">
                  <c:v>191</c:v>
                </c:pt>
                <c:pt idx="7660">
                  <c:v>191</c:v>
                </c:pt>
                <c:pt idx="7661">
                  <c:v>187</c:v>
                </c:pt>
                <c:pt idx="7662">
                  <c:v>188</c:v>
                </c:pt>
                <c:pt idx="7663">
                  <c:v>190</c:v>
                </c:pt>
                <c:pt idx="7664">
                  <c:v>190</c:v>
                </c:pt>
                <c:pt idx="7665">
                  <c:v>191</c:v>
                </c:pt>
                <c:pt idx="7666">
                  <c:v>191</c:v>
                </c:pt>
                <c:pt idx="7667">
                  <c:v>191</c:v>
                </c:pt>
                <c:pt idx="7668">
                  <c:v>191</c:v>
                </c:pt>
                <c:pt idx="7669">
                  <c:v>192</c:v>
                </c:pt>
                <c:pt idx="7670">
                  <c:v>193.00000000000003</c:v>
                </c:pt>
                <c:pt idx="7671">
                  <c:v>193.00000000000003</c:v>
                </c:pt>
                <c:pt idx="7672">
                  <c:v>193.00000000000003</c:v>
                </c:pt>
                <c:pt idx="7673">
                  <c:v>193.00000000000003</c:v>
                </c:pt>
                <c:pt idx="7674">
                  <c:v>193.00000000000003</c:v>
                </c:pt>
                <c:pt idx="7675">
                  <c:v>193.00000000000003</c:v>
                </c:pt>
                <c:pt idx="7676">
                  <c:v>192</c:v>
                </c:pt>
                <c:pt idx="7677">
                  <c:v>192</c:v>
                </c:pt>
                <c:pt idx="7678">
                  <c:v>190</c:v>
                </c:pt>
                <c:pt idx="7679">
                  <c:v>188</c:v>
                </c:pt>
                <c:pt idx="7680">
                  <c:v>188</c:v>
                </c:pt>
                <c:pt idx="7681">
                  <c:v>188</c:v>
                </c:pt>
                <c:pt idx="7682">
                  <c:v>186</c:v>
                </c:pt>
                <c:pt idx="7683">
                  <c:v>183</c:v>
                </c:pt>
                <c:pt idx="7684">
                  <c:v>181.99999999999997</c:v>
                </c:pt>
                <c:pt idx="7685">
                  <c:v>181.99999999999997</c:v>
                </c:pt>
                <c:pt idx="7686">
                  <c:v>181.99999999999997</c:v>
                </c:pt>
                <c:pt idx="7687">
                  <c:v>181.99999999999997</c:v>
                </c:pt>
                <c:pt idx="7688">
                  <c:v>181.99999999999997</c:v>
                </c:pt>
                <c:pt idx="7689">
                  <c:v>183</c:v>
                </c:pt>
                <c:pt idx="7690">
                  <c:v>183</c:v>
                </c:pt>
                <c:pt idx="7691">
                  <c:v>181</c:v>
                </c:pt>
                <c:pt idx="7692">
                  <c:v>180</c:v>
                </c:pt>
                <c:pt idx="7693">
                  <c:v>178</c:v>
                </c:pt>
                <c:pt idx="7694">
                  <c:v>178</c:v>
                </c:pt>
                <c:pt idx="7695">
                  <c:v>178</c:v>
                </c:pt>
                <c:pt idx="7696">
                  <c:v>176</c:v>
                </c:pt>
                <c:pt idx="7697">
                  <c:v>172</c:v>
                </c:pt>
                <c:pt idx="7698">
                  <c:v>172</c:v>
                </c:pt>
                <c:pt idx="7699">
                  <c:v>173</c:v>
                </c:pt>
                <c:pt idx="7700">
                  <c:v>175</c:v>
                </c:pt>
                <c:pt idx="7701">
                  <c:v>175</c:v>
                </c:pt>
                <c:pt idx="7702">
                  <c:v>175</c:v>
                </c:pt>
                <c:pt idx="7703">
                  <c:v>174</c:v>
                </c:pt>
                <c:pt idx="7704">
                  <c:v>174</c:v>
                </c:pt>
                <c:pt idx="7705">
                  <c:v>173</c:v>
                </c:pt>
                <c:pt idx="7706">
                  <c:v>173</c:v>
                </c:pt>
                <c:pt idx="7707">
                  <c:v>173</c:v>
                </c:pt>
                <c:pt idx="7708">
                  <c:v>173</c:v>
                </c:pt>
                <c:pt idx="7709">
                  <c:v>173</c:v>
                </c:pt>
                <c:pt idx="7710">
                  <c:v>173</c:v>
                </c:pt>
                <c:pt idx="7711">
                  <c:v>174</c:v>
                </c:pt>
                <c:pt idx="7712">
                  <c:v>177</c:v>
                </c:pt>
                <c:pt idx="7713">
                  <c:v>178</c:v>
                </c:pt>
                <c:pt idx="7714">
                  <c:v>179</c:v>
                </c:pt>
                <c:pt idx="7715">
                  <c:v>179</c:v>
                </c:pt>
                <c:pt idx="7716">
                  <c:v>179</c:v>
                </c:pt>
                <c:pt idx="7717">
                  <c:v>179</c:v>
                </c:pt>
                <c:pt idx="7718">
                  <c:v>178</c:v>
                </c:pt>
                <c:pt idx="7719">
                  <c:v>177</c:v>
                </c:pt>
                <c:pt idx="7720">
                  <c:v>176</c:v>
                </c:pt>
                <c:pt idx="7721">
                  <c:v>177</c:v>
                </c:pt>
                <c:pt idx="7722">
                  <c:v>177</c:v>
                </c:pt>
                <c:pt idx="7723">
                  <c:v>177</c:v>
                </c:pt>
                <c:pt idx="7724">
                  <c:v>177</c:v>
                </c:pt>
                <c:pt idx="7725">
                  <c:v>180</c:v>
                </c:pt>
                <c:pt idx="7726">
                  <c:v>181</c:v>
                </c:pt>
                <c:pt idx="7727">
                  <c:v>181</c:v>
                </c:pt>
                <c:pt idx="7728">
                  <c:v>181.99999999999997</c:v>
                </c:pt>
                <c:pt idx="7729">
                  <c:v>181.99999999999997</c:v>
                </c:pt>
                <c:pt idx="7730">
                  <c:v>181.99999999999997</c:v>
                </c:pt>
                <c:pt idx="7731">
                  <c:v>184</c:v>
                </c:pt>
                <c:pt idx="7732">
                  <c:v>186</c:v>
                </c:pt>
                <c:pt idx="7733">
                  <c:v>185</c:v>
                </c:pt>
                <c:pt idx="7734">
                  <c:v>183</c:v>
                </c:pt>
                <c:pt idx="7735">
                  <c:v>181.99999999999997</c:v>
                </c:pt>
                <c:pt idx="7736">
                  <c:v>181.99999999999997</c:v>
                </c:pt>
                <c:pt idx="7737">
                  <c:v>181.99999999999997</c:v>
                </c:pt>
                <c:pt idx="7738">
                  <c:v>181.99999999999997</c:v>
                </c:pt>
                <c:pt idx="7739">
                  <c:v>177</c:v>
                </c:pt>
                <c:pt idx="7740">
                  <c:v>179</c:v>
                </c:pt>
                <c:pt idx="7741">
                  <c:v>177</c:v>
                </c:pt>
                <c:pt idx="7742">
                  <c:v>176</c:v>
                </c:pt>
                <c:pt idx="7743">
                  <c:v>176</c:v>
                </c:pt>
                <c:pt idx="7744">
                  <c:v>176</c:v>
                </c:pt>
                <c:pt idx="7745">
                  <c:v>173</c:v>
                </c:pt>
                <c:pt idx="7746">
                  <c:v>173</c:v>
                </c:pt>
                <c:pt idx="7747">
                  <c:v>175</c:v>
                </c:pt>
                <c:pt idx="7748">
                  <c:v>175</c:v>
                </c:pt>
                <c:pt idx="7749">
                  <c:v>175</c:v>
                </c:pt>
                <c:pt idx="7750">
                  <c:v>175</c:v>
                </c:pt>
                <c:pt idx="7751">
                  <c:v>175</c:v>
                </c:pt>
                <c:pt idx="7752">
                  <c:v>174</c:v>
                </c:pt>
                <c:pt idx="7753">
                  <c:v>175</c:v>
                </c:pt>
                <c:pt idx="7754">
                  <c:v>175</c:v>
                </c:pt>
                <c:pt idx="7755">
                  <c:v>176</c:v>
                </c:pt>
                <c:pt idx="7756">
                  <c:v>176</c:v>
                </c:pt>
                <c:pt idx="7757">
                  <c:v>176</c:v>
                </c:pt>
                <c:pt idx="7758">
                  <c:v>176</c:v>
                </c:pt>
                <c:pt idx="7759">
                  <c:v>175</c:v>
                </c:pt>
                <c:pt idx="7760">
                  <c:v>176</c:v>
                </c:pt>
                <c:pt idx="7761">
                  <c:v>175</c:v>
                </c:pt>
                <c:pt idx="7762">
                  <c:v>175</c:v>
                </c:pt>
                <c:pt idx="7763">
                  <c:v>175</c:v>
                </c:pt>
                <c:pt idx="7764">
                  <c:v>175</c:v>
                </c:pt>
                <c:pt idx="7765">
                  <c:v>175</c:v>
                </c:pt>
                <c:pt idx="7766">
                  <c:v>174</c:v>
                </c:pt>
                <c:pt idx="7767">
                  <c:v>173</c:v>
                </c:pt>
                <c:pt idx="7768">
                  <c:v>170</c:v>
                </c:pt>
                <c:pt idx="7769">
                  <c:v>170</c:v>
                </c:pt>
                <c:pt idx="7770">
                  <c:v>170</c:v>
                </c:pt>
                <c:pt idx="7771">
                  <c:v>170</c:v>
                </c:pt>
                <c:pt idx="7772">
                  <c:v>170</c:v>
                </c:pt>
                <c:pt idx="7773">
                  <c:v>170</c:v>
                </c:pt>
                <c:pt idx="7774">
                  <c:v>169</c:v>
                </c:pt>
                <c:pt idx="7775">
                  <c:v>169</c:v>
                </c:pt>
                <c:pt idx="7776">
                  <c:v>170</c:v>
                </c:pt>
                <c:pt idx="7777">
                  <c:v>174</c:v>
                </c:pt>
                <c:pt idx="7778">
                  <c:v>174</c:v>
                </c:pt>
                <c:pt idx="7779">
                  <c:v>174</c:v>
                </c:pt>
                <c:pt idx="7780">
                  <c:v>174</c:v>
                </c:pt>
                <c:pt idx="7781">
                  <c:v>173</c:v>
                </c:pt>
                <c:pt idx="7782">
                  <c:v>174</c:v>
                </c:pt>
                <c:pt idx="7783">
                  <c:v>172</c:v>
                </c:pt>
                <c:pt idx="7784">
                  <c:v>172</c:v>
                </c:pt>
                <c:pt idx="7785">
                  <c:v>172</c:v>
                </c:pt>
                <c:pt idx="7786">
                  <c:v>172</c:v>
                </c:pt>
                <c:pt idx="7787">
                  <c:v>169</c:v>
                </c:pt>
                <c:pt idx="7788">
                  <c:v>168.00000000000003</c:v>
                </c:pt>
                <c:pt idx="7789">
                  <c:v>167</c:v>
                </c:pt>
                <c:pt idx="7790">
                  <c:v>167</c:v>
                </c:pt>
                <c:pt idx="7791">
                  <c:v>168.00000000000003</c:v>
                </c:pt>
                <c:pt idx="7792">
                  <c:v>168.00000000000003</c:v>
                </c:pt>
                <c:pt idx="7793">
                  <c:v>168.00000000000003</c:v>
                </c:pt>
                <c:pt idx="7794">
                  <c:v>169</c:v>
                </c:pt>
                <c:pt idx="7795">
                  <c:v>168.00000000000003</c:v>
                </c:pt>
                <c:pt idx="7796">
                  <c:v>168.00000000000003</c:v>
                </c:pt>
                <c:pt idx="7797">
                  <c:v>165</c:v>
                </c:pt>
                <c:pt idx="7798">
                  <c:v>164</c:v>
                </c:pt>
                <c:pt idx="7799">
                  <c:v>164</c:v>
                </c:pt>
                <c:pt idx="7800">
                  <c:v>164</c:v>
                </c:pt>
                <c:pt idx="7801">
                  <c:v>163</c:v>
                </c:pt>
                <c:pt idx="7802">
                  <c:v>162</c:v>
                </c:pt>
                <c:pt idx="7803">
                  <c:v>164</c:v>
                </c:pt>
                <c:pt idx="7804">
                  <c:v>164</c:v>
                </c:pt>
                <c:pt idx="7805">
                  <c:v>164</c:v>
                </c:pt>
                <c:pt idx="7806">
                  <c:v>164</c:v>
                </c:pt>
                <c:pt idx="7807">
                  <c:v>164</c:v>
                </c:pt>
                <c:pt idx="7808">
                  <c:v>166</c:v>
                </c:pt>
                <c:pt idx="7809">
                  <c:v>167</c:v>
                </c:pt>
                <c:pt idx="7810">
                  <c:v>166</c:v>
                </c:pt>
                <c:pt idx="7811">
                  <c:v>164</c:v>
                </c:pt>
                <c:pt idx="7812">
                  <c:v>164</c:v>
                </c:pt>
                <c:pt idx="7813">
                  <c:v>164</c:v>
                </c:pt>
                <c:pt idx="7814">
                  <c:v>164</c:v>
                </c:pt>
                <c:pt idx="7815">
                  <c:v>165</c:v>
                </c:pt>
                <c:pt idx="7816">
                  <c:v>167</c:v>
                </c:pt>
                <c:pt idx="7817">
                  <c:v>167</c:v>
                </c:pt>
                <c:pt idx="7818">
                  <c:v>167</c:v>
                </c:pt>
                <c:pt idx="7819">
                  <c:v>168.00000000000003</c:v>
                </c:pt>
                <c:pt idx="7820">
                  <c:v>168.00000000000003</c:v>
                </c:pt>
                <c:pt idx="7821">
                  <c:v>168.00000000000003</c:v>
                </c:pt>
                <c:pt idx="7822">
                  <c:v>169</c:v>
                </c:pt>
                <c:pt idx="7823">
                  <c:v>171</c:v>
                </c:pt>
                <c:pt idx="7824">
                  <c:v>171</c:v>
                </c:pt>
                <c:pt idx="7825">
                  <c:v>169</c:v>
                </c:pt>
                <c:pt idx="7826">
                  <c:v>169</c:v>
                </c:pt>
                <c:pt idx="7827">
                  <c:v>169</c:v>
                </c:pt>
                <c:pt idx="7828">
                  <c:v>169</c:v>
                </c:pt>
                <c:pt idx="7829">
                  <c:v>169</c:v>
                </c:pt>
                <c:pt idx="7830">
                  <c:v>165</c:v>
                </c:pt>
                <c:pt idx="7831">
                  <c:v>163</c:v>
                </c:pt>
                <c:pt idx="7832">
                  <c:v>161</c:v>
                </c:pt>
                <c:pt idx="7833">
                  <c:v>161</c:v>
                </c:pt>
                <c:pt idx="7834">
                  <c:v>161</c:v>
                </c:pt>
                <c:pt idx="7835">
                  <c:v>161</c:v>
                </c:pt>
                <c:pt idx="7836">
                  <c:v>162</c:v>
                </c:pt>
                <c:pt idx="7837">
                  <c:v>161</c:v>
                </c:pt>
                <c:pt idx="7838">
                  <c:v>161</c:v>
                </c:pt>
                <c:pt idx="7839">
                  <c:v>161</c:v>
                </c:pt>
                <c:pt idx="7840">
                  <c:v>160</c:v>
                </c:pt>
                <c:pt idx="7841">
                  <c:v>160</c:v>
                </c:pt>
                <c:pt idx="7842">
                  <c:v>160</c:v>
                </c:pt>
                <c:pt idx="7843">
                  <c:v>160</c:v>
                </c:pt>
                <c:pt idx="7844">
                  <c:v>160</c:v>
                </c:pt>
                <c:pt idx="7845">
                  <c:v>159</c:v>
                </c:pt>
                <c:pt idx="7846">
                  <c:v>158</c:v>
                </c:pt>
                <c:pt idx="7847">
                  <c:v>158</c:v>
                </c:pt>
                <c:pt idx="7848">
                  <c:v>158</c:v>
                </c:pt>
                <c:pt idx="7849">
                  <c:v>158</c:v>
                </c:pt>
                <c:pt idx="7850">
                  <c:v>158</c:v>
                </c:pt>
                <c:pt idx="7851">
                  <c:v>158</c:v>
                </c:pt>
                <c:pt idx="7852">
                  <c:v>156.99999999999997</c:v>
                </c:pt>
                <c:pt idx="7853">
                  <c:v>156</c:v>
                </c:pt>
                <c:pt idx="7854">
                  <c:v>156</c:v>
                </c:pt>
                <c:pt idx="7855">
                  <c:v>156</c:v>
                </c:pt>
                <c:pt idx="7856">
                  <c:v>156</c:v>
                </c:pt>
                <c:pt idx="7857">
                  <c:v>154</c:v>
                </c:pt>
                <c:pt idx="7858">
                  <c:v>152</c:v>
                </c:pt>
                <c:pt idx="7859">
                  <c:v>151</c:v>
                </c:pt>
                <c:pt idx="7860">
                  <c:v>151</c:v>
                </c:pt>
                <c:pt idx="7861">
                  <c:v>152</c:v>
                </c:pt>
                <c:pt idx="7862">
                  <c:v>152</c:v>
                </c:pt>
                <c:pt idx="7863">
                  <c:v>152</c:v>
                </c:pt>
                <c:pt idx="7864">
                  <c:v>153</c:v>
                </c:pt>
                <c:pt idx="7865">
                  <c:v>150</c:v>
                </c:pt>
                <c:pt idx="7866">
                  <c:v>150</c:v>
                </c:pt>
                <c:pt idx="7867">
                  <c:v>152</c:v>
                </c:pt>
                <c:pt idx="7868">
                  <c:v>152</c:v>
                </c:pt>
                <c:pt idx="7869">
                  <c:v>152</c:v>
                </c:pt>
                <c:pt idx="7870">
                  <c:v>152</c:v>
                </c:pt>
                <c:pt idx="7871">
                  <c:v>152</c:v>
                </c:pt>
                <c:pt idx="7872">
                  <c:v>150</c:v>
                </c:pt>
                <c:pt idx="7873">
                  <c:v>150</c:v>
                </c:pt>
                <c:pt idx="7874">
                  <c:v>150</c:v>
                </c:pt>
                <c:pt idx="7875">
                  <c:v>150</c:v>
                </c:pt>
                <c:pt idx="7876">
                  <c:v>150</c:v>
                </c:pt>
                <c:pt idx="7877">
                  <c:v>150</c:v>
                </c:pt>
                <c:pt idx="7878">
                  <c:v>149</c:v>
                </c:pt>
                <c:pt idx="7879">
                  <c:v>150</c:v>
                </c:pt>
                <c:pt idx="7880">
                  <c:v>149</c:v>
                </c:pt>
                <c:pt idx="7881">
                  <c:v>150</c:v>
                </c:pt>
                <c:pt idx="7882">
                  <c:v>150</c:v>
                </c:pt>
                <c:pt idx="7883">
                  <c:v>150</c:v>
                </c:pt>
                <c:pt idx="7884">
                  <c:v>150</c:v>
                </c:pt>
                <c:pt idx="7885">
                  <c:v>150</c:v>
                </c:pt>
                <c:pt idx="7886">
                  <c:v>149</c:v>
                </c:pt>
                <c:pt idx="7887">
                  <c:v>148</c:v>
                </c:pt>
                <c:pt idx="7888">
                  <c:v>147</c:v>
                </c:pt>
                <c:pt idx="7889">
                  <c:v>145</c:v>
                </c:pt>
                <c:pt idx="7890">
                  <c:v>145</c:v>
                </c:pt>
                <c:pt idx="7891">
                  <c:v>145</c:v>
                </c:pt>
                <c:pt idx="7892">
                  <c:v>142</c:v>
                </c:pt>
                <c:pt idx="7893">
                  <c:v>140</c:v>
                </c:pt>
                <c:pt idx="7894">
                  <c:v>140</c:v>
                </c:pt>
                <c:pt idx="7895">
                  <c:v>140</c:v>
                </c:pt>
                <c:pt idx="7896">
                  <c:v>140</c:v>
                </c:pt>
                <c:pt idx="7897">
                  <c:v>140</c:v>
                </c:pt>
                <c:pt idx="7898">
                  <c:v>140</c:v>
                </c:pt>
                <c:pt idx="7899">
                  <c:v>139</c:v>
                </c:pt>
                <c:pt idx="7900">
                  <c:v>137</c:v>
                </c:pt>
                <c:pt idx="7901">
                  <c:v>137</c:v>
                </c:pt>
                <c:pt idx="7902">
                  <c:v>137</c:v>
                </c:pt>
                <c:pt idx="7903">
                  <c:v>137</c:v>
                </c:pt>
                <c:pt idx="7904">
                  <c:v>137</c:v>
                </c:pt>
                <c:pt idx="7905">
                  <c:v>137</c:v>
                </c:pt>
                <c:pt idx="7906">
                  <c:v>137</c:v>
                </c:pt>
                <c:pt idx="7907">
                  <c:v>139</c:v>
                </c:pt>
                <c:pt idx="7908">
                  <c:v>140</c:v>
                </c:pt>
                <c:pt idx="7909">
                  <c:v>142</c:v>
                </c:pt>
                <c:pt idx="7910">
                  <c:v>141</c:v>
                </c:pt>
                <c:pt idx="7911">
                  <c:v>141</c:v>
                </c:pt>
                <c:pt idx="7912">
                  <c:v>141</c:v>
                </c:pt>
                <c:pt idx="7913">
                  <c:v>139</c:v>
                </c:pt>
                <c:pt idx="7914">
                  <c:v>140</c:v>
                </c:pt>
                <c:pt idx="7915">
                  <c:v>140</c:v>
                </c:pt>
                <c:pt idx="7916">
                  <c:v>138</c:v>
                </c:pt>
                <c:pt idx="7917">
                  <c:v>139</c:v>
                </c:pt>
                <c:pt idx="7918">
                  <c:v>139</c:v>
                </c:pt>
                <c:pt idx="7919">
                  <c:v>139</c:v>
                </c:pt>
                <c:pt idx="7920">
                  <c:v>139</c:v>
                </c:pt>
                <c:pt idx="7921">
                  <c:v>139</c:v>
                </c:pt>
                <c:pt idx="7922">
                  <c:v>139</c:v>
                </c:pt>
                <c:pt idx="7923">
                  <c:v>140</c:v>
                </c:pt>
                <c:pt idx="7924">
                  <c:v>141</c:v>
                </c:pt>
                <c:pt idx="7925">
                  <c:v>141</c:v>
                </c:pt>
                <c:pt idx="7926">
                  <c:v>141</c:v>
                </c:pt>
                <c:pt idx="7927">
                  <c:v>141</c:v>
                </c:pt>
                <c:pt idx="7928">
                  <c:v>146</c:v>
                </c:pt>
                <c:pt idx="7929">
                  <c:v>147</c:v>
                </c:pt>
                <c:pt idx="7930">
                  <c:v>147</c:v>
                </c:pt>
                <c:pt idx="7931">
                  <c:v>146</c:v>
                </c:pt>
                <c:pt idx="7932">
                  <c:v>146</c:v>
                </c:pt>
                <c:pt idx="7933">
                  <c:v>146</c:v>
                </c:pt>
                <c:pt idx="7934">
                  <c:v>144</c:v>
                </c:pt>
                <c:pt idx="7935">
                  <c:v>143</c:v>
                </c:pt>
                <c:pt idx="7936">
                  <c:v>143</c:v>
                </c:pt>
                <c:pt idx="7937">
                  <c:v>142</c:v>
                </c:pt>
                <c:pt idx="7938">
                  <c:v>142</c:v>
                </c:pt>
                <c:pt idx="7939">
                  <c:v>142</c:v>
                </c:pt>
                <c:pt idx="7940">
                  <c:v>142</c:v>
                </c:pt>
                <c:pt idx="7941">
                  <c:v>142</c:v>
                </c:pt>
                <c:pt idx="7942">
                  <c:v>142</c:v>
                </c:pt>
                <c:pt idx="7943">
                  <c:v>142</c:v>
                </c:pt>
                <c:pt idx="7944">
                  <c:v>142</c:v>
                </c:pt>
                <c:pt idx="7945">
                  <c:v>142</c:v>
                </c:pt>
                <c:pt idx="7946">
                  <c:v>142</c:v>
                </c:pt>
                <c:pt idx="7947">
                  <c:v>142</c:v>
                </c:pt>
                <c:pt idx="7948">
                  <c:v>141</c:v>
                </c:pt>
                <c:pt idx="7949">
                  <c:v>139</c:v>
                </c:pt>
                <c:pt idx="7950">
                  <c:v>138</c:v>
                </c:pt>
                <c:pt idx="7951">
                  <c:v>137</c:v>
                </c:pt>
                <c:pt idx="7952">
                  <c:v>136</c:v>
                </c:pt>
                <c:pt idx="7953">
                  <c:v>136</c:v>
                </c:pt>
                <c:pt idx="7954">
                  <c:v>136</c:v>
                </c:pt>
                <c:pt idx="7955">
                  <c:v>136</c:v>
                </c:pt>
                <c:pt idx="7956">
                  <c:v>137</c:v>
                </c:pt>
                <c:pt idx="7957">
                  <c:v>137</c:v>
                </c:pt>
                <c:pt idx="7958">
                  <c:v>138</c:v>
                </c:pt>
                <c:pt idx="7959">
                  <c:v>138</c:v>
                </c:pt>
                <c:pt idx="7960">
                  <c:v>138</c:v>
                </c:pt>
                <c:pt idx="7961">
                  <c:v>138</c:v>
                </c:pt>
                <c:pt idx="7962">
                  <c:v>139</c:v>
                </c:pt>
                <c:pt idx="7963">
                  <c:v>139</c:v>
                </c:pt>
                <c:pt idx="7964">
                  <c:v>137</c:v>
                </c:pt>
                <c:pt idx="7965">
                  <c:v>137</c:v>
                </c:pt>
                <c:pt idx="7966">
                  <c:v>137</c:v>
                </c:pt>
                <c:pt idx="7967">
                  <c:v>137</c:v>
                </c:pt>
                <c:pt idx="7968">
                  <c:v>137</c:v>
                </c:pt>
                <c:pt idx="7969">
                  <c:v>137</c:v>
                </c:pt>
                <c:pt idx="7970">
                  <c:v>137</c:v>
                </c:pt>
                <c:pt idx="7971">
                  <c:v>137</c:v>
                </c:pt>
                <c:pt idx="7972">
                  <c:v>137</c:v>
                </c:pt>
                <c:pt idx="7973">
                  <c:v>138</c:v>
                </c:pt>
                <c:pt idx="7974">
                  <c:v>138</c:v>
                </c:pt>
                <c:pt idx="7975">
                  <c:v>138</c:v>
                </c:pt>
                <c:pt idx="7976">
                  <c:v>138</c:v>
                </c:pt>
                <c:pt idx="7977">
                  <c:v>138</c:v>
                </c:pt>
                <c:pt idx="7978">
                  <c:v>137</c:v>
                </c:pt>
                <c:pt idx="7979">
                  <c:v>138</c:v>
                </c:pt>
                <c:pt idx="7980">
                  <c:v>139</c:v>
                </c:pt>
                <c:pt idx="7981">
                  <c:v>139</c:v>
                </c:pt>
                <c:pt idx="7982">
                  <c:v>139</c:v>
                </c:pt>
                <c:pt idx="7983">
                  <c:v>139</c:v>
                </c:pt>
                <c:pt idx="7984">
                  <c:v>139</c:v>
                </c:pt>
                <c:pt idx="7985">
                  <c:v>139</c:v>
                </c:pt>
                <c:pt idx="7986">
                  <c:v>140</c:v>
                </c:pt>
                <c:pt idx="7987">
                  <c:v>141</c:v>
                </c:pt>
                <c:pt idx="7988">
                  <c:v>141</c:v>
                </c:pt>
                <c:pt idx="7989">
                  <c:v>141</c:v>
                </c:pt>
                <c:pt idx="7990">
                  <c:v>141</c:v>
                </c:pt>
                <c:pt idx="7991">
                  <c:v>141</c:v>
                </c:pt>
                <c:pt idx="7992">
                  <c:v>141</c:v>
                </c:pt>
                <c:pt idx="7993">
                  <c:v>141</c:v>
                </c:pt>
                <c:pt idx="7994">
                  <c:v>141</c:v>
                </c:pt>
                <c:pt idx="7995">
                  <c:v>141</c:v>
                </c:pt>
                <c:pt idx="7996">
                  <c:v>141</c:v>
                </c:pt>
                <c:pt idx="7997">
                  <c:v>142</c:v>
                </c:pt>
                <c:pt idx="7998">
                  <c:v>143</c:v>
                </c:pt>
                <c:pt idx="7999">
                  <c:v>144</c:v>
                </c:pt>
                <c:pt idx="8000">
                  <c:v>145</c:v>
                </c:pt>
                <c:pt idx="8001">
                  <c:v>146</c:v>
                </c:pt>
                <c:pt idx="8002">
                  <c:v>146</c:v>
                </c:pt>
                <c:pt idx="8003">
                  <c:v>146</c:v>
                </c:pt>
                <c:pt idx="8004">
                  <c:v>146</c:v>
                </c:pt>
                <c:pt idx="8005">
                  <c:v>146</c:v>
                </c:pt>
                <c:pt idx="8006">
                  <c:v>146</c:v>
                </c:pt>
                <c:pt idx="8007">
                  <c:v>148</c:v>
                </c:pt>
                <c:pt idx="8008">
                  <c:v>149</c:v>
                </c:pt>
                <c:pt idx="8009">
                  <c:v>149</c:v>
                </c:pt>
                <c:pt idx="8010">
                  <c:v>149</c:v>
                </c:pt>
                <c:pt idx="8011">
                  <c:v>149</c:v>
                </c:pt>
                <c:pt idx="8012">
                  <c:v>149</c:v>
                </c:pt>
                <c:pt idx="8013">
                  <c:v>151</c:v>
                </c:pt>
                <c:pt idx="8014">
                  <c:v>151</c:v>
                </c:pt>
                <c:pt idx="8015">
                  <c:v>152</c:v>
                </c:pt>
                <c:pt idx="8016">
                  <c:v>152</c:v>
                </c:pt>
                <c:pt idx="8017">
                  <c:v>152</c:v>
                </c:pt>
                <c:pt idx="8018">
                  <c:v>153</c:v>
                </c:pt>
                <c:pt idx="8019">
                  <c:v>152</c:v>
                </c:pt>
                <c:pt idx="8020">
                  <c:v>153</c:v>
                </c:pt>
                <c:pt idx="8021">
                  <c:v>155</c:v>
                </c:pt>
                <c:pt idx="8022">
                  <c:v>154</c:v>
                </c:pt>
                <c:pt idx="8023">
                  <c:v>154</c:v>
                </c:pt>
                <c:pt idx="8024">
                  <c:v>154</c:v>
                </c:pt>
                <c:pt idx="8025">
                  <c:v>155</c:v>
                </c:pt>
                <c:pt idx="8026">
                  <c:v>155</c:v>
                </c:pt>
                <c:pt idx="8027">
                  <c:v>155</c:v>
                </c:pt>
                <c:pt idx="8028">
                  <c:v>156.99999999999997</c:v>
                </c:pt>
                <c:pt idx="8029">
                  <c:v>158</c:v>
                </c:pt>
                <c:pt idx="8030">
                  <c:v>158</c:v>
                </c:pt>
                <c:pt idx="8031">
                  <c:v>158</c:v>
                </c:pt>
                <c:pt idx="8032">
                  <c:v>158</c:v>
                </c:pt>
                <c:pt idx="8033">
                  <c:v>156.99999999999997</c:v>
                </c:pt>
                <c:pt idx="8034">
                  <c:v>155</c:v>
                </c:pt>
                <c:pt idx="8035">
                  <c:v>153</c:v>
                </c:pt>
                <c:pt idx="8036">
                  <c:v>152</c:v>
                </c:pt>
                <c:pt idx="8037">
                  <c:v>152</c:v>
                </c:pt>
                <c:pt idx="8038">
                  <c:v>152</c:v>
                </c:pt>
                <c:pt idx="8039">
                  <c:v>152</c:v>
                </c:pt>
                <c:pt idx="8040">
                  <c:v>151</c:v>
                </c:pt>
                <c:pt idx="8041">
                  <c:v>151</c:v>
                </c:pt>
                <c:pt idx="8042">
                  <c:v>149</c:v>
                </c:pt>
                <c:pt idx="8043">
                  <c:v>150</c:v>
                </c:pt>
                <c:pt idx="8044">
                  <c:v>150</c:v>
                </c:pt>
                <c:pt idx="8045">
                  <c:v>150</c:v>
                </c:pt>
                <c:pt idx="8046">
                  <c:v>152</c:v>
                </c:pt>
                <c:pt idx="8047">
                  <c:v>153</c:v>
                </c:pt>
                <c:pt idx="8048">
                  <c:v>152</c:v>
                </c:pt>
                <c:pt idx="8049">
                  <c:v>152</c:v>
                </c:pt>
                <c:pt idx="8050">
                  <c:v>154</c:v>
                </c:pt>
                <c:pt idx="8051">
                  <c:v>154</c:v>
                </c:pt>
                <c:pt idx="8052">
                  <c:v>154</c:v>
                </c:pt>
                <c:pt idx="8053">
                  <c:v>155</c:v>
                </c:pt>
                <c:pt idx="8054">
                  <c:v>155</c:v>
                </c:pt>
                <c:pt idx="8055">
                  <c:v>154</c:v>
                </c:pt>
                <c:pt idx="8056">
                  <c:v>154</c:v>
                </c:pt>
                <c:pt idx="8057">
                  <c:v>152</c:v>
                </c:pt>
                <c:pt idx="8058">
                  <c:v>152</c:v>
                </c:pt>
                <c:pt idx="8059">
                  <c:v>152</c:v>
                </c:pt>
                <c:pt idx="8060">
                  <c:v>153</c:v>
                </c:pt>
                <c:pt idx="8061">
                  <c:v>152</c:v>
                </c:pt>
                <c:pt idx="8062">
                  <c:v>152</c:v>
                </c:pt>
                <c:pt idx="8063">
                  <c:v>152</c:v>
                </c:pt>
                <c:pt idx="8064">
                  <c:v>153</c:v>
                </c:pt>
                <c:pt idx="8065">
                  <c:v>153</c:v>
                </c:pt>
                <c:pt idx="8066">
                  <c:v>153</c:v>
                </c:pt>
                <c:pt idx="8067">
                  <c:v>153</c:v>
                </c:pt>
                <c:pt idx="8068">
                  <c:v>153</c:v>
                </c:pt>
                <c:pt idx="8069">
                  <c:v>155</c:v>
                </c:pt>
                <c:pt idx="8070">
                  <c:v>158</c:v>
                </c:pt>
                <c:pt idx="8071">
                  <c:v>163</c:v>
                </c:pt>
                <c:pt idx="8072">
                  <c:v>163</c:v>
                </c:pt>
                <c:pt idx="8073">
                  <c:v>163</c:v>
                </c:pt>
                <c:pt idx="8074">
                  <c:v>173</c:v>
                </c:pt>
                <c:pt idx="8075">
                  <c:v>179</c:v>
                </c:pt>
                <c:pt idx="8076">
                  <c:v>181</c:v>
                </c:pt>
                <c:pt idx="8077">
                  <c:v>189</c:v>
                </c:pt>
                <c:pt idx="8078">
                  <c:v>189</c:v>
                </c:pt>
                <c:pt idx="8079">
                  <c:v>189</c:v>
                </c:pt>
                <c:pt idx="8080">
                  <c:v>189</c:v>
                </c:pt>
                <c:pt idx="8081">
                  <c:v>197</c:v>
                </c:pt>
                <c:pt idx="8082">
                  <c:v>197</c:v>
                </c:pt>
                <c:pt idx="8083">
                  <c:v>197</c:v>
                </c:pt>
                <c:pt idx="8084">
                  <c:v>200.99999999999997</c:v>
                </c:pt>
                <c:pt idx="8085">
                  <c:v>206</c:v>
                </c:pt>
                <c:pt idx="8086">
                  <c:v>206</c:v>
                </c:pt>
                <c:pt idx="8087">
                  <c:v>206</c:v>
                </c:pt>
                <c:pt idx="8088">
                  <c:v>206.99999999999997</c:v>
                </c:pt>
                <c:pt idx="8089">
                  <c:v>212</c:v>
                </c:pt>
                <c:pt idx="8090">
                  <c:v>216</c:v>
                </c:pt>
                <c:pt idx="8091">
                  <c:v>213</c:v>
                </c:pt>
                <c:pt idx="8092">
                  <c:v>214</c:v>
                </c:pt>
                <c:pt idx="8093">
                  <c:v>214</c:v>
                </c:pt>
                <c:pt idx="8094">
                  <c:v>214</c:v>
                </c:pt>
                <c:pt idx="8095">
                  <c:v>214</c:v>
                </c:pt>
                <c:pt idx="8096">
                  <c:v>212</c:v>
                </c:pt>
                <c:pt idx="8097">
                  <c:v>208</c:v>
                </c:pt>
                <c:pt idx="8098">
                  <c:v>206.99999999999997</c:v>
                </c:pt>
                <c:pt idx="8099">
                  <c:v>209</c:v>
                </c:pt>
                <c:pt idx="8100">
                  <c:v>209</c:v>
                </c:pt>
                <c:pt idx="8101">
                  <c:v>209</c:v>
                </c:pt>
                <c:pt idx="8102">
                  <c:v>209</c:v>
                </c:pt>
                <c:pt idx="8103">
                  <c:v>213</c:v>
                </c:pt>
                <c:pt idx="8104">
                  <c:v>211</c:v>
                </c:pt>
                <c:pt idx="8105">
                  <c:v>212</c:v>
                </c:pt>
                <c:pt idx="8106">
                  <c:v>215</c:v>
                </c:pt>
                <c:pt idx="8107">
                  <c:v>215</c:v>
                </c:pt>
                <c:pt idx="8108">
                  <c:v>215</c:v>
                </c:pt>
                <c:pt idx="8109">
                  <c:v>220.00000000000003</c:v>
                </c:pt>
                <c:pt idx="8110">
                  <c:v>221</c:v>
                </c:pt>
                <c:pt idx="8111">
                  <c:v>220.00000000000003</c:v>
                </c:pt>
                <c:pt idx="8112">
                  <c:v>220.00000000000003</c:v>
                </c:pt>
                <c:pt idx="8113">
                  <c:v>220.00000000000003</c:v>
                </c:pt>
                <c:pt idx="8114">
                  <c:v>220.00000000000003</c:v>
                </c:pt>
                <c:pt idx="8115">
                  <c:v>220.00000000000003</c:v>
                </c:pt>
                <c:pt idx="8116">
                  <c:v>223</c:v>
                </c:pt>
                <c:pt idx="8117">
                  <c:v>223</c:v>
                </c:pt>
                <c:pt idx="8118">
                  <c:v>223</c:v>
                </c:pt>
                <c:pt idx="8119">
                  <c:v>231</c:v>
                </c:pt>
                <c:pt idx="8120">
                  <c:v>237</c:v>
                </c:pt>
                <c:pt idx="8121">
                  <c:v>237</c:v>
                </c:pt>
                <c:pt idx="8122">
                  <c:v>237</c:v>
                </c:pt>
                <c:pt idx="8123">
                  <c:v>236</c:v>
                </c:pt>
                <c:pt idx="8124">
                  <c:v>234</c:v>
                </c:pt>
                <c:pt idx="8125">
                  <c:v>235</c:v>
                </c:pt>
                <c:pt idx="8126">
                  <c:v>236</c:v>
                </c:pt>
                <c:pt idx="8127">
                  <c:v>238</c:v>
                </c:pt>
                <c:pt idx="8128">
                  <c:v>238</c:v>
                </c:pt>
                <c:pt idx="8129">
                  <c:v>238</c:v>
                </c:pt>
                <c:pt idx="8130">
                  <c:v>243.00000000000003</c:v>
                </c:pt>
                <c:pt idx="8131">
                  <c:v>252</c:v>
                </c:pt>
                <c:pt idx="8132">
                  <c:v>252</c:v>
                </c:pt>
                <c:pt idx="8133">
                  <c:v>249.00000000000003</c:v>
                </c:pt>
                <c:pt idx="8134">
                  <c:v>246.99999999999997</c:v>
                </c:pt>
                <c:pt idx="8135">
                  <c:v>246.99999999999997</c:v>
                </c:pt>
                <c:pt idx="8136">
                  <c:v>246.99999999999997</c:v>
                </c:pt>
                <c:pt idx="8137">
                  <c:v>246.99999999999997</c:v>
                </c:pt>
                <c:pt idx="8138">
                  <c:v>241</c:v>
                </c:pt>
                <c:pt idx="8139">
                  <c:v>237</c:v>
                </c:pt>
                <c:pt idx="8140">
                  <c:v>235</c:v>
                </c:pt>
                <c:pt idx="8141">
                  <c:v>231</c:v>
                </c:pt>
                <c:pt idx="8142">
                  <c:v>231</c:v>
                </c:pt>
                <c:pt idx="8143">
                  <c:v>231</c:v>
                </c:pt>
                <c:pt idx="8144">
                  <c:v>229.99999999999997</c:v>
                </c:pt>
                <c:pt idx="8145">
                  <c:v>229.99999999999997</c:v>
                </c:pt>
                <c:pt idx="8146">
                  <c:v>224.00000000000003</c:v>
                </c:pt>
                <c:pt idx="8147">
                  <c:v>221</c:v>
                </c:pt>
                <c:pt idx="8148">
                  <c:v>218.00000000000003</c:v>
                </c:pt>
                <c:pt idx="8149">
                  <c:v>218.00000000000003</c:v>
                </c:pt>
                <c:pt idx="8150">
                  <c:v>218.00000000000003</c:v>
                </c:pt>
                <c:pt idx="8151">
                  <c:v>214</c:v>
                </c:pt>
                <c:pt idx="8152">
                  <c:v>212</c:v>
                </c:pt>
                <c:pt idx="8153">
                  <c:v>211</c:v>
                </c:pt>
                <c:pt idx="8154">
                  <c:v>202</c:v>
                </c:pt>
                <c:pt idx="8155">
                  <c:v>200</c:v>
                </c:pt>
                <c:pt idx="8156">
                  <c:v>200</c:v>
                </c:pt>
                <c:pt idx="8157">
                  <c:v>200</c:v>
                </c:pt>
                <c:pt idx="8158">
                  <c:v>202</c:v>
                </c:pt>
                <c:pt idx="8159">
                  <c:v>208</c:v>
                </c:pt>
                <c:pt idx="8160">
                  <c:v>208</c:v>
                </c:pt>
                <c:pt idx="8161">
                  <c:v>206.99999999999997</c:v>
                </c:pt>
                <c:pt idx="8162">
                  <c:v>206.99999999999997</c:v>
                </c:pt>
                <c:pt idx="8163">
                  <c:v>206.99999999999997</c:v>
                </c:pt>
                <c:pt idx="8164">
                  <c:v>206.99999999999997</c:v>
                </c:pt>
                <c:pt idx="8165">
                  <c:v>208</c:v>
                </c:pt>
                <c:pt idx="8166">
                  <c:v>211</c:v>
                </c:pt>
                <c:pt idx="8167">
                  <c:v>218.00000000000003</c:v>
                </c:pt>
                <c:pt idx="8168">
                  <c:v>219</c:v>
                </c:pt>
                <c:pt idx="8169">
                  <c:v>219</c:v>
                </c:pt>
                <c:pt idx="8170">
                  <c:v>219</c:v>
                </c:pt>
                <c:pt idx="8171">
                  <c:v>219</c:v>
                </c:pt>
                <c:pt idx="8172">
                  <c:v>219</c:v>
                </c:pt>
                <c:pt idx="8173">
                  <c:v>225</c:v>
                </c:pt>
                <c:pt idx="8174">
                  <c:v>227</c:v>
                </c:pt>
                <c:pt idx="8175">
                  <c:v>231.99999999999997</c:v>
                </c:pt>
                <c:pt idx="8176">
                  <c:v>231.99999999999997</c:v>
                </c:pt>
                <c:pt idx="8177">
                  <c:v>231.99999999999997</c:v>
                </c:pt>
                <c:pt idx="8178">
                  <c:v>231.99999999999997</c:v>
                </c:pt>
                <c:pt idx="8179">
                  <c:v>237</c:v>
                </c:pt>
                <c:pt idx="8180">
                  <c:v>241</c:v>
                </c:pt>
                <c:pt idx="8181">
                  <c:v>246</c:v>
                </c:pt>
                <c:pt idx="8182">
                  <c:v>246</c:v>
                </c:pt>
                <c:pt idx="8183">
                  <c:v>249.00000000000003</c:v>
                </c:pt>
                <c:pt idx="8184">
                  <c:v>249.00000000000003</c:v>
                </c:pt>
                <c:pt idx="8185">
                  <c:v>249.00000000000003</c:v>
                </c:pt>
                <c:pt idx="8186">
                  <c:v>245.00000000000003</c:v>
                </c:pt>
                <c:pt idx="8187">
                  <c:v>246</c:v>
                </c:pt>
                <c:pt idx="8188">
                  <c:v>243.00000000000003</c:v>
                </c:pt>
                <c:pt idx="8189">
                  <c:v>243.00000000000003</c:v>
                </c:pt>
                <c:pt idx="8190">
                  <c:v>237</c:v>
                </c:pt>
                <c:pt idx="8191">
                  <c:v>237</c:v>
                </c:pt>
                <c:pt idx="8192">
                  <c:v>237</c:v>
                </c:pt>
                <c:pt idx="8193">
                  <c:v>231.99999999999997</c:v>
                </c:pt>
                <c:pt idx="8194">
                  <c:v>231.99999999999997</c:v>
                </c:pt>
                <c:pt idx="8195">
                  <c:v>231.99999999999997</c:v>
                </c:pt>
                <c:pt idx="8196">
                  <c:v>233</c:v>
                </c:pt>
                <c:pt idx="8197">
                  <c:v>235</c:v>
                </c:pt>
                <c:pt idx="8198">
                  <c:v>235</c:v>
                </c:pt>
                <c:pt idx="8199">
                  <c:v>235</c:v>
                </c:pt>
                <c:pt idx="8200">
                  <c:v>236</c:v>
                </c:pt>
                <c:pt idx="8201">
                  <c:v>236</c:v>
                </c:pt>
                <c:pt idx="8202">
                  <c:v>237</c:v>
                </c:pt>
                <c:pt idx="8203">
                  <c:v>239</c:v>
                </c:pt>
                <c:pt idx="8204">
                  <c:v>239</c:v>
                </c:pt>
                <c:pt idx="8205">
                  <c:v>239</c:v>
                </c:pt>
                <c:pt idx="8206">
                  <c:v>239</c:v>
                </c:pt>
                <c:pt idx="8207">
                  <c:v>238</c:v>
                </c:pt>
                <c:pt idx="8208">
                  <c:v>238</c:v>
                </c:pt>
                <c:pt idx="8209">
                  <c:v>238</c:v>
                </c:pt>
                <c:pt idx="8210">
                  <c:v>237</c:v>
                </c:pt>
                <c:pt idx="8211">
                  <c:v>237</c:v>
                </c:pt>
                <c:pt idx="8212">
                  <c:v>237</c:v>
                </c:pt>
                <c:pt idx="8213">
                  <c:v>237</c:v>
                </c:pt>
                <c:pt idx="8214">
                  <c:v>237</c:v>
                </c:pt>
                <c:pt idx="8215">
                  <c:v>236</c:v>
                </c:pt>
                <c:pt idx="8216">
                  <c:v>235</c:v>
                </c:pt>
                <c:pt idx="8217">
                  <c:v>234</c:v>
                </c:pt>
                <c:pt idx="8218">
                  <c:v>234</c:v>
                </c:pt>
                <c:pt idx="8219">
                  <c:v>234</c:v>
                </c:pt>
                <c:pt idx="8220">
                  <c:v>234</c:v>
                </c:pt>
                <c:pt idx="8221">
                  <c:v>234</c:v>
                </c:pt>
                <c:pt idx="8222">
                  <c:v>233</c:v>
                </c:pt>
                <c:pt idx="8223">
                  <c:v>231</c:v>
                </c:pt>
                <c:pt idx="8224">
                  <c:v>231</c:v>
                </c:pt>
                <c:pt idx="8225">
                  <c:v>229.99999999999997</c:v>
                </c:pt>
                <c:pt idx="8226">
                  <c:v>229.99999999999997</c:v>
                </c:pt>
                <c:pt idx="8227">
                  <c:v>229.99999999999997</c:v>
                </c:pt>
                <c:pt idx="8228">
                  <c:v>228.00000000000003</c:v>
                </c:pt>
                <c:pt idx="8229">
                  <c:v>225.99999999999997</c:v>
                </c:pt>
                <c:pt idx="8230">
                  <c:v>227</c:v>
                </c:pt>
                <c:pt idx="8231">
                  <c:v>225.99999999999997</c:v>
                </c:pt>
                <c:pt idx="8232">
                  <c:v>225</c:v>
                </c:pt>
                <c:pt idx="8233">
                  <c:v>225</c:v>
                </c:pt>
                <c:pt idx="8234">
                  <c:v>225</c:v>
                </c:pt>
                <c:pt idx="8235">
                  <c:v>225</c:v>
                </c:pt>
                <c:pt idx="8236">
                  <c:v>224.00000000000003</c:v>
                </c:pt>
                <c:pt idx="8237">
                  <c:v>222.00000000000003</c:v>
                </c:pt>
                <c:pt idx="8238">
                  <c:v>219</c:v>
                </c:pt>
                <c:pt idx="8239">
                  <c:v>217</c:v>
                </c:pt>
                <c:pt idx="8240">
                  <c:v>217</c:v>
                </c:pt>
                <c:pt idx="8241">
                  <c:v>217</c:v>
                </c:pt>
                <c:pt idx="8242">
                  <c:v>214</c:v>
                </c:pt>
                <c:pt idx="8243">
                  <c:v>213</c:v>
                </c:pt>
                <c:pt idx="8244">
                  <c:v>212</c:v>
                </c:pt>
                <c:pt idx="8245">
                  <c:v>208</c:v>
                </c:pt>
                <c:pt idx="8246">
                  <c:v>206.99999999999997</c:v>
                </c:pt>
                <c:pt idx="8247">
                  <c:v>206.99999999999997</c:v>
                </c:pt>
                <c:pt idx="8248">
                  <c:v>206.99999999999997</c:v>
                </c:pt>
                <c:pt idx="8249">
                  <c:v>206.99999999999997</c:v>
                </c:pt>
                <c:pt idx="8250">
                  <c:v>206</c:v>
                </c:pt>
                <c:pt idx="8251">
                  <c:v>204.99999999999997</c:v>
                </c:pt>
                <c:pt idx="8252">
                  <c:v>202.99999999999997</c:v>
                </c:pt>
                <c:pt idx="8253">
                  <c:v>200</c:v>
                </c:pt>
                <c:pt idx="8254">
                  <c:v>200</c:v>
                </c:pt>
                <c:pt idx="8255">
                  <c:v>200</c:v>
                </c:pt>
                <c:pt idx="8256">
                  <c:v>196</c:v>
                </c:pt>
                <c:pt idx="8257">
                  <c:v>194</c:v>
                </c:pt>
                <c:pt idx="8258">
                  <c:v>192</c:v>
                </c:pt>
                <c:pt idx="8259">
                  <c:v>191</c:v>
                </c:pt>
                <c:pt idx="8260">
                  <c:v>193.00000000000003</c:v>
                </c:pt>
                <c:pt idx="8261">
                  <c:v>193.00000000000003</c:v>
                </c:pt>
                <c:pt idx="8262">
                  <c:v>193.00000000000003</c:v>
                </c:pt>
                <c:pt idx="8263">
                  <c:v>191</c:v>
                </c:pt>
                <c:pt idx="8264">
                  <c:v>191</c:v>
                </c:pt>
                <c:pt idx="8265">
                  <c:v>191</c:v>
                </c:pt>
                <c:pt idx="8266">
                  <c:v>194</c:v>
                </c:pt>
                <c:pt idx="8267">
                  <c:v>191</c:v>
                </c:pt>
                <c:pt idx="8268">
                  <c:v>191</c:v>
                </c:pt>
                <c:pt idx="8269">
                  <c:v>191</c:v>
                </c:pt>
                <c:pt idx="8270">
                  <c:v>191</c:v>
                </c:pt>
                <c:pt idx="8271">
                  <c:v>189</c:v>
                </c:pt>
                <c:pt idx="8272">
                  <c:v>189</c:v>
                </c:pt>
                <c:pt idx="8273">
                  <c:v>189</c:v>
                </c:pt>
                <c:pt idx="8274">
                  <c:v>187</c:v>
                </c:pt>
                <c:pt idx="8275">
                  <c:v>187</c:v>
                </c:pt>
                <c:pt idx="8276">
                  <c:v>187</c:v>
                </c:pt>
                <c:pt idx="8277">
                  <c:v>187</c:v>
                </c:pt>
                <c:pt idx="8278">
                  <c:v>185</c:v>
                </c:pt>
                <c:pt idx="8279">
                  <c:v>181</c:v>
                </c:pt>
                <c:pt idx="8280">
                  <c:v>180</c:v>
                </c:pt>
                <c:pt idx="8281">
                  <c:v>180</c:v>
                </c:pt>
                <c:pt idx="8282">
                  <c:v>180</c:v>
                </c:pt>
                <c:pt idx="8283">
                  <c:v>180</c:v>
                </c:pt>
                <c:pt idx="8284">
                  <c:v>180</c:v>
                </c:pt>
                <c:pt idx="8285">
                  <c:v>184</c:v>
                </c:pt>
                <c:pt idx="8286">
                  <c:v>186</c:v>
                </c:pt>
                <c:pt idx="8287">
                  <c:v>184</c:v>
                </c:pt>
                <c:pt idx="8288">
                  <c:v>184</c:v>
                </c:pt>
                <c:pt idx="8289">
                  <c:v>184</c:v>
                </c:pt>
                <c:pt idx="8290">
                  <c:v>184</c:v>
                </c:pt>
                <c:pt idx="8291">
                  <c:v>184</c:v>
                </c:pt>
                <c:pt idx="8292">
                  <c:v>181.99999999999997</c:v>
                </c:pt>
                <c:pt idx="8293">
                  <c:v>179</c:v>
                </c:pt>
                <c:pt idx="8294">
                  <c:v>176</c:v>
                </c:pt>
                <c:pt idx="8295">
                  <c:v>174</c:v>
                </c:pt>
                <c:pt idx="8296">
                  <c:v>174</c:v>
                </c:pt>
                <c:pt idx="8297">
                  <c:v>174</c:v>
                </c:pt>
                <c:pt idx="8298">
                  <c:v>173</c:v>
                </c:pt>
                <c:pt idx="8299">
                  <c:v>174</c:v>
                </c:pt>
                <c:pt idx="8300">
                  <c:v>174</c:v>
                </c:pt>
                <c:pt idx="8301">
                  <c:v>176</c:v>
                </c:pt>
                <c:pt idx="8302">
                  <c:v>177</c:v>
                </c:pt>
                <c:pt idx="8303">
                  <c:v>177</c:v>
                </c:pt>
                <c:pt idx="8304">
                  <c:v>177</c:v>
                </c:pt>
                <c:pt idx="8305">
                  <c:v>176</c:v>
                </c:pt>
                <c:pt idx="8306">
                  <c:v>176</c:v>
                </c:pt>
                <c:pt idx="8307">
                  <c:v>175</c:v>
                </c:pt>
                <c:pt idx="8308">
                  <c:v>177</c:v>
                </c:pt>
                <c:pt idx="8309">
                  <c:v>176</c:v>
                </c:pt>
                <c:pt idx="8310">
                  <c:v>176</c:v>
                </c:pt>
                <c:pt idx="8311">
                  <c:v>176</c:v>
                </c:pt>
                <c:pt idx="8312">
                  <c:v>177</c:v>
                </c:pt>
                <c:pt idx="8313">
                  <c:v>177</c:v>
                </c:pt>
                <c:pt idx="8314">
                  <c:v>179</c:v>
                </c:pt>
                <c:pt idx="8315">
                  <c:v>181</c:v>
                </c:pt>
                <c:pt idx="8316">
                  <c:v>181</c:v>
                </c:pt>
                <c:pt idx="8317">
                  <c:v>181</c:v>
                </c:pt>
                <c:pt idx="8318">
                  <c:v>181</c:v>
                </c:pt>
                <c:pt idx="8319">
                  <c:v>185</c:v>
                </c:pt>
                <c:pt idx="8320">
                  <c:v>187</c:v>
                </c:pt>
                <c:pt idx="8321">
                  <c:v>188</c:v>
                </c:pt>
                <c:pt idx="8322">
                  <c:v>186</c:v>
                </c:pt>
                <c:pt idx="8323">
                  <c:v>185</c:v>
                </c:pt>
                <c:pt idx="8324">
                  <c:v>185</c:v>
                </c:pt>
                <c:pt idx="8325">
                  <c:v>185</c:v>
                </c:pt>
                <c:pt idx="8326">
                  <c:v>186</c:v>
                </c:pt>
                <c:pt idx="8327">
                  <c:v>185</c:v>
                </c:pt>
                <c:pt idx="8328">
                  <c:v>186</c:v>
                </c:pt>
                <c:pt idx="8329">
                  <c:v>186</c:v>
                </c:pt>
                <c:pt idx="8330">
                  <c:v>186</c:v>
                </c:pt>
                <c:pt idx="8331">
                  <c:v>186</c:v>
                </c:pt>
                <c:pt idx="8332">
                  <c:v>186</c:v>
                </c:pt>
                <c:pt idx="8333">
                  <c:v>189</c:v>
                </c:pt>
                <c:pt idx="8334">
                  <c:v>188</c:v>
                </c:pt>
                <c:pt idx="8335">
                  <c:v>186</c:v>
                </c:pt>
                <c:pt idx="8336">
                  <c:v>186</c:v>
                </c:pt>
                <c:pt idx="8337">
                  <c:v>186</c:v>
                </c:pt>
                <c:pt idx="8338">
                  <c:v>186</c:v>
                </c:pt>
                <c:pt idx="8339">
                  <c:v>186</c:v>
                </c:pt>
                <c:pt idx="8340">
                  <c:v>185</c:v>
                </c:pt>
                <c:pt idx="8341">
                  <c:v>186</c:v>
                </c:pt>
                <c:pt idx="8342">
                  <c:v>185</c:v>
                </c:pt>
                <c:pt idx="8343">
                  <c:v>183</c:v>
                </c:pt>
                <c:pt idx="8344">
                  <c:v>184</c:v>
                </c:pt>
                <c:pt idx="8345">
                  <c:v>184</c:v>
                </c:pt>
                <c:pt idx="8346">
                  <c:v>184</c:v>
                </c:pt>
                <c:pt idx="8347">
                  <c:v>186</c:v>
                </c:pt>
                <c:pt idx="8348">
                  <c:v>186</c:v>
                </c:pt>
                <c:pt idx="8349">
                  <c:v>189</c:v>
                </c:pt>
                <c:pt idx="8350">
                  <c:v>188</c:v>
                </c:pt>
                <c:pt idx="8351">
                  <c:v>190</c:v>
                </c:pt>
                <c:pt idx="8352">
                  <c:v>190</c:v>
                </c:pt>
                <c:pt idx="8353">
                  <c:v>190</c:v>
                </c:pt>
                <c:pt idx="8354">
                  <c:v>192</c:v>
                </c:pt>
                <c:pt idx="8355">
                  <c:v>193.00000000000003</c:v>
                </c:pt>
                <c:pt idx="8356">
                  <c:v>197</c:v>
                </c:pt>
                <c:pt idx="8357">
                  <c:v>202</c:v>
                </c:pt>
                <c:pt idx="8358">
                  <c:v>206</c:v>
                </c:pt>
                <c:pt idx="8359">
                  <c:v>206</c:v>
                </c:pt>
                <c:pt idx="8360">
                  <c:v>206</c:v>
                </c:pt>
                <c:pt idx="8361">
                  <c:v>206.99999999999997</c:v>
                </c:pt>
                <c:pt idx="8362">
                  <c:v>208</c:v>
                </c:pt>
                <c:pt idx="8363">
                  <c:v>210</c:v>
                </c:pt>
                <c:pt idx="8364">
                  <c:v>209</c:v>
                </c:pt>
                <c:pt idx="8365">
                  <c:v>208</c:v>
                </c:pt>
                <c:pt idx="8366">
                  <c:v>208</c:v>
                </c:pt>
                <c:pt idx="8367">
                  <c:v>208</c:v>
                </c:pt>
                <c:pt idx="8368">
                  <c:v>208</c:v>
                </c:pt>
                <c:pt idx="8369">
                  <c:v>206</c:v>
                </c:pt>
                <c:pt idx="8370">
                  <c:v>208</c:v>
                </c:pt>
                <c:pt idx="8371">
                  <c:v>209</c:v>
                </c:pt>
                <c:pt idx="8372">
                  <c:v>214</c:v>
                </c:pt>
                <c:pt idx="8373">
                  <c:v>214</c:v>
                </c:pt>
                <c:pt idx="8374">
                  <c:v>214</c:v>
                </c:pt>
                <c:pt idx="8375">
                  <c:v>215</c:v>
                </c:pt>
                <c:pt idx="8376">
                  <c:v>215</c:v>
                </c:pt>
                <c:pt idx="8377">
                  <c:v>213</c:v>
                </c:pt>
                <c:pt idx="8378">
                  <c:v>209</c:v>
                </c:pt>
                <c:pt idx="8379">
                  <c:v>210</c:v>
                </c:pt>
                <c:pt idx="8380">
                  <c:v>210</c:v>
                </c:pt>
                <c:pt idx="8381">
                  <c:v>210</c:v>
                </c:pt>
                <c:pt idx="8382">
                  <c:v>208</c:v>
                </c:pt>
                <c:pt idx="8383">
                  <c:v>210</c:v>
                </c:pt>
                <c:pt idx="8384">
                  <c:v>210</c:v>
                </c:pt>
                <c:pt idx="8385">
                  <c:v>210</c:v>
                </c:pt>
                <c:pt idx="8386">
                  <c:v>208</c:v>
                </c:pt>
                <c:pt idx="8387">
                  <c:v>208</c:v>
                </c:pt>
                <c:pt idx="8388">
                  <c:v>208</c:v>
                </c:pt>
                <c:pt idx="8389">
                  <c:v>208</c:v>
                </c:pt>
                <c:pt idx="8390">
                  <c:v>206</c:v>
                </c:pt>
                <c:pt idx="8391">
                  <c:v>202.99999999999997</c:v>
                </c:pt>
                <c:pt idx="8392">
                  <c:v>202</c:v>
                </c:pt>
                <c:pt idx="8393">
                  <c:v>200.99999999999997</c:v>
                </c:pt>
                <c:pt idx="8394">
                  <c:v>200.99999999999997</c:v>
                </c:pt>
                <c:pt idx="8395">
                  <c:v>200.99999999999997</c:v>
                </c:pt>
                <c:pt idx="8396">
                  <c:v>202</c:v>
                </c:pt>
                <c:pt idx="8397">
                  <c:v>202</c:v>
                </c:pt>
                <c:pt idx="8398">
                  <c:v>202</c:v>
                </c:pt>
                <c:pt idx="8399">
                  <c:v>202.99999999999997</c:v>
                </c:pt>
                <c:pt idx="8400">
                  <c:v>199</c:v>
                </c:pt>
                <c:pt idx="8401">
                  <c:v>199</c:v>
                </c:pt>
                <c:pt idx="8402">
                  <c:v>199</c:v>
                </c:pt>
                <c:pt idx="8403">
                  <c:v>199</c:v>
                </c:pt>
                <c:pt idx="8404">
                  <c:v>197</c:v>
                </c:pt>
                <c:pt idx="8405">
                  <c:v>197</c:v>
                </c:pt>
                <c:pt idx="8406">
                  <c:v>196</c:v>
                </c:pt>
                <c:pt idx="8407">
                  <c:v>197</c:v>
                </c:pt>
                <c:pt idx="8408">
                  <c:v>197</c:v>
                </c:pt>
                <c:pt idx="8409">
                  <c:v>197</c:v>
                </c:pt>
                <c:pt idx="8410">
                  <c:v>198</c:v>
                </c:pt>
                <c:pt idx="8411">
                  <c:v>196</c:v>
                </c:pt>
                <c:pt idx="8412">
                  <c:v>195</c:v>
                </c:pt>
                <c:pt idx="8413">
                  <c:v>193.00000000000003</c:v>
                </c:pt>
                <c:pt idx="8414">
                  <c:v>192</c:v>
                </c:pt>
                <c:pt idx="8415">
                  <c:v>192</c:v>
                </c:pt>
                <c:pt idx="8416">
                  <c:v>192</c:v>
                </c:pt>
                <c:pt idx="8417">
                  <c:v>191</c:v>
                </c:pt>
                <c:pt idx="8418">
                  <c:v>188</c:v>
                </c:pt>
                <c:pt idx="8419">
                  <c:v>183</c:v>
                </c:pt>
                <c:pt idx="8420">
                  <c:v>181</c:v>
                </c:pt>
                <c:pt idx="8421">
                  <c:v>183</c:v>
                </c:pt>
                <c:pt idx="8422">
                  <c:v>183</c:v>
                </c:pt>
                <c:pt idx="8423">
                  <c:v>183</c:v>
                </c:pt>
                <c:pt idx="8424">
                  <c:v>187</c:v>
                </c:pt>
                <c:pt idx="8425">
                  <c:v>188</c:v>
                </c:pt>
                <c:pt idx="8426">
                  <c:v>187</c:v>
                </c:pt>
                <c:pt idx="8427">
                  <c:v>185</c:v>
                </c:pt>
                <c:pt idx="8428">
                  <c:v>181.99999999999997</c:v>
                </c:pt>
                <c:pt idx="8429">
                  <c:v>181.99999999999997</c:v>
                </c:pt>
                <c:pt idx="8430">
                  <c:v>181.99999999999997</c:v>
                </c:pt>
                <c:pt idx="8431">
                  <c:v>180</c:v>
                </c:pt>
                <c:pt idx="8432">
                  <c:v>178</c:v>
                </c:pt>
                <c:pt idx="8433">
                  <c:v>178</c:v>
                </c:pt>
                <c:pt idx="8434">
                  <c:v>178</c:v>
                </c:pt>
                <c:pt idx="8435">
                  <c:v>177</c:v>
                </c:pt>
                <c:pt idx="8436">
                  <c:v>177</c:v>
                </c:pt>
                <c:pt idx="8437">
                  <c:v>177</c:v>
                </c:pt>
                <c:pt idx="8438">
                  <c:v>176</c:v>
                </c:pt>
                <c:pt idx="8439">
                  <c:v>174</c:v>
                </c:pt>
                <c:pt idx="8440">
                  <c:v>174</c:v>
                </c:pt>
                <c:pt idx="8441">
                  <c:v>174</c:v>
                </c:pt>
                <c:pt idx="8442">
                  <c:v>174</c:v>
                </c:pt>
                <c:pt idx="8443">
                  <c:v>174</c:v>
                </c:pt>
                <c:pt idx="8444">
                  <c:v>174</c:v>
                </c:pt>
                <c:pt idx="8445">
                  <c:v>173</c:v>
                </c:pt>
                <c:pt idx="8446">
                  <c:v>172</c:v>
                </c:pt>
                <c:pt idx="8447">
                  <c:v>173</c:v>
                </c:pt>
                <c:pt idx="8448">
                  <c:v>173</c:v>
                </c:pt>
                <c:pt idx="8449">
                  <c:v>171</c:v>
                </c:pt>
                <c:pt idx="8450">
                  <c:v>171</c:v>
                </c:pt>
                <c:pt idx="8451">
                  <c:v>171</c:v>
                </c:pt>
                <c:pt idx="8452">
                  <c:v>171</c:v>
                </c:pt>
                <c:pt idx="8453">
                  <c:v>171</c:v>
                </c:pt>
                <c:pt idx="8454">
                  <c:v>171</c:v>
                </c:pt>
                <c:pt idx="8455">
                  <c:v>171</c:v>
                </c:pt>
                <c:pt idx="8456">
                  <c:v>172</c:v>
                </c:pt>
                <c:pt idx="8457">
                  <c:v>172</c:v>
                </c:pt>
                <c:pt idx="8458">
                  <c:v>172</c:v>
                </c:pt>
                <c:pt idx="8459">
                  <c:v>171</c:v>
                </c:pt>
                <c:pt idx="8460">
                  <c:v>171</c:v>
                </c:pt>
                <c:pt idx="8461">
                  <c:v>171</c:v>
                </c:pt>
                <c:pt idx="8462">
                  <c:v>171</c:v>
                </c:pt>
                <c:pt idx="8463">
                  <c:v>172</c:v>
                </c:pt>
                <c:pt idx="8464">
                  <c:v>172</c:v>
                </c:pt>
                <c:pt idx="8465">
                  <c:v>172</c:v>
                </c:pt>
                <c:pt idx="8466">
                  <c:v>172</c:v>
                </c:pt>
                <c:pt idx="8467">
                  <c:v>172</c:v>
                </c:pt>
                <c:pt idx="8468">
                  <c:v>172</c:v>
                </c:pt>
                <c:pt idx="8469">
                  <c:v>170</c:v>
                </c:pt>
                <c:pt idx="8470">
                  <c:v>167</c:v>
                </c:pt>
                <c:pt idx="8471">
                  <c:v>167</c:v>
                </c:pt>
                <c:pt idx="8472">
                  <c:v>167</c:v>
                </c:pt>
                <c:pt idx="8473">
                  <c:v>166</c:v>
                </c:pt>
                <c:pt idx="8474">
                  <c:v>165</c:v>
                </c:pt>
                <c:pt idx="8475">
                  <c:v>164</c:v>
                </c:pt>
                <c:pt idx="8476">
                  <c:v>162</c:v>
                </c:pt>
                <c:pt idx="8477">
                  <c:v>156.99999999999997</c:v>
                </c:pt>
                <c:pt idx="8478">
                  <c:v>156.99999999999997</c:v>
                </c:pt>
                <c:pt idx="8479">
                  <c:v>156.99999999999997</c:v>
                </c:pt>
                <c:pt idx="8480">
                  <c:v>156</c:v>
                </c:pt>
                <c:pt idx="8481">
                  <c:v>156</c:v>
                </c:pt>
                <c:pt idx="8482">
                  <c:v>155</c:v>
                </c:pt>
                <c:pt idx="8483">
                  <c:v>155</c:v>
                </c:pt>
                <c:pt idx="8484">
                  <c:v>155</c:v>
                </c:pt>
                <c:pt idx="8485">
                  <c:v>155</c:v>
                </c:pt>
                <c:pt idx="8486">
                  <c:v>155</c:v>
                </c:pt>
                <c:pt idx="8487">
                  <c:v>156</c:v>
                </c:pt>
                <c:pt idx="8488">
                  <c:v>156</c:v>
                </c:pt>
                <c:pt idx="8489">
                  <c:v>159</c:v>
                </c:pt>
                <c:pt idx="8490">
                  <c:v>156.99999999999997</c:v>
                </c:pt>
                <c:pt idx="8491">
                  <c:v>156</c:v>
                </c:pt>
                <c:pt idx="8492">
                  <c:v>156</c:v>
                </c:pt>
                <c:pt idx="8493">
                  <c:v>156</c:v>
                </c:pt>
                <c:pt idx="8494">
                  <c:v>155</c:v>
                </c:pt>
                <c:pt idx="8495">
                  <c:v>154</c:v>
                </c:pt>
                <c:pt idx="8496">
                  <c:v>153</c:v>
                </c:pt>
                <c:pt idx="8497">
                  <c:v>151</c:v>
                </c:pt>
                <c:pt idx="8498">
                  <c:v>148</c:v>
                </c:pt>
                <c:pt idx="8499">
                  <c:v>148</c:v>
                </c:pt>
                <c:pt idx="8500">
                  <c:v>148</c:v>
                </c:pt>
                <c:pt idx="8501">
                  <c:v>148</c:v>
                </c:pt>
                <c:pt idx="8502">
                  <c:v>146</c:v>
                </c:pt>
                <c:pt idx="8503">
                  <c:v>147</c:v>
                </c:pt>
                <c:pt idx="8504">
                  <c:v>145</c:v>
                </c:pt>
                <c:pt idx="8505">
                  <c:v>143</c:v>
                </c:pt>
                <c:pt idx="8506">
                  <c:v>143</c:v>
                </c:pt>
                <c:pt idx="8507">
                  <c:v>143</c:v>
                </c:pt>
                <c:pt idx="8508">
                  <c:v>141</c:v>
                </c:pt>
                <c:pt idx="8509">
                  <c:v>138</c:v>
                </c:pt>
                <c:pt idx="8510">
                  <c:v>133</c:v>
                </c:pt>
                <c:pt idx="8511">
                  <c:v>131</c:v>
                </c:pt>
                <c:pt idx="8512">
                  <c:v>131</c:v>
                </c:pt>
                <c:pt idx="8513">
                  <c:v>131</c:v>
                </c:pt>
                <c:pt idx="8514">
                  <c:v>131</c:v>
                </c:pt>
                <c:pt idx="8515">
                  <c:v>133</c:v>
                </c:pt>
                <c:pt idx="8516">
                  <c:v>137</c:v>
                </c:pt>
                <c:pt idx="8517">
                  <c:v>136</c:v>
                </c:pt>
                <c:pt idx="8518">
                  <c:v>136</c:v>
                </c:pt>
                <c:pt idx="8519">
                  <c:v>136</c:v>
                </c:pt>
                <c:pt idx="8520">
                  <c:v>136</c:v>
                </c:pt>
                <c:pt idx="8521">
                  <c:v>136</c:v>
                </c:pt>
                <c:pt idx="8522">
                  <c:v>138</c:v>
                </c:pt>
                <c:pt idx="8523">
                  <c:v>138</c:v>
                </c:pt>
                <c:pt idx="8524">
                  <c:v>137</c:v>
                </c:pt>
                <c:pt idx="8525">
                  <c:v>137</c:v>
                </c:pt>
                <c:pt idx="8526">
                  <c:v>137</c:v>
                </c:pt>
                <c:pt idx="8527">
                  <c:v>137</c:v>
                </c:pt>
                <c:pt idx="8528">
                  <c:v>137</c:v>
                </c:pt>
                <c:pt idx="8529">
                  <c:v>139</c:v>
                </c:pt>
                <c:pt idx="8530">
                  <c:v>140</c:v>
                </c:pt>
                <c:pt idx="8531">
                  <c:v>140</c:v>
                </c:pt>
                <c:pt idx="8532">
                  <c:v>142</c:v>
                </c:pt>
                <c:pt idx="8533">
                  <c:v>145</c:v>
                </c:pt>
                <c:pt idx="8534">
                  <c:v>145</c:v>
                </c:pt>
                <c:pt idx="8535">
                  <c:v>145</c:v>
                </c:pt>
                <c:pt idx="8536">
                  <c:v>145</c:v>
                </c:pt>
                <c:pt idx="8537">
                  <c:v>145</c:v>
                </c:pt>
                <c:pt idx="8538">
                  <c:v>145</c:v>
                </c:pt>
                <c:pt idx="8539">
                  <c:v>148</c:v>
                </c:pt>
                <c:pt idx="8540">
                  <c:v>150</c:v>
                </c:pt>
                <c:pt idx="8541">
                  <c:v>150</c:v>
                </c:pt>
                <c:pt idx="8542">
                  <c:v>150</c:v>
                </c:pt>
                <c:pt idx="8543">
                  <c:v>149</c:v>
                </c:pt>
                <c:pt idx="8544">
                  <c:v>148</c:v>
                </c:pt>
                <c:pt idx="8545">
                  <c:v>148</c:v>
                </c:pt>
                <c:pt idx="8546">
                  <c:v>148</c:v>
                </c:pt>
                <c:pt idx="8547">
                  <c:v>147</c:v>
                </c:pt>
                <c:pt idx="8548">
                  <c:v>147</c:v>
                </c:pt>
                <c:pt idx="8549">
                  <c:v>147</c:v>
                </c:pt>
                <c:pt idx="8550">
                  <c:v>147</c:v>
                </c:pt>
                <c:pt idx="8551">
                  <c:v>147</c:v>
                </c:pt>
                <c:pt idx="8552">
                  <c:v>148</c:v>
                </c:pt>
                <c:pt idx="8553">
                  <c:v>147</c:v>
                </c:pt>
                <c:pt idx="8554">
                  <c:v>147</c:v>
                </c:pt>
                <c:pt idx="8555">
                  <c:v>147</c:v>
                </c:pt>
                <c:pt idx="8556">
                  <c:v>147</c:v>
                </c:pt>
                <c:pt idx="8557">
                  <c:v>147</c:v>
                </c:pt>
                <c:pt idx="8558">
                  <c:v>147</c:v>
                </c:pt>
                <c:pt idx="8559">
                  <c:v>146</c:v>
                </c:pt>
                <c:pt idx="8560">
                  <c:v>147</c:v>
                </c:pt>
                <c:pt idx="8561">
                  <c:v>147</c:v>
                </c:pt>
                <c:pt idx="8562">
                  <c:v>147</c:v>
                </c:pt>
                <c:pt idx="8563">
                  <c:v>147</c:v>
                </c:pt>
                <c:pt idx="8564">
                  <c:v>147</c:v>
                </c:pt>
                <c:pt idx="8565">
                  <c:v>146</c:v>
                </c:pt>
                <c:pt idx="8566">
                  <c:v>145</c:v>
                </c:pt>
                <c:pt idx="8567">
                  <c:v>145</c:v>
                </c:pt>
                <c:pt idx="8568">
                  <c:v>145</c:v>
                </c:pt>
                <c:pt idx="8569">
                  <c:v>145</c:v>
                </c:pt>
                <c:pt idx="8570">
                  <c:v>145</c:v>
                </c:pt>
                <c:pt idx="8571">
                  <c:v>144</c:v>
                </c:pt>
                <c:pt idx="8572">
                  <c:v>142</c:v>
                </c:pt>
                <c:pt idx="8573">
                  <c:v>140</c:v>
                </c:pt>
                <c:pt idx="8574">
                  <c:v>139</c:v>
                </c:pt>
                <c:pt idx="8575">
                  <c:v>141</c:v>
                </c:pt>
                <c:pt idx="8576">
                  <c:v>141</c:v>
                </c:pt>
                <c:pt idx="8577">
                  <c:v>141</c:v>
                </c:pt>
                <c:pt idx="8578">
                  <c:v>141</c:v>
                </c:pt>
                <c:pt idx="8579">
                  <c:v>141</c:v>
                </c:pt>
                <c:pt idx="8580">
                  <c:v>140</c:v>
                </c:pt>
                <c:pt idx="8581">
                  <c:v>140</c:v>
                </c:pt>
                <c:pt idx="8582">
                  <c:v>141</c:v>
                </c:pt>
                <c:pt idx="8583">
                  <c:v>141</c:v>
                </c:pt>
                <c:pt idx="8584">
                  <c:v>141</c:v>
                </c:pt>
                <c:pt idx="8585">
                  <c:v>141</c:v>
                </c:pt>
                <c:pt idx="8586">
                  <c:v>141</c:v>
                </c:pt>
                <c:pt idx="8587">
                  <c:v>138</c:v>
                </c:pt>
                <c:pt idx="8588">
                  <c:v>135</c:v>
                </c:pt>
                <c:pt idx="8589">
                  <c:v>134</c:v>
                </c:pt>
                <c:pt idx="8590">
                  <c:v>134</c:v>
                </c:pt>
                <c:pt idx="8591">
                  <c:v>134</c:v>
                </c:pt>
                <c:pt idx="8592">
                  <c:v>133</c:v>
                </c:pt>
                <c:pt idx="8593">
                  <c:v>134</c:v>
                </c:pt>
                <c:pt idx="8594">
                  <c:v>135</c:v>
                </c:pt>
                <c:pt idx="8595">
                  <c:v>135</c:v>
                </c:pt>
                <c:pt idx="8596">
                  <c:v>135</c:v>
                </c:pt>
                <c:pt idx="8597">
                  <c:v>135</c:v>
                </c:pt>
                <c:pt idx="8598">
                  <c:v>135</c:v>
                </c:pt>
                <c:pt idx="8599">
                  <c:v>135</c:v>
                </c:pt>
                <c:pt idx="8600">
                  <c:v>137</c:v>
                </c:pt>
                <c:pt idx="8601">
                  <c:v>138</c:v>
                </c:pt>
                <c:pt idx="8602">
                  <c:v>137</c:v>
                </c:pt>
                <c:pt idx="8603">
                  <c:v>138</c:v>
                </c:pt>
                <c:pt idx="8604">
                  <c:v>138</c:v>
                </c:pt>
                <c:pt idx="8605">
                  <c:v>138</c:v>
                </c:pt>
                <c:pt idx="8606">
                  <c:v>138</c:v>
                </c:pt>
                <c:pt idx="8607">
                  <c:v>138</c:v>
                </c:pt>
                <c:pt idx="8608">
                  <c:v>138</c:v>
                </c:pt>
                <c:pt idx="8609">
                  <c:v>138</c:v>
                </c:pt>
                <c:pt idx="8610">
                  <c:v>137</c:v>
                </c:pt>
                <c:pt idx="8611">
                  <c:v>137</c:v>
                </c:pt>
                <c:pt idx="8612">
                  <c:v>137</c:v>
                </c:pt>
                <c:pt idx="8613">
                  <c:v>136</c:v>
                </c:pt>
                <c:pt idx="8614">
                  <c:v>137</c:v>
                </c:pt>
                <c:pt idx="8615">
                  <c:v>136</c:v>
                </c:pt>
                <c:pt idx="8616">
                  <c:v>138</c:v>
                </c:pt>
                <c:pt idx="8617">
                  <c:v>138</c:v>
                </c:pt>
                <c:pt idx="8618">
                  <c:v>138</c:v>
                </c:pt>
                <c:pt idx="8619">
                  <c:v>138</c:v>
                </c:pt>
                <c:pt idx="8620">
                  <c:v>138</c:v>
                </c:pt>
                <c:pt idx="8621">
                  <c:v>138</c:v>
                </c:pt>
                <c:pt idx="8622">
                  <c:v>138</c:v>
                </c:pt>
                <c:pt idx="8623">
                  <c:v>138</c:v>
                </c:pt>
                <c:pt idx="8624">
                  <c:v>138</c:v>
                </c:pt>
                <c:pt idx="8625">
                  <c:v>138</c:v>
                </c:pt>
                <c:pt idx="8626">
                  <c:v>138</c:v>
                </c:pt>
                <c:pt idx="8627">
                  <c:v>138</c:v>
                </c:pt>
                <c:pt idx="8628">
                  <c:v>137</c:v>
                </c:pt>
                <c:pt idx="8629">
                  <c:v>136</c:v>
                </c:pt>
                <c:pt idx="8630">
                  <c:v>136</c:v>
                </c:pt>
                <c:pt idx="8631">
                  <c:v>137</c:v>
                </c:pt>
                <c:pt idx="8632">
                  <c:v>137</c:v>
                </c:pt>
                <c:pt idx="8633">
                  <c:v>137</c:v>
                </c:pt>
                <c:pt idx="8634">
                  <c:v>137</c:v>
                </c:pt>
                <c:pt idx="8635">
                  <c:v>136</c:v>
                </c:pt>
                <c:pt idx="8636">
                  <c:v>136</c:v>
                </c:pt>
                <c:pt idx="8637">
                  <c:v>137</c:v>
                </c:pt>
                <c:pt idx="8638">
                  <c:v>136</c:v>
                </c:pt>
                <c:pt idx="8639">
                  <c:v>136</c:v>
                </c:pt>
                <c:pt idx="8640">
                  <c:v>136</c:v>
                </c:pt>
                <c:pt idx="8641">
                  <c:v>136</c:v>
                </c:pt>
                <c:pt idx="8642">
                  <c:v>138</c:v>
                </c:pt>
                <c:pt idx="8643">
                  <c:v>137</c:v>
                </c:pt>
                <c:pt idx="8644">
                  <c:v>137</c:v>
                </c:pt>
                <c:pt idx="8645">
                  <c:v>139</c:v>
                </c:pt>
                <c:pt idx="8646">
                  <c:v>139</c:v>
                </c:pt>
                <c:pt idx="8647">
                  <c:v>139</c:v>
                </c:pt>
                <c:pt idx="8648">
                  <c:v>138</c:v>
                </c:pt>
                <c:pt idx="8649">
                  <c:v>137</c:v>
                </c:pt>
                <c:pt idx="8650">
                  <c:v>136</c:v>
                </c:pt>
                <c:pt idx="8651">
                  <c:v>135</c:v>
                </c:pt>
                <c:pt idx="8652">
                  <c:v>134</c:v>
                </c:pt>
                <c:pt idx="8653">
                  <c:v>134</c:v>
                </c:pt>
                <c:pt idx="8654">
                  <c:v>134</c:v>
                </c:pt>
                <c:pt idx="8655">
                  <c:v>134</c:v>
                </c:pt>
                <c:pt idx="8656">
                  <c:v>134</c:v>
                </c:pt>
                <c:pt idx="8657">
                  <c:v>134</c:v>
                </c:pt>
                <c:pt idx="8658">
                  <c:v>133</c:v>
                </c:pt>
                <c:pt idx="8659">
                  <c:v>135</c:v>
                </c:pt>
                <c:pt idx="8660">
                  <c:v>135</c:v>
                </c:pt>
                <c:pt idx="8661">
                  <c:v>135</c:v>
                </c:pt>
                <c:pt idx="8662">
                  <c:v>136</c:v>
                </c:pt>
                <c:pt idx="8663">
                  <c:v>136</c:v>
                </c:pt>
                <c:pt idx="8664">
                  <c:v>137</c:v>
                </c:pt>
                <c:pt idx="8665">
                  <c:v>137</c:v>
                </c:pt>
                <c:pt idx="8666">
                  <c:v>138</c:v>
                </c:pt>
                <c:pt idx="8667">
                  <c:v>138</c:v>
                </c:pt>
                <c:pt idx="8668">
                  <c:v>138</c:v>
                </c:pt>
                <c:pt idx="8669">
                  <c:v>137</c:v>
                </c:pt>
                <c:pt idx="8670">
                  <c:v>139</c:v>
                </c:pt>
                <c:pt idx="8671">
                  <c:v>140</c:v>
                </c:pt>
                <c:pt idx="8672">
                  <c:v>139</c:v>
                </c:pt>
                <c:pt idx="8673">
                  <c:v>139</c:v>
                </c:pt>
                <c:pt idx="8674">
                  <c:v>139</c:v>
                </c:pt>
                <c:pt idx="8675">
                  <c:v>139</c:v>
                </c:pt>
                <c:pt idx="8676">
                  <c:v>140</c:v>
                </c:pt>
                <c:pt idx="8677">
                  <c:v>140</c:v>
                </c:pt>
                <c:pt idx="8678">
                  <c:v>140</c:v>
                </c:pt>
                <c:pt idx="8679">
                  <c:v>140</c:v>
                </c:pt>
                <c:pt idx="8680">
                  <c:v>140</c:v>
                </c:pt>
                <c:pt idx="8681">
                  <c:v>140</c:v>
                </c:pt>
                <c:pt idx="8682">
                  <c:v>140</c:v>
                </c:pt>
                <c:pt idx="8683">
                  <c:v>138</c:v>
                </c:pt>
                <c:pt idx="8684">
                  <c:v>138</c:v>
                </c:pt>
                <c:pt idx="8685">
                  <c:v>136</c:v>
                </c:pt>
                <c:pt idx="8686">
                  <c:v>135</c:v>
                </c:pt>
                <c:pt idx="8687">
                  <c:v>136</c:v>
                </c:pt>
                <c:pt idx="8688">
                  <c:v>136</c:v>
                </c:pt>
                <c:pt idx="8689">
                  <c:v>136</c:v>
                </c:pt>
                <c:pt idx="8690">
                  <c:v>137</c:v>
                </c:pt>
                <c:pt idx="8691">
                  <c:v>137</c:v>
                </c:pt>
                <c:pt idx="8692">
                  <c:v>137</c:v>
                </c:pt>
                <c:pt idx="8693">
                  <c:v>137</c:v>
                </c:pt>
                <c:pt idx="8694">
                  <c:v>137</c:v>
                </c:pt>
                <c:pt idx="8695">
                  <c:v>137</c:v>
                </c:pt>
                <c:pt idx="8696">
                  <c:v>137</c:v>
                </c:pt>
                <c:pt idx="8697">
                  <c:v>137</c:v>
                </c:pt>
                <c:pt idx="8698">
                  <c:v>136</c:v>
                </c:pt>
                <c:pt idx="8699">
                  <c:v>135</c:v>
                </c:pt>
                <c:pt idx="8700">
                  <c:v>135</c:v>
                </c:pt>
                <c:pt idx="8701">
                  <c:v>135</c:v>
                </c:pt>
                <c:pt idx="8702">
                  <c:v>135</c:v>
                </c:pt>
                <c:pt idx="8703">
                  <c:v>135</c:v>
                </c:pt>
                <c:pt idx="8704">
                  <c:v>134</c:v>
                </c:pt>
                <c:pt idx="8705">
                  <c:v>135</c:v>
                </c:pt>
                <c:pt idx="8706">
                  <c:v>135</c:v>
                </c:pt>
                <c:pt idx="8707">
                  <c:v>135</c:v>
                </c:pt>
                <c:pt idx="8708">
                  <c:v>134</c:v>
                </c:pt>
                <c:pt idx="8709">
                  <c:v>134</c:v>
                </c:pt>
                <c:pt idx="8710">
                  <c:v>134</c:v>
                </c:pt>
                <c:pt idx="8711">
                  <c:v>133</c:v>
                </c:pt>
                <c:pt idx="8712">
                  <c:v>132</c:v>
                </c:pt>
                <c:pt idx="8713">
                  <c:v>131</c:v>
                </c:pt>
                <c:pt idx="8714">
                  <c:v>131</c:v>
                </c:pt>
                <c:pt idx="8715">
                  <c:v>131</c:v>
                </c:pt>
                <c:pt idx="8716">
                  <c:v>131</c:v>
                </c:pt>
                <c:pt idx="8717">
                  <c:v>131</c:v>
                </c:pt>
                <c:pt idx="8718">
                  <c:v>131</c:v>
                </c:pt>
                <c:pt idx="8719">
                  <c:v>130</c:v>
                </c:pt>
                <c:pt idx="8720">
                  <c:v>130</c:v>
                </c:pt>
                <c:pt idx="8721">
                  <c:v>131</c:v>
                </c:pt>
                <c:pt idx="8722">
                  <c:v>130</c:v>
                </c:pt>
                <c:pt idx="8723">
                  <c:v>130</c:v>
                </c:pt>
                <c:pt idx="8724">
                  <c:v>130</c:v>
                </c:pt>
                <c:pt idx="8725">
                  <c:v>130</c:v>
                </c:pt>
                <c:pt idx="8726">
                  <c:v>130</c:v>
                </c:pt>
                <c:pt idx="8727">
                  <c:v>130</c:v>
                </c:pt>
                <c:pt idx="8728">
                  <c:v>131</c:v>
                </c:pt>
                <c:pt idx="8729">
                  <c:v>131</c:v>
                </c:pt>
                <c:pt idx="8730">
                  <c:v>131</c:v>
                </c:pt>
                <c:pt idx="8731">
                  <c:v>131</c:v>
                </c:pt>
                <c:pt idx="8732">
                  <c:v>131</c:v>
                </c:pt>
                <c:pt idx="8733">
                  <c:v>130</c:v>
                </c:pt>
                <c:pt idx="8734">
                  <c:v>131</c:v>
                </c:pt>
                <c:pt idx="8735">
                  <c:v>131</c:v>
                </c:pt>
                <c:pt idx="8736">
                  <c:v>132</c:v>
                </c:pt>
                <c:pt idx="8737">
                  <c:v>132</c:v>
                </c:pt>
                <c:pt idx="8738">
                  <c:v>132</c:v>
                </c:pt>
                <c:pt idx="8739">
                  <c:v>134</c:v>
                </c:pt>
                <c:pt idx="8740">
                  <c:v>135</c:v>
                </c:pt>
                <c:pt idx="8741">
                  <c:v>139</c:v>
                </c:pt>
                <c:pt idx="8742">
                  <c:v>141</c:v>
                </c:pt>
                <c:pt idx="8743">
                  <c:v>140</c:v>
                </c:pt>
                <c:pt idx="8744">
                  <c:v>140</c:v>
                </c:pt>
                <c:pt idx="8745">
                  <c:v>140</c:v>
                </c:pt>
                <c:pt idx="8746">
                  <c:v>140</c:v>
                </c:pt>
                <c:pt idx="8747">
                  <c:v>143</c:v>
                </c:pt>
                <c:pt idx="8748">
                  <c:v>143</c:v>
                </c:pt>
                <c:pt idx="8749">
                  <c:v>143</c:v>
                </c:pt>
                <c:pt idx="8750">
                  <c:v>143</c:v>
                </c:pt>
                <c:pt idx="8751">
                  <c:v>143</c:v>
                </c:pt>
                <c:pt idx="8752">
                  <c:v>143</c:v>
                </c:pt>
                <c:pt idx="8753">
                  <c:v>143</c:v>
                </c:pt>
                <c:pt idx="8754">
                  <c:v>144</c:v>
                </c:pt>
                <c:pt idx="8755">
                  <c:v>145</c:v>
                </c:pt>
                <c:pt idx="8756">
                  <c:v>150</c:v>
                </c:pt>
                <c:pt idx="8757">
                  <c:v>150</c:v>
                </c:pt>
                <c:pt idx="8758">
                  <c:v>150</c:v>
                </c:pt>
                <c:pt idx="8759">
                  <c:v>150</c:v>
                </c:pt>
                <c:pt idx="8760">
                  <c:v>153</c:v>
                </c:pt>
                <c:pt idx="8761">
                  <c:v>155</c:v>
                </c:pt>
                <c:pt idx="8762">
                  <c:v>153</c:v>
                </c:pt>
                <c:pt idx="8763">
                  <c:v>153</c:v>
                </c:pt>
                <c:pt idx="8764">
                  <c:v>152</c:v>
                </c:pt>
                <c:pt idx="8765">
                  <c:v>152</c:v>
                </c:pt>
                <c:pt idx="8766">
                  <c:v>152</c:v>
                </c:pt>
                <c:pt idx="8767">
                  <c:v>152</c:v>
                </c:pt>
                <c:pt idx="8768">
                  <c:v>150</c:v>
                </c:pt>
                <c:pt idx="8769">
                  <c:v>150</c:v>
                </c:pt>
                <c:pt idx="8770">
                  <c:v>150</c:v>
                </c:pt>
                <c:pt idx="8771">
                  <c:v>149</c:v>
                </c:pt>
                <c:pt idx="8772">
                  <c:v>149</c:v>
                </c:pt>
                <c:pt idx="8773">
                  <c:v>149</c:v>
                </c:pt>
                <c:pt idx="8774">
                  <c:v>147</c:v>
                </c:pt>
                <c:pt idx="8775">
                  <c:v>145</c:v>
                </c:pt>
                <c:pt idx="8776">
                  <c:v>144</c:v>
                </c:pt>
                <c:pt idx="8777">
                  <c:v>142</c:v>
                </c:pt>
                <c:pt idx="8778">
                  <c:v>142</c:v>
                </c:pt>
                <c:pt idx="8779">
                  <c:v>142</c:v>
                </c:pt>
                <c:pt idx="8780">
                  <c:v>142</c:v>
                </c:pt>
                <c:pt idx="8781">
                  <c:v>142</c:v>
                </c:pt>
                <c:pt idx="8782">
                  <c:v>141</c:v>
                </c:pt>
                <c:pt idx="8783">
                  <c:v>141</c:v>
                </c:pt>
                <c:pt idx="8784">
                  <c:v>139</c:v>
                </c:pt>
                <c:pt idx="8785">
                  <c:v>138</c:v>
                </c:pt>
                <c:pt idx="8786">
                  <c:v>138</c:v>
                </c:pt>
                <c:pt idx="8787">
                  <c:v>138</c:v>
                </c:pt>
                <c:pt idx="8788">
                  <c:v>137</c:v>
                </c:pt>
                <c:pt idx="8789">
                  <c:v>136</c:v>
                </c:pt>
                <c:pt idx="8790">
                  <c:v>135</c:v>
                </c:pt>
                <c:pt idx="8791">
                  <c:v>137</c:v>
                </c:pt>
                <c:pt idx="8792">
                  <c:v>138</c:v>
                </c:pt>
                <c:pt idx="8793">
                  <c:v>138</c:v>
                </c:pt>
                <c:pt idx="8794">
                  <c:v>138</c:v>
                </c:pt>
                <c:pt idx="8795">
                  <c:v>138</c:v>
                </c:pt>
                <c:pt idx="8796">
                  <c:v>137</c:v>
                </c:pt>
                <c:pt idx="8797">
                  <c:v>138</c:v>
                </c:pt>
                <c:pt idx="8798">
                  <c:v>137</c:v>
                </c:pt>
                <c:pt idx="8799">
                  <c:v>137</c:v>
                </c:pt>
                <c:pt idx="8800">
                  <c:v>137</c:v>
                </c:pt>
                <c:pt idx="8801">
                  <c:v>137</c:v>
                </c:pt>
                <c:pt idx="8802">
                  <c:v>137</c:v>
                </c:pt>
                <c:pt idx="8803">
                  <c:v>137</c:v>
                </c:pt>
                <c:pt idx="8804">
                  <c:v>138</c:v>
                </c:pt>
                <c:pt idx="8805">
                  <c:v>137</c:v>
                </c:pt>
                <c:pt idx="8806">
                  <c:v>138</c:v>
                </c:pt>
                <c:pt idx="8807">
                  <c:v>138</c:v>
                </c:pt>
                <c:pt idx="8808">
                  <c:v>138</c:v>
                </c:pt>
                <c:pt idx="8809">
                  <c:v>138</c:v>
                </c:pt>
                <c:pt idx="8810">
                  <c:v>138</c:v>
                </c:pt>
                <c:pt idx="8811">
                  <c:v>138</c:v>
                </c:pt>
                <c:pt idx="8812">
                  <c:v>140</c:v>
                </c:pt>
                <c:pt idx="8813">
                  <c:v>141</c:v>
                </c:pt>
                <c:pt idx="8814">
                  <c:v>141</c:v>
                </c:pt>
                <c:pt idx="8815">
                  <c:v>141</c:v>
                </c:pt>
                <c:pt idx="8816">
                  <c:v>141</c:v>
                </c:pt>
                <c:pt idx="8817">
                  <c:v>142</c:v>
                </c:pt>
                <c:pt idx="8818">
                  <c:v>142</c:v>
                </c:pt>
                <c:pt idx="8819">
                  <c:v>141</c:v>
                </c:pt>
                <c:pt idx="8820">
                  <c:v>140</c:v>
                </c:pt>
                <c:pt idx="8821">
                  <c:v>140</c:v>
                </c:pt>
                <c:pt idx="8822">
                  <c:v>140</c:v>
                </c:pt>
                <c:pt idx="8823">
                  <c:v>139</c:v>
                </c:pt>
                <c:pt idx="8824">
                  <c:v>140</c:v>
                </c:pt>
                <c:pt idx="8825">
                  <c:v>140</c:v>
                </c:pt>
                <c:pt idx="8826">
                  <c:v>140</c:v>
                </c:pt>
                <c:pt idx="8827">
                  <c:v>140</c:v>
                </c:pt>
                <c:pt idx="8828">
                  <c:v>140</c:v>
                </c:pt>
                <c:pt idx="8829">
                  <c:v>140</c:v>
                </c:pt>
                <c:pt idx="8830">
                  <c:v>140</c:v>
                </c:pt>
                <c:pt idx="8831">
                  <c:v>139</c:v>
                </c:pt>
                <c:pt idx="8832">
                  <c:v>138</c:v>
                </c:pt>
                <c:pt idx="8833">
                  <c:v>139</c:v>
                </c:pt>
                <c:pt idx="8834">
                  <c:v>140</c:v>
                </c:pt>
                <c:pt idx="8835">
                  <c:v>140</c:v>
                </c:pt>
                <c:pt idx="8836">
                  <c:v>140</c:v>
                </c:pt>
                <c:pt idx="8837">
                  <c:v>140</c:v>
                </c:pt>
                <c:pt idx="8838">
                  <c:v>141</c:v>
                </c:pt>
                <c:pt idx="8839">
                  <c:v>141</c:v>
                </c:pt>
                <c:pt idx="8840">
                  <c:v>141</c:v>
                </c:pt>
                <c:pt idx="8841">
                  <c:v>142</c:v>
                </c:pt>
                <c:pt idx="8842">
                  <c:v>142</c:v>
                </c:pt>
                <c:pt idx="8843">
                  <c:v>142</c:v>
                </c:pt>
                <c:pt idx="8844">
                  <c:v>141</c:v>
                </c:pt>
                <c:pt idx="8845">
                  <c:v>141</c:v>
                </c:pt>
                <c:pt idx="8846">
                  <c:v>141</c:v>
                </c:pt>
                <c:pt idx="8847">
                  <c:v>138</c:v>
                </c:pt>
                <c:pt idx="8848">
                  <c:v>138</c:v>
                </c:pt>
                <c:pt idx="8849">
                  <c:v>138</c:v>
                </c:pt>
                <c:pt idx="8850">
                  <c:v>138</c:v>
                </c:pt>
                <c:pt idx="8851">
                  <c:v>138</c:v>
                </c:pt>
                <c:pt idx="8852">
                  <c:v>138</c:v>
                </c:pt>
                <c:pt idx="8853">
                  <c:v>138</c:v>
                </c:pt>
                <c:pt idx="8854">
                  <c:v>138</c:v>
                </c:pt>
                <c:pt idx="8855">
                  <c:v>140</c:v>
                </c:pt>
                <c:pt idx="8856">
                  <c:v>140</c:v>
                </c:pt>
                <c:pt idx="8857">
                  <c:v>140</c:v>
                </c:pt>
                <c:pt idx="8858">
                  <c:v>141</c:v>
                </c:pt>
                <c:pt idx="8859">
                  <c:v>140</c:v>
                </c:pt>
                <c:pt idx="8860">
                  <c:v>140</c:v>
                </c:pt>
                <c:pt idx="8861">
                  <c:v>139</c:v>
                </c:pt>
                <c:pt idx="8862">
                  <c:v>139</c:v>
                </c:pt>
                <c:pt idx="8863">
                  <c:v>139</c:v>
                </c:pt>
                <c:pt idx="8864">
                  <c:v>139</c:v>
                </c:pt>
                <c:pt idx="8865">
                  <c:v>138</c:v>
                </c:pt>
                <c:pt idx="8866">
                  <c:v>138</c:v>
                </c:pt>
                <c:pt idx="8867">
                  <c:v>138</c:v>
                </c:pt>
                <c:pt idx="8868">
                  <c:v>136</c:v>
                </c:pt>
                <c:pt idx="8869">
                  <c:v>136</c:v>
                </c:pt>
                <c:pt idx="8870">
                  <c:v>136</c:v>
                </c:pt>
                <c:pt idx="8871">
                  <c:v>136</c:v>
                </c:pt>
                <c:pt idx="8872">
                  <c:v>136</c:v>
                </c:pt>
                <c:pt idx="8873">
                  <c:v>136</c:v>
                </c:pt>
                <c:pt idx="8874">
                  <c:v>134</c:v>
                </c:pt>
                <c:pt idx="8875">
                  <c:v>133</c:v>
                </c:pt>
                <c:pt idx="8876">
                  <c:v>132</c:v>
                </c:pt>
                <c:pt idx="8877">
                  <c:v>132</c:v>
                </c:pt>
                <c:pt idx="8878">
                  <c:v>132</c:v>
                </c:pt>
                <c:pt idx="8879">
                  <c:v>132</c:v>
                </c:pt>
                <c:pt idx="8880">
                  <c:v>131</c:v>
                </c:pt>
                <c:pt idx="8881">
                  <c:v>132</c:v>
                </c:pt>
                <c:pt idx="8882">
                  <c:v>132</c:v>
                </c:pt>
                <c:pt idx="8883">
                  <c:v>132</c:v>
                </c:pt>
                <c:pt idx="8884">
                  <c:v>132</c:v>
                </c:pt>
                <c:pt idx="8885">
                  <c:v>132</c:v>
                </c:pt>
                <c:pt idx="8886">
                  <c:v>132</c:v>
                </c:pt>
                <c:pt idx="8887">
                  <c:v>131</c:v>
                </c:pt>
                <c:pt idx="8888">
                  <c:v>130</c:v>
                </c:pt>
                <c:pt idx="8889">
                  <c:v>131</c:v>
                </c:pt>
                <c:pt idx="8890">
                  <c:v>132</c:v>
                </c:pt>
                <c:pt idx="8891">
                  <c:v>132</c:v>
                </c:pt>
                <c:pt idx="8892">
                  <c:v>132</c:v>
                </c:pt>
                <c:pt idx="8893">
                  <c:v>131</c:v>
                </c:pt>
                <c:pt idx="8894">
                  <c:v>131</c:v>
                </c:pt>
                <c:pt idx="8895">
                  <c:v>131</c:v>
                </c:pt>
                <c:pt idx="8896">
                  <c:v>132</c:v>
                </c:pt>
                <c:pt idx="8897">
                  <c:v>132</c:v>
                </c:pt>
                <c:pt idx="8898">
                  <c:v>132</c:v>
                </c:pt>
                <c:pt idx="8899">
                  <c:v>132</c:v>
                </c:pt>
                <c:pt idx="8900">
                  <c:v>132</c:v>
                </c:pt>
                <c:pt idx="8901">
                  <c:v>132</c:v>
                </c:pt>
                <c:pt idx="8902">
                  <c:v>132</c:v>
                </c:pt>
                <c:pt idx="8903">
                  <c:v>132</c:v>
                </c:pt>
                <c:pt idx="8904">
                  <c:v>131</c:v>
                </c:pt>
                <c:pt idx="8905">
                  <c:v>131</c:v>
                </c:pt>
                <c:pt idx="8906">
                  <c:v>131</c:v>
                </c:pt>
                <c:pt idx="8907">
                  <c:v>129</c:v>
                </c:pt>
                <c:pt idx="8908">
                  <c:v>129</c:v>
                </c:pt>
                <c:pt idx="8909">
                  <c:v>129</c:v>
                </c:pt>
                <c:pt idx="8910">
                  <c:v>128</c:v>
                </c:pt>
                <c:pt idx="8911">
                  <c:v>127</c:v>
                </c:pt>
                <c:pt idx="8912">
                  <c:v>127</c:v>
                </c:pt>
                <c:pt idx="8913">
                  <c:v>127</c:v>
                </c:pt>
                <c:pt idx="8914">
                  <c:v>126</c:v>
                </c:pt>
                <c:pt idx="8915">
                  <c:v>125</c:v>
                </c:pt>
                <c:pt idx="8916">
                  <c:v>125</c:v>
                </c:pt>
                <c:pt idx="8917">
                  <c:v>125</c:v>
                </c:pt>
                <c:pt idx="8918">
                  <c:v>125</c:v>
                </c:pt>
                <c:pt idx="8919">
                  <c:v>125</c:v>
                </c:pt>
                <c:pt idx="8920">
                  <c:v>125</c:v>
                </c:pt>
                <c:pt idx="8921">
                  <c:v>124</c:v>
                </c:pt>
                <c:pt idx="8922">
                  <c:v>125</c:v>
                </c:pt>
                <c:pt idx="8923">
                  <c:v>125</c:v>
                </c:pt>
                <c:pt idx="8924">
                  <c:v>125</c:v>
                </c:pt>
                <c:pt idx="8925">
                  <c:v>125</c:v>
                </c:pt>
                <c:pt idx="8926">
                  <c:v>125</c:v>
                </c:pt>
                <c:pt idx="8927">
                  <c:v>125</c:v>
                </c:pt>
                <c:pt idx="8928">
                  <c:v>124</c:v>
                </c:pt>
                <c:pt idx="8929">
                  <c:v>122</c:v>
                </c:pt>
                <c:pt idx="8930">
                  <c:v>122</c:v>
                </c:pt>
                <c:pt idx="8931">
                  <c:v>122</c:v>
                </c:pt>
                <c:pt idx="8932">
                  <c:v>121</c:v>
                </c:pt>
                <c:pt idx="8933">
                  <c:v>121</c:v>
                </c:pt>
                <c:pt idx="8934">
                  <c:v>121</c:v>
                </c:pt>
                <c:pt idx="8935">
                  <c:v>120</c:v>
                </c:pt>
                <c:pt idx="8936">
                  <c:v>119</c:v>
                </c:pt>
                <c:pt idx="8937">
                  <c:v>118</c:v>
                </c:pt>
                <c:pt idx="8938">
                  <c:v>115.99999999999999</c:v>
                </c:pt>
                <c:pt idx="8939">
                  <c:v>115.99999999999999</c:v>
                </c:pt>
                <c:pt idx="8940">
                  <c:v>115.99999999999999</c:v>
                </c:pt>
                <c:pt idx="8941">
                  <c:v>115.99999999999999</c:v>
                </c:pt>
                <c:pt idx="8942">
                  <c:v>115.99999999999999</c:v>
                </c:pt>
                <c:pt idx="8943">
                  <c:v>114.99999999999999</c:v>
                </c:pt>
                <c:pt idx="8944">
                  <c:v>114.99999999999999</c:v>
                </c:pt>
                <c:pt idx="8945">
                  <c:v>114.99999999999999</c:v>
                </c:pt>
                <c:pt idx="8946">
                  <c:v>114.99999999999999</c:v>
                </c:pt>
                <c:pt idx="8947">
                  <c:v>114.99999999999999</c:v>
                </c:pt>
                <c:pt idx="8948">
                  <c:v>114.99999999999999</c:v>
                </c:pt>
                <c:pt idx="8949">
                  <c:v>114.00000000000001</c:v>
                </c:pt>
                <c:pt idx="8950">
                  <c:v>114.00000000000001</c:v>
                </c:pt>
                <c:pt idx="8951">
                  <c:v>114.00000000000001</c:v>
                </c:pt>
                <c:pt idx="8952">
                  <c:v>112.99999999999999</c:v>
                </c:pt>
                <c:pt idx="8953">
                  <c:v>112.00000000000001</c:v>
                </c:pt>
                <c:pt idx="8954">
                  <c:v>112.00000000000001</c:v>
                </c:pt>
                <c:pt idx="8955">
                  <c:v>112.00000000000001</c:v>
                </c:pt>
                <c:pt idx="8956">
                  <c:v>112.00000000000001</c:v>
                </c:pt>
                <c:pt idx="8957">
                  <c:v>112.00000000000001</c:v>
                </c:pt>
                <c:pt idx="8958">
                  <c:v>112.00000000000001</c:v>
                </c:pt>
                <c:pt idx="8959">
                  <c:v>111.00000000000001</c:v>
                </c:pt>
                <c:pt idx="8960">
                  <c:v>112.00000000000001</c:v>
                </c:pt>
                <c:pt idx="8961">
                  <c:v>112.00000000000001</c:v>
                </c:pt>
                <c:pt idx="8962">
                  <c:v>112.00000000000001</c:v>
                </c:pt>
                <c:pt idx="8963">
                  <c:v>112.00000000000001</c:v>
                </c:pt>
                <c:pt idx="8964">
                  <c:v>112.00000000000001</c:v>
                </c:pt>
                <c:pt idx="8965">
                  <c:v>111.00000000000001</c:v>
                </c:pt>
                <c:pt idx="8966">
                  <c:v>111.00000000000001</c:v>
                </c:pt>
                <c:pt idx="8967">
                  <c:v>111.00000000000001</c:v>
                </c:pt>
                <c:pt idx="8968">
                  <c:v>111.00000000000001</c:v>
                </c:pt>
                <c:pt idx="8969">
                  <c:v>111.00000000000001</c:v>
                </c:pt>
                <c:pt idx="8970">
                  <c:v>111.00000000000001</c:v>
                </c:pt>
                <c:pt idx="8971">
                  <c:v>111.00000000000001</c:v>
                </c:pt>
                <c:pt idx="8972">
                  <c:v>111.00000000000001</c:v>
                </c:pt>
                <c:pt idx="8973">
                  <c:v>112.99999999999999</c:v>
                </c:pt>
                <c:pt idx="8974">
                  <c:v>115.99999999999999</c:v>
                </c:pt>
                <c:pt idx="8975">
                  <c:v>115.99999999999999</c:v>
                </c:pt>
                <c:pt idx="8976">
                  <c:v>115.99999999999999</c:v>
                </c:pt>
                <c:pt idx="8977">
                  <c:v>115.99999999999999</c:v>
                </c:pt>
                <c:pt idx="8978">
                  <c:v>115.99999999999999</c:v>
                </c:pt>
                <c:pt idx="8979">
                  <c:v>115.99999999999999</c:v>
                </c:pt>
                <c:pt idx="8980">
                  <c:v>115.99999999999999</c:v>
                </c:pt>
                <c:pt idx="8981">
                  <c:v>115.99999999999999</c:v>
                </c:pt>
                <c:pt idx="8982">
                  <c:v>115.99999999999999</c:v>
                </c:pt>
                <c:pt idx="8983">
                  <c:v>115.99999999999999</c:v>
                </c:pt>
                <c:pt idx="8984">
                  <c:v>117</c:v>
                </c:pt>
                <c:pt idx="8985">
                  <c:v>118</c:v>
                </c:pt>
                <c:pt idx="8986">
                  <c:v>118</c:v>
                </c:pt>
                <c:pt idx="8987">
                  <c:v>115.99999999999999</c:v>
                </c:pt>
                <c:pt idx="8988">
                  <c:v>114.99999999999999</c:v>
                </c:pt>
                <c:pt idx="8989">
                  <c:v>114.99999999999999</c:v>
                </c:pt>
                <c:pt idx="8990">
                  <c:v>114.99999999999999</c:v>
                </c:pt>
                <c:pt idx="8991">
                  <c:v>114.99999999999999</c:v>
                </c:pt>
                <c:pt idx="8992">
                  <c:v>114.00000000000001</c:v>
                </c:pt>
                <c:pt idx="8993">
                  <c:v>112.00000000000001</c:v>
                </c:pt>
                <c:pt idx="8994">
                  <c:v>112.00000000000001</c:v>
                </c:pt>
                <c:pt idx="8995">
                  <c:v>112.00000000000001</c:v>
                </c:pt>
                <c:pt idx="8996">
                  <c:v>112.00000000000001</c:v>
                </c:pt>
                <c:pt idx="8997">
                  <c:v>112.00000000000001</c:v>
                </c:pt>
                <c:pt idx="8998">
                  <c:v>112.00000000000001</c:v>
                </c:pt>
                <c:pt idx="8999">
                  <c:v>112.00000000000001</c:v>
                </c:pt>
                <c:pt idx="9000">
                  <c:v>111.00000000000001</c:v>
                </c:pt>
                <c:pt idx="9001">
                  <c:v>111.00000000000001</c:v>
                </c:pt>
                <c:pt idx="9002">
                  <c:v>111.00000000000001</c:v>
                </c:pt>
                <c:pt idx="9003">
                  <c:v>111.00000000000001</c:v>
                </c:pt>
                <c:pt idx="9004">
                  <c:v>111.00000000000001</c:v>
                </c:pt>
                <c:pt idx="9005">
                  <c:v>110.00000000000001</c:v>
                </c:pt>
                <c:pt idx="9006">
                  <c:v>110.00000000000001</c:v>
                </c:pt>
                <c:pt idx="9007">
                  <c:v>110.00000000000001</c:v>
                </c:pt>
                <c:pt idx="9008">
                  <c:v>110.00000000000001</c:v>
                </c:pt>
                <c:pt idx="9009">
                  <c:v>109.00000000000001</c:v>
                </c:pt>
                <c:pt idx="9010">
                  <c:v>109.00000000000001</c:v>
                </c:pt>
                <c:pt idx="9011">
                  <c:v>109.00000000000001</c:v>
                </c:pt>
                <c:pt idx="9012">
                  <c:v>111.00000000000001</c:v>
                </c:pt>
                <c:pt idx="9013">
                  <c:v>110.00000000000001</c:v>
                </c:pt>
                <c:pt idx="9014">
                  <c:v>110.00000000000001</c:v>
                </c:pt>
                <c:pt idx="9015">
                  <c:v>110.00000000000001</c:v>
                </c:pt>
                <c:pt idx="9016">
                  <c:v>110.00000000000001</c:v>
                </c:pt>
                <c:pt idx="9017">
                  <c:v>110.00000000000001</c:v>
                </c:pt>
                <c:pt idx="9018">
                  <c:v>110.00000000000001</c:v>
                </c:pt>
                <c:pt idx="9019">
                  <c:v>110.00000000000001</c:v>
                </c:pt>
                <c:pt idx="9020">
                  <c:v>110.00000000000001</c:v>
                </c:pt>
                <c:pt idx="9021">
                  <c:v>111.00000000000001</c:v>
                </c:pt>
                <c:pt idx="9022">
                  <c:v>112.00000000000001</c:v>
                </c:pt>
                <c:pt idx="9023">
                  <c:v>112.00000000000001</c:v>
                </c:pt>
                <c:pt idx="9024">
                  <c:v>112.00000000000001</c:v>
                </c:pt>
                <c:pt idx="9025">
                  <c:v>112.00000000000001</c:v>
                </c:pt>
                <c:pt idx="9026">
                  <c:v>112.99999999999999</c:v>
                </c:pt>
                <c:pt idx="9027">
                  <c:v>112.00000000000001</c:v>
                </c:pt>
                <c:pt idx="9028">
                  <c:v>110.00000000000001</c:v>
                </c:pt>
                <c:pt idx="9029">
                  <c:v>109.00000000000001</c:v>
                </c:pt>
                <c:pt idx="9030">
                  <c:v>108</c:v>
                </c:pt>
                <c:pt idx="9031">
                  <c:v>108</c:v>
                </c:pt>
                <c:pt idx="9032">
                  <c:v>108</c:v>
                </c:pt>
                <c:pt idx="9033">
                  <c:v>107</c:v>
                </c:pt>
                <c:pt idx="9034">
                  <c:v>107</c:v>
                </c:pt>
                <c:pt idx="9035">
                  <c:v>106</c:v>
                </c:pt>
                <c:pt idx="9036">
                  <c:v>106</c:v>
                </c:pt>
                <c:pt idx="9037">
                  <c:v>105</c:v>
                </c:pt>
                <c:pt idx="9038">
                  <c:v>105</c:v>
                </c:pt>
                <c:pt idx="9039">
                  <c:v>105</c:v>
                </c:pt>
                <c:pt idx="9040">
                  <c:v>106</c:v>
                </c:pt>
                <c:pt idx="9041">
                  <c:v>106</c:v>
                </c:pt>
                <c:pt idx="9042">
                  <c:v>104</c:v>
                </c:pt>
                <c:pt idx="9043">
                  <c:v>103</c:v>
                </c:pt>
                <c:pt idx="9044">
                  <c:v>103</c:v>
                </c:pt>
                <c:pt idx="9045">
                  <c:v>103</c:v>
                </c:pt>
                <c:pt idx="9046">
                  <c:v>103</c:v>
                </c:pt>
                <c:pt idx="9047">
                  <c:v>103</c:v>
                </c:pt>
                <c:pt idx="9048">
                  <c:v>103</c:v>
                </c:pt>
                <c:pt idx="9049">
                  <c:v>103</c:v>
                </c:pt>
                <c:pt idx="9050">
                  <c:v>103</c:v>
                </c:pt>
                <c:pt idx="9051">
                  <c:v>104</c:v>
                </c:pt>
                <c:pt idx="9052">
                  <c:v>104</c:v>
                </c:pt>
                <c:pt idx="9053">
                  <c:v>104</c:v>
                </c:pt>
                <c:pt idx="9054">
                  <c:v>103</c:v>
                </c:pt>
                <c:pt idx="9055">
                  <c:v>103</c:v>
                </c:pt>
                <c:pt idx="9056">
                  <c:v>102</c:v>
                </c:pt>
                <c:pt idx="9057">
                  <c:v>102</c:v>
                </c:pt>
                <c:pt idx="9058">
                  <c:v>102</c:v>
                </c:pt>
                <c:pt idx="9059">
                  <c:v>102</c:v>
                </c:pt>
                <c:pt idx="9060">
                  <c:v>102</c:v>
                </c:pt>
                <c:pt idx="9061">
                  <c:v>101</c:v>
                </c:pt>
                <c:pt idx="9062">
                  <c:v>101</c:v>
                </c:pt>
                <c:pt idx="9063">
                  <c:v>101</c:v>
                </c:pt>
                <c:pt idx="9064">
                  <c:v>101</c:v>
                </c:pt>
                <c:pt idx="9065">
                  <c:v>101</c:v>
                </c:pt>
                <c:pt idx="9066">
                  <c:v>101</c:v>
                </c:pt>
                <c:pt idx="9067">
                  <c:v>101</c:v>
                </c:pt>
                <c:pt idx="9068">
                  <c:v>101</c:v>
                </c:pt>
                <c:pt idx="9069">
                  <c:v>101</c:v>
                </c:pt>
                <c:pt idx="9070">
                  <c:v>101</c:v>
                </c:pt>
                <c:pt idx="9071">
                  <c:v>101</c:v>
                </c:pt>
                <c:pt idx="9072">
                  <c:v>100</c:v>
                </c:pt>
                <c:pt idx="9073">
                  <c:v>100</c:v>
                </c:pt>
                <c:pt idx="9074">
                  <c:v>100</c:v>
                </c:pt>
                <c:pt idx="9075">
                  <c:v>100</c:v>
                </c:pt>
                <c:pt idx="9076">
                  <c:v>100</c:v>
                </c:pt>
                <c:pt idx="9077">
                  <c:v>101</c:v>
                </c:pt>
                <c:pt idx="9078">
                  <c:v>101</c:v>
                </c:pt>
                <c:pt idx="9079">
                  <c:v>101</c:v>
                </c:pt>
                <c:pt idx="9080">
                  <c:v>101</c:v>
                </c:pt>
                <c:pt idx="9081">
                  <c:v>101</c:v>
                </c:pt>
                <c:pt idx="9082">
                  <c:v>100</c:v>
                </c:pt>
                <c:pt idx="9083">
                  <c:v>101</c:v>
                </c:pt>
                <c:pt idx="9084">
                  <c:v>101</c:v>
                </c:pt>
                <c:pt idx="9085">
                  <c:v>101</c:v>
                </c:pt>
                <c:pt idx="9086">
                  <c:v>102</c:v>
                </c:pt>
                <c:pt idx="9087">
                  <c:v>102</c:v>
                </c:pt>
                <c:pt idx="9088">
                  <c:v>102</c:v>
                </c:pt>
                <c:pt idx="9089">
                  <c:v>102</c:v>
                </c:pt>
                <c:pt idx="9090">
                  <c:v>102</c:v>
                </c:pt>
                <c:pt idx="9091">
                  <c:v>102</c:v>
                </c:pt>
                <c:pt idx="9092">
                  <c:v>102</c:v>
                </c:pt>
                <c:pt idx="9093">
                  <c:v>102</c:v>
                </c:pt>
                <c:pt idx="9094">
                  <c:v>102</c:v>
                </c:pt>
                <c:pt idx="9095">
                  <c:v>102</c:v>
                </c:pt>
                <c:pt idx="9096">
                  <c:v>102</c:v>
                </c:pt>
                <c:pt idx="9097">
                  <c:v>102</c:v>
                </c:pt>
                <c:pt idx="9098">
                  <c:v>102</c:v>
                </c:pt>
                <c:pt idx="9099">
                  <c:v>102</c:v>
                </c:pt>
                <c:pt idx="9100">
                  <c:v>101</c:v>
                </c:pt>
                <c:pt idx="9101">
                  <c:v>101</c:v>
                </c:pt>
                <c:pt idx="9102">
                  <c:v>101</c:v>
                </c:pt>
                <c:pt idx="9103">
                  <c:v>102</c:v>
                </c:pt>
                <c:pt idx="9104">
                  <c:v>101</c:v>
                </c:pt>
                <c:pt idx="9105">
                  <c:v>101</c:v>
                </c:pt>
                <c:pt idx="9106">
                  <c:v>101</c:v>
                </c:pt>
                <c:pt idx="9107">
                  <c:v>100</c:v>
                </c:pt>
                <c:pt idx="9108">
                  <c:v>100</c:v>
                </c:pt>
                <c:pt idx="9109">
                  <c:v>100</c:v>
                </c:pt>
                <c:pt idx="9110">
                  <c:v>99</c:v>
                </c:pt>
                <c:pt idx="9111">
                  <c:v>98</c:v>
                </c:pt>
                <c:pt idx="9112">
                  <c:v>98</c:v>
                </c:pt>
                <c:pt idx="9113">
                  <c:v>98</c:v>
                </c:pt>
                <c:pt idx="9114">
                  <c:v>99</c:v>
                </c:pt>
                <c:pt idx="9115">
                  <c:v>99</c:v>
                </c:pt>
                <c:pt idx="9116">
                  <c:v>99</c:v>
                </c:pt>
                <c:pt idx="9117">
                  <c:v>99</c:v>
                </c:pt>
                <c:pt idx="9118">
                  <c:v>98</c:v>
                </c:pt>
                <c:pt idx="9119">
                  <c:v>98</c:v>
                </c:pt>
                <c:pt idx="9120">
                  <c:v>98</c:v>
                </c:pt>
                <c:pt idx="9121">
                  <c:v>97</c:v>
                </c:pt>
                <c:pt idx="9122">
                  <c:v>97</c:v>
                </c:pt>
                <c:pt idx="9123">
                  <c:v>97</c:v>
                </c:pt>
                <c:pt idx="9124">
                  <c:v>97</c:v>
                </c:pt>
                <c:pt idx="9125">
                  <c:v>97</c:v>
                </c:pt>
                <c:pt idx="9126">
                  <c:v>97</c:v>
                </c:pt>
                <c:pt idx="9127">
                  <c:v>98</c:v>
                </c:pt>
                <c:pt idx="9128">
                  <c:v>99</c:v>
                </c:pt>
                <c:pt idx="9129">
                  <c:v>99</c:v>
                </c:pt>
                <c:pt idx="9130">
                  <c:v>99</c:v>
                </c:pt>
                <c:pt idx="9131">
                  <c:v>99</c:v>
                </c:pt>
                <c:pt idx="9132">
                  <c:v>99</c:v>
                </c:pt>
                <c:pt idx="9133">
                  <c:v>98</c:v>
                </c:pt>
                <c:pt idx="9134">
                  <c:v>98</c:v>
                </c:pt>
                <c:pt idx="9135">
                  <c:v>98</c:v>
                </c:pt>
                <c:pt idx="9136">
                  <c:v>98</c:v>
                </c:pt>
                <c:pt idx="9137">
                  <c:v>98</c:v>
                </c:pt>
                <c:pt idx="9138">
                  <c:v>97</c:v>
                </c:pt>
                <c:pt idx="9139">
                  <c:v>98</c:v>
                </c:pt>
                <c:pt idx="9140">
                  <c:v>98</c:v>
                </c:pt>
                <c:pt idx="9141">
                  <c:v>99</c:v>
                </c:pt>
                <c:pt idx="9142">
                  <c:v>99</c:v>
                </c:pt>
                <c:pt idx="9143">
                  <c:v>99</c:v>
                </c:pt>
                <c:pt idx="9144">
                  <c:v>99</c:v>
                </c:pt>
                <c:pt idx="9145">
                  <c:v>99</c:v>
                </c:pt>
                <c:pt idx="9146">
                  <c:v>98</c:v>
                </c:pt>
                <c:pt idx="9147">
                  <c:v>98</c:v>
                </c:pt>
                <c:pt idx="9148">
                  <c:v>99</c:v>
                </c:pt>
                <c:pt idx="9149">
                  <c:v>99</c:v>
                </c:pt>
                <c:pt idx="9150">
                  <c:v>99</c:v>
                </c:pt>
                <c:pt idx="9151">
                  <c:v>99</c:v>
                </c:pt>
                <c:pt idx="9152">
                  <c:v>99</c:v>
                </c:pt>
                <c:pt idx="9153">
                  <c:v>99</c:v>
                </c:pt>
                <c:pt idx="9154">
                  <c:v>99</c:v>
                </c:pt>
                <c:pt idx="9155">
                  <c:v>99</c:v>
                </c:pt>
                <c:pt idx="9156">
                  <c:v>99</c:v>
                </c:pt>
                <c:pt idx="9157">
                  <c:v>99</c:v>
                </c:pt>
                <c:pt idx="9158">
                  <c:v>99</c:v>
                </c:pt>
                <c:pt idx="9159">
                  <c:v>98</c:v>
                </c:pt>
                <c:pt idx="9160">
                  <c:v>99</c:v>
                </c:pt>
                <c:pt idx="9161">
                  <c:v>98</c:v>
                </c:pt>
                <c:pt idx="9162">
                  <c:v>99</c:v>
                </c:pt>
                <c:pt idx="9163">
                  <c:v>101</c:v>
                </c:pt>
                <c:pt idx="9164">
                  <c:v>101</c:v>
                </c:pt>
                <c:pt idx="9165">
                  <c:v>101</c:v>
                </c:pt>
                <c:pt idx="9166">
                  <c:v>101</c:v>
                </c:pt>
                <c:pt idx="9167">
                  <c:v>101</c:v>
                </c:pt>
                <c:pt idx="9168">
                  <c:v>102</c:v>
                </c:pt>
                <c:pt idx="9169">
                  <c:v>102</c:v>
                </c:pt>
                <c:pt idx="9170">
                  <c:v>103</c:v>
                </c:pt>
                <c:pt idx="9171">
                  <c:v>103</c:v>
                </c:pt>
                <c:pt idx="9172">
                  <c:v>103</c:v>
                </c:pt>
                <c:pt idx="9173">
                  <c:v>103</c:v>
                </c:pt>
                <c:pt idx="9174">
                  <c:v>103</c:v>
                </c:pt>
                <c:pt idx="9175">
                  <c:v>103</c:v>
                </c:pt>
                <c:pt idx="9176">
                  <c:v>103</c:v>
                </c:pt>
                <c:pt idx="9177">
                  <c:v>103</c:v>
                </c:pt>
                <c:pt idx="9178">
                  <c:v>103</c:v>
                </c:pt>
                <c:pt idx="9179">
                  <c:v>103</c:v>
                </c:pt>
                <c:pt idx="9180">
                  <c:v>103</c:v>
                </c:pt>
                <c:pt idx="9181">
                  <c:v>103</c:v>
                </c:pt>
                <c:pt idx="9182">
                  <c:v>102</c:v>
                </c:pt>
                <c:pt idx="9183">
                  <c:v>102</c:v>
                </c:pt>
                <c:pt idx="9184">
                  <c:v>102</c:v>
                </c:pt>
                <c:pt idx="9185">
                  <c:v>102</c:v>
                </c:pt>
                <c:pt idx="9186">
                  <c:v>102</c:v>
                </c:pt>
                <c:pt idx="9187">
                  <c:v>101</c:v>
                </c:pt>
                <c:pt idx="9188">
                  <c:v>101</c:v>
                </c:pt>
                <c:pt idx="9189">
                  <c:v>101</c:v>
                </c:pt>
                <c:pt idx="9190">
                  <c:v>101</c:v>
                </c:pt>
                <c:pt idx="9191">
                  <c:v>102</c:v>
                </c:pt>
                <c:pt idx="9192">
                  <c:v>102</c:v>
                </c:pt>
                <c:pt idx="9193">
                  <c:v>102</c:v>
                </c:pt>
                <c:pt idx="9194">
                  <c:v>102</c:v>
                </c:pt>
                <c:pt idx="9195">
                  <c:v>102</c:v>
                </c:pt>
                <c:pt idx="9196">
                  <c:v>102</c:v>
                </c:pt>
                <c:pt idx="9197">
                  <c:v>103</c:v>
                </c:pt>
                <c:pt idx="9198">
                  <c:v>103</c:v>
                </c:pt>
                <c:pt idx="9199">
                  <c:v>103</c:v>
                </c:pt>
                <c:pt idx="9200">
                  <c:v>103</c:v>
                </c:pt>
                <c:pt idx="9201">
                  <c:v>103</c:v>
                </c:pt>
                <c:pt idx="9202">
                  <c:v>104</c:v>
                </c:pt>
                <c:pt idx="9203">
                  <c:v>105</c:v>
                </c:pt>
                <c:pt idx="9204">
                  <c:v>105</c:v>
                </c:pt>
                <c:pt idx="9205">
                  <c:v>105</c:v>
                </c:pt>
                <c:pt idx="9206">
                  <c:v>105</c:v>
                </c:pt>
                <c:pt idx="9207">
                  <c:v>105</c:v>
                </c:pt>
                <c:pt idx="9208">
                  <c:v>106</c:v>
                </c:pt>
                <c:pt idx="9209">
                  <c:v>106</c:v>
                </c:pt>
                <c:pt idx="9210">
                  <c:v>106</c:v>
                </c:pt>
                <c:pt idx="9211">
                  <c:v>105</c:v>
                </c:pt>
                <c:pt idx="9212">
                  <c:v>105</c:v>
                </c:pt>
                <c:pt idx="9213">
                  <c:v>105</c:v>
                </c:pt>
                <c:pt idx="9214">
                  <c:v>105</c:v>
                </c:pt>
                <c:pt idx="9215">
                  <c:v>105</c:v>
                </c:pt>
                <c:pt idx="9216">
                  <c:v>106</c:v>
                </c:pt>
                <c:pt idx="9217">
                  <c:v>107</c:v>
                </c:pt>
                <c:pt idx="9218">
                  <c:v>108</c:v>
                </c:pt>
                <c:pt idx="9219">
                  <c:v>110.00000000000001</c:v>
                </c:pt>
                <c:pt idx="9220">
                  <c:v>110.00000000000001</c:v>
                </c:pt>
                <c:pt idx="9221">
                  <c:v>110.00000000000001</c:v>
                </c:pt>
                <c:pt idx="9222">
                  <c:v>112.00000000000001</c:v>
                </c:pt>
                <c:pt idx="9223">
                  <c:v>112.00000000000001</c:v>
                </c:pt>
                <c:pt idx="9224">
                  <c:v>112.00000000000001</c:v>
                </c:pt>
                <c:pt idx="9225">
                  <c:v>112.00000000000001</c:v>
                </c:pt>
                <c:pt idx="9226">
                  <c:v>111.00000000000001</c:v>
                </c:pt>
                <c:pt idx="9227">
                  <c:v>111.00000000000001</c:v>
                </c:pt>
                <c:pt idx="9228">
                  <c:v>111.00000000000001</c:v>
                </c:pt>
                <c:pt idx="9229">
                  <c:v>110.00000000000001</c:v>
                </c:pt>
                <c:pt idx="9230">
                  <c:v>111.00000000000001</c:v>
                </c:pt>
                <c:pt idx="9231">
                  <c:v>112.00000000000001</c:v>
                </c:pt>
                <c:pt idx="9232">
                  <c:v>112.00000000000001</c:v>
                </c:pt>
                <c:pt idx="9233">
                  <c:v>114.00000000000001</c:v>
                </c:pt>
                <c:pt idx="9234">
                  <c:v>114.00000000000001</c:v>
                </c:pt>
                <c:pt idx="9235">
                  <c:v>114.00000000000001</c:v>
                </c:pt>
                <c:pt idx="9236">
                  <c:v>114.00000000000001</c:v>
                </c:pt>
                <c:pt idx="9237">
                  <c:v>115.99999999999999</c:v>
                </c:pt>
                <c:pt idx="9238">
                  <c:v>117</c:v>
                </c:pt>
                <c:pt idx="9239">
                  <c:v>120</c:v>
                </c:pt>
                <c:pt idx="9240">
                  <c:v>118</c:v>
                </c:pt>
                <c:pt idx="9241">
                  <c:v>118</c:v>
                </c:pt>
                <c:pt idx="9242">
                  <c:v>118</c:v>
                </c:pt>
                <c:pt idx="9243">
                  <c:v>118</c:v>
                </c:pt>
                <c:pt idx="9244">
                  <c:v>117</c:v>
                </c:pt>
                <c:pt idx="9245">
                  <c:v>117</c:v>
                </c:pt>
                <c:pt idx="9246">
                  <c:v>117</c:v>
                </c:pt>
                <c:pt idx="9247">
                  <c:v>117</c:v>
                </c:pt>
                <c:pt idx="9248">
                  <c:v>117</c:v>
                </c:pt>
                <c:pt idx="9249">
                  <c:v>117</c:v>
                </c:pt>
                <c:pt idx="9250">
                  <c:v>117</c:v>
                </c:pt>
                <c:pt idx="9251">
                  <c:v>117</c:v>
                </c:pt>
                <c:pt idx="9252">
                  <c:v>117</c:v>
                </c:pt>
                <c:pt idx="9253">
                  <c:v>117</c:v>
                </c:pt>
                <c:pt idx="9254">
                  <c:v>118</c:v>
                </c:pt>
                <c:pt idx="9255">
                  <c:v>118</c:v>
                </c:pt>
                <c:pt idx="9256">
                  <c:v>118</c:v>
                </c:pt>
                <c:pt idx="9257">
                  <c:v>118</c:v>
                </c:pt>
                <c:pt idx="9258">
                  <c:v>119</c:v>
                </c:pt>
                <c:pt idx="9259">
                  <c:v>120</c:v>
                </c:pt>
                <c:pt idx="9260">
                  <c:v>119</c:v>
                </c:pt>
                <c:pt idx="9261">
                  <c:v>120</c:v>
                </c:pt>
                <c:pt idx="9262">
                  <c:v>120</c:v>
                </c:pt>
                <c:pt idx="9263">
                  <c:v>120</c:v>
                </c:pt>
                <c:pt idx="9264">
                  <c:v>120</c:v>
                </c:pt>
                <c:pt idx="9265">
                  <c:v>120</c:v>
                </c:pt>
                <c:pt idx="9266">
                  <c:v>121</c:v>
                </c:pt>
                <c:pt idx="9267">
                  <c:v>121</c:v>
                </c:pt>
                <c:pt idx="9268">
                  <c:v>122</c:v>
                </c:pt>
                <c:pt idx="9269">
                  <c:v>122</c:v>
                </c:pt>
                <c:pt idx="9270">
                  <c:v>122</c:v>
                </c:pt>
                <c:pt idx="9271">
                  <c:v>123</c:v>
                </c:pt>
                <c:pt idx="9272">
                  <c:v>125</c:v>
                </c:pt>
                <c:pt idx="9273">
                  <c:v>126</c:v>
                </c:pt>
                <c:pt idx="9274">
                  <c:v>126</c:v>
                </c:pt>
                <c:pt idx="9275">
                  <c:v>124</c:v>
                </c:pt>
                <c:pt idx="9276">
                  <c:v>124</c:v>
                </c:pt>
                <c:pt idx="9277">
                  <c:v>124</c:v>
                </c:pt>
                <c:pt idx="9278">
                  <c:v>123</c:v>
                </c:pt>
                <c:pt idx="9279">
                  <c:v>123</c:v>
                </c:pt>
                <c:pt idx="9280">
                  <c:v>123</c:v>
                </c:pt>
                <c:pt idx="9281">
                  <c:v>123</c:v>
                </c:pt>
                <c:pt idx="9282">
                  <c:v>124</c:v>
                </c:pt>
                <c:pt idx="9283">
                  <c:v>124</c:v>
                </c:pt>
                <c:pt idx="9284">
                  <c:v>124</c:v>
                </c:pt>
                <c:pt idx="9285">
                  <c:v>126</c:v>
                </c:pt>
                <c:pt idx="9286">
                  <c:v>126</c:v>
                </c:pt>
                <c:pt idx="9287">
                  <c:v>126</c:v>
                </c:pt>
                <c:pt idx="9288">
                  <c:v>126</c:v>
                </c:pt>
                <c:pt idx="9289">
                  <c:v>126</c:v>
                </c:pt>
                <c:pt idx="9290">
                  <c:v>126</c:v>
                </c:pt>
                <c:pt idx="9291">
                  <c:v>126</c:v>
                </c:pt>
                <c:pt idx="9292">
                  <c:v>126</c:v>
                </c:pt>
                <c:pt idx="9293">
                  <c:v>128</c:v>
                </c:pt>
                <c:pt idx="9294">
                  <c:v>129</c:v>
                </c:pt>
                <c:pt idx="9295">
                  <c:v>130</c:v>
                </c:pt>
                <c:pt idx="9296">
                  <c:v>132</c:v>
                </c:pt>
                <c:pt idx="9297">
                  <c:v>132</c:v>
                </c:pt>
                <c:pt idx="9298">
                  <c:v>132</c:v>
                </c:pt>
                <c:pt idx="9299">
                  <c:v>133</c:v>
                </c:pt>
                <c:pt idx="9300">
                  <c:v>137</c:v>
                </c:pt>
                <c:pt idx="9301">
                  <c:v>136</c:v>
                </c:pt>
                <c:pt idx="9302">
                  <c:v>132</c:v>
                </c:pt>
                <c:pt idx="9303">
                  <c:v>131</c:v>
                </c:pt>
                <c:pt idx="9304">
                  <c:v>131</c:v>
                </c:pt>
                <c:pt idx="9305">
                  <c:v>131</c:v>
                </c:pt>
                <c:pt idx="9306">
                  <c:v>130</c:v>
                </c:pt>
                <c:pt idx="9307">
                  <c:v>129</c:v>
                </c:pt>
                <c:pt idx="9308">
                  <c:v>129</c:v>
                </c:pt>
                <c:pt idx="9309">
                  <c:v>129</c:v>
                </c:pt>
                <c:pt idx="9310">
                  <c:v>129</c:v>
                </c:pt>
                <c:pt idx="9311">
                  <c:v>129</c:v>
                </c:pt>
                <c:pt idx="9312">
                  <c:v>129</c:v>
                </c:pt>
                <c:pt idx="9313">
                  <c:v>130</c:v>
                </c:pt>
                <c:pt idx="9314">
                  <c:v>130</c:v>
                </c:pt>
                <c:pt idx="9315">
                  <c:v>131</c:v>
                </c:pt>
                <c:pt idx="9316">
                  <c:v>131</c:v>
                </c:pt>
                <c:pt idx="9317">
                  <c:v>131</c:v>
                </c:pt>
                <c:pt idx="9318">
                  <c:v>131</c:v>
                </c:pt>
                <c:pt idx="9319">
                  <c:v>131</c:v>
                </c:pt>
                <c:pt idx="9320">
                  <c:v>133</c:v>
                </c:pt>
                <c:pt idx="9321">
                  <c:v>134</c:v>
                </c:pt>
                <c:pt idx="9322">
                  <c:v>134</c:v>
                </c:pt>
                <c:pt idx="9323">
                  <c:v>133</c:v>
                </c:pt>
                <c:pt idx="9324">
                  <c:v>133</c:v>
                </c:pt>
                <c:pt idx="9325">
                  <c:v>133</c:v>
                </c:pt>
                <c:pt idx="9326">
                  <c:v>133</c:v>
                </c:pt>
                <c:pt idx="9327">
                  <c:v>134</c:v>
                </c:pt>
                <c:pt idx="9328">
                  <c:v>135</c:v>
                </c:pt>
                <c:pt idx="9329">
                  <c:v>138</c:v>
                </c:pt>
                <c:pt idx="9330">
                  <c:v>138</c:v>
                </c:pt>
                <c:pt idx="9331">
                  <c:v>139</c:v>
                </c:pt>
                <c:pt idx="9332">
                  <c:v>139</c:v>
                </c:pt>
                <c:pt idx="9333">
                  <c:v>139</c:v>
                </c:pt>
                <c:pt idx="9334">
                  <c:v>139</c:v>
                </c:pt>
                <c:pt idx="9335">
                  <c:v>138</c:v>
                </c:pt>
                <c:pt idx="9336">
                  <c:v>138</c:v>
                </c:pt>
                <c:pt idx="9337">
                  <c:v>136</c:v>
                </c:pt>
                <c:pt idx="9338">
                  <c:v>136</c:v>
                </c:pt>
                <c:pt idx="9339">
                  <c:v>136</c:v>
                </c:pt>
                <c:pt idx="9340">
                  <c:v>136</c:v>
                </c:pt>
                <c:pt idx="9341">
                  <c:v>135</c:v>
                </c:pt>
                <c:pt idx="9342">
                  <c:v>135</c:v>
                </c:pt>
                <c:pt idx="9343">
                  <c:v>135</c:v>
                </c:pt>
                <c:pt idx="9344">
                  <c:v>136</c:v>
                </c:pt>
                <c:pt idx="9345">
                  <c:v>136</c:v>
                </c:pt>
                <c:pt idx="9346">
                  <c:v>136</c:v>
                </c:pt>
                <c:pt idx="9347">
                  <c:v>136</c:v>
                </c:pt>
                <c:pt idx="9348">
                  <c:v>137</c:v>
                </c:pt>
                <c:pt idx="9349">
                  <c:v>135</c:v>
                </c:pt>
                <c:pt idx="9350">
                  <c:v>134</c:v>
                </c:pt>
                <c:pt idx="9351">
                  <c:v>133</c:v>
                </c:pt>
                <c:pt idx="9352">
                  <c:v>131</c:v>
                </c:pt>
                <c:pt idx="9353">
                  <c:v>131</c:v>
                </c:pt>
                <c:pt idx="9354">
                  <c:v>131</c:v>
                </c:pt>
                <c:pt idx="9355">
                  <c:v>130</c:v>
                </c:pt>
                <c:pt idx="9356">
                  <c:v>129</c:v>
                </c:pt>
                <c:pt idx="9357">
                  <c:v>129</c:v>
                </c:pt>
                <c:pt idx="9358">
                  <c:v>128</c:v>
                </c:pt>
                <c:pt idx="9359">
                  <c:v>128</c:v>
                </c:pt>
                <c:pt idx="9360">
                  <c:v>128</c:v>
                </c:pt>
                <c:pt idx="9361">
                  <c:v>128</c:v>
                </c:pt>
                <c:pt idx="9362">
                  <c:v>128</c:v>
                </c:pt>
                <c:pt idx="9363">
                  <c:v>127</c:v>
                </c:pt>
                <c:pt idx="9364">
                  <c:v>125</c:v>
                </c:pt>
                <c:pt idx="9365">
                  <c:v>124</c:v>
                </c:pt>
                <c:pt idx="9366">
                  <c:v>123</c:v>
                </c:pt>
                <c:pt idx="9367">
                  <c:v>123</c:v>
                </c:pt>
                <c:pt idx="9368">
                  <c:v>123</c:v>
                </c:pt>
                <c:pt idx="9369">
                  <c:v>123</c:v>
                </c:pt>
                <c:pt idx="9370">
                  <c:v>123</c:v>
                </c:pt>
                <c:pt idx="9371">
                  <c:v>123</c:v>
                </c:pt>
                <c:pt idx="9372">
                  <c:v>122</c:v>
                </c:pt>
                <c:pt idx="9373">
                  <c:v>123</c:v>
                </c:pt>
                <c:pt idx="9374">
                  <c:v>123</c:v>
                </c:pt>
                <c:pt idx="9375">
                  <c:v>123</c:v>
                </c:pt>
                <c:pt idx="9376">
                  <c:v>123</c:v>
                </c:pt>
                <c:pt idx="9377">
                  <c:v>123</c:v>
                </c:pt>
                <c:pt idx="9378">
                  <c:v>123</c:v>
                </c:pt>
                <c:pt idx="9379">
                  <c:v>123</c:v>
                </c:pt>
                <c:pt idx="9380">
                  <c:v>122</c:v>
                </c:pt>
                <c:pt idx="9381">
                  <c:v>122</c:v>
                </c:pt>
                <c:pt idx="9382">
                  <c:v>122</c:v>
                </c:pt>
                <c:pt idx="9383">
                  <c:v>122</c:v>
                </c:pt>
                <c:pt idx="9384">
                  <c:v>124</c:v>
                </c:pt>
                <c:pt idx="9385">
                  <c:v>125</c:v>
                </c:pt>
                <c:pt idx="9386">
                  <c:v>125</c:v>
                </c:pt>
                <c:pt idx="9387">
                  <c:v>126</c:v>
                </c:pt>
                <c:pt idx="9388">
                  <c:v>126</c:v>
                </c:pt>
                <c:pt idx="9389">
                  <c:v>126</c:v>
                </c:pt>
                <c:pt idx="9390">
                  <c:v>128</c:v>
                </c:pt>
                <c:pt idx="9391">
                  <c:v>130</c:v>
                </c:pt>
                <c:pt idx="9392">
                  <c:v>131</c:v>
                </c:pt>
                <c:pt idx="9393">
                  <c:v>130</c:v>
                </c:pt>
                <c:pt idx="9394">
                  <c:v>130</c:v>
                </c:pt>
                <c:pt idx="9395">
                  <c:v>130</c:v>
                </c:pt>
                <c:pt idx="9396">
                  <c:v>130</c:v>
                </c:pt>
                <c:pt idx="9397">
                  <c:v>130</c:v>
                </c:pt>
                <c:pt idx="9398">
                  <c:v>130</c:v>
                </c:pt>
                <c:pt idx="9399">
                  <c:v>130</c:v>
                </c:pt>
                <c:pt idx="9400">
                  <c:v>130</c:v>
                </c:pt>
                <c:pt idx="9401">
                  <c:v>130</c:v>
                </c:pt>
                <c:pt idx="9402">
                  <c:v>130</c:v>
                </c:pt>
                <c:pt idx="9403">
                  <c:v>130</c:v>
                </c:pt>
                <c:pt idx="9404">
                  <c:v>130</c:v>
                </c:pt>
                <c:pt idx="9405">
                  <c:v>129</c:v>
                </c:pt>
                <c:pt idx="9406">
                  <c:v>130</c:v>
                </c:pt>
                <c:pt idx="9407">
                  <c:v>129</c:v>
                </c:pt>
                <c:pt idx="9408">
                  <c:v>130</c:v>
                </c:pt>
                <c:pt idx="9409">
                  <c:v>130</c:v>
                </c:pt>
                <c:pt idx="9410">
                  <c:v>130</c:v>
                </c:pt>
                <c:pt idx="9411">
                  <c:v>129</c:v>
                </c:pt>
                <c:pt idx="9412">
                  <c:v>127</c:v>
                </c:pt>
                <c:pt idx="9413">
                  <c:v>127</c:v>
                </c:pt>
                <c:pt idx="9414">
                  <c:v>126</c:v>
                </c:pt>
                <c:pt idx="9415">
                  <c:v>126</c:v>
                </c:pt>
                <c:pt idx="9416">
                  <c:v>126</c:v>
                </c:pt>
                <c:pt idx="9417">
                  <c:v>126</c:v>
                </c:pt>
                <c:pt idx="9418">
                  <c:v>126</c:v>
                </c:pt>
                <c:pt idx="9419">
                  <c:v>127</c:v>
                </c:pt>
                <c:pt idx="9420">
                  <c:v>127</c:v>
                </c:pt>
                <c:pt idx="9421">
                  <c:v>127</c:v>
                </c:pt>
                <c:pt idx="9422">
                  <c:v>128</c:v>
                </c:pt>
                <c:pt idx="9423">
                  <c:v>128</c:v>
                </c:pt>
                <c:pt idx="9424">
                  <c:v>128</c:v>
                </c:pt>
                <c:pt idx="9425">
                  <c:v>127</c:v>
                </c:pt>
                <c:pt idx="9426">
                  <c:v>127</c:v>
                </c:pt>
                <c:pt idx="9427">
                  <c:v>126</c:v>
                </c:pt>
                <c:pt idx="9428">
                  <c:v>126</c:v>
                </c:pt>
                <c:pt idx="9429">
                  <c:v>126</c:v>
                </c:pt>
                <c:pt idx="9430">
                  <c:v>126</c:v>
                </c:pt>
                <c:pt idx="9431">
                  <c:v>126</c:v>
                </c:pt>
                <c:pt idx="9432">
                  <c:v>126</c:v>
                </c:pt>
                <c:pt idx="9433">
                  <c:v>127</c:v>
                </c:pt>
                <c:pt idx="9434">
                  <c:v>128</c:v>
                </c:pt>
                <c:pt idx="9435">
                  <c:v>128</c:v>
                </c:pt>
                <c:pt idx="9436">
                  <c:v>128</c:v>
                </c:pt>
                <c:pt idx="9437">
                  <c:v>128</c:v>
                </c:pt>
                <c:pt idx="9438">
                  <c:v>128</c:v>
                </c:pt>
                <c:pt idx="9439">
                  <c:v>129</c:v>
                </c:pt>
                <c:pt idx="9440">
                  <c:v>128</c:v>
                </c:pt>
                <c:pt idx="9441">
                  <c:v>128</c:v>
                </c:pt>
                <c:pt idx="9442">
                  <c:v>129</c:v>
                </c:pt>
                <c:pt idx="9443">
                  <c:v>129</c:v>
                </c:pt>
                <c:pt idx="9444">
                  <c:v>129</c:v>
                </c:pt>
                <c:pt idx="9445">
                  <c:v>129</c:v>
                </c:pt>
                <c:pt idx="9446">
                  <c:v>129</c:v>
                </c:pt>
                <c:pt idx="9447">
                  <c:v>129</c:v>
                </c:pt>
                <c:pt idx="9448">
                  <c:v>129</c:v>
                </c:pt>
                <c:pt idx="9449">
                  <c:v>128</c:v>
                </c:pt>
                <c:pt idx="9450">
                  <c:v>128</c:v>
                </c:pt>
                <c:pt idx="9451">
                  <c:v>128</c:v>
                </c:pt>
                <c:pt idx="9452">
                  <c:v>128</c:v>
                </c:pt>
                <c:pt idx="9453">
                  <c:v>128</c:v>
                </c:pt>
                <c:pt idx="9454">
                  <c:v>128</c:v>
                </c:pt>
                <c:pt idx="9455">
                  <c:v>130</c:v>
                </c:pt>
                <c:pt idx="9456">
                  <c:v>131</c:v>
                </c:pt>
                <c:pt idx="9457">
                  <c:v>131</c:v>
                </c:pt>
                <c:pt idx="9458">
                  <c:v>131</c:v>
                </c:pt>
                <c:pt idx="9459">
                  <c:v>131</c:v>
                </c:pt>
                <c:pt idx="9460">
                  <c:v>131</c:v>
                </c:pt>
                <c:pt idx="9461">
                  <c:v>131</c:v>
                </c:pt>
                <c:pt idx="9462">
                  <c:v>132</c:v>
                </c:pt>
                <c:pt idx="9463">
                  <c:v>132</c:v>
                </c:pt>
                <c:pt idx="9464">
                  <c:v>133</c:v>
                </c:pt>
                <c:pt idx="9465">
                  <c:v>133</c:v>
                </c:pt>
                <c:pt idx="9466">
                  <c:v>133</c:v>
                </c:pt>
                <c:pt idx="9467">
                  <c:v>135</c:v>
                </c:pt>
                <c:pt idx="9468">
                  <c:v>135</c:v>
                </c:pt>
                <c:pt idx="9469">
                  <c:v>134</c:v>
                </c:pt>
                <c:pt idx="9470">
                  <c:v>134</c:v>
                </c:pt>
                <c:pt idx="9471">
                  <c:v>134</c:v>
                </c:pt>
                <c:pt idx="9472">
                  <c:v>134</c:v>
                </c:pt>
                <c:pt idx="9473">
                  <c:v>134</c:v>
                </c:pt>
                <c:pt idx="9474">
                  <c:v>134</c:v>
                </c:pt>
                <c:pt idx="9475">
                  <c:v>135</c:v>
                </c:pt>
                <c:pt idx="9476">
                  <c:v>136</c:v>
                </c:pt>
                <c:pt idx="9477">
                  <c:v>136</c:v>
                </c:pt>
                <c:pt idx="9478">
                  <c:v>137</c:v>
                </c:pt>
                <c:pt idx="9479">
                  <c:v>137</c:v>
                </c:pt>
                <c:pt idx="9480">
                  <c:v>137</c:v>
                </c:pt>
                <c:pt idx="9481">
                  <c:v>138</c:v>
                </c:pt>
                <c:pt idx="9482">
                  <c:v>139</c:v>
                </c:pt>
                <c:pt idx="9483">
                  <c:v>140</c:v>
                </c:pt>
                <c:pt idx="9484">
                  <c:v>140</c:v>
                </c:pt>
                <c:pt idx="9485">
                  <c:v>141</c:v>
                </c:pt>
                <c:pt idx="9486">
                  <c:v>141</c:v>
                </c:pt>
                <c:pt idx="9487">
                  <c:v>141</c:v>
                </c:pt>
                <c:pt idx="9488">
                  <c:v>140</c:v>
                </c:pt>
                <c:pt idx="9489">
                  <c:v>140</c:v>
                </c:pt>
                <c:pt idx="9490">
                  <c:v>140</c:v>
                </c:pt>
                <c:pt idx="9491">
                  <c:v>141</c:v>
                </c:pt>
                <c:pt idx="9492">
                  <c:v>141</c:v>
                </c:pt>
                <c:pt idx="9493">
                  <c:v>141</c:v>
                </c:pt>
                <c:pt idx="9494">
                  <c:v>141</c:v>
                </c:pt>
                <c:pt idx="9495">
                  <c:v>146</c:v>
                </c:pt>
                <c:pt idx="9496">
                  <c:v>145</c:v>
                </c:pt>
                <c:pt idx="9497">
                  <c:v>143</c:v>
                </c:pt>
                <c:pt idx="9498">
                  <c:v>143</c:v>
                </c:pt>
                <c:pt idx="9499">
                  <c:v>143</c:v>
                </c:pt>
                <c:pt idx="9500">
                  <c:v>143</c:v>
                </c:pt>
                <c:pt idx="9501">
                  <c:v>143</c:v>
                </c:pt>
                <c:pt idx="9502">
                  <c:v>145</c:v>
                </c:pt>
                <c:pt idx="9503">
                  <c:v>145</c:v>
                </c:pt>
                <c:pt idx="9504">
                  <c:v>146</c:v>
                </c:pt>
                <c:pt idx="9505">
                  <c:v>146</c:v>
                </c:pt>
                <c:pt idx="9506">
                  <c:v>146</c:v>
                </c:pt>
                <c:pt idx="9507">
                  <c:v>146</c:v>
                </c:pt>
                <c:pt idx="9508">
                  <c:v>146</c:v>
                </c:pt>
                <c:pt idx="9509">
                  <c:v>145</c:v>
                </c:pt>
                <c:pt idx="9510">
                  <c:v>147</c:v>
                </c:pt>
                <c:pt idx="9511">
                  <c:v>148</c:v>
                </c:pt>
                <c:pt idx="9512">
                  <c:v>148</c:v>
                </c:pt>
                <c:pt idx="9513">
                  <c:v>148</c:v>
                </c:pt>
                <c:pt idx="9514">
                  <c:v>148</c:v>
                </c:pt>
                <c:pt idx="9515">
                  <c:v>148</c:v>
                </c:pt>
                <c:pt idx="9516">
                  <c:v>148</c:v>
                </c:pt>
                <c:pt idx="9517">
                  <c:v>149</c:v>
                </c:pt>
                <c:pt idx="9518">
                  <c:v>149</c:v>
                </c:pt>
                <c:pt idx="9519">
                  <c:v>150</c:v>
                </c:pt>
                <c:pt idx="9520">
                  <c:v>152</c:v>
                </c:pt>
                <c:pt idx="9521">
                  <c:v>152</c:v>
                </c:pt>
                <c:pt idx="9522">
                  <c:v>152</c:v>
                </c:pt>
                <c:pt idx="9523">
                  <c:v>153</c:v>
                </c:pt>
                <c:pt idx="9524">
                  <c:v>153</c:v>
                </c:pt>
                <c:pt idx="9525">
                  <c:v>153</c:v>
                </c:pt>
                <c:pt idx="9526">
                  <c:v>153</c:v>
                </c:pt>
                <c:pt idx="9527">
                  <c:v>154</c:v>
                </c:pt>
                <c:pt idx="9528">
                  <c:v>154</c:v>
                </c:pt>
                <c:pt idx="9529">
                  <c:v>154</c:v>
                </c:pt>
                <c:pt idx="9530">
                  <c:v>155</c:v>
                </c:pt>
                <c:pt idx="9531">
                  <c:v>155</c:v>
                </c:pt>
                <c:pt idx="9532">
                  <c:v>155</c:v>
                </c:pt>
                <c:pt idx="9533">
                  <c:v>156</c:v>
                </c:pt>
                <c:pt idx="9534">
                  <c:v>158</c:v>
                </c:pt>
                <c:pt idx="9535">
                  <c:v>158</c:v>
                </c:pt>
                <c:pt idx="9536">
                  <c:v>158</c:v>
                </c:pt>
                <c:pt idx="9537">
                  <c:v>158</c:v>
                </c:pt>
                <c:pt idx="9538">
                  <c:v>159</c:v>
                </c:pt>
                <c:pt idx="9539">
                  <c:v>161</c:v>
                </c:pt>
                <c:pt idx="9540">
                  <c:v>161</c:v>
                </c:pt>
                <c:pt idx="9541">
                  <c:v>161</c:v>
                </c:pt>
                <c:pt idx="9542">
                  <c:v>161</c:v>
                </c:pt>
                <c:pt idx="9543">
                  <c:v>161</c:v>
                </c:pt>
                <c:pt idx="9544">
                  <c:v>161</c:v>
                </c:pt>
                <c:pt idx="9545">
                  <c:v>161</c:v>
                </c:pt>
                <c:pt idx="9546">
                  <c:v>162</c:v>
                </c:pt>
                <c:pt idx="9547">
                  <c:v>163</c:v>
                </c:pt>
                <c:pt idx="9548">
                  <c:v>164</c:v>
                </c:pt>
                <c:pt idx="9549">
                  <c:v>164</c:v>
                </c:pt>
                <c:pt idx="9550">
                  <c:v>164</c:v>
                </c:pt>
                <c:pt idx="9551">
                  <c:v>168.00000000000003</c:v>
                </c:pt>
                <c:pt idx="9552">
                  <c:v>167</c:v>
                </c:pt>
                <c:pt idx="9553">
                  <c:v>167</c:v>
                </c:pt>
                <c:pt idx="9554">
                  <c:v>165</c:v>
                </c:pt>
                <c:pt idx="9555">
                  <c:v>165</c:v>
                </c:pt>
                <c:pt idx="9556">
                  <c:v>165</c:v>
                </c:pt>
                <c:pt idx="9557">
                  <c:v>165</c:v>
                </c:pt>
                <c:pt idx="9558">
                  <c:v>163</c:v>
                </c:pt>
                <c:pt idx="9559">
                  <c:v>165</c:v>
                </c:pt>
                <c:pt idx="9560">
                  <c:v>164</c:v>
                </c:pt>
                <c:pt idx="9561">
                  <c:v>163</c:v>
                </c:pt>
                <c:pt idx="9562">
                  <c:v>163</c:v>
                </c:pt>
                <c:pt idx="9563">
                  <c:v>163</c:v>
                </c:pt>
                <c:pt idx="9564">
                  <c:v>163</c:v>
                </c:pt>
                <c:pt idx="9565">
                  <c:v>163</c:v>
                </c:pt>
                <c:pt idx="9566">
                  <c:v>162</c:v>
                </c:pt>
                <c:pt idx="9567">
                  <c:v>160</c:v>
                </c:pt>
                <c:pt idx="9568">
                  <c:v>161</c:v>
                </c:pt>
                <c:pt idx="9569">
                  <c:v>162</c:v>
                </c:pt>
                <c:pt idx="9570">
                  <c:v>162</c:v>
                </c:pt>
                <c:pt idx="9571">
                  <c:v>162</c:v>
                </c:pt>
                <c:pt idx="9572">
                  <c:v>162</c:v>
                </c:pt>
                <c:pt idx="9573">
                  <c:v>161</c:v>
                </c:pt>
                <c:pt idx="9574">
                  <c:v>160</c:v>
                </c:pt>
                <c:pt idx="9575">
                  <c:v>159</c:v>
                </c:pt>
                <c:pt idx="9576">
                  <c:v>160</c:v>
                </c:pt>
                <c:pt idx="9577">
                  <c:v>160</c:v>
                </c:pt>
                <c:pt idx="9578">
                  <c:v>160</c:v>
                </c:pt>
                <c:pt idx="9579">
                  <c:v>159</c:v>
                </c:pt>
                <c:pt idx="9580">
                  <c:v>160</c:v>
                </c:pt>
                <c:pt idx="9581">
                  <c:v>161</c:v>
                </c:pt>
                <c:pt idx="9582">
                  <c:v>162</c:v>
                </c:pt>
                <c:pt idx="9583">
                  <c:v>163</c:v>
                </c:pt>
                <c:pt idx="9584">
                  <c:v>163</c:v>
                </c:pt>
                <c:pt idx="9585">
                  <c:v>163</c:v>
                </c:pt>
                <c:pt idx="9586">
                  <c:v>165</c:v>
                </c:pt>
                <c:pt idx="9587">
                  <c:v>169</c:v>
                </c:pt>
                <c:pt idx="9588">
                  <c:v>169</c:v>
                </c:pt>
                <c:pt idx="9589">
                  <c:v>171</c:v>
                </c:pt>
                <c:pt idx="9590">
                  <c:v>171</c:v>
                </c:pt>
                <c:pt idx="9591">
                  <c:v>171</c:v>
                </c:pt>
                <c:pt idx="9592">
                  <c:v>171</c:v>
                </c:pt>
                <c:pt idx="9593">
                  <c:v>170</c:v>
                </c:pt>
                <c:pt idx="9594">
                  <c:v>168.00000000000003</c:v>
                </c:pt>
                <c:pt idx="9595">
                  <c:v>166</c:v>
                </c:pt>
                <c:pt idx="9596">
                  <c:v>166</c:v>
                </c:pt>
                <c:pt idx="9597">
                  <c:v>164</c:v>
                </c:pt>
                <c:pt idx="9598">
                  <c:v>164</c:v>
                </c:pt>
                <c:pt idx="9599">
                  <c:v>164</c:v>
                </c:pt>
                <c:pt idx="9600">
                  <c:v>164</c:v>
                </c:pt>
                <c:pt idx="9601">
                  <c:v>165</c:v>
                </c:pt>
                <c:pt idx="9602">
                  <c:v>166</c:v>
                </c:pt>
                <c:pt idx="9603">
                  <c:v>166</c:v>
                </c:pt>
                <c:pt idx="9604">
                  <c:v>165</c:v>
                </c:pt>
                <c:pt idx="9605">
                  <c:v>165</c:v>
                </c:pt>
                <c:pt idx="9606">
                  <c:v>165</c:v>
                </c:pt>
                <c:pt idx="9607">
                  <c:v>164</c:v>
                </c:pt>
                <c:pt idx="9608">
                  <c:v>163</c:v>
                </c:pt>
                <c:pt idx="9609">
                  <c:v>162</c:v>
                </c:pt>
                <c:pt idx="9610">
                  <c:v>161</c:v>
                </c:pt>
                <c:pt idx="9611">
                  <c:v>159</c:v>
                </c:pt>
                <c:pt idx="9612">
                  <c:v>159</c:v>
                </c:pt>
                <c:pt idx="9613">
                  <c:v>159</c:v>
                </c:pt>
                <c:pt idx="9614">
                  <c:v>158</c:v>
                </c:pt>
                <c:pt idx="9615">
                  <c:v>159</c:v>
                </c:pt>
                <c:pt idx="9616">
                  <c:v>159</c:v>
                </c:pt>
                <c:pt idx="9617">
                  <c:v>159</c:v>
                </c:pt>
                <c:pt idx="9618">
                  <c:v>159</c:v>
                </c:pt>
                <c:pt idx="9619">
                  <c:v>159</c:v>
                </c:pt>
                <c:pt idx="9620">
                  <c:v>159</c:v>
                </c:pt>
                <c:pt idx="9621">
                  <c:v>159</c:v>
                </c:pt>
                <c:pt idx="9622">
                  <c:v>158</c:v>
                </c:pt>
                <c:pt idx="9623">
                  <c:v>156</c:v>
                </c:pt>
                <c:pt idx="9624">
                  <c:v>155</c:v>
                </c:pt>
                <c:pt idx="9625">
                  <c:v>155</c:v>
                </c:pt>
                <c:pt idx="9626">
                  <c:v>155</c:v>
                </c:pt>
                <c:pt idx="9627">
                  <c:v>155</c:v>
                </c:pt>
                <c:pt idx="9628">
                  <c:v>154</c:v>
                </c:pt>
                <c:pt idx="9629">
                  <c:v>154</c:v>
                </c:pt>
                <c:pt idx="9630">
                  <c:v>154</c:v>
                </c:pt>
                <c:pt idx="9631">
                  <c:v>155</c:v>
                </c:pt>
                <c:pt idx="9632">
                  <c:v>155</c:v>
                </c:pt>
                <c:pt idx="9633">
                  <c:v>155</c:v>
                </c:pt>
                <c:pt idx="9634">
                  <c:v>155</c:v>
                </c:pt>
                <c:pt idx="9635">
                  <c:v>156</c:v>
                </c:pt>
                <c:pt idx="9636">
                  <c:v>155</c:v>
                </c:pt>
                <c:pt idx="9637">
                  <c:v>155</c:v>
                </c:pt>
                <c:pt idx="9638">
                  <c:v>155</c:v>
                </c:pt>
                <c:pt idx="9639">
                  <c:v>155</c:v>
                </c:pt>
                <c:pt idx="9640">
                  <c:v>155</c:v>
                </c:pt>
                <c:pt idx="9641">
                  <c:v>155</c:v>
                </c:pt>
                <c:pt idx="9642">
                  <c:v>155</c:v>
                </c:pt>
                <c:pt idx="9643">
                  <c:v>155</c:v>
                </c:pt>
                <c:pt idx="9644">
                  <c:v>155</c:v>
                </c:pt>
                <c:pt idx="9645">
                  <c:v>155</c:v>
                </c:pt>
                <c:pt idx="9646">
                  <c:v>155</c:v>
                </c:pt>
                <c:pt idx="9647">
                  <c:v>155</c:v>
                </c:pt>
                <c:pt idx="9648">
                  <c:v>155</c:v>
                </c:pt>
                <c:pt idx="9649">
                  <c:v>155</c:v>
                </c:pt>
                <c:pt idx="9650">
                  <c:v>155</c:v>
                </c:pt>
                <c:pt idx="9651">
                  <c:v>155</c:v>
                </c:pt>
                <c:pt idx="9652">
                  <c:v>155</c:v>
                </c:pt>
                <c:pt idx="9653">
                  <c:v>155</c:v>
                </c:pt>
                <c:pt idx="9654">
                  <c:v>155</c:v>
                </c:pt>
                <c:pt idx="9655">
                  <c:v>155</c:v>
                </c:pt>
                <c:pt idx="9656">
                  <c:v>155</c:v>
                </c:pt>
                <c:pt idx="9657">
                  <c:v>156.99999999999997</c:v>
                </c:pt>
                <c:pt idx="9658">
                  <c:v>156.99999999999997</c:v>
                </c:pt>
                <c:pt idx="9659">
                  <c:v>158</c:v>
                </c:pt>
                <c:pt idx="9660">
                  <c:v>161</c:v>
                </c:pt>
                <c:pt idx="9661">
                  <c:v>161</c:v>
                </c:pt>
                <c:pt idx="9662">
                  <c:v>161</c:v>
                </c:pt>
                <c:pt idx="9663">
                  <c:v>165</c:v>
                </c:pt>
                <c:pt idx="9664">
                  <c:v>166</c:v>
                </c:pt>
                <c:pt idx="9665">
                  <c:v>165</c:v>
                </c:pt>
                <c:pt idx="9666">
                  <c:v>165</c:v>
                </c:pt>
                <c:pt idx="9667">
                  <c:v>166</c:v>
                </c:pt>
                <c:pt idx="9668">
                  <c:v>166</c:v>
                </c:pt>
                <c:pt idx="9669">
                  <c:v>166</c:v>
                </c:pt>
                <c:pt idx="9670">
                  <c:v>167</c:v>
                </c:pt>
                <c:pt idx="9671">
                  <c:v>167</c:v>
                </c:pt>
                <c:pt idx="9672">
                  <c:v>166</c:v>
                </c:pt>
                <c:pt idx="9673">
                  <c:v>167</c:v>
                </c:pt>
                <c:pt idx="9674">
                  <c:v>167</c:v>
                </c:pt>
                <c:pt idx="9675">
                  <c:v>167</c:v>
                </c:pt>
                <c:pt idx="9676">
                  <c:v>167</c:v>
                </c:pt>
                <c:pt idx="9677">
                  <c:v>166</c:v>
                </c:pt>
                <c:pt idx="9678">
                  <c:v>166</c:v>
                </c:pt>
                <c:pt idx="9679">
                  <c:v>165</c:v>
                </c:pt>
                <c:pt idx="9680">
                  <c:v>165</c:v>
                </c:pt>
                <c:pt idx="9681">
                  <c:v>165</c:v>
                </c:pt>
                <c:pt idx="9682">
                  <c:v>165</c:v>
                </c:pt>
                <c:pt idx="9683">
                  <c:v>165</c:v>
                </c:pt>
                <c:pt idx="9684">
                  <c:v>167</c:v>
                </c:pt>
                <c:pt idx="9685">
                  <c:v>166</c:v>
                </c:pt>
                <c:pt idx="9686">
                  <c:v>167</c:v>
                </c:pt>
                <c:pt idx="9687">
                  <c:v>170</c:v>
                </c:pt>
                <c:pt idx="9688">
                  <c:v>170</c:v>
                </c:pt>
                <c:pt idx="9689">
                  <c:v>170</c:v>
                </c:pt>
                <c:pt idx="9690">
                  <c:v>170</c:v>
                </c:pt>
                <c:pt idx="9691">
                  <c:v>171</c:v>
                </c:pt>
                <c:pt idx="9692">
                  <c:v>172</c:v>
                </c:pt>
                <c:pt idx="9693">
                  <c:v>174</c:v>
                </c:pt>
                <c:pt idx="9694">
                  <c:v>177</c:v>
                </c:pt>
                <c:pt idx="9695">
                  <c:v>181</c:v>
                </c:pt>
                <c:pt idx="9696">
                  <c:v>181</c:v>
                </c:pt>
                <c:pt idx="9697">
                  <c:v>181</c:v>
                </c:pt>
                <c:pt idx="9698">
                  <c:v>181</c:v>
                </c:pt>
                <c:pt idx="9699">
                  <c:v>183</c:v>
                </c:pt>
                <c:pt idx="9700">
                  <c:v>190</c:v>
                </c:pt>
                <c:pt idx="9701">
                  <c:v>192</c:v>
                </c:pt>
                <c:pt idx="9702">
                  <c:v>189</c:v>
                </c:pt>
                <c:pt idx="9703">
                  <c:v>189</c:v>
                </c:pt>
                <c:pt idx="9704">
                  <c:v>189</c:v>
                </c:pt>
                <c:pt idx="9705">
                  <c:v>190</c:v>
                </c:pt>
                <c:pt idx="9706">
                  <c:v>192</c:v>
                </c:pt>
                <c:pt idx="9707">
                  <c:v>193.00000000000003</c:v>
                </c:pt>
                <c:pt idx="9708">
                  <c:v>194</c:v>
                </c:pt>
                <c:pt idx="9709">
                  <c:v>193.00000000000003</c:v>
                </c:pt>
                <c:pt idx="9710">
                  <c:v>193.00000000000003</c:v>
                </c:pt>
                <c:pt idx="9711">
                  <c:v>193.00000000000003</c:v>
                </c:pt>
                <c:pt idx="9712">
                  <c:v>196</c:v>
                </c:pt>
                <c:pt idx="9713">
                  <c:v>198</c:v>
                </c:pt>
                <c:pt idx="9714">
                  <c:v>200</c:v>
                </c:pt>
                <c:pt idx="9715">
                  <c:v>200.99999999999997</c:v>
                </c:pt>
                <c:pt idx="9716">
                  <c:v>200.99999999999997</c:v>
                </c:pt>
                <c:pt idx="9717">
                  <c:v>200.99999999999997</c:v>
                </c:pt>
                <c:pt idx="9718">
                  <c:v>200.99999999999997</c:v>
                </c:pt>
                <c:pt idx="9719">
                  <c:v>204.99999999999997</c:v>
                </c:pt>
                <c:pt idx="9720">
                  <c:v>209</c:v>
                </c:pt>
                <c:pt idx="9721">
                  <c:v>209</c:v>
                </c:pt>
                <c:pt idx="9722">
                  <c:v>214</c:v>
                </c:pt>
                <c:pt idx="9723">
                  <c:v>215</c:v>
                </c:pt>
                <c:pt idx="9724">
                  <c:v>215</c:v>
                </c:pt>
                <c:pt idx="9725">
                  <c:v>215</c:v>
                </c:pt>
                <c:pt idx="9726">
                  <c:v>215</c:v>
                </c:pt>
                <c:pt idx="9727">
                  <c:v>210</c:v>
                </c:pt>
                <c:pt idx="9728">
                  <c:v>209</c:v>
                </c:pt>
                <c:pt idx="9729">
                  <c:v>206</c:v>
                </c:pt>
                <c:pt idx="9730">
                  <c:v>206.99999999999997</c:v>
                </c:pt>
                <c:pt idx="9731">
                  <c:v>206.99999999999997</c:v>
                </c:pt>
                <c:pt idx="9732">
                  <c:v>206.99999999999997</c:v>
                </c:pt>
                <c:pt idx="9733">
                  <c:v>202.99999999999997</c:v>
                </c:pt>
                <c:pt idx="9734">
                  <c:v>202</c:v>
                </c:pt>
                <c:pt idx="9735">
                  <c:v>202.99999999999997</c:v>
                </c:pt>
                <c:pt idx="9736">
                  <c:v>200.99999999999997</c:v>
                </c:pt>
                <c:pt idx="9737">
                  <c:v>198</c:v>
                </c:pt>
                <c:pt idx="9738">
                  <c:v>198</c:v>
                </c:pt>
                <c:pt idx="9739">
                  <c:v>198</c:v>
                </c:pt>
                <c:pt idx="9740">
                  <c:v>197</c:v>
                </c:pt>
                <c:pt idx="9741">
                  <c:v>193.00000000000003</c:v>
                </c:pt>
                <c:pt idx="9742">
                  <c:v>190</c:v>
                </c:pt>
                <c:pt idx="9743">
                  <c:v>189</c:v>
                </c:pt>
                <c:pt idx="9744">
                  <c:v>186</c:v>
                </c:pt>
                <c:pt idx="9745">
                  <c:v>186</c:v>
                </c:pt>
                <c:pt idx="9746">
                  <c:v>186</c:v>
                </c:pt>
                <c:pt idx="9747">
                  <c:v>184</c:v>
                </c:pt>
                <c:pt idx="9748">
                  <c:v>183</c:v>
                </c:pt>
                <c:pt idx="9749">
                  <c:v>181.99999999999997</c:v>
                </c:pt>
                <c:pt idx="9750">
                  <c:v>180</c:v>
                </c:pt>
                <c:pt idx="9751">
                  <c:v>175</c:v>
                </c:pt>
                <c:pt idx="9752">
                  <c:v>175</c:v>
                </c:pt>
                <c:pt idx="9753">
                  <c:v>175</c:v>
                </c:pt>
                <c:pt idx="9754">
                  <c:v>170</c:v>
                </c:pt>
                <c:pt idx="9755">
                  <c:v>170</c:v>
                </c:pt>
                <c:pt idx="9756">
                  <c:v>170</c:v>
                </c:pt>
                <c:pt idx="9757">
                  <c:v>169</c:v>
                </c:pt>
                <c:pt idx="9758">
                  <c:v>168.00000000000003</c:v>
                </c:pt>
                <c:pt idx="9759">
                  <c:v>168.00000000000003</c:v>
                </c:pt>
                <c:pt idx="9760">
                  <c:v>168.00000000000003</c:v>
                </c:pt>
                <c:pt idx="9761">
                  <c:v>166</c:v>
                </c:pt>
                <c:pt idx="9762">
                  <c:v>163</c:v>
                </c:pt>
                <c:pt idx="9763">
                  <c:v>163</c:v>
                </c:pt>
                <c:pt idx="9764">
                  <c:v>164</c:v>
                </c:pt>
                <c:pt idx="9765">
                  <c:v>164</c:v>
                </c:pt>
                <c:pt idx="9766">
                  <c:v>164</c:v>
                </c:pt>
                <c:pt idx="9767">
                  <c:v>164</c:v>
                </c:pt>
                <c:pt idx="9768">
                  <c:v>164</c:v>
                </c:pt>
                <c:pt idx="9769">
                  <c:v>165</c:v>
                </c:pt>
                <c:pt idx="9770">
                  <c:v>164</c:v>
                </c:pt>
                <c:pt idx="9771">
                  <c:v>163</c:v>
                </c:pt>
                <c:pt idx="9772">
                  <c:v>163</c:v>
                </c:pt>
                <c:pt idx="9773">
                  <c:v>163</c:v>
                </c:pt>
                <c:pt idx="9774">
                  <c:v>163</c:v>
                </c:pt>
                <c:pt idx="9775">
                  <c:v>162</c:v>
                </c:pt>
                <c:pt idx="9776">
                  <c:v>163</c:v>
                </c:pt>
                <c:pt idx="9777">
                  <c:v>162</c:v>
                </c:pt>
                <c:pt idx="9778">
                  <c:v>163</c:v>
                </c:pt>
                <c:pt idx="9779">
                  <c:v>163</c:v>
                </c:pt>
                <c:pt idx="9780">
                  <c:v>163</c:v>
                </c:pt>
                <c:pt idx="9781">
                  <c:v>163</c:v>
                </c:pt>
                <c:pt idx="9782">
                  <c:v>162</c:v>
                </c:pt>
                <c:pt idx="9783">
                  <c:v>161</c:v>
                </c:pt>
                <c:pt idx="9784">
                  <c:v>159</c:v>
                </c:pt>
                <c:pt idx="9785">
                  <c:v>158</c:v>
                </c:pt>
                <c:pt idx="9786">
                  <c:v>156.99999999999997</c:v>
                </c:pt>
                <c:pt idx="9787">
                  <c:v>156.99999999999997</c:v>
                </c:pt>
                <c:pt idx="9788">
                  <c:v>156.99999999999997</c:v>
                </c:pt>
                <c:pt idx="9789">
                  <c:v>156.99999999999997</c:v>
                </c:pt>
                <c:pt idx="9790">
                  <c:v>154</c:v>
                </c:pt>
                <c:pt idx="9791">
                  <c:v>151</c:v>
                </c:pt>
                <c:pt idx="9792">
                  <c:v>148</c:v>
                </c:pt>
                <c:pt idx="9793">
                  <c:v>147</c:v>
                </c:pt>
                <c:pt idx="9794">
                  <c:v>147</c:v>
                </c:pt>
                <c:pt idx="9795">
                  <c:v>147</c:v>
                </c:pt>
                <c:pt idx="9796">
                  <c:v>147</c:v>
                </c:pt>
                <c:pt idx="9797">
                  <c:v>146</c:v>
                </c:pt>
                <c:pt idx="9798">
                  <c:v>145</c:v>
                </c:pt>
                <c:pt idx="9799">
                  <c:v>146</c:v>
                </c:pt>
                <c:pt idx="9800">
                  <c:v>146</c:v>
                </c:pt>
                <c:pt idx="9801">
                  <c:v>146</c:v>
                </c:pt>
                <c:pt idx="9802">
                  <c:v>146</c:v>
                </c:pt>
                <c:pt idx="9803">
                  <c:v>146</c:v>
                </c:pt>
                <c:pt idx="9804">
                  <c:v>147</c:v>
                </c:pt>
                <c:pt idx="9805">
                  <c:v>149</c:v>
                </c:pt>
                <c:pt idx="9806">
                  <c:v>150</c:v>
                </c:pt>
                <c:pt idx="9807">
                  <c:v>151</c:v>
                </c:pt>
                <c:pt idx="9808">
                  <c:v>151</c:v>
                </c:pt>
                <c:pt idx="9809">
                  <c:v>151</c:v>
                </c:pt>
                <c:pt idx="9810">
                  <c:v>152</c:v>
                </c:pt>
                <c:pt idx="9811">
                  <c:v>152</c:v>
                </c:pt>
                <c:pt idx="9812">
                  <c:v>151</c:v>
                </c:pt>
                <c:pt idx="9813">
                  <c:v>152</c:v>
                </c:pt>
                <c:pt idx="9814">
                  <c:v>151</c:v>
                </c:pt>
                <c:pt idx="9815">
                  <c:v>151</c:v>
                </c:pt>
                <c:pt idx="9816">
                  <c:v>151</c:v>
                </c:pt>
                <c:pt idx="9817">
                  <c:v>151</c:v>
                </c:pt>
                <c:pt idx="9818">
                  <c:v>151</c:v>
                </c:pt>
                <c:pt idx="9819">
                  <c:v>151</c:v>
                </c:pt>
                <c:pt idx="9820">
                  <c:v>152</c:v>
                </c:pt>
                <c:pt idx="9821">
                  <c:v>152</c:v>
                </c:pt>
                <c:pt idx="9822">
                  <c:v>152</c:v>
                </c:pt>
                <c:pt idx="9823">
                  <c:v>152</c:v>
                </c:pt>
                <c:pt idx="9824">
                  <c:v>152</c:v>
                </c:pt>
                <c:pt idx="9825">
                  <c:v>152</c:v>
                </c:pt>
                <c:pt idx="9826">
                  <c:v>150</c:v>
                </c:pt>
                <c:pt idx="9827">
                  <c:v>149</c:v>
                </c:pt>
                <c:pt idx="9828">
                  <c:v>149</c:v>
                </c:pt>
                <c:pt idx="9829">
                  <c:v>149</c:v>
                </c:pt>
                <c:pt idx="9830">
                  <c:v>149</c:v>
                </c:pt>
                <c:pt idx="9831">
                  <c:v>149</c:v>
                </c:pt>
                <c:pt idx="9832">
                  <c:v>149</c:v>
                </c:pt>
                <c:pt idx="9833">
                  <c:v>150</c:v>
                </c:pt>
                <c:pt idx="9834">
                  <c:v>150</c:v>
                </c:pt>
                <c:pt idx="9835">
                  <c:v>151</c:v>
                </c:pt>
                <c:pt idx="9836">
                  <c:v>151</c:v>
                </c:pt>
                <c:pt idx="9837">
                  <c:v>151</c:v>
                </c:pt>
                <c:pt idx="9838">
                  <c:v>151</c:v>
                </c:pt>
                <c:pt idx="9839">
                  <c:v>150</c:v>
                </c:pt>
                <c:pt idx="9840">
                  <c:v>149</c:v>
                </c:pt>
                <c:pt idx="9841">
                  <c:v>149</c:v>
                </c:pt>
                <c:pt idx="9842">
                  <c:v>151</c:v>
                </c:pt>
                <c:pt idx="9843">
                  <c:v>151</c:v>
                </c:pt>
                <c:pt idx="9844">
                  <c:v>151</c:v>
                </c:pt>
                <c:pt idx="9845">
                  <c:v>153</c:v>
                </c:pt>
                <c:pt idx="9846">
                  <c:v>156</c:v>
                </c:pt>
                <c:pt idx="9847">
                  <c:v>155</c:v>
                </c:pt>
                <c:pt idx="9848">
                  <c:v>156</c:v>
                </c:pt>
                <c:pt idx="9849">
                  <c:v>156</c:v>
                </c:pt>
                <c:pt idx="9850">
                  <c:v>156</c:v>
                </c:pt>
                <c:pt idx="9851">
                  <c:v>156</c:v>
                </c:pt>
                <c:pt idx="9852">
                  <c:v>152</c:v>
                </c:pt>
                <c:pt idx="9853">
                  <c:v>151</c:v>
                </c:pt>
                <c:pt idx="9854">
                  <c:v>151</c:v>
                </c:pt>
                <c:pt idx="9855">
                  <c:v>148</c:v>
                </c:pt>
                <c:pt idx="9856">
                  <c:v>158</c:v>
                </c:pt>
                <c:pt idx="9857">
                  <c:v>158</c:v>
                </c:pt>
                <c:pt idx="9858">
                  <c:v>158</c:v>
                </c:pt>
                <c:pt idx="9859">
                  <c:v>159</c:v>
                </c:pt>
                <c:pt idx="9860">
                  <c:v>159</c:v>
                </c:pt>
                <c:pt idx="9861">
                  <c:v>156</c:v>
                </c:pt>
                <c:pt idx="9862">
                  <c:v>156</c:v>
                </c:pt>
                <c:pt idx="9863">
                  <c:v>155</c:v>
                </c:pt>
                <c:pt idx="9864">
                  <c:v>155</c:v>
                </c:pt>
                <c:pt idx="9865">
                  <c:v>155</c:v>
                </c:pt>
                <c:pt idx="9866">
                  <c:v>155</c:v>
                </c:pt>
                <c:pt idx="9867">
                  <c:v>155</c:v>
                </c:pt>
                <c:pt idx="9868">
                  <c:v>155</c:v>
                </c:pt>
                <c:pt idx="9869">
                  <c:v>153</c:v>
                </c:pt>
                <c:pt idx="9870">
                  <c:v>151</c:v>
                </c:pt>
                <c:pt idx="9871">
                  <c:v>151</c:v>
                </c:pt>
                <c:pt idx="9872">
                  <c:v>151</c:v>
                </c:pt>
                <c:pt idx="9873">
                  <c:v>149</c:v>
                </c:pt>
                <c:pt idx="9874">
                  <c:v>146</c:v>
                </c:pt>
                <c:pt idx="9875">
                  <c:v>145</c:v>
                </c:pt>
                <c:pt idx="9876">
                  <c:v>144</c:v>
                </c:pt>
                <c:pt idx="9877">
                  <c:v>144</c:v>
                </c:pt>
                <c:pt idx="9878">
                  <c:v>144</c:v>
                </c:pt>
                <c:pt idx="9879">
                  <c:v>144</c:v>
                </c:pt>
                <c:pt idx="9880">
                  <c:v>143</c:v>
                </c:pt>
                <c:pt idx="9881">
                  <c:v>143</c:v>
                </c:pt>
                <c:pt idx="9882">
                  <c:v>142</c:v>
                </c:pt>
                <c:pt idx="9883">
                  <c:v>141</c:v>
                </c:pt>
                <c:pt idx="9884">
                  <c:v>141</c:v>
                </c:pt>
                <c:pt idx="9885">
                  <c:v>141</c:v>
                </c:pt>
                <c:pt idx="9886">
                  <c:v>141</c:v>
                </c:pt>
                <c:pt idx="9887">
                  <c:v>141</c:v>
                </c:pt>
                <c:pt idx="9888">
                  <c:v>142</c:v>
                </c:pt>
                <c:pt idx="9889">
                  <c:v>143</c:v>
                </c:pt>
                <c:pt idx="9890">
                  <c:v>144</c:v>
                </c:pt>
                <c:pt idx="9891">
                  <c:v>145</c:v>
                </c:pt>
                <c:pt idx="9892">
                  <c:v>145</c:v>
                </c:pt>
                <c:pt idx="9893">
                  <c:v>145</c:v>
                </c:pt>
                <c:pt idx="9894">
                  <c:v>146</c:v>
                </c:pt>
                <c:pt idx="9895">
                  <c:v>147</c:v>
                </c:pt>
                <c:pt idx="9896">
                  <c:v>147</c:v>
                </c:pt>
                <c:pt idx="9897">
                  <c:v>146</c:v>
                </c:pt>
                <c:pt idx="9898">
                  <c:v>145</c:v>
                </c:pt>
                <c:pt idx="9899">
                  <c:v>145</c:v>
                </c:pt>
                <c:pt idx="9900">
                  <c:v>145</c:v>
                </c:pt>
                <c:pt idx="9901">
                  <c:v>143</c:v>
                </c:pt>
                <c:pt idx="9902">
                  <c:v>142</c:v>
                </c:pt>
                <c:pt idx="9903">
                  <c:v>142</c:v>
                </c:pt>
                <c:pt idx="9904">
                  <c:v>141</c:v>
                </c:pt>
                <c:pt idx="9905">
                  <c:v>141</c:v>
                </c:pt>
                <c:pt idx="9906">
                  <c:v>141</c:v>
                </c:pt>
                <c:pt idx="9907">
                  <c:v>141</c:v>
                </c:pt>
                <c:pt idx="9908">
                  <c:v>140</c:v>
                </c:pt>
                <c:pt idx="9909">
                  <c:v>139</c:v>
                </c:pt>
                <c:pt idx="9910">
                  <c:v>138</c:v>
                </c:pt>
                <c:pt idx="9911">
                  <c:v>138</c:v>
                </c:pt>
                <c:pt idx="9912">
                  <c:v>137</c:v>
                </c:pt>
                <c:pt idx="9913">
                  <c:v>137</c:v>
                </c:pt>
                <c:pt idx="9914">
                  <c:v>137</c:v>
                </c:pt>
                <c:pt idx="9915">
                  <c:v>137</c:v>
                </c:pt>
                <c:pt idx="9916">
                  <c:v>136</c:v>
                </c:pt>
                <c:pt idx="9917">
                  <c:v>136</c:v>
                </c:pt>
                <c:pt idx="9918">
                  <c:v>136</c:v>
                </c:pt>
                <c:pt idx="9919">
                  <c:v>135</c:v>
                </c:pt>
                <c:pt idx="9920">
                  <c:v>135</c:v>
                </c:pt>
                <c:pt idx="9921">
                  <c:v>135</c:v>
                </c:pt>
                <c:pt idx="9922">
                  <c:v>135</c:v>
                </c:pt>
                <c:pt idx="9923">
                  <c:v>135</c:v>
                </c:pt>
                <c:pt idx="9924">
                  <c:v>135</c:v>
                </c:pt>
                <c:pt idx="9925">
                  <c:v>136</c:v>
                </c:pt>
                <c:pt idx="9926">
                  <c:v>137</c:v>
                </c:pt>
                <c:pt idx="9927">
                  <c:v>137</c:v>
                </c:pt>
                <c:pt idx="9928">
                  <c:v>137</c:v>
                </c:pt>
                <c:pt idx="9929">
                  <c:v>137</c:v>
                </c:pt>
                <c:pt idx="9930">
                  <c:v>137</c:v>
                </c:pt>
                <c:pt idx="9931">
                  <c:v>137</c:v>
                </c:pt>
                <c:pt idx="9932">
                  <c:v>138</c:v>
                </c:pt>
                <c:pt idx="9933">
                  <c:v>138</c:v>
                </c:pt>
                <c:pt idx="9934">
                  <c:v>138</c:v>
                </c:pt>
                <c:pt idx="9935">
                  <c:v>138</c:v>
                </c:pt>
                <c:pt idx="9936">
                  <c:v>140</c:v>
                </c:pt>
                <c:pt idx="9937">
                  <c:v>140</c:v>
                </c:pt>
                <c:pt idx="9938">
                  <c:v>141</c:v>
                </c:pt>
                <c:pt idx="9939">
                  <c:v>140</c:v>
                </c:pt>
                <c:pt idx="9940">
                  <c:v>140</c:v>
                </c:pt>
                <c:pt idx="9941">
                  <c:v>140</c:v>
                </c:pt>
                <c:pt idx="9942">
                  <c:v>140</c:v>
                </c:pt>
                <c:pt idx="9943">
                  <c:v>139</c:v>
                </c:pt>
                <c:pt idx="9944">
                  <c:v>139</c:v>
                </c:pt>
                <c:pt idx="9945">
                  <c:v>138</c:v>
                </c:pt>
                <c:pt idx="9946">
                  <c:v>137</c:v>
                </c:pt>
                <c:pt idx="9947">
                  <c:v>137</c:v>
                </c:pt>
                <c:pt idx="9948">
                  <c:v>137</c:v>
                </c:pt>
                <c:pt idx="9949">
                  <c:v>137</c:v>
                </c:pt>
                <c:pt idx="9950">
                  <c:v>138</c:v>
                </c:pt>
                <c:pt idx="9951">
                  <c:v>138</c:v>
                </c:pt>
                <c:pt idx="9952">
                  <c:v>138</c:v>
                </c:pt>
                <c:pt idx="9953">
                  <c:v>138</c:v>
                </c:pt>
                <c:pt idx="9954">
                  <c:v>138</c:v>
                </c:pt>
                <c:pt idx="9955">
                  <c:v>138</c:v>
                </c:pt>
                <c:pt idx="9956">
                  <c:v>138</c:v>
                </c:pt>
                <c:pt idx="9957">
                  <c:v>138</c:v>
                </c:pt>
                <c:pt idx="9958">
                  <c:v>138</c:v>
                </c:pt>
                <c:pt idx="9959">
                  <c:v>136</c:v>
                </c:pt>
                <c:pt idx="9960">
                  <c:v>135</c:v>
                </c:pt>
                <c:pt idx="9961">
                  <c:v>134</c:v>
                </c:pt>
                <c:pt idx="9962">
                  <c:v>134</c:v>
                </c:pt>
                <c:pt idx="9963">
                  <c:v>134</c:v>
                </c:pt>
                <c:pt idx="9964">
                  <c:v>134</c:v>
                </c:pt>
                <c:pt idx="9965">
                  <c:v>133</c:v>
                </c:pt>
                <c:pt idx="9966">
                  <c:v>132</c:v>
                </c:pt>
                <c:pt idx="9967">
                  <c:v>132</c:v>
                </c:pt>
                <c:pt idx="9968">
                  <c:v>131</c:v>
                </c:pt>
                <c:pt idx="9969">
                  <c:v>131</c:v>
                </c:pt>
                <c:pt idx="9970">
                  <c:v>131</c:v>
                </c:pt>
                <c:pt idx="9971">
                  <c:v>130</c:v>
                </c:pt>
                <c:pt idx="9972">
                  <c:v>130</c:v>
                </c:pt>
                <c:pt idx="9973">
                  <c:v>129</c:v>
                </c:pt>
                <c:pt idx="9974">
                  <c:v>129</c:v>
                </c:pt>
                <c:pt idx="9975">
                  <c:v>130</c:v>
                </c:pt>
                <c:pt idx="9976">
                  <c:v>130</c:v>
                </c:pt>
                <c:pt idx="9977">
                  <c:v>130</c:v>
                </c:pt>
                <c:pt idx="9978">
                  <c:v>130</c:v>
                </c:pt>
                <c:pt idx="9979">
                  <c:v>130</c:v>
                </c:pt>
                <c:pt idx="9980">
                  <c:v>131</c:v>
                </c:pt>
                <c:pt idx="9981">
                  <c:v>131</c:v>
                </c:pt>
                <c:pt idx="9982">
                  <c:v>132</c:v>
                </c:pt>
                <c:pt idx="9983">
                  <c:v>132</c:v>
                </c:pt>
                <c:pt idx="9984">
                  <c:v>132</c:v>
                </c:pt>
                <c:pt idx="9985">
                  <c:v>132</c:v>
                </c:pt>
                <c:pt idx="9986">
                  <c:v>134</c:v>
                </c:pt>
                <c:pt idx="9987">
                  <c:v>135</c:v>
                </c:pt>
                <c:pt idx="9988">
                  <c:v>135</c:v>
                </c:pt>
                <c:pt idx="9989">
                  <c:v>136</c:v>
                </c:pt>
                <c:pt idx="9990">
                  <c:v>136</c:v>
                </c:pt>
                <c:pt idx="9991">
                  <c:v>136</c:v>
                </c:pt>
                <c:pt idx="9992">
                  <c:v>135</c:v>
                </c:pt>
                <c:pt idx="9993">
                  <c:v>134</c:v>
                </c:pt>
                <c:pt idx="9994">
                  <c:v>132</c:v>
                </c:pt>
                <c:pt idx="9995">
                  <c:v>130</c:v>
                </c:pt>
                <c:pt idx="9996">
                  <c:v>130</c:v>
                </c:pt>
                <c:pt idx="9997">
                  <c:v>130</c:v>
                </c:pt>
                <c:pt idx="9998">
                  <c:v>130</c:v>
                </c:pt>
                <c:pt idx="9999">
                  <c:v>130</c:v>
                </c:pt>
                <c:pt idx="10000">
                  <c:v>128</c:v>
                </c:pt>
                <c:pt idx="10001">
                  <c:v>129</c:v>
                </c:pt>
                <c:pt idx="10002">
                  <c:v>129</c:v>
                </c:pt>
                <c:pt idx="10003">
                  <c:v>130</c:v>
                </c:pt>
                <c:pt idx="10004">
                  <c:v>130</c:v>
                </c:pt>
                <c:pt idx="10005">
                  <c:v>130</c:v>
                </c:pt>
                <c:pt idx="10006">
                  <c:v>130</c:v>
                </c:pt>
                <c:pt idx="10007">
                  <c:v>130</c:v>
                </c:pt>
                <c:pt idx="10008">
                  <c:v>130</c:v>
                </c:pt>
                <c:pt idx="10009">
                  <c:v>130</c:v>
                </c:pt>
                <c:pt idx="10010">
                  <c:v>130</c:v>
                </c:pt>
                <c:pt idx="10011">
                  <c:v>130</c:v>
                </c:pt>
                <c:pt idx="10012">
                  <c:v>130</c:v>
                </c:pt>
                <c:pt idx="10013">
                  <c:v>130</c:v>
                </c:pt>
                <c:pt idx="10014">
                  <c:v>130</c:v>
                </c:pt>
                <c:pt idx="10015">
                  <c:v>129</c:v>
                </c:pt>
                <c:pt idx="10016">
                  <c:v>128</c:v>
                </c:pt>
                <c:pt idx="10017">
                  <c:v>129</c:v>
                </c:pt>
                <c:pt idx="10018">
                  <c:v>129</c:v>
                </c:pt>
                <c:pt idx="10019">
                  <c:v>129</c:v>
                </c:pt>
                <c:pt idx="10020">
                  <c:v>128</c:v>
                </c:pt>
                <c:pt idx="10021">
                  <c:v>128</c:v>
                </c:pt>
                <c:pt idx="10022">
                  <c:v>127</c:v>
                </c:pt>
                <c:pt idx="10023">
                  <c:v>127</c:v>
                </c:pt>
                <c:pt idx="10024">
                  <c:v>127</c:v>
                </c:pt>
                <c:pt idx="10025">
                  <c:v>127</c:v>
                </c:pt>
                <c:pt idx="10026">
                  <c:v>127</c:v>
                </c:pt>
                <c:pt idx="10027">
                  <c:v>126</c:v>
                </c:pt>
                <c:pt idx="10028">
                  <c:v>125</c:v>
                </c:pt>
                <c:pt idx="10029">
                  <c:v>124</c:v>
                </c:pt>
                <c:pt idx="10030">
                  <c:v>125</c:v>
                </c:pt>
                <c:pt idx="10031">
                  <c:v>124</c:v>
                </c:pt>
                <c:pt idx="10032">
                  <c:v>124</c:v>
                </c:pt>
                <c:pt idx="10033">
                  <c:v>124</c:v>
                </c:pt>
                <c:pt idx="10034">
                  <c:v>124</c:v>
                </c:pt>
                <c:pt idx="10035">
                  <c:v>123</c:v>
                </c:pt>
                <c:pt idx="10036">
                  <c:v>123</c:v>
                </c:pt>
                <c:pt idx="10037">
                  <c:v>123</c:v>
                </c:pt>
                <c:pt idx="10038">
                  <c:v>123</c:v>
                </c:pt>
                <c:pt idx="10039">
                  <c:v>123</c:v>
                </c:pt>
                <c:pt idx="10040">
                  <c:v>123</c:v>
                </c:pt>
                <c:pt idx="10041">
                  <c:v>123</c:v>
                </c:pt>
                <c:pt idx="10042">
                  <c:v>122</c:v>
                </c:pt>
                <c:pt idx="10043">
                  <c:v>122</c:v>
                </c:pt>
                <c:pt idx="10044">
                  <c:v>122</c:v>
                </c:pt>
                <c:pt idx="10045">
                  <c:v>123</c:v>
                </c:pt>
                <c:pt idx="10046">
                  <c:v>123</c:v>
                </c:pt>
                <c:pt idx="10047">
                  <c:v>123</c:v>
                </c:pt>
                <c:pt idx="10048">
                  <c:v>123</c:v>
                </c:pt>
                <c:pt idx="10049">
                  <c:v>122</c:v>
                </c:pt>
                <c:pt idx="10050">
                  <c:v>121</c:v>
                </c:pt>
                <c:pt idx="10051">
                  <c:v>122</c:v>
                </c:pt>
                <c:pt idx="10052">
                  <c:v>122</c:v>
                </c:pt>
                <c:pt idx="10053">
                  <c:v>122</c:v>
                </c:pt>
                <c:pt idx="10054">
                  <c:v>122</c:v>
                </c:pt>
                <c:pt idx="10055">
                  <c:v>122</c:v>
                </c:pt>
                <c:pt idx="10056">
                  <c:v>122</c:v>
                </c:pt>
                <c:pt idx="10057">
                  <c:v>122</c:v>
                </c:pt>
                <c:pt idx="10058">
                  <c:v>122</c:v>
                </c:pt>
                <c:pt idx="10059">
                  <c:v>122</c:v>
                </c:pt>
                <c:pt idx="10060">
                  <c:v>122</c:v>
                </c:pt>
                <c:pt idx="10061">
                  <c:v>122</c:v>
                </c:pt>
                <c:pt idx="10062">
                  <c:v>122</c:v>
                </c:pt>
                <c:pt idx="10063">
                  <c:v>122</c:v>
                </c:pt>
                <c:pt idx="10064">
                  <c:v>122</c:v>
                </c:pt>
                <c:pt idx="10065">
                  <c:v>122</c:v>
                </c:pt>
                <c:pt idx="10066">
                  <c:v>122</c:v>
                </c:pt>
                <c:pt idx="10067">
                  <c:v>122</c:v>
                </c:pt>
                <c:pt idx="10068">
                  <c:v>122</c:v>
                </c:pt>
                <c:pt idx="10069">
                  <c:v>122</c:v>
                </c:pt>
                <c:pt idx="10070">
                  <c:v>121</c:v>
                </c:pt>
                <c:pt idx="10071">
                  <c:v>120</c:v>
                </c:pt>
                <c:pt idx="10072">
                  <c:v>120</c:v>
                </c:pt>
                <c:pt idx="10073">
                  <c:v>120</c:v>
                </c:pt>
                <c:pt idx="10074">
                  <c:v>120</c:v>
                </c:pt>
                <c:pt idx="10075">
                  <c:v>120</c:v>
                </c:pt>
                <c:pt idx="10076">
                  <c:v>120</c:v>
                </c:pt>
                <c:pt idx="10077">
                  <c:v>121</c:v>
                </c:pt>
                <c:pt idx="10078">
                  <c:v>121</c:v>
                </c:pt>
                <c:pt idx="10079">
                  <c:v>121</c:v>
                </c:pt>
                <c:pt idx="10080">
                  <c:v>121</c:v>
                </c:pt>
                <c:pt idx="10081">
                  <c:v>121</c:v>
                </c:pt>
                <c:pt idx="10082">
                  <c:v>121</c:v>
                </c:pt>
                <c:pt idx="10083">
                  <c:v>122</c:v>
                </c:pt>
                <c:pt idx="10084">
                  <c:v>121</c:v>
                </c:pt>
                <c:pt idx="10085">
                  <c:v>122</c:v>
                </c:pt>
                <c:pt idx="10086">
                  <c:v>121</c:v>
                </c:pt>
                <c:pt idx="10087">
                  <c:v>121</c:v>
                </c:pt>
                <c:pt idx="10088">
                  <c:v>121</c:v>
                </c:pt>
                <c:pt idx="10089">
                  <c:v>121</c:v>
                </c:pt>
                <c:pt idx="10090">
                  <c:v>120</c:v>
                </c:pt>
                <c:pt idx="10091">
                  <c:v>119</c:v>
                </c:pt>
                <c:pt idx="10092">
                  <c:v>118</c:v>
                </c:pt>
                <c:pt idx="10093">
                  <c:v>118</c:v>
                </c:pt>
                <c:pt idx="10094">
                  <c:v>119</c:v>
                </c:pt>
                <c:pt idx="10095">
                  <c:v>119</c:v>
                </c:pt>
                <c:pt idx="10096">
                  <c:v>119</c:v>
                </c:pt>
                <c:pt idx="10097">
                  <c:v>119</c:v>
                </c:pt>
                <c:pt idx="10098">
                  <c:v>119</c:v>
                </c:pt>
                <c:pt idx="10099">
                  <c:v>118</c:v>
                </c:pt>
                <c:pt idx="10100">
                  <c:v>117</c:v>
                </c:pt>
                <c:pt idx="10101">
                  <c:v>118</c:v>
                </c:pt>
                <c:pt idx="10102">
                  <c:v>118</c:v>
                </c:pt>
                <c:pt idx="10103">
                  <c:v>118</c:v>
                </c:pt>
                <c:pt idx="10104">
                  <c:v>115.99999999999999</c:v>
                </c:pt>
                <c:pt idx="10105">
                  <c:v>114.99999999999999</c:v>
                </c:pt>
                <c:pt idx="10106">
                  <c:v>112.00000000000001</c:v>
                </c:pt>
                <c:pt idx="10107">
                  <c:v>112.00000000000001</c:v>
                </c:pt>
                <c:pt idx="10108">
                  <c:v>112.00000000000001</c:v>
                </c:pt>
                <c:pt idx="10109">
                  <c:v>112.00000000000001</c:v>
                </c:pt>
                <c:pt idx="10110">
                  <c:v>112.00000000000001</c:v>
                </c:pt>
                <c:pt idx="10111">
                  <c:v>111.00000000000001</c:v>
                </c:pt>
                <c:pt idx="10112">
                  <c:v>112.00000000000001</c:v>
                </c:pt>
                <c:pt idx="10113">
                  <c:v>114.00000000000001</c:v>
                </c:pt>
                <c:pt idx="10114">
                  <c:v>114.99999999999999</c:v>
                </c:pt>
                <c:pt idx="10115">
                  <c:v>115.99999999999999</c:v>
                </c:pt>
                <c:pt idx="10116">
                  <c:v>115.99999999999999</c:v>
                </c:pt>
                <c:pt idx="10117">
                  <c:v>115.99999999999999</c:v>
                </c:pt>
                <c:pt idx="10118">
                  <c:v>115.99999999999999</c:v>
                </c:pt>
                <c:pt idx="10119">
                  <c:v>117</c:v>
                </c:pt>
                <c:pt idx="10120">
                  <c:v>118</c:v>
                </c:pt>
                <c:pt idx="10121">
                  <c:v>115.99999999999999</c:v>
                </c:pt>
                <c:pt idx="10122">
                  <c:v>117</c:v>
                </c:pt>
                <c:pt idx="10123">
                  <c:v>117</c:v>
                </c:pt>
                <c:pt idx="10124">
                  <c:v>117</c:v>
                </c:pt>
                <c:pt idx="10125">
                  <c:v>117</c:v>
                </c:pt>
                <c:pt idx="10126">
                  <c:v>117</c:v>
                </c:pt>
                <c:pt idx="10127">
                  <c:v>118</c:v>
                </c:pt>
                <c:pt idx="10128">
                  <c:v>118</c:v>
                </c:pt>
                <c:pt idx="10129">
                  <c:v>118</c:v>
                </c:pt>
                <c:pt idx="10130">
                  <c:v>118</c:v>
                </c:pt>
                <c:pt idx="10131">
                  <c:v>118</c:v>
                </c:pt>
                <c:pt idx="10132">
                  <c:v>118</c:v>
                </c:pt>
                <c:pt idx="10133">
                  <c:v>117</c:v>
                </c:pt>
                <c:pt idx="10134">
                  <c:v>117</c:v>
                </c:pt>
                <c:pt idx="10135">
                  <c:v>117</c:v>
                </c:pt>
                <c:pt idx="10136">
                  <c:v>118</c:v>
                </c:pt>
                <c:pt idx="10137">
                  <c:v>118</c:v>
                </c:pt>
                <c:pt idx="10138">
                  <c:v>118</c:v>
                </c:pt>
                <c:pt idx="10139">
                  <c:v>118</c:v>
                </c:pt>
                <c:pt idx="10140">
                  <c:v>118</c:v>
                </c:pt>
                <c:pt idx="10141">
                  <c:v>118</c:v>
                </c:pt>
                <c:pt idx="10142">
                  <c:v>118</c:v>
                </c:pt>
                <c:pt idx="10143">
                  <c:v>118</c:v>
                </c:pt>
                <c:pt idx="10144">
                  <c:v>118</c:v>
                </c:pt>
                <c:pt idx="10145">
                  <c:v>118</c:v>
                </c:pt>
                <c:pt idx="10146">
                  <c:v>117</c:v>
                </c:pt>
                <c:pt idx="10147">
                  <c:v>118</c:v>
                </c:pt>
                <c:pt idx="10148">
                  <c:v>118</c:v>
                </c:pt>
                <c:pt idx="10149">
                  <c:v>119</c:v>
                </c:pt>
                <c:pt idx="10150">
                  <c:v>119</c:v>
                </c:pt>
                <c:pt idx="10151">
                  <c:v>119</c:v>
                </c:pt>
                <c:pt idx="10152">
                  <c:v>119</c:v>
                </c:pt>
                <c:pt idx="10153">
                  <c:v>118</c:v>
                </c:pt>
                <c:pt idx="10154">
                  <c:v>119</c:v>
                </c:pt>
                <c:pt idx="10155">
                  <c:v>119</c:v>
                </c:pt>
                <c:pt idx="10156">
                  <c:v>119</c:v>
                </c:pt>
                <c:pt idx="10157">
                  <c:v>119</c:v>
                </c:pt>
                <c:pt idx="10158">
                  <c:v>119</c:v>
                </c:pt>
                <c:pt idx="10159">
                  <c:v>119</c:v>
                </c:pt>
                <c:pt idx="10160">
                  <c:v>118</c:v>
                </c:pt>
                <c:pt idx="10161">
                  <c:v>117</c:v>
                </c:pt>
                <c:pt idx="10162">
                  <c:v>117</c:v>
                </c:pt>
                <c:pt idx="10163">
                  <c:v>117</c:v>
                </c:pt>
                <c:pt idx="10164">
                  <c:v>115.99999999999999</c:v>
                </c:pt>
                <c:pt idx="10165">
                  <c:v>115.99999999999999</c:v>
                </c:pt>
                <c:pt idx="10166">
                  <c:v>115.99999999999999</c:v>
                </c:pt>
                <c:pt idx="10167">
                  <c:v>115.99999999999999</c:v>
                </c:pt>
                <c:pt idx="10168">
                  <c:v>115.99999999999999</c:v>
                </c:pt>
                <c:pt idx="10169">
                  <c:v>115.99999999999999</c:v>
                </c:pt>
                <c:pt idx="10170">
                  <c:v>114.99999999999999</c:v>
                </c:pt>
                <c:pt idx="10171">
                  <c:v>114.99999999999999</c:v>
                </c:pt>
                <c:pt idx="10172">
                  <c:v>114.99999999999999</c:v>
                </c:pt>
                <c:pt idx="10173">
                  <c:v>114.99999999999999</c:v>
                </c:pt>
                <c:pt idx="10174">
                  <c:v>114.99999999999999</c:v>
                </c:pt>
                <c:pt idx="10175">
                  <c:v>114.00000000000001</c:v>
                </c:pt>
                <c:pt idx="10176">
                  <c:v>112.99999999999999</c:v>
                </c:pt>
                <c:pt idx="10177">
                  <c:v>112.00000000000001</c:v>
                </c:pt>
                <c:pt idx="10178">
                  <c:v>112.00000000000001</c:v>
                </c:pt>
                <c:pt idx="10179">
                  <c:v>112.00000000000001</c:v>
                </c:pt>
                <c:pt idx="10180">
                  <c:v>112.00000000000001</c:v>
                </c:pt>
                <c:pt idx="10181">
                  <c:v>111.00000000000001</c:v>
                </c:pt>
                <c:pt idx="10182">
                  <c:v>111.00000000000001</c:v>
                </c:pt>
                <c:pt idx="10183">
                  <c:v>112.00000000000001</c:v>
                </c:pt>
                <c:pt idx="10184">
                  <c:v>112.99999999999999</c:v>
                </c:pt>
                <c:pt idx="10185">
                  <c:v>112.99999999999999</c:v>
                </c:pt>
                <c:pt idx="10186">
                  <c:v>112.99999999999999</c:v>
                </c:pt>
                <c:pt idx="10187">
                  <c:v>112.99999999999999</c:v>
                </c:pt>
                <c:pt idx="10188">
                  <c:v>112.00000000000001</c:v>
                </c:pt>
                <c:pt idx="10189">
                  <c:v>112.00000000000001</c:v>
                </c:pt>
                <c:pt idx="10190">
                  <c:v>112.99999999999999</c:v>
                </c:pt>
                <c:pt idx="10191">
                  <c:v>112.99999999999999</c:v>
                </c:pt>
                <c:pt idx="10192">
                  <c:v>112.99999999999999</c:v>
                </c:pt>
                <c:pt idx="10193">
                  <c:v>112.99999999999999</c:v>
                </c:pt>
                <c:pt idx="10194">
                  <c:v>112.99999999999999</c:v>
                </c:pt>
                <c:pt idx="10195">
                  <c:v>112.99999999999999</c:v>
                </c:pt>
                <c:pt idx="10196">
                  <c:v>112.99999999999999</c:v>
                </c:pt>
                <c:pt idx="10197">
                  <c:v>112.99999999999999</c:v>
                </c:pt>
                <c:pt idx="10198">
                  <c:v>112.99999999999999</c:v>
                </c:pt>
                <c:pt idx="10199">
                  <c:v>114.00000000000001</c:v>
                </c:pt>
                <c:pt idx="10200">
                  <c:v>114.00000000000001</c:v>
                </c:pt>
                <c:pt idx="10201">
                  <c:v>114.00000000000001</c:v>
                </c:pt>
                <c:pt idx="10202">
                  <c:v>112.99999999999999</c:v>
                </c:pt>
                <c:pt idx="10203">
                  <c:v>112.99999999999999</c:v>
                </c:pt>
                <c:pt idx="10204">
                  <c:v>112.99999999999999</c:v>
                </c:pt>
                <c:pt idx="10205">
                  <c:v>112.99999999999999</c:v>
                </c:pt>
                <c:pt idx="10206">
                  <c:v>112.99999999999999</c:v>
                </c:pt>
                <c:pt idx="10207">
                  <c:v>112.99999999999999</c:v>
                </c:pt>
                <c:pt idx="10208">
                  <c:v>112.99999999999999</c:v>
                </c:pt>
                <c:pt idx="10209">
                  <c:v>112.99999999999999</c:v>
                </c:pt>
                <c:pt idx="10210">
                  <c:v>112.00000000000001</c:v>
                </c:pt>
                <c:pt idx="10211">
                  <c:v>112.00000000000001</c:v>
                </c:pt>
                <c:pt idx="10212">
                  <c:v>112.00000000000001</c:v>
                </c:pt>
                <c:pt idx="10213">
                  <c:v>112.00000000000001</c:v>
                </c:pt>
                <c:pt idx="10214">
                  <c:v>112.00000000000001</c:v>
                </c:pt>
                <c:pt idx="10215">
                  <c:v>112.00000000000001</c:v>
                </c:pt>
                <c:pt idx="10216">
                  <c:v>111.00000000000001</c:v>
                </c:pt>
                <c:pt idx="10217">
                  <c:v>112.00000000000001</c:v>
                </c:pt>
                <c:pt idx="10218">
                  <c:v>112.00000000000001</c:v>
                </c:pt>
                <c:pt idx="10219">
                  <c:v>112.00000000000001</c:v>
                </c:pt>
                <c:pt idx="10220">
                  <c:v>112.00000000000001</c:v>
                </c:pt>
                <c:pt idx="10221">
                  <c:v>112.00000000000001</c:v>
                </c:pt>
                <c:pt idx="10222">
                  <c:v>112.00000000000001</c:v>
                </c:pt>
                <c:pt idx="10223">
                  <c:v>111.00000000000001</c:v>
                </c:pt>
                <c:pt idx="10224">
                  <c:v>110.00000000000001</c:v>
                </c:pt>
                <c:pt idx="10225">
                  <c:v>110.00000000000001</c:v>
                </c:pt>
                <c:pt idx="10226">
                  <c:v>109.00000000000001</c:v>
                </c:pt>
                <c:pt idx="10227">
                  <c:v>109.00000000000001</c:v>
                </c:pt>
                <c:pt idx="10228">
                  <c:v>109.00000000000001</c:v>
                </c:pt>
                <c:pt idx="10229">
                  <c:v>109.00000000000001</c:v>
                </c:pt>
                <c:pt idx="10230">
                  <c:v>109.00000000000001</c:v>
                </c:pt>
                <c:pt idx="10231">
                  <c:v>109.00000000000001</c:v>
                </c:pt>
                <c:pt idx="10232">
                  <c:v>108</c:v>
                </c:pt>
                <c:pt idx="10233">
                  <c:v>107</c:v>
                </c:pt>
                <c:pt idx="10234">
                  <c:v>107</c:v>
                </c:pt>
                <c:pt idx="10235">
                  <c:v>107</c:v>
                </c:pt>
                <c:pt idx="10236">
                  <c:v>107</c:v>
                </c:pt>
                <c:pt idx="10237">
                  <c:v>106</c:v>
                </c:pt>
                <c:pt idx="10238">
                  <c:v>106</c:v>
                </c:pt>
                <c:pt idx="10239">
                  <c:v>106</c:v>
                </c:pt>
                <c:pt idx="10240">
                  <c:v>105</c:v>
                </c:pt>
                <c:pt idx="10241">
                  <c:v>105</c:v>
                </c:pt>
                <c:pt idx="10242">
                  <c:v>105</c:v>
                </c:pt>
                <c:pt idx="10243">
                  <c:v>105</c:v>
                </c:pt>
                <c:pt idx="10244">
                  <c:v>105</c:v>
                </c:pt>
                <c:pt idx="10245">
                  <c:v>104</c:v>
                </c:pt>
                <c:pt idx="10246">
                  <c:v>104</c:v>
                </c:pt>
                <c:pt idx="10247">
                  <c:v>104</c:v>
                </c:pt>
                <c:pt idx="10248">
                  <c:v>104</c:v>
                </c:pt>
                <c:pt idx="10249">
                  <c:v>104</c:v>
                </c:pt>
                <c:pt idx="10250">
                  <c:v>104</c:v>
                </c:pt>
                <c:pt idx="10251">
                  <c:v>103</c:v>
                </c:pt>
                <c:pt idx="10252">
                  <c:v>103</c:v>
                </c:pt>
                <c:pt idx="10253">
                  <c:v>103</c:v>
                </c:pt>
                <c:pt idx="10254">
                  <c:v>102</c:v>
                </c:pt>
                <c:pt idx="10255">
                  <c:v>103</c:v>
                </c:pt>
                <c:pt idx="10256">
                  <c:v>103</c:v>
                </c:pt>
                <c:pt idx="10257">
                  <c:v>103</c:v>
                </c:pt>
                <c:pt idx="10258">
                  <c:v>102</c:v>
                </c:pt>
                <c:pt idx="10259">
                  <c:v>103</c:v>
                </c:pt>
                <c:pt idx="10260">
                  <c:v>103</c:v>
                </c:pt>
                <c:pt idx="10261">
                  <c:v>104</c:v>
                </c:pt>
                <c:pt idx="10262">
                  <c:v>105</c:v>
                </c:pt>
                <c:pt idx="10263">
                  <c:v>105</c:v>
                </c:pt>
                <c:pt idx="10264">
                  <c:v>105</c:v>
                </c:pt>
                <c:pt idx="10265">
                  <c:v>105</c:v>
                </c:pt>
                <c:pt idx="10266">
                  <c:v>106</c:v>
                </c:pt>
                <c:pt idx="10267">
                  <c:v>109.00000000000001</c:v>
                </c:pt>
                <c:pt idx="10268">
                  <c:v>110.00000000000001</c:v>
                </c:pt>
                <c:pt idx="10269">
                  <c:v>112.00000000000001</c:v>
                </c:pt>
                <c:pt idx="10270">
                  <c:v>112.00000000000001</c:v>
                </c:pt>
                <c:pt idx="10271">
                  <c:v>112.00000000000001</c:v>
                </c:pt>
                <c:pt idx="10272">
                  <c:v>111.00000000000001</c:v>
                </c:pt>
                <c:pt idx="10273">
                  <c:v>110.00000000000001</c:v>
                </c:pt>
                <c:pt idx="10274">
                  <c:v>109.00000000000001</c:v>
                </c:pt>
                <c:pt idx="10275">
                  <c:v>110.00000000000001</c:v>
                </c:pt>
                <c:pt idx="10276">
                  <c:v>110.00000000000001</c:v>
                </c:pt>
                <c:pt idx="10277">
                  <c:v>110.00000000000001</c:v>
                </c:pt>
                <c:pt idx="10278">
                  <c:v>110.00000000000001</c:v>
                </c:pt>
                <c:pt idx="10279">
                  <c:v>111.00000000000001</c:v>
                </c:pt>
                <c:pt idx="10280">
                  <c:v>110.00000000000001</c:v>
                </c:pt>
                <c:pt idx="10281">
                  <c:v>111.00000000000001</c:v>
                </c:pt>
                <c:pt idx="10282">
                  <c:v>110.00000000000001</c:v>
                </c:pt>
                <c:pt idx="10283">
                  <c:v>110.00000000000001</c:v>
                </c:pt>
                <c:pt idx="10284">
                  <c:v>110.00000000000001</c:v>
                </c:pt>
                <c:pt idx="10285">
                  <c:v>110.00000000000001</c:v>
                </c:pt>
                <c:pt idx="10286">
                  <c:v>110.00000000000001</c:v>
                </c:pt>
                <c:pt idx="10287">
                  <c:v>111.00000000000001</c:v>
                </c:pt>
                <c:pt idx="10288">
                  <c:v>110.00000000000001</c:v>
                </c:pt>
                <c:pt idx="10289">
                  <c:v>110.00000000000001</c:v>
                </c:pt>
                <c:pt idx="10290">
                  <c:v>110.00000000000001</c:v>
                </c:pt>
                <c:pt idx="10291">
                  <c:v>110.00000000000001</c:v>
                </c:pt>
                <c:pt idx="10292">
                  <c:v>110.00000000000001</c:v>
                </c:pt>
                <c:pt idx="10293">
                  <c:v>110.00000000000001</c:v>
                </c:pt>
                <c:pt idx="10294">
                  <c:v>111.00000000000001</c:v>
                </c:pt>
                <c:pt idx="10295">
                  <c:v>111.00000000000001</c:v>
                </c:pt>
                <c:pt idx="10296">
                  <c:v>112.00000000000001</c:v>
                </c:pt>
                <c:pt idx="10297">
                  <c:v>112.99999999999999</c:v>
                </c:pt>
                <c:pt idx="10298">
                  <c:v>112.99999999999999</c:v>
                </c:pt>
                <c:pt idx="10299">
                  <c:v>112.99999999999999</c:v>
                </c:pt>
                <c:pt idx="10300">
                  <c:v>112.00000000000001</c:v>
                </c:pt>
                <c:pt idx="10301">
                  <c:v>111.00000000000001</c:v>
                </c:pt>
                <c:pt idx="10302">
                  <c:v>111.00000000000001</c:v>
                </c:pt>
                <c:pt idx="10303">
                  <c:v>110.00000000000001</c:v>
                </c:pt>
                <c:pt idx="10304">
                  <c:v>109.00000000000001</c:v>
                </c:pt>
                <c:pt idx="10305">
                  <c:v>109.00000000000001</c:v>
                </c:pt>
                <c:pt idx="10306">
                  <c:v>109.00000000000001</c:v>
                </c:pt>
                <c:pt idx="10307">
                  <c:v>108</c:v>
                </c:pt>
                <c:pt idx="10308">
                  <c:v>107</c:v>
                </c:pt>
                <c:pt idx="10309">
                  <c:v>106</c:v>
                </c:pt>
                <c:pt idx="10310">
                  <c:v>106</c:v>
                </c:pt>
                <c:pt idx="10311">
                  <c:v>106</c:v>
                </c:pt>
                <c:pt idx="10312">
                  <c:v>106</c:v>
                </c:pt>
                <c:pt idx="10313">
                  <c:v>106</c:v>
                </c:pt>
                <c:pt idx="10314">
                  <c:v>106</c:v>
                </c:pt>
                <c:pt idx="10315">
                  <c:v>105</c:v>
                </c:pt>
                <c:pt idx="10316">
                  <c:v>104</c:v>
                </c:pt>
                <c:pt idx="10317">
                  <c:v>103</c:v>
                </c:pt>
                <c:pt idx="10318">
                  <c:v>101</c:v>
                </c:pt>
                <c:pt idx="10319">
                  <c:v>101</c:v>
                </c:pt>
                <c:pt idx="10320">
                  <c:v>101</c:v>
                </c:pt>
                <c:pt idx="10321">
                  <c:v>100</c:v>
                </c:pt>
                <c:pt idx="10322">
                  <c:v>99</c:v>
                </c:pt>
                <c:pt idx="10323">
                  <c:v>99</c:v>
                </c:pt>
                <c:pt idx="10324">
                  <c:v>98</c:v>
                </c:pt>
                <c:pt idx="10325">
                  <c:v>98</c:v>
                </c:pt>
                <c:pt idx="10326">
                  <c:v>98</c:v>
                </c:pt>
                <c:pt idx="10327">
                  <c:v>98</c:v>
                </c:pt>
                <c:pt idx="10328">
                  <c:v>98</c:v>
                </c:pt>
                <c:pt idx="10329">
                  <c:v>98</c:v>
                </c:pt>
                <c:pt idx="10330">
                  <c:v>98</c:v>
                </c:pt>
                <c:pt idx="10331">
                  <c:v>98</c:v>
                </c:pt>
                <c:pt idx="10332">
                  <c:v>98</c:v>
                </c:pt>
                <c:pt idx="10333">
                  <c:v>98</c:v>
                </c:pt>
                <c:pt idx="10334">
                  <c:v>98</c:v>
                </c:pt>
                <c:pt idx="10335">
                  <c:v>98</c:v>
                </c:pt>
                <c:pt idx="10336">
                  <c:v>98</c:v>
                </c:pt>
                <c:pt idx="10337">
                  <c:v>97</c:v>
                </c:pt>
                <c:pt idx="10338">
                  <c:v>97</c:v>
                </c:pt>
                <c:pt idx="10339">
                  <c:v>96</c:v>
                </c:pt>
                <c:pt idx="10340">
                  <c:v>96</c:v>
                </c:pt>
                <c:pt idx="10341">
                  <c:v>96</c:v>
                </c:pt>
                <c:pt idx="10342">
                  <c:v>95</c:v>
                </c:pt>
                <c:pt idx="10343">
                  <c:v>94</c:v>
                </c:pt>
                <c:pt idx="10344">
                  <c:v>94</c:v>
                </c:pt>
                <c:pt idx="10345">
                  <c:v>94</c:v>
                </c:pt>
                <c:pt idx="10346">
                  <c:v>94</c:v>
                </c:pt>
                <c:pt idx="10347">
                  <c:v>94</c:v>
                </c:pt>
                <c:pt idx="10348">
                  <c:v>94</c:v>
                </c:pt>
                <c:pt idx="10349">
                  <c:v>94</c:v>
                </c:pt>
                <c:pt idx="10350">
                  <c:v>95</c:v>
                </c:pt>
                <c:pt idx="10351">
                  <c:v>95</c:v>
                </c:pt>
                <c:pt idx="10352">
                  <c:v>96</c:v>
                </c:pt>
                <c:pt idx="10353">
                  <c:v>97</c:v>
                </c:pt>
                <c:pt idx="10354">
                  <c:v>97</c:v>
                </c:pt>
                <c:pt idx="10355">
                  <c:v>97</c:v>
                </c:pt>
                <c:pt idx="10356">
                  <c:v>98</c:v>
                </c:pt>
                <c:pt idx="10357">
                  <c:v>99</c:v>
                </c:pt>
                <c:pt idx="10358">
                  <c:v>99</c:v>
                </c:pt>
                <c:pt idx="10359">
                  <c:v>100</c:v>
                </c:pt>
                <c:pt idx="10360">
                  <c:v>101</c:v>
                </c:pt>
                <c:pt idx="10361">
                  <c:v>101</c:v>
                </c:pt>
                <c:pt idx="10362">
                  <c:v>101</c:v>
                </c:pt>
                <c:pt idx="10363">
                  <c:v>101</c:v>
                </c:pt>
                <c:pt idx="10364">
                  <c:v>102</c:v>
                </c:pt>
                <c:pt idx="10365">
                  <c:v>103</c:v>
                </c:pt>
                <c:pt idx="10366">
                  <c:v>102</c:v>
                </c:pt>
                <c:pt idx="10367">
                  <c:v>102</c:v>
                </c:pt>
                <c:pt idx="10368">
                  <c:v>102</c:v>
                </c:pt>
                <c:pt idx="10369">
                  <c:v>102</c:v>
                </c:pt>
                <c:pt idx="10370">
                  <c:v>101</c:v>
                </c:pt>
                <c:pt idx="10371">
                  <c:v>100</c:v>
                </c:pt>
                <c:pt idx="10372">
                  <c:v>99</c:v>
                </c:pt>
                <c:pt idx="10373">
                  <c:v>99</c:v>
                </c:pt>
                <c:pt idx="10374">
                  <c:v>99</c:v>
                </c:pt>
                <c:pt idx="10375">
                  <c:v>99</c:v>
                </c:pt>
                <c:pt idx="10376">
                  <c:v>99</c:v>
                </c:pt>
                <c:pt idx="10377">
                  <c:v>99</c:v>
                </c:pt>
                <c:pt idx="10378">
                  <c:v>98</c:v>
                </c:pt>
                <c:pt idx="10379">
                  <c:v>98</c:v>
                </c:pt>
                <c:pt idx="10380">
                  <c:v>97</c:v>
                </c:pt>
                <c:pt idx="10381">
                  <c:v>98</c:v>
                </c:pt>
                <c:pt idx="10382">
                  <c:v>98</c:v>
                </c:pt>
                <c:pt idx="10383">
                  <c:v>98</c:v>
                </c:pt>
                <c:pt idx="10384">
                  <c:v>97</c:v>
                </c:pt>
                <c:pt idx="10385">
                  <c:v>96</c:v>
                </c:pt>
                <c:pt idx="10386">
                  <c:v>97</c:v>
                </c:pt>
                <c:pt idx="10387">
                  <c:v>97</c:v>
                </c:pt>
                <c:pt idx="10388">
                  <c:v>97</c:v>
                </c:pt>
                <c:pt idx="10389">
                  <c:v>97</c:v>
                </c:pt>
                <c:pt idx="10390">
                  <c:v>97</c:v>
                </c:pt>
                <c:pt idx="10391">
                  <c:v>96</c:v>
                </c:pt>
                <c:pt idx="10392">
                  <c:v>96</c:v>
                </c:pt>
                <c:pt idx="10393">
                  <c:v>96</c:v>
                </c:pt>
                <c:pt idx="10394">
                  <c:v>95</c:v>
                </c:pt>
                <c:pt idx="10395">
                  <c:v>95</c:v>
                </c:pt>
                <c:pt idx="10396">
                  <c:v>95</c:v>
                </c:pt>
                <c:pt idx="10397">
                  <c:v>95</c:v>
                </c:pt>
                <c:pt idx="10398">
                  <c:v>95</c:v>
                </c:pt>
                <c:pt idx="10399">
                  <c:v>94</c:v>
                </c:pt>
                <c:pt idx="10400">
                  <c:v>94</c:v>
                </c:pt>
                <c:pt idx="10401">
                  <c:v>94</c:v>
                </c:pt>
                <c:pt idx="10402">
                  <c:v>94</c:v>
                </c:pt>
                <c:pt idx="10403">
                  <c:v>94</c:v>
                </c:pt>
                <c:pt idx="10404">
                  <c:v>94</c:v>
                </c:pt>
                <c:pt idx="10405">
                  <c:v>94</c:v>
                </c:pt>
                <c:pt idx="10406">
                  <c:v>93</c:v>
                </c:pt>
                <c:pt idx="10407">
                  <c:v>93</c:v>
                </c:pt>
                <c:pt idx="10408">
                  <c:v>93</c:v>
                </c:pt>
                <c:pt idx="10409">
                  <c:v>93</c:v>
                </c:pt>
                <c:pt idx="10410">
                  <c:v>93</c:v>
                </c:pt>
                <c:pt idx="10411">
                  <c:v>93</c:v>
                </c:pt>
                <c:pt idx="10412">
                  <c:v>93</c:v>
                </c:pt>
                <c:pt idx="10413">
                  <c:v>94</c:v>
                </c:pt>
                <c:pt idx="10414">
                  <c:v>94</c:v>
                </c:pt>
                <c:pt idx="10415">
                  <c:v>94</c:v>
                </c:pt>
                <c:pt idx="10416">
                  <c:v>93</c:v>
                </c:pt>
                <c:pt idx="10417">
                  <c:v>93</c:v>
                </c:pt>
                <c:pt idx="10418">
                  <c:v>93</c:v>
                </c:pt>
                <c:pt idx="10419">
                  <c:v>92</c:v>
                </c:pt>
                <c:pt idx="10420">
                  <c:v>91</c:v>
                </c:pt>
                <c:pt idx="10421">
                  <c:v>90</c:v>
                </c:pt>
                <c:pt idx="10422">
                  <c:v>90</c:v>
                </c:pt>
                <c:pt idx="10423">
                  <c:v>90</c:v>
                </c:pt>
                <c:pt idx="10424">
                  <c:v>90</c:v>
                </c:pt>
                <c:pt idx="10425">
                  <c:v>90</c:v>
                </c:pt>
                <c:pt idx="10426">
                  <c:v>90</c:v>
                </c:pt>
                <c:pt idx="10427">
                  <c:v>89</c:v>
                </c:pt>
                <c:pt idx="10428">
                  <c:v>89</c:v>
                </c:pt>
                <c:pt idx="10429">
                  <c:v>89</c:v>
                </c:pt>
                <c:pt idx="10430">
                  <c:v>90</c:v>
                </c:pt>
                <c:pt idx="10431">
                  <c:v>90</c:v>
                </c:pt>
                <c:pt idx="10432">
                  <c:v>90</c:v>
                </c:pt>
                <c:pt idx="10433">
                  <c:v>90</c:v>
                </c:pt>
                <c:pt idx="10434">
                  <c:v>90</c:v>
                </c:pt>
                <c:pt idx="10435">
                  <c:v>89</c:v>
                </c:pt>
                <c:pt idx="10436">
                  <c:v>88</c:v>
                </c:pt>
                <c:pt idx="10437">
                  <c:v>87</c:v>
                </c:pt>
                <c:pt idx="10438">
                  <c:v>87</c:v>
                </c:pt>
                <c:pt idx="10439">
                  <c:v>87</c:v>
                </c:pt>
                <c:pt idx="10440">
                  <c:v>86</c:v>
                </c:pt>
                <c:pt idx="10441">
                  <c:v>86</c:v>
                </c:pt>
                <c:pt idx="10442">
                  <c:v>86</c:v>
                </c:pt>
                <c:pt idx="10443">
                  <c:v>85</c:v>
                </c:pt>
                <c:pt idx="10444">
                  <c:v>85</c:v>
                </c:pt>
                <c:pt idx="10445">
                  <c:v>85</c:v>
                </c:pt>
                <c:pt idx="10446">
                  <c:v>85</c:v>
                </c:pt>
                <c:pt idx="10447">
                  <c:v>86</c:v>
                </c:pt>
                <c:pt idx="10448">
                  <c:v>88</c:v>
                </c:pt>
                <c:pt idx="10449">
                  <c:v>87</c:v>
                </c:pt>
                <c:pt idx="10450">
                  <c:v>88</c:v>
                </c:pt>
                <c:pt idx="10451">
                  <c:v>92</c:v>
                </c:pt>
                <c:pt idx="10452">
                  <c:v>92</c:v>
                </c:pt>
                <c:pt idx="10453">
                  <c:v>92</c:v>
                </c:pt>
                <c:pt idx="10454">
                  <c:v>92</c:v>
                </c:pt>
                <c:pt idx="10455">
                  <c:v>95</c:v>
                </c:pt>
                <c:pt idx="10456">
                  <c:v>94</c:v>
                </c:pt>
                <c:pt idx="10457">
                  <c:v>93</c:v>
                </c:pt>
                <c:pt idx="10458">
                  <c:v>93</c:v>
                </c:pt>
                <c:pt idx="10459">
                  <c:v>93</c:v>
                </c:pt>
                <c:pt idx="10460">
                  <c:v>93</c:v>
                </c:pt>
                <c:pt idx="10461">
                  <c:v>93</c:v>
                </c:pt>
                <c:pt idx="10462">
                  <c:v>93</c:v>
                </c:pt>
                <c:pt idx="10463">
                  <c:v>93</c:v>
                </c:pt>
                <c:pt idx="10464">
                  <c:v>93</c:v>
                </c:pt>
                <c:pt idx="10465">
                  <c:v>95</c:v>
                </c:pt>
                <c:pt idx="10466">
                  <c:v>95</c:v>
                </c:pt>
                <c:pt idx="10467">
                  <c:v>95</c:v>
                </c:pt>
                <c:pt idx="10468">
                  <c:v>94</c:v>
                </c:pt>
                <c:pt idx="10469">
                  <c:v>95</c:v>
                </c:pt>
                <c:pt idx="10470">
                  <c:v>96</c:v>
                </c:pt>
                <c:pt idx="10471">
                  <c:v>99</c:v>
                </c:pt>
                <c:pt idx="10472">
                  <c:v>100</c:v>
                </c:pt>
                <c:pt idx="10473">
                  <c:v>100</c:v>
                </c:pt>
                <c:pt idx="10474">
                  <c:v>100</c:v>
                </c:pt>
                <c:pt idx="10475">
                  <c:v>99</c:v>
                </c:pt>
                <c:pt idx="10476">
                  <c:v>99</c:v>
                </c:pt>
                <c:pt idx="10477">
                  <c:v>100</c:v>
                </c:pt>
                <c:pt idx="10478">
                  <c:v>100</c:v>
                </c:pt>
                <c:pt idx="10479">
                  <c:v>101</c:v>
                </c:pt>
                <c:pt idx="10480">
                  <c:v>101</c:v>
                </c:pt>
                <c:pt idx="10481">
                  <c:v>101</c:v>
                </c:pt>
                <c:pt idx="10482">
                  <c:v>102</c:v>
                </c:pt>
                <c:pt idx="10483">
                  <c:v>103</c:v>
                </c:pt>
                <c:pt idx="10484">
                  <c:v>105</c:v>
                </c:pt>
                <c:pt idx="10485">
                  <c:v>106</c:v>
                </c:pt>
                <c:pt idx="10486">
                  <c:v>104</c:v>
                </c:pt>
                <c:pt idx="10487">
                  <c:v>104</c:v>
                </c:pt>
                <c:pt idx="10488">
                  <c:v>104</c:v>
                </c:pt>
                <c:pt idx="10489">
                  <c:v>105</c:v>
                </c:pt>
                <c:pt idx="10490">
                  <c:v>105</c:v>
                </c:pt>
                <c:pt idx="10491">
                  <c:v>106</c:v>
                </c:pt>
                <c:pt idx="10492">
                  <c:v>109.00000000000001</c:v>
                </c:pt>
                <c:pt idx="10493">
                  <c:v>110.00000000000001</c:v>
                </c:pt>
                <c:pt idx="10494">
                  <c:v>110.00000000000001</c:v>
                </c:pt>
                <c:pt idx="10495">
                  <c:v>110.00000000000001</c:v>
                </c:pt>
                <c:pt idx="10496">
                  <c:v>110.00000000000001</c:v>
                </c:pt>
                <c:pt idx="10497">
                  <c:v>110.00000000000001</c:v>
                </c:pt>
                <c:pt idx="10498">
                  <c:v>110.00000000000001</c:v>
                </c:pt>
                <c:pt idx="10499">
                  <c:v>109.00000000000001</c:v>
                </c:pt>
                <c:pt idx="10500">
                  <c:v>109.00000000000001</c:v>
                </c:pt>
                <c:pt idx="10501">
                  <c:v>109.00000000000001</c:v>
                </c:pt>
                <c:pt idx="10502">
                  <c:v>109.00000000000001</c:v>
                </c:pt>
                <c:pt idx="10503">
                  <c:v>110.00000000000001</c:v>
                </c:pt>
                <c:pt idx="10504">
                  <c:v>109.00000000000001</c:v>
                </c:pt>
                <c:pt idx="10505">
                  <c:v>109.00000000000001</c:v>
                </c:pt>
                <c:pt idx="10506">
                  <c:v>107</c:v>
                </c:pt>
                <c:pt idx="10507">
                  <c:v>109.00000000000001</c:v>
                </c:pt>
                <c:pt idx="10508">
                  <c:v>109.00000000000001</c:v>
                </c:pt>
                <c:pt idx="10509">
                  <c:v>109.00000000000001</c:v>
                </c:pt>
                <c:pt idx="10510">
                  <c:v>108</c:v>
                </c:pt>
                <c:pt idx="10511">
                  <c:v>107</c:v>
                </c:pt>
                <c:pt idx="10512">
                  <c:v>107</c:v>
                </c:pt>
                <c:pt idx="10513">
                  <c:v>106</c:v>
                </c:pt>
                <c:pt idx="10514">
                  <c:v>106</c:v>
                </c:pt>
                <c:pt idx="10515">
                  <c:v>106</c:v>
                </c:pt>
                <c:pt idx="10516">
                  <c:v>106</c:v>
                </c:pt>
                <c:pt idx="10517">
                  <c:v>105</c:v>
                </c:pt>
                <c:pt idx="10518">
                  <c:v>105</c:v>
                </c:pt>
                <c:pt idx="10519">
                  <c:v>105</c:v>
                </c:pt>
                <c:pt idx="10520">
                  <c:v>106</c:v>
                </c:pt>
                <c:pt idx="10521">
                  <c:v>106</c:v>
                </c:pt>
                <c:pt idx="10522">
                  <c:v>106</c:v>
                </c:pt>
                <c:pt idx="10523">
                  <c:v>106</c:v>
                </c:pt>
                <c:pt idx="10524">
                  <c:v>107</c:v>
                </c:pt>
                <c:pt idx="10525">
                  <c:v>106</c:v>
                </c:pt>
                <c:pt idx="10526">
                  <c:v>107</c:v>
                </c:pt>
                <c:pt idx="10527">
                  <c:v>108</c:v>
                </c:pt>
                <c:pt idx="10528">
                  <c:v>108</c:v>
                </c:pt>
                <c:pt idx="10529">
                  <c:v>108</c:v>
                </c:pt>
                <c:pt idx="10530">
                  <c:v>108</c:v>
                </c:pt>
                <c:pt idx="10531">
                  <c:v>108</c:v>
                </c:pt>
                <c:pt idx="10532">
                  <c:v>110.00000000000001</c:v>
                </c:pt>
                <c:pt idx="10533">
                  <c:v>110.00000000000001</c:v>
                </c:pt>
                <c:pt idx="10534">
                  <c:v>111.00000000000001</c:v>
                </c:pt>
                <c:pt idx="10535">
                  <c:v>112.00000000000001</c:v>
                </c:pt>
                <c:pt idx="10536">
                  <c:v>112.00000000000001</c:v>
                </c:pt>
                <c:pt idx="10537">
                  <c:v>112.00000000000001</c:v>
                </c:pt>
                <c:pt idx="10538">
                  <c:v>112.00000000000001</c:v>
                </c:pt>
                <c:pt idx="10539">
                  <c:v>112.00000000000001</c:v>
                </c:pt>
                <c:pt idx="10540">
                  <c:v>111.00000000000001</c:v>
                </c:pt>
                <c:pt idx="10541">
                  <c:v>111.00000000000001</c:v>
                </c:pt>
                <c:pt idx="10542">
                  <c:v>109.00000000000001</c:v>
                </c:pt>
                <c:pt idx="10543">
                  <c:v>109.00000000000001</c:v>
                </c:pt>
                <c:pt idx="10544">
                  <c:v>109.00000000000001</c:v>
                </c:pt>
                <c:pt idx="10545">
                  <c:v>108</c:v>
                </c:pt>
                <c:pt idx="10546">
                  <c:v>109.00000000000001</c:v>
                </c:pt>
                <c:pt idx="10547">
                  <c:v>108</c:v>
                </c:pt>
                <c:pt idx="10548">
                  <c:v>109.00000000000001</c:v>
                </c:pt>
                <c:pt idx="10549">
                  <c:v>109.00000000000001</c:v>
                </c:pt>
                <c:pt idx="10550">
                  <c:v>109.00000000000001</c:v>
                </c:pt>
                <c:pt idx="10551">
                  <c:v>109.00000000000001</c:v>
                </c:pt>
                <c:pt idx="10552">
                  <c:v>109.00000000000001</c:v>
                </c:pt>
                <c:pt idx="10553">
                  <c:v>108</c:v>
                </c:pt>
                <c:pt idx="10554">
                  <c:v>109.00000000000001</c:v>
                </c:pt>
                <c:pt idx="10555">
                  <c:v>109.00000000000001</c:v>
                </c:pt>
                <c:pt idx="10556">
                  <c:v>111.00000000000001</c:v>
                </c:pt>
                <c:pt idx="10557">
                  <c:v>111.00000000000001</c:v>
                </c:pt>
                <c:pt idx="10558">
                  <c:v>111.00000000000001</c:v>
                </c:pt>
                <c:pt idx="10559">
                  <c:v>111.00000000000001</c:v>
                </c:pt>
                <c:pt idx="10560">
                  <c:v>114.00000000000001</c:v>
                </c:pt>
                <c:pt idx="10561">
                  <c:v>114.99999999999999</c:v>
                </c:pt>
                <c:pt idx="10562">
                  <c:v>114.99999999999999</c:v>
                </c:pt>
                <c:pt idx="10563">
                  <c:v>114.99999999999999</c:v>
                </c:pt>
                <c:pt idx="10564">
                  <c:v>114.99999999999999</c:v>
                </c:pt>
                <c:pt idx="10565">
                  <c:v>114.99999999999999</c:v>
                </c:pt>
                <c:pt idx="10566">
                  <c:v>114.00000000000001</c:v>
                </c:pt>
                <c:pt idx="10567">
                  <c:v>114.99999999999999</c:v>
                </c:pt>
                <c:pt idx="10568">
                  <c:v>114.00000000000001</c:v>
                </c:pt>
                <c:pt idx="10569">
                  <c:v>114.99999999999999</c:v>
                </c:pt>
                <c:pt idx="10570">
                  <c:v>115.99999999999999</c:v>
                </c:pt>
                <c:pt idx="10571">
                  <c:v>115.99999999999999</c:v>
                </c:pt>
                <c:pt idx="10572">
                  <c:v>115.99999999999999</c:v>
                </c:pt>
                <c:pt idx="10573">
                  <c:v>114.99999999999999</c:v>
                </c:pt>
                <c:pt idx="10574">
                  <c:v>114.99999999999999</c:v>
                </c:pt>
                <c:pt idx="10575">
                  <c:v>114.99999999999999</c:v>
                </c:pt>
                <c:pt idx="10576">
                  <c:v>114.99999999999999</c:v>
                </c:pt>
                <c:pt idx="10577">
                  <c:v>114.99999999999999</c:v>
                </c:pt>
                <c:pt idx="10578">
                  <c:v>114.99999999999999</c:v>
                </c:pt>
                <c:pt idx="10579">
                  <c:v>114.99999999999999</c:v>
                </c:pt>
                <c:pt idx="10580">
                  <c:v>117</c:v>
                </c:pt>
                <c:pt idx="10581">
                  <c:v>118</c:v>
                </c:pt>
                <c:pt idx="10582">
                  <c:v>119</c:v>
                </c:pt>
                <c:pt idx="10583">
                  <c:v>122</c:v>
                </c:pt>
                <c:pt idx="10584">
                  <c:v>123</c:v>
                </c:pt>
                <c:pt idx="10585">
                  <c:v>123</c:v>
                </c:pt>
                <c:pt idx="10586">
                  <c:v>123</c:v>
                </c:pt>
                <c:pt idx="10587">
                  <c:v>124</c:v>
                </c:pt>
                <c:pt idx="10588">
                  <c:v>124</c:v>
                </c:pt>
                <c:pt idx="10589">
                  <c:v>124</c:v>
                </c:pt>
                <c:pt idx="10590">
                  <c:v>124</c:v>
                </c:pt>
                <c:pt idx="10591">
                  <c:v>123</c:v>
                </c:pt>
                <c:pt idx="10592">
                  <c:v>123</c:v>
                </c:pt>
                <c:pt idx="10593">
                  <c:v>123</c:v>
                </c:pt>
                <c:pt idx="10594">
                  <c:v>124</c:v>
                </c:pt>
                <c:pt idx="10595">
                  <c:v>124</c:v>
                </c:pt>
                <c:pt idx="10596">
                  <c:v>124</c:v>
                </c:pt>
                <c:pt idx="10597">
                  <c:v>122</c:v>
                </c:pt>
                <c:pt idx="10598">
                  <c:v>122</c:v>
                </c:pt>
                <c:pt idx="10599">
                  <c:v>122</c:v>
                </c:pt>
                <c:pt idx="10600">
                  <c:v>122</c:v>
                </c:pt>
                <c:pt idx="10601">
                  <c:v>120</c:v>
                </c:pt>
                <c:pt idx="10602">
                  <c:v>119</c:v>
                </c:pt>
                <c:pt idx="10603">
                  <c:v>119</c:v>
                </c:pt>
                <c:pt idx="10604">
                  <c:v>119</c:v>
                </c:pt>
                <c:pt idx="10605">
                  <c:v>118</c:v>
                </c:pt>
                <c:pt idx="10606">
                  <c:v>118</c:v>
                </c:pt>
                <c:pt idx="10607">
                  <c:v>118</c:v>
                </c:pt>
                <c:pt idx="10608">
                  <c:v>117</c:v>
                </c:pt>
                <c:pt idx="10609">
                  <c:v>117</c:v>
                </c:pt>
                <c:pt idx="10610">
                  <c:v>117</c:v>
                </c:pt>
                <c:pt idx="10611">
                  <c:v>117</c:v>
                </c:pt>
                <c:pt idx="10612">
                  <c:v>117</c:v>
                </c:pt>
                <c:pt idx="10613">
                  <c:v>117</c:v>
                </c:pt>
                <c:pt idx="10614">
                  <c:v>117</c:v>
                </c:pt>
                <c:pt idx="10615">
                  <c:v>114.99999999999999</c:v>
                </c:pt>
                <c:pt idx="10616">
                  <c:v>112.99999999999999</c:v>
                </c:pt>
                <c:pt idx="10617">
                  <c:v>112.99999999999999</c:v>
                </c:pt>
                <c:pt idx="10618">
                  <c:v>111.00000000000001</c:v>
                </c:pt>
                <c:pt idx="10619">
                  <c:v>110.00000000000001</c:v>
                </c:pt>
                <c:pt idx="10620">
                  <c:v>110.00000000000001</c:v>
                </c:pt>
                <c:pt idx="10621">
                  <c:v>110.00000000000001</c:v>
                </c:pt>
                <c:pt idx="10622">
                  <c:v>110.00000000000001</c:v>
                </c:pt>
                <c:pt idx="10623">
                  <c:v>109.00000000000001</c:v>
                </c:pt>
                <c:pt idx="10624">
                  <c:v>109.00000000000001</c:v>
                </c:pt>
                <c:pt idx="10625">
                  <c:v>109.00000000000001</c:v>
                </c:pt>
                <c:pt idx="10626">
                  <c:v>109.00000000000001</c:v>
                </c:pt>
                <c:pt idx="10627">
                  <c:v>109.00000000000001</c:v>
                </c:pt>
                <c:pt idx="10628">
                  <c:v>109.00000000000001</c:v>
                </c:pt>
                <c:pt idx="10629">
                  <c:v>108</c:v>
                </c:pt>
                <c:pt idx="10630">
                  <c:v>107</c:v>
                </c:pt>
                <c:pt idx="10631">
                  <c:v>108</c:v>
                </c:pt>
                <c:pt idx="10632">
                  <c:v>110.00000000000001</c:v>
                </c:pt>
                <c:pt idx="10633">
                  <c:v>112.00000000000001</c:v>
                </c:pt>
                <c:pt idx="10634">
                  <c:v>112.00000000000001</c:v>
                </c:pt>
                <c:pt idx="10635">
                  <c:v>112.00000000000001</c:v>
                </c:pt>
                <c:pt idx="10636">
                  <c:v>112.99999999999999</c:v>
                </c:pt>
                <c:pt idx="10637">
                  <c:v>112.00000000000001</c:v>
                </c:pt>
                <c:pt idx="10638">
                  <c:v>112.99999999999999</c:v>
                </c:pt>
                <c:pt idx="10639">
                  <c:v>112.00000000000001</c:v>
                </c:pt>
                <c:pt idx="10640">
                  <c:v>112.00000000000001</c:v>
                </c:pt>
                <c:pt idx="10641">
                  <c:v>112.00000000000001</c:v>
                </c:pt>
                <c:pt idx="10642">
                  <c:v>112.00000000000001</c:v>
                </c:pt>
                <c:pt idx="10643">
                  <c:v>112.00000000000001</c:v>
                </c:pt>
                <c:pt idx="10644">
                  <c:v>111.00000000000001</c:v>
                </c:pt>
                <c:pt idx="10645">
                  <c:v>112.00000000000001</c:v>
                </c:pt>
                <c:pt idx="10646">
                  <c:v>112.00000000000001</c:v>
                </c:pt>
                <c:pt idx="10647">
                  <c:v>112.00000000000001</c:v>
                </c:pt>
                <c:pt idx="10648">
                  <c:v>112.00000000000001</c:v>
                </c:pt>
                <c:pt idx="10649">
                  <c:v>112.00000000000001</c:v>
                </c:pt>
                <c:pt idx="10650">
                  <c:v>112.00000000000001</c:v>
                </c:pt>
                <c:pt idx="10651">
                  <c:v>112.00000000000001</c:v>
                </c:pt>
                <c:pt idx="10652">
                  <c:v>112.00000000000001</c:v>
                </c:pt>
                <c:pt idx="10653">
                  <c:v>112.99999999999999</c:v>
                </c:pt>
                <c:pt idx="10654">
                  <c:v>114.00000000000001</c:v>
                </c:pt>
                <c:pt idx="10655">
                  <c:v>114.00000000000001</c:v>
                </c:pt>
                <c:pt idx="10656">
                  <c:v>114.00000000000001</c:v>
                </c:pt>
                <c:pt idx="10657">
                  <c:v>114.00000000000001</c:v>
                </c:pt>
                <c:pt idx="10658">
                  <c:v>114.00000000000001</c:v>
                </c:pt>
                <c:pt idx="10659">
                  <c:v>114.99999999999999</c:v>
                </c:pt>
                <c:pt idx="10660">
                  <c:v>114.00000000000001</c:v>
                </c:pt>
                <c:pt idx="10661">
                  <c:v>112.99999999999999</c:v>
                </c:pt>
                <c:pt idx="10662">
                  <c:v>112.99999999999999</c:v>
                </c:pt>
                <c:pt idx="10663">
                  <c:v>112.99999999999999</c:v>
                </c:pt>
                <c:pt idx="10664">
                  <c:v>112.99999999999999</c:v>
                </c:pt>
                <c:pt idx="10665">
                  <c:v>111.00000000000001</c:v>
                </c:pt>
                <c:pt idx="10666">
                  <c:v>111.00000000000001</c:v>
                </c:pt>
                <c:pt idx="10667">
                  <c:v>110.00000000000001</c:v>
                </c:pt>
                <c:pt idx="10668">
                  <c:v>109.00000000000001</c:v>
                </c:pt>
                <c:pt idx="10669">
                  <c:v>109.00000000000001</c:v>
                </c:pt>
                <c:pt idx="10670">
                  <c:v>109.00000000000001</c:v>
                </c:pt>
                <c:pt idx="10671">
                  <c:v>108</c:v>
                </c:pt>
                <c:pt idx="10672">
                  <c:v>108</c:v>
                </c:pt>
                <c:pt idx="10673">
                  <c:v>108</c:v>
                </c:pt>
                <c:pt idx="10674">
                  <c:v>106</c:v>
                </c:pt>
                <c:pt idx="10675">
                  <c:v>106</c:v>
                </c:pt>
                <c:pt idx="10676">
                  <c:v>106</c:v>
                </c:pt>
                <c:pt idx="10677">
                  <c:v>106</c:v>
                </c:pt>
                <c:pt idx="10678">
                  <c:v>107</c:v>
                </c:pt>
                <c:pt idx="10679">
                  <c:v>106</c:v>
                </c:pt>
                <c:pt idx="10680">
                  <c:v>107</c:v>
                </c:pt>
                <c:pt idx="10681">
                  <c:v>106</c:v>
                </c:pt>
                <c:pt idx="10682">
                  <c:v>106</c:v>
                </c:pt>
                <c:pt idx="10683">
                  <c:v>106</c:v>
                </c:pt>
                <c:pt idx="10684">
                  <c:v>106</c:v>
                </c:pt>
                <c:pt idx="10685">
                  <c:v>105</c:v>
                </c:pt>
                <c:pt idx="10686">
                  <c:v>105</c:v>
                </c:pt>
                <c:pt idx="10687">
                  <c:v>105</c:v>
                </c:pt>
                <c:pt idx="10688">
                  <c:v>105</c:v>
                </c:pt>
                <c:pt idx="10689">
                  <c:v>105</c:v>
                </c:pt>
                <c:pt idx="10690">
                  <c:v>105</c:v>
                </c:pt>
                <c:pt idx="10691">
                  <c:v>105</c:v>
                </c:pt>
                <c:pt idx="10692">
                  <c:v>105</c:v>
                </c:pt>
                <c:pt idx="10693">
                  <c:v>106</c:v>
                </c:pt>
                <c:pt idx="10694">
                  <c:v>107</c:v>
                </c:pt>
                <c:pt idx="10695">
                  <c:v>108</c:v>
                </c:pt>
                <c:pt idx="10696">
                  <c:v>109.00000000000001</c:v>
                </c:pt>
                <c:pt idx="10697">
                  <c:v>109.00000000000001</c:v>
                </c:pt>
                <c:pt idx="10698">
                  <c:v>109.00000000000001</c:v>
                </c:pt>
                <c:pt idx="10699">
                  <c:v>109.00000000000001</c:v>
                </c:pt>
                <c:pt idx="10700">
                  <c:v>109.00000000000001</c:v>
                </c:pt>
                <c:pt idx="10701">
                  <c:v>110.00000000000001</c:v>
                </c:pt>
                <c:pt idx="10702">
                  <c:v>111.00000000000001</c:v>
                </c:pt>
                <c:pt idx="10703">
                  <c:v>111.00000000000001</c:v>
                </c:pt>
                <c:pt idx="10704">
                  <c:v>111.00000000000001</c:v>
                </c:pt>
                <c:pt idx="10705">
                  <c:v>111.00000000000001</c:v>
                </c:pt>
                <c:pt idx="10706">
                  <c:v>111.00000000000001</c:v>
                </c:pt>
                <c:pt idx="10707">
                  <c:v>114.00000000000001</c:v>
                </c:pt>
                <c:pt idx="10708">
                  <c:v>114.99999999999999</c:v>
                </c:pt>
                <c:pt idx="10709">
                  <c:v>115.99999999999999</c:v>
                </c:pt>
                <c:pt idx="10710">
                  <c:v>117</c:v>
                </c:pt>
                <c:pt idx="10711">
                  <c:v>117</c:v>
                </c:pt>
                <c:pt idx="10712">
                  <c:v>117</c:v>
                </c:pt>
                <c:pt idx="10713">
                  <c:v>117</c:v>
                </c:pt>
                <c:pt idx="10714">
                  <c:v>118</c:v>
                </c:pt>
                <c:pt idx="10715">
                  <c:v>118</c:v>
                </c:pt>
                <c:pt idx="10716">
                  <c:v>119</c:v>
                </c:pt>
                <c:pt idx="10717">
                  <c:v>117</c:v>
                </c:pt>
                <c:pt idx="10718">
                  <c:v>117</c:v>
                </c:pt>
                <c:pt idx="10719">
                  <c:v>117</c:v>
                </c:pt>
                <c:pt idx="10720">
                  <c:v>115.99999999999999</c:v>
                </c:pt>
                <c:pt idx="10721">
                  <c:v>114.99999999999999</c:v>
                </c:pt>
                <c:pt idx="10722">
                  <c:v>112.99999999999999</c:v>
                </c:pt>
                <c:pt idx="10723">
                  <c:v>114.00000000000001</c:v>
                </c:pt>
                <c:pt idx="10724">
                  <c:v>114.99999999999999</c:v>
                </c:pt>
                <c:pt idx="10725">
                  <c:v>114.99999999999999</c:v>
                </c:pt>
                <c:pt idx="10726">
                  <c:v>114.99999999999999</c:v>
                </c:pt>
                <c:pt idx="10727">
                  <c:v>114.99999999999999</c:v>
                </c:pt>
                <c:pt idx="10728">
                  <c:v>119</c:v>
                </c:pt>
                <c:pt idx="10729">
                  <c:v>122</c:v>
                </c:pt>
                <c:pt idx="10730">
                  <c:v>128</c:v>
                </c:pt>
                <c:pt idx="10731">
                  <c:v>128</c:v>
                </c:pt>
                <c:pt idx="10732">
                  <c:v>128</c:v>
                </c:pt>
                <c:pt idx="10733">
                  <c:v>128</c:v>
                </c:pt>
                <c:pt idx="10734">
                  <c:v>130</c:v>
                </c:pt>
                <c:pt idx="10735">
                  <c:v>132</c:v>
                </c:pt>
                <c:pt idx="10736">
                  <c:v>131</c:v>
                </c:pt>
                <c:pt idx="10737">
                  <c:v>131</c:v>
                </c:pt>
                <c:pt idx="10738">
                  <c:v>131</c:v>
                </c:pt>
                <c:pt idx="10739">
                  <c:v>131</c:v>
                </c:pt>
                <c:pt idx="10740">
                  <c:v>131</c:v>
                </c:pt>
                <c:pt idx="10741">
                  <c:v>131</c:v>
                </c:pt>
                <c:pt idx="10742">
                  <c:v>133</c:v>
                </c:pt>
                <c:pt idx="10743">
                  <c:v>134</c:v>
                </c:pt>
                <c:pt idx="10744">
                  <c:v>135</c:v>
                </c:pt>
                <c:pt idx="10745">
                  <c:v>137</c:v>
                </c:pt>
                <c:pt idx="10746">
                  <c:v>137</c:v>
                </c:pt>
                <c:pt idx="10747">
                  <c:v>137</c:v>
                </c:pt>
                <c:pt idx="10748">
                  <c:v>137</c:v>
                </c:pt>
                <c:pt idx="10749">
                  <c:v>140</c:v>
                </c:pt>
                <c:pt idx="10750">
                  <c:v>140</c:v>
                </c:pt>
                <c:pt idx="10751">
                  <c:v>145</c:v>
                </c:pt>
                <c:pt idx="10752">
                  <c:v>145</c:v>
                </c:pt>
                <c:pt idx="10753">
                  <c:v>145</c:v>
                </c:pt>
                <c:pt idx="10754">
                  <c:v>145</c:v>
                </c:pt>
                <c:pt idx="10755">
                  <c:v>145</c:v>
                </c:pt>
                <c:pt idx="10756">
                  <c:v>144</c:v>
                </c:pt>
                <c:pt idx="10757">
                  <c:v>142</c:v>
                </c:pt>
                <c:pt idx="10758">
                  <c:v>140</c:v>
                </c:pt>
                <c:pt idx="10759">
                  <c:v>140</c:v>
                </c:pt>
                <c:pt idx="10760">
                  <c:v>140</c:v>
                </c:pt>
                <c:pt idx="10761">
                  <c:v>140</c:v>
                </c:pt>
                <c:pt idx="10762">
                  <c:v>141</c:v>
                </c:pt>
                <c:pt idx="10763">
                  <c:v>142</c:v>
                </c:pt>
                <c:pt idx="10764">
                  <c:v>143</c:v>
                </c:pt>
                <c:pt idx="10765">
                  <c:v>146</c:v>
                </c:pt>
                <c:pt idx="10766">
                  <c:v>148</c:v>
                </c:pt>
                <c:pt idx="10767">
                  <c:v>148</c:v>
                </c:pt>
                <c:pt idx="10768">
                  <c:v>148</c:v>
                </c:pt>
                <c:pt idx="10769">
                  <c:v>150</c:v>
                </c:pt>
                <c:pt idx="10770">
                  <c:v>150</c:v>
                </c:pt>
                <c:pt idx="10771">
                  <c:v>150</c:v>
                </c:pt>
                <c:pt idx="10772">
                  <c:v>152</c:v>
                </c:pt>
                <c:pt idx="10773">
                  <c:v>152</c:v>
                </c:pt>
                <c:pt idx="10774">
                  <c:v>152</c:v>
                </c:pt>
                <c:pt idx="10775">
                  <c:v>152</c:v>
                </c:pt>
                <c:pt idx="10776">
                  <c:v>153</c:v>
                </c:pt>
                <c:pt idx="10777">
                  <c:v>153</c:v>
                </c:pt>
                <c:pt idx="10778">
                  <c:v>154</c:v>
                </c:pt>
                <c:pt idx="10779">
                  <c:v>156.99999999999997</c:v>
                </c:pt>
                <c:pt idx="10780">
                  <c:v>155</c:v>
                </c:pt>
                <c:pt idx="10781">
                  <c:v>155</c:v>
                </c:pt>
                <c:pt idx="10782">
                  <c:v>155</c:v>
                </c:pt>
                <c:pt idx="10783">
                  <c:v>153</c:v>
                </c:pt>
                <c:pt idx="10784">
                  <c:v>151</c:v>
                </c:pt>
                <c:pt idx="10785">
                  <c:v>148</c:v>
                </c:pt>
                <c:pt idx="10786">
                  <c:v>148</c:v>
                </c:pt>
                <c:pt idx="10787">
                  <c:v>147</c:v>
                </c:pt>
                <c:pt idx="10788">
                  <c:v>147</c:v>
                </c:pt>
                <c:pt idx="10789">
                  <c:v>147</c:v>
                </c:pt>
                <c:pt idx="10790">
                  <c:v>147</c:v>
                </c:pt>
                <c:pt idx="10791">
                  <c:v>147</c:v>
                </c:pt>
                <c:pt idx="10792">
                  <c:v>144</c:v>
                </c:pt>
                <c:pt idx="10793">
                  <c:v>143</c:v>
                </c:pt>
                <c:pt idx="10794">
                  <c:v>138</c:v>
                </c:pt>
                <c:pt idx="10795">
                  <c:v>138</c:v>
                </c:pt>
                <c:pt idx="10796">
                  <c:v>138</c:v>
                </c:pt>
                <c:pt idx="10797">
                  <c:v>138</c:v>
                </c:pt>
                <c:pt idx="10798">
                  <c:v>137</c:v>
                </c:pt>
                <c:pt idx="10799">
                  <c:v>135</c:v>
                </c:pt>
                <c:pt idx="10800">
                  <c:v>134</c:v>
                </c:pt>
                <c:pt idx="10801">
                  <c:v>132</c:v>
                </c:pt>
                <c:pt idx="10802">
                  <c:v>132</c:v>
                </c:pt>
                <c:pt idx="10803">
                  <c:v>132</c:v>
                </c:pt>
                <c:pt idx="10804">
                  <c:v>132</c:v>
                </c:pt>
                <c:pt idx="10805">
                  <c:v>131</c:v>
                </c:pt>
                <c:pt idx="10806">
                  <c:v>130</c:v>
                </c:pt>
                <c:pt idx="10807">
                  <c:v>128</c:v>
                </c:pt>
                <c:pt idx="10808">
                  <c:v>127</c:v>
                </c:pt>
                <c:pt idx="10809">
                  <c:v>127</c:v>
                </c:pt>
                <c:pt idx="10810">
                  <c:v>127</c:v>
                </c:pt>
                <c:pt idx="10811">
                  <c:v>125</c:v>
                </c:pt>
                <c:pt idx="10812">
                  <c:v>123</c:v>
                </c:pt>
                <c:pt idx="10813">
                  <c:v>124</c:v>
                </c:pt>
                <c:pt idx="10814">
                  <c:v>126</c:v>
                </c:pt>
                <c:pt idx="10815">
                  <c:v>126</c:v>
                </c:pt>
                <c:pt idx="10816">
                  <c:v>126</c:v>
                </c:pt>
                <c:pt idx="10817">
                  <c:v>126</c:v>
                </c:pt>
                <c:pt idx="10818">
                  <c:v>126</c:v>
                </c:pt>
                <c:pt idx="10819">
                  <c:v>125</c:v>
                </c:pt>
                <c:pt idx="10820">
                  <c:v>124</c:v>
                </c:pt>
                <c:pt idx="10821">
                  <c:v>126</c:v>
                </c:pt>
                <c:pt idx="10822">
                  <c:v>125</c:v>
                </c:pt>
                <c:pt idx="10823">
                  <c:v>125</c:v>
                </c:pt>
                <c:pt idx="10824">
                  <c:v>125</c:v>
                </c:pt>
                <c:pt idx="10825">
                  <c:v>125</c:v>
                </c:pt>
                <c:pt idx="10826">
                  <c:v>125</c:v>
                </c:pt>
                <c:pt idx="10827">
                  <c:v>125</c:v>
                </c:pt>
                <c:pt idx="10828">
                  <c:v>125</c:v>
                </c:pt>
                <c:pt idx="10829">
                  <c:v>125</c:v>
                </c:pt>
                <c:pt idx="10830">
                  <c:v>125</c:v>
                </c:pt>
                <c:pt idx="10831">
                  <c:v>125</c:v>
                </c:pt>
                <c:pt idx="10832">
                  <c:v>124</c:v>
                </c:pt>
                <c:pt idx="10833">
                  <c:v>123</c:v>
                </c:pt>
                <c:pt idx="10834">
                  <c:v>123</c:v>
                </c:pt>
                <c:pt idx="10835">
                  <c:v>121</c:v>
                </c:pt>
                <c:pt idx="10836">
                  <c:v>120</c:v>
                </c:pt>
                <c:pt idx="10837">
                  <c:v>120</c:v>
                </c:pt>
                <c:pt idx="10838">
                  <c:v>120</c:v>
                </c:pt>
                <c:pt idx="10839">
                  <c:v>120</c:v>
                </c:pt>
                <c:pt idx="10840">
                  <c:v>120</c:v>
                </c:pt>
                <c:pt idx="10841">
                  <c:v>121</c:v>
                </c:pt>
                <c:pt idx="10842">
                  <c:v>122</c:v>
                </c:pt>
                <c:pt idx="10843">
                  <c:v>123</c:v>
                </c:pt>
                <c:pt idx="10844">
                  <c:v>123</c:v>
                </c:pt>
                <c:pt idx="10845">
                  <c:v>123</c:v>
                </c:pt>
                <c:pt idx="10846">
                  <c:v>122</c:v>
                </c:pt>
                <c:pt idx="10847">
                  <c:v>121</c:v>
                </c:pt>
                <c:pt idx="10848">
                  <c:v>121</c:v>
                </c:pt>
                <c:pt idx="10849">
                  <c:v>121</c:v>
                </c:pt>
                <c:pt idx="10850">
                  <c:v>120</c:v>
                </c:pt>
                <c:pt idx="10851">
                  <c:v>120</c:v>
                </c:pt>
                <c:pt idx="10852">
                  <c:v>120</c:v>
                </c:pt>
                <c:pt idx="10853">
                  <c:v>119</c:v>
                </c:pt>
                <c:pt idx="10854">
                  <c:v>119</c:v>
                </c:pt>
                <c:pt idx="10855">
                  <c:v>120</c:v>
                </c:pt>
                <c:pt idx="10856">
                  <c:v>118</c:v>
                </c:pt>
                <c:pt idx="10857">
                  <c:v>119</c:v>
                </c:pt>
                <c:pt idx="10858">
                  <c:v>119</c:v>
                </c:pt>
                <c:pt idx="10859">
                  <c:v>119</c:v>
                </c:pt>
                <c:pt idx="10860">
                  <c:v>119</c:v>
                </c:pt>
                <c:pt idx="10861">
                  <c:v>118</c:v>
                </c:pt>
                <c:pt idx="10862">
                  <c:v>119</c:v>
                </c:pt>
                <c:pt idx="10863">
                  <c:v>119</c:v>
                </c:pt>
                <c:pt idx="10864">
                  <c:v>119</c:v>
                </c:pt>
                <c:pt idx="10865">
                  <c:v>119</c:v>
                </c:pt>
                <c:pt idx="10866">
                  <c:v>119</c:v>
                </c:pt>
                <c:pt idx="10867">
                  <c:v>119</c:v>
                </c:pt>
                <c:pt idx="10868">
                  <c:v>119</c:v>
                </c:pt>
                <c:pt idx="10869">
                  <c:v>118</c:v>
                </c:pt>
                <c:pt idx="10870">
                  <c:v>117</c:v>
                </c:pt>
                <c:pt idx="10871">
                  <c:v>115.99999999999999</c:v>
                </c:pt>
                <c:pt idx="10872">
                  <c:v>115.99999999999999</c:v>
                </c:pt>
                <c:pt idx="10873">
                  <c:v>115.99999999999999</c:v>
                </c:pt>
                <c:pt idx="10874">
                  <c:v>114.99999999999999</c:v>
                </c:pt>
                <c:pt idx="10875">
                  <c:v>114.99999999999999</c:v>
                </c:pt>
                <c:pt idx="10876">
                  <c:v>114.00000000000001</c:v>
                </c:pt>
                <c:pt idx="10877">
                  <c:v>112.00000000000001</c:v>
                </c:pt>
                <c:pt idx="10878">
                  <c:v>110.00000000000001</c:v>
                </c:pt>
                <c:pt idx="10879">
                  <c:v>110.00000000000001</c:v>
                </c:pt>
                <c:pt idx="10880">
                  <c:v>110.00000000000001</c:v>
                </c:pt>
                <c:pt idx="10881">
                  <c:v>109.00000000000001</c:v>
                </c:pt>
                <c:pt idx="10882">
                  <c:v>109.00000000000001</c:v>
                </c:pt>
                <c:pt idx="10883">
                  <c:v>109.00000000000001</c:v>
                </c:pt>
                <c:pt idx="10884">
                  <c:v>110.00000000000001</c:v>
                </c:pt>
                <c:pt idx="10885">
                  <c:v>110.00000000000001</c:v>
                </c:pt>
                <c:pt idx="10886">
                  <c:v>110.00000000000001</c:v>
                </c:pt>
                <c:pt idx="10887">
                  <c:v>110.00000000000001</c:v>
                </c:pt>
                <c:pt idx="10888">
                  <c:v>111.00000000000001</c:v>
                </c:pt>
                <c:pt idx="10889">
                  <c:v>111.00000000000001</c:v>
                </c:pt>
                <c:pt idx="10890">
                  <c:v>110.00000000000001</c:v>
                </c:pt>
                <c:pt idx="10891">
                  <c:v>110.00000000000001</c:v>
                </c:pt>
                <c:pt idx="10892">
                  <c:v>110.00000000000001</c:v>
                </c:pt>
                <c:pt idx="10893">
                  <c:v>110.00000000000001</c:v>
                </c:pt>
                <c:pt idx="10894">
                  <c:v>110.00000000000001</c:v>
                </c:pt>
                <c:pt idx="10895">
                  <c:v>110.00000000000001</c:v>
                </c:pt>
                <c:pt idx="10896">
                  <c:v>111.00000000000001</c:v>
                </c:pt>
                <c:pt idx="10897">
                  <c:v>111.00000000000001</c:v>
                </c:pt>
                <c:pt idx="10898">
                  <c:v>112.00000000000001</c:v>
                </c:pt>
                <c:pt idx="10899">
                  <c:v>112.00000000000001</c:v>
                </c:pt>
                <c:pt idx="10900">
                  <c:v>112.00000000000001</c:v>
                </c:pt>
                <c:pt idx="10901">
                  <c:v>112.00000000000001</c:v>
                </c:pt>
                <c:pt idx="10902">
                  <c:v>112.99999999999999</c:v>
                </c:pt>
                <c:pt idx="10903">
                  <c:v>114.00000000000001</c:v>
                </c:pt>
                <c:pt idx="10904">
                  <c:v>114.00000000000001</c:v>
                </c:pt>
                <c:pt idx="10905">
                  <c:v>115.99999999999999</c:v>
                </c:pt>
                <c:pt idx="10906">
                  <c:v>117</c:v>
                </c:pt>
                <c:pt idx="10907">
                  <c:v>117</c:v>
                </c:pt>
                <c:pt idx="10908">
                  <c:v>117</c:v>
                </c:pt>
                <c:pt idx="10909">
                  <c:v>119</c:v>
                </c:pt>
                <c:pt idx="10910">
                  <c:v>118</c:v>
                </c:pt>
                <c:pt idx="10911">
                  <c:v>118</c:v>
                </c:pt>
                <c:pt idx="10912">
                  <c:v>117</c:v>
                </c:pt>
                <c:pt idx="10913">
                  <c:v>118</c:v>
                </c:pt>
                <c:pt idx="10914">
                  <c:v>118</c:v>
                </c:pt>
                <c:pt idx="10915">
                  <c:v>118</c:v>
                </c:pt>
                <c:pt idx="10916">
                  <c:v>118</c:v>
                </c:pt>
                <c:pt idx="10917">
                  <c:v>118</c:v>
                </c:pt>
                <c:pt idx="10918">
                  <c:v>119</c:v>
                </c:pt>
                <c:pt idx="10919">
                  <c:v>122</c:v>
                </c:pt>
                <c:pt idx="10920">
                  <c:v>122</c:v>
                </c:pt>
                <c:pt idx="10921">
                  <c:v>122</c:v>
                </c:pt>
                <c:pt idx="10922">
                  <c:v>122</c:v>
                </c:pt>
                <c:pt idx="10923">
                  <c:v>122</c:v>
                </c:pt>
                <c:pt idx="10924">
                  <c:v>124</c:v>
                </c:pt>
                <c:pt idx="10925">
                  <c:v>126</c:v>
                </c:pt>
                <c:pt idx="10926">
                  <c:v>125</c:v>
                </c:pt>
                <c:pt idx="10927">
                  <c:v>128</c:v>
                </c:pt>
                <c:pt idx="10928">
                  <c:v>128</c:v>
                </c:pt>
                <c:pt idx="10929">
                  <c:v>128</c:v>
                </c:pt>
                <c:pt idx="10930">
                  <c:v>130</c:v>
                </c:pt>
                <c:pt idx="10931">
                  <c:v>128</c:v>
                </c:pt>
                <c:pt idx="10932">
                  <c:v>128</c:v>
                </c:pt>
                <c:pt idx="10933">
                  <c:v>128</c:v>
                </c:pt>
                <c:pt idx="10934">
                  <c:v>127</c:v>
                </c:pt>
                <c:pt idx="10935">
                  <c:v>127</c:v>
                </c:pt>
                <c:pt idx="10936">
                  <c:v>127</c:v>
                </c:pt>
                <c:pt idx="10937">
                  <c:v>125</c:v>
                </c:pt>
                <c:pt idx="10938">
                  <c:v>124</c:v>
                </c:pt>
                <c:pt idx="10939">
                  <c:v>126</c:v>
                </c:pt>
                <c:pt idx="10940">
                  <c:v>126</c:v>
                </c:pt>
                <c:pt idx="10941">
                  <c:v>126</c:v>
                </c:pt>
                <c:pt idx="10942">
                  <c:v>126</c:v>
                </c:pt>
                <c:pt idx="10943">
                  <c:v>126</c:v>
                </c:pt>
                <c:pt idx="10944">
                  <c:v>126</c:v>
                </c:pt>
                <c:pt idx="10945">
                  <c:v>124</c:v>
                </c:pt>
                <c:pt idx="10946">
                  <c:v>123</c:v>
                </c:pt>
                <c:pt idx="10947">
                  <c:v>119</c:v>
                </c:pt>
                <c:pt idx="10948">
                  <c:v>117</c:v>
                </c:pt>
                <c:pt idx="10949">
                  <c:v>117</c:v>
                </c:pt>
                <c:pt idx="10950">
                  <c:v>117</c:v>
                </c:pt>
                <c:pt idx="10951">
                  <c:v>115.99999999999999</c:v>
                </c:pt>
                <c:pt idx="10952">
                  <c:v>117</c:v>
                </c:pt>
                <c:pt idx="10953">
                  <c:v>115.99999999999999</c:v>
                </c:pt>
                <c:pt idx="10954">
                  <c:v>115.99999999999999</c:v>
                </c:pt>
                <c:pt idx="10955">
                  <c:v>114.99999999999999</c:v>
                </c:pt>
                <c:pt idx="10956">
                  <c:v>114.99999999999999</c:v>
                </c:pt>
                <c:pt idx="10957">
                  <c:v>114.99999999999999</c:v>
                </c:pt>
                <c:pt idx="10958">
                  <c:v>112.99999999999999</c:v>
                </c:pt>
                <c:pt idx="10959">
                  <c:v>112.99999999999999</c:v>
                </c:pt>
                <c:pt idx="10960">
                  <c:v>112.99999999999999</c:v>
                </c:pt>
                <c:pt idx="10961">
                  <c:v>112.99999999999999</c:v>
                </c:pt>
                <c:pt idx="10962">
                  <c:v>112.00000000000001</c:v>
                </c:pt>
                <c:pt idx="10963">
                  <c:v>112.00000000000001</c:v>
                </c:pt>
                <c:pt idx="10964">
                  <c:v>112.00000000000001</c:v>
                </c:pt>
                <c:pt idx="10965">
                  <c:v>112.00000000000001</c:v>
                </c:pt>
                <c:pt idx="10966">
                  <c:v>112.99999999999999</c:v>
                </c:pt>
                <c:pt idx="10967">
                  <c:v>112.99999999999999</c:v>
                </c:pt>
                <c:pt idx="10968">
                  <c:v>112.00000000000001</c:v>
                </c:pt>
                <c:pt idx="10969">
                  <c:v>112.00000000000001</c:v>
                </c:pt>
                <c:pt idx="10970">
                  <c:v>112.00000000000001</c:v>
                </c:pt>
                <c:pt idx="10971">
                  <c:v>112.00000000000001</c:v>
                </c:pt>
                <c:pt idx="10972">
                  <c:v>112.00000000000001</c:v>
                </c:pt>
                <c:pt idx="10973">
                  <c:v>112.00000000000001</c:v>
                </c:pt>
                <c:pt idx="10974">
                  <c:v>112.99999999999999</c:v>
                </c:pt>
                <c:pt idx="10975">
                  <c:v>112.99999999999999</c:v>
                </c:pt>
                <c:pt idx="10976">
                  <c:v>112.00000000000001</c:v>
                </c:pt>
                <c:pt idx="10977">
                  <c:v>112.00000000000001</c:v>
                </c:pt>
                <c:pt idx="10978">
                  <c:v>112.00000000000001</c:v>
                </c:pt>
                <c:pt idx="10979">
                  <c:v>111.00000000000001</c:v>
                </c:pt>
                <c:pt idx="10980">
                  <c:v>110.00000000000001</c:v>
                </c:pt>
                <c:pt idx="10981">
                  <c:v>109.00000000000001</c:v>
                </c:pt>
                <c:pt idx="10982">
                  <c:v>108</c:v>
                </c:pt>
                <c:pt idx="10983">
                  <c:v>108</c:v>
                </c:pt>
                <c:pt idx="10984">
                  <c:v>108</c:v>
                </c:pt>
                <c:pt idx="10985">
                  <c:v>108</c:v>
                </c:pt>
                <c:pt idx="10986">
                  <c:v>107</c:v>
                </c:pt>
                <c:pt idx="10987">
                  <c:v>108</c:v>
                </c:pt>
                <c:pt idx="10988">
                  <c:v>108</c:v>
                </c:pt>
                <c:pt idx="10989">
                  <c:v>111.00000000000001</c:v>
                </c:pt>
                <c:pt idx="10990">
                  <c:v>112.99999999999999</c:v>
                </c:pt>
                <c:pt idx="10991">
                  <c:v>112.99999999999999</c:v>
                </c:pt>
                <c:pt idx="10992">
                  <c:v>112.99999999999999</c:v>
                </c:pt>
                <c:pt idx="10993">
                  <c:v>119</c:v>
                </c:pt>
                <c:pt idx="10994">
                  <c:v>119</c:v>
                </c:pt>
                <c:pt idx="10995">
                  <c:v>122</c:v>
                </c:pt>
                <c:pt idx="10996">
                  <c:v>119</c:v>
                </c:pt>
                <c:pt idx="10997">
                  <c:v>120</c:v>
                </c:pt>
                <c:pt idx="10998">
                  <c:v>120</c:v>
                </c:pt>
                <c:pt idx="10999">
                  <c:v>120</c:v>
                </c:pt>
                <c:pt idx="11000">
                  <c:v>121</c:v>
                </c:pt>
                <c:pt idx="11001">
                  <c:v>121</c:v>
                </c:pt>
                <c:pt idx="11002">
                  <c:v>123</c:v>
                </c:pt>
                <c:pt idx="11003">
                  <c:v>124</c:v>
                </c:pt>
                <c:pt idx="11004">
                  <c:v>124</c:v>
                </c:pt>
                <c:pt idx="11005">
                  <c:v>124</c:v>
                </c:pt>
                <c:pt idx="11006">
                  <c:v>124</c:v>
                </c:pt>
                <c:pt idx="11007">
                  <c:v>122</c:v>
                </c:pt>
                <c:pt idx="11008">
                  <c:v>122</c:v>
                </c:pt>
                <c:pt idx="11009">
                  <c:v>119</c:v>
                </c:pt>
                <c:pt idx="11010">
                  <c:v>118</c:v>
                </c:pt>
                <c:pt idx="11011">
                  <c:v>119</c:v>
                </c:pt>
                <c:pt idx="11012">
                  <c:v>119</c:v>
                </c:pt>
                <c:pt idx="11013">
                  <c:v>119</c:v>
                </c:pt>
                <c:pt idx="11014">
                  <c:v>119</c:v>
                </c:pt>
                <c:pt idx="11015">
                  <c:v>119</c:v>
                </c:pt>
                <c:pt idx="11016">
                  <c:v>120</c:v>
                </c:pt>
                <c:pt idx="11017">
                  <c:v>119</c:v>
                </c:pt>
                <c:pt idx="11018">
                  <c:v>120</c:v>
                </c:pt>
                <c:pt idx="11019">
                  <c:v>120</c:v>
                </c:pt>
                <c:pt idx="11020">
                  <c:v>120</c:v>
                </c:pt>
                <c:pt idx="11021">
                  <c:v>121</c:v>
                </c:pt>
                <c:pt idx="11022">
                  <c:v>121</c:v>
                </c:pt>
                <c:pt idx="11023">
                  <c:v>122</c:v>
                </c:pt>
                <c:pt idx="11024">
                  <c:v>120</c:v>
                </c:pt>
                <c:pt idx="11025">
                  <c:v>119</c:v>
                </c:pt>
                <c:pt idx="11026">
                  <c:v>119</c:v>
                </c:pt>
                <c:pt idx="11027">
                  <c:v>119</c:v>
                </c:pt>
                <c:pt idx="11028">
                  <c:v>118</c:v>
                </c:pt>
                <c:pt idx="11029">
                  <c:v>118</c:v>
                </c:pt>
                <c:pt idx="11030">
                  <c:v>118</c:v>
                </c:pt>
                <c:pt idx="11031">
                  <c:v>117</c:v>
                </c:pt>
                <c:pt idx="11032">
                  <c:v>115.99999999999999</c:v>
                </c:pt>
                <c:pt idx="11033">
                  <c:v>115.99999999999999</c:v>
                </c:pt>
                <c:pt idx="11034">
                  <c:v>115.99999999999999</c:v>
                </c:pt>
                <c:pt idx="11035">
                  <c:v>115.99999999999999</c:v>
                </c:pt>
                <c:pt idx="11036">
                  <c:v>115.99999999999999</c:v>
                </c:pt>
                <c:pt idx="11037">
                  <c:v>114.00000000000001</c:v>
                </c:pt>
                <c:pt idx="11038">
                  <c:v>114.00000000000001</c:v>
                </c:pt>
                <c:pt idx="11039">
                  <c:v>114.00000000000001</c:v>
                </c:pt>
                <c:pt idx="11040">
                  <c:v>114.00000000000001</c:v>
                </c:pt>
                <c:pt idx="11041">
                  <c:v>114.00000000000001</c:v>
                </c:pt>
                <c:pt idx="11042">
                  <c:v>112.99999999999999</c:v>
                </c:pt>
                <c:pt idx="11043">
                  <c:v>114.00000000000001</c:v>
                </c:pt>
                <c:pt idx="11044">
                  <c:v>114.99999999999999</c:v>
                </c:pt>
                <c:pt idx="11045">
                  <c:v>114.99999999999999</c:v>
                </c:pt>
                <c:pt idx="11046">
                  <c:v>114.99999999999999</c:v>
                </c:pt>
                <c:pt idx="11047">
                  <c:v>114.99999999999999</c:v>
                </c:pt>
                <c:pt idx="11048">
                  <c:v>114.99999999999999</c:v>
                </c:pt>
                <c:pt idx="11049">
                  <c:v>114.99999999999999</c:v>
                </c:pt>
                <c:pt idx="11050">
                  <c:v>115.99999999999999</c:v>
                </c:pt>
                <c:pt idx="11051">
                  <c:v>119</c:v>
                </c:pt>
                <c:pt idx="11052">
                  <c:v>121</c:v>
                </c:pt>
                <c:pt idx="11053">
                  <c:v>120</c:v>
                </c:pt>
                <c:pt idx="11054">
                  <c:v>120</c:v>
                </c:pt>
                <c:pt idx="11055">
                  <c:v>120</c:v>
                </c:pt>
                <c:pt idx="11056">
                  <c:v>119</c:v>
                </c:pt>
                <c:pt idx="11057">
                  <c:v>121</c:v>
                </c:pt>
                <c:pt idx="11058">
                  <c:v>120</c:v>
                </c:pt>
                <c:pt idx="11059">
                  <c:v>119</c:v>
                </c:pt>
                <c:pt idx="11060">
                  <c:v>114.99999999999999</c:v>
                </c:pt>
                <c:pt idx="11061">
                  <c:v>114.99999999999999</c:v>
                </c:pt>
                <c:pt idx="11062">
                  <c:v>114.99999999999999</c:v>
                </c:pt>
                <c:pt idx="11063">
                  <c:v>114.99999999999999</c:v>
                </c:pt>
                <c:pt idx="11064">
                  <c:v>114.00000000000001</c:v>
                </c:pt>
                <c:pt idx="11065">
                  <c:v>114.00000000000001</c:v>
                </c:pt>
                <c:pt idx="11066">
                  <c:v>112.99999999999999</c:v>
                </c:pt>
                <c:pt idx="11067">
                  <c:v>112.00000000000001</c:v>
                </c:pt>
                <c:pt idx="11068">
                  <c:v>112.00000000000001</c:v>
                </c:pt>
                <c:pt idx="11069">
                  <c:v>112.00000000000001</c:v>
                </c:pt>
                <c:pt idx="11070">
                  <c:v>110.00000000000001</c:v>
                </c:pt>
                <c:pt idx="11071">
                  <c:v>110.00000000000001</c:v>
                </c:pt>
                <c:pt idx="11072">
                  <c:v>110.00000000000001</c:v>
                </c:pt>
                <c:pt idx="11073">
                  <c:v>110.00000000000001</c:v>
                </c:pt>
                <c:pt idx="11074">
                  <c:v>108</c:v>
                </c:pt>
                <c:pt idx="11075">
                  <c:v>108</c:v>
                </c:pt>
                <c:pt idx="11076">
                  <c:v>108</c:v>
                </c:pt>
                <c:pt idx="11077">
                  <c:v>106</c:v>
                </c:pt>
                <c:pt idx="11078">
                  <c:v>107</c:v>
                </c:pt>
                <c:pt idx="11079">
                  <c:v>109.00000000000001</c:v>
                </c:pt>
                <c:pt idx="11080">
                  <c:v>110.00000000000001</c:v>
                </c:pt>
                <c:pt idx="11081">
                  <c:v>110.00000000000001</c:v>
                </c:pt>
                <c:pt idx="11082">
                  <c:v>110.00000000000001</c:v>
                </c:pt>
                <c:pt idx="11083">
                  <c:v>110.00000000000001</c:v>
                </c:pt>
                <c:pt idx="11084">
                  <c:v>108</c:v>
                </c:pt>
                <c:pt idx="11085">
                  <c:v>107</c:v>
                </c:pt>
                <c:pt idx="11086">
                  <c:v>107</c:v>
                </c:pt>
                <c:pt idx="11087">
                  <c:v>105</c:v>
                </c:pt>
                <c:pt idx="11088">
                  <c:v>105</c:v>
                </c:pt>
                <c:pt idx="11089">
                  <c:v>105</c:v>
                </c:pt>
                <c:pt idx="11090">
                  <c:v>105</c:v>
                </c:pt>
                <c:pt idx="11091">
                  <c:v>105</c:v>
                </c:pt>
                <c:pt idx="11092">
                  <c:v>104</c:v>
                </c:pt>
                <c:pt idx="11093">
                  <c:v>105</c:v>
                </c:pt>
                <c:pt idx="11094">
                  <c:v>106</c:v>
                </c:pt>
                <c:pt idx="11095">
                  <c:v>106</c:v>
                </c:pt>
                <c:pt idx="11096">
                  <c:v>106</c:v>
                </c:pt>
                <c:pt idx="11097">
                  <c:v>106</c:v>
                </c:pt>
                <c:pt idx="11098">
                  <c:v>106</c:v>
                </c:pt>
                <c:pt idx="11099">
                  <c:v>107</c:v>
                </c:pt>
                <c:pt idx="11100">
                  <c:v>108</c:v>
                </c:pt>
                <c:pt idx="11101">
                  <c:v>109.00000000000001</c:v>
                </c:pt>
                <c:pt idx="11102">
                  <c:v>108</c:v>
                </c:pt>
                <c:pt idx="11103">
                  <c:v>108</c:v>
                </c:pt>
                <c:pt idx="11104">
                  <c:v>108</c:v>
                </c:pt>
                <c:pt idx="11105">
                  <c:v>106</c:v>
                </c:pt>
                <c:pt idx="11106">
                  <c:v>106</c:v>
                </c:pt>
                <c:pt idx="11107">
                  <c:v>105</c:v>
                </c:pt>
                <c:pt idx="11108">
                  <c:v>105</c:v>
                </c:pt>
                <c:pt idx="11109">
                  <c:v>105</c:v>
                </c:pt>
                <c:pt idx="11110">
                  <c:v>105</c:v>
                </c:pt>
                <c:pt idx="11111">
                  <c:v>105</c:v>
                </c:pt>
                <c:pt idx="11112">
                  <c:v>105</c:v>
                </c:pt>
                <c:pt idx="11113">
                  <c:v>106</c:v>
                </c:pt>
                <c:pt idx="11114">
                  <c:v>105</c:v>
                </c:pt>
                <c:pt idx="11115">
                  <c:v>103</c:v>
                </c:pt>
                <c:pt idx="11116">
                  <c:v>102</c:v>
                </c:pt>
                <c:pt idx="11117">
                  <c:v>102</c:v>
                </c:pt>
                <c:pt idx="11118">
                  <c:v>102</c:v>
                </c:pt>
                <c:pt idx="11119">
                  <c:v>101</c:v>
                </c:pt>
                <c:pt idx="11120">
                  <c:v>101</c:v>
                </c:pt>
                <c:pt idx="11121">
                  <c:v>102</c:v>
                </c:pt>
                <c:pt idx="11122">
                  <c:v>99</c:v>
                </c:pt>
                <c:pt idx="11123">
                  <c:v>99</c:v>
                </c:pt>
                <c:pt idx="11124">
                  <c:v>99</c:v>
                </c:pt>
                <c:pt idx="11125">
                  <c:v>99</c:v>
                </c:pt>
                <c:pt idx="11126">
                  <c:v>97</c:v>
                </c:pt>
                <c:pt idx="11127">
                  <c:v>96</c:v>
                </c:pt>
                <c:pt idx="11128">
                  <c:v>96</c:v>
                </c:pt>
                <c:pt idx="11129">
                  <c:v>95</c:v>
                </c:pt>
                <c:pt idx="11130">
                  <c:v>95</c:v>
                </c:pt>
                <c:pt idx="11131">
                  <c:v>95</c:v>
                </c:pt>
                <c:pt idx="11132">
                  <c:v>95</c:v>
                </c:pt>
                <c:pt idx="11133">
                  <c:v>95</c:v>
                </c:pt>
                <c:pt idx="11134">
                  <c:v>95</c:v>
                </c:pt>
                <c:pt idx="11135">
                  <c:v>95</c:v>
                </c:pt>
                <c:pt idx="11136">
                  <c:v>95</c:v>
                </c:pt>
                <c:pt idx="11137">
                  <c:v>94</c:v>
                </c:pt>
                <c:pt idx="11138">
                  <c:v>94</c:v>
                </c:pt>
                <c:pt idx="11139">
                  <c:v>94</c:v>
                </c:pt>
                <c:pt idx="11140">
                  <c:v>94</c:v>
                </c:pt>
                <c:pt idx="11141">
                  <c:v>93</c:v>
                </c:pt>
                <c:pt idx="11142">
                  <c:v>93</c:v>
                </c:pt>
                <c:pt idx="11143">
                  <c:v>95</c:v>
                </c:pt>
                <c:pt idx="11144">
                  <c:v>96</c:v>
                </c:pt>
                <c:pt idx="11145">
                  <c:v>96</c:v>
                </c:pt>
                <c:pt idx="11146">
                  <c:v>96</c:v>
                </c:pt>
                <c:pt idx="11147">
                  <c:v>98</c:v>
                </c:pt>
                <c:pt idx="11148">
                  <c:v>98</c:v>
                </c:pt>
                <c:pt idx="11149">
                  <c:v>97</c:v>
                </c:pt>
                <c:pt idx="11150">
                  <c:v>96</c:v>
                </c:pt>
                <c:pt idx="11151">
                  <c:v>96</c:v>
                </c:pt>
                <c:pt idx="11152">
                  <c:v>96</c:v>
                </c:pt>
                <c:pt idx="11153">
                  <c:v>96</c:v>
                </c:pt>
                <c:pt idx="11154">
                  <c:v>95</c:v>
                </c:pt>
                <c:pt idx="11155">
                  <c:v>96</c:v>
                </c:pt>
                <c:pt idx="11156">
                  <c:v>96</c:v>
                </c:pt>
                <c:pt idx="11157">
                  <c:v>95</c:v>
                </c:pt>
                <c:pt idx="11158">
                  <c:v>93</c:v>
                </c:pt>
                <c:pt idx="11159">
                  <c:v>93</c:v>
                </c:pt>
                <c:pt idx="11160">
                  <c:v>93</c:v>
                </c:pt>
                <c:pt idx="11161">
                  <c:v>93</c:v>
                </c:pt>
                <c:pt idx="11162">
                  <c:v>93</c:v>
                </c:pt>
                <c:pt idx="11163">
                  <c:v>93</c:v>
                </c:pt>
                <c:pt idx="11164">
                  <c:v>95</c:v>
                </c:pt>
                <c:pt idx="11165">
                  <c:v>95</c:v>
                </c:pt>
                <c:pt idx="11166">
                  <c:v>95</c:v>
                </c:pt>
                <c:pt idx="11167">
                  <c:v>95</c:v>
                </c:pt>
                <c:pt idx="11168">
                  <c:v>99</c:v>
                </c:pt>
                <c:pt idx="11169">
                  <c:v>99</c:v>
                </c:pt>
                <c:pt idx="11170">
                  <c:v>99</c:v>
                </c:pt>
                <c:pt idx="11171">
                  <c:v>100</c:v>
                </c:pt>
                <c:pt idx="11172">
                  <c:v>102</c:v>
                </c:pt>
                <c:pt idx="11173">
                  <c:v>102</c:v>
                </c:pt>
                <c:pt idx="11174">
                  <c:v>102</c:v>
                </c:pt>
                <c:pt idx="11175">
                  <c:v>102</c:v>
                </c:pt>
                <c:pt idx="11176">
                  <c:v>99</c:v>
                </c:pt>
                <c:pt idx="11177">
                  <c:v>97</c:v>
                </c:pt>
                <c:pt idx="11178">
                  <c:v>96</c:v>
                </c:pt>
                <c:pt idx="11179">
                  <c:v>96</c:v>
                </c:pt>
                <c:pt idx="11180">
                  <c:v>96</c:v>
                </c:pt>
                <c:pt idx="11181">
                  <c:v>96</c:v>
                </c:pt>
                <c:pt idx="11182">
                  <c:v>97</c:v>
                </c:pt>
                <c:pt idx="11183">
                  <c:v>97</c:v>
                </c:pt>
                <c:pt idx="11184">
                  <c:v>95</c:v>
                </c:pt>
                <c:pt idx="11185">
                  <c:v>96</c:v>
                </c:pt>
                <c:pt idx="11186">
                  <c:v>96</c:v>
                </c:pt>
                <c:pt idx="11187">
                  <c:v>96</c:v>
                </c:pt>
                <c:pt idx="11188">
                  <c:v>96</c:v>
                </c:pt>
                <c:pt idx="11189">
                  <c:v>96</c:v>
                </c:pt>
                <c:pt idx="11190">
                  <c:v>96</c:v>
                </c:pt>
                <c:pt idx="11191">
                  <c:v>96</c:v>
                </c:pt>
                <c:pt idx="11192">
                  <c:v>97</c:v>
                </c:pt>
                <c:pt idx="11193">
                  <c:v>99</c:v>
                </c:pt>
                <c:pt idx="11194">
                  <c:v>99</c:v>
                </c:pt>
                <c:pt idx="11195">
                  <c:v>99</c:v>
                </c:pt>
                <c:pt idx="11196">
                  <c:v>105</c:v>
                </c:pt>
                <c:pt idx="11197">
                  <c:v>107</c:v>
                </c:pt>
                <c:pt idx="11198">
                  <c:v>108</c:v>
                </c:pt>
                <c:pt idx="11199">
                  <c:v>115.99999999999999</c:v>
                </c:pt>
                <c:pt idx="11200">
                  <c:v>122</c:v>
                </c:pt>
                <c:pt idx="11201">
                  <c:v>122</c:v>
                </c:pt>
                <c:pt idx="11202">
                  <c:v>122</c:v>
                </c:pt>
                <c:pt idx="11203">
                  <c:v>126</c:v>
                </c:pt>
                <c:pt idx="11204">
                  <c:v>126</c:v>
                </c:pt>
                <c:pt idx="11205">
                  <c:v>124</c:v>
                </c:pt>
                <c:pt idx="11206">
                  <c:v>128</c:v>
                </c:pt>
                <c:pt idx="11207">
                  <c:v>144</c:v>
                </c:pt>
                <c:pt idx="11208">
                  <c:v>144</c:v>
                </c:pt>
                <c:pt idx="11209">
                  <c:v>144</c:v>
                </c:pt>
                <c:pt idx="11210">
                  <c:v>171</c:v>
                </c:pt>
                <c:pt idx="11211">
                  <c:v>172</c:v>
                </c:pt>
                <c:pt idx="11212">
                  <c:v>183</c:v>
                </c:pt>
                <c:pt idx="11213">
                  <c:v>209</c:v>
                </c:pt>
                <c:pt idx="11214">
                  <c:v>216</c:v>
                </c:pt>
                <c:pt idx="11215">
                  <c:v>216</c:v>
                </c:pt>
                <c:pt idx="11216">
                  <c:v>216</c:v>
                </c:pt>
                <c:pt idx="11217">
                  <c:v>242</c:v>
                </c:pt>
                <c:pt idx="11218">
                  <c:v>254.99999999999997</c:v>
                </c:pt>
                <c:pt idx="11219">
                  <c:v>285</c:v>
                </c:pt>
                <c:pt idx="11220">
                  <c:v>329</c:v>
                </c:pt>
                <c:pt idx="11221">
                  <c:v>363</c:v>
                </c:pt>
                <c:pt idx="11222">
                  <c:v>363</c:v>
                </c:pt>
                <c:pt idx="11223">
                  <c:v>363</c:v>
                </c:pt>
                <c:pt idx="11224">
                  <c:v>373</c:v>
                </c:pt>
                <c:pt idx="11225">
                  <c:v>353</c:v>
                </c:pt>
                <c:pt idx="11226">
                  <c:v>324</c:v>
                </c:pt>
                <c:pt idx="11227">
                  <c:v>302</c:v>
                </c:pt>
                <c:pt idx="11228">
                  <c:v>295</c:v>
                </c:pt>
                <c:pt idx="11229">
                  <c:v>295</c:v>
                </c:pt>
                <c:pt idx="11230">
                  <c:v>295</c:v>
                </c:pt>
                <c:pt idx="11231">
                  <c:v>284</c:v>
                </c:pt>
                <c:pt idx="11232">
                  <c:v>272</c:v>
                </c:pt>
                <c:pt idx="11233">
                  <c:v>278</c:v>
                </c:pt>
                <c:pt idx="11234">
                  <c:v>279</c:v>
                </c:pt>
                <c:pt idx="11235">
                  <c:v>283</c:v>
                </c:pt>
                <c:pt idx="11236">
                  <c:v>283</c:v>
                </c:pt>
                <c:pt idx="11237">
                  <c:v>283</c:v>
                </c:pt>
                <c:pt idx="11238">
                  <c:v>274</c:v>
                </c:pt>
                <c:pt idx="11239">
                  <c:v>263</c:v>
                </c:pt>
                <c:pt idx="11240">
                  <c:v>253.00000000000003</c:v>
                </c:pt>
                <c:pt idx="11241">
                  <c:v>233</c:v>
                </c:pt>
                <c:pt idx="11242">
                  <c:v>233</c:v>
                </c:pt>
                <c:pt idx="11243">
                  <c:v>233</c:v>
                </c:pt>
                <c:pt idx="11244">
                  <c:v>233</c:v>
                </c:pt>
                <c:pt idx="11245">
                  <c:v>213</c:v>
                </c:pt>
                <c:pt idx="11246">
                  <c:v>204</c:v>
                </c:pt>
                <c:pt idx="11247">
                  <c:v>209</c:v>
                </c:pt>
                <c:pt idx="11248">
                  <c:v>210</c:v>
                </c:pt>
                <c:pt idx="11249">
                  <c:v>206</c:v>
                </c:pt>
                <c:pt idx="11250">
                  <c:v>206</c:v>
                </c:pt>
                <c:pt idx="11251">
                  <c:v>206</c:v>
                </c:pt>
                <c:pt idx="11252">
                  <c:v>209</c:v>
                </c:pt>
                <c:pt idx="11253">
                  <c:v>214</c:v>
                </c:pt>
                <c:pt idx="11254">
                  <c:v>211</c:v>
                </c:pt>
                <c:pt idx="11255">
                  <c:v>208</c:v>
                </c:pt>
                <c:pt idx="11256">
                  <c:v>209</c:v>
                </c:pt>
                <c:pt idx="11257">
                  <c:v>209</c:v>
                </c:pt>
                <c:pt idx="11258">
                  <c:v>209</c:v>
                </c:pt>
                <c:pt idx="11259">
                  <c:v>206.99999999999997</c:v>
                </c:pt>
                <c:pt idx="11260">
                  <c:v>206.99999999999997</c:v>
                </c:pt>
                <c:pt idx="11261">
                  <c:v>204</c:v>
                </c:pt>
                <c:pt idx="11262">
                  <c:v>202</c:v>
                </c:pt>
                <c:pt idx="11263">
                  <c:v>206</c:v>
                </c:pt>
                <c:pt idx="11264">
                  <c:v>206</c:v>
                </c:pt>
                <c:pt idx="11265">
                  <c:v>206</c:v>
                </c:pt>
                <c:pt idx="11266">
                  <c:v>206.99999999999997</c:v>
                </c:pt>
                <c:pt idx="11267">
                  <c:v>206</c:v>
                </c:pt>
                <c:pt idx="11268">
                  <c:v>206.99999999999997</c:v>
                </c:pt>
                <c:pt idx="11269">
                  <c:v>210</c:v>
                </c:pt>
                <c:pt idx="11270">
                  <c:v>212</c:v>
                </c:pt>
                <c:pt idx="11271">
                  <c:v>212</c:v>
                </c:pt>
                <c:pt idx="11272">
                  <c:v>212</c:v>
                </c:pt>
                <c:pt idx="11273">
                  <c:v>213</c:v>
                </c:pt>
                <c:pt idx="11274">
                  <c:v>211</c:v>
                </c:pt>
                <c:pt idx="11275">
                  <c:v>211</c:v>
                </c:pt>
                <c:pt idx="11276">
                  <c:v>212</c:v>
                </c:pt>
                <c:pt idx="11277">
                  <c:v>208</c:v>
                </c:pt>
                <c:pt idx="11278">
                  <c:v>208</c:v>
                </c:pt>
                <c:pt idx="11279">
                  <c:v>208</c:v>
                </c:pt>
                <c:pt idx="11280">
                  <c:v>198</c:v>
                </c:pt>
                <c:pt idx="11281">
                  <c:v>193.00000000000003</c:v>
                </c:pt>
                <c:pt idx="11282">
                  <c:v>187</c:v>
                </c:pt>
                <c:pt idx="11283">
                  <c:v>185</c:v>
                </c:pt>
                <c:pt idx="11284">
                  <c:v>186</c:v>
                </c:pt>
                <c:pt idx="11285">
                  <c:v>186</c:v>
                </c:pt>
                <c:pt idx="11286">
                  <c:v>186</c:v>
                </c:pt>
                <c:pt idx="11287">
                  <c:v>186</c:v>
                </c:pt>
                <c:pt idx="11288">
                  <c:v>180</c:v>
                </c:pt>
                <c:pt idx="11289">
                  <c:v>178</c:v>
                </c:pt>
                <c:pt idx="11290">
                  <c:v>175</c:v>
                </c:pt>
                <c:pt idx="11291">
                  <c:v>174</c:v>
                </c:pt>
                <c:pt idx="11292">
                  <c:v>174</c:v>
                </c:pt>
                <c:pt idx="11293">
                  <c:v>174</c:v>
                </c:pt>
                <c:pt idx="11294">
                  <c:v>171</c:v>
                </c:pt>
                <c:pt idx="11295">
                  <c:v>167</c:v>
                </c:pt>
                <c:pt idx="11296">
                  <c:v>160</c:v>
                </c:pt>
                <c:pt idx="11297">
                  <c:v>156</c:v>
                </c:pt>
                <c:pt idx="11298">
                  <c:v>146</c:v>
                </c:pt>
                <c:pt idx="11299">
                  <c:v>146</c:v>
                </c:pt>
                <c:pt idx="11300">
                  <c:v>146</c:v>
                </c:pt>
                <c:pt idx="11301">
                  <c:v>144</c:v>
                </c:pt>
                <c:pt idx="11302">
                  <c:v>148</c:v>
                </c:pt>
                <c:pt idx="11303">
                  <c:v>151</c:v>
                </c:pt>
                <c:pt idx="11304">
                  <c:v>161</c:v>
                </c:pt>
                <c:pt idx="11305">
                  <c:v>159</c:v>
                </c:pt>
                <c:pt idx="11306">
                  <c:v>159</c:v>
                </c:pt>
                <c:pt idx="11307">
                  <c:v>159</c:v>
                </c:pt>
                <c:pt idx="11308">
                  <c:v>156.99999999999997</c:v>
                </c:pt>
                <c:pt idx="11309">
                  <c:v>144</c:v>
                </c:pt>
                <c:pt idx="11310">
                  <c:v>145</c:v>
                </c:pt>
                <c:pt idx="11311">
                  <c:v>147</c:v>
                </c:pt>
                <c:pt idx="11312">
                  <c:v>146</c:v>
                </c:pt>
                <c:pt idx="11313">
                  <c:v>146</c:v>
                </c:pt>
                <c:pt idx="11314">
                  <c:v>146</c:v>
                </c:pt>
                <c:pt idx="11315">
                  <c:v>147</c:v>
                </c:pt>
                <c:pt idx="11316">
                  <c:v>147</c:v>
                </c:pt>
                <c:pt idx="11317">
                  <c:v>151</c:v>
                </c:pt>
                <c:pt idx="11318">
                  <c:v>152</c:v>
                </c:pt>
                <c:pt idx="11319">
                  <c:v>153</c:v>
                </c:pt>
                <c:pt idx="11320">
                  <c:v>153</c:v>
                </c:pt>
                <c:pt idx="11321">
                  <c:v>153</c:v>
                </c:pt>
                <c:pt idx="11322">
                  <c:v>153</c:v>
                </c:pt>
                <c:pt idx="11323">
                  <c:v>150</c:v>
                </c:pt>
                <c:pt idx="11324">
                  <c:v>147</c:v>
                </c:pt>
                <c:pt idx="11325">
                  <c:v>144</c:v>
                </c:pt>
                <c:pt idx="11326">
                  <c:v>144</c:v>
                </c:pt>
                <c:pt idx="11327">
                  <c:v>144</c:v>
                </c:pt>
                <c:pt idx="11328">
                  <c:v>144</c:v>
                </c:pt>
                <c:pt idx="11329">
                  <c:v>140</c:v>
                </c:pt>
                <c:pt idx="11330">
                  <c:v>141</c:v>
                </c:pt>
                <c:pt idx="11331">
                  <c:v>142</c:v>
                </c:pt>
                <c:pt idx="11332">
                  <c:v>143</c:v>
                </c:pt>
                <c:pt idx="11333">
                  <c:v>143</c:v>
                </c:pt>
                <c:pt idx="11334">
                  <c:v>143</c:v>
                </c:pt>
                <c:pt idx="11335">
                  <c:v>143</c:v>
                </c:pt>
                <c:pt idx="11336">
                  <c:v>141</c:v>
                </c:pt>
                <c:pt idx="11337">
                  <c:v>141</c:v>
                </c:pt>
                <c:pt idx="11338">
                  <c:v>138</c:v>
                </c:pt>
                <c:pt idx="11339">
                  <c:v>138</c:v>
                </c:pt>
                <c:pt idx="11340">
                  <c:v>136</c:v>
                </c:pt>
                <c:pt idx="11341">
                  <c:v>136</c:v>
                </c:pt>
                <c:pt idx="11342">
                  <c:v>136</c:v>
                </c:pt>
                <c:pt idx="11343">
                  <c:v>133</c:v>
                </c:pt>
                <c:pt idx="11344">
                  <c:v>130</c:v>
                </c:pt>
                <c:pt idx="11345">
                  <c:v>129</c:v>
                </c:pt>
                <c:pt idx="11346">
                  <c:v>130</c:v>
                </c:pt>
                <c:pt idx="11347">
                  <c:v>131</c:v>
                </c:pt>
                <c:pt idx="11348">
                  <c:v>131</c:v>
                </c:pt>
                <c:pt idx="11349">
                  <c:v>131</c:v>
                </c:pt>
                <c:pt idx="11350">
                  <c:v>131</c:v>
                </c:pt>
                <c:pt idx="11351">
                  <c:v>132</c:v>
                </c:pt>
                <c:pt idx="11352">
                  <c:v>132</c:v>
                </c:pt>
                <c:pt idx="11353">
                  <c:v>133</c:v>
                </c:pt>
                <c:pt idx="11354">
                  <c:v>133</c:v>
                </c:pt>
                <c:pt idx="11355">
                  <c:v>133</c:v>
                </c:pt>
                <c:pt idx="11356">
                  <c:v>133</c:v>
                </c:pt>
                <c:pt idx="11357">
                  <c:v>131</c:v>
                </c:pt>
                <c:pt idx="11358">
                  <c:v>131</c:v>
                </c:pt>
                <c:pt idx="11359">
                  <c:v>128</c:v>
                </c:pt>
                <c:pt idx="11360">
                  <c:v>127</c:v>
                </c:pt>
                <c:pt idx="11361">
                  <c:v>126</c:v>
                </c:pt>
                <c:pt idx="11362">
                  <c:v>126</c:v>
                </c:pt>
                <c:pt idx="11363">
                  <c:v>126</c:v>
                </c:pt>
                <c:pt idx="11364">
                  <c:v>126</c:v>
                </c:pt>
                <c:pt idx="11365">
                  <c:v>124</c:v>
                </c:pt>
                <c:pt idx="11366">
                  <c:v>124</c:v>
                </c:pt>
                <c:pt idx="11367">
                  <c:v>126</c:v>
                </c:pt>
                <c:pt idx="11368">
                  <c:v>128</c:v>
                </c:pt>
                <c:pt idx="11369">
                  <c:v>128</c:v>
                </c:pt>
                <c:pt idx="11370">
                  <c:v>128</c:v>
                </c:pt>
                <c:pt idx="11371">
                  <c:v>129</c:v>
                </c:pt>
                <c:pt idx="11372">
                  <c:v>131</c:v>
                </c:pt>
                <c:pt idx="11373">
                  <c:v>130</c:v>
                </c:pt>
                <c:pt idx="11374">
                  <c:v>131</c:v>
                </c:pt>
                <c:pt idx="11375">
                  <c:v>131</c:v>
                </c:pt>
                <c:pt idx="11376">
                  <c:v>131</c:v>
                </c:pt>
                <c:pt idx="11377">
                  <c:v>131</c:v>
                </c:pt>
                <c:pt idx="11378">
                  <c:v>130</c:v>
                </c:pt>
                <c:pt idx="11379">
                  <c:v>130</c:v>
                </c:pt>
                <c:pt idx="11380">
                  <c:v>131</c:v>
                </c:pt>
                <c:pt idx="11381">
                  <c:v>130</c:v>
                </c:pt>
                <c:pt idx="11382">
                  <c:v>130</c:v>
                </c:pt>
                <c:pt idx="11383">
                  <c:v>130</c:v>
                </c:pt>
                <c:pt idx="11384">
                  <c:v>130</c:v>
                </c:pt>
                <c:pt idx="11385">
                  <c:v>129</c:v>
                </c:pt>
                <c:pt idx="11386">
                  <c:v>128</c:v>
                </c:pt>
                <c:pt idx="11387">
                  <c:v>126</c:v>
                </c:pt>
                <c:pt idx="11388">
                  <c:v>128</c:v>
                </c:pt>
                <c:pt idx="11389">
                  <c:v>129</c:v>
                </c:pt>
                <c:pt idx="11390">
                  <c:v>129</c:v>
                </c:pt>
                <c:pt idx="11391">
                  <c:v>129</c:v>
                </c:pt>
                <c:pt idx="11392">
                  <c:v>129</c:v>
                </c:pt>
                <c:pt idx="11393">
                  <c:v>131</c:v>
                </c:pt>
                <c:pt idx="11394">
                  <c:v>130</c:v>
                </c:pt>
                <c:pt idx="11395">
                  <c:v>131</c:v>
                </c:pt>
                <c:pt idx="11396">
                  <c:v>131</c:v>
                </c:pt>
                <c:pt idx="11397">
                  <c:v>131</c:v>
                </c:pt>
                <c:pt idx="11398">
                  <c:v>131</c:v>
                </c:pt>
                <c:pt idx="11399">
                  <c:v>129</c:v>
                </c:pt>
                <c:pt idx="11400">
                  <c:v>129</c:v>
                </c:pt>
                <c:pt idx="11401">
                  <c:v>128</c:v>
                </c:pt>
                <c:pt idx="11402">
                  <c:v>128</c:v>
                </c:pt>
                <c:pt idx="11403">
                  <c:v>128</c:v>
                </c:pt>
                <c:pt idx="11404">
                  <c:v>128</c:v>
                </c:pt>
                <c:pt idx="11405">
                  <c:v>128</c:v>
                </c:pt>
                <c:pt idx="11406">
                  <c:v>130</c:v>
                </c:pt>
                <c:pt idx="11407">
                  <c:v>130</c:v>
                </c:pt>
                <c:pt idx="11408">
                  <c:v>132</c:v>
                </c:pt>
                <c:pt idx="11409">
                  <c:v>136</c:v>
                </c:pt>
                <c:pt idx="11410">
                  <c:v>140</c:v>
                </c:pt>
                <c:pt idx="11411">
                  <c:v>140</c:v>
                </c:pt>
                <c:pt idx="11412">
                  <c:v>140</c:v>
                </c:pt>
                <c:pt idx="11413">
                  <c:v>138</c:v>
                </c:pt>
                <c:pt idx="11414">
                  <c:v>137</c:v>
                </c:pt>
                <c:pt idx="11415">
                  <c:v>136</c:v>
                </c:pt>
                <c:pt idx="11416">
                  <c:v>135</c:v>
                </c:pt>
                <c:pt idx="11417">
                  <c:v>134</c:v>
                </c:pt>
                <c:pt idx="11418">
                  <c:v>134</c:v>
                </c:pt>
                <c:pt idx="11419">
                  <c:v>134</c:v>
                </c:pt>
                <c:pt idx="11420">
                  <c:v>131</c:v>
                </c:pt>
                <c:pt idx="11421">
                  <c:v>129</c:v>
                </c:pt>
                <c:pt idx="11422">
                  <c:v>128</c:v>
                </c:pt>
                <c:pt idx="11423">
                  <c:v>128</c:v>
                </c:pt>
                <c:pt idx="11424">
                  <c:v>126</c:v>
                </c:pt>
                <c:pt idx="11425">
                  <c:v>126</c:v>
                </c:pt>
                <c:pt idx="11426">
                  <c:v>126</c:v>
                </c:pt>
                <c:pt idx="11427">
                  <c:v>126</c:v>
                </c:pt>
                <c:pt idx="11428">
                  <c:v>126</c:v>
                </c:pt>
                <c:pt idx="11429">
                  <c:v>126</c:v>
                </c:pt>
                <c:pt idx="11430">
                  <c:v>126</c:v>
                </c:pt>
                <c:pt idx="11431">
                  <c:v>125</c:v>
                </c:pt>
                <c:pt idx="11432">
                  <c:v>125</c:v>
                </c:pt>
                <c:pt idx="11433">
                  <c:v>125</c:v>
                </c:pt>
                <c:pt idx="11434">
                  <c:v>124</c:v>
                </c:pt>
                <c:pt idx="11435">
                  <c:v>124</c:v>
                </c:pt>
                <c:pt idx="11436">
                  <c:v>124</c:v>
                </c:pt>
                <c:pt idx="11437">
                  <c:v>123</c:v>
                </c:pt>
                <c:pt idx="11438">
                  <c:v>123</c:v>
                </c:pt>
                <c:pt idx="11439">
                  <c:v>123</c:v>
                </c:pt>
                <c:pt idx="11440">
                  <c:v>123</c:v>
                </c:pt>
                <c:pt idx="11441">
                  <c:v>123</c:v>
                </c:pt>
                <c:pt idx="11442">
                  <c:v>123</c:v>
                </c:pt>
                <c:pt idx="11443">
                  <c:v>125</c:v>
                </c:pt>
                <c:pt idx="11444">
                  <c:v>125</c:v>
                </c:pt>
                <c:pt idx="11445">
                  <c:v>125</c:v>
                </c:pt>
                <c:pt idx="11446">
                  <c:v>125</c:v>
                </c:pt>
                <c:pt idx="11447">
                  <c:v>125</c:v>
                </c:pt>
                <c:pt idx="11448">
                  <c:v>126</c:v>
                </c:pt>
                <c:pt idx="11449">
                  <c:v>124</c:v>
                </c:pt>
                <c:pt idx="11450">
                  <c:v>122</c:v>
                </c:pt>
                <c:pt idx="11451">
                  <c:v>119</c:v>
                </c:pt>
                <c:pt idx="11452">
                  <c:v>117</c:v>
                </c:pt>
                <c:pt idx="11453">
                  <c:v>117</c:v>
                </c:pt>
                <c:pt idx="11454">
                  <c:v>117</c:v>
                </c:pt>
                <c:pt idx="11455">
                  <c:v>110.00000000000001</c:v>
                </c:pt>
                <c:pt idx="11456">
                  <c:v>111.00000000000001</c:v>
                </c:pt>
                <c:pt idx="11457">
                  <c:v>111.00000000000001</c:v>
                </c:pt>
                <c:pt idx="11458">
                  <c:v>114.99999999999999</c:v>
                </c:pt>
                <c:pt idx="11459">
                  <c:v>114.00000000000001</c:v>
                </c:pt>
                <c:pt idx="11460">
                  <c:v>114.00000000000001</c:v>
                </c:pt>
                <c:pt idx="11461">
                  <c:v>114.00000000000001</c:v>
                </c:pt>
                <c:pt idx="11462">
                  <c:v>112.00000000000001</c:v>
                </c:pt>
                <c:pt idx="11463">
                  <c:v>112.00000000000001</c:v>
                </c:pt>
                <c:pt idx="11464">
                  <c:v>110.00000000000001</c:v>
                </c:pt>
                <c:pt idx="11465">
                  <c:v>109.00000000000001</c:v>
                </c:pt>
                <c:pt idx="11466">
                  <c:v>110.00000000000001</c:v>
                </c:pt>
                <c:pt idx="11467">
                  <c:v>0</c:v>
                </c:pt>
                <c:pt idx="11468">
                  <c:v>0</c:v>
                </c:pt>
                <c:pt idx="11469">
                  <c:v>0</c:v>
                </c:pt>
                <c:pt idx="11470">
                  <c:v>0</c:v>
                </c:pt>
                <c:pt idx="11471">
                  <c:v>0</c:v>
                </c:pt>
                <c:pt idx="11472">
                  <c:v>0</c:v>
                </c:pt>
                <c:pt idx="11473">
                  <c:v>0</c:v>
                </c:pt>
                <c:pt idx="11474">
                  <c:v>0</c:v>
                </c:pt>
                <c:pt idx="11475">
                  <c:v>0</c:v>
                </c:pt>
                <c:pt idx="11476">
                  <c:v>0</c:v>
                </c:pt>
                <c:pt idx="11477">
                  <c:v>0</c:v>
                </c:pt>
                <c:pt idx="11478">
                  <c:v>0</c:v>
                </c:pt>
                <c:pt idx="11479">
                  <c:v>0</c:v>
                </c:pt>
                <c:pt idx="11480">
                  <c:v>0</c:v>
                </c:pt>
                <c:pt idx="11481">
                  <c:v>0</c:v>
                </c:pt>
                <c:pt idx="11482">
                  <c:v>0</c:v>
                </c:pt>
                <c:pt idx="11483">
                  <c:v>0</c:v>
                </c:pt>
                <c:pt idx="11484">
                  <c:v>0</c:v>
                </c:pt>
                <c:pt idx="11485">
                  <c:v>0</c:v>
                </c:pt>
                <c:pt idx="11486">
                  <c:v>0</c:v>
                </c:pt>
                <c:pt idx="11487">
                  <c:v>0</c:v>
                </c:pt>
                <c:pt idx="11488">
                  <c:v>0</c:v>
                </c:pt>
                <c:pt idx="11489">
                  <c:v>0</c:v>
                </c:pt>
                <c:pt idx="11490">
                  <c:v>0</c:v>
                </c:pt>
                <c:pt idx="11491">
                  <c:v>0</c:v>
                </c:pt>
                <c:pt idx="11492">
                  <c:v>0</c:v>
                </c:pt>
                <c:pt idx="11493">
                  <c:v>0</c:v>
                </c:pt>
                <c:pt idx="11494">
                  <c:v>0</c:v>
                </c:pt>
                <c:pt idx="11495">
                  <c:v>0</c:v>
                </c:pt>
                <c:pt idx="11496">
                  <c:v>0</c:v>
                </c:pt>
                <c:pt idx="11497">
                  <c:v>0</c:v>
                </c:pt>
                <c:pt idx="11498">
                  <c:v>0</c:v>
                </c:pt>
                <c:pt idx="11499">
                  <c:v>0</c:v>
                </c:pt>
                <c:pt idx="11500">
                  <c:v>0</c:v>
                </c:pt>
                <c:pt idx="11501">
                  <c:v>0</c:v>
                </c:pt>
                <c:pt idx="11502">
                  <c:v>0</c:v>
                </c:pt>
                <c:pt idx="11503">
                  <c:v>0</c:v>
                </c:pt>
                <c:pt idx="11504">
                  <c:v>0</c:v>
                </c:pt>
                <c:pt idx="11505">
                  <c:v>0</c:v>
                </c:pt>
                <c:pt idx="11506">
                  <c:v>0</c:v>
                </c:pt>
                <c:pt idx="11507">
                  <c:v>0</c:v>
                </c:pt>
                <c:pt idx="11508">
                  <c:v>0</c:v>
                </c:pt>
                <c:pt idx="11509">
                  <c:v>0</c:v>
                </c:pt>
                <c:pt idx="11510">
                  <c:v>0</c:v>
                </c:pt>
                <c:pt idx="11511">
                  <c:v>0</c:v>
                </c:pt>
                <c:pt idx="11512">
                  <c:v>0</c:v>
                </c:pt>
                <c:pt idx="11513">
                  <c:v>0</c:v>
                </c:pt>
                <c:pt idx="11514">
                  <c:v>0</c:v>
                </c:pt>
                <c:pt idx="11515">
                  <c:v>0</c:v>
                </c:pt>
                <c:pt idx="11516">
                  <c:v>0</c:v>
                </c:pt>
                <c:pt idx="11517">
                  <c:v>0</c:v>
                </c:pt>
                <c:pt idx="11518">
                  <c:v>0</c:v>
                </c:pt>
                <c:pt idx="11519">
                  <c:v>0</c:v>
                </c:pt>
                <c:pt idx="11520">
                  <c:v>0</c:v>
                </c:pt>
                <c:pt idx="11521">
                  <c:v>0</c:v>
                </c:pt>
                <c:pt idx="11522">
                  <c:v>0</c:v>
                </c:pt>
                <c:pt idx="11523">
                  <c:v>0</c:v>
                </c:pt>
                <c:pt idx="11524">
                  <c:v>0</c:v>
                </c:pt>
                <c:pt idx="11525">
                  <c:v>0</c:v>
                </c:pt>
                <c:pt idx="11526">
                  <c:v>0</c:v>
                </c:pt>
                <c:pt idx="11527">
                  <c:v>0</c:v>
                </c:pt>
                <c:pt idx="11528">
                  <c:v>0</c:v>
                </c:pt>
                <c:pt idx="11529">
                  <c:v>0</c:v>
                </c:pt>
                <c:pt idx="11530">
                  <c:v>0</c:v>
                </c:pt>
                <c:pt idx="11531">
                  <c:v>0</c:v>
                </c:pt>
                <c:pt idx="11532">
                  <c:v>0</c:v>
                </c:pt>
                <c:pt idx="11533">
                  <c:v>0</c:v>
                </c:pt>
                <c:pt idx="11534">
                  <c:v>0</c:v>
                </c:pt>
                <c:pt idx="11535">
                  <c:v>0</c:v>
                </c:pt>
                <c:pt idx="11536">
                  <c:v>0</c:v>
                </c:pt>
                <c:pt idx="11537">
                  <c:v>0</c:v>
                </c:pt>
                <c:pt idx="11538">
                  <c:v>0</c:v>
                </c:pt>
                <c:pt idx="11539">
                  <c:v>0</c:v>
                </c:pt>
                <c:pt idx="11540">
                  <c:v>0</c:v>
                </c:pt>
                <c:pt idx="11541">
                  <c:v>0</c:v>
                </c:pt>
                <c:pt idx="11542">
                  <c:v>0</c:v>
                </c:pt>
                <c:pt idx="11543">
                  <c:v>0</c:v>
                </c:pt>
                <c:pt idx="11544">
                  <c:v>0</c:v>
                </c:pt>
                <c:pt idx="11545">
                  <c:v>0</c:v>
                </c:pt>
                <c:pt idx="11546">
                  <c:v>0</c:v>
                </c:pt>
                <c:pt idx="11547">
                  <c:v>0</c:v>
                </c:pt>
                <c:pt idx="11548">
                  <c:v>0</c:v>
                </c:pt>
                <c:pt idx="11549">
                  <c:v>0</c:v>
                </c:pt>
                <c:pt idx="11550">
                  <c:v>0</c:v>
                </c:pt>
                <c:pt idx="11551">
                  <c:v>0</c:v>
                </c:pt>
                <c:pt idx="11552">
                  <c:v>0</c:v>
                </c:pt>
                <c:pt idx="11553">
                  <c:v>0</c:v>
                </c:pt>
                <c:pt idx="11554">
                  <c:v>0</c:v>
                </c:pt>
                <c:pt idx="11555">
                  <c:v>0</c:v>
                </c:pt>
                <c:pt idx="11556">
                  <c:v>0</c:v>
                </c:pt>
                <c:pt idx="11557">
                  <c:v>0</c:v>
                </c:pt>
                <c:pt idx="11558">
                  <c:v>0</c:v>
                </c:pt>
                <c:pt idx="11559">
                  <c:v>0</c:v>
                </c:pt>
                <c:pt idx="11560">
                  <c:v>0</c:v>
                </c:pt>
                <c:pt idx="11561">
                  <c:v>0</c:v>
                </c:pt>
                <c:pt idx="11562">
                  <c:v>0</c:v>
                </c:pt>
                <c:pt idx="11563">
                  <c:v>0</c:v>
                </c:pt>
                <c:pt idx="11564">
                  <c:v>0</c:v>
                </c:pt>
                <c:pt idx="11565">
                  <c:v>0</c:v>
                </c:pt>
                <c:pt idx="11566">
                  <c:v>0</c:v>
                </c:pt>
                <c:pt idx="11567">
                  <c:v>0</c:v>
                </c:pt>
                <c:pt idx="11568">
                  <c:v>0</c:v>
                </c:pt>
                <c:pt idx="11569">
                  <c:v>0</c:v>
                </c:pt>
                <c:pt idx="11570">
                  <c:v>0</c:v>
                </c:pt>
                <c:pt idx="11571">
                  <c:v>0</c:v>
                </c:pt>
                <c:pt idx="11572">
                  <c:v>0</c:v>
                </c:pt>
                <c:pt idx="11573">
                  <c:v>0</c:v>
                </c:pt>
                <c:pt idx="11574">
                  <c:v>0</c:v>
                </c:pt>
                <c:pt idx="11575">
                  <c:v>0</c:v>
                </c:pt>
                <c:pt idx="11576">
                  <c:v>0</c:v>
                </c:pt>
                <c:pt idx="11577">
                  <c:v>0</c:v>
                </c:pt>
                <c:pt idx="11578">
                  <c:v>0</c:v>
                </c:pt>
                <c:pt idx="11579">
                  <c:v>0</c:v>
                </c:pt>
                <c:pt idx="11580">
                  <c:v>0</c:v>
                </c:pt>
                <c:pt idx="11581">
                  <c:v>0</c:v>
                </c:pt>
                <c:pt idx="11582">
                  <c:v>0</c:v>
                </c:pt>
                <c:pt idx="11583">
                  <c:v>0</c:v>
                </c:pt>
                <c:pt idx="11584">
                  <c:v>0</c:v>
                </c:pt>
                <c:pt idx="11585">
                  <c:v>0</c:v>
                </c:pt>
                <c:pt idx="11586">
                  <c:v>0</c:v>
                </c:pt>
                <c:pt idx="11587">
                  <c:v>0</c:v>
                </c:pt>
                <c:pt idx="11588">
                  <c:v>0</c:v>
                </c:pt>
                <c:pt idx="11589">
                  <c:v>0</c:v>
                </c:pt>
                <c:pt idx="11590">
                  <c:v>0</c:v>
                </c:pt>
                <c:pt idx="11591">
                  <c:v>0</c:v>
                </c:pt>
                <c:pt idx="11592">
                  <c:v>0</c:v>
                </c:pt>
                <c:pt idx="11593">
                  <c:v>0</c:v>
                </c:pt>
                <c:pt idx="11594">
                  <c:v>0</c:v>
                </c:pt>
                <c:pt idx="11595">
                  <c:v>0</c:v>
                </c:pt>
                <c:pt idx="11596">
                  <c:v>0</c:v>
                </c:pt>
                <c:pt idx="11597">
                  <c:v>0</c:v>
                </c:pt>
                <c:pt idx="11598">
                  <c:v>0</c:v>
                </c:pt>
                <c:pt idx="11599">
                  <c:v>0</c:v>
                </c:pt>
                <c:pt idx="11600">
                  <c:v>0</c:v>
                </c:pt>
                <c:pt idx="11601">
                  <c:v>0</c:v>
                </c:pt>
                <c:pt idx="11602">
                  <c:v>0</c:v>
                </c:pt>
                <c:pt idx="11603">
                  <c:v>0</c:v>
                </c:pt>
                <c:pt idx="11604">
                  <c:v>0</c:v>
                </c:pt>
                <c:pt idx="11605">
                  <c:v>0</c:v>
                </c:pt>
                <c:pt idx="11606">
                  <c:v>0</c:v>
                </c:pt>
                <c:pt idx="11607">
                  <c:v>0</c:v>
                </c:pt>
                <c:pt idx="11608">
                  <c:v>0</c:v>
                </c:pt>
                <c:pt idx="11609">
                  <c:v>0</c:v>
                </c:pt>
                <c:pt idx="11610">
                  <c:v>0</c:v>
                </c:pt>
                <c:pt idx="11611">
                  <c:v>0</c:v>
                </c:pt>
                <c:pt idx="11612">
                  <c:v>0</c:v>
                </c:pt>
                <c:pt idx="11613">
                  <c:v>0</c:v>
                </c:pt>
                <c:pt idx="11614">
                  <c:v>0</c:v>
                </c:pt>
                <c:pt idx="11615">
                  <c:v>0</c:v>
                </c:pt>
                <c:pt idx="11616">
                  <c:v>0</c:v>
                </c:pt>
                <c:pt idx="11617">
                  <c:v>0</c:v>
                </c:pt>
                <c:pt idx="11618">
                  <c:v>0</c:v>
                </c:pt>
                <c:pt idx="11619">
                  <c:v>0</c:v>
                </c:pt>
                <c:pt idx="11620">
                  <c:v>0</c:v>
                </c:pt>
                <c:pt idx="11621">
                  <c:v>0</c:v>
                </c:pt>
                <c:pt idx="11622">
                  <c:v>0</c:v>
                </c:pt>
                <c:pt idx="11623">
                  <c:v>0</c:v>
                </c:pt>
                <c:pt idx="11624">
                  <c:v>0</c:v>
                </c:pt>
                <c:pt idx="11625">
                  <c:v>0</c:v>
                </c:pt>
                <c:pt idx="11626">
                  <c:v>0</c:v>
                </c:pt>
                <c:pt idx="11627">
                  <c:v>0</c:v>
                </c:pt>
                <c:pt idx="11628">
                  <c:v>0</c:v>
                </c:pt>
                <c:pt idx="11629">
                  <c:v>0</c:v>
                </c:pt>
                <c:pt idx="11630">
                  <c:v>0</c:v>
                </c:pt>
                <c:pt idx="11631">
                  <c:v>0</c:v>
                </c:pt>
                <c:pt idx="11632">
                  <c:v>0</c:v>
                </c:pt>
                <c:pt idx="11633">
                  <c:v>0</c:v>
                </c:pt>
                <c:pt idx="11634">
                  <c:v>0</c:v>
                </c:pt>
                <c:pt idx="11635">
                  <c:v>0</c:v>
                </c:pt>
                <c:pt idx="11636">
                  <c:v>0</c:v>
                </c:pt>
                <c:pt idx="11637">
                  <c:v>0</c:v>
                </c:pt>
                <c:pt idx="11638">
                  <c:v>0</c:v>
                </c:pt>
                <c:pt idx="11639">
                  <c:v>0</c:v>
                </c:pt>
                <c:pt idx="11640">
                  <c:v>0</c:v>
                </c:pt>
                <c:pt idx="11641">
                  <c:v>0</c:v>
                </c:pt>
                <c:pt idx="11642">
                  <c:v>0</c:v>
                </c:pt>
                <c:pt idx="11643">
                  <c:v>0</c:v>
                </c:pt>
                <c:pt idx="11644">
                  <c:v>0</c:v>
                </c:pt>
                <c:pt idx="11645">
                  <c:v>0</c:v>
                </c:pt>
                <c:pt idx="11646">
                  <c:v>0</c:v>
                </c:pt>
                <c:pt idx="11647">
                  <c:v>0</c:v>
                </c:pt>
                <c:pt idx="11648">
                  <c:v>0</c:v>
                </c:pt>
                <c:pt idx="11649">
                  <c:v>0</c:v>
                </c:pt>
                <c:pt idx="11650">
                  <c:v>0</c:v>
                </c:pt>
                <c:pt idx="11651">
                  <c:v>0</c:v>
                </c:pt>
                <c:pt idx="11652">
                  <c:v>0</c:v>
                </c:pt>
                <c:pt idx="11653">
                  <c:v>0</c:v>
                </c:pt>
                <c:pt idx="11654">
                  <c:v>0</c:v>
                </c:pt>
                <c:pt idx="11655">
                  <c:v>0</c:v>
                </c:pt>
                <c:pt idx="11656">
                  <c:v>0</c:v>
                </c:pt>
                <c:pt idx="11657">
                  <c:v>0</c:v>
                </c:pt>
                <c:pt idx="11658">
                  <c:v>0</c:v>
                </c:pt>
                <c:pt idx="11659">
                  <c:v>0</c:v>
                </c:pt>
                <c:pt idx="11660">
                  <c:v>0</c:v>
                </c:pt>
                <c:pt idx="11661">
                  <c:v>0</c:v>
                </c:pt>
                <c:pt idx="11662">
                  <c:v>0</c:v>
                </c:pt>
                <c:pt idx="11663">
                  <c:v>0</c:v>
                </c:pt>
                <c:pt idx="11664">
                  <c:v>0</c:v>
                </c:pt>
                <c:pt idx="11665">
                  <c:v>0</c:v>
                </c:pt>
                <c:pt idx="11666">
                  <c:v>0</c:v>
                </c:pt>
                <c:pt idx="11667">
                  <c:v>0</c:v>
                </c:pt>
                <c:pt idx="11668">
                  <c:v>0</c:v>
                </c:pt>
                <c:pt idx="11669">
                  <c:v>0</c:v>
                </c:pt>
                <c:pt idx="11670">
                  <c:v>0</c:v>
                </c:pt>
                <c:pt idx="11671">
                  <c:v>0</c:v>
                </c:pt>
                <c:pt idx="11672">
                  <c:v>0</c:v>
                </c:pt>
                <c:pt idx="11673">
                  <c:v>0</c:v>
                </c:pt>
                <c:pt idx="11674">
                  <c:v>0</c:v>
                </c:pt>
                <c:pt idx="11675">
                  <c:v>0</c:v>
                </c:pt>
                <c:pt idx="11676">
                  <c:v>0</c:v>
                </c:pt>
                <c:pt idx="11677">
                  <c:v>0</c:v>
                </c:pt>
                <c:pt idx="11678">
                  <c:v>0</c:v>
                </c:pt>
                <c:pt idx="11679">
                  <c:v>0</c:v>
                </c:pt>
                <c:pt idx="11680">
                  <c:v>0</c:v>
                </c:pt>
                <c:pt idx="11681">
                  <c:v>0</c:v>
                </c:pt>
                <c:pt idx="11682">
                  <c:v>0</c:v>
                </c:pt>
                <c:pt idx="11683">
                  <c:v>0</c:v>
                </c:pt>
                <c:pt idx="11684">
                  <c:v>0</c:v>
                </c:pt>
                <c:pt idx="11685">
                  <c:v>0</c:v>
                </c:pt>
                <c:pt idx="11686">
                  <c:v>0</c:v>
                </c:pt>
                <c:pt idx="11687">
                  <c:v>0</c:v>
                </c:pt>
                <c:pt idx="11688">
                  <c:v>0</c:v>
                </c:pt>
                <c:pt idx="11689">
                  <c:v>0</c:v>
                </c:pt>
                <c:pt idx="11690">
                  <c:v>0</c:v>
                </c:pt>
                <c:pt idx="11691">
                  <c:v>0</c:v>
                </c:pt>
                <c:pt idx="11692">
                  <c:v>0</c:v>
                </c:pt>
                <c:pt idx="11693">
                  <c:v>0</c:v>
                </c:pt>
                <c:pt idx="11694">
                  <c:v>0</c:v>
                </c:pt>
                <c:pt idx="11695">
                  <c:v>0</c:v>
                </c:pt>
                <c:pt idx="11696">
                  <c:v>0</c:v>
                </c:pt>
                <c:pt idx="11697">
                  <c:v>0</c:v>
                </c:pt>
                <c:pt idx="11698">
                  <c:v>0</c:v>
                </c:pt>
                <c:pt idx="11699">
                  <c:v>0</c:v>
                </c:pt>
                <c:pt idx="11700">
                  <c:v>0</c:v>
                </c:pt>
                <c:pt idx="11701">
                  <c:v>0</c:v>
                </c:pt>
                <c:pt idx="11702">
                  <c:v>0</c:v>
                </c:pt>
                <c:pt idx="11703">
                  <c:v>0</c:v>
                </c:pt>
                <c:pt idx="11704">
                  <c:v>0</c:v>
                </c:pt>
                <c:pt idx="11705">
                  <c:v>0</c:v>
                </c:pt>
                <c:pt idx="11706">
                  <c:v>0</c:v>
                </c:pt>
                <c:pt idx="11707">
                  <c:v>0</c:v>
                </c:pt>
                <c:pt idx="11708">
                  <c:v>0</c:v>
                </c:pt>
                <c:pt idx="11709">
                  <c:v>0</c:v>
                </c:pt>
                <c:pt idx="11710">
                  <c:v>0</c:v>
                </c:pt>
                <c:pt idx="11711">
                  <c:v>0</c:v>
                </c:pt>
                <c:pt idx="11712">
                  <c:v>0</c:v>
                </c:pt>
                <c:pt idx="11713">
                  <c:v>0</c:v>
                </c:pt>
                <c:pt idx="11714">
                  <c:v>0</c:v>
                </c:pt>
                <c:pt idx="11715">
                  <c:v>0</c:v>
                </c:pt>
                <c:pt idx="11716">
                  <c:v>0</c:v>
                </c:pt>
                <c:pt idx="11717">
                  <c:v>0</c:v>
                </c:pt>
                <c:pt idx="11718">
                  <c:v>0</c:v>
                </c:pt>
                <c:pt idx="11719">
                  <c:v>0</c:v>
                </c:pt>
                <c:pt idx="11720">
                  <c:v>0</c:v>
                </c:pt>
                <c:pt idx="11721">
                  <c:v>0</c:v>
                </c:pt>
                <c:pt idx="11722">
                  <c:v>0</c:v>
                </c:pt>
                <c:pt idx="11723">
                  <c:v>0</c:v>
                </c:pt>
                <c:pt idx="11724">
                  <c:v>0</c:v>
                </c:pt>
                <c:pt idx="11725">
                  <c:v>0</c:v>
                </c:pt>
                <c:pt idx="11726">
                  <c:v>0</c:v>
                </c:pt>
                <c:pt idx="11727">
                  <c:v>0</c:v>
                </c:pt>
                <c:pt idx="11728">
                  <c:v>0</c:v>
                </c:pt>
                <c:pt idx="11729">
                  <c:v>0</c:v>
                </c:pt>
                <c:pt idx="11730">
                  <c:v>0</c:v>
                </c:pt>
                <c:pt idx="11731">
                  <c:v>0</c:v>
                </c:pt>
                <c:pt idx="11732">
                  <c:v>0</c:v>
                </c:pt>
                <c:pt idx="11733">
                  <c:v>0</c:v>
                </c:pt>
                <c:pt idx="11734">
                  <c:v>0</c:v>
                </c:pt>
                <c:pt idx="11735">
                  <c:v>0</c:v>
                </c:pt>
                <c:pt idx="11736">
                  <c:v>0</c:v>
                </c:pt>
                <c:pt idx="11737">
                  <c:v>0</c:v>
                </c:pt>
                <c:pt idx="11738">
                  <c:v>0</c:v>
                </c:pt>
                <c:pt idx="11739">
                  <c:v>0</c:v>
                </c:pt>
                <c:pt idx="11740">
                  <c:v>0</c:v>
                </c:pt>
                <c:pt idx="11741">
                  <c:v>0</c:v>
                </c:pt>
                <c:pt idx="11742">
                  <c:v>0</c:v>
                </c:pt>
                <c:pt idx="11743">
                  <c:v>0</c:v>
                </c:pt>
                <c:pt idx="11744">
                  <c:v>0</c:v>
                </c:pt>
                <c:pt idx="11745">
                  <c:v>0</c:v>
                </c:pt>
                <c:pt idx="11746">
                  <c:v>0</c:v>
                </c:pt>
                <c:pt idx="11747">
                  <c:v>0</c:v>
                </c:pt>
                <c:pt idx="11748">
                  <c:v>0</c:v>
                </c:pt>
                <c:pt idx="11749">
                  <c:v>0</c:v>
                </c:pt>
                <c:pt idx="11750">
                  <c:v>0</c:v>
                </c:pt>
                <c:pt idx="11751">
                  <c:v>0</c:v>
                </c:pt>
                <c:pt idx="11752">
                  <c:v>0</c:v>
                </c:pt>
                <c:pt idx="11753">
                  <c:v>0</c:v>
                </c:pt>
                <c:pt idx="11754">
                  <c:v>0</c:v>
                </c:pt>
                <c:pt idx="11755">
                  <c:v>0</c:v>
                </c:pt>
                <c:pt idx="11756">
                  <c:v>0</c:v>
                </c:pt>
                <c:pt idx="11757">
                  <c:v>0</c:v>
                </c:pt>
                <c:pt idx="11758">
                  <c:v>0</c:v>
                </c:pt>
                <c:pt idx="11759">
                  <c:v>0</c:v>
                </c:pt>
                <c:pt idx="11760">
                  <c:v>0</c:v>
                </c:pt>
                <c:pt idx="11761">
                  <c:v>0</c:v>
                </c:pt>
                <c:pt idx="11762">
                  <c:v>0</c:v>
                </c:pt>
                <c:pt idx="11763">
                  <c:v>0</c:v>
                </c:pt>
                <c:pt idx="11764">
                  <c:v>0</c:v>
                </c:pt>
                <c:pt idx="11765">
                  <c:v>0</c:v>
                </c:pt>
                <c:pt idx="11766">
                  <c:v>0</c:v>
                </c:pt>
                <c:pt idx="11767">
                  <c:v>0</c:v>
                </c:pt>
                <c:pt idx="11768">
                  <c:v>0</c:v>
                </c:pt>
                <c:pt idx="11769">
                  <c:v>0</c:v>
                </c:pt>
                <c:pt idx="11770">
                  <c:v>0</c:v>
                </c:pt>
                <c:pt idx="11771">
                  <c:v>0</c:v>
                </c:pt>
                <c:pt idx="11772">
                  <c:v>0</c:v>
                </c:pt>
                <c:pt idx="11773">
                  <c:v>0</c:v>
                </c:pt>
                <c:pt idx="11774">
                  <c:v>0</c:v>
                </c:pt>
                <c:pt idx="11775">
                  <c:v>0</c:v>
                </c:pt>
                <c:pt idx="11776">
                  <c:v>0</c:v>
                </c:pt>
                <c:pt idx="11777">
                  <c:v>0</c:v>
                </c:pt>
                <c:pt idx="11778">
                  <c:v>0</c:v>
                </c:pt>
                <c:pt idx="11779">
                  <c:v>0</c:v>
                </c:pt>
                <c:pt idx="11780">
                  <c:v>0</c:v>
                </c:pt>
                <c:pt idx="11781">
                  <c:v>0</c:v>
                </c:pt>
                <c:pt idx="11782">
                  <c:v>0</c:v>
                </c:pt>
                <c:pt idx="11783">
                  <c:v>0</c:v>
                </c:pt>
                <c:pt idx="11784">
                  <c:v>0</c:v>
                </c:pt>
                <c:pt idx="11785">
                  <c:v>0</c:v>
                </c:pt>
                <c:pt idx="11786">
                  <c:v>0</c:v>
                </c:pt>
                <c:pt idx="11787">
                  <c:v>0</c:v>
                </c:pt>
                <c:pt idx="11788">
                  <c:v>0</c:v>
                </c:pt>
                <c:pt idx="11789">
                  <c:v>0</c:v>
                </c:pt>
                <c:pt idx="11790">
                  <c:v>0</c:v>
                </c:pt>
                <c:pt idx="11791">
                  <c:v>0</c:v>
                </c:pt>
                <c:pt idx="11792">
                  <c:v>0</c:v>
                </c:pt>
                <c:pt idx="11793">
                  <c:v>0</c:v>
                </c:pt>
                <c:pt idx="11794">
                  <c:v>0</c:v>
                </c:pt>
                <c:pt idx="11795">
                  <c:v>0</c:v>
                </c:pt>
                <c:pt idx="11796">
                  <c:v>0</c:v>
                </c:pt>
                <c:pt idx="11797">
                  <c:v>0</c:v>
                </c:pt>
                <c:pt idx="11798">
                  <c:v>0</c:v>
                </c:pt>
                <c:pt idx="11799">
                  <c:v>0</c:v>
                </c:pt>
                <c:pt idx="11800">
                  <c:v>0</c:v>
                </c:pt>
                <c:pt idx="11801">
                  <c:v>0</c:v>
                </c:pt>
                <c:pt idx="11802">
                  <c:v>0</c:v>
                </c:pt>
                <c:pt idx="11803">
                  <c:v>0</c:v>
                </c:pt>
                <c:pt idx="11804">
                  <c:v>0</c:v>
                </c:pt>
                <c:pt idx="11805">
                  <c:v>0</c:v>
                </c:pt>
                <c:pt idx="11806">
                  <c:v>0</c:v>
                </c:pt>
                <c:pt idx="11807">
                  <c:v>0</c:v>
                </c:pt>
                <c:pt idx="11808">
                  <c:v>0</c:v>
                </c:pt>
                <c:pt idx="11809">
                  <c:v>0</c:v>
                </c:pt>
                <c:pt idx="11810">
                  <c:v>0</c:v>
                </c:pt>
                <c:pt idx="11811">
                  <c:v>0</c:v>
                </c:pt>
                <c:pt idx="11812">
                  <c:v>0</c:v>
                </c:pt>
                <c:pt idx="11813">
                  <c:v>0</c:v>
                </c:pt>
                <c:pt idx="11814">
                  <c:v>0</c:v>
                </c:pt>
                <c:pt idx="11815">
                  <c:v>0</c:v>
                </c:pt>
                <c:pt idx="11816">
                  <c:v>0</c:v>
                </c:pt>
                <c:pt idx="11817">
                  <c:v>0</c:v>
                </c:pt>
                <c:pt idx="11818">
                  <c:v>0</c:v>
                </c:pt>
                <c:pt idx="11819">
                  <c:v>0</c:v>
                </c:pt>
                <c:pt idx="11820">
                  <c:v>0</c:v>
                </c:pt>
                <c:pt idx="11821">
                  <c:v>0</c:v>
                </c:pt>
                <c:pt idx="11822">
                  <c:v>0</c:v>
                </c:pt>
                <c:pt idx="11823">
                  <c:v>0</c:v>
                </c:pt>
                <c:pt idx="11824">
                  <c:v>0</c:v>
                </c:pt>
                <c:pt idx="11825">
                  <c:v>0</c:v>
                </c:pt>
                <c:pt idx="11826">
                  <c:v>0</c:v>
                </c:pt>
                <c:pt idx="11827">
                  <c:v>0</c:v>
                </c:pt>
                <c:pt idx="11828">
                  <c:v>0</c:v>
                </c:pt>
                <c:pt idx="11829">
                  <c:v>0</c:v>
                </c:pt>
                <c:pt idx="11830">
                  <c:v>0</c:v>
                </c:pt>
                <c:pt idx="11831">
                  <c:v>0</c:v>
                </c:pt>
                <c:pt idx="11832">
                  <c:v>0</c:v>
                </c:pt>
                <c:pt idx="11833">
                  <c:v>0</c:v>
                </c:pt>
                <c:pt idx="11834">
                  <c:v>0</c:v>
                </c:pt>
                <c:pt idx="11835">
                  <c:v>0</c:v>
                </c:pt>
                <c:pt idx="11836">
                  <c:v>0</c:v>
                </c:pt>
                <c:pt idx="11837">
                  <c:v>0</c:v>
                </c:pt>
                <c:pt idx="11838">
                  <c:v>0</c:v>
                </c:pt>
                <c:pt idx="11839">
                  <c:v>0</c:v>
                </c:pt>
                <c:pt idx="11840">
                  <c:v>0</c:v>
                </c:pt>
                <c:pt idx="11841">
                  <c:v>0</c:v>
                </c:pt>
                <c:pt idx="11842">
                  <c:v>0</c:v>
                </c:pt>
                <c:pt idx="11843">
                  <c:v>0</c:v>
                </c:pt>
                <c:pt idx="11844">
                  <c:v>0</c:v>
                </c:pt>
                <c:pt idx="11845">
                  <c:v>0</c:v>
                </c:pt>
                <c:pt idx="11846">
                  <c:v>0</c:v>
                </c:pt>
                <c:pt idx="11847">
                  <c:v>0</c:v>
                </c:pt>
                <c:pt idx="11848">
                  <c:v>0</c:v>
                </c:pt>
                <c:pt idx="11849">
                  <c:v>0</c:v>
                </c:pt>
                <c:pt idx="11850">
                  <c:v>0</c:v>
                </c:pt>
                <c:pt idx="11851">
                  <c:v>0</c:v>
                </c:pt>
                <c:pt idx="11852">
                  <c:v>0</c:v>
                </c:pt>
                <c:pt idx="11853">
                  <c:v>0</c:v>
                </c:pt>
                <c:pt idx="11854">
                  <c:v>0</c:v>
                </c:pt>
                <c:pt idx="11855">
                  <c:v>0</c:v>
                </c:pt>
                <c:pt idx="11856">
                  <c:v>0</c:v>
                </c:pt>
                <c:pt idx="11857">
                  <c:v>0</c:v>
                </c:pt>
                <c:pt idx="11858">
                  <c:v>0</c:v>
                </c:pt>
                <c:pt idx="11859">
                  <c:v>0</c:v>
                </c:pt>
                <c:pt idx="11860">
                  <c:v>0</c:v>
                </c:pt>
                <c:pt idx="11861">
                  <c:v>0</c:v>
                </c:pt>
                <c:pt idx="11862">
                  <c:v>0</c:v>
                </c:pt>
                <c:pt idx="11863">
                  <c:v>0</c:v>
                </c:pt>
                <c:pt idx="11864">
                  <c:v>0</c:v>
                </c:pt>
                <c:pt idx="11865">
                  <c:v>0</c:v>
                </c:pt>
                <c:pt idx="11866">
                  <c:v>0</c:v>
                </c:pt>
                <c:pt idx="11867">
                  <c:v>0</c:v>
                </c:pt>
                <c:pt idx="11868">
                  <c:v>0</c:v>
                </c:pt>
                <c:pt idx="11869">
                  <c:v>0</c:v>
                </c:pt>
                <c:pt idx="11870">
                  <c:v>0</c:v>
                </c:pt>
                <c:pt idx="11871">
                  <c:v>0</c:v>
                </c:pt>
                <c:pt idx="11872">
                  <c:v>0</c:v>
                </c:pt>
                <c:pt idx="11873">
                  <c:v>0</c:v>
                </c:pt>
                <c:pt idx="11874">
                  <c:v>0</c:v>
                </c:pt>
                <c:pt idx="11875">
                  <c:v>0</c:v>
                </c:pt>
                <c:pt idx="11876">
                  <c:v>0</c:v>
                </c:pt>
                <c:pt idx="11877">
                  <c:v>0</c:v>
                </c:pt>
                <c:pt idx="11878">
                  <c:v>0</c:v>
                </c:pt>
                <c:pt idx="11879">
                  <c:v>0</c:v>
                </c:pt>
                <c:pt idx="11880">
                  <c:v>0</c:v>
                </c:pt>
                <c:pt idx="11881">
                  <c:v>0</c:v>
                </c:pt>
                <c:pt idx="11882">
                  <c:v>0</c:v>
                </c:pt>
                <c:pt idx="11883">
                  <c:v>0</c:v>
                </c:pt>
                <c:pt idx="11884">
                  <c:v>0</c:v>
                </c:pt>
                <c:pt idx="11885">
                  <c:v>0</c:v>
                </c:pt>
                <c:pt idx="11886">
                  <c:v>0</c:v>
                </c:pt>
                <c:pt idx="11887">
                  <c:v>0</c:v>
                </c:pt>
                <c:pt idx="11888">
                  <c:v>0</c:v>
                </c:pt>
                <c:pt idx="11889">
                  <c:v>0</c:v>
                </c:pt>
                <c:pt idx="11890">
                  <c:v>0</c:v>
                </c:pt>
                <c:pt idx="11891">
                  <c:v>0</c:v>
                </c:pt>
                <c:pt idx="11892">
                  <c:v>0</c:v>
                </c:pt>
                <c:pt idx="11893">
                  <c:v>0</c:v>
                </c:pt>
                <c:pt idx="11894">
                  <c:v>0</c:v>
                </c:pt>
                <c:pt idx="11895">
                  <c:v>0</c:v>
                </c:pt>
                <c:pt idx="11896">
                  <c:v>0</c:v>
                </c:pt>
                <c:pt idx="11897">
                  <c:v>0</c:v>
                </c:pt>
                <c:pt idx="11898">
                  <c:v>0</c:v>
                </c:pt>
                <c:pt idx="11899">
                  <c:v>0</c:v>
                </c:pt>
                <c:pt idx="11900">
                  <c:v>0</c:v>
                </c:pt>
                <c:pt idx="11901">
                  <c:v>0</c:v>
                </c:pt>
                <c:pt idx="11902">
                  <c:v>0</c:v>
                </c:pt>
                <c:pt idx="11903">
                  <c:v>0</c:v>
                </c:pt>
                <c:pt idx="11904">
                  <c:v>0</c:v>
                </c:pt>
                <c:pt idx="11905">
                  <c:v>0</c:v>
                </c:pt>
                <c:pt idx="11906">
                  <c:v>0</c:v>
                </c:pt>
                <c:pt idx="11907">
                  <c:v>0</c:v>
                </c:pt>
                <c:pt idx="11908">
                  <c:v>0</c:v>
                </c:pt>
                <c:pt idx="11909">
                  <c:v>0</c:v>
                </c:pt>
                <c:pt idx="11910">
                  <c:v>0</c:v>
                </c:pt>
                <c:pt idx="11911">
                  <c:v>0</c:v>
                </c:pt>
                <c:pt idx="11912">
                  <c:v>0</c:v>
                </c:pt>
                <c:pt idx="11913">
                  <c:v>0</c:v>
                </c:pt>
                <c:pt idx="11914">
                  <c:v>0</c:v>
                </c:pt>
                <c:pt idx="11915">
                  <c:v>0</c:v>
                </c:pt>
                <c:pt idx="11916">
                  <c:v>0</c:v>
                </c:pt>
                <c:pt idx="11917">
                  <c:v>0</c:v>
                </c:pt>
                <c:pt idx="11918">
                  <c:v>0</c:v>
                </c:pt>
                <c:pt idx="11919">
                  <c:v>0</c:v>
                </c:pt>
                <c:pt idx="11920">
                  <c:v>0</c:v>
                </c:pt>
                <c:pt idx="11921">
                  <c:v>0</c:v>
                </c:pt>
                <c:pt idx="11922">
                  <c:v>0</c:v>
                </c:pt>
                <c:pt idx="11923">
                  <c:v>0</c:v>
                </c:pt>
                <c:pt idx="11924">
                  <c:v>0</c:v>
                </c:pt>
                <c:pt idx="11925">
                  <c:v>0</c:v>
                </c:pt>
                <c:pt idx="11926">
                  <c:v>0</c:v>
                </c:pt>
                <c:pt idx="11927">
                  <c:v>0</c:v>
                </c:pt>
                <c:pt idx="11928">
                  <c:v>0</c:v>
                </c:pt>
                <c:pt idx="11929">
                  <c:v>0</c:v>
                </c:pt>
                <c:pt idx="11930">
                  <c:v>0</c:v>
                </c:pt>
                <c:pt idx="11931">
                  <c:v>0</c:v>
                </c:pt>
                <c:pt idx="11932">
                  <c:v>0</c:v>
                </c:pt>
                <c:pt idx="11933">
                  <c:v>0</c:v>
                </c:pt>
                <c:pt idx="11934">
                  <c:v>0</c:v>
                </c:pt>
                <c:pt idx="11935">
                  <c:v>0</c:v>
                </c:pt>
                <c:pt idx="11936">
                  <c:v>0</c:v>
                </c:pt>
                <c:pt idx="11937">
                  <c:v>0</c:v>
                </c:pt>
                <c:pt idx="11938">
                  <c:v>0</c:v>
                </c:pt>
                <c:pt idx="11939">
                  <c:v>0</c:v>
                </c:pt>
                <c:pt idx="11940">
                  <c:v>0</c:v>
                </c:pt>
                <c:pt idx="11941">
                  <c:v>0</c:v>
                </c:pt>
                <c:pt idx="11942">
                  <c:v>0</c:v>
                </c:pt>
                <c:pt idx="11943">
                  <c:v>0</c:v>
                </c:pt>
                <c:pt idx="11944">
                  <c:v>0</c:v>
                </c:pt>
                <c:pt idx="11945">
                  <c:v>0</c:v>
                </c:pt>
                <c:pt idx="11946">
                  <c:v>0</c:v>
                </c:pt>
                <c:pt idx="11947">
                  <c:v>0</c:v>
                </c:pt>
                <c:pt idx="11948">
                  <c:v>0</c:v>
                </c:pt>
                <c:pt idx="11949">
                  <c:v>0</c:v>
                </c:pt>
                <c:pt idx="11950">
                  <c:v>0</c:v>
                </c:pt>
                <c:pt idx="11951">
                  <c:v>0</c:v>
                </c:pt>
                <c:pt idx="11952">
                  <c:v>0</c:v>
                </c:pt>
                <c:pt idx="11953">
                  <c:v>0</c:v>
                </c:pt>
                <c:pt idx="11954">
                  <c:v>0</c:v>
                </c:pt>
                <c:pt idx="11955">
                  <c:v>0</c:v>
                </c:pt>
                <c:pt idx="11956">
                  <c:v>0</c:v>
                </c:pt>
                <c:pt idx="11957">
                  <c:v>0</c:v>
                </c:pt>
                <c:pt idx="11958">
                  <c:v>0</c:v>
                </c:pt>
                <c:pt idx="11959">
                  <c:v>0</c:v>
                </c:pt>
                <c:pt idx="11960">
                  <c:v>0</c:v>
                </c:pt>
                <c:pt idx="11961">
                  <c:v>0</c:v>
                </c:pt>
                <c:pt idx="11962">
                  <c:v>0</c:v>
                </c:pt>
                <c:pt idx="11963">
                  <c:v>0</c:v>
                </c:pt>
                <c:pt idx="11964">
                  <c:v>0</c:v>
                </c:pt>
                <c:pt idx="11965">
                  <c:v>0</c:v>
                </c:pt>
                <c:pt idx="11966">
                  <c:v>0</c:v>
                </c:pt>
                <c:pt idx="11967">
                  <c:v>0</c:v>
                </c:pt>
                <c:pt idx="11968">
                  <c:v>0</c:v>
                </c:pt>
                <c:pt idx="11969">
                  <c:v>0</c:v>
                </c:pt>
                <c:pt idx="11970">
                  <c:v>0</c:v>
                </c:pt>
                <c:pt idx="11971">
                  <c:v>0</c:v>
                </c:pt>
                <c:pt idx="11972">
                  <c:v>0</c:v>
                </c:pt>
                <c:pt idx="11973">
                  <c:v>0</c:v>
                </c:pt>
                <c:pt idx="11974">
                  <c:v>0</c:v>
                </c:pt>
                <c:pt idx="11975">
                  <c:v>0</c:v>
                </c:pt>
                <c:pt idx="11976">
                  <c:v>0</c:v>
                </c:pt>
                <c:pt idx="11977">
                  <c:v>0</c:v>
                </c:pt>
                <c:pt idx="11978">
                  <c:v>0</c:v>
                </c:pt>
                <c:pt idx="11979">
                  <c:v>0</c:v>
                </c:pt>
                <c:pt idx="11980">
                  <c:v>0</c:v>
                </c:pt>
                <c:pt idx="11981">
                  <c:v>0</c:v>
                </c:pt>
                <c:pt idx="11982">
                  <c:v>0</c:v>
                </c:pt>
                <c:pt idx="11983">
                  <c:v>0</c:v>
                </c:pt>
                <c:pt idx="11984">
                  <c:v>0</c:v>
                </c:pt>
                <c:pt idx="11985">
                  <c:v>0</c:v>
                </c:pt>
                <c:pt idx="11986">
                  <c:v>0</c:v>
                </c:pt>
                <c:pt idx="11987">
                  <c:v>0</c:v>
                </c:pt>
                <c:pt idx="11988">
                  <c:v>0</c:v>
                </c:pt>
                <c:pt idx="11989">
                  <c:v>0</c:v>
                </c:pt>
                <c:pt idx="11990">
                  <c:v>0</c:v>
                </c:pt>
                <c:pt idx="11991">
                  <c:v>0</c:v>
                </c:pt>
                <c:pt idx="11992">
                  <c:v>0</c:v>
                </c:pt>
                <c:pt idx="11993">
                  <c:v>0</c:v>
                </c:pt>
                <c:pt idx="11994">
                  <c:v>0</c:v>
                </c:pt>
                <c:pt idx="11995">
                  <c:v>0</c:v>
                </c:pt>
                <c:pt idx="11996">
                  <c:v>0</c:v>
                </c:pt>
                <c:pt idx="11997">
                  <c:v>0</c:v>
                </c:pt>
                <c:pt idx="11998">
                  <c:v>0</c:v>
                </c:pt>
                <c:pt idx="11999">
                  <c:v>0</c:v>
                </c:pt>
                <c:pt idx="12000">
                  <c:v>0</c:v>
                </c:pt>
                <c:pt idx="12001">
                  <c:v>0</c:v>
                </c:pt>
                <c:pt idx="12002">
                  <c:v>0</c:v>
                </c:pt>
                <c:pt idx="12003">
                  <c:v>0</c:v>
                </c:pt>
                <c:pt idx="12004">
                  <c:v>0</c:v>
                </c:pt>
                <c:pt idx="12005">
                  <c:v>0</c:v>
                </c:pt>
                <c:pt idx="12006">
                  <c:v>0</c:v>
                </c:pt>
                <c:pt idx="12007">
                  <c:v>0</c:v>
                </c:pt>
                <c:pt idx="12008">
                  <c:v>0</c:v>
                </c:pt>
                <c:pt idx="12009">
                  <c:v>0</c:v>
                </c:pt>
                <c:pt idx="12010">
                  <c:v>0</c:v>
                </c:pt>
                <c:pt idx="12011">
                  <c:v>0</c:v>
                </c:pt>
                <c:pt idx="12012">
                  <c:v>0</c:v>
                </c:pt>
                <c:pt idx="12013">
                  <c:v>0</c:v>
                </c:pt>
                <c:pt idx="12014">
                  <c:v>0</c:v>
                </c:pt>
                <c:pt idx="12015">
                  <c:v>0</c:v>
                </c:pt>
                <c:pt idx="12016">
                  <c:v>0</c:v>
                </c:pt>
                <c:pt idx="12017">
                  <c:v>0</c:v>
                </c:pt>
                <c:pt idx="12018">
                  <c:v>0</c:v>
                </c:pt>
                <c:pt idx="12019">
                  <c:v>0</c:v>
                </c:pt>
                <c:pt idx="12020">
                  <c:v>0</c:v>
                </c:pt>
                <c:pt idx="12021">
                  <c:v>0</c:v>
                </c:pt>
                <c:pt idx="12022">
                  <c:v>0</c:v>
                </c:pt>
                <c:pt idx="12023">
                  <c:v>0</c:v>
                </c:pt>
                <c:pt idx="12024">
                  <c:v>0</c:v>
                </c:pt>
                <c:pt idx="12025">
                  <c:v>0</c:v>
                </c:pt>
                <c:pt idx="12026">
                  <c:v>0</c:v>
                </c:pt>
                <c:pt idx="12027">
                  <c:v>0</c:v>
                </c:pt>
                <c:pt idx="12028">
                  <c:v>0</c:v>
                </c:pt>
                <c:pt idx="12029">
                  <c:v>0</c:v>
                </c:pt>
                <c:pt idx="12030">
                  <c:v>0</c:v>
                </c:pt>
                <c:pt idx="12031">
                  <c:v>0</c:v>
                </c:pt>
                <c:pt idx="12032">
                  <c:v>0</c:v>
                </c:pt>
                <c:pt idx="12033">
                  <c:v>0</c:v>
                </c:pt>
                <c:pt idx="12034">
                  <c:v>0</c:v>
                </c:pt>
                <c:pt idx="12035">
                  <c:v>0</c:v>
                </c:pt>
                <c:pt idx="12036">
                  <c:v>0</c:v>
                </c:pt>
                <c:pt idx="12037">
                  <c:v>0</c:v>
                </c:pt>
                <c:pt idx="12038">
                  <c:v>0</c:v>
                </c:pt>
                <c:pt idx="12039">
                  <c:v>0</c:v>
                </c:pt>
                <c:pt idx="12040">
                  <c:v>0</c:v>
                </c:pt>
                <c:pt idx="12041">
                  <c:v>0</c:v>
                </c:pt>
                <c:pt idx="12042">
                  <c:v>0</c:v>
                </c:pt>
                <c:pt idx="12043">
                  <c:v>0</c:v>
                </c:pt>
                <c:pt idx="12044">
                  <c:v>0</c:v>
                </c:pt>
                <c:pt idx="12045">
                  <c:v>0</c:v>
                </c:pt>
                <c:pt idx="12046">
                  <c:v>0</c:v>
                </c:pt>
                <c:pt idx="12047">
                  <c:v>0</c:v>
                </c:pt>
                <c:pt idx="12048">
                  <c:v>0</c:v>
                </c:pt>
                <c:pt idx="12049">
                  <c:v>0</c:v>
                </c:pt>
                <c:pt idx="12050">
                  <c:v>0</c:v>
                </c:pt>
                <c:pt idx="12051">
                  <c:v>0</c:v>
                </c:pt>
                <c:pt idx="12052">
                  <c:v>0</c:v>
                </c:pt>
                <c:pt idx="12053">
                  <c:v>0</c:v>
                </c:pt>
                <c:pt idx="12054">
                  <c:v>0</c:v>
                </c:pt>
                <c:pt idx="12055">
                  <c:v>0</c:v>
                </c:pt>
                <c:pt idx="12056">
                  <c:v>0</c:v>
                </c:pt>
                <c:pt idx="12057">
                  <c:v>0</c:v>
                </c:pt>
                <c:pt idx="12058">
                  <c:v>0</c:v>
                </c:pt>
                <c:pt idx="12059">
                  <c:v>0</c:v>
                </c:pt>
                <c:pt idx="12060">
                  <c:v>0</c:v>
                </c:pt>
                <c:pt idx="12061">
                  <c:v>0</c:v>
                </c:pt>
                <c:pt idx="12062">
                  <c:v>0</c:v>
                </c:pt>
                <c:pt idx="12063">
                  <c:v>0</c:v>
                </c:pt>
                <c:pt idx="12064">
                  <c:v>0</c:v>
                </c:pt>
                <c:pt idx="12065">
                  <c:v>0</c:v>
                </c:pt>
                <c:pt idx="12066">
                  <c:v>0</c:v>
                </c:pt>
                <c:pt idx="12067">
                  <c:v>0</c:v>
                </c:pt>
                <c:pt idx="12068">
                  <c:v>0</c:v>
                </c:pt>
                <c:pt idx="12069">
                  <c:v>0</c:v>
                </c:pt>
                <c:pt idx="12070">
                  <c:v>0</c:v>
                </c:pt>
                <c:pt idx="12071">
                  <c:v>0</c:v>
                </c:pt>
                <c:pt idx="12072">
                  <c:v>0</c:v>
                </c:pt>
                <c:pt idx="12073">
                  <c:v>0</c:v>
                </c:pt>
                <c:pt idx="12074">
                  <c:v>0</c:v>
                </c:pt>
                <c:pt idx="12075">
                  <c:v>0</c:v>
                </c:pt>
                <c:pt idx="12076">
                  <c:v>0</c:v>
                </c:pt>
                <c:pt idx="12077">
                  <c:v>0</c:v>
                </c:pt>
                <c:pt idx="12078">
                  <c:v>0</c:v>
                </c:pt>
                <c:pt idx="12079">
                  <c:v>0</c:v>
                </c:pt>
                <c:pt idx="12080">
                  <c:v>0</c:v>
                </c:pt>
                <c:pt idx="12081">
                  <c:v>0</c:v>
                </c:pt>
                <c:pt idx="12082">
                  <c:v>0</c:v>
                </c:pt>
                <c:pt idx="12083">
                  <c:v>0</c:v>
                </c:pt>
                <c:pt idx="12084">
                  <c:v>0</c:v>
                </c:pt>
                <c:pt idx="12085">
                  <c:v>0</c:v>
                </c:pt>
                <c:pt idx="12086">
                  <c:v>0</c:v>
                </c:pt>
                <c:pt idx="12087">
                  <c:v>0</c:v>
                </c:pt>
                <c:pt idx="12088">
                  <c:v>0</c:v>
                </c:pt>
                <c:pt idx="12089">
                  <c:v>0</c:v>
                </c:pt>
                <c:pt idx="12090">
                  <c:v>0</c:v>
                </c:pt>
                <c:pt idx="12091">
                  <c:v>0</c:v>
                </c:pt>
                <c:pt idx="12092">
                  <c:v>0</c:v>
                </c:pt>
                <c:pt idx="12093">
                  <c:v>0</c:v>
                </c:pt>
                <c:pt idx="12094">
                  <c:v>0</c:v>
                </c:pt>
                <c:pt idx="12095">
                  <c:v>0</c:v>
                </c:pt>
                <c:pt idx="12096">
                  <c:v>0</c:v>
                </c:pt>
                <c:pt idx="12097">
                  <c:v>0</c:v>
                </c:pt>
                <c:pt idx="12098">
                  <c:v>0</c:v>
                </c:pt>
                <c:pt idx="12099">
                  <c:v>0</c:v>
                </c:pt>
                <c:pt idx="12100">
                  <c:v>0</c:v>
                </c:pt>
                <c:pt idx="12101">
                  <c:v>0</c:v>
                </c:pt>
                <c:pt idx="12102">
                  <c:v>0</c:v>
                </c:pt>
                <c:pt idx="12103">
                  <c:v>0</c:v>
                </c:pt>
                <c:pt idx="12104">
                  <c:v>0</c:v>
                </c:pt>
                <c:pt idx="12105">
                  <c:v>0</c:v>
                </c:pt>
                <c:pt idx="12106">
                  <c:v>0</c:v>
                </c:pt>
                <c:pt idx="12107">
                  <c:v>0</c:v>
                </c:pt>
                <c:pt idx="12108">
                  <c:v>0</c:v>
                </c:pt>
                <c:pt idx="12109">
                  <c:v>0</c:v>
                </c:pt>
                <c:pt idx="12110">
                  <c:v>0</c:v>
                </c:pt>
                <c:pt idx="12111">
                  <c:v>0</c:v>
                </c:pt>
                <c:pt idx="12112">
                  <c:v>0</c:v>
                </c:pt>
                <c:pt idx="12113">
                  <c:v>0</c:v>
                </c:pt>
                <c:pt idx="12114">
                  <c:v>0</c:v>
                </c:pt>
                <c:pt idx="12115">
                  <c:v>0</c:v>
                </c:pt>
                <c:pt idx="12116">
                  <c:v>0</c:v>
                </c:pt>
                <c:pt idx="12117">
                  <c:v>0</c:v>
                </c:pt>
                <c:pt idx="12118">
                  <c:v>0</c:v>
                </c:pt>
                <c:pt idx="12119">
                  <c:v>0</c:v>
                </c:pt>
                <c:pt idx="12120">
                  <c:v>0</c:v>
                </c:pt>
                <c:pt idx="12121">
                  <c:v>0</c:v>
                </c:pt>
                <c:pt idx="12122">
                  <c:v>0</c:v>
                </c:pt>
                <c:pt idx="12123">
                  <c:v>0</c:v>
                </c:pt>
                <c:pt idx="12124">
                  <c:v>0</c:v>
                </c:pt>
                <c:pt idx="12125">
                  <c:v>0</c:v>
                </c:pt>
                <c:pt idx="12126">
                  <c:v>0</c:v>
                </c:pt>
                <c:pt idx="12127">
                  <c:v>0</c:v>
                </c:pt>
                <c:pt idx="12128">
                  <c:v>0</c:v>
                </c:pt>
                <c:pt idx="12129">
                  <c:v>0</c:v>
                </c:pt>
                <c:pt idx="12130">
                  <c:v>0</c:v>
                </c:pt>
                <c:pt idx="12131">
                  <c:v>0</c:v>
                </c:pt>
                <c:pt idx="12132">
                  <c:v>0</c:v>
                </c:pt>
                <c:pt idx="12133">
                  <c:v>0</c:v>
                </c:pt>
                <c:pt idx="12134">
                  <c:v>0</c:v>
                </c:pt>
                <c:pt idx="12135">
                  <c:v>0</c:v>
                </c:pt>
                <c:pt idx="12136">
                  <c:v>0</c:v>
                </c:pt>
                <c:pt idx="12137">
                  <c:v>0</c:v>
                </c:pt>
                <c:pt idx="12138">
                  <c:v>0</c:v>
                </c:pt>
                <c:pt idx="12139">
                  <c:v>0</c:v>
                </c:pt>
                <c:pt idx="12140">
                  <c:v>0</c:v>
                </c:pt>
                <c:pt idx="12141">
                  <c:v>0</c:v>
                </c:pt>
                <c:pt idx="12142">
                  <c:v>0</c:v>
                </c:pt>
                <c:pt idx="12143">
                  <c:v>0</c:v>
                </c:pt>
                <c:pt idx="12144">
                  <c:v>0</c:v>
                </c:pt>
                <c:pt idx="12145">
                  <c:v>0</c:v>
                </c:pt>
                <c:pt idx="12146">
                  <c:v>0</c:v>
                </c:pt>
                <c:pt idx="12147">
                  <c:v>0</c:v>
                </c:pt>
                <c:pt idx="12148">
                  <c:v>0</c:v>
                </c:pt>
                <c:pt idx="12149">
                  <c:v>0</c:v>
                </c:pt>
                <c:pt idx="12150">
                  <c:v>0</c:v>
                </c:pt>
                <c:pt idx="12151">
                  <c:v>0</c:v>
                </c:pt>
                <c:pt idx="12152">
                  <c:v>0</c:v>
                </c:pt>
                <c:pt idx="12153">
                  <c:v>0</c:v>
                </c:pt>
                <c:pt idx="12154">
                  <c:v>0</c:v>
                </c:pt>
                <c:pt idx="12155">
                  <c:v>0</c:v>
                </c:pt>
                <c:pt idx="12156">
                  <c:v>0</c:v>
                </c:pt>
                <c:pt idx="12157">
                  <c:v>0</c:v>
                </c:pt>
                <c:pt idx="12158">
                  <c:v>0</c:v>
                </c:pt>
                <c:pt idx="12159">
                  <c:v>0</c:v>
                </c:pt>
                <c:pt idx="12160">
                  <c:v>0</c:v>
                </c:pt>
                <c:pt idx="12161">
                  <c:v>0</c:v>
                </c:pt>
                <c:pt idx="12162">
                  <c:v>0</c:v>
                </c:pt>
                <c:pt idx="12163">
                  <c:v>0</c:v>
                </c:pt>
                <c:pt idx="12164">
                  <c:v>0</c:v>
                </c:pt>
                <c:pt idx="12165">
                  <c:v>0</c:v>
                </c:pt>
                <c:pt idx="12166">
                  <c:v>0</c:v>
                </c:pt>
                <c:pt idx="12167">
                  <c:v>0</c:v>
                </c:pt>
                <c:pt idx="12168">
                  <c:v>0</c:v>
                </c:pt>
                <c:pt idx="12169">
                  <c:v>0</c:v>
                </c:pt>
                <c:pt idx="12170">
                  <c:v>0</c:v>
                </c:pt>
                <c:pt idx="12171">
                  <c:v>0</c:v>
                </c:pt>
                <c:pt idx="12172">
                  <c:v>0</c:v>
                </c:pt>
                <c:pt idx="12173">
                  <c:v>0</c:v>
                </c:pt>
                <c:pt idx="12174">
                  <c:v>0</c:v>
                </c:pt>
                <c:pt idx="12175">
                  <c:v>0</c:v>
                </c:pt>
                <c:pt idx="12176">
                  <c:v>0</c:v>
                </c:pt>
                <c:pt idx="12177">
                  <c:v>0</c:v>
                </c:pt>
                <c:pt idx="12178">
                  <c:v>0</c:v>
                </c:pt>
                <c:pt idx="12179">
                  <c:v>0</c:v>
                </c:pt>
                <c:pt idx="12180">
                  <c:v>0</c:v>
                </c:pt>
                <c:pt idx="12181">
                  <c:v>0</c:v>
                </c:pt>
                <c:pt idx="12182">
                  <c:v>0</c:v>
                </c:pt>
                <c:pt idx="12183">
                  <c:v>0</c:v>
                </c:pt>
                <c:pt idx="12184">
                  <c:v>0</c:v>
                </c:pt>
                <c:pt idx="12185">
                  <c:v>0</c:v>
                </c:pt>
                <c:pt idx="12186">
                  <c:v>0</c:v>
                </c:pt>
                <c:pt idx="12187">
                  <c:v>0</c:v>
                </c:pt>
                <c:pt idx="12188">
                  <c:v>0</c:v>
                </c:pt>
                <c:pt idx="12189">
                  <c:v>0</c:v>
                </c:pt>
                <c:pt idx="12190">
                  <c:v>0</c:v>
                </c:pt>
                <c:pt idx="12191">
                  <c:v>0</c:v>
                </c:pt>
                <c:pt idx="12192">
                  <c:v>0</c:v>
                </c:pt>
                <c:pt idx="12193">
                  <c:v>0</c:v>
                </c:pt>
                <c:pt idx="12194">
                  <c:v>0</c:v>
                </c:pt>
                <c:pt idx="12195">
                  <c:v>0</c:v>
                </c:pt>
                <c:pt idx="12196">
                  <c:v>0</c:v>
                </c:pt>
                <c:pt idx="12197">
                  <c:v>0</c:v>
                </c:pt>
                <c:pt idx="12198">
                  <c:v>0</c:v>
                </c:pt>
                <c:pt idx="12199">
                  <c:v>0</c:v>
                </c:pt>
                <c:pt idx="12200">
                  <c:v>0</c:v>
                </c:pt>
                <c:pt idx="12201">
                  <c:v>0</c:v>
                </c:pt>
                <c:pt idx="12202">
                  <c:v>0</c:v>
                </c:pt>
                <c:pt idx="12203">
                  <c:v>0</c:v>
                </c:pt>
                <c:pt idx="12204">
                  <c:v>0</c:v>
                </c:pt>
                <c:pt idx="12205">
                  <c:v>0</c:v>
                </c:pt>
                <c:pt idx="12206">
                  <c:v>0</c:v>
                </c:pt>
                <c:pt idx="12207">
                  <c:v>0</c:v>
                </c:pt>
                <c:pt idx="12208">
                  <c:v>0</c:v>
                </c:pt>
                <c:pt idx="12209">
                  <c:v>0</c:v>
                </c:pt>
                <c:pt idx="12210">
                  <c:v>0</c:v>
                </c:pt>
                <c:pt idx="12211">
                  <c:v>0</c:v>
                </c:pt>
                <c:pt idx="12212">
                  <c:v>0</c:v>
                </c:pt>
                <c:pt idx="12213">
                  <c:v>0</c:v>
                </c:pt>
                <c:pt idx="12214">
                  <c:v>0</c:v>
                </c:pt>
                <c:pt idx="12215">
                  <c:v>0</c:v>
                </c:pt>
                <c:pt idx="12216">
                  <c:v>0</c:v>
                </c:pt>
                <c:pt idx="12217">
                  <c:v>0</c:v>
                </c:pt>
                <c:pt idx="12218">
                  <c:v>0</c:v>
                </c:pt>
                <c:pt idx="12219">
                  <c:v>0</c:v>
                </c:pt>
                <c:pt idx="12220">
                  <c:v>0</c:v>
                </c:pt>
                <c:pt idx="12221">
                  <c:v>0</c:v>
                </c:pt>
                <c:pt idx="12222">
                  <c:v>0</c:v>
                </c:pt>
                <c:pt idx="12223">
                  <c:v>0</c:v>
                </c:pt>
                <c:pt idx="12224">
                  <c:v>0</c:v>
                </c:pt>
                <c:pt idx="12225">
                  <c:v>0</c:v>
                </c:pt>
                <c:pt idx="12226">
                  <c:v>0</c:v>
                </c:pt>
                <c:pt idx="12227">
                  <c:v>0</c:v>
                </c:pt>
                <c:pt idx="12228">
                  <c:v>0</c:v>
                </c:pt>
                <c:pt idx="12229">
                  <c:v>0</c:v>
                </c:pt>
                <c:pt idx="12230">
                  <c:v>0</c:v>
                </c:pt>
                <c:pt idx="12231">
                  <c:v>0</c:v>
                </c:pt>
                <c:pt idx="12232">
                  <c:v>0</c:v>
                </c:pt>
                <c:pt idx="12233">
                  <c:v>0</c:v>
                </c:pt>
                <c:pt idx="12234">
                  <c:v>0</c:v>
                </c:pt>
                <c:pt idx="12235">
                  <c:v>0</c:v>
                </c:pt>
                <c:pt idx="12236">
                  <c:v>0</c:v>
                </c:pt>
                <c:pt idx="12237">
                  <c:v>0</c:v>
                </c:pt>
                <c:pt idx="12238">
                  <c:v>0</c:v>
                </c:pt>
                <c:pt idx="12239">
                  <c:v>0</c:v>
                </c:pt>
                <c:pt idx="12240">
                  <c:v>0</c:v>
                </c:pt>
                <c:pt idx="12241">
                  <c:v>0</c:v>
                </c:pt>
                <c:pt idx="12242">
                  <c:v>0</c:v>
                </c:pt>
                <c:pt idx="12243">
                  <c:v>0</c:v>
                </c:pt>
                <c:pt idx="12244">
                  <c:v>0</c:v>
                </c:pt>
                <c:pt idx="12245">
                  <c:v>0</c:v>
                </c:pt>
                <c:pt idx="12246">
                  <c:v>0</c:v>
                </c:pt>
                <c:pt idx="12247">
                  <c:v>0</c:v>
                </c:pt>
                <c:pt idx="12248">
                  <c:v>0</c:v>
                </c:pt>
                <c:pt idx="12249">
                  <c:v>0</c:v>
                </c:pt>
                <c:pt idx="12250">
                  <c:v>0</c:v>
                </c:pt>
                <c:pt idx="12251">
                  <c:v>0</c:v>
                </c:pt>
                <c:pt idx="12252">
                  <c:v>0</c:v>
                </c:pt>
                <c:pt idx="12253">
                  <c:v>0</c:v>
                </c:pt>
                <c:pt idx="12254">
                  <c:v>0</c:v>
                </c:pt>
                <c:pt idx="12255">
                  <c:v>0</c:v>
                </c:pt>
                <c:pt idx="12256">
                  <c:v>0</c:v>
                </c:pt>
                <c:pt idx="12257">
                  <c:v>0</c:v>
                </c:pt>
                <c:pt idx="12258">
                  <c:v>0</c:v>
                </c:pt>
                <c:pt idx="12259">
                  <c:v>0</c:v>
                </c:pt>
                <c:pt idx="12260">
                  <c:v>0</c:v>
                </c:pt>
                <c:pt idx="12261">
                  <c:v>0</c:v>
                </c:pt>
                <c:pt idx="12262">
                  <c:v>0</c:v>
                </c:pt>
                <c:pt idx="12263">
                  <c:v>0</c:v>
                </c:pt>
                <c:pt idx="12264">
                  <c:v>0</c:v>
                </c:pt>
                <c:pt idx="12265">
                  <c:v>0</c:v>
                </c:pt>
                <c:pt idx="12266">
                  <c:v>0</c:v>
                </c:pt>
                <c:pt idx="12267">
                  <c:v>0</c:v>
                </c:pt>
                <c:pt idx="12268">
                  <c:v>0</c:v>
                </c:pt>
                <c:pt idx="12269">
                  <c:v>0</c:v>
                </c:pt>
                <c:pt idx="12270">
                  <c:v>0</c:v>
                </c:pt>
                <c:pt idx="12271">
                  <c:v>0</c:v>
                </c:pt>
                <c:pt idx="12272">
                  <c:v>0</c:v>
                </c:pt>
                <c:pt idx="12273">
                  <c:v>0</c:v>
                </c:pt>
                <c:pt idx="12274">
                  <c:v>0</c:v>
                </c:pt>
                <c:pt idx="12275">
                  <c:v>0</c:v>
                </c:pt>
                <c:pt idx="12276">
                  <c:v>0</c:v>
                </c:pt>
                <c:pt idx="12277">
                  <c:v>0</c:v>
                </c:pt>
                <c:pt idx="12278">
                  <c:v>0</c:v>
                </c:pt>
                <c:pt idx="12279">
                  <c:v>0</c:v>
                </c:pt>
                <c:pt idx="12280">
                  <c:v>0</c:v>
                </c:pt>
                <c:pt idx="12281">
                  <c:v>0</c:v>
                </c:pt>
                <c:pt idx="12282">
                  <c:v>0</c:v>
                </c:pt>
                <c:pt idx="12283">
                  <c:v>0</c:v>
                </c:pt>
                <c:pt idx="12284">
                  <c:v>0</c:v>
                </c:pt>
                <c:pt idx="12285">
                  <c:v>0</c:v>
                </c:pt>
                <c:pt idx="12286">
                  <c:v>0</c:v>
                </c:pt>
                <c:pt idx="12287">
                  <c:v>0</c:v>
                </c:pt>
                <c:pt idx="12288">
                  <c:v>0</c:v>
                </c:pt>
                <c:pt idx="12289">
                  <c:v>0</c:v>
                </c:pt>
                <c:pt idx="12290">
                  <c:v>0</c:v>
                </c:pt>
                <c:pt idx="12291">
                  <c:v>0</c:v>
                </c:pt>
                <c:pt idx="12292">
                  <c:v>0</c:v>
                </c:pt>
                <c:pt idx="12293">
                  <c:v>0</c:v>
                </c:pt>
                <c:pt idx="12294">
                  <c:v>0</c:v>
                </c:pt>
                <c:pt idx="12295">
                  <c:v>0</c:v>
                </c:pt>
                <c:pt idx="12296">
                  <c:v>0</c:v>
                </c:pt>
                <c:pt idx="12297">
                  <c:v>0</c:v>
                </c:pt>
                <c:pt idx="12298">
                  <c:v>0</c:v>
                </c:pt>
                <c:pt idx="12299">
                  <c:v>0</c:v>
                </c:pt>
                <c:pt idx="12300">
                  <c:v>0</c:v>
                </c:pt>
                <c:pt idx="12301">
                  <c:v>0</c:v>
                </c:pt>
                <c:pt idx="12302">
                  <c:v>0</c:v>
                </c:pt>
                <c:pt idx="12303">
                  <c:v>0</c:v>
                </c:pt>
                <c:pt idx="12304">
                  <c:v>0</c:v>
                </c:pt>
                <c:pt idx="12305">
                  <c:v>0</c:v>
                </c:pt>
                <c:pt idx="12306">
                  <c:v>0</c:v>
                </c:pt>
                <c:pt idx="12307">
                  <c:v>0</c:v>
                </c:pt>
                <c:pt idx="12308">
                  <c:v>0</c:v>
                </c:pt>
                <c:pt idx="12309">
                  <c:v>0</c:v>
                </c:pt>
                <c:pt idx="12310">
                  <c:v>0</c:v>
                </c:pt>
                <c:pt idx="12311">
                  <c:v>0</c:v>
                </c:pt>
                <c:pt idx="12312">
                  <c:v>0</c:v>
                </c:pt>
                <c:pt idx="12313">
                  <c:v>0</c:v>
                </c:pt>
                <c:pt idx="12314">
                  <c:v>0</c:v>
                </c:pt>
                <c:pt idx="12315">
                  <c:v>0</c:v>
                </c:pt>
                <c:pt idx="12316">
                  <c:v>0</c:v>
                </c:pt>
                <c:pt idx="12317">
                  <c:v>0</c:v>
                </c:pt>
                <c:pt idx="12318">
                  <c:v>0</c:v>
                </c:pt>
                <c:pt idx="12319">
                  <c:v>0</c:v>
                </c:pt>
                <c:pt idx="12320">
                  <c:v>0</c:v>
                </c:pt>
                <c:pt idx="12321">
                  <c:v>0</c:v>
                </c:pt>
                <c:pt idx="12322">
                  <c:v>0</c:v>
                </c:pt>
                <c:pt idx="12323">
                  <c:v>0</c:v>
                </c:pt>
                <c:pt idx="12324">
                  <c:v>0</c:v>
                </c:pt>
                <c:pt idx="12325">
                  <c:v>0</c:v>
                </c:pt>
                <c:pt idx="12326">
                  <c:v>0</c:v>
                </c:pt>
                <c:pt idx="12327">
                  <c:v>0</c:v>
                </c:pt>
                <c:pt idx="12328">
                  <c:v>0</c:v>
                </c:pt>
                <c:pt idx="12329">
                  <c:v>0</c:v>
                </c:pt>
                <c:pt idx="12330">
                  <c:v>0</c:v>
                </c:pt>
                <c:pt idx="12331">
                  <c:v>0</c:v>
                </c:pt>
                <c:pt idx="12332">
                  <c:v>0</c:v>
                </c:pt>
                <c:pt idx="12333">
                  <c:v>0</c:v>
                </c:pt>
                <c:pt idx="12334">
                  <c:v>0</c:v>
                </c:pt>
                <c:pt idx="12335">
                  <c:v>0</c:v>
                </c:pt>
                <c:pt idx="12336">
                  <c:v>0</c:v>
                </c:pt>
                <c:pt idx="12337">
                  <c:v>0</c:v>
                </c:pt>
                <c:pt idx="12338">
                  <c:v>0</c:v>
                </c:pt>
                <c:pt idx="12339">
                  <c:v>0</c:v>
                </c:pt>
                <c:pt idx="12340">
                  <c:v>0</c:v>
                </c:pt>
                <c:pt idx="12341">
                  <c:v>0</c:v>
                </c:pt>
                <c:pt idx="12342">
                  <c:v>0</c:v>
                </c:pt>
                <c:pt idx="12343">
                  <c:v>0</c:v>
                </c:pt>
                <c:pt idx="12344">
                  <c:v>0</c:v>
                </c:pt>
                <c:pt idx="12345">
                  <c:v>0</c:v>
                </c:pt>
                <c:pt idx="12346">
                  <c:v>0</c:v>
                </c:pt>
                <c:pt idx="12347">
                  <c:v>0</c:v>
                </c:pt>
                <c:pt idx="12348">
                  <c:v>0</c:v>
                </c:pt>
                <c:pt idx="12349">
                  <c:v>0</c:v>
                </c:pt>
                <c:pt idx="12350">
                  <c:v>0</c:v>
                </c:pt>
                <c:pt idx="12351">
                  <c:v>0</c:v>
                </c:pt>
                <c:pt idx="12352">
                  <c:v>0</c:v>
                </c:pt>
                <c:pt idx="12353">
                  <c:v>0</c:v>
                </c:pt>
                <c:pt idx="12354">
                  <c:v>0</c:v>
                </c:pt>
                <c:pt idx="12355">
                  <c:v>0</c:v>
                </c:pt>
                <c:pt idx="12356">
                  <c:v>0</c:v>
                </c:pt>
                <c:pt idx="12357">
                  <c:v>0</c:v>
                </c:pt>
                <c:pt idx="12358">
                  <c:v>0</c:v>
                </c:pt>
                <c:pt idx="12359">
                  <c:v>0</c:v>
                </c:pt>
                <c:pt idx="12360">
                  <c:v>0</c:v>
                </c:pt>
                <c:pt idx="12361">
                  <c:v>0</c:v>
                </c:pt>
                <c:pt idx="12362">
                  <c:v>0</c:v>
                </c:pt>
                <c:pt idx="12363">
                  <c:v>0</c:v>
                </c:pt>
                <c:pt idx="12364">
                  <c:v>0</c:v>
                </c:pt>
                <c:pt idx="12365">
                  <c:v>0</c:v>
                </c:pt>
                <c:pt idx="12366">
                  <c:v>0</c:v>
                </c:pt>
                <c:pt idx="12367">
                  <c:v>0</c:v>
                </c:pt>
                <c:pt idx="12368">
                  <c:v>0</c:v>
                </c:pt>
                <c:pt idx="12369">
                  <c:v>0</c:v>
                </c:pt>
                <c:pt idx="12370">
                  <c:v>0</c:v>
                </c:pt>
                <c:pt idx="12371">
                  <c:v>0</c:v>
                </c:pt>
                <c:pt idx="12372">
                  <c:v>0</c:v>
                </c:pt>
                <c:pt idx="12373">
                  <c:v>0</c:v>
                </c:pt>
                <c:pt idx="12374">
                  <c:v>0</c:v>
                </c:pt>
                <c:pt idx="12375">
                  <c:v>0</c:v>
                </c:pt>
                <c:pt idx="12376">
                  <c:v>0</c:v>
                </c:pt>
                <c:pt idx="12377">
                  <c:v>0</c:v>
                </c:pt>
                <c:pt idx="12378">
                  <c:v>0</c:v>
                </c:pt>
                <c:pt idx="12379">
                  <c:v>0</c:v>
                </c:pt>
                <c:pt idx="12380">
                  <c:v>0</c:v>
                </c:pt>
                <c:pt idx="12381">
                  <c:v>0</c:v>
                </c:pt>
                <c:pt idx="12382">
                  <c:v>0</c:v>
                </c:pt>
                <c:pt idx="12383">
                  <c:v>0</c:v>
                </c:pt>
                <c:pt idx="12384">
                  <c:v>0</c:v>
                </c:pt>
                <c:pt idx="12385">
                  <c:v>0</c:v>
                </c:pt>
                <c:pt idx="12386">
                  <c:v>0</c:v>
                </c:pt>
                <c:pt idx="12387">
                  <c:v>0</c:v>
                </c:pt>
                <c:pt idx="12388">
                  <c:v>0</c:v>
                </c:pt>
                <c:pt idx="12389">
                  <c:v>0</c:v>
                </c:pt>
                <c:pt idx="12390">
                  <c:v>0</c:v>
                </c:pt>
                <c:pt idx="12391">
                  <c:v>0</c:v>
                </c:pt>
                <c:pt idx="12392">
                  <c:v>0</c:v>
                </c:pt>
                <c:pt idx="12393">
                  <c:v>0</c:v>
                </c:pt>
                <c:pt idx="12394">
                  <c:v>0</c:v>
                </c:pt>
                <c:pt idx="12395">
                  <c:v>0</c:v>
                </c:pt>
                <c:pt idx="12396">
                  <c:v>0</c:v>
                </c:pt>
                <c:pt idx="12397">
                  <c:v>0</c:v>
                </c:pt>
                <c:pt idx="12398">
                  <c:v>0</c:v>
                </c:pt>
                <c:pt idx="12399">
                  <c:v>0</c:v>
                </c:pt>
                <c:pt idx="12400">
                  <c:v>0</c:v>
                </c:pt>
                <c:pt idx="12401">
                  <c:v>0</c:v>
                </c:pt>
                <c:pt idx="12402">
                  <c:v>0</c:v>
                </c:pt>
                <c:pt idx="12403">
                  <c:v>0</c:v>
                </c:pt>
                <c:pt idx="12404">
                  <c:v>0</c:v>
                </c:pt>
                <c:pt idx="12405">
                  <c:v>0</c:v>
                </c:pt>
                <c:pt idx="12406">
                  <c:v>0</c:v>
                </c:pt>
                <c:pt idx="12407">
                  <c:v>0</c:v>
                </c:pt>
                <c:pt idx="12408">
                  <c:v>0</c:v>
                </c:pt>
                <c:pt idx="12409">
                  <c:v>0</c:v>
                </c:pt>
                <c:pt idx="12410">
                  <c:v>0</c:v>
                </c:pt>
                <c:pt idx="12411">
                  <c:v>0</c:v>
                </c:pt>
                <c:pt idx="12412">
                  <c:v>0</c:v>
                </c:pt>
                <c:pt idx="12413">
                  <c:v>0</c:v>
                </c:pt>
                <c:pt idx="12414">
                  <c:v>0</c:v>
                </c:pt>
                <c:pt idx="12415">
                  <c:v>0</c:v>
                </c:pt>
                <c:pt idx="12416">
                  <c:v>0</c:v>
                </c:pt>
                <c:pt idx="12417">
                  <c:v>0</c:v>
                </c:pt>
                <c:pt idx="12418">
                  <c:v>0</c:v>
                </c:pt>
                <c:pt idx="12419">
                  <c:v>0</c:v>
                </c:pt>
                <c:pt idx="12420">
                  <c:v>0</c:v>
                </c:pt>
                <c:pt idx="12421">
                  <c:v>0</c:v>
                </c:pt>
                <c:pt idx="12422">
                  <c:v>0</c:v>
                </c:pt>
                <c:pt idx="12423">
                  <c:v>0</c:v>
                </c:pt>
                <c:pt idx="12424">
                  <c:v>0</c:v>
                </c:pt>
                <c:pt idx="12425">
                  <c:v>0</c:v>
                </c:pt>
                <c:pt idx="12426">
                  <c:v>0</c:v>
                </c:pt>
                <c:pt idx="12427">
                  <c:v>0</c:v>
                </c:pt>
                <c:pt idx="12428">
                  <c:v>0</c:v>
                </c:pt>
                <c:pt idx="12429">
                  <c:v>0</c:v>
                </c:pt>
                <c:pt idx="12430">
                  <c:v>0</c:v>
                </c:pt>
                <c:pt idx="12431">
                  <c:v>0</c:v>
                </c:pt>
                <c:pt idx="12432">
                  <c:v>0</c:v>
                </c:pt>
                <c:pt idx="12433">
                  <c:v>0</c:v>
                </c:pt>
                <c:pt idx="12434">
                  <c:v>0</c:v>
                </c:pt>
                <c:pt idx="12435">
                  <c:v>0</c:v>
                </c:pt>
                <c:pt idx="12436">
                  <c:v>0</c:v>
                </c:pt>
                <c:pt idx="12437">
                  <c:v>0</c:v>
                </c:pt>
                <c:pt idx="12438">
                  <c:v>0</c:v>
                </c:pt>
                <c:pt idx="12439">
                  <c:v>0</c:v>
                </c:pt>
                <c:pt idx="12440">
                  <c:v>0</c:v>
                </c:pt>
                <c:pt idx="12441">
                  <c:v>0</c:v>
                </c:pt>
                <c:pt idx="12442">
                  <c:v>0</c:v>
                </c:pt>
                <c:pt idx="12443">
                  <c:v>0</c:v>
                </c:pt>
                <c:pt idx="12444">
                  <c:v>0</c:v>
                </c:pt>
                <c:pt idx="12445">
                  <c:v>0</c:v>
                </c:pt>
                <c:pt idx="12446">
                  <c:v>0</c:v>
                </c:pt>
                <c:pt idx="12447">
                  <c:v>0</c:v>
                </c:pt>
                <c:pt idx="12448">
                  <c:v>0</c:v>
                </c:pt>
                <c:pt idx="12449">
                  <c:v>0</c:v>
                </c:pt>
                <c:pt idx="12450">
                  <c:v>0</c:v>
                </c:pt>
                <c:pt idx="12451">
                  <c:v>0</c:v>
                </c:pt>
                <c:pt idx="12452">
                  <c:v>0</c:v>
                </c:pt>
                <c:pt idx="12453">
                  <c:v>0</c:v>
                </c:pt>
                <c:pt idx="12454">
                  <c:v>0</c:v>
                </c:pt>
                <c:pt idx="12455">
                  <c:v>0</c:v>
                </c:pt>
                <c:pt idx="12456">
                  <c:v>0</c:v>
                </c:pt>
                <c:pt idx="12457">
                  <c:v>0</c:v>
                </c:pt>
                <c:pt idx="12458">
                  <c:v>0</c:v>
                </c:pt>
                <c:pt idx="12459">
                  <c:v>0</c:v>
                </c:pt>
                <c:pt idx="12460">
                  <c:v>0</c:v>
                </c:pt>
                <c:pt idx="12461">
                  <c:v>0</c:v>
                </c:pt>
                <c:pt idx="12462">
                  <c:v>0</c:v>
                </c:pt>
                <c:pt idx="12463">
                  <c:v>0</c:v>
                </c:pt>
                <c:pt idx="12464">
                  <c:v>0</c:v>
                </c:pt>
                <c:pt idx="12465">
                  <c:v>0</c:v>
                </c:pt>
                <c:pt idx="12466">
                  <c:v>0</c:v>
                </c:pt>
                <c:pt idx="12467">
                  <c:v>0</c:v>
                </c:pt>
                <c:pt idx="12468">
                  <c:v>0</c:v>
                </c:pt>
                <c:pt idx="12469">
                  <c:v>0</c:v>
                </c:pt>
                <c:pt idx="12470">
                  <c:v>0</c:v>
                </c:pt>
                <c:pt idx="12471">
                  <c:v>0</c:v>
                </c:pt>
                <c:pt idx="12472">
                  <c:v>0</c:v>
                </c:pt>
                <c:pt idx="12473">
                  <c:v>0</c:v>
                </c:pt>
                <c:pt idx="12474">
                  <c:v>0</c:v>
                </c:pt>
                <c:pt idx="12475">
                  <c:v>0</c:v>
                </c:pt>
                <c:pt idx="12476">
                  <c:v>0</c:v>
                </c:pt>
                <c:pt idx="12477">
                  <c:v>0</c:v>
                </c:pt>
                <c:pt idx="12478">
                  <c:v>0</c:v>
                </c:pt>
                <c:pt idx="12479">
                  <c:v>0</c:v>
                </c:pt>
                <c:pt idx="12480">
                  <c:v>0</c:v>
                </c:pt>
                <c:pt idx="12481">
                  <c:v>0</c:v>
                </c:pt>
                <c:pt idx="12482">
                  <c:v>0</c:v>
                </c:pt>
                <c:pt idx="12483">
                  <c:v>0</c:v>
                </c:pt>
                <c:pt idx="12484">
                  <c:v>0</c:v>
                </c:pt>
                <c:pt idx="12485">
                  <c:v>0</c:v>
                </c:pt>
                <c:pt idx="12486">
                  <c:v>0</c:v>
                </c:pt>
                <c:pt idx="12487">
                  <c:v>0</c:v>
                </c:pt>
                <c:pt idx="12488">
                  <c:v>0</c:v>
                </c:pt>
                <c:pt idx="12489">
                  <c:v>0</c:v>
                </c:pt>
                <c:pt idx="12490">
                  <c:v>0</c:v>
                </c:pt>
                <c:pt idx="12491">
                  <c:v>0</c:v>
                </c:pt>
                <c:pt idx="12492">
                  <c:v>0</c:v>
                </c:pt>
                <c:pt idx="12493">
                  <c:v>0</c:v>
                </c:pt>
                <c:pt idx="12494">
                  <c:v>0</c:v>
                </c:pt>
                <c:pt idx="12495">
                  <c:v>0</c:v>
                </c:pt>
                <c:pt idx="12496">
                  <c:v>0</c:v>
                </c:pt>
                <c:pt idx="12497">
                  <c:v>0</c:v>
                </c:pt>
                <c:pt idx="12498">
                  <c:v>0</c:v>
                </c:pt>
                <c:pt idx="12499">
                  <c:v>0</c:v>
                </c:pt>
                <c:pt idx="12500">
                  <c:v>0</c:v>
                </c:pt>
                <c:pt idx="12501">
                  <c:v>0</c:v>
                </c:pt>
                <c:pt idx="12502">
                  <c:v>0</c:v>
                </c:pt>
                <c:pt idx="12503">
                  <c:v>0</c:v>
                </c:pt>
                <c:pt idx="12504">
                  <c:v>0</c:v>
                </c:pt>
                <c:pt idx="12505">
                  <c:v>0</c:v>
                </c:pt>
                <c:pt idx="12506">
                  <c:v>0</c:v>
                </c:pt>
                <c:pt idx="12507">
                  <c:v>0</c:v>
                </c:pt>
                <c:pt idx="12508">
                  <c:v>0</c:v>
                </c:pt>
                <c:pt idx="12509">
                  <c:v>0</c:v>
                </c:pt>
                <c:pt idx="12510">
                  <c:v>0</c:v>
                </c:pt>
                <c:pt idx="12511">
                  <c:v>0</c:v>
                </c:pt>
                <c:pt idx="12512">
                  <c:v>0</c:v>
                </c:pt>
                <c:pt idx="12513">
                  <c:v>0</c:v>
                </c:pt>
                <c:pt idx="12514">
                  <c:v>0</c:v>
                </c:pt>
                <c:pt idx="12515">
                  <c:v>0</c:v>
                </c:pt>
                <c:pt idx="12516">
                  <c:v>0</c:v>
                </c:pt>
                <c:pt idx="12517">
                  <c:v>0</c:v>
                </c:pt>
                <c:pt idx="12518">
                  <c:v>0</c:v>
                </c:pt>
                <c:pt idx="12519">
                  <c:v>0</c:v>
                </c:pt>
                <c:pt idx="12520">
                  <c:v>0</c:v>
                </c:pt>
                <c:pt idx="12521">
                  <c:v>0</c:v>
                </c:pt>
                <c:pt idx="12522">
                  <c:v>0</c:v>
                </c:pt>
                <c:pt idx="12523">
                  <c:v>0</c:v>
                </c:pt>
                <c:pt idx="12524">
                  <c:v>0</c:v>
                </c:pt>
                <c:pt idx="12525">
                  <c:v>0</c:v>
                </c:pt>
                <c:pt idx="12526">
                  <c:v>0</c:v>
                </c:pt>
                <c:pt idx="12527">
                  <c:v>0</c:v>
                </c:pt>
                <c:pt idx="12528">
                  <c:v>0</c:v>
                </c:pt>
                <c:pt idx="12529">
                  <c:v>0</c:v>
                </c:pt>
                <c:pt idx="12530">
                  <c:v>0</c:v>
                </c:pt>
                <c:pt idx="12531">
                  <c:v>0</c:v>
                </c:pt>
                <c:pt idx="12532">
                  <c:v>0</c:v>
                </c:pt>
                <c:pt idx="12533">
                  <c:v>0</c:v>
                </c:pt>
                <c:pt idx="12534">
                  <c:v>0</c:v>
                </c:pt>
                <c:pt idx="12535">
                  <c:v>0</c:v>
                </c:pt>
                <c:pt idx="12536">
                  <c:v>0</c:v>
                </c:pt>
                <c:pt idx="12537">
                  <c:v>0</c:v>
                </c:pt>
                <c:pt idx="12538">
                  <c:v>0</c:v>
                </c:pt>
                <c:pt idx="12539">
                  <c:v>0</c:v>
                </c:pt>
                <c:pt idx="12540">
                  <c:v>0</c:v>
                </c:pt>
                <c:pt idx="12541">
                  <c:v>0</c:v>
                </c:pt>
                <c:pt idx="12542">
                  <c:v>0</c:v>
                </c:pt>
                <c:pt idx="12543">
                  <c:v>0</c:v>
                </c:pt>
                <c:pt idx="12544">
                  <c:v>0</c:v>
                </c:pt>
                <c:pt idx="12545">
                  <c:v>0</c:v>
                </c:pt>
                <c:pt idx="12546">
                  <c:v>0</c:v>
                </c:pt>
                <c:pt idx="12547">
                  <c:v>0</c:v>
                </c:pt>
                <c:pt idx="12548">
                  <c:v>0</c:v>
                </c:pt>
                <c:pt idx="12549">
                  <c:v>0</c:v>
                </c:pt>
                <c:pt idx="12550">
                  <c:v>0</c:v>
                </c:pt>
                <c:pt idx="12551">
                  <c:v>0</c:v>
                </c:pt>
                <c:pt idx="12552">
                  <c:v>0</c:v>
                </c:pt>
                <c:pt idx="12553">
                  <c:v>0</c:v>
                </c:pt>
                <c:pt idx="12554">
                  <c:v>0</c:v>
                </c:pt>
                <c:pt idx="12555">
                  <c:v>0</c:v>
                </c:pt>
                <c:pt idx="12556">
                  <c:v>0</c:v>
                </c:pt>
                <c:pt idx="12557">
                  <c:v>0</c:v>
                </c:pt>
                <c:pt idx="12558">
                  <c:v>0</c:v>
                </c:pt>
                <c:pt idx="12559">
                  <c:v>0</c:v>
                </c:pt>
                <c:pt idx="12560">
                  <c:v>0</c:v>
                </c:pt>
                <c:pt idx="12561">
                  <c:v>0</c:v>
                </c:pt>
                <c:pt idx="12562">
                  <c:v>0</c:v>
                </c:pt>
                <c:pt idx="12563">
                  <c:v>0</c:v>
                </c:pt>
                <c:pt idx="12564">
                  <c:v>0</c:v>
                </c:pt>
                <c:pt idx="12565">
                  <c:v>0</c:v>
                </c:pt>
                <c:pt idx="12566">
                  <c:v>0</c:v>
                </c:pt>
                <c:pt idx="12567">
                  <c:v>0</c:v>
                </c:pt>
                <c:pt idx="12568">
                  <c:v>0</c:v>
                </c:pt>
                <c:pt idx="12569">
                  <c:v>0</c:v>
                </c:pt>
                <c:pt idx="12570">
                  <c:v>0</c:v>
                </c:pt>
                <c:pt idx="12571">
                  <c:v>0</c:v>
                </c:pt>
                <c:pt idx="12572">
                  <c:v>0</c:v>
                </c:pt>
                <c:pt idx="12573">
                  <c:v>0</c:v>
                </c:pt>
                <c:pt idx="12574">
                  <c:v>0</c:v>
                </c:pt>
                <c:pt idx="12575">
                  <c:v>0</c:v>
                </c:pt>
                <c:pt idx="12576">
                  <c:v>0</c:v>
                </c:pt>
                <c:pt idx="12577">
                  <c:v>0</c:v>
                </c:pt>
                <c:pt idx="12578">
                  <c:v>0</c:v>
                </c:pt>
                <c:pt idx="12579">
                  <c:v>0</c:v>
                </c:pt>
                <c:pt idx="12580">
                  <c:v>0</c:v>
                </c:pt>
                <c:pt idx="12581">
                  <c:v>0</c:v>
                </c:pt>
                <c:pt idx="12582">
                  <c:v>0</c:v>
                </c:pt>
                <c:pt idx="12583">
                  <c:v>0</c:v>
                </c:pt>
                <c:pt idx="12584">
                  <c:v>0</c:v>
                </c:pt>
                <c:pt idx="12585">
                  <c:v>0</c:v>
                </c:pt>
                <c:pt idx="12586">
                  <c:v>0</c:v>
                </c:pt>
                <c:pt idx="12587">
                  <c:v>0</c:v>
                </c:pt>
                <c:pt idx="12588">
                  <c:v>0</c:v>
                </c:pt>
                <c:pt idx="12589">
                  <c:v>0</c:v>
                </c:pt>
                <c:pt idx="12590">
                  <c:v>0</c:v>
                </c:pt>
                <c:pt idx="12591">
                  <c:v>0</c:v>
                </c:pt>
                <c:pt idx="12592">
                  <c:v>0</c:v>
                </c:pt>
                <c:pt idx="12593">
                  <c:v>0</c:v>
                </c:pt>
                <c:pt idx="12594">
                  <c:v>0</c:v>
                </c:pt>
                <c:pt idx="12595">
                  <c:v>0</c:v>
                </c:pt>
                <c:pt idx="12596">
                  <c:v>0</c:v>
                </c:pt>
                <c:pt idx="12597">
                  <c:v>0</c:v>
                </c:pt>
                <c:pt idx="12598">
                  <c:v>0</c:v>
                </c:pt>
                <c:pt idx="12599">
                  <c:v>0</c:v>
                </c:pt>
                <c:pt idx="12600">
                  <c:v>0</c:v>
                </c:pt>
                <c:pt idx="12601">
                  <c:v>0</c:v>
                </c:pt>
                <c:pt idx="12602">
                  <c:v>0</c:v>
                </c:pt>
                <c:pt idx="12603">
                  <c:v>0</c:v>
                </c:pt>
                <c:pt idx="12604">
                  <c:v>0</c:v>
                </c:pt>
                <c:pt idx="12605">
                  <c:v>0</c:v>
                </c:pt>
                <c:pt idx="12606">
                  <c:v>0</c:v>
                </c:pt>
                <c:pt idx="12607">
                  <c:v>0</c:v>
                </c:pt>
                <c:pt idx="12608">
                  <c:v>0</c:v>
                </c:pt>
                <c:pt idx="12609">
                  <c:v>0</c:v>
                </c:pt>
                <c:pt idx="12610">
                  <c:v>0</c:v>
                </c:pt>
                <c:pt idx="12611">
                  <c:v>0</c:v>
                </c:pt>
                <c:pt idx="12612">
                  <c:v>0</c:v>
                </c:pt>
                <c:pt idx="12613">
                  <c:v>0</c:v>
                </c:pt>
                <c:pt idx="12614">
                  <c:v>0</c:v>
                </c:pt>
                <c:pt idx="12615">
                  <c:v>0</c:v>
                </c:pt>
                <c:pt idx="12616">
                  <c:v>0</c:v>
                </c:pt>
                <c:pt idx="12617">
                  <c:v>0</c:v>
                </c:pt>
                <c:pt idx="12618">
                  <c:v>0</c:v>
                </c:pt>
                <c:pt idx="12619">
                  <c:v>0</c:v>
                </c:pt>
                <c:pt idx="12620">
                  <c:v>0</c:v>
                </c:pt>
                <c:pt idx="12621">
                  <c:v>0</c:v>
                </c:pt>
                <c:pt idx="12622">
                  <c:v>0</c:v>
                </c:pt>
                <c:pt idx="12623">
                  <c:v>0</c:v>
                </c:pt>
                <c:pt idx="12624">
                  <c:v>0</c:v>
                </c:pt>
                <c:pt idx="12625">
                  <c:v>0</c:v>
                </c:pt>
                <c:pt idx="12626">
                  <c:v>0</c:v>
                </c:pt>
                <c:pt idx="12627">
                  <c:v>0</c:v>
                </c:pt>
                <c:pt idx="12628">
                  <c:v>0</c:v>
                </c:pt>
                <c:pt idx="12629">
                  <c:v>0</c:v>
                </c:pt>
                <c:pt idx="12630">
                  <c:v>0</c:v>
                </c:pt>
                <c:pt idx="12631">
                  <c:v>0</c:v>
                </c:pt>
                <c:pt idx="12632">
                  <c:v>0</c:v>
                </c:pt>
                <c:pt idx="12633">
                  <c:v>0</c:v>
                </c:pt>
                <c:pt idx="12634">
                  <c:v>0</c:v>
                </c:pt>
                <c:pt idx="12635">
                  <c:v>0</c:v>
                </c:pt>
                <c:pt idx="12636">
                  <c:v>0</c:v>
                </c:pt>
                <c:pt idx="12637">
                  <c:v>0</c:v>
                </c:pt>
                <c:pt idx="12638">
                  <c:v>0</c:v>
                </c:pt>
                <c:pt idx="12639">
                  <c:v>0</c:v>
                </c:pt>
                <c:pt idx="12640">
                  <c:v>0</c:v>
                </c:pt>
                <c:pt idx="12641">
                  <c:v>0</c:v>
                </c:pt>
                <c:pt idx="12642">
                  <c:v>0</c:v>
                </c:pt>
                <c:pt idx="12643">
                  <c:v>0</c:v>
                </c:pt>
                <c:pt idx="12644">
                  <c:v>0</c:v>
                </c:pt>
                <c:pt idx="12645">
                  <c:v>0</c:v>
                </c:pt>
                <c:pt idx="12646">
                  <c:v>0</c:v>
                </c:pt>
                <c:pt idx="12647">
                  <c:v>0</c:v>
                </c:pt>
                <c:pt idx="12648">
                  <c:v>0</c:v>
                </c:pt>
                <c:pt idx="12649">
                  <c:v>0</c:v>
                </c:pt>
                <c:pt idx="12650">
                  <c:v>0</c:v>
                </c:pt>
                <c:pt idx="12651">
                  <c:v>0</c:v>
                </c:pt>
                <c:pt idx="12652">
                  <c:v>0</c:v>
                </c:pt>
                <c:pt idx="12653">
                  <c:v>0</c:v>
                </c:pt>
                <c:pt idx="12654">
                  <c:v>0</c:v>
                </c:pt>
                <c:pt idx="12655">
                  <c:v>0</c:v>
                </c:pt>
                <c:pt idx="12656">
                  <c:v>0</c:v>
                </c:pt>
                <c:pt idx="12657">
                  <c:v>0</c:v>
                </c:pt>
                <c:pt idx="12658">
                  <c:v>0</c:v>
                </c:pt>
                <c:pt idx="12659">
                  <c:v>0</c:v>
                </c:pt>
                <c:pt idx="12660">
                  <c:v>0</c:v>
                </c:pt>
                <c:pt idx="12661">
                  <c:v>0</c:v>
                </c:pt>
                <c:pt idx="12662">
                  <c:v>0</c:v>
                </c:pt>
                <c:pt idx="12663">
                  <c:v>0</c:v>
                </c:pt>
                <c:pt idx="12664">
                  <c:v>0</c:v>
                </c:pt>
                <c:pt idx="12665">
                  <c:v>0</c:v>
                </c:pt>
                <c:pt idx="12666">
                  <c:v>0</c:v>
                </c:pt>
                <c:pt idx="12667">
                  <c:v>0</c:v>
                </c:pt>
                <c:pt idx="12668">
                  <c:v>0</c:v>
                </c:pt>
                <c:pt idx="12669">
                  <c:v>0</c:v>
                </c:pt>
                <c:pt idx="12670">
                  <c:v>0</c:v>
                </c:pt>
                <c:pt idx="12671">
                  <c:v>0</c:v>
                </c:pt>
                <c:pt idx="12672">
                  <c:v>0</c:v>
                </c:pt>
                <c:pt idx="12673">
                  <c:v>0</c:v>
                </c:pt>
                <c:pt idx="12674">
                  <c:v>0</c:v>
                </c:pt>
                <c:pt idx="12675">
                  <c:v>0</c:v>
                </c:pt>
                <c:pt idx="12676">
                  <c:v>0</c:v>
                </c:pt>
                <c:pt idx="12677">
                  <c:v>0</c:v>
                </c:pt>
                <c:pt idx="12678">
                  <c:v>0</c:v>
                </c:pt>
                <c:pt idx="12679">
                  <c:v>0</c:v>
                </c:pt>
                <c:pt idx="12680">
                  <c:v>0</c:v>
                </c:pt>
                <c:pt idx="12681">
                  <c:v>0</c:v>
                </c:pt>
                <c:pt idx="12682">
                  <c:v>0</c:v>
                </c:pt>
                <c:pt idx="12683">
                  <c:v>0</c:v>
                </c:pt>
                <c:pt idx="12684">
                  <c:v>0</c:v>
                </c:pt>
                <c:pt idx="12685">
                  <c:v>0</c:v>
                </c:pt>
                <c:pt idx="12686">
                  <c:v>0</c:v>
                </c:pt>
                <c:pt idx="12687">
                  <c:v>0</c:v>
                </c:pt>
                <c:pt idx="12688">
                  <c:v>0</c:v>
                </c:pt>
                <c:pt idx="12689">
                  <c:v>0</c:v>
                </c:pt>
                <c:pt idx="12690">
                  <c:v>0</c:v>
                </c:pt>
                <c:pt idx="12691">
                  <c:v>0</c:v>
                </c:pt>
                <c:pt idx="12692">
                  <c:v>0</c:v>
                </c:pt>
                <c:pt idx="12693">
                  <c:v>0</c:v>
                </c:pt>
                <c:pt idx="12694">
                  <c:v>0</c:v>
                </c:pt>
                <c:pt idx="12695">
                  <c:v>0</c:v>
                </c:pt>
                <c:pt idx="12696">
                  <c:v>0</c:v>
                </c:pt>
                <c:pt idx="12697">
                  <c:v>0</c:v>
                </c:pt>
                <c:pt idx="12698">
                  <c:v>0</c:v>
                </c:pt>
                <c:pt idx="12699">
                  <c:v>0</c:v>
                </c:pt>
                <c:pt idx="12700">
                  <c:v>0</c:v>
                </c:pt>
                <c:pt idx="12701">
                  <c:v>0</c:v>
                </c:pt>
                <c:pt idx="12702">
                  <c:v>0</c:v>
                </c:pt>
                <c:pt idx="12703">
                  <c:v>0</c:v>
                </c:pt>
                <c:pt idx="12704">
                  <c:v>0</c:v>
                </c:pt>
                <c:pt idx="12705">
                  <c:v>0</c:v>
                </c:pt>
                <c:pt idx="12706">
                  <c:v>0</c:v>
                </c:pt>
                <c:pt idx="12707">
                  <c:v>0</c:v>
                </c:pt>
                <c:pt idx="12708">
                  <c:v>0</c:v>
                </c:pt>
                <c:pt idx="12709">
                  <c:v>0</c:v>
                </c:pt>
                <c:pt idx="12710">
                  <c:v>0</c:v>
                </c:pt>
                <c:pt idx="12711">
                  <c:v>0</c:v>
                </c:pt>
                <c:pt idx="12712">
                  <c:v>0</c:v>
                </c:pt>
                <c:pt idx="12713">
                  <c:v>0</c:v>
                </c:pt>
                <c:pt idx="12714">
                  <c:v>0</c:v>
                </c:pt>
                <c:pt idx="12715">
                  <c:v>0</c:v>
                </c:pt>
                <c:pt idx="12716">
                  <c:v>0</c:v>
                </c:pt>
                <c:pt idx="12717">
                  <c:v>0</c:v>
                </c:pt>
                <c:pt idx="12718">
                  <c:v>0</c:v>
                </c:pt>
                <c:pt idx="12719">
                  <c:v>0</c:v>
                </c:pt>
                <c:pt idx="12720">
                  <c:v>0</c:v>
                </c:pt>
                <c:pt idx="12721">
                  <c:v>0</c:v>
                </c:pt>
                <c:pt idx="12722">
                  <c:v>0</c:v>
                </c:pt>
                <c:pt idx="12723">
                  <c:v>0</c:v>
                </c:pt>
                <c:pt idx="12724">
                  <c:v>0</c:v>
                </c:pt>
                <c:pt idx="12725">
                  <c:v>0</c:v>
                </c:pt>
                <c:pt idx="12726">
                  <c:v>0</c:v>
                </c:pt>
                <c:pt idx="12727">
                  <c:v>0</c:v>
                </c:pt>
                <c:pt idx="12728">
                  <c:v>0</c:v>
                </c:pt>
                <c:pt idx="12729">
                  <c:v>0</c:v>
                </c:pt>
                <c:pt idx="12730">
                  <c:v>0</c:v>
                </c:pt>
                <c:pt idx="12731">
                  <c:v>0</c:v>
                </c:pt>
                <c:pt idx="12732">
                  <c:v>0</c:v>
                </c:pt>
                <c:pt idx="12733">
                  <c:v>0</c:v>
                </c:pt>
                <c:pt idx="12734">
                  <c:v>0</c:v>
                </c:pt>
                <c:pt idx="12735">
                  <c:v>0</c:v>
                </c:pt>
                <c:pt idx="12736">
                  <c:v>0</c:v>
                </c:pt>
                <c:pt idx="12737">
                  <c:v>0</c:v>
                </c:pt>
                <c:pt idx="12738">
                  <c:v>0</c:v>
                </c:pt>
                <c:pt idx="12739">
                  <c:v>0</c:v>
                </c:pt>
                <c:pt idx="12740">
                  <c:v>0</c:v>
                </c:pt>
                <c:pt idx="12741">
                  <c:v>0</c:v>
                </c:pt>
                <c:pt idx="12742">
                  <c:v>0</c:v>
                </c:pt>
                <c:pt idx="12743">
                  <c:v>0</c:v>
                </c:pt>
                <c:pt idx="12744">
                  <c:v>0</c:v>
                </c:pt>
                <c:pt idx="12745">
                  <c:v>0</c:v>
                </c:pt>
                <c:pt idx="12746">
                  <c:v>0</c:v>
                </c:pt>
                <c:pt idx="12747">
                  <c:v>0</c:v>
                </c:pt>
                <c:pt idx="12748">
                  <c:v>0</c:v>
                </c:pt>
                <c:pt idx="12749">
                  <c:v>0</c:v>
                </c:pt>
                <c:pt idx="12750">
                  <c:v>0</c:v>
                </c:pt>
                <c:pt idx="12751">
                  <c:v>0</c:v>
                </c:pt>
                <c:pt idx="12752">
                  <c:v>0</c:v>
                </c:pt>
                <c:pt idx="12753">
                  <c:v>0</c:v>
                </c:pt>
                <c:pt idx="12754">
                  <c:v>0</c:v>
                </c:pt>
                <c:pt idx="12755">
                  <c:v>0</c:v>
                </c:pt>
                <c:pt idx="12756">
                  <c:v>0</c:v>
                </c:pt>
                <c:pt idx="12757">
                  <c:v>0</c:v>
                </c:pt>
                <c:pt idx="12758">
                  <c:v>0</c:v>
                </c:pt>
                <c:pt idx="12759">
                  <c:v>0</c:v>
                </c:pt>
                <c:pt idx="12760">
                  <c:v>0</c:v>
                </c:pt>
                <c:pt idx="12761">
                  <c:v>0</c:v>
                </c:pt>
                <c:pt idx="12762">
                  <c:v>0</c:v>
                </c:pt>
                <c:pt idx="12763">
                  <c:v>0</c:v>
                </c:pt>
                <c:pt idx="12764">
                  <c:v>0</c:v>
                </c:pt>
                <c:pt idx="12765">
                  <c:v>0</c:v>
                </c:pt>
                <c:pt idx="12766">
                  <c:v>0</c:v>
                </c:pt>
                <c:pt idx="12767">
                  <c:v>0</c:v>
                </c:pt>
                <c:pt idx="12768">
                  <c:v>0</c:v>
                </c:pt>
                <c:pt idx="12769">
                  <c:v>0</c:v>
                </c:pt>
                <c:pt idx="12770">
                  <c:v>0</c:v>
                </c:pt>
                <c:pt idx="12771">
                  <c:v>0</c:v>
                </c:pt>
                <c:pt idx="12772">
                  <c:v>0</c:v>
                </c:pt>
                <c:pt idx="12773">
                  <c:v>0</c:v>
                </c:pt>
                <c:pt idx="12774">
                  <c:v>0</c:v>
                </c:pt>
                <c:pt idx="12775">
                  <c:v>0</c:v>
                </c:pt>
                <c:pt idx="12776">
                  <c:v>0</c:v>
                </c:pt>
                <c:pt idx="12777">
                  <c:v>0</c:v>
                </c:pt>
                <c:pt idx="12778">
                  <c:v>0</c:v>
                </c:pt>
                <c:pt idx="12779">
                  <c:v>0</c:v>
                </c:pt>
                <c:pt idx="12780">
                  <c:v>0</c:v>
                </c:pt>
                <c:pt idx="12781">
                  <c:v>0</c:v>
                </c:pt>
                <c:pt idx="12782">
                  <c:v>0</c:v>
                </c:pt>
                <c:pt idx="12783">
                  <c:v>0</c:v>
                </c:pt>
                <c:pt idx="12784">
                  <c:v>0</c:v>
                </c:pt>
                <c:pt idx="12785">
                  <c:v>0</c:v>
                </c:pt>
                <c:pt idx="12786">
                  <c:v>0</c:v>
                </c:pt>
                <c:pt idx="12787">
                  <c:v>0</c:v>
                </c:pt>
                <c:pt idx="12788">
                  <c:v>0</c:v>
                </c:pt>
                <c:pt idx="12789">
                  <c:v>0</c:v>
                </c:pt>
                <c:pt idx="12790">
                  <c:v>0</c:v>
                </c:pt>
                <c:pt idx="12791">
                  <c:v>0</c:v>
                </c:pt>
                <c:pt idx="12792">
                  <c:v>0</c:v>
                </c:pt>
                <c:pt idx="12793">
                  <c:v>0</c:v>
                </c:pt>
                <c:pt idx="12794">
                  <c:v>0</c:v>
                </c:pt>
                <c:pt idx="12795">
                  <c:v>0</c:v>
                </c:pt>
                <c:pt idx="12796">
                  <c:v>0</c:v>
                </c:pt>
                <c:pt idx="12797">
                  <c:v>0</c:v>
                </c:pt>
                <c:pt idx="12798">
                  <c:v>0</c:v>
                </c:pt>
                <c:pt idx="12799">
                  <c:v>0</c:v>
                </c:pt>
                <c:pt idx="12800">
                  <c:v>0</c:v>
                </c:pt>
                <c:pt idx="12801">
                  <c:v>0</c:v>
                </c:pt>
                <c:pt idx="12802">
                  <c:v>0</c:v>
                </c:pt>
                <c:pt idx="12803">
                  <c:v>0</c:v>
                </c:pt>
                <c:pt idx="12804">
                  <c:v>0</c:v>
                </c:pt>
                <c:pt idx="12805">
                  <c:v>0</c:v>
                </c:pt>
                <c:pt idx="12806">
                  <c:v>0</c:v>
                </c:pt>
                <c:pt idx="12807">
                  <c:v>0</c:v>
                </c:pt>
                <c:pt idx="12808">
                  <c:v>0</c:v>
                </c:pt>
                <c:pt idx="12809">
                  <c:v>0</c:v>
                </c:pt>
                <c:pt idx="12810">
                  <c:v>0</c:v>
                </c:pt>
                <c:pt idx="12811">
                  <c:v>0</c:v>
                </c:pt>
                <c:pt idx="12812">
                  <c:v>0</c:v>
                </c:pt>
                <c:pt idx="12813">
                  <c:v>0</c:v>
                </c:pt>
                <c:pt idx="12814">
                  <c:v>0</c:v>
                </c:pt>
                <c:pt idx="12815">
                  <c:v>0</c:v>
                </c:pt>
                <c:pt idx="12816">
                  <c:v>0</c:v>
                </c:pt>
                <c:pt idx="12817">
                  <c:v>0</c:v>
                </c:pt>
                <c:pt idx="12818">
                  <c:v>0</c:v>
                </c:pt>
                <c:pt idx="12819">
                  <c:v>0</c:v>
                </c:pt>
                <c:pt idx="12820">
                  <c:v>0</c:v>
                </c:pt>
                <c:pt idx="12821">
                  <c:v>0</c:v>
                </c:pt>
                <c:pt idx="12822">
                  <c:v>0</c:v>
                </c:pt>
                <c:pt idx="12823">
                  <c:v>0</c:v>
                </c:pt>
                <c:pt idx="12824">
                  <c:v>0</c:v>
                </c:pt>
                <c:pt idx="12825">
                  <c:v>0</c:v>
                </c:pt>
                <c:pt idx="12826">
                  <c:v>0</c:v>
                </c:pt>
                <c:pt idx="12827">
                  <c:v>0</c:v>
                </c:pt>
                <c:pt idx="12828">
                  <c:v>0</c:v>
                </c:pt>
                <c:pt idx="12829">
                  <c:v>0</c:v>
                </c:pt>
                <c:pt idx="12830">
                  <c:v>0</c:v>
                </c:pt>
                <c:pt idx="12831">
                  <c:v>0</c:v>
                </c:pt>
                <c:pt idx="12832">
                  <c:v>0</c:v>
                </c:pt>
                <c:pt idx="12833">
                  <c:v>0</c:v>
                </c:pt>
                <c:pt idx="12834">
                  <c:v>0</c:v>
                </c:pt>
                <c:pt idx="12835">
                  <c:v>0</c:v>
                </c:pt>
                <c:pt idx="12836">
                  <c:v>0</c:v>
                </c:pt>
                <c:pt idx="12837">
                  <c:v>0</c:v>
                </c:pt>
                <c:pt idx="12838">
                  <c:v>0</c:v>
                </c:pt>
                <c:pt idx="12839">
                  <c:v>0</c:v>
                </c:pt>
                <c:pt idx="12840">
                  <c:v>0</c:v>
                </c:pt>
                <c:pt idx="12841">
                  <c:v>0</c:v>
                </c:pt>
                <c:pt idx="12842">
                  <c:v>0</c:v>
                </c:pt>
                <c:pt idx="12843">
                  <c:v>0</c:v>
                </c:pt>
                <c:pt idx="12844">
                  <c:v>0</c:v>
                </c:pt>
                <c:pt idx="12845">
                  <c:v>0</c:v>
                </c:pt>
                <c:pt idx="12846">
                  <c:v>0</c:v>
                </c:pt>
                <c:pt idx="12847">
                  <c:v>0</c:v>
                </c:pt>
                <c:pt idx="12848">
                  <c:v>0</c:v>
                </c:pt>
                <c:pt idx="12849">
                  <c:v>0</c:v>
                </c:pt>
                <c:pt idx="12850">
                  <c:v>0</c:v>
                </c:pt>
                <c:pt idx="12851">
                  <c:v>0</c:v>
                </c:pt>
                <c:pt idx="12852">
                  <c:v>0</c:v>
                </c:pt>
                <c:pt idx="12853">
                  <c:v>0</c:v>
                </c:pt>
                <c:pt idx="12854">
                  <c:v>0</c:v>
                </c:pt>
                <c:pt idx="12855">
                  <c:v>0</c:v>
                </c:pt>
                <c:pt idx="12856">
                  <c:v>0</c:v>
                </c:pt>
                <c:pt idx="12857">
                  <c:v>0</c:v>
                </c:pt>
                <c:pt idx="12858">
                  <c:v>0</c:v>
                </c:pt>
                <c:pt idx="12859">
                  <c:v>0</c:v>
                </c:pt>
                <c:pt idx="12860">
                  <c:v>0</c:v>
                </c:pt>
                <c:pt idx="12861">
                  <c:v>0</c:v>
                </c:pt>
                <c:pt idx="12862">
                  <c:v>0</c:v>
                </c:pt>
                <c:pt idx="12863">
                  <c:v>0</c:v>
                </c:pt>
                <c:pt idx="12864">
                  <c:v>0</c:v>
                </c:pt>
                <c:pt idx="12865">
                  <c:v>0</c:v>
                </c:pt>
                <c:pt idx="12866">
                  <c:v>0</c:v>
                </c:pt>
                <c:pt idx="12867">
                  <c:v>0</c:v>
                </c:pt>
                <c:pt idx="12868">
                  <c:v>0</c:v>
                </c:pt>
                <c:pt idx="12869">
                  <c:v>0</c:v>
                </c:pt>
                <c:pt idx="12870">
                  <c:v>0</c:v>
                </c:pt>
                <c:pt idx="12871">
                  <c:v>0</c:v>
                </c:pt>
                <c:pt idx="12872">
                  <c:v>0</c:v>
                </c:pt>
                <c:pt idx="12873">
                  <c:v>0</c:v>
                </c:pt>
                <c:pt idx="12874">
                  <c:v>0</c:v>
                </c:pt>
                <c:pt idx="12875">
                  <c:v>0</c:v>
                </c:pt>
                <c:pt idx="12876">
                  <c:v>0</c:v>
                </c:pt>
                <c:pt idx="12877">
                  <c:v>0</c:v>
                </c:pt>
                <c:pt idx="12878">
                  <c:v>0</c:v>
                </c:pt>
                <c:pt idx="12879">
                  <c:v>0</c:v>
                </c:pt>
                <c:pt idx="12880">
                  <c:v>0</c:v>
                </c:pt>
                <c:pt idx="12881">
                  <c:v>0</c:v>
                </c:pt>
                <c:pt idx="12882">
                  <c:v>0</c:v>
                </c:pt>
                <c:pt idx="12883">
                  <c:v>0</c:v>
                </c:pt>
                <c:pt idx="12884">
                  <c:v>0</c:v>
                </c:pt>
                <c:pt idx="12885">
                  <c:v>0</c:v>
                </c:pt>
                <c:pt idx="12886">
                  <c:v>0</c:v>
                </c:pt>
                <c:pt idx="12887">
                  <c:v>0</c:v>
                </c:pt>
                <c:pt idx="12888">
                  <c:v>0</c:v>
                </c:pt>
                <c:pt idx="12889">
                  <c:v>0</c:v>
                </c:pt>
                <c:pt idx="12890">
                  <c:v>0</c:v>
                </c:pt>
                <c:pt idx="12891">
                  <c:v>0</c:v>
                </c:pt>
                <c:pt idx="12892">
                  <c:v>0</c:v>
                </c:pt>
                <c:pt idx="12893">
                  <c:v>0</c:v>
                </c:pt>
                <c:pt idx="12894">
                  <c:v>0</c:v>
                </c:pt>
                <c:pt idx="12895">
                  <c:v>0</c:v>
                </c:pt>
                <c:pt idx="12896">
                  <c:v>0</c:v>
                </c:pt>
                <c:pt idx="12897">
                  <c:v>0</c:v>
                </c:pt>
                <c:pt idx="12898">
                  <c:v>0</c:v>
                </c:pt>
                <c:pt idx="12899">
                  <c:v>0</c:v>
                </c:pt>
                <c:pt idx="12900">
                  <c:v>0</c:v>
                </c:pt>
                <c:pt idx="12901">
                  <c:v>0</c:v>
                </c:pt>
                <c:pt idx="12902">
                  <c:v>0</c:v>
                </c:pt>
                <c:pt idx="12903">
                  <c:v>0</c:v>
                </c:pt>
                <c:pt idx="12904">
                  <c:v>0</c:v>
                </c:pt>
                <c:pt idx="12905">
                  <c:v>0</c:v>
                </c:pt>
                <c:pt idx="12906">
                  <c:v>0</c:v>
                </c:pt>
                <c:pt idx="12907">
                  <c:v>0</c:v>
                </c:pt>
                <c:pt idx="12908">
                  <c:v>0</c:v>
                </c:pt>
                <c:pt idx="12909">
                  <c:v>0</c:v>
                </c:pt>
                <c:pt idx="12910">
                  <c:v>0</c:v>
                </c:pt>
                <c:pt idx="12911">
                  <c:v>0</c:v>
                </c:pt>
                <c:pt idx="12912">
                  <c:v>0</c:v>
                </c:pt>
                <c:pt idx="12913">
                  <c:v>0</c:v>
                </c:pt>
                <c:pt idx="12914">
                  <c:v>0</c:v>
                </c:pt>
                <c:pt idx="12915">
                  <c:v>0</c:v>
                </c:pt>
                <c:pt idx="12916">
                  <c:v>0</c:v>
                </c:pt>
                <c:pt idx="12917">
                  <c:v>0</c:v>
                </c:pt>
                <c:pt idx="12918">
                  <c:v>0</c:v>
                </c:pt>
                <c:pt idx="12919">
                  <c:v>0</c:v>
                </c:pt>
                <c:pt idx="12920">
                  <c:v>0</c:v>
                </c:pt>
                <c:pt idx="12921">
                  <c:v>0</c:v>
                </c:pt>
                <c:pt idx="12922">
                  <c:v>0</c:v>
                </c:pt>
                <c:pt idx="12923">
                  <c:v>0</c:v>
                </c:pt>
                <c:pt idx="12924">
                  <c:v>0</c:v>
                </c:pt>
                <c:pt idx="12925">
                  <c:v>0</c:v>
                </c:pt>
                <c:pt idx="12926">
                  <c:v>0</c:v>
                </c:pt>
                <c:pt idx="12927">
                  <c:v>0</c:v>
                </c:pt>
                <c:pt idx="12928">
                  <c:v>0</c:v>
                </c:pt>
                <c:pt idx="12929">
                  <c:v>0</c:v>
                </c:pt>
                <c:pt idx="12930">
                  <c:v>0</c:v>
                </c:pt>
                <c:pt idx="12931">
                  <c:v>0</c:v>
                </c:pt>
                <c:pt idx="12932">
                  <c:v>0</c:v>
                </c:pt>
                <c:pt idx="12933">
                  <c:v>0</c:v>
                </c:pt>
                <c:pt idx="12934">
                  <c:v>0</c:v>
                </c:pt>
                <c:pt idx="12935">
                  <c:v>0</c:v>
                </c:pt>
                <c:pt idx="12936">
                  <c:v>0</c:v>
                </c:pt>
                <c:pt idx="12937">
                  <c:v>0</c:v>
                </c:pt>
                <c:pt idx="12938">
                  <c:v>0</c:v>
                </c:pt>
                <c:pt idx="12939">
                  <c:v>0</c:v>
                </c:pt>
                <c:pt idx="12940">
                  <c:v>0</c:v>
                </c:pt>
                <c:pt idx="12941">
                  <c:v>0</c:v>
                </c:pt>
                <c:pt idx="12942">
                  <c:v>0</c:v>
                </c:pt>
                <c:pt idx="12943">
                  <c:v>0</c:v>
                </c:pt>
                <c:pt idx="12944">
                  <c:v>0</c:v>
                </c:pt>
                <c:pt idx="12945">
                  <c:v>0</c:v>
                </c:pt>
                <c:pt idx="12946">
                  <c:v>0</c:v>
                </c:pt>
                <c:pt idx="12947">
                  <c:v>0</c:v>
                </c:pt>
                <c:pt idx="12948">
                  <c:v>0</c:v>
                </c:pt>
                <c:pt idx="12949">
                  <c:v>0</c:v>
                </c:pt>
                <c:pt idx="12950">
                  <c:v>0</c:v>
                </c:pt>
                <c:pt idx="12951">
                  <c:v>0</c:v>
                </c:pt>
                <c:pt idx="12952">
                  <c:v>0</c:v>
                </c:pt>
                <c:pt idx="12953">
                  <c:v>0</c:v>
                </c:pt>
                <c:pt idx="12954">
                  <c:v>0</c:v>
                </c:pt>
                <c:pt idx="12955">
                  <c:v>0</c:v>
                </c:pt>
                <c:pt idx="12956">
                  <c:v>0</c:v>
                </c:pt>
                <c:pt idx="12957">
                  <c:v>0</c:v>
                </c:pt>
              </c:numCache>
            </c:numRef>
          </c:val>
          <c:smooth val="0"/>
          <c:extLst>
            <c:ext xmlns:c16="http://schemas.microsoft.com/office/drawing/2014/chart" uri="{C3380CC4-5D6E-409C-BE32-E72D297353CC}">
              <c16:uniqueId val="{00000001-F18D-4B69-86A7-05148584051B}"/>
            </c:ext>
          </c:extLst>
        </c:ser>
        <c:ser>
          <c:idx val="1"/>
          <c:order val="1"/>
          <c:tx>
            <c:v>75th Percentile Spread</c:v>
          </c:tx>
          <c:spPr>
            <a:ln w="19050" cap="rnd">
              <a:solidFill>
                <a:srgbClr val="5E8AB4"/>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Sheet1!$K$18:$K$1000000</c:f>
              <c:numCache>
                <c:formatCode>0</c:formatCode>
                <c:ptCount val="999983"/>
                <c:pt idx="0">
                  <c:v>156</c:v>
                </c:pt>
                <c:pt idx="1">
                  <c:v>156</c:v>
                </c:pt>
                <c:pt idx="2">
                  <c:v>156</c:v>
                </c:pt>
                <c:pt idx="3">
                  <c:v>156</c:v>
                </c:pt>
                <c:pt idx="4">
                  <c:v>156</c:v>
                </c:pt>
                <c:pt idx="5">
                  <c:v>156</c:v>
                </c:pt>
                <c:pt idx="6">
                  <c:v>156</c:v>
                </c:pt>
                <c:pt idx="7">
                  <c:v>156</c:v>
                </c:pt>
                <c:pt idx="8">
                  <c:v>156</c:v>
                </c:pt>
                <c:pt idx="9">
                  <c:v>156</c:v>
                </c:pt>
                <c:pt idx="10">
                  <c:v>156</c:v>
                </c:pt>
                <c:pt idx="11">
                  <c:v>156</c:v>
                </c:pt>
                <c:pt idx="12">
                  <c:v>156</c:v>
                </c:pt>
                <c:pt idx="13">
                  <c:v>156</c:v>
                </c:pt>
                <c:pt idx="14">
                  <c:v>156</c:v>
                </c:pt>
                <c:pt idx="15">
                  <c:v>156</c:v>
                </c:pt>
                <c:pt idx="16">
                  <c:v>156</c:v>
                </c:pt>
                <c:pt idx="17">
                  <c:v>156</c:v>
                </c:pt>
                <c:pt idx="18">
                  <c:v>156</c:v>
                </c:pt>
                <c:pt idx="19">
                  <c:v>156</c:v>
                </c:pt>
                <c:pt idx="20">
                  <c:v>156</c:v>
                </c:pt>
                <c:pt idx="21">
                  <c:v>156</c:v>
                </c:pt>
                <c:pt idx="22">
                  <c:v>156</c:v>
                </c:pt>
                <c:pt idx="23">
                  <c:v>156</c:v>
                </c:pt>
                <c:pt idx="24">
                  <c:v>156</c:v>
                </c:pt>
                <c:pt idx="25">
                  <c:v>156</c:v>
                </c:pt>
                <c:pt idx="26">
                  <c:v>156</c:v>
                </c:pt>
                <c:pt idx="27">
                  <c:v>156</c:v>
                </c:pt>
                <c:pt idx="28">
                  <c:v>156</c:v>
                </c:pt>
                <c:pt idx="29">
                  <c:v>156</c:v>
                </c:pt>
                <c:pt idx="30">
                  <c:v>156</c:v>
                </c:pt>
                <c:pt idx="31">
                  <c:v>156</c:v>
                </c:pt>
                <c:pt idx="32">
                  <c:v>156</c:v>
                </c:pt>
                <c:pt idx="33">
                  <c:v>156</c:v>
                </c:pt>
                <c:pt idx="34">
                  <c:v>156</c:v>
                </c:pt>
                <c:pt idx="35">
                  <c:v>156</c:v>
                </c:pt>
                <c:pt idx="36">
                  <c:v>156</c:v>
                </c:pt>
                <c:pt idx="37">
                  <c:v>156</c:v>
                </c:pt>
                <c:pt idx="38">
                  <c:v>156</c:v>
                </c:pt>
                <c:pt idx="39">
                  <c:v>156</c:v>
                </c:pt>
                <c:pt idx="40">
                  <c:v>156</c:v>
                </c:pt>
                <c:pt idx="41">
                  <c:v>156</c:v>
                </c:pt>
                <c:pt idx="42">
                  <c:v>156</c:v>
                </c:pt>
                <c:pt idx="43">
                  <c:v>156</c:v>
                </c:pt>
                <c:pt idx="44">
                  <c:v>156</c:v>
                </c:pt>
                <c:pt idx="45">
                  <c:v>156</c:v>
                </c:pt>
                <c:pt idx="46">
                  <c:v>156</c:v>
                </c:pt>
                <c:pt idx="47">
                  <c:v>156</c:v>
                </c:pt>
                <c:pt idx="48">
                  <c:v>156</c:v>
                </c:pt>
                <c:pt idx="49">
                  <c:v>156</c:v>
                </c:pt>
                <c:pt idx="50">
                  <c:v>156</c:v>
                </c:pt>
                <c:pt idx="51">
                  <c:v>156</c:v>
                </c:pt>
                <c:pt idx="52">
                  <c:v>156</c:v>
                </c:pt>
                <c:pt idx="53">
                  <c:v>156</c:v>
                </c:pt>
                <c:pt idx="54">
                  <c:v>156</c:v>
                </c:pt>
                <c:pt idx="55">
                  <c:v>156</c:v>
                </c:pt>
                <c:pt idx="56">
                  <c:v>156</c:v>
                </c:pt>
                <c:pt idx="57">
                  <c:v>156</c:v>
                </c:pt>
                <c:pt idx="58">
                  <c:v>156</c:v>
                </c:pt>
                <c:pt idx="59">
                  <c:v>156</c:v>
                </c:pt>
                <c:pt idx="60">
                  <c:v>156</c:v>
                </c:pt>
                <c:pt idx="61">
                  <c:v>156</c:v>
                </c:pt>
                <c:pt idx="62">
                  <c:v>156</c:v>
                </c:pt>
                <c:pt idx="63">
                  <c:v>156</c:v>
                </c:pt>
                <c:pt idx="64">
                  <c:v>156</c:v>
                </c:pt>
                <c:pt idx="65">
                  <c:v>156</c:v>
                </c:pt>
                <c:pt idx="66">
                  <c:v>156</c:v>
                </c:pt>
                <c:pt idx="67">
                  <c:v>156</c:v>
                </c:pt>
                <c:pt idx="68">
                  <c:v>156</c:v>
                </c:pt>
                <c:pt idx="69">
                  <c:v>156</c:v>
                </c:pt>
                <c:pt idx="70">
                  <c:v>156</c:v>
                </c:pt>
                <c:pt idx="71">
                  <c:v>156</c:v>
                </c:pt>
                <c:pt idx="72">
                  <c:v>156</c:v>
                </c:pt>
                <c:pt idx="73">
                  <c:v>156</c:v>
                </c:pt>
                <c:pt idx="74">
                  <c:v>156</c:v>
                </c:pt>
                <c:pt idx="75">
                  <c:v>156</c:v>
                </c:pt>
                <c:pt idx="76">
                  <c:v>156</c:v>
                </c:pt>
                <c:pt idx="77">
                  <c:v>156</c:v>
                </c:pt>
                <c:pt idx="78">
                  <c:v>156</c:v>
                </c:pt>
                <c:pt idx="79">
                  <c:v>156</c:v>
                </c:pt>
                <c:pt idx="80">
                  <c:v>156</c:v>
                </c:pt>
                <c:pt idx="81">
                  <c:v>156</c:v>
                </c:pt>
                <c:pt idx="82">
                  <c:v>156</c:v>
                </c:pt>
                <c:pt idx="83">
                  <c:v>156</c:v>
                </c:pt>
                <c:pt idx="84">
                  <c:v>156</c:v>
                </c:pt>
                <c:pt idx="85">
                  <c:v>156</c:v>
                </c:pt>
                <c:pt idx="86">
                  <c:v>156</c:v>
                </c:pt>
                <c:pt idx="87">
                  <c:v>156</c:v>
                </c:pt>
                <c:pt idx="88">
                  <c:v>156</c:v>
                </c:pt>
                <c:pt idx="89">
                  <c:v>156</c:v>
                </c:pt>
                <c:pt idx="90">
                  <c:v>156</c:v>
                </c:pt>
                <c:pt idx="91">
                  <c:v>156</c:v>
                </c:pt>
                <c:pt idx="92">
                  <c:v>156</c:v>
                </c:pt>
                <c:pt idx="93">
                  <c:v>156</c:v>
                </c:pt>
                <c:pt idx="94">
                  <c:v>156</c:v>
                </c:pt>
                <c:pt idx="95">
                  <c:v>156</c:v>
                </c:pt>
                <c:pt idx="96">
                  <c:v>156</c:v>
                </c:pt>
                <c:pt idx="97">
                  <c:v>156</c:v>
                </c:pt>
                <c:pt idx="98">
                  <c:v>156</c:v>
                </c:pt>
                <c:pt idx="99">
                  <c:v>156</c:v>
                </c:pt>
                <c:pt idx="100">
                  <c:v>156</c:v>
                </c:pt>
                <c:pt idx="101">
                  <c:v>156</c:v>
                </c:pt>
                <c:pt idx="102">
                  <c:v>156</c:v>
                </c:pt>
                <c:pt idx="103">
                  <c:v>156</c:v>
                </c:pt>
                <c:pt idx="104">
                  <c:v>156</c:v>
                </c:pt>
                <c:pt idx="105">
                  <c:v>156</c:v>
                </c:pt>
                <c:pt idx="106">
                  <c:v>156</c:v>
                </c:pt>
                <c:pt idx="107">
                  <c:v>156</c:v>
                </c:pt>
                <c:pt idx="108">
                  <c:v>156</c:v>
                </c:pt>
                <c:pt idx="109">
                  <c:v>156</c:v>
                </c:pt>
                <c:pt idx="110">
                  <c:v>156</c:v>
                </c:pt>
                <c:pt idx="111">
                  <c:v>156</c:v>
                </c:pt>
                <c:pt idx="112">
                  <c:v>156</c:v>
                </c:pt>
                <c:pt idx="113">
                  <c:v>156</c:v>
                </c:pt>
                <c:pt idx="114">
                  <c:v>156</c:v>
                </c:pt>
                <c:pt idx="115">
                  <c:v>156</c:v>
                </c:pt>
                <c:pt idx="116">
                  <c:v>156</c:v>
                </c:pt>
                <c:pt idx="117">
                  <c:v>156</c:v>
                </c:pt>
                <c:pt idx="118">
                  <c:v>156</c:v>
                </c:pt>
                <c:pt idx="119">
                  <c:v>156</c:v>
                </c:pt>
                <c:pt idx="120">
                  <c:v>156</c:v>
                </c:pt>
                <c:pt idx="121">
                  <c:v>156</c:v>
                </c:pt>
                <c:pt idx="122">
                  <c:v>156</c:v>
                </c:pt>
                <c:pt idx="123">
                  <c:v>156</c:v>
                </c:pt>
                <c:pt idx="124">
                  <c:v>156</c:v>
                </c:pt>
                <c:pt idx="125">
                  <c:v>156</c:v>
                </c:pt>
                <c:pt idx="126">
                  <c:v>156</c:v>
                </c:pt>
                <c:pt idx="127">
                  <c:v>156</c:v>
                </c:pt>
                <c:pt idx="128">
                  <c:v>156</c:v>
                </c:pt>
                <c:pt idx="129">
                  <c:v>156</c:v>
                </c:pt>
                <c:pt idx="130">
                  <c:v>156</c:v>
                </c:pt>
                <c:pt idx="131">
                  <c:v>156</c:v>
                </c:pt>
                <c:pt idx="132">
                  <c:v>156</c:v>
                </c:pt>
                <c:pt idx="133">
                  <c:v>156</c:v>
                </c:pt>
                <c:pt idx="134">
                  <c:v>156</c:v>
                </c:pt>
                <c:pt idx="135">
                  <c:v>156</c:v>
                </c:pt>
                <c:pt idx="136">
                  <c:v>156</c:v>
                </c:pt>
                <c:pt idx="137">
                  <c:v>156</c:v>
                </c:pt>
                <c:pt idx="138">
                  <c:v>156</c:v>
                </c:pt>
                <c:pt idx="139">
                  <c:v>156</c:v>
                </c:pt>
                <c:pt idx="140">
                  <c:v>156</c:v>
                </c:pt>
                <c:pt idx="141">
                  <c:v>156</c:v>
                </c:pt>
                <c:pt idx="142">
                  <c:v>156</c:v>
                </c:pt>
                <c:pt idx="143">
                  <c:v>156</c:v>
                </c:pt>
                <c:pt idx="144">
                  <c:v>156</c:v>
                </c:pt>
                <c:pt idx="145">
                  <c:v>156</c:v>
                </c:pt>
                <c:pt idx="146">
                  <c:v>156</c:v>
                </c:pt>
                <c:pt idx="147">
                  <c:v>156</c:v>
                </c:pt>
                <c:pt idx="148">
                  <c:v>156</c:v>
                </c:pt>
                <c:pt idx="149">
                  <c:v>156</c:v>
                </c:pt>
                <c:pt idx="150">
                  <c:v>156</c:v>
                </c:pt>
                <c:pt idx="151">
                  <c:v>156</c:v>
                </c:pt>
                <c:pt idx="152">
                  <c:v>156</c:v>
                </c:pt>
                <c:pt idx="153">
                  <c:v>156</c:v>
                </c:pt>
                <c:pt idx="154">
                  <c:v>156</c:v>
                </c:pt>
                <c:pt idx="155">
                  <c:v>156</c:v>
                </c:pt>
                <c:pt idx="156">
                  <c:v>156</c:v>
                </c:pt>
                <c:pt idx="157">
                  <c:v>156</c:v>
                </c:pt>
                <c:pt idx="158">
                  <c:v>156</c:v>
                </c:pt>
                <c:pt idx="159">
                  <c:v>156</c:v>
                </c:pt>
                <c:pt idx="160">
                  <c:v>156</c:v>
                </c:pt>
                <c:pt idx="161">
                  <c:v>156</c:v>
                </c:pt>
                <c:pt idx="162">
                  <c:v>156</c:v>
                </c:pt>
                <c:pt idx="163">
                  <c:v>156</c:v>
                </c:pt>
                <c:pt idx="164">
                  <c:v>156</c:v>
                </c:pt>
                <c:pt idx="165">
                  <c:v>156</c:v>
                </c:pt>
                <c:pt idx="166">
                  <c:v>156</c:v>
                </c:pt>
                <c:pt idx="167">
                  <c:v>156</c:v>
                </c:pt>
                <c:pt idx="168">
                  <c:v>156</c:v>
                </c:pt>
                <c:pt idx="169">
                  <c:v>156</c:v>
                </c:pt>
                <c:pt idx="170">
                  <c:v>156</c:v>
                </c:pt>
                <c:pt idx="171">
                  <c:v>156</c:v>
                </c:pt>
                <c:pt idx="172">
                  <c:v>156</c:v>
                </c:pt>
                <c:pt idx="173">
                  <c:v>156</c:v>
                </c:pt>
                <c:pt idx="174">
                  <c:v>156</c:v>
                </c:pt>
                <c:pt idx="175">
                  <c:v>156</c:v>
                </c:pt>
                <c:pt idx="176">
                  <c:v>156</c:v>
                </c:pt>
                <c:pt idx="177">
                  <c:v>156</c:v>
                </c:pt>
                <c:pt idx="178">
                  <c:v>156</c:v>
                </c:pt>
                <c:pt idx="179">
                  <c:v>156</c:v>
                </c:pt>
                <c:pt idx="180">
                  <c:v>156</c:v>
                </c:pt>
                <c:pt idx="181">
                  <c:v>156</c:v>
                </c:pt>
                <c:pt idx="182">
                  <c:v>156</c:v>
                </c:pt>
                <c:pt idx="183">
                  <c:v>156</c:v>
                </c:pt>
                <c:pt idx="184">
                  <c:v>156</c:v>
                </c:pt>
                <c:pt idx="185">
                  <c:v>156</c:v>
                </c:pt>
                <c:pt idx="186">
                  <c:v>156</c:v>
                </c:pt>
                <c:pt idx="187">
                  <c:v>156</c:v>
                </c:pt>
                <c:pt idx="188">
                  <c:v>156</c:v>
                </c:pt>
                <c:pt idx="189">
                  <c:v>156</c:v>
                </c:pt>
                <c:pt idx="190">
                  <c:v>156</c:v>
                </c:pt>
                <c:pt idx="191">
                  <c:v>156</c:v>
                </c:pt>
                <c:pt idx="192">
                  <c:v>156</c:v>
                </c:pt>
                <c:pt idx="193">
                  <c:v>156</c:v>
                </c:pt>
                <c:pt idx="194">
                  <c:v>156</c:v>
                </c:pt>
                <c:pt idx="195">
                  <c:v>156</c:v>
                </c:pt>
                <c:pt idx="196">
                  <c:v>156</c:v>
                </c:pt>
                <c:pt idx="197">
                  <c:v>156</c:v>
                </c:pt>
                <c:pt idx="198">
                  <c:v>156</c:v>
                </c:pt>
                <c:pt idx="199">
                  <c:v>156</c:v>
                </c:pt>
                <c:pt idx="200">
                  <c:v>156</c:v>
                </c:pt>
                <c:pt idx="201">
                  <c:v>156</c:v>
                </c:pt>
                <c:pt idx="202">
                  <c:v>156</c:v>
                </c:pt>
                <c:pt idx="203">
                  <c:v>156</c:v>
                </c:pt>
                <c:pt idx="204">
                  <c:v>156</c:v>
                </c:pt>
                <c:pt idx="205">
                  <c:v>156</c:v>
                </c:pt>
                <c:pt idx="206">
                  <c:v>156</c:v>
                </c:pt>
                <c:pt idx="207">
                  <c:v>156</c:v>
                </c:pt>
                <c:pt idx="208">
                  <c:v>156</c:v>
                </c:pt>
                <c:pt idx="209">
                  <c:v>156</c:v>
                </c:pt>
                <c:pt idx="210">
                  <c:v>156</c:v>
                </c:pt>
                <c:pt idx="211">
                  <c:v>156</c:v>
                </c:pt>
                <c:pt idx="212">
                  <c:v>156</c:v>
                </c:pt>
                <c:pt idx="213">
                  <c:v>156</c:v>
                </c:pt>
                <c:pt idx="214">
                  <c:v>156</c:v>
                </c:pt>
                <c:pt idx="215">
                  <c:v>156</c:v>
                </c:pt>
                <c:pt idx="216">
                  <c:v>156</c:v>
                </c:pt>
                <c:pt idx="217">
                  <c:v>156</c:v>
                </c:pt>
                <c:pt idx="218">
                  <c:v>156</c:v>
                </c:pt>
                <c:pt idx="219">
                  <c:v>156</c:v>
                </c:pt>
                <c:pt idx="220">
                  <c:v>156</c:v>
                </c:pt>
                <c:pt idx="221">
                  <c:v>156</c:v>
                </c:pt>
                <c:pt idx="222">
                  <c:v>156</c:v>
                </c:pt>
                <c:pt idx="223">
                  <c:v>156</c:v>
                </c:pt>
                <c:pt idx="224">
                  <c:v>156</c:v>
                </c:pt>
                <c:pt idx="225">
                  <c:v>156</c:v>
                </c:pt>
                <c:pt idx="226">
                  <c:v>156</c:v>
                </c:pt>
                <c:pt idx="227">
                  <c:v>156</c:v>
                </c:pt>
                <c:pt idx="228">
                  <c:v>156</c:v>
                </c:pt>
                <c:pt idx="229">
                  <c:v>156</c:v>
                </c:pt>
                <c:pt idx="230">
                  <c:v>156</c:v>
                </c:pt>
                <c:pt idx="231">
                  <c:v>156</c:v>
                </c:pt>
                <c:pt idx="232">
                  <c:v>156</c:v>
                </c:pt>
                <c:pt idx="233">
                  <c:v>156</c:v>
                </c:pt>
                <c:pt idx="234">
                  <c:v>156</c:v>
                </c:pt>
                <c:pt idx="235">
                  <c:v>156</c:v>
                </c:pt>
                <c:pt idx="236">
                  <c:v>156</c:v>
                </c:pt>
                <c:pt idx="237">
                  <c:v>156</c:v>
                </c:pt>
                <c:pt idx="238">
                  <c:v>156</c:v>
                </c:pt>
                <c:pt idx="239">
                  <c:v>156</c:v>
                </c:pt>
                <c:pt idx="240">
                  <c:v>156</c:v>
                </c:pt>
                <c:pt idx="241">
                  <c:v>156</c:v>
                </c:pt>
                <c:pt idx="242">
                  <c:v>156</c:v>
                </c:pt>
                <c:pt idx="243">
                  <c:v>156</c:v>
                </c:pt>
                <c:pt idx="244">
                  <c:v>156</c:v>
                </c:pt>
                <c:pt idx="245">
                  <c:v>156</c:v>
                </c:pt>
                <c:pt idx="246">
                  <c:v>156</c:v>
                </c:pt>
                <c:pt idx="247">
                  <c:v>156</c:v>
                </c:pt>
                <c:pt idx="248">
                  <c:v>156</c:v>
                </c:pt>
                <c:pt idx="249">
                  <c:v>156</c:v>
                </c:pt>
                <c:pt idx="250">
                  <c:v>156</c:v>
                </c:pt>
                <c:pt idx="251">
                  <c:v>156</c:v>
                </c:pt>
                <c:pt idx="252">
                  <c:v>156</c:v>
                </c:pt>
                <c:pt idx="253">
                  <c:v>156</c:v>
                </c:pt>
                <c:pt idx="254">
                  <c:v>156</c:v>
                </c:pt>
                <c:pt idx="255">
                  <c:v>156</c:v>
                </c:pt>
                <c:pt idx="256">
                  <c:v>156</c:v>
                </c:pt>
                <c:pt idx="257">
                  <c:v>156</c:v>
                </c:pt>
                <c:pt idx="258">
                  <c:v>156</c:v>
                </c:pt>
                <c:pt idx="259">
                  <c:v>156</c:v>
                </c:pt>
                <c:pt idx="260">
                  <c:v>156</c:v>
                </c:pt>
                <c:pt idx="261">
                  <c:v>156</c:v>
                </c:pt>
                <c:pt idx="262">
                  <c:v>156</c:v>
                </c:pt>
                <c:pt idx="263">
                  <c:v>156</c:v>
                </c:pt>
                <c:pt idx="264">
                  <c:v>156</c:v>
                </c:pt>
                <c:pt idx="265">
                  <c:v>156</c:v>
                </c:pt>
                <c:pt idx="266">
                  <c:v>156</c:v>
                </c:pt>
                <c:pt idx="267">
                  <c:v>156</c:v>
                </c:pt>
                <c:pt idx="268">
                  <c:v>156</c:v>
                </c:pt>
                <c:pt idx="269">
                  <c:v>156</c:v>
                </c:pt>
                <c:pt idx="270">
                  <c:v>156</c:v>
                </c:pt>
                <c:pt idx="271">
                  <c:v>156</c:v>
                </c:pt>
                <c:pt idx="272">
                  <c:v>156</c:v>
                </c:pt>
                <c:pt idx="273">
                  <c:v>156</c:v>
                </c:pt>
                <c:pt idx="274">
                  <c:v>156</c:v>
                </c:pt>
                <c:pt idx="275">
                  <c:v>156</c:v>
                </c:pt>
                <c:pt idx="276">
                  <c:v>156</c:v>
                </c:pt>
                <c:pt idx="277">
                  <c:v>156</c:v>
                </c:pt>
                <c:pt idx="278">
                  <c:v>156</c:v>
                </c:pt>
                <c:pt idx="279">
                  <c:v>156</c:v>
                </c:pt>
                <c:pt idx="280">
                  <c:v>156</c:v>
                </c:pt>
                <c:pt idx="281">
                  <c:v>156</c:v>
                </c:pt>
                <c:pt idx="282">
                  <c:v>156</c:v>
                </c:pt>
                <c:pt idx="283">
                  <c:v>156</c:v>
                </c:pt>
                <c:pt idx="284">
                  <c:v>156</c:v>
                </c:pt>
                <c:pt idx="285">
                  <c:v>156</c:v>
                </c:pt>
                <c:pt idx="286">
                  <c:v>156</c:v>
                </c:pt>
                <c:pt idx="287">
                  <c:v>156</c:v>
                </c:pt>
                <c:pt idx="288">
                  <c:v>156</c:v>
                </c:pt>
                <c:pt idx="289">
                  <c:v>156</c:v>
                </c:pt>
                <c:pt idx="290">
                  <c:v>156</c:v>
                </c:pt>
                <c:pt idx="291">
                  <c:v>156</c:v>
                </c:pt>
                <c:pt idx="292">
                  <c:v>156</c:v>
                </c:pt>
                <c:pt idx="293">
                  <c:v>156</c:v>
                </c:pt>
                <c:pt idx="294">
                  <c:v>156</c:v>
                </c:pt>
                <c:pt idx="295">
                  <c:v>156</c:v>
                </c:pt>
                <c:pt idx="296">
                  <c:v>156</c:v>
                </c:pt>
                <c:pt idx="297">
                  <c:v>156</c:v>
                </c:pt>
                <c:pt idx="298">
                  <c:v>156</c:v>
                </c:pt>
                <c:pt idx="299">
                  <c:v>156</c:v>
                </c:pt>
                <c:pt idx="300">
                  <c:v>156</c:v>
                </c:pt>
                <c:pt idx="301">
                  <c:v>156</c:v>
                </c:pt>
                <c:pt idx="302">
                  <c:v>156</c:v>
                </c:pt>
                <c:pt idx="303">
                  <c:v>156</c:v>
                </c:pt>
                <c:pt idx="304">
                  <c:v>156</c:v>
                </c:pt>
                <c:pt idx="305">
                  <c:v>156</c:v>
                </c:pt>
                <c:pt idx="306">
                  <c:v>156</c:v>
                </c:pt>
                <c:pt idx="307">
                  <c:v>156</c:v>
                </c:pt>
                <c:pt idx="308">
                  <c:v>156</c:v>
                </c:pt>
                <c:pt idx="309">
                  <c:v>156</c:v>
                </c:pt>
                <c:pt idx="310">
                  <c:v>156</c:v>
                </c:pt>
                <c:pt idx="311">
                  <c:v>156</c:v>
                </c:pt>
                <c:pt idx="312">
                  <c:v>156</c:v>
                </c:pt>
                <c:pt idx="313">
                  <c:v>156</c:v>
                </c:pt>
                <c:pt idx="314">
                  <c:v>156</c:v>
                </c:pt>
                <c:pt idx="315">
                  <c:v>156</c:v>
                </c:pt>
                <c:pt idx="316">
                  <c:v>156</c:v>
                </c:pt>
                <c:pt idx="317">
                  <c:v>156</c:v>
                </c:pt>
                <c:pt idx="318">
                  <c:v>156</c:v>
                </c:pt>
                <c:pt idx="319">
                  <c:v>156</c:v>
                </c:pt>
                <c:pt idx="320">
                  <c:v>156</c:v>
                </c:pt>
                <c:pt idx="321">
                  <c:v>156</c:v>
                </c:pt>
                <c:pt idx="322">
                  <c:v>156</c:v>
                </c:pt>
                <c:pt idx="323">
                  <c:v>156</c:v>
                </c:pt>
                <c:pt idx="324">
                  <c:v>156</c:v>
                </c:pt>
                <c:pt idx="325">
                  <c:v>156</c:v>
                </c:pt>
                <c:pt idx="326">
                  <c:v>156</c:v>
                </c:pt>
                <c:pt idx="327">
                  <c:v>156</c:v>
                </c:pt>
                <c:pt idx="328">
                  <c:v>156</c:v>
                </c:pt>
                <c:pt idx="329">
                  <c:v>156</c:v>
                </c:pt>
                <c:pt idx="330">
                  <c:v>156</c:v>
                </c:pt>
                <c:pt idx="331">
                  <c:v>156</c:v>
                </c:pt>
                <c:pt idx="332">
                  <c:v>156</c:v>
                </c:pt>
                <c:pt idx="333">
                  <c:v>156</c:v>
                </c:pt>
                <c:pt idx="334">
                  <c:v>156</c:v>
                </c:pt>
                <c:pt idx="335">
                  <c:v>156</c:v>
                </c:pt>
                <c:pt idx="336">
                  <c:v>156</c:v>
                </c:pt>
                <c:pt idx="337">
                  <c:v>156</c:v>
                </c:pt>
                <c:pt idx="338">
                  <c:v>156</c:v>
                </c:pt>
                <c:pt idx="339">
                  <c:v>156</c:v>
                </c:pt>
                <c:pt idx="340">
                  <c:v>156</c:v>
                </c:pt>
                <c:pt idx="341">
                  <c:v>156</c:v>
                </c:pt>
                <c:pt idx="342">
                  <c:v>156</c:v>
                </c:pt>
                <c:pt idx="343">
                  <c:v>156</c:v>
                </c:pt>
                <c:pt idx="344">
                  <c:v>156</c:v>
                </c:pt>
                <c:pt idx="345">
                  <c:v>156</c:v>
                </c:pt>
                <c:pt idx="346">
                  <c:v>156</c:v>
                </c:pt>
                <c:pt idx="347">
                  <c:v>156</c:v>
                </c:pt>
                <c:pt idx="348">
                  <c:v>156</c:v>
                </c:pt>
                <c:pt idx="349">
                  <c:v>156</c:v>
                </c:pt>
                <c:pt idx="350">
                  <c:v>156</c:v>
                </c:pt>
                <c:pt idx="351">
                  <c:v>156</c:v>
                </c:pt>
                <c:pt idx="352">
                  <c:v>156</c:v>
                </c:pt>
                <c:pt idx="353">
                  <c:v>156</c:v>
                </c:pt>
                <c:pt idx="354">
                  <c:v>156</c:v>
                </c:pt>
                <c:pt idx="355">
                  <c:v>156</c:v>
                </c:pt>
                <c:pt idx="356">
                  <c:v>156</c:v>
                </c:pt>
                <c:pt idx="357">
                  <c:v>156</c:v>
                </c:pt>
                <c:pt idx="358">
                  <c:v>156</c:v>
                </c:pt>
                <c:pt idx="359">
                  <c:v>156</c:v>
                </c:pt>
                <c:pt idx="360">
                  <c:v>156</c:v>
                </c:pt>
                <c:pt idx="361">
                  <c:v>156</c:v>
                </c:pt>
                <c:pt idx="362">
                  <c:v>156</c:v>
                </c:pt>
                <c:pt idx="363">
                  <c:v>156</c:v>
                </c:pt>
                <c:pt idx="364">
                  <c:v>156</c:v>
                </c:pt>
                <c:pt idx="365">
                  <c:v>156</c:v>
                </c:pt>
                <c:pt idx="366">
                  <c:v>156</c:v>
                </c:pt>
                <c:pt idx="367">
                  <c:v>156</c:v>
                </c:pt>
                <c:pt idx="368">
                  <c:v>156</c:v>
                </c:pt>
                <c:pt idx="369">
                  <c:v>156</c:v>
                </c:pt>
                <c:pt idx="370">
                  <c:v>156</c:v>
                </c:pt>
                <c:pt idx="371">
                  <c:v>156</c:v>
                </c:pt>
                <c:pt idx="372">
                  <c:v>156</c:v>
                </c:pt>
                <c:pt idx="373">
                  <c:v>156</c:v>
                </c:pt>
                <c:pt idx="374">
                  <c:v>156</c:v>
                </c:pt>
                <c:pt idx="375">
                  <c:v>156</c:v>
                </c:pt>
                <c:pt idx="376">
                  <c:v>156</c:v>
                </c:pt>
                <c:pt idx="377">
                  <c:v>156</c:v>
                </c:pt>
                <c:pt idx="378">
                  <c:v>156</c:v>
                </c:pt>
                <c:pt idx="379">
                  <c:v>156</c:v>
                </c:pt>
                <c:pt idx="380">
                  <c:v>156</c:v>
                </c:pt>
                <c:pt idx="381">
                  <c:v>156</c:v>
                </c:pt>
                <c:pt idx="382">
                  <c:v>156</c:v>
                </c:pt>
                <c:pt idx="383">
                  <c:v>156</c:v>
                </c:pt>
                <c:pt idx="384">
                  <c:v>156</c:v>
                </c:pt>
                <c:pt idx="385">
                  <c:v>156</c:v>
                </c:pt>
                <c:pt idx="386">
                  <c:v>156</c:v>
                </c:pt>
                <c:pt idx="387">
                  <c:v>156</c:v>
                </c:pt>
                <c:pt idx="388">
                  <c:v>156</c:v>
                </c:pt>
                <c:pt idx="389">
                  <c:v>156</c:v>
                </c:pt>
                <c:pt idx="390">
                  <c:v>156</c:v>
                </c:pt>
                <c:pt idx="391">
                  <c:v>156</c:v>
                </c:pt>
                <c:pt idx="392">
                  <c:v>156</c:v>
                </c:pt>
                <c:pt idx="393">
                  <c:v>156</c:v>
                </c:pt>
                <c:pt idx="394">
                  <c:v>156</c:v>
                </c:pt>
                <c:pt idx="395">
                  <c:v>156</c:v>
                </c:pt>
                <c:pt idx="396">
                  <c:v>156</c:v>
                </c:pt>
                <c:pt idx="397">
                  <c:v>156</c:v>
                </c:pt>
                <c:pt idx="398">
                  <c:v>156</c:v>
                </c:pt>
                <c:pt idx="399">
                  <c:v>156</c:v>
                </c:pt>
                <c:pt idx="400">
                  <c:v>156</c:v>
                </c:pt>
                <c:pt idx="401">
                  <c:v>156</c:v>
                </c:pt>
                <c:pt idx="402">
                  <c:v>156</c:v>
                </c:pt>
                <c:pt idx="403">
                  <c:v>156</c:v>
                </c:pt>
                <c:pt idx="404">
                  <c:v>156</c:v>
                </c:pt>
                <c:pt idx="405">
                  <c:v>156</c:v>
                </c:pt>
                <c:pt idx="406">
                  <c:v>156</c:v>
                </c:pt>
                <c:pt idx="407">
                  <c:v>156</c:v>
                </c:pt>
                <c:pt idx="408">
                  <c:v>156</c:v>
                </c:pt>
                <c:pt idx="409">
                  <c:v>156</c:v>
                </c:pt>
                <c:pt idx="410">
                  <c:v>156</c:v>
                </c:pt>
                <c:pt idx="411">
                  <c:v>156</c:v>
                </c:pt>
                <c:pt idx="412">
                  <c:v>156</c:v>
                </c:pt>
                <c:pt idx="413">
                  <c:v>156</c:v>
                </c:pt>
                <c:pt idx="414">
                  <c:v>156</c:v>
                </c:pt>
                <c:pt idx="415">
                  <c:v>156</c:v>
                </c:pt>
                <c:pt idx="416">
                  <c:v>156</c:v>
                </c:pt>
                <c:pt idx="417">
                  <c:v>156</c:v>
                </c:pt>
                <c:pt idx="418">
                  <c:v>156</c:v>
                </c:pt>
                <c:pt idx="419">
                  <c:v>156</c:v>
                </c:pt>
                <c:pt idx="420">
                  <c:v>156</c:v>
                </c:pt>
                <c:pt idx="421">
                  <c:v>156</c:v>
                </c:pt>
                <c:pt idx="422">
                  <c:v>156</c:v>
                </c:pt>
                <c:pt idx="423">
                  <c:v>156</c:v>
                </c:pt>
                <c:pt idx="424">
                  <c:v>156</c:v>
                </c:pt>
                <c:pt idx="425">
                  <c:v>156</c:v>
                </c:pt>
                <c:pt idx="426">
                  <c:v>156</c:v>
                </c:pt>
                <c:pt idx="427">
                  <c:v>156</c:v>
                </c:pt>
                <c:pt idx="428">
                  <c:v>156</c:v>
                </c:pt>
                <c:pt idx="429">
                  <c:v>156</c:v>
                </c:pt>
                <c:pt idx="430">
                  <c:v>156</c:v>
                </c:pt>
                <c:pt idx="431">
                  <c:v>156</c:v>
                </c:pt>
                <c:pt idx="432">
                  <c:v>156</c:v>
                </c:pt>
                <c:pt idx="433">
                  <c:v>156</c:v>
                </c:pt>
                <c:pt idx="434">
                  <c:v>156</c:v>
                </c:pt>
                <c:pt idx="435">
                  <c:v>156</c:v>
                </c:pt>
                <c:pt idx="436">
                  <c:v>156</c:v>
                </c:pt>
                <c:pt idx="437">
                  <c:v>156</c:v>
                </c:pt>
                <c:pt idx="438">
                  <c:v>156</c:v>
                </c:pt>
                <c:pt idx="439">
                  <c:v>156</c:v>
                </c:pt>
                <c:pt idx="440">
                  <c:v>156</c:v>
                </c:pt>
                <c:pt idx="441">
                  <c:v>156</c:v>
                </c:pt>
                <c:pt idx="442">
                  <c:v>156</c:v>
                </c:pt>
                <c:pt idx="443">
                  <c:v>156</c:v>
                </c:pt>
                <c:pt idx="444">
                  <c:v>156</c:v>
                </c:pt>
                <c:pt idx="445">
                  <c:v>156</c:v>
                </c:pt>
                <c:pt idx="446">
                  <c:v>156</c:v>
                </c:pt>
                <c:pt idx="447">
                  <c:v>156</c:v>
                </c:pt>
                <c:pt idx="448">
                  <c:v>156</c:v>
                </c:pt>
                <c:pt idx="449">
                  <c:v>156</c:v>
                </c:pt>
                <c:pt idx="450">
                  <c:v>156</c:v>
                </c:pt>
                <c:pt idx="451">
                  <c:v>156</c:v>
                </c:pt>
                <c:pt idx="452">
                  <c:v>156</c:v>
                </c:pt>
                <c:pt idx="453">
                  <c:v>156</c:v>
                </c:pt>
                <c:pt idx="454">
                  <c:v>156</c:v>
                </c:pt>
                <c:pt idx="455">
                  <c:v>156</c:v>
                </c:pt>
                <c:pt idx="456">
                  <c:v>156</c:v>
                </c:pt>
                <c:pt idx="457">
                  <c:v>156</c:v>
                </c:pt>
                <c:pt idx="458">
                  <c:v>156</c:v>
                </c:pt>
                <c:pt idx="459">
                  <c:v>156</c:v>
                </c:pt>
                <c:pt idx="460">
                  <c:v>156</c:v>
                </c:pt>
                <c:pt idx="461">
                  <c:v>156</c:v>
                </c:pt>
                <c:pt idx="462">
                  <c:v>156</c:v>
                </c:pt>
                <c:pt idx="463">
                  <c:v>156</c:v>
                </c:pt>
                <c:pt idx="464">
                  <c:v>156</c:v>
                </c:pt>
                <c:pt idx="465">
                  <c:v>156</c:v>
                </c:pt>
                <c:pt idx="466">
                  <c:v>156</c:v>
                </c:pt>
                <c:pt idx="467">
                  <c:v>156</c:v>
                </c:pt>
                <c:pt idx="468">
                  <c:v>156</c:v>
                </c:pt>
                <c:pt idx="469">
                  <c:v>156</c:v>
                </c:pt>
                <c:pt idx="470">
                  <c:v>156</c:v>
                </c:pt>
                <c:pt idx="471">
                  <c:v>156</c:v>
                </c:pt>
                <c:pt idx="472">
                  <c:v>156</c:v>
                </c:pt>
                <c:pt idx="473">
                  <c:v>156</c:v>
                </c:pt>
                <c:pt idx="474">
                  <c:v>156</c:v>
                </c:pt>
                <c:pt idx="475">
                  <c:v>156</c:v>
                </c:pt>
                <c:pt idx="476">
                  <c:v>156</c:v>
                </c:pt>
                <c:pt idx="477">
                  <c:v>156</c:v>
                </c:pt>
                <c:pt idx="478">
                  <c:v>156</c:v>
                </c:pt>
                <c:pt idx="479">
                  <c:v>156</c:v>
                </c:pt>
                <c:pt idx="480">
                  <c:v>156</c:v>
                </c:pt>
                <c:pt idx="481">
                  <c:v>156</c:v>
                </c:pt>
                <c:pt idx="482">
                  <c:v>156</c:v>
                </c:pt>
                <c:pt idx="483">
                  <c:v>156</c:v>
                </c:pt>
                <c:pt idx="484">
                  <c:v>156</c:v>
                </c:pt>
                <c:pt idx="485">
                  <c:v>156</c:v>
                </c:pt>
                <c:pt idx="486">
                  <c:v>156</c:v>
                </c:pt>
                <c:pt idx="487">
                  <c:v>156</c:v>
                </c:pt>
                <c:pt idx="488">
                  <c:v>156</c:v>
                </c:pt>
                <c:pt idx="489">
                  <c:v>156</c:v>
                </c:pt>
                <c:pt idx="490">
                  <c:v>156</c:v>
                </c:pt>
                <c:pt idx="491">
                  <c:v>156</c:v>
                </c:pt>
                <c:pt idx="492">
                  <c:v>156</c:v>
                </c:pt>
                <c:pt idx="493">
                  <c:v>156</c:v>
                </c:pt>
                <c:pt idx="494">
                  <c:v>156</c:v>
                </c:pt>
                <c:pt idx="495">
                  <c:v>156</c:v>
                </c:pt>
                <c:pt idx="496">
                  <c:v>156</c:v>
                </c:pt>
                <c:pt idx="497">
                  <c:v>156</c:v>
                </c:pt>
                <c:pt idx="498">
                  <c:v>156</c:v>
                </c:pt>
                <c:pt idx="499">
                  <c:v>156</c:v>
                </c:pt>
                <c:pt idx="500">
                  <c:v>156</c:v>
                </c:pt>
                <c:pt idx="501">
                  <c:v>156</c:v>
                </c:pt>
                <c:pt idx="502">
                  <c:v>156</c:v>
                </c:pt>
                <c:pt idx="503">
                  <c:v>156</c:v>
                </c:pt>
                <c:pt idx="504">
                  <c:v>156</c:v>
                </c:pt>
                <c:pt idx="505">
                  <c:v>156</c:v>
                </c:pt>
                <c:pt idx="506">
                  <c:v>156</c:v>
                </c:pt>
                <c:pt idx="507">
                  <c:v>156</c:v>
                </c:pt>
                <c:pt idx="508">
                  <c:v>156</c:v>
                </c:pt>
                <c:pt idx="509">
                  <c:v>156</c:v>
                </c:pt>
                <c:pt idx="510">
                  <c:v>156</c:v>
                </c:pt>
                <c:pt idx="511">
                  <c:v>156</c:v>
                </c:pt>
                <c:pt idx="512">
                  <c:v>156</c:v>
                </c:pt>
                <c:pt idx="513">
                  <c:v>156</c:v>
                </c:pt>
                <c:pt idx="514">
                  <c:v>156</c:v>
                </c:pt>
                <c:pt idx="515">
                  <c:v>156</c:v>
                </c:pt>
                <c:pt idx="516">
                  <c:v>156</c:v>
                </c:pt>
                <c:pt idx="517">
                  <c:v>156</c:v>
                </c:pt>
                <c:pt idx="518">
                  <c:v>156</c:v>
                </c:pt>
                <c:pt idx="519">
                  <c:v>156</c:v>
                </c:pt>
                <c:pt idx="520">
                  <c:v>156</c:v>
                </c:pt>
                <c:pt idx="521">
                  <c:v>156</c:v>
                </c:pt>
                <c:pt idx="522">
                  <c:v>156</c:v>
                </c:pt>
                <c:pt idx="523">
                  <c:v>156</c:v>
                </c:pt>
                <c:pt idx="524">
                  <c:v>156</c:v>
                </c:pt>
                <c:pt idx="525">
                  <c:v>156</c:v>
                </c:pt>
                <c:pt idx="526">
                  <c:v>156</c:v>
                </c:pt>
                <c:pt idx="527">
                  <c:v>156</c:v>
                </c:pt>
                <c:pt idx="528">
                  <c:v>156</c:v>
                </c:pt>
                <c:pt idx="529">
                  <c:v>156</c:v>
                </c:pt>
                <c:pt idx="530">
                  <c:v>156</c:v>
                </c:pt>
                <c:pt idx="531">
                  <c:v>156</c:v>
                </c:pt>
                <c:pt idx="532">
                  <c:v>156</c:v>
                </c:pt>
                <c:pt idx="533">
                  <c:v>156</c:v>
                </c:pt>
                <c:pt idx="534">
                  <c:v>156</c:v>
                </c:pt>
                <c:pt idx="535">
                  <c:v>156</c:v>
                </c:pt>
                <c:pt idx="536">
                  <c:v>156</c:v>
                </c:pt>
                <c:pt idx="537">
                  <c:v>156</c:v>
                </c:pt>
                <c:pt idx="538">
                  <c:v>156</c:v>
                </c:pt>
                <c:pt idx="539">
                  <c:v>156</c:v>
                </c:pt>
                <c:pt idx="540">
                  <c:v>156</c:v>
                </c:pt>
                <c:pt idx="541">
                  <c:v>156</c:v>
                </c:pt>
                <c:pt idx="542">
                  <c:v>156</c:v>
                </c:pt>
                <c:pt idx="543">
                  <c:v>156</c:v>
                </c:pt>
                <c:pt idx="544">
                  <c:v>156</c:v>
                </c:pt>
                <c:pt idx="545">
                  <c:v>156</c:v>
                </c:pt>
                <c:pt idx="546">
                  <c:v>156</c:v>
                </c:pt>
                <c:pt idx="547">
                  <c:v>156</c:v>
                </c:pt>
                <c:pt idx="548">
                  <c:v>156</c:v>
                </c:pt>
                <c:pt idx="549">
                  <c:v>156</c:v>
                </c:pt>
                <c:pt idx="550">
                  <c:v>156</c:v>
                </c:pt>
                <c:pt idx="551">
                  <c:v>156</c:v>
                </c:pt>
                <c:pt idx="552">
                  <c:v>156</c:v>
                </c:pt>
                <c:pt idx="553">
                  <c:v>156</c:v>
                </c:pt>
                <c:pt idx="554">
                  <c:v>156</c:v>
                </c:pt>
                <c:pt idx="555">
                  <c:v>156</c:v>
                </c:pt>
                <c:pt idx="556">
                  <c:v>156</c:v>
                </c:pt>
                <c:pt idx="557">
                  <c:v>156</c:v>
                </c:pt>
                <c:pt idx="558">
                  <c:v>156</c:v>
                </c:pt>
                <c:pt idx="559">
                  <c:v>156</c:v>
                </c:pt>
                <c:pt idx="560">
                  <c:v>156</c:v>
                </c:pt>
                <c:pt idx="561">
                  <c:v>156</c:v>
                </c:pt>
                <c:pt idx="562">
                  <c:v>156</c:v>
                </c:pt>
                <c:pt idx="563">
                  <c:v>156</c:v>
                </c:pt>
                <c:pt idx="564">
                  <c:v>156</c:v>
                </c:pt>
                <c:pt idx="565">
                  <c:v>156</c:v>
                </c:pt>
                <c:pt idx="566">
                  <c:v>156</c:v>
                </c:pt>
                <c:pt idx="567">
                  <c:v>156</c:v>
                </c:pt>
                <c:pt idx="568">
                  <c:v>156</c:v>
                </c:pt>
                <c:pt idx="569">
                  <c:v>156</c:v>
                </c:pt>
                <c:pt idx="570">
                  <c:v>156</c:v>
                </c:pt>
                <c:pt idx="571">
                  <c:v>156</c:v>
                </c:pt>
                <c:pt idx="572">
                  <c:v>156</c:v>
                </c:pt>
                <c:pt idx="573">
                  <c:v>156</c:v>
                </c:pt>
                <c:pt idx="574">
                  <c:v>156</c:v>
                </c:pt>
                <c:pt idx="575">
                  <c:v>156</c:v>
                </c:pt>
                <c:pt idx="576">
                  <c:v>156</c:v>
                </c:pt>
                <c:pt idx="577">
                  <c:v>156</c:v>
                </c:pt>
                <c:pt idx="578">
                  <c:v>156</c:v>
                </c:pt>
                <c:pt idx="579">
                  <c:v>156</c:v>
                </c:pt>
                <c:pt idx="580">
                  <c:v>156</c:v>
                </c:pt>
                <c:pt idx="581">
                  <c:v>156</c:v>
                </c:pt>
                <c:pt idx="582">
                  <c:v>156</c:v>
                </c:pt>
                <c:pt idx="583">
                  <c:v>156</c:v>
                </c:pt>
                <c:pt idx="584">
                  <c:v>156</c:v>
                </c:pt>
                <c:pt idx="585">
                  <c:v>156</c:v>
                </c:pt>
                <c:pt idx="586">
                  <c:v>156</c:v>
                </c:pt>
                <c:pt idx="587">
                  <c:v>156</c:v>
                </c:pt>
                <c:pt idx="588">
                  <c:v>156</c:v>
                </c:pt>
                <c:pt idx="589">
                  <c:v>156</c:v>
                </c:pt>
                <c:pt idx="590">
                  <c:v>156</c:v>
                </c:pt>
                <c:pt idx="591">
                  <c:v>156</c:v>
                </c:pt>
                <c:pt idx="592">
                  <c:v>156</c:v>
                </c:pt>
                <c:pt idx="593">
                  <c:v>156</c:v>
                </c:pt>
                <c:pt idx="594">
                  <c:v>156</c:v>
                </c:pt>
                <c:pt idx="595">
                  <c:v>156</c:v>
                </c:pt>
                <c:pt idx="596">
                  <c:v>156</c:v>
                </c:pt>
                <c:pt idx="597">
                  <c:v>156</c:v>
                </c:pt>
                <c:pt idx="598">
                  <c:v>156</c:v>
                </c:pt>
                <c:pt idx="599">
                  <c:v>156</c:v>
                </c:pt>
                <c:pt idx="600">
                  <c:v>156</c:v>
                </c:pt>
                <c:pt idx="601">
                  <c:v>156</c:v>
                </c:pt>
                <c:pt idx="602">
                  <c:v>156</c:v>
                </c:pt>
                <c:pt idx="603">
                  <c:v>156</c:v>
                </c:pt>
                <c:pt idx="604">
                  <c:v>156</c:v>
                </c:pt>
                <c:pt idx="605">
                  <c:v>156</c:v>
                </c:pt>
                <c:pt idx="606">
                  <c:v>156</c:v>
                </c:pt>
                <c:pt idx="607">
                  <c:v>156</c:v>
                </c:pt>
                <c:pt idx="608">
                  <c:v>156</c:v>
                </c:pt>
                <c:pt idx="609">
                  <c:v>156</c:v>
                </c:pt>
                <c:pt idx="610">
                  <c:v>156</c:v>
                </c:pt>
                <c:pt idx="611">
                  <c:v>156</c:v>
                </c:pt>
                <c:pt idx="612">
                  <c:v>156</c:v>
                </c:pt>
                <c:pt idx="613">
                  <c:v>156</c:v>
                </c:pt>
                <c:pt idx="614">
                  <c:v>156</c:v>
                </c:pt>
                <c:pt idx="615">
                  <c:v>156</c:v>
                </c:pt>
                <c:pt idx="616">
                  <c:v>156</c:v>
                </c:pt>
                <c:pt idx="617">
                  <c:v>156</c:v>
                </c:pt>
                <c:pt idx="618">
                  <c:v>156</c:v>
                </c:pt>
                <c:pt idx="619">
                  <c:v>156</c:v>
                </c:pt>
                <c:pt idx="620">
                  <c:v>156</c:v>
                </c:pt>
                <c:pt idx="621">
                  <c:v>156</c:v>
                </c:pt>
                <c:pt idx="622">
                  <c:v>156</c:v>
                </c:pt>
                <c:pt idx="623">
                  <c:v>156</c:v>
                </c:pt>
                <c:pt idx="624">
                  <c:v>156</c:v>
                </c:pt>
                <c:pt idx="625">
                  <c:v>156</c:v>
                </c:pt>
                <c:pt idx="626">
                  <c:v>156</c:v>
                </c:pt>
                <c:pt idx="627">
                  <c:v>156</c:v>
                </c:pt>
                <c:pt idx="628">
                  <c:v>156</c:v>
                </c:pt>
                <c:pt idx="629">
                  <c:v>156</c:v>
                </c:pt>
                <c:pt idx="630">
                  <c:v>156</c:v>
                </c:pt>
                <c:pt idx="631">
                  <c:v>156</c:v>
                </c:pt>
                <c:pt idx="632">
                  <c:v>156</c:v>
                </c:pt>
                <c:pt idx="633">
                  <c:v>156</c:v>
                </c:pt>
                <c:pt idx="634">
                  <c:v>156</c:v>
                </c:pt>
                <c:pt idx="635">
                  <c:v>156</c:v>
                </c:pt>
                <c:pt idx="636">
                  <c:v>156</c:v>
                </c:pt>
                <c:pt idx="637">
                  <c:v>156</c:v>
                </c:pt>
                <c:pt idx="638">
                  <c:v>156</c:v>
                </c:pt>
                <c:pt idx="639">
                  <c:v>156</c:v>
                </c:pt>
                <c:pt idx="640">
                  <c:v>156</c:v>
                </c:pt>
                <c:pt idx="641">
                  <c:v>156</c:v>
                </c:pt>
                <c:pt idx="642">
                  <c:v>156</c:v>
                </c:pt>
                <c:pt idx="643">
                  <c:v>156</c:v>
                </c:pt>
                <c:pt idx="644">
                  <c:v>156</c:v>
                </c:pt>
                <c:pt idx="645">
                  <c:v>156</c:v>
                </c:pt>
                <c:pt idx="646">
                  <c:v>156</c:v>
                </c:pt>
                <c:pt idx="647">
                  <c:v>156</c:v>
                </c:pt>
                <c:pt idx="648">
                  <c:v>156</c:v>
                </c:pt>
                <c:pt idx="649">
                  <c:v>156</c:v>
                </c:pt>
                <c:pt idx="650">
                  <c:v>156</c:v>
                </c:pt>
                <c:pt idx="651">
                  <c:v>156</c:v>
                </c:pt>
                <c:pt idx="652">
                  <c:v>156</c:v>
                </c:pt>
                <c:pt idx="653">
                  <c:v>156</c:v>
                </c:pt>
                <c:pt idx="654">
                  <c:v>156</c:v>
                </c:pt>
                <c:pt idx="655">
                  <c:v>156</c:v>
                </c:pt>
                <c:pt idx="656">
                  <c:v>156</c:v>
                </c:pt>
                <c:pt idx="657">
                  <c:v>156</c:v>
                </c:pt>
                <c:pt idx="658">
                  <c:v>156</c:v>
                </c:pt>
                <c:pt idx="659">
                  <c:v>156</c:v>
                </c:pt>
                <c:pt idx="660">
                  <c:v>156</c:v>
                </c:pt>
                <c:pt idx="661">
                  <c:v>156</c:v>
                </c:pt>
                <c:pt idx="662">
                  <c:v>156</c:v>
                </c:pt>
                <c:pt idx="663">
                  <c:v>156</c:v>
                </c:pt>
                <c:pt idx="664">
                  <c:v>156</c:v>
                </c:pt>
                <c:pt idx="665">
                  <c:v>156</c:v>
                </c:pt>
                <c:pt idx="666">
                  <c:v>156</c:v>
                </c:pt>
                <c:pt idx="667">
                  <c:v>156</c:v>
                </c:pt>
                <c:pt idx="668">
                  <c:v>156</c:v>
                </c:pt>
                <c:pt idx="669">
                  <c:v>156</c:v>
                </c:pt>
                <c:pt idx="670">
                  <c:v>156</c:v>
                </c:pt>
                <c:pt idx="671">
                  <c:v>156</c:v>
                </c:pt>
                <c:pt idx="672">
                  <c:v>156</c:v>
                </c:pt>
                <c:pt idx="673">
                  <c:v>156</c:v>
                </c:pt>
                <c:pt idx="674">
                  <c:v>156</c:v>
                </c:pt>
                <c:pt idx="675">
                  <c:v>156</c:v>
                </c:pt>
                <c:pt idx="676">
                  <c:v>156</c:v>
                </c:pt>
                <c:pt idx="677">
                  <c:v>156</c:v>
                </c:pt>
                <c:pt idx="678">
                  <c:v>156</c:v>
                </c:pt>
                <c:pt idx="679">
                  <c:v>156</c:v>
                </c:pt>
                <c:pt idx="680">
                  <c:v>156</c:v>
                </c:pt>
                <c:pt idx="681">
                  <c:v>156</c:v>
                </c:pt>
                <c:pt idx="682">
                  <c:v>156</c:v>
                </c:pt>
                <c:pt idx="683">
                  <c:v>156</c:v>
                </c:pt>
                <c:pt idx="684">
                  <c:v>156</c:v>
                </c:pt>
                <c:pt idx="685">
                  <c:v>156</c:v>
                </c:pt>
                <c:pt idx="686">
                  <c:v>156</c:v>
                </c:pt>
                <c:pt idx="687">
                  <c:v>156</c:v>
                </c:pt>
                <c:pt idx="688">
                  <c:v>156</c:v>
                </c:pt>
                <c:pt idx="689">
                  <c:v>156</c:v>
                </c:pt>
                <c:pt idx="690">
                  <c:v>156</c:v>
                </c:pt>
                <c:pt idx="691">
                  <c:v>156</c:v>
                </c:pt>
                <c:pt idx="692">
                  <c:v>156</c:v>
                </c:pt>
                <c:pt idx="693">
                  <c:v>156</c:v>
                </c:pt>
                <c:pt idx="694">
                  <c:v>156</c:v>
                </c:pt>
                <c:pt idx="695">
                  <c:v>156</c:v>
                </c:pt>
                <c:pt idx="696">
                  <c:v>156</c:v>
                </c:pt>
                <c:pt idx="697">
                  <c:v>156</c:v>
                </c:pt>
                <c:pt idx="698">
                  <c:v>156</c:v>
                </c:pt>
                <c:pt idx="699">
                  <c:v>156</c:v>
                </c:pt>
                <c:pt idx="700">
                  <c:v>156</c:v>
                </c:pt>
                <c:pt idx="701">
                  <c:v>156</c:v>
                </c:pt>
                <c:pt idx="702">
                  <c:v>156</c:v>
                </c:pt>
                <c:pt idx="703">
                  <c:v>156</c:v>
                </c:pt>
                <c:pt idx="704">
                  <c:v>156</c:v>
                </c:pt>
                <c:pt idx="705">
                  <c:v>156</c:v>
                </c:pt>
                <c:pt idx="706">
                  <c:v>156</c:v>
                </c:pt>
                <c:pt idx="707">
                  <c:v>156</c:v>
                </c:pt>
                <c:pt idx="708">
                  <c:v>156</c:v>
                </c:pt>
                <c:pt idx="709">
                  <c:v>156</c:v>
                </c:pt>
                <c:pt idx="710">
                  <c:v>156</c:v>
                </c:pt>
                <c:pt idx="711">
                  <c:v>156</c:v>
                </c:pt>
                <c:pt idx="712">
                  <c:v>156</c:v>
                </c:pt>
                <c:pt idx="713">
                  <c:v>156</c:v>
                </c:pt>
                <c:pt idx="714">
                  <c:v>156</c:v>
                </c:pt>
                <c:pt idx="715">
                  <c:v>156</c:v>
                </c:pt>
                <c:pt idx="716">
                  <c:v>156</c:v>
                </c:pt>
                <c:pt idx="717">
                  <c:v>156</c:v>
                </c:pt>
                <c:pt idx="718">
                  <c:v>156</c:v>
                </c:pt>
                <c:pt idx="719">
                  <c:v>156</c:v>
                </c:pt>
                <c:pt idx="720">
                  <c:v>156</c:v>
                </c:pt>
                <c:pt idx="721">
                  <c:v>156</c:v>
                </c:pt>
                <c:pt idx="722">
                  <c:v>156</c:v>
                </c:pt>
                <c:pt idx="723">
                  <c:v>156</c:v>
                </c:pt>
                <c:pt idx="724">
                  <c:v>156</c:v>
                </c:pt>
                <c:pt idx="725">
                  <c:v>156</c:v>
                </c:pt>
                <c:pt idx="726">
                  <c:v>156</c:v>
                </c:pt>
                <c:pt idx="727">
                  <c:v>156</c:v>
                </c:pt>
                <c:pt idx="728">
                  <c:v>156</c:v>
                </c:pt>
                <c:pt idx="729">
                  <c:v>156</c:v>
                </c:pt>
                <c:pt idx="730">
                  <c:v>156</c:v>
                </c:pt>
                <c:pt idx="731">
                  <c:v>156</c:v>
                </c:pt>
                <c:pt idx="732">
                  <c:v>156</c:v>
                </c:pt>
                <c:pt idx="733">
                  <c:v>156</c:v>
                </c:pt>
                <c:pt idx="734">
                  <c:v>156</c:v>
                </c:pt>
                <c:pt idx="735">
                  <c:v>156</c:v>
                </c:pt>
                <c:pt idx="736">
                  <c:v>156</c:v>
                </c:pt>
                <c:pt idx="737">
                  <c:v>156</c:v>
                </c:pt>
                <c:pt idx="738">
                  <c:v>156</c:v>
                </c:pt>
                <c:pt idx="739">
                  <c:v>156</c:v>
                </c:pt>
                <c:pt idx="740">
                  <c:v>156</c:v>
                </c:pt>
                <c:pt idx="741">
                  <c:v>156</c:v>
                </c:pt>
                <c:pt idx="742">
                  <c:v>156</c:v>
                </c:pt>
                <c:pt idx="743">
                  <c:v>156</c:v>
                </c:pt>
                <c:pt idx="744">
                  <c:v>156</c:v>
                </c:pt>
                <c:pt idx="745">
                  <c:v>156</c:v>
                </c:pt>
                <c:pt idx="746">
                  <c:v>156</c:v>
                </c:pt>
                <c:pt idx="747">
                  <c:v>156</c:v>
                </c:pt>
                <c:pt idx="748">
                  <c:v>156</c:v>
                </c:pt>
                <c:pt idx="749">
                  <c:v>156</c:v>
                </c:pt>
                <c:pt idx="750">
                  <c:v>156</c:v>
                </c:pt>
                <c:pt idx="751">
                  <c:v>156</c:v>
                </c:pt>
                <c:pt idx="752">
                  <c:v>156</c:v>
                </c:pt>
                <c:pt idx="753">
                  <c:v>156</c:v>
                </c:pt>
                <c:pt idx="754">
                  <c:v>156</c:v>
                </c:pt>
                <c:pt idx="755">
                  <c:v>156</c:v>
                </c:pt>
                <c:pt idx="756">
                  <c:v>156</c:v>
                </c:pt>
                <c:pt idx="757">
                  <c:v>156</c:v>
                </c:pt>
                <c:pt idx="758">
                  <c:v>156</c:v>
                </c:pt>
                <c:pt idx="759">
                  <c:v>156</c:v>
                </c:pt>
                <c:pt idx="760">
                  <c:v>156</c:v>
                </c:pt>
                <c:pt idx="761">
                  <c:v>156</c:v>
                </c:pt>
                <c:pt idx="762">
                  <c:v>156</c:v>
                </c:pt>
                <c:pt idx="763">
                  <c:v>156</c:v>
                </c:pt>
                <c:pt idx="764">
                  <c:v>156</c:v>
                </c:pt>
                <c:pt idx="765">
                  <c:v>156</c:v>
                </c:pt>
                <c:pt idx="766">
                  <c:v>156</c:v>
                </c:pt>
                <c:pt idx="767">
                  <c:v>156</c:v>
                </c:pt>
                <c:pt idx="768">
                  <c:v>156</c:v>
                </c:pt>
                <c:pt idx="769">
                  <c:v>156</c:v>
                </c:pt>
                <c:pt idx="770">
                  <c:v>156</c:v>
                </c:pt>
                <c:pt idx="771">
                  <c:v>156</c:v>
                </c:pt>
                <c:pt idx="772">
                  <c:v>156</c:v>
                </c:pt>
                <c:pt idx="773">
                  <c:v>156</c:v>
                </c:pt>
                <c:pt idx="774">
                  <c:v>156</c:v>
                </c:pt>
                <c:pt idx="775">
                  <c:v>156</c:v>
                </c:pt>
                <c:pt idx="776">
                  <c:v>156</c:v>
                </c:pt>
                <c:pt idx="777">
                  <c:v>156</c:v>
                </c:pt>
                <c:pt idx="778">
                  <c:v>156</c:v>
                </c:pt>
                <c:pt idx="779">
                  <c:v>156</c:v>
                </c:pt>
                <c:pt idx="780">
                  <c:v>156</c:v>
                </c:pt>
                <c:pt idx="781">
                  <c:v>156</c:v>
                </c:pt>
                <c:pt idx="782">
                  <c:v>156</c:v>
                </c:pt>
                <c:pt idx="783">
                  <c:v>156</c:v>
                </c:pt>
                <c:pt idx="784">
                  <c:v>156</c:v>
                </c:pt>
                <c:pt idx="785">
                  <c:v>156</c:v>
                </c:pt>
                <c:pt idx="786">
                  <c:v>156</c:v>
                </c:pt>
                <c:pt idx="787">
                  <c:v>156</c:v>
                </c:pt>
                <c:pt idx="788">
                  <c:v>156</c:v>
                </c:pt>
                <c:pt idx="789">
                  <c:v>156</c:v>
                </c:pt>
                <c:pt idx="790">
                  <c:v>156</c:v>
                </c:pt>
                <c:pt idx="791">
                  <c:v>156</c:v>
                </c:pt>
                <c:pt idx="792">
                  <c:v>156</c:v>
                </c:pt>
                <c:pt idx="793">
                  <c:v>156</c:v>
                </c:pt>
                <c:pt idx="794">
                  <c:v>156</c:v>
                </c:pt>
                <c:pt idx="795">
                  <c:v>156</c:v>
                </c:pt>
                <c:pt idx="796">
                  <c:v>156</c:v>
                </c:pt>
                <c:pt idx="797">
                  <c:v>156</c:v>
                </c:pt>
                <c:pt idx="798">
                  <c:v>156</c:v>
                </c:pt>
                <c:pt idx="799">
                  <c:v>156</c:v>
                </c:pt>
                <c:pt idx="800">
                  <c:v>156</c:v>
                </c:pt>
                <c:pt idx="801">
                  <c:v>156</c:v>
                </c:pt>
                <c:pt idx="802">
                  <c:v>156</c:v>
                </c:pt>
                <c:pt idx="803">
                  <c:v>156</c:v>
                </c:pt>
                <c:pt idx="804">
                  <c:v>156</c:v>
                </c:pt>
                <c:pt idx="805">
                  <c:v>156</c:v>
                </c:pt>
                <c:pt idx="806">
                  <c:v>156</c:v>
                </c:pt>
                <c:pt idx="807">
                  <c:v>156</c:v>
                </c:pt>
                <c:pt idx="808">
                  <c:v>156</c:v>
                </c:pt>
                <c:pt idx="809">
                  <c:v>156</c:v>
                </c:pt>
                <c:pt idx="810">
                  <c:v>156</c:v>
                </c:pt>
                <c:pt idx="811">
                  <c:v>156</c:v>
                </c:pt>
                <c:pt idx="812">
                  <c:v>156</c:v>
                </c:pt>
                <c:pt idx="813">
                  <c:v>156</c:v>
                </c:pt>
                <c:pt idx="814">
                  <c:v>156</c:v>
                </c:pt>
                <c:pt idx="815">
                  <c:v>156</c:v>
                </c:pt>
                <c:pt idx="816">
                  <c:v>156</c:v>
                </c:pt>
                <c:pt idx="817">
                  <c:v>156</c:v>
                </c:pt>
                <c:pt idx="818">
                  <c:v>156</c:v>
                </c:pt>
                <c:pt idx="819">
                  <c:v>156</c:v>
                </c:pt>
                <c:pt idx="820">
                  <c:v>156</c:v>
                </c:pt>
                <c:pt idx="821">
                  <c:v>156</c:v>
                </c:pt>
                <c:pt idx="822">
                  <c:v>156</c:v>
                </c:pt>
                <c:pt idx="823">
                  <c:v>156</c:v>
                </c:pt>
                <c:pt idx="824">
                  <c:v>156</c:v>
                </c:pt>
                <c:pt idx="825">
                  <c:v>156</c:v>
                </c:pt>
                <c:pt idx="826">
                  <c:v>156</c:v>
                </c:pt>
                <c:pt idx="827">
                  <c:v>156</c:v>
                </c:pt>
                <c:pt idx="828">
                  <c:v>156</c:v>
                </c:pt>
                <c:pt idx="829">
                  <c:v>156</c:v>
                </c:pt>
                <c:pt idx="830">
                  <c:v>156</c:v>
                </c:pt>
                <c:pt idx="831">
                  <c:v>156</c:v>
                </c:pt>
                <c:pt idx="832">
                  <c:v>156</c:v>
                </c:pt>
                <c:pt idx="833">
                  <c:v>156</c:v>
                </c:pt>
                <c:pt idx="834">
                  <c:v>156</c:v>
                </c:pt>
                <c:pt idx="835">
                  <c:v>156</c:v>
                </c:pt>
                <c:pt idx="836">
                  <c:v>156</c:v>
                </c:pt>
                <c:pt idx="837">
                  <c:v>156</c:v>
                </c:pt>
                <c:pt idx="838">
                  <c:v>156</c:v>
                </c:pt>
                <c:pt idx="839">
                  <c:v>156</c:v>
                </c:pt>
                <c:pt idx="840">
                  <c:v>156</c:v>
                </c:pt>
                <c:pt idx="841">
                  <c:v>156</c:v>
                </c:pt>
                <c:pt idx="842">
                  <c:v>156</c:v>
                </c:pt>
                <c:pt idx="843">
                  <c:v>156</c:v>
                </c:pt>
                <c:pt idx="844">
                  <c:v>156</c:v>
                </c:pt>
                <c:pt idx="845">
                  <c:v>156</c:v>
                </c:pt>
                <c:pt idx="846">
                  <c:v>156</c:v>
                </c:pt>
                <c:pt idx="847">
                  <c:v>156</c:v>
                </c:pt>
                <c:pt idx="848">
                  <c:v>156</c:v>
                </c:pt>
                <c:pt idx="849">
                  <c:v>156</c:v>
                </c:pt>
                <c:pt idx="850">
                  <c:v>156</c:v>
                </c:pt>
                <c:pt idx="851">
                  <c:v>156</c:v>
                </c:pt>
                <c:pt idx="852">
                  <c:v>156</c:v>
                </c:pt>
                <c:pt idx="853">
                  <c:v>156</c:v>
                </c:pt>
                <c:pt idx="854">
                  <c:v>156</c:v>
                </c:pt>
                <c:pt idx="855">
                  <c:v>156</c:v>
                </c:pt>
                <c:pt idx="856">
                  <c:v>156</c:v>
                </c:pt>
                <c:pt idx="857">
                  <c:v>156</c:v>
                </c:pt>
                <c:pt idx="858">
                  <c:v>156</c:v>
                </c:pt>
                <c:pt idx="859">
                  <c:v>156</c:v>
                </c:pt>
                <c:pt idx="860">
                  <c:v>156</c:v>
                </c:pt>
                <c:pt idx="861">
                  <c:v>156</c:v>
                </c:pt>
                <c:pt idx="862">
                  <c:v>156</c:v>
                </c:pt>
                <c:pt idx="863">
                  <c:v>156</c:v>
                </c:pt>
                <c:pt idx="864">
                  <c:v>156</c:v>
                </c:pt>
                <c:pt idx="865">
                  <c:v>156</c:v>
                </c:pt>
                <c:pt idx="866">
                  <c:v>156</c:v>
                </c:pt>
                <c:pt idx="867">
                  <c:v>156</c:v>
                </c:pt>
                <c:pt idx="868">
                  <c:v>156</c:v>
                </c:pt>
                <c:pt idx="869">
                  <c:v>156</c:v>
                </c:pt>
                <c:pt idx="870">
                  <c:v>156</c:v>
                </c:pt>
                <c:pt idx="871">
                  <c:v>156</c:v>
                </c:pt>
                <c:pt idx="872">
                  <c:v>156</c:v>
                </c:pt>
                <c:pt idx="873">
                  <c:v>156</c:v>
                </c:pt>
                <c:pt idx="874">
                  <c:v>156</c:v>
                </c:pt>
                <c:pt idx="875">
                  <c:v>156</c:v>
                </c:pt>
                <c:pt idx="876">
                  <c:v>156</c:v>
                </c:pt>
                <c:pt idx="877">
                  <c:v>156</c:v>
                </c:pt>
                <c:pt idx="878">
                  <c:v>156</c:v>
                </c:pt>
                <c:pt idx="879">
                  <c:v>156</c:v>
                </c:pt>
                <c:pt idx="880">
                  <c:v>156</c:v>
                </c:pt>
                <c:pt idx="881">
                  <c:v>156</c:v>
                </c:pt>
                <c:pt idx="882">
                  <c:v>156</c:v>
                </c:pt>
                <c:pt idx="883">
                  <c:v>156</c:v>
                </c:pt>
                <c:pt idx="884">
                  <c:v>156</c:v>
                </c:pt>
                <c:pt idx="885">
                  <c:v>156</c:v>
                </c:pt>
                <c:pt idx="886">
                  <c:v>156</c:v>
                </c:pt>
                <c:pt idx="887">
                  <c:v>156</c:v>
                </c:pt>
                <c:pt idx="888">
                  <c:v>156</c:v>
                </c:pt>
                <c:pt idx="889">
                  <c:v>156</c:v>
                </c:pt>
                <c:pt idx="890">
                  <c:v>156</c:v>
                </c:pt>
                <c:pt idx="891">
                  <c:v>156</c:v>
                </c:pt>
                <c:pt idx="892">
                  <c:v>156</c:v>
                </c:pt>
                <c:pt idx="893">
                  <c:v>156</c:v>
                </c:pt>
                <c:pt idx="894">
                  <c:v>156</c:v>
                </c:pt>
                <c:pt idx="895">
                  <c:v>156</c:v>
                </c:pt>
                <c:pt idx="896">
                  <c:v>156</c:v>
                </c:pt>
                <c:pt idx="897">
                  <c:v>156</c:v>
                </c:pt>
                <c:pt idx="898">
                  <c:v>156</c:v>
                </c:pt>
                <c:pt idx="899">
                  <c:v>156</c:v>
                </c:pt>
                <c:pt idx="900">
                  <c:v>156</c:v>
                </c:pt>
                <c:pt idx="901">
                  <c:v>156</c:v>
                </c:pt>
                <c:pt idx="902">
                  <c:v>156</c:v>
                </c:pt>
                <c:pt idx="903">
                  <c:v>156</c:v>
                </c:pt>
                <c:pt idx="904">
                  <c:v>156</c:v>
                </c:pt>
                <c:pt idx="905">
                  <c:v>156</c:v>
                </c:pt>
                <c:pt idx="906">
                  <c:v>156</c:v>
                </c:pt>
                <c:pt idx="907">
                  <c:v>156</c:v>
                </c:pt>
                <c:pt idx="908">
                  <c:v>156</c:v>
                </c:pt>
                <c:pt idx="909">
                  <c:v>156</c:v>
                </c:pt>
                <c:pt idx="910">
                  <c:v>156</c:v>
                </c:pt>
                <c:pt idx="911">
                  <c:v>156</c:v>
                </c:pt>
                <c:pt idx="912">
                  <c:v>156</c:v>
                </c:pt>
                <c:pt idx="913">
                  <c:v>156</c:v>
                </c:pt>
                <c:pt idx="914">
                  <c:v>156</c:v>
                </c:pt>
                <c:pt idx="915">
                  <c:v>156</c:v>
                </c:pt>
                <c:pt idx="916">
                  <c:v>156</c:v>
                </c:pt>
                <c:pt idx="917">
                  <c:v>156</c:v>
                </c:pt>
                <c:pt idx="918">
                  <c:v>156</c:v>
                </c:pt>
                <c:pt idx="919">
                  <c:v>156</c:v>
                </c:pt>
                <c:pt idx="920">
                  <c:v>156</c:v>
                </c:pt>
                <c:pt idx="921">
                  <c:v>156</c:v>
                </c:pt>
                <c:pt idx="922">
                  <c:v>156</c:v>
                </c:pt>
                <c:pt idx="923">
                  <c:v>156</c:v>
                </c:pt>
                <c:pt idx="924">
                  <c:v>156</c:v>
                </c:pt>
                <c:pt idx="925">
                  <c:v>156</c:v>
                </c:pt>
                <c:pt idx="926">
                  <c:v>156</c:v>
                </c:pt>
                <c:pt idx="927">
                  <c:v>156</c:v>
                </c:pt>
                <c:pt idx="928">
                  <c:v>156</c:v>
                </c:pt>
                <c:pt idx="929">
                  <c:v>156</c:v>
                </c:pt>
                <c:pt idx="930">
                  <c:v>156</c:v>
                </c:pt>
                <c:pt idx="931">
                  <c:v>156</c:v>
                </c:pt>
                <c:pt idx="932">
                  <c:v>156</c:v>
                </c:pt>
                <c:pt idx="933">
                  <c:v>156</c:v>
                </c:pt>
                <c:pt idx="934">
                  <c:v>156</c:v>
                </c:pt>
                <c:pt idx="935">
                  <c:v>156</c:v>
                </c:pt>
                <c:pt idx="936">
                  <c:v>156</c:v>
                </c:pt>
                <c:pt idx="937">
                  <c:v>156</c:v>
                </c:pt>
                <c:pt idx="938">
                  <c:v>156</c:v>
                </c:pt>
                <c:pt idx="939">
                  <c:v>156</c:v>
                </c:pt>
                <c:pt idx="940">
                  <c:v>156</c:v>
                </c:pt>
                <c:pt idx="941">
                  <c:v>156</c:v>
                </c:pt>
                <c:pt idx="942">
                  <c:v>156</c:v>
                </c:pt>
                <c:pt idx="943">
                  <c:v>156</c:v>
                </c:pt>
                <c:pt idx="944">
                  <c:v>156</c:v>
                </c:pt>
                <c:pt idx="945">
                  <c:v>156</c:v>
                </c:pt>
                <c:pt idx="946">
                  <c:v>156</c:v>
                </c:pt>
                <c:pt idx="947">
                  <c:v>156</c:v>
                </c:pt>
                <c:pt idx="948">
                  <c:v>156</c:v>
                </c:pt>
                <c:pt idx="949">
                  <c:v>156</c:v>
                </c:pt>
                <c:pt idx="950">
                  <c:v>156</c:v>
                </c:pt>
                <c:pt idx="951">
                  <c:v>156</c:v>
                </c:pt>
                <c:pt idx="952">
                  <c:v>156</c:v>
                </c:pt>
                <c:pt idx="953">
                  <c:v>156</c:v>
                </c:pt>
                <c:pt idx="954">
                  <c:v>156</c:v>
                </c:pt>
                <c:pt idx="955">
                  <c:v>156</c:v>
                </c:pt>
                <c:pt idx="956">
                  <c:v>156</c:v>
                </c:pt>
                <c:pt idx="957">
                  <c:v>156</c:v>
                </c:pt>
                <c:pt idx="958">
                  <c:v>156</c:v>
                </c:pt>
                <c:pt idx="959">
                  <c:v>156</c:v>
                </c:pt>
                <c:pt idx="960">
                  <c:v>156</c:v>
                </c:pt>
                <c:pt idx="961">
                  <c:v>156</c:v>
                </c:pt>
                <c:pt idx="962">
                  <c:v>156</c:v>
                </c:pt>
                <c:pt idx="963">
                  <c:v>156</c:v>
                </c:pt>
                <c:pt idx="964">
                  <c:v>156</c:v>
                </c:pt>
                <c:pt idx="965">
                  <c:v>156</c:v>
                </c:pt>
                <c:pt idx="966">
                  <c:v>156</c:v>
                </c:pt>
                <c:pt idx="967">
                  <c:v>156</c:v>
                </c:pt>
                <c:pt idx="968">
                  <c:v>156</c:v>
                </c:pt>
                <c:pt idx="969">
                  <c:v>156</c:v>
                </c:pt>
                <c:pt idx="970">
                  <c:v>156</c:v>
                </c:pt>
                <c:pt idx="971">
                  <c:v>156</c:v>
                </c:pt>
                <c:pt idx="972">
                  <c:v>156</c:v>
                </c:pt>
                <c:pt idx="973">
                  <c:v>156</c:v>
                </c:pt>
                <c:pt idx="974">
                  <c:v>156</c:v>
                </c:pt>
                <c:pt idx="975">
                  <c:v>156</c:v>
                </c:pt>
                <c:pt idx="976">
                  <c:v>156</c:v>
                </c:pt>
                <c:pt idx="977">
                  <c:v>156</c:v>
                </c:pt>
                <c:pt idx="978">
                  <c:v>156</c:v>
                </c:pt>
                <c:pt idx="979">
                  <c:v>156</c:v>
                </c:pt>
                <c:pt idx="980">
                  <c:v>156</c:v>
                </c:pt>
                <c:pt idx="981">
                  <c:v>156</c:v>
                </c:pt>
                <c:pt idx="982">
                  <c:v>156</c:v>
                </c:pt>
                <c:pt idx="983">
                  <c:v>156</c:v>
                </c:pt>
                <c:pt idx="984">
                  <c:v>156</c:v>
                </c:pt>
                <c:pt idx="985">
                  <c:v>156</c:v>
                </c:pt>
                <c:pt idx="986">
                  <c:v>156</c:v>
                </c:pt>
                <c:pt idx="987">
                  <c:v>156</c:v>
                </c:pt>
                <c:pt idx="988">
                  <c:v>156</c:v>
                </c:pt>
                <c:pt idx="989">
                  <c:v>156</c:v>
                </c:pt>
                <c:pt idx="990">
                  <c:v>156</c:v>
                </c:pt>
                <c:pt idx="991">
                  <c:v>156</c:v>
                </c:pt>
                <c:pt idx="992">
                  <c:v>156</c:v>
                </c:pt>
                <c:pt idx="993">
                  <c:v>156</c:v>
                </c:pt>
                <c:pt idx="994">
                  <c:v>156</c:v>
                </c:pt>
                <c:pt idx="995">
                  <c:v>156</c:v>
                </c:pt>
                <c:pt idx="996">
                  <c:v>156</c:v>
                </c:pt>
                <c:pt idx="997">
                  <c:v>156</c:v>
                </c:pt>
                <c:pt idx="998">
                  <c:v>156</c:v>
                </c:pt>
                <c:pt idx="999">
                  <c:v>156</c:v>
                </c:pt>
                <c:pt idx="1000">
                  <c:v>156</c:v>
                </c:pt>
                <c:pt idx="1001">
                  <c:v>156</c:v>
                </c:pt>
                <c:pt idx="1002">
                  <c:v>156</c:v>
                </c:pt>
                <c:pt idx="1003">
                  <c:v>156</c:v>
                </c:pt>
                <c:pt idx="1004">
                  <c:v>156</c:v>
                </c:pt>
                <c:pt idx="1005">
                  <c:v>156</c:v>
                </c:pt>
                <c:pt idx="1006">
                  <c:v>156</c:v>
                </c:pt>
                <c:pt idx="1007">
                  <c:v>156</c:v>
                </c:pt>
                <c:pt idx="1008">
                  <c:v>156</c:v>
                </c:pt>
                <c:pt idx="1009">
                  <c:v>156</c:v>
                </c:pt>
                <c:pt idx="1010">
                  <c:v>156</c:v>
                </c:pt>
                <c:pt idx="1011">
                  <c:v>156</c:v>
                </c:pt>
                <c:pt idx="1012">
                  <c:v>156</c:v>
                </c:pt>
                <c:pt idx="1013">
                  <c:v>156</c:v>
                </c:pt>
                <c:pt idx="1014">
                  <c:v>156</c:v>
                </c:pt>
                <c:pt idx="1015">
                  <c:v>156</c:v>
                </c:pt>
                <c:pt idx="1016">
                  <c:v>156</c:v>
                </c:pt>
                <c:pt idx="1017">
                  <c:v>156</c:v>
                </c:pt>
                <c:pt idx="1018">
                  <c:v>156</c:v>
                </c:pt>
                <c:pt idx="1019">
                  <c:v>156</c:v>
                </c:pt>
                <c:pt idx="1020">
                  <c:v>156</c:v>
                </c:pt>
                <c:pt idx="1021">
                  <c:v>156</c:v>
                </c:pt>
                <c:pt idx="1022">
                  <c:v>156</c:v>
                </c:pt>
                <c:pt idx="1023">
                  <c:v>156</c:v>
                </c:pt>
                <c:pt idx="1024">
                  <c:v>156</c:v>
                </c:pt>
                <c:pt idx="1025">
                  <c:v>156</c:v>
                </c:pt>
                <c:pt idx="1026">
                  <c:v>156</c:v>
                </c:pt>
                <c:pt idx="1027">
                  <c:v>156</c:v>
                </c:pt>
                <c:pt idx="1028">
                  <c:v>156</c:v>
                </c:pt>
                <c:pt idx="1029">
                  <c:v>156</c:v>
                </c:pt>
                <c:pt idx="1030">
                  <c:v>156</c:v>
                </c:pt>
                <c:pt idx="1031">
                  <c:v>156</c:v>
                </c:pt>
                <c:pt idx="1032">
                  <c:v>156</c:v>
                </c:pt>
                <c:pt idx="1033">
                  <c:v>156</c:v>
                </c:pt>
                <c:pt idx="1034">
                  <c:v>156</c:v>
                </c:pt>
                <c:pt idx="1035">
                  <c:v>156</c:v>
                </c:pt>
                <c:pt idx="1036">
                  <c:v>156</c:v>
                </c:pt>
                <c:pt idx="1037">
                  <c:v>156</c:v>
                </c:pt>
                <c:pt idx="1038">
                  <c:v>156</c:v>
                </c:pt>
                <c:pt idx="1039">
                  <c:v>156</c:v>
                </c:pt>
                <c:pt idx="1040">
                  <c:v>156</c:v>
                </c:pt>
                <c:pt idx="1041">
                  <c:v>156</c:v>
                </c:pt>
                <c:pt idx="1042">
                  <c:v>156</c:v>
                </c:pt>
                <c:pt idx="1043">
                  <c:v>156</c:v>
                </c:pt>
                <c:pt idx="1044">
                  <c:v>156</c:v>
                </c:pt>
                <c:pt idx="1045">
                  <c:v>156</c:v>
                </c:pt>
                <c:pt idx="1046">
                  <c:v>156</c:v>
                </c:pt>
                <c:pt idx="1047">
                  <c:v>156</c:v>
                </c:pt>
                <c:pt idx="1048">
                  <c:v>156</c:v>
                </c:pt>
                <c:pt idx="1049">
                  <c:v>156</c:v>
                </c:pt>
                <c:pt idx="1050">
                  <c:v>156</c:v>
                </c:pt>
                <c:pt idx="1051">
                  <c:v>156</c:v>
                </c:pt>
                <c:pt idx="1052">
                  <c:v>156</c:v>
                </c:pt>
                <c:pt idx="1053">
                  <c:v>156</c:v>
                </c:pt>
                <c:pt idx="1054">
                  <c:v>156</c:v>
                </c:pt>
                <c:pt idx="1055">
                  <c:v>156</c:v>
                </c:pt>
                <c:pt idx="1056">
                  <c:v>156</c:v>
                </c:pt>
                <c:pt idx="1057">
                  <c:v>156</c:v>
                </c:pt>
                <c:pt idx="1058">
                  <c:v>156</c:v>
                </c:pt>
                <c:pt idx="1059">
                  <c:v>156</c:v>
                </c:pt>
                <c:pt idx="1060">
                  <c:v>156</c:v>
                </c:pt>
                <c:pt idx="1061">
                  <c:v>156</c:v>
                </c:pt>
                <c:pt idx="1062">
                  <c:v>156</c:v>
                </c:pt>
                <c:pt idx="1063">
                  <c:v>156</c:v>
                </c:pt>
                <c:pt idx="1064">
                  <c:v>156</c:v>
                </c:pt>
                <c:pt idx="1065">
                  <c:v>156</c:v>
                </c:pt>
                <c:pt idx="1066">
                  <c:v>156</c:v>
                </c:pt>
                <c:pt idx="1067">
                  <c:v>156</c:v>
                </c:pt>
                <c:pt idx="1068">
                  <c:v>156</c:v>
                </c:pt>
                <c:pt idx="1069">
                  <c:v>156</c:v>
                </c:pt>
                <c:pt idx="1070">
                  <c:v>156</c:v>
                </c:pt>
                <c:pt idx="1071">
                  <c:v>156</c:v>
                </c:pt>
                <c:pt idx="1072">
                  <c:v>156</c:v>
                </c:pt>
                <c:pt idx="1073">
                  <c:v>156</c:v>
                </c:pt>
                <c:pt idx="1074">
                  <c:v>156</c:v>
                </c:pt>
                <c:pt idx="1075">
                  <c:v>156</c:v>
                </c:pt>
                <c:pt idx="1076">
                  <c:v>156</c:v>
                </c:pt>
                <c:pt idx="1077">
                  <c:v>156</c:v>
                </c:pt>
                <c:pt idx="1078">
                  <c:v>156</c:v>
                </c:pt>
                <c:pt idx="1079">
                  <c:v>156</c:v>
                </c:pt>
                <c:pt idx="1080">
                  <c:v>156</c:v>
                </c:pt>
                <c:pt idx="1081">
                  <c:v>156</c:v>
                </c:pt>
                <c:pt idx="1082">
                  <c:v>156</c:v>
                </c:pt>
                <c:pt idx="1083">
                  <c:v>156</c:v>
                </c:pt>
                <c:pt idx="1084">
                  <c:v>156</c:v>
                </c:pt>
                <c:pt idx="1085">
                  <c:v>156</c:v>
                </c:pt>
                <c:pt idx="1086">
                  <c:v>156</c:v>
                </c:pt>
                <c:pt idx="1087">
                  <c:v>156</c:v>
                </c:pt>
                <c:pt idx="1088">
                  <c:v>156</c:v>
                </c:pt>
                <c:pt idx="1089">
                  <c:v>156</c:v>
                </c:pt>
                <c:pt idx="1090">
                  <c:v>156</c:v>
                </c:pt>
                <c:pt idx="1091">
                  <c:v>156</c:v>
                </c:pt>
                <c:pt idx="1092">
                  <c:v>156</c:v>
                </c:pt>
                <c:pt idx="1093">
                  <c:v>156</c:v>
                </c:pt>
                <c:pt idx="1094">
                  <c:v>156</c:v>
                </c:pt>
                <c:pt idx="1095">
                  <c:v>156</c:v>
                </c:pt>
                <c:pt idx="1096">
                  <c:v>156</c:v>
                </c:pt>
                <c:pt idx="1097">
                  <c:v>156</c:v>
                </c:pt>
                <c:pt idx="1098">
                  <c:v>156</c:v>
                </c:pt>
                <c:pt idx="1099">
                  <c:v>156</c:v>
                </c:pt>
                <c:pt idx="1100">
                  <c:v>156</c:v>
                </c:pt>
                <c:pt idx="1101">
                  <c:v>156</c:v>
                </c:pt>
                <c:pt idx="1102">
                  <c:v>156</c:v>
                </c:pt>
                <c:pt idx="1103">
                  <c:v>156</c:v>
                </c:pt>
                <c:pt idx="1104">
                  <c:v>156</c:v>
                </c:pt>
                <c:pt idx="1105">
                  <c:v>156</c:v>
                </c:pt>
                <c:pt idx="1106">
                  <c:v>156</c:v>
                </c:pt>
                <c:pt idx="1107">
                  <c:v>156</c:v>
                </c:pt>
                <c:pt idx="1108">
                  <c:v>156</c:v>
                </c:pt>
                <c:pt idx="1109">
                  <c:v>156</c:v>
                </c:pt>
                <c:pt idx="1110">
                  <c:v>156</c:v>
                </c:pt>
                <c:pt idx="1111">
                  <c:v>156</c:v>
                </c:pt>
                <c:pt idx="1112">
                  <c:v>156</c:v>
                </c:pt>
                <c:pt idx="1113">
                  <c:v>156</c:v>
                </c:pt>
                <c:pt idx="1114">
                  <c:v>156</c:v>
                </c:pt>
                <c:pt idx="1115">
                  <c:v>156</c:v>
                </c:pt>
                <c:pt idx="1116">
                  <c:v>156</c:v>
                </c:pt>
                <c:pt idx="1117">
                  <c:v>156</c:v>
                </c:pt>
                <c:pt idx="1118">
                  <c:v>156</c:v>
                </c:pt>
                <c:pt idx="1119">
                  <c:v>156</c:v>
                </c:pt>
                <c:pt idx="1120">
                  <c:v>156</c:v>
                </c:pt>
                <c:pt idx="1121">
                  <c:v>156</c:v>
                </c:pt>
                <c:pt idx="1122">
                  <c:v>156</c:v>
                </c:pt>
                <c:pt idx="1123">
                  <c:v>156</c:v>
                </c:pt>
                <c:pt idx="1124">
                  <c:v>156</c:v>
                </c:pt>
                <c:pt idx="1125">
                  <c:v>156</c:v>
                </c:pt>
                <c:pt idx="1126">
                  <c:v>156</c:v>
                </c:pt>
                <c:pt idx="1127">
                  <c:v>156</c:v>
                </c:pt>
                <c:pt idx="1128">
                  <c:v>156</c:v>
                </c:pt>
                <c:pt idx="1129">
                  <c:v>156</c:v>
                </c:pt>
                <c:pt idx="1130">
                  <c:v>156</c:v>
                </c:pt>
                <c:pt idx="1131">
                  <c:v>156</c:v>
                </c:pt>
                <c:pt idx="1132">
                  <c:v>156</c:v>
                </c:pt>
                <c:pt idx="1133">
                  <c:v>156</c:v>
                </c:pt>
                <c:pt idx="1134">
                  <c:v>156</c:v>
                </c:pt>
                <c:pt idx="1135">
                  <c:v>156</c:v>
                </c:pt>
                <c:pt idx="1136">
                  <c:v>156</c:v>
                </c:pt>
                <c:pt idx="1137">
                  <c:v>156</c:v>
                </c:pt>
                <c:pt idx="1138">
                  <c:v>156</c:v>
                </c:pt>
                <c:pt idx="1139">
                  <c:v>156</c:v>
                </c:pt>
                <c:pt idx="1140">
                  <c:v>156</c:v>
                </c:pt>
                <c:pt idx="1141">
                  <c:v>156</c:v>
                </c:pt>
                <c:pt idx="1142">
                  <c:v>156</c:v>
                </c:pt>
                <c:pt idx="1143">
                  <c:v>156</c:v>
                </c:pt>
                <c:pt idx="1144">
                  <c:v>156</c:v>
                </c:pt>
                <c:pt idx="1145">
                  <c:v>156</c:v>
                </c:pt>
                <c:pt idx="1146">
                  <c:v>156</c:v>
                </c:pt>
                <c:pt idx="1147">
                  <c:v>156</c:v>
                </c:pt>
                <c:pt idx="1148">
                  <c:v>156</c:v>
                </c:pt>
                <c:pt idx="1149">
                  <c:v>156</c:v>
                </c:pt>
                <c:pt idx="1150">
                  <c:v>156</c:v>
                </c:pt>
                <c:pt idx="1151">
                  <c:v>156</c:v>
                </c:pt>
                <c:pt idx="1152">
                  <c:v>156</c:v>
                </c:pt>
                <c:pt idx="1153">
                  <c:v>156</c:v>
                </c:pt>
                <c:pt idx="1154">
                  <c:v>156</c:v>
                </c:pt>
                <c:pt idx="1155">
                  <c:v>156</c:v>
                </c:pt>
                <c:pt idx="1156">
                  <c:v>156</c:v>
                </c:pt>
                <c:pt idx="1157">
                  <c:v>156</c:v>
                </c:pt>
                <c:pt idx="1158">
                  <c:v>156</c:v>
                </c:pt>
                <c:pt idx="1159">
                  <c:v>156</c:v>
                </c:pt>
                <c:pt idx="1160">
                  <c:v>156</c:v>
                </c:pt>
                <c:pt idx="1161">
                  <c:v>156</c:v>
                </c:pt>
                <c:pt idx="1162">
                  <c:v>156</c:v>
                </c:pt>
                <c:pt idx="1163">
                  <c:v>156</c:v>
                </c:pt>
                <c:pt idx="1164">
                  <c:v>156</c:v>
                </c:pt>
                <c:pt idx="1165">
                  <c:v>156</c:v>
                </c:pt>
                <c:pt idx="1166">
                  <c:v>156</c:v>
                </c:pt>
                <c:pt idx="1167">
                  <c:v>156</c:v>
                </c:pt>
                <c:pt idx="1168">
                  <c:v>156</c:v>
                </c:pt>
                <c:pt idx="1169">
                  <c:v>156</c:v>
                </c:pt>
                <c:pt idx="1170">
                  <c:v>156</c:v>
                </c:pt>
                <c:pt idx="1171">
                  <c:v>156</c:v>
                </c:pt>
                <c:pt idx="1172">
                  <c:v>156</c:v>
                </c:pt>
                <c:pt idx="1173">
                  <c:v>156</c:v>
                </c:pt>
                <c:pt idx="1174">
                  <c:v>156</c:v>
                </c:pt>
                <c:pt idx="1175">
                  <c:v>156</c:v>
                </c:pt>
                <c:pt idx="1176">
                  <c:v>156</c:v>
                </c:pt>
                <c:pt idx="1177">
                  <c:v>156</c:v>
                </c:pt>
                <c:pt idx="1178">
                  <c:v>156</c:v>
                </c:pt>
                <c:pt idx="1179">
                  <c:v>156</c:v>
                </c:pt>
                <c:pt idx="1180">
                  <c:v>156</c:v>
                </c:pt>
                <c:pt idx="1181">
                  <c:v>156</c:v>
                </c:pt>
                <c:pt idx="1182">
                  <c:v>156</c:v>
                </c:pt>
                <c:pt idx="1183">
                  <c:v>156</c:v>
                </c:pt>
                <c:pt idx="1184">
                  <c:v>156</c:v>
                </c:pt>
                <c:pt idx="1185">
                  <c:v>156</c:v>
                </c:pt>
                <c:pt idx="1186">
                  <c:v>156</c:v>
                </c:pt>
                <c:pt idx="1187">
                  <c:v>156</c:v>
                </c:pt>
                <c:pt idx="1188">
                  <c:v>156</c:v>
                </c:pt>
                <c:pt idx="1189">
                  <c:v>156</c:v>
                </c:pt>
                <c:pt idx="1190">
                  <c:v>156</c:v>
                </c:pt>
                <c:pt idx="1191">
                  <c:v>156</c:v>
                </c:pt>
                <c:pt idx="1192">
                  <c:v>156</c:v>
                </c:pt>
                <c:pt idx="1193">
                  <c:v>156</c:v>
                </c:pt>
                <c:pt idx="1194">
                  <c:v>156</c:v>
                </c:pt>
                <c:pt idx="1195">
                  <c:v>156</c:v>
                </c:pt>
                <c:pt idx="1196">
                  <c:v>156</c:v>
                </c:pt>
                <c:pt idx="1197">
                  <c:v>156</c:v>
                </c:pt>
                <c:pt idx="1198">
                  <c:v>156</c:v>
                </c:pt>
                <c:pt idx="1199">
                  <c:v>156</c:v>
                </c:pt>
                <c:pt idx="1200">
                  <c:v>156</c:v>
                </c:pt>
                <c:pt idx="1201">
                  <c:v>156</c:v>
                </c:pt>
                <c:pt idx="1202">
                  <c:v>156</c:v>
                </c:pt>
                <c:pt idx="1203">
                  <c:v>156</c:v>
                </c:pt>
                <c:pt idx="1204">
                  <c:v>156</c:v>
                </c:pt>
                <c:pt idx="1205">
                  <c:v>156</c:v>
                </c:pt>
                <c:pt idx="1206">
                  <c:v>156</c:v>
                </c:pt>
                <c:pt idx="1207">
                  <c:v>156</c:v>
                </c:pt>
                <c:pt idx="1208">
                  <c:v>156</c:v>
                </c:pt>
                <c:pt idx="1209">
                  <c:v>156</c:v>
                </c:pt>
                <c:pt idx="1210">
                  <c:v>156</c:v>
                </c:pt>
                <c:pt idx="1211">
                  <c:v>156</c:v>
                </c:pt>
                <c:pt idx="1212">
                  <c:v>156</c:v>
                </c:pt>
                <c:pt idx="1213">
                  <c:v>156</c:v>
                </c:pt>
                <c:pt idx="1214">
                  <c:v>156</c:v>
                </c:pt>
                <c:pt idx="1215">
                  <c:v>156</c:v>
                </c:pt>
                <c:pt idx="1216">
                  <c:v>156</c:v>
                </c:pt>
                <c:pt idx="1217">
                  <c:v>156</c:v>
                </c:pt>
                <c:pt idx="1218">
                  <c:v>156</c:v>
                </c:pt>
                <c:pt idx="1219">
                  <c:v>156</c:v>
                </c:pt>
                <c:pt idx="1220">
                  <c:v>156</c:v>
                </c:pt>
                <c:pt idx="1221">
                  <c:v>156</c:v>
                </c:pt>
                <c:pt idx="1222">
                  <c:v>156</c:v>
                </c:pt>
                <c:pt idx="1223">
                  <c:v>156</c:v>
                </c:pt>
                <c:pt idx="1224">
                  <c:v>156</c:v>
                </c:pt>
                <c:pt idx="1225">
                  <c:v>156</c:v>
                </c:pt>
                <c:pt idx="1226">
                  <c:v>156</c:v>
                </c:pt>
                <c:pt idx="1227">
                  <c:v>156</c:v>
                </c:pt>
                <c:pt idx="1228">
                  <c:v>156</c:v>
                </c:pt>
                <c:pt idx="1229">
                  <c:v>156</c:v>
                </c:pt>
                <c:pt idx="1230">
                  <c:v>156</c:v>
                </c:pt>
                <c:pt idx="1231">
                  <c:v>156</c:v>
                </c:pt>
                <c:pt idx="1232">
                  <c:v>156</c:v>
                </c:pt>
                <c:pt idx="1233">
                  <c:v>156</c:v>
                </c:pt>
                <c:pt idx="1234">
                  <c:v>156</c:v>
                </c:pt>
                <c:pt idx="1235">
                  <c:v>156</c:v>
                </c:pt>
                <c:pt idx="1236">
                  <c:v>156</c:v>
                </c:pt>
                <c:pt idx="1237">
                  <c:v>156</c:v>
                </c:pt>
                <c:pt idx="1238">
                  <c:v>156</c:v>
                </c:pt>
                <c:pt idx="1239">
                  <c:v>156</c:v>
                </c:pt>
                <c:pt idx="1240">
                  <c:v>156</c:v>
                </c:pt>
                <c:pt idx="1241">
                  <c:v>156</c:v>
                </c:pt>
                <c:pt idx="1242">
                  <c:v>156</c:v>
                </c:pt>
                <c:pt idx="1243">
                  <c:v>156</c:v>
                </c:pt>
                <c:pt idx="1244">
                  <c:v>156</c:v>
                </c:pt>
                <c:pt idx="1245">
                  <c:v>156</c:v>
                </c:pt>
                <c:pt idx="1246">
                  <c:v>156</c:v>
                </c:pt>
                <c:pt idx="1247">
                  <c:v>156</c:v>
                </c:pt>
                <c:pt idx="1248">
                  <c:v>156</c:v>
                </c:pt>
                <c:pt idx="1249">
                  <c:v>156</c:v>
                </c:pt>
                <c:pt idx="1250">
                  <c:v>156</c:v>
                </c:pt>
                <c:pt idx="1251">
                  <c:v>156</c:v>
                </c:pt>
                <c:pt idx="1252">
                  <c:v>156</c:v>
                </c:pt>
                <c:pt idx="1253">
                  <c:v>156</c:v>
                </c:pt>
                <c:pt idx="1254">
                  <c:v>156</c:v>
                </c:pt>
                <c:pt idx="1255">
                  <c:v>156</c:v>
                </c:pt>
                <c:pt idx="1256">
                  <c:v>156</c:v>
                </c:pt>
                <c:pt idx="1257">
                  <c:v>156</c:v>
                </c:pt>
                <c:pt idx="1258">
                  <c:v>156</c:v>
                </c:pt>
                <c:pt idx="1259">
                  <c:v>156</c:v>
                </c:pt>
                <c:pt idx="1260">
                  <c:v>156</c:v>
                </c:pt>
                <c:pt idx="1261">
                  <c:v>156</c:v>
                </c:pt>
                <c:pt idx="1262">
                  <c:v>156</c:v>
                </c:pt>
                <c:pt idx="1263">
                  <c:v>156</c:v>
                </c:pt>
                <c:pt idx="1264">
                  <c:v>156</c:v>
                </c:pt>
                <c:pt idx="1265">
                  <c:v>156</c:v>
                </c:pt>
                <c:pt idx="1266">
                  <c:v>156</c:v>
                </c:pt>
                <c:pt idx="1267">
                  <c:v>156</c:v>
                </c:pt>
                <c:pt idx="1268">
                  <c:v>156</c:v>
                </c:pt>
                <c:pt idx="1269">
                  <c:v>156</c:v>
                </c:pt>
                <c:pt idx="1270">
                  <c:v>156</c:v>
                </c:pt>
                <c:pt idx="1271">
                  <c:v>156</c:v>
                </c:pt>
                <c:pt idx="1272">
                  <c:v>156</c:v>
                </c:pt>
                <c:pt idx="1273">
                  <c:v>156</c:v>
                </c:pt>
                <c:pt idx="1274">
                  <c:v>156</c:v>
                </c:pt>
                <c:pt idx="1275">
                  <c:v>156</c:v>
                </c:pt>
                <c:pt idx="1276">
                  <c:v>156</c:v>
                </c:pt>
                <c:pt idx="1277">
                  <c:v>156</c:v>
                </c:pt>
                <c:pt idx="1278">
                  <c:v>156</c:v>
                </c:pt>
                <c:pt idx="1279">
                  <c:v>156</c:v>
                </c:pt>
                <c:pt idx="1280">
                  <c:v>156</c:v>
                </c:pt>
                <c:pt idx="1281">
                  <c:v>156</c:v>
                </c:pt>
                <c:pt idx="1282">
                  <c:v>156</c:v>
                </c:pt>
                <c:pt idx="1283">
                  <c:v>156</c:v>
                </c:pt>
                <c:pt idx="1284">
                  <c:v>156</c:v>
                </c:pt>
                <c:pt idx="1285">
                  <c:v>156</c:v>
                </c:pt>
                <c:pt idx="1286">
                  <c:v>156</c:v>
                </c:pt>
                <c:pt idx="1287">
                  <c:v>156</c:v>
                </c:pt>
                <c:pt idx="1288">
                  <c:v>156</c:v>
                </c:pt>
                <c:pt idx="1289">
                  <c:v>156</c:v>
                </c:pt>
                <c:pt idx="1290">
                  <c:v>156</c:v>
                </c:pt>
                <c:pt idx="1291">
                  <c:v>156</c:v>
                </c:pt>
                <c:pt idx="1292">
                  <c:v>156</c:v>
                </c:pt>
                <c:pt idx="1293">
                  <c:v>156</c:v>
                </c:pt>
                <c:pt idx="1294">
                  <c:v>156</c:v>
                </c:pt>
                <c:pt idx="1295">
                  <c:v>156</c:v>
                </c:pt>
                <c:pt idx="1296">
                  <c:v>156</c:v>
                </c:pt>
                <c:pt idx="1297">
                  <c:v>156</c:v>
                </c:pt>
                <c:pt idx="1298">
                  <c:v>156</c:v>
                </c:pt>
                <c:pt idx="1299">
                  <c:v>156</c:v>
                </c:pt>
                <c:pt idx="1300">
                  <c:v>156</c:v>
                </c:pt>
                <c:pt idx="1301">
                  <c:v>156</c:v>
                </c:pt>
                <c:pt idx="1302">
                  <c:v>156</c:v>
                </c:pt>
                <c:pt idx="1303">
                  <c:v>156</c:v>
                </c:pt>
                <c:pt idx="1304">
                  <c:v>156</c:v>
                </c:pt>
                <c:pt idx="1305">
                  <c:v>156</c:v>
                </c:pt>
                <c:pt idx="1306">
                  <c:v>156</c:v>
                </c:pt>
                <c:pt idx="1307">
                  <c:v>156</c:v>
                </c:pt>
                <c:pt idx="1308">
                  <c:v>156</c:v>
                </c:pt>
                <c:pt idx="1309">
                  <c:v>156</c:v>
                </c:pt>
                <c:pt idx="1310">
                  <c:v>156</c:v>
                </c:pt>
                <c:pt idx="1311">
                  <c:v>156</c:v>
                </c:pt>
                <c:pt idx="1312">
                  <c:v>156</c:v>
                </c:pt>
                <c:pt idx="1313">
                  <c:v>156</c:v>
                </c:pt>
                <c:pt idx="1314">
                  <c:v>156</c:v>
                </c:pt>
                <c:pt idx="1315">
                  <c:v>156</c:v>
                </c:pt>
                <c:pt idx="1316">
                  <c:v>156</c:v>
                </c:pt>
                <c:pt idx="1317">
                  <c:v>156</c:v>
                </c:pt>
                <c:pt idx="1318">
                  <c:v>156</c:v>
                </c:pt>
                <c:pt idx="1319">
                  <c:v>156</c:v>
                </c:pt>
                <c:pt idx="1320">
                  <c:v>156</c:v>
                </c:pt>
                <c:pt idx="1321">
                  <c:v>156</c:v>
                </c:pt>
                <c:pt idx="1322">
                  <c:v>156</c:v>
                </c:pt>
                <c:pt idx="1323">
                  <c:v>156</c:v>
                </c:pt>
                <c:pt idx="1324">
                  <c:v>156</c:v>
                </c:pt>
                <c:pt idx="1325">
                  <c:v>156</c:v>
                </c:pt>
                <c:pt idx="1326">
                  <c:v>156</c:v>
                </c:pt>
                <c:pt idx="1327">
                  <c:v>156</c:v>
                </c:pt>
                <c:pt idx="1328">
                  <c:v>156</c:v>
                </c:pt>
                <c:pt idx="1329">
                  <c:v>156</c:v>
                </c:pt>
                <c:pt idx="1330">
                  <c:v>156</c:v>
                </c:pt>
                <c:pt idx="1331">
                  <c:v>156</c:v>
                </c:pt>
                <c:pt idx="1332">
                  <c:v>156</c:v>
                </c:pt>
                <c:pt idx="1333">
                  <c:v>156</c:v>
                </c:pt>
                <c:pt idx="1334">
                  <c:v>156</c:v>
                </c:pt>
                <c:pt idx="1335">
                  <c:v>156</c:v>
                </c:pt>
                <c:pt idx="1336">
                  <c:v>156</c:v>
                </c:pt>
                <c:pt idx="1337">
                  <c:v>156</c:v>
                </c:pt>
                <c:pt idx="1338">
                  <c:v>156</c:v>
                </c:pt>
                <c:pt idx="1339">
                  <c:v>156</c:v>
                </c:pt>
                <c:pt idx="1340">
                  <c:v>156</c:v>
                </c:pt>
                <c:pt idx="1341">
                  <c:v>156</c:v>
                </c:pt>
                <c:pt idx="1342">
                  <c:v>156</c:v>
                </c:pt>
                <c:pt idx="1343">
                  <c:v>156</c:v>
                </c:pt>
                <c:pt idx="1344">
                  <c:v>156</c:v>
                </c:pt>
                <c:pt idx="1345">
                  <c:v>156</c:v>
                </c:pt>
                <c:pt idx="1346">
                  <c:v>156</c:v>
                </c:pt>
                <c:pt idx="1347">
                  <c:v>156</c:v>
                </c:pt>
                <c:pt idx="1348">
                  <c:v>156</c:v>
                </c:pt>
                <c:pt idx="1349">
                  <c:v>156</c:v>
                </c:pt>
                <c:pt idx="1350">
                  <c:v>156</c:v>
                </c:pt>
                <c:pt idx="1351">
                  <c:v>156</c:v>
                </c:pt>
                <c:pt idx="1352">
                  <c:v>156</c:v>
                </c:pt>
                <c:pt idx="1353">
                  <c:v>156</c:v>
                </c:pt>
                <c:pt idx="1354">
                  <c:v>156</c:v>
                </c:pt>
                <c:pt idx="1355">
                  <c:v>156</c:v>
                </c:pt>
                <c:pt idx="1356">
                  <c:v>156</c:v>
                </c:pt>
                <c:pt idx="1357">
                  <c:v>156</c:v>
                </c:pt>
                <c:pt idx="1358">
                  <c:v>156</c:v>
                </c:pt>
                <c:pt idx="1359">
                  <c:v>156</c:v>
                </c:pt>
                <c:pt idx="1360">
                  <c:v>156</c:v>
                </c:pt>
                <c:pt idx="1361">
                  <c:v>156</c:v>
                </c:pt>
                <c:pt idx="1362">
                  <c:v>156</c:v>
                </c:pt>
                <c:pt idx="1363">
                  <c:v>156</c:v>
                </c:pt>
                <c:pt idx="1364">
                  <c:v>156</c:v>
                </c:pt>
                <c:pt idx="1365">
                  <c:v>156</c:v>
                </c:pt>
                <c:pt idx="1366">
                  <c:v>156</c:v>
                </c:pt>
                <c:pt idx="1367">
                  <c:v>156</c:v>
                </c:pt>
                <c:pt idx="1368">
                  <c:v>156</c:v>
                </c:pt>
                <c:pt idx="1369">
                  <c:v>156</c:v>
                </c:pt>
                <c:pt idx="1370">
                  <c:v>156</c:v>
                </c:pt>
                <c:pt idx="1371">
                  <c:v>156</c:v>
                </c:pt>
                <c:pt idx="1372">
                  <c:v>156</c:v>
                </c:pt>
                <c:pt idx="1373">
                  <c:v>156</c:v>
                </c:pt>
                <c:pt idx="1374">
                  <c:v>156</c:v>
                </c:pt>
                <c:pt idx="1375">
                  <c:v>156</c:v>
                </c:pt>
                <c:pt idx="1376">
                  <c:v>156</c:v>
                </c:pt>
                <c:pt idx="1377">
                  <c:v>156</c:v>
                </c:pt>
                <c:pt idx="1378">
                  <c:v>156</c:v>
                </c:pt>
                <c:pt idx="1379">
                  <c:v>156</c:v>
                </c:pt>
                <c:pt idx="1380">
                  <c:v>156</c:v>
                </c:pt>
                <c:pt idx="1381">
                  <c:v>156</c:v>
                </c:pt>
                <c:pt idx="1382">
                  <c:v>156</c:v>
                </c:pt>
                <c:pt idx="1383">
                  <c:v>156</c:v>
                </c:pt>
                <c:pt idx="1384">
                  <c:v>156</c:v>
                </c:pt>
                <c:pt idx="1385">
                  <c:v>156</c:v>
                </c:pt>
                <c:pt idx="1386">
                  <c:v>156</c:v>
                </c:pt>
                <c:pt idx="1387">
                  <c:v>156</c:v>
                </c:pt>
                <c:pt idx="1388">
                  <c:v>156</c:v>
                </c:pt>
                <c:pt idx="1389">
                  <c:v>156</c:v>
                </c:pt>
                <c:pt idx="1390">
                  <c:v>156</c:v>
                </c:pt>
                <c:pt idx="1391">
                  <c:v>156</c:v>
                </c:pt>
                <c:pt idx="1392">
                  <c:v>156</c:v>
                </c:pt>
                <c:pt idx="1393">
                  <c:v>156</c:v>
                </c:pt>
                <c:pt idx="1394">
                  <c:v>156</c:v>
                </c:pt>
                <c:pt idx="1395">
                  <c:v>156</c:v>
                </c:pt>
                <c:pt idx="1396">
                  <c:v>156</c:v>
                </c:pt>
                <c:pt idx="1397">
                  <c:v>156</c:v>
                </c:pt>
                <c:pt idx="1398">
                  <c:v>156</c:v>
                </c:pt>
                <c:pt idx="1399">
                  <c:v>156</c:v>
                </c:pt>
                <c:pt idx="1400">
                  <c:v>156</c:v>
                </c:pt>
                <c:pt idx="1401">
                  <c:v>156</c:v>
                </c:pt>
                <c:pt idx="1402">
                  <c:v>156</c:v>
                </c:pt>
                <c:pt idx="1403">
                  <c:v>156</c:v>
                </c:pt>
                <c:pt idx="1404">
                  <c:v>156</c:v>
                </c:pt>
                <c:pt idx="1405">
                  <c:v>156</c:v>
                </c:pt>
                <c:pt idx="1406">
                  <c:v>156</c:v>
                </c:pt>
                <c:pt idx="1407">
                  <c:v>156</c:v>
                </c:pt>
                <c:pt idx="1408">
                  <c:v>156</c:v>
                </c:pt>
                <c:pt idx="1409">
                  <c:v>156</c:v>
                </c:pt>
                <c:pt idx="1410">
                  <c:v>156</c:v>
                </c:pt>
                <c:pt idx="1411">
                  <c:v>156</c:v>
                </c:pt>
                <c:pt idx="1412">
                  <c:v>156</c:v>
                </c:pt>
                <c:pt idx="1413">
                  <c:v>156</c:v>
                </c:pt>
                <c:pt idx="1414">
                  <c:v>156</c:v>
                </c:pt>
                <c:pt idx="1415">
                  <c:v>156</c:v>
                </c:pt>
                <c:pt idx="1416">
                  <c:v>156</c:v>
                </c:pt>
                <c:pt idx="1417">
                  <c:v>156</c:v>
                </c:pt>
                <c:pt idx="1418">
                  <c:v>156</c:v>
                </c:pt>
                <c:pt idx="1419">
                  <c:v>156</c:v>
                </c:pt>
                <c:pt idx="1420">
                  <c:v>156</c:v>
                </c:pt>
                <c:pt idx="1421">
                  <c:v>156</c:v>
                </c:pt>
                <c:pt idx="1422">
                  <c:v>156</c:v>
                </c:pt>
                <c:pt idx="1423">
                  <c:v>156</c:v>
                </c:pt>
                <c:pt idx="1424">
                  <c:v>156</c:v>
                </c:pt>
                <c:pt idx="1425">
                  <c:v>156</c:v>
                </c:pt>
                <c:pt idx="1426">
                  <c:v>156</c:v>
                </c:pt>
                <c:pt idx="1427">
                  <c:v>156</c:v>
                </c:pt>
                <c:pt idx="1428">
                  <c:v>156</c:v>
                </c:pt>
                <c:pt idx="1429">
                  <c:v>156</c:v>
                </c:pt>
                <c:pt idx="1430">
                  <c:v>156</c:v>
                </c:pt>
                <c:pt idx="1431">
                  <c:v>156</c:v>
                </c:pt>
                <c:pt idx="1432">
                  <c:v>156</c:v>
                </c:pt>
                <c:pt idx="1433">
                  <c:v>156</c:v>
                </c:pt>
                <c:pt idx="1434">
                  <c:v>156</c:v>
                </c:pt>
                <c:pt idx="1435">
                  <c:v>156</c:v>
                </c:pt>
                <c:pt idx="1436">
                  <c:v>156</c:v>
                </c:pt>
                <c:pt idx="1437">
                  <c:v>156</c:v>
                </c:pt>
                <c:pt idx="1438">
                  <c:v>156</c:v>
                </c:pt>
                <c:pt idx="1439">
                  <c:v>156</c:v>
                </c:pt>
                <c:pt idx="1440">
                  <c:v>156</c:v>
                </c:pt>
                <c:pt idx="1441">
                  <c:v>156</c:v>
                </c:pt>
                <c:pt idx="1442">
                  <c:v>156</c:v>
                </c:pt>
                <c:pt idx="1443">
                  <c:v>156</c:v>
                </c:pt>
                <c:pt idx="1444">
                  <c:v>156</c:v>
                </c:pt>
                <c:pt idx="1445">
                  <c:v>156</c:v>
                </c:pt>
                <c:pt idx="1446">
                  <c:v>156</c:v>
                </c:pt>
                <c:pt idx="1447">
                  <c:v>156</c:v>
                </c:pt>
                <c:pt idx="1448">
                  <c:v>156</c:v>
                </c:pt>
                <c:pt idx="1449">
                  <c:v>156</c:v>
                </c:pt>
                <c:pt idx="1450">
                  <c:v>156</c:v>
                </c:pt>
                <c:pt idx="1451">
                  <c:v>156</c:v>
                </c:pt>
                <c:pt idx="1452">
                  <c:v>156</c:v>
                </c:pt>
                <c:pt idx="1453">
                  <c:v>156</c:v>
                </c:pt>
                <c:pt idx="1454">
                  <c:v>156</c:v>
                </c:pt>
                <c:pt idx="1455">
                  <c:v>156</c:v>
                </c:pt>
                <c:pt idx="1456">
                  <c:v>156</c:v>
                </c:pt>
                <c:pt idx="1457">
                  <c:v>156</c:v>
                </c:pt>
                <c:pt idx="1458">
                  <c:v>156</c:v>
                </c:pt>
                <c:pt idx="1459">
                  <c:v>156</c:v>
                </c:pt>
                <c:pt idx="1460">
                  <c:v>156</c:v>
                </c:pt>
                <c:pt idx="1461">
                  <c:v>156</c:v>
                </c:pt>
                <c:pt idx="1462">
                  <c:v>156</c:v>
                </c:pt>
                <c:pt idx="1463">
                  <c:v>156</c:v>
                </c:pt>
                <c:pt idx="1464">
                  <c:v>156</c:v>
                </c:pt>
                <c:pt idx="1465">
                  <c:v>156</c:v>
                </c:pt>
                <c:pt idx="1466">
                  <c:v>156</c:v>
                </c:pt>
                <c:pt idx="1467">
                  <c:v>156</c:v>
                </c:pt>
                <c:pt idx="1468">
                  <c:v>156</c:v>
                </c:pt>
                <c:pt idx="1469">
                  <c:v>156</c:v>
                </c:pt>
                <c:pt idx="1470">
                  <c:v>156</c:v>
                </c:pt>
                <c:pt idx="1471">
                  <c:v>156</c:v>
                </c:pt>
                <c:pt idx="1472">
                  <c:v>156</c:v>
                </c:pt>
                <c:pt idx="1473">
                  <c:v>156</c:v>
                </c:pt>
                <c:pt idx="1474">
                  <c:v>156</c:v>
                </c:pt>
                <c:pt idx="1475">
                  <c:v>156</c:v>
                </c:pt>
                <c:pt idx="1476">
                  <c:v>156</c:v>
                </c:pt>
                <c:pt idx="1477">
                  <c:v>156</c:v>
                </c:pt>
                <c:pt idx="1478">
                  <c:v>156</c:v>
                </c:pt>
                <c:pt idx="1479">
                  <c:v>156</c:v>
                </c:pt>
                <c:pt idx="1480">
                  <c:v>156</c:v>
                </c:pt>
                <c:pt idx="1481">
                  <c:v>156</c:v>
                </c:pt>
                <c:pt idx="1482">
                  <c:v>156</c:v>
                </c:pt>
                <c:pt idx="1483">
                  <c:v>156</c:v>
                </c:pt>
                <c:pt idx="1484">
                  <c:v>156</c:v>
                </c:pt>
                <c:pt idx="1485">
                  <c:v>156</c:v>
                </c:pt>
                <c:pt idx="1486">
                  <c:v>156</c:v>
                </c:pt>
                <c:pt idx="1487">
                  <c:v>156</c:v>
                </c:pt>
                <c:pt idx="1488">
                  <c:v>156</c:v>
                </c:pt>
                <c:pt idx="1489">
                  <c:v>156</c:v>
                </c:pt>
                <c:pt idx="1490">
                  <c:v>156</c:v>
                </c:pt>
                <c:pt idx="1491">
                  <c:v>156</c:v>
                </c:pt>
                <c:pt idx="1492">
                  <c:v>156</c:v>
                </c:pt>
                <c:pt idx="1493">
                  <c:v>156</c:v>
                </c:pt>
                <c:pt idx="1494">
                  <c:v>156</c:v>
                </c:pt>
                <c:pt idx="1495">
                  <c:v>156</c:v>
                </c:pt>
                <c:pt idx="1496">
                  <c:v>156</c:v>
                </c:pt>
                <c:pt idx="1497">
                  <c:v>156</c:v>
                </c:pt>
                <c:pt idx="1498">
                  <c:v>156</c:v>
                </c:pt>
                <c:pt idx="1499">
                  <c:v>156</c:v>
                </c:pt>
                <c:pt idx="1500">
                  <c:v>156</c:v>
                </c:pt>
                <c:pt idx="1501">
                  <c:v>156</c:v>
                </c:pt>
                <c:pt idx="1502">
                  <c:v>156</c:v>
                </c:pt>
                <c:pt idx="1503">
                  <c:v>156</c:v>
                </c:pt>
                <c:pt idx="1504">
                  <c:v>156</c:v>
                </c:pt>
                <c:pt idx="1505">
                  <c:v>156</c:v>
                </c:pt>
                <c:pt idx="1506">
                  <c:v>156</c:v>
                </c:pt>
                <c:pt idx="1507">
                  <c:v>156</c:v>
                </c:pt>
                <c:pt idx="1508">
                  <c:v>156</c:v>
                </c:pt>
                <c:pt idx="1509">
                  <c:v>156</c:v>
                </c:pt>
                <c:pt idx="1510">
                  <c:v>156</c:v>
                </c:pt>
                <c:pt idx="1511">
                  <c:v>156</c:v>
                </c:pt>
                <c:pt idx="1512">
                  <c:v>156</c:v>
                </c:pt>
                <c:pt idx="1513">
                  <c:v>156</c:v>
                </c:pt>
                <c:pt idx="1514">
                  <c:v>156</c:v>
                </c:pt>
                <c:pt idx="1515">
                  <c:v>156</c:v>
                </c:pt>
                <c:pt idx="1516">
                  <c:v>156</c:v>
                </c:pt>
                <c:pt idx="1517">
                  <c:v>156</c:v>
                </c:pt>
                <c:pt idx="1518">
                  <c:v>156</c:v>
                </c:pt>
                <c:pt idx="1519">
                  <c:v>156</c:v>
                </c:pt>
                <c:pt idx="1520">
                  <c:v>156</c:v>
                </c:pt>
                <c:pt idx="1521">
                  <c:v>156</c:v>
                </c:pt>
                <c:pt idx="1522">
                  <c:v>156</c:v>
                </c:pt>
                <c:pt idx="1523">
                  <c:v>156</c:v>
                </c:pt>
                <c:pt idx="1524">
                  <c:v>156</c:v>
                </c:pt>
                <c:pt idx="1525">
                  <c:v>156</c:v>
                </c:pt>
                <c:pt idx="1526">
                  <c:v>156</c:v>
                </c:pt>
                <c:pt idx="1527">
                  <c:v>156</c:v>
                </c:pt>
                <c:pt idx="1528">
                  <c:v>156</c:v>
                </c:pt>
                <c:pt idx="1529">
                  <c:v>156</c:v>
                </c:pt>
                <c:pt idx="1530">
                  <c:v>156</c:v>
                </c:pt>
                <c:pt idx="1531">
                  <c:v>156</c:v>
                </c:pt>
                <c:pt idx="1532">
                  <c:v>156</c:v>
                </c:pt>
                <c:pt idx="1533">
                  <c:v>156</c:v>
                </c:pt>
                <c:pt idx="1534">
                  <c:v>156</c:v>
                </c:pt>
                <c:pt idx="1535">
                  <c:v>156</c:v>
                </c:pt>
                <c:pt idx="1536">
                  <c:v>156</c:v>
                </c:pt>
                <c:pt idx="1537">
                  <c:v>156</c:v>
                </c:pt>
                <c:pt idx="1538">
                  <c:v>156</c:v>
                </c:pt>
                <c:pt idx="1539">
                  <c:v>156</c:v>
                </c:pt>
                <c:pt idx="1540">
                  <c:v>156</c:v>
                </c:pt>
                <c:pt idx="1541">
                  <c:v>156</c:v>
                </c:pt>
                <c:pt idx="1542">
                  <c:v>156</c:v>
                </c:pt>
                <c:pt idx="1543">
                  <c:v>156</c:v>
                </c:pt>
                <c:pt idx="1544">
                  <c:v>156</c:v>
                </c:pt>
                <c:pt idx="1545">
                  <c:v>156</c:v>
                </c:pt>
                <c:pt idx="1546">
                  <c:v>156</c:v>
                </c:pt>
                <c:pt idx="1547">
                  <c:v>156</c:v>
                </c:pt>
                <c:pt idx="1548">
                  <c:v>156</c:v>
                </c:pt>
                <c:pt idx="1549">
                  <c:v>156</c:v>
                </c:pt>
                <c:pt idx="1550">
                  <c:v>156</c:v>
                </c:pt>
                <c:pt idx="1551">
                  <c:v>156</c:v>
                </c:pt>
                <c:pt idx="1552">
                  <c:v>156</c:v>
                </c:pt>
                <c:pt idx="1553">
                  <c:v>156</c:v>
                </c:pt>
                <c:pt idx="1554">
                  <c:v>156</c:v>
                </c:pt>
                <c:pt idx="1555">
                  <c:v>156</c:v>
                </c:pt>
                <c:pt idx="1556">
                  <c:v>156</c:v>
                </c:pt>
                <c:pt idx="1557">
                  <c:v>156</c:v>
                </c:pt>
                <c:pt idx="1558">
                  <c:v>156</c:v>
                </c:pt>
                <c:pt idx="1559">
                  <c:v>156</c:v>
                </c:pt>
                <c:pt idx="1560">
                  <c:v>156</c:v>
                </c:pt>
                <c:pt idx="1561">
                  <c:v>156</c:v>
                </c:pt>
                <c:pt idx="1562">
                  <c:v>156</c:v>
                </c:pt>
                <c:pt idx="1563">
                  <c:v>156</c:v>
                </c:pt>
                <c:pt idx="1564">
                  <c:v>156</c:v>
                </c:pt>
                <c:pt idx="1565">
                  <c:v>156</c:v>
                </c:pt>
                <c:pt idx="1566">
                  <c:v>156</c:v>
                </c:pt>
                <c:pt idx="1567">
                  <c:v>156</c:v>
                </c:pt>
                <c:pt idx="1568">
                  <c:v>156</c:v>
                </c:pt>
                <c:pt idx="1569">
                  <c:v>156</c:v>
                </c:pt>
                <c:pt idx="1570">
                  <c:v>156</c:v>
                </c:pt>
                <c:pt idx="1571">
                  <c:v>156</c:v>
                </c:pt>
                <c:pt idx="1572">
                  <c:v>156</c:v>
                </c:pt>
                <c:pt idx="1573">
                  <c:v>156</c:v>
                </c:pt>
                <c:pt idx="1574">
                  <c:v>156</c:v>
                </c:pt>
                <c:pt idx="1575">
                  <c:v>156</c:v>
                </c:pt>
                <c:pt idx="1576">
                  <c:v>156</c:v>
                </c:pt>
                <c:pt idx="1577">
                  <c:v>156</c:v>
                </c:pt>
                <c:pt idx="1578">
                  <c:v>156</c:v>
                </c:pt>
                <c:pt idx="1579">
                  <c:v>156</c:v>
                </c:pt>
                <c:pt idx="1580">
                  <c:v>156</c:v>
                </c:pt>
                <c:pt idx="1581">
                  <c:v>156</c:v>
                </c:pt>
                <c:pt idx="1582">
                  <c:v>156</c:v>
                </c:pt>
                <c:pt idx="1583">
                  <c:v>156</c:v>
                </c:pt>
                <c:pt idx="1584">
                  <c:v>156</c:v>
                </c:pt>
                <c:pt idx="1585">
                  <c:v>156</c:v>
                </c:pt>
                <c:pt idx="1586">
                  <c:v>156</c:v>
                </c:pt>
                <c:pt idx="1587">
                  <c:v>156</c:v>
                </c:pt>
                <c:pt idx="1588">
                  <c:v>156</c:v>
                </c:pt>
                <c:pt idx="1589">
                  <c:v>156</c:v>
                </c:pt>
                <c:pt idx="1590">
                  <c:v>156</c:v>
                </c:pt>
                <c:pt idx="1591">
                  <c:v>156</c:v>
                </c:pt>
                <c:pt idx="1592">
                  <c:v>156</c:v>
                </c:pt>
                <c:pt idx="1593">
                  <c:v>156</c:v>
                </c:pt>
                <c:pt idx="1594">
                  <c:v>156</c:v>
                </c:pt>
                <c:pt idx="1595">
                  <c:v>156</c:v>
                </c:pt>
                <c:pt idx="1596">
                  <c:v>156</c:v>
                </c:pt>
                <c:pt idx="1597">
                  <c:v>156</c:v>
                </c:pt>
                <c:pt idx="1598">
                  <c:v>156</c:v>
                </c:pt>
                <c:pt idx="1599">
                  <c:v>156</c:v>
                </c:pt>
                <c:pt idx="1600">
                  <c:v>156</c:v>
                </c:pt>
                <c:pt idx="1601">
                  <c:v>156</c:v>
                </c:pt>
                <c:pt idx="1602">
                  <c:v>156</c:v>
                </c:pt>
                <c:pt idx="1603">
                  <c:v>156</c:v>
                </c:pt>
                <c:pt idx="1604">
                  <c:v>156</c:v>
                </c:pt>
                <c:pt idx="1605">
                  <c:v>156</c:v>
                </c:pt>
                <c:pt idx="1606">
                  <c:v>156</c:v>
                </c:pt>
                <c:pt idx="1607">
                  <c:v>156</c:v>
                </c:pt>
                <c:pt idx="1608">
                  <c:v>156</c:v>
                </c:pt>
                <c:pt idx="1609">
                  <c:v>156</c:v>
                </c:pt>
                <c:pt idx="1610">
                  <c:v>156</c:v>
                </c:pt>
                <c:pt idx="1611">
                  <c:v>156</c:v>
                </c:pt>
                <c:pt idx="1612">
                  <c:v>156</c:v>
                </c:pt>
                <c:pt idx="1613">
                  <c:v>156</c:v>
                </c:pt>
                <c:pt idx="1614">
                  <c:v>156</c:v>
                </c:pt>
                <c:pt idx="1615">
                  <c:v>156</c:v>
                </c:pt>
                <c:pt idx="1616">
                  <c:v>156</c:v>
                </c:pt>
                <c:pt idx="1617">
                  <c:v>156</c:v>
                </c:pt>
                <c:pt idx="1618">
                  <c:v>156</c:v>
                </c:pt>
                <c:pt idx="1619">
                  <c:v>156</c:v>
                </c:pt>
                <c:pt idx="1620">
                  <c:v>156</c:v>
                </c:pt>
                <c:pt idx="1621">
                  <c:v>156</c:v>
                </c:pt>
                <c:pt idx="1622">
                  <c:v>156</c:v>
                </c:pt>
                <c:pt idx="1623">
                  <c:v>156</c:v>
                </c:pt>
                <c:pt idx="1624">
                  <c:v>156</c:v>
                </c:pt>
                <c:pt idx="1625">
                  <c:v>156</c:v>
                </c:pt>
                <c:pt idx="1626">
                  <c:v>156</c:v>
                </c:pt>
                <c:pt idx="1627">
                  <c:v>156</c:v>
                </c:pt>
                <c:pt idx="1628">
                  <c:v>156</c:v>
                </c:pt>
                <c:pt idx="1629">
                  <c:v>156</c:v>
                </c:pt>
                <c:pt idx="1630">
                  <c:v>156</c:v>
                </c:pt>
                <c:pt idx="1631">
                  <c:v>156</c:v>
                </c:pt>
                <c:pt idx="1632">
                  <c:v>156</c:v>
                </c:pt>
                <c:pt idx="1633">
                  <c:v>156</c:v>
                </c:pt>
                <c:pt idx="1634">
                  <c:v>156</c:v>
                </c:pt>
                <c:pt idx="1635">
                  <c:v>156</c:v>
                </c:pt>
                <c:pt idx="1636">
                  <c:v>156</c:v>
                </c:pt>
                <c:pt idx="1637">
                  <c:v>156</c:v>
                </c:pt>
                <c:pt idx="1638">
                  <c:v>156</c:v>
                </c:pt>
                <c:pt idx="1639">
                  <c:v>156</c:v>
                </c:pt>
                <c:pt idx="1640">
                  <c:v>156</c:v>
                </c:pt>
                <c:pt idx="1641">
                  <c:v>156</c:v>
                </c:pt>
                <c:pt idx="1642">
                  <c:v>156</c:v>
                </c:pt>
                <c:pt idx="1643">
                  <c:v>156</c:v>
                </c:pt>
                <c:pt idx="1644">
                  <c:v>156</c:v>
                </c:pt>
                <c:pt idx="1645">
                  <c:v>156</c:v>
                </c:pt>
                <c:pt idx="1646">
                  <c:v>156</c:v>
                </c:pt>
                <c:pt idx="1647">
                  <c:v>156</c:v>
                </c:pt>
                <c:pt idx="1648">
                  <c:v>156</c:v>
                </c:pt>
                <c:pt idx="1649">
                  <c:v>156</c:v>
                </c:pt>
                <c:pt idx="1650">
                  <c:v>156</c:v>
                </c:pt>
                <c:pt idx="1651">
                  <c:v>156</c:v>
                </c:pt>
                <c:pt idx="1652">
                  <c:v>156</c:v>
                </c:pt>
                <c:pt idx="1653">
                  <c:v>156</c:v>
                </c:pt>
                <c:pt idx="1654">
                  <c:v>156</c:v>
                </c:pt>
                <c:pt idx="1655">
                  <c:v>156</c:v>
                </c:pt>
                <c:pt idx="1656">
                  <c:v>156</c:v>
                </c:pt>
                <c:pt idx="1657">
                  <c:v>156</c:v>
                </c:pt>
                <c:pt idx="1658">
                  <c:v>156</c:v>
                </c:pt>
                <c:pt idx="1659">
                  <c:v>156</c:v>
                </c:pt>
                <c:pt idx="1660">
                  <c:v>156</c:v>
                </c:pt>
                <c:pt idx="1661">
                  <c:v>156</c:v>
                </c:pt>
                <c:pt idx="1662">
                  <c:v>156</c:v>
                </c:pt>
                <c:pt idx="1663">
                  <c:v>156</c:v>
                </c:pt>
                <c:pt idx="1664">
                  <c:v>156</c:v>
                </c:pt>
                <c:pt idx="1665">
                  <c:v>156</c:v>
                </c:pt>
                <c:pt idx="1666">
                  <c:v>156</c:v>
                </c:pt>
                <c:pt idx="1667">
                  <c:v>156</c:v>
                </c:pt>
                <c:pt idx="1668">
                  <c:v>156</c:v>
                </c:pt>
                <c:pt idx="1669">
                  <c:v>156</c:v>
                </c:pt>
                <c:pt idx="1670">
                  <c:v>156</c:v>
                </c:pt>
                <c:pt idx="1671">
                  <c:v>156</c:v>
                </c:pt>
                <c:pt idx="1672">
                  <c:v>156</c:v>
                </c:pt>
                <c:pt idx="1673">
                  <c:v>156</c:v>
                </c:pt>
                <c:pt idx="1674">
                  <c:v>156</c:v>
                </c:pt>
                <c:pt idx="1675">
                  <c:v>156</c:v>
                </c:pt>
                <c:pt idx="1676">
                  <c:v>156</c:v>
                </c:pt>
                <c:pt idx="1677">
                  <c:v>156</c:v>
                </c:pt>
                <c:pt idx="1678">
                  <c:v>156</c:v>
                </c:pt>
                <c:pt idx="1679">
                  <c:v>156</c:v>
                </c:pt>
                <c:pt idx="1680">
                  <c:v>156</c:v>
                </c:pt>
                <c:pt idx="1681">
                  <c:v>156</c:v>
                </c:pt>
                <c:pt idx="1682">
                  <c:v>156</c:v>
                </c:pt>
                <c:pt idx="1683">
                  <c:v>156</c:v>
                </c:pt>
                <c:pt idx="1684">
                  <c:v>156</c:v>
                </c:pt>
                <c:pt idx="1685">
                  <c:v>156</c:v>
                </c:pt>
                <c:pt idx="1686">
                  <c:v>156</c:v>
                </c:pt>
                <c:pt idx="1687">
                  <c:v>156</c:v>
                </c:pt>
                <c:pt idx="1688">
                  <c:v>156</c:v>
                </c:pt>
                <c:pt idx="1689">
                  <c:v>156</c:v>
                </c:pt>
                <c:pt idx="1690">
                  <c:v>156</c:v>
                </c:pt>
                <c:pt idx="1691">
                  <c:v>156</c:v>
                </c:pt>
                <c:pt idx="1692">
                  <c:v>156</c:v>
                </c:pt>
                <c:pt idx="1693">
                  <c:v>156</c:v>
                </c:pt>
                <c:pt idx="1694">
                  <c:v>156</c:v>
                </c:pt>
                <c:pt idx="1695">
                  <c:v>156</c:v>
                </c:pt>
                <c:pt idx="1696">
                  <c:v>156</c:v>
                </c:pt>
                <c:pt idx="1697">
                  <c:v>156</c:v>
                </c:pt>
                <c:pt idx="1698">
                  <c:v>156</c:v>
                </c:pt>
                <c:pt idx="1699">
                  <c:v>156</c:v>
                </c:pt>
                <c:pt idx="1700">
                  <c:v>156</c:v>
                </c:pt>
                <c:pt idx="1701">
                  <c:v>156</c:v>
                </c:pt>
                <c:pt idx="1702">
                  <c:v>156</c:v>
                </c:pt>
                <c:pt idx="1703">
                  <c:v>156</c:v>
                </c:pt>
                <c:pt idx="1704">
                  <c:v>156</c:v>
                </c:pt>
                <c:pt idx="1705">
                  <c:v>156</c:v>
                </c:pt>
                <c:pt idx="1706">
                  <c:v>156</c:v>
                </c:pt>
                <c:pt idx="1707">
                  <c:v>156</c:v>
                </c:pt>
                <c:pt idx="1708">
                  <c:v>156</c:v>
                </c:pt>
                <c:pt idx="1709">
                  <c:v>156</c:v>
                </c:pt>
                <c:pt idx="1710">
                  <c:v>156</c:v>
                </c:pt>
                <c:pt idx="1711">
                  <c:v>156</c:v>
                </c:pt>
                <c:pt idx="1712">
                  <c:v>156</c:v>
                </c:pt>
                <c:pt idx="1713">
                  <c:v>156</c:v>
                </c:pt>
                <c:pt idx="1714">
                  <c:v>156</c:v>
                </c:pt>
                <c:pt idx="1715">
                  <c:v>156</c:v>
                </c:pt>
                <c:pt idx="1716">
                  <c:v>156</c:v>
                </c:pt>
                <c:pt idx="1717">
                  <c:v>156</c:v>
                </c:pt>
                <c:pt idx="1718">
                  <c:v>156</c:v>
                </c:pt>
                <c:pt idx="1719">
                  <c:v>156</c:v>
                </c:pt>
                <c:pt idx="1720">
                  <c:v>156</c:v>
                </c:pt>
                <c:pt idx="1721">
                  <c:v>156</c:v>
                </c:pt>
                <c:pt idx="1722">
                  <c:v>156</c:v>
                </c:pt>
                <c:pt idx="1723">
                  <c:v>156</c:v>
                </c:pt>
                <c:pt idx="1724">
                  <c:v>156</c:v>
                </c:pt>
                <c:pt idx="1725">
                  <c:v>156</c:v>
                </c:pt>
                <c:pt idx="1726">
                  <c:v>156</c:v>
                </c:pt>
                <c:pt idx="1727">
                  <c:v>156</c:v>
                </c:pt>
                <c:pt idx="1728">
                  <c:v>156</c:v>
                </c:pt>
                <c:pt idx="1729">
                  <c:v>156</c:v>
                </c:pt>
                <c:pt idx="1730">
                  <c:v>156</c:v>
                </c:pt>
                <c:pt idx="1731">
                  <c:v>156</c:v>
                </c:pt>
                <c:pt idx="1732">
                  <c:v>156</c:v>
                </c:pt>
                <c:pt idx="1733">
                  <c:v>156</c:v>
                </c:pt>
                <c:pt idx="1734">
                  <c:v>156</c:v>
                </c:pt>
                <c:pt idx="1735">
                  <c:v>156</c:v>
                </c:pt>
                <c:pt idx="1736">
                  <c:v>156</c:v>
                </c:pt>
                <c:pt idx="1737">
                  <c:v>156</c:v>
                </c:pt>
                <c:pt idx="1738">
                  <c:v>156</c:v>
                </c:pt>
                <c:pt idx="1739">
                  <c:v>156</c:v>
                </c:pt>
                <c:pt idx="1740">
                  <c:v>156</c:v>
                </c:pt>
                <c:pt idx="1741">
                  <c:v>156</c:v>
                </c:pt>
                <c:pt idx="1742">
                  <c:v>156</c:v>
                </c:pt>
                <c:pt idx="1743">
                  <c:v>156</c:v>
                </c:pt>
                <c:pt idx="1744">
                  <c:v>156</c:v>
                </c:pt>
                <c:pt idx="1745">
                  <c:v>156</c:v>
                </c:pt>
                <c:pt idx="1746">
                  <c:v>156</c:v>
                </c:pt>
                <c:pt idx="1747">
                  <c:v>156</c:v>
                </c:pt>
                <c:pt idx="1748">
                  <c:v>156</c:v>
                </c:pt>
                <c:pt idx="1749">
                  <c:v>156</c:v>
                </c:pt>
                <c:pt idx="1750">
                  <c:v>156</c:v>
                </c:pt>
                <c:pt idx="1751">
                  <c:v>156</c:v>
                </c:pt>
                <c:pt idx="1752">
                  <c:v>156</c:v>
                </c:pt>
                <c:pt idx="1753">
                  <c:v>156</c:v>
                </c:pt>
                <c:pt idx="1754">
                  <c:v>156</c:v>
                </c:pt>
                <c:pt idx="1755">
                  <c:v>156</c:v>
                </c:pt>
                <c:pt idx="1756">
                  <c:v>156</c:v>
                </c:pt>
                <c:pt idx="1757">
                  <c:v>156</c:v>
                </c:pt>
                <c:pt idx="1758">
                  <c:v>156</c:v>
                </c:pt>
                <c:pt idx="1759">
                  <c:v>156</c:v>
                </c:pt>
                <c:pt idx="1760">
                  <c:v>156</c:v>
                </c:pt>
                <c:pt idx="1761">
                  <c:v>156</c:v>
                </c:pt>
                <c:pt idx="1762">
                  <c:v>156</c:v>
                </c:pt>
                <c:pt idx="1763">
                  <c:v>156</c:v>
                </c:pt>
                <c:pt idx="1764">
                  <c:v>156</c:v>
                </c:pt>
                <c:pt idx="1765">
                  <c:v>156</c:v>
                </c:pt>
                <c:pt idx="1766">
                  <c:v>156</c:v>
                </c:pt>
                <c:pt idx="1767">
                  <c:v>156</c:v>
                </c:pt>
                <c:pt idx="1768">
                  <c:v>156</c:v>
                </c:pt>
                <c:pt idx="1769">
                  <c:v>156</c:v>
                </c:pt>
                <c:pt idx="1770">
                  <c:v>156</c:v>
                </c:pt>
                <c:pt idx="1771">
                  <c:v>156</c:v>
                </c:pt>
                <c:pt idx="1772">
                  <c:v>156</c:v>
                </c:pt>
                <c:pt idx="1773">
                  <c:v>156</c:v>
                </c:pt>
                <c:pt idx="1774">
                  <c:v>156</c:v>
                </c:pt>
                <c:pt idx="1775">
                  <c:v>156</c:v>
                </c:pt>
                <c:pt idx="1776">
                  <c:v>156</c:v>
                </c:pt>
                <c:pt idx="1777">
                  <c:v>156</c:v>
                </c:pt>
                <c:pt idx="1778">
                  <c:v>156</c:v>
                </c:pt>
                <c:pt idx="1779">
                  <c:v>156</c:v>
                </c:pt>
                <c:pt idx="1780">
                  <c:v>156</c:v>
                </c:pt>
                <c:pt idx="1781">
                  <c:v>156</c:v>
                </c:pt>
                <c:pt idx="1782">
                  <c:v>156</c:v>
                </c:pt>
                <c:pt idx="1783">
                  <c:v>156</c:v>
                </c:pt>
                <c:pt idx="1784">
                  <c:v>156</c:v>
                </c:pt>
                <c:pt idx="1785">
                  <c:v>156</c:v>
                </c:pt>
                <c:pt idx="1786">
                  <c:v>156</c:v>
                </c:pt>
                <c:pt idx="1787">
                  <c:v>156</c:v>
                </c:pt>
                <c:pt idx="1788">
                  <c:v>156</c:v>
                </c:pt>
                <c:pt idx="1789">
                  <c:v>156</c:v>
                </c:pt>
                <c:pt idx="1790">
                  <c:v>156</c:v>
                </c:pt>
                <c:pt idx="1791">
                  <c:v>156</c:v>
                </c:pt>
                <c:pt idx="1792">
                  <c:v>156</c:v>
                </c:pt>
                <c:pt idx="1793">
                  <c:v>156</c:v>
                </c:pt>
                <c:pt idx="1794">
                  <c:v>156</c:v>
                </c:pt>
                <c:pt idx="1795">
                  <c:v>156</c:v>
                </c:pt>
                <c:pt idx="1796">
                  <c:v>156</c:v>
                </c:pt>
                <c:pt idx="1797">
                  <c:v>156</c:v>
                </c:pt>
                <c:pt idx="1798">
                  <c:v>156</c:v>
                </c:pt>
                <c:pt idx="1799">
                  <c:v>156</c:v>
                </c:pt>
                <c:pt idx="1800">
                  <c:v>156</c:v>
                </c:pt>
                <c:pt idx="1801">
                  <c:v>156</c:v>
                </c:pt>
                <c:pt idx="1802">
                  <c:v>156</c:v>
                </c:pt>
                <c:pt idx="1803">
                  <c:v>156</c:v>
                </c:pt>
                <c:pt idx="1804">
                  <c:v>156</c:v>
                </c:pt>
                <c:pt idx="1805">
                  <c:v>156</c:v>
                </c:pt>
                <c:pt idx="1806">
                  <c:v>156</c:v>
                </c:pt>
                <c:pt idx="1807">
                  <c:v>156</c:v>
                </c:pt>
                <c:pt idx="1808">
                  <c:v>156</c:v>
                </c:pt>
                <c:pt idx="1809">
                  <c:v>156</c:v>
                </c:pt>
                <c:pt idx="1810">
                  <c:v>156</c:v>
                </c:pt>
                <c:pt idx="1811">
                  <c:v>156</c:v>
                </c:pt>
                <c:pt idx="1812">
                  <c:v>156</c:v>
                </c:pt>
                <c:pt idx="1813">
                  <c:v>156</c:v>
                </c:pt>
                <c:pt idx="1814">
                  <c:v>156</c:v>
                </c:pt>
                <c:pt idx="1815">
                  <c:v>156</c:v>
                </c:pt>
                <c:pt idx="1816">
                  <c:v>156</c:v>
                </c:pt>
                <c:pt idx="1817">
                  <c:v>156</c:v>
                </c:pt>
                <c:pt idx="1818">
                  <c:v>156</c:v>
                </c:pt>
                <c:pt idx="1819">
                  <c:v>156</c:v>
                </c:pt>
                <c:pt idx="1820">
                  <c:v>156</c:v>
                </c:pt>
                <c:pt idx="1821">
                  <c:v>156</c:v>
                </c:pt>
                <c:pt idx="1822">
                  <c:v>156</c:v>
                </c:pt>
                <c:pt idx="1823">
                  <c:v>156</c:v>
                </c:pt>
                <c:pt idx="1824">
                  <c:v>156</c:v>
                </c:pt>
                <c:pt idx="1825">
                  <c:v>156</c:v>
                </c:pt>
                <c:pt idx="1826">
                  <c:v>156</c:v>
                </c:pt>
                <c:pt idx="1827">
                  <c:v>156</c:v>
                </c:pt>
                <c:pt idx="1828">
                  <c:v>156</c:v>
                </c:pt>
                <c:pt idx="1829">
                  <c:v>156</c:v>
                </c:pt>
                <c:pt idx="1830">
                  <c:v>156</c:v>
                </c:pt>
                <c:pt idx="1831">
                  <c:v>156</c:v>
                </c:pt>
                <c:pt idx="1832">
                  <c:v>156</c:v>
                </c:pt>
                <c:pt idx="1833">
                  <c:v>156</c:v>
                </c:pt>
                <c:pt idx="1834">
                  <c:v>156</c:v>
                </c:pt>
                <c:pt idx="1835">
                  <c:v>156</c:v>
                </c:pt>
                <c:pt idx="1836">
                  <c:v>156</c:v>
                </c:pt>
                <c:pt idx="1837">
                  <c:v>156</c:v>
                </c:pt>
                <c:pt idx="1838">
                  <c:v>156</c:v>
                </c:pt>
                <c:pt idx="1839">
                  <c:v>156</c:v>
                </c:pt>
                <c:pt idx="1840">
                  <c:v>156</c:v>
                </c:pt>
                <c:pt idx="1841">
                  <c:v>156</c:v>
                </c:pt>
                <c:pt idx="1842">
                  <c:v>156</c:v>
                </c:pt>
                <c:pt idx="1843">
                  <c:v>156</c:v>
                </c:pt>
                <c:pt idx="1844">
                  <c:v>156</c:v>
                </c:pt>
                <c:pt idx="1845">
                  <c:v>156</c:v>
                </c:pt>
                <c:pt idx="1846">
                  <c:v>156</c:v>
                </c:pt>
                <c:pt idx="1847">
                  <c:v>156</c:v>
                </c:pt>
                <c:pt idx="1848">
                  <c:v>156</c:v>
                </c:pt>
                <c:pt idx="1849">
                  <c:v>156</c:v>
                </c:pt>
                <c:pt idx="1850">
                  <c:v>156</c:v>
                </c:pt>
                <c:pt idx="1851">
                  <c:v>156</c:v>
                </c:pt>
                <c:pt idx="1852">
                  <c:v>156</c:v>
                </c:pt>
                <c:pt idx="1853">
                  <c:v>156</c:v>
                </c:pt>
                <c:pt idx="1854">
                  <c:v>156</c:v>
                </c:pt>
                <c:pt idx="1855">
                  <c:v>156</c:v>
                </c:pt>
                <c:pt idx="1856">
                  <c:v>156</c:v>
                </c:pt>
                <c:pt idx="1857">
                  <c:v>156</c:v>
                </c:pt>
                <c:pt idx="1858">
                  <c:v>156</c:v>
                </c:pt>
                <c:pt idx="1859">
                  <c:v>156</c:v>
                </c:pt>
                <c:pt idx="1860">
                  <c:v>156</c:v>
                </c:pt>
                <c:pt idx="1861">
                  <c:v>156</c:v>
                </c:pt>
                <c:pt idx="1862">
                  <c:v>156</c:v>
                </c:pt>
                <c:pt idx="1863">
                  <c:v>156</c:v>
                </c:pt>
                <c:pt idx="1864">
                  <c:v>156</c:v>
                </c:pt>
                <c:pt idx="1865">
                  <c:v>156</c:v>
                </c:pt>
                <c:pt idx="1866">
                  <c:v>156</c:v>
                </c:pt>
                <c:pt idx="1867">
                  <c:v>156</c:v>
                </c:pt>
                <c:pt idx="1868">
                  <c:v>156</c:v>
                </c:pt>
                <c:pt idx="1869">
                  <c:v>156</c:v>
                </c:pt>
                <c:pt idx="1870">
                  <c:v>156</c:v>
                </c:pt>
                <c:pt idx="1871">
                  <c:v>156</c:v>
                </c:pt>
                <c:pt idx="1872">
                  <c:v>156</c:v>
                </c:pt>
                <c:pt idx="1873">
                  <c:v>156</c:v>
                </c:pt>
                <c:pt idx="1874">
                  <c:v>156</c:v>
                </c:pt>
                <c:pt idx="1875">
                  <c:v>156</c:v>
                </c:pt>
                <c:pt idx="1876">
                  <c:v>156</c:v>
                </c:pt>
                <c:pt idx="1877">
                  <c:v>156</c:v>
                </c:pt>
                <c:pt idx="1878">
                  <c:v>156</c:v>
                </c:pt>
                <c:pt idx="1879">
                  <c:v>156</c:v>
                </c:pt>
                <c:pt idx="1880">
                  <c:v>156</c:v>
                </c:pt>
                <c:pt idx="1881">
                  <c:v>156</c:v>
                </c:pt>
                <c:pt idx="1882">
                  <c:v>156</c:v>
                </c:pt>
                <c:pt idx="1883">
                  <c:v>156</c:v>
                </c:pt>
                <c:pt idx="1884">
                  <c:v>156</c:v>
                </c:pt>
                <c:pt idx="1885">
                  <c:v>156</c:v>
                </c:pt>
                <c:pt idx="1886">
                  <c:v>156</c:v>
                </c:pt>
                <c:pt idx="1887">
                  <c:v>156</c:v>
                </c:pt>
                <c:pt idx="1888">
                  <c:v>156</c:v>
                </c:pt>
                <c:pt idx="1889">
                  <c:v>156</c:v>
                </c:pt>
                <c:pt idx="1890">
                  <c:v>156</c:v>
                </c:pt>
                <c:pt idx="1891">
                  <c:v>156</c:v>
                </c:pt>
                <c:pt idx="1892">
                  <c:v>156</c:v>
                </c:pt>
                <c:pt idx="1893">
                  <c:v>156</c:v>
                </c:pt>
                <c:pt idx="1894">
                  <c:v>156</c:v>
                </c:pt>
                <c:pt idx="1895">
                  <c:v>156</c:v>
                </c:pt>
                <c:pt idx="1896">
                  <c:v>156</c:v>
                </c:pt>
                <c:pt idx="1897">
                  <c:v>156</c:v>
                </c:pt>
                <c:pt idx="1898">
                  <c:v>156</c:v>
                </c:pt>
                <c:pt idx="1899">
                  <c:v>156</c:v>
                </c:pt>
                <c:pt idx="1900">
                  <c:v>156</c:v>
                </c:pt>
                <c:pt idx="1901">
                  <c:v>156</c:v>
                </c:pt>
                <c:pt idx="1902">
                  <c:v>156</c:v>
                </c:pt>
                <c:pt idx="1903">
                  <c:v>156</c:v>
                </c:pt>
                <c:pt idx="1904">
                  <c:v>156</c:v>
                </c:pt>
                <c:pt idx="1905">
                  <c:v>156</c:v>
                </c:pt>
                <c:pt idx="1906">
                  <c:v>156</c:v>
                </c:pt>
                <c:pt idx="1907">
                  <c:v>156</c:v>
                </c:pt>
                <c:pt idx="1908">
                  <c:v>156</c:v>
                </c:pt>
                <c:pt idx="1909">
                  <c:v>156</c:v>
                </c:pt>
                <c:pt idx="1910">
                  <c:v>156</c:v>
                </c:pt>
                <c:pt idx="1911">
                  <c:v>156</c:v>
                </c:pt>
                <c:pt idx="1912">
                  <c:v>156</c:v>
                </c:pt>
                <c:pt idx="1913">
                  <c:v>156</c:v>
                </c:pt>
                <c:pt idx="1914">
                  <c:v>156</c:v>
                </c:pt>
                <c:pt idx="1915">
                  <c:v>156</c:v>
                </c:pt>
                <c:pt idx="1916">
                  <c:v>156</c:v>
                </c:pt>
                <c:pt idx="1917">
                  <c:v>156</c:v>
                </c:pt>
                <c:pt idx="1918">
                  <c:v>156</c:v>
                </c:pt>
                <c:pt idx="1919">
                  <c:v>156</c:v>
                </c:pt>
                <c:pt idx="1920">
                  <c:v>156</c:v>
                </c:pt>
                <c:pt idx="1921">
                  <c:v>156</c:v>
                </c:pt>
                <c:pt idx="1922">
                  <c:v>156</c:v>
                </c:pt>
                <c:pt idx="1923">
                  <c:v>156</c:v>
                </c:pt>
                <c:pt idx="1924">
                  <c:v>156</c:v>
                </c:pt>
                <c:pt idx="1925">
                  <c:v>156</c:v>
                </c:pt>
                <c:pt idx="1926">
                  <c:v>156</c:v>
                </c:pt>
                <c:pt idx="1927">
                  <c:v>156</c:v>
                </c:pt>
                <c:pt idx="1928">
                  <c:v>156</c:v>
                </c:pt>
                <c:pt idx="1929">
                  <c:v>156</c:v>
                </c:pt>
                <c:pt idx="1930">
                  <c:v>156</c:v>
                </c:pt>
                <c:pt idx="1931">
                  <c:v>156</c:v>
                </c:pt>
                <c:pt idx="1932">
                  <c:v>156</c:v>
                </c:pt>
                <c:pt idx="1933">
                  <c:v>156</c:v>
                </c:pt>
                <c:pt idx="1934">
                  <c:v>156</c:v>
                </c:pt>
                <c:pt idx="1935">
                  <c:v>156</c:v>
                </c:pt>
                <c:pt idx="1936">
                  <c:v>156</c:v>
                </c:pt>
                <c:pt idx="1937">
                  <c:v>156</c:v>
                </c:pt>
                <c:pt idx="1938">
                  <c:v>156</c:v>
                </c:pt>
                <c:pt idx="1939">
                  <c:v>156</c:v>
                </c:pt>
                <c:pt idx="1940">
                  <c:v>156</c:v>
                </c:pt>
                <c:pt idx="1941">
                  <c:v>156</c:v>
                </c:pt>
                <c:pt idx="1942">
                  <c:v>156</c:v>
                </c:pt>
                <c:pt idx="1943">
                  <c:v>156</c:v>
                </c:pt>
                <c:pt idx="1944">
                  <c:v>156</c:v>
                </c:pt>
                <c:pt idx="1945">
                  <c:v>156</c:v>
                </c:pt>
                <c:pt idx="1946">
                  <c:v>156</c:v>
                </c:pt>
                <c:pt idx="1947">
                  <c:v>156</c:v>
                </c:pt>
                <c:pt idx="1948">
                  <c:v>156</c:v>
                </c:pt>
                <c:pt idx="1949">
                  <c:v>156</c:v>
                </c:pt>
                <c:pt idx="1950">
                  <c:v>156</c:v>
                </c:pt>
                <c:pt idx="1951">
                  <c:v>156</c:v>
                </c:pt>
                <c:pt idx="1952">
                  <c:v>156</c:v>
                </c:pt>
                <c:pt idx="1953">
                  <c:v>156</c:v>
                </c:pt>
                <c:pt idx="1954">
                  <c:v>156</c:v>
                </c:pt>
                <c:pt idx="1955">
                  <c:v>156</c:v>
                </c:pt>
                <c:pt idx="1956">
                  <c:v>156</c:v>
                </c:pt>
                <c:pt idx="1957">
                  <c:v>156</c:v>
                </c:pt>
                <c:pt idx="1958">
                  <c:v>156</c:v>
                </c:pt>
                <c:pt idx="1959">
                  <c:v>156</c:v>
                </c:pt>
                <c:pt idx="1960">
                  <c:v>156</c:v>
                </c:pt>
                <c:pt idx="1961">
                  <c:v>156</c:v>
                </c:pt>
                <c:pt idx="1962">
                  <c:v>156</c:v>
                </c:pt>
                <c:pt idx="1963">
                  <c:v>156</c:v>
                </c:pt>
                <c:pt idx="1964">
                  <c:v>156</c:v>
                </c:pt>
                <c:pt idx="1965">
                  <c:v>156</c:v>
                </c:pt>
                <c:pt idx="1966">
                  <c:v>156</c:v>
                </c:pt>
                <c:pt idx="1967">
                  <c:v>156</c:v>
                </c:pt>
                <c:pt idx="1968">
                  <c:v>156</c:v>
                </c:pt>
                <c:pt idx="1969">
                  <c:v>156</c:v>
                </c:pt>
                <c:pt idx="1970">
                  <c:v>156</c:v>
                </c:pt>
                <c:pt idx="1971">
                  <c:v>156</c:v>
                </c:pt>
                <c:pt idx="1972">
                  <c:v>156</c:v>
                </c:pt>
                <c:pt idx="1973">
                  <c:v>156</c:v>
                </c:pt>
                <c:pt idx="1974">
                  <c:v>156</c:v>
                </c:pt>
                <c:pt idx="1975">
                  <c:v>156</c:v>
                </c:pt>
                <c:pt idx="1976">
                  <c:v>156</c:v>
                </c:pt>
                <c:pt idx="1977">
                  <c:v>156</c:v>
                </c:pt>
                <c:pt idx="1978">
                  <c:v>156</c:v>
                </c:pt>
                <c:pt idx="1979">
                  <c:v>156</c:v>
                </c:pt>
                <c:pt idx="1980">
                  <c:v>156</c:v>
                </c:pt>
                <c:pt idx="1981">
                  <c:v>156</c:v>
                </c:pt>
                <c:pt idx="1982">
                  <c:v>156</c:v>
                </c:pt>
                <c:pt idx="1983">
                  <c:v>156</c:v>
                </c:pt>
                <c:pt idx="1984">
                  <c:v>156</c:v>
                </c:pt>
                <c:pt idx="1985">
                  <c:v>156</c:v>
                </c:pt>
                <c:pt idx="1986">
                  <c:v>156</c:v>
                </c:pt>
                <c:pt idx="1987">
                  <c:v>156</c:v>
                </c:pt>
                <c:pt idx="1988">
                  <c:v>156</c:v>
                </c:pt>
                <c:pt idx="1989">
                  <c:v>156</c:v>
                </c:pt>
                <c:pt idx="1990">
                  <c:v>156</c:v>
                </c:pt>
                <c:pt idx="1991">
                  <c:v>156</c:v>
                </c:pt>
                <c:pt idx="1992">
                  <c:v>156</c:v>
                </c:pt>
                <c:pt idx="1993">
                  <c:v>156</c:v>
                </c:pt>
                <c:pt idx="1994">
                  <c:v>156</c:v>
                </c:pt>
                <c:pt idx="1995">
                  <c:v>156</c:v>
                </c:pt>
                <c:pt idx="1996">
                  <c:v>156</c:v>
                </c:pt>
                <c:pt idx="1997">
                  <c:v>156</c:v>
                </c:pt>
                <c:pt idx="1998">
                  <c:v>156</c:v>
                </c:pt>
                <c:pt idx="1999">
                  <c:v>156</c:v>
                </c:pt>
                <c:pt idx="2000">
                  <c:v>156</c:v>
                </c:pt>
                <c:pt idx="2001">
                  <c:v>156</c:v>
                </c:pt>
                <c:pt idx="2002">
                  <c:v>156</c:v>
                </c:pt>
                <c:pt idx="2003">
                  <c:v>156</c:v>
                </c:pt>
                <c:pt idx="2004">
                  <c:v>156</c:v>
                </c:pt>
                <c:pt idx="2005">
                  <c:v>156</c:v>
                </c:pt>
                <c:pt idx="2006">
                  <c:v>156</c:v>
                </c:pt>
                <c:pt idx="2007">
                  <c:v>156</c:v>
                </c:pt>
                <c:pt idx="2008">
                  <c:v>156</c:v>
                </c:pt>
                <c:pt idx="2009">
                  <c:v>156</c:v>
                </c:pt>
                <c:pt idx="2010">
                  <c:v>156</c:v>
                </c:pt>
                <c:pt idx="2011">
                  <c:v>156</c:v>
                </c:pt>
                <c:pt idx="2012">
                  <c:v>156</c:v>
                </c:pt>
                <c:pt idx="2013">
                  <c:v>156</c:v>
                </c:pt>
                <c:pt idx="2014">
                  <c:v>156</c:v>
                </c:pt>
                <c:pt idx="2015">
                  <c:v>156</c:v>
                </c:pt>
                <c:pt idx="2016">
                  <c:v>156</c:v>
                </c:pt>
                <c:pt idx="2017">
                  <c:v>156</c:v>
                </c:pt>
                <c:pt idx="2018">
                  <c:v>156</c:v>
                </c:pt>
                <c:pt idx="2019">
                  <c:v>156</c:v>
                </c:pt>
                <c:pt idx="2020">
                  <c:v>156</c:v>
                </c:pt>
                <c:pt idx="2021">
                  <c:v>156</c:v>
                </c:pt>
                <c:pt idx="2022">
                  <c:v>156</c:v>
                </c:pt>
                <c:pt idx="2023">
                  <c:v>156</c:v>
                </c:pt>
                <c:pt idx="2024">
                  <c:v>156</c:v>
                </c:pt>
                <c:pt idx="2025">
                  <c:v>156</c:v>
                </c:pt>
                <c:pt idx="2026">
                  <c:v>156</c:v>
                </c:pt>
                <c:pt idx="2027">
                  <c:v>156</c:v>
                </c:pt>
                <c:pt idx="2028">
                  <c:v>156</c:v>
                </c:pt>
                <c:pt idx="2029">
                  <c:v>156</c:v>
                </c:pt>
                <c:pt idx="2030">
                  <c:v>156</c:v>
                </c:pt>
                <c:pt idx="2031">
                  <c:v>156</c:v>
                </c:pt>
                <c:pt idx="2032">
                  <c:v>156</c:v>
                </c:pt>
                <c:pt idx="2033">
                  <c:v>156</c:v>
                </c:pt>
                <c:pt idx="2034">
                  <c:v>156</c:v>
                </c:pt>
                <c:pt idx="2035">
                  <c:v>156</c:v>
                </c:pt>
                <c:pt idx="2036">
                  <c:v>156</c:v>
                </c:pt>
                <c:pt idx="2037">
                  <c:v>156</c:v>
                </c:pt>
                <c:pt idx="2038">
                  <c:v>156</c:v>
                </c:pt>
                <c:pt idx="2039">
                  <c:v>156</c:v>
                </c:pt>
                <c:pt idx="2040">
                  <c:v>156</c:v>
                </c:pt>
                <c:pt idx="2041">
                  <c:v>156</c:v>
                </c:pt>
                <c:pt idx="2042">
                  <c:v>156</c:v>
                </c:pt>
                <c:pt idx="2043">
                  <c:v>156</c:v>
                </c:pt>
                <c:pt idx="2044">
                  <c:v>156</c:v>
                </c:pt>
                <c:pt idx="2045">
                  <c:v>156</c:v>
                </c:pt>
                <c:pt idx="2046">
                  <c:v>156</c:v>
                </c:pt>
                <c:pt idx="2047">
                  <c:v>156</c:v>
                </c:pt>
                <c:pt idx="2048">
                  <c:v>156</c:v>
                </c:pt>
                <c:pt idx="2049">
                  <c:v>156</c:v>
                </c:pt>
                <c:pt idx="2050">
                  <c:v>156</c:v>
                </c:pt>
                <c:pt idx="2051">
                  <c:v>156</c:v>
                </c:pt>
                <c:pt idx="2052">
                  <c:v>156</c:v>
                </c:pt>
                <c:pt idx="2053">
                  <c:v>156</c:v>
                </c:pt>
                <c:pt idx="2054">
                  <c:v>156</c:v>
                </c:pt>
                <c:pt idx="2055">
                  <c:v>156</c:v>
                </c:pt>
                <c:pt idx="2056">
                  <c:v>156</c:v>
                </c:pt>
                <c:pt idx="2057">
                  <c:v>156</c:v>
                </c:pt>
                <c:pt idx="2058">
                  <c:v>156</c:v>
                </c:pt>
                <c:pt idx="2059">
                  <c:v>156</c:v>
                </c:pt>
                <c:pt idx="2060">
                  <c:v>156</c:v>
                </c:pt>
                <c:pt idx="2061">
                  <c:v>156</c:v>
                </c:pt>
                <c:pt idx="2062">
                  <c:v>156</c:v>
                </c:pt>
                <c:pt idx="2063">
                  <c:v>156</c:v>
                </c:pt>
                <c:pt idx="2064">
                  <c:v>156</c:v>
                </c:pt>
                <c:pt idx="2065">
                  <c:v>156</c:v>
                </c:pt>
                <c:pt idx="2066">
                  <c:v>156</c:v>
                </c:pt>
                <c:pt idx="2067">
                  <c:v>156</c:v>
                </c:pt>
                <c:pt idx="2068">
                  <c:v>156</c:v>
                </c:pt>
                <c:pt idx="2069">
                  <c:v>156</c:v>
                </c:pt>
                <c:pt idx="2070">
                  <c:v>156</c:v>
                </c:pt>
                <c:pt idx="2071">
                  <c:v>156</c:v>
                </c:pt>
                <c:pt idx="2072">
                  <c:v>156</c:v>
                </c:pt>
                <c:pt idx="2073">
                  <c:v>156</c:v>
                </c:pt>
                <c:pt idx="2074">
                  <c:v>156</c:v>
                </c:pt>
                <c:pt idx="2075">
                  <c:v>156</c:v>
                </c:pt>
                <c:pt idx="2076">
                  <c:v>156</c:v>
                </c:pt>
                <c:pt idx="2077">
                  <c:v>156</c:v>
                </c:pt>
                <c:pt idx="2078">
                  <c:v>156</c:v>
                </c:pt>
                <c:pt idx="2079">
                  <c:v>156</c:v>
                </c:pt>
                <c:pt idx="2080">
                  <c:v>156</c:v>
                </c:pt>
                <c:pt idx="2081">
                  <c:v>156</c:v>
                </c:pt>
                <c:pt idx="2082">
                  <c:v>156</c:v>
                </c:pt>
                <c:pt idx="2083">
                  <c:v>156</c:v>
                </c:pt>
                <c:pt idx="2084">
                  <c:v>156</c:v>
                </c:pt>
                <c:pt idx="2085">
                  <c:v>156</c:v>
                </c:pt>
                <c:pt idx="2086">
                  <c:v>156</c:v>
                </c:pt>
                <c:pt idx="2087">
                  <c:v>156</c:v>
                </c:pt>
                <c:pt idx="2088">
                  <c:v>156</c:v>
                </c:pt>
                <c:pt idx="2089">
                  <c:v>156</c:v>
                </c:pt>
                <c:pt idx="2090">
                  <c:v>156</c:v>
                </c:pt>
                <c:pt idx="2091">
                  <c:v>156</c:v>
                </c:pt>
                <c:pt idx="2092">
                  <c:v>156</c:v>
                </c:pt>
                <c:pt idx="2093">
                  <c:v>156</c:v>
                </c:pt>
                <c:pt idx="2094">
                  <c:v>156</c:v>
                </c:pt>
                <c:pt idx="2095">
                  <c:v>156</c:v>
                </c:pt>
                <c:pt idx="2096">
                  <c:v>156</c:v>
                </c:pt>
                <c:pt idx="2097">
                  <c:v>156</c:v>
                </c:pt>
                <c:pt idx="2098">
                  <c:v>156</c:v>
                </c:pt>
                <c:pt idx="2099">
                  <c:v>156</c:v>
                </c:pt>
                <c:pt idx="2100">
                  <c:v>156</c:v>
                </c:pt>
                <c:pt idx="2101">
                  <c:v>156</c:v>
                </c:pt>
                <c:pt idx="2102">
                  <c:v>156</c:v>
                </c:pt>
                <c:pt idx="2103">
                  <c:v>156</c:v>
                </c:pt>
                <c:pt idx="2104">
                  <c:v>156</c:v>
                </c:pt>
                <c:pt idx="2105">
                  <c:v>156</c:v>
                </c:pt>
                <c:pt idx="2106">
                  <c:v>156</c:v>
                </c:pt>
                <c:pt idx="2107">
                  <c:v>156</c:v>
                </c:pt>
                <c:pt idx="2108">
                  <c:v>156</c:v>
                </c:pt>
                <c:pt idx="2109">
                  <c:v>156</c:v>
                </c:pt>
                <c:pt idx="2110">
                  <c:v>156</c:v>
                </c:pt>
                <c:pt idx="2111">
                  <c:v>156</c:v>
                </c:pt>
                <c:pt idx="2112">
                  <c:v>156</c:v>
                </c:pt>
                <c:pt idx="2113">
                  <c:v>156</c:v>
                </c:pt>
                <c:pt idx="2114">
                  <c:v>156</c:v>
                </c:pt>
                <c:pt idx="2115">
                  <c:v>156</c:v>
                </c:pt>
                <c:pt idx="2116">
                  <c:v>156</c:v>
                </c:pt>
                <c:pt idx="2117">
                  <c:v>156</c:v>
                </c:pt>
                <c:pt idx="2118">
                  <c:v>156</c:v>
                </c:pt>
                <c:pt idx="2119">
                  <c:v>156</c:v>
                </c:pt>
                <c:pt idx="2120">
                  <c:v>156</c:v>
                </c:pt>
                <c:pt idx="2121">
                  <c:v>156</c:v>
                </c:pt>
                <c:pt idx="2122">
                  <c:v>156</c:v>
                </c:pt>
                <c:pt idx="2123">
                  <c:v>156</c:v>
                </c:pt>
                <c:pt idx="2124">
                  <c:v>156</c:v>
                </c:pt>
                <c:pt idx="2125">
                  <c:v>156</c:v>
                </c:pt>
                <c:pt idx="2126">
                  <c:v>156</c:v>
                </c:pt>
                <c:pt idx="2127">
                  <c:v>156</c:v>
                </c:pt>
                <c:pt idx="2128">
                  <c:v>156</c:v>
                </c:pt>
                <c:pt idx="2129">
                  <c:v>156</c:v>
                </c:pt>
                <c:pt idx="2130">
                  <c:v>156</c:v>
                </c:pt>
                <c:pt idx="2131">
                  <c:v>156</c:v>
                </c:pt>
                <c:pt idx="2132">
                  <c:v>156</c:v>
                </c:pt>
                <c:pt idx="2133">
                  <c:v>156</c:v>
                </c:pt>
                <c:pt idx="2134">
                  <c:v>156</c:v>
                </c:pt>
                <c:pt idx="2135">
                  <c:v>156</c:v>
                </c:pt>
                <c:pt idx="2136">
                  <c:v>156</c:v>
                </c:pt>
                <c:pt idx="2137">
                  <c:v>156</c:v>
                </c:pt>
                <c:pt idx="2138">
                  <c:v>156</c:v>
                </c:pt>
                <c:pt idx="2139">
                  <c:v>156</c:v>
                </c:pt>
                <c:pt idx="2140">
                  <c:v>156</c:v>
                </c:pt>
                <c:pt idx="2141">
                  <c:v>156</c:v>
                </c:pt>
                <c:pt idx="2142">
                  <c:v>156</c:v>
                </c:pt>
                <c:pt idx="2143">
                  <c:v>156</c:v>
                </c:pt>
                <c:pt idx="2144">
                  <c:v>156</c:v>
                </c:pt>
                <c:pt idx="2145">
                  <c:v>156</c:v>
                </c:pt>
                <c:pt idx="2146">
                  <c:v>156</c:v>
                </c:pt>
                <c:pt idx="2147">
                  <c:v>156</c:v>
                </c:pt>
                <c:pt idx="2148">
                  <c:v>156</c:v>
                </c:pt>
                <c:pt idx="2149">
                  <c:v>156</c:v>
                </c:pt>
                <c:pt idx="2150">
                  <c:v>156</c:v>
                </c:pt>
                <c:pt idx="2151">
                  <c:v>156</c:v>
                </c:pt>
                <c:pt idx="2152">
                  <c:v>156</c:v>
                </c:pt>
                <c:pt idx="2153">
                  <c:v>156</c:v>
                </c:pt>
                <c:pt idx="2154">
                  <c:v>156</c:v>
                </c:pt>
                <c:pt idx="2155">
                  <c:v>156</c:v>
                </c:pt>
                <c:pt idx="2156">
                  <c:v>156</c:v>
                </c:pt>
                <c:pt idx="2157">
                  <c:v>156</c:v>
                </c:pt>
                <c:pt idx="2158">
                  <c:v>156</c:v>
                </c:pt>
                <c:pt idx="2159">
                  <c:v>156</c:v>
                </c:pt>
                <c:pt idx="2160">
                  <c:v>156</c:v>
                </c:pt>
                <c:pt idx="2161">
                  <c:v>156</c:v>
                </c:pt>
                <c:pt idx="2162">
                  <c:v>156</c:v>
                </c:pt>
                <c:pt idx="2163">
                  <c:v>156</c:v>
                </c:pt>
                <c:pt idx="2164">
                  <c:v>156</c:v>
                </c:pt>
                <c:pt idx="2165">
                  <c:v>156</c:v>
                </c:pt>
                <c:pt idx="2166">
                  <c:v>156</c:v>
                </c:pt>
                <c:pt idx="2167">
                  <c:v>156</c:v>
                </c:pt>
                <c:pt idx="2168">
                  <c:v>156</c:v>
                </c:pt>
                <c:pt idx="2169">
                  <c:v>156</c:v>
                </c:pt>
                <c:pt idx="2170">
                  <c:v>156</c:v>
                </c:pt>
                <c:pt idx="2171">
                  <c:v>156</c:v>
                </c:pt>
                <c:pt idx="2172">
                  <c:v>156</c:v>
                </c:pt>
                <c:pt idx="2173">
                  <c:v>156</c:v>
                </c:pt>
                <c:pt idx="2174">
                  <c:v>156</c:v>
                </c:pt>
                <c:pt idx="2175">
                  <c:v>156</c:v>
                </c:pt>
                <c:pt idx="2176">
                  <c:v>156</c:v>
                </c:pt>
                <c:pt idx="2177">
                  <c:v>156</c:v>
                </c:pt>
                <c:pt idx="2178">
                  <c:v>156</c:v>
                </c:pt>
                <c:pt idx="2179">
                  <c:v>156</c:v>
                </c:pt>
                <c:pt idx="2180">
                  <c:v>156</c:v>
                </c:pt>
                <c:pt idx="2181">
                  <c:v>156</c:v>
                </c:pt>
                <c:pt idx="2182">
                  <c:v>156</c:v>
                </c:pt>
                <c:pt idx="2183">
                  <c:v>156</c:v>
                </c:pt>
                <c:pt idx="2184">
                  <c:v>156</c:v>
                </c:pt>
                <c:pt idx="2185">
                  <c:v>156</c:v>
                </c:pt>
                <c:pt idx="2186">
                  <c:v>156</c:v>
                </c:pt>
                <c:pt idx="2187">
                  <c:v>156</c:v>
                </c:pt>
                <c:pt idx="2188">
                  <c:v>156</c:v>
                </c:pt>
                <c:pt idx="2189">
                  <c:v>156</c:v>
                </c:pt>
                <c:pt idx="2190">
                  <c:v>156</c:v>
                </c:pt>
                <c:pt idx="2191">
                  <c:v>156</c:v>
                </c:pt>
                <c:pt idx="2192">
                  <c:v>156</c:v>
                </c:pt>
                <c:pt idx="2193">
                  <c:v>156</c:v>
                </c:pt>
                <c:pt idx="2194">
                  <c:v>156</c:v>
                </c:pt>
                <c:pt idx="2195">
                  <c:v>156</c:v>
                </c:pt>
                <c:pt idx="2196">
                  <c:v>156</c:v>
                </c:pt>
                <c:pt idx="2197">
                  <c:v>156</c:v>
                </c:pt>
                <c:pt idx="2198">
                  <c:v>156</c:v>
                </c:pt>
                <c:pt idx="2199">
                  <c:v>156</c:v>
                </c:pt>
                <c:pt idx="2200">
                  <c:v>156</c:v>
                </c:pt>
                <c:pt idx="2201">
                  <c:v>156</c:v>
                </c:pt>
                <c:pt idx="2202">
                  <c:v>156</c:v>
                </c:pt>
                <c:pt idx="2203">
                  <c:v>156</c:v>
                </c:pt>
                <c:pt idx="2204">
                  <c:v>156</c:v>
                </c:pt>
                <c:pt idx="2205">
                  <c:v>156</c:v>
                </c:pt>
                <c:pt idx="2206">
                  <c:v>156</c:v>
                </c:pt>
                <c:pt idx="2207">
                  <c:v>156</c:v>
                </c:pt>
                <c:pt idx="2208">
                  <c:v>156</c:v>
                </c:pt>
                <c:pt idx="2209">
                  <c:v>156</c:v>
                </c:pt>
                <c:pt idx="2210">
                  <c:v>156</c:v>
                </c:pt>
                <c:pt idx="2211">
                  <c:v>156</c:v>
                </c:pt>
                <c:pt idx="2212">
                  <c:v>156</c:v>
                </c:pt>
                <c:pt idx="2213">
                  <c:v>156</c:v>
                </c:pt>
                <c:pt idx="2214">
                  <c:v>156</c:v>
                </c:pt>
                <c:pt idx="2215">
                  <c:v>156</c:v>
                </c:pt>
                <c:pt idx="2216">
                  <c:v>156</c:v>
                </c:pt>
                <c:pt idx="2217">
                  <c:v>156</c:v>
                </c:pt>
                <c:pt idx="2218">
                  <c:v>156</c:v>
                </c:pt>
                <c:pt idx="2219">
                  <c:v>156</c:v>
                </c:pt>
                <c:pt idx="2220">
                  <c:v>156</c:v>
                </c:pt>
                <c:pt idx="2221">
                  <c:v>156</c:v>
                </c:pt>
                <c:pt idx="2222">
                  <c:v>156</c:v>
                </c:pt>
                <c:pt idx="2223">
                  <c:v>156</c:v>
                </c:pt>
                <c:pt idx="2224">
                  <c:v>156</c:v>
                </c:pt>
                <c:pt idx="2225">
                  <c:v>156</c:v>
                </c:pt>
                <c:pt idx="2226">
                  <c:v>156</c:v>
                </c:pt>
                <c:pt idx="2227">
                  <c:v>156</c:v>
                </c:pt>
                <c:pt idx="2228">
                  <c:v>156</c:v>
                </c:pt>
                <c:pt idx="2229">
                  <c:v>156</c:v>
                </c:pt>
                <c:pt idx="2230">
                  <c:v>156</c:v>
                </c:pt>
                <c:pt idx="2231">
                  <c:v>156</c:v>
                </c:pt>
                <c:pt idx="2232">
                  <c:v>156</c:v>
                </c:pt>
                <c:pt idx="2233">
                  <c:v>156</c:v>
                </c:pt>
                <c:pt idx="2234">
                  <c:v>156</c:v>
                </c:pt>
                <c:pt idx="2235">
                  <c:v>156</c:v>
                </c:pt>
                <c:pt idx="2236">
                  <c:v>156</c:v>
                </c:pt>
                <c:pt idx="2237">
                  <c:v>156</c:v>
                </c:pt>
                <c:pt idx="2238">
                  <c:v>156</c:v>
                </c:pt>
                <c:pt idx="2239">
                  <c:v>156</c:v>
                </c:pt>
                <c:pt idx="2240">
                  <c:v>156</c:v>
                </c:pt>
                <c:pt idx="2241">
                  <c:v>156</c:v>
                </c:pt>
                <c:pt idx="2242">
                  <c:v>156</c:v>
                </c:pt>
                <c:pt idx="2243">
                  <c:v>156</c:v>
                </c:pt>
                <c:pt idx="2244">
                  <c:v>156</c:v>
                </c:pt>
                <c:pt idx="2245">
                  <c:v>156</c:v>
                </c:pt>
                <c:pt idx="2246">
                  <c:v>156</c:v>
                </c:pt>
                <c:pt idx="2247">
                  <c:v>156</c:v>
                </c:pt>
                <c:pt idx="2248">
                  <c:v>156</c:v>
                </c:pt>
                <c:pt idx="2249">
                  <c:v>156</c:v>
                </c:pt>
                <c:pt idx="2250">
                  <c:v>156</c:v>
                </c:pt>
                <c:pt idx="2251">
                  <c:v>156</c:v>
                </c:pt>
                <c:pt idx="2252">
                  <c:v>156</c:v>
                </c:pt>
                <c:pt idx="2253">
                  <c:v>156</c:v>
                </c:pt>
                <c:pt idx="2254">
                  <c:v>156</c:v>
                </c:pt>
                <c:pt idx="2255">
                  <c:v>156</c:v>
                </c:pt>
                <c:pt idx="2256">
                  <c:v>156</c:v>
                </c:pt>
                <c:pt idx="2257">
                  <c:v>156</c:v>
                </c:pt>
                <c:pt idx="2258">
                  <c:v>156</c:v>
                </c:pt>
                <c:pt idx="2259">
                  <c:v>156</c:v>
                </c:pt>
                <c:pt idx="2260">
                  <c:v>156</c:v>
                </c:pt>
                <c:pt idx="2261">
                  <c:v>156</c:v>
                </c:pt>
                <c:pt idx="2262">
                  <c:v>156</c:v>
                </c:pt>
                <c:pt idx="2263">
                  <c:v>156</c:v>
                </c:pt>
                <c:pt idx="2264">
                  <c:v>156</c:v>
                </c:pt>
                <c:pt idx="2265">
                  <c:v>156</c:v>
                </c:pt>
                <c:pt idx="2266">
                  <c:v>156</c:v>
                </c:pt>
                <c:pt idx="2267">
                  <c:v>156</c:v>
                </c:pt>
                <c:pt idx="2268">
                  <c:v>156</c:v>
                </c:pt>
                <c:pt idx="2269">
                  <c:v>156</c:v>
                </c:pt>
                <c:pt idx="2270">
                  <c:v>156</c:v>
                </c:pt>
                <c:pt idx="2271">
                  <c:v>156</c:v>
                </c:pt>
                <c:pt idx="2272">
                  <c:v>156</c:v>
                </c:pt>
                <c:pt idx="2273">
                  <c:v>156</c:v>
                </c:pt>
                <c:pt idx="2274">
                  <c:v>156</c:v>
                </c:pt>
                <c:pt idx="2275">
                  <c:v>156</c:v>
                </c:pt>
                <c:pt idx="2276">
                  <c:v>156</c:v>
                </c:pt>
                <c:pt idx="2277">
                  <c:v>156</c:v>
                </c:pt>
                <c:pt idx="2278">
                  <c:v>156</c:v>
                </c:pt>
                <c:pt idx="2279">
                  <c:v>156</c:v>
                </c:pt>
                <c:pt idx="2280">
                  <c:v>156</c:v>
                </c:pt>
                <c:pt idx="2281">
                  <c:v>156</c:v>
                </c:pt>
                <c:pt idx="2282">
                  <c:v>156</c:v>
                </c:pt>
                <c:pt idx="2283">
                  <c:v>156</c:v>
                </c:pt>
                <c:pt idx="2284">
                  <c:v>156</c:v>
                </c:pt>
                <c:pt idx="2285">
                  <c:v>156</c:v>
                </c:pt>
                <c:pt idx="2286">
                  <c:v>156</c:v>
                </c:pt>
                <c:pt idx="2287">
                  <c:v>156</c:v>
                </c:pt>
                <c:pt idx="2288">
                  <c:v>156</c:v>
                </c:pt>
                <c:pt idx="2289">
                  <c:v>156</c:v>
                </c:pt>
                <c:pt idx="2290">
                  <c:v>156</c:v>
                </c:pt>
                <c:pt idx="2291">
                  <c:v>156</c:v>
                </c:pt>
                <c:pt idx="2292">
                  <c:v>156</c:v>
                </c:pt>
                <c:pt idx="2293">
                  <c:v>156</c:v>
                </c:pt>
                <c:pt idx="2294">
                  <c:v>156</c:v>
                </c:pt>
                <c:pt idx="2295">
                  <c:v>156</c:v>
                </c:pt>
                <c:pt idx="2296">
                  <c:v>156</c:v>
                </c:pt>
                <c:pt idx="2297">
                  <c:v>156</c:v>
                </c:pt>
                <c:pt idx="2298">
                  <c:v>156</c:v>
                </c:pt>
                <c:pt idx="2299">
                  <c:v>156</c:v>
                </c:pt>
                <c:pt idx="2300">
                  <c:v>156</c:v>
                </c:pt>
                <c:pt idx="2301">
                  <c:v>156</c:v>
                </c:pt>
                <c:pt idx="2302">
                  <c:v>156</c:v>
                </c:pt>
                <c:pt idx="2303">
                  <c:v>156</c:v>
                </c:pt>
                <c:pt idx="2304">
                  <c:v>156</c:v>
                </c:pt>
                <c:pt idx="2305">
                  <c:v>156</c:v>
                </c:pt>
                <c:pt idx="2306">
                  <c:v>156</c:v>
                </c:pt>
                <c:pt idx="2307">
                  <c:v>156</c:v>
                </c:pt>
                <c:pt idx="2308">
                  <c:v>156</c:v>
                </c:pt>
                <c:pt idx="2309">
                  <c:v>156</c:v>
                </c:pt>
                <c:pt idx="2310">
                  <c:v>156</c:v>
                </c:pt>
                <c:pt idx="2311">
                  <c:v>156</c:v>
                </c:pt>
                <c:pt idx="2312">
                  <c:v>156</c:v>
                </c:pt>
                <c:pt idx="2313">
                  <c:v>156</c:v>
                </c:pt>
                <c:pt idx="2314">
                  <c:v>156</c:v>
                </c:pt>
                <c:pt idx="2315">
                  <c:v>156</c:v>
                </c:pt>
                <c:pt idx="2316">
                  <c:v>156</c:v>
                </c:pt>
                <c:pt idx="2317">
                  <c:v>156</c:v>
                </c:pt>
                <c:pt idx="2318">
                  <c:v>156</c:v>
                </c:pt>
                <c:pt idx="2319">
                  <c:v>156</c:v>
                </c:pt>
                <c:pt idx="2320">
                  <c:v>156</c:v>
                </c:pt>
                <c:pt idx="2321">
                  <c:v>156</c:v>
                </c:pt>
                <c:pt idx="2322">
                  <c:v>156</c:v>
                </c:pt>
                <c:pt idx="2323">
                  <c:v>156</c:v>
                </c:pt>
                <c:pt idx="2324">
                  <c:v>156</c:v>
                </c:pt>
                <c:pt idx="2325">
                  <c:v>156</c:v>
                </c:pt>
                <c:pt idx="2326">
                  <c:v>156</c:v>
                </c:pt>
                <c:pt idx="2327">
                  <c:v>156</c:v>
                </c:pt>
                <c:pt idx="2328">
                  <c:v>156</c:v>
                </c:pt>
                <c:pt idx="2329">
                  <c:v>156</c:v>
                </c:pt>
                <c:pt idx="2330">
                  <c:v>156</c:v>
                </c:pt>
                <c:pt idx="2331">
                  <c:v>156</c:v>
                </c:pt>
                <c:pt idx="2332">
                  <c:v>156</c:v>
                </c:pt>
                <c:pt idx="2333">
                  <c:v>156</c:v>
                </c:pt>
                <c:pt idx="2334">
                  <c:v>156</c:v>
                </c:pt>
                <c:pt idx="2335">
                  <c:v>156</c:v>
                </c:pt>
                <c:pt idx="2336">
                  <c:v>156</c:v>
                </c:pt>
                <c:pt idx="2337">
                  <c:v>156</c:v>
                </c:pt>
                <c:pt idx="2338">
                  <c:v>156</c:v>
                </c:pt>
                <c:pt idx="2339">
                  <c:v>156</c:v>
                </c:pt>
                <c:pt idx="2340">
                  <c:v>156</c:v>
                </c:pt>
                <c:pt idx="2341">
                  <c:v>156</c:v>
                </c:pt>
                <c:pt idx="2342">
                  <c:v>156</c:v>
                </c:pt>
                <c:pt idx="2343">
                  <c:v>156</c:v>
                </c:pt>
                <c:pt idx="2344">
                  <c:v>156</c:v>
                </c:pt>
                <c:pt idx="2345">
                  <c:v>156</c:v>
                </c:pt>
                <c:pt idx="2346">
                  <c:v>156</c:v>
                </c:pt>
                <c:pt idx="2347">
                  <c:v>156</c:v>
                </c:pt>
                <c:pt idx="2348">
                  <c:v>156</c:v>
                </c:pt>
                <c:pt idx="2349">
                  <c:v>156</c:v>
                </c:pt>
                <c:pt idx="2350">
                  <c:v>156</c:v>
                </c:pt>
                <c:pt idx="2351">
                  <c:v>156</c:v>
                </c:pt>
                <c:pt idx="2352">
                  <c:v>156</c:v>
                </c:pt>
                <c:pt idx="2353">
                  <c:v>156</c:v>
                </c:pt>
                <c:pt idx="2354">
                  <c:v>156</c:v>
                </c:pt>
                <c:pt idx="2355">
                  <c:v>156</c:v>
                </c:pt>
                <c:pt idx="2356">
                  <c:v>156</c:v>
                </c:pt>
                <c:pt idx="2357">
                  <c:v>156</c:v>
                </c:pt>
                <c:pt idx="2358">
                  <c:v>156</c:v>
                </c:pt>
                <c:pt idx="2359">
                  <c:v>156</c:v>
                </c:pt>
                <c:pt idx="2360">
                  <c:v>156</c:v>
                </c:pt>
                <c:pt idx="2361">
                  <c:v>156</c:v>
                </c:pt>
                <c:pt idx="2362">
                  <c:v>156</c:v>
                </c:pt>
                <c:pt idx="2363">
                  <c:v>156</c:v>
                </c:pt>
                <c:pt idx="2364">
                  <c:v>156</c:v>
                </c:pt>
                <c:pt idx="2365">
                  <c:v>156</c:v>
                </c:pt>
                <c:pt idx="2366">
                  <c:v>156</c:v>
                </c:pt>
                <c:pt idx="2367">
                  <c:v>156</c:v>
                </c:pt>
                <c:pt idx="2368">
                  <c:v>156</c:v>
                </c:pt>
                <c:pt idx="2369">
                  <c:v>156</c:v>
                </c:pt>
                <c:pt idx="2370">
                  <c:v>156</c:v>
                </c:pt>
                <c:pt idx="2371">
                  <c:v>156</c:v>
                </c:pt>
                <c:pt idx="2372">
                  <c:v>156</c:v>
                </c:pt>
                <c:pt idx="2373">
                  <c:v>156</c:v>
                </c:pt>
                <c:pt idx="2374">
                  <c:v>156</c:v>
                </c:pt>
                <c:pt idx="2375">
                  <c:v>156</c:v>
                </c:pt>
                <c:pt idx="2376">
                  <c:v>156</c:v>
                </c:pt>
                <c:pt idx="2377">
                  <c:v>156</c:v>
                </c:pt>
                <c:pt idx="2378">
                  <c:v>156</c:v>
                </c:pt>
                <c:pt idx="2379">
                  <c:v>156</c:v>
                </c:pt>
                <c:pt idx="2380">
                  <c:v>156</c:v>
                </c:pt>
                <c:pt idx="2381">
                  <c:v>156</c:v>
                </c:pt>
                <c:pt idx="2382">
                  <c:v>156</c:v>
                </c:pt>
                <c:pt idx="2383">
                  <c:v>156</c:v>
                </c:pt>
                <c:pt idx="2384">
                  <c:v>156</c:v>
                </c:pt>
                <c:pt idx="2385">
                  <c:v>156</c:v>
                </c:pt>
                <c:pt idx="2386">
                  <c:v>156</c:v>
                </c:pt>
                <c:pt idx="2387">
                  <c:v>156</c:v>
                </c:pt>
                <c:pt idx="2388">
                  <c:v>156</c:v>
                </c:pt>
                <c:pt idx="2389">
                  <c:v>156</c:v>
                </c:pt>
                <c:pt idx="2390">
                  <c:v>156</c:v>
                </c:pt>
                <c:pt idx="2391">
                  <c:v>156</c:v>
                </c:pt>
                <c:pt idx="2392">
                  <c:v>156</c:v>
                </c:pt>
                <c:pt idx="2393">
                  <c:v>156</c:v>
                </c:pt>
                <c:pt idx="2394">
                  <c:v>156</c:v>
                </c:pt>
                <c:pt idx="2395">
                  <c:v>156</c:v>
                </c:pt>
                <c:pt idx="2396">
                  <c:v>156</c:v>
                </c:pt>
                <c:pt idx="2397">
                  <c:v>156</c:v>
                </c:pt>
                <c:pt idx="2398">
                  <c:v>156</c:v>
                </c:pt>
                <c:pt idx="2399">
                  <c:v>156</c:v>
                </c:pt>
                <c:pt idx="2400">
                  <c:v>156</c:v>
                </c:pt>
                <c:pt idx="2401">
                  <c:v>156</c:v>
                </c:pt>
                <c:pt idx="2402">
                  <c:v>156</c:v>
                </c:pt>
                <c:pt idx="2403">
                  <c:v>156</c:v>
                </c:pt>
                <c:pt idx="2404">
                  <c:v>156</c:v>
                </c:pt>
                <c:pt idx="2405">
                  <c:v>156</c:v>
                </c:pt>
                <c:pt idx="2406">
                  <c:v>156</c:v>
                </c:pt>
                <c:pt idx="2407">
                  <c:v>156</c:v>
                </c:pt>
                <c:pt idx="2408">
                  <c:v>156</c:v>
                </c:pt>
                <c:pt idx="2409">
                  <c:v>156</c:v>
                </c:pt>
                <c:pt idx="2410">
                  <c:v>156</c:v>
                </c:pt>
                <c:pt idx="2411">
                  <c:v>156</c:v>
                </c:pt>
                <c:pt idx="2412">
                  <c:v>156</c:v>
                </c:pt>
                <c:pt idx="2413">
                  <c:v>156</c:v>
                </c:pt>
                <c:pt idx="2414">
                  <c:v>156</c:v>
                </c:pt>
                <c:pt idx="2415">
                  <c:v>156</c:v>
                </c:pt>
                <c:pt idx="2416">
                  <c:v>156</c:v>
                </c:pt>
                <c:pt idx="2417">
                  <c:v>156</c:v>
                </c:pt>
                <c:pt idx="2418">
                  <c:v>156</c:v>
                </c:pt>
                <c:pt idx="2419">
                  <c:v>156</c:v>
                </c:pt>
                <c:pt idx="2420">
                  <c:v>156</c:v>
                </c:pt>
                <c:pt idx="2421">
                  <c:v>156</c:v>
                </c:pt>
                <c:pt idx="2422">
                  <c:v>156</c:v>
                </c:pt>
                <c:pt idx="2423">
                  <c:v>156</c:v>
                </c:pt>
                <c:pt idx="2424">
                  <c:v>156</c:v>
                </c:pt>
                <c:pt idx="2425">
                  <c:v>156</c:v>
                </c:pt>
                <c:pt idx="2426">
                  <c:v>156</c:v>
                </c:pt>
                <c:pt idx="2427">
                  <c:v>156</c:v>
                </c:pt>
                <c:pt idx="2428">
                  <c:v>156</c:v>
                </c:pt>
                <c:pt idx="2429">
                  <c:v>156</c:v>
                </c:pt>
                <c:pt idx="2430">
                  <c:v>156</c:v>
                </c:pt>
                <c:pt idx="2431">
                  <c:v>156</c:v>
                </c:pt>
                <c:pt idx="2432">
                  <c:v>156</c:v>
                </c:pt>
                <c:pt idx="2433">
                  <c:v>156</c:v>
                </c:pt>
                <c:pt idx="2434">
                  <c:v>156</c:v>
                </c:pt>
                <c:pt idx="2435">
                  <c:v>156</c:v>
                </c:pt>
                <c:pt idx="2436">
                  <c:v>156</c:v>
                </c:pt>
                <c:pt idx="2437">
                  <c:v>156</c:v>
                </c:pt>
                <c:pt idx="2438">
                  <c:v>156</c:v>
                </c:pt>
                <c:pt idx="2439">
                  <c:v>156</c:v>
                </c:pt>
                <c:pt idx="2440">
                  <c:v>156</c:v>
                </c:pt>
                <c:pt idx="2441">
                  <c:v>156</c:v>
                </c:pt>
                <c:pt idx="2442">
                  <c:v>156</c:v>
                </c:pt>
                <c:pt idx="2443">
                  <c:v>156</c:v>
                </c:pt>
                <c:pt idx="2444">
                  <c:v>156</c:v>
                </c:pt>
                <c:pt idx="2445">
                  <c:v>156</c:v>
                </c:pt>
                <c:pt idx="2446">
                  <c:v>156</c:v>
                </c:pt>
                <c:pt idx="2447">
                  <c:v>156</c:v>
                </c:pt>
                <c:pt idx="2448">
                  <c:v>156</c:v>
                </c:pt>
                <c:pt idx="2449">
                  <c:v>156</c:v>
                </c:pt>
                <c:pt idx="2450">
                  <c:v>156</c:v>
                </c:pt>
                <c:pt idx="2451">
                  <c:v>156</c:v>
                </c:pt>
                <c:pt idx="2452">
                  <c:v>156</c:v>
                </c:pt>
                <c:pt idx="2453">
                  <c:v>156</c:v>
                </c:pt>
                <c:pt idx="2454">
                  <c:v>156</c:v>
                </c:pt>
                <c:pt idx="2455">
                  <c:v>156</c:v>
                </c:pt>
                <c:pt idx="2456">
                  <c:v>156</c:v>
                </c:pt>
                <c:pt idx="2457">
                  <c:v>156</c:v>
                </c:pt>
                <c:pt idx="2458">
                  <c:v>156</c:v>
                </c:pt>
                <c:pt idx="2459">
                  <c:v>156</c:v>
                </c:pt>
                <c:pt idx="2460">
                  <c:v>156</c:v>
                </c:pt>
                <c:pt idx="2461">
                  <c:v>156</c:v>
                </c:pt>
                <c:pt idx="2462">
                  <c:v>156</c:v>
                </c:pt>
                <c:pt idx="2463">
                  <c:v>156</c:v>
                </c:pt>
                <c:pt idx="2464">
                  <c:v>156</c:v>
                </c:pt>
                <c:pt idx="2465">
                  <c:v>156</c:v>
                </c:pt>
                <c:pt idx="2466">
                  <c:v>156</c:v>
                </c:pt>
                <c:pt idx="2467">
                  <c:v>156</c:v>
                </c:pt>
                <c:pt idx="2468">
                  <c:v>156</c:v>
                </c:pt>
                <c:pt idx="2469">
                  <c:v>156</c:v>
                </c:pt>
                <c:pt idx="2470">
                  <c:v>156</c:v>
                </c:pt>
                <c:pt idx="2471">
                  <c:v>156</c:v>
                </c:pt>
                <c:pt idx="2472">
                  <c:v>156</c:v>
                </c:pt>
                <c:pt idx="2473">
                  <c:v>156</c:v>
                </c:pt>
                <c:pt idx="2474">
                  <c:v>156</c:v>
                </c:pt>
                <c:pt idx="2475">
                  <c:v>156</c:v>
                </c:pt>
                <c:pt idx="2476">
                  <c:v>156</c:v>
                </c:pt>
                <c:pt idx="2477">
                  <c:v>156</c:v>
                </c:pt>
                <c:pt idx="2478">
                  <c:v>156</c:v>
                </c:pt>
                <c:pt idx="2479">
                  <c:v>156</c:v>
                </c:pt>
                <c:pt idx="2480">
                  <c:v>156</c:v>
                </c:pt>
                <c:pt idx="2481">
                  <c:v>156</c:v>
                </c:pt>
                <c:pt idx="2482">
                  <c:v>156</c:v>
                </c:pt>
                <c:pt idx="2483">
                  <c:v>156</c:v>
                </c:pt>
                <c:pt idx="2484">
                  <c:v>156</c:v>
                </c:pt>
                <c:pt idx="2485">
                  <c:v>156</c:v>
                </c:pt>
                <c:pt idx="2486">
                  <c:v>156</c:v>
                </c:pt>
                <c:pt idx="2487">
                  <c:v>156</c:v>
                </c:pt>
                <c:pt idx="2488">
                  <c:v>156</c:v>
                </c:pt>
                <c:pt idx="2489">
                  <c:v>156</c:v>
                </c:pt>
                <c:pt idx="2490">
                  <c:v>156</c:v>
                </c:pt>
                <c:pt idx="2491">
                  <c:v>156</c:v>
                </c:pt>
                <c:pt idx="2492">
                  <c:v>156</c:v>
                </c:pt>
                <c:pt idx="2493">
                  <c:v>156</c:v>
                </c:pt>
                <c:pt idx="2494">
                  <c:v>156</c:v>
                </c:pt>
                <c:pt idx="2495">
                  <c:v>156</c:v>
                </c:pt>
                <c:pt idx="2496">
                  <c:v>156</c:v>
                </c:pt>
                <c:pt idx="2497">
                  <c:v>156</c:v>
                </c:pt>
                <c:pt idx="2498">
                  <c:v>156</c:v>
                </c:pt>
                <c:pt idx="2499">
                  <c:v>156</c:v>
                </c:pt>
                <c:pt idx="2500">
                  <c:v>156</c:v>
                </c:pt>
                <c:pt idx="2501">
                  <c:v>156</c:v>
                </c:pt>
                <c:pt idx="2502">
                  <c:v>156</c:v>
                </c:pt>
                <c:pt idx="2503">
                  <c:v>156</c:v>
                </c:pt>
                <c:pt idx="2504">
                  <c:v>156</c:v>
                </c:pt>
                <c:pt idx="2505">
                  <c:v>156</c:v>
                </c:pt>
                <c:pt idx="2506">
                  <c:v>156</c:v>
                </c:pt>
                <c:pt idx="2507">
                  <c:v>156</c:v>
                </c:pt>
                <c:pt idx="2508">
                  <c:v>156</c:v>
                </c:pt>
                <c:pt idx="2509">
                  <c:v>156</c:v>
                </c:pt>
                <c:pt idx="2510">
                  <c:v>156</c:v>
                </c:pt>
                <c:pt idx="2511">
                  <c:v>156</c:v>
                </c:pt>
                <c:pt idx="2512">
                  <c:v>156</c:v>
                </c:pt>
                <c:pt idx="2513">
                  <c:v>156</c:v>
                </c:pt>
                <c:pt idx="2514">
                  <c:v>156</c:v>
                </c:pt>
                <c:pt idx="2515">
                  <c:v>156</c:v>
                </c:pt>
                <c:pt idx="2516">
                  <c:v>156</c:v>
                </c:pt>
                <c:pt idx="2517">
                  <c:v>156</c:v>
                </c:pt>
                <c:pt idx="2518">
                  <c:v>156</c:v>
                </c:pt>
                <c:pt idx="2519">
                  <c:v>156</c:v>
                </c:pt>
                <c:pt idx="2520">
                  <c:v>156</c:v>
                </c:pt>
                <c:pt idx="2521">
                  <c:v>156</c:v>
                </c:pt>
                <c:pt idx="2522">
                  <c:v>156</c:v>
                </c:pt>
                <c:pt idx="2523">
                  <c:v>156</c:v>
                </c:pt>
                <c:pt idx="2524">
                  <c:v>156</c:v>
                </c:pt>
                <c:pt idx="2525">
                  <c:v>156</c:v>
                </c:pt>
                <c:pt idx="2526">
                  <c:v>156</c:v>
                </c:pt>
                <c:pt idx="2527">
                  <c:v>156</c:v>
                </c:pt>
                <c:pt idx="2528">
                  <c:v>156</c:v>
                </c:pt>
                <c:pt idx="2529">
                  <c:v>156</c:v>
                </c:pt>
                <c:pt idx="2530">
                  <c:v>156</c:v>
                </c:pt>
                <c:pt idx="2531">
                  <c:v>156</c:v>
                </c:pt>
                <c:pt idx="2532">
                  <c:v>156</c:v>
                </c:pt>
                <c:pt idx="2533">
                  <c:v>156</c:v>
                </c:pt>
                <c:pt idx="2534">
                  <c:v>156</c:v>
                </c:pt>
                <c:pt idx="2535">
                  <c:v>156</c:v>
                </c:pt>
                <c:pt idx="2536">
                  <c:v>156</c:v>
                </c:pt>
                <c:pt idx="2537">
                  <c:v>156</c:v>
                </c:pt>
                <c:pt idx="2538">
                  <c:v>156</c:v>
                </c:pt>
                <c:pt idx="2539">
                  <c:v>156</c:v>
                </c:pt>
                <c:pt idx="2540">
                  <c:v>156</c:v>
                </c:pt>
                <c:pt idx="2541">
                  <c:v>156</c:v>
                </c:pt>
                <c:pt idx="2542">
                  <c:v>156</c:v>
                </c:pt>
                <c:pt idx="2543">
                  <c:v>156</c:v>
                </c:pt>
                <c:pt idx="2544">
                  <c:v>156</c:v>
                </c:pt>
                <c:pt idx="2545">
                  <c:v>156</c:v>
                </c:pt>
                <c:pt idx="2546">
                  <c:v>156</c:v>
                </c:pt>
                <c:pt idx="2547">
                  <c:v>156</c:v>
                </c:pt>
                <c:pt idx="2548">
                  <c:v>156</c:v>
                </c:pt>
                <c:pt idx="2549">
                  <c:v>156</c:v>
                </c:pt>
                <c:pt idx="2550">
                  <c:v>156</c:v>
                </c:pt>
                <c:pt idx="2551">
                  <c:v>156</c:v>
                </c:pt>
                <c:pt idx="2552">
                  <c:v>156</c:v>
                </c:pt>
                <c:pt idx="2553">
                  <c:v>156</c:v>
                </c:pt>
                <c:pt idx="2554">
                  <c:v>156</c:v>
                </c:pt>
                <c:pt idx="2555">
                  <c:v>156</c:v>
                </c:pt>
                <c:pt idx="2556">
                  <c:v>156</c:v>
                </c:pt>
                <c:pt idx="2557">
                  <c:v>156</c:v>
                </c:pt>
                <c:pt idx="2558">
                  <c:v>156</c:v>
                </c:pt>
                <c:pt idx="2559">
                  <c:v>156</c:v>
                </c:pt>
                <c:pt idx="2560">
                  <c:v>156</c:v>
                </c:pt>
                <c:pt idx="2561">
                  <c:v>156</c:v>
                </c:pt>
                <c:pt idx="2562">
                  <c:v>156</c:v>
                </c:pt>
                <c:pt idx="2563">
                  <c:v>156</c:v>
                </c:pt>
                <c:pt idx="2564">
                  <c:v>156</c:v>
                </c:pt>
                <c:pt idx="2565">
                  <c:v>156</c:v>
                </c:pt>
                <c:pt idx="2566">
                  <c:v>156</c:v>
                </c:pt>
                <c:pt idx="2567">
                  <c:v>156</c:v>
                </c:pt>
                <c:pt idx="2568">
                  <c:v>156</c:v>
                </c:pt>
                <c:pt idx="2569">
                  <c:v>156</c:v>
                </c:pt>
                <c:pt idx="2570">
                  <c:v>156</c:v>
                </c:pt>
                <c:pt idx="2571">
                  <c:v>156</c:v>
                </c:pt>
                <c:pt idx="2572">
                  <c:v>156</c:v>
                </c:pt>
                <c:pt idx="2573">
                  <c:v>156</c:v>
                </c:pt>
                <c:pt idx="2574">
                  <c:v>156</c:v>
                </c:pt>
                <c:pt idx="2575">
                  <c:v>156</c:v>
                </c:pt>
                <c:pt idx="2576">
                  <c:v>156</c:v>
                </c:pt>
                <c:pt idx="2577">
                  <c:v>156</c:v>
                </c:pt>
                <c:pt idx="2578">
                  <c:v>156</c:v>
                </c:pt>
                <c:pt idx="2579">
                  <c:v>156</c:v>
                </c:pt>
                <c:pt idx="2580">
                  <c:v>156</c:v>
                </c:pt>
                <c:pt idx="2581">
                  <c:v>156</c:v>
                </c:pt>
                <c:pt idx="2582">
                  <c:v>156</c:v>
                </c:pt>
                <c:pt idx="2583">
                  <c:v>156</c:v>
                </c:pt>
                <c:pt idx="2584">
                  <c:v>156</c:v>
                </c:pt>
                <c:pt idx="2585">
                  <c:v>156</c:v>
                </c:pt>
                <c:pt idx="2586">
                  <c:v>156</c:v>
                </c:pt>
                <c:pt idx="2587">
                  <c:v>156</c:v>
                </c:pt>
                <c:pt idx="2588">
                  <c:v>156</c:v>
                </c:pt>
                <c:pt idx="2589">
                  <c:v>156</c:v>
                </c:pt>
                <c:pt idx="2590">
                  <c:v>156</c:v>
                </c:pt>
                <c:pt idx="2591">
                  <c:v>156</c:v>
                </c:pt>
                <c:pt idx="2592">
                  <c:v>156</c:v>
                </c:pt>
                <c:pt idx="2593">
                  <c:v>156</c:v>
                </c:pt>
                <c:pt idx="2594">
                  <c:v>156</c:v>
                </c:pt>
                <c:pt idx="2595">
                  <c:v>156</c:v>
                </c:pt>
                <c:pt idx="2596">
                  <c:v>156</c:v>
                </c:pt>
                <c:pt idx="2597">
                  <c:v>156</c:v>
                </c:pt>
                <c:pt idx="2598">
                  <c:v>156</c:v>
                </c:pt>
                <c:pt idx="2599">
                  <c:v>156</c:v>
                </c:pt>
                <c:pt idx="2600">
                  <c:v>156</c:v>
                </c:pt>
                <c:pt idx="2601">
                  <c:v>156</c:v>
                </c:pt>
                <c:pt idx="2602">
                  <c:v>156</c:v>
                </c:pt>
                <c:pt idx="2603">
                  <c:v>156</c:v>
                </c:pt>
                <c:pt idx="2604">
                  <c:v>156</c:v>
                </c:pt>
                <c:pt idx="2605">
                  <c:v>156</c:v>
                </c:pt>
                <c:pt idx="2606">
                  <c:v>156</c:v>
                </c:pt>
                <c:pt idx="2607">
                  <c:v>156</c:v>
                </c:pt>
                <c:pt idx="2608">
                  <c:v>156</c:v>
                </c:pt>
                <c:pt idx="2609">
                  <c:v>156</c:v>
                </c:pt>
                <c:pt idx="2610">
                  <c:v>156</c:v>
                </c:pt>
                <c:pt idx="2611">
                  <c:v>156</c:v>
                </c:pt>
                <c:pt idx="2612">
                  <c:v>156</c:v>
                </c:pt>
                <c:pt idx="2613">
                  <c:v>156</c:v>
                </c:pt>
                <c:pt idx="2614">
                  <c:v>156</c:v>
                </c:pt>
                <c:pt idx="2615">
                  <c:v>156</c:v>
                </c:pt>
                <c:pt idx="2616">
                  <c:v>156</c:v>
                </c:pt>
                <c:pt idx="2617">
                  <c:v>156</c:v>
                </c:pt>
                <c:pt idx="2618">
                  <c:v>156</c:v>
                </c:pt>
                <c:pt idx="2619">
                  <c:v>156</c:v>
                </c:pt>
                <c:pt idx="2620">
                  <c:v>156</c:v>
                </c:pt>
                <c:pt idx="2621">
                  <c:v>156</c:v>
                </c:pt>
                <c:pt idx="2622">
                  <c:v>156</c:v>
                </c:pt>
                <c:pt idx="2623">
                  <c:v>156</c:v>
                </c:pt>
                <c:pt idx="2624">
                  <c:v>156</c:v>
                </c:pt>
                <c:pt idx="2625">
                  <c:v>156</c:v>
                </c:pt>
                <c:pt idx="2626">
                  <c:v>156</c:v>
                </c:pt>
                <c:pt idx="2627">
                  <c:v>156</c:v>
                </c:pt>
                <c:pt idx="2628">
                  <c:v>156</c:v>
                </c:pt>
                <c:pt idx="2629">
                  <c:v>156</c:v>
                </c:pt>
                <c:pt idx="2630">
                  <c:v>156</c:v>
                </c:pt>
                <c:pt idx="2631">
                  <c:v>156</c:v>
                </c:pt>
                <c:pt idx="2632">
                  <c:v>156</c:v>
                </c:pt>
                <c:pt idx="2633">
                  <c:v>156</c:v>
                </c:pt>
                <c:pt idx="2634">
                  <c:v>156</c:v>
                </c:pt>
                <c:pt idx="2635">
                  <c:v>156</c:v>
                </c:pt>
                <c:pt idx="2636">
                  <c:v>156</c:v>
                </c:pt>
                <c:pt idx="2637">
                  <c:v>156</c:v>
                </c:pt>
                <c:pt idx="2638">
                  <c:v>156</c:v>
                </c:pt>
                <c:pt idx="2639">
                  <c:v>156</c:v>
                </c:pt>
                <c:pt idx="2640">
                  <c:v>156</c:v>
                </c:pt>
                <c:pt idx="2641">
                  <c:v>156</c:v>
                </c:pt>
                <c:pt idx="2642">
                  <c:v>156</c:v>
                </c:pt>
                <c:pt idx="2643">
                  <c:v>156</c:v>
                </c:pt>
                <c:pt idx="2644">
                  <c:v>156</c:v>
                </c:pt>
                <c:pt idx="2645">
                  <c:v>156</c:v>
                </c:pt>
                <c:pt idx="2646">
                  <c:v>156</c:v>
                </c:pt>
                <c:pt idx="2647">
                  <c:v>156</c:v>
                </c:pt>
                <c:pt idx="2648">
                  <c:v>156</c:v>
                </c:pt>
                <c:pt idx="2649">
                  <c:v>156</c:v>
                </c:pt>
                <c:pt idx="2650">
                  <c:v>156</c:v>
                </c:pt>
                <c:pt idx="2651">
                  <c:v>156</c:v>
                </c:pt>
                <c:pt idx="2652">
                  <c:v>156</c:v>
                </c:pt>
                <c:pt idx="2653">
                  <c:v>156</c:v>
                </c:pt>
                <c:pt idx="2654">
                  <c:v>156</c:v>
                </c:pt>
                <c:pt idx="2655">
                  <c:v>156</c:v>
                </c:pt>
                <c:pt idx="2656">
                  <c:v>156</c:v>
                </c:pt>
                <c:pt idx="2657">
                  <c:v>156</c:v>
                </c:pt>
                <c:pt idx="2658">
                  <c:v>156</c:v>
                </c:pt>
                <c:pt idx="2659">
                  <c:v>156</c:v>
                </c:pt>
                <c:pt idx="2660">
                  <c:v>156</c:v>
                </c:pt>
                <c:pt idx="2661">
                  <c:v>156</c:v>
                </c:pt>
                <c:pt idx="2662">
                  <c:v>156</c:v>
                </c:pt>
                <c:pt idx="2663">
                  <c:v>156</c:v>
                </c:pt>
                <c:pt idx="2664">
                  <c:v>156</c:v>
                </c:pt>
                <c:pt idx="2665">
                  <c:v>156</c:v>
                </c:pt>
                <c:pt idx="2666">
                  <c:v>156</c:v>
                </c:pt>
                <c:pt idx="2667">
                  <c:v>156</c:v>
                </c:pt>
                <c:pt idx="2668">
                  <c:v>156</c:v>
                </c:pt>
                <c:pt idx="2669">
                  <c:v>156</c:v>
                </c:pt>
                <c:pt idx="2670">
                  <c:v>156</c:v>
                </c:pt>
                <c:pt idx="2671">
                  <c:v>156</c:v>
                </c:pt>
                <c:pt idx="2672">
                  <c:v>156</c:v>
                </c:pt>
                <c:pt idx="2673">
                  <c:v>156</c:v>
                </c:pt>
                <c:pt idx="2674">
                  <c:v>156</c:v>
                </c:pt>
                <c:pt idx="2675">
                  <c:v>156</c:v>
                </c:pt>
                <c:pt idx="2676">
                  <c:v>156</c:v>
                </c:pt>
                <c:pt idx="2677">
                  <c:v>156</c:v>
                </c:pt>
                <c:pt idx="2678">
                  <c:v>156</c:v>
                </c:pt>
                <c:pt idx="2679">
                  <c:v>156</c:v>
                </c:pt>
                <c:pt idx="2680">
                  <c:v>156</c:v>
                </c:pt>
                <c:pt idx="2681">
                  <c:v>156</c:v>
                </c:pt>
                <c:pt idx="2682">
                  <c:v>156</c:v>
                </c:pt>
                <c:pt idx="2683">
                  <c:v>156</c:v>
                </c:pt>
                <c:pt idx="2684">
                  <c:v>156</c:v>
                </c:pt>
                <c:pt idx="2685">
                  <c:v>156</c:v>
                </c:pt>
                <c:pt idx="2686">
                  <c:v>156</c:v>
                </c:pt>
                <c:pt idx="2687">
                  <c:v>156</c:v>
                </c:pt>
                <c:pt idx="2688">
                  <c:v>156</c:v>
                </c:pt>
                <c:pt idx="2689">
                  <c:v>156</c:v>
                </c:pt>
                <c:pt idx="2690">
                  <c:v>156</c:v>
                </c:pt>
                <c:pt idx="2691">
                  <c:v>156</c:v>
                </c:pt>
                <c:pt idx="2692">
                  <c:v>156</c:v>
                </c:pt>
                <c:pt idx="2693">
                  <c:v>156</c:v>
                </c:pt>
                <c:pt idx="2694">
                  <c:v>156</c:v>
                </c:pt>
                <c:pt idx="2695">
                  <c:v>156</c:v>
                </c:pt>
                <c:pt idx="2696">
                  <c:v>156</c:v>
                </c:pt>
                <c:pt idx="2697">
                  <c:v>156</c:v>
                </c:pt>
                <c:pt idx="2698">
                  <c:v>156</c:v>
                </c:pt>
                <c:pt idx="2699">
                  <c:v>156</c:v>
                </c:pt>
                <c:pt idx="2700">
                  <c:v>156</c:v>
                </c:pt>
                <c:pt idx="2701">
                  <c:v>156</c:v>
                </c:pt>
                <c:pt idx="2702">
                  <c:v>156</c:v>
                </c:pt>
                <c:pt idx="2703">
                  <c:v>156</c:v>
                </c:pt>
                <c:pt idx="2704">
                  <c:v>156</c:v>
                </c:pt>
                <c:pt idx="2705">
                  <c:v>156</c:v>
                </c:pt>
                <c:pt idx="2706">
                  <c:v>156</c:v>
                </c:pt>
                <c:pt idx="2707">
                  <c:v>156</c:v>
                </c:pt>
                <c:pt idx="2708">
                  <c:v>156</c:v>
                </c:pt>
                <c:pt idx="2709">
                  <c:v>156</c:v>
                </c:pt>
                <c:pt idx="2710">
                  <c:v>156</c:v>
                </c:pt>
                <c:pt idx="2711">
                  <c:v>156</c:v>
                </c:pt>
                <c:pt idx="2712">
                  <c:v>156</c:v>
                </c:pt>
                <c:pt idx="2713">
                  <c:v>156</c:v>
                </c:pt>
                <c:pt idx="2714">
                  <c:v>156</c:v>
                </c:pt>
                <c:pt idx="2715">
                  <c:v>156</c:v>
                </c:pt>
                <c:pt idx="2716">
                  <c:v>156</c:v>
                </c:pt>
                <c:pt idx="2717">
                  <c:v>156</c:v>
                </c:pt>
                <c:pt idx="2718">
                  <c:v>156</c:v>
                </c:pt>
                <c:pt idx="2719">
                  <c:v>156</c:v>
                </c:pt>
                <c:pt idx="2720">
                  <c:v>156</c:v>
                </c:pt>
                <c:pt idx="2721">
                  <c:v>156</c:v>
                </c:pt>
                <c:pt idx="2722">
                  <c:v>156</c:v>
                </c:pt>
                <c:pt idx="2723">
                  <c:v>156</c:v>
                </c:pt>
                <c:pt idx="2724">
                  <c:v>156</c:v>
                </c:pt>
                <c:pt idx="2725">
                  <c:v>156</c:v>
                </c:pt>
                <c:pt idx="2726">
                  <c:v>156</c:v>
                </c:pt>
                <c:pt idx="2727">
                  <c:v>156</c:v>
                </c:pt>
                <c:pt idx="2728">
                  <c:v>156</c:v>
                </c:pt>
                <c:pt idx="2729">
                  <c:v>156</c:v>
                </c:pt>
                <c:pt idx="2730">
                  <c:v>156</c:v>
                </c:pt>
                <c:pt idx="2731">
                  <c:v>156</c:v>
                </c:pt>
                <c:pt idx="2732">
                  <c:v>156</c:v>
                </c:pt>
                <c:pt idx="2733">
                  <c:v>156</c:v>
                </c:pt>
                <c:pt idx="2734">
                  <c:v>156</c:v>
                </c:pt>
                <c:pt idx="2735">
                  <c:v>156</c:v>
                </c:pt>
                <c:pt idx="2736">
                  <c:v>156</c:v>
                </c:pt>
                <c:pt idx="2737">
                  <c:v>156</c:v>
                </c:pt>
                <c:pt idx="2738">
                  <c:v>156</c:v>
                </c:pt>
                <c:pt idx="2739">
                  <c:v>156</c:v>
                </c:pt>
                <c:pt idx="2740">
                  <c:v>156</c:v>
                </c:pt>
                <c:pt idx="2741">
                  <c:v>156</c:v>
                </c:pt>
                <c:pt idx="2742">
                  <c:v>156</c:v>
                </c:pt>
                <c:pt idx="2743">
                  <c:v>156</c:v>
                </c:pt>
                <c:pt idx="2744">
                  <c:v>156</c:v>
                </c:pt>
                <c:pt idx="2745">
                  <c:v>156</c:v>
                </c:pt>
                <c:pt idx="2746">
                  <c:v>156</c:v>
                </c:pt>
                <c:pt idx="2747">
                  <c:v>156</c:v>
                </c:pt>
                <c:pt idx="2748">
                  <c:v>156</c:v>
                </c:pt>
                <c:pt idx="2749">
                  <c:v>156</c:v>
                </c:pt>
                <c:pt idx="2750">
                  <c:v>156</c:v>
                </c:pt>
                <c:pt idx="2751">
                  <c:v>156</c:v>
                </c:pt>
                <c:pt idx="2752">
                  <c:v>156</c:v>
                </c:pt>
                <c:pt idx="2753">
                  <c:v>156</c:v>
                </c:pt>
                <c:pt idx="2754">
                  <c:v>156</c:v>
                </c:pt>
                <c:pt idx="2755">
                  <c:v>156</c:v>
                </c:pt>
                <c:pt idx="2756">
                  <c:v>156</c:v>
                </c:pt>
                <c:pt idx="2757">
                  <c:v>156</c:v>
                </c:pt>
                <c:pt idx="2758">
                  <c:v>156</c:v>
                </c:pt>
                <c:pt idx="2759">
                  <c:v>156</c:v>
                </c:pt>
                <c:pt idx="2760">
                  <c:v>156</c:v>
                </c:pt>
                <c:pt idx="2761">
                  <c:v>156</c:v>
                </c:pt>
                <c:pt idx="2762">
                  <c:v>156</c:v>
                </c:pt>
                <c:pt idx="2763">
                  <c:v>156</c:v>
                </c:pt>
                <c:pt idx="2764">
                  <c:v>156</c:v>
                </c:pt>
                <c:pt idx="2765">
                  <c:v>156</c:v>
                </c:pt>
                <c:pt idx="2766">
                  <c:v>156</c:v>
                </c:pt>
                <c:pt idx="2767">
                  <c:v>156</c:v>
                </c:pt>
                <c:pt idx="2768">
                  <c:v>156</c:v>
                </c:pt>
                <c:pt idx="2769">
                  <c:v>156</c:v>
                </c:pt>
                <c:pt idx="2770">
                  <c:v>156</c:v>
                </c:pt>
                <c:pt idx="2771">
                  <c:v>156</c:v>
                </c:pt>
                <c:pt idx="2772">
                  <c:v>156</c:v>
                </c:pt>
                <c:pt idx="2773">
                  <c:v>156</c:v>
                </c:pt>
                <c:pt idx="2774">
                  <c:v>156</c:v>
                </c:pt>
                <c:pt idx="2775">
                  <c:v>156</c:v>
                </c:pt>
                <c:pt idx="2776">
                  <c:v>156</c:v>
                </c:pt>
                <c:pt idx="2777">
                  <c:v>156</c:v>
                </c:pt>
                <c:pt idx="2778">
                  <c:v>156</c:v>
                </c:pt>
                <c:pt idx="2779">
                  <c:v>156</c:v>
                </c:pt>
                <c:pt idx="2780">
                  <c:v>156</c:v>
                </c:pt>
                <c:pt idx="2781">
                  <c:v>156</c:v>
                </c:pt>
                <c:pt idx="2782">
                  <c:v>156</c:v>
                </c:pt>
                <c:pt idx="2783">
                  <c:v>156</c:v>
                </c:pt>
                <c:pt idx="2784">
                  <c:v>156</c:v>
                </c:pt>
                <c:pt idx="2785">
                  <c:v>156</c:v>
                </c:pt>
                <c:pt idx="2786">
                  <c:v>156</c:v>
                </c:pt>
                <c:pt idx="2787">
                  <c:v>156</c:v>
                </c:pt>
                <c:pt idx="2788">
                  <c:v>156</c:v>
                </c:pt>
                <c:pt idx="2789">
                  <c:v>156</c:v>
                </c:pt>
                <c:pt idx="2790">
                  <c:v>156</c:v>
                </c:pt>
                <c:pt idx="2791">
                  <c:v>156</c:v>
                </c:pt>
                <c:pt idx="2792">
                  <c:v>156</c:v>
                </c:pt>
                <c:pt idx="2793">
                  <c:v>156</c:v>
                </c:pt>
                <c:pt idx="2794">
                  <c:v>156</c:v>
                </c:pt>
                <c:pt idx="2795">
                  <c:v>156</c:v>
                </c:pt>
                <c:pt idx="2796">
                  <c:v>156</c:v>
                </c:pt>
                <c:pt idx="2797">
                  <c:v>156</c:v>
                </c:pt>
                <c:pt idx="2798">
                  <c:v>156</c:v>
                </c:pt>
                <c:pt idx="2799">
                  <c:v>156</c:v>
                </c:pt>
                <c:pt idx="2800">
                  <c:v>156</c:v>
                </c:pt>
                <c:pt idx="2801">
                  <c:v>156</c:v>
                </c:pt>
                <c:pt idx="2802">
                  <c:v>156</c:v>
                </c:pt>
                <c:pt idx="2803">
                  <c:v>156</c:v>
                </c:pt>
                <c:pt idx="2804">
                  <c:v>156</c:v>
                </c:pt>
                <c:pt idx="2805">
                  <c:v>156</c:v>
                </c:pt>
                <c:pt idx="2806">
                  <c:v>156</c:v>
                </c:pt>
                <c:pt idx="2807">
                  <c:v>156</c:v>
                </c:pt>
                <c:pt idx="2808">
                  <c:v>156</c:v>
                </c:pt>
                <c:pt idx="2809">
                  <c:v>156</c:v>
                </c:pt>
                <c:pt idx="2810">
                  <c:v>156</c:v>
                </c:pt>
                <c:pt idx="2811">
                  <c:v>156</c:v>
                </c:pt>
                <c:pt idx="2812">
                  <c:v>156</c:v>
                </c:pt>
                <c:pt idx="2813">
                  <c:v>156</c:v>
                </c:pt>
                <c:pt idx="2814">
                  <c:v>156</c:v>
                </c:pt>
                <c:pt idx="2815">
                  <c:v>156</c:v>
                </c:pt>
                <c:pt idx="2816">
                  <c:v>156</c:v>
                </c:pt>
                <c:pt idx="2817">
                  <c:v>156</c:v>
                </c:pt>
                <c:pt idx="2818">
                  <c:v>156</c:v>
                </c:pt>
                <c:pt idx="2819">
                  <c:v>156</c:v>
                </c:pt>
                <c:pt idx="2820">
                  <c:v>156</c:v>
                </c:pt>
                <c:pt idx="2821">
                  <c:v>156</c:v>
                </c:pt>
                <c:pt idx="2822">
                  <c:v>156</c:v>
                </c:pt>
                <c:pt idx="2823">
                  <c:v>156</c:v>
                </c:pt>
                <c:pt idx="2824">
                  <c:v>156</c:v>
                </c:pt>
                <c:pt idx="2825">
                  <c:v>156</c:v>
                </c:pt>
                <c:pt idx="2826">
                  <c:v>156</c:v>
                </c:pt>
                <c:pt idx="2827">
                  <c:v>156</c:v>
                </c:pt>
                <c:pt idx="2828">
                  <c:v>156</c:v>
                </c:pt>
                <c:pt idx="2829">
                  <c:v>156</c:v>
                </c:pt>
                <c:pt idx="2830">
                  <c:v>156</c:v>
                </c:pt>
                <c:pt idx="2831">
                  <c:v>156</c:v>
                </c:pt>
                <c:pt idx="2832">
                  <c:v>156</c:v>
                </c:pt>
                <c:pt idx="2833">
                  <c:v>156</c:v>
                </c:pt>
                <c:pt idx="2834">
                  <c:v>156</c:v>
                </c:pt>
                <c:pt idx="2835">
                  <c:v>156</c:v>
                </c:pt>
                <c:pt idx="2836">
                  <c:v>156</c:v>
                </c:pt>
                <c:pt idx="2837">
                  <c:v>156</c:v>
                </c:pt>
                <c:pt idx="2838">
                  <c:v>156</c:v>
                </c:pt>
                <c:pt idx="2839">
                  <c:v>156</c:v>
                </c:pt>
                <c:pt idx="2840">
                  <c:v>156</c:v>
                </c:pt>
                <c:pt idx="2841">
                  <c:v>156</c:v>
                </c:pt>
                <c:pt idx="2842">
                  <c:v>156</c:v>
                </c:pt>
                <c:pt idx="2843">
                  <c:v>156</c:v>
                </c:pt>
                <c:pt idx="2844">
                  <c:v>156</c:v>
                </c:pt>
                <c:pt idx="2845">
                  <c:v>156</c:v>
                </c:pt>
                <c:pt idx="2846">
                  <c:v>156</c:v>
                </c:pt>
                <c:pt idx="2847">
                  <c:v>156</c:v>
                </c:pt>
                <c:pt idx="2848">
                  <c:v>156</c:v>
                </c:pt>
                <c:pt idx="2849">
                  <c:v>156</c:v>
                </c:pt>
                <c:pt idx="2850">
                  <c:v>156</c:v>
                </c:pt>
                <c:pt idx="2851">
                  <c:v>156</c:v>
                </c:pt>
                <c:pt idx="2852">
                  <c:v>156</c:v>
                </c:pt>
                <c:pt idx="2853">
                  <c:v>156</c:v>
                </c:pt>
                <c:pt idx="2854">
                  <c:v>156</c:v>
                </c:pt>
                <c:pt idx="2855">
                  <c:v>156</c:v>
                </c:pt>
                <c:pt idx="2856">
                  <c:v>156</c:v>
                </c:pt>
                <c:pt idx="2857">
                  <c:v>156</c:v>
                </c:pt>
                <c:pt idx="2858">
                  <c:v>156</c:v>
                </c:pt>
                <c:pt idx="2859">
                  <c:v>156</c:v>
                </c:pt>
                <c:pt idx="2860">
                  <c:v>156</c:v>
                </c:pt>
                <c:pt idx="2861">
                  <c:v>156</c:v>
                </c:pt>
                <c:pt idx="2862">
                  <c:v>156</c:v>
                </c:pt>
                <c:pt idx="2863">
                  <c:v>156</c:v>
                </c:pt>
                <c:pt idx="2864">
                  <c:v>156</c:v>
                </c:pt>
                <c:pt idx="2865">
                  <c:v>156</c:v>
                </c:pt>
                <c:pt idx="2866">
                  <c:v>156</c:v>
                </c:pt>
                <c:pt idx="2867">
                  <c:v>156</c:v>
                </c:pt>
                <c:pt idx="2868">
                  <c:v>156</c:v>
                </c:pt>
                <c:pt idx="2869">
                  <c:v>156</c:v>
                </c:pt>
                <c:pt idx="2870">
                  <c:v>156</c:v>
                </c:pt>
                <c:pt idx="2871">
                  <c:v>156</c:v>
                </c:pt>
                <c:pt idx="2872">
                  <c:v>156</c:v>
                </c:pt>
                <c:pt idx="2873">
                  <c:v>156</c:v>
                </c:pt>
                <c:pt idx="2874">
                  <c:v>156</c:v>
                </c:pt>
                <c:pt idx="2875">
                  <c:v>156</c:v>
                </c:pt>
                <c:pt idx="2876">
                  <c:v>156</c:v>
                </c:pt>
                <c:pt idx="2877">
                  <c:v>156</c:v>
                </c:pt>
                <c:pt idx="2878">
                  <c:v>156</c:v>
                </c:pt>
                <c:pt idx="2879">
                  <c:v>156</c:v>
                </c:pt>
                <c:pt idx="2880">
                  <c:v>156</c:v>
                </c:pt>
                <c:pt idx="2881">
                  <c:v>156</c:v>
                </c:pt>
                <c:pt idx="2882">
                  <c:v>156</c:v>
                </c:pt>
                <c:pt idx="2883">
                  <c:v>156</c:v>
                </c:pt>
                <c:pt idx="2884">
                  <c:v>156</c:v>
                </c:pt>
                <c:pt idx="2885">
                  <c:v>156</c:v>
                </c:pt>
                <c:pt idx="2886">
                  <c:v>156</c:v>
                </c:pt>
                <c:pt idx="2887">
                  <c:v>156</c:v>
                </c:pt>
                <c:pt idx="2888">
                  <c:v>156</c:v>
                </c:pt>
                <c:pt idx="2889">
                  <c:v>156</c:v>
                </c:pt>
                <c:pt idx="2890">
                  <c:v>156</c:v>
                </c:pt>
                <c:pt idx="2891">
                  <c:v>156</c:v>
                </c:pt>
                <c:pt idx="2892">
                  <c:v>156</c:v>
                </c:pt>
                <c:pt idx="2893">
                  <c:v>156</c:v>
                </c:pt>
                <c:pt idx="2894">
                  <c:v>156</c:v>
                </c:pt>
                <c:pt idx="2895">
                  <c:v>156</c:v>
                </c:pt>
                <c:pt idx="2896">
                  <c:v>156</c:v>
                </c:pt>
                <c:pt idx="2897">
                  <c:v>156</c:v>
                </c:pt>
                <c:pt idx="2898">
                  <c:v>156</c:v>
                </c:pt>
                <c:pt idx="2899">
                  <c:v>156</c:v>
                </c:pt>
                <c:pt idx="2900">
                  <c:v>156</c:v>
                </c:pt>
                <c:pt idx="2901">
                  <c:v>156</c:v>
                </c:pt>
                <c:pt idx="2902">
                  <c:v>156</c:v>
                </c:pt>
                <c:pt idx="2903">
                  <c:v>156</c:v>
                </c:pt>
                <c:pt idx="2904">
                  <c:v>156</c:v>
                </c:pt>
                <c:pt idx="2905">
                  <c:v>156</c:v>
                </c:pt>
                <c:pt idx="2906">
                  <c:v>156</c:v>
                </c:pt>
                <c:pt idx="2907">
                  <c:v>156</c:v>
                </c:pt>
                <c:pt idx="2908">
                  <c:v>156</c:v>
                </c:pt>
                <c:pt idx="2909">
                  <c:v>156</c:v>
                </c:pt>
                <c:pt idx="2910">
                  <c:v>156</c:v>
                </c:pt>
                <c:pt idx="2911">
                  <c:v>156</c:v>
                </c:pt>
                <c:pt idx="2912">
                  <c:v>156</c:v>
                </c:pt>
                <c:pt idx="2913">
                  <c:v>156</c:v>
                </c:pt>
                <c:pt idx="2914">
                  <c:v>156</c:v>
                </c:pt>
                <c:pt idx="2915">
                  <c:v>156</c:v>
                </c:pt>
                <c:pt idx="2916">
                  <c:v>156</c:v>
                </c:pt>
                <c:pt idx="2917">
                  <c:v>156</c:v>
                </c:pt>
                <c:pt idx="2918">
                  <c:v>156</c:v>
                </c:pt>
                <c:pt idx="2919">
                  <c:v>156</c:v>
                </c:pt>
                <c:pt idx="2920">
                  <c:v>156</c:v>
                </c:pt>
                <c:pt idx="2921">
                  <c:v>156</c:v>
                </c:pt>
                <c:pt idx="2922">
                  <c:v>156</c:v>
                </c:pt>
                <c:pt idx="2923">
                  <c:v>156</c:v>
                </c:pt>
                <c:pt idx="2924">
                  <c:v>156</c:v>
                </c:pt>
                <c:pt idx="2925">
                  <c:v>156</c:v>
                </c:pt>
                <c:pt idx="2926">
                  <c:v>156</c:v>
                </c:pt>
                <c:pt idx="2927">
                  <c:v>156</c:v>
                </c:pt>
                <c:pt idx="2928">
                  <c:v>156</c:v>
                </c:pt>
                <c:pt idx="2929">
                  <c:v>156</c:v>
                </c:pt>
                <c:pt idx="2930">
                  <c:v>156</c:v>
                </c:pt>
                <c:pt idx="2931">
                  <c:v>156</c:v>
                </c:pt>
                <c:pt idx="2932">
                  <c:v>156</c:v>
                </c:pt>
                <c:pt idx="2933">
                  <c:v>156</c:v>
                </c:pt>
                <c:pt idx="2934">
                  <c:v>156</c:v>
                </c:pt>
                <c:pt idx="2935">
                  <c:v>156</c:v>
                </c:pt>
                <c:pt idx="2936">
                  <c:v>156</c:v>
                </c:pt>
                <c:pt idx="2937">
                  <c:v>156</c:v>
                </c:pt>
                <c:pt idx="2938">
                  <c:v>156</c:v>
                </c:pt>
                <c:pt idx="2939">
                  <c:v>156</c:v>
                </c:pt>
                <c:pt idx="2940">
                  <c:v>156</c:v>
                </c:pt>
                <c:pt idx="2941">
                  <c:v>156</c:v>
                </c:pt>
                <c:pt idx="2942">
                  <c:v>156</c:v>
                </c:pt>
                <c:pt idx="2943">
                  <c:v>156</c:v>
                </c:pt>
                <c:pt idx="2944">
                  <c:v>156</c:v>
                </c:pt>
                <c:pt idx="2945">
                  <c:v>156</c:v>
                </c:pt>
                <c:pt idx="2946">
                  <c:v>156</c:v>
                </c:pt>
                <c:pt idx="2947">
                  <c:v>156</c:v>
                </c:pt>
                <c:pt idx="2948">
                  <c:v>156</c:v>
                </c:pt>
                <c:pt idx="2949">
                  <c:v>156</c:v>
                </c:pt>
                <c:pt idx="2950">
                  <c:v>156</c:v>
                </c:pt>
                <c:pt idx="2951">
                  <c:v>156</c:v>
                </c:pt>
                <c:pt idx="2952">
                  <c:v>156</c:v>
                </c:pt>
                <c:pt idx="2953">
                  <c:v>156</c:v>
                </c:pt>
                <c:pt idx="2954">
                  <c:v>156</c:v>
                </c:pt>
                <c:pt idx="2955">
                  <c:v>156</c:v>
                </c:pt>
                <c:pt idx="2956">
                  <c:v>156</c:v>
                </c:pt>
                <c:pt idx="2957">
                  <c:v>156</c:v>
                </c:pt>
                <c:pt idx="2958">
                  <c:v>156</c:v>
                </c:pt>
                <c:pt idx="2959">
                  <c:v>156</c:v>
                </c:pt>
                <c:pt idx="2960">
                  <c:v>156</c:v>
                </c:pt>
                <c:pt idx="2961">
                  <c:v>156</c:v>
                </c:pt>
                <c:pt idx="2962">
                  <c:v>156</c:v>
                </c:pt>
                <c:pt idx="2963">
                  <c:v>156</c:v>
                </c:pt>
                <c:pt idx="2964">
                  <c:v>156</c:v>
                </c:pt>
                <c:pt idx="2965">
                  <c:v>156</c:v>
                </c:pt>
                <c:pt idx="2966">
                  <c:v>156</c:v>
                </c:pt>
                <c:pt idx="2967">
                  <c:v>156</c:v>
                </c:pt>
                <c:pt idx="2968">
                  <c:v>156</c:v>
                </c:pt>
                <c:pt idx="2969">
                  <c:v>156</c:v>
                </c:pt>
                <c:pt idx="2970">
                  <c:v>156</c:v>
                </c:pt>
                <c:pt idx="2971">
                  <c:v>156</c:v>
                </c:pt>
                <c:pt idx="2972">
                  <c:v>156</c:v>
                </c:pt>
                <c:pt idx="2973">
                  <c:v>156</c:v>
                </c:pt>
                <c:pt idx="2974">
                  <c:v>156</c:v>
                </c:pt>
                <c:pt idx="2975">
                  <c:v>156</c:v>
                </c:pt>
                <c:pt idx="2976">
                  <c:v>156</c:v>
                </c:pt>
                <c:pt idx="2977">
                  <c:v>156</c:v>
                </c:pt>
                <c:pt idx="2978">
                  <c:v>156</c:v>
                </c:pt>
                <c:pt idx="2979">
                  <c:v>156</c:v>
                </c:pt>
                <c:pt idx="2980">
                  <c:v>156</c:v>
                </c:pt>
                <c:pt idx="2981">
                  <c:v>156</c:v>
                </c:pt>
                <c:pt idx="2982">
                  <c:v>156</c:v>
                </c:pt>
                <c:pt idx="2983">
                  <c:v>156</c:v>
                </c:pt>
                <c:pt idx="2984">
                  <c:v>156</c:v>
                </c:pt>
                <c:pt idx="2985">
                  <c:v>156</c:v>
                </c:pt>
                <c:pt idx="2986">
                  <c:v>156</c:v>
                </c:pt>
                <c:pt idx="2987">
                  <c:v>156</c:v>
                </c:pt>
                <c:pt idx="2988">
                  <c:v>156</c:v>
                </c:pt>
                <c:pt idx="2989">
                  <c:v>156</c:v>
                </c:pt>
                <c:pt idx="2990">
                  <c:v>156</c:v>
                </c:pt>
                <c:pt idx="2991">
                  <c:v>156</c:v>
                </c:pt>
                <c:pt idx="2992">
                  <c:v>156</c:v>
                </c:pt>
                <c:pt idx="2993">
                  <c:v>156</c:v>
                </c:pt>
                <c:pt idx="2994">
                  <c:v>156</c:v>
                </c:pt>
                <c:pt idx="2995">
                  <c:v>156</c:v>
                </c:pt>
                <c:pt idx="2996">
                  <c:v>156</c:v>
                </c:pt>
                <c:pt idx="2997">
                  <c:v>156</c:v>
                </c:pt>
                <c:pt idx="2998">
                  <c:v>156</c:v>
                </c:pt>
                <c:pt idx="2999">
                  <c:v>156</c:v>
                </c:pt>
                <c:pt idx="3000">
                  <c:v>156</c:v>
                </c:pt>
                <c:pt idx="3001">
                  <c:v>156</c:v>
                </c:pt>
                <c:pt idx="3002">
                  <c:v>156</c:v>
                </c:pt>
                <c:pt idx="3003">
                  <c:v>156</c:v>
                </c:pt>
                <c:pt idx="3004">
                  <c:v>156</c:v>
                </c:pt>
                <c:pt idx="3005">
                  <c:v>156</c:v>
                </c:pt>
                <c:pt idx="3006">
                  <c:v>156</c:v>
                </c:pt>
                <c:pt idx="3007">
                  <c:v>156</c:v>
                </c:pt>
                <c:pt idx="3008">
                  <c:v>156</c:v>
                </c:pt>
                <c:pt idx="3009">
                  <c:v>156</c:v>
                </c:pt>
                <c:pt idx="3010">
                  <c:v>156</c:v>
                </c:pt>
                <c:pt idx="3011">
                  <c:v>156</c:v>
                </c:pt>
                <c:pt idx="3012">
                  <c:v>156</c:v>
                </c:pt>
                <c:pt idx="3013">
                  <c:v>156</c:v>
                </c:pt>
                <c:pt idx="3014">
                  <c:v>156</c:v>
                </c:pt>
                <c:pt idx="3015">
                  <c:v>156</c:v>
                </c:pt>
                <c:pt idx="3016">
                  <c:v>156</c:v>
                </c:pt>
                <c:pt idx="3017">
                  <c:v>156</c:v>
                </c:pt>
                <c:pt idx="3018">
                  <c:v>156</c:v>
                </c:pt>
                <c:pt idx="3019">
                  <c:v>156</c:v>
                </c:pt>
                <c:pt idx="3020">
                  <c:v>156</c:v>
                </c:pt>
                <c:pt idx="3021">
                  <c:v>156</c:v>
                </c:pt>
                <c:pt idx="3022">
                  <c:v>156</c:v>
                </c:pt>
                <c:pt idx="3023">
                  <c:v>156</c:v>
                </c:pt>
                <c:pt idx="3024">
                  <c:v>156</c:v>
                </c:pt>
                <c:pt idx="3025">
                  <c:v>156</c:v>
                </c:pt>
                <c:pt idx="3026">
                  <c:v>156</c:v>
                </c:pt>
                <c:pt idx="3027">
                  <c:v>156</c:v>
                </c:pt>
                <c:pt idx="3028">
                  <c:v>156</c:v>
                </c:pt>
                <c:pt idx="3029">
                  <c:v>156</c:v>
                </c:pt>
                <c:pt idx="3030">
                  <c:v>156</c:v>
                </c:pt>
                <c:pt idx="3031">
                  <c:v>156</c:v>
                </c:pt>
                <c:pt idx="3032">
                  <c:v>156</c:v>
                </c:pt>
                <c:pt idx="3033">
                  <c:v>156</c:v>
                </c:pt>
                <c:pt idx="3034">
                  <c:v>156</c:v>
                </c:pt>
                <c:pt idx="3035">
                  <c:v>156</c:v>
                </c:pt>
                <c:pt idx="3036">
                  <c:v>156</c:v>
                </c:pt>
                <c:pt idx="3037">
                  <c:v>156</c:v>
                </c:pt>
                <c:pt idx="3038">
                  <c:v>156</c:v>
                </c:pt>
                <c:pt idx="3039">
                  <c:v>156</c:v>
                </c:pt>
                <c:pt idx="3040">
                  <c:v>156</c:v>
                </c:pt>
                <c:pt idx="3041">
                  <c:v>156</c:v>
                </c:pt>
                <c:pt idx="3042">
                  <c:v>156</c:v>
                </c:pt>
                <c:pt idx="3043">
                  <c:v>156</c:v>
                </c:pt>
                <c:pt idx="3044">
                  <c:v>156</c:v>
                </c:pt>
                <c:pt idx="3045">
                  <c:v>156</c:v>
                </c:pt>
                <c:pt idx="3046">
                  <c:v>156</c:v>
                </c:pt>
                <c:pt idx="3047">
                  <c:v>156</c:v>
                </c:pt>
                <c:pt idx="3048">
                  <c:v>156</c:v>
                </c:pt>
                <c:pt idx="3049">
                  <c:v>156</c:v>
                </c:pt>
                <c:pt idx="3050">
                  <c:v>156</c:v>
                </c:pt>
                <c:pt idx="3051">
                  <c:v>156</c:v>
                </c:pt>
                <c:pt idx="3052">
                  <c:v>156</c:v>
                </c:pt>
                <c:pt idx="3053">
                  <c:v>156</c:v>
                </c:pt>
                <c:pt idx="3054">
                  <c:v>156</c:v>
                </c:pt>
                <c:pt idx="3055">
                  <c:v>156</c:v>
                </c:pt>
                <c:pt idx="3056">
                  <c:v>156</c:v>
                </c:pt>
                <c:pt idx="3057">
                  <c:v>156</c:v>
                </c:pt>
                <c:pt idx="3058">
                  <c:v>156</c:v>
                </c:pt>
                <c:pt idx="3059">
                  <c:v>156</c:v>
                </c:pt>
                <c:pt idx="3060">
                  <c:v>156</c:v>
                </c:pt>
                <c:pt idx="3061">
                  <c:v>156</c:v>
                </c:pt>
                <c:pt idx="3062">
                  <c:v>156</c:v>
                </c:pt>
                <c:pt idx="3063">
                  <c:v>156</c:v>
                </c:pt>
                <c:pt idx="3064">
                  <c:v>156</c:v>
                </c:pt>
                <c:pt idx="3065">
                  <c:v>156</c:v>
                </c:pt>
                <c:pt idx="3066">
                  <c:v>156</c:v>
                </c:pt>
                <c:pt idx="3067">
                  <c:v>156</c:v>
                </c:pt>
                <c:pt idx="3068">
                  <c:v>156</c:v>
                </c:pt>
                <c:pt idx="3069">
                  <c:v>156</c:v>
                </c:pt>
                <c:pt idx="3070">
                  <c:v>156</c:v>
                </c:pt>
                <c:pt idx="3071">
                  <c:v>156</c:v>
                </c:pt>
                <c:pt idx="3072">
                  <c:v>156</c:v>
                </c:pt>
                <c:pt idx="3073">
                  <c:v>156</c:v>
                </c:pt>
                <c:pt idx="3074">
                  <c:v>156</c:v>
                </c:pt>
                <c:pt idx="3075">
                  <c:v>156</c:v>
                </c:pt>
                <c:pt idx="3076">
                  <c:v>156</c:v>
                </c:pt>
                <c:pt idx="3077">
                  <c:v>156</c:v>
                </c:pt>
                <c:pt idx="3078">
                  <c:v>156</c:v>
                </c:pt>
                <c:pt idx="3079">
                  <c:v>156</c:v>
                </c:pt>
                <c:pt idx="3080">
                  <c:v>156</c:v>
                </c:pt>
                <c:pt idx="3081">
                  <c:v>156</c:v>
                </c:pt>
                <c:pt idx="3082">
                  <c:v>156</c:v>
                </c:pt>
                <c:pt idx="3083">
                  <c:v>156</c:v>
                </c:pt>
                <c:pt idx="3084">
                  <c:v>156</c:v>
                </c:pt>
                <c:pt idx="3085">
                  <c:v>156</c:v>
                </c:pt>
                <c:pt idx="3086">
                  <c:v>156</c:v>
                </c:pt>
                <c:pt idx="3087">
                  <c:v>156</c:v>
                </c:pt>
                <c:pt idx="3088">
                  <c:v>156</c:v>
                </c:pt>
                <c:pt idx="3089">
                  <c:v>156</c:v>
                </c:pt>
                <c:pt idx="3090">
                  <c:v>156</c:v>
                </c:pt>
                <c:pt idx="3091">
                  <c:v>156</c:v>
                </c:pt>
                <c:pt idx="3092">
                  <c:v>156</c:v>
                </c:pt>
                <c:pt idx="3093">
                  <c:v>156</c:v>
                </c:pt>
                <c:pt idx="3094">
                  <c:v>156</c:v>
                </c:pt>
                <c:pt idx="3095">
                  <c:v>156</c:v>
                </c:pt>
                <c:pt idx="3096">
                  <c:v>156</c:v>
                </c:pt>
                <c:pt idx="3097">
                  <c:v>156</c:v>
                </c:pt>
                <c:pt idx="3098">
                  <c:v>156</c:v>
                </c:pt>
                <c:pt idx="3099">
                  <c:v>156</c:v>
                </c:pt>
                <c:pt idx="3100">
                  <c:v>156</c:v>
                </c:pt>
                <c:pt idx="3101">
                  <c:v>156</c:v>
                </c:pt>
                <c:pt idx="3102">
                  <c:v>156</c:v>
                </c:pt>
                <c:pt idx="3103">
                  <c:v>156</c:v>
                </c:pt>
                <c:pt idx="3104">
                  <c:v>156</c:v>
                </c:pt>
                <c:pt idx="3105">
                  <c:v>156</c:v>
                </c:pt>
                <c:pt idx="3106">
                  <c:v>156</c:v>
                </c:pt>
                <c:pt idx="3107">
                  <c:v>156</c:v>
                </c:pt>
                <c:pt idx="3108">
                  <c:v>156</c:v>
                </c:pt>
                <c:pt idx="3109">
                  <c:v>156</c:v>
                </c:pt>
                <c:pt idx="3110">
                  <c:v>156</c:v>
                </c:pt>
                <c:pt idx="3111">
                  <c:v>156</c:v>
                </c:pt>
                <c:pt idx="3112">
                  <c:v>156</c:v>
                </c:pt>
                <c:pt idx="3113">
                  <c:v>156</c:v>
                </c:pt>
                <c:pt idx="3114">
                  <c:v>156</c:v>
                </c:pt>
                <c:pt idx="3115">
                  <c:v>156</c:v>
                </c:pt>
                <c:pt idx="3116">
                  <c:v>156</c:v>
                </c:pt>
                <c:pt idx="3117">
                  <c:v>156</c:v>
                </c:pt>
                <c:pt idx="3118">
                  <c:v>156</c:v>
                </c:pt>
                <c:pt idx="3119">
                  <c:v>156</c:v>
                </c:pt>
                <c:pt idx="3120">
                  <c:v>156</c:v>
                </c:pt>
                <c:pt idx="3121">
                  <c:v>156</c:v>
                </c:pt>
                <c:pt idx="3122">
                  <c:v>156</c:v>
                </c:pt>
                <c:pt idx="3123">
                  <c:v>156</c:v>
                </c:pt>
                <c:pt idx="3124">
                  <c:v>156</c:v>
                </c:pt>
                <c:pt idx="3125">
                  <c:v>156</c:v>
                </c:pt>
                <c:pt idx="3126">
                  <c:v>156</c:v>
                </c:pt>
                <c:pt idx="3127">
                  <c:v>156</c:v>
                </c:pt>
                <c:pt idx="3128">
                  <c:v>156</c:v>
                </c:pt>
                <c:pt idx="3129">
                  <c:v>156</c:v>
                </c:pt>
                <c:pt idx="3130">
                  <c:v>156</c:v>
                </c:pt>
                <c:pt idx="3131">
                  <c:v>156</c:v>
                </c:pt>
                <c:pt idx="3132">
                  <c:v>156</c:v>
                </c:pt>
                <c:pt idx="3133">
                  <c:v>156</c:v>
                </c:pt>
                <c:pt idx="3134">
                  <c:v>156</c:v>
                </c:pt>
                <c:pt idx="3135">
                  <c:v>156</c:v>
                </c:pt>
                <c:pt idx="3136">
                  <c:v>156</c:v>
                </c:pt>
                <c:pt idx="3137">
                  <c:v>156</c:v>
                </c:pt>
                <c:pt idx="3138">
                  <c:v>156</c:v>
                </c:pt>
                <c:pt idx="3139">
                  <c:v>156</c:v>
                </c:pt>
                <c:pt idx="3140">
                  <c:v>156</c:v>
                </c:pt>
                <c:pt idx="3141">
                  <c:v>156</c:v>
                </c:pt>
                <c:pt idx="3142">
                  <c:v>156</c:v>
                </c:pt>
                <c:pt idx="3143">
                  <c:v>156</c:v>
                </c:pt>
                <c:pt idx="3144">
                  <c:v>156</c:v>
                </c:pt>
                <c:pt idx="3145">
                  <c:v>156</c:v>
                </c:pt>
                <c:pt idx="3146">
                  <c:v>156</c:v>
                </c:pt>
                <c:pt idx="3147">
                  <c:v>156</c:v>
                </c:pt>
                <c:pt idx="3148">
                  <c:v>156</c:v>
                </c:pt>
                <c:pt idx="3149">
                  <c:v>156</c:v>
                </c:pt>
                <c:pt idx="3150">
                  <c:v>156</c:v>
                </c:pt>
                <c:pt idx="3151">
                  <c:v>156</c:v>
                </c:pt>
                <c:pt idx="3152">
                  <c:v>156</c:v>
                </c:pt>
                <c:pt idx="3153">
                  <c:v>156</c:v>
                </c:pt>
                <c:pt idx="3154">
                  <c:v>156</c:v>
                </c:pt>
                <c:pt idx="3155">
                  <c:v>156</c:v>
                </c:pt>
                <c:pt idx="3156">
                  <c:v>156</c:v>
                </c:pt>
                <c:pt idx="3157">
                  <c:v>156</c:v>
                </c:pt>
                <c:pt idx="3158">
                  <c:v>156</c:v>
                </c:pt>
                <c:pt idx="3159">
                  <c:v>156</c:v>
                </c:pt>
                <c:pt idx="3160">
                  <c:v>156</c:v>
                </c:pt>
                <c:pt idx="3161">
                  <c:v>156</c:v>
                </c:pt>
                <c:pt idx="3162">
                  <c:v>156</c:v>
                </c:pt>
                <c:pt idx="3163">
                  <c:v>156</c:v>
                </c:pt>
                <c:pt idx="3164">
                  <c:v>156</c:v>
                </c:pt>
                <c:pt idx="3165">
                  <c:v>156</c:v>
                </c:pt>
                <c:pt idx="3166">
                  <c:v>156</c:v>
                </c:pt>
                <c:pt idx="3167">
                  <c:v>156</c:v>
                </c:pt>
                <c:pt idx="3168">
                  <c:v>156</c:v>
                </c:pt>
                <c:pt idx="3169">
                  <c:v>156</c:v>
                </c:pt>
                <c:pt idx="3170">
                  <c:v>156</c:v>
                </c:pt>
                <c:pt idx="3171">
                  <c:v>156</c:v>
                </c:pt>
                <c:pt idx="3172">
                  <c:v>156</c:v>
                </c:pt>
                <c:pt idx="3173">
                  <c:v>156</c:v>
                </c:pt>
                <c:pt idx="3174">
                  <c:v>156</c:v>
                </c:pt>
                <c:pt idx="3175">
                  <c:v>156</c:v>
                </c:pt>
                <c:pt idx="3176">
                  <c:v>156</c:v>
                </c:pt>
                <c:pt idx="3177">
                  <c:v>156</c:v>
                </c:pt>
                <c:pt idx="3178">
                  <c:v>156</c:v>
                </c:pt>
                <c:pt idx="3179">
                  <c:v>156</c:v>
                </c:pt>
                <c:pt idx="3180">
                  <c:v>156</c:v>
                </c:pt>
                <c:pt idx="3181">
                  <c:v>156</c:v>
                </c:pt>
                <c:pt idx="3182">
                  <c:v>156</c:v>
                </c:pt>
                <c:pt idx="3183">
                  <c:v>156</c:v>
                </c:pt>
                <c:pt idx="3184">
                  <c:v>156</c:v>
                </c:pt>
                <c:pt idx="3185">
                  <c:v>156</c:v>
                </c:pt>
                <c:pt idx="3186">
                  <c:v>156</c:v>
                </c:pt>
                <c:pt idx="3187">
                  <c:v>156</c:v>
                </c:pt>
                <c:pt idx="3188">
                  <c:v>156</c:v>
                </c:pt>
                <c:pt idx="3189">
                  <c:v>156</c:v>
                </c:pt>
                <c:pt idx="3190">
                  <c:v>156</c:v>
                </c:pt>
                <c:pt idx="3191">
                  <c:v>156</c:v>
                </c:pt>
                <c:pt idx="3192">
                  <c:v>156</c:v>
                </c:pt>
                <c:pt idx="3193">
                  <c:v>156</c:v>
                </c:pt>
                <c:pt idx="3194">
                  <c:v>156</c:v>
                </c:pt>
                <c:pt idx="3195">
                  <c:v>156</c:v>
                </c:pt>
                <c:pt idx="3196">
                  <c:v>156</c:v>
                </c:pt>
                <c:pt idx="3197">
                  <c:v>156</c:v>
                </c:pt>
                <c:pt idx="3198">
                  <c:v>156</c:v>
                </c:pt>
                <c:pt idx="3199">
                  <c:v>156</c:v>
                </c:pt>
                <c:pt idx="3200">
                  <c:v>156</c:v>
                </c:pt>
                <c:pt idx="3201">
                  <c:v>156</c:v>
                </c:pt>
                <c:pt idx="3202">
                  <c:v>156</c:v>
                </c:pt>
                <c:pt idx="3203">
                  <c:v>156</c:v>
                </c:pt>
                <c:pt idx="3204">
                  <c:v>156</c:v>
                </c:pt>
                <c:pt idx="3205">
                  <c:v>156</c:v>
                </c:pt>
                <c:pt idx="3206">
                  <c:v>156</c:v>
                </c:pt>
                <c:pt idx="3207">
                  <c:v>156</c:v>
                </c:pt>
                <c:pt idx="3208">
                  <c:v>156</c:v>
                </c:pt>
                <c:pt idx="3209">
                  <c:v>156</c:v>
                </c:pt>
                <c:pt idx="3210">
                  <c:v>156</c:v>
                </c:pt>
                <c:pt idx="3211">
                  <c:v>156</c:v>
                </c:pt>
                <c:pt idx="3212">
                  <c:v>156</c:v>
                </c:pt>
                <c:pt idx="3213">
                  <c:v>156</c:v>
                </c:pt>
                <c:pt idx="3214">
                  <c:v>156</c:v>
                </c:pt>
                <c:pt idx="3215">
                  <c:v>156</c:v>
                </c:pt>
                <c:pt idx="3216">
                  <c:v>156</c:v>
                </c:pt>
                <c:pt idx="3217">
                  <c:v>156</c:v>
                </c:pt>
                <c:pt idx="3218">
                  <c:v>156</c:v>
                </c:pt>
                <c:pt idx="3219">
                  <c:v>156</c:v>
                </c:pt>
                <c:pt idx="3220">
                  <c:v>156</c:v>
                </c:pt>
                <c:pt idx="3221">
                  <c:v>156</c:v>
                </c:pt>
                <c:pt idx="3222">
                  <c:v>156</c:v>
                </c:pt>
                <c:pt idx="3223">
                  <c:v>156</c:v>
                </c:pt>
                <c:pt idx="3224">
                  <c:v>156</c:v>
                </c:pt>
                <c:pt idx="3225">
                  <c:v>156</c:v>
                </c:pt>
                <c:pt idx="3226">
                  <c:v>156</c:v>
                </c:pt>
                <c:pt idx="3227">
                  <c:v>156</c:v>
                </c:pt>
                <c:pt idx="3228">
                  <c:v>156</c:v>
                </c:pt>
                <c:pt idx="3229">
                  <c:v>156</c:v>
                </c:pt>
                <c:pt idx="3230">
                  <c:v>156</c:v>
                </c:pt>
                <c:pt idx="3231">
                  <c:v>156</c:v>
                </c:pt>
                <c:pt idx="3232">
                  <c:v>156</c:v>
                </c:pt>
                <c:pt idx="3233">
                  <c:v>156</c:v>
                </c:pt>
                <c:pt idx="3234">
                  <c:v>156</c:v>
                </c:pt>
                <c:pt idx="3235">
                  <c:v>156</c:v>
                </c:pt>
                <c:pt idx="3236">
                  <c:v>156</c:v>
                </c:pt>
                <c:pt idx="3237">
                  <c:v>156</c:v>
                </c:pt>
                <c:pt idx="3238">
                  <c:v>156</c:v>
                </c:pt>
                <c:pt idx="3239">
                  <c:v>156</c:v>
                </c:pt>
                <c:pt idx="3240">
                  <c:v>156</c:v>
                </c:pt>
                <c:pt idx="3241">
                  <c:v>156</c:v>
                </c:pt>
                <c:pt idx="3242">
                  <c:v>156</c:v>
                </c:pt>
                <c:pt idx="3243">
                  <c:v>156</c:v>
                </c:pt>
                <c:pt idx="3244">
                  <c:v>156</c:v>
                </c:pt>
                <c:pt idx="3245">
                  <c:v>156</c:v>
                </c:pt>
                <c:pt idx="3246">
                  <c:v>156</c:v>
                </c:pt>
                <c:pt idx="3247">
                  <c:v>156</c:v>
                </c:pt>
                <c:pt idx="3248">
                  <c:v>156</c:v>
                </c:pt>
                <c:pt idx="3249">
                  <c:v>156</c:v>
                </c:pt>
                <c:pt idx="3250">
                  <c:v>156</c:v>
                </c:pt>
                <c:pt idx="3251">
                  <c:v>156</c:v>
                </c:pt>
                <c:pt idx="3252">
                  <c:v>156</c:v>
                </c:pt>
                <c:pt idx="3253">
                  <c:v>156</c:v>
                </c:pt>
                <c:pt idx="3254">
                  <c:v>156</c:v>
                </c:pt>
                <c:pt idx="3255">
                  <c:v>156</c:v>
                </c:pt>
                <c:pt idx="3256">
                  <c:v>156</c:v>
                </c:pt>
                <c:pt idx="3257">
                  <c:v>156</c:v>
                </c:pt>
                <c:pt idx="3258">
                  <c:v>156</c:v>
                </c:pt>
                <c:pt idx="3259">
                  <c:v>156</c:v>
                </c:pt>
                <c:pt idx="3260">
                  <c:v>156</c:v>
                </c:pt>
                <c:pt idx="3261">
                  <c:v>156</c:v>
                </c:pt>
                <c:pt idx="3262">
                  <c:v>156</c:v>
                </c:pt>
                <c:pt idx="3263">
                  <c:v>156</c:v>
                </c:pt>
                <c:pt idx="3264">
                  <c:v>156</c:v>
                </c:pt>
                <c:pt idx="3265">
                  <c:v>156</c:v>
                </c:pt>
                <c:pt idx="3266">
                  <c:v>156</c:v>
                </c:pt>
                <c:pt idx="3267">
                  <c:v>156</c:v>
                </c:pt>
                <c:pt idx="3268">
                  <c:v>156</c:v>
                </c:pt>
                <c:pt idx="3269">
                  <c:v>156</c:v>
                </c:pt>
                <c:pt idx="3270">
                  <c:v>156</c:v>
                </c:pt>
                <c:pt idx="3271">
                  <c:v>156</c:v>
                </c:pt>
                <c:pt idx="3272">
                  <c:v>156</c:v>
                </c:pt>
                <c:pt idx="3273">
                  <c:v>156</c:v>
                </c:pt>
                <c:pt idx="3274">
                  <c:v>156</c:v>
                </c:pt>
                <c:pt idx="3275">
                  <c:v>156</c:v>
                </c:pt>
                <c:pt idx="3276">
                  <c:v>156</c:v>
                </c:pt>
                <c:pt idx="3277">
                  <c:v>156</c:v>
                </c:pt>
                <c:pt idx="3278">
                  <c:v>156</c:v>
                </c:pt>
                <c:pt idx="3279">
                  <c:v>156</c:v>
                </c:pt>
                <c:pt idx="3280">
                  <c:v>156</c:v>
                </c:pt>
                <c:pt idx="3281">
                  <c:v>156</c:v>
                </c:pt>
                <c:pt idx="3282">
                  <c:v>156</c:v>
                </c:pt>
                <c:pt idx="3283">
                  <c:v>156</c:v>
                </c:pt>
                <c:pt idx="3284">
                  <c:v>156</c:v>
                </c:pt>
                <c:pt idx="3285">
                  <c:v>156</c:v>
                </c:pt>
                <c:pt idx="3286">
                  <c:v>156</c:v>
                </c:pt>
                <c:pt idx="3287">
                  <c:v>156</c:v>
                </c:pt>
                <c:pt idx="3288">
                  <c:v>156</c:v>
                </c:pt>
                <c:pt idx="3289">
                  <c:v>156</c:v>
                </c:pt>
                <c:pt idx="3290">
                  <c:v>156</c:v>
                </c:pt>
                <c:pt idx="3291">
                  <c:v>156</c:v>
                </c:pt>
                <c:pt idx="3292">
                  <c:v>156</c:v>
                </c:pt>
                <c:pt idx="3293">
                  <c:v>156</c:v>
                </c:pt>
                <c:pt idx="3294">
                  <c:v>156</c:v>
                </c:pt>
                <c:pt idx="3295">
                  <c:v>156</c:v>
                </c:pt>
                <c:pt idx="3296">
                  <c:v>156</c:v>
                </c:pt>
                <c:pt idx="3297">
                  <c:v>156</c:v>
                </c:pt>
                <c:pt idx="3298">
                  <c:v>156</c:v>
                </c:pt>
                <c:pt idx="3299">
                  <c:v>156</c:v>
                </c:pt>
                <c:pt idx="3300">
                  <c:v>156</c:v>
                </c:pt>
                <c:pt idx="3301">
                  <c:v>156</c:v>
                </c:pt>
                <c:pt idx="3302">
                  <c:v>156</c:v>
                </c:pt>
                <c:pt idx="3303">
                  <c:v>156</c:v>
                </c:pt>
                <c:pt idx="3304">
                  <c:v>156</c:v>
                </c:pt>
                <c:pt idx="3305">
                  <c:v>156</c:v>
                </c:pt>
                <c:pt idx="3306">
                  <c:v>156</c:v>
                </c:pt>
                <c:pt idx="3307">
                  <c:v>156</c:v>
                </c:pt>
                <c:pt idx="3308">
                  <c:v>156</c:v>
                </c:pt>
                <c:pt idx="3309">
                  <c:v>156</c:v>
                </c:pt>
                <c:pt idx="3310">
                  <c:v>156</c:v>
                </c:pt>
                <c:pt idx="3311">
                  <c:v>156</c:v>
                </c:pt>
                <c:pt idx="3312">
                  <c:v>156</c:v>
                </c:pt>
                <c:pt idx="3313">
                  <c:v>156</c:v>
                </c:pt>
                <c:pt idx="3314">
                  <c:v>156</c:v>
                </c:pt>
                <c:pt idx="3315">
                  <c:v>156</c:v>
                </c:pt>
                <c:pt idx="3316">
                  <c:v>156</c:v>
                </c:pt>
                <c:pt idx="3317">
                  <c:v>156</c:v>
                </c:pt>
                <c:pt idx="3318">
                  <c:v>156</c:v>
                </c:pt>
                <c:pt idx="3319">
                  <c:v>156</c:v>
                </c:pt>
                <c:pt idx="3320">
                  <c:v>156</c:v>
                </c:pt>
                <c:pt idx="3321">
                  <c:v>156</c:v>
                </c:pt>
                <c:pt idx="3322">
                  <c:v>156</c:v>
                </c:pt>
                <c:pt idx="3323">
                  <c:v>156</c:v>
                </c:pt>
                <c:pt idx="3324">
                  <c:v>156</c:v>
                </c:pt>
                <c:pt idx="3325">
                  <c:v>156</c:v>
                </c:pt>
                <c:pt idx="3326">
                  <c:v>156</c:v>
                </c:pt>
                <c:pt idx="3327">
                  <c:v>156</c:v>
                </c:pt>
                <c:pt idx="3328">
                  <c:v>156</c:v>
                </c:pt>
                <c:pt idx="3329">
                  <c:v>156</c:v>
                </c:pt>
                <c:pt idx="3330">
                  <c:v>156</c:v>
                </c:pt>
                <c:pt idx="3331">
                  <c:v>156</c:v>
                </c:pt>
                <c:pt idx="3332">
                  <c:v>156</c:v>
                </c:pt>
                <c:pt idx="3333">
                  <c:v>156</c:v>
                </c:pt>
                <c:pt idx="3334">
                  <c:v>156</c:v>
                </c:pt>
                <c:pt idx="3335">
                  <c:v>156</c:v>
                </c:pt>
                <c:pt idx="3336">
                  <c:v>156</c:v>
                </c:pt>
                <c:pt idx="3337">
                  <c:v>156</c:v>
                </c:pt>
                <c:pt idx="3338">
                  <c:v>156</c:v>
                </c:pt>
                <c:pt idx="3339">
                  <c:v>156</c:v>
                </c:pt>
                <c:pt idx="3340">
                  <c:v>156</c:v>
                </c:pt>
                <c:pt idx="3341">
                  <c:v>156</c:v>
                </c:pt>
                <c:pt idx="3342">
                  <c:v>156</c:v>
                </c:pt>
                <c:pt idx="3343">
                  <c:v>156</c:v>
                </c:pt>
                <c:pt idx="3344">
                  <c:v>156</c:v>
                </c:pt>
                <c:pt idx="3345">
                  <c:v>156</c:v>
                </c:pt>
                <c:pt idx="3346">
                  <c:v>156</c:v>
                </c:pt>
                <c:pt idx="3347">
                  <c:v>156</c:v>
                </c:pt>
                <c:pt idx="3348">
                  <c:v>156</c:v>
                </c:pt>
                <c:pt idx="3349">
                  <c:v>156</c:v>
                </c:pt>
                <c:pt idx="3350">
                  <c:v>156</c:v>
                </c:pt>
                <c:pt idx="3351">
                  <c:v>156</c:v>
                </c:pt>
                <c:pt idx="3352">
                  <c:v>156</c:v>
                </c:pt>
                <c:pt idx="3353">
                  <c:v>156</c:v>
                </c:pt>
                <c:pt idx="3354">
                  <c:v>156</c:v>
                </c:pt>
                <c:pt idx="3355">
                  <c:v>156</c:v>
                </c:pt>
                <c:pt idx="3356">
                  <c:v>156</c:v>
                </c:pt>
                <c:pt idx="3357">
                  <c:v>156</c:v>
                </c:pt>
                <c:pt idx="3358">
                  <c:v>156</c:v>
                </c:pt>
                <c:pt idx="3359">
                  <c:v>156</c:v>
                </c:pt>
                <c:pt idx="3360">
                  <c:v>156</c:v>
                </c:pt>
                <c:pt idx="3361">
                  <c:v>156</c:v>
                </c:pt>
                <c:pt idx="3362">
                  <c:v>156</c:v>
                </c:pt>
                <c:pt idx="3363">
                  <c:v>156</c:v>
                </c:pt>
                <c:pt idx="3364">
                  <c:v>156</c:v>
                </c:pt>
                <c:pt idx="3365">
                  <c:v>156</c:v>
                </c:pt>
                <c:pt idx="3366">
                  <c:v>156</c:v>
                </c:pt>
                <c:pt idx="3367">
                  <c:v>156</c:v>
                </c:pt>
                <c:pt idx="3368">
                  <c:v>156</c:v>
                </c:pt>
                <c:pt idx="3369">
                  <c:v>156</c:v>
                </c:pt>
                <c:pt idx="3370">
                  <c:v>156</c:v>
                </c:pt>
                <c:pt idx="3371">
                  <c:v>156</c:v>
                </c:pt>
                <c:pt idx="3372">
                  <c:v>156</c:v>
                </c:pt>
                <c:pt idx="3373">
                  <c:v>156</c:v>
                </c:pt>
                <c:pt idx="3374">
                  <c:v>156</c:v>
                </c:pt>
                <c:pt idx="3375">
                  <c:v>156</c:v>
                </c:pt>
                <c:pt idx="3376">
                  <c:v>156</c:v>
                </c:pt>
                <c:pt idx="3377">
                  <c:v>156</c:v>
                </c:pt>
                <c:pt idx="3378">
                  <c:v>156</c:v>
                </c:pt>
                <c:pt idx="3379">
                  <c:v>156</c:v>
                </c:pt>
                <c:pt idx="3380">
                  <c:v>156</c:v>
                </c:pt>
                <c:pt idx="3381">
                  <c:v>156</c:v>
                </c:pt>
                <c:pt idx="3382">
                  <c:v>156</c:v>
                </c:pt>
                <c:pt idx="3383">
                  <c:v>156</c:v>
                </c:pt>
                <c:pt idx="3384">
                  <c:v>156</c:v>
                </c:pt>
                <c:pt idx="3385">
                  <c:v>156</c:v>
                </c:pt>
                <c:pt idx="3386">
                  <c:v>156</c:v>
                </c:pt>
                <c:pt idx="3387">
                  <c:v>156</c:v>
                </c:pt>
                <c:pt idx="3388">
                  <c:v>156</c:v>
                </c:pt>
                <c:pt idx="3389">
                  <c:v>156</c:v>
                </c:pt>
                <c:pt idx="3390">
                  <c:v>156</c:v>
                </c:pt>
                <c:pt idx="3391">
                  <c:v>156</c:v>
                </c:pt>
                <c:pt idx="3392">
                  <c:v>156</c:v>
                </c:pt>
                <c:pt idx="3393">
                  <c:v>156</c:v>
                </c:pt>
                <c:pt idx="3394">
                  <c:v>156</c:v>
                </c:pt>
                <c:pt idx="3395">
                  <c:v>156</c:v>
                </c:pt>
                <c:pt idx="3396">
                  <c:v>156</c:v>
                </c:pt>
                <c:pt idx="3397">
                  <c:v>156</c:v>
                </c:pt>
                <c:pt idx="3398">
                  <c:v>156</c:v>
                </c:pt>
                <c:pt idx="3399">
                  <c:v>156</c:v>
                </c:pt>
                <c:pt idx="3400">
                  <c:v>156</c:v>
                </c:pt>
                <c:pt idx="3401">
                  <c:v>156</c:v>
                </c:pt>
                <c:pt idx="3402">
                  <c:v>156</c:v>
                </c:pt>
                <c:pt idx="3403">
                  <c:v>156</c:v>
                </c:pt>
                <c:pt idx="3404">
                  <c:v>156</c:v>
                </c:pt>
                <c:pt idx="3405">
                  <c:v>156</c:v>
                </c:pt>
                <c:pt idx="3406">
                  <c:v>156</c:v>
                </c:pt>
                <c:pt idx="3407">
                  <c:v>156</c:v>
                </c:pt>
                <c:pt idx="3408">
                  <c:v>156</c:v>
                </c:pt>
                <c:pt idx="3409">
                  <c:v>156</c:v>
                </c:pt>
                <c:pt idx="3410">
                  <c:v>156</c:v>
                </c:pt>
                <c:pt idx="3411">
                  <c:v>156</c:v>
                </c:pt>
                <c:pt idx="3412">
                  <c:v>156</c:v>
                </c:pt>
                <c:pt idx="3413">
                  <c:v>156</c:v>
                </c:pt>
                <c:pt idx="3414">
                  <c:v>156</c:v>
                </c:pt>
                <c:pt idx="3415">
                  <c:v>156</c:v>
                </c:pt>
                <c:pt idx="3416">
                  <c:v>156</c:v>
                </c:pt>
                <c:pt idx="3417">
                  <c:v>156</c:v>
                </c:pt>
                <c:pt idx="3418">
                  <c:v>156</c:v>
                </c:pt>
                <c:pt idx="3419">
                  <c:v>156</c:v>
                </c:pt>
                <c:pt idx="3420">
                  <c:v>156</c:v>
                </c:pt>
                <c:pt idx="3421">
                  <c:v>156</c:v>
                </c:pt>
                <c:pt idx="3422">
                  <c:v>156</c:v>
                </c:pt>
                <c:pt idx="3423">
                  <c:v>156</c:v>
                </c:pt>
                <c:pt idx="3424">
                  <c:v>156</c:v>
                </c:pt>
                <c:pt idx="3425">
                  <c:v>156</c:v>
                </c:pt>
                <c:pt idx="3426">
                  <c:v>156</c:v>
                </c:pt>
                <c:pt idx="3427">
                  <c:v>156</c:v>
                </c:pt>
                <c:pt idx="3428">
                  <c:v>156</c:v>
                </c:pt>
                <c:pt idx="3429">
                  <c:v>156</c:v>
                </c:pt>
                <c:pt idx="3430">
                  <c:v>156</c:v>
                </c:pt>
                <c:pt idx="3431">
                  <c:v>156</c:v>
                </c:pt>
                <c:pt idx="3432">
                  <c:v>156</c:v>
                </c:pt>
                <c:pt idx="3433">
                  <c:v>156</c:v>
                </c:pt>
                <c:pt idx="3434">
                  <c:v>156</c:v>
                </c:pt>
                <c:pt idx="3435">
                  <c:v>156</c:v>
                </c:pt>
                <c:pt idx="3436">
                  <c:v>156</c:v>
                </c:pt>
                <c:pt idx="3437">
                  <c:v>156</c:v>
                </c:pt>
                <c:pt idx="3438">
                  <c:v>156</c:v>
                </c:pt>
                <c:pt idx="3439">
                  <c:v>156</c:v>
                </c:pt>
                <c:pt idx="3440">
                  <c:v>156</c:v>
                </c:pt>
                <c:pt idx="3441">
                  <c:v>156</c:v>
                </c:pt>
                <c:pt idx="3442">
                  <c:v>156</c:v>
                </c:pt>
                <c:pt idx="3443">
                  <c:v>156</c:v>
                </c:pt>
                <c:pt idx="3444">
                  <c:v>156</c:v>
                </c:pt>
                <c:pt idx="3445">
                  <c:v>156</c:v>
                </c:pt>
                <c:pt idx="3446">
                  <c:v>156</c:v>
                </c:pt>
                <c:pt idx="3447">
                  <c:v>156</c:v>
                </c:pt>
                <c:pt idx="3448">
                  <c:v>156</c:v>
                </c:pt>
                <c:pt idx="3449">
                  <c:v>156</c:v>
                </c:pt>
                <c:pt idx="3450">
                  <c:v>156</c:v>
                </c:pt>
                <c:pt idx="3451">
                  <c:v>156</c:v>
                </c:pt>
                <c:pt idx="3452">
                  <c:v>156</c:v>
                </c:pt>
                <c:pt idx="3453">
                  <c:v>156</c:v>
                </c:pt>
                <c:pt idx="3454">
                  <c:v>156</c:v>
                </c:pt>
                <c:pt idx="3455">
                  <c:v>156</c:v>
                </c:pt>
                <c:pt idx="3456">
                  <c:v>156</c:v>
                </c:pt>
                <c:pt idx="3457">
                  <c:v>156</c:v>
                </c:pt>
                <c:pt idx="3458">
                  <c:v>156</c:v>
                </c:pt>
                <c:pt idx="3459">
                  <c:v>156</c:v>
                </c:pt>
                <c:pt idx="3460">
                  <c:v>156</c:v>
                </c:pt>
                <c:pt idx="3461">
                  <c:v>156</c:v>
                </c:pt>
                <c:pt idx="3462">
                  <c:v>156</c:v>
                </c:pt>
                <c:pt idx="3463">
                  <c:v>156</c:v>
                </c:pt>
                <c:pt idx="3464">
                  <c:v>156</c:v>
                </c:pt>
                <c:pt idx="3465">
                  <c:v>156</c:v>
                </c:pt>
                <c:pt idx="3466">
                  <c:v>156</c:v>
                </c:pt>
                <c:pt idx="3467">
                  <c:v>156</c:v>
                </c:pt>
                <c:pt idx="3468">
                  <c:v>156</c:v>
                </c:pt>
                <c:pt idx="3469">
                  <c:v>156</c:v>
                </c:pt>
                <c:pt idx="3470">
                  <c:v>156</c:v>
                </c:pt>
                <c:pt idx="3471">
                  <c:v>156</c:v>
                </c:pt>
                <c:pt idx="3472">
                  <c:v>156</c:v>
                </c:pt>
                <c:pt idx="3473">
                  <c:v>156</c:v>
                </c:pt>
                <c:pt idx="3474">
                  <c:v>156</c:v>
                </c:pt>
                <c:pt idx="3475">
                  <c:v>156</c:v>
                </c:pt>
                <c:pt idx="3476">
                  <c:v>156</c:v>
                </c:pt>
                <c:pt idx="3477">
                  <c:v>156</c:v>
                </c:pt>
                <c:pt idx="3478">
                  <c:v>156</c:v>
                </c:pt>
                <c:pt idx="3479">
                  <c:v>156</c:v>
                </c:pt>
                <c:pt idx="3480">
                  <c:v>156</c:v>
                </c:pt>
                <c:pt idx="3481">
                  <c:v>156</c:v>
                </c:pt>
                <c:pt idx="3482">
                  <c:v>156</c:v>
                </c:pt>
                <c:pt idx="3483">
                  <c:v>156</c:v>
                </c:pt>
                <c:pt idx="3484">
                  <c:v>156</c:v>
                </c:pt>
                <c:pt idx="3485">
                  <c:v>156</c:v>
                </c:pt>
                <c:pt idx="3486">
                  <c:v>156</c:v>
                </c:pt>
                <c:pt idx="3487">
                  <c:v>156</c:v>
                </c:pt>
                <c:pt idx="3488">
                  <c:v>156</c:v>
                </c:pt>
                <c:pt idx="3489">
                  <c:v>156</c:v>
                </c:pt>
                <c:pt idx="3490">
                  <c:v>156</c:v>
                </c:pt>
                <c:pt idx="3491">
                  <c:v>156</c:v>
                </c:pt>
                <c:pt idx="3492">
                  <c:v>156</c:v>
                </c:pt>
                <c:pt idx="3493">
                  <c:v>156</c:v>
                </c:pt>
                <c:pt idx="3494">
                  <c:v>156</c:v>
                </c:pt>
                <c:pt idx="3495">
                  <c:v>156</c:v>
                </c:pt>
                <c:pt idx="3496">
                  <c:v>156</c:v>
                </c:pt>
                <c:pt idx="3497">
                  <c:v>156</c:v>
                </c:pt>
                <c:pt idx="3498">
                  <c:v>156</c:v>
                </c:pt>
                <c:pt idx="3499">
                  <c:v>156</c:v>
                </c:pt>
                <c:pt idx="3500">
                  <c:v>156</c:v>
                </c:pt>
                <c:pt idx="3501">
                  <c:v>156</c:v>
                </c:pt>
                <c:pt idx="3502">
                  <c:v>156</c:v>
                </c:pt>
                <c:pt idx="3503">
                  <c:v>156</c:v>
                </c:pt>
                <c:pt idx="3504">
                  <c:v>156</c:v>
                </c:pt>
                <c:pt idx="3505">
                  <c:v>156</c:v>
                </c:pt>
                <c:pt idx="3506">
                  <c:v>156</c:v>
                </c:pt>
                <c:pt idx="3507">
                  <c:v>156</c:v>
                </c:pt>
                <c:pt idx="3508">
                  <c:v>156</c:v>
                </c:pt>
                <c:pt idx="3509">
                  <c:v>156</c:v>
                </c:pt>
                <c:pt idx="3510">
                  <c:v>156</c:v>
                </c:pt>
                <c:pt idx="3511">
                  <c:v>156</c:v>
                </c:pt>
                <c:pt idx="3512">
                  <c:v>156</c:v>
                </c:pt>
                <c:pt idx="3513">
                  <c:v>156</c:v>
                </c:pt>
                <c:pt idx="3514">
                  <c:v>156</c:v>
                </c:pt>
                <c:pt idx="3515">
                  <c:v>156</c:v>
                </c:pt>
                <c:pt idx="3516">
                  <c:v>156</c:v>
                </c:pt>
                <c:pt idx="3517">
                  <c:v>156</c:v>
                </c:pt>
                <c:pt idx="3518">
                  <c:v>156</c:v>
                </c:pt>
                <c:pt idx="3519">
                  <c:v>156</c:v>
                </c:pt>
                <c:pt idx="3520">
                  <c:v>156</c:v>
                </c:pt>
                <c:pt idx="3521">
                  <c:v>156</c:v>
                </c:pt>
                <c:pt idx="3522">
                  <c:v>156</c:v>
                </c:pt>
                <c:pt idx="3523">
                  <c:v>156</c:v>
                </c:pt>
                <c:pt idx="3524">
                  <c:v>156</c:v>
                </c:pt>
                <c:pt idx="3525">
                  <c:v>156</c:v>
                </c:pt>
                <c:pt idx="3526">
                  <c:v>156</c:v>
                </c:pt>
                <c:pt idx="3527">
                  <c:v>156</c:v>
                </c:pt>
                <c:pt idx="3528">
                  <c:v>156</c:v>
                </c:pt>
                <c:pt idx="3529">
                  <c:v>156</c:v>
                </c:pt>
                <c:pt idx="3530">
                  <c:v>156</c:v>
                </c:pt>
                <c:pt idx="3531">
                  <c:v>156</c:v>
                </c:pt>
                <c:pt idx="3532">
                  <c:v>156</c:v>
                </c:pt>
                <c:pt idx="3533">
                  <c:v>156</c:v>
                </c:pt>
                <c:pt idx="3534">
                  <c:v>156</c:v>
                </c:pt>
                <c:pt idx="3535">
                  <c:v>156</c:v>
                </c:pt>
                <c:pt idx="3536">
                  <c:v>156</c:v>
                </c:pt>
                <c:pt idx="3537">
                  <c:v>156</c:v>
                </c:pt>
                <c:pt idx="3538">
                  <c:v>156</c:v>
                </c:pt>
                <c:pt idx="3539">
                  <c:v>156</c:v>
                </c:pt>
                <c:pt idx="3540">
                  <c:v>156</c:v>
                </c:pt>
                <c:pt idx="3541">
                  <c:v>156</c:v>
                </c:pt>
                <c:pt idx="3542">
                  <c:v>156</c:v>
                </c:pt>
                <c:pt idx="3543">
                  <c:v>156</c:v>
                </c:pt>
                <c:pt idx="3544">
                  <c:v>156</c:v>
                </c:pt>
                <c:pt idx="3545">
                  <c:v>156</c:v>
                </c:pt>
                <c:pt idx="3546">
                  <c:v>156</c:v>
                </c:pt>
                <c:pt idx="3547">
                  <c:v>156</c:v>
                </c:pt>
                <c:pt idx="3548">
                  <c:v>156</c:v>
                </c:pt>
                <c:pt idx="3549">
                  <c:v>156</c:v>
                </c:pt>
                <c:pt idx="3550">
                  <c:v>156</c:v>
                </c:pt>
                <c:pt idx="3551">
                  <c:v>156</c:v>
                </c:pt>
                <c:pt idx="3552">
                  <c:v>156</c:v>
                </c:pt>
                <c:pt idx="3553">
                  <c:v>156</c:v>
                </c:pt>
                <c:pt idx="3554">
                  <c:v>156</c:v>
                </c:pt>
                <c:pt idx="3555">
                  <c:v>156</c:v>
                </c:pt>
                <c:pt idx="3556">
                  <c:v>156</c:v>
                </c:pt>
                <c:pt idx="3557">
                  <c:v>156</c:v>
                </c:pt>
                <c:pt idx="3558">
                  <c:v>156</c:v>
                </c:pt>
                <c:pt idx="3559">
                  <c:v>156</c:v>
                </c:pt>
                <c:pt idx="3560">
                  <c:v>156</c:v>
                </c:pt>
                <c:pt idx="3561">
                  <c:v>156</c:v>
                </c:pt>
                <c:pt idx="3562">
                  <c:v>156</c:v>
                </c:pt>
                <c:pt idx="3563">
                  <c:v>156</c:v>
                </c:pt>
                <c:pt idx="3564">
                  <c:v>156</c:v>
                </c:pt>
                <c:pt idx="3565">
                  <c:v>156</c:v>
                </c:pt>
                <c:pt idx="3566">
                  <c:v>156</c:v>
                </c:pt>
                <c:pt idx="3567">
                  <c:v>156</c:v>
                </c:pt>
                <c:pt idx="3568">
                  <c:v>156</c:v>
                </c:pt>
                <c:pt idx="3569">
                  <c:v>156</c:v>
                </c:pt>
                <c:pt idx="3570">
                  <c:v>156</c:v>
                </c:pt>
                <c:pt idx="3571">
                  <c:v>156</c:v>
                </c:pt>
                <c:pt idx="3572">
                  <c:v>156</c:v>
                </c:pt>
                <c:pt idx="3573">
                  <c:v>156</c:v>
                </c:pt>
                <c:pt idx="3574">
                  <c:v>156</c:v>
                </c:pt>
                <c:pt idx="3575">
                  <c:v>156</c:v>
                </c:pt>
                <c:pt idx="3576">
                  <c:v>156</c:v>
                </c:pt>
                <c:pt idx="3577">
                  <c:v>156</c:v>
                </c:pt>
                <c:pt idx="3578">
                  <c:v>156</c:v>
                </c:pt>
                <c:pt idx="3579">
                  <c:v>156</c:v>
                </c:pt>
                <c:pt idx="3580">
                  <c:v>156</c:v>
                </c:pt>
                <c:pt idx="3581">
                  <c:v>156</c:v>
                </c:pt>
                <c:pt idx="3582">
                  <c:v>156</c:v>
                </c:pt>
                <c:pt idx="3583">
                  <c:v>156</c:v>
                </c:pt>
                <c:pt idx="3584">
                  <c:v>156</c:v>
                </c:pt>
                <c:pt idx="3585">
                  <c:v>156</c:v>
                </c:pt>
                <c:pt idx="3586">
                  <c:v>156</c:v>
                </c:pt>
                <c:pt idx="3587">
                  <c:v>156</c:v>
                </c:pt>
                <c:pt idx="3588">
                  <c:v>156</c:v>
                </c:pt>
                <c:pt idx="3589">
                  <c:v>156</c:v>
                </c:pt>
                <c:pt idx="3590">
                  <c:v>156</c:v>
                </c:pt>
                <c:pt idx="3591">
                  <c:v>156</c:v>
                </c:pt>
                <c:pt idx="3592">
                  <c:v>156</c:v>
                </c:pt>
                <c:pt idx="3593">
                  <c:v>156</c:v>
                </c:pt>
                <c:pt idx="3594">
                  <c:v>156</c:v>
                </c:pt>
                <c:pt idx="3595">
                  <c:v>156</c:v>
                </c:pt>
                <c:pt idx="3596">
                  <c:v>156</c:v>
                </c:pt>
                <c:pt idx="3597">
                  <c:v>156</c:v>
                </c:pt>
                <c:pt idx="3598">
                  <c:v>156</c:v>
                </c:pt>
                <c:pt idx="3599">
                  <c:v>156</c:v>
                </c:pt>
                <c:pt idx="3600">
                  <c:v>156</c:v>
                </c:pt>
                <c:pt idx="3601">
                  <c:v>156</c:v>
                </c:pt>
                <c:pt idx="3602">
                  <c:v>156</c:v>
                </c:pt>
                <c:pt idx="3603">
                  <c:v>156</c:v>
                </c:pt>
                <c:pt idx="3604">
                  <c:v>156</c:v>
                </c:pt>
                <c:pt idx="3605">
                  <c:v>156</c:v>
                </c:pt>
                <c:pt idx="3606">
                  <c:v>156</c:v>
                </c:pt>
                <c:pt idx="3607">
                  <c:v>156</c:v>
                </c:pt>
                <c:pt idx="3608">
                  <c:v>156</c:v>
                </c:pt>
                <c:pt idx="3609">
                  <c:v>156</c:v>
                </c:pt>
                <c:pt idx="3610">
                  <c:v>156</c:v>
                </c:pt>
                <c:pt idx="3611">
                  <c:v>156</c:v>
                </c:pt>
                <c:pt idx="3612">
                  <c:v>156</c:v>
                </c:pt>
                <c:pt idx="3613">
                  <c:v>156</c:v>
                </c:pt>
                <c:pt idx="3614">
                  <c:v>156</c:v>
                </c:pt>
                <c:pt idx="3615">
                  <c:v>156</c:v>
                </c:pt>
                <c:pt idx="3616">
                  <c:v>156</c:v>
                </c:pt>
                <c:pt idx="3617">
                  <c:v>156</c:v>
                </c:pt>
                <c:pt idx="3618">
                  <c:v>156</c:v>
                </c:pt>
                <c:pt idx="3619">
                  <c:v>156</c:v>
                </c:pt>
                <c:pt idx="3620">
                  <c:v>156</c:v>
                </c:pt>
                <c:pt idx="3621">
                  <c:v>156</c:v>
                </c:pt>
                <c:pt idx="3622">
                  <c:v>156</c:v>
                </c:pt>
                <c:pt idx="3623">
                  <c:v>156</c:v>
                </c:pt>
                <c:pt idx="3624">
                  <c:v>156</c:v>
                </c:pt>
                <c:pt idx="3625">
                  <c:v>156</c:v>
                </c:pt>
                <c:pt idx="3626">
                  <c:v>156</c:v>
                </c:pt>
                <c:pt idx="3627">
                  <c:v>156</c:v>
                </c:pt>
                <c:pt idx="3628">
                  <c:v>156</c:v>
                </c:pt>
                <c:pt idx="3629">
                  <c:v>156</c:v>
                </c:pt>
                <c:pt idx="3630">
                  <c:v>156</c:v>
                </c:pt>
                <c:pt idx="3631">
                  <c:v>156</c:v>
                </c:pt>
                <c:pt idx="3632">
                  <c:v>156</c:v>
                </c:pt>
                <c:pt idx="3633">
                  <c:v>156</c:v>
                </c:pt>
                <c:pt idx="3634">
                  <c:v>156</c:v>
                </c:pt>
                <c:pt idx="3635">
                  <c:v>156</c:v>
                </c:pt>
                <c:pt idx="3636">
                  <c:v>156</c:v>
                </c:pt>
                <c:pt idx="3637">
                  <c:v>156</c:v>
                </c:pt>
                <c:pt idx="3638">
                  <c:v>156</c:v>
                </c:pt>
                <c:pt idx="3639">
                  <c:v>156</c:v>
                </c:pt>
                <c:pt idx="3640">
                  <c:v>156</c:v>
                </c:pt>
                <c:pt idx="3641">
                  <c:v>156</c:v>
                </c:pt>
                <c:pt idx="3642">
                  <c:v>156</c:v>
                </c:pt>
                <c:pt idx="3643">
                  <c:v>156</c:v>
                </c:pt>
                <c:pt idx="3644">
                  <c:v>156</c:v>
                </c:pt>
                <c:pt idx="3645">
                  <c:v>156</c:v>
                </c:pt>
                <c:pt idx="3646">
                  <c:v>156</c:v>
                </c:pt>
                <c:pt idx="3647">
                  <c:v>156</c:v>
                </c:pt>
                <c:pt idx="3648">
                  <c:v>156</c:v>
                </c:pt>
                <c:pt idx="3649">
                  <c:v>156</c:v>
                </c:pt>
                <c:pt idx="3650">
                  <c:v>156</c:v>
                </c:pt>
                <c:pt idx="3651">
                  <c:v>156</c:v>
                </c:pt>
                <c:pt idx="3652">
                  <c:v>156</c:v>
                </c:pt>
                <c:pt idx="3653">
                  <c:v>156</c:v>
                </c:pt>
                <c:pt idx="3654">
                  <c:v>156</c:v>
                </c:pt>
                <c:pt idx="3655">
                  <c:v>156</c:v>
                </c:pt>
                <c:pt idx="3656">
                  <c:v>156</c:v>
                </c:pt>
                <c:pt idx="3657">
                  <c:v>156</c:v>
                </c:pt>
                <c:pt idx="3658">
                  <c:v>156</c:v>
                </c:pt>
                <c:pt idx="3659">
                  <c:v>156</c:v>
                </c:pt>
                <c:pt idx="3660">
                  <c:v>156</c:v>
                </c:pt>
                <c:pt idx="3661">
                  <c:v>156</c:v>
                </c:pt>
                <c:pt idx="3662">
                  <c:v>156</c:v>
                </c:pt>
                <c:pt idx="3663">
                  <c:v>156</c:v>
                </c:pt>
                <c:pt idx="3664">
                  <c:v>156</c:v>
                </c:pt>
                <c:pt idx="3665">
                  <c:v>156</c:v>
                </c:pt>
                <c:pt idx="3666">
                  <c:v>156</c:v>
                </c:pt>
                <c:pt idx="3667">
                  <c:v>156</c:v>
                </c:pt>
                <c:pt idx="3668">
                  <c:v>156</c:v>
                </c:pt>
                <c:pt idx="3669">
                  <c:v>156</c:v>
                </c:pt>
                <c:pt idx="3670">
                  <c:v>156</c:v>
                </c:pt>
                <c:pt idx="3671">
                  <c:v>156</c:v>
                </c:pt>
                <c:pt idx="3672">
                  <c:v>156</c:v>
                </c:pt>
                <c:pt idx="3673">
                  <c:v>156</c:v>
                </c:pt>
                <c:pt idx="3674">
                  <c:v>156</c:v>
                </c:pt>
                <c:pt idx="3675">
                  <c:v>156</c:v>
                </c:pt>
                <c:pt idx="3676">
                  <c:v>156</c:v>
                </c:pt>
                <c:pt idx="3677">
                  <c:v>156</c:v>
                </c:pt>
                <c:pt idx="3678">
                  <c:v>156</c:v>
                </c:pt>
                <c:pt idx="3679">
                  <c:v>156</c:v>
                </c:pt>
                <c:pt idx="3680">
                  <c:v>156</c:v>
                </c:pt>
                <c:pt idx="3681">
                  <c:v>156</c:v>
                </c:pt>
                <c:pt idx="3682">
                  <c:v>156</c:v>
                </c:pt>
                <c:pt idx="3683">
                  <c:v>156</c:v>
                </c:pt>
                <c:pt idx="3684">
                  <c:v>156</c:v>
                </c:pt>
                <c:pt idx="3685">
                  <c:v>156</c:v>
                </c:pt>
                <c:pt idx="3686">
                  <c:v>156</c:v>
                </c:pt>
                <c:pt idx="3687">
                  <c:v>156</c:v>
                </c:pt>
                <c:pt idx="3688">
                  <c:v>156</c:v>
                </c:pt>
                <c:pt idx="3689">
                  <c:v>156</c:v>
                </c:pt>
                <c:pt idx="3690">
                  <c:v>156</c:v>
                </c:pt>
                <c:pt idx="3691">
                  <c:v>156</c:v>
                </c:pt>
                <c:pt idx="3692">
                  <c:v>156</c:v>
                </c:pt>
                <c:pt idx="3693">
                  <c:v>156</c:v>
                </c:pt>
                <c:pt idx="3694">
                  <c:v>156</c:v>
                </c:pt>
                <c:pt idx="3695">
                  <c:v>156</c:v>
                </c:pt>
                <c:pt idx="3696">
                  <c:v>156</c:v>
                </c:pt>
                <c:pt idx="3697">
                  <c:v>156</c:v>
                </c:pt>
                <c:pt idx="3698">
                  <c:v>156</c:v>
                </c:pt>
                <c:pt idx="3699">
                  <c:v>156</c:v>
                </c:pt>
                <c:pt idx="3700">
                  <c:v>156</c:v>
                </c:pt>
                <c:pt idx="3701">
                  <c:v>156</c:v>
                </c:pt>
                <c:pt idx="3702">
                  <c:v>156</c:v>
                </c:pt>
                <c:pt idx="3703">
                  <c:v>156</c:v>
                </c:pt>
                <c:pt idx="3704">
                  <c:v>156</c:v>
                </c:pt>
                <c:pt idx="3705">
                  <c:v>156</c:v>
                </c:pt>
                <c:pt idx="3706">
                  <c:v>156</c:v>
                </c:pt>
                <c:pt idx="3707">
                  <c:v>156</c:v>
                </c:pt>
                <c:pt idx="3708">
                  <c:v>156</c:v>
                </c:pt>
                <c:pt idx="3709">
                  <c:v>156</c:v>
                </c:pt>
                <c:pt idx="3710">
                  <c:v>156</c:v>
                </c:pt>
                <c:pt idx="3711">
                  <c:v>156</c:v>
                </c:pt>
                <c:pt idx="3712">
                  <c:v>156</c:v>
                </c:pt>
                <c:pt idx="3713">
                  <c:v>156</c:v>
                </c:pt>
                <c:pt idx="3714">
                  <c:v>156</c:v>
                </c:pt>
                <c:pt idx="3715">
                  <c:v>156</c:v>
                </c:pt>
                <c:pt idx="3716">
                  <c:v>156</c:v>
                </c:pt>
                <c:pt idx="3717">
                  <c:v>156</c:v>
                </c:pt>
                <c:pt idx="3718">
                  <c:v>156</c:v>
                </c:pt>
                <c:pt idx="3719">
                  <c:v>156</c:v>
                </c:pt>
                <c:pt idx="3720">
                  <c:v>156</c:v>
                </c:pt>
                <c:pt idx="3721">
                  <c:v>156</c:v>
                </c:pt>
                <c:pt idx="3722">
                  <c:v>156</c:v>
                </c:pt>
                <c:pt idx="3723">
                  <c:v>156</c:v>
                </c:pt>
                <c:pt idx="3724">
                  <c:v>156</c:v>
                </c:pt>
                <c:pt idx="3725">
                  <c:v>156</c:v>
                </c:pt>
                <c:pt idx="3726">
                  <c:v>156</c:v>
                </c:pt>
                <c:pt idx="3727">
                  <c:v>156</c:v>
                </c:pt>
                <c:pt idx="3728">
                  <c:v>156</c:v>
                </c:pt>
                <c:pt idx="3729">
                  <c:v>156</c:v>
                </c:pt>
                <c:pt idx="3730">
                  <c:v>156</c:v>
                </c:pt>
                <c:pt idx="3731">
                  <c:v>156</c:v>
                </c:pt>
                <c:pt idx="3732">
                  <c:v>156</c:v>
                </c:pt>
                <c:pt idx="3733">
                  <c:v>156</c:v>
                </c:pt>
                <c:pt idx="3734">
                  <c:v>156</c:v>
                </c:pt>
                <c:pt idx="3735">
                  <c:v>156</c:v>
                </c:pt>
                <c:pt idx="3736">
                  <c:v>156</c:v>
                </c:pt>
                <c:pt idx="3737">
                  <c:v>156</c:v>
                </c:pt>
                <c:pt idx="3738">
                  <c:v>156</c:v>
                </c:pt>
                <c:pt idx="3739">
                  <c:v>156</c:v>
                </c:pt>
                <c:pt idx="3740">
                  <c:v>156</c:v>
                </c:pt>
                <c:pt idx="3741">
                  <c:v>156</c:v>
                </c:pt>
                <c:pt idx="3742">
                  <c:v>156</c:v>
                </c:pt>
                <c:pt idx="3743">
                  <c:v>156</c:v>
                </c:pt>
                <c:pt idx="3744">
                  <c:v>156</c:v>
                </c:pt>
                <c:pt idx="3745">
                  <c:v>156</c:v>
                </c:pt>
                <c:pt idx="3746">
                  <c:v>156</c:v>
                </c:pt>
                <c:pt idx="3747">
                  <c:v>156</c:v>
                </c:pt>
                <c:pt idx="3748">
                  <c:v>156</c:v>
                </c:pt>
                <c:pt idx="3749">
                  <c:v>156</c:v>
                </c:pt>
                <c:pt idx="3750">
                  <c:v>156</c:v>
                </c:pt>
                <c:pt idx="3751">
                  <c:v>156</c:v>
                </c:pt>
                <c:pt idx="3752">
                  <c:v>156</c:v>
                </c:pt>
                <c:pt idx="3753">
                  <c:v>156</c:v>
                </c:pt>
                <c:pt idx="3754">
                  <c:v>156</c:v>
                </c:pt>
                <c:pt idx="3755">
                  <c:v>156</c:v>
                </c:pt>
                <c:pt idx="3756">
                  <c:v>156</c:v>
                </c:pt>
                <c:pt idx="3757">
                  <c:v>156</c:v>
                </c:pt>
                <c:pt idx="3758">
                  <c:v>156</c:v>
                </c:pt>
                <c:pt idx="3759">
                  <c:v>156</c:v>
                </c:pt>
                <c:pt idx="3760">
                  <c:v>156</c:v>
                </c:pt>
                <c:pt idx="3761">
                  <c:v>156</c:v>
                </c:pt>
                <c:pt idx="3762">
                  <c:v>156</c:v>
                </c:pt>
                <c:pt idx="3763">
                  <c:v>156</c:v>
                </c:pt>
                <c:pt idx="3764">
                  <c:v>156</c:v>
                </c:pt>
                <c:pt idx="3765">
                  <c:v>156</c:v>
                </c:pt>
                <c:pt idx="3766">
                  <c:v>156</c:v>
                </c:pt>
                <c:pt idx="3767">
                  <c:v>156</c:v>
                </c:pt>
                <c:pt idx="3768">
                  <c:v>156</c:v>
                </c:pt>
                <c:pt idx="3769">
                  <c:v>156</c:v>
                </c:pt>
                <c:pt idx="3770">
                  <c:v>156</c:v>
                </c:pt>
                <c:pt idx="3771">
                  <c:v>156</c:v>
                </c:pt>
                <c:pt idx="3772">
                  <c:v>156</c:v>
                </c:pt>
                <c:pt idx="3773">
                  <c:v>156</c:v>
                </c:pt>
                <c:pt idx="3774">
                  <c:v>156</c:v>
                </c:pt>
                <c:pt idx="3775">
                  <c:v>156</c:v>
                </c:pt>
                <c:pt idx="3776">
                  <c:v>156</c:v>
                </c:pt>
                <c:pt idx="3777">
                  <c:v>156</c:v>
                </c:pt>
                <c:pt idx="3778">
                  <c:v>156</c:v>
                </c:pt>
                <c:pt idx="3779">
                  <c:v>156</c:v>
                </c:pt>
                <c:pt idx="3780">
                  <c:v>156</c:v>
                </c:pt>
                <c:pt idx="3781">
                  <c:v>156</c:v>
                </c:pt>
                <c:pt idx="3782">
                  <c:v>156</c:v>
                </c:pt>
                <c:pt idx="3783">
                  <c:v>156</c:v>
                </c:pt>
                <c:pt idx="3784">
                  <c:v>156</c:v>
                </c:pt>
                <c:pt idx="3785">
                  <c:v>156</c:v>
                </c:pt>
                <c:pt idx="3786">
                  <c:v>156</c:v>
                </c:pt>
                <c:pt idx="3787">
                  <c:v>156</c:v>
                </c:pt>
                <c:pt idx="3788">
                  <c:v>156</c:v>
                </c:pt>
                <c:pt idx="3789">
                  <c:v>156</c:v>
                </c:pt>
                <c:pt idx="3790">
                  <c:v>156</c:v>
                </c:pt>
                <c:pt idx="3791">
                  <c:v>156</c:v>
                </c:pt>
                <c:pt idx="3792">
                  <c:v>156</c:v>
                </c:pt>
                <c:pt idx="3793">
                  <c:v>156</c:v>
                </c:pt>
                <c:pt idx="3794">
                  <c:v>156</c:v>
                </c:pt>
                <c:pt idx="3795">
                  <c:v>156</c:v>
                </c:pt>
                <c:pt idx="3796">
                  <c:v>156</c:v>
                </c:pt>
                <c:pt idx="3797">
                  <c:v>156</c:v>
                </c:pt>
                <c:pt idx="3798">
                  <c:v>156</c:v>
                </c:pt>
                <c:pt idx="3799">
                  <c:v>156</c:v>
                </c:pt>
                <c:pt idx="3800">
                  <c:v>156</c:v>
                </c:pt>
                <c:pt idx="3801">
                  <c:v>156</c:v>
                </c:pt>
                <c:pt idx="3802">
                  <c:v>156</c:v>
                </c:pt>
                <c:pt idx="3803">
                  <c:v>156</c:v>
                </c:pt>
                <c:pt idx="3804">
                  <c:v>156</c:v>
                </c:pt>
                <c:pt idx="3805">
                  <c:v>156</c:v>
                </c:pt>
                <c:pt idx="3806">
                  <c:v>156</c:v>
                </c:pt>
                <c:pt idx="3807">
                  <c:v>156</c:v>
                </c:pt>
                <c:pt idx="3808">
                  <c:v>156</c:v>
                </c:pt>
                <c:pt idx="3809">
                  <c:v>156</c:v>
                </c:pt>
                <c:pt idx="3810">
                  <c:v>156</c:v>
                </c:pt>
                <c:pt idx="3811">
                  <c:v>156</c:v>
                </c:pt>
                <c:pt idx="3812">
                  <c:v>156</c:v>
                </c:pt>
                <c:pt idx="3813">
                  <c:v>156</c:v>
                </c:pt>
                <c:pt idx="3814">
                  <c:v>156</c:v>
                </c:pt>
                <c:pt idx="3815">
                  <c:v>156</c:v>
                </c:pt>
                <c:pt idx="3816">
                  <c:v>156</c:v>
                </c:pt>
                <c:pt idx="3817">
                  <c:v>156</c:v>
                </c:pt>
                <c:pt idx="3818">
                  <c:v>156</c:v>
                </c:pt>
                <c:pt idx="3819">
                  <c:v>156</c:v>
                </c:pt>
                <c:pt idx="3820">
                  <c:v>156</c:v>
                </c:pt>
                <c:pt idx="3821">
                  <c:v>156</c:v>
                </c:pt>
                <c:pt idx="3822">
                  <c:v>156</c:v>
                </c:pt>
                <c:pt idx="3823">
                  <c:v>156</c:v>
                </c:pt>
                <c:pt idx="3824">
                  <c:v>156</c:v>
                </c:pt>
                <c:pt idx="3825">
                  <c:v>156</c:v>
                </c:pt>
                <c:pt idx="3826">
                  <c:v>156</c:v>
                </c:pt>
                <c:pt idx="3827">
                  <c:v>156</c:v>
                </c:pt>
                <c:pt idx="3828">
                  <c:v>156</c:v>
                </c:pt>
                <c:pt idx="3829">
                  <c:v>156</c:v>
                </c:pt>
                <c:pt idx="3830">
                  <c:v>156</c:v>
                </c:pt>
                <c:pt idx="3831">
                  <c:v>156</c:v>
                </c:pt>
                <c:pt idx="3832">
                  <c:v>156</c:v>
                </c:pt>
                <c:pt idx="3833">
                  <c:v>156</c:v>
                </c:pt>
                <c:pt idx="3834">
                  <c:v>156</c:v>
                </c:pt>
                <c:pt idx="3835">
                  <c:v>156</c:v>
                </c:pt>
                <c:pt idx="3836">
                  <c:v>156</c:v>
                </c:pt>
                <c:pt idx="3837">
                  <c:v>156</c:v>
                </c:pt>
                <c:pt idx="3838">
                  <c:v>156</c:v>
                </c:pt>
                <c:pt idx="3839">
                  <c:v>156</c:v>
                </c:pt>
                <c:pt idx="3840">
                  <c:v>156</c:v>
                </c:pt>
                <c:pt idx="3841">
                  <c:v>156</c:v>
                </c:pt>
                <c:pt idx="3842">
                  <c:v>156</c:v>
                </c:pt>
                <c:pt idx="3843">
                  <c:v>156</c:v>
                </c:pt>
                <c:pt idx="3844">
                  <c:v>156</c:v>
                </c:pt>
                <c:pt idx="3845">
                  <c:v>156</c:v>
                </c:pt>
                <c:pt idx="3846">
                  <c:v>156</c:v>
                </c:pt>
                <c:pt idx="3847">
                  <c:v>156</c:v>
                </c:pt>
                <c:pt idx="3848">
                  <c:v>156</c:v>
                </c:pt>
                <c:pt idx="3849">
                  <c:v>156</c:v>
                </c:pt>
                <c:pt idx="3850">
                  <c:v>156</c:v>
                </c:pt>
                <c:pt idx="3851">
                  <c:v>156</c:v>
                </c:pt>
                <c:pt idx="3852">
                  <c:v>156</c:v>
                </c:pt>
                <c:pt idx="3853">
                  <c:v>156</c:v>
                </c:pt>
                <c:pt idx="3854">
                  <c:v>156</c:v>
                </c:pt>
                <c:pt idx="3855">
                  <c:v>156</c:v>
                </c:pt>
                <c:pt idx="3856">
                  <c:v>156</c:v>
                </c:pt>
                <c:pt idx="3857">
                  <c:v>156</c:v>
                </c:pt>
                <c:pt idx="3858">
                  <c:v>156</c:v>
                </c:pt>
                <c:pt idx="3859">
                  <c:v>156</c:v>
                </c:pt>
                <c:pt idx="3860">
                  <c:v>156</c:v>
                </c:pt>
                <c:pt idx="3861">
                  <c:v>156</c:v>
                </c:pt>
                <c:pt idx="3862">
                  <c:v>156</c:v>
                </c:pt>
                <c:pt idx="3863">
                  <c:v>156</c:v>
                </c:pt>
                <c:pt idx="3864">
                  <c:v>156</c:v>
                </c:pt>
                <c:pt idx="3865">
                  <c:v>156</c:v>
                </c:pt>
                <c:pt idx="3866">
                  <c:v>156</c:v>
                </c:pt>
                <c:pt idx="3867">
                  <c:v>156</c:v>
                </c:pt>
                <c:pt idx="3868">
                  <c:v>156</c:v>
                </c:pt>
                <c:pt idx="3869">
                  <c:v>156</c:v>
                </c:pt>
                <c:pt idx="3870">
                  <c:v>156</c:v>
                </c:pt>
                <c:pt idx="3871">
                  <c:v>156</c:v>
                </c:pt>
                <c:pt idx="3872">
                  <c:v>156</c:v>
                </c:pt>
                <c:pt idx="3873">
                  <c:v>156</c:v>
                </c:pt>
                <c:pt idx="3874">
                  <c:v>156</c:v>
                </c:pt>
                <c:pt idx="3875">
                  <c:v>156</c:v>
                </c:pt>
                <c:pt idx="3876">
                  <c:v>156</c:v>
                </c:pt>
                <c:pt idx="3877">
                  <c:v>156</c:v>
                </c:pt>
                <c:pt idx="3878">
                  <c:v>156</c:v>
                </c:pt>
                <c:pt idx="3879">
                  <c:v>156</c:v>
                </c:pt>
                <c:pt idx="3880">
                  <c:v>156</c:v>
                </c:pt>
                <c:pt idx="3881">
                  <c:v>156</c:v>
                </c:pt>
                <c:pt idx="3882">
                  <c:v>156</c:v>
                </c:pt>
                <c:pt idx="3883">
                  <c:v>156</c:v>
                </c:pt>
                <c:pt idx="3884">
                  <c:v>156</c:v>
                </c:pt>
                <c:pt idx="3885">
                  <c:v>156</c:v>
                </c:pt>
                <c:pt idx="3886">
                  <c:v>156</c:v>
                </c:pt>
                <c:pt idx="3887">
                  <c:v>156</c:v>
                </c:pt>
                <c:pt idx="3888">
                  <c:v>156</c:v>
                </c:pt>
                <c:pt idx="3889">
                  <c:v>156</c:v>
                </c:pt>
                <c:pt idx="3890">
                  <c:v>156</c:v>
                </c:pt>
                <c:pt idx="3891">
                  <c:v>156</c:v>
                </c:pt>
                <c:pt idx="3892">
                  <c:v>156</c:v>
                </c:pt>
                <c:pt idx="3893">
                  <c:v>156</c:v>
                </c:pt>
                <c:pt idx="3894">
                  <c:v>156</c:v>
                </c:pt>
                <c:pt idx="3895">
                  <c:v>156</c:v>
                </c:pt>
                <c:pt idx="3896">
                  <c:v>156</c:v>
                </c:pt>
                <c:pt idx="3897">
                  <c:v>156</c:v>
                </c:pt>
                <c:pt idx="3898">
                  <c:v>156</c:v>
                </c:pt>
                <c:pt idx="3899">
                  <c:v>156</c:v>
                </c:pt>
                <c:pt idx="3900">
                  <c:v>156</c:v>
                </c:pt>
                <c:pt idx="3901">
                  <c:v>156</c:v>
                </c:pt>
                <c:pt idx="3902">
                  <c:v>156</c:v>
                </c:pt>
                <c:pt idx="3903">
                  <c:v>156</c:v>
                </c:pt>
                <c:pt idx="3904">
                  <c:v>156</c:v>
                </c:pt>
                <c:pt idx="3905">
                  <c:v>156</c:v>
                </c:pt>
                <c:pt idx="3906">
                  <c:v>156</c:v>
                </c:pt>
                <c:pt idx="3907">
                  <c:v>156</c:v>
                </c:pt>
                <c:pt idx="3908">
                  <c:v>156</c:v>
                </c:pt>
                <c:pt idx="3909">
                  <c:v>156</c:v>
                </c:pt>
                <c:pt idx="3910">
                  <c:v>156</c:v>
                </c:pt>
                <c:pt idx="3911">
                  <c:v>156</c:v>
                </c:pt>
                <c:pt idx="3912">
                  <c:v>156</c:v>
                </c:pt>
                <c:pt idx="3913">
                  <c:v>156</c:v>
                </c:pt>
                <c:pt idx="3914">
                  <c:v>156</c:v>
                </c:pt>
                <c:pt idx="3915">
                  <c:v>156</c:v>
                </c:pt>
                <c:pt idx="3916">
                  <c:v>156</c:v>
                </c:pt>
                <c:pt idx="3917">
                  <c:v>156</c:v>
                </c:pt>
                <c:pt idx="3918">
                  <c:v>156</c:v>
                </c:pt>
                <c:pt idx="3919">
                  <c:v>156</c:v>
                </c:pt>
                <c:pt idx="3920">
                  <c:v>156</c:v>
                </c:pt>
                <c:pt idx="3921">
                  <c:v>156</c:v>
                </c:pt>
                <c:pt idx="3922">
                  <c:v>156</c:v>
                </c:pt>
                <c:pt idx="3923">
                  <c:v>156</c:v>
                </c:pt>
                <c:pt idx="3924">
                  <c:v>156</c:v>
                </c:pt>
                <c:pt idx="3925">
                  <c:v>156</c:v>
                </c:pt>
                <c:pt idx="3926">
                  <c:v>156</c:v>
                </c:pt>
                <c:pt idx="3927">
                  <c:v>156</c:v>
                </c:pt>
                <c:pt idx="3928">
                  <c:v>156</c:v>
                </c:pt>
                <c:pt idx="3929">
                  <c:v>156</c:v>
                </c:pt>
                <c:pt idx="3930">
                  <c:v>156</c:v>
                </c:pt>
                <c:pt idx="3931">
                  <c:v>156</c:v>
                </c:pt>
                <c:pt idx="3932">
                  <c:v>156</c:v>
                </c:pt>
                <c:pt idx="3933">
                  <c:v>156</c:v>
                </c:pt>
                <c:pt idx="3934">
                  <c:v>156</c:v>
                </c:pt>
                <c:pt idx="3935">
                  <c:v>156</c:v>
                </c:pt>
                <c:pt idx="3936">
                  <c:v>156</c:v>
                </c:pt>
                <c:pt idx="3937">
                  <c:v>156</c:v>
                </c:pt>
                <c:pt idx="3938">
                  <c:v>156</c:v>
                </c:pt>
                <c:pt idx="3939">
                  <c:v>156</c:v>
                </c:pt>
                <c:pt idx="3940">
                  <c:v>156</c:v>
                </c:pt>
                <c:pt idx="3941">
                  <c:v>156</c:v>
                </c:pt>
                <c:pt idx="3942">
                  <c:v>156</c:v>
                </c:pt>
                <c:pt idx="3943">
                  <c:v>156</c:v>
                </c:pt>
                <c:pt idx="3944">
                  <c:v>156</c:v>
                </c:pt>
                <c:pt idx="3945">
                  <c:v>156</c:v>
                </c:pt>
                <c:pt idx="3946">
                  <c:v>156</c:v>
                </c:pt>
                <c:pt idx="3947">
                  <c:v>156</c:v>
                </c:pt>
                <c:pt idx="3948">
                  <c:v>156</c:v>
                </c:pt>
                <c:pt idx="3949">
                  <c:v>156</c:v>
                </c:pt>
                <c:pt idx="3950">
                  <c:v>156</c:v>
                </c:pt>
                <c:pt idx="3951">
                  <c:v>156</c:v>
                </c:pt>
                <c:pt idx="3952">
                  <c:v>156</c:v>
                </c:pt>
                <c:pt idx="3953">
                  <c:v>156</c:v>
                </c:pt>
                <c:pt idx="3954">
                  <c:v>156</c:v>
                </c:pt>
                <c:pt idx="3955">
                  <c:v>156</c:v>
                </c:pt>
                <c:pt idx="3956">
                  <c:v>156</c:v>
                </c:pt>
                <c:pt idx="3957">
                  <c:v>156</c:v>
                </c:pt>
                <c:pt idx="3958">
                  <c:v>156</c:v>
                </c:pt>
                <c:pt idx="3959">
                  <c:v>156</c:v>
                </c:pt>
                <c:pt idx="3960">
                  <c:v>156</c:v>
                </c:pt>
                <c:pt idx="3961">
                  <c:v>156</c:v>
                </c:pt>
                <c:pt idx="3962">
                  <c:v>156</c:v>
                </c:pt>
                <c:pt idx="3963">
                  <c:v>156</c:v>
                </c:pt>
                <c:pt idx="3964">
                  <c:v>156</c:v>
                </c:pt>
                <c:pt idx="3965">
                  <c:v>156</c:v>
                </c:pt>
                <c:pt idx="3966">
                  <c:v>156</c:v>
                </c:pt>
                <c:pt idx="3967">
                  <c:v>156</c:v>
                </c:pt>
                <c:pt idx="3968">
                  <c:v>156</c:v>
                </c:pt>
                <c:pt idx="3969">
                  <c:v>156</c:v>
                </c:pt>
                <c:pt idx="3970">
                  <c:v>156</c:v>
                </c:pt>
                <c:pt idx="3971">
                  <c:v>156</c:v>
                </c:pt>
                <c:pt idx="3972">
                  <c:v>156</c:v>
                </c:pt>
                <c:pt idx="3973">
                  <c:v>156</c:v>
                </c:pt>
                <c:pt idx="3974">
                  <c:v>156</c:v>
                </c:pt>
                <c:pt idx="3975">
                  <c:v>156</c:v>
                </c:pt>
                <c:pt idx="3976">
                  <c:v>156</c:v>
                </c:pt>
                <c:pt idx="3977">
                  <c:v>156</c:v>
                </c:pt>
                <c:pt idx="3978">
                  <c:v>156</c:v>
                </c:pt>
                <c:pt idx="3979">
                  <c:v>156</c:v>
                </c:pt>
                <c:pt idx="3980">
                  <c:v>156</c:v>
                </c:pt>
                <c:pt idx="3981">
                  <c:v>156</c:v>
                </c:pt>
                <c:pt idx="3982">
                  <c:v>156</c:v>
                </c:pt>
                <c:pt idx="3983">
                  <c:v>156</c:v>
                </c:pt>
                <c:pt idx="3984">
                  <c:v>156</c:v>
                </c:pt>
                <c:pt idx="3985">
                  <c:v>156</c:v>
                </c:pt>
                <c:pt idx="3986">
                  <c:v>156</c:v>
                </c:pt>
                <c:pt idx="3987">
                  <c:v>156</c:v>
                </c:pt>
                <c:pt idx="3988">
                  <c:v>156</c:v>
                </c:pt>
                <c:pt idx="3989">
                  <c:v>156</c:v>
                </c:pt>
                <c:pt idx="3990">
                  <c:v>156</c:v>
                </c:pt>
                <c:pt idx="3991">
                  <c:v>156</c:v>
                </c:pt>
                <c:pt idx="3992">
                  <c:v>156</c:v>
                </c:pt>
                <c:pt idx="3993">
                  <c:v>156</c:v>
                </c:pt>
                <c:pt idx="3994">
                  <c:v>156</c:v>
                </c:pt>
                <c:pt idx="3995">
                  <c:v>156</c:v>
                </c:pt>
                <c:pt idx="3996">
                  <c:v>156</c:v>
                </c:pt>
                <c:pt idx="3997">
                  <c:v>156</c:v>
                </c:pt>
                <c:pt idx="3998">
                  <c:v>156</c:v>
                </c:pt>
                <c:pt idx="3999">
                  <c:v>156</c:v>
                </c:pt>
                <c:pt idx="4000">
                  <c:v>156</c:v>
                </c:pt>
                <c:pt idx="4001">
                  <c:v>156</c:v>
                </c:pt>
                <c:pt idx="4002">
                  <c:v>156</c:v>
                </c:pt>
                <c:pt idx="4003">
                  <c:v>156</c:v>
                </c:pt>
                <c:pt idx="4004">
                  <c:v>156</c:v>
                </c:pt>
                <c:pt idx="4005">
                  <c:v>156</c:v>
                </c:pt>
                <c:pt idx="4006">
                  <c:v>156</c:v>
                </c:pt>
                <c:pt idx="4007">
                  <c:v>156</c:v>
                </c:pt>
                <c:pt idx="4008">
                  <c:v>156</c:v>
                </c:pt>
                <c:pt idx="4009">
                  <c:v>156</c:v>
                </c:pt>
                <c:pt idx="4010">
                  <c:v>156</c:v>
                </c:pt>
                <c:pt idx="4011">
                  <c:v>156</c:v>
                </c:pt>
                <c:pt idx="4012">
                  <c:v>156</c:v>
                </c:pt>
                <c:pt idx="4013">
                  <c:v>156</c:v>
                </c:pt>
                <c:pt idx="4014">
                  <c:v>156</c:v>
                </c:pt>
                <c:pt idx="4015">
                  <c:v>156</c:v>
                </c:pt>
                <c:pt idx="4016">
                  <c:v>156</c:v>
                </c:pt>
                <c:pt idx="4017">
                  <c:v>156</c:v>
                </c:pt>
                <c:pt idx="4018">
                  <c:v>156</c:v>
                </c:pt>
                <c:pt idx="4019">
                  <c:v>156</c:v>
                </c:pt>
                <c:pt idx="4020">
                  <c:v>156</c:v>
                </c:pt>
                <c:pt idx="4021">
                  <c:v>156</c:v>
                </c:pt>
                <c:pt idx="4022">
                  <c:v>156</c:v>
                </c:pt>
                <c:pt idx="4023">
                  <c:v>156</c:v>
                </c:pt>
                <c:pt idx="4024">
                  <c:v>156</c:v>
                </c:pt>
                <c:pt idx="4025">
                  <c:v>156</c:v>
                </c:pt>
                <c:pt idx="4026">
                  <c:v>156</c:v>
                </c:pt>
                <c:pt idx="4027">
                  <c:v>156</c:v>
                </c:pt>
                <c:pt idx="4028">
                  <c:v>156</c:v>
                </c:pt>
                <c:pt idx="4029">
                  <c:v>156</c:v>
                </c:pt>
                <c:pt idx="4030">
                  <c:v>156</c:v>
                </c:pt>
                <c:pt idx="4031">
                  <c:v>156</c:v>
                </c:pt>
                <c:pt idx="4032">
                  <c:v>156</c:v>
                </c:pt>
                <c:pt idx="4033">
                  <c:v>156</c:v>
                </c:pt>
                <c:pt idx="4034">
                  <c:v>156</c:v>
                </c:pt>
                <c:pt idx="4035">
                  <c:v>156</c:v>
                </c:pt>
                <c:pt idx="4036">
                  <c:v>156</c:v>
                </c:pt>
                <c:pt idx="4037">
                  <c:v>156</c:v>
                </c:pt>
                <c:pt idx="4038">
                  <c:v>156</c:v>
                </c:pt>
                <c:pt idx="4039">
                  <c:v>156</c:v>
                </c:pt>
                <c:pt idx="4040">
                  <c:v>156</c:v>
                </c:pt>
                <c:pt idx="4041">
                  <c:v>156</c:v>
                </c:pt>
                <c:pt idx="4042">
                  <c:v>156</c:v>
                </c:pt>
                <c:pt idx="4043">
                  <c:v>156</c:v>
                </c:pt>
                <c:pt idx="4044">
                  <c:v>156</c:v>
                </c:pt>
                <c:pt idx="4045">
                  <c:v>156</c:v>
                </c:pt>
                <c:pt idx="4046">
                  <c:v>156</c:v>
                </c:pt>
                <c:pt idx="4047">
                  <c:v>156</c:v>
                </c:pt>
                <c:pt idx="4048">
                  <c:v>156</c:v>
                </c:pt>
                <c:pt idx="4049">
                  <c:v>156</c:v>
                </c:pt>
                <c:pt idx="4050">
                  <c:v>156</c:v>
                </c:pt>
                <c:pt idx="4051">
                  <c:v>156</c:v>
                </c:pt>
                <c:pt idx="4052">
                  <c:v>156</c:v>
                </c:pt>
                <c:pt idx="4053">
                  <c:v>156</c:v>
                </c:pt>
                <c:pt idx="4054">
                  <c:v>156</c:v>
                </c:pt>
                <c:pt idx="4055">
                  <c:v>156</c:v>
                </c:pt>
                <c:pt idx="4056">
                  <c:v>156</c:v>
                </c:pt>
                <c:pt idx="4057">
                  <c:v>156</c:v>
                </c:pt>
                <c:pt idx="4058">
                  <c:v>156</c:v>
                </c:pt>
                <c:pt idx="4059">
                  <c:v>156</c:v>
                </c:pt>
                <c:pt idx="4060">
                  <c:v>156</c:v>
                </c:pt>
                <c:pt idx="4061">
                  <c:v>156</c:v>
                </c:pt>
                <c:pt idx="4062">
                  <c:v>156</c:v>
                </c:pt>
                <c:pt idx="4063">
                  <c:v>156</c:v>
                </c:pt>
                <c:pt idx="4064">
                  <c:v>156</c:v>
                </c:pt>
                <c:pt idx="4065">
                  <c:v>156</c:v>
                </c:pt>
                <c:pt idx="4066">
                  <c:v>156</c:v>
                </c:pt>
                <c:pt idx="4067">
                  <c:v>156</c:v>
                </c:pt>
                <c:pt idx="4068">
                  <c:v>156</c:v>
                </c:pt>
                <c:pt idx="4069">
                  <c:v>156</c:v>
                </c:pt>
                <c:pt idx="4070">
                  <c:v>156</c:v>
                </c:pt>
                <c:pt idx="4071">
                  <c:v>156</c:v>
                </c:pt>
                <c:pt idx="4072">
                  <c:v>156</c:v>
                </c:pt>
                <c:pt idx="4073">
                  <c:v>156</c:v>
                </c:pt>
                <c:pt idx="4074">
                  <c:v>156</c:v>
                </c:pt>
                <c:pt idx="4075">
                  <c:v>156</c:v>
                </c:pt>
                <c:pt idx="4076">
                  <c:v>156</c:v>
                </c:pt>
                <c:pt idx="4077">
                  <c:v>156</c:v>
                </c:pt>
                <c:pt idx="4078">
                  <c:v>156</c:v>
                </c:pt>
                <c:pt idx="4079">
                  <c:v>156</c:v>
                </c:pt>
                <c:pt idx="4080">
                  <c:v>156</c:v>
                </c:pt>
                <c:pt idx="4081">
                  <c:v>156</c:v>
                </c:pt>
                <c:pt idx="4082">
                  <c:v>156</c:v>
                </c:pt>
                <c:pt idx="4083">
                  <c:v>156</c:v>
                </c:pt>
                <c:pt idx="4084">
                  <c:v>156</c:v>
                </c:pt>
                <c:pt idx="4085">
                  <c:v>156</c:v>
                </c:pt>
                <c:pt idx="4086">
                  <c:v>156</c:v>
                </c:pt>
                <c:pt idx="4087">
                  <c:v>156</c:v>
                </c:pt>
                <c:pt idx="4088">
                  <c:v>156</c:v>
                </c:pt>
                <c:pt idx="4089">
                  <c:v>156</c:v>
                </c:pt>
                <c:pt idx="4090">
                  <c:v>156</c:v>
                </c:pt>
                <c:pt idx="4091">
                  <c:v>156</c:v>
                </c:pt>
                <c:pt idx="4092">
                  <c:v>156</c:v>
                </c:pt>
                <c:pt idx="4093">
                  <c:v>156</c:v>
                </c:pt>
                <c:pt idx="4094">
                  <c:v>156</c:v>
                </c:pt>
                <c:pt idx="4095">
                  <c:v>156</c:v>
                </c:pt>
                <c:pt idx="4096">
                  <c:v>156</c:v>
                </c:pt>
                <c:pt idx="4097">
                  <c:v>156</c:v>
                </c:pt>
                <c:pt idx="4098">
                  <c:v>156</c:v>
                </c:pt>
                <c:pt idx="4099">
                  <c:v>156</c:v>
                </c:pt>
                <c:pt idx="4100">
                  <c:v>156</c:v>
                </c:pt>
                <c:pt idx="4101">
                  <c:v>156</c:v>
                </c:pt>
                <c:pt idx="4102">
                  <c:v>156</c:v>
                </c:pt>
                <c:pt idx="4103">
                  <c:v>156</c:v>
                </c:pt>
                <c:pt idx="4104">
                  <c:v>156</c:v>
                </c:pt>
                <c:pt idx="4105">
                  <c:v>156</c:v>
                </c:pt>
                <c:pt idx="4106">
                  <c:v>156</c:v>
                </c:pt>
                <c:pt idx="4107">
                  <c:v>156</c:v>
                </c:pt>
                <c:pt idx="4108">
                  <c:v>156</c:v>
                </c:pt>
                <c:pt idx="4109">
                  <c:v>156</c:v>
                </c:pt>
                <c:pt idx="4110">
                  <c:v>156</c:v>
                </c:pt>
                <c:pt idx="4111">
                  <c:v>156</c:v>
                </c:pt>
                <c:pt idx="4112">
                  <c:v>156</c:v>
                </c:pt>
                <c:pt idx="4113">
                  <c:v>156</c:v>
                </c:pt>
                <c:pt idx="4114">
                  <c:v>156</c:v>
                </c:pt>
                <c:pt idx="4115">
                  <c:v>156</c:v>
                </c:pt>
                <c:pt idx="4116">
                  <c:v>156</c:v>
                </c:pt>
                <c:pt idx="4117">
                  <c:v>156</c:v>
                </c:pt>
                <c:pt idx="4118">
                  <c:v>156</c:v>
                </c:pt>
                <c:pt idx="4119">
                  <c:v>156</c:v>
                </c:pt>
                <c:pt idx="4120">
                  <c:v>156</c:v>
                </c:pt>
                <c:pt idx="4121">
                  <c:v>156</c:v>
                </c:pt>
                <c:pt idx="4122">
                  <c:v>156</c:v>
                </c:pt>
                <c:pt idx="4123">
                  <c:v>156</c:v>
                </c:pt>
                <c:pt idx="4124">
                  <c:v>156</c:v>
                </c:pt>
                <c:pt idx="4125">
                  <c:v>156</c:v>
                </c:pt>
                <c:pt idx="4126">
                  <c:v>156</c:v>
                </c:pt>
                <c:pt idx="4127">
                  <c:v>156</c:v>
                </c:pt>
                <c:pt idx="4128">
                  <c:v>156</c:v>
                </c:pt>
                <c:pt idx="4129">
                  <c:v>156</c:v>
                </c:pt>
                <c:pt idx="4130">
                  <c:v>156</c:v>
                </c:pt>
                <c:pt idx="4131">
                  <c:v>156</c:v>
                </c:pt>
                <c:pt idx="4132">
                  <c:v>156</c:v>
                </c:pt>
                <c:pt idx="4133">
                  <c:v>156</c:v>
                </c:pt>
                <c:pt idx="4134">
                  <c:v>156</c:v>
                </c:pt>
                <c:pt idx="4135">
                  <c:v>156</c:v>
                </c:pt>
                <c:pt idx="4136">
                  <c:v>156</c:v>
                </c:pt>
                <c:pt idx="4137">
                  <c:v>156</c:v>
                </c:pt>
                <c:pt idx="4138">
                  <c:v>156</c:v>
                </c:pt>
                <c:pt idx="4139">
                  <c:v>156</c:v>
                </c:pt>
                <c:pt idx="4140">
                  <c:v>156</c:v>
                </c:pt>
                <c:pt idx="4141">
                  <c:v>156</c:v>
                </c:pt>
                <c:pt idx="4142">
                  <c:v>156</c:v>
                </c:pt>
                <c:pt idx="4143">
                  <c:v>156</c:v>
                </c:pt>
                <c:pt idx="4144">
                  <c:v>156</c:v>
                </c:pt>
                <c:pt idx="4145">
                  <c:v>156</c:v>
                </c:pt>
                <c:pt idx="4146">
                  <c:v>156</c:v>
                </c:pt>
                <c:pt idx="4147">
                  <c:v>156</c:v>
                </c:pt>
                <c:pt idx="4148">
                  <c:v>156</c:v>
                </c:pt>
                <c:pt idx="4149">
                  <c:v>156</c:v>
                </c:pt>
                <c:pt idx="4150">
                  <c:v>156</c:v>
                </c:pt>
                <c:pt idx="4151">
                  <c:v>156</c:v>
                </c:pt>
                <c:pt idx="4152">
                  <c:v>156</c:v>
                </c:pt>
                <c:pt idx="4153">
                  <c:v>156</c:v>
                </c:pt>
                <c:pt idx="4154">
                  <c:v>156</c:v>
                </c:pt>
                <c:pt idx="4155">
                  <c:v>156</c:v>
                </c:pt>
                <c:pt idx="4156">
                  <c:v>156</c:v>
                </c:pt>
                <c:pt idx="4157">
                  <c:v>156</c:v>
                </c:pt>
                <c:pt idx="4158">
                  <c:v>156</c:v>
                </c:pt>
                <c:pt idx="4159">
                  <c:v>156</c:v>
                </c:pt>
                <c:pt idx="4160">
                  <c:v>156</c:v>
                </c:pt>
                <c:pt idx="4161">
                  <c:v>156</c:v>
                </c:pt>
                <c:pt idx="4162">
                  <c:v>156</c:v>
                </c:pt>
                <c:pt idx="4163">
                  <c:v>156</c:v>
                </c:pt>
                <c:pt idx="4164">
                  <c:v>156</c:v>
                </c:pt>
                <c:pt idx="4165">
                  <c:v>156</c:v>
                </c:pt>
                <c:pt idx="4166">
                  <c:v>156</c:v>
                </c:pt>
                <c:pt idx="4167">
                  <c:v>156</c:v>
                </c:pt>
                <c:pt idx="4168">
                  <c:v>156</c:v>
                </c:pt>
                <c:pt idx="4169">
                  <c:v>156</c:v>
                </c:pt>
                <c:pt idx="4170">
                  <c:v>156</c:v>
                </c:pt>
                <c:pt idx="4171">
                  <c:v>156</c:v>
                </c:pt>
                <c:pt idx="4172">
                  <c:v>156</c:v>
                </c:pt>
                <c:pt idx="4173">
                  <c:v>156</c:v>
                </c:pt>
                <c:pt idx="4174">
                  <c:v>156</c:v>
                </c:pt>
                <c:pt idx="4175">
                  <c:v>156</c:v>
                </c:pt>
                <c:pt idx="4176">
                  <c:v>156</c:v>
                </c:pt>
                <c:pt idx="4177">
                  <c:v>156</c:v>
                </c:pt>
                <c:pt idx="4178">
                  <c:v>156</c:v>
                </c:pt>
                <c:pt idx="4179">
                  <c:v>156</c:v>
                </c:pt>
                <c:pt idx="4180">
                  <c:v>156</c:v>
                </c:pt>
                <c:pt idx="4181">
                  <c:v>156</c:v>
                </c:pt>
                <c:pt idx="4182">
                  <c:v>156</c:v>
                </c:pt>
                <c:pt idx="4183">
                  <c:v>156</c:v>
                </c:pt>
                <c:pt idx="4184">
                  <c:v>156</c:v>
                </c:pt>
                <c:pt idx="4185">
                  <c:v>156</c:v>
                </c:pt>
                <c:pt idx="4186">
                  <c:v>156</c:v>
                </c:pt>
                <c:pt idx="4187">
                  <c:v>156</c:v>
                </c:pt>
                <c:pt idx="4188">
                  <c:v>156</c:v>
                </c:pt>
                <c:pt idx="4189">
                  <c:v>156</c:v>
                </c:pt>
                <c:pt idx="4190">
                  <c:v>156</c:v>
                </c:pt>
                <c:pt idx="4191">
                  <c:v>156</c:v>
                </c:pt>
                <c:pt idx="4192">
                  <c:v>156</c:v>
                </c:pt>
                <c:pt idx="4193">
                  <c:v>156</c:v>
                </c:pt>
                <c:pt idx="4194">
                  <c:v>156</c:v>
                </c:pt>
                <c:pt idx="4195">
                  <c:v>156</c:v>
                </c:pt>
                <c:pt idx="4196">
                  <c:v>156</c:v>
                </c:pt>
                <c:pt idx="4197">
                  <c:v>156</c:v>
                </c:pt>
                <c:pt idx="4198">
                  <c:v>156</c:v>
                </c:pt>
                <c:pt idx="4199">
                  <c:v>156</c:v>
                </c:pt>
                <c:pt idx="4200">
                  <c:v>156</c:v>
                </c:pt>
                <c:pt idx="4201">
                  <c:v>156</c:v>
                </c:pt>
                <c:pt idx="4202">
                  <c:v>156</c:v>
                </c:pt>
                <c:pt idx="4203">
                  <c:v>156</c:v>
                </c:pt>
                <c:pt idx="4204">
                  <c:v>156</c:v>
                </c:pt>
                <c:pt idx="4205">
                  <c:v>156</c:v>
                </c:pt>
                <c:pt idx="4206">
                  <c:v>156</c:v>
                </c:pt>
                <c:pt idx="4207">
                  <c:v>156</c:v>
                </c:pt>
                <c:pt idx="4208">
                  <c:v>156</c:v>
                </c:pt>
                <c:pt idx="4209">
                  <c:v>156</c:v>
                </c:pt>
                <c:pt idx="4210">
                  <c:v>156</c:v>
                </c:pt>
                <c:pt idx="4211">
                  <c:v>156</c:v>
                </c:pt>
                <c:pt idx="4212">
                  <c:v>156</c:v>
                </c:pt>
                <c:pt idx="4213">
                  <c:v>156</c:v>
                </c:pt>
                <c:pt idx="4214">
                  <c:v>156</c:v>
                </c:pt>
                <c:pt idx="4215">
                  <c:v>156</c:v>
                </c:pt>
                <c:pt idx="4216">
                  <c:v>156</c:v>
                </c:pt>
                <c:pt idx="4217">
                  <c:v>156</c:v>
                </c:pt>
                <c:pt idx="4218">
                  <c:v>156</c:v>
                </c:pt>
                <c:pt idx="4219">
                  <c:v>156</c:v>
                </c:pt>
                <c:pt idx="4220">
                  <c:v>156</c:v>
                </c:pt>
                <c:pt idx="4221">
                  <c:v>156</c:v>
                </c:pt>
                <c:pt idx="4222">
                  <c:v>156</c:v>
                </c:pt>
                <c:pt idx="4223">
                  <c:v>156</c:v>
                </c:pt>
                <c:pt idx="4224">
                  <c:v>156</c:v>
                </c:pt>
                <c:pt idx="4225">
                  <c:v>156</c:v>
                </c:pt>
                <c:pt idx="4226">
                  <c:v>156</c:v>
                </c:pt>
                <c:pt idx="4227">
                  <c:v>156</c:v>
                </c:pt>
                <c:pt idx="4228">
                  <c:v>156</c:v>
                </c:pt>
                <c:pt idx="4229">
                  <c:v>156</c:v>
                </c:pt>
                <c:pt idx="4230">
                  <c:v>156</c:v>
                </c:pt>
                <c:pt idx="4231">
                  <c:v>156</c:v>
                </c:pt>
                <c:pt idx="4232">
                  <c:v>156</c:v>
                </c:pt>
                <c:pt idx="4233">
                  <c:v>156</c:v>
                </c:pt>
                <c:pt idx="4234">
                  <c:v>156</c:v>
                </c:pt>
                <c:pt idx="4235">
                  <c:v>156</c:v>
                </c:pt>
                <c:pt idx="4236">
                  <c:v>156</c:v>
                </c:pt>
                <c:pt idx="4237">
                  <c:v>156</c:v>
                </c:pt>
                <c:pt idx="4238">
                  <c:v>156</c:v>
                </c:pt>
                <c:pt idx="4239">
                  <c:v>156</c:v>
                </c:pt>
                <c:pt idx="4240">
                  <c:v>156</c:v>
                </c:pt>
                <c:pt idx="4241">
                  <c:v>156</c:v>
                </c:pt>
                <c:pt idx="4242">
                  <c:v>156</c:v>
                </c:pt>
                <c:pt idx="4243">
                  <c:v>156</c:v>
                </c:pt>
                <c:pt idx="4244">
                  <c:v>156</c:v>
                </c:pt>
                <c:pt idx="4245">
                  <c:v>156</c:v>
                </c:pt>
                <c:pt idx="4246">
                  <c:v>156</c:v>
                </c:pt>
                <c:pt idx="4247">
                  <c:v>156</c:v>
                </c:pt>
                <c:pt idx="4248">
                  <c:v>156</c:v>
                </c:pt>
                <c:pt idx="4249">
                  <c:v>156</c:v>
                </c:pt>
                <c:pt idx="4250">
                  <c:v>156</c:v>
                </c:pt>
                <c:pt idx="4251">
                  <c:v>156</c:v>
                </c:pt>
                <c:pt idx="4252">
                  <c:v>156</c:v>
                </c:pt>
                <c:pt idx="4253">
                  <c:v>156</c:v>
                </c:pt>
                <c:pt idx="4254">
                  <c:v>156</c:v>
                </c:pt>
                <c:pt idx="4255">
                  <c:v>156</c:v>
                </c:pt>
                <c:pt idx="4256">
                  <c:v>156</c:v>
                </c:pt>
                <c:pt idx="4257">
                  <c:v>156</c:v>
                </c:pt>
                <c:pt idx="4258">
                  <c:v>156</c:v>
                </c:pt>
                <c:pt idx="4259">
                  <c:v>156</c:v>
                </c:pt>
                <c:pt idx="4260">
                  <c:v>156</c:v>
                </c:pt>
                <c:pt idx="4261">
                  <c:v>156</c:v>
                </c:pt>
                <c:pt idx="4262">
                  <c:v>156</c:v>
                </c:pt>
                <c:pt idx="4263">
                  <c:v>156</c:v>
                </c:pt>
                <c:pt idx="4264">
                  <c:v>156</c:v>
                </c:pt>
                <c:pt idx="4265">
                  <c:v>156</c:v>
                </c:pt>
                <c:pt idx="4266">
                  <c:v>156</c:v>
                </c:pt>
                <c:pt idx="4267">
                  <c:v>156</c:v>
                </c:pt>
                <c:pt idx="4268">
                  <c:v>156</c:v>
                </c:pt>
                <c:pt idx="4269">
                  <c:v>156</c:v>
                </c:pt>
                <c:pt idx="4270">
                  <c:v>156</c:v>
                </c:pt>
                <c:pt idx="4271">
                  <c:v>156</c:v>
                </c:pt>
                <c:pt idx="4272">
                  <c:v>156</c:v>
                </c:pt>
                <c:pt idx="4273">
                  <c:v>156</c:v>
                </c:pt>
                <c:pt idx="4274">
                  <c:v>156</c:v>
                </c:pt>
                <c:pt idx="4275">
                  <c:v>156</c:v>
                </c:pt>
                <c:pt idx="4276">
                  <c:v>156</c:v>
                </c:pt>
                <c:pt idx="4277">
                  <c:v>156</c:v>
                </c:pt>
                <c:pt idx="4278">
                  <c:v>156</c:v>
                </c:pt>
                <c:pt idx="4279">
                  <c:v>156</c:v>
                </c:pt>
                <c:pt idx="4280">
                  <c:v>156</c:v>
                </c:pt>
                <c:pt idx="4281">
                  <c:v>156</c:v>
                </c:pt>
                <c:pt idx="4282">
                  <c:v>156</c:v>
                </c:pt>
                <c:pt idx="4283">
                  <c:v>156</c:v>
                </c:pt>
                <c:pt idx="4284">
                  <c:v>156</c:v>
                </c:pt>
                <c:pt idx="4285">
                  <c:v>156</c:v>
                </c:pt>
                <c:pt idx="4286">
                  <c:v>156</c:v>
                </c:pt>
                <c:pt idx="4287">
                  <c:v>156</c:v>
                </c:pt>
                <c:pt idx="4288">
                  <c:v>156</c:v>
                </c:pt>
                <c:pt idx="4289">
                  <c:v>156</c:v>
                </c:pt>
                <c:pt idx="4290">
                  <c:v>156</c:v>
                </c:pt>
                <c:pt idx="4291">
                  <c:v>156</c:v>
                </c:pt>
                <c:pt idx="4292">
                  <c:v>156</c:v>
                </c:pt>
                <c:pt idx="4293">
                  <c:v>156</c:v>
                </c:pt>
                <c:pt idx="4294">
                  <c:v>156</c:v>
                </c:pt>
                <c:pt idx="4295">
                  <c:v>156</c:v>
                </c:pt>
                <c:pt idx="4296">
                  <c:v>156</c:v>
                </c:pt>
                <c:pt idx="4297">
                  <c:v>156</c:v>
                </c:pt>
                <c:pt idx="4298">
                  <c:v>156</c:v>
                </c:pt>
                <c:pt idx="4299">
                  <c:v>156</c:v>
                </c:pt>
                <c:pt idx="4300">
                  <c:v>156</c:v>
                </c:pt>
                <c:pt idx="4301">
                  <c:v>156</c:v>
                </c:pt>
                <c:pt idx="4302">
                  <c:v>156</c:v>
                </c:pt>
                <c:pt idx="4303">
                  <c:v>156</c:v>
                </c:pt>
                <c:pt idx="4304">
                  <c:v>156</c:v>
                </c:pt>
                <c:pt idx="4305">
                  <c:v>156</c:v>
                </c:pt>
                <c:pt idx="4306">
                  <c:v>156</c:v>
                </c:pt>
                <c:pt idx="4307">
                  <c:v>156</c:v>
                </c:pt>
                <c:pt idx="4308">
                  <c:v>156</c:v>
                </c:pt>
                <c:pt idx="4309">
                  <c:v>156</c:v>
                </c:pt>
                <c:pt idx="4310">
                  <c:v>156</c:v>
                </c:pt>
                <c:pt idx="4311">
                  <c:v>156</c:v>
                </c:pt>
                <c:pt idx="4312">
                  <c:v>156</c:v>
                </c:pt>
                <c:pt idx="4313">
                  <c:v>156</c:v>
                </c:pt>
                <c:pt idx="4314">
                  <c:v>156</c:v>
                </c:pt>
                <c:pt idx="4315">
                  <c:v>156</c:v>
                </c:pt>
                <c:pt idx="4316">
                  <c:v>156</c:v>
                </c:pt>
                <c:pt idx="4317">
                  <c:v>156</c:v>
                </c:pt>
                <c:pt idx="4318">
                  <c:v>156</c:v>
                </c:pt>
                <c:pt idx="4319">
                  <c:v>156</c:v>
                </c:pt>
                <c:pt idx="4320">
                  <c:v>156</c:v>
                </c:pt>
                <c:pt idx="4321">
                  <c:v>156</c:v>
                </c:pt>
                <c:pt idx="4322">
                  <c:v>156</c:v>
                </c:pt>
                <c:pt idx="4323">
                  <c:v>156</c:v>
                </c:pt>
                <c:pt idx="4324">
                  <c:v>156</c:v>
                </c:pt>
                <c:pt idx="4325">
                  <c:v>156</c:v>
                </c:pt>
                <c:pt idx="4326">
                  <c:v>156</c:v>
                </c:pt>
                <c:pt idx="4327">
                  <c:v>156</c:v>
                </c:pt>
                <c:pt idx="4328">
                  <c:v>156</c:v>
                </c:pt>
                <c:pt idx="4329">
                  <c:v>156</c:v>
                </c:pt>
                <c:pt idx="4330">
                  <c:v>156</c:v>
                </c:pt>
                <c:pt idx="4331">
                  <c:v>156</c:v>
                </c:pt>
                <c:pt idx="4332">
                  <c:v>156</c:v>
                </c:pt>
                <c:pt idx="4333">
                  <c:v>156</c:v>
                </c:pt>
                <c:pt idx="4334">
                  <c:v>156</c:v>
                </c:pt>
                <c:pt idx="4335">
                  <c:v>156</c:v>
                </c:pt>
                <c:pt idx="4336">
                  <c:v>156</c:v>
                </c:pt>
                <c:pt idx="4337">
                  <c:v>156</c:v>
                </c:pt>
                <c:pt idx="4338">
                  <c:v>156</c:v>
                </c:pt>
                <c:pt idx="4339">
                  <c:v>156</c:v>
                </c:pt>
                <c:pt idx="4340">
                  <c:v>156</c:v>
                </c:pt>
                <c:pt idx="4341">
                  <c:v>156</c:v>
                </c:pt>
                <c:pt idx="4342">
                  <c:v>156</c:v>
                </c:pt>
                <c:pt idx="4343">
                  <c:v>156</c:v>
                </c:pt>
                <c:pt idx="4344">
                  <c:v>156</c:v>
                </c:pt>
                <c:pt idx="4345">
                  <c:v>156</c:v>
                </c:pt>
                <c:pt idx="4346">
                  <c:v>156</c:v>
                </c:pt>
                <c:pt idx="4347">
                  <c:v>156</c:v>
                </c:pt>
                <c:pt idx="4348">
                  <c:v>156</c:v>
                </c:pt>
                <c:pt idx="4349">
                  <c:v>156</c:v>
                </c:pt>
                <c:pt idx="4350">
                  <c:v>156</c:v>
                </c:pt>
                <c:pt idx="4351">
                  <c:v>156</c:v>
                </c:pt>
                <c:pt idx="4352">
                  <c:v>156</c:v>
                </c:pt>
                <c:pt idx="4353">
                  <c:v>156</c:v>
                </c:pt>
                <c:pt idx="4354">
                  <c:v>156</c:v>
                </c:pt>
                <c:pt idx="4355">
                  <c:v>156</c:v>
                </c:pt>
                <c:pt idx="4356">
                  <c:v>156</c:v>
                </c:pt>
                <c:pt idx="4357">
                  <c:v>156</c:v>
                </c:pt>
                <c:pt idx="4358">
                  <c:v>156</c:v>
                </c:pt>
                <c:pt idx="4359">
                  <c:v>156</c:v>
                </c:pt>
                <c:pt idx="4360">
                  <c:v>156</c:v>
                </c:pt>
                <c:pt idx="4361">
                  <c:v>156</c:v>
                </c:pt>
                <c:pt idx="4362">
                  <c:v>156</c:v>
                </c:pt>
                <c:pt idx="4363">
                  <c:v>156</c:v>
                </c:pt>
                <c:pt idx="4364">
                  <c:v>156</c:v>
                </c:pt>
                <c:pt idx="4365">
                  <c:v>156</c:v>
                </c:pt>
                <c:pt idx="4366">
                  <c:v>156</c:v>
                </c:pt>
                <c:pt idx="4367">
                  <c:v>156</c:v>
                </c:pt>
                <c:pt idx="4368">
                  <c:v>156</c:v>
                </c:pt>
                <c:pt idx="4369">
                  <c:v>156</c:v>
                </c:pt>
                <c:pt idx="4370">
                  <c:v>156</c:v>
                </c:pt>
                <c:pt idx="4371">
                  <c:v>156</c:v>
                </c:pt>
                <c:pt idx="4372">
                  <c:v>156</c:v>
                </c:pt>
                <c:pt idx="4373">
                  <c:v>156</c:v>
                </c:pt>
                <c:pt idx="4374">
                  <c:v>156</c:v>
                </c:pt>
                <c:pt idx="4375">
                  <c:v>156</c:v>
                </c:pt>
                <c:pt idx="4376">
                  <c:v>156</c:v>
                </c:pt>
                <c:pt idx="4377">
                  <c:v>156</c:v>
                </c:pt>
                <c:pt idx="4378">
                  <c:v>156</c:v>
                </c:pt>
                <c:pt idx="4379">
                  <c:v>156</c:v>
                </c:pt>
                <c:pt idx="4380">
                  <c:v>156</c:v>
                </c:pt>
                <c:pt idx="4381">
                  <c:v>156</c:v>
                </c:pt>
                <c:pt idx="4382">
                  <c:v>156</c:v>
                </c:pt>
                <c:pt idx="4383">
                  <c:v>156</c:v>
                </c:pt>
                <c:pt idx="4384">
                  <c:v>156</c:v>
                </c:pt>
                <c:pt idx="4385">
                  <c:v>156</c:v>
                </c:pt>
                <c:pt idx="4386">
                  <c:v>156</c:v>
                </c:pt>
                <c:pt idx="4387">
                  <c:v>156</c:v>
                </c:pt>
                <c:pt idx="4388">
                  <c:v>156</c:v>
                </c:pt>
                <c:pt idx="4389">
                  <c:v>156</c:v>
                </c:pt>
                <c:pt idx="4390">
                  <c:v>156</c:v>
                </c:pt>
                <c:pt idx="4391">
                  <c:v>156</c:v>
                </c:pt>
                <c:pt idx="4392">
                  <c:v>156</c:v>
                </c:pt>
                <c:pt idx="4393">
                  <c:v>156</c:v>
                </c:pt>
                <c:pt idx="4394">
                  <c:v>156</c:v>
                </c:pt>
                <c:pt idx="4395">
                  <c:v>156</c:v>
                </c:pt>
                <c:pt idx="4396">
                  <c:v>156</c:v>
                </c:pt>
                <c:pt idx="4397">
                  <c:v>156</c:v>
                </c:pt>
                <c:pt idx="4398">
                  <c:v>156</c:v>
                </c:pt>
                <c:pt idx="4399">
                  <c:v>156</c:v>
                </c:pt>
                <c:pt idx="4400">
                  <c:v>156</c:v>
                </c:pt>
                <c:pt idx="4401">
                  <c:v>156</c:v>
                </c:pt>
                <c:pt idx="4402">
                  <c:v>156</c:v>
                </c:pt>
                <c:pt idx="4403">
                  <c:v>156</c:v>
                </c:pt>
                <c:pt idx="4404">
                  <c:v>156</c:v>
                </c:pt>
                <c:pt idx="4405">
                  <c:v>156</c:v>
                </c:pt>
                <c:pt idx="4406">
                  <c:v>156</c:v>
                </c:pt>
                <c:pt idx="4407">
                  <c:v>156</c:v>
                </c:pt>
                <c:pt idx="4408">
                  <c:v>156</c:v>
                </c:pt>
                <c:pt idx="4409">
                  <c:v>156</c:v>
                </c:pt>
                <c:pt idx="4410">
                  <c:v>156</c:v>
                </c:pt>
                <c:pt idx="4411">
                  <c:v>156</c:v>
                </c:pt>
                <c:pt idx="4412">
                  <c:v>156</c:v>
                </c:pt>
                <c:pt idx="4413">
                  <c:v>156</c:v>
                </c:pt>
                <c:pt idx="4414">
                  <c:v>156</c:v>
                </c:pt>
                <c:pt idx="4415">
                  <c:v>156</c:v>
                </c:pt>
                <c:pt idx="4416">
                  <c:v>156</c:v>
                </c:pt>
                <c:pt idx="4417">
                  <c:v>156</c:v>
                </c:pt>
                <c:pt idx="4418">
                  <c:v>156</c:v>
                </c:pt>
                <c:pt idx="4419">
                  <c:v>156</c:v>
                </c:pt>
                <c:pt idx="4420">
                  <c:v>156</c:v>
                </c:pt>
                <c:pt idx="4421">
                  <c:v>156</c:v>
                </c:pt>
                <c:pt idx="4422">
                  <c:v>156</c:v>
                </c:pt>
                <c:pt idx="4423">
                  <c:v>156</c:v>
                </c:pt>
                <c:pt idx="4424">
                  <c:v>156</c:v>
                </c:pt>
                <c:pt idx="4425">
                  <c:v>156</c:v>
                </c:pt>
                <c:pt idx="4426">
                  <c:v>156</c:v>
                </c:pt>
                <c:pt idx="4427">
                  <c:v>156</c:v>
                </c:pt>
                <c:pt idx="4428">
                  <c:v>156</c:v>
                </c:pt>
                <c:pt idx="4429">
                  <c:v>156</c:v>
                </c:pt>
                <c:pt idx="4430">
                  <c:v>156</c:v>
                </c:pt>
                <c:pt idx="4431">
                  <c:v>156</c:v>
                </c:pt>
                <c:pt idx="4432">
                  <c:v>156</c:v>
                </c:pt>
                <c:pt idx="4433">
                  <c:v>156</c:v>
                </c:pt>
                <c:pt idx="4434">
                  <c:v>156</c:v>
                </c:pt>
                <c:pt idx="4435">
                  <c:v>156</c:v>
                </c:pt>
                <c:pt idx="4436">
                  <c:v>156</c:v>
                </c:pt>
                <c:pt idx="4437">
                  <c:v>156</c:v>
                </c:pt>
                <c:pt idx="4438">
                  <c:v>156</c:v>
                </c:pt>
                <c:pt idx="4439">
                  <c:v>156</c:v>
                </c:pt>
                <c:pt idx="4440">
                  <c:v>156</c:v>
                </c:pt>
                <c:pt idx="4441">
                  <c:v>156</c:v>
                </c:pt>
                <c:pt idx="4442">
                  <c:v>156</c:v>
                </c:pt>
                <c:pt idx="4443">
                  <c:v>156</c:v>
                </c:pt>
                <c:pt idx="4444">
                  <c:v>156</c:v>
                </c:pt>
                <c:pt idx="4445">
                  <c:v>156</c:v>
                </c:pt>
                <c:pt idx="4446">
                  <c:v>156</c:v>
                </c:pt>
                <c:pt idx="4447">
                  <c:v>156</c:v>
                </c:pt>
                <c:pt idx="4448">
                  <c:v>156</c:v>
                </c:pt>
                <c:pt idx="4449">
                  <c:v>156</c:v>
                </c:pt>
                <c:pt idx="4450">
                  <c:v>156</c:v>
                </c:pt>
                <c:pt idx="4451">
                  <c:v>156</c:v>
                </c:pt>
                <c:pt idx="4452">
                  <c:v>156</c:v>
                </c:pt>
                <c:pt idx="4453">
                  <c:v>156</c:v>
                </c:pt>
                <c:pt idx="4454">
                  <c:v>156</c:v>
                </c:pt>
                <c:pt idx="4455">
                  <c:v>156</c:v>
                </c:pt>
                <c:pt idx="4456">
                  <c:v>156</c:v>
                </c:pt>
                <c:pt idx="4457">
                  <c:v>156</c:v>
                </c:pt>
                <c:pt idx="4458">
                  <c:v>156</c:v>
                </c:pt>
                <c:pt idx="4459">
                  <c:v>156</c:v>
                </c:pt>
                <c:pt idx="4460">
                  <c:v>156</c:v>
                </c:pt>
                <c:pt idx="4461">
                  <c:v>156</c:v>
                </c:pt>
                <c:pt idx="4462">
                  <c:v>156</c:v>
                </c:pt>
                <c:pt idx="4463">
                  <c:v>156</c:v>
                </c:pt>
                <c:pt idx="4464">
                  <c:v>156</c:v>
                </c:pt>
                <c:pt idx="4465">
                  <c:v>156</c:v>
                </c:pt>
                <c:pt idx="4466">
                  <c:v>156</c:v>
                </c:pt>
                <c:pt idx="4467">
                  <c:v>156</c:v>
                </c:pt>
                <c:pt idx="4468">
                  <c:v>156</c:v>
                </c:pt>
                <c:pt idx="4469">
                  <c:v>156</c:v>
                </c:pt>
                <c:pt idx="4470">
                  <c:v>156</c:v>
                </c:pt>
                <c:pt idx="4471">
                  <c:v>156</c:v>
                </c:pt>
                <c:pt idx="4472">
                  <c:v>156</c:v>
                </c:pt>
                <c:pt idx="4473">
                  <c:v>156</c:v>
                </c:pt>
                <c:pt idx="4474">
                  <c:v>156</c:v>
                </c:pt>
                <c:pt idx="4475">
                  <c:v>156</c:v>
                </c:pt>
                <c:pt idx="4476">
                  <c:v>156</c:v>
                </c:pt>
                <c:pt idx="4477">
                  <c:v>156</c:v>
                </c:pt>
                <c:pt idx="4478">
                  <c:v>156</c:v>
                </c:pt>
                <c:pt idx="4479">
                  <c:v>156</c:v>
                </c:pt>
                <c:pt idx="4480">
                  <c:v>156</c:v>
                </c:pt>
                <c:pt idx="4481">
                  <c:v>156</c:v>
                </c:pt>
                <c:pt idx="4482">
                  <c:v>156</c:v>
                </c:pt>
                <c:pt idx="4483">
                  <c:v>156</c:v>
                </c:pt>
                <c:pt idx="4484">
                  <c:v>156</c:v>
                </c:pt>
                <c:pt idx="4485">
                  <c:v>156</c:v>
                </c:pt>
                <c:pt idx="4486">
                  <c:v>156</c:v>
                </c:pt>
                <c:pt idx="4487">
                  <c:v>156</c:v>
                </c:pt>
                <c:pt idx="4488">
                  <c:v>156</c:v>
                </c:pt>
                <c:pt idx="4489">
                  <c:v>156</c:v>
                </c:pt>
                <c:pt idx="4490">
                  <c:v>156</c:v>
                </c:pt>
                <c:pt idx="4491">
                  <c:v>156</c:v>
                </c:pt>
                <c:pt idx="4492">
                  <c:v>156</c:v>
                </c:pt>
                <c:pt idx="4493">
                  <c:v>156</c:v>
                </c:pt>
                <c:pt idx="4494">
                  <c:v>156</c:v>
                </c:pt>
                <c:pt idx="4495">
                  <c:v>156</c:v>
                </c:pt>
                <c:pt idx="4496">
                  <c:v>156</c:v>
                </c:pt>
                <c:pt idx="4497">
                  <c:v>156</c:v>
                </c:pt>
                <c:pt idx="4498">
                  <c:v>156</c:v>
                </c:pt>
                <c:pt idx="4499">
                  <c:v>156</c:v>
                </c:pt>
                <c:pt idx="4500">
                  <c:v>156</c:v>
                </c:pt>
                <c:pt idx="4501">
                  <c:v>156</c:v>
                </c:pt>
                <c:pt idx="4502">
                  <c:v>156</c:v>
                </c:pt>
                <c:pt idx="4503">
                  <c:v>156</c:v>
                </c:pt>
                <c:pt idx="4504">
                  <c:v>156</c:v>
                </c:pt>
                <c:pt idx="4505">
                  <c:v>156</c:v>
                </c:pt>
                <c:pt idx="4506">
                  <c:v>156</c:v>
                </c:pt>
                <c:pt idx="4507">
                  <c:v>156</c:v>
                </c:pt>
                <c:pt idx="4508">
                  <c:v>156</c:v>
                </c:pt>
                <c:pt idx="4509">
                  <c:v>156</c:v>
                </c:pt>
                <c:pt idx="4510">
                  <c:v>156</c:v>
                </c:pt>
                <c:pt idx="4511">
                  <c:v>156</c:v>
                </c:pt>
                <c:pt idx="4512">
                  <c:v>156</c:v>
                </c:pt>
                <c:pt idx="4513">
                  <c:v>156</c:v>
                </c:pt>
                <c:pt idx="4514">
                  <c:v>156</c:v>
                </c:pt>
                <c:pt idx="4515">
                  <c:v>156</c:v>
                </c:pt>
                <c:pt idx="4516">
                  <c:v>156</c:v>
                </c:pt>
                <c:pt idx="4517">
                  <c:v>156</c:v>
                </c:pt>
                <c:pt idx="4518">
                  <c:v>156</c:v>
                </c:pt>
                <c:pt idx="4519">
                  <c:v>156</c:v>
                </c:pt>
                <c:pt idx="4520">
                  <c:v>156</c:v>
                </c:pt>
                <c:pt idx="4521">
                  <c:v>156</c:v>
                </c:pt>
                <c:pt idx="4522">
                  <c:v>156</c:v>
                </c:pt>
                <c:pt idx="4523">
                  <c:v>156</c:v>
                </c:pt>
                <c:pt idx="4524">
                  <c:v>156</c:v>
                </c:pt>
                <c:pt idx="4525">
                  <c:v>156</c:v>
                </c:pt>
                <c:pt idx="4526">
                  <c:v>156</c:v>
                </c:pt>
                <c:pt idx="4527">
                  <c:v>156</c:v>
                </c:pt>
                <c:pt idx="4528">
                  <c:v>156</c:v>
                </c:pt>
                <c:pt idx="4529">
                  <c:v>156</c:v>
                </c:pt>
                <c:pt idx="4530">
                  <c:v>156</c:v>
                </c:pt>
                <c:pt idx="4531">
                  <c:v>156</c:v>
                </c:pt>
                <c:pt idx="4532">
                  <c:v>156</c:v>
                </c:pt>
                <c:pt idx="4533">
                  <c:v>156</c:v>
                </c:pt>
                <c:pt idx="4534">
                  <c:v>156</c:v>
                </c:pt>
                <c:pt idx="4535">
                  <c:v>156</c:v>
                </c:pt>
                <c:pt idx="4536">
                  <c:v>156</c:v>
                </c:pt>
                <c:pt idx="4537">
                  <c:v>156</c:v>
                </c:pt>
                <c:pt idx="4538">
                  <c:v>156</c:v>
                </c:pt>
                <c:pt idx="4539">
                  <c:v>156</c:v>
                </c:pt>
                <c:pt idx="4540">
                  <c:v>156</c:v>
                </c:pt>
                <c:pt idx="4541">
                  <c:v>156</c:v>
                </c:pt>
                <c:pt idx="4542">
                  <c:v>156</c:v>
                </c:pt>
                <c:pt idx="4543">
                  <c:v>156</c:v>
                </c:pt>
                <c:pt idx="4544">
                  <c:v>156</c:v>
                </c:pt>
                <c:pt idx="4545">
                  <c:v>156</c:v>
                </c:pt>
                <c:pt idx="4546">
                  <c:v>156</c:v>
                </c:pt>
                <c:pt idx="4547">
                  <c:v>156</c:v>
                </c:pt>
                <c:pt idx="4548">
                  <c:v>156</c:v>
                </c:pt>
                <c:pt idx="4549">
                  <c:v>156</c:v>
                </c:pt>
                <c:pt idx="4550">
                  <c:v>156</c:v>
                </c:pt>
                <c:pt idx="4551">
                  <c:v>156</c:v>
                </c:pt>
                <c:pt idx="4552">
                  <c:v>156</c:v>
                </c:pt>
                <c:pt idx="4553">
                  <c:v>156</c:v>
                </c:pt>
                <c:pt idx="4554">
                  <c:v>156</c:v>
                </c:pt>
                <c:pt idx="4555">
                  <c:v>156</c:v>
                </c:pt>
                <c:pt idx="4556">
                  <c:v>156</c:v>
                </c:pt>
                <c:pt idx="4557">
                  <c:v>156</c:v>
                </c:pt>
                <c:pt idx="4558">
                  <c:v>156</c:v>
                </c:pt>
                <c:pt idx="4559">
                  <c:v>156</c:v>
                </c:pt>
                <c:pt idx="4560">
                  <c:v>156</c:v>
                </c:pt>
                <c:pt idx="4561">
                  <c:v>156</c:v>
                </c:pt>
                <c:pt idx="4562">
                  <c:v>156</c:v>
                </c:pt>
                <c:pt idx="4563">
                  <c:v>156</c:v>
                </c:pt>
                <c:pt idx="4564">
                  <c:v>156</c:v>
                </c:pt>
                <c:pt idx="4565">
                  <c:v>156</c:v>
                </c:pt>
                <c:pt idx="4566">
                  <c:v>156</c:v>
                </c:pt>
                <c:pt idx="4567">
                  <c:v>156</c:v>
                </c:pt>
                <c:pt idx="4568">
                  <c:v>156</c:v>
                </c:pt>
                <c:pt idx="4569">
                  <c:v>156</c:v>
                </c:pt>
                <c:pt idx="4570">
                  <c:v>156</c:v>
                </c:pt>
                <c:pt idx="4571">
                  <c:v>156</c:v>
                </c:pt>
                <c:pt idx="4572">
                  <c:v>156</c:v>
                </c:pt>
                <c:pt idx="4573">
                  <c:v>156</c:v>
                </c:pt>
                <c:pt idx="4574">
                  <c:v>156</c:v>
                </c:pt>
                <c:pt idx="4575">
                  <c:v>156</c:v>
                </c:pt>
                <c:pt idx="4576">
                  <c:v>156</c:v>
                </c:pt>
                <c:pt idx="4577">
                  <c:v>156</c:v>
                </c:pt>
                <c:pt idx="4578">
                  <c:v>156</c:v>
                </c:pt>
                <c:pt idx="4579">
                  <c:v>156</c:v>
                </c:pt>
                <c:pt idx="4580">
                  <c:v>156</c:v>
                </c:pt>
                <c:pt idx="4581">
                  <c:v>156</c:v>
                </c:pt>
                <c:pt idx="4582">
                  <c:v>156</c:v>
                </c:pt>
                <c:pt idx="4583">
                  <c:v>156</c:v>
                </c:pt>
                <c:pt idx="4584">
                  <c:v>156</c:v>
                </c:pt>
                <c:pt idx="4585">
                  <c:v>156</c:v>
                </c:pt>
                <c:pt idx="4586">
                  <c:v>156</c:v>
                </c:pt>
                <c:pt idx="4587">
                  <c:v>156</c:v>
                </c:pt>
                <c:pt idx="4588">
                  <c:v>156</c:v>
                </c:pt>
                <c:pt idx="4589">
                  <c:v>156</c:v>
                </c:pt>
                <c:pt idx="4590">
                  <c:v>156</c:v>
                </c:pt>
                <c:pt idx="4591">
                  <c:v>156</c:v>
                </c:pt>
                <c:pt idx="4592">
                  <c:v>156</c:v>
                </c:pt>
                <c:pt idx="4593">
                  <c:v>156</c:v>
                </c:pt>
                <c:pt idx="4594">
                  <c:v>156</c:v>
                </c:pt>
                <c:pt idx="4595">
                  <c:v>156</c:v>
                </c:pt>
                <c:pt idx="4596">
                  <c:v>156</c:v>
                </c:pt>
                <c:pt idx="4597">
                  <c:v>156</c:v>
                </c:pt>
                <c:pt idx="4598">
                  <c:v>156</c:v>
                </c:pt>
                <c:pt idx="4599">
                  <c:v>156</c:v>
                </c:pt>
                <c:pt idx="4600">
                  <c:v>156</c:v>
                </c:pt>
                <c:pt idx="4601">
                  <c:v>156</c:v>
                </c:pt>
                <c:pt idx="4602">
                  <c:v>156</c:v>
                </c:pt>
                <c:pt idx="4603">
                  <c:v>156</c:v>
                </c:pt>
                <c:pt idx="4604">
                  <c:v>156</c:v>
                </c:pt>
                <c:pt idx="4605">
                  <c:v>156</c:v>
                </c:pt>
                <c:pt idx="4606">
                  <c:v>156</c:v>
                </c:pt>
                <c:pt idx="4607">
                  <c:v>156</c:v>
                </c:pt>
                <c:pt idx="4608">
                  <c:v>156</c:v>
                </c:pt>
                <c:pt idx="4609">
                  <c:v>156</c:v>
                </c:pt>
                <c:pt idx="4610">
                  <c:v>156</c:v>
                </c:pt>
                <c:pt idx="4611">
                  <c:v>156</c:v>
                </c:pt>
                <c:pt idx="4612">
                  <c:v>156</c:v>
                </c:pt>
                <c:pt idx="4613">
                  <c:v>156</c:v>
                </c:pt>
                <c:pt idx="4614">
                  <c:v>156</c:v>
                </c:pt>
                <c:pt idx="4615">
                  <c:v>156</c:v>
                </c:pt>
                <c:pt idx="4616">
                  <c:v>156</c:v>
                </c:pt>
                <c:pt idx="4617">
                  <c:v>156</c:v>
                </c:pt>
                <c:pt idx="4618">
                  <c:v>156</c:v>
                </c:pt>
                <c:pt idx="4619">
                  <c:v>156</c:v>
                </c:pt>
                <c:pt idx="4620">
                  <c:v>156</c:v>
                </c:pt>
                <c:pt idx="4621">
                  <c:v>156</c:v>
                </c:pt>
                <c:pt idx="4622">
                  <c:v>156</c:v>
                </c:pt>
                <c:pt idx="4623">
                  <c:v>156</c:v>
                </c:pt>
                <c:pt idx="4624">
                  <c:v>156</c:v>
                </c:pt>
                <c:pt idx="4625">
                  <c:v>156</c:v>
                </c:pt>
                <c:pt idx="4626">
                  <c:v>156</c:v>
                </c:pt>
                <c:pt idx="4627">
                  <c:v>156</c:v>
                </c:pt>
                <c:pt idx="4628">
                  <c:v>156</c:v>
                </c:pt>
                <c:pt idx="4629">
                  <c:v>156</c:v>
                </c:pt>
                <c:pt idx="4630">
                  <c:v>156</c:v>
                </c:pt>
                <c:pt idx="4631">
                  <c:v>156</c:v>
                </c:pt>
                <c:pt idx="4632">
                  <c:v>156</c:v>
                </c:pt>
                <c:pt idx="4633">
                  <c:v>156</c:v>
                </c:pt>
                <c:pt idx="4634">
                  <c:v>156</c:v>
                </c:pt>
                <c:pt idx="4635">
                  <c:v>156</c:v>
                </c:pt>
                <c:pt idx="4636">
                  <c:v>156</c:v>
                </c:pt>
                <c:pt idx="4637">
                  <c:v>156</c:v>
                </c:pt>
                <c:pt idx="4638">
                  <c:v>156</c:v>
                </c:pt>
                <c:pt idx="4639">
                  <c:v>156</c:v>
                </c:pt>
                <c:pt idx="4640">
                  <c:v>156</c:v>
                </c:pt>
                <c:pt idx="4641">
                  <c:v>156</c:v>
                </c:pt>
                <c:pt idx="4642">
                  <c:v>156</c:v>
                </c:pt>
                <c:pt idx="4643">
                  <c:v>156</c:v>
                </c:pt>
                <c:pt idx="4644">
                  <c:v>156</c:v>
                </c:pt>
                <c:pt idx="4645">
                  <c:v>156</c:v>
                </c:pt>
                <c:pt idx="4646">
                  <c:v>156</c:v>
                </c:pt>
                <c:pt idx="4647">
                  <c:v>156</c:v>
                </c:pt>
                <c:pt idx="4648">
                  <c:v>156</c:v>
                </c:pt>
                <c:pt idx="4649">
                  <c:v>156</c:v>
                </c:pt>
                <c:pt idx="4650">
                  <c:v>156</c:v>
                </c:pt>
                <c:pt idx="4651">
                  <c:v>156</c:v>
                </c:pt>
                <c:pt idx="4652">
                  <c:v>156</c:v>
                </c:pt>
                <c:pt idx="4653">
                  <c:v>156</c:v>
                </c:pt>
                <c:pt idx="4654">
                  <c:v>156</c:v>
                </c:pt>
                <c:pt idx="4655">
                  <c:v>156</c:v>
                </c:pt>
                <c:pt idx="4656">
                  <c:v>156</c:v>
                </c:pt>
                <c:pt idx="4657">
                  <c:v>156</c:v>
                </c:pt>
                <c:pt idx="4658">
                  <c:v>156</c:v>
                </c:pt>
                <c:pt idx="4659">
                  <c:v>156</c:v>
                </c:pt>
                <c:pt idx="4660">
                  <c:v>156</c:v>
                </c:pt>
                <c:pt idx="4661">
                  <c:v>156</c:v>
                </c:pt>
                <c:pt idx="4662">
                  <c:v>156</c:v>
                </c:pt>
                <c:pt idx="4663">
                  <c:v>156</c:v>
                </c:pt>
                <c:pt idx="4664">
                  <c:v>156</c:v>
                </c:pt>
                <c:pt idx="4665">
                  <c:v>156</c:v>
                </c:pt>
                <c:pt idx="4666">
                  <c:v>156</c:v>
                </c:pt>
                <c:pt idx="4667">
                  <c:v>156</c:v>
                </c:pt>
                <c:pt idx="4668">
                  <c:v>156</c:v>
                </c:pt>
                <c:pt idx="4669">
                  <c:v>156</c:v>
                </c:pt>
                <c:pt idx="4670">
                  <c:v>156</c:v>
                </c:pt>
                <c:pt idx="4671">
                  <c:v>156</c:v>
                </c:pt>
                <c:pt idx="4672">
                  <c:v>156</c:v>
                </c:pt>
                <c:pt idx="4673">
                  <c:v>156</c:v>
                </c:pt>
                <c:pt idx="4674">
                  <c:v>156</c:v>
                </c:pt>
                <c:pt idx="4675">
                  <c:v>156</c:v>
                </c:pt>
                <c:pt idx="4676">
                  <c:v>156</c:v>
                </c:pt>
                <c:pt idx="4677">
                  <c:v>156</c:v>
                </c:pt>
                <c:pt idx="4678">
                  <c:v>156</c:v>
                </c:pt>
                <c:pt idx="4679">
                  <c:v>156</c:v>
                </c:pt>
                <c:pt idx="4680">
                  <c:v>156</c:v>
                </c:pt>
                <c:pt idx="4681">
                  <c:v>156</c:v>
                </c:pt>
                <c:pt idx="4682">
                  <c:v>156</c:v>
                </c:pt>
                <c:pt idx="4683">
                  <c:v>156</c:v>
                </c:pt>
                <c:pt idx="4684">
                  <c:v>156</c:v>
                </c:pt>
                <c:pt idx="4685">
                  <c:v>156</c:v>
                </c:pt>
                <c:pt idx="4686">
                  <c:v>156</c:v>
                </c:pt>
                <c:pt idx="4687">
                  <c:v>156</c:v>
                </c:pt>
                <c:pt idx="4688">
                  <c:v>156</c:v>
                </c:pt>
                <c:pt idx="4689">
                  <c:v>156</c:v>
                </c:pt>
                <c:pt idx="4690">
                  <c:v>156</c:v>
                </c:pt>
                <c:pt idx="4691">
                  <c:v>156</c:v>
                </c:pt>
                <c:pt idx="4692">
                  <c:v>156</c:v>
                </c:pt>
                <c:pt idx="4693">
                  <c:v>156</c:v>
                </c:pt>
                <c:pt idx="4694">
                  <c:v>156</c:v>
                </c:pt>
                <c:pt idx="4695">
                  <c:v>156</c:v>
                </c:pt>
                <c:pt idx="4696">
                  <c:v>156</c:v>
                </c:pt>
                <c:pt idx="4697">
                  <c:v>156</c:v>
                </c:pt>
                <c:pt idx="4698">
                  <c:v>156</c:v>
                </c:pt>
                <c:pt idx="4699">
                  <c:v>156</c:v>
                </c:pt>
                <c:pt idx="4700">
                  <c:v>156</c:v>
                </c:pt>
                <c:pt idx="4701">
                  <c:v>156</c:v>
                </c:pt>
                <c:pt idx="4702">
                  <c:v>156</c:v>
                </c:pt>
                <c:pt idx="4703">
                  <c:v>156</c:v>
                </c:pt>
                <c:pt idx="4704">
                  <c:v>156</c:v>
                </c:pt>
                <c:pt idx="4705">
                  <c:v>156</c:v>
                </c:pt>
                <c:pt idx="4706">
                  <c:v>156</c:v>
                </c:pt>
                <c:pt idx="4707">
                  <c:v>156</c:v>
                </c:pt>
                <c:pt idx="4708">
                  <c:v>156</c:v>
                </c:pt>
                <c:pt idx="4709">
                  <c:v>156</c:v>
                </c:pt>
                <c:pt idx="4710">
                  <c:v>156</c:v>
                </c:pt>
                <c:pt idx="4711">
                  <c:v>156</c:v>
                </c:pt>
                <c:pt idx="4712">
                  <c:v>156</c:v>
                </c:pt>
                <c:pt idx="4713">
                  <c:v>156</c:v>
                </c:pt>
                <c:pt idx="4714">
                  <c:v>156</c:v>
                </c:pt>
                <c:pt idx="4715">
                  <c:v>156</c:v>
                </c:pt>
                <c:pt idx="4716">
                  <c:v>156</c:v>
                </c:pt>
                <c:pt idx="4717">
                  <c:v>156</c:v>
                </c:pt>
                <c:pt idx="4718">
                  <c:v>156</c:v>
                </c:pt>
                <c:pt idx="4719">
                  <c:v>156</c:v>
                </c:pt>
                <c:pt idx="4720">
                  <c:v>156</c:v>
                </c:pt>
                <c:pt idx="4721">
                  <c:v>156</c:v>
                </c:pt>
                <c:pt idx="4722">
                  <c:v>156</c:v>
                </c:pt>
                <c:pt idx="4723">
                  <c:v>156</c:v>
                </c:pt>
                <c:pt idx="4724">
                  <c:v>156</c:v>
                </c:pt>
                <c:pt idx="4725">
                  <c:v>156</c:v>
                </c:pt>
                <c:pt idx="4726">
                  <c:v>156</c:v>
                </c:pt>
                <c:pt idx="4727">
                  <c:v>156</c:v>
                </c:pt>
                <c:pt idx="4728">
                  <c:v>156</c:v>
                </c:pt>
                <c:pt idx="4729">
                  <c:v>156</c:v>
                </c:pt>
                <c:pt idx="4730">
                  <c:v>156</c:v>
                </c:pt>
                <c:pt idx="4731">
                  <c:v>156</c:v>
                </c:pt>
                <c:pt idx="4732">
                  <c:v>156</c:v>
                </c:pt>
                <c:pt idx="4733">
                  <c:v>156</c:v>
                </c:pt>
                <c:pt idx="4734">
                  <c:v>156</c:v>
                </c:pt>
                <c:pt idx="4735">
                  <c:v>156</c:v>
                </c:pt>
                <c:pt idx="4736">
                  <c:v>156</c:v>
                </c:pt>
                <c:pt idx="4737">
                  <c:v>156</c:v>
                </c:pt>
                <c:pt idx="4738">
                  <c:v>156</c:v>
                </c:pt>
                <c:pt idx="4739">
                  <c:v>156</c:v>
                </c:pt>
                <c:pt idx="4740">
                  <c:v>156</c:v>
                </c:pt>
                <c:pt idx="4741">
                  <c:v>156</c:v>
                </c:pt>
                <c:pt idx="4742">
                  <c:v>156</c:v>
                </c:pt>
                <c:pt idx="4743">
                  <c:v>156</c:v>
                </c:pt>
                <c:pt idx="4744">
                  <c:v>156</c:v>
                </c:pt>
                <c:pt idx="4745">
                  <c:v>156</c:v>
                </c:pt>
                <c:pt idx="4746">
                  <c:v>156</c:v>
                </c:pt>
                <c:pt idx="4747">
                  <c:v>156</c:v>
                </c:pt>
                <c:pt idx="4748">
                  <c:v>156</c:v>
                </c:pt>
                <c:pt idx="4749">
                  <c:v>156</c:v>
                </c:pt>
                <c:pt idx="4750">
                  <c:v>156</c:v>
                </c:pt>
                <c:pt idx="4751">
                  <c:v>156</c:v>
                </c:pt>
                <c:pt idx="4752">
                  <c:v>156</c:v>
                </c:pt>
                <c:pt idx="4753">
                  <c:v>156</c:v>
                </c:pt>
                <c:pt idx="4754">
                  <c:v>156</c:v>
                </c:pt>
                <c:pt idx="4755">
                  <c:v>156</c:v>
                </c:pt>
                <c:pt idx="4756">
                  <c:v>156</c:v>
                </c:pt>
                <c:pt idx="4757">
                  <c:v>156</c:v>
                </c:pt>
                <c:pt idx="4758">
                  <c:v>156</c:v>
                </c:pt>
                <c:pt idx="4759">
                  <c:v>156</c:v>
                </c:pt>
                <c:pt idx="4760">
                  <c:v>156</c:v>
                </c:pt>
                <c:pt idx="4761">
                  <c:v>156</c:v>
                </c:pt>
                <c:pt idx="4762">
                  <c:v>156</c:v>
                </c:pt>
                <c:pt idx="4763">
                  <c:v>156</c:v>
                </c:pt>
                <c:pt idx="4764">
                  <c:v>156</c:v>
                </c:pt>
                <c:pt idx="4765">
                  <c:v>156</c:v>
                </c:pt>
                <c:pt idx="4766">
                  <c:v>156</c:v>
                </c:pt>
                <c:pt idx="4767">
                  <c:v>156</c:v>
                </c:pt>
                <c:pt idx="4768">
                  <c:v>156</c:v>
                </c:pt>
                <c:pt idx="4769">
                  <c:v>156</c:v>
                </c:pt>
                <c:pt idx="4770">
                  <c:v>156</c:v>
                </c:pt>
                <c:pt idx="4771">
                  <c:v>156</c:v>
                </c:pt>
                <c:pt idx="4772">
                  <c:v>156</c:v>
                </c:pt>
                <c:pt idx="4773">
                  <c:v>156</c:v>
                </c:pt>
                <c:pt idx="4774">
                  <c:v>156</c:v>
                </c:pt>
                <c:pt idx="4775">
                  <c:v>156</c:v>
                </c:pt>
                <c:pt idx="4776">
                  <c:v>156</c:v>
                </c:pt>
                <c:pt idx="4777">
                  <c:v>156</c:v>
                </c:pt>
                <c:pt idx="4778">
                  <c:v>156</c:v>
                </c:pt>
                <c:pt idx="4779">
                  <c:v>156</c:v>
                </c:pt>
                <c:pt idx="4780">
                  <c:v>156</c:v>
                </c:pt>
                <c:pt idx="4781">
                  <c:v>156</c:v>
                </c:pt>
                <c:pt idx="4782">
                  <c:v>156</c:v>
                </c:pt>
                <c:pt idx="4783">
                  <c:v>156</c:v>
                </c:pt>
                <c:pt idx="4784">
                  <c:v>156</c:v>
                </c:pt>
                <c:pt idx="4785">
                  <c:v>156</c:v>
                </c:pt>
                <c:pt idx="4786">
                  <c:v>156</c:v>
                </c:pt>
                <c:pt idx="4787">
                  <c:v>156</c:v>
                </c:pt>
                <c:pt idx="4788">
                  <c:v>156</c:v>
                </c:pt>
                <c:pt idx="4789">
                  <c:v>156</c:v>
                </c:pt>
                <c:pt idx="4790">
                  <c:v>156</c:v>
                </c:pt>
                <c:pt idx="4791">
                  <c:v>156</c:v>
                </c:pt>
                <c:pt idx="4792">
                  <c:v>156</c:v>
                </c:pt>
                <c:pt idx="4793">
                  <c:v>156</c:v>
                </c:pt>
                <c:pt idx="4794">
                  <c:v>156</c:v>
                </c:pt>
                <c:pt idx="4795">
                  <c:v>156</c:v>
                </c:pt>
                <c:pt idx="4796">
                  <c:v>156</c:v>
                </c:pt>
                <c:pt idx="4797">
                  <c:v>156</c:v>
                </c:pt>
                <c:pt idx="4798">
                  <c:v>156</c:v>
                </c:pt>
                <c:pt idx="4799">
                  <c:v>156</c:v>
                </c:pt>
                <c:pt idx="4800">
                  <c:v>156</c:v>
                </c:pt>
                <c:pt idx="4801">
                  <c:v>156</c:v>
                </c:pt>
                <c:pt idx="4802">
                  <c:v>156</c:v>
                </c:pt>
                <c:pt idx="4803">
                  <c:v>156</c:v>
                </c:pt>
                <c:pt idx="4804">
                  <c:v>156</c:v>
                </c:pt>
                <c:pt idx="4805">
                  <c:v>156</c:v>
                </c:pt>
                <c:pt idx="4806">
                  <c:v>156</c:v>
                </c:pt>
                <c:pt idx="4807">
                  <c:v>156</c:v>
                </c:pt>
                <c:pt idx="4808">
                  <c:v>156</c:v>
                </c:pt>
                <c:pt idx="4809">
                  <c:v>156</c:v>
                </c:pt>
                <c:pt idx="4810">
                  <c:v>156</c:v>
                </c:pt>
                <c:pt idx="4811">
                  <c:v>156</c:v>
                </c:pt>
                <c:pt idx="4812">
                  <c:v>156</c:v>
                </c:pt>
                <c:pt idx="4813">
                  <c:v>156</c:v>
                </c:pt>
                <c:pt idx="4814">
                  <c:v>156</c:v>
                </c:pt>
                <c:pt idx="4815">
                  <c:v>156</c:v>
                </c:pt>
                <c:pt idx="4816">
                  <c:v>156</c:v>
                </c:pt>
                <c:pt idx="4817">
                  <c:v>156</c:v>
                </c:pt>
                <c:pt idx="4818">
                  <c:v>156</c:v>
                </c:pt>
                <c:pt idx="4819">
                  <c:v>156</c:v>
                </c:pt>
                <c:pt idx="4820">
                  <c:v>156</c:v>
                </c:pt>
                <c:pt idx="4821">
                  <c:v>156</c:v>
                </c:pt>
                <c:pt idx="4822">
                  <c:v>156</c:v>
                </c:pt>
                <c:pt idx="4823">
                  <c:v>156</c:v>
                </c:pt>
                <c:pt idx="4824">
                  <c:v>156</c:v>
                </c:pt>
                <c:pt idx="4825">
                  <c:v>156</c:v>
                </c:pt>
                <c:pt idx="4826">
                  <c:v>156</c:v>
                </c:pt>
                <c:pt idx="4827">
                  <c:v>156</c:v>
                </c:pt>
                <c:pt idx="4828">
                  <c:v>156</c:v>
                </c:pt>
                <c:pt idx="4829">
                  <c:v>156</c:v>
                </c:pt>
                <c:pt idx="4830">
                  <c:v>156</c:v>
                </c:pt>
                <c:pt idx="4831">
                  <c:v>156</c:v>
                </c:pt>
                <c:pt idx="4832">
                  <c:v>156</c:v>
                </c:pt>
                <c:pt idx="4833">
                  <c:v>156</c:v>
                </c:pt>
                <c:pt idx="4834">
                  <c:v>156</c:v>
                </c:pt>
                <c:pt idx="4835">
                  <c:v>156</c:v>
                </c:pt>
                <c:pt idx="4836">
                  <c:v>156</c:v>
                </c:pt>
                <c:pt idx="4837">
                  <c:v>156</c:v>
                </c:pt>
                <c:pt idx="4838">
                  <c:v>156</c:v>
                </c:pt>
                <c:pt idx="4839">
                  <c:v>156</c:v>
                </c:pt>
                <c:pt idx="4840">
                  <c:v>156</c:v>
                </c:pt>
                <c:pt idx="4841">
                  <c:v>156</c:v>
                </c:pt>
                <c:pt idx="4842">
                  <c:v>156</c:v>
                </c:pt>
                <c:pt idx="4843">
                  <c:v>156</c:v>
                </c:pt>
                <c:pt idx="4844">
                  <c:v>156</c:v>
                </c:pt>
                <c:pt idx="4845">
                  <c:v>156</c:v>
                </c:pt>
                <c:pt idx="4846">
                  <c:v>156</c:v>
                </c:pt>
                <c:pt idx="4847">
                  <c:v>156</c:v>
                </c:pt>
                <c:pt idx="4848">
                  <c:v>156</c:v>
                </c:pt>
                <c:pt idx="4849">
                  <c:v>156</c:v>
                </c:pt>
                <c:pt idx="4850">
                  <c:v>156</c:v>
                </c:pt>
                <c:pt idx="4851">
                  <c:v>156</c:v>
                </c:pt>
                <c:pt idx="4852">
                  <c:v>156</c:v>
                </c:pt>
                <c:pt idx="4853">
                  <c:v>156</c:v>
                </c:pt>
                <c:pt idx="4854">
                  <c:v>156</c:v>
                </c:pt>
                <c:pt idx="4855">
                  <c:v>156</c:v>
                </c:pt>
                <c:pt idx="4856">
                  <c:v>156</c:v>
                </c:pt>
                <c:pt idx="4857">
                  <c:v>156</c:v>
                </c:pt>
                <c:pt idx="4858">
                  <c:v>156</c:v>
                </c:pt>
                <c:pt idx="4859">
                  <c:v>156</c:v>
                </c:pt>
                <c:pt idx="4860">
                  <c:v>156</c:v>
                </c:pt>
                <c:pt idx="4861">
                  <c:v>156</c:v>
                </c:pt>
                <c:pt idx="4862">
                  <c:v>156</c:v>
                </c:pt>
                <c:pt idx="4863">
                  <c:v>156</c:v>
                </c:pt>
                <c:pt idx="4864">
                  <c:v>156</c:v>
                </c:pt>
                <c:pt idx="4865">
                  <c:v>156</c:v>
                </c:pt>
                <c:pt idx="4866">
                  <c:v>156</c:v>
                </c:pt>
                <c:pt idx="4867">
                  <c:v>156</c:v>
                </c:pt>
                <c:pt idx="4868">
                  <c:v>156</c:v>
                </c:pt>
                <c:pt idx="4869">
                  <c:v>156</c:v>
                </c:pt>
                <c:pt idx="4870">
                  <c:v>156</c:v>
                </c:pt>
                <c:pt idx="4871">
                  <c:v>156</c:v>
                </c:pt>
                <c:pt idx="4872">
                  <c:v>156</c:v>
                </c:pt>
                <c:pt idx="4873">
                  <c:v>156</c:v>
                </c:pt>
                <c:pt idx="4874">
                  <c:v>156</c:v>
                </c:pt>
                <c:pt idx="4875">
                  <c:v>156</c:v>
                </c:pt>
                <c:pt idx="4876">
                  <c:v>156</c:v>
                </c:pt>
                <c:pt idx="4877">
                  <c:v>156</c:v>
                </c:pt>
                <c:pt idx="4878">
                  <c:v>156</c:v>
                </c:pt>
                <c:pt idx="4879">
                  <c:v>156</c:v>
                </c:pt>
                <c:pt idx="4880">
                  <c:v>156</c:v>
                </c:pt>
                <c:pt idx="4881">
                  <c:v>156</c:v>
                </c:pt>
                <c:pt idx="4882">
                  <c:v>156</c:v>
                </c:pt>
                <c:pt idx="4883">
                  <c:v>156</c:v>
                </c:pt>
                <c:pt idx="4884">
                  <c:v>156</c:v>
                </c:pt>
                <c:pt idx="4885">
                  <c:v>156</c:v>
                </c:pt>
                <c:pt idx="4886">
                  <c:v>156</c:v>
                </c:pt>
                <c:pt idx="4887">
                  <c:v>156</c:v>
                </c:pt>
                <c:pt idx="4888">
                  <c:v>156</c:v>
                </c:pt>
                <c:pt idx="4889">
                  <c:v>156</c:v>
                </c:pt>
                <c:pt idx="4890">
                  <c:v>156</c:v>
                </c:pt>
                <c:pt idx="4891">
                  <c:v>156</c:v>
                </c:pt>
                <c:pt idx="4892">
                  <c:v>156</c:v>
                </c:pt>
                <c:pt idx="4893">
                  <c:v>156</c:v>
                </c:pt>
                <c:pt idx="4894">
                  <c:v>156</c:v>
                </c:pt>
                <c:pt idx="4895">
                  <c:v>156</c:v>
                </c:pt>
                <c:pt idx="4896">
                  <c:v>156</c:v>
                </c:pt>
                <c:pt idx="4897">
                  <c:v>156</c:v>
                </c:pt>
                <c:pt idx="4898">
                  <c:v>156</c:v>
                </c:pt>
                <c:pt idx="4899">
                  <c:v>156</c:v>
                </c:pt>
                <c:pt idx="4900">
                  <c:v>156</c:v>
                </c:pt>
                <c:pt idx="4901">
                  <c:v>156</c:v>
                </c:pt>
                <c:pt idx="4902">
                  <c:v>156</c:v>
                </c:pt>
                <c:pt idx="4903">
                  <c:v>156</c:v>
                </c:pt>
                <c:pt idx="4904">
                  <c:v>156</c:v>
                </c:pt>
                <c:pt idx="4905">
                  <c:v>156</c:v>
                </c:pt>
                <c:pt idx="4906">
                  <c:v>156</c:v>
                </c:pt>
                <c:pt idx="4907">
                  <c:v>156</c:v>
                </c:pt>
                <c:pt idx="4908">
                  <c:v>156</c:v>
                </c:pt>
                <c:pt idx="4909">
                  <c:v>156</c:v>
                </c:pt>
                <c:pt idx="4910">
                  <c:v>156</c:v>
                </c:pt>
                <c:pt idx="4911">
                  <c:v>156</c:v>
                </c:pt>
                <c:pt idx="4912">
                  <c:v>156</c:v>
                </c:pt>
                <c:pt idx="4913">
                  <c:v>156</c:v>
                </c:pt>
                <c:pt idx="4914">
                  <c:v>156</c:v>
                </c:pt>
                <c:pt idx="4915">
                  <c:v>156</c:v>
                </c:pt>
                <c:pt idx="4916">
                  <c:v>156</c:v>
                </c:pt>
                <c:pt idx="4917">
                  <c:v>156</c:v>
                </c:pt>
                <c:pt idx="4918">
                  <c:v>156</c:v>
                </c:pt>
                <c:pt idx="4919">
                  <c:v>156</c:v>
                </c:pt>
                <c:pt idx="4920">
                  <c:v>156</c:v>
                </c:pt>
                <c:pt idx="4921">
                  <c:v>156</c:v>
                </c:pt>
                <c:pt idx="4922">
                  <c:v>156</c:v>
                </c:pt>
                <c:pt idx="4923">
                  <c:v>156</c:v>
                </c:pt>
                <c:pt idx="4924">
                  <c:v>156</c:v>
                </c:pt>
                <c:pt idx="4925">
                  <c:v>156</c:v>
                </c:pt>
                <c:pt idx="4926">
                  <c:v>156</c:v>
                </c:pt>
                <c:pt idx="4927">
                  <c:v>156</c:v>
                </c:pt>
                <c:pt idx="4928">
                  <c:v>156</c:v>
                </c:pt>
                <c:pt idx="4929">
                  <c:v>156</c:v>
                </c:pt>
                <c:pt idx="4930">
                  <c:v>156</c:v>
                </c:pt>
                <c:pt idx="4931">
                  <c:v>156</c:v>
                </c:pt>
                <c:pt idx="4932">
                  <c:v>156</c:v>
                </c:pt>
                <c:pt idx="4933">
                  <c:v>156</c:v>
                </c:pt>
                <c:pt idx="4934">
                  <c:v>156</c:v>
                </c:pt>
                <c:pt idx="4935">
                  <c:v>156</c:v>
                </c:pt>
                <c:pt idx="4936">
                  <c:v>156</c:v>
                </c:pt>
                <c:pt idx="4937">
                  <c:v>156</c:v>
                </c:pt>
                <c:pt idx="4938">
                  <c:v>156</c:v>
                </c:pt>
                <c:pt idx="4939">
                  <c:v>156</c:v>
                </c:pt>
                <c:pt idx="4940">
                  <c:v>156</c:v>
                </c:pt>
                <c:pt idx="4941">
                  <c:v>156</c:v>
                </c:pt>
                <c:pt idx="4942">
                  <c:v>156</c:v>
                </c:pt>
                <c:pt idx="4943">
                  <c:v>156</c:v>
                </c:pt>
                <c:pt idx="4944">
                  <c:v>156</c:v>
                </c:pt>
                <c:pt idx="4945">
                  <c:v>156</c:v>
                </c:pt>
                <c:pt idx="4946">
                  <c:v>156</c:v>
                </c:pt>
                <c:pt idx="4947">
                  <c:v>156</c:v>
                </c:pt>
                <c:pt idx="4948">
                  <c:v>156</c:v>
                </c:pt>
                <c:pt idx="4949">
                  <c:v>156</c:v>
                </c:pt>
                <c:pt idx="4950">
                  <c:v>156</c:v>
                </c:pt>
                <c:pt idx="4951">
                  <c:v>156</c:v>
                </c:pt>
                <c:pt idx="4952">
                  <c:v>156</c:v>
                </c:pt>
                <c:pt idx="4953">
                  <c:v>156</c:v>
                </c:pt>
                <c:pt idx="4954">
                  <c:v>156</c:v>
                </c:pt>
                <c:pt idx="4955">
                  <c:v>156</c:v>
                </c:pt>
                <c:pt idx="4956">
                  <c:v>156</c:v>
                </c:pt>
                <c:pt idx="4957">
                  <c:v>156</c:v>
                </c:pt>
                <c:pt idx="4958">
                  <c:v>156</c:v>
                </c:pt>
                <c:pt idx="4959">
                  <c:v>156</c:v>
                </c:pt>
                <c:pt idx="4960">
                  <c:v>156</c:v>
                </c:pt>
                <c:pt idx="4961">
                  <c:v>156</c:v>
                </c:pt>
                <c:pt idx="4962">
                  <c:v>156</c:v>
                </c:pt>
                <c:pt idx="4963">
                  <c:v>156</c:v>
                </c:pt>
                <c:pt idx="4964">
                  <c:v>156</c:v>
                </c:pt>
                <c:pt idx="4965">
                  <c:v>156</c:v>
                </c:pt>
                <c:pt idx="4966">
                  <c:v>156</c:v>
                </c:pt>
                <c:pt idx="4967">
                  <c:v>156</c:v>
                </c:pt>
                <c:pt idx="4968">
                  <c:v>156</c:v>
                </c:pt>
                <c:pt idx="4969">
                  <c:v>156</c:v>
                </c:pt>
                <c:pt idx="4970">
                  <c:v>156</c:v>
                </c:pt>
                <c:pt idx="4971">
                  <c:v>156</c:v>
                </c:pt>
                <c:pt idx="4972">
                  <c:v>156</c:v>
                </c:pt>
                <c:pt idx="4973">
                  <c:v>156</c:v>
                </c:pt>
                <c:pt idx="4974">
                  <c:v>156</c:v>
                </c:pt>
                <c:pt idx="4975">
                  <c:v>156</c:v>
                </c:pt>
                <c:pt idx="4976">
                  <c:v>156</c:v>
                </c:pt>
                <c:pt idx="4977">
                  <c:v>156</c:v>
                </c:pt>
                <c:pt idx="4978">
                  <c:v>156</c:v>
                </c:pt>
                <c:pt idx="4979">
                  <c:v>156</c:v>
                </c:pt>
                <c:pt idx="4980">
                  <c:v>156</c:v>
                </c:pt>
                <c:pt idx="4981">
                  <c:v>156</c:v>
                </c:pt>
                <c:pt idx="4982">
                  <c:v>156</c:v>
                </c:pt>
                <c:pt idx="4983">
                  <c:v>156</c:v>
                </c:pt>
                <c:pt idx="4984">
                  <c:v>156</c:v>
                </c:pt>
                <c:pt idx="4985">
                  <c:v>156</c:v>
                </c:pt>
                <c:pt idx="4986">
                  <c:v>156</c:v>
                </c:pt>
                <c:pt idx="4987">
                  <c:v>156</c:v>
                </c:pt>
                <c:pt idx="4988">
                  <c:v>156</c:v>
                </c:pt>
                <c:pt idx="4989">
                  <c:v>156</c:v>
                </c:pt>
                <c:pt idx="4990">
                  <c:v>156</c:v>
                </c:pt>
                <c:pt idx="4991">
                  <c:v>156</c:v>
                </c:pt>
                <c:pt idx="4992">
                  <c:v>156</c:v>
                </c:pt>
                <c:pt idx="4993">
                  <c:v>156</c:v>
                </c:pt>
                <c:pt idx="4994">
                  <c:v>156</c:v>
                </c:pt>
                <c:pt idx="4995">
                  <c:v>156</c:v>
                </c:pt>
                <c:pt idx="4996">
                  <c:v>156</c:v>
                </c:pt>
                <c:pt idx="4997">
                  <c:v>156</c:v>
                </c:pt>
                <c:pt idx="4998">
                  <c:v>156</c:v>
                </c:pt>
                <c:pt idx="4999">
                  <c:v>156</c:v>
                </c:pt>
                <c:pt idx="5000">
                  <c:v>156</c:v>
                </c:pt>
                <c:pt idx="5001">
                  <c:v>156</c:v>
                </c:pt>
                <c:pt idx="5002">
                  <c:v>156</c:v>
                </c:pt>
                <c:pt idx="5003">
                  <c:v>156</c:v>
                </c:pt>
                <c:pt idx="5004">
                  <c:v>156</c:v>
                </c:pt>
                <c:pt idx="5005">
                  <c:v>156</c:v>
                </c:pt>
                <c:pt idx="5006">
                  <c:v>156</c:v>
                </c:pt>
                <c:pt idx="5007">
                  <c:v>156</c:v>
                </c:pt>
                <c:pt idx="5008">
                  <c:v>156</c:v>
                </c:pt>
                <c:pt idx="5009">
                  <c:v>156</c:v>
                </c:pt>
                <c:pt idx="5010">
                  <c:v>156</c:v>
                </c:pt>
                <c:pt idx="5011">
                  <c:v>156</c:v>
                </c:pt>
                <c:pt idx="5012">
                  <c:v>156</c:v>
                </c:pt>
                <c:pt idx="5013">
                  <c:v>156</c:v>
                </c:pt>
                <c:pt idx="5014">
                  <c:v>156</c:v>
                </c:pt>
                <c:pt idx="5015">
                  <c:v>156</c:v>
                </c:pt>
                <c:pt idx="5016">
                  <c:v>156</c:v>
                </c:pt>
                <c:pt idx="5017">
                  <c:v>156</c:v>
                </c:pt>
                <c:pt idx="5018">
                  <c:v>156</c:v>
                </c:pt>
                <c:pt idx="5019">
                  <c:v>156</c:v>
                </c:pt>
                <c:pt idx="5020">
                  <c:v>156</c:v>
                </c:pt>
                <c:pt idx="5021">
                  <c:v>156</c:v>
                </c:pt>
                <c:pt idx="5022">
                  <c:v>156</c:v>
                </c:pt>
                <c:pt idx="5023">
                  <c:v>156</c:v>
                </c:pt>
                <c:pt idx="5024">
                  <c:v>156</c:v>
                </c:pt>
                <c:pt idx="5025">
                  <c:v>156</c:v>
                </c:pt>
                <c:pt idx="5026">
                  <c:v>156</c:v>
                </c:pt>
                <c:pt idx="5027">
                  <c:v>156</c:v>
                </c:pt>
                <c:pt idx="5028">
                  <c:v>156</c:v>
                </c:pt>
                <c:pt idx="5029">
                  <c:v>156</c:v>
                </c:pt>
                <c:pt idx="5030">
                  <c:v>156</c:v>
                </c:pt>
                <c:pt idx="5031">
                  <c:v>156</c:v>
                </c:pt>
                <c:pt idx="5032">
                  <c:v>156</c:v>
                </c:pt>
                <c:pt idx="5033">
                  <c:v>156</c:v>
                </c:pt>
                <c:pt idx="5034">
                  <c:v>156</c:v>
                </c:pt>
                <c:pt idx="5035">
                  <c:v>156</c:v>
                </c:pt>
                <c:pt idx="5036">
                  <c:v>156</c:v>
                </c:pt>
                <c:pt idx="5037">
                  <c:v>156</c:v>
                </c:pt>
                <c:pt idx="5038">
                  <c:v>156</c:v>
                </c:pt>
                <c:pt idx="5039">
                  <c:v>156</c:v>
                </c:pt>
                <c:pt idx="5040">
                  <c:v>156</c:v>
                </c:pt>
                <c:pt idx="5041">
                  <c:v>156</c:v>
                </c:pt>
                <c:pt idx="5042">
                  <c:v>156</c:v>
                </c:pt>
                <c:pt idx="5043">
                  <c:v>156</c:v>
                </c:pt>
                <c:pt idx="5044">
                  <c:v>156</c:v>
                </c:pt>
                <c:pt idx="5045">
                  <c:v>156</c:v>
                </c:pt>
                <c:pt idx="5046">
                  <c:v>156</c:v>
                </c:pt>
                <c:pt idx="5047">
                  <c:v>156</c:v>
                </c:pt>
                <c:pt idx="5048">
                  <c:v>156</c:v>
                </c:pt>
                <c:pt idx="5049">
                  <c:v>156</c:v>
                </c:pt>
                <c:pt idx="5050">
                  <c:v>156</c:v>
                </c:pt>
                <c:pt idx="5051">
                  <c:v>156</c:v>
                </c:pt>
                <c:pt idx="5052">
                  <c:v>156</c:v>
                </c:pt>
                <c:pt idx="5053">
                  <c:v>156</c:v>
                </c:pt>
                <c:pt idx="5054">
                  <c:v>156</c:v>
                </c:pt>
                <c:pt idx="5055">
                  <c:v>156</c:v>
                </c:pt>
                <c:pt idx="5056">
                  <c:v>156</c:v>
                </c:pt>
                <c:pt idx="5057">
                  <c:v>156</c:v>
                </c:pt>
                <c:pt idx="5058">
                  <c:v>156</c:v>
                </c:pt>
                <c:pt idx="5059">
                  <c:v>156</c:v>
                </c:pt>
                <c:pt idx="5060">
                  <c:v>156</c:v>
                </c:pt>
                <c:pt idx="5061">
                  <c:v>156</c:v>
                </c:pt>
                <c:pt idx="5062">
                  <c:v>156</c:v>
                </c:pt>
                <c:pt idx="5063">
                  <c:v>156</c:v>
                </c:pt>
                <c:pt idx="5064">
                  <c:v>156</c:v>
                </c:pt>
                <c:pt idx="5065">
                  <c:v>156</c:v>
                </c:pt>
                <c:pt idx="5066">
                  <c:v>156</c:v>
                </c:pt>
                <c:pt idx="5067">
                  <c:v>156</c:v>
                </c:pt>
                <c:pt idx="5068">
                  <c:v>156</c:v>
                </c:pt>
                <c:pt idx="5069">
                  <c:v>156</c:v>
                </c:pt>
                <c:pt idx="5070">
                  <c:v>156</c:v>
                </c:pt>
                <c:pt idx="5071">
                  <c:v>156</c:v>
                </c:pt>
                <c:pt idx="5072">
                  <c:v>156</c:v>
                </c:pt>
                <c:pt idx="5073">
                  <c:v>156</c:v>
                </c:pt>
                <c:pt idx="5074">
                  <c:v>156</c:v>
                </c:pt>
                <c:pt idx="5075">
                  <c:v>156</c:v>
                </c:pt>
                <c:pt idx="5076">
                  <c:v>156</c:v>
                </c:pt>
                <c:pt idx="5077">
                  <c:v>156</c:v>
                </c:pt>
                <c:pt idx="5078">
                  <c:v>156</c:v>
                </c:pt>
                <c:pt idx="5079">
                  <c:v>156</c:v>
                </c:pt>
                <c:pt idx="5080">
                  <c:v>156</c:v>
                </c:pt>
                <c:pt idx="5081">
                  <c:v>156</c:v>
                </c:pt>
                <c:pt idx="5082">
                  <c:v>156</c:v>
                </c:pt>
                <c:pt idx="5083">
                  <c:v>156</c:v>
                </c:pt>
                <c:pt idx="5084">
                  <c:v>156</c:v>
                </c:pt>
                <c:pt idx="5085">
                  <c:v>156</c:v>
                </c:pt>
                <c:pt idx="5086">
                  <c:v>156</c:v>
                </c:pt>
                <c:pt idx="5087">
                  <c:v>156</c:v>
                </c:pt>
                <c:pt idx="5088">
                  <c:v>156</c:v>
                </c:pt>
                <c:pt idx="5089">
                  <c:v>156</c:v>
                </c:pt>
                <c:pt idx="5090">
                  <c:v>156</c:v>
                </c:pt>
                <c:pt idx="5091">
                  <c:v>156</c:v>
                </c:pt>
                <c:pt idx="5092">
                  <c:v>156</c:v>
                </c:pt>
                <c:pt idx="5093">
                  <c:v>156</c:v>
                </c:pt>
                <c:pt idx="5094">
                  <c:v>156</c:v>
                </c:pt>
                <c:pt idx="5095">
                  <c:v>156</c:v>
                </c:pt>
                <c:pt idx="5096">
                  <c:v>156</c:v>
                </c:pt>
                <c:pt idx="5097">
                  <c:v>156</c:v>
                </c:pt>
                <c:pt idx="5098">
                  <c:v>156</c:v>
                </c:pt>
                <c:pt idx="5099">
                  <c:v>156</c:v>
                </c:pt>
                <c:pt idx="5100">
                  <c:v>156</c:v>
                </c:pt>
                <c:pt idx="5101">
                  <c:v>156</c:v>
                </c:pt>
                <c:pt idx="5102">
                  <c:v>156</c:v>
                </c:pt>
                <c:pt idx="5103">
                  <c:v>156</c:v>
                </c:pt>
                <c:pt idx="5104">
                  <c:v>156</c:v>
                </c:pt>
                <c:pt idx="5105">
                  <c:v>156</c:v>
                </c:pt>
                <c:pt idx="5106">
                  <c:v>156</c:v>
                </c:pt>
                <c:pt idx="5107">
                  <c:v>156</c:v>
                </c:pt>
                <c:pt idx="5108">
                  <c:v>156</c:v>
                </c:pt>
                <c:pt idx="5109">
                  <c:v>156</c:v>
                </c:pt>
                <c:pt idx="5110">
                  <c:v>156</c:v>
                </c:pt>
                <c:pt idx="5111">
                  <c:v>156</c:v>
                </c:pt>
                <c:pt idx="5112">
                  <c:v>156</c:v>
                </c:pt>
                <c:pt idx="5113">
                  <c:v>156</c:v>
                </c:pt>
                <c:pt idx="5114">
                  <c:v>156</c:v>
                </c:pt>
                <c:pt idx="5115">
                  <c:v>156</c:v>
                </c:pt>
                <c:pt idx="5116">
                  <c:v>156</c:v>
                </c:pt>
                <c:pt idx="5117">
                  <c:v>156</c:v>
                </c:pt>
                <c:pt idx="5118">
                  <c:v>156</c:v>
                </c:pt>
                <c:pt idx="5119">
                  <c:v>156</c:v>
                </c:pt>
                <c:pt idx="5120">
                  <c:v>156</c:v>
                </c:pt>
                <c:pt idx="5121">
                  <c:v>156</c:v>
                </c:pt>
                <c:pt idx="5122">
                  <c:v>156</c:v>
                </c:pt>
                <c:pt idx="5123">
                  <c:v>156</c:v>
                </c:pt>
                <c:pt idx="5124">
                  <c:v>156</c:v>
                </c:pt>
                <c:pt idx="5125">
                  <c:v>156</c:v>
                </c:pt>
                <c:pt idx="5126">
                  <c:v>156</c:v>
                </c:pt>
                <c:pt idx="5127">
                  <c:v>156</c:v>
                </c:pt>
                <c:pt idx="5128">
                  <c:v>156</c:v>
                </c:pt>
                <c:pt idx="5129">
                  <c:v>156</c:v>
                </c:pt>
                <c:pt idx="5130">
                  <c:v>156</c:v>
                </c:pt>
                <c:pt idx="5131">
                  <c:v>156</c:v>
                </c:pt>
                <c:pt idx="5132">
                  <c:v>156</c:v>
                </c:pt>
                <c:pt idx="5133">
                  <c:v>156</c:v>
                </c:pt>
                <c:pt idx="5134">
                  <c:v>156</c:v>
                </c:pt>
                <c:pt idx="5135">
                  <c:v>156</c:v>
                </c:pt>
                <c:pt idx="5136">
                  <c:v>156</c:v>
                </c:pt>
                <c:pt idx="5137">
                  <c:v>156</c:v>
                </c:pt>
                <c:pt idx="5138">
                  <c:v>156</c:v>
                </c:pt>
                <c:pt idx="5139">
                  <c:v>156</c:v>
                </c:pt>
                <c:pt idx="5140">
                  <c:v>156</c:v>
                </c:pt>
                <c:pt idx="5141">
                  <c:v>156</c:v>
                </c:pt>
                <c:pt idx="5142">
                  <c:v>156</c:v>
                </c:pt>
                <c:pt idx="5143">
                  <c:v>156</c:v>
                </c:pt>
                <c:pt idx="5144">
                  <c:v>156</c:v>
                </c:pt>
                <c:pt idx="5145">
                  <c:v>156</c:v>
                </c:pt>
                <c:pt idx="5146">
                  <c:v>156</c:v>
                </c:pt>
                <c:pt idx="5147">
                  <c:v>156</c:v>
                </c:pt>
                <c:pt idx="5148">
                  <c:v>156</c:v>
                </c:pt>
                <c:pt idx="5149">
                  <c:v>156</c:v>
                </c:pt>
                <c:pt idx="5150">
                  <c:v>156</c:v>
                </c:pt>
                <c:pt idx="5151">
                  <c:v>156</c:v>
                </c:pt>
                <c:pt idx="5152">
                  <c:v>156</c:v>
                </c:pt>
                <c:pt idx="5153">
                  <c:v>156</c:v>
                </c:pt>
                <c:pt idx="5154">
                  <c:v>156</c:v>
                </c:pt>
                <c:pt idx="5155">
                  <c:v>156</c:v>
                </c:pt>
                <c:pt idx="5156">
                  <c:v>156</c:v>
                </c:pt>
                <c:pt idx="5157">
                  <c:v>156</c:v>
                </c:pt>
                <c:pt idx="5158">
                  <c:v>156</c:v>
                </c:pt>
                <c:pt idx="5159">
                  <c:v>156</c:v>
                </c:pt>
                <c:pt idx="5160">
                  <c:v>156</c:v>
                </c:pt>
                <c:pt idx="5161">
                  <c:v>156</c:v>
                </c:pt>
                <c:pt idx="5162">
                  <c:v>156</c:v>
                </c:pt>
                <c:pt idx="5163">
                  <c:v>156</c:v>
                </c:pt>
                <c:pt idx="5164">
                  <c:v>156</c:v>
                </c:pt>
                <c:pt idx="5165">
                  <c:v>156</c:v>
                </c:pt>
                <c:pt idx="5166">
                  <c:v>156</c:v>
                </c:pt>
                <c:pt idx="5167">
                  <c:v>156</c:v>
                </c:pt>
                <c:pt idx="5168">
                  <c:v>156</c:v>
                </c:pt>
                <c:pt idx="5169">
                  <c:v>156</c:v>
                </c:pt>
                <c:pt idx="5170">
                  <c:v>156</c:v>
                </c:pt>
                <c:pt idx="5171">
                  <c:v>156</c:v>
                </c:pt>
                <c:pt idx="5172">
                  <c:v>156</c:v>
                </c:pt>
                <c:pt idx="5173">
                  <c:v>156</c:v>
                </c:pt>
                <c:pt idx="5174">
                  <c:v>156</c:v>
                </c:pt>
                <c:pt idx="5175">
                  <c:v>156</c:v>
                </c:pt>
                <c:pt idx="5176">
                  <c:v>156</c:v>
                </c:pt>
                <c:pt idx="5177">
                  <c:v>156</c:v>
                </c:pt>
                <c:pt idx="5178">
                  <c:v>156</c:v>
                </c:pt>
                <c:pt idx="5179">
                  <c:v>156</c:v>
                </c:pt>
                <c:pt idx="5180">
                  <c:v>156</c:v>
                </c:pt>
                <c:pt idx="5181">
                  <c:v>156</c:v>
                </c:pt>
                <c:pt idx="5182">
                  <c:v>156</c:v>
                </c:pt>
                <c:pt idx="5183">
                  <c:v>156</c:v>
                </c:pt>
                <c:pt idx="5184">
                  <c:v>156</c:v>
                </c:pt>
                <c:pt idx="5185">
                  <c:v>156</c:v>
                </c:pt>
                <c:pt idx="5186">
                  <c:v>156</c:v>
                </c:pt>
                <c:pt idx="5187">
                  <c:v>156</c:v>
                </c:pt>
                <c:pt idx="5188">
                  <c:v>156</c:v>
                </c:pt>
                <c:pt idx="5189">
                  <c:v>156</c:v>
                </c:pt>
                <c:pt idx="5190">
                  <c:v>156</c:v>
                </c:pt>
                <c:pt idx="5191">
                  <c:v>156</c:v>
                </c:pt>
                <c:pt idx="5192">
                  <c:v>156</c:v>
                </c:pt>
                <c:pt idx="5193">
                  <c:v>156</c:v>
                </c:pt>
                <c:pt idx="5194">
                  <c:v>156</c:v>
                </c:pt>
                <c:pt idx="5195">
                  <c:v>156</c:v>
                </c:pt>
                <c:pt idx="5196">
                  <c:v>156</c:v>
                </c:pt>
                <c:pt idx="5197">
                  <c:v>156</c:v>
                </c:pt>
                <c:pt idx="5198">
                  <c:v>156</c:v>
                </c:pt>
                <c:pt idx="5199">
                  <c:v>156</c:v>
                </c:pt>
                <c:pt idx="5200">
                  <c:v>156</c:v>
                </c:pt>
                <c:pt idx="5201">
                  <c:v>156</c:v>
                </c:pt>
                <c:pt idx="5202">
                  <c:v>156</c:v>
                </c:pt>
                <c:pt idx="5203">
                  <c:v>156</c:v>
                </c:pt>
                <c:pt idx="5204">
                  <c:v>156</c:v>
                </c:pt>
                <c:pt idx="5205">
                  <c:v>156</c:v>
                </c:pt>
                <c:pt idx="5206">
                  <c:v>156</c:v>
                </c:pt>
                <c:pt idx="5207">
                  <c:v>156</c:v>
                </c:pt>
                <c:pt idx="5208">
                  <c:v>156</c:v>
                </c:pt>
                <c:pt idx="5209">
                  <c:v>156</c:v>
                </c:pt>
                <c:pt idx="5210">
                  <c:v>156</c:v>
                </c:pt>
                <c:pt idx="5211">
                  <c:v>156</c:v>
                </c:pt>
                <c:pt idx="5212">
                  <c:v>156</c:v>
                </c:pt>
                <c:pt idx="5213">
                  <c:v>156</c:v>
                </c:pt>
                <c:pt idx="5214">
                  <c:v>156</c:v>
                </c:pt>
                <c:pt idx="5215">
                  <c:v>156</c:v>
                </c:pt>
                <c:pt idx="5216">
                  <c:v>156</c:v>
                </c:pt>
                <c:pt idx="5217">
                  <c:v>156</c:v>
                </c:pt>
                <c:pt idx="5218">
                  <c:v>156</c:v>
                </c:pt>
                <c:pt idx="5219">
                  <c:v>156</c:v>
                </c:pt>
                <c:pt idx="5220">
                  <c:v>156</c:v>
                </c:pt>
                <c:pt idx="5221">
                  <c:v>156</c:v>
                </c:pt>
                <c:pt idx="5222">
                  <c:v>156</c:v>
                </c:pt>
                <c:pt idx="5223">
                  <c:v>156</c:v>
                </c:pt>
                <c:pt idx="5224">
                  <c:v>156</c:v>
                </c:pt>
                <c:pt idx="5225">
                  <c:v>156</c:v>
                </c:pt>
                <c:pt idx="5226">
                  <c:v>156</c:v>
                </c:pt>
                <c:pt idx="5227">
                  <c:v>156</c:v>
                </c:pt>
                <c:pt idx="5228">
                  <c:v>156</c:v>
                </c:pt>
                <c:pt idx="5229">
                  <c:v>156</c:v>
                </c:pt>
                <c:pt idx="5230">
                  <c:v>156</c:v>
                </c:pt>
                <c:pt idx="5231">
                  <c:v>156</c:v>
                </c:pt>
                <c:pt idx="5232">
                  <c:v>156</c:v>
                </c:pt>
                <c:pt idx="5233">
                  <c:v>156</c:v>
                </c:pt>
                <c:pt idx="5234">
                  <c:v>156</c:v>
                </c:pt>
                <c:pt idx="5235">
                  <c:v>156</c:v>
                </c:pt>
                <c:pt idx="5236">
                  <c:v>156</c:v>
                </c:pt>
                <c:pt idx="5237">
                  <c:v>156</c:v>
                </c:pt>
                <c:pt idx="5238">
                  <c:v>156</c:v>
                </c:pt>
                <c:pt idx="5239">
                  <c:v>156</c:v>
                </c:pt>
                <c:pt idx="5240">
                  <c:v>156</c:v>
                </c:pt>
                <c:pt idx="5241">
                  <c:v>156</c:v>
                </c:pt>
                <c:pt idx="5242">
                  <c:v>156</c:v>
                </c:pt>
                <c:pt idx="5243">
                  <c:v>156</c:v>
                </c:pt>
                <c:pt idx="5244">
                  <c:v>156</c:v>
                </c:pt>
                <c:pt idx="5245">
                  <c:v>156</c:v>
                </c:pt>
                <c:pt idx="5246">
                  <c:v>156</c:v>
                </c:pt>
                <c:pt idx="5247">
                  <c:v>156</c:v>
                </c:pt>
                <c:pt idx="5248">
                  <c:v>156</c:v>
                </c:pt>
                <c:pt idx="5249">
                  <c:v>156</c:v>
                </c:pt>
                <c:pt idx="5250">
                  <c:v>156</c:v>
                </c:pt>
                <c:pt idx="5251">
                  <c:v>156</c:v>
                </c:pt>
                <c:pt idx="5252">
                  <c:v>156</c:v>
                </c:pt>
                <c:pt idx="5253">
                  <c:v>156</c:v>
                </c:pt>
                <c:pt idx="5254">
                  <c:v>156</c:v>
                </c:pt>
                <c:pt idx="5255">
                  <c:v>156</c:v>
                </c:pt>
                <c:pt idx="5256">
                  <c:v>156</c:v>
                </c:pt>
                <c:pt idx="5257">
                  <c:v>156</c:v>
                </c:pt>
                <c:pt idx="5258">
                  <c:v>156</c:v>
                </c:pt>
                <c:pt idx="5259">
                  <c:v>156</c:v>
                </c:pt>
                <c:pt idx="5260">
                  <c:v>156</c:v>
                </c:pt>
                <c:pt idx="5261">
                  <c:v>156</c:v>
                </c:pt>
                <c:pt idx="5262">
                  <c:v>156</c:v>
                </c:pt>
                <c:pt idx="5263">
                  <c:v>156</c:v>
                </c:pt>
                <c:pt idx="5264">
                  <c:v>156</c:v>
                </c:pt>
                <c:pt idx="5265">
                  <c:v>156</c:v>
                </c:pt>
                <c:pt idx="5266">
                  <c:v>156</c:v>
                </c:pt>
                <c:pt idx="5267">
                  <c:v>156</c:v>
                </c:pt>
                <c:pt idx="5268">
                  <c:v>156</c:v>
                </c:pt>
                <c:pt idx="5269">
                  <c:v>156</c:v>
                </c:pt>
                <c:pt idx="5270">
                  <c:v>156</c:v>
                </c:pt>
                <c:pt idx="5271">
                  <c:v>156</c:v>
                </c:pt>
                <c:pt idx="5272">
                  <c:v>156</c:v>
                </c:pt>
                <c:pt idx="5273">
                  <c:v>156</c:v>
                </c:pt>
                <c:pt idx="5274">
                  <c:v>156</c:v>
                </c:pt>
                <c:pt idx="5275">
                  <c:v>156</c:v>
                </c:pt>
                <c:pt idx="5276">
                  <c:v>156</c:v>
                </c:pt>
                <c:pt idx="5277">
                  <c:v>156</c:v>
                </c:pt>
                <c:pt idx="5278">
                  <c:v>156</c:v>
                </c:pt>
                <c:pt idx="5279">
                  <c:v>156</c:v>
                </c:pt>
                <c:pt idx="5280">
                  <c:v>156</c:v>
                </c:pt>
                <c:pt idx="5281">
                  <c:v>156</c:v>
                </c:pt>
                <c:pt idx="5282">
                  <c:v>156</c:v>
                </c:pt>
                <c:pt idx="5283">
                  <c:v>156</c:v>
                </c:pt>
                <c:pt idx="5284">
                  <c:v>156</c:v>
                </c:pt>
                <c:pt idx="5285">
                  <c:v>156</c:v>
                </c:pt>
                <c:pt idx="5286">
                  <c:v>156</c:v>
                </c:pt>
                <c:pt idx="5287">
                  <c:v>156</c:v>
                </c:pt>
                <c:pt idx="5288">
                  <c:v>156</c:v>
                </c:pt>
                <c:pt idx="5289">
                  <c:v>156</c:v>
                </c:pt>
                <c:pt idx="5290">
                  <c:v>156</c:v>
                </c:pt>
                <c:pt idx="5291">
                  <c:v>156</c:v>
                </c:pt>
                <c:pt idx="5292">
                  <c:v>156</c:v>
                </c:pt>
                <c:pt idx="5293">
                  <c:v>156</c:v>
                </c:pt>
                <c:pt idx="5294">
                  <c:v>156</c:v>
                </c:pt>
                <c:pt idx="5295">
                  <c:v>156</c:v>
                </c:pt>
                <c:pt idx="5296">
                  <c:v>156</c:v>
                </c:pt>
                <c:pt idx="5297">
                  <c:v>156</c:v>
                </c:pt>
                <c:pt idx="5298">
                  <c:v>156</c:v>
                </c:pt>
                <c:pt idx="5299">
                  <c:v>156</c:v>
                </c:pt>
                <c:pt idx="5300">
                  <c:v>156</c:v>
                </c:pt>
                <c:pt idx="5301">
                  <c:v>156</c:v>
                </c:pt>
                <c:pt idx="5302">
                  <c:v>156</c:v>
                </c:pt>
                <c:pt idx="5303">
                  <c:v>156</c:v>
                </c:pt>
                <c:pt idx="5304">
                  <c:v>156</c:v>
                </c:pt>
                <c:pt idx="5305">
                  <c:v>156</c:v>
                </c:pt>
                <c:pt idx="5306">
                  <c:v>156</c:v>
                </c:pt>
                <c:pt idx="5307">
                  <c:v>156</c:v>
                </c:pt>
                <c:pt idx="5308">
                  <c:v>156</c:v>
                </c:pt>
                <c:pt idx="5309">
                  <c:v>156</c:v>
                </c:pt>
                <c:pt idx="5310">
                  <c:v>156</c:v>
                </c:pt>
                <c:pt idx="5311">
                  <c:v>156</c:v>
                </c:pt>
                <c:pt idx="5312">
                  <c:v>156</c:v>
                </c:pt>
                <c:pt idx="5313">
                  <c:v>156</c:v>
                </c:pt>
                <c:pt idx="5314">
                  <c:v>156</c:v>
                </c:pt>
                <c:pt idx="5315">
                  <c:v>156</c:v>
                </c:pt>
                <c:pt idx="5316">
                  <c:v>156</c:v>
                </c:pt>
                <c:pt idx="5317">
                  <c:v>156</c:v>
                </c:pt>
                <c:pt idx="5318">
                  <c:v>156</c:v>
                </c:pt>
                <c:pt idx="5319">
                  <c:v>156</c:v>
                </c:pt>
                <c:pt idx="5320">
                  <c:v>156</c:v>
                </c:pt>
                <c:pt idx="5321">
                  <c:v>156</c:v>
                </c:pt>
                <c:pt idx="5322">
                  <c:v>156</c:v>
                </c:pt>
                <c:pt idx="5323">
                  <c:v>156</c:v>
                </c:pt>
                <c:pt idx="5324">
                  <c:v>156</c:v>
                </c:pt>
                <c:pt idx="5325">
                  <c:v>156</c:v>
                </c:pt>
                <c:pt idx="5326">
                  <c:v>156</c:v>
                </c:pt>
                <c:pt idx="5327">
                  <c:v>156</c:v>
                </c:pt>
                <c:pt idx="5328">
                  <c:v>156</c:v>
                </c:pt>
                <c:pt idx="5329">
                  <c:v>156</c:v>
                </c:pt>
                <c:pt idx="5330">
                  <c:v>156</c:v>
                </c:pt>
                <c:pt idx="5331">
                  <c:v>156</c:v>
                </c:pt>
                <c:pt idx="5332">
                  <c:v>156</c:v>
                </c:pt>
                <c:pt idx="5333">
                  <c:v>156</c:v>
                </c:pt>
                <c:pt idx="5334">
                  <c:v>156</c:v>
                </c:pt>
                <c:pt idx="5335">
                  <c:v>156</c:v>
                </c:pt>
                <c:pt idx="5336">
                  <c:v>156</c:v>
                </c:pt>
                <c:pt idx="5337">
                  <c:v>156</c:v>
                </c:pt>
                <c:pt idx="5338">
                  <c:v>156</c:v>
                </c:pt>
                <c:pt idx="5339">
                  <c:v>156</c:v>
                </c:pt>
                <c:pt idx="5340">
                  <c:v>156</c:v>
                </c:pt>
                <c:pt idx="5341">
                  <c:v>156</c:v>
                </c:pt>
                <c:pt idx="5342">
                  <c:v>156</c:v>
                </c:pt>
                <c:pt idx="5343">
                  <c:v>156</c:v>
                </c:pt>
                <c:pt idx="5344">
                  <c:v>156</c:v>
                </c:pt>
                <c:pt idx="5345">
                  <c:v>156</c:v>
                </c:pt>
                <c:pt idx="5346">
                  <c:v>156</c:v>
                </c:pt>
                <c:pt idx="5347">
                  <c:v>156</c:v>
                </c:pt>
                <c:pt idx="5348">
                  <c:v>156</c:v>
                </c:pt>
                <c:pt idx="5349">
                  <c:v>156</c:v>
                </c:pt>
                <c:pt idx="5350">
                  <c:v>156</c:v>
                </c:pt>
                <c:pt idx="5351">
                  <c:v>156</c:v>
                </c:pt>
                <c:pt idx="5352">
                  <c:v>156</c:v>
                </c:pt>
                <c:pt idx="5353">
                  <c:v>156</c:v>
                </c:pt>
                <c:pt idx="5354">
                  <c:v>156</c:v>
                </c:pt>
                <c:pt idx="5355">
                  <c:v>156</c:v>
                </c:pt>
                <c:pt idx="5356">
                  <c:v>156</c:v>
                </c:pt>
                <c:pt idx="5357">
                  <c:v>156</c:v>
                </c:pt>
                <c:pt idx="5358">
                  <c:v>156</c:v>
                </c:pt>
                <c:pt idx="5359">
                  <c:v>156</c:v>
                </c:pt>
                <c:pt idx="5360">
                  <c:v>156</c:v>
                </c:pt>
                <c:pt idx="5361">
                  <c:v>156</c:v>
                </c:pt>
                <c:pt idx="5362">
                  <c:v>156</c:v>
                </c:pt>
                <c:pt idx="5363">
                  <c:v>156</c:v>
                </c:pt>
                <c:pt idx="5364">
                  <c:v>156</c:v>
                </c:pt>
                <c:pt idx="5365">
                  <c:v>156</c:v>
                </c:pt>
                <c:pt idx="5366">
                  <c:v>156</c:v>
                </c:pt>
                <c:pt idx="5367">
                  <c:v>156</c:v>
                </c:pt>
                <c:pt idx="5368">
                  <c:v>156</c:v>
                </c:pt>
                <c:pt idx="5369">
                  <c:v>156</c:v>
                </c:pt>
                <c:pt idx="5370">
                  <c:v>156</c:v>
                </c:pt>
                <c:pt idx="5371">
                  <c:v>156</c:v>
                </c:pt>
                <c:pt idx="5372">
                  <c:v>156</c:v>
                </c:pt>
                <c:pt idx="5373">
                  <c:v>156</c:v>
                </c:pt>
                <c:pt idx="5374">
                  <c:v>156</c:v>
                </c:pt>
                <c:pt idx="5375">
                  <c:v>156</c:v>
                </c:pt>
                <c:pt idx="5376">
                  <c:v>156</c:v>
                </c:pt>
                <c:pt idx="5377">
                  <c:v>156</c:v>
                </c:pt>
                <c:pt idx="5378">
                  <c:v>156</c:v>
                </c:pt>
                <c:pt idx="5379">
                  <c:v>156</c:v>
                </c:pt>
                <c:pt idx="5380">
                  <c:v>156</c:v>
                </c:pt>
                <c:pt idx="5381">
                  <c:v>156</c:v>
                </c:pt>
                <c:pt idx="5382">
                  <c:v>156</c:v>
                </c:pt>
                <c:pt idx="5383">
                  <c:v>156</c:v>
                </c:pt>
                <c:pt idx="5384">
                  <c:v>156</c:v>
                </c:pt>
                <c:pt idx="5385">
                  <c:v>156</c:v>
                </c:pt>
                <c:pt idx="5386">
                  <c:v>156</c:v>
                </c:pt>
                <c:pt idx="5387">
                  <c:v>156</c:v>
                </c:pt>
                <c:pt idx="5388">
                  <c:v>156</c:v>
                </c:pt>
                <c:pt idx="5389">
                  <c:v>156</c:v>
                </c:pt>
                <c:pt idx="5390">
                  <c:v>156</c:v>
                </c:pt>
                <c:pt idx="5391">
                  <c:v>156</c:v>
                </c:pt>
                <c:pt idx="5392">
                  <c:v>156</c:v>
                </c:pt>
                <c:pt idx="5393">
                  <c:v>156</c:v>
                </c:pt>
                <c:pt idx="5394">
                  <c:v>156</c:v>
                </c:pt>
                <c:pt idx="5395">
                  <c:v>156</c:v>
                </c:pt>
                <c:pt idx="5396">
                  <c:v>156</c:v>
                </c:pt>
                <c:pt idx="5397">
                  <c:v>156</c:v>
                </c:pt>
                <c:pt idx="5398">
                  <c:v>156</c:v>
                </c:pt>
                <c:pt idx="5399">
                  <c:v>156</c:v>
                </c:pt>
                <c:pt idx="5400">
                  <c:v>156</c:v>
                </c:pt>
                <c:pt idx="5401">
                  <c:v>156</c:v>
                </c:pt>
                <c:pt idx="5402">
                  <c:v>156</c:v>
                </c:pt>
                <c:pt idx="5403">
                  <c:v>156</c:v>
                </c:pt>
                <c:pt idx="5404">
                  <c:v>156</c:v>
                </c:pt>
                <c:pt idx="5405">
                  <c:v>156</c:v>
                </c:pt>
                <c:pt idx="5406">
                  <c:v>156</c:v>
                </c:pt>
                <c:pt idx="5407">
                  <c:v>156</c:v>
                </c:pt>
                <c:pt idx="5408">
                  <c:v>156</c:v>
                </c:pt>
                <c:pt idx="5409">
                  <c:v>156</c:v>
                </c:pt>
                <c:pt idx="5410">
                  <c:v>156</c:v>
                </c:pt>
                <c:pt idx="5411">
                  <c:v>156</c:v>
                </c:pt>
                <c:pt idx="5412">
                  <c:v>156</c:v>
                </c:pt>
                <c:pt idx="5413">
                  <c:v>156</c:v>
                </c:pt>
                <c:pt idx="5414">
                  <c:v>156</c:v>
                </c:pt>
                <c:pt idx="5415">
                  <c:v>156</c:v>
                </c:pt>
                <c:pt idx="5416">
                  <c:v>156</c:v>
                </c:pt>
                <c:pt idx="5417">
                  <c:v>156</c:v>
                </c:pt>
                <c:pt idx="5418">
                  <c:v>156</c:v>
                </c:pt>
                <c:pt idx="5419">
                  <c:v>156</c:v>
                </c:pt>
                <c:pt idx="5420">
                  <c:v>156</c:v>
                </c:pt>
                <c:pt idx="5421">
                  <c:v>156</c:v>
                </c:pt>
                <c:pt idx="5422">
                  <c:v>156</c:v>
                </c:pt>
                <c:pt idx="5423">
                  <c:v>156</c:v>
                </c:pt>
                <c:pt idx="5424">
                  <c:v>156</c:v>
                </c:pt>
                <c:pt idx="5425">
                  <c:v>156</c:v>
                </c:pt>
                <c:pt idx="5426">
                  <c:v>156</c:v>
                </c:pt>
                <c:pt idx="5427">
                  <c:v>156</c:v>
                </c:pt>
                <c:pt idx="5428">
                  <c:v>156</c:v>
                </c:pt>
                <c:pt idx="5429">
                  <c:v>156</c:v>
                </c:pt>
                <c:pt idx="5430">
                  <c:v>156</c:v>
                </c:pt>
                <c:pt idx="5431">
                  <c:v>156</c:v>
                </c:pt>
                <c:pt idx="5432">
                  <c:v>156</c:v>
                </c:pt>
                <c:pt idx="5433">
                  <c:v>156</c:v>
                </c:pt>
                <c:pt idx="5434">
                  <c:v>156</c:v>
                </c:pt>
                <c:pt idx="5435">
                  <c:v>156</c:v>
                </c:pt>
                <c:pt idx="5436">
                  <c:v>156</c:v>
                </c:pt>
                <c:pt idx="5437">
                  <c:v>156</c:v>
                </c:pt>
                <c:pt idx="5438">
                  <c:v>156</c:v>
                </c:pt>
                <c:pt idx="5439">
                  <c:v>156</c:v>
                </c:pt>
                <c:pt idx="5440">
                  <c:v>156</c:v>
                </c:pt>
                <c:pt idx="5441">
                  <c:v>156</c:v>
                </c:pt>
                <c:pt idx="5442">
                  <c:v>156</c:v>
                </c:pt>
                <c:pt idx="5443">
                  <c:v>156</c:v>
                </c:pt>
                <c:pt idx="5444">
                  <c:v>156</c:v>
                </c:pt>
                <c:pt idx="5445">
                  <c:v>156</c:v>
                </c:pt>
                <c:pt idx="5446">
                  <c:v>156</c:v>
                </c:pt>
                <c:pt idx="5447">
                  <c:v>156</c:v>
                </c:pt>
                <c:pt idx="5448">
                  <c:v>156</c:v>
                </c:pt>
                <c:pt idx="5449">
                  <c:v>156</c:v>
                </c:pt>
                <c:pt idx="5450">
                  <c:v>156</c:v>
                </c:pt>
                <c:pt idx="5451">
                  <c:v>156</c:v>
                </c:pt>
                <c:pt idx="5452">
                  <c:v>156</c:v>
                </c:pt>
                <c:pt idx="5453">
                  <c:v>156</c:v>
                </c:pt>
                <c:pt idx="5454">
                  <c:v>156</c:v>
                </c:pt>
                <c:pt idx="5455">
                  <c:v>156</c:v>
                </c:pt>
                <c:pt idx="5456">
                  <c:v>156</c:v>
                </c:pt>
                <c:pt idx="5457">
                  <c:v>156</c:v>
                </c:pt>
                <c:pt idx="5458">
                  <c:v>156</c:v>
                </c:pt>
                <c:pt idx="5459">
                  <c:v>156</c:v>
                </c:pt>
                <c:pt idx="5460">
                  <c:v>156</c:v>
                </c:pt>
                <c:pt idx="5461">
                  <c:v>156</c:v>
                </c:pt>
                <c:pt idx="5462">
                  <c:v>156</c:v>
                </c:pt>
                <c:pt idx="5463">
                  <c:v>156</c:v>
                </c:pt>
                <c:pt idx="5464">
                  <c:v>156</c:v>
                </c:pt>
                <c:pt idx="5465">
                  <c:v>156</c:v>
                </c:pt>
                <c:pt idx="5466">
                  <c:v>156</c:v>
                </c:pt>
                <c:pt idx="5467">
                  <c:v>156</c:v>
                </c:pt>
                <c:pt idx="5468">
                  <c:v>156</c:v>
                </c:pt>
                <c:pt idx="5469">
                  <c:v>156</c:v>
                </c:pt>
                <c:pt idx="5470">
                  <c:v>156</c:v>
                </c:pt>
                <c:pt idx="5471">
                  <c:v>156</c:v>
                </c:pt>
                <c:pt idx="5472">
                  <c:v>156</c:v>
                </c:pt>
                <c:pt idx="5473">
                  <c:v>156</c:v>
                </c:pt>
                <c:pt idx="5474">
                  <c:v>156</c:v>
                </c:pt>
                <c:pt idx="5475">
                  <c:v>156</c:v>
                </c:pt>
                <c:pt idx="5476">
                  <c:v>156</c:v>
                </c:pt>
                <c:pt idx="5477">
                  <c:v>156</c:v>
                </c:pt>
                <c:pt idx="5478">
                  <c:v>156</c:v>
                </c:pt>
                <c:pt idx="5479">
                  <c:v>156</c:v>
                </c:pt>
                <c:pt idx="5480">
                  <c:v>156</c:v>
                </c:pt>
                <c:pt idx="5481">
                  <c:v>156</c:v>
                </c:pt>
                <c:pt idx="5482">
                  <c:v>156</c:v>
                </c:pt>
                <c:pt idx="5483">
                  <c:v>156</c:v>
                </c:pt>
                <c:pt idx="5484">
                  <c:v>156</c:v>
                </c:pt>
                <c:pt idx="5485">
                  <c:v>156</c:v>
                </c:pt>
                <c:pt idx="5486">
                  <c:v>156</c:v>
                </c:pt>
                <c:pt idx="5487">
                  <c:v>156</c:v>
                </c:pt>
                <c:pt idx="5488">
                  <c:v>156</c:v>
                </c:pt>
                <c:pt idx="5489">
                  <c:v>156</c:v>
                </c:pt>
                <c:pt idx="5490">
                  <c:v>156</c:v>
                </c:pt>
                <c:pt idx="5491">
                  <c:v>156</c:v>
                </c:pt>
                <c:pt idx="5492">
                  <c:v>156</c:v>
                </c:pt>
                <c:pt idx="5493">
                  <c:v>156</c:v>
                </c:pt>
                <c:pt idx="5494">
                  <c:v>156</c:v>
                </c:pt>
                <c:pt idx="5495">
                  <c:v>156</c:v>
                </c:pt>
                <c:pt idx="5496">
                  <c:v>156</c:v>
                </c:pt>
                <c:pt idx="5497">
                  <c:v>156</c:v>
                </c:pt>
                <c:pt idx="5498">
                  <c:v>156</c:v>
                </c:pt>
                <c:pt idx="5499">
                  <c:v>156</c:v>
                </c:pt>
                <c:pt idx="5500">
                  <c:v>156</c:v>
                </c:pt>
                <c:pt idx="5501">
                  <c:v>156</c:v>
                </c:pt>
                <c:pt idx="5502">
                  <c:v>156</c:v>
                </c:pt>
                <c:pt idx="5503">
                  <c:v>156</c:v>
                </c:pt>
                <c:pt idx="5504">
                  <c:v>156</c:v>
                </c:pt>
                <c:pt idx="5505">
                  <c:v>156</c:v>
                </c:pt>
                <c:pt idx="5506">
                  <c:v>156</c:v>
                </c:pt>
                <c:pt idx="5507">
                  <c:v>156</c:v>
                </c:pt>
                <c:pt idx="5508">
                  <c:v>156</c:v>
                </c:pt>
                <c:pt idx="5509">
                  <c:v>156</c:v>
                </c:pt>
                <c:pt idx="5510">
                  <c:v>156</c:v>
                </c:pt>
                <c:pt idx="5511">
                  <c:v>156</c:v>
                </c:pt>
                <c:pt idx="5512">
                  <c:v>156</c:v>
                </c:pt>
                <c:pt idx="5513">
                  <c:v>156</c:v>
                </c:pt>
                <c:pt idx="5514">
                  <c:v>156</c:v>
                </c:pt>
                <c:pt idx="5515">
                  <c:v>156</c:v>
                </c:pt>
                <c:pt idx="5516">
                  <c:v>156</c:v>
                </c:pt>
                <c:pt idx="5517">
                  <c:v>156</c:v>
                </c:pt>
                <c:pt idx="5518">
                  <c:v>156</c:v>
                </c:pt>
                <c:pt idx="5519">
                  <c:v>156</c:v>
                </c:pt>
                <c:pt idx="5520">
                  <c:v>156</c:v>
                </c:pt>
                <c:pt idx="5521">
                  <c:v>156</c:v>
                </c:pt>
                <c:pt idx="5522">
                  <c:v>156</c:v>
                </c:pt>
                <c:pt idx="5523">
                  <c:v>156</c:v>
                </c:pt>
                <c:pt idx="5524">
                  <c:v>156</c:v>
                </c:pt>
                <c:pt idx="5525">
                  <c:v>156</c:v>
                </c:pt>
                <c:pt idx="5526">
                  <c:v>156</c:v>
                </c:pt>
                <c:pt idx="5527">
                  <c:v>156</c:v>
                </c:pt>
                <c:pt idx="5528">
                  <c:v>156</c:v>
                </c:pt>
                <c:pt idx="5529">
                  <c:v>156</c:v>
                </c:pt>
                <c:pt idx="5530">
                  <c:v>156</c:v>
                </c:pt>
                <c:pt idx="5531">
                  <c:v>156</c:v>
                </c:pt>
                <c:pt idx="5532">
                  <c:v>156</c:v>
                </c:pt>
                <c:pt idx="5533">
                  <c:v>156</c:v>
                </c:pt>
                <c:pt idx="5534">
                  <c:v>156</c:v>
                </c:pt>
                <c:pt idx="5535">
                  <c:v>156</c:v>
                </c:pt>
                <c:pt idx="5536">
                  <c:v>156</c:v>
                </c:pt>
                <c:pt idx="5537">
                  <c:v>156</c:v>
                </c:pt>
                <c:pt idx="5538">
                  <c:v>156</c:v>
                </c:pt>
                <c:pt idx="5539">
                  <c:v>156</c:v>
                </c:pt>
                <c:pt idx="5540">
                  <c:v>156</c:v>
                </c:pt>
                <c:pt idx="5541">
                  <c:v>156</c:v>
                </c:pt>
                <c:pt idx="5542">
                  <c:v>156</c:v>
                </c:pt>
                <c:pt idx="5543">
                  <c:v>156</c:v>
                </c:pt>
                <c:pt idx="5544">
                  <c:v>156</c:v>
                </c:pt>
                <c:pt idx="5545">
                  <c:v>156</c:v>
                </c:pt>
                <c:pt idx="5546">
                  <c:v>156</c:v>
                </c:pt>
                <c:pt idx="5547">
                  <c:v>156</c:v>
                </c:pt>
                <c:pt idx="5548">
                  <c:v>156</c:v>
                </c:pt>
                <c:pt idx="5549">
                  <c:v>156</c:v>
                </c:pt>
                <c:pt idx="5550">
                  <c:v>156</c:v>
                </c:pt>
                <c:pt idx="5551">
                  <c:v>156</c:v>
                </c:pt>
                <c:pt idx="5552">
                  <c:v>156</c:v>
                </c:pt>
                <c:pt idx="5553">
                  <c:v>156</c:v>
                </c:pt>
                <c:pt idx="5554">
                  <c:v>156</c:v>
                </c:pt>
                <c:pt idx="5555">
                  <c:v>156</c:v>
                </c:pt>
                <c:pt idx="5556">
                  <c:v>156</c:v>
                </c:pt>
                <c:pt idx="5557">
                  <c:v>156</c:v>
                </c:pt>
                <c:pt idx="5558">
                  <c:v>156</c:v>
                </c:pt>
                <c:pt idx="5559">
                  <c:v>156</c:v>
                </c:pt>
                <c:pt idx="5560">
                  <c:v>156</c:v>
                </c:pt>
                <c:pt idx="5561">
                  <c:v>156</c:v>
                </c:pt>
                <c:pt idx="5562">
                  <c:v>156</c:v>
                </c:pt>
                <c:pt idx="5563">
                  <c:v>156</c:v>
                </c:pt>
                <c:pt idx="5564">
                  <c:v>156</c:v>
                </c:pt>
                <c:pt idx="5565">
                  <c:v>156</c:v>
                </c:pt>
                <c:pt idx="5566">
                  <c:v>156</c:v>
                </c:pt>
                <c:pt idx="5567">
                  <c:v>156</c:v>
                </c:pt>
                <c:pt idx="5568">
                  <c:v>156</c:v>
                </c:pt>
                <c:pt idx="5569">
                  <c:v>156</c:v>
                </c:pt>
                <c:pt idx="5570">
                  <c:v>156</c:v>
                </c:pt>
                <c:pt idx="5571">
                  <c:v>156</c:v>
                </c:pt>
                <c:pt idx="5572">
                  <c:v>156</c:v>
                </c:pt>
                <c:pt idx="5573">
                  <c:v>156</c:v>
                </c:pt>
                <c:pt idx="5574">
                  <c:v>156</c:v>
                </c:pt>
                <c:pt idx="5575">
                  <c:v>156</c:v>
                </c:pt>
                <c:pt idx="5576">
                  <c:v>156</c:v>
                </c:pt>
                <c:pt idx="5577">
                  <c:v>156</c:v>
                </c:pt>
                <c:pt idx="5578">
                  <c:v>156</c:v>
                </c:pt>
                <c:pt idx="5579">
                  <c:v>156</c:v>
                </c:pt>
                <c:pt idx="5580">
                  <c:v>156</c:v>
                </c:pt>
                <c:pt idx="5581">
                  <c:v>156</c:v>
                </c:pt>
                <c:pt idx="5582">
                  <c:v>156</c:v>
                </c:pt>
                <c:pt idx="5583">
                  <c:v>156</c:v>
                </c:pt>
                <c:pt idx="5584">
                  <c:v>156</c:v>
                </c:pt>
                <c:pt idx="5585">
                  <c:v>156</c:v>
                </c:pt>
                <c:pt idx="5586">
                  <c:v>156</c:v>
                </c:pt>
                <c:pt idx="5587">
                  <c:v>156</c:v>
                </c:pt>
                <c:pt idx="5588">
                  <c:v>156</c:v>
                </c:pt>
                <c:pt idx="5589">
                  <c:v>156</c:v>
                </c:pt>
                <c:pt idx="5590">
                  <c:v>156</c:v>
                </c:pt>
                <c:pt idx="5591">
                  <c:v>156</c:v>
                </c:pt>
                <c:pt idx="5592">
                  <c:v>156</c:v>
                </c:pt>
                <c:pt idx="5593">
                  <c:v>156</c:v>
                </c:pt>
                <c:pt idx="5594">
                  <c:v>156</c:v>
                </c:pt>
                <c:pt idx="5595">
                  <c:v>156</c:v>
                </c:pt>
                <c:pt idx="5596">
                  <c:v>156</c:v>
                </c:pt>
                <c:pt idx="5597">
                  <c:v>156</c:v>
                </c:pt>
                <c:pt idx="5598">
                  <c:v>156</c:v>
                </c:pt>
                <c:pt idx="5599">
                  <c:v>156</c:v>
                </c:pt>
                <c:pt idx="5600">
                  <c:v>156</c:v>
                </c:pt>
                <c:pt idx="5601">
                  <c:v>156</c:v>
                </c:pt>
                <c:pt idx="5602">
                  <c:v>156</c:v>
                </c:pt>
                <c:pt idx="5603">
                  <c:v>156</c:v>
                </c:pt>
                <c:pt idx="5604">
                  <c:v>156</c:v>
                </c:pt>
                <c:pt idx="5605">
                  <c:v>156</c:v>
                </c:pt>
                <c:pt idx="5606">
                  <c:v>156</c:v>
                </c:pt>
                <c:pt idx="5607">
                  <c:v>156</c:v>
                </c:pt>
                <c:pt idx="5608">
                  <c:v>156</c:v>
                </c:pt>
                <c:pt idx="5609">
                  <c:v>156</c:v>
                </c:pt>
                <c:pt idx="5610">
                  <c:v>156</c:v>
                </c:pt>
                <c:pt idx="5611">
                  <c:v>156</c:v>
                </c:pt>
                <c:pt idx="5612">
                  <c:v>156</c:v>
                </c:pt>
                <c:pt idx="5613">
                  <c:v>156</c:v>
                </c:pt>
                <c:pt idx="5614">
                  <c:v>156</c:v>
                </c:pt>
                <c:pt idx="5615">
                  <c:v>156</c:v>
                </c:pt>
                <c:pt idx="5616">
                  <c:v>156</c:v>
                </c:pt>
                <c:pt idx="5617">
                  <c:v>156</c:v>
                </c:pt>
                <c:pt idx="5618">
                  <c:v>156</c:v>
                </c:pt>
                <c:pt idx="5619">
                  <c:v>156</c:v>
                </c:pt>
                <c:pt idx="5620">
                  <c:v>156</c:v>
                </c:pt>
                <c:pt idx="5621">
                  <c:v>156</c:v>
                </c:pt>
                <c:pt idx="5622">
                  <c:v>156</c:v>
                </c:pt>
                <c:pt idx="5623">
                  <c:v>156</c:v>
                </c:pt>
                <c:pt idx="5624">
                  <c:v>156</c:v>
                </c:pt>
                <c:pt idx="5625">
                  <c:v>156</c:v>
                </c:pt>
                <c:pt idx="5626">
                  <c:v>156</c:v>
                </c:pt>
                <c:pt idx="5627">
                  <c:v>156</c:v>
                </c:pt>
                <c:pt idx="5628">
                  <c:v>156</c:v>
                </c:pt>
                <c:pt idx="5629">
                  <c:v>156</c:v>
                </c:pt>
                <c:pt idx="5630">
                  <c:v>156</c:v>
                </c:pt>
                <c:pt idx="5631">
                  <c:v>156</c:v>
                </c:pt>
                <c:pt idx="5632">
                  <c:v>156</c:v>
                </c:pt>
                <c:pt idx="5633">
                  <c:v>156</c:v>
                </c:pt>
                <c:pt idx="5634">
                  <c:v>156</c:v>
                </c:pt>
                <c:pt idx="5635">
                  <c:v>156</c:v>
                </c:pt>
                <c:pt idx="5636">
                  <c:v>156</c:v>
                </c:pt>
                <c:pt idx="5637">
                  <c:v>156</c:v>
                </c:pt>
                <c:pt idx="5638">
                  <c:v>156</c:v>
                </c:pt>
                <c:pt idx="5639">
                  <c:v>156</c:v>
                </c:pt>
                <c:pt idx="5640">
                  <c:v>156</c:v>
                </c:pt>
                <c:pt idx="5641">
                  <c:v>156</c:v>
                </c:pt>
                <c:pt idx="5642">
                  <c:v>156</c:v>
                </c:pt>
                <c:pt idx="5643">
                  <c:v>156</c:v>
                </c:pt>
                <c:pt idx="5644">
                  <c:v>156</c:v>
                </c:pt>
                <c:pt idx="5645">
                  <c:v>156</c:v>
                </c:pt>
                <c:pt idx="5646">
                  <c:v>156</c:v>
                </c:pt>
                <c:pt idx="5647">
                  <c:v>156</c:v>
                </c:pt>
                <c:pt idx="5648">
                  <c:v>156</c:v>
                </c:pt>
                <c:pt idx="5649">
                  <c:v>156</c:v>
                </c:pt>
                <c:pt idx="5650">
                  <c:v>156</c:v>
                </c:pt>
                <c:pt idx="5651">
                  <c:v>156</c:v>
                </c:pt>
                <c:pt idx="5652">
                  <c:v>156</c:v>
                </c:pt>
                <c:pt idx="5653">
                  <c:v>156</c:v>
                </c:pt>
                <c:pt idx="5654">
                  <c:v>156</c:v>
                </c:pt>
                <c:pt idx="5655">
                  <c:v>156</c:v>
                </c:pt>
                <c:pt idx="5656">
                  <c:v>156</c:v>
                </c:pt>
                <c:pt idx="5657">
                  <c:v>156</c:v>
                </c:pt>
                <c:pt idx="5658">
                  <c:v>156</c:v>
                </c:pt>
                <c:pt idx="5659">
                  <c:v>156</c:v>
                </c:pt>
                <c:pt idx="5660">
                  <c:v>156</c:v>
                </c:pt>
                <c:pt idx="5661">
                  <c:v>156</c:v>
                </c:pt>
                <c:pt idx="5662">
                  <c:v>156</c:v>
                </c:pt>
                <c:pt idx="5663">
                  <c:v>156</c:v>
                </c:pt>
                <c:pt idx="5664">
                  <c:v>156</c:v>
                </c:pt>
                <c:pt idx="5665">
                  <c:v>156</c:v>
                </c:pt>
                <c:pt idx="5666">
                  <c:v>156</c:v>
                </c:pt>
                <c:pt idx="5667">
                  <c:v>156</c:v>
                </c:pt>
                <c:pt idx="5668">
                  <c:v>156</c:v>
                </c:pt>
                <c:pt idx="5669">
                  <c:v>156</c:v>
                </c:pt>
                <c:pt idx="5670">
                  <c:v>156</c:v>
                </c:pt>
                <c:pt idx="5671">
                  <c:v>156</c:v>
                </c:pt>
                <c:pt idx="5672">
                  <c:v>156</c:v>
                </c:pt>
                <c:pt idx="5673">
                  <c:v>156</c:v>
                </c:pt>
                <c:pt idx="5674">
                  <c:v>156</c:v>
                </c:pt>
                <c:pt idx="5675">
                  <c:v>156</c:v>
                </c:pt>
                <c:pt idx="5676">
                  <c:v>156</c:v>
                </c:pt>
                <c:pt idx="5677">
                  <c:v>156</c:v>
                </c:pt>
                <c:pt idx="5678">
                  <c:v>156</c:v>
                </c:pt>
                <c:pt idx="5679">
                  <c:v>156</c:v>
                </c:pt>
                <c:pt idx="5680">
                  <c:v>156</c:v>
                </c:pt>
                <c:pt idx="5681">
                  <c:v>156</c:v>
                </c:pt>
                <c:pt idx="5682">
                  <c:v>156</c:v>
                </c:pt>
                <c:pt idx="5683">
                  <c:v>156</c:v>
                </c:pt>
                <c:pt idx="5684">
                  <c:v>156</c:v>
                </c:pt>
                <c:pt idx="5685">
                  <c:v>156</c:v>
                </c:pt>
                <c:pt idx="5686">
                  <c:v>156</c:v>
                </c:pt>
                <c:pt idx="5687">
                  <c:v>156</c:v>
                </c:pt>
                <c:pt idx="5688">
                  <c:v>156</c:v>
                </c:pt>
                <c:pt idx="5689">
                  <c:v>156</c:v>
                </c:pt>
                <c:pt idx="5690">
                  <c:v>156</c:v>
                </c:pt>
                <c:pt idx="5691">
                  <c:v>156</c:v>
                </c:pt>
                <c:pt idx="5692">
                  <c:v>156</c:v>
                </c:pt>
                <c:pt idx="5693">
                  <c:v>156</c:v>
                </c:pt>
                <c:pt idx="5694">
                  <c:v>156</c:v>
                </c:pt>
                <c:pt idx="5695">
                  <c:v>156</c:v>
                </c:pt>
                <c:pt idx="5696">
                  <c:v>156</c:v>
                </c:pt>
                <c:pt idx="5697">
                  <c:v>156</c:v>
                </c:pt>
                <c:pt idx="5698">
                  <c:v>156</c:v>
                </c:pt>
                <c:pt idx="5699">
                  <c:v>156</c:v>
                </c:pt>
                <c:pt idx="5700">
                  <c:v>156</c:v>
                </c:pt>
                <c:pt idx="5701">
                  <c:v>156</c:v>
                </c:pt>
                <c:pt idx="5702">
                  <c:v>156</c:v>
                </c:pt>
                <c:pt idx="5703">
                  <c:v>156</c:v>
                </c:pt>
                <c:pt idx="5704">
                  <c:v>156</c:v>
                </c:pt>
                <c:pt idx="5705">
                  <c:v>156</c:v>
                </c:pt>
                <c:pt idx="5706">
                  <c:v>156</c:v>
                </c:pt>
                <c:pt idx="5707">
                  <c:v>156</c:v>
                </c:pt>
                <c:pt idx="5708">
                  <c:v>156</c:v>
                </c:pt>
                <c:pt idx="5709">
                  <c:v>156</c:v>
                </c:pt>
                <c:pt idx="5710">
                  <c:v>156</c:v>
                </c:pt>
                <c:pt idx="5711">
                  <c:v>156</c:v>
                </c:pt>
                <c:pt idx="5712">
                  <c:v>156</c:v>
                </c:pt>
                <c:pt idx="5713">
                  <c:v>156</c:v>
                </c:pt>
                <c:pt idx="5714">
                  <c:v>156</c:v>
                </c:pt>
                <c:pt idx="5715">
                  <c:v>156</c:v>
                </c:pt>
                <c:pt idx="5716">
                  <c:v>156</c:v>
                </c:pt>
                <c:pt idx="5717">
                  <c:v>156</c:v>
                </c:pt>
                <c:pt idx="5718">
                  <c:v>156</c:v>
                </c:pt>
                <c:pt idx="5719">
                  <c:v>156</c:v>
                </c:pt>
                <c:pt idx="5720">
                  <c:v>156</c:v>
                </c:pt>
                <c:pt idx="5721">
                  <c:v>156</c:v>
                </c:pt>
                <c:pt idx="5722">
                  <c:v>156</c:v>
                </c:pt>
                <c:pt idx="5723">
                  <c:v>156</c:v>
                </c:pt>
                <c:pt idx="5724">
                  <c:v>156</c:v>
                </c:pt>
                <c:pt idx="5725">
                  <c:v>156</c:v>
                </c:pt>
                <c:pt idx="5726">
                  <c:v>156</c:v>
                </c:pt>
                <c:pt idx="5727">
                  <c:v>156</c:v>
                </c:pt>
                <c:pt idx="5728">
                  <c:v>156</c:v>
                </c:pt>
                <c:pt idx="5729">
                  <c:v>156</c:v>
                </c:pt>
                <c:pt idx="5730">
                  <c:v>156</c:v>
                </c:pt>
                <c:pt idx="5731">
                  <c:v>156</c:v>
                </c:pt>
                <c:pt idx="5732">
                  <c:v>156</c:v>
                </c:pt>
                <c:pt idx="5733">
                  <c:v>156</c:v>
                </c:pt>
                <c:pt idx="5734">
                  <c:v>156</c:v>
                </c:pt>
                <c:pt idx="5735">
                  <c:v>156</c:v>
                </c:pt>
                <c:pt idx="5736">
                  <c:v>156</c:v>
                </c:pt>
                <c:pt idx="5737">
                  <c:v>156</c:v>
                </c:pt>
                <c:pt idx="5738">
                  <c:v>156</c:v>
                </c:pt>
                <c:pt idx="5739">
                  <c:v>156</c:v>
                </c:pt>
                <c:pt idx="5740">
                  <c:v>156</c:v>
                </c:pt>
                <c:pt idx="5741">
                  <c:v>156</c:v>
                </c:pt>
                <c:pt idx="5742">
                  <c:v>156</c:v>
                </c:pt>
                <c:pt idx="5743">
                  <c:v>156</c:v>
                </c:pt>
                <c:pt idx="5744">
                  <c:v>156</c:v>
                </c:pt>
                <c:pt idx="5745">
                  <c:v>156</c:v>
                </c:pt>
                <c:pt idx="5746">
                  <c:v>156</c:v>
                </c:pt>
                <c:pt idx="5747">
                  <c:v>156</c:v>
                </c:pt>
                <c:pt idx="5748">
                  <c:v>156</c:v>
                </c:pt>
                <c:pt idx="5749">
                  <c:v>156</c:v>
                </c:pt>
                <c:pt idx="5750">
                  <c:v>156</c:v>
                </c:pt>
                <c:pt idx="5751">
                  <c:v>156</c:v>
                </c:pt>
                <c:pt idx="5752">
                  <c:v>156</c:v>
                </c:pt>
                <c:pt idx="5753">
                  <c:v>156</c:v>
                </c:pt>
                <c:pt idx="5754">
                  <c:v>156</c:v>
                </c:pt>
                <c:pt idx="5755">
                  <c:v>156</c:v>
                </c:pt>
                <c:pt idx="5756">
                  <c:v>156</c:v>
                </c:pt>
                <c:pt idx="5757">
                  <c:v>156</c:v>
                </c:pt>
                <c:pt idx="5758">
                  <c:v>156</c:v>
                </c:pt>
                <c:pt idx="5759">
                  <c:v>156</c:v>
                </c:pt>
                <c:pt idx="5760">
                  <c:v>156</c:v>
                </c:pt>
                <c:pt idx="5761">
                  <c:v>156</c:v>
                </c:pt>
                <c:pt idx="5762">
                  <c:v>156</c:v>
                </c:pt>
                <c:pt idx="5763">
                  <c:v>156</c:v>
                </c:pt>
                <c:pt idx="5764">
                  <c:v>156</c:v>
                </c:pt>
                <c:pt idx="5765">
                  <c:v>156</c:v>
                </c:pt>
                <c:pt idx="5766">
                  <c:v>156</c:v>
                </c:pt>
                <c:pt idx="5767">
                  <c:v>156</c:v>
                </c:pt>
                <c:pt idx="5768">
                  <c:v>156</c:v>
                </c:pt>
                <c:pt idx="5769">
                  <c:v>156</c:v>
                </c:pt>
                <c:pt idx="5770">
                  <c:v>156</c:v>
                </c:pt>
                <c:pt idx="5771">
                  <c:v>156</c:v>
                </c:pt>
                <c:pt idx="5772">
                  <c:v>156</c:v>
                </c:pt>
                <c:pt idx="5773">
                  <c:v>156</c:v>
                </c:pt>
                <c:pt idx="5774">
                  <c:v>156</c:v>
                </c:pt>
                <c:pt idx="5775">
                  <c:v>156</c:v>
                </c:pt>
                <c:pt idx="5776">
                  <c:v>156</c:v>
                </c:pt>
                <c:pt idx="5777">
                  <c:v>156</c:v>
                </c:pt>
                <c:pt idx="5778">
                  <c:v>156</c:v>
                </c:pt>
                <c:pt idx="5779">
                  <c:v>156</c:v>
                </c:pt>
                <c:pt idx="5780">
                  <c:v>156</c:v>
                </c:pt>
                <c:pt idx="5781">
                  <c:v>156</c:v>
                </c:pt>
                <c:pt idx="5782">
                  <c:v>156</c:v>
                </c:pt>
                <c:pt idx="5783">
                  <c:v>156</c:v>
                </c:pt>
                <c:pt idx="5784">
                  <c:v>156</c:v>
                </c:pt>
                <c:pt idx="5785">
                  <c:v>156</c:v>
                </c:pt>
                <c:pt idx="5786">
                  <c:v>156</c:v>
                </c:pt>
                <c:pt idx="5787">
                  <c:v>156</c:v>
                </c:pt>
                <c:pt idx="5788">
                  <c:v>156</c:v>
                </c:pt>
                <c:pt idx="5789">
                  <c:v>156</c:v>
                </c:pt>
                <c:pt idx="5790">
                  <c:v>156</c:v>
                </c:pt>
                <c:pt idx="5791">
                  <c:v>156</c:v>
                </c:pt>
                <c:pt idx="5792">
                  <c:v>156</c:v>
                </c:pt>
                <c:pt idx="5793">
                  <c:v>156</c:v>
                </c:pt>
                <c:pt idx="5794">
                  <c:v>156</c:v>
                </c:pt>
                <c:pt idx="5795">
                  <c:v>156</c:v>
                </c:pt>
                <c:pt idx="5796">
                  <c:v>156</c:v>
                </c:pt>
                <c:pt idx="5797">
                  <c:v>156</c:v>
                </c:pt>
                <c:pt idx="5798">
                  <c:v>156</c:v>
                </c:pt>
                <c:pt idx="5799">
                  <c:v>156</c:v>
                </c:pt>
                <c:pt idx="5800">
                  <c:v>156</c:v>
                </c:pt>
                <c:pt idx="5801">
                  <c:v>156</c:v>
                </c:pt>
                <c:pt idx="5802">
                  <c:v>156</c:v>
                </c:pt>
                <c:pt idx="5803">
                  <c:v>156</c:v>
                </c:pt>
                <c:pt idx="5804">
                  <c:v>156</c:v>
                </c:pt>
                <c:pt idx="5805">
                  <c:v>156</c:v>
                </c:pt>
                <c:pt idx="5806">
                  <c:v>156</c:v>
                </c:pt>
                <c:pt idx="5807">
                  <c:v>156</c:v>
                </c:pt>
                <c:pt idx="5808">
                  <c:v>156</c:v>
                </c:pt>
                <c:pt idx="5809">
                  <c:v>156</c:v>
                </c:pt>
                <c:pt idx="5810">
                  <c:v>156</c:v>
                </c:pt>
                <c:pt idx="5811">
                  <c:v>156</c:v>
                </c:pt>
                <c:pt idx="5812">
                  <c:v>156</c:v>
                </c:pt>
                <c:pt idx="5813">
                  <c:v>156</c:v>
                </c:pt>
                <c:pt idx="5814">
                  <c:v>156</c:v>
                </c:pt>
                <c:pt idx="5815">
                  <c:v>156</c:v>
                </c:pt>
                <c:pt idx="5816">
                  <c:v>156</c:v>
                </c:pt>
                <c:pt idx="5817">
                  <c:v>156</c:v>
                </c:pt>
                <c:pt idx="5818">
                  <c:v>156</c:v>
                </c:pt>
                <c:pt idx="5819">
                  <c:v>156</c:v>
                </c:pt>
                <c:pt idx="5820">
                  <c:v>156</c:v>
                </c:pt>
                <c:pt idx="5821">
                  <c:v>156</c:v>
                </c:pt>
                <c:pt idx="5822">
                  <c:v>156</c:v>
                </c:pt>
                <c:pt idx="5823">
                  <c:v>156</c:v>
                </c:pt>
                <c:pt idx="5824">
                  <c:v>156</c:v>
                </c:pt>
                <c:pt idx="5825">
                  <c:v>156</c:v>
                </c:pt>
                <c:pt idx="5826">
                  <c:v>156</c:v>
                </c:pt>
                <c:pt idx="5827">
                  <c:v>156</c:v>
                </c:pt>
                <c:pt idx="5828">
                  <c:v>156</c:v>
                </c:pt>
                <c:pt idx="5829">
                  <c:v>156</c:v>
                </c:pt>
                <c:pt idx="5830">
                  <c:v>156</c:v>
                </c:pt>
                <c:pt idx="5831">
                  <c:v>156</c:v>
                </c:pt>
                <c:pt idx="5832">
                  <c:v>156</c:v>
                </c:pt>
                <c:pt idx="5833">
                  <c:v>156</c:v>
                </c:pt>
                <c:pt idx="5834">
                  <c:v>156</c:v>
                </c:pt>
                <c:pt idx="5835">
                  <c:v>156</c:v>
                </c:pt>
                <c:pt idx="5836">
                  <c:v>156</c:v>
                </c:pt>
                <c:pt idx="5837">
                  <c:v>156</c:v>
                </c:pt>
                <c:pt idx="5838">
                  <c:v>156</c:v>
                </c:pt>
                <c:pt idx="5839">
                  <c:v>156</c:v>
                </c:pt>
                <c:pt idx="5840">
                  <c:v>156</c:v>
                </c:pt>
                <c:pt idx="5841">
                  <c:v>156</c:v>
                </c:pt>
                <c:pt idx="5842">
                  <c:v>156</c:v>
                </c:pt>
                <c:pt idx="5843">
                  <c:v>156</c:v>
                </c:pt>
                <c:pt idx="5844">
                  <c:v>156</c:v>
                </c:pt>
                <c:pt idx="5845">
                  <c:v>156</c:v>
                </c:pt>
                <c:pt idx="5846">
                  <c:v>156</c:v>
                </c:pt>
                <c:pt idx="5847">
                  <c:v>156</c:v>
                </c:pt>
                <c:pt idx="5848">
                  <c:v>156</c:v>
                </c:pt>
                <c:pt idx="5849">
                  <c:v>156</c:v>
                </c:pt>
                <c:pt idx="5850">
                  <c:v>156</c:v>
                </c:pt>
                <c:pt idx="5851">
                  <c:v>156</c:v>
                </c:pt>
                <c:pt idx="5852">
                  <c:v>156</c:v>
                </c:pt>
                <c:pt idx="5853">
                  <c:v>156</c:v>
                </c:pt>
                <c:pt idx="5854">
                  <c:v>156</c:v>
                </c:pt>
                <c:pt idx="5855">
                  <c:v>156</c:v>
                </c:pt>
                <c:pt idx="5856">
                  <c:v>156</c:v>
                </c:pt>
                <c:pt idx="5857">
                  <c:v>156</c:v>
                </c:pt>
                <c:pt idx="5858">
                  <c:v>156</c:v>
                </c:pt>
                <c:pt idx="5859">
                  <c:v>156</c:v>
                </c:pt>
                <c:pt idx="5860">
                  <c:v>156</c:v>
                </c:pt>
                <c:pt idx="5861">
                  <c:v>156</c:v>
                </c:pt>
                <c:pt idx="5862">
                  <c:v>156</c:v>
                </c:pt>
                <c:pt idx="5863">
                  <c:v>156</c:v>
                </c:pt>
                <c:pt idx="5864">
                  <c:v>156</c:v>
                </c:pt>
                <c:pt idx="5865">
                  <c:v>156</c:v>
                </c:pt>
                <c:pt idx="5866">
                  <c:v>156</c:v>
                </c:pt>
                <c:pt idx="5867">
                  <c:v>156</c:v>
                </c:pt>
                <c:pt idx="5868">
                  <c:v>156</c:v>
                </c:pt>
                <c:pt idx="5869">
                  <c:v>156</c:v>
                </c:pt>
                <c:pt idx="5870">
                  <c:v>156</c:v>
                </c:pt>
                <c:pt idx="5871">
                  <c:v>156</c:v>
                </c:pt>
                <c:pt idx="5872">
                  <c:v>156</c:v>
                </c:pt>
                <c:pt idx="5873">
                  <c:v>156</c:v>
                </c:pt>
                <c:pt idx="5874">
                  <c:v>156</c:v>
                </c:pt>
                <c:pt idx="5875">
                  <c:v>156</c:v>
                </c:pt>
                <c:pt idx="5876">
                  <c:v>156</c:v>
                </c:pt>
                <c:pt idx="5877">
                  <c:v>156</c:v>
                </c:pt>
                <c:pt idx="5878">
                  <c:v>156</c:v>
                </c:pt>
                <c:pt idx="5879">
                  <c:v>156</c:v>
                </c:pt>
                <c:pt idx="5880">
                  <c:v>156</c:v>
                </c:pt>
                <c:pt idx="5881">
                  <c:v>156</c:v>
                </c:pt>
                <c:pt idx="5882">
                  <c:v>156</c:v>
                </c:pt>
                <c:pt idx="5883">
                  <c:v>156</c:v>
                </c:pt>
                <c:pt idx="5884">
                  <c:v>156</c:v>
                </c:pt>
                <c:pt idx="5885">
                  <c:v>156</c:v>
                </c:pt>
                <c:pt idx="5886">
                  <c:v>156</c:v>
                </c:pt>
                <c:pt idx="5887">
                  <c:v>156</c:v>
                </c:pt>
                <c:pt idx="5888">
                  <c:v>156</c:v>
                </c:pt>
                <c:pt idx="5889">
                  <c:v>156</c:v>
                </c:pt>
                <c:pt idx="5890">
                  <c:v>156</c:v>
                </c:pt>
                <c:pt idx="5891">
                  <c:v>156</c:v>
                </c:pt>
                <c:pt idx="5892">
                  <c:v>156</c:v>
                </c:pt>
                <c:pt idx="5893">
                  <c:v>156</c:v>
                </c:pt>
                <c:pt idx="5894">
                  <c:v>156</c:v>
                </c:pt>
                <c:pt idx="5895">
                  <c:v>156</c:v>
                </c:pt>
                <c:pt idx="5896">
                  <c:v>156</c:v>
                </c:pt>
                <c:pt idx="5897">
                  <c:v>156</c:v>
                </c:pt>
                <c:pt idx="5898">
                  <c:v>156</c:v>
                </c:pt>
                <c:pt idx="5899">
                  <c:v>156</c:v>
                </c:pt>
                <c:pt idx="5900">
                  <c:v>156</c:v>
                </c:pt>
                <c:pt idx="5901">
                  <c:v>156</c:v>
                </c:pt>
                <c:pt idx="5902">
                  <c:v>156</c:v>
                </c:pt>
                <c:pt idx="5903">
                  <c:v>156</c:v>
                </c:pt>
                <c:pt idx="5904">
                  <c:v>156</c:v>
                </c:pt>
                <c:pt idx="5905">
                  <c:v>156</c:v>
                </c:pt>
                <c:pt idx="5906">
                  <c:v>156</c:v>
                </c:pt>
                <c:pt idx="5907">
                  <c:v>156</c:v>
                </c:pt>
                <c:pt idx="5908">
                  <c:v>156</c:v>
                </c:pt>
                <c:pt idx="5909">
                  <c:v>156</c:v>
                </c:pt>
                <c:pt idx="5910">
                  <c:v>156</c:v>
                </c:pt>
                <c:pt idx="5911">
                  <c:v>156</c:v>
                </c:pt>
                <c:pt idx="5912">
                  <c:v>156</c:v>
                </c:pt>
                <c:pt idx="5913">
                  <c:v>156</c:v>
                </c:pt>
                <c:pt idx="5914">
                  <c:v>156</c:v>
                </c:pt>
                <c:pt idx="5915">
                  <c:v>156</c:v>
                </c:pt>
                <c:pt idx="5916">
                  <c:v>156</c:v>
                </c:pt>
                <c:pt idx="5917">
                  <c:v>156</c:v>
                </c:pt>
                <c:pt idx="5918">
                  <c:v>156</c:v>
                </c:pt>
                <c:pt idx="5919">
                  <c:v>156</c:v>
                </c:pt>
                <c:pt idx="5920">
                  <c:v>156</c:v>
                </c:pt>
                <c:pt idx="5921">
                  <c:v>156</c:v>
                </c:pt>
                <c:pt idx="5922">
                  <c:v>156</c:v>
                </c:pt>
                <c:pt idx="5923">
                  <c:v>156</c:v>
                </c:pt>
                <c:pt idx="5924">
                  <c:v>156</c:v>
                </c:pt>
                <c:pt idx="5925">
                  <c:v>156</c:v>
                </c:pt>
                <c:pt idx="5926">
                  <c:v>156</c:v>
                </c:pt>
                <c:pt idx="5927">
                  <c:v>156</c:v>
                </c:pt>
                <c:pt idx="5928">
                  <c:v>156</c:v>
                </c:pt>
                <c:pt idx="5929">
                  <c:v>156</c:v>
                </c:pt>
                <c:pt idx="5930">
                  <c:v>156</c:v>
                </c:pt>
                <c:pt idx="5931">
                  <c:v>156</c:v>
                </c:pt>
                <c:pt idx="5932">
                  <c:v>156</c:v>
                </c:pt>
                <c:pt idx="5933">
                  <c:v>156</c:v>
                </c:pt>
                <c:pt idx="5934">
                  <c:v>156</c:v>
                </c:pt>
                <c:pt idx="5935">
                  <c:v>156</c:v>
                </c:pt>
                <c:pt idx="5936">
                  <c:v>156</c:v>
                </c:pt>
                <c:pt idx="5937">
                  <c:v>156</c:v>
                </c:pt>
                <c:pt idx="5938">
                  <c:v>156</c:v>
                </c:pt>
                <c:pt idx="5939">
                  <c:v>156</c:v>
                </c:pt>
                <c:pt idx="5940">
                  <c:v>156</c:v>
                </c:pt>
                <c:pt idx="5941">
                  <c:v>156</c:v>
                </c:pt>
                <c:pt idx="5942">
                  <c:v>156</c:v>
                </c:pt>
                <c:pt idx="5943">
                  <c:v>156</c:v>
                </c:pt>
                <c:pt idx="5944">
                  <c:v>156</c:v>
                </c:pt>
                <c:pt idx="5945">
                  <c:v>156</c:v>
                </c:pt>
                <c:pt idx="5946">
                  <c:v>156</c:v>
                </c:pt>
                <c:pt idx="5947">
                  <c:v>156</c:v>
                </c:pt>
                <c:pt idx="5948">
                  <c:v>156</c:v>
                </c:pt>
                <c:pt idx="5949">
                  <c:v>156</c:v>
                </c:pt>
                <c:pt idx="5950">
                  <c:v>156</c:v>
                </c:pt>
                <c:pt idx="5951">
                  <c:v>156</c:v>
                </c:pt>
                <c:pt idx="5952">
                  <c:v>156</c:v>
                </c:pt>
                <c:pt idx="5953">
                  <c:v>156</c:v>
                </c:pt>
                <c:pt idx="5954">
                  <c:v>156</c:v>
                </c:pt>
                <c:pt idx="5955">
                  <c:v>156</c:v>
                </c:pt>
                <c:pt idx="5956">
                  <c:v>156</c:v>
                </c:pt>
                <c:pt idx="5957">
                  <c:v>156</c:v>
                </c:pt>
                <c:pt idx="5958">
                  <c:v>156</c:v>
                </c:pt>
                <c:pt idx="5959">
                  <c:v>156</c:v>
                </c:pt>
                <c:pt idx="5960">
                  <c:v>156</c:v>
                </c:pt>
                <c:pt idx="5961">
                  <c:v>156</c:v>
                </c:pt>
                <c:pt idx="5962">
                  <c:v>156</c:v>
                </c:pt>
                <c:pt idx="5963">
                  <c:v>156</c:v>
                </c:pt>
                <c:pt idx="5964">
                  <c:v>156</c:v>
                </c:pt>
                <c:pt idx="5965">
                  <c:v>156</c:v>
                </c:pt>
                <c:pt idx="5966">
                  <c:v>156</c:v>
                </c:pt>
                <c:pt idx="5967">
                  <c:v>156</c:v>
                </c:pt>
                <c:pt idx="5968">
                  <c:v>156</c:v>
                </c:pt>
                <c:pt idx="5969">
                  <c:v>156</c:v>
                </c:pt>
                <c:pt idx="5970">
                  <c:v>156</c:v>
                </c:pt>
                <c:pt idx="5971">
                  <c:v>156</c:v>
                </c:pt>
                <c:pt idx="5972">
                  <c:v>156</c:v>
                </c:pt>
                <c:pt idx="5973">
                  <c:v>156</c:v>
                </c:pt>
                <c:pt idx="5974">
                  <c:v>156</c:v>
                </c:pt>
                <c:pt idx="5975">
                  <c:v>156</c:v>
                </c:pt>
                <c:pt idx="5976">
                  <c:v>156</c:v>
                </c:pt>
                <c:pt idx="5977">
                  <c:v>156</c:v>
                </c:pt>
                <c:pt idx="5978">
                  <c:v>156</c:v>
                </c:pt>
                <c:pt idx="5979">
                  <c:v>156</c:v>
                </c:pt>
                <c:pt idx="5980">
                  <c:v>156</c:v>
                </c:pt>
                <c:pt idx="5981">
                  <c:v>156</c:v>
                </c:pt>
                <c:pt idx="5982">
                  <c:v>156</c:v>
                </c:pt>
                <c:pt idx="5983">
                  <c:v>156</c:v>
                </c:pt>
                <c:pt idx="5984">
                  <c:v>156</c:v>
                </c:pt>
                <c:pt idx="5985">
                  <c:v>156</c:v>
                </c:pt>
                <c:pt idx="5986">
                  <c:v>156</c:v>
                </c:pt>
                <c:pt idx="5987">
                  <c:v>156</c:v>
                </c:pt>
                <c:pt idx="5988">
                  <c:v>156</c:v>
                </c:pt>
                <c:pt idx="5989">
                  <c:v>156</c:v>
                </c:pt>
                <c:pt idx="5990">
                  <c:v>156</c:v>
                </c:pt>
                <c:pt idx="5991">
                  <c:v>156</c:v>
                </c:pt>
                <c:pt idx="5992">
                  <c:v>156</c:v>
                </c:pt>
                <c:pt idx="5993">
                  <c:v>156</c:v>
                </c:pt>
                <c:pt idx="5994">
                  <c:v>156</c:v>
                </c:pt>
                <c:pt idx="5995">
                  <c:v>156</c:v>
                </c:pt>
                <c:pt idx="5996">
                  <c:v>156</c:v>
                </c:pt>
                <c:pt idx="5997">
                  <c:v>156</c:v>
                </c:pt>
                <c:pt idx="5998">
                  <c:v>156</c:v>
                </c:pt>
                <c:pt idx="5999">
                  <c:v>156</c:v>
                </c:pt>
                <c:pt idx="6000">
                  <c:v>156</c:v>
                </c:pt>
                <c:pt idx="6001">
                  <c:v>156</c:v>
                </c:pt>
                <c:pt idx="6002">
                  <c:v>156</c:v>
                </c:pt>
                <c:pt idx="6003">
                  <c:v>156</c:v>
                </c:pt>
                <c:pt idx="6004">
                  <c:v>156</c:v>
                </c:pt>
                <c:pt idx="6005">
                  <c:v>156</c:v>
                </c:pt>
                <c:pt idx="6006">
                  <c:v>156</c:v>
                </c:pt>
                <c:pt idx="6007">
                  <c:v>156</c:v>
                </c:pt>
                <c:pt idx="6008">
                  <c:v>156</c:v>
                </c:pt>
                <c:pt idx="6009">
                  <c:v>156</c:v>
                </c:pt>
                <c:pt idx="6010">
                  <c:v>156</c:v>
                </c:pt>
                <c:pt idx="6011">
                  <c:v>156</c:v>
                </c:pt>
                <c:pt idx="6012">
                  <c:v>156</c:v>
                </c:pt>
                <c:pt idx="6013">
                  <c:v>156</c:v>
                </c:pt>
                <c:pt idx="6014">
                  <c:v>156</c:v>
                </c:pt>
                <c:pt idx="6015">
                  <c:v>156</c:v>
                </c:pt>
                <c:pt idx="6016">
                  <c:v>156</c:v>
                </c:pt>
                <c:pt idx="6017">
                  <c:v>156</c:v>
                </c:pt>
                <c:pt idx="6018">
                  <c:v>156</c:v>
                </c:pt>
                <c:pt idx="6019">
                  <c:v>156</c:v>
                </c:pt>
                <c:pt idx="6020">
                  <c:v>156</c:v>
                </c:pt>
                <c:pt idx="6021">
                  <c:v>156</c:v>
                </c:pt>
                <c:pt idx="6022">
                  <c:v>156</c:v>
                </c:pt>
                <c:pt idx="6023">
                  <c:v>156</c:v>
                </c:pt>
                <c:pt idx="6024">
                  <c:v>156</c:v>
                </c:pt>
                <c:pt idx="6025">
                  <c:v>156</c:v>
                </c:pt>
                <c:pt idx="6026">
                  <c:v>156</c:v>
                </c:pt>
                <c:pt idx="6027">
                  <c:v>156</c:v>
                </c:pt>
                <c:pt idx="6028">
                  <c:v>156</c:v>
                </c:pt>
                <c:pt idx="6029">
                  <c:v>156</c:v>
                </c:pt>
                <c:pt idx="6030">
                  <c:v>156</c:v>
                </c:pt>
                <c:pt idx="6031">
                  <c:v>156</c:v>
                </c:pt>
                <c:pt idx="6032">
                  <c:v>156</c:v>
                </c:pt>
                <c:pt idx="6033">
                  <c:v>156</c:v>
                </c:pt>
                <c:pt idx="6034">
                  <c:v>156</c:v>
                </c:pt>
                <c:pt idx="6035">
                  <c:v>156</c:v>
                </c:pt>
                <c:pt idx="6036">
                  <c:v>156</c:v>
                </c:pt>
                <c:pt idx="6037">
                  <c:v>156</c:v>
                </c:pt>
                <c:pt idx="6038">
                  <c:v>156</c:v>
                </c:pt>
                <c:pt idx="6039">
                  <c:v>156</c:v>
                </c:pt>
                <c:pt idx="6040">
                  <c:v>156</c:v>
                </c:pt>
                <c:pt idx="6041">
                  <c:v>156</c:v>
                </c:pt>
                <c:pt idx="6042">
                  <c:v>156</c:v>
                </c:pt>
                <c:pt idx="6043">
                  <c:v>156</c:v>
                </c:pt>
                <c:pt idx="6044">
                  <c:v>156</c:v>
                </c:pt>
                <c:pt idx="6045">
                  <c:v>156</c:v>
                </c:pt>
                <c:pt idx="6046">
                  <c:v>156</c:v>
                </c:pt>
                <c:pt idx="6047">
                  <c:v>156</c:v>
                </c:pt>
                <c:pt idx="6048">
                  <c:v>156</c:v>
                </c:pt>
                <c:pt idx="6049">
                  <c:v>156</c:v>
                </c:pt>
                <c:pt idx="6050">
                  <c:v>156</c:v>
                </c:pt>
                <c:pt idx="6051">
                  <c:v>156</c:v>
                </c:pt>
                <c:pt idx="6052">
                  <c:v>156</c:v>
                </c:pt>
                <c:pt idx="6053">
                  <c:v>156</c:v>
                </c:pt>
                <c:pt idx="6054">
                  <c:v>156</c:v>
                </c:pt>
                <c:pt idx="6055">
                  <c:v>156</c:v>
                </c:pt>
                <c:pt idx="6056">
                  <c:v>156</c:v>
                </c:pt>
                <c:pt idx="6057">
                  <c:v>156</c:v>
                </c:pt>
                <c:pt idx="6058">
                  <c:v>156</c:v>
                </c:pt>
                <c:pt idx="6059">
                  <c:v>156</c:v>
                </c:pt>
                <c:pt idx="6060">
                  <c:v>156</c:v>
                </c:pt>
                <c:pt idx="6061">
                  <c:v>156</c:v>
                </c:pt>
                <c:pt idx="6062">
                  <c:v>156</c:v>
                </c:pt>
                <c:pt idx="6063">
                  <c:v>156</c:v>
                </c:pt>
                <c:pt idx="6064">
                  <c:v>156</c:v>
                </c:pt>
                <c:pt idx="6065">
                  <c:v>156</c:v>
                </c:pt>
                <c:pt idx="6066">
                  <c:v>156</c:v>
                </c:pt>
                <c:pt idx="6067">
                  <c:v>156</c:v>
                </c:pt>
                <c:pt idx="6068">
                  <c:v>156</c:v>
                </c:pt>
                <c:pt idx="6069">
                  <c:v>156</c:v>
                </c:pt>
                <c:pt idx="6070">
                  <c:v>156</c:v>
                </c:pt>
                <c:pt idx="6071">
                  <c:v>156</c:v>
                </c:pt>
                <c:pt idx="6072">
                  <c:v>156</c:v>
                </c:pt>
                <c:pt idx="6073">
                  <c:v>156</c:v>
                </c:pt>
                <c:pt idx="6074">
                  <c:v>156</c:v>
                </c:pt>
                <c:pt idx="6075">
                  <c:v>156</c:v>
                </c:pt>
                <c:pt idx="6076">
                  <c:v>156</c:v>
                </c:pt>
                <c:pt idx="6077">
                  <c:v>156</c:v>
                </c:pt>
                <c:pt idx="6078">
                  <c:v>156</c:v>
                </c:pt>
                <c:pt idx="6079">
                  <c:v>156</c:v>
                </c:pt>
                <c:pt idx="6080">
                  <c:v>156</c:v>
                </c:pt>
                <c:pt idx="6081">
                  <c:v>156</c:v>
                </c:pt>
                <c:pt idx="6082">
                  <c:v>156</c:v>
                </c:pt>
                <c:pt idx="6083">
                  <c:v>156</c:v>
                </c:pt>
                <c:pt idx="6084">
                  <c:v>156</c:v>
                </c:pt>
                <c:pt idx="6085">
                  <c:v>156</c:v>
                </c:pt>
                <c:pt idx="6086">
                  <c:v>156</c:v>
                </c:pt>
                <c:pt idx="6087">
                  <c:v>156</c:v>
                </c:pt>
                <c:pt idx="6088">
                  <c:v>156</c:v>
                </c:pt>
                <c:pt idx="6089">
                  <c:v>156</c:v>
                </c:pt>
                <c:pt idx="6090">
                  <c:v>156</c:v>
                </c:pt>
                <c:pt idx="6091">
                  <c:v>156</c:v>
                </c:pt>
                <c:pt idx="6092">
                  <c:v>156</c:v>
                </c:pt>
                <c:pt idx="6093">
                  <c:v>156</c:v>
                </c:pt>
                <c:pt idx="6094">
                  <c:v>156</c:v>
                </c:pt>
                <c:pt idx="6095">
                  <c:v>156</c:v>
                </c:pt>
                <c:pt idx="6096">
                  <c:v>156</c:v>
                </c:pt>
                <c:pt idx="6097">
                  <c:v>156</c:v>
                </c:pt>
                <c:pt idx="6098">
                  <c:v>156</c:v>
                </c:pt>
                <c:pt idx="6099">
                  <c:v>156</c:v>
                </c:pt>
                <c:pt idx="6100">
                  <c:v>156</c:v>
                </c:pt>
                <c:pt idx="6101">
                  <c:v>156</c:v>
                </c:pt>
                <c:pt idx="6102">
                  <c:v>156</c:v>
                </c:pt>
                <c:pt idx="6103">
                  <c:v>156</c:v>
                </c:pt>
                <c:pt idx="6104">
                  <c:v>156</c:v>
                </c:pt>
                <c:pt idx="6105">
                  <c:v>156</c:v>
                </c:pt>
                <c:pt idx="6106">
                  <c:v>156</c:v>
                </c:pt>
                <c:pt idx="6107">
                  <c:v>156</c:v>
                </c:pt>
                <c:pt idx="6108">
                  <c:v>156</c:v>
                </c:pt>
                <c:pt idx="6109">
                  <c:v>156</c:v>
                </c:pt>
                <c:pt idx="6110">
                  <c:v>156</c:v>
                </c:pt>
                <c:pt idx="6111">
                  <c:v>156</c:v>
                </c:pt>
                <c:pt idx="6112">
                  <c:v>156</c:v>
                </c:pt>
                <c:pt idx="6113">
                  <c:v>156</c:v>
                </c:pt>
                <c:pt idx="6114">
                  <c:v>156</c:v>
                </c:pt>
                <c:pt idx="6115">
                  <c:v>156</c:v>
                </c:pt>
                <c:pt idx="6116">
                  <c:v>156</c:v>
                </c:pt>
                <c:pt idx="6117">
                  <c:v>156</c:v>
                </c:pt>
                <c:pt idx="6118">
                  <c:v>156</c:v>
                </c:pt>
                <c:pt idx="6119">
                  <c:v>156</c:v>
                </c:pt>
                <c:pt idx="6120">
                  <c:v>156</c:v>
                </c:pt>
                <c:pt idx="6121">
                  <c:v>156</c:v>
                </c:pt>
                <c:pt idx="6122">
                  <c:v>156</c:v>
                </c:pt>
                <c:pt idx="6123">
                  <c:v>156</c:v>
                </c:pt>
                <c:pt idx="6124">
                  <c:v>156</c:v>
                </c:pt>
                <c:pt idx="6125">
                  <c:v>156</c:v>
                </c:pt>
                <c:pt idx="6126">
                  <c:v>156</c:v>
                </c:pt>
                <c:pt idx="6127">
                  <c:v>156</c:v>
                </c:pt>
                <c:pt idx="6128">
                  <c:v>156</c:v>
                </c:pt>
                <c:pt idx="6129">
                  <c:v>156</c:v>
                </c:pt>
                <c:pt idx="6130">
                  <c:v>156</c:v>
                </c:pt>
                <c:pt idx="6131">
                  <c:v>156</c:v>
                </c:pt>
                <c:pt idx="6132">
                  <c:v>156</c:v>
                </c:pt>
                <c:pt idx="6133">
                  <c:v>156</c:v>
                </c:pt>
                <c:pt idx="6134">
                  <c:v>156</c:v>
                </c:pt>
                <c:pt idx="6135">
                  <c:v>156</c:v>
                </c:pt>
                <c:pt idx="6136">
                  <c:v>156</c:v>
                </c:pt>
                <c:pt idx="6137">
                  <c:v>156</c:v>
                </c:pt>
                <c:pt idx="6138">
                  <c:v>156</c:v>
                </c:pt>
                <c:pt idx="6139">
                  <c:v>156</c:v>
                </c:pt>
                <c:pt idx="6140">
                  <c:v>156</c:v>
                </c:pt>
                <c:pt idx="6141">
                  <c:v>156</c:v>
                </c:pt>
                <c:pt idx="6142">
                  <c:v>156</c:v>
                </c:pt>
                <c:pt idx="6143">
                  <c:v>156</c:v>
                </c:pt>
                <c:pt idx="6144">
                  <c:v>156</c:v>
                </c:pt>
                <c:pt idx="6145">
                  <c:v>156</c:v>
                </c:pt>
                <c:pt idx="6146">
                  <c:v>156</c:v>
                </c:pt>
                <c:pt idx="6147">
                  <c:v>156</c:v>
                </c:pt>
                <c:pt idx="6148">
                  <c:v>156</c:v>
                </c:pt>
                <c:pt idx="6149">
                  <c:v>156</c:v>
                </c:pt>
                <c:pt idx="6150">
                  <c:v>156</c:v>
                </c:pt>
                <c:pt idx="6151">
                  <c:v>156</c:v>
                </c:pt>
                <c:pt idx="6152">
                  <c:v>156</c:v>
                </c:pt>
                <c:pt idx="6153">
                  <c:v>156</c:v>
                </c:pt>
                <c:pt idx="6154">
                  <c:v>156</c:v>
                </c:pt>
                <c:pt idx="6155">
                  <c:v>156</c:v>
                </c:pt>
                <c:pt idx="6156">
                  <c:v>156</c:v>
                </c:pt>
                <c:pt idx="6157">
                  <c:v>156</c:v>
                </c:pt>
                <c:pt idx="6158">
                  <c:v>156</c:v>
                </c:pt>
                <c:pt idx="6159">
                  <c:v>156</c:v>
                </c:pt>
                <c:pt idx="6160">
                  <c:v>156</c:v>
                </c:pt>
                <c:pt idx="6161">
                  <c:v>156</c:v>
                </c:pt>
                <c:pt idx="6162">
                  <c:v>156</c:v>
                </c:pt>
                <c:pt idx="6163">
                  <c:v>156</c:v>
                </c:pt>
                <c:pt idx="6164">
                  <c:v>156</c:v>
                </c:pt>
                <c:pt idx="6165">
                  <c:v>156</c:v>
                </c:pt>
                <c:pt idx="6166">
                  <c:v>156</c:v>
                </c:pt>
                <c:pt idx="6167">
                  <c:v>156</c:v>
                </c:pt>
                <c:pt idx="6168">
                  <c:v>156</c:v>
                </c:pt>
                <c:pt idx="6169">
                  <c:v>156</c:v>
                </c:pt>
                <c:pt idx="6170">
                  <c:v>156</c:v>
                </c:pt>
                <c:pt idx="6171">
                  <c:v>156</c:v>
                </c:pt>
                <c:pt idx="6172">
                  <c:v>156</c:v>
                </c:pt>
                <c:pt idx="6173">
                  <c:v>156</c:v>
                </c:pt>
                <c:pt idx="6174">
                  <c:v>156</c:v>
                </c:pt>
                <c:pt idx="6175">
                  <c:v>156</c:v>
                </c:pt>
                <c:pt idx="6176">
                  <c:v>156</c:v>
                </c:pt>
                <c:pt idx="6177">
                  <c:v>156</c:v>
                </c:pt>
                <c:pt idx="6178">
                  <c:v>156</c:v>
                </c:pt>
                <c:pt idx="6179">
                  <c:v>156</c:v>
                </c:pt>
                <c:pt idx="6180">
                  <c:v>156</c:v>
                </c:pt>
                <c:pt idx="6181">
                  <c:v>156</c:v>
                </c:pt>
                <c:pt idx="6182">
                  <c:v>156</c:v>
                </c:pt>
                <c:pt idx="6183">
                  <c:v>156</c:v>
                </c:pt>
                <c:pt idx="6184">
                  <c:v>156</c:v>
                </c:pt>
                <c:pt idx="6185">
                  <c:v>156</c:v>
                </c:pt>
                <c:pt idx="6186">
                  <c:v>156</c:v>
                </c:pt>
                <c:pt idx="6187">
                  <c:v>156</c:v>
                </c:pt>
                <c:pt idx="6188">
                  <c:v>156</c:v>
                </c:pt>
                <c:pt idx="6189">
                  <c:v>156</c:v>
                </c:pt>
                <c:pt idx="6190">
                  <c:v>156</c:v>
                </c:pt>
                <c:pt idx="6191">
                  <c:v>156</c:v>
                </c:pt>
                <c:pt idx="6192">
                  <c:v>156</c:v>
                </c:pt>
                <c:pt idx="6193">
                  <c:v>156</c:v>
                </c:pt>
                <c:pt idx="6194">
                  <c:v>156</c:v>
                </c:pt>
                <c:pt idx="6195">
                  <c:v>156</c:v>
                </c:pt>
                <c:pt idx="6196">
                  <c:v>156</c:v>
                </c:pt>
                <c:pt idx="6197">
                  <c:v>156</c:v>
                </c:pt>
                <c:pt idx="6198">
                  <c:v>156</c:v>
                </c:pt>
                <c:pt idx="6199">
                  <c:v>156</c:v>
                </c:pt>
                <c:pt idx="6200">
                  <c:v>156</c:v>
                </c:pt>
                <c:pt idx="6201">
                  <c:v>156</c:v>
                </c:pt>
                <c:pt idx="6202">
                  <c:v>156</c:v>
                </c:pt>
                <c:pt idx="6203">
                  <c:v>156</c:v>
                </c:pt>
                <c:pt idx="6204">
                  <c:v>156</c:v>
                </c:pt>
                <c:pt idx="6205">
                  <c:v>156</c:v>
                </c:pt>
                <c:pt idx="6206">
                  <c:v>156</c:v>
                </c:pt>
                <c:pt idx="6207">
                  <c:v>156</c:v>
                </c:pt>
                <c:pt idx="6208">
                  <c:v>156</c:v>
                </c:pt>
                <c:pt idx="6209">
                  <c:v>156</c:v>
                </c:pt>
                <c:pt idx="6210">
                  <c:v>156</c:v>
                </c:pt>
                <c:pt idx="6211">
                  <c:v>156</c:v>
                </c:pt>
                <c:pt idx="6212">
                  <c:v>156</c:v>
                </c:pt>
                <c:pt idx="6213">
                  <c:v>156</c:v>
                </c:pt>
                <c:pt idx="6214">
                  <c:v>156</c:v>
                </c:pt>
                <c:pt idx="6215">
                  <c:v>156</c:v>
                </c:pt>
                <c:pt idx="6216">
                  <c:v>156</c:v>
                </c:pt>
                <c:pt idx="6217">
                  <c:v>156</c:v>
                </c:pt>
                <c:pt idx="6218">
                  <c:v>156</c:v>
                </c:pt>
                <c:pt idx="6219">
                  <c:v>156</c:v>
                </c:pt>
                <c:pt idx="6220">
                  <c:v>156</c:v>
                </c:pt>
                <c:pt idx="6221">
                  <c:v>156</c:v>
                </c:pt>
                <c:pt idx="6222">
                  <c:v>156</c:v>
                </c:pt>
                <c:pt idx="6223">
                  <c:v>156</c:v>
                </c:pt>
                <c:pt idx="6224">
                  <c:v>156</c:v>
                </c:pt>
                <c:pt idx="6225">
                  <c:v>156</c:v>
                </c:pt>
                <c:pt idx="6226">
                  <c:v>156</c:v>
                </c:pt>
                <c:pt idx="6227">
                  <c:v>156</c:v>
                </c:pt>
                <c:pt idx="6228">
                  <c:v>156</c:v>
                </c:pt>
                <c:pt idx="6229">
                  <c:v>156</c:v>
                </c:pt>
                <c:pt idx="6230">
                  <c:v>156</c:v>
                </c:pt>
                <c:pt idx="6231">
                  <c:v>156</c:v>
                </c:pt>
                <c:pt idx="6232">
                  <c:v>156</c:v>
                </c:pt>
                <c:pt idx="6233">
                  <c:v>156</c:v>
                </c:pt>
                <c:pt idx="6234">
                  <c:v>156</c:v>
                </c:pt>
                <c:pt idx="6235">
                  <c:v>156</c:v>
                </c:pt>
                <c:pt idx="6236">
                  <c:v>156</c:v>
                </c:pt>
                <c:pt idx="6237">
                  <c:v>156</c:v>
                </c:pt>
                <c:pt idx="6238">
                  <c:v>156</c:v>
                </c:pt>
                <c:pt idx="6239">
                  <c:v>156</c:v>
                </c:pt>
                <c:pt idx="6240">
                  <c:v>156</c:v>
                </c:pt>
                <c:pt idx="6241">
                  <c:v>156</c:v>
                </c:pt>
                <c:pt idx="6242">
                  <c:v>156</c:v>
                </c:pt>
                <c:pt idx="6243">
                  <c:v>156</c:v>
                </c:pt>
                <c:pt idx="6244">
                  <c:v>156</c:v>
                </c:pt>
                <c:pt idx="6245">
                  <c:v>156</c:v>
                </c:pt>
                <c:pt idx="6246">
                  <c:v>156</c:v>
                </c:pt>
                <c:pt idx="6247">
                  <c:v>156</c:v>
                </c:pt>
                <c:pt idx="6248">
                  <c:v>156</c:v>
                </c:pt>
                <c:pt idx="6249">
                  <c:v>156</c:v>
                </c:pt>
                <c:pt idx="6250">
                  <c:v>156</c:v>
                </c:pt>
                <c:pt idx="6251">
                  <c:v>156</c:v>
                </c:pt>
                <c:pt idx="6252">
                  <c:v>156</c:v>
                </c:pt>
                <c:pt idx="6253">
                  <c:v>156</c:v>
                </c:pt>
                <c:pt idx="6254">
                  <c:v>156</c:v>
                </c:pt>
                <c:pt idx="6255">
                  <c:v>156</c:v>
                </c:pt>
                <c:pt idx="6256">
                  <c:v>156</c:v>
                </c:pt>
                <c:pt idx="6257">
                  <c:v>156</c:v>
                </c:pt>
                <c:pt idx="6258">
                  <c:v>156</c:v>
                </c:pt>
                <c:pt idx="6259">
                  <c:v>156</c:v>
                </c:pt>
                <c:pt idx="6260">
                  <c:v>156</c:v>
                </c:pt>
                <c:pt idx="6261">
                  <c:v>156</c:v>
                </c:pt>
                <c:pt idx="6262">
                  <c:v>156</c:v>
                </c:pt>
                <c:pt idx="6263">
                  <c:v>156</c:v>
                </c:pt>
                <c:pt idx="6264">
                  <c:v>156</c:v>
                </c:pt>
                <c:pt idx="6265">
                  <c:v>156</c:v>
                </c:pt>
                <c:pt idx="6266">
                  <c:v>156</c:v>
                </c:pt>
                <c:pt idx="6267">
                  <c:v>156</c:v>
                </c:pt>
                <c:pt idx="6268">
                  <c:v>156</c:v>
                </c:pt>
                <c:pt idx="6269">
                  <c:v>156</c:v>
                </c:pt>
                <c:pt idx="6270">
                  <c:v>156</c:v>
                </c:pt>
                <c:pt idx="6271">
                  <c:v>156</c:v>
                </c:pt>
                <c:pt idx="6272">
                  <c:v>156</c:v>
                </c:pt>
                <c:pt idx="6273">
                  <c:v>156</c:v>
                </c:pt>
                <c:pt idx="6274">
                  <c:v>156</c:v>
                </c:pt>
                <c:pt idx="6275">
                  <c:v>156</c:v>
                </c:pt>
                <c:pt idx="6276">
                  <c:v>156</c:v>
                </c:pt>
                <c:pt idx="6277">
                  <c:v>156</c:v>
                </c:pt>
                <c:pt idx="6278">
                  <c:v>156</c:v>
                </c:pt>
                <c:pt idx="6279">
                  <c:v>156</c:v>
                </c:pt>
                <c:pt idx="6280">
                  <c:v>156</c:v>
                </c:pt>
                <c:pt idx="6281">
                  <c:v>156</c:v>
                </c:pt>
                <c:pt idx="6282">
                  <c:v>156</c:v>
                </c:pt>
                <c:pt idx="6283">
                  <c:v>156</c:v>
                </c:pt>
                <c:pt idx="6284">
                  <c:v>156</c:v>
                </c:pt>
                <c:pt idx="6285">
                  <c:v>156</c:v>
                </c:pt>
                <c:pt idx="6286">
                  <c:v>156</c:v>
                </c:pt>
                <c:pt idx="6287">
                  <c:v>156</c:v>
                </c:pt>
                <c:pt idx="6288">
                  <c:v>156</c:v>
                </c:pt>
                <c:pt idx="6289">
                  <c:v>156</c:v>
                </c:pt>
                <c:pt idx="6290">
                  <c:v>156</c:v>
                </c:pt>
                <c:pt idx="6291">
                  <c:v>156</c:v>
                </c:pt>
                <c:pt idx="6292">
                  <c:v>156</c:v>
                </c:pt>
                <c:pt idx="6293">
                  <c:v>156</c:v>
                </c:pt>
                <c:pt idx="6294">
                  <c:v>156</c:v>
                </c:pt>
                <c:pt idx="6295">
                  <c:v>156</c:v>
                </c:pt>
                <c:pt idx="6296">
                  <c:v>156</c:v>
                </c:pt>
                <c:pt idx="6297">
                  <c:v>156</c:v>
                </c:pt>
                <c:pt idx="6298">
                  <c:v>156</c:v>
                </c:pt>
                <c:pt idx="6299">
                  <c:v>156</c:v>
                </c:pt>
                <c:pt idx="6300">
                  <c:v>156</c:v>
                </c:pt>
                <c:pt idx="6301">
                  <c:v>156</c:v>
                </c:pt>
                <c:pt idx="6302">
                  <c:v>156</c:v>
                </c:pt>
                <c:pt idx="6303">
                  <c:v>156</c:v>
                </c:pt>
                <c:pt idx="6304">
                  <c:v>156</c:v>
                </c:pt>
                <c:pt idx="6305">
                  <c:v>156</c:v>
                </c:pt>
                <c:pt idx="6306">
                  <c:v>156</c:v>
                </c:pt>
                <c:pt idx="6307">
                  <c:v>156</c:v>
                </c:pt>
                <c:pt idx="6308">
                  <c:v>156</c:v>
                </c:pt>
                <c:pt idx="6309">
                  <c:v>156</c:v>
                </c:pt>
                <c:pt idx="6310">
                  <c:v>156</c:v>
                </c:pt>
                <c:pt idx="6311">
                  <c:v>156</c:v>
                </c:pt>
                <c:pt idx="6312">
                  <c:v>156</c:v>
                </c:pt>
                <c:pt idx="6313">
                  <c:v>156</c:v>
                </c:pt>
                <c:pt idx="6314">
                  <c:v>156</c:v>
                </c:pt>
                <c:pt idx="6315">
                  <c:v>156</c:v>
                </c:pt>
                <c:pt idx="6316">
                  <c:v>156</c:v>
                </c:pt>
                <c:pt idx="6317">
                  <c:v>156</c:v>
                </c:pt>
                <c:pt idx="6318">
                  <c:v>156</c:v>
                </c:pt>
                <c:pt idx="6319">
                  <c:v>156</c:v>
                </c:pt>
                <c:pt idx="6320">
                  <c:v>156</c:v>
                </c:pt>
                <c:pt idx="6321">
                  <c:v>156</c:v>
                </c:pt>
                <c:pt idx="6322">
                  <c:v>156</c:v>
                </c:pt>
                <c:pt idx="6323">
                  <c:v>156</c:v>
                </c:pt>
                <c:pt idx="6324">
                  <c:v>156</c:v>
                </c:pt>
                <c:pt idx="6325">
                  <c:v>156</c:v>
                </c:pt>
                <c:pt idx="6326">
                  <c:v>156</c:v>
                </c:pt>
                <c:pt idx="6327">
                  <c:v>156</c:v>
                </c:pt>
                <c:pt idx="6328">
                  <c:v>156</c:v>
                </c:pt>
                <c:pt idx="6329">
                  <c:v>156</c:v>
                </c:pt>
                <c:pt idx="6330">
                  <c:v>156</c:v>
                </c:pt>
                <c:pt idx="6331">
                  <c:v>156</c:v>
                </c:pt>
                <c:pt idx="6332">
                  <c:v>156</c:v>
                </c:pt>
                <c:pt idx="6333">
                  <c:v>156</c:v>
                </c:pt>
                <c:pt idx="6334">
                  <c:v>156</c:v>
                </c:pt>
                <c:pt idx="6335">
                  <c:v>156</c:v>
                </c:pt>
                <c:pt idx="6336">
                  <c:v>156</c:v>
                </c:pt>
                <c:pt idx="6337">
                  <c:v>156</c:v>
                </c:pt>
                <c:pt idx="6338">
                  <c:v>156</c:v>
                </c:pt>
                <c:pt idx="6339">
                  <c:v>156</c:v>
                </c:pt>
                <c:pt idx="6340">
                  <c:v>156</c:v>
                </c:pt>
                <c:pt idx="6341">
                  <c:v>156</c:v>
                </c:pt>
                <c:pt idx="6342">
                  <c:v>156</c:v>
                </c:pt>
                <c:pt idx="6343">
                  <c:v>156</c:v>
                </c:pt>
                <c:pt idx="6344">
                  <c:v>156</c:v>
                </c:pt>
                <c:pt idx="6345">
                  <c:v>156</c:v>
                </c:pt>
                <c:pt idx="6346">
                  <c:v>156</c:v>
                </c:pt>
                <c:pt idx="6347">
                  <c:v>156</c:v>
                </c:pt>
                <c:pt idx="6348">
                  <c:v>156</c:v>
                </c:pt>
                <c:pt idx="6349">
                  <c:v>156</c:v>
                </c:pt>
                <c:pt idx="6350">
                  <c:v>156</c:v>
                </c:pt>
                <c:pt idx="6351">
                  <c:v>156</c:v>
                </c:pt>
                <c:pt idx="6352">
                  <c:v>156</c:v>
                </c:pt>
                <c:pt idx="6353">
                  <c:v>156</c:v>
                </c:pt>
                <c:pt idx="6354">
                  <c:v>156</c:v>
                </c:pt>
                <c:pt idx="6355">
                  <c:v>156</c:v>
                </c:pt>
                <c:pt idx="6356">
                  <c:v>156</c:v>
                </c:pt>
                <c:pt idx="6357">
                  <c:v>156</c:v>
                </c:pt>
                <c:pt idx="6358">
                  <c:v>156</c:v>
                </c:pt>
                <c:pt idx="6359">
                  <c:v>156</c:v>
                </c:pt>
                <c:pt idx="6360">
                  <c:v>156</c:v>
                </c:pt>
                <c:pt idx="6361">
                  <c:v>156</c:v>
                </c:pt>
                <c:pt idx="6362">
                  <c:v>156</c:v>
                </c:pt>
                <c:pt idx="6363">
                  <c:v>156</c:v>
                </c:pt>
                <c:pt idx="6364">
                  <c:v>156</c:v>
                </c:pt>
                <c:pt idx="6365">
                  <c:v>156</c:v>
                </c:pt>
                <c:pt idx="6366">
                  <c:v>156</c:v>
                </c:pt>
                <c:pt idx="6367">
                  <c:v>156</c:v>
                </c:pt>
                <c:pt idx="6368">
                  <c:v>156</c:v>
                </c:pt>
                <c:pt idx="6369">
                  <c:v>156</c:v>
                </c:pt>
                <c:pt idx="6370">
                  <c:v>156</c:v>
                </c:pt>
                <c:pt idx="6371">
                  <c:v>156</c:v>
                </c:pt>
                <c:pt idx="6372">
                  <c:v>156</c:v>
                </c:pt>
                <c:pt idx="6373">
                  <c:v>156</c:v>
                </c:pt>
                <c:pt idx="6374">
                  <c:v>156</c:v>
                </c:pt>
                <c:pt idx="6375">
                  <c:v>156</c:v>
                </c:pt>
                <c:pt idx="6376">
                  <c:v>156</c:v>
                </c:pt>
                <c:pt idx="6377">
                  <c:v>156</c:v>
                </c:pt>
                <c:pt idx="6378">
                  <c:v>156</c:v>
                </c:pt>
                <c:pt idx="6379">
                  <c:v>156</c:v>
                </c:pt>
                <c:pt idx="6380">
                  <c:v>156</c:v>
                </c:pt>
                <c:pt idx="6381">
                  <c:v>156</c:v>
                </c:pt>
                <c:pt idx="6382">
                  <c:v>156</c:v>
                </c:pt>
                <c:pt idx="6383">
                  <c:v>156</c:v>
                </c:pt>
                <c:pt idx="6384">
                  <c:v>156</c:v>
                </c:pt>
                <c:pt idx="6385">
                  <c:v>156</c:v>
                </c:pt>
                <c:pt idx="6386">
                  <c:v>156</c:v>
                </c:pt>
                <c:pt idx="6387">
                  <c:v>156</c:v>
                </c:pt>
                <c:pt idx="6388">
                  <c:v>156</c:v>
                </c:pt>
                <c:pt idx="6389">
                  <c:v>156</c:v>
                </c:pt>
                <c:pt idx="6390">
                  <c:v>156</c:v>
                </c:pt>
                <c:pt idx="6391">
                  <c:v>156</c:v>
                </c:pt>
                <c:pt idx="6392">
                  <c:v>156</c:v>
                </c:pt>
                <c:pt idx="6393">
                  <c:v>156</c:v>
                </c:pt>
                <c:pt idx="6394">
                  <c:v>156</c:v>
                </c:pt>
                <c:pt idx="6395">
                  <c:v>156</c:v>
                </c:pt>
                <c:pt idx="6396">
                  <c:v>156</c:v>
                </c:pt>
                <c:pt idx="6397">
                  <c:v>156</c:v>
                </c:pt>
                <c:pt idx="6398">
                  <c:v>156</c:v>
                </c:pt>
                <c:pt idx="6399">
                  <c:v>156</c:v>
                </c:pt>
                <c:pt idx="6400">
                  <c:v>156</c:v>
                </c:pt>
                <c:pt idx="6401">
                  <c:v>156</c:v>
                </c:pt>
                <c:pt idx="6402">
                  <c:v>156</c:v>
                </c:pt>
                <c:pt idx="6403">
                  <c:v>156</c:v>
                </c:pt>
                <c:pt idx="6404">
                  <c:v>156</c:v>
                </c:pt>
                <c:pt idx="6405">
                  <c:v>156</c:v>
                </c:pt>
                <c:pt idx="6406">
                  <c:v>156</c:v>
                </c:pt>
                <c:pt idx="6407">
                  <c:v>156</c:v>
                </c:pt>
                <c:pt idx="6408">
                  <c:v>156</c:v>
                </c:pt>
                <c:pt idx="6409">
                  <c:v>156</c:v>
                </c:pt>
                <c:pt idx="6410">
                  <c:v>156</c:v>
                </c:pt>
                <c:pt idx="6411">
                  <c:v>156</c:v>
                </c:pt>
                <c:pt idx="6412">
                  <c:v>156</c:v>
                </c:pt>
                <c:pt idx="6413">
                  <c:v>156</c:v>
                </c:pt>
                <c:pt idx="6414">
                  <c:v>156</c:v>
                </c:pt>
                <c:pt idx="6415">
                  <c:v>156</c:v>
                </c:pt>
                <c:pt idx="6416">
                  <c:v>156</c:v>
                </c:pt>
                <c:pt idx="6417">
                  <c:v>156</c:v>
                </c:pt>
                <c:pt idx="6418">
                  <c:v>156</c:v>
                </c:pt>
                <c:pt idx="6419">
                  <c:v>156</c:v>
                </c:pt>
                <c:pt idx="6420">
                  <c:v>156</c:v>
                </c:pt>
                <c:pt idx="6421">
                  <c:v>156</c:v>
                </c:pt>
                <c:pt idx="6422">
                  <c:v>156</c:v>
                </c:pt>
                <c:pt idx="6423">
                  <c:v>156</c:v>
                </c:pt>
                <c:pt idx="6424">
                  <c:v>156</c:v>
                </c:pt>
                <c:pt idx="6425">
                  <c:v>156</c:v>
                </c:pt>
                <c:pt idx="6426">
                  <c:v>156</c:v>
                </c:pt>
                <c:pt idx="6427">
                  <c:v>156</c:v>
                </c:pt>
                <c:pt idx="6428">
                  <c:v>156</c:v>
                </c:pt>
                <c:pt idx="6429">
                  <c:v>156</c:v>
                </c:pt>
                <c:pt idx="6430">
                  <c:v>156</c:v>
                </c:pt>
                <c:pt idx="6431">
                  <c:v>156</c:v>
                </c:pt>
                <c:pt idx="6432">
                  <c:v>156</c:v>
                </c:pt>
                <c:pt idx="6433">
                  <c:v>156</c:v>
                </c:pt>
                <c:pt idx="6434">
                  <c:v>156</c:v>
                </c:pt>
                <c:pt idx="6435">
                  <c:v>156</c:v>
                </c:pt>
                <c:pt idx="6436">
                  <c:v>156</c:v>
                </c:pt>
                <c:pt idx="6437">
                  <c:v>156</c:v>
                </c:pt>
                <c:pt idx="6438">
                  <c:v>156</c:v>
                </c:pt>
                <c:pt idx="6439">
                  <c:v>156</c:v>
                </c:pt>
                <c:pt idx="6440">
                  <c:v>156</c:v>
                </c:pt>
                <c:pt idx="6441">
                  <c:v>156</c:v>
                </c:pt>
                <c:pt idx="6442">
                  <c:v>156</c:v>
                </c:pt>
                <c:pt idx="6443">
                  <c:v>156</c:v>
                </c:pt>
                <c:pt idx="6444">
                  <c:v>156</c:v>
                </c:pt>
                <c:pt idx="6445">
                  <c:v>156</c:v>
                </c:pt>
                <c:pt idx="6446">
                  <c:v>156</c:v>
                </c:pt>
                <c:pt idx="6447">
                  <c:v>156</c:v>
                </c:pt>
                <c:pt idx="6448">
                  <c:v>156</c:v>
                </c:pt>
                <c:pt idx="6449">
                  <c:v>156</c:v>
                </c:pt>
                <c:pt idx="6450">
                  <c:v>156</c:v>
                </c:pt>
                <c:pt idx="6451">
                  <c:v>156</c:v>
                </c:pt>
                <c:pt idx="6452">
                  <c:v>156</c:v>
                </c:pt>
                <c:pt idx="6453">
                  <c:v>156</c:v>
                </c:pt>
                <c:pt idx="6454">
                  <c:v>156</c:v>
                </c:pt>
                <c:pt idx="6455">
                  <c:v>156</c:v>
                </c:pt>
                <c:pt idx="6456">
                  <c:v>156</c:v>
                </c:pt>
                <c:pt idx="6457">
                  <c:v>156</c:v>
                </c:pt>
                <c:pt idx="6458">
                  <c:v>156</c:v>
                </c:pt>
                <c:pt idx="6459">
                  <c:v>156</c:v>
                </c:pt>
                <c:pt idx="6460">
                  <c:v>156</c:v>
                </c:pt>
                <c:pt idx="6461">
                  <c:v>156</c:v>
                </c:pt>
                <c:pt idx="6462">
                  <c:v>156</c:v>
                </c:pt>
                <c:pt idx="6463">
                  <c:v>156</c:v>
                </c:pt>
                <c:pt idx="6464">
                  <c:v>156</c:v>
                </c:pt>
                <c:pt idx="6465">
                  <c:v>156</c:v>
                </c:pt>
                <c:pt idx="6466">
                  <c:v>156</c:v>
                </c:pt>
                <c:pt idx="6467">
                  <c:v>156</c:v>
                </c:pt>
                <c:pt idx="6468">
                  <c:v>156</c:v>
                </c:pt>
                <c:pt idx="6469">
                  <c:v>156</c:v>
                </c:pt>
                <c:pt idx="6470">
                  <c:v>156</c:v>
                </c:pt>
                <c:pt idx="6471">
                  <c:v>156</c:v>
                </c:pt>
                <c:pt idx="6472">
                  <c:v>156</c:v>
                </c:pt>
                <c:pt idx="6473">
                  <c:v>156</c:v>
                </c:pt>
                <c:pt idx="6474">
                  <c:v>156</c:v>
                </c:pt>
                <c:pt idx="6475">
                  <c:v>156</c:v>
                </c:pt>
                <c:pt idx="6476">
                  <c:v>156</c:v>
                </c:pt>
                <c:pt idx="6477">
                  <c:v>156</c:v>
                </c:pt>
                <c:pt idx="6478">
                  <c:v>156</c:v>
                </c:pt>
                <c:pt idx="6479">
                  <c:v>156</c:v>
                </c:pt>
                <c:pt idx="6480">
                  <c:v>156</c:v>
                </c:pt>
                <c:pt idx="6481">
                  <c:v>156</c:v>
                </c:pt>
                <c:pt idx="6482">
                  <c:v>156</c:v>
                </c:pt>
                <c:pt idx="6483">
                  <c:v>156</c:v>
                </c:pt>
                <c:pt idx="6484">
                  <c:v>156</c:v>
                </c:pt>
                <c:pt idx="6485">
                  <c:v>156</c:v>
                </c:pt>
                <c:pt idx="6486">
                  <c:v>156</c:v>
                </c:pt>
                <c:pt idx="6487">
                  <c:v>156</c:v>
                </c:pt>
                <c:pt idx="6488">
                  <c:v>156</c:v>
                </c:pt>
                <c:pt idx="6489">
                  <c:v>156</c:v>
                </c:pt>
                <c:pt idx="6490">
                  <c:v>156</c:v>
                </c:pt>
                <c:pt idx="6491">
                  <c:v>156</c:v>
                </c:pt>
                <c:pt idx="6492">
                  <c:v>156</c:v>
                </c:pt>
                <c:pt idx="6493">
                  <c:v>156</c:v>
                </c:pt>
                <c:pt idx="6494">
                  <c:v>156</c:v>
                </c:pt>
                <c:pt idx="6495">
                  <c:v>156</c:v>
                </c:pt>
                <c:pt idx="6496">
                  <c:v>156</c:v>
                </c:pt>
                <c:pt idx="6497">
                  <c:v>156</c:v>
                </c:pt>
                <c:pt idx="6498">
                  <c:v>156</c:v>
                </c:pt>
                <c:pt idx="6499">
                  <c:v>156</c:v>
                </c:pt>
                <c:pt idx="6500">
                  <c:v>156</c:v>
                </c:pt>
                <c:pt idx="6501">
                  <c:v>156</c:v>
                </c:pt>
                <c:pt idx="6502">
                  <c:v>156</c:v>
                </c:pt>
                <c:pt idx="6503">
                  <c:v>156</c:v>
                </c:pt>
                <c:pt idx="6504">
                  <c:v>156</c:v>
                </c:pt>
                <c:pt idx="6505">
                  <c:v>156</c:v>
                </c:pt>
                <c:pt idx="6506">
                  <c:v>156</c:v>
                </c:pt>
                <c:pt idx="6507">
                  <c:v>156</c:v>
                </c:pt>
                <c:pt idx="6508">
                  <c:v>156</c:v>
                </c:pt>
                <c:pt idx="6509">
                  <c:v>156</c:v>
                </c:pt>
                <c:pt idx="6510">
                  <c:v>156</c:v>
                </c:pt>
                <c:pt idx="6511">
                  <c:v>156</c:v>
                </c:pt>
                <c:pt idx="6512">
                  <c:v>156</c:v>
                </c:pt>
                <c:pt idx="6513">
                  <c:v>156</c:v>
                </c:pt>
                <c:pt idx="6514">
                  <c:v>156</c:v>
                </c:pt>
                <c:pt idx="6515">
                  <c:v>156</c:v>
                </c:pt>
                <c:pt idx="6516">
                  <c:v>156</c:v>
                </c:pt>
                <c:pt idx="6517">
                  <c:v>156</c:v>
                </c:pt>
                <c:pt idx="6518">
                  <c:v>156</c:v>
                </c:pt>
                <c:pt idx="6519">
                  <c:v>156</c:v>
                </c:pt>
                <c:pt idx="6520">
                  <c:v>156</c:v>
                </c:pt>
                <c:pt idx="6521">
                  <c:v>156</c:v>
                </c:pt>
                <c:pt idx="6522">
                  <c:v>156</c:v>
                </c:pt>
                <c:pt idx="6523">
                  <c:v>156</c:v>
                </c:pt>
                <c:pt idx="6524">
                  <c:v>156</c:v>
                </c:pt>
                <c:pt idx="6525">
                  <c:v>156</c:v>
                </c:pt>
                <c:pt idx="6526">
                  <c:v>156</c:v>
                </c:pt>
                <c:pt idx="6527">
                  <c:v>156</c:v>
                </c:pt>
                <c:pt idx="6528">
                  <c:v>156</c:v>
                </c:pt>
                <c:pt idx="6529">
                  <c:v>156</c:v>
                </c:pt>
                <c:pt idx="6530">
                  <c:v>156</c:v>
                </c:pt>
                <c:pt idx="6531">
                  <c:v>156</c:v>
                </c:pt>
                <c:pt idx="6532">
                  <c:v>156</c:v>
                </c:pt>
                <c:pt idx="6533">
                  <c:v>156</c:v>
                </c:pt>
                <c:pt idx="6534">
                  <c:v>156</c:v>
                </c:pt>
                <c:pt idx="6535">
                  <c:v>156</c:v>
                </c:pt>
                <c:pt idx="6536">
                  <c:v>156</c:v>
                </c:pt>
                <c:pt idx="6537">
                  <c:v>156</c:v>
                </c:pt>
                <c:pt idx="6538">
                  <c:v>156</c:v>
                </c:pt>
                <c:pt idx="6539">
                  <c:v>156</c:v>
                </c:pt>
                <c:pt idx="6540">
                  <c:v>156</c:v>
                </c:pt>
                <c:pt idx="6541">
                  <c:v>156</c:v>
                </c:pt>
                <c:pt idx="6542">
                  <c:v>156</c:v>
                </c:pt>
                <c:pt idx="6543">
                  <c:v>156</c:v>
                </c:pt>
                <c:pt idx="6544">
                  <c:v>156</c:v>
                </c:pt>
                <c:pt idx="6545">
                  <c:v>156</c:v>
                </c:pt>
                <c:pt idx="6546">
                  <c:v>156</c:v>
                </c:pt>
                <c:pt idx="6547">
                  <c:v>156</c:v>
                </c:pt>
                <c:pt idx="6548">
                  <c:v>156</c:v>
                </c:pt>
                <c:pt idx="6549">
                  <c:v>156</c:v>
                </c:pt>
                <c:pt idx="6550">
                  <c:v>156</c:v>
                </c:pt>
                <c:pt idx="6551">
                  <c:v>156</c:v>
                </c:pt>
                <c:pt idx="6552">
                  <c:v>156</c:v>
                </c:pt>
                <c:pt idx="6553">
                  <c:v>156</c:v>
                </c:pt>
                <c:pt idx="6554">
                  <c:v>156</c:v>
                </c:pt>
                <c:pt idx="6555">
                  <c:v>156</c:v>
                </c:pt>
                <c:pt idx="6556">
                  <c:v>156</c:v>
                </c:pt>
                <c:pt idx="6557">
                  <c:v>156</c:v>
                </c:pt>
                <c:pt idx="6558">
                  <c:v>156</c:v>
                </c:pt>
                <c:pt idx="6559">
                  <c:v>156</c:v>
                </c:pt>
                <c:pt idx="6560">
                  <c:v>156</c:v>
                </c:pt>
                <c:pt idx="6561">
                  <c:v>156</c:v>
                </c:pt>
                <c:pt idx="6562">
                  <c:v>156</c:v>
                </c:pt>
                <c:pt idx="6563">
                  <c:v>156</c:v>
                </c:pt>
                <c:pt idx="6564">
                  <c:v>156</c:v>
                </c:pt>
                <c:pt idx="6565">
                  <c:v>156</c:v>
                </c:pt>
                <c:pt idx="6566">
                  <c:v>156</c:v>
                </c:pt>
                <c:pt idx="6567">
                  <c:v>156</c:v>
                </c:pt>
                <c:pt idx="6568">
                  <c:v>156</c:v>
                </c:pt>
                <c:pt idx="6569">
                  <c:v>156</c:v>
                </c:pt>
                <c:pt idx="6570">
                  <c:v>156</c:v>
                </c:pt>
                <c:pt idx="6571">
                  <c:v>156</c:v>
                </c:pt>
                <c:pt idx="6572">
                  <c:v>156</c:v>
                </c:pt>
                <c:pt idx="6573">
                  <c:v>156</c:v>
                </c:pt>
                <c:pt idx="6574">
                  <c:v>156</c:v>
                </c:pt>
                <c:pt idx="6575">
                  <c:v>156</c:v>
                </c:pt>
                <c:pt idx="6576">
                  <c:v>156</c:v>
                </c:pt>
                <c:pt idx="6577">
                  <c:v>156</c:v>
                </c:pt>
                <c:pt idx="6578">
                  <c:v>156</c:v>
                </c:pt>
                <c:pt idx="6579">
                  <c:v>156</c:v>
                </c:pt>
                <c:pt idx="6580">
                  <c:v>156</c:v>
                </c:pt>
                <c:pt idx="6581">
                  <c:v>156</c:v>
                </c:pt>
                <c:pt idx="6582">
                  <c:v>156</c:v>
                </c:pt>
                <c:pt idx="6583">
                  <c:v>156</c:v>
                </c:pt>
                <c:pt idx="6584">
                  <c:v>156</c:v>
                </c:pt>
                <c:pt idx="6585">
                  <c:v>156</c:v>
                </c:pt>
                <c:pt idx="6586">
                  <c:v>156</c:v>
                </c:pt>
                <c:pt idx="6587">
                  <c:v>156</c:v>
                </c:pt>
                <c:pt idx="6588">
                  <c:v>156</c:v>
                </c:pt>
                <c:pt idx="6589">
                  <c:v>156</c:v>
                </c:pt>
                <c:pt idx="6590">
                  <c:v>156</c:v>
                </c:pt>
                <c:pt idx="6591">
                  <c:v>156</c:v>
                </c:pt>
                <c:pt idx="6592">
                  <c:v>156</c:v>
                </c:pt>
                <c:pt idx="6593">
                  <c:v>156</c:v>
                </c:pt>
                <c:pt idx="6594">
                  <c:v>156</c:v>
                </c:pt>
                <c:pt idx="6595">
                  <c:v>156</c:v>
                </c:pt>
                <c:pt idx="6596">
                  <c:v>156</c:v>
                </c:pt>
                <c:pt idx="6597">
                  <c:v>156</c:v>
                </c:pt>
                <c:pt idx="6598">
                  <c:v>156</c:v>
                </c:pt>
                <c:pt idx="6599">
                  <c:v>156</c:v>
                </c:pt>
                <c:pt idx="6600">
                  <c:v>156</c:v>
                </c:pt>
                <c:pt idx="6601">
                  <c:v>156</c:v>
                </c:pt>
                <c:pt idx="6602">
                  <c:v>156</c:v>
                </c:pt>
                <c:pt idx="6603">
                  <c:v>156</c:v>
                </c:pt>
                <c:pt idx="6604">
                  <c:v>156</c:v>
                </c:pt>
                <c:pt idx="6605">
                  <c:v>156</c:v>
                </c:pt>
                <c:pt idx="6606">
                  <c:v>156</c:v>
                </c:pt>
                <c:pt idx="6607">
                  <c:v>156</c:v>
                </c:pt>
                <c:pt idx="6608">
                  <c:v>156</c:v>
                </c:pt>
                <c:pt idx="6609">
                  <c:v>156</c:v>
                </c:pt>
                <c:pt idx="6610">
                  <c:v>156</c:v>
                </c:pt>
                <c:pt idx="6611">
                  <c:v>156</c:v>
                </c:pt>
                <c:pt idx="6612">
                  <c:v>156</c:v>
                </c:pt>
                <c:pt idx="6613">
                  <c:v>156</c:v>
                </c:pt>
                <c:pt idx="6614">
                  <c:v>156</c:v>
                </c:pt>
                <c:pt idx="6615">
                  <c:v>156</c:v>
                </c:pt>
                <c:pt idx="6616">
                  <c:v>156</c:v>
                </c:pt>
                <c:pt idx="6617">
                  <c:v>156</c:v>
                </c:pt>
                <c:pt idx="6618">
                  <c:v>156</c:v>
                </c:pt>
                <c:pt idx="6619">
                  <c:v>156</c:v>
                </c:pt>
                <c:pt idx="6620">
                  <c:v>156</c:v>
                </c:pt>
                <c:pt idx="6621">
                  <c:v>156</c:v>
                </c:pt>
                <c:pt idx="6622">
                  <c:v>156</c:v>
                </c:pt>
                <c:pt idx="6623">
                  <c:v>156</c:v>
                </c:pt>
                <c:pt idx="6624">
                  <c:v>156</c:v>
                </c:pt>
                <c:pt idx="6625">
                  <c:v>156</c:v>
                </c:pt>
                <c:pt idx="6626">
                  <c:v>156</c:v>
                </c:pt>
                <c:pt idx="6627">
                  <c:v>156</c:v>
                </c:pt>
                <c:pt idx="6628">
                  <c:v>156</c:v>
                </c:pt>
                <c:pt idx="6629">
                  <c:v>156</c:v>
                </c:pt>
                <c:pt idx="6630">
                  <c:v>156</c:v>
                </c:pt>
                <c:pt idx="6631">
                  <c:v>156</c:v>
                </c:pt>
                <c:pt idx="6632">
                  <c:v>156</c:v>
                </c:pt>
                <c:pt idx="6633">
                  <c:v>156</c:v>
                </c:pt>
                <c:pt idx="6634">
                  <c:v>156</c:v>
                </c:pt>
                <c:pt idx="6635">
                  <c:v>156</c:v>
                </c:pt>
                <c:pt idx="6636">
                  <c:v>156</c:v>
                </c:pt>
                <c:pt idx="6637">
                  <c:v>156</c:v>
                </c:pt>
                <c:pt idx="6638">
                  <c:v>156</c:v>
                </c:pt>
                <c:pt idx="6639">
                  <c:v>156</c:v>
                </c:pt>
                <c:pt idx="6640">
                  <c:v>156</c:v>
                </c:pt>
                <c:pt idx="6641">
                  <c:v>156</c:v>
                </c:pt>
                <c:pt idx="6642">
                  <c:v>156</c:v>
                </c:pt>
                <c:pt idx="6643">
                  <c:v>156</c:v>
                </c:pt>
                <c:pt idx="6644">
                  <c:v>156</c:v>
                </c:pt>
                <c:pt idx="6645">
                  <c:v>156</c:v>
                </c:pt>
                <c:pt idx="6646">
                  <c:v>156</c:v>
                </c:pt>
                <c:pt idx="6647">
                  <c:v>156</c:v>
                </c:pt>
                <c:pt idx="6648">
                  <c:v>156</c:v>
                </c:pt>
                <c:pt idx="6649">
                  <c:v>156</c:v>
                </c:pt>
                <c:pt idx="6650">
                  <c:v>156</c:v>
                </c:pt>
                <c:pt idx="6651">
                  <c:v>156</c:v>
                </c:pt>
                <c:pt idx="6652">
                  <c:v>156</c:v>
                </c:pt>
                <c:pt idx="6653">
                  <c:v>156</c:v>
                </c:pt>
                <c:pt idx="6654">
                  <c:v>156</c:v>
                </c:pt>
                <c:pt idx="6655">
                  <c:v>156</c:v>
                </c:pt>
                <c:pt idx="6656">
                  <c:v>156</c:v>
                </c:pt>
                <c:pt idx="6657">
                  <c:v>156</c:v>
                </c:pt>
                <c:pt idx="6658">
                  <c:v>156</c:v>
                </c:pt>
                <c:pt idx="6659">
                  <c:v>156</c:v>
                </c:pt>
                <c:pt idx="6660">
                  <c:v>156</c:v>
                </c:pt>
                <c:pt idx="6661">
                  <c:v>156</c:v>
                </c:pt>
                <c:pt idx="6662">
                  <c:v>156</c:v>
                </c:pt>
                <c:pt idx="6663">
                  <c:v>156</c:v>
                </c:pt>
                <c:pt idx="6664">
                  <c:v>156</c:v>
                </c:pt>
                <c:pt idx="6665">
                  <c:v>156</c:v>
                </c:pt>
                <c:pt idx="6666">
                  <c:v>156</c:v>
                </c:pt>
                <c:pt idx="6667">
                  <c:v>156</c:v>
                </c:pt>
                <c:pt idx="6668">
                  <c:v>156</c:v>
                </c:pt>
                <c:pt idx="6669">
                  <c:v>156</c:v>
                </c:pt>
                <c:pt idx="6670">
                  <c:v>156</c:v>
                </c:pt>
                <c:pt idx="6671">
                  <c:v>156</c:v>
                </c:pt>
                <c:pt idx="6672">
                  <c:v>156</c:v>
                </c:pt>
                <c:pt idx="6673">
                  <c:v>156</c:v>
                </c:pt>
                <c:pt idx="6674">
                  <c:v>156</c:v>
                </c:pt>
                <c:pt idx="6675">
                  <c:v>156</c:v>
                </c:pt>
                <c:pt idx="6676">
                  <c:v>156</c:v>
                </c:pt>
                <c:pt idx="6677">
                  <c:v>156</c:v>
                </c:pt>
                <c:pt idx="6678">
                  <c:v>156</c:v>
                </c:pt>
                <c:pt idx="6679">
                  <c:v>156</c:v>
                </c:pt>
                <c:pt idx="6680">
                  <c:v>156</c:v>
                </c:pt>
                <c:pt idx="6681">
                  <c:v>156</c:v>
                </c:pt>
                <c:pt idx="6682">
                  <c:v>156</c:v>
                </c:pt>
                <c:pt idx="6683">
                  <c:v>156</c:v>
                </c:pt>
                <c:pt idx="6684">
                  <c:v>156</c:v>
                </c:pt>
                <c:pt idx="6685">
                  <c:v>156</c:v>
                </c:pt>
                <c:pt idx="6686">
                  <c:v>156</c:v>
                </c:pt>
                <c:pt idx="6687">
                  <c:v>156</c:v>
                </c:pt>
                <c:pt idx="6688">
                  <c:v>156</c:v>
                </c:pt>
                <c:pt idx="6689">
                  <c:v>156</c:v>
                </c:pt>
                <c:pt idx="6690">
                  <c:v>156</c:v>
                </c:pt>
                <c:pt idx="6691">
                  <c:v>156</c:v>
                </c:pt>
                <c:pt idx="6692">
                  <c:v>156</c:v>
                </c:pt>
                <c:pt idx="6693">
                  <c:v>156</c:v>
                </c:pt>
                <c:pt idx="6694">
                  <c:v>156</c:v>
                </c:pt>
                <c:pt idx="6695">
                  <c:v>156</c:v>
                </c:pt>
                <c:pt idx="6696">
                  <c:v>156</c:v>
                </c:pt>
                <c:pt idx="6697">
                  <c:v>156</c:v>
                </c:pt>
                <c:pt idx="6698">
                  <c:v>156</c:v>
                </c:pt>
                <c:pt idx="6699">
                  <c:v>156</c:v>
                </c:pt>
                <c:pt idx="6700">
                  <c:v>156</c:v>
                </c:pt>
                <c:pt idx="6701">
                  <c:v>156</c:v>
                </c:pt>
                <c:pt idx="6702">
                  <c:v>156</c:v>
                </c:pt>
                <c:pt idx="6703">
                  <c:v>156</c:v>
                </c:pt>
                <c:pt idx="6704">
                  <c:v>156</c:v>
                </c:pt>
                <c:pt idx="6705">
                  <c:v>156</c:v>
                </c:pt>
                <c:pt idx="6706">
                  <c:v>156</c:v>
                </c:pt>
                <c:pt idx="6707">
                  <c:v>156</c:v>
                </c:pt>
                <c:pt idx="6708">
                  <c:v>156</c:v>
                </c:pt>
                <c:pt idx="6709">
                  <c:v>156</c:v>
                </c:pt>
                <c:pt idx="6710">
                  <c:v>156</c:v>
                </c:pt>
                <c:pt idx="6711">
                  <c:v>156</c:v>
                </c:pt>
                <c:pt idx="6712">
                  <c:v>156</c:v>
                </c:pt>
                <c:pt idx="6713">
                  <c:v>156</c:v>
                </c:pt>
                <c:pt idx="6714">
                  <c:v>156</c:v>
                </c:pt>
                <c:pt idx="6715">
                  <c:v>156</c:v>
                </c:pt>
                <c:pt idx="6716">
                  <c:v>156</c:v>
                </c:pt>
                <c:pt idx="6717">
                  <c:v>156</c:v>
                </c:pt>
                <c:pt idx="6718">
                  <c:v>156</c:v>
                </c:pt>
                <c:pt idx="6719">
                  <c:v>156</c:v>
                </c:pt>
                <c:pt idx="6720">
                  <c:v>156</c:v>
                </c:pt>
                <c:pt idx="6721">
                  <c:v>156</c:v>
                </c:pt>
                <c:pt idx="6722">
                  <c:v>156</c:v>
                </c:pt>
                <c:pt idx="6723">
                  <c:v>156</c:v>
                </c:pt>
                <c:pt idx="6724">
                  <c:v>156</c:v>
                </c:pt>
                <c:pt idx="6725">
                  <c:v>156</c:v>
                </c:pt>
                <c:pt idx="6726">
                  <c:v>156</c:v>
                </c:pt>
                <c:pt idx="6727">
                  <c:v>156</c:v>
                </c:pt>
                <c:pt idx="6728">
                  <c:v>156</c:v>
                </c:pt>
                <c:pt idx="6729">
                  <c:v>156</c:v>
                </c:pt>
                <c:pt idx="6730">
                  <c:v>156</c:v>
                </c:pt>
                <c:pt idx="6731">
                  <c:v>156</c:v>
                </c:pt>
                <c:pt idx="6732">
                  <c:v>156</c:v>
                </c:pt>
                <c:pt idx="6733">
                  <c:v>156</c:v>
                </c:pt>
                <c:pt idx="6734">
                  <c:v>156</c:v>
                </c:pt>
                <c:pt idx="6735">
                  <c:v>156</c:v>
                </c:pt>
                <c:pt idx="6736">
                  <c:v>156</c:v>
                </c:pt>
                <c:pt idx="6737">
                  <c:v>156</c:v>
                </c:pt>
                <c:pt idx="6738">
                  <c:v>156</c:v>
                </c:pt>
                <c:pt idx="6739">
                  <c:v>156</c:v>
                </c:pt>
                <c:pt idx="6740">
                  <c:v>156</c:v>
                </c:pt>
                <c:pt idx="6741">
                  <c:v>156</c:v>
                </c:pt>
                <c:pt idx="6742">
                  <c:v>156</c:v>
                </c:pt>
                <c:pt idx="6743">
                  <c:v>156</c:v>
                </c:pt>
                <c:pt idx="6744">
                  <c:v>156</c:v>
                </c:pt>
                <c:pt idx="6745">
                  <c:v>156</c:v>
                </c:pt>
                <c:pt idx="6746">
                  <c:v>156</c:v>
                </c:pt>
                <c:pt idx="6747">
                  <c:v>156</c:v>
                </c:pt>
                <c:pt idx="6748">
                  <c:v>156</c:v>
                </c:pt>
                <c:pt idx="6749">
                  <c:v>156</c:v>
                </c:pt>
                <c:pt idx="6750">
                  <c:v>156</c:v>
                </c:pt>
                <c:pt idx="6751">
                  <c:v>156</c:v>
                </c:pt>
                <c:pt idx="6752">
                  <c:v>156</c:v>
                </c:pt>
                <c:pt idx="6753">
                  <c:v>156</c:v>
                </c:pt>
                <c:pt idx="6754">
                  <c:v>156</c:v>
                </c:pt>
                <c:pt idx="6755">
                  <c:v>156</c:v>
                </c:pt>
                <c:pt idx="6756">
                  <c:v>156</c:v>
                </c:pt>
                <c:pt idx="6757">
                  <c:v>156</c:v>
                </c:pt>
                <c:pt idx="6758">
                  <c:v>156</c:v>
                </c:pt>
                <c:pt idx="6759">
                  <c:v>156</c:v>
                </c:pt>
                <c:pt idx="6760">
                  <c:v>156</c:v>
                </c:pt>
                <c:pt idx="6761">
                  <c:v>156</c:v>
                </c:pt>
                <c:pt idx="6762">
                  <c:v>156</c:v>
                </c:pt>
                <c:pt idx="6763">
                  <c:v>156</c:v>
                </c:pt>
                <c:pt idx="6764">
                  <c:v>156</c:v>
                </c:pt>
                <c:pt idx="6765">
                  <c:v>156</c:v>
                </c:pt>
                <c:pt idx="6766">
                  <c:v>156</c:v>
                </c:pt>
                <c:pt idx="6767">
                  <c:v>156</c:v>
                </c:pt>
                <c:pt idx="6768">
                  <c:v>156</c:v>
                </c:pt>
                <c:pt idx="6769">
                  <c:v>156</c:v>
                </c:pt>
                <c:pt idx="6770">
                  <c:v>156</c:v>
                </c:pt>
                <c:pt idx="6771">
                  <c:v>156</c:v>
                </c:pt>
                <c:pt idx="6772">
                  <c:v>156</c:v>
                </c:pt>
                <c:pt idx="6773">
                  <c:v>156</c:v>
                </c:pt>
                <c:pt idx="6774">
                  <c:v>156</c:v>
                </c:pt>
                <c:pt idx="6775">
                  <c:v>156</c:v>
                </c:pt>
                <c:pt idx="6776">
                  <c:v>156</c:v>
                </c:pt>
                <c:pt idx="6777">
                  <c:v>156</c:v>
                </c:pt>
                <c:pt idx="6778">
                  <c:v>156</c:v>
                </c:pt>
                <c:pt idx="6779">
                  <c:v>156</c:v>
                </c:pt>
                <c:pt idx="6780">
                  <c:v>156</c:v>
                </c:pt>
                <c:pt idx="6781">
                  <c:v>156</c:v>
                </c:pt>
                <c:pt idx="6782">
                  <c:v>156</c:v>
                </c:pt>
                <c:pt idx="6783">
                  <c:v>156</c:v>
                </c:pt>
                <c:pt idx="6784">
                  <c:v>156</c:v>
                </c:pt>
                <c:pt idx="6785">
                  <c:v>156</c:v>
                </c:pt>
                <c:pt idx="6786">
                  <c:v>156</c:v>
                </c:pt>
                <c:pt idx="6787">
                  <c:v>156</c:v>
                </c:pt>
                <c:pt idx="6788">
                  <c:v>156</c:v>
                </c:pt>
                <c:pt idx="6789">
                  <c:v>156</c:v>
                </c:pt>
                <c:pt idx="6790">
                  <c:v>156</c:v>
                </c:pt>
                <c:pt idx="6791">
                  <c:v>156</c:v>
                </c:pt>
                <c:pt idx="6792">
                  <c:v>156</c:v>
                </c:pt>
                <c:pt idx="6793">
                  <c:v>156</c:v>
                </c:pt>
                <c:pt idx="6794">
                  <c:v>156</c:v>
                </c:pt>
                <c:pt idx="6795">
                  <c:v>156</c:v>
                </c:pt>
                <c:pt idx="6796">
                  <c:v>156</c:v>
                </c:pt>
                <c:pt idx="6797">
                  <c:v>156</c:v>
                </c:pt>
                <c:pt idx="6798">
                  <c:v>156</c:v>
                </c:pt>
                <c:pt idx="6799">
                  <c:v>156</c:v>
                </c:pt>
                <c:pt idx="6800">
                  <c:v>156</c:v>
                </c:pt>
                <c:pt idx="6801">
                  <c:v>156</c:v>
                </c:pt>
                <c:pt idx="6802">
                  <c:v>156</c:v>
                </c:pt>
                <c:pt idx="6803">
                  <c:v>156</c:v>
                </c:pt>
                <c:pt idx="6804">
                  <c:v>156</c:v>
                </c:pt>
                <c:pt idx="6805">
                  <c:v>156</c:v>
                </c:pt>
                <c:pt idx="6806">
                  <c:v>156</c:v>
                </c:pt>
                <c:pt idx="6807">
                  <c:v>156</c:v>
                </c:pt>
                <c:pt idx="6808">
                  <c:v>156</c:v>
                </c:pt>
                <c:pt idx="6809">
                  <c:v>156</c:v>
                </c:pt>
                <c:pt idx="6810">
                  <c:v>156</c:v>
                </c:pt>
                <c:pt idx="6811">
                  <c:v>156</c:v>
                </c:pt>
                <c:pt idx="6812">
                  <c:v>156</c:v>
                </c:pt>
                <c:pt idx="6813">
                  <c:v>156</c:v>
                </c:pt>
                <c:pt idx="6814">
                  <c:v>156</c:v>
                </c:pt>
                <c:pt idx="6815">
                  <c:v>156</c:v>
                </c:pt>
                <c:pt idx="6816">
                  <c:v>156</c:v>
                </c:pt>
                <c:pt idx="6817">
                  <c:v>156</c:v>
                </c:pt>
                <c:pt idx="6818">
                  <c:v>156</c:v>
                </c:pt>
                <c:pt idx="6819">
                  <c:v>156</c:v>
                </c:pt>
                <c:pt idx="6820">
                  <c:v>156</c:v>
                </c:pt>
                <c:pt idx="6821">
                  <c:v>156</c:v>
                </c:pt>
                <c:pt idx="6822">
                  <c:v>156</c:v>
                </c:pt>
                <c:pt idx="6823">
                  <c:v>156</c:v>
                </c:pt>
                <c:pt idx="6824">
                  <c:v>156</c:v>
                </c:pt>
                <c:pt idx="6825">
                  <c:v>156</c:v>
                </c:pt>
                <c:pt idx="6826">
                  <c:v>156</c:v>
                </c:pt>
                <c:pt idx="6827">
                  <c:v>156</c:v>
                </c:pt>
                <c:pt idx="6828">
                  <c:v>156</c:v>
                </c:pt>
                <c:pt idx="6829">
                  <c:v>156</c:v>
                </c:pt>
                <c:pt idx="6830">
                  <c:v>156</c:v>
                </c:pt>
                <c:pt idx="6831">
                  <c:v>156</c:v>
                </c:pt>
                <c:pt idx="6832">
                  <c:v>156</c:v>
                </c:pt>
                <c:pt idx="6833">
                  <c:v>156</c:v>
                </c:pt>
                <c:pt idx="6834">
                  <c:v>156</c:v>
                </c:pt>
                <c:pt idx="6835">
                  <c:v>156</c:v>
                </c:pt>
                <c:pt idx="6836">
                  <c:v>156</c:v>
                </c:pt>
                <c:pt idx="6837">
                  <c:v>156</c:v>
                </c:pt>
                <c:pt idx="6838">
                  <c:v>156</c:v>
                </c:pt>
                <c:pt idx="6839">
                  <c:v>156</c:v>
                </c:pt>
                <c:pt idx="6840">
                  <c:v>156</c:v>
                </c:pt>
                <c:pt idx="6841">
                  <c:v>156</c:v>
                </c:pt>
                <c:pt idx="6842">
                  <c:v>156</c:v>
                </c:pt>
                <c:pt idx="6843">
                  <c:v>156</c:v>
                </c:pt>
                <c:pt idx="6844">
                  <c:v>156</c:v>
                </c:pt>
                <c:pt idx="6845">
                  <c:v>156</c:v>
                </c:pt>
                <c:pt idx="6846">
                  <c:v>156</c:v>
                </c:pt>
                <c:pt idx="6847">
                  <c:v>156</c:v>
                </c:pt>
                <c:pt idx="6848">
                  <c:v>156</c:v>
                </c:pt>
                <c:pt idx="6849">
                  <c:v>156</c:v>
                </c:pt>
                <c:pt idx="6850">
                  <c:v>156</c:v>
                </c:pt>
                <c:pt idx="6851">
                  <c:v>156</c:v>
                </c:pt>
                <c:pt idx="6852">
                  <c:v>156</c:v>
                </c:pt>
                <c:pt idx="6853">
                  <c:v>156</c:v>
                </c:pt>
                <c:pt idx="6854">
                  <c:v>156</c:v>
                </c:pt>
                <c:pt idx="6855">
                  <c:v>156</c:v>
                </c:pt>
                <c:pt idx="6856">
                  <c:v>156</c:v>
                </c:pt>
                <c:pt idx="6857">
                  <c:v>156</c:v>
                </c:pt>
                <c:pt idx="6858">
                  <c:v>156</c:v>
                </c:pt>
                <c:pt idx="6859">
                  <c:v>156</c:v>
                </c:pt>
                <c:pt idx="6860">
                  <c:v>156</c:v>
                </c:pt>
                <c:pt idx="6861">
                  <c:v>156</c:v>
                </c:pt>
                <c:pt idx="6862">
                  <c:v>156</c:v>
                </c:pt>
                <c:pt idx="6863">
                  <c:v>156</c:v>
                </c:pt>
                <c:pt idx="6864">
                  <c:v>156</c:v>
                </c:pt>
                <c:pt idx="6865">
                  <c:v>156</c:v>
                </c:pt>
                <c:pt idx="6866">
                  <c:v>156</c:v>
                </c:pt>
                <c:pt idx="6867">
                  <c:v>156</c:v>
                </c:pt>
                <c:pt idx="6868">
                  <c:v>156</c:v>
                </c:pt>
                <c:pt idx="6869">
                  <c:v>156</c:v>
                </c:pt>
                <c:pt idx="6870">
                  <c:v>156</c:v>
                </c:pt>
                <c:pt idx="6871">
                  <c:v>156</c:v>
                </c:pt>
                <c:pt idx="6872">
                  <c:v>156</c:v>
                </c:pt>
                <c:pt idx="6873">
                  <c:v>156</c:v>
                </c:pt>
                <c:pt idx="6874">
                  <c:v>156</c:v>
                </c:pt>
                <c:pt idx="6875">
                  <c:v>156</c:v>
                </c:pt>
                <c:pt idx="6876">
                  <c:v>156</c:v>
                </c:pt>
                <c:pt idx="6877">
                  <c:v>156</c:v>
                </c:pt>
                <c:pt idx="6878">
                  <c:v>156</c:v>
                </c:pt>
                <c:pt idx="6879">
                  <c:v>156</c:v>
                </c:pt>
                <c:pt idx="6880">
                  <c:v>156</c:v>
                </c:pt>
                <c:pt idx="6881">
                  <c:v>156</c:v>
                </c:pt>
                <c:pt idx="6882">
                  <c:v>156</c:v>
                </c:pt>
                <c:pt idx="6883">
                  <c:v>156</c:v>
                </c:pt>
                <c:pt idx="6884">
                  <c:v>156</c:v>
                </c:pt>
                <c:pt idx="6885">
                  <c:v>156</c:v>
                </c:pt>
                <c:pt idx="6886">
                  <c:v>156</c:v>
                </c:pt>
                <c:pt idx="6887">
                  <c:v>156</c:v>
                </c:pt>
                <c:pt idx="6888">
                  <c:v>156</c:v>
                </c:pt>
                <c:pt idx="6889">
                  <c:v>156</c:v>
                </c:pt>
                <c:pt idx="6890">
                  <c:v>156</c:v>
                </c:pt>
                <c:pt idx="6891">
                  <c:v>156</c:v>
                </c:pt>
                <c:pt idx="6892">
                  <c:v>156</c:v>
                </c:pt>
                <c:pt idx="6893">
                  <c:v>156</c:v>
                </c:pt>
                <c:pt idx="6894">
                  <c:v>156</c:v>
                </c:pt>
                <c:pt idx="6895">
                  <c:v>156</c:v>
                </c:pt>
                <c:pt idx="6896">
                  <c:v>156</c:v>
                </c:pt>
                <c:pt idx="6897">
                  <c:v>156</c:v>
                </c:pt>
                <c:pt idx="6898">
                  <c:v>156</c:v>
                </c:pt>
                <c:pt idx="6899">
                  <c:v>156</c:v>
                </c:pt>
                <c:pt idx="6900">
                  <c:v>156</c:v>
                </c:pt>
                <c:pt idx="6901">
                  <c:v>156</c:v>
                </c:pt>
                <c:pt idx="6902">
                  <c:v>156</c:v>
                </c:pt>
                <c:pt idx="6903">
                  <c:v>156</c:v>
                </c:pt>
                <c:pt idx="6904">
                  <c:v>156</c:v>
                </c:pt>
                <c:pt idx="6905">
                  <c:v>156</c:v>
                </c:pt>
                <c:pt idx="6906">
                  <c:v>156</c:v>
                </c:pt>
                <c:pt idx="6907">
                  <c:v>156</c:v>
                </c:pt>
                <c:pt idx="6908">
                  <c:v>156</c:v>
                </c:pt>
                <c:pt idx="6909">
                  <c:v>156</c:v>
                </c:pt>
                <c:pt idx="6910">
                  <c:v>156</c:v>
                </c:pt>
                <c:pt idx="6911">
                  <c:v>156</c:v>
                </c:pt>
                <c:pt idx="6912">
                  <c:v>156</c:v>
                </c:pt>
                <c:pt idx="6913">
                  <c:v>156</c:v>
                </c:pt>
                <c:pt idx="6914">
                  <c:v>156</c:v>
                </c:pt>
                <c:pt idx="6915">
                  <c:v>156</c:v>
                </c:pt>
                <c:pt idx="6916">
                  <c:v>156</c:v>
                </c:pt>
                <c:pt idx="6917">
                  <c:v>156</c:v>
                </c:pt>
                <c:pt idx="6918">
                  <c:v>156</c:v>
                </c:pt>
                <c:pt idx="6919">
                  <c:v>156</c:v>
                </c:pt>
                <c:pt idx="6920">
                  <c:v>156</c:v>
                </c:pt>
                <c:pt idx="6921">
                  <c:v>156</c:v>
                </c:pt>
                <c:pt idx="6922">
                  <c:v>156</c:v>
                </c:pt>
                <c:pt idx="6923">
                  <c:v>156</c:v>
                </c:pt>
                <c:pt idx="6924">
                  <c:v>156</c:v>
                </c:pt>
                <c:pt idx="6925">
                  <c:v>156</c:v>
                </c:pt>
                <c:pt idx="6926">
                  <c:v>156</c:v>
                </c:pt>
                <c:pt idx="6927">
                  <c:v>156</c:v>
                </c:pt>
                <c:pt idx="6928">
                  <c:v>156</c:v>
                </c:pt>
                <c:pt idx="6929">
                  <c:v>156</c:v>
                </c:pt>
                <c:pt idx="6930">
                  <c:v>156</c:v>
                </c:pt>
                <c:pt idx="6931">
                  <c:v>156</c:v>
                </c:pt>
                <c:pt idx="6932">
                  <c:v>156</c:v>
                </c:pt>
                <c:pt idx="6933">
                  <c:v>156</c:v>
                </c:pt>
                <c:pt idx="6934">
                  <c:v>156</c:v>
                </c:pt>
                <c:pt idx="6935">
                  <c:v>156</c:v>
                </c:pt>
                <c:pt idx="6936">
                  <c:v>156</c:v>
                </c:pt>
                <c:pt idx="6937">
                  <c:v>156</c:v>
                </c:pt>
                <c:pt idx="6938">
                  <c:v>156</c:v>
                </c:pt>
                <c:pt idx="6939">
                  <c:v>156</c:v>
                </c:pt>
                <c:pt idx="6940">
                  <c:v>156</c:v>
                </c:pt>
                <c:pt idx="6941">
                  <c:v>156</c:v>
                </c:pt>
                <c:pt idx="6942">
                  <c:v>156</c:v>
                </c:pt>
                <c:pt idx="6943">
                  <c:v>156</c:v>
                </c:pt>
                <c:pt idx="6944">
                  <c:v>156</c:v>
                </c:pt>
                <c:pt idx="6945">
                  <c:v>156</c:v>
                </c:pt>
                <c:pt idx="6946">
                  <c:v>156</c:v>
                </c:pt>
                <c:pt idx="6947">
                  <c:v>156</c:v>
                </c:pt>
                <c:pt idx="6948">
                  <c:v>156</c:v>
                </c:pt>
                <c:pt idx="6949">
                  <c:v>156</c:v>
                </c:pt>
                <c:pt idx="6950">
                  <c:v>156</c:v>
                </c:pt>
                <c:pt idx="6951">
                  <c:v>156</c:v>
                </c:pt>
                <c:pt idx="6952">
                  <c:v>156</c:v>
                </c:pt>
                <c:pt idx="6953">
                  <c:v>156</c:v>
                </c:pt>
                <c:pt idx="6954">
                  <c:v>156</c:v>
                </c:pt>
                <c:pt idx="6955">
                  <c:v>156</c:v>
                </c:pt>
                <c:pt idx="6956">
                  <c:v>156</c:v>
                </c:pt>
                <c:pt idx="6957">
                  <c:v>156</c:v>
                </c:pt>
                <c:pt idx="6958">
                  <c:v>156</c:v>
                </c:pt>
                <c:pt idx="6959">
                  <c:v>156</c:v>
                </c:pt>
                <c:pt idx="6960">
                  <c:v>156</c:v>
                </c:pt>
                <c:pt idx="6961">
                  <c:v>156</c:v>
                </c:pt>
                <c:pt idx="6962">
                  <c:v>156</c:v>
                </c:pt>
                <c:pt idx="6963">
                  <c:v>156</c:v>
                </c:pt>
                <c:pt idx="6964">
                  <c:v>156</c:v>
                </c:pt>
                <c:pt idx="6965">
                  <c:v>156</c:v>
                </c:pt>
                <c:pt idx="6966">
                  <c:v>156</c:v>
                </c:pt>
                <c:pt idx="6967">
                  <c:v>156</c:v>
                </c:pt>
                <c:pt idx="6968">
                  <c:v>156</c:v>
                </c:pt>
                <c:pt idx="6969">
                  <c:v>156</c:v>
                </c:pt>
                <c:pt idx="6970">
                  <c:v>156</c:v>
                </c:pt>
                <c:pt idx="6971">
                  <c:v>156</c:v>
                </c:pt>
                <c:pt idx="6972">
                  <c:v>156</c:v>
                </c:pt>
                <c:pt idx="6973">
                  <c:v>156</c:v>
                </c:pt>
                <c:pt idx="6974">
                  <c:v>156</c:v>
                </c:pt>
                <c:pt idx="6975">
                  <c:v>156</c:v>
                </c:pt>
                <c:pt idx="6976">
                  <c:v>156</c:v>
                </c:pt>
                <c:pt idx="6977">
                  <c:v>156</c:v>
                </c:pt>
                <c:pt idx="6978">
                  <c:v>156</c:v>
                </c:pt>
                <c:pt idx="6979">
                  <c:v>156</c:v>
                </c:pt>
                <c:pt idx="6980">
                  <c:v>156</c:v>
                </c:pt>
                <c:pt idx="6981">
                  <c:v>156</c:v>
                </c:pt>
                <c:pt idx="6982">
                  <c:v>156</c:v>
                </c:pt>
                <c:pt idx="6983">
                  <c:v>156</c:v>
                </c:pt>
                <c:pt idx="6984">
                  <c:v>156</c:v>
                </c:pt>
                <c:pt idx="6985">
                  <c:v>156</c:v>
                </c:pt>
                <c:pt idx="6986">
                  <c:v>156</c:v>
                </c:pt>
                <c:pt idx="6987">
                  <c:v>156</c:v>
                </c:pt>
                <c:pt idx="6988">
                  <c:v>156</c:v>
                </c:pt>
                <c:pt idx="6989">
                  <c:v>156</c:v>
                </c:pt>
                <c:pt idx="6990">
                  <c:v>156</c:v>
                </c:pt>
                <c:pt idx="6991">
                  <c:v>156</c:v>
                </c:pt>
                <c:pt idx="6992">
                  <c:v>156</c:v>
                </c:pt>
                <c:pt idx="6993">
                  <c:v>156</c:v>
                </c:pt>
                <c:pt idx="6994">
                  <c:v>156</c:v>
                </c:pt>
                <c:pt idx="6995">
                  <c:v>156</c:v>
                </c:pt>
                <c:pt idx="6996">
                  <c:v>156</c:v>
                </c:pt>
                <c:pt idx="6997">
                  <c:v>156</c:v>
                </c:pt>
                <c:pt idx="6998">
                  <c:v>156</c:v>
                </c:pt>
                <c:pt idx="6999">
                  <c:v>156</c:v>
                </c:pt>
                <c:pt idx="7000">
                  <c:v>156</c:v>
                </c:pt>
                <c:pt idx="7001">
                  <c:v>156</c:v>
                </c:pt>
                <c:pt idx="7002">
                  <c:v>156</c:v>
                </c:pt>
                <c:pt idx="7003">
                  <c:v>156</c:v>
                </c:pt>
                <c:pt idx="7004">
                  <c:v>156</c:v>
                </c:pt>
                <c:pt idx="7005">
                  <c:v>156</c:v>
                </c:pt>
                <c:pt idx="7006">
                  <c:v>156</c:v>
                </c:pt>
                <c:pt idx="7007">
                  <c:v>156</c:v>
                </c:pt>
                <c:pt idx="7008">
                  <c:v>156</c:v>
                </c:pt>
                <c:pt idx="7009">
                  <c:v>156</c:v>
                </c:pt>
                <c:pt idx="7010">
                  <c:v>156</c:v>
                </c:pt>
                <c:pt idx="7011">
                  <c:v>156</c:v>
                </c:pt>
                <c:pt idx="7012">
                  <c:v>156</c:v>
                </c:pt>
                <c:pt idx="7013">
                  <c:v>156</c:v>
                </c:pt>
                <c:pt idx="7014">
                  <c:v>156</c:v>
                </c:pt>
                <c:pt idx="7015">
                  <c:v>156</c:v>
                </c:pt>
                <c:pt idx="7016">
                  <c:v>156</c:v>
                </c:pt>
                <c:pt idx="7017">
                  <c:v>156</c:v>
                </c:pt>
                <c:pt idx="7018">
                  <c:v>156</c:v>
                </c:pt>
                <c:pt idx="7019">
                  <c:v>156</c:v>
                </c:pt>
                <c:pt idx="7020">
                  <c:v>156</c:v>
                </c:pt>
                <c:pt idx="7021">
                  <c:v>156</c:v>
                </c:pt>
                <c:pt idx="7022">
                  <c:v>156</c:v>
                </c:pt>
                <c:pt idx="7023">
                  <c:v>156</c:v>
                </c:pt>
                <c:pt idx="7024">
                  <c:v>156</c:v>
                </c:pt>
                <c:pt idx="7025">
                  <c:v>156</c:v>
                </c:pt>
                <c:pt idx="7026">
                  <c:v>156</c:v>
                </c:pt>
                <c:pt idx="7027">
                  <c:v>156</c:v>
                </c:pt>
                <c:pt idx="7028">
                  <c:v>156</c:v>
                </c:pt>
                <c:pt idx="7029">
                  <c:v>156</c:v>
                </c:pt>
                <c:pt idx="7030">
                  <c:v>156</c:v>
                </c:pt>
                <c:pt idx="7031">
                  <c:v>156</c:v>
                </c:pt>
                <c:pt idx="7032">
                  <c:v>156</c:v>
                </c:pt>
                <c:pt idx="7033">
                  <c:v>156</c:v>
                </c:pt>
                <c:pt idx="7034">
                  <c:v>156</c:v>
                </c:pt>
                <c:pt idx="7035">
                  <c:v>156</c:v>
                </c:pt>
                <c:pt idx="7036">
                  <c:v>156</c:v>
                </c:pt>
                <c:pt idx="7037">
                  <c:v>156</c:v>
                </c:pt>
                <c:pt idx="7038">
                  <c:v>156</c:v>
                </c:pt>
                <c:pt idx="7039">
                  <c:v>156</c:v>
                </c:pt>
                <c:pt idx="7040">
                  <c:v>156</c:v>
                </c:pt>
                <c:pt idx="7041">
                  <c:v>156</c:v>
                </c:pt>
                <c:pt idx="7042">
                  <c:v>156</c:v>
                </c:pt>
                <c:pt idx="7043">
                  <c:v>156</c:v>
                </c:pt>
                <c:pt idx="7044">
                  <c:v>156</c:v>
                </c:pt>
                <c:pt idx="7045">
                  <c:v>156</c:v>
                </c:pt>
                <c:pt idx="7046">
                  <c:v>156</c:v>
                </c:pt>
                <c:pt idx="7047">
                  <c:v>156</c:v>
                </c:pt>
                <c:pt idx="7048">
                  <c:v>156</c:v>
                </c:pt>
                <c:pt idx="7049">
                  <c:v>156</c:v>
                </c:pt>
                <c:pt idx="7050">
                  <c:v>156</c:v>
                </c:pt>
                <c:pt idx="7051">
                  <c:v>156</c:v>
                </c:pt>
                <c:pt idx="7052">
                  <c:v>156</c:v>
                </c:pt>
                <c:pt idx="7053">
                  <c:v>156</c:v>
                </c:pt>
                <c:pt idx="7054">
                  <c:v>156</c:v>
                </c:pt>
                <c:pt idx="7055">
                  <c:v>156</c:v>
                </c:pt>
                <c:pt idx="7056">
                  <c:v>156</c:v>
                </c:pt>
                <c:pt idx="7057">
                  <c:v>156</c:v>
                </c:pt>
                <c:pt idx="7058">
                  <c:v>156</c:v>
                </c:pt>
                <c:pt idx="7059">
                  <c:v>156</c:v>
                </c:pt>
                <c:pt idx="7060">
                  <c:v>156</c:v>
                </c:pt>
                <c:pt idx="7061">
                  <c:v>156</c:v>
                </c:pt>
                <c:pt idx="7062">
                  <c:v>156</c:v>
                </c:pt>
                <c:pt idx="7063">
                  <c:v>156</c:v>
                </c:pt>
                <c:pt idx="7064">
                  <c:v>156</c:v>
                </c:pt>
                <c:pt idx="7065">
                  <c:v>156</c:v>
                </c:pt>
                <c:pt idx="7066">
                  <c:v>156</c:v>
                </c:pt>
                <c:pt idx="7067">
                  <c:v>156</c:v>
                </c:pt>
                <c:pt idx="7068">
                  <c:v>156</c:v>
                </c:pt>
                <c:pt idx="7069">
                  <c:v>156</c:v>
                </c:pt>
                <c:pt idx="7070">
                  <c:v>156</c:v>
                </c:pt>
                <c:pt idx="7071">
                  <c:v>156</c:v>
                </c:pt>
                <c:pt idx="7072">
                  <c:v>156</c:v>
                </c:pt>
                <c:pt idx="7073">
                  <c:v>156</c:v>
                </c:pt>
                <c:pt idx="7074">
                  <c:v>156</c:v>
                </c:pt>
                <c:pt idx="7075">
                  <c:v>156</c:v>
                </c:pt>
                <c:pt idx="7076">
                  <c:v>156</c:v>
                </c:pt>
                <c:pt idx="7077">
                  <c:v>156</c:v>
                </c:pt>
                <c:pt idx="7078">
                  <c:v>156</c:v>
                </c:pt>
                <c:pt idx="7079">
                  <c:v>156</c:v>
                </c:pt>
                <c:pt idx="7080">
                  <c:v>156</c:v>
                </c:pt>
                <c:pt idx="7081">
                  <c:v>156</c:v>
                </c:pt>
                <c:pt idx="7082">
                  <c:v>156</c:v>
                </c:pt>
                <c:pt idx="7083">
                  <c:v>156</c:v>
                </c:pt>
                <c:pt idx="7084">
                  <c:v>156</c:v>
                </c:pt>
                <c:pt idx="7085">
                  <c:v>156</c:v>
                </c:pt>
                <c:pt idx="7086">
                  <c:v>156</c:v>
                </c:pt>
                <c:pt idx="7087">
                  <c:v>156</c:v>
                </c:pt>
                <c:pt idx="7088">
                  <c:v>156</c:v>
                </c:pt>
                <c:pt idx="7089">
                  <c:v>156</c:v>
                </c:pt>
                <c:pt idx="7090">
                  <c:v>156</c:v>
                </c:pt>
                <c:pt idx="7091">
                  <c:v>156</c:v>
                </c:pt>
                <c:pt idx="7092">
                  <c:v>156</c:v>
                </c:pt>
                <c:pt idx="7093">
                  <c:v>156</c:v>
                </c:pt>
                <c:pt idx="7094">
                  <c:v>156</c:v>
                </c:pt>
                <c:pt idx="7095">
                  <c:v>156</c:v>
                </c:pt>
                <c:pt idx="7096">
                  <c:v>156</c:v>
                </c:pt>
                <c:pt idx="7097">
                  <c:v>156</c:v>
                </c:pt>
                <c:pt idx="7098">
                  <c:v>156</c:v>
                </c:pt>
                <c:pt idx="7099">
                  <c:v>156</c:v>
                </c:pt>
                <c:pt idx="7100">
                  <c:v>156</c:v>
                </c:pt>
                <c:pt idx="7101">
                  <c:v>156</c:v>
                </c:pt>
                <c:pt idx="7102">
                  <c:v>156</c:v>
                </c:pt>
                <c:pt idx="7103">
                  <c:v>156</c:v>
                </c:pt>
                <c:pt idx="7104">
                  <c:v>156</c:v>
                </c:pt>
                <c:pt idx="7105">
                  <c:v>156</c:v>
                </c:pt>
                <c:pt idx="7106">
                  <c:v>156</c:v>
                </c:pt>
                <c:pt idx="7107">
                  <c:v>156</c:v>
                </c:pt>
                <c:pt idx="7108">
                  <c:v>156</c:v>
                </c:pt>
                <c:pt idx="7109">
                  <c:v>156</c:v>
                </c:pt>
                <c:pt idx="7110">
                  <c:v>156</c:v>
                </c:pt>
                <c:pt idx="7111">
                  <c:v>156</c:v>
                </c:pt>
                <c:pt idx="7112">
                  <c:v>156</c:v>
                </c:pt>
                <c:pt idx="7113">
                  <c:v>156</c:v>
                </c:pt>
                <c:pt idx="7114">
                  <c:v>156</c:v>
                </c:pt>
                <c:pt idx="7115">
                  <c:v>156</c:v>
                </c:pt>
                <c:pt idx="7116">
                  <c:v>156</c:v>
                </c:pt>
                <c:pt idx="7117">
                  <c:v>156</c:v>
                </c:pt>
                <c:pt idx="7118">
                  <c:v>156</c:v>
                </c:pt>
                <c:pt idx="7119">
                  <c:v>156</c:v>
                </c:pt>
                <c:pt idx="7120">
                  <c:v>156</c:v>
                </c:pt>
                <c:pt idx="7121">
                  <c:v>156</c:v>
                </c:pt>
                <c:pt idx="7122">
                  <c:v>156</c:v>
                </c:pt>
                <c:pt idx="7123">
                  <c:v>156</c:v>
                </c:pt>
                <c:pt idx="7124">
                  <c:v>156</c:v>
                </c:pt>
                <c:pt idx="7125">
                  <c:v>156</c:v>
                </c:pt>
                <c:pt idx="7126">
                  <c:v>156</c:v>
                </c:pt>
                <c:pt idx="7127">
                  <c:v>156</c:v>
                </c:pt>
                <c:pt idx="7128">
                  <c:v>156</c:v>
                </c:pt>
                <c:pt idx="7129">
                  <c:v>156</c:v>
                </c:pt>
                <c:pt idx="7130">
                  <c:v>156</c:v>
                </c:pt>
                <c:pt idx="7131">
                  <c:v>156</c:v>
                </c:pt>
                <c:pt idx="7132">
                  <c:v>156</c:v>
                </c:pt>
                <c:pt idx="7133">
                  <c:v>156</c:v>
                </c:pt>
                <c:pt idx="7134">
                  <c:v>156</c:v>
                </c:pt>
                <c:pt idx="7135">
                  <c:v>156</c:v>
                </c:pt>
                <c:pt idx="7136">
                  <c:v>156</c:v>
                </c:pt>
                <c:pt idx="7137">
                  <c:v>156</c:v>
                </c:pt>
                <c:pt idx="7138">
                  <c:v>156</c:v>
                </c:pt>
                <c:pt idx="7139">
                  <c:v>156</c:v>
                </c:pt>
                <c:pt idx="7140">
                  <c:v>156</c:v>
                </c:pt>
                <c:pt idx="7141">
                  <c:v>156</c:v>
                </c:pt>
                <c:pt idx="7142">
                  <c:v>156</c:v>
                </c:pt>
                <c:pt idx="7143">
                  <c:v>156</c:v>
                </c:pt>
                <c:pt idx="7144">
                  <c:v>156</c:v>
                </c:pt>
                <c:pt idx="7145">
                  <c:v>156</c:v>
                </c:pt>
                <c:pt idx="7146">
                  <c:v>156</c:v>
                </c:pt>
                <c:pt idx="7147">
                  <c:v>156</c:v>
                </c:pt>
                <c:pt idx="7148">
                  <c:v>156</c:v>
                </c:pt>
                <c:pt idx="7149">
                  <c:v>156</c:v>
                </c:pt>
                <c:pt idx="7150">
                  <c:v>156</c:v>
                </c:pt>
                <c:pt idx="7151">
                  <c:v>156</c:v>
                </c:pt>
                <c:pt idx="7152">
                  <c:v>156</c:v>
                </c:pt>
                <c:pt idx="7153">
                  <c:v>156</c:v>
                </c:pt>
                <c:pt idx="7154">
                  <c:v>156</c:v>
                </c:pt>
                <c:pt idx="7155">
                  <c:v>156</c:v>
                </c:pt>
                <c:pt idx="7156">
                  <c:v>156</c:v>
                </c:pt>
                <c:pt idx="7157">
                  <c:v>156</c:v>
                </c:pt>
                <c:pt idx="7158">
                  <c:v>156</c:v>
                </c:pt>
                <c:pt idx="7159">
                  <c:v>156</c:v>
                </c:pt>
                <c:pt idx="7160">
                  <c:v>156</c:v>
                </c:pt>
                <c:pt idx="7161">
                  <c:v>156</c:v>
                </c:pt>
                <c:pt idx="7162">
                  <c:v>156</c:v>
                </c:pt>
                <c:pt idx="7163">
                  <c:v>156</c:v>
                </c:pt>
                <c:pt idx="7164">
                  <c:v>156</c:v>
                </c:pt>
                <c:pt idx="7165">
                  <c:v>156</c:v>
                </c:pt>
                <c:pt idx="7166">
                  <c:v>156</c:v>
                </c:pt>
                <c:pt idx="7167">
                  <c:v>156</c:v>
                </c:pt>
                <c:pt idx="7168">
                  <c:v>156</c:v>
                </c:pt>
                <c:pt idx="7169">
                  <c:v>156</c:v>
                </c:pt>
                <c:pt idx="7170">
                  <c:v>156</c:v>
                </c:pt>
                <c:pt idx="7171">
                  <c:v>156</c:v>
                </c:pt>
                <c:pt idx="7172">
                  <c:v>156</c:v>
                </c:pt>
                <c:pt idx="7173">
                  <c:v>156</c:v>
                </c:pt>
                <c:pt idx="7174">
                  <c:v>156</c:v>
                </c:pt>
                <c:pt idx="7175">
                  <c:v>156</c:v>
                </c:pt>
                <c:pt idx="7176">
                  <c:v>156</c:v>
                </c:pt>
                <c:pt idx="7177">
                  <c:v>156</c:v>
                </c:pt>
                <c:pt idx="7178">
                  <c:v>156</c:v>
                </c:pt>
                <c:pt idx="7179">
                  <c:v>156</c:v>
                </c:pt>
                <c:pt idx="7180">
                  <c:v>156</c:v>
                </c:pt>
                <c:pt idx="7181">
                  <c:v>156</c:v>
                </c:pt>
                <c:pt idx="7182">
                  <c:v>156</c:v>
                </c:pt>
                <c:pt idx="7183">
                  <c:v>156</c:v>
                </c:pt>
                <c:pt idx="7184">
                  <c:v>156</c:v>
                </c:pt>
                <c:pt idx="7185">
                  <c:v>156</c:v>
                </c:pt>
                <c:pt idx="7186">
                  <c:v>156</c:v>
                </c:pt>
                <c:pt idx="7187">
                  <c:v>156</c:v>
                </c:pt>
                <c:pt idx="7188">
                  <c:v>156</c:v>
                </c:pt>
                <c:pt idx="7189">
                  <c:v>156</c:v>
                </c:pt>
                <c:pt idx="7190">
                  <c:v>156</c:v>
                </c:pt>
                <c:pt idx="7191">
                  <c:v>156</c:v>
                </c:pt>
                <c:pt idx="7192">
                  <c:v>156</c:v>
                </c:pt>
                <c:pt idx="7193">
                  <c:v>156</c:v>
                </c:pt>
                <c:pt idx="7194">
                  <c:v>156</c:v>
                </c:pt>
                <c:pt idx="7195">
                  <c:v>156</c:v>
                </c:pt>
                <c:pt idx="7196">
                  <c:v>156</c:v>
                </c:pt>
                <c:pt idx="7197">
                  <c:v>156</c:v>
                </c:pt>
                <c:pt idx="7198">
                  <c:v>156</c:v>
                </c:pt>
                <c:pt idx="7199">
                  <c:v>156</c:v>
                </c:pt>
                <c:pt idx="7200">
                  <c:v>156</c:v>
                </c:pt>
                <c:pt idx="7201">
                  <c:v>156</c:v>
                </c:pt>
                <c:pt idx="7202">
                  <c:v>156</c:v>
                </c:pt>
                <c:pt idx="7203">
                  <c:v>156</c:v>
                </c:pt>
                <c:pt idx="7204">
                  <c:v>156</c:v>
                </c:pt>
                <c:pt idx="7205">
                  <c:v>156</c:v>
                </c:pt>
                <c:pt idx="7206">
                  <c:v>156</c:v>
                </c:pt>
                <c:pt idx="7207">
                  <c:v>156</c:v>
                </c:pt>
                <c:pt idx="7208">
                  <c:v>156</c:v>
                </c:pt>
                <c:pt idx="7209">
                  <c:v>156</c:v>
                </c:pt>
                <c:pt idx="7210">
                  <c:v>156</c:v>
                </c:pt>
                <c:pt idx="7211">
                  <c:v>156</c:v>
                </c:pt>
                <c:pt idx="7212">
                  <c:v>156</c:v>
                </c:pt>
                <c:pt idx="7213">
                  <c:v>156</c:v>
                </c:pt>
                <c:pt idx="7214">
                  <c:v>156</c:v>
                </c:pt>
                <c:pt idx="7215">
                  <c:v>156</c:v>
                </c:pt>
                <c:pt idx="7216">
                  <c:v>156</c:v>
                </c:pt>
                <c:pt idx="7217">
                  <c:v>156</c:v>
                </c:pt>
                <c:pt idx="7218">
                  <c:v>156</c:v>
                </c:pt>
                <c:pt idx="7219">
                  <c:v>156</c:v>
                </c:pt>
                <c:pt idx="7220">
                  <c:v>156</c:v>
                </c:pt>
                <c:pt idx="7221">
                  <c:v>156</c:v>
                </c:pt>
                <c:pt idx="7222">
                  <c:v>156</c:v>
                </c:pt>
                <c:pt idx="7223">
                  <c:v>156</c:v>
                </c:pt>
                <c:pt idx="7224">
                  <c:v>156</c:v>
                </c:pt>
                <c:pt idx="7225">
                  <c:v>156</c:v>
                </c:pt>
                <c:pt idx="7226">
                  <c:v>156</c:v>
                </c:pt>
                <c:pt idx="7227">
                  <c:v>156</c:v>
                </c:pt>
                <c:pt idx="7228">
                  <c:v>156</c:v>
                </c:pt>
                <c:pt idx="7229">
                  <c:v>156</c:v>
                </c:pt>
                <c:pt idx="7230">
                  <c:v>156</c:v>
                </c:pt>
                <c:pt idx="7231">
                  <c:v>156</c:v>
                </c:pt>
                <c:pt idx="7232">
                  <c:v>156</c:v>
                </c:pt>
                <c:pt idx="7233">
                  <c:v>156</c:v>
                </c:pt>
                <c:pt idx="7234">
                  <c:v>156</c:v>
                </c:pt>
                <c:pt idx="7235">
                  <c:v>156</c:v>
                </c:pt>
                <c:pt idx="7236">
                  <c:v>156</c:v>
                </c:pt>
                <c:pt idx="7237">
                  <c:v>156</c:v>
                </c:pt>
                <c:pt idx="7238">
                  <c:v>156</c:v>
                </c:pt>
                <c:pt idx="7239">
                  <c:v>156</c:v>
                </c:pt>
                <c:pt idx="7240">
                  <c:v>156</c:v>
                </c:pt>
                <c:pt idx="7241">
                  <c:v>156</c:v>
                </c:pt>
                <c:pt idx="7242">
                  <c:v>156</c:v>
                </c:pt>
                <c:pt idx="7243">
                  <c:v>156</c:v>
                </c:pt>
                <c:pt idx="7244">
                  <c:v>156</c:v>
                </c:pt>
                <c:pt idx="7245">
                  <c:v>156</c:v>
                </c:pt>
                <c:pt idx="7246">
                  <c:v>156</c:v>
                </c:pt>
                <c:pt idx="7247">
                  <c:v>156</c:v>
                </c:pt>
                <c:pt idx="7248">
                  <c:v>156</c:v>
                </c:pt>
                <c:pt idx="7249">
                  <c:v>156</c:v>
                </c:pt>
                <c:pt idx="7250">
                  <c:v>156</c:v>
                </c:pt>
                <c:pt idx="7251">
                  <c:v>156</c:v>
                </c:pt>
                <c:pt idx="7252">
                  <c:v>156</c:v>
                </c:pt>
                <c:pt idx="7253">
                  <c:v>156</c:v>
                </c:pt>
                <c:pt idx="7254">
                  <c:v>156</c:v>
                </c:pt>
                <c:pt idx="7255">
                  <c:v>156</c:v>
                </c:pt>
                <c:pt idx="7256">
                  <c:v>156</c:v>
                </c:pt>
                <c:pt idx="7257">
                  <c:v>156</c:v>
                </c:pt>
                <c:pt idx="7258">
                  <c:v>156</c:v>
                </c:pt>
                <c:pt idx="7259">
                  <c:v>156</c:v>
                </c:pt>
                <c:pt idx="7260">
                  <c:v>156</c:v>
                </c:pt>
                <c:pt idx="7261">
                  <c:v>156</c:v>
                </c:pt>
                <c:pt idx="7262">
                  <c:v>156</c:v>
                </c:pt>
                <c:pt idx="7263">
                  <c:v>156</c:v>
                </c:pt>
                <c:pt idx="7264">
                  <c:v>156</c:v>
                </c:pt>
                <c:pt idx="7265">
                  <c:v>156</c:v>
                </c:pt>
                <c:pt idx="7266">
                  <c:v>156</c:v>
                </c:pt>
                <c:pt idx="7267">
                  <c:v>156</c:v>
                </c:pt>
                <c:pt idx="7268">
                  <c:v>156</c:v>
                </c:pt>
                <c:pt idx="7269">
                  <c:v>156</c:v>
                </c:pt>
                <c:pt idx="7270">
                  <c:v>156</c:v>
                </c:pt>
                <c:pt idx="7271">
                  <c:v>156</c:v>
                </c:pt>
                <c:pt idx="7272">
                  <c:v>156</c:v>
                </c:pt>
                <c:pt idx="7273">
                  <c:v>156</c:v>
                </c:pt>
                <c:pt idx="7274">
                  <c:v>156</c:v>
                </c:pt>
                <c:pt idx="7275">
                  <c:v>156</c:v>
                </c:pt>
                <c:pt idx="7276">
                  <c:v>156</c:v>
                </c:pt>
                <c:pt idx="7277">
                  <c:v>156</c:v>
                </c:pt>
                <c:pt idx="7278">
                  <c:v>156</c:v>
                </c:pt>
                <c:pt idx="7279">
                  <c:v>156</c:v>
                </c:pt>
                <c:pt idx="7280">
                  <c:v>156</c:v>
                </c:pt>
                <c:pt idx="7281">
                  <c:v>156</c:v>
                </c:pt>
                <c:pt idx="7282">
                  <c:v>156</c:v>
                </c:pt>
                <c:pt idx="7283">
                  <c:v>156</c:v>
                </c:pt>
                <c:pt idx="7284">
                  <c:v>156</c:v>
                </c:pt>
                <c:pt idx="7285">
                  <c:v>156</c:v>
                </c:pt>
                <c:pt idx="7286">
                  <c:v>156</c:v>
                </c:pt>
                <c:pt idx="7287">
                  <c:v>156</c:v>
                </c:pt>
                <c:pt idx="7288">
                  <c:v>156</c:v>
                </c:pt>
                <c:pt idx="7289">
                  <c:v>156</c:v>
                </c:pt>
                <c:pt idx="7290">
                  <c:v>156</c:v>
                </c:pt>
                <c:pt idx="7291">
                  <c:v>156</c:v>
                </c:pt>
                <c:pt idx="7292">
                  <c:v>156</c:v>
                </c:pt>
                <c:pt idx="7293">
                  <c:v>156</c:v>
                </c:pt>
                <c:pt idx="7294">
                  <c:v>156</c:v>
                </c:pt>
                <c:pt idx="7295">
                  <c:v>156</c:v>
                </c:pt>
                <c:pt idx="7296">
                  <c:v>156</c:v>
                </c:pt>
                <c:pt idx="7297">
                  <c:v>156</c:v>
                </c:pt>
                <c:pt idx="7298">
                  <c:v>156</c:v>
                </c:pt>
                <c:pt idx="7299">
                  <c:v>156</c:v>
                </c:pt>
                <c:pt idx="7300">
                  <c:v>156</c:v>
                </c:pt>
                <c:pt idx="7301">
                  <c:v>156</c:v>
                </c:pt>
                <c:pt idx="7302">
                  <c:v>156</c:v>
                </c:pt>
                <c:pt idx="7303">
                  <c:v>156</c:v>
                </c:pt>
                <c:pt idx="7304">
                  <c:v>156</c:v>
                </c:pt>
                <c:pt idx="7305">
                  <c:v>156</c:v>
                </c:pt>
                <c:pt idx="7306">
                  <c:v>156</c:v>
                </c:pt>
                <c:pt idx="7307">
                  <c:v>156</c:v>
                </c:pt>
                <c:pt idx="7308">
                  <c:v>156</c:v>
                </c:pt>
                <c:pt idx="7309">
                  <c:v>156</c:v>
                </c:pt>
                <c:pt idx="7310">
                  <c:v>156</c:v>
                </c:pt>
                <c:pt idx="7311">
                  <c:v>156</c:v>
                </c:pt>
                <c:pt idx="7312">
                  <c:v>156</c:v>
                </c:pt>
                <c:pt idx="7313">
                  <c:v>156</c:v>
                </c:pt>
                <c:pt idx="7314">
                  <c:v>156</c:v>
                </c:pt>
                <c:pt idx="7315">
                  <c:v>156</c:v>
                </c:pt>
                <c:pt idx="7316">
                  <c:v>156</c:v>
                </c:pt>
                <c:pt idx="7317">
                  <c:v>156</c:v>
                </c:pt>
                <c:pt idx="7318">
                  <c:v>156</c:v>
                </c:pt>
                <c:pt idx="7319">
                  <c:v>156</c:v>
                </c:pt>
                <c:pt idx="7320">
                  <c:v>156</c:v>
                </c:pt>
                <c:pt idx="7321">
                  <c:v>156</c:v>
                </c:pt>
                <c:pt idx="7322">
                  <c:v>156</c:v>
                </c:pt>
                <c:pt idx="7323">
                  <c:v>156</c:v>
                </c:pt>
                <c:pt idx="7324">
                  <c:v>156</c:v>
                </c:pt>
                <c:pt idx="7325">
                  <c:v>156</c:v>
                </c:pt>
                <c:pt idx="7326">
                  <c:v>156</c:v>
                </c:pt>
                <c:pt idx="7327">
                  <c:v>156</c:v>
                </c:pt>
                <c:pt idx="7328">
                  <c:v>156</c:v>
                </c:pt>
                <c:pt idx="7329">
                  <c:v>156</c:v>
                </c:pt>
                <c:pt idx="7330">
                  <c:v>156</c:v>
                </c:pt>
                <c:pt idx="7331">
                  <c:v>156</c:v>
                </c:pt>
                <c:pt idx="7332">
                  <c:v>156</c:v>
                </c:pt>
                <c:pt idx="7333">
                  <c:v>156</c:v>
                </c:pt>
                <c:pt idx="7334">
                  <c:v>156</c:v>
                </c:pt>
                <c:pt idx="7335">
                  <c:v>156</c:v>
                </c:pt>
                <c:pt idx="7336">
                  <c:v>156</c:v>
                </c:pt>
                <c:pt idx="7337">
                  <c:v>156</c:v>
                </c:pt>
                <c:pt idx="7338">
                  <c:v>156</c:v>
                </c:pt>
                <c:pt idx="7339">
                  <c:v>156</c:v>
                </c:pt>
                <c:pt idx="7340">
                  <c:v>156</c:v>
                </c:pt>
                <c:pt idx="7341">
                  <c:v>156</c:v>
                </c:pt>
                <c:pt idx="7342">
                  <c:v>156</c:v>
                </c:pt>
                <c:pt idx="7343">
                  <c:v>156</c:v>
                </c:pt>
                <c:pt idx="7344">
                  <c:v>156</c:v>
                </c:pt>
                <c:pt idx="7345">
                  <c:v>156</c:v>
                </c:pt>
                <c:pt idx="7346">
                  <c:v>156</c:v>
                </c:pt>
                <c:pt idx="7347">
                  <c:v>156</c:v>
                </c:pt>
                <c:pt idx="7348">
                  <c:v>156</c:v>
                </c:pt>
                <c:pt idx="7349">
                  <c:v>156</c:v>
                </c:pt>
                <c:pt idx="7350">
                  <c:v>156</c:v>
                </c:pt>
                <c:pt idx="7351">
                  <c:v>156</c:v>
                </c:pt>
                <c:pt idx="7352">
                  <c:v>156</c:v>
                </c:pt>
                <c:pt idx="7353">
                  <c:v>156</c:v>
                </c:pt>
                <c:pt idx="7354">
                  <c:v>156</c:v>
                </c:pt>
                <c:pt idx="7355">
                  <c:v>156</c:v>
                </c:pt>
                <c:pt idx="7356">
                  <c:v>156</c:v>
                </c:pt>
                <c:pt idx="7357">
                  <c:v>156</c:v>
                </c:pt>
                <c:pt idx="7358">
                  <c:v>156</c:v>
                </c:pt>
                <c:pt idx="7359">
                  <c:v>156</c:v>
                </c:pt>
                <c:pt idx="7360">
                  <c:v>156</c:v>
                </c:pt>
                <c:pt idx="7361">
                  <c:v>156</c:v>
                </c:pt>
                <c:pt idx="7362">
                  <c:v>156</c:v>
                </c:pt>
                <c:pt idx="7363">
                  <c:v>156</c:v>
                </c:pt>
                <c:pt idx="7364">
                  <c:v>156</c:v>
                </c:pt>
                <c:pt idx="7365">
                  <c:v>156</c:v>
                </c:pt>
                <c:pt idx="7366">
                  <c:v>156</c:v>
                </c:pt>
                <c:pt idx="7367">
                  <c:v>156</c:v>
                </c:pt>
                <c:pt idx="7368">
                  <c:v>156</c:v>
                </c:pt>
                <c:pt idx="7369">
                  <c:v>156</c:v>
                </c:pt>
                <c:pt idx="7370">
                  <c:v>156</c:v>
                </c:pt>
                <c:pt idx="7371">
                  <c:v>156</c:v>
                </c:pt>
                <c:pt idx="7372">
                  <c:v>156</c:v>
                </c:pt>
                <c:pt idx="7373">
                  <c:v>156</c:v>
                </c:pt>
                <c:pt idx="7374">
                  <c:v>156</c:v>
                </c:pt>
                <c:pt idx="7375">
                  <c:v>156</c:v>
                </c:pt>
                <c:pt idx="7376">
                  <c:v>156</c:v>
                </c:pt>
                <c:pt idx="7377">
                  <c:v>156</c:v>
                </c:pt>
                <c:pt idx="7378">
                  <c:v>156</c:v>
                </c:pt>
                <c:pt idx="7379">
                  <c:v>156</c:v>
                </c:pt>
                <c:pt idx="7380">
                  <c:v>156</c:v>
                </c:pt>
                <c:pt idx="7381">
                  <c:v>156</c:v>
                </c:pt>
                <c:pt idx="7382">
                  <c:v>156</c:v>
                </c:pt>
                <c:pt idx="7383">
                  <c:v>156</c:v>
                </c:pt>
                <c:pt idx="7384">
                  <c:v>156</c:v>
                </c:pt>
                <c:pt idx="7385">
                  <c:v>156</c:v>
                </c:pt>
                <c:pt idx="7386">
                  <c:v>156</c:v>
                </c:pt>
                <c:pt idx="7387">
                  <c:v>156</c:v>
                </c:pt>
                <c:pt idx="7388">
                  <c:v>156</c:v>
                </c:pt>
                <c:pt idx="7389">
                  <c:v>156</c:v>
                </c:pt>
                <c:pt idx="7390">
                  <c:v>156</c:v>
                </c:pt>
                <c:pt idx="7391">
                  <c:v>156</c:v>
                </c:pt>
                <c:pt idx="7392">
                  <c:v>156</c:v>
                </c:pt>
                <c:pt idx="7393">
                  <c:v>156</c:v>
                </c:pt>
                <c:pt idx="7394">
                  <c:v>156</c:v>
                </c:pt>
                <c:pt idx="7395">
                  <c:v>156</c:v>
                </c:pt>
                <c:pt idx="7396">
                  <c:v>156</c:v>
                </c:pt>
                <c:pt idx="7397">
                  <c:v>156</c:v>
                </c:pt>
                <c:pt idx="7398">
                  <c:v>156</c:v>
                </c:pt>
                <c:pt idx="7399">
                  <c:v>156</c:v>
                </c:pt>
                <c:pt idx="7400">
                  <c:v>156</c:v>
                </c:pt>
                <c:pt idx="7401">
                  <c:v>156</c:v>
                </c:pt>
                <c:pt idx="7402">
                  <c:v>156</c:v>
                </c:pt>
                <c:pt idx="7403">
                  <c:v>156</c:v>
                </c:pt>
                <c:pt idx="7404">
                  <c:v>156</c:v>
                </c:pt>
                <c:pt idx="7405">
                  <c:v>156</c:v>
                </c:pt>
                <c:pt idx="7406">
                  <c:v>156</c:v>
                </c:pt>
                <c:pt idx="7407">
                  <c:v>156</c:v>
                </c:pt>
                <c:pt idx="7408">
                  <c:v>156</c:v>
                </c:pt>
                <c:pt idx="7409">
                  <c:v>156</c:v>
                </c:pt>
                <c:pt idx="7410">
                  <c:v>156</c:v>
                </c:pt>
                <c:pt idx="7411">
                  <c:v>156</c:v>
                </c:pt>
                <c:pt idx="7412">
                  <c:v>156</c:v>
                </c:pt>
                <c:pt idx="7413">
                  <c:v>156</c:v>
                </c:pt>
                <c:pt idx="7414">
                  <c:v>156</c:v>
                </c:pt>
                <c:pt idx="7415">
                  <c:v>156</c:v>
                </c:pt>
                <c:pt idx="7416">
                  <c:v>156</c:v>
                </c:pt>
                <c:pt idx="7417">
                  <c:v>156</c:v>
                </c:pt>
                <c:pt idx="7418">
                  <c:v>156</c:v>
                </c:pt>
                <c:pt idx="7419">
                  <c:v>156</c:v>
                </c:pt>
                <c:pt idx="7420">
                  <c:v>156</c:v>
                </c:pt>
                <c:pt idx="7421">
                  <c:v>156</c:v>
                </c:pt>
                <c:pt idx="7422">
                  <c:v>156</c:v>
                </c:pt>
                <c:pt idx="7423">
                  <c:v>156</c:v>
                </c:pt>
                <c:pt idx="7424">
                  <c:v>156</c:v>
                </c:pt>
                <c:pt idx="7425">
                  <c:v>156</c:v>
                </c:pt>
                <c:pt idx="7426">
                  <c:v>156</c:v>
                </c:pt>
                <c:pt idx="7427">
                  <c:v>156</c:v>
                </c:pt>
                <c:pt idx="7428">
                  <c:v>156</c:v>
                </c:pt>
                <c:pt idx="7429">
                  <c:v>156</c:v>
                </c:pt>
                <c:pt idx="7430">
                  <c:v>156</c:v>
                </c:pt>
                <c:pt idx="7431">
                  <c:v>156</c:v>
                </c:pt>
                <c:pt idx="7432">
                  <c:v>156</c:v>
                </c:pt>
                <c:pt idx="7433">
                  <c:v>156</c:v>
                </c:pt>
                <c:pt idx="7434">
                  <c:v>156</c:v>
                </c:pt>
                <c:pt idx="7435">
                  <c:v>156</c:v>
                </c:pt>
                <c:pt idx="7436">
                  <c:v>156</c:v>
                </c:pt>
                <c:pt idx="7437">
                  <c:v>156</c:v>
                </c:pt>
                <c:pt idx="7438">
                  <c:v>156</c:v>
                </c:pt>
                <c:pt idx="7439">
                  <c:v>156</c:v>
                </c:pt>
                <c:pt idx="7440">
                  <c:v>156</c:v>
                </c:pt>
                <c:pt idx="7441">
                  <c:v>156</c:v>
                </c:pt>
                <c:pt idx="7442">
                  <c:v>156</c:v>
                </c:pt>
                <c:pt idx="7443">
                  <c:v>156</c:v>
                </c:pt>
                <c:pt idx="7444">
                  <c:v>156</c:v>
                </c:pt>
                <c:pt idx="7445">
                  <c:v>156</c:v>
                </c:pt>
                <c:pt idx="7446">
                  <c:v>156</c:v>
                </c:pt>
                <c:pt idx="7447">
                  <c:v>156</c:v>
                </c:pt>
                <c:pt idx="7448">
                  <c:v>156</c:v>
                </c:pt>
                <c:pt idx="7449">
                  <c:v>156</c:v>
                </c:pt>
                <c:pt idx="7450">
                  <c:v>156</c:v>
                </c:pt>
                <c:pt idx="7451">
                  <c:v>156</c:v>
                </c:pt>
                <c:pt idx="7452">
                  <c:v>156</c:v>
                </c:pt>
                <c:pt idx="7453">
                  <c:v>156</c:v>
                </c:pt>
                <c:pt idx="7454">
                  <c:v>156</c:v>
                </c:pt>
                <c:pt idx="7455">
                  <c:v>156</c:v>
                </c:pt>
                <c:pt idx="7456">
                  <c:v>156</c:v>
                </c:pt>
                <c:pt idx="7457">
                  <c:v>156</c:v>
                </c:pt>
                <c:pt idx="7458">
                  <c:v>156</c:v>
                </c:pt>
                <c:pt idx="7459">
                  <c:v>156</c:v>
                </c:pt>
                <c:pt idx="7460">
                  <c:v>156</c:v>
                </c:pt>
                <c:pt idx="7461">
                  <c:v>156</c:v>
                </c:pt>
                <c:pt idx="7462">
                  <c:v>156</c:v>
                </c:pt>
                <c:pt idx="7463">
                  <c:v>156</c:v>
                </c:pt>
                <c:pt idx="7464">
                  <c:v>156</c:v>
                </c:pt>
                <c:pt idx="7465">
                  <c:v>156</c:v>
                </c:pt>
                <c:pt idx="7466">
                  <c:v>156</c:v>
                </c:pt>
                <c:pt idx="7467">
                  <c:v>156</c:v>
                </c:pt>
                <c:pt idx="7468">
                  <c:v>156</c:v>
                </c:pt>
                <c:pt idx="7469">
                  <c:v>156</c:v>
                </c:pt>
                <c:pt idx="7470">
                  <c:v>156</c:v>
                </c:pt>
                <c:pt idx="7471">
                  <c:v>156</c:v>
                </c:pt>
                <c:pt idx="7472">
                  <c:v>156</c:v>
                </c:pt>
                <c:pt idx="7473">
                  <c:v>156</c:v>
                </c:pt>
                <c:pt idx="7474">
                  <c:v>156</c:v>
                </c:pt>
                <c:pt idx="7475">
                  <c:v>156</c:v>
                </c:pt>
                <c:pt idx="7476">
                  <c:v>156</c:v>
                </c:pt>
                <c:pt idx="7477">
                  <c:v>156</c:v>
                </c:pt>
                <c:pt idx="7478">
                  <c:v>156</c:v>
                </c:pt>
                <c:pt idx="7479">
                  <c:v>156</c:v>
                </c:pt>
                <c:pt idx="7480">
                  <c:v>156</c:v>
                </c:pt>
                <c:pt idx="7481">
                  <c:v>156</c:v>
                </c:pt>
                <c:pt idx="7482">
                  <c:v>156</c:v>
                </c:pt>
                <c:pt idx="7483">
                  <c:v>156</c:v>
                </c:pt>
                <c:pt idx="7484">
                  <c:v>156</c:v>
                </c:pt>
                <c:pt idx="7485">
                  <c:v>156</c:v>
                </c:pt>
                <c:pt idx="7486">
                  <c:v>156</c:v>
                </c:pt>
                <c:pt idx="7487">
                  <c:v>156</c:v>
                </c:pt>
                <c:pt idx="7488">
                  <c:v>156</c:v>
                </c:pt>
                <c:pt idx="7489">
                  <c:v>156</c:v>
                </c:pt>
                <c:pt idx="7490">
                  <c:v>156</c:v>
                </c:pt>
                <c:pt idx="7491">
                  <c:v>156</c:v>
                </c:pt>
                <c:pt idx="7492">
                  <c:v>156</c:v>
                </c:pt>
                <c:pt idx="7493">
                  <c:v>156</c:v>
                </c:pt>
                <c:pt idx="7494">
                  <c:v>156</c:v>
                </c:pt>
                <c:pt idx="7495">
                  <c:v>156</c:v>
                </c:pt>
                <c:pt idx="7496">
                  <c:v>156</c:v>
                </c:pt>
                <c:pt idx="7497">
                  <c:v>156</c:v>
                </c:pt>
                <c:pt idx="7498">
                  <c:v>156</c:v>
                </c:pt>
                <c:pt idx="7499">
                  <c:v>156</c:v>
                </c:pt>
                <c:pt idx="7500">
                  <c:v>156</c:v>
                </c:pt>
                <c:pt idx="7501">
                  <c:v>156</c:v>
                </c:pt>
                <c:pt idx="7502">
                  <c:v>156</c:v>
                </c:pt>
                <c:pt idx="7503">
                  <c:v>156</c:v>
                </c:pt>
                <c:pt idx="7504">
                  <c:v>156</c:v>
                </c:pt>
                <c:pt idx="7505">
                  <c:v>156</c:v>
                </c:pt>
                <c:pt idx="7506">
                  <c:v>156</c:v>
                </c:pt>
                <c:pt idx="7507">
                  <c:v>156</c:v>
                </c:pt>
                <c:pt idx="7508">
                  <c:v>156</c:v>
                </c:pt>
                <c:pt idx="7509">
                  <c:v>156</c:v>
                </c:pt>
                <c:pt idx="7510">
                  <c:v>156</c:v>
                </c:pt>
                <c:pt idx="7511">
                  <c:v>156</c:v>
                </c:pt>
                <c:pt idx="7512">
                  <c:v>156</c:v>
                </c:pt>
                <c:pt idx="7513">
                  <c:v>156</c:v>
                </c:pt>
                <c:pt idx="7514">
                  <c:v>156</c:v>
                </c:pt>
                <c:pt idx="7515">
                  <c:v>156</c:v>
                </c:pt>
                <c:pt idx="7516">
                  <c:v>156</c:v>
                </c:pt>
                <c:pt idx="7517">
                  <c:v>156</c:v>
                </c:pt>
                <c:pt idx="7518">
                  <c:v>156</c:v>
                </c:pt>
                <c:pt idx="7519">
                  <c:v>156</c:v>
                </c:pt>
                <c:pt idx="7520">
                  <c:v>156</c:v>
                </c:pt>
                <c:pt idx="7521">
                  <c:v>156</c:v>
                </c:pt>
                <c:pt idx="7522">
                  <c:v>156</c:v>
                </c:pt>
                <c:pt idx="7523">
                  <c:v>156</c:v>
                </c:pt>
                <c:pt idx="7524">
                  <c:v>156</c:v>
                </c:pt>
                <c:pt idx="7525">
                  <c:v>156</c:v>
                </c:pt>
                <c:pt idx="7526">
                  <c:v>156</c:v>
                </c:pt>
                <c:pt idx="7527">
                  <c:v>156</c:v>
                </c:pt>
                <c:pt idx="7528">
                  <c:v>156</c:v>
                </c:pt>
                <c:pt idx="7529">
                  <c:v>156</c:v>
                </c:pt>
                <c:pt idx="7530">
                  <c:v>156</c:v>
                </c:pt>
                <c:pt idx="7531">
                  <c:v>156</c:v>
                </c:pt>
                <c:pt idx="7532">
                  <c:v>156</c:v>
                </c:pt>
                <c:pt idx="7533">
                  <c:v>156</c:v>
                </c:pt>
                <c:pt idx="7534">
                  <c:v>156</c:v>
                </c:pt>
                <c:pt idx="7535">
                  <c:v>156</c:v>
                </c:pt>
                <c:pt idx="7536">
                  <c:v>156</c:v>
                </c:pt>
                <c:pt idx="7537">
                  <c:v>156</c:v>
                </c:pt>
                <c:pt idx="7538">
                  <c:v>156</c:v>
                </c:pt>
                <c:pt idx="7539">
                  <c:v>156</c:v>
                </c:pt>
                <c:pt idx="7540">
                  <c:v>156</c:v>
                </c:pt>
                <c:pt idx="7541">
                  <c:v>156</c:v>
                </c:pt>
                <c:pt idx="7542">
                  <c:v>156</c:v>
                </c:pt>
                <c:pt idx="7543">
                  <c:v>156</c:v>
                </c:pt>
                <c:pt idx="7544">
                  <c:v>156</c:v>
                </c:pt>
                <c:pt idx="7545">
                  <c:v>156</c:v>
                </c:pt>
                <c:pt idx="7546">
                  <c:v>156</c:v>
                </c:pt>
                <c:pt idx="7547">
                  <c:v>156</c:v>
                </c:pt>
                <c:pt idx="7548">
                  <c:v>156</c:v>
                </c:pt>
                <c:pt idx="7549">
                  <c:v>156</c:v>
                </c:pt>
                <c:pt idx="7550">
                  <c:v>156</c:v>
                </c:pt>
                <c:pt idx="7551">
                  <c:v>156</c:v>
                </c:pt>
                <c:pt idx="7552">
                  <c:v>156</c:v>
                </c:pt>
                <c:pt idx="7553">
                  <c:v>156</c:v>
                </c:pt>
                <c:pt idx="7554">
                  <c:v>156</c:v>
                </c:pt>
                <c:pt idx="7555">
                  <c:v>156</c:v>
                </c:pt>
                <c:pt idx="7556">
                  <c:v>156</c:v>
                </c:pt>
                <c:pt idx="7557">
                  <c:v>156</c:v>
                </c:pt>
                <c:pt idx="7558">
                  <c:v>156</c:v>
                </c:pt>
                <c:pt idx="7559">
                  <c:v>156</c:v>
                </c:pt>
                <c:pt idx="7560">
                  <c:v>156</c:v>
                </c:pt>
                <c:pt idx="7561">
                  <c:v>156</c:v>
                </c:pt>
                <c:pt idx="7562">
                  <c:v>156</c:v>
                </c:pt>
                <c:pt idx="7563">
                  <c:v>156</c:v>
                </c:pt>
                <c:pt idx="7564">
                  <c:v>156</c:v>
                </c:pt>
                <c:pt idx="7565">
                  <c:v>156</c:v>
                </c:pt>
                <c:pt idx="7566">
                  <c:v>156</c:v>
                </c:pt>
                <c:pt idx="7567">
                  <c:v>156</c:v>
                </c:pt>
                <c:pt idx="7568">
                  <c:v>156</c:v>
                </c:pt>
                <c:pt idx="7569">
                  <c:v>156</c:v>
                </c:pt>
                <c:pt idx="7570">
                  <c:v>156</c:v>
                </c:pt>
                <c:pt idx="7571">
                  <c:v>156</c:v>
                </c:pt>
                <c:pt idx="7572">
                  <c:v>156</c:v>
                </c:pt>
                <c:pt idx="7573">
                  <c:v>156</c:v>
                </c:pt>
                <c:pt idx="7574">
                  <c:v>156</c:v>
                </c:pt>
                <c:pt idx="7575">
                  <c:v>156</c:v>
                </c:pt>
                <c:pt idx="7576">
                  <c:v>156</c:v>
                </c:pt>
                <c:pt idx="7577">
                  <c:v>156</c:v>
                </c:pt>
                <c:pt idx="7578">
                  <c:v>156</c:v>
                </c:pt>
                <c:pt idx="7579">
                  <c:v>156</c:v>
                </c:pt>
                <c:pt idx="7580">
                  <c:v>156</c:v>
                </c:pt>
                <c:pt idx="7581">
                  <c:v>156</c:v>
                </c:pt>
                <c:pt idx="7582">
                  <c:v>156</c:v>
                </c:pt>
                <c:pt idx="7583">
                  <c:v>156</c:v>
                </c:pt>
                <c:pt idx="7584">
                  <c:v>156</c:v>
                </c:pt>
                <c:pt idx="7585">
                  <c:v>156</c:v>
                </c:pt>
                <c:pt idx="7586">
                  <c:v>156</c:v>
                </c:pt>
                <c:pt idx="7587">
                  <c:v>156</c:v>
                </c:pt>
                <c:pt idx="7588">
                  <c:v>156</c:v>
                </c:pt>
                <c:pt idx="7589">
                  <c:v>156</c:v>
                </c:pt>
                <c:pt idx="7590">
                  <c:v>156</c:v>
                </c:pt>
                <c:pt idx="7591">
                  <c:v>156</c:v>
                </c:pt>
                <c:pt idx="7592">
                  <c:v>156</c:v>
                </c:pt>
                <c:pt idx="7593">
                  <c:v>156</c:v>
                </c:pt>
                <c:pt idx="7594">
                  <c:v>156</c:v>
                </c:pt>
                <c:pt idx="7595">
                  <c:v>156</c:v>
                </c:pt>
                <c:pt idx="7596">
                  <c:v>156</c:v>
                </c:pt>
                <c:pt idx="7597">
                  <c:v>156</c:v>
                </c:pt>
                <c:pt idx="7598">
                  <c:v>156</c:v>
                </c:pt>
                <c:pt idx="7599">
                  <c:v>156</c:v>
                </c:pt>
                <c:pt idx="7600">
                  <c:v>156</c:v>
                </c:pt>
                <c:pt idx="7601">
                  <c:v>156</c:v>
                </c:pt>
                <c:pt idx="7602">
                  <c:v>156</c:v>
                </c:pt>
                <c:pt idx="7603">
                  <c:v>156</c:v>
                </c:pt>
                <c:pt idx="7604">
                  <c:v>156</c:v>
                </c:pt>
                <c:pt idx="7605">
                  <c:v>156</c:v>
                </c:pt>
                <c:pt idx="7606">
                  <c:v>156</c:v>
                </c:pt>
                <c:pt idx="7607">
                  <c:v>156</c:v>
                </c:pt>
                <c:pt idx="7608">
                  <c:v>156</c:v>
                </c:pt>
                <c:pt idx="7609">
                  <c:v>156</c:v>
                </c:pt>
                <c:pt idx="7610">
                  <c:v>156</c:v>
                </c:pt>
                <c:pt idx="7611">
                  <c:v>156</c:v>
                </c:pt>
                <c:pt idx="7612">
                  <c:v>156</c:v>
                </c:pt>
                <c:pt idx="7613">
                  <c:v>156</c:v>
                </c:pt>
                <c:pt idx="7614">
                  <c:v>156</c:v>
                </c:pt>
                <c:pt idx="7615">
                  <c:v>156</c:v>
                </c:pt>
                <c:pt idx="7616">
                  <c:v>156</c:v>
                </c:pt>
                <c:pt idx="7617">
                  <c:v>156</c:v>
                </c:pt>
                <c:pt idx="7618">
                  <c:v>156</c:v>
                </c:pt>
                <c:pt idx="7619">
                  <c:v>156</c:v>
                </c:pt>
                <c:pt idx="7620">
                  <c:v>156</c:v>
                </c:pt>
                <c:pt idx="7621">
                  <c:v>156</c:v>
                </c:pt>
                <c:pt idx="7622">
                  <c:v>156</c:v>
                </c:pt>
                <c:pt idx="7623">
                  <c:v>156</c:v>
                </c:pt>
                <c:pt idx="7624">
                  <c:v>156</c:v>
                </c:pt>
                <c:pt idx="7625">
                  <c:v>156</c:v>
                </c:pt>
                <c:pt idx="7626">
                  <c:v>156</c:v>
                </c:pt>
                <c:pt idx="7627">
                  <c:v>156</c:v>
                </c:pt>
                <c:pt idx="7628">
                  <c:v>156</c:v>
                </c:pt>
                <c:pt idx="7629">
                  <c:v>156</c:v>
                </c:pt>
                <c:pt idx="7630">
                  <c:v>156</c:v>
                </c:pt>
                <c:pt idx="7631">
                  <c:v>156</c:v>
                </c:pt>
                <c:pt idx="7632">
                  <c:v>156</c:v>
                </c:pt>
                <c:pt idx="7633">
                  <c:v>156</c:v>
                </c:pt>
                <c:pt idx="7634">
                  <c:v>156</c:v>
                </c:pt>
                <c:pt idx="7635">
                  <c:v>156</c:v>
                </c:pt>
                <c:pt idx="7636">
                  <c:v>156</c:v>
                </c:pt>
                <c:pt idx="7637">
                  <c:v>156</c:v>
                </c:pt>
                <c:pt idx="7638">
                  <c:v>156</c:v>
                </c:pt>
                <c:pt idx="7639">
                  <c:v>156</c:v>
                </c:pt>
                <c:pt idx="7640">
                  <c:v>156</c:v>
                </c:pt>
                <c:pt idx="7641">
                  <c:v>156</c:v>
                </c:pt>
                <c:pt idx="7642">
                  <c:v>156</c:v>
                </c:pt>
                <c:pt idx="7643">
                  <c:v>156</c:v>
                </c:pt>
                <c:pt idx="7644">
                  <c:v>156</c:v>
                </c:pt>
                <c:pt idx="7645">
                  <c:v>156</c:v>
                </c:pt>
                <c:pt idx="7646">
                  <c:v>156</c:v>
                </c:pt>
                <c:pt idx="7647">
                  <c:v>156</c:v>
                </c:pt>
                <c:pt idx="7648">
                  <c:v>156</c:v>
                </c:pt>
                <c:pt idx="7649">
                  <c:v>156</c:v>
                </c:pt>
                <c:pt idx="7650">
                  <c:v>156</c:v>
                </c:pt>
                <c:pt idx="7651">
                  <c:v>156</c:v>
                </c:pt>
                <c:pt idx="7652">
                  <c:v>156</c:v>
                </c:pt>
                <c:pt idx="7653">
                  <c:v>156</c:v>
                </c:pt>
                <c:pt idx="7654">
                  <c:v>156</c:v>
                </c:pt>
                <c:pt idx="7655">
                  <c:v>156</c:v>
                </c:pt>
                <c:pt idx="7656">
                  <c:v>156</c:v>
                </c:pt>
                <c:pt idx="7657">
                  <c:v>156</c:v>
                </c:pt>
                <c:pt idx="7658">
                  <c:v>156</c:v>
                </c:pt>
                <c:pt idx="7659">
                  <c:v>156</c:v>
                </c:pt>
                <c:pt idx="7660">
                  <c:v>156</c:v>
                </c:pt>
                <c:pt idx="7661">
                  <c:v>156</c:v>
                </c:pt>
                <c:pt idx="7662">
                  <c:v>156</c:v>
                </c:pt>
                <c:pt idx="7663">
                  <c:v>156</c:v>
                </c:pt>
                <c:pt idx="7664">
                  <c:v>156</c:v>
                </c:pt>
                <c:pt idx="7665">
                  <c:v>156</c:v>
                </c:pt>
                <c:pt idx="7666">
                  <c:v>156</c:v>
                </c:pt>
                <c:pt idx="7667">
                  <c:v>156</c:v>
                </c:pt>
                <c:pt idx="7668">
                  <c:v>156</c:v>
                </c:pt>
                <c:pt idx="7669">
                  <c:v>156</c:v>
                </c:pt>
                <c:pt idx="7670">
                  <c:v>156</c:v>
                </c:pt>
                <c:pt idx="7671">
                  <c:v>156</c:v>
                </c:pt>
                <c:pt idx="7672">
                  <c:v>156</c:v>
                </c:pt>
                <c:pt idx="7673">
                  <c:v>156</c:v>
                </c:pt>
                <c:pt idx="7674">
                  <c:v>156</c:v>
                </c:pt>
                <c:pt idx="7675">
                  <c:v>156</c:v>
                </c:pt>
                <c:pt idx="7676">
                  <c:v>156</c:v>
                </c:pt>
                <c:pt idx="7677">
                  <c:v>156</c:v>
                </c:pt>
                <c:pt idx="7678">
                  <c:v>156</c:v>
                </c:pt>
                <c:pt idx="7679">
                  <c:v>156</c:v>
                </c:pt>
                <c:pt idx="7680">
                  <c:v>156</c:v>
                </c:pt>
                <c:pt idx="7681">
                  <c:v>156</c:v>
                </c:pt>
                <c:pt idx="7682">
                  <c:v>156</c:v>
                </c:pt>
                <c:pt idx="7683">
                  <c:v>156</c:v>
                </c:pt>
                <c:pt idx="7684">
                  <c:v>156</c:v>
                </c:pt>
                <c:pt idx="7685">
                  <c:v>156</c:v>
                </c:pt>
                <c:pt idx="7686">
                  <c:v>156</c:v>
                </c:pt>
                <c:pt idx="7687">
                  <c:v>156</c:v>
                </c:pt>
                <c:pt idx="7688">
                  <c:v>156</c:v>
                </c:pt>
                <c:pt idx="7689">
                  <c:v>156</c:v>
                </c:pt>
                <c:pt idx="7690">
                  <c:v>156</c:v>
                </c:pt>
                <c:pt idx="7691">
                  <c:v>156</c:v>
                </c:pt>
                <c:pt idx="7692">
                  <c:v>156</c:v>
                </c:pt>
                <c:pt idx="7693">
                  <c:v>156</c:v>
                </c:pt>
                <c:pt idx="7694">
                  <c:v>156</c:v>
                </c:pt>
                <c:pt idx="7695">
                  <c:v>156</c:v>
                </c:pt>
                <c:pt idx="7696">
                  <c:v>156</c:v>
                </c:pt>
                <c:pt idx="7697">
                  <c:v>156</c:v>
                </c:pt>
                <c:pt idx="7698">
                  <c:v>156</c:v>
                </c:pt>
                <c:pt idx="7699">
                  <c:v>156</c:v>
                </c:pt>
                <c:pt idx="7700">
                  <c:v>156</c:v>
                </c:pt>
                <c:pt idx="7701">
                  <c:v>156</c:v>
                </c:pt>
                <c:pt idx="7702">
                  <c:v>156</c:v>
                </c:pt>
                <c:pt idx="7703">
                  <c:v>156</c:v>
                </c:pt>
                <c:pt idx="7704">
                  <c:v>156</c:v>
                </c:pt>
                <c:pt idx="7705">
                  <c:v>156</c:v>
                </c:pt>
                <c:pt idx="7706">
                  <c:v>156</c:v>
                </c:pt>
                <c:pt idx="7707">
                  <c:v>156</c:v>
                </c:pt>
                <c:pt idx="7708">
                  <c:v>156</c:v>
                </c:pt>
                <c:pt idx="7709">
                  <c:v>156</c:v>
                </c:pt>
                <c:pt idx="7710">
                  <c:v>156</c:v>
                </c:pt>
                <c:pt idx="7711">
                  <c:v>156</c:v>
                </c:pt>
                <c:pt idx="7712">
                  <c:v>156</c:v>
                </c:pt>
                <c:pt idx="7713">
                  <c:v>156</c:v>
                </c:pt>
                <c:pt idx="7714">
                  <c:v>156</c:v>
                </c:pt>
                <c:pt idx="7715">
                  <c:v>156</c:v>
                </c:pt>
                <c:pt idx="7716">
                  <c:v>156</c:v>
                </c:pt>
                <c:pt idx="7717">
                  <c:v>156</c:v>
                </c:pt>
                <c:pt idx="7718">
                  <c:v>156</c:v>
                </c:pt>
                <c:pt idx="7719">
                  <c:v>156</c:v>
                </c:pt>
                <c:pt idx="7720">
                  <c:v>156</c:v>
                </c:pt>
                <c:pt idx="7721">
                  <c:v>156</c:v>
                </c:pt>
                <c:pt idx="7722">
                  <c:v>156</c:v>
                </c:pt>
                <c:pt idx="7723">
                  <c:v>156</c:v>
                </c:pt>
                <c:pt idx="7724">
                  <c:v>156</c:v>
                </c:pt>
                <c:pt idx="7725">
                  <c:v>156</c:v>
                </c:pt>
                <c:pt idx="7726">
                  <c:v>156</c:v>
                </c:pt>
                <c:pt idx="7727">
                  <c:v>156</c:v>
                </c:pt>
                <c:pt idx="7728">
                  <c:v>156</c:v>
                </c:pt>
                <c:pt idx="7729">
                  <c:v>156</c:v>
                </c:pt>
                <c:pt idx="7730">
                  <c:v>156</c:v>
                </c:pt>
                <c:pt idx="7731">
                  <c:v>156</c:v>
                </c:pt>
                <c:pt idx="7732">
                  <c:v>156</c:v>
                </c:pt>
                <c:pt idx="7733">
                  <c:v>156</c:v>
                </c:pt>
                <c:pt idx="7734">
                  <c:v>156</c:v>
                </c:pt>
                <c:pt idx="7735">
                  <c:v>156</c:v>
                </c:pt>
                <c:pt idx="7736">
                  <c:v>156</c:v>
                </c:pt>
                <c:pt idx="7737">
                  <c:v>156</c:v>
                </c:pt>
                <c:pt idx="7738">
                  <c:v>156</c:v>
                </c:pt>
                <c:pt idx="7739">
                  <c:v>156</c:v>
                </c:pt>
                <c:pt idx="7740">
                  <c:v>156</c:v>
                </c:pt>
                <c:pt idx="7741">
                  <c:v>156</c:v>
                </c:pt>
                <c:pt idx="7742">
                  <c:v>156</c:v>
                </c:pt>
                <c:pt idx="7743">
                  <c:v>156</c:v>
                </c:pt>
                <c:pt idx="7744">
                  <c:v>156</c:v>
                </c:pt>
                <c:pt idx="7745">
                  <c:v>156</c:v>
                </c:pt>
                <c:pt idx="7746">
                  <c:v>156</c:v>
                </c:pt>
                <c:pt idx="7747">
                  <c:v>156</c:v>
                </c:pt>
                <c:pt idx="7748">
                  <c:v>156</c:v>
                </c:pt>
                <c:pt idx="7749">
                  <c:v>156</c:v>
                </c:pt>
                <c:pt idx="7750">
                  <c:v>156</c:v>
                </c:pt>
                <c:pt idx="7751">
                  <c:v>156</c:v>
                </c:pt>
                <c:pt idx="7752">
                  <c:v>156</c:v>
                </c:pt>
                <c:pt idx="7753">
                  <c:v>156</c:v>
                </c:pt>
                <c:pt idx="7754">
                  <c:v>156</c:v>
                </c:pt>
                <c:pt idx="7755">
                  <c:v>156</c:v>
                </c:pt>
                <c:pt idx="7756">
                  <c:v>156</c:v>
                </c:pt>
                <c:pt idx="7757">
                  <c:v>156</c:v>
                </c:pt>
                <c:pt idx="7758">
                  <c:v>156</c:v>
                </c:pt>
                <c:pt idx="7759">
                  <c:v>156</c:v>
                </c:pt>
                <c:pt idx="7760">
                  <c:v>156</c:v>
                </c:pt>
                <c:pt idx="7761">
                  <c:v>156</c:v>
                </c:pt>
                <c:pt idx="7762">
                  <c:v>156</c:v>
                </c:pt>
                <c:pt idx="7763">
                  <c:v>156</c:v>
                </c:pt>
                <c:pt idx="7764">
                  <c:v>156</c:v>
                </c:pt>
                <c:pt idx="7765">
                  <c:v>156</c:v>
                </c:pt>
                <c:pt idx="7766">
                  <c:v>156</c:v>
                </c:pt>
                <c:pt idx="7767">
                  <c:v>156</c:v>
                </c:pt>
                <c:pt idx="7768">
                  <c:v>156</c:v>
                </c:pt>
                <c:pt idx="7769">
                  <c:v>156</c:v>
                </c:pt>
                <c:pt idx="7770">
                  <c:v>156</c:v>
                </c:pt>
                <c:pt idx="7771">
                  <c:v>156</c:v>
                </c:pt>
                <c:pt idx="7772">
                  <c:v>156</c:v>
                </c:pt>
                <c:pt idx="7773">
                  <c:v>156</c:v>
                </c:pt>
                <c:pt idx="7774">
                  <c:v>156</c:v>
                </c:pt>
                <c:pt idx="7775">
                  <c:v>156</c:v>
                </c:pt>
                <c:pt idx="7776">
                  <c:v>156</c:v>
                </c:pt>
                <c:pt idx="7777">
                  <c:v>156</c:v>
                </c:pt>
                <c:pt idx="7778">
                  <c:v>156</c:v>
                </c:pt>
                <c:pt idx="7779">
                  <c:v>156</c:v>
                </c:pt>
                <c:pt idx="7780">
                  <c:v>156</c:v>
                </c:pt>
                <c:pt idx="7781">
                  <c:v>156</c:v>
                </c:pt>
                <c:pt idx="7782">
                  <c:v>156</c:v>
                </c:pt>
                <c:pt idx="7783">
                  <c:v>156</c:v>
                </c:pt>
                <c:pt idx="7784">
                  <c:v>156</c:v>
                </c:pt>
                <c:pt idx="7785">
                  <c:v>156</c:v>
                </c:pt>
                <c:pt idx="7786">
                  <c:v>156</c:v>
                </c:pt>
                <c:pt idx="7787">
                  <c:v>156</c:v>
                </c:pt>
                <c:pt idx="7788">
                  <c:v>156</c:v>
                </c:pt>
                <c:pt idx="7789">
                  <c:v>156</c:v>
                </c:pt>
                <c:pt idx="7790">
                  <c:v>156</c:v>
                </c:pt>
                <c:pt idx="7791">
                  <c:v>156</c:v>
                </c:pt>
                <c:pt idx="7792">
                  <c:v>156</c:v>
                </c:pt>
                <c:pt idx="7793">
                  <c:v>156</c:v>
                </c:pt>
                <c:pt idx="7794">
                  <c:v>156</c:v>
                </c:pt>
                <c:pt idx="7795">
                  <c:v>156</c:v>
                </c:pt>
                <c:pt idx="7796">
                  <c:v>156</c:v>
                </c:pt>
                <c:pt idx="7797">
                  <c:v>156</c:v>
                </c:pt>
                <c:pt idx="7798">
                  <c:v>156</c:v>
                </c:pt>
                <c:pt idx="7799">
                  <c:v>156</c:v>
                </c:pt>
                <c:pt idx="7800">
                  <c:v>156</c:v>
                </c:pt>
                <c:pt idx="7801">
                  <c:v>156</c:v>
                </c:pt>
                <c:pt idx="7802">
                  <c:v>156</c:v>
                </c:pt>
                <c:pt idx="7803">
                  <c:v>156</c:v>
                </c:pt>
                <c:pt idx="7804">
                  <c:v>156</c:v>
                </c:pt>
                <c:pt idx="7805">
                  <c:v>156</c:v>
                </c:pt>
                <c:pt idx="7806">
                  <c:v>156</c:v>
                </c:pt>
                <c:pt idx="7807">
                  <c:v>156</c:v>
                </c:pt>
                <c:pt idx="7808">
                  <c:v>156</c:v>
                </c:pt>
                <c:pt idx="7809">
                  <c:v>156</c:v>
                </c:pt>
                <c:pt idx="7810">
                  <c:v>156</c:v>
                </c:pt>
                <c:pt idx="7811">
                  <c:v>156</c:v>
                </c:pt>
                <c:pt idx="7812">
                  <c:v>156</c:v>
                </c:pt>
                <c:pt idx="7813">
                  <c:v>156</c:v>
                </c:pt>
                <c:pt idx="7814">
                  <c:v>156</c:v>
                </c:pt>
                <c:pt idx="7815">
                  <c:v>156</c:v>
                </c:pt>
                <c:pt idx="7816">
                  <c:v>156</c:v>
                </c:pt>
                <c:pt idx="7817">
                  <c:v>156</c:v>
                </c:pt>
                <c:pt idx="7818">
                  <c:v>156</c:v>
                </c:pt>
                <c:pt idx="7819">
                  <c:v>156</c:v>
                </c:pt>
                <c:pt idx="7820">
                  <c:v>156</c:v>
                </c:pt>
                <c:pt idx="7821">
                  <c:v>156</c:v>
                </c:pt>
                <c:pt idx="7822">
                  <c:v>156</c:v>
                </c:pt>
                <c:pt idx="7823">
                  <c:v>156</c:v>
                </c:pt>
                <c:pt idx="7824">
                  <c:v>156</c:v>
                </c:pt>
                <c:pt idx="7825">
                  <c:v>156</c:v>
                </c:pt>
                <c:pt idx="7826">
                  <c:v>156</c:v>
                </c:pt>
                <c:pt idx="7827">
                  <c:v>156</c:v>
                </c:pt>
                <c:pt idx="7828">
                  <c:v>156</c:v>
                </c:pt>
                <c:pt idx="7829">
                  <c:v>156</c:v>
                </c:pt>
                <c:pt idx="7830">
                  <c:v>156</c:v>
                </c:pt>
                <c:pt idx="7831">
                  <c:v>156</c:v>
                </c:pt>
                <c:pt idx="7832">
                  <c:v>156</c:v>
                </c:pt>
                <c:pt idx="7833">
                  <c:v>156</c:v>
                </c:pt>
                <c:pt idx="7834">
                  <c:v>156</c:v>
                </c:pt>
                <c:pt idx="7835">
                  <c:v>156</c:v>
                </c:pt>
                <c:pt idx="7836">
                  <c:v>156</c:v>
                </c:pt>
                <c:pt idx="7837">
                  <c:v>156</c:v>
                </c:pt>
                <c:pt idx="7838">
                  <c:v>156</c:v>
                </c:pt>
                <c:pt idx="7839">
                  <c:v>156</c:v>
                </c:pt>
                <c:pt idx="7840">
                  <c:v>156</c:v>
                </c:pt>
                <c:pt idx="7841">
                  <c:v>156</c:v>
                </c:pt>
                <c:pt idx="7842">
                  <c:v>156</c:v>
                </c:pt>
                <c:pt idx="7843">
                  <c:v>156</c:v>
                </c:pt>
                <c:pt idx="7844">
                  <c:v>156</c:v>
                </c:pt>
                <c:pt idx="7845">
                  <c:v>156</c:v>
                </c:pt>
                <c:pt idx="7846">
                  <c:v>156</c:v>
                </c:pt>
                <c:pt idx="7847">
                  <c:v>156</c:v>
                </c:pt>
                <c:pt idx="7848">
                  <c:v>156</c:v>
                </c:pt>
                <c:pt idx="7849">
                  <c:v>156</c:v>
                </c:pt>
                <c:pt idx="7850">
                  <c:v>156</c:v>
                </c:pt>
                <c:pt idx="7851">
                  <c:v>156</c:v>
                </c:pt>
                <c:pt idx="7852">
                  <c:v>156</c:v>
                </c:pt>
                <c:pt idx="7853">
                  <c:v>156</c:v>
                </c:pt>
                <c:pt idx="7854">
                  <c:v>156</c:v>
                </c:pt>
                <c:pt idx="7855">
                  <c:v>156</c:v>
                </c:pt>
                <c:pt idx="7856">
                  <c:v>156</c:v>
                </c:pt>
                <c:pt idx="7857">
                  <c:v>156</c:v>
                </c:pt>
                <c:pt idx="7858">
                  <c:v>156</c:v>
                </c:pt>
                <c:pt idx="7859">
                  <c:v>156</c:v>
                </c:pt>
                <c:pt idx="7860">
                  <c:v>156</c:v>
                </c:pt>
                <c:pt idx="7861">
                  <c:v>156</c:v>
                </c:pt>
                <c:pt idx="7862">
                  <c:v>156</c:v>
                </c:pt>
                <c:pt idx="7863">
                  <c:v>156</c:v>
                </c:pt>
                <c:pt idx="7864">
                  <c:v>156</c:v>
                </c:pt>
                <c:pt idx="7865">
                  <c:v>156</c:v>
                </c:pt>
                <c:pt idx="7866">
                  <c:v>156</c:v>
                </c:pt>
                <c:pt idx="7867">
                  <c:v>156</c:v>
                </c:pt>
                <c:pt idx="7868">
                  <c:v>156</c:v>
                </c:pt>
                <c:pt idx="7869">
                  <c:v>156</c:v>
                </c:pt>
                <c:pt idx="7870">
                  <c:v>156</c:v>
                </c:pt>
                <c:pt idx="7871">
                  <c:v>156</c:v>
                </c:pt>
                <c:pt idx="7872">
                  <c:v>156</c:v>
                </c:pt>
                <c:pt idx="7873">
                  <c:v>156</c:v>
                </c:pt>
                <c:pt idx="7874">
                  <c:v>156</c:v>
                </c:pt>
                <c:pt idx="7875">
                  <c:v>156</c:v>
                </c:pt>
                <c:pt idx="7876">
                  <c:v>156</c:v>
                </c:pt>
                <c:pt idx="7877">
                  <c:v>156</c:v>
                </c:pt>
                <c:pt idx="7878">
                  <c:v>156</c:v>
                </c:pt>
                <c:pt idx="7879">
                  <c:v>156</c:v>
                </c:pt>
                <c:pt idx="7880">
                  <c:v>156</c:v>
                </c:pt>
                <c:pt idx="7881">
                  <c:v>156</c:v>
                </c:pt>
                <c:pt idx="7882">
                  <c:v>156</c:v>
                </c:pt>
                <c:pt idx="7883">
                  <c:v>156</c:v>
                </c:pt>
                <c:pt idx="7884">
                  <c:v>156</c:v>
                </c:pt>
                <c:pt idx="7885">
                  <c:v>156</c:v>
                </c:pt>
                <c:pt idx="7886">
                  <c:v>156</c:v>
                </c:pt>
                <c:pt idx="7887">
                  <c:v>156</c:v>
                </c:pt>
                <c:pt idx="7888">
                  <c:v>156</c:v>
                </c:pt>
                <c:pt idx="7889">
                  <c:v>156</c:v>
                </c:pt>
                <c:pt idx="7890">
                  <c:v>156</c:v>
                </c:pt>
                <c:pt idx="7891">
                  <c:v>156</c:v>
                </c:pt>
                <c:pt idx="7892">
                  <c:v>156</c:v>
                </c:pt>
                <c:pt idx="7893">
                  <c:v>156</c:v>
                </c:pt>
                <c:pt idx="7894">
                  <c:v>156</c:v>
                </c:pt>
                <c:pt idx="7895">
                  <c:v>156</c:v>
                </c:pt>
                <c:pt idx="7896">
                  <c:v>156</c:v>
                </c:pt>
                <c:pt idx="7897">
                  <c:v>156</c:v>
                </c:pt>
                <c:pt idx="7898">
                  <c:v>156</c:v>
                </c:pt>
                <c:pt idx="7899">
                  <c:v>156</c:v>
                </c:pt>
                <c:pt idx="7900">
                  <c:v>156</c:v>
                </c:pt>
                <c:pt idx="7901">
                  <c:v>156</c:v>
                </c:pt>
                <c:pt idx="7902">
                  <c:v>156</c:v>
                </c:pt>
                <c:pt idx="7903">
                  <c:v>156</c:v>
                </c:pt>
                <c:pt idx="7904">
                  <c:v>156</c:v>
                </c:pt>
                <c:pt idx="7905">
                  <c:v>156</c:v>
                </c:pt>
                <c:pt idx="7906">
                  <c:v>156</c:v>
                </c:pt>
                <c:pt idx="7907">
                  <c:v>156</c:v>
                </c:pt>
                <c:pt idx="7908">
                  <c:v>156</c:v>
                </c:pt>
                <c:pt idx="7909">
                  <c:v>156</c:v>
                </c:pt>
                <c:pt idx="7910">
                  <c:v>156</c:v>
                </c:pt>
                <c:pt idx="7911">
                  <c:v>156</c:v>
                </c:pt>
                <c:pt idx="7912">
                  <c:v>156</c:v>
                </c:pt>
                <c:pt idx="7913">
                  <c:v>156</c:v>
                </c:pt>
                <c:pt idx="7914">
                  <c:v>156</c:v>
                </c:pt>
                <c:pt idx="7915">
                  <c:v>156</c:v>
                </c:pt>
                <c:pt idx="7916">
                  <c:v>156</c:v>
                </c:pt>
                <c:pt idx="7917">
                  <c:v>156</c:v>
                </c:pt>
                <c:pt idx="7918">
                  <c:v>156</c:v>
                </c:pt>
                <c:pt idx="7919">
                  <c:v>156</c:v>
                </c:pt>
                <c:pt idx="7920">
                  <c:v>156</c:v>
                </c:pt>
                <c:pt idx="7921">
                  <c:v>156</c:v>
                </c:pt>
                <c:pt idx="7922">
                  <c:v>156</c:v>
                </c:pt>
                <c:pt idx="7923">
                  <c:v>156</c:v>
                </c:pt>
                <c:pt idx="7924">
                  <c:v>156</c:v>
                </c:pt>
                <c:pt idx="7925">
                  <c:v>156</c:v>
                </c:pt>
                <c:pt idx="7926">
                  <c:v>156</c:v>
                </c:pt>
                <c:pt idx="7927">
                  <c:v>156</c:v>
                </c:pt>
                <c:pt idx="7928">
                  <c:v>156</c:v>
                </c:pt>
                <c:pt idx="7929">
                  <c:v>156</c:v>
                </c:pt>
                <c:pt idx="7930">
                  <c:v>156</c:v>
                </c:pt>
                <c:pt idx="7931">
                  <c:v>156</c:v>
                </c:pt>
                <c:pt idx="7932">
                  <c:v>156</c:v>
                </c:pt>
                <c:pt idx="7933">
                  <c:v>156</c:v>
                </c:pt>
                <c:pt idx="7934">
                  <c:v>156</c:v>
                </c:pt>
                <c:pt idx="7935">
                  <c:v>156</c:v>
                </c:pt>
                <c:pt idx="7936">
                  <c:v>156</c:v>
                </c:pt>
                <c:pt idx="7937">
                  <c:v>156</c:v>
                </c:pt>
                <c:pt idx="7938">
                  <c:v>156</c:v>
                </c:pt>
                <c:pt idx="7939">
                  <c:v>156</c:v>
                </c:pt>
                <c:pt idx="7940">
                  <c:v>156</c:v>
                </c:pt>
                <c:pt idx="7941">
                  <c:v>156</c:v>
                </c:pt>
                <c:pt idx="7942">
                  <c:v>156</c:v>
                </c:pt>
                <c:pt idx="7943">
                  <c:v>156</c:v>
                </c:pt>
                <c:pt idx="7944">
                  <c:v>156</c:v>
                </c:pt>
                <c:pt idx="7945">
                  <c:v>156</c:v>
                </c:pt>
                <c:pt idx="7946">
                  <c:v>156</c:v>
                </c:pt>
                <c:pt idx="7947">
                  <c:v>156</c:v>
                </c:pt>
                <c:pt idx="7948">
                  <c:v>156</c:v>
                </c:pt>
                <c:pt idx="7949">
                  <c:v>156</c:v>
                </c:pt>
                <c:pt idx="7950">
                  <c:v>156</c:v>
                </c:pt>
                <c:pt idx="7951">
                  <c:v>156</c:v>
                </c:pt>
                <c:pt idx="7952">
                  <c:v>156</c:v>
                </c:pt>
                <c:pt idx="7953">
                  <c:v>156</c:v>
                </c:pt>
                <c:pt idx="7954">
                  <c:v>156</c:v>
                </c:pt>
                <c:pt idx="7955">
                  <c:v>156</c:v>
                </c:pt>
                <c:pt idx="7956">
                  <c:v>156</c:v>
                </c:pt>
                <c:pt idx="7957">
                  <c:v>156</c:v>
                </c:pt>
                <c:pt idx="7958">
                  <c:v>156</c:v>
                </c:pt>
                <c:pt idx="7959">
                  <c:v>156</c:v>
                </c:pt>
                <c:pt idx="7960">
                  <c:v>156</c:v>
                </c:pt>
                <c:pt idx="7961">
                  <c:v>156</c:v>
                </c:pt>
                <c:pt idx="7962">
                  <c:v>156</c:v>
                </c:pt>
                <c:pt idx="7963">
                  <c:v>156</c:v>
                </c:pt>
                <c:pt idx="7964">
                  <c:v>156</c:v>
                </c:pt>
                <c:pt idx="7965">
                  <c:v>156</c:v>
                </c:pt>
                <c:pt idx="7966">
                  <c:v>156</c:v>
                </c:pt>
                <c:pt idx="7967">
                  <c:v>156</c:v>
                </c:pt>
                <c:pt idx="7968">
                  <c:v>156</c:v>
                </c:pt>
                <c:pt idx="7969">
                  <c:v>156</c:v>
                </c:pt>
                <c:pt idx="7970">
                  <c:v>156</c:v>
                </c:pt>
                <c:pt idx="7971">
                  <c:v>156</c:v>
                </c:pt>
                <c:pt idx="7972">
                  <c:v>156</c:v>
                </c:pt>
                <c:pt idx="7973">
                  <c:v>156</c:v>
                </c:pt>
                <c:pt idx="7974">
                  <c:v>156</c:v>
                </c:pt>
                <c:pt idx="7975">
                  <c:v>156</c:v>
                </c:pt>
                <c:pt idx="7976">
                  <c:v>156</c:v>
                </c:pt>
                <c:pt idx="7977">
                  <c:v>156</c:v>
                </c:pt>
                <c:pt idx="7978">
                  <c:v>156</c:v>
                </c:pt>
                <c:pt idx="7979">
                  <c:v>156</c:v>
                </c:pt>
                <c:pt idx="7980">
                  <c:v>156</c:v>
                </c:pt>
                <c:pt idx="7981">
                  <c:v>156</c:v>
                </c:pt>
                <c:pt idx="7982">
                  <c:v>156</c:v>
                </c:pt>
                <c:pt idx="7983">
                  <c:v>156</c:v>
                </c:pt>
                <c:pt idx="7984">
                  <c:v>156</c:v>
                </c:pt>
                <c:pt idx="7985">
                  <c:v>156</c:v>
                </c:pt>
                <c:pt idx="7986">
                  <c:v>156</c:v>
                </c:pt>
                <c:pt idx="7987">
                  <c:v>156</c:v>
                </c:pt>
                <c:pt idx="7988">
                  <c:v>156</c:v>
                </c:pt>
                <c:pt idx="7989">
                  <c:v>156</c:v>
                </c:pt>
                <c:pt idx="7990">
                  <c:v>156</c:v>
                </c:pt>
                <c:pt idx="7991">
                  <c:v>156</c:v>
                </c:pt>
                <c:pt idx="7992">
                  <c:v>156</c:v>
                </c:pt>
                <c:pt idx="7993">
                  <c:v>156</c:v>
                </c:pt>
                <c:pt idx="7994">
                  <c:v>156</c:v>
                </c:pt>
                <c:pt idx="7995">
                  <c:v>156</c:v>
                </c:pt>
                <c:pt idx="7996">
                  <c:v>156</c:v>
                </c:pt>
                <c:pt idx="7997">
                  <c:v>156</c:v>
                </c:pt>
                <c:pt idx="7998">
                  <c:v>156</c:v>
                </c:pt>
                <c:pt idx="7999">
                  <c:v>156</c:v>
                </c:pt>
                <c:pt idx="8000">
                  <c:v>156</c:v>
                </c:pt>
                <c:pt idx="8001">
                  <c:v>156</c:v>
                </c:pt>
                <c:pt idx="8002">
                  <c:v>156</c:v>
                </c:pt>
                <c:pt idx="8003">
                  <c:v>156</c:v>
                </c:pt>
                <c:pt idx="8004">
                  <c:v>156</c:v>
                </c:pt>
                <c:pt idx="8005">
                  <c:v>156</c:v>
                </c:pt>
                <c:pt idx="8006">
                  <c:v>156</c:v>
                </c:pt>
                <c:pt idx="8007">
                  <c:v>156</c:v>
                </c:pt>
                <c:pt idx="8008">
                  <c:v>156</c:v>
                </c:pt>
                <c:pt idx="8009">
                  <c:v>156</c:v>
                </c:pt>
                <c:pt idx="8010">
                  <c:v>156</c:v>
                </c:pt>
                <c:pt idx="8011">
                  <c:v>156</c:v>
                </c:pt>
                <c:pt idx="8012">
                  <c:v>156</c:v>
                </c:pt>
                <c:pt idx="8013">
                  <c:v>156</c:v>
                </c:pt>
                <c:pt idx="8014">
                  <c:v>156</c:v>
                </c:pt>
                <c:pt idx="8015">
                  <c:v>156</c:v>
                </c:pt>
                <c:pt idx="8016">
                  <c:v>156</c:v>
                </c:pt>
                <c:pt idx="8017">
                  <c:v>156</c:v>
                </c:pt>
                <c:pt idx="8018">
                  <c:v>156</c:v>
                </c:pt>
                <c:pt idx="8019">
                  <c:v>156</c:v>
                </c:pt>
                <c:pt idx="8020">
                  <c:v>156</c:v>
                </c:pt>
                <c:pt idx="8021">
                  <c:v>156</c:v>
                </c:pt>
                <c:pt idx="8022">
                  <c:v>156</c:v>
                </c:pt>
                <c:pt idx="8023">
                  <c:v>156</c:v>
                </c:pt>
                <c:pt idx="8024">
                  <c:v>156</c:v>
                </c:pt>
                <c:pt idx="8025">
                  <c:v>156</c:v>
                </c:pt>
                <c:pt idx="8026">
                  <c:v>156</c:v>
                </c:pt>
                <c:pt idx="8027">
                  <c:v>156</c:v>
                </c:pt>
                <c:pt idx="8028">
                  <c:v>156</c:v>
                </c:pt>
                <c:pt idx="8029">
                  <c:v>156</c:v>
                </c:pt>
                <c:pt idx="8030">
                  <c:v>156</c:v>
                </c:pt>
                <c:pt idx="8031">
                  <c:v>156</c:v>
                </c:pt>
                <c:pt idx="8032">
                  <c:v>156</c:v>
                </c:pt>
                <c:pt idx="8033">
                  <c:v>156</c:v>
                </c:pt>
                <c:pt idx="8034">
                  <c:v>156</c:v>
                </c:pt>
                <c:pt idx="8035">
                  <c:v>156</c:v>
                </c:pt>
                <c:pt idx="8036">
                  <c:v>156</c:v>
                </c:pt>
                <c:pt idx="8037">
                  <c:v>156</c:v>
                </c:pt>
                <c:pt idx="8038">
                  <c:v>156</c:v>
                </c:pt>
                <c:pt idx="8039">
                  <c:v>156</c:v>
                </c:pt>
                <c:pt idx="8040">
                  <c:v>156</c:v>
                </c:pt>
                <c:pt idx="8041">
                  <c:v>156</c:v>
                </c:pt>
                <c:pt idx="8042">
                  <c:v>156</c:v>
                </c:pt>
                <c:pt idx="8043">
                  <c:v>156</c:v>
                </c:pt>
                <c:pt idx="8044">
                  <c:v>156</c:v>
                </c:pt>
                <c:pt idx="8045">
                  <c:v>156</c:v>
                </c:pt>
                <c:pt idx="8046">
                  <c:v>156</c:v>
                </c:pt>
                <c:pt idx="8047">
                  <c:v>156</c:v>
                </c:pt>
                <c:pt idx="8048">
                  <c:v>156</c:v>
                </c:pt>
                <c:pt idx="8049">
                  <c:v>156</c:v>
                </c:pt>
                <c:pt idx="8050">
                  <c:v>156</c:v>
                </c:pt>
                <c:pt idx="8051">
                  <c:v>156</c:v>
                </c:pt>
                <c:pt idx="8052">
                  <c:v>156</c:v>
                </c:pt>
                <c:pt idx="8053">
                  <c:v>156</c:v>
                </c:pt>
                <c:pt idx="8054">
                  <c:v>156</c:v>
                </c:pt>
                <c:pt idx="8055">
                  <c:v>156</c:v>
                </c:pt>
                <c:pt idx="8056">
                  <c:v>156</c:v>
                </c:pt>
                <c:pt idx="8057">
                  <c:v>156</c:v>
                </c:pt>
                <c:pt idx="8058">
                  <c:v>156</c:v>
                </c:pt>
                <c:pt idx="8059">
                  <c:v>156</c:v>
                </c:pt>
                <c:pt idx="8060">
                  <c:v>156</c:v>
                </c:pt>
                <c:pt idx="8061">
                  <c:v>156</c:v>
                </c:pt>
                <c:pt idx="8062">
                  <c:v>156</c:v>
                </c:pt>
                <c:pt idx="8063">
                  <c:v>156</c:v>
                </c:pt>
                <c:pt idx="8064">
                  <c:v>156</c:v>
                </c:pt>
                <c:pt idx="8065">
                  <c:v>156</c:v>
                </c:pt>
                <c:pt idx="8066">
                  <c:v>156</c:v>
                </c:pt>
                <c:pt idx="8067">
                  <c:v>156</c:v>
                </c:pt>
                <c:pt idx="8068">
                  <c:v>156</c:v>
                </c:pt>
                <c:pt idx="8069">
                  <c:v>156</c:v>
                </c:pt>
                <c:pt idx="8070">
                  <c:v>156</c:v>
                </c:pt>
                <c:pt idx="8071">
                  <c:v>156</c:v>
                </c:pt>
                <c:pt idx="8072">
                  <c:v>156</c:v>
                </c:pt>
                <c:pt idx="8073">
                  <c:v>156</c:v>
                </c:pt>
                <c:pt idx="8074">
                  <c:v>156</c:v>
                </c:pt>
                <c:pt idx="8075">
                  <c:v>156</c:v>
                </c:pt>
                <c:pt idx="8076">
                  <c:v>156</c:v>
                </c:pt>
                <c:pt idx="8077">
                  <c:v>156</c:v>
                </c:pt>
                <c:pt idx="8078">
                  <c:v>156</c:v>
                </c:pt>
                <c:pt idx="8079">
                  <c:v>156</c:v>
                </c:pt>
                <c:pt idx="8080">
                  <c:v>156</c:v>
                </c:pt>
                <c:pt idx="8081">
                  <c:v>156</c:v>
                </c:pt>
                <c:pt idx="8082">
                  <c:v>156</c:v>
                </c:pt>
                <c:pt idx="8083">
                  <c:v>156</c:v>
                </c:pt>
                <c:pt idx="8084">
                  <c:v>156</c:v>
                </c:pt>
                <c:pt idx="8085">
                  <c:v>156</c:v>
                </c:pt>
                <c:pt idx="8086">
                  <c:v>156</c:v>
                </c:pt>
                <c:pt idx="8087">
                  <c:v>156</c:v>
                </c:pt>
                <c:pt idx="8088">
                  <c:v>156</c:v>
                </c:pt>
                <c:pt idx="8089">
                  <c:v>156</c:v>
                </c:pt>
                <c:pt idx="8090">
                  <c:v>156</c:v>
                </c:pt>
                <c:pt idx="8091">
                  <c:v>156</c:v>
                </c:pt>
                <c:pt idx="8092">
                  <c:v>156</c:v>
                </c:pt>
                <c:pt idx="8093">
                  <c:v>156</c:v>
                </c:pt>
                <c:pt idx="8094">
                  <c:v>156</c:v>
                </c:pt>
                <c:pt idx="8095">
                  <c:v>156</c:v>
                </c:pt>
                <c:pt idx="8096">
                  <c:v>156</c:v>
                </c:pt>
                <c:pt idx="8097">
                  <c:v>156</c:v>
                </c:pt>
                <c:pt idx="8098">
                  <c:v>156</c:v>
                </c:pt>
                <c:pt idx="8099">
                  <c:v>156</c:v>
                </c:pt>
                <c:pt idx="8100">
                  <c:v>156</c:v>
                </c:pt>
                <c:pt idx="8101">
                  <c:v>156</c:v>
                </c:pt>
                <c:pt idx="8102">
                  <c:v>156</c:v>
                </c:pt>
                <c:pt idx="8103">
                  <c:v>156</c:v>
                </c:pt>
                <c:pt idx="8104">
                  <c:v>156</c:v>
                </c:pt>
                <c:pt idx="8105">
                  <c:v>156</c:v>
                </c:pt>
                <c:pt idx="8106">
                  <c:v>156</c:v>
                </c:pt>
                <c:pt idx="8107">
                  <c:v>156</c:v>
                </c:pt>
                <c:pt idx="8108">
                  <c:v>156</c:v>
                </c:pt>
                <c:pt idx="8109">
                  <c:v>156</c:v>
                </c:pt>
                <c:pt idx="8110">
                  <c:v>156</c:v>
                </c:pt>
                <c:pt idx="8111">
                  <c:v>156</c:v>
                </c:pt>
                <c:pt idx="8112">
                  <c:v>156</c:v>
                </c:pt>
                <c:pt idx="8113">
                  <c:v>156</c:v>
                </c:pt>
                <c:pt idx="8114">
                  <c:v>156</c:v>
                </c:pt>
                <c:pt idx="8115">
                  <c:v>156</c:v>
                </c:pt>
                <c:pt idx="8116">
                  <c:v>156</c:v>
                </c:pt>
                <c:pt idx="8117">
                  <c:v>156</c:v>
                </c:pt>
                <c:pt idx="8118">
                  <c:v>156</c:v>
                </c:pt>
                <c:pt idx="8119">
                  <c:v>156</c:v>
                </c:pt>
                <c:pt idx="8120">
                  <c:v>156</c:v>
                </c:pt>
                <c:pt idx="8121">
                  <c:v>156</c:v>
                </c:pt>
                <c:pt idx="8122">
                  <c:v>156</c:v>
                </c:pt>
                <c:pt idx="8123">
                  <c:v>156</c:v>
                </c:pt>
                <c:pt idx="8124">
                  <c:v>156</c:v>
                </c:pt>
                <c:pt idx="8125">
                  <c:v>156</c:v>
                </c:pt>
                <c:pt idx="8126">
                  <c:v>156</c:v>
                </c:pt>
                <c:pt idx="8127">
                  <c:v>156</c:v>
                </c:pt>
                <c:pt idx="8128">
                  <c:v>156</c:v>
                </c:pt>
                <c:pt idx="8129">
                  <c:v>156</c:v>
                </c:pt>
                <c:pt idx="8130">
                  <c:v>156</c:v>
                </c:pt>
                <c:pt idx="8131">
                  <c:v>156</c:v>
                </c:pt>
                <c:pt idx="8132">
                  <c:v>156</c:v>
                </c:pt>
                <c:pt idx="8133">
                  <c:v>156</c:v>
                </c:pt>
                <c:pt idx="8134">
                  <c:v>156</c:v>
                </c:pt>
                <c:pt idx="8135">
                  <c:v>156</c:v>
                </c:pt>
                <c:pt idx="8136">
                  <c:v>156</c:v>
                </c:pt>
                <c:pt idx="8137">
                  <c:v>156</c:v>
                </c:pt>
                <c:pt idx="8138">
                  <c:v>156</c:v>
                </c:pt>
                <c:pt idx="8139">
                  <c:v>156</c:v>
                </c:pt>
                <c:pt idx="8140">
                  <c:v>156</c:v>
                </c:pt>
                <c:pt idx="8141">
                  <c:v>156</c:v>
                </c:pt>
                <c:pt idx="8142">
                  <c:v>156</c:v>
                </c:pt>
                <c:pt idx="8143">
                  <c:v>156</c:v>
                </c:pt>
                <c:pt idx="8144">
                  <c:v>156</c:v>
                </c:pt>
                <c:pt idx="8145">
                  <c:v>156</c:v>
                </c:pt>
                <c:pt idx="8146">
                  <c:v>156</c:v>
                </c:pt>
                <c:pt idx="8147">
                  <c:v>156</c:v>
                </c:pt>
                <c:pt idx="8148">
                  <c:v>156</c:v>
                </c:pt>
                <c:pt idx="8149">
                  <c:v>156</c:v>
                </c:pt>
                <c:pt idx="8150">
                  <c:v>156</c:v>
                </c:pt>
                <c:pt idx="8151">
                  <c:v>156</c:v>
                </c:pt>
                <c:pt idx="8152">
                  <c:v>156</c:v>
                </c:pt>
                <c:pt idx="8153">
                  <c:v>156</c:v>
                </c:pt>
                <c:pt idx="8154">
                  <c:v>156</c:v>
                </c:pt>
                <c:pt idx="8155">
                  <c:v>156</c:v>
                </c:pt>
                <c:pt idx="8156">
                  <c:v>156</c:v>
                </c:pt>
                <c:pt idx="8157">
                  <c:v>156</c:v>
                </c:pt>
                <c:pt idx="8158">
                  <c:v>156</c:v>
                </c:pt>
                <c:pt idx="8159">
                  <c:v>156</c:v>
                </c:pt>
                <c:pt idx="8160">
                  <c:v>156</c:v>
                </c:pt>
                <c:pt idx="8161">
                  <c:v>156</c:v>
                </c:pt>
                <c:pt idx="8162">
                  <c:v>156</c:v>
                </c:pt>
                <c:pt idx="8163">
                  <c:v>156</c:v>
                </c:pt>
                <c:pt idx="8164">
                  <c:v>156</c:v>
                </c:pt>
                <c:pt idx="8165">
                  <c:v>156</c:v>
                </c:pt>
                <c:pt idx="8166">
                  <c:v>156</c:v>
                </c:pt>
                <c:pt idx="8167">
                  <c:v>156</c:v>
                </c:pt>
                <c:pt idx="8168">
                  <c:v>156</c:v>
                </c:pt>
                <c:pt idx="8169">
                  <c:v>156</c:v>
                </c:pt>
                <c:pt idx="8170">
                  <c:v>156</c:v>
                </c:pt>
                <c:pt idx="8171">
                  <c:v>156</c:v>
                </c:pt>
                <c:pt idx="8172">
                  <c:v>156</c:v>
                </c:pt>
                <c:pt idx="8173">
                  <c:v>156</c:v>
                </c:pt>
                <c:pt idx="8174">
                  <c:v>156</c:v>
                </c:pt>
                <c:pt idx="8175">
                  <c:v>156</c:v>
                </c:pt>
                <c:pt idx="8176">
                  <c:v>156</c:v>
                </c:pt>
                <c:pt idx="8177">
                  <c:v>156</c:v>
                </c:pt>
                <c:pt idx="8178">
                  <c:v>156</c:v>
                </c:pt>
                <c:pt idx="8179">
                  <c:v>156</c:v>
                </c:pt>
                <c:pt idx="8180">
                  <c:v>156</c:v>
                </c:pt>
                <c:pt idx="8181">
                  <c:v>156</c:v>
                </c:pt>
                <c:pt idx="8182">
                  <c:v>156</c:v>
                </c:pt>
                <c:pt idx="8183">
                  <c:v>156</c:v>
                </c:pt>
                <c:pt idx="8184">
                  <c:v>156</c:v>
                </c:pt>
                <c:pt idx="8185">
                  <c:v>156</c:v>
                </c:pt>
                <c:pt idx="8186">
                  <c:v>156</c:v>
                </c:pt>
                <c:pt idx="8187">
                  <c:v>156</c:v>
                </c:pt>
                <c:pt idx="8188">
                  <c:v>156</c:v>
                </c:pt>
                <c:pt idx="8189">
                  <c:v>156</c:v>
                </c:pt>
                <c:pt idx="8190">
                  <c:v>156</c:v>
                </c:pt>
                <c:pt idx="8191">
                  <c:v>156</c:v>
                </c:pt>
                <c:pt idx="8192">
                  <c:v>156</c:v>
                </c:pt>
                <c:pt idx="8193">
                  <c:v>156</c:v>
                </c:pt>
                <c:pt idx="8194">
                  <c:v>156</c:v>
                </c:pt>
                <c:pt idx="8195">
                  <c:v>156</c:v>
                </c:pt>
                <c:pt idx="8196">
                  <c:v>156</c:v>
                </c:pt>
                <c:pt idx="8197">
                  <c:v>156</c:v>
                </c:pt>
                <c:pt idx="8198">
                  <c:v>156</c:v>
                </c:pt>
                <c:pt idx="8199">
                  <c:v>156</c:v>
                </c:pt>
                <c:pt idx="8200">
                  <c:v>156</c:v>
                </c:pt>
                <c:pt idx="8201">
                  <c:v>156</c:v>
                </c:pt>
                <c:pt idx="8202">
                  <c:v>156</c:v>
                </c:pt>
                <c:pt idx="8203">
                  <c:v>156</c:v>
                </c:pt>
                <c:pt idx="8204">
                  <c:v>156</c:v>
                </c:pt>
                <c:pt idx="8205">
                  <c:v>156</c:v>
                </c:pt>
                <c:pt idx="8206">
                  <c:v>156</c:v>
                </c:pt>
                <c:pt idx="8207">
                  <c:v>156</c:v>
                </c:pt>
                <c:pt idx="8208">
                  <c:v>156</c:v>
                </c:pt>
                <c:pt idx="8209">
                  <c:v>156</c:v>
                </c:pt>
                <c:pt idx="8210">
                  <c:v>156</c:v>
                </c:pt>
                <c:pt idx="8211">
                  <c:v>156</c:v>
                </c:pt>
                <c:pt idx="8212">
                  <c:v>156</c:v>
                </c:pt>
                <c:pt idx="8213">
                  <c:v>156</c:v>
                </c:pt>
                <c:pt idx="8214">
                  <c:v>156</c:v>
                </c:pt>
                <c:pt idx="8215">
                  <c:v>156</c:v>
                </c:pt>
                <c:pt idx="8216">
                  <c:v>156</c:v>
                </c:pt>
                <c:pt idx="8217">
                  <c:v>156</c:v>
                </c:pt>
                <c:pt idx="8218">
                  <c:v>156</c:v>
                </c:pt>
                <c:pt idx="8219">
                  <c:v>156</c:v>
                </c:pt>
                <c:pt idx="8220">
                  <c:v>156</c:v>
                </c:pt>
                <c:pt idx="8221">
                  <c:v>156</c:v>
                </c:pt>
                <c:pt idx="8222">
                  <c:v>156</c:v>
                </c:pt>
                <c:pt idx="8223">
                  <c:v>156</c:v>
                </c:pt>
                <c:pt idx="8224">
                  <c:v>156</c:v>
                </c:pt>
                <c:pt idx="8225">
                  <c:v>156</c:v>
                </c:pt>
                <c:pt idx="8226">
                  <c:v>156</c:v>
                </c:pt>
                <c:pt idx="8227">
                  <c:v>156</c:v>
                </c:pt>
                <c:pt idx="8228">
                  <c:v>156</c:v>
                </c:pt>
                <c:pt idx="8229">
                  <c:v>156</c:v>
                </c:pt>
                <c:pt idx="8230">
                  <c:v>156</c:v>
                </c:pt>
                <c:pt idx="8231">
                  <c:v>156</c:v>
                </c:pt>
                <c:pt idx="8232">
                  <c:v>156</c:v>
                </c:pt>
                <c:pt idx="8233">
                  <c:v>156</c:v>
                </c:pt>
                <c:pt idx="8234">
                  <c:v>156</c:v>
                </c:pt>
                <c:pt idx="8235">
                  <c:v>156</c:v>
                </c:pt>
                <c:pt idx="8236">
                  <c:v>156</c:v>
                </c:pt>
                <c:pt idx="8237">
                  <c:v>156</c:v>
                </c:pt>
                <c:pt idx="8238">
                  <c:v>156</c:v>
                </c:pt>
                <c:pt idx="8239">
                  <c:v>156</c:v>
                </c:pt>
                <c:pt idx="8240">
                  <c:v>156</c:v>
                </c:pt>
                <c:pt idx="8241">
                  <c:v>156</c:v>
                </c:pt>
                <c:pt idx="8242">
                  <c:v>156</c:v>
                </c:pt>
                <c:pt idx="8243">
                  <c:v>156</c:v>
                </c:pt>
                <c:pt idx="8244">
                  <c:v>156</c:v>
                </c:pt>
                <c:pt idx="8245">
                  <c:v>156</c:v>
                </c:pt>
                <c:pt idx="8246">
                  <c:v>156</c:v>
                </c:pt>
                <c:pt idx="8247">
                  <c:v>156</c:v>
                </c:pt>
                <c:pt idx="8248">
                  <c:v>156</c:v>
                </c:pt>
                <c:pt idx="8249">
                  <c:v>156</c:v>
                </c:pt>
                <c:pt idx="8250">
                  <c:v>156</c:v>
                </c:pt>
                <c:pt idx="8251">
                  <c:v>156</c:v>
                </c:pt>
                <c:pt idx="8252">
                  <c:v>156</c:v>
                </c:pt>
                <c:pt idx="8253">
                  <c:v>156</c:v>
                </c:pt>
                <c:pt idx="8254">
                  <c:v>156</c:v>
                </c:pt>
                <c:pt idx="8255">
                  <c:v>156</c:v>
                </c:pt>
                <c:pt idx="8256">
                  <c:v>156</c:v>
                </c:pt>
                <c:pt idx="8257">
                  <c:v>156</c:v>
                </c:pt>
                <c:pt idx="8258">
                  <c:v>156</c:v>
                </c:pt>
                <c:pt idx="8259">
                  <c:v>156</c:v>
                </c:pt>
                <c:pt idx="8260">
                  <c:v>156</c:v>
                </c:pt>
                <c:pt idx="8261">
                  <c:v>156</c:v>
                </c:pt>
                <c:pt idx="8262">
                  <c:v>156</c:v>
                </c:pt>
                <c:pt idx="8263">
                  <c:v>156</c:v>
                </c:pt>
                <c:pt idx="8264">
                  <c:v>156</c:v>
                </c:pt>
                <c:pt idx="8265">
                  <c:v>156</c:v>
                </c:pt>
                <c:pt idx="8266">
                  <c:v>156</c:v>
                </c:pt>
                <c:pt idx="8267">
                  <c:v>156</c:v>
                </c:pt>
                <c:pt idx="8268">
                  <c:v>156</c:v>
                </c:pt>
                <c:pt idx="8269">
                  <c:v>156</c:v>
                </c:pt>
                <c:pt idx="8270">
                  <c:v>156</c:v>
                </c:pt>
                <c:pt idx="8271">
                  <c:v>156</c:v>
                </c:pt>
                <c:pt idx="8272">
                  <c:v>156</c:v>
                </c:pt>
                <c:pt idx="8273">
                  <c:v>156</c:v>
                </c:pt>
                <c:pt idx="8274">
                  <c:v>156</c:v>
                </c:pt>
                <c:pt idx="8275">
                  <c:v>156</c:v>
                </c:pt>
                <c:pt idx="8276">
                  <c:v>156</c:v>
                </c:pt>
                <c:pt idx="8277">
                  <c:v>156</c:v>
                </c:pt>
                <c:pt idx="8278">
                  <c:v>156</c:v>
                </c:pt>
                <c:pt idx="8279">
                  <c:v>156</c:v>
                </c:pt>
                <c:pt idx="8280">
                  <c:v>156</c:v>
                </c:pt>
                <c:pt idx="8281">
                  <c:v>156</c:v>
                </c:pt>
                <c:pt idx="8282">
                  <c:v>156</c:v>
                </c:pt>
                <c:pt idx="8283">
                  <c:v>156</c:v>
                </c:pt>
                <c:pt idx="8284">
                  <c:v>156</c:v>
                </c:pt>
                <c:pt idx="8285">
                  <c:v>156</c:v>
                </c:pt>
                <c:pt idx="8286">
                  <c:v>156</c:v>
                </c:pt>
                <c:pt idx="8287">
                  <c:v>156</c:v>
                </c:pt>
                <c:pt idx="8288">
                  <c:v>156</c:v>
                </c:pt>
                <c:pt idx="8289">
                  <c:v>156</c:v>
                </c:pt>
                <c:pt idx="8290">
                  <c:v>156</c:v>
                </c:pt>
                <c:pt idx="8291">
                  <c:v>156</c:v>
                </c:pt>
                <c:pt idx="8292">
                  <c:v>156</c:v>
                </c:pt>
                <c:pt idx="8293">
                  <c:v>156</c:v>
                </c:pt>
                <c:pt idx="8294">
                  <c:v>156</c:v>
                </c:pt>
                <c:pt idx="8295">
                  <c:v>156</c:v>
                </c:pt>
                <c:pt idx="8296">
                  <c:v>156</c:v>
                </c:pt>
                <c:pt idx="8297">
                  <c:v>156</c:v>
                </c:pt>
                <c:pt idx="8298">
                  <c:v>156</c:v>
                </c:pt>
                <c:pt idx="8299">
                  <c:v>156</c:v>
                </c:pt>
                <c:pt idx="8300">
                  <c:v>156</c:v>
                </c:pt>
                <c:pt idx="8301">
                  <c:v>156</c:v>
                </c:pt>
                <c:pt idx="8302">
                  <c:v>156</c:v>
                </c:pt>
                <c:pt idx="8303">
                  <c:v>156</c:v>
                </c:pt>
                <c:pt idx="8304">
                  <c:v>156</c:v>
                </c:pt>
                <c:pt idx="8305">
                  <c:v>156</c:v>
                </c:pt>
                <c:pt idx="8306">
                  <c:v>156</c:v>
                </c:pt>
                <c:pt idx="8307">
                  <c:v>156</c:v>
                </c:pt>
                <c:pt idx="8308">
                  <c:v>156</c:v>
                </c:pt>
                <c:pt idx="8309">
                  <c:v>156</c:v>
                </c:pt>
                <c:pt idx="8310">
                  <c:v>156</c:v>
                </c:pt>
                <c:pt idx="8311">
                  <c:v>156</c:v>
                </c:pt>
                <c:pt idx="8312">
                  <c:v>156</c:v>
                </c:pt>
                <c:pt idx="8313">
                  <c:v>156</c:v>
                </c:pt>
                <c:pt idx="8314">
                  <c:v>156</c:v>
                </c:pt>
                <c:pt idx="8315">
                  <c:v>156</c:v>
                </c:pt>
                <c:pt idx="8316">
                  <c:v>156</c:v>
                </c:pt>
                <c:pt idx="8317">
                  <c:v>156</c:v>
                </c:pt>
                <c:pt idx="8318">
                  <c:v>156</c:v>
                </c:pt>
                <c:pt idx="8319">
                  <c:v>156</c:v>
                </c:pt>
                <c:pt idx="8320">
                  <c:v>156</c:v>
                </c:pt>
                <c:pt idx="8321">
                  <c:v>156</c:v>
                </c:pt>
                <c:pt idx="8322">
                  <c:v>156</c:v>
                </c:pt>
                <c:pt idx="8323">
                  <c:v>156</c:v>
                </c:pt>
                <c:pt idx="8324">
                  <c:v>156</c:v>
                </c:pt>
                <c:pt idx="8325">
                  <c:v>156</c:v>
                </c:pt>
                <c:pt idx="8326">
                  <c:v>156</c:v>
                </c:pt>
                <c:pt idx="8327">
                  <c:v>156</c:v>
                </c:pt>
                <c:pt idx="8328">
                  <c:v>156</c:v>
                </c:pt>
                <c:pt idx="8329">
                  <c:v>156</c:v>
                </c:pt>
                <c:pt idx="8330">
                  <c:v>156</c:v>
                </c:pt>
                <c:pt idx="8331">
                  <c:v>156</c:v>
                </c:pt>
                <c:pt idx="8332">
                  <c:v>156</c:v>
                </c:pt>
                <c:pt idx="8333">
                  <c:v>156</c:v>
                </c:pt>
                <c:pt idx="8334">
                  <c:v>156</c:v>
                </c:pt>
                <c:pt idx="8335">
                  <c:v>156</c:v>
                </c:pt>
                <c:pt idx="8336">
                  <c:v>156</c:v>
                </c:pt>
                <c:pt idx="8337">
                  <c:v>156</c:v>
                </c:pt>
                <c:pt idx="8338">
                  <c:v>156</c:v>
                </c:pt>
                <c:pt idx="8339">
                  <c:v>156</c:v>
                </c:pt>
                <c:pt idx="8340">
                  <c:v>156</c:v>
                </c:pt>
                <c:pt idx="8341">
                  <c:v>156</c:v>
                </c:pt>
                <c:pt idx="8342">
                  <c:v>156</c:v>
                </c:pt>
                <c:pt idx="8343">
                  <c:v>156</c:v>
                </c:pt>
                <c:pt idx="8344">
                  <c:v>156</c:v>
                </c:pt>
                <c:pt idx="8345">
                  <c:v>156</c:v>
                </c:pt>
                <c:pt idx="8346">
                  <c:v>156</c:v>
                </c:pt>
                <c:pt idx="8347">
                  <c:v>156</c:v>
                </c:pt>
                <c:pt idx="8348">
                  <c:v>156</c:v>
                </c:pt>
                <c:pt idx="8349">
                  <c:v>156</c:v>
                </c:pt>
                <c:pt idx="8350">
                  <c:v>156</c:v>
                </c:pt>
                <c:pt idx="8351">
                  <c:v>156</c:v>
                </c:pt>
                <c:pt idx="8352">
                  <c:v>156</c:v>
                </c:pt>
                <c:pt idx="8353">
                  <c:v>156</c:v>
                </c:pt>
                <c:pt idx="8354">
                  <c:v>156</c:v>
                </c:pt>
                <c:pt idx="8355">
                  <c:v>156</c:v>
                </c:pt>
                <c:pt idx="8356">
                  <c:v>156</c:v>
                </c:pt>
                <c:pt idx="8357">
                  <c:v>156</c:v>
                </c:pt>
                <c:pt idx="8358">
                  <c:v>156</c:v>
                </c:pt>
                <c:pt idx="8359">
                  <c:v>156</c:v>
                </c:pt>
                <c:pt idx="8360">
                  <c:v>156</c:v>
                </c:pt>
                <c:pt idx="8361">
                  <c:v>156</c:v>
                </c:pt>
                <c:pt idx="8362">
                  <c:v>156</c:v>
                </c:pt>
                <c:pt idx="8363">
                  <c:v>156</c:v>
                </c:pt>
                <c:pt idx="8364">
                  <c:v>156</c:v>
                </c:pt>
                <c:pt idx="8365">
                  <c:v>156</c:v>
                </c:pt>
                <c:pt idx="8366">
                  <c:v>156</c:v>
                </c:pt>
                <c:pt idx="8367">
                  <c:v>156</c:v>
                </c:pt>
                <c:pt idx="8368">
                  <c:v>156</c:v>
                </c:pt>
                <c:pt idx="8369">
                  <c:v>156</c:v>
                </c:pt>
                <c:pt idx="8370">
                  <c:v>156</c:v>
                </c:pt>
                <c:pt idx="8371">
                  <c:v>156</c:v>
                </c:pt>
                <c:pt idx="8372">
                  <c:v>156</c:v>
                </c:pt>
                <c:pt idx="8373">
                  <c:v>156</c:v>
                </c:pt>
                <c:pt idx="8374">
                  <c:v>156</c:v>
                </c:pt>
                <c:pt idx="8375">
                  <c:v>156</c:v>
                </c:pt>
                <c:pt idx="8376">
                  <c:v>156</c:v>
                </c:pt>
                <c:pt idx="8377">
                  <c:v>156</c:v>
                </c:pt>
                <c:pt idx="8378">
                  <c:v>156</c:v>
                </c:pt>
                <c:pt idx="8379">
                  <c:v>156</c:v>
                </c:pt>
                <c:pt idx="8380">
                  <c:v>156</c:v>
                </c:pt>
                <c:pt idx="8381">
                  <c:v>156</c:v>
                </c:pt>
                <c:pt idx="8382">
                  <c:v>156</c:v>
                </c:pt>
                <c:pt idx="8383">
                  <c:v>156</c:v>
                </c:pt>
                <c:pt idx="8384">
                  <c:v>156</c:v>
                </c:pt>
                <c:pt idx="8385">
                  <c:v>156</c:v>
                </c:pt>
                <c:pt idx="8386">
                  <c:v>156</c:v>
                </c:pt>
                <c:pt idx="8387">
                  <c:v>156</c:v>
                </c:pt>
                <c:pt idx="8388">
                  <c:v>156</c:v>
                </c:pt>
                <c:pt idx="8389">
                  <c:v>156</c:v>
                </c:pt>
                <c:pt idx="8390">
                  <c:v>156</c:v>
                </c:pt>
                <c:pt idx="8391">
                  <c:v>156</c:v>
                </c:pt>
                <c:pt idx="8392">
                  <c:v>156</c:v>
                </c:pt>
                <c:pt idx="8393">
                  <c:v>156</c:v>
                </c:pt>
                <c:pt idx="8394">
                  <c:v>156</c:v>
                </c:pt>
                <c:pt idx="8395">
                  <c:v>156</c:v>
                </c:pt>
                <c:pt idx="8396">
                  <c:v>156</c:v>
                </c:pt>
                <c:pt idx="8397">
                  <c:v>156</c:v>
                </c:pt>
                <c:pt idx="8398">
                  <c:v>156</c:v>
                </c:pt>
                <c:pt idx="8399">
                  <c:v>156</c:v>
                </c:pt>
                <c:pt idx="8400">
                  <c:v>156</c:v>
                </c:pt>
                <c:pt idx="8401">
                  <c:v>156</c:v>
                </c:pt>
                <c:pt idx="8402">
                  <c:v>156</c:v>
                </c:pt>
                <c:pt idx="8403">
                  <c:v>156</c:v>
                </c:pt>
                <c:pt idx="8404">
                  <c:v>156</c:v>
                </c:pt>
                <c:pt idx="8405">
                  <c:v>156</c:v>
                </c:pt>
                <c:pt idx="8406">
                  <c:v>156</c:v>
                </c:pt>
                <c:pt idx="8407">
                  <c:v>156</c:v>
                </c:pt>
                <c:pt idx="8408">
                  <c:v>156</c:v>
                </c:pt>
                <c:pt idx="8409">
                  <c:v>156</c:v>
                </c:pt>
                <c:pt idx="8410">
                  <c:v>156</c:v>
                </c:pt>
                <c:pt idx="8411">
                  <c:v>156</c:v>
                </c:pt>
                <c:pt idx="8412">
                  <c:v>156</c:v>
                </c:pt>
                <c:pt idx="8413">
                  <c:v>156</c:v>
                </c:pt>
                <c:pt idx="8414">
                  <c:v>156</c:v>
                </c:pt>
                <c:pt idx="8415">
                  <c:v>156</c:v>
                </c:pt>
                <c:pt idx="8416">
                  <c:v>156</c:v>
                </c:pt>
                <c:pt idx="8417">
                  <c:v>156</c:v>
                </c:pt>
                <c:pt idx="8418">
                  <c:v>156</c:v>
                </c:pt>
                <c:pt idx="8419">
                  <c:v>156</c:v>
                </c:pt>
                <c:pt idx="8420">
                  <c:v>156</c:v>
                </c:pt>
                <c:pt idx="8421">
                  <c:v>156</c:v>
                </c:pt>
                <c:pt idx="8422">
                  <c:v>156</c:v>
                </c:pt>
                <c:pt idx="8423">
                  <c:v>156</c:v>
                </c:pt>
                <c:pt idx="8424">
                  <c:v>156</c:v>
                </c:pt>
                <c:pt idx="8425">
                  <c:v>156</c:v>
                </c:pt>
                <c:pt idx="8426">
                  <c:v>156</c:v>
                </c:pt>
                <c:pt idx="8427">
                  <c:v>156</c:v>
                </c:pt>
                <c:pt idx="8428">
                  <c:v>156</c:v>
                </c:pt>
                <c:pt idx="8429">
                  <c:v>156</c:v>
                </c:pt>
                <c:pt idx="8430">
                  <c:v>156</c:v>
                </c:pt>
                <c:pt idx="8431">
                  <c:v>156</c:v>
                </c:pt>
                <c:pt idx="8432">
                  <c:v>156</c:v>
                </c:pt>
                <c:pt idx="8433">
                  <c:v>156</c:v>
                </c:pt>
                <c:pt idx="8434">
                  <c:v>156</c:v>
                </c:pt>
                <c:pt idx="8435">
                  <c:v>156</c:v>
                </c:pt>
                <c:pt idx="8436">
                  <c:v>156</c:v>
                </c:pt>
                <c:pt idx="8437">
                  <c:v>156</c:v>
                </c:pt>
                <c:pt idx="8438">
                  <c:v>156</c:v>
                </c:pt>
                <c:pt idx="8439">
                  <c:v>156</c:v>
                </c:pt>
                <c:pt idx="8440">
                  <c:v>156</c:v>
                </c:pt>
                <c:pt idx="8441">
                  <c:v>156</c:v>
                </c:pt>
                <c:pt idx="8442">
                  <c:v>156</c:v>
                </c:pt>
                <c:pt idx="8443">
                  <c:v>156</c:v>
                </c:pt>
                <c:pt idx="8444">
                  <c:v>156</c:v>
                </c:pt>
                <c:pt idx="8445">
                  <c:v>156</c:v>
                </c:pt>
                <c:pt idx="8446">
                  <c:v>156</c:v>
                </c:pt>
                <c:pt idx="8447">
                  <c:v>156</c:v>
                </c:pt>
                <c:pt idx="8448">
                  <c:v>156</c:v>
                </c:pt>
                <c:pt idx="8449">
                  <c:v>156</c:v>
                </c:pt>
                <c:pt idx="8450">
                  <c:v>156</c:v>
                </c:pt>
                <c:pt idx="8451">
                  <c:v>156</c:v>
                </c:pt>
                <c:pt idx="8452">
                  <c:v>156</c:v>
                </c:pt>
                <c:pt idx="8453">
                  <c:v>156</c:v>
                </c:pt>
                <c:pt idx="8454">
                  <c:v>156</c:v>
                </c:pt>
                <c:pt idx="8455">
                  <c:v>156</c:v>
                </c:pt>
                <c:pt idx="8456">
                  <c:v>156</c:v>
                </c:pt>
                <c:pt idx="8457">
                  <c:v>156</c:v>
                </c:pt>
                <c:pt idx="8458">
                  <c:v>156</c:v>
                </c:pt>
                <c:pt idx="8459">
                  <c:v>156</c:v>
                </c:pt>
                <c:pt idx="8460">
                  <c:v>156</c:v>
                </c:pt>
                <c:pt idx="8461">
                  <c:v>156</c:v>
                </c:pt>
                <c:pt idx="8462">
                  <c:v>156</c:v>
                </c:pt>
                <c:pt idx="8463">
                  <c:v>156</c:v>
                </c:pt>
                <c:pt idx="8464">
                  <c:v>156</c:v>
                </c:pt>
                <c:pt idx="8465">
                  <c:v>156</c:v>
                </c:pt>
                <c:pt idx="8466">
                  <c:v>156</c:v>
                </c:pt>
                <c:pt idx="8467">
                  <c:v>156</c:v>
                </c:pt>
                <c:pt idx="8468">
                  <c:v>156</c:v>
                </c:pt>
                <c:pt idx="8469">
                  <c:v>156</c:v>
                </c:pt>
                <c:pt idx="8470">
                  <c:v>156</c:v>
                </c:pt>
                <c:pt idx="8471">
                  <c:v>156</c:v>
                </c:pt>
                <c:pt idx="8472">
                  <c:v>156</c:v>
                </c:pt>
                <c:pt idx="8473">
                  <c:v>156</c:v>
                </c:pt>
                <c:pt idx="8474">
                  <c:v>156</c:v>
                </c:pt>
                <c:pt idx="8475">
                  <c:v>156</c:v>
                </c:pt>
                <c:pt idx="8476">
                  <c:v>156</c:v>
                </c:pt>
                <c:pt idx="8477">
                  <c:v>156</c:v>
                </c:pt>
                <c:pt idx="8478">
                  <c:v>156</c:v>
                </c:pt>
                <c:pt idx="8479">
                  <c:v>156</c:v>
                </c:pt>
                <c:pt idx="8480">
                  <c:v>156</c:v>
                </c:pt>
                <c:pt idx="8481">
                  <c:v>156</c:v>
                </c:pt>
                <c:pt idx="8482">
                  <c:v>156</c:v>
                </c:pt>
                <c:pt idx="8483">
                  <c:v>156</c:v>
                </c:pt>
                <c:pt idx="8484">
                  <c:v>156</c:v>
                </c:pt>
                <c:pt idx="8485">
                  <c:v>156</c:v>
                </c:pt>
                <c:pt idx="8486">
                  <c:v>156</c:v>
                </c:pt>
                <c:pt idx="8487">
                  <c:v>156</c:v>
                </c:pt>
                <c:pt idx="8488">
                  <c:v>156</c:v>
                </c:pt>
                <c:pt idx="8489">
                  <c:v>156</c:v>
                </c:pt>
                <c:pt idx="8490">
                  <c:v>156</c:v>
                </c:pt>
                <c:pt idx="8491">
                  <c:v>156</c:v>
                </c:pt>
                <c:pt idx="8492">
                  <c:v>156</c:v>
                </c:pt>
                <c:pt idx="8493">
                  <c:v>156</c:v>
                </c:pt>
                <c:pt idx="8494">
                  <c:v>156</c:v>
                </c:pt>
                <c:pt idx="8495">
                  <c:v>156</c:v>
                </c:pt>
                <c:pt idx="8496">
                  <c:v>156</c:v>
                </c:pt>
                <c:pt idx="8497">
                  <c:v>156</c:v>
                </c:pt>
                <c:pt idx="8498">
                  <c:v>156</c:v>
                </c:pt>
                <c:pt idx="8499">
                  <c:v>156</c:v>
                </c:pt>
                <c:pt idx="8500">
                  <c:v>156</c:v>
                </c:pt>
                <c:pt idx="8501">
                  <c:v>156</c:v>
                </c:pt>
                <c:pt idx="8502">
                  <c:v>156</c:v>
                </c:pt>
                <c:pt idx="8503">
                  <c:v>156</c:v>
                </c:pt>
                <c:pt idx="8504">
                  <c:v>156</c:v>
                </c:pt>
                <c:pt idx="8505">
                  <c:v>156</c:v>
                </c:pt>
                <c:pt idx="8506">
                  <c:v>156</c:v>
                </c:pt>
                <c:pt idx="8507">
                  <c:v>156</c:v>
                </c:pt>
                <c:pt idx="8508">
                  <c:v>156</c:v>
                </c:pt>
                <c:pt idx="8509">
                  <c:v>156</c:v>
                </c:pt>
                <c:pt idx="8510">
                  <c:v>156</c:v>
                </c:pt>
                <c:pt idx="8511">
                  <c:v>156</c:v>
                </c:pt>
                <c:pt idx="8512">
                  <c:v>156</c:v>
                </c:pt>
                <c:pt idx="8513">
                  <c:v>156</c:v>
                </c:pt>
                <c:pt idx="8514">
                  <c:v>156</c:v>
                </c:pt>
                <c:pt idx="8515">
                  <c:v>156</c:v>
                </c:pt>
                <c:pt idx="8516">
                  <c:v>156</c:v>
                </c:pt>
                <c:pt idx="8517">
                  <c:v>156</c:v>
                </c:pt>
                <c:pt idx="8518">
                  <c:v>156</c:v>
                </c:pt>
                <c:pt idx="8519">
                  <c:v>156</c:v>
                </c:pt>
                <c:pt idx="8520">
                  <c:v>156</c:v>
                </c:pt>
                <c:pt idx="8521">
                  <c:v>156</c:v>
                </c:pt>
                <c:pt idx="8522">
                  <c:v>156</c:v>
                </c:pt>
                <c:pt idx="8523">
                  <c:v>156</c:v>
                </c:pt>
                <c:pt idx="8524">
                  <c:v>156</c:v>
                </c:pt>
                <c:pt idx="8525">
                  <c:v>156</c:v>
                </c:pt>
                <c:pt idx="8526">
                  <c:v>156</c:v>
                </c:pt>
                <c:pt idx="8527">
                  <c:v>156</c:v>
                </c:pt>
                <c:pt idx="8528">
                  <c:v>156</c:v>
                </c:pt>
                <c:pt idx="8529">
                  <c:v>156</c:v>
                </c:pt>
                <c:pt idx="8530">
                  <c:v>156</c:v>
                </c:pt>
                <c:pt idx="8531">
                  <c:v>156</c:v>
                </c:pt>
                <c:pt idx="8532">
                  <c:v>156</c:v>
                </c:pt>
                <c:pt idx="8533">
                  <c:v>156</c:v>
                </c:pt>
                <c:pt idx="8534">
                  <c:v>156</c:v>
                </c:pt>
                <c:pt idx="8535">
                  <c:v>156</c:v>
                </c:pt>
                <c:pt idx="8536">
                  <c:v>156</c:v>
                </c:pt>
                <c:pt idx="8537">
                  <c:v>156</c:v>
                </c:pt>
                <c:pt idx="8538">
                  <c:v>156</c:v>
                </c:pt>
                <c:pt idx="8539">
                  <c:v>156</c:v>
                </c:pt>
                <c:pt idx="8540">
                  <c:v>156</c:v>
                </c:pt>
                <c:pt idx="8541">
                  <c:v>156</c:v>
                </c:pt>
                <c:pt idx="8542">
                  <c:v>156</c:v>
                </c:pt>
                <c:pt idx="8543">
                  <c:v>156</c:v>
                </c:pt>
                <c:pt idx="8544">
                  <c:v>156</c:v>
                </c:pt>
                <c:pt idx="8545">
                  <c:v>156</c:v>
                </c:pt>
                <c:pt idx="8546">
                  <c:v>156</c:v>
                </c:pt>
                <c:pt idx="8547">
                  <c:v>156</c:v>
                </c:pt>
                <c:pt idx="8548">
                  <c:v>156</c:v>
                </c:pt>
                <c:pt idx="8549">
                  <c:v>156</c:v>
                </c:pt>
                <c:pt idx="8550">
                  <c:v>156</c:v>
                </c:pt>
                <c:pt idx="8551">
                  <c:v>156</c:v>
                </c:pt>
                <c:pt idx="8552">
                  <c:v>156</c:v>
                </c:pt>
                <c:pt idx="8553">
                  <c:v>156</c:v>
                </c:pt>
                <c:pt idx="8554">
                  <c:v>156</c:v>
                </c:pt>
                <c:pt idx="8555">
                  <c:v>156</c:v>
                </c:pt>
                <c:pt idx="8556">
                  <c:v>156</c:v>
                </c:pt>
                <c:pt idx="8557">
                  <c:v>156</c:v>
                </c:pt>
                <c:pt idx="8558">
                  <c:v>156</c:v>
                </c:pt>
                <c:pt idx="8559">
                  <c:v>156</c:v>
                </c:pt>
                <c:pt idx="8560">
                  <c:v>156</c:v>
                </c:pt>
                <c:pt idx="8561">
                  <c:v>156</c:v>
                </c:pt>
                <c:pt idx="8562">
                  <c:v>156</c:v>
                </c:pt>
                <c:pt idx="8563">
                  <c:v>156</c:v>
                </c:pt>
                <c:pt idx="8564">
                  <c:v>156</c:v>
                </c:pt>
                <c:pt idx="8565">
                  <c:v>156</c:v>
                </c:pt>
                <c:pt idx="8566">
                  <c:v>156</c:v>
                </c:pt>
                <c:pt idx="8567">
                  <c:v>156</c:v>
                </c:pt>
                <c:pt idx="8568">
                  <c:v>156</c:v>
                </c:pt>
                <c:pt idx="8569">
                  <c:v>156</c:v>
                </c:pt>
                <c:pt idx="8570">
                  <c:v>156</c:v>
                </c:pt>
                <c:pt idx="8571">
                  <c:v>156</c:v>
                </c:pt>
                <c:pt idx="8572">
                  <c:v>156</c:v>
                </c:pt>
                <c:pt idx="8573">
                  <c:v>156</c:v>
                </c:pt>
                <c:pt idx="8574">
                  <c:v>156</c:v>
                </c:pt>
                <c:pt idx="8575">
                  <c:v>156</c:v>
                </c:pt>
                <c:pt idx="8576">
                  <c:v>156</c:v>
                </c:pt>
                <c:pt idx="8577">
                  <c:v>156</c:v>
                </c:pt>
                <c:pt idx="8578">
                  <c:v>156</c:v>
                </c:pt>
                <c:pt idx="8579">
                  <c:v>156</c:v>
                </c:pt>
                <c:pt idx="8580">
                  <c:v>156</c:v>
                </c:pt>
                <c:pt idx="8581">
                  <c:v>156</c:v>
                </c:pt>
                <c:pt idx="8582">
                  <c:v>156</c:v>
                </c:pt>
                <c:pt idx="8583">
                  <c:v>156</c:v>
                </c:pt>
                <c:pt idx="8584">
                  <c:v>156</c:v>
                </c:pt>
                <c:pt idx="8585">
                  <c:v>156</c:v>
                </c:pt>
                <c:pt idx="8586">
                  <c:v>156</c:v>
                </c:pt>
                <c:pt idx="8587">
                  <c:v>156</c:v>
                </c:pt>
                <c:pt idx="8588">
                  <c:v>156</c:v>
                </c:pt>
                <c:pt idx="8589">
                  <c:v>156</c:v>
                </c:pt>
                <c:pt idx="8590">
                  <c:v>156</c:v>
                </c:pt>
                <c:pt idx="8591">
                  <c:v>156</c:v>
                </c:pt>
                <c:pt idx="8592">
                  <c:v>156</c:v>
                </c:pt>
                <c:pt idx="8593">
                  <c:v>156</c:v>
                </c:pt>
                <c:pt idx="8594">
                  <c:v>156</c:v>
                </c:pt>
                <c:pt idx="8595">
                  <c:v>156</c:v>
                </c:pt>
                <c:pt idx="8596">
                  <c:v>156</c:v>
                </c:pt>
                <c:pt idx="8597">
                  <c:v>156</c:v>
                </c:pt>
                <c:pt idx="8598">
                  <c:v>156</c:v>
                </c:pt>
                <c:pt idx="8599">
                  <c:v>156</c:v>
                </c:pt>
                <c:pt idx="8600">
                  <c:v>156</c:v>
                </c:pt>
                <c:pt idx="8601">
                  <c:v>156</c:v>
                </c:pt>
                <c:pt idx="8602">
                  <c:v>156</c:v>
                </c:pt>
                <c:pt idx="8603">
                  <c:v>156</c:v>
                </c:pt>
                <c:pt idx="8604">
                  <c:v>156</c:v>
                </c:pt>
                <c:pt idx="8605">
                  <c:v>156</c:v>
                </c:pt>
                <c:pt idx="8606">
                  <c:v>156</c:v>
                </c:pt>
                <c:pt idx="8607">
                  <c:v>156</c:v>
                </c:pt>
                <c:pt idx="8608">
                  <c:v>156</c:v>
                </c:pt>
                <c:pt idx="8609">
                  <c:v>156</c:v>
                </c:pt>
                <c:pt idx="8610">
                  <c:v>156</c:v>
                </c:pt>
                <c:pt idx="8611">
                  <c:v>156</c:v>
                </c:pt>
                <c:pt idx="8612">
                  <c:v>156</c:v>
                </c:pt>
                <c:pt idx="8613">
                  <c:v>156</c:v>
                </c:pt>
                <c:pt idx="8614">
                  <c:v>156</c:v>
                </c:pt>
                <c:pt idx="8615">
                  <c:v>156</c:v>
                </c:pt>
                <c:pt idx="8616">
                  <c:v>156</c:v>
                </c:pt>
                <c:pt idx="8617">
                  <c:v>156</c:v>
                </c:pt>
                <c:pt idx="8618">
                  <c:v>156</c:v>
                </c:pt>
                <c:pt idx="8619">
                  <c:v>156</c:v>
                </c:pt>
                <c:pt idx="8620">
                  <c:v>156</c:v>
                </c:pt>
                <c:pt idx="8621">
                  <c:v>156</c:v>
                </c:pt>
                <c:pt idx="8622">
                  <c:v>156</c:v>
                </c:pt>
                <c:pt idx="8623">
                  <c:v>156</c:v>
                </c:pt>
                <c:pt idx="8624">
                  <c:v>156</c:v>
                </c:pt>
                <c:pt idx="8625">
                  <c:v>156</c:v>
                </c:pt>
                <c:pt idx="8626">
                  <c:v>156</c:v>
                </c:pt>
                <c:pt idx="8627">
                  <c:v>156</c:v>
                </c:pt>
                <c:pt idx="8628">
                  <c:v>156</c:v>
                </c:pt>
                <c:pt idx="8629">
                  <c:v>156</c:v>
                </c:pt>
                <c:pt idx="8630">
                  <c:v>156</c:v>
                </c:pt>
                <c:pt idx="8631">
                  <c:v>156</c:v>
                </c:pt>
                <c:pt idx="8632">
                  <c:v>156</c:v>
                </c:pt>
                <c:pt idx="8633">
                  <c:v>156</c:v>
                </c:pt>
                <c:pt idx="8634">
                  <c:v>156</c:v>
                </c:pt>
                <c:pt idx="8635">
                  <c:v>156</c:v>
                </c:pt>
                <c:pt idx="8636">
                  <c:v>156</c:v>
                </c:pt>
                <c:pt idx="8637">
                  <c:v>156</c:v>
                </c:pt>
                <c:pt idx="8638">
                  <c:v>156</c:v>
                </c:pt>
                <c:pt idx="8639">
                  <c:v>156</c:v>
                </c:pt>
                <c:pt idx="8640">
                  <c:v>156</c:v>
                </c:pt>
                <c:pt idx="8641">
                  <c:v>156</c:v>
                </c:pt>
                <c:pt idx="8642">
                  <c:v>156</c:v>
                </c:pt>
                <c:pt idx="8643">
                  <c:v>156</c:v>
                </c:pt>
                <c:pt idx="8644">
                  <c:v>156</c:v>
                </c:pt>
                <c:pt idx="8645">
                  <c:v>156</c:v>
                </c:pt>
                <c:pt idx="8646">
                  <c:v>156</c:v>
                </c:pt>
                <c:pt idx="8647">
                  <c:v>156</c:v>
                </c:pt>
                <c:pt idx="8648">
                  <c:v>156</c:v>
                </c:pt>
                <c:pt idx="8649">
                  <c:v>156</c:v>
                </c:pt>
                <c:pt idx="8650">
                  <c:v>156</c:v>
                </c:pt>
                <c:pt idx="8651">
                  <c:v>156</c:v>
                </c:pt>
                <c:pt idx="8652">
                  <c:v>156</c:v>
                </c:pt>
                <c:pt idx="8653">
                  <c:v>156</c:v>
                </c:pt>
                <c:pt idx="8654">
                  <c:v>156</c:v>
                </c:pt>
                <c:pt idx="8655">
                  <c:v>156</c:v>
                </c:pt>
                <c:pt idx="8656">
                  <c:v>156</c:v>
                </c:pt>
                <c:pt idx="8657">
                  <c:v>156</c:v>
                </c:pt>
                <c:pt idx="8658">
                  <c:v>156</c:v>
                </c:pt>
                <c:pt idx="8659">
                  <c:v>156</c:v>
                </c:pt>
                <c:pt idx="8660">
                  <c:v>156</c:v>
                </c:pt>
                <c:pt idx="8661">
                  <c:v>156</c:v>
                </c:pt>
                <c:pt idx="8662">
                  <c:v>156</c:v>
                </c:pt>
                <c:pt idx="8663">
                  <c:v>156</c:v>
                </c:pt>
                <c:pt idx="8664">
                  <c:v>156</c:v>
                </c:pt>
                <c:pt idx="8665">
                  <c:v>156</c:v>
                </c:pt>
                <c:pt idx="8666">
                  <c:v>156</c:v>
                </c:pt>
                <c:pt idx="8667">
                  <c:v>156</c:v>
                </c:pt>
                <c:pt idx="8668">
                  <c:v>156</c:v>
                </c:pt>
                <c:pt idx="8669">
                  <c:v>156</c:v>
                </c:pt>
                <c:pt idx="8670">
                  <c:v>156</c:v>
                </c:pt>
                <c:pt idx="8671">
                  <c:v>156</c:v>
                </c:pt>
                <c:pt idx="8672">
                  <c:v>156</c:v>
                </c:pt>
                <c:pt idx="8673">
                  <c:v>156</c:v>
                </c:pt>
                <c:pt idx="8674">
                  <c:v>156</c:v>
                </c:pt>
                <c:pt idx="8675">
                  <c:v>156</c:v>
                </c:pt>
                <c:pt idx="8676">
                  <c:v>156</c:v>
                </c:pt>
                <c:pt idx="8677">
                  <c:v>156</c:v>
                </c:pt>
                <c:pt idx="8678">
                  <c:v>156</c:v>
                </c:pt>
                <c:pt idx="8679">
                  <c:v>156</c:v>
                </c:pt>
                <c:pt idx="8680">
                  <c:v>156</c:v>
                </c:pt>
                <c:pt idx="8681">
                  <c:v>156</c:v>
                </c:pt>
                <c:pt idx="8682">
                  <c:v>156</c:v>
                </c:pt>
                <c:pt idx="8683">
                  <c:v>156</c:v>
                </c:pt>
                <c:pt idx="8684">
                  <c:v>156</c:v>
                </c:pt>
                <c:pt idx="8685">
                  <c:v>156</c:v>
                </c:pt>
                <c:pt idx="8686">
                  <c:v>156</c:v>
                </c:pt>
                <c:pt idx="8687">
                  <c:v>156</c:v>
                </c:pt>
                <c:pt idx="8688">
                  <c:v>156</c:v>
                </c:pt>
                <c:pt idx="8689">
                  <c:v>156</c:v>
                </c:pt>
                <c:pt idx="8690">
                  <c:v>156</c:v>
                </c:pt>
                <c:pt idx="8691">
                  <c:v>156</c:v>
                </c:pt>
                <c:pt idx="8692">
                  <c:v>156</c:v>
                </c:pt>
                <c:pt idx="8693">
                  <c:v>156</c:v>
                </c:pt>
                <c:pt idx="8694">
                  <c:v>156</c:v>
                </c:pt>
                <c:pt idx="8695">
                  <c:v>156</c:v>
                </c:pt>
                <c:pt idx="8696">
                  <c:v>156</c:v>
                </c:pt>
                <c:pt idx="8697">
                  <c:v>156</c:v>
                </c:pt>
                <c:pt idx="8698">
                  <c:v>156</c:v>
                </c:pt>
                <c:pt idx="8699">
                  <c:v>156</c:v>
                </c:pt>
                <c:pt idx="8700">
                  <c:v>156</c:v>
                </c:pt>
                <c:pt idx="8701">
                  <c:v>156</c:v>
                </c:pt>
                <c:pt idx="8702">
                  <c:v>156</c:v>
                </c:pt>
                <c:pt idx="8703">
                  <c:v>156</c:v>
                </c:pt>
                <c:pt idx="8704">
                  <c:v>156</c:v>
                </c:pt>
                <c:pt idx="8705">
                  <c:v>156</c:v>
                </c:pt>
                <c:pt idx="8706">
                  <c:v>156</c:v>
                </c:pt>
                <c:pt idx="8707">
                  <c:v>156</c:v>
                </c:pt>
                <c:pt idx="8708">
                  <c:v>156</c:v>
                </c:pt>
                <c:pt idx="8709">
                  <c:v>156</c:v>
                </c:pt>
                <c:pt idx="8710">
                  <c:v>156</c:v>
                </c:pt>
                <c:pt idx="8711">
                  <c:v>156</c:v>
                </c:pt>
                <c:pt idx="8712">
                  <c:v>156</c:v>
                </c:pt>
                <c:pt idx="8713">
                  <c:v>156</c:v>
                </c:pt>
                <c:pt idx="8714">
                  <c:v>156</c:v>
                </c:pt>
                <c:pt idx="8715">
                  <c:v>156</c:v>
                </c:pt>
                <c:pt idx="8716">
                  <c:v>156</c:v>
                </c:pt>
                <c:pt idx="8717">
                  <c:v>156</c:v>
                </c:pt>
                <c:pt idx="8718">
                  <c:v>156</c:v>
                </c:pt>
                <c:pt idx="8719">
                  <c:v>156</c:v>
                </c:pt>
                <c:pt idx="8720">
                  <c:v>156</c:v>
                </c:pt>
                <c:pt idx="8721">
                  <c:v>156</c:v>
                </c:pt>
                <c:pt idx="8722">
                  <c:v>156</c:v>
                </c:pt>
                <c:pt idx="8723">
                  <c:v>156</c:v>
                </c:pt>
                <c:pt idx="8724">
                  <c:v>156</c:v>
                </c:pt>
                <c:pt idx="8725">
                  <c:v>156</c:v>
                </c:pt>
                <c:pt idx="8726">
                  <c:v>156</c:v>
                </c:pt>
                <c:pt idx="8727">
                  <c:v>156</c:v>
                </c:pt>
                <c:pt idx="8728">
                  <c:v>156</c:v>
                </c:pt>
                <c:pt idx="8729">
                  <c:v>156</c:v>
                </c:pt>
                <c:pt idx="8730">
                  <c:v>156</c:v>
                </c:pt>
                <c:pt idx="8731">
                  <c:v>156</c:v>
                </c:pt>
                <c:pt idx="8732">
                  <c:v>156</c:v>
                </c:pt>
                <c:pt idx="8733">
                  <c:v>156</c:v>
                </c:pt>
                <c:pt idx="8734">
                  <c:v>156</c:v>
                </c:pt>
                <c:pt idx="8735">
                  <c:v>156</c:v>
                </c:pt>
                <c:pt idx="8736">
                  <c:v>156</c:v>
                </c:pt>
                <c:pt idx="8737">
                  <c:v>156</c:v>
                </c:pt>
                <c:pt idx="8738">
                  <c:v>156</c:v>
                </c:pt>
                <c:pt idx="8739">
                  <c:v>156</c:v>
                </c:pt>
                <c:pt idx="8740">
                  <c:v>156</c:v>
                </c:pt>
                <c:pt idx="8741">
                  <c:v>156</c:v>
                </c:pt>
                <c:pt idx="8742">
                  <c:v>156</c:v>
                </c:pt>
                <c:pt idx="8743">
                  <c:v>156</c:v>
                </c:pt>
                <c:pt idx="8744">
                  <c:v>156</c:v>
                </c:pt>
                <c:pt idx="8745">
                  <c:v>156</c:v>
                </c:pt>
                <c:pt idx="8746">
                  <c:v>156</c:v>
                </c:pt>
                <c:pt idx="8747">
                  <c:v>156</c:v>
                </c:pt>
                <c:pt idx="8748">
                  <c:v>156</c:v>
                </c:pt>
                <c:pt idx="8749">
                  <c:v>156</c:v>
                </c:pt>
                <c:pt idx="8750">
                  <c:v>156</c:v>
                </c:pt>
                <c:pt idx="8751">
                  <c:v>156</c:v>
                </c:pt>
                <c:pt idx="8752">
                  <c:v>156</c:v>
                </c:pt>
                <c:pt idx="8753">
                  <c:v>156</c:v>
                </c:pt>
                <c:pt idx="8754">
                  <c:v>156</c:v>
                </c:pt>
                <c:pt idx="8755">
                  <c:v>156</c:v>
                </c:pt>
                <c:pt idx="8756">
                  <c:v>156</c:v>
                </c:pt>
                <c:pt idx="8757">
                  <c:v>156</c:v>
                </c:pt>
                <c:pt idx="8758">
                  <c:v>156</c:v>
                </c:pt>
                <c:pt idx="8759">
                  <c:v>156</c:v>
                </c:pt>
                <c:pt idx="8760">
                  <c:v>156</c:v>
                </c:pt>
                <c:pt idx="8761">
                  <c:v>156</c:v>
                </c:pt>
                <c:pt idx="8762">
                  <c:v>156</c:v>
                </c:pt>
                <c:pt idx="8763">
                  <c:v>156</c:v>
                </c:pt>
                <c:pt idx="8764">
                  <c:v>156</c:v>
                </c:pt>
                <c:pt idx="8765">
                  <c:v>156</c:v>
                </c:pt>
                <c:pt idx="8766">
                  <c:v>156</c:v>
                </c:pt>
                <c:pt idx="8767">
                  <c:v>156</c:v>
                </c:pt>
                <c:pt idx="8768">
                  <c:v>156</c:v>
                </c:pt>
                <c:pt idx="8769">
                  <c:v>156</c:v>
                </c:pt>
                <c:pt idx="8770">
                  <c:v>156</c:v>
                </c:pt>
                <c:pt idx="8771">
                  <c:v>156</c:v>
                </c:pt>
                <c:pt idx="8772">
                  <c:v>156</c:v>
                </c:pt>
                <c:pt idx="8773">
                  <c:v>156</c:v>
                </c:pt>
                <c:pt idx="8774">
                  <c:v>156</c:v>
                </c:pt>
                <c:pt idx="8775">
                  <c:v>156</c:v>
                </c:pt>
                <c:pt idx="8776">
                  <c:v>156</c:v>
                </c:pt>
                <c:pt idx="8777">
                  <c:v>156</c:v>
                </c:pt>
                <c:pt idx="8778">
                  <c:v>156</c:v>
                </c:pt>
                <c:pt idx="8779">
                  <c:v>156</c:v>
                </c:pt>
                <c:pt idx="8780">
                  <c:v>156</c:v>
                </c:pt>
                <c:pt idx="8781">
                  <c:v>156</c:v>
                </c:pt>
                <c:pt idx="8782">
                  <c:v>156</c:v>
                </c:pt>
                <c:pt idx="8783">
                  <c:v>156</c:v>
                </c:pt>
                <c:pt idx="8784">
                  <c:v>156</c:v>
                </c:pt>
                <c:pt idx="8785">
                  <c:v>156</c:v>
                </c:pt>
                <c:pt idx="8786">
                  <c:v>156</c:v>
                </c:pt>
                <c:pt idx="8787">
                  <c:v>156</c:v>
                </c:pt>
                <c:pt idx="8788">
                  <c:v>156</c:v>
                </c:pt>
                <c:pt idx="8789">
                  <c:v>156</c:v>
                </c:pt>
                <c:pt idx="8790">
                  <c:v>156</c:v>
                </c:pt>
                <c:pt idx="8791">
                  <c:v>156</c:v>
                </c:pt>
                <c:pt idx="8792">
                  <c:v>156</c:v>
                </c:pt>
                <c:pt idx="8793">
                  <c:v>156</c:v>
                </c:pt>
                <c:pt idx="8794">
                  <c:v>156</c:v>
                </c:pt>
                <c:pt idx="8795">
                  <c:v>156</c:v>
                </c:pt>
                <c:pt idx="8796">
                  <c:v>156</c:v>
                </c:pt>
                <c:pt idx="8797">
                  <c:v>156</c:v>
                </c:pt>
                <c:pt idx="8798">
                  <c:v>156</c:v>
                </c:pt>
                <c:pt idx="8799">
                  <c:v>156</c:v>
                </c:pt>
                <c:pt idx="8800">
                  <c:v>156</c:v>
                </c:pt>
                <c:pt idx="8801">
                  <c:v>156</c:v>
                </c:pt>
                <c:pt idx="8802">
                  <c:v>156</c:v>
                </c:pt>
                <c:pt idx="8803">
                  <c:v>156</c:v>
                </c:pt>
                <c:pt idx="8804">
                  <c:v>156</c:v>
                </c:pt>
                <c:pt idx="8805">
                  <c:v>156</c:v>
                </c:pt>
                <c:pt idx="8806">
                  <c:v>156</c:v>
                </c:pt>
                <c:pt idx="8807">
                  <c:v>156</c:v>
                </c:pt>
                <c:pt idx="8808">
                  <c:v>156</c:v>
                </c:pt>
                <c:pt idx="8809">
                  <c:v>156</c:v>
                </c:pt>
                <c:pt idx="8810">
                  <c:v>156</c:v>
                </c:pt>
                <c:pt idx="8811">
                  <c:v>156</c:v>
                </c:pt>
                <c:pt idx="8812">
                  <c:v>156</c:v>
                </c:pt>
                <c:pt idx="8813">
                  <c:v>156</c:v>
                </c:pt>
                <c:pt idx="8814">
                  <c:v>156</c:v>
                </c:pt>
                <c:pt idx="8815">
                  <c:v>156</c:v>
                </c:pt>
                <c:pt idx="8816">
                  <c:v>156</c:v>
                </c:pt>
                <c:pt idx="8817">
                  <c:v>156</c:v>
                </c:pt>
                <c:pt idx="8818">
                  <c:v>156</c:v>
                </c:pt>
                <c:pt idx="8819">
                  <c:v>156</c:v>
                </c:pt>
                <c:pt idx="8820">
                  <c:v>156</c:v>
                </c:pt>
                <c:pt idx="8821">
                  <c:v>156</c:v>
                </c:pt>
                <c:pt idx="8822">
                  <c:v>156</c:v>
                </c:pt>
                <c:pt idx="8823">
                  <c:v>156</c:v>
                </c:pt>
                <c:pt idx="8824">
                  <c:v>156</c:v>
                </c:pt>
                <c:pt idx="8825">
                  <c:v>156</c:v>
                </c:pt>
                <c:pt idx="8826">
                  <c:v>156</c:v>
                </c:pt>
                <c:pt idx="8827">
                  <c:v>156</c:v>
                </c:pt>
                <c:pt idx="8828">
                  <c:v>156</c:v>
                </c:pt>
                <c:pt idx="8829">
                  <c:v>156</c:v>
                </c:pt>
                <c:pt idx="8830">
                  <c:v>156</c:v>
                </c:pt>
                <c:pt idx="8831">
                  <c:v>156</c:v>
                </c:pt>
                <c:pt idx="8832">
                  <c:v>156</c:v>
                </c:pt>
                <c:pt idx="8833">
                  <c:v>156</c:v>
                </c:pt>
                <c:pt idx="8834">
                  <c:v>156</c:v>
                </c:pt>
                <c:pt idx="8835">
                  <c:v>156</c:v>
                </c:pt>
                <c:pt idx="8836">
                  <c:v>156</c:v>
                </c:pt>
                <c:pt idx="8837">
                  <c:v>156</c:v>
                </c:pt>
                <c:pt idx="8838">
                  <c:v>156</c:v>
                </c:pt>
                <c:pt idx="8839">
                  <c:v>156</c:v>
                </c:pt>
                <c:pt idx="8840">
                  <c:v>156</c:v>
                </c:pt>
                <c:pt idx="8841">
                  <c:v>156</c:v>
                </c:pt>
                <c:pt idx="8842">
                  <c:v>156</c:v>
                </c:pt>
                <c:pt idx="8843">
                  <c:v>156</c:v>
                </c:pt>
                <c:pt idx="8844">
                  <c:v>156</c:v>
                </c:pt>
                <c:pt idx="8845">
                  <c:v>156</c:v>
                </c:pt>
                <c:pt idx="8846">
                  <c:v>156</c:v>
                </c:pt>
                <c:pt idx="8847">
                  <c:v>156</c:v>
                </c:pt>
                <c:pt idx="8848">
                  <c:v>156</c:v>
                </c:pt>
                <c:pt idx="8849">
                  <c:v>156</c:v>
                </c:pt>
                <c:pt idx="8850">
                  <c:v>156</c:v>
                </c:pt>
                <c:pt idx="8851">
                  <c:v>156</c:v>
                </c:pt>
                <c:pt idx="8852">
                  <c:v>156</c:v>
                </c:pt>
                <c:pt idx="8853">
                  <c:v>156</c:v>
                </c:pt>
                <c:pt idx="8854">
                  <c:v>156</c:v>
                </c:pt>
                <c:pt idx="8855">
                  <c:v>156</c:v>
                </c:pt>
                <c:pt idx="8856">
                  <c:v>156</c:v>
                </c:pt>
                <c:pt idx="8857">
                  <c:v>156</c:v>
                </c:pt>
                <c:pt idx="8858">
                  <c:v>156</c:v>
                </c:pt>
                <c:pt idx="8859">
                  <c:v>156</c:v>
                </c:pt>
                <c:pt idx="8860">
                  <c:v>156</c:v>
                </c:pt>
                <c:pt idx="8861">
                  <c:v>156</c:v>
                </c:pt>
                <c:pt idx="8862">
                  <c:v>156</c:v>
                </c:pt>
                <c:pt idx="8863">
                  <c:v>156</c:v>
                </c:pt>
                <c:pt idx="8864">
                  <c:v>156</c:v>
                </c:pt>
                <c:pt idx="8865">
                  <c:v>156</c:v>
                </c:pt>
                <c:pt idx="8866">
                  <c:v>156</c:v>
                </c:pt>
                <c:pt idx="8867">
                  <c:v>156</c:v>
                </c:pt>
                <c:pt idx="8868">
                  <c:v>156</c:v>
                </c:pt>
                <c:pt idx="8869">
                  <c:v>156</c:v>
                </c:pt>
                <c:pt idx="8870">
                  <c:v>156</c:v>
                </c:pt>
                <c:pt idx="8871">
                  <c:v>156</c:v>
                </c:pt>
                <c:pt idx="8872">
                  <c:v>156</c:v>
                </c:pt>
                <c:pt idx="8873">
                  <c:v>156</c:v>
                </c:pt>
                <c:pt idx="8874">
                  <c:v>156</c:v>
                </c:pt>
                <c:pt idx="8875">
                  <c:v>156</c:v>
                </c:pt>
                <c:pt idx="8876">
                  <c:v>156</c:v>
                </c:pt>
                <c:pt idx="8877">
                  <c:v>156</c:v>
                </c:pt>
                <c:pt idx="8878">
                  <c:v>156</c:v>
                </c:pt>
                <c:pt idx="8879">
                  <c:v>156</c:v>
                </c:pt>
                <c:pt idx="8880">
                  <c:v>156</c:v>
                </c:pt>
                <c:pt idx="8881">
                  <c:v>156</c:v>
                </c:pt>
                <c:pt idx="8882">
                  <c:v>156</c:v>
                </c:pt>
                <c:pt idx="8883">
                  <c:v>156</c:v>
                </c:pt>
                <c:pt idx="8884">
                  <c:v>156</c:v>
                </c:pt>
                <c:pt idx="8885">
                  <c:v>156</c:v>
                </c:pt>
                <c:pt idx="8886">
                  <c:v>156</c:v>
                </c:pt>
                <c:pt idx="8887">
                  <c:v>156</c:v>
                </c:pt>
                <c:pt idx="8888">
                  <c:v>156</c:v>
                </c:pt>
                <c:pt idx="8889">
                  <c:v>156</c:v>
                </c:pt>
                <c:pt idx="8890">
                  <c:v>156</c:v>
                </c:pt>
                <c:pt idx="8891">
                  <c:v>156</c:v>
                </c:pt>
                <c:pt idx="8892">
                  <c:v>156</c:v>
                </c:pt>
                <c:pt idx="8893">
                  <c:v>156</c:v>
                </c:pt>
                <c:pt idx="8894">
                  <c:v>156</c:v>
                </c:pt>
                <c:pt idx="8895">
                  <c:v>156</c:v>
                </c:pt>
                <c:pt idx="8896">
                  <c:v>156</c:v>
                </c:pt>
                <c:pt idx="8897">
                  <c:v>156</c:v>
                </c:pt>
                <c:pt idx="8898">
                  <c:v>156</c:v>
                </c:pt>
                <c:pt idx="8899">
                  <c:v>156</c:v>
                </c:pt>
                <c:pt idx="8900">
                  <c:v>156</c:v>
                </c:pt>
                <c:pt idx="8901">
                  <c:v>156</c:v>
                </c:pt>
                <c:pt idx="8902">
                  <c:v>156</c:v>
                </c:pt>
                <c:pt idx="8903">
                  <c:v>156</c:v>
                </c:pt>
                <c:pt idx="8904">
                  <c:v>156</c:v>
                </c:pt>
                <c:pt idx="8905">
                  <c:v>156</c:v>
                </c:pt>
                <c:pt idx="8906">
                  <c:v>156</c:v>
                </c:pt>
                <c:pt idx="8907">
                  <c:v>156</c:v>
                </c:pt>
                <c:pt idx="8908">
                  <c:v>156</c:v>
                </c:pt>
                <c:pt idx="8909">
                  <c:v>156</c:v>
                </c:pt>
                <c:pt idx="8910">
                  <c:v>156</c:v>
                </c:pt>
                <c:pt idx="8911">
                  <c:v>156</c:v>
                </c:pt>
                <c:pt idx="8912">
                  <c:v>156</c:v>
                </c:pt>
                <c:pt idx="8913">
                  <c:v>156</c:v>
                </c:pt>
                <c:pt idx="8914">
                  <c:v>156</c:v>
                </c:pt>
                <c:pt idx="8915">
                  <c:v>156</c:v>
                </c:pt>
                <c:pt idx="8916">
                  <c:v>156</c:v>
                </c:pt>
                <c:pt idx="8917">
                  <c:v>156</c:v>
                </c:pt>
                <c:pt idx="8918">
                  <c:v>156</c:v>
                </c:pt>
                <c:pt idx="8919">
                  <c:v>156</c:v>
                </c:pt>
                <c:pt idx="8920">
                  <c:v>156</c:v>
                </c:pt>
                <c:pt idx="8921">
                  <c:v>156</c:v>
                </c:pt>
                <c:pt idx="8922">
                  <c:v>156</c:v>
                </c:pt>
                <c:pt idx="8923">
                  <c:v>156</c:v>
                </c:pt>
                <c:pt idx="8924">
                  <c:v>156</c:v>
                </c:pt>
                <c:pt idx="8925">
                  <c:v>156</c:v>
                </c:pt>
                <c:pt idx="8926">
                  <c:v>156</c:v>
                </c:pt>
                <c:pt idx="8927">
                  <c:v>156</c:v>
                </c:pt>
                <c:pt idx="8928">
                  <c:v>156</c:v>
                </c:pt>
                <c:pt idx="8929">
                  <c:v>156</c:v>
                </c:pt>
                <c:pt idx="8930">
                  <c:v>156</c:v>
                </c:pt>
                <c:pt idx="8931">
                  <c:v>156</c:v>
                </c:pt>
                <c:pt idx="8932">
                  <c:v>156</c:v>
                </c:pt>
                <c:pt idx="8933">
                  <c:v>156</c:v>
                </c:pt>
                <c:pt idx="8934">
                  <c:v>156</c:v>
                </c:pt>
                <c:pt idx="8935">
                  <c:v>156</c:v>
                </c:pt>
                <c:pt idx="8936">
                  <c:v>156</c:v>
                </c:pt>
                <c:pt idx="8937">
                  <c:v>156</c:v>
                </c:pt>
                <c:pt idx="8938">
                  <c:v>156</c:v>
                </c:pt>
                <c:pt idx="8939">
                  <c:v>156</c:v>
                </c:pt>
                <c:pt idx="8940">
                  <c:v>156</c:v>
                </c:pt>
                <c:pt idx="8941">
                  <c:v>156</c:v>
                </c:pt>
                <c:pt idx="8942">
                  <c:v>156</c:v>
                </c:pt>
                <c:pt idx="8943">
                  <c:v>156</c:v>
                </c:pt>
                <c:pt idx="8944">
                  <c:v>156</c:v>
                </c:pt>
                <c:pt idx="8945">
                  <c:v>156</c:v>
                </c:pt>
                <c:pt idx="8946">
                  <c:v>156</c:v>
                </c:pt>
                <c:pt idx="8947">
                  <c:v>156</c:v>
                </c:pt>
                <c:pt idx="8948">
                  <c:v>156</c:v>
                </c:pt>
                <c:pt idx="8949">
                  <c:v>156</c:v>
                </c:pt>
                <c:pt idx="8950">
                  <c:v>156</c:v>
                </c:pt>
                <c:pt idx="8951">
                  <c:v>156</c:v>
                </c:pt>
                <c:pt idx="8952">
                  <c:v>156</c:v>
                </c:pt>
                <c:pt idx="8953">
                  <c:v>156</c:v>
                </c:pt>
                <c:pt idx="8954">
                  <c:v>156</c:v>
                </c:pt>
                <c:pt idx="8955">
                  <c:v>156</c:v>
                </c:pt>
                <c:pt idx="8956">
                  <c:v>156</c:v>
                </c:pt>
                <c:pt idx="8957">
                  <c:v>156</c:v>
                </c:pt>
                <c:pt idx="8958">
                  <c:v>156</c:v>
                </c:pt>
                <c:pt idx="8959">
                  <c:v>156</c:v>
                </c:pt>
                <c:pt idx="8960">
                  <c:v>156</c:v>
                </c:pt>
                <c:pt idx="8961">
                  <c:v>156</c:v>
                </c:pt>
                <c:pt idx="8962">
                  <c:v>156</c:v>
                </c:pt>
                <c:pt idx="8963">
                  <c:v>156</c:v>
                </c:pt>
                <c:pt idx="8964">
                  <c:v>156</c:v>
                </c:pt>
                <c:pt idx="8965">
                  <c:v>156</c:v>
                </c:pt>
                <c:pt idx="8966">
                  <c:v>156</c:v>
                </c:pt>
                <c:pt idx="8967">
                  <c:v>156</c:v>
                </c:pt>
                <c:pt idx="8968">
                  <c:v>156</c:v>
                </c:pt>
                <c:pt idx="8969">
                  <c:v>156</c:v>
                </c:pt>
                <c:pt idx="8970">
                  <c:v>156</c:v>
                </c:pt>
                <c:pt idx="8971">
                  <c:v>156</c:v>
                </c:pt>
                <c:pt idx="8972">
                  <c:v>156</c:v>
                </c:pt>
                <c:pt idx="8973">
                  <c:v>156</c:v>
                </c:pt>
                <c:pt idx="8974">
                  <c:v>156</c:v>
                </c:pt>
                <c:pt idx="8975">
                  <c:v>156</c:v>
                </c:pt>
                <c:pt idx="8976">
                  <c:v>156</c:v>
                </c:pt>
                <c:pt idx="8977">
                  <c:v>156</c:v>
                </c:pt>
                <c:pt idx="8978">
                  <c:v>156</c:v>
                </c:pt>
                <c:pt idx="8979">
                  <c:v>156</c:v>
                </c:pt>
                <c:pt idx="8980">
                  <c:v>156</c:v>
                </c:pt>
                <c:pt idx="8981">
                  <c:v>156</c:v>
                </c:pt>
                <c:pt idx="8982">
                  <c:v>156</c:v>
                </c:pt>
                <c:pt idx="8983">
                  <c:v>156</c:v>
                </c:pt>
                <c:pt idx="8984">
                  <c:v>156</c:v>
                </c:pt>
                <c:pt idx="8985">
                  <c:v>156</c:v>
                </c:pt>
                <c:pt idx="8986">
                  <c:v>156</c:v>
                </c:pt>
                <c:pt idx="8987">
                  <c:v>156</c:v>
                </c:pt>
                <c:pt idx="8988">
                  <c:v>156</c:v>
                </c:pt>
                <c:pt idx="8989">
                  <c:v>156</c:v>
                </c:pt>
                <c:pt idx="8990">
                  <c:v>156</c:v>
                </c:pt>
                <c:pt idx="8991">
                  <c:v>156</c:v>
                </c:pt>
                <c:pt idx="8992">
                  <c:v>156</c:v>
                </c:pt>
                <c:pt idx="8993">
                  <c:v>156</c:v>
                </c:pt>
                <c:pt idx="8994">
                  <c:v>156</c:v>
                </c:pt>
                <c:pt idx="8995">
                  <c:v>156</c:v>
                </c:pt>
                <c:pt idx="8996">
                  <c:v>156</c:v>
                </c:pt>
                <c:pt idx="8997">
                  <c:v>156</c:v>
                </c:pt>
                <c:pt idx="8998">
                  <c:v>156</c:v>
                </c:pt>
                <c:pt idx="8999">
                  <c:v>156</c:v>
                </c:pt>
                <c:pt idx="9000">
                  <c:v>156</c:v>
                </c:pt>
                <c:pt idx="9001">
                  <c:v>156</c:v>
                </c:pt>
                <c:pt idx="9002">
                  <c:v>156</c:v>
                </c:pt>
                <c:pt idx="9003">
                  <c:v>156</c:v>
                </c:pt>
                <c:pt idx="9004">
                  <c:v>156</c:v>
                </c:pt>
                <c:pt idx="9005">
                  <c:v>156</c:v>
                </c:pt>
                <c:pt idx="9006">
                  <c:v>156</c:v>
                </c:pt>
                <c:pt idx="9007">
                  <c:v>156</c:v>
                </c:pt>
                <c:pt idx="9008">
                  <c:v>156</c:v>
                </c:pt>
                <c:pt idx="9009">
                  <c:v>156</c:v>
                </c:pt>
                <c:pt idx="9010">
                  <c:v>156</c:v>
                </c:pt>
                <c:pt idx="9011">
                  <c:v>156</c:v>
                </c:pt>
                <c:pt idx="9012">
                  <c:v>156</c:v>
                </c:pt>
                <c:pt idx="9013">
                  <c:v>156</c:v>
                </c:pt>
                <c:pt idx="9014">
                  <c:v>156</c:v>
                </c:pt>
                <c:pt idx="9015">
                  <c:v>156</c:v>
                </c:pt>
                <c:pt idx="9016">
                  <c:v>156</c:v>
                </c:pt>
                <c:pt idx="9017">
                  <c:v>156</c:v>
                </c:pt>
                <c:pt idx="9018">
                  <c:v>156</c:v>
                </c:pt>
                <c:pt idx="9019">
                  <c:v>156</c:v>
                </c:pt>
                <c:pt idx="9020">
                  <c:v>156</c:v>
                </c:pt>
                <c:pt idx="9021">
                  <c:v>156</c:v>
                </c:pt>
                <c:pt idx="9022">
                  <c:v>156</c:v>
                </c:pt>
                <c:pt idx="9023">
                  <c:v>156</c:v>
                </c:pt>
                <c:pt idx="9024">
                  <c:v>156</c:v>
                </c:pt>
                <c:pt idx="9025">
                  <c:v>156</c:v>
                </c:pt>
                <c:pt idx="9026">
                  <c:v>156</c:v>
                </c:pt>
                <c:pt idx="9027">
                  <c:v>156</c:v>
                </c:pt>
                <c:pt idx="9028">
                  <c:v>156</c:v>
                </c:pt>
                <c:pt idx="9029">
                  <c:v>156</c:v>
                </c:pt>
                <c:pt idx="9030">
                  <c:v>156</c:v>
                </c:pt>
                <c:pt idx="9031">
                  <c:v>156</c:v>
                </c:pt>
                <c:pt idx="9032">
                  <c:v>156</c:v>
                </c:pt>
                <c:pt idx="9033">
                  <c:v>156</c:v>
                </c:pt>
                <c:pt idx="9034">
                  <c:v>156</c:v>
                </c:pt>
                <c:pt idx="9035">
                  <c:v>156</c:v>
                </c:pt>
                <c:pt idx="9036">
                  <c:v>156</c:v>
                </c:pt>
                <c:pt idx="9037">
                  <c:v>156</c:v>
                </c:pt>
                <c:pt idx="9038">
                  <c:v>156</c:v>
                </c:pt>
                <c:pt idx="9039">
                  <c:v>156</c:v>
                </c:pt>
                <c:pt idx="9040">
                  <c:v>156</c:v>
                </c:pt>
                <c:pt idx="9041">
                  <c:v>156</c:v>
                </c:pt>
                <c:pt idx="9042">
                  <c:v>156</c:v>
                </c:pt>
                <c:pt idx="9043">
                  <c:v>156</c:v>
                </c:pt>
                <c:pt idx="9044">
                  <c:v>156</c:v>
                </c:pt>
                <c:pt idx="9045">
                  <c:v>156</c:v>
                </c:pt>
                <c:pt idx="9046">
                  <c:v>156</c:v>
                </c:pt>
                <c:pt idx="9047">
                  <c:v>156</c:v>
                </c:pt>
                <c:pt idx="9048">
                  <c:v>156</c:v>
                </c:pt>
                <c:pt idx="9049">
                  <c:v>156</c:v>
                </c:pt>
                <c:pt idx="9050">
                  <c:v>156</c:v>
                </c:pt>
                <c:pt idx="9051">
                  <c:v>156</c:v>
                </c:pt>
                <c:pt idx="9052">
                  <c:v>156</c:v>
                </c:pt>
                <c:pt idx="9053">
                  <c:v>156</c:v>
                </c:pt>
                <c:pt idx="9054">
                  <c:v>156</c:v>
                </c:pt>
                <c:pt idx="9055">
                  <c:v>156</c:v>
                </c:pt>
                <c:pt idx="9056">
                  <c:v>156</c:v>
                </c:pt>
                <c:pt idx="9057">
                  <c:v>156</c:v>
                </c:pt>
                <c:pt idx="9058">
                  <c:v>156</c:v>
                </c:pt>
                <c:pt idx="9059">
                  <c:v>156</c:v>
                </c:pt>
                <c:pt idx="9060">
                  <c:v>156</c:v>
                </c:pt>
                <c:pt idx="9061">
                  <c:v>156</c:v>
                </c:pt>
                <c:pt idx="9062">
                  <c:v>156</c:v>
                </c:pt>
                <c:pt idx="9063">
                  <c:v>156</c:v>
                </c:pt>
                <c:pt idx="9064">
                  <c:v>156</c:v>
                </c:pt>
                <c:pt idx="9065">
                  <c:v>156</c:v>
                </c:pt>
                <c:pt idx="9066">
                  <c:v>156</c:v>
                </c:pt>
                <c:pt idx="9067">
                  <c:v>156</c:v>
                </c:pt>
                <c:pt idx="9068">
                  <c:v>156</c:v>
                </c:pt>
                <c:pt idx="9069">
                  <c:v>156</c:v>
                </c:pt>
                <c:pt idx="9070">
                  <c:v>156</c:v>
                </c:pt>
                <c:pt idx="9071">
                  <c:v>156</c:v>
                </c:pt>
                <c:pt idx="9072">
                  <c:v>156</c:v>
                </c:pt>
                <c:pt idx="9073">
                  <c:v>156</c:v>
                </c:pt>
                <c:pt idx="9074">
                  <c:v>156</c:v>
                </c:pt>
                <c:pt idx="9075">
                  <c:v>156</c:v>
                </c:pt>
                <c:pt idx="9076">
                  <c:v>156</c:v>
                </c:pt>
                <c:pt idx="9077">
                  <c:v>156</c:v>
                </c:pt>
                <c:pt idx="9078">
                  <c:v>156</c:v>
                </c:pt>
                <c:pt idx="9079">
                  <c:v>156</c:v>
                </c:pt>
                <c:pt idx="9080">
                  <c:v>156</c:v>
                </c:pt>
                <c:pt idx="9081">
                  <c:v>156</c:v>
                </c:pt>
                <c:pt idx="9082">
                  <c:v>156</c:v>
                </c:pt>
                <c:pt idx="9083">
                  <c:v>156</c:v>
                </c:pt>
                <c:pt idx="9084">
                  <c:v>156</c:v>
                </c:pt>
                <c:pt idx="9085">
                  <c:v>156</c:v>
                </c:pt>
                <c:pt idx="9086">
                  <c:v>156</c:v>
                </c:pt>
                <c:pt idx="9087">
                  <c:v>156</c:v>
                </c:pt>
                <c:pt idx="9088">
                  <c:v>156</c:v>
                </c:pt>
                <c:pt idx="9089">
                  <c:v>156</c:v>
                </c:pt>
                <c:pt idx="9090">
                  <c:v>156</c:v>
                </c:pt>
                <c:pt idx="9091">
                  <c:v>156</c:v>
                </c:pt>
                <c:pt idx="9092">
                  <c:v>156</c:v>
                </c:pt>
                <c:pt idx="9093">
                  <c:v>156</c:v>
                </c:pt>
                <c:pt idx="9094">
                  <c:v>156</c:v>
                </c:pt>
                <c:pt idx="9095">
                  <c:v>156</c:v>
                </c:pt>
                <c:pt idx="9096">
                  <c:v>156</c:v>
                </c:pt>
                <c:pt idx="9097">
                  <c:v>156</c:v>
                </c:pt>
                <c:pt idx="9098">
                  <c:v>156</c:v>
                </c:pt>
                <c:pt idx="9099">
                  <c:v>156</c:v>
                </c:pt>
                <c:pt idx="9100">
                  <c:v>156</c:v>
                </c:pt>
                <c:pt idx="9101">
                  <c:v>156</c:v>
                </c:pt>
                <c:pt idx="9102">
                  <c:v>156</c:v>
                </c:pt>
                <c:pt idx="9103">
                  <c:v>156</c:v>
                </c:pt>
                <c:pt idx="9104">
                  <c:v>156</c:v>
                </c:pt>
                <c:pt idx="9105">
                  <c:v>156</c:v>
                </c:pt>
                <c:pt idx="9106">
                  <c:v>156</c:v>
                </c:pt>
                <c:pt idx="9107">
                  <c:v>156</c:v>
                </c:pt>
                <c:pt idx="9108">
                  <c:v>156</c:v>
                </c:pt>
                <c:pt idx="9109">
                  <c:v>156</c:v>
                </c:pt>
                <c:pt idx="9110">
                  <c:v>156</c:v>
                </c:pt>
                <c:pt idx="9111">
                  <c:v>156</c:v>
                </c:pt>
                <c:pt idx="9112">
                  <c:v>156</c:v>
                </c:pt>
                <c:pt idx="9113">
                  <c:v>156</c:v>
                </c:pt>
                <c:pt idx="9114">
                  <c:v>156</c:v>
                </c:pt>
                <c:pt idx="9115">
                  <c:v>156</c:v>
                </c:pt>
                <c:pt idx="9116">
                  <c:v>156</c:v>
                </c:pt>
                <c:pt idx="9117">
                  <c:v>156</c:v>
                </c:pt>
                <c:pt idx="9118">
                  <c:v>156</c:v>
                </c:pt>
                <c:pt idx="9119">
                  <c:v>156</c:v>
                </c:pt>
                <c:pt idx="9120">
                  <c:v>156</c:v>
                </c:pt>
                <c:pt idx="9121">
                  <c:v>156</c:v>
                </c:pt>
                <c:pt idx="9122">
                  <c:v>156</c:v>
                </c:pt>
                <c:pt idx="9123">
                  <c:v>156</c:v>
                </c:pt>
                <c:pt idx="9124">
                  <c:v>156</c:v>
                </c:pt>
                <c:pt idx="9125">
                  <c:v>156</c:v>
                </c:pt>
                <c:pt idx="9126">
                  <c:v>156</c:v>
                </c:pt>
                <c:pt idx="9127">
                  <c:v>156</c:v>
                </c:pt>
                <c:pt idx="9128">
                  <c:v>156</c:v>
                </c:pt>
                <c:pt idx="9129">
                  <c:v>156</c:v>
                </c:pt>
                <c:pt idx="9130">
                  <c:v>156</c:v>
                </c:pt>
                <c:pt idx="9131">
                  <c:v>156</c:v>
                </c:pt>
                <c:pt idx="9132">
                  <c:v>156</c:v>
                </c:pt>
                <c:pt idx="9133">
                  <c:v>156</c:v>
                </c:pt>
                <c:pt idx="9134">
                  <c:v>156</c:v>
                </c:pt>
                <c:pt idx="9135">
                  <c:v>156</c:v>
                </c:pt>
                <c:pt idx="9136">
                  <c:v>156</c:v>
                </c:pt>
                <c:pt idx="9137">
                  <c:v>156</c:v>
                </c:pt>
                <c:pt idx="9138">
                  <c:v>156</c:v>
                </c:pt>
                <c:pt idx="9139">
                  <c:v>156</c:v>
                </c:pt>
                <c:pt idx="9140">
                  <c:v>156</c:v>
                </c:pt>
                <c:pt idx="9141">
                  <c:v>156</c:v>
                </c:pt>
                <c:pt idx="9142">
                  <c:v>156</c:v>
                </c:pt>
                <c:pt idx="9143">
                  <c:v>156</c:v>
                </c:pt>
                <c:pt idx="9144">
                  <c:v>156</c:v>
                </c:pt>
                <c:pt idx="9145">
                  <c:v>156</c:v>
                </c:pt>
                <c:pt idx="9146">
                  <c:v>156</c:v>
                </c:pt>
                <c:pt idx="9147">
                  <c:v>156</c:v>
                </c:pt>
                <c:pt idx="9148">
                  <c:v>156</c:v>
                </c:pt>
                <c:pt idx="9149">
                  <c:v>156</c:v>
                </c:pt>
                <c:pt idx="9150">
                  <c:v>156</c:v>
                </c:pt>
                <c:pt idx="9151">
                  <c:v>156</c:v>
                </c:pt>
                <c:pt idx="9152">
                  <c:v>156</c:v>
                </c:pt>
                <c:pt idx="9153">
                  <c:v>156</c:v>
                </c:pt>
                <c:pt idx="9154">
                  <c:v>156</c:v>
                </c:pt>
                <c:pt idx="9155">
                  <c:v>156</c:v>
                </c:pt>
                <c:pt idx="9156">
                  <c:v>156</c:v>
                </c:pt>
                <c:pt idx="9157">
                  <c:v>156</c:v>
                </c:pt>
                <c:pt idx="9158">
                  <c:v>156</c:v>
                </c:pt>
                <c:pt idx="9159">
                  <c:v>156</c:v>
                </c:pt>
                <c:pt idx="9160">
                  <c:v>156</c:v>
                </c:pt>
                <c:pt idx="9161">
                  <c:v>156</c:v>
                </c:pt>
                <c:pt idx="9162">
                  <c:v>156</c:v>
                </c:pt>
                <c:pt idx="9163">
                  <c:v>156</c:v>
                </c:pt>
                <c:pt idx="9164">
                  <c:v>156</c:v>
                </c:pt>
                <c:pt idx="9165">
                  <c:v>156</c:v>
                </c:pt>
                <c:pt idx="9166">
                  <c:v>156</c:v>
                </c:pt>
                <c:pt idx="9167">
                  <c:v>156</c:v>
                </c:pt>
                <c:pt idx="9168">
                  <c:v>156</c:v>
                </c:pt>
                <c:pt idx="9169">
                  <c:v>156</c:v>
                </c:pt>
                <c:pt idx="9170">
                  <c:v>156</c:v>
                </c:pt>
                <c:pt idx="9171">
                  <c:v>156</c:v>
                </c:pt>
                <c:pt idx="9172">
                  <c:v>156</c:v>
                </c:pt>
                <c:pt idx="9173">
                  <c:v>156</c:v>
                </c:pt>
                <c:pt idx="9174">
                  <c:v>156</c:v>
                </c:pt>
                <c:pt idx="9175">
                  <c:v>156</c:v>
                </c:pt>
                <c:pt idx="9176">
                  <c:v>156</c:v>
                </c:pt>
                <c:pt idx="9177">
                  <c:v>156</c:v>
                </c:pt>
                <c:pt idx="9178">
                  <c:v>156</c:v>
                </c:pt>
                <c:pt idx="9179">
                  <c:v>156</c:v>
                </c:pt>
                <c:pt idx="9180">
                  <c:v>156</c:v>
                </c:pt>
                <c:pt idx="9181">
                  <c:v>156</c:v>
                </c:pt>
                <c:pt idx="9182">
                  <c:v>156</c:v>
                </c:pt>
                <c:pt idx="9183">
                  <c:v>156</c:v>
                </c:pt>
                <c:pt idx="9184">
                  <c:v>156</c:v>
                </c:pt>
                <c:pt idx="9185">
                  <c:v>156</c:v>
                </c:pt>
                <c:pt idx="9186">
                  <c:v>156</c:v>
                </c:pt>
                <c:pt idx="9187">
                  <c:v>156</c:v>
                </c:pt>
                <c:pt idx="9188">
                  <c:v>156</c:v>
                </c:pt>
                <c:pt idx="9189">
                  <c:v>156</c:v>
                </c:pt>
                <c:pt idx="9190">
                  <c:v>156</c:v>
                </c:pt>
                <c:pt idx="9191">
                  <c:v>156</c:v>
                </c:pt>
                <c:pt idx="9192">
                  <c:v>156</c:v>
                </c:pt>
                <c:pt idx="9193">
                  <c:v>156</c:v>
                </c:pt>
                <c:pt idx="9194">
                  <c:v>156</c:v>
                </c:pt>
                <c:pt idx="9195">
                  <c:v>156</c:v>
                </c:pt>
                <c:pt idx="9196">
                  <c:v>156</c:v>
                </c:pt>
                <c:pt idx="9197">
                  <c:v>156</c:v>
                </c:pt>
                <c:pt idx="9198">
                  <c:v>156</c:v>
                </c:pt>
                <c:pt idx="9199">
                  <c:v>156</c:v>
                </c:pt>
                <c:pt idx="9200">
                  <c:v>156</c:v>
                </c:pt>
                <c:pt idx="9201">
                  <c:v>156</c:v>
                </c:pt>
                <c:pt idx="9202">
                  <c:v>156</c:v>
                </c:pt>
                <c:pt idx="9203">
                  <c:v>156</c:v>
                </c:pt>
                <c:pt idx="9204">
                  <c:v>156</c:v>
                </c:pt>
                <c:pt idx="9205">
                  <c:v>156</c:v>
                </c:pt>
                <c:pt idx="9206">
                  <c:v>156</c:v>
                </c:pt>
                <c:pt idx="9207">
                  <c:v>156</c:v>
                </c:pt>
                <c:pt idx="9208">
                  <c:v>156</c:v>
                </c:pt>
                <c:pt idx="9209">
                  <c:v>156</c:v>
                </c:pt>
                <c:pt idx="9210">
                  <c:v>156</c:v>
                </c:pt>
                <c:pt idx="9211">
                  <c:v>156</c:v>
                </c:pt>
                <c:pt idx="9212">
                  <c:v>156</c:v>
                </c:pt>
                <c:pt idx="9213">
                  <c:v>156</c:v>
                </c:pt>
                <c:pt idx="9214">
                  <c:v>156</c:v>
                </c:pt>
                <c:pt idx="9215">
                  <c:v>156</c:v>
                </c:pt>
                <c:pt idx="9216">
                  <c:v>156</c:v>
                </c:pt>
                <c:pt idx="9217">
                  <c:v>156</c:v>
                </c:pt>
                <c:pt idx="9218">
                  <c:v>156</c:v>
                </c:pt>
                <c:pt idx="9219">
                  <c:v>156</c:v>
                </c:pt>
                <c:pt idx="9220">
                  <c:v>156</c:v>
                </c:pt>
                <c:pt idx="9221">
                  <c:v>156</c:v>
                </c:pt>
                <c:pt idx="9222">
                  <c:v>156</c:v>
                </c:pt>
                <c:pt idx="9223">
                  <c:v>156</c:v>
                </c:pt>
                <c:pt idx="9224">
                  <c:v>156</c:v>
                </c:pt>
                <c:pt idx="9225">
                  <c:v>156</c:v>
                </c:pt>
                <c:pt idx="9226">
                  <c:v>156</c:v>
                </c:pt>
                <c:pt idx="9227">
                  <c:v>156</c:v>
                </c:pt>
                <c:pt idx="9228">
                  <c:v>156</c:v>
                </c:pt>
                <c:pt idx="9229">
                  <c:v>156</c:v>
                </c:pt>
                <c:pt idx="9230">
                  <c:v>156</c:v>
                </c:pt>
                <c:pt idx="9231">
                  <c:v>156</c:v>
                </c:pt>
                <c:pt idx="9232">
                  <c:v>156</c:v>
                </c:pt>
                <c:pt idx="9233">
                  <c:v>156</c:v>
                </c:pt>
                <c:pt idx="9234">
                  <c:v>156</c:v>
                </c:pt>
                <c:pt idx="9235">
                  <c:v>156</c:v>
                </c:pt>
                <c:pt idx="9236">
                  <c:v>156</c:v>
                </c:pt>
                <c:pt idx="9237">
                  <c:v>156</c:v>
                </c:pt>
                <c:pt idx="9238">
                  <c:v>156</c:v>
                </c:pt>
                <c:pt idx="9239">
                  <c:v>156</c:v>
                </c:pt>
                <c:pt idx="9240">
                  <c:v>156</c:v>
                </c:pt>
                <c:pt idx="9241">
                  <c:v>156</c:v>
                </c:pt>
                <c:pt idx="9242">
                  <c:v>156</c:v>
                </c:pt>
                <c:pt idx="9243">
                  <c:v>156</c:v>
                </c:pt>
                <c:pt idx="9244">
                  <c:v>156</c:v>
                </c:pt>
                <c:pt idx="9245">
                  <c:v>156</c:v>
                </c:pt>
                <c:pt idx="9246">
                  <c:v>156</c:v>
                </c:pt>
                <c:pt idx="9247">
                  <c:v>156</c:v>
                </c:pt>
                <c:pt idx="9248">
                  <c:v>156</c:v>
                </c:pt>
                <c:pt idx="9249">
                  <c:v>156</c:v>
                </c:pt>
                <c:pt idx="9250">
                  <c:v>156</c:v>
                </c:pt>
                <c:pt idx="9251">
                  <c:v>156</c:v>
                </c:pt>
                <c:pt idx="9252">
                  <c:v>156</c:v>
                </c:pt>
                <c:pt idx="9253">
                  <c:v>156</c:v>
                </c:pt>
                <c:pt idx="9254">
                  <c:v>156</c:v>
                </c:pt>
                <c:pt idx="9255">
                  <c:v>156</c:v>
                </c:pt>
                <c:pt idx="9256">
                  <c:v>156</c:v>
                </c:pt>
                <c:pt idx="9257">
                  <c:v>156</c:v>
                </c:pt>
                <c:pt idx="9258">
                  <c:v>156</c:v>
                </c:pt>
                <c:pt idx="9259">
                  <c:v>156</c:v>
                </c:pt>
                <c:pt idx="9260">
                  <c:v>156</c:v>
                </c:pt>
                <c:pt idx="9261">
                  <c:v>156</c:v>
                </c:pt>
                <c:pt idx="9262">
                  <c:v>156</c:v>
                </c:pt>
                <c:pt idx="9263">
                  <c:v>156</c:v>
                </c:pt>
                <c:pt idx="9264">
                  <c:v>156</c:v>
                </c:pt>
                <c:pt idx="9265">
                  <c:v>156</c:v>
                </c:pt>
                <c:pt idx="9266">
                  <c:v>156</c:v>
                </c:pt>
                <c:pt idx="9267">
                  <c:v>156</c:v>
                </c:pt>
                <c:pt idx="9268">
                  <c:v>156</c:v>
                </c:pt>
                <c:pt idx="9269">
                  <c:v>156</c:v>
                </c:pt>
                <c:pt idx="9270">
                  <c:v>156</c:v>
                </c:pt>
                <c:pt idx="9271">
                  <c:v>156</c:v>
                </c:pt>
                <c:pt idx="9272">
                  <c:v>156</c:v>
                </c:pt>
                <c:pt idx="9273">
                  <c:v>156</c:v>
                </c:pt>
                <c:pt idx="9274">
                  <c:v>156</c:v>
                </c:pt>
                <c:pt idx="9275">
                  <c:v>156</c:v>
                </c:pt>
                <c:pt idx="9276">
                  <c:v>156</c:v>
                </c:pt>
                <c:pt idx="9277">
                  <c:v>156</c:v>
                </c:pt>
                <c:pt idx="9278">
                  <c:v>156</c:v>
                </c:pt>
                <c:pt idx="9279">
                  <c:v>156</c:v>
                </c:pt>
                <c:pt idx="9280">
                  <c:v>156</c:v>
                </c:pt>
                <c:pt idx="9281">
                  <c:v>156</c:v>
                </c:pt>
                <c:pt idx="9282">
                  <c:v>156</c:v>
                </c:pt>
                <c:pt idx="9283">
                  <c:v>156</c:v>
                </c:pt>
                <c:pt idx="9284">
                  <c:v>156</c:v>
                </c:pt>
                <c:pt idx="9285">
                  <c:v>156</c:v>
                </c:pt>
                <c:pt idx="9286">
                  <c:v>156</c:v>
                </c:pt>
                <c:pt idx="9287">
                  <c:v>156</c:v>
                </c:pt>
                <c:pt idx="9288">
                  <c:v>156</c:v>
                </c:pt>
                <c:pt idx="9289">
                  <c:v>156</c:v>
                </c:pt>
                <c:pt idx="9290">
                  <c:v>156</c:v>
                </c:pt>
                <c:pt idx="9291">
                  <c:v>156</c:v>
                </c:pt>
                <c:pt idx="9292">
                  <c:v>156</c:v>
                </c:pt>
                <c:pt idx="9293">
                  <c:v>156</c:v>
                </c:pt>
                <c:pt idx="9294">
                  <c:v>156</c:v>
                </c:pt>
                <c:pt idx="9295">
                  <c:v>156</c:v>
                </c:pt>
                <c:pt idx="9296">
                  <c:v>156</c:v>
                </c:pt>
                <c:pt idx="9297">
                  <c:v>156</c:v>
                </c:pt>
                <c:pt idx="9298">
                  <c:v>156</c:v>
                </c:pt>
                <c:pt idx="9299">
                  <c:v>156</c:v>
                </c:pt>
                <c:pt idx="9300">
                  <c:v>156</c:v>
                </c:pt>
                <c:pt idx="9301">
                  <c:v>156</c:v>
                </c:pt>
                <c:pt idx="9302">
                  <c:v>156</c:v>
                </c:pt>
                <c:pt idx="9303">
                  <c:v>156</c:v>
                </c:pt>
                <c:pt idx="9304">
                  <c:v>156</c:v>
                </c:pt>
                <c:pt idx="9305">
                  <c:v>156</c:v>
                </c:pt>
                <c:pt idx="9306">
                  <c:v>156</c:v>
                </c:pt>
                <c:pt idx="9307">
                  <c:v>156</c:v>
                </c:pt>
                <c:pt idx="9308">
                  <c:v>156</c:v>
                </c:pt>
                <c:pt idx="9309">
                  <c:v>156</c:v>
                </c:pt>
                <c:pt idx="9310">
                  <c:v>156</c:v>
                </c:pt>
                <c:pt idx="9311">
                  <c:v>156</c:v>
                </c:pt>
                <c:pt idx="9312">
                  <c:v>156</c:v>
                </c:pt>
                <c:pt idx="9313">
                  <c:v>156</c:v>
                </c:pt>
                <c:pt idx="9314">
                  <c:v>156</c:v>
                </c:pt>
                <c:pt idx="9315">
                  <c:v>156</c:v>
                </c:pt>
                <c:pt idx="9316">
                  <c:v>156</c:v>
                </c:pt>
                <c:pt idx="9317">
                  <c:v>156</c:v>
                </c:pt>
                <c:pt idx="9318">
                  <c:v>156</c:v>
                </c:pt>
                <c:pt idx="9319">
                  <c:v>156</c:v>
                </c:pt>
                <c:pt idx="9320">
                  <c:v>156</c:v>
                </c:pt>
                <c:pt idx="9321">
                  <c:v>156</c:v>
                </c:pt>
                <c:pt idx="9322">
                  <c:v>156</c:v>
                </c:pt>
                <c:pt idx="9323">
                  <c:v>156</c:v>
                </c:pt>
                <c:pt idx="9324">
                  <c:v>156</c:v>
                </c:pt>
                <c:pt idx="9325">
                  <c:v>156</c:v>
                </c:pt>
                <c:pt idx="9326">
                  <c:v>156</c:v>
                </c:pt>
                <c:pt idx="9327">
                  <c:v>156</c:v>
                </c:pt>
                <c:pt idx="9328">
                  <c:v>156</c:v>
                </c:pt>
                <c:pt idx="9329">
                  <c:v>156</c:v>
                </c:pt>
                <c:pt idx="9330">
                  <c:v>156</c:v>
                </c:pt>
                <c:pt idx="9331">
                  <c:v>156</c:v>
                </c:pt>
                <c:pt idx="9332">
                  <c:v>156</c:v>
                </c:pt>
                <c:pt idx="9333">
                  <c:v>156</c:v>
                </c:pt>
                <c:pt idx="9334">
                  <c:v>156</c:v>
                </c:pt>
                <c:pt idx="9335">
                  <c:v>156</c:v>
                </c:pt>
                <c:pt idx="9336">
                  <c:v>156</c:v>
                </c:pt>
                <c:pt idx="9337">
                  <c:v>156</c:v>
                </c:pt>
                <c:pt idx="9338">
                  <c:v>156</c:v>
                </c:pt>
                <c:pt idx="9339">
                  <c:v>156</c:v>
                </c:pt>
                <c:pt idx="9340">
                  <c:v>156</c:v>
                </c:pt>
                <c:pt idx="9341">
                  <c:v>156</c:v>
                </c:pt>
                <c:pt idx="9342">
                  <c:v>156</c:v>
                </c:pt>
                <c:pt idx="9343">
                  <c:v>156</c:v>
                </c:pt>
                <c:pt idx="9344">
                  <c:v>156</c:v>
                </c:pt>
                <c:pt idx="9345">
                  <c:v>156</c:v>
                </c:pt>
                <c:pt idx="9346">
                  <c:v>156</c:v>
                </c:pt>
                <c:pt idx="9347">
                  <c:v>156</c:v>
                </c:pt>
                <c:pt idx="9348">
                  <c:v>156</c:v>
                </c:pt>
                <c:pt idx="9349">
                  <c:v>156</c:v>
                </c:pt>
                <c:pt idx="9350">
                  <c:v>156</c:v>
                </c:pt>
                <c:pt idx="9351">
                  <c:v>156</c:v>
                </c:pt>
                <c:pt idx="9352">
                  <c:v>156</c:v>
                </c:pt>
                <c:pt idx="9353">
                  <c:v>156</c:v>
                </c:pt>
                <c:pt idx="9354">
                  <c:v>156</c:v>
                </c:pt>
                <c:pt idx="9355">
                  <c:v>156</c:v>
                </c:pt>
                <c:pt idx="9356">
                  <c:v>156</c:v>
                </c:pt>
                <c:pt idx="9357">
                  <c:v>156</c:v>
                </c:pt>
                <c:pt idx="9358">
                  <c:v>156</c:v>
                </c:pt>
                <c:pt idx="9359">
                  <c:v>156</c:v>
                </c:pt>
                <c:pt idx="9360">
                  <c:v>156</c:v>
                </c:pt>
                <c:pt idx="9361">
                  <c:v>156</c:v>
                </c:pt>
                <c:pt idx="9362">
                  <c:v>156</c:v>
                </c:pt>
                <c:pt idx="9363">
                  <c:v>156</c:v>
                </c:pt>
                <c:pt idx="9364">
                  <c:v>156</c:v>
                </c:pt>
                <c:pt idx="9365">
                  <c:v>156</c:v>
                </c:pt>
                <c:pt idx="9366">
                  <c:v>156</c:v>
                </c:pt>
                <c:pt idx="9367">
                  <c:v>156</c:v>
                </c:pt>
                <c:pt idx="9368">
                  <c:v>156</c:v>
                </c:pt>
                <c:pt idx="9369">
                  <c:v>156</c:v>
                </c:pt>
                <c:pt idx="9370">
                  <c:v>156</c:v>
                </c:pt>
                <c:pt idx="9371">
                  <c:v>156</c:v>
                </c:pt>
                <c:pt idx="9372">
                  <c:v>156</c:v>
                </c:pt>
                <c:pt idx="9373">
                  <c:v>156</c:v>
                </c:pt>
                <c:pt idx="9374">
                  <c:v>156</c:v>
                </c:pt>
                <c:pt idx="9375">
                  <c:v>156</c:v>
                </c:pt>
                <c:pt idx="9376">
                  <c:v>156</c:v>
                </c:pt>
                <c:pt idx="9377">
                  <c:v>156</c:v>
                </c:pt>
                <c:pt idx="9378">
                  <c:v>156</c:v>
                </c:pt>
                <c:pt idx="9379">
                  <c:v>156</c:v>
                </c:pt>
                <c:pt idx="9380">
                  <c:v>156</c:v>
                </c:pt>
                <c:pt idx="9381">
                  <c:v>156</c:v>
                </c:pt>
                <c:pt idx="9382">
                  <c:v>156</c:v>
                </c:pt>
                <c:pt idx="9383">
                  <c:v>156</c:v>
                </c:pt>
                <c:pt idx="9384">
                  <c:v>156</c:v>
                </c:pt>
                <c:pt idx="9385">
                  <c:v>156</c:v>
                </c:pt>
                <c:pt idx="9386">
                  <c:v>156</c:v>
                </c:pt>
                <c:pt idx="9387">
                  <c:v>156</c:v>
                </c:pt>
                <c:pt idx="9388">
                  <c:v>156</c:v>
                </c:pt>
                <c:pt idx="9389">
                  <c:v>156</c:v>
                </c:pt>
                <c:pt idx="9390">
                  <c:v>156</c:v>
                </c:pt>
                <c:pt idx="9391">
                  <c:v>156</c:v>
                </c:pt>
                <c:pt idx="9392">
                  <c:v>156</c:v>
                </c:pt>
                <c:pt idx="9393">
                  <c:v>156</c:v>
                </c:pt>
                <c:pt idx="9394">
                  <c:v>156</c:v>
                </c:pt>
                <c:pt idx="9395">
                  <c:v>156</c:v>
                </c:pt>
                <c:pt idx="9396">
                  <c:v>156</c:v>
                </c:pt>
                <c:pt idx="9397">
                  <c:v>156</c:v>
                </c:pt>
                <c:pt idx="9398">
                  <c:v>156</c:v>
                </c:pt>
                <c:pt idx="9399">
                  <c:v>156</c:v>
                </c:pt>
                <c:pt idx="9400">
                  <c:v>156</c:v>
                </c:pt>
                <c:pt idx="9401">
                  <c:v>156</c:v>
                </c:pt>
                <c:pt idx="9402">
                  <c:v>156</c:v>
                </c:pt>
                <c:pt idx="9403">
                  <c:v>156</c:v>
                </c:pt>
                <c:pt idx="9404">
                  <c:v>156</c:v>
                </c:pt>
                <c:pt idx="9405">
                  <c:v>156</c:v>
                </c:pt>
                <c:pt idx="9406">
                  <c:v>156</c:v>
                </c:pt>
                <c:pt idx="9407">
                  <c:v>156</c:v>
                </c:pt>
                <c:pt idx="9408">
                  <c:v>156</c:v>
                </c:pt>
                <c:pt idx="9409">
                  <c:v>156</c:v>
                </c:pt>
                <c:pt idx="9410">
                  <c:v>156</c:v>
                </c:pt>
                <c:pt idx="9411">
                  <c:v>156</c:v>
                </c:pt>
                <c:pt idx="9412">
                  <c:v>156</c:v>
                </c:pt>
                <c:pt idx="9413">
                  <c:v>156</c:v>
                </c:pt>
                <c:pt idx="9414">
                  <c:v>156</c:v>
                </c:pt>
                <c:pt idx="9415">
                  <c:v>156</c:v>
                </c:pt>
                <c:pt idx="9416">
                  <c:v>156</c:v>
                </c:pt>
                <c:pt idx="9417">
                  <c:v>156</c:v>
                </c:pt>
                <c:pt idx="9418">
                  <c:v>156</c:v>
                </c:pt>
                <c:pt idx="9419">
                  <c:v>156</c:v>
                </c:pt>
                <c:pt idx="9420">
                  <c:v>156</c:v>
                </c:pt>
                <c:pt idx="9421">
                  <c:v>156</c:v>
                </c:pt>
                <c:pt idx="9422">
                  <c:v>156</c:v>
                </c:pt>
                <c:pt idx="9423">
                  <c:v>156</c:v>
                </c:pt>
                <c:pt idx="9424">
                  <c:v>156</c:v>
                </c:pt>
                <c:pt idx="9425">
                  <c:v>156</c:v>
                </c:pt>
                <c:pt idx="9426">
                  <c:v>156</c:v>
                </c:pt>
                <c:pt idx="9427">
                  <c:v>156</c:v>
                </c:pt>
                <c:pt idx="9428">
                  <c:v>156</c:v>
                </c:pt>
                <c:pt idx="9429">
                  <c:v>156</c:v>
                </c:pt>
                <c:pt idx="9430">
                  <c:v>156</c:v>
                </c:pt>
                <c:pt idx="9431">
                  <c:v>156</c:v>
                </c:pt>
                <c:pt idx="9432">
                  <c:v>156</c:v>
                </c:pt>
                <c:pt idx="9433">
                  <c:v>156</c:v>
                </c:pt>
                <c:pt idx="9434">
                  <c:v>156</c:v>
                </c:pt>
                <c:pt idx="9435">
                  <c:v>156</c:v>
                </c:pt>
                <c:pt idx="9436">
                  <c:v>156</c:v>
                </c:pt>
                <c:pt idx="9437">
                  <c:v>156</c:v>
                </c:pt>
                <c:pt idx="9438">
                  <c:v>156</c:v>
                </c:pt>
                <c:pt idx="9439">
                  <c:v>156</c:v>
                </c:pt>
                <c:pt idx="9440">
                  <c:v>156</c:v>
                </c:pt>
                <c:pt idx="9441">
                  <c:v>156</c:v>
                </c:pt>
                <c:pt idx="9442">
                  <c:v>156</c:v>
                </c:pt>
                <c:pt idx="9443">
                  <c:v>156</c:v>
                </c:pt>
                <c:pt idx="9444">
                  <c:v>156</c:v>
                </c:pt>
                <c:pt idx="9445">
                  <c:v>156</c:v>
                </c:pt>
                <c:pt idx="9446">
                  <c:v>156</c:v>
                </c:pt>
                <c:pt idx="9447">
                  <c:v>156</c:v>
                </c:pt>
                <c:pt idx="9448">
                  <c:v>156</c:v>
                </c:pt>
                <c:pt idx="9449">
                  <c:v>156</c:v>
                </c:pt>
                <c:pt idx="9450">
                  <c:v>156</c:v>
                </c:pt>
                <c:pt idx="9451">
                  <c:v>156</c:v>
                </c:pt>
                <c:pt idx="9452">
                  <c:v>156</c:v>
                </c:pt>
                <c:pt idx="9453">
                  <c:v>156</c:v>
                </c:pt>
                <c:pt idx="9454">
                  <c:v>156</c:v>
                </c:pt>
                <c:pt idx="9455">
                  <c:v>156</c:v>
                </c:pt>
                <c:pt idx="9456">
                  <c:v>156</c:v>
                </c:pt>
                <c:pt idx="9457">
                  <c:v>156</c:v>
                </c:pt>
                <c:pt idx="9458">
                  <c:v>156</c:v>
                </c:pt>
                <c:pt idx="9459">
                  <c:v>156</c:v>
                </c:pt>
                <c:pt idx="9460">
                  <c:v>156</c:v>
                </c:pt>
                <c:pt idx="9461">
                  <c:v>156</c:v>
                </c:pt>
                <c:pt idx="9462">
                  <c:v>156</c:v>
                </c:pt>
                <c:pt idx="9463">
                  <c:v>156</c:v>
                </c:pt>
                <c:pt idx="9464">
                  <c:v>156</c:v>
                </c:pt>
                <c:pt idx="9465">
                  <c:v>156</c:v>
                </c:pt>
                <c:pt idx="9466">
                  <c:v>156</c:v>
                </c:pt>
                <c:pt idx="9467">
                  <c:v>156</c:v>
                </c:pt>
                <c:pt idx="9468">
                  <c:v>156</c:v>
                </c:pt>
                <c:pt idx="9469">
                  <c:v>156</c:v>
                </c:pt>
                <c:pt idx="9470">
                  <c:v>156</c:v>
                </c:pt>
                <c:pt idx="9471">
                  <c:v>156</c:v>
                </c:pt>
                <c:pt idx="9472">
                  <c:v>156</c:v>
                </c:pt>
                <c:pt idx="9473">
                  <c:v>156</c:v>
                </c:pt>
                <c:pt idx="9474">
                  <c:v>156</c:v>
                </c:pt>
                <c:pt idx="9475">
                  <c:v>156</c:v>
                </c:pt>
                <c:pt idx="9476">
                  <c:v>156</c:v>
                </c:pt>
                <c:pt idx="9477">
                  <c:v>156</c:v>
                </c:pt>
                <c:pt idx="9478">
                  <c:v>156</c:v>
                </c:pt>
                <c:pt idx="9479">
                  <c:v>156</c:v>
                </c:pt>
                <c:pt idx="9480">
                  <c:v>156</c:v>
                </c:pt>
                <c:pt idx="9481">
                  <c:v>156</c:v>
                </c:pt>
                <c:pt idx="9482">
                  <c:v>156</c:v>
                </c:pt>
                <c:pt idx="9483">
                  <c:v>156</c:v>
                </c:pt>
                <c:pt idx="9484">
                  <c:v>156</c:v>
                </c:pt>
                <c:pt idx="9485">
                  <c:v>156</c:v>
                </c:pt>
                <c:pt idx="9486">
                  <c:v>156</c:v>
                </c:pt>
                <c:pt idx="9487">
                  <c:v>156</c:v>
                </c:pt>
                <c:pt idx="9488">
                  <c:v>156</c:v>
                </c:pt>
                <c:pt idx="9489">
                  <c:v>156</c:v>
                </c:pt>
                <c:pt idx="9490">
                  <c:v>156</c:v>
                </c:pt>
                <c:pt idx="9491">
                  <c:v>156</c:v>
                </c:pt>
                <c:pt idx="9492">
                  <c:v>156</c:v>
                </c:pt>
                <c:pt idx="9493">
                  <c:v>156</c:v>
                </c:pt>
                <c:pt idx="9494">
                  <c:v>156</c:v>
                </c:pt>
                <c:pt idx="9495">
                  <c:v>156</c:v>
                </c:pt>
                <c:pt idx="9496">
                  <c:v>156</c:v>
                </c:pt>
                <c:pt idx="9497">
                  <c:v>156</c:v>
                </c:pt>
                <c:pt idx="9498">
                  <c:v>156</c:v>
                </c:pt>
                <c:pt idx="9499">
                  <c:v>156</c:v>
                </c:pt>
                <c:pt idx="9500">
                  <c:v>156</c:v>
                </c:pt>
                <c:pt idx="9501">
                  <c:v>156</c:v>
                </c:pt>
                <c:pt idx="9502">
                  <c:v>156</c:v>
                </c:pt>
                <c:pt idx="9503">
                  <c:v>156</c:v>
                </c:pt>
                <c:pt idx="9504">
                  <c:v>156</c:v>
                </c:pt>
                <c:pt idx="9505">
                  <c:v>156</c:v>
                </c:pt>
                <c:pt idx="9506">
                  <c:v>156</c:v>
                </c:pt>
                <c:pt idx="9507">
                  <c:v>156</c:v>
                </c:pt>
                <c:pt idx="9508">
                  <c:v>156</c:v>
                </c:pt>
                <c:pt idx="9509">
                  <c:v>156</c:v>
                </c:pt>
                <c:pt idx="9510">
                  <c:v>156</c:v>
                </c:pt>
                <c:pt idx="9511">
                  <c:v>156</c:v>
                </c:pt>
                <c:pt idx="9512">
                  <c:v>156</c:v>
                </c:pt>
                <c:pt idx="9513">
                  <c:v>156</c:v>
                </c:pt>
                <c:pt idx="9514">
                  <c:v>156</c:v>
                </c:pt>
                <c:pt idx="9515">
                  <c:v>156</c:v>
                </c:pt>
                <c:pt idx="9516">
                  <c:v>156</c:v>
                </c:pt>
                <c:pt idx="9517">
                  <c:v>156</c:v>
                </c:pt>
                <c:pt idx="9518">
                  <c:v>156</c:v>
                </c:pt>
                <c:pt idx="9519">
                  <c:v>156</c:v>
                </c:pt>
                <c:pt idx="9520">
                  <c:v>156</c:v>
                </c:pt>
                <c:pt idx="9521">
                  <c:v>156</c:v>
                </c:pt>
                <c:pt idx="9522">
                  <c:v>156</c:v>
                </c:pt>
                <c:pt idx="9523">
                  <c:v>156</c:v>
                </c:pt>
                <c:pt idx="9524">
                  <c:v>156</c:v>
                </c:pt>
                <c:pt idx="9525">
                  <c:v>156</c:v>
                </c:pt>
                <c:pt idx="9526">
                  <c:v>156</c:v>
                </c:pt>
                <c:pt idx="9527">
                  <c:v>156</c:v>
                </c:pt>
                <c:pt idx="9528">
                  <c:v>156</c:v>
                </c:pt>
                <c:pt idx="9529">
                  <c:v>156</c:v>
                </c:pt>
                <c:pt idx="9530">
                  <c:v>156</c:v>
                </c:pt>
                <c:pt idx="9531">
                  <c:v>156</c:v>
                </c:pt>
                <c:pt idx="9532">
                  <c:v>156</c:v>
                </c:pt>
                <c:pt idx="9533">
                  <c:v>156</c:v>
                </c:pt>
                <c:pt idx="9534">
                  <c:v>156</c:v>
                </c:pt>
                <c:pt idx="9535">
                  <c:v>156</c:v>
                </c:pt>
                <c:pt idx="9536">
                  <c:v>156</c:v>
                </c:pt>
                <c:pt idx="9537">
                  <c:v>156</c:v>
                </c:pt>
                <c:pt idx="9538">
                  <c:v>156</c:v>
                </c:pt>
                <c:pt idx="9539">
                  <c:v>156</c:v>
                </c:pt>
                <c:pt idx="9540">
                  <c:v>156</c:v>
                </c:pt>
                <c:pt idx="9541">
                  <c:v>156</c:v>
                </c:pt>
                <c:pt idx="9542">
                  <c:v>156</c:v>
                </c:pt>
                <c:pt idx="9543">
                  <c:v>156</c:v>
                </c:pt>
                <c:pt idx="9544">
                  <c:v>156</c:v>
                </c:pt>
                <c:pt idx="9545">
                  <c:v>156</c:v>
                </c:pt>
                <c:pt idx="9546">
                  <c:v>156</c:v>
                </c:pt>
                <c:pt idx="9547">
                  <c:v>156</c:v>
                </c:pt>
                <c:pt idx="9548">
                  <c:v>156</c:v>
                </c:pt>
                <c:pt idx="9549">
                  <c:v>156</c:v>
                </c:pt>
                <c:pt idx="9550">
                  <c:v>156</c:v>
                </c:pt>
                <c:pt idx="9551">
                  <c:v>156</c:v>
                </c:pt>
                <c:pt idx="9552">
                  <c:v>156</c:v>
                </c:pt>
                <c:pt idx="9553">
                  <c:v>156</c:v>
                </c:pt>
                <c:pt idx="9554">
                  <c:v>156</c:v>
                </c:pt>
                <c:pt idx="9555">
                  <c:v>156</c:v>
                </c:pt>
                <c:pt idx="9556">
                  <c:v>156</c:v>
                </c:pt>
                <c:pt idx="9557">
                  <c:v>156</c:v>
                </c:pt>
                <c:pt idx="9558">
                  <c:v>156</c:v>
                </c:pt>
                <c:pt idx="9559">
                  <c:v>156</c:v>
                </c:pt>
                <c:pt idx="9560">
                  <c:v>156</c:v>
                </c:pt>
                <c:pt idx="9561">
                  <c:v>156</c:v>
                </c:pt>
                <c:pt idx="9562">
                  <c:v>156</c:v>
                </c:pt>
                <c:pt idx="9563">
                  <c:v>156</c:v>
                </c:pt>
                <c:pt idx="9564">
                  <c:v>156</c:v>
                </c:pt>
                <c:pt idx="9565">
                  <c:v>156</c:v>
                </c:pt>
                <c:pt idx="9566">
                  <c:v>156</c:v>
                </c:pt>
                <c:pt idx="9567">
                  <c:v>156</c:v>
                </c:pt>
                <c:pt idx="9568">
                  <c:v>156</c:v>
                </c:pt>
                <c:pt idx="9569">
                  <c:v>156</c:v>
                </c:pt>
                <c:pt idx="9570">
                  <c:v>156</c:v>
                </c:pt>
                <c:pt idx="9571">
                  <c:v>156</c:v>
                </c:pt>
                <c:pt idx="9572">
                  <c:v>156</c:v>
                </c:pt>
                <c:pt idx="9573">
                  <c:v>156</c:v>
                </c:pt>
                <c:pt idx="9574">
                  <c:v>156</c:v>
                </c:pt>
                <c:pt idx="9575">
                  <c:v>156</c:v>
                </c:pt>
                <c:pt idx="9576">
                  <c:v>156</c:v>
                </c:pt>
                <c:pt idx="9577">
                  <c:v>156</c:v>
                </c:pt>
                <c:pt idx="9578">
                  <c:v>156</c:v>
                </c:pt>
                <c:pt idx="9579">
                  <c:v>156</c:v>
                </c:pt>
                <c:pt idx="9580">
                  <c:v>156</c:v>
                </c:pt>
                <c:pt idx="9581">
                  <c:v>156</c:v>
                </c:pt>
                <c:pt idx="9582">
                  <c:v>156</c:v>
                </c:pt>
                <c:pt idx="9583">
                  <c:v>156</c:v>
                </c:pt>
                <c:pt idx="9584">
                  <c:v>156</c:v>
                </c:pt>
                <c:pt idx="9585">
                  <c:v>156</c:v>
                </c:pt>
                <c:pt idx="9586">
                  <c:v>156</c:v>
                </c:pt>
                <c:pt idx="9587">
                  <c:v>156</c:v>
                </c:pt>
                <c:pt idx="9588">
                  <c:v>156</c:v>
                </c:pt>
                <c:pt idx="9589">
                  <c:v>156</c:v>
                </c:pt>
                <c:pt idx="9590">
                  <c:v>156</c:v>
                </c:pt>
                <c:pt idx="9591">
                  <c:v>156</c:v>
                </c:pt>
                <c:pt idx="9592">
                  <c:v>156</c:v>
                </c:pt>
                <c:pt idx="9593">
                  <c:v>156</c:v>
                </c:pt>
                <c:pt idx="9594">
                  <c:v>156</c:v>
                </c:pt>
                <c:pt idx="9595">
                  <c:v>156</c:v>
                </c:pt>
                <c:pt idx="9596">
                  <c:v>156</c:v>
                </c:pt>
                <c:pt idx="9597">
                  <c:v>156</c:v>
                </c:pt>
                <c:pt idx="9598">
                  <c:v>156</c:v>
                </c:pt>
                <c:pt idx="9599">
                  <c:v>156</c:v>
                </c:pt>
                <c:pt idx="9600">
                  <c:v>156</c:v>
                </c:pt>
                <c:pt idx="9601">
                  <c:v>156</c:v>
                </c:pt>
                <c:pt idx="9602">
                  <c:v>156</c:v>
                </c:pt>
                <c:pt idx="9603">
                  <c:v>156</c:v>
                </c:pt>
                <c:pt idx="9604">
                  <c:v>156</c:v>
                </c:pt>
                <c:pt idx="9605">
                  <c:v>156</c:v>
                </c:pt>
                <c:pt idx="9606">
                  <c:v>156</c:v>
                </c:pt>
                <c:pt idx="9607">
                  <c:v>156</c:v>
                </c:pt>
                <c:pt idx="9608">
                  <c:v>156</c:v>
                </c:pt>
                <c:pt idx="9609">
                  <c:v>156</c:v>
                </c:pt>
                <c:pt idx="9610">
                  <c:v>156</c:v>
                </c:pt>
                <c:pt idx="9611">
                  <c:v>156</c:v>
                </c:pt>
                <c:pt idx="9612">
                  <c:v>156</c:v>
                </c:pt>
                <c:pt idx="9613">
                  <c:v>156</c:v>
                </c:pt>
                <c:pt idx="9614">
                  <c:v>156</c:v>
                </c:pt>
                <c:pt idx="9615">
                  <c:v>156</c:v>
                </c:pt>
                <c:pt idx="9616">
                  <c:v>156</c:v>
                </c:pt>
                <c:pt idx="9617">
                  <c:v>156</c:v>
                </c:pt>
                <c:pt idx="9618">
                  <c:v>156</c:v>
                </c:pt>
                <c:pt idx="9619">
                  <c:v>156</c:v>
                </c:pt>
                <c:pt idx="9620">
                  <c:v>156</c:v>
                </c:pt>
                <c:pt idx="9621">
                  <c:v>156</c:v>
                </c:pt>
                <c:pt idx="9622">
                  <c:v>156</c:v>
                </c:pt>
                <c:pt idx="9623">
                  <c:v>156</c:v>
                </c:pt>
                <c:pt idx="9624">
                  <c:v>156</c:v>
                </c:pt>
                <c:pt idx="9625">
                  <c:v>156</c:v>
                </c:pt>
                <c:pt idx="9626">
                  <c:v>156</c:v>
                </c:pt>
                <c:pt idx="9627">
                  <c:v>156</c:v>
                </c:pt>
                <c:pt idx="9628">
                  <c:v>156</c:v>
                </c:pt>
                <c:pt idx="9629">
                  <c:v>156</c:v>
                </c:pt>
                <c:pt idx="9630">
                  <c:v>156</c:v>
                </c:pt>
                <c:pt idx="9631">
                  <c:v>156</c:v>
                </c:pt>
                <c:pt idx="9632">
                  <c:v>156</c:v>
                </c:pt>
                <c:pt idx="9633">
                  <c:v>156</c:v>
                </c:pt>
                <c:pt idx="9634">
                  <c:v>156</c:v>
                </c:pt>
                <c:pt idx="9635">
                  <c:v>156</c:v>
                </c:pt>
                <c:pt idx="9636">
                  <c:v>156</c:v>
                </c:pt>
                <c:pt idx="9637">
                  <c:v>156</c:v>
                </c:pt>
                <c:pt idx="9638">
                  <c:v>156</c:v>
                </c:pt>
                <c:pt idx="9639">
                  <c:v>156</c:v>
                </c:pt>
                <c:pt idx="9640">
                  <c:v>156</c:v>
                </c:pt>
                <c:pt idx="9641">
                  <c:v>156</c:v>
                </c:pt>
                <c:pt idx="9642">
                  <c:v>156</c:v>
                </c:pt>
                <c:pt idx="9643">
                  <c:v>156</c:v>
                </c:pt>
                <c:pt idx="9644">
                  <c:v>156</c:v>
                </c:pt>
                <c:pt idx="9645">
                  <c:v>156</c:v>
                </c:pt>
                <c:pt idx="9646">
                  <c:v>156</c:v>
                </c:pt>
                <c:pt idx="9647">
                  <c:v>156</c:v>
                </c:pt>
                <c:pt idx="9648">
                  <c:v>156</c:v>
                </c:pt>
                <c:pt idx="9649">
                  <c:v>156</c:v>
                </c:pt>
                <c:pt idx="9650">
                  <c:v>156</c:v>
                </c:pt>
                <c:pt idx="9651">
                  <c:v>156</c:v>
                </c:pt>
                <c:pt idx="9652">
                  <c:v>156</c:v>
                </c:pt>
                <c:pt idx="9653">
                  <c:v>156</c:v>
                </c:pt>
                <c:pt idx="9654">
                  <c:v>156</c:v>
                </c:pt>
                <c:pt idx="9655">
                  <c:v>156</c:v>
                </c:pt>
                <c:pt idx="9656">
                  <c:v>156</c:v>
                </c:pt>
                <c:pt idx="9657">
                  <c:v>156</c:v>
                </c:pt>
                <c:pt idx="9658">
                  <c:v>156</c:v>
                </c:pt>
                <c:pt idx="9659">
                  <c:v>156</c:v>
                </c:pt>
                <c:pt idx="9660">
                  <c:v>156</c:v>
                </c:pt>
                <c:pt idx="9661">
                  <c:v>156</c:v>
                </c:pt>
                <c:pt idx="9662">
                  <c:v>156</c:v>
                </c:pt>
                <c:pt idx="9663">
                  <c:v>156</c:v>
                </c:pt>
                <c:pt idx="9664">
                  <c:v>156</c:v>
                </c:pt>
                <c:pt idx="9665">
                  <c:v>156</c:v>
                </c:pt>
                <c:pt idx="9666">
                  <c:v>156</c:v>
                </c:pt>
                <c:pt idx="9667">
                  <c:v>156</c:v>
                </c:pt>
                <c:pt idx="9668">
                  <c:v>156</c:v>
                </c:pt>
                <c:pt idx="9669">
                  <c:v>156</c:v>
                </c:pt>
                <c:pt idx="9670">
                  <c:v>156</c:v>
                </c:pt>
                <c:pt idx="9671">
                  <c:v>156</c:v>
                </c:pt>
                <c:pt idx="9672">
                  <c:v>156</c:v>
                </c:pt>
                <c:pt idx="9673">
                  <c:v>156</c:v>
                </c:pt>
                <c:pt idx="9674">
                  <c:v>156</c:v>
                </c:pt>
                <c:pt idx="9675">
                  <c:v>156</c:v>
                </c:pt>
                <c:pt idx="9676">
                  <c:v>156</c:v>
                </c:pt>
                <c:pt idx="9677">
                  <c:v>156</c:v>
                </c:pt>
                <c:pt idx="9678">
                  <c:v>156</c:v>
                </c:pt>
                <c:pt idx="9679">
                  <c:v>156</c:v>
                </c:pt>
                <c:pt idx="9680">
                  <c:v>156</c:v>
                </c:pt>
                <c:pt idx="9681">
                  <c:v>156</c:v>
                </c:pt>
                <c:pt idx="9682">
                  <c:v>156</c:v>
                </c:pt>
                <c:pt idx="9683">
                  <c:v>156</c:v>
                </c:pt>
                <c:pt idx="9684">
                  <c:v>156</c:v>
                </c:pt>
                <c:pt idx="9685">
                  <c:v>156</c:v>
                </c:pt>
                <c:pt idx="9686">
                  <c:v>156</c:v>
                </c:pt>
                <c:pt idx="9687">
                  <c:v>156</c:v>
                </c:pt>
                <c:pt idx="9688">
                  <c:v>156</c:v>
                </c:pt>
                <c:pt idx="9689">
                  <c:v>156</c:v>
                </c:pt>
                <c:pt idx="9690">
                  <c:v>156</c:v>
                </c:pt>
                <c:pt idx="9691">
                  <c:v>156</c:v>
                </c:pt>
                <c:pt idx="9692">
                  <c:v>156</c:v>
                </c:pt>
                <c:pt idx="9693">
                  <c:v>156</c:v>
                </c:pt>
                <c:pt idx="9694">
                  <c:v>156</c:v>
                </c:pt>
                <c:pt idx="9695">
                  <c:v>156</c:v>
                </c:pt>
                <c:pt idx="9696">
                  <c:v>156</c:v>
                </c:pt>
                <c:pt idx="9697">
                  <c:v>156</c:v>
                </c:pt>
                <c:pt idx="9698">
                  <c:v>156</c:v>
                </c:pt>
                <c:pt idx="9699">
                  <c:v>156</c:v>
                </c:pt>
                <c:pt idx="9700">
                  <c:v>156</c:v>
                </c:pt>
                <c:pt idx="9701">
                  <c:v>156</c:v>
                </c:pt>
                <c:pt idx="9702">
                  <c:v>156</c:v>
                </c:pt>
                <c:pt idx="9703">
                  <c:v>156</c:v>
                </c:pt>
                <c:pt idx="9704">
                  <c:v>156</c:v>
                </c:pt>
                <c:pt idx="9705">
                  <c:v>156</c:v>
                </c:pt>
                <c:pt idx="9706">
                  <c:v>156</c:v>
                </c:pt>
                <c:pt idx="9707">
                  <c:v>156</c:v>
                </c:pt>
                <c:pt idx="9708">
                  <c:v>156</c:v>
                </c:pt>
                <c:pt idx="9709">
                  <c:v>156</c:v>
                </c:pt>
                <c:pt idx="9710">
                  <c:v>156</c:v>
                </c:pt>
                <c:pt idx="9711">
                  <c:v>156</c:v>
                </c:pt>
                <c:pt idx="9712">
                  <c:v>156</c:v>
                </c:pt>
                <c:pt idx="9713">
                  <c:v>156</c:v>
                </c:pt>
                <c:pt idx="9714">
                  <c:v>156</c:v>
                </c:pt>
                <c:pt idx="9715">
                  <c:v>156</c:v>
                </c:pt>
                <c:pt idx="9716">
                  <c:v>156</c:v>
                </c:pt>
                <c:pt idx="9717">
                  <c:v>156</c:v>
                </c:pt>
                <c:pt idx="9718">
                  <c:v>156</c:v>
                </c:pt>
                <c:pt idx="9719">
                  <c:v>156</c:v>
                </c:pt>
                <c:pt idx="9720">
                  <c:v>156</c:v>
                </c:pt>
                <c:pt idx="9721">
                  <c:v>156</c:v>
                </c:pt>
                <c:pt idx="9722">
                  <c:v>156</c:v>
                </c:pt>
                <c:pt idx="9723">
                  <c:v>156</c:v>
                </c:pt>
                <c:pt idx="9724">
                  <c:v>156</c:v>
                </c:pt>
                <c:pt idx="9725">
                  <c:v>156</c:v>
                </c:pt>
                <c:pt idx="9726">
                  <c:v>156</c:v>
                </c:pt>
                <c:pt idx="9727">
                  <c:v>156</c:v>
                </c:pt>
                <c:pt idx="9728">
                  <c:v>156</c:v>
                </c:pt>
                <c:pt idx="9729">
                  <c:v>156</c:v>
                </c:pt>
                <c:pt idx="9730">
                  <c:v>156</c:v>
                </c:pt>
                <c:pt idx="9731">
                  <c:v>156</c:v>
                </c:pt>
                <c:pt idx="9732">
                  <c:v>156</c:v>
                </c:pt>
                <c:pt idx="9733">
                  <c:v>156</c:v>
                </c:pt>
                <c:pt idx="9734">
                  <c:v>156</c:v>
                </c:pt>
                <c:pt idx="9735">
                  <c:v>156</c:v>
                </c:pt>
                <c:pt idx="9736">
                  <c:v>156</c:v>
                </c:pt>
                <c:pt idx="9737">
                  <c:v>156</c:v>
                </c:pt>
                <c:pt idx="9738">
                  <c:v>156</c:v>
                </c:pt>
                <c:pt idx="9739">
                  <c:v>156</c:v>
                </c:pt>
                <c:pt idx="9740">
                  <c:v>156</c:v>
                </c:pt>
                <c:pt idx="9741">
                  <c:v>156</c:v>
                </c:pt>
                <c:pt idx="9742">
                  <c:v>156</c:v>
                </c:pt>
                <c:pt idx="9743">
                  <c:v>156</c:v>
                </c:pt>
                <c:pt idx="9744">
                  <c:v>156</c:v>
                </c:pt>
                <c:pt idx="9745">
                  <c:v>156</c:v>
                </c:pt>
                <c:pt idx="9746">
                  <c:v>156</c:v>
                </c:pt>
                <c:pt idx="9747">
                  <c:v>156</c:v>
                </c:pt>
                <c:pt idx="9748">
                  <c:v>156</c:v>
                </c:pt>
                <c:pt idx="9749">
                  <c:v>156</c:v>
                </c:pt>
                <c:pt idx="9750">
                  <c:v>156</c:v>
                </c:pt>
                <c:pt idx="9751">
                  <c:v>156</c:v>
                </c:pt>
                <c:pt idx="9752">
                  <c:v>156</c:v>
                </c:pt>
                <c:pt idx="9753">
                  <c:v>156</c:v>
                </c:pt>
                <c:pt idx="9754">
                  <c:v>156</c:v>
                </c:pt>
                <c:pt idx="9755">
                  <c:v>156</c:v>
                </c:pt>
                <c:pt idx="9756">
                  <c:v>156</c:v>
                </c:pt>
                <c:pt idx="9757">
                  <c:v>156</c:v>
                </c:pt>
                <c:pt idx="9758">
                  <c:v>156</c:v>
                </c:pt>
                <c:pt idx="9759">
                  <c:v>156</c:v>
                </c:pt>
                <c:pt idx="9760">
                  <c:v>156</c:v>
                </c:pt>
                <c:pt idx="9761">
                  <c:v>156</c:v>
                </c:pt>
                <c:pt idx="9762">
                  <c:v>156</c:v>
                </c:pt>
                <c:pt idx="9763">
                  <c:v>156</c:v>
                </c:pt>
                <c:pt idx="9764">
                  <c:v>156</c:v>
                </c:pt>
                <c:pt idx="9765">
                  <c:v>156</c:v>
                </c:pt>
                <c:pt idx="9766">
                  <c:v>156</c:v>
                </c:pt>
                <c:pt idx="9767">
                  <c:v>156</c:v>
                </c:pt>
                <c:pt idx="9768">
                  <c:v>156</c:v>
                </c:pt>
                <c:pt idx="9769">
                  <c:v>156</c:v>
                </c:pt>
                <c:pt idx="9770">
                  <c:v>156</c:v>
                </c:pt>
                <c:pt idx="9771">
                  <c:v>156</c:v>
                </c:pt>
                <c:pt idx="9772">
                  <c:v>156</c:v>
                </c:pt>
                <c:pt idx="9773">
                  <c:v>156</c:v>
                </c:pt>
                <c:pt idx="9774">
                  <c:v>156</c:v>
                </c:pt>
                <c:pt idx="9775">
                  <c:v>156</c:v>
                </c:pt>
                <c:pt idx="9776">
                  <c:v>156</c:v>
                </c:pt>
                <c:pt idx="9777">
                  <c:v>156</c:v>
                </c:pt>
                <c:pt idx="9778">
                  <c:v>156</c:v>
                </c:pt>
                <c:pt idx="9779">
                  <c:v>156</c:v>
                </c:pt>
                <c:pt idx="9780">
                  <c:v>156</c:v>
                </c:pt>
                <c:pt idx="9781">
                  <c:v>156</c:v>
                </c:pt>
                <c:pt idx="9782">
                  <c:v>156</c:v>
                </c:pt>
                <c:pt idx="9783">
                  <c:v>156</c:v>
                </c:pt>
                <c:pt idx="9784">
                  <c:v>156</c:v>
                </c:pt>
                <c:pt idx="9785">
                  <c:v>156</c:v>
                </c:pt>
                <c:pt idx="9786">
                  <c:v>156</c:v>
                </c:pt>
                <c:pt idx="9787">
                  <c:v>156</c:v>
                </c:pt>
                <c:pt idx="9788">
                  <c:v>156</c:v>
                </c:pt>
                <c:pt idx="9789">
                  <c:v>156</c:v>
                </c:pt>
                <c:pt idx="9790">
                  <c:v>156</c:v>
                </c:pt>
                <c:pt idx="9791">
                  <c:v>156</c:v>
                </c:pt>
                <c:pt idx="9792">
                  <c:v>156</c:v>
                </c:pt>
                <c:pt idx="9793">
                  <c:v>156</c:v>
                </c:pt>
                <c:pt idx="9794">
                  <c:v>156</c:v>
                </c:pt>
                <c:pt idx="9795">
                  <c:v>156</c:v>
                </c:pt>
                <c:pt idx="9796">
                  <c:v>156</c:v>
                </c:pt>
                <c:pt idx="9797">
                  <c:v>156</c:v>
                </c:pt>
                <c:pt idx="9798">
                  <c:v>156</c:v>
                </c:pt>
                <c:pt idx="9799">
                  <c:v>156</c:v>
                </c:pt>
                <c:pt idx="9800">
                  <c:v>156</c:v>
                </c:pt>
                <c:pt idx="9801">
                  <c:v>156</c:v>
                </c:pt>
                <c:pt idx="9802">
                  <c:v>156</c:v>
                </c:pt>
                <c:pt idx="9803">
                  <c:v>156</c:v>
                </c:pt>
                <c:pt idx="9804">
                  <c:v>156</c:v>
                </c:pt>
                <c:pt idx="9805">
                  <c:v>156</c:v>
                </c:pt>
                <c:pt idx="9806">
                  <c:v>156</c:v>
                </c:pt>
                <c:pt idx="9807">
                  <c:v>156</c:v>
                </c:pt>
                <c:pt idx="9808">
                  <c:v>156</c:v>
                </c:pt>
                <c:pt idx="9809">
                  <c:v>156</c:v>
                </c:pt>
                <c:pt idx="9810">
                  <c:v>156</c:v>
                </c:pt>
                <c:pt idx="9811">
                  <c:v>156</c:v>
                </c:pt>
                <c:pt idx="9812">
                  <c:v>156</c:v>
                </c:pt>
                <c:pt idx="9813">
                  <c:v>156</c:v>
                </c:pt>
                <c:pt idx="9814">
                  <c:v>156</c:v>
                </c:pt>
                <c:pt idx="9815">
                  <c:v>156</c:v>
                </c:pt>
                <c:pt idx="9816">
                  <c:v>156</c:v>
                </c:pt>
                <c:pt idx="9817">
                  <c:v>156</c:v>
                </c:pt>
                <c:pt idx="9818">
                  <c:v>156</c:v>
                </c:pt>
                <c:pt idx="9819">
                  <c:v>156</c:v>
                </c:pt>
                <c:pt idx="9820">
                  <c:v>156</c:v>
                </c:pt>
                <c:pt idx="9821">
                  <c:v>156</c:v>
                </c:pt>
                <c:pt idx="9822">
                  <c:v>156</c:v>
                </c:pt>
                <c:pt idx="9823">
                  <c:v>156</c:v>
                </c:pt>
                <c:pt idx="9824">
                  <c:v>156</c:v>
                </c:pt>
                <c:pt idx="9825">
                  <c:v>156</c:v>
                </c:pt>
                <c:pt idx="9826">
                  <c:v>156</c:v>
                </c:pt>
                <c:pt idx="9827">
                  <c:v>156</c:v>
                </c:pt>
                <c:pt idx="9828">
                  <c:v>156</c:v>
                </c:pt>
                <c:pt idx="9829">
                  <c:v>156</c:v>
                </c:pt>
                <c:pt idx="9830">
                  <c:v>156</c:v>
                </c:pt>
                <c:pt idx="9831">
                  <c:v>156</c:v>
                </c:pt>
                <c:pt idx="9832">
                  <c:v>156</c:v>
                </c:pt>
                <c:pt idx="9833">
                  <c:v>156</c:v>
                </c:pt>
                <c:pt idx="9834">
                  <c:v>156</c:v>
                </c:pt>
                <c:pt idx="9835">
                  <c:v>156</c:v>
                </c:pt>
                <c:pt idx="9836">
                  <c:v>156</c:v>
                </c:pt>
                <c:pt idx="9837">
                  <c:v>156</c:v>
                </c:pt>
                <c:pt idx="9838">
                  <c:v>156</c:v>
                </c:pt>
                <c:pt idx="9839">
                  <c:v>156</c:v>
                </c:pt>
                <c:pt idx="9840">
                  <c:v>156</c:v>
                </c:pt>
                <c:pt idx="9841">
                  <c:v>156</c:v>
                </c:pt>
                <c:pt idx="9842">
                  <c:v>156</c:v>
                </c:pt>
                <c:pt idx="9843">
                  <c:v>156</c:v>
                </c:pt>
                <c:pt idx="9844">
                  <c:v>156</c:v>
                </c:pt>
                <c:pt idx="9845">
                  <c:v>156</c:v>
                </c:pt>
                <c:pt idx="9846">
                  <c:v>156</c:v>
                </c:pt>
                <c:pt idx="9847">
                  <c:v>156</c:v>
                </c:pt>
                <c:pt idx="9848">
                  <c:v>156</c:v>
                </c:pt>
                <c:pt idx="9849">
                  <c:v>156</c:v>
                </c:pt>
                <c:pt idx="9850">
                  <c:v>156</c:v>
                </c:pt>
                <c:pt idx="9851">
                  <c:v>156</c:v>
                </c:pt>
                <c:pt idx="9852">
                  <c:v>156</c:v>
                </c:pt>
                <c:pt idx="9853">
                  <c:v>156</c:v>
                </c:pt>
                <c:pt idx="9854">
                  <c:v>156</c:v>
                </c:pt>
                <c:pt idx="9855">
                  <c:v>156</c:v>
                </c:pt>
                <c:pt idx="9856">
                  <c:v>156</c:v>
                </c:pt>
                <c:pt idx="9857">
                  <c:v>156</c:v>
                </c:pt>
                <c:pt idx="9858">
                  <c:v>156</c:v>
                </c:pt>
                <c:pt idx="9859">
                  <c:v>156</c:v>
                </c:pt>
                <c:pt idx="9860">
                  <c:v>156</c:v>
                </c:pt>
                <c:pt idx="9861">
                  <c:v>156</c:v>
                </c:pt>
                <c:pt idx="9862">
                  <c:v>156</c:v>
                </c:pt>
                <c:pt idx="9863">
                  <c:v>156</c:v>
                </c:pt>
                <c:pt idx="9864">
                  <c:v>156</c:v>
                </c:pt>
                <c:pt idx="9865">
                  <c:v>156</c:v>
                </c:pt>
                <c:pt idx="9866">
                  <c:v>156</c:v>
                </c:pt>
                <c:pt idx="9867">
                  <c:v>156</c:v>
                </c:pt>
                <c:pt idx="9868">
                  <c:v>156</c:v>
                </c:pt>
                <c:pt idx="9869">
                  <c:v>156</c:v>
                </c:pt>
                <c:pt idx="9870">
                  <c:v>156</c:v>
                </c:pt>
                <c:pt idx="9871">
                  <c:v>156</c:v>
                </c:pt>
                <c:pt idx="9872">
                  <c:v>156</c:v>
                </c:pt>
                <c:pt idx="9873">
                  <c:v>156</c:v>
                </c:pt>
                <c:pt idx="9874">
                  <c:v>156</c:v>
                </c:pt>
                <c:pt idx="9875">
                  <c:v>156</c:v>
                </c:pt>
                <c:pt idx="9876">
                  <c:v>156</c:v>
                </c:pt>
                <c:pt idx="9877">
                  <c:v>156</c:v>
                </c:pt>
                <c:pt idx="9878">
                  <c:v>156</c:v>
                </c:pt>
                <c:pt idx="9879">
                  <c:v>156</c:v>
                </c:pt>
                <c:pt idx="9880">
                  <c:v>156</c:v>
                </c:pt>
                <c:pt idx="9881">
                  <c:v>156</c:v>
                </c:pt>
                <c:pt idx="9882">
                  <c:v>156</c:v>
                </c:pt>
                <c:pt idx="9883">
                  <c:v>156</c:v>
                </c:pt>
                <c:pt idx="9884">
                  <c:v>156</c:v>
                </c:pt>
                <c:pt idx="9885">
                  <c:v>156</c:v>
                </c:pt>
                <c:pt idx="9886">
                  <c:v>156</c:v>
                </c:pt>
                <c:pt idx="9887">
                  <c:v>156</c:v>
                </c:pt>
                <c:pt idx="9888">
                  <c:v>156</c:v>
                </c:pt>
                <c:pt idx="9889">
                  <c:v>156</c:v>
                </c:pt>
                <c:pt idx="9890">
                  <c:v>156</c:v>
                </c:pt>
                <c:pt idx="9891">
                  <c:v>156</c:v>
                </c:pt>
                <c:pt idx="9892">
                  <c:v>156</c:v>
                </c:pt>
                <c:pt idx="9893">
                  <c:v>156</c:v>
                </c:pt>
                <c:pt idx="9894">
                  <c:v>156</c:v>
                </c:pt>
                <c:pt idx="9895">
                  <c:v>156</c:v>
                </c:pt>
                <c:pt idx="9896">
                  <c:v>156</c:v>
                </c:pt>
                <c:pt idx="9897">
                  <c:v>156</c:v>
                </c:pt>
                <c:pt idx="9898">
                  <c:v>156</c:v>
                </c:pt>
                <c:pt idx="9899">
                  <c:v>156</c:v>
                </c:pt>
                <c:pt idx="9900">
                  <c:v>156</c:v>
                </c:pt>
                <c:pt idx="9901">
                  <c:v>156</c:v>
                </c:pt>
                <c:pt idx="9902">
                  <c:v>156</c:v>
                </c:pt>
                <c:pt idx="9903">
                  <c:v>156</c:v>
                </c:pt>
                <c:pt idx="9904">
                  <c:v>156</c:v>
                </c:pt>
                <c:pt idx="9905">
                  <c:v>156</c:v>
                </c:pt>
                <c:pt idx="9906">
                  <c:v>156</c:v>
                </c:pt>
                <c:pt idx="9907">
                  <c:v>156</c:v>
                </c:pt>
                <c:pt idx="9908">
                  <c:v>156</c:v>
                </c:pt>
                <c:pt idx="9909">
                  <c:v>156</c:v>
                </c:pt>
                <c:pt idx="9910">
                  <c:v>156</c:v>
                </c:pt>
                <c:pt idx="9911">
                  <c:v>156</c:v>
                </c:pt>
                <c:pt idx="9912">
                  <c:v>156</c:v>
                </c:pt>
                <c:pt idx="9913">
                  <c:v>156</c:v>
                </c:pt>
                <c:pt idx="9914">
                  <c:v>156</c:v>
                </c:pt>
                <c:pt idx="9915">
                  <c:v>156</c:v>
                </c:pt>
                <c:pt idx="9916">
                  <c:v>156</c:v>
                </c:pt>
                <c:pt idx="9917">
                  <c:v>156</c:v>
                </c:pt>
                <c:pt idx="9918">
                  <c:v>156</c:v>
                </c:pt>
                <c:pt idx="9919">
                  <c:v>156</c:v>
                </c:pt>
                <c:pt idx="9920">
                  <c:v>156</c:v>
                </c:pt>
                <c:pt idx="9921">
                  <c:v>156</c:v>
                </c:pt>
                <c:pt idx="9922">
                  <c:v>156</c:v>
                </c:pt>
                <c:pt idx="9923">
                  <c:v>156</c:v>
                </c:pt>
                <c:pt idx="9924">
                  <c:v>156</c:v>
                </c:pt>
                <c:pt idx="9925">
                  <c:v>156</c:v>
                </c:pt>
                <c:pt idx="9926">
                  <c:v>156</c:v>
                </c:pt>
                <c:pt idx="9927">
                  <c:v>156</c:v>
                </c:pt>
                <c:pt idx="9928">
                  <c:v>156</c:v>
                </c:pt>
                <c:pt idx="9929">
                  <c:v>156</c:v>
                </c:pt>
                <c:pt idx="9930">
                  <c:v>156</c:v>
                </c:pt>
                <c:pt idx="9931">
                  <c:v>156</c:v>
                </c:pt>
                <c:pt idx="9932">
                  <c:v>156</c:v>
                </c:pt>
                <c:pt idx="9933">
                  <c:v>156</c:v>
                </c:pt>
                <c:pt idx="9934">
                  <c:v>156</c:v>
                </c:pt>
                <c:pt idx="9935">
                  <c:v>156</c:v>
                </c:pt>
                <c:pt idx="9936">
                  <c:v>156</c:v>
                </c:pt>
                <c:pt idx="9937">
                  <c:v>156</c:v>
                </c:pt>
                <c:pt idx="9938">
                  <c:v>156</c:v>
                </c:pt>
                <c:pt idx="9939">
                  <c:v>156</c:v>
                </c:pt>
                <c:pt idx="9940">
                  <c:v>156</c:v>
                </c:pt>
                <c:pt idx="9941">
                  <c:v>156</c:v>
                </c:pt>
                <c:pt idx="9942">
                  <c:v>156</c:v>
                </c:pt>
                <c:pt idx="9943">
                  <c:v>156</c:v>
                </c:pt>
                <c:pt idx="9944">
                  <c:v>156</c:v>
                </c:pt>
                <c:pt idx="9945">
                  <c:v>156</c:v>
                </c:pt>
                <c:pt idx="9946">
                  <c:v>156</c:v>
                </c:pt>
                <c:pt idx="9947">
                  <c:v>156</c:v>
                </c:pt>
                <c:pt idx="9948">
                  <c:v>156</c:v>
                </c:pt>
                <c:pt idx="9949">
                  <c:v>156</c:v>
                </c:pt>
                <c:pt idx="9950">
                  <c:v>156</c:v>
                </c:pt>
                <c:pt idx="9951">
                  <c:v>156</c:v>
                </c:pt>
                <c:pt idx="9952">
                  <c:v>156</c:v>
                </c:pt>
                <c:pt idx="9953">
                  <c:v>156</c:v>
                </c:pt>
                <c:pt idx="9954">
                  <c:v>156</c:v>
                </c:pt>
                <c:pt idx="9955">
                  <c:v>156</c:v>
                </c:pt>
                <c:pt idx="9956">
                  <c:v>156</c:v>
                </c:pt>
                <c:pt idx="9957">
                  <c:v>156</c:v>
                </c:pt>
                <c:pt idx="9958">
                  <c:v>156</c:v>
                </c:pt>
                <c:pt idx="9959">
                  <c:v>156</c:v>
                </c:pt>
                <c:pt idx="9960">
                  <c:v>156</c:v>
                </c:pt>
                <c:pt idx="9961">
                  <c:v>156</c:v>
                </c:pt>
                <c:pt idx="9962">
                  <c:v>156</c:v>
                </c:pt>
                <c:pt idx="9963">
                  <c:v>156</c:v>
                </c:pt>
                <c:pt idx="9964">
                  <c:v>156</c:v>
                </c:pt>
                <c:pt idx="9965">
                  <c:v>156</c:v>
                </c:pt>
                <c:pt idx="9966">
                  <c:v>156</c:v>
                </c:pt>
                <c:pt idx="9967">
                  <c:v>156</c:v>
                </c:pt>
                <c:pt idx="9968">
                  <c:v>156</c:v>
                </c:pt>
                <c:pt idx="9969">
                  <c:v>156</c:v>
                </c:pt>
                <c:pt idx="9970">
                  <c:v>156</c:v>
                </c:pt>
                <c:pt idx="9971">
                  <c:v>156</c:v>
                </c:pt>
                <c:pt idx="9972">
                  <c:v>156</c:v>
                </c:pt>
                <c:pt idx="9973">
                  <c:v>156</c:v>
                </c:pt>
                <c:pt idx="9974">
                  <c:v>156</c:v>
                </c:pt>
                <c:pt idx="9975">
                  <c:v>156</c:v>
                </c:pt>
                <c:pt idx="9976">
                  <c:v>156</c:v>
                </c:pt>
                <c:pt idx="9977">
                  <c:v>156</c:v>
                </c:pt>
                <c:pt idx="9978">
                  <c:v>156</c:v>
                </c:pt>
                <c:pt idx="9979">
                  <c:v>156</c:v>
                </c:pt>
                <c:pt idx="9980">
                  <c:v>156</c:v>
                </c:pt>
                <c:pt idx="9981">
                  <c:v>156</c:v>
                </c:pt>
                <c:pt idx="9982">
                  <c:v>156</c:v>
                </c:pt>
                <c:pt idx="9983">
                  <c:v>156</c:v>
                </c:pt>
                <c:pt idx="9984">
                  <c:v>156</c:v>
                </c:pt>
                <c:pt idx="9985">
                  <c:v>156</c:v>
                </c:pt>
                <c:pt idx="9986">
                  <c:v>156</c:v>
                </c:pt>
                <c:pt idx="9987">
                  <c:v>156</c:v>
                </c:pt>
                <c:pt idx="9988">
                  <c:v>156</c:v>
                </c:pt>
                <c:pt idx="9989">
                  <c:v>156</c:v>
                </c:pt>
                <c:pt idx="9990">
                  <c:v>156</c:v>
                </c:pt>
                <c:pt idx="9991">
                  <c:v>156</c:v>
                </c:pt>
                <c:pt idx="9992">
                  <c:v>156</c:v>
                </c:pt>
                <c:pt idx="9993">
                  <c:v>156</c:v>
                </c:pt>
                <c:pt idx="9994">
                  <c:v>156</c:v>
                </c:pt>
                <c:pt idx="9995">
                  <c:v>156</c:v>
                </c:pt>
                <c:pt idx="9996">
                  <c:v>156</c:v>
                </c:pt>
                <c:pt idx="9997">
                  <c:v>156</c:v>
                </c:pt>
                <c:pt idx="9998">
                  <c:v>156</c:v>
                </c:pt>
                <c:pt idx="9999">
                  <c:v>156</c:v>
                </c:pt>
                <c:pt idx="10000">
                  <c:v>156</c:v>
                </c:pt>
                <c:pt idx="10001">
                  <c:v>156</c:v>
                </c:pt>
                <c:pt idx="10002">
                  <c:v>156</c:v>
                </c:pt>
                <c:pt idx="10003">
                  <c:v>156</c:v>
                </c:pt>
                <c:pt idx="10004">
                  <c:v>156</c:v>
                </c:pt>
                <c:pt idx="10005">
                  <c:v>156</c:v>
                </c:pt>
                <c:pt idx="10006">
                  <c:v>156</c:v>
                </c:pt>
                <c:pt idx="10007">
                  <c:v>156</c:v>
                </c:pt>
                <c:pt idx="10008">
                  <c:v>156</c:v>
                </c:pt>
                <c:pt idx="10009">
                  <c:v>156</c:v>
                </c:pt>
                <c:pt idx="10010">
                  <c:v>156</c:v>
                </c:pt>
                <c:pt idx="10011">
                  <c:v>156</c:v>
                </c:pt>
                <c:pt idx="10012">
                  <c:v>156</c:v>
                </c:pt>
                <c:pt idx="10013">
                  <c:v>156</c:v>
                </c:pt>
                <c:pt idx="10014">
                  <c:v>156</c:v>
                </c:pt>
                <c:pt idx="10015">
                  <c:v>156</c:v>
                </c:pt>
                <c:pt idx="10016">
                  <c:v>156</c:v>
                </c:pt>
                <c:pt idx="10017">
                  <c:v>156</c:v>
                </c:pt>
                <c:pt idx="10018">
                  <c:v>156</c:v>
                </c:pt>
                <c:pt idx="10019">
                  <c:v>156</c:v>
                </c:pt>
                <c:pt idx="10020">
                  <c:v>156</c:v>
                </c:pt>
                <c:pt idx="10021">
                  <c:v>156</c:v>
                </c:pt>
                <c:pt idx="10022">
                  <c:v>156</c:v>
                </c:pt>
                <c:pt idx="10023">
                  <c:v>156</c:v>
                </c:pt>
                <c:pt idx="10024">
                  <c:v>156</c:v>
                </c:pt>
                <c:pt idx="10025">
                  <c:v>156</c:v>
                </c:pt>
                <c:pt idx="10026">
                  <c:v>156</c:v>
                </c:pt>
                <c:pt idx="10027">
                  <c:v>156</c:v>
                </c:pt>
                <c:pt idx="10028">
                  <c:v>156</c:v>
                </c:pt>
                <c:pt idx="10029">
                  <c:v>156</c:v>
                </c:pt>
                <c:pt idx="10030">
                  <c:v>156</c:v>
                </c:pt>
                <c:pt idx="10031">
                  <c:v>156</c:v>
                </c:pt>
                <c:pt idx="10032">
                  <c:v>156</c:v>
                </c:pt>
                <c:pt idx="10033">
                  <c:v>156</c:v>
                </c:pt>
                <c:pt idx="10034">
                  <c:v>156</c:v>
                </c:pt>
                <c:pt idx="10035">
                  <c:v>156</c:v>
                </c:pt>
                <c:pt idx="10036">
                  <c:v>156</c:v>
                </c:pt>
                <c:pt idx="10037">
                  <c:v>156</c:v>
                </c:pt>
                <c:pt idx="10038">
                  <c:v>156</c:v>
                </c:pt>
                <c:pt idx="10039">
                  <c:v>156</c:v>
                </c:pt>
                <c:pt idx="10040">
                  <c:v>156</c:v>
                </c:pt>
                <c:pt idx="10041">
                  <c:v>156</c:v>
                </c:pt>
                <c:pt idx="10042">
                  <c:v>156</c:v>
                </c:pt>
                <c:pt idx="10043">
                  <c:v>156</c:v>
                </c:pt>
                <c:pt idx="10044">
                  <c:v>156</c:v>
                </c:pt>
                <c:pt idx="10045">
                  <c:v>156</c:v>
                </c:pt>
                <c:pt idx="10046">
                  <c:v>156</c:v>
                </c:pt>
                <c:pt idx="10047">
                  <c:v>156</c:v>
                </c:pt>
                <c:pt idx="10048">
                  <c:v>156</c:v>
                </c:pt>
                <c:pt idx="10049">
                  <c:v>156</c:v>
                </c:pt>
                <c:pt idx="10050">
                  <c:v>156</c:v>
                </c:pt>
                <c:pt idx="10051">
                  <c:v>156</c:v>
                </c:pt>
                <c:pt idx="10052">
                  <c:v>156</c:v>
                </c:pt>
                <c:pt idx="10053">
                  <c:v>156</c:v>
                </c:pt>
                <c:pt idx="10054">
                  <c:v>156</c:v>
                </c:pt>
                <c:pt idx="10055">
                  <c:v>156</c:v>
                </c:pt>
                <c:pt idx="10056">
                  <c:v>156</c:v>
                </c:pt>
                <c:pt idx="10057">
                  <c:v>156</c:v>
                </c:pt>
                <c:pt idx="10058">
                  <c:v>156</c:v>
                </c:pt>
                <c:pt idx="10059">
                  <c:v>156</c:v>
                </c:pt>
                <c:pt idx="10060">
                  <c:v>156</c:v>
                </c:pt>
                <c:pt idx="10061">
                  <c:v>156</c:v>
                </c:pt>
                <c:pt idx="10062">
                  <c:v>156</c:v>
                </c:pt>
                <c:pt idx="10063">
                  <c:v>156</c:v>
                </c:pt>
                <c:pt idx="10064">
                  <c:v>156</c:v>
                </c:pt>
                <c:pt idx="10065">
                  <c:v>156</c:v>
                </c:pt>
                <c:pt idx="10066">
                  <c:v>156</c:v>
                </c:pt>
                <c:pt idx="10067">
                  <c:v>156</c:v>
                </c:pt>
                <c:pt idx="10068">
                  <c:v>156</c:v>
                </c:pt>
                <c:pt idx="10069">
                  <c:v>156</c:v>
                </c:pt>
                <c:pt idx="10070">
                  <c:v>156</c:v>
                </c:pt>
                <c:pt idx="10071">
                  <c:v>156</c:v>
                </c:pt>
                <c:pt idx="10072">
                  <c:v>156</c:v>
                </c:pt>
                <c:pt idx="10073">
                  <c:v>156</c:v>
                </c:pt>
                <c:pt idx="10074">
                  <c:v>156</c:v>
                </c:pt>
                <c:pt idx="10075">
                  <c:v>156</c:v>
                </c:pt>
                <c:pt idx="10076">
                  <c:v>156</c:v>
                </c:pt>
                <c:pt idx="10077">
                  <c:v>156</c:v>
                </c:pt>
                <c:pt idx="10078">
                  <c:v>156</c:v>
                </c:pt>
                <c:pt idx="10079">
                  <c:v>156</c:v>
                </c:pt>
                <c:pt idx="10080">
                  <c:v>156</c:v>
                </c:pt>
                <c:pt idx="10081">
                  <c:v>156</c:v>
                </c:pt>
                <c:pt idx="10082">
                  <c:v>156</c:v>
                </c:pt>
                <c:pt idx="10083">
                  <c:v>156</c:v>
                </c:pt>
                <c:pt idx="10084">
                  <c:v>156</c:v>
                </c:pt>
                <c:pt idx="10085">
                  <c:v>156</c:v>
                </c:pt>
                <c:pt idx="10086">
                  <c:v>156</c:v>
                </c:pt>
                <c:pt idx="10087">
                  <c:v>156</c:v>
                </c:pt>
                <c:pt idx="10088">
                  <c:v>156</c:v>
                </c:pt>
                <c:pt idx="10089">
                  <c:v>156</c:v>
                </c:pt>
                <c:pt idx="10090">
                  <c:v>156</c:v>
                </c:pt>
                <c:pt idx="10091">
                  <c:v>156</c:v>
                </c:pt>
                <c:pt idx="10092">
                  <c:v>156</c:v>
                </c:pt>
                <c:pt idx="10093">
                  <c:v>156</c:v>
                </c:pt>
                <c:pt idx="10094">
                  <c:v>156</c:v>
                </c:pt>
                <c:pt idx="10095">
                  <c:v>156</c:v>
                </c:pt>
                <c:pt idx="10096">
                  <c:v>156</c:v>
                </c:pt>
                <c:pt idx="10097">
                  <c:v>156</c:v>
                </c:pt>
                <c:pt idx="10098">
                  <c:v>156</c:v>
                </c:pt>
                <c:pt idx="10099">
                  <c:v>156</c:v>
                </c:pt>
                <c:pt idx="10100">
                  <c:v>156</c:v>
                </c:pt>
                <c:pt idx="10101">
                  <c:v>156</c:v>
                </c:pt>
                <c:pt idx="10102">
                  <c:v>156</c:v>
                </c:pt>
                <c:pt idx="10103">
                  <c:v>156</c:v>
                </c:pt>
                <c:pt idx="10104">
                  <c:v>156</c:v>
                </c:pt>
                <c:pt idx="10105">
                  <c:v>156</c:v>
                </c:pt>
                <c:pt idx="10106">
                  <c:v>156</c:v>
                </c:pt>
                <c:pt idx="10107">
                  <c:v>156</c:v>
                </c:pt>
                <c:pt idx="10108">
                  <c:v>156</c:v>
                </c:pt>
                <c:pt idx="10109">
                  <c:v>156</c:v>
                </c:pt>
                <c:pt idx="10110">
                  <c:v>156</c:v>
                </c:pt>
                <c:pt idx="10111">
                  <c:v>156</c:v>
                </c:pt>
                <c:pt idx="10112">
                  <c:v>156</c:v>
                </c:pt>
                <c:pt idx="10113">
                  <c:v>156</c:v>
                </c:pt>
                <c:pt idx="10114">
                  <c:v>156</c:v>
                </c:pt>
                <c:pt idx="10115">
                  <c:v>156</c:v>
                </c:pt>
                <c:pt idx="10116">
                  <c:v>156</c:v>
                </c:pt>
                <c:pt idx="10117">
                  <c:v>156</c:v>
                </c:pt>
                <c:pt idx="10118">
                  <c:v>156</c:v>
                </c:pt>
                <c:pt idx="10119">
                  <c:v>156</c:v>
                </c:pt>
                <c:pt idx="10120">
                  <c:v>156</c:v>
                </c:pt>
                <c:pt idx="10121">
                  <c:v>156</c:v>
                </c:pt>
                <c:pt idx="10122">
                  <c:v>156</c:v>
                </c:pt>
                <c:pt idx="10123">
                  <c:v>156</c:v>
                </c:pt>
                <c:pt idx="10124">
                  <c:v>156</c:v>
                </c:pt>
                <c:pt idx="10125">
                  <c:v>156</c:v>
                </c:pt>
                <c:pt idx="10126">
                  <c:v>156</c:v>
                </c:pt>
                <c:pt idx="10127">
                  <c:v>156</c:v>
                </c:pt>
                <c:pt idx="10128">
                  <c:v>156</c:v>
                </c:pt>
                <c:pt idx="10129">
                  <c:v>156</c:v>
                </c:pt>
                <c:pt idx="10130">
                  <c:v>156</c:v>
                </c:pt>
                <c:pt idx="10131">
                  <c:v>156</c:v>
                </c:pt>
                <c:pt idx="10132">
                  <c:v>156</c:v>
                </c:pt>
                <c:pt idx="10133">
                  <c:v>156</c:v>
                </c:pt>
                <c:pt idx="10134">
                  <c:v>156</c:v>
                </c:pt>
                <c:pt idx="10135">
                  <c:v>156</c:v>
                </c:pt>
                <c:pt idx="10136">
                  <c:v>156</c:v>
                </c:pt>
                <c:pt idx="10137">
                  <c:v>156</c:v>
                </c:pt>
                <c:pt idx="10138">
                  <c:v>156</c:v>
                </c:pt>
                <c:pt idx="10139">
                  <c:v>156</c:v>
                </c:pt>
                <c:pt idx="10140">
                  <c:v>156</c:v>
                </c:pt>
                <c:pt idx="10141">
                  <c:v>156</c:v>
                </c:pt>
                <c:pt idx="10142">
                  <c:v>156</c:v>
                </c:pt>
                <c:pt idx="10143">
                  <c:v>156</c:v>
                </c:pt>
                <c:pt idx="10144">
                  <c:v>156</c:v>
                </c:pt>
                <c:pt idx="10145">
                  <c:v>156</c:v>
                </c:pt>
                <c:pt idx="10146">
                  <c:v>156</c:v>
                </c:pt>
                <c:pt idx="10147">
                  <c:v>156</c:v>
                </c:pt>
                <c:pt idx="10148">
                  <c:v>156</c:v>
                </c:pt>
                <c:pt idx="10149">
                  <c:v>156</c:v>
                </c:pt>
                <c:pt idx="10150">
                  <c:v>156</c:v>
                </c:pt>
                <c:pt idx="10151">
                  <c:v>156</c:v>
                </c:pt>
                <c:pt idx="10152">
                  <c:v>156</c:v>
                </c:pt>
                <c:pt idx="10153">
                  <c:v>156</c:v>
                </c:pt>
                <c:pt idx="10154">
                  <c:v>156</c:v>
                </c:pt>
                <c:pt idx="10155">
                  <c:v>156</c:v>
                </c:pt>
                <c:pt idx="10156">
                  <c:v>156</c:v>
                </c:pt>
                <c:pt idx="10157">
                  <c:v>156</c:v>
                </c:pt>
                <c:pt idx="10158">
                  <c:v>156</c:v>
                </c:pt>
                <c:pt idx="10159">
                  <c:v>156</c:v>
                </c:pt>
                <c:pt idx="10160">
                  <c:v>156</c:v>
                </c:pt>
                <c:pt idx="10161">
                  <c:v>156</c:v>
                </c:pt>
                <c:pt idx="10162">
                  <c:v>156</c:v>
                </c:pt>
                <c:pt idx="10163">
                  <c:v>156</c:v>
                </c:pt>
                <c:pt idx="10164">
                  <c:v>156</c:v>
                </c:pt>
                <c:pt idx="10165">
                  <c:v>156</c:v>
                </c:pt>
                <c:pt idx="10166">
                  <c:v>156</c:v>
                </c:pt>
                <c:pt idx="10167">
                  <c:v>156</c:v>
                </c:pt>
                <c:pt idx="10168">
                  <c:v>156</c:v>
                </c:pt>
                <c:pt idx="10169">
                  <c:v>156</c:v>
                </c:pt>
                <c:pt idx="10170">
                  <c:v>156</c:v>
                </c:pt>
                <c:pt idx="10171">
                  <c:v>156</c:v>
                </c:pt>
                <c:pt idx="10172">
                  <c:v>156</c:v>
                </c:pt>
                <c:pt idx="10173">
                  <c:v>156</c:v>
                </c:pt>
                <c:pt idx="10174">
                  <c:v>156</c:v>
                </c:pt>
                <c:pt idx="10175">
                  <c:v>156</c:v>
                </c:pt>
                <c:pt idx="10176">
                  <c:v>156</c:v>
                </c:pt>
                <c:pt idx="10177">
                  <c:v>156</c:v>
                </c:pt>
                <c:pt idx="10178">
                  <c:v>156</c:v>
                </c:pt>
                <c:pt idx="10179">
                  <c:v>156</c:v>
                </c:pt>
                <c:pt idx="10180">
                  <c:v>156</c:v>
                </c:pt>
                <c:pt idx="10181">
                  <c:v>156</c:v>
                </c:pt>
                <c:pt idx="10182">
                  <c:v>156</c:v>
                </c:pt>
                <c:pt idx="10183">
                  <c:v>156</c:v>
                </c:pt>
                <c:pt idx="10184">
                  <c:v>156</c:v>
                </c:pt>
                <c:pt idx="10185">
                  <c:v>156</c:v>
                </c:pt>
                <c:pt idx="10186">
                  <c:v>156</c:v>
                </c:pt>
                <c:pt idx="10187">
                  <c:v>156</c:v>
                </c:pt>
                <c:pt idx="10188">
                  <c:v>156</c:v>
                </c:pt>
                <c:pt idx="10189">
                  <c:v>156</c:v>
                </c:pt>
                <c:pt idx="10190">
                  <c:v>156</c:v>
                </c:pt>
                <c:pt idx="10191">
                  <c:v>156</c:v>
                </c:pt>
                <c:pt idx="10192">
                  <c:v>156</c:v>
                </c:pt>
                <c:pt idx="10193">
                  <c:v>156</c:v>
                </c:pt>
                <c:pt idx="10194">
                  <c:v>156</c:v>
                </c:pt>
                <c:pt idx="10195">
                  <c:v>156</c:v>
                </c:pt>
                <c:pt idx="10196">
                  <c:v>156</c:v>
                </c:pt>
                <c:pt idx="10197">
                  <c:v>156</c:v>
                </c:pt>
                <c:pt idx="10198">
                  <c:v>156</c:v>
                </c:pt>
                <c:pt idx="10199">
                  <c:v>156</c:v>
                </c:pt>
                <c:pt idx="10200">
                  <c:v>156</c:v>
                </c:pt>
                <c:pt idx="10201">
                  <c:v>156</c:v>
                </c:pt>
                <c:pt idx="10202">
                  <c:v>156</c:v>
                </c:pt>
                <c:pt idx="10203">
                  <c:v>156</c:v>
                </c:pt>
                <c:pt idx="10204">
                  <c:v>156</c:v>
                </c:pt>
                <c:pt idx="10205">
                  <c:v>156</c:v>
                </c:pt>
                <c:pt idx="10206">
                  <c:v>156</c:v>
                </c:pt>
                <c:pt idx="10207">
                  <c:v>156</c:v>
                </c:pt>
                <c:pt idx="10208">
                  <c:v>156</c:v>
                </c:pt>
                <c:pt idx="10209">
                  <c:v>156</c:v>
                </c:pt>
                <c:pt idx="10210">
                  <c:v>156</c:v>
                </c:pt>
                <c:pt idx="10211">
                  <c:v>156</c:v>
                </c:pt>
                <c:pt idx="10212">
                  <c:v>156</c:v>
                </c:pt>
                <c:pt idx="10213">
                  <c:v>156</c:v>
                </c:pt>
                <c:pt idx="10214">
                  <c:v>156</c:v>
                </c:pt>
                <c:pt idx="10215">
                  <c:v>156</c:v>
                </c:pt>
                <c:pt idx="10216">
                  <c:v>156</c:v>
                </c:pt>
                <c:pt idx="10217">
                  <c:v>156</c:v>
                </c:pt>
                <c:pt idx="10218">
                  <c:v>156</c:v>
                </c:pt>
                <c:pt idx="10219">
                  <c:v>156</c:v>
                </c:pt>
                <c:pt idx="10220">
                  <c:v>156</c:v>
                </c:pt>
                <c:pt idx="10221">
                  <c:v>156</c:v>
                </c:pt>
                <c:pt idx="10222">
                  <c:v>156</c:v>
                </c:pt>
                <c:pt idx="10223">
                  <c:v>156</c:v>
                </c:pt>
                <c:pt idx="10224">
                  <c:v>156</c:v>
                </c:pt>
                <c:pt idx="10225">
                  <c:v>156</c:v>
                </c:pt>
                <c:pt idx="10226">
                  <c:v>156</c:v>
                </c:pt>
                <c:pt idx="10227">
                  <c:v>156</c:v>
                </c:pt>
                <c:pt idx="10228">
                  <c:v>156</c:v>
                </c:pt>
                <c:pt idx="10229">
                  <c:v>156</c:v>
                </c:pt>
                <c:pt idx="10230">
                  <c:v>156</c:v>
                </c:pt>
                <c:pt idx="10231">
                  <c:v>156</c:v>
                </c:pt>
                <c:pt idx="10232">
                  <c:v>156</c:v>
                </c:pt>
                <c:pt idx="10233">
                  <c:v>156</c:v>
                </c:pt>
                <c:pt idx="10234">
                  <c:v>156</c:v>
                </c:pt>
                <c:pt idx="10235">
                  <c:v>156</c:v>
                </c:pt>
                <c:pt idx="10236">
                  <c:v>156</c:v>
                </c:pt>
                <c:pt idx="10237">
                  <c:v>156</c:v>
                </c:pt>
                <c:pt idx="10238">
                  <c:v>156</c:v>
                </c:pt>
                <c:pt idx="10239">
                  <c:v>156</c:v>
                </c:pt>
                <c:pt idx="10240">
                  <c:v>156</c:v>
                </c:pt>
                <c:pt idx="10241">
                  <c:v>156</c:v>
                </c:pt>
                <c:pt idx="10242">
                  <c:v>156</c:v>
                </c:pt>
                <c:pt idx="10243">
                  <c:v>156</c:v>
                </c:pt>
                <c:pt idx="10244">
                  <c:v>156</c:v>
                </c:pt>
                <c:pt idx="10245">
                  <c:v>156</c:v>
                </c:pt>
                <c:pt idx="10246">
                  <c:v>156</c:v>
                </c:pt>
                <c:pt idx="10247">
                  <c:v>156</c:v>
                </c:pt>
                <c:pt idx="10248">
                  <c:v>156</c:v>
                </c:pt>
                <c:pt idx="10249">
                  <c:v>156</c:v>
                </c:pt>
                <c:pt idx="10250">
                  <c:v>156</c:v>
                </c:pt>
                <c:pt idx="10251">
                  <c:v>156</c:v>
                </c:pt>
                <c:pt idx="10252">
                  <c:v>156</c:v>
                </c:pt>
                <c:pt idx="10253">
                  <c:v>156</c:v>
                </c:pt>
                <c:pt idx="10254">
                  <c:v>156</c:v>
                </c:pt>
                <c:pt idx="10255">
                  <c:v>156</c:v>
                </c:pt>
                <c:pt idx="10256">
                  <c:v>156</c:v>
                </c:pt>
                <c:pt idx="10257">
                  <c:v>156</c:v>
                </c:pt>
                <c:pt idx="10258">
                  <c:v>156</c:v>
                </c:pt>
                <c:pt idx="10259">
                  <c:v>156</c:v>
                </c:pt>
                <c:pt idx="10260">
                  <c:v>156</c:v>
                </c:pt>
                <c:pt idx="10261">
                  <c:v>156</c:v>
                </c:pt>
                <c:pt idx="10262">
                  <c:v>156</c:v>
                </c:pt>
                <c:pt idx="10263">
                  <c:v>156</c:v>
                </c:pt>
                <c:pt idx="10264">
                  <c:v>156</c:v>
                </c:pt>
                <c:pt idx="10265">
                  <c:v>156</c:v>
                </c:pt>
                <c:pt idx="10266">
                  <c:v>156</c:v>
                </c:pt>
                <c:pt idx="10267">
                  <c:v>156</c:v>
                </c:pt>
                <c:pt idx="10268">
                  <c:v>156</c:v>
                </c:pt>
                <c:pt idx="10269">
                  <c:v>156</c:v>
                </c:pt>
                <c:pt idx="10270">
                  <c:v>156</c:v>
                </c:pt>
                <c:pt idx="10271">
                  <c:v>156</c:v>
                </c:pt>
                <c:pt idx="10272">
                  <c:v>156</c:v>
                </c:pt>
                <c:pt idx="10273">
                  <c:v>156</c:v>
                </c:pt>
                <c:pt idx="10274">
                  <c:v>156</c:v>
                </c:pt>
                <c:pt idx="10275">
                  <c:v>156</c:v>
                </c:pt>
                <c:pt idx="10276">
                  <c:v>156</c:v>
                </c:pt>
                <c:pt idx="10277">
                  <c:v>156</c:v>
                </c:pt>
                <c:pt idx="10278">
                  <c:v>156</c:v>
                </c:pt>
                <c:pt idx="10279">
                  <c:v>156</c:v>
                </c:pt>
                <c:pt idx="10280">
                  <c:v>156</c:v>
                </c:pt>
                <c:pt idx="10281">
                  <c:v>156</c:v>
                </c:pt>
                <c:pt idx="10282">
                  <c:v>156</c:v>
                </c:pt>
                <c:pt idx="10283">
                  <c:v>156</c:v>
                </c:pt>
                <c:pt idx="10284">
                  <c:v>156</c:v>
                </c:pt>
                <c:pt idx="10285">
                  <c:v>156</c:v>
                </c:pt>
                <c:pt idx="10286">
                  <c:v>156</c:v>
                </c:pt>
                <c:pt idx="10287">
                  <c:v>156</c:v>
                </c:pt>
                <c:pt idx="10288">
                  <c:v>156</c:v>
                </c:pt>
                <c:pt idx="10289">
                  <c:v>156</c:v>
                </c:pt>
                <c:pt idx="10290">
                  <c:v>156</c:v>
                </c:pt>
                <c:pt idx="10291">
                  <c:v>156</c:v>
                </c:pt>
                <c:pt idx="10292">
                  <c:v>156</c:v>
                </c:pt>
                <c:pt idx="10293">
                  <c:v>156</c:v>
                </c:pt>
                <c:pt idx="10294">
                  <c:v>156</c:v>
                </c:pt>
                <c:pt idx="10295">
                  <c:v>156</c:v>
                </c:pt>
                <c:pt idx="10296">
                  <c:v>156</c:v>
                </c:pt>
                <c:pt idx="10297">
                  <c:v>156</c:v>
                </c:pt>
                <c:pt idx="10298">
                  <c:v>156</c:v>
                </c:pt>
                <c:pt idx="10299">
                  <c:v>156</c:v>
                </c:pt>
                <c:pt idx="10300">
                  <c:v>156</c:v>
                </c:pt>
                <c:pt idx="10301">
                  <c:v>156</c:v>
                </c:pt>
                <c:pt idx="10302">
                  <c:v>156</c:v>
                </c:pt>
                <c:pt idx="10303">
                  <c:v>156</c:v>
                </c:pt>
                <c:pt idx="10304">
                  <c:v>156</c:v>
                </c:pt>
                <c:pt idx="10305">
                  <c:v>156</c:v>
                </c:pt>
                <c:pt idx="10306">
                  <c:v>156</c:v>
                </c:pt>
                <c:pt idx="10307">
                  <c:v>156</c:v>
                </c:pt>
                <c:pt idx="10308">
                  <c:v>156</c:v>
                </c:pt>
                <c:pt idx="10309">
                  <c:v>156</c:v>
                </c:pt>
                <c:pt idx="10310">
                  <c:v>156</c:v>
                </c:pt>
                <c:pt idx="10311">
                  <c:v>156</c:v>
                </c:pt>
                <c:pt idx="10312">
                  <c:v>156</c:v>
                </c:pt>
                <c:pt idx="10313">
                  <c:v>156</c:v>
                </c:pt>
                <c:pt idx="10314">
                  <c:v>156</c:v>
                </c:pt>
                <c:pt idx="10315">
                  <c:v>156</c:v>
                </c:pt>
                <c:pt idx="10316">
                  <c:v>156</c:v>
                </c:pt>
                <c:pt idx="10317">
                  <c:v>156</c:v>
                </c:pt>
                <c:pt idx="10318">
                  <c:v>156</c:v>
                </c:pt>
                <c:pt idx="10319">
                  <c:v>156</c:v>
                </c:pt>
                <c:pt idx="10320">
                  <c:v>156</c:v>
                </c:pt>
                <c:pt idx="10321">
                  <c:v>156</c:v>
                </c:pt>
                <c:pt idx="10322">
                  <c:v>156</c:v>
                </c:pt>
                <c:pt idx="10323">
                  <c:v>156</c:v>
                </c:pt>
                <c:pt idx="10324">
                  <c:v>156</c:v>
                </c:pt>
                <c:pt idx="10325">
                  <c:v>156</c:v>
                </c:pt>
                <c:pt idx="10326">
                  <c:v>156</c:v>
                </c:pt>
                <c:pt idx="10327">
                  <c:v>156</c:v>
                </c:pt>
                <c:pt idx="10328">
                  <c:v>156</c:v>
                </c:pt>
                <c:pt idx="10329">
                  <c:v>156</c:v>
                </c:pt>
                <c:pt idx="10330">
                  <c:v>156</c:v>
                </c:pt>
                <c:pt idx="10331">
                  <c:v>156</c:v>
                </c:pt>
                <c:pt idx="10332">
                  <c:v>156</c:v>
                </c:pt>
                <c:pt idx="10333">
                  <c:v>156</c:v>
                </c:pt>
                <c:pt idx="10334">
                  <c:v>156</c:v>
                </c:pt>
                <c:pt idx="10335">
                  <c:v>156</c:v>
                </c:pt>
                <c:pt idx="10336">
                  <c:v>156</c:v>
                </c:pt>
                <c:pt idx="10337">
                  <c:v>156</c:v>
                </c:pt>
                <c:pt idx="10338">
                  <c:v>156</c:v>
                </c:pt>
                <c:pt idx="10339">
                  <c:v>156</c:v>
                </c:pt>
                <c:pt idx="10340">
                  <c:v>156</c:v>
                </c:pt>
                <c:pt idx="10341">
                  <c:v>156</c:v>
                </c:pt>
                <c:pt idx="10342">
                  <c:v>156</c:v>
                </c:pt>
                <c:pt idx="10343">
                  <c:v>156</c:v>
                </c:pt>
                <c:pt idx="10344">
                  <c:v>156</c:v>
                </c:pt>
                <c:pt idx="10345">
                  <c:v>156</c:v>
                </c:pt>
                <c:pt idx="10346">
                  <c:v>156</c:v>
                </c:pt>
                <c:pt idx="10347">
                  <c:v>156</c:v>
                </c:pt>
                <c:pt idx="10348">
                  <c:v>156</c:v>
                </c:pt>
                <c:pt idx="10349">
                  <c:v>156</c:v>
                </c:pt>
                <c:pt idx="10350">
                  <c:v>156</c:v>
                </c:pt>
                <c:pt idx="10351">
                  <c:v>156</c:v>
                </c:pt>
                <c:pt idx="10352">
                  <c:v>156</c:v>
                </c:pt>
                <c:pt idx="10353">
                  <c:v>156</c:v>
                </c:pt>
                <c:pt idx="10354">
                  <c:v>156</c:v>
                </c:pt>
                <c:pt idx="10355">
                  <c:v>156</c:v>
                </c:pt>
                <c:pt idx="10356">
                  <c:v>156</c:v>
                </c:pt>
                <c:pt idx="10357">
                  <c:v>156</c:v>
                </c:pt>
                <c:pt idx="10358">
                  <c:v>156</c:v>
                </c:pt>
                <c:pt idx="10359">
                  <c:v>156</c:v>
                </c:pt>
                <c:pt idx="10360">
                  <c:v>156</c:v>
                </c:pt>
                <c:pt idx="10361">
                  <c:v>156</c:v>
                </c:pt>
                <c:pt idx="10362">
                  <c:v>156</c:v>
                </c:pt>
                <c:pt idx="10363">
                  <c:v>156</c:v>
                </c:pt>
                <c:pt idx="10364">
                  <c:v>156</c:v>
                </c:pt>
                <c:pt idx="10365">
                  <c:v>156</c:v>
                </c:pt>
                <c:pt idx="10366">
                  <c:v>156</c:v>
                </c:pt>
                <c:pt idx="10367">
                  <c:v>156</c:v>
                </c:pt>
                <c:pt idx="10368">
                  <c:v>156</c:v>
                </c:pt>
                <c:pt idx="10369">
                  <c:v>156</c:v>
                </c:pt>
                <c:pt idx="10370">
                  <c:v>156</c:v>
                </c:pt>
                <c:pt idx="10371">
                  <c:v>156</c:v>
                </c:pt>
                <c:pt idx="10372">
                  <c:v>156</c:v>
                </c:pt>
                <c:pt idx="10373">
                  <c:v>156</c:v>
                </c:pt>
                <c:pt idx="10374">
                  <c:v>156</c:v>
                </c:pt>
                <c:pt idx="10375">
                  <c:v>156</c:v>
                </c:pt>
                <c:pt idx="10376">
                  <c:v>156</c:v>
                </c:pt>
                <c:pt idx="10377">
                  <c:v>156</c:v>
                </c:pt>
                <c:pt idx="10378">
                  <c:v>156</c:v>
                </c:pt>
                <c:pt idx="10379">
                  <c:v>156</c:v>
                </c:pt>
                <c:pt idx="10380">
                  <c:v>156</c:v>
                </c:pt>
                <c:pt idx="10381">
                  <c:v>156</c:v>
                </c:pt>
                <c:pt idx="10382">
                  <c:v>156</c:v>
                </c:pt>
                <c:pt idx="10383">
                  <c:v>156</c:v>
                </c:pt>
                <c:pt idx="10384">
                  <c:v>156</c:v>
                </c:pt>
                <c:pt idx="10385">
                  <c:v>156</c:v>
                </c:pt>
                <c:pt idx="10386">
                  <c:v>156</c:v>
                </c:pt>
                <c:pt idx="10387">
                  <c:v>156</c:v>
                </c:pt>
                <c:pt idx="10388">
                  <c:v>156</c:v>
                </c:pt>
                <c:pt idx="10389">
                  <c:v>156</c:v>
                </c:pt>
                <c:pt idx="10390">
                  <c:v>156</c:v>
                </c:pt>
                <c:pt idx="10391">
                  <c:v>156</c:v>
                </c:pt>
                <c:pt idx="10392">
                  <c:v>156</c:v>
                </c:pt>
                <c:pt idx="10393">
                  <c:v>156</c:v>
                </c:pt>
                <c:pt idx="10394">
                  <c:v>156</c:v>
                </c:pt>
                <c:pt idx="10395">
                  <c:v>156</c:v>
                </c:pt>
                <c:pt idx="10396">
                  <c:v>156</c:v>
                </c:pt>
                <c:pt idx="10397">
                  <c:v>156</c:v>
                </c:pt>
                <c:pt idx="10398">
                  <c:v>156</c:v>
                </c:pt>
                <c:pt idx="10399">
                  <c:v>156</c:v>
                </c:pt>
                <c:pt idx="10400">
                  <c:v>156</c:v>
                </c:pt>
                <c:pt idx="10401">
                  <c:v>156</c:v>
                </c:pt>
                <c:pt idx="10402">
                  <c:v>156</c:v>
                </c:pt>
                <c:pt idx="10403">
                  <c:v>156</c:v>
                </c:pt>
                <c:pt idx="10404">
                  <c:v>156</c:v>
                </c:pt>
                <c:pt idx="10405">
                  <c:v>156</c:v>
                </c:pt>
                <c:pt idx="10406">
                  <c:v>156</c:v>
                </c:pt>
                <c:pt idx="10407">
                  <c:v>156</c:v>
                </c:pt>
                <c:pt idx="10408">
                  <c:v>156</c:v>
                </c:pt>
                <c:pt idx="10409">
                  <c:v>156</c:v>
                </c:pt>
                <c:pt idx="10410">
                  <c:v>156</c:v>
                </c:pt>
                <c:pt idx="10411">
                  <c:v>156</c:v>
                </c:pt>
                <c:pt idx="10412">
                  <c:v>156</c:v>
                </c:pt>
                <c:pt idx="10413">
                  <c:v>156</c:v>
                </c:pt>
                <c:pt idx="10414">
                  <c:v>156</c:v>
                </c:pt>
                <c:pt idx="10415">
                  <c:v>156</c:v>
                </c:pt>
                <c:pt idx="10416">
                  <c:v>156</c:v>
                </c:pt>
                <c:pt idx="10417">
                  <c:v>156</c:v>
                </c:pt>
                <c:pt idx="10418">
                  <c:v>156</c:v>
                </c:pt>
                <c:pt idx="10419">
                  <c:v>156</c:v>
                </c:pt>
                <c:pt idx="10420">
                  <c:v>156</c:v>
                </c:pt>
                <c:pt idx="10421">
                  <c:v>156</c:v>
                </c:pt>
                <c:pt idx="10422">
                  <c:v>156</c:v>
                </c:pt>
                <c:pt idx="10423">
                  <c:v>156</c:v>
                </c:pt>
                <c:pt idx="10424">
                  <c:v>156</c:v>
                </c:pt>
                <c:pt idx="10425">
                  <c:v>156</c:v>
                </c:pt>
                <c:pt idx="10426">
                  <c:v>156</c:v>
                </c:pt>
                <c:pt idx="10427">
                  <c:v>156</c:v>
                </c:pt>
                <c:pt idx="10428">
                  <c:v>156</c:v>
                </c:pt>
                <c:pt idx="10429">
                  <c:v>156</c:v>
                </c:pt>
                <c:pt idx="10430">
                  <c:v>156</c:v>
                </c:pt>
                <c:pt idx="10431">
                  <c:v>156</c:v>
                </c:pt>
                <c:pt idx="10432">
                  <c:v>156</c:v>
                </c:pt>
                <c:pt idx="10433">
                  <c:v>156</c:v>
                </c:pt>
                <c:pt idx="10434">
                  <c:v>156</c:v>
                </c:pt>
                <c:pt idx="10435">
                  <c:v>156</c:v>
                </c:pt>
                <c:pt idx="10436">
                  <c:v>156</c:v>
                </c:pt>
                <c:pt idx="10437">
                  <c:v>156</c:v>
                </c:pt>
                <c:pt idx="10438">
                  <c:v>156</c:v>
                </c:pt>
                <c:pt idx="10439">
                  <c:v>156</c:v>
                </c:pt>
                <c:pt idx="10440">
                  <c:v>156</c:v>
                </c:pt>
                <c:pt idx="10441">
                  <c:v>156</c:v>
                </c:pt>
                <c:pt idx="10442">
                  <c:v>156</c:v>
                </c:pt>
                <c:pt idx="10443">
                  <c:v>156</c:v>
                </c:pt>
                <c:pt idx="10444">
                  <c:v>156</c:v>
                </c:pt>
                <c:pt idx="10445">
                  <c:v>156</c:v>
                </c:pt>
                <c:pt idx="10446">
                  <c:v>156</c:v>
                </c:pt>
                <c:pt idx="10447">
                  <c:v>156</c:v>
                </c:pt>
                <c:pt idx="10448">
                  <c:v>156</c:v>
                </c:pt>
                <c:pt idx="10449">
                  <c:v>156</c:v>
                </c:pt>
                <c:pt idx="10450">
                  <c:v>156</c:v>
                </c:pt>
                <c:pt idx="10451">
                  <c:v>156</c:v>
                </c:pt>
                <c:pt idx="10452">
                  <c:v>156</c:v>
                </c:pt>
                <c:pt idx="10453">
                  <c:v>156</c:v>
                </c:pt>
                <c:pt idx="10454">
                  <c:v>156</c:v>
                </c:pt>
                <c:pt idx="10455">
                  <c:v>156</c:v>
                </c:pt>
                <c:pt idx="10456">
                  <c:v>156</c:v>
                </c:pt>
                <c:pt idx="10457">
                  <c:v>156</c:v>
                </c:pt>
                <c:pt idx="10458">
                  <c:v>156</c:v>
                </c:pt>
                <c:pt idx="10459">
                  <c:v>156</c:v>
                </c:pt>
                <c:pt idx="10460">
                  <c:v>156</c:v>
                </c:pt>
                <c:pt idx="10461">
                  <c:v>156</c:v>
                </c:pt>
                <c:pt idx="10462">
                  <c:v>156</c:v>
                </c:pt>
                <c:pt idx="10463">
                  <c:v>156</c:v>
                </c:pt>
                <c:pt idx="10464">
                  <c:v>156</c:v>
                </c:pt>
                <c:pt idx="10465">
                  <c:v>156</c:v>
                </c:pt>
                <c:pt idx="10466">
                  <c:v>156</c:v>
                </c:pt>
                <c:pt idx="10467">
                  <c:v>156</c:v>
                </c:pt>
                <c:pt idx="10468">
                  <c:v>156</c:v>
                </c:pt>
                <c:pt idx="10469">
                  <c:v>156</c:v>
                </c:pt>
                <c:pt idx="10470">
                  <c:v>156</c:v>
                </c:pt>
                <c:pt idx="10471">
                  <c:v>156</c:v>
                </c:pt>
                <c:pt idx="10472">
                  <c:v>156</c:v>
                </c:pt>
                <c:pt idx="10473">
                  <c:v>156</c:v>
                </c:pt>
                <c:pt idx="10474">
                  <c:v>156</c:v>
                </c:pt>
                <c:pt idx="10475">
                  <c:v>156</c:v>
                </c:pt>
                <c:pt idx="10476">
                  <c:v>156</c:v>
                </c:pt>
                <c:pt idx="10477">
                  <c:v>156</c:v>
                </c:pt>
                <c:pt idx="10478">
                  <c:v>156</c:v>
                </c:pt>
                <c:pt idx="10479">
                  <c:v>156</c:v>
                </c:pt>
                <c:pt idx="10480">
                  <c:v>156</c:v>
                </c:pt>
                <c:pt idx="10481">
                  <c:v>156</c:v>
                </c:pt>
                <c:pt idx="10482">
                  <c:v>156</c:v>
                </c:pt>
                <c:pt idx="10483">
                  <c:v>156</c:v>
                </c:pt>
                <c:pt idx="10484">
                  <c:v>156</c:v>
                </c:pt>
                <c:pt idx="10485">
                  <c:v>156</c:v>
                </c:pt>
                <c:pt idx="10486">
                  <c:v>156</c:v>
                </c:pt>
                <c:pt idx="10487">
                  <c:v>156</c:v>
                </c:pt>
                <c:pt idx="10488">
                  <c:v>156</c:v>
                </c:pt>
                <c:pt idx="10489">
                  <c:v>156</c:v>
                </c:pt>
                <c:pt idx="10490">
                  <c:v>156</c:v>
                </c:pt>
                <c:pt idx="10491">
                  <c:v>156</c:v>
                </c:pt>
                <c:pt idx="10492">
                  <c:v>156</c:v>
                </c:pt>
                <c:pt idx="10493">
                  <c:v>156</c:v>
                </c:pt>
                <c:pt idx="10494">
                  <c:v>156</c:v>
                </c:pt>
                <c:pt idx="10495">
                  <c:v>156</c:v>
                </c:pt>
                <c:pt idx="10496">
                  <c:v>156</c:v>
                </c:pt>
                <c:pt idx="10497">
                  <c:v>156</c:v>
                </c:pt>
                <c:pt idx="10498">
                  <c:v>156</c:v>
                </c:pt>
                <c:pt idx="10499">
                  <c:v>156</c:v>
                </c:pt>
                <c:pt idx="10500">
                  <c:v>156</c:v>
                </c:pt>
                <c:pt idx="10501">
                  <c:v>156</c:v>
                </c:pt>
                <c:pt idx="10502">
                  <c:v>156</c:v>
                </c:pt>
                <c:pt idx="10503">
                  <c:v>156</c:v>
                </c:pt>
                <c:pt idx="10504">
                  <c:v>156</c:v>
                </c:pt>
                <c:pt idx="10505">
                  <c:v>156</c:v>
                </c:pt>
                <c:pt idx="10506">
                  <c:v>156</c:v>
                </c:pt>
                <c:pt idx="10507">
                  <c:v>156</c:v>
                </c:pt>
                <c:pt idx="10508">
                  <c:v>156</c:v>
                </c:pt>
                <c:pt idx="10509">
                  <c:v>156</c:v>
                </c:pt>
                <c:pt idx="10510">
                  <c:v>156</c:v>
                </c:pt>
                <c:pt idx="10511">
                  <c:v>156</c:v>
                </c:pt>
                <c:pt idx="10512">
                  <c:v>156</c:v>
                </c:pt>
                <c:pt idx="10513">
                  <c:v>156</c:v>
                </c:pt>
                <c:pt idx="10514">
                  <c:v>156</c:v>
                </c:pt>
                <c:pt idx="10515">
                  <c:v>156</c:v>
                </c:pt>
                <c:pt idx="10516">
                  <c:v>156</c:v>
                </c:pt>
                <c:pt idx="10517">
                  <c:v>156</c:v>
                </c:pt>
                <c:pt idx="10518">
                  <c:v>156</c:v>
                </c:pt>
                <c:pt idx="10519">
                  <c:v>156</c:v>
                </c:pt>
                <c:pt idx="10520">
                  <c:v>156</c:v>
                </c:pt>
                <c:pt idx="10521">
                  <c:v>156</c:v>
                </c:pt>
                <c:pt idx="10522">
                  <c:v>156</c:v>
                </c:pt>
                <c:pt idx="10523">
                  <c:v>156</c:v>
                </c:pt>
                <c:pt idx="10524">
                  <c:v>156</c:v>
                </c:pt>
                <c:pt idx="10525">
                  <c:v>156</c:v>
                </c:pt>
                <c:pt idx="10526">
                  <c:v>156</c:v>
                </c:pt>
                <c:pt idx="10527">
                  <c:v>156</c:v>
                </c:pt>
                <c:pt idx="10528">
                  <c:v>156</c:v>
                </c:pt>
                <c:pt idx="10529">
                  <c:v>156</c:v>
                </c:pt>
                <c:pt idx="10530">
                  <c:v>156</c:v>
                </c:pt>
                <c:pt idx="10531">
                  <c:v>156</c:v>
                </c:pt>
                <c:pt idx="10532">
                  <c:v>156</c:v>
                </c:pt>
                <c:pt idx="10533">
                  <c:v>156</c:v>
                </c:pt>
                <c:pt idx="10534">
                  <c:v>156</c:v>
                </c:pt>
                <c:pt idx="10535">
                  <c:v>156</c:v>
                </c:pt>
                <c:pt idx="10536">
                  <c:v>156</c:v>
                </c:pt>
                <c:pt idx="10537">
                  <c:v>156</c:v>
                </c:pt>
                <c:pt idx="10538">
                  <c:v>156</c:v>
                </c:pt>
                <c:pt idx="10539">
                  <c:v>156</c:v>
                </c:pt>
                <c:pt idx="10540">
                  <c:v>156</c:v>
                </c:pt>
                <c:pt idx="10541">
                  <c:v>156</c:v>
                </c:pt>
                <c:pt idx="10542">
                  <c:v>156</c:v>
                </c:pt>
                <c:pt idx="10543">
                  <c:v>156</c:v>
                </c:pt>
                <c:pt idx="10544">
                  <c:v>156</c:v>
                </c:pt>
                <c:pt idx="10545">
                  <c:v>156</c:v>
                </c:pt>
                <c:pt idx="10546">
                  <c:v>156</c:v>
                </c:pt>
                <c:pt idx="10547">
                  <c:v>156</c:v>
                </c:pt>
                <c:pt idx="10548">
                  <c:v>156</c:v>
                </c:pt>
                <c:pt idx="10549">
                  <c:v>156</c:v>
                </c:pt>
                <c:pt idx="10550">
                  <c:v>156</c:v>
                </c:pt>
                <c:pt idx="10551">
                  <c:v>156</c:v>
                </c:pt>
                <c:pt idx="10552">
                  <c:v>156</c:v>
                </c:pt>
                <c:pt idx="10553">
                  <c:v>156</c:v>
                </c:pt>
                <c:pt idx="10554">
                  <c:v>156</c:v>
                </c:pt>
                <c:pt idx="10555">
                  <c:v>156</c:v>
                </c:pt>
                <c:pt idx="10556">
                  <c:v>156</c:v>
                </c:pt>
                <c:pt idx="10557">
                  <c:v>156</c:v>
                </c:pt>
                <c:pt idx="10558">
                  <c:v>156</c:v>
                </c:pt>
                <c:pt idx="10559">
                  <c:v>156</c:v>
                </c:pt>
                <c:pt idx="10560">
                  <c:v>156</c:v>
                </c:pt>
                <c:pt idx="10561">
                  <c:v>156</c:v>
                </c:pt>
                <c:pt idx="10562">
                  <c:v>156</c:v>
                </c:pt>
                <c:pt idx="10563">
                  <c:v>156</c:v>
                </c:pt>
                <c:pt idx="10564">
                  <c:v>156</c:v>
                </c:pt>
                <c:pt idx="10565">
                  <c:v>156</c:v>
                </c:pt>
                <c:pt idx="10566">
                  <c:v>156</c:v>
                </c:pt>
                <c:pt idx="10567">
                  <c:v>156</c:v>
                </c:pt>
                <c:pt idx="10568">
                  <c:v>156</c:v>
                </c:pt>
                <c:pt idx="10569">
                  <c:v>156</c:v>
                </c:pt>
                <c:pt idx="10570">
                  <c:v>156</c:v>
                </c:pt>
                <c:pt idx="10571">
                  <c:v>156</c:v>
                </c:pt>
                <c:pt idx="10572">
                  <c:v>156</c:v>
                </c:pt>
                <c:pt idx="10573">
                  <c:v>156</c:v>
                </c:pt>
                <c:pt idx="10574">
                  <c:v>156</c:v>
                </c:pt>
                <c:pt idx="10575">
                  <c:v>156</c:v>
                </c:pt>
                <c:pt idx="10576">
                  <c:v>156</c:v>
                </c:pt>
                <c:pt idx="10577">
                  <c:v>156</c:v>
                </c:pt>
                <c:pt idx="10578">
                  <c:v>156</c:v>
                </c:pt>
                <c:pt idx="10579">
                  <c:v>156</c:v>
                </c:pt>
                <c:pt idx="10580">
                  <c:v>156</c:v>
                </c:pt>
                <c:pt idx="10581">
                  <c:v>156</c:v>
                </c:pt>
                <c:pt idx="10582">
                  <c:v>156</c:v>
                </c:pt>
                <c:pt idx="10583">
                  <c:v>156</c:v>
                </c:pt>
                <c:pt idx="10584">
                  <c:v>156</c:v>
                </c:pt>
                <c:pt idx="10585">
                  <c:v>156</c:v>
                </c:pt>
                <c:pt idx="10586">
                  <c:v>156</c:v>
                </c:pt>
                <c:pt idx="10587">
                  <c:v>156</c:v>
                </c:pt>
                <c:pt idx="10588">
                  <c:v>156</c:v>
                </c:pt>
                <c:pt idx="10589">
                  <c:v>156</c:v>
                </c:pt>
                <c:pt idx="10590">
                  <c:v>156</c:v>
                </c:pt>
                <c:pt idx="10591">
                  <c:v>156</c:v>
                </c:pt>
                <c:pt idx="10592">
                  <c:v>156</c:v>
                </c:pt>
                <c:pt idx="10593">
                  <c:v>156</c:v>
                </c:pt>
                <c:pt idx="10594">
                  <c:v>156</c:v>
                </c:pt>
                <c:pt idx="10595">
                  <c:v>156</c:v>
                </c:pt>
                <c:pt idx="10596">
                  <c:v>156</c:v>
                </c:pt>
                <c:pt idx="10597">
                  <c:v>156</c:v>
                </c:pt>
                <c:pt idx="10598">
                  <c:v>156</c:v>
                </c:pt>
                <c:pt idx="10599">
                  <c:v>156</c:v>
                </c:pt>
                <c:pt idx="10600">
                  <c:v>156</c:v>
                </c:pt>
                <c:pt idx="10601">
                  <c:v>156</c:v>
                </c:pt>
                <c:pt idx="10602">
                  <c:v>156</c:v>
                </c:pt>
                <c:pt idx="10603">
                  <c:v>156</c:v>
                </c:pt>
                <c:pt idx="10604">
                  <c:v>156</c:v>
                </c:pt>
                <c:pt idx="10605">
                  <c:v>156</c:v>
                </c:pt>
                <c:pt idx="10606">
                  <c:v>156</c:v>
                </c:pt>
                <c:pt idx="10607">
                  <c:v>156</c:v>
                </c:pt>
                <c:pt idx="10608">
                  <c:v>156</c:v>
                </c:pt>
                <c:pt idx="10609">
                  <c:v>156</c:v>
                </c:pt>
                <c:pt idx="10610">
                  <c:v>156</c:v>
                </c:pt>
                <c:pt idx="10611">
                  <c:v>156</c:v>
                </c:pt>
                <c:pt idx="10612">
                  <c:v>156</c:v>
                </c:pt>
                <c:pt idx="10613">
                  <c:v>156</c:v>
                </c:pt>
                <c:pt idx="10614">
                  <c:v>156</c:v>
                </c:pt>
                <c:pt idx="10615">
                  <c:v>156</c:v>
                </c:pt>
                <c:pt idx="10616">
                  <c:v>156</c:v>
                </c:pt>
                <c:pt idx="10617">
                  <c:v>156</c:v>
                </c:pt>
                <c:pt idx="10618">
                  <c:v>156</c:v>
                </c:pt>
                <c:pt idx="10619">
                  <c:v>156</c:v>
                </c:pt>
                <c:pt idx="10620">
                  <c:v>156</c:v>
                </c:pt>
                <c:pt idx="10621">
                  <c:v>156</c:v>
                </c:pt>
                <c:pt idx="10622">
                  <c:v>156</c:v>
                </c:pt>
                <c:pt idx="10623">
                  <c:v>156</c:v>
                </c:pt>
                <c:pt idx="10624">
                  <c:v>156</c:v>
                </c:pt>
                <c:pt idx="10625">
                  <c:v>156</c:v>
                </c:pt>
                <c:pt idx="10626">
                  <c:v>156</c:v>
                </c:pt>
                <c:pt idx="10627">
                  <c:v>156</c:v>
                </c:pt>
                <c:pt idx="10628">
                  <c:v>156</c:v>
                </c:pt>
                <c:pt idx="10629">
                  <c:v>156</c:v>
                </c:pt>
                <c:pt idx="10630">
                  <c:v>156</c:v>
                </c:pt>
                <c:pt idx="10631">
                  <c:v>156</c:v>
                </c:pt>
                <c:pt idx="10632">
                  <c:v>156</c:v>
                </c:pt>
                <c:pt idx="10633">
                  <c:v>156</c:v>
                </c:pt>
                <c:pt idx="10634">
                  <c:v>156</c:v>
                </c:pt>
                <c:pt idx="10635">
                  <c:v>156</c:v>
                </c:pt>
                <c:pt idx="10636">
                  <c:v>156</c:v>
                </c:pt>
                <c:pt idx="10637">
                  <c:v>156</c:v>
                </c:pt>
                <c:pt idx="10638">
                  <c:v>156</c:v>
                </c:pt>
                <c:pt idx="10639">
                  <c:v>156</c:v>
                </c:pt>
                <c:pt idx="10640">
                  <c:v>156</c:v>
                </c:pt>
                <c:pt idx="10641">
                  <c:v>156</c:v>
                </c:pt>
                <c:pt idx="10642">
                  <c:v>156</c:v>
                </c:pt>
                <c:pt idx="10643">
                  <c:v>156</c:v>
                </c:pt>
                <c:pt idx="10644">
                  <c:v>156</c:v>
                </c:pt>
                <c:pt idx="10645">
                  <c:v>156</c:v>
                </c:pt>
                <c:pt idx="10646">
                  <c:v>156</c:v>
                </c:pt>
                <c:pt idx="10647">
                  <c:v>156</c:v>
                </c:pt>
                <c:pt idx="10648">
                  <c:v>156</c:v>
                </c:pt>
                <c:pt idx="10649">
                  <c:v>156</c:v>
                </c:pt>
                <c:pt idx="10650">
                  <c:v>156</c:v>
                </c:pt>
                <c:pt idx="10651">
                  <c:v>156</c:v>
                </c:pt>
                <c:pt idx="10652">
                  <c:v>156</c:v>
                </c:pt>
                <c:pt idx="10653">
                  <c:v>156</c:v>
                </c:pt>
                <c:pt idx="10654">
                  <c:v>156</c:v>
                </c:pt>
                <c:pt idx="10655">
                  <c:v>156</c:v>
                </c:pt>
                <c:pt idx="10656">
                  <c:v>156</c:v>
                </c:pt>
                <c:pt idx="10657">
                  <c:v>156</c:v>
                </c:pt>
                <c:pt idx="10658">
                  <c:v>156</c:v>
                </c:pt>
                <c:pt idx="10659">
                  <c:v>156</c:v>
                </c:pt>
                <c:pt idx="10660">
                  <c:v>156</c:v>
                </c:pt>
                <c:pt idx="10661">
                  <c:v>156</c:v>
                </c:pt>
                <c:pt idx="10662">
                  <c:v>156</c:v>
                </c:pt>
                <c:pt idx="10663">
                  <c:v>156</c:v>
                </c:pt>
                <c:pt idx="10664">
                  <c:v>156</c:v>
                </c:pt>
                <c:pt idx="10665">
                  <c:v>156</c:v>
                </c:pt>
                <c:pt idx="10666">
                  <c:v>156</c:v>
                </c:pt>
                <c:pt idx="10667">
                  <c:v>156</c:v>
                </c:pt>
                <c:pt idx="10668">
                  <c:v>156</c:v>
                </c:pt>
                <c:pt idx="10669">
                  <c:v>156</c:v>
                </c:pt>
                <c:pt idx="10670">
                  <c:v>156</c:v>
                </c:pt>
                <c:pt idx="10671">
                  <c:v>156</c:v>
                </c:pt>
                <c:pt idx="10672">
                  <c:v>156</c:v>
                </c:pt>
                <c:pt idx="10673">
                  <c:v>156</c:v>
                </c:pt>
                <c:pt idx="10674">
                  <c:v>156</c:v>
                </c:pt>
                <c:pt idx="10675">
                  <c:v>156</c:v>
                </c:pt>
                <c:pt idx="10676">
                  <c:v>156</c:v>
                </c:pt>
                <c:pt idx="10677">
                  <c:v>156</c:v>
                </c:pt>
                <c:pt idx="10678">
                  <c:v>156</c:v>
                </c:pt>
                <c:pt idx="10679">
                  <c:v>156</c:v>
                </c:pt>
                <c:pt idx="10680">
                  <c:v>156</c:v>
                </c:pt>
                <c:pt idx="10681">
                  <c:v>156</c:v>
                </c:pt>
                <c:pt idx="10682">
                  <c:v>156</c:v>
                </c:pt>
                <c:pt idx="10683">
                  <c:v>156</c:v>
                </c:pt>
                <c:pt idx="10684">
                  <c:v>156</c:v>
                </c:pt>
                <c:pt idx="10685">
                  <c:v>156</c:v>
                </c:pt>
                <c:pt idx="10686">
                  <c:v>156</c:v>
                </c:pt>
                <c:pt idx="10687">
                  <c:v>156</c:v>
                </c:pt>
                <c:pt idx="10688">
                  <c:v>156</c:v>
                </c:pt>
                <c:pt idx="10689">
                  <c:v>156</c:v>
                </c:pt>
                <c:pt idx="10690">
                  <c:v>156</c:v>
                </c:pt>
                <c:pt idx="10691">
                  <c:v>156</c:v>
                </c:pt>
                <c:pt idx="10692">
                  <c:v>156</c:v>
                </c:pt>
                <c:pt idx="10693">
                  <c:v>156</c:v>
                </c:pt>
                <c:pt idx="10694">
                  <c:v>156</c:v>
                </c:pt>
                <c:pt idx="10695">
                  <c:v>156</c:v>
                </c:pt>
                <c:pt idx="10696">
                  <c:v>156</c:v>
                </c:pt>
                <c:pt idx="10697">
                  <c:v>156</c:v>
                </c:pt>
                <c:pt idx="10698">
                  <c:v>156</c:v>
                </c:pt>
                <c:pt idx="10699">
                  <c:v>156</c:v>
                </c:pt>
                <c:pt idx="10700">
                  <c:v>156</c:v>
                </c:pt>
                <c:pt idx="10701">
                  <c:v>156</c:v>
                </c:pt>
                <c:pt idx="10702">
                  <c:v>156</c:v>
                </c:pt>
                <c:pt idx="10703">
                  <c:v>156</c:v>
                </c:pt>
                <c:pt idx="10704">
                  <c:v>156</c:v>
                </c:pt>
                <c:pt idx="10705">
                  <c:v>156</c:v>
                </c:pt>
                <c:pt idx="10706">
                  <c:v>156</c:v>
                </c:pt>
                <c:pt idx="10707">
                  <c:v>156</c:v>
                </c:pt>
                <c:pt idx="10708">
                  <c:v>156</c:v>
                </c:pt>
                <c:pt idx="10709">
                  <c:v>156</c:v>
                </c:pt>
                <c:pt idx="10710">
                  <c:v>156</c:v>
                </c:pt>
                <c:pt idx="10711">
                  <c:v>156</c:v>
                </c:pt>
                <c:pt idx="10712">
                  <c:v>156</c:v>
                </c:pt>
                <c:pt idx="10713">
                  <c:v>156</c:v>
                </c:pt>
                <c:pt idx="10714">
                  <c:v>156</c:v>
                </c:pt>
                <c:pt idx="10715">
                  <c:v>156</c:v>
                </c:pt>
                <c:pt idx="10716">
                  <c:v>156</c:v>
                </c:pt>
                <c:pt idx="10717">
                  <c:v>156</c:v>
                </c:pt>
                <c:pt idx="10718">
                  <c:v>156</c:v>
                </c:pt>
                <c:pt idx="10719">
                  <c:v>156</c:v>
                </c:pt>
                <c:pt idx="10720">
                  <c:v>156</c:v>
                </c:pt>
                <c:pt idx="10721">
                  <c:v>156</c:v>
                </c:pt>
                <c:pt idx="10722">
                  <c:v>156</c:v>
                </c:pt>
                <c:pt idx="10723">
                  <c:v>156</c:v>
                </c:pt>
                <c:pt idx="10724">
                  <c:v>156</c:v>
                </c:pt>
                <c:pt idx="10725">
                  <c:v>156</c:v>
                </c:pt>
                <c:pt idx="10726">
                  <c:v>156</c:v>
                </c:pt>
                <c:pt idx="10727">
                  <c:v>156</c:v>
                </c:pt>
                <c:pt idx="10728">
                  <c:v>156</c:v>
                </c:pt>
                <c:pt idx="10729">
                  <c:v>156</c:v>
                </c:pt>
                <c:pt idx="10730">
                  <c:v>156</c:v>
                </c:pt>
                <c:pt idx="10731">
                  <c:v>156</c:v>
                </c:pt>
                <c:pt idx="10732">
                  <c:v>156</c:v>
                </c:pt>
                <c:pt idx="10733">
                  <c:v>156</c:v>
                </c:pt>
                <c:pt idx="10734">
                  <c:v>156</c:v>
                </c:pt>
                <c:pt idx="10735">
                  <c:v>156</c:v>
                </c:pt>
                <c:pt idx="10736">
                  <c:v>156</c:v>
                </c:pt>
                <c:pt idx="10737">
                  <c:v>156</c:v>
                </c:pt>
                <c:pt idx="10738">
                  <c:v>156</c:v>
                </c:pt>
                <c:pt idx="10739">
                  <c:v>156</c:v>
                </c:pt>
                <c:pt idx="10740">
                  <c:v>156</c:v>
                </c:pt>
                <c:pt idx="10741">
                  <c:v>156</c:v>
                </c:pt>
                <c:pt idx="10742">
                  <c:v>156</c:v>
                </c:pt>
                <c:pt idx="10743">
                  <c:v>156</c:v>
                </c:pt>
                <c:pt idx="10744">
                  <c:v>156</c:v>
                </c:pt>
                <c:pt idx="10745">
                  <c:v>156</c:v>
                </c:pt>
                <c:pt idx="10746">
                  <c:v>156</c:v>
                </c:pt>
                <c:pt idx="10747">
                  <c:v>156</c:v>
                </c:pt>
                <c:pt idx="10748">
                  <c:v>156</c:v>
                </c:pt>
                <c:pt idx="10749">
                  <c:v>156</c:v>
                </c:pt>
                <c:pt idx="10750">
                  <c:v>156</c:v>
                </c:pt>
                <c:pt idx="10751">
                  <c:v>156</c:v>
                </c:pt>
                <c:pt idx="10752">
                  <c:v>156</c:v>
                </c:pt>
                <c:pt idx="10753">
                  <c:v>156</c:v>
                </c:pt>
                <c:pt idx="10754">
                  <c:v>156</c:v>
                </c:pt>
                <c:pt idx="10755">
                  <c:v>156</c:v>
                </c:pt>
                <c:pt idx="10756">
                  <c:v>156</c:v>
                </c:pt>
                <c:pt idx="10757">
                  <c:v>156</c:v>
                </c:pt>
                <c:pt idx="10758">
                  <c:v>156</c:v>
                </c:pt>
                <c:pt idx="10759">
                  <c:v>156</c:v>
                </c:pt>
                <c:pt idx="10760">
                  <c:v>156</c:v>
                </c:pt>
                <c:pt idx="10761">
                  <c:v>156</c:v>
                </c:pt>
                <c:pt idx="10762">
                  <c:v>156</c:v>
                </c:pt>
                <c:pt idx="10763">
                  <c:v>156</c:v>
                </c:pt>
                <c:pt idx="10764">
                  <c:v>156</c:v>
                </c:pt>
                <c:pt idx="10765">
                  <c:v>156</c:v>
                </c:pt>
                <c:pt idx="10766">
                  <c:v>156</c:v>
                </c:pt>
                <c:pt idx="10767">
                  <c:v>156</c:v>
                </c:pt>
                <c:pt idx="10768">
                  <c:v>156</c:v>
                </c:pt>
                <c:pt idx="10769">
                  <c:v>156</c:v>
                </c:pt>
                <c:pt idx="10770">
                  <c:v>156</c:v>
                </c:pt>
                <c:pt idx="10771">
                  <c:v>156</c:v>
                </c:pt>
                <c:pt idx="10772">
                  <c:v>156</c:v>
                </c:pt>
                <c:pt idx="10773">
                  <c:v>156</c:v>
                </c:pt>
                <c:pt idx="10774">
                  <c:v>156</c:v>
                </c:pt>
                <c:pt idx="10775">
                  <c:v>156</c:v>
                </c:pt>
                <c:pt idx="10776">
                  <c:v>156</c:v>
                </c:pt>
                <c:pt idx="10777">
                  <c:v>156</c:v>
                </c:pt>
                <c:pt idx="10778">
                  <c:v>156</c:v>
                </c:pt>
                <c:pt idx="10779">
                  <c:v>156</c:v>
                </c:pt>
                <c:pt idx="10780">
                  <c:v>156</c:v>
                </c:pt>
                <c:pt idx="10781">
                  <c:v>156</c:v>
                </c:pt>
                <c:pt idx="10782">
                  <c:v>156</c:v>
                </c:pt>
                <c:pt idx="10783">
                  <c:v>156</c:v>
                </c:pt>
                <c:pt idx="10784">
                  <c:v>156</c:v>
                </c:pt>
                <c:pt idx="10785">
                  <c:v>156</c:v>
                </c:pt>
                <c:pt idx="10786">
                  <c:v>156</c:v>
                </c:pt>
                <c:pt idx="10787">
                  <c:v>156</c:v>
                </c:pt>
                <c:pt idx="10788">
                  <c:v>156</c:v>
                </c:pt>
                <c:pt idx="10789">
                  <c:v>156</c:v>
                </c:pt>
                <c:pt idx="10790">
                  <c:v>156</c:v>
                </c:pt>
                <c:pt idx="10791">
                  <c:v>156</c:v>
                </c:pt>
                <c:pt idx="10792">
                  <c:v>156</c:v>
                </c:pt>
                <c:pt idx="10793">
                  <c:v>156</c:v>
                </c:pt>
                <c:pt idx="10794">
                  <c:v>156</c:v>
                </c:pt>
                <c:pt idx="10795">
                  <c:v>156</c:v>
                </c:pt>
                <c:pt idx="10796">
                  <c:v>156</c:v>
                </c:pt>
                <c:pt idx="10797">
                  <c:v>156</c:v>
                </c:pt>
                <c:pt idx="10798">
                  <c:v>156</c:v>
                </c:pt>
                <c:pt idx="10799">
                  <c:v>156</c:v>
                </c:pt>
                <c:pt idx="10800">
                  <c:v>156</c:v>
                </c:pt>
                <c:pt idx="10801">
                  <c:v>156</c:v>
                </c:pt>
                <c:pt idx="10802">
                  <c:v>156</c:v>
                </c:pt>
                <c:pt idx="10803">
                  <c:v>156</c:v>
                </c:pt>
                <c:pt idx="10804">
                  <c:v>156</c:v>
                </c:pt>
                <c:pt idx="10805">
                  <c:v>156</c:v>
                </c:pt>
                <c:pt idx="10806">
                  <c:v>156</c:v>
                </c:pt>
                <c:pt idx="10807">
                  <c:v>156</c:v>
                </c:pt>
                <c:pt idx="10808">
                  <c:v>156</c:v>
                </c:pt>
                <c:pt idx="10809">
                  <c:v>156</c:v>
                </c:pt>
                <c:pt idx="10810">
                  <c:v>156</c:v>
                </c:pt>
                <c:pt idx="10811">
                  <c:v>156</c:v>
                </c:pt>
                <c:pt idx="10812">
                  <c:v>156</c:v>
                </c:pt>
                <c:pt idx="10813">
                  <c:v>156</c:v>
                </c:pt>
                <c:pt idx="10814">
                  <c:v>156</c:v>
                </c:pt>
                <c:pt idx="10815">
                  <c:v>156</c:v>
                </c:pt>
                <c:pt idx="10816">
                  <c:v>156</c:v>
                </c:pt>
                <c:pt idx="10817">
                  <c:v>156</c:v>
                </c:pt>
                <c:pt idx="10818">
                  <c:v>156</c:v>
                </c:pt>
                <c:pt idx="10819">
                  <c:v>156</c:v>
                </c:pt>
                <c:pt idx="10820">
                  <c:v>156</c:v>
                </c:pt>
                <c:pt idx="10821">
                  <c:v>156</c:v>
                </c:pt>
                <c:pt idx="10822">
                  <c:v>156</c:v>
                </c:pt>
                <c:pt idx="10823">
                  <c:v>156</c:v>
                </c:pt>
                <c:pt idx="10824">
                  <c:v>156</c:v>
                </c:pt>
                <c:pt idx="10825">
                  <c:v>156</c:v>
                </c:pt>
                <c:pt idx="10826">
                  <c:v>156</c:v>
                </c:pt>
                <c:pt idx="10827">
                  <c:v>156</c:v>
                </c:pt>
                <c:pt idx="10828">
                  <c:v>156</c:v>
                </c:pt>
                <c:pt idx="10829">
                  <c:v>156</c:v>
                </c:pt>
                <c:pt idx="10830">
                  <c:v>156</c:v>
                </c:pt>
                <c:pt idx="10831">
                  <c:v>156</c:v>
                </c:pt>
                <c:pt idx="10832">
                  <c:v>156</c:v>
                </c:pt>
                <c:pt idx="10833">
                  <c:v>156</c:v>
                </c:pt>
                <c:pt idx="10834">
                  <c:v>156</c:v>
                </c:pt>
                <c:pt idx="10835">
                  <c:v>156</c:v>
                </c:pt>
                <c:pt idx="10836">
                  <c:v>156</c:v>
                </c:pt>
                <c:pt idx="10837">
                  <c:v>156</c:v>
                </c:pt>
                <c:pt idx="10838">
                  <c:v>156</c:v>
                </c:pt>
                <c:pt idx="10839">
                  <c:v>156</c:v>
                </c:pt>
                <c:pt idx="10840">
                  <c:v>156</c:v>
                </c:pt>
                <c:pt idx="10841">
                  <c:v>156</c:v>
                </c:pt>
                <c:pt idx="10842">
                  <c:v>156</c:v>
                </c:pt>
                <c:pt idx="10843">
                  <c:v>156</c:v>
                </c:pt>
                <c:pt idx="10844">
                  <c:v>156</c:v>
                </c:pt>
                <c:pt idx="10845">
                  <c:v>156</c:v>
                </c:pt>
                <c:pt idx="10846">
                  <c:v>156</c:v>
                </c:pt>
                <c:pt idx="10847">
                  <c:v>156</c:v>
                </c:pt>
                <c:pt idx="10848">
                  <c:v>156</c:v>
                </c:pt>
                <c:pt idx="10849">
                  <c:v>156</c:v>
                </c:pt>
                <c:pt idx="10850">
                  <c:v>156</c:v>
                </c:pt>
                <c:pt idx="10851">
                  <c:v>156</c:v>
                </c:pt>
                <c:pt idx="10852">
                  <c:v>156</c:v>
                </c:pt>
                <c:pt idx="10853">
                  <c:v>156</c:v>
                </c:pt>
                <c:pt idx="10854">
                  <c:v>156</c:v>
                </c:pt>
                <c:pt idx="10855">
                  <c:v>156</c:v>
                </c:pt>
                <c:pt idx="10856">
                  <c:v>156</c:v>
                </c:pt>
                <c:pt idx="10857">
                  <c:v>156</c:v>
                </c:pt>
                <c:pt idx="10858">
                  <c:v>156</c:v>
                </c:pt>
                <c:pt idx="10859">
                  <c:v>156</c:v>
                </c:pt>
                <c:pt idx="10860">
                  <c:v>156</c:v>
                </c:pt>
                <c:pt idx="10861">
                  <c:v>156</c:v>
                </c:pt>
                <c:pt idx="10862">
                  <c:v>156</c:v>
                </c:pt>
                <c:pt idx="10863">
                  <c:v>156</c:v>
                </c:pt>
                <c:pt idx="10864">
                  <c:v>156</c:v>
                </c:pt>
                <c:pt idx="10865">
                  <c:v>156</c:v>
                </c:pt>
                <c:pt idx="10866">
                  <c:v>156</c:v>
                </c:pt>
                <c:pt idx="10867">
                  <c:v>156</c:v>
                </c:pt>
                <c:pt idx="10868">
                  <c:v>156</c:v>
                </c:pt>
                <c:pt idx="10869">
                  <c:v>156</c:v>
                </c:pt>
                <c:pt idx="10870">
                  <c:v>156</c:v>
                </c:pt>
                <c:pt idx="10871">
                  <c:v>156</c:v>
                </c:pt>
                <c:pt idx="10872">
                  <c:v>156</c:v>
                </c:pt>
                <c:pt idx="10873">
                  <c:v>156</c:v>
                </c:pt>
                <c:pt idx="10874">
                  <c:v>156</c:v>
                </c:pt>
                <c:pt idx="10875">
                  <c:v>156</c:v>
                </c:pt>
                <c:pt idx="10876">
                  <c:v>156</c:v>
                </c:pt>
                <c:pt idx="10877">
                  <c:v>156</c:v>
                </c:pt>
                <c:pt idx="10878">
                  <c:v>156</c:v>
                </c:pt>
                <c:pt idx="10879">
                  <c:v>156</c:v>
                </c:pt>
                <c:pt idx="10880">
                  <c:v>156</c:v>
                </c:pt>
                <c:pt idx="10881">
                  <c:v>156</c:v>
                </c:pt>
                <c:pt idx="10882">
                  <c:v>156</c:v>
                </c:pt>
                <c:pt idx="10883">
                  <c:v>156</c:v>
                </c:pt>
                <c:pt idx="10884">
                  <c:v>156</c:v>
                </c:pt>
                <c:pt idx="10885">
                  <c:v>156</c:v>
                </c:pt>
                <c:pt idx="10886">
                  <c:v>156</c:v>
                </c:pt>
                <c:pt idx="10887">
                  <c:v>156</c:v>
                </c:pt>
                <c:pt idx="10888">
                  <c:v>156</c:v>
                </c:pt>
                <c:pt idx="10889">
                  <c:v>156</c:v>
                </c:pt>
                <c:pt idx="10890">
                  <c:v>156</c:v>
                </c:pt>
                <c:pt idx="10891">
                  <c:v>156</c:v>
                </c:pt>
                <c:pt idx="10892">
                  <c:v>156</c:v>
                </c:pt>
                <c:pt idx="10893">
                  <c:v>156</c:v>
                </c:pt>
                <c:pt idx="10894">
                  <c:v>156</c:v>
                </c:pt>
                <c:pt idx="10895">
                  <c:v>156</c:v>
                </c:pt>
                <c:pt idx="10896">
                  <c:v>156</c:v>
                </c:pt>
                <c:pt idx="10897">
                  <c:v>156</c:v>
                </c:pt>
                <c:pt idx="10898">
                  <c:v>156</c:v>
                </c:pt>
                <c:pt idx="10899">
                  <c:v>156</c:v>
                </c:pt>
                <c:pt idx="10900">
                  <c:v>156</c:v>
                </c:pt>
                <c:pt idx="10901">
                  <c:v>156</c:v>
                </c:pt>
                <c:pt idx="10902">
                  <c:v>156</c:v>
                </c:pt>
                <c:pt idx="10903">
                  <c:v>156</c:v>
                </c:pt>
                <c:pt idx="10904">
                  <c:v>156</c:v>
                </c:pt>
                <c:pt idx="10905">
                  <c:v>156</c:v>
                </c:pt>
                <c:pt idx="10906">
                  <c:v>156</c:v>
                </c:pt>
                <c:pt idx="10907">
                  <c:v>156</c:v>
                </c:pt>
                <c:pt idx="10908">
                  <c:v>156</c:v>
                </c:pt>
                <c:pt idx="10909">
                  <c:v>156</c:v>
                </c:pt>
                <c:pt idx="10910">
                  <c:v>156</c:v>
                </c:pt>
                <c:pt idx="10911">
                  <c:v>156</c:v>
                </c:pt>
                <c:pt idx="10912">
                  <c:v>156</c:v>
                </c:pt>
                <c:pt idx="10913">
                  <c:v>156</c:v>
                </c:pt>
                <c:pt idx="10914">
                  <c:v>156</c:v>
                </c:pt>
                <c:pt idx="10915">
                  <c:v>156</c:v>
                </c:pt>
                <c:pt idx="10916">
                  <c:v>156</c:v>
                </c:pt>
                <c:pt idx="10917">
                  <c:v>156</c:v>
                </c:pt>
                <c:pt idx="10918">
                  <c:v>156</c:v>
                </c:pt>
                <c:pt idx="10919">
                  <c:v>156</c:v>
                </c:pt>
                <c:pt idx="10920">
                  <c:v>156</c:v>
                </c:pt>
                <c:pt idx="10921">
                  <c:v>156</c:v>
                </c:pt>
                <c:pt idx="10922">
                  <c:v>156</c:v>
                </c:pt>
                <c:pt idx="10923">
                  <c:v>156</c:v>
                </c:pt>
                <c:pt idx="10924">
                  <c:v>156</c:v>
                </c:pt>
                <c:pt idx="10925">
                  <c:v>156</c:v>
                </c:pt>
                <c:pt idx="10926">
                  <c:v>156</c:v>
                </c:pt>
                <c:pt idx="10927">
                  <c:v>156</c:v>
                </c:pt>
                <c:pt idx="10928">
                  <c:v>156</c:v>
                </c:pt>
                <c:pt idx="10929">
                  <c:v>156</c:v>
                </c:pt>
                <c:pt idx="10930">
                  <c:v>156</c:v>
                </c:pt>
                <c:pt idx="10931">
                  <c:v>156</c:v>
                </c:pt>
                <c:pt idx="10932">
                  <c:v>156</c:v>
                </c:pt>
                <c:pt idx="10933">
                  <c:v>156</c:v>
                </c:pt>
                <c:pt idx="10934">
                  <c:v>156</c:v>
                </c:pt>
                <c:pt idx="10935">
                  <c:v>156</c:v>
                </c:pt>
                <c:pt idx="10936">
                  <c:v>156</c:v>
                </c:pt>
                <c:pt idx="10937">
                  <c:v>156</c:v>
                </c:pt>
                <c:pt idx="10938">
                  <c:v>156</c:v>
                </c:pt>
                <c:pt idx="10939">
                  <c:v>156</c:v>
                </c:pt>
                <c:pt idx="10940">
                  <c:v>156</c:v>
                </c:pt>
                <c:pt idx="10941">
                  <c:v>156</c:v>
                </c:pt>
                <c:pt idx="10942">
                  <c:v>156</c:v>
                </c:pt>
                <c:pt idx="10943">
                  <c:v>156</c:v>
                </c:pt>
                <c:pt idx="10944">
                  <c:v>156</c:v>
                </c:pt>
                <c:pt idx="10945">
                  <c:v>156</c:v>
                </c:pt>
                <c:pt idx="10946">
                  <c:v>156</c:v>
                </c:pt>
                <c:pt idx="10947">
                  <c:v>156</c:v>
                </c:pt>
                <c:pt idx="10948">
                  <c:v>156</c:v>
                </c:pt>
                <c:pt idx="10949">
                  <c:v>156</c:v>
                </c:pt>
                <c:pt idx="10950">
                  <c:v>156</c:v>
                </c:pt>
                <c:pt idx="10951">
                  <c:v>156</c:v>
                </c:pt>
                <c:pt idx="10952">
                  <c:v>156</c:v>
                </c:pt>
                <c:pt idx="10953">
                  <c:v>156</c:v>
                </c:pt>
                <c:pt idx="10954">
                  <c:v>156</c:v>
                </c:pt>
                <c:pt idx="10955">
                  <c:v>156</c:v>
                </c:pt>
                <c:pt idx="10956">
                  <c:v>156</c:v>
                </c:pt>
                <c:pt idx="10957">
                  <c:v>156</c:v>
                </c:pt>
                <c:pt idx="10958">
                  <c:v>156</c:v>
                </c:pt>
                <c:pt idx="10959">
                  <c:v>156</c:v>
                </c:pt>
                <c:pt idx="10960">
                  <c:v>156</c:v>
                </c:pt>
                <c:pt idx="10961">
                  <c:v>156</c:v>
                </c:pt>
                <c:pt idx="10962">
                  <c:v>156</c:v>
                </c:pt>
                <c:pt idx="10963">
                  <c:v>156</c:v>
                </c:pt>
                <c:pt idx="10964">
                  <c:v>156</c:v>
                </c:pt>
                <c:pt idx="10965">
                  <c:v>156</c:v>
                </c:pt>
                <c:pt idx="10966">
                  <c:v>156</c:v>
                </c:pt>
                <c:pt idx="10967">
                  <c:v>156</c:v>
                </c:pt>
                <c:pt idx="10968">
                  <c:v>156</c:v>
                </c:pt>
                <c:pt idx="10969">
                  <c:v>156</c:v>
                </c:pt>
                <c:pt idx="10970">
                  <c:v>156</c:v>
                </c:pt>
                <c:pt idx="10971">
                  <c:v>156</c:v>
                </c:pt>
                <c:pt idx="10972">
                  <c:v>156</c:v>
                </c:pt>
                <c:pt idx="10973">
                  <c:v>156</c:v>
                </c:pt>
                <c:pt idx="10974">
                  <c:v>156</c:v>
                </c:pt>
                <c:pt idx="10975">
                  <c:v>156</c:v>
                </c:pt>
                <c:pt idx="10976">
                  <c:v>156</c:v>
                </c:pt>
                <c:pt idx="10977">
                  <c:v>156</c:v>
                </c:pt>
                <c:pt idx="10978">
                  <c:v>156</c:v>
                </c:pt>
                <c:pt idx="10979">
                  <c:v>156</c:v>
                </c:pt>
                <c:pt idx="10980">
                  <c:v>156</c:v>
                </c:pt>
                <c:pt idx="10981">
                  <c:v>156</c:v>
                </c:pt>
                <c:pt idx="10982">
                  <c:v>156</c:v>
                </c:pt>
                <c:pt idx="10983">
                  <c:v>156</c:v>
                </c:pt>
                <c:pt idx="10984">
                  <c:v>156</c:v>
                </c:pt>
                <c:pt idx="10985">
                  <c:v>156</c:v>
                </c:pt>
                <c:pt idx="10986">
                  <c:v>156</c:v>
                </c:pt>
                <c:pt idx="10987">
                  <c:v>156</c:v>
                </c:pt>
                <c:pt idx="10988">
                  <c:v>156</c:v>
                </c:pt>
                <c:pt idx="10989">
                  <c:v>156</c:v>
                </c:pt>
                <c:pt idx="10990">
                  <c:v>156</c:v>
                </c:pt>
                <c:pt idx="10991">
                  <c:v>156</c:v>
                </c:pt>
                <c:pt idx="10992">
                  <c:v>156</c:v>
                </c:pt>
                <c:pt idx="10993">
                  <c:v>156</c:v>
                </c:pt>
                <c:pt idx="10994">
                  <c:v>156</c:v>
                </c:pt>
                <c:pt idx="10995">
                  <c:v>156</c:v>
                </c:pt>
                <c:pt idx="10996">
                  <c:v>156</c:v>
                </c:pt>
                <c:pt idx="10997">
                  <c:v>156</c:v>
                </c:pt>
                <c:pt idx="10998">
                  <c:v>156</c:v>
                </c:pt>
                <c:pt idx="10999">
                  <c:v>156</c:v>
                </c:pt>
                <c:pt idx="11000">
                  <c:v>156</c:v>
                </c:pt>
                <c:pt idx="11001">
                  <c:v>156</c:v>
                </c:pt>
                <c:pt idx="11002">
                  <c:v>156</c:v>
                </c:pt>
                <c:pt idx="11003">
                  <c:v>156</c:v>
                </c:pt>
                <c:pt idx="11004">
                  <c:v>156</c:v>
                </c:pt>
                <c:pt idx="11005">
                  <c:v>156</c:v>
                </c:pt>
                <c:pt idx="11006">
                  <c:v>156</c:v>
                </c:pt>
                <c:pt idx="11007">
                  <c:v>156</c:v>
                </c:pt>
                <c:pt idx="11008">
                  <c:v>156</c:v>
                </c:pt>
                <c:pt idx="11009">
                  <c:v>156</c:v>
                </c:pt>
                <c:pt idx="11010">
                  <c:v>156</c:v>
                </c:pt>
                <c:pt idx="11011">
                  <c:v>156</c:v>
                </c:pt>
                <c:pt idx="11012">
                  <c:v>156</c:v>
                </c:pt>
                <c:pt idx="11013">
                  <c:v>156</c:v>
                </c:pt>
                <c:pt idx="11014">
                  <c:v>156</c:v>
                </c:pt>
                <c:pt idx="11015">
                  <c:v>156</c:v>
                </c:pt>
                <c:pt idx="11016">
                  <c:v>156</c:v>
                </c:pt>
                <c:pt idx="11017">
                  <c:v>156</c:v>
                </c:pt>
                <c:pt idx="11018">
                  <c:v>156</c:v>
                </c:pt>
                <c:pt idx="11019">
                  <c:v>156</c:v>
                </c:pt>
                <c:pt idx="11020">
                  <c:v>156</c:v>
                </c:pt>
                <c:pt idx="11021">
                  <c:v>156</c:v>
                </c:pt>
                <c:pt idx="11022">
                  <c:v>156</c:v>
                </c:pt>
                <c:pt idx="11023">
                  <c:v>156</c:v>
                </c:pt>
                <c:pt idx="11024">
                  <c:v>156</c:v>
                </c:pt>
                <c:pt idx="11025">
                  <c:v>156</c:v>
                </c:pt>
                <c:pt idx="11026">
                  <c:v>156</c:v>
                </c:pt>
                <c:pt idx="11027">
                  <c:v>156</c:v>
                </c:pt>
                <c:pt idx="11028">
                  <c:v>156</c:v>
                </c:pt>
                <c:pt idx="11029">
                  <c:v>156</c:v>
                </c:pt>
                <c:pt idx="11030">
                  <c:v>156</c:v>
                </c:pt>
                <c:pt idx="11031">
                  <c:v>156</c:v>
                </c:pt>
                <c:pt idx="11032">
                  <c:v>156</c:v>
                </c:pt>
                <c:pt idx="11033">
                  <c:v>156</c:v>
                </c:pt>
                <c:pt idx="11034">
                  <c:v>156</c:v>
                </c:pt>
                <c:pt idx="11035">
                  <c:v>156</c:v>
                </c:pt>
                <c:pt idx="11036">
                  <c:v>156</c:v>
                </c:pt>
                <c:pt idx="11037">
                  <c:v>156</c:v>
                </c:pt>
                <c:pt idx="11038">
                  <c:v>156</c:v>
                </c:pt>
                <c:pt idx="11039">
                  <c:v>156</c:v>
                </c:pt>
                <c:pt idx="11040">
                  <c:v>156</c:v>
                </c:pt>
                <c:pt idx="11041">
                  <c:v>156</c:v>
                </c:pt>
                <c:pt idx="11042">
                  <c:v>156</c:v>
                </c:pt>
                <c:pt idx="11043">
                  <c:v>156</c:v>
                </c:pt>
                <c:pt idx="11044">
                  <c:v>156</c:v>
                </c:pt>
                <c:pt idx="11045">
                  <c:v>156</c:v>
                </c:pt>
                <c:pt idx="11046">
                  <c:v>156</c:v>
                </c:pt>
                <c:pt idx="11047">
                  <c:v>156</c:v>
                </c:pt>
                <c:pt idx="11048">
                  <c:v>156</c:v>
                </c:pt>
                <c:pt idx="11049">
                  <c:v>156</c:v>
                </c:pt>
                <c:pt idx="11050">
                  <c:v>156</c:v>
                </c:pt>
                <c:pt idx="11051">
                  <c:v>156</c:v>
                </c:pt>
                <c:pt idx="11052">
                  <c:v>156</c:v>
                </c:pt>
                <c:pt idx="11053">
                  <c:v>156</c:v>
                </c:pt>
                <c:pt idx="11054">
                  <c:v>156</c:v>
                </c:pt>
                <c:pt idx="11055">
                  <c:v>156</c:v>
                </c:pt>
                <c:pt idx="11056">
                  <c:v>156</c:v>
                </c:pt>
                <c:pt idx="11057">
                  <c:v>156</c:v>
                </c:pt>
                <c:pt idx="11058">
                  <c:v>156</c:v>
                </c:pt>
                <c:pt idx="11059">
                  <c:v>156</c:v>
                </c:pt>
                <c:pt idx="11060">
                  <c:v>156</c:v>
                </c:pt>
                <c:pt idx="11061">
                  <c:v>156</c:v>
                </c:pt>
                <c:pt idx="11062">
                  <c:v>156</c:v>
                </c:pt>
                <c:pt idx="11063">
                  <c:v>156</c:v>
                </c:pt>
                <c:pt idx="11064">
                  <c:v>156</c:v>
                </c:pt>
                <c:pt idx="11065">
                  <c:v>156</c:v>
                </c:pt>
                <c:pt idx="11066">
                  <c:v>156</c:v>
                </c:pt>
                <c:pt idx="11067">
                  <c:v>156</c:v>
                </c:pt>
                <c:pt idx="11068">
                  <c:v>156</c:v>
                </c:pt>
                <c:pt idx="11069">
                  <c:v>156</c:v>
                </c:pt>
                <c:pt idx="11070">
                  <c:v>156</c:v>
                </c:pt>
                <c:pt idx="11071">
                  <c:v>156</c:v>
                </c:pt>
                <c:pt idx="11072">
                  <c:v>156</c:v>
                </c:pt>
                <c:pt idx="11073">
                  <c:v>156</c:v>
                </c:pt>
                <c:pt idx="11074">
                  <c:v>156</c:v>
                </c:pt>
                <c:pt idx="11075">
                  <c:v>156</c:v>
                </c:pt>
                <c:pt idx="11076">
                  <c:v>156</c:v>
                </c:pt>
                <c:pt idx="11077">
                  <c:v>156</c:v>
                </c:pt>
                <c:pt idx="11078">
                  <c:v>156</c:v>
                </c:pt>
                <c:pt idx="11079">
                  <c:v>156</c:v>
                </c:pt>
                <c:pt idx="11080">
                  <c:v>156</c:v>
                </c:pt>
                <c:pt idx="11081">
                  <c:v>156</c:v>
                </c:pt>
                <c:pt idx="11082">
                  <c:v>156</c:v>
                </c:pt>
                <c:pt idx="11083">
                  <c:v>156</c:v>
                </c:pt>
                <c:pt idx="11084">
                  <c:v>156</c:v>
                </c:pt>
                <c:pt idx="11085">
                  <c:v>156</c:v>
                </c:pt>
                <c:pt idx="11086">
                  <c:v>156</c:v>
                </c:pt>
                <c:pt idx="11087">
                  <c:v>156</c:v>
                </c:pt>
                <c:pt idx="11088">
                  <c:v>156</c:v>
                </c:pt>
                <c:pt idx="11089">
                  <c:v>156</c:v>
                </c:pt>
                <c:pt idx="11090">
                  <c:v>156</c:v>
                </c:pt>
                <c:pt idx="11091">
                  <c:v>156</c:v>
                </c:pt>
                <c:pt idx="11092">
                  <c:v>156</c:v>
                </c:pt>
                <c:pt idx="11093">
                  <c:v>156</c:v>
                </c:pt>
                <c:pt idx="11094">
                  <c:v>156</c:v>
                </c:pt>
                <c:pt idx="11095">
                  <c:v>156</c:v>
                </c:pt>
                <c:pt idx="11096">
                  <c:v>156</c:v>
                </c:pt>
                <c:pt idx="11097">
                  <c:v>156</c:v>
                </c:pt>
                <c:pt idx="11098">
                  <c:v>156</c:v>
                </c:pt>
                <c:pt idx="11099">
                  <c:v>156</c:v>
                </c:pt>
                <c:pt idx="11100">
                  <c:v>156</c:v>
                </c:pt>
                <c:pt idx="11101">
                  <c:v>156</c:v>
                </c:pt>
                <c:pt idx="11102">
                  <c:v>156</c:v>
                </c:pt>
                <c:pt idx="11103">
                  <c:v>156</c:v>
                </c:pt>
                <c:pt idx="11104">
                  <c:v>156</c:v>
                </c:pt>
                <c:pt idx="11105">
                  <c:v>156</c:v>
                </c:pt>
                <c:pt idx="11106">
                  <c:v>156</c:v>
                </c:pt>
                <c:pt idx="11107">
                  <c:v>156</c:v>
                </c:pt>
                <c:pt idx="11108">
                  <c:v>156</c:v>
                </c:pt>
                <c:pt idx="11109">
                  <c:v>156</c:v>
                </c:pt>
                <c:pt idx="11110">
                  <c:v>156</c:v>
                </c:pt>
                <c:pt idx="11111">
                  <c:v>156</c:v>
                </c:pt>
                <c:pt idx="11112">
                  <c:v>156</c:v>
                </c:pt>
                <c:pt idx="11113">
                  <c:v>156</c:v>
                </c:pt>
                <c:pt idx="11114">
                  <c:v>156</c:v>
                </c:pt>
                <c:pt idx="11115">
                  <c:v>156</c:v>
                </c:pt>
                <c:pt idx="11116">
                  <c:v>156</c:v>
                </c:pt>
                <c:pt idx="11117">
                  <c:v>156</c:v>
                </c:pt>
                <c:pt idx="11118">
                  <c:v>156</c:v>
                </c:pt>
                <c:pt idx="11119">
                  <c:v>156</c:v>
                </c:pt>
                <c:pt idx="11120">
                  <c:v>156</c:v>
                </c:pt>
                <c:pt idx="11121">
                  <c:v>156</c:v>
                </c:pt>
                <c:pt idx="11122">
                  <c:v>156</c:v>
                </c:pt>
                <c:pt idx="11123">
                  <c:v>156</c:v>
                </c:pt>
                <c:pt idx="11124">
                  <c:v>156</c:v>
                </c:pt>
                <c:pt idx="11125">
                  <c:v>156</c:v>
                </c:pt>
                <c:pt idx="11126">
                  <c:v>156</c:v>
                </c:pt>
                <c:pt idx="11127">
                  <c:v>156</c:v>
                </c:pt>
                <c:pt idx="11128">
                  <c:v>156</c:v>
                </c:pt>
                <c:pt idx="11129">
                  <c:v>156</c:v>
                </c:pt>
                <c:pt idx="11130">
                  <c:v>156</c:v>
                </c:pt>
                <c:pt idx="11131">
                  <c:v>156</c:v>
                </c:pt>
                <c:pt idx="11132">
                  <c:v>156</c:v>
                </c:pt>
                <c:pt idx="11133">
                  <c:v>156</c:v>
                </c:pt>
                <c:pt idx="11134">
                  <c:v>156</c:v>
                </c:pt>
                <c:pt idx="11135">
                  <c:v>156</c:v>
                </c:pt>
                <c:pt idx="11136">
                  <c:v>156</c:v>
                </c:pt>
                <c:pt idx="11137">
                  <c:v>156</c:v>
                </c:pt>
                <c:pt idx="11138">
                  <c:v>156</c:v>
                </c:pt>
                <c:pt idx="11139">
                  <c:v>156</c:v>
                </c:pt>
                <c:pt idx="11140">
                  <c:v>156</c:v>
                </c:pt>
                <c:pt idx="11141">
                  <c:v>156</c:v>
                </c:pt>
                <c:pt idx="11142">
                  <c:v>156</c:v>
                </c:pt>
                <c:pt idx="11143">
                  <c:v>156</c:v>
                </c:pt>
                <c:pt idx="11144">
                  <c:v>156</c:v>
                </c:pt>
                <c:pt idx="11145">
                  <c:v>156</c:v>
                </c:pt>
                <c:pt idx="11146">
                  <c:v>156</c:v>
                </c:pt>
                <c:pt idx="11147">
                  <c:v>156</c:v>
                </c:pt>
                <c:pt idx="11148">
                  <c:v>156</c:v>
                </c:pt>
                <c:pt idx="11149">
                  <c:v>156</c:v>
                </c:pt>
                <c:pt idx="11150">
                  <c:v>156</c:v>
                </c:pt>
                <c:pt idx="11151">
                  <c:v>156</c:v>
                </c:pt>
                <c:pt idx="11152">
                  <c:v>156</c:v>
                </c:pt>
                <c:pt idx="11153">
                  <c:v>156</c:v>
                </c:pt>
                <c:pt idx="11154">
                  <c:v>156</c:v>
                </c:pt>
                <c:pt idx="11155">
                  <c:v>156</c:v>
                </c:pt>
                <c:pt idx="11156">
                  <c:v>156</c:v>
                </c:pt>
                <c:pt idx="11157">
                  <c:v>156</c:v>
                </c:pt>
                <c:pt idx="11158">
                  <c:v>156</c:v>
                </c:pt>
                <c:pt idx="11159">
                  <c:v>156</c:v>
                </c:pt>
                <c:pt idx="11160">
                  <c:v>156</c:v>
                </c:pt>
                <c:pt idx="11161">
                  <c:v>156</c:v>
                </c:pt>
                <c:pt idx="11162">
                  <c:v>156</c:v>
                </c:pt>
                <c:pt idx="11163">
                  <c:v>156</c:v>
                </c:pt>
                <c:pt idx="11164">
                  <c:v>156</c:v>
                </c:pt>
                <c:pt idx="11165">
                  <c:v>156</c:v>
                </c:pt>
                <c:pt idx="11166">
                  <c:v>156</c:v>
                </c:pt>
                <c:pt idx="11167">
                  <c:v>156</c:v>
                </c:pt>
                <c:pt idx="11168">
                  <c:v>156</c:v>
                </c:pt>
                <c:pt idx="11169">
                  <c:v>156</c:v>
                </c:pt>
                <c:pt idx="11170">
                  <c:v>156</c:v>
                </c:pt>
                <c:pt idx="11171">
                  <c:v>156</c:v>
                </c:pt>
                <c:pt idx="11172">
                  <c:v>156</c:v>
                </c:pt>
                <c:pt idx="11173">
                  <c:v>156</c:v>
                </c:pt>
                <c:pt idx="11174">
                  <c:v>156</c:v>
                </c:pt>
                <c:pt idx="11175">
                  <c:v>156</c:v>
                </c:pt>
                <c:pt idx="11176">
                  <c:v>156</c:v>
                </c:pt>
                <c:pt idx="11177">
                  <c:v>156</c:v>
                </c:pt>
                <c:pt idx="11178">
                  <c:v>156</c:v>
                </c:pt>
                <c:pt idx="11179">
                  <c:v>156</c:v>
                </c:pt>
                <c:pt idx="11180">
                  <c:v>156</c:v>
                </c:pt>
                <c:pt idx="11181">
                  <c:v>156</c:v>
                </c:pt>
                <c:pt idx="11182">
                  <c:v>156</c:v>
                </c:pt>
                <c:pt idx="11183">
                  <c:v>156</c:v>
                </c:pt>
                <c:pt idx="11184">
                  <c:v>156</c:v>
                </c:pt>
                <c:pt idx="11185">
                  <c:v>156</c:v>
                </c:pt>
                <c:pt idx="11186">
                  <c:v>156</c:v>
                </c:pt>
                <c:pt idx="11187">
                  <c:v>156</c:v>
                </c:pt>
                <c:pt idx="11188">
                  <c:v>156</c:v>
                </c:pt>
                <c:pt idx="11189">
                  <c:v>156</c:v>
                </c:pt>
                <c:pt idx="11190">
                  <c:v>156</c:v>
                </c:pt>
                <c:pt idx="11191">
                  <c:v>156</c:v>
                </c:pt>
                <c:pt idx="11192">
                  <c:v>156</c:v>
                </c:pt>
                <c:pt idx="11193">
                  <c:v>156</c:v>
                </c:pt>
                <c:pt idx="11194">
                  <c:v>156</c:v>
                </c:pt>
                <c:pt idx="11195">
                  <c:v>156</c:v>
                </c:pt>
                <c:pt idx="11196">
                  <c:v>156</c:v>
                </c:pt>
                <c:pt idx="11197">
                  <c:v>156</c:v>
                </c:pt>
                <c:pt idx="11198">
                  <c:v>156</c:v>
                </c:pt>
                <c:pt idx="11199">
                  <c:v>156</c:v>
                </c:pt>
                <c:pt idx="11200">
                  <c:v>156</c:v>
                </c:pt>
                <c:pt idx="11201">
                  <c:v>156</c:v>
                </c:pt>
                <c:pt idx="11202">
                  <c:v>156</c:v>
                </c:pt>
                <c:pt idx="11203">
                  <c:v>156</c:v>
                </c:pt>
                <c:pt idx="11204">
                  <c:v>156</c:v>
                </c:pt>
                <c:pt idx="11205">
                  <c:v>156</c:v>
                </c:pt>
                <c:pt idx="11206">
                  <c:v>156</c:v>
                </c:pt>
                <c:pt idx="11207">
                  <c:v>156</c:v>
                </c:pt>
                <c:pt idx="11208">
                  <c:v>156</c:v>
                </c:pt>
                <c:pt idx="11209">
                  <c:v>156</c:v>
                </c:pt>
                <c:pt idx="11210">
                  <c:v>156</c:v>
                </c:pt>
                <c:pt idx="11211">
                  <c:v>156</c:v>
                </c:pt>
                <c:pt idx="11212">
                  <c:v>156</c:v>
                </c:pt>
                <c:pt idx="11213">
                  <c:v>156</c:v>
                </c:pt>
                <c:pt idx="11214">
                  <c:v>156</c:v>
                </c:pt>
                <c:pt idx="11215">
                  <c:v>156</c:v>
                </c:pt>
                <c:pt idx="11216">
                  <c:v>156</c:v>
                </c:pt>
                <c:pt idx="11217">
                  <c:v>156</c:v>
                </c:pt>
                <c:pt idx="11218">
                  <c:v>156</c:v>
                </c:pt>
                <c:pt idx="11219">
                  <c:v>156</c:v>
                </c:pt>
                <c:pt idx="11220">
                  <c:v>156</c:v>
                </c:pt>
                <c:pt idx="11221">
                  <c:v>156</c:v>
                </c:pt>
                <c:pt idx="11222">
                  <c:v>156</c:v>
                </c:pt>
                <c:pt idx="11223">
                  <c:v>156</c:v>
                </c:pt>
                <c:pt idx="11224">
                  <c:v>156</c:v>
                </c:pt>
                <c:pt idx="11225">
                  <c:v>156</c:v>
                </c:pt>
                <c:pt idx="11226">
                  <c:v>156</c:v>
                </c:pt>
                <c:pt idx="11227">
                  <c:v>156</c:v>
                </c:pt>
                <c:pt idx="11228">
                  <c:v>156</c:v>
                </c:pt>
                <c:pt idx="11229">
                  <c:v>156</c:v>
                </c:pt>
                <c:pt idx="11230">
                  <c:v>156</c:v>
                </c:pt>
                <c:pt idx="11231">
                  <c:v>156</c:v>
                </c:pt>
                <c:pt idx="11232">
                  <c:v>156</c:v>
                </c:pt>
                <c:pt idx="11233">
                  <c:v>156</c:v>
                </c:pt>
                <c:pt idx="11234">
                  <c:v>156</c:v>
                </c:pt>
                <c:pt idx="11235">
                  <c:v>156</c:v>
                </c:pt>
                <c:pt idx="11236">
                  <c:v>156</c:v>
                </c:pt>
                <c:pt idx="11237">
                  <c:v>156</c:v>
                </c:pt>
                <c:pt idx="11238">
                  <c:v>156</c:v>
                </c:pt>
                <c:pt idx="11239">
                  <c:v>156</c:v>
                </c:pt>
                <c:pt idx="11240">
                  <c:v>156</c:v>
                </c:pt>
                <c:pt idx="11241">
                  <c:v>156</c:v>
                </c:pt>
                <c:pt idx="11242">
                  <c:v>156</c:v>
                </c:pt>
                <c:pt idx="11243">
                  <c:v>156</c:v>
                </c:pt>
                <c:pt idx="11244">
                  <c:v>156</c:v>
                </c:pt>
                <c:pt idx="11245">
                  <c:v>156</c:v>
                </c:pt>
                <c:pt idx="11246">
                  <c:v>156</c:v>
                </c:pt>
                <c:pt idx="11247">
                  <c:v>156</c:v>
                </c:pt>
                <c:pt idx="11248">
                  <c:v>156</c:v>
                </c:pt>
                <c:pt idx="11249">
                  <c:v>156</c:v>
                </c:pt>
                <c:pt idx="11250">
                  <c:v>156</c:v>
                </c:pt>
                <c:pt idx="11251">
                  <c:v>156</c:v>
                </c:pt>
                <c:pt idx="11252">
                  <c:v>156</c:v>
                </c:pt>
                <c:pt idx="11253">
                  <c:v>156</c:v>
                </c:pt>
                <c:pt idx="11254">
                  <c:v>156</c:v>
                </c:pt>
                <c:pt idx="11255">
                  <c:v>156</c:v>
                </c:pt>
                <c:pt idx="11256">
                  <c:v>156</c:v>
                </c:pt>
                <c:pt idx="11257">
                  <c:v>156</c:v>
                </c:pt>
                <c:pt idx="11258">
                  <c:v>156</c:v>
                </c:pt>
                <c:pt idx="11259">
                  <c:v>156</c:v>
                </c:pt>
                <c:pt idx="11260">
                  <c:v>156</c:v>
                </c:pt>
                <c:pt idx="11261">
                  <c:v>156</c:v>
                </c:pt>
                <c:pt idx="11262">
                  <c:v>156</c:v>
                </c:pt>
                <c:pt idx="11263">
                  <c:v>156</c:v>
                </c:pt>
                <c:pt idx="11264">
                  <c:v>156</c:v>
                </c:pt>
                <c:pt idx="11265">
                  <c:v>156</c:v>
                </c:pt>
                <c:pt idx="11266">
                  <c:v>156</c:v>
                </c:pt>
                <c:pt idx="11267">
                  <c:v>156</c:v>
                </c:pt>
                <c:pt idx="11268">
                  <c:v>156</c:v>
                </c:pt>
                <c:pt idx="11269">
                  <c:v>156</c:v>
                </c:pt>
                <c:pt idx="11270">
                  <c:v>156</c:v>
                </c:pt>
                <c:pt idx="11271">
                  <c:v>156</c:v>
                </c:pt>
                <c:pt idx="11272">
                  <c:v>156</c:v>
                </c:pt>
                <c:pt idx="11273">
                  <c:v>156</c:v>
                </c:pt>
                <c:pt idx="11274">
                  <c:v>156</c:v>
                </c:pt>
                <c:pt idx="11275">
                  <c:v>156</c:v>
                </c:pt>
                <c:pt idx="11276">
                  <c:v>156</c:v>
                </c:pt>
                <c:pt idx="11277">
                  <c:v>156</c:v>
                </c:pt>
                <c:pt idx="11278">
                  <c:v>156</c:v>
                </c:pt>
                <c:pt idx="11279">
                  <c:v>156</c:v>
                </c:pt>
                <c:pt idx="11280">
                  <c:v>156</c:v>
                </c:pt>
                <c:pt idx="11281">
                  <c:v>156</c:v>
                </c:pt>
                <c:pt idx="11282">
                  <c:v>156</c:v>
                </c:pt>
                <c:pt idx="11283">
                  <c:v>156</c:v>
                </c:pt>
                <c:pt idx="11284">
                  <c:v>156</c:v>
                </c:pt>
                <c:pt idx="11285">
                  <c:v>156</c:v>
                </c:pt>
                <c:pt idx="11286">
                  <c:v>156</c:v>
                </c:pt>
                <c:pt idx="11287">
                  <c:v>156</c:v>
                </c:pt>
                <c:pt idx="11288">
                  <c:v>156</c:v>
                </c:pt>
                <c:pt idx="11289">
                  <c:v>156</c:v>
                </c:pt>
                <c:pt idx="11290">
                  <c:v>156</c:v>
                </c:pt>
                <c:pt idx="11291">
                  <c:v>156</c:v>
                </c:pt>
                <c:pt idx="11292">
                  <c:v>156</c:v>
                </c:pt>
                <c:pt idx="11293">
                  <c:v>156</c:v>
                </c:pt>
                <c:pt idx="11294">
                  <c:v>156</c:v>
                </c:pt>
                <c:pt idx="11295">
                  <c:v>156</c:v>
                </c:pt>
                <c:pt idx="11296">
                  <c:v>156</c:v>
                </c:pt>
                <c:pt idx="11297">
                  <c:v>156</c:v>
                </c:pt>
                <c:pt idx="11298">
                  <c:v>156</c:v>
                </c:pt>
                <c:pt idx="11299">
                  <c:v>156</c:v>
                </c:pt>
                <c:pt idx="11300">
                  <c:v>156</c:v>
                </c:pt>
                <c:pt idx="11301">
                  <c:v>156</c:v>
                </c:pt>
                <c:pt idx="11302">
                  <c:v>156</c:v>
                </c:pt>
                <c:pt idx="11303">
                  <c:v>156</c:v>
                </c:pt>
                <c:pt idx="11304">
                  <c:v>156</c:v>
                </c:pt>
                <c:pt idx="11305">
                  <c:v>156</c:v>
                </c:pt>
                <c:pt idx="11306">
                  <c:v>156</c:v>
                </c:pt>
                <c:pt idx="11307">
                  <c:v>156</c:v>
                </c:pt>
                <c:pt idx="11308">
                  <c:v>156</c:v>
                </c:pt>
                <c:pt idx="11309">
                  <c:v>156</c:v>
                </c:pt>
                <c:pt idx="11310">
                  <c:v>156</c:v>
                </c:pt>
                <c:pt idx="11311">
                  <c:v>156</c:v>
                </c:pt>
                <c:pt idx="11312">
                  <c:v>156</c:v>
                </c:pt>
                <c:pt idx="11313">
                  <c:v>156</c:v>
                </c:pt>
                <c:pt idx="11314">
                  <c:v>156</c:v>
                </c:pt>
                <c:pt idx="11315">
                  <c:v>156</c:v>
                </c:pt>
                <c:pt idx="11316">
                  <c:v>156</c:v>
                </c:pt>
                <c:pt idx="11317">
                  <c:v>156</c:v>
                </c:pt>
                <c:pt idx="11318">
                  <c:v>156</c:v>
                </c:pt>
                <c:pt idx="11319">
                  <c:v>156</c:v>
                </c:pt>
                <c:pt idx="11320">
                  <c:v>156</c:v>
                </c:pt>
                <c:pt idx="11321">
                  <c:v>156</c:v>
                </c:pt>
                <c:pt idx="11322">
                  <c:v>156</c:v>
                </c:pt>
                <c:pt idx="11323">
                  <c:v>156</c:v>
                </c:pt>
                <c:pt idx="11324">
                  <c:v>156</c:v>
                </c:pt>
                <c:pt idx="11325">
                  <c:v>156</c:v>
                </c:pt>
                <c:pt idx="11326">
                  <c:v>156</c:v>
                </c:pt>
                <c:pt idx="11327">
                  <c:v>156</c:v>
                </c:pt>
                <c:pt idx="11328">
                  <c:v>156</c:v>
                </c:pt>
                <c:pt idx="11329">
                  <c:v>156</c:v>
                </c:pt>
                <c:pt idx="11330">
                  <c:v>156</c:v>
                </c:pt>
                <c:pt idx="11331">
                  <c:v>156</c:v>
                </c:pt>
                <c:pt idx="11332">
                  <c:v>156</c:v>
                </c:pt>
                <c:pt idx="11333">
                  <c:v>156</c:v>
                </c:pt>
                <c:pt idx="11334">
                  <c:v>156</c:v>
                </c:pt>
                <c:pt idx="11335">
                  <c:v>156</c:v>
                </c:pt>
                <c:pt idx="11336">
                  <c:v>156</c:v>
                </c:pt>
                <c:pt idx="11337">
                  <c:v>156</c:v>
                </c:pt>
                <c:pt idx="11338">
                  <c:v>156</c:v>
                </c:pt>
                <c:pt idx="11339">
                  <c:v>156</c:v>
                </c:pt>
                <c:pt idx="11340">
                  <c:v>156</c:v>
                </c:pt>
                <c:pt idx="11341">
                  <c:v>156</c:v>
                </c:pt>
                <c:pt idx="11342">
                  <c:v>156</c:v>
                </c:pt>
                <c:pt idx="11343">
                  <c:v>156</c:v>
                </c:pt>
                <c:pt idx="11344">
                  <c:v>156</c:v>
                </c:pt>
                <c:pt idx="11345">
                  <c:v>156</c:v>
                </c:pt>
                <c:pt idx="11346">
                  <c:v>156</c:v>
                </c:pt>
                <c:pt idx="11347">
                  <c:v>156</c:v>
                </c:pt>
                <c:pt idx="11348">
                  <c:v>156</c:v>
                </c:pt>
                <c:pt idx="11349">
                  <c:v>156</c:v>
                </c:pt>
                <c:pt idx="11350">
                  <c:v>156</c:v>
                </c:pt>
                <c:pt idx="11351">
                  <c:v>156</c:v>
                </c:pt>
                <c:pt idx="11352">
                  <c:v>156</c:v>
                </c:pt>
                <c:pt idx="11353">
                  <c:v>156</c:v>
                </c:pt>
                <c:pt idx="11354">
                  <c:v>156</c:v>
                </c:pt>
                <c:pt idx="11355">
                  <c:v>156</c:v>
                </c:pt>
                <c:pt idx="11356">
                  <c:v>156</c:v>
                </c:pt>
                <c:pt idx="11357">
                  <c:v>156</c:v>
                </c:pt>
                <c:pt idx="11358">
                  <c:v>156</c:v>
                </c:pt>
                <c:pt idx="11359">
                  <c:v>156</c:v>
                </c:pt>
                <c:pt idx="11360">
                  <c:v>156</c:v>
                </c:pt>
                <c:pt idx="11361">
                  <c:v>156</c:v>
                </c:pt>
                <c:pt idx="11362">
                  <c:v>156</c:v>
                </c:pt>
                <c:pt idx="11363">
                  <c:v>156</c:v>
                </c:pt>
                <c:pt idx="11364">
                  <c:v>156</c:v>
                </c:pt>
                <c:pt idx="11365">
                  <c:v>156</c:v>
                </c:pt>
                <c:pt idx="11366">
                  <c:v>156</c:v>
                </c:pt>
                <c:pt idx="11367">
                  <c:v>156</c:v>
                </c:pt>
                <c:pt idx="11368">
                  <c:v>156</c:v>
                </c:pt>
                <c:pt idx="11369">
                  <c:v>156</c:v>
                </c:pt>
                <c:pt idx="11370">
                  <c:v>156</c:v>
                </c:pt>
                <c:pt idx="11371">
                  <c:v>156</c:v>
                </c:pt>
                <c:pt idx="11372">
                  <c:v>156</c:v>
                </c:pt>
                <c:pt idx="11373">
                  <c:v>156</c:v>
                </c:pt>
                <c:pt idx="11374">
                  <c:v>156</c:v>
                </c:pt>
                <c:pt idx="11375">
                  <c:v>156</c:v>
                </c:pt>
                <c:pt idx="11376">
                  <c:v>156</c:v>
                </c:pt>
                <c:pt idx="11377">
                  <c:v>156</c:v>
                </c:pt>
                <c:pt idx="11378">
                  <c:v>156</c:v>
                </c:pt>
                <c:pt idx="11379">
                  <c:v>156</c:v>
                </c:pt>
                <c:pt idx="11380">
                  <c:v>156</c:v>
                </c:pt>
                <c:pt idx="11381">
                  <c:v>156</c:v>
                </c:pt>
                <c:pt idx="11382">
                  <c:v>156</c:v>
                </c:pt>
                <c:pt idx="11383">
                  <c:v>156</c:v>
                </c:pt>
                <c:pt idx="11384">
                  <c:v>156</c:v>
                </c:pt>
                <c:pt idx="11385">
                  <c:v>156</c:v>
                </c:pt>
                <c:pt idx="11386">
                  <c:v>156</c:v>
                </c:pt>
                <c:pt idx="11387">
                  <c:v>156</c:v>
                </c:pt>
                <c:pt idx="11388">
                  <c:v>156</c:v>
                </c:pt>
                <c:pt idx="11389">
                  <c:v>156</c:v>
                </c:pt>
                <c:pt idx="11390">
                  <c:v>156</c:v>
                </c:pt>
                <c:pt idx="11391">
                  <c:v>156</c:v>
                </c:pt>
                <c:pt idx="11392">
                  <c:v>156</c:v>
                </c:pt>
                <c:pt idx="11393">
                  <c:v>156</c:v>
                </c:pt>
                <c:pt idx="11394">
                  <c:v>156</c:v>
                </c:pt>
                <c:pt idx="11395">
                  <c:v>156</c:v>
                </c:pt>
                <c:pt idx="11396">
                  <c:v>156</c:v>
                </c:pt>
                <c:pt idx="11397">
                  <c:v>156</c:v>
                </c:pt>
                <c:pt idx="11398">
                  <c:v>156</c:v>
                </c:pt>
                <c:pt idx="11399">
                  <c:v>156</c:v>
                </c:pt>
                <c:pt idx="11400">
                  <c:v>156</c:v>
                </c:pt>
                <c:pt idx="11401">
                  <c:v>156</c:v>
                </c:pt>
                <c:pt idx="11402">
                  <c:v>156</c:v>
                </c:pt>
                <c:pt idx="11403">
                  <c:v>156</c:v>
                </c:pt>
                <c:pt idx="11404">
                  <c:v>156</c:v>
                </c:pt>
                <c:pt idx="11405">
                  <c:v>156</c:v>
                </c:pt>
                <c:pt idx="11406">
                  <c:v>156</c:v>
                </c:pt>
                <c:pt idx="11407">
                  <c:v>156</c:v>
                </c:pt>
                <c:pt idx="11408">
                  <c:v>156</c:v>
                </c:pt>
                <c:pt idx="11409">
                  <c:v>156</c:v>
                </c:pt>
                <c:pt idx="11410">
                  <c:v>156</c:v>
                </c:pt>
                <c:pt idx="11411">
                  <c:v>156</c:v>
                </c:pt>
                <c:pt idx="11412">
                  <c:v>156</c:v>
                </c:pt>
                <c:pt idx="11413">
                  <c:v>156</c:v>
                </c:pt>
                <c:pt idx="11414">
                  <c:v>156</c:v>
                </c:pt>
                <c:pt idx="11415">
                  <c:v>156</c:v>
                </c:pt>
                <c:pt idx="11416">
                  <c:v>156</c:v>
                </c:pt>
                <c:pt idx="11417">
                  <c:v>156</c:v>
                </c:pt>
                <c:pt idx="11418">
                  <c:v>156</c:v>
                </c:pt>
                <c:pt idx="11419">
                  <c:v>156</c:v>
                </c:pt>
                <c:pt idx="11420">
                  <c:v>156</c:v>
                </c:pt>
                <c:pt idx="11421">
                  <c:v>156</c:v>
                </c:pt>
                <c:pt idx="11422">
                  <c:v>156</c:v>
                </c:pt>
                <c:pt idx="11423">
                  <c:v>156</c:v>
                </c:pt>
                <c:pt idx="11424">
                  <c:v>156</c:v>
                </c:pt>
                <c:pt idx="11425">
                  <c:v>156</c:v>
                </c:pt>
                <c:pt idx="11426">
                  <c:v>156</c:v>
                </c:pt>
                <c:pt idx="11427">
                  <c:v>156</c:v>
                </c:pt>
                <c:pt idx="11428">
                  <c:v>156</c:v>
                </c:pt>
                <c:pt idx="11429">
                  <c:v>156</c:v>
                </c:pt>
                <c:pt idx="11430">
                  <c:v>156</c:v>
                </c:pt>
                <c:pt idx="11431">
                  <c:v>156</c:v>
                </c:pt>
                <c:pt idx="11432">
                  <c:v>156</c:v>
                </c:pt>
                <c:pt idx="11433">
                  <c:v>156</c:v>
                </c:pt>
                <c:pt idx="11434">
                  <c:v>156</c:v>
                </c:pt>
                <c:pt idx="11435">
                  <c:v>156</c:v>
                </c:pt>
                <c:pt idx="11436">
                  <c:v>156</c:v>
                </c:pt>
                <c:pt idx="11437">
                  <c:v>156</c:v>
                </c:pt>
                <c:pt idx="11438">
                  <c:v>156</c:v>
                </c:pt>
                <c:pt idx="11439">
                  <c:v>156</c:v>
                </c:pt>
                <c:pt idx="11440">
                  <c:v>156</c:v>
                </c:pt>
                <c:pt idx="11441">
                  <c:v>156</c:v>
                </c:pt>
                <c:pt idx="11442">
                  <c:v>156</c:v>
                </c:pt>
                <c:pt idx="11443">
                  <c:v>156</c:v>
                </c:pt>
                <c:pt idx="11444">
                  <c:v>156</c:v>
                </c:pt>
                <c:pt idx="11445">
                  <c:v>156</c:v>
                </c:pt>
                <c:pt idx="11446">
                  <c:v>156</c:v>
                </c:pt>
                <c:pt idx="11447">
                  <c:v>156</c:v>
                </c:pt>
                <c:pt idx="11448">
                  <c:v>156</c:v>
                </c:pt>
                <c:pt idx="11449">
                  <c:v>156</c:v>
                </c:pt>
                <c:pt idx="11450">
                  <c:v>156</c:v>
                </c:pt>
                <c:pt idx="11451">
                  <c:v>156</c:v>
                </c:pt>
                <c:pt idx="11452">
                  <c:v>156</c:v>
                </c:pt>
                <c:pt idx="11453">
                  <c:v>156</c:v>
                </c:pt>
                <c:pt idx="11454">
                  <c:v>156</c:v>
                </c:pt>
                <c:pt idx="11455">
                  <c:v>156</c:v>
                </c:pt>
                <c:pt idx="11456">
                  <c:v>156</c:v>
                </c:pt>
                <c:pt idx="11457">
                  <c:v>156</c:v>
                </c:pt>
                <c:pt idx="11458">
                  <c:v>156</c:v>
                </c:pt>
                <c:pt idx="11459">
                  <c:v>156</c:v>
                </c:pt>
                <c:pt idx="11460">
                  <c:v>156</c:v>
                </c:pt>
                <c:pt idx="11461">
                  <c:v>156</c:v>
                </c:pt>
                <c:pt idx="11462">
                  <c:v>156</c:v>
                </c:pt>
                <c:pt idx="11463">
                  <c:v>156</c:v>
                </c:pt>
                <c:pt idx="11464">
                  <c:v>156</c:v>
                </c:pt>
                <c:pt idx="11465">
                  <c:v>156</c:v>
                </c:pt>
                <c:pt idx="11466">
                  <c:v>156</c:v>
                </c:pt>
                <c:pt idx="11467">
                  <c:v>156</c:v>
                </c:pt>
                <c:pt idx="11468">
                  <c:v>156</c:v>
                </c:pt>
                <c:pt idx="11469">
                  <c:v>156</c:v>
                </c:pt>
                <c:pt idx="11470">
                  <c:v>156</c:v>
                </c:pt>
                <c:pt idx="11471">
                  <c:v>156</c:v>
                </c:pt>
                <c:pt idx="11472">
                  <c:v>156</c:v>
                </c:pt>
                <c:pt idx="11473">
                  <c:v>156</c:v>
                </c:pt>
                <c:pt idx="11474">
                  <c:v>156</c:v>
                </c:pt>
                <c:pt idx="11475">
                  <c:v>156</c:v>
                </c:pt>
                <c:pt idx="11476">
                  <c:v>156</c:v>
                </c:pt>
                <c:pt idx="11477">
                  <c:v>156</c:v>
                </c:pt>
                <c:pt idx="11478">
                  <c:v>156</c:v>
                </c:pt>
                <c:pt idx="11479">
                  <c:v>156</c:v>
                </c:pt>
                <c:pt idx="11480">
                  <c:v>156</c:v>
                </c:pt>
                <c:pt idx="11481">
                  <c:v>156</c:v>
                </c:pt>
                <c:pt idx="11482">
                  <c:v>156</c:v>
                </c:pt>
                <c:pt idx="11483">
                  <c:v>156</c:v>
                </c:pt>
                <c:pt idx="11484">
                  <c:v>156</c:v>
                </c:pt>
                <c:pt idx="11485">
                  <c:v>156</c:v>
                </c:pt>
                <c:pt idx="11486">
                  <c:v>156</c:v>
                </c:pt>
                <c:pt idx="11487">
                  <c:v>156</c:v>
                </c:pt>
                <c:pt idx="11488">
                  <c:v>156</c:v>
                </c:pt>
                <c:pt idx="11489">
                  <c:v>156</c:v>
                </c:pt>
                <c:pt idx="11490">
                  <c:v>156</c:v>
                </c:pt>
                <c:pt idx="11491">
                  <c:v>156</c:v>
                </c:pt>
                <c:pt idx="11492">
                  <c:v>156</c:v>
                </c:pt>
                <c:pt idx="11493">
                  <c:v>156</c:v>
                </c:pt>
                <c:pt idx="11494">
                  <c:v>156</c:v>
                </c:pt>
                <c:pt idx="11495">
                  <c:v>156</c:v>
                </c:pt>
                <c:pt idx="11496">
                  <c:v>156</c:v>
                </c:pt>
                <c:pt idx="11497">
                  <c:v>156</c:v>
                </c:pt>
                <c:pt idx="11498">
                  <c:v>156</c:v>
                </c:pt>
                <c:pt idx="11499">
                  <c:v>156</c:v>
                </c:pt>
                <c:pt idx="11500">
                  <c:v>156</c:v>
                </c:pt>
                <c:pt idx="11501">
                  <c:v>156</c:v>
                </c:pt>
                <c:pt idx="11502">
                  <c:v>156</c:v>
                </c:pt>
                <c:pt idx="11503">
                  <c:v>156</c:v>
                </c:pt>
                <c:pt idx="11504">
                  <c:v>156</c:v>
                </c:pt>
                <c:pt idx="11505">
                  <c:v>156</c:v>
                </c:pt>
                <c:pt idx="11506">
                  <c:v>156</c:v>
                </c:pt>
                <c:pt idx="11507">
                  <c:v>156</c:v>
                </c:pt>
                <c:pt idx="11508">
                  <c:v>156</c:v>
                </c:pt>
                <c:pt idx="11509">
                  <c:v>156</c:v>
                </c:pt>
                <c:pt idx="11510">
                  <c:v>156</c:v>
                </c:pt>
                <c:pt idx="11511">
                  <c:v>156</c:v>
                </c:pt>
                <c:pt idx="11512">
                  <c:v>156</c:v>
                </c:pt>
                <c:pt idx="11513">
                  <c:v>156</c:v>
                </c:pt>
                <c:pt idx="11514">
                  <c:v>156</c:v>
                </c:pt>
                <c:pt idx="11515">
                  <c:v>156</c:v>
                </c:pt>
                <c:pt idx="11516">
                  <c:v>156</c:v>
                </c:pt>
                <c:pt idx="11517">
                  <c:v>156</c:v>
                </c:pt>
                <c:pt idx="11518">
                  <c:v>156</c:v>
                </c:pt>
                <c:pt idx="11519">
                  <c:v>156</c:v>
                </c:pt>
                <c:pt idx="11520">
                  <c:v>156</c:v>
                </c:pt>
                <c:pt idx="11521">
                  <c:v>156</c:v>
                </c:pt>
                <c:pt idx="11522">
                  <c:v>156</c:v>
                </c:pt>
                <c:pt idx="11523">
                  <c:v>156</c:v>
                </c:pt>
                <c:pt idx="11524">
                  <c:v>156</c:v>
                </c:pt>
                <c:pt idx="11525">
                  <c:v>156</c:v>
                </c:pt>
                <c:pt idx="11526">
                  <c:v>156</c:v>
                </c:pt>
                <c:pt idx="11527">
                  <c:v>156</c:v>
                </c:pt>
                <c:pt idx="11528">
                  <c:v>156</c:v>
                </c:pt>
                <c:pt idx="11529">
                  <c:v>156</c:v>
                </c:pt>
                <c:pt idx="11530">
                  <c:v>156</c:v>
                </c:pt>
                <c:pt idx="11531">
                  <c:v>156</c:v>
                </c:pt>
                <c:pt idx="11532">
                  <c:v>156</c:v>
                </c:pt>
                <c:pt idx="11533">
                  <c:v>156</c:v>
                </c:pt>
                <c:pt idx="11534">
                  <c:v>156</c:v>
                </c:pt>
                <c:pt idx="11535">
                  <c:v>156</c:v>
                </c:pt>
                <c:pt idx="11536">
                  <c:v>156</c:v>
                </c:pt>
                <c:pt idx="11537">
                  <c:v>156</c:v>
                </c:pt>
                <c:pt idx="11538">
                  <c:v>156</c:v>
                </c:pt>
                <c:pt idx="11539">
                  <c:v>156</c:v>
                </c:pt>
                <c:pt idx="11540">
                  <c:v>156</c:v>
                </c:pt>
                <c:pt idx="11541">
                  <c:v>156</c:v>
                </c:pt>
                <c:pt idx="11542">
                  <c:v>156</c:v>
                </c:pt>
                <c:pt idx="11543">
                  <c:v>156</c:v>
                </c:pt>
                <c:pt idx="11544">
                  <c:v>156</c:v>
                </c:pt>
                <c:pt idx="11545">
                  <c:v>156</c:v>
                </c:pt>
                <c:pt idx="11546">
                  <c:v>156</c:v>
                </c:pt>
                <c:pt idx="11547">
                  <c:v>156</c:v>
                </c:pt>
                <c:pt idx="11548">
                  <c:v>156</c:v>
                </c:pt>
                <c:pt idx="11549">
                  <c:v>156</c:v>
                </c:pt>
                <c:pt idx="11550">
                  <c:v>156</c:v>
                </c:pt>
                <c:pt idx="11551">
                  <c:v>156</c:v>
                </c:pt>
                <c:pt idx="11552">
                  <c:v>156</c:v>
                </c:pt>
                <c:pt idx="11553">
                  <c:v>156</c:v>
                </c:pt>
                <c:pt idx="11554">
                  <c:v>156</c:v>
                </c:pt>
                <c:pt idx="11555">
                  <c:v>156</c:v>
                </c:pt>
                <c:pt idx="11556">
                  <c:v>156</c:v>
                </c:pt>
                <c:pt idx="11557">
                  <c:v>156</c:v>
                </c:pt>
                <c:pt idx="11558">
                  <c:v>156</c:v>
                </c:pt>
                <c:pt idx="11559">
                  <c:v>156</c:v>
                </c:pt>
                <c:pt idx="11560">
                  <c:v>156</c:v>
                </c:pt>
                <c:pt idx="11561">
                  <c:v>156</c:v>
                </c:pt>
                <c:pt idx="11562">
                  <c:v>156</c:v>
                </c:pt>
                <c:pt idx="11563">
                  <c:v>156</c:v>
                </c:pt>
                <c:pt idx="11564">
                  <c:v>156</c:v>
                </c:pt>
                <c:pt idx="11565">
                  <c:v>156</c:v>
                </c:pt>
                <c:pt idx="11566">
                  <c:v>156</c:v>
                </c:pt>
                <c:pt idx="11567">
                  <c:v>156</c:v>
                </c:pt>
                <c:pt idx="11568">
                  <c:v>156</c:v>
                </c:pt>
                <c:pt idx="11569">
                  <c:v>156</c:v>
                </c:pt>
                <c:pt idx="11570">
                  <c:v>156</c:v>
                </c:pt>
                <c:pt idx="11571">
                  <c:v>156</c:v>
                </c:pt>
                <c:pt idx="11572">
                  <c:v>156</c:v>
                </c:pt>
                <c:pt idx="11573">
                  <c:v>156</c:v>
                </c:pt>
                <c:pt idx="11574">
                  <c:v>156</c:v>
                </c:pt>
                <c:pt idx="11575">
                  <c:v>156</c:v>
                </c:pt>
                <c:pt idx="11576">
                  <c:v>156</c:v>
                </c:pt>
                <c:pt idx="11577">
                  <c:v>156</c:v>
                </c:pt>
                <c:pt idx="11578">
                  <c:v>156</c:v>
                </c:pt>
                <c:pt idx="11579">
                  <c:v>156</c:v>
                </c:pt>
                <c:pt idx="11580">
                  <c:v>156</c:v>
                </c:pt>
                <c:pt idx="11581">
                  <c:v>156</c:v>
                </c:pt>
                <c:pt idx="11582">
                  <c:v>156</c:v>
                </c:pt>
                <c:pt idx="11583">
                  <c:v>156</c:v>
                </c:pt>
                <c:pt idx="11584">
                  <c:v>156</c:v>
                </c:pt>
                <c:pt idx="11585">
                  <c:v>156</c:v>
                </c:pt>
                <c:pt idx="11586">
                  <c:v>156</c:v>
                </c:pt>
                <c:pt idx="11587">
                  <c:v>156</c:v>
                </c:pt>
                <c:pt idx="11588">
                  <c:v>156</c:v>
                </c:pt>
                <c:pt idx="11589">
                  <c:v>156</c:v>
                </c:pt>
                <c:pt idx="11590">
                  <c:v>156</c:v>
                </c:pt>
                <c:pt idx="11591">
                  <c:v>156</c:v>
                </c:pt>
                <c:pt idx="11592">
                  <c:v>156</c:v>
                </c:pt>
                <c:pt idx="11593">
                  <c:v>156</c:v>
                </c:pt>
                <c:pt idx="11594">
                  <c:v>156</c:v>
                </c:pt>
                <c:pt idx="11595">
                  <c:v>156</c:v>
                </c:pt>
                <c:pt idx="11596">
                  <c:v>156</c:v>
                </c:pt>
                <c:pt idx="11597">
                  <c:v>156</c:v>
                </c:pt>
                <c:pt idx="11598">
                  <c:v>156</c:v>
                </c:pt>
                <c:pt idx="11599">
                  <c:v>156</c:v>
                </c:pt>
                <c:pt idx="11600">
                  <c:v>156</c:v>
                </c:pt>
                <c:pt idx="11601">
                  <c:v>156</c:v>
                </c:pt>
                <c:pt idx="11602">
                  <c:v>156</c:v>
                </c:pt>
                <c:pt idx="11603">
                  <c:v>156</c:v>
                </c:pt>
                <c:pt idx="11604">
                  <c:v>156</c:v>
                </c:pt>
                <c:pt idx="11605">
                  <c:v>156</c:v>
                </c:pt>
                <c:pt idx="11606">
                  <c:v>156</c:v>
                </c:pt>
                <c:pt idx="11607">
                  <c:v>156</c:v>
                </c:pt>
                <c:pt idx="11608">
                  <c:v>156</c:v>
                </c:pt>
                <c:pt idx="11609">
                  <c:v>156</c:v>
                </c:pt>
                <c:pt idx="11610">
                  <c:v>156</c:v>
                </c:pt>
                <c:pt idx="11611">
                  <c:v>156</c:v>
                </c:pt>
                <c:pt idx="11612">
                  <c:v>156</c:v>
                </c:pt>
                <c:pt idx="11613">
                  <c:v>156</c:v>
                </c:pt>
                <c:pt idx="11614">
                  <c:v>156</c:v>
                </c:pt>
                <c:pt idx="11615">
                  <c:v>156</c:v>
                </c:pt>
                <c:pt idx="11616">
                  <c:v>156</c:v>
                </c:pt>
                <c:pt idx="11617">
                  <c:v>156</c:v>
                </c:pt>
                <c:pt idx="11618">
                  <c:v>156</c:v>
                </c:pt>
                <c:pt idx="11619">
                  <c:v>156</c:v>
                </c:pt>
                <c:pt idx="11620">
                  <c:v>156</c:v>
                </c:pt>
                <c:pt idx="11621">
                  <c:v>156</c:v>
                </c:pt>
                <c:pt idx="11622">
                  <c:v>156</c:v>
                </c:pt>
                <c:pt idx="11623">
                  <c:v>156</c:v>
                </c:pt>
                <c:pt idx="11624">
                  <c:v>156</c:v>
                </c:pt>
                <c:pt idx="11625">
                  <c:v>156</c:v>
                </c:pt>
                <c:pt idx="11626">
                  <c:v>156</c:v>
                </c:pt>
                <c:pt idx="11627">
                  <c:v>156</c:v>
                </c:pt>
                <c:pt idx="11628">
                  <c:v>156</c:v>
                </c:pt>
                <c:pt idx="11629">
                  <c:v>156</c:v>
                </c:pt>
                <c:pt idx="11630">
                  <c:v>156</c:v>
                </c:pt>
                <c:pt idx="11631">
                  <c:v>156</c:v>
                </c:pt>
                <c:pt idx="11632">
                  <c:v>156</c:v>
                </c:pt>
                <c:pt idx="11633">
                  <c:v>156</c:v>
                </c:pt>
                <c:pt idx="11634">
                  <c:v>156</c:v>
                </c:pt>
                <c:pt idx="11635">
                  <c:v>156</c:v>
                </c:pt>
                <c:pt idx="11636">
                  <c:v>156</c:v>
                </c:pt>
                <c:pt idx="11637">
                  <c:v>156</c:v>
                </c:pt>
                <c:pt idx="11638">
                  <c:v>156</c:v>
                </c:pt>
                <c:pt idx="11639">
                  <c:v>156</c:v>
                </c:pt>
                <c:pt idx="11640">
                  <c:v>156</c:v>
                </c:pt>
                <c:pt idx="11641">
                  <c:v>156</c:v>
                </c:pt>
                <c:pt idx="11642">
                  <c:v>156</c:v>
                </c:pt>
                <c:pt idx="11643">
                  <c:v>156</c:v>
                </c:pt>
                <c:pt idx="11644">
                  <c:v>156</c:v>
                </c:pt>
                <c:pt idx="11645">
                  <c:v>156</c:v>
                </c:pt>
                <c:pt idx="11646">
                  <c:v>156</c:v>
                </c:pt>
                <c:pt idx="11647">
                  <c:v>156</c:v>
                </c:pt>
                <c:pt idx="11648">
                  <c:v>156</c:v>
                </c:pt>
                <c:pt idx="11649">
                  <c:v>156</c:v>
                </c:pt>
                <c:pt idx="11650">
                  <c:v>156</c:v>
                </c:pt>
                <c:pt idx="11651">
                  <c:v>156</c:v>
                </c:pt>
                <c:pt idx="11652">
                  <c:v>156</c:v>
                </c:pt>
                <c:pt idx="11653">
                  <c:v>156</c:v>
                </c:pt>
                <c:pt idx="11654">
                  <c:v>156</c:v>
                </c:pt>
                <c:pt idx="11655">
                  <c:v>156</c:v>
                </c:pt>
                <c:pt idx="11656">
                  <c:v>156</c:v>
                </c:pt>
                <c:pt idx="11657">
                  <c:v>156</c:v>
                </c:pt>
                <c:pt idx="11658">
                  <c:v>156</c:v>
                </c:pt>
                <c:pt idx="11659">
                  <c:v>156</c:v>
                </c:pt>
                <c:pt idx="11660">
                  <c:v>156</c:v>
                </c:pt>
                <c:pt idx="11661">
                  <c:v>156</c:v>
                </c:pt>
                <c:pt idx="11662">
                  <c:v>156</c:v>
                </c:pt>
                <c:pt idx="11663">
                  <c:v>156</c:v>
                </c:pt>
                <c:pt idx="11664">
                  <c:v>156</c:v>
                </c:pt>
                <c:pt idx="11665">
                  <c:v>156</c:v>
                </c:pt>
                <c:pt idx="11666">
                  <c:v>156</c:v>
                </c:pt>
                <c:pt idx="11667">
                  <c:v>156</c:v>
                </c:pt>
                <c:pt idx="11668">
                  <c:v>156</c:v>
                </c:pt>
                <c:pt idx="11669">
                  <c:v>156</c:v>
                </c:pt>
                <c:pt idx="11670">
                  <c:v>156</c:v>
                </c:pt>
                <c:pt idx="11671">
                  <c:v>156</c:v>
                </c:pt>
                <c:pt idx="11672">
                  <c:v>156</c:v>
                </c:pt>
                <c:pt idx="11673">
                  <c:v>156</c:v>
                </c:pt>
                <c:pt idx="11674">
                  <c:v>156</c:v>
                </c:pt>
                <c:pt idx="11675">
                  <c:v>156</c:v>
                </c:pt>
                <c:pt idx="11676">
                  <c:v>156</c:v>
                </c:pt>
                <c:pt idx="11677">
                  <c:v>156</c:v>
                </c:pt>
                <c:pt idx="11678">
                  <c:v>156</c:v>
                </c:pt>
                <c:pt idx="11679">
                  <c:v>156</c:v>
                </c:pt>
                <c:pt idx="11680">
                  <c:v>156</c:v>
                </c:pt>
                <c:pt idx="11681">
                  <c:v>156</c:v>
                </c:pt>
                <c:pt idx="11682">
                  <c:v>156</c:v>
                </c:pt>
                <c:pt idx="11683">
                  <c:v>156</c:v>
                </c:pt>
                <c:pt idx="11684">
                  <c:v>156</c:v>
                </c:pt>
                <c:pt idx="11685">
                  <c:v>156</c:v>
                </c:pt>
                <c:pt idx="11686">
                  <c:v>156</c:v>
                </c:pt>
                <c:pt idx="11687">
                  <c:v>156</c:v>
                </c:pt>
                <c:pt idx="11688">
                  <c:v>156</c:v>
                </c:pt>
                <c:pt idx="11689">
                  <c:v>156</c:v>
                </c:pt>
                <c:pt idx="11690">
                  <c:v>156</c:v>
                </c:pt>
                <c:pt idx="11691">
                  <c:v>156</c:v>
                </c:pt>
                <c:pt idx="11692">
                  <c:v>156</c:v>
                </c:pt>
                <c:pt idx="11693">
                  <c:v>156</c:v>
                </c:pt>
                <c:pt idx="11694">
                  <c:v>156</c:v>
                </c:pt>
                <c:pt idx="11695">
                  <c:v>156</c:v>
                </c:pt>
                <c:pt idx="11696">
                  <c:v>156</c:v>
                </c:pt>
                <c:pt idx="11697">
                  <c:v>156</c:v>
                </c:pt>
                <c:pt idx="11698">
                  <c:v>156</c:v>
                </c:pt>
                <c:pt idx="11699">
                  <c:v>156</c:v>
                </c:pt>
                <c:pt idx="11700">
                  <c:v>156</c:v>
                </c:pt>
                <c:pt idx="11701">
                  <c:v>156</c:v>
                </c:pt>
                <c:pt idx="11702">
                  <c:v>156</c:v>
                </c:pt>
                <c:pt idx="11703">
                  <c:v>156</c:v>
                </c:pt>
                <c:pt idx="11704">
                  <c:v>156</c:v>
                </c:pt>
                <c:pt idx="11705">
                  <c:v>156</c:v>
                </c:pt>
                <c:pt idx="11706">
                  <c:v>156</c:v>
                </c:pt>
                <c:pt idx="11707">
                  <c:v>156</c:v>
                </c:pt>
                <c:pt idx="11708">
                  <c:v>156</c:v>
                </c:pt>
                <c:pt idx="11709">
                  <c:v>156</c:v>
                </c:pt>
                <c:pt idx="11710">
                  <c:v>156</c:v>
                </c:pt>
                <c:pt idx="11711">
                  <c:v>156</c:v>
                </c:pt>
                <c:pt idx="11712">
                  <c:v>156</c:v>
                </c:pt>
                <c:pt idx="11713">
                  <c:v>156</c:v>
                </c:pt>
                <c:pt idx="11714">
                  <c:v>156</c:v>
                </c:pt>
                <c:pt idx="11715">
                  <c:v>156</c:v>
                </c:pt>
                <c:pt idx="11716">
                  <c:v>156</c:v>
                </c:pt>
                <c:pt idx="11717">
                  <c:v>156</c:v>
                </c:pt>
                <c:pt idx="11718">
                  <c:v>156</c:v>
                </c:pt>
                <c:pt idx="11719">
                  <c:v>156</c:v>
                </c:pt>
                <c:pt idx="11720">
                  <c:v>156</c:v>
                </c:pt>
                <c:pt idx="11721">
                  <c:v>156</c:v>
                </c:pt>
                <c:pt idx="11722">
                  <c:v>156</c:v>
                </c:pt>
                <c:pt idx="11723">
                  <c:v>156</c:v>
                </c:pt>
                <c:pt idx="11724">
                  <c:v>156</c:v>
                </c:pt>
                <c:pt idx="11725">
                  <c:v>156</c:v>
                </c:pt>
                <c:pt idx="11726">
                  <c:v>156</c:v>
                </c:pt>
                <c:pt idx="11727">
                  <c:v>156</c:v>
                </c:pt>
                <c:pt idx="11728">
                  <c:v>156</c:v>
                </c:pt>
                <c:pt idx="11729">
                  <c:v>156</c:v>
                </c:pt>
                <c:pt idx="11730">
                  <c:v>156</c:v>
                </c:pt>
                <c:pt idx="11731">
                  <c:v>156</c:v>
                </c:pt>
                <c:pt idx="11732">
                  <c:v>156</c:v>
                </c:pt>
                <c:pt idx="11733">
                  <c:v>156</c:v>
                </c:pt>
                <c:pt idx="11734">
                  <c:v>156</c:v>
                </c:pt>
                <c:pt idx="11735">
                  <c:v>156</c:v>
                </c:pt>
                <c:pt idx="11736">
                  <c:v>156</c:v>
                </c:pt>
                <c:pt idx="11737">
                  <c:v>156</c:v>
                </c:pt>
                <c:pt idx="11738">
                  <c:v>156</c:v>
                </c:pt>
                <c:pt idx="11739">
                  <c:v>156</c:v>
                </c:pt>
                <c:pt idx="11740">
                  <c:v>156</c:v>
                </c:pt>
                <c:pt idx="11741">
                  <c:v>156</c:v>
                </c:pt>
                <c:pt idx="11742">
                  <c:v>156</c:v>
                </c:pt>
                <c:pt idx="11743">
                  <c:v>156</c:v>
                </c:pt>
                <c:pt idx="11744">
                  <c:v>156</c:v>
                </c:pt>
                <c:pt idx="11745">
                  <c:v>156</c:v>
                </c:pt>
                <c:pt idx="11746">
                  <c:v>156</c:v>
                </c:pt>
                <c:pt idx="11747">
                  <c:v>156</c:v>
                </c:pt>
                <c:pt idx="11748">
                  <c:v>156</c:v>
                </c:pt>
                <c:pt idx="11749">
                  <c:v>156</c:v>
                </c:pt>
                <c:pt idx="11750">
                  <c:v>156</c:v>
                </c:pt>
                <c:pt idx="11751">
                  <c:v>156</c:v>
                </c:pt>
                <c:pt idx="11752">
                  <c:v>156</c:v>
                </c:pt>
                <c:pt idx="11753">
                  <c:v>156</c:v>
                </c:pt>
                <c:pt idx="11754">
                  <c:v>156</c:v>
                </c:pt>
                <c:pt idx="11755">
                  <c:v>156</c:v>
                </c:pt>
                <c:pt idx="11756">
                  <c:v>156</c:v>
                </c:pt>
                <c:pt idx="11757">
                  <c:v>156</c:v>
                </c:pt>
                <c:pt idx="11758">
                  <c:v>156</c:v>
                </c:pt>
                <c:pt idx="11759">
                  <c:v>156</c:v>
                </c:pt>
                <c:pt idx="11760">
                  <c:v>156</c:v>
                </c:pt>
                <c:pt idx="11761">
                  <c:v>156</c:v>
                </c:pt>
                <c:pt idx="11762">
                  <c:v>156</c:v>
                </c:pt>
                <c:pt idx="11763">
                  <c:v>156</c:v>
                </c:pt>
                <c:pt idx="11764">
                  <c:v>156</c:v>
                </c:pt>
                <c:pt idx="11765">
                  <c:v>156</c:v>
                </c:pt>
                <c:pt idx="11766">
                  <c:v>156</c:v>
                </c:pt>
                <c:pt idx="11767">
                  <c:v>156</c:v>
                </c:pt>
                <c:pt idx="11768">
                  <c:v>156</c:v>
                </c:pt>
                <c:pt idx="11769">
                  <c:v>156</c:v>
                </c:pt>
                <c:pt idx="11770">
                  <c:v>156</c:v>
                </c:pt>
                <c:pt idx="11771">
                  <c:v>156</c:v>
                </c:pt>
                <c:pt idx="11772">
                  <c:v>156</c:v>
                </c:pt>
                <c:pt idx="11773">
                  <c:v>156</c:v>
                </c:pt>
                <c:pt idx="11774">
                  <c:v>156</c:v>
                </c:pt>
                <c:pt idx="11775">
                  <c:v>156</c:v>
                </c:pt>
                <c:pt idx="11776">
                  <c:v>156</c:v>
                </c:pt>
                <c:pt idx="11777">
                  <c:v>156</c:v>
                </c:pt>
                <c:pt idx="11778">
                  <c:v>156</c:v>
                </c:pt>
                <c:pt idx="11779">
                  <c:v>156</c:v>
                </c:pt>
                <c:pt idx="11780">
                  <c:v>156</c:v>
                </c:pt>
                <c:pt idx="11781">
                  <c:v>156</c:v>
                </c:pt>
                <c:pt idx="11782">
                  <c:v>156</c:v>
                </c:pt>
                <c:pt idx="11783">
                  <c:v>156</c:v>
                </c:pt>
                <c:pt idx="11784">
                  <c:v>156</c:v>
                </c:pt>
                <c:pt idx="11785">
                  <c:v>156</c:v>
                </c:pt>
                <c:pt idx="11786">
                  <c:v>156</c:v>
                </c:pt>
                <c:pt idx="11787">
                  <c:v>156</c:v>
                </c:pt>
                <c:pt idx="11788">
                  <c:v>156</c:v>
                </c:pt>
                <c:pt idx="11789">
                  <c:v>156</c:v>
                </c:pt>
                <c:pt idx="11790">
                  <c:v>156</c:v>
                </c:pt>
                <c:pt idx="11791">
                  <c:v>156</c:v>
                </c:pt>
                <c:pt idx="11792">
                  <c:v>156</c:v>
                </c:pt>
                <c:pt idx="11793">
                  <c:v>156</c:v>
                </c:pt>
                <c:pt idx="11794">
                  <c:v>156</c:v>
                </c:pt>
                <c:pt idx="11795">
                  <c:v>156</c:v>
                </c:pt>
                <c:pt idx="11796">
                  <c:v>156</c:v>
                </c:pt>
                <c:pt idx="11797">
                  <c:v>156</c:v>
                </c:pt>
                <c:pt idx="11798">
                  <c:v>156</c:v>
                </c:pt>
                <c:pt idx="11799">
                  <c:v>156</c:v>
                </c:pt>
                <c:pt idx="11800">
                  <c:v>156</c:v>
                </c:pt>
                <c:pt idx="11801">
                  <c:v>156</c:v>
                </c:pt>
                <c:pt idx="11802">
                  <c:v>156</c:v>
                </c:pt>
                <c:pt idx="11803">
                  <c:v>156</c:v>
                </c:pt>
                <c:pt idx="11804">
                  <c:v>156</c:v>
                </c:pt>
                <c:pt idx="11805">
                  <c:v>156</c:v>
                </c:pt>
                <c:pt idx="11806">
                  <c:v>156</c:v>
                </c:pt>
                <c:pt idx="11807">
                  <c:v>156</c:v>
                </c:pt>
                <c:pt idx="11808">
                  <c:v>156</c:v>
                </c:pt>
                <c:pt idx="11809">
                  <c:v>156</c:v>
                </c:pt>
                <c:pt idx="11810">
                  <c:v>156</c:v>
                </c:pt>
                <c:pt idx="11811">
                  <c:v>156</c:v>
                </c:pt>
                <c:pt idx="11812">
                  <c:v>156</c:v>
                </c:pt>
                <c:pt idx="11813">
                  <c:v>156</c:v>
                </c:pt>
                <c:pt idx="11814">
                  <c:v>156</c:v>
                </c:pt>
                <c:pt idx="11815">
                  <c:v>156</c:v>
                </c:pt>
                <c:pt idx="11816">
                  <c:v>156</c:v>
                </c:pt>
                <c:pt idx="11817">
                  <c:v>156</c:v>
                </c:pt>
                <c:pt idx="11818">
                  <c:v>156</c:v>
                </c:pt>
                <c:pt idx="11819">
                  <c:v>156</c:v>
                </c:pt>
                <c:pt idx="11820">
                  <c:v>156</c:v>
                </c:pt>
                <c:pt idx="11821">
                  <c:v>156</c:v>
                </c:pt>
                <c:pt idx="11822">
                  <c:v>156</c:v>
                </c:pt>
                <c:pt idx="11823">
                  <c:v>156</c:v>
                </c:pt>
                <c:pt idx="11824">
                  <c:v>156</c:v>
                </c:pt>
                <c:pt idx="11825">
                  <c:v>156</c:v>
                </c:pt>
                <c:pt idx="11826">
                  <c:v>156</c:v>
                </c:pt>
                <c:pt idx="11827">
                  <c:v>156</c:v>
                </c:pt>
                <c:pt idx="11828">
                  <c:v>156</c:v>
                </c:pt>
                <c:pt idx="11829">
                  <c:v>156</c:v>
                </c:pt>
                <c:pt idx="11830">
                  <c:v>156</c:v>
                </c:pt>
                <c:pt idx="11831">
                  <c:v>156</c:v>
                </c:pt>
                <c:pt idx="11832">
                  <c:v>156</c:v>
                </c:pt>
                <c:pt idx="11833">
                  <c:v>156</c:v>
                </c:pt>
                <c:pt idx="11834">
                  <c:v>156</c:v>
                </c:pt>
                <c:pt idx="11835">
                  <c:v>156</c:v>
                </c:pt>
                <c:pt idx="11836">
                  <c:v>156</c:v>
                </c:pt>
                <c:pt idx="11837">
                  <c:v>156</c:v>
                </c:pt>
                <c:pt idx="11838">
                  <c:v>156</c:v>
                </c:pt>
                <c:pt idx="11839">
                  <c:v>156</c:v>
                </c:pt>
                <c:pt idx="11840">
                  <c:v>156</c:v>
                </c:pt>
                <c:pt idx="11841">
                  <c:v>156</c:v>
                </c:pt>
                <c:pt idx="11842">
                  <c:v>156</c:v>
                </c:pt>
                <c:pt idx="11843">
                  <c:v>156</c:v>
                </c:pt>
                <c:pt idx="11844">
                  <c:v>156</c:v>
                </c:pt>
                <c:pt idx="11845">
                  <c:v>156</c:v>
                </c:pt>
                <c:pt idx="11846">
                  <c:v>156</c:v>
                </c:pt>
                <c:pt idx="11847">
                  <c:v>156</c:v>
                </c:pt>
                <c:pt idx="11848">
                  <c:v>156</c:v>
                </c:pt>
                <c:pt idx="11849">
                  <c:v>156</c:v>
                </c:pt>
                <c:pt idx="11850">
                  <c:v>156</c:v>
                </c:pt>
                <c:pt idx="11851">
                  <c:v>156</c:v>
                </c:pt>
                <c:pt idx="11852">
                  <c:v>156</c:v>
                </c:pt>
                <c:pt idx="11853">
                  <c:v>156</c:v>
                </c:pt>
                <c:pt idx="11854">
                  <c:v>156</c:v>
                </c:pt>
                <c:pt idx="11855">
                  <c:v>156</c:v>
                </c:pt>
                <c:pt idx="11856">
                  <c:v>156</c:v>
                </c:pt>
                <c:pt idx="11857">
                  <c:v>156</c:v>
                </c:pt>
                <c:pt idx="11858">
                  <c:v>156</c:v>
                </c:pt>
                <c:pt idx="11859">
                  <c:v>156</c:v>
                </c:pt>
                <c:pt idx="11860">
                  <c:v>156</c:v>
                </c:pt>
                <c:pt idx="11861">
                  <c:v>156</c:v>
                </c:pt>
                <c:pt idx="11862">
                  <c:v>156</c:v>
                </c:pt>
                <c:pt idx="11863">
                  <c:v>156</c:v>
                </c:pt>
                <c:pt idx="11864">
                  <c:v>156</c:v>
                </c:pt>
                <c:pt idx="11865">
                  <c:v>156</c:v>
                </c:pt>
                <c:pt idx="11866">
                  <c:v>156</c:v>
                </c:pt>
                <c:pt idx="11867">
                  <c:v>156</c:v>
                </c:pt>
                <c:pt idx="11868">
                  <c:v>156</c:v>
                </c:pt>
                <c:pt idx="11869">
                  <c:v>156</c:v>
                </c:pt>
                <c:pt idx="11870">
                  <c:v>156</c:v>
                </c:pt>
                <c:pt idx="11871">
                  <c:v>156</c:v>
                </c:pt>
                <c:pt idx="11872">
                  <c:v>156</c:v>
                </c:pt>
                <c:pt idx="11873">
                  <c:v>156</c:v>
                </c:pt>
                <c:pt idx="11874">
                  <c:v>156</c:v>
                </c:pt>
                <c:pt idx="11875">
                  <c:v>156</c:v>
                </c:pt>
                <c:pt idx="11876">
                  <c:v>156</c:v>
                </c:pt>
                <c:pt idx="11877">
                  <c:v>156</c:v>
                </c:pt>
                <c:pt idx="11878">
                  <c:v>156</c:v>
                </c:pt>
                <c:pt idx="11879">
                  <c:v>156</c:v>
                </c:pt>
                <c:pt idx="11880">
                  <c:v>156</c:v>
                </c:pt>
                <c:pt idx="11881">
                  <c:v>156</c:v>
                </c:pt>
                <c:pt idx="11882">
                  <c:v>156</c:v>
                </c:pt>
                <c:pt idx="11883">
                  <c:v>156</c:v>
                </c:pt>
                <c:pt idx="11884">
                  <c:v>156</c:v>
                </c:pt>
                <c:pt idx="11885">
                  <c:v>156</c:v>
                </c:pt>
                <c:pt idx="11886">
                  <c:v>156</c:v>
                </c:pt>
                <c:pt idx="11887">
                  <c:v>156</c:v>
                </c:pt>
                <c:pt idx="11888">
                  <c:v>156</c:v>
                </c:pt>
                <c:pt idx="11889">
                  <c:v>156</c:v>
                </c:pt>
                <c:pt idx="11890">
                  <c:v>156</c:v>
                </c:pt>
                <c:pt idx="11891">
                  <c:v>156</c:v>
                </c:pt>
                <c:pt idx="11892">
                  <c:v>156</c:v>
                </c:pt>
                <c:pt idx="11893">
                  <c:v>156</c:v>
                </c:pt>
                <c:pt idx="11894">
                  <c:v>156</c:v>
                </c:pt>
                <c:pt idx="11895">
                  <c:v>156</c:v>
                </c:pt>
                <c:pt idx="11896">
                  <c:v>156</c:v>
                </c:pt>
                <c:pt idx="11897">
                  <c:v>156</c:v>
                </c:pt>
                <c:pt idx="11898">
                  <c:v>156</c:v>
                </c:pt>
                <c:pt idx="11899">
                  <c:v>156</c:v>
                </c:pt>
                <c:pt idx="11900">
                  <c:v>156</c:v>
                </c:pt>
                <c:pt idx="11901">
                  <c:v>156</c:v>
                </c:pt>
                <c:pt idx="11902">
                  <c:v>156</c:v>
                </c:pt>
                <c:pt idx="11903">
                  <c:v>156</c:v>
                </c:pt>
                <c:pt idx="11904">
                  <c:v>156</c:v>
                </c:pt>
                <c:pt idx="11905">
                  <c:v>156</c:v>
                </c:pt>
                <c:pt idx="11906">
                  <c:v>156</c:v>
                </c:pt>
                <c:pt idx="11907">
                  <c:v>156</c:v>
                </c:pt>
                <c:pt idx="11908">
                  <c:v>156</c:v>
                </c:pt>
                <c:pt idx="11909">
                  <c:v>156</c:v>
                </c:pt>
                <c:pt idx="11910">
                  <c:v>156</c:v>
                </c:pt>
                <c:pt idx="11911">
                  <c:v>156</c:v>
                </c:pt>
                <c:pt idx="11912">
                  <c:v>156</c:v>
                </c:pt>
                <c:pt idx="11913">
                  <c:v>156</c:v>
                </c:pt>
                <c:pt idx="11914">
                  <c:v>156</c:v>
                </c:pt>
                <c:pt idx="11915">
                  <c:v>156</c:v>
                </c:pt>
                <c:pt idx="11916">
                  <c:v>156</c:v>
                </c:pt>
                <c:pt idx="11917">
                  <c:v>156</c:v>
                </c:pt>
                <c:pt idx="11918">
                  <c:v>156</c:v>
                </c:pt>
                <c:pt idx="11919">
                  <c:v>156</c:v>
                </c:pt>
                <c:pt idx="11920">
                  <c:v>156</c:v>
                </c:pt>
                <c:pt idx="11921">
                  <c:v>156</c:v>
                </c:pt>
                <c:pt idx="11922">
                  <c:v>156</c:v>
                </c:pt>
                <c:pt idx="11923">
                  <c:v>156</c:v>
                </c:pt>
                <c:pt idx="11924">
                  <c:v>156</c:v>
                </c:pt>
                <c:pt idx="11925">
                  <c:v>156</c:v>
                </c:pt>
                <c:pt idx="11926">
                  <c:v>156</c:v>
                </c:pt>
                <c:pt idx="11927">
                  <c:v>156</c:v>
                </c:pt>
                <c:pt idx="11928">
                  <c:v>156</c:v>
                </c:pt>
                <c:pt idx="11929">
                  <c:v>156</c:v>
                </c:pt>
                <c:pt idx="11930">
                  <c:v>156</c:v>
                </c:pt>
                <c:pt idx="11931">
                  <c:v>156</c:v>
                </c:pt>
                <c:pt idx="11932">
                  <c:v>156</c:v>
                </c:pt>
                <c:pt idx="11933">
                  <c:v>156</c:v>
                </c:pt>
                <c:pt idx="11934">
                  <c:v>156</c:v>
                </c:pt>
                <c:pt idx="11935">
                  <c:v>156</c:v>
                </c:pt>
                <c:pt idx="11936">
                  <c:v>156</c:v>
                </c:pt>
                <c:pt idx="11937">
                  <c:v>156</c:v>
                </c:pt>
                <c:pt idx="11938">
                  <c:v>156</c:v>
                </c:pt>
                <c:pt idx="11939">
                  <c:v>156</c:v>
                </c:pt>
                <c:pt idx="11940">
                  <c:v>156</c:v>
                </c:pt>
                <c:pt idx="11941">
                  <c:v>156</c:v>
                </c:pt>
                <c:pt idx="11942">
                  <c:v>156</c:v>
                </c:pt>
                <c:pt idx="11943">
                  <c:v>156</c:v>
                </c:pt>
                <c:pt idx="11944">
                  <c:v>156</c:v>
                </c:pt>
                <c:pt idx="11945">
                  <c:v>156</c:v>
                </c:pt>
                <c:pt idx="11946">
                  <c:v>156</c:v>
                </c:pt>
                <c:pt idx="11947">
                  <c:v>156</c:v>
                </c:pt>
                <c:pt idx="11948">
                  <c:v>156</c:v>
                </c:pt>
                <c:pt idx="11949">
                  <c:v>156</c:v>
                </c:pt>
                <c:pt idx="11950">
                  <c:v>156</c:v>
                </c:pt>
                <c:pt idx="11951">
                  <c:v>156</c:v>
                </c:pt>
                <c:pt idx="11952">
                  <c:v>156</c:v>
                </c:pt>
                <c:pt idx="11953">
                  <c:v>156</c:v>
                </c:pt>
                <c:pt idx="11954">
                  <c:v>156</c:v>
                </c:pt>
                <c:pt idx="11955">
                  <c:v>156</c:v>
                </c:pt>
                <c:pt idx="11956">
                  <c:v>156</c:v>
                </c:pt>
                <c:pt idx="11957">
                  <c:v>156</c:v>
                </c:pt>
                <c:pt idx="11958">
                  <c:v>156</c:v>
                </c:pt>
                <c:pt idx="11959">
                  <c:v>156</c:v>
                </c:pt>
                <c:pt idx="11960">
                  <c:v>156</c:v>
                </c:pt>
                <c:pt idx="11961">
                  <c:v>156</c:v>
                </c:pt>
                <c:pt idx="11962">
                  <c:v>156</c:v>
                </c:pt>
                <c:pt idx="11963">
                  <c:v>156</c:v>
                </c:pt>
                <c:pt idx="11964">
                  <c:v>156</c:v>
                </c:pt>
                <c:pt idx="11965">
                  <c:v>156</c:v>
                </c:pt>
                <c:pt idx="11966">
                  <c:v>156</c:v>
                </c:pt>
                <c:pt idx="11967">
                  <c:v>156</c:v>
                </c:pt>
                <c:pt idx="11968">
                  <c:v>156</c:v>
                </c:pt>
                <c:pt idx="11969">
                  <c:v>156</c:v>
                </c:pt>
                <c:pt idx="11970">
                  <c:v>156</c:v>
                </c:pt>
                <c:pt idx="11971">
                  <c:v>156</c:v>
                </c:pt>
                <c:pt idx="11972">
                  <c:v>156</c:v>
                </c:pt>
                <c:pt idx="11973">
                  <c:v>156</c:v>
                </c:pt>
                <c:pt idx="11974">
                  <c:v>156</c:v>
                </c:pt>
                <c:pt idx="11975">
                  <c:v>156</c:v>
                </c:pt>
                <c:pt idx="11976">
                  <c:v>156</c:v>
                </c:pt>
                <c:pt idx="11977">
                  <c:v>156</c:v>
                </c:pt>
                <c:pt idx="11978">
                  <c:v>156</c:v>
                </c:pt>
                <c:pt idx="11979">
                  <c:v>156</c:v>
                </c:pt>
                <c:pt idx="11980">
                  <c:v>156</c:v>
                </c:pt>
                <c:pt idx="11981">
                  <c:v>156</c:v>
                </c:pt>
                <c:pt idx="11982">
                  <c:v>156</c:v>
                </c:pt>
                <c:pt idx="11983">
                  <c:v>156</c:v>
                </c:pt>
                <c:pt idx="11984">
                  <c:v>156</c:v>
                </c:pt>
                <c:pt idx="11985">
                  <c:v>156</c:v>
                </c:pt>
                <c:pt idx="11986">
                  <c:v>156</c:v>
                </c:pt>
                <c:pt idx="11987">
                  <c:v>156</c:v>
                </c:pt>
                <c:pt idx="11988">
                  <c:v>156</c:v>
                </c:pt>
                <c:pt idx="11989">
                  <c:v>156</c:v>
                </c:pt>
                <c:pt idx="11990">
                  <c:v>156</c:v>
                </c:pt>
                <c:pt idx="11991">
                  <c:v>156</c:v>
                </c:pt>
                <c:pt idx="11992">
                  <c:v>156</c:v>
                </c:pt>
                <c:pt idx="11993">
                  <c:v>156</c:v>
                </c:pt>
                <c:pt idx="11994">
                  <c:v>156</c:v>
                </c:pt>
                <c:pt idx="11995">
                  <c:v>156</c:v>
                </c:pt>
                <c:pt idx="11996">
                  <c:v>156</c:v>
                </c:pt>
                <c:pt idx="11997">
                  <c:v>156</c:v>
                </c:pt>
                <c:pt idx="11998">
                  <c:v>156</c:v>
                </c:pt>
                <c:pt idx="11999">
                  <c:v>156</c:v>
                </c:pt>
                <c:pt idx="12000">
                  <c:v>156</c:v>
                </c:pt>
                <c:pt idx="12001">
                  <c:v>156</c:v>
                </c:pt>
                <c:pt idx="12002">
                  <c:v>156</c:v>
                </c:pt>
                <c:pt idx="12003">
                  <c:v>156</c:v>
                </c:pt>
                <c:pt idx="12004">
                  <c:v>156</c:v>
                </c:pt>
                <c:pt idx="12005">
                  <c:v>156</c:v>
                </c:pt>
                <c:pt idx="12006">
                  <c:v>156</c:v>
                </c:pt>
                <c:pt idx="12007">
                  <c:v>156</c:v>
                </c:pt>
                <c:pt idx="12008">
                  <c:v>156</c:v>
                </c:pt>
                <c:pt idx="12009">
                  <c:v>156</c:v>
                </c:pt>
                <c:pt idx="12010">
                  <c:v>156</c:v>
                </c:pt>
                <c:pt idx="12011">
                  <c:v>156</c:v>
                </c:pt>
                <c:pt idx="12012">
                  <c:v>156</c:v>
                </c:pt>
                <c:pt idx="12013">
                  <c:v>156</c:v>
                </c:pt>
                <c:pt idx="12014">
                  <c:v>156</c:v>
                </c:pt>
                <c:pt idx="12015">
                  <c:v>156</c:v>
                </c:pt>
                <c:pt idx="12016">
                  <c:v>156</c:v>
                </c:pt>
                <c:pt idx="12017">
                  <c:v>156</c:v>
                </c:pt>
                <c:pt idx="12018">
                  <c:v>156</c:v>
                </c:pt>
                <c:pt idx="12019">
                  <c:v>156</c:v>
                </c:pt>
                <c:pt idx="12020">
                  <c:v>156</c:v>
                </c:pt>
                <c:pt idx="12021">
                  <c:v>156</c:v>
                </c:pt>
                <c:pt idx="12022">
                  <c:v>156</c:v>
                </c:pt>
                <c:pt idx="12023">
                  <c:v>156</c:v>
                </c:pt>
                <c:pt idx="12024">
                  <c:v>156</c:v>
                </c:pt>
                <c:pt idx="12025">
                  <c:v>156</c:v>
                </c:pt>
                <c:pt idx="12026">
                  <c:v>156</c:v>
                </c:pt>
                <c:pt idx="12027">
                  <c:v>156</c:v>
                </c:pt>
                <c:pt idx="12028">
                  <c:v>156</c:v>
                </c:pt>
                <c:pt idx="12029">
                  <c:v>156</c:v>
                </c:pt>
                <c:pt idx="12030">
                  <c:v>156</c:v>
                </c:pt>
                <c:pt idx="12031">
                  <c:v>156</c:v>
                </c:pt>
                <c:pt idx="12032">
                  <c:v>156</c:v>
                </c:pt>
                <c:pt idx="12033">
                  <c:v>156</c:v>
                </c:pt>
                <c:pt idx="12034">
                  <c:v>156</c:v>
                </c:pt>
                <c:pt idx="12035">
                  <c:v>156</c:v>
                </c:pt>
                <c:pt idx="12036">
                  <c:v>156</c:v>
                </c:pt>
                <c:pt idx="12037">
                  <c:v>156</c:v>
                </c:pt>
                <c:pt idx="12038">
                  <c:v>156</c:v>
                </c:pt>
                <c:pt idx="12039">
                  <c:v>156</c:v>
                </c:pt>
                <c:pt idx="12040">
                  <c:v>156</c:v>
                </c:pt>
                <c:pt idx="12041">
                  <c:v>156</c:v>
                </c:pt>
                <c:pt idx="12042">
                  <c:v>156</c:v>
                </c:pt>
                <c:pt idx="12043">
                  <c:v>156</c:v>
                </c:pt>
                <c:pt idx="12044">
                  <c:v>156</c:v>
                </c:pt>
                <c:pt idx="12045">
                  <c:v>156</c:v>
                </c:pt>
                <c:pt idx="12046">
                  <c:v>156</c:v>
                </c:pt>
                <c:pt idx="12047">
                  <c:v>156</c:v>
                </c:pt>
                <c:pt idx="12048">
                  <c:v>156</c:v>
                </c:pt>
                <c:pt idx="12049">
                  <c:v>156</c:v>
                </c:pt>
                <c:pt idx="12050">
                  <c:v>156</c:v>
                </c:pt>
                <c:pt idx="12051">
                  <c:v>156</c:v>
                </c:pt>
                <c:pt idx="12052">
                  <c:v>156</c:v>
                </c:pt>
                <c:pt idx="12053">
                  <c:v>156</c:v>
                </c:pt>
                <c:pt idx="12054">
                  <c:v>156</c:v>
                </c:pt>
                <c:pt idx="12055">
                  <c:v>156</c:v>
                </c:pt>
                <c:pt idx="12056">
                  <c:v>156</c:v>
                </c:pt>
                <c:pt idx="12057">
                  <c:v>156</c:v>
                </c:pt>
                <c:pt idx="12058">
                  <c:v>156</c:v>
                </c:pt>
                <c:pt idx="12059">
                  <c:v>156</c:v>
                </c:pt>
                <c:pt idx="12060">
                  <c:v>156</c:v>
                </c:pt>
                <c:pt idx="12061">
                  <c:v>156</c:v>
                </c:pt>
                <c:pt idx="12062">
                  <c:v>156</c:v>
                </c:pt>
                <c:pt idx="12063">
                  <c:v>156</c:v>
                </c:pt>
                <c:pt idx="12064">
                  <c:v>156</c:v>
                </c:pt>
                <c:pt idx="12065">
                  <c:v>156</c:v>
                </c:pt>
                <c:pt idx="12066">
                  <c:v>156</c:v>
                </c:pt>
                <c:pt idx="12067">
                  <c:v>156</c:v>
                </c:pt>
                <c:pt idx="12068">
                  <c:v>156</c:v>
                </c:pt>
                <c:pt idx="12069">
                  <c:v>156</c:v>
                </c:pt>
                <c:pt idx="12070">
                  <c:v>156</c:v>
                </c:pt>
                <c:pt idx="12071">
                  <c:v>156</c:v>
                </c:pt>
                <c:pt idx="12072">
                  <c:v>156</c:v>
                </c:pt>
                <c:pt idx="12073">
                  <c:v>156</c:v>
                </c:pt>
                <c:pt idx="12074">
                  <c:v>156</c:v>
                </c:pt>
                <c:pt idx="12075">
                  <c:v>156</c:v>
                </c:pt>
                <c:pt idx="12076">
                  <c:v>156</c:v>
                </c:pt>
                <c:pt idx="12077">
                  <c:v>156</c:v>
                </c:pt>
                <c:pt idx="12078">
                  <c:v>156</c:v>
                </c:pt>
                <c:pt idx="12079">
                  <c:v>156</c:v>
                </c:pt>
                <c:pt idx="12080">
                  <c:v>156</c:v>
                </c:pt>
                <c:pt idx="12081">
                  <c:v>156</c:v>
                </c:pt>
                <c:pt idx="12082">
                  <c:v>156</c:v>
                </c:pt>
                <c:pt idx="12083">
                  <c:v>156</c:v>
                </c:pt>
                <c:pt idx="12084">
                  <c:v>156</c:v>
                </c:pt>
                <c:pt idx="12085">
                  <c:v>156</c:v>
                </c:pt>
                <c:pt idx="12086">
                  <c:v>156</c:v>
                </c:pt>
                <c:pt idx="12087">
                  <c:v>156</c:v>
                </c:pt>
                <c:pt idx="12088">
                  <c:v>156</c:v>
                </c:pt>
                <c:pt idx="12089">
                  <c:v>156</c:v>
                </c:pt>
                <c:pt idx="12090">
                  <c:v>156</c:v>
                </c:pt>
                <c:pt idx="12091">
                  <c:v>156</c:v>
                </c:pt>
                <c:pt idx="12092">
                  <c:v>156</c:v>
                </c:pt>
                <c:pt idx="12093">
                  <c:v>156</c:v>
                </c:pt>
                <c:pt idx="12094">
                  <c:v>156</c:v>
                </c:pt>
                <c:pt idx="12095">
                  <c:v>156</c:v>
                </c:pt>
                <c:pt idx="12096">
                  <c:v>156</c:v>
                </c:pt>
                <c:pt idx="12097">
                  <c:v>156</c:v>
                </c:pt>
                <c:pt idx="12098">
                  <c:v>156</c:v>
                </c:pt>
                <c:pt idx="12099">
                  <c:v>156</c:v>
                </c:pt>
                <c:pt idx="12100">
                  <c:v>156</c:v>
                </c:pt>
                <c:pt idx="12101">
                  <c:v>156</c:v>
                </c:pt>
                <c:pt idx="12102">
                  <c:v>156</c:v>
                </c:pt>
                <c:pt idx="12103">
                  <c:v>156</c:v>
                </c:pt>
                <c:pt idx="12104">
                  <c:v>156</c:v>
                </c:pt>
                <c:pt idx="12105">
                  <c:v>156</c:v>
                </c:pt>
                <c:pt idx="12106">
                  <c:v>156</c:v>
                </c:pt>
                <c:pt idx="12107">
                  <c:v>156</c:v>
                </c:pt>
                <c:pt idx="12108">
                  <c:v>156</c:v>
                </c:pt>
                <c:pt idx="12109">
                  <c:v>156</c:v>
                </c:pt>
                <c:pt idx="12110">
                  <c:v>156</c:v>
                </c:pt>
                <c:pt idx="12111">
                  <c:v>156</c:v>
                </c:pt>
                <c:pt idx="12112">
                  <c:v>156</c:v>
                </c:pt>
                <c:pt idx="12113">
                  <c:v>156</c:v>
                </c:pt>
                <c:pt idx="12114">
                  <c:v>156</c:v>
                </c:pt>
                <c:pt idx="12115">
                  <c:v>156</c:v>
                </c:pt>
                <c:pt idx="12116">
                  <c:v>156</c:v>
                </c:pt>
                <c:pt idx="12117">
                  <c:v>156</c:v>
                </c:pt>
                <c:pt idx="12118">
                  <c:v>156</c:v>
                </c:pt>
                <c:pt idx="12119">
                  <c:v>156</c:v>
                </c:pt>
                <c:pt idx="12120">
                  <c:v>156</c:v>
                </c:pt>
                <c:pt idx="12121">
                  <c:v>156</c:v>
                </c:pt>
                <c:pt idx="12122">
                  <c:v>156</c:v>
                </c:pt>
                <c:pt idx="12123">
                  <c:v>156</c:v>
                </c:pt>
                <c:pt idx="12124">
                  <c:v>156</c:v>
                </c:pt>
                <c:pt idx="12125">
                  <c:v>156</c:v>
                </c:pt>
                <c:pt idx="12126">
                  <c:v>156</c:v>
                </c:pt>
                <c:pt idx="12127">
                  <c:v>156</c:v>
                </c:pt>
                <c:pt idx="12128">
                  <c:v>156</c:v>
                </c:pt>
                <c:pt idx="12129">
                  <c:v>156</c:v>
                </c:pt>
                <c:pt idx="12130">
                  <c:v>156</c:v>
                </c:pt>
                <c:pt idx="12131">
                  <c:v>156</c:v>
                </c:pt>
                <c:pt idx="12132">
                  <c:v>156</c:v>
                </c:pt>
                <c:pt idx="12133">
                  <c:v>156</c:v>
                </c:pt>
                <c:pt idx="12134">
                  <c:v>156</c:v>
                </c:pt>
                <c:pt idx="12135">
                  <c:v>156</c:v>
                </c:pt>
                <c:pt idx="12136">
                  <c:v>156</c:v>
                </c:pt>
                <c:pt idx="12137">
                  <c:v>156</c:v>
                </c:pt>
                <c:pt idx="12138">
                  <c:v>156</c:v>
                </c:pt>
                <c:pt idx="12139">
                  <c:v>156</c:v>
                </c:pt>
                <c:pt idx="12140">
                  <c:v>156</c:v>
                </c:pt>
                <c:pt idx="12141">
                  <c:v>156</c:v>
                </c:pt>
                <c:pt idx="12142">
                  <c:v>156</c:v>
                </c:pt>
                <c:pt idx="12143">
                  <c:v>156</c:v>
                </c:pt>
                <c:pt idx="12144">
                  <c:v>156</c:v>
                </c:pt>
                <c:pt idx="12145">
                  <c:v>156</c:v>
                </c:pt>
                <c:pt idx="12146">
                  <c:v>156</c:v>
                </c:pt>
                <c:pt idx="12147">
                  <c:v>156</c:v>
                </c:pt>
                <c:pt idx="12148">
                  <c:v>156</c:v>
                </c:pt>
                <c:pt idx="12149">
                  <c:v>156</c:v>
                </c:pt>
                <c:pt idx="12150">
                  <c:v>156</c:v>
                </c:pt>
                <c:pt idx="12151">
                  <c:v>156</c:v>
                </c:pt>
                <c:pt idx="12152">
                  <c:v>156</c:v>
                </c:pt>
                <c:pt idx="12153">
                  <c:v>156</c:v>
                </c:pt>
                <c:pt idx="12154">
                  <c:v>156</c:v>
                </c:pt>
                <c:pt idx="12155">
                  <c:v>156</c:v>
                </c:pt>
                <c:pt idx="12156">
                  <c:v>156</c:v>
                </c:pt>
                <c:pt idx="12157">
                  <c:v>156</c:v>
                </c:pt>
                <c:pt idx="12158">
                  <c:v>156</c:v>
                </c:pt>
                <c:pt idx="12159">
                  <c:v>156</c:v>
                </c:pt>
                <c:pt idx="12160">
                  <c:v>156</c:v>
                </c:pt>
                <c:pt idx="12161">
                  <c:v>156</c:v>
                </c:pt>
                <c:pt idx="12162">
                  <c:v>156</c:v>
                </c:pt>
                <c:pt idx="12163">
                  <c:v>156</c:v>
                </c:pt>
                <c:pt idx="12164">
                  <c:v>156</c:v>
                </c:pt>
                <c:pt idx="12165">
                  <c:v>156</c:v>
                </c:pt>
                <c:pt idx="12166">
                  <c:v>156</c:v>
                </c:pt>
                <c:pt idx="12167">
                  <c:v>156</c:v>
                </c:pt>
                <c:pt idx="12168">
                  <c:v>156</c:v>
                </c:pt>
                <c:pt idx="12169">
                  <c:v>156</c:v>
                </c:pt>
                <c:pt idx="12170">
                  <c:v>156</c:v>
                </c:pt>
                <c:pt idx="12171">
                  <c:v>156</c:v>
                </c:pt>
                <c:pt idx="12172">
                  <c:v>156</c:v>
                </c:pt>
                <c:pt idx="12173">
                  <c:v>156</c:v>
                </c:pt>
                <c:pt idx="12174">
                  <c:v>156</c:v>
                </c:pt>
                <c:pt idx="12175">
                  <c:v>156</c:v>
                </c:pt>
                <c:pt idx="12176">
                  <c:v>156</c:v>
                </c:pt>
                <c:pt idx="12177">
                  <c:v>156</c:v>
                </c:pt>
                <c:pt idx="12178">
                  <c:v>156</c:v>
                </c:pt>
                <c:pt idx="12179">
                  <c:v>156</c:v>
                </c:pt>
                <c:pt idx="12180">
                  <c:v>156</c:v>
                </c:pt>
                <c:pt idx="12181">
                  <c:v>156</c:v>
                </c:pt>
                <c:pt idx="12182">
                  <c:v>156</c:v>
                </c:pt>
                <c:pt idx="12183">
                  <c:v>156</c:v>
                </c:pt>
                <c:pt idx="12184">
                  <c:v>156</c:v>
                </c:pt>
                <c:pt idx="12185">
                  <c:v>156</c:v>
                </c:pt>
                <c:pt idx="12186">
                  <c:v>156</c:v>
                </c:pt>
                <c:pt idx="12187">
                  <c:v>156</c:v>
                </c:pt>
                <c:pt idx="12188">
                  <c:v>156</c:v>
                </c:pt>
                <c:pt idx="12189">
                  <c:v>156</c:v>
                </c:pt>
                <c:pt idx="12190">
                  <c:v>156</c:v>
                </c:pt>
                <c:pt idx="12191">
                  <c:v>156</c:v>
                </c:pt>
                <c:pt idx="12192">
                  <c:v>156</c:v>
                </c:pt>
                <c:pt idx="12193">
                  <c:v>156</c:v>
                </c:pt>
                <c:pt idx="12194">
                  <c:v>156</c:v>
                </c:pt>
                <c:pt idx="12195">
                  <c:v>156</c:v>
                </c:pt>
                <c:pt idx="12196">
                  <c:v>156</c:v>
                </c:pt>
                <c:pt idx="12197">
                  <c:v>156</c:v>
                </c:pt>
                <c:pt idx="12198">
                  <c:v>156</c:v>
                </c:pt>
                <c:pt idx="12199">
                  <c:v>156</c:v>
                </c:pt>
                <c:pt idx="12200">
                  <c:v>156</c:v>
                </c:pt>
                <c:pt idx="12201">
                  <c:v>156</c:v>
                </c:pt>
                <c:pt idx="12202">
                  <c:v>156</c:v>
                </c:pt>
                <c:pt idx="12203">
                  <c:v>156</c:v>
                </c:pt>
                <c:pt idx="12204">
                  <c:v>156</c:v>
                </c:pt>
                <c:pt idx="12205">
                  <c:v>156</c:v>
                </c:pt>
                <c:pt idx="12206">
                  <c:v>156</c:v>
                </c:pt>
                <c:pt idx="12207">
                  <c:v>156</c:v>
                </c:pt>
                <c:pt idx="12208">
                  <c:v>156</c:v>
                </c:pt>
                <c:pt idx="12209">
                  <c:v>156</c:v>
                </c:pt>
                <c:pt idx="12210">
                  <c:v>156</c:v>
                </c:pt>
                <c:pt idx="12211">
                  <c:v>156</c:v>
                </c:pt>
                <c:pt idx="12212">
                  <c:v>156</c:v>
                </c:pt>
                <c:pt idx="12213">
                  <c:v>156</c:v>
                </c:pt>
                <c:pt idx="12214">
                  <c:v>156</c:v>
                </c:pt>
                <c:pt idx="12215">
                  <c:v>156</c:v>
                </c:pt>
                <c:pt idx="12216">
                  <c:v>156</c:v>
                </c:pt>
                <c:pt idx="12217">
                  <c:v>156</c:v>
                </c:pt>
                <c:pt idx="12218">
                  <c:v>156</c:v>
                </c:pt>
                <c:pt idx="12219">
                  <c:v>156</c:v>
                </c:pt>
                <c:pt idx="12220">
                  <c:v>156</c:v>
                </c:pt>
                <c:pt idx="12221">
                  <c:v>156</c:v>
                </c:pt>
                <c:pt idx="12222">
                  <c:v>156</c:v>
                </c:pt>
                <c:pt idx="12223">
                  <c:v>156</c:v>
                </c:pt>
                <c:pt idx="12224">
                  <c:v>156</c:v>
                </c:pt>
                <c:pt idx="12225">
                  <c:v>156</c:v>
                </c:pt>
                <c:pt idx="12226">
                  <c:v>156</c:v>
                </c:pt>
                <c:pt idx="12227">
                  <c:v>156</c:v>
                </c:pt>
                <c:pt idx="12228">
                  <c:v>156</c:v>
                </c:pt>
                <c:pt idx="12229">
                  <c:v>156</c:v>
                </c:pt>
                <c:pt idx="12230">
                  <c:v>156</c:v>
                </c:pt>
                <c:pt idx="12231">
                  <c:v>156</c:v>
                </c:pt>
                <c:pt idx="12232">
                  <c:v>156</c:v>
                </c:pt>
                <c:pt idx="12233">
                  <c:v>156</c:v>
                </c:pt>
                <c:pt idx="12234">
                  <c:v>156</c:v>
                </c:pt>
                <c:pt idx="12235">
                  <c:v>156</c:v>
                </c:pt>
                <c:pt idx="12236">
                  <c:v>156</c:v>
                </c:pt>
                <c:pt idx="12237">
                  <c:v>156</c:v>
                </c:pt>
                <c:pt idx="12238">
                  <c:v>156</c:v>
                </c:pt>
                <c:pt idx="12239">
                  <c:v>156</c:v>
                </c:pt>
                <c:pt idx="12240">
                  <c:v>156</c:v>
                </c:pt>
                <c:pt idx="12241">
                  <c:v>156</c:v>
                </c:pt>
                <c:pt idx="12242">
                  <c:v>156</c:v>
                </c:pt>
                <c:pt idx="12243">
                  <c:v>156</c:v>
                </c:pt>
                <c:pt idx="12244">
                  <c:v>156</c:v>
                </c:pt>
                <c:pt idx="12245">
                  <c:v>156</c:v>
                </c:pt>
                <c:pt idx="12246">
                  <c:v>156</c:v>
                </c:pt>
                <c:pt idx="12247">
                  <c:v>156</c:v>
                </c:pt>
                <c:pt idx="12248">
                  <c:v>156</c:v>
                </c:pt>
                <c:pt idx="12249">
                  <c:v>156</c:v>
                </c:pt>
                <c:pt idx="12250">
                  <c:v>156</c:v>
                </c:pt>
                <c:pt idx="12251">
                  <c:v>156</c:v>
                </c:pt>
                <c:pt idx="12252">
                  <c:v>156</c:v>
                </c:pt>
                <c:pt idx="12253">
                  <c:v>156</c:v>
                </c:pt>
                <c:pt idx="12254">
                  <c:v>156</c:v>
                </c:pt>
                <c:pt idx="12255">
                  <c:v>156</c:v>
                </c:pt>
                <c:pt idx="12256">
                  <c:v>156</c:v>
                </c:pt>
                <c:pt idx="12257">
                  <c:v>156</c:v>
                </c:pt>
                <c:pt idx="12258">
                  <c:v>156</c:v>
                </c:pt>
                <c:pt idx="12259">
                  <c:v>156</c:v>
                </c:pt>
                <c:pt idx="12260">
                  <c:v>156</c:v>
                </c:pt>
                <c:pt idx="12261">
                  <c:v>156</c:v>
                </c:pt>
                <c:pt idx="12262">
                  <c:v>156</c:v>
                </c:pt>
                <c:pt idx="12263">
                  <c:v>156</c:v>
                </c:pt>
                <c:pt idx="12264">
                  <c:v>156</c:v>
                </c:pt>
                <c:pt idx="12265">
                  <c:v>156</c:v>
                </c:pt>
                <c:pt idx="12266">
                  <c:v>156</c:v>
                </c:pt>
                <c:pt idx="12267">
                  <c:v>156</c:v>
                </c:pt>
                <c:pt idx="12268">
                  <c:v>156</c:v>
                </c:pt>
                <c:pt idx="12269">
                  <c:v>156</c:v>
                </c:pt>
                <c:pt idx="12270">
                  <c:v>156</c:v>
                </c:pt>
                <c:pt idx="12271">
                  <c:v>156</c:v>
                </c:pt>
                <c:pt idx="12272">
                  <c:v>156</c:v>
                </c:pt>
                <c:pt idx="12273">
                  <c:v>156</c:v>
                </c:pt>
                <c:pt idx="12274">
                  <c:v>156</c:v>
                </c:pt>
                <c:pt idx="12275">
                  <c:v>156</c:v>
                </c:pt>
                <c:pt idx="12276">
                  <c:v>156</c:v>
                </c:pt>
                <c:pt idx="12277">
                  <c:v>156</c:v>
                </c:pt>
                <c:pt idx="12278">
                  <c:v>156</c:v>
                </c:pt>
                <c:pt idx="12279">
                  <c:v>156</c:v>
                </c:pt>
                <c:pt idx="12280">
                  <c:v>156</c:v>
                </c:pt>
                <c:pt idx="12281">
                  <c:v>156</c:v>
                </c:pt>
                <c:pt idx="12282">
                  <c:v>156</c:v>
                </c:pt>
                <c:pt idx="12283">
                  <c:v>156</c:v>
                </c:pt>
                <c:pt idx="12284">
                  <c:v>156</c:v>
                </c:pt>
                <c:pt idx="12285">
                  <c:v>156</c:v>
                </c:pt>
                <c:pt idx="12286">
                  <c:v>156</c:v>
                </c:pt>
                <c:pt idx="12287">
                  <c:v>156</c:v>
                </c:pt>
                <c:pt idx="12288">
                  <c:v>156</c:v>
                </c:pt>
                <c:pt idx="12289">
                  <c:v>156</c:v>
                </c:pt>
                <c:pt idx="12290">
                  <c:v>156</c:v>
                </c:pt>
                <c:pt idx="12291">
                  <c:v>156</c:v>
                </c:pt>
                <c:pt idx="12292">
                  <c:v>156</c:v>
                </c:pt>
                <c:pt idx="12293">
                  <c:v>156</c:v>
                </c:pt>
                <c:pt idx="12294">
                  <c:v>156</c:v>
                </c:pt>
                <c:pt idx="12295">
                  <c:v>156</c:v>
                </c:pt>
                <c:pt idx="12296">
                  <c:v>156</c:v>
                </c:pt>
                <c:pt idx="12297">
                  <c:v>156</c:v>
                </c:pt>
                <c:pt idx="12298">
                  <c:v>156</c:v>
                </c:pt>
                <c:pt idx="12299">
                  <c:v>156</c:v>
                </c:pt>
                <c:pt idx="12300">
                  <c:v>156</c:v>
                </c:pt>
                <c:pt idx="12301">
                  <c:v>156</c:v>
                </c:pt>
                <c:pt idx="12302">
                  <c:v>156</c:v>
                </c:pt>
                <c:pt idx="12303">
                  <c:v>156</c:v>
                </c:pt>
                <c:pt idx="12304">
                  <c:v>156</c:v>
                </c:pt>
                <c:pt idx="12305">
                  <c:v>156</c:v>
                </c:pt>
                <c:pt idx="12306">
                  <c:v>156</c:v>
                </c:pt>
                <c:pt idx="12307">
                  <c:v>156</c:v>
                </c:pt>
                <c:pt idx="12308">
                  <c:v>156</c:v>
                </c:pt>
                <c:pt idx="12309">
                  <c:v>156</c:v>
                </c:pt>
                <c:pt idx="12310">
                  <c:v>156</c:v>
                </c:pt>
                <c:pt idx="12311">
                  <c:v>156</c:v>
                </c:pt>
                <c:pt idx="12312">
                  <c:v>156</c:v>
                </c:pt>
                <c:pt idx="12313">
                  <c:v>156</c:v>
                </c:pt>
                <c:pt idx="12314">
                  <c:v>156</c:v>
                </c:pt>
                <c:pt idx="12315">
                  <c:v>156</c:v>
                </c:pt>
                <c:pt idx="12316">
                  <c:v>156</c:v>
                </c:pt>
                <c:pt idx="12317">
                  <c:v>156</c:v>
                </c:pt>
                <c:pt idx="12318">
                  <c:v>156</c:v>
                </c:pt>
                <c:pt idx="12319">
                  <c:v>156</c:v>
                </c:pt>
                <c:pt idx="12320">
                  <c:v>156</c:v>
                </c:pt>
                <c:pt idx="12321">
                  <c:v>156</c:v>
                </c:pt>
                <c:pt idx="12322">
                  <c:v>156</c:v>
                </c:pt>
                <c:pt idx="12323">
                  <c:v>156</c:v>
                </c:pt>
                <c:pt idx="12324">
                  <c:v>156</c:v>
                </c:pt>
                <c:pt idx="12325">
                  <c:v>156</c:v>
                </c:pt>
                <c:pt idx="12326">
                  <c:v>156</c:v>
                </c:pt>
                <c:pt idx="12327">
                  <c:v>156</c:v>
                </c:pt>
                <c:pt idx="12328">
                  <c:v>156</c:v>
                </c:pt>
                <c:pt idx="12329">
                  <c:v>156</c:v>
                </c:pt>
                <c:pt idx="12330">
                  <c:v>156</c:v>
                </c:pt>
                <c:pt idx="12331">
                  <c:v>156</c:v>
                </c:pt>
                <c:pt idx="12332">
                  <c:v>156</c:v>
                </c:pt>
                <c:pt idx="12333">
                  <c:v>156</c:v>
                </c:pt>
                <c:pt idx="12334">
                  <c:v>156</c:v>
                </c:pt>
                <c:pt idx="12335">
                  <c:v>156</c:v>
                </c:pt>
                <c:pt idx="12336">
                  <c:v>156</c:v>
                </c:pt>
                <c:pt idx="12337">
                  <c:v>156</c:v>
                </c:pt>
                <c:pt idx="12338">
                  <c:v>156</c:v>
                </c:pt>
                <c:pt idx="12339">
                  <c:v>156</c:v>
                </c:pt>
                <c:pt idx="12340">
                  <c:v>156</c:v>
                </c:pt>
                <c:pt idx="12341">
                  <c:v>156</c:v>
                </c:pt>
                <c:pt idx="12342">
                  <c:v>156</c:v>
                </c:pt>
                <c:pt idx="12343">
                  <c:v>156</c:v>
                </c:pt>
                <c:pt idx="12344">
                  <c:v>156</c:v>
                </c:pt>
                <c:pt idx="12345">
                  <c:v>156</c:v>
                </c:pt>
                <c:pt idx="12346">
                  <c:v>156</c:v>
                </c:pt>
                <c:pt idx="12347">
                  <c:v>156</c:v>
                </c:pt>
                <c:pt idx="12348">
                  <c:v>156</c:v>
                </c:pt>
                <c:pt idx="12349">
                  <c:v>156</c:v>
                </c:pt>
                <c:pt idx="12350">
                  <c:v>156</c:v>
                </c:pt>
                <c:pt idx="12351">
                  <c:v>156</c:v>
                </c:pt>
                <c:pt idx="12352">
                  <c:v>156</c:v>
                </c:pt>
                <c:pt idx="12353">
                  <c:v>156</c:v>
                </c:pt>
                <c:pt idx="12354">
                  <c:v>156</c:v>
                </c:pt>
                <c:pt idx="12355">
                  <c:v>156</c:v>
                </c:pt>
                <c:pt idx="12356">
                  <c:v>156</c:v>
                </c:pt>
                <c:pt idx="12357">
                  <c:v>156</c:v>
                </c:pt>
                <c:pt idx="12358">
                  <c:v>156</c:v>
                </c:pt>
                <c:pt idx="12359">
                  <c:v>156</c:v>
                </c:pt>
                <c:pt idx="12360">
                  <c:v>156</c:v>
                </c:pt>
                <c:pt idx="12361">
                  <c:v>156</c:v>
                </c:pt>
                <c:pt idx="12362">
                  <c:v>156</c:v>
                </c:pt>
                <c:pt idx="12363">
                  <c:v>156</c:v>
                </c:pt>
                <c:pt idx="12364">
                  <c:v>156</c:v>
                </c:pt>
                <c:pt idx="12365">
                  <c:v>156</c:v>
                </c:pt>
                <c:pt idx="12366">
                  <c:v>156</c:v>
                </c:pt>
                <c:pt idx="12367">
                  <c:v>156</c:v>
                </c:pt>
                <c:pt idx="12368">
                  <c:v>156</c:v>
                </c:pt>
                <c:pt idx="12369">
                  <c:v>156</c:v>
                </c:pt>
                <c:pt idx="12370">
                  <c:v>156</c:v>
                </c:pt>
                <c:pt idx="12371">
                  <c:v>156</c:v>
                </c:pt>
                <c:pt idx="12372">
                  <c:v>156</c:v>
                </c:pt>
                <c:pt idx="12373">
                  <c:v>156</c:v>
                </c:pt>
                <c:pt idx="12374">
                  <c:v>156</c:v>
                </c:pt>
                <c:pt idx="12375">
                  <c:v>156</c:v>
                </c:pt>
                <c:pt idx="12376">
                  <c:v>156</c:v>
                </c:pt>
                <c:pt idx="12377">
                  <c:v>156</c:v>
                </c:pt>
                <c:pt idx="12378">
                  <c:v>156</c:v>
                </c:pt>
                <c:pt idx="12379">
                  <c:v>156</c:v>
                </c:pt>
                <c:pt idx="12380">
                  <c:v>156</c:v>
                </c:pt>
                <c:pt idx="12381">
                  <c:v>156</c:v>
                </c:pt>
                <c:pt idx="12382">
                  <c:v>156</c:v>
                </c:pt>
                <c:pt idx="12383">
                  <c:v>156</c:v>
                </c:pt>
                <c:pt idx="12384">
                  <c:v>156</c:v>
                </c:pt>
                <c:pt idx="12385">
                  <c:v>156</c:v>
                </c:pt>
                <c:pt idx="12386">
                  <c:v>156</c:v>
                </c:pt>
                <c:pt idx="12387">
                  <c:v>156</c:v>
                </c:pt>
                <c:pt idx="12388">
                  <c:v>156</c:v>
                </c:pt>
                <c:pt idx="12389">
                  <c:v>156</c:v>
                </c:pt>
                <c:pt idx="12390">
                  <c:v>156</c:v>
                </c:pt>
                <c:pt idx="12391">
                  <c:v>156</c:v>
                </c:pt>
                <c:pt idx="12392">
                  <c:v>156</c:v>
                </c:pt>
                <c:pt idx="12393">
                  <c:v>156</c:v>
                </c:pt>
                <c:pt idx="12394">
                  <c:v>156</c:v>
                </c:pt>
                <c:pt idx="12395">
                  <c:v>156</c:v>
                </c:pt>
                <c:pt idx="12396">
                  <c:v>156</c:v>
                </c:pt>
                <c:pt idx="12397">
                  <c:v>156</c:v>
                </c:pt>
                <c:pt idx="12398">
                  <c:v>156</c:v>
                </c:pt>
                <c:pt idx="12399">
                  <c:v>156</c:v>
                </c:pt>
                <c:pt idx="12400">
                  <c:v>156</c:v>
                </c:pt>
                <c:pt idx="12401">
                  <c:v>156</c:v>
                </c:pt>
                <c:pt idx="12402">
                  <c:v>156</c:v>
                </c:pt>
                <c:pt idx="12403">
                  <c:v>156</c:v>
                </c:pt>
                <c:pt idx="12404">
                  <c:v>156</c:v>
                </c:pt>
                <c:pt idx="12405">
                  <c:v>156</c:v>
                </c:pt>
                <c:pt idx="12406">
                  <c:v>156</c:v>
                </c:pt>
                <c:pt idx="12407">
                  <c:v>156</c:v>
                </c:pt>
                <c:pt idx="12408">
                  <c:v>156</c:v>
                </c:pt>
                <c:pt idx="12409">
                  <c:v>156</c:v>
                </c:pt>
                <c:pt idx="12410">
                  <c:v>156</c:v>
                </c:pt>
                <c:pt idx="12411">
                  <c:v>156</c:v>
                </c:pt>
                <c:pt idx="12412">
                  <c:v>156</c:v>
                </c:pt>
                <c:pt idx="12413">
                  <c:v>156</c:v>
                </c:pt>
                <c:pt idx="12414">
                  <c:v>156</c:v>
                </c:pt>
                <c:pt idx="12415">
                  <c:v>156</c:v>
                </c:pt>
                <c:pt idx="12416">
                  <c:v>156</c:v>
                </c:pt>
                <c:pt idx="12417">
                  <c:v>156</c:v>
                </c:pt>
                <c:pt idx="12418">
                  <c:v>156</c:v>
                </c:pt>
                <c:pt idx="12419">
                  <c:v>156</c:v>
                </c:pt>
                <c:pt idx="12420">
                  <c:v>156</c:v>
                </c:pt>
                <c:pt idx="12421">
                  <c:v>156</c:v>
                </c:pt>
                <c:pt idx="12422">
                  <c:v>156</c:v>
                </c:pt>
                <c:pt idx="12423">
                  <c:v>156</c:v>
                </c:pt>
                <c:pt idx="12424">
                  <c:v>156</c:v>
                </c:pt>
                <c:pt idx="12425">
                  <c:v>156</c:v>
                </c:pt>
                <c:pt idx="12426">
                  <c:v>156</c:v>
                </c:pt>
                <c:pt idx="12427">
                  <c:v>156</c:v>
                </c:pt>
                <c:pt idx="12428">
                  <c:v>156</c:v>
                </c:pt>
                <c:pt idx="12429">
                  <c:v>156</c:v>
                </c:pt>
                <c:pt idx="12430">
                  <c:v>156</c:v>
                </c:pt>
                <c:pt idx="12431">
                  <c:v>156</c:v>
                </c:pt>
                <c:pt idx="12432">
                  <c:v>156</c:v>
                </c:pt>
                <c:pt idx="12433">
                  <c:v>156</c:v>
                </c:pt>
                <c:pt idx="12434">
                  <c:v>156</c:v>
                </c:pt>
                <c:pt idx="12435">
                  <c:v>156</c:v>
                </c:pt>
                <c:pt idx="12436">
                  <c:v>156</c:v>
                </c:pt>
                <c:pt idx="12437">
                  <c:v>156</c:v>
                </c:pt>
                <c:pt idx="12438">
                  <c:v>156</c:v>
                </c:pt>
                <c:pt idx="12439">
                  <c:v>156</c:v>
                </c:pt>
                <c:pt idx="12440">
                  <c:v>156</c:v>
                </c:pt>
                <c:pt idx="12441">
                  <c:v>156</c:v>
                </c:pt>
                <c:pt idx="12442">
                  <c:v>156</c:v>
                </c:pt>
                <c:pt idx="12443">
                  <c:v>156</c:v>
                </c:pt>
                <c:pt idx="12444">
                  <c:v>156</c:v>
                </c:pt>
                <c:pt idx="12445">
                  <c:v>156</c:v>
                </c:pt>
                <c:pt idx="12446">
                  <c:v>156</c:v>
                </c:pt>
                <c:pt idx="12447">
                  <c:v>156</c:v>
                </c:pt>
                <c:pt idx="12448">
                  <c:v>156</c:v>
                </c:pt>
                <c:pt idx="12449">
                  <c:v>156</c:v>
                </c:pt>
                <c:pt idx="12450">
                  <c:v>156</c:v>
                </c:pt>
                <c:pt idx="12451">
                  <c:v>156</c:v>
                </c:pt>
                <c:pt idx="12452">
                  <c:v>156</c:v>
                </c:pt>
                <c:pt idx="12453">
                  <c:v>156</c:v>
                </c:pt>
                <c:pt idx="12454">
                  <c:v>156</c:v>
                </c:pt>
                <c:pt idx="12455">
                  <c:v>156</c:v>
                </c:pt>
                <c:pt idx="12456">
                  <c:v>156</c:v>
                </c:pt>
                <c:pt idx="12457">
                  <c:v>156</c:v>
                </c:pt>
                <c:pt idx="12458">
                  <c:v>156</c:v>
                </c:pt>
                <c:pt idx="12459">
                  <c:v>156</c:v>
                </c:pt>
                <c:pt idx="12460">
                  <c:v>156</c:v>
                </c:pt>
                <c:pt idx="12461">
                  <c:v>156</c:v>
                </c:pt>
                <c:pt idx="12462">
                  <c:v>156</c:v>
                </c:pt>
                <c:pt idx="12463">
                  <c:v>156</c:v>
                </c:pt>
                <c:pt idx="12464">
                  <c:v>156</c:v>
                </c:pt>
                <c:pt idx="12465">
                  <c:v>156</c:v>
                </c:pt>
                <c:pt idx="12466">
                  <c:v>156</c:v>
                </c:pt>
                <c:pt idx="12467">
                  <c:v>156</c:v>
                </c:pt>
                <c:pt idx="12468">
                  <c:v>156</c:v>
                </c:pt>
                <c:pt idx="12469">
                  <c:v>156</c:v>
                </c:pt>
                <c:pt idx="12470">
                  <c:v>156</c:v>
                </c:pt>
                <c:pt idx="12471">
                  <c:v>156</c:v>
                </c:pt>
                <c:pt idx="12472">
                  <c:v>156</c:v>
                </c:pt>
                <c:pt idx="12473">
                  <c:v>156</c:v>
                </c:pt>
                <c:pt idx="12474">
                  <c:v>156</c:v>
                </c:pt>
                <c:pt idx="12475">
                  <c:v>156</c:v>
                </c:pt>
                <c:pt idx="12476">
                  <c:v>156</c:v>
                </c:pt>
                <c:pt idx="12477">
                  <c:v>156</c:v>
                </c:pt>
                <c:pt idx="12478">
                  <c:v>156</c:v>
                </c:pt>
                <c:pt idx="12479">
                  <c:v>156</c:v>
                </c:pt>
                <c:pt idx="12480">
                  <c:v>156</c:v>
                </c:pt>
                <c:pt idx="12481">
                  <c:v>156</c:v>
                </c:pt>
                <c:pt idx="12482">
                  <c:v>156</c:v>
                </c:pt>
                <c:pt idx="12483">
                  <c:v>156</c:v>
                </c:pt>
                <c:pt idx="12484">
                  <c:v>156</c:v>
                </c:pt>
                <c:pt idx="12485">
                  <c:v>156</c:v>
                </c:pt>
                <c:pt idx="12486">
                  <c:v>156</c:v>
                </c:pt>
                <c:pt idx="12487">
                  <c:v>156</c:v>
                </c:pt>
                <c:pt idx="12488">
                  <c:v>156</c:v>
                </c:pt>
                <c:pt idx="12489">
                  <c:v>156</c:v>
                </c:pt>
                <c:pt idx="12490">
                  <c:v>156</c:v>
                </c:pt>
                <c:pt idx="12491">
                  <c:v>156</c:v>
                </c:pt>
                <c:pt idx="12492">
                  <c:v>156</c:v>
                </c:pt>
                <c:pt idx="12493">
                  <c:v>156</c:v>
                </c:pt>
                <c:pt idx="12494">
                  <c:v>156</c:v>
                </c:pt>
                <c:pt idx="12495">
                  <c:v>156</c:v>
                </c:pt>
                <c:pt idx="12496">
                  <c:v>156</c:v>
                </c:pt>
                <c:pt idx="12497">
                  <c:v>156</c:v>
                </c:pt>
                <c:pt idx="12498">
                  <c:v>156</c:v>
                </c:pt>
                <c:pt idx="12499">
                  <c:v>156</c:v>
                </c:pt>
                <c:pt idx="12500">
                  <c:v>156</c:v>
                </c:pt>
                <c:pt idx="12501">
                  <c:v>156</c:v>
                </c:pt>
                <c:pt idx="12502">
                  <c:v>156</c:v>
                </c:pt>
                <c:pt idx="12503">
                  <c:v>156</c:v>
                </c:pt>
                <c:pt idx="12504">
                  <c:v>156</c:v>
                </c:pt>
                <c:pt idx="12505">
                  <c:v>156</c:v>
                </c:pt>
                <c:pt idx="12506">
                  <c:v>156</c:v>
                </c:pt>
                <c:pt idx="12507">
                  <c:v>156</c:v>
                </c:pt>
                <c:pt idx="12508">
                  <c:v>156</c:v>
                </c:pt>
                <c:pt idx="12509">
                  <c:v>156</c:v>
                </c:pt>
                <c:pt idx="12510">
                  <c:v>156</c:v>
                </c:pt>
                <c:pt idx="12511">
                  <c:v>156</c:v>
                </c:pt>
                <c:pt idx="12512">
                  <c:v>156</c:v>
                </c:pt>
                <c:pt idx="12513">
                  <c:v>156</c:v>
                </c:pt>
                <c:pt idx="12514">
                  <c:v>156</c:v>
                </c:pt>
                <c:pt idx="12515">
                  <c:v>156</c:v>
                </c:pt>
                <c:pt idx="12516">
                  <c:v>156</c:v>
                </c:pt>
                <c:pt idx="12517">
                  <c:v>156</c:v>
                </c:pt>
                <c:pt idx="12518">
                  <c:v>156</c:v>
                </c:pt>
                <c:pt idx="12519">
                  <c:v>156</c:v>
                </c:pt>
                <c:pt idx="12520">
                  <c:v>156</c:v>
                </c:pt>
                <c:pt idx="12521">
                  <c:v>156</c:v>
                </c:pt>
                <c:pt idx="12522">
                  <c:v>156</c:v>
                </c:pt>
                <c:pt idx="12523">
                  <c:v>156</c:v>
                </c:pt>
                <c:pt idx="12524">
                  <c:v>156</c:v>
                </c:pt>
                <c:pt idx="12525">
                  <c:v>156</c:v>
                </c:pt>
                <c:pt idx="12526">
                  <c:v>156</c:v>
                </c:pt>
                <c:pt idx="12527">
                  <c:v>156</c:v>
                </c:pt>
                <c:pt idx="12528">
                  <c:v>156</c:v>
                </c:pt>
                <c:pt idx="12529">
                  <c:v>156</c:v>
                </c:pt>
                <c:pt idx="12530">
                  <c:v>156</c:v>
                </c:pt>
                <c:pt idx="12531">
                  <c:v>156</c:v>
                </c:pt>
                <c:pt idx="12532">
                  <c:v>156</c:v>
                </c:pt>
                <c:pt idx="12533">
                  <c:v>156</c:v>
                </c:pt>
                <c:pt idx="12534">
                  <c:v>156</c:v>
                </c:pt>
                <c:pt idx="12535">
                  <c:v>156</c:v>
                </c:pt>
                <c:pt idx="12536">
                  <c:v>156</c:v>
                </c:pt>
                <c:pt idx="12537">
                  <c:v>156</c:v>
                </c:pt>
                <c:pt idx="12538">
                  <c:v>156</c:v>
                </c:pt>
                <c:pt idx="12539">
                  <c:v>156</c:v>
                </c:pt>
                <c:pt idx="12540">
                  <c:v>156</c:v>
                </c:pt>
                <c:pt idx="12541">
                  <c:v>156</c:v>
                </c:pt>
                <c:pt idx="12542">
                  <c:v>156</c:v>
                </c:pt>
                <c:pt idx="12543">
                  <c:v>156</c:v>
                </c:pt>
                <c:pt idx="12544">
                  <c:v>156</c:v>
                </c:pt>
                <c:pt idx="12545">
                  <c:v>156</c:v>
                </c:pt>
                <c:pt idx="12546">
                  <c:v>156</c:v>
                </c:pt>
                <c:pt idx="12547">
                  <c:v>156</c:v>
                </c:pt>
                <c:pt idx="12548">
                  <c:v>156</c:v>
                </c:pt>
                <c:pt idx="12549">
                  <c:v>156</c:v>
                </c:pt>
                <c:pt idx="12550">
                  <c:v>156</c:v>
                </c:pt>
                <c:pt idx="12551">
                  <c:v>156</c:v>
                </c:pt>
                <c:pt idx="12552">
                  <c:v>156</c:v>
                </c:pt>
                <c:pt idx="12553">
                  <c:v>156</c:v>
                </c:pt>
                <c:pt idx="12554">
                  <c:v>156</c:v>
                </c:pt>
                <c:pt idx="12555">
                  <c:v>156</c:v>
                </c:pt>
                <c:pt idx="12556">
                  <c:v>156</c:v>
                </c:pt>
                <c:pt idx="12557">
                  <c:v>156</c:v>
                </c:pt>
                <c:pt idx="12558">
                  <c:v>156</c:v>
                </c:pt>
                <c:pt idx="12559">
                  <c:v>156</c:v>
                </c:pt>
                <c:pt idx="12560">
                  <c:v>156</c:v>
                </c:pt>
                <c:pt idx="12561">
                  <c:v>156</c:v>
                </c:pt>
                <c:pt idx="12562">
                  <c:v>156</c:v>
                </c:pt>
                <c:pt idx="12563">
                  <c:v>156</c:v>
                </c:pt>
                <c:pt idx="12564">
                  <c:v>156</c:v>
                </c:pt>
                <c:pt idx="12565">
                  <c:v>156</c:v>
                </c:pt>
                <c:pt idx="12566">
                  <c:v>156</c:v>
                </c:pt>
                <c:pt idx="12567">
                  <c:v>156</c:v>
                </c:pt>
                <c:pt idx="12568">
                  <c:v>156</c:v>
                </c:pt>
                <c:pt idx="12569">
                  <c:v>156</c:v>
                </c:pt>
                <c:pt idx="12570">
                  <c:v>156</c:v>
                </c:pt>
                <c:pt idx="12571">
                  <c:v>156</c:v>
                </c:pt>
                <c:pt idx="12572">
                  <c:v>156</c:v>
                </c:pt>
                <c:pt idx="12573">
                  <c:v>156</c:v>
                </c:pt>
                <c:pt idx="12574">
                  <c:v>156</c:v>
                </c:pt>
                <c:pt idx="12575">
                  <c:v>156</c:v>
                </c:pt>
                <c:pt idx="12576">
                  <c:v>156</c:v>
                </c:pt>
                <c:pt idx="12577">
                  <c:v>156</c:v>
                </c:pt>
                <c:pt idx="12578">
                  <c:v>156</c:v>
                </c:pt>
                <c:pt idx="12579">
                  <c:v>156</c:v>
                </c:pt>
                <c:pt idx="12580">
                  <c:v>156</c:v>
                </c:pt>
                <c:pt idx="12581">
                  <c:v>156</c:v>
                </c:pt>
                <c:pt idx="12582">
                  <c:v>156</c:v>
                </c:pt>
                <c:pt idx="12583">
                  <c:v>156</c:v>
                </c:pt>
                <c:pt idx="12584">
                  <c:v>156</c:v>
                </c:pt>
                <c:pt idx="12585">
                  <c:v>156</c:v>
                </c:pt>
                <c:pt idx="12586">
                  <c:v>156</c:v>
                </c:pt>
                <c:pt idx="12587">
                  <c:v>156</c:v>
                </c:pt>
                <c:pt idx="12588">
                  <c:v>156</c:v>
                </c:pt>
                <c:pt idx="12589">
                  <c:v>156</c:v>
                </c:pt>
                <c:pt idx="12590">
                  <c:v>156</c:v>
                </c:pt>
                <c:pt idx="12591">
                  <c:v>156</c:v>
                </c:pt>
                <c:pt idx="12592">
                  <c:v>156</c:v>
                </c:pt>
                <c:pt idx="12593">
                  <c:v>156</c:v>
                </c:pt>
                <c:pt idx="12594">
                  <c:v>156</c:v>
                </c:pt>
                <c:pt idx="12595">
                  <c:v>156</c:v>
                </c:pt>
                <c:pt idx="12596">
                  <c:v>156</c:v>
                </c:pt>
                <c:pt idx="12597">
                  <c:v>156</c:v>
                </c:pt>
                <c:pt idx="12598">
                  <c:v>156</c:v>
                </c:pt>
                <c:pt idx="12599">
                  <c:v>156</c:v>
                </c:pt>
                <c:pt idx="12600">
                  <c:v>156</c:v>
                </c:pt>
                <c:pt idx="12601">
                  <c:v>156</c:v>
                </c:pt>
                <c:pt idx="12602">
                  <c:v>156</c:v>
                </c:pt>
                <c:pt idx="12603">
                  <c:v>156</c:v>
                </c:pt>
                <c:pt idx="12604">
                  <c:v>156</c:v>
                </c:pt>
                <c:pt idx="12605">
                  <c:v>156</c:v>
                </c:pt>
                <c:pt idx="12606">
                  <c:v>156</c:v>
                </c:pt>
                <c:pt idx="12607">
                  <c:v>156</c:v>
                </c:pt>
                <c:pt idx="12608">
                  <c:v>156</c:v>
                </c:pt>
                <c:pt idx="12609">
                  <c:v>156</c:v>
                </c:pt>
                <c:pt idx="12610">
                  <c:v>156</c:v>
                </c:pt>
                <c:pt idx="12611">
                  <c:v>156</c:v>
                </c:pt>
                <c:pt idx="12612">
                  <c:v>156</c:v>
                </c:pt>
                <c:pt idx="12613">
                  <c:v>156</c:v>
                </c:pt>
                <c:pt idx="12614">
                  <c:v>156</c:v>
                </c:pt>
                <c:pt idx="12615">
                  <c:v>156</c:v>
                </c:pt>
                <c:pt idx="12616">
                  <c:v>156</c:v>
                </c:pt>
                <c:pt idx="12617">
                  <c:v>156</c:v>
                </c:pt>
                <c:pt idx="12618">
                  <c:v>156</c:v>
                </c:pt>
                <c:pt idx="12619">
                  <c:v>156</c:v>
                </c:pt>
                <c:pt idx="12620">
                  <c:v>156</c:v>
                </c:pt>
                <c:pt idx="12621">
                  <c:v>156</c:v>
                </c:pt>
                <c:pt idx="12622">
                  <c:v>156</c:v>
                </c:pt>
                <c:pt idx="12623">
                  <c:v>156</c:v>
                </c:pt>
                <c:pt idx="12624">
                  <c:v>156</c:v>
                </c:pt>
                <c:pt idx="12625">
                  <c:v>156</c:v>
                </c:pt>
                <c:pt idx="12626">
                  <c:v>156</c:v>
                </c:pt>
                <c:pt idx="12627">
                  <c:v>156</c:v>
                </c:pt>
                <c:pt idx="12628">
                  <c:v>156</c:v>
                </c:pt>
                <c:pt idx="12629">
                  <c:v>156</c:v>
                </c:pt>
                <c:pt idx="12630">
                  <c:v>156</c:v>
                </c:pt>
                <c:pt idx="12631">
                  <c:v>156</c:v>
                </c:pt>
                <c:pt idx="12632">
                  <c:v>156</c:v>
                </c:pt>
                <c:pt idx="12633">
                  <c:v>156</c:v>
                </c:pt>
                <c:pt idx="12634">
                  <c:v>156</c:v>
                </c:pt>
                <c:pt idx="12635">
                  <c:v>156</c:v>
                </c:pt>
                <c:pt idx="12636">
                  <c:v>156</c:v>
                </c:pt>
                <c:pt idx="12637">
                  <c:v>156</c:v>
                </c:pt>
                <c:pt idx="12638">
                  <c:v>156</c:v>
                </c:pt>
                <c:pt idx="12639">
                  <c:v>156</c:v>
                </c:pt>
                <c:pt idx="12640">
                  <c:v>156</c:v>
                </c:pt>
                <c:pt idx="12641">
                  <c:v>156</c:v>
                </c:pt>
                <c:pt idx="12642">
                  <c:v>156</c:v>
                </c:pt>
                <c:pt idx="12643">
                  <c:v>156</c:v>
                </c:pt>
                <c:pt idx="12644">
                  <c:v>156</c:v>
                </c:pt>
                <c:pt idx="12645">
                  <c:v>156</c:v>
                </c:pt>
                <c:pt idx="12646">
                  <c:v>156</c:v>
                </c:pt>
                <c:pt idx="12647">
                  <c:v>156</c:v>
                </c:pt>
                <c:pt idx="12648">
                  <c:v>156</c:v>
                </c:pt>
                <c:pt idx="12649">
                  <c:v>156</c:v>
                </c:pt>
                <c:pt idx="12650">
                  <c:v>156</c:v>
                </c:pt>
                <c:pt idx="12651">
                  <c:v>156</c:v>
                </c:pt>
                <c:pt idx="12652">
                  <c:v>156</c:v>
                </c:pt>
                <c:pt idx="12653">
                  <c:v>156</c:v>
                </c:pt>
                <c:pt idx="12654">
                  <c:v>156</c:v>
                </c:pt>
                <c:pt idx="12655">
                  <c:v>156</c:v>
                </c:pt>
                <c:pt idx="12656">
                  <c:v>156</c:v>
                </c:pt>
                <c:pt idx="12657">
                  <c:v>156</c:v>
                </c:pt>
                <c:pt idx="12658">
                  <c:v>156</c:v>
                </c:pt>
                <c:pt idx="12659">
                  <c:v>156</c:v>
                </c:pt>
                <c:pt idx="12660">
                  <c:v>156</c:v>
                </c:pt>
                <c:pt idx="12661">
                  <c:v>156</c:v>
                </c:pt>
                <c:pt idx="12662">
                  <c:v>156</c:v>
                </c:pt>
                <c:pt idx="12663">
                  <c:v>156</c:v>
                </c:pt>
                <c:pt idx="12664">
                  <c:v>156</c:v>
                </c:pt>
                <c:pt idx="12665">
                  <c:v>156</c:v>
                </c:pt>
                <c:pt idx="12666">
                  <c:v>156</c:v>
                </c:pt>
                <c:pt idx="12667">
                  <c:v>156</c:v>
                </c:pt>
                <c:pt idx="12668">
                  <c:v>156</c:v>
                </c:pt>
                <c:pt idx="12669">
                  <c:v>156</c:v>
                </c:pt>
                <c:pt idx="12670">
                  <c:v>156</c:v>
                </c:pt>
                <c:pt idx="12671">
                  <c:v>156</c:v>
                </c:pt>
                <c:pt idx="12672">
                  <c:v>156</c:v>
                </c:pt>
                <c:pt idx="12673">
                  <c:v>156</c:v>
                </c:pt>
                <c:pt idx="12674">
                  <c:v>156</c:v>
                </c:pt>
                <c:pt idx="12675">
                  <c:v>156</c:v>
                </c:pt>
                <c:pt idx="12676">
                  <c:v>156</c:v>
                </c:pt>
                <c:pt idx="12677">
                  <c:v>156</c:v>
                </c:pt>
                <c:pt idx="12678">
                  <c:v>156</c:v>
                </c:pt>
                <c:pt idx="12679">
                  <c:v>156</c:v>
                </c:pt>
                <c:pt idx="12680">
                  <c:v>156</c:v>
                </c:pt>
                <c:pt idx="12681">
                  <c:v>156</c:v>
                </c:pt>
                <c:pt idx="12682">
                  <c:v>156</c:v>
                </c:pt>
                <c:pt idx="12683">
                  <c:v>156</c:v>
                </c:pt>
                <c:pt idx="12684">
                  <c:v>156</c:v>
                </c:pt>
                <c:pt idx="12685">
                  <c:v>156</c:v>
                </c:pt>
                <c:pt idx="12686">
                  <c:v>156</c:v>
                </c:pt>
                <c:pt idx="12687">
                  <c:v>156</c:v>
                </c:pt>
                <c:pt idx="12688">
                  <c:v>156</c:v>
                </c:pt>
                <c:pt idx="12689">
                  <c:v>156</c:v>
                </c:pt>
                <c:pt idx="12690">
                  <c:v>156</c:v>
                </c:pt>
                <c:pt idx="12691">
                  <c:v>156</c:v>
                </c:pt>
                <c:pt idx="12692">
                  <c:v>156</c:v>
                </c:pt>
                <c:pt idx="12693">
                  <c:v>156</c:v>
                </c:pt>
                <c:pt idx="12694">
                  <c:v>156</c:v>
                </c:pt>
                <c:pt idx="12695">
                  <c:v>156</c:v>
                </c:pt>
                <c:pt idx="12696">
                  <c:v>156</c:v>
                </c:pt>
                <c:pt idx="12697">
                  <c:v>156</c:v>
                </c:pt>
                <c:pt idx="12698">
                  <c:v>156</c:v>
                </c:pt>
                <c:pt idx="12699">
                  <c:v>156</c:v>
                </c:pt>
                <c:pt idx="12700">
                  <c:v>156</c:v>
                </c:pt>
                <c:pt idx="12701">
                  <c:v>156</c:v>
                </c:pt>
                <c:pt idx="12702">
                  <c:v>156</c:v>
                </c:pt>
                <c:pt idx="12703">
                  <c:v>156</c:v>
                </c:pt>
                <c:pt idx="12704">
                  <c:v>156</c:v>
                </c:pt>
                <c:pt idx="12705">
                  <c:v>156</c:v>
                </c:pt>
                <c:pt idx="12706">
                  <c:v>156</c:v>
                </c:pt>
                <c:pt idx="12707">
                  <c:v>156</c:v>
                </c:pt>
                <c:pt idx="12708">
                  <c:v>156</c:v>
                </c:pt>
                <c:pt idx="12709">
                  <c:v>156</c:v>
                </c:pt>
                <c:pt idx="12710">
                  <c:v>156</c:v>
                </c:pt>
                <c:pt idx="12711">
                  <c:v>156</c:v>
                </c:pt>
                <c:pt idx="12712">
                  <c:v>156</c:v>
                </c:pt>
                <c:pt idx="12713">
                  <c:v>156</c:v>
                </c:pt>
                <c:pt idx="12714">
                  <c:v>156</c:v>
                </c:pt>
                <c:pt idx="12715">
                  <c:v>156</c:v>
                </c:pt>
                <c:pt idx="12716">
                  <c:v>156</c:v>
                </c:pt>
                <c:pt idx="12717">
                  <c:v>156</c:v>
                </c:pt>
                <c:pt idx="12718">
                  <c:v>156</c:v>
                </c:pt>
                <c:pt idx="12719">
                  <c:v>156</c:v>
                </c:pt>
                <c:pt idx="12720">
                  <c:v>156</c:v>
                </c:pt>
                <c:pt idx="12721">
                  <c:v>156</c:v>
                </c:pt>
                <c:pt idx="12722">
                  <c:v>156</c:v>
                </c:pt>
                <c:pt idx="12723">
                  <c:v>156</c:v>
                </c:pt>
                <c:pt idx="12724">
                  <c:v>156</c:v>
                </c:pt>
                <c:pt idx="12725">
                  <c:v>156</c:v>
                </c:pt>
                <c:pt idx="12726">
                  <c:v>156</c:v>
                </c:pt>
                <c:pt idx="12727">
                  <c:v>156</c:v>
                </c:pt>
                <c:pt idx="12728">
                  <c:v>156</c:v>
                </c:pt>
                <c:pt idx="12729">
                  <c:v>156</c:v>
                </c:pt>
                <c:pt idx="12730">
                  <c:v>156</c:v>
                </c:pt>
                <c:pt idx="12731">
                  <c:v>156</c:v>
                </c:pt>
                <c:pt idx="12732">
                  <c:v>156</c:v>
                </c:pt>
                <c:pt idx="12733">
                  <c:v>156</c:v>
                </c:pt>
                <c:pt idx="12734">
                  <c:v>156</c:v>
                </c:pt>
                <c:pt idx="12735">
                  <c:v>156</c:v>
                </c:pt>
                <c:pt idx="12736">
                  <c:v>156</c:v>
                </c:pt>
                <c:pt idx="12737">
                  <c:v>156</c:v>
                </c:pt>
                <c:pt idx="12738">
                  <c:v>156</c:v>
                </c:pt>
                <c:pt idx="12739">
                  <c:v>156</c:v>
                </c:pt>
                <c:pt idx="12740">
                  <c:v>156</c:v>
                </c:pt>
                <c:pt idx="12741">
                  <c:v>156</c:v>
                </c:pt>
                <c:pt idx="12742">
                  <c:v>156</c:v>
                </c:pt>
                <c:pt idx="12743">
                  <c:v>156</c:v>
                </c:pt>
                <c:pt idx="12744">
                  <c:v>156</c:v>
                </c:pt>
                <c:pt idx="12745">
                  <c:v>156</c:v>
                </c:pt>
                <c:pt idx="12746">
                  <c:v>156</c:v>
                </c:pt>
                <c:pt idx="12747">
                  <c:v>156</c:v>
                </c:pt>
                <c:pt idx="12748">
                  <c:v>156</c:v>
                </c:pt>
                <c:pt idx="12749">
                  <c:v>156</c:v>
                </c:pt>
                <c:pt idx="12750">
                  <c:v>156</c:v>
                </c:pt>
                <c:pt idx="12751">
                  <c:v>156</c:v>
                </c:pt>
                <c:pt idx="12752">
                  <c:v>156</c:v>
                </c:pt>
                <c:pt idx="12753">
                  <c:v>156</c:v>
                </c:pt>
                <c:pt idx="12754">
                  <c:v>156</c:v>
                </c:pt>
                <c:pt idx="12755">
                  <c:v>156</c:v>
                </c:pt>
                <c:pt idx="12756">
                  <c:v>156</c:v>
                </c:pt>
                <c:pt idx="12757">
                  <c:v>156</c:v>
                </c:pt>
                <c:pt idx="12758">
                  <c:v>156</c:v>
                </c:pt>
                <c:pt idx="12759">
                  <c:v>156</c:v>
                </c:pt>
                <c:pt idx="12760">
                  <c:v>156</c:v>
                </c:pt>
                <c:pt idx="12761">
                  <c:v>156</c:v>
                </c:pt>
                <c:pt idx="12762">
                  <c:v>156</c:v>
                </c:pt>
                <c:pt idx="12763">
                  <c:v>156</c:v>
                </c:pt>
                <c:pt idx="12764">
                  <c:v>156</c:v>
                </c:pt>
                <c:pt idx="12765">
                  <c:v>156</c:v>
                </c:pt>
                <c:pt idx="12766">
                  <c:v>156</c:v>
                </c:pt>
                <c:pt idx="12767">
                  <c:v>156</c:v>
                </c:pt>
                <c:pt idx="12768">
                  <c:v>156</c:v>
                </c:pt>
                <c:pt idx="12769">
                  <c:v>156</c:v>
                </c:pt>
                <c:pt idx="12770">
                  <c:v>156</c:v>
                </c:pt>
                <c:pt idx="12771">
                  <c:v>156</c:v>
                </c:pt>
                <c:pt idx="12772">
                  <c:v>156</c:v>
                </c:pt>
                <c:pt idx="12773">
                  <c:v>156</c:v>
                </c:pt>
                <c:pt idx="12774">
                  <c:v>156</c:v>
                </c:pt>
                <c:pt idx="12775">
                  <c:v>156</c:v>
                </c:pt>
                <c:pt idx="12776">
                  <c:v>156</c:v>
                </c:pt>
                <c:pt idx="12777">
                  <c:v>156</c:v>
                </c:pt>
                <c:pt idx="12778">
                  <c:v>156</c:v>
                </c:pt>
                <c:pt idx="12779">
                  <c:v>156</c:v>
                </c:pt>
                <c:pt idx="12780">
                  <c:v>156</c:v>
                </c:pt>
                <c:pt idx="12781">
                  <c:v>156</c:v>
                </c:pt>
                <c:pt idx="12782">
                  <c:v>156</c:v>
                </c:pt>
                <c:pt idx="12783">
                  <c:v>156</c:v>
                </c:pt>
                <c:pt idx="12784">
                  <c:v>156</c:v>
                </c:pt>
                <c:pt idx="12785">
                  <c:v>156</c:v>
                </c:pt>
                <c:pt idx="12786">
                  <c:v>156</c:v>
                </c:pt>
                <c:pt idx="12787">
                  <c:v>156</c:v>
                </c:pt>
                <c:pt idx="12788">
                  <c:v>156</c:v>
                </c:pt>
                <c:pt idx="12789">
                  <c:v>156</c:v>
                </c:pt>
                <c:pt idx="12790">
                  <c:v>156</c:v>
                </c:pt>
                <c:pt idx="12791">
                  <c:v>156</c:v>
                </c:pt>
                <c:pt idx="12792">
                  <c:v>156</c:v>
                </c:pt>
                <c:pt idx="12793">
                  <c:v>156</c:v>
                </c:pt>
                <c:pt idx="12794">
                  <c:v>156</c:v>
                </c:pt>
                <c:pt idx="12795">
                  <c:v>156</c:v>
                </c:pt>
                <c:pt idx="12796">
                  <c:v>156</c:v>
                </c:pt>
                <c:pt idx="12797">
                  <c:v>156</c:v>
                </c:pt>
                <c:pt idx="12798">
                  <c:v>156</c:v>
                </c:pt>
                <c:pt idx="12799">
                  <c:v>156</c:v>
                </c:pt>
                <c:pt idx="12800">
                  <c:v>156</c:v>
                </c:pt>
                <c:pt idx="12801">
                  <c:v>156</c:v>
                </c:pt>
                <c:pt idx="12802">
                  <c:v>156</c:v>
                </c:pt>
                <c:pt idx="12803">
                  <c:v>156</c:v>
                </c:pt>
                <c:pt idx="12804">
                  <c:v>156</c:v>
                </c:pt>
                <c:pt idx="12805">
                  <c:v>156</c:v>
                </c:pt>
                <c:pt idx="12806">
                  <c:v>156</c:v>
                </c:pt>
                <c:pt idx="12807">
                  <c:v>156</c:v>
                </c:pt>
                <c:pt idx="12808">
                  <c:v>156</c:v>
                </c:pt>
                <c:pt idx="12809">
                  <c:v>156</c:v>
                </c:pt>
                <c:pt idx="12810">
                  <c:v>156</c:v>
                </c:pt>
                <c:pt idx="12811">
                  <c:v>156</c:v>
                </c:pt>
                <c:pt idx="12812">
                  <c:v>156</c:v>
                </c:pt>
                <c:pt idx="12813">
                  <c:v>156</c:v>
                </c:pt>
                <c:pt idx="12814">
                  <c:v>156</c:v>
                </c:pt>
                <c:pt idx="12815">
                  <c:v>156</c:v>
                </c:pt>
                <c:pt idx="12816">
                  <c:v>156</c:v>
                </c:pt>
                <c:pt idx="12817">
                  <c:v>156</c:v>
                </c:pt>
                <c:pt idx="12818">
                  <c:v>156</c:v>
                </c:pt>
                <c:pt idx="12819">
                  <c:v>156</c:v>
                </c:pt>
                <c:pt idx="12820">
                  <c:v>156</c:v>
                </c:pt>
                <c:pt idx="12821">
                  <c:v>156</c:v>
                </c:pt>
                <c:pt idx="12822">
                  <c:v>156</c:v>
                </c:pt>
                <c:pt idx="12823">
                  <c:v>156</c:v>
                </c:pt>
                <c:pt idx="12824">
                  <c:v>156</c:v>
                </c:pt>
                <c:pt idx="12825">
                  <c:v>156</c:v>
                </c:pt>
                <c:pt idx="12826">
                  <c:v>156</c:v>
                </c:pt>
                <c:pt idx="12827">
                  <c:v>156</c:v>
                </c:pt>
                <c:pt idx="12828">
                  <c:v>156</c:v>
                </c:pt>
                <c:pt idx="12829">
                  <c:v>156</c:v>
                </c:pt>
                <c:pt idx="12830">
                  <c:v>156</c:v>
                </c:pt>
                <c:pt idx="12831">
                  <c:v>156</c:v>
                </c:pt>
                <c:pt idx="12832">
                  <c:v>156</c:v>
                </c:pt>
                <c:pt idx="12833">
                  <c:v>156</c:v>
                </c:pt>
                <c:pt idx="12834">
                  <c:v>156</c:v>
                </c:pt>
                <c:pt idx="12835">
                  <c:v>156</c:v>
                </c:pt>
                <c:pt idx="12836">
                  <c:v>156</c:v>
                </c:pt>
                <c:pt idx="12837">
                  <c:v>156</c:v>
                </c:pt>
                <c:pt idx="12838">
                  <c:v>156</c:v>
                </c:pt>
                <c:pt idx="12839">
                  <c:v>156</c:v>
                </c:pt>
                <c:pt idx="12840">
                  <c:v>156</c:v>
                </c:pt>
                <c:pt idx="12841">
                  <c:v>156</c:v>
                </c:pt>
                <c:pt idx="12842">
                  <c:v>156</c:v>
                </c:pt>
                <c:pt idx="12843">
                  <c:v>156</c:v>
                </c:pt>
                <c:pt idx="12844">
                  <c:v>156</c:v>
                </c:pt>
                <c:pt idx="12845">
                  <c:v>156</c:v>
                </c:pt>
                <c:pt idx="12846">
                  <c:v>156</c:v>
                </c:pt>
                <c:pt idx="12847">
                  <c:v>156</c:v>
                </c:pt>
                <c:pt idx="12848">
                  <c:v>156</c:v>
                </c:pt>
                <c:pt idx="12849">
                  <c:v>156</c:v>
                </c:pt>
                <c:pt idx="12850">
                  <c:v>156</c:v>
                </c:pt>
                <c:pt idx="12851">
                  <c:v>156</c:v>
                </c:pt>
                <c:pt idx="12852">
                  <c:v>156</c:v>
                </c:pt>
                <c:pt idx="12853">
                  <c:v>156</c:v>
                </c:pt>
                <c:pt idx="12854">
                  <c:v>156</c:v>
                </c:pt>
                <c:pt idx="12855">
                  <c:v>156</c:v>
                </c:pt>
                <c:pt idx="12856">
                  <c:v>156</c:v>
                </c:pt>
                <c:pt idx="12857">
                  <c:v>156</c:v>
                </c:pt>
                <c:pt idx="12858">
                  <c:v>156</c:v>
                </c:pt>
                <c:pt idx="12859">
                  <c:v>156</c:v>
                </c:pt>
                <c:pt idx="12860">
                  <c:v>156</c:v>
                </c:pt>
                <c:pt idx="12861">
                  <c:v>156</c:v>
                </c:pt>
                <c:pt idx="12862">
                  <c:v>156</c:v>
                </c:pt>
                <c:pt idx="12863">
                  <c:v>156</c:v>
                </c:pt>
                <c:pt idx="12864">
                  <c:v>156</c:v>
                </c:pt>
                <c:pt idx="12865">
                  <c:v>156</c:v>
                </c:pt>
                <c:pt idx="12866">
                  <c:v>156</c:v>
                </c:pt>
                <c:pt idx="12867">
                  <c:v>156</c:v>
                </c:pt>
                <c:pt idx="12868">
                  <c:v>156</c:v>
                </c:pt>
                <c:pt idx="12869">
                  <c:v>156</c:v>
                </c:pt>
                <c:pt idx="12870">
                  <c:v>156</c:v>
                </c:pt>
                <c:pt idx="12871">
                  <c:v>156</c:v>
                </c:pt>
                <c:pt idx="12872">
                  <c:v>156</c:v>
                </c:pt>
                <c:pt idx="12873">
                  <c:v>156</c:v>
                </c:pt>
                <c:pt idx="12874">
                  <c:v>156</c:v>
                </c:pt>
                <c:pt idx="12875">
                  <c:v>156</c:v>
                </c:pt>
                <c:pt idx="12876">
                  <c:v>156</c:v>
                </c:pt>
                <c:pt idx="12877">
                  <c:v>156</c:v>
                </c:pt>
                <c:pt idx="12878">
                  <c:v>156</c:v>
                </c:pt>
                <c:pt idx="12879">
                  <c:v>156</c:v>
                </c:pt>
                <c:pt idx="12880">
                  <c:v>156</c:v>
                </c:pt>
                <c:pt idx="12881">
                  <c:v>156</c:v>
                </c:pt>
                <c:pt idx="12882">
                  <c:v>156</c:v>
                </c:pt>
                <c:pt idx="12883">
                  <c:v>156</c:v>
                </c:pt>
                <c:pt idx="12884">
                  <c:v>156</c:v>
                </c:pt>
                <c:pt idx="12885">
                  <c:v>156</c:v>
                </c:pt>
                <c:pt idx="12886">
                  <c:v>156</c:v>
                </c:pt>
                <c:pt idx="12887">
                  <c:v>156</c:v>
                </c:pt>
                <c:pt idx="12888">
                  <c:v>156</c:v>
                </c:pt>
                <c:pt idx="12889">
                  <c:v>156</c:v>
                </c:pt>
                <c:pt idx="12890">
                  <c:v>156</c:v>
                </c:pt>
                <c:pt idx="12891">
                  <c:v>156</c:v>
                </c:pt>
                <c:pt idx="12892">
                  <c:v>156</c:v>
                </c:pt>
                <c:pt idx="12893">
                  <c:v>156</c:v>
                </c:pt>
                <c:pt idx="12894">
                  <c:v>156</c:v>
                </c:pt>
                <c:pt idx="12895">
                  <c:v>156</c:v>
                </c:pt>
                <c:pt idx="12896">
                  <c:v>156</c:v>
                </c:pt>
                <c:pt idx="12897">
                  <c:v>156</c:v>
                </c:pt>
                <c:pt idx="12898">
                  <c:v>156</c:v>
                </c:pt>
                <c:pt idx="12899">
                  <c:v>156</c:v>
                </c:pt>
                <c:pt idx="12900">
                  <c:v>156</c:v>
                </c:pt>
                <c:pt idx="12901">
                  <c:v>156</c:v>
                </c:pt>
                <c:pt idx="12902">
                  <c:v>156</c:v>
                </c:pt>
                <c:pt idx="12903">
                  <c:v>156</c:v>
                </c:pt>
                <c:pt idx="12904">
                  <c:v>156</c:v>
                </c:pt>
                <c:pt idx="12905">
                  <c:v>156</c:v>
                </c:pt>
                <c:pt idx="12906">
                  <c:v>156</c:v>
                </c:pt>
                <c:pt idx="12907">
                  <c:v>156</c:v>
                </c:pt>
                <c:pt idx="12908">
                  <c:v>156</c:v>
                </c:pt>
                <c:pt idx="12909">
                  <c:v>156</c:v>
                </c:pt>
                <c:pt idx="12910">
                  <c:v>156</c:v>
                </c:pt>
                <c:pt idx="12911">
                  <c:v>156</c:v>
                </c:pt>
                <c:pt idx="12912">
                  <c:v>156</c:v>
                </c:pt>
                <c:pt idx="12913">
                  <c:v>156</c:v>
                </c:pt>
                <c:pt idx="12914">
                  <c:v>156</c:v>
                </c:pt>
                <c:pt idx="12915">
                  <c:v>156</c:v>
                </c:pt>
                <c:pt idx="12916">
                  <c:v>156</c:v>
                </c:pt>
                <c:pt idx="12917">
                  <c:v>156</c:v>
                </c:pt>
                <c:pt idx="12918">
                  <c:v>156</c:v>
                </c:pt>
                <c:pt idx="12919">
                  <c:v>156</c:v>
                </c:pt>
                <c:pt idx="12920">
                  <c:v>156</c:v>
                </c:pt>
                <c:pt idx="12921">
                  <c:v>156</c:v>
                </c:pt>
                <c:pt idx="12922">
                  <c:v>156</c:v>
                </c:pt>
                <c:pt idx="12923">
                  <c:v>156</c:v>
                </c:pt>
                <c:pt idx="12924">
                  <c:v>156</c:v>
                </c:pt>
                <c:pt idx="12925">
                  <c:v>156</c:v>
                </c:pt>
                <c:pt idx="12926">
                  <c:v>156</c:v>
                </c:pt>
                <c:pt idx="12927">
                  <c:v>156</c:v>
                </c:pt>
                <c:pt idx="12928">
                  <c:v>156</c:v>
                </c:pt>
                <c:pt idx="12929">
                  <c:v>156</c:v>
                </c:pt>
                <c:pt idx="12930">
                  <c:v>156</c:v>
                </c:pt>
                <c:pt idx="12931">
                  <c:v>156</c:v>
                </c:pt>
                <c:pt idx="12932">
                  <c:v>156</c:v>
                </c:pt>
                <c:pt idx="12933">
                  <c:v>156</c:v>
                </c:pt>
                <c:pt idx="12934">
                  <c:v>156</c:v>
                </c:pt>
                <c:pt idx="12935">
                  <c:v>156</c:v>
                </c:pt>
                <c:pt idx="12936">
                  <c:v>156</c:v>
                </c:pt>
                <c:pt idx="12937">
                  <c:v>156</c:v>
                </c:pt>
                <c:pt idx="12938">
                  <c:v>156</c:v>
                </c:pt>
                <c:pt idx="12939">
                  <c:v>156</c:v>
                </c:pt>
                <c:pt idx="12940">
                  <c:v>156</c:v>
                </c:pt>
                <c:pt idx="12941">
                  <c:v>156</c:v>
                </c:pt>
                <c:pt idx="12942">
                  <c:v>156</c:v>
                </c:pt>
                <c:pt idx="12943">
                  <c:v>156</c:v>
                </c:pt>
                <c:pt idx="12944">
                  <c:v>156</c:v>
                </c:pt>
                <c:pt idx="12945">
                  <c:v>156</c:v>
                </c:pt>
                <c:pt idx="12946">
                  <c:v>156</c:v>
                </c:pt>
                <c:pt idx="12947">
                  <c:v>156</c:v>
                </c:pt>
                <c:pt idx="12948">
                  <c:v>156</c:v>
                </c:pt>
                <c:pt idx="12949">
                  <c:v>156</c:v>
                </c:pt>
                <c:pt idx="12950">
                  <c:v>156</c:v>
                </c:pt>
                <c:pt idx="12951">
                  <c:v>156</c:v>
                </c:pt>
                <c:pt idx="12952">
                  <c:v>156</c:v>
                </c:pt>
                <c:pt idx="12953">
                  <c:v>156</c:v>
                </c:pt>
                <c:pt idx="12954">
                  <c:v>156</c:v>
                </c:pt>
                <c:pt idx="12955">
                  <c:v>156</c:v>
                </c:pt>
                <c:pt idx="12956">
                  <c:v>156</c:v>
                </c:pt>
                <c:pt idx="12957">
                  <c:v>156</c:v>
                </c:pt>
              </c:numCache>
            </c:numRef>
          </c:val>
          <c:smooth val="0"/>
          <c:extLst>
            <c:ext xmlns:c16="http://schemas.microsoft.com/office/drawing/2014/chart" uri="{C3380CC4-5D6E-409C-BE32-E72D297353CC}">
              <c16:uniqueId val="{00000002-F18D-4B69-86A7-05148584051B}"/>
            </c:ext>
          </c:extLst>
        </c:ser>
        <c:ser>
          <c:idx val="2"/>
          <c:order val="2"/>
          <c:tx>
            <c:v>90th Percentile Spread</c:v>
          </c:tx>
          <c:spPr>
            <a:ln w="19050" cap="rnd">
              <a:solidFill>
                <a:srgbClr val="719949"/>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Sheet1!$L$18:$L$1000000</c:f>
              <c:numCache>
                <c:formatCode>0</c:formatCode>
                <c:ptCount val="999983"/>
                <c:pt idx="0">
                  <c:v>199</c:v>
                </c:pt>
                <c:pt idx="1">
                  <c:v>199</c:v>
                </c:pt>
                <c:pt idx="2">
                  <c:v>199</c:v>
                </c:pt>
                <c:pt idx="3">
                  <c:v>199</c:v>
                </c:pt>
                <c:pt idx="4">
                  <c:v>199</c:v>
                </c:pt>
                <c:pt idx="5">
                  <c:v>199</c:v>
                </c:pt>
                <c:pt idx="6">
                  <c:v>199</c:v>
                </c:pt>
                <c:pt idx="7">
                  <c:v>199</c:v>
                </c:pt>
                <c:pt idx="8">
                  <c:v>199</c:v>
                </c:pt>
                <c:pt idx="9">
                  <c:v>199</c:v>
                </c:pt>
                <c:pt idx="10">
                  <c:v>199</c:v>
                </c:pt>
                <c:pt idx="11">
                  <c:v>199</c:v>
                </c:pt>
                <c:pt idx="12">
                  <c:v>199</c:v>
                </c:pt>
                <c:pt idx="13">
                  <c:v>199</c:v>
                </c:pt>
                <c:pt idx="14">
                  <c:v>199</c:v>
                </c:pt>
                <c:pt idx="15">
                  <c:v>199</c:v>
                </c:pt>
                <c:pt idx="16">
                  <c:v>199</c:v>
                </c:pt>
                <c:pt idx="17">
                  <c:v>199</c:v>
                </c:pt>
                <c:pt idx="18">
                  <c:v>199</c:v>
                </c:pt>
                <c:pt idx="19">
                  <c:v>199</c:v>
                </c:pt>
                <c:pt idx="20">
                  <c:v>199</c:v>
                </c:pt>
                <c:pt idx="21">
                  <c:v>199</c:v>
                </c:pt>
                <c:pt idx="22">
                  <c:v>199</c:v>
                </c:pt>
                <c:pt idx="23">
                  <c:v>199</c:v>
                </c:pt>
                <c:pt idx="24">
                  <c:v>199</c:v>
                </c:pt>
                <c:pt idx="25">
                  <c:v>199</c:v>
                </c:pt>
                <c:pt idx="26">
                  <c:v>199</c:v>
                </c:pt>
                <c:pt idx="27">
                  <c:v>199</c:v>
                </c:pt>
                <c:pt idx="28">
                  <c:v>199</c:v>
                </c:pt>
                <c:pt idx="29">
                  <c:v>199</c:v>
                </c:pt>
                <c:pt idx="30">
                  <c:v>199</c:v>
                </c:pt>
                <c:pt idx="31">
                  <c:v>199</c:v>
                </c:pt>
                <c:pt idx="32">
                  <c:v>199</c:v>
                </c:pt>
                <c:pt idx="33">
                  <c:v>199</c:v>
                </c:pt>
                <c:pt idx="34">
                  <c:v>199</c:v>
                </c:pt>
                <c:pt idx="35">
                  <c:v>199</c:v>
                </c:pt>
                <c:pt idx="36">
                  <c:v>199</c:v>
                </c:pt>
                <c:pt idx="37">
                  <c:v>199</c:v>
                </c:pt>
                <c:pt idx="38">
                  <c:v>199</c:v>
                </c:pt>
                <c:pt idx="39">
                  <c:v>199</c:v>
                </c:pt>
                <c:pt idx="40">
                  <c:v>199</c:v>
                </c:pt>
                <c:pt idx="41">
                  <c:v>199</c:v>
                </c:pt>
                <c:pt idx="42">
                  <c:v>199</c:v>
                </c:pt>
                <c:pt idx="43">
                  <c:v>199</c:v>
                </c:pt>
                <c:pt idx="44">
                  <c:v>199</c:v>
                </c:pt>
                <c:pt idx="45">
                  <c:v>199</c:v>
                </c:pt>
                <c:pt idx="46">
                  <c:v>199</c:v>
                </c:pt>
                <c:pt idx="47">
                  <c:v>199</c:v>
                </c:pt>
                <c:pt idx="48">
                  <c:v>199</c:v>
                </c:pt>
                <c:pt idx="49">
                  <c:v>199</c:v>
                </c:pt>
                <c:pt idx="50">
                  <c:v>199</c:v>
                </c:pt>
                <c:pt idx="51">
                  <c:v>199</c:v>
                </c:pt>
                <c:pt idx="52">
                  <c:v>199</c:v>
                </c:pt>
                <c:pt idx="53">
                  <c:v>199</c:v>
                </c:pt>
                <c:pt idx="54">
                  <c:v>199</c:v>
                </c:pt>
                <c:pt idx="55">
                  <c:v>199</c:v>
                </c:pt>
                <c:pt idx="56">
                  <c:v>199</c:v>
                </c:pt>
                <c:pt idx="57">
                  <c:v>199</c:v>
                </c:pt>
                <c:pt idx="58">
                  <c:v>199</c:v>
                </c:pt>
                <c:pt idx="59">
                  <c:v>199</c:v>
                </c:pt>
                <c:pt idx="60">
                  <c:v>199</c:v>
                </c:pt>
                <c:pt idx="61">
                  <c:v>199</c:v>
                </c:pt>
                <c:pt idx="62">
                  <c:v>199</c:v>
                </c:pt>
                <c:pt idx="63">
                  <c:v>199</c:v>
                </c:pt>
                <c:pt idx="64">
                  <c:v>199</c:v>
                </c:pt>
                <c:pt idx="65">
                  <c:v>199</c:v>
                </c:pt>
                <c:pt idx="66">
                  <c:v>199</c:v>
                </c:pt>
                <c:pt idx="67">
                  <c:v>199</c:v>
                </c:pt>
                <c:pt idx="68">
                  <c:v>199</c:v>
                </c:pt>
                <c:pt idx="69">
                  <c:v>199</c:v>
                </c:pt>
                <c:pt idx="70">
                  <c:v>199</c:v>
                </c:pt>
                <c:pt idx="71">
                  <c:v>199</c:v>
                </c:pt>
                <c:pt idx="72">
                  <c:v>199</c:v>
                </c:pt>
                <c:pt idx="73">
                  <c:v>199</c:v>
                </c:pt>
                <c:pt idx="74">
                  <c:v>199</c:v>
                </c:pt>
                <c:pt idx="75">
                  <c:v>199</c:v>
                </c:pt>
                <c:pt idx="76">
                  <c:v>199</c:v>
                </c:pt>
                <c:pt idx="77">
                  <c:v>199</c:v>
                </c:pt>
                <c:pt idx="78">
                  <c:v>199</c:v>
                </c:pt>
                <c:pt idx="79">
                  <c:v>199</c:v>
                </c:pt>
                <c:pt idx="80">
                  <c:v>199</c:v>
                </c:pt>
                <c:pt idx="81">
                  <c:v>199</c:v>
                </c:pt>
                <c:pt idx="82">
                  <c:v>199</c:v>
                </c:pt>
                <c:pt idx="83">
                  <c:v>199</c:v>
                </c:pt>
                <c:pt idx="84">
                  <c:v>199</c:v>
                </c:pt>
                <c:pt idx="85">
                  <c:v>199</c:v>
                </c:pt>
                <c:pt idx="86">
                  <c:v>199</c:v>
                </c:pt>
                <c:pt idx="87">
                  <c:v>199</c:v>
                </c:pt>
                <c:pt idx="88">
                  <c:v>199</c:v>
                </c:pt>
                <c:pt idx="89">
                  <c:v>199</c:v>
                </c:pt>
                <c:pt idx="90">
                  <c:v>199</c:v>
                </c:pt>
                <c:pt idx="91">
                  <c:v>199</c:v>
                </c:pt>
                <c:pt idx="92">
                  <c:v>199</c:v>
                </c:pt>
                <c:pt idx="93">
                  <c:v>199</c:v>
                </c:pt>
                <c:pt idx="94">
                  <c:v>199</c:v>
                </c:pt>
                <c:pt idx="95">
                  <c:v>199</c:v>
                </c:pt>
                <c:pt idx="96">
                  <c:v>199</c:v>
                </c:pt>
                <c:pt idx="97">
                  <c:v>199</c:v>
                </c:pt>
                <c:pt idx="98">
                  <c:v>199</c:v>
                </c:pt>
                <c:pt idx="99">
                  <c:v>199</c:v>
                </c:pt>
                <c:pt idx="100">
                  <c:v>199</c:v>
                </c:pt>
                <c:pt idx="101">
                  <c:v>199</c:v>
                </c:pt>
                <c:pt idx="102">
                  <c:v>199</c:v>
                </c:pt>
                <c:pt idx="103">
                  <c:v>199</c:v>
                </c:pt>
                <c:pt idx="104">
                  <c:v>199</c:v>
                </c:pt>
                <c:pt idx="105">
                  <c:v>199</c:v>
                </c:pt>
                <c:pt idx="106">
                  <c:v>199</c:v>
                </c:pt>
                <c:pt idx="107">
                  <c:v>199</c:v>
                </c:pt>
                <c:pt idx="108">
                  <c:v>199</c:v>
                </c:pt>
                <c:pt idx="109">
                  <c:v>199</c:v>
                </c:pt>
                <c:pt idx="110">
                  <c:v>199</c:v>
                </c:pt>
                <c:pt idx="111">
                  <c:v>199</c:v>
                </c:pt>
                <c:pt idx="112">
                  <c:v>199</c:v>
                </c:pt>
                <c:pt idx="113">
                  <c:v>199</c:v>
                </c:pt>
                <c:pt idx="114">
                  <c:v>199</c:v>
                </c:pt>
                <c:pt idx="115">
                  <c:v>199</c:v>
                </c:pt>
                <c:pt idx="116">
                  <c:v>199</c:v>
                </c:pt>
                <c:pt idx="117">
                  <c:v>199</c:v>
                </c:pt>
                <c:pt idx="118">
                  <c:v>199</c:v>
                </c:pt>
                <c:pt idx="119">
                  <c:v>199</c:v>
                </c:pt>
                <c:pt idx="120">
                  <c:v>199</c:v>
                </c:pt>
                <c:pt idx="121">
                  <c:v>199</c:v>
                </c:pt>
                <c:pt idx="122">
                  <c:v>199</c:v>
                </c:pt>
                <c:pt idx="123">
                  <c:v>199</c:v>
                </c:pt>
                <c:pt idx="124">
                  <c:v>199</c:v>
                </c:pt>
                <c:pt idx="125">
                  <c:v>199</c:v>
                </c:pt>
                <c:pt idx="126">
                  <c:v>199</c:v>
                </c:pt>
                <c:pt idx="127">
                  <c:v>199</c:v>
                </c:pt>
                <c:pt idx="128">
                  <c:v>199</c:v>
                </c:pt>
                <c:pt idx="129">
                  <c:v>199</c:v>
                </c:pt>
                <c:pt idx="130">
                  <c:v>199</c:v>
                </c:pt>
                <c:pt idx="131">
                  <c:v>199</c:v>
                </c:pt>
                <c:pt idx="132">
                  <c:v>199</c:v>
                </c:pt>
                <c:pt idx="133">
                  <c:v>199</c:v>
                </c:pt>
                <c:pt idx="134">
                  <c:v>199</c:v>
                </c:pt>
                <c:pt idx="135">
                  <c:v>199</c:v>
                </c:pt>
                <c:pt idx="136">
                  <c:v>199</c:v>
                </c:pt>
                <c:pt idx="137">
                  <c:v>199</c:v>
                </c:pt>
                <c:pt idx="138">
                  <c:v>199</c:v>
                </c:pt>
                <c:pt idx="139">
                  <c:v>199</c:v>
                </c:pt>
                <c:pt idx="140">
                  <c:v>199</c:v>
                </c:pt>
                <c:pt idx="141">
                  <c:v>199</c:v>
                </c:pt>
                <c:pt idx="142">
                  <c:v>199</c:v>
                </c:pt>
                <c:pt idx="143">
                  <c:v>199</c:v>
                </c:pt>
                <c:pt idx="144">
                  <c:v>199</c:v>
                </c:pt>
                <c:pt idx="145">
                  <c:v>199</c:v>
                </c:pt>
                <c:pt idx="146">
                  <c:v>199</c:v>
                </c:pt>
                <c:pt idx="147">
                  <c:v>199</c:v>
                </c:pt>
                <c:pt idx="148">
                  <c:v>199</c:v>
                </c:pt>
                <c:pt idx="149">
                  <c:v>199</c:v>
                </c:pt>
                <c:pt idx="150">
                  <c:v>199</c:v>
                </c:pt>
                <c:pt idx="151">
                  <c:v>199</c:v>
                </c:pt>
                <c:pt idx="152">
                  <c:v>199</c:v>
                </c:pt>
                <c:pt idx="153">
                  <c:v>199</c:v>
                </c:pt>
                <c:pt idx="154">
                  <c:v>199</c:v>
                </c:pt>
                <c:pt idx="155">
                  <c:v>199</c:v>
                </c:pt>
                <c:pt idx="156">
                  <c:v>199</c:v>
                </c:pt>
                <c:pt idx="157">
                  <c:v>199</c:v>
                </c:pt>
                <c:pt idx="158">
                  <c:v>199</c:v>
                </c:pt>
                <c:pt idx="159">
                  <c:v>199</c:v>
                </c:pt>
                <c:pt idx="160">
                  <c:v>199</c:v>
                </c:pt>
                <c:pt idx="161">
                  <c:v>199</c:v>
                </c:pt>
                <c:pt idx="162">
                  <c:v>199</c:v>
                </c:pt>
                <c:pt idx="163">
                  <c:v>199</c:v>
                </c:pt>
                <c:pt idx="164">
                  <c:v>199</c:v>
                </c:pt>
                <c:pt idx="165">
                  <c:v>199</c:v>
                </c:pt>
                <c:pt idx="166">
                  <c:v>199</c:v>
                </c:pt>
                <c:pt idx="167">
                  <c:v>199</c:v>
                </c:pt>
                <c:pt idx="168">
                  <c:v>199</c:v>
                </c:pt>
                <c:pt idx="169">
                  <c:v>199</c:v>
                </c:pt>
                <c:pt idx="170">
                  <c:v>199</c:v>
                </c:pt>
                <c:pt idx="171">
                  <c:v>199</c:v>
                </c:pt>
                <c:pt idx="172">
                  <c:v>199</c:v>
                </c:pt>
                <c:pt idx="173">
                  <c:v>199</c:v>
                </c:pt>
                <c:pt idx="174">
                  <c:v>199</c:v>
                </c:pt>
                <c:pt idx="175">
                  <c:v>199</c:v>
                </c:pt>
                <c:pt idx="176">
                  <c:v>199</c:v>
                </c:pt>
                <c:pt idx="177">
                  <c:v>199</c:v>
                </c:pt>
                <c:pt idx="178">
                  <c:v>199</c:v>
                </c:pt>
                <c:pt idx="179">
                  <c:v>199</c:v>
                </c:pt>
                <c:pt idx="180">
                  <c:v>199</c:v>
                </c:pt>
                <c:pt idx="181">
                  <c:v>199</c:v>
                </c:pt>
                <c:pt idx="182">
                  <c:v>199</c:v>
                </c:pt>
                <c:pt idx="183">
                  <c:v>199</c:v>
                </c:pt>
                <c:pt idx="184">
                  <c:v>199</c:v>
                </c:pt>
                <c:pt idx="185">
                  <c:v>199</c:v>
                </c:pt>
                <c:pt idx="186">
                  <c:v>199</c:v>
                </c:pt>
                <c:pt idx="187">
                  <c:v>199</c:v>
                </c:pt>
                <c:pt idx="188">
                  <c:v>199</c:v>
                </c:pt>
                <c:pt idx="189">
                  <c:v>199</c:v>
                </c:pt>
                <c:pt idx="190">
                  <c:v>199</c:v>
                </c:pt>
                <c:pt idx="191">
                  <c:v>199</c:v>
                </c:pt>
                <c:pt idx="192">
                  <c:v>199</c:v>
                </c:pt>
                <c:pt idx="193">
                  <c:v>199</c:v>
                </c:pt>
                <c:pt idx="194">
                  <c:v>199</c:v>
                </c:pt>
                <c:pt idx="195">
                  <c:v>199</c:v>
                </c:pt>
                <c:pt idx="196">
                  <c:v>199</c:v>
                </c:pt>
                <c:pt idx="197">
                  <c:v>199</c:v>
                </c:pt>
                <c:pt idx="198">
                  <c:v>199</c:v>
                </c:pt>
                <c:pt idx="199">
                  <c:v>199</c:v>
                </c:pt>
                <c:pt idx="200">
                  <c:v>199</c:v>
                </c:pt>
                <c:pt idx="201">
                  <c:v>199</c:v>
                </c:pt>
                <c:pt idx="202">
                  <c:v>199</c:v>
                </c:pt>
                <c:pt idx="203">
                  <c:v>199</c:v>
                </c:pt>
                <c:pt idx="204">
                  <c:v>199</c:v>
                </c:pt>
                <c:pt idx="205">
                  <c:v>199</c:v>
                </c:pt>
                <c:pt idx="206">
                  <c:v>199</c:v>
                </c:pt>
                <c:pt idx="207">
                  <c:v>199</c:v>
                </c:pt>
                <c:pt idx="208">
                  <c:v>199</c:v>
                </c:pt>
                <c:pt idx="209">
                  <c:v>199</c:v>
                </c:pt>
                <c:pt idx="210">
                  <c:v>199</c:v>
                </c:pt>
                <c:pt idx="211">
                  <c:v>199</c:v>
                </c:pt>
                <c:pt idx="212">
                  <c:v>199</c:v>
                </c:pt>
                <c:pt idx="213">
                  <c:v>199</c:v>
                </c:pt>
                <c:pt idx="214">
                  <c:v>199</c:v>
                </c:pt>
                <c:pt idx="215">
                  <c:v>199</c:v>
                </c:pt>
                <c:pt idx="216">
                  <c:v>199</c:v>
                </c:pt>
                <c:pt idx="217">
                  <c:v>199</c:v>
                </c:pt>
                <c:pt idx="218">
                  <c:v>199</c:v>
                </c:pt>
                <c:pt idx="219">
                  <c:v>199</c:v>
                </c:pt>
                <c:pt idx="220">
                  <c:v>199</c:v>
                </c:pt>
                <c:pt idx="221">
                  <c:v>199</c:v>
                </c:pt>
                <c:pt idx="222">
                  <c:v>199</c:v>
                </c:pt>
                <c:pt idx="223">
                  <c:v>199</c:v>
                </c:pt>
                <c:pt idx="224">
                  <c:v>199</c:v>
                </c:pt>
                <c:pt idx="225">
                  <c:v>199</c:v>
                </c:pt>
                <c:pt idx="226">
                  <c:v>199</c:v>
                </c:pt>
                <c:pt idx="227">
                  <c:v>199</c:v>
                </c:pt>
                <c:pt idx="228">
                  <c:v>199</c:v>
                </c:pt>
                <c:pt idx="229">
                  <c:v>199</c:v>
                </c:pt>
                <c:pt idx="230">
                  <c:v>199</c:v>
                </c:pt>
                <c:pt idx="231">
                  <c:v>199</c:v>
                </c:pt>
                <c:pt idx="232">
                  <c:v>199</c:v>
                </c:pt>
                <c:pt idx="233">
                  <c:v>199</c:v>
                </c:pt>
                <c:pt idx="234">
                  <c:v>199</c:v>
                </c:pt>
                <c:pt idx="235">
                  <c:v>199</c:v>
                </c:pt>
                <c:pt idx="236">
                  <c:v>199</c:v>
                </c:pt>
                <c:pt idx="237">
                  <c:v>199</c:v>
                </c:pt>
                <c:pt idx="238">
                  <c:v>199</c:v>
                </c:pt>
                <c:pt idx="239">
                  <c:v>199</c:v>
                </c:pt>
                <c:pt idx="240">
                  <c:v>199</c:v>
                </c:pt>
                <c:pt idx="241">
                  <c:v>199</c:v>
                </c:pt>
                <c:pt idx="242">
                  <c:v>199</c:v>
                </c:pt>
                <c:pt idx="243">
                  <c:v>199</c:v>
                </c:pt>
                <c:pt idx="244">
                  <c:v>199</c:v>
                </c:pt>
                <c:pt idx="245">
                  <c:v>199</c:v>
                </c:pt>
                <c:pt idx="246">
                  <c:v>199</c:v>
                </c:pt>
                <c:pt idx="247">
                  <c:v>199</c:v>
                </c:pt>
                <c:pt idx="248">
                  <c:v>199</c:v>
                </c:pt>
                <c:pt idx="249">
                  <c:v>199</c:v>
                </c:pt>
                <c:pt idx="250">
                  <c:v>199</c:v>
                </c:pt>
                <c:pt idx="251">
                  <c:v>199</c:v>
                </c:pt>
                <c:pt idx="252">
                  <c:v>199</c:v>
                </c:pt>
                <c:pt idx="253">
                  <c:v>199</c:v>
                </c:pt>
                <c:pt idx="254">
                  <c:v>199</c:v>
                </c:pt>
                <c:pt idx="255">
                  <c:v>199</c:v>
                </c:pt>
                <c:pt idx="256">
                  <c:v>199</c:v>
                </c:pt>
                <c:pt idx="257">
                  <c:v>199</c:v>
                </c:pt>
                <c:pt idx="258">
                  <c:v>199</c:v>
                </c:pt>
                <c:pt idx="259">
                  <c:v>199</c:v>
                </c:pt>
                <c:pt idx="260">
                  <c:v>199</c:v>
                </c:pt>
                <c:pt idx="261">
                  <c:v>199</c:v>
                </c:pt>
                <c:pt idx="262">
                  <c:v>199</c:v>
                </c:pt>
                <c:pt idx="263">
                  <c:v>199</c:v>
                </c:pt>
                <c:pt idx="264">
                  <c:v>199</c:v>
                </c:pt>
                <c:pt idx="265">
                  <c:v>199</c:v>
                </c:pt>
                <c:pt idx="266">
                  <c:v>199</c:v>
                </c:pt>
                <c:pt idx="267">
                  <c:v>199</c:v>
                </c:pt>
                <c:pt idx="268">
                  <c:v>199</c:v>
                </c:pt>
                <c:pt idx="269">
                  <c:v>199</c:v>
                </c:pt>
                <c:pt idx="270">
                  <c:v>199</c:v>
                </c:pt>
                <c:pt idx="271">
                  <c:v>199</c:v>
                </c:pt>
                <c:pt idx="272">
                  <c:v>199</c:v>
                </c:pt>
                <c:pt idx="273">
                  <c:v>199</c:v>
                </c:pt>
                <c:pt idx="274">
                  <c:v>199</c:v>
                </c:pt>
                <c:pt idx="275">
                  <c:v>199</c:v>
                </c:pt>
                <c:pt idx="276">
                  <c:v>199</c:v>
                </c:pt>
                <c:pt idx="277">
                  <c:v>199</c:v>
                </c:pt>
                <c:pt idx="278">
                  <c:v>199</c:v>
                </c:pt>
                <c:pt idx="279">
                  <c:v>199</c:v>
                </c:pt>
                <c:pt idx="280">
                  <c:v>199</c:v>
                </c:pt>
                <c:pt idx="281">
                  <c:v>199</c:v>
                </c:pt>
                <c:pt idx="282">
                  <c:v>199</c:v>
                </c:pt>
                <c:pt idx="283">
                  <c:v>199</c:v>
                </c:pt>
                <c:pt idx="284">
                  <c:v>199</c:v>
                </c:pt>
                <c:pt idx="285">
                  <c:v>199</c:v>
                </c:pt>
                <c:pt idx="286">
                  <c:v>199</c:v>
                </c:pt>
                <c:pt idx="287">
                  <c:v>199</c:v>
                </c:pt>
                <c:pt idx="288">
                  <c:v>199</c:v>
                </c:pt>
                <c:pt idx="289">
                  <c:v>199</c:v>
                </c:pt>
                <c:pt idx="290">
                  <c:v>199</c:v>
                </c:pt>
                <c:pt idx="291">
                  <c:v>199</c:v>
                </c:pt>
                <c:pt idx="292">
                  <c:v>199</c:v>
                </c:pt>
                <c:pt idx="293">
                  <c:v>199</c:v>
                </c:pt>
                <c:pt idx="294">
                  <c:v>199</c:v>
                </c:pt>
                <c:pt idx="295">
                  <c:v>199</c:v>
                </c:pt>
                <c:pt idx="296">
                  <c:v>199</c:v>
                </c:pt>
                <c:pt idx="297">
                  <c:v>199</c:v>
                </c:pt>
                <c:pt idx="298">
                  <c:v>199</c:v>
                </c:pt>
                <c:pt idx="299">
                  <c:v>199</c:v>
                </c:pt>
                <c:pt idx="300">
                  <c:v>199</c:v>
                </c:pt>
                <c:pt idx="301">
                  <c:v>199</c:v>
                </c:pt>
                <c:pt idx="302">
                  <c:v>199</c:v>
                </c:pt>
                <c:pt idx="303">
                  <c:v>199</c:v>
                </c:pt>
                <c:pt idx="304">
                  <c:v>199</c:v>
                </c:pt>
                <c:pt idx="305">
                  <c:v>199</c:v>
                </c:pt>
                <c:pt idx="306">
                  <c:v>199</c:v>
                </c:pt>
                <c:pt idx="307">
                  <c:v>199</c:v>
                </c:pt>
                <c:pt idx="308">
                  <c:v>199</c:v>
                </c:pt>
                <c:pt idx="309">
                  <c:v>199</c:v>
                </c:pt>
                <c:pt idx="310">
                  <c:v>199</c:v>
                </c:pt>
                <c:pt idx="311">
                  <c:v>199</c:v>
                </c:pt>
                <c:pt idx="312">
                  <c:v>199</c:v>
                </c:pt>
                <c:pt idx="313">
                  <c:v>199</c:v>
                </c:pt>
                <c:pt idx="314">
                  <c:v>199</c:v>
                </c:pt>
                <c:pt idx="315">
                  <c:v>199</c:v>
                </c:pt>
                <c:pt idx="316">
                  <c:v>199</c:v>
                </c:pt>
                <c:pt idx="317">
                  <c:v>199</c:v>
                </c:pt>
                <c:pt idx="318">
                  <c:v>199</c:v>
                </c:pt>
                <c:pt idx="319">
                  <c:v>199</c:v>
                </c:pt>
                <c:pt idx="320">
                  <c:v>199</c:v>
                </c:pt>
                <c:pt idx="321">
                  <c:v>199</c:v>
                </c:pt>
                <c:pt idx="322">
                  <c:v>199</c:v>
                </c:pt>
                <c:pt idx="323">
                  <c:v>199</c:v>
                </c:pt>
                <c:pt idx="324">
                  <c:v>199</c:v>
                </c:pt>
                <c:pt idx="325">
                  <c:v>199</c:v>
                </c:pt>
                <c:pt idx="326">
                  <c:v>199</c:v>
                </c:pt>
                <c:pt idx="327">
                  <c:v>199</c:v>
                </c:pt>
                <c:pt idx="328">
                  <c:v>199</c:v>
                </c:pt>
                <c:pt idx="329">
                  <c:v>199</c:v>
                </c:pt>
                <c:pt idx="330">
                  <c:v>199</c:v>
                </c:pt>
                <c:pt idx="331">
                  <c:v>199</c:v>
                </c:pt>
                <c:pt idx="332">
                  <c:v>199</c:v>
                </c:pt>
                <c:pt idx="333">
                  <c:v>199</c:v>
                </c:pt>
                <c:pt idx="334">
                  <c:v>199</c:v>
                </c:pt>
                <c:pt idx="335">
                  <c:v>199</c:v>
                </c:pt>
                <c:pt idx="336">
                  <c:v>199</c:v>
                </c:pt>
                <c:pt idx="337">
                  <c:v>199</c:v>
                </c:pt>
                <c:pt idx="338">
                  <c:v>199</c:v>
                </c:pt>
                <c:pt idx="339">
                  <c:v>199</c:v>
                </c:pt>
                <c:pt idx="340">
                  <c:v>199</c:v>
                </c:pt>
                <c:pt idx="341">
                  <c:v>199</c:v>
                </c:pt>
                <c:pt idx="342">
                  <c:v>199</c:v>
                </c:pt>
                <c:pt idx="343">
                  <c:v>199</c:v>
                </c:pt>
                <c:pt idx="344">
                  <c:v>199</c:v>
                </c:pt>
                <c:pt idx="345">
                  <c:v>199</c:v>
                </c:pt>
                <c:pt idx="346">
                  <c:v>199</c:v>
                </c:pt>
                <c:pt idx="347">
                  <c:v>199</c:v>
                </c:pt>
                <c:pt idx="348">
                  <c:v>199</c:v>
                </c:pt>
                <c:pt idx="349">
                  <c:v>199</c:v>
                </c:pt>
                <c:pt idx="350">
                  <c:v>199</c:v>
                </c:pt>
                <c:pt idx="351">
                  <c:v>199</c:v>
                </c:pt>
                <c:pt idx="352">
                  <c:v>199</c:v>
                </c:pt>
                <c:pt idx="353">
                  <c:v>199</c:v>
                </c:pt>
                <c:pt idx="354">
                  <c:v>199</c:v>
                </c:pt>
                <c:pt idx="355">
                  <c:v>199</c:v>
                </c:pt>
                <c:pt idx="356">
                  <c:v>199</c:v>
                </c:pt>
                <c:pt idx="357">
                  <c:v>199</c:v>
                </c:pt>
                <c:pt idx="358">
                  <c:v>199</c:v>
                </c:pt>
                <c:pt idx="359">
                  <c:v>199</c:v>
                </c:pt>
                <c:pt idx="360">
                  <c:v>199</c:v>
                </c:pt>
                <c:pt idx="361">
                  <c:v>199</c:v>
                </c:pt>
                <c:pt idx="362">
                  <c:v>199</c:v>
                </c:pt>
                <c:pt idx="363">
                  <c:v>199</c:v>
                </c:pt>
                <c:pt idx="364">
                  <c:v>199</c:v>
                </c:pt>
                <c:pt idx="365">
                  <c:v>199</c:v>
                </c:pt>
                <c:pt idx="366">
                  <c:v>199</c:v>
                </c:pt>
                <c:pt idx="367">
                  <c:v>199</c:v>
                </c:pt>
                <c:pt idx="368">
                  <c:v>199</c:v>
                </c:pt>
                <c:pt idx="369">
                  <c:v>199</c:v>
                </c:pt>
                <c:pt idx="370">
                  <c:v>199</c:v>
                </c:pt>
                <c:pt idx="371">
                  <c:v>199</c:v>
                </c:pt>
                <c:pt idx="372">
                  <c:v>199</c:v>
                </c:pt>
                <c:pt idx="373">
                  <c:v>199</c:v>
                </c:pt>
                <c:pt idx="374">
                  <c:v>199</c:v>
                </c:pt>
                <c:pt idx="375">
                  <c:v>199</c:v>
                </c:pt>
                <c:pt idx="376">
                  <c:v>199</c:v>
                </c:pt>
                <c:pt idx="377">
                  <c:v>199</c:v>
                </c:pt>
                <c:pt idx="378">
                  <c:v>199</c:v>
                </c:pt>
                <c:pt idx="379">
                  <c:v>199</c:v>
                </c:pt>
                <c:pt idx="380">
                  <c:v>199</c:v>
                </c:pt>
                <c:pt idx="381">
                  <c:v>199</c:v>
                </c:pt>
                <c:pt idx="382">
                  <c:v>199</c:v>
                </c:pt>
                <c:pt idx="383">
                  <c:v>199</c:v>
                </c:pt>
                <c:pt idx="384">
                  <c:v>199</c:v>
                </c:pt>
                <c:pt idx="385">
                  <c:v>199</c:v>
                </c:pt>
                <c:pt idx="386">
                  <c:v>199</c:v>
                </c:pt>
                <c:pt idx="387">
                  <c:v>199</c:v>
                </c:pt>
                <c:pt idx="388">
                  <c:v>199</c:v>
                </c:pt>
                <c:pt idx="389">
                  <c:v>199</c:v>
                </c:pt>
                <c:pt idx="390">
                  <c:v>199</c:v>
                </c:pt>
                <c:pt idx="391">
                  <c:v>199</c:v>
                </c:pt>
                <c:pt idx="392">
                  <c:v>199</c:v>
                </c:pt>
                <c:pt idx="393">
                  <c:v>199</c:v>
                </c:pt>
                <c:pt idx="394">
                  <c:v>199</c:v>
                </c:pt>
                <c:pt idx="395">
                  <c:v>199</c:v>
                </c:pt>
                <c:pt idx="396">
                  <c:v>199</c:v>
                </c:pt>
                <c:pt idx="397">
                  <c:v>199</c:v>
                </c:pt>
                <c:pt idx="398">
                  <c:v>199</c:v>
                </c:pt>
                <c:pt idx="399">
                  <c:v>199</c:v>
                </c:pt>
                <c:pt idx="400">
                  <c:v>199</c:v>
                </c:pt>
                <c:pt idx="401">
                  <c:v>199</c:v>
                </c:pt>
                <c:pt idx="402">
                  <c:v>199</c:v>
                </c:pt>
                <c:pt idx="403">
                  <c:v>199</c:v>
                </c:pt>
                <c:pt idx="404">
                  <c:v>199</c:v>
                </c:pt>
                <c:pt idx="405">
                  <c:v>199</c:v>
                </c:pt>
                <c:pt idx="406">
                  <c:v>199</c:v>
                </c:pt>
                <c:pt idx="407">
                  <c:v>199</c:v>
                </c:pt>
                <c:pt idx="408">
                  <c:v>199</c:v>
                </c:pt>
                <c:pt idx="409">
                  <c:v>199</c:v>
                </c:pt>
                <c:pt idx="410">
                  <c:v>199</c:v>
                </c:pt>
                <c:pt idx="411">
                  <c:v>199</c:v>
                </c:pt>
                <c:pt idx="412">
                  <c:v>199</c:v>
                </c:pt>
                <c:pt idx="413">
                  <c:v>199</c:v>
                </c:pt>
                <c:pt idx="414">
                  <c:v>199</c:v>
                </c:pt>
                <c:pt idx="415">
                  <c:v>199</c:v>
                </c:pt>
                <c:pt idx="416">
                  <c:v>199</c:v>
                </c:pt>
                <c:pt idx="417">
                  <c:v>199</c:v>
                </c:pt>
                <c:pt idx="418">
                  <c:v>199</c:v>
                </c:pt>
                <c:pt idx="419">
                  <c:v>199</c:v>
                </c:pt>
                <c:pt idx="420">
                  <c:v>199</c:v>
                </c:pt>
                <c:pt idx="421">
                  <c:v>199</c:v>
                </c:pt>
                <c:pt idx="422">
                  <c:v>199</c:v>
                </c:pt>
                <c:pt idx="423">
                  <c:v>199</c:v>
                </c:pt>
                <c:pt idx="424">
                  <c:v>199</c:v>
                </c:pt>
                <c:pt idx="425">
                  <c:v>199</c:v>
                </c:pt>
                <c:pt idx="426">
                  <c:v>199</c:v>
                </c:pt>
                <c:pt idx="427">
                  <c:v>199</c:v>
                </c:pt>
                <c:pt idx="428">
                  <c:v>199</c:v>
                </c:pt>
                <c:pt idx="429">
                  <c:v>199</c:v>
                </c:pt>
                <c:pt idx="430">
                  <c:v>199</c:v>
                </c:pt>
                <c:pt idx="431">
                  <c:v>199</c:v>
                </c:pt>
                <c:pt idx="432">
                  <c:v>199</c:v>
                </c:pt>
                <c:pt idx="433">
                  <c:v>199</c:v>
                </c:pt>
                <c:pt idx="434">
                  <c:v>199</c:v>
                </c:pt>
                <c:pt idx="435">
                  <c:v>199</c:v>
                </c:pt>
                <c:pt idx="436">
                  <c:v>199</c:v>
                </c:pt>
                <c:pt idx="437">
                  <c:v>199</c:v>
                </c:pt>
                <c:pt idx="438">
                  <c:v>199</c:v>
                </c:pt>
                <c:pt idx="439">
                  <c:v>199</c:v>
                </c:pt>
                <c:pt idx="440">
                  <c:v>199</c:v>
                </c:pt>
                <c:pt idx="441">
                  <c:v>199</c:v>
                </c:pt>
                <c:pt idx="442">
                  <c:v>199</c:v>
                </c:pt>
                <c:pt idx="443">
                  <c:v>199</c:v>
                </c:pt>
                <c:pt idx="444">
                  <c:v>199</c:v>
                </c:pt>
                <c:pt idx="445">
                  <c:v>199</c:v>
                </c:pt>
                <c:pt idx="446">
                  <c:v>199</c:v>
                </c:pt>
                <c:pt idx="447">
                  <c:v>199</c:v>
                </c:pt>
                <c:pt idx="448">
                  <c:v>199</c:v>
                </c:pt>
                <c:pt idx="449">
                  <c:v>199</c:v>
                </c:pt>
                <c:pt idx="450">
                  <c:v>199</c:v>
                </c:pt>
                <c:pt idx="451">
                  <c:v>199</c:v>
                </c:pt>
                <c:pt idx="452">
                  <c:v>199</c:v>
                </c:pt>
                <c:pt idx="453">
                  <c:v>199</c:v>
                </c:pt>
                <c:pt idx="454">
                  <c:v>199</c:v>
                </c:pt>
                <c:pt idx="455">
                  <c:v>199</c:v>
                </c:pt>
                <c:pt idx="456">
                  <c:v>199</c:v>
                </c:pt>
                <c:pt idx="457">
                  <c:v>199</c:v>
                </c:pt>
                <c:pt idx="458">
                  <c:v>199</c:v>
                </c:pt>
                <c:pt idx="459">
                  <c:v>199</c:v>
                </c:pt>
                <c:pt idx="460">
                  <c:v>199</c:v>
                </c:pt>
                <c:pt idx="461">
                  <c:v>199</c:v>
                </c:pt>
                <c:pt idx="462">
                  <c:v>199</c:v>
                </c:pt>
                <c:pt idx="463">
                  <c:v>199</c:v>
                </c:pt>
                <c:pt idx="464">
                  <c:v>199</c:v>
                </c:pt>
                <c:pt idx="465">
                  <c:v>199</c:v>
                </c:pt>
                <c:pt idx="466">
                  <c:v>199</c:v>
                </c:pt>
                <c:pt idx="467">
                  <c:v>199</c:v>
                </c:pt>
                <c:pt idx="468">
                  <c:v>199</c:v>
                </c:pt>
                <c:pt idx="469">
                  <c:v>199</c:v>
                </c:pt>
                <c:pt idx="470">
                  <c:v>199</c:v>
                </c:pt>
                <c:pt idx="471">
                  <c:v>199</c:v>
                </c:pt>
                <c:pt idx="472">
                  <c:v>199</c:v>
                </c:pt>
                <c:pt idx="473">
                  <c:v>199</c:v>
                </c:pt>
                <c:pt idx="474">
                  <c:v>199</c:v>
                </c:pt>
                <c:pt idx="475">
                  <c:v>199</c:v>
                </c:pt>
                <c:pt idx="476">
                  <c:v>199</c:v>
                </c:pt>
                <c:pt idx="477">
                  <c:v>199</c:v>
                </c:pt>
                <c:pt idx="478">
                  <c:v>199</c:v>
                </c:pt>
                <c:pt idx="479">
                  <c:v>199</c:v>
                </c:pt>
                <c:pt idx="480">
                  <c:v>199</c:v>
                </c:pt>
                <c:pt idx="481">
                  <c:v>199</c:v>
                </c:pt>
                <c:pt idx="482">
                  <c:v>199</c:v>
                </c:pt>
                <c:pt idx="483">
                  <c:v>199</c:v>
                </c:pt>
                <c:pt idx="484">
                  <c:v>199</c:v>
                </c:pt>
                <c:pt idx="485">
                  <c:v>199</c:v>
                </c:pt>
                <c:pt idx="486">
                  <c:v>199</c:v>
                </c:pt>
                <c:pt idx="487">
                  <c:v>199</c:v>
                </c:pt>
                <c:pt idx="488">
                  <c:v>199</c:v>
                </c:pt>
                <c:pt idx="489">
                  <c:v>199</c:v>
                </c:pt>
                <c:pt idx="490">
                  <c:v>199</c:v>
                </c:pt>
                <c:pt idx="491">
                  <c:v>199</c:v>
                </c:pt>
                <c:pt idx="492">
                  <c:v>199</c:v>
                </c:pt>
                <c:pt idx="493">
                  <c:v>199</c:v>
                </c:pt>
                <c:pt idx="494">
                  <c:v>199</c:v>
                </c:pt>
                <c:pt idx="495">
                  <c:v>199</c:v>
                </c:pt>
                <c:pt idx="496">
                  <c:v>199</c:v>
                </c:pt>
                <c:pt idx="497">
                  <c:v>199</c:v>
                </c:pt>
                <c:pt idx="498">
                  <c:v>199</c:v>
                </c:pt>
                <c:pt idx="499">
                  <c:v>199</c:v>
                </c:pt>
                <c:pt idx="500">
                  <c:v>199</c:v>
                </c:pt>
                <c:pt idx="501">
                  <c:v>199</c:v>
                </c:pt>
                <c:pt idx="502">
                  <c:v>199</c:v>
                </c:pt>
                <c:pt idx="503">
                  <c:v>199</c:v>
                </c:pt>
                <c:pt idx="504">
                  <c:v>199</c:v>
                </c:pt>
                <c:pt idx="505">
                  <c:v>199</c:v>
                </c:pt>
                <c:pt idx="506">
                  <c:v>199</c:v>
                </c:pt>
                <c:pt idx="507">
                  <c:v>199</c:v>
                </c:pt>
                <c:pt idx="508">
                  <c:v>199</c:v>
                </c:pt>
                <c:pt idx="509">
                  <c:v>199</c:v>
                </c:pt>
                <c:pt idx="510">
                  <c:v>199</c:v>
                </c:pt>
                <c:pt idx="511">
                  <c:v>199</c:v>
                </c:pt>
                <c:pt idx="512">
                  <c:v>199</c:v>
                </c:pt>
                <c:pt idx="513">
                  <c:v>199</c:v>
                </c:pt>
                <c:pt idx="514">
                  <c:v>199</c:v>
                </c:pt>
                <c:pt idx="515">
                  <c:v>199</c:v>
                </c:pt>
                <c:pt idx="516">
                  <c:v>199</c:v>
                </c:pt>
                <c:pt idx="517">
                  <c:v>199</c:v>
                </c:pt>
                <c:pt idx="518">
                  <c:v>199</c:v>
                </c:pt>
                <c:pt idx="519">
                  <c:v>199</c:v>
                </c:pt>
                <c:pt idx="520">
                  <c:v>199</c:v>
                </c:pt>
                <c:pt idx="521">
                  <c:v>199</c:v>
                </c:pt>
                <c:pt idx="522">
                  <c:v>199</c:v>
                </c:pt>
                <c:pt idx="523">
                  <c:v>199</c:v>
                </c:pt>
                <c:pt idx="524">
                  <c:v>199</c:v>
                </c:pt>
                <c:pt idx="525">
                  <c:v>199</c:v>
                </c:pt>
                <c:pt idx="526">
                  <c:v>199</c:v>
                </c:pt>
                <c:pt idx="527">
                  <c:v>199</c:v>
                </c:pt>
                <c:pt idx="528">
                  <c:v>199</c:v>
                </c:pt>
                <c:pt idx="529">
                  <c:v>199</c:v>
                </c:pt>
                <c:pt idx="530">
                  <c:v>199</c:v>
                </c:pt>
                <c:pt idx="531">
                  <c:v>199</c:v>
                </c:pt>
                <c:pt idx="532">
                  <c:v>199</c:v>
                </c:pt>
                <c:pt idx="533">
                  <c:v>199</c:v>
                </c:pt>
                <c:pt idx="534">
                  <c:v>199</c:v>
                </c:pt>
                <c:pt idx="535">
                  <c:v>199</c:v>
                </c:pt>
                <c:pt idx="536">
                  <c:v>199</c:v>
                </c:pt>
                <c:pt idx="537">
                  <c:v>199</c:v>
                </c:pt>
                <c:pt idx="538">
                  <c:v>199</c:v>
                </c:pt>
                <c:pt idx="539">
                  <c:v>199</c:v>
                </c:pt>
                <c:pt idx="540">
                  <c:v>199</c:v>
                </c:pt>
                <c:pt idx="541">
                  <c:v>199</c:v>
                </c:pt>
                <c:pt idx="542">
                  <c:v>199</c:v>
                </c:pt>
                <c:pt idx="543">
                  <c:v>199</c:v>
                </c:pt>
                <c:pt idx="544">
                  <c:v>199</c:v>
                </c:pt>
                <c:pt idx="545">
                  <c:v>199</c:v>
                </c:pt>
                <c:pt idx="546">
                  <c:v>199</c:v>
                </c:pt>
                <c:pt idx="547">
                  <c:v>199</c:v>
                </c:pt>
                <c:pt idx="548">
                  <c:v>199</c:v>
                </c:pt>
                <c:pt idx="549">
                  <c:v>199</c:v>
                </c:pt>
                <c:pt idx="550">
                  <c:v>199</c:v>
                </c:pt>
                <c:pt idx="551">
                  <c:v>199</c:v>
                </c:pt>
                <c:pt idx="552">
                  <c:v>199</c:v>
                </c:pt>
                <c:pt idx="553">
                  <c:v>199</c:v>
                </c:pt>
                <c:pt idx="554">
                  <c:v>199</c:v>
                </c:pt>
                <c:pt idx="555">
                  <c:v>199</c:v>
                </c:pt>
                <c:pt idx="556">
                  <c:v>199</c:v>
                </c:pt>
                <c:pt idx="557">
                  <c:v>199</c:v>
                </c:pt>
                <c:pt idx="558">
                  <c:v>199</c:v>
                </c:pt>
                <c:pt idx="559">
                  <c:v>199</c:v>
                </c:pt>
                <c:pt idx="560">
                  <c:v>199</c:v>
                </c:pt>
                <c:pt idx="561">
                  <c:v>199</c:v>
                </c:pt>
                <c:pt idx="562">
                  <c:v>199</c:v>
                </c:pt>
                <c:pt idx="563">
                  <c:v>199</c:v>
                </c:pt>
                <c:pt idx="564">
                  <c:v>199</c:v>
                </c:pt>
                <c:pt idx="565">
                  <c:v>199</c:v>
                </c:pt>
                <c:pt idx="566">
                  <c:v>199</c:v>
                </c:pt>
                <c:pt idx="567">
                  <c:v>199</c:v>
                </c:pt>
                <c:pt idx="568">
                  <c:v>199</c:v>
                </c:pt>
                <c:pt idx="569">
                  <c:v>199</c:v>
                </c:pt>
                <c:pt idx="570">
                  <c:v>199</c:v>
                </c:pt>
                <c:pt idx="571">
                  <c:v>199</c:v>
                </c:pt>
                <c:pt idx="572">
                  <c:v>199</c:v>
                </c:pt>
                <c:pt idx="573">
                  <c:v>199</c:v>
                </c:pt>
                <c:pt idx="574">
                  <c:v>199</c:v>
                </c:pt>
                <c:pt idx="575">
                  <c:v>199</c:v>
                </c:pt>
                <c:pt idx="576">
                  <c:v>199</c:v>
                </c:pt>
                <c:pt idx="577">
                  <c:v>199</c:v>
                </c:pt>
                <c:pt idx="578">
                  <c:v>199</c:v>
                </c:pt>
                <c:pt idx="579">
                  <c:v>199</c:v>
                </c:pt>
                <c:pt idx="580">
                  <c:v>199</c:v>
                </c:pt>
                <c:pt idx="581">
                  <c:v>199</c:v>
                </c:pt>
                <c:pt idx="582">
                  <c:v>199</c:v>
                </c:pt>
                <c:pt idx="583">
                  <c:v>199</c:v>
                </c:pt>
                <c:pt idx="584">
                  <c:v>199</c:v>
                </c:pt>
                <c:pt idx="585">
                  <c:v>199</c:v>
                </c:pt>
                <c:pt idx="586">
                  <c:v>199</c:v>
                </c:pt>
                <c:pt idx="587">
                  <c:v>199</c:v>
                </c:pt>
                <c:pt idx="588">
                  <c:v>199</c:v>
                </c:pt>
                <c:pt idx="589">
                  <c:v>199</c:v>
                </c:pt>
                <c:pt idx="590">
                  <c:v>199</c:v>
                </c:pt>
                <c:pt idx="591">
                  <c:v>199</c:v>
                </c:pt>
                <c:pt idx="592">
                  <c:v>199</c:v>
                </c:pt>
                <c:pt idx="593">
                  <c:v>199</c:v>
                </c:pt>
                <c:pt idx="594">
                  <c:v>199</c:v>
                </c:pt>
                <c:pt idx="595">
                  <c:v>199</c:v>
                </c:pt>
                <c:pt idx="596">
                  <c:v>199</c:v>
                </c:pt>
                <c:pt idx="597">
                  <c:v>199</c:v>
                </c:pt>
                <c:pt idx="598">
                  <c:v>199</c:v>
                </c:pt>
                <c:pt idx="599">
                  <c:v>199</c:v>
                </c:pt>
                <c:pt idx="600">
                  <c:v>199</c:v>
                </c:pt>
                <c:pt idx="601">
                  <c:v>199</c:v>
                </c:pt>
                <c:pt idx="602">
                  <c:v>199</c:v>
                </c:pt>
                <c:pt idx="603">
                  <c:v>199</c:v>
                </c:pt>
                <c:pt idx="604">
                  <c:v>199</c:v>
                </c:pt>
                <c:pt idx="605">
                  <c:v>199</c:v>
                </c:pt>
                <c:pt idx="606">
                  <c:v>199</c:v>
                </c:pt>
                <c:pt idx="607">
                  <c:v>199</c:v>
                </c:pt>
                <c:pt idx="608">
                  <c:v>199</c:v>
                </c:pt>
                <c:pt idx="609">
                  <c:v>199</c:v>
                </c:pt>
                <c:pt idx="610">
                  <c:v>199</c:v>
                </c:pt>
                <c:pt idx="611">
                  <c:v>199</c:v>
                </c:pt>
                <c:pt idx="612">
                  <c:v>199</c:v>
                </c:pt>
                <c:pt idx="613">
                  <c:v>199</c:v>
                </c:pt>
                <c:pt idx="614">
                  <c:v>199</c:v>
                </c:pt>
                <c:pt idx="615">
                  <c:v>199</c:v>
                </c:pt>
                <c:pt idx="616">
                  <c:v>199</c:v>
                </c:pt>
                <c:pt idx="617">
                  <c:v>199</c:v>
                </c:pt>
                <c:pt idx="618">
                  <c:v>199</c:v>
                </c:pt>
                <c:pt idx="619">
                  <c:v>199</c:v>
                </c:pt>
                <c:pt idx="620">
                  <c:v>199</c:v>
                </c:pt>
                <c:pt idx="621">
                  <c:v>199</c:v>
                </c:pt>
                <c:pt idx="622">
                  <c:v>199</c:v>
                </c:pt>
                <c:pt idx="623">
                  <c:v>199</c:v>
                </c:pt>
                <c:pt idx="624">
                  <c:v>199</c:v>
                </c:pt>
                <c:pt idx="625">
                  <c:v>199</c:v>
                </c:pt>
                <c:pt idx="626">
                  <c:v>199</c:v>
                </c:pt>
                <c:pt idx="627">
                  <c:v>199</c:v>
                </c:pt>
                <c:pt idx="628">
                  <c:v>199</c:v>
                </c:pt>
                <c:pt idx="629">
                  <c:v>199</c:v>
                </c:pt>
                <c:pt idx="630">
                  <c:v>199</c:v>
                </c:pt>
                <c:pt idx="631">
                  <c:v>199</c:v>
                </c:pt>
                <c:pt idx="632">
                  <c:v>199</c:v>
                </c:pt>
                <c:pt idx="633">
                  <c:v>199</c:v>
                </c:pt>
                <c:pt idx="634">
                  <c:v>199</c:v>
                </c:pt>
                <c:pt idx="635">
                  <c:v>199</c:v>
                </c:pt>
                <c:pt idx="636">
                  <c:v>199</c:v>
                </c:pt>
                <c:pt idx="637">
                  <c:v>199</c:v>
                </c:pt>
                <c:pt idx="638">
                  <c:v>199</c:v>
                </c:pt>
                <c:pt idx="639">
                  <c:v>199</c:v>
                </c:pt>
                <c:pt idx="640">
                  <c:v>199</c:v>
                </c:pt>
                <c:pt idx="641">
                  <c:v>199</c:v>
                </c:pt>
                <c:pt idx="642">
                  <c:v>199</c:v>
                </c:pt>
                <c:pt idx="643">
                  <c:v>199</c:v>
                </c:pt>
                <c:pt idx="644">
                  <c:v>199</c:v>
                </c:pt>
                <c:pt idx="645">
                  <c:v>199</c:v>
                </c:pt>
                <c:pt idx="646">
                  <c:v>199</c:v>
                </c:pt>
                <c:pt idx="647">
                  <c:v>199</c:v>
                </c:pt>
                <c:pt idx="648">
                  <c:v>199</c:v>
                </c:pt>
                <c:pt idx="649">
                  <c:v>199</c:v>
                </c:pt>
                <c:pt idx="650">
                  <c:v>199</c:v>
                </c:pt>
                <c:pt idx="651">
                  <c:v>199</c:v>
                </c:pt>
                <c:pt idx="652">
                  <c:v>199</c:v>
                </c:pt>
                <c:pt idx="653">
                  <c:v>199</c:v>
                </c:pt>
                <c:pt idx="654">
                  <c:v>199</c:v>
                </c:pt>
                <c:pt idx="655">
                  <c:v>199</c:v>
                </c:pt>
                <c:pt idx="656">
                  <c:v>199</c:v>
                </c:pt>
                <c:pt idx="657">
                  <c:v>199</c:v>
                </c:pt>
                <c:pt idx="658">
                  <c:v>199</c:v>
                </c:pt>
                <c:pt idx="659">
                  <c:v>199</c:v>
                </c:pt>
                <c:pt idx="660">
                  <c:v>199</c:v>
                </c:pt>
                <c:pt idx="661">
                  <c:v>199</c:v>
                </c:pt>
                <c:pt idx="662">
                  <c:v>199</c:v>
                </c:pt>
                <c:pt idx="663">
                  <c:v>199</c:v>
                </c:pt>
                <c:pt idx="664">
                  <c:v>199</c:v>
                </c:pt>
                <c:pt idx="665">
                  <c:v>199</c:v>
                </c:pt>
                <c:pt idx="666">
                  <c:v>199</c:v>
                </c:pt>
                <c:pt idx="667">
                  <c:v>199</c:v>
                </c:pt>
                <c:pt idx="668">
                  <c:v>199</c:v>
                </c:pt>
                <c:pt idx="669">
                  <c:v>199</c:v>
                </c:pt>
                <c:pt idx="670">
                  <c:v>199</c:v>
                </c:pt>
                <c:pt idx="671">
                  <c:v>199</c:v>
                </c:pt>
                <c:pt idx="672">
                  <c:v>199</c:v>
                </c:pt>
                <c:pt idx="673">
                  <c:v>199</c:v>
                </c:pt>
                <c:pt idx="674">
                  <c:v>199</c:v>
                </c:pt>
                <c:pt idx="675">
                  <c:v>199</c:v>
                </c:pt>
                <c:pt idx="676">
                  <c:v>199</c:v>
                </c:pt>
                <c:pt idx="677">
                  <c:v>199</c:v>
                </c:pt>
                <c:pt idx="678">
                  <c:v>199</c:v>
                </c:pt>
                <c:pt idx="679">
                  <c:v>199</c:v>
                </c:pt>
                <c:pt idx="680">
                  <c:v>199</c:v>
                </c:pt>
                <c:pt idx="681">
                  <c:v>199</c:v>
                </c:pt>
                <c:pt idx="682">
                  <c:v>199</c:v>
                </c:pt>
                <c:pt idx="683">
                  <c:v>199</c:v>
                </c:pt>
                <c:pt idx="684">
                  <c:v>199</c:v>
                </c:pt>
                <c:pt idx="685">
                  <c:v>199</c:v>
                </c:pt>
                <c:pt idx="686">
                  <c:v>199</c:v>
                </c:pt>
                <c:pt idx="687">
                  <c:v>199</c:v>
                </c:pt>
                <c:pt idx="688">
                  <c:v>199</c:v>
                </c:pt>
                <c:pt idx="689">
                  <c:v>199</c:v>
                </c:pt>
                <c:pt idx="690">
                  <c:v>199</c:v>
                </c:pt>
                <c:pt idx="691">
                  <c:v>199</c:v>
                </c:pt>
                <c:pt idx="692">
                  <c:v>199</c:v>
                </c:pt>
                <c:pt idx="693">
                  <c:v>199</c:v>
                </c:pt>
                <c:pt idx="694">
                  <c:v>199</c:v>
                </c:pt>
                <c:pt idx="695">
                  <c:v>199</c:v>
                </c:pt>
                <c:pt idx="696">
                  <c:v>199</c:v>
                </c:pt>
                <c:pt idx="697">
                  <c:v>199</c:v>
                </c:pt>
                <c:pt idx="698">
                  <c:v>199</c:v>
                </c:pt>
                <c:pt idx="699">
                  <c:v>199</c:v>
                </c:pt>
                <c:pt idx="700">
                  <c:v>199</c:v>
                </c:pt>
                <c:pt idx="701">
                  <c:v>199</c:v>
                </c:pt>
                <c:pt idx="702">
                  <c:v>199</c:v>
                </c:pt>
                <c:pt idx="703">
                  <c:v>199</c:v>
                </c:pt>
                <c:pt idx="704">
                  <c:v>199</c:v>
                </c:pt>
                <c:pt idx="705">
                  <c:v>199</c:v>
                </c:pt>
                <c:pt idx="706">
                  <c:v>199</c:v>
                </c:pt>
                <c:pt idx="707">
                  <c:v>199</c:v>
                </c:pt>
                <c:pt idx="708">
                  <c:v>199</c:v>
                </c:pt>
                <c:pt idx="709">
                  <c:v>199</c:v>
                </c:pt>
                <c:pt idx="710">
                  <c:v>199</c:v>
                </c:pt>
                <c:pt idx="711">
                  <c:v>199</c:v>
                </c:pt>
                <c:pt idx="712">
                  <c:v>199</c:v>
                </c:pt>
                <c:pt idx="713">
                  <c:v>199</c:v>
                </c:pt>
                <c:pt idx="714">
                  <c:v>199</c:v>
                </c:pt>
                <c:pt idx="715">
                  <c:v>199</c:v>
                </c:pt>
                <c:pt idx="716">
                  <c:v>199</c:v>
                </c:pt>
                <c:pt idx="717">
                  <c:v>199</c:v>
                </c:pt>
                <c:pt idx="718">
                  <c:v>199</c:v>
                </c:pt>
                <c:pt idx="719">
                  <c:v>199</c:v>
                </c:pt>
                <c:pt idx="720">
                  <c:v>199</c:v>
                </c:pt>
                <c:pt idx="721">
                  <c:v>199</c:v>
                </c:pt>
                <c:pt idx="722">
                  <c:v>199</c:v>
                </c:pt>
                <c:pt idx="723">
                  <c:v>199</c:v>
                </c:pt>
                <c:pt idx="724">
                  <c:v>199</c:v>
                </c:pt>
                <c:pt idx="725">
                  <c:v>199</c:v>
                </c:pt>
                <c:pt idx="726">
                  <c:v>199</c:v>
                </c:pt>
                <c:pt idx="727">
                  <c:v>199</c:v>
                </c:pt>
                <c:pt idx="728">
                  <c:v>199</c:v>
                </c:pt>
                <c:pt idx="729">
                  <c:v>199</c:v>
                </c:pt>
                <c:pt idx="730">
                  <c:v>199</c:v>
                </c:pt>
                <c:pt idx="731">
                  <c:v>199</c:v>
                </c:pt>
                <c:pt idx="732">
                  <c:v>199</c:v>
                </c:pt>
                <c:pt idx="733">
                  <c:v>199</c:v>
                </c:pt>
                <c:pt idx="734">
                  <c:v>199</c:v>
                </c:pt>
                <c:pt idx="735">
                  <c:v>199</c:v>
                </c:pt>
                <c:pt idx="736">
                  <c:v>199</c:v>
                </c:pt>
                <c:pt idx="737">
                  <c:v>199</c:v>
                </c:pt>
                <c:pt idx="738">
                  <c:v>199</c:v>
                </c:pt>
                <c:pt idx="739">
                  <c:v>199</c:v>
                </c:pt>
                <c:pt idx="740">
                  <c:v>199</c:v>
                </c:pt>
                <c:pt idx="741">
                  <c:v>199</c:v>
                </c:pt>
                <c:pt idx="742">
                  <c:v>199</c:v>
                </c:pt>
                <c:pt idx="743">
                  <c:v>199</c:v>
                </c:pt>
                <c:pt idx="744">
                  <c:v>199</c:v>
                </c:pt>
                <c:pt idx="745">
                  <c:v>199</c:v>
                </c:pt>
                <c:pt idx="746">
                  <c:v>199</c:v>
                </c:pt>
                <c:pt idx="747">
                  <c:v>199</c:v>
                </c:pt>
                <c:pt idx="748">
                  <c:v>199</c:v>
                </c:pt>
                <c:pt idx="749">
                  <c:v>199</c:v>
                </c:pt>
                <c:pt idx="750">
                  <c:v>199</c:v>
                </c:pt>
                <c:pt idx="751">
                  <c:v>199</c:v>
                </c:pt>
                <c:pt idx="752">
                  <c:v>199</c:v>
                </c:pt>
                <c:pt idx="753">
                  <c:v>199</c:v>
                </c:pt>
                <c:pt idx="754">
                  <c:v>199</c:v>
                </c:pt>
                <c:pt idx="755">
                  <c:v>199</c:v>
                </c:pt>
                <c:pt idx="756">
                  <c:v>199</c:v>
                </c:pt>
                <c:pt idx="757">
                  <c:v>199</c:v>
                </c:pt>
                <c:pt idx="758">
                  <c:v>199</c:v>
                </c:pt>
                <c:pt idx="759">
                  <c:v>199</c:v>
                </c:pt>
                <c:pt idx="760">
                  <c:v>199</c:v>
                </c:pt>
                <c:pt idx="761">
                  <c:v>199</c:v>
                </c:pt>
                <c:pt idx="762">
                  <c:v>199</c:v>
                </c:pt>
                <c:pt idx="763">
                  <c:v>199</c:v>
                </c:pt>
                <c:pt idx="764">
                  <c:v>199</c:v>
                </c:pt>
                <c:pt idx="765">
                  <c:v>199</c:v>
                </c:pt>
                <c:pt idx="766">
                  <c:v>199</c:v>
                </c:pt>
                <c:pt idx="767">
                  <c:v>199</c:v>
                </c:pt>
                <c:pt idx="768">
                  <c:v>199</c:v>
                </c:pt>
                <c:pt idx="769">
                  <c:v>199</c:v>
                </c:pt>
                <c:pt idx="770">
                  <c:v>199</c:v>
                </c:pt>
                <c:pt idx="771">
                  <c:v>199</c:v>
                </c:pt>
                <c:pt idx="772">
                  <c:v>199</c:v>
                </c:pt>
                <c:pt idx="773">
                  <c:v>199</c:v>
                </c:pt>
                <c:pt idx="774">
                  <c:v>199</c:v>
                </c:pt>
                <c:pt idx="775">
                  <c:v>199</c:v>
                </c:pt>
                <c:pt idx="776">
                  <c:v>199</c:v>
                </c:pt>
                <c:pt idx="777">
                  <c:v>199</c:v>
                </c:pt>
                <c:pt idx="778">
                  <c:v>199</c:v>
                </c:pt>
                <c:pt idx="779">
                  <c:v>199</c:v>
                </c:pt>
                <c:pt idx="780">
                  <c:v>199</c:v>
                </c:pt>
                <c:pt idx="781">
                  <c:v>199</c:v>
                </c:pt>
                <c:pt idx="782">
                  <c:v>199</c:v>
                </c:pt>
                <c:pt idx="783">
                  <c:v>199</c:v>
                </c:pt>
                <c:pt idx="784">
                  <c:v>199</c:v>
                </c:pt>
                <c:pt idx="785">
                  <c:v>199</c:v>
                </c:pt>
                <c:pt idx="786">
                  <c:v>199</c:v>
                </c:pt>
                <c:pt idx="787">
                  <c:v>199</c:v>
                </c:pt>
                <c:pt idx="788">
                  <c:v>199</c:v>
                </c:pt>
                <c:pt idx="789">
                  <c:v>199</c:v>
                </c:pt>
                <c:pt idx="790">
                  <c:v>199</c:v>
                </c:pt>
                <c:pt idx="791">
                  <c:v>199</c:v>
                </c:pt>
                <c:pt idx="792">
                  <c:v>199</c:v>
                </c:pt>
                <c:pt idx="793">
                  <c:v>199</c:v>
                </c:pt>
                <c:pt idx="794">
                  <c:v>199</c:v>
                </c:pt>
                <c:pt idx="795">
                  <c:v>199</c:v>
                </c:pt>
                <c:pt idx="796">
                  <c:v>199</c:v>
                </c:pt>
                <c:pt idx="797">
                  <c:v>199</c:v>
                </c:pt>
                <c:pt idx="798">
                  <c:v>199</c:v>
                </c:pt>
                <c:pt idx="799">
                  <c:v>199</c:v>
                </c:pt>
                <c:pt idx="800">
                  <c:v>199</c:v>
                </c:pt>
                <c:pt idx="801">
                  <c:v>199</c:v>
                </c:pt>
                <c:pt idx="802">
                  <c:v>199</c:v>
                </c:pt>
                <c:pt idx="803">
                  <c:v>199</c:v>
                </c:pt>
                <c:pt idx="804">
                  <c:v>199</c:v>
                </c:pt>
                <c:pt idx="805">
                  <c:v>199</c:v>
                </c:pt>
                <c:pt idx="806">
                  <c:v>199</c:v>
                </c:pt>
                <c:pt idx="807">
                  <c:v>199</c:v>
                </c:pt>
                <c:pt idx="808">
                  <c:v>199</c:v>
                </c:pt>
                <c:pt idx="809">
                  <c:v>199</c:v>
                </c:pt>
                <c:pt idx="810">
                  <c:v>199</c:v>
                </c:pt>
                <c:pt idx="811">
                  <c:v>199</c:v>
                </c:pt>
                <c:pt idx="812">
                  <c:v>199</c:v>
                </c:pt>
                <c:pt idx="813">
                  <c:v>199</c:v>
                </c:pt>
                <c:pt idx="814">
                  <c:v>199</c:v>
                </c:pt>
                <c:pt idx="815">
                  <c:v>199</c:v>
                </c:pt>
                <c:pt idx="816">
                  <c:v>199</c:v>
                </c:pt>
                <c:pt idx="817">
                  <c:v>199</c:v>
                </c:pt>
                <c:pt idx="818">
                  <c:v>199</c:v>
                </c:pt>
                <c:pt idx="819">
                  <c:v>199</c:v>
                </c:pt>
                <c:pt idx="820">
                  <c:v>199</c:v>
                </c:pt>
                <c:pt idx="821">
                  <c:v>199</c:v>
                </c:pt>
                <c:pt idx="822">
                  <c:v>199</c:v>
                </c:pt>
                <c:pt idx="823">
                  <c:v>199</c:v>
                </c:pt>
                <c:pt idx="824">
                  <c:v>199</c:v>
                </c:pt>
                <c:pt idx="825">
                  <c:v>199</c:v>
                </c:pt>
                <c:pt idx="826">
                  <c:v>199</c:v>
                </c:pt>
                <c:pt idx="827">
                  <c:v>199</c:v>
                </c:pt>
                <c:pt idx="828">
                  <c:v>199</c:v>
                </c:pt>
                <c:pt idx="829">
                  <c:v>199</c:v>
                </c:pt>
                <c:pt idx="830">
                  <c:v>199</c:v>
                </c:pt>
                <c:pt idx="831">
                  <c:v>199</c:v>
                </c:pt>
                <c:pt idx="832">
                  <c:v>199</c:v>
                </c:pt>
                <c:pt idx="833">
                  <c:v>199</c:v>
                </c:pt>
                <c:pt idx="834">
                  <c:v>199</c:v>
                </c:pt>
                <c:pt idx="835">
                  <c:v>199</c:v>
                </c:pt>
                <c:pt idx="836">
                  <c:v>199</c:v>
                </c:pt>
                <c:pt idx="837">
                  <c:v>199</c:v>
                </c:pt>
                <c:pt idx="838">
                  <c:v>199</c:v>
                </c:pt>
                <c:pt idx="839">
                  <c:v>199</c:v>
                </c:pt>
                <c:pt idx="840">
                  <c:v>199</c:v>
                </c:pt>
                <c:pt idx="841">
                  <c:v>199</c:v>
                </c:pt>
                <c:pt idx="842">
                  <c:v>199</c:v>
                </c:pt>
                <c:pt idx="843">
                  <c:v>199</c:v>
                </c:pt>
                <c:pt idx="844">
                  <c:v>199</c:v>
                </c:pt>
                <c:pt idx="845">
                  <c:v>199</c:v>
                </c:pt>
                <c:pt idx="846">
                  <c:v>199</c:v>
                </c:pt>
                <c:pt idx="847">
                  <c:v>199</c:v>
                </c:pt>
                <c:pt idx="848">
                  <c:v>199</c:v>
                </c:pt>
                <c:pt idx="849">
                  <c:v>199</c:v>
                </c:pt>
                <c:pt idx="850">
                  <c:v>199</c:v>
                </c:pt>
                <c:pt idx="851">
                  <c:v>199</c:v>
                </c:pt>
                <c:pt idx="852">
                  <c:v>199</c:v>
                </c:pt>
                <c:pt idx="853">
                  <c:v>199</c:v>
                </c:pt>
                <c:pt idx="854">
                  <c:v>199</c:v>
                </c:pt>
                <c:pt idx="855">
                  <c:v>199</c:v>
                </c:pt>
                <c:pt idx="856">
                  <c:v>199</c:v>
                </c:pt>
                <c:pt idx="857">
                  <c:v>199</c:v>
                </c:pt>
                <c:pt idx="858">
                  <c:v>199</c:v>
                </c:pt>
                <c:pt idx="859">
                  <c:v>199</c:v>
                </c:pt>
                <c:pt idx="860">
                  <c:v>199</c:v>
                </c:pt>
                <c:pt idx="861">
                  <c:v>199</c:v>
                </c:pt>
                <c:pt idx="862">
                  <c:v>199</c:v>
                </c:pt>
                <c:pt idx="863">
                  <c:v>199</c:v>
                </c:pt>
                <c:pt idx="864">
                  <c:v>199</c:v>
                </c:pt>
                <c:pt idx="865">
                  <c:v>199</c:v>
                </c:pt>
                <c:pt idx="866">
                  <c:v>199</c:v>
                </c:pt>
                <c:pt idx="867">
                  <c:v>199</c:v>
                </c:pt>
                <c:pt idx="868">
                  <c:v>199</c:v>
                </c:pt>
                <c:pt idx="869">
                  <c:v>199</c:v>
                </c:pt>
                <c:pt idx="870">
                  <c:v>199</c:v>
                </c:pt>
                <c:pt idx="871">
                  <c:v>199</c:v>
                </c:pt>
                <c:pt idx="872">
                  <c:v>199</c:v>
                </c:pt>
                <c:pt idx="873">
                  <c:v>199</c:v>
                </c:pt>
                <c:pt idx="874">
                  <c:v>199</c:v>
                </c:pt>
                <c:pt idx="875">
                  <c:v>199</c:v>
                </c:pt>
                <c:pt idx="876">
                  <c:v>199</c:v>
                </c:pt>
                <c:pt idx="877">
                  <c:v>199</c:v>
                </c:pt>
                <c:pt idx="878">
                  <c:v>199</c:v>
                </c:pt>
                <c:pt idx="879">
                  <c:v>199</c:v>
                </c:pt>
                <c:pt idx="880">
                  <c:v>199</c:v>
                </c:pt>
                <c:pt idx="881">
                  <c:v>199</c:v>
                </c:pt>
                <c:pt idx="882">
                  <c:v>199</c:v>
                </c:pt>
                <c:pt idx="883">
                  <c:v>199</c:v>
                </c:pt>
                <c:pt idx="884">
                  <c:v>199</c:v>
                </c:pt>
                <c:pt idx="885">
                  <c:v>199</c:v>
                </c:pt>
                <c:pt idx="886">
                  <c:v>199</c:v>
                </c:pt>
                <c:pt idx="887">
                  <c:v>199</c:v>
                </c:pt>
                <c:pt idx="888">
                  <c:v>199</c:v>
                </c:pt>
                <c:pt idx="889">
                  <c:v>199</c:v>
                </c:pt>
                <c:pt idx="890">
                  <c:v>199</c:v>
                </c:pt>
                <c:pt idx="891">
                  <c:v>199</c:v>
                </c:pt>
                <c:pt idx="892">
                  <c:v>199</c:v>
                </c:pt>
                <c:pt idx="893">
                  <c:v>199</c:v>
                </c:pt>
                <c:pt idx="894">
                  <c:v>199</c:v>
                </c:pt>
                <c:pt idx="895">
                  <c:v>199</c:v>
                </c:pt>
                <c:pt idx="896">
                  <c:v>199</c:v>
                </c:pt>
                <c:pt idx="897">
                  <c:v>199</c:v>
                </c:pt>
                <c:pt idx="898">
                  <c:v>199</c:v>
                </c:pt>
                <c:pt idx="899">
                  <c:v>199</c:v>
                </c:pt>
                <c:pt idx="900">
                  <c:v>199</c:v>
                </c:pt>
                <c:pt idx="901">
                  <c:v>199</c:v>
                </c:pt>
                <c:pt idx="902">
                  <c:v>199</c:v>
                </c:pt>
                <c:pt idx="903">
                  <c:v>199</c:v>
                </c:pt>
                <c:pt idx="904">
                  <c:v>199</c:v>
                </c:pt>
                <c:pt idx="905">
                  <c:v>199</c:v>
                </c:pt>
                <c:pt idx="906">
                  <c:v>199</c:v>
                </c:pt>
                <c:pt idx="907">
                  <c:v>199</c:v>
                </c:pt>
                <c:pt idx="908">
                  <c:v>199</c:v>
                </c:pt>
                <c:pt idx="909">
                  <c:v>199</c:v>
                </c:pt>
                <c:pt idx="910">
                  <c:v>199</c:v>
                </c:pt>
                <c:pt idx="911">
                  <c:v>199</c:v>
                </c:pt>
                <c:pt idx="912">
                  <c:v>199</c:v>
                </c:pt>
                <c:pt idx="913">
                  <c:v>199</c:v>
                </c:pt>
                <c:pt idx="914">
                  <c:v>199</c:v>
                </c:pt>
                <c:pt idx="915">
                  <c:v>199</c:v>
                </c:pt>
                <c:pt idx="916">
                  <c:v>199</c:v>
                </c:pt>
                <c:pt idx="917">
                  <c:v>199</c:v>
                </c:pt>
                <c:pt idx="918">
                  <c:v>199</c:v>
                </c:pt>
                <c:pt idx="919">
                  <c:v>199</c:v>
                </c:pt>
                <c:pt idx="920">
                  <c:v>199</c:v>
                </c:pt>
                <c:pt idx="921">
                  <c:v>199</c:v>
                </c:pt>
                <c:pt idx="922">
                  <c:v>199</c:v>
                </c:pt>
                <c:pt idx="923">
                  <c:v>199</c:v>
                </c:pt>
                <c:pt idx="924">
                  <c:v>199</c:v>
                </c:pt>
                <c:pt idx="925">
                  <c:v>199</c:v>
                </c:pt>
                <c:pt idx="926">
                  <c:v>199</c:v>
                </c:pt>
                <c:pt idx="927">
                  <c:v>199</c:v>
                </c:pt>
                <c:pt idx="928">
                  <c:v>199</c:v>
                </c:pt>
                <c:pt idx="929">
                  <c:v>199</c:v>
                </c:pt>
                <c:pt idx="930">
                  <c:v>199</c:v>
                </c:pt>
                <c:pt idx="931">
                  <c:v>199</c:v>
                </c:pt>
                <c:pt idx="932">
                  <c:v>199</c:v>
                </c:pt>
                <c:pt idx="933">
                  <c:v>199</c:v>
                </c:pt>
                <c:pt idx="934">
                  <c:v>199</c:v>
                </c:pt>
                <c:pt idx="935">
                  <c:v>199</c:v>
                </c:pt>
                <c:pt idx="936">
                  <c:v>199</c:v>
                </c:pt>
                <c:pt idx="937">
                  <c:v>199</c:v>
                </c:pt>
                <c:pt idx="938">
                  <c:v>199</c:v>
                </c:pt>
                <c:pt idx="939">
                  <c:v>199</c:v>
                </c:pt>
                <c:pt idx="940">
                  <c:v>199</c:v>
                </c:pt>
                <c:pt idx="941">
                  <c:v>199</c:v>
                </c:pt>
                <c:pt idx="942">
                  <c:v>199</c:v>
                </c:pt>
                <c:pt idx="943">
                  <c:v>199</c:v>
                </c:pt>
                <c:pt idx="944">
                  <c:v>199</c:v>
                </c:pt>
                <c:pt idx="945">
                  <c:v>199</c:v>
                </c:pt>
                <c:pt idx="946">
                  <c:v>199</c:v>
                </c:pt>
                <c:pt idx="947">
                  <c:v>199</c:v>
                </c:pt>
                <c:pt idx="948">
                  <c:v>199</c:v>
                </c:pt>
                <c:pt idx="949">
                  <c:v>199</c:v>
                </c:pt>
                <c:pt idx="950">
                  <c:v>199</c:v>
                </c:pt>
                <c:pt idx="951">
                  <c:v>199</c:v>
                </c:pt>
                <c:pt idx="952">
                  <c:v>199</c:v>
                </c:pt>
                <c:pt idx="953">
                  <c:v>199</c:v>
                </c:pt>
                <c:pt idx="954">
                  <c:v>199</c:v>
                </c:pt>
                <c:pt idx="955">
                  <c:v>199</c:v>
                </c:pt>
                <c:pt idx="956">
                  <c:v>199</c:v>
                </c:pt>
                <c:pt idx="957">
                  <c:v>199</c:v>
                </c:pt>
                <c:pt idx="958">
                  <c:v>199</c:v>
                </c:pt>
                <c:pt idx="959">
                  <c:v>199</c:v>
                </c:pt>
                <c:pt idx="960">
                  <c:v>199</c:v>
                </c:pt>
                <c:pt idx="961">
                  <c:v>199</c:v>
                </c:pt>
                <c:pt idx="962">
                  <c:v>199</c:v>
                </c:pt>
                <c:pt idx="963">
                  <c:v>199</c:v>
                </c:pt>
                <c:pt idx="964">
                  <c:v>199</c:v>
                </c:pt>
                <c:pt idx="965">
                  <c:v>199</c:v>
                </c:pt>
                <c:pt idx="966">
                  <c:v>199</c:v>
                </c:pt>
                <c:pt idx="967">
                  <c:v>199</c:v>
                </c:pt>
                <c:pt idx="968">
                  <c:v>199</c:v>
                </c:pt>
                <c:pt idx="969">
                  <c:v>199</c:v>
                </c:pt>
                <c:pt idx="970">
                  <c:v>199</c:v>
                </c:pt>
                <c:pt idx="971">
                  <c:v>199</c:v>
                </c:pt>
                <c:pt idx="972">
                  <c:v>199</c:v>
                </c:pt>
                <c:pt idx="973">
                  <c:v>199</c:v>
                </c:pt>
                <c:pt idx="974">
                  <c:v>199</c:v>
                </c:pt>
                <c:pt idx="975">
                  <c:v>199</c:v>
                </c:pt>
                <c:pt idx="976">
                  <c:v>199</c:v>
                </c:pt>
                <c:pt idx="977">
                  <c:v>199</c:v>
                </c:pt>
                <c:pt idx="978">
                  <c:v>199</c:v>
                </c:pt>
                <c:pt idx="979">
                  <c:v>199</c:v>
                </c:pt>
                <c:pt idx="980">
                  <c:v>199</c:v>
                </c:pt>
                <c:pt idx="981">
                  <c:v>199</c:v>
                </c:pt>
                <c:pt idx="982">
                  <c:v>199</c:v>
                </c:pt>
                <c:pt idx="983">
                  <c:v>199</c:v>
                </c:pt>
                <c:pt idx="984">
                  <c:v>199</c:v>
                </c:pt>
                <c:pt idx="985">
                  <c:v>199</c:v>
                </c:pt>
                <c:pt idx="986">
                  <c:v>199</c:v>
                </c:pt>
                <c:pt idx="987">
                  <c:v>199</c:v>
                </c:pt>
                <c:pt idx="988">
                  <c:v>199</c:v>
                </c:pt>
                <c:pt idx="989">
                  <c:v>199</c:v>
                </c:pt>
                <c:pt idx="990">
                  <c:v>199</c:v>
                </c:pt>
                <c:pt idx="991">
                  <c:v>199</c:v>
                </c:pt>
                <c:pt idx="992">
                  <c:v>199</c:v>
                </c:pt>
                <c:pt idx="993">
                  <c:v>199</c:v>
                </c:pt>
                <c:pt idx="994">
                  <c:v>199</c:v>
                </c:pt>
                <c:pt idx="995">
                  <c:v>199</c:v>
                </c:pt>
                <c:pt idx="996">
                  <c:v>199</c:v>
                </c:pt>
                <c:pt idx="997">
                  <c:v>199</c:v>
                </c:pt>
                <c:pt idx="998">
                  <c:v>199</c:v>
                </c:pt>
                <c:pt idx="999">
                  <c:v>199</c:v>
                </c:pt>
                <c:pt idx="1000">
                  <c:v>199</c:v>
                </c:pt>
                <c:pt idx="1001">
                  <c:v>199</c:v>
                </c:pt>
                <c:pt idx="1002">
                  <c:v>199</c:v>
                </c:pt>
                <c:pt idx="1003">
                  <c:v>199</c:v>
                </c:pt>
                <c:pt idx="1004">
                  <c:v>199</c:v>
                </c:pt>
                <c:pt idx="1005">
                  <c:v>199</c:v>
                </c:pt>
                <c:pt idx="1006">
                  <c:v>199</c:v>
                </c:pt>
                <c:pt idx="1007">
                  <c:v>199</c:v>
                </c:pt>
                <c:pt idx="1008">
                  <c:v>199</c:v>
                </c:pt>
                <c:pt idx="1009">
                  <c:v>199</c:v>
                </c:pt>
                <c:pt idx="1010">
                  <c:v>199</c:v>
                </c:pt>
                <c:pt idx="1011">
                  <c:v>199</c:v>
                </c:pt>
                <c:pt idx="1012">
                  <c:v>199</c:v>
                </c:pt>
                <c:pt idx="1013">
                  <c:v>199</c:v>
                </c:pt>
                <c:pt idx="1014">
                  <c:v>199</c:v>
                </c:pt>
                <c:pt idx="1015">
                  <c:v>199</c:v>
                </c:pt>
                <c:pt idx="1016">
                  <c:v>199</c:v>
                </c:pt>
                <c:pt idx="1017">
                  <c:v>199</c:v>
                </c:pt>
                <c:pt idx="1018">
                  <c:v>199</c:v>
                </c:pt>
                <c:pt idx="1019">
                  <c:v>199</c:v>
                </c:pt>
                <c:pt idx="1020">
                  <c:v>199</c:v>
                </c:pt>
                <c:pt idx="1021">
                  <c:v>199</c:v>
                </c:pt>
                <c:pt idx="1022">
                  <c:v>199</c:v>
                </c:pt>
                <c:pt idx="1023">
                  <c:v>199</c:v>
                </c:pt>
                <c:pt idx="1024">
                  <c:v>199</c:v>
                </c:pt>
                <c:pt idx="1025">
                  <c:v>199</c:v>
                </c:pt>
                <c:pt idx="1026">
                  <c:v>199</c:v>
                </c:pt>
                <c:pt idx="1027">
                  <c:v>199</c:v>
                </c:pt>
                <c:pt idx="1028">
                  <c:v>199</c:v>
                </c:pt>
                <c:pt idx="1029">
                  <c:v>199</c:v>
                </c:pt>
                <c:pt idx="1030">
                  <c:v>199</c:v>
                </c:pt>
                <c:pt idx="1031">
                  <c:v>199</c:v>
                </c:pt>
                <c:pt idx="1032">
                  <c:v>199</c:v>
                </c:pt>
                <c:pt idx="1033">
                  <c:v>199</c:v>
                </c:pt>
                <c:pt idx="1034">
                  <c:v>199</c:v>
                </c:pt>
                <c:pt idx="1035">
                  <c:v>199</c:v>
                </c:pt>
                <c:pt idx="1036">
                  <c:v>199</c:v>
                </c:pt>
                <c:pt idx="1037">
                  <c:v>199</c:v>
                </c:pt>
                <c:pt idx="1038">
                  <c:v>199</c:v>
                </c:pt>
                <c:pt idx="1039">
                  <c:v>199</c:v>
                </c:pt>
                <c:pt idx="1040">
                  <c:v>199</c:v>
                </c:pt>
                <c:pt idx="1041">
                  <c:v>199</c:v>
                </c:pt>
                <c:pt idx="1042">
                  <c:v>199</c:v>
                </c:pt>
                <c:pt idx="1043">
                  <c:v>199</c:v>
                </c:pt>
                <c:pt idx="1044">
                  <c:v>199</c:v>
                </c:pt>
                <c:pt idx="1045">
                  <c:v>199</c:v>
                </c:pt>
                <c:pt idx="1046">
                  <c:v>199</c:v>
                </c:pt>
                <c:pt idx="1047">
                  <c:v>199</c:v>
                </c:pt>
                <c:pt idx="1048">
                  <c:v>199</c:v>
                </c:pt>
                <c:pt idx="1049">
                  <c:v>199</c:v>
                </c:pt>
                <c:pt idx="1050">
                  <c:v>199</c:v>
                </c:pt>
                <c:pt idx="1051">
                  <c:v>199</c:v>
                </c:pt>
                <c:pt idx="1052">
                  <c:v>199</c:v>
                </c:pt>
                <c:pt idx="1053">
                  <c:v>199</c:v>
                </c:pt>
                <c:pt idx="1054">
                  <c:v>199</c:v>
                </c:pt>
                <c:pt idx="1055">
                  <c:v>199</c:v>
                </c:pt>
                <c:pt idx="1056">
                  <c:v>199</c:v>
                </c:pt>
                <c:pt idx="1057">
                  <c:v>199</c:v>
                </c:pt>
                <c:pt idx="1058">
                  <c:v>199</c:v>
                </c:pt>
                <c:pt idx="1059">
                  <c:v>199</c:v>
                </c:pt>
                <c:pt idx="1060">
                  <c:v>199</c:v>
                </c:pt>
                <c:pt idx="1061">
                  <c:v>199</c:v>
                </c:pt>
                <c:pt idx="1062">
                  <c:v>199</c:v>
                </c:pt>
                <c:pt idx="1063">
                  <c:v>199</c:v>
                </c:pt>
                <c:pt idx="1064">
                  <c:v>199</c:v>
                </c:pt>
                <c:pt idx="1065">
                  <c:v>199</c:v>
                </c:pt>
                <c:pt idx="1066">
                  <c:v>199</c:v>
                </c:pt>
                <c:pt idx="1067">
                  <c:v>199</c:v>
                </c:pt>
                <c:pt idx="1068">
                  <c:v>199</c:v>
                </c:pt>
                <c:pt idx="1069">
                  <c:v>199</c:v>
                </c:pt>
                <c:pt idx="1070">
                  <c:v>199</c:v>
                </c:pt>
                <c:pt idx="1071">
                  <c:v>199</c:v>
                </c:pt>
                <c:pt idx="1072">
                  <c:v>199</c:v>
                </c:pt>
                <c:pt idx="1073">
                  <c:v>199</c:v>
                </c:pt>
                <c:pt idx="1074">
                  <c:v>199</c:v>
                </c:pt>
                <c:pt idx="1075">
                  <c:v>199</c:v>
                </c:pt>
                <c:pt idx="1076">
                  <c:v>199</c:v>
                </c:pt>
                <c:pt idx="1077">
                  <c:v>199</c:v>
                </c:pt>
                <c:pt idx="1078">
                  <c:v>199</c:v>
                </c:pt>
                <c:pt idx="1079">
                  <c:v>199</c:v>
                </c:pt>
                <c:pt idx="1080">
                  <c:v>199</c:v>
                </c:pt>
                <c:pt idx="1081">
                  <c:v>199</c:v>
                </c:pt>
                <c:pt idx="1082">
                  <c:v>199</c:v>
                </c:pt>
                <c:pt idx="1083">
                  <c:v>199</c:v>
                </c:pt>
                <c:pt idx="1084">
                  <c:v>199</c:v>
                </c:pt>
                <c:pt idx="1085">
                  <c:v>199</c:v>
                </c:pt>
                <c:pt idx="1086">
                  <c:v>199</c:v>
                </c:pt>
                <c:pt idx="1087">
                  <c:v>199</c:v>
                </c:pt>
                <c:pt idx="1088">
                  <c:v>199</c:v>
                </c:pt>
                <c:pt idx="1089">
                  <c:v>199</c:v>
                </c:pt>
                <c:pt idx="1090">
                  <c:v>199</c:v>
                </c:pt>
                <c:pt idx="1091">
                  <c:v>199</c:v>
                </c:pt>
                <c:pt idx="1092">
                  <c:v>199</c:v>
                </c:pt>
                <c:pt idx="1093">
                  <c:v>199</c:v>
                </c:pt>
                <c:pt idx="1094">
                  <c:v>199</c:v>
                </c:pt>
                <c:pt idx="1095">
                  <c:v>199</c:v>
                </c:pt>
                <c:pt idx="1096">
                  <c:v>199</c:v>
                </c:pt>
                <c:pt idx="1097">
                  <c:v>199</c:v>
                </c:pt>
                <c:pt idx="1098">
                  <c:v>199</c:v>
                </c:pt>
                <c:pt idx="1099">
                  <c:v>199</c:v>
                </c:pt>
                <c:pt idx="1100">
                  <c:v>199</c:v>
                </c:pt>
                <c:pt idx="1101">
                  <c:v>199</c:v>
                </c:pt>
                <c:pt idx="1102">
                  <c:v>199</c:v>
                </c:pt>
                <c:pt idx="1103">
                  <c:v>199</c:v>
                </c:pt>
                <c:pt idx="1104">
                  <c:v>199</c:v>
                </c:pt>
                <c:pt idx="1105">
                  <c:v>199</c:v>
                </c:pt>
                <c:pt idx="1106">
                  <c:v>199</c:v>
                </c:pt>
                <c:pt idx="1107">
                  <c:v>199</c:v>
                </c:pt>
                <c:pt idx="1108">
                  <c:v>199</c:v>
                </c:pt>
                <c:pt idx="1109">
                  <c:v>199</c:v>
                </c:pt>
                <c:pt idx="1110">
                  <c:v>199</c:v>
                </c:pt>
                <c:pt idx="1111">
                  <c:v>199</c:v>
                </c:pt>
                <c:pt idx="1112">
                  <c:v>199</c:v>
                </c:pt>
                <c:pt idx="1113">
                  <c:v>199</c:v>
                </c:pt>
                <c:pt idx="1114">
                  <c:v>199</c:v>
                </c:pt>
                <c:pt idx="1115">
                  <c:v>199</c:v>
                </c:pt>
                <c:pt idx="1116">
                  <c:v>199</c:v>
                </c:pt>
                <c:pt idx="1117">
                  <c:v>199</c:v>
                </c:pt>
                <c:pt idx="1118">
                  <c:v>199</c:v>
                </c:pt>
                <c:pt idx="1119">
                  <c:v>199</c:v>
                </c:pt>
                <c:pt idx="1120">
                  <c:v>199</c:v>
                </c:pt>
                <c:pt idx="1121">
                  <c:v>199</c:v>
                </c:pt>
                <c:pt idx="1122">
                  <c:v>199</c:v>
                </c:pt>
                <c:pt idx="1123">
                  <c:v>199</c:v>
                </c:pt>
                <c:pt idx="1124">
                  <c:v>199</c:v>
                </c:pt>
                <c:pt idx="1125">
                  <c:v>199</c:v>
                </c:pt>
                <c:pt idx="1126">
                  <c:v>199</c:v>
                </c:pt>
                <c:pt idx="1127">
                  <c:v>199</c:v>
                </c:pt>
                <c:pt idx="1128">
                  <c:v>199</c:v>
                </c:pt>
                <c:pt idx="1129">
                  <c:v>199</c:v>
                </c:pt>
                <c:pt idx="1130">
                  <c:v>199</c:v>
                </c:pt>
                <c:pt idx="1131">
                  <c:v>199</c:v>
                </c:pt>
                <c:pt idx="1132">
                  <c:v>199</c:v>
                </c:pt>
                <c:pt idx="1133">
                  <c:v>199</c:v>
                </c:pt>
                <c:pt idx="1134">
                  <c:v>199</c:v>
                </c:pt>
                <c:pt idx="1135">
                  <c:v>199</c:v>
                </c:pt>
                <c:pt idx="1136">
                  <c:v>199</c:v>
                </c:pt>
                <c:pt idx="1137">
                  <c:v>199</c:v>
                </c:pt>
                <c:pt idx="1138">
                  <c:v>199</c:v>
                </c:pt>
                <c:pt idx="1139">
                  <c:v>199</c:v>
                </c:pt>
                <c:pt idx="1140">
                  <c:v>199</c:v>
                </c:pt>
                <c:pt idx="1141">
                  <c:v>199</c:v>
                </c:pt>
                <c:pt idx="1142">
                  <c:v>199</c:v>
                </c:pt>
                <c:pt idx="1143">
                  <c:v>199</c:v>
                </c:pt>
                <c:pt idx="1144">
                  <c:v>199</c:v>
                </c:pt>
                <c:pt idx="1145">
                  <c:v>199</c:v>
                </c:pt>
                <c:pt idx="1146">
                  <c:v>199</c:v>
                </c:pt>
                <c:pt idx="1147">
                  <c:v>199</c:v>
                </c:pt>
                <c:pt idx="1148">
                  <c:v>199</c:v>
                </c:pt>
                <c:pt idx="1149">
                  <c:v>199</c:v>
                </c:pt>
                <c:pt idx="1150">
                  <c:v>199</c:v>
                </c:pt>
                <c:pt idx="1151">
                  <c:v>199</c:v>
                </c:pt>
                <c:pt idx="1152">
                  <c:v>199</c:v>
                </c:pt>
                <c:pt idx="1153">
                  <c:v>199</c:v>
                </c:pt>
                <c:pt idx="1154">
                  <c:v>199</c:v>
                </c:pt>
                <c:pt idx="1155">
                  <c:v>199</c:v>
                </c:pt>
                <c:pt idx="1156">
                  <c:v>199</c:v>
                </c:pt>
                <c:pt idx="1157">
                  <c:v>199</c:v>
                </c:pt>
                <c:pt idx="1158">
                  <c:v>199</c:v>
                </c:pt>
                <c:pt idx="1159">
                  <c:v>199</c:v>
                </c:pt>
                <c:pt idx="1160">
                  <c:v>199</c:v>
                </c:pt>
                <c:pt idx="1161">
                  <c:v>199</c:v>
                </c:pt>
                <c:pt idx="1162">
                  <c:v>199</c:v>
                </c:pt>
                <c:pt idx="1163">
                  <c:v>199</c:v>
                </c:pt>
                <c:pt idx="1164">
                  <c:v>199</c:v>
                </c:pt>
                <c:pt idx="1165">
                  <c:v>199</c:v>
                </c:pt>
                <c:pt idx="1166">
                  <c:v>199</c:v>
                </c:pt>
                <c:pt idx="1167">
                  <c:v>199</c:v>
                </c:pt>
                <c:pt idx="1168">
                  <c:v>199</c:v>
                </c:pt>
                <c:pt idx="1169">
                  <c:v>199</c:v>
                </c:pt>
                <c:pt idx="1170">
                  <c:v>199</c:v>
                </c:pt>
                <c:pt idx="1171">
                  <c:v>199</c:v>
                </c:pt>
                <c:pt idx="1172">
                  <c:v>199</c:v>
                </c:pt>
                <c:pt idx="1173">
                  <c:v>199</c:v>
                </c:pt>
                <c:pt idx="1174">
                  <c:v>199</c:v>
                </c:pt>
                <c:pt idx="1175">
                  <c:v>199</c:v>
                </c:pt>
                <c:pt idx="1176">
                  <c:v>199</c:v>
                </c:pt>
                <c:pt idx="1177">
                  <c:v>199</c:v>
                </c:pt>
                <c:pt idx="1178">
                  <c:v>199</c:v>
                </c:pt>
                <c:pt idx="1179">
                  <c:v>199</c:v>
                </c:pt>
                <c:pt idx="1180">
                  <c:v>199</c:v>
                </c:pt>
                <c:pt idx="1181">
                  <c:v>199</c:v>
                </c:pt>
                <c:pt idx="1182">
                  <c:v>199</c:v>
                </c:pt>
                <c:pt idx="1183">
                  <c:v>199</c:v>
                </c:pt>
                <c:pt idx="1184">
                  <c:v>199</c:v>
                </c:pt>
                <c:pt idx="1185">
                  <c:v>199</c:v>
                </c:pt>
                <c:pt idx="1186">
                  <c:v>199</c:v>
                </c:pt>
                <c:pt idx="1187">
                  <c:v>199</c:v>
                </c:pt>
                <c:pt idx="1188">
                  <c:v>199</c:v>
                </c:pt>
                <c:pt idx="1189">
                  <c:v>199</c:v>
                </c:pt>
                <c:pt idx="1190">
                  <c:v>199</c:v>
                </c:pt>
                <c:pt idx="1191">
                  <c:v>199</c:v>
                </c:pt>
                <c:pt idx="1192">
                  <c:v>199</c:v>
                </c:pt>
                <c:pt idx="1193">
                  <c:v>199</c:v>
                </c:pt>
                <c:pt idx="1194">
                  <c:v>199</c:v>
                </c:pt>
                <c:pt idx="1195">
                  <c:v>199</c:v>
                </c:pt>
                <c:pt idx="1196">
                  <c:v>199</c:v>
                </c:pt>
                <c:pt idx="1197">
                  <c:v>199</c:v>
                </c:pt>
                <c:pt idx="1198">
                  <c:v>199</c:v>
                </c:pt>
                <c:pt idx="1199">
                  <c:v>199</c:v>
                </c:pt>
                <c:pt idx="1200">
                  <c:v>199</c:v>
                </c:pt>
                <c:pt idx="1201">
                  <c:v>199</c:v>
                </c:pt>
                <c:pt idx="1202">
                  <c:v>199</c:v>
                </c:pt>
                <c:pt idx="1203">
                  <c:v>199</c:v>
                </c:pt>
                <c:pt idx="1204">
                  <c:v>199</c:v>
                </c:pt>
                <c:pt idx="1205">
                  <c:v>199</c:v>
                </c:pt>
                <c:pt idx="1206">
                  <c:v>199</c:v>
                </c:pt>
                <c:pt idx="1207">
                  <c:v>199</c:v>
                </c:pt>
                <c:pt idx="1208">
                  <c:v>199</c:v>
                </c:pt>
                <c:pt idx="1209">
                  <c:v>199</c:v>
                </c:pt>
                <c:pt idx="1210">
                  <c:v>199</c:v>
                </c:pt>
                <c:pt idx="1211">
                  <c:v>199</c:v>
                </c:pt>
                <c:pt idx="1212">
                  <c:v>199</c:v>
                </c:pt>
                <c:pt idx="1213">
                  <c:v>199</c:v>
                </c:pt>
                <c:pt idx="1214">
                  <c:v>199</c:v>
                </c:pt>
                <c:pt idx="1215">
                  <c:v>199</c:v>
                </c:pt>
                <c:pt idx="1216">
                  <c:v>199</c:v>
                </c:pt>
                <c:pt idx="1217">
                  <c:v>199</c:v>
                </c:pt>
                <c:pt idx="1218">
                  <c:v>199</c:v>
                </c:pt>
                <c:pt idx="1219">
                  <c:v>199</c:v>
                </c:pt>
                <c:pt idx="1220">
                  <c:v>199</c:v>
                </c:pt>
                <c:pt idx="1221">
                  <c:v>199</c:v>
                </c:pt>
                <c:pt idx="1222">
                  <c:v>199</c:v>
                </c:pt>
                <c:pt idx="1223">
                  <c:v>199</c:v>
                </c:pt>
                <c:pt idx="1224">
                  <c:v>199</c:v>
                </c:pt>
                <c:pt idx="1225">
                  <c:v>199</c:v>
                </c:pt>
                <c:pt idx="1226">
                  <c:v>199</c:v>
                </c:pt>
                <c:pt idx="1227">
                  <c:v>199</c:v>
                </c:pt>
                <c:pt idx="1228">
                  <c:v>199</c:v>
                </c:pt>
                <c:pt idx="1229">
                  <c:v>199</c:v>
                </c:pt>
                <c:pt idx="1230">
                  <c:v>199</c:v>
                </c:pt>
                <c:pt idx="1231">
                  <c:v>199</c:v>
                </c:pt>
                <c:pt idx="1232">
                  <c:v>199</c:v>
                </c:pt>
                <c:pt idx="1233">
                  <c:v>199</c:v>
                </c:pt>
                <c:pt idx="1234">
                  <c:v>199</c:v>
                </c:pt>
                <c:pt idx="1235">
                  <c:v>199</c:v>
                </c:pt>
                <c:pt idx="1236">
                  <c:v>199</c:v>
                </c:pt>
                <c:pt idx="1237">
                  <c:v>199</c:v>
                </c:pt>
                <c:pt idx="1238">
                  <c:v>199</c:v>
                </c:pt>
                <c:pt idx="1239">
                  <c:v>199</c:v>
                </c:pt>
                <c:pt idx="1240">
                  <c:v>199</c:v>
                </c:pt>
                <c:pt idx="1241">
                  <c:v>199</c:v>
                </c:pt>
                <c:pt idx="1242">
                  <c:v>199</c:v>
                </c:pt>
                <c:pt idx="1243">
                  <c:v>199</c:v>
                </c:pt>
                <c:pt idx="1244">
                  <c:v>199</c:v>
                </c:pt>
                <c:pt idx="1245">
                  <c:v>199</c:v>
                </c:pt>
                <c:pt idx="1246">
                  <c:v>199</c:v>
                </c:pt>
                <c:pt idx="1247">
                  <c:v>199</c:v>
                </c:pt>
                <c:pt idx="1248">
                  <c:v>199</c:v>
                </c:pt>
                <c:pt idx="1249">
                  <c:v>199</c:v>
                </c:pt>
                <c:pt idx="1250">
                  <c:v>199</c:v>
                </c:pt>
                <c:pt idx="1251">
                  <c:v>199</c:v>
                </c:pt>
                <c:pt idx="1252">
                  <c:v>199</c:v>
                </c:pt>
                <c:pt idx="1253">
                  <c:v>199</c:v>
                </c:pt>
                <c:pt idx="1254">
                  <c:v>199</c:v>
                </c:pt>
                <c:pt idx="1255">
                  <c:v>199</c:v>
                </c:pt>
                <c:pt idx="1256">
                  <c:v>199</c:v>
                </c:pt>
                <c:pt idx="1257">
                  <c:v>199</c:v>
                </c:pt>
                <c:pt idx="1258">
                  <c:v>199</c:v>
                </c:pt>
                <c:pt idx="1259">
                  <c:v>199</c:v>
                </c:pt>
                <c:pt idx="1260">
                  <c:v>199</c:v>
                </c:pt>
                <c:pt idx="1261">
                  <c:v>199</c:v>
                </c:pt>
                <c:pt idx="1262">
                  <c:v>199</c:v>
                </c:pt>
                <c:pt idx="1263">
                  <c:v>199</c:v>
                </c:pt>
                <c:pt idx="1264">
                  <c:v>199</c:v>
                </c:pt>
                <c:pt idx="1265">
                  <c:v>199</c:v>
                </c:pt>
                <c:pt idx="1266">
                  <c:v>199</c:v>
                </c:pt>
                <c:pt idx="1267">
                  <c:v>199</c:v>
                </c:pt>
                <c:pt idx="1268">
                  <c:v>199</c:v>
                </c:pt>
                <c:pt idx="1269">
                  <c:v>199</c:v>
                </c:pt>
                <c:pt idx="1270">
                  <c:v>199</c:v>
                </c:pt>
                <c:pt idx="1271">
                  <c:v>199</c:v>
                </c:pt>
                <c:pt idx="1272">
                  <c:v>199</c:v>
                </c:pt>
                <c:pt idx="1273">
                  <c:v>199</c:v>
                </c:pt>
                <c:pt idx="1274">
                  <c:v>199</c:v>
                </c:pt>
                <c:pt idx="1275">
                  <c:v>199</c:v>
                </c:pt>
                <c:pt idx="1276">
                  <c:v>199</c:v>
                </c:pt>
                <c:pt idx="1277">
                  <c:v>199</c:v>
                </c:pt>
                <c:pt idx="1278">
                  <c:v>199</c:v>
                </c:pt>
                <c:pt idx="1279">
                  <c:v>199</c:v>
                </c:pt>
                <c:pt idx="1280">
                  <c:v>199</c:v>
                </c:pt>
                <c:pt idx="1281">
                  <c:v>199</c:v>
                </c:pt>
                <c:pt idx="1282">
                  <c:v>199</c:v>
                </c:pt>
                <c:pt idx="1283">
                  <c:v>199</c:v>
                </c:pt>
                <c:pt idx="1284">
                  <c:v>199</c:v>
                </c:pt>
                <c:pt idx="1285">
                  <c:v>199</c:v>
                </c:pt>
                <c:pt idx="1286">
                  <c:v>199</c:v>
                </c:pt>
                <c:pt idx="1287">
                  <c:v>199</c:v>
                </c:pt>
                <c:pt idx="1288">
                  <c:v>199</c:v>
                </c:pt>
                <c:pt idx="1289">
                  <c:v>199</c:v>
                </c:pt>
                <c:pt idx="1290">
                  <c:v>199</c:v>
                </c:pt>
                <c:pt idx="1291">
                  <c:v>199</c:v>
                </c:pt>
                <c:pt idx="1292">
                  <c:v>199</c:v>
                </c:pt>
                <c:pt idx="1293">
                  <c:v>199</c:v>
                </c:pt>
                <c:pt idx="1294">
                  <c:v>199</c:v>
                </c:pt>
                <c:pt idx="1295">
                  <c:v>199</c:v>
                </c:pt>
                <c:pt idx="1296">
                  <c:v>199</c:v>
                </c:pt>
                <c:pt idx="1297">
                  <c:v>199</c:v>
                </c:pt>
                <c:pt idx="1298">
                  <c:v>199</c:v>
                </c:pt>
                <c:pt idx="1299">
                  <c:v>199</c:v>
                </c:pt>
                <c:pt idx="1300">
                  <c:v>199</c:v>
                </c:pt>
                <c:pt idx="1301">
                  <c:v>199</c:v>
                </c:pt>
                <c:pt idx="1302">
                  <c:v>199</c:v>
                </c:pt>
                <c:pt idx="1303">
                  <c:v>199</c:v>
                </c:pt>
                <c:pt idx="1304">
                  <c:v>199</c:v>
                </c:pt>
                <c:pt idx="1305">
                  <c:v>199</c:v>
                </c:pt>
                <c:pt idx="1306">
                  <c:v>199</c:v>
                </c:pt>
                <c:pt idx="1307">
                  <c:v>199</c:v>
                </c:pt>
                <c:pt idx="1308">
                  <c:v>199</c:v>
                </c:pt>
                <c:pt idx="1309">
                  <c:v>199</c:v>
                </c:pt>
                <c:pt idx="1310">
                  <c:v>199</c:v>
                </c:pt>
                <c:pt idx="1311">
                  <c:v>199</c:v>
                </c:pt>
                <c:pt idx="1312">
                  <c:v>199</c:v>
                </c:pt>
                <c:pt idx="1313">
                  <c:v>199</c:v>
                </c:pt>
                <c:pt idx="1314">
                  <c:v>199</c:v>
                </c:pt>
                <c:pt idx="1315">
                  <c:v>199</c:v>
                </c:pt>
                <c:pt idx="1316">
                  <c:v>199</c:v>
                </c:pt>
                <c:pt idx="1317">
                  <c:v>199</c:v>
                </c:pt>
                <c:pt idx="1318">
                  <c:v>199</c:v>
                </c:pt>
                <c:pt idx="1319">
                  <c:v>199</c:v>
                </c:pt>
                <c:pt idx="1320">
                  <c:v>199</c:v>
                </c:pt>
                <c:pt idx="1321">
                  <c:v>199</c:v>
                </c:pt>
                <c:pt idx="1322">
                  <c:v>199</c:v>
                </c:pt>
                <c:pt idx="1323">
                  <c:v>199</c:v>
                </c:pt>
                <c:pt idx="1324">
                  <c:v>199</c:v>
                </c:pt>
                <c:pt idx="1325">
                  <c:v>199</c:v>
                </c:pt>
                <c:pt idx="1326">
                  <c:v>199</c:v>
                </c:pt>
                <c:pt idx="1327">
                  <c:v>199</c:v>
                </c:pt>
                <c:pt idx="1328">
                  <c:v>199</c:v>
                </c:pt>
                <c:pt idx="1329">
                  <c:v>199</c:v>
                </c:pt>
                <c:pt idx="1330">
                  <c:v>199</c:v>
                </c:pt>
                <c:pt idx="1331">
                  <c:v>199</c:v>
                </c:pt>
                <c:pt idx="1332">
                  <c:v>199</c:v>
                </c:pt>
                <c:pt idx="1333">
                  <c:v>199</c:v>
                </c:pt>
                <c:pt idx="1334">
                  <c:v>199</c:v>
                </c:pt>
                <c:pt idx="1335">
                  <c:v>199</c:v>
                </c:pt>
                <c:pt idx="1336">
                  <c:v>199</c:v>
                </c:pt>
                <c:pt idx="1337">
                  <c:v>199</c:v>
                </c:pt>
                <c:pt idx="1338">
                  <c:v>199</c:v>
                </c:pt>
                <c:pt idx="1339">
                  <c:v>199</c:v>
                </c:pt>
                <c:pt idx="1340">
                  <c:v>199</c:v>
                </c:pt>
                <c:pt idx="1341">
                  <c:v>199</c:v>
                </c:pt>
                <c:pt idx="1342">
                  <c:v>199</c:v>
                </c:pt>
                <c:pt idx="1343">
                  <c:v>199</c:v>
                </c:pt>
                <c:pt idx="1344">
                  <c:v>199</c:v>
                </c:pt>
                <c:pt idx="1345">
                  <c:v>199</c:v>
                </c:pt>
                <c:pt idx="1346">
                  <c:v>199</c:v>
                </c:pt>
                <c:pt idx="1347">
                  <c:v>199</c:v>
                </c:pt>
                <c:pt idx="1348">
                  <c:v>199</c:v>
                </c:pt>
                <c:pt idx="1349">
                  <c:v>199</c:v>
                </c:pt>
                <c:pt idx="1350">
                  <c:v>199</c:v>
                </c:pt>
                <c:pt idx="1351">
                  <c:v>199</c:v>
                </c:pt>
                <c:pt idx="1352">
                  <c:v>199</c:v>
                </c:pt>
                <c:pt idx="1353">
                  <c:v>199</c:v>
                </c:pt>
                <c:pt idx="1354">
                  <c:v>199</c:v>
                </c:pt>
                <c:pt idx="1355">
                  <c:v>199</c:v>
                </c:pt>
                <c:pt idx="1356">
                  <c:v>199</c:v>
                </c:pt>
                <c:pt idx="1357">
                  <c:v>199</c:v>
                </c:pt>
                <c:pt idx="1358">
                  <c:v>199</c:v>
                </c:pt>
                <c:pt idx="1359">
                  <c:v>199</c:v>
                </c:pt>
                <c:pt idx="1360">
                  <c:v>199</c:v>
                </c:pt>
                <c:pt idx="1361">
                  <c:v>199</c:v>
                </c:pt>
                <c:pt idx="1362">
                  <c:v>199</c:v>
                </c:pt>
                <c:pt idx="1363">
                  <c:v>199</c:v>
                </c:pt>
                <c:pt idx="1364">
                  <c:v>199</c:v>
                </c:pt>
                <c:pt idx="1365">
                  <c:v>199</c:v>
                </c:pt>
                <c:pt idx="1366">
                  <c:v>199</c:v>
                </c:pt>
                <c:pt idx="1367">
                  <c:v>199</c:v>
                </c:pt>
                <c:pt idx="1368">
                  <c:v>199</c:v>
                </c:pt>
                <c:pt idx="1369">
                  <c:v>199</c:v>
                </c:pt>
                <c:pt idx="1370">
                  <c:v>199</c:v>
                </c:pt>
                <c:pt idx="1371">
                  <c:v>199</c:v>
                </c:pt>
                <c:pt idx="1372">
                  <c:v>199</c:v>
                </c:pt>
                <c:pt idx="1373">
                  <c:v>199</c:v>
                </c:pt>
                <c:pt idx="1374">
                  <c:v>199</c:v>
                </c:pt>
                <c:pt idx="1375">
                  <c:v>199</c:v>
                </c:pt>
                <c:pt idx="1376">
                  <c:v>199</c:v>
                </c:pt>
                <c:pt idx="1377">
                  <c:v>199</c:v>
                </c:pt>
                <c:pt idx="1378">
                  <c:v>199</c:v>
                </c:pt>
                <c:pt idx="1379">
                  <c:v>199</c:v>
                </c:pt>
                <c:pt idx="1380">
                  <c:v>199</c:v>
                </c:pt>
                <c:pt idx="1381">
                  <c:v>199</c:v>
                </c:pt>
                <c:pt idx="1382">
                  <c:v>199</c:v>
                </c:pt>
                <c:pt idx="1383">
                  <c:v>199</c:v>
                </c:pt>
                <c:pt idx="1384">
                  <c:v>199</c:v>
                </c:pt>
                <c:pt idx="1385">
                  <c:v>199</c:v>
                </c:pt>
                <c:pt idx="1386">
                  <c:v>199</c:v>
                </c:pt>
                <c:pt idx="1387">
                  <c:v>199</c:v>
                </c:pt>
                <c:pt idx="1388">
                  <c:v>199</c:v>
                </c:pt>
                <c:pt idx="1389">
                  <c:v>199</c:v>
                </c:pt>
                <c:pt idx="1390">
                  <c:v>199</c:v>
                </c:pt>
                <c:pt idx="1391">
                  <c:v>199</c:v>
                </c:pt>
                <c:pt idx="1392">
                  <c:v>199</c:v>
                </c:pt>
                <c:pt idx="1393">
                  <c:v>199</c:v>
                </c:pt>
                <c:pt idx="1394">
                  <c:v>199</c:v>
                </c:pt>
                <c:pt idx="1395">
                  <c:v>199</c:v>
                </c:pt>
                <c:pt idx="1396">
                  <c:v>199</c:v>
                </c:pt>
                <c:pt idx="1397">
                  <c:v>199</c:v>
                </c:pt>
                <c:pt idx="1398">
                  <c:v>199</c:v>
                </c:pt>
                <c:pt idx="1399">
                  <c:v>199</c:v>
                </c:pt>
                <c:pt idx="1400">
                  <c:v>199</c:v>
                </c:pt>
                <c:pt idx="1401">
                  <c:v>199</c:v>
                </c:pt>
                <c:pt idx="1402">
                  <c:v>199</c:v>
                </c:pt>
                <c:pt idx="1403">
                  <c:v>199</c:v>
                </c:pt>
                <c:pt idx="1404">
                  <c:v>199</c:v>
                </c:pt>
                <c:pt idx="1405">
                  <c:v>199</c:v>
                </c:pt>
                <c:pt idx="1406">
                  <c:v>199</c:v>
                </c:pt>
                <c:pt idx="1407">
                  <c:v>199</c:v>
                </c:pt>
                <c:pt idx="1408">
                  <c:v>199</c:v>
                </c:pt>
                <c:pt idx="1409">
                  <c:v>199</c:v>
                </c:pt>
                <c:pt idx="1410">
                  <c:v>199</c:v>
                </c:pt>
                <c:pt idx="1411">
                  <c:v>199</c:v>
                </c:pt>
                <c:pt idx="1412">
                  <c:v>199</c:v>
                </c:pt>
                <c:pt idx="1413">
                  <c:v>199</c:v>
                </c:pt>
                <c:pt idx="1414">
                  <c:v>199</c:v>
                </c:pt>
                <c:pt idx="1415">
                  <c:v>199</c:v>
                </c:pt>
                <c:pt idx="1416">
                  <c:v>199</c:v>
                </c:pt>
                <c:pt idx="1417">
                  <c:v>199</c:v>
                </c:pt>
                <c:pt idx="1418">
                  <c:v>199</c:v>
                </c:pt>
                <c:pt idx="1419">
                  <c:v>199</c:v>
                </c:pt>
                <c:pt idx="1420">
                  <c:v>199</c:v>
                </c:pt>
                <c:pt idx="1421">
                  <c:v>199</c:v>
                </c:pt>
                <c:pt idx="1422">
                  <c:v>199</c:v>
                </c:pt>
                <c:pt idx="1423">
                  <c:v>199</c:v>
                </c:pt>
                <c:pt idx="1424">
                  <c:v>199</c:v>
                </c:pt>
                <c:pt idx="1425">
                  <c:v>199</c:v>
                </c:pt>
                <c:pt idx="1426">
                  <c:v>199</c:v>
                </c:pt>
                <c:pt idx="1427">
                  <c:v>199</c:v>
                </c:pt>
                <c:pt idx="1428">
                  <c:v>199</c:v>
                </c:pt>
                <c:pt idx="1429">
                  <c:v>199</c:v>
                </c:pt>
                <c:pt idx="1430">
                  <c:v>199</c:v>
                </c:pt>
                <c:pt idx="1431">
                  <c:v>199</c:v>
                </c:pt>
                <c:pt idx="1432">
                  <c:v>199</c:v>
                </c:pt>
                <c:pt idx="1433">
                  <c:v>199</c:v>
                </c:pt>
                <c:pt idx="1434">
                  <c:v>199</c:v>
                </c:pt>
                <c:pt idx="1435">
                  <c:v>199</c:v>
                </c:pt>
                <c:pt idx="1436">
                  <c:v>199</c:v>
                </c:pt>
                <c:pt idx="1437">
                  <c:v>199</c:v>
                </c:pt>
                <c:pt idx="1438">
                  <c:v>199</c:v>
                </c:pt>
                <c:pt idx="1439">
                  <c:v>199</c:v>
                </c:pt>
                <c:pt idx="1440">
                  <c:v>199</c:v>
                </c:pt>
                <c:pt idx="1441">
                  <c:v>199</c:v>
                </c:pt>
                <c:pt idx="1442">
                  <c:v>199</c:v>
                </c:pt>
                <c:pt idx="1443">
                  <c:v>199</c:v>
                </c:pt>
                <c:pt idx="1444">
                  <c:v>199</c:v>
                </c:pt>
                <c:pt idx="1445">
                  <c:v>199</c:v>
                </c:pt>
                <c:pt idx="1446">
                  <c:v>199</c:v>
                </c:pt>
                <c:pt idx="1447">
                  <c:v>199</c:v>
                </c:pt>
                <c:pt idx="1448">
                  <c:v>199</c:v>
                </c:pt>
                <c:pt idx="1449">
                  <c:v>199</c:v>
                </c:pt>
                <c:pt idx="1450">
                  <c:v>199</c:v>
                </c:pt>
                <c:pt idx="1451">
                  <c:v>199</c:v>
                </c:pt>
                <c:pt idx="1452">
                  <c:v>199</c:v>
                </c:pt>
                <c:pt idx="1453">
                  <c:v>199</c:v>
                </c:pt>
                <c:pt idx="1454">
                  <c:v>199</c:v>
                </c:pt>
                <c:pt idx="1455">
                  <c:v>199</c:v>
                </c:pt>
                <c:pt idx="1456">
                  <c:v>199</c:v>
                </c:pt>
                <c:pt idx="1457">
                  <c:v>199</c:v>
                </c:pt>
                <c:pt idx="1458">
                  <c:v>199</c:v>
                </c:pt>
                <c:pt idx="1459">
                  <c:v>199</c:v>
                </c:pt>
                <c:pt idx="1460">
                  <c:v>199</c:v>
                </c:pt>
                <c:pt idx="1461">
                  <c:v>199</c:v>
                </c:pt>
                <c:pt idx="1462">
                  <c:v>199</c:v>
                </c:pt>
                <c:pt idx="1463">
                  <c:v>199</c:v>
                </c:pt>
                <c:pt idx="1464">
                  <c:v>199</c:v>
                </c:pt>
                <c:pt idx="1465">
                  <c:v>199</c:v>
                </c:pt>
                <c:pt idx="1466">
                  <c:v>199</c:v>
                </c:pt>
                <c:pt idx="1467">
                  <c:v>199</c:v>
                </c:pt>
                <c:pt idx="1468">
                  <c:v>199</c:v>
                </c:pt>
                <c:pt idx="1469">
                  <c:v>199</c:v>
                </c:pt>
                <c:pt idx="1470">
                  <c:v>199</c:v>
                </c:pt>
                <c:pt idx="1471">
                  <c:v>199</c:v>
                </c:pt>
                <c:pt idx="1472">
                  <c:v>199</c:v>
                </c:pt>
                <c:pt idx="1473">
                  <c:v>199</c:v>
                </c:pt>
                <c:pt idx="1474">
                  <c:v>199</c:v>
                </c:pt>
                <c:pt idx="1475">
                  <c:v>199</c:v>
                </c:pt>
                <c:pt idx="1476">
                  <c:v>199</c:v>
                </c:pt>
                <c:pt idx="1477">
                  <c:v>199</c:v>
                </c:pt>
                <c:pt idx="1478">
                  <c:v>199</c:v>
                </c:pt>
                <c:pt idx="1479">
                  <c:v>199</c:v>
                </c:pt>
                <c:pt idx="1480">
                  <c:v>199</c:v>
                </c:pt>
                <c:pt idx="1481">
                  <c:v>199</c:v>
                </c:pt>
                <c:pt idx="1482">
                  <c:v>199</c:v>
                </c:pt>
                <c:pt idx="1483">
                  <c:v>199</c:v>
                </c:pt>
                <c:pt idx="1484">
                  <c:v>199</c:v>
                </c:pt>
                <c:pt idx="1485">
                  <c:v>199</c:v>
                </c:pt>
                <c:pt idx="1486">
                  <c:v>199</c:v>
                </c:pt>
                <c:pt idx="1487">
                  <c:v>199</c:v>
                </c:pt>
                <c:pt idx="1488">
                  <c:v>199</c:v>
                </c:pt>
                <c:pt idx="1489">
                  <c:v>199</c:v>
                </c:pt>
                <c:pt idx="1490">
                  <c:v>199</c:v>
                </c:pt>
                <c:pt idx="1491">
                  <c:v>199</c:v>
                </c:pt>
                <c:pt idx="1492">
                  <c:v>199</c:v>
                </c:pt>
                <c:pt idx="1493">
                  <c:v>199</c:v>
                </c:pt>
                <c:pt idx="1494">
                  <c:v>199</c:v>
                </c:pt>
                <c:pt idx="1495">
                  <c:v>199</c:v>
                </c:pt>
                <c:pt idx="1496">
                  <c:v>199</c:v>
                </c:pt>
                <c:pt idx="1497">
                  <c:v>199</c:v>
                </c:pt>
                <c:pt idx="1498">
                  <c:v>199</c:v>
                </c:pt>
                <c:pt idx="1499">
                  <c:v>199</c:v>
                </c:pt>
                <c:pt idx="1500">
                  <c:v>199</c:v>
                </c:pt>
                <c:pt idx="1501">
                  <c:v>199</c:v>
                </c:pt>
                <c:pt idx="1502">
                  <c:v>199</c:v>
                </c:pt>
                <c:pt idx="1503">
                  <c:v>199</c:v>
                </c:pt>
                <c:pt idx="1504">
                  <c:v>199</c:v>
                </c:pt>
                <c:pt idx="1505">
                  <c:v>199</c:v>
                </c:pt>
                <c:pt idx="1506">
                  <c:v>199</c:v>
                </c:pt>
                <c:pt idx="1507">
                  <c:v>199</c:v>
                </c:pt>
                <c:pt idx="1508">
                  <c:v>199</c:v>
                </c:pt>
                <c:pt idx="1509">
                  <c:v>199</c:v>
                </c:pt>
                <c:pt idx="1510">
                  <c:v>199</c:v>
                </c:pt>
                <c:pt idx="1511">
                  <c:v>199</c:v>
                </c:pt>
                <c:pt idx="1512">
                  <c:v>199</c:v>
                </c:pt>
                <c:pt idx="1513">
                  <c:v>199</c:v>
                </c:pt>
                <c:pt idx="1514">
                  <c:v>199</c:v>
                </c:pt>
                <c:pt idx="1515">
                  <c:v>199</c:v>
                </c:pt>
                <c:pt idx="1516">
                  <c:v>199</c:v>
                </c:pt>
                <c:pt idx="1517">
                  <c:v>199</c:v>
                </c:pt>
                <c:pt idx="1518">
                  <c:v>199</c:v>
                </c:pt>
                <c:pt idx="1519">
                  <c:v>199</c:v>
                </c:pt>
                <c:pt idx="1520">
                  <c:v>199</c:v>
                </c:pt>
                <c:pt idx="1521">
                  <c:v>199</c:v>
                </c:pt>
                <c:pt idx="1522">
                  <c:v>199</c:v>
                </c:pt>
                <c:pt idx="1523">
                  <c:v>199</c:v>
                </c:pt>
                <c:pt idx="1524">
                  <c:v>199</c:v>
                </c:pt>
                <c:pt idx="1525">
                  <c:v>199</c:v>
                </c:pt>
                <c:pt idx="1526">
                  <c:v>199</c:v>
                </c:pt>
                <c:pt idx="1527">
                  <c:v>199</c:v>
                </c:pt>
                <c:pt idx="1528">
                  <c:v>199</c:v>
                </c:pt>
                <c:pt idx="1529">
                  <c:v>199</c:v>
                </c:pt>
                <c:pt idx="1530">
                  <c:v>199</c:v>
                </c:pt>
                <c:pt idx="1531">
                  <c:v>199</c:v>
                </c:pt>
                <c:pt idx="1532">
                  <c:v>199</c:v>
                </c:pt>
                <c:pt idx="1533">
                  <c:v>199</c:v>
                </c:pt>
                <c:pt idx="1534">
                  <c:v>199</c:v>
                </c:pt>
                <c:pt idx="1535">
                  <c:v>199</c:v>
                </c:pt>
                <c:pt idx="1536">
                  <c:v>199</c:v>
                </c:pt>
                <c:pt idx="1537">
                  <c:v>199</c:v>
                </c:pt>
                <c:pt idx="1538">
                  <c:v>199</c:v>
                </c:pt>
                <c:pt idx="1539">
                  <c:v>199</c:v>
                </c:pt>
                <c:pt idx="1540">
                  <c:v>199</c:v>
                </c:pt>
                <c:pt idx="1541">
                  <c:v>199</c:v>
                </c:pt>
                <c:pt idx="1542">
                  <c:v>199</c:v>
                </c:pt>
                <c:pt idx="1543">
                  <c:v>199</c:v>
                </c:pt>
                <c:pt idx="1544">
                  <c:v>199</c:v>
                </c:pt>
                <c:pt idx="1545">
                  <c:v>199</c:v>
                </c:pt>
                <c:pt idx="1546">
                  <c:v>199</c:v>
                </c:pt>
                <c:pt idx="1547">
                  <c:v>199</c:v>
                </c:pt>
                <c:pt idx="1548">
                  <c:v>199</c:v>
                </c:pt>
                <c:pt idx="1549">
                  <c:v>199</c:v>
                </c:pt>
                <c:pt idx="1550">
                  <c:v>199</c:v>
                </c:pt>
                <c:pt idx="1551">
                  <c:v>199</c:v>
                </c:pt>
                <c:pt idx="1552">
                  <c:v>199</c:v>
                </c:pt>
                <c:pt idx="1553">
                  <c:v>199</c:v>
                </c:pt>
                <c:pt idx="1554">
                  <c:v>199</c:v>
                </c:pt>
                <c:pt idx="1555">
                  <c:v>199</c:v>
                </c:pt>
                <c:pt idx="1556">
                  <c:v>199</c:v>
                </c:pt>
                <c:pt idx="1557">
                  <c:v>199</c:v>
                </c:pt>
                <c:pt idx="1558">
                  <c:v>199</c:v>
                </c:pt>
                <c:pt idx="1559">
                  <c:v>199</c:v>
                </c:pt>
                <c:pt idx="1560">
                  <c:v>199</c:v>
                </c:pt>
                <c:pt idx="1561">
                  <c:v>199</c:v>
                </c:pt>
                <c:pt idx="1562">
                  <c:v>199</c:v>
                </c:pt>
                <c:pt idx="1563">
                  <c:v>199</c:v>
                </c:pt>
                <c:pt idx="1564">
                  <c:v>199</c:v>
                </c:pt>
                <c:pt idx="1565">
                  <c:v>199</c:v>
                </c:pt>
                <c:pt idx="1566">
                  <c:v>199</c:v>
                </c:pt>
                <c:pt idx="1567">
                  <c:v>199</c:v>
                </c:pt>
                <c:pt idx="1568">
                  <c:v>199</c:v>
                </c:pt>
                <c:pt idx="1569">
                  <c:v>199</c:v>
                </c:pt>
                <c:pt idx="1570">
                  <c:v>199</c:v>
                </c:pt>
                <c:pt idx="1571">
                  <c:v>199</c:v>
                </c:pt>
                <c:pt idx="1572">
                  <c:v>199</c:v>
                </c:pt>
                <c:pt idx="1573">
                  <c:v>199</c:v>
                </c:pt>
                <c:pt idx="1574">
                  <c:v>199</c:v>
                </c:pt>
                <c:pt idx="1575">
                  <c:v>199</c:v>
                </c:pt>
                <c:pt idx="1576">
                  <c:v>199</c:v>
                </c:pt>
                <c:pt idx="1577">
                  <c:v>199</c:v>
                </c:pt>
                <c:pt idx="1578">
                  <c:v>199</c:v>
                </c:pt>
                <c:pt idx="1579">
                  <c:v>199</c:v>
                </c:pt>
                <c:pt idx="1580">
                  <c:v>199</c:v>
                </c:pt>
                <c:pt idx="1581">
                  <c:v>199</c:v>
                </c:pt>
                <c:pt idx="1582">
                  <c:v>199</c:v>
                </c:pt>
                <c:pt idx="1583">
                  <c:v>199</c:v>
                </c:pt>
                <c:pt idx="1584">
                  <c:v>199</c:v>
                </c:pt>
                <c:pt idx="1585">
                  <c:v>199</c:v>
                </c:pt>
                <c:pt idx="1586">
                  <c:v>199</c:v>
                </c:pt>
                <c:pt idx="1587">
                  <c:v>199</c:v>
                </c:pt>
                <c:pt idx="1588">
                  <c:v>199</c:v>
                </c:pt>
                <c:pt idx="1589">
                  <c:v>199</c:v>
                </c:pt>
                <c:pt idx="1590">
                  <c:v>199</c:v>
                </c:pt>
                <c:pt idx="1591">
                  <c:v>199</c:v>
                </c:pt>
                <c:pt idx="1592">
                  <c:v>199</c:v>
                </c:pt>
                <c:pt idx="1593">
                  <c:v>199</c:v>
                </c:pt>
                <c:pt idx="1594">
                  <c:v>199</c:v>
                </c:pt>
                <c:pt idx="1595">
                  <c:v>199</c:v>
                </c:pt>
                <c:pt idx="1596">
                  <c:v>199</c:v>
                </c:pt>
                <c:pt idx="1597">
                  <c:v>199</c:v>
                </c:pt>
                <c:pt idx="1598">
                  <c:v>199</c:v>
                </c:pt>
                <c:pt idx="1599">
                  <c:v>199</c:v>
                </c:pt>
                <c:pt idx="1600">
                  <c:v>199</c:v>
                </c:pt>
                <c:pt idx="1601">
                  <c:v>199</c:v>
                </c:pt>
                <c:pt idx="1602">
                  <c:v>199</c:v>
                </c:pt>
                <c:pt idx="1603">
                  <c:v>199</c:v>
                </c:pt>
                <c:pt idx="1604">
                  <c:v>199</c:v>
                </c:pt>
                <c:pt idx="1605">
                  <c:v>199</c:v>
                </c:pt>
                <c:pt idx="1606">
                  <c:v>199</c:v>
                </c:pt>
                <c:pt idx="1607">
                  <c:v>199</c:v>
                </c:pt>
                <c:pt idx="1608">
                  <c:v>199</c:v>
                </c:pt>
                <c:pt idx="1609">
                  <c:v>199</c:v>
                </c:pt>
                <c:pt idx="1610">
                  <c:v>199</c:v>
                </c:pt>
                <c:pt idx="1611">
                  <c:v>199</c:v>
                </c:pt>
                <c:pt idx="1612">
                  <c:v>199</c:v>
                </c:pt>
                <c:pt idx="1613">
                  <c:v>199</c:v>
                </c:pt>
                <c:pt idx="1614">
                  <c:v>199</c:v>
                </c:pt>
                <c:pt idx="1615">
                  <c:v>199</c:v>
                </c:pt>
                <c:pt idx="1616">
                  <c:v>199</c:v>
                </c:pt>
                <c:pt idx="1617">
                  <c:v>199</c:v>
                </c:pt>
                <c:pt idx="1618">
                  <c:v>199</c:v>
                </c:pt>
                <c:pt idx="1619">
                  <c:v>199</c:v>
                </c:pt>
                <c:pt idx="1620">
                  <c:v>199</c:v>
                </c:pt>
                <c:pt idx="1621">
                  <c:v>199</c:v>
                </c:pt>
                <c:pt idx="1622">
                  <c:v>199</c:v>
                </c:pt>
                <c:pt idx="1623">
                  <c:v>199</c:v>
                </c:pt>
                <c:pt idx="1624">
                  <c:v>199</c:v>
                </c:pt>
                <c:pt idx="1625">
                  <c:v>199</c:v>
                </c:pt>
                <c:pt idx="1626">
                  <c:v>199</c:v>
                </c:pt>
                <c:pt idx="1627">
                  <c:v>199</c:v>
                </c:pt>
                <c:pt idx="1628">
                  <c:v>199</c:v>
                </c:pt>
                <c:pt idx="1629">
                  <c:v>199</c:v>
                </c:pt>
                <c:pt idx="1630">
                  <c:v>199</c:v>
                </c:pt>
                <c:pt idx="1631">
                  <c:v>199</c:v>
                </c:pt>
                <c:pt idx="1632">
                  <c:v>199</c:v>
                </c:pt>
                <c:pt idx="1633">
                  <c:v>199</c:v>
                </c:pt>
                <c:pt idx="1634">
                  <c:v>199</c:v>
                </c:pt>
                <c:pt idx="1635">
                  <c:v>199</c:v>
                </c:pt>
                <c:pt idx="1636">
                  <c:v>199</c:v>
                </c:pt>
                <c:pt idx="1637">
                  <c:v>199</c:v>
                </c:pt>
                <c:pt idx="1638">
                  <c:v>199</c:v>
                </c:pt>
                <c:pt idx="1639">
                  <c:v>199</c:v>
                </c:pt>
                <c:pt idx="1640">
                  <c:v>199</c:v>
                </c:pt>
                <c:pt idx="1641">
                  <c:v>199</c:v>
                </c:pt>
                <c:pt idx="1642">
                  <c:v>199</c:v>
                </c:pt>
                <c:pt idx="1643">
                  <c:v>199</c:v>
                </c:pt>
                <c:pt idx="1644">
                  <c:v>199</c:v>
                </c:pt>
                <c:pt idx="1645">
                  <c:v>199</c:v>
                </c:pt>
                <c:pt idx="1646">
                  <c:v>199</c:v>
                </c:pt>
                <c:pt idx="1647">
                  <c:v>199</c:v>
                </c:pt>
                <c:pt idx="1648">
                  <c:v>199</c:v>
                </c:pt>
                <c:pt idx="1649">
                  <c:v>199</c:v>
                </c:pt>
                <c:pt idx="1650">
                  <c:v>199</c:v>
                </c:pt>
                <c:pt idx="1651">
                  <c:v>199</c:v>
                </c:pt>
                <c:pt idx="1652">
                  <c:v>199</c:v>
                </c:pt>
                <c:pt idx="1653">
                  <c:v>199</c:v>
                </c:pt>
                <c:pt idx="1654">
                  <c:v>199</c:v>
                </c:pt>
                <c:pt idx="1655">
                  <c:v>199</c:v>
                </c:pt>
                <c:pt idx="1656">
                  <c:v>199</c:v>
                </c:pt>
                <c:pt idx="1657">
                  <c:v>199</c:v>
                </c:pt>
                <c:pt idx="1658">
                  <c:v>199</c:v>
                </c:pt>
                <c:pt idx="1659">
                  <c:v>199</c:v>
                </c:pt>
                <c:pt idx="1660">
                  <c:v>199</c:v>
                </c:pt>
                <c:pt idx="1661">
                  <c:v>199</c:v>
                </c:pt>
                <c:pt idx="1662">
                  <c:v>199</c:v>
                </c:pt>
                <c:pt idx="1663">
                  <c:v>199</c:v>
                </c:pt>
                <c:pt idx="1664">
                  <c:v>199</c:v>
                </c:pt>
                <c:pt idx="1665">
                  <c:v>199</c:v>
                </c:pt>
                <c:pt idx="1666">
                  <c:v>199</c:v>
                </c:pt>
                <c:pt idx="1667">
                  <c:v>199</c:v>
                </c:pt>
                <c:pt idx="1668">
                  <c:v>199</c:v>
                </c:pt>
                <c:pt idx="1669">
                  <c:v>199</c:v>
                </c:pt>
                <c:pt idx="1670">
                  <c:v>199</c:v>
                </c:pt>
                <c:pt idx="1671">
                  <c:v>199</c:v>
                </c:pt>
                <c:pt idx="1672">
                  <c:v>199</c:v>
                </c:pt>
                <c:pt idx="1673">
                  <c:v>199</c:v>
                </c:pt>
                <c:pt idx="1674">
                  <c:v>199</c:v>
                </c:pt>
                <c:pt idx="1675">
                  <c:v>199</c:v>
                </c:pt>
                <c:pt idx="1676">
                  <c:v>199</c:v>
                </c:pt>
                <c:pt idx="1677">
                  <c:v>199</c:v>
                </c:pt>
                <c:pt idx="1678">
                  <c:v>199</c:v>
                </c:pt>
                <c:pt idx="1679">
                  <c:v>199</c:v>
                </c:pt>
                <c:pt idx="1680">
                  <c:v>199</c:v>
                </c:pt>
                <c:pt idx="1681">
                  <c:v>199</c:v>
                </c:pt>
                <c:pt idx="1682">
                  <c:v>199</c:v>
                </c:pt>
                <c:pt idx="1683">
                  <c:v>199</c:v>
                </c:pt>
                <c:pt idx="1684">
                  <c:v>199</c:v>
                </c:pt>
                <c:pt idx="1685">
                  <c:v>199</c:v>
                </c:pt>
                <c:pt idx="1686">
                  <c:v>199</c:v>
                </c:pt>
                <c:pt idx="1687">
                  <c:v>199</c:v>
                </c:pt>
                <c:pt idx="1688">
                  <c:v>199</c:v>
                </c:pt>
                <c:pt idx="1689">
                  <c:v>199</c:v>
                </c:pt>
                <c:pt idx="1690">
                  <c:v>199</c:v>
                </c:pt>
                <c:pt idx="1691">
                  <c:v>199</c:v>
                </c:pt>
                <c:pt idx="1692">
                  <c:v>199</c:v>
                </c:pt>
                <c:pt idx="1693">
                  <c:v>199</c:v>
                </c:pt>
                <c:pt idx="1694">
                  <c:v>199</c:v>
                </c:pt>
                <c:pt idx="1695">
                  <c:v>199</c:v>
                </c:pt>
                <c:pt idx="1696">
                  <c:v>199</c:v>
                </c:pt>
                <c:pt idx="1697">
                  <c:v>199</c:v>
                </c:pt>
                <c:pt idx="1698">
                  <c:v>199</c:v>
                </c:pt>
                <c:pt idx="1699">
                  <c:v>199</c:v>
                </c:pt>
                <c:pt idx="1700">
                  <c:v>199</c:v>
                </c:pt>
                <c:pt idx="1701">
                  <c:v>199</c:v>
                </c:pt>
                <c:pt idx="1702">
                  <c:v>199</c:v>
                </c:pt>
                <c:pt idx="1703">
                  <c:v>199</c:v>
                </c:pt>
                <c:pt idx="1704">
                  <c:v>199</c:v>
                </c:pt>
                <c:pt idx="1705">
                  <c:v>199</c:v>
                </c:pt>
                <c:pt idx="1706">
                  <c:v>199</c:v>
                </c:pt>
                <c:pt idx="1707">
                  <c:v>199</c:v>
                </c:pt>
                <c:pt idx="1708">
                  <c:v>199</c:v>
                </c:pt>
                <c:pt idx="1709">
                  <c:v>199</c:v>
                </c:pt>
                <c:pt idx="1710">
                  <c:v>199</c:v>
                </c:pt>
                <c:pt idx="1711">
                  <c:v>199</c:v>
                </c:pt>
                <c:pt idx="1712">
                  <c:v>199</c:v>
                </c:pt>
                <c:pt idx="1713">
                  <c:v>199</c:v>
                </c:pt>
                <c:pt idx="1714">
                  <c:v>199</c:v>
                </c:pt>
                <c:pt idx="1715">
                  <c:v>199</c:v>
                </c:pt>
                <c:pt idx="1716">
                  <c:v>199</c:v>
                </c:pt>
                <c:pt idx="1717">
                  <c:v>199</c:v>
                </c:pt>
                <c:pt idx="1718">
                  <c:v>199</c:v>
                </c:pt>
                <c:pt idx="1719">
                  <c:v>199</c:v>
                </c:pt>
                <c:pt idx="1720">
                  <c:v>199</c:v>
                </c:pt>
                <c:pt idx="1721">
                  <c:v>199</c:v>
                </c:pt>
                <c:pt idx="1722">
                  <c:v>199</c:v>
                </c:pt>
                <c:pt idx="1723">
                  <c:v>199</c:v>
                </c:pt>
                <c:pt idx="1724">
                  <c:v>199</c:v>
                </c:pt>
                <c:pt idx="1725">
                  <c:v>199</c:v>
                </c:pt>
                <c:pt idx="1726">
                  <c:v>199</c:v>
                </c:pt>
                <c:pt idx="1727">
                  <c:v>199</c:v>
                </c:pt>
                <c:pt idx="1728">
                  <c:v>199</c:v>
                </c:pt>
                <c:pt idx="1729">
                  <c:v>199</c:v>
                </c:pt>
                <c:pt idx="1730">
                  <c:v>199</c:v>
                </c:pt>
                <c:pt idx="1731">
                  <c:v>199</c:v>
                </c:pt>
                <c:pt idx="1732">
                  <c:v>199</c:v>
                </c:pt>
                <c:pt idx="1733">
                  <c:v>199</c:v>
                </c:pt>
                <c:pt idx="1734">
                  <c:v>199</c:v>
                </c:pt>
                <c:pt idx="1735">
                  <c:v>199</c:v>
                </c:pt>
                <c:pt idx="1736">
                  <c:v>199</c:v>
                </c:pt>
                <c:pt idx="1737">
                  <c:v>199</c:v>
                </c:pt>
                <c:pt idx="1738">
                  <c:v>199</c:v>
                </c:pt>
                <c:pt idx="1739">
                  <c:v>199</c:v>
                </c:pt>
                <c:pt idx="1740">
                  <c:v>199</c:v>
                </c:pt>
                <c:pt idx="1741">
                  <c:v>199</c:v>
                </c:pt>
                <c:pt idx="1742">
                  <c:v>199</c:v>
                </c:pt>
                <c:pt idx="1743">
                  <c:v>199</c:v>
                </c:pt>
                <c:pt idx="1744">
                  <c:v>199</c:v>
                </c:pt>
                <c:pt idx="1745">
                  <c:v>199</c:v>
                </c:pt>
                <c:pt idx="1746">
                  <c:v>199</c:v>
                </c:pt>
                <c:pt idx="1747">
                  <c:v>199</c:v>
                </c:pt>
                <c:pt idx="1748">
                  <c:v>199</c:v>
                </c:pt>
                <c:pt idx="1749">
                  <c:v>199</c:v>
                </c:pt>
                <c:pt idx="1750">
                  <c:v>199</c:v>
                </c:pt>
                <c:pt idx="1751">
                  <c:v>199</c:v>
                </c:pt>
                <c:pt idx="1752">
                  <c:v>199</c:v>
                </c:pt>
                <c:pt idx="1753">
                  <c:v>199</c:v>
                </c:pt>
                <c:pt idx="1754">
                  <c:v>199</c:v>
                </c:pt>
                <c:pt idx="1755">
                  <c:v>199</c:v>
                </c:pt>
                <c:pt idx="1756">
                  <c:v>199</c:v>
                </c:pt>
                <c:pt idx="1757">
                  <c:v>199</c:v>
                </c:pt>
                <c:pt idx="1758">
                  <c:v>199</c:v>
                </c:pt>
                <c:pt idx="1759">
                  <c:v>199</c:v>
                </c:pt>
                <c:pt idx="1760">
                  <c:v>199</c:v>
                </c:pt>
                <c:pt idx="1761">
                  <c:v>199</c:v>
                </c:pt>
                <c:pt idx="1762">
                  <c:v>199</c:v>
                </c:pt>
                <c:pt idx="1763">
                  <c:v>199</c:v>
                </c:pt>
                <c:pt idx="1764">
                  <c:v>199</c:v>
                </c:pt>
                <c:pt idx="1765">
                  <c:v>199</c:v>
                </c:pt>
                <c:pt idx="1766">
                  <c:v>199</c:v>
                </c:pt>
                <c:pt idx="1767">
                  <c:v>199</c:v>
                </c:pt>
                <c:pt idx="1768">
                  <c:v>199</c:v>
                </c:pt>
                <c:pt idx="1769">
                  <c:v>199</c:v>
                </c:pt>
                <c:pt idx="1770">
                  <c:v>199</c:v>
                </c:pt>
                <c:pt idx="1771">
                  <c:v>199</c:v>
                </c:pt>
                <c:pt idx="1772">
                  <c:v>199</c:v>
                </c:pt>
                <c:pt idx="1773">
                  <c:v>199</c:v>
                </c:pt>
                <c:pt idx="1774">
                  <c:v>199</c:v>
                </c:pt>
                <c:pt idx="1775">
                  <c:v>199</c:v>
                </c:pt>
                <c:pt idx="1776">
                  <c:v>199</c:v>
                </c:pt>
                <c:pt idx="1777">
                  <c:v>199</c:v>
                </c:pt>
                <c:pt idx="1778">
                  <c:v>199</c:v>
                </c:pt>
                <c:pt idx="1779">
                  <c:v>199</c:v>
                </c:pt>
                <c:pt idx="1780">
                  <c:v>199</c:v>
                </c:pt>
                <c:pt idx="1781">
                  <c:v>199</c:v>
                </c:pt>
                <c:pt idx="1782">
                  <c:v>199</c:v>
                </c:pt>
                <c:pt idx="1783">
                  <c:v>199</c:v>
                </c:pt>
                <c:pt idx="1784">
                  <c:v>199</c:v>
                </c:pt>
                <c:pt idx="1785">
                  <c:v>199</c:v>
                </c:pt>
                <c:pt idx="1786">
                  <c:v>199</c:v>
                </c:pt>
                <c:pt idx="1787">
                  <c:v>199</c:v>
                </c:pt>
                <c:pt idx="1788">
                  <c:v>199</c:v>
                </c:pt>
                <c:pt idx="1789">
                  <c:v>199</c:v>
                </c:pt>
                <c:pt idx="1790">
                  <c:v>199</c:v>
                </c:pt>
                <c:pt idx="1791">
                  <c:v>199</c:v>
                </c:pt>
                <c:pt idx="1792">
                  <c:v>199</c:v>
                </c:pt>
                <c:pt idx="1793">
                  <c:v>199</c:v>
                </c:pt>
                <c:pt idx="1794">
                  <c:v>199</c:v>
                </c:pt>
                <c:pt idx="1795">
                  <c:v>199</c:v>
                </c:pt>
                <c:pt idx="1796">
                  <c:v>199</c:v>
                </c:pt>
                <c:pt idx="1797">
                  <c:v>199</c:v>
                </c:pt>
                <c:pt idx="1798">
                  <c:v>199</c:v>
                </c:pt>
                <c:pt idx="1799">
                  <c:v>199</c:v>
                </c:pt>
                <c:pt idx="1800">
                  <c:v>199</c:v>
                </c:pt>
                <c:pt idx="1801">
                  <c:v>199</c:v>
                </c:pt>
                <c:pt idx="1802">
                  <c:v>199</c:v>
                </c:pt>
                <c:pt idx="1803">
                  <c:v>199</c:v>
                </c:pt>
                <c:pt idx="1804">
                  <c:v>199</c:v>
                </c:pt>
                <c:pt idx="1805">
                  <c:v>199</c:v>
                </c:pt>
                <c:pt idx="1806">
                  <c:v>199</c:v>
                </c:pt>
                <c:pt idx="1807">
                  <c:v>199</c:v>
                </c:pt>
                <c:pt idx="1808">
                  <c:v>199</c:v>
                </c:pt>
                <c:pt idx="1809">
                  <c:v>199</c:v>
                </c:pt>
                <c:pt idx="1810">
                  <c:v>199</c:v>
                </c:pt>
                <c:pt idx="1811">
                  <c:v>199</c:v>
                </c:pt>
                <c:pt idx="1812">
                  <c:v>199</c:v>
                </c:pt>
                <c:pt idx="1813">
                  <c:v>199</c:v>
                </c:pt>
                <c:pt idx="1814">
                  <c:v>199</c:v>
                </c:pt>
                <c:pt idx="1815">
                  <c:v>199</c:v>
                </c:pt>
                <c:pt idx="1816">
                  <c:v>199</c:v>
                </c:pt>
                <c:pt idx="1817">
                  <c:v>199</c:v>
                </c:pt>
                <c:pt idx="1818">
                  <c:v>199</c:v>
                </c:pt>
                <c:pt idx="1819">
                  <c:v>199</c:v>
                </c:pt>
                <c:pt idx="1820">
                  <c:v>199</c:v>
                </c:pt>
                <c:pt idx="1821">
                  <c:v>199</c:v>
                </c:pt>
                <c:pt idx="1822">
                  <c:v>199</c:v>
                </c:pt>
                <c:pt idx="1823">
                  <c:v>199</c:v>
                </c:pt>
                <c:pt idx="1824">
                  <c:v>199</c:v>
                </c:pt>
                <c:pt idx="1825">
                  <c:v>199</c:v>
                </c:pt>
                <c:pt idx="1826">
                  <c:v>199</c:v>
                </c:pt>
                <c:pt idx="1827">
                  <c:v>199</c:v>
                </c:pt>
                <c:pt idx="1828">
                  <c:v>199</c:v>
                </c:pt>
                <c:pt idx="1829">
                  <c:v>199</c:v>
                </c:pt>
                <c:pt idx="1830">
                  <c:v>199</c:v>
                </c:pt>
                <c:pt idx="1831">
                  <c:v>199</c:v>
                </c:pt>
                <c:pt idx="1832">
                  <c:v>199</c:v>
                </c:pt>
                <c:pt idx="1833">
                  <c:v>199</c:v>
                </c:pt>
                <c:pt idx="1834">
                  <c:v>199</c:v>
                </c:pt>
                <c:pt idx="1835">
                  <c:v>199</c:v>
                </c:pt>
                <c:pt idx="1836">
                  <c:v>199</c:v>
                </c:pt>
                <c:pt idx="1837">
                  <c:v>199</c:v>
                </c:pt>
                <c:pt idx="1838">
                  <c:v>199</c:v>
                </c:pt>
                <c:pt idx="1839">
                  <c:v>199</c:v>
                </c:pt>
                <c:pt idx="1840">
                  <c:v>199</c:v>
                </c:pt>
                <c:pt idx="1841">
                  <c:v>199</c:v>
                </c:pt>
                <c:pt idx="1842">
                  <c:v>199</c:v>
                </c:pt>
                <c:pt idx="1843">
                  <c:v>199</c:v>
                </c:pt>
                <c:pt idx="1844">
                  <c:v>199</c:v>
                </c:pt>
                <c:pt idx="1845">
                  <c:v>199</c:v>
                </c:pt>
                <c:pt idx="1846">
                  <c:v>199</c:v>
                </c:pt>
                <c:pt idx="1847">
                  <c:v>199</c:v>
                </c:pt>
                <c:pt idx="1848">
                  <c:v>199</c:v>
                </c:pt>
                <c:pt idx="1849">
                  <c:v>199</c:v>
                </c:pt>
                <c:pt idx="1850">
                  <c:v>199</c:v>
                </c:pt>
                <c:pt idx="1851">
                  <c:v>199</c:v>
                </c:pt>
                <c:pt idx="1852">
                  <c:v>199</c:v>
                </c:pt>
                <c:pt idx="1853">
                  <c:v>199</c:v>
                </c:pt>
                <c:pt idx="1854">
                  <c:v>199</c:v>
                </c:pt>
                <c:pt idx="1855">
                  <c:v>199</c:v>
                </c:pt>
                <c:pt idx="1856">
                  <c:v>199</c:v>
                </c:pt>
                <c:pt idx="1857">
                  <c:v>199</c:v>
                </c:pt>
                <c:pt idx="1858">
                  <c:v>199</c:v>
                </c:pt>
                <c:pt idx="1859">
                  <c:v>199</c:v>
                </c:pt>
                <c:pt idx="1860">
                  <c:v>199</c:v>
                </c:pt>
                <c:pt idx="1861">
                  <c:v>199</c:v>
                </c:pt>
                <c:pt idx="1862">
                  <c:v>199</c:v>
                </c:pt>
                <c:pt idx="1863">
                  <c:v>199</c:v>
                </c:pt>
                <c:pt idx="1864">
                  <c:v>199</c:v>
                </c:pt>
                <c:pt idx="1865">
                  <c:v>199</c:v>
                </c:pt>
                <c:pt idx="1866">
                  <c:v>199</c:v>
                </c:pt>
                <c:pt idx="1867">
                  <c:v>199</c:v>
                </c:pt>
                <c:pt idx="1868">
                  <c:v>199</c:v>
                </c:pt>
                <c:pt idx="1869">
                  <c:v>199</c:v>
                </c:pt>
                <c:pt idx="1870">
                  <c:v>199</c:v>
                </c:pt>
                <c:pt idx="1871">
                  <c:v>199</c:v>
                </c:pt>
                <c:pt idx="1872">
                  <c:v>199</c:v>
                </c:pt>
                <c:pt idx="1873">
                  <c:v>199</c:v>
                </c:pt>
                <c:pt idx="1874">
                  <c:v>199</c:v>
                </c:pt>
                <c:pt idx="1875">
                  <c:v>199</c:v>
                </c:pt>
                <c:pt idx="1876">
                  <c:v>199</c:v>
                </c:pt>
                <c:pt idx="1877">
                  <c:v>199</c:v>
                </c:pt>
                <c:pt idx="1878">
                  <c:v>199</c:v>
                </c:pt>
                <c:pt idx="1879">
                  <c:v>199</c:v>
                </c:pt>
                <c:pt idx="1880">
                  <c:v>199</c:v>
                </c:pt>
                <c:pt idx="1881">
                  <c:v>199</c:v>
                </c:pt>
                <c:pt idx="1882">
                  <c:v>199</c:v>
                </c:pt>
                <c:pt idx="1883">
                  <c:v>199</c:v>
                </c:pt>
                <c:pt idx="1884">
                  <c:v>199</c:v>
                </c:pt>
                <c:pt idx="1885">
                  <c:v>199</c:v>
                </c:pt>
                <c:pt idx="1886">
                  <c:v>199</c:v>
                </c:pt>
                <c:pt idx="1887">
                  <c:v>199</c:v>
                </c:pt>
                <c:pt idx="1888">
                  <c:v>199</c:v>
                </c:pt>
                <c:pt idx="1889">
                  <c:v>199</c:v>
                </c:pt>
                <c:pt idx="1890">
                  <c:v>199</c:v>
                </c:pt>
                <c:pt idx="1891">
                  <c:v>199</c:v>
                </c:pt>
                <c:pt idx="1892">
                  <c:v>199</c:v>
                </c:pt>
                <c:pt idx="1893">
                  <c:v>199</c:v>
                </c:pt>
                <c:pt idx="1894">
                  <c:v>199</c:v>
                </c:pt>
                <c:pt idx="1895">
                  <c:v>199</c:v>
                </c:pt>
                <c:pt idx="1896">
                  <c:v>199</c:v>
                </c:pt>
                <c:pt idx="1897">
                  <c:v>199</c:v>
                </c:pt>
                <c:pt idx="1898">
                  <c:v>199</c:v>
                </c:pt>
                <c:pt idx="1899">
                  <c:v>199</c:v>
                </c:pt>
                <c:pt idx="1900">
                  <c:v>199</c:v>
                </c:pt>
                <c:pt idx="1901">
                  <c:v>199</c:v>
                </c:pt>
                <c:pt idx="1902">
                  <c:v>199</c:v>
                </c:pt>
                <c:pt idx="1903">
                  <c:v>199</c:v>
                </c:pt>
                <c:pt idx="1904">
                  <c:v>199</c:v>
                </c:pt>
                <c:pt idx="1905">
                  <c:v>199</c:v>
                </c:pt>
                <c:pt idx="1906">
                  <c:v>199</c:v>
                </c:pt>
                <c:pt idx="1907">
                  <c:v>199</c:v>
                </c:pt>
                <c:pt idx="1908">
                  <c:v>199</c:v>
                </c:pt>
                <c:pt idx="1909">
                  <c:v>199</c:v>
                </c:pt>
                <c:pt idx="1910">
                  <c:v>199</c:v>
                </c:pt>
                <c:pt idx="1911">
                  <c:v>199</c:v>
                </c:pt>
                <c:pt idx="1912">
                  <c:v>199</c:v>
                </c:pt>
                <c:pt idx="1913">
                  <c:v>199</c:v>
                </c:pt>
                <c:pt idx="1914">
                  <c:v>199</c:v>
                </c:pt>
                <c:pt idx="1915">
                  <c:v>199</c:v>
                </c:pt>
                <c:pt idx="1916">
                  <c:v>199</c:v>
                </c:pt>
                <c:pt idx="1917">
                  <c:v>199</c:v>
                </c:pt>
                <c:pt idx="1918">
                  <c:v>199</c:v>
                </c:pt>
                <c:pt idx="1919">
                  <c:v>199</c:v>
                </c:pt>
                <c:pt idx="1920">
                  <c:v>199</c:v>
                </c:pt>
                <c:pt idx="1921">
                  <c:v>199</c:v>
                </c:pt>
                <c:pt idx="1922">
                  <c:v>199</c:v>
                </c:pt>
                <c:pt idx="1923">
                  <c:v>199</c:v>
                </c:pt>
                <c:pt idx="1924">
                  <c:v>199</c:v>
                </c:pt>
                <c:pt idx="1925">
                  <c:v>199</c:v>
                </c:pt>
                <c:pt idx="1926">
                  <c:v>199</c:v>
                </c:pt>
                <c:pt idx="1927">
                  <c:v>199</c:v>
                </c:pt>
                <c:pt idx="1928">
                  <c:v>199</c:v>
                </c:pt>
                <c:pt idx="1929">
                  <c:v>199</c:v>
                </c:pt>
                <c:pt idx="1930">
                  <c:v>199</c:v>
                </c:pt>
                <c:pt idx="1931">
                  <c:v>199</c:v>
                </c:pt>
                <c:pt idx="1932">
                  <c:v>199</c:v>
                </c:pt>
                <c:pt idx="1933">
                  <c:v>199</c:v>
                </c:pt>
                <c:pt idx="1934">
                  <c:v>199</c:v>
                </c:pt>
                <c:pt idx="1935">
                  <c:v>199</c:v>
                </c:pt>
                <c:pt idx="1936">
                  <c:v>199</c:v>
                </c:pt>
                <c:pt idx="1937">
                  <c:v>199</c:v>
                </c:pt>
                <c:pt idx="1938">
                  <c:v>199</c:v>
                </c:pt>
                <c:pt idx="1939">
                  <c:v>199</c:v>
                </c:pt>
                <c:pt idx="1940">
                  <c:v>199</c:v>
                </c:pt>
                <c:pt idx="1941">
                  <c:v>199</c:v>
                </c:pt>
                <c:pt idx="1942">
                  <c:v>199</c:v>
                </c:pt>
                <c:pt idx="1943">
                  <c:v>199</c:v>
                </c:pt>
                <c:pt idx="1944">
                  <c:v>199</c:v>
                </c:pt>
                <c:pt idx="1945">
                  <c:v>199</c:v>
                </c:pt>
                <c:pt idx="1946">
                  <c:v>199</c:v>
                </c:pt>
                <c:pt idx="1947">
                  <c:v>199</c:v>
                </c:pt>
                <c:pt idx="1948">
                  <c:v>199</c:v>
                </c:pt>
                <c:pt idx="1949">
                  <c:v>199</c:v>
                </c:pt>
                <c:pt idx="1950">
                  <c:v>199</c:v>
                </c:pt>
                <c:pt idx="1951">
                  <c:v>199</c:v>
                </c:pt>
                <c:pt idx="1952">
                  <c:v>199</c:v>
                </c:pt>
                <c:pt idx="1953">
                  <c:v>199</c:v>
                </c:pt>
                <c:pt idx="1954">
                  <c:v>199</c:v>
                </c:pt>
                <c:pt idx="1955">
                  <c:v>199</c:v>
                </c:pt>
                <c:pt idx="1956">
                  <c:v>199</c:v>
                </c:pt>
                <c:pt idx="1957">
                  <c:v>199</c:v>
                </c:pt>
                <c:pt idx="1958">
                  <c:v>199</c:v>
                </c:pt>
                <c:pt idx="1959">
                  <c:v>199</c:v>
                </c:pt>
                <c:pt idx="1960">
                  <c:v>199</c:v>
                </c:pt>
                <c:pt idx="1961">
                  <c:v>199</c:v>
                </c:pt>
                <c:pt idx="1962">
                  <c:v>199</c:v>
                </c:pt>
                <c:pt idx="1963">
                  <c:v>199</c:v>
                </c:pt>
                <c:pt idx="1964">
                  <c:v>199</c:v>
                </c:pt>
                <c:pt idx="1965">
                  <c:v>199</c:v>
                </c:pt>
                <c:pt idx="1966">
                  <c:v>199</c:v>
                </c:pt>
                <c:pt idx="1967">
                  <c:v>199</c:v>
                </c:pt>
                <c:pt idx="1968">
                  <c:v>199</c:v>
                </c:pt>
                <c:pt idx="1969">
                  <c:v>199</c:v>
                </c:pt>
                <c:pt idx="1970">
                  <c:v>199</c:v>
                </c:pt>
                <c:pt idx="1971">
                  <c:v>199</c:v>
                </c:pt>
                <c:pt idx="1972">
                  <c:v>199</c:v>
                </c:pt>
                <c:pt idx="1973">
                  <c:v>199</c:v>
                </c:pt>
                <c:pt idx="1974">
                  <c:v>199</c:v>
                </c:pt>
                <c:pt idx="1975">
                  <c:v>199</c:v>
                </c:pt>
                <c:pt idx="1976">
                  <c:v>199</c:v>
                </c:pt>
                <c:pt idx="1977">
                  <c:v>199</c:v>
                </c:pt>
                <c:pt idx="1978">
                  <c:v>199</c:v>
                </c:pt>
                <c:pt idx="1979">
                  <c:v>199</c:v>
                </c:pt>
                <c:pt idx="1980">
                  <c:v>199</c:v>
                </c:pt>
                <c:pt idx="1981">
                  <c:v>199</c:v>
                </c:pt>
                <c:pt idx="1982">
                  <c:v>199</c:v>
                </c:pt>
                <c:pt idx="1983">
                  <c:v>199</c:v>
                </c:pt>
                <c:pt idx="1984">
                  <c:v>199</c:v>
                </c:pt>
                <c:pt idx="1985">
                  <c:v>199</c:v>
                </c:pt>
                <c:pt idx="1986">
                  <c:v>199</c:v>
                </c:pt>
                <c:pt idx="1987">
                  <c:v>199</c:v>
                </c:pt>
                <c:pt idx="1988">
                  <c:v>199</c:v>
                </c:pt>
                <c:pt idx="1989">
                  <c:v>199</c:v>
                </c:pt>
                <c:pt idx="1990">
                  <c:v>199</c:v>
                </c:pt>
                <c:pt idx="1991">
                  <c:v>199</c:v>
                </c:pt>
                <c:pt idx="1992">
                  <c:v>199</c:v>
                </c:pt>
                <c:pt idx="1993">
                  <c:v>199</c:v>
                </c:pt>
                <c:pt idx="1994">
                  <c:v>199</c:v>
                </c:pt>
                <c:pt idx="1995">
                  <c:v>199</c:v>
                </c:pt>
                <c:pt idx="1996">
                  <c:v>199</c:v>
                </c:pt>
                <c:pt idx="1997">
                  <c:v>199</c:v>
                </c:pt>
                <c:pt idx="1998">
                  <c:v>199</c:v>
                </c:pt>
                <c:pt idx="1999">
                  <c:v>199</c:v>
                </c:pt>
                <c:pt idx="2000">
                  <c:v>199</c:v>
                </c:pt>
                <c:pt idx="2001">
                  <c:v>199</c:v>
                </c:pt>
                <c:pt idx="2002">
                  <c:v>199</c:v>
                </c:pt>
                <c:pt idx="2003">
                  <c:v>199</c:v>
                </c:pt>
                <c:pt idx="2004">
                  <c:v>199</c:v>
                </c:pt>
                <c:pt idx="2005">
                  <c:v>199</c:v>
                </c:pt>
                <c:pt idx="2006">
                  <c:v>199</c:v>
                </c:pt>
                <c:pt idx="2007">
                  <c:v>199</c:v>
                </c:pt>
                <c:pt idx="2008">
                  <c:v>199</c:v>
                </c:pt>
                <c:pt idx="2009">
                  <c:v>199</c:v>
                </c:pt>
                <c:pt idx="2010">
                  <c:v>199</c:v>
                </c:pt>
                <c:pt idx="2011">
                  <c:v>199</c:v>
                </c:pt>
                <c:pt idx="2012">
                  <c:v>199</c:v>
                </c:pt>
                <c:pt idx="2013">
                  <c:v>199</c:v>
                </c:pt>
                <c:pt idx="2014">
                  <c:v>199</c:v>
                </c:pt>
                <c:pt idx="2015">
                  <c:v>199</c:v>
                </c:pt>
                <c:pt idx="2016">
                  <c:v>199</c:v>
                </c:pt>
                <c:pt idx="2017">
                  <c:v>199</c:v>
                </c:pt>
                <c:pt idx="2018">
                  <c:v>199</c:v>
                </c:pt>
                <c:pt idx="2019">
                  <c:v>199</c:v>
                </c:pt>
                <c:pt idx="2020">
                  <c:v>199</c:v>
                </c:pt>
                <c:pt idx="2021">
                  <c:v>199</c:v>
                </c:pt>
                <c:pt idx="2022">
                  <c:v>199</c:v>
                </c:pt>
                <c:pt idx="2023">
                  <c:v>199</c:v>
                </c:pt>
                <c:pt idx="2024">
                  <c:v>199</c:v>
                </c:pt>
                <c:pt idx="2025">
                  <c:v>199</c:v>
                </c:pt>
                <c:pt idx="2026">
                  <c:v>199</c:v>
                </c:pt>
                <c:pt idx="2027">
                  <c:v>199</c:v>
                </c:pt>
                <c:pt idx="2028">
                  <c:v>199</c:v>
                </c:pt>
                <c:pt idx="2029">
                  <c:v>199</c:v>
                </c:pt>
                <c:pt idx="2030">
                  <c:v>199</c:v>
                </c:pt>
                <c:pt idx="2031">
                  <c:v>199</c:v>
                </c:pt>
                <c:pt idx="2032">
                  <c:v>199</c:v>
                </c:pt>
                <c:pt idx="2033">
                  <c:v>199</c:v>
                </c:pt>
                <c:pt idx="2034">
                  <c:v>199</c:v>
                </c:pt>
                <c:pt idx="2035">
                  <c:v>199</c:v>
                </c:pt>
                <c:pt idx="2036">
                  <c:v>199</c:v>
                </c:pt>
                <c:pt idx="2037">
                  <c:v>199</c:v>
                </c:pt>
                <c:pt idx="2038">
                  <c:v>199</c:v>
                </c:pt>
                <c:pt idx="2039">
                  <c:v>199</c:v>
                </c:pt>
                <c:pt idx="2040">
                  <c:v>199</c:v>
                </c:pt>
                <c:pt idx="2041">
                  <c:v>199</c:v>
                </c:pt>
                <c:pt idx="2042">
                  <c:v>199</c:v>
                </c:pt>
                <c:pt idx="2043">
                  <c:v>199</c:v>
                </c:pt>
                <c:pt idx="2044">
                  <c:v>199</c:v>
                </c:pt>
                <c:pt idx="2045">
                  <c:v>199</c:v>
                </c:pt>
                <c:pt idx="2046">
                  <c:v>199</c:v>
                </c:pt>
                <c:pt idx="2047">
                  <c:v>199</c:v>
                </c:pt>
                <c:pt idx="2048">
                  <c:v>199</c:v>
                </c:pt>
                <c:pt idx="2049">
                  <c:v>199</c:v>
                </c:pt>
                <c:pt idx="2050">
                  <c:v>199</c:v>
                </c:pt>
                <c:pt idx="2051">
                  <c:v>199</c:v>
                </c:pt>
                <c:pt idx="2052">
                  <c:v>199</c:v>
                </c:pt>
                <c:pt idx="2053">
                  <c:v>199</c:v>
                </c:pt>
                <c:pt idx="2054">
                  <c:v>199</c:v>
                </c:pt>
                <c:pt idx="2055">
                  <c:v>199</c:v>
                </c:pt>
                <c:pt idx="2056">
                  <c:v>199</c:v>
                </c:pt>
                <c:pt idx="2057">
                  <c:v>199</c:v>
                </c:pt>
                <c:pt idx="2058">
                  <c:v>199</c:v>
                </c:pt>
                <c:pt idx="2059">
                  <c:v>199</c:v>
                </c:pt>
                <c:pt idx="2060">
                  <c:v>199</c:v>
                </c:pt>
                <c:pt idx="2061">
                  <c:v>199</c:v>
                </c:pt>
                <c:pt idx="2062">
                  <c:v>199</c:v>
                </c:pt>
                <c:pt idx="2063">
                  <c:v>199</c:v>
                </c:pt>
                <c:pt idx="2064">
                  <c:v>199</c:v>
                </c:pt>
                <c:pt idx="2065">
                  <c:v>199</c:v>
                </c:pt>
                <c:pt idx="2066">
                  <c:v>199</c:v>
                </c:pt>
                <c:pt idx="2067">
                  <c:v>199</c:v>
                </c:pt>
                <c:pt idx="2068">
                  <c:v>199</c:v>
                </c:pt>
                <c:pt idx="2069">
                  <c:v>199</c:v>
                </c:pt>
                <c:pt idx="2070">
                  <c:v>199</c:v>
                </c:pt>
                <c:pt idx="2071">
                  <c:v>199</c:v>
                </c:pt>
                <c:pt idx="2072">
                  <c:v>199</c:v>
                </c:pt>
                <c:pt idx="2073">
                  <c:v>199</c:v>
                </c:pt>
                <c:pt idx="2074">
                  <c:v>199</c:v>
                </c:pt>
                <c:pt idx="2075">
                  <c:v>199</c:v>
                </c:pt>
                <c:pt idx="2076">
                  <c:v>199</c:v>
                </c:pt>
                <c:pt idx="2077">
                  <c:v>199</c:v>
                </c:pt>
                <c:pt idx="2078">
                  <c:v>199</c:v>
                </c:pt>
                <c:pt idx="2079">
                  <c:v>199</c:v>
                </c:pt>
                <c:pt idx="2080">
                  <c:v>199</c:v>
                </c:pt>
                <c:pt idx="2081">
                  <c:v>199</c:v>
                </c:pt>
                <c:pt idx="2082">
                  <c:v>199</c:v>
                </c:pt>
                <c:pt idx="2083">
                  <c:v>199</c:v>
                </c:pt>
                <c:pt idx="2084">
                  <c:v>199</c:v>
                </c:pt>
                <c:pt idx="2085">
                  <c:v>199</c:v>
                </c:pt>
                <c:pt idx="2086">
                  <c:v>199</c:v>
                </c:pt>
                <c:pt idx="2087">
                  <c:v>199</c:v>
                </c:pt>
                <c:pt idx="2088">
                  <c:v>199</c:v>
                </c:pt>
                <c:pt idx="2089">
                  <c:v>199</c:v>
                </c:pt>
                <c:pt idx="2090">
                  <c:v>199</c:v>
                </c:pt>
                <c:pt idx="2091">
                  <c:v>199</c:v>
                </c:pt>
                <c:pt idx="2092">
                  <c:v>199</c:v>
                </c:pt>
                <c:pt idx="2093">
                  <c:v>199</c:v>
                </c:pt>
                <c:pt idx="2094">
                  <c:v>199</c:v>
                </c:pt>
                <c:pt idx="2095">
                  <c:v>199</c:v>
                </c:pt>
                <c:pt idx="2096">
                  <c:v>199</c:v>
                </c:pt>
                <c:pt idx="2097">
                  <c:v>199</c:v>
                </c:pt>
                <c:pt idx="2098">
                  <c:v>199</c:v>
                </c:pt>
                <c:pt idx="2099">
                  <c:v>199</c:v>
                </c:pt>
                <c:pt idx="2100">
                  <c:v>199</c:v>
                </c:pt>
                <c:pt idx="2101">
                  <c:v>199</c:v>
                </c:pt>
                <c:pt idx="2102">
                  <c:v>199</c:v>
                </c:pt>
                <c:pt idx="2103">
                  <c:v>199</c:v>
                </c:pt>
                <c:pt idx="2104">
                  <c:v>199</c:v>
                </c:pt>
                <c:pt idx="2105">
                  <c:v>199</c:v>
                </c:pt>
                <c:pt idx="2106">
                  <c:v>199</c:v>
                </c:pt>
                <c:pt idx="2107">
                  <c:v>199</c:v>
                </c:pt>
                <c:pt idx="2108">
                  <c:v>199</c:v>
                </c:pt>
                <c:pt idx="2109">
                  <c:v>199</c:v>
                </c:pt>
                <c:pt idx="2110">
                  <c:v>199</c:v>
                </c:pt>
                <c:pt idx="2111">
                  <c:v>199</c:v>
                </c:pt>
                <c:pt idx="2112">
                  <c:v>199</c:v>
                </c:pt>
                <c:pt idx="2113">
                  <c:v>199</c:v>
                </c:pt>
                <c:pt idx="2114">
                  <c:v>199</c:v>
                </c:pt>
                <c:pt idx="2115">
                  <c:v>199</c:v>
                </c:pt>
                <c:pt idx="2116">
                  <c:v>199</c:v>
                </c:pt>
                <c:pt idx="2117">
                  <c:v>199</c:v>
                </c:pt>
                <c:pt idx="2118">
                  <c:v>199</c:v>
                </c:pt>
                <c:pt idx="2119">
                  <c:v>199</c:v>
                </c:pt>
                <c:pt idx="2120">
                  <c:v>199</c:v>
                </c:pt>
                <c:pt idx="2121">
                  <c:v>199</c:v>
                </c:pt>
                <c:pt idx="2122">
                  <c:v>199</c:v>
                </c:pt>
                <c:pt idx="2123">
                  <c:v>199</c:v>
                </c:pt>
                <c:pt idx="2124">
                  <c:v>199</c:v>
                </c:pt>
                <c:pt idx="2125">
                  <c:v>199</c:v>
                </c:pt>
                <c:pt idx="2126">
                  <c:v>199</c:v>
                </c:pt>
                <c:pt idx="2127">
                  <c:v>199</c:v>
                </c:pt>
                <c:pt idx="2128">
                  <c:v>199</c:v>
                </c:pt>
                <c:pt idx="2129">
                  <c:v>199</c:v>
                </c:pt>
                <c:pt idx="2130">
                  <c:v>199</c:v>
                </c:pt>
                <c:pt idx="2131">
                  <c:v>199</c:v>
                </c:pt>
                <c:pt idx="2132">
                  <c:v>199</c:v>
                </c:pt>
                <c:pt idx="2133">
                  <c:v>199</c:v>
                </c:pt>
                <c:pt idx="2134">
                  <c:v>199</c:v>
                </c:pt>
                <c:pt idx="2135">
                  <c:v>199</c:v>
                </c:pt>
                <c:pt idx="2136">
                  <c:v>199</c:v>
                </c:pt>
                <c:pt idx="2137">
                  <c:v>199</c:v>
                </c:pt>
                <c:pt idx="2138">
                  <c:v>199</c:v>
                </c:pt>
                <c:pt idx="2139">
                  <c:v>199</c:v>
                </c:pt>
                <c:pt idx="2140">
                  <c:v>199</c:v>
                </c:pt>
                <c:pt idx="2141">
                  <c:v>199</c:v>
                </c:pt>
                <c:pt idx="2142">
                  <c:v>199</c:v>
                </c:pt>
                <c:pt idx="2143">
                  <c:v>199</c:v>
                </c:pt>
                <c:pt idx="2144">
                  <c:v>199</c:v>
                </c:pt>
                <c:pt idx="2145">
                  <c:v>199</c:v>
                </c:pt>
                <c:pt idx="2146">
                  <c:v>199</c:v>
                </c:pt>
                <c:pt idx="2147">
                  <c:v>199</c:v>
                </c:pt>
                <c:pt idx="2148">
                  <c:v>199</c:v>
                </c:pt>
                <c:pt idx="2149">
                  <c:v>199</c:v>
                </c:pt>
                <c:pt idx="2150">
                  <c:v>199</c:v>
                </c:pt>
                <c:pt idx="2151">
                  <c:v>199</c:v>
                </c:pt>
                <c:pt idx="2152">
                  <c:v>199</c:v>
                </c:pt>
                <c:pt idx="2153">
                  <c:v>199</c:v>
                </c:pt>
                <c:pt idx="2154">
                  <c:v>199</c:v>
                </c:pt>
                <c:pt idx="2155">
                  <c:v>199</c:v>
                </c:pt>
                <c:pt idx="2156">
                  <c:v>199</c:v>
                </c:pt>
                <c:pt idx="2157">
                  <c:v>199</c:v>
                </c:pt>
                <c:pt idx="2158">
                  <c:v>199</c:v>
                </c:pt>
                <c:pt idx="2159">
                  <c:v>199</c:v>
                </c:pt>
                <c:pt idx="2160">
                  <c:v>199</c:v>
                </c:pt>
                <c:pt idx="2161">
                  <c:v>199</c:v>
                </c:pt>
                <c:pt idx="2162">
                  <c:v>199</c:v>
                </c:pt>
                <c:pt idx="2163">
                  <c:v>199</c:v>
                </c:pt>
                <c:pt idx="2164">
                  <c:v>199</c:v>
                </c:pt>
                <c:pt idx="2165">
                  <c:v>199</c:v>
                </c:pt>
                <c:pt idx="2166">
                  <c:v>199</c:v>
                </c:pt>
                <c:pt idx="2167">
                  <c:v>199</c:v>
                </c:pt>
                <c:pt idx="2168">
                  <c:v>199</c:v>
                </c:pt>
                <c:pt idx="2169">
                  <c:v>199</c:v>
                </c:pt>
                <c:pt idx="2170">
                  <c:v>199</c:v>
                </c:pt>
                <c:pt idx="2171">
                  <c:v>199</c:v>
                </c:pt>
                <c:pt idx="2172">
                  <c:v>199</c:v>
                </c:pt>
                <c:pt idx="2173">
                  <c:v>199</c:v>
                </c:pt>
                <c:pt idx="2174">
                  <c:v>199</c:v>
                </c:pt>
                <c:pt idx="2175">
                  <c:v>199</c:v>
                </c:pt>
                <c:pt idx="2176">
                  <c:v>199</c:v>
                </c:pt>
                <c:pt idx="2177">
                  <c:v>199</c:v>
                </c:pt>
                <c:pt idx="2178">
                  <c:v>199</c:v>
                </c:pt>
                <c:pt idx="2179">
                  <c:v>199</c:v>
                </c:pt>
                <c:pt idx="2180">
                  <c:v>199</c:v>
                </c:pt>
                <c:pt idx="2181">
                  <c:v>199</c:v>
                </c:pt>
                <c:pt idx="2182">
                  <c:v>199</c:v>
                </c:pt>
                <c:pt idx="2183">
                  <c:v>199</c:v>
                </c:pt>
                <c:pt idx="2184">
                  <c:v>199</c:v>
                </c:pt>
                <c:pt idx="2185">
                  <c:v>199</c:v>
                </c:pt>
                <c:pt idx="2186">
                  <c:v>199</c:v>
                </c:pt>
                <c:pt idx="2187">
                  <c:v>199</c:v>
                </c:pt>
                <c:pt idx="2188">
                  <c:v>199</c:v>
                </c:pt>
                <c:pt idx="2189">
                  <c:v>199</c:v>
                </c:pt>
                <c:pt idx="2190">
                  <c:v>199</c:v>
                </c:pt>
                <c:pt idx="2191">
                  <c:v>199</c:v>
                </c:pt>
                <c:pt idx="2192">
                  <c:v>199</c:v>
                </c:pt>
                <c:pt idx="2193">
                  <c:v>199</c:v>
                </c:pt>
                <c:pt idx="2194">
                  <c:v>199</c:v>
                </c:pt>
                <c:pt idx="2195">
                  <c:v>199</c:v>
                </c:pt>
                <c:pt idx="2196">
                  <c:v>199</c:v>
                </c:pt>
                <c:pt idx="2197">
                  <c:v>199</c:v>
                </c:pt>
                <c:pt idx="2198">
                  <c:v>199</c:v>
                </c:pt>
                <c:pt idx="2199">
                  <c:v>199</c:v>
                </c:pt>
                <c:pt idx="2200">
                  <c:v>199</c:v>
                </c:pt>
                <c:pt idx="2201">
                  <c:v>199</c:v>
                </c:pt>
                <c:pt idx="2202">
                  <c:v>199</c:v>
                </c:pt>
                <c:pt idx="2203">
                  <c:v>199</c:v>
                </c:pt>
                <c:pt idx="2204">
                  <c:v>199</c:v>
                </c:pt>
                <c:pt idx="2205">
                  <c:v>199</c:v>
                </c:pt>
                <c:pt idx="2206">
                  <c:v>199</c:v>
                </c:pt>
                <c:pt idx="2207">
                  <c:v>199</c:v>
                </c:pt>
                <c:pt idx="2208">
                  <c:v>199</c:v>
                </c:pt>
                <c:pt idx="2209">
                  <c:v>199</c:v>
                </c:pt>
                <c:pt idx="2210">
                  <c:v>199</c:v>
                </c:pt>
                <c:pt idx="2211">
                  <c:v>199</c:v>
                </c:pt>
                <c:pt idx="2212">
                  <c:v>199</c:v>
                </c:pt>
                <c:pt idx="2213">
                  <c:v>199</c:v>
                </c:pt>
                <c:pt idx="2214">
                  <c:v>199</c:v>
                </c:pt>
                <c:pt idx="2215">
                  <c:v>199</c:v>
                </c:pt>
                <c:pt idx="2216">
                  <c:v>199</c:v>
                </c:pt>
                <c:pt idx="2217">
                  <c:v>199</c:v>
                </c:pt>
                <c:pt idx="2218">
                  <c:v>199</c:v>
                </c:pt>
                <c:pt idx="2219">
                  <c:v>199</c:v>
                </c:pt>
                <c:pt idx="2220">
                  <c:v>199</c:v>
                </c:pt>
                <c:pt idx="2221">
                  <c:v>199</c:v>
                </c:pt>
                <c:pt idx="2222">
                  <c:v>199</c:v>
                </c:pt>
                <c:pt idx="2223">
                  <c:v>199</c:v>
                </c:pt>
                <c:pt idx="2224">
                  <c:v>199</c:v>
                </c:pt>
                <c:pt idx="2225">
                  <c:v>199</c:v>
                </c:pt>
                <c:pt idx="2226">
                  <c:v>199</c:v>
                </c:pt>
                <c:pt idx="2227">
                  <c:v>199</c:v>
                </c:pt>
                <c:pt idx="2228">
                  <c:v>199</c:v>
                </c:pt>
                <c:pt idx="2229">
                  <c:v>199</c:v>
                </c:pt>
                <c:pt idx="2230">
                  <c:v>199</c:v>
                </c:pt>
                <c:pt idx="2231">
                  <c:v>199</c:v>
                </c:pt>
                <c:pt idx="2232">
                  <c:v>199</c:v>
                </c:pt>
                <c:pt idx="2233">
                  <c:v>199</c:v>
                </c:pt>
                <c:pt idx="2234">
                  <c:v>199</c:v>
                </c:pt>
                <c:pt idx="2235">
                  <c:v>199</c:v>
                </c:pt>
                <c:pt idx="2236">
                  <c:v>199</c:v>
                </c:pt>
                <c:pt idx="2237">
                  <c:v>199</c:v>
                </c:pt>
                <c:pt idx="2238">
                  <c:v>199</c:v>
                </c:pt>
                <c:pt idx="2239">
                  <c:v>199</c:v>
                </c:pt>
                <c:pt idx="2240">
                  <c:v>199</c:v>
                </c:pt>
                <c:pt idx="2241">
                  <c:v>199</c:v>
                </c:pt>
                <c:pt idx="2242">
                  <c:v>199</c:v>
                </c:pt>
                <c:pt idx="2243">
                  <c:v>199</c:v>
                </c:pt>
                <c:pt idx="2244">
                  <c:v>199</c:v>
                </c:pt>
                <c:pt idx="2245">
                  <c:v>199</c:v>
                </c:pt>
                <c:pt idx="2246">
                  <c:v>199</c:v>
                </c:pt>
                <c:pt idx="2247">
                  <c:v>199</c:v>
                </c:pt>
                <c:pt idx="2248">
                  <c:v>199</c:v>
                </c:pt>
                <c:pt idx="2249">
                  <c:v>199</c:v>
                </c:pt>
                <c:pt idx="2250">
                  <c:v>199</c:v>
                </c:pt>
                <c:pt idx="2251">
                  <c:v>199</c:v>
                </c:pt>
                <c:pt idx="2252">
                  <c:v>199</c:v>
                </c:pt>
                <c:pt idx="2253">
                  <c:v>199</c:v>
                </c:pt>
                <c:pt idx="2254">
                  <c:v>199</c:v>
                </c:pt>
                <c:pt idx="2255">
                  <c:v>199</c:v>
                </c:pt>
                <c:pt idx="2256">
                  <c:v>199</c:v>
                </c:pt>
                <c:pt idx="2257">
                  <c:v>199</c:v>
                </c:pt>
                <c:pt idx="2258">
                  <c:v>199</c:v>
                </c:pt>
                <c:pt idx="2259">
                  <c:v>199</c:v>
                </c:pt>
                <c:pt idx="2260">
                  <c:v>199</c:v>
                </c:pt>
                <c:pt idx="2261">
                  <c:v>199</c:v>
                </c:pt>
                <c:pt idx="2262">
                  <c:v>199</c:v>
                </c:pt>
                <c:pt idx="2263">
                  <c:v>199</c:v>
                </c:pt>
                <c:pt idx="2264">
                  <c:v>199</c:v>
                </c:pt>
                <c:pt idx="2265">
                  <c:v>199</c:v>
                </c:pt>
                <c:pt idx="2266">
                  <c:v>199</c:v>
                </c:pt>
                <c:pt idx="2267">
                  <c:v>199</c:v>
                </c:pt>
                <c:pt idx="2268">
                  <c:v>199</c:v>
                </c:pt>
                <c:pt idx="2269">
                  <c:v>199</c:v>
                </c:pt>
                <c:pt idx="2270">
                  <c:v>199</c:v>
                </c:pt>
                <c:pt idx="2271">
                  <c:v>199</c:v>
                </c:pt>
                <c:pt idx="2272">
                  <c:v>199</c:v>
                </c:pt>
                <c:pt idx="2273">
                  <c:v>199</c:v>
                </c:pt>
                <c:pt idx="2274">
                  <c:v>199</c:v>
                </c:pt>
                <c:pt idx="2275">
                  <c:v>199</c:v>
                </c:pt>
                <c:pt idx="2276">
                  <c:v>199</c:v>
                </c:pt>
                <c:pt idx="2277">
                  <c:v>199</c:v>
                </c:pt>
                <c:pt idx="2278">
                  <c:v>199</c:v>
                </c:pt>
                <c:pt idx="2279">
                  <c:v>199</c:v>
                </c:pt>
                <c:pt idx="2280">
                  <c:v>199</c:v>
                </c:pt>
                <c:pt idx="2281">
                  <c:v>199</c:v>
                </c:pt>
                <c:pt idx="2282">
                  <c:v>199</c:v>
                </c:pt>
                <c:pt idx="2283">
                  <c:v>199</c:v>
                </c:pt>
                <c:pt idx="2284">
                  <c:v>199</c:v>
                </c:pt>
                <c:pt idx="2285">
                  <c:v>199</c:v>
                </c:pt>
                <c:pt idx="2286">
                  <c:v>199</c:v>
                </c:pt>
                <c:pt idx="2287">
                  <c:v>199</c:v>
                </c:pt>
                <c:pt idx="2288">
                  <c:v>199</c:v>
                </c:pt>
                <c:pt idx="2289">
                  <c:v>199</c:v>
                </c:pt>
                <c:pt idx="2290">
                  <c:v>199</c:v>
                </c:pt>
                <c:pt idx="2291">
                  <c:v>199</c:v>
                </c:pt>
                <c:pt idx="2292">
                  <c:v>199</c:v>
                </c:pt>
                <c:pt idx="2293">
                  <c:v>199</c:v>
                </c:pt>
                <c:pt idx="2294">
                  <c:v>199</c:v>
                </c:pt>
                <c:pt idx="2295">
                  <c:v>199</c:v>
                </c:pt>
                <c:pt idx="2296">
                  <c:v>199</c:v>
                </c:pt>
                <c:pt idx="2297">
                  <c:v>199</c:v>
                </c:pt>
                <c:pt idx="2298">
                  <c:v>199</c:v>
                </c:pt>
                <c:pt idx="2299">
                  <c:v>199</c:v>
                </c:pt>
                <c:pt idx="2300">
                  <c:v>199</c:v>
                </c:pt>
                <c:pt idx="2301">
                  <c:v>199</c:v>
                </c:pt>
                <c:pt idx="2302">
                  <c:v>199</c:v>
                </c:pt>
                <c:pt idx="2303">
                  <c:v>199</c:v>
                </c:pt>
                <c:pt idx="2304">
                  <c:v>199</c:v>
                </c:pt>
                <c:pt idx="2305">
                  <c:v>199</c:v>
                </c:pt>
                <c:pt idx="2306">
                  <c:v>199</c:v>
                </c:pt>
                <c:pt idx="2307">
                  <c:v>199</c:v>
                </c:pt>
                <c:pt idx="2308">
                  <c:v>199</c:v>
                </c:pt>
                <c:pt idx="2309">
                  <c:v>199</c:v>
                </c:pt>
                <c:pt idx="2310">
                  <c:v>199</c:v>
                </c:pt>
                <c:pt idx="2311">
                  <c:v>199</c:v>
                </c:pt>
                <c:pt idx="2312">
                  <c:v>199</c:v>
                </c:pt>
                <c:pt idx="2313">
                  <c:v>199</c:v>
                </c:pt>
                <c:pt idx="2314">
                  <c:v>199</c:v>
                </c:pt>
                <c:pt idx="2315">
                  <c:v>199</c:v>
                </c:pt>
                <c:pt idx="2316">
                  <c:v>199</c:v>
                </c:pt>
                <c:pt idx="2317">
                  <c:v>199</c:v>
                </c:pt>
                <c:pt idx="2318">
                  <c:v>199</c:v>
                </c:pt>
                <c:pt idx="2319">
                  <c:v>199</c:v>
                </c:pt>
                <c:pt idx="2320">
                  <c:v>199</c:v>
                </c:pt>
                <c:pt idx="2321">
                  <c:v>199</c:v>
                </c:pt>
                <c:pt idx="2322">
                  <c:v>199</c:v>
                </c:pt>
                <c:pt idx="2323">
                  <c:v>199</c:v>
                </c:pt>
                <c:pt idx="2324">
                  <c:v>199</c:v>
                </c:pt>
                <c:pt idx="2325">
                  <c:v>199</c:v>
                </c:pt>
                <c:pt idx="2326">
                  <c:v>199</c:v>
                </c:pt>
                <c:pt idx="2327">
                  <c:v>199</c:v>
                </c:pt>
                <c:pt idx="2328">
                  <c:v>199</c:v>
                </c:pt>
                <c:pt idx="2329">
                  <c:v>199</c:v>
                </c:pt>
                <c:pt idx="2330">
                  <c:v>199</c:v>
                </c:pt>
                <c:pt idx="2331">
                  <c:v>199</c:v>
                </c:pt>
                <c:pt idx="2332">
                  <c:v>199</c:v>
                </c:pt>
                <c:pt idx="2333">
                  <c:v>199</c:v>
                </c:pt>
                <c:pt idx="2334">
                  <c:v>199</c:v>
                </c:pt>
                <c:pt idx="2335">
                  <c:v>199</c:v>
                </c:pt>
                <c:pt idx="2336">
                  <c:v>199</c:v>
                </c:pt>
                <c:pt idx="2337">
                  <c:v>199</c:v>
                </c:pt>
                <c:pt idx="2338">
                  <c:v>199</c:v>
                </c:pt>
                <c:pt idx="2339">
                  <c:v>199</c:v>
                </c:pt>
                <c:pt idx="2340">
                  <c:v>199</c:v>
                </c:pt>
                <c:pt idx="2341">
                  <c:v>199</c:v>
                </c:pt>
                <c:pt idx="2342">
                  <c:v>199</c:v>
                </c:pt>
                <c:pt idx="2343">
                  <c:v>199</c:v>
                </c:pt>
                <c:pt idx="2344">
                  <c:v>199</c:v>
                </c:pt>
                <c:pt idx="2345">
                  <c:v>199</c:v>
                </c:pt>
                <c:pt idx="2346">
                  <c:v>199</c:v>
                </c:pt>
                <c:pt idx="2347">
                  <c:v>199</c:v>
                </c:pt>
                <c:pt idx="2348">
                  <c:v>199</c:v>
                </c:pt>
                <c:pt idx="2349">
                  <c:v>199</c:v>
                </c:pt>
                <c:pt idx="2350">
                  <c:v>199</c:v>
                </c:pt>
                <c:pt idx="2351">
                  <c:v>199</c:v>
                </c:pt>
                <c:pt idx="2352">
                  <c:v>199</c:v>
                </c:pt>
                <c:pt idx="2353">
                  <c:v>199</c:v>
                </c:pt>
                <c:pt idx="2354">
                  <c:v>199</c:v>
                </c:pt>
                <c:pt idx="2355">
                  <c:v>199</c:v>
                </c:pt>
                <c:pt idx="2356">
                  <c:v>199</c:v>
                </c:pt>
                <c:pt idx="2357">
                  <c:v>199</c:v>
                </c:pt>
                <c:pt idx="2358">
                  <c:v>199</c:v>
                </c:pt>
                <c:pt idx="2359">
                  <c:v>199</c:v>
                </c:pt>
                <c:pt idx="2360">
                  <c:v>199</c:v>
                </c:pt>
                <c:pt idx="2361">
                  <c:v>199</c:v>
                </c:pt>
                <c:pt idx="2362">
                  <c:v>199</c:v>
                </c:pt>
                <c:pt idx="2363">
                  <c:v>199</c:v>
                </c:pt>
                <c:pt idx="2364">
                  <c:v>199</c:v>
                </c:pt>
                <c:pt idx="2365">
                  <c:v>199</c:v>
                </c:pt>
                <c:pt idx="2366">
                  <c:v>199</c:v>
                </c:pt>
                <c:pt idx="2367">
                  <c:v>199</c:v>
                </c:pt>
                <c:pt idx="2368">
                  <c:v>199</c:v>
                </c:pt>
                <c:pt idx="2369">
                  <c:v>199</c:v>
                </c:pt>
                <c:pt idx="2370">
                  <c:v>199</c:v>
                </c:pt>
                <c:pt idx="2371">
                  <c:v>199</c:v>
                </c:pt>
                <c:pt idx="2372">
                  <c:v>199</c:v>
                </c:pt>
                <c:pt idx="2373">
                  <c:v>199</c:v>
                </c:pt>
                <c:pt idx="2374">
                  <c:v>199</c:v>
                </c:pt>
                <c:pt idx="2375">
                  <c:v>199</c:v>
                </c:pt>
                <c:pt idx="2376">
                  <c:v>199</c:v>
                </c:pt>
                <c:pt idx="2377">
                  <c:v>199</c:v>
                </c:pt>
                <c:pt idx="2378">
                  <c:v>199</c:v>
                </c:pt>
                <c:pt idx="2379">
                  <c:v>199</c:v>
                </c:pt>
                <c:pt idx="2380">
                  <c:v>199</c:v>
                </c:pt>
                <c:pt idx="2381">
                  <c:v>199</c:v>
                </c:pt>
                <c:pt idx="2382">
                  <c:v>199</c:v>
                </c:pt>
                <c:pt idx="2383">
                  <c:v>199</c:v>
                </c:pt>
                <c:pt idx="2384">
                  <c:v>199</c:v>
                </c:pt>
                <c:pt idx="2385">
                  <c:v>199</c:v>
                </c:pt>
                <c:pt idx="2386">
                  <c:v>199</c:v>
                </c:pt>
                <c:pt idx="2387">
                  <c:v>199</c:v>
                </c:pt>
                <c:pt idx="2388">
                  <c:v>199</c:v>
                </c:pt>
                <c:pt idx="2389">
                  <c:v>199</c:v>
                </c:pt>
                <c:pt idx="2390">
                  <c:v>199</c:v>
                </c:pt>
                <c:pt idx="2391">
                  <c:v>199</c:v>
                </c:pt>
                <c:pt idx="2392">
                  <c:v>199</c:v>
                </c:pt>
                <c:pt idx="2393">
                  <c:v>199</c:v>
                </c:pt>
                <c:pt idx="2394">
                  <c:v>199</c:v>
                </c:pt>
                <c:pt idx="2395">
                  <c:v>199</c:v>
                </c:pt>
                <c:pt idx="2396">
                  <c:v>199</c:v>
                </c:pt>
                <c:pt idx="2397">
                  <c:v>199</c:v>
                </c:pt>
                <c:pt idx="2398">
                  <c:v>199</c:v>
                </c:pt>
                <c:pt idx="2399">
                  <c:v>199</c:v>
                </c:pt>
                <c:pt idx="2400">
                  <c:v>199</c:v>
                </c:pt>
                <c:pt idx="2401">
                  <c:v>199</c:v>
                </c:pt>
                <c:pt idx="2402">
                  <c:v>199</c:v>
                </c:pt>
                <c:pt idx="2403">
                  <c:v>199</c:v>
                </c:pt>
                <c:pt idx="2404">
                  <c:v>199</c:v>
                </c:pt>
                <c:pt idx="2405">
                  <c:v>199</c:v>
                </c:pt>
                <c:pt idx="2406">
                  <c:v>199</c:v>
                </c:pt>
                <c:pt idx="2407">
                  <c:v>199</c:v>
                </c:pt>
                <c:pt idx="2408">
                  <c:v>199</c:v>
                </c:pt>
                <c:pt idx="2409">
                  <c:v>199</c:v>
                </c:pt>
                <c:pt idx="2410">
                  <c:v>199</c:v>
                </c:pt>
                <c:pt idx="2411">
                  <c:v>199</c:v>
                </c:pt>
                <c:pt idx="2412">
                  <c:v>199</c:v>
                </c:pt>
                <c:pt idx="2413">
                  <c:v>199</c:v>
                </c:pt>
                <c:pt idx="2414">
                  <c:v>199</c:v>
                </c:pt>
                <c:pt idx="2415">
                  <c:v>199</c:v>
                </c:pt>
                <c:pt idx="2416">
                  <c:v>199</c:v>
                </c:pt>
                <c:pt idx="2417">
                  <c:v>199</c:v>
                </c:pt>
                <c:pt idx="2418">
                  <c:v>199</c:v>
                </c:pt>
                <c:pt idx="2419">
                  <c:v>199</c:v>
                </c:pt>
                <c:pt idx="2420">
                  <c:v>199</c:v>
                </c:pt>
                <c:pt idx="2421">
                  <c:v>199</c:v>
                </c:pt>
                <c:pt idx="2422">
                  <c:v>199</c:v>
                </c:pt>
                <c:pt idx="2423">
                  <c:v>199</c:v>
                </c:pt>
                <c:pt idx="2424">
                  <c:v>199</c:v>
                </c:pt>
                <c:pt idx="2425">
                  <c:v>199</c:v>
                </c:pt>
                <c:pt idx="2426">
                  <c:v>199</c:v>
                </c:pt>
                <c:pt idx="2427">
                  <c:v>199</c:v>
                </c:pt>
                <c:pt idx="2428">
                  <c:v>199</c:v>
                </c:pt>
                <c:pt idx="2429">
                  <c:v>199</c:v>
                </c:pt>
                <c:pt idx="2430">
                  <c:v>199</c:v>
                </c:pt>
                <c:pt idx="2431">
                  <c:v>199</c:v>
                </c:pt>
                <c:pt idx="2432">
                  <c:v>199</c:v>
                </c:pt>
                <c:pt idx="2433">
                  <c:v>199</c:v>
                </c:pt>
                <c:pt idx="2434">
                  <c:v>199</c:v>
                </c:pt>
                <c:pt idx="2435">
                  <c:v>199</c:v>
                </c:pt>
                <c:pt idx="2436">
                  <c:v>199</c:v>
                </c:pt>
                <c:pt idx="2437">
                  <c:v>199</c:v>
                </c:pt>
                <c:pt idx="2438">
                  <c:v>199</c:v>
                </c:pt>
                <c:pt idx="2439">
                  <c:v>199</c:v>
                </c:pt>
                <c:pt idx="2440">
                  <c:v>199</c:v>
                </c:pt>
                <c:pt idx="2441">
                  <c:v>199</c:v>
                </c:pt>
                <c:pt idx="2442">
                  <c:v>199</c:v>
                </c:pt>
                <c:pt idx="2443">
                  <c:v>199</c:v>
                </c:pt>
                <c:pt idx="2444">
                  <c:v>199</c:v>
                </c:pt>
                <c:pt idx="2445">
                  <c:v>199</c:v>
                </c:pt>
                <c:pt idx="2446">
                  <c:v>199</c:v>
                </c:pt>
                <c:pt idx="2447">
                  <c:v>199</c:v>
                </c:pt>
                <c:pt idx="2448">
                  <c:v>199</c:v>
                </c:pt>
                <c:pt idx="2449">
                  <c:v>199</c:v>
                </c:pt>
                <c:pt idx="2450">
                  <c:v>199</c:v>
                </c:pt>
                <c:pt idx="2451">
                  <c:v>199</c:v>
                </c:pt>
                <c:pt idx="2452">
                  <c:v>199</c:v>
                </c:pt>
                <c:pt idx="2453">
                  <c:v>199</c:v>
                </c:pt>
                <c:pt idx="2454">
                  <c:v>199</c:v>
                </c:pt>
                <c:pt idx="2455">
                  <c:v>199</c:v>
                </c:pt>
                <c:pt idx="2456">
                  <c:v>199</c:v>
                </c:pt>
                <c:pt idx="2457">
                  <c:v>199</c:v>
                </c:pt>
                <c:pt idx="2458">
                  <c:v>199</c:v>
                </c:pt>
                <c:pt idx="2459">
                  <c:v>199</c:v>
                </c:pt>
                <c:pt idx="2460">
                  <c:v>199</c:v>
                </c:pt>
                <c:pt idx="2461">
                  <c:v>199</c:v>
                </c:pt>
                <c:pt idx="2462">
                  <c:v>199</c:v>
                </c:pt>
                <c:pt idx="2463">
                  <c:v>199</c:v>
                </c:pt>
                <c:pt idx="2464">
                  <c:v>199</c:v>
                </c:pt>
                <c:pt idx="2465">
                  <c:v>199</c:v>
                </c:pt>
                <c:pt idx="2466">
                  <c:v>199</c:v>
                </c:pt>
                <c:pt idx="2467">
                  <c:v>199</c:v>
                </c:pt>
                <c:pt idx="2468">
                  <c:v>199</c:v>
                </c:pt>
                <c:pt idx="2469">
                  <c:v>199</c:v>
                </c:pt>
                <c:pt idx="2470">
                  <c:v>199</c:v>
                </c:pt>
                <c:pt idx="2471">
                  <c:v>199</c:v>
                </c:pt>
                <c:pt idx="2472">
                  <c:v>199</c:v>
                </c:pt>
                <c:pt idx="2473">
                  <c:v>199</c:v>
                </c:pt>
                <c:pt idx="2474">
                  <c:v>199</c:v>
                </c:pt>
                <c:pt idx="2475">
                  <c:v>199</c:v>
                </c:pt>
                <c:pt idx="2476">
                  <c:v>199</c:v>
                </c:pt>
                <c:pt idx="2477">
                  <c:v>199</c:v>
                </c:pt>
                <c:pt idx="2478">
                  <c:v>199</c:v>
                </c:pt>
                <c:pt idx="2479">
                  <c:v>199</c:v>
                </c:pt>
                <c:pt idx="2480">
                  <c:v>199</c:v>
                </c:pt>
                <c:pt idx="2481">
                  <c:v>199</c:v>
                </c:pt>
                <c:pt idx="2482">
                  <c:v>199</c:v>
                </c:pt>
                <c:pt idx="2483">
                  <c:v>199</c:v>
                </c:pt>
                <c:pt idx="2484">
                  <c:v>199</c:v>
                </c:pt>
                <c:pt idx="2485">
                  <c:v>199</c:v>
                </c:pt>
                <c:pt idx="2486">
                  <c:v>199</c:v>
                </c:pt>
                <c:pt idx="2487">
                  <c:v>199</c:v>
                </c:pt>
                <c:pt idx="2488">
                  <c:v>199</c:v>
                </c:pt>
                <c:pt idx="2489">
                  <c:v>199</c:v>
                </c:pt>
                <c:pt idx="2490">
                  <c:v>199</c:v>
                </c:pt>
                <c:pt idx="2491">
                  <c:v>199</c:v>
                </c:pt>
                <c:pt idx="2492">
                  <c:v>199</c:v>
                </c:pt>
                <c:pt idx="2493">
                  <c:v>199</c:v>
                </c:pt>
                <c:pt idx="2494">
                  <c:v>199</c:v>
                </c:pt>
                <c:pt idx="2495">
                  <c:v>199</c:v>
                </c:pt>
                <c:pt idx="2496">
                  <c:v>199</c:v>
                </c:pt>
                <c:pt idx="2497">
                  <c:v>199</c:v>
                </c:pt>
                <c:pt idx="2498">
                  <c:v>199</c:v>
                </c:pt>
                <c:pt idx="2499">
                  <c:v>199</c:v>
                </c:pt>
                <c:pt idx="2500">
                  <c:v>199</c:v>
                </c:pt>
                <c:pt idx="2501">
                  <c:v>199</c:v>
                </c:pt>
                <c:pt idx="2502">
                  <c:v>199</c:v>
                </c:pt>
                <c:pt idx="2503">
                  <c:v>199</c:v>
                </c:pt>
                <c:pt idx="2504">
                  <c:v>199</c:v>
                </c:pt>
                <c:pt idx="2505">
                  <c:v>199</c:v>
                </c:pt>
                <c:pt idx="2506">
                  <c:v>199</c:v>
                </c:pt>
                <c:pt idx="2507">
                  <c:v>199</c:v>
                </c:pt>
                <c:pt idx="2508">
                  <c:v>199</c:v>
                </c:pt>
                <c:pt idx="2509">
                  <c:v>199</c:v>
                </c:pt>
                <c:pt idx="2510">
                  <c:v>199</c:v>
                </c:pt>
                <c:pt idx="2511">
                  <c:v>199</c:v>
                </c:pt>
                <c:pt idx="2512">
                  <c:v>199</c:v>
                </c:pt>
                <c:pt idx="2513">
                  <c:v>199</c:v>
                </c:pt>
                <c:pt idx="2514">
                  <c:v>199</c:v>
                </c:pt>
                <c:pt idx="2515">
                  <c:v>199</c:v>
                </c:pt>
                <c:pt idx="2516">
                  <c:v>199</c:v>
                </c:pt>
                <c:pt idx="2517">
                  <c:v>199</c:v>
                </c:pt>
                <c:pt idx="2518">
                  <c:v>199</c:v>
                </c:pt>
                <c:pt idx="2519">
                  <c:v>199</c:v>
                </c:pt>
                <c:pt idx="2520">
                  <c:v>199</c:v>
                </c:pt>
                <c:pt idx="2521">
                  <c:v>199</c:v>
                </c:pt>
                <c:pt idx="2522">
                  <c:v>199</c:v>
                </c:pt>
                <c:pt idx="2523">
                  <c:v>199</c:v>
                </c:pt>
                <c:pt idx="2524">
                  <c:v>199</c:v>
                </c:pt>
                <c:pt idx="2525">
                  <c:v>199</c:v>
                </c:pt>
                <c:pt idx="2526">
                  <c:v>199</c:v>
                </c:pt>
                <c:pt idx="2527">
                  <c:v>199</c:v>
                </c:pt>
                <c:pt idx="2528">
                  <c:v>199</c:v>
                </c:pt>
                <c:pt idx="2529">
                  <c:v>199</c:v>
                </c:pt>
                <c:pt idx="2530">
                  <c:v>199</c:v>
                </c:pt>
                <c:pt idx="2531">
                  <c:v>199</c:v>
                </c:pt>
                <c:pt idx="2532">
                  <c:v>199</c:v>
                </c:pt>
                <c:pt idx="2533">
                  <c:v>199</c:v>
                </c:pt>
                <c:pt idx="2534">
                  <c:v>199</c:v>
                </c:pt>
                <c:pt idx="2535">
                  <c:v>199</c:v>
                </c:pt>
                <c:pt idx="2536">
                  <c:v>199</c:v>
                </c:pt>
                <c:pt idx="2537">
                  <c:v>199</c:v>
                </c:pt>
                <c:pt idx="2538">
                  <c:v>199</c:v>
                </c:pt>
                <c:pt idx="2539">
                  <c:v>199</c:v>
                </c:pt>
                <c:pt idx="2540">
                  <c:v>199</c:v>
                </c:pt>
                <c:pt idx="2541">
                  <c:v>199</c:v>
                </c:pt>
                <c:pt idx="2542">
                  <c:v>199</c:v>
                </c:pt>
                <c:pt idx="2543">
                  <c:v>199</c:v>
                </c:pt>
                <c:pt idx="2544">
                  <c:v>199</c:v>
                </c:pt>
                <c:pt idx="2545">
                  <c:v>199</c:v>
                </c:pt>
                <c:pt idx="2546">
                  <c:v>199</c:v>
                </c:pt>
                <c:pt idx="2547">
                  <c:v>199</c:v>
                </c:pt>
                <c:pt idx="2548">
                  <c:v>199</c:v>
                </c:pt>
                <c:pt idx="2549">
                  <c:v>199</c:v>
                </c:pt>
                <c:pt idx="2550">
                  <c:v>199</c:v>
                </c:pt>
                <c:pt idx="2551">
                  <c:v>199</c:v>
                </c:pt>
                <c:pt idx="2552">
                  <c:v>199</c:v>
                </c:pt>
                <c:pt idx="2553">
                  <c:v>199</c:v>
                </c:pt>
                <c:pt idx="2554">
                  <c:v>199</c:v>
                </c:pt>
                <c:pt idx="2555">
                  <c:v>199</c:v>
                </c:pt>
                <c:pt idx="2556">
                  <c:v>199</c:v>
                </c:pt>
                <c:pt idx="2557">
                  <c:v>199</c:v>
                </c:pt>
                <c:pt idx="2558">
                  <c:v>199</c:v>
                </c:pt>
                <c:pt idx="2559">
                  <c:v>199</c:v>
                </c:pt>
                <c:pt idx="2560">
                  <c:v>199</c:v>
                </c:pt>
                <c:pt idx="2561">
                  <c:v>199</c:v>
                </c:pt>
                <c:pt idx="2562">
                  <c:v>199</c:v>
                </c:pt>
                <c:pt idx="2563">
                  <c:v>199</c:v>
                </c:pt>
                <c:pt idx="2564">
                  <c:v>199</c:v>
                </c:pt>
                <c:pt idx="2565">
                  <c:v>199</c:v>
                </c:pt>
                <c:pt idx="2566">
                  <c:v>199</c:v>
                </c:pt>
                <c:pt idx="2567">
                  <c:v>199</c:v>
                </c:pt>
                <c:pt idx="2568">
                  <c:v>199</c:v>
                </c:pt>
                <c:pt idx="2569">
                  <c:v>199</c:v>
                </c:pt>
                <c:pt idx="2570">
                  <c:v>199</c:v>
                </c:pt>
                <c:pt idx="2571">
                  <c:v>199</c:v>
                </c:pt>
                <c:pt idx="2572">
                  <c:v>199</c:v>
                </c:pt>
                <c:pt idx="2573">
                  <c:v>199</c:v>
                </c:pt>
                <c:pt idx="2574">
                  <c:v>199</c:v>
                </c:pt>
                <c:pt idx="2575">
                  <c:v>199</c:v>
                </c:pt>
                <c:pt idx="2576">
                  <c:v>199</c:v>
                </c:pt>
                <c:pt idx="2577">
                  <c:v>199</c:v>
                </c:pt>
                <c:pt idx="2578">
                  <c:v>199</c:v>
                </c:pt>
                <c:pt idx="2579">
                  <c:v>199</c:v>
                </c:pt>
                <c:pt idx="2580">
                  <c:v>199</c:v>
                </c:pt>
                <c:pt idx="2581">
                  <c:v>199</c:v>
                </c:pt>
                <c:pt idx="2582">
                  <c:v>199</c:v>
                </c:pt>
                <c:pt idx="2583">
                  <c:v>199</c:v>
                </c:pt>
                <c:pt idx="2584">
                  <c:v>199</c:v>
                </c:pt>
                <c:pt idx="2585">
                  <c:v>199</c:v>
                </c:pt>
                <c:pt idx="2586">
                  <c:v>199</c:v>
                </c:pt>
                <c:pt idx="2587">
                  <c:v>199</c:v>
                </c:pt>
                <c:pt idx="2588">
                  <c:v>199</c:v>
                </c:pt>
                <c:pt idx="2589">
                  <c:v>199</c:v>
                </c:pt>
                <c:pt idx="2590">
                  <c:v>199</c:v>
                </c:pt>
                <c:pt idx="2591">
                  <c:v>199</c:v>
                </c:pt>
                <c:pt idx="2592">
                  <c:v>199</c:v>
                </c:pt>
                <c:pt idx="2593">
                  <c:v>199</c:v>
                </c:pt>
                <c:pt idx="2594">
                  <c:v>199</c:v>
                </c:pt>
                <c:pt idx="2595">
                  <c:v>199</c:v>
                </c:pt>
                <c:pt idx="2596">
                  <c:v>199</c:v>
                </c:pt>
                <c:pt idx="2597">
                  <c:v>199</c:v>
                </c:pt>
                <c:pt idx="2598">
                  <c:v>199</c:v>
                </c:pt>
                <c:pt idx="2599">
                  <c:v>199</c:v>
                </c:pt>
                <c:pt idx="2600">
                  <c:v>199</c:v>
                </c:pt>
                <c:pt idx="2601">
                  <c:v>199</c:v>
                </c:pt>
                <c:pt idx="2602">
                  <c:v>199</c:v>
                </c:pt>
                <c:pt idx="2603">
                  <c:v>199</c:v>
                </c:pt>
                <c:pt idx="2604">
                  <c:v>199</c:v>
                </c:pt>
                <c:pt idx="2605">
                  <c:v>199</c:v>
                </c:pt>
                <c:pt idx="2606">
                  <c:v>199</c:v>
                </c:pt>
                <c:pt idx="2607">
                  <c:v>199</c:v>
                </c:pt>
                <c:pt idx="2608">
                  <c:v>199</c:v>
                </c:pt>
                <c:pt idx="2609">
                  <c:v>199</c:v>
                </c:pt>
                <c:pt idx="2610">
                  <c:v>199</c:v>
                </c:pt>
                <c:pt idx="2611">
                  <c:v>199</c:v>
                </c:pt>
                <c:pt idx="2612">
                  <c:v>199</c:v>
                </c:pt>
                <c:pt idx="2613">
                  <c:v>199</c:v>
                </c:pt>
                <c:pt idx="2614">
                  <c:v>199</c:v>
                </c:pt>
                <c:pt idx="2615">
                  <c:v>199</c:v>
                </c:pt>
                <c:pt idx="2616">
                  <c:v>199</c:v>
                </c:pt>
                <c:pt idx="2617">
                  <c:v>199</c:v>
                </c:pt>
                <c:pt idx="2618">
                  <c:v>199</c:v>
                </c:pt>
                <c:pt idx="2619">
                  <c:v>199</c:v>
                </c:pt>
                <c:pt idx="2620">
                  <c:v>199</c:v>
                </c:pt>
                <c:pt idx="2621">
                  <c:v>199</c:v>
                </c:pt>
                <c:pt idx="2622">
                  <c:v>199</c:v>
                </c:pt>
                <c:pt idx="2623">
                  <c:v>199</c:v>
                </c:pt>
                <c:pt idx="2624">
                  <c:v>199</c:v>
                </c:pt>
                <c:pt idx="2625">
                  <c:v>199</c:v>
                </c:pt>
                <c:pt idx="2626">
                  <c:v>199</c:v>
                </c:pt>
                <c:pt idx="2627">
                  <c:v>199</c:v>
                </c:pt>
                <c:pt idx="2628">
                  <c:v>199</c:v>
                </c:pt>
                <c:pt idx="2629">
                  <c:v>199</c:v>
                </c:pt>
                <c:pt idx="2630">
                  <c:v>199</c:v>
                </c:pt>
                <c:pt idx="2631">
                  <c:v>199</c:v>
                </c:pt>
                <c:pt idx="2632">
                  <c:v>199</c:v>
                </c:pt>
                <c:pt idx="2633">
                  <c:v>199</c:v>
                </c:pt>
                <c:pt idx="2634">
                  <c:v>199</c:v>
                </c:pt>
                <c:pt idx="2635">
                  <c:v>199</c:v>
                </c:pt>
                <c:pt idx="2636">
                  <c:v>199</c:v>
                </c:pt>
                <c:pt idx="2637">
                  <c:v>199</c:v>
                </c:pt>
                <c:pt idx="2638">
                  <c:v>199</c:v>
                </c:pt>
                <c:pt idx="2639">
                  <c:v>199</c:v>
                </c:pt>
                <c:pt idx="2640">
                  <c:v>199</c:v>
                </c:pt>
                <c:pt idx="2641">
                  <c:v>199</c:v>
                </c:pt>
                <c:pt idx="2642">
                  <c:v>199</c:v>
                </c:pt>
                <c:pt idx="2643">
                  <c:v>199</c:v>
                </c:pt>
                <c:pt idx="2644">
                  <c:v>199</c:v>
                </c:pt>
                <c:pt idx="2645">
                  <c:v>199</c:v>
                </c:pt>
                <c:pt idx="2646">
                  <c:v>199</c:v>
                </c:pt>
                <c:pt idx="2647">
                  <c:v>199</c:v>
                </c:pt>
                <c:pt idx="2648">
                  <c:v>199</c:v>
                </c:pt>
                <c:pt idx="2649">
                  <c:v>199</c:v>
                </c:pt>
                <c:pt idx="2650">
                  <c:v>199</c:v>
                </c:pt>
                <c:pt idx="2651">
                  <c:v>199</c:v>
                </c:pt>
                <c:pt idx="2652">
                  <c:v>199</c:v>
                </c:pt>
                <c:pt idx="2653">
                  <c:v>199</c:v>
                </c:pt>
                <c:pt idx="2654">
                  <c:v>199</c:v>
                </c:pt>
                <c:pt idx="2655">
                  <c:v>199</c:v>
                </c:pt>
                <c:pt idx="2656">
                  <c:v>199</c:v>
                </c:pt>
                <c:pt idx="2657">
                  <c:v>199</c:v>
                </c:pt>
                <c:pt idx="2658">
                  <c:v>199</c:v>
                </c:pt>
                <c:pt idx="2659">
                  <c:v>199</c:v>
                </c:pt>
                <c:pt idx="2660">
                  <c:v>199</c:v>
                </c:pt>
                <c:pt idx="2661">
                  <c:v>199</c:v>
                </c:pt>
                <c:pt idx="2662">
                  <c:v>199</c:v>
                </c:pt>
                <c:pt idx="2663">
                  <c:v>199</c:v>
                </c:pt>
                <c:pt idx="2664">
                  <c:v>199</c:v>
                </c:pt>
                <c:pt idx="2665">
                  <c:v>199</c:v>
                </c:pt>
                <c:pt idx="2666">
                  <c:v>199</c:v>
                </c:pt>
                <c:pt idx="2667">
                  <c:v>199</c:v>
                </c:pt>
                <c:pt idx="2668">
                  <c:v>199</c:v>
                </c:pt>
                <c:pt idx="2669">
                  <c:v>199</c:v>
                </c:pt>
                <c:pt idx="2670">
                  <c:v>199</c:v>
                </c:pt>
                <c:pt idx="2671">
                  <c:v>199</c:v>
                </c:pt>
                <c:pt idx="2672">
                  <c:v>199</c:v>
                </c:pt>
                <c:pt idx="2673">
                  <c:v>199</c:v>
                </c:pt>
                <c:pt idx="2674">
                  <c:v>199</c:v>
                </c:pt>
                <c:pt idx="2675">
                  <c:v>199</c:v>
                </c:pt>
                <c:pt idx="2676">
                  <c:v>199</c:v>
                </c:pt>
                <c:pt idx="2677">
                  <c:v>199</c:v>
                </c:pt>
                <c:pt idx="2678">
                  <c:v>199</c:v>
                </c:pt>
                <c:pt idx="2679">
                  <c:v>199</c:v>
                </c:pt>
                <c:pt idx="2680">
                  <c:v>199</c:v>
                </c:pt>
                <c:pt idx="2681">
                  <c:v>199</c:v>
                </c:pt>
                <c:pt idx="2682">
                  <c:v>199</c:v>
                </c:pt>
                <c:pt idx="2683">
                  <c:v>199</c:v>
                </c:pt>
                <c:pt idx="2684">
                  <c:v>199</c:v>
                </c:pt>
                <c:pt idx="2685">
                  <c:v>199</c:v>
                </c:pt>
                <c:pt idx="2686">
                  <c:v>199</c:v>
                </c:pt>
                <c:pt idx="2687">
                  <c:v>199</c:v>
                </c:pt>
                <c:pt idx="2688">
                  <c:v>199</c:v>
                </c:pt>
                <c:pt idx="2689">
                  <c:v>199</c:v>
                </c:pt>
                <c:pt idx="2690">
                  <c:v>199</c:v>
                </c:pt>
                <c:pt idx="2691">
                  <c:v>199</c:v>
                </c:pt>
                <c:pt idx="2692">
                  <c:v>199</c:v>
                </c:pt>
                <c:pt idx="2693">
                  <c:v>199</c:v>
                </c:pt>
                <c:pt idx="2694">
                  <c:v>199</c:v>
                </c:pt>
                <c:pt idx="2695">
                  <c:v>199</c:v>
                </c:pt>
                <c:pt idx="2696">
                  <c:v>199</c:v>
                </c:pt>
                <c:pt idx="2697">
                  <c:v>199</c:v>
                </c:pt>
                <c:pt idx="2698">
                  <c:v>199</c:v>
                </c:pt>
                <c:pt idx="2699">
                  <c:v>199</c:v>
                </c:pt>
                <c:pt idx="2700">
                  <c:v>199</c:v>
                </c:pt>
                <c:pt idx="2701">
                  <c:v>199</c:v>
                </c:pt>
                <c:pt idx="2702">
                  <c:v>199</c:v>
                </c:pt>
                <c:pt idx="2703">
                  <c:v>199</c:v>
                </c:pt>
                <c:pt idx="2704">
                  <c:v>199</c:v>
                </c:pt>
                <c:pt idx="2705">
                  <c:v>199</c:v>
                </c:pt>
                <c:pt idx="2706">
                  <c:v>199</c:v>
                </c:pt>
                <c:pt idx="2707">
                  <c:v>199</c:v>
                </c:pt>
                <c:pt idx="2708">
                  <c:v>199</c:v>
                </c:pt>
                <c:pt idx="2709">
                  <c:v>199</c:v>
                </c:pt>
                <c:pt idx="2710">
                  <c:v>199</c:v>
                </c:pt>
                <c:pt idx="2711">
                  <c:v>199</c:v>
                </c:pt>
                <c:pt idx="2712">
                  <c:v>199</c:v>
                </c:pt>
                <c:pt idx="2713">
                  <c:v>199</c:v>
                </c:pt>
                <c:pt idx="2714">
                  <c:v>199</c:v>
                </c:pt>
                <c:pt idx="2715">
                  <c:v>199</c:v>
                </c:pt>
                <c:pt idx="2716">
                  <c:v>199</c:v>
                </c:pt>
                <c:pt idx="2717">
                  <c:v>199</c:v>
                </c:pt>
                <c:pt idx="2718">
                  <c:v>199</c:v>
                </c:pt>
                <c:pt idx="2719">
                  <c:v>199</c:v>
                </c:pt>
                <c:pt idx="2720">
                  <c:v>199</c:v>
                </c:pt>
                <c:pt idx="2721">
                  <c:v>199</c:v>
                </c:pt>
                <c:pt idx="2722">
                  <c:v>199</c:v>
                </c:pt>
                <c:pt idx="2723">
                  <c:v>199</c:v>
                </c:pt>
                <c:pt idx="2724">
                  <c:v>199</c:v>
                </c:pt>
                <c:pt idx="2725">
                  <c:v>199</c:v>
                </c:pt>
                <c:pt idx="2726">
                  <c:v>199</c:v>
                </c:pt>
                <c:pt idx="2727">
                  <c:v>199</c:v>
                </c:pt>
                <c:pt idx="2728">
                  <c:v>199</c:v>
                </c:pt>
                <c:pt idx="2729">
                  <c:v>199</c:v>
                </c:pt>
                <c:pt idx="2730">
                  <c:v>199</c:v>
                </c:pt>
                <c:pt idx="2731">
                  <c:v>199</c:v>
                </c:pt>
                <c:pt idx="2732">
                  <c:v>199</c:v>
                </c:pt>
                <c:pt idx="2733">
                  <c:v>199</c:v>
                </c:pt>
                <c:pt idx="2734">
                  <c:v>199</c:v>
                </c:pt>
                <c:pt idx="2735">
                  <c:v>199</c:v>
                </c:pt>
                <c:pt idx="2736">
                  <c:v>199</c:v>
                </c:pt>
                <c:pt idx="2737">
                  <c:v>199</c:v>
                </c:pt>
                <c:pt idx="2738">
                  <c:v>199</c:v>
                </c:pt>
                <c:pt idx="2739">
                  <c:v>199</c:v>
                </c:pt>
                <c:pt idx="2740">
                  <c:v>199</c:v>
                </c:pt>
                <c:pt idx="2741">
                  <c:v>199</c:v>
                </c:pt>
                <c:pt idx="2742">
                  <c:v>199</c:v>
                </c:pt>
                <c:pt idx="2743">
                  <c:v>199</c:v>
                </c:pt>
                <c:pt idx="2744">
                  <c:v>199</c:v>
                </c:pt>
                <c:pt idx="2745">
                  <c:v>199</c:v>
                </c:pt>
                <c:pt idx="2746">
                  <c:v>199</c:v>
                </c:pt>
                <c:pt idx="2747">
                  <c:v>199</c:v>
                </c:pt>
                <c:pt idx="2748">
                  <c:v>199</c:v>
                </c:pt>
                <c:pt idx="2749">
                  <c:v>199</c:v>
                </c:pt>
                <c:pt idx="2750">
                  <c:v>199</c:v>
                </c:pt>
                <c:pt idx="2751">
                  <c:v>199</c:v>
                </c:pt>
                <c:pt idx="2752">
                  <c:v>199</c:v>
                </c:pt>
                <c:pt idx="2753">
                  <c:v>199</c:v>
                </c:pt>
                <c:pt idx="2754">
                  <c:v>199</c:v>
                </c:pt>
                <c:pt idx="2755">
                  <c:v>199</c:v>
                </c:pt>
                <c:pt idx="2756">
                  <c:v>199</c:v>
                </c:pt>
                <c:pt idx="2757">
                  <c:v>199</c:v>
                </c:pt>
                <c:pt idx="2758">
                  <c:v>199</c:v>
                </c:pt>
                <c:pt idx="2759">
                  <c:v>199</c:v>
                </c:pt>
                <c:pt idx="2760">
                  <c:v>199</c:v>
                </c:pt>
                <c:pt idx="2761">
                  <c:v>199</c:v>
                </c:pt>
                <c:pt idx="2762">
                  <c:v>199</c:v>
                </c:pt>
                <c:pt idx="2763">
                  <c:v>199</c:v>
                </c:pt>
                <c:pt idx="2764">
                  <c:v>199</c:v>
                </c:pt>
                <c:pt idx="2765">
                  <c:v>199</c:v>
                </c:pt>
                <c:pt idx="2766">
                  <c:v>199</c:v>
                </c:pt>
                <c:pt idx="2767">
                  <c:v>199</c:v>
                </c:pt>
                <c:pt idx="2768">
                  <c:v>199</c:v>
                </c:pt>
                <c:pt idx="2769">
                  <c:v>199</c:v>
                </c:pt>
                <c:pt idx="2770">
                  <c:v>199</c:v>
                </c:pt>
                <c:pt idx="2771">
                  <c:v>199</c:v>
                </c:pt>
                <c:pt idx="2772">
                  <c:v>199</c:v>
                </c:pt>
                <c:pt idx="2773">
                  <c:v>199</c:v>
                </c:pt>
                <c:pt idx="2774">
                  <c:v>199</c:v>
                </c:pt>
                <c:pt idx="2775">
                  <c:v>199</c:v>
                </c:pt>
                <c:pt idx="2776">
                  <c:v>199</c:v>
                </c:pt>
                <c:pt idx="2777">
                  <c:v>199</c:v>
                </c:pt>
                <c:pt idx="2778">
                  <c:v>199</c:v>
                </c:pt>
                <c:pt idx="2779">
                  <c:v>199</c:v>
                </c:pt>
                <c:pt idx="2780">
                  <c:v>199</c:v>
                </c:pt>
                <c:pt idx="2781">
                  <c:v>199</c:v>
                </c:pt>
                <c:pt idx="2782">
                  <c:v>199</c:v>
                </c:pt>
                <c:pt idx="2783">
                  <c:v>199</c:v>
                </c:pt>
                <c:pt idx="2784">
                  <c:v>199</c:v>
                </c:pt>
                <c:pt idx="2785">
                  <c:v>199</c:v>
                </c:pt>
                <c:pt idx="2786">
                  <c:v>199</c:v>
                </c:pt>
                <c:pt idx="2787">
                  <c:v>199</c:v>
                </c:pt>
                <c:pt idx="2788">
                  <c:v>199</c:v>
                </c:pt>
                <c:pt idx="2789">
                  <c:v>199</c:v>
                </c:pt>
                <c:pt idx="2790">
                  <c:v>199</c:v>
                </c:pt>
                <c:pt idx="2791">
                  <c:v>199</c:v>
                </c:pt>
                <c:pt idx="2792">
                  <c:v>199</c:v>
                </c:pt>
                <c:pt idx="2793">
                  <c:v>199</c:v>
                </c:pt>
                <c:pt idx="2794">
                  <c:v>199</c:v>
                </c:pt>
                <c:pt idx="2795">
                  <c:v>199</c:v>
                </c:pt>
                <c:pt idx="2796">
                  <c:v>199</c:v>
                </c:pt>
                <c:pt idx="2797">
                  <c:v>199</c:v>
                </c:pt>
                <c:pt idx="2798">
                  <c:v>199</c:v>
                </c:pt>
                <c:pt idx="2799">
                  <c:v>199</c:v>
                </c:pt>
                <c:pt idx="2800">
                  <c:v>199</c:v>
                </c:pt>
                <c:pt idx="2801">
                  <c:v>199</c:v>
                </c:pt>
                <c:pt idx="2802">
                  <c:v>199</c:v>
                </c:pt>
                <c:pt idx="2803">
                  <c:v>199</c:v>
                </c:pt>
                <c:pt idx="2804">
                  <c:v>199</c:v>
                </c:pt>
                <c:pt idx="2805">
                  <c:v>199</c:v>
                </c:pt>
                <c:pt idx="2806">
                  <c:v>199</c:v>
                </c:pt>
                <c:pt idx="2807">
                  <c:v>199</c:v>
                </c:pt>
                <c:pt idx="2808">
                  <c:v>199</c:v>
                </c:pt>
                <c:pt idx="2809">
                  <c:v>199</c:v>
                </c:pt>
                <c:pt idx="2810">
                  <c:v>199</c:v>
                </c:pt>
                <c:pt idx="2811">
                  <c:v>199</c:v>
                </c:pt>
                <c:pt idx="2812">
                  <c:v>199</c:v>
                </c:pt>
                <c:pt idx="2813">
                  <c:v>199</c:v>
                </c:pt>
                <c:pt idx="2814">
                  <c:v>199</c:v>
                </c:pt>
                <c:pt idx="2815">
                  <c:v>199</c:v>
                </c:pt>
                <c:pt idx="2816">
                  <c:v>199</c:v>
                </c:pt>
                <c:pt idx="2817">
                  <c:v>199</c:v>
                </c:pt>
                <c:pt idx="2818">
                  <c:v>199</c:v>
                </c:pt>
                <c:pt idx="2819">
                  <c:v>199</c:v>
                </c:pt>
                <c:pt idx="2820">
                  <c:v>199</c:v>
                </c:pt>
                <c:pt idx="2821">
                  <c:v>199</c:v>
                </c:pt>
                <c:pt idx="2822">
                  <c:v>199</c:v>
                </c:pt>
                <c:pt idx="2823">
                  <c:v>199</c:v>
                </c:pt>
                <c:pt idx="2824">
                  <c:v>199</c:v>
                </c:pt>
                <c:pt idx="2825">
                  <c:v>199</c:v>
                </c:pt>
                <c:pt idx="2826">
                  <c:v>199</c:v>
                </c:pt>
                <c:pt idx="2827">
                  <c:v>199</c:v>
                </c:pt>
                <c:pt idx="2828">
                  <c:v>199</c:v>
                </c:pt>
                <c:pt idx="2829">
                  <c:v>199</c:v>
                </c:pt>
                <c:pt idx="2830">
                  <c:v>199</c:v>
                </c:pt>
                <c:pt idx="2831">
                  <c:v>199</c:v>
                </c:pt>
                <c:pt idx="2832">
                  <c:v>199</c:v>
                </c:pt>
                <c:pt idx="2833">
                  <c:v>199</c:v>
                </c:pt>
                <c:pt idx="2834">
                  <c:v>199</c:v>
                </c:pt>
                <c:pt idx="2835">
                  <c:v>199</c:v>
                </c:pt>
                <c:pt idx="2836">
                  <c:v>199</c:v>
                </c:pt>
                <c:pt idx="2837">
                  <c:v>199</c:v>
                </c:pt>
                <c:pt idx="2838">
                  <c:v>199</c:v>
                </c:pt>
                <c:pt idx="2839">
                  <c:v>199</c:v>
                </c:pt>
                <c:pt idx="2840">
                  <c:v>199</c:v>
                </c:pt>
                <c:pt idx="2841">
                  <c:v>199</c:v>
                </c:pt>
                <c:pt idx="2842">
                  <c:v>199</c:v>
                </c:pt>
                <c:pt idx="2843">
                  <c:v>199</c:v>
                </c:pt>
                <c:pt idx="2844">
                  <c:v>199</c:v>
                </c:pt>
                <c:pt idx="2845">
                  <c:v>199</c:v>
                </c:pt>
                <c:pt idx="2846">
                  <c:v>199</c:v>
                </c:pt>
                <c:pt idx="2847">
                  <c:v>199</c:v>
                </c:pt>
                <c:pt idx="2848">
                  <c:v>199</c:v>
                </c:pt>
                <c:pt idx="2849">
                  <c:v>199</c:v>
                </c:pt>
                <c:pt idx="2850">
                  <c:v>199</c:v>
                </c:pt>
                <c:pt idx="2851">
                  <c:v>199</c:v>
                </c:pt>
                <c:pt idx="2852">
                  <c:v>199</c:v>
                </c:pt>
                <c:pt idx="2853">
                  <c:v>199</c:v>
                </c:pt>
                <c:pt idx="2854">
                  <c:v>199</c:v>
                </c:pt>
                <c:pt idx="2855">
                  <c:v>199</c:v>
                </c:pt>
                <c:pt idx="2856">
                  <c:v>199</c:v>
                </c:pt>
                <c:pt idx="2857">
                  <c:v>199</c:v>
                </c:pt>
                <c:pt idx="2858">
                  <c:v>199</c:v>
                </c:pt>
                <c:pt idx="2859">
                  <c:v>199</c:v>
                </c:pt>
                <c:pt idx="2860">
                  <c:v>199</c:v>
                </c:pt>
                <c:pt idx="2861">
                  <c:v>199</c:v>
                </c:pt>
                <c:pt idx="2862">
                  <c:v>199</c:v>
                </c:pt>
                <c:pt idx="2863">
                  <c:v>199</c:v>
                </c:pt>
                <c:pt idx="2864">
                  <c:v>199</c:v>
                </c:pt>
                <c:pt idx="2865">
                  <c:v>199</c:v>
                </c:pt>
                <c:pt idx="2866">
                  <c:v>199</c:v>
                </c:pt>
                <c:pt idx="2867">
                  <c:v>199</c:v>
                </c:pt>
                <c:pt idx="2868">
                  <c:v>199</c:v>
                </c:pt>
                <c:pt idx="2869">
                  <c:v>199</c:v>
                </c:pt>
                <c:pt idx="2870">
                  <c:v>199</c:v>
                </c:pt>
                <c:pt idx="2871">
                  <c:v>199</c:v>
                </c:pt>
                <c:pt idx="2872">
                  <c:v>199</c:v>
                </c:pt>
                <c:pt idx="2873">
                  <c:v>199</c:v>
                </c:pt>
                <c:pt idx="2874">
                  <c:v>199</c:v>
                </c:pt>
                <c:pt idx="2875">
                  <c:v>199</c:v>
                </c:pt>
                <c:pt idx="2876">
                  <c:v>199</c:v>
                </c:pt>
                <c:pt idx="2877">
                  <c:v>199</c:v>
                </c:pt>
                <c:pt idx="2878">
                  <c:v>199</c:v>
                </c:pt>
                <c:pt idx="2879">
                  <c:v>199</c:v>
                </c:pt>
                <c:pt idx="2880">
                  <c:v>199</c:v>
                </c:pt>
                <c:pt idx="2881">
                  <c:v>199</c:v>
                </c:pt>
                <c:pt idx="2882">
                  <c:v>199</c:v>
                </c:pt>
                <c:pt idx="2883">
                  <c:v>199</c:v>
                </c:pt>
                <c:pt idx="2884">
                  <c:v>199</c:v>
                </c:pt>
                <c:pt idx="2885">
                  <c:v>199</c:v>
                </c:pt>
                <c:pt idx="2886">
                  <c:v>199</c:v>
                </c:pt>
                <c:pt idx="2887">
                  <c:v>199</c:v>
                </c:pt>
                <c:pt idx="2888">
                  <c:v>199</c:v>
                </c:pt>
                <c:pt idx="2889">
                  <c:v>199</c:v>
                </c:pt>
                <c:pt idx="2890">
                  <c:v>199</c:v>
                </c:pt>
                <c:pt idx="2891">
                  <c:v>199</c:v>
                </c:pt>
                <c:pt idx="2892">
                  <c:v>199</c:v>
                </c:pt>
                <c:pt idx="2893">
                  <c:v>199</c:v>
                </c:pt>
                <c:pt idx="2894">
                  <c:v>199</c:v>
                </c:pt>
                <c:pt idx="2895">
                  <c:v>199</c:v>
                </c:pt>
                <c:pt idx="2896">
                  <c:v>199</c:v>
                </c:pt>
                <c:pt idx="2897">
                  <c:v>199</c:v>
                </c:pt>
                <c:pt idx="2898">
                  <c:v>199</c:v>
                </c:pt>
                <c:pt idx="2899">
                  <c:v>199</c:v>
                </c:pt>
                <c:pt idx="2900">
                  <c:v>199</c:v>
                </c:pt>
                <c:pt idx="2901">
                  <c:v>199</c:v>
                </c:pt>
                <c:pt idx="2902">
                  <c:v>199</c:v>
                </c:pt>
                <c:pt idx="2903">
                  <c:v>199</c:v>
                </c:pt>
                <c:pt idx="2904">
                  <c:v>199</c:v>
                </c:pt>
                <c:pt idx="2905">
                  <c:v>199</c:v>
                </c:pt>
                <c:pt idx="2906">
                  <c:v>199</c:v>
                </c:pt>
                <c:pt idx="2907">
                  <c:v>199</c:v>
                </c:pt>
                <c:pt idx="2908">
                  <c:v>199</c:v>
                </c:pt>
                <c:pt idx="2909">
                  <c:v>199</c:v>
                </c:pt>
                <c:pt idx="2910">
                  <c:v>199</c:v>
                </c:pt>
                <c:pt idx="2911">
                  <c:v>199</c:v>
                </c:pt>
                <c:pt idx="2912">
                  <c:v>199</c:v>
                </c:pt>
                <c:pt idx="2913">
                  <c:v>199</c:v>
                </c:pt>
                <c:pt idx="2914">
                  <c:v>199</c:v>
                </c:pt>
                <c:pt idx="2915">
                  <c:v>199</c:v>
                </c:pt>
                <c:pt idx="2916">
                  <c:v>199</c:v>
                </c:pt>
                <c:pt idx="2917">
                  <c:v>199</c:v>
                </c:pt>
                <c:pt idx="2918">
                  <c:v>199</c:v>
                </c:pt>
                <c:pt idx="2919">
                  <c:v>199</c:v>
                </c:pt>
                <c:pt idx="2920">
                  <c:v>199</c:v>
                </c:pt>
                <c:pt idx="2921">
                  <c:v>199</c:v>
                </c:pt>
                <c:pt idx="2922">
                  <c:v>199</c:v>
                </c:pt>
                <c:pt idx="2923">
                  <c:v>199</c:v>
                </c:pt>
                <c:pt idx="2924">
                  <c:v>199</c:v>
                </c:pt>
                <c:pt idx="2925">
                  <c:v>199</c:v>
                </c:pt>
                <c:pt idx="2926">
                  <c:v>199</c:v>
                </c:pt>
                <c:pt idx="2927">
                  <c:v>199</c:v>
                </c:pt>
                <c:pt idx="2928">
                  <c:v>199</c:v>
                </c:pt>
                <c:pt idx="2929">
                  <c:v>199</c:v>
                </c:pt>
                <c:pt idx="2930">
                  <c:v>199</c:v>
                </c:pt>
                <c:pt idx="2931">
                  <c:v>199</c:v>
                </c:pt>
                <c:pt idx="2932">
                  <c:v>199</c:v>
                </c:pt>
                <c:pt idx="2933">
                  <c:v>199</c:v>
                </c:pt>
                <c:pt idx="2934">
                  <c:v>199</c:v>
                </c:pt>
                <c:pt idx="2935">
                  <c:v>199</c:v>
                </c:pt>
                <c:pt idx="2936">
                  <c:v>199</c:v>
                </c:pt>
                <c:pt idx="2937">
                  <c:v>199</c:v>
                </c:pt>
                <c:pt idx="2938">
                  <c:v>199</c:v>
                </c:pt>
                <c:pt idx="2939">
                  <c:v>199</c:v>
                </c:pt>
                <c:pt idx="2940">
                  <c:v>199</c:v>
                </c:pt>
                <c:pt idx="2941">
                  <c:v>199</c:v>
                </c:pt>
                <c:pt idx="2942">
                  <c:v>199</c:v>
                </c:pt>
                <c:pt idx="2943">
                  <c:v>199</c:v>
                </c:pt>
                <c:pt idx="2944">
                  <c:v>199</c:v>
                </c:pt>
                <c:pt idx="2945">
                  <c:v>199</c:v>
                </c:pt>
                <c:pt idx="2946">
                  <c:v>199</c:v>
                </c:pt>
                <c:pt idx="2947">
                  <c:v>199</c:v>
                </c:pt>
                <c:pt idx="2948">
                  <c:v>199</c:v>
                </c:pt>
                <c:pt idx="2949">
                  <c:v>199</c:v>
                </c:pt>
                <c:pt idx="2950">
                  <c:v>199</c:v>
                </c:pt>
                <c:pt idx="2951">
                  <c:v>199</c:v>
                </c:pt>
                <c:pt idx="2952">
                  <c:v>199</c:v>
                </c:pt>
                <c:pt idx="2953">
                  <c:v>199</c:v>
                </c:pt>
                <c:pt idx="2954">
                  <c:v>199</c:v>
                </c:pt>
                <c:pt idx="2955">
                  <c:v>199</c:v>
                </c:pt>
                <c:pt idx="2956">
                  <c:v>199</c:v>
                </c:pt>
                <c:pt idx="2957">
                  <c:v>199</c:v>
                </c:pt>
                <c:pt idx="2958">
                  <c:v>199</c:v>
                </c:pt>
                <c:pt idx="2959">
                  <c:v>199</c:v>
                </c:pt>
                <c:pt idx="2960">
                  <c:v>199</c:v>
                </c:pt>
                <c:pt idx="2961">
                  <c:v>199</c:v>
                </c:pt>
                <c:pt idx="2962">
                  <c:v>199</c:v>
                </c:pt>
                <c:pt idx="2963">
                  <c:v>199</c:v>
                </c:pt>
                <c:pt idx="2964">
                  <c:v>199</c:v>
                </c:pt>
                <c:pt idx="2965">
                  <c:v>199</c:v>
                </c:pt>
                <c:pt idx="2966">
                  <c:v>199</c:v>
                </c:pt>
                <c:pt idx="2967">
                  <c:v>199</c:v>
                </c:pt>
                <c:pt idx="2968">
                  <c:v>199</c:v>
                </c:pt>
                <c:pt idx="2969">
                  <c:v>199</c:v>
                </c:pt>
                <c:pt idx="2970">
                  <c:v>199</c:v>
                </c:pt>
                <c:pt idx="2971">
                  <c:v>199</c:v>
                </c:pt>
                <c:pt idx="2972">
                  <c:v>199</c:v>
                </c:pt>
                <c:pt idx="2973">
                  <c:v>199</c:v>
                </c:pt>
                <c:pt idx="2974">
                  <c:v>199</c:v>
                </c:pt>
                <c:pt idx="2975">
                  <c:v>199</c:v>
                </c:pt>
                <c:pt idx="2976">
                  <c:v>199</c:v>
                </c:pt>
                <c:pt idx="2977">
                  <c:v>199</c:v>
                </c:pt>
                <c:pt idx="2978">
                  <c:v>199</c:v>
                </c:pt>
                <c:pt idx="2979">
                  <c:v>199</c:v>
                </c:pt>
                <c:pt idx="2980">
                  <c:v>199</c:v>
                </c:pt>
                <c:pt idx="2981">
                  <c:v>199</c:v>
                </c:pt>
                <c:pt idx="2982">
                  <c:v>199</c:v>
                </c:pt>
                <c:pt idx="2983">
                  <c:v>199</c:v>
                </c:pt>
                <c:pt idx="2984">
                  <c:v>199</c:v>
                </c:pt>
                <c:pt idx="2985">
                  <c:v>199</c:v>
                </c:pt>
                <c:pt idx="2986">
                  <c:v>199</c:v>
                </c:pt>
                <c:pt idx="2987">
                  <c:v>199</c:v>
                </c:pt>
                <c:pt idx="2988">
                  <c:v>199</c:v>
                </c:pt>
                <c:pt idx="2989">
                  <c:v>199</c:v>
                </c:pt>
                <c:pt idx="2990">
                  <c:v>199</c:v>
                </c:pt>
                <c:pt idx="2991">
                  <c:v>199</c:v>
                </c:pt>
                <c:pt idx="2992">
                  <c:v>199</c:v>
                </c:pt>
                <c:pt idx="2993">
                  <c:v>199</c:v>
                </c:pt>
                <c:pt idx="2994">
                  <c:v>199</c:v>
                </c:pt>
                <c:pt idx="2995">
                  <c:v>199</c:v>
                </c:pt>
                <c:pt idx="2996">
                  <c:v>199</c:v>
                </c:pt>
                <c:pt idx="2997">
                  <c:v>199</c:v>
                </c:pt>
                <c:pt idx="2998">
                  <c:v>199</c:v>
                </c:pt>
                <c:pt idx="2999">
                  <c:v>199</c:v>
                </c:pt>
                <c:pt idx="3000">
                  <c:v>199</c:v>
                </c:pt>
                <c:pt idx="3001">
                  <c:v>199</c:v>
                </c:pt>
                <c:pt idx="3002">
                  <c:v>199</c:v>
                </c:pt>
                <c:pt idx="3003">
                  <c:v>199</c:v>
                </c:pt>
                <c:pt idx="3004">
                  <c:v>199</c:v>
                </c:pt>
                <c:pt idx="3005">
                  <c:v>199</c:v>
                </c:pt>
                <c:pt idx="3006">
                  <c:v>199</c:v>
                </c:pt>
                <c:pt idx="3007">
                  <c:v>199</c:v>
                </c:pt>
                <c:pt idx="3008">
                  <c:v>199</c:v>
                </c:pt>
                <c:pt idx="3009">
                  <c:v>199</c:v>
                </c:pt>
                <c:pt idx="3010">
                  <c:v>199</c:v>
                </c:pt>
                <c:pt idx="3011">
                  <c:v>199</c:v>
                </c:pt>
                <c:pt idx="3012">
                  <c:v>199</c:v>
                </c:pt>
                <c:pt idx="3013">
                  <c:v>199</c:v>
                </c:pt>
                <c:pt idx="3014">
                  <c:v>199</c:v>
                </c:pt>
                <c:pt idx="3015">
                  <c:v>199</c:v>
                </c:pt>
                <c:pt idx="3016">
                  <c:v>199</c:v>
                </c:pt>
                <c:pt idx="3017">
                  <c:v>199</c:v>
                </c:pt>
                <c:pt idx="3018">
                  <c:v>199</c:v>
                </c:pt>
                <c:pt idx="3019">
                  <c:v>199</c:v>
                </c:pt>
                <c:pt idx="3020">
                  <c:v>199</c:v>
                </c:pt>
                <c:pt idx="3021">
                  <c:v>199</c:v>
                </c:pt>
                <c:pt idx="3022">
                  <c:v>199</c:v>
                </c:pt>
                <c:pt idx="3023">
                  <c:v>199</c:v>
                </c:pt>
                <c:pt idx="3024">
                  <c:v>199</c:v>
                </c:pt>
                <c:pt idx="3025">
                  <c:v>199</c:v>
                </c:pt>
                <c:pt idx="3026">
                  <c:v>199</c:v>
                </c:pt>
                <c:pt idx="3027">
                  <c:v>199</c:v>
                </c:pt>
                <c:pt idx="3028">
                  <c:v>199</c:v>
                </c:pt>
                <c:pt idx="3029">
                  <c:v>199</c:v>
                </c:pt>
                <c:pt idx="3030">
                  <c:v>199</c:v>
                </c:pt>
                <c:pt idx="3031">
                  <c:v>199</c:v>
                </c:pt>
                <c:pt idx="3032">
                  <c:v>199</c:v>
                </c:pt>
                <c:pt idx="3033">
                  <c:v>199</c:v>
                </c:pt>
                <c:pt idx="3034">
                  <c:v>199</c:v>
                </c:pt>
                <c:pt idx="3035">
                  <c:v>199</c:v>
                </c:pt>
                <c:pt idx="3036">
                  <c:v>199</c:v>
                </c:pt>
                <c:pt idx="3037">
                  <c:v>199</c:v>
                </c:pt>
                <c:pt idx="3038">
                  <c:v>199</c:v>
                </c:pt>
                <c:pt idx="3039">
                  <c:v>199</c:v>
                </c:pt>
                <c:pt idx="3040">
                  <c:v>199</c:v>
                </c:pt>
                <c:pt idx="3041">
                  <c:v>199</c:v>
                </c:pt>
                <c:pt idx="3042">
                  <c:v>199</c:v>
                </c:pt>
                <c:pt idx="3043">
                  <c:v>199</c:v>
                </c:pt>
                <c:pt idx="3044">
                  <c:v>199</c:v>
                </c:pt>
                <c:pt idx="3045">
                  <c:v>199</c:v>
                </c:pt>
                <c:pt idx="3046">
                  <c:v>199</c:v>
                </c:pt>
                <c:pt idx="3047">
                  <c:v>199</c:v>
                </c:pt>
                <c:pt idx="3048">
                  <c:v>199</c:v>
                </c:pt>
                <c:pt idx="3049">
                  <c:v>199</c:v>
                </c:pt>
                <c:pt idx="3050">
                  <c:v>199</c:v>
                </c:pt>
                <c:pt idx="3051">
                  <c:v>199</c:v>
                </c:pt>
                <c:pt idx="3052">
                  <c:v>199</c:v>
                </c:pt>
                <c:pt idx="3053">
                  <c:v>199</c:v>
                </c:pt>
                <c:pt idx="3054">
                  <c:v>199</c:v>
                </c:pt>
                <c:pt idx="3055">
                  <c:v>199</c:v>
                </c:pt>
                <c:pt idx="3056">
                  <c:v>199</c:v>
                </c:pt>
                <c:pt idx="3057">
                  <c:v>199</c:v>
                </c:pt>
                <c:pt idx="3058">
                  <c:v>199</c:v>
                </c:pt>
                <c:pt idx="3059">
                  <c:v>199</c:v>
                </c:pt>
                <c:pt idx="3060">
                  <c:v>199</c:v>
                </c:pt>
                <c:pt idx="3061">
                  <c:v>199</c:v>
                </c:pt>
                <c:pt idx="3062">
                  <c:v>199</c:v>
                </c:pt>
                <c:pt idx="3063">
                  <c:v>199</c:v>
                </c:pt>
                <c:pt idx="3064">
                  <c:v>199</c:v>
                </c:pt>
                <c:pt idx="3065">
                  <c:v>199</c:v>
                </c:pt>
                <c:pt idx="3066">
                  <c:v>199</c:v>
                </c:pt>
                <c:pt idx="3067">
                  <c:v>199</c:v>
                </c:pt>
                <c:pt idx="3068">
                  <c:v>199</c:v>
                </c:pt>
                <c:pt idx="3069">
                  <c:v>199</c:v>
                </c:pt>
                <c:pt idx="3070">
                  <c:v>199</c:v>
                </c:pt>
                <c:pt idx="3071">
                  <c:v>199</c:v>
                </c:pt>
                <c:pt idx="3072">
                  <c:v>199</c:v>
                </c:pt>
                <c:pt idx="3073">
                  <c:v>199</c:v>
                </c:pt>
                <c:pt idx="3074">
                  <c:v>199</c:v>
                </c:pt>
                <c:pt idx="3075">
                  <c:v>199</c:v>
                </c:pt>
                <c:pt idx="3076">
                  <c:v>199</c:v>
                </c:pt>
                <c:pt idx="3077">
                  <c:v>199</c:v>
                </c:pt>
                <c:pt idx="3078">
                  <c:v>199</c:v>
                </c:pt>
                <c:pt idx="3079">
                  <c:v>199</c:v>
                </c:pt>
                <c:pt idx="3080">
                  <c:v>199</c:v>
                </c:pt>
                <c:pt idx="3081">
                  <c:v>199</c:v>
                </c:pt>
                <c:pt idx="3082">
                  <c:v>199</c:v>
                </c:pt>
                <c:pt idx="3083">
                  <c:v>199</c:v>
                </c:pt>
                <c:pt idx="3084">
                  <c:v>199</c:v>
                </c:pt>
                <c:pt idx="3085">
                  <c:v>199</c:v>
                </c:pt>
                <c:pt idx="3086">
                  <c:v>199</c:v>
                </c:pt>
                <c:pt idx="3087">
                  <c:v>199</c:v>
                </c:pt>
                <c:pt idx="3088">
                  <c:v>199</c:v>
                </c:pt>
                <c:pt idx="3089">
                  <c:v>199</c:v>
                </c:pt>
                <c:pt idx="3090">
                  <c:v>199</c:v>
                </c:pt>
                <c:pt idx="3091">
                  <c:v>199</c:v>
                </c:pt>
                <c:pt idx="3092">
                  <c:v>199</c:v>
                </c:pt>
                <c:pt idx="3093">
                  <c:v>199</c:v>
                </c:pt>
                <c:pt idx="3094">
                  <c:v>199</c:v>
                </c:pt>
                <c:pt idx="3095">
                  <c:v>199</c:v>
                </c:pt>
                <c:pt idx="3096">
                  <c:v>199</c:v>
                </c:pt>
                <c:pt idx="3097">
                  <c:v>199</c:v>
                </c:pt>
                <c:pt idx="3098">
                  <c:v>199</c:v>
                </c:pt>
                <c:pt idx="3099">
                  <c:v>199</c:v>
                </c:pt>
                <c:pt idx="3100">
                  <c:v>199</c:v>
                </c:pt>
                <c:pt idx="3101">
                  <c:v>199</c:v>
                </c:pt>
                <c:pt idx="3102">
                  <c:v>199</c:v>
                </c:pt>
                <c:pt idx="3103">
                  <c:v>199</c:v>
                </c:pt>
                <c:pt idx="3104">
                  <c:v>199</c:v>
                </c:pt>
                <c:pt idx="3105">
                  <c:v>199</c:v>
                </c:pt>
                <c:pt idx="3106">
                  <c:v>199</c:v>
                </c:pt>
                <c:pt idx="3107">
                  <c:v>199</c:v>
                </c:pt>
                <c:pt idx="3108">
                  <c:v>199</c:v>
                </c:pt>
                <c:pt idx="3109">
                  <c:v>199</c:v>
                </c:pt>
                <c:pt idx="3110">
                  <c:v>199</c:v>
                </c:pt>
                <c:pt idx="3111">
                  <c:v>199</c:v>
                </c:pt>
                <c:pt idx="3112">
                  <c:v>199</c:v>
                </c:pt>
                <c:pt idx="3113">
                  <c:v>199</c:v>
                </c:pt>
                <c:pt idx="3114">
                  <c:v>199</c:v>
                </c:pt>
                <c:pt idx="3115">
                  <c:v>199</c:v>
                </c:pt>
                <c:pt idx="3116">
                  <c:v>199</c:v>
                </c:pt>
                <c:pt idx="3117">
                  <c:v>199</c:v>
                </c:pt>
                <c:pt idx="3118">
                  <c:v>199</c:v>
                </c:pt>
                <c:pt idx="3119">
                  <c:v>199</c:v>
                </c:pt>
                <c:pt idx="3120">
                  <c:v>199</c:v>
                </c:pt>
                <c:pt idx="3121">
                  <c:v>199</c:v>
                </c:pt>
                <c:pt idx="3122">
                  <c:v>199</c:v>
                </c:pt>
                <c:pt idx="3123">
                  <c:v>199</c:v>
                </c:pt>
                <c:pt idx="3124">
                  <c:v>199</c:v>
                </c:pt>
                <c:pt idx="3125">
                  <c:v>199</c:v>
                </c:pt>
                <c:pt idx="3126">
                  <c:v>199</c:v>
                </c:pt>
                <c:pt idx="3127">
                  <c:v>199</c:v>
                </c:pt>
                <c:pt idx="3128">
                  <c:v>199</c:v>
                </c:pt>
                <c:pt idx="3129">
                  <c:v>199</c:v>
                </c:pt>
                <c:pt idx="3130">
                  <c:v>199</c:v>
                </c:pt>
                <c:pt idx="3131">
                  <c:v>199</c:v>
                </c:pt>
                <c:pt idx="3132">
                  <c:v>199</c:v>
                </c:pt>
                <c:pt idx="3133">
                  <c:v>199</c:v>
                </c:pt>
                <c:pt idx="3134">
                  <c:v>199</c:v>
                </c:pt>
                <c:pt idx="3135">
                  <c:v>199</c:v>
                </c:pt>
                <c:pt idx="3136">
                  <c:v>199</c:v>
                </c:pt>
                <c:pt idx="3137">
                  <c:v>199</c:v>
                </c:pt>
                <c:pt idx="3138">
                  <c:v>199</c:v>
                </c:pt>
                <c:pt idx="3139">
                  <c:v>199</c:v>
                </c:pt>
                <c:pt idx="3140">
                  <c:v>199</c:v>
                </c:pt>
                <c:pt idx="3141">
                  <c:v>199</c:v>
                </c:pt>
                <c:pt idx="3142">
                  <c:v>199</c:v>
                </c:pt>
                <c:pt idx="3143">
                  <c:v>199</c:v>
                </c:pt>
                <c:pt idx="3144">
                  <c:v>199</c:v>
                </c:pt>
                <c:pt idx="3145">
                  <c:v>199</c:v>
                </c:pt>
                <c:pt idx="3146">
                  <c:v>199</c:v>
                </c:pt>
                <c:pt idx="3147">
                  <c:v>199</c:v>
                </c:pt>
                <c:pt idx="3148">
                  <c:v>199</c:v>
                </c:pt>
                <c:pt idx="3149">
                  <c:v>199</c:v>
                </c:pt>
                <c:pt idx="3150">
                  <c:v>199</c:v>
                </c:pt>
                <c:pt idx="3151">
                  <c:v>199</c:v>
                </c:pt>
                <c:pt idx="3152">
                  <c:v>199</c:v>
                </c:pt>
                <c:pt idx="3153">
                  <c:v>199</c:v>
                </c:pt>
                <c:pt idx="3154">
                  <c:v>199</c:v>
                </c:pt>
                <c:pt idx="3155">
                  <c:v>199</c:v>
                </c:pt>
                <c:pt idx="3156">
                  <c:v>199</c:v>
                </c:pt>
                <c:pt idx="3157">
                  <c:v>199</c:v>
                </c:pt>
                <c:pt idx="3158">
                  <c:v>199</c:v>
                </c:pt>
                <c:pt idx="3159">
                  <c:v>199</c:v>
                </c:pt>
                <c:pt idx="3160">
                  <c:v>199</c:v>
                </c:pt>
                <c:pt idx="3161">
                  <c:v>199</c:v>
                </c:pt>
                <c:pt idx="3162">
                  <c:v>199</c:v>
                </c:pt>
                <c:pt idx="3163">
                  <c:v>199</c:v>
                </c:pt>
                <c:pt idx="3164">
                  <c:v>199</c:v>
                </c:pt>
                <c:pt idx="3165">
                  <c:v>199</c:v>
                </c:pt>
                <c:pt idx="3166">
                  <c:v>199</c:v>
                </c:pt>
                <c:pt idx="3167">
                  <c:v>199</c:v>
                </c:pt>
                <c:pt idx="3168">
                  <c:v>199</c:v>
                </c:pt>
                <c:pt idx="3169">
                  <c:v>199</c:v>
                </c:pt>
                <c:pt idx="3170">
                  <c:v>199</c:v>
                </c:pt>
                <c:pt idx="3171">
                  <c:v>199</c:v>
                </c:pt>
                <c:pt idx="3172">
                  <c:v>199</c:v>
                </c:pt>
                <c:pt idx="3173">
                  <c:v>199</c:v>
                </c:pt>
                <c:pt idx="3174">
                  <c:v>199</c:v>
                </c:pt>
                <c:pt idx="3175">
                  <c:v>199</c:v>
                </c:pt>
                <c:pt idx="3176">
                  <c:v>199</c:v>
                </c:pt>
                <c:pt idx="3177">
                  <c:v>199</c:v>
                </c:pt>
                <c:pt idx="3178">
                  <c:v>199</c:v>
                </c:pt>
                <c:pt idx="3179">
                  <c:v>199</c:v>
                </c:pt>
                <c:pt idx="3180">
                  <c:v>199</c:v>
                </c:pt>
                <c:pt idx="3181">
                  <c:v>199</c:v>
                </c:pt>
                <c:pt idx="3182">
                  <c:v>199</c:v>
                </c:pt>
                <c:pt idx="3183">
                  <c:v>199</c:v>
                </c:pt>
                <c:pt idx="3184">
                  <c:v>199</c:v>
                </c:pt>
                <c:pt idx="3185">
                  <c:v>199</c:v>
                </c:pt>
                <c:pt idx="3186">
                  <c:v>199</c:v>
                </c:pt>
                <c:pt idx="3187">
                  <c:v>199</c:v>
                </c:pt>
                <c:pt idx="3188">
                  <c:v>199</c:v>
                </c:pt>
                <c:pt idx="3189">
                  <c:v>199</c:v>
                </c:pt>
                <c:pt idx="3190">
                  <c:v>199</c:v>
                </c:pt>
                <c:pt idx="3191">
                  <c:v>199</c:v>
                </c:pt>
                <c:pt idx="3192">
                  <c:v>199</c:v>
                </c:pt>
                <c:pt idx="3193">
                  <c:v>199</c:v>
                </c:pt>
                <c:pt idx="3194">
                  <c:v>199</c:v>
                </c:pt>
                <c:pt idx="3195">
                  <c:v>199</c:v>
                </c:pt>
                <c:pt idx="3196">
                  <c:v>199</c:v>
                </c:pt>
                <c:pt idx="3197">
                  <c:v>199</c:v>
                </c:pt>
                <c:pt idx="3198">
                  <c:v>199</c:v>
                </c:pt>
                <c:pt idx="3199">
                  <c:v>199</c:v>
                </c:pt>
                <c:pt idx="3200">
                  <c:v>199</c:v>
                </c:pt>
                <c:pt idx="3201">
                  <c:v>199</c:v>
                </c:pt>
                <c:pt idx="3202">
                  <c:v>199</c:v>
                </c:pt>
                <c:pt idx="3203">
                  <c:v>199</c:v>
                </c:pt>
                <c:pt idx="3204">
                  <c:v>199</c:v>
                </c:pt>
                <c:pt idx="3205">
                  <c:v>199</c:v>
                </c:pt>
                <c:pt idx="3206">
                  <c:v>199</c:v>
                </c:pt>
                <c:pt idx="3207">
                  <c:v>199</c:v>
                </c:pt>
                <c:pt idx="3208">
                  <c:v>199</c:v>
                </c:pt>
                <c:pt idx="3209">
                  <c:v>199</c:v>
                </c:pt>
                <c:pt idx="3210">
                  <c:v>199</c:v>
                </c:pt>
                <c:pt idx="3211">
                  <c:v>199</c:v>
                </c:pt>
                <c:pt idx="3212">
                  <c:v>199</c:v>
                </c:pt>
                <c:pt idx="3213">
                  <c:v>199</c:v>
                </c:pt>
                <c:pt idx="3214">
                  <c:v>199</c:v>
                </c:pt>
                <c:pt idx="3215">
                  <c:v>199</c:v>
                </c:pt>
                <c:pt idx="3216">
                  <c:v>199</c:v>
                </c:pt>
                <c:pt idx="3217">
                  <c:v>199</c:v>
                </c:pt>
                <c:pt idx="3218">
                  <c:v>199</c:v>
                </c:pt>
                <c:pt idx="3219">
                  <c:v>199</c:v>
                </c:pt>
                <c:pt idx="3220">
                  <c:v>199</c:v>
                </c:pt>
                <c:pt idx="3221">
                  <c:v>199</c:v>
                </c:pt>
                <c:pt idx="3222">
                  <c:v>199</c:v>
                </c:pt>
                <c:pt idx="3223">
                  <c:v>199</c:v>
                </c:pt>
                <c:pt idx="3224">
                  <c:v>199</c:v>
                </c:pt>
                <c:pt idx="3225">
                  <c:v>199</c:v>
                </c:pt>
                <c:pt idx="3226">
                  <c:v>199</c:v>
                </c:pt>
                <c:pt idx="3227">
                  <c:v>199</c:v>
                </c:pt>
                <c:pt idx="3228">
                  <c:v>199</c:v>
                </c:pt>
                <c:pt idx="3229">
                  <c:v>199</c:v>
                </c:pt>
                <c:pt idx="3230">
                  <c:v>199</c:v>
                </c:pt>
                <c:pt idx="3231">
                  <c:v>199</c:v>
                </c:pt>
                <c:pt idx="3232">
                  <c:v>199</c:v>
                </c:pt>
                <c:pt idx="3233">
                  <c:v>199</c:v>
                </c:pt>
                <c:pt idx="3234">
                  <c:v>199</c:v>
                </c:pt>
                <c:pt idx="3235">
                  <c:v>199</c:v>
                </c:pt>
                <c:pt idx="3236">
                  <c:v>199</c:v>
                </c:pt>
                <c:pt idx="3237">
                  <c:v>199</c:v>
                </c:pt>
                <c:pt idx="3238">
                  <c:v>199</c:v>
                </c:pt>
                <c:pt idx="3239">
                  <c:v>199</c:v>
                </c:pt>
                <c:pt idx="3240">
                  <c:v>199</c:v>
                </c:pt>
                <c:pt idx="3241">
                  <c:v>199</c:v>
                </c:pt>
                <c:pt idx="3242">
                  <c:v>199</c:v>
                </c:pt>
                <c:pt idx="3243">
                  <c:v>199</c:v>
                </c:pt>
                <c:pt idx="3244">
                  <c:v>199</c:v>
                </c:pt>
                <c:pt idx="3245">
                  <c:v>199</c:v>
                </c:pt>
                <c:pt idx="3246">
                  <c:v>199</c:v>
                </c:pt>
                <c:pt idx="3247">
                  <c:v>199</c:v>
                </c:pt>
                <c:pt idx="3248">
                  <c:v>199</c:v>
                </c:pt>
                <c:pt idx="3249">
                  <c:v>199</c:v>
                </c:pt>
                <c:pt idx="3250">
                  <c:v>199</c:v>
                </c:pt>
                <c:pt idx="3251">
                  <c:v>199</c:v>
                </c:pt>
                <c:pt idx="3252">
                  <c:v>199</c:v>
                </c:pt>
                <c:pt idx="3253">
                  <c:v>199</c:v>
                </c:pt>
                <c:pt idx="3254">
                  <c:v>199</c:v>
                </c:pt>
                <c:pt idx="3255">
                  <c:v>199</c:v>
                </c:pt>
                <c:pt idx="3256">
                  <c:v>199</c:v>
                </c:pt>
                <c:pt idx="3257">
                  <c:v>199</c:v>
                </c:pt>
                <c:pt idx="3258">
                  <c:v>199</c:v>
                </c:pt>
                <c:pt idx="3259">
                  <c:v>199</c:v>
                </c:pt>
                <c:pt idx="3260">
                  <c:v>199</c:v>
                </c:pt>
                <c:pt idx="3261">
                  <c:v>199</c:v>
                </c:pt>
                <c:pt idx="3262">
                  <c:v>199</c:v>
                </c:pt>
                <c:pt idx="3263">
                  <c:v>199</c:v>
                </c:pt>
                <c:pt idx="3264">
                  <c:v>199</c:v>
                </c:pt>
                <c:pt idx="3265">
                  <c:v>199</c:v>
                </c:pt>
                <c:pt idx="3266">
                  <c:v>199</c:v>
                </c:pt>
                <c:pt idx="3267">
                  <c:v>199</c:v>
                </c:pt>
                <c:pt idx="3268">
                  <c:v>199</c:v>
                </c:pt>
                <c:pt idx="3269">
                  <c:v>199</c:v>
                </c:pt>
                <c:pt idx="3270">
                  <c:v>199</c:v>
                </c:pt>
                <c:pt idx="3271">
                  <c:v>199</c:v>
                </c:pt>
                <c:pt idx="3272">
                  <c:v>199</c:v>
                </c:pt>
                <c:pt idx="3273">
                  <c:v>199</c:v>
                </c:pt>
                <c:pt idx="3274">
                  <c:v>199</c:v>
                </c:pt>
                <c:pt idx="3275">
                  <c:v>199</c:v>
                </c:pt>
                <c:pt idx="3276">
                  <c:v>199</c:v>
                </c:pt>
                <c:pt idx="3277">
                  <c:v>199</c:v>
                </c:pt>
                <c:pt idx="3278">
                  <c:v>199</c:v>
                </c:pt>
                <c:pt idx="3279">
                  <c:v>199</c:v>
                </c:pt>
                <c:pt idx="3280">
                  <c:v>199</c:v>
                </c:pt>
                <c:pt idx="3281">
                  <c:v>199</c:v>
                </c:pt>
                <c:pt idx="3282">
                  <c:v>199</c:v>
                </c:pt>
                <c:pt idx="3283">
                  <c:v>199</c:v>
                </c:pt>
                <c:pt idx="3284">
                  <c:v>199</c:v>
                </c:pt>
                <c:pt idx="3285">
                  <c:v>199</c:v>
                </c:pt>
                <c:pt idx="3286">
                  <c:v>199</c:v>
                </c:pt>
                <c:pt idx="3287">
                  <c:v>199</c:v>
                </c:pt>
                <c:pt idx="3288">
                  <c:v>199</c:v>
                </c:pt>
                <c:pt idx="3289">
                  <c:v>199</c:v>
                </c:pt>
                <c:pt idx="3290">
                  <c:v>199</c:v>
                </c:pt>
                <c:pt idx="3291">
                  <c:v>199</c:v>
                </c:pt>
                <c:pt idx="3292">
                  <c:v>199</c:v>
                </c:pt>
                <c:pt idx="3293">
                  <c:v>199</c:v>
                </c:pt>
                <c:pt idx="3294">
                  <c:v>199</c:v>
                </c:pt>
                <c:pt idx="3295">
                  <c:v>199</c:v>
                </c:pt>
                <c:pt idx="3296">
                  <c:v>199</c:v>
                </c:pt>
                <c:pt idx="3297">
                  <c:v>199</c:v>
                </c:pt>
                <c:pt idx="3298">
                  <c:v>199</c:v>
                </c:pt>
                <c:pt idx="3299">
                  <c:v>199</c:v>
                </c:pt>
                <c:pt idx="3300">
                  <c:v>199</c:v>
                </c:pt>
                <c:pt idx="3301">
                  <c:v>199</c:v>
                </c:pt>
                <c:pt idx="3302">
                  <c:v>199</c:v>
                </c:pt>
                <c:pt idx="3303">
                  <c:v>199</c:v>
                </c:pt>
                <c:pt idx="3304">
                  <c:v>199</c:v>
                </c:pt>
                <c:pt idx="3305">
                  <c:v>199</c:v>
                </c:pt>
                <c:pt idx="3306">
                  <c:v>199</c:v>
                </c:pt>
                <c:pt idx="3307">
                  <c:v>199</c:v>
                </c:pt>
                <c:pt idx="3308">
                  <c:v>199</c:v>
                </c:pt>
                <c:pt idx="3309">
                  <c:v>199</c:v>
                </c:pt>
                <c:pt idx="3310">
                  <c:v>199</c:v>
                </c:pt>
                <c:pt idx="3311">
                  <c:v>199</c:v>
                </c:pt>
                <c:pt idx="3312">
                  <c:v>199</c:v>
                </c:pt>
                <c:pt idx="3313">
                  <c:v>199</c:v>
                </c:pt>
                <c:pt idx="3314">
                  <c:v>199</c:v>
                </c:pt>
                <c:pt idx="3315">
                  <c:v>199</c:v>
                </c:pt>
                <c:pt idx="3316">
                  <c:v>199</c:v>
                </c:pt>
                <c:pt idx="3317">
                  <c:v>199</c:v>
                </c:pt>
                <c:pt idx="3318">
                  <c:v>199</c:v>
                </c:pt>
                <c:pt idx="3319">
                  <c:v>199</c:v>
                </c:pt>
                <c:pt idx="3320">
                  <c:v>199</c:v>
                </c:pt>
                <c:pt idx="3321">
                  <c:v>199</c:v>
                </c:pt>
                <c:pt idx="3322">
                  <c:v>199</c:v>
                </c:pt>
                <c:pt idx="3323">
                  <c:v>199</c:v>
                </c:pt>
                <c:pt idx="3324">
                  <c:v>199</c:v>
                </c:pt>
                <c:pt idx="3325">
                  <c:v>199</c:v>
                </c:pt>
                <c:pt idx="3326">
                  <c:v>199</c:v>
                </c:pt>
                <c:pt idx="3327">
                  <c:v>199</c:v>
                </c:pt>
                <c:pt idx="3328">
                  <c:v>199</c:v>
                </c:pt>
                <c:pt idx="3329">
                  <c:v>199</c:v>
                </c:pt>
                <c:pt idx="3330">
                  <c:v>199</c:v>
                </c:pt>
                <c:pt idx="3331">
                  <c:v>199</c:v>
                </c:pt>
                <c:pt idx="3332">
                  <c:v>199</c:v>
                </c:pt>
                <c:pt idx="3333">
                  <c:v>199</c:v>
                </c:pt>
                <c:pt idx="3334">
                  <c:v>199</c:v>
                </c:pt>
                <c:pt idx="3335">
                  <c:v>199</c:v>
                </c:pt>
                <c:pt idx="3336">
                  <c:v>199</c:v>
                </c:pt>
                <c:pt idx="3337">
                  <c:v>199</c:v>
                </c:pt>
                <c:pt idx="3338">
                  <c:v>199</c:v>
                </c:pt>
                <c:pt idx="3339">
                  <c:v>199</c:v>
                </c:pt>
                <c:pt idx="3340">
                  <c:v>199</c:v>
                </c:pt>
                <c:pt idx="3341">
                  <c:v>199</c:v>
                </c:pt>
                <c:pt idx="3342">
                  <c:v>199</c:v>
                </c:pt>
                <c:pt idx="3343">
                  <c:v>199</c:v>
                </c:pt>
                <c:pt idx="3344">
                  <c:v>199</c:v>
                </c:pt>
                <c:pt idx="3345">
                  <c:v>199</c:v>
                </c:pt>
                <c:pt idx="3346">
                  <c:v>199</c:v>
                </c:pt>
                <c:pt idx="3347">
                  <c:v>199</c:v>
                </c:pt>
                <c:pt idx="3348">
                  <c:v>199</c:v>
                </c:pt>
                <c:pt idx="3349">
                  <c:v>199</c:v>
                </c:pt>
                <c:pt idx="3350">
                  <c:v>199</c:v>
                </c:pt>
                <c:pt idx="3351">
                  <c:v>199</c:v>
                </c:pt>
                <c:pt idx="3352">
                  <c:v>199</c:v>
                </c:pt>
                <c:pt idx="3353">
                  <c:v>199</c:v>
                </c:pt>
                <c:pt idx="3354">
                  <c:v>199</c:v>
                </c:pt>
                <c:pt idx="3355">
                  <c:v>199</c:v>
                </c:pt>
                <c:pt idx="3356">
                  <c:v>199</c:v>
                </c:pt>
                <c:pt idx="3357">
                  <c:v>199</c:v>
                </c:pt>
                <c:pt idx="3358">
                  <c:v>199</c:v>
                </c:pt>
                <c:pt idx="3359">
                  <c:v>199</c:v>
                </c:pt>
                <c:pt idx="3360">
                  <c:v>199</c:v>
                </c:pt>
                <c:pt idx="3361">
                  <c:v>199</c:v>
                </c:pt>
                <c:pt idx="3362">
                  <c:v>199</c:v>
                </c:pt>
                <c:pt idx="3363">
                  <c:v>199</c:v>
                </c:pt>
                <c:pt idx="3364">
                  <c:v>199</c:v>
                </c:pt>
                <c:pt idx="3365">
                  <c:v>199</c:v>
                </c:pt>
                <c:pt idx="3366">
                  <c:v>199</c:v>
                </c:pt>
                <c:pt idx="3367">
                  <c:v>199</c:v>
                </c:pt>
                <c:pt idx="3368">
                  <c:v>199</c:v>
                </c:pt>
                <c:pt idx="3369">
                  <c:v>199</c:v>
                </c:pt>
                <c:pt idx="3370">
                  <c:v>199</c:v>
                </c:pt>
                <c:pt idx="3371">
                  <c:v>199</c:v>
                </c:pt>
                <c:pt idx="3372">
                  <c:v>199</c:v>
                </c:pt>
                <c:pt idx="3373">
                  <c:v>199</c:v>
                </c:pt>
                <c:pt idx="3374">
                  <c:v>199</c:v>
                </c:pt>
                <c:pt idx="3375">
                  <c:v>199</c:v>
                </c:pt>
                <c:pt idx="3376">
                  <c:v>199</c:v>
                </c:pt>
                <c:pt idx="3377">
                  <c:v>199</c:v>
                </c:pt>
                <c:pt idx="3378">
                  <c:v>199</c:v>
                </c:pt>
                <c:pt idx="3379">
                  <c:v>199</c:v>
                </c:pt>
                <c:pt idx="3380">
                  <c:v>199</c:v>
                </c:pt>
                <c:pt idx="3381">
                  <c:v>199</c:v>
                </c:pt>
                <c:pt idx="3382">
                  <c:v>199</c:v>
                </c:pt>
                <c:pt idx="3383">
                  <c:v>199</c:v>
                </c:pt>
                <c:pt idx="3384">
                  <c:v>199</c:v>
                </c:pt>
                <c:pt idx="3385">
                  <c:v>199</c:v>
                </c:pt>
                <c:pt idx="3386">
                  <c:v>199</c:v>
                </c:pt>
                <c:pt idx="3387">
                  <c:v>199</c:v>
                </c:pt>
                <c:pt idx="3388">
                  <c:v>199</c:v>
                </c:pt>
                <c:pt idx="3389">
                  <c:v>199</c:v>
                </c:pt>
                <c:pt idx="3390">
                  <c:v>199</c:v>
                </c:pt>
                <c:pt idx="3391">
                  <c:v>199</c:v>
                </c:pt>
                <c:pt idx="3392">
                  <c:v>199</c:v>
                </c:pt>
                <c:pt idx="3393">
                  <c:v>199</c:v>
                </c:pt>
                <c:pt idx="3394">
                  <c:v>199</c:v>
                </c:pt>
                <c:pt idx="3395">
                  <c:v>199</c:v>
                </c:pt>
                <c:pt idx="3396">
                  <c:v>199</c:v>
                </c:pt>
                <c:pt idx="3397">
                  <c:v>199</c:v>
                </c:pt>
                <c:pt idx="3398">
                  <c:v>199</c:v>
                </c:pt>
                <c:pt idx="3399">
                  <c:v>199</c:v>
                </c:pt>
                <c:pt idx="3400">
                  <c:v>199</c:v>
                </c:pt>
                <c:pt idx="3401">
                  <c:v>199</c:v>
                </c:pt>
                <c:pt idx="3402">
                  <c:v>199</c:v>
                </c:pt>
                <c:pt idx="3403">
                  <c:v>199</c:v>
                </c:pt>
                <c:pt idx="3404">
                  <c:v>199</c:v>
                </c:pt>
                <c:pt idx="3405">
                  <c:v>199</c:v>
                </c:pt>
                <c:pt idx="3406">
                  <c:v>199</c:v>
                </c:pt>
                <c:pt idx="3407">
                  <c:v>199</c:v>
                </c:pt>
                <c:pt idx="3408">
                  <c:v>199</c:v>
                </c:pt>
                <c:pt idx="3409">
                  <c:v>199</c:v>
                </c:pt>
                <c:pt idx="3410">
                  <c:v>199</c:v>
                </c:pt>
                <c:pt idx="3411">
                  <c:v>199</c:v>
                </c:pt>
                <c:pt idx="3412">
                  <c:v>199</c:v>
                </c:pt>
                <c:pt idx="3413">
                  <c:v>199</c:v>
                </c:pt>
                <c:pt idx="3414">
                  <c:v>199</c:v>
                </c:pt>
                <c:pt idx="3415">
                  <c:v>199</c:v>
                </c:pt>
                <c:pt idx="3416">
                  <c:v>199</c:v>
                </c:pt>
                <c:pt idx="3417">
                  <c:v>199</c:v>
                </c:pt>
                <c:pt idx="3418">
                  <c:v>199</c:v>
                </c:pt>
                <c:pt idx="3419">
                  <c:v>199</c:v>
                </c:pt>
                <c:pt idx="3420">
                  <c:v>199</c:v>
                </c:pt>
                <c:pt idx="3421">
                  <c:v>199</c:v>
                </c:pt>
                <c:pt idx="3422">
                  <c:v>199</c:v>
                </c:pt>
                <c:pt idx="3423">
                  <c:v>199</c:v>
                </c:pt>
                <c:pt idx="3424">
                  <c:v>199</c:v>
                </c:pt>
                <c:pt idx="3425">
                  <c:v>199</c:v>
                </c:pt>
                <c:pt idx="3426">
                  <c:v>199</c:v>
                </c:pt>
                <c:pt idx="3427">
                  <c:v>199</c:v>
                </c:pt>
                <c:pt idx="3428">
                  <c:v>199</c:v>
                </c:pt>
                <c:pt idx="3429">
                  <c:v>199</c:v>
                </c:pt>
                <c:pt idx="3430">
                  <c:v>199</c:v>
                </c:pt>
                <c:pt idx="3431">
                  <c:v>199</c:v>
                </c:pt>
                <c:pt idx="3432">
                  <c:v>199</c:v>
                </c:pt>
                <c:pt idx="3433">
                  <c:v>199</c:v>
                </c:pt>
                <c:pt idx="3434">
                  <c:v>199</c:v>
                </c:pt>
                <c:pt idx="3435">
                  <c:v>199</c:v>
                </c:pt>
                <c:pt idx="3436">
                  <c:v>199</c:v>
                </c:pt>
                <c:pt idx="3437">
                  <c:v>199</c:v>
                </c:pt>
                <c:pt idx="3438">
                  <c:v>199</c:v>
                </c:pt>
                <c:pt idx="3439">
                  <c:v>199</c:v>
                </c:pt>
                <c:pt idx="3440">
                  <c:v>199</c:v>
                </c:pt>
                <c:pt idx="3441">
                  <c:v>199</c:v>
                </c:pt>
                <c:pt idx="3442">
                  <c:v>199</c:v>
                </c:pt>
                <c:pt idx="3443">
                  <c:v>199</c:v>
                </c:pt>
                <c:pt idx="3444">
                  <c:v>199</c:v>
                </c:pt>
                <c:pt idx="3445">
                  <c:v>199</c:v>
                </c:pt>
                <c:pt idx="3446">
                  <c:v>199</c:v>
                </c:pt>
                <c:pt idx="3447">
                  <c:v>199</c:v>
                </c:pt>
                <c:pt idx="3448">
                  <c:v>199</c:v>
                </c:pt>
                <c:pt idx="3449">
                  <c:v>199</c:v>
                </c:pt>
                <c:pt idx="3450">
                  <c:v>199</c:v>
                </c:pt>
                <c:pt idx="3451">
                  <c:v>199</c:v>
                </c:pt>
                <c:pt idx="3452">
                  <c:v>199</c:v>
                </c:pt>
                <c:pt idx="3453">
                  <c:v>199</c:v>
                </c:pt>
                <c:pt idx="3454">
                  <c:v>199</c:v>
                </c:pt>
                <c:pt idx="3455">
                  <c:v>199</c:v>
                </c:pt>
                <c:pt idx="3456">
                  <c:v>199</c:v>
                </c:pt>
                <c:pt idx="3457">
                  <c:v>199</c:v>
                </c:pt>
                <c:pt idx="3458">
                  <c:v>199</c:v>
                </c:pt>
                <c:pt idx="3459">
                  <c:v>199</c:v>
                </c:pt>
                <c:pt idx="3460">
                  <c:v>199</c:v>
                </c:pt>
                <c:pt idx="3461">
                  <c:v>199</c:v>
                </c:pt>
                <c:pt idx="3462">
                  <c:v>199</c:v>
                </c:pt>
                <c:pt idx="3463">
                  <c:v>199</c:v>
                </c:pt>
                <c:pt idx="3464">
                  <c:v>199</c:v>
                </c:pt>
                <c:pt idx="3465">
                  <c:v>199</c:v>
                </c:pt>
                <c:pt idx="3466">
                  <c:v>199</c:v>
                </c:pt>
                <c:pt idx="3467">
                  <c:v>199</c:v>
                </c:pt>
                <c:pt idx="3468">
                  <c:v>199</c:v>
                </c:pt>
                <c:pt idx="3469">
                  <c:v>199</c:v>
                </c:pt>
                <c:pt idx="3470">
                  <c:v>199</c:v>
                </c:pt>
                <c:pt idx="3471">
                  <c:v>199</c:v>
                </c:pt>
                <c:pt idx="3472">
                  <c:v>199</c:v>
                </c:pt>
                <c:pt idx="3473">
                  <c:v>199</c:v>
                </c:pt>
                <c:pt idx="3474">
                  <c:v>199</c:v>
                </c:pt>
                <c:pt idx="3475">
                  <c:v>199</c:v>
                </c:pt>
                <c:pt idx="3476">
                  <c:v>199</c:v>
                </c:pt>
                <c:pt idx="3477">
                  <c:v>199</c:v>
                </c:pt>
                <c:pt idx="3478">
                  <c:v>199</c:v>
                </c:pt>
                <c:pt idx="3479">
                  <c:v>199</c:v>
                </c:pt>
                <c:pt idx="3480">
                  <c:v>199</c:v>
                </c:pt>
                <c:pt idx="3481">
                  <c:v>199</c:v>
                </c:pt>
                <c:pt idx="3482">
                  <c:v>199</c:v>
                </c:pt>
                <c:pt idx="3483">
                  <c:v>199</c:v>
                </c:pt>
                <c:pt idx="3484">
                  <c:v>199</c:v>
                </c:pt>
                <c:pt idx="3485">
                  <c:v>199</c:v>
                </c:pt>
                <c:pt idx="3486">
                  <c:v>199</c:v>
                </c:pt>
                <c:pt idx="3487">
                  <c:v>199</c:v>
                </c:pt>
                <c:pt idx="3488">
                  <c:v>199</c:v>
                </c:pt>
                <c:pt idx="3489">
                  <c:v>199</c:v>
                </c:pt>
                <c:pt idx="3490">
                  <c:v>199</c:v>
                </c:pt>
                <c:pt idx="3491">
                  <c:v>199</c:v>
                </c:pt>
                <c:pt idx="3492">
                  <c:v>199</c:v>
                </c:pt>
                <c:pt idx="3493">
                  <c:v>199</c:v>
                </c:pt>
                <c:pt idx="3494">
                  <c:v>199</c:v>
                </c:pt>
                <c:pt idx="3495">
                  <c:v>199</c:v>
                </c:pt>
                <c:pt idx="3496">
                  <c:v>199</c:v>
                </c:pt>
                <c:pt idx="3497">
                  <c:v>199</c:v>
                </c:pt>
                <c:pt idx="3498">
                  <c:v>199</c:v>
                </c:pt>
                <c:pt idx="3499">
                  <c:v>199</c:v>
                </c:pt>
                <c:pt idx="3500">
                  <c:v>199</c:v>
                </c:pt>
                <c:pt idx="3501">
                  <c:v>199</c:v>
                </c:pt>
                <c:pt idx="3502">
                  <c:v>199</c:v>
                </c:pt>
                <c:pt idx="3503">
                  <c:v>199</c:v>
                </c:pt>
                <c:pt idx="3504">
                  <c:v>199</c:v>
                </c:pt>
                <c:pt idx="3505">
                  <c:v>199</c:v>
                </c:pt>
                <c:pt idx="3506">
                  <c:v>199</c:v>
                </c:pt>
                <c:pt idx="3507">
                  <c:v>199</c:v>
                </c:pt>
                <c:pt idx="3508">
                  <c:v>199</c:v>
                </c:pt>
                <c:pt idx="3509">
                  <c:v>199</c:v>
                </c:pt>
                <c:pt idx="3510">
                  <c:v>199</c:v>
                </c:pt>
                <c:pt idx="3511">
                  <c:v>199</c:v>
                </c:pt>
                <c:pt idx="3512">
                  <c:v>199</c:v>
                </c:pt>
                <c:pt idx="3513">
                  <c:v>199</c:v>
                </c:pt>
                <c:pt idx="3514">
                  <c:v>199</c:v>
                </c:pt>
                <c:pt idx="3515">
                  <c:v>199</c:v>
                </c:pt>
                <c:pt idx="3516">
                  <c:v>199</c:v>
                </c:pt>
                <c:pt idx="3517">
                  <c:v>199</c:v>
                </c:pt>
                <c:pt idx="3518">
                  <c:v>199</c:v>
                </c:pt>
                <c:pt idx="3519">
                  <c:v>199</c:v>
                </c:pt>
                <c:pt idx="3520">
                  <c:v>199</c:v>
                </c:pt>
                <c:pt idx="3521">
                  <c:v>199</c:v>
                </c:pt>
                <c:pt idx="3522">
                  <c:v>199</c:v>
                </c:pt>
                <c:pt idx="3523">
                  <c:v>199</c:v>
                </c:pt>
                <c:pt idx="3524">
                  <c:v>199</c:v>
                </c:pt>
                <c:pt idx="3525">
                  <c:v>199</c:v>
                </c:pt>
                <c:pt idx="3526">
                  <c:v>199</c:v>
                </c:pt>
                <c:pt idx="3527">
                  <c:v>199</c:v>
                </c:pt>
                <c:pt idx="3528">
                  <c:v>199</c:v>
                </c:pt>
                <c:pt idx="3529">
                  <c:v>199</c:v>
                </c:pt>
                <c:pt idx="3530">
                  <c:v>199</c:v>
                </c:pt>
                <c:pt idx="3531">
                  <c:v>199</c:v>
                </c:pt>
                <c:pt idx="3532">
                  <c:v>199</c:v>
                </c:pt>
                <c:pt idx="3533">
                  <c:v>199</c:v>
                </c:pt>
                <c:pt idx="3534">
                  <c:v>199</c:v>
                </c:pt>
                <c:pt idx="3535">
                  <c:v>199</c:v>
                </c:pt>
                <c:pt idx="3536">
                  <c:v>199</c:v>
                </c:pt>
                <c:pt idx="3537">
                  <c:v>199</c:v>
                </c:pt>
                <c:pt idx="3538">
                  <c:v>199</c:v>
                </c:pt>
                <c:pt idx="3539">
                  <c:v>199</c:v>
                </c:pt>
                <c:pt idx="3540">
                  <c:v>199</c:v>
                </c:pt>
                <c:pt idx="3541">
                  <c:v>199</c:v>
                </c:pt>
                <c:pt idx="3542">
                  <c:v>199</c:v>
                </c:pt>
                <c:pt idx="3543">
                  <c:v>199</c:v>
                </c:pt>
                <c:pt idx="3544">
                  <c:v>199</c:v>
                </c:pt>
                <c:pt idx="3545">
                  <c:v>199</c:v>
                </c:pt>
                <c:pt idx="3546">
                  <c:v>199</c:v>
                </c:pt>
                <c:pt idx="3547">
                  <c:v>199</c:v>
                </c:pt>
                <c:pt idx="3548">
                  <c:v>199</c:v>
                </c:pt>
                <c:pt idx="3549">
                  <c:v>199</c:v>
                </c:pt>
                <c:pt idx="3550">
                  <c:v>199</c:v>
                </c:pt>
                <c:pt idx="3551">
                  <c:v>199</c:v>
                </c:pt>
                <c:pt idx="3552">
                  <c:v>199</c:v>
                </c:pt>
                <c:pt idx="3553">
                  <c:v>199</c:v>
                </c:pt>
                <c:pt idx="3554">
                  <c:v>199</c:v>
                </c:pt>
                <c:pt idx="3555">
                  <c:v>199</c:v>
                </c:pt>
                <c:pt idx="3556">
                  <c:v>199</c:v>
                </c:pt>
                <c:pt idx="3557">
                  <c:v>199</c:v>
                </c:pt>
                <c:pt idx="3558">
                  <c:v>199</c:v>
                </c:pt>
                <c:pt idx="3559">
                  <c:v>199</c:v>
                </c:pt>
                <c:pt idx="3560">
                  <c:v>199</c:v>
                </c:pt>
                <c:pt idx="3561">
                  <c:v>199</c:v>
                </c:pt>
                <c:pt idx="3562">
                  <c:v>199</c:v>
                </c:pt>
                <c:pt idx="3563">
                  <c:v>199</c:v>
                </c:pt>
                <c:pt idx="3564">
                  <c:v>199</c:v>
                </c:pt>
                <c:pt idx="3565">
                  <c:v>199</c:v>
                </c:pt>
                <c:pt idx="3566">
                  <c:v>199</c:v>
                </c:pt>
                <c:pt idx="3567">
                  <c:v>199</c:v>
                </c:pt>
                <c:pt idx="3568">
                  <c:v>199</c:v>
                </c:pt>
                <c:pt idx="3569">
                  <c:v>199</c:v>
                </c:pt>
                <c:pt idx="3570">
                  <c:v>199</c:v>
                </c:pt>
                <c:pt idx="3571">
                  <c:v>199</c:v>
                </c:pt>
                <c:pt idx="3572">
                  <c:v>199</c:v>
                </c:pt>
                <c:pt idx="3573">
                  <c:v>199</c:v>
                </c:pt>
                <c:pt idx="3574">
                  <c:v>199</c:v>
                </c:pt>
                <c:pt idx="3575">
                  <c:v>199</c:v>
                </c:pt>
                <c:pt idx="3576">
                  <c:v>199</c:v>
                </c:pt>
                <c:pt idx="3577">
                  <c:v>199</c:v>
                </c:pt>
                <c:pt idx="3578">
                  <c:v>199</c:v>
                </c:pt>
                <c:pt idx="3579">
                  <c:v>199</c:v>
                </c:pt>
                <c:pt idx="3580">
                  <c:v>199</c:v>
                </c:pt>
                <c:pt idx="3581">
                  <c:v>199</c:v>
                </c:pt>
                <c:pt idx="3582">
                  <c:v>199</c:v>
                </c:pt>
                <c:pt idx="3583">
                  <c:v>199</c:v>
                </c:pt>
                <c:pt idx="3584">
                  <c:v>199</c:v>
                </c:pt>
                <c:pt idx="3585">
                  <c:v>199</c:v>
                </c:pt>
                <c:pt idx="3586">
                  <c:v>199</c:v>
                </c:pt>
                <c:pt idx="3587">
                  <c:v>199</c:v>
                </c:pt>
                <c:pt idx="3588">
                  <c:v>199</c:v>
                </c:pt>
                <c:pt idx="3589">
                  <c:v>199</c:v>
                </c:pt>
                <c:pt idx="3590">
                  <c:v>199</c:v>
                </c:pt>
                <c:pt idx="3591">
                  <c:v>199</c:v>
                </c:pt>
                <c:pt idx="3592">
                  <c:v>199</c:v>
                </c:pt>
                <c:pt idx="3593">
                  <c:v>199</c:v>
                </c:pt>
                <c:pt idx="3594">
                  <c:v>199</c:v>
                </c:pt>
                <c:pt idx="3595">
                  <c:v>199</c:v>
                </c:pt>
                <c:pt idx="3596">
                  <c:v>199</c:v>
                </c:pt>
                <c:pt idx="3597">
                  <c:v>199</c:v>
                </c:pt>
                <c:pt idx="3598">
                  <c:v>199</c:v>
                </c:pt>
                <c:pt idx="3599">
                  <c:v>199</c:v>
                </c:pt>
                <c:pt idx="3600">
                  <c:v>199</c:v>
                </c:pt>
                <c:pt idx="3601">
                  <c:v>199</c:v>
                </c:pt>
                <c:pt idx="3602">
                  <c:v>199</c:v>
                </c:pt>
                <c:pt idx="3603">
                  <c:v>199</c:v>
                </c:pt>
                <c:pt idx="3604">
                  <c:v>199</c:v>
                </c:pt>
                <c:pt idx="3605">
                  <c:v>199</c:v>
                </c:pt>
                <c:pt idx="3606">
                  <c:v>199</c:v>
                </c:pt>
                <c:pt idx="3607">
                  <c:v>199</c:v>
                </c:pt>
                <c:pt idx="3608">
                  <c:v>199</c:v>
                </c:pt>
                <c:pt idx="3609">
                  <c:v>199</c:v>
                </c:pt>
                <c:pt idx="3610">
                  <c:v>199</c:v>
                </c:pt>
                <c:pt idx="3611">
                  <c:v>199</c:v>
                </c:pt>
                <c:pt idx="3612">
                  <c:v>199</c:v>
                </c:pt>
                <c:pt idx="3613">
                  <c:v>199</c:v>
                </c:pt>
                <c:pt idx="3614">
                  <c:v>199</c:v>
                </c:pt>
                <c:pt idx="3615">
                  <c:v>199</c:v>
                </c:pt>
                <c:pt idx="3616">
                  <c:v>199</c:v>
                </c:pt>
                <c:pt idx="3617">
                  <c:v>199</c:v>
                </c:pt>
                <c:pt idx="3618">
                  <c:v>199</c:v>
                </c:pt>
                <c:pt idx="3619">
                  <c:v>199</c:v>
                </c:pt>
                <c:pt idx="3620">
                  <c:v>199</c:v>
                </c:pt>
                <c:pt idx="3621">
                  <c:v>199</c:v>
                </c:pt>
                <c:pt idx="3622">
                  <c:v>199</c:v>
                </c:pt>
                <c:pt idx="3623">
                  <c:v>199</c:v>
                </c:pt>
                <c:pt idx="3624">
                  <c:v>199</c:v>
                </c:pt>
                <c:pt idx="3625">
                  <c:v>199</c:v>
                </c:pt>
                <c:pt idx="3626">
                  <c:v>199</c:v>
                </c:pt>
                <c:pt idx="3627">
                  <c:v>199</c:v>
                </c:pt>
                <c:pt idx="3628">
                  <c:v>199</c:v>
                </c:pt>
                <c:pt idx="3629">
                  <c:v>199</c:v>
                </c:pt>
                <c:pt idx="3630">
                  <c:v>199</c:v>
                </c:pt>
                <c:pt idx="3631">
                  <c:v>199</c:v>
                </c:pt>
                <c:pt idx="3632">
                  <c:v>199</c:v>
                </c:pt>
                <c:pt idx="3633">
                  <c:v>199</c:v>
                </c:pt>
                <c:pt idx="3634">
                  <c:v>199</c:v>
                </c:pt>
                <c:pt idx="3635">
                  <c:v>199</c:v>
                </c:pt>
                <c:pt idx="3636">
                  <c:v>199</c:v>
                </c:pt>
                <c:pt idx="3637">
                  <c:v>199</c:v>
                </c:pt>
                <c:pt idx="3638">
                  <c:v>199</c:v>
                </c:pt>
                <c:pt idx="3639">
                  <c:v>199</c:v>
                </c:pt>
                <c:pt idx="3640">
                  <c:v>199</c:v>
                </c:pt>
                <c:pt idx="3641">
                  <c:v>199</c:v>
                </c:pt>
                <c:pt idx="3642">
                  <c:v>199</c:v>
                </c:pt>
                <c:pt idx="3643">
                  <c:v>199</c:v>
                </c:pt>
                <c:pt idx="3644">
                  <c:v>199</c:v>
                </c:pt>
                <c:pt idx="3645">
                  <c:v>199</c:v>
                </c:pt>
                <c:pt idx="3646">
                  <c:v>199</c:v>
                </c:pt>
                <c:pt idx="3647">
                  <c:v>199</c:v>
                </c:pt>
                <c:pt idx="3648">
                  <c:v>199</c:v>
                </c:pt>
                <c:pt idx="3649">
                  <c:v>199</c:v>
                </c:pt>
                <c:pt idx="3650">
                  <c:v>199</c:v>
                </c:pt>
                <c:pt idx="3651">
                  <c:v>199</c:v>
                </c:pt>
                <c:pt idx="3652">
                  <c:v>199</c:v>
                </c:pt>
                <c:pt idx="3653">
                  <c:v>199</c:v>
                </c:pt>
                <c:pt idx="3654">
                  <c:v>199</c:v>
                </c:pt>
                <c:pt idx="3655">
                  <c:v>199</c:v>
                </c:pt>
                <c:pt idx="3656">
                  <c:v>199</c:v>
                </c:pt>
                <c:pt idx="3657">
                  <c:v>199</c:v>
                </c:pt>
                <c:pt idx="3658">
                  <c:v>199</c:v>
                </c:pt>
                <c:pt idx="3659">
                  <c:v>199</c:v>
                </c:pt>
                <c:pt idx="3660">
                  <c:v>199</c:v>
                </c:pt>
                <c:pt idx="3661">
                  <c:v>199</c:v>
                </c:pt>
                <c:pt idx="3662">
                  <c:v>199</c:v>
                </c:pt>
                <c:pt idx="3663">
                  <c:v>199</c:v>
                </c:pt>
                <c:pt idx="3664">
                  <c:v>199</c:v>
                </c:pt>
                <c:pt idx="3665">
                  <c:v>199</c:v>
                </c:pt>
                <c:pt idx="3666">
                  <c:v>199</c:v>
                </c:pt>
                <c:pt idx="3667">
                  <c:v>199</c:v>
                </c:pt>
                <c:pt idx="3668">
                  <c:v>199</c:v>
                </c:pt>
                <c:pt idx="3669">
                  <c:v>199</c:v>
                </c:pt>
                <c:pt idx="3670">
                  <c:v>199</c:v>
                </c:pt>
                <c:pt idx="3671">
                  <c:v>199</c:v>
                </c:pt>
                <c:pt idx="3672">
                  <c:v>199</c:v>
                </c:pt>
                <c:pt idx="3673">
                  <c:v>199</c:v>
                </c:pt>
                <c:pt idx="3674">
                  <c:v>199</c:v>
                </c:pt>
                <c:pt idx="3675">
                  <c:v>199</c:v>
                </c:pt>
                <c:pt idx="3676">
                  <c:v>199</c:v>
                </c:pt>
                <c:pt idx="3677">
                  <c:v>199</c:v>
                </c:pt>
                <c:pt idx="3678">
                  <c:v>199</c:v>
                </c:pt>
                <c:pt idx="3679">
                  <c:v>199</c:v>
                </c:pt>
                <c:pt idx="3680">
                  <c:v>199</c:v>
                </c:pt>
                <c:pt idx="3681">
                  <c:v>199</c:v>
                </c:pt>
                <c:pt idx="3682">
                  <c:v>199</c:v>
                </c:pt>
                <c:pt idx="3683">
                  <c:v>199</c:v>
                </c:pt>
                <c:pt idx="3684">
                  <c:v>199</c:v>
                </c:pt>
                <c:pt idx="3685">
                  <c:v>199</c:v>
                </c:pt>
                <c:pt idx="3686">
                  <c:v>199</c:v>
                </c:pt>
                <c:pt idx="3687">
                  <c:v>199</c:v>
                </c:pt>
                <c:pt idx="3688">
                  <c:v>199</c:v>
                </c:pt>
                <c:pt idx="3689">
                  <c:v>199</c:v>
                </c:pt>
                <c:pt idx="3690">
                  <c:v>199</c:v>
                </c:pt>
                <c:pt idx="3691">
                  <c:v>199</c:v>
                </c:pt>
                <c:pt idx="3692">
                  <c:v>199</c:v>
                </c:pt>
                <c:pt idx="3693">
                  <c:v>199</c:v>
                </c:pt>
                <c:pt idx="3694">
                  <c:v>199</c:v>
                </c:pt>
                <c:pt idx="3695">
                  <c:v>199</c:v>
                </c:pt>
                <c:pt idx="3696">
                  <c:v>199</c:v>
                </c:pt>
                <c:pt idx="3697">
                  <c:v>199</c:v>
                </c:pt>
                <c:pt idx="3698">
                  <c:v>199</c:v>
                </c:pt>
                <c:pt idx="3699">
                  <c:v>199</c:v>
                </c:pt>
                <c:pt idx="3700">
                  <c:v>199</c:v>
                </c:pt>
                <c:pt idx="3701">
                  <c:v>199</c:v>
                </c:pt>
                <c:pt idx="3702">
                  <c:v>199</c:v>
                </c:pt>
                <c:pt idx="3703">
                  <c:v>199</c:v>
                </c:pt>
                <c:pt idx="3704">
                  <c:v>199</c:v>
                </c:pt>
                <c:pt idx="3705">
                  <c:v>199</c:v>
                </c:pt>
                <c:pt idx="3706">
                  <c:v>199</c:v>
                </c:pt>
                <c:pt idx="3707">
                  <c:v>199</c:v>
                </c:pt>
                <c:pt idx="3708">
                  <c:v>199</c:v>
                </c:pt>
                <c:pt idx="3709">
                  <c:v>199</c:v>
                </c:pt>
                <c:pt idx="3710">
                  <c:v>199</c:v>
                </c:pt>
                <c:pt idx="3711">
                  <c:v>199</c:v>
                </c:pt>
                <c:pt idx="3712">
                  <c:v>199</c:v>
                </c:pt>
                <c:pt idx="3713">
                  <c:v>199</c:v>
                </c:pt>
                <c:pt idx="3714">
                  <c:v>199</c:v>
                </c:pt>
                <c:pt idx="3715">
                  <c:v>199</c:v>
                </c:pt>
                <c:pt idx="3716">
                  <c:v>199</c:v>
                </c:pt>
                <c:pt idx="3717">
                  <c:v>199</c:v>
                </c:pt>
                <c:pt idx="3718">
                  <c:v>199</c:v>
                </c:pt>
                <c:pt idx="3719">
                  <c:v>199</c:v>
                </c:pt>
                <c:pt idx="3720">
                  <c:v>199</c:v>
                </c:pt>
                <c:pt idx="3721">
                  <c:v>199</c:v>
                </c:pt>
                <c:pt idx="3722">
                  <c:v>199</c:v>
                </c:pt>
                <c:pt idx="3723">
                  <c:v>199</c:v>
                </c:pt>
                <c:pt idx="3724">
                  <c:v>199</c:v>
                </c:pt>
                <c:pt idx="3725">
                  <c:v>199</c:v>
                </c:pt>
                <c:pt idx="3726">
                  <c:v>199</c:v>
                </c:pt>
                <c:pt idx="3727">
                  <c:v>199</c:v>
                </c:pt>
                <c:pt idx="3728">
                  <c:v>199</c:v>
                </c:pt>
                <c:pt idx="3729">
                  <c:v>199</c:v>
                </c:pt>
                <c:pt idx="3730">
                  <c:v>199</c:v>
                </c:pt>
                <c:pt idx="3731">
                  <c:v>199</c:v>
                </c:pt>
                <c:pt idx="3732">
                  <c:v>199</c:v>
                </c:pt>
                <c:pt idx="3733">
                  <c:v>199</c:v>
                </c:pt>
                <c:pt idx="3734">
                  <c:v>199</c:v>
                </c:pt>
                <c:pt idx="3735">
                  <c:v>199</c:v>
                </c:pt>
                <c:pt idx="3736">
                  <c:v>199</c:v>
                </c:pt>
                <c:pt idx="3737">
                  <c:v>199</c:v>
                </c:pt>
                <c:pt idx="3738">
                  <c:v>199</c:v>
                </c:pt>
                <c:pt idx="3739">
                  <c:v>199</c:v>
                </c:pt>
                <c:pt idx="3740">
                  <c:v>199</c:v>
                </c:pt>
                <c:pt idx="3741">
                  <c:v>199</c:v>
                </c:pt>
                <c:pt idx="3742">
                  <c:v>199</c:v>
                </c:pt>
                <c:pt idx="3743">
                  <c:v>199</c:v>
                </c:pt>
                <c:pt idx="3744">
                  <c:v>199</c:v>
                </c:pt>
                <c:pt idx="3745">
                  <c:v>199</c:v>
                </c:pt>
                <c:pt idx="3746">
                  <c:v>199</c:v>
                </c:pt>
                <c:pt idx="3747">
                  <c:v>199</c:v>
                </c:pt>
                <c:pt idx="3748">
                  <c:v>199</c:v>
                </c:pt>
                <c:pt idx="3749">
                  <c:v>199</c:v>
                </c:pt>
                <c:pt idx="3750">
                  <c:v>199</c:v>
                </c:pt>
                <c:pt idx="3751">
                  <c:v>199</c:v>
                </c:pt>
                <c:pt idx="3752">
                  <c:v>199</c:v>
                </c:pt>
                <c:pt idx="3753">
                  <c:v>199</c:v>
                </c:pt>
                <c:pt idx="3754">
                  <c:v>199</c:v>
                </c:pt>
                <c:pt idx="3755">
                  <c:v>199</c:v>
                </c:pt>
                <c:pt idx="3756">
                  <c:v>199</c:v>
                </c:pt>
                <c:pt idx="3757">
                  <c:v>199</c:v>
                </c:pt>
                <c:pt idx="3758">
                  <c:v>199</c:v>
                </c:pt>
                <c:pt idx="3759">
                  <c:v>199</c:v>
                </c:pt>
                <c:pt idx="3760">
                  <c:v>199</c:v>
                </c:pt>
                <c:pt idx="3761">
                  <c:v>199</c:v>
                </c:pt>
                <c:pt idx="3762">
                  <c:v>199</c:v>
                </c:pt>
                <c:pt idx="3763">
                  <c:v>199</c:v>
                </c:pt>
                <c:pt idx="3764">
                  <c:v>199</c:v>
                </c:pt>
                <c:pt idx="3765">
                  <c:v>199</c:v>
                </c:pt>
                <c:pt idx="3766">
                  <c:v>199</c:v>
                </c:pt>
                <c:pt idx="3767">
                  <c:v>199</c:v>
                </c:pt>
                <c:pt idx="3768">
                  <c:v>199</c:v>
                </c:pt>
                <c:pt idx="3769">
                  <c:v>199</c:v>
                </c:pt>
                <c:pt idx="3770">
                  <c:v>199</c:v>
                </c:pt>
                <c:pt idx="3771">
                  <c:v>199</c:v>
                </c:pt>
                <c:pt idx="3772">
                  <c:v>199</c:v>
                </c:pt>
                <c:pt idx="3773">
                  <c:v>199</c:v>
                </c:pt>
                <c:pt idx="3774">
                  <c:v>199</c:v>
                </c:pt>
                <c:pt idx="3775">
                  <c:v>199</c:v>
                </c:pt>
                <c:pt idx="3776">
                  <c:v>199</c:v>
                </c:pt>
                <c:pt idx="3777">
                  <c:v>199</c:v>
                </c:pt>
                <c:pt idx="3778">
                  <c:v>199</c:v>
                </c:pt>
                <c:pt idx="3779">
                  <c:v>199</c:v>
                </c:pt>
                <c:pt idx="3780">
                  <c:v>199</c:v>
                </c:pt>
                <c:pt idx="3781">
                  <c:v>199</c:v>
                </c:pt>
                <c:pt idx="3782">
                  <c:v>199</c:v>
                </c:pt>
                <c:pt idx="3783">
                  <c:v>199</c:v>
                </c:pt>
                <c:pt idx="3784">
                  <c:v>199</c:v>
                </c:pt>
                <c:pt idx="3785">
                  <c:v>199</c:v>
                </c:pt>
                <c:pt idx="3786">
                  <c:v>199</c:v>
                </c:pt>
                <c:pt idx="3787">
                  <c:v>199</c:v>
                </c:pt>
                <c:pt idx="3788">
                  <c:v>199</c:v>
                </c:pt>
                <c:pt idx="3789">
                  <c:v>199</c:v>
                </c:pt>
                <c:pt idx="3790">
                  <c:v>199</c:v>
                </c:pt>
                <c:pt idx="3791">
                  <c:v>199</c:v>
                </c:pt>
                <c:pt idx="3792">
                  <c:v>199</c:v>
                </c:pt>
                <c:pt idx="3793">
                  <c:v>199</c:v>
                </c:pt>
                <c:pt idx="3794">
                  <c:v>199</c:v>
                </c:pt>
                <c:pt idx="3795">
                  <c:v>199</c:v>
                </c:pt>
                <c:pt idx="3796">
                  <c:v>199</c:v>
                </c:pt>
                <c:pt idx="3797">
                  <c:v>199</c:v>
                </c:pt>
                <c:pt idx="3798">
                  <c:v>199</c:v>
                </c:pt>
                <c:pt idx="3799">
                  <c:v>199</c:v>
                </c:pt>
                <c:pt idx="3800">
                  <c:v>199</c:v>
                </c:pt>
                <c:pt idx="3801">
                  <c:v>199</c:v>
                </c:pt>
                <c:pt idx="3802">
                  <c:v>199</c:v>
                </c:pt>
                <c:pt idx="3803">
                  <c:v>199</c:v>
                </c:pt>
                <c:pt idx="3804">
                  <c:v>199</c:v>
                </c:pt>
                <c:pt idx="3805">
                  <c:v>199</c:v>
                </c:pt>
                <c:pt idx="3806">
                  <c:v>199</c:v>
                </c:pt>
                <c:pt idx="3807">
                  <c:v>199</c:v>
                </c:pt>
                <c:pt idx="3808">
                  <c:v>199</c:v>
                </c:pt>
                <c:pt idx="3809">
                  <c:v>199</c:v>
                </c:pt>
                <c:pt idx="3810">
                  <c:v>199</c:v>
                </c:pt>
                <c:pt idx="3811">
                  <c:v>199</c:v>
                </c:pt>
                <c:pt idx="3812">
                  <c:v>199</c:v>
                </c:pt>
                <c:pt idx="3813">
                  <c:v>199</c:v>
                </c:pt>
                <c:pt idx="3814">
                  <c:v>199</c:v>
                </c:pt>
                <c:pt idx="3815">
                  <c:v>199</c:v>
                </c:pt>
                <c:pt idx="3816">
                  <c:v>199</c:v>
                </c:pt>
                <c:pt idx="3817">
                  <c:v>199</c:v>
                </c:pt>
                <c:pt idx="3818">
                  <c:v>199</c:v>
                </c:pt>
                <c:pt idx="3819">
                  <c:v>199</c:v>
                </c:pt>
                <c:pt idx="3820">
                  <c:v>199</c:v>
                </c:pt>
                <c:pt idx="3821">
                  <c:v>199</c:v>
                </c:pt>
                <c:pt idx="3822">
                  <c:v>199</c:v>
                </c:pt>
                <c:pt idx="3823">
                  <c:v>199</c:v>
                </c:pt>
                <c:pt idx="3824">
                  <c:v>199</c:v>
                </c:pt>
                <c:pt idx="3825">
                  <c:v>199</c:v>
                </c:pt>
                <c:pt idx="3826">
                  <c:v>199</c:v>
                </c:pt>
                <c:pt idx="3827">
                  <c:v>199</c:v>
                </c:pt>
                <c:pt idx="3828">
                  <c:v>199</c:v>
                </c:pt>
                <c:pt idx="3829">
                  <c:v>199</c:v>
                </c:pt>
                <c:pt idx="3830">
                  <c:v>199</c:v>
                </c:pt>
                <c:pt idx="3831">
                  <c:v>199</c:v>
                </c:pt>
                <c:pt idx="3832">
                  <c:v>199</c:v>
                </c:pt>
                <c:pt idx="3833">
                  <c:v>199</c:v>
                </c:pt>
                <c:pt idx="3834">
                  <c:v>199</c:v>
                </c:pt>
                <c:pt idx="3835">
                  <c:v>199</c:v>
                </c:pt>
                <c:pt idx="3836">
                  <c:v>199</c:v>
                </c:pt>
                <c:pt idx="3837">
                  <c:v>199</c:v>
                </c:pt>
                <c:pt idx="3838">
                  <c:v>199</c:v>
                </c:pt>
                <c:pt idx="3839">
                  <c:v>199</c:v>
                </c:pt>
                <c:pt idx="3840">
                  <c:v>199</c:v>
                </c:pt>
                <c:pt idx="3841">
                  <c:v>199</c:v>
                </c:pt>
                <c:pt idx="3842">
                  <c:v>199</c:v>
                </c:pt>
                <c:pt idx="3843">
                  <c:v>199</c:v>
                </c:pt>
                <c:pt idx="3844">
                  <c:v>199</c:v>
                </c:pt>
                <c:pt idx="3845">
                  <c:v>199</c:v>
                </c:pt>
                <c:pt idx="3846">
                  <c:v>199</c:v>
                </c:pt>
                <c:pt idx="3847">
                  <c:v>199</c:v>
                </c:pt>
                <c:pt idx="3848">
                  <c:v>199</c:v>
                </c:pt>
                <c:pt idx="3849">
                  <c:v>199</c:v>
                </c:pt>
                <c:pt idx="3850">
                  <c:v>199</c:v>
                </c:pt>
                <c:pt idx="3851">
                  <c:v>199</c:v>
                </c:pt>
                <c:pt idx="3852">
                  <c:v>199</c:v>
                </c:pt>
                <c:pt idx="3853">
                  <c:v>199</c:v>
                </c:pt>
                <c:pt idx="3854">
                  <c:v>199</c:v>
                </c:pt>
                <c:pt idx="3855">
                  <c:v>199</c:v>
                </c:pt>
                <c:pt idx="3856">
                  <c:v>199</c:v>
                </c:pt>
                <c:pt idx="3857">
                  <c:v>199</c:v>
                </c:pt>
                <c:pt idx="3858">
                  <c:v>199</c:v>
                </c:pt>
                <c:pt idx="3859">
                  <c:v>199</c:v>
                </c:pt>
                <c:pt idx="3860">
                  <c:v>199</c:v>
                </c:pt>
                <c:pt idx="3861">
                  <c:v>199</c:v>
                </c:pt>
                <c:pt idx="3862">
                  <c:v>199</c:v>
                </c:pt>
                <c:pt idx="3863">
                  <c:v>199</c:v>
                </c:pt>
                <c:pt idx="3864">
                  <c:v>199</c:v>
                </c:pt>
                <c:pt idx="3865">
                  <c:v>199</c:v>
                </c:pt>
                <c:pt idx="3866">
                  <c:v>199</c:v>
                </c:pt>
                <c:pt idx="3867">
                  <c:v>199</c:v>
                </c:pt>
                <c:pt idx="3868">
                  <c:v>199</c:v>
                </c:pt>
                <c:pt idx="3869">
                  <c:v>199</c:v>
                </c:pt>
                <c:pt idx="3870">
                  <c:v>199</c:v>
                </c:pt>
                <c:pt idx="3871">
                  <c:v>199</c:v>
                </c:pt>
                <c:pt idx="3872">
                  <c:v>199</c:v>
                </c:pt>
                <c:pt idx="3873">
                  <c:v>199</c:v>
                </c:pt>
                <c:pt idx="3874">
                  <c:v>199</c:v>
                </c:pt>
                <c:pt idx="3875">
                  <c:v>199</c:v>
                </c:pt>
                <c:pt idx="3876">
                  <c:v>199</c:v>
                </c:pt>
                <c:pt idx="3877">
                  <c:v>199</c:v>
                </c:pt>
                <c:pt idx="3878">
                  <c:v>199</c:v>
                </c:pt>
                <c:pt idx="3879">
                  <c:v>199</c:v>
                </c:pt>
                <c:pt idx="3880">
                  <c:v>199</c:v>
                </c:pt>
                <c:pt idx="3881">
                  <c:v>199</c:v>
                </c:pt>
                <c:pt idx="3882">
                  <c:v>199</c:v>
                </c:pt>
                <c:pt idx="3883">
                  <c:v>199</c:v>
                </c:pt>
                <c:pt idx="3884">
                  <c:v>199</c:v>
                </c:pt>
                <c:pt idx="3885">
                  <c:v>199</c:v>
                </c:pt>
                <c:pt idx="3886">
                  <c:v>199</c:v>
                </c:pt>
                <c:pt idx="3887">
                  <c:v>199</c:v>
                </c:pt>
                <c:pt idx="3888">
                  <c:v>199</c:v>
                </c:pt>
                <c:pt idx="3889">
                  <c:v>199</c:v>
                </c:pt>
                <c:pt idx="3890">
                  <c:v>199</c:v>
                </c:pt>
                <c:pt idx="3891">
                  <c:v>199</c:v>
                </c:pt>
                <c:pt idx="3892">
                  <c:v>199</c:v>
                </c:pt>
                <c:pt idx="3893">
                  <c:v>199</c:v>
                </c:pt>
                <c:pt idx="3894">
                  <c:v>199</c:v>
                </c:pt>
                <c:pt idx="3895">
                  <c:v>199</c:v>
                </c:pt>
                <c:pt idx="3896">
                  <c:v>199</c:v>
                </c:pt>
                <c:pt idx="3897">
                  <c:v>199</c:v>
                </c:pt>
                <c:pt idx="3898">
                  <c:v>199</c:v>
                </c:pt>
                <c:pt idx="3899">
                  <c:v>199</c:v>
                </c:pt>
                <c:pt idx="3900">
                  <c:v>199</c:v>
                </c:pt>
                <c:pt idx="3901">
                  <c:v>199</c:v>
                </c:pt>
                <c:pt idx="3902">
                  <c:v>199</c:v>
                </c:pt>
                <c:pt idx="3903">
                  <c:v>199</c:v>
                </c:pt>
                <c:pt idx="3904">
                  <c:v>199</c:v>
                </c:pt>
                <c:pt idx="3905">
                  <c:v>199</c:v>
                </c:pt>
                <c:pt idx="3906">
                  <c:v>199</c:v>
                </c:pt>
                <c:pt idx="3907">
                  <c:v>199</c:v>
                </c:pt>
                <c:pt idx="3908">
                  <c:v>199</c:v>
                </c:pt>
                <c:pt idx="3909">
                  <c:v>199</c:v>
                </c:pt>
                <c:pt idx="3910">
                  <c:v>199</c:v>
                </c:pt>
                <c:pt idx="3911">
                  <c:v>199</c:v>
                </c:pt>
                <c:pt idx="3912">
                  <c:v>199</c:v>
                </c:pt>
                <c:pt idx="3913">
                  <c:v>199</c:v>
                </c:pt>
                <c:pt idx="3914">
                  <c:v>199</c:v>
                </c:pt>
                <c:pt idx="3915">
                  <c:v>199</c:v>
                </c:pt>
                <c:pt idx="3916">
                  <c:v>199</c:v>
                </c:pt>
                <c:pt idx="3917">
                  <c:v>199</c:v>
                </c:pt>
                <c:pt idx="3918">
                  <c:v>199</c:v>
                </c:pt>
                <c:pt idx="3919">
                  <c:v>199</c:v>
                </c:pt>
                <c:pt idx="3920">
                  <c:v>199</c:v>
                </c:pt>
                <c:pt idx="3921">
                  <c:v>199</c:v>
                </c:pt>
                <c:pt idx="3922">
                  <c:v>199</c:v>
                </c:pt>
                <c:pt idx="3923">
                  <c:v>199</c:v>
                </c:pt>
                <c:pt idx="3924">
                  <c:v>199</c:v>
                </c:pt>
                <c:pt idx="3925">
                  <c:v>199</c:v>
                </c:pt>
                <c:pt idx="3926">
                  <c:v>199</c:v>
                </c:pt>
                <c:pt idx="3927">
                  <c:v>199</c:v>
                </c:pt>
                <c:pt idx="3928">
                  <c:v>199</c:v>
                </c:pt>
                <c:pt idx="3929">
                  <c:v>199</c:v>
                </c:pt>
                <c:pt idx="3930">
                  <c:v>199</c:v>
                </c:pt>
                <c:pt idx="3931">
                  <c:v>199</c:v>
                </c:pt>
                <c:pt idx="3932">
                  <c:v>199</c:v>
                </c:pt>
                <c:pt idx="3933">
                  <c:v>199</c:v>
                </c:pt>
                <c:pt idx="3934">
                  <c:v>199</c:v>
                </c:pt>
                <c:pt idx="3935">
                  <c:v>199</c:v>
                </c:pt>
                <c:pt idx="3936">
                  <c:v>199</c:v>
                </c:pt>
                <c:pt idx="3937">
                  <c:v>199</c:v>
                </c:pt>
                <c:pt idx="3938">
                  <c:v>199</c:v>
                </c:pt>
                <c:pt idx="3939">
                  <c:v>199</c:v>
                </c:pt>
                <c:pt idx="3940">
                  <c:v>199</c:v>
                </c:pt>
                <c:pt idx="3941">
                  <c:v>199</c:v>
                </c:pt>
                <c:pt idx="3942">
                  <c:v>199</c:v>
                </c:pt>
                <c:pt idx="3943">
                  <c:v>199</c:v>
                </c:pt>
                <c:pt idx="3944">
                  <c:v>199</c:v>
                </c:pt>
                <c:pt idx="3945">
                  <c:v>199</c:v>
                </c:pt>
                <c:pt idx="3946">
                  <c:v>199</c:v>
                </c:pt>
                <c:pt idx="3947">
                  <c:v>199</c:v>
                </c:pt>
                <c:pt idx="3948">
                  <c:v>199</c:v>
                </c:pt>
                <c:pt idx="3949">
                  <c:v>199</c:v>
                </c:pt>
                <c:pt idx="3950">
                  <c:v>199</c:v>
                </c:pt>
                <c:pt idx="3951">
                  <c:v>199</c:v>
                </c:pt>
                <c:pt idx="3952">
                  <c:v>199</c:v>
                </c:pt>
                <c:pt idx="3953">
                  <c:v>199</c:v>
                </c:pt>
                <c:pt idx="3954">
                  <c:v>199</c:v>
                </c:pt>
                <c:pt idx="3955">
                  <c:v>199</c:v>
                </c:pt>
                <c:pt idx="3956">
                  <c:v>199</c:v>
                </c:pt>
                <c:pt idx="3957">
                  <c:v>199</c:v>
                </c:pt>
                <c:pt idx="3958">
                  <c:v>199</c:v>
                </c:pt>
                <c:pt idx="3959">
                  <c:v>199</c:v>
                </c:pt>
                <c:pt idx="3960">
                  <c:v>199</c:v>
                </c:pt>
                <c:pt idx="3961">
                  <c:v>199</c:v>
                </c:pt>
                <c:pt idx="3962">
                  <c:v>199</c:v>
                </c:pt>
                <c:pt idx="3963">
                  <c:v>199</c:v>
                </c:pt>
                <c:pt idx="3964">
                  <c:v>199</c:v>
                </c:pt>
                <c:pt idx="3965">
                  <c:v>199</c:v>
                </c:pt>
                <c:pt idx="3966">
                  <c:v>199</c:v>
                </c:pt>
                <c:pt idx="3967">
                  <c:v>199</c:v>
                </c:pt>
                <c:pt idx="3968">
                  <c:v>199</c:v>
                </c:pt>
                <c:pt idx="3969">
                  <c:v>199</c:v>
                </c:pt>
                <c:pt idx="3970">
                  <c:v>199</c:v>
                </c:pt>
                <c:pt idx="3971">
                  <c:v>199</c:v>
                </c:pt>
                <c:pt idx="3972">
                  <c:v>199</c:v>
                </c:pt>
                <c:pt idx="3973">
                  <c:v>199</c:v>
                </c:pt>
                <c:pt idx="3974">
                  <c:v>199</c:v>
                </c:pt>
                <c:pt idx="3975">
                  <c:v>199</c:v>
                </c:pt>
                <c:pt idx="3976">
                  <c:v>199</c:v>
                </c:pt>
                <c:pt idx="3977">
                  <c:v>199</c:v>
                </c:pt>
                <c:pt idx="3978">
                  <c:v>199</c:v>
                </c:pt>
                <c:pt idx="3979">
                  <c:v>199</c:v>
                </c:pt>
                <c:pt idx="3980">
                  <c:v>199</c:v>
                </c:pt>
                <c:pt idx="3981">
                  <c:v>199</c:v>
                </c:pt>
                <c:pt idx="3982">
                  <c:v>199</c:v>
                </c:pt>
                <c:pt idx="3983">
                  <c:v>199</c:v>
                </c:pt>
                <c:pt idx="3984">
                  <c:v>199</c:v>
                </c:pt>
                <c:pt idx="3985">
                  <c:v>199</c:v>
                </c:pt>
                <c:pt idx="3986">
                  <c:v>199</c:v>
                </c:pt>
                <c:pt idx="3987">
                  <c:v>199</c:v>
                </c:pt>
                <c:pt idx="3988">
                  <c:v>199</c:v>
                </c:pt>
                <c:pt idx="3989">
                  <c:v>199</c:v>
                </c:pt>
                <c:pt idx="3990">
                  <c:v>199</c:v>
                </c:pt>
                <c:pt idx="3991">
                  <c:v>199</c:v>
                </c:pt>
                <c:pt idx="3992">
                  <c:v>199</c:v>
                </c:pt>
                <c:pt idx="3993">
                  <c:v>199</c:v>
                </c:pt>
                <c:pt idx="3994">
                  <c:v>199</c:v>
                </c:pt>
                <c:pt idx="3995">
                  <c:v>199</c:v>
                </c:pt>
                <c:pt idx="3996">
                  <c:v>199</c:v>
                </c:pt>
                <c:pt idx="3997">
                  <c:v>199</c:v>
                </c:pt>
                <c:pt idx="3998">
                  <c:v>199</c:v>
                </c:pt>
                <c:pt idx="3999">
                  <c:v>199</c:v>
                </c:pt>
                <c:pt idx="4000">
                  <c:v>199</c:v>
                </c:pt>
                <c:pt idx="4001">
                  <c:v>199</c:v>
                </c:pt>
                <c:pt idx="4002">
                  <c:v>199</c:v>
                </c:pt>
                <c:pt idx="4003">
                  <c:v>199</c:v>
                </c:pt>
                <c:pt idx="4004">
                  <c:v>199</c:v>
                </c:pt>
                <c:pt idx="4005">
                  <c:v>199</c:v>
                </c:pt>
                <c:pt idx="4006">
                  <c:v>199</c:v>
                </c:pt>
                <c:pt idx="4007">
                  <c:v>199</c:v>
                </c:pt>
                <c:pt idx="4008">
                  <c:v>199</c:v>
                </c:pt>
                <c:pt idx="4009">
                  <c:v>199</c:v>
                </c:pt>
                <c:pt idx="4010">
                  <c:v>199</c:v>
                </c:pt>
                <c:pt idx="4011">
                  <c:v>199</c:v>
                </c:pt>
                <c:pt idx="4012">
                  <c:v>199</c:v>
                </c:pt>
                <c:pt idx="4013">
                  <c:v>199</c:v>
                </c:pt>
                <c:pt idx="4014">
                  <c:v>199</c:v>
                </c:pt>
                <c:pt idx="4015">
                  <c:v>199</c:v>
                </c:pt>
                <c:pt idx="4016">
                  <c:v>199</c:v>
                </c:pt>
                <c:pt idx="4017">
                  <c:v>199</c:v>
                </c:pt>
                <c:pt idx="4018">
                  <c:v>199</c:v>
                </c:pt>
                <c:pt idx="4019">
                  <c:v>199</c:v>
                </c:pt>
                <c:pt idx="4020">
                  <c:v>199</c:v>
                </c:pt>
                <c:pt idx="4021">
                  <c:v>199</c:v>
                </c:pt>
                <c:pt idx="4022">
                  <c:v>199</c:v>
                </c:pt>
                <c:pt idx="4023">
                  <c:v>199</c:v>
                </c:pt>
                <c:pt idx="4024">
                  <c:v>199</c:v>
                </c:pt>
                <c:pt idx="4025">
                  <c:v>199</c:v>
                </c:pt>
                <c:pt idx="4026">
                  <c:v>199</c:v>
                </c:pt>
                <c:pt idx="4027">
                  <c:v>199</c:v>
                </c:pt>
                <c:pt idx="4028">
                  <c:v>199</c:v>
                </c:pt>
                <c:pt idx="4029">
                  <c:v>199</c:v>
                </c:pt>
                <c:pt idx="4030">
                  <c:v>199</c:v>
                </c:pt>
                <c:pt idx="4031">
                  <c:v>199</c:v>
                </c:pt>
                <c:pt idx="4032">
                  <c:v>199</c:v>
                </c:pt>
                <c:pt idx="4033">
                  <c:v>199</c:v>
                </c:pt>
                <c:pt idx="4034">
                  <c:v>199</c:v>
                </c:pt>
                <c:pt idx="4035">
                  <c:v>199</c:v>
                </c:pt>
                <c:pt idx="4036">
                  <c:v>199</c:v>
                </c:pt>
                <c:pt idx="4037">
                  <c:v>199</c:v>
                </c:pt>
                <c:pt idx="4038">
                  <c:v>199</c:v>
                </c:pt>
                <c:pt idx="4039">
                  <c:v>199</c:v>
                </c:pt>
                <c:pt idx="4040">
                  <c:v>199</c:v>
                </c:pt>
                <c:pt idx="4041">
                  <c:v>199</c:v>
                </c:pt>
                <c:pt idx="4042">
                  <c:v>199</c:v>
                </c:pt>
                <c:pt idx="4043">
                  <c:v>199</c:v>
                </c:pt>
                <c:pt idx="4044">
                  <c:v>199</c:v>
                </c:pt>
                <c:pt idx="4045">
                  <c:v>199</c:v>
                </c:pt>
                <c:pt idx="4046">
                  <c:v>199</c:v>
                </c:pt>
                <c:pt idx="4047">
                  <c:v>199</c:v>
                </c:pt>
                <c:pt idx="4048">
                  <c:v>199</c:v>
                </c:pt>
                <c:pt idx="4049">
                  <c:v>199</c:v>
                </c:pt>
                <c:pt idx="4050">
                  <c:v>199</c:v>
                </c:pt>
                <c:pt idx="4051">
                  <c:v>199</c:v>
                </c:pt>
                <c:pt idx="4052">
                  <c:v>199</c:v>
                </c:pt>
                <c:pt idx="4053">
                  <c:v>199</c:v>
                </c:pt>
                <c:pt idx="4054">
                  <c:v>199</c:v>
                </c:pt>
                <c:pt idx="4055">
                  <c:v>199</c:v>
                </c:pt>
                <c:pt idx="4056">
                  <c:v>199</c:v>
                </c:pt>
                <c:pt idx="4057">
                  <c:v>199</c:v>
                </c:pt>
                <c:pt idx="4058">
                  <c:v>199</c:v>
                </c:pt>
                <c:pt idx="4059">
                  <c:v>199</c:v>
                </c:pt>
                <c:pt idx="4060">
                  <c:v>199</c:v>
                </c:pt>
                <c:pt idx="4061">
                  <c:v>199</c:v>
                </c:pt>
                <c:pt idx="4062">
                  <c:v>199</c:v>
                </c:pt>
                <c:pt idx="4063">
                  <c:v>199</c:v>
                </c:pt>
                <c:pt idx="4064">
                  <c:v>199</c:v>
                </c:pt>
                <c:pt idx="4065">
                  <c:v>199</c:v>
                </c:pt>
                <c:pt idx="4066">
                  <c:v>199</c:v>
                </c:pt>
                <c:pt idx="4067">
                  <c:v>199</c:v>
                </c:pt>
                <c:pt idx="4068">
                  <c:v>199</c:v>
                </c:pt>
                <c:pt idx="4069">
                  <c:v>199</c:v>
                </c:pt>
                <c:pt idx="4070">
                  <c:v>199</c:v>
                </c:pt>
                <c:pt idx="4071">
                  <c:v>199</c:v>
                </c:pt>
                <c:pt idx="4072">
                  <c:v>199</c:v>
                </c:pt>
                <c:pt idx="4073">
                  <c:v>199</c:v>
                </c:pt>
                <c:pt idx="4074">
                  <c:v>199</c:v>
                </c:pt>
                <c:pt idx="4075">
                  <c:v>199</c:v>
                </c:pt>
                <c:pt idx="4076">
                  <c:v>199</c:v>
                </c:pt>
                <c:pt idx="4077">
                  <c:v>199</c:v>
                </c:pt>
                <c:pt idx="4078">
                  <c:v>199</c:v>
                </c:pt>
                <c:pt idx="4079">
                  <c:v>199</c:v>
                </c:pt>
                <c:pt idx="4080">
                  <c:v>199</c:v>
                </c:pt>
                <c:pt idx="4081">
                  <c:v>199</c:v>
                </c:pt>
                <c:pt idx="4082">
                  <c:v>199</c:v>
                </c:pt>
                <c:pt idx="4083">
                  <c:v>199</c:v>
                </c:pt>
                <c:pt idx="4084">
                  <c:v>199</c:v>
                </c:pt>
                <c:pt idx="4085">
                  <c:v>199</c:v>
                </c:pt>
                <c:pt idx="4086">
                  <c:v>199</c:v>
                </c:pt>
                <c:pt idx="4087">
                  <c:v>199</c:v>
                </c:pt>
                <c:pt idx="4088">
                  <c:v>199</c:v>
                </c:pt>
                <c:pt idx="4089">
                  <c:v>199</c:v>
                </c:pt>
                <c:pt idx="4090">
                  <c:v>199</c:v>
                </c:pt>
                <c:pt idx="4091">
                  <c:v>199</c:v>
                </c:pt>
                <c:pt idx="4092">
                  <c:v>199</c:v>
                </c:pt>
                <c:pt idx="4093">
                  <c:v>199</c:v>
                </c:pt>
                <c:pt idx="4094">
                  <c:v>199</c:v>
                </c:pt>
                <c:pt idx="4095">
                  <c:v>199</c:v>
                </c:pt>
                <c:pt idx="4096">
                  <c:v>199</c:v>
                </c:pt>
                <c:pt idx="4097">
                  <c:v>199</c:v>
                </c:pt>
                <c:pt idx="4098">
                  <c:v>199</c:v>
                </c:pt>
                <c:pt idx="4099">
                  <c:v>199</c:v>
                </c:pt>
                <c:pt idx="4100">
                  <c:v>199</c:v>
                </c:pt>
                <c:pt idx="4101">
                  <c:v>199</c:v>
                </c:pt>
                <c:pt idx="4102">
                  <c:v>199</c:v>
                </c:pt>
                <c:pt idx="4103">
                  <c:v>199</c:v>
                </c:pt>
                <c:pt idx="4104">
                  <c:v>199</c:v>
                </c:pt>
                <c:pt idx="4105">
                  <c:v>199</c:v>
                </c:pt>
                <c:pt idx="4106">
                  <c:v>199</c:v>
                </c:pt>
                <c:pt idx="4107">
                  <c:v>199</c:v>
                </c:pt>
                <c:pt idx="4108">
                  <c:v>199</c:v>
                </c:pt>
                <c:pt idx="4109">
                  <c:v>199</c:v>
                </c:pt>
                <c:pt idx="4110">
                  <c:v>199</c:v>
                </c:pt>
                <c:pt idx="4111">
                  <c:v>199</c:v>
                </c:pt>
                <c:pt idx="4112">
                  <c:v>199</c:v>
                </c:pt>
                <c:pt idx="4113">
                  <c:v>199</c:v>
                </c:pt>
                <c:pt idx="4114">
                  <c:v>199</c:v>
                </c:pt>
                <c:pt idx="4115">
                  <c:v>199</c:v>
                </c:pt>
                <c:pt idx="4116">
                  <c:v>199</c:v>
                </c:pt>
                <c:pt idx="4117">
                  <c:v>199</c:v>
                </c:pt>
                <c:pt idx="4118">
                  <c:v>199</c:v>
                </c:pt>
                <c:pt idx="4119">
                  <c:v>199</c:v>
                </c:pt>
                <c:pt idx="4120">
                  <c:v>199</c:v>
                </c:pt>
                <c:pt idx="4121">
                  <c:v>199</c:v>
                </c:pt>
                <c:pt idx="4122">
                  <c:v>199</c:v>
                </c:pt>
                <c:pt idx="4123">
                  <c:v>199</c:v>
                </c:pt>
                <c:pt idx="4124">
                  <c:v>199</c:v>
                </c:pt>
                <c:pt idx="4125">
                  <c:v>199</c:v>
                </c:pt>
                <c:pt idx="4126">
                  <c:v>199</c:v>
                </c:pt>
                <c:pt idx="4127">
                  <c:v>199</c:v>
                </c:pt>
                <c:pt idx="4128">
                  <c:v>199</c:v>
                </c:pt>
                <c:pt idx="4129">
                  <c:v>199</c:v>
                </c:pt>
                <c:pt idx="4130">
                  <c:v>199</c:v>
                </c:pt>
                <c:pt idx="4131">
                  <c:v>199</c:v>
                </c:pt>
                <c:pt idx="4132">
                  <c:v>199</c:v>
                </c:pt>
                <c:pt idx="4133">
                  <c:v>199</c:v>
                </c:pt>
                <c:pt idx="4134">
                  <c:v>199</c:v>
                </c:pt>
                <c:pt idx="4135">
                  <c:v>199</c:v>
                </c:pt>
                <c:pt idx="4136">
                  <c:v>199</c:v>
                </c:pt>
                <c:pt idx="4137">
                  <c:v>199</c:v>
                </c:pt>
                <c:pt idx="4138">
                  <c:v>199</c:v>
                </c:pt>
                <c:pt idx="4139">
                  <c:v>199</c:v>
                </c:pt>
                <c:pt idx="4140">
                  <c:v>199</c:v>
                </c:pt>
                <c:pt idx="4141">
                  <c:v>199</c:v>
                </c:pt>
                <c:pt idx="4142">
                  <c:v>199</c:v>
                </c:pt>
                <c:pt idx="4143">
                  <c:v>199</c:v>
                </c:pt>
                <c:pt idx="4144">
                  <c:v>199</c:v>
                </c:pt>
                <c:pt idx="4145">
                  <c:v>199</c:v>
                </c:pt>
                <c:pt idx="4146">
                  <c:v>199</c:v>
                </c:pt>
                <c:pt idx="4147">
                  <c:v>199</c:v>
                </c:pt>
                <c:pt idx="4148">
                  <c:v>199</c:v>
                </c:pt>
                <c:pt idx="4149">
                  <c:v>199</c:v>
                </c:pt>
                <c:pt idx="4150">
                  <c:v>199</c:v>
                </c:pt>
                <c:pt idx="4151">
                  <c:v>199</c:v>
                </c:pt>
                <c:pt idx="4152">
                  <c:v>199</c:v>
                </c:pt>
                <c:pt idx="4153">
                  <c:v>199</c:v>
                </c:pt>
                <c:pt idx="4154">
                  <c:v>199</c:v>
                </c:pt>
                <c:pt idx="4155">
                  <c:v>199</c:v>
                </c:pt>
                <c:pt idx="4156">
                  <c:v>199</c:v>
                </c:pt>
                <c:pt idx="4157">
                  <c:v>199</c:v>
                </c:pt>
                <c:pt idx="4158">
                  <c:v>199</c:v>
                </c:pt>
                <c:pt idx="4159">
                  <c:v>199</c:v>
                </c:pt>
                <c:pt idx="4160">
                  <c:v>199</c:v>
                </c:pt>
                <c:pt idx="4161">
                  <c:v>199</c:v>
                </c:pt>
                <c:pt idx="4162">
                  <c:v>199</c:v>
                </c:pt>
                <c:pt idx="4163">
                  <c:v>199</c:v>
                </c:pt>
                <c:pt idx="4164">
                  <c:v>199</c:v>
                </c:pt>
                <c:pt idx="4165">
                  <c:v>199</c:v>
                </c:pt>
                <c:pt idx="4166">
                  <c:v>199</c:v>
                </c:pt>
                <c:pt idx="4167">
                  <c:v>199</c:v>
                </c:pt>
                <c:pt idx="4168">
                  <c:v>199</c:v>
                </c:pt>
                <c:pt idx="4169">
                  <c:v>199</c:v>
                </c:pt>
                <c:pt idx="4170">
                  <c:v>199</c:v>
                </c:pt>
                <c:pt idx="4171">
                  <c:v>199</c:v>
                </c:pt>
                <c:pt idx="4172">
                  <c:v>199</c:v>
                </c:pt>
                <c:pt idx="4173">
                  <c:v>199</c:v>
                </c:pt>
                <c:pt idx="4174">
                  <c:v>199</c:v>
                </c:pt>
                <c:pt idx="4175">
                  <c:v>199</c:v>
                </c:pt>
                <c:pt idx="4176">
                  <c:v>199</c:v>
                </c:pt>
                <c:pt idx="4177">
                  <c:v>199</c:v>
                </c:pt>
                <c:pt idx="4178">
                  <c:v>199</c:v>
                </c:pt>
                <c:pt idx="4179">
                  <c:v>199</c:v>
                </c:pt>
                <c:pt idx="4180">
                  <c:v>199</c:v>
                </c:pt>
                <c:pt idx="4181">
                  <c:v>199</c:v>
                </c:pt>
                <c:pt idx="4182">
                  <c:v>199</c:v>
                </c:pt>
                <c:pt idx="4183">
                  <c:v>199</c:v>
                </c:pt>
                <c:pt idx="4184">
                  <c:v>199</c:v>
                </c:pt>
                <c:pt idx="4185">
                  <c:v>199</c:v>
                </c:pt>
                <c:pt idx="4186">
                  <c:v>199</c:v>
                </c:pt>
                <c:pt idx="4187">
                  <c:v>199</c:v>
                </c:pt>
                <c:pt idx="4188">
                  <c:v>199</c:v>
                </c:pt>
                <c:pt idx="4189">
                  <c:v>199</c:v>
                </c:pt>
                <c:pt idx="4190">
                  <c:v>199</c:v>
                </c:pt>
                <c:pt idx="4191">
                  <c:v>199</c:v>
                </c:pt>
                <c:pt idx="4192">
                  <c:v>199</c:v>
                </c:pt>
                <c:pt idx="4193">
                  <c:v>199</c:v>
                </c:pt>
                <c:pt idx="4194">
                  <c:v>199</c:v>
                </c:pt>
                <c:pt idx="4195">
                  <c:v>199</c:v>
                </c:pt>
                <c:pt idx="4196">
                  <c:v>199</c:v>
                </c:pt>
                <c:pt idx="4197">
                  <c:v>199</c:v>
                </c:pt>
                <c:pt idx="4198">
                  <c:v>199</c:v>
                </c:pt>
                <c:pt idx="4199">
                  <c:v>199</c:v>
                </c:pt>
                <c:pt idx="4200">
                  <c:v>199</c:v>
                </c:pt>
                <c:pt idx="4201">
                  <c:v>199</c:v>
                </c:pt>
                <c:pt idx="4202">
                  <c:v>199</c:v>
                </c:pt>
                <c:pt idx="4203">
                  <c:v>199</c:v>
                </c:pt>
                <c:pt idx="4204">
                  <c:v>199</c:v>
                </c:pt>
                <c:pt idx="4205">
                  <c:v>199</c:v>
                </c:pt>
                <c:pt idx="4206">
                  <c:v>199</c:v>
                </c:pt>
                <c:pt idx="4207">
                  <c:v>199</c:v>
                </c:pt>
                <c:pt idx="4208">
                  <c:v>199</c:v>
                </c:pt>
                <c:pt idx="4209">
                  <c:v>199</c:v>
                </c:pt>
                <c:pt idx="4210">
                  <c:v>199</c:v>
                </c:pt>
                <c:pt idx="4211">
                  <c:v>199</c:v>
                </c:pt>
                <c:pt idx="4212">
                  <c:v>199</c:v>
                </c:pt>
                <c:pt idx="4213">
                  <c:v>199</c:v>
                </c:pt>
                <c:pt idx="4214">
                  <c:v>199</c:v>
                </c:pt>
                <c:pt idx="4215">
                  <c:v>199</c:v>
                </c:pt>
                <c:pt idx="4216">
                  <c:v>199</c:v>
                </c:pt>
                <c:pt idx="4217">
                  <c:v>199</c:v>
                </c:pt>
                <c:pt idx="4218">
                  <c:v>199</c:v>
                </c:pt>
                <c:pt idx="4219">
                  <c:v>199</c:v>
                </c:pt>
                <c:pt idx="4220">
                  <c:v>199</c:v>
                </c:pt>
                <c:pt idx="4221">
                  <c:v>199</c:v>
                </c:pt>
                <c:pt idx="4222">
                  <c:v>199</c:v>
                </c:pt>
                <c:pt idx="4223">
                  <c:v>199</c:v>
                </c:pt>
                <c:pt idx="4224">
                  <c:v>199</c:v>
                </c:pt>
                <c:pt idx="4225">
                  <c:v>199</c:v>
                </c:pt>
                <c:pt idx="4226">
                  <c:v>199</c:v>
                </c:pt>
                <c:pt idx="4227">
                  <c:v>199</c:v>
                </c:pt>
                <c:pt idx="4228">
                  <c:v>199</c:v>
                </c:pt>
                <c:pt idx="4229">
                  <c:v>199</c:v>
                </c:pt>
                <c:pt idx="4230">
                  <c:v>199</c:v>
                </c:pt>
                <c:pt idx="4231">
                  <c:v>199</c:v>
                </c:pt>
                <c:pt idx="4232">
                  <c:v>199</c:v>
                </c:pt>
                <c:pt idx="4233">
                  <c:v>199</c:v>
                </c:pt>
                <c:pt idx="4234">
                  <c:v>199</c:v>
                </c:pt>
                <c:pt idx="4235">
                  <c:v>199</c:v>
                </c:pt>
                <c:pt idx="4236">
                  <c:v>199</c:v>
                </c:pt>
                <c:pt idx="4237">
                  <c:v>199</c:v>
                </c:pt>
                <c:pt idx="4238">
                  <c:v>199</c:v>
                </c:pt>
                <c:pt idx="4239">
                  <c:v>199</c:v>
                </c:pt>
                <c:pt idx="4240">
                  <c:v>199</c:v>
                </c:pt>
                <c:pt idx="4241">
                  <c:v>199</c:v>
                </c:pt>
                <c:pt idx="4242">
                  <c:v>199</c:v>
                </c:pt>
                <c:pt idx="4243">
                  <c:v>199</c:v>
                </c:pt>
                <c:pt idx="4244">
                  <c:v>199</c:v>
                </c:pt>
                <c:pt idx="4245">
                  <c:v>199</c:v>
                </c:pt>
                <c:pt idx="4246">
                  <c:v>199</c:v>
                </c:pt>
                <c:pt idx="4247">
                  <c:v>199</c:v>
                </c:pt>
                <c:pt idx="4248">
                  <c:v>199</c:v>
                </c:pt>
                <c:pt idx="4249">
                  <c:v>199</c:v>
                </c:pt>
                <c:pt idx="4250">
                  <c:v>199</c:v>
                </c:pt>
                <c:pt idx="4251">
                  <c:v>199</c:v>
                </c:pt>
                <c:pt idx="4252">
                  <c:v>199</c:v>
                </c:pt>
                <c:pt idx="4253">
                  <c:v>199</c:v>
                </c:pt>
                <c:pt idx="4254">
                  <c:v>199</c:v>
                </c:pt>
                <c:pt idx="4255">
                  <c:v>199</c:v>
                </c:pt>
                <c:pt idx="4256">
                  <c:v>199</c:v>
                </c:pt>
                <c:pt idx="4257">
                  <c:v>199</c:v>
                </c:pt>
                <c:pt idx="4258">
                  <c:v>199</c:v>
                </c:pt>
                <c:pt idx="4259">
                  <c:v>199</c:v>
                </c:pt>
                <c:pt idx="4260">
                  <c:v>199</c:v>
                </c:pt>
                <c:pt idx="4261">
                  <c:v>199</c:v>
                </c:pt>
                <c:pt idx="4262">
                  <c:v>199</c:v>
                </c:pt>
                <c:pt idx="4263">
                  <c:v>199</c:v>
                </c:pt>
                <c:pt idx="4264">
                  <c:v>199</c:v>
                </c:pt>
                <c:pt idx="4265">
                  <c:v>199</c:v>
                </c:pt>
                <c:pt idx="4266">
                  <c:v>199</c:v>
                </c:pt>
                <c:pt idx="4267">
                  <c:v>199</c:v>
                </c:pt>
                <c:pt idx="4268">
                  <c:v>199</c:v>
                </c:pt>
                <c:pt idx="4269">
                  <c:v>199</c:v>
                </c:pt>
                <c:pt idx="4270">
                  <c:v>199</c:v>
                </c:pt>
                <c:pt idx="4271">
                  <c:v>199</c:v>
                </c:pt>
                <c:pt idx="4272">
                  <c:v>199</c:v>
                </c:pt>
                <c:pt idx="4273">
                  <c:v>199</c:v>
                </c:pt>
                <c:pt idx="4274">
                  <c:v>199</c:v>
                </c:pt>
                <c:pt idx="4275">
                  <c:v>199</c:v>
                </c:pt>
                <c:pt idx="4276">
                  <c:v>199</c:v>
                </c:pt>
                <c:pt idx="4277">
                  <c:v>199</c:v>
                </c:pt>
                <c:pt idx="4278">
                  <c:v>199</c:v>
                </c:pt>
                <c:pt idx="4279">
                  <c:v>199</c:v>
                </c:pt>
                <c:pt idx="4280">
                  <c:v>199</c:v>
                </c:pt>
                <c:pt idx="4281">
                  <c:v>199</c:v>
                </c:pt>
                <c:pt idx="4282">
                  <c:v>199</c:v>
                </c:pt>
                <c:pt idx="4283">
                  <c:v>199</c:v>
                </c:pt>
                <c:pt idx="4284">
                  <c:v>199</c:v>
                </c:pt>
                <c:pt idx="4285">
                  <c:v>199</c:v>
                </c:pt>
                <c:pt idx="4286">
                  <c:v>199</c:v>
                </c:pt>
                <c:pt idx="4287">
                  <c:v>199</c:v>
                </c:pt>
                <c:pt idx="4288">
                  <c:v>199</c:v>
                </c:pt>
                <c:pt idx="4289">
                  <c:v>199</c:v>
                </c:pt>
                <c:pt idx="4290">
                  <c:v>199</c:v>
                </c:pt>
                <c:pt idx="4291">
                  <c:v>199</c:v>
                </c:pt>
                <c:pt idx="4292">
                  <c:v>199</c:v>
                </c:pt>
                <c:pt idx="4293">
                  <c:v>199</c:v>
                </c:pt>
                <c:pt idx="4294">
                  <c:v>199</c:v>
                </c:pt>
                <c:pt idx="4295">
                  <c:v>199</c:v>
                </c:pt>
                <c:pt idx="4296">
                  <c:v>199</c:v>
                </c:pt>
                <c:pt idx="4297">
                  <c:v>199</c:v>
                </c:pt>
                <c:pt idx="4298">
                  <c:v>199</c:v>
                </c:pt>
                <c:pt idx="4299">
                  <c:v>199</c:v>
                </c:pt>
                <c:pt idx="4300">
                  <c:v>199</c:v>
                </c:pt>
                <c:pt idx="4301">
                  <c:v>199</c:v>
                </c:pt>
                <c:pt idx="4302">
                  <c:v>199</c:v>
                </c:pt>
                <c:pt idx="4303">
                  <c:v>199</c:v>
                </c:pt>
                <c:pt idx="4304">
                  <c:v>199</c:v>
                </c:pt>
                <c:pt idx="4305">
                  <c:v>199</c:v>
                </c:pt>
                <c:pt idx="4306">
                  <c:v>199</c:v>
                </c:pt>
                <c:pt idx="4307">
                  <c:v>199</c:v>
                </c:pt>
                <c:pt idx="4308">
                  <c:v>199</c:v>
                </c:pt>
                <c:pt idx="4309">
                  <c:v>199</c:v>
                </c:pt>
                <c:pt idx="4310">
                  <c:v>199</c:v>
                </c:pt>
                <c:pt idx="4311">
                  <c:v>199</c:v>
                </c:pt>
                <c:pt idx="4312">
                  <c:v>199</c:v>
                </c:pt>
                <c:pt idx="4313">
                  <c:v>199</c:v>
                </c:pt>
                <c:pt idx="4314">
                  <c:v>199</c:v>
                </c:pt>
                <c:pt idx="4315">
                  <c:v>199</c:v>
                </c:pt>
                <c:pt idx="4316">
                  <c:v>199</c:v>
                </c:pt>
                <c:pt idx="4317">
                  <c:v>199</c:v>
                </c:pt>
                <c:pt idx="4318">
                  <c:v>199</c:v>
                </c:pt>
                <c:pt idx="4319">
                  <c:v>199</c:v>
                </c:pt>
                <c:pt idx="4320">
                  <c:v>199</c:v>
                </c:pt>
                <c:pt idx="4321">
                  <c:v>199</c:v>
                </c:pt>
                <c:pt idx="4322">
                  <c:v>199</c:v>
                </c:pt>
                <c:pt idx="4323">
                  <c:v>199</c:v>
                </c:pt>
                <c:pt idx="4324">
                  <c:v>199</c:v>
                </c:pt>
                <c:pt idx="4325">
                  <c:v>199</c:v>
                </c:pt>
                <c:pt idx="4326">
                  <c:v>199</c:v>
                </c:pt>
                <c:pt idx="4327">
                  <c:v>199</c:v>
                </c:pt>
                <c:pt idx="4328">
                  <c:v>199</c:v>
                </c:pt>
                <c:pt idx="4329">
                  <c:v>199</c:v>
                </c:pt>
                <c:pt idx="4330">
                  <c:v>199</c:v>
                </c:pt>
                <c:pt idx="4331">
                  <c:v>199</c:v>
                </c:pt>
                <c:pt idx="4332">
                  <c:v>199</c:v>
                </c:pt>
                <c:pt idx="4333">
                  <c:v>199</c:v>
                </c:pt>
                <c:pt idx="4334">
                  <c:v>199</c:v>
                </c:pt>
                <c:pt idx="4335">
                  <c:v>199</c:v>
                </c:pt>
                <c:pt idx="4336">
                  <c:v>199</c:v>
                </c:pt>
                <c:pt idx="4337">
                  <c:v>199</c:v>
                </c:pt>
                <c:pt idx="4338">
                  <c:v>199</c:v>
                </c:pt>
                <c:pt idx="4339">
                  <c:v>199</c:v>
                </c:pt>
                <c:pt idx="4340">
                  <c:v>199</c:v>
                </c:pt>
                <c:pt idx="4341">
                  <c:v>199</c:v>
                </c:pt>
                <c:pt idx="4342">
                  <c:v>199</c:v>
                </c:pt>
                <c:pt idx="4343">
                  <c:v>199</c:v>
                </c:pt>
                <c:pt idx="4344">
                  <c:v>199</c:v>
                </c:pt>
                <c:pt idx="4345">
                  <c:v>199</c:v>
                </c:pt>
                <c:pt idx="4346">
                  <c:v>199</c:v>
                </c:pt>
                <c:pt idx="4347">
                  <c:v>199</c:v>
                </c:pt>
                <c:pt idx="4348">
                  <c:v>199</c:v>
                </c:pt>
                <c:pt idx="4349">
                  <c:v>199</c:v>
                </c:pt>
                <c:pt idx="4350">
                  <c:v>199</c:v>
                </c:pt>
                <c:pt idx="4351">
                  <c:v>199</c:v>
                </c:pt>
                <c:pt idx="4352">
                  <c:v>199</c:v>
                </c:pt>
                <c:pt idx="4353">
                  <c:v>199</c:v>
                </c:pt>
                <c:pt idx="4354">
                  <c:v>199</c:v>
                </c:pt>
                <c:pt idx="4355">
                  <c:v>199</c:v>
                </c:pt>
                <c:pt idx="4356">
                  <c:v>199</c:v>
                </c:pt>
                <c:pt idx="4357">
                  <c:v>199</c:v>
                </c:pt>
                <c:pt idx="4358">
                  <c:v>199</c:v>
                </c:pt>
                <c:pt idx="4359">
                  <c:v>199</c:v>
                </c:pt>
                <c:pt idx="4360">
                  <c:v>199</c:v>
                </c:pt>
                <c:pt idx="4361">
                  <c:v>199</c:v>
                </c:pt>
                <c:pt idx="4362">
                  <c:v>199</c:v>
                </c:pt>
                <c:pt idx="4363">
                  <c:v>199</c:v>
                </c:pt>
                <c:pt idx="4364">
                  <c:v>199</c:v>
                </c:pt>
                <c:pt idx="4365">
                  <c:v>199</c:v>
                </c:pt>
                <c:pt idx="4366">
                  <c:v>199</c:v>
                </c:pt>
                <c:pt idx="4367">
                  <c:v>199</c:v>
                </c:pt>
                <c:pt idx="4368">
                  <c:v>199</c:v>
                </c:pt>
                <c:pt idx="4369">
                  <c:v>199</c:v>
                </c:pt>
                <c:pt idx="4370">
                  <c:v>199</c:v>
                </c:pt>
                <c:pt idx="4371">
                  <c:v>199</c:v>
                </c:pt>
                <c:pt idx="4372">
                  <c:v>199</c:v>
                </c:pt>
                <c:pt idx="4373">
                  <c:v>199</c:v>
                </c:pt>
                <c:pt idx="4374">
                  <c:v>199</c:v>
                </c:pt>
                <c:pt idx="4375">
                  <c:v>199</c:v>
                </c:pt>
                <c:pt idx="4376">
                  <c:v>199</c:v>
                </c:pt>
                <c:pt idx="4377">
                  <c:v>199</c:v>
                </c:pt>
                <c:pt idx="4378">
                  <c:v>199</c:v>
                </c:pt>
                <c:pt idx="4379">
                  <c:v>199</c:v>
                </c:pt>
                <c:pt idx="4380">
                  <c:v>199</c:v>
                </c:pt>
                <c:pt idx="4381">
                  <c:v>199</c:v>
                </c:pt>
                <c:pt idx="4382">
                  <c:v>199</c:v>
                </c:pt>
                <c:pt idx="4383">
                  <c:v>199</c:v>
                </c:pt>
                <c:pt idx="4384">
                  <c:v>199</c:v>
                </c:pt>
                <c:pt idx="4385">
                  <c:v>199</c:v>
                </c:pt>
                <c:pt idx="4386">
                  <c:v>199</c:v>
                </c:pt>
                <c:pt idx="4387">
                  <c:v>199</c:v>
                </c:pt>
                <c:pt idx="4388">
                  <c:v>199</c:v>
                </c:pt>
                <c:pt idx="4389">
                  <c:v>199</c:v>
                </c:pt>
                <c:pt idx="4390">
                  <c:v>199</c:v>
                </c:pt>
                <c:pt idx="4391">
                  <c:v>199</c:v>
                </c:pt>
                <c:pt idx="4392">
                  <c:v>199</c:v>
                </c:pt>
                <c:pt idx="4393">
                  <c:v>199</c:v>
                </c:pt>
                <c:pt idx="4394">
                  <c:v>199</c:v>
                </c:pt>
                <c:pt idx="4395">
                  <c:v>199</c:v>
                </c:pt>
                <c:pt idx="4396">
                  <c:v>199</c:v>
                </c:pt>
                <c:pt idx="4397">
                  <c:v>199</c:v>
                </c:pt>
                <c:pt idx="4398">
                  <c:v>199</c:v>
                </c:pt>
                <c:pt idx="4399">
                  <c:v>199</c:v>
                </c:pt>
                <c:pt idx="4400">
                  <c:v>199</c:v>
                </c:pt>
                <c:pt idx="4401">
                  <c:v>199</c:v>
                </c:pt>
                <c:pt idx="4402">
                  <c:v>199</c:v>
                </c:pt>
                <c:pt idx="4403">
                  <c:v>199</c:v>
                </c:pt>
                <c:pt idx="4404">
                  <c:v>199</c:v>
                </c:pt>
                <c:pt idx="4405">
                  <c:v>199</c:v>
                </c:pt>
                <c:pt idx="4406">
                  <c:v>199</c:v>
                </c:pt>
                <c:pt idx="4407">
                  <c:v>199</c:v>
                </c:pt>
                <c:pt idx="4408">
                  <c:v>199</c:v>
                </c:pt>
                <c:pt idx="4409">
                  <c:v>199</c:v>
                </c:pt>
                <c:pt idx="4410">
                  <c:v>199</c:v>
                </c:pt>
                <c:pt idx="4411">
                  <c:v>199</c:v>
                </c:pt>
                <c:pt idx="4412">
                  <c:v>199</c:v>
                </c:pt>
                <c:pt idx="4413">
                  <c:v>199</c:v>
                </c:pt>
                <c:pt idx="4414">
                  <c:v>199</c:v>
                </c:pt>
                <c:pt idx="4415">
                  <c:v>199</c:v>
                </c:pt>
                <c:pt idx="4416">
                  <c:v>199</c:v>
                </c:pt>
                <c:pt idx="4417">
                  <c:v>199</c:v>
                </c:pt>
                <c:pt idx="4418">
                  <c:v>199</c:v>
                </c:pt>
                <c:pt idx="4419">
                  <c:v>199</c:v>
                </c:pt>
                <c:pt idx="4420">
                  <c:v>199</c:v>
                </c:pt>
                <c:pt idx="4421">
                  <c:v>199</c:v>
                </c:pt>
                <c:pt idx="4422">
                  <c:v>199</c:v>
                </c:pt>
                <c:pt idx="4423">
                  <c:v>199</c:v>
                </c:pt>
                <c:pt idx="4424">
                  <c:v>199</c:v>
                </c:pt>
                <c:pt idx="4425">
                  <c:v>199</c:v>
                </c:pt>
                <c:pt idx="4426">
                  <c:v>199</c:v>
                </c:pt>
                <c:pt idx="4427">
                  <c:v>199</c:v>
                </c:pt>
                <c:pt idx="4428">
                  <c:v>199</c:v>
                </c:pt>
                <c:pt idx="4429">
                  <c:v>199</c:v>
                </c:pt>
                <c:pt idx="4430">
                  <c:v>199</c:v>
                </c:pt>
                <c:pt idx="4431">
                  <c:v>199</c:v>
                </c:pt>
                <c:pt idx="4432">
                  <c:v>199</c:v>
                </c:pt>
                <c:pt idx="4433">
                  <c:v>199</c:v>
                </c:pt>
                <c:pt idx="4434">
                  <c:v>199</c:v>
                </c:pt>
                <c:pt idx="4435">
                  <c:v>199</c:v>
                </c:pt>
                <c:pt idx="4436">
                  <c:v>199</c:v>
                </c:pt>
                <c:pt idx="4437">
                  <c:v>199</c:v>
                </c:pt>
                <c:pt idx="4438">
                  <c:v>199</c:v>
                </c:pt>
                <c:pt idx="4439">
                  <c:v>199</c:v>
                </c:pt>
                <c:pt idx="4440">
                  <c:v>199</c:v>
                </c:pt>
                <c:pt idx="4441">
                  <c:v>199</c:v>
                </c:pt>
                <c:pt idx="4442">
                  <c:v>199</c:v>
                </c:pt>
                <c:pt idx="4443">
                  <c:v>199</c:v>
                </c:pt>
                <c:pt idx="4444">
                  <c:v>199</c:v>
                </c:pt>
                <c:pt idx="4445">
                  <c:v>199</c:v>
                </c:pt>
                <c:pt idx="4446">
                  <c:v>199</c:v>
                </c:pt>
                <c:pt idx="4447">
                  <c:v>199</c:v>
                </c:pt>
                <c:pt idx="4448">
                  <c:v>199</c:v>
                </c:pt>
                <c:pt idx="4449">
                  <c:v>199</c:v>
                </c:pt>
                <c:pt idx="4450">
                  <c:v>199</c:v>
                </c:pt>
                <c:pt idx="4451">
                  <c:v>199</c:v>
                </c:pt>
                <c:pt idx="4452">
                  <c:v>199</c:v>
                </c:pt>
                <c:pt idx="4453">
                  <c:v>199</c:v>
                </c:pt>
                <c:pt idx="4454">
                  <c:v>199</c:v>
                </c:pt>
                <c:pt idx="4455">
                  <c:v>199</c:v>
                </c:pt>
                <c:pt idx="4456">
                  <c:v>199</c:v>
                </c:pt>
                <c:pt idx="4457">
                  <c:v>199</c:v>
                </c:pt>
                <c:pt idx="4458">
                  <c:v>199</c:v>
                </c:pt>
                <c:pt idx="4459">
                  <c:v>199</c:v>
                </c:pt>
                <c:pt idx="4460">
                  <c:v>199</c:v>
                </c:pt>
                <c:pt idx="4461">
                  <c:v>199</c:v>
                </c:pt>
                <c:pt idx="4462">
                  <c:v>199</c:v>
                </c:pt>
                <c:pt idx="4463">
                  <c:v>199</c:v>
                </c:pt>
                <c:pt idx="4464">
                  <c:v>199</c:v>
                </c:pt>
                <c:pt idx="4465">
                  <c:v>199</c:v>
                </c:pt>
                <c:pt idx="4466">
                  <c:v>199</c:v>
                </c:pt>
                <c:pt idx="4467">
                  <c:v>199</c:v>
                </c:pt>
                <c:pt idx="4468">
                  <c:v>199</c:v>
                </c:pt>
                <c:pt idx="4469">
                  <c:v>199</c:v>
                </c:pt>
                <c:pt idx="4470">
                  <c:v>199</c:v>
                </c:pt>
                <c:pt idx="4471">
                  <c:v>199</c:v>
                </c:pt>
                <c:pt idx="4472">
                  <c:v>199</c:v>
                </c:pt>
                <c:pt idx="4473">
                  <c:v>199</c:v>
                </c:pt>
                <c:pt idx="4474">
                  <c:v>199</c:v>
                </c:pt>
                <c:pt idx="4475">
                  <c:v>199</c:v>
                </c:pt>
                <c:pt idx="4476">
                  <c:v>199</c:v>
                </c:pt>
                <c:pt idx="4477">
                  <c:v>199</c:v>
                </c:pt>
                <c:pt idx="4478">
                  <c:v>199</c:v>
                </c:pt>
                <c:pt idx="4479">
                  <c:v>199</c:v>
                </c:pt>
                <c:pt idx="4480">
                  <c:v>199</c:v>
                </c:pt>
                <c:pt idx="4481">
                  <c:v>199</c:v>
                </c:pt>
                <c:pt idx="4482">
                  <c:v>199</c:v>
                </c:pt>
                <c:pt idx="4483">
                  <c:v>199</c:v>
                </c:pt>
                <c:pt idx="4484">
                  <c:v>199</c:v>
                </c:pt>
                <c:pt idx="4485">
                  <c:v>199</c:v>
                </c:pt>
                <c:pt idx="4486">
                  <c:v>199</c:v>
                </c:pt>
                <c:pt idx="4487">
                  <c:v>199</c:v>
                </c:pt>
                <c:pt idx="4488">
                  <c:v>199</c:v>
                </c:pt>
                <c:pt idx="4489">
                  <c:v>199</c:v>
                </c:pt>
                <c:pt idx="4490">
                  <c:v>199</c:v>
                </c:pt>
                <c:pt idx="4491">
                  <c:v>199</c:v>
                </c:pt>
                <c:pt idx="4492">
                  <c:v>199</c:v>
                </c:pt>
                <c:pt idx="4493">
                  <c:v>199</c:v>
                </c:pt>
                <c:pt idx="4494">
                  <c:v>199</c:v>
                </c:pt>
                <c:pt idx="4495">
                  <c:v>199</c:v>
                </c:pt>
                <c:pt idx="4496">
                  <c:v>199</c:v>
                </c:pt>
                <c:pt idx="4497">
                  <c:v>199</c:v>
                </c:pt>
                <c:pt idx="4498">
                  <c:v>199</c:v>
                </c:pt>
                <c:pt idx="4499">
                  <c:v>199</c:v>
                </c:pt>
                <c:pt idx="4500">
                  <c:v>199</c:v>
                </c:pt>
                <c:pt idx="4501">
                  <c:v>199</c:v>
                </c:pt>
                <c:pt idx="4502">
                  <c:v>199</c:v>
                </c:pt>
                <c:pt idx="4503">
                  <c:v>199</c:v>
                </c:pt>
                <c:pt idx="4504">
                  <c:v>199</c:v>
                </c:pt>
                <c:pt idx="4505">
                  <c:v>199</c:v>
                </c:pt>
                <c:pt idx="4506">
                  <c:v>199</c:v>
                </c:pt>
                <c:pt idx="4507">
                  <c:v>199</c:v>
                </c:pt>
                <c:pt idx="4508">
                  <c:v>199</c:v>
                </c:pt>
                <c:pt idx="4509">
                  <c:v>199</c:v>
                </c:pt>
                <c:pt idx="4510">
                  <c:v>199</c:v>
                </c:pt>
                <c:pt idx="4511">
                  <c:v>199</c:v>
                </c:pt>
                <c:pt idx="4512">
                  <c:v>199</c:v>
                </c:pt>
                <c:pt idx="4513">
                  <c:v>199</c:v>
                </c:pt>
                <c:pt idx="4514">
                  <c:v>199</c:v>
                </c:pt>
                <c:pt idx="4515">
                  <c:v>199</c:v>
                </c:pt>
                <c:pt idx="4516">
                  <c:v>199</c:v>
                </c:pt>
                <c:pt idx="4517">
                  <c:v>199</c:v>
                </c:pt>
                <c:pt idx="4518">
                  <c:v>199</c:v>
                </c:pt>
                <c:pt idx="4519">
                  <c:v>199</c:v>
                </c:pt>
                <c:pt idx="4520">
                  <c:v>199</c:v>
                </c:pt>
                <c:pt idx="4521">
                  <c:v>199</c:v>
                </c:pt>
                <c:pt idx="4522">
                  <c:v>199</c:v>
                </c:pt>
                <c:pt idx="4523">
                  <c:v>199</c:v>
                </c:pt>
                <c:pt idx="4524">
                  <c:v>199</c:v>
                </c:pt>
                <c:pt idx="4525">
                  <c:v>199</c:v>
                </c:pt>
                <c:pt idx="4526">
                  <c:v>199</c:v>
                </c:pt>
                <c:pt idx="4527">
                  <c:v>199</c:v>
                </c:pt>
                <c:pt idx="4528">
                  <c:v>199</c:v>
                </c:pt>
                <c:pt idx="4529">
                  <c:v>199</c:v>
                </c:pt>
                <c:pt idx="4530">
                  <c:v>199</c:v>
                </c:pt>
                <c:pt idx="4531">
                  <c:v>199</c:v>
                </c:pt>
                <c:pt idx="4532">
                  <c:v>199</c:v>
                </c:pt>
                <c:pt idx="4533">
                  <c:v>199</c:v>
                </c:pt>
                <c:pt idx="4534">
                  <c:v>199</c:v>
                </c:pt>
                <c:pt idx="4535">
                  <c:v>199</c:v>
                </c:pt>
                <c:pt idx="4536">
                  <c:v>199</c:v>
                </c:pt>
                <c:pt idx="4537">
                  <c:v>199</c:v>
                </c:pt>
                <c:pt idx="4538">
                  <c:v>199</c:v>
                </c:pt>
                <c:pt idx="4539">
                  <c:v>199</c:v>
                </c:pt>
                <c:pt idx="4540">
                  <c:v>199</c:v>
                </c:pt>
                <c:pt idx="4541">
                  <c:v>199</c:v>
                </c:pt>
                <c:pt idx="4542">
                  <c:v>199</c:v>
                </c:pt>
                <c:pt idx="4543">
                  <c:v>199</c:v>
                </c:pt>
                <c:pt idx="4544">
                  <c:v>199</c:v>
                </c:pt>
                <c:pt idx="4545">
                  <c:v>199</c:v>
                </c:pt>
                <c:pt idx="4546">
                  <c:v>199</c:v>
                </c:pt>
                <c:pt idx="4547">
                  <c:v>199</c:v>
                </c:pt>
                <c:pt idx="4548">
                  <c:v>199</c:v>
                </c:pt>
                <c:pt idx="4549">
                  <c:v>199</c:v>
                </c:pt>
                <c:pt idx="4550">
                  <c:v>199</c:v>
                </c:pt>
                <c:pt idx="4551">
                  <c:v>199</c:v>
                </c:pt>
                <c:pt idx="4552">
                  <c:v>199</c:v>
                </c:pt>
                <c:pt idx="4553">
                  <c:v>199</c:v>
                </c:pt>
                <c:pt idx="4554">
                  <c:v>199</c:v>
                </c:pt>
                <c:pt idx="4555">
                  <c:v>199</c:v>
                </c:pt>
                <c:pt idx="4556">
                  <c:v>199</c:v>
                </c:pt>
                <c:pt idx="4557">
                  <c:v>199</c:v>
                </c:pt>
                <c:pt idx="4558">
                  <c:v>199</c:v>
                </c:pt>
                <c:pt idx="4559">
                  <c:v>199</c:v>
                </c:pt>
                <c:pt idx="4560">
                  <c:v>199</c:v>
                </c:pt>
                <c:pt idx="4561">
                  <c:v>199</c:v>
                </c:pt>
                <c:pt idx="4562">
                  <c:v>199</c:v>
                </c:pt>
                <c:pt idx="4563">
                  <c:v>199</c:v>
                </c:pt>
                <c:pt idx="4564">
                  <c:v>199</c:v>
                </c:pt>
                <c:pt idx="4565">
                  <c:v>199</c:v>
                </c:pt>
                <c:pt idx="4566">
                  <c:v>199</c:v>
                </c:pt>
                <c:pt idx="4567">
                  <c:v>199</c:v>
                </c:pt>
                <c:pt idx="4568">
                  <c:v>199</c:v>
                </c:pt>
                <c:pt idx="4569">
                  <c:v>199</c:v>
                </c:pt>
                <c:pt idx="4570">
                  <c:v>199</c:v>
                </c:pt>
                <c:pt idx="4571">
                  <c:v>199</c:v>
                </c:pt>
                <c:pt idx="4572">
                  <c:v>199</c:v>
                </c:pt>
                <c:pt idx="4573">
                  <c:v>199</c:v>
                </c:pt>
                <c:pt idx="4574">
                  <c:v>199</c:v>
                </c:pt>
                <c:pt idx="4575">
                  <c:v>199</c:v>
                </c:pt>
                <c:pt idx="4576">
                  <c:v>199</c:v>
                </c:pt>
                <c:pt idx="4577">
                  <c:v>199</c:v>
                </c:pt>
                <c:pt idx="4578">
                  <c:v>199</c:v>
                </c:pt>
                <c:pt idx="4579">
                  <c:v>199</c:v>
                </c:pt>
                <c:pt idx="4580">
                  <c:v>199</c:v>
                </c:pt>
                <c:pt idx="4581">
                  <c:v>199</c:v>
                </c:pt>
                <c:pt idx="4582">
                  <c:v>199</c:v>
                </c:pt>
                <c:pt idx="4583">
                  <c:v>199</c:v>
                </c:pt>
                <c:pt idx="4584">
                  <c:v>199</c:v>
                </c:pt>
                <c:pt idx="4585">
                  <c:v>199</c:v>
                </c:pt>
                <c:pt idx="4586">
                  <c:v>199</c:v>
                </c:pt>
                <c:pt idx="4587">
                  <c:v>199</c:v>
                </c:pt>
                <c:pt idx="4588">
                  <c:v>199</c:v>
                </c:pt>
                <c:pt idx="4589">
                  <c:v>199</c:v>
                </c:pt>
                <c:pt idx="4590">
                  <c:v>199</c:v>
                </c:pt>
                <c:pt idx="4591">
                  <c:v>199</c:v>
                </c:pt>
                <c:pt idx="4592">
                  <c:v>199</c:v>
                </c:pt>
                <c:pt idx="4593">
                  <c:v>199</c:v>
                </c:pt>
                <c:pt idx="4594">
                  <c:v>199</c:v>
                </c:pt>
                <c:pt idx="4595">
                  <c:v>199</c:v>
                </c:pt>
                <c:pt idx="4596">
                  <c:v>199</c:v>
                </c:pt>
                <c:pt idx="4597">
                  <c:v>199</c:v>
                </c:pt>
                <c:pt idx="4598">
                  <c:v>199</c:v>
                </c:pt>
                <c:pt idx="4599">
                  <c:v>199</c:v>
                </c:pt>
                <c:pt idx="4600">
                  <c:v>199</c:v>
                </c:pt>
                <c:pt idx="4601">
                  <c:v>199</c:v>
                </c:pt>
                <c:pt idx="4602">
                  <c:v>199</c:v>
                </c:pt>
                <c:pt idx="4603">
                  <c:v>199</c:v>
                </c:pt>
                <c:pt idx="4604">
                  <c:v>199</c:v>
                </c:pt>
                <c:pt idx="4605">
                  <c:v>199</c:v>
                </c:pt>
                <c:pt idx="4606">
                  <c:v>199</c:v>
                </c:pt>
                <c:pt idx="4607">
                  <c:v>199</c:v>
                </c:pt>
                <c:pt idx="4608">
                  <c:v>199</c:v>
                </c:pt>
                <c:pt idx="4609">
                  <c:v>199</c:v>
                </c:pt>
                <c:pt idx="4610">
                  <c:v>199</c:v>
                </c:pt>
                <c:pt idx="4611">
                  <c:v>199</c:v>
                </c:pt>
                <c:pt idx="4612">
                  <c:v>199</c:v>
                </c:pt>
                <c:pt idx="4613">
                  <c:v>199</c:v>
                </c:pt>
                <c:pt idx="4614">
                  <c:v>199</c:v>
                </c:pt>
                <c:pt idx="4615">
                  <c:v>199</c:v>
                </c:pt>
                <c:pt idx="4616">
                  <c:v>199</c:v>
                </c:pt>
                <c:pt idx="4617">
                  <c:v>199</c:v>
                </c:pt>
                <c:pt idx="4618">
                  <c:v>199</c:v>
                </c:pt>
                <c:pt idx="4619">
                  <c:v>199</c:v>
                </c:pt>
                <c:pt idx="4620">
                  <c:v>199</c:v>
                </c:pt>
                <c:pt idx="4621">
                  <c:v>199</c:v>
                </c:pt>
                <c:pt idx="4622">
                  <c:v>199</c:v>
                </c:pt>
                <c:pt idx="4623">
                  <c:v>199</c:v>
                </c:pt>
                <c:pt idx="4624">
                  <c:v>199</c:v>
                </c:pt>
                <c:pt idx="4625">
                  <c:v>199</c:v>
                </c:pt>
                <c:pt idx="4626">
                  <c:v>199</c:v>
                </c:pt>
                <c:pt idx="4627">
                  <c:v>199</c:v>
                </c:pt>
                <c:pt idx="4628">
                  <c:v>199</c:v>
                </c:pt>
                <c:pt idx="4629">
                  <c:v>199</c:v>
                </c:pt>
                <c:pt idx="4630">
                  <c:v>199</c:v>
                </c:pt>
                <c:pt idx="4631">
                  <c:v>199</c:v>
                </c:pt>
                <c:pt idx="4632">
                  <c:v>199</c:v>
                </c:pt>
                <c:pt idx="4633">
                  <c:v>199</c:v>
                </c:pt>
                <c:pt idx="4634">
                  <c:v>199</c:v>
                </c:pt>
                <c:pt idx="4635">
                  <c:v>199</c:v>
                </c:pt>
                <c:pt idx="4636">
                  <c:v>199</c:v>
                </c:pt>
                <c:pt idx="4637">
                  <c:v>199</c:v>
                </c:pt>
                <c:pt idx="4638">
                  <c:v>199</c:v>
                </c:pt>
                <c:pt idx="4639">
                  <c:v>199</c:v>
                </c:pt>
                <c:pt idx="4640">
                  <c:v>199</c:v>
                </c:pt>
                <c:pt idx="4641">
                  <c:v>199</c:v>
                </c:pt>
                <c:pt idx="4642">
                  <c:v>199</c:v>
                </c:pt>
                <c:pt idx="4643">
                  <c:v>199</c:v>
                </c:pt>
                <c:pt idx="4644">
                  <c:v>199</c:v>
                </c:pt>
                <c:pt idx="4645">
                  <c:v>199</c:v>
                </c:pt>
                <c:pt idx="4646">
                  <c:v>199</c:v>
                </c:pt>
                <c:pt idx="4647">
                  <c:v>199</c:v>
                </c:pt>
                <c:pt idx="4648">
                  <c:v>199</c:v>
                </c:pt>
                <c:pt idx="4649">
                  <c:v>199</c:v>
                </c:pt>
                <c:pt idx="4650">
                  <c:v>199</c:v>
                </c:pt>
                <c:pt idx="4651">
                  <c:v>199</c:v>
                </c:pt>
                <c:pt idx="4652">
                  <c:v>199</c:v>
                </c:pt>
                <c:pt idx="4653">
                  <c:v>199</c:v>
                </c:pt>
                <c:pt idx="4654">
                  <c:v>199</c:v>
                </c:pt>
                <c:pt idx="4655">
                  <c:v>199</c:v>
                </c:pt>
                <c:pt idx="4656">
                  <c:v>199</c:v>
                </c:pt>
                <c:pt idx="4657">
                  <c:v>199</c:v>
                </c:pt>
                <c:pt idx="4658">
                  <c:v>199</c:v>
                </c:pt>
                <c:pt idx="4659">
                  <c:v>199</c:v>
                </c:pt>
                <c:pt idx="4660">
                  <c:v>199</c:v>
                </c:pt>
                <c:pt idx="4661">
                  <c:v>199</c:v>
                </c:pt>
                <c:pt idx="4662">
                  <c:v>199</c:v>
                </c:pt>
                <c:pt idx="4663">
                  <c:v>199</c:v>
                </c:pt>
                <c:pt idx="4664">
                  <c:v>199</c:v>
                </c:pt>
                <c:pt idx="4665">
                  <c:v>199</c:v>
                </c:pt>
                <c:pt idx="4666">
                  <c:v>199</c:v>
                </c:pt>
                <c:pt idx="4667">
                  <c:v>199</c:v>
                </c:pt>
                <c:pt idx="4668">
                  <c:v>199</c:v>
                </c:pt>
                <c:pt idx="4669">
                  <c:v>199</c:v>
                </c:pt>
                <c:pt idx="4670">
                  <c:v>199</c:v>
                </c:pt>
                <c:pt idx="4671">
                  <c:v>199</c:v>
                </c:pt>
                <c:pt idx="4672">
                  <c:v>199</c:v>
                </c:pt>
                <c:pt idx="4673">
                  <c:v>199</c:v>
                </c:pt>
                <c:pt idx="4674">
                  <c:v>199</c:v>
                </c:pt>
                <c:pt idx="4675">
                  <c:v>199</c:v>
                </c:pt>
                <c:pt idx="4676">
                  <c:v>199</c:v>
                </c:pt>
                <c:pt idx="4677">
                  <c:v>199</c:v>
                </c:pt>
                <c:pt idx="4678">
                  <c:v>199</c:v>
                </c:pt>
                <c:pt idx="4679">
                  <c:v>199</c:v>
                </c:pt>
                <c:pt idx="4680">
                  <c:v>199</c:v>
                </c:pt>
                <c:pt idx="4681">
                  <c:v>199</c:v>
                </c:pt>
                <c:pt idx="4682">
                  <c:v>199</c:v>
                </c:pt>
                <c:pt idx="4683">
                  <c:v>199</c:v>
                </c:pt>
                <c:pt idx="4684">
                  <c:v>199</c:v>
                </c:pt>
                <c:pt idx="4685">
                  <c:v>199</c:v>
                </c:pt>
                <c:pt idx="4686">
                  <c:v>199</c:v>
                </c:pt>
                <c:pt idx="4687">
                  <c:v>199</c:v>
                </c:pt>
                <c:pt idx="4688">
                  <c:v>199</c:v>
                </c:pt>
                <c:pt idx="4689">
                  <c:v>199</c:v>
                </c:pt>
                <c:pt idx="4690">
                  <c:v>199</c:v>
                </c:pt>
                <c:pt idx="4691">
                  <c:v>199</c:v>
                </c:pt>
                <c:pt idx="4692">
                  <c:v>199</c:v>
                </c:pt>
                <c:pt idx="4693">
                  <c:v>199</c:v>
                </c:pt>
                <c:pt idx="4694">
                  <c:v>199</c:v>
                </c:pt>
                <c:pt idx="4695">
                  <c:v>199</c:v>
                </c:pt>
                <c:pt idx="4696">
                  <c:v>199</c:v>
                </c:pt>
                <c:pt idx="4697">
                  <c:v>199</c:v>
                </c:pt>
                <c:pt idx="4698">
                  <c:v>199</c:v>
                </c:pt>
                <c:pt idx="4699">
                  <c:v>199</c:v>
                </c:pt>
                <c:pt idx="4700">
                  <c:v>199</c:v>
                </c:pt>
                <c:pt idx="4701">
                  <c:v>199</c:v>
                </c:pt>
                <c:pt idx="4702">
                  <c:v>199</c:v>
                </c:pt>
                <c:pt idx="4703">
                  <c:v>199</c:v>
                </c:pt>
                <c:pt idx="4704">
                  <c:v>199</c:v>
                </c:pt>
                <c:pt idx="4705">
                  <c:v>199</c:v>
                </c:pt>
                <c:pt idx="4706">
                  <c:v>199</c:v>
                </c:pt>
                <c:pt idx="4707">
                  <c:v>199</c:v>
                </c:pt>
                <c:pt idx="4708">
                  <c:v>199</c:v>
                </c:pt>
                <c:pt idx="4709">
                  <c:v>199</c:v>
                </c:pt>
                <c:pt idx="4710">
                  <c:v>199</c:v>
                </c:pt>
                <c:pt idx="4711">
                  <c:v>199</c:v>
                </c:pt>
                <c:pt idx="4712">
                  <c:v>199</c:v>
                </c:pt>
                <c:pt idx="4713">
                  <c:v>199</c:v>
                </c:pt>
                <c:pt idx="4714">
                  <c:v>199</c:v>
                </c:pt>
                <c:pt idx="4715">
                  <c:v>199</c:v>
                </c:pt>
                <c:pt idx="4716">
                  <c:v>199</c:v>
                </c:pt>
                <c:pt idx="4717">
                  <c:v>199</c:v>
                </c:pt>
                <c:pt idx="4718">
                  <c:v>199</c:v>
                </c:pt>
                <c:pt idx="4719">
                  <c:v>199</c:v>
                </c:pt>
                <c:pt idx="4720">
                  <c:v>199</c:v>
                </c:pt>
                <c:pt idx="4721">
                  <c:v>199</c:v>
                </c:pt>
                <c:pt idx="4722">
                  <c:v>199</c:v>
                </c:pt>
                <c:pt idx="4723">
                  <c:v>199</c:v>
                </c:pt>
                <c:pt idx="4724">
                  <c:v>199</c:v>
                </c:pt>
                <c:pt idx="4725">
                  <c:v>199</c:v>
                </c:pt>
                <c:pt idx="4726">
                  <c:v>199</c:v>
                </c:pt>
                <c:pt idx="4727">
                  <c:v>199</c:v>
                </c:pt>
                <c:pt idx="4728">
                  <c:v>199</c:v>
                </c:pt>
                <c:pt idx="4729">
                  <c:v>199</c:v>
                </c:pt>
                <c:pt idx="4730">
                  <c:v>199</c:v>
                </c:pt>
                <c:pt idx="4731">
                  <c:v>199</c:v>
                </c:pt>
                <c:pt idx="4732">
                  <c:v>199</c:v>
                </c:pt>
                <c:pt idx="4733">
                  <c:v>199</c:v>
                </c:pt>
                <c:pt idx="4734">
                  <c:v>199</c:v>
                </c:pt>
                <c:pt idx="4735">
                  <c:v>199</c:v>
                </c:pt>
                <c:pt idx="4736">
                  <c:v>199</c:v>
                </c:pt>
                <c:pt idx="4737">
                  <c:v>199</c:v>
                </c:pt>
                <c:pt idx="4738">
                  <c:v>199</c:v>
                </c:pt>
                <c:pt idx="4739">
                  <c:v>199</c:v>
                </c:pt>
                <c:pt idx="4740">
                  <c:v>199</c:v>
                </c:pt>
                <c:pt idx="4741">
                  <c:v>199</c:v>
                </c:pt>
                <c:pt idx="4742">
                  <c:v>199</c:v>
                </c:pt>
                <c:pt idx="4743">
                  <c:v>199</c:v>
                </c:pt>
                <c:pt idx="4744">
                  <c:v>199</c:v>
                </c:pt>
                <c:pt idx="4745">
                  <c:v>199</c:v>
                </c:pt>
                <c:pt idx="4746">
                  <c:v>199</c:v>
                </c:pt>
                <c:pt idx="4747">
                  <c:v>199</c:v>
                </c:pt>
                <c:pt idx="4748">
                  <c:v>199</c:v>
                </c:pt>
                <c:pt idx="4749">
                  <c:v>199</c:v>
                </c:pt>
                <c:pt idx="4750">
                  <c:v>199</c:v>
                </c:pt>
                <c:pt idx="4751">
                  <c:v>199</c:v>
                </c:pt>
                <c:pt idx="4752">
                  <c:v>199</c:v>
                </c:pt>
                <c:pt idx="4753">
                  <c:v>199</c:v>
                </c:pt>
                <c:pt idx="4754">
                  <c:v>199</c:v>
                </c:pt>
                <c:pt idx="4755">
                  <c:v>199</c:v>
                </c:pt>
                <c:pt idx="4756">
                  <c:v>199</c:v>
                </c:pt>
                <c:pt idx="4757">
                  <c:v>199</c:v>
                </c:pt>
                <c:pt idx="4758">
                  <c:v>199</c:v>
                </c:pt>
                <c:pt idx="4759">
                  <c:v>199</c:v>
                </c:pt>
                <c:pt idx="4760">
                  <c:v>199</c:v>
                </c:pt>
                <c:pt idx="4761">
                  <c:v>199</c:v>
                </c:pt>
                <c:pt idx="4762">
                  <c:v>199</c:v>
                </c:pt>
                <c:pt idx="4763">
                  <c:v>199</c:v>
                </c:pt>
                <c:pt idx="4764">
                  <c:v>199</c:v>
                </c:pt>
                <c:pt idx="4765">
                  <c:v>199</c:v>
                </c:pt>
                <c:pt idx="4766">
                  <c:v>199</c:v>
                </c:pt>
                <c:pt idx="4767">
                  <c:v>199</c:v>
                </c:pt>
                <c:pt idx="4768">
                  <c:v>199</c:v>
                </c:pt>
                <c:pt idx="4769">
                  <c:v>199</c:v>
                </c:pt>
                <c:pt idx="4770">
                  <c:v>199</c:v>
                </c:pt>
                <c:pt idx="4771">
                  <c:v>199</c:v>
                </c:pt>
                <c:pt idx="4772">
                  <c:v>199</c:v>
                </c:pt>
                <c:pt idx="4773">
                  <c:v>199</c:v>
                </c:pt>
                <c:pt idx="4774">
                  <c:v>199</c:v>
                </c:pt>
                <c:pt idx="4775">
                  <c:v>199</c:v>
                </c:pt>
                <c:pt idx="4776">
                  <c:v>199</c:v>
                </c:pt>
                <c:pt idx="4777">
                  <c:v>199</c:v>
                </c:pt>
                <c:pt idx="4778">
                  <c:v>199</c:v>
                </c:pt>
                <c:pt idx="4779">
                  <c:v>199</c:v>
                </c:pt>
                <c:pt idx="4780">
                  <c:v>199</c:v>
                </c:pt>
                <c:pt idx="4781">
                  <c:v>199</c:v>
                </c:pt>
                <c:pt idx="4782">
                  <c:v>199</c:v>
                </c:pt>
                <c:pt idx="4783">
                  <c:v>199</c:v>
                </c:pt>
                <c:pt idx="4784">
                  <c:v>199</c:v>
                </c:pt>
                <c:pt idx="4785">
                  <c:v>199</c:v>
                </c:pt>
                <c:pt idx="4786">
                  <c:v>199</c:v>
                </c:pt>
                <c:pt idx="4787">
                  <c:v>199</c:v>
                </c:pt>
                <c:pt idx="4788">
                  <c:v>199</c:v>
                </c:pt>
                <c:pt idx="4789">
                  <c:v>199</c:v>
                </c:pt>
                <c:pt idx="4790">
                  <c:v>199</c:v>
                </c:pt>
                <c:pt idx="4791">
                  <c:v>199</c:v>
                </c:pt>
                <c:pt idx="4792">
                  <c:v>199</c:v>
                </c:pt>
                <c:pt idx="4793">
                  <c:v>199</c:v>
                </c:pt>
                <c:pt idx="4794">
                  <c:v>199</c:v>
                </c:pt>
                <c:pt idx="4795">
                  <c:v>199</c:v>
                </c:pt>
                <c:pt idx="4796">
                  <c:v>199</c:v>
                </c:pt>
                <c:pt idx="4797">
                  <c:v>199</c:v>
                </c:pt>
                <c:pt idx="4798">
                  <c:v>199</c:v>
                </c:pt>
                <c:pt idx="4799">
                  <c:v>199</c:v>
                </c:pt>
                <c:pt idx="4800">
                  <c:v>199</c:v>
                </c:pt>
                <c:pt idx="4801">
                  <c:v>199</c:v>
                </c:pt>
                <c:pt idx="4802">
                  <c:v>199</c:v>
                </c:pt>
                <c:pt idx="4803">
                  <c:v>199</c:v>
                </c:pt>
                <c:pt idx="4804">
                  <c:v>199</c:v>
                </c:pt>
                <c:pt idx="4805">
                  <c:v>199</c:v>
                </c:pt>
                <c:pt idx="4806">
                  <c:v>199</c:v>
                </c:pt>
                <c:pt idx="4807">
                  <c:v>199</c:v>
                </c:pt>
                <c:pt idx="4808">
                  <c:v>199</c:v>
                </c:pt>
                <c:pt idx="4809">
                  <c:v>199</c:v>
                </c:pt>
                <c:pt idx="4810">
                  <c:v>199</c:v>
                </c:pt>
                <c:pt idx="4811">
                  <c:v>199</c:v>
                </c:pt>
                <c:pt idx="4812">
                  <c:v>199</c:v>
                </c:pt>
                <c:pt idx="4813">
                  <c:v>199</c:v>
                </c:pt>
                <c:pt idx="4814">
                  <c:v>199</c:v>
                </c:pt>
                <c:pt idx="4815">
                  <c:v>199</c:v>
                </c:pt>
                <c:pt idx="4816">
                  <c:v>199</c:v>
                </c:pt>
                <c:pt idx="4817">
                  <c:v>199</c:v>
                </c:pt>
                <c:pt idx="4818">
                  <c:v>199</c:v>
                </c:pt>
                <c:pt idx="4819">
                  <c:v>199</c:v>
                </c:pt>
                <c:pt idx="4820">
                  <c:v>199</c:v>
                </c:pt>
                <c:pt idx="4821">
                  <c:v>199</c:v>
                </c:pt>
                <c:pt idx="4822">
                  <c:v>199</c:v>
                </c:pt>
                <c:pt idx="4823">
                  <c:v>199</c:v>
                </c:pt>
                <c:pt idx="4824">
                  <c:v>199</c:v>
                </c:pt>
                <c:pt idx="4825">
                  <c:v>199</c:v>
                </c:pt>
                <c:pt idx="4826">
                  <c:v>199</c:v>
                </c:pt>
                <c:pt idx="4827">
                  <c:v>199</c:v>
                </c:pt>
                <c:pt idx="4828">
                  <c:v>199</c:v>
                </c:pt>
                <c:pt idx="4829">
                  <c:v>199</c:v>
                </c:pt>
                <c:pt idx="4830">
                  <c:v>199</c:v>
                </c:pt>
                <c:pt idx="4831">
                  <c:v>199</c:v>
                </c:pt>
                <c:pt idx="4832">
                  <c:v>199</c:v>
                </c:pt>
                <c:pt idx="4833">
                  <c:v>199</c:v>
                </c:pt>
                <c:pt idx="4834">
                  <c:v>199</c:v>
                </c:pt>
                <c:pt idx="4835">
                  <c:v>199</c:v>
                </c:pt>
                <c:pt idx="4836">
                  <c:v>199</c:v>
                </c:pt>
                <c:pt idx="4837">
                  <c:v>199</c:v>
                </c:pt>
                <c:pt idx="4838">
                  <c:v>199</c:v>
                </c:pt>
                <c:pt idx="4839">
                  <c:v>199</c:v>
                </c:pt>
                <c:pt idx="4840">
                  <c:v>199</c:v>
                </c:pt>
                <c:pt idx="4841">
                  <c:v>199</c:v>
                </c:pt>
                <c:pt idx="4842">
                  <c:v>199</c:v>
                </c:pt>
                <c:pt idx="4843">
                  <c:v>199</c:v>
                </c:pt>
                <c:pt idx="4844">
                  <c:v>199</c:v>
                </c:pt>
                <c:pt idx="4845">
                  <c:v>199</c:v>
                </c:pt>
                <c:pt idx="4846">
                  <c:v>199</c:v>
                </c:pt>
                <c:pt idx="4847">
                  <c:v>199</c:v>
                </c:pt>
                <c:pt idx="4848">
                  <c:v>199</c:v>
                </c:pt>
                <c:pt idx="4849">
                  <c:v>199</c:v>
                </c:pt>
                <c:pt idx="4850">
                  <c:v>199</c:v>
                </c:pt>
                <c:pt idx="4851">
                  <c:v>199</c:v>
                </c:pt>
                <c:pt idx="4852">
                  <c:v>199</c:v>
                </c:pt>
                <c:pt idx="4853">
                  <c:v>199</c:v>
                </c:pt>
                <c:pt idx="4854">
                  <c:v>199</c:v>
                </c:pt>
                <c:pt idx="4855">
                  <c:v>199</c:v>
                </c:pt>
                <c:pt idx="4856">
                  <c:v>199</c:v>
                </c:pt>
                <c:pt idx="4857">
                  <c:v>199</c:v>
                </c:pt>
                <c:pt idx="4858">
                  <c:v>199</c:v>
                </c:pt>
                <c:pt idx="4859">
                  <c:v>199</c:v>
                </c:pt>
                <c:pt idx="4860">
                  <c:v>199</c:v>
                </c:pt>
                <c:pt idx="4861">
                  <c:v>199</c:v>
                </c:pt>
                <c:pt idx="4862">
                  <c:v>199</c:v>
                </c:pt>
                <c:pt idx="4863">
                  <c:v>199</c:v>
                </c:pt>
                <c:pt idx="4864">
                  <c:v>199</c:v>
                </c:pt>
                <c:pt idx="4865">
                  <c:v>199</c:v>
                </c:pt>
                <c:pt idx="4866">
                  <c:v>199</c:v>
                </c:pt>
                <c:pt idx="4867">
                  <c:v>199</c:v>
                </c:pt>
                <c:pt idx="4868">
                  <c:v>199</c:v>
                </c:pt>
                <c:pt idx="4869">
                  <c:v>199</c:v>
                </c:pt>
                <c:pt idx="4870">
                  <c:v>199</c:v>
                </c:pt>
                <c:pt idx="4871">
                  <c:v>199</c:v>
                </c:pt>
                <c:pt idx="4872">
                  <c:v>199</c:v>
                </c:pt>
                <c:pt idx="4873">
                  <c:v>199</c:v>
                </c:pt>
                <c:pt idx="4874">
                  <c:v>199</c:v>
                </c:pt>
                <c:pt idx="4875">
                  <c:v>199</c:v>
                </c:pt>
                <c:pt idx="4876">
                  <c:v>199</c:v>
                </c:pt>
                <c:pt idx="4877">
                  <c:v>199</c:v>
                </c:pt>
                <c:pt idx="4878">
                  <c:v>199</c:v>
                </c:pt>
                <c:pt idx="4879">
                  <c:v>199</c:v>
                </c:pt>
                <c:pt idx="4880">
                  <c:v>199</c:v>
                </c:pt>
                <c:pt idx="4881">
                  <c:v>199</c:v>
                </c:pt>
                <c:pt idx="4882">
                  <c:v>199</c:v>
                </c:pt>
                <c:pt idx="4883">
                  <c:v>199</c:v>
                </c:pt>
                <c:pt idx="4884">
                  <c:v>199</c:v>
                </c:pt>
                <c:pt idx="4885">
                  <c:v>199</c:v>
                </c:pt>
                <c:pt idx="4886">
                  <c:v>199</c:v>
                </c:pt>
                <c:pt idx="4887">
                  <c:v>199</c:v>
                </c:pt>
                <c:pt idx="4888">
                  <c:v>199</c:v>
                </c:pt>
                <c:pt idx="4889">
                  <c:v>199</c:v>
                </c:pt>
                <c:pt idx="4890">
                  <c:v>199</c:v>
                </c:pt>
                <c:pt idx="4891">
                  <c:v>199</c:v>
                </c:pt>
                <c:pt idx="4892">
                  <c:v>199</c:v>
                </c:pt>
                <c:pt idx="4893">
                  <c:v>199</c:v>
                </c:pt>
                <c:pt idx="4894">
                  <c:v>199</c:v>
                </c:pt>
                <c:pt idx="4895">
                  <c:v>199</c:v>
                </c:pt>
                <c:pt idx="4896">
                  <c:v>199</c:v>
                </c:pt>
                <c:pt idx="4897">
                  <c:v>199</c:v>
                </c:pt>
                <c:pt idx="4898">
                  <c:v>199</c:v>
                </c:pt>
                <c:pt idx="4899">
                  <c:v>199</c:v>
                </c:pt>
                <c:pt idx="4900">
                  <c:v>199</c:v>
                </c:pt>
                <c:pt idx="4901">
                  <c:v>199</c:v>
                </c:pt>
                <c:pt idx="4902">
                  <c:v>199</c:v>
                </c:pt>
                <c:pt idx="4903">
                  <c:v>199</c:v>
                </c:pt>
                <c:pt idx="4904">
                  <c:v>199</c:v>
                </c:pt>
                <c:pt idx="4905">
                  <c:v>199</c:v>
                </c:pt>
                <c:pt idx="4906">
                  <c:v>199</c:v>
                </c:pt>
                <c:pt idx="4907">
                  <c:v>199</c:v>
                </c:pt>
                <c:pt idx="4908">
                  <c:v>199</c:v>
                </c:pt>
                <c:pt idx="4909">
                  <c:v>199</c:v>
                </c:pt>
                <c:pt idx="4910">
                  <c:v>199</c:v>
                </c:pt>
                <c:pt idx="4911">
                  <c:v>199</c:v>
                </c:pt>
                <c:pt idx="4912">
                  <c:v>199</c:v>
                </c:pt>
                <c:pt idx="4913">
                  <c:v>199</c:v>
                </c:pt>
                <c:pt idx="4914">
                  <c:v>199</c:v>
                </c:pt>
                <c:pt idx="4915">
                  <c:v>199</c:v>
                </c:pt>
                <c:pt idx="4916">
                  <c:v>199</c:v>
                </c:pt>
                <c:pt idx="4917">
                  <c:v>199</c:v>
                </c:pt>
                <c:pt idx="4918">
                  <c:v>199</c:v>
                </c:pt>
                <c:pt idx="4919">
                  <c:v>199</c:v>
                </c:pt>
                <c:pt idx="4920">
                  <c:v>199</c:v>
                </c:pt>
                <c:pt idx="4921">
                  <c:v>199</c:v>
                </c:pt>
                <c:pt idx="4922">
                  <c:v>199</c:v>
                </c:pt>
                <c:pt idx="4923">
                  <c:v>199</c:v>
                </c:pt>
                <c:pt idx="4924">
                  <c:v>199</c:v>
                </c:pt>
                <c:pt idx="4925">
                  <c:v>199</c:v>
                </c:pt>
                <c:pt idx="4926">
                  <c:v>199</c:v>
                </c:pt>
                <c:pt idx="4927">
                  <c:v>199</c:v>
                </c:pt>
                <c:pt idx="4928">
                  <c:v>199</c:v>
                </c:pt>
                <c:pt idx="4929">
                  <c:v>199</c:v>
                </c:pt>
                <c:pt idx="4930">
                  <c:v>199</c:v>
                </c:pt>
                <c:pt idx="4931">
                  <c:v>199</c:v>
                </c:pt>
                <c:pt idx="4932">
                  <c:v>199</c:v>
                </c:pt>
                <c:pt idx="4933">
                  <c:v>199</c:v>
                </c:pt>
                <c:pt idx="4934">
                  <c:v>199</c:v>
                </c:pt>
                <c:pt idx="4935">
                  <c:v>199</c:v>
                </c:pt>
                <c:pt idx="4936">
                  <c:v>199</c:v>
                </c:pt>
                <c:pt idx="4937">
                  <c:v>199</c:v>
                </c:pt>
                <c:pt idx="4938">
                  <c:v>199</c:v>
                </c:pt>
                <c:pt idx="4939">
                  <c:v>199</c:v>
                </c:pt>
                <c:pt idx="4940">
                  <c:v>199</c:v>
                </c:pt>
                <c:pt idx="4941">
                  <c:v>199</c:v>
                </c:pt>
                <c:pt idx="4942">
                  <c:v>199</c:v>
                </c:pt>
                <c:pt idx="4943">
                  <c:v>199</c:v>
                </c:pt>
                <c:pt idx="4944">
                  <c:v>199</c:v>
                </c:pt>
                <c:pt idx="4945">
                  <c:v>199</c:v>
                </c:pt>
                <c:pt idx="4946">
                  <c:v>199</c:v>
                </c:pt>
                <c:pt idx="4947">
                  <c:v>199</c:v>
                </c:pt>
                <c:pt idx="4948">
                  <c:v>199</c:v>
                </c:pt>
                <c:pt idx="4949">
                  <c:v>199</c:v>
                </c:pt>
                <c:pt idx="4950">
                  <c:v>199</c:v>
                </c:pt>
                <c:pt idx="4951">
                  <c:v>199</c:v>
                </c:pt>
                <c:pt idx="4952">
                  <c:v>199</c:v>
                </c:pt>
                <c:pt idx="4953">
                  <c:v>199</c:v>
                </c:pt>
                <c:pt idx="4954">
                  <c:v>199</c:v>
                </c:pt>
                <c:pt idx="4955">
                  <c:v>199</c:v>
                </c:pt>
                <c:pt idx="4956">
                  <c:v>199</c:v>
                </c:pt>
                <c:pt idx="4957">
                  <c:v>199</c:v>
                </c:pt>
                <c:pt idx="4958">
                  <c:v>199</c:v>
                </c:pt>
                <c:pt idx="4959">
                  <c:v>199</c:v>
                </c:pt>
                <c:pt idx="4960">
                  <c:v>199</c:v>
                </c:pt>
                <c:pt idx="4961">
                  <c:v>199</c:v>
                </c:pt>
                <c:pt idx="4962">
                  <c:v>199</c:v>
                </c:pt>
                <c:pt idx="4963">
                  <c:v>199</c:v>
                </c:pt>
                <c:pt idx="4964">
                  <c:v>199</c:v>
                </c:pt>
                <c:pt idx="4965">
                  <c:v>199</c:v>
                </c:pt>
                <c:pt idx="4966">
                  <c:v>199</c:v>
                </c:pt>
                <c:pt idx="4967">
                  <c:v>199</c:v>
                </c:pt>
                <c:pt idx="4968">
                  <c:v>199</c:v>
                </c:pt>
                <c:pt idx="4969">
                  <c:v>199</c:v>
                </c:pt>
                <c:pt idx="4970">
                  <c:v>199</c:v>
                </c:pt>
                <c:pt idx="4971">
                  <c:v>199</c:v>
                </c:pt>
                <c:pt idx="4972">
                  <c:v>199</c:v>
                </c:pt>
                <c:pt idx="4973">
                  <c:v>199</c:v>
                </c:pt>
                <c:pt idx="4974">
                  <c:v>199</c:v>
                </c:pt>
                <c:pt idx="4975">
                  <c:v>199</c:v>
                </c:pt>
                <c:pt idx="4976">
                  <c:v>199</c:v>
                </c:pt>
                <c:pt idx="4977">
                  <c:v>199</c:v>
                </c:pt>
                <c:pt idx="4978">
                  <c:v>199</c:v>
                </c:pt>
                <c:pt idx="4979">
                  <c:v>199</c:v>
                </c:pt>
                <c:pt idx="4980">
                  <c:v>199</c:v>
                </c:pt>
                <c:pt idx="4981">
                  <c:v>199</c:v>
                </c:pt>
                <c:pt idx="4982">
                  <c:v>199</c:v>
                </c:pt>
                <c:pt idx="4983">
                  <c:v>199</c:v>
                </c:pt>
                <c:pt idx="4984">
                  <c:v>199</c:v>
                </c:pt>
                <c:pt idx="4985">
                  <c:v>199</c:v>
                </c:pt>
                <c:pt idx="4986">
                  <c:v>199</c:v>
                </c:pt>
                <c:pt idx="4987">
                  <c:v>199</c:v>
                </c:pt>
                <c:pt idx="4988">
                  <c:v>199</c:v>
                </c:pt>
                <c:pt idx="4989">
                  <c:v>199</c:v>
                </c:pt>
                <c:pt idx="4990">
                  <c:v>199</c:v>
                </c:pt>
                <c:pt idx="4991">
                  <c:v>199</c:v>
                </c:pt>
                <c:pt idx="4992">
                  <c:v>199</c:v>
                </c:pt>
                <c:pt idx="4993">
                  <c:v>199</c:v>
                </c:pt>
                <c:pt idx="4994">
                  <c:v>199</c:v>
                </c:pt>
                <c:pt idx="4995">
                  <c:v>199</c:v>
                </c:pt>
                <c:pt idx="4996">
                  <c:v>199</c:v>
                </c:pt>
                <c:pt idx="4997">
                  <c:v>199</c:v>
                </c:pt>
                <c:pt idx="4998">
                  <c:v>199</c:v>
                </c:pt>
                <c:pt idx="4999">
                  <c:v>199</c:v>
                </c:pt>
                <c:pt idx="5000">
                  <c:v>199</c:v>
                </c:pt>
                <c:pt idx="5001">
                  <c:v>199</c:v>
                </c:pt>
                <c:pt idx="5002">
                  <c:v>199</c:v>
                </c:pt>
                <c:pt idx="5003">
                  <c:v>199</c:v>
                </c:pt>
                <c:pt idx="5004">
                  <c:v>199</c:v>
                </c:pt>
                <c:pt idx="5005">
                  <c:v>199</c:v>
                </c:pt>
                <c:pt idx="5006">
                  <c:v>199</c:v>
                </c:pt>
                <c:pt idx="5007">
                  <c:v>199</c:v>
                </c:pt>
                <c:pt idx="5008">
                  <c:v>199</c:v>
                </c:pt>
                <c:pt idx="5009">
                  <c:v>199</c:v>
                </c:pt>
                <c:pt idx="5010">
                  <c:v>199</c:v>
                </c:pt>
                <c:pt idx="5011">
                  <c:v>199</c:v>
                </c:pt>
                <c:pt idx="5012">
                  <c:v>199</c:v>
                </c:pt>
                <c:pt idx="5013">
                  <c:v>199</c:v>
                </c:pt>
                <c:pt idx="5014">
                  <c:v>199</c:v>
                </c:pt>
                <c:pt idx="5015">
                  <c:v>199</c:v>
                </c:pt>
                <c:pt idx="5016">
                  <c:v>199</c:v>
                </c:pt>
                <c:pt idx="5017">
                  <c:v>199</c:v>
                </c:pt>
                <c:pt idx="5018">
                  <c:v>199</c:v>
                </c:pt>
                <c:pt idx="5019">
                  <c:v>199</c:v>
                </c:pt>
                <c:pt idx="5020">
                  <c:v>199</c:v>
                </c:pt>
                <c:pt idx="5021">
                  <c:v>199</c:v>
                </c:pt>
                <c:pt idx="5022">
                  <c:v>199</c:v>
                </c:pt>
                <c:pt idx="5023">
                  <c:v>199</c:v>
                </c:pt>
                <c:pt idx="5024">
                  <c:v>199</c:v>
                </c:pt>
                <c:pt idx="5025">
                  <c:v>199</c:v>
                </c:pt>
                <c:pt idx="5026">
                  <c:v>199</c:v>
                </c:pt>
                <c:pt idx="5027">
                  <c:v>199</c:v>
                </c:pt>
                <c:pt idx="5028">
                  <c:v>199</c:v>
                </c:pt>
                <c:pt idx="5029">
                  <c:v>199</c:v>
                </c:pt>
                <c:pt idx="5030">
                  <c:v>199</c:v>
                </c:pt>
                <c:pt idx="5031">
                  <c:v>199</c:v>
                </c:pt>
                <c:pt idx="5032">
                  <c:v>199</c:v>
                </c:pt>
                <c:pt idx="5033">
                  <c:v>199</c:v>
                </c:pt>
                <c:pt idx="5034">
                  <c:v>199</c:v>
                </c:pt>
                <c:pt idx="5035">
                  <c:v>199</c:v>
                </c:pt>
                <c:pt idx="5036">
                  <c:v>199</c:v>
                </c:pt>
                <c:pt idx="5037">
                  <c:v>199</c:v>
                </c:pt>
                <c:pt idx="5038">
                  <c:v>199</c:v>
                </c:pt>
                <c:pt idx="5039">
                  <c:v>199</c:v>
                </c:pt>
                <c:pt idx="5040">
                  <c:v>199</c:v>
                </c:pt>
                <c:pt idx="5041">
                  <c:v>199</c:v>
                </c:pt>
                <c:pt idx="5042">
                  <c:v>199</c:v>
                </c:pt>
                <c:pt idx="5043">
                  <c:v>199</c:v>
                </c:pt>
                <c:pt idx="5044">
                  <c:v>199</c:v>
                </c:pt>
                <c:pt idx="5045">
                  <c:v>199</c:v>
                </c:pt>
                <c:pt idx="5046">
                  <c:v>199</c:v>
                </c:pt>
                <c:pt idx="5047">
                  <c:v>199</c:v>
                </c:pt>
                <c:pt idx="5048">
                  <c:v>199</c:v>
                </c:pt>
                <c:pt idx="5049">
                  <c:v>199</c:v>
                </c:pt>
                <c:pt idx="5050">
                  <c:v>199</c:v>
                </c:pt>
                <c:pt idx="5051">
                  <c:v>199</c:v>
                </c:pt>
                <c:pt idx="5052">
                  <c:v>199</c:v>
                </c:pt>
                <c:pt idx="5053">
                  <c:v>199</c:v>
                </c:pt>
                <c:pt idx="5054">
                  <c:v>199</c:v>
                </c:pt>
                <c:pt idx="5055">
                  <c:v>199</c:v>
                </c:pt>
                <c:pt idx="5056">
                  <c:v>199</c:v>
                </c:pt>
                <c:pt idx="5057">
                  <c:v>199</c:v>
                </c:pt>
                <c:pt idx="5058">
                  <c:v>199</c:v>
                </c:pt>
                <c:pt idx="5059">
                  <c:v>199</c:v>
                </c:pt>
                <c:pt idx="5060">
                  <c:v>199</c:v>
                </c:pt>
                <c:pt idx="5061">
                  <c:v>199</c:v>
                </c:pt>
                <c:pt idx="5062">
                  <c:v>199</c:v>
                </c:pt>
                <c:pt idx="5063">
                  <c:v>199</c:v>
                </c:pt>
                <c:pt idx="5064">
                  <c:v>199</c:v>
                </c:pt>
                <c:pt idx="5065">
                  <c:v>199</c:v>
                </c:pt>
                <c:pt idx="5066">
                  <c:v>199</c:v>
                </c:pt>
                <c:pt idx="5067">
                  <c:v>199</c:v>
                </c:pt>
                <c:pt idx="5068">
                  <c:v>199</c:v>
                </c:pt>
                <c:pt idx="5069">
                  <c:v>199</c:v>
                </c:pt>
                <c:pt idx="5070">
                  <c:v>199</c:v>
                </c:pt>
                <c:pt idx="5071">
                  <c:v>199</c:v>
                </c:pt>
                <c:pt idx="5072">
                  <c:v>199</c:v>
                </c:pt>
                <c:pt idx="5073">
                  <c:v>199</c:v>
                </c:pt>
                <c:pt idx="5074">
                  <c:v>199</c:v>
                </c:pt>
                <c:pt idx="5075">
                  <c:v>199</c:v>
                </c:pt>
                <c:pt idx="5076">
                  <c:v>199</c:v>
                </c:pt>
                <c:pt idx="5077">
                  <c:v>199</c:v>
                </c:pt>
                <c:pt idx="5078">
                  <c:v>199</c:v>
                </c:pt>
                <c:pt idx="5079">
                  <c:v>199</c:v>
                </c:pt>
                <c:pt idx="5080">
                  <c:v>199</c:v>
                </c:pt>
                <c:pt idx="5081">
                  <c:v>199</c:v>
                </c:pt>
                <c:pt idx="5082">
                  <c:v>199</c:v>
                </c:pt>
                <c:pt idx="5083">
                  <c:v>199</c:v>
                </c:pt>
                <c:pt idx="5084">
                  <c:v>199</c:v>
                </c:pt>
                <c:pt idx="5085">
                  <c:v>199</c:v>
                </c:pt>
                <c:pt idx="5086">
                  <c:v>199</c:v>
                </c:pt>
                <c:pt idx="5087">
                  <c:v>199</c:v>
                </c:pt>
                <c:pt idx="5088">
                  <c:v>199</c:v>
                </c:pt>
                <c:pt idx="5089">
                  <c:v>199</c:v>
                </c:pt>
                <c:pt idx="5090">
                  <c:v>199</c:v>
                </c:pt>
                <c:pt idx="5091">
                  <c:v>199</c:v>
                </c:pt>
                <c:pt idx="5092">
                  <c:v>199</c:v>
                </c:pt>
                <c:pt idx="5093">
                  <c:v>199</c:v>
                </c:pt>
                <c:pt idx="5094">
                  <c:v>199</c:v>
                </c:pt>
                <c:pt idx="5095">
                  <c:v>199</c:v>
                </c:pt>
                <c:pt idx="5096">
                  <c:v>199</c:v>
                </c:pt>
                <c:pt idx="5097">
                  <c:v>199</c:v>
                </c:pt>
                <c:pt idx="5098">
                  <c:v>199</c:v>
                </c:pt>
                <c:pt idx="5099">
                  <c:v>199</c:v>
                </c:pt>
                <c:pt idx="5100">
                  <c:v>199</c:v>
                </c:pt>
                <c:pt idx="5101">
                  <c:v>199</c:v>
                </c:pt>
                <c:pt idx="5102">
                  <c:v>199</c:v>
                </c:pt>
                <c:pt idx="5103">
                  <c:v>199</c:v>
                </c:pt>
                <c:pt idx="5104">
                  <c:v>199</c:v>
                </c:pt>
                <c:pt idx="5105">
                  <c:v>199</c:v>
                </c:pt>
                <c:pt idx="5106">
                  <c:v>199</c:v>
                </c:pt>
                <c:pt idx="5107">
                  <c:v>199</c:v>
                </c:pt>
                <c:pt idx="5108">
                  <c:v>199</c:v>
                </c:pt>
                <c:pt idx="5109">
                  <c:v>199</c:v>
                </c:pt>
                <c:pt idx="5110">
                  <c:v>199</c:v>
                </c:pt>
                <c:pt idx="5111">
                  <c:v>199</c:v>
                </c:pt>
                <c:pt idx="5112">
                  <c:v>199</c:v>
                </c:pt>
                <c:pt idx="5113">
                  <c:v>199</c:v>
                </c:pt>
                <c:pt idx="5114">
                  <c:v>199</c:v>
                </c:pt>
                <c:pt idx="5115">
                  <c:v>199</c:v>
                </c:pt>
                <c:pt idx="5116">
                  <c:v>199</c:v>
                </c:pt>
                <c:pt idx="5117">
                  <c:v>199</c:v>
                </c:pt>
                <c:pt idx="5118">
                  <c:v>199</c:v>
                </c:pt>
                <c:pt idx="5119">
                  <c:v>199</c:v>
                </c:pt>
                <c:pt idx="5120">
                  <c:v>199</c:v>
                </c:pt>
                <c:pt idx="5121">
                  <c:v>199</c:v>
                </c:pt>
                <c:pt idx="5122">
                  <c:v>199</c:v>
                </c:pt>
                <c:pt idx="5123">
                  <c:v>199</c:v>
                </c:pt>
                <c:pt idx="5124">
                  <c:v>199</c:v>
                </c:pt>
                <c:pt idx="5125">
                  <c:v>199</c:v>
                </c:pt>
                <c:pt idx="5126">
                  <c:v>199</c:v>
                </c:pt>
                <c:pt idx="5127">
                  <c:v>199</c:v>
                </c:pt>
                <c:pt idx="5128">
                  <c:v>199</c:v>
                </c:pt>
                <c:pt idx="5129">
                  <c:v>199</c:v>
                </c:pt>
                <c:pt idx="5130">
                  <c:v>199</c:v>
                </c:pt>
                <c:pt idx="5131">
                  <c:v>199</c:v>
                </c:pt>
                <c:pt idx="5132">
                  <c:v>199</c:v>
                </c:pt>
                <c:pt idx="5133">
                  <c:v>199</c:v>
                </c:pt>
                <c:pt idx="5134">
                  <c:v>199</c:v>
                </c:pt>
                <c:pt idx="5135">
                  <c:v>199</c:v>
                </c:pt>
                <c:pt idx="5136">
                  <c:v>199</c:v>
                </c:pt>
                <c:pt idx="5137">
                  <c:v>199</c:v>
                </c:pt>
                <c:pt idx="5138">
                  <c:v>199</c:v>
                </c:pt>
                <c:pt idx="5139">
                  <c:v>199</c:v>
                </c:pt>
                <c:pt idx="5140">
                  <c:v>199</c:v>
                </c:pt>
                <c:pt idx="5141">
                  <c:v>199</c:v>
                </c:pt>
                <c:pt idx="5142">
                  <c:v>199</c:v>
                </c:pt>
                <c:pt idx="5143">
                  <c:v>199</c:v>
                </c:pt>
                <c:pt idx="5144">
                  <c:v>199</c:v>
                </c:pt>
                <c:pt idx="5145">
                  <c:v>199</c:v>
                </c:pt>
                <c:pt idx="5146">
                  <c:v>199</c:v>
                </c:pt>
                <c:pt idx="5147">
                  <c:v>199</c:v>
                </c:pt>
                <c:pt idx="5148">
                  <c:v>199</c:v>
                </c:pt>
                <c:pt idx="5149">
                  <c:v>199</c:v>
                </c:pt>
                <c:pt idx="5150">
                  <c:v>199</c:v>
                </c:pt>
                <c:pt idx="5151">
                  <c:v>199</c:v>
                </c:pt>
                <c:pt idx="5152">
                  <c:v>199</c:v>
                </c:pt>
                <c:pt idx="5153">
                  <c:v>199</c:v>
                </c:pt>
                <c:pt idx="5154">
                  <c:v>199</c:v>
                </c:pt>
                <c:pt idx="5155">
                  <c:v>199</c:v>
                </c:pt>
                <c:pt idx="5156">
                  <c:v>199</c:v>
                </c:pt>
                <c:pt idx="5157">
                  <c:v>199</c:v>
                </c:pt>
                <c:pt idx="5158">
                  <c:v>199</c:v>
                </c:pt>
                <c:pt idx="5159">
                  <c:v>199</c:v>
                </c:pt>
                <c:pt idx="5160">
                  <c:v>199</c:v>
                </c:pt>
                <c:pt idx="5161">
                  <c:v>199</c:v>
                </c:pt>
                <c:pt idx="5162">
                  <c:v>199</c:v>
                </c:pt>
                <c:pt idx="5163">
                  <c:v>199</c:v>
                </c:pt>
                <c:pt idx="5164">
                  <c:v>199</c:v>
                </c:pt>
                <c:pt idx="5165">
                  <c:v>199</c:v>
                </c:pt>
                <c:pt idx="5166">
                  <c:v>199</c:v>
                </c:pt>
                <c:pt idx="5167">
                  <c:v>199</c:v>
                </c:pt>
                <c:pt idx="5168">
                  <c:v>199</c:v>
                </c:pt>
                <c:pt idx="5169">
                  <c:v>199</c:v>
                </c:pt>
                <c:pt idx="5170">
                  <c:v>199</c:v>
                </c:pt>
                <c:pt idx="5171">
                  <c:v>199</c:v>
                </c:pt>
                <c:pt idx="5172">
                  <c:v>199</c:v>
                </c:pt>
                <c:pt idx="5173">
                  <c:v>199</c:v>
                </c:pt>
                <c:pt idx="5174">
                  <c:v>199</c:v>
                </c:pt>
                <c:pt idx="5175">
                  <c:v>199</c:v>
                </c:pt>
                <c:pt idx="5176">
                  <c:v>199</c:v>
                </c:pt>
                <c:pt idx="5177">
                  <c:v>199</c:v>
                </c:pt>
                <c:pt idx="5178">
                  <c:v>199</c:v>
                </c:pt>
                <c:pt idx="5179">
                  <c:v>199</c:v>
                </c:pt>
                <c:pt idx="5180">
                  <c:v>199</c:v>
                </c:pt>
                <c:pt idx="5181">
                  <c:v>199</c:v>
                </c:pt>
                <c:pt idx="5182">
                  <c:v>199</c:v>
                </c:pt>
                <c:pt idx="5183">
                  <c:v>199</c:v>
                </c:pt>
                <c:pt idx="5184">
                  <c:v>199</c:v>
                </c:pt>
                <c:pt idx="5185">
                  <c:v>199</c:v>
                </c:pt>
                <c:pt idx="5186">
                  <c:v>199</c:v>
                </c:pt>
                <c:pt idx="5187">
                  <c:v>199</c:v>
                </c:pt>
                <c:pt idx="5188">
                  <c:v>199</c:v>
                </c:pt>
                <c:pt idx="5189">
                  <c:v>199</c:v>
                </c:pt>
                <c:pt idx="5190">
                  <c:v>199</c:v>
                </c:pt>
                <c:pt idx="5191">
                  <c:v>199</c:v>
                </c:pt>
                <c:pt idx="5192">
                  <c:v>199</c:v>
                </c:pt>
                <c:pt idx="5193">
                  <c:v>199</c:v>
                </c:pt>
                <c:pt idx="5194">
                  <c:v>199</c:v>
                </c:pt>
                <c:pt idx="5195">
                  <c:v>199</c:v>
                </c:pt>
                <c:pt idx="5196">
                  <c:v>199</c:v>
                </c:pt>
                <c:pt idx="5197">
                  <c:v>199</c:v>
                </c:pt>
                <c:pt idx="5198">
                  <c:v>199</c:v>
                </c:pt>
                <c:pt idx="5199">
                  <c:v>199</c:v>
                </c:pt>
                <c:pt idx="5200">
                  <c:v>199</c:v>
                </c:pt>
                <c:pt idx="5201">
                  <c:v>199</c:v>
                </c:pt>
                <c:pt idx="5202">
                  <c:v>199</c:v>
                </c:pt>
                <c:pt idx="5203">
                  <c:v>199</c:v>
                </c:pt>
                <c:pt idx="5204">
                  <c:v>199</c:v>
                </c:pt>
                <c:pt idx="5205">
                  <c:v>199</c:v>
                </c:pt>
                <c:pt idx="5206">
                  <c:v>199</c:v>
                </c:pt>
                <c:pt idx="5207">
                  <c:v>199</c:v>
                </c:pt>
                <c:pt idx="5208">
                  <c:v>199</c:v>
                </c:pt>
                <c:pt idx="5209">
                  <c:v>199</c:v>
                </c:pt>
                <c:pt idx="5210">
                  <c:v>199</c:v>
                </c:pt>
                <c:pt idx="5211">
                  <c:v>199</c:v>
                </c:pt>
                <c:pt idx="5212">
                  <c:v>199</c:v>
                </c:pt>
                <c:pt idx="5213">
                  <c:v>199</c:v>
                </c:pt>
                <c:pt idx="5214">
                  <c:v>199</c:v>
                </c:pt>
                <c:pt idx="5215">
                  <c:v>199</c:v>
                </c:pt>
                <c:pt idx="5216">
                  <c:v>199</c:v>
                </c:pt>
                <c:pt idx="5217">
                  <c:v>199</c:v>
                </c:pt>
                <c:pt idx="5218">
                  <c:v>199</c:v>
                </c:pt>
                <c:pt idx="5219">
                  <c:v>199</c:v>
                </c:pt>
                <c:pt idx="5220">
                  <c:v>199</c:v>
                </c:pt>
                <c:pt idx="5221">
                  <c:v>199</c:v>
                </c:pt>
                <c:pt idx="5222">
                  <c:v>199</c:v>
                </c:pt>
                <c:pt idx="5223">
                  <c:v>199</c:v>
                </c:pt>
                <c:pt idx="5224">
                  <c:v>199</c:v>
                </c:pt>
                <c:pt idx="5225">
                  <c:v>199</c:v>
                </c:pt>
                <c:pt idx="5226">
                  <c:v>199</c:v>
                </c:pt>
                <c:pt idx="5227">
                  <c:v>199</c:v>
                </c:pt>
                <c:pt idx="5228">
                  <c:v>199</c:v>
                </c:pt>
                <c:pt idx="5229">
                  <c:v>199</c:v>
                </c:pt>
                <c:pt idx="5230">
                  <c:v>199</c:v>
                </c:pt>
                <c:pt idx="5231">
                  <c:v>199</c:v>
                </c:pt>
                <c:pt idx="5232">
                  <c:v>199</c:v>
                </c:pt>
                <c:pt idx="5233">
                  <c:v>199</c:v>
                </c:pt>
                <c:pt idx="5234">
                  <c:v>199</c:v>
                </c:pt>
                <c:pt idx="5235">
                  <c:v>199</c:v>
                </c:pt>
                <c:pt idx="5236">
                  <c:v>199</c:v>
                </c:pt>
                <c:pt idx="5237">
                  <c:v>199</c:v>
                </c:pt>
                <c:pt idx="5238">
                  <c:v>199</c:v>
                </c:pt>
                <c:pt idx="5239">
                  <c:v>199</c:v>
                </c:pt>
                <c:pt idx="5240">
                  <c:v>199</c:v>
                </c:pt>
                <c:pt idx="5241">
                  <c:v>199</c:v>
                </c:pt>
                <c:pt idx="5242">
                  <c:v>199</c:v>
                </c:pt>
                <c:pt idx="5243">
                  <c:v>199</c:v>
                </c:pt>
                <c:pt idx="5244">
                  <c:v>199</c:v>
                </c:pt>
                <c:pt idx="5245">
                  <c:v>199</c:v>
                </c:pt>
                <c:pt idx="5246">
                  <c:v>199</c:v>
                </c:pt>
                <c:pt idx="5247">
                  <c:v>199</c:v>
                </c:pt>
                <c:pt idx="5248">
                  <c:v>199</c:v>
                </c:pt>
                <c:pt idx="5249">
                  <c:v>199</c:v>
                </c:pt>
                <c:pt idx="5250">
                  <c:v>199</c:v>
                </c:pt>
                <c:pt idx="5251">
                  <c:v>199</c:v>
                </c:pt>
                <c:pt idx="5252">
                  <c:v>199</c:v>
                </c:pt>
                <c:pt idx="5253">
                  <c:v>199</c:v>
                </c:pt>
                <c:pt idx="5254">
                  <c:v>199</c:v>
                </c:pt>
                <c:pt idx="5255">
                  <c:v>199</c:v>
                </c:pt>
                <c:pt idx="5256">
                  <c:v>199</c:v>
                </c:pt>
                <c:pt idx="5257">
                  <c:v>199</c:v>
                </c:pt>
                <c:pt idx="5258">
                  <c:v>199</c:v>
                </c:pt>
                <c:pt idx="5259">
                  <c:v>199</c:v>
                </c:pt>
                <c:pt idx="5260">
                  <c:v>199</c:v>
                </c:pt>
                <c:pt idx="5261">
                  <c:v>199</c:v>
                </c:pt>
                <c:pt idx="5262">
                  <c:v>199</c:v>
                </c:pt>
                <c:pt idx="5263">
                  <c:v>199</c:v>
                </c:pt>
                <c:pt idx="5264">
                  <c:v>199</c:v>
                </c:pt>
                <c:pt idx="5265">
                  <c:v>199</c:v>
                </c:pt>
                <c:pt idx="5266">
                  <c:v>199</c:v>
                </c:pt>
                <c:pt idx="5267">
                  <c:v>199</c:v>
                </c:pt>
                <c:pt idx="5268">
                  <c:v>199</c:v>
                </c:pt>
                <c:pt idx="5269">
                  <c:v>199</c:v>
                </c:pt>
                <c:pt idx="5270">
                  <c:v>199</c:v>
                </c:pt>
                <c:pt idx="5271">
                  <c:v>199</c:v>
                </c:pt>
                <c:pt idx="5272">
                  <c:v>199</c:v>
                </c:pt>
                <c:pt idx="5273">
                  <c:v>199</c:v>
                </c:pt>
                <c:pt idx="5274">
                  <c:v>199</c:v>
                </c:pt>
                <c:pt idx="5275">
                  <c:v>199</c:v>
                </c:pt>
                <c:pt idx="5276">
                  <c:v>199</c:v>
                </c:pt>
                <c:pt idx="5277">
                  <c:v>199</c:v>
                </c:pt>
                <c:pt idx="5278">
                  <c:v>199</c:v>
                </c:pt>
                <c:pt idx="5279">
                  <c:v>199</c:v>
                </c:pt>
                <c:pt idx="5280">
                  <c:v>199</c:v>
                </c:pt>
                <c:pt idx="5281">
                  <c:v>199</c:v>
                </c:pt>
                <c:pt idx="5282">
                  <c:v>199</c:v>
                </c:pt>
                <c:pt idx="5283">
                  <c:v>199</c:v>
                </c:pt>
                <c:pt idx="5284">
                  <c:v>199</c:v>
                </c:pt>
                <c:pt idx="5285">
                  <c:v>199</c:v>
                </c:pt>
                <c:pt idx="5286">
                  <c:v>199</c:v>
                </c:pt>
                <c:pt idx="5287">
                  <c:v>199</c:v>
                </c:pt>
                <c:pt idx="5288">
                  <c:v>199</c:v>
                </c:pt>
                <c:pt idx="5289">
                  <c:v>199</c:v>
                </c:pt>
                <c:pt idx="5290">
                  <c:v>199</c:v>
                </c:pt>
                <c:pt idx="5291">
                  <c:v>199</c:v>
                </c:pt>
                <c:pt idx="5292">
                  <c:v>199</c:v>
                </c:pt>
                <c:pt idx="5293">
                  <c:v>199</c:v>
                </c:pt>
                <c:pt idx="5294">
                  <c:v>199</c:v>
                </c:pt>
                <c:pt idx="5295">
                  <c:v>199</c:v>
                </c:pt>
                <c:pt idx="5296">
                  <c:v>199</c:v>
                </c:pt>
                <c:pt idx="5297">
                  <c:v>199</c:v>
                </c:pt>
                <c:pt idx="5298">
                  <c:v>199</c:v>
                </c:pt>
                <c:pt idx="5299">
                  <c:v>199</c:v>
                </c:pt>
                <c:pt idx="5300">
                  <c:v>199</c:v>
                </c:pt>
                <c:pt idx="5301">
                  <c:v>199</c:v>
                </c:pt>
                <c:pt idx="5302">
                  <c:v>199</c:v>
                </c:pt>
                <c:pt idx="5303">
                  <c:v>199</c:v>
                </c:pt>
                <c:pt idx="5304">
                  <c:v>199</c:v>
                </c:pt>
                <c:pt idx="5305">
                  <c:v>199</c:v>
                </c:pt>
                <c:pt idx="5306">
                  <c:v>199</c:v>
                </c:pt>
                <c:pt idx="5307">
                  <c:v>199</c:v>
                </c:pt>
                <c:pt idx="5308">
                  <c:v>199</c:v>
                </c:pt>
                <c:pt idx="5309">
                  <c:v>199</c:v>
                </c:pt>
                <c:pt idx="5310">
                  <c:v>199</c:v>
                </c:pt>
                <c:pt idx="5311">
                  <c:v>199</c:v>
                </c:pt>
                <c:pt idx="5312">
                  <c:v>199</c:v>
                </c:pt>
                <c:pt idx="5313">
                  <c:v>199</c:v>
                </c:pt>
                <c:pt idx="5314">
                  <c:v>199</c:v>
                </c:pt>
                <c:pt idx="5315">
                  <c:v>199</c:v>
                </c:pt>
                <c:pt idx="5316">
                  <c:v>199</c:v>
                </c:pt>
                <c:pt idx="5317">
                  <c:v>199</c:v>
                </c:pt>
                <c:pt idx="5318">
                  <c:v>199</c:v>
                </c:pt>
                <c:pt idx="5319">
                  <c:v>199</c:v>
                </c:pt>
                <c:pt idx="5320">
                  <c:v>199</c:v>
                </c:pt>
                <c:pt idx="5321">
                  <c:v>199</c:v>
                </c:pt>
                <c:pt idx="5322">
                  <c:v>199</c:v>
                </c:pt>
                <c:pt idx="5323">
                  <c:v>199</c:v>
                </c:pt>
                <c:pt idx="5324">
                  <c:v>199</c:v>
                </c:pt>
                <c:pt idx="5325">
                  <c:v>199</c:v>
                </c:pt>
                <c:pt idx="5326">
                  <c:v>199</c:v>
                </c:pt>
                <c:pt idx="5327">
                  <c:v>199</c:v>
                </c:pt>
                <c:pt idx="5328">
                  <c:v>199</c:v>
                </c:pt>
                <c:pt idx="5329">
                  <c:v>199</c:v>
                </c:pt>
                <c:pt idx="5330">
                  <c:v>199</c:v>
                </c:pt>
                <c:pt idx="5331">
                  <c:v>199</c:v>
                </c:pt>
                <c:pt idx="5332">
                  <c:v>199</c:v>
                </c:pt>
                <c:pt idx="5333">
                  <c:v>199</c:v>
                </c:pt>
                <c:pt idx="5334">
                  <c:v>199</c:v>
                </c:pt>
                <c:pt idx="5335">
                  <c:v>199</c:v>
                </c:pt>
                <c:pt idx="5336">
                  <c:v>199</c:v>
                </c:pt>
                <c:pt idx="5337">
                  <c:v>199</c:v>
                </c:pt>
                <c:pt idx="5338">
                  <c:v>199</c:v>
                </c:pt>
                <c:pt idx="5339">
                  <c:v>199</c:v>
                </c:pt>
                <c:pt idx="5340">
                  <c:v>199</c:v>
                </c:pt>
                <c:pt idx="5341">
                  <c:v>199</c:v>
                </c:pt>
                <c:pt idx="5342">
                  <c:v>199</c:v>
                </c:pt>
                <c:pt idx="5343">
                  <c:v>199</c:v>
                </c:pt>
                <c:pt idx="5344">
                  <c:v>199</c:v>
                </c:pt>
                <c:pt idx="5345">
                  <c:v>199</c:v>
                </c:pt>
                <c:pt idx="5346">
                  <c:v>199</c:v>
                </c:pt>
                <c:pt idx="5347">
                  <c:v>199</c:v>
                </c:pt>
                <c:pt idx="5348">
                  <c:v>199</c:v>
                </c:pt>
                <c:pt idx="5349">
                  <c:v>199</c:v>
                </c:pt>
                <c:pt idx="5350">
                  <c:v>199</c:v>
                </c:pt>
                <c:pt idx="5351">
                  <c:v>199</c:v>
                </c:pt>
                <c:pt idx="5352">
                  <c:v>199</c:v>
                </c:pt>
                <c:pt idx="5353">
                  <c:v>199</c:v>
                </c:pt>
                <c:pt idx="5354">
                  <c:v>199</c:v>
                </c:pt>
                <c:pt idx="5355">
                  <c:v>199</c:v>
                </c:pt>
                <c:pt idx="5356">
                  <c:v>199</c:v>
                </c:pt>
                <c:pt idx="5357">
                  <c:v>199</c:v>
                </c:pt>
                <c:pt idx="5358">
                  <c:v>199</c:v>
                </c:pt>
                <c:pt idx="5359">
                  <c:v>199</c:v>
                </c:pt>
                <c:pt idx="5360">
                  <c:v>199</c:v>
                </c:pt>
                <c:pt idx="5361">
                  <c:v>199</c:v>
                </c:pt>
                <c:pt idx="5362">
                  <c:v>199</c:v>
                </c:pt>
                <c:pt idx="5363">
                  <c:v>199</c:v>
                </c:pt>
                <c:pt idx="5364">
                  <c:v>199</c:v>
                </c:pt>
                <c:pt idx="5365">
                  <c:v>199</c:v>
                </c:pt>
                <c:pt idx="5366">
                  <c:v>199</c:v>
                </c:pt>
                <c:pt idx="5367">
                  <c:v>199</c:v>
                </c:pt>
                <c:pt idx="5368">
                  <c:v>199</c:v>
                </c:pt>
                <c:pt idx="5369">
                  <c:v>199</c:v>
                </c:pt>
                <c:pt idx="5370">
                  <c:v>199</c:v>
                </c:pt>
                <c:pt idx="5371">
                  <c:v>199</c:v>
                </c:pt>
                <c:pt idx="5372">
                  <c:v>199</c:v>
                </c:pt>
                <c:pt idx="5373">
                  <c:v>199</c:v>
                </c:pt>
                <c:pt idx="5374">
                  <c:v>199</c:v>
                </c:pt>
                <c:pt idx="5375">
                  <c:v>199</c:v>
                </c:pt>
                <c:pt idx="5376">
                  <c:v>199</c:v>
                </c:pt>
                <c:pt idx="5377">
                  <c:v>199</c:v>
                </c:pt>
                <c:pt idx="5378">
                  <c:v>199</c:v>
                </c:pt>
                <c:pt idx="5379">
                  <c:v>199</c:v>
                </c:pt>
                <c:pt idx="5380">
                  <c:v>199</c:v>
                </c:pt>
                <c:pt idx="5381">
                  <c:v>199</c:v>
                </c:pt>
                <c:pt idx="5382">
                  <c:v>199</c:v>
                </c:pt>
                <c:pt idx="5383">
                  <c:v>199</c:v>
                </c:pt>
                <c:pt idx="5384">
                  <c:v>199</c:v>
                </c:pt>
                <c:pt idx="5385">
                  <c:v>199</c:v>
                </c:pt>
                <c:pt idx="5386">
                  <c:v>199</c:v>
                </c:pt>
                <c:pt idx="5387">
                  <c:v>199</c:v>
                </c:pt>
                <c:pt idx="5388">
                  <c:v>199</c:v>
                </c:pt>
                <c:pt idx="5389">
                  <c:v>199</c:v>
                </c:pt>
                <c:pt idx="5390">
                  <c:v>199</c:v>
                </c:pt>
                <c:pt idx="5391">
                  <c:v>199</c:v>
                </c:pt>
                <c:pt idx="5392">
                  <c:v>199</c:v>
                </c:pt>
                <c:pt idx="5393">
                  <c:v>199</c:v>
                </c:pt>
                <c:pt idx="5394">
                  <c:v>199</c:v>
                </c:pt>
                <c:pt idx="5395">
                  <c:v>199</c:v>
                </c:pt>
                <c:pt idx="5396">
                  <c:v>199</c:v>
                </c:pt>
                <c:pt idx="5397">
                  <c:v>199</c:v>
                </c:pt>
                <c:pt idx="5398">
                  <c:v>199</c:v>
                </c:pt>
                <c:pt idx="5399">
                  <c:v>199</c:v>
                </c:pt>
                <c:pt idx="5400">
                  <c:v>199</c:v>
                </c:pt>
                <c:pt idx="5401">
                  <c:v>199</c:v>
                </c:pt>
                <c:pt idx="5402">
                  <c:v>199</c:v>
                </c:pt>
                <c:pt idx="5403">
                  <c:v>199</c:v>
                </c:pt>
                <c:pt idx="5404">
                  <c:v>199</c:v>
                </c:pt>
                <c:pt idx="5405">
                  <c:v>199</c:v>
                </c:pt>
                <c:pt idx="5406">
                  <c:v>199</c:v>
                </c:pt>
                <c:pt idx="5407">
                  <c:v>199</c:v>
                </c:pt>
                <c:pt idx="5408">
                  <c:v>199</c:v>
                </c:pt>
                <c:pt idx="5409">
                  <c:v>199</c:v>
                </c:pt>
                <c:pt idx="5410">
                  <c:v>199</c:v>
                </c:pt>
                <c:pt idx="5411">
                  <c:v>199</c:v>
                </c:pt>
                <c:pt idx="5412">
                  <c:v>199</c:v>
                </c:pt>
                <c:pt idx="5413">
                  <c:v>199</c:v>
                </c:pt>
                <c:pt idx="5414">
                  <c:v>199</c:v>
                </c:pt>
                <c:pt idx="5415">
                  <c:v>199</c:v>
                </c:pt>
                <c:pt idx="5416">
                  <c:v>199</c:v>
                </c:pt>
                <c:pt idx="5417">
                  <c:v>199</c:v>
                </c:pt>
                <c:pt idx="5418">
                  <c:v>199</c:v>
                </c:pt>
                <c:pt idx="5419">
                  <c:v>199</c:v>
                </c:pt>
                <c:pt idx="5420">
                  <c:v>199</c:v>
                </c:pt>
                <c:pt idx="5421">
                  <c:v>199</c:v>
                </c:pt>
                <c:pt idx="5422">
                  <c:v>199</c:v>
                </c:pt>
                <c:pt idx="5423">
                  <c:v>199</c:v>
                </c:pt>
                <c:pt idx="5424">
                  <c:v>199</c:v>
                </c:pt>
                <c:pt idx="5425">
                  <c:v>199</c:v>
                </c:pt>
                <c:pt idx="5426">
                  <c:v>199</c:v>
                </c:pt>
                <c:pt idx="5427">
                  <c:v>199</c:v>
                </c:pt>
                <c:pt idx="5428">
                  <c:v>199</c:v>
                </c:pt>
                <c:pt idx="5429">
                  <c:v>199</c:v>
                </c:pt>
                <c:pt idx="5430">
                  <c:v>199</c:v>
                </c:pt>
                <c:pt idx="5431">
                  <c:v>199</c:v>
                </c:pt>
                <c:pt idx="5432">
                  <c:v>199</c:v>
                </c:pt>
                <c:pt idx="5433">
                  <c:v>199</c:v>
                </c:pt>
                <c:pt idx="5434">
                  <c:v>199</c:v>
                </c:pt>
                <c:pt idx="5435">
                  <c:v>199</c:v>
                </c:pt>
                <c:pt idx="5436">
                  <c:v>199</c:v>
                </c:pt>
                <c:pt idx="5437">
                  <c:v>199</c:v>
                </c:pt>
                <c:pt idx="5438">
                  <c:v>199</c:v>
                </c:pt>
                <c:pt idx="5439">
                  <c:v>199</c:v>
                </c:pt>
                <c:pt idx="5440">
                  <c:v>199</c:v>
                </c:pt>
                <c:pt idx="5441">
                  <c:v>199</c:v>
                </c:pt>
                <c:pt idx="5442">
                  <c:v>199</c:v>
                </c:pt>
                <c:pt idx="5443">
                  <c:v>199</c:v>
                </c:pt>
                <c:pt idx="5444">
                  <c:v>199</c:v>
                </c:pt>
                <c:pt idx="5445">
                  <c:v>199</c:v>
                </c:pt>
                <c:pt idx="5446">
                  <c:v>199</c:v>
                </c:pt>
                <c:pt idx="5447">
                  <c:v>199</c:v>
                </c:pt>
                <c:pt idx="5448">
                  <c:v>199</c:v>
                </c:pt>
                <c:pt idx="5449">
                  <c:v>199</c:v>
                </c:pt>
                <c:pt idx="5450">
                  <c:v>199</c:v>
                </c:pt>
                <c:pt idx="5451">
                  <c:v>199</c:v>
                </c:pt>
                <c:pt idx="5452">
                  <c:v>199</c:v>
                </c:pt>
                <c:pt idx="5453">
                  <c:v>199</c:v>
                </c:pt>
                <c:pt idx="5454">
                  <c:v>199</c:v>
                </c:pt>
                <c:pt idx="5455">
                  <c:v>199</c:v>
                </c:pt>
                <c:pt idx="5456">
                  <c:v>199</c:v>
                </c:pt>
                <c:pt idx="5457">
                  <c:v>199</c:v>
                </c:pt>
                <c:pt idx="5458">
                  <c:v>199</c:v>
                </c:pt>
                <c:pt idx="5459">
                  <c:v>199</c:v>
                </c:pt>
                <c:pt idx="5460">
                  <c:v>199</c:v>
                </c:pt>
                <c:pt idx="5461">
                  <c:v>199</c:v>
                </c:pt>
                <c:pt idx="5462">
                  <c:v>199</c:v>
                </c:pt>
                <c:pt idx="5463">
                  <c:v>199</c:v>
                </c:pt>
                <c:pt idx="5464">
                  <c:v>199</c:v>
                </c:pt>
                <c:pt idx="5465">
                  <c:v>199</c:v>
                </c:pt>
                <c:pt idx="5466">
                  <c:v>199</c:v>
                </c:pt>
                <c:pt idx="5467">
                  <c:v>199</c:v>
                </c:pt>
                <c:pt idx="5468">
                  <c:v>199</c:v>
                </c:pt>
                <c:pt idx="5469">
                  <c:v>199</c:v>
                </c:pt>
                <c:pt idx="5470">
                  <c:v>199</c:v>
                </c:pt>
                <c:pt idx="5471">
                  <c:v>199</c:v>
                </c:pt>
                <c:pt idx="5472">
                  <c:v>199</c:v>
                </c:pt>
                <c:pt idx="5473">
                  <c:v>199</c:v>
                </c:pt>
                <c:pt idx="5474">
                  <c:v>199</c:v>
                </c:pt>
                <c:pt idx="5475">
                  <c:v>199</c:v>
                </c:pt>
                <c:pt idx="5476">
                  <c:v>199</c:v>
                </c:pt>
                <c:pt idx="5477">
                  <c:v>199</c:v>
                </c:pt>
                <c:pt idx="5478">
                  <c:v>199</c:v>
                </c:pt>
                <c:pt idx="5479">
                  <c:v>199</c:v>
                </c:pt>
                <c:pt idx="5480">
                  <c:v>199</c:v>
                </c:pt>
                <c:pt idx="5481">
                  <c:v>199</c:v>
                </c:pt>
                <c:pt idx="5482">
                  <c:v>199</c:v>
                </c:pt>
                <c:pt idx="5483">
                  <c:v>199</c:v>
                </c:pt>
                <c:pt idx="5484">
                  <c:v>199</c:v>
                </c:pt>
                <c:pt idx="5485">
                  <c:v>199</c:v>
                </c:pt>
                <c:pt idx="5486">
                  <c:v>199</c:v>
                </c:pt>
                <c:pt idx="5487">
                  <c:v>199</c:v>
                </c:pt>
                <c:pt idx="5488">
                  <c:v>199</c:v>
                </c:pt>
                <c:pt idx="5489">
                  <c:v>199</c:v>
                </c:pt>
                <c:pt idx="5490">
                  <c:v>199</c:v>
                </c:pt>
                <c:pt idx="5491">
                  <c:v>199</c:v>
                </c:pt>
                <c:pt idx="5492">
                  <c:v>199</c:v>
                </c:pt>
                <c:pt idx="5493">
                  <c:v>199</c:v>
                </c:pt>
                <c:pt idx="5494">
                  <c:v>199</c:v>
                </c:pt>
                <c:pt idx="5495">
                  <c:v>199</c:v>
                </c:pt>
                <c:pt idx="5496">
                  <c:v>199</c:v>
                </c:pt>
                <c:pt idx="5497">
                  <c:v>199</c:v>
                </c:pt>
                <c:pt idx="5498">
                  <c:v>199</c:v>
                </c:pt>
                <c:pt idx="5499">
                  <c:v>199</c:v>
                </c:pt>
                <c:pt idx="5500">
                  <c:v>199</c:v>
                </c:pt>
                <c:pt idx="5501">
                  <c:v>199</c:v>
                </c:pt>
                <c:pt idx="5502">
                  <c:v>199</c:v>
                </c:pt>
                <c:pt idx="5503">
                  <c:v>199</c:v>
                </c:pt>
                <c:pt idx="5504">
                  <c:v>199</c:v>
                </c:pt>
                <c:pt idx="5505">
                  <c:v>199</c:v>
                </c:pt>
                <c:pt idx="5506">
                  <c:v>199</c:v>
                </c:pt>
                <c:pt idx="5507">
                  <c:v>199</c:v>
                </c:pt>
                <c:pt idx="5508">
                  <c:v>199</c:v>
                </c:pt>
                <c:pt idx="5509">
                  <c:v>199</c:v>
                </c:pt>
                <c:pt idx="5510">
                  <c:v>199</c:v>
                </c:pt>
                <c:pt idx="5511">
                  <c:v>199</c:v>
                </c:pt>
                <c:pt idx="5512">
                  <c:v>199</c:v>
                </c:pt>
                <c:pt idx="5513">
                  <c:v>199</c:v>
                </c:pt>
                <c:pt idx="5514">
                  <c:v>199</c:v>
                </c:pt>
                <c:pt idx="5515">
                  <c:v>199</c:v>
                </c:pt>
                <c:pt idx="5516">
                  <c:v>199</c:v>
                </c:pt>
                <c:pt idx="5517">
                  <c:v>199</c:v>
                </c:pt>
                <c:pt idx="5518">
                  <c:v>199</c:v>
                </c:pt>
                <c:pt idx="5519">
                  <c:v>199</c:v>
                </c:pt>
                <c:pt idx="5520">
                  <c:v>199</c:v>
                </c:pt>
                <c:pt idx="5521">
                  <c:v>199</c:v>
                </c:pt>
                <c:pt idx="5522">
                  <c:v>199</c:v>
                </c:pt>
                <c:pt idx="5523">
                  <c:v>199</c:v>
                </c:pt>
                <c:pt idx="5524">
                  <c:v>199</c:v>
                </c:pt>
                <c:pt idx="5525">
                  <c:v>199</c:v>
                </c:pt>
                <c:pt idx="5526">
                  <c:v>199</c:v>
                </c:pt>
                <c:pt idx="5527">
                  <c:v>199</c:v>
                </c:pt>
                <c:pt idx="5528">
                  <c:v>199</c:v>
                </c:pt>
                <c:pt idx="5529">
                  <c:v>199</c:v>
                </c:pt>
                <c:pt idx="5530">
                  <c:v>199</c:v>
                </c:pt>
                <c:pt idx="5531">
                  <c:v>199</c:v>
                </c:pt>
                <c:pt idx="5532">
                  <c:v>199</c:v>
                </c:pt>
                <c:pt idx="5533">
                  <c:v>199</c:v>
                </c:pt>
                <c:pt idx="5534">
                  <c:v>199</c:v>
                </c:pt>
                <c:pt idx="5535">
                  <c:v>199</c:v>
                </c:pt>
                <c:pt idx="5536">
                  <c:v>199</c:v>
                </c:pt>
                <c:pt idx="5537">
                  <c:v>199</c:v>
                </c:pt>
                <c:pt idx="5538">
                  <c:v>199</c:v>
                </c:pt>
                <c:pt idx="5539">
                  <c:v>199</c:v>
                </c:pt>
                <c:pt idx="5540">
                  <c:v>199</c:v>
                </c:pt>
                <c:pt idx="5541">
                  <c:v>199</c:v>
                </c:pt>
                <c:pt idx="5542">
                  <c:v>199</c:v>
                </c:pt>
                <c:pt idx="5543">
                  <c:v>199</c:v>
                </c:pt>
                <c:pt idx="5544">
                  <c:v>199</c:v>
                </c:pt>
                <c:pt idx="5545">
                  <c:v>199</c:v>
                </c:pt>
                <c:pt idx="5546">
                  <c:v>199</c:v>
                </c:pt>
                <c:pt idx="5547">
                  <c:v>199</c:v>
                </c:pt>
                <c:pt idx="5548">
                  <c:v>199</c:v>
                </c:pt>
                <c:pt idx="5549">
                  <c:v>199</c:v>
                </c:pt>
                <c:pt idx="5550">
                  <c:v>199</c:v>
                </c:pt>
                <c:pt idx="5551">
                  <c:v>199</c:v>
                </c:pt>
                <c:pt idx="5552">
                  <c:v>199</c:v>
                </c:pt>
                <c:pt idx="5553">
                  <c:v>199</c:v>
                </c:pt>
                <c:pt idx="5554">
                  <c:v>199</c:v>
                </c:pt>
                <c:pt idx="5555">
                  <c:v>199</c:v>
                </c:pt>
                <c:pt idx="5556">
                  <c:v>199</c:v>
                </c:pt>
                <c:pt idx="5557">
                  <c:v>199</c:v>
                </c:pt>
                <c:pt idx="5558">
                  <c:v>199</c:v>
                </c:pt>
                <c:pt idx="5559">
                  <c:v>199</c:v>
                </c:pt>
                <c:pt idx="5560">
                  <c:v>199</c:v>
                </c:pt>
                <c:pt idx="5561">
                  <c:v>199</c:v>
                </c:pt>
                <c:pt idx="5562">
                  <c:v>199</c:v>
                </c:pt>
                <c:pt idx="5563">
                  <c:v>199</c:v>
                </c:pt>
                <c:pt idx="5564">
                  <c:v>199</c:v>
                </c:pt>
                <c:pt idx="5565">
                  <c:v>199</c:v>
                </c:pt>
                <c:pt idx="5566">
                  <c:v>199</c:v>
                </c:pt>
                <c:pt idx="5567">
                  <c:v>199</c:v>
                </c:pt>
                <c:pt idx="5568">
                  <c:v>199</c:v>
                </c:pt>
                <c:pt idx="5569">
                  <c:v>199</c:v>
                </c:pt>
                <c:pt idx="5570">
                  <c:v>199</c:v>
                </c:pt>
                <c:pt idx="5571">
                  <c:v>199</c:v>
                </c:pt>
                <c:pt idx="5572">
                  <c:v>199</c:v>
                </c:pt>
                <c:pt idx="5573">
                  <c:v>199</c:v>
                </c:pt>
                <c:pt idx="5574">
                  <c:v>199</c:v>
                </c:pt>
                <c:pt idx="5575">
                  <c:v>199</c:v>
                </c:pt>
                <c:pt idx="5576">
                  <c:v>199</c:v>
                </c:pt>
                <c:pt idx="5577">
                  <c:v>199</c:v>
                </c:pt>
                <c:pt idx="5578">
                  <c:v>199</c:v>
                </c:pt>
                <c:pt idx="5579">
                  <c:v>199</c:v>
                </c:pt>
                <c:pt idx="5580">
                  <c:v>199</c:v>
                </c:pt>
                <c:pt idx="5581">
                  <c:v>199</c:v>
                </c:pt>
                <c:pt idx="5582">
                  <c:v>199</c:v>
                </c:pt>
                <c:pt idx="5583">
                  <c:v>199</c:v>
                </c:pt>
                <c:pt idx="5584">
                  <c:v>199</c:v>
                </c:pt>
                <c:pt idx="5585">
                  <c:v>199</c:v>
                </c:pt>
                <c:pt idx="5586">
                  <c:v>199</c:v>
                </c:pt>
                <c:pt idx="5587">
                  <c:v>199</c:v>
                </c:pt>
                <c:pt idx="5588">
                  <c:v>199</c:v>
                </c:pt>
                <c:pt idx="5589">
                  <c:v>199</c:v>
                </c:pt>
                <c:pt idx="5590">
                  <c:v>199</c:v>
                </c:pt>
                <c:pt idx="5591">
                  <c:v>199</c:v>
                </c:pt>
                <c:pt idx="5592">
                  <c:v>199</c:v>
                </c:pt>
                <c:pt idx="5593">
                  <c:v>199</c:v>
                </c:pt>
                <c:pt idx="5594">
                  <c:v>199</c:v>
                </c:pt>
                <c:pt idx="5595">
                  <c:v>199</c:v>
                </c:pt>
                <c:pt idx="5596">
                  <c:v>199</c:v>
                </c:pt>
                <c:pt idx="5597">
                  <c:v>199</c:v>
                </c:pt>
                <c:pt idx="5598">
                  <c:v>199</c:v>
                </c:pt>
                <c:pt idx="5599">
                  <c:v>199</c:v>
                </c:pt>
                <c:pt idx="5600">
                  <c:v>199</c:v>
                </c:pt>
                <c:pt idx="5601">
                  <c:v>199</c:v>
                </c:pt>
                <c:pt idx="5602">
                  <c:v>199</c:v>
                </c:pt>
                <c:pt idx="5603">
                  <c:v>199</c:v>
                </c:pt>
                <c:pt idx="5604">
                  <c:v>199</c:v>
                </c:pt>
                <c:pt idx="5605">
                  <c:v>199</c:v>
                </c:pt>
                <c:pt idx="5606">
                  <c:v>199</c:v>
                </c:pt>
                <c:pt idx="5607">
                  <c:v>199</c:v>
                </c:pt>
                <c:pt idx="5608">
                  <c:v>199</c:v>
                </c:pt>
                <c:pt idx="5609">
                  <c:v>199</c:v>
                </c:pt>
                <c:pt idx="5610">
                  <c:v>199</c:v>
                </c:pt>
                <c:pt idx="5611">
                  <c:v>199</c:v>
                </c:pt>
                <c:pt idx="5612">
                  <c:v>199</c:v>
                </c:pt>
                <c:pt idx="5613">
                  <c:v>199</c:v>
                </c:pt>
                <c:pt idx="5614">
                  <c:v>199</c:v>
                </c:pt>
                <c:pt idx="5615">
                  <c:v>199</c:v>
                </c:pt>
                <c:pt idx="5616">
                  <c:v>199</c:v>
                </c:pt>
                <c:pt idx="5617">
                  <c:v>199</c:v>
                </c:pt>
                <c:pt idx="5618">
                  <c:v>199</c:v>
                </c:pt>
                <c:pt idx="5619">
                  <c:v>199</c:v>
                </c:pt>
                <c:pt idx="5620">
                  <c:v>199</c:v>
                </c:pt>
                <c:pt idx="5621">
                  <c:v>199</c:v>
                </c:pt>
                <c:pt idx="5622">
                  <c:v>199</c:v>
                </c:pt>
                <c:pt idx="5623">
                  <c:v>199</c:v>
                </c:pt>
                <c:pt idx="5624">
                  <c:v>199</c:v>
                </c:pt>
                <c:pt idx="5625">
                  <c:v>199</c:v>
                </c:pt>
                <c:pt idx="5626">
                  <c:v>199</c:v>
                </c:pt>
                <c:pt idx="5627">
                  <c:v>199</c:v>
                </c:pt>
                <c:pt idx="5628">
                  <c:v>199</c:v>
                </c:pt>
                <c:pt idx="5629">
                  <c:v>199</c:v>
                </c:pt>
                <c:pt idx="5630">
                  <c:v>199</c:v>
                </c:pt>
                <c:pt idx="5631">
                  <c:v>199</c:v>
                </c:pt>
                <c:pt idx="5632">
                  <c:v>199</c:v>
                </c:pt>
                <c:pt idx="5633">
                  <c:v>199</c:v>
                </c:pt>
                <c:pt idx="5634">
                  <c:v>199</c:v>
                </c:pt>
                <c:pt idx="5635">
                  <c:v>199</c:v>
                </c:pt>
                <c:pt idx="5636">
                  <c:v>199</c:v>
                </c:pt>
                <c:pt idx="5637">
                  <c:v>199</c:v>
                </c:pt>
                <c:pt idx="5638">
                  <c:v>199</c:v>
                </c:pt>
                <c:pt idx="5639">
                  <c:v>199</c:v>
                </c:pt>
                <c:pt idx="5640">
                  <c:v>199</c:v>
                </c:pt>
                <c:pt idx="5641">
                  <c:v>199</c:v>
                </c:pt>
                <c:pt idx="5642">
                  <c:v>199</c:v>
                </c:pt>
                <c:pt idx="5643">
                  <c:v>199</c:v>
                </c:pt>
                <c:pt idx="5644">
                  <c:v>199</c:v>
                </c:pt>
                <c:pt idx="5645">
                  <c:v>199</c:v>
                </c:pt>
                <c:pt idx="5646">
                  <c:v>199</c:v>
                </c:pt>
                <c:pt idx="5647">
                  <c:v>199</c:v>
                </c:pt>
                <c:pt idx="5648">
                  <c:v>199</c:v>
                </c:pt>
                <c:pt idx="5649">
                  <c:v>199</c:v>
                </c:pt>
                <c:pt idx="5650">
                  <c:v>199</c:v>
                </c:pt>
                <c:pt idx="5651">
                  <c:v>199</c:v>
                </c:pt>
                <c:pt idx="5652">
                  <c:v>199</c:v>
                </c:pt>
                <c:pt idx="5653">
                  <c:v>199</c:v>
                </c:pt>
                <c:pt idx="5654">
                  <c:v>199</c:v>
                </c:pt>
                <c:pt idx="5655">
                  <c:v>199</c:v>
                </c:pt>
                <c:pt idx="5656">
                  <c:v>199</c:v>
                </c:pt>
                <c:pt idx="5657">
                  <c:v>199</c:v>
                </c:pt>
                <c:pt idx="5658">
                  <c:v>199</c:v>
                </c:pt>
                <c:pt idx="5659">
                  <c:v>199</c:v>
                </c:pt>
                <c:pt idx="5660">
                  <c:v>199</c:v>
                </c:pt>
                <c:pt idx="5661">
                  <c:v>199</c:v>
                </c:pt>
                <c:pt idx="5662">
                  <c:v>199</c:v>
                </c:pt>
                <c:pt idx="5663">
                  <c:v>199</c:v>
                </c:pt>
                <c:pt idx="5664">
                  <c:v>199</c:v>
                </c:pt>
                <c:pt idx="5665">
                  <c:v>199</c:v>
                </c:pt>
                <c:pt idx="5666">
                  <c:v>199</c:v>
                </c:pt>
                <c:pt idx="5667">
                  <c:v>199</c:v>
                </c:pt>
                <c:pt idx="5668">
                  <c:v>199</c:v>
                </c:pt>
                <c:pt idx="5669">
                  <c:v>199</c:v>
                </c:pt>
                <c:pt idx="5670">
                  <c:v>199</c:v>
                </c:pt>
                <c:pt idx="5671">
                  <c:v>199</c:v>
                </c:pt>
                <c:pt idx="5672">
                  <c:v>199</c:v>
                </c:pt>
                <c:pt idx="5673">
                  <c:v>199</c:v>
                </c:pt>
                <c:pt idx="5674">
                  <c:v>199</c:v>
                </c:pt>
                <c:pt idx="5675">
                  <c:v>199</c:v>
                </c:pt>
                <c:pt idx="5676">
                  <c:v>199</c:v>
                </c:pt>
                <c:pt idx="5677">
                  <c:v>199</c:v>
                </c:pt>
                <c:pt idx="5678">
                  <c:v>199</c:v>
                </c:pt>
                <c:pt idx="5679">
                  <c:v>199</c:v>
                </c:pt>
                <c:pt idx="5680">
                  <c:v>199</c:v>
                </c:pt>
                <c:pt idx="5681">
                  <c:v>199</c:v>
                </c:pt>
                <c:pt idx="5682">
                  <c:v>199</c:v>
                </c:pt>
                <c:pt idx="5683">
                  <c:v>199</c:v>
                </c:pt>
                <c:pt idx="5684">
                  <c:v>199</c:v>
                </c:pt>
                <c:pt idx="5685">
                  <c:v>199</c:v>
                </c:pt>
                <c:pt idx="5686">
                  <c:v>199</c:v>
                </c:pt>
                <c:pt idx="5687">
                  <c:v>199</c:v>
                </c:pt>
                <c:pt idx="5688">
                  <c:v>199</c:v>
                </c:pt>
                <c:pt idx="5689">
                  <c:v>199</c:v>
                </c:pt>
                <c:pt idx="5690">
                  <c:v>199</c:v>
                </c:pt>
                <c:pt idx="5691">
                  <c:v>199</c:v>
                </c:pt>
                <c:pt idx="5692">
                  <c:v>199</c:v>
                </c:pt>
                <c:pt idx="5693">
                  <c:v>199</c:v>
                </c:pt>
                <c:pt idx="5694">
                  <c:v>199</c:v>
                </c:pt>
                <c:pt idx="5695">
                  <c:v>199</c:v>
                </c:pt>
                <c:pt idx="5696">
                  <c:v>199</c:v>
                </c:pt>
                <c:pt idx="5697">
                  <c:v>199</c:v>
                </c:pt>
                <c:pt idx="5698">
                  <c:v>199</c:v>
                </c:pt>
                <c:pt idx="5699">
                  <c:v>199</c:v>
                </c:pt>
                <c:pt idx="5700">
                  <c:v>199</c:v>
                </c:pt>
                <c:pt idx="5701">
                  <c:v>199</c:v>
                </c:pt>
                <c:pt idx="5702">
                  <c:v>199</c:v>
                </c:pt>
                <c:pt idx="5703">
                  <c:v>199</c:v>
                </c:pt>
                <c:pt idx="5704">
                  <c:v>199</c:v>
                </c:pt>
                <c:pt idx="5705">
                  <c:v>199</c:v>
                </c:pt>
                <c:pt idx="5706">
                  <c:v>199</c:v>
                </c:pt>
                <c:pt idx="5707">
                  <c:v>199</c:v>
                </c:pt>
                <c:pt idx="5708">
                  <c:v>199</c:v>
                </c:pt>
                <c:pt idx="5709">
                  <c:v>199</c:v>
                </c:pt>
                <c:pt idx="5710">
                  <c:v>199</c:v>
                </c:pt>
                <c:pt idx="5711">
                  <c:v>199</c:v>
                </c:pt>
                <c:pt idx="5712">
                  <c:v>199</c:v>
                </c:pt>
                <c:pt idx="5713">
                  <c:v>199</c:v>
                </c:pt>
                <c:pt idx="5714">
                  <c:v>199</c:v>
                </c:pt>
                <c:pt idx="5715">
                  <c:v>199</c:v>
                </c:pt>
                <c:pt idx="5716">
                  <c:v>199</c:v>
                </c:pt>
                <c:pt idx="5717">
                  <c:v>199</c:v>
                </c:pt>
                <c:pt idx="5718">
                  <c:v>199</c:v>
                </c:pt>
                <c:pt idx="5719">
                  <c:v>199</c:v>
                </c:pt>
                <c:pt idx="5720">
                  <c:v>199</c:v>
                </c:pt>
                <c:pt idx="5721">
                  <c:v>199</c:v>
                </c:pt>
                <c:pt idx="5722">
                  <c:v>199</c:v>
                </c:pt>
                <c:pt idx="5723">
                  <c:v>199</c:v>
                </c:pt>
                <c:pt idx="5724">
                  <c:v>199</c:v>
                </c:pt>
                <c:pt idx="5725">
                  <c:v>199</c:v>
                </c:pt>
                <c:pt idx="5726">
                  <c:v>199</c:v>
                </c:pt>
                <c:pt idx="5727">
                  <c:v>199</c:v>
                </c:pt>
                <c:pt idx="5728">
                  <c:v>199</c:v>
                </c:pt>
                <c:pt idx="5729">
                  <c:v>199</c:v>
                </c:pt>
                <c:pt idx="5730">
                  <c:v>199</c:v>
                </c:pt>
                <c:pt idx="5731">
                  <c:v>199</c:v>
                </c:pt>
                <c:pt idx="5732">
                  <c:v>199</c:v>
                </c:pt>
                <c:pt idx="5733">
                  <c:v>199</c:v>
                </c:pt>
                <c:pt idx="5734">
                  <c:v>199</c:v>
                </c:pt>
                <c:pt idx="5735">
                  <c:v>199</c:v>
                </c:pt>
                <c:pt idx="5736">
                  <c:v>199</c:v>
                </c:pt>
                <c:pt idx="5737">
                  <c:v>199</c:v>
                </c:pt>
                <c:pt idx="5738">
                  <c:v>199</c:v>
                </c:pt>
                <c:pt idx="5739">
                  <c:v>199</c:v>
                </c:pt>
                <c:pt idx="5740">
                  <c:v>199</c:v>
                </c:pt>
                <c:pt idx="5741">
                  <c:v>199</c:v>
                </c:pt>
                <c:pt idx="5742">
                  <c:v>199</c:v>
                </c:pt>
                <c:pt idx="5743">
                  <c:v>199</c:v>
                </c:pt>
                <c:pt idx="5744">
                  <c:v>199</c:v>
                </c:pt>
                <c:pt idx="5745">
                  <c:v>199</c:v>
                </c:pt>
                <c:pt idx="5746">
                  <c:v>199</c:v>
                </c:pt>
                <c:pt idx="5747">
                  <c:v>199</c:v>
                </c:pt>
                <c:pt idx="5748">
                  <c:v>199</c:v>
                </c:pt>
                <c:pt idx="5749">
                  <c:v>199</c:v>
                </c:pt>
                <c:pt idx="5750">
                  <c:v>199</c:v>
                </c:pt>
                <c:pt idx="5751">
                  <c:v>199</c:v>
                </c:pt>
                <c:pt idx="5752">
                  <c:v>199</c:v>
                </c:pt>
                <c:pt idx="5753">
                  <c:v>199</c:v>
                </c:pt>
                <c:pt idx="5754">
                  <c:v>199</c:v>
                </c:pt>
                <c:pt idx="5755">
                  <c:v>199</c:v>
                </c:pt>
                <c:pt idx="5756">
                  <c:v>199</c:v>
                </c:pt>
                <c:pt idx="5757">
                  <c:v>199</c:v>
                </c:pt>
                <c:pt idx="5758">
                  <c:v>199</c:v>
                </c:pt>
                <c:pt idx="5759">
                  <c:v>199</c:v>
                </c:pt>
                <c:pt idx="5760">
                  <c:v>199</c:v>
                </c:pt>
                <c:pt idx="5761">
                  <c:v>199</c:v>
                </c:pt>
                <c:pt idx="5762">
                  <c:v>199</c:v>
                </c:pt>
                <c:pt idx="5763">
                  <c:v>199</c:v>
                </c:pt>
                <c:pt idx="5764">
                  <c:v>199</c:v>
                </c:pt>
                <c:pt idx="5765">
                  <c:v>199</c:v>
                </c:pt>
                <c:pt idx="5766">
                  <c:v>199</c:v>
                </c:pt>
                <c:pt idx="5767">
                  <c:v>199</c:v>
                </c:pt>
                <c:pt idx="5768">
                  <c:v>199</c:v>
                </c:pt>
                <c:pt idx="5769">
                  <c:v>199</c:v>
                </c:pt>
                <c:pt idx="5770">
                  <c:v>199</c:v>
                </c:pt>
                <c:pt idx="5771">
                  <c:v>199</c:v>
                </c:pt>
                <c:pt idx="5772">
                  <c:v>199</c:v>
                </c:pt>
                <c:pt idx="5773">
                  <c:v>199</c:v>
                </c:pt>
                <c:pt idx="5774">
                  <c:v>199</c:v>
                </c:pt>
                <c:pt idx="5775">
                  <c:v>199</c:v>
                </c:pt>
                <c:pt idx="5776">
                  <c:v>199</c:v>
                </c:pt>
                <c:pt idx="5777">
                  <c:v>199</c:v>
                </c:pt>
                <c:pt idx="5778">
                  <c:v>199</c:v>
                </c:pt>
                <c:pt idx="5779">
                  <c:v>199</c:v>
                </c:pt>
                <c:pt idx="5780">
                  <c:v>199</c:v>
                </c:pt>
                <c:pt idx="5781">
                  <c:v>199</c:v>
                </c:pt>
                <c:pt idx="5782">
                  <c:v>199</c:v>
                </c:pt>
                <c:pt idx="5783">
                  <c:v>199</c:v>
                </c:pt>
                <c:pt idx="5784">
                  <c:v>199</c:v>
                </c:pt>
                <c:pt idx="5785">
                  <c:v>199</c:v>
                </c:pt>
                <c:pt idx="5786">
                  <c:v>199</c:v>
                </c:pt>
                <c:pt idx="5787">
                  <c:v>199</c:v>
                </c:pt>
                <c:pt idx="5788">
                  <c:v>199</c:v>
                </c:pt>
                <c:pt idx="5789">
                  <c:v>199</c:v>
                </c:pt>
                <c:pt idx="5790">
                  <c:v>199</c:v>
                </c:pt>
                <c:pt idx="5791">
                  <c:v>199</c:v>
                </c:pt>
                <c:pt idx="5792">
                  <c:v>199</c:v>
                </c:pt>
                <c:pt idx="5793">
                  <c:v>199</c:v>
                </c:pt>
                <c:pt idx="5794">
                  <c:v>199</c:v>
                </c:pt>
                <c:pt idx="5795">
                  <c:v>199</c:v>
                </c:pt>
                <c:pt idx="5796">
                  <c:v>199</c:v>
                </c:pt>
                <c:pt idx="5797">
                  <c:v>199</c:v>
                </c:pt>
                <c:pt idx="5798">
                  <c:v>199</c:v>
                </c:pt>
                <c:pt idx="5799">
                  <c:v>199</c:v>
                </c:pt>
                <c:pt idx="5800">
                  <c:v>199</c:v>
                </c:pt>
                <c:pt idx="5801">
                  <c:v>199</c:v>
                </c:pt>
                <c:pt idx="5802">
                  <c:v>199</c:v>
                </c:pt>
                <c:pt idx="5803">
                  <c:v>199</c:v>
                </c:pt>
                <c:pt idx="5804">
                  <c:v>199</c:v>
                </c:pt>
                <c:pt idx="5805">
                  <c:v>199</c:v>
                </c:pt>
                <c:pt idx="5806">
                  <c:v>199</c:v>
                </c:pt>
                <c:pt idx="5807">
                  <c:v>199</c:v>
                </c:pt>
                <c:pt idx="5808">
                  <c:v>199</c:v>
                </c:pt>
                <c:pt idx="5809">
                  <c:v>199</c:v>
                </c:pt>
                <c:pt idx="5810">
                  <c:v>199</c:v>
                </c:pt>
                <c:pt idx="5811">
                  <c:v>199</c:v>
                </c:pt>
                <c:pt idx="5812">
                  <c:v>199</c:v>
                </c:pt>
                <c:pt idx="5813">
                  <c:v>199</c:v>
                </c:pt>
                <c:pt idx="5814">
                  <c:v>199</c:v>
                </c:pt>
                <c:pt idx="5815">
                  <c:v>199</c:v>
                </c:pt>
                <c:pt idx="5816">
                  <c:v>199</c:v>
                </c:pt>
                <c:pt idx="5817">
                  <c:v>199</c:v>
                </c:pt>
                <c:pt idx="5818">
                  <c:v>199</c:v>
                </c:pt>
                <c:pt idx="5819">
                  <c:v>199</c:v>
                </c:pt>
                <c:pt idx="5820">
                  <c:v>199</c:v>
                </c:pt>
                <c:pt idx="5821">
                  <c:v>199</c:v>
                </c:pt>
                <c:pt idx="5822">
                  <c:v>199</c:v>
                </c:pt>
                <c:pt idx="5823">
                  <c:v>199</c:v>
                </c:pt>
                <c:pt idx="5824">
                  <c:v>199</c:v>
                </c:pt>
                <c:pt idx="5825">
                  <c:v>199</c:v>
                </c:pt>
                <c:pt idx="5826">
                  <c:v>199</c:v>
                </c:pt>
                <c:pt idx="5827">
                  <c:v>199</c:v>
                </c:pt>
                <c:pt idx="5828">
                  <c:v>199</c:v>
                </c:pt>
                <c:pt idx="5829">
                  <c:v>199</c:v>
                </c:pt>
                <c:pt idx="5830">
                  <c:v>199</c:v>
                </c:pt>
                <c:pt idx="5831">
                  <c:v>199</c:v>
                </c:pt>
                <c:pt idx="5832">
                  <c:v>199</c:v>
                </c:pt>
                <c:pt idx="5833">
                  <c:v>199</c:v>
                </c:pt>
                <c:pt idx="5834">
                  <c:v>199</c:v>
                </c:pt>
                <c:pt idx="5835">
                  <c:v>199</c:v>
                </c:pt>
                <c:pt idx="5836">
                  <c:v>199</c:v>
                </c:pt>
                <c:pt idx="5837">
                  <c:v>199</c:v>
                </c:pt>
                <c:pt idx="5838">
                  <c:v>199</c:v>
                </c:pt>
                <c:pt idx="5839">
                  <c:v>199</c:v>
                </c:pt>
                <c:pt idx="5840">
                  <c:v>199</c:v>
                </c:pt>
                <c:pt idx="5841">
                  <c:v>199</c:v>
                </c:pt>
                <c:pt idx="5842">
                  <c:v>199</c:v>
                </c:pt>
                <c:pt idx="5843">
                  <c:v>199</c:v>
                </c:pt>
                <c:pt idx="5844">
                  <c:v>199</c:v>
                </c:pt>
                <c:pt idx="5845">
                  <c:v>199</c:v>
                </c:pt>
                <c:pt idx="5846">
                  <c:v>199</c:v>
                </c:pt>
                <c:pt idx="5847">
                  <c:v>199</c:v>
                </c:pt>
                <c:pt idx="5848">
                  <c:v>199</c:v>
                </c:pt>
                <c:pt idx="5849">
                  <c:v>199</c:v>
                </c:pt>
                <c:pt idx="5850">
                  <c:v>199</c:v>
                </c:pt>
                <c:pt idx="5851">
                  <c:v>199</c:v>
                </c:pt>
                <c:pt idx="5852">
                  <c:v>199</c:v>
                </c:pt>
                <c:pt idx="5853">
                  <c:v>199</c:v>
                </c:pt>
                <c:pt idx="5854">
                  <c:v>199</c:v>
                </c:pt>
                <c:pt idx="5855">
                  <c:v>199</c:v>
                </c:pt>
                <c:pt idx="5856">
                  <c:v>199</c:v>
                </c:pt>
                <c:pt idx="5857">
                  <c:v>199</c:v>
                </c:pt>
                <c:pt idx="5858">
                  <c:v>199</c:v>
                </c:pt>
                <c:pt idx="5859">
                  <c:v>199</c:v>
                </c:pt>
                <c:pt idx="5860">
                  <c:v>199</c:v>
                </c:pt>
                <c:pt idx="5861">
                  <c:v>199</c:v>
                </c:pt>
                <c:pt idx="5862">
                  <c:v>199</c:v>
                </c:pt>
                <c:pt idx="5863">
                  <c:v>199</c:v>
                </c:pt>
                <c:pt idx="5864">
                  <c:v>199</c:v>
                </c:pt>
                <c:pt idx="5865">
                  <c:v>199</c:v>
                </c:pt>
                <c:pt idx="5866">
                  <c:v>199</c:v>
                </c:pt>
                <c:pt idx="5867">
                  <c:v>199</c:v>
                </c:pt>
                <c:pt idx="5868">
                  <c:v>199</c:v>
                </c:pt>
                <c:pt idx="5869">
                  <c:v>199</c:v>
                </c:pt>
                <c:pt idx="5870">
                  <c:v>199</c:v>
                </c:pt>
                <c:pt idx="5871">
                  <c:v>199</c:v>
                </c:pt>
                <c:pt idx="5872">
                  <c:v>199</c:v>
                </c:pt>
                <c:pt idx="5873">
                  <c:v>199</c:v>
                </c:pt>
                <c:pt idx="5874">
                  <c:v>199</c:v>
                </c:pt>
                <c:pt idx="5875">
                  <c:v>199</c:v>
                </c:pt>
                <c:pt idx="5876">
                  <c:v>199</c:v>
                </c:pt>
                <c:pt idx="5877">
                  <c:v>199</c:v>
                </c:pt>
                <c:pt idx="5878">
                  <c:v>199</c:v>
                </c:pt>
                <c:pt idx="5879">
                  <c:v>199</c:v>
                </c:pt>
                <c:pt idx="5880">
                  <c:v>199</c:v>
                </c:pt>
                <c:pt idx="5881">
                  <c:v>199</c:v>
                </c:pt>
                <c:pt idx="5882">
                  <c:v>199</c:v>
                </c:pt>
                <c:pt idx="5883">
                  <c:v>199</c:v>
                </c:pt>
                <c:pt idx="5884">
                  <c:v>199</c:v>
                </c:pt>
                <c:pt idx="5885">
                  <c:v>199</c:v>
                </c:pt>
                <c:pt idx="5886">
                  <c:v>199</c:v>
                </c:pt>
                <c:pt idx="5887">
                  <c:v>199</c:v>
                </c:pt>
                <c:pt idx="5888">
                  <c:v>199</c:v>
                </c:pt>
                <c:pt idx="5889">
                  <c:v>199</c:v>
                </c:pt>
                <c:pt idx="5890">
                  <c:v>199</c:v>
                </c:pt>
                <c:pt idx="5891">
                  <c:v>199</c:v>
                </c:pt>
                <c:pt idx="5892">
                  <c:v>199</c:v>
                </c:pt>
                <c:pt idx="5893">
                  <c:v>199</c:v>
                </c:pt>
                <c:pt idx="5894">
                  <c:v>199</c:v>
                </c:pt>
                <c:pt idx="5895">
                  <c:v>199</c:v>
                </c:pt>
                <c:pt idx="5896">
                  <c:v>199</c:v>
                </c:pt>
                <c:pt idx="5897">
                  <c:v>199</c:v>
                </c:pt>
                <c:pt idx="5898">
                  <c:v>199</c:v>
                </c:pt>
                <c:pt idx="5899">
                  <c:v>199</c:v>
                </c:pt>
                <c:pt idx="5900">
                  <c:v>199</c:v>
                </c:pt>
                <c:pt idx="5901">
                  <c:v>199</c:v>
                </c:pt>
                <c:pt idx="5902">
                  <c:v>199</c:v>
                </c:pt>
                <c:pt idx="5903">
                  <c:v>199</c:v>
                </c:pt>
                <c:pt idx="5904">
                  <c:v>199</c:v>
                </c:pt>
                <c:pt idx="5905">
                  <c:v>199</c:v>
                </c:pt>
                <c:pt idx="5906">
                  <c:v>199</c:v>
                </c:pt>
                <c:pt idx="5907">
                  <c:v>199</c:v>
                </c:pt>
                <c:pt idx="5908">
                  <c:v>199</c:v>
                </c:pt>
                <c:pt idx="5909">
                  <c:v>199</c:v>
                </c:pt>
                <c:pt idx="5910">
                  <c:v>199</c:v>
                </c:pt>
                <c:pt idx="5911">
                  <c:v>199</c:v>
                </c:pt>
                <c:pt idx="5912">
                  <c:v>199</c:v>
                </c:pt>
                <c:pt idx="5913">
                  <c:v>199</c:v>
                </c:pt>
                <c:pt idx="5914">
                  <c:v>199</c:v>
                </c:pt>
                <c:pt idx="5915">
                  <c:v>199</c:v>
                </c:pt>
                <c:pt idx="5916">
                  <c:v>199</c:v>
                </c:pt>
                <c:pt idx="5917">
                  <c:v>199</c:v>
                </c:pt>
                <c:pt idx="5918">
                  <c:v>199</c:v>
                </c:pt>
                <c:pt idx="5919">
                  <c:v>199</c:v>
                </c:pt>
                <c:pt idx="5920">
                  <c:v>199</c:v>
                </c:pt>
                <c:pt idx="5921">
                  <c:v>199</c:v>
                </c:pt>
                <c:pt idx="5922">
                  <c:v>199</c:v>
                </c:pt>
                <c:pt idx="5923">
                  <c:v>199</c:v>
                </c:pt>
                <c:pt idx="5924">
                  <c:v>199</c:v>
                </c:pt>
                <c:pt idx="5925">
                  <c:v>199</c:v>
                </c:pt>
                <c:pt idx="5926">
                  <c:v>199</c:v>
                </c:pt>
                <c:pt idx="5927">
                  <c:v>199</c:v>
                </c:pt>
                <c:pt idx="5928">
                  <c:v>199</c:v>
                </c:pt>
                <c:pt idx="5929">
                  <c:v>199</c:v>
                </c:pt>
                <c:pt idx="5930">
                  <c:v>199</c:v>
                </c:pt>
                <c:pt idx="5931">
                  <c:v>199</c:v>
                </c:pt>
                <c:pt idx="5932">
                  <c:v>199</c:v>
                </c:pt>
                <c:pt idx="5933">
                  <c:v>199</c:v>
                </c:pt>
                <c:pt idx="5934">
                  <c:v>199</c:v>
                </c:pt>
                <c:pt idx="5935">
                  <c:v>199</c:v>
                </c:pt>
                <c:pt idx="5936">
                  <c:v>199</c:v>
                </c:pt>
                <c:pt idx="5937">
                  <c:v>199</c:v>
                </c:pt>
                <c:pt idx="5938">
                  <c:v>199</c:v>
                </c:pt>
                <c:pt idx="5939">
                  <c:v>199</c:v>
                </c:pt>
                <c:pt idx="5940">
                  <c:v>199</c:v>
                </c:pt>
                <c:pt idx="5941">
                  <c:v>199</c:v>
                </c:pt>
                <c:pt idx="5942">
                  <c:v>199</c:v>
                </c:pt>
                <c:pt idx="5943">
                  <c:v>199</c:v>
                </c:pt>
                <c:pt idx="5944">
                  <c:v>199</c:v>
                </c:pt>
                <c:pt idx="5945">
                  <c:v>199</c:v>
                </c:pt>
                <c:pt idx="5946">
                  <c:v>199</c:v>
                </c:pt>
                <c:pt idx="5947">
                  <c:v>199</c:v>
                </c:pt>
                <c:pt idx="5948">
                  <c:v>199</c:v>
                </c:pt>
                <c:pt idx="5949">
                  <c:v>199</c:v>
                </c:pt>
                <c:pt idx="5950">
                  <c:v>199</c:v>
                </c:pt>
                <c:pt idx="5951">
                  <c:v>199</c:v>
                </c:pt>
                <c:pt idx="5952">
                  <c:v>199</c:v>
                </c:pt>
                <c:pt idx="5953">
                  <c:v>199</c:v>
                </c:pt>
                <c:pt idx="5954">
                  <c:v>199</c:v>
                </c:pt>
                <c:pt idx="5955">
                  <c:v>199</c:v>
                </c:pt>
                <c:pt idx="5956">
                  <c:v>199</c:v>
                </c:pt>
                <c:pt idx="5957">
                  <c:v>199</c:v>
                </c:pt>
                <c:pt idx="5958">
                  <c:v>199</c:v>
                </c:pt>
                <c:pt idx="5959">
                  <c:v>199</c:v>
                </c:pt>
                <c:pt idx="5960">
                  <c:v>199</c:v>
                </c:pt>
                <c:pt idx="5961">
                  <c:v>199</c:v>
                </c:pt>
                <c:pt idx="5962">
                  <c:v>199</c:v>
                </c:pt>
                <c:pt idx="5963">
                  <c:v>199</c:v>
                </c:pt>
                <c:pt idx="5964">
                  <c:v>199</c:v>
                </c:pt>
                <c:pt idx="5965">
                  <c:v>199</c:v>
                </c:pt>
                <c:pt idx="5966">
                  <c:v>199</c:v>
                </c:pt>
                <c:pt idx="5967">
                  <c:v>199</c:v>
                </c:pt>
                <c:pt idx="5968">
                  <c:v>199</c:v>
                </c:pt>
                <c:pt idx="5969">
                  <c:v>199</c:v>
                </c:pt>
                <c:pt idx="5970">
                  <c:v>199</c:v>
                </c:pt>
                <c:pt idx="5971">
                  <c:v>199</c:v>
                </c:pt>
                <c:pt idx="5972">
                  <c:v>199</c:v>
                </c:pt>
                <c:pt idx="5973">
                  <c:v>199</c:v>
                </c:pt>
                <c:pt idx="5974">
                  <c:v>199</c:v>
                </c:pt>
                <c:pt idx="5975">
                  <c:v>199</c:v>
                </c:pt>
                <c:pt idx="5976">
                  <c:v>199</c:v>
                </c:pt>
                <c:pt idx="5977">
                  <c:v>199</c:v>
                </c:pt>
                <c:pt idx="5978">
                  <c:v>199</c:v>
                </c:pt>
                <c:pt idx="5979">
                  <c:v>199</c:v>
                </c:pt>
                <c:pt idx="5980">
                  <c:v>199</c:v>
                </c:pt>
                <c:pt idx="5981">
                  <c:v>199</c:v>
                </c:pt>
                <c:pt idx="5982">
                  <c:v>199</c:v>
                </c:pt>
                <c:pt idx="5983">
                  <c:v>199</c:v>
                </c:pt>
                <c:pt idx="5984">
                  <c:v>199</c:v>
                </c:pt>
                <c:pt idx="5985">
                  <c:v>199</c:v>
                </c:pt>
                <c:pt idx="5986">
                  <c:v>199</c:v>
                </c:pt>
                <c:pt idx="5987">
                  <c:v>199</c:v>
                </c:pt>
                <c:pt idx="5988">
                  <c:v>199</c:v>
                </c:pt>
                <c:pt idx="5989">
                  <c:v>199</c:v>
                </c:pt>
                <c:pt idx="5990">
                  <c:v>199</c:v>
                </c:pt>
                <c:pt idx="5991">
                  <c:v>199</c:v>
                </c:pt>
                <c:pt idx="5992">
                  <c:v>199</c:v>
                </c:pt>
                <c:pt idx="5993">
                  <c:v>199</c:v>
                </c:pt>
                <c:pt idx="5994">
                  <c:v>199</c:v>
                </c:pt>
                <c:pt idx="5995">
                  <c:v>199</c:v>
                </c:pt>
                <c:pt idx="5996">
                  <c:v>199</c:v>
                </c:pt>
                <c:pt idx="5997">
                  <c:v>199</c:v>
                </c:pt>
                <c:pt idx="5998">
                  <c:v>199</c:v>
                </c:pt>
                <c:pt idx="5999">
                  <c:v>199</c:v>
                </c:pt>
                <c:pt idx="6000">
                  <c:v>199</c:v>
                </c:pt>
                <c:pt idx="6001">
                  <c:v>199</c:v>
                </c:pt>
                <c:pt idx="6002">
                  <c:v>199</c:v>
                </c:pt>
                <c:pt idx="6003">
                  <c:v>199</c:v>
                </c:pt>
                <c:pt idx="6004">
                  <c:v>199</c:v>
                </c:pt>
                <c:pt idx="6005">
                  <c:v>199</c:v>
                </c:pt>
                <c:pt idx="6006">
                  <c:v>199</c:v>
                </c:pt>
                <c:pt idx="6007">
                  <c:v>199</c:v>
                </c:pt>
                <c:pt idx="6008">
                  <c:v>199</c:v>
                </c:pt>
                <c:pt idx="6009">
                  <c:v>199</c:v>
                </c:pt>
                <c:pt idx="6010">
                  <c:v>199</c:v>
                </c:pt>
                <c:pt idx="6011">
                  <c:v>199</c:v>
                </c:pt>
                <c:pt idx="6012">
                  <c:v>199</c:v>
                </c:pt>
                <c:pt idx="6013">
                  <c:v>199</c:v>
                </c:pt>
                <c:pt idx="6014">
                  <c:v>199</c:v>
                </c:pt>
                <c:pt idx="6015">
                  <c:v>199</c:v>
                </c:pt>
                <c:pt idx="6016">
                  <c:v>199</c:v>
                </c:pt>
                <c:pt idx="6017">
                  <c:v>199</c:v>
                </c:pt>
                <c:pt idx="6018">
                  <c:v>199</c:v>
                </c:pt>
                <c:pt idx="6019">
                  <c:v>199</c:v>
                </c:pt>
                <c:pt idx="6020">
                  <c:v>199</c:v>
                </c:pt>
                <c:pt idx="6021">
                  <c:v>199</c:v>
                </c:pt>
                <c:pt idx="6022">
                  <c:v>199</c:v>
                </c:pt>
                <c:pt idx="6023">
                  <c:v>199</c:v>
                </c:pt>
                <c:pt idx="6024">
                  <c:v>199</c:v>
                </c:pt>
                <c:pt idx="6025">
                  <c:v>199</c:v>
                </c:pt>
                <c:pt idx="6026">
                  <c:v>199</c:v>
                </c:pt>
                <c:pt idx="6027">
                  <c:v>199</c:v>
                </c:pt>
                <c:pt idx="6028">
                  <c:v>199</c:v>
                </c:pt>
                <c:pt idx="6029">
                  <c:v>199</c:v>
                </c:pt>
                <c:pt idx="6030">
                  <c:v>199</c:v>
                </c:pt>
                <c:pt idx="6031">
                  <c:v>199</c:v>
                </c:pt>
                <c:pt idx="6032">
                  <c:v>199</c:v>
                </c:pt>
                <c:pt idx="6033">
                  <c:v>199</c:v>
                </c:pt>
                <c:pt idx="6034">
                  <c:v>199</c:v>
                </c:pt>
                <c:pt idx="6035">
                  <c:v>199</c:v>
                </c:pt>
                <c:pt idx="6036">
                  <c:v>199</c:v>
                </c:pt>
                <c:pt idx="6037">
                  <c:v>199</c:v>
                </c:pt>
                <c:pt idx="6038">
                  <c:v>199</c:v>
                </c:pt>
                <c:pt idx="6039">
                  <c:v>199</c:v>
                </c:pt>
                <c:pt idx="6040">
                  <c:v>199</c:v>
                </c:pt>
                <c:pt idx="6041">
                  <c:v>199</c:v>
                </c:pt>
                <c:pt idx="6042">
                  <c:v>199</c:v>
                </c:pt>
                <c:pt idx="6043">
                  <c:v>199</c:v>
                </c:pt>
                <c:pt idx="6044">
                  <c:v>199</c:v>
                </c:pt>
                <c:pt idx="6045">
                  <c:v>199</c:v>
                </c:pt>
                <c:pt idx="6046">
                  <c:v>199</c:v>
                </c:pt>
                <c:pt idx="6047">
                  <c:v>199</c:v>
                </c:pt>
                <c:pt idx="6048">
                  <c:v>199</c:v>
                </c:pt>
                <c:pt idx="6049">
                  <c:v>199</c:v>
                </c:pt>
                <c:pt idx="6050">
                  <c:v>199</c:v>
                </c:pt>
                <c:pt idx="6051">
                  <c:v>199</c:v>
                </c:pt>
                <c:pt idx="6052">
                  <c:v>199</c:v>
                </c:pt>
                <c:pt idx="6053">
                  <c:v>199</c:v>
                </c:pt>
                <c:pt idx="6054">
                  <c:v>199</c:v>
                </c:pt>
                <c:pt idx="6055">
                  <c:v>199</c:v>
                </c:pt>
                <c:pt idx="6056">
                  <c:v>199</c:v>
                </c:pt>
                <c:pt idx="6057">
                  <c:v>199</c:v>
                </c:pt>
                <c:pt idx="6058">
                  <c:v>199</c:v>
                </c:pt>
                <c:pt idx="6059">
                  <c:v>199</c:v>
                </c:pt>
                <c:pt idx="6060">
                  <c:v>199</c:v>
                </c:pt>
                <c:pt idx="6061">
                  <c:v>199</c:v>
                </c:pt>
                <c:pt idx="6062">
                  <c:v>199</c:v>
                </c:pt>
                <c:pt idx="6063">
                  <c:v>199</c:v>
                </c:pt>
                <c:pt idx="6064">
                  <c:v>199</c:v>
                </c:pt>
                <c:pt idx="6065">
                  <c:v>199</c:v>
                </c:pt>
                <c:pt idx="6066">
                  <c:v>199</c:v>
                </c:pt>
                <c:pt idx="6067">
                  <c:v>199</c:v>
                </c:pt>
                <c:pt idx="6068">
                  <c:v>199</c:v>
                </c:pt>
                <c:pt idx="6069">
                  <c:v>199</c:v>
                </c:pt>
                <c:pt idx="6070">
                  <c:v>199</c:v>
                </c:pt>
                <c:pt idx="6071">
                  <c:v>199</c:v>
                </c:pt>
                <c:pt idx="6072">
                  <c:v>199</c:v>
                </c:pt>
                <c:pt idx="6073">
                  <c:v>199</c:v>
                </c:pt>
                <c:pt idx="6074">
                  <c:v>199</c:v>
                </c:pt>
                <c:pt idx="6075">
                  <c:v>199</c:v>
                </c:pt>
                <c:pt idx="6076">
                  <c:v>199</c:v>
                </c:pt>
                <c:pt idx="6077">
                  <c:v>199</c:v>
                </c:pt>
                <c:pt idx="6078">
                  <c:v>199</c:v>
                </c:pt>
                <c:pt idx="6079">
                  <c:v>199</c:v>
                </c:pt>
                <c:pt idx="6080">
                  <c:v>199</c:v>
                </c:pt>
                <c:pt idx="6081">
                  <c:v>199</c:v>
                </c:pt>
                <c:pt idx="6082">
                  <c:v>199</c:v>
                </c:pt>
                <c:pt idx="6083">
                  <c:v>199</c:v>
                </c:pt>
                <c:pt idx="6084">
                  <c:v>199</c:v>
                </c:pt>
                <c:pt idx="6085">
                  <c:v>199</c:v>
                </c:pt>
                <c:pt idx="6086">
                  <c:v>199</c:v>
                </c:pt>
                <c:pt idx="6087">
                  <c:v>199</c:v>
                </c:pt>
                <c:pt idx="6088">
                  <c:v>199</c:v>
                </c:pt>
                <c:pt idx="6089">
                  <c:v>199</c:v>
                </c:pt>
                <c:pt idx="6090">
                  <c:v>199</c:v>
                </c:pt>
                <c:pt idx="6091">
                  <c:v>199</c:v>
                </c:pt>
                <c:pt idx="6092">
                  <c:v>199</c:v>
                </c:pt>
                <c:pt idx="6093">
                  <c:v>199</c:v>
                </c:pt>
                <c:pt idx="6094">
                  <c:v>199</c:v>
                </c:pt>
                <c:pt idx="6095">
                  <c:v>199</c:v>
                </c:pt>
                <c:pt idx="6096">
                  <c:v>199</c:v>
                </c:pt>
                <c:pt idx="6097">
                  <c:v>199</c:v>
                </c:pt>
                <c:pt idx="6098">
                  <c:v>199</c:v>
                </c:pt>
                <c:pt idx="6099">
                  <c:v>199</c:v>
                </c:pt>
                <c:pt idx="6100">
                  <c:v>199</c:v>
                </c:pt>
                <c:pt idx="6101">
                  <c:v>199</c:v>
                </c:pt>
                <c:pt idx="6102">
                  <c:v>199</c:v>
                </c:pt>
                <c:pt idx="6103">
                  <c:v>199</c:v>
                </c:pt>
                <c:pt idx="6104">
                  <c:v>199</c:v>
                </c:pt>
                <c:pt idx="6105">
                  <c:v>199</c:v>
                </c:pt>
                <c:pt idx="6106">
                  <c:v>199</c:v>
                </c:pt>
                <c:pt idx="6107">
                  <c:v>199</c:v>
                </c:pt>
                <c:pt idx="6108">
                  <c:v>199</c:v>
                </c:pt>
                <c:pt idx="6109">
                  <c:v>199</c:v>
                </c:pt>
                <c:pt idx="6110">
                  <c:v>199</c:v>
                </c:pt>
                <c:pt idx="6111">
                  <c:v>199</c:v>
                </c:pt>
                <c:pt idx="6112">
                  <c:v>199</c:v>
                </c:pt>
                <c:pt idx="6113">
                  <c:v>199</c:v>
                </c:pt>
                <c:pt idx="6114">
                  <c:v>199</c:v>
                </c:pt>
                <c:pt idx="6115">
                  <c:v>199</c:v>
                </c:pt>
                <c:pt idx="6116">
                  <c:v>199</c:v>
                </c:pt>
                <c:pt idx="6117">
                  <c:v>199</c:v>
                </c:pt>
                <c:pt idx="6118">
                  <c:v>199</c:v>
                </c:pt>
                <c:pt idx="6119">
                  <c:v>199</c:v>
                </c:pt>
                <c:pt idx="6120">
                  <c:v>199</c:v>
                </c:pt>
                <c:pt idx="6121">
                  <c:v>199</c:v>
                </c:pt>
                <c:pt idx="6122">
                  <c:v>199</c:v>
                </c:pt>
                <c:pt idx="6123">
                  <c:v>199</c:v>
                </c:pt>
                <c:pt idx="6124">
                  <c:v>199</c:v>
                </c:pt>
                <c:pt idx="6125">
                  <c:v>199</c:v>
                </c:pt>
                <c:pt idx="6126">
                  <c:v>199</c:v>
                </c:pt>
                <c:pt idx="6127">
                  <c:v>199</c:v>
                </c:pt>
                <c:pt idx="6128">
                  <c:v>199</c:v>
                </c:pt>
                <c:pt idx="6129">
                  <c:v>199</c:v>
                </c:pt>
                <c:pt idx="6130">
                  <c:v>199</c:v>
                </c:pt>
                <c:pt idx="6131">
                  <c:v>199</c:v>
                </c:pt>
                <c:pt idx="6132">
                  <c:v>199</c:v>
                </c:pt>
                <c:pt idx="6133">
                  <c:v>199</c:v>
                </c:pt>
                <c:pt idx="6134">
                  <c:v>199</c:v>
                </c:pt>
                <c:pt idx="6135">
                  <c:v>199</c:v>
                </c:pt>
                <c:pt idx="6136">
                  <c:v>199</c:v>
                </c:pt>
                <c:pt idx="6137">
                  <c:v>199</c:v>
                </c:pt>
                <c:pt idx="6138">
                  <c:v>199</c:v>
                </c:pt>
                <c:pt idx="6139">
                  <c:v>199</c:v>
                </c:pt>
                <c:pt idx="6140">
                  <c:v>199</c:v>
                </c:pt>
                <c:pt idx="6141">
                  <c:v>199</c:v>
                </c:pt>
                <c:pt idx="6142">
                  <c:v>199</c:v>
                </c:pt>
                <c:pt idx="6143">
                  <c:v>199</c:v>
                </c:pt>
                <c:pt idx="6144">
                  <c:v>199</c:v>
                </c:pt>
                <c:pt idx="6145">
                  <c:v>199</c:v>
                </c:pt>
                <c:pt idx="6146">
                  <c:v>199</c:v>
                </c:pt>
                <c:pt idx="6147">
                  <c:v>199</c:v>
                </c:pt>
                <c:pt idx="6148">
                  <c:v>199</c:v>
                </c:pt>
                <c:pt idx="6149">
                  <c:v>199</c:v>
                </c:pt>
                <c:pt idx="6150">
                  <c:v>199</c:v>
                </c:pt>
                <c:pt idx="6151">
                  <c:v>199</c:v>
                </c:pt>
                <c:pt idx="6152">
                  <c:v>199</c:v>
                </c:pt>
                <c:pt idx="6153">
                  <c:v>199</c:v>
                </c:pt>
                <c:pt idx="6154">
                  <c:v>199</c:v>
                </c:pt>
                <c:pt idx="6155">
                  <c:v>199</c:v>
                </c:pt>
                <c:pt idx="6156">
                  <c:v>199</c:v>
                </c:pt>
                <c:pt idx="6157">
                  <c:v>199</c:v>
                </c:pt>
                <c:pt idx="6158">
                  <c:v>199</c:v>
                </c:pt>
                <c:pt idx="6159">
                  <c:v>199</c:v>
                </c:pt>
                <c:pt idx="6160">
                  <c:v>199</c:v>
                </c:pt>
                <c:pt idx="6161">
                  <c:v>199</c:v>
                </c:pt>
                <c:pt idx="6162">
                  <c:v>199</c:v>
                </c:pt>
                <c:pt idx="6163">
                  <c:v>199</c:v>
                </c:pt>
                <c:pt idx="6164">
                  <c:v>199</c:v>
                </c:pt>
                <c:pt idx="6165">
                  <c:v>199</c:v>
                </c:pt>
                <c:pt idx="6166">
                  <c:v>199</c:v>
                </c:pt>
                <c:pt idx="6167">
                  <c:v>199</c:v>
                </c:pt>
                <c:pt idx="6168">
                  <c:v>199</c:v>
                </c:pt>
                <c:pt idx="6169">
                  <c:v>199</c:v>
                </c:pt>
                <c:pt idx="6170">
                  <c:v>199</c:v>
                </c:pt>
                <c:pt idx="6171">
                  <c:v>199</c:v>
                </c:pt>
                <c:pt idx="6172">
                  <c:v>199</c:v>
                </c:pt>
                <c:pt idx="6173">
                  <c:v>199</c:v>
                </c:pt>
                <c:pt idx="6174">
                  <c:v>199</c:v>
                </c:pt>
                <c:pt idx="6175">
                  <c:v>199</c:v>
                </c:pt>
                <c:pt idx="6176">
                  <c:v>199</c:v>
                </c:pt>
                <c:pt idx="6177">
                  <c:v>199</c:v>
                </c:pt>
                <c:pt idx="6178">
                  <c:v>199</c:v>
                </c:pt>
                <c:pt idx="6179">
                  <c:v>199</c:v>
                </c:pt>
                <c:pt idx="6180">
                  <c:v>199</c:v>
                </c:pt>
                <c:pt idx="6181">
                  <c:v>199</c:v>
                </c:pt>
                <c:pt idx="6182">
                  <c:v>199</c:v>
                </c:pt>
                <c:pt idx="6183">
                  <c:v>199</c:v>
                </c:pt>
                <c:pt idx="6184">
                  <c:v>199</c:v>
                </c:pt>
                <c:pt idx="6185">
                  <c:v>199</c:v>
                </c:pt>
                <c:pt idx="6186">
                  <c:v>199</c:v>
                </c:pt>
                <c:pt idx="6187">
                  <c:v>199</c:v>
                </c:pt>
                <c:pt idx="6188">
                  <c:v>199</c:v>
                </c:pt>
                <c:pt idx="6189">
                  <c:v>199</c:v>
                </c:pt>
                <c:pt idx="6190">
                  <c:v>199</c:v>
                </c:pt>
                <c:pt idx="6191">
                  <c:v>199</c:v>
                </c:pt>
                <c:pt idx="6192">
                  <c:v>199</c:v>
                </c:pt>
                <c:pt idx="6193">
                  <c:v>199</c:v>
                </c:pt>
                <c:pt idx="6194">
                  <c:v>199</c:v>
                </c:pt>
                <c:pt idx="6195">
                  <c:v>199</c:v>
                </c:pt>
                <c:pt idx="6196">
                  <c:v>199</c:v>
                </c:pt>
                <c:pt idx="6197">
                  <c:v>199</c:v>
                </c:pt>
                <c:pt idx="6198">
                  <c:v>199</c:v>
                </c:pt>
                <c:pt idx="6199">
                  <c:v>199</c:v>
                </c:pt>
                <c:pt idx="6200">
                  <c:v>199</c:v>
                </c:pt>
                <c:pt idx="6201">
                  <c:v>199</c:v>
                </c:pt>
                <c:pt idx="6202">
                  <c:v>199</c:v>
                </c:pt>
                <c:pt idx="6203">
                  <c:v>199</c:v>
                </c:pt>
                <c:pt idx="6204">
                  <c:v>199</c:v>
                </c:pt>
                <c:pt idx="6205">
                  <c:v>199</c:v>
                </c:pt>
                <c:pt idx="6206">
                  <c:v>199</c:v>
                </c:pt>
                <c:pt idx="6207">
                  <c:v>199</c:v>
                </c:pt>
                <c:pt idx="6208">
                  <c:v>199</c:v>
                </c:pt>
                <c:pt idx="6209">
                  <c:v>199</c:v>
                </c:pt>
                <c:pt idx="6210">
                  <c:v>199</c:v>
                </c:pt>
                <c:pt idx="6211">
                  <c:v>199</c:v>
                </c:pt>
                <c:pt idx="6212">
                  <c:v>199</c:v>
                </c:pt>
                <c:pt idx="6213">
                  <c:v>199</c:v>
                </c:pt>
                <c:pt idx="6214">
                  <c:v>199</c:v>
                </c:pt>
                <c:pt idx="6215">
                  <c:v>199</c:v>
                </c:pt>
                <c:pt idx="6216">
                  <c:v>199</c:v>
                </c:pt>
                <c:pt idx="6217">
                  <c:v>199</c:v>
                </c:pt>
                <c:pt idx="6218">
                  <c:v>199</c:v>
                </c:pt>
                <c:pt idx="6219">
                  <c:v>199</c:v>
                </c:pt>
                <c:pt idx="6220">
                  <c:v>199</c:v>
                </c:pt>
                <c:pt idx="6221">
                  <c:v>199</c:v>
                </c:pt>
                <c:pt idx="6222">
                  <c:v>199</c:v>
                </c:pt>
                <c:pt idx="6223">
                  <c:v>199</c:v>
                </c:pt>
                <c:pt idx="6224">
                  <c:v>199</c:v>
                </c:pt>
                <c:pt idx="6225">
                  <c:v>199</c:v>
                </c:pt>
                <c:pt idx="6226">
                  <c:v>199</c:v>
                </c:pt>
                <c:pt idx="6227">
                  <c:v>199</c:v>
                </c:pt>
                <c:pt idx="6228">
                  <c:v>199</c:v>
                </c:pt>
                <c:pt idx="6229">
                  <c:v>199</c:v>
                </c:pt>
                <c:pt idx="6230">
                  <c:v>199</c:v>
                </c:pt>
                <c:pt idx="6231">
                  <c:v>199</c:v>
                </c:pt>
                <c:pt idx="6232">
                  <c:v>199</c:v>
                </c:pt>
                <c:pt idx="6233">
                  <c:v>199</c:v>
                </c:pt>
                <c:pt idx="6234">
                  <c:v>199</c:v>
                </c:pt>
                <c:pt idx="6235">
                  <c:v>199</c:v>
                </c:pt>
                <c:pt idx="6236">
                  <c:v>199</c:v>
                </c:pt>
                <c:pt idx="6237">
                  <c:v>199</c:v>
                </c:pt>
                <c:pt idx="6238">
                  <c:v>199</c:v>
                </c:pt>
                <c:pt idx="6239">
                  <c:v>199</c:v>
                </c:pt>
                <c:pt idx="6240">
                  <c:v>199</c:v>
                </c:pt>
                <c:pt idx="6241">
                  <c:v>199</c:v>
                </c:pt>
                <c:pt idx="6242">
                  <c:v>199</c:v>
                </c:pt>
                <c:pt idx="6243">
                  <c:v>199</c:v>
                </c:pt>
                <c:pt idx="6244">
                  <c:v>199</c:v>
                </c:pt>
                <c:pt idx="6245">
                  <c:v>199</c:v>
                </c:pt>
                <c:pt idx="6246">
                  <c:v>199</c:v>
                </c:pt>
                <c:pt idx="6247">
                  <c:v>199</c:v>
                </c:pt>
                <c:pt idx="6248">
                  <c:v>199</c:v>
                </c:pt>
                <c:pt idx="6249">
                  <c:v>199</c:v>
                </c:pt>
                <c:pt idx="6250">
                  <c:v>199</c:v>
                </c:pt>
                <c:pt idx="6251">
                  <c:v>199</c:v>
                </c:pt>
                <c:pt idx="6252">
                  <c:v>199</c:v>
                </c:pt>
                <c:pt idx="6253">
                  <c:v>199</c:v>
                </c:pt>
                <c:pt idx="6254">
                  <c:v>199</c:v>
                </c:pt>
                <c:pt idx="6255">
                  <c:v>199</c:v>
                </c:pt>
                <c:pt idx="6256">
                  <c:v>199</c:v>
                </c:pt>
                <c:pt idx="6257">
                  <c:v>199</c:v>
                </c:pt>
                <c:pt idx="6258">
                  <c:v>199</c:v>
                </c:pt>
                <c:pt idx="6259">
                  <c:v>199</c:v>
                </c:pt>
                <c:pt idx="6260">
                  <c:v>199</c:v>
                </c:pt>
                <c:pt idx="6261">
                  <c:v>199</c:v>
                </c:pt>
                <c:pt idx="6262">
                  <c:v>199</c:v>
                </c:pt>
                <c:pt idx="6263">
                  <c:v>199</c:v>
                </c:pt>
                <c:pt idx="6264">
                  <c:v>199</c:v>
                </c:pt>
                <c:pt idx="6265">
                  <c:v>199</c:v>
                </c:pt>
                <c:pt idx="6266">
                  <c:v>199</c:v>
                </c:pt>
                <c:pt idx="6267">
                  <c:v>199</c:v>
                </c:pt>
                <c:pt idx="6268">
                  <c:v>199</c:v>
                </c:pt>
                <c:pt idx="6269">
                  <c:v>199</c:v>
                </c:pt>
                <c:pt idx="6270">
                  <c:v>199</c:v>
                </c:pt>
                <c:pt idx="6271">
                  <c:v>199</c:v>
                </c:pt>
                <c:pt idx="6272">
                  <c:v>199</c:v>
                </c:pt>
                <c:pt idx="6273">
                  <c:v>199</c:v>
                </c:pt>
                <c:pt idx="6274">
                  <c:v>199</c:v>
                </c:pt>
                <c:pt idx="6275">
                  <c:v>199</c:v>
                </c:pt>
                <c:pt idx="6276">
                  <c:v>199</c:v>
                </c:pt>
                <c:pt idx="6277">
                  <c:v>199</c:v>
                </c:pt>
                <c:pt idx="6278">
                  <c:v>199</c:v>
                </c:pt>
                <c:pt idx="6279">
                  <c:v>199</c:v>
                </c:pt>
                <c:pt idx="6280">
                  <c:v>199</c:v>
                </c:pt>
                <c:pt idx="6281">
                  <c:v>199</c:v>
                </c:pt>
                <c:pt idx="6282">
                  <c:v>199</c:v>
                </c:pt>
                <c:pt idx="6283">
                  <c:v>199</c:v>
                </c:pt>
                <c:pt idx="6284">
                  <c:v>199</c:v>
                </c:pt>
                <c:pt idx="6285">
                  <c:v>199</c:v>
                </c:pt>
                <c:pt idx="6286">
                  <c:v>199</c:v>
                </c:pt>
                <c:pt idx="6287">
                  <c:v>199</c:v>
                </c:pt>
                <c:pt idx="6288">
                  <c:v>199</c:v>
                </c:pt>
                <c:pt idx="6289">
                  <c:v>199</c:v>
                </c:pt>
                <c:pt idx="6290">
                  <c:v>199</c:v>
                </c:pt>
                <c:pt idx="6291">
                  <c:v>199</c:v>
                </c:pt>
                <c:pt idx="6292">
                  <c:v>199</c:v>
                </c:pt>
                <c:pt idx="6293">
                  <c:v>199</c:v>
                </c:pt>
                <c:pt idx="6294">
                  <c:v>199</c:v>
                </c:pt>
                <c:pt idx="6295">
                  <c:v>199</c:v>
                </c:pt>
                <c:pt idx="6296">
                  <c:v>199</c:v>
                </c:pt>
                <c:pt idx="6297">
                  <c:v>199</c:v>
                </c:pt>
                <c:pt idx="6298">
                  <c:v>199</c:v>
                </c:pt>
                <c:pt idx="6299">
                  <c:v>199</c:v>
                </c:pt>
                <c:pt idx="6300">
                  <c:v>199</c:v>
                </c:pt>
                <c:pt idx="6301">
                  <c:v>199</c:v>
                </c:pt>
                <c:pt idx="6302">
                  <c:v>199</c:v>
                </c:pt>
                <c:pt idx="6303">
                  <c:v>199</c:v>
                </c:pt>
                <c:pt idx="6304">
                  <c:v>199</c:v>
                </c:pt>
                <c:pt idx="6305">
                  <c:v>199</c:v>
                </c:pt>
                <c:pt idx="6306">
                  <c:v>199</c:v>
                </c:pt>
                <c:pt idx="6307">
                  <c:v>199</c:v>
                </c:pt>
                <c:pt idx="6308">
                  <c:v>199</c:v>
                </c:pt>
                <c:pt idx="6309">
                  <c:v>199</c:v>
                </c:pt>
                <c:pt idx="6310">
                  <c:v>199</c:v>
                </c:pt>
                <c:pt idx="6311">
                  <c:v>199</c:v>
                </c:pt>
                <c:pt idx="6312">
                  <c:v>199</c:v>
                </c:pt>
                <c:pt idx="6313">
                  <c:v>199</c:v>
                </c:pt>
                <c:pt idx="6314">
                  <c:v>199</c:v>
                </c:pt>
                <c:pt idx="6315">
                  <c:v>199</c:v>
                </c:pt>
                <c:pt idx="6316">
                  <c:v>199</c:v>
                </c:pt>
                <c:pt idx="6317">
                  <c:v>199</c:v>
                </c:pt>
                <c:pt idx="6318">
                  <c:v>199</c:v>
                </c:pt>
                <c:pt idx="6319">
                  <c:v>199</c:v>
                </c:pt>
                <c:pt idx="6320">
                  <c:v>199</c:v>
                </c:pt>
                <c:pt idx="6321">
                  <c:v>199</c:v>
                </c:pt>
                <c:pt idx="6322">
                  <c:v>199</c:v>
                </c:pt>
                <c:pt idx="6323">
                  <c:v>199</c:v>
                </c:pt>
                <c:pt idx="6324">
                  <c:v>199</c:v>
                </c:pt>
                <c:pt idx="6325">
                  <c:v>199</c:v>
                </c:pt>
                <c:pt idx="6326">
                  <c:v>199</c:v>
                </c:pt>
                <c:pt idx="6327">
                  <c:v>199</c:v>
                </c:pt>
                <c:pt idx="6328">
                  <c:v>199</c:v>
                </c:pt>
                <c:pt idx="6329">
                  <c:v>199</c:v>
                </c:pt>
                <c:pt idx="6330">
                  <c:v>199</c:v>
                </c:pt>
                <c:pt idx="6331">
                  <c:v>199</c:v>
                </c:pt>
                <c:pt idx="6332">
                  <c:v>199</c:v>
                </c:pt>
                <c:pt idx="6333">
                  <c:v>199</c:v>
                </c:pt>
                <c:pt idx="6334">
                  <c:v>199</c:v>
                </c:pt>
                <c:pt idx="6335">
                  <c:v>199</c:v>
                </c:pt>
                <c:pt idx="6336">
                  <c:v>199</c:v>
                </c:pt>
                <c:pt idx="6337">
                  <c:v>199</c:v>
                </c:pt>
                <c:pt idx="6338">
                  <c:v>199</c:v>
                </c:pt>
                <c:pt idx="6339">
                  <c:v>199</c:v>
                </c:pt>
                <c:pt idx="6340">
                  <c:v>199</c:v>
                </c:pt>
                <c:pt idx="6341">
                  <c:v>199</c:v>
                </c:pt>
                <c:pt idx="6342">
                  <c:v>199</c:v>
                </c:pt>
                <c:pt idx="6343">
                  <c:v>199</c:v>
                </c:pt>
                <c:pt idx="6344">
                  <c:v>199</c:v>
                </c:pt>
                <c:pt idx="6345">
                  <c:v>199</c:v>
                </c:pt>
                <c:pt idx="6346">
                  <c:v>199</c:v>
                </c:pt>
                <c:pt idx="6347">
                  <c:v>199</c:v>
                </c:pt>
                <c:pt idx="6348">
                  <c:v>199</c:v>
                </c:pt>
                <c:pt idx="6349">
                  <c:v>199</c:v>
                </c:pt>
                <c:pt idx="6350">
                  <c:v>199</c:v>
                </c:pt>
                <c:pt idx="6351">
                  <c:v>199</c:v>
                </c:pt>
                <c:pt idx="6352">
                  <c:v>199</c:v>
                </c:pt>
                <c:pt idx="6353">
                  <c:v>199</c:v>
                </c:pt>
                <c:pt idx="6354">
                  <c:v>199</c:v>
                </c:pt>
                <c:pt idx="6355">
                  <c:v>199</c:v>
                </c:pt>
                <c:pt idx="6356">
                  <c:v>199</c:v>
                </c:pt>
                <c:pt idx="6357">
                  <c:v>199</c:v>
                </c:pt>
                <c:pt idx="6358">
                  <c:v>199</c:v>
                </c:pt>
                <c:pt idx="6359">
                  <c:v>199</c:v>
                </c:pt>
                <c:pt idx="6360">
                  <c:v>199</c:v>
                </c:pt>
                <c:pt idx="6361">
                  <c:v>199</c:v>
                </c:pt>
                <c:pt idx="6362">
                  <c:v>199</c:v>
                </c:pt>
                <c:pt idx="6363">
                  <c:v>199</c:v>
                </c:pt>
                <c:pt idx="6364">
                  <c:v>199</c:v>
                </c:pt>
                <c:pt idx="6365">
                  <c:v>199</c:v>
                </c:pt>
                <c:pt idx="6366">
                  <c:v>199</c:v>
                </c:pt>
                <c:pt idx="6367">
                  <c:v>199</c:v>
                </c:pt>
                <c:pt idx="6368">
                  <c:v>199</c:v>
                </c:pt>
                <c:pt idx="6369">
                  <c:v>199</c:v>
                </c:pt>
                <c:pt idx="6370">
                  <c:v>199</c:v>
                </c:pt>
                <c:pt idx="6371">
                  <c:v>199</c:v>
                </c:pt>
                <c:pt idx="6372">
                  <c:v>199</c:v>
                </c:pt>
                <c:pt idx="6373">
                  <c:v>199</c:v>
                </c:pt>
                <c:pt idx="6374">
                  <c:v>199</c:v>
                </c:pt>
                <c:pt idx="6375">
                  <c:v>199</c:v>
                </c:pt>
                <c:pt idx="6376">
                  <c:v>199</c:v>
                </c:pt>
                <c:pt idx="6377">
                  <c:v>199</c:v>
                </c:pt>
                <c:pt idx="6378">
                  <c:v>199</c:v>
                </c:pt>
                <c:pt idx="6379">
                  <c:v>199</c:v>
                </c:pt>
                <c:pt idx="6380">
                  <c:v>199</c:v>
                </c:pt>
                <c:pt idx="6381">
                  <c:v>199</c:v>
                </c:pt>
                <c:pt idx="6382">
                  <c:v>199</c:v>
                </c:pt>
                <c:pt idx="6383">
                  <c:v>199</c:v>
                </c:pt>
                <c:pt idx="6384">
                  <c:v>199</c:v>
                </c:pt>
                <c:pt idx="6385">
                  <c:v>199</c:v>
                </c:pt>
                <c:pt idx="6386">
                  <c:v>199</c:v>
                </c:pt>
                <c:pt idx="6387">
                  <c:v>199</c:v>
                </c:pt>
                <c:pt idx="6388">
                  <c:v>199</c:v>
                </c:pt>
                <c:pt idx="6389">
                  <c:v>199</c:v>
                </c:pt>
                <c:pt idx="6390">
                  <c:v>199</c:v>
                </c:pt>
                <c:pt idx="6391">
                  <c:v>199</c:v>
                </c:pt>
                <c:pt idx="6392">
                  <c:v>199</c:v>
                </c:pt>
                <c:pt idx="6393">
                  <c:v>199</c:v>
                </c:pt>
                <c:pt idx="6394">
                  <c:v>199</c:v>
                </c:pt>
                <c:pt idx="6395">
                  <c:v>199</c:v>
                </c:pt>
                <c:pt idx="6396">
                  <c:v>199</c:v>
                </c:pt>
                <c:pt idx="6397">
                  <c:v>199</c:v>
                </c:pt>
                <c:pt idx="6398">
                  <c:v>199</c:v>
                </c:pt>
                <c:pt idx="6399">
                  <c:v>199</c:v>
                </c:pt>
                <c:pt idx="6400">
                  <c:v>199</c:v>
                </c:pt>
                <c:pt idx="6401">
                  <c:v>199</c:v>
                </c:pt>
                <c:pt idx="6402">
                  <c:v>199</c:v>
                </c:pt>
                <c:pt idx="6403">
                  <c:v>199</c:v>
                </c:pt>
                <c:pt idx="6404">
                  <c:v>199</c:v>
                </c:pt>
                <c:pt idx="6405">
                  <c:v>199</c:v>
                </c:pt>
                <c:pt idx="6406">
                  <c:v>199</c:v>
                </c:pt>
                <c:pt idx="6407">
                  <c:v>199</c:v>
                </c:pt>
                <c:pt idx="6408">
                  <c:v>199</c:v>
                </c:pt>
                <c:pt idx="6409">
                  <c:v>199</c:v>
                </c:pt>
                <c:pt idx="6410">
                  <c:v>199</c:v>
                </c:pt>
                <c:pt idx="6411">
                  <c:v>199</c:v>
                </c:pt>
                <c:pt idx="6412">
                  <c:v>199</c:v>
                </c:pt>
                <c:pt idx="6413">
                  <c:v>199</c:v>
                </c:pt>
                <c:pt idx="6414">
                  <c:v>199</c:v>
                </c:pt>
                <c:pt idx="6415">
                  <c:v>199</c:v>
                </c:pt>
                <c:pt idx="6416">
                  <c:v>199</c:v>
                </c:pt>
                <c:pt idx="6417">
                  <c:v>199</c:v>
                </c:pt>
                <c:pt idx="6418">
                  <c:v>199</c:v>
                </c:pt>
                <c:pt idx="6419">
                  <c:v>199</c:v>
                </c:pt>
                <c:pt idx="6420">
                  <c:v>199</c:v>
                </c:pt>
                <c:pt idx="6421">
                  <c:v>199</c:v>
                </c:pt>
                <c:pt idx="6422">
                  <c:v>199</c:v>
                </c:pt>
                <c:pt idx="6423">
                  <c:v>199</c:v>
                </c:pt>
                <c:pt idx="6424">
                  <c:v>199</c:v>
                </c:pt>
                <c:pt idx="6425">
                  <c:v>199</c:v>
                </c:pt>
                <c:pt idx="6426">
                  <c:v>199</c:v>
                </c:pt>
                <c:pt idx="6427">
                  <c:v>199</c:v>
                </c:pt>
                <c:pt idx="6428">
                  <c:v>199</c:v>
                </c:pt>
                <c:pt idx="6429">
                  <c:v>199</c:v>
                </c:pt>
                <c:pt idx="6430">
                  <c:v>199</c:v>
                </c:pt>
                <c:pt idx="6431">
                  <c:v>199</c:v>
                </c:pt>
                <c:pt idx="6432">
                  <c:v>199</c:v>
                </c:pt>
                <c:pt idx="6433">
                  <c:v>199</c:v>
                </c:pt>
                <c:pt idx="6434">
                  <c:v>199</c:v>
                </c:pt>
                <c:pt idx="6435">
                  <c:v>199</c:v>
                </c:pt>
                <c:pt idx="6436">
                  <c:v>199</c:v>
                </c:pt>
                <c:pt idx="6437">
                  <c:v>199</c:v>
                </c:pt>
                <c:pt idx="6438">
                  <c:v>199</c:v>
                </c:pt>
                <c:pt idx="6439">
                  <c:v>199</c:v>
                </c:pt>
                <c:pt idx="6440">
                  <c:v>199</c:v>
                </c:pt>
                <c:pt idx="6441">
                  <c:v>199</c:v>
                </c:pt>
                <c:pt idx="6442">
                  <c:v>199</c:v>
                </c:pt>
                <c:pt idx="6443">
                  <c:v>199</c:v>
                </c:pt>
                <c:pt idx="6444">
                  <c:v>199</c:v>
                </c:pt>
                <c:pt idx="6445">
                  <c:v>199</c:v>
                </c:pt>
                <c:pt idx="6446">
                  <c:v>199</c:v>
                </c:pt>
                <c:pt idx="6447">
                  <c:v>199</c:v>
                </c:pt>
                <c:pt idx="6448">
                  <c:v>199</c:v>
                </c:pt>
                <c:pt idx="6449">
                  <c:v>199</c:v>
                </c:pt>
                <c:pt idx="6450">
                  <c:v>199</c:v>
                </c:pt>
                <c:pt idx="6451">
                  <c:v>199</c:v>
                </c:pt>
                <c:pt idx="6452">
                  <c:v>199</c:v>
                </c:pt>
                <c:pt idx="6453">
                  <c:v>199</c:v>
                </c:pt>
                <c:pt idx="6454">
                  <c:v>199</c:v>
                </c:pt>
                <c:pt idx="6455">
                  <c:v>199</c:v>
                </c:pt>
                <c:pt idx="6456">
                  <c:v>199</c:v>
                </c:pt>
                <c:pt idx="6457">
                  <c:v>199</c:v>
                </c:pt>
                <c:pt idx="6458">
                  <c:v>199</c:v>
                </c:pt>
                <c:pt idx="6459">
                  <c:v>199</c:v>
                </c:pt>
                <c:pt idx="6460">
                  <c:v>199</c:v>
                </c:pt>
                <c:pt idx="6461">
                  <c:v>199</c:v>
                </c:pt>
                <c:pt idx="6462">
                  <c:v>199</c:v>
                </c:pt>
                <c:pt idx="6463">
                  <c:v>199</c:v>
                </c:pt>
                <c:pt idx="6464">
                  <c:v>199</c:v>
                </c:pt>
                <c:pt idx="6465">
                  <c:v>199</c:v>
                </c:pt>
                <c:pt idx="6466">
                  <c:v>199</c:v>
                </c:pt>
                <c:pt idx="6467">
                  <c:v>199</c:v>
                </c:pt>
                <c:pt idx="6468">
                  <c:v>199</c:v>
                </c:pt>
                <c:pt idx="6469">
                  <c:v>199</c:v>
                </c:pt>
                <c:pt idx="6470">
                  <c:v>199</c:v>
                </c:pt>
                <c:pt idx="6471">
                  <c:v>199</c:v>
                </c:pt>
                <c:pt idx="6472">
                  <c:v>199</c:v>
                </c:pt>
                <c:pt idx="6473">
                  <c:v>199</c:v>
                </c:pt>
                <c:pt idx="6474">
                  <c:v>199</c:v>
                </c:pt>
                <c:pt idx="6475">
                  <c:v>199</c:v>
                </c:pt>
                <c:pt idx="6476">
                  <c:v>199</c:v>
                </c:pt>
                <c:pt idx="6477">
                  <c:v>199</c:v>
                </c:pt>
                <c:pt idx="6478">
                  <c:v>199</c:v>
                </c:pt>
                <c:pt idx="6479">
                  <c:v>199</c:v>
                </c:pt>
                <c:pt idx="6480">
                  <c:v>199</c:v>
                </c:pt>
                <c:pt idx="6481">
                  <c:v>199</c:v>
                </c:pt>
                <c:pt idx="6482">
                  <c:v>199</c:v>
                </c:pt>
                <c:pt idx="6483">
                  <c:v>199</c:v>
                </c:pt>
                <c:pt idx="6484">
                  <c:v>199</c:v>
                </c:pt>
                <c:pt idx="6485">
                  <c:v>199</c:v>
                </c:pt>
                <c:pt idx="6486">
                  <c:v>199</c:v>
                </c:pt>
                <c:pt idx="6487">
                  <c:v>199</c:v>
                </c:pt>
                <c:pt idx="6488">
                  <c:v>199</c:v>
                </c:pt>
                <c:pt idx="6489">
                  <c:v>199</c:v>
                </c:pt>
                <c:pt idx="6490">
                  <c:v>199</c:v>
                </c:pt>
                <c:pt idx="6491">
                  <c:v>199</c:v>
                </c:pt>
                <c:pt idx="6492">
                  <c:v>199</c:v>
                </c:pt>
                <c:pt idx="6493">
                  <c:v>199</c:v>
                </c:pt>
                <c:pt idx="6494">
                  <c:v>199</c:v>
                </c:pt>
                <c:pt idx="6495">
                  <c:v>199</c:v>
                </c:pt>
                <c:pt idx="6496">
                  <c:v>199</c:v>
                </c:pt>
                <c:pt idx="6497">
                  <c:v>199</c:v>
                </c:pt>
                <c:pt idx="6498">
                  <c:v>199</c:v>
                </c:pt>
                <c:pt idx="6499">
                  <c:v>199</c:v>
                </c:pt>
                <c:pt idx="6500">
                  <c:v>199</c:v>
                </c:pt>
                <c:pt idx="6501">
                  <c:v>199</c:v>
                </c:pt>
                <c:pt idx="6502">
                  <c:v>199</c:v>
                </c:pt>
                <c:pt idx="6503">
                  <c:v>199</c:v>
                </c:pt>
                <c:pt idx="6504">
                  <c:v>199</c:v>
                </c:pt>
                <c:pt idx="6505">
                  <c:v>199</c:v>
                </c:pt>
                <c:pt idx="6506">
                  <c:v>199</c:v>
                </c:pt>
                <c:pt idx="6507">
                  <c:v>199</c:v>
                </c:pt>
                <c:pt idx="6508">
                  <c:v>199</c:v>
                </c:pt>
                <c:pt idx="6509">
                  <c:v>199</c:v>
                </c:pt>
                <c:pt idx="6510">
                  <c:v>199</c:v>
                </c:pt>
                <c:pt idx="6511">
                  <c:v>199</c:v>
                </c:pt>
                <c:pt idx="6512">
                  <c:v>199</c:v>
                </c:pt>
                <c:pt idx="6513">
                  <c:v>199</c:v>
                </c:pt>
                <c:pt idx="6514">
                  <c:v>199</c:v>
                </c:pt>
                <c:pt idx="6515">
                  <c:v>199</c:v>
                </c:pt>
                <c:pt idx="6516">
                  <c:v>199</c:v>
                </c:pt>
                <c:pt idx="6517">
                  <c:v>199</c:v>
                </c:pt>
                <c:pt idx="6518">
                  <c:v>199</c:v>
                </c:pt>
                <c:pt idx="6519">
                  <c:v>199</c:v>
                </c:pt>
                <c:pt idx="6520">
                  <c:v>199</c:v>
                </c:pt>
                <c:pt idx="6521">
                  <c:v>199</c:v>
                </c:pt>
                <c:pt idx="6522">
                  <c:v>199</c:v>
                </c:pt>
                <c:pt idx="6523">
                  <c:v>199</c:v>
                </c:pt>
                <c:pt idx="6524">
                  <c:v>199</c:v>
                </c:pt>
                <c:pt idx="6525">
                  <c:v>199</c:v>
                </c:pt>
                <c:pt idx="6526">
                  <c:v>199</c:v>
                </c:pt>
                <c:pt idx="6527">
                  <c:v>199</c:v>
                </c:pt>
                <c:pt idx="6528">
                  <c:v>199</c:v>
                </c:pt>
                <c:pt idx="6529">
                  <c:v>199</c:v>
                </c:pt>
                <c:pt idx="6530">
                  <c:v>199</c:v>
                </c:pt>
                <c:pt idx="6531">
                  <c:v>199</c:v>
                </c:pt>
                <c:pt idx="6532">
                  <c:v>199</c:v>
                </c:pt>
                <c:pt idx="6533">
                  <c:v>199</c:v>
                </c:pt>
                <c:pt idx="6534">
                  <c:v>199</c:v>
                </c:pt>
                <c:pt idx="6535">
                  <c:v>199</c:v>
                </c:pt>
                <c:pt idx="6536">
                  <c:v>199</c:v>
                </c:pt>
                <c:pt idx="6537">
                  <c:v>199</c:v>
                </c:pt>
                <c:pt idx="6538">
                  <c:v>199</c:v>
                </c:pt>
                <c:pt idx="6539">
                  <c:v>199</c:v>
                </c:pt>
                <c:pt idx="6540">
                  <c:v>199</c:v>
                </c:pt>
                <c:pt idx="6541">
                  <c:v>199</c:v>
                </c:pt>
                <c:pt idx="6542">
                  <c:v>199</c:v>
                </c:pt>
                <c:pt idx="6543">
                  <c:v>199</c:v>
                </c:pt>
                <c:pt idx="6544">
                  <c:v>199</c:v>
                </c:pt>
                <c:pt idx="6545">
                  <c:v>199</c:v>
                </c:pt>
                <c:pt idx="6546">
                  <c:v>199</c:v>
                </c:pt>
                <c:pt idx="6547">
                  <c:v>199</c:v>
                </c:pt>
                <c:pt idx="6548">
                  <c:v>199</c:v>
                </c:pt>
                <c:pt idx="6549">
                  <c:v>199</c:v>
                </c:pt>
                <c:pt idx="6550">
                  <c:v>199</c:v>
                </c:pt>
                <c:pt idx="6551">
                  <c:v>199</c:v>
                </c:pt>
                <c:pt idx="6552">
                  <c:v>199</c:v>
                </c:pt>
                <c:pt idx="6553">
                  <c:v>199</c:v>
                </c:pt>
                <c:pt idx="6554">
                  <c:v>199</c:v>
                </c:pt>
                <c:pt idx="6555">
                  <c:v>199</c:v>
                </c:pt>
                <c:pt idx="6556">
                  <c:v>199</c:v>
                </c:pt>
                <c:pt idx="6557">
                  <c:v>199</c:v>
                </c:pt>
                <c:pt idx="6558">
                  <c:v>199</c:v>
                </c:pt>
                <c:pt idx="6559">
                  <c:v>199</c:v>
                </c:pt>
                <c:pt idx="6560">
                  <c:v>199</c:v>
                </c:pt>
                <c:pt idx="6561">
                  <c:v>199</c:v>
                </c:pt>
                <c:pt idx="6562">
                  <c:v>199</c:v>
                </c:pt>
                <c:pt idx="6563">
                  <c:v>199</c:v>
                </c:pt>
                <c:pt idx="6564">
                  <c:v>199</c:v>
                </c:pt>
                <c:pt idx="6565">
                  <c:v>199</c:v>
                </c:pt>
                <c:pt idx="6566">
                  <c:v>199</c:v>
                </c:pt>
                <c:pt idx="6567">
                  <c:v>199</c:v>
                </c:pt>
                <c:pt idx="6568">
                  <c:v>199</c:v>
                </c:pt>
                <c:pt idx="6569">
                  <c:v>199</c:v>
                </c:pt>
                <c:pt idx="6570">
                  <c:v>199</c:v>
                </c:pt>
                <c:pt idx="6571">
                  <c:v>199</c:v>
                </c:pt>
                <c:pt idx="6572">
                  <c:v>199</c:v>
                </c:pt>
                <c:pt idx="6573">
                  <c:v>199</c:v>
                </c:pt>
                <c:pt idx="6574">
                  <c:v>199</c:v>
                </c:pt>
                <c:pt idx="6575">
                  <c:v>199</c:v>
                </c:pt>
                <c:pt idx="6576">
                  <c:v>199</c:v>
                </c:pt>
                <c:pt idx="6577">
                  <c:v>199</c:v>
                </c:pt>
                <c:pt idx="6578">
                  <c:v>199</c:v>
                </c:pt>
                <c:pt idx="6579">
                  <c:v>199</c:v>
                </c:pt>
                <c:pt idx="6580">
                  <c:v>199</c:v>
                </c:pt>
                <c:pt idx="6581">
                  <c:v>199</c:v>
                </c:pt>
                <c:pt idx="6582">
                  <c:v>199</c:v>
                </c:pt>
                <c:pt idx="6583">
                  <c:v>199</c:v>
                </c:pt>
                <c:pt idx="6584">
                  <c:v>199</c:v>
                </c:pt>
                <c:pt idx="6585">
                  <c:v>199</c:v>
                </c:pt>
                <c:pt idx="6586">
                  <c:v>199</c:v>
                </c:pt>
                <c:pt idx="6587">
                  <c:v>199</c:v>
                </c:pt>
                <c:pt idx="6588">
                  <c:v>199</c:v>
                </c:pt>
                <c:pt idx="6589">
                  <c:v>199</c:v>
                </c:pt>
                <c:pt idx="6590">
                  <c:v>199</c:v>
                </c:pt>
                <c:pt idx="6591">
                  <c:v>199</c:v>
                </c:pt>
                <c:pt idx="6592">
                  <c:v>199</c:v>
                </c:pt>
                <c:pt idx="6593">
                  <c:v>199</c:v>
                </c:pt>
                <c:pt idx="6594">
                  <c:v>199</c:v>
                </c:pt>
                <c:pt idx="6595">
                  <c:v>199</c:v>
                </c:pt>
                <c:pt idx="6596">
                  <c:v>199</c:v>
                </c:pt>
                <c:pt idx="6597">
                  <c:v>199</c:v>
                </c:pt>
                <c:pt idx="6598">
                  <c:v>199</c:v>
                </c:pt>
                <c:pt idx="6599">
                  <c:v>199</c:v>
                </c:pt>
                <c:pt idx="6600">
                  <c:v>199</c:v>
                </c:pt>
                <c:pt idx="6601">
                  <c:v>199</c:v>
                </c:pt>
                <c:pt idx="6602">
                  <c:v>199</c:v>
                </c:pt>
                <c:pt idx="6603">
                  <c:v>199</c:v>
                </c:pt>
                <c:pt idx="6604">
                  <c:v>199</c:v>
                </c:pt>
                <c:pt idx="6605">
                  <c:v>199</c:v>
                </c:pt>
                <c:pt idx="6606">
                  <c:v>199</c:v>
                </c:pt>
                <c:pt idx="6607">
                  <c:v>199</c:v>
                </c:pt>
                <c:pt idx="6608">
                  <c:v>199</c:v>
                </c:pt>
                <c:pt idx="6609">
                  <c:v>199</c:v>
                </c:pt>
                <c:pt idx="6610">
                  <c:v>199</c:v>
                </c:pt>
                <c:pt idx="6611">
                  <c:v>199</c:v>
                </c:pt>
                <c:pt idx="6612">
                  <c:v>199</c:v>
                </c:pt>
                <c:pt idx="6613">
                  <c:v>199</c:v>
                </c:pt>
                <c:pt idx="6614">
                  <c:v>199</c:v>
                </c:pt>
                <c:pt idx="6615">
                  <c:v>199</c:v>
                </c:pt>
                <c:pt idx="6616">
                  <c:v>199</c:v>
                </c:pt>
                <c:pt idx="6617">
                  <c:v>199</c:v>
                </c:pt>
                <c:pt idx="6618">
                  <c:v>199</c:v>
                </c:pt>
                <c:pt idx="6619">
                  <c:v>199</c:v>
                </c:pt>
                <c:pt idx="6620">
                  <c:v>199</c:v>
                </c:pt>
                <c:pt idx="6621">
                  <c:v>199</c:v>
                </c:pt>
                <c:pt idx="6622">
                  <c:v>199</c:v>
                </c:pt>
                <c:pt idx="6623">
                  <c:v>199</c:v>
                </c:pt>
                <c:pt idx="6624">
                  <c:v>199</c:v>
                </c:pt>
                <c:pt idx="6625">
                  <c:v>199</c:v>
                </c:pt>
                <c:pt idx="6626">
                  <c:v>199</c:v>
                </c:pt>
                <c:pt idx="6627">
                  <c:v>199</c:v>
                </c:pt>
                <c:pt idx="6628">
                  <c:v>199</c:v>
                </c:pt>
                <c:pt idx="6629">
                  <c:v>199</c:v>
                </c:pt>
                <c:pt idx="6630">
                  <c:v>199</c:v>
                </c:pt>
                <c:pt idx="6631">
                  <c:v>199</c:v>
                </c:pt>
                <c:pt idx="6632">
                  <c:v>199</c:v>
                </c:pt>
                <c:pt idx="6633">
                  <c:v>199</c:v>
                </c:pt>
                <c:pt idx="6634">
                  <c:v>199</c:v>
                </c:pt>
                <c:pt idx="6635">
                  <c:v>199</c:v>
                </c:pt>
                <c:pt idx="6636">
                  <c:v>199</c:v>
                </c:pt>
                <c:pt idx="6637">
                  <c:v>199</c:v>
                </c:pt>
                <c:pt idx="6638">
                  <c:v>199</c:v>
                </c:pt>
                <c:pt idx="6639">
                  <c:v>199</c:v>
                </c:pt>
                <c:pt idx="6640">
                  <c:v>199</c:v>
                </c:pt>
                <c:pt idx="6641">
                  <c:v>199</c:v>
                </c:pt>
                <c:pt idx="6642">
                  <c:v>199</c:v>
                </c:pt>
                <c:pt idx="6643">
                  <c:v>199</c:v>
                </c:pt>
                <c:pt idx="6644">
                  <c:v>199</c:v>
                </c:pt>
                <c:pt idx="6645">
                  <c:v>199</c:v>
                </c:pt>
                <c:pt idx="6646">
                  <c:v>199</c:v>
                </c:pt>
                <c:pt idx="6647">
                  <c:v>199</c:v>
                </c:pt>
                <c:pt idx="6648">
                  <c:v>199</c:v>
                </c:pt>
                <c:pt idx="6649">
                  <c:v>199</c:v>
                </c:pt>
                <c:pt idx="6650">
                  <c:v>199</c:v>
                </c:pt>
                <c:pt idx="6651">
                  <c:v>199</c:v>
                </c:pt>
                <c:pt idx="6652">
                  <c:v>199</c:v>
                </c:pt>
                <c:pt idx="6653">
                  <c:v>199</c:v>
                </c:pt>
                <c:pt idx="6654">
                  <c:v>199</c:v>
                </c:pt>
                <c:pt idx="6655">
                  <c:v>199</c:v>
                </c:pt>
                <c:pt idx="6656">
                  <c:v>199</c:v>
                </c:pt>
                <c:pt idx="6657">
                  <c:v>199</c:v>
                </c:pt>
                <c:pt idx="6658">
                  <c:v>199</c:v>
                </c:pt>
                <c:pt idx="6659">
                  <c:v>199</c:v>
                </c:pt>
                <c:pt idx="6660">
                  <c:v>199</c:v>
                </c:pt>
                <c:pt idx="6661">
                  <c:v>199</c:v>
                </c:pt>
                <c:pt idx="6662">
                  <c:v>199</c:v>
                </c:pt>
                <c:pt idx="6663">
                  <c:v>199</c:v>
                </c:pt>
                <c:pt idx="6664">
                  <c:v>199</c:v>
                </c:pt>
                <c:pt idx="6665">
                  <c:v>199</c:v>
                </c:pt>
                <c:pt idx="6666">
                  <c:v>199</c:v>
                </c:pt>
                <c:pt idx="6667">
                  <c:v>199</c:v>
                </c:pt>
                <c:pt idx="6668">
                  <c:v>199</c:v>
                </c:pt>
                <c:pt idx="6669">
                  <c:v>199</c:v>
                </c:pt>
                <c:pt idx="6670">
                  <c:v>199</c:v>
                </c:pt>
                <c:pt idx="6671">
                  <c:v>199</c:v>
                </c:pt>
                <c:pt idx="6672">
                  <c:v>199</c:v>
                </c:pt>
                <c:pt idx="6673">
                  <c:v>199</c:v>
                </c:pt>
                <c:pt idx="6674">
                  <c:v>199</c:v>
                </c:pt>
                <c:pt idx="6675">
                  <c:v>199</c:v>
                </c:pt>
                <c:pt idx="6676">
                  <c:v>199</c:v>
                </c:pt>
                <c:pt idx="6677">
                  <c:v>199</c:v>
                </c:pt>
                <c:pt idx="6678">
                  <c:v>199</c:v>
                </c:pt>
                <c:pt idx="6679">
                  <c:v>199</c:v>
                </c:pt>
                <c:pt idx="6680">
                  <c:v>199</c:v>
                </c:pt>
                <c:pt idx="6681">
                  <c:v>199</c:v>
                </c:pt>
                <c:pt idx="6682">
                  <c:v>199</c:v>
                </c:pt>
                <c:pt idx="6683">
                  <c:v>199</c:v>
                </c:pt>
                <c:pt idx="6684">
                  <c:v>199</c:v>
                </c:pt>
                <c:pt idx="6685">
                  <c:v>199</c:v>
                </c:pt>
                <c:pt idx="6686">
                  <c:v>199</c:v>
                </c:pt>
                <c:pt idx="6687">
                  <c:v>199</c:v>
                </c:pt>
                <c:pt idx="6688">
                  <c:v>199</c:v>
                </c:pt>
                <c:pt idx="6689">
                  <c:v>199</c:v>
                </c:pt>
                <c:pt idx="6690">
                  <c:v>199</c:v>
                </c:pt>
                <c:pt idx="6691">
                  <c:v>199</c:v>
                </c:pt>
                <c:pt idx="6692">
                  <c:v>199</c:v>
                </c:pt>
                <c:pt idx="6693">
                  <c:v>199</c:v>
                </c:pt>
                <c:pt idx="6694">
                  <c:v>199</c:v>
                </c:pt>
                <c:pt idx="6695">
                  <c:v>199</c:v>
                </c:pt>
                <c:pt idx="6696">
                  <c:v>199</c:v>
                </c:pt>
                <c:pt idx="6697">
                  <c:v>199</c:v>
                </c:pt>
                <c:pt idx="6698">
                  <c:v>199</c:v>
                </c:pt>
                <c:pt idx="6699">
                  <c:v>199</c:v>
                </c:pt>
                <c:pt idx="6700">
                  <c:v>199</c:v>
                </c:pt>
                <c:pt idx="6701">
                  <c:v>199</c:v>
                </c:pt>
                <c:pt idx="6702">
                  <c:v>199</c:v>
                </c:pt>
                <c:pt idx="6703">
                  <c:v>199</c:v>
                </c:pt>
                <c:pt idx="6704">
                  <c:v>199</c:v>
                </c:pt>
                <c:pt idx="6705">
                  <c:v>199</c:v>
                </c:pt>
                <c:pt idx="6706">
                  <c:v>199</c:v>
                </c:pt>
                <c:pt idx="6707">
                  <c:v>199</c:v>
                </c:pt>
                <c:pt idx="6708">
                  <c:v>199</c:v>
                </c:pt>
                <c:pt idx="6709">
                  <c:v>199</c:v>
                </c:pt>
                <c:pt idx="6710">
                  <c:v>199</c:v>
                </c:pt>
                <c:pt idx="6711">
                  <c:v>199</c:v>
                </c:pt>
                <c:pt idx="6712">
                  <c:v>199</c:v>
                </c:pt>
                <c:pt idx="6713">
                  <c:v>199</c:v>
                </c:pt>
                <c:pt idx="6714">
                  <c:v>199</c:v>
                </c:pt>
                <c:pt idx="6715">
                  <c:v>199</c:v>
                </c:pt>
                <c:pt idx="6716">
                  <c:v>199</c:v>
                </c:pt>
                <c:pt idx="6717">
                  <c:v>199</c:v>
                </c:pt>
                <c:pt idx="6718">
                  <c:v>199</c:v>
                </c:pt>
                <c:pt idx="6719">
                  <c:v>199</c:v>
                </c:pt>
                <c:pt idx="6720">
                  <c:v>199</c:v>
                </c:pt>
                <c:pt idx="6721">
                  <c:v>199</c:v>
                </c:pt>
                <c:pt idx="6722">
                  <c:v>199</c:v>
                </c:pt>
                <c:pt idx="6723">
                  <c:v>199</c:v>
                </c:pt>
                <c:pt idx="6724">
                  <c:v>199</c:v>
                </c:pt>
                <c:pt idx="6725">
                  <c:v>199</c:v>
                </c:pt>
                <c:pt idx="6726">
                  <c:v>199</c:v>
                </c:pt>
                <c:pt idx="6727">
                  <c:v>199</c:v>
                </c:pt>
                <c:pt idx="6728">
                  <c:v>199</c:v>
                </c:pt>
                <c:pt idx="6729">
                  <c:v>199</c:v>
                </c:pt>
                <c:pt idx="6730">
                  <c:v>199</c:v>
                </c:pt>
                <c:pt idx="6731">
                  <c:v>199</c:v>
                </c:pt>
                <c:pt idx="6732">
                  <c:v>199</c:v>
                </c:pt>
                <c:pt idx="6733">
                  <c:v>199</c:v>
                </c:pt>
                <c:pt idx="6734">
                  <c:v>199</c:v>
                </c:pt>
                <c:pt idx="6735">
                  <c:v>199</c:v>
                </c:pt>
                <c:pt idx="6736">
                  <c:v>199</c:v>
                </c:pt>
                <c:pt idx="6737">
                  <c:v>199</c:v>
                </c:pt>
                <c:pt idx="6738">
                  <c:v>199</c:v>
                </c:pt>
                <c:pt idx="6739">
                  <c:v>199</c:v>
                </c:pt>
                <c:pt idx="6740">
                  <c:v>199</c:v>
                </c:pt>
                <c:pt idx="6741">
                  <c:v>199</c:v>
                </c:pt>
                <c:pt idx="6742">
                  <c:v>199</c:v>
                </c:pt>
                <c:pt idx="6743">
                  <c:v>199</c:v>
                </c:pt>
                <c:pt idx="6744">
                  <c:v>199</c:v>
                </c:pt>
                <c:pt idx="6745">
                  <c:v>199</c:v>
                </c:pt>
                <c:pt idx="6746">
                  <c:v>199</c:v>
                </c:pt>
                <c:pt idx="6747">
                  <c:v>199</c:v>
                </c:pt>
                <c:pt idx="6748">
                  <c:v>199</c:v>
                </c:pt>
                <c:pt idx="6749">
                  <c:v>199</c:v>
                </c:pt>
                <c:pt idx="6750">
                  <c:v>199</c:v>
                </c:pt>
                <c:pt idx="6751">
                  <c:v>199</c:v>
                </c:pt>
                <c:pt idx="6752">
                  <c:v>199</c:v>
                </c:pt>
                <c:pt idx="6753">
                  <c:v>199</c:v>
                </c:pt>
                <c:pt idx="6754">
                  <c:v>199</c:v>
                </c:pt>
                <c:pt idx="6755">
                  <c:v>199</c:v>
                </c:pt>
                <c:pt idx="6756">
                  <c:v>199</c:v>
                </c:pt>
                <c:pt idx="6757">
                  <c:v>199</c:v>
                </c:pt>
                <c:pt idx="6758">
                  <c:v>199</c:v>
                </c:pt>
                <c:pt idx="6759">
                  <c:v>199</c:v>
                </c:pt>
                <c:pt idx="6760">
                  <c:v>199</c:v>
                </c:pt>
                <c:pt idx="6761">
                  <c:v>199</c:v>
                </c:pt>
                <c:pt idx="6762">
                  <c:v>199</c:v>
                </c:pt>
                <c:pt idx="6763">
                  <c:v>199</c:v>
                </c:pt>
                <c:pt idx="6764">
                  <c:v>199</c:v>
                </c:pt>
                <c:pt idx="6765">
                  <c:v>199</c:v>
                </c:pt>
                <c:pt idx="6766">
                  <c:v>199</c:v>
                </c:pt>
                <c:pt idx="6767">
                  <c:v>199</c:v>
                </c:pt>
                <c:pt idx="6768">
                  <c:v>199</c:v>
                </c:pt>
                <c:pt idx="6769">
                  <c:v>199</c:v>
                </c:pt>
                <c:pt idx="6770">
                  <c:v>199</c:v>
                </c:pt>
                <c:pt idx="6771">
                  <c:v>199</c:v>
                </c:pt>
                <c:pt idx="6772">
                  <c:v>199</c:v>
                </c:pt>
                <c:pt idx="6773">
                  <c:v>199</c:v>
                </c:pt>
                <c:pt idx="6774">
                  <c:v>199</c:v>
                </c:pt>
                <c:pt idx="6775">
                  <c:v>199</c:v>
                </c:pt>
                <c:pt idx="6776">
                  <c:v>199</c:v>
                </c:pt>
                <c:pt idx="6777">
                  <c:v>199</c:v>
                </c:pt>
                <c:pt idx="6778">
                  <c:v>199</c:v>
                </c:pt>
                <c:pt idx="6779">
                  <c:v>199</c:v>
                </c:pt>
                <c:pt idx="6780">
                  <c:v>199</c:v>
                </c:pt>
                <c:pt idx="6781">
                  <c:v>199</c:v>
                </c:pt>
                <c:pt idx="6782">
                  <c:v>199</c:v>
                </c:pt>
                <c:pt idx="6783">
                  <c:v>199</c:v>
                </c:pt>
                <c:pt idx="6784">
                  <c:v>199</c:v>
                </c:pt>
                <c:pt idx="6785">
                  <c:v>199</c:v>
                </c:pt>
                <c:pt idx="6786">
                  <c:v>199</c:v>
                </c:pt>
                <c:pt idx="6787">
                  <c:v>199</c:v>
                </c:pt>
                <c:pt idx="6788">
                  <c:v>199</c:v>
                </c:pt>
                <c:pt idx="6789">
                  <c:v>199</c:v>
                </c:pt>
                <c:pt idx="6790">
                  <c:v>199</c:v>
                </c:pt>
                <c:pt idx="6791">
                  <c:v>199</c:v>
                </c:pt>
                <c:pt idx="6792">
                  <c:v>199</c:v>
                </c:pt>
                <c:pt idx="6793">
                  <c:v>199</c:v>
                </c:pt>
                <c:pt idx="6794">
                  <c:v>199</c:v>
                </c:pt>
                <c:pt idx="6795">
                  <c:v>199</c:v>
                </c:pt>
                <c:pt idx="6796">
                  <c:v>199</c:v>
                </c:pt>
                <c:pt idx="6797">
                  <c:v>199</c:v>
                </c:pt>
                <c:pt idx="6798">
                  <c:v>199</c:v>
                </c:pt>
                <c:pt idx="6799">
                  <c:v>199</c:v>
                </c:pt>
                <c:pt idx="6800">
                  <c:v>199</c:v>
                </c:pt>
                <c:pt idx="6801">
                  <c:v>199</c:v>
                </c:pt>
                <c:pt idx="6802">
                  <c:v>199</c:v>
                </c:pt>
                <c:pt idx="6803">
                  <c:v>199</c:v>
                </c:pt>
                <c:pt idx="6804">
                  <c:v>199</c:v>
                </c:pt>
                <c:pt idx="6805">
                  <c:v>199</c:v>
                </c:pt>
                <c:pt idx="6806">
                  <c:v>199</c:v>
                </c:pt>
                <c:pt idx="6807">
                  <c:v>199</c:v>
                </c:pt>
                <c:pt idx="6808">
                  <c:v>199</c:v>
                </c:pt>
                <c:pt idx="6809">
                  <c:v>199</c:v>
                </c:pt>
                <c:pt idx="6810">
                  <c:v>199</c:v>
                </c:pt>
                <c:pt idx="6811">
                  <c:v>199</c:v>
                </c:pt>
                <c:pt idx="6812">
                  <c:v>199</c:v>
                </c:pt>
                <c:pt idx="6813">
                  <c:v>199</c:v>
                </c:pt>
                <c:pt idx="6814">
                  <c:v>199</c:v>
                </c:pt>
                <c:pt idx="6815">
                  <c:v>199</c:v>
                </c:pt>
                <c:pt idx="6816">
                  <c:v>199</c:v>
                </c:pt>
                <c:pt idx="6817">
                  <c:v>199</c:v>
                </c:pt>
                <c:pt idx="6818">
                  <c:v>199</c:v>
                </c:pt>
                <c:pt idx="6819">
                  <c:v>199</c:v>
                </c:pt>
                <c:pt idx="6820">
                  <c:v>199</c:v>
                </c:pt>
                <c:pt idx="6821">
                  <c:v>199</c:v>
                </c:pt>
                <c:pt idx="6822">
                  <c:v>199</c:v>
                </c:pt>
                <c:pt idx="6823">
                  <c:v>199</c:v>
                </c:pt>
                <c:pt idx="6824">
                  <c:v>199</c:v>
                </c:pt>
                <c:pt idx="6825">
                  <c:v>199</c:v>
                </c:pt>
                <c:pt idx="6826">
                  <c:v>199</c:v>
                </c:pt>
                <c:pt idx="6827">
                  <c:v>199</c:v>
                </c:pt>
                <c:pt idx="6828">
                  <c:v>199</c:v>
                </c:pt>
                <c:pt idx="6829">
                  <c:v>199</c:v>
                </c:pt>
                <c:pt idx="6830">
                  <c:v>199</c:v>
                </c:pt>
                <c:pt idx="6831">
                  <c:v>199</c:v>
                </c:pt>
                <c:pt idx="6832">
                  <c:v>199</c:v>
                </c:pt>
                <c:pt idx="6833">
                  <c:v>199</c:v>
                </c:pt>
                <c:pt idx="6834">
                  <c:v>199</c:v>
                </c:pt>
                <c:pt idx="6835">
                  <c:v>199</c:v>
                </c:pt>
                <c:pt idx="6836">
                  <c:v>199</c:v>
                </c:pt>
                <c:pt idx="6837">
                  <c:v>199</c:v>
                </c:pt>
                <c:pt idx="6838">
                  <c:v>199</c:v>
                </c:pt>
                <c:pt idx="6839">
                  <c:v>199</c:v>
                </c:pt>
                <c:pt idx="6840">
                  <c:v>199</c:v>
                </c:pt>
                <c:pt idx="6841">
                  <c:v>199</c:v>
                </c:pt>
                <c:pt idx="6842">
                  <c:v>199</c:v>
                </c:pt>
                <c:pt idx="6843">
                  <c:v>199</c:v>
                </c:pt>
                <c:pt idx="6844">
                  <c:v>199</c:v>
                </c:pt>
                <c:pt idx="6845">
                  <c:v>199</c:v>
                </c:pt>
                <c:pt idx="6846">
                  <c:v>199</c:v>
                </c:pt>
                <c:pt idx="6847">
                  <c:v>199</c:v>
                </c:pt>
                <c:pt idx="6848">
                  <c:v>199</c:v>
                </c:pt>
                <c:pt idx="6849">
                  <c:v>199</c:v>
                </c:pt>
                <c:pt idx="6850">
                  <c:v>199</c:v>
                </c:pt>
                <c:pt idx="6851">
                  <c:v>199</c:v>
                </c:pt>
                <c:pt idx="6852">
                  <c:v>199</c:v>
                </c:pt>
                <c:pt idx="6853">
                  <c:v>199</c:v>
                </c:pt>
                <c:pt idx="6854">
                  <c:v>199</c:v>
                </c:pt>
                <c:pt idx="6855">
                  <c:v>199</c:v>
                </c:pt>
                <c:pt idx="6856">
                  <c:v>199</c:v>
                </c:pt>
                <c:pt idx="6857">
                  <c:v>199</c:v>
                </c:pt>
                <c:pt idx="6858">
                  <c:v>199</c:v>
                </c:pt>
                <c:pt idx="6859">
                  <c:v>199</c:v>
                </c:pt>
                <c:pt idx="6860">
                  <c:v>199</c:v>
                </c:pt>
                <c:pt idx="6861">
                  <c:v>199</c:v>
                </c:pt>
                <c:pt idx="6862">
                  <c:v>199</c:v>
                </c:pt>
                <c:pt idx="6863">
                  <c:v>199</c:v>
                </c:pt>
                <c:pt idx="6864">
                  <c:v>199</c:v>
                </c:pt>
                <c:pt idx="6865">
                  <c:v>199</c:v>
                </c:pt>
                <c:pt idx="6866">
                  <c:v>199</c:v>
                </c:pt>
                <c:pt idx="6867">
                  <c:v>199</c:v>
                </c:pt>
                <c:pt idx="6868">
                  <c:v>199</c:v>
                </c:pt>
                <c:pt idx="6869">
                  <c:v>199</c:v>
                </c:pt>
                <c:pt idx="6870">
                  <c:v>199</c:v>
                </c:pt>
                <c:pt idx="6871">
                  <c:v>199</c:v>
                </c:pt>
                <c:pt idx="6872">
                  <c:v>199</c:v>
                </c:pt>
                <c:pt idx="6873">
                  <c:v>199</c:v>
                </c:pt>
                <c:pt idx="6874">
                  <c:v>199</c:v>
                </c:pt>
                <c:pt idx="6875">
                  <c:v>199</c:v>
                </c:pt>
                <c:pt idx="6876">
                  <c:v>199</c:v>
                </c:pt>
                <c:pt idx="6877">
                  <c:v>199</c:v>
                </c:pt>
                <c:pt idx="6878">
                  <c:v>199</c:v>
                </c:pt>
                <c:pt idx="6879">
                  <c:v>199</c:v>
                </c:pt>
                <c:pt idx="6880">
                  <c:v>199</c:v>
                </c:pt>
                <c:pt idx="6881">
                  <c:v>199</c:v>
                </c:pt>
                <c:pt idx="6882">
                  <c:v>199</c:v>
                </c:pt>
                <c:pt idx="6883">
                  <c:v>199</c:v>
                </c:pt>
                <c:pt idx="6884">
                  <c:v>199</c:v>
                </c:pt>
                <c:pt idx="6885">
                  <c:v>199</c:v>
                </c:pt>
                <c:pt idx="6886">
                  <c:v>199</c:v>
                </c:pt>
                <c:pt idx="6887">
                  <c:v>199</c:v>
                </c:pt>
                <c:pt idx="6888">
                  <c:v>199</c:v>
                </c:pt>
                <c:pt idx="6889">
                  <c:v>199</c:v>
                </c:pt>
                <c:pt idx="6890">
                  <c:v>199</c:v>
                </c:pt>
                <c:pt idx="6891">
                  <c:v>199</c:v>
                </c:pt>
                <c:pt idx="6892">
                  <c:v>199</c:v>
                </c:pt>
                <c:pt idx="6893">
                  <c:v>199</c:v>
                </c:pt>
                <c:pt idx="6894">
                  <c:v>199</c:v>
                </c:pt>
                <c:pt idx="6895">
                  <c:v>199</c:v>
                </c:pt>
                <c:pt idx="6896">
                  <c:v>199</c:v>
                </c:pt>
                <c:pt idx="6897">
                  <c:v>199</c:v>
                </c:pt>
                <c:pt idx="6898">
                  <c:v>199</c:v>
                </c:pt>
                <c:pt idx="6899">
                  <c:v>199</c:v>
                </c:pt>
                <c:pt idx="6900">
                  <c:v>199</c:v>
                </c:pt>
                <c:pt idx="6901">
                  <c:v>199</c:v>
                </c:pt>
                <c:pt idx="6902">
                  <c:v>199</c:v>
                </c:pt>
                <c:pt idx="6903">
                  <c:v>199</c:v>
                </c:pt>
                <c:pt idx="6904">
                  <c:v>199</c:v>
                </c:pt>
                <c:pt idx="6905">
                  <c:v>199</c:v>
                </c:pt>
                <c:pt idx="6906">
                  <c:v>199</c:v>
                </c:pt>
                <c:pt idx="6907">
                  <c:v>199</c:v>
                </c:pt>
                <c:pt idx="6908">
                  <c:v>199</c:v>
                </c:pt>
                <c:pt idx="6909">
                  <c:v>199</c:v>
                </c:pt>
                <c:pt idx="6910">
                  <c:v>199</c:v>
                </c:pt>
                <c:pt idx="6911">
                  <c:v>199</c:v>
                </c:pt>
                <c:pt idx="6912">
                  <c:v>199</c:v>
                </c:pt>
                <c:pt idx="6913">
                  <c:v>199</c:v>
                </c:pt>
                <c:pt idx="6914">
                  <c:v>199</c:v>
                </c:pt>
                <c:pt idx="6915">
                  <c:v>199</c:v>
                </c:pt>
                <c:pt idx="6916">
                  <c:v>199</c:v>
                </c:pt>
                <c:pt idx="6917">
                  <c:v>199</c:v>
                </c:pt>
                <c:pt idx="6918">
                  <c:v>199</c:v>
                </c:pt>
                <c:pt idx="6919">
                  <c:v>199</c:v>
                </c:pt>
                <c:pt idx="6920">
                  <c:v>199</c:v>
                </c:pt>
                <c:pt idx="6921">
                  <c:v>199</c:v>
                </c:pt>
                <c:pt idx="6922">
                  <c:v>199</c:v>
                </c:pt>
                <c:pt idx="6923">
                  <c:v>199</c:v>
                </c:pt>
                <c:pt idx="6924">
                  <c:v>199</c:v>
                </c:pt>
                <c:pt idx="6925">
                  <c:v>199</c:v>
                </c:pt>
                <c:pt idx="6926">
                  <c:v>199</c:v>
                </c:pt>
                <c:pt idx="6927">
                  <c:v>199</c:v>
                </c:pt>
                <c:pt idx="6928">
                  <c:v>199</c:v>
                </c:pt>
                <c:pt idx="6929">
                  <c:v>199</c:v>
                </c:pt>
                <c:pt idx="6930">
                  <c:v>199</c:v>
                </c:pt>
                <c:pt idx="6931">
                  <c:v>199</c:v>
                </c:pt>
                <c:pt idx="6932">
                  <c:v>199</c:v>
                </c:pt>
                <c:pt idx="6933">
                  <c:v>199</c:v>
                </c:pt>
                <c:pt idx="6934">
                  <c:v>199</c:v>
                </c:pt>
                <c:pt idx="6935">
                  <c:v>199</c:v>
                </c:pt>
                <c:pt idx="6936">
                  <c:v>199</c:v>
                </c:pt>
                <c:pt idx="6937">
                  <c:v>199</c:v>
                </c:pt>
                <c:pt idx="6938">
                  <c:v>199</c:v>
                </c:pt>
                <c:pt idx="6939">
                  <c:v>199</c:v>
                </c:pt>
                <c:pt idx="6940">
                  <c:v>199</c:v>
                </c:pt>
                <c:pt idx="6941">
                  <c:v>199</c:v>
                </c:pt>
                <c:pt idx="6942">
                  <c:v>199</c:v>
                </c:pt>
                <c:pt idx="6943">
                  <c:v>199</c:v>
                </c:pt>
                <c:pt idx="6944">
                  <c:v>199</c:v>
                </c:pt>
                <c:pt idx="6945">
                  <c:v>199</c:v>
                </c:pt>
                <c:pt idx="6946">
                  <c:v>199</c:v>
                </c:pt>
                <c:pt idx="6947">
                  <c:v>199</c:v>
                </c:pt>
                <c:pt idx="6948">
                  <c:v>199</c:v>
                </c:pt>
                <c:pt idx="6949">
                  <c:v>199</c:v>
                </c:pt>
                <c:pt idx="6950">
                  <c:v>199</c:v>
                </c:pt>
                <c:pt idx="6951">
                  <c:v>199</c:v>
                </c:pt>
                <c:pt idx="6952">
                  <c:v>199</c:v>
                </c:pt>
                <c:pt idx="6953">
                  <c:v>199</c:v>
                </c:pt>
                <c:pt idx="6954">
                  <c:v>199</c:v>
                </c:pt>
                <c:pt idx="6955">
                  <c:v>199</c:v>
                </c:pt>
                <c:pt idx="6956">
                  <c:v>199</c:v>
                </c:pt>
                <c:pt idx="6957">
                  <c:v>199</c:v>
                </c:pt>
                <c:pt idx="6958">
                  <c:v>199</c:v>
                </c:pt>
                <c:pt idx="6959">
                  <c:v>199</c:v>
                </c:pt>
                <c:pt idx="6960">
                  <c:v>199</c:v>
                </c:pt>
                <c:pt idx="6961">
                  <c:v>199</c:v>
                </c:pt>
                <c:pt idx="6962">
                  <c:v>199</c:v>
                </c:pt>
                <c:pt idx="6963">
                  <c:v>199</c:v>
                </c:pt>
                <c:pt idx="6964">
                  <c:v>199</c:v>
                </c:pt>
                <c:pt idx="6965">
                  <c:v>199</c:v>
                </c:pt>
                <c:pt idx="6966">
                  <c:v>199</c:v>
                </c:pt>
                <c:pt idx="6967">
                  <c:v>199</c:v>
                </c:pt>
                <c:pt idx="6968">
                  <c:v>199</c:v>
                </c:pt>
                <c:pt idx="6969">
                  <c:v>199</c:v>
                </c:pt>
                <c:pt idx="6970">
                  <c:v>199</c:v>
                </c:pt>
                <c:pt idx="6971">
                  <c:v>199</c:v>
                </c:pt>
                <c:pt idx="6972">
                  <c:v>199</c:v>
                </c:pt>
                <c:pt idx="6973">
                  <c:v>199</c:v>
                </c:pt>
                <c:pt idx="6974">
                  <c:v>199</c:v>
                </c:pt>
                <c:pt idx="6975">
                  <c:v>199</c:v>
                </c:pt>
                <c:pt idx="6976">
                  <c:v>199</c:v>
                </c:pt>
                <c:pt idx="6977">
                  <c:v>199</c:v>
                </c:pt>
                <c:pt idx="6978">
                  <c:v>199</c:v>
                </c:pt>
                <c:pt idx="6979">
                  <c:v>199</c:v>
                </c:pt>
                <c:pt idx="6980">
                  <c:v>199</c:v>
                </c:pt>
                <c:pt idx="6981">
                  <c:v>199</c:v>
                </c:pt>
                <c:pt idx="6982">
                  <c:v>199</c:v>
                </c:pt>
                <c:pt idx="6983">
                  <c:v>199</c:v>
                </c:pt>
                <c:pt idx="6984">
                  <c:v>199</c:v>
                </c:pt>
                <c:pt idx="6985">
                  <c:v>199</c:v>
                </c:pt>
                <c:pt idx="6986">
                  <c:v>199</c:v>
                </c:pt>
                <c:pt idx="6987">
                  <c:v>199</c:v>
                </c:pt>
                <c:pt idx="6988">
                  <c:v>199</c:v>
                </c:pt>
                <c:pt idx="6989">
                  <c:v>199</c:v>
                </c:pt>
                <c:pt idx="6990">
                  <c:v>199</c:v>
                </c:pt>
                <c:pt idx="6991">
                  <c:v>199</c:v>
                </c:pt>
                <c:pt idx="6992">
                  <c:v>199</c:v>
                </c:pt>
                <c:pt idx="6993">
                  <c:v>199</c:v>
                </c:pt>
                <c:pt idx="6994">
                  <c:v>199</c:v>
                </c:pt>
                <c:pt idx="6995">
                  <c:v>199</c:v>
                </c:pt>
                <c:pt idx="6996">
                  <c:v>199</c:v>
                </c:pt>
                <c:pt idx="6997">
                  <c:v>199</c:v>
                </c:pt>
                <c:pt idx="6998">
                  <c:v>199</c:v>
                </c:pt>
                <c:pt idx="6999">
                  <c:v>199</c:v>
                </c:pt>
                <c:pt idx="7000">
                  <c:v>199</c:v>
                </c:pt>
                <c:pt idx="7001">
                  <c:v>199</c:v>
                </c:pt>
                <c:pt idx="7002">
                  <c:v>199</c:v>
                </c:pt>
                <c:pt idx="7003">
                  <c:v>199</c:v>
                </c:pt>
                <c:pt idx="7004">
                  <c:v>199</c:v>
                </c:pt>
                <c:pt idx="7005">
                  <c:v>199</c:v>
                </c:pt>
                <c:pt idx="7006">
                  <c:v>199</c:v>
                </c:pt>
                <c:pt idx="7007">
                  <c:v>199</c:v>
                </c:pt>
                <c:pt idx="7008">
                  <c:v>199</c:v>
                </c:pt>
                <c:pt idx="7009">
                  <c:v>199</c:v>
                </c:pt>
                <c:pt idx="7010">
                  <c:v>199</c:v>
                </c:pt>
                <c:pt idx="7011">
                  <c:v>199</c:v>
                </c:pt>
                <c:pt idx="7012">
                  <c:v>199</c:v>
                </c:pt>
                <c:pt idx="7013">
                  <c:v>199</c:v>
                </c:pt>
                <c:pt idx="7014">
                  <c:v>199</c:v>
                </c:pt>
                <c:pt idx="7015">
                  <c:v>199</c:v>
                </c:pt>
                <c:pt idx="7016">
                  <c:v>199</c:v>
                </c:pt>
                <c:pt idx="7017">
                  <c:v>199</c:v>
                </c:pt>
                <c:pt idx="7018">
                  <c:v>199</c:v>
                </c:pt>
                <c:pt idx="7019">
                  <c:v>199</c:v>
                </c:pt>
                <c:pt idx="7020">
                  <c:v>199</c:v>
                </c:pt>
                <c:pt idx="7021">
                  <c:v>199</c:v>
                </c:pt>
                <c:pt idx="7022">
                  <c:v>199</c:v>
                </c:pt>
                <c:pt idx="7023">
                  <c:v>199</c:v>
                </c:pt>
                <c:pt idx="7024">
                  <c:v>199</c:v>
                </c:pt>
                <c:pt idx="7025">
                  <c:v>199</c:v>
                </c:pt>
                <c:pt idx="7026">
                  <c:v>199</c:v>
                </c:pt>
                <c:pt idx="7027">
                  <c:v>199</c:v>
                </c:pt>
                <c:pt idx="7028">
                  <c:v>199</c:v>
                </c:pt>
                <c:pt idx="7029">
                  <c:v>199</c:v>
                </c:pt>
                <c:pt idx="7030">
                  <c:v>199</c:v>
                </c:pt>
                <c:pt idx="7031">
                  <c:v>199</c:v>
                </c:pt>
                <c:pt idx="7032">
                  <c:v>199</c:v>
                </c:pt>
                <c:pt idx="7033">
                  <c:v>199</c:v>
                </c:pt>
                <c:pt idx="7034">
                  <c:v>199</c:v>
                </c:pt>
                <c:pt idx="7035">
                  <c:v>199</c:v>
                </c:pt>
                <c:pt idx="7036">
                  <c:v>199</c:v>
                </c:pt>
                <c:pt idx="7037">
                  <c:v>199</c:v>
                </c:pt>
                <c:pt idx="7038">
                  <c:v>199</c:v>
                </c:pt>
                <c:pt idx="7039">
                  <c:v>199</c:v>
                </c:pt>
                <c:pt idx="7040">
                  <c:v>199</c:v>
                </c:pt>
                <c:pt idx="7041">
                  <c:v>199</c:v>
                </c:pt>
                <c:pt idx="7042">
                  <c:v>199</c:v>
                </c:pt>
                <c:pt idx="7043">
                  <c:v>199</c:v>
                </c:pt>
                <c:pt idx="7044">
                  <c:v>199</c:v>
                </c:pt>
                <c:pt idx="7045">
                  <c:v>199</c:v>
                </c:pt>
                <c:pt idx="7046">
                  <c:v>199</c:v>
                </c:pt>
                <c:pt idx="7047">
                  <c:v>199</c:v>
                </c:pt>
                <c:pt idx="7048">
                  <c:v>199</c:v>
                </c:pt>
                <c:pt idx="7049">
                  <c:v>199</c:v>
                </c:pt>
                <c:pt idx="7050">
                  <c:v>199</c:v>
                </c:pt>
                <c:pt idx="7051">
                  <c:v>199</c:v>
                </c:pt>
                <c:pt idx="7052">
                  <c:v>199</c:v>
                </c:pt>
                <c:pt idx="7053">
                  <c:v>199</c:v>
                </c:pt>
                <c:pt idx="7054">
                  <c:v>199</c:v>
                </c:pt>
                <c:pt idx="7055">
                  <c:v>199</c:v>
                </c:pt>
                <c:pt idx="7056">
                  <c:v>199</c:v>
                </c:pt>
                <c:pt idx="7057">
                  <c:v>199</c:v>
                </c:pt>
                <c:pt idx="7058">
                  <c:v>199</c:v>
                </c:pt>
                <c:pt idx="7059">
                  <c:v>199</c:v>
                </c:pt>
                <c:pt idx="7060">
                  <c:v>199</c:v>
                </c:pt>
                <c:pt idx="7061">
                  <c:v>199</c:v>
                </c:pt>
                <c:pt idx="7062">
                  <c:v>199</c:v>
                </c:pt>
                <c:pt idx="7063">
                  <c:v>199</c:v>
                </c:pt>
                <c:pt idx="7064">
                  <c:v>199</c:v>
                </c:pt>
                <c:pt idx="7065">
                  <c:v>199</c:v>
                </c:pt>
                <c:pt idx="7066">
                  <c:v>199</c:v>
                </c:pt>
                <c:pt idx="7067">
                  <c:v>199</c:v>
                </c:pt>
                <c:pt idx="7068">
                  <c:v>199</c:v>
                </c:pt>
                <c:pt idx="7069">
                  <c:v>199</c:v>
                </c:pt>
                <c:pt idx="7070">
                  <c:v>199</c:v>
                </c:pt>
                <c:pt idx="7071">
                  <c:v>199</c:v>
                </c:pt>
                <c:pt idx="7072">
                  <c:v>199</c:v>
                </c:pt>
                <c:pt idx="7073">
                  <c:v>199</c:v>
                </c:pt>
                <c:pt idx="7074">
                  <c:v>199</c:v>
                </c:pt>
                <c:pt idx="7075">
                  <c:v>199</c:v>
                </c:pt>
                <c:pt idx="7076">
                  <c:v>199</c:v>
                </c:pt>
                <c:pt idx="7077">
                  <c:v>199</c:v>
                </c:pt>
                <c:pt idx="7078">
                  <c:v>199</c:v>
                </c:pt>
                <c:pt idx="7079">
                  <c:v>199</c:v>
                </c:pt>
                <c:pt idx="7080">
                  <c:v>199</c:v>
                </c:pt>
                <c:pt idx="7081">
                  <c:v>199</c:v>
                </c:pt>
                <c:pt idx="7082">
                  <c:v>199</c:v>
                </c:pt>
                <c:pt idx="7083">
                  <c:v>199</c:v>
                </c:pt>
                <c:pt idx="7084">
                  <c:v>199</c:v>
                </c:pt>
                <c:pt idx="7085">
                  <c:v>199</c:v>
                </c:pt>
                <c:pt idx="7086">
                  <c:v>199</c:v>
                </c:pt>
                <c:pt idx="7087">
                  <c:v>199</c:v>
                </c:pt>
                <c:pt idx="7088">
                  <c:v>199</c:v>
                </c:pt>
                <c:pt idx="7089">
                  <c:v>199</c:v>
                </c:pt>
                <c:pt idx="7090">
                  <c:v>199</c:v>
                </c:pt>
                <c:pt idx="7091">
                  <c:v>199</c:v>
                </c:pt>
                <c:pt idx="7092">
                  <c:v>199</c:v>
                </c:pt>
                <c:pt idx="7093">
                  <c:v>199</c:v>
                </c:pt>
                <c:pt idx="7094">
                  <c:v>199</c:v>
                </c:pt>
                <c:pt idx="7095">
                  <c:v>199</c:v>
                </c:pt>
                <c:pt idx="7096">
                  <c:v>199</c:v>
                </c:pt>
                <c:pt idx="7097">
                  <c:v>199</c:v>
                </c:pt>
                <c:pt idx="7098">
                  <c:v>199</c:v>
                </c:pt>
                <c:pt idx="7099">
                  <c:v>199</c:v>
                </c:pt>
                <c:pt idx="7100">
                  <c:v>199</c:v>
                </c:pt>
                <c:pt idx="7101">
                  <c:v>199</c:v>
                </c:pt>
                <c:pt idx="7102">
                  <c:v>199</c:v>
                </c:pt>
                <c:pt idx="7103">
                  <c:v>199</c:v>
                </c:pt>
                <c:pt idx="7104">
                  <c:v>199</c:v>
                </c:pt>
                <c:pt idx="7105">
                  <c:v>199</c:v>
                </c:pt>
                <c:pt idx="7106">
                  <c:v>199</c:v>
                </c:pt>
                <c:pt idx="7107">
                  <c:v>199</c:v>
                </c:pt>
                <c:pt idx="7108">
                  <c:v>199</c:v>
                </c:pt>
                <c:pt idx="7109">
                  <c:v>199</c:v>
                </c:pt>
                <c:pt idx="7110">
                  <c:v>199</c:v>
                </c:pt>
                <c:pt idx="7111">
                  <c:v>199</c:v>
                </c:pt>
                <c:pt idx="7112">
                  <c:v>199</c:v>
                </c:pt>
                <c:pt idx="7113">
                  <c:v>199</c:v>
                </c:pt>
                <c:pt idx="7114">
                  <c:v>199</c:v>
                </c:pt>
                <c:pt idx="7115">
                  <c:v>199</c:v>
                </c:pt>
                <c:pt idx="7116">
                  <c:v>199</c:v>
                </c:pt>
                <c:pt idx="7117">
                  <c:v>199</c:v>
                </c:pt>
                <c:pt idx="7118">
                  <c:v>199</c:v>
                </c:pt>
                <c:pt idx="7119">
                  <c:v>199</c:v>
                </c:pt>
                <c:pt idx="7120">
                  <c:v>199</c:v>
                </c:pt>
                <c:pt idx="7121">
                  <c:v>199</c:v>
                </c:pt>
                <c:pt idx="7122">
                  <c:v>199</c:v>
                </c:pt>
                <c:pt idx="7123">
                  <c:v>199</c:v>
                </c:pt>
                <c:pt idx="7124">
                  <c:v>199</c:v>
                </c:pt>
                <c:pt idx="7125">
                  <c:v>199</c:v>
                </c:pt>
                <c:pt idx="7126">
                  <c:v>199</c:v>
                </c:pt>
                <c:pt idx="7127">
                  <c:v>199</c:v>
                </c:pt>
                <c:pt idx="7128">
                  <c:v>199</c:v>
                </c:pt>
                <c:pt idx="7129">
                  <c:v>199</c:v>
                </c:pt>
                <c:pt idx="7130">
                  <c:v>199</c:v>
                </c:pt>
                <c:pt idx="7131">
                  <c:v>199</c:v>
                </c:pt>
                <c:pt idx="7132">
                  <c:v>199</c:v>
                </c:pt>
                <c:pt idx="7133">
                  <c:v>199</c:v>
                </c:pt>
                <c:pt idx="7134">
                  <c:v>199</c:v>
                </c:pt>
                <c:pt idx="7135">
                  <c:v>199</c:v>
                </c:pt>
                <c:pt idx="7136">
                  <c:v>199</c:v>
                </c:pt>
                <c:pt idx="7137">
                  <c:v>199</c:v>
                </c:pt>
                <c:pt idx="7138">
                  <c:v>199</c:v>
                </c:pt>
                <c:pt idx="7139">
                  <c:v>199</c:v>
                </c:pt>
                <c:pt idx="7140">
                  <c:v>199</c:v>
                </c:pt>
                <c:pt idx="7141">
                  <c:v>199</c:v>
                </c:pt>
                <c:pt idx="7142">
                  <c:v>199</c:v>
                </c:pt>
                <c:pt idx="7143">
                  <c:v>199</c:v>
                </c:pt>
                <c:pt idx="7144">
                  <c:v>199</c:v>
                </c:pt>
                <c:pt idx="7145">
                  <c:v>199</c:v>
                </c:pt>
                <c:pt idx="7146">
                  <c:v>199</c:v>
                </c:pt>
                <c:pt idx="7147">
                  <c:v>199</c:v>
                </c:pt>
                <c:pt idx="7148">
                  <c:v>199</c:v>
                </c:pt>
                <c:pt idx="7149">
                  <c:v>199</c:v>
                </c:pt>
                <c:pt idx="7150">
                  <c:v>199</c:v>
                </c:pt>
                <c:pt idx="7151">
                  <c:v>199</c:v>
                </c:pt>
                <c:pt idx="7152">
                  <c:v>199</c:v>
                </c:pt>
                <c:pt idx="7153">
                  <c:v>199</c:v>
                </c:pt>
                <c:pt idx="7154">
                  <c:v>199</c:v>
                </c:pt>
                <c:pt idx="7155">
                  <c:v>199</c:v>
                </c:pt>
                <c:pt idx="7156">
                  <c:v>199</c:v>
                </c:pt>
                <c:pt idx="7157">
                  <c:v>199</c:v>
                </c:pt>
                <c:pt idx="7158">
                  <c:v>199</c:v>
                </c:pt>
                <c:pt idx="7159">
                  <c:v>199</c:v>
                </c:pt>
                <c:pt idx="7160">
                  <c:v>199</c:v>
                </c:pt>
                <c:pt idx="7161">
                  <c:v>199</c:v>
                </c:pt>
                <c:pt idx="7162">
                  <c:v>199</c:v>
                </c:pt>
                <c:pt idx="7163">
                  <c:v>199</c:v>
                </c:pt>
                <c:pt idx="7164">
                  <c:v>199</c:v>
                </c:pt>
                <c:pt idx="7165">
                  <c:v>199</c:v>
                </c:pt>
                <c:pt idx="7166">
                  <c:v>199</c:v>
                </c:pt>
                <c:pt idx="7167">
                  <c:v>199</c:v>
                </c:pt>
                <c:pt idx="7168">
                  <c:v>199</c:v>
                </c:pt>
                <c:pt idx="7169">
                  <c:v>199</c:v>
                </c:pt>
                <c:pt idx="7170">
                  <c:v>199</c:v>
                </c:pt>
                <c:pt idx="7171">
                  <c:v>199</c:v>
                </c:pt>
                <c:pt idx="7172">
                  <c:v>199</c:v>
                </c:pt>
                <c:pt idx="7173">
                  <c:v>199</c:v>
                </c:pt>
                <c:pt idx="7174">
                  <c:v>199</c:v>
                </c:pt>
                <c:pt idx="7175">
                  <c:v>199</c:v>
                </c:pt>
                <c:pt idx="7176">
                  <c:v>199</c:v>
                </c:pt>
                <c:pt idx="7177">
                  <c:v>199</c:v>
                </c:pt>
                <c:pt idx="7178">
                  <c:v>199</c:v>
                </c:pt>
                <c:pt idx="7179">
                  <c:v>199</c:v>
                </c:pt>
                <c:pt idx="7180">
                  <c:v>199</c:v>
                </c:pt>
                <c:pt idx="7181">
                  <c:v>199</c:v>
                </c:pt>
                <c:pt idx="7182">
                  <c:v>199</c:v>
                </c:pt>
                <c:pt idx="7183">
                  <c:v>199</c:v>
                </c:pt>
                <c:pt idx="7184">
                  <c:v>199</c:v>
                </c:pt>
                <c:pt idx="7185">
                  <c:v>199</c:v>
                </c:pt>
                <c:pt idx="7186">
                  <c:v>199</c:v>
                </c:pt>
                <c:pt idx="7187">
                  <c:v>199</c:v>
                </c:pt>
                <c:pt idx="7188">
                  <c:v>199</c:v>
                </c:pt>
                <c:pt idx="7189">
                  <c:v>199</c:v>
                </c:pt>
                <c:pt idx="7190">
                  <c:v>199</c:v>
                </c:pt>
                <c:pt idx="7191">
                  <c:v>199</c:v>
                </c:pt>
                <c:pt idx="7192">
                  <c:v>199</c:v>
                </c:pt>
                <c:pt idx="7193">
                  <c:v>199</c:v>
                </c:pt>
                <c:pt idx="7194">
                  <c:v>199</c:v>
                </c:pt>
                <c:pt idx="7195">
                  <c:v>199</c:v>
                </c:pt>
                <c:pt idx="7196">
                  <c:v>199</c:v>
                </c:pt>
                <c:pt idx="7197">
                  <c:v>199</c:v>
                </c:pt>
                <c:pt idx="7198">
                  <c:v>199</c:v>
                </c:pt>
                <c:pt idx="7199">
                  <c:v>199</c:v>
                </c:pt>
                <c:pt idx="7200">
                  <c:v>199</c:v>
                </c:pt>
                <c:pt idx="7201">
                  <c:v>199</c:v>
                </c:pt>
                <c:pt idx="7202">
                  <c:v>199</c:v>
                </c:pt>
                <c:pt idx="7203">
                  <c:v>199</c:v>
                </c:pt>
                <c:pt idx="7204">
                  <c:v>199</c:v>
                </c:pt>
                <c:pt idx="7205">
                  <c:v>199</c:v>
                </c:pt>
                <c:pt idx="7206">
                  <c:v>199</c:v>
                </c:pt>
                <c:pt idx="7207">
                  <c:v>199</c:v>
                </c:pt>
                <c:pt idx="7208">
                  <c:v>199</c:v>
                </c:pt>
                <c:pt idx="7209">
                  <c:v>199</c:v>
                </c:pt>
                <c:pt idx="7210">
                  <c:v>199</c:v>
                </c:pt>
                <c:pt idx="7211">
                  <c:v>199</c:v>
                </c:pt>
                <c:pt idx="7212">
                  <c:v>199</c:v>
                </c:pt>
                <c:pt idx="7213">
                  <c:v>199</c:v>
                </c:pt>
                <c:pt idx="7214">
                  <c:v>199</c:v>
                </c:pt>
                <c:pt idx="7215">
                  <c:v>199</c:v>
                </c:pt>
                <c:pt idx="7216">
                  <c:v>199</c:v>
                </c:pt>
                <c:pt idx="7217">
                  <c:v>199</c:v>
                </c:pt>
                <c:pt idx="7218">
                  <c:v>199</c:v>
                </c:pt>
                <c:pt idx="7219">
                  <c:v>199</c:v>
                </c:pt>
                <c:pt idx="7220">
                  <c:v>199</c:v>
                </c:pt>
                <c:pt idx="7221">
                  <c:v>199</c:v>
                </c:pt>
                <c:pt idx="7222">
                  <c:v>199</c:v>
                </c:pt>
                <c:pt idx="7223">
                  <c:v>199</c:v>
                </c:pt>
                <c:pt idx="7224">
                  <c:v>199</c:v>
                </c:pt>
                <c:pt idx="7225">
                  <c:v>199</c:v>
                </c:pt>
                <c:pt idx="7226">
                  <c:v>199</c:v>
                </c:pt>
                <c:pt idx="7227">
                  <c:v>199</c:v>
                </c:pt>
                <c:pt idx="7228">
                  <c:v>199</c:v>
                </c:pt>
                <c:pt idx="7229">
                  <c:v>199</c:v>
                </c:pt>
                <c:pt idx="7230">
                  <c:v>199</c:v>
                </c:pt>
                <c:pt idx="7231">
                  <c:v>199</c:v>
                </c:pt>
                <c:pt idx="7232">
                  <c:v>199</c:v>
                </c:pt>
                <c:pt idx="7233">
                  <c:v>199</c:v>
                </c:pt>
                <c:pt idx="7234">
                  <c:v>199</c:v>
                </c:pt>
                <c:pt idx="7235">
                  <c:v>199</c:v>
                </c:pt>
                <c:pt idx="7236">
                  <c:v>199</c:v>
                </c:pt>
                <c:pt idx="7237">
                  <c:v>199</c:v>
                </c:pt>
                <c:pt idx="7238">
                  <c:v>199</c:v>
                </c:pt>
                <c:pt idx="7239">
                  <c:v>199</c:v>
                </c:pt>
                <c:pt idx="7240">
                  <c:v>199</c:v>
                </c:pt>
                <c:pt idx="7241">
                  <c:v>199</c:v>
                </c:pt>
                <c:pt idx="7242">
                  <c:v>199</c:v>
                </c:pt>
                <c:pt idx="7243">
                  <c:v>199</c:v>
                </c:pt>
                <c:pt idx="7244">
                  <c:v>199</c:v>
                </c:pt>
                <c:pt idx="7245">
                  <c:v>199</c:v>
                </c:pt>
                <c:pt idx="7246">
                  <c:v>199</c:v>
                </c:pt>
                <c:pt idx="7247">
                  <c:v>199</c:v>
                </c:pt>
                <c:pt idx="7248">
                  <c:v>199</c:v>
                </c:pt>
                <c:pt idx="7249">
                  <c:v>199</c:v>
                </c:pt>
                <c:pt idx="7250">
                  <c:v>199</c:v>
                </c:pt>
                <c:pt idx="7251">
                  <c:v>199</c:v>
                </c:pt>
                <c:pt idx="7252">
                  <c:v>199</c:v>
                </c:pt>
                <c:pt idx="7253">
                  <c:v>199</c:v>
                </c:pt>
                <c:pt idx="7254">
                  <c:v>199</c:v>
                </c:pt>
                <c:pt idx="7255">
                  <c:v>199</c:v>
                </c:pt>
                <c:pt idx="7256">
                  <c:v>199</c:v>
                </c:pt>
                <c:pt idx="7257">
                  <c:v>199</c:v>
                </c:pt>
                <c:pt idx="7258">
                  <c:v>199</c:v>
                </c:pt>
                <c:pt idx="7259">
                  <c:v>199</c:v>
                </c:pt>
                <c:pt idx="7260">
                  <c:v>199</c:v>
                </c:pt>
                <c:pt idx="7261">
                  <c:v>199</c:v>
                </c:pt>
                <c:pt idx="7262">
                  <c:v>199</c:v>
                </c:pt>
                <c:pt idx="7263">
                  <c:v>199</c:v>
                </c:pt>
                <c:pt idx="7264">
                  <c:v>199</c:v>
                </c:pt>
                <c:pt idx="7265">
                  <c:v>199</c:v>
                </c:pt>
                <c:pt idx="7266">
                  <c:v>199</c:v>
                </c:pt>
                <c:pt idx="7267">
                  <c:v>199</c:v>
                </c:pt>
                <c:pt idx="7268">
                  <c:v>199</c:v>
                </c:pt>
                <c:pt idx="7269">
                  <c:v>199</c:v>
                </c:pt>
                <c:pt idx="7270">
                  <c:v>199</c:v>
                </c:pt>
                <c:pt idx="7271">
                  <c:v>199</c:v>
                </c:pt>
                <c:pt idx="7272">
                  <c:v>199</c:v>
                </c:pt>
                <c:pt idx="7273">
                  <c:v>199</c:v>
                </c:pt>
                <c:pt idx="7274">
                  <c:v>199</c:v>
                </c:pt>
                <c:pt idx="7275">
                  <c:v>199</c:v>
                </c:pt>
                <c:pt idx="7276">
                  <c:v>199</c:v>
                </c:pt>
                <c:pt idx="7277">
                  <c:v>199</c:v>
                </c:pt>
                <c:pt idx="7278">
                  <c:v>199</c:v>
                </c:pt>
                <c:pt idx="7279">
                  <c:v>199</c:v>
                </c:pt>
                <c:pt idx="7280">
                  <c:v>199</c:v>
                </c:pt>
                <c:pt idx="7281">
                  <c:v>199</c:v>
                </c:pt>
                <c:pt idx="7282">
                  <c:v>199</c:v>
                </c:pt>
                <c:pt idx="7283">
                  <c:v>199</c:v>
                </c:pt>
                <c:pt idx="7284">
                  <c:v>199</c:v>
                </c:pt>
                <c:pt idx="7285">
                  <c:v>199</c:v>
                </c:pt>
                <c:pt idx="7286">
                  <c:v>199</c:v>
                </c:pt>
                <c:pt idx="7287">
                  <c:v>199</c:v>
                </c:pt>
                <c:pt idx="7288">
                  <c:v>199</c:v>
                </c:pt>
                <c:pt idx="7289">
                  <c:v>199</c:v>
                </c:pt>
                <c:pt idx="7290">
                  <c:v>199</c:v>
                </c:pt>
                <c:pt idx="7291">
                  <c:v>199</c:v>
                </c:pt>
                <c:pt idx="7292">
                  <c:v>199</c:v>
                </c:pt>
                <c:pt idx="7293">
                  <c:v>199</c:v>
                </c:pt>
                <c:pt idx="7294">
                  <c:v>199</c:v>
                </c:pt>
                <c:pt idx="7295">
                  <c:v>199</c:v>
                </c:pt>
                <c:pt idx="7296">
                  <c:v>199</c:v>
                </c:pt>
                <c:pt idx="7297">
                  <c:v>199</c:v>
                </c:pt>
                <c:pt idx="7298">
                  <c:v>199</c:v>
                </c:pt>
                <c:pt idx="7299">
                  <c:v>199</c:v>
                </c:pt>
                <c:pt idx="7300">
                  <c:v>199</c:v>
                </c:pt>
                <c:pt idx="7301">
                  <c:v>199</c:v>
                </c:pt>
                <c:pt idx="7302">
                  <c:v>199</c:v>
                </c:pt>
                <c:pt idx="7303">
                  <c:v>199</c:v>
                </c:pt>
                <c:pt idx="7304">
                  <c:v>199</c:v>
                </c:pt>
                <c:pt idx="7305">
                  <c:v>199</c:v>
                </c:pt>
                <c:pt idx="7306">
                  <c:v>199</c:v>
                </c:pt>
                <c:pt idx="7307">
                  <c:v>199</c:v>
                </c:pt>
                <c:pt idx="7308">
                  <c:v>199</c:v>
                </c:pt>
                <c:pt idx="7309">
                  <c:v>199</c:v>
                </c:pt>
                <c:pt idx="7310">
                  <c:v>199</c:v>
                </c:pt>
                <c:pt idx="7311">
                  <c:v>199</c:v>
                </c:pt>
                <c:pt idx="7312">
                  <c:v>199</c:v>
                </c:pt>
                <c:pt idx="7313">
                  <c:v>199</c:v>
                </c:pt>
                <c:pt idx="7314">
                  <c:v>199</c:v>
                </c:pt>
                <c:pt idx="7315">
                  <c:v>199</c:v>
                </c:pt>
                <c:pt idx="7316">
                  <c:v>199</c:v>
                </c:pt>
                <c:pt idx="7317">
                  <c:v>199</c:v>
                </c:pt>
                <c:pt idx="7318">
                  <c:v>199</c:v>
                </c:pt>
                <c:pt idx="7319">
                  <c:v>199</c:v>
                </c:pt>
                <c:pt idx="7320">
                  <c:v>199</c:v>
                </c:pt>
                <c:pt idx="7321">
                  <c:v>199</c:v>
                </c:pt>
                <c:pt idx="7322">
                  <c:v>199</c:v>
                </c:pt>
                <c:pt idx="7323">
                  <c:v>199</c:v>
                </c:pt>
                <c:pt idx="7324">
                  <c:v>199</c:v>
                </c:pt>
                <c:pt idx="7325">
                  <c:v>199</c:v>
                </c:pt>
                <c:pt idx="7326">
                  <c:v>199</c:v>
                </c:pt>
                <c:pt idx="7327">
                  <c:v>199</c:v>
                </c:pt>
                <c:pt idx="7328">
                  <c:v>199</c:v>
                </c:pt>
                <c:pt idx="7329">
                  <c:v>199</c:v>
                </c:pt>
                <c:pt idx="7330">
                  <c:v>199</c:v>
                </c:pt>
                <c:pt idx="7331">
                  <c:v>199</c:v>
                </c:pt>
                <c:pt idx="7332">
                  <c:v>199</c:v>
                </c:pt>
                <c:pt idx="7333">
                  <c:v>199</c:v>
                </c:pt>
                <c:pt idx="7334">
                  <c:v>199</c:v>
                </c:pt>
                <c:pt idx="7335">
                  <c:v>199</c:v>
                </c:pt>
                <c:pt idx="7336">
                  <c:v>199</c:v>
                </c:pt>
                <c:pt idx="7337">
                  <c:v>199</c:v>
                </c:pt>
                <c:pt idx="7338">
                  <c:v>199</c:v>
                </c:pt>
                <c:pt idx="7339">
                  <c:v>199</c:v>
                </c:pt>
                <c:pt idx="7340">
                  <c:v>199</c:v>
                </c:pt>
                <c:pt idx="7341">
                  <c:v>199</c:v>
                </c:pt>
                <c:pt idx="7342">
                  <c:v>199</c:v>
                </c:pt>
                <c:pt idx="7343">
                  <c:v>199</c:v>
                </c:pt>
                <c:pt idx="7344">
                  <c:v>199</c:v>
                </c:pt>
                <c:pt idx="7345">
                  <c:v>199</c:v>
                </c:pt>
                <c:pt idx="7346">
                  <c:v>199</c:v>
                </c:pt>
                <c:pt idx="7347">
                  <c:v>199</c:v>
                </c:pt>
                <c:pt idx="7348">
                  <c:v>199</c:v>
                </c:pt>
                <c:pt idx="7349">
                  <c:v>199</c:v>
                </c:pt>
                <c:pt idx="7350">
                  <c:v>199</c:v>
                </c:pt>
                <c:pt idx="7351">
                  <c:v>199</c:v>
                </c:pt>
                <c:pt idx="7352">
                  <c:v>199</c:v>
                </c:pt>
                <c:pt idx="7353">
                  <c:v>199</c:v>
                </c:pt>
                <c:pt idx="7354">
                  <c:v>199</c:v>
                </c:pt>
                <c:pt idx="7355">
                  <c:v>199</c:v>
                </c:pt>
                <c:pt idx="7356">
                  <c:v>199</c:v>
                </c:pt>
                <c:pt idx="7357">
                  <c:v>199</c:v>
                </c:pt>
                <c:pt idx="7358">
                  <c:v>199</c:v>
                </c:pt>
                <c:pt idx="7359">
                  <c:v>199</c:v>
                </c:pt>
                <c:pt idx="7360">
                  <c:v>199</c:v>
                </c:pt>
                <c:pt idx="7361">
                  <c:v>199</c:v>
                </c:pt>
                <c:pt idx="7362">
                  <c:v>199</c:v>
                </c:pt>
                <c:pt idx="7363">
                  <c:v>199</c:v>
                </c:pt>
                <c:pt idx="7364">
                  <c:v>199</c:v>
                </c:pt>
                <c:pt idx="7365">
                  <c:v>199</c:v>
                </c:pt>
                <c:pt idx="7366">
                  <c:v>199</c:v>
                </c:pt>
                <c:pt idx="7367">
                  <c:v>199</c:v>
                </c:pt>
                <c:pt idx="7368">
                  <c:v>199</c:v>
                </c:pt>
                <c:pt idx="7369">
                  <c:v>199</c:v>
                </c:pt>
                <c:pt idx="7370">
                  <c:v>199</c:v>
                </c:pt>
                <c:pt idx="7371">
                  <c:v>199</c:v>
                </c:pt>
                <c:pt idx="7372">
                  <c:v>199</c:v>
                </c:pt>
                <c:pt idx="7373">
                  <c:v>199</c:v>
                </c:pt>
                <c:pt idx="7374">
                  <c:v>199</c:v>
                </c:pt>
                <c:pt idx="7375">
                  <c:v>199</c:v>
                </c:pt>
                <c:pt idx="7376">
                  <c:v>199</c:v>
                </c:pt>
                <c:pt idx="7377">
                  <c:v>199</c:v>
                </c:pt>
                <c:pt idx="7378">
                  <c:v>199</c:v>
                </c:pt>
                <c:pt idx="7379">
                  <c:v>199</c:v>
                </c:pt>
                <c:pt idx="7380">
                  <c:v>199</c:v>
                </c:pt>
                <c:pt idx="7381">
                  <c:v>199</c:v>
                </c:pt>
                <c:pt idx="7382">
                  <c:v>199</c:v>
                </c:pt>
                <c:pt idx="7383">
                  <c:v>199</c:v>
                </c:pt>
                <c:pt idx="7384">
                  <c:v>199</c:v>
                </c:pt>
                <c:pt idx="7385">
                  <c:v>199</c:v>
                </c:pt>
                <c:pt idx="7386">
                  <c:v>199</c:v>
                </c:pt>
                <c:pt idx="7387">
                  <c:v>199</c:v>
                </c:pt>
                <c:pt idx="7388">
                  <c:v>199</c:v>
                </c:pt>
                <c:pt idx="7389">
                  <c:v>199</c:v>
                </c:pt>
                <c:pt idx="7390">
                  <c:v>199</c:v>
                </c:pt>
                <c:pt idx="7391">
                  <c:v>199</c:v>
                </c:pt>
                <c:pt idx="7392">
                  <c:v>199</c:v>
                </c:pt>
                <c:pt idx="7393">
                  <c:v>199</c:v>
                </c:pt>
                <c:pt idx="7394">
                  <c:v>199</c:v>
                </c:pt>
                <c:pt idx="7395">
                  <c:v>199</c:v>
                </c:pt>
                <c:pt idx="7396">
                  <c:v>199</c:v>
                </c:pt>
                <c:pt idx="7397">
                  <c:v>199</c:v>
                </c:pt>
                <c:pt idx="7398">
                  <c:v>199</c:v>
                </c:pt>
                <c:pt idx="7399">
                  <c:v>199</c:v>
                </c:pt>
                <c:pt idx="7400">
                  <c:v>199</c:v>
                </c:pt>
                <c:pt idx="7401">
                  <c:v>199</c:v>
                </c:pt>
                <c:pt idx="7402">
                  <c:v>199</c:v>
                </c:pt>
                <c:pt idx="7403">
                  <c:v>199</c:v>
                </c:pt>
                <c:pt idx="7404">
                  <c:v>199</c:v>
                </c:pt>
                <c:pt idx="7405">
                  <c:v>199</c:v>
                </c:pt>
                <c:pt idx="7406">
                  <c:v>199</c:v>
                </c:pt>
                <c:pt idx="7407">
                  <c:v>199</c:v>
                </c:pt>
                <c:pt idx="7408">
                  <c:v>199</c:v>
                </c:pt>
                <c:pt idx="7409">
                  <c:v>199</c:v>
                </c:pt>
                <c:pt idx="7410">
                  <c:v>199</c:v>
                </c:pt>
                <c:pt idx="7411">
                  <c:v>199</c:v>
                </c:pt>
                <c:pt idx="7412">
                  <c:v>199</c:v>
                </c:pt>
                <c:pt idx="7413">
                  <c:v>199</c:v>
                </c:pt>
                <c:pt idx="7414">
                  <c:v>199</c:v>
                </c:pt>
                <c:pt idx="7415">
                  <c:v>199</c:v>
                </c:pt>
                <c:pt idx="7416">
                  <c:v>199</c:v>
                </c:pt>
                <c:pt idx="7417">
                  <c:v>199</c:v>
                </c:pt>
                <c:pt idx="7418">
                  <c:v>199</c:v>
                </c:pt>
                <c:pt idx="7419">
                  <c:v>199</c:v>
                </c:pt>
                <c:pt idx="7420">
                  <c:v>199</c:v>
                </c:pt>
                <c:pt idx="7421">
                  <c:v>199</c:v>
                </c:pt>
                <c:pt idx="7422">
                  <c:v>199</c:v>
                </c:pt>
                <c:pt idx="7423">
                  <c:v>199</c:v>
                </c:pt>
                <c:pt idx="7424">
                  <c:v>199</c:v>
                </c:pt>
                <c:pt idx="7425">
                  <c:v>199</c:v>
                </c:pt>
                <c:pt idx="7426">
                  <c:v>199</c:v>
                </c:pt>
                <c:pt idx="7427">
                  <c:v>199</c:v>
                </c:pt>
                <c:pt idx="7428">
                  <c:v>199</c:v>
                </c:pt>
                <c:pt idx="7429">
                  <c:v>199</c:v>
                </c:pt>
                <c:pt idx="7430">
                  <c:v>199</c:v>
                </c:pt>
                <c:pt idx="7431">
                  <c:v>199</c:v>
                </c:pt>
                <c:pt idx="7432">
                  <c:v>199</c:v>
                </c:pt>
                <c:pt idx="7433">
                  <c:v>199</c:v>
                </c:pt>
                <c:pt idx="7434">
                  <c:v>199</c:v>
                </c:pt>
                <c:pt idx="7435">
                  <c:v>199</c:v>
                </c:pt>
                <c:pt idx="7436">
                  <c:v>199</c:v>
                </c:pt>
                <c:pt idx="7437">
                  <c:v>199</c:v>
                </c:pt>
                <c:pt idx="7438">
                  <c:v>199</c:v>
                </c:pt>
                <c:pt idx="7439">
                  <c:v>199</c:v>
                </c:pt>
                <c:pt idx="7440">
                  <c:v>199</c:v>
                </c:pt>
                <c:pt idx="7441">
                  <c:v>199</c:v>
                </c:pt>
                <c:pt idx="7442">
                  <c:v>199</c:v>
                </c:pt>
                <c:pt idx="7443">
                  <c:v>199</c:v>
                </c:pt>
                <c:pt idx="7444">
                  <c:v>199</c:v>
                </c:pt>
                <c:pt idx="7445">
                  <c:v>199</c:v>
                </c:pt>
                <c:pt idx="7446">
                  <c:v>199</c:v>
                </c:pt>
                <c:pt idx="7447">
                  <c:v>199</c:v>
                </c:pt>
                <c:pt idx="7448">
                  <c:v>199</c:v>
                </c:pt>
                <c:pt idx="7449">
                  <c:v>199</c:v>
                </c:pt>
                <c:pt idx="7450">
                  <c:v>199</c:v>
                </c:pt>
                <c:pt idx="7451">
                  <c:v>199</c:v>
                </c:pt>
                <c:pt idx="7452">
                  <c:v>199</c:v>
                </c:pt>
                <c:pt idx="7453">
                  <c:v>199</c:v>
                </c:pt>
                <c:pt idx="7454">
                  <c:v>199</c:v>
                </c:pt>
                <c:pt idx="7455">
                  <c:v>199</c:v>
                </c:pt>
                <c:pt idx="7456">
                  <c:v>199</c:v>
                </c:pt>
                <c:pt idx="7457">
                  <c:v>199</c:v>
                </c:pt>
                <c:pt idx="7458">
                  <c:v>199</c:v>
                </c:pt>
                <c:pt idx="7459">
                  <c:v>199</c:v>
                </c:pt>
                <c:pt idx="7460">
                  <c:v>199</c:v>
                </c:pt>
                <c:pt idx="7461">
                  <c:v>199</c:v>
                </c:pt>
                <c:pt idx="7462">
                  <c:v>199</c:v>
                </c:pt>
                <c:pt idx="7463">
                  <c:v>199</c:v>
                </c:pt>
                <c:pt idx="7464">
                  <c:v>199</c:v>
                </c:pt>
                <c:pt idx="7465">
                  <c:v>199</c:v>
                </c:pt>
                <c:pt idx="7466">
                  <c:v>199</c:v>
                </c:pt>
                <c:pt idx="7467">
                  <c:v>199</c:v>
                </c:pt>
                <c:pt idx="7468">
                  <c:v>199</c:v>
                </c:pt>
                <c:pt idx="7469">
                  <c:v>199</c:v>
                </c:pt>
                <c:pt idx="7470">
                  <c:v>199</c:v>
                </c:pt>
                <c:pt idx="7471">
                  <c:v>199</c:v>
                </c:pt>
                <c:pt idx="7472">
                  <c:v>199</c:v>
                </c:pt>
                <c:pt idx="7473">
                  <c:v>199</c:v>
                </c:pt>
                <c:pt idx="7474">
                  <c:v>199</c:v>
                </c:pt>
                <c:pt idx="7475">
                  <c:v>199</c:v>
                </c:pt>
                <c:pt idx="7476">
                  <c:v>199</c:v>
                </c:pt>
                <c:pt idx="7477">
                  <c:v>199</c:v>
                </c:pt>
                <c:pt idx="7478">
                  <c:v>199</c:v>
                </c:pt>
                <c:pt idx="7479">
                  <c:v>199</c:v>
                </c:pt>
                <c:pt idx="7480">
                  <c:v>199</c:v>
                </c:pt>
                <c:pt idx="7481">
                  <c:v>199</c:v>
                </c:pt>
                <c:pt idx="7482">
                  <c:v>199</c:v>
                </c:pt>
                <c:pt idx="7483">
                  <c:v>199</c:v>
                </c:pt>
                <c:pt idx="7484">
                  <c:v>199</c:v>
                </c:pt>
                <c:pt idx="7485">
                  <c:v>199</c:v>
                </c:pt>
                <c:pt idx="7486">
                  <c:v>199</c:v>
                </c:pt>
                <c:pt idx="7487">
                  <c:v>199</c:v>
                </c:pt>
                <c:pt idx="7488">
                  <c:v>199</c:v>
                </c:pt>
                <c:pt idx="7489">
                  <c:v>199</c:v>
                </c:pt>
                <c:pt idx="7490">
                  <c:v>199</c:v>
                </c:pt>
                <c:pt idx="7491">
                  <c:v>199</c:v>
                </c:pt>
                <c:pt idx="7492">
                  <c:v>199</c:v>
                </c:pt>
                <c:pt idx="7493">
                  <c:v>199</c:v>
                </c:pt>
                <c:pt idx="7494">
                  <c:v>199</c:v>
                </c:pt>
                <c:pt idx="7495">
                  <c:v>199</c:v>
                </c:pt>
                <c:pt idx="7496">
                  <c:v>199</c:v>
                </c:pt>
                <c:pt idx="7497">
                  <c:v>199</c:v>
                </c:pt>
                <c:pt idx="7498">
                  <c:v>199</c:v>
                </c:pt>
                <c:pt idx="7499">
                  <c:v>199</c:v>
                </c:pt>
                <c:pt idx="7500">
                  <c:v>199</c:v>
                </c:pt>
                <c:pt idx="7501">
                  <c:v>199</c:v>
                </c:pt>
                <c:pt idx="7502">
                  <c:v>199</c:v>
                </c:pt>
                <c:pt idx="7503">
                  <c:v>199</c:v>
                </c:pt>
                <c:pt idx="7504">
                  <c:v>199</c:v>
                </c:pt>
                <c:pt idx="7505">
                  <c:v>199</c:v>
                </c:pt>
                <c:pt idx="7506">
                  <c:v>199</c:v>
                </c:pt>
                <c:pt idx="7507">
                  <c:v>199</c:v>
                </c:pt>
                <c:pt idx="7508">
                  <c:v>199</c:v>
                </c:pt>
                <c:pt idx="7509">
                  <c:v>199</c:v>
                </c:pt>
                <c:pt idx="7510">
                  <c:v>199</c:v>
                </c:pt>
                <c:pt idx="7511">
                  <c:v>199</c:v>
                </c:pt>
                <c:pt idx="7512">
                  <c:v>199</c:v>
                </c:pt>
                <c:pt idx="7513">
                  <c:v>199</c:v>
                </c:pt>
                <c:pt idx="7514">
                  <c:v>199</c:v>
                </c:pt>
                <c:pt idx="7515">
                  <c:v>199</c:v>
                </c:pt>
                <c:pt idx="7516">
                  <c:v>199</c:v>
                </c:pt>
                <c:pt idx="7517">
                  <c:v>199</c:v>
                </c:pt>
                <c:pt idx="7518">
                  <c:v>199</c:v>
                </c:pt>
                <c:pt idx="7519">
                  <c:v>199</c:v>
                </c:pt>
                <c:pt idx="7520">
                  <c:v>199</c:v>
                </c:pt>
                <c:pt idx="7521">
                  <c:v>199</c:v>
                </c:pt>
                <c:pt idx="7522">
                  <c:v>199</c:v>
                </c:pt>
                <c:pt idx="7523">
                  <c:v>199</c:v>
                </c:pt>
                <c:pt idx="7524">
                  <c:v>199</c:v>
                </c:pt>
                <c:pt idx="7525">
                  <c:v>199</c:v>
                </c:pt>
                <c:pt idx="7526">
                  <c:v>199</c:v>
                </c:pt>
                <c:pt idx="7527">
                  <c:v>199</c:v>
                </c:pt>
                <c:pt idx="7528">
                  <c:v>199</c:v>
                </c:pt>
                <c:pt idx="7529">
                  <c:v>199</c:v>
                </c:pt>
                <c:pt idx="7530">
                  <c:v>199</c:v>
                </c:pt>
                <c:pt idx="7531">
                  <c:v>199</c:v>
                </c:pt>
                <c:pt idx="7532">
                  <c:v>199</c:v>
                </c:pt>
                <c:pt idx="7533">
                  <c:v>199</c:v>
                </c:pt>
                <c:pt idx="7534">
                  <c:v>199</c:v>
                </c:pt>
                <c:pt idx="7535">
                  <c:v>199</c:v>
                </c:pt>
                <c:pt idx="7536">
                  <c:v>199</c:v>
                </c:pt>
                <c:pt idx="7537">
                  <c:v>199</c:v>
                </c:pt>
                <c:pt idx="7538">
                  <c:v>199</c:v>
                </c:pt>
                <c:pt idx="7539">
                  <c:v>199</c:v>
                </c:pt>
                <c:pt idx="7540">
                  <c:v>199</c:v>
                </c:pt>
                <c:pt idx="7541">
                  <c:v>199</c:v>
                </c:pt>
                <c:pt idx="7542">
                  <c:v>199</c:v>
                </c:pt>
                <c:pt idx="7543">
                  <c:v>199</c:v>
                </c:pt>
                <c:pt idx="7544">
                  <c:v>199</c:v>
                </c:pt>
                <c:pt idx="7545">
                  <c:v>199</c:v>
                </c:pt>
                <c:pt idx="7546">
                  <c:v>199</c:v>
                </c:pt>
                <c:pt idx="7547">
                  <c:v>199</c:v>
                </c:pt>
                <c:pt idx="7548">
                  <c:v>199</c:v>
                </c:pt>
                <c:pt idx="7549">
                  <c:v>199</c:v>
                </c:pt>
                <c:pt idx="7550">
                  <c:v>199</c:v>
                </c:pt>
                <c:pt idx="7551">
                  <c:v>199</c:v>
                </c:pt>
                <c:pt idx="7552">
                  <c:v>199</c:v>
                </c:pt>
                <c:pt idx="7553">
                  <c:v>199</c:v>
                </c:pt>
                <c:pt idx="7554">
                  <c:v>199</c:v>
                </c:pt>
                <c:pt idx="7555">
                  <c:v>199</c:v>
                </c:pt>
                <c:pt idx="7556">
                  <c:v>199</c:v>
                </c:pt>
                <c:pt idx="7557">
                  <c:v>199</c:v>
                </c:pt>
                <c:pt idx="7558">
                  <c:v>199</c:v>
                </c:pt>
                <c:pt idx="7559">
                  <c:v>199</c:v>
                </c:pt>
                <c:pt idx="7560">
                  <c:v>199</c:v>
                </c:pt>
                <c:pt idx="7561">
                  <c:v>199</c:v>
                </c:pt>
                <c:pt idx="7562">
                  <c:v>199</c:v>
                </c:pt>
                <c:pt idx="7563">
                  <c:v>199</c:v>
                </c:pt>
                <c:pt idx="7564">
                  <c:v>199</c:v>
                </c:pt>
                <c:pt idx="7565">
                  <c:v>199</c:v>
                </c:pt>
                <c:pt idx="7566">
                  <c:v>199</c:v>
                </c:pt>
                <c:pt idx="7567">
                  <c:v>199</c:v>
                </c:pt>
                <c:pt idx="7568">
                  <c:v>199</c:v>
                </c:pt>
                <c:pt idx="7569">
                  <c:v>199</c:v>
                </c:pt>
                <c:pt idx="7570">
                  <c:v>199</c:v>
                </c:pt>
                <c:pt idx="7571">
                  <c:v>199</c:v>
                </c:pt>
                <c:pt idx="7572">
                  <c:v>199</c:v>
                </c:pt>
                <c:pt idx="7573">
                  <c:v>199</c:v>
                </c:pt>
                <c:pt idx="7574">
                  <c:v>199</c:v>
                </c:pt>
                <c:pt idx="7575">
                  <c:v>199</c:v>
                </c:pt>
                <c:pt idx="7576">
                  <c:v>199</c:v>
                </c:pt>
                <c:pt idx="7577">
                  <c:v>199</c:v>
                </c:pt>
                <c:pt idx="7578">
                  <c:v>199</c:v>
                </c:pt>
                <c:pt idx="7579">
                  <c:v>199</c:v>
                </c:pt>
                <c:pt idx="7580">
                  <c:v>199</c:v>
                </c:pt>
                <c:pt idx="7581">
                  <c:v>199</c:v>
                </c:pt>
                <c:pt idx="7582">
                  <c:v>199</c:v>
                </c:pt>
                <c:pt idx="7583">
                  <c:v>199</c:v>
                </c:pt>
                <c:pt idx="7584">
                  <c:v>199</c:v>
                </c:pt>
                <c:pt idx="7585">
                  <c:v>199</c:v>
                </c:pt>
                <c:pt idx="7586">
                  <c:v>199</c:v>
                </c:pt>
                <c:pt idx="7587">
                  <c:v>199</c:v>
                </c:pt>
                <c:pt idx="7588">
                  <c:v>199</c:v>
                </c:pt>
                <c:pt idx="7589">
                  <c:v>199</c:v>
                </c:pt>
                <c:pt idx="7590">
                  <c:v>199</c:v>
                </c:pt>
                <c:pt idx="7591">
                  <c:v>199</c:v>
                </c:pt>
                <c:pt idx="7592">
                  <c:v>199</c:v>
                </c:pt>
                <c:pt idx="7593">
                  <c:v>199</c:v>
                </c:pt>
                <c:pt idx="7594">
                  <c:v>199</c:v>
                </c:pt>
                <c:pt idx="7595">
                  <c:v>199</c:v>
                </c:pt>
                <c:pt idx="7596">
                  <c:v>199</c:v>
                </c:pt>
                <c:pt idx="7597">
                  <c:v>199</c:v>
                </c:pt>
                <c:pt idx="7598">
                  <c:v>199</c:v>
                </c:pt>
                <c:pt idx="7599">
                  <c:v>199</c:v>
                </c:pt>
                <c:pt idx="7600">
                  <c:v>199</c:v>
                </c:pt>
                <c:pt idx="7601">
                  <c:v>199</c:v>
                </c:pt>
                <c:pt idx="7602">
                  <c:v>199</c:v>
                </c:pt>
                <c:pt idx="7603">
                  <c:v>199</c:v>
                </c:pt>
                <c:pt idx="7604">
                  <c:v>199</c:v>
                </c:pt>
                <c:pt idx="7605">
                  <c:v>199</c:v>
                </c:pt>
                <c:pt idx="7606">
                  <c:v>199</c:v>
                </c:pt>
                <c:pt idx="7607">
                  <c:v>199</c:v>
                </c:pt>
                <c:pt idx="7608">
                  <c:v>199</c:v>
                </c:pt>
                <c:pt idx="7609">
                  <c:v>199</c:v>
                </c:pt>
                <c:pt idx="7610">
                  <c:v>199</c:v>
                </c:pt>
                <c:pt idx="7611">
                  <c:v>199</c:v>
                </c:pt>
                <c:pt idx="7612">
                  <c:v>199</c:v>
                </c:pt>
                <c:pt idx="7613">
                  <c:v>199</c:v>
                </c:pt>
                <c:pt idx="7614">
                  <c:v>199</c:v>
                </c:pt>
                <c:pt idx="7615">
                  <c:v>199</c:v>
                </c:pt>
                <c:pt idx="7616">
                  <c:v>199</c:v>
                </c:pt>
                <c:pt idx="7617">
                  <c:v>199</c:v>
                </c:pt>
                <c:pt idx="7618">
                  <c:v>199</c:v>
                </c:pt>
                <c:pt idx="7619">
                  <c:v>199</c:v>
                </c:pt>
                <c:pt idx="7620">
                  <c:v>199</c:v>
                </c:pt>
                <c:pt idx="7621">
                  <c:v>199</c:v>
                </c:pt>
                <c:pt idx="7622">
                  <c:v>199</c:v>
                </c:pt>
                <c:pt idx="7623">
                  <c:v>199</c:v>
                </c:pt>
                <c:pt idx="7624">
                  <c:v>199</c:v>
                </c:pt>
                <c:pt idx="7625">
                  <c:v>199</c:v>
                </c:pt>
                <c:pt idx="7626">
                  <c:v>199</c:v>
                </c:pt>
                <c:pt idx="7627">
                  <c:v>199</c:v>
                </c:pt>
                <c:pt idx="7628">
                  <c:v>199</c:v>
                </c:pt>
                <c:pt idx="7629">
                  <c:v>199</c:v>
                </c:pt>
                <c:pt idx="7630">
                  <c:v>199</c:v>
                </c:pt>
                <c:pt idx="7631">
                  <c:v>199</c:v>
                </c:pt>
                <c:pt idx="7632">
                  <c:v>199</c:v>
                </c:pt>
                <c:pt idx="7633">
                  <c:v>199</c:v>
                </c:pt>
                <c:pt idx="7634">
                  <c:v>199</c:v>
                </c:pt>
                <c:pt idx="7635">
                  <c:v>199</c:v>
                </c:pt>
                <c:pt idx="7636">
                  <c:v>199</c:v>
                </c:pt>
                <c:pt idx="7637">
                  <c:v>199</c:v>
                </c:pt>
                <c:pt idx="7638">
                  <c:v>199</c:v>
                </c:pt>
                <c:pt idx="7639">
                  <c:v>199</c:v>
                </c:pt>
                <c:pt idx="7640">
                  <c:v>199</c:v>
                </c:pt>
                <c:pt idx="7641">
                  <c:v>199</c:v>
                </c:pt>
                <c:pt idx="7642">
                  <c:v>199</c:v>
                </c:pt>
                <c:pt idx="7643">
                  <c:v>199</c:v>
                </c:pt>
                <c:pt idx="7644">
                  <c:v>199</c:v>
                </c:pt>
                <c:pt idx="7645">
                  <c:v>199</c:v>
                </c:pt>
                <c:pt idx="7646">
                  <c:v>199</c:v>
                </c:pt>
                <c:pt idx="7647">
                  <c:v>199</c:v>
                </c:pt>
                <c:pt idx="7648">
                  <c:v>199</c:v>
                </c:pt>
                <c:pt idx="7649">
                  <c:v>199</c:v>
                </c:pt>
                <c:pt idx="7650">
                  <c:v>199</c:v>
                </c:pt>
                <c:pt idx="7651">
                  <c:v>199</c:v>
                </c:pt>
                <c:pt idx="7652">
                  <c:v>199</c:v>
                </c:pt>
                <c:pt idx="7653">
                  <c:v>199</c:v>
                </c:pt>
                <c:pt idx="7654">
                  <c:v>199</c:v>
                </c:pt>
                <c:pt idx="7655">
                  <c:v>199</c:v>
                </c:pt>
                <c:pt idx="7656">
                  <c:v>199</c:v>
                </c:pt>
                <c:pt idx="7657">
                  <c:v>199</c:v>
                </c:pt>
                <c:pt idx="7658">
                  <c:v>199</c:v>
                </c:pt>
                <c:pt idx="7659">
                  <c:v>199</c:v>
                </c:pt>
                <c:pt idx="7660">
                  <c:v>199</c:v>
                </c:pt>
                <c:pt idx="7661">
                  <c:v>199</c:v>
                </c:pt>
                <c:pt idx="7662">
                  <c:v>199</c:v>
                </c:pt>
                <c:pt idx="7663">
                  <c:v>199</c:v>
                </c:pt>
                <c:pt idx="7664">
                  <c:v>199</c:v>
                </c:pt>
                <c:pt idx="7665">
                  <c:v>199</c:v>
                </c:pt>
                <c:pt idx="7666">
                  <c:v>199</c:v>
                </c:pt>
                <c:pt idx="7667">
                  <c:v>199</c:v>
                </c:pt>
                <c:pt idx="7668">
                  <c:v>199</c:v>
                </c:pt>
                <c:pt idx="7669">
                  <c:v>199</c:v>
                </c:pt>
                <c:pt idx="7670">
                  <c:v>199</c:v>
                </c:pt>
                <c:pt idx="7671">
                  <c:v>199</c:v>
                </c:pt>
                <c:pt idx="7672">
                  <c:v>199</c:v>
                </c:pt>
                <c:pt idx="7673">
                  <c:v>199</c:v>
                </c:pt>
                <c:pt idx="7674">
                  <c:v>199</c:v>
                </c:pt>
                <c:pt idx="7675">
                  <c:v>199</c:v>
                </c:pt>
                <c:pt idx="7676">
                  <c:v>199</c:v>
                </c:pt>
                <c:pt idx="7677">
                  <c:v>199</c:v>
                </c:pt>
                <c:pt idx="7678">
                  <c:v>199</c:v>
                </c:pt>
                <c:pt idx="7679">
                  <c:v>199</c:v>
                </c:pt>
                <c:pt idx="7680">
                  <c:v>199</c:v>
                </c:pt>
                <c:pt idx="7681">
                  <c:v>199</c:v>
                </c:pt>
                <c:pt idx="7682">
                  <c:v>199</c:v>
                </c:pt>
                <c:pt idx="7683">
                  <c:v>199</c:v>
                </c:pt>
                <c:pt idx="7684">
                  <c:v>199</c:v>
                </c:pt>
                <c:pt idx="7685">
                  <c:v>199</c:v>
                </c:pt>
                <c:pt idx="7686">
                  <c:v>199</c:v>
                </c:pt>
                <c:pt idx="7687">
                  <c:v>199</c:v>
                </c:pt>
                <c:pt idx="7688">
                  <c:v>199</c:v>
                </c:pt>
                <c:pt idx="7689">
                  <c:v>199</c:v>
                </c:pt>
                <c:pt idx="7690">
                  <c:v>199</c:v>
                </c:pt>
                <c:pt idx="7691">
                  <c:v>199</c:v>
                </c:pt>
                <c:pt idx="7692">
                  <c:v>199</c:v>
                </c:pt>
                <c:pt idx="7693">
                  <c:v>199</c:v>
                </c:pt>
                <c:pt idx="7694">
                  <c:v>199</c:v>
                </c:pt>
                <c:pt idx="7695">
                  <c:v>199</c:v>
                </c:pt>
                <c:pt idx="7696">
                  <c:v>199</c:v>
                </c:pt>
                <c:pt idx="7697">
                  <c:v>199</c:v>
                </c:pt>
                <c:pt idx="7698">
                  <c:v>199</c:v>
                </c:pt>
                <c:pt idx="7699">
                  <c:v>199</c:v>
                </c:pt>
                <c:pt idx="7700">
                  <c:v>199</c:v>
                </c:pt>
                <c:pt idx="7701">
                  <c:v>199</c:v>
                </c:pt>
                <c:pt idx="7702">
                  <c:v>199</c:v>
                </c:pt>
                <c:pt idx="7703">
                  <c:v>199</c:v>
                </c:pt>
                <c:pt idx="7704">
                  <c:v>199</c:v>
                </c:pt>
                <c:pt idx="7705">
                  <c:v>199</c:v>
                </c:pt>
                <c:pt idx="7706">
                  <c:v>199</c:v>
                </c:pt>
                <c:pt idx="7707">
                  <c:v>199</c:v>
                </c:pt>
                <c:pt idx="7708">
                  <c:v>199</c:v>
                </c:pt>
                <c:pt idx="7709">
                  <c:v>199</c:v>
                </c:pt>
                <c:pt idx="7710">
                  <c:v>199</c:v>
                </c:pt>
                <c:pt idx="7711">
                  <c:v>199</c:v>
                </c:pt>
                <c:pt idx="7712">
                  <c:v>199</c:v>
                </c:pt>
                <c:pt idx="7713">
                  <c:v>199</c:v>
                </c:pt>
                <c:pt idx="7714">
                  <c:v>199</c:v>
                </c:pt>
                <c:pt idx="7715">
                  <c:v>199</c:v>
                </c:pt>
                <c:pt idx="7716">
                  <c:v>199</c:v>
                </c:pt>
                <c:pt idx="7717">
                  <c:v>199</c:v>
                </c:pt>
                <c:pt idx="7718">
                  <c:v>199</c:v>
                </c:pt>
                <c:pt idx="7719">
                  <c:v>199</c:v>
                </c:pt>
                <c:pt idx="7720">
                  <c:v>199</c:v>
                </c:pt>
                <c:pt idx="7721">
                  <c:v>199</c:v>
                </c:pt>
                <c:pt idx="7722">
                  <c:v>199</c:v>
                </c:pt>
                <c:pt idx="7723">
                  <c:v>199</c:v>
                </c:pt>
                <c:pt idx="7724">
                  <c:v>199</c:v>
                </c:pt>
                <c:pt idx="7725">
                  <c:v>199</c:v>
                </c:pt>
                <c:pt idx="7726">
                  <c:v>199</c:v>
                </c:pt>
                <c:pt idx="7727">
                  <c:v>199</c:v>
                </c:pt>
                <c:pt idx="7728">
                  <c:v>199</c:v>
                </c:pt>
                <c:pt idx="7729">
                  <c:v>199</c:v>
                </c:pt>
                <c:pt idx="7730">
                  <c:v>199</c:v>
                </c:pt>
                <c:pt idx="7731">
                  <c:v>199</c:v>
                </c:pt>
                <c:pt idx="7732">
                  <c:v>199</c:v>
                </c:pt>
                <c:pt idx="7733">
                  <c:v>199</c:v>
                </c:pt>
                <c:pt idx="7734">
                  <c:v>199</c:v>
                </c:pt>
                <c:pt idx="7735">
                  <c:v>199</c:v>
                </c:pt>
                <c:pt idx="7736">
                  <c:v>199</c:v>
                </c:pt>
                <c:pt idx="7737">
                  <c:v>199</c:v>
                </c:pt>
                <c:pt idx="7738">
                  <c:v>199</c:v>
                </c:pt>
                <c:pt idx="7739">
                  <c:v>199</c:v>
                </c:pt>
                <c:pt idx="7740">
                  <c:v>199</c:v>
                </c:pt>
                <c:pt idx="7741">
                  <c:v>199</c:v>
                </c:pt>
                <c:pt idx="7742">
                  <c:v>199</c:v>
                </c:pt>
                <c:pt idx="7743">
                  <c:v>199</c:v>
                </c:pt>
                <c:pt idx="7744">
                  <c:v>199</c:v>
                </c:pt>
                <c:pt idx="7745">
                  <c:v>199</c:v>
                </c:pt>
                <c:pt idx="7746">
                  <c:v>199</c:v>
                </c:pt>
                <c:pt idx="7747">
                  <c:v>199</c:v>
                </c:pt>
                <c:pt idx="7748">
                  <c:v>199</c:v>
                </c:pt>
                <c:pt idx="7749">
                  <c:v>199</c:v>
                </c:pt>
                <c:pt idx="7750">
                  <c:v>199</c:v>
                </c:pt>
                <c:pt idx="7751">
                  <c:v>199</c:v>
                </c:pt>
                <c:pt idx="7752">
                  <c:v>199</c:v>
                </c:pt>
                <c:pt idx="7753">
                  <c:v>199</c:v>
                </c:pt>
                <c:pt idx="7754">
                  <c:v>199</c:v>
                </c:pt>
                <c:pt idx="7755">
                  <c:v>199</c:v>
                </c:pt>
                <c:pt idx="7756">
                  <c:v>199</c:v>
                </c:pt>
                <c:pt idx="7757">
                  <c:v>199</c:v>
                </c:pt>
                <c:pt idx="7758">
                  <c:v>199</c:v>
                </c:pt>
                <c:pt idx="7759">
                  <c:v>199</c:v>
                </c:pt>
                <c:pt idx="7760">
                  <c:v>199</c:v>
                </c:pt>
                <c:pt idx="7761">
                  <c:v>199</c:v>
                </c:pt>
                <c:pt idx="7762">
                  <c:v>199</c:v>
                </c:pt>
                <c:pt idx="7763">
                  <c:v>199</c:v>
                </c:pt>
                <c:pt idx="7764">
                  <c:v>199</c:v>
                </c:pt>
                <c:pt idx="7765">
                  <c:v>199</c:v>
                </c:pt>
                <c:pt idx="7766">
                  <c:v>199</c:v>
                </c:pt>
                <c:pt idx="7767">
                  <c:v>199</c:v>
                </c:pt>
                <c:pt idx="7768">
                  <c:v>199</c:v>
                </c:pt>
                <c:pt idx="7769">
                  <c:v>199</c:v>
                </c:pt>
                <c:pt idx="7770">
                  <c:v>199</c:v>
                </c:pt>
                <c:pt idx="7771">
                  <c:v>199</c:v>
                </c:pt>
                <c:pt idx="7772">
                  <c:v>199</c:v>
                </c:pt>
                <c:pt idx="7773">
                  <c:v>199</c:v>
                </c:pt>
                <c:pt idx="7774">
                  <c:v>199</c:v>
                </c:pt>
                <c:pt idx="7775">
                  <c:v>199</c:v>
                </c:pt>
                <c:pt idx="7776">
                  <c:v>199</c:v>
                </c:pt>
                <c:pt idx="7777">
                  <c:v>199</c:v>
                </c:pt>
                <c:pt idx="7778">
                  <c:v>199</c:v>
                </c:pt>
                <c:pt idx="7779">
                  <c:v>199</c:v>
                </c:pt>
                <c:pt idx="7780">
                  <c:v>199</c:v>
                </c:pt>
                <c:pt idx="7781">
                  <c:v>199</c:v>
                </c:pt>
                <c:pt idx="7782">
                  <c:v>199</c:v>
                </c:pt>
                <c:pt idx="7783">
                  <c:v>199</c:v>
                </c:pt>
                <c:pt idx="7784">
                  <c:v>199</c:v>
                </c:pt>
                <c:pt idx="7785">
                  <c:v>199</c:v>
                </c:pt>
                <c:pt idx="7786">
                  <c:v>199</c:v>
                </c:pt>
                <c:pt idx="7787">
                  <c:v>199</c:v>
                </c:pt>
                <c:pt idx="7788">
                  <c:v>199</c:v>
                </c:pt>
                <c:pt idx="7789">
                  <c:v>199</c:v>
                </c:pt>
                <c:pt idx="7790">
                  <c:v>199</c:v>
                </c:pt>
                <c:pt idx="7791">
                  <c:v>199</c:v>
                </c:pt>
                <c:pt idx="7792">
                  <c:v>199</c:v>
                </c:pt>
                <c:pt idx="7793">
                  <c:v>199</c:v>
                </c:pt>
                <c:pt idx="7794">
                  <c:v>199</c:v>
                </c:pt>
                <c:pt idx="7795">
                  <c:v>199</c:v>
                </c:pt>
                <c:pt idx="7796">
                  <c:v>199</c:v>
                </c:pt>
                <c:pt idx="7797">
                  <c:v>199</c:v>
                </c:pt>
                <c:pt idx="7798">
                  <c:v>199</c:v>
                </c:pt>
                <c:pt idx="7799">
                  <c:v>199</c:v>
                </c:pt>
                <c:pt idx="7800">
                  <c:v>199</c:v>
                </c:pt>
                <c:pt idx="7801">
                  <c:v>199</c:v>
                </c:pt>
                <c:pt idx="7802">
                  <c:v>199</c:v>
                </c:pt>
                <c:pt idx="7803">
                  <c:v>199</c:v>
                </c:pt>
                <c:pt idx="7804">
                  <c:v>199</c:v>
                </c:pt>
                <c:pt idx="7805">
                  <c:v>199</c:v>
                </c:pt>
                <c:pt idx="7806">
                  <c:v>199</c:v>
                </c:pt>
                <c:pt idx="7807">
                  <c:v>199</c:v>
                </c:pt>
                <c:pt idx="7808">
                  <c:v>199</c:v>
                </c:pt>
                <c:pt idx="7809">
                  <c:v>199</c:v>
                </c:pt>
                <c:pt idx="7810">
                  <c:v>199</c:v>
                </c:pt>
                <c:pt idx="7811">
                  <c:v>199</c:v>
                </c:pt>
                <c:pt idx="7812">
                  <c:v>199</c:v>
                </c:pt>
                <c:pt idx="7813">
                  <c:v>199</c:v>
                </c:pt>
                <c:pt idx="7814">
                  <c:v>199</c:v>
                </c:pt>
                <c:pt idx="7815">
                  <c:v>199</c:v>
                </c:pt>
                <c:pt idx="7816">
                  <c:v>199</c:v>
                </c:pt>
                <c:pt idx="7817">
                  <c:v>199</c:v>
                </c:pt>
                <c:pt idx="7818">
                  <c:v>199</c:v>
                </c:pt>
                <c:pt idx="7819">
                  <c:v>199</c:v>
                </c:pt>
                <c:pt idx="7820">
                  <c:v>199</c:v>
                </c:pt>
                <c:pt idx="7821">
                  <c:v>199</c:v>
                </c:pt>
                <c:pt idx="7822">
                  <c:v>199</c:v>
                </c:pt>
                <c:pt idx="7823">
                  <c:v>199</c:v>
                </c:pt>
                <c:pt idx="7824">
                  <c:v>199</c:v>
                </c:pt>
                <c:pt idx="7825">
                  <c:v>199</c:v>
                </c:pt>
                <c:pt idx="7826">
                  <c:v>199</c:v>
                </c:pt>
                <c:pt idx="7827">
                  <c:v>199</c:v>
                </c:pt>
                <c:pt idx="7828">
                  <c:v>199</c:v>
                </c:pt>
                <c:pt idx="7829">
                  <c:v>199</c:v>
                </c:pt>
                <c:pt idx="7830">
                  <c:v>199</c:v>
                </c:pt>
                <c:pt idx="7831">
                  <c:v>199</c:v>
                </c:pt>
                <c:pt idx="7832">
                  <c:v>199</c:v>
                </c:pt>
                <c:pt idx="7833">
                  <c:v>199</c:v>
                </c:pt>
                <c:pt idx="7834">
                  <c:v>199</c:v>
                </c:pt>
                <c:pt idx="7835">
                  <c:v>199</c:v>
                </c:pt>
                <c:pt idx="7836">
                  <c:v>199</c:v>
                </c:pt>
                <c:pt idx="7837">
                  <c:v>199</c:v>
                </c:pt>
                <c:pt idx="7838">
                  <c:v>199</c:v>
                </c:pt>
                <c:pt idx="7839">
                  <c:v>199</c:v>
                </c:pt>
                <c:pt idx="7840">
                  <c:v>199</c:v>
                </c:pt>
                <c:pt idx="7841">
                  <c:v>199</c:v>
                </c:pt>
                <c:pt idx="7842">
                  <c:v>199</c:v>
                </c:pt>
                <c:pt idx="7843">
                  <c:v>199</c:v>
                </c:pt>
                <c:pt idx="7844">
                  <c:v>199</c:v>
                </c:pt>
                <c:pt idx="7845">
                  <c:v>199</c:v>
                </c:pt>
                <c:pt idx="7846">
                  <c:v>199</c:v>
                </c:pt>
                <c:pt idx="7847">
                  <c:v>199</c:v>
                </c:pt>
                <c:pt idx="7848">
                  <c:v>199</c:v>
                </c:pt>
                <c:pt idx="7849">
                  <c:v>199</c:v>
                </c:pt>
                <c:pt idx="7850">
                  <c:v>199</c:v>
                </c:pt>
                <c:pt idx="7851">
                  <c:v>199</c:v>
                </c:pt>
                <c:pt idx="7852">
                  <c:v>199</c:v>
                </c:pt>
                <c:pt idx="7853">
                  <c:v>199</c:v>
                </c:pt>
                <c:pt idx="7854">
                  <c:v>199</c:v>
                </c:pt>
                <c:pt idx="7855">
                  <c:v>199</c:v>
                </c:pt>
                <c:pt idx="7856">
                  <c:v>199</c:v>
                </c:pt>
                <c:pt idx="7857">
                  <c:v>199</c:v>
                </c:pt>
                <c:pt idx="7858">
                  <c:v>199</c:v>
                </c:pt>
                <c:pt idx="7859">
                  <c:v>199</c:v>
                </c:pt>
                <c:pt idx="7860">
                  <c:v>199</c:v>
                </c:pt>
                <c:pt idx="7861">
                  <c:v>199</c:v>
                </c:pt>
                <c:pt idx="7862">
                  <c:v>199</c:v>
                </c:pt>
                <c:pt idx="7863">
                  <c:v>199</c:v>
                </c:pt>
                <c:pt idx="7864">
                  <c:v>199</c:v>
                </c:pt>
                <c:pt idx="7865">
                  <c:v>199</c:v>
                </c:pt>
                <c:pt idx="7866">
                  <c:v>199</c:v>
                </c:pt>
                <c:pt idx="7867">
                  <c:v>199</c:v>
                </c:pt>
                <c:pt idx="7868">
                  <c:v>199</c:v>
                </c:pt>
                <c:pt idx="7869">
                  <c:v>199</c:v>
                </c:pt>
                <c:pt idx="7870">
                  <c:v>199</c:v>
                </c:pt>
                <c:pt idx="7871">
                  <c:v>199</c:v>
                </c:pt>
                <c:pt idx="7872">
                  <c:v>199</c:v>
                </c:pt>
                <c:pt idx="7873">
                  <c:v>199</c:v>
                </c:pt>
                <c:pt idx="7874">
                  <c:v>199</c:v>
                </c:pt>
                <c:pt idx="7875">
                  <c:v>199</c:v>
                </c:pt>
                <c:pt idx="7876">
                  <c:v>199</c:v>
                </c:pt>
                <c:pt idx="7877">
                  <c:v>199</c:v>
                </c:pt>
                <c:pt idx="7878">
                  <c:v>199</c:v>
                </c:pt>
                <c:pt idx="7879">
                  <c:v>199</c:v>
                </c:pt>
                <c:pt idx="7880">
                  <c:v>199</c:v>
                </c:pt>
                <c:pt idx="7881">
                  <c:v>199</c:v>
                </c:pt>
                <c:pt idx="7882">
                  <c:v>199</c:v>
                </c:pt>
                <c:pt idx="7883">
                  <c:v>199</c:v>
                </c:pt>
                <c:pt idx="7884">
                  <c:v>199</c:v>
                </c:pt>
                <c:pt idx="7885">
                  <c:v>199</c:v>
                </c:pt>
                <c:pt idx="7886">
                  <c:v>199</c:v>
                </c:pt>
                <c:pt idx="7887">
                  <c:v>199</c:v>
                </c:pt>
                <c:pt idx="7888">
                  <c:v>199</c:v>
                </c:pt>
                <c:pt idx="7889">
                  <c:v>199</c:v>
                </c:pt>
                <c:pt idx="7890">
                  <c:v>199</c:v>
                </c:pt>
                <c:pt idx="7891">
                  <c:v>199</c:v>
                </c:pt>
                <c:pt idx="7892">
                  <c:v>199</c:v>
                </c:pt>
                <c:pt idx="7893">
                  <c:v>199</c:v>
                </c:pt>
                <c:pt idx="7894">
                  <c:v>199</c:v>
                </c:pt>
                <c:pt idx="7895">
                  <c:v>199</c:v>
                </c:pt>
                <c:pt idx="7896">
                  <c:v>199</c:v>
                </c:pt>
                <c:pt idx="7897">
                  <c:v>199</c:v>
                </c:pt>
                <c:pt idx="7898">
                  <c:v>199</c:v>
                </c:pt>
                <c:pt idx="7899">
                  <c:v>199</c:v>
                </c:pt>
                <c:pt idx="7900">
                  <c:v>199</c:v>
                </c:pt>
                <c:pt idx="7901">
                  <c:v>199</c:v>
                </c:pt>
                <c:pt idx="7902">
                  <c:v>199</c:v>
                </c:pt>
                <c:pt idx="7903">
                  <c:v>199</c:v>
                </c:pt>
                <c:pt idx="7904">
                  <c:v>199</c:v>
                </c:pt>
                <c:pt idx="7905">
                  <c:v>199</c:v>
                </c:pt>
                <c:pt idx="7906">
                  <c:v>199</c:v>
                </c:pt>
                <c:pt idx="7907">
                  <c:v>199</c:v>
                </c:pt>
                <c:pt idx="7908">
                  <c:v>199</c:v>
                </c:pt>
                <c:pt idx="7909">
                  <c:v>199</c:v>
                </c:pt>
                <c:pt idx="7910">
                  <c:v>199</c:v>
                </c:pt>
                <c:pt idx="7911">
                  <c:v>199</c:v>
                </c:pt>
                <c:pt idx="7912">
                  <c:v>199</c:v>
                </c:pt>
                <c:pt idx="7913">
                  <c:v>199</c:v>
                </c:pt>
                <c:pt idx="7914">
                  <c:v>199</c:v>
                </c:pt>
                <c:pt idx="7915">
                  <c:v>199</c:v>
                </c:pt>
                <c:pt idx="7916">
                  <c:v>199</c:v>
                </c:pt>
                <c:pt idx="7917">
                  <c:v>199</c:v>
                </c:pt>
                <c:pt idx="7918">
                  <c:v>199</c:v>
                </c:pt>
                <c:pt idx="7919">
                  <c:v>199</c:v>
                </c:pt>
                <c:pt idx="7920">
                  <c:v>199</c:v>
                </c:pt>
                <c:pt idx="7921">
                  <c:v>199</c:v>
                </c:pt>
                <c:pt idx="7922">
                  <c:v>199</c:v>
                </c:pt>
                <c:pt idx="7923">
                  <c:v>199</c:v>
                </c:pt>
                <c:pt idx="7924">
                  <c:v>199</c:v>
                </c:pt>
                <c:pt idx="7925">
                  <c:v>199</c:v>
                </c:pt>
                <c:pt idx="7926">
                  <c:v>199</c:v>
                </c:pt>
                <c:pt idx="7927">
                  <c:v>199</c:v>
                </c:pt>
                <c:pt idx="7928">
                  <c:v>199</c:v>
                </c:pt>
                <c:pt idx="7929">
                  <c:v>199</c:v>
                </c:pt>
                <c:pt idx="7930">
                  <c:v>199</c:v>
                </c:pt>
                <c:pt idx="7931">
                  <c:v>199</c:v>
                </c:pt>
                <c:pt idx="7932">
                  <c:v>199</c:v>
                </c:pt>
                <c:pt idx="7933">
                  <c:v>199</c:v>
                </c:pt>
                <c:pt idx="7934">
                  <c:v>199</c:v>
                </c:pt>
                <c:pt idx="7935">
                  <c:v>199</c:v>
                </c:pt>
                <c:pt idx="7936">
                  <c:v>199</c:v>
                </c:pt>
                <c:pt idx="7937">
                  <c:v>199</c:v>
                </c:pt>
                <c:pt idx="7938">
                  <c:v>199</c:v>
                </c:pt>
                <c:pt idx="7939">
                  <c:v>199</c:v>
                </c:pt>
                <c:pt idx="7940">
                  <c:v>199</c:v>
                </c:pt>
                <c:pt idx="7941">
                  <c:v>199</c:v>
                </c:pt>
                <c:pt idx="7942">
                  <c:v>199</c:v>
                </c:pt>
                <c:pt idx="7943">
                  <c:v>199</c:v>
                </c:pt>
                <c:pt idx="7944">
                  <c:v>199</c:v>
                </c:pt>
                <c:pt idx="7945">
                  <c:v>199</c:v>
                </c:pt>
                <c:pt idx="7946">
                  <c:v>199</c:v>
                </c:pt>
                <c:pt idx="7947">
                  <c:v>199</c:v>
                </c:pt>
                <c:pt idx="7948">
                  <c:v>199</c:v>
                </c:pt>
                <c:pt idx="7949">
                  <c:v>199</c:v>
                </c:pt>
                <c:pt idx="7950">
                  <c:v>199</c:v>
                </c:pt>
                <c:pt idx="7951">
                  <c:v>199</c:v>
                </c:pt>
                <c:pt idx="7952">
                  <c:v>199</c:v>
                </c:pt>
                <c:pt idx="7953">
                  <c:v>199</c:v>
                </c:pt>
                <c:pt idx="7954">
                  <c:v>199</c:v>
                </c:pt>
                <c:pt idx="7955">
                  <c:v>199</c:v>
                </c:pt>
                <c:pt idx="7956">
                  <c:v>199</c:v>
                </c:pt>
                <c:pt idx="7957">
                  <c:v>199</c:v>
                </c:pt>
                <c:pt idx="7958">
                  <c:v>199</c:v>
                </c:pt>
                <c:pt idx="7959">
                  <c:v>199</c:v>
                </c:pt>
                <c:pt idx="7960">
                  <c:v>199</c:v>
                </c:pt>
                <c:pt idx="7961">
                  <c:v>199</c:v>
                </c:pt>
                <c:pt idx="7962">
                  <c:v>199</c:v>
                </c:pt>
                <c:pt idx="7963">
                  <c:v>199</c:v>
                </c:pt>
                <c:pt idx="7964">
                  <c:v>199</c:v>
                </c:pt>
                <c:pt idx="7965">
                  <c:v>199</c:v>
                </c:pt>
                <c:pt idx="7966">
                  <c:v>199</c:v>
                </c:pt>
                <c:pt idx="7967">
                  <c:v>199</c:v>
                </c:pt>
                <c:pt idx="7968">
                  <c:v>199</c:v>
                </c:pt>
                <c:pt idx="7969">
                  <c:v>199</c:v>
                </c:pt>
                <c:pt idx="7970">
                  <c:v>199</c:v>
                </c:pt>
                <c:pt idx="7971">
                  <c:v>199</c:v>
                </c:pt>
                <c:pt idx="7972">
                  <c:v>199</c:v>
                </c:pt>
                <c:pt idx="7973">
                  <c:v>199</c:v>
                </c:pt>
                <c:pt idx="7974">
                  <c:v>199</c:v>
                </c:pt>
                <c:pt idx="7975">
                  <c:v>199</c:v>
                </c:pt>
                <c:pt idx="7976">
                  <c:v>199</c:v>
                </c:pt>
                <c:pt idx="7977">
                  <c:v>199</c:v>
                </c:pt>
                <c:pt idx="7978">
                  <c:v>199</c:v>
                </c:pt>
                <c:pt idx="7979">
                  <c:v>199</c:v>
                </c:pt>
                <c:pt idx="7980">
                  <c:v>199</c:v>
                </c:pt>
                <c:pt idx="7981">
                  <c:v>199</c:v>
                </c:pt>
                <c:pt idx="7982">
                  <c:v>199</c:v>
                </c:pt>
                <c:pt idx="7983">
                  <c:v>199</c:v>
                </c:pt>
                <c:pt idx="7984">
                  <c:v>199</c:v>
                </c:pt>
                <c:pt idx="7985">
                  <c:v>199</c:v>
                </c:pt>
                <c:pt idx="7986">
                  <c:v>199</c:v>
                </c:pt>
                <c:pt idx="7987">
                  <c:v>199</c:v>
                </c:pt>
                <c:pt idx="7988">
                  <c:v>199</c:v>
                </c:pt>
                <c:pt idx="7989">
                  <c:v>199</c:v>
                </c:pt>
                <c:pt idx="7990">
                  <c:v>199</c:v>
                </c:pt>
                <c:pt idx="7991">
                  <c:v>199</c:v>
                </c:pt>
                <c:pt idx="7992">
                  <c:v>199</c:v>
                </c:pt>
                <c:pt idx="7993">
                  <c:v>199</c:v>
                </c:pt>
                <c:pt idx="7994">
                  <c:v>199</c:v>
                </c:pt>
                <c:pt idx="7995">
                  <c:v>199</c:v>
                </c:pt>
                <c:pt idx="7996">
                  <c:v>199</c:v>
                </c:pt>
                <c:pt idx="7997">
                  <c:v>199</c:v>
                </c:pt>
                <c:pt idx="7998">
                  <c:v>199</c:v>
                </c:pt>
                <c:pt idx="7999">
                  <c:v>199</c:v>
                </c:pt>
                <c:pt idx="8000">
                  <c:v>199</c:v>
                </c:pt>
                <c:pt idx="8001">
                  <c:v>199</c:v>
                </c:pt>
                <c:pt idx="8002">
                  <c:v>199</c:v>
                </c:pt>
                <c:pt idx="8003">
                  <c:v>199</c:v>
                </c:pt>
                <c:pt idx="8004">
                  <c:v>199</c:v>
                </c:pt>
                <c:pt idx="8005">
                  <c:v>199</c:v>
                </c:pt>
                <c:pt idx="8006">
                  <c:v>199</c:v>
                </c:pt>
                <c:pt idx="8007">
                  <c:v>199</c:v>
                </c:pt>
                <c:pt idx="8008">
                  <c:v>199</c:v>
                </c:pt>
                <c:pt idx="8009">
                  <c:v>199</c:v>
                </c:pt>
                <c:pt idx="8010">
                  <c:v>199</c:v>
                </c:pt>
                <c:pt idx="8011">
                  <c:v>199</c:v>
                </c:pt>
                <c:pt idx="8012">
                  <c:v>199</c:v>
                </c:pt>
                <c:pt idx="8013">
                  <c:v>199</c:v>
                </c:pt>
                <c:pt idx="8014">
                  <c:v>199</c:v>
                </c:pt>
                <c:pt idx="8015">
                  <c:v>199</c:v>
                </c:pt>
                <c:pt idx="8016">
                  <c:v>199</c:v>
                </c:pt>
                <c:pt idx="8017">
                  <c:v>199</c:v>
                </c:pt>
                <c:pt idx="8018">
                  <c:v>199</c:v>
                </c:pt>
                <c:pt idx="8019">
                  <c:v>199</c:v>
                </c:pt>
                <c:pt idx="8020">
                  <c:v>199</c:v>
                </c:pt>
                <c:pt idx="8021">
                  <c:v>199</c:v>
                </c:pt>
                <c:pt idx="8022">
                  <c:v>199</c:v>
                </c:pt>
                <c:pt idx="8023">
                  <c:v>199</c:v>
                </c:pt>
                <c:pt idx="8024">
                  <c:v>199</c:v>
                </c:pt>
                <c:pt idx="8025">
                  <c:v>199</c:v>
                </c:pt>
                <c:pt idx="8026">
                  <c:v>199</c:v>
                </c:pt>
                <c:pt idx="8027">
                  <c:v>199</c:v>
                </c:pt>
                <c:pt idx="8028">
                  <c:v>199</c:v>
                </c:pt>
                <c:pt idx="8029">
                  <c:v>199</c:v>
                </c:pt>
                <c:pt idx="8030">
                  <c:v>199</c:v>
                </c:pt>
                <c:pt idx="8031">
                  <c:v>199</c:v>
                </c:pt>
                <c:pt idx="8032">
                  <c:v>199</c:v>
                </c:pt>
                <c:pt idx="8033">
                  <c:v>199</c:v>
                </c:pt>
                <c:pt idx="8034">
                  <c:v>199</c:v>
                </c:pt>
                <c:pt idx="8035">
                  <c:v>199</c:v>
                </c:pt>
                <c:pt idx="8036">
                  <c:v>199</c:v>
                </c:pt>
                <c:pt idx="8037">
                  <c:v>199</c:v>
                </c:pt>
                <c:pt idx="8038">
                  <c:v>199</c:v>
                </c:pt>
                <c:pt idx="8039">
                  <c:v>199</c:v>
                </c:pt>
                <c:pt idx="8040">
                  <c:v>199</c:v>
                </c:pt>
                <c:pt idx="8041">
                  <c:v>199</c:v>
                </c:pt>
                <c:pt idx="8042">
                  <c:v>199</c:v>
                </c:pt>
                <c:pt idx="8043">
                  <c:v>199</c:v>
                </c:pt>
                <c:pt idx="8044">
                  <c:v>199</c:v>
                </c:pt>
                <c:pt idx="8045">
                  <c:v>199</c:v>
                </c:pt>
                <c:pt idx="8046">
                  <c:v>199</c:v>
                </c:pt>
                <c:pt idx="8047">
                  <c:v>199</c:v>
                </c:pt>
                <c:pt idx="8048">
                  <c:v>199</c:v>
                </c:pt>
                <c:pt idx="8049">
                  <c:v>199</c:v>
                </c:pt>
                <c:pt idx="8050">
                  <c:v>199</c:v>
                </c:pt>
                <c:pt idx="8051">
                  <c:v>199</c:v>
                </c:pt>
                <c:pt idx="8052">
                  <c:v>199</c:v>
                </c:pt>
                <c:pt idx="8053">
                  <c:v>199</c:v>
                </c:pt>
                <c:pt idx="8054">
                  <c:v>199</c:v>
                </c:pt>
                <c:pt idx="8055">
                  <c:v>199</c:v>
                </c:pt>
                <c:pt idx="8056">
                  <c:v>199</c:v>
                </c:pt>
                <c:pt idx="8057">
                  <c:v>199</c:v>
                </c:pt>
                <c:pt idx="8058">
                  <c:v>199</c:v>
                </c:pt>
                <c:pt idx="8059">
                  <c:v>199</c:v>
                </c:pt>
                <c:pt idx="8060">
                  <c:v>199</c:v>
                </c:pt>
                <c:pt idx="8061">
                  <c:v>199</c:v>
                </c:pt>
                <c:pt idx="8062">
                  <c:v>199</c:v>
                </c:pt>
                <c:pt idx="8063">
                  <c:v>199</c:v>
                </c:pt>
                <c:pt idx="8064">
                  <c:v>199</c:v>
                </c:pt>
                <c:pt idx="8065">
                  <c:v>199</c:v>
                </c:pt>
                <c:pt idx="8066">
                  <c:v>199</c:v>
                </c:pt>
                <c:pt idx="8067">
                  <c:v>199</c:v>
                </c:pt>
                <c:pt idx="8068">
                  <c:v>199</c:v>
                </c:pt>
                <c:pt idx="8069">
                  <c:v>199</c:v>
                </c:pt>
                <c:pt idx="8070">
                  <c:v>199</c:v>
                </c:pt>
                <c:pt idx="8071">
                  <c:v>199</c:v>
                </c:pt>
                <c:pt idx="8072">
                  <c:v>199</c:v>
                </c:pt>
                <c:pt idx="8073">
                  <c:v>199</c:v>
                </c:pt>
                <c:pt idx="8074">
                  <c:v>199</c:v>
                </c:pt>
                <c:pt idx="8075">
                  <c:v>199</c:v>
                </c:pt>
                <c:pt idx="8076">
                  <c:v>199</c:v>
                </c:pt>
                <c:pt idx="8077">
                  <c:v>199</c:v>
                </c:pt>
                <c:pt idx="8078">
                  <c:v>199</c:v>
                </c:pt>
                <c:pt idx="8079">
                  <c:v>199</c:v>
                </c:pt>
                <c:pt idx="8080">
                  <c:v>199</c:v>
                </c:pt>
                <c:pt idx="8081">
                  <c:v>199</c:v>
                </c:pt>
                <c:pt idx="8082">
                  <c:v>199</c:v>
                </c:pt>
                <c:pt idx="8083">
                  <c:v>199</c:v>
                </c:pt>
                <c:pt idx="8084">
                  <c:v>199</c:v>
                </c:pt>
                <c:pt idx="8085">
                  <c:v>199</c:v>
                </c:pt>
                <c:pt idx="8086">
                  <c:v>199</c:v>
                </c:pt>
                <c:pt idx="8087">
                  <c:v>199</c:v>
                </c:pt>
                <c:pt idx="8088">
                  <c:v>199</c:v>
                </c:pt>
                <c:pt idx="8089">
                  <c:v>199</c:v>
                </c:pt>
                <c:pt idx="8090">
                  <c:v>199</c:v>
                </c:pt>
                <c:pt idx="8091">
                  <c:v>199</c:v>
                </c:pt>
                <c:pt idx="8092">
                  <c:v>199</c:v>
                </c:pt>
                <c:pt idx="8093">
                  <c:v>199</c:v>
                </c:pt>
                <c:pt idx="8094">
                  <c:v>199</c:v>
                </c:pt>
                <c:pt idx="8095">
                  <c:v>199</c:v>
                </c:pt>
                <c:pt idx="8096">
                  <c:v>199</c:v>
                </c:pt>
                <c:pt idx="8097">
                  <c:v>199</c:v>
                </c:pt>
                <c:pt idx="8098">
                  <c:v>199</c:v>
                </c:pt>
                <c:pt idx="8099">
                  <c:v>199</c:v>
                </c:pt>
                <c:pt idx="8100">
                  <c:v>199</c:v>
                </c:pt>
                <c:pt idx="8101">
                  <c:v>199</c:v>
                </c:pt>
                <c:pt idx="8102">
                  <c:v>199</c:v>
                </c:pt>
                <c:pt idx="8103">
                  <c:v>199</c:v>
                </c:pt>
                <c:pt idx="8104">
                  <c:v>199</c:v>
                </c:pt>
                <c:pt idx="8105">
                  <c:v>199</c:v>
                </c:pt>
                <c:pt idx="8106">
                  <c:v>199</c:v>
                </c:pt>
                <c:pt idx="8107">
                  <c:v>199</c:v>
                </c:pt>
                <c:pt idx="8108">
                  <c:v>199</c:v>
                </c:pt>
                <c:pt idx="8109">
                  <c:v>199</c:v>
                </c:pt>
                <c:pt idx="8110">
                  <c:v>199</c:v>
                </c:pt>
                <c:pt idx="8111">
                  <c:v>199</c:v>
                </c:pt>
                <c:pt idx="8112">
                  <c:v>199</c:v>
                </c:pt>
                <c:pt idx="8113">
                  <c:v>199</c:v>
                </c:pt>
                <c:pt idx="8114">
                  <c:v>199</c:v>
                </c:pt>
                <c:pt idx="8115">
                  <c:v>199</c:v>
                </c:pt>
                <c:pt idx="8116">
                  <c:v>199</c:v>
                </c:pt>
                <c:pt idx="8117">
                  <c:v>199</c:v>
                </c:pt>
                <c:pt idx="8118">
                  <c:v>199</c:v>
                </c:pt>
                <c:pt idx="8119">
                  <c:v>199</c:v>
                </c:pt>
                <c:pt idx="8120">
                  <c:v>199</c:v>
                </c:pt>
                <c:pt idx="8121">
                  <c:v>199</c:v>
                </c:pt>
                <c:pt idx="8122">
                  <c:v>199</c:v>
                </c:pt>
                <c:pt idx="8123">
                  <c:v>199</c:v>
                </c:pt>
                <c:pt idx="8124">
                  <c:v>199</c:v>
                </c:pt>
                <c:pt idx="8125">
                  <c:v>199</c:v>
                </c:pt>
                <c:pt idx="8126">
                  <c:v>199</c:v>
                </c:pt>
                <c:pt idx="8127">
                  <c:v>199</c:v>
                </c:pt>
                <c:pt idx="8128">
                  <c:v>199</c:v>
                </c:pt>
                <c:pt idx="8129">
                  <c:v>199</c:v>
                </c:pt>
                <c:pt idx="8130">
                  <c:v>199</c:v>
                </c:pt>
                <c:pt idx="8131">
                  <c:v>199</c:v>
                </c:pt>
                <c:pt idx="8132">
                  <c:v>199</c:v>
                </c:pt>
                <c:pt idx="8133">
                  <c:v>199</c:v>
                </c:pt>
                <c:pt idx="8134">
                  <c:v>199</c:v>
                </c:pt>
                <c:pt idx="8135">
                  <c:v>199</c:v>
                </c:pt>
                <c:pt idx="8136">
                  <c:v>199</c:v>
                </c:pt>
                <c:pt idx="8137">
                  <c:v>199</c:v>
                </c:pt>
                <c:pt idx="8138">
                  <c:v>199</c:v>
                </c:pt>
                <c:pt idx="8139">
                  <c:v>199</c:v>
                </c:pt>
                <c:pt idx="8140">
                  <c:v>199</c:v>
                </c:pt>
                <c:pt idx="8141">
                  <c:v>199</c:v>
                </c:pt>
                <c:pt idx="8142">
                  <c:v>199</c:v>
                </c:pt>
                <c:pt idx="8143">
                  <c:v>199</c:v>
                </c:pt>
                <c:pt idx="8144">
                  <c:v>199</c:v>
                </c:pt>
                <c:pt idx="8145">
                  <c:v>199</c:v>
                </c:pt>
                <c:pt idx="8146">
                  <c:v>199</c:v>
                </c:pt>
                <c:pt idx="8147">
                  <c:v>199</c:v>
                </c:pt>
                <c:pt idx="8148">
                  <c:v>199</c:v>
                </c:pt>
                <c:pt idx="8149">
                  <c:v>199</c:v>
                </c:pt>
                <c:pt idx="8150">
                  <c:v>199</c:v>
                </c:pt>
                <c:pt idx="8151">
                  <c:v>199</c:v>
                </c:pt>
                <c:pt idx="8152">
                  <c:v>199</c:v>
                </c:pt>
                <c:pt idx="8153">
                  <c:v>199</c:v>
                </c:pt>
                <c:pt idx="8154">
                  <c:v>199</c:v>
                </c:pt>
                <c:pt idx="8155">
                  <c:v>199</c:v>
                </c:pt>
                <c:pt idx="8156">
                  <c:v>199</c:v>
                </c:pt>
                <c:pt idx="8157">
                  <c:v>199</c:v>
                </c:pt>
                <c:pt idx="8158">
                  <c:v>199</c:v>
                </c:pt>
                <c:pt idx="8159">
                  <c:v>199</c:v>
                </c:pt>
                <c:pt idx="8160">
                  <c:v>199</c:v>
                </c:pt>
                <c:pt idx="8161">
                  <c:v>199</c:v>
                </c:pt>
                <c:pt idx="8162">
                  <c:v>199</c:v>
                </c:pt>
                <c:pt idx="8163">
                  <c:v>199</c:v>
                </c:pt>
                <c:pt idx="8164">
                  <c:v>199</c:v>
                </c:pt>
                <c:pt idx="8165">
                  <c:v>199</c:v>
                </c:pt>
                <c:pt idx="8166">
                  <c:v>199</c:v>
                </c:pt>
                <c:pt idx="8167">
                  <c:v>199</c:v>
                </c:pt>
                <c:pt idx="8168">
                  <c:v>199</c:v>
                </c:pt>
                <c:pt idx="8169">
                  <c:v>199</c:v>
                </c:pt>
                <c:pt idx="8170">
                  <c:v>199</c:v>
                </c:pt>
                <c:pt idx="8171">
                  <c:v>199</c:v>
                </c:pt>
                <c:pt idx="8172">
                  <c:v>199</c:v>
                </c:pt>
                <c:pt idx="8173">
                  <c:v>199</c:v>
                </c:pt>
                <c:pt idx="8174">
                  <c:v>199</c:v>
                </c:pt>
                <c:pt idx="8175">
                  <c:v>199</c:v>
                </c:pt>
                <c:pt idx="8176">
                  <c:v>199</c:v>
                </c:pt>
                <c:pt idx="8177">
                  <c:v>199</c:v>
                </c:pt>
                <c:pt idx="8178">
                  <c:v>199</c:v>
                </c:pt>
                <c:pt idx="8179">
                  <c:v>199</c:v>
                </c:pt>
                <c:pt idx="8180">
                  <c:v>199</c:v>
                </c:pt>
                <c:pt idx="8181">
                  <c:v>199</c:v>
                </c:pt>
                <c:pt idx="8182">
                  <c:v>199</c:v>
                </c:pt>
                <c:pt idx="8183">
                  <c:v>199</c:v>
                </c:pt>
                <c:pt idx="8184">
                  <c:v>199</c:v>
                </c:pt>
                <c:pt idx="8185">
                  <c:v>199</c:v>
                </c:pt>
                <c:pt idx="8186">
                  <c:v>199</c:v>
                </c:pt>
                <c:pt idx="8187">
                  <c:v>199</c:v>
                </c:pt>
                <c:pt idx="8188">
                  <c:v>199</c:v>
                </c:pt>
                <c:pt idx="8189">
                  <c:v>199</c:v>
                </c:pt>
                <c:pt idx="8190">
                  <c:v>199</c:v>
                </c:pt>
                <c:pt idx="8191">
                  <c:v>199</c:v>
                </c:pt>
                <c:pt idx="8192">
                  <c:v>199</c:v>
                </c:pt>
                <c:pt idx="8193">
                  <c:v>199</c:v>
                </c:pt>
                <c:pt idx="8194">
                  <c:v>199</c:v>
                </c:pt>
                <c:pt idx="8195">
                  <c:v>199</c:v>
                </c:pt>
                <c:pt idx="8196">
                  <c:v>199</c:v>
                </c:pt>
                <c:pt idx="8197">
                  <c:v>199</c:v>
                </c:pt>
                <c:pt idx="8198">
                  <c:v>199</c:v>
                </c:pt>
                <c:pt idx="8199">
                  <c:v>199</c:v>
                </c:pt>
                <c:pt idx="8200">
                  <c:v>199</c:v>
                </c:pt>
                <c:pt idx="8201">
                  <c:v>199</c:v>
                </c:pt>
                <c:pt idx="8202">
                  <c:v>199</c:v>
                </c:pt>
                <c:pt idx="8203">
                  <c:v>199</c:v>
                </c:pt>
                <c:pt idx="8204">
                  <c:v>199</c:v>
                </c:pt>
                <c:pt idx="8205">
                  <c:v>199</c:v>
                </c:pt>
                <c:pt idx="8206">
                  <c:v>199</c:v>
                </c:pt>
                <c:pt idx="8207">
                  <c:v>199</c:v>
                </c:pt>
                <c:pt idx="8208">
                  <c:v>199</c:v>
                </c:pt>
                <c:pt idx="8209">
                  <c:v>199</c:v>
                </c:pt>
                <c:pt idx="8210">
                  <c:v>199</c:v>
                </c:pt>
                <c:pt idx="8211">
                  <c:v>199</c:v>
                </c:pt>
                <c:pt idx="8212">
                  <c:v>199</c:v>
                </c:pt>
                <c:pt idx="8213">
                  <c:v>199</c:v>
                </c:pt>
                <c:pt idx="8214">
                  <c:v>199</c:v>
                </c:pt>
                <c:pt idx="8215">
                  <c:v>199</c:v>
                </c:pt>
                <c:pt idx="8216">
                  <c:v>199</c:v>
                </c:pt>
                <c:pt idx="8217">
                  <c:v>199</c:v>
                </c:pt>
                <c:pt idx="8218">
                  <c:v>199</c:v>
                </c:pt>
                <c:pt idx="8219">
                  <c:v>199</c:v>
                </c:pt>
                <c:pt idx="8220">
                  <c:v>199</c:v>
                </c:pt>
                <c:pt idx="8221">
                  <c:v>199</c:v>
                </c:pt>
                <c:pt idx="8222">
                  <c:v>199</c:v>
                </c:pt>
                <c:pt idx="8223">
                  <c:v>199</c:v>
                </c:pt>
                <c:pt idx="8224">
                  <c:v>199</c:v>
                </c:pt>
                <c:pt idx="8225">
                  <c:v>199</c:v>
                </c:pt>
                <c:pt idx="8226">
                  <c:v>199</c:v>
                </c:pt>
                <c:pt idx="8227">
                  <c:v>199</c:v>
                </c:pt>
                <c:pt idx="8228">
                  <c:v>199</c:v>
                </c:pt>
                <c:pt idx="8229">
                  <c:v>199</c:v>
                </c:pt>
                <c:pt idx="8230">
                  <c:v>199</c:v>
                </c:pt>
                <c:pt idx="8231">
                  <c:v>199</c:v>
                </c:pt>
                <c:pt idx="8232">
                  <c:v>199</c:v>
                </c:pt>
                <c:pt idx="8233">
                  <c:v>199</c:v>
                </c:pt>
                <c:pt idx="8234">
                  <c:v>199</c:v>
                </c:pt>
                <c:pt idx="8235">
                  <c:v>199</c:v>
                </c:pt>
                <c:pt idx="8236">
                  <c:v>199</c:v>
                </c:pt>
                <c:pt idx="8237">
                  <c:v>199</c:v>
                </c:pt>
                <c:pt idx="8238">
                  <c:v>199</c:v>
                </c:pt>
                <c:pt idx="8239">
                  <c:v>199</c:v>
                </c:pt>
                <c:pt idx="8240">
                  <c:v>199</c:v>
                </c:pt>
                <c:pt idx="8241">
                  <c:v>199</c:v>
                </c:pt>
                <c:pt idx="8242">
                  <c:v>199</c:v>
                </c:pt>
                <c:pt idx="8243">
                  <c:v>199</c:v>
                </c:pt>
                <c:pt idx="8244">
                  <c:v>199</c:v>
                </c:pt>
                <c:pt idx="8245">
                  <c:v>199</c:v>
                </c:pt>
                <c:pt idx="8246">
                  <c:v>199</c:v>
                </c:pt>
                <c:pt idx="8247">
                  <c:v>199</c:v>
                </c:pt>
                <c:pt idx="8248">
                  <c:v>199</c:v>
                </c:pt>
                <c:pt idx="8249">
                  <c:v>199</c:v>
                </c:pt>
                <c:pt idx="8250">
                  <c:v>199</c:v>
                </c:pt>
                <c:pt idx="8251">
                  <c:v>199</c:v>
                </c:pt>
                <c:pt idx="8252">
                  <c:v>199</c:v>
                </c:pt>
                <c:pt idx="8253">
                  <c:v>199</c:v>
                </c:pt>
                <c:pt idx="8254">
                  <c:v>199</c:v>
                </c:pt>
                <c:pt idx="8255">
                  <c:v>199</c:v>
                </c:pt>
                <c:pt idx="8256">
                  <c:v>199</c:v>
                </c:pt>
                <c:pt idx="8257">
                  <c:v>199</c:v>
                </c:pt>
                <c:pt idx="8258">
                  <c:v>199</c:v>
                </c:pt>
                <c:pt idx="8259">
                  <c:v>199</c:v>
                </c:pt>
                <c:pt idx="8260">
                  <c:v>199</c:v>
                </c:pt>
                <c:pt idx="8261">
                  <c:v>199</c:v>
                </c:pt>
                <c:pt idx="8262">
                  <c:v>199</c:v>
                </c:pt>
                <c:pt idx="8263">
                  <c:v>199</c:v>
                </c:pt>
                <c:pt idx="8264">
                  <c:v>199</c:v>
                </c:pt>
                <c:pt idx="8265">
                  <c:v>199</c:v>
                </c:pt>
                <c:pt idx="8266">
                  <c:v>199</c:v>
                </c:pt>
                <c:pt idx="8267">
                  <c:v>199</c:v>
                </c:pt>
                <c:pt idx="8268">
                  <c:v>199</c:v>
                </c:pt>
                <c:pt idx="8269">
                  <c:v>199</c:v>
                </c:pt>
                <c:pt idx="8270">
                  <c:v>199</c:v>
                </c:pt>
                <c:pt idx="8271">
                  <c:v>199</c:v>
                </c:pt>
                <c:pt idx="8272">
                  <c:v>199</c:v>
                </c:pt>
                <c:pt idx="8273">
                  <c:v>199</c:v>
                </c:pt>
                <c:pt idx="8274">
                  <c:v>199</c:v>
                </c:pt>
                <c:pt idx="8275">
                  <c:v>199</c:v>
                </c:pt>
                <c:pt idx="8276">
                  <c:v>199</c:v>
                </c:pt>
                <c:pt idx="8277">
                  <c:v>199</c:v>
                </c:pt>
                <c:pt idx="8278">
                  <c:v>199</c:v>
                </c:pt>
                <c:pt idx="8279">
                  <c:v>199</c:v>
                </c:pt>
                <c:pt idx="8280">
                  <c:v>199</c:v>
                </c:pt>
                <c:pt idx="8281">
                  <c:v>199</c:v>
                </c:pt>
                <c:pt idx="8282">
                  <c:v>199</c:v>
                </c:pt>
                <c:pt idx="8283">
                  <c:v>199</c:v>
                </c:pt>
                <c:pt idx="8284">
                  <c:v>199</c:v>
                </c:pt>
                <c:pt idx="8285">
                  <c:v>199</c:v>
                </c:pt>
                <c:pt idx="8286">
                  <c:v>199</c:v>
                </c:pt>
                <c:pt idx="8287">
                  <c:v>199</c:v>
                </c:pt>
                <c:pt idx="8288">
                  <c:v>199</c:v>
                </c:pt>
                <c:pt idx="8289">
                  <c:v>199</c:v>
                </c:pt>
                <c:pt idx="8290">
                  <c:v>199</c:v>
                </c:pt>
                <c:pt idx="8291">
                  <c:v>199</c:v>
                </c:pt>
                <c:pt idx="8292">
                  <c:v>199</c:v>
                </c:pt>
                <c:pt idx="8293">
                  <c:v>199</c:v>
                </c:pt>
                <c:pt idx="8294">
                  <c:v>199</c:v>
                </c:pt>
                <c:pt idx="8295">
                  <c:v>199</c:v>
                </c:pt>
                <c:pt idx="8296">
                  <c:v>199</c:v>
                </c:pt>
                <c:pt idx="8297">
                  <c:v>199</c:v>
                </c:pt>
                <c:pt idx="8298">
                  <c:v>199</c:v>
                </c:pt>
                <c:pt idx="8299">
                  <c:v>199</c:v>
                </c:pt>
                <c:pt idx="8300">
                  <c:v>199</c:v>
                </c:pt>
                <c:pt idx="8301">
                  <c:v>199</c:v>
                </c:pt>
                <c:pt idx="8302">
                  <c:v>199</c:v>
                </c:pt>
                <c:pt idx="8303">
                  <c:v>199</c:v>
                </c:pt>
                <c:pt idx="8304">
                  <c:v>199</c:v>
                </c:pt>
                <c:pt idx="8305">
                  <c:v>199</c:v>
                </c:pt>
                <c:pt idx="8306">
                  <c:v>199</c:v>
                </c:pt>
                <c:pt idx="8307">
                  <c:v>199</c:v>
                </c:pt>
                <c:pt idx="8308">
                  <c:v>199</c:v>
                </c:pt>
                <c:pt idx="8309">
                  <c:v>199</c:v>
                </c:pt>
                <c:pt idx="8310">
                  <c:v>199</c:v>
                </c:pt>
                <c:pt idx="8311">
                  <c:v>199</c:v>
                </c:pt>
                <c:pt idx="8312">
                  <c:v>199</c:v>
                </c:pt>
                <c:pt idx="8313">
                  <c:v>199</c:v>
                </c:pt>
                <c:pt idx="8314">
                  <c:v>199</c:v>
                </c:pt>
                <c:pt idx="8315">
                  <c:v>199</c:v>
                </c:pt>
                <c:pt idx="8316">
                  <c:v>199</c:v>
                </c:pt>
                <c:pt idx="8317">
                  <c:v>199</c:v>
                </c:pt>
                <c:pt idx="8318">
                  <c:v>199</c:v>
                </c:pt>
                <c:pt idx="8319">
                  <c:v>199</c:v>
                </c:pt>
                <c:pt idx="8320">
                  <c:v>199</c:v>
                </c:pt>
                <c:pt idx="8321">
                  <c:v>199</c:v>
                </c:pt>
                <c:pt idx="8322">
                  <c:v>199</c:v>
                </c:pt>
                <c:pt idx="8323">
                  <c:v>199</c:v>
                </c:pt>
                <c:pt idx="8324">
                  <c:v>199</c:v>
                </c:pt>
                <c:pt idx="8325">
                  <c:v>199</c:v>
                </c:pt>
                <c:pt idx="8326">
                  <c:v>199</c:v>
                </c:pt>
                <c:pt idx="8327">
                  <c:v>199</c:v>
                </c:pt>
                <c:pt idx="8328">
                  <c:v>199</c:v>
                </c:pt>
                <c:pt idx="8329">
                  <c:v>199</c:v>
                </c:pt>
                <c:pt idx="8330">
                  <c:v>199</c:v>
                </c:pt>
                <c:pt idx="8331">
                  <c:v>199</c:v>
                </c:pt>
                <c:pt idx="8332">
                  <c:v>199</c:v>
                </c:pt>
                <c:pt idx="8333">
                  <c:v>199</c:v>
                </c:pt>
                <c:pt idx="8334">
                  <c:v>199</c:v>
                </c:pt>
                <c:pt idx="8335">
                  <c:v>199</c:v>
                </c:pt>
                <c:pt idx="8336">
                  <c:v>199</c:v>
                </c:pt>
                <c:pt idx="8337">
                  <c:v>199</c:v>
                </c:pt>
                <c:pt idx="8338">
                  <c:v>199</c:v>
                </c:pt>
                <c:pt idx="8339">
                  <c:v>199</c:v>
                </c:pt>
                <c:pt idx="8340">
                  <c:v>199</c:v>
                </c:pt>
                <c:pt idx="8341">
                  <c:v>199</c:v>
                </c:pt>
                <c:pt idx="8342">
                  <c:v>199</c:v>
                </c:pt>
                <c:pt idx="8343">
                  <c:v>199</c:v>
                </c:pt>
                <c:pt idx="8344">
                  <c:v>199</c:v>
                </c:pt>
                <c:pt idx="8345">
                  <c:v>199</c:v>
                </c:pt>
                <c:pt idx="8346">
                  <c:v>199</c:v>
                </c:pt>
                <c:pt idx="8347">
                  <c:v>199</c:v>
                </c:pt>
                <c:pt idx="8348">
                  <c:v>199</c:v>
                </c:pt>
                <c:pt idx="8349">
                  <c:v>199</c:v>
                </c:pt>
                <c:pt idx="8350">
                  <c:v>199</c:v>
                </c:pt>
                <c:pt idx="8351">
                  <c:v>199</c:v>
                </c:pt>
                <c:pt idx="8352">
                  <c:v>199</c:v>
                </c:pt>
                <c:pt idx="8353">
                  <c:v>199</c:v>
                </c:pt>
                <c:pt idx="8354">
                  <c:v>199</c:v>
                </c:pt>
                <c:pt idx="8355">
                  <c:v>199</c:v>
                </c:pt>
                <c:pt idx="8356">
                  <c:v>199</c:v>
                </c:pt>
                <c:pt idx="8357">
                  <c:v>199</c:v>
                </c:pt>
                <c:pt idx="8358">
                  <c:v>199</c:v>
                </c:pt>
                <c:pt idx="8359">
                  <c:v>199</c:v>
                </c:pt>
                <c:pt idx="8360">
                  <c:v>199</c:v>
                </c:pt>
                <c:pt idx="8361">
                  <c:v>199</c:v>
                </c:pt>
                <c:pt idx="8362">
                  <c:v>199</c:v>
                </c:pt>
                <c:pt idx="8363">
                  <c:v>199</c:v>
                </c:pt>
                <c:pt idx="8364">
                  <c:v>199</c:v>
                </c:pt>
                <c:pt idx="8365">
                  <c:v>199</c:v>
                </c:pt>
                <c:pt idx="8366">
                  <c:v>199</c:v>
                </c:pt>
                <c:pt idx="8367">
                  <c:v>199</c:v>
                </c:pt>
                <c:pt idx="8368">
                  <c:v>199</c:v>
                </c:pt>
                <c:pt idx="8369">
                  <c:v>199</c:v>
                </c:pt>
                <c:pt idx="8370">
                  <c:v>199</c:v>
                </c:pt>
                <c:pt idx="8371">
                  <c:v>199</c:v>
                </c:pt>
                <c:pt idx="8372">
                  <c:v>199</c:v>
                </c:pt>
                <c:pt idx="8373">
                  <c:v>199</c:v>
                </c:pt>
                <c:pt idx="8374">
                  <c:v>199</c:v>
                </c:pt>
                <c:pt idx="8375">
                  <c:v>199</c:v>
                </c:pt>
                <c:pt idx="8376">
                  <c:v>199</c:v>
                </c:pt>
                <c:pt idx="8377">
                  <c:v>199</c:v>
                </c:pt>
                <c:pt idx="8378">
                  <c:v>199</c:v>
                </c:pt>
                <c:pt idx="8379">
                  <c:v>199</c:v>
                </c:pt>
                <c:pt idx="8380">
                  <c:v>199</c:v>
                </c:pt>
                <c:pt idx="8381">
                  <c:v>199</c:v>
                </c:pt>
                <c:pt idx="8382">
                  <c:v>199</c:v>
                </c:pt>
                <c:pt idx="8383">
                  <c:v>199</c:v>
                </c:pt>
                <c:pt idx="8384">
                  <c:v>199</c:v>
                </c:pt>
                <c:pt idx="8385">
                  <c:v>199</c:v>
                </c:pt>
                <c:pt idx="8386">
                  <c:v>199</c:v>
                </c:pt>
                <c:pt idx="8387">
                  <c:v>199</c:v>
                </c:pt>
                <c:pt idx="8388">
                  <c:v>199</c:v>
                </c:pt>
                <c:pt idx="8389">
                  <c:v>199</c:v>
                </c:pt>
                <c:pt idx="8390">
                  <c:v>199</c:v>
                </c:pt>
                <c:pt idx="8391">
                  <c:v>199</c:v>
                </c:pt>
                <c:pt idx="8392">
                  <c:v>199</c:v>
                </c:pt>
                <c:pt idx="8393">
                  <c:v>199</c:v>
                </c:pt>
                <c:pt idx="8394">
                  <c:v>199</c:v>
                </c:pt>
                <c:pt idx="8395">
                  <c:v>199</c:v>
                </c:pt>
                <c:pt idx="8396">
                  <c:v>199</c:v>
                </c:pt>
                <c:pt idx="8397">
                  <c:v>199</c:v>
                </c:pt>
                <c:pt idx="8398">
                  <c:v>199</c:v>
                </c:pt>
                <c:pt idx="8399">
                  <c:v>199</c:v>
                </c:pt>
                <c:pt idx="8400">
                  <c:v>199</c:v>
                </c:pt>
                <c:pt idx="8401">
                  <c:v>199</c:v>
                </c:pt>
                <c:pt idx="8402">
                  <c:v>199</c:v>
                </c:pt>
                <c:pt idx="8403">
                  <c:v>199</c:v>
                </c:pt>
                <c:pt idx="8404">
                  <c:v>199</c:v>
                </c:pt>
                <c:pt idx="8405">
                  <c:v>199</c:v>
                </c:pt>
                <c:pt idx="8406">
                  <c:v>199</c:v>
                </c:pt>
                <c:pt idx="8407">
                  <c:v>199</c:v>
                </c:pt>
                <c:pt idx="8408">
                  <c:v>199</c:v>
                </c:pt>
                <c:pt idx="8409">
                  <c:v>199</c:v>
                </c:pt>
                <c:pt idx="8410">
                  <c:v>199</c:v>
                </c:pt>
                <c:pt idx="8411">
                  <c:v>199</c:v>
                </c:pt>
                <c:pt idx="8412">
                  <c:v>199</c:v>
                </c:pt>
                <c:pt idx="8413">
                  <c:v>199</c:v>
                </c:pt>
                <c:pt idx="8414">
                  <c:v>199</c:v>
                </c:pt>
                <c:pt idx="8415">
                  <c:v>199</c:v>
                </c:pt>
                <c:pt idx="8416">
                  <c:v>199</c:v>
                </c:pt>
                <c:pt idx="8417">
                  <c:v>199</c:v>
                </c:pt>
                <c:pt idx="8418">
                  <c:v>199</c:v>
                </c:pt>
                <c:pt idx="8419">
                  <c:v>199</c:v>
                </c:pt>
                <c:pt idx="8420">
                  <c:v>199</c:v>
                </c:pt>
                <c:pt idx="8421">
                  <c:v>199</c:v>
                </c:pt>
                <c:pt idx="8422">
                  <c:v>199</c:v>
                </c:pt>
                <c:pt idx="8423">
                  <c:v>199</c:v>
                </c:pt>
                <c:pt idx="8424">
                  <c:v>199</c:v>
                </c:pt>
                <c:pt idx="8425">
                  <c:v>199</c:v>
                </c:pt>
                <c:pt idx="8426">
                  <c:v>199</c:v>
                </c:pt>
                <c:pt idx="8427">
                  <c:v>199</c:v>
                </c:pt>
                <c:pt idx="8428">
                  <c:v>199</c:v>
                </c:pt>
                <c:pt idx="8429">
                  <c:v>199</c:v>
                </c:pt>
                <c:pt idx="8430">
                  <c:v>199</c:v>
                </c:pt>
                <c:pt idx="8431">
                  <c:v>199</c:v>
                </c:pt>
                <c:pt idx="8432">
                  <c:v>199</c:v>
                </c:pt>
                <c:pt idx="8433">
                  <c:v>199</c:v>
                </c:pt>
                <c:pt idx="8434">
                  <c:v>199</c:v>
                </c:pt>
                <c:pt idx="8435">
                  <c:v>199</c:v>
                </c:pt>
                <c:pt idx="8436">
                  <c:v>199</c:v>
                </c:pt>
                <c:pt idx="8437">
                  <c:v>199</c:v>
                </c:pt>
                <c:pt idx="8438">
                  <c:v>199</c:v>
                </c:pt>
                <c:pt idx="8439">
                  <c:v>199</c:v>
                </c:pt>
                <c:pt idx="8440">
                  <c:v>199</c:v>
                </c:pt>
                <c:pt idx="8441">
                  <c:v>199</c:v>
                </c:pt>
                <c:pt idx="8442">
                  <c:v>199</c:v>
                </c:pt>
                <c:pt idx="8443">
                  <c:v>199</c:v>
                </c:pt>
                <c:pt idx="8444">
                  <c:v>199</c:v>
                </c:pt>
                <c:pt idx="8445">
                  <c:v>199</c:v>
                </c:pt>
                <c:pt idx="8446">
                  <c:v>199</c:v>
                </c:pt>
                <c:pt idx="8447">
                  <c:v>199</c:v>
                </c:pt>
                <c:pt idx="8448">
                  <c:v>199</c:v>
                </c:pt>
                <c:pt idx="8449">
                  <c:v>199</c:v>
                </c:pt>
                <c:pt idx="8450">
                  <c:v>199</c:v>
                </c:pt>
                <c:pt idx="8451">
                  <c:v>199</c:v>
                </c:pt>
                <c:pt idx="8452">
                  <c:v>199</c:v>
                </c:pt>
                <c:pt idx="8453">
                  <c:v>199</c:v>
                </c:pt>
                <c:pt idx="8454">
                  <c:v>199</c:v>
                </c:pt>
                <c:pt idx="8455">
                  <c:v>199</c:v>
                </c:pt>
                <c:pt idx="8456">
                  <c:v>199</c:v>
                </c:pt>
                <c:pt idx="8457">
                  <c:v>199</c:v>
                </c:pt>
                <c:pt idx="8458">
                  <c:v>199</c:v>
                </c:pt>
                <c:pt idx="8459">
                  <c:v>199</c:v>
                </c:pt>
                <c:pt idx="8460">
                  <c:v>199</c:v>
                </c:pt>
                <c:pt idx="8461">
                  <c:v>199</c:v>
                </c:pt>
                <c:pt idx="8462">
                  <c:v>199</c:v>
                </c:pt>
                <c:pt idx="8463">
                  <c:v>199</c:v>
                </c:pt>
                <c:pt idx="8464">
                  <c:v>199</c:v>
                </c:pt>
                <c:pt idx="8465">
                  <c:v>199</c:v>
                </c:pt>
                <c:pt idx="8466">
                  <c:v>199</c:v>
                </c:pt>
                <c:pt idx="8467">
                  <c:v>199</c:v>
                </c:pt>
                <c:pt idx="8468">
                  <c:v>199</c:v>
                </c:pt>
                <c:pt idx="8469">
                  <c:v>199</c:v>
                </c:pt>
                <c:pt idx="8470">
                  <c:v>199</c:v>
                </c:pt>
                <c:pt idx="8471">
                  <c:v>199</c:v>
                </c:pt>
                <c:pt idx="8472">
                  <c:v>199</c:v>
                </c:pt>
                <c:pt idx="8473">
                  <c:v>199</c:v>
                </c:pt>
                <c:pt idx="8474">
                  <c:v>199</c:v>
                </c:pt>
                <c:pt idx="8475">
                  <c:v>199</c:v>
                </c:pt>
                <c:pt idx="8476">
                  <c:v>199</c:v>
                </c:pt>
                <c:pt idx="8477">
                  <c:v>199</c:v>
                </c:pt>
                <c:pt idx="8478">
                  <c:v>199</c:v>
                </c:pt>
                <c:pt idx="8479">
                  <c:v>199</c:v>
                </c:pt>
                <c:pt idx="8480">
                  <c:v>199</c:v>
                </c:pt>
                <c:pt idx="8481">
                  <c:v>199</c:v>
                </c:pt>
                <c:pt idx="8482">
                  <c:v>199</c:v>
                </c:pt>
                <c:pt idx="8483">
                  <c:v>199</c:v>
                </c:pt>
                <c:pt idx="8484">
                  <c:v>199</c:v>
                </c:pt>
                <c:pt idx="8485">
                  <c:v>199</c:v>
                </c:pt>
                <c:pt idx="8486">
                  <c:v>199</c:v>
                </c:pt>
                <c:pt idx="8487">
                  <c:v>199</c:v>
                </c:pt>
                <c:pt idx="8488">
                  <c:v>199</c:v>
                </c:pt>
                <c:pt idx="8489">
                  <c:v>199</c:v>
                </c:pt>
                <c:pt idx="8490">
                  <c:v>199</c:v>
                </c:pt>
                <c:pt idx="8491">
                  <c:v>199</c:v>
                </c:pt>
                <c:pt idx="8492">
                  <c:v>199</c:v>
                </c:pt>
                <c:pt idx="8493">
                  <c:v>199</c:v>
                </c:pt>
                <c:pt idx="8494">
                  <c:v>199</c:v>
                </c:pt>
                <c:pt idx="8495">
                  <c:v>199</c:v>
                </c:pt>
                <c:pt idx="8496">
                  <c:v>199</c:v>
                </c:pt>
                <c:pt idx="8497">
                  <c:v>199</c:v>
                </c:pt>
                <c:pt idx="8498">
                  <c:v>199</c:v>
                </c:pt>
                <c:pt idx="8499">
                  <c:v>199</c:v>
                </c:pt>
                <c:pt idx="8500">
                  <c:v>199</c:v>
                </c:pt>
                <c:pt idx="8501">
                  <c:v>199</c:v>
                </c:pt>
                <c:pt idx="8502">
                  <c:v>199</c:v>
                </c:pt>
                <c:pt idx="8503">
                  <c:v>199</c:v>
                </c:pt>
                <c:pt idx="8504">
                  <c:v>199</c:v>
                </c:pt>
                <c:pt idx="8505">
                  <c:v>199</c:v>
                </c:pt>
                <c:pt idx="8506">
                  <c:v>199</c:v>
                </c:pt>
                <c:pt idx="8507">
                  <c:v>199</c:v>
                </c:pt>
                <c:pt idx="8508">
                  <c:v>199</c:v>
                </c:pt>
                <c:pt idx="8509">
                  <c:v>199</c:v>
                </c:pt>
                <c:pt idx="8510">
                  <c:v>199</c:v>
                </c:pt>
                <c:pt idx="8511">
                  <c:v>199</c:v>
                </c:pt>
                <c:pt idx="8512">
                  <c:v>199</c:v>
                </c:pt>
                <c:pt idx="8513">
                  <c:v>199</c:v>
                </c:pt>
                <c:pt idx="8514">
                  <c:v>199</c:v>
                </c:pt>
                <c:pt idx="8515">
                  <c:v>199</c:v>
                </c:pt>
                <c:pt idx="8516">
                  <c:v>199</c:v>
                </c:pt>
                <c:pt idx="8517">
                  <c:v>199</c:v>
                </c:pt>
                <c:pt idx="8518">
                  <c:v>199</c:v>
                </c:pt>
                <c:pt idx="8519">
                  <c:v>199</c:v>
                </c:pt>
                <c:pt idx="8520">
                  <c:v>199</c:v>
                </c:pt>
                <c:pt idx="8521">
                  <c:v>199</c:v>
                </c:pt>
                <c:pt idx="8522">
                  <c:v>199</c:v>
                </c:pt>
                <c:pt idx="8523">
                  <c:v>199</c:v>
                </c:pt>
                <c:pt idx="8524">
                  <c:v>199</c:v>
                </c:pt>
                <c:pt idx="8525">
                  <c:v>199</c:v>
                </c:pt>
                <c:pt idx="8526">
                  <c:v>199</c:v>
                </c:pt>
                <c:pt idx="8527">
                  <c:v>199</c:v>
                </c:pt>
                <c:pt idx="8528">
                  <c:v>199</c:v>
                </c:pt>
                <c:pt idx="8529">
                  <c:v>199</c:v>
                </c:pt>
                <c:pt idx="8530">
                  <c:v>199</c:v>
                </c:pt>
                <c:pt idx="8531">
                  <c:v>199</c:v>
                </c:pt>
                <c:pt idx="8532">
                  <c:v>199</c:v>
                </c:pt>
                <c:pt idx="8533">
                  <c:v>199</c:v>
                </c:pt>
                <c:pt idx="8534">
                  <c:v>199</c:v>
                </c:pt>
                <c:pt idx="8535">
                  <c:v>199</c:v>
                </c:pt>
                <c:pt idx="8536">
                  <c:v>199</c:v>
                </c:pt>
                <c:pt idx="8537">
                  <c:v>199</c:v>
                </c:pt>
                <c:pt idx="8538">
                  <c:v>199</c:v>
                </c:pt>
                <c:pt idx="8539">
                  <c:v>199</c:v>
                </c:pt>
                <c:pt idx="8540">
                  <c:v>199</c:v>
                </c:pt>
                <c:pt idx="8541">
                  <c:v>199</c:v>
                </c:pt>
                <c:pt idx="8542">
                  <c:v>199</c:v>
                </c:pt>
                <c:pt idx="8543">
                  <c:v>199</c:v>
                </c:pt>
                <c:pt idx="8544">
                  <c:v>199</c:v>
                </c:pt>
                <c:pt idx="8545">
                  <c:v>199</c:v>
                </c:pt>
                <c:pt idx="8546">
                  <c:v>199</c:v>
                </c:pt>
                <c:pt idx="8547">
                  <c:v>199</c:v>
                </c:pt>
                <c:pt idx="8548">
                  <c:v>199</c:v>
                </c:pt>
                <c:pt idx="8549">
                  <c:v>199</c:v>
                </c:pt>
                <c:pt idx="8550">
                  <c:v>199</c:v>
                </c:pt>
                <c:pt idx="8551">
                  <c:v>199</c:v>
                </c:pt>
                <c:pt idx="8552">
                  <c:v>199</c:v>
                </c:pt>
                <c:pt idx="8553">
                  <c:v>199</c:v>
                </c:pt>
                <c:pt idx="8554">
                  <c:v>199</c:v>
                </c:pt>
                <c:pt idx="8555">
                  <c:v>199</c:v>
                </c:pt>
                <c:pt idx="8556">
                  <c:v>199</c:v>
                </c:pt>
                <c:pt idx="8557">
                  <c:v>199</c:v>
                </c:pt>
                <c:pt idx="8558">
                  <c:v>199</c:v>
                </c:pt>
                <c:pt idx="8559">
                  <c:v>199</c:v>
                </c:pt>
                <c:pt idx="8560">
                  <c:v>199</c:v>
                </c:pt>
                <c:pt idx="8561">
                  <c:v>199</c:v>
                </c:pt>
                <c:pt idx="8562">
                  <c:v>199</c:v>
                </c:pt>
                <c:pt idx="8563">
                  <c:v>199</c:v>
                </c:pt>
                <c:pt idx="8564">
                  <c:v>199</c:v>
                </c:pt>
                <c:pt idx="8565">
                  <c:v>199</c:v>
                </c:pt>
                <c:pt idx="8566">
                  <c:v>199</c:v>
                </c:pt>
                <c:pt idx="8567">
                  <c:v>199</c:v>
                </c:pt>
                <c:pt idx="8568">
                  <c:v>199</c:v>
                </c:pt>
                <c:pt idx="8569">
                  <c:v>199</c:v>
                </c:pt>
                <c:pt idx="8570">
                  <c:v>199</c:v>
                </c:pt>
                <c:pt idx="8571">
                  <c:v>199</c:v>
                </c:pt>
                <c:pt idx="8572">
                  <c:v>199</c:v>
                </c:pt>
                <c:pt idx="8573">
                  <c:v>199</c:v>
                </c:pt>
                <c:pt idx="8574">
                  <c:v>199</c:v>
                </c:pt>
                <c:pt idx="8575">
                  <c:v>199</c:v>
                </c:pt>
                <c:pt idx="8576">
                  <c:v>199</c:v>
                </c:pt>
                <c:pt idx="8577">
                  <c:v>199</c:v>
                </c:pt>
                <c:pt idx="8578">
                  <c:v>199</c:v>
                </c:pt>
                <c:pt idx="8579">
                  <c:v>199</c:v>
                </c:pt>
                <c:pt idx="8580">
                  <c:v>199</c:v>
                </c:pt>
                <c:pt idx="8581">
                  <c:v>199</c:v>
                </c:pt>
                <c:pt idx="8582">
                  <c:v>199</c:v>
                </c:pt>
                <c:pt idx="8583">
                  <c:v>199</c:v>
                </c:pt>
                <c:pt idx="8584">
                  <c:v>199</c:v>
                </c:pt>
                <c:pt idx="8585">
                  <c:v>199</c:v>
                </c:pt>
                <c:pt idx="8586">
                  <c:v>199</c:v>
                </c:pt>
                <c:pt idx="8587">
                  <c:v>199</c:v>
                </c:pt>
                <c:pt idx="8588">
                  <c:v>199</c:v>
                </c:pt>
                <c:pt idx="8589">
                  <c:v>199</c:v>
                </c:pt>
                <c:pt idx="8590">
                  <c:v>199</c:v>
                </c:pt>
                <c:pt idx="8591">
                  <c:v>199</c:v>
                </c:pt>
                <c:pt idx="8592">
                  <c:v>199</c:v>
                </c:pt>
                <c:pt idx="8593">
                  <c:v>199</c:v>
                </c:pt>
                <c:pt idx="8594">
                  <c:v>199</c:v>
                </c:pt>
                <c:pt idx="8595">
                  <c:v>199</c:v>
                </c:pt>
                <c:pt idx="8596">
                  <c:v>199</c:v>
                </c:pt>
                <c:pt idx="8597">
                  <c:v>199</c:v>
                </c:pt>
                <c:pt idx="8598">
                  <c:v>199</c:v>
                </c:pt>
                <c:pt idx="8599">
                  <c:v>199</c:v>
                </c:pt>
                <c:pt idx="8600">
                  <c:v>199</c:v>
                </c:pt>
                <c:pt idx="8601">
                  <c:v>199</c:v>
                </c:pt>
                <c:pt idx="8602">
                  <c:v>199</c:v>
                </c:pt>
                <c:pt idx="8603">
                  <c:v>199</c:v>
                </c:pt>
                <c:pt idx="8604">
                  <c:v>199</c:v>
                </c:pt>
                <c:pt idx="8605">
                  <c:v>199</c:v>
                </c:pt>
                <c:pt idx="8606">
                  <c:v>199</c:v>
                </c:pt>
                <c:pt idx="8607">
                  <c:v>199</c:v>
                </c:pt>
                <c:pt idx="8608">
                  <c:v>199</c:v>
                </c:pt>
                <c:pt idx="8609">
                  <c:v>199</c:v>
                </c:pt>
                <c:pt idx="8610">
                  <c:v>199</c:v>
                </c:pt>
                <c:pt idx="8611">
                  <c:v>199</c:v>
                </c:pt>
                <c:pt idx="8612">
                  <c:v>199</c:v>
                </c:pt>
                <c:pt idx="8613">
                  <c:v>199</c:v>
                </c:pt>
                <c:pt idx="8614">
                  <c:v>199</c:v>
                </c:pt>
                <c:pt idx="8615">
                  <c:v>199</c:v>
                </c:pt>
                <c:pt idx="8616">
                  <c:v>199</c:v>
                </c:pt>
                <c:pt idx="8617">
                  <c:v>199</c:v>
                </c:pt>
                <c:pt idx="8618">
                  <c:v>199</c:v>
                </c:pt>
                <c:pt idx="8619">
                  <c:v>199</c:v>
                </c:pt>
                <c:pt idx="8620">
                  <c:v>199</c:v>
                </c:pt>
                <c:pt idx="8621">
                  <c:v>199</c:v>
                </c:pt>
                <c:pt idx="8622">
                  <c:v>199</c:v>
                </c:pt>
                <c:pt idx="8623">
                  <c:v>199</c:v>
                </c:pt>
                <c:pt idx="8624">
                  <c:v>199</c:v>
                </c:pt>
                <c:pt idx="8625">
                  <c:v>199</c:v>
                </c:pt>
                <c:pt idx="8626">
                  <c:v>199</c:v>
                </c:pt>
                <c:pt idx="8627">
                  <c:v>199</c:v>
                </c:pt>
                <c:pt idx="8628">
                  <c:v>199</c:v>
                </c:pt>
                <c:pt idx="8629">
                  <c:v>199</c:v>
                </c:pt>
                <c:pt idx="8630">
                  <c:v>199</c:v>
                </c:pt>
                <c:pt idx="8631">
                  <c:v>199</c:v>
                </c:pt>
                <c:pt idx="8632">
                  <c:v>199</c:v>
                </c:pt>
                <c:pt idx="8633">
                  <c:v>199</c:v>
                </c:pt>
                <c:pt idx="8634">
                  <c:v>199</c:v>
                </c:pt>
                <c:pt idx="8635">
                  <c:v>199</c:v>
                </c:pt>
                <c:pt idx="8636">
                  <c:v>199</c:v>
                </c:pt>
                <c:pt idx="8637">
                  <c:v>199</c:v>
                </c:pt>
                <c:pt idx="8638">
                  <c:v>199</c:v>
                </c:pt>
                <c:pt idx="8639">
                  <c:v>199</c:v>
                </c:pt>
                <c:pt idx="8640">
                  <c:v>199</c:v>
                </c:pt>
                <c:pt idx="8641">
                  <c:v>199</c:v>
                </c:pt>
                <c:pt idx="8642">
                  <c:v>199</c:v>
                </c:pt>
                <c:pt idx="8643">
                  <c:v>199</c:v>
                </c:pt>
                <c:pt idx="8644">
                  <c:v>199</c:v>
                </c:pt>
                <c:pt idx="8645">
                  <c:v>199</c:v>
                </c:pt>
                <c:pt idx="8646">
                  <c:v>199</c:v>
                </c:pt>
                <c:pt idx="8647">
                  <c:v>199</c:v>
                </c:pt>
                <c:pt idx="8648">
                  <c:v>199</c:v>
                </c:pt>
                <c:pt idx="8649">
                  <c:v>199</c:v>
                </c:pt>
                <c:pt idx="8650">
                  <c:v>199</c:v>
                </c:pt>
                <c:pt idx="8651">
                  <c:v>199</c:v>
                </c:pt>
                <c:pt idx="8652">
                  <c:v>199</c:v>
                </c:pt>
                <c:pt idx="8653">
                  <c:v>199</c:v>
                </c:pt>
                <c:pt idx="8654">
                  <c:v>199</c:v>
                </c:pt>
                <c:pt idx="8655">
                  <c:v>199</c:v>
                </c:pt>
                <c:pt idx="8656">
                  <c:v>199</c:v>
                </c:pt>
                <c:pt idx="8657">
                  <c:v>199</c:v>
                </c:pt>
                <c:pt idx="8658">
                  <c:v>199</c:v>
                </c:pt>
                <c:pt idx="8659">
                  <c:v>199</c:v>
                </c:pt>
                <c:pt idx="8660">
                  <c:v>199</c:v>
                </c:pt>
                <c:pt idx="8661">
                  <c:v>199</c:v>
                </c:pt>
                <c:pt idx="8662">
                  <c:v>199</c:v>
                </c:pt>
                <c:pt idx="8663">
                  <c:v>199</c:v>
                </c:pt>
                <c:pt idx="8664">
                  <c:v>199</c:v>
                </c:pt>
                <c:pt idx="8665">
                  <c:v>199</c:v>
                </c:pt>
                <c:pt idx="8666">
                  <c:v>199</c:v>
                </c:pt>
                <c:pt idx="8667">
                  <c:v>199</c:v>
                </c:pt>
                <c:pt idx="8668">
                  <c:v>199</c:v>
                </c:pt>
                <c:pt idx="8669">
                  <c:v>199</c:v>
                </c:pt>
                <c:pt idx="8670">
                  <c:v>199</c:v>
                </c:pt>
                <c:pt idx="8671">
                  <c:v>199</c:v>
                </c:pt>
                <c:pt idx="8672">
                  <c:v>199</c:v>
                </c:pt>
                <c:pt idx="8673">
                  <c:v>199</c:v>
                </c:pt>
                <c:pt idx="8674">
                  <c:v>199</c:v>
                </c:pt>
                <c:pt idx="8675">
                  <c:v>199</c:v>
                </c:pt>
                <c:pt idx="8676">
                  <c:v>199</c:v>
                </c:pt>
                <c:pt idx="8677">
                  <c:v>199</c:v>
                </c:pt>
                <c:pt idx="8678">
                  <c:v>199</c:v>
                </c:pt>
                <c:pt idx="8679">
                  <c:v>199</c:v>
                </c:pt>
                <c:pt idx="8680">
                  <c:v>199</c:v>
                </c:pt>
                <c:pt idx="8681">
                  <c:v>199</c:v>
                </c:pt>
                <c:pt idx="8682">
                  <c:v>199</c:v>
                </c:pt>
                <c:pt idx="8683">
                  <c:v>199</c:v>
                </c:pt>
                <c:pt idx="8684">
                  <c:v>199</c:v>
                </c:pt>
                <c:pt idx="8685">
                  <c:v>199</c:v>
                </c:pt>
                <c:pt idx="8686">
                  <c:v>199</c:v>
                </c:pt>
                <c:pt idx="8687">
                  <c:v>199</c:v>
                </c:pt>
                <c:pt idx="8688">
                  <c:v>199</c:v>
                </c:pt>
                <c:pt idx="8689">
                  <c:v>199</c:v>
                </c:pt>
                <c:pt idx="8690">
                  <c:v>199</c:v>
                </c:pt>
                <c:pt idx="8691">
                  <c:v>199</c:v>
                </c:pt>
                <c:pt idx="8692">
                  <c:v>199</c:v>
                </c:pt>
                <c:pt idx="8693">
                  <c:v>199</c:v>
                </c:pt>
                <c:pt idx="8694">
                  <c:v>199</c:v>
                </c:pt>
                <c:pt idx="8695">
                  <c:v>199</c:v>
                </c:pt>
                <c:pt idx="8696">
                  <c:v>199</c:v>
                </c:pt>
                <c:pt idx="8697">
                  <c:v>199</c:v>
                </c:pt>
                <c:pt idx="8698">
                  <c:v>199</c:v>
                </c:pt>
                <c:pt idx="8699">
                  <c:v>199</c:v>
                </c:pt>
                <c:pt idx="8700">
                  <c:v>199</c:v>
                </c:pt>
                <c:pt idx="8701">
                  <c:v>199</c:v>
                </c:pt>
                <c:pt idx="8702">
                  <c:v>199</c:v>
                </c:pt>
                <c:pt idx="8703">
                  <c:v>199</c:v>
                </c:pt>
                <c:pt idx="8704">
                  <c:v>199</c:v>
                </c:pt>
                <c:pt idx="8705">
                  <c:v>199</c:v>
                </c:pt>
                <c:pt idx="8706">
                  <c:v>199</c:v>
                </c:pt>
                <c:pt idx="8707">
                  <c:v>199</c:v>
                </c:pt>
                <c:pt idx="8708">
                  <c:v>199</c:v>
                </c:pt>
                <c:pt idx="8709">
                  <c:v>199</c:v>
                </c:pt>
                <c:pt idx="8710">
                  <c:v>199</c:v>
                </c:pt>
                <c:pt idx="8711">
                  <c:v>199</c:v>
                </c:pt>
                <c:pt idx="8712">
                  <c:v>199</c:v>
                </c:pt>
                <c:pt idx="8713">
                  <c:v>199</c:v>
                </c:pt>
                <c:pt idx="8714">
                  <c:v>199</c:v>
                </c:pt>
                <c:pt idx="8715">
                  <c:v>199</c:v>
                </c:pt>
                <c:pt idx="8716">
                  <c:v>199</c:v>
                </c:pt>
                <c:pt idx="8717">
                  <c:v>199</c:v>
                </c:pt>
                <c:pt idx="8718">
                  <c:v>199</c:v>
                </c:pt>
                <c:pt idx="8719">
                  <c:v>199</c:v>
                </c:pt>
                <c:pt idx="8720">
                  <c:v>199</c:v>
                </c:pt>
                <c:pt idx="8721">
                  <c:v>199</c:v>
                </c:pt>
                <c:pt idx="8722">
                  <c:v>199</c:v>
                </c:pt>
                <c:pt idx="8723">
                  <c:v>199</c:v>
                </c:pt>
                <c:pt idx="8724">
                  <c:v>199</c:v>
                </c:pt>
                <c:pt idx="8725">
                  <c:v>199</c:v>
                </c:pt>
                <c:pt idx="8726">
                  <c:v>199</c:v>
                </c:pt>
                <c:pt idx="8727">
                  <c:v>199</c:v>
                </c:pt>
                <c:pt idx="8728">
                  <c:v>199</c:v>
                </c:pt>
                <c:pt idx="8729">
                  <c:v>199</c:v>
                </c:pt>
                <c:pt idx="8730">
                  <c:v>199</c:v>
                </c:pt>
                <c:pt idx="8731">
                  <c:v>199</c:v>
                </c:pt>
                <c:pt idx="8732">
                  <c:v>199</c:v>
                </c:pt>
                <c:pt idx="8733">
                  <c:v>199</c:v>
                </c:pt>
                <c:pt idx="8734">
                  <c:v>199</c:v>
                </c:pt>
                <c:pt idx="8735">
                  <c:v>199</c:v>
                </c:pt>
                <c:pt idx="8736">
                  <c:v>199</c:v>
                </c:pt>
                <c:pt idx="8737">
                  <c:v>199</c:v>
                </c:pt>
                <c:pt idx="8738">
                  <c:v>199</c:v>
                </c:pt>
                <c:pt idx="8739">
                  <c:v>199</c:v>
                </c:pt>
                <c:pt idx="8740">
                  <c:v>199</c:v>
                </c:pt>
                <c:pt idx="8741">
                  <c:v>199</c:v>
                </c:pt>
                <c:pt idx="8742">
                  <c:v>199</c:v>
                </c:pt>
                <c:pt idx="8743">
                  <c:v>199</c:v>
                </c:pt>
                <c:pt idx="8744">
                  <c:v>199</c:v>
                </c:pt>
                <c:pt idx="8745">
                  <c:v>199</c:v>
                </c:pt>
                <c:pt idx="8746">
                  <c:v>199</c:v>
                </c:pt>
                <c:pt idx="8747">
                  <c:v>199</c:v>
                </c:pt>
                <c:pt idx="8748">
                  <c:v>199</c:v>
                </c:pt>
                <c:pt idx="8749">
                  <c:v>199</c:v>
                </c:pt>
                <c:pt idx="8750">
                  <c:v>199</c:v>
                </c:pt>
                <c:pt idx="8751">
                  <c:v>199</c:v>
                </c:pt>
                <c:pt idx="8752">
                  <c:v>199</c:v>
                </c:pt>
                <c:pt idx="8753">
                  <c:v>199</c:v>
                </c:pt>
                <c:pt idx="8754">
                  <c:v>199</c:v>
                </c:pt>
                <c:pt idx="8755">
                  <c:v>199</c:v>
                </c:pt>
                <c:pt idx="8756">
                  <c:v>199</c:v>
                </c:pt>
                <c:pt idx="8757">
                  <c:v>199</c:v>
                </c:pt>
                <c:pt idx="8758">
                  <c:v>199</c:v>
                </c:pt>
                <c:pt idx="8759">
                  <c:v>199</c:v>
                </c:pt>
                <c:pt idx="8760">
                  <c:v>199</c:v>
                </c:pt>
                <c:pt idx="8761">
                  <c:v>199</c:v>
                </c:pt>
                <c:pt idx="8762">
                  <c:v>199</c:v>
                </c:pt>
                <c:pt idx="8763">
                  <c:v>199</c:v>
                </c:pt>
                <c:pt idx="8764">
                  <c:v>199</c:v>
                </c:pt>
                <c:pt idx="8765">
                  <c:v>199</c:v>
                </c:pt>
                <c:pt idx="8766">
                  <c:v>199</c:v>
                </c:pt>
                <c:pt idx="8767">
                  <c:v>199</c:v>
                </c:pt>
                <c:pt idx="8768">
                  <c:v>199</c:v>
                </c:pt>
                <c:pt idx="8769">
                  <c:v>199</c:v>
                </c:pt>
                <c:pt idx="8770">
                  <c:v>199</c:v>
                </c:pt>
                <c:pt idx="8771">
                  <c:v>199</c:v>
                </c:pt>
                <c:pt idx="8772">
                  <c:v>199</c:v>
                </c:pt>
                <c:pt idx="8773">
                  <c:v>199</c:v>
                </c:pt>
                <c:pt idx="8774">
                  <c:v>199</c:v>
                </c:pt>
                <c:pt idx="8775">
                  <c:v>199</c:v>
                </c:pt>
                <c:pt idx="8776">
                  <c:v>199</c:v>
                </c:pt>
                <c:pt idx="8777">
                  <c:v>199</c:v>
                </c:pt>
                <c:pt idx="8778">
                  <c:v>199</c:v>
                </c:pt>
                <c:pt idx="8779">
                  <c:v>199</c:v>
                </c:pt>
                <c:pt idx="8780">
                  <c:v>199</c:v>
                </c:pt>
                <c:pt idx="8781">
                  <c:v>199</c:v>
                </c:pt>
                <c:pt idx="8782">
                  <c:v>199</c:v>
                </c:pt>
                <c:pt idx="8783">
                  <c:v>199</c:v>
                </c:pt>
                <c:pt idx="8784">
                  <c:v>199</c:v>
                </c:pt>
                <c:pt idx="8785">
                  <c:v>199</c:v>
                </c:pt>
                <c:pt idx="8786">
                  <c:v>199</c:v>
                </c:pt>
                <c:pt idx="8787">
                  <c:v>199</c:v>
                </c:pt>
                <c:pt idx="8788">
                  <c:v>199</c:v>
                </c:pt>
                <c:pt idx="8789">
                  <c:v>199</c:v>
                </c:pt>
                <c:pt idx="8790">
                  <c:v>199</c:v>
                </c:pt>
                <c:pt idx="8791">
                  <c:v>199</c:v>
                </c:pt>
                <c:pt idx="8792">
                  <c:v>199</c:v>
                </c:pt>
                <c:pt idx="8793">
                  <c:v>199</c:v>
                </c:pt>
                <c:pt idx="8794">
                  <c:v>199</c:v>
                </c:pt>
                <c:pt idx="8795">
                  <c:v>199</c:v>
                </c:pt>
                <c:pt idx="8796">
                  <c:v>199</c:v>
                </c:pt>
                <c:pt idx="8797">
                  <c:v>199</c:v>
                </c:pt>
                <c:pt idx="8798">
                  <c:v>199</c:v>
                </c:pt>
                <c:pt idx="8799">
                  <c:v>199</c:v>
                </c:pt>
                <c:pt idx="8800">
                  <c:v>199</c:v>
                </c:pt>
                <c:pt idx="8801">
                  <c:v>199</c:v>
                </c:pt>
                <c:pt idx="8802">
                  <c:v>199</c:v>
                </c:pt>
                <c:pt idx="8803">
                  <c:v>199</c:v>
                </c:pt>
                <c:pt idx="8804">
                  <c:v>199</c:v>
                </c:pt>
                <c:pt idx="8805">
                  <c:v>199</c:v>
                </c:pt>
                <c:pt idx="8806">
                  <c:v>199</c:v>
                </c:pt>
                <c:pt idx="8807">
                  <c:v>199</c:v>
                </c:pt>
                <c:pt idx="8808">
                  <c:v>199</c:v>
                </c:pt>
                <c:pt idx="8809">
                  <c:v>199</c:v>
                </c:pt>
                <c:pt idx="8810">
                  <c:v>199</c:v>
                </c:pt>
                <c:pt idx="8811">
                  <c:v>199</c:v>
                </c:pt>
                <c:pt idx="8812">
                  <c:v>199</c:v>
                </c:pt>
                <c:pt idx="8813">
                  <c:v>199</c:v>
                </c:pt>
                <c:pt idx="8814">
                  <c:v>199</c:v>
                </c:pt>
                <c:pt idx="8815">
                  <c:v>199</c:v>
                </c:pt>
                <c:pt idx="8816">
                  <c:v>199</c:v>
                </c:pt>
                <c:pt idx="8817">
                  <c:v>199</c:v>
                </c:pt>
                <c:pt idx="8818">
                  <c:v>199</c:v>
                </c:pt>
                <c:pt idx="8819">
                  <c:v>199</c:v>
                </c:pt>
                <c:pt idx="8820">
                  <c:v>199</c:v>
                </c:pt>
                <c:pt idx="8821">
                  <c:v>199</c:v>
                </c:pt>
                <c:pt idx="8822">
                  <c:v>199</c:v>
                </c:pt>
                <c:pt idx="8823">
                  <c:v>199</c:v>
                </c:pt>
                <c:pt idx="8824">
                  <c:v>199</c:v>
                </c:pt>
                <c:pt idx="8825">
                  <c:v>199</c:v>
                </c:pt>
                <c:pt idx="8826">
                  <c:v>199</c:v>
                </c:pt>
                <c:pt idx="8827">
                  <c:v>199</c:v>
                </c:pt>
                <c:pt idx="8828">
                  <c:v>199</c:v>
                </c:pt>
                <c:pt idx="8829">
                  <c:v>199</c:v>
                </c:pt>
                <c:pt idx="8830">
                  <c:v>199</c:v>
                </c:pt>
                <c:pt idx="8831">
                  <c:v>199</c:v>
                </c:pt>
                <c:pt idx="8832">
                  <c:v>199</c:v>
                </c:pt>
                <c:pt idx="8833">
                  <c:v>199</c:v>
                </c:pt>
                <c:pt idx="8834">
                  <c:v>199</c:v>
                </c:pt>
                <c:pt idx="8835">
                  <c:v>199</c:v>
                </c:pt>
                <c:pt idx="8836">
                  <c:v>199</c:v>
                </c:pt>
                <c:pt idx="8837">
                  <c:v>199</c:v>
                </c:pt>
                <c:pt idx="8838">
                  <c:v>199</c:v>
                </c:pt>
                <c:pt idx="8839">
                  <c:v>199</c:v>
                </c:pt>
                <c:pt idx="8840">
                  <c:v>199</c:v>
                </c:pt>
                <c:pt idx="8841">
                  <c:v>199</c:v>
                </c:pt>
                <c:pt idx="8842">
                  <c:v>199</c:v>
                </c:pt>
                <c:pt idx="8843">
                  <c:v>199</c:v>
                </c:pt>
                <c:pt idx="8844">
                  <c:v>199</c:v>
                </c:pt>
                <c:pt idx="8845">
                  <c:v>199</c:v>
                </c:pt>
                <c:pt idx="8846">
                  <c:v>199</c:v>
                </c:pt>
                <c:pt idx="8847">
                  <c:v>199</c:v>
                </c:pt>
                <c:pt idx="8848">
                  <c:v>199</c:v>
                </c:pt>
                <c:pt idx="8849">
                  <c:v>199</c:v>
                </c:pt>
                <c:pt idx="8850">
                  <c:v>199</c:v>
                </c:pt>
                <c:pt idx="8851">
                  <c:v>199</c:v>
                </c:pt>
                <c:pt idx="8852">
                  <c:v>199</c:v>
                </c:pt>
                <c:pt idx="8853">
                  <c:v>199</c:v>
                </c:pt>
                <c:pt idx="8854">
                  <c:v>199</c:v>
                </c:pt>
                <c:pt idx="8855">
                  <c:v>199</c:v>
                </c:pt>
                <c:pt idx="8856">
                  <c:v>199</c:v>
                </c:pt>
                <c:pt idx="8857">
                  <c:v>199</c:v>
                </c:pt>
                <c:pt idx="8858">
                  <c:v>199</c:v>
                </c:pt>
                <c:pt idx="8859">
                  <c:v>199</c:v>
                </c:pt>
                <c:pt idx="8860">
                  <c:v>199</c:v>
                </c:pt>
                <c:pt idx="8861">
                  <c:v>199</c:v>
                </c:pt>
                <c:pt idx="8862">
                  <c:v>199</c:v>
                </c:pt>
                <c:pt idx="8863">
                  <c:v>199</c:v>
                </c:pt>
                <c:pt idx="8864">
                  <c:v>199</c:v>
                </c:pt>
                <c:pt idx="8865">
                  <c:v>199</c:v>
                </c:pt>
                <c:pt idx="8866">
                  <c:v>199</c:v>
                </c:pt>
                <c:pt idx="8867">
                  <c:v>199</c:v>
                </c:pt>
                <c:pt idx="8868">
                  <c:v>199</c:v>
                </c:pt>
                <c:pt idx="8869">
                  <c:v>199</c:v>
                </c:pt>
                <c:pt idx="8870">
                  <c:v>199</c:v>
                </c:pt>
                <c:pt idx="8871">
                  <c:v>199</c:v>
                </c:pt>
                <c:pt idx="8872">
                  <c:v>199</c:v>
                </c:pt>
                <c:pt idx="8873">
                  <c:v>199</c:v>
                </c:pt>
                <c:pt idx="8874">
                  <c:v>199</c:v>
                </c:pt>
                <c:pt idx="8875">
                  <c:v>199</c:v>
                </c:pt>
                <c:pt idx="8876">
                  <c:v>199</c:v>
                </c:pt>
                <c:pt idx="8877">
                  <c:v>199</c:v>
                </c:pt>
                <c:pt idx="8878">
                  <c:v>199</c:v>
                </c:pt>
                <c:pt idx="8879">
                  <c:v>199</c:v>
                </c:pt>
                <c:pt idx="8880">
                  <c:v>199</c:v>
                </c:pt>
                <c:pt idx="8881">
                  <c:v>199</c:v>
                </c:pt>
                <c:pt idx="8882">
                  <c:v>199</c:v>
                </c:pt>
                <c:pt idx="8883">
                  <c:v>199</c:v>
                </c:pt>
                <c:pt idx="8884">
                  <c:v>199</c:v>
                </c:pt>
                <c:pt idx="8885">
                  <c:v>199</c:v>
                </c:pt>
                <c:pt idx="8886">
                  <c:v>199</c:v>
                </c:pt>
                <c:pt idx="8887">
                  <c:v>199</c:v>
                </c:pt>
                <c:pt idx="8888">
                  <c:v>199</c:v>
                </c:pt>
                <c:pt idx="8889">
                  <c:v>199</c:v>
                </c:pt>
                <c:pt idx="8890">
                  <c:v>199</c:v>
                </c:pt>
                <c:pt idx="8891">
                  <c:v>199</c:v>
                </c:pt>
                <c:pt idx="8892">
                  <c:v>199</c:v>
                </c:pt>
                <c:pt idx="8893">
                  <c:v>199</c:v>
                </c:pt>
                <c:pt idx="8894">
                  <c:v>199</c:v>
                </c:pt>
                <c:pt idx="8895">
                  <c:v>199</c:v>
                </c:pt>
                <c:pt idx="8896">
                  <c:v>199</c:v>
                </c:pt>
                <c:pt idx="8897">
                  <c:v>199</c:v>
                </c:pt>
                <c:pt idx="8898">
                  <c:v>199</c:v>
                </c:pt>
                <c:pt idx="8899">
                  <c:v>199</c:v>
                </c:pt>
                <c:pt idx="8900">
                  <c:v>199</c:v>
                </c:pt>
                <c:pt idx="8901">
                  <c:v>199</c:v>
                </c:pt>
                <c:pt idx="8902">
                  <c:v>199</c:v>
                </c:pt>
                <c:pt idx="8903">
                  <c:v>199</c:v>
                </c:pt>
                <c:pt idx="8904">
                  <c:v>199</c:v>
                </c:pt>
                <c:pt idx="8905">
                  <c:v>199</c:v>
                </c:pt>
                <c:pt idx="8906">
                  <c:v>199</c:v>
                </c:pt>
                <c:pt idx="8907">
                  <c:v>199</c:v>
                </c:pt>
                <c:pt idx="8908">
                  <c:v>199</c:v>
                </c:pt>
                <c:pt idx="8909">
                  <c:v>199</c:v>
                </c:pt>
                <c:pt idx="8910">
                  <c:v>199</c:v>
                </c:pt>
                <c:pt idx="8911">
                  <c:v>199</c:v>
                </c:pt>
                <c:pt idx="8912">
                  <c:v>199</c:v>
                </c:pt>
                <c:pt idx="8913">
                  <c:v>199</c:v>
                </c:pt>
                <c:pt idx="8914">
                  <c:v>199</c:v>
                </c:pt>
                <c:pt idx="8915">
                  <c:v>199</c:v>
                </c:pt>
                <c:pt idx="8916">
                  <c:v>199</c:v>
                </c:pt>
                <c:pt idx="8917">
                  <c:v>199</c:v>
                </c:pt>
                <c:pt idx="8918">
                  <c:v>199</c:v>
                </c:pt>
                <c:pt idx="8919">
                  <c:v>199</c:v>
                </c:pt>
                <c:pt idx="8920">
                  <c:v>199</c:v>
                </c:pt>
                <c:pt idx="8921">
                  <c:v>199</c:v>
                </c:pt>
                <c:pt idx="8922">
                  <c:v>199</c:v>
                </c:pt>
                <c:pt idx="8923">
                  <c:v>199</c:v>
                </c:pt>
                <c:pt idx="8924">
                  <c:v>199</c:v>
                </c:pt>
                <c:pt idx="8925">
                  <c:v>199</c:v>
                </c:pt>
                <c:pt idx="8926">
                  <c:v>199</c:v>
                </c:pt>
                <c:pt idx="8927">
                  <c:v>199</c:v>
                </c:pt>
                <c:pt idx="8928">
                  <c:v>199</c:v>
                </c:pt>
                <c:pt idx="8929">
                  <c:v>199</c:v>
                </c:pt>
                <c:pt idx="8930">
                  <c:v>199</c:v>
                </c:pt>
                <c:pt idx="8931">
                  <c:v>199</c:v>
                </c:pt>
                <c:pt idx="8932">
                  <c:v>199</c:v>
                </c:pt>
                <c:pt idx="8933">
                  <c:v>199</c:v>
                </c:pt>
                <c:pt idx="8934">
                  <c:v>199</c:v>
                </c:pt>
                <c:pt idx="8935">
                  <c:v>199</c:v>
                </c:pt>
                <c:pt idx="8936">
                  <c:v>199</c:v>
                </c:pt>
                <c:pt idx="8937">
                  <c:v>199</c:v>
                </c:pt>
                <c:pt idx="8938">
                  <c:v>199</c:v>
                </c:pt>
                <c:pt idx="8939">
                  <c:v>199</c:v>
                </c:pt>
                <c:pt idx="8940">
                  <c:v>199</c:v>
                </c:pt>
                <c:pt idx="8941">
                  <c:v>199</c:v>
                </c:pt>
                <c:pt idx="8942">
                  <c:v>199</c:v>
                </c:pt>
                <c:pt idx="8943">
                  <c:v>199</c:v>
                </c:pt>
                <c:pt idx="8944">
                  <c:v>199</c:v>
                </c:pt>
                <c:pt idx="8945">
                  <c:v>199</c:v>
                </c:pt>
                <c:pt idx="8946">
                  <c:v>199</c:v>
                </c:pt>
                <c:pt idx="8947">
                  <c:v>199</c:v>
                </c:pt>
                <c:pt idx="8948">
                  <c:v>199</c:v>
                </c:pt>
                <c:pt idx="8949">
                  <c:v>199</c:v>
                </c:pt>
                <c:pt idx="8950">
                  <c:v>199</c:v>
                </c:pt>
                <c:pt idx="8951">
                  <c:v>199</c:v>
                </c:pt>
                <c:pt idx="8952">
                  <c:v>199</c:v>
                </c:pt>
                <c:pt idx="8953">
                  <c:v>199</c:v>
                </c:pt>
                <c:pt idx="8954">
                  <c:v>199</c:v>
                </c:pt>
                <c:pt idx="8955">
                  <c:v>199</c:v>
                </c:pt>
                <c:pt idx="8956">
                  <c:v>199</c:v>
                </c:pt>
                <c:pt idx="8957">
                  <c:v>199</c:v>
                </c:pt>
                <c:pt idx="8958">
                  <c:v>199</c:v>
                </c:pt>
                <c:pt idx="8959">
                  <c:v>199</c:v>
                </c:pt>
                <c:pt idx="8960">
                  <c:v>199</c:v>
                </c:pt>
                <c:pt idx="8961">
                  <c:v>199</c:v>
                </c:pt>
                <c:pt idx="8962">
                  <c:v>199</c:v>
                </c:pt>
                <c:pt idx="8963">
                  <c:v>199</c:v>
                </c:pt>
                <c:pt idx="8964">
                  <c:v>199</c:v>
                </c:pt>
                <c:pt idx="8965">
                  <c:v>199</c:v>
                </c:pt>
                <c:pt idx="8966">
                  <c:v>199</c:v>
                </c:pt>
                <c:pt idx="8967">
                  <c:v>199</c:v>
                </c:pt>
                <c:pt idx="8968">
                  <c:v>199</c:v>
                </c:pt>
                <c:pt idx="8969">
                  <c:v>199</c:v>
                </c:pt>
                <c:pt idx="8970">
                  <c:v>199</c:v>
                </c:pt>
                <c:pt idx="8971">
                  <c:v>199</c:v>
                </c:pt>
                <c:pt idx="8972">
                  <c:v>199</c:v>
                </c:pt>
                <c:pt idx="8973">
                  <c:v>199</c:v>
                </c:pt>
                <c:pt idx="8974">
                  <c:v>199</c:v>
                </c:pt>
                <c:pt idx="8975">
                  <c:v>199</c:v>
                </c:pt>
                <c:pt idx="8976">
                  <c:v>199</c:v>
                </c:pt>
                <c:pt idx="8977">
                  <c:v>199</c:v>
                </c:pt>
                <c:pt idx="8978">
                  <c:v>199</c:v>
                </c:pt>
                <c:pt idx="8979">
                  <c:v>199</c:v>
                </c:pt>
                <c:pt idx="8980">
                  <c:v>199</c:v>
                </c:pt>
                <c:pt idx="8981">
                  <c:v>199</c:v>
                </c:pt>
                <c:pt idx="8982">
                  <c:v>199</c:v>
                </c:pt>
                <c:pt idx="8983">
                  <c:v>199</c:v>
                </c:pt>
                <c:pt idx="8984">
                  <c:v>199</c:v>
                </c:pt>
                <c:pt idx="8985">
                  <c:v>199</c:v>
                </c:pt>
                <c:pt idx="8986">
                  <c:v>199</c:v>
                </c:pt>
                <c:pt idx="8987">
                  <c:v>199</c:v>
                </c:pt>
                <c:pt idx="8988">
                  <c:v>199</c:v>
                </c:pt>
                <c:pt idx="8989">
                  <c:v>199</c:v>
                </c:pt>
                <c:pt idx="8990">
                  <c:v>199</c:v>
                </c:pt>
                <c:pt idx="8991">
                  <c:v>199</c:v>
                </c:pt>
                <c:pt idx="8992">
                  <c:v>199</c:v>
                </c:pt>
                <c:pt idx="8993">
                  <c:v>199</c:v>
                </c:pt>
                <c:pt idx="8994">
                  <c:v>199</c:v>
                </c:pt>
                <c:pt idx="8995">
                  <c:v>199</c:v>
                </c:pt>
                <c:pt idx="8996">
                  <c:v>199</c:v>
                </c:pt>
                <c:pt idx="8997">
                  <c:v>199</c:v>
                </c:pt>
                <c:pt idx="8998">
                  <c:v>199</c:v>
                </c:pt>
                <c:pt idx="8999">
                  <c:v>199</c:v>
                </c:pt>
                <c:pt idx="9000">
                  <c:v>199</c:v>
                </c:pt>
                <c:pt idx="9001">
                  <c:v>199</c:v>
                </c:pt>
                <c:pt idx="9002">
                  <c:v>199</c:v>
                </c:pt>
                <c:pt idx="9003">
                  <c:v>199</c:v>
                </c:pt>
                <c:pt idx="9004">
                  <c:v>199</c:v>
                </c:pt>
                <c:pt idx="9005">
                  <c:v>199</c:v>
                </c:pt>
                <c:pt idx="9006">
                  <c:v>199</c:v>
                </c:pt>
                <c:pt idx="9007">
                  <c:v>199</c:v>
                </c:pt>
                <c:pt idx="9008">
                  <c:v>199</c:v>
                </c:pt>
                <c:pt idx="9009">
                  <c:v>199</c:v>
                </c:pt>
                <c:pt idx="9010">
                  <c:v>199</c:v>
                </c:pt>
                <c:pt idx="9011">
                  <c:v>199</c:v>
                </c:pt>
                <c:pt idx="9012">
                  <c:v>199</c:v>
                </c:pt>
                <c:pt idx="9013">
                  <c:v>199</c:v>
                </c:pt>
                <c:pt idx="9014">
                  <c:v>199</c:v>
                </c:pt>
                <c:pt idx="9015">
                  <c:v>199</c:v>
                </c:pt>
                <c:pt idx="9016">
                  <c:v>199</c:v>
                </c:pt>
                <c:pt idx="9017">
                  <c:v>199</c:v>
                </c:pt>
                <c:pt idx="9018">
                  <c:v>199</c:v>
                </c:pt>
                <c:pt idx="9019">
                  <c:v>199</c:v>
                </c:pt>
                <c:pt idx="9020">
                  <c:v>199</c:v>
                </c:pt>
                <c:pt idx="9021">
                  <c:v>199</c:v>
                </c:pt>
                <c:pt idx="9022">
                  <c:v>199</c:v>
                </c:pt>
                <c:pt idx="9023">
                  <c:v>199</c:v>
                </c:pt>
                <c:pt idx="9024">
                  <c:v>199</c:v>
                </c:pt>
                <c:pt idx="9025">
                  <c:v>199</c:v>
                </c:pt>
                <c:pt idx="9026">
                  <c:v>199</c:v>
                </c:pt>
                <c:pt idx="9027">
                  <c:v>199</c:v>
                </c:pt>
                <c:pt idx="9028">
                  <c:v>199</c:v>
                </c:pt>
                <c:pt idx="9029">
                  <c:v>199</c:v>
                </c:pt>
                <c:pt idx="9030">
                  <c:v>199</c:v>
                </c:pt>
                <c:pt idx="9031">
                  <c:v>199</c:v>
                </c:pt>
                <c:pt idx="9032">
                  <c:v>199</c:v>
                </c:pt>
                <c:pt idx="9033">
                  <c:v>199</c:v>
                </c:pt>
                <c:pt idx="9034">
                  <c:v>199</c:v>
                </c:pt>
                <c:pt idx="9035">
                  <c:v>199</c:v>
                </c:pt>
                <c:pt idx="9036">
                  <c:v>199</c:v>
                </c:pt>
                <c:pt idx="9037">
                  <c:v>199</c:v>
                </c:pt>
                <c:pt idx="9038">
                  <c:v>199</c:v>
                </c:pt>
                <c:pt idx="9039">
                  <c:v>199</c:v>
                </c:pt>
                <c:pt idx="9040">
                  <c:v>199</c:v>
                </c:pt>
                <c:pt idx="9041">
                  <c:v>199</c:v>
                </c:pt>
                <c:pt idx="9042">
                  <c:v>199</c:v>
                </c:pt>
                <c:pt idx="9043">
                  <c:v>199</c:v>
                </c:pt>
                <c:pt idx="9044">
                  <c:v>199</c:v>
                </c:pt>
                <c:pt idx="9045">
                  <c:v>199</c:v>
                </c:pt>
                <c:pt idx="9046">
                  <c:v>199</c:v>
                </c:pt>
                <c:pt idx="9047">
                  <c:v>199</c:v>
                </c:pt>
                <c:pt idx="9048">
                  <c:v>199</c:v>
                </c:pt>
                <c:pt idx="9049">
                  <c:v>199</c:v>
                </c:pt>
                <c:pt idx="9050">
                  <c:v>199</c:v>
                </c:pt>
                <c:pt idx="9051">
                  <c:v>199</c:v>
                </c:pt>
                <c:pt idx="9052">
                  <c:v>199</c:v>
                </c:pt>
                <c:pt idx="9053">
                  <c:v>199</c:v>
                </c:pt>
                <c:pt idx="9054">
                  <c:v>199</c:v>
                </c:pt>
                <c:pt idx="9055">
                  <c:v>199</c:v>
                </c:pt>
                <c:pt idx="9056">
                  <c:v>199</c:v>
                </c:pt>
                <c:pt idx="9057">
                  <c:v>199</c:v>
                </c:pt>
                <c:pt idx="9058">
                  <c:v>199</c:v>
                </c:pt>
                <c:pt idx="9059">
                  <c:v>199</c:v>
                </c:pt>
                <c:pt idx="9060">
                  <c:v>199</c:v>
                </c:pt>
                <c:pt idx="9061">
                  <c:v>199</c:v>
                </c:pt>
                <c:pt idx="9062">
                  <c:v>199</c:v>
                </c:pt>
                <c:pt idx="9063">
                  <c:v>199</c:v>
                </c:pt>
                <c:pt idx="9064">
                  <c:v>199</c:v>
                </c:pt>
                <c:pt idx="9065">
                  <c:v>199</c:v>
                </c:pt>
                <c:pt idx="9066">
                  <c:v>199</c:v>
                </c:pt>
                <c:pt idx="9067">
                  <c:v>199</c:v>
                </c:pt>
                <c:pt idx="9068">
                  <c:v>199</c:v>
                </c:pt>
                <c:pt idx="9069">
                  <c:v>199</c:v>
                </c:pt>
                <c:pt idx="9070">
                  <c:v>199</c:v>
                </c:pt>
                <c:pt idx="9071">
                  <c:v>199</c:v>
                </c:pt>
                <c:pt idx="9072">
                  <c:v>199</c:v>
                </c:pt>
                <c:pt idx="9073">
                  <c:v>199</c:v>
                </c:pt>
                <c:pt idx="9074">
                  <c:v>199</c:v>
                </c:pt>
                <c:pt idx="9075">
                  <c:v>199</c:v>
                </c:pt>
                <c:pt idx="9076">
                  <c:v>199</c:v>
                </c:pt>
                <c:pt idx="9077">
                  <c:v>199</c:v>
                </c:pt>
                <c:pt idx="9078">
                  <c:v>199</c:v>
                </c:pt>
                <c:pt idx="9079">
                  <c:v>199</c:v>
                </c:pt>
                <c:pt idx="9080">
                  <c:v>199</c:v>
                </c:pt>
                <c:pt idx="9081">
                  <c:v>199</c:v>
                </c:pt>
                <c:pt idx="9082">
                  <c:v>199</c:v>
                </c:pt>
                <c:pt idx="9083">
                  <c:v>199</c:v>
                </c:pt>
                <c:pt idx="9084">
                  <c:v>199</c:v>
                </c:pt>
                <c:pt idx="9085">
                  <c:v>199</c:v>
                </c:pt>
                <c:pt idx="9086">
                  <c:v>199</c:v>
                </c:pt>
                <c:pt idx="9087">
                  <c:v>199</c:v>
                </c:pt>
                <c:pt idx="9088">
                  <c:v>199</c:v>
                </c:pt>
                <c:pt idx="9089">
                  <c:v>199</c:v>
                </c:pt>
                <c:pt idx="9090">
                  <c:v>199</c:v>
                </c:pt>
                <c:pt idx="9091">
                  <c:v>199</c:v>
                </c:pt>
                <c:pt idx="9092">
                  <c:v>199</c:v>
                </c:pt>
                <c:pt idx="9093">
                  <c:v>199</c:v>
                </c:pt>
                <c:pt idx="9094">
                  <c:v>199</c:v>
                </c:pt>
                <c:pt idx="9095">
                  <c:v>199</c:v>
                </c:pt>
                <c:pt idx="9096">
                  <c:v>199</c:v>
                </c:pt>
                <c:pt idx="9097">
                  <c:v>199</c:v>
                </c:pt>
                <c:pt idx="9098">
                  <c:v>199</c:v>
                </c:pt>
                <c:pt idx="9099">
                  <c:v>199</c:v>
                </c:pt>
                <c:pt idx="9100">
                  <c:v>199</c:v>
                </c:pt>
                <c:pt idx="9101">
                  <c:v>199</c:v>
                </c:pt>
                <c:pt idx="9102">
                  <c:v>199</c:v>
                </c:pt>
                <c:pt idx="9103">
                  <c:v>199</c:v>
                </c:pt>
                <c:pt idx="9104">
                  <c:v>199</c:v>
                </c:pt>
                <c:pt idx="9105">
                  <c:v>199</c:v>
                </c:pt>
                <c:pt idx="9106">
                  <c:v>199</c:v>
                </c:pt>
                <c:pt idx="9107">
                  <c:v>199</c:v>
                </c:pt>
                <c:pt idx="9108">
                  <c:v>199</c:v>
                </c:pt>
                <c:pt idx="9109">
                  <c:v>199</c:v>
                </c:pt>
                <c:pt idx="9110">
                  <c:v>199</c:v>
                </c:pt>
                <c:pt idx="9111">
                  <c:v>199</c:v>
                </c:pt>
                <c:pt idx="9112">
                  <c:v>199</c:v>
                </c:pt>
                <c:pt idx="9113">
                  <c:v>199</c:v>
                </c:pt>
                <c:pt idx="9114">
                  <c:v>199</c:v>
                </c:pt>
                <c:pt idx="9115">
                  <c:v>199</c:v>
                </c:pt>
                <c:pt idx="9116">
                  <c:v>199</c:v>
                </c:pt>
                <c:pt idx="9117">
                  <c:v>199</c:v>
                </c:pt>
                <c:pt idx="9118">
                  <c:v>199</c:v>
                </c:pt>
                <c:pt idx="9119">
                  <c:v>199</c:v>
                </c:pt>
                <c:pt idx="9120">
                  <c:v>199</c:v>
                </c:pt>
                <c:pt idx="9121">
                  <c:v>199</c:v>
                </c:pt>
                <c:pt idx="9122">
                  <c:v>199</c:v>
                </c:pt>
                <c:pt idx="9123">
                  <c:v>199</c:v>
                </c:pt>
                <c:pt idx="9124">
                  <c:v>199</c:v>
                </c:pt>
                <c:pt idx="9125">
                  <c:v>199</c:v>
                </c:pt>
                <c:pt idx="9126">
                  <c:v>199</c:v>
                </c:pt>
                <c:pt idx="9127">
                  <c:v>199</c:v>
                </c:pt>
                <c:pt idx="9128">
                  <c:v>199</c:v>
                </c:pt>
                <c:pt idx="9129">
                  <c:v>199</c:v>
                </c:pt>
                <c:pt idx="9130">
                  <c:v>199</c:v>
                </c:pt>
                <c:pt idx="9131">
                  <c:v>199</c:v>
                </c:pt>
                <c:pt idx="9132">
                  <c:v>199</c:v>
                </c:pt>
                <c:pt idx="9133">
                  <c:v>199</c:v>
                </c:pt>
                <c:pt idx="9134">
                  <c:v>199</c:v>
                </c:pt>
                <c:pt idx="9135">
                  <c:v>199</c:v>
                </c:pt>
                <c:pt idx="9136">
                  <c:v>199</c:v>
                </c:pt>
                <c:pt idx="9137">
                  <c:v>199</c:v>
                </c:pt>
                <c:pt idx="9138">
                  <c:v>199</c:v>
                </c:pt>
                <c:pt idx="9139">
                  <c:v>199</c:v>
                </c:pt>
                <c:pt idx="9140">
                  <c:v>199</c:v>
                </c:pt>
                <c:pt idx="9141">
                  <c:v>199</c:v>
                </c:pt>
                <c:pt idx="9142">
                  <c:v>199</c:v>
                </c:pt>
                <c:pt idx="9143">
                  <c:v>199</c:v>
                </c:pt>
                <c:pt idx="9144">
                  <c:v>199</c:v>
                </c:pt>
                <c:pt idx="9145">
                  <c:v>199</c:v>
                </c:pt>
                <c:pt idx="9146">
                  <c:v>199</c:v>
                </c:pt>
                <c:pt idx="9147">
                  <c:v>199</c:v>
                </c:pt>
                <c:pt idx="9148">
                  <c:v>199</c:v>
                </c:pt>
                <c:pt idx="9149">
                  <c:v>199</c:v>
                </c:pt>
                <c:pt idx="9150">
                  <c:v>199</c:v>
                </c:pt>
                <c:pt idx="9151">
                  <c:v>199</c:v>
                </c:pt>
                <c:pt idx="9152">
                  <c:v>199</c:v>
                </c:pt>
                <c:pt idx="9153">
                  <c:v>199</c:v>
                </c:pt>
                <c:pt idx="9154">
                  <c:v>199</c:v>
                </c:pt>
                <c:pt idx="9155">
                  <c:v>199</c:v>
                </c:pt>
                <c:pt idx="9156">
                  <c:v>199</c:v>
                </c:pt>
                <c:pt idx="9157">
                  <c:v>199</c:v>
                </c:pt>
                <c:pt idx="9158">
                  <c:v>199</c:v>
                </c:pt>
                <c:pt idx="9159">
                  <c:v>199</c:v>
                </c:pt>
                <c:pt idx="9160">
                  <c:v>199</c:v>
                </c:pt>
                <c:pt idx="9161">
                  <c:v>199</c:v>
                </c:pt>
                <c:pt idx="9162">
                  <c:v>199</c:v>
                </c:pt>
                <c:pt idx="9163">
                  <c:v>199</c:v>
                </c:pt>
                <c:pt idx="9164">
                  <c:v>199</c:v>
                </c:pt>
                <c:pt idx="9165">
                  <c:v>199</c:v>
                </c:pt>
                <c:pt idx="9166">
                  <c:v>199</c:v>
                </c:pt>
                <c:pt idx="9167">
                  <c:v>199</c:v>
                </c:pt>
                <c:pt idx="9168">
                  <c:v>199</c:v>
                </c:pt>
                <c:pt idx="9169">
                  <c:v>199</c:v>
                </c:pt>
                <c:pt idx="9170">
                  <c:v>199</c:v>
                </c:pt>
                <c:pt idx="9171">
                  <c:v>199</c:v>
                </c:pt>
                <c:pt idx="9172">
                  <c:v>199</c:v>
                </c:pt>
                <c:pt idx="9173">
                  <c:v>199</c:v>
                </c:pt>
                <c:pt idx="9174">
                  <c:v>199</c:v>
                </c:pt>
                <c:pt idx="9175">
                  <c:v>199</c:v>
                </c:pt>
                <c:pt idx="9176">
                  <c:v>199</c:v>
                </c:pt>
                <c:pt idx="9177">
                  <c:v>199</c:v>
                </c:pt>
                <c:pt idx="9178">
                  <c:v>199</c:v>
                </c:pt>
                <c:pt idx="9179">
                  <c:v>199</c:v>
                </c:pt>
                <c:pt idx="9180">
                  <c:v>199</c:v>
                </c:pt>
                <c:pt idx="9181">
                  <c:v>199</c:v>
                </c:pt>
                <c:pt idx="9182">
                  <c:v>199</c:v>
                </c:pt>
                <c:pt idx="9183">
                  <c:v>199</c:v>
                </c:pt>
                <c:pt idx="9184">
                  <c:v>199</c:v>
                </c:pt>
                <c:pt idx="9185">
                  <c:v>199</c:v>
                </c:pt>
                <c:pt idx="9186">
                  <c:v>199</c:v>
                </c:pt>
                <c:pt idx="9187">
                  <c:v>199</c:v>
                </c:pt>
                <c:pt idx="9188">
                  <c:v>199</c:v>
                </c:pt>
                <c:pt idx="9189">
                  <c:v>199</c:v>
                </c:pt>
                <c:pt idx="9190">
                  <c:v>199</c:v>
                </c:pt>
                <c:pt idx="9191">
                  <c:v>199</c:v>
                </c:pt>
                <c:pt idx="9192">
                  <c:v>199</c:v>
                </c:pt>
                <c:pt idx="9193">
                  <c:v>199</c:v>
                </c:pt>
                <c:pt idx="9194">
                  <c:v>199</c:v>
                </c:pt>
                <c:pt idx="9195">
                  <c:v>199</c:v>
                </c:pt>
                <c:pt idx="9196">
                  <c:v>199</c:v>
                </c:pt>
                <c:pt idx="9197">
                  <c:v>199</c:v>
                </c:pt>
                <c:pt idx="9198">
                  <c:v>199</c:v>
                </c:pt>
                <c:pt idx="9199">
                  <c:v>199</c:v>
                </c:pt>
                <c:pt idx="9200">
                  <c:v>199</c:v>
                </c:pt>
                <c:pt idx="9201">
                  <c:v>199</c:v>
                </c:pt>
                <c:pt idx="9202">
                  <c:v>199</c:v>
                </c:pt>
                <c:pt idx="9203">
                  <c:v>199</c:v>
                </c:pt>
                <c:pt idx="9204">
                  <c:v>199</c:v>
                </c:pt>
                <c:pt idx="9205">
                  <c:v>199</c:v>
                </c:pt>
                <c:pt idx="9206">
                  <c:v>199</c:v>
                </c:pt>
                <c:pt idx="9207">
                  <c:v>199</c:v>
                </c:pt>
                <c:pt idx="9208">
                  <c:v>199</c:v>
                </c:pt>
                <c:pt idx="9209">
                  <c:v>199</c:v>
                </c:pt>
                <c:pt idx="9210">
                  <c:v>199</c:v>
                </c:pt>
                <c:pt idx="9211">
                  <c:v>199</c:v>
                </c:pt>
                <c:pt idx="9212">
                  <c:v>199</c:v>
                </c:pt>
                <c:pt idx="9213">
                  <c:v>199</c:v>
                </c:pt>
                <c:pt idx="9214">
                  <c:v>199</c:v>
                </c:pt>
                <c:pt idx="9215">
                  <c:v>199</c:v>
                </c:pt>
                <c:pt idx="9216">
                  <c:v>199</c:v>
                </c:pt>
                <c:pt idx="9217">
                  <c:v>199</c:v>
                </c:pt>
                <c:pt idx="9218">
                  <c:v>199</c:v>
                </c:pt>
                <c:pt idx="9219">
                  <c:v>199</c:v>
                </c:pt>
                <c:pt idx="9220">
                  <c:v>199</c:v>
                </c:pt>
                <c:pt idx="9221">
                  <c:v>199</c:v>
                </c:pt>
                <c:pt idx="9222">
                  <c:v>199</c:v>
                </c:pt>
                <c:pt idx="9223">
                  <c:v>199</c:v>
                </c:pt>
                <c:pt idx="9224">
                  <c:v>199</c:v>
                </c:pt>
                <c:pt idx="9225">
                  <c:v>199</c:v>
                </c:pt>
                <c:pt idx="9226">
                  <c:v>199</c:v>
                </c:pt>
                <c:pt idx="9227">
                  <c:v>199</c:v>
                </c:pt>
                <c:pt idx="9228">
                  <c:v>199</c:v>
                </c:pt>
                <c:pt idx="9229">
                  <c:v>199</c:v>
                </c:pt>
                <c:pt idx="9230">
                  <c:v>199</c:v>
                </c:pt>
                <c:pt idx="9231">
                  <c:v>199</c:v>
                </c:pt>
                <c:pt idx="9232">
                  <c:v>199</c:v>
                </c:pt>
                <c:pt idx="9233">
                  <c:v>199</c:v>
                </c:pt>
                <c:pt idx="9234">
                  <c:v>199</c:v>
                </c:pt>
                <c:pt idx="9235">
                  <c:v>199</c:v>
                </c:pt>
                <c:pt idx="9236">
                  <c:v>199</c:v>
                </c:pt>
                <c:pt idx="9237">
                  <c:v>199</c:v>
                </c:pt>
                <c:pt idx="9238">
                  <c:v>199</c:v>
                </c:pt>
                <c:pt idx="9239">
                  <c:v>199</c:v>
                </c:pt>
                <c:pt idx="9240">
                  <c:v>199</c:v>
                </c:pt>
                <c:pt idx="9241">
                  <c:v>199</c:v>
                </c:pt>
                <c:pt idx="9242">
                  <c:v>199</c:v>
                </c:pt>
                <c:pt idx="9243">
                  <c:v>199</c:v>
                </c:pt>
                <c:pt idx="9244">
                  <c:v>199</c:v>
                </c:pt>
                <c:pt idx="9245">
                  <c:v>199</c:v>
                </c:pt>
                <c:pt idx="9246">
                  <c:v>199</c:v>
                </c:pt>
                <c:pt idx="9247">
                  <c:v>199</c:v>
                </c:pt>
                <c:pt idx="9248">
                  <c:v>199</c:v>
                </c:pt>
                <c:pt idx="9249">
                  <c:v>199</c:v>
                </c:pt>
                <c:pt idx="9250">
                  <c:v>199</c:v>
                </c:pt>
                <c:pt idx="9251">
                  <c:v>199</c:v>
                </c:pt>
                <c:pt idx="9252">
                  <c:v>199</c:v>
                </c:pt>
                <c:pt idx="9253">
                  <c:v>199</c:v>
                </c:pt>
                <c:pt idx="9254">
                  <c:v>199</c:v>
                </c:pt>
                <c:pt idx="9255">
                  <c:v>199</c:v>
                </c:pt>
                <c:pt idx="9256">
                  <c:v>199</c:v>
                </c:pt>
                <c:pt idx="9257">
                  <c:v>199</c:v>
                </c:pt>
                <c:pt idx="9258">
                  <c:v>199</c:v>
                </c:pt>
                <c:pt idx="9259">
                  <c:v>199</c:v>
                </c:pt>
                <c:pt idx="9260">
                  <c:v>199</c:v>
                </c:pt>
                <c:pt idx="9261">
                  <c:v>199</c:v>
                </c:pt>
                <c:pt idx="9262">
                  <c:v>199</c:v>
                </c:pt>
                <c:pt idx="9263">
                  <c:v>199</c:v>
                </c:pt>
                <c:pt idx="9264">
                  <c:v>199</c:v>
                </c:pt>
                <c:pt idx="9265">
                  <c:v>199</c:v>
                </c:pt>
                <c:pt idx="9266">
                  <c:v>199</c:v>
                </c:pt>
                <c:pt idx="9267">
                  <c:v>199</c:v>
                </c:pt>
                <c:pt idx="9268">
                  <c:v>199</c:v>
                </c:pt>
                <c:pt idx="9269">
                  <c:v>199</c:v>
                </c:pt>
                <c:pt idx="9270">
                  <c:v>199</c:v>
                </c:pt>
                <c:pt idx="9271">
                  <c:v>199</c:v>
                </c:pt>
                <c:pt idx="9272">
                  <c:v>199</c:v>
                </c:pt>
                <c:pt idx="9273">
                  <c:v>199</c:v>
                </c:pt>
                <c:pt idx="9274">
                  <c:v>199</c:v>
                </c:pt>
                <c:pt idx="9275">
                  <c:v>199</c:v>
                </c:pt>
                <c:pt idx="9276">
                  <c:v>199</c:v>
                </c:pt>
                <c:pt idx="9277">
                  <c:v>199</c:v>
                </c:pt>
                <c:pt idx="9278">
                  <c:v>199</c:v>
                </c:pt>
                <c:pt idx="9279">
                  <c:v>199</c:v>
                </c:pt>
                <c:pt idx="9280">
                  <c:v>199</c:v>
                </c:pt>
                <c:pt idx="9281">
                  <c:v>199</c:v>
                </c:pt>
                <c:pt idx="9282">
                  <c:v>199</c:v>
                </c:pt>
                <c:pt idx="9283">
                  <c:v>199</c:v>
                </c:pt>
                <c:pt idx="9284">
                  <c:v>199</c:v>
                </c:pt>
                <c:pt idx="9285">
                  <c:v>199</c:v>
                </c:pt>
                <c:pt idx="9286">
                  <c:v>199</c:v>
                </c:pt>
                <c:pt idx="9287">
                  <c:v>199</c:v>
                </c:pt>
                <c:pt idx="9288">
                  <c:v>199</c:v>
                </c:pt>
                <c:pt idx="9289">
                  <c:v>199</c:v>
                </c:pt>
                <c:pt idx="9290">
                  <c:v>199</c:v>
                </c:pt>
                <c:pt idx="9291">
                  <c:v>199</c:v>
                </c:pt>
                <c:pt idx="9292">
                  <c:v>199</c:v>
                </c:pt>
                <c:pt idx="9293">
                  <c:v>199</c:v>
                </c:pt>
                <c:pt idx="9294">
                  <c:v>199</c:v>
                </c:pt>
                <c:pt idx="9295">
                  <c:v>199</c:v>
                </c:pt>
                <c:pt idx="9296">
                  <c:v>199</c:v>
                </c:pt>
                <c:pt idx="9297">
                  <c:v>199</c:v>
                </c:pt>
                <c:pt idx="9298">
                  <c:v>199</c:v>
                </c:pt>
                <c:pt idx="9299">
                  <c:v>199</c:v>
                </c:pt>
                <c:pt idx="9300">
                  <c:v>199</c:v>
                </c:pt>
                <c:pt idx="9301">
                  <c:v>199</c:v>
                </c:pt>
                <c:pt idx="9302">
                  <c:v>199</c:v>
                </c:pt>
                <c:pt idx="9303">
                  <c:v>199</c:v>
                </c:pt>
                <c:pt idx="9304">
                  <c:v>199</c:v>
                </c:pt>
                <c:pt idx="9305">
                  <c:v>199</c:v>
                </c:pt>
                <c:pt idx="9306">
                  <c:v>199</c:v>
                </c:pt>
                <c:pt idx="9307">
                  <c:v>199</c:v>
                </c:pt>
                <c:pt idx="9308">
                  <c:v>199</c:v>
                </c:pt>
                <c:pt idx="9309">
                  <c:v>199</c:v>
                </c:pt>
                <c:pt idx="9310">
                  <c:v>199</c:v>
                </c:pt>
                <c:pt idx="9311">
                  <c:v>199</c:v>
                </c:pt>
                <c:pt idx="9312">
                  <c:v>199</c:v>
                </c:pt>
                <c:pt idx="9313">
                  <c:v>199</c:v>
                </c:pt>
                <c:pt idx="9314">
                  <c:v>199</c:v>
                </c:pt>
                <c:pt idx="9315">
                  <c:v>199</c:v>
                </c:pt>
                <c:pt idx="9316">
                  <c:v>199</c:v>
                </c:pt>
                <c:pt idx="9317">
                  <c:v>199</c:v>
                </c:pt>
                <c:pt idx="9318">
                  <c:v>199</c:v>
                </c:pt>
                <c:pt idx="9319">
                  <c:v>199</c:v>
                </c:pt>
                <c:pt idx="9320">
                  <c:v>199</c:v>
                </c:pt>
                <c:pt idx="9321">
                  <c:v>199</c:v>
                </c:pt>
                <c:pt idx="9322">
                  <c:v>199</c:v>
                </c:pt>
                <c:pt idx="9323">
                  <c:v>199</c:v>
                </c:pt>
                <c:pt idx="9324">
                  <c:v>199</c:v>
                </c:pt>
                <c:pt idx="9325">
                  <c:v>199</c:v>
                </c:pt>
                <c:pt idx="9326">
                  <c:v>199</c:v>
                </c:pt>
                <c:pt idx="9327">
                  <c:v>199</c:v>
                </c:pt>
                <c:pt idx="9328">
                  <c:v>199</c:v>
                </c:pt>
                <c:pt idx="9329">
                  <c:v>199</c:v>
                </c:pt>
                <c:pt idx="9330">
                  <c:v>199</c:v>
                </c:pt>
                <c:pt idx="9331">
                  <c:v>199</c:v>
                </c:pt>
                <c:pt idx="9332">
                  <c:v>199</c:v>
                </c:pt>
                <c:pt idx="9333">
                  <c:v>199</c:v>
                </c:pt>
                <c:pt idx="9334">
                  <c:v>199</c:v>
                </c:pt>
                <c:pt idx="9335">
                  <c:v>199</c:v>
                </c:pt>
                <c:pt idx="9336">
                  <c:v>199</c:v>
                </c:pt>
                <c:pt idx="9337">
                  <c:v>199</c:v>
                </c:pt>
                <c:pt idx="9338">
                  <c:v>199</c:v>
                </c:pt>
                <c:pt idx="9339">
                  <c:v>199</c:v>
                </c:pt>
                <c:pt idx="9340">
                  <c:v>199</c:v>
                </c:pt>
                <c:pt idx="9341">
                  <c:v>199</c:v>
                </c:pt>
                <c:pt idx="9342">
                  <c:v>199</c:v>
                </c:pt>
                <c:pt idx="9343">
                  <c:v>199</c:v>
                </c:pt>
                <c:pt idx="9344">
                  <c:v>199</c:v>
                </c:pt>
                <c:pt idx="9345">
                  <c:v>199</c:v>
                </c:pt>
                <c:pt idx="9346">
                  <c:v>199</c:v>
                </c:pt>
                <c:pt idx="9347">
                  <c:v>199</c:v>
                </c:pt>
                <c:pt idx="9348">
                  <c:v>199</c:v>
                </c:pt>
                <c:pt idx="9349">
                  <c:v>199</c:v>
                </c:pt>
                <c:pt idx="9350">
                  <c:v>199</c:v>
                </c:pt>
                <c:pt idx="9351">
                  <c:v>199</c:v>
                </c:pt>
                <c:pt idx="9352">
                  <c:v>199</c:v>
                </c:pt>
                <c:pt idx="9353">
                  <c:v>199</c:v>
                </c:pt>
                <c:pt idx="9354">
                  <c:v>199</c:v>
                </c:pt>
                <c:pt idx="9355">
                  <c:v>199</c:v>
                </c:pt>
                <c:pt idx="9356">
                  <c:v>199</c:v>
                </c:pt>
                <c:pt idx="9357">
                  <c:v>199</c:v>
                </c:pt>
                <c:pt idx="9358">
                  <c:v>199</c:v>
                </c:pt>
                <c:pt idx="9359">
                  <c:v>199</c:v>
                </c:pt>
                <c:pt idx="9360">
                  <c:v>199</c:v>
                </c:pt>
                <c:pt idx="9361">
                  <c:v>199</c:v>
                </c:pt>
                <c:pt idx="9362">
                  <c:v>199</c:v>
                </c:pt>
                <c:pt idx="9363">
                  <c:v>199</c:v>
                </c:pt>
                <c:pt idx="9364">
                  <c:v>199</c:v>
                </c:pt>
                <c:pt idx="9365">
                  <c:v>199</c:v>
                </c:pt>
                <c:pt idx="9366">
                  <c:v>199</c:v>
                </c:pt>
                <c:pt idx="9367">
                  <c:v>199</c:v>
                </c:pt>
                <c:pt idx="9368">
                  <c:v>199</c:v>
                </c:pt>
                <c:pt idx="9369">
                  <c:v>199</c:v>
                </c:pt>
                <c:pt idx="9370">
                  <c:v>199</c:v>
                </c:pt>
                <c:pt idx="9371">
                  <c:v>199</c:v>
                </c:pt>
                <c:pt idx="9372">
                  <c:v>199</c:v>
                </c:pt>
                <c:pt idx="9373">
                  <c:v>199</c:v>
                </c:pt>
                <c:pt idx="9374">
                  <c:v>199</c:v>
                </c:pt>
                <c:pt idx="9375">
                  <c:v>199</c:v>
                </c:pt>
                <c:pt idx="9376">
                  <c:v>199</c:v>
                </c:pt>
                <c:pt idx="9377">
                  <c:v>199</c:v>
                </c:pt>
                <c:pt idx="9378">
                  <c:v>199</c:v>
                </c:pt>
                <c:pt idx="9379">
                  <c:v>199</c:v>
                </c:pt>
                <c:pt idx="9380">
                  <c:v>199</c:v>
                </c:pt>
                <c:pt idx="9381">
                  <c:v>199</c:v>
                </c:pt>
                <c:pt idx="9382">
                  <c:v>199</c:v>
                </c:pt>
                <c:pt idx="9383">
                  <c:v>199</c:v>
                </c:pt>
                <c:pt idx="9384">
                  <c:v>199</c:v>
                </c:pt>
                <c:pt idx="9385">
                  <c:v>199</c:v>
                </c:pt>
                <c:pt idx="9386">
                  <c:v>199</c:v>
                </c:pt>
                <c:pt idx="9387">
                  <c:v>199</c:v>
                </c:pt>
                <c:pt idx="9388">
                  <c:v>199</c:v>
                </c:pt>
                <c:pt idx="9389">
                  <c:v>199</c:v>
                </c:pt>
                <c:pt idx="9390">
                  <c:v>199</c:v>
                </c:pt>
                <c:pt idx="9391">
                  <c:v>199</c:v>
                </c:pt>
                <c:pt idx="9392">
                  <c:v>199</c:v>
                </c:pt>
                <c:pt idx="9393">
                  <c:v>199</c:v>
                </c:pt>
                <c:pt idx="9394">
                  <c:v>199</c:v>
                </c:pt>
                <c:pt idx="9395">
                  <c:v>199</c:v>
                </c:pt>
                <c:pt idx="9396">
                  <c:v>199</c:v>
                </c:pt>
                <c:pt idx="9397">
                  <c:v>199</c:v>
                </c:pt>
                <c:pt idx="9398">
                  <c:v>199</c:v>
                </c:pt>
                <c:pt idx="9399">
                  <c:v>199</c:v>
                </c:pt>
                <c:pt idx="9400">
                  <c:v>199</c:v>
                </c:pt>
                <c:pt idx="9401">
                  <c:v>199</c:v>
                </c:pt>
                <c:pt idx="9402">
                  <c:v>199</c:v>
                </c:pt>
                <c:pt idx="9403">
                  <c:v>199</c:v>
                </c:pt>
                <c:pt idx="9404">
                  <c:v>199</c:v>
                </c:pt>
                <c:pt idx="9405">
                  <c:v>199</c:v>
                </c:pt>
                <c:pt idx="9406">
                  <c:v>199</c:v>
                </c:pt>
                <c:pt idx="9407">
                  <c:v>199</c:v>
                </c:pt>
                <c:pt idx="9408">
                  <c:v>199</c:v>
                </c:pt>
                <c:pt idx="9409">
                  <c:v>199</c:v>
                </c:pt>
                <c:pt idx="9410">
                  <c:v>199</c:v>
                </c:pt>
                <c:pt idx="9411">
                  <c:v>199</c:v>
                </c:pt>
                <c:pt idx="9412">
                  <c:v>199</c:v>
                </c:pt>
                <c:pt idx="9413">
                  <c:v>199</c:v>
                </c:pt>
                <c:pt idx="9414">
                  <c:v>199</c:v>
                </c:pt>
                <c:pt idx="9415">
                  <c:v>199</c:v>
                </c:pt>
                <c:pt idx="9416">
                  <c:v>199</c:v>
                </c:pt>
                <c:pt idx="9417">
                  <c:v>199</c:v>
                </c:pt>
                <c:pt idx="9418">
                  <c:v>199</c:v>
                </c:pt>
                <c:pt idx="9419">
                  <c:v>199</c:v>
                </c:pt>
                <c:pt idx="9420">
                  <c:v>199</c:v>
                </c:pt>
                <c:pt idx="9421">
                  <c:v>199</c:v>
                </c:pt>
                <c:pt idx="9422">
                  <c:v>199</c:v>
                </c:pt>
                <c:pt idx="9423">
                  <c:v>199</c:v>
                </c:pt>
                <c:pt idx="9424">
                  <c:v>199</c:v>
                </c:pt>
                <c:pt idx="9425">
                  <c:v>199</c:v>
                </c:pt>
                <c:pt idx="9426">
                  <c:v>199</c:v>
                </c:pt>
                <c:pt idx="9427">
                  <c:v>199</c:v>
                </c:pt>
                <c:pt idx="9428">
                  <c:v>199</c:v>
                </c:pt>
                <c:pt idx="9429">
                  <c:v>199</c:v>
                </c:pt>
                <c:pt idx="9430">
                  <c:v>199</c:v>
                </c:pt>
                <c:pt idx="9431">
                  <c:v>199</c:v>
                </c:pt>
                <c:pt idx="9432">
                  <c:v>199</c:v>
                </c:pt>
                <c:pt idx="9433">
                  <c:v>199</c:v>
                </c:pt>
                <c:pt idx="9434">
                  <c:v>199</c:v>
                </c:pt>
                <c:pt idx="9435">
                  <c:v>199</c:v>
                </c:pt>
                <c:pt idx="9436">
                  <c:v>199</c:v>
                </c:pt>
                <c:pt idx="9437">
                  <c:v>199</c:v>
                </c:pt>
                <c:pt idx="9438">
                  <c:v>199</c:v>
                </c:pt>
                <c:pt idx="9439">
                  <c:v>199</c:v>
                </c:pt>
                <c:pt idx="9440">
                  <c:v>199</c:v>
                </c:pt>
                <c:pt idx="9441">
                  <c:v>199</c:v>
                </c:pt>
                <c:pt idx="9442">
                  <c:v>199</c:v>
                </c:pt>
                <c:pt idx="9443">
                  <c:v>199</c:v>
                </c:pt>
                <c:pt idx="9444">
                  <c:v>199</c:v>
                </c:pt>
                <c:pt idx="9445">
                  <c:v>199</c:v>
                </c:pt>
                <c:pt idx="9446">
                  <c:v>199</c:v>
                </c:pt>
                <c:pt idx="9447">
                  <c:v>199</c:v>
                </c:pt>
                <c:pt idx="9448">
                  <c:v>199</c:v>
                </c:pt>
                <c:pt idx="9449">
                  <c:v>199</c:v>
                </c:pt>
                <c:pt idx="9450">
                  <c:v>199</c:v>
                </c:pt>
                <c:pt idx="9451">
                  <c:v>199</c:v>
                </c:pt>
                <c:pt idx="9452">
                  <c:v>199</c:v>
                </c:pt>
                <c:pt idx="9453">
                  <c:v>199</c:v>
                </c:pt>
                <c:pt idx="9454">
                  <c:v>199</c:v>
                </c:pt>
                <c:pt idx="9455">
                  <c:v>199</c:v>
                </c:pt>
                <c:pt idx="9456">
                  <c:v>199</c:v>
                </c:pt>
                <c:pt idx="9457">
                  <c:v>199</c:v>
                </c:pt>
                <c:pt idx="9458">
                  <c:v>199</c:v>
                </c:pt>
                <c:pt idx="9459">
                  <c:v>199</c:v>
                </c:pt>
                <c:pt idx="9460">
                  <c:v>199</c:v>
                </c:pt>
                <c:pt idx="9461">
                  <c:v>199</c:v>
                </c:pt>
                <c:pt idx="9462">
                  <c:v>199</c:v>
                </c:pt>
                <c:pt idx="9463">
                  <c:v>199</c:v>
                </c:pt>
                <c:pt idx="9464">
                  <c:v>199</c:v>
                </c:pt>
                <c:pt idx="9465">
                  <c:v>199</c:v>
                </c:pt>
                <c:pt idx="9466">
                  <c:v>199</c:v>
                </c:pt>
                <c:pt idx="9467">
                  <c:v>199</c:v>
                </c:pt>
                <c:pt idx="9468">
                  <c:v>199</c:v>
                </c:pt>
                <c:pt idx="9469">
                  <c:v>199</c:v>
                </c:pt>
                <c:pt idx="9470">
                  <c:v>199</c:v>
                </c:pt>
                <c:pt idx="9471">
                  <c:v>199</c:v>
                </c:pt>
                <c:pt idx="9472">
                  <c:v>199</c:v>
                </c:pt>
                <c:pt idx="9473">
                  <c:v>199</c:v>
                </c:pt>
                <c:pt idx="9474">
                  <c:v>199</c:v>
                </c:pt>
                <c:pt idx="9475">
                  <c:v>199</c:v>
                </c:pt>
                <c:pt idx="9476">
                  <c:v>199</c:v>
                </c:pt>
                <c:pt idx="9477">
                  <c:v>199</c:v>
                </c:pt>
                <c:pt idx="9478">
                  <c:v>199</c:v>
                </c:pt>
                <c:pt idx="9479">
                  <c:v>199</c:v>
                </c:pt>
                <c:pt idx="9480">
                  <c:v>199</c:v>
                </c:pt>
                <c:pt idx="9481">
                  <c:v>199</c:v>
                </c:pt>
                <c:pt idx="9482">
                  <c:v>199</c:v>
                </c:pt>
                <c:pt idx="9483">
                  <c:v>199</c:v>
                </c:pt>
                <c:pt idx="9484">
                  <c:v>199</c:v>
                </c:pt>
                <c:pt idx="9485">
                  <c:v>199</c:v>
                </c:pt>
                <c:pt idx="9486">
                  <c:v>199</c:v>
                </c:pt>
                <c:pt idx="9487">
                  <c:v>199</c:v>
                </c:pt>
                <c:pt idx="9488">
                  <c:v>199</c:v>
                </c:pt>
                <c:pt idx="9489">
                  <c:v>199</c:v>
                </c:pt>
                <c:pt idx="9490">
                  <c:v>199</c:v>
                </c:pt>
                <c:pt idx="9491">
                  <c:v>199</c:v>
                </c:pt>
                <c:pt idx="9492">
                  <c:v>199</c:v>
                </c:pt>
                <c:pt idx="9493">
                  <c:v>199</c:v>
                </c:pt>
                <c:pt idx="9494">
                  <c:v>199</c:v>
                </c:pt>
                <c:pt idx="9495">
                  <c:v>199</c:v>
                </c:pt>
                <c:pt idx="9496">
                  <c:v>199</c:v>
                </c:pt>
                <c:pt idx="9497">
                  <c:v>199</c:v>
                </c:pt>
                <c:pt idx="9498">
                  <c:v>199</c:v>
                </c:pt>
                <c:pt idx="9499">
                  <c:v>199</c:v>
                </c:pt>
                <c:pt idx="9500">
                  <c:v>199</c:v>
                </c:pt>
                <c:pt idx="9501">
                  <c:v>199</c:v>
                </c:pt>
                <c:pt idx="9502">
                  <c:v>199</c:v>
                </c:pt>
                <c:pt idx="9503">
                  <c:v>199</c:v>
                </c:pt>
                <c:pt idx="9504">
                  <c:v>199</c:v>
                </c:pt>
                <c:pt idx="9505">
                  <c:v>199</c:v>
                </c:pt>
                <c:pt idx="9506">
                  <c:v>199</c:v>
                </c:pt>
                <c:pt idx="9507">
                  <c:v>199</c:v>
                </c:pt>
                <c:pt idx="9508">
                  <c:v>199</c:v>
                </c:pt>
                <c:pt idx="9509">
                  <c:v>199</c:v>
                </c:pt>
                <c:pt idx="9510">
                  <c:v>199</c:v>
                </c:pt>
                <c:pt idx="9511">
                  <c:v>199</c:v>
                </c:pt>
                <c:pt idx="9512">
                  <c:v>199</c:v>
                </c:pt>
                <c:pt idx="9513">
                  <c:v>199</c:v>
                </c:pt>
                <c:pt idx="9514">
                  <c:v>199</c:v>
                </c:pt>
                <c:pt idx="9515">
                  <c:v>199</c:v>
                </c:pt>
                <c:pt idx="9516">
                  <c:v>199</c:v>
                </c:pt>
                <c:pt idx="9517">
                  <c:v>199</c:v>
                </c:pt>
                <c:pt idx="9518">
                  <c:v>199</c:v>
                </c:pt>
                <c:pt idx="9519">
                  <c:v>199</c:v>
                </c:pt>
                <c:pt idx="9520">
                  <c:v>199</c:v>
                </c:pt>
                <c:pt idx="9521">
                  <c:v>199</c:v>
                </c:pt>
                <c:pt idx="9522">
                  <c:v>199</c:v>
                </c:pt>
                <c:pt idx="9523">
                  <c:v>199</c:v>
                </c:pt>
                <c:pt idx="9524">
                  <c:v>199</c:v>
                </c:pt>
                <c:pt idx="9525">
                  <c:v>199</c:v>
                </c:pt>
                <c:pt idx="9526">
                  <c:v>199</c:v>
                </c:pt>
                <c:pt idx="9527">
                  <c:v>199</c:v>
                </c:pt>
                <c:pt idx="9528">
                  <c:v>199</c:v>
                </c:pt>
                <c:pt idx="9529">
                  <c:v>199</c:v>
                </c:pt>
                <c:pt idx="9530">
                  <c:v>199</c:v>
                </c:pt>
                <c:pt idx="9531">
                  <c:v>199</c:v>
                </c:pt>
                <c:pt idx="9532">
                  <c:v>199</c:v>
                </c:pt>
                <c:pt idx="9533">
                  <c:v>199</c:v>
                </c:pt>
                <c:pt idx="9534">
                  <c:v>199</c:v>
                </c:pt>
                <c:pt idx="9535">
                  <c:v>199</c:v>
                </c:pt>
                <c:pt idx="9536">
                  <c:v>199</c:v>
                </c:pt>
                <c:pt idx="9537">
                  <c:v>199</c:v>
                </c:pt>
                <c:pt idx="9538">
                  <c:v>199</c:v>
                </c:pt>
                <c:pt idx="9539">
                  <c:v>199</c:v>
                </c:pt>
                <c:pt idx="9540">
                  <c:v>199</c:v>
                </c:pt>
                <c:pt idx="9541">
                  <c:v>199</c:v>
                </c:pt>
                <c:pt idx="9542">
                  <c:v>199</c:v>
                </c:pt>
                <c:pt idx="9543">
                  <c:v>199</c:v>
                </c:pt>
                <c:pt idx="9544">
                  <c:v>199</c:v>
                </c:pt>
                <c:pt idx="9545">
                  <c:v>199</c:v>
                </c:pt>
                <c:pt idx="9546">
                  <c:v>199</c:v>
                </c:pt>
                <c:pt idx="9547">
                  <c:v>199</c:v>
                </c:pt>
                <c:pt idx="9548">
                  <c:v>199</c:v>
                </c:pt>
                <c:pt idx="9549">
                  <c:v>199</c:v>
                </c:pt>
                <c:pt idx="9550">
                  <c:v>199</c:v>
                </c:pt>
                <c:pt idx="9551">
                  <c:v>199</c:v>
                </c:pt>
                <c:pt idx="9552">
                  <c:v>199</c:v>
                </c:pt>
                <c:pt idx="9553">
                  <c:v>199</c:v>
                </c:pt>
                <c:pt idx="9554">
                  <c:v>199</c:v>
                </c:pt>
                <c:pt idx="9555">
                  <c:v>199</c:v>
                </c:pt>
                <c:pt idx="9556">
                  <c:v>199</c:v>
                </c:pt>
                <c:pt idx="9557">
                  <c:v>199</c:v>
                </c:pt>
                <c:pt idx="9558">
                  <c:v>199</c:v>
                </c:pt>
                <c:pt idx="9559">
                  <c:v>199</c:v>
                </c:pt>
                <c:pt idx="9560">
                  <c:v>199</c:v>
                </c:pt>
                <c:pt idx="9561">
                  <c:v>199</c:v>
                </c:pt>
                <c:pt idx="9562">
                  <c:v>199</c:v>
                </c:pt>
                <c:pt idx="9563">
                  <c:v>199</c:v>
                </c:pt>
                <c:pt idx="9564">
                  <c:v>199</c:v>
                </c:pt>
                <c:pt idx="9565">
                  <c:v>199</c:v>
                </c:pt>
                <c:pt idx="9566">
                  <c:v>199</c:v>
                </c:pt>
                <c:pt idx="9567">
                  <c:v>199</c:v>
                </c:pt>
                <c:pt idx="9568">
                  <c:v>199</c:v>
                </c:pt>
                <c:pt idx="9569">
                  <c:v>199</c:v>
                </c:pt>
                <c:pt idx="9570">
                  <c:v>199</c:v>
                </c:pt>
                <c:pt idx="9571">
                  <c:v>199</c:v>
                </c:pt>
                <c:pt idx="9572">
                  <c:v>199</c:v>
                </c:pt>
                <c:pt idx="9573">
                  <c:v>199</c:v>
                </c:pt>
                <c:pt idx="9574">
                  <c:v>199</c:v>
                </c:pt>
                <c:pt idx="9575">
                  <c:v>199</c:v>
                </c:pt>
                <c:pt idx="9576">
                  <c:v>199</c:v>
                </c:pt>
                <c:pt idx="9577">
                  <c:v>199</c:v>
                </c:pt>
                <c:pt idx="9578">
                  <c:v>199</c:v>
                </c:pt>
                <c:pt idx="9579">
                  <c:v>199</c:v>
                </c:pt>
                <c:pt idx="9580">
                  <c:v>199</c:v>
                </c:pt>
                <c:pt idx="9581">
                  <c:v>199</c:v>
                </c:pt>
                <c:pt idx="9582">
                  <c:v>199</c:v>
                </c:pt>
                <c:pt idx="9583">
                  <c:v>199</c:v>
                </c:pt>
                <c:pt idx="9584">
                  <c:v>199</c:v>
                </c:pt>
                <c:pt idx="9585">
                  <c:v>199</c:v>
                </c:pt>
                <c:pt idx="9586">
                  <c:v>199</c:v>
                </c:pt>
                <c:pt idx="9587">
                  <c:v>199</c:v>
                </c:pt>
                <c:pt idx="9588">
                  <c:v>199</c:v>
                </c:pt>
                <c:pt idx="9589">
                  <c:v>199</c:v>
                </c:pt>
                <c:pt idx="9590">
                  <c:v>199</c:v>
                </c:pt>
                <c:pt idx="9591">
                  <c:v>199</c:v>
                </c:pt>
                <c:pt idx="9592">
                  <c:v>199</c:v>
                </c:pt>
                <c:pt idx="9593">
                  <c:v>199</c:v>
                </c:pt>
                <c:pt idx="9594">
                  <c:v>199</c:v>
                </c:pt>
                <c:pt idx="9595">
                  <c:v>199</c:v>
                </c:pt>
                <c:pt idx="9596">
                  <c:v>199</c:v>
                </c:pt>
                <c:pt idx="9597">
                  <c:v>199</c:v>
                </c:pt>
                <c:pt idx="9598">
                  <c:v>199</c:v>
                </c:pt>
                <c:pt idx="9599">
                  <c:v>199</c:v>
                </c:pt>
                <c:pt idx="9600">
                  <c:v>199</c:v>
                </c:pt>
                <c:pt idx="9601">
                  <c:v>199</c:v>
                </c:pt>
                <c:pt idx="9602">
                  <c:v>199</c:v>
                </c:pt>
                <c:pt idx="9603">
                  <c:v>199</c:v>
                </c:pt>
                <c:pt idx="9604">
                  <c:v>199</c:v>
                </c:pt>
                <c:pt idx="9605">
                  <c:v>199</c:v>
                </c:pt>
                <c:pt idx="9606">
                  <c:v>199</c:v>
                </c:pt>
                <c:pt idx="9607">
                  <c:v>199</c:v>
                </c:pt>
                <c:pt idx="9608">
                  <c:v>199</c:v>
                </c:pt>
                <c:pt idx="9609">
                  <c:v>199</c:v>
                </c:pt>
                <c:pt idx="9610">
                  <c:v>199</c:v>
                </c:pt>
                <c:pt idx="9611">
                  <c:v>199</c:v>
                </c:pt>
                <c:pt idx="9612">
                  <c:v>199</c:v>
                </c:pt>
                <c:pt idx="9613">
                  <c:v>199</c:v>
                </c:pt>
                <c:pt idx="9614">
                  <c:v>199</c:v>
                </c:pt>
                <c:pt idx="9615">
                  <c:v>199</c:v>
                </c:pt>
                <c:pt idx="9616">
                  <c:v>199</c:v>
                </c:pt>
                <c:pt idx="9617">
                  <c:v>199</c:v>
                </c:pt>
                <c:pt idx="9618">
                  <c:v>199</c:v>
                </c:pt>
                <c:pt idx="9619">
                  <c:v>199</c:v>
                </c:pt>
                <c:pt idx="9620">
                  <c:v>199</c:v>
                </c:pt>
                <c:pt idx="9621">
                  <c:v>199</c:v>
                </c:pt>
                <c:pt idx="9622">
                  <c:v>199</c:v>
                </c:pt>
                <c:pt idx="9623">
                  <c:v>199</c:v>
                </c:pt>
                <c:pt idx="9624">
                  <c:v>199</c:v>
                </c:pt>
                <c:pt idx="9625">
                  <c:v>199</c:v>
                </c:pt>
                <c:pt idx="9626">
                  <c:v>199</c:v>
                </c:pt>
                <c:pt idx="9627">
                  <c:v>199</c:v>
                </c:pt>
                <c:pt idx="9628">
                  <c:v>199</c:v>
                </c:pt>
                <c:pt idx="9629">
                  <c:v>199</c:v>
                </c:pt>
                <c:pt idx="9630">
                  <c:v>199</c:v>
                </c:pt>
                <c:pt idx="9631">
                  <c:v>199</c:v>
                </c:pt>
                <c:pt idx="9632">
                  <c:v>199</c:v>
                </c:pt>
                <c:pt idx="9633">
                  <c:v>199</c:v>
                </c:pt>
                <c:pt idx="9634">
                  <c:v>199</c:v>
                </c:pt>
                <c:pt idx="9635">
                  <c:v>199</c:v>
                </c:pt>
                <c:pt idx="9636">
                  <c:v>199</c:v>
                </c:pt>
                <c:pt idx="9637">
                  <c:v>199</c:v>
                </c:pt>
                <c:pt idx="9638">
                  <c:v>199</c:v>
                </c:pt>
                <c:pt idx="9639">
                  <c:v>199</c:v>
                </c:pt>
                <c:pt idx="9640">
                  <c:v>199</c:v>
                </c:pt>
                <c:pt idx="9641">
                  <c:v>199</c:v>
                </c:pt>
                <c:pt idx="9642">
                  <c:v>199</c:v>
                </c:pt>
                <c:pt idx="9643">
                  <c:v>199</c:v>
                </c:pt>
                <c:pt idx="9644">
                  <c:v>199</c:v>
                </c:pt>
                <c:pt idx="9645">
                  <c:v>199</c:v>
                </c:pt>
                <c:pt idx="9646">
                  <c:v>199</c:v>
                </c:pt>
                <c:pt idx="9647">
                  <c:v>199</c:v>
                </c:pt>
                <c:pt idx="9648">
                  <c:v>199</c:v>
                </c:pt>
                <c:pt idx="9649">
                  <c:v>199</c:v>
                </c:pt>
                <c:pt idx="9650">
                  <c:v>199</c:v>
                </c:pt>
                <c:pt idx="9651">
                  <c:v>199</c:v>
                </c:pt>
                <c:pt idx="9652">
                  <c:v>199</c:v>
                </c:pt>
                <c:pt idx="9653">
                  <c:v>199</c:v>
                </c:pt>
                <c:pt idx="9654">
                  <c:v>199</c:v>
                </c:pt>
                <c:pt idx="9655">
                  <c:v>199</c:v>
                </c:pt>
                <c:pt idx="9656">
                  <c:v>199</c:v>
                </c:pt>
                <c:pt idx="9657">
                  <c:v>199</c:v>
                </c:pt>
                <c:pt idx="9658">
                  <c:v>199</c:v>
                </c:pt>
                <c:pt idx="9659">
                  <c:v>199</c:v>
                </c:pt>
                <c:pt idx="9660">
                  <c:v>199</c:v>
                </c:pt>
                <c:pt idx="9661">
                  <c:v>199</c:v>
                </c:pt>
                <c:pt idx="9662">
                  <c:v>199</c:v>
                </c:pt>
                <c:pt idx="9663">
                  <c:v>199</c:v>
                </c:pt>
                <c:pt idx="9664">
                  <c:v>199</c:v>
                </c:pt>
                <c:pt idx="9665">
                  <c:v>199</c:v>
                </c:pt>
                <c:pt idx="9666">
                  <c:v>199</c:v>
                </c:pt>
                <c:pt idx="9667">
                  <c:v>199</c:v>
                </c:pt>
                <c:pt idx="9668">
                  <c:v>199</c:v>
                </c:pt>
                <c:pt idx="9669">
                  <c:v>199</c:v>
                </c:pt>
                <c:pt idx="9670">
                  <c:v>199</c:v>
                </c:pt>
                <c:pt idx="9671">
                  <c:v>199</c:v>
                </c:pt>
                <c:pt idx="9672">
                  <c:v>199</c:v>
                </c:pt>
                <c:pt idx="9673">
                  <c:v>199</c:v>
                </c:pt>
                <c:pt idx="9674">
                  <c:v>199</c:v>
                </c:pt>
                <c:pt idx="9675">
                  <c:v>199</c:v>
                </c:pt>
                <c:pt idx="9676">
                  <c:v>199</c:v>
                </c:pt>
                <c:pt idx="9677">
                  <c:v>199</c:v>
                </c:pt>
                <c:pt idx="9678">
                  <c:v>199</c:v>
                </c:pt>
                <c:pt idx="9679">
                  <c:v>199</c:v>
                </c:pt>
                <c:pt idx="9680">
                  <c:v>199</c:v>
                </c:pt>
                <c:pt idx="9681">
                  <c:v>199</c:v>
                </c:pt>
                <c:pt idx="9682">
                  <c:v>199</c:v>
                </c:pt>
                <c:pt idx="9683">
                  <c:v>199</c:v>
                </c:pt>
                <c:pt idx="9684">
                  <c:v>199</c:v>
                </c:pt>
                <c:pt idx="9685">
                  <c:v>199</c:v>
                </c:pt>
                <c:pt idx="9686">
                  <c:v>199</c:v>
                </c:pt>
                <c:pt idx="9687">
                  <c:v>199</c:v>
                </c:pt>
                <c:pt idx="9688">
                  <c:v>199</c:v>
                </c:pt>
                <c:pt idx="9689">
                  <c:v>199</c:v>
                </c:pt>
                <c:pt idx="9690">
                  <c:v>199</c:v>
                </c:pt>
                <c:pt idx="9691">
                  <c:v>199</c:v>
                </c:pt>
                <c:pt idx="9692">
                  <c:v>199</c:v>
                </c:pt>
                <c:pt idx="9693">
                  <c:v>199</c:v>
                </c:pt>
                <c:pt idx="9694">
                  <c:v>199</c:v>
                </c:pt>
                <c:pt idx="9695">
                  <c:v>199</c:v>
                </c:pt>
                <c:pt idx="9696">
                  <c:v>199</c:v>
                </c:pt>
                <c:pt idx="9697">
                  <c:v>199</c:v>
                </c:pt>
                <c:pt idx="9698">
                  <c:v>199</c:v>
                </c:pt>
                <c:pt idx="9699">
                  <c:v>199</c:v>
                </c:pt>
                <c:pt idx="9700">
                  <c:v>199</c:v>
                </c:pt>
                <c:pt idx="9701">
                  <c:v>199</c:v>
                </c:pt>
                <c:pt idx="9702">
                  <c:v>199</c:v>
                </c:pt>
                <c:pt idx="9703">
                  <c:v>199</c:v>
                </c:pt>
                <c:pt idx="9704">
                  <c:v>199</c:v>
                </c:pt>
                <c:pt idx="9705">
                  <c:v>199</c:v>
                </c:pt>
                <c:pt idx="9706">
                  <c:v>199</c:v>
                </c:pt>
                <c:pt idx="9707">
                  <c:v>199</c:v>
                </c:pt>
                <c:pt idx="9708">
                  <c:v>199</c:v>
                </c:pt>
                <c:pt idx="9709">
                  <c:v>199</c:v>
                </c:pt>
                <c:pt idx="9710">
                  <c:v>199</c:v>
                </c:pt>
                <c:pt idx="9711">
                  <c:v>199</c:v>
                </c:pt>
                <c:pt idx="9712">
                  <c:v>199</c:v>
                </c:pt>
                <c:pt idx="9713">
                  <c:v>199</c:v>
                </c:pt>
                <c:pt idx="9714">
                  <c:v>199</c:v>
                </c:pt>
                <c:pt idx="9715">
                  <c:v>199</c:v>
                </c:pt>
                <c:pt idx="9716">
                  <c:v>199</c:v>
                </c:pt>
                <c:pt idx="9717">
                  <c:v>199</c:v>
                </c:pt>
                <c:pt idx="9718">
                  <c:v>199</c:v>
                </c:pt>
                <c:pt idx="9719">
                  <c:v>199</c:v>
                </c:pt>
                <c:pt idx="9720">
                  <c:v>199</c:v>
                </c:pt>
                <c:pt idx="9721">
                  <c:v>199</c:v>
                </c:pt>
                <c:pt idx="9722">
                  <c:v>199</c:v>
                </c:pt>
                <c:pt idx="9723">
                  <c:v>199</c:v>
                </c:pt>
                <c:pt idx="9724">
                  <c:v>199</c:v>
                </c:pt>
                <c:pt idx="9725">
                  <c:v>199</c:v>
                </c:pt>
                <c:pt idx="9726">
                  <c:v>199</c:v>
                </c:pt>
                <c:pt idx="9727">
                  <c:v>199</c:v>
                </c:pt>
                <c:pt idx="9728">
                  <c:v>199</c:v>
                </c:pt>
                <c:pt idx="9729">
                  <c:v>199</c:v>
                </c:pt>
                <c:pt idx="9730">
                  <c:v>199</c:v>
                </c:pt>
                <c:pt idx="9731">
                  <c:v>199</c:v>
                </c:pt>
                <c:pt idx="9732">
                  <c:v>199</c:v>
                </c:pt>
                <c:pt idx="9733">
                  <c:v>199</c:v>
                </c:pt>
                <c:pt idx="9734">
                  <c:v>199</c:v>
                </c:pt>
                <c:pt idx="9735">
                  <c:v>199</c:v>
                </c:pt>
                <c:pt idx="9736">
                  <c:v>199</c:v>
                </c:pt>
                <c:pt idx="9737">
                  <c:v>199</c:v>
                </c:pt>
                <c:pt idx="9738">
                  <c:v>199</c:v>
                </c:pt>
                <c:pt idx="9739">
                  <c:v>199</c:v>
                </c:pt>
                <c:pt idx="9740">
                  <c:v>199</c:v>
                </c:pt>
                <c:pt idx="9741">
                  <c:v>199</c:v>
                </c:pt>
                <c:pt idx="9742">
                  <c:v>199</c:v>
                </c:pt>
                <c:pt idx="9743">
                  <c:v>199</c:v>
                </c:pt>
                <c:pt idx="9744">
                  <c:v>199</c:v>
                </c:pt>
                <c:pt idx="9745">
                  <c:v>199</c:v>
                </c:pt>
                <c:pt idx="9746">
                  <c:v>199</c:v>
                </c:pt>
                <c:pt idx="9747">
                  <c:v>199</c:v>
                </c:pt>
                <c:pt idx="9748">
                  <c:v>199</c:v>
                </c:pt>
                <c:pt idx="9749">
                  <c:v>199</c:v>
                </c:pt>
                <c:pt idx="9750">
                  <c:v>199</c:v>
                </c:pt>
                <c:pt idx="9751">
                  <c:v>199</c:v>
                </c:pt>
                <c:pt idx="9752">
                  <c:v>199</c:v>
                </c:pt>
                <c:pt idx="9753">
                  <c:v>199</c:v>
                </c:pt>
                <c:pt idx="9754">
                  <c:v>199</c:v>
                </c:pt>
                <c:pt idx="9755">
                  <c:v>199</c:v>
                </c:pt>
                <c:pt idx="9756">
                  <c:v>199</c:v>
                </c:pt>
                <c:pt idx="9757">
                  <c:v>199</c:v>
                </c:pt>
                <c:pt idx="9758">
                  <c:v>199</c:v>
                </c:pt>
                <c:pt idx="9759">
                  <c:v>199</c:v>
                </c:pt>
                <c:pt idx="9760">
                  <c:v>199</c:v>
                </c:pt>
                <c:pt idx="9761">
                  <c:v>199</c:v>
                </c:pt>
                <c:pt idx="9762">
                  <c:v>199</c:v>
                </c:pt>
                <c:pt idx="9763">
                  <c:v>199</c:v>
                </c:pt>
                <c:pt idx="9764">
                  <c:v>199</c:v>
                </c:pt>
                <c:pt idx="9765">
                  <c:v>199</c:v>
                </c:pt>
                <c:pt idx="9766">
                  <c:v>199</c:v>
                </c:pt>
                <c:pt idx="9767">
                  <c:v>199</c:v>
                </c:pt>
                <c:pt idx="9768">
                  <c:v>199</c:v>
                </c:pt>
                <c:pt idx="9769">
                  <c:v>199</c:v>
                </c:pt>
                <c:pt idx="9770">
                  <c:v>199</c:v>
                </c:pt>
                <c:pt idx="9771">
                  <c:v>199</c:v>
                </c:pt>
                <c:pt idx="9772">
                  <c:v>199</c:v>
                </c:pt>
                <c:pt idx="9773">
                  <c:v>199</c:v>
                </c:pt>
                <c:pt idx="9774">
                  <c:v>199</c:v>
                </c:pt>
                <c:pt idx="9775">
                  <c:v>199</c:v>
                </c:pt>
                <c:pt idx="9776">
                  <c:v>199</c:v>
                </c:pt>
                <c:pt idx="9777">
                  <c:v>199</c:v>
                </c:pt>
                <c:pt idx="9778">
                  <c:v>199</c:v>
                </c:pt>
                <c:pt idx="9779">
                  <c:v>199</c:v>
                </c:pt>
                <c:pt idx="9780">
                  <c:v>199</c:v>
                </c:pt>
                <c:pt idx="9781">
                  <c:v>199</c:v>
                </c:pt>
                <c:pt idx="9782">
                  <c:v>199</c:v>
                </c:pt>
                <c:pt idx="9783">
                  <c:v>199</c:v>
                </c:pt>
                <c:pt idx="9784">
                  <c:v>199</c:v>
                </c:pt>
                <c:pt idx="9785">
                  <c:v>199</c:v>
                </c:pt>
                <c:pt idx="9786">
                  <c:v>199</c:v>
                </c:pt>
                <c:pt idx="9787">
                  <c:v>199</c:v>
                </c:pt>
                <c:pt idx="9788">
                  <c:v>199</c:v>
                </c:pt>
                <c:pt idx="9789">
                  <c:v>199</c:v>
                </c:pt>
                <c:pt idx="9790">
                  <c:v>199</c:v>
                </c:pt>
                <c:pt idx="9791">
                  <c:v>199</c:v>
                </c:pt>
                <c:pt idx="9792">
                  <c:v>199</c:v>
                </c:pt>
                <c:pt idx="9793">
                  <c:v>199</c:v>
                </c:pt>
                <c:pt idx="9794">
                  <c:v>199</c:v>
                </c:pt>
                <c:pt idx="9795">
                  <c:v>199</c:v>
                </c:pt>
                <c:pt idx="9796">
                  <c:v>199</c:v>
                </c:pt>
                <c:pt idx="9797">
                  <c:v>199</c:v>
                </c:pt>
                <c:pt idx="9798">
                  <c:v>199</c:v>
                </c:pt>
                <c:pt idx="9799">
                  <c:v>199</c:v>
                </c:pt>
                <c:pt idx="9800">
                  <c:v>199</c:v>
                </c:pt>
                <c:pt idx="9801">
                  <c:v>199</c:v>
                </c:pt>
                <c:pt idx="9802">
                  <c:v>199</c:v>
                </c:pt>
                <c:pt idx="9803">
                  <c:v>199</c:v>
                </c:pt>
                <c:pt idx="9804">
                  <c:v>199</c:v>
                </c:pt>
                <c:pt idx="9805">
                  <c:v>199</c:v>
                </c:pt>
                <c:pt idx="9806">
                  <c:v>199</c:v>
                </c:pt>
                <c:pt idx="9807">
                  <c:v>199</c:v>
                </c:pt>
                <c:pt idx="9808">
                  <c:v>199</c:v>
                </c:pt>
                <c:pt idx="9809">
                  <c:v>199</c:v>
                </c:pt>
                <c:pt idx="9810">
                  <c:v>199</c:v>
                </c:pt>
                <c:pt idx="9811">
                  <c:v>199</c:v>
                </c:pt>
                <c:pt idx="9812">
                  <c:v>199</c:v>
                </c:pt>
                <c:pt idx="9813">
                  <c:v>199</c:v>
                </c:pt>
                <c:pt idx="9814">
                  <c:v>199</c:v>
                </c:pt>
                <c:pt idx="9815">
                  <c:v>199</c:v>
                </c:pt>
                <c:pt idx="9816">
                  <c:v>199</c:v>
                </c:pt>
                <c:pt idx="9817">
                  <c:v>199</c:v>
                </c:pt>
                <c:pt idx="9818">
                  <c:v>199</c:v>
                </c:pt>
                <c:pt idx="9819">
                  <c:v>199</c:v>
                </c:pt>
                <c:pt idx="9820">
                  <c:v>199</c:v>
                </c:pt>
                <c:pt idx="9821">
                  <c:v>199</c:v>
                </c:pt>
                <c:pt idx="9822">
                  <c:v>199</c:v>
                </c:pt>
                <c:pt idx="9823">
                  <c:v>199</c:v>
                </c:pt>
                <c:pt idx="9824">
                  <c:v>199</c:v>
                </c:pt>
                <c:pt idx="9825">
                  <c:v>199</c:v>
                </c:pt>
                <c:pt idx="9826">
                  <c:v>199</c:v>
                </c:pt>
                <c:pt idx="9827">
                  <c:v>199</c:v>
                </c:pt>
                <c:pt idx="9828">
                  <c:v>199</c:v>
                </c:pt>
                <c:pt idx="9829">
                  <c:v>199</c:v>
                </c:pt>
                <c:pt idx="9830">
                  <c:v>199</c:v>
                </c:pt>
                <c:pt idx="9831">
                  <c:v>199</c:v>
                </c:pt>
                <c:pt idx="9832">
                  <c:v>199</c:v>
                </c:pt>
                <c:pt idx="9833">
                  <c:v>199</c:v>
                </c:pt>
                <c:pt idx="9834">
                  <c:v>199</c:v>
                </c:pt>
                <c:pt idx="9835">
                  <c:v>199</c:v>
                </c:pt>
                <c:pt idx="9836">
                  <c:v>199</c:v>
                </c:pt>
                <c:pt idx="9837">
                  <c:v>199</c:v>
                </c:pt>
                <c:pt idx="9838">
                  <c:v>199</c:v>
                </c:pt>
                <c:pt idx="9839">
                  <c:v>199</c:v>
                </c:pt>
                <c:pt idx="9840">
                  <c:v>199</c:v>
                </c:pt>
                <c:pt idx="9841">
                  <c:v>199</c:v>
                </c:pt>
                <c:pt idx="9842">
                  <c:v>199</c:v>
                </c:pt>
                <c:pt idx="9843">
                  <c:v>199</c:v>
                </c:pt>
                <c:pt idx="9844">
                  <c:v>199</c:v>
                </c:pt>
                <c:pt idx="9845">
                  <c:v>199</c:v>
                </c:pt>
                <c:pt idx="9846">
                  <c:v>199</c:v>
                </c:pt>
                <c:pt idx="9847">
                  <c:v>199</c:v>
                </c:pt>
                <c:pt idx="9848">
                  <c:v>199</c:v>
                </c:pt>
                <c:pt idx="9849">
                  <c:v>199</c:v>
                </c:pt>
                <c:pt idx="9850">
                  <c:v>199</c:v>
                </c:pt>
                <c:pt idx="9851">
                  <c:v>199</c:v>
                </c:pt>
                <c:pt idx="9852">
                  <c:v>199</c:v>
                </c:pt>
                <c:pt idx="9853">
                  <c:v>199</c:v>
                </c:pt>
                <c:pt idx="9854">
                  <c:v>199</c:v>
                </c:pt>
                <c:pt idx="9855">
                  <c:v>199</c:v>
                </c:pt>
                <c:pt idx="9856">
                  <c:v>199</c:v>
                </c:pt>
                <c:pt idx="9857">
                  <c:v>199</c:v>
                </c:pt>
                <c:pt idx="9858">
                  <c:v>199</c:v>
                </c:pt>
                <c:pt idx="9859">
                  <c:v>199</c:v>
                </c:pt>
                <c:pt idx="9860">
                  <c:v>199</c:v>
                </c:pt>
                <c:pt idx="9861">
                  <c:v>199</c:v>
                </c:pt>
                <c:pt idx="9862">
                  <c:v>199</c:v>
                </c:pt>
                <c:pt idx="9863">
                  <c:v>199</c:v>
                </c:pt>
                <c:pt idx="9864">
                  <c:v>199</c:v>
                </c:pt>
                <c:pt idx="9865">
                  <c:v>199</c:v>
                </c:pt>
                <c:pt idx="9866">
                  <c:v>199</c:v>
                </c:pt>
                <c:pt idx="9867">
                  <c:v>199</c:v>
                </c:pt>
                <c:pt idx="9868">
                  <c:v>199</c:v>
                </c:pt>
                <c:pt idx="9869">
                  <c:v>199</c:v>
                </c:pt>
                <c:pt idx="9870">
                  <c:v>199</c:v>
                </c:pt>
                <c:pt idx="9871">
                  <c:v>199</c:v>
                </c:pt>
                <c:pt idx="9872">
                  <c:v>199</c:v>
                </c:pt>
                <c:pt idx="9873">
                  <c:v>199</c:v>
                </c:pt>
                <c:pt idx="9874">
                  <c:v>199</c:v>
                </c:pt>
                <c:pt idx="9875">
                  <c:v>199</c:v>
                </c:pt>
                <c:pt idx="9876">
                  <c:v>199</c:v>
                </c:pt>
                <c:pt idx="9877">
                  <c:v>199</c:v>
                </c:pt>
                <c:pt idx="9878">
                  <c:v>199</c:v>
                </c:pt>
                <c:pt idx="9879">
                  <c:v>199</c:v>
                </c:pt>
                <c:pt idx="9880">
                  <c:v>199</c:v>
                </c:pt>
                <c:pt idx="9881">
                  <c:v>199</c:v>
                </c:pt>
                <c:pt idx="9882">
                  <c:v>199</c:v>
                </c:pt>
                <c:pt idx="9883">
                  <c:v>199</c:v>
                </c:pt>
                <c:pt idx="9884">
                  <c:v>199</c:v>
                </c:pt>
                <c:pt idx="9885">
                  <c:v>199</c:v>
                </c:pt>
                <c:pt idx="9886">
                  <c:v>199</c:v>
                </c:pt>
                <c:pt idx="9887">
                  <c:v>199</c:v>
                </c:pt>
                <c:pt idx="9888">
                  <c:v>199</c:v>
                </c:pt>
                <c:pt idx="9889">
                  <c:v>199</c:v>
                </c:pt>
                <c:pt idx="9890">
                  <c:v>199</c:v>
                </c:pt>
                <c:pt idx="9891">
                  <c:v>199</c:v>
                </c:pt>
                <c:pt idx="9892">
                  <c:v>199</c:v>
                </c:pt>
                <c:pt idx="9893">
                  <c:v>199</c:v>
                </c:pt>
                <c:pt idx="9894">
                  <c:v>199</c:v>
                </c:pt>
                <c:pt idx="9895">
                  <c:v>199</c:v>
                </c:pt>
                <c:pt idx="9896">
                  <c:v>199</c:v>
                </c:pt>
                <c:pt idx="9897">
                  <c:v>199</c:v>
                </c:pt>
                <c:pt idx="9898">
                  <c:v>199</c:v>
                </c:pt>
                <c:pt idx="9899">
                  <c:v>199</c:v>
                </c:pt>
                <c:pt idx="9900">
                  <c:v>199</c:v>
                </c:pt>
                <c:pt idx="9901">
                  <c:v>199</c:v>
                </c:pt>
                <c:pt idx="9902">
                  <c:v>199</c:v>
                </c:pt>
                <c:pt idx="9903">
                  <c:v>199</c:v>
                </c:pt>
                <c:pt idx="9904">
                  <c:v>199</c:v>
                </c:pt>
                <c:pt idx="9905">
                  <c:v>199</c:v>
                </c:pt>
                <c:pt idx="9906">
                  <c:v>199</c:v>
                </c:pt>
                <c:pt idx="9907">
                  <c:v>199</c:v>
                </c:pt>
                <c:pt idx="9908">
                  <c:v>199</c:v>
                </c:pt>
                <c:pt idx="9909">
                  <c:v>199</c:v>
                </c:pt>
                <c:pt idx="9910">
                  <c:v>199</c:v>
                </c:pt>
                <c:pt idx="9911">
                  <c:v>199</c:v>
                </c:pt>
                <c:pt idx="9912">
                  <c:v>199</c:v>
                </c:pt>
                <c:pt idx="9913">
                  <c:v>199</c:v>
                </c:pt>
                <c:pt idx="9914">
                  <c:v>199</c:v>
                </c:pt>
                <c:pt idx="9915">
                  <c:v>199</c:v>
                </c:pt>
                <c:pt idx="9916">
                  <c:v>199</c:v>
                </c:pt>
                <c:pt idx="9917">
                  <c:v>199</c:v>
                </c:pt>
                <c:pt idx="9918">
                  <c:v>199</c:v>
                </c:pt>
                <c:pt idx="9919">
                  <c:v>199</c:v>
                </c:pt>
                <c:pt idx="9920">
                  <c:v>199</c:v>
                </c:pt>
                <c:pt idx="9921">
                  <c:v>199</c:v>
                </c:pt>
                <c:pt idx="9922">
                  <c:v>199</c:v>
                </c:pt>
                <c:pt idx="9923">
                  <c:v>199</c:v>
                </c:pt>
                <c:pt idx="9924">
                  <c:v>199</c:v>
                </c:pt>
                <c:pt idx="9925">
                  <c:v>199</c:v>
                </c:pt>
                <c:pt idx="9926">
                  <c:v>199</c:v>
                </c:pt>
                <c:pt idx="9927">
                  <c:v>199</c:v>
                </c:pt>
                <c:pt idx="9928">
                  <c:v>199</c:v>
                </c:pt>
                <c:pt idx="9929">
                  <c:v>199</c:v>
                </c:pt>
                <c:pt idx="9930">
                  <c:v>199</c:v>
                </c:pt>
                <c:pt idx="9931">
                  <c:v>199</c:v>
                </c:pt>
                <c:pt idx="9932">
                  <c:v>199</c:v>
                </c:pt>
                <c:pt idx="9933">
                  <c:v>199</c:v>
                </c:pt>
                <c:pt idx="9934">
                  <c:v>199</c:v>
                </c:pt>
                <c:pt idx="9935">
                  <c:v>199</c:v>
                </c:pt>
                <c:pt idx="9936">
                  <c:v>199</c:v>
                </c:pt>
                <c:pt idx="9937">
                  <c:v>199</c:v>
                </c:pt>
                <c:pt idx="9938">
                  <c:v>199</c:v>
                </c:pt>
                <c:pt idx="9939">
                  <c:v>199</c:v>
                </c:pt>
                <c:pt idx="9940">
                  <c:v>199</c:v>
                </c:pt>
                <c:pt idx="9941">
                  <c:v>199</c:v>
                </c:pt>
                <c:pt idx="9942">
                  <c:v>199</c:v>
                </c:pt>
                <c:pt idx="9943">
                  <c:v>199</c:v>
                </c:pt>
                <c:pt idx="9944">
                  <c:v>199</c:v>
                </c:pt>
                <c:pt idx="9945">
                  <c:v>199</c:v>
                </c:pt>
                <c:pt idx="9946">
                  <c:v>199</c:v>
                </c:pt>
                <c:pt idx="9947">
                  <c:v>199</c:v>
                </c:pt>
                <c:pt idx="9948">
                  <c:v>199</c:v>
                </c:pt>
                <c:pt idx="9949">
                  <c:v>199</c:v>
                </c:pt>
                <c:pt idx="9950">
                  <c:v>199</c:v>
                </c:pt>
                <c:pt idx="9951">
                  <c:v>199</c:v>
                </c:pt>
                <c:pt idx="9952">
                  <c:v>199</c:v>
                </c:pt>
                <c:pt idx="9953">
                  <c:v>199</c:v>
                </c:pt>
                <c:pt idx="9954">
                  <c:v>199</c:v>
                </c:pt>
                <c:pt idx="9955">
                  <c:v>199</c:v>
                </c:pt>
                <c:pt idx="9956">
                  <c:v>199</c:v>
                </c:pt>
                <c:pt idx="9957">
                  <c:v>199</c:v>
                </c:pt>
                <c:pt idx="9958">
                  <c:v>199</c:v>
                </c:pt>
                <c:pt idx="9959">
                  <c:v>199</c:v>
                </c:pt>
                <c:pt idx="9960">
                  <c:v>199</c:v>
                </c:pt>
                <c:pt idx="9961">
                  <c:v>199</c:v>
                </c:pt>
                <c:pt idx="9962">
                  <c:v>199</c:v>
                </c:pt>
                <c:pt idx="9963">
                  <c:v>199</c:v>
                </c:pt>
                <c:pt idx="9964">
                  <c:v>199</c:v>
                </c:pt>
                <c:pt idx="9965">
                  <c:v>199</c:v>
                </c:pt>
                <c:pt idx="9966">
                  <c:v>199</c:v>
                </c:pt>
                <c:pt idx="9967">
                  <c:v>199</c:v>
                </c:pt>
                <c:pt idx="9968">
                  <c:v>199</c:v>
                </c:pt>
                <c:pt idx="9969">
                  <c:v>199</c:v>
                </c:pt>
                <c:pt idx="9970">
                  <c:v>199</c:v>
                </c:pt>
                <c:pt idx="9971">
                  <c:v>199</c:v>
                </c:pt>
                <c:pt idx="9972">
                  <c:v>199</c:v>
                </c:pt>
                <c:pt idx="9973">
                  <c:v>199</c:v>
                </c:pt>
                <c:pt idx="9974">
                  <c:v>199</c:v>
                </c:pt>
                <c:pt idx="9975">
                  <c:v>199</c:v>
                </c:pt>
                <c:pt idx="9976">
                  <c:v>199</c:v>
                </c:pt>
                <c:pt idx="9977">
                  <c:v>199</c:v>
                </c:pt>
                <c:pt idx="9978">
                  <c:v>199</c:v>
                </c:pt>
                <c:pt idx="9979">
                  <c:v>199</c:v>
                </c:pt>
                <c:pt idx="9980">
                  <c:v>199</c:v>
                </c:pt>
                <c:pt idx="9981">
                  <c:v>199</c:v>
                </c:pt>
                <c:pt idx="9982">
                  <c:v>199</c:v>
                </c:pt>
                <c:pt idx="9983">
                  <c:v>199</c:v>
                </c:pt>
                <c:pt idx="9984">
                  <c:v>199</c:v>
                </c:pt>
                <c:pt idx="9985">
                  <c:v>199</c:v>
                </c:pt>
                <c:pt idx="9986">
                  <c:v>199</c:v>
                </c:pt>
                <c:pt idx="9987">
                  <c:v>199</c:v>
                </c:pt>
                <c:pt idx="9988">
                  <c:v>199</c:v>
                </c:pt>
                <c:pt idx="9989">
                  <c:v>199</c:v>
                </c:pt>
                <c:pt idx="9990">
                  <c:v>199</c:v>
                </c:pt>
                <c:pt idx="9991">
                  <c:v>199</c:v>
                </c:pt>
                <c:pt idx="9992">
                  <c:v>199</c:v>
                </c:pt>
                <c:pt idx="9993">
                  <c:v>199</c:v>
                </c:pt>
                <c:pt idx="9994">
                  <c:v>199</c:v>
                </c:pt>
                <c:pt idx="9995">
                  <c:v>199</c:v>
                </c:pt>
                <c:pt idx="9996">
                  <c:v>199</c:v>
                </c:pt>
                <c:pt idx="9997">
                  <c:v>199</c:v>
                </c:pt>
                <c:pt idx="9998">
                  <c:v>199</c:v>
                </c:pt>
                <c:pt idx="9999">
                  <c:v>199</c:v>
                </c:pt>
                <c:pt idx="10000">
                  <c:v>199</c:v>
                </c:pt>
                <c:pt idx="10001">
                  <c:v>199</c:v>
                </c:pt>
                <c:pt idx="10002">
                  <c:v>199</c:v>
                </c:pt>
                <c:pt idx="10003">
                  <c:v>199</c:v>
                </c:pt>
                <c:pt idx="10004">
                  <c:v>199</c:v>
                </c:pt>
                <c:pt idx="10005">
                  <c:v>199</c:v>
                </c:pt>
                <c:pt idx="10006">
                  <c:v>199</c:v>
                </c:pt>
                <c:pt idx="10007">
                  <c:v>199</c:v>
                </c:pt>
                <c:pt idx="10008">
                  <c:v>199</c:v>
                </c:pt>
                <c:pt idx="10009">
                  <c:v>199</c:v>
                </c:pt>
                <c:pt idx="10010">
                  <c:v>199</c:v>
                </c:pt>
                <c:pt idx="10011">
                  <c:v>199</c:v>
                </c:pt>
                <c:pt idx="10012">
                  <c:v>199</c:v>
                </c:pt>
                <c:pt idx="10013">
                  <c:v>199</c:v>
                </c:pt>
                <c:pt idx="10014">
                  <c:v>199</c:v>
                </c:pt>
                <c:pt idx="10015">
                  <c:v>199</c:v>
                </c:pt>
                <c:pt idx="10016">
                  <c:v>199</c:v>
                </c:pt>
                <c:pt idx="10017">
                  <c:v>199</c:v>
                </c:pt>
                <c:pt idx="10018">
                  <c:v>199</c:v>
                </c:pt>
                <c:pt idx="10019">
                  <c:v>199</c:v>
                </c:pt>
                <c:pt idx="10020">
                  <c:v>199</c:v>
                </c:pt>
                <c:pt idx="10021">
                  <c:v>199</c:v>
                </c:pt>
                <c:pt idx="10022">
                  <c:v>199</c:v>
                </c:pt>
                <c:pt idx="10023">
                  <c:v>199</c:v>
                </c:pt>
                <c:pt idx="10024">
                  <c:v>199</c:v>
                </c:pt>
                <c:pt idx="10025">
                  <c:v>199</c:v>
                </c:pt>
                <c:pt idx="10026">
                  <c:v>199</c:v>
                </c:pt>
                <c:pt idx="10027">
                  <c:v>199</c:v>
                </c:pt>
                <c:pt idx="10028">
                  <c:v>199</c:v>
                </c:pt>
                <c:pt idx="10029">
                  <c:v>199</c:v>
                </c:pt>
                <c:pt idx="10030">
                  <c:v>199</c:v>
                </c:pt>
                <c:pt idx="10031">
                  <c:v>199</c:v>
                </c:pt>
                <c:pt idx="10032">
                  <c:v>199</c:v>
                </c:pt>
                <c:pt idx="10033">
                  <c:v>199</c:v>
                </c:pt>
                <c:pt idx="10034">
                  <c:v>199</c:v>
                </c:pt>
                <c:pt idx="10035">
                  <c:v>199</c:v>
                </c:pt>
                <c:pt idx="10036">
                  <c:v>199</c:v>
                </c:pt>
                <c:pt idx="10037">
                  <c:v>199</c:v>
                </c:pt>
                <c:pt idx="10038">
                  <c:v>199</c:v>
                </c:pt>
                <c:pt idx="10039">
                  <c:v>199</c:v>
                </c:pt>
                <c:pt idx="10040">
                  <c:v>199</c:v>
                </c:pt>
                <c:pt idx="10041">
                  <c:v>199</c:v>
                </c:pt>
                <c:pt idx="10042">
                  <c:v>199</c:v>
                </c:pt>
                <c:pt idx="10043">
                  <c:v>199</c:v>
                </c:pt>
                <c:pt idx="10044">
                  <c:v>199</c:v>
                </c:pt>
                <c:pt idx="10045">
                  <c:v>199</c:v>
                </c:pt>
                <c:pt idx="10046">
                  <c:v>199</c:v>
                </c:pt>
                <c:pt idx="10047">
                  <c:v>199</c:v>
                </c:pt>
                <c:pt idx="10048">
                  <c:v>199</c:v>
                </c:pt>
                <c:pt idx="10049">
                  <c:v>199</c:v>
                </c:pt>
                <c:pt idx="10050">
                  <c:v>199</c:v>
                </c:pt>
                <c:pt idx="10051">
                  <c:v>199</c:v>
                </c:pt>
                <c:pt idx="10052">
                  <c:v>199</c:v>
                </c:pt>
                <c:pt idx="10053">
                  <c:v>199</c:v>
                </c:pt>
                <c:pt idx="10054">
                  <c:v>199</c:v>
                </c:pt>
                <c:pt idx="10055">
                  <c:v>199</c:v>
                </c:pt>
                <c:pt idx="10056">
                  <c:v>199</c:v>
                </c:pt>
                <c:pt idx="10057">
                  <c:v>199</c:v>
                </c:pt>
                <c:pt idx="10058">
                  <c:v>199</c:v>
                </c:pt>
                <c:pt idx="10059">
                  <c:v>199</c:v>
                </c:pt>
                <c:pt idx="10060">
                  <c:v>199</c:v>
                </c:pt>
                <c:pt idx="10061">
                  <c:v>199</c:v>
                </c:pt>
                <c:pt idx="10062">
                  <c:v>199</c:v>
                </c:pt>
                <c:pt idx="10063">
                  <c:v>199</c:v>
                </c:pt>
                <c:pt idx="10064">
                  <c:v>199</c:v>
                </c:pt>
                <c:pt idx="10065">
                  <c:v>199</c:v>
                </c:pt>
                <c:pt idx="10066">
                  <c:v>199</c:v>
                </c:pt>
                <c:pt idx="10067">
                  <c:v>199</c:v>
                </c:pt>
                <c:pt idx="10068">
                  <c:v>199</c:v>
                </c:pt>
                <c:pt idx="10069">
                  <c:v>199</c:v>
                </c:pt>
                <c:pt idx="10070">
                  <c:v>199</c:v>
                </c:pt>
                <c:pt idx="10071">
                  <c:v>199</c:v>
                </c:pt>
                <c:pt idx="10072">
                  <c:v>199</c:v>
                </c:pt>
                <c:pt idx="10073">
                  <c:v>199</c:v>
                </c:pt>
                <c:pt idx="10074">
                  <c:v>199</c:v>
                </c:pt>
                <c:pt idx="10075">
                  <c:v>199</c:v>
                </c:pt>
                <c:pt idx="10076">
                  <c:v>199</c:v>
                </c:pt>
                <c:pt idx="10077">
                  <c:v>199</c:v>
                </c:pt>
                <c:pt idx="10078">
                  <c:v>199</c:v>
                </c:pt>
                <c:pt idx="10079">
                  <c:v>199</c:v>
                </c:pt>
                <c:pt idx="10080">
                  <c:v>199</c:v>
                </c:pt>
                <c:pt idx="10081">
                  <c:v>199</c:v>
                </c:pt>
                <c:pt idx="10082">
                  <c:v>199</c:v>
                </c:pt>
                <c:pt idx="10083">
                  <c:v>199</c:v>
                </c:pt>
                <c:pt idx="10084">
                  <c:v>199</c:v>
                </c:pt>
                <c:pt idx="10085">
                  <c:v>199</c:v>
                </c:pt>
                <c:pt idx="10086">
                  <c:v>199</c:v>
                </c:pt>
                <c:pt idx="10087">
                  <c:v>199</c:v>
                </c:pt>
                <c:pt idx="10088">
                  <c:v>199</c:v>
                </c:pt>
                <c:pt idx="10089">
                  <c:v>199</c:v>
                </c:pt>
                <c:pt idx="10090">
                  <c:v>199</c:v>
                </c:pt>
                <c:pt idx="10091">
                  <c:v>199</c:v>
                </c:pt>
                <c:pt idx="10092">
                  <c:v>199</c:v>
                </c:pt>
                <c:pt idx="10093">
                  <c:v>199</c:v>
                </c:pt>
                <c:pt idx="10094">
                  <c:v>199</c:v>
                </c:pt>
                <c:pt idx="10095">
                  <c:v>199</c:v>
                </c:pt>
                <c:pt idx="10096">
                  <c:v>199</c:v>
                </c:pt>
                <c:pt idx="10097">
                  <c:v>199</c:v>
                </c:pt>
                <c:pt idx="10098">
                  <c:v>199</c:v>
                </c:pt>
                <c:pt idx="10099">
                  <c:v>199</c:v>
                </c:pt>
                <c:pt idx="10100">
                  <c:v>199</c:v>
                </c:pt>
                <c:pt idx="10101">
                  <c:v>199</c:v>
                </c:pt>
                <c:pt idx="10102">
                  <c:v>199</c:v>
                </c:pt>
                <c:pt idx="10103">
                  <c:v>199</c:v>
                </c:pt>
                <c:pt idx="10104">
                  <c:v>199</c:v>
                </c:pt>
                <c:pt idx="10105">
                  <c:v>199</c:v>
                </c:pt>
                <c:pt idx="10106">
                  <c:v>199</c:v>
                </c:pt>
                <c:pt idx="10107">
                  <c:v>199</c:v>
                </c:pt>
                <c:pt idx="10108">
                  <c:v>199</c:v>
                </c:pt>
                <c:pt idx="10109">
                  <c:v>199</c:v>
                </c:pt>
                <c:pt idx="10110">
                  <c:v>199</c:v>
                </c:pt>
                <c:pt idx="10111">
                  <c:v>199</c:v>
                </c:pt>
                <c:pt idx="10112">
                  <c:v>199</c:v>
                </c:pt>
                <c:pt idx="10113">
                  <c:v>199</c:v>
                </c:pt>
                <c:pt idx="10114">
                  <c:v>199</c:v>
                </c:pt>
                <c:pt idx="10115">
                  <c:v>199</c:v>
                </c:pt>
                <c:pt idx="10116">
                  <c:v>199</c:v>
                </c:pt>
                <c:pt idx="10117">
                  <c:v>199</c:v>
                </c:pt>
                <c:pt idx="10118">
                  <c:v>199</c:v>
                </c:pt>
                <c:pt idx="10119">
                  <c:v>199</c:v>
                </c:pt>
                <c:pt idx="10120">
                  <c:v>199</c:v>
                </c:pt>
                <c:pt idx="10121">
                  <c:v>199</c:v>
                </c:pt>
                <c:pt idx="10122">
                  <c:v>199</c:v>
                </c:pt>
                <c:pt idx="10123">
                  <c:v>199</c:v>
                </c:pt>
                <c:pt idx="10124">
                  <c:v>199</c:v>
                </c:pt>
                <c:pt idx="10125">
                  <c:v>199</c:v>
                </c:pt>
                <c:pt idx="10126">
                  <c:v>199</c:v>
                </c:pt>
                <c:pt idx="10127">
                  <c:v>199</c:v>
                </c:pt>
                <c:pt idx="10128">
                  <c:v>199</c:v>
                </c:pt>
                <c:pt idx="10129">
                  <c:v>199</c:v>
                </c:pt>
                <c:pt idx="10130">
                  <c:v>199</c:v>
                </c:pt>
                <c:pt idx="10131">
                  <c:v>199</c:v>
                </c:pt>
                <c:pt idx="10132">
                  <c:v>199</c:v>
                </c:pt>
                <c:pt idx="10133">
                  <c:v>199</c:v>
                </c:pt>
                <c:pt idx="10134">
                  <c:v>199</c:v>
                </c:pt>
                <c:pt idx="10135">
                  <c:v>199</c:v>
                </c:pt>
                <c:pt idx="10136">
                  <c:v>199</c:v>
                </c:pt>
                <c:pt idx="10137">
                  <c:v>199</c:v>
                </c:pt>
                <c:pt idx="10138">
                  <c:v>199</c:v>
                </c:pt>
                <c:pt idx="10139">
                  <c:v>199</c:v>
                </c:pt>
                <c:pt idx="10140">
                  <c:v>199</c:v>
                </c:pt>
                <c:pt idx="10141">
                  <c:v>199</c:v>
                </c:pt>
                <c:pt idx="10142">
                  <c:v>199</c:v>
                </c:pt>
                <c:pt idx="10143">
                  <c:v>199</c:v>
                </c:pt>
                <c:pt idx="10144">
                  <c:v>199</c:v>
                </c:pt>
                <c:pt idx="10145">
                  <c:v>199</c:v>
                </c:pt>
                <c:pt idx="10146">
                  <c:v>199</c:v>
                </c:pt>
                <c:pt idx="10147">
                  <c:v>199</c:v>
                </c:pt>
                <c:pt idx="10148">
                  <c:v>199</c:v>
                </c:pt>
                <c:pt idx="10149">
                  <c:v>199</c:v>
                </c:pt>
                <c:pt idx="10150">
                  <c:v>199</c:v>
                </c:pt>
                <c:pt idx="10151">
                  <c:v>199</c:v>
                </c:pt>
                <c:pt idx="10152">
                  <c:v>199</c:v>
                </c:pt>
                <c:pt idx="10153">
                  <c:v>199</c:v>
                </c:pt>
                <c:pt idx="10154">
                  <c:v>199</c:v>
                </c:pt>
                <c:pt idx="10155">
                  <c:v>199</c:v>
                </c:pt>
                <c:pt idx="10156">
                  <c:v>199</c:v>
                </c:pt>
                <c:pt idx="10157">
                  <c:v>199</c:v>
                </c:pt>
                <c:pt idx="10158">
                  <c:v>199</c:v>
                </c:pt>
                <c:pt idx="10159">
                  <c:v>199</c:v>
                </c:pt>
                <c:pt idx="10160">
                  <c:v>199</c:v>
                </c:pt>
                <c:pt idx="10161">
                  <c:v>199</c:v>
                </c:pt>
                <c:pt idx="10162">
                  <c:v>199</c:v>
                </c:pt>
                <c:pt idx="10163">
                  <c:v>199</c:v>
                </c:pt>
                <c:pt idx="10164">
                  <c:v>199</c:v>
                </c:pt>
                <c:pt idx="10165">
                  <c:v>199</c:v>
                </c:pt>
                <c:pt idx="10166">
                  <c:v>199</c:v>
                </c:pt>
                <c:pt idx="10167">
                  <c:v>199</c:v>
                </c:pt>
                <c:pt idx="10168">
                  <c:v>199</c:v>
                </c:pt>
                <c:pt idx="10169">
                  <c:v>199</c:v>
                </c:pt>
                <c:pt idx="10170">
                  <c:v>199</c:v>
                </c:pt>
                <c:pt idx="10171">
                  <c:v>199</c:v>
                </c:pt>
                <c:pt idx="10172">
                  <c:v>199</c:v>
                </c:pt>
                <c:pt idx="10173">
                  <c:v>199</c:v>
                </c:pt>
                <c:pt idx="10174">
                  <c:v>199</c:v>
                </c:pt>
                <c:pt idx="10175">
                  <c:v>199</c:v>
                </c:pt>
                <c:pt idx="10176">
                  <c:v>199</c:v>
                </c:pt>
                <c:pt idx="10177">
                  <c:v>199</c:v>
                </c:pt>
                <c:pt idx="10178">
                  <c:v>199</c:v>
                </c:pt>
                <c:pt idx="10179">
                  <c:v>199</c:v>
                </c:pt>
                <c:pt idx="10180">
                  <c:v>199</c:v>
                </c:pt>
                <c:pt idx="10181">
                  <c:v>199</c:v>
                </c:pt>
                <c:pt idx="10182">
                  <c:v>199</c:v>
                </c:pt>
                <c:pt idx="10183">
                  <c:v>199</c:v>
                </c:pt>
                <c:pt idx="10184">
                  <c:v>199</c:v>
                </c:pt>
                <c:pt idx="10185">
                  <c:v>199</c:v>
                </c:pt>
                <c:pt idx="10186">
                  <c:v>199</c:v>
                </c:pt>
                <c:pt idx="10187">
                  <c:v>199</c:v>
                </c:pt>
                <c:pt idx="10188">
                  <c:v>199</c:v>
                </c:pt>
                <c:pt idx="10189">
                  <c:v>199</c:v>
                </c:pt>
                <c:pt idx="10190">
                  <c:v>199</c:v>
                </c:pt>
                <c:pt idx="10191">
                  <c:v>199</c:v>
                </c:pt>
                <c:pt idx="10192">
                  <c:v>199</c:v>
                </c:pt>
                <c:pt idx="10193">
                  <c:v>199</c:v>
                </c:pt>
                <c:pt idx="10194">
                  <c:v>199</c:v>
                </c:pt>
                <c:pt idx="10195">
                  <c:v>199</c:v>
                </c:pt>
                <c:pt idx="10196">
                  <c:v>199</c:v>
                </c:pt>
                <c:pt idx="10197">
                  <c:v>199</c:v>
                </c:pt>
                <c:pt idx="10198">
                  <c:v>199</c:v>
                </c:pt>
                <c:pt idx="10199">
                  <c:v>199</c:v>
                </c:pt>
                <c:pt idx="10200">
                  <c:v>199</c:v>
                </c:pt>
                <c:pt idx="10201">
                  <c:v>199</c:v>
                </c:pt>
                <c:pt idx="10202">
                  <c:v>199</c:v>
                </c:pt>
                <c:pt idx="10203">
                  <c:v>199</c:v>
                </c:pt>
                <c:pt idx="10204">
                  <c:v>199</c:v>
                </c:pt>
                <c:pt idx="10205">
                  <c:v>199</c:v>
                </c:pt>
                <c:pt idx="10206">
                  <c:v>199</c:v>
                </c:pt>
                <c:pt idx="10207">
                  <c:v>199</c:v>
                </c:pt>
                <c:pt idx="10208">
                  <c:v>199</c:v>
                </c:pt>
                <c:pt idx="10209">
                  <c:v>199</c:v>
                </c:pt>
                <c:pt idx="10210">
                  <c:v>199</c:v>
                </c:pt>
                <c:pt idx="10211">
                  <c:v>199</c:v>
                </c:pt>
                <c:pt idx="10212">
                  <c:v>199</c:v>
                </c:pt>
                <c:pt idx="10213">
                  <c:v>199</c:v>
                </c:pt>
                <c:pt idx="10214">
                  <c:v>199</c:v>
                </c:pt>
                <c:pt idx="10215">
                  <c:v>199</c:v>
                </c:pt>
                <c:pt idx="10216">
                  <c:v>199</c:v>
                </c:pt>
                <c:pt idx="10217">
                  <c:v>199</c:v>
                </c:pt>
                <c:pt idx="10218">
                  <c:v>199</c:v>
                </c:pt>
                <c:pt idx="10219">
                  <c:v>199</c:v>
                </c:pt>
                <c:pt idx="10220">
                  <c:v>199</c:v>
                </c:pt>
                <c:pt idx="10221">
                  <c:v>199</c:v>
                </c:pt>
                <c:pt idx="10222">
                  <c:v>199</c:v>
                </c:pt>
                <c:pt idx="10223">
                  <c:v>199</c:v>
                </c:pt>
                <c:pt idx="10224">
                  <c:v>199</c:v>
                </c:pt>
                <c:pt idx="10225">
                  <c:v>199</c:v>
                </c:pt>
                <c:pt idx="10226">
                  <c:v>199</c:v>
                </c:pt>
                <c:pt idx="10227">
                  <c:v>199</c:v>
                </c:pt>
                <c:pt idx="10228">
                  <c:v>199</c:v>
                </c:pt>
                <c:pt idx="10229">
                  <c:v>199</c:v>
                </c:pt>
                <c:pt idx="10230">
                  <c:v>199</c:v>
                </c:pt>
                <c:pt idx="10231">
                  <c:v>199</c:v>
                </c:pt>
                <c:pt idx="10232">
                  <c:v>199</c:v>
                </c:pt>
                <c:pt idx="10233">
                  <c:v>199</c:v>
                </c:pt>
                <c:pt idx="10234">
                  <c:v>199</c:v>
                </c:pt>
                <c:pt idx="10235">
                  <c:v>199</c:v>
                </c:pt>
                <c:pt idx="10236">
                  <c:v>199</c:v>
                </c:pt>
                <c:pt idx="10237">
                  <c:v>199</c:v>
                </c:pt>
                <c:pt idx="10238">
                  <c:v>199</c:v>
                </c:pt>
                <c:pt idx="10239">
                  <c:v>199</c:v>
                </c:pt>
                <c:pt idx="10240">
                  <c:v>199</c:v>
                </c:pt>
                <c:pt idx="10241">
                  <c:v>199</c:v>
                </c:pt>
                <c:pt idx="10242">
                  <c:v>199</c:v>
                </c:pt>
                <c:pt idx="10243">
                  <c:v>199</c:v>
                </c:pt>
                <c:pt idx="10244">
                  <c:v>199</c:v>
                </c:pt>
                <c:pt idx="10245">
                  <c:v>199</c:v>
                </c:pt>
                <c:pt idx="10246">
                  <c:v>199</c:v>
                </c:pt>
                <c:pt idx="10247">
                  <c:v>199</c:v>
                </c:pt>
                <c:pt idx="10248">
                  <c:v>199</c:v>
                </c:pt>
                <c:pt idx="10249">
                  <c:v>199</c:v>
                </c:pt>
                <c:pt idx="10250">
                  <c:v>199</c:v>
                </c:pt>
                <c:pt idx="10251">
                  <c:v>199</c:v>
                </c:pt>
                <c:pt idx="10252">
                  <c:v>199</c:v>
                </c:pt>
                <c:pt idx="10253">
                  <c:v>199</c:v>
                </c:pt>
                <c:pt idx="10254">
                  <c:v>199</c:v>
                </c:pt>
                <c:pt idx="10255">
                  <c:v>199</c:v>
                </c:pt>
                <c:pt idx="10256">
                  <c:v>199</c:v>
                </c:pt>
                <c:pt idx="10257">
                  <c:v>199</c:v>
                </c:pt>
                <c:pt idx="10258">
                  <c:v>199</c:v>
                </c:pt>
                <c:pt idx="10259">
                  <c:v>199</c:v>
                </c:pt>
                <c:pt idx="10260">
                  <c:v>199</c:v>
                </c:pt>
                <c:pt idx="10261">
                  <c:v>199</c:v>
                </c:pt>
                <c:pt idx="10262">
                  <c:v>199</c:v>
                </c:pt>
                <c:pt idx="10263">
                  <c:v>199</c:v>
                </c:pt>
                <c:pt idx="10264">
                  <c:v>199</c:v>
                </c:pt>
                <c:pt idx="10265">
                  <c:v>199</c:v>
                </c:pt>
                <c:pt idx="10266">
                  <c:v>199</c:v>
                </c:pt>
                <c:pt idx="10267">
                  <c:v>199</c:v>
                </c:pt>
                <c:pt idx="10268">
                  <c:v>199</c:v>
                </c:pt>
                <c:pt idx="10269">
                  <c:v>199</c:v>
                </c:pt>
                <c:pt idx="10270">
                  <c:v>199</c:v>
                </c:pt>
                <c:pt idx="10271">
                  <c:v>199</c:v>
                </c:pt>
                <c:pt idx="10272">
                  <c:v>199</c:v>
                </c:pt>
                <c:pt idx="10273">
                  <c:v>199</c:v>
                </c:pt>
                <c:pt idx="10274">
                  <c:v>199</c:v>
                </c:pt>
                <c:pt idx="10275">
                  <c:v>199</c:v>
                </c:pt>
                <c:pt idx="10276">
                  <c:v>199</c:v>
                </c:pt>
                <c:pt idx="10277">
                  <c:v>199</c:v>
                </c:pt>
                <c:pt idx="10278">
                  <c:v>199</c:v>
                </c:pt>
                <c:pt idx="10279">
                  <c:v>199</c:v>
                </c:pt>
                <c:pt idx="10280">
                  <c:v>199</c:v>
                </c:pt>
                <c:pt idx="10281">
                  <c:v>199</c:v>
                </c:pt>
                <c:pt idx="10282">
                  <c:v>199</c:v>
                </c:pt>
                <c:pt idx="10283">
                  <c:v>199</c:v>
                </c:pt>
                <c:pt idx="10284">
                  <c:v>199</c:v>
                </c:pt>
                <c:pt idx="10285">
                  <c:v>199</c:v>
                </c:pt>
                <c:pt idx="10286">
                  <c:v>199</c:v>
                </c:pt>
                <c:pt idx="10287">
                  <c:v>199</c:v>
                </c:pt>
                <c:pt idx="10288">
                  <c:v>199</c:v>
                </c:pt>
                <c:pt idx="10289">
                  <c:v>199</c:v>
                </c:pt>
                <c:pt idx="10290">
                  <c:v>199</c:v>
                </c:pt>
                <c:pt idx="10291">
                  <c:v>199</c:v>
                </c:pt>
                <c:pt idx="10292">
                  <c:v>199</c:v>
                </c:pt>
                <c:pt idx="10293">
                  <c:v>199</c:v>
                </c:pt>
                <c:pt idx="10294">
                  <c:v>199</c:v>
                </c:pt>
                <c:pt idx="10295">
                  <c:v>199</c:v>
                </c:pt>
                <c:pt idx="10296">
                  <c:v>199</c:v>
                </c:pt>
                <c:pt idx="10297">
                  <c:v>199</c:v>
                </c:pt>
                <c:pt idx="10298">
                  <c:v>199</c:v>
                </c:pt>
                <c:pt idx="10299">
                  <c:v>199</c:v>
                </c:pt>
                <c:pt idx="10300">
                  <c:v>199</c:v>
                </c:pt>
                <c:pt idx="10301">
                  <c:v>199</c:v>
                </c:pt>
                <c:pt idx="10302">
                  <c:v>199</c:v>
                </c:pt>
                <c:pt idx="10303">
                  <c:v>199</c:v>
                </c:pt>
                <c:pt idx="10304">
                  <c:v>199</c:v>
                </c:pt>
                <c:pt idx="10305">
                  <c:v>199</c:v>
                </c:pt>
                <c:pt idx="10306">
                  <c:v>199</c:v>
                </c:pt>
                <c:pt idx="10307">
                  <c:v>199</c:v>
                </c:pt>
                <c:pt idx="10308">
                  <c:v>199</c:v>
                </c:pt>
                <c:pt idx="10309">
                  <c:v>199</c:v>
                </c:pt>
                <c:pt idx="10310">
                  <c:v>199</c:v>
                </c:pt>
                <c:pt idx="10311">
                  <c:v>199</c:v>
                </c:pt>
                <c:pt idx="10312">
                  <c:v>199</c:v>
                </c:pt>
                <c:pt idx="10313">
                  <c:v>199</c:v>
                </c:pt>
                <c:pt idx="10314">
                  <c:v>199</c:v>
                </c:pt>
                <c:pt idx="10315">
                  <c:v>199</c:v>
                </c:pt>
                <c:pt idx="10316">
                  <c:v>199</c:v>
                </c:pt>
                <c:pt idx="10317">
                  <c:v>199</c:v>
                </c:pt>
                <c:pt idx="10318">
                  <c:v>199</c:v>
                </c:pt>
                <c:pt idx="10319">
                  <c:v>199</c:v>
                </c:pt>
                <c:pt idx="10320">
                  <c:v>199</c:v>
                </c:pt>
                <c:pt idx="10321">
                  <c:v>199</c:v>
                </c:pt>
                <c:pt idx="10322">
                  <c:v>199</c:v>
                </c:pt>
                <c:pt idx="10323">
                  <c:v>199</c:v>
                </c:pt>
                <c:pt idx="10324">
                  <c:v>199</c:v>
                </c:pt>
                <c:pt idx="10325">
                  <c:v>199</c:v>
                </c:pt>
                <c:pt idx="10326">
                  <c:v>199</c:v>
                </c:pt>
                <c:pt idx="10327">
                  <c:v>199</c:v>
                </c:pt>
                <c:pt idx="10328">
                  <c:v>199</c:v>
                </c:pt>
                <c:pt idx="10329">
                  <c:v>199</c:v>
                </c:pt>
                <c:pt idx="10330">
                  <c:v>199</c:v>
                </c:pt>
                <c:pt idx="10331">
                  <c:v>199</c:v>
                </c:pt>
                <c:pt idx="10332">
                  <c:v>199</c:v>
                </c:pt>
                <c:pt idx="10333">
                  <c:v>199</c:v>
                </c:pt>
                <c:pt idx="10334">
                  <c:v>199</c:v>
                </c:pt>
                <c:pt idx="10335">
                  <c:v>199</c:v>
                </c:pt>
                <c:pt idx="10336">
                  <c:v>199</c:v>
                </c:pt>
                <c:pt idx="10337">
                  <c:v>199</c:v>
                </c:pt>
                <c:pt idx="10338">
                  <c:v>199</c:v>
                </c:pt>
                <c:pt idx="10339">
                  <c:v>199</c:v>
                </c:pt>
                <c:pt idx="10340">
                  <c:v>199</c:v>
                </c:pt>
                <c:pt idx="10341">
                  <c:v>199</c:v>
                </c:pt>
                <c:pt idx="10342">
                  <c:v>199</c:v>
                </c:pt>
                <c:pt idx="10343">
                  <c:v>199</c:v>
                </c:pt>
                <c:pt idx="10344">
                  <c:v>199</c:v>
                </c:pt>
                <c:pt idx="10345">
                  <c:v>199</c:v>
                </c:pt>
                <c:pt idx="10346">
                  <c:v>199</c:v>
                </c:pt>
                <c:pt idx="10347">
                  <c:v>199</c:v>
                </c:pt>
                <c:pt idx="10348">
                  <c:v>199</c:v>
                </c:pt>
                <c:pt idx="10349">
                  <c:v>199</c:v>
                </c:pt>
                <c:pt idx="10350">
                  <c:v>199</c:v>
                </c:pt>
                <c:pt idx="10351">
                  <c:v>199</c:v>
                </c:pt>
                <c:pt idx="10352">
                  <c:v>199</c:v>
                </c:pt>
                <c:pt idx="10353">
                  <c:v>199</c:v>
                </c:pt>
                <c:pt idx="10354">
                  <c:v>199</c:v>
                </c:pt>
                <c:pt idx="10355">
                  <c:v>199</c:v>
                </c:pt>
                <c:pt idx="10356">
                  <c:v>199</c:v>
                </c:pt>
                <c:pt idx="10357">
                  <c:v>199</c:v>
                </c:pt>
                <c:pt idx="10358">
                  <c:v>199</c:v>
                </c:pt>
                <c:pt idx="10359">
                  <c:v>199</c:v>
                </c:pt>
                <c:pt idx="10360">
                  <c:v>199</c:v>
                </c:pt>
                <c:pt idx="10361">
                  <c:v>199</c:v>
                </c:pt>
                <c:pt idx="10362">
                  <c:v>199</c:v>
                </c:pt>
                <c:pt idx="10363">
                  <c:v>199</c:v>
                </c:pt>
                <c:pt idx="10364">
                  <c:v>199</c:v>
                </c:pt>
                <c:pt idx="10365">
                  <c:v>199</c:v>
                </c:pt>
                <c:pt idx="10366">
                  <c:v>199</c:v>
                </c:pt>
                <c:pt idx="10367">
                  <c:v>199</c:v>
                </c:pt>
                <c:pt idx="10368">
                  <c:v>199</c:v>
                </c:pt>
                <c:pt idx="10369">
                  <c:v>199</c:v>
                </c:pt>
                <c:pt idx="10370">
                  <c:v>199</c:v>
                </c:pt>
                <c:pt idx="10371">
                  <c:v>199</c:v>
                </c:pt>
                <c:pt idx="10372">
                  <c:v>199</c:v>
                </c:pt>
                <c:pt idx="10373">
                  <c:v>199</c:v>
                </c:pt>
                <c:pt idx="10374">
                  <c:v>199</c:v>
                </c:pt>
                <c:pt idx="10375">
                  <c:v>199</c:v>
                </c:pt>
                <c:pt idx="10376">
                  <c:v>199</c:v>
                </c:pt>
                <c:pt idx="10377">
                  <c:v>199</c:v>
                </c:pt>
                <c:pt idx="10378">
                  <c:v>199</c:v>
                </c:pt>
                <c:pt idx="10379">
                  <c:v>199</c:v>
                </c:pt>
                <c:pt idx="10380">
                  <c:v>199</c:v>
                </c:pt>
                <c:pt idx="10381">
                  <c:v>199</c:v>
                </c:pt>
                <c:pt idx="10382">
                  <c:v>199</c:v>
                </c:pt>
                <c:pt idx="10383">
                  <c:v>199</c:v>
                </c:pt>
                <c:pt idx="10384">
                  <c:v>199</c:v>
                </c:pt>
                <c:pt idx="10385">
                  <c:v>199</c:v>
                </c:pt>
                <c:pt idx="10386">
                  <c:v>199</c:v>
                </c:pt>
                <c:pt idx="10387">
                  <c:v>199</c:v>
                </c:pt>
                <c:pt idx="10388">
                  <c:v>199</c:v>
                </c:pt>
                <c:pt idx="10389">
                  <c:v>199</c:v>
                </c:pt>
                <c:pt idx="10390">
                  <c:v>199</c:v>
                </c:pt>
                <c:pt idx="10391">
                  <c:v>199</c:v>
                </c:pt>
                <c:pt idx="10392">
                  <c:v>199</c:v>
                </c:pt>
                <c:pt idx="10393">
                  <c:v>199</c:v>
                </c:pt>
                <c:pt idx="10394">
                  <c:v>199</c:v>
                </c:pt>
                <c:pt idx="10395">
                  <c:v>199</c:v>
                </c:pt>
                <c:pt idx="10396">
                  <c:v>199</c:v>
                </c:pt>
                <c:pt idx="10397">
                  <c:v>199</c:v>
                </c:pt>
                <c:pt idx="10398">
                  <c:v>199</c:v>
                </c:pt>
                <c:pt idx="10399">
                  <c:v>199</c:v>
                </c:pt>
                <c:pt idx="10400">
                  <c:v>199</c:v>
                </c:pt>
                <c:pt idx="10401">
                  <c:v>199</c:v>
                </c:pt>
                <c:pt idx="10402">
                  <c:v>199</c:v>
                </c:pt>
                <c:pt idx="10403">
                  <c:v>199</c:v>
                </c:pt>
                <c:pt idx="10404">
                  <c:v>199</c:v>
                </c:pt>
                <c:pt idx="10405">
                  <c:v>199</c:v>
                </c:pt>
                <c:pt idx="10406">
                  <c:v>199</c:v>
                </c:pt>
                <c:pt idx="10407">
                  <c:v>199</c:v>
                </c:pt>
                <c:pt idx="10408">
                  <c:v>199</c:v>
                </c:pt>
                <c:pt idx="10409">
                  <c:v>199</c:v>
                </c:pt>
                <c:pt idx="10410">
                  <c:v>199</c:v>
                </c:pt>
                <c:pt idx="10411">
                  <c:v>199</c:v>
                </c:pt>
                <c:pt idx="10412">
                  <c:v>199</c:v>
                </c:pt>
                <c:pt idx="10413">
                  <c:v>199</c:v>
                </c:pt>
                <c:pt idx="10414">
                  <c:v>199</c:v>
                </c:pt>
                <c:pt idx="10415">
                  <c:v>199</c:v>
                </c:pt>
                <c:pt idx="10416">
                  <c:v>199</c:v>
                </c:pt>
                <c:pt idx="10417">
                  <c:v>199</c:v>
                </c:pt>
                <c:pt idx="10418">
                  <c:v>199</c:v>
                </c:pt>
                <c:pt idx="10419">
                  <c:v>199</c:v>
                </c:pt>
                <c:pt idx="10420">
                  <c:v>199</c:v>
                </c:pt>
                <c:pt idx="10421">
                  <c:v>199</c:v>
                </c:pt>
                <c:pt idx="10422">
                  <c:v>199</c:v>
                </c:pt>
                <c:pt idx="10423">
                  <c:v>199</c:v>
                </c:pt>
                <c:pt idx="10424">
                  <c:v>199</c:v>
                </c:pt>
                <c:pt idx="10425">
                  <c:v>199</c:v>
                </c:pt>
                <c:pt idx="10426">
                  <c:v>199</c:v>
                </c:pt>
                <c:pt idx="10427">
                  <c:v>199</c:v>
                </c:pt>
                <c:pt idx="10428">
                  <c:v>199</c:v>
                </c:pt>
                <c:pt idx="10429">
                  <c:v>199</c:v>
                </c:pt>
                <c:pt idx="10430">
                  <c:v>199</c:v>
                </c:pt>
                <c:pt idx="10431">
                  <c:v>199</c:v>
                </c:pt>
                <c:pt idx="10432">
                  <c:v>199</c:v>
                </c:pt>
                <c:pt idx="10433">
                  <c:v>199</c:v>
                </c:pt>
                <c:pt idx="10434">
                  <c:v>199</c:v>
                </c:pt>
                <c:pt idx="10435">
                  <c:v>199</c:v>
                </c:pt>
                <c:pt idx="10436">
                  <c:v>199</c:v>
                </c:pt>
                <c:pt idx="10437">
                  <c:v>199</c:v>
                </c:pt>
                <c:pt idx="10438">
                  <c:v>199</c:v>
                </c:pt>
                <c:pt idx="10439">
                  <c:v>199</c:v>
                </c:pt>
                <c:pt idx="10440">
                  <c:v>199</c:v>
                </c:pt>
                <c:pt idx="10441">
                  <c:v>199</c:v>
                </c:pt>
                <c:pt idx="10442">
                  <c:v>199</c:v>
                </c:pt>
                <c:pt idx="10443">
                  <c:v>199</c:v>
                </c:pt>
                <c:pt idx="10444">
                  <c:v>199</c:v>
                </c:pt>
                <c:pt idx="10445">
                  <c:v>199</c:v>
                </c:pt>
                <c:pt idx="10446">
                  <c:v>199</c:v>
                </c:pt>
                <c:pt idx="10447">
                  <c:v>199</c:v>
                </c:pt>
                <c:pt idx="10448">
                  <c:v>199</c:v>
                </c:pt>
                <c:pt idx="10449">
                  <c:v>199</c:v>
                </c:pt>
                <c:pt idx="10450">
                  <c:v>199</c:v>
                </c:pt>
                <c:pt idx="10451">
                  <c:v>199</c:v>
                </c:pt>
                <c:pt idx="10452">
                  <c:v>199</c:v>
                </c:pt>
                <c:pt idx="10453">
                  <c:v>199</c:v>
                </c:pt>
                <c:pt idx="10454">
                  <c:v>199</c:v>
                </c:pt>
                <c:pt idx="10455">
                  <c:v>199</c:v>
                </c:pt>
                <c:pt idx="10456">
                  <c:v>199</c:v>
                </c:pt>
                <c:pt idx="10457">
                  <c:v>199</c:v>
                </c:pt>
                <c:pt idx="10458">
                  <c:v>199</c:v>
                </c:pt>
                <c:pt idx="10459">
                  <c:v>199</c:v>
                </c:pt>
                <c:pt idx="10460">
                  <c:v>199</c:v>
                </c:pt>
                <c:pt idx="10461">
                  <c:v>199</c:v>
                </c:pt>
                <c:pt idx="10462">
                  <c:v>199</c:v>
                </c:pt>
                <c:pt idx="10463">
                  <c:v>199</c:v>
                </c:pt>
                <c:pt idx="10464">
                  <c:v>199</c:v>
                </c:pt>
                <c:pt idx="10465">
                  <c:v>199</c:v>
                </c:pt>
                <c:pt idx="10466">
                  <c:v>199</c:v>
                </c:pt>
                <c:pt idx="10467">
                  <c:v>199</c:v>
                </c:pt>
                <c:pt idx="10468">
                  <c:v>199</c:v>
                </c:pt>
                <c:pt idx="10469">
                  <c:v>199</c:v>
                </c:pt>
                <c:pt idx="10470">
                  <c:v>199</c:v>
                </c:pt>
                <c:pt idx="10471">
                  <c:v>199</c:v>
                </c:pt>
                <c:pt idx="10472">
                  <c:v>199</c:v>
                </c:pt>
                <c:pt idx="10473">
                  <c:v>199</c:v>
                </c:pt>
                <c:pt idx="10474">
                  <c:v>199</c:v>
                </c:pt>
                <c:pt idx="10475">
                  <c:v>199</c:v>
                </c:pt>
                <c:pt idx="10476">
                  <c:v>199</c:v>
                </c:pt>
                <c:pt idx="10477">
                  <c:v>199</c:v>
                </c:pt>
                <c:pt idx="10478">
                  <c:v>199</c:v>
                </c:pt>
                <c:pt idx="10479">
                  <c:v>199</c:v>
                </c:pt>
                <c:pt idx="10480">
                  <c:v>199</c:v>
                </c:pt>
                <c:pt idx="10481">
                  <c:v>199</c:v>
                </c:pt>
                <c:pt idx="10482">
                  <c:v>199</c:v>
                </c:pt>
                <c:pt idx="10483">
                  <c:v>199</c:v>
                </c:pt>
                <c:pt idx="10484">
                  <c:v>199</c:v>
                </c:pt>
                <c:pt idx="10485">
                  <c:v>199</c:v>
                </c:pt>
                <c:pt idx="10486">
                  <c:v>199</c:v>
                </c:pt>
                <c:pt idx="10487">
                  <c:v>199</c:v>
                </c:pt>
                <c:pt idx="10488">
                  <c:v>199</c:v>
                </c:pt>
                <c:pt idx="10489">
                  <c:v>199</c:v>
                </c:pt>
                <c:pt idx="10490">
                  <c:v>199</c:v>
                </c:pt>
                <c:pt idx="10491">
                  <c:v>199</c:v>
                </c:pt>
                <c:pt idx="10492">
                  <c:v>199</c:v>
                </c:pt>
                <c:pt idx="10493">
                  <c:v>199</c:v>
                </c:pt>
                <c:pt idx="10494">
                  <c:v>199</c:v>
                </c:pt>
                <c:pt idx="10495">
                  <c:v>199</c:v>
                </c:pt>
                <c:pt idx="10496">
                  <c:v>199</c:v>
                </c:pt>
                <c:pt idx="10497">
                  <c:v>199</c:v>
                </c:pt>
                <c:pt idx="10498">
                  <c:v>199</c:v>
                </c:pt>
                <c:pt idx="10499">
                  <c:v>199</c:v>
                </c:pt>
                <c:pt idx="10500">
                  <c:v>199</c:v>
                </c:pt>
                <c:pt idx="10501">
                  <c:v>199</c:v>
                </c:pt>
                <c:pt idx="10502">
                  <c:v>199</c:v>
                </c:pt>
                <c:pt idx="10503">
                  <c:v>199</c:v>
                </c:pt>
                <c:pt idx="10504">
                  <c:v>199</c:v>
                </c:pt>
                <c:pt idx="10505">
                  <c:v>199</c:v>
                </c:pt>
                <c:pt idx="10506">
                  <c:v>199</c:v>
                </c:pt>
                <c:pt idx="10507">
                  <c:v>199</c:v>
                </c:pt>
                <c:pt idx="10508">
                  <c:v>199</c:v>
                </c:pt>
                <c:pt idx="10509">
                  <c:v>199</c:v>
                </c:pt>
                <c:pt idx="10510">
                  <c:v>199</c:v>
                </c:pt>
                <c:pt idx="10511">
                  <c:v>199</c:v>
                </c:pt>
                <c:pt idx="10512">
                  <c:v>199</c:v>
                </c:pt>
                <c:pt idx="10513">
                  <c:v>199</c:v>
                </c:pt>
                <c:pt idx="10514">
                  <c:v>199</c:v>
                </c:pt>
                <c:pt idx="10515">
                  <c:v>199</c:v>
                </c:pt>
                <c:pt idx="10516">
                  <c:v>199</c:v>
                </c:pt>
                <c:pt idx="10517">
                  <c:v>199</c:v>
                </c:pt>
                <c:pt idx="10518">
                  <c:v>199</c:v>
                </c:pt>
                <c:pt idx="10519">
                  <c:v>199</c:v>
                </c:pt>
                <c:pt idx="10520">
                  <c:v>199</c:v>
                </c:pt>
                <c:pt idx="10521">
                  <c:v>199</c:v>
                </c:pt>
                <c:pt idx="10522">
                  <c:v>199</c:v>
                </c:pt>
                <c:pt idx="10523">
                  <c:v>199</c:v>
                </c:pt>
                <c:pt idx="10524">
                  <c:v>199</c:v>
                </c:pt>
                <c:pt idx="10525">
                  <c:v>199</c:v>
                </c:pt>
                <c:pt idx="10526">
                  <c:v>199</c:v>
                </c:pt>
                <c:pt idx="10527">
                  <c:v>199</c:v>
                </c:pt>
                <c:pt idx="10528">
                  <c:v>199</c:v>
                </c:pt>
                <c:pt idx="10529">
                  <c:v>199</c:v>
                </c:pt>
                <c:pt idx="10530">
                  <c:v>199</c:v>
                </c:pt>
                <c:pt idx="10531">
                  <c:v>199</c:v>
                </c:pt>
                <c:pt idx="10532">
                  <c:v>199</c:v>
                </c:pt>
                <c:pt idx="10533">
                  <c:v>199</c:v>
                </c:pt>
                <c:pt idx="10534">
                  <c:v>199</c:v>
                </c:pt>
                <c:pt idx="10535">
                  <c:v>199</c:v>
                </c:pt>
                <c:pt idx="10536">
                  <c:v>199</c:v>
                </c:pt>
                <c:pt idx="10537">
                  <c:v>199</c:v>
                </c:pt>
                <c:pt idx="10538">
                  <c:v>199</c:v>
                </c:pt>
                <c:pt idx="10539">
                  <c:v>199</c:v>
                </c:pt>
                <c:pt idx="10540">
                  <c:v>199</c:v>
                </c:pt>
                <c:pt idx="10541">
                  <c:v>199</c:v>
                </c:pt>
                <c:pt idx="10542">
                  <c:v>199</c:v>
                </c:pt>
                <c:pt idx="10543">
                  <c:v>199</c:v>
                </c:pt>
                <c:pt idx="10544">
                  <c:v>199</c:v>
                </c:pt>
                <c:pt idx="10545">
                  <c:v>199</c:v>
                </c:pt>
                <c:pt idx="10546">
                  <c:v>199</c:v>
                </c:pt>
                <c:pt idx="10547">
                  <c:v>199</c:v>
                </c:pt>
                <c:pt idx="10548">
                  <c:v>199</c:v>
                </c:pt>
                <c:pt idx="10549">
                  <c:v>199</c:v>
                </c:pt>
                <c:pt idx="10550">
                  <c:v>199</c:v>
                </c:pt>
                <c:pt idx="10551">
                  <c:v>199</c:v>
                </c:pt>
                <c:pt idx="10552">
                  <c:v>199</c:v>
                </c:pt>
                <c:pt idx="10553">
                  <c:v>199</c:v>
                </c:pt>
                <c:pt idx="10554">
                  <c:v>199</c:v>
                </c:pt>
                <c:pt idx="10555">
                  <c:v>199</c:v>
                </c:pt>
                <c:pt idx="10556">
                  <c:v>199</c:v>
                </c:pt>
                <c:pt idx="10557">
                  <c:v>199</c:v>
                </c:pt>
                <c:pt idx="10558">
                  <c:v>199</c:v>
                </c:pt>
                <c:pt idx="10559">
                  <c:v>199</c:v>
                </c:pt>
                <c:pt idx="10560">
                  <c:v>199</c:v>
                </c:pt>
                <c:pt idx="10561">
                  <c:v>199</c:v>
                </c:pt>
                <c:pt idx="10562">
                  <c:v>199</c:v>
                </c:pt>
                <c:pt idx="10563">
                  <c:v>199</c:v>
                </c:pt>
                <c:pt idx="10564">
                  <c:v>199</c:v>
                </c:pt>
                <c:pt idx="10565">
                  <c:v>199</c:v>
                </c:pt>
                <c:pt idx="10566">
                  <c:v>199</c:v>
                </c:pt>
                <c:pt idx="10567">
                  <c:v>199</c:v>
                </c:pt>
                <c:pt idx="10568">
                  <c:v>199</c:v>
                </c:pt>
                <c:pt idx="10569">
                  <c:v>199</c:v>
                </c:pt>
                <c:pt idx="10570">
                  <c:v>199</c:v>
                </c:pt>
                <c:pt idx="10571">
                  <c:v>199</c:v>
                </c:pt>
                <c:pt idx="10572">
                  <c:v>199</c:v>
                </c:pt>
                <c:pt idx="10573">
                  <c:v>199</c:v>
                </c:pt>
                <c:pt idx="10574">
                  <c:v>199</c:v>
                </c:pt>
                <c:pt idx="10575">
                  <c:v>199</c:v>
                </c:pt>
                <c:pt idx="10576">
                  <c:v>199</c:v>
                </c:pt>
                <c:pt idx="10577">
                  <c:v>199</c:v>
                </c:pt>
                <c:pt idx="10578">
                  <c:v>199</c:v>
                </c:pt>
                <c:pt idx="10579">
                  <c:v>199</c:v>
                </c:pt>
                <c:pt idx="10580">
                  <c:v>199</c:v>
                </c:pt>
                <c:pt idx="10581">
                  <c:v>199</c:v>
                </c:pt>
                <c:pt idx="10582">
                  <c:v>199</c:v>
                </c:pt>
                <c:pt idx="10583">
                  <c:v>199</c:v>
                </c:pt>
                <c:pt idx="10584">
                  <c:v>199</c:v>
                </c:pt>
                <c:pt idx="10585">
                  <c:v>199</c:v>
                </c:pt>
                <c:pt idx="10586">
                  <c:v>199</c:v>
                </c:pt>
                <c:pt idx="10587">
                  <c:v>199</c:v>
                </c:pt>
                <c:pt idx="10588">
                  <c:v>199</c:v>
                </c:pt>
                <c:pt idx="10589">
                  <c:v>199</c:v>
                </c:pt>
                <c:pt idx="10590">
                  <c:v>199</c:v>
                </c:pt>
                <c:pt idx="10591">
                  <c:v>199</c:v>
                </c:pt>
                <c:pt idx="10592">
                  <c:v>199</c:v>
                </c:pt>
                <c:pt idx="10593">
                  <c:v>199</c:v>
                </c:pt>
                <c:pt idx="10594">
                  <c:v>199</c:v>
                </c:pt>
                <c:pt idx="10595">
                  <c:v>199</c:v>
                </c:pt>
                <c:pt idx="10596">
                  <c:v>199</c:v>
                </c:pt>
                <c:pt idx="10597">
                  <c:v>199</c:v>
                </c:pt>
                <c:pt idx="10598">
                  <c:v>199</c:v>
                </c:pt>
                <c:pt idx="10599">
                  <c:v>199</c:v>
                </c:pt>
                <c:pt idx="10600">
                  <c:v>199</c:v>
                </c:pt>
                <c:pt idx="10601">
                  <c:v>199</c:v>
                </c:pt>
                <c:pt idx="10602">
                  <c:v>199</c:v>
                </c:pt>
                <c:pt idx="10603">
                  <c:v>199</c:v>
                </c:pt>
                <c:pt idx="10604">
                  <c:v>199</c:v>
                </c:pt>
                <c:pt idx="10605">
                  <c:v>199</c:v>
                </c:pt>
                <c:pt idx="10606">
                  <c:v>199</c:v>
                </c:pt>
                <c:pt idx="10607">
                  <c:v>199</c:v>
                </c:pt>
                <c:pt idx="10608">
                  <c:v>199</c:v>
                </c:pt>
                <c:pt idx="10609">
                  <c:v>199</c:v>
                </c:pt>
                <c:pt idx="10610">
                  <c:v>199</c:v>
                </c:pt>
                <c:pt idx="10611">
                  <c:v>199</c:v>
                </c:pt>
                <c:pt idx="10612">
                  <c:v>199</c:v>
                </c:pt>
                <c:pt idx="10613">
                  <c:v>199</c:v>
                </c:pt>
                <c:pt idx="10614">
                  <c:v>199</c:v>
                </c:pt>
                <c:pt idx="10615">
                  <c:v>199</c:v>
                </c:pt>
                <c:pt idx="10616">
                  <c:v>199</c:v>
                </c:pt>
                <c:pt idx="10617">
                  <c:v>199</c:v>
                </c:pt>
                <c:pt idx="10618">
                  <c:v>199</c:v>
                </c:pt>
                <c:pt idx="10619">
                  <c:v>199</c:v>
                </c:pt>
                <c:pt idx="10620">
                  <c:v>199</c:v>
                </c:pt>
                <c:pt idx="10621">
                  <c:v>199</c:v>
                </c:pt>
                <c:pt idx="10622">
                  <c:v>199</c:v>
                </c:pt>
                <c:pt idx="10623">
                  <c:v>199</c:v>
                </c:pt>
                <c:pt idx="10624">
                  <c:v>199</c:v>
                </c:pt>
                <c:pt idx="10625">
                  <c:v>199</c:v>
                </c:pt>
                <c:pt idx="10626">
                  <c:v>199</c:v>
                </c:pt>
                <c:pt idx="10627">
                  <c:v>199</c:v>
                </c:pt>
                <c:pt idx="10628">
                  <c:v>199</c:v>
                </c:pt>
                <c:pt idx="10629">
                  <c:v>199</c:v>
                </c:pt>
                <c:pt idx="10630">
                  <c:v>199</c:v>
                </c:pt>
                <c:pt idx="10631">
                  <c:v>199</c:v>
                </c:pt>
                <c:pt idx="10632">
                  <c:v>199</c:v>
                </c:pt>
                <c:pt idx="10633">
                  <c:v>199</c:v>
                </c:pt>
                <c:pt idx="10634">
                  <c:v>199</c:v>
                </c:pt>
                <c:pt idx="10635">
                  <c:v>199</c:v>
                </c:pt>
                <c:pt idx="10636">
                  <c:v>199</c:v>
                </c:pt>
                <c:pt idx="10637">
                  <c:v>199</c:v>
                </c:pt>
                <c:pt idx="10638">
                  <c:v>199</c:v>
                </c:pt>
                <c:pt idx="10639">
                  <c:v>199</c:v>
                </c:pt>
                <c:pt idx="10640">
                  <c:v>199</c:v>
                </c:pt>
                <c:pt idx="10641">
                  <c:v>199</c:v>
                </c:pt>
                <c:pt idx="10642">
                  <c:v>199</c:v>
                </c:pt>
                <c:pt idx="10643">
                  <c:v>199</c:v>
                </c:pt>
                <c:pt idx="10644">
                  <c:v>199</c:v>
                </c:pt>
                <c:pt idx="10645">
                  <c:v>199</c:v>
                </c:pt>
                <c:pt idx="10646">
                  <c:v>199</c:v>
                </c:pt>
                <c:pt idx="10647">
                  <c:v>199</c:v>
                </c:pt>
                <c:pt idx="10648">
                  <c:v>199</c:v>
                </c:pt>
                <c:pt idx="10649">
                  <c:v>199</c:v>
                </c:pt>
                <c:pt idx="10650">
                  <c:v>199</c:v>
                </c:pt>
                <c:pt idx="10651">
                  <c:v>199</c:v>
                </c:pt>
                <c:pt idx="10652">
                  <c:v>199</c:v>
                </c:pt>
                <c:pt idx="10653">
                  <c:v>199</c:v>
                </c:pt>
                <c:pt idx="10654">
                  <c:v>199</c:v>
                </c:pt>
                <c:pt idx="10655">
                  <c:v>199</c:v>
                </c:pt>
                <c:pt idx="10656">
                  <c:v>199</c:v>
                </c:pt>
                <c:pt idx="10657">
                  <c:v>199</c:v>
                </c:pt>
                <c:pt idx="10658">
                  <c:v>199</c:v>
                </c:pt>
                <c:pt idx="10659">
                  <c:v>199</c:v>
                </c:pt>
                <c:pt idx="10660">
                  <c:v>199</c:v>
                </c:pt>
                <c:pt idx="10661">
                  <c:v>199</c:v>
                </c:pt>
                <c:pt idx="10662">
                  <c:v>199</c:v>
                </c:pt>
                <c:pt idx="10663">
                  <c:v>199</c:v>
                </c:pt>
                <c:pt idx="10664">
                  <c:v>199</c:v>
                </c:pt>
                <c:pt idx="10665">
                  <c:v>199</c:v>
                </c:pt>
                <c:pt idx="10666">
                  <c:v>199</c:v>
                </c:pt>
                <c:pt idx="10667">
                  <c:v>199</c:v>
                </c:pt>
                <c:pt idx="10668">
                  <c:v>199</c:v>
                </c:pt>
                <c:pt idx="10669">
                  <c:v>199</c:v>
                </c:pt>
                <c:pt idx="10670">
                  <c:v>199</c:v>
                </c:pt>
                <c:pt idx="10671">
                  <c:v>199</c:v>
                </c:pt>
                <c:pt idx="10672">
                  <c:v>199</c:v>
                </c:pt>
                <c:pt idx="10673">
                  <c:v>199</c:v>
                </c:pt>
                <c:pt idx="10674">
                  <c:v>199</c:v>
                </c:pt>
                <c:pt idx="10675">
                  <c:v>199</c:v>
                </c:pt>
                <c:pt idx="10676">
                  <c:v>199</c:v>
                </c:pt>
                <c:pt idx="10677">
                  <c:v>199</c:v>
                </c:pt>
                <c:pt idx="10678">
                  <c:v>199</c:v>
                </c:pt>
                <c:pt idx="10679">
                  <c:v>199</c:v>
                </c:pt>
                <c:pt idx="10680">
                  <c:v>199</c:v>
                </c:pt>
                <c:pt idx="10681">
                  <c:v>199</c:v>
                </c:pt>
                <c:pt idx="10682">
                  <c:v>199</c:v>
                </c:pt>
                <c:pt idx="10683">
                  <c:v>199</c:v>
                </c:pt>
                <c:pt idx="10684">
                  <c:v>199</c:v>
                </c:pt>
                <c:pt idx="10685">
                  <c:v>199</c:v>
                </c:pt>
                <c:pt idx="10686">
                  <c:v>199</c:v>
                </c:pt>
                <c:pt idx="10687">
                  <c:v>199</c:v>
                </c:pt>
                <c:pt idx="10688">
                  <c:v>199</c:v>
                </c:pt>
                <c:pt idx="10689">
                  <c:v>199</c:v>
                </c:pt>
                <c:pt idx="10690">
                  <c:v>199</c:v>
                </c:pt>
                <c:pt idx="10691">
                  <c:v>199</c:v>
                </c:pt>
                <c:pt idx="10692">
                  <c:v>199</c:v>
                </c:pt>
                <c:pt idx="10693">
                  <c:v>199</c:v>
                </c:pt>
                <c:pt idx="10694">
                  <c:v>199</c:v>
                </c:pt>
                <c:pt idx="10695">
                  <c:v>199</c:v>
                </c:pt>
                <c:pt idx="10696">
                  <c:v>199</c:v>
                </c:pt>
                <c:pt idx="10697">
                  <c:v>199</c:v>
                </c:pt>
                <c:pt idx="10698">
                  <c:v>199</c:v>
                </c:pt>
                <c:pt idx="10699">
                  <c:v>199</c:v>
                </c:pt>
                <c:pt idx="10700">
                  <c:v>199</c:v>
                </c:pt>
                <c:pt idx="10701">
                  <c:v>199</c:v>
                </c:pt>
                <c:pt idx="10702">
                  <c:v>199</c:v>
                </c:pt>
                <c:pt idx="10703">
                  <c:v>199</c:v>
                </c:pt>
                <c:pt idx="10704">
                  <c:v>199</c:v>
                </c:pt>
                <c:pt idx="10705">
                  <c:v>199</c:v>
                </c:pt>
                <c:pt idx="10706">
                  <c:v>199</c:v>
                </c:pt>
                <c:pt idx="10707">
                  <c:v>199</c:v>
                </c:pt>
                <c:pt idx="10708">
                  <c:v>199</c:v>
                </c:pt>
                <c:pt idx="10709">
                  <c:v>199</c:v>
                </c:pt>
                <c:pt idx="10710">
                  <c:v>199</c:v>
                </c:pt>
                <c:pt idx="10711">
                  <c:v>199</c:v>
                </c:pt>
                <c:pt idx="10712">
                  <c:v>199</c:v>
                </c:pt>
                <c:pt idx="10713">
                  <c:v>199</c:v>
                </c:pt>
                <c:pt idx="10714">
                  <c:v>199</c:v>
                </c:pt>
                <c:pt idx="10715">
                  <c:v>199</c:v>
                </c:pt>
                <c:pt idx="10716">
                  <c:v>199</c:v>
                </c:pt>
                <c:pt idx="10717">
                  <c:v>199</c:v>
                </c:pt>
                <c:pt idx="10718">
                  <c:v>199</c:v>
                </c:pt>
                <c:pt idx="10719">
                  <c:v>199</c:v>
                </c:pt>
                <c:pt idx="10720">
                  <c:v>199</c:v>
                </c:pt>
                <c:pt idx="10721">
                  <c:v>199</c:v>
                </c:pt>
                <c:pt idx="10722">
                  <c:v>199</c:v>
                </c:pt>
                <c:pt idx="10723">
                  <c:v>199</c:v>
                </c:pt>
                <c:pt idx="10724">
                  <c:v>199</c:v>
                </c:pt>
                <c:pt idx="10725">
                  <c:v>199</c:v>
                </c:pt>
                <c:pt idx="10726">
                  <c:v>199</c:v>
                </c:pt>
                <c:pt idx="10727">
                  <c:v>199</c:v>
                </c:pt>
                <c:pt idx="10728">
                  <c:v>199</c:v>
                </c:pt>
                <c:pt idx="10729">
                  <c:v>199</c:v>
                </c:pt>
                <c:pt idx="10730">
                  <c:v>199</c:v>
                </c:pt>
                <c:pt idx="10731">
                  <c:v>199</c:v>
                </c:pt>
                <c:pt idx="10732">
                  <c:v>199</c:v>
                </c:pt>
                <c:pt idx="10733">
                  <c:v>199</c:v>
                </c:pt>
                <c:pt idx="10734">
                  <c:v>199</c:v>
                </c:pt>
                <c:pt idx="10735">
                  <c:v>199</c:v>
                </c:pt>
                <c:pt idx="10736">
                  <c:v>199</c:v>
                </c:pt>
                <c:pt idx="10737">
                  <c:v>199</c:v>
                </c:pt>
                <c:pt idx="10738">
                  <c:v>199</c:v>
                </c:pt>
                <c:pt idx="10739">
                  <c:v>199</c:v>
                </c:pt>
                <c:pt idx="10740">
                  <c:v>199</c:v>
                </c:pt>
                <c:pt idx="10741">
                  <c:v>199</c:v>
                </c:pt>
                <c:pt idx="10742">
                  <c:v>199</c:v>
                </c:pt>
                <c:pt idx="10743">
                  <c:v>199</c:v>
                </c:pt>
                <c:pt idx="10744">
                  <c:v>199</c:v>
                </c:pt>
                <c:pt idx="10745">
                  <c:v>199</c:v>
                </c:pt>
                <c:pt idx="10746">
                  <c:v>199</c:v>
                </c:pt>
                <c:pt idx="10747">
                  <c:v>199</c:v>
                </c:pt>
                <c:pt idx="10748">
                  <c:v>199</c:v>
                </c:pt>
                <c:pt idx="10749">
                  <c:v>199</c:v>
                </c:pt>
                <c:pt idx="10750">
                  <c:v>199</c:v>
                </c:pt>
                <c:pt idx="10751">
                  <c:v>199</c:v>
                </c:pt>
                <c:pt idx="10752">
                  <c:v>199</c:v>
                </c:pt>
                <c:pt idx="10753">
                  <c:v>199</c:v>
                </c:pt>
                <c:pt idx="10754">
                  <c:v>199</c:v>
                </c:pt>
                <c:pt idx="10755">
                  <c:v>199</c:v>
                </c:pt>
                <c:pt idx="10756">
                  <c:v>199</c:v>
                </c:pt>
                <c:pt idx="10757">
                  <c:v>199</c:v>
                </c:pt>
                <c:pt idx="10758">
                  <c:v>199</c:v>
                </c:pt>
                <c:pt idx="10759">
                  <c:v>199</c:v>
                </c:pt>
                <c:pt idx="10760">
                  <c:v>199</c:v>
                </c:pt>
                <c:pt idx="10761">
                  <c:v>199</c:v>
                </c:pt>
                <c:pt idx="10762">
                  <c:v>199</c:v>
                </c:pt>
                <c:pt idx="10763">
                  <c:v>199</c:v>
                </c:pt>
                <c:pt idx="10764">
                  <c:v>199</c:v>
                </c:pt>
                <c:pt idx="10765">
                  <c:v>199</c:v>
                </c:pt>
                <c:pt idx="10766">
                  <c:v>199</c:v>
                </c:pt>
                <c:pt idx="10767">
                  <c:v>199</c:v>
                </c:pt>
                <c:pt idx="10768">
                  <c:v>199</c:v>
                </c:pt>
                <c:pt idx="10769">
                  <c:v>199</c:v>
                </c:pt>
                <c:pt idx="10770">
                  <c:v>199</c:v>
                </c:pt>
                <c:pt idx="10771">
                  <c:v>199</c:v>
                </c:pt>
                <c:pt idx="10772">
                  <c:v>199</c:v>
                </c:pt>
                <c:pt idx="10773">
                  <c:v>199</c:v>
                </c:pt>
                <c:pt idx="10774">
                  <c:v>199</c:v>
                </c:pt>
                <c:pt idx="10775">
                  <c:v>199</c:v>
                </c:pt>
                <c:pt idx="10776">
                  <c:v>199</c:v>
                </c:pt>
                <c:pt idx="10777">
                  <c:v>199</c:v>
                </c:pt>
                <c:pt idx="10778">
                  <c:v>199</c:v>
                </c:pt>
                <c:pt idx="10779">
                  <c:v>199</c:v>
                </c:pt>
                <c:pt idx="10780">
                  <c:v>199</c:v>
                </c:pt>
                <c:pt idx="10781">
                  <c:v>199</c:v>
                </c:pt>
                <c:pt idx="10782">
                  <c:v>199</c:v>
                </c:pt>
                <c:pt idx="10783">
                  <c:v>199</c:v>
                </c:pt>
                <c:pt idx="10784">
                  <c:v>199</c:v>
                </c:pt>
                <c:pt idx="10785">
                  <c:v>199</c:v>
                </c:pt>
                <c:pt idx="10786">
                  <c:v>199</c:v>
                </c:pt>
                <c:pt idx="10787">
                  <c:v>199</c:v>
                </c:pt>
                <c:pt idx="10788">
                  <c:v>199</c:v>
                </c:pt>
                <c:pt idx="10789">
                  <c:v>199</c:v>
                </c:pt>
                <c:pt idx="10790">
                  <c:v>199</c:v>
                </c:pt>
                <c:pt idx="10791">
                  <c:v>199</c:v>
                </c:pt>
                <c:pt idx="10792">
                  <c:v>199</c:v>
                </c:pt>
                <c:pt idx="10793">
                  <c:v>199</c:v>
                </c:pt>
                <c:pt idx="10794">
                  <c:v>199</c:v>
                </c:pt>
                <c:pt idx="10795">
                  <c:v>199</c:v>
                </c:pt>
                <c:pt idx="10796">
                  <c:v>199</c:v>
                </c:pt>
                <c:pt idx="10797">
                  <c:v>199</c:v>
                </c:pt>
                <c:pt idx="10798">
                  <c:v>199</c:v>
                </c:pt>
                <c:pt idx="10799">
                  <c:v>199</c:v>
                </c:pt>
                <c:pt idx="10800">
                  <c:v>199</c:v>
                </c:pt>
                <c:pt idx="10801">
                  <c:v>199</c:v>
                </c:pt>
                <c:pt idx="10802">
                  <c:v>199</c:v>
                </c:pt>
                <c:pt idx="10803">
                  <c:v>199</c:v>
                </c:pt>
                <c:pt idx="10804">
                  <c:v>199</c:v>
                </c:pt>
                <c:pt idx="10805">
                  <c:v>199</c:v>
                </c:pt>
                <c:pt idx="10806">
                  <c:v>199</c:v>
                </c:pt>
                <c:pt idx="10807">
                  <c:v>199</c:v>
                </c:pt>
                <c:pt idx="10808">
                  <c:v>199</c:v>
                </c:pt>
                <c:pt idx="10809">
                  <c:v>199</c:v>
                </c:pt>
                <c:pt idx="10810">
                  <c:v>199</c:v>
                </c:pt>
                <c:pt idx="10811">
                  <c:v>199</c:v>
                </c:pt>
                <c:pt idx="10812">
                  <c:v>199</c:v>
                </c:pt>
                <c:pt idx="10813">
                  <c:v>199</c:v>
                </c:pt>
                <c:pt idx="10814">
                  <c:v>199</c:v>
                </c:pt>
                <c:pt idx="10815">
                  <c:v>199</c:v>
                </c:pt>
                <c:pt idx="10816">
                  <c:v>199</c:v>
                </c:pt>
                <c:pt idx="10817">
                  <c:v>199</c:v>
                </c:pt>
                <c:pt idx="10818">
                  <c:v>199</c:v>
                </c:pt>
                <c:pt idx="10819">
                  <c:v>199</c:v>
                </c:pt>
                <c:pt idx="10820">
                  <c:v>199</c:v>
                </c:pt>
                <c:pt idx="10821">
                  <c:v>199</c:v>
                </c:pt>
                <c:pt idx="10822">
                  <c:v>199</c:v>
                </c:pt>
                <c:pt idx="10823">
                  <c:v>199</c:v>
                </c:pt>
                <c:pt idx="10824">
                  <c:v>199</c:v>
                </c:pt>
                <c:pt idx="10825">
                  <c:v>199</c:v>
                </c:pt>
                <c:pt idx="10826">
                  <c:v>199</c:v>
                </c:pt>
                <c:pt idx="10827">
                  <c:v>199</c:v>
                </c:pt>
                <c:pt idx="10828">
                  <c:v>199</c:v>
                </c:pt>
                <c:pt idx="10829">
                  <c:v>199</c:v>
                </c:pt>
                <c:pt idx="10830">
                  <c:v>199</c:v>
                </c:pt>
                <c:pt idx="10831">
                  <c:v>199</c:v>
                </c:pt>
                <c:pt idx="10832">
                  <c:v>199</c:v>
                </c:pt>
                <c:pt idx="10833">
                  <c:v>199</c:v>
                </c:pt>
                <c:pt idx="10834">
                  <c:v>199</c:v>
                </c:pt>
                <c:pt idx="10835">
                  <c:v>199</c:v>
                </c:pt>
                <c:pt idx="10836">
                  <c:v>199</c:v>
                </c:pt>
                <c:pt idx="10837">
                  <c:v>199</c:v>
                </c:pt>
                <c:pt idx="10838">
                  <c:v>199</c:v>
                </c:pt>
                <c:pt idx="10839">
                  <c:v>199</c:v>
                </c:pt>
                <c:pt idx="10840">
                  <c:v>199</c:v>
                </c:pt>
                <c:pt idx="10841">
                  <c:v>199</c:v>
                </c:pt>
                <c:pt idx="10842">
                  <c:v>199</c:v>
                </c:pt>
                <c:pt idx="10843">
                  <c:v>199</c:v>
                </c:pt>
                <c:pt idx="10844">
                  <c:v>199</c:v>
                </c:pt>
                <c:pt idx="10845">
                  <c:v>199</c:v>
                </c:pt>
                <c:pt idx="10846">
                  <c:v>199</c:v>
                </c:pt>
                <c:pt idx="10847">
                  <c:v>199</c:v>
                </c:pt>
                <c:pt idx="10848">
                  <c:v>199</c:v>
                </c:pt>
                <c:pt idx="10849">
                  <c:v>199</c:v>
                </c:pt>
                <c:pt idx="10850">
                  <c:v>199</c:v>
                </c:pt>
                <c:pt idx="10851">
                  <c:v>199</c:v>
                </c:pt>
                <c:pt idx="10852">
                  <c:v>199</c:v>
                </c:pt>
                <c:pt idx="10853">
                  <c:v>199</c:v>
                </c:pt>
                <c:pt idx="10854">
                  <c:v>199</c:v>
                </c:pt>
                <c:pt idx="10855">
                  <c:v>199</c:v>
                </c:pt>
                <c:pt idx="10856">
                  <c:v>199</c:v>
                </c:pt>
                <c:pt idx="10857">
                  <c:v>199</c:v>
                </c:pt>
                <c:pt idx="10858">
                  <c:v>199</c:v>
                </c:pt>
                <c:pt idx="10859">
                  <c:v>199</c:v>
                </c:pt>
                <c:pt idx="10860">
                  <c:v>199</c:v>
                </c:pt>
                <c:pt idx="10861">
                  <c:v>199</c:v>
                </c:pt>
                <c:pt idx="10862">
                  <c:v>199</c:v>
                </c:pt>
                <c:pt idx="10863">
                  <c:v>199</c:v>
                </c:pt>
                <c:pt idx="10864">
                  <c:v>199</c:v>
                </c:pt>
                <c:pt idx="10865">
                  <c:v>199</c:v>
                </c:pt>
                <c:pt idx="10866">
                  <c:v>199</c:v>
                </c:pt>
                <c:pt idx="10867">
                  <c:v>199</c:v>
                </c:pt>
                <c:pt idx="10868">
                  <c:v>199</c:v>
                </c:pt>
                <c:pt idx="10869">
                  <c:v>199</c:v>
                </c:pt>
                <c:pt idx="10870">
                  <c:v>199</c:v>
                </c:pt>
                <c:pt idx="10871">
                  <c:v>199</c:v>
                </c:pt>
                <c:pt idx="10872">
                  <c:v>199</c:v>
                </c:pt>
                <c:pt idx="10873">
                  <c:v>199</c:v>
                </c:pt>
                <c:pt idx="10874">
                  <c:v>199</c:v>
                </c:pt>
                <c:pt idx="10875">
                  <c:v>199</c:v>
                </c:pt>
                <c:pt idx="10876">
                  <c:v>199</c:v>
                </c:pt>
                <c:pt idx="10877">
                  <c:v>199</c:v>
                </c:pt>
                <c:pt idx="10878">
                  <c:v>199</c:v>
                </c:pt>
                <c:pt idx="10879">
                  <c:v>199</c:v>
                </c:pt>
                <c:pt idx="10880">
                  <c:v>199</c:v>
                </c:pt>
                <c:pt idx="10881">
                  <c:v>199</c:v>
                </c:pt>
                <c:pt idx="10882">
                  <c:v>199</c:v>
                </c:pt>
                <c:pt idx="10883">
                  <c:v>199</c:v>
                </c:pt>
                <c:pt idx="10884">
                  <c:v>199</c:v>
                </c:pt>
                <c:pt idx="10885">
                  <c:v>199</c:v>
                </c:pt>
                <c:pt idx="10886">
                  <c:v>199</c:v>
                </c:pt>
                <c:pt idx="10887">
                  <c:v>199</c:v>
                </c:pt>
                <c:pt idx="10888">
                  <c:v>199</c:v>
                </c:pt>
                <c:pt idx="10889">
                  <c:v>199</c:v>
                </c:pt>
                <c:pt idx="10890">
                  <c:v>199</c:v>
                </c:pt>
                <c:pt idx="10891">
                  <c:v>199</c:v>
                </c:pt>
                <c:pt idx="10892">
                  <c:v>199</c:v>
                </c:pt>
                <c:pt idx="10893">
                  <c:v>199</c:v>
                </c:pt>
                <c:pt idx="10894">
                  <c:v>199</c:v>
                </c:pt>
                <c:pt idx="10895">
                  <c:v>199</c:v>
                </c:pt>
                <c:pt idx="10896">
                  <c:v>199</c:v>
                </c:pt>
                <c:pt idx="10897">
                  <c:v>199</c:v>
                </c:pt>
                <c:pt idx="10898">
                  <c:v>199</c:v>
                </c:pt>
                <c:pt idx="10899">
                  <c:v>199</c:v>
                </c:pt>
                <c:pt idx="10900">
                  <c:v>199</c:v>
                </c:pt>
                <c:pt idx="10901">
                  <c:v>199</c:v>
                </c:pt>
                <c:pt idx="10902">
                  <c:v>199</c:v>
                </c:pt>
                <c:pt idx="10903">
                  <c:v>199</c:v>
                </c:pt>
                <c:pt idx="10904">
                  <c:v>199</c:v>
                </c:pt>
                <c:pt idx="10905">
                  <c:v>199</c:v>
                </c:pt>
                <c:pt idx="10906">
                  <c:v>199</c:v>
                </c:pt>
                <c:pt idx="10907">
                  <c:v>199</c:v>
                </c:pt>
                <c:pt idx="10908">
                  <c:v>199</c:v>
                </c:pt>
                <c:pt idx="10909">
                  <c:v>199</c:v>
                </c:pt>
                <c:pt idx="10910">
                  <c:v>199</c:v>
                </c:pt>
                <c:pt idx="10911">
                  <c:v>199</c:v>
                </c:pt>
                <c:pt idx="10912">
                  <c:v>199</c:v>
                </c:pt>
                <c:pt idx="10913">
                  <c:v>199</c:v>
                </c:pt>
                <c:pt idx="10914">
                  <c:v>199</c:v>
                </c:pt>
                <c:pt idx="10915">
                  <c:v>199</c:v>
                </c:pt>
                <c:pt idx="10916">
                  <c:v>199</c:v>
                </c:pt>
                <c:pt idx="10917">
                  <c:v>199</c:v>
                </c:pt>
                <c:pt idx="10918">
                  <c:v>199</c:v>
                </c:pt>
                <c:pt idx="10919">
                  <c:v>199</c:v>
                </c:pt>
                <c:pt idx="10920">
                  <c:v>199</c:v>
                </c:pt>
                <c:pt idx="10921">
                  <c:v>199</c:v>
                </c:pt>
                <c:pt idx="10922">
                  <c:v>199</c:v>
                </c:pt>
                <c:pt idx="10923">
                  <c:v>199</c:v>
                </c:pt>
                <c:pt idx="10924">
                  <c:v>199</c:v>
                </c:pt>
                <c:pt idx="10925">
                  <c:v>199</c:v>
                </c:pt>
                <c:pt idx="10926">
                  <c:v>199</c:v>
                </c:pt>
                <c:pt idx="10927">
                  <c:v>199</c:v>
                </c:pt>
                <c:pt idx="10928">
                  <c:v>199</c:v>
                </c:pt>
                <c:pt idx="10929">
                  <c:v>199</c:v>
                </c:pt>
                <c:pt idx="10930">
                  <c:v>199</c:v>
                </c:pt>
                <c:pt idx="10931">
                  <c:v>199</c:v>
                </c:pt>
                <c:pt idx="10932">
                  <c:v>199</c:v>
                </c:pt>
                <c:pt idx="10933">
                  <c:v>199</c:v>
                </c:pt>
                <c:pt idx="10934">
                  <c:v>199</c:v>
                </c:pt>
                <c:pt idx="10935">
                  <c:v>199</c:v>
                </c:pt>
                <c:pt idx="10936">
                  <c:v>199</c:v>
                </c:pt>
                <c:pt idx="10937">
                  <c:v>199</c:v>
                </c:pt>
                <c:pt idx="10938">
                  <c:v>199</c:v>
                </c:pt>
                <c:pt idx="10939">
                  <c:v>199</c:v>
                </c:pt>
                <c:pt idx="10940">
                  <c:v>199</c:v>
                </c:pt>
                <c:pt idx="10941">
                  <c:v>199</c:v>
                </c:pt>
                <c:pt idx="10942">
                  <c:v>199</c:v>
                </c:pt>
                <c:pt idx="10943">
                  <c:v>199</c:v>
                </c:pt>
                <c:pt idx="10944">
                  <c:v>199</c:v>
                </c:pt>
                <c:pt idx="10945">
                  <c:v>199</c:v>
                </c:pt>
                <c:pt idx="10946">
                  <c:v>199</c:v>
                </c:pt>
                <c:pt idx="10947">
                  <c:v>199</c:v>
                </c:pt>
                <c:pt idx="10948">
                  <c:v>199</c:v>
                </c:pt>
                <c:pt idx="10949">
                  <c:v>199</c:v>
                </c:pt>
                <c:pt idx="10950">
                  <c:v>199</c:v>
                </c:pt>
                <c:pt idx="10951">
                  <c:v>199</c:v>
                </c:pt>
                <c:pt idx="10952">
                  <c:v>199</c:v>
                </c:pt>
                <c:pt idx="10953">
                  <c:v>199</c:v>
                </c:pt>
                <c:pt idx="10954">
                  <c:v>199</c:v>
                </c:pt>
                <c:pt idx="10955">
                  <c:v>199</c:v>
                </c:pt>
                <c:pt idx="10956">
                  <c:v>199</c:v>
                </c:pt>
                <c:pt idx="10957">
                  <c:v>199</c:v>
                </c:pt>
                <c:pt idx="10958">
                  <c:v>199</c:v>
                </c:pt>
                <c:pt idx="10959">
                  <c:v>199</c:v>
                </c:pt>
                <c:pt idx="10960">
                  <c:v>199</c:v>
                </c:pt>
                <c:pt idx="10961">
                  <c:v>199</c:v>
                </c:pt>
                <c:pt idx="10962">
                  <c:v>199</c:v>
                </c:pt>
                <c:pt idx="10963">
                  <c:v>199</c:v>
                </c:pt>
                <c:pt idx="10964">
                  <c:v>199</c:v>
                </c:pt>
                <c:pt idx="10965">
                  <c:v>199</c:v>
                </c:pt>
                <c:pt idx="10966">
                  <c:v>199</c:v>
                </c:pt>
                <c:pt idx="10967">
                  <c:v>199</c:v>
                </c:pt>
                <c:pt idx="10968">
                  <c:v>199</c:v>
                </c:pt>
                <c:pt idx="10969">
                  <c:v>199</c:v>
                </c:pt>
                <c:pt idx="10970">
                  <c:v>199</c:v>
                </c:pt>
                <c:pt idx="10971">
                  <c:v>199</c:v>
                </c:pt>
                <c:pt idx="10972">
                  <c:v>199</c:v>
                </c:pt>
                <c:pt idx="10973">
                  <c:v>199</c:v>
                </c:pt>
                <c:pt idx="10974">
                  <c:v>199</c:v>
                </c:pt>
                <c:pt idx="10975">
                  <c:v>199</c:v>
                </c:pt>
                <c:pt idx="10976">
                  <c:v>199</c:v>
                </c:pt>
                <c:pt idx="10977">
                  <c:v>199</c:v>
                </c:pt>
                <c:pt idx="10978">
                  <c:v>199</c:v>
                </c:pt>
                <c:pt idx="10979">
                  <c:v>199</c:v>
                </c:pt>
                <c:pt idx="10980">
                  <c:v>199</c:v>
                </c:pt>
                <c:pt idx="10981">
                  <c:v>199</c:v>
                </c:pt>
                <c:pt idx="10982">
                  <c:v>199</c:v>
                </c:pt>
                <c:pt idx="10983">
                  <c:v>199</c:v>
                </c:pt>
                <c:pt idx="10984">
                  <c:v>199</c:v>
                </c:pt>
                <c:pt idx="10985">
                  <c:v>199</c:v>
                </c:pt>
                <c:pt idx="10986">
                  <c:v>199</c:v>
                </c:pt>
                <c:pt idx="10987">
                  <c:v>199</c:v>
                </c:pt>
                <c:pt idx="10988">
                  <c:v>199</c:v>
                </c:pt>
                <c:pt idx="10989">
                  <c:v>199</c:v>
                </c:pt>
                <c:pt idx="10990">
                  <c:v>199</c:v>
                </c:pt>
                <c:pt idx="10991">
                  <c:v>199</c:v>
                </c:pt>
                <c:pt idx="10992">
                  <c:v>199</c:v>
                </c:pt>
                <c:pt idx="10993">
                  <c:v>199</c:v>
                </c:pt>
                <c:pt idx="10994">
                  <c:v>199</c:v>
                </c:pt>
                <c:pt idx="10995">
                  <c:v>199</c:v>
                </c:pt>
                <c:pt idx="10996">
                  <c:v>199</c:v>
                </c:pt>
                <c:pt idx="10997">
                  <c:v>199</c:v>
                </c:pt>
                <c:pt idx="10998">
                  <c:v>199</c:v>
                </c:pt>
                <c:pt idx="10999">
                  <c:v>199</c:v>
                </c:pt>
                <c:pt idx="11000">
                  <c:v>199</c:v>
                </c:pt>
                <c:pt idx="11001">
                  <c:v>199</c:v>
                </c:pt>
                <c:pt idx="11002">
                  <c:v>199</c:v>
                </c:pt>
                <c:pt idx="11003">
                  <c:v>199</c:v>
                </c:pt>
                <c:pt idx="11004">
                  <c:v>199</c:v>
                </c:pt>
                <c:pt idx="11005">
                  <c:v>199</c:v>
                </c:pt>
                <c:pt idx="11006">
                  <c:v>199</c:v>
                </c:pt>
                <c:pt idx="11007">
                  <c:v>199</c:v>
                </c:pt>
                <c:pt idx="11008">
                  <c:v>199</c:v>
                </c:pt>
                <c:pt idx="11009">
                  <c:v>199</c:v>
                </c:pt>
                <c:pt idx="11010">
                  <c:v>199</c:v>
                </c:pt>
                <c:pt idx="11011">
                  <c:v>199</c:v>
                </c:pt>
                <c:pt idx="11012">
                  <c:v>199</c:v>
                </c:pt>
                <c:pt idx="11013">
                  <c:v>199</c:v>
                </c:pt>
                <c:pt idx="11014">
                  <c:v>199</c:v>
                </c:pt>
                <c:pt idx="11015">
                  <c:v>199</c:v>
                </c:pt>
                <c:pt idx="11016">
                  <c:v>199</c:v>
                </c:pt>
                <c:pt idx="11017">
                  <c:v>199</c:v>
                </c:pt>
                <c:pt idx="11018">
                  <c:v>199</c:v>
                </c:pt>
                <c:pt idx="11019">
                  <c:v>199</c:v>
                </c:pt>
                <c:pt idx="11020">
                  <c:v>199</c:v>
                </c:pt>
                <c:pt idx="11021">
                  <c:v>199</c:v>
                </c:pt>
                <c:pt idx="11022">
                  <c:v>199</c:v>
                </c:pt>
                <c:pt idx="11023">
                  <c:v>199</c:v>
                </c:pt>
                <c:pt idx="11024">
                  <c:v>199</c:v>
                </c:pt>
                <c:pt idx="11025">
                  <c:v>199</c:v>
                </c:pt>
                <c:pt idx="11026">
                  <c:v>199</c:v>
                </c:pt>
                <c:pt idx="11027">
                  <c:v>199</c:v>
                </c:pt>
                <c:pt idx="11028">
                  <c:v>199</c:v>
                </c:pt>
                <c:pt idx="11029">
                  <c:v>199</c:v>
                </c:pt>
                <c:pt idx="11030">
                  <c:v>199</c:v>
                </c:pt>
                <c:pt idx="11031">
                  <c:v>199</c:v>
                </c:pt>
                <c:pt idx="11032">
                  <c:v>199</c:v>
                </c:pt>
                <c:pt idx="11033">
                  <c:v>199</c:v>
                </c:pt>
                <c:pt idx="11034">
                  <c:v>199</c:v>
                </c:pt>
                <c:pt idx="11035">
                  <c:v>199</c:v>
                </c:pt>
                <c:pt idx="11036">
                  <c:v>199</c:v>
                </c:pt>
                <c:pt idx="11037">
                  <c:v>199</c:v>
                </c:pt>
                <c:pt idx="11038">
                  <c:v>199</c:v>
                </c:pt>
                <c:pt idx="11039">
                  <c:v>199</c:v>
                </c:pt>
                <c:pt idx="11040">
                  <c:v>199</c:v>
                </c:pt>
                <c:pt idx="11041">
                  <c:v>199</c:v>
                </c:pt>
                <c:pt idx="11042">
                  <c:v>199</c:v>
                </c:pt>
                <c:pt idx="11043">
                  <c:v>199</c:v>
                </c:pt>
                <c:pt idx="11044">
                  <c:v>199</c:v>
                </c:pt>
                <c:pt idx="11045">
                  <c:v>199</c:v>
                </c:pt>
                <c:pt idx="11046">
                  <c:v>199</c:v>
                </c:pt>
                <c:pt idx="11047">
                  <c:v>199</c:v>
                </c:pt>
                <c:pt idx="11048">
                  <c:v>199</c:v>
                </c:pt>
                <c:pt idx="11049">
                  <c:v>199</c:v>
                </c:pt>
                <c:pt idx="11050">
                  <c:v>199</c:v>
                </c:pt>
                <c:pt idx="11051">
                  <c:v>199</c:v>
                </c:pt>
                <c:pt idx="11052">
                  <c:v>199</c:v>
                </c:pt>
                <c:pt idx="11053">
                  <c:v>199</c:v>
                </c:pt>
                <c:pt idx="11054">
                  <c:v>199</c:v>
                </c:pt>
                <c:pt idx="11055">
                  <c:v>199</c:v>
                </c:pt>
                <c:pt idx="11056">
                  <c:v>199</c:v>
                </c:pt>
                <c:pt idx="11057">
                  <c:v>199</c:v>
                </c:pt>
                <c:pt idx="11058">
                  <c:v>199</c:v>
                </c:pt>
                <c:pt idx="11059">
                  <c:v>199</c:v>
                </c:pt>
                <c:pt idx="11060">
                  <c:v>199</c:v>
                </c:pt>
                <c:pt idx="11061">
                  <c:v>199</c:v>
                </c:pt>
                <c:pt idx="11062">
                  <c:v>199</c:v>
                </c:pt>
                <c:pt idx="11063">
                  <c:v>199</c:v>
                </c:pt>
                <c:pt idx="11064">
                  <c:v>199</c:v>
                </c:pt>
                <c:pt idx="11065">
                  <c:v>199</c:v>
                </c:pt>
                <c:pt idx="11066">
                  <c:v>199</c:v>
                </c:pt>
                <c:pt idx="11067">
                  <c:v>199</c:v>
                </c:pt>
                <c:pt idx="11068">
                  <c:v>199</c:v>
                </c:pt>
                <c:pt idx="11069">
                  <c:v>199</c:v>
                </c:pt>
                <c:pt idx="11070">
                  <c:v>199</c:v>
                </c:pt>
                <c:pt idx="11071">
                  <c:v>199</c:v>
                </c:pt>
                <c:pt idx="11072">
                  <c:v>199</c:v>
                </c:pt>
                <c:pt idx="11073">
                  <c:v>199</c:v>
                </c:pt>
                <c:pt idx="11074">
                  <c:v>199</c:v>
                </c:pt>
                <c:pt idx="11075">
                  <c:v>199</c:v>
                </c:pt>
                <c:pt idx="11076">
                  <c:v>199</c:v>
                </c:pt>
                <c:pt idx="11077">
                  <c:v>199</c:v>
                </c:pt>
                <c:pt idx="11078">
                  <c:v>199</c:v>
                </c:pt>
                <c:pt idx="11079">
                  <c:v>199</c:v>
                </c:pt>
                <c:pt idx="11080">
                  <c:v>199</c:v>
                </c:pt>
                <c:pt idx="11081">
                  <c:v>199</c:v>
                </c:pt>
                <c:pt idx="11082">
                  <c:v>199</c:v>
                </c:pt>
                <c:pt idx="11083">
                  <c:v>199</c:v>
                </c:pt>
                <c:pt idx="11084">
                  <c:v>199</c:v>
                </c:pt>
                <c:pt idx="11085">
                  <c:v>199</c:v>
                </c:pt>
                <c:pt idx="11086">
                  <c:v>199</c:v>
                </c:pt>
                <c:pt idx="11087">
                  <c:v>199</c:v>
                </c:pt>
                <c:pt idx="11088">
                  <c:v>199</c:v>
                </c:pt>
                <c:pt idx="11089">
                  <c:v>199</c:v>
                </c:pt>
                <c:pt idx="11090">
                  <c:v>199</c:v>
                </c:pt>
                <c:pt idx="11091">
                  <c:v>199</c:v>
                </c:pt>
                <c:pt idx="11092">
                  <c:v>199</c:v>
                </c:pt>
                <c:pt idx="11093">
                  <c:v>199</c:v>
                </c:pt>
                <c:pt idx="11094">
                  <c:v>199</c:v>
                </c:pt>
                <c:pt idx="11095">
                  <c:v>199</c:v>
                </c:pt>
                <c:pt idx="11096">
                  <c:v>199</c:v>
                </c:pt>
                <c:pt idx="11097">
                  <c:v>199</c:v>
                </c:pt>
                <c:pt idx="11098">
                  <c:v>199</c:v>
                </c:pt>
                <c:pt idx="11099">
                  <c:v>199</c:v>
                </c:pt>
                <c:pt idx="11100">
                  <c:v>199</c:v>
                </c:pt>
                <c:pt idx="11101">
                  <c:v>199</c:v>
                </c:pt>
                <c:pt idx="11102">
                  <c:v>199</c:v>
                </c:pt>
                <c:pt idx="11103">
                  <c:v>199</c:v>
                </c:pt>
                <c:pt idx="11104">
                  <c:v>199</c:v>
                </c:pt>
                <c:pt idx="11105">
                  <c:v>199</c:v>
                </c:pt>
                <c:pt idx="11106">
                  <c:v>199</c:v>
                </c:pt>
                <c:pt idx="11107">
                  <c:v>199</c:v>
                </c:pt>
                <c:pt idx="11108">
                  <c:v>199</c:v>
                </c:pt>
                <c:pt idx="11109">
                  <c:v>199</c:v>
                </c:pt>
                <c:pt idx="11110">
                  <c:v>199</c:v>
                </c:pt>
                <c:pt idx="11111">
                  <c:v>199</c:v>
                </c:pt>
                <c:pt idx="11112">
                  <c:v>199</c:v>
                </c:pt>
                <c:pt idx="11113">
                  <c:v>199</c:v>
                </c:pt>
                <c:pt idx="11114">
                  <c:v>199</c:v>
                </c:pt>
                <c:pt idx="11115">
                  <c:v>199</c:v>
                </c:pt>
                <c:pt idx="11116">
                  <c:v>199</c:v>
                </c:pt>
                <c:pt idx="11117">
                  <c:v>199</c:v>
                </c:pt>
                <c:pt idx="11118">
                  <c:v>199</c:v>
                </c:pt>
                <c:pt idx="11119">
                  <c:v>199</c:v>
                </c:pt>
                <c:pt idx="11120">
                  <c:v>199</c:v>
                </c:pt>
                <c:pt idx="11121">
                  <c:v>199</c:v>
                </c:pt>
                <c:pt idx="11122">
                  <c:v>199</c:v>
                </c:pt>
                <c:pt idx="11123">
                  <c:v>199</c:v>
                </c:pt>
                <c:pt idx="11124">
                  <c:v>199</c:v>
                </c:pt>
                <c:pt idx="11125">
                  <c:v>199</c:v>
                </c:pt>
                <c:pt idx="11126">
                  <c:v>199</c:v>
                </c:pt>
                <c:pt idx="11127">
                  <c:v>199</c:v>
                </c:pt>
                <c:pt idx="11128">
                  <c:v>199</c:v>
                </c:pt>
                <c:pt idx="11129">
                  <c:v>199</c:v>
                </c:pt>
                <c:pt idx="11130">
                  <c:v>199</c:v>
                </c:pt>
                <c:pt idx="11131">
                  <c:v>199</c:v>
                </c:pt>
                <c:pt idx="11132">
                  <c:v>199</c:v>
                </c:pt>
                <c:pt idx="11133">
                  <c:v>199</c:v>
                </c:pt>
                <c:pt idx="11134">
                  <c:v>199</c:v>
                </c:pt>
                <c:pt idx="11135">
                  <c:v>199</c:v>
                </c:pt>
                <c:pt idx="11136">
                  <c:v>199</c:v>
                </c:pt>
                <c:pt idx="11137">
                  <c:v>199</c:v>
                </c:pt>
                <c:pt idx="11138">
                  <c:v>199</c:v>
                </c:pt>
                <c:pt idx="11139">
                  <c:v>199</c:v>
                </c:pt>
                <c:pt idx="11140">
                  <c:v>199</c:v>
                </c:pt>
                <c:pt idx="11141">
                  <c:v>199</c:v>
                </c:pt>
                <c:pt idx="11142">
                  <c:v>199</c:v>
                </c:pt>
                <c:pt idx="11143">
                  <c:v>199</c:v>
                </c:pt>
                <c:pt idx="11144">
                  <c:v>199</c:v>
                </c:pt>
                <c:pt idx="11145">
                  <c:v>199</c:v>
                </c:pt>
                <c:pt idx="11146">
                  <c:v>199</c:v>
                </c:pt>
                <c:pt idx="11147">
                  <c:v>199</c:v>
                </c:pt>
                <c:pt idx="11148">
                  <c:v>199</c:v>
                </c:pt>
                <c:pt idx="11149">
                  <c:v>199</c:v>
                </c:pt>
                <c:pt idx="11150">
                  <c:v>199</c:v>
                </c:pt>
                <c:pt idx="11151">
                  <c:v>199</c:v>
                </c:pt>
                <c:pt idx="11152">
                  <c:v>199</c:v>
                </c:pt>
                <c:pt idx="11153">
                  <c:v>199</c:v>
                </c:pt>
                <c:pt idx="11154">
                  <c:v>199</c:v>
                </c:pt>
                <c:pt idx="11155">
                  <c:v>199</c:v>
                </c:pt>
                <c:pt idx="11156">
                  <c:v>199</c:v>
                </c:pt>
                <c:pt idx="11157">
                  <c:v>199</c:v>
                </c:pt>
                <c:pt idx="11158">
                  <c:v>199</c:v>
                </c:pt>
                <c:pt idx="11159">
                  <c:v>199</c:v>
                </c:pt>
                <c:pt idx="11160">
                  <c:v>199</c:v>
                </c:pt>
                <c:pt idx="11161">
                  <c:v>199</c:v>
                </c:pt>
                <c:pt idx="11162">
                  <c:v>199</c:v>
                </c:pt>
                <c:pt idx="11163">
                  <c:v>199</c:v>
                </c:pt>
                <c:pt idx="11164">
                  <c:v>199</c:v>
                </c:pt>
                <c:pt idx="11165">
                  <c:v>199</c:v>
                </c:pt>
                <c:pt idx="11166">
                  <c:v>199</c:v>
                </c:pt>
                <c:pt idx="11167">
                  <c:v>199</c:v>
                </c:pt>
                <c:pt idx="11168">
                  <c:v>199</c:v>
                </c:pt>
                <c:pt idx="11169">
                  <c:v>199</c:v>
                </c:pt>
                <c:pt idx="11170">
                  <c:v>199</c:v>
                </c:pt>
                <c:pt idx="11171">
                  <c:v>199</c:v>
                </c:pt>
                <c:pt idx="11172">
                  <c:v>199</c:v>
                </c:pt>
                <c:pt idx="11173">
                  <c:v>199</c:v>
                </c:pt>
                <c:pt idx="11174">
                  <c:v>199</c:v>
                </c:pt>
                <c:pt idx="11175">
                  <c:v>199</c:v>
                </c:pt>
                <c:pt idx="11176">
                  <c:v>199</c:v>
                </c:pt>
                <c:pt idx="11177">
                  <c:v>199</c:v>
                </c:pt>
                <c:pt idx="11178">
                  <c:v>199</c:v>
                </c:pt>
                <c:pt idx="11179">
                  <c:v>199</c:v>
                </c:pt>
                <c:pt idx="11180">
                  <c:v>199</c:v>
                </c:pt>
                <c:pt idx="11181">
                  <c:v>199</c:v>
                </c:pt>
                <c:pt idx="11182">
                  <c:v>199</c:v>
                </c:pt>
                <c:pt idx="11183">
                  <c:v>199</c:v>
                </c:pt>
                <c:pt idx="11184">
                  <c:v>199</c:v>
                </c:pt>
                <c:pt idx="11185">
                  <c:v>199</c:v>
                </c:pt>
                <c:pt idx="11186">
                  <c:v>199</c:v>
                </c:pt>
                <c:pt idx="11187">
                  <c:v>199</c:v>
                </c:pt>
                <c:pt idx="11188">
                  <c:v>199</c:v>
                </c:pt>
                <c:pt idx="11189">
                  <c:v>199</c:v>
                </c:pt>
                <c:pt idx="11190">
                  <c:v>199</c:v>
                </c:pt>
                <c:pt idx="11191">
                  <c:v>199</c:v>
                </c:pt>
                <c:pt idx="11192">
                  <c:v>199</c:v>
                </c:pt>
                <c:pt idx="11193">
                  <c:v>199</c:v>
                </c:pt>
                <c:pt idx="11194">
                  <c:v>199</c:v>
                </c:pt>
                <c:pt idx="11195">
                  <c:v>199</c:v>
                </c:pt>
                <c:pt idx="11196">
                  <c:v>199</c:v>
                </c:pt>
                <c:pt idx="11197">
                  <c:v>199</c:v>
                </c:pt>
                <c:pt idx="11198">
                  <c:v>199</c:v>
                </c:pt>
                <c:pt idx="11199">
                  <c:v>199</c:v>
                </c:pt>
                <c:pt idx="11200">
                  <c:v>199</c:v>
                </c:pt>
                <c:pt idx="11201">
                  <c:v>199</c:v>
                </c:pt>
                <c:pt idx="11202">
                  <c:v>199</c:v>
                </c:pt>
                <c:pt idx="11203">
                  <c:v>199</c:v>
                </c:pt>
                <c:pt idx="11204">
                  <c:v>199</c:v>
                </c:pt>
                <c:pt idx="11205">
                  <c:v>199</c:v>
                </c:pt>
                <c:pt idx="11206">
                  <c:v>199</c:v>
                </c:pt>
                <c:pt idx="11207">
                  <c:v>199</c:v>
                </c:pt>
                <c:pt idx="11208">
                  <c:v>199</c:v>
                </c:pt>
                <c:pt idx="11209">
                  <c:v>199</c:v>
                </c:pt>
                <c:pt idx="11210">
                  <c:v>199</c:v>
                </c:pt>
                <c:pt idx="11211">
                  <c:v>199</c:v>
                </c:pt>
                <c:pt idx="11212">
                  <c:v>199</c:v>
                </c:pt>
                <c:pt idx="11213">
                  <c:v>199</c:v>
                </c:pt>
                <c:pt idx="11214">
                  <c:v>199</c:v>
                </c:pt>
                <c:pt idx="11215">
                  <c:v>199</c:v>
                </c:pt>
                <c:pt idx="11216">
                  <c:v>199</c:v>
                </c:pt>
                <c:pt idx="11217">
                  <c:v>199</c:v>
                </c:pt>
                <c:pt idx="11218">
                  <c:v>199</c:v>
                </c:pt>
                <c:pt idx="11219">
                  <c:v>199</c:v>
                </c:pt>
                <c:pt idx="11220">
                  <c:v>199</c:v>
                </c:pt>
                <c:pt idx="11221">
                  <c:v>199</c:v>
                </c:pt>
                <c:pt idx="11222">
                  <c:v>199</c:v>
                </c:pt>
                <c:pt idx="11223">
                  <c:v>199</c:v>
                </c:pt>
                <c:pt idx="11224">
                  <c:v>199</c:v>
                </c:pt>
                <c:pt idx="11225">
                  <c:v>199</c:v>
                </c:pt>
                <c:pt idx="11226">
                  <c:v>199</c:v>
                </c:pt>
                <c:pt idx="11227">
                  <c:v>199</c:v>
                </c:pt>
                <c:pt idx="11228">
                  <c:v>199</c:v>
                </c:pt>
                <c:pt idx="11229">
                  <c:v>199</c:v>
                </c:pt>
                <c:pt idx="11230">
                  <c:v>199</c:v>
                </c:pt>
                <c:pt idx="11231">
                  <c:v>199</c:v>
                </c:pt>
                <c:pt idx="11232">
                  <c:v>199</c:v>
                </c:pt>
                <c:pt idx="11233">
                  <c:v>199</c:v>
                </c:pt>
                <c:pt idx="11234">
                  <c:v>199</c:v>
                </c:pt>
                <c:pt idx="11235">
                  <c:v>199</c:v>
                </c:pt>
                <c:pt idx="11236">
                  <c:v>199</c:v>
                </c:pt>
                <c:pt idx="11237">
                  <c:v>199</c:v>
                </c:pt>
                <c:pt idx="11238">
                  <c:v>199</c:v>
                </c:pt>
                <c:pt idx="11239">
                  <c:v>199</c:v>
                </c:pt>
                <c:pt idx="11240">
                  <c:v>199</c:v>
                </c:pt>
                <c:pt idx="11241">
                  <c:v>199</c:v>
                </c:pt>
                <c:pt idx="11242">
                  <c:v>199</c:v>
                </c:pt>
                <c:pt idx="11243">
                  <c:v>199</c:v>
                </c:pt>
                <c:pt idx="11244">
                  <c:v>199</c:v>
                </c:pt>
                <c:pt idx="11245">
                  <c:v>199</c:v>
                </c:pt>
                <c:pt idx="11246">
                  <c:v>199</c:v>
                </c:pt>
                <c:pt idx="11247">
                  <c:v>199</c:v>
                </c:pt>
                <c:pt idx="11248">
                  <c:v>199</c:v>
                </c:pt>
                <c:pt idx="11249">
                  <c:v>199</c:v>
                </c:pt>
                <c:pt idx="11250">
                  <c:v>199</c:v>
                </c:pt>
                <c:pt idx="11251">
                  <c:v>199</c:v>
                </c:pt>
                <c:pt idx="11252">
                  <c:v>199</c:v>
                </c:pt>
                <c:pt idx="11253">
                  <c:v>199</c:v>
                </c:pt>
                <c:pt idx="11254">
                  <c:v>199</c:v>
                </c:pt>
                <c:pt idx="11255">
                  <c:v>199</c:v>
                </c:pt>
                <c:pt idx="11256">
                  <c:v>199</c:v>
                </c:pt>
                <c:pt idx="11257">
                  <c:v>199</c:v>
                </c:pt>
                <c:pt idx="11258">
                  <c:v>199</c:v>
                </c:pt>
                <c:pt idx="11259">
                  <c:v>199</c:v>
                </c:pt>
                <c:pt idx="11260">
                  <c:v>199</c:v>
                </c:pt>
                <c:pt idx="11261">
                  <c:v>199</c:v>
                </c:pt>
                <c:pt idx="11262">
                  <c:v>199</c:v>
                </c:pt>
                <c:pt idx="11263">
                  <c:v>199</c:v>
                </c:pt>
                <c:pt idx="11264">
                  <c:v>199</c:v>
                </c:pt>
                <c:pt idx="11265">
                  <c:v>199</c:v>
                </c:pt>
                <c:pt idx="11266">
                  <c:v>199</c:v>
                </c:pt>
                <c:pt idx="11267">
                  <c:v>199</c:v>
                </c:pt>
                <c:pt idx="11268">
                  <c:v>199</c:v>
                </c:pt>
                <c:pt idx="11269">
                  <c:v>199</c:v>
                </c:pt>
                <c:pt idx="11270">
                  <c:v>199</c:v>
                </c:pt>
                <c:pt idx="11271">
                  <c:v>199</c:v>
                </c:pt>
                <c:pt idx="11272">
                  <c:v>199</c:v>
                </c:pt>
                <c:pt idx="11273">
                  <c:v>199</c:v>
                </c:pt>
                <c:pt idx="11274">
                  <c:v>199</c:v>
                </c:pt>
                <c:pt idx="11275">
                  <c:v>199</c:v>
                </c:pt>
                <c:pt idx="11276">
                  <c:v>199</c:v>
                </c:pt>
                <c:pt idx="11277">
                  <c:v>199</c:v>
                </c:pt>
                <c:pt idx="11278">
                  <c:v>199</c:v>
                </c:pt>
                <c:pt idx="11279">
                  <c:v>199</c:v>
                </c:pt>
                <c:pt idx="11280">
                  <c:v>199</c:v>
                </c:pt>
                <c:pt idx="11281">
                  <c:v>199</c:v>
                </c:pt>
                <c:pt idx="11282">
                  <c:v>199</c:v>
                </c:pt>
                <c:pt idx="11283">
                  <c:v>199</c:v>
                </c:pt>
                <c:pt idx="11284">
                  <c:v>199</c:v>
                </c:pt>
                <c:pt idx="11285">
                  <c:v>199</c:v>
                </c:pt>
                <c:pt idx="11286">
                  <c:v>199</c:v>
                </c:pt>
                <c:pt idx="11287">
                  <c:v>199</c:v>
                </c:pt>
                <c:pt idx="11288">
                  <c:v>199</c:v>
                </c:pt>
                <c:pt idx="11289">
                  <c:v>199</c:v>
                </c:pt>
                <c:pt idx="11290">
                  <c:v>199</c:v>
                </c:pt>
                <c:pt idx="11291">
                  <c:v>199</c:v>
                </c:pt>
                <c:pt idx="11292">
                  <c:v>199</c:v>
                </c:pt>
                <c:pt idx="11293">
                  <c:v>199</c:v>
                </c:pt>
                <c:pt idx="11294">
                  <c:v>199</c:v>
                </c:pt>
                <c:pt idx="11295">
                  <c:v>199</c:v>
                </c:pt>
                <c:pt idx="11296">
                  <c:v>199</c:v>
                </c:pt>
                <c:pt idx="11297">
                  <c:v>199</c:v>
                </c:pt>
                <c:pt idx="11298">
                  <c:v>199</c:v>
                </c:pt>
                <c:pt idx="11299">
                  <c:v>199</c:v>
                </c:pt>
                <c:pt idx="11300">
                  <c:v>199</c:v>
                </c:pt>
                <c:pt idx="11301">
                  <c:v>199</c:v>
                </c:pt>
                <c:pt idx="11302">
                  <c:v>199</c:v>
                </c:pt>
                <c:pt idx="11303">
                  <c:v>199</c:v>
                </c:pt>
                <c:pt idx="11304">
                  <c:v>199</c:v>
                </c:pt>
                <c:pt idx="11305">
                  <c:v>199</c:v>
                </c:pt>
                <c:pt idx="11306">
                  <c:v>199</c:v>
                </c:pt>
                <c:pt idx="11307">
                  <c:v>199</c:v>
                </c:pt>
                <c:pt idx="11308">
                  <c:v>199</c:v>
                </c:pt>
                <c:pt idx="11309">
                  <c:v>199</c:v>
                </c:pt>
                <c:pt idx="11310">
                  <c:v>199</c:v>
                </c:pt>
                <c:pt idx="11311">
                  <c:v>199</c:v>
                </c:pt>
                <c:pt idx="11312">
                  <c:v>199</c:v>
                </c:pt>
                <c:pt idx="11313">
                  <c:v>199</c:v>
                </c:pt>
                <c:pt idx="11314">
                  <c:v>199</c:v>
                </c:pt>
                <c:pt idx="11315">
                  <c:v>199</c:v>
                </c:pt>
                <c:pt idx="11316">
                  <c:v>199</c:v>
                </c:pt>
                <c:pt idx="11317">
                  <c:v>199</c:v>
                </c:pt>
                <c:pt idx="11318">
                  <c:v>199</c:v>
                </c:pt>
                <c:pt idx="11319">
                  <c:v>199</c:v>
                </c:pt>
                <c:pt idx="11320">
                  <c:v>199</c:v>
                </c:pt>
                <c:pt idx="11321">
                  <c:v>199</c:v>
                </c:pt>
                <c:pt idx="11322">
                  <c:v>199</c:v>
                </c:pt>
                <c:pt idx="11323">
                  <c:v>199</c:v>
                </c:pt>
                <c:pt idx="11324">
                  <c:v>199</c:v>
                </c:pt>
                <c:pt idx="11325">
                  <c:v>199</c:v>
                </c:pt>
                <c:pt idx="11326">
                  <c:v>199</c:v>
                </c:pt>
                <c:pt idx="11327">
                  <c:v>199</c:v>
                </c:pt>
                <c:pt idx="11328">
                  <c:v>199</c:v>
                </c:pt>
                <c:pt idx="11329">
                  <c:v>199</c:v>
                </c:pt>
                <c:pt idx="11330">
                  <c:v>199</c:v>
                </c:pt>
                <c:pt idx="11331">
                  <c:v>199</c:v>
                </c:pt>
                <c:pt idx="11332">
                  <c:v>199</c:v>
                </c:pt>
                <c:pt idx="11333">
                  <c:v>199</c:v>
                </c:pt>
                <c:pt idx="11334">
                  <c:v>199</c:v>
                </c:pt>
                <c:pt idx="11335">
                  <c:v>199</c:v>
                </c:pt>
                <c:pt idx="11336">
                  <c:v>199</c:v>
                </c:pt>
                <c:pt idx="11337">
                  <c:v>199</c:v>
                </c:pt>
                <c:pt idx="11338">
                  <c:v>199</c:v>
                </c:pt>
                <c:pt idx="11339">
                  <c:v>199</c:v>
                </c:pt>
                <c:pt idx="11340">
                  <c:v>199</c:v>
                </c:pt>
                <c:pt idx="11341">
                  <c:v>199</c:v>
                </c:pt>
                <c:pt idx="11342">
                  <c:v>199</c:v>
                </c:pt>
                <c:pt idx="11343">
                  <c:v>199</c:v>
                </c:pt>
                <c:pt idx="11344">
                  <c:v>199</c:v>
                </c:pt>
                <c:pt idx="11345">
                  <c:v>199</c:v>
                </c:pt>
                <c:pt idx="11346">
                  <c:v>199</c:v>
                </c:pt>
                <c:pt idx="11347">
                  <c:v>199</c:v>
                </c:pt>
                <c:pt idx="11348">
                  <c:v>199</c:v>
                </c:pt>
                <c:pt idx="11349">
                  <c:v>199</c:v>
                </c:pt>
                <c:pt idx="11350">
                  <c:v>199</c:v>
                </c:pt>
                <c:pt idx="11351">
                  <c:v>199</c:v>
                </c:pt>
                <c:pt idx="11352">
                  <c:v>199</c:v>
                </c:pt>
                <c:pt idx="11353">
                  <c:v>199</c:v>
                </c:pt>
                <c:pt idx="11354">
                  <c:v>199</c:v>
                </c:pt>
                <c:pt idx="11355">
                  <c:v>199</c:v>
                </c:pt>
                <c:pt idx="11356">
                  <c:v>199</c:v>
                </c:pt>
                <c:pt idx="11357">
                  <c:v>199</c:v>
                </c:pt>
                <c:pt idx="11358">
                  <c:v>199</c:v>
                </c:pt>
                <c:pt idx="11359">
                  <c:v>199</c:v>
                </c:pt>
                <c:pt idx="11360">
                  <c:v>199</c:v>
                </c:pt>
                <c:pt idx="11361">
                  <c:v>199</c:v>
                </c:pt>
                <c:pt idx="11362">
                  <c:v>199</c:v>
                </c:pt>
                <c:pt idx="11363">
                  <c:v>199</c:v>
                </c:pt>
                <c:pt idx="11364">
                  <c:v>199</c:v>
                </c:pt>
                <c:pt idx="11365">
                  <c:v>199</c:v>
                </c:pt>
                <c:pt idx="11366">
                  <c:v>199</c:v>
                </c:pt>
                <c:pt idx="11367">
                  <c:v>199</c:v>
                </c:pt>
                <c:pt idx="11368">
                  <c:v>199</c:v>
                </c:pt>
                <c:pt idx="11369">
                  <c:v>199</c:v>
                </c:pt>
                <c:pt idx="11370">
                  <c:v>199</c:v>
                </c:pt>
                <c:pt idx="11371">
                  <c:v>199</c:v>
                </c:pt>
                <c:pt idx="11372">
                  <c:v>199</c:v>
                </c:pt>
                <c:pt idx="11373">
                  <c:v>199</c:v>
                </c:pt>
                <c:pt idx="11374">
                  <c:v>199</c:v>
                </c:pt>
                <c:pt idx="11375">
                  <c:v>199</c:v>
                </c:pt>
                <c:pt idx="11376">
                  <c:v>199</c:v>
                </c:pt>
                <c:pt idx="11377">
                  <c:v>199</c:v>
                </c:pt>
                <c:pt idx="11378">
                  <c:v>199</c:v>
                </c:pt>
                <c:pt idx="11379">
                  <c:v>199</c:v>
                </c:pt>
                <c:pt idx="11380">
                  <c:v>199</c:v>
                </c:pt>
                <c:pt idx="11381">
                  <c:v>199</c:v>
                </c:pt>
                <c:pt idx="11382">
                  <c:v>199</c:v>
                </c:pt>
                <c:pt idx="11383">
                  <c:v>199</c:v>
                </c:pt>
                <c:pt idx="11384">
                  <c:v>199</c:v>
                </c:pt>
                <c:pt idx="11385">
                  <c:v>199</c:v>
                </c:pt>
                <c:pt idx="11386">
                  <c:v>199</c:v>
                </c:pt>
                <c:pt idx="11387">
                  <c:v>199</c:v>
                </c:pt>
                <c:pt idx="11388">
                  <c:v>199</c:v>
                </c:pt>
                <c:pt idx="11389">
                  <c:v>199</c:v>
                </c:pt>
                <c:pt idx="11390">
                  <c:v>199</c:v>
                </c:pt>
                <c:pt idx="11391">
                  <c:v>199</c:v>
                </c:pt>
                <c:pt idx="11392">
                  <c:v>199</c:v>
                </c:pt>
                <c:pt idx="11393">
                  <c:v>199</c:v>
                </c:pt>
                <c:pt idx="11394">
                  <c:v>199</c:v>
                </c:pt>
                <c:pt idx="11395">
                  <c:v>199</c:v>
                </c:pt>
                <c:pt idx="11396">
                  <c:v>199</c:v>
                </c:pt>
                <c:pt idx="11397">
                  <c:v>199</c:v>
                </c:pt>
                <c:pt idx="11398">
                  <c:v>199</c:v>
                </c:pt>
                <c:pt idx="11399">
                  <c:v>199</c:v>
                </c:pt>
                <c:pt idx="11400">
                  <c:v>199</c:v>
                </c:pt>
                <c:pt idx="11401">
                  <c:v>199</c:v>
                </c:pt>
                <c:pt idx="11402">
                  <c:v>199</c:v>
                </c:pt>
                <c:pt idx="11403">
                  <c:v>199</c:v>
                </c:pt>
                <c:pt idx="11404">
                  <c:v>199</c:v>
                </c:pt>
                <c:pt idx="11405">
                  <c:v>199</c:v>
                </c:pt>
                <c:pt idx="11406">
                  <c:v>199</c:v>
                </c:pt>
                <c:pt idx="11407">
                  <c:v>199</c:v>
                </c:pt>
                <c:pt idx="11408">
                  <c:v>199</c:v>
                </c:pt>
                <c:pt idx="11409">
                  <c:v>199</c:v>
                </c:pt>
                <c:pt idx="11410">
                  <c:v>199</c:v>
                </c:pt>
                <c:pt idx="11411">
                  <c:v>199</c:v>
                </c:pt>
                <c:pt idx="11412">
                  <c:v>199</c:v>
                </c:pt>
                <c:pt idx="11413">
                  <c:v>199</c:v>
                </c:pt>
                <c:pt idx="11414">
                  <c:v>199</c:v>
                </c:pt>
                <c:pt idx="11415">
                  <c:v>199</c:v>
                </c:pt>
                <c:pt idx="11416">
                  <c:v>199</c:v>
                </c:pt>
                <c:pt idx="11417">
                  <c:v>199</c:v>
                </c:pt>
                <c:pt idx="11418">
                  <c:v>199</c:v>
                </c:pt>
                <c:pt idx="11419">
                  <c:v>199</c:v>
                </c:pt>
                <c:pt idx="11420">
                  <c:v>199</c:v>
                </c:pt>
                <c:pt idx="11421">
                  <c:v>199</c:v>
                </c:pt>
                <c:pt idx="11422">
                  <c:v>199</c:v>
                </c:pt>
                <c:pt idx="11423">
                  <c:v>199</c:v>
                </c:pt>
                <c:pt idx="11424">
                  <c:v>199</c:v>
                </c:pt>
                <c:pt idx="11425">
                  <c:v>199</c:v>
                </c:pt>
                <c:pt idx="11426">
                  <c:v>199</c:v>
                </c:pt>
                <c:pt idx="11427">
                  <c:v>199</c:v>
                </c:pt>
                <c:pt idx="11428">
                  <c:v>199</c:v>
                </c:pt>
                <c:pt idx="11429">
                  <c:v>199</c:v>
                </c:pt>
                <c:pt idx="11430">
                  <c:v>199</c:v>
                </c:pt>
                <c:pt idx="11431">
                  <c:v>199</c:v>
                </c:pt>
                <c:pt idx="11432">
                  <c:v>199</c:v>
                </c:pt>
                <c:pt idx="11433">
                  <c:v>199</c:v>
                </c:pt>
                <c:pt idx="11434">
                  <c:v>199</c:v>
                </c:pt>
                <c:pt idx="11435">
                  <c:v>199</c:v>
                </c:pt>
                <c:pt idx="11436">
                  <c:v>199</c:v>
                </c:pt>
                <c:pt idx="11437">
                  <c:v>199</c:v>
                </c:pt>
                <c:pt idx="11438">
                  <c:v>199</c:v>
                </c:pt>
                <c:pt idx="11439">
                  <c:v>199</c:v>
                </c:pt>
                <c:pt idx="11440">
                  <c:v>199</c:v>
                </c:pt>
                <c:pt idx="11441">
                  <c:v>199</c:v>
                </c:pt>
                <c:pt idx="11442">
                  <c:v>199</c:v>
                </c:pt>
                <c:pt idx="11443">
                  <c:v>199</c:v>
                </c:pt>
                <c:pt idx="11444">
                  <c:v>199</c:v>
                </c:pt>
                <c:pt idx="11445">
                  <c:v>199</c:v>
                </c:pt>
                <c:pt idx="11446">
                  <c:v>199</c:v>
                </c:pt>
                <c:pt idx="11447">
                  <c:v>199</c:v>
                </c:pt>
                <c:pt idx="11448">
                  <c:v>199</c:v>
                </c:pt>
                <c:pt idx="11449">
                  <c:v>199</c:v>
                </c:pt>
                <c:pt idx="11450">
                  <c:v>199</c:v>
                </c:pt>
                <c:pt idx="11451">
                  <c:v>199</c:v>
                </c:pt>
                <c:pt idx="11452">
                  <c:v>199</c:v>
                </c:pt>
                <c:pt idx="11453">
                  <c:v>199</c:v>
                </c:pt>
                <c:pt idx="11454">
                  <c:v>199</c:v>
                </c:pt>
                <c:pt idx="11455">
                  <c:v>199</c:v>
                </c:pt>
                <c:pt idx="11456">
                  <c:v>199</c:v>
                </c:pt>
                <c:pt idx="11457">
                  <c:v>199</c:v>
                </c:pt>
                <c:pt idx="11458">
                  <c:v>199</c:v>
                </c:pt>
                <c:pt idx="11459">
                  <c:v>199</c:v>
                </c:pt>
                <c:pt idx="11460">
                  <c:v>199</c:v>
                </c:pt>
                <c:pt idx="11461">
                  <c:v>199</c:v>
                </c:pt>
                <c:pt idx="11462">
                  <c:v>199</c:v>
                </c:pt>
                <c:pt idx="11463">
                  <c:v>199</c:v>
                </c:pt>
                <c:pt idx="11464">
                  <c:v>199</c:v>
                </c:pt>
                <c:pt idx="11465">
                  <c:v>199</c:v>
                </c:pt>
                <c:pt idx="11466">
                  <c:v>199</c:v>
                </c:pt>
                <c:pt idx="11467">
                  <c:v>199</c:v>
                </c:pt>
                <c:pt idx="11468">
                  <c:v>199</c:v>
                </c:pt>
                <c:pt idx="11469">
                  <c:v>199</c:v>
                </c:pt>
                <c:pt idx="11470">
                  <c:v>199</c:v>
                </c:pt>
                <c:pt idx="11471">
                  <c:v>199</c:v>
                </c:pt>
                <c:pt idx="11472">
                  <c:v>199</c:v>
                </c:pt>
                <c:pt idx="11473">
                  <c:v>199</c:v>
                </c:pt>
                <c:pt idx="11474">
                  <c:v>199</c:v>
                </c:pt>
                <c:pt idx="11475">
                  <c:v>199</c:v>
                </c:pt>
                <c:pt idx="11476">
                  <c:v>199</c:v>
                </c:pt>
                <c:pt idx="11477">
                  <c:v>199</c:v>
                </c:pt>
                <c:pt idx="11478">
                  <c:v>199</c:v>
                </c:pt>
                <c:pt idx="11479">
                  <c:v>199</c:v>
                </c:pt>
                <c:pt idx="11480">
                  <c:v>199</c:v>
                </c:pt>
                <c:pt idx="11481">
                  <c:v>199</c:v>
                </c:pt>
                <c:pt idx="11482">
                  <c:v>199</c:v>
                </c:pt>
                <c:pt idx="11483">
                  <c:v>199</c:v>
                </c:pt>
                <c:pt idx="11484">
                  <c:v>199</c:v>
                </c:pt>
                <c:pt idx="11485">
                  <c:v>199</c:v>
                </c:pt>
                <c:pt idx="11486">
                  <c:v>199</c:v>
                </c:pt>
                <c:pt idx="11487">
                  <c:v>199</c:v>
                </c:pt>
                <c:pt idx="11488">
                  <c:v>199</c:v>
                </c:pt>
                <c:pt idx="11489">
                  <c:v>199</c:v>
                </c:pt>
                <c:pt idx="11490">
                  <c:v>199</c:v>
                </c:pt>
                <c:pt idx="11491">
                  <c:v>199</c:v>
                </c:pt>
                <c:pt idx="11492">
                  <c:v>199</c:v>
                </c:pt>
                <c:pt idx="11493">
                  <c:v>199</c:v>
                </c:pt>
                <c:pt idx="11494">
                  <c:v>199</c:v>
                </c:pt>
                <c:pt idx="11495">
                  <c:v>199</c:v>
                </c:pt>
                <c:pt idx="11496">
                  <c:v>199</c:v>
                </c:pt>
                <c:pt idx="11497">
                  <c:v>199</c:v>
                </c:pt>
                <c:pt idx="11498">
                  <c:v>199</c:v>
                </c:pt>
                <c:pt idx="11499">
                  <c:v>199</c:v>
                </c:pt>
                <c:pt idx="11500">
                  <c:v>199</c:v>
                </c:pt>
                <c:pt idx="11501">
                  <c:v>199</c:v>
                </c:pt>
                <c:pt idx="11502">
                  <c:v>199</c:v>
                </c:pt>
                <c:pt idx="11503">
                  <c:v>199</c:v>
                </c:pt>
                <c:pt idx="11504">
                  <c:v>199</c:v>
                </c:pt>
                <c:pt idx="11505">
                  <c:v>199</c:v>
                </c:pt>
                <c:pt idx="11506">
                  <c:v>199</c:v>
                </c:pt>
                <c:pt idx="11507">
                  <c:v>199</c:v>
                </c:pt>
                <c:pt idx="11508">
                  <c:v>199</c:v>
                </c:pt>
                <c:pt idx="11509">
                  <c:v>199</c:v>
                </c:pt>
                <c:pt idx="11510">
                  <c:v>199</c:v>
                </c:pt>
                <c:pt idx="11511">
                  <c:v>199</c:v>
                </c:pt>
                <c:pt idx="11512">
                  <c:v>199</c:v>
                </c:pt>
                <c:pt idx="11513">
                  <c:v>199</c:v>
                </c:pt>
                <c:pt idx="11514">
                  <c:v>199</c:v>
                </c:pt>
                <c:pt idx="11515">
                  <c:v>199</c:v>
                </c:pt>
                <c:pt idx="11516">
                  <c:v>199</c:v>
                </c:pt>
                <c:pt idx="11517">
                  <c:v>199</c:v>
                </c:pt>
                <c:pt idx="11518">
                  <c:v>199</c:v>
                </c:pt>
                <c:pt idx="11519">
                  <c:v>199</c:v>
                </c:pt>
                <c:pt idx="11520">
                  <c:v>199</c:v>
                </c:pt>
                <c:pt idx="11521">
                  <c:v>199</c:v>
                </c:pt>
                <c:pt idx="11522">
                  <c:v>199</c:v>
                </c:pt>
                <c:pt idx="11523">
                  <c:v>199</c:v>
                </c:pt>
                <c:pt idx="11524">
                  <c:v>199</c:v>
                </c:pt>
                <c:pt idx="11525">
                  <c:v>199</c:v>
                </c:pt>
                <c:pt idx="11526">
                  <c:v>199</c:v>
                </c:pt>
                <c:pt idx="11527">
                  <c:v>199</c:v>
                </c:pt>
                <c:pt idx="11528">
                  <c:v>199</c:v>
                </c:pt>
                <c:pt idx="11529">
                  <c:v>199</c:v>
                </c:pt>
                <c:pt idx="11530">
                  <c:v>199</c:v>
                </c:pt>
                <c:pt idx="11531">
                  <c:v>199</c:v>
                </c:pt>
                <c:pt idx="11532">
                  <c:v>199</c:v>
                </c:pt>
                <c:pt idx="11533">
                  <c:v>199</c:v>
                </c:pt>
                <c:pt idx="11534">
                  <c:v>199</c:v>
                </c:pt>
                <c:pt idx="11535">
                  <c:v>199</c:v>
                </c:pt>
                <c:pt idx="11536">
                  <c:v>199</c:v>
                </c:pt>
                <c:pt idx="11537">
                  <c:v>199</c:v>
                </c:pt>
                <c:pt idx="11538">
                  <c:v>199</c:v>
                </c:pt>
                <c:pt idx="11539">
                  <c:v>199</c:v>
                </c:pt>
                <c:pt idx="11540">
                  <c:v>199</c:v>
                </c:pt>
                <c:pt idx="11541">
                  <c:v>199</c:v>
                </c:pt>
                <c:pt idx="11542">
                  <c:v>199</c:v>
                </c:pt>
                <c:pt idx="11543">
                  <c:v>199</c:v>
                </c:pt>
                <c:pt idx="11544">
                  <c:v>199</c:v>
                </c:pt>
                <c:pt idx="11545">
                  <c:v>199</c:v>
                </c:pt>
                <c:pt idx="11546">
                  <c:v>199</c:v>
                </c:pt>
                <c:pt idx="11547">
                  <c:v>199</c:v>
                </c:pt>
                <c:pt idx="11548">
                  <c:v>199</c:v>
                </c:pt>
                <c:pt idx="11549">
                  <c:v>199</c:v>
                </c:pt>
                <c:pt idx="11550">
                  <c:v>199</c:v>
                </c:pt>
                <c:pt idx="11551">
                  <c:v>199</c:v>
                </c:pt>
                <c:pt idx="11552">
                  <c:v>199</c:v>
                </c:pt>
                <c:pt idx="11553">
                  <c:v>199</c:v>
                </c:pt>
                <c:pt idx="11554">
                  <c:v>199</c:v>
                </c:pt>
                <c:pt idx="11555">
                  <c:v>199</c:v>
                </c:pt>
                <c:pt idx="11556">
                  <c:v>199</c:v>
                </c:pt>
                <c:pt idx="11557">
                  <c:v>199</c:v>
                </c:pt>
                <c:pt idx="11558">
                  <c:v>199</c:v>
                </c:pt>
                <c:pt idx="11559">
                  <c:v>199</c:v>
                </c:pt>
                <c:pt idx="11560">
                  <c:v>199</c:v>
                </c:pt>
                <c:pt idx="11561">
                  <c:v>199</c:v>
                </c:pt>
                <c:pt idx="11562">
                  <c:v>199</c:v>
                </c:pt>
                <c:pt idx="11563">
                  <c:v>199</c:v>
                </c:pt>
                <c:pt idx="11564">
                  <c:v>199</c:v>
                </c:pt>
                <c:pt idx="11565">
                  <c:v>199</c:v>
                </c:pt>
                <c:pt idx="11566">
                  <c:v>199</c:v>
                </c:pt>
                <c:pt idx="11567">
                  <c:v>199</c:v>
                </c:pt>
                <c:pt idx="11568">
                  <c:v>199</c:v>
                </c:pt>
                <c:pt idx="11569">
                  <c:v>199</c:v>
                </c:pt>
                <c:pt idx="11570">
                  <c:v>199</c:v>
                </c:pt>
                <c:pt idx="11571">
                  <c:v>199</c:v>
                </c:pt>
                <c:pt idx="11572">
                  <c:v>199</c:v>
                </c:pt>
                <c:pt idx="11573">
                  <c:v>199</c:v>
                </c:pt>
                <c:pt idx="11574">
                  <c:v>199</c:v>
                </c:pt>
                <c:pt idx="11575">
                  <c:v>199</c:v>
                </c:pt>
                <c:pt idx="11576">
                  <c:v>199</c:v>
                </c:pt>
                <c:pt idx="11577">
                  <c:v>199</c:v>
                </c:pt>
                <c:pt idx="11578">
                  <c:v>199</c:v>
                </c:pt>
                <c:pt idx="11579">
                  <c:v>199</c:v>
                </c:pt>
                <c:pt idx="11580">
                  <c:v>199</c:v>
                </c:pt>
                <c:pt idx="11581">
                  <c:v>199</c:v>
                </c:pt>
                <c:pt idx="11582">
                  <c:v>199</c:v>
                </c:pt>
                <c:pt idx="11583">
                  <c:v>199</c:v>
                </c:pt>
                <c:pt idx="11584">
                  <c:v>199</c:v>
                </c:pt>
                <c:pt idx="11585">
                  <c:v>199</c:v>
                </c:pt>
                <c:pt idx="11586">
                  <c:v>199</c:v>
                </c:pt>
                <c:pt idx="11587">
                  <c:v>199</c:v>
                </c:pt>
                <c:pt idx="11588">
                  <c:v>199</c:v>
                </c:pt>
                <c:pt idx="11589">
                  <c:v>199</c:v>
                </c:pt>
                <c:pt idx="11590">
                  <c:v>199</c:v>
                </c:pt>
                <c:pt idx="11591">
                  <c:v>199</c:v>
                </c:pt>
                <c:pt idx="11592">
                  <c:v>199</c:v>
                </c:pt>
                <c:pt idx="11593">
                  <c:v>199</c:v>
                </c:pt>
                <c:pt idx="11594">
                  <c:v>199</c:v>
                </c:pt>
                <c:pt idx="11595">
                  <c:v>199</c:v>
                </c:pt>
                <c:pt idx="11596">
                  <c:v>199</c:v>
                </c:pt>
                <c:pt idx="11597">
                  <c:v>199</c:v>
                </c:pt>
                <c:pt idx="11598">
                  <c:v>199</c:v>
                </c:pt>
                <c:pt idx="11599">
                  <c:v>199</c:v>
                </c:pt>
                <c:pt idx="11600">
                  <c:v>199</c:v>
                </c:pt>
                <c:pt idx="11601">
                  <c:v>199</c:v>
                </c:pt>
                <c:pt idx="11602">
                  <c:v>199</c:v>
                </c:pt>
                <c:pt idx="11603">
                  <c:v>199</c:v>
                </c:pt>
                <c:pt idx="11604">
                  <c:v>199</c:v>
                </c:pt>
                <c:pt idx="11605">
                  <c:v>199</c:v>
                </c:pt>
                <c:pt idx="11606">
                  <c:v>199</c:v>
                </c:pt>
                <c:pt idx="11607">
                  <c:v>199</c:v>
                </c:pt>
                <c:pt idx="11608">
                  <c:v>199</c:v>
                </c:pt>
                <c:pt idx="11609">
                  <c:v>199</c:v>
                </c:pt>
                <c:pt idx="11610">
                  <c:v>199</c:v>
                </c:pt>
                <c:pt idx="11611">
                  <c:v>199</c:v>
                </c:pt>
                <c:pt idx="11612">
                  <c:v>199</c:v>
                </c:pt>
                <c:pt idx="11613">
                  <c:v>199</c:v>
                </c:pt>
                <c:pt idx="11614">
                  <c:v>199</c:v>
                </c:pt>
                <c:pt idx="11615">
                  <c:v>199</c:v>
                </c:pt>
                <c:pt idx="11616">
                  <c:v>199</c:v>
                </c:pt>
                <c:pt idx="11617">
                  <c:v>199</c:v>
                </c:pt>
                <c:pt idx="11618">
                  <c:v>199</c:v>
                </c:pt>
                <c:pt idx="11619">
                  <c:v>199</c:v>
                </c:pt>
                <c:pt idx="11620">
                  <c:v>199</c:v>
                </c:pt>
                <c:pt idx="11621">
                  <c:v>199</c:v>
                </c:pt>
                <c:pt idx="11622">
                  <c:v>199</c:v>
                </c:pt>
                <c:pt idx="11623">
                  <c:v>199</c:v>
                </c:pt>
                <c:pt idx="11624">
                  <c:v>199</c:v>
                </c:pt>
                <c:pt idx="11625">
                  <c:v>199</c:v>
                </c:pt>
                <c:pt idx="11626">
                  <c:v>199</c:v>
                </c:pt>
                <c:pt idx="11627">
                  <c:v>199</c:v>
                </c:pt>
                <c:pt idx="11628">
                  <c:v>199</c:v>
                </c:pt>
                <c:pt idx="11629">
                  <c:v>199</c:v>
                </c:pt>
                <c:pt idx="11630">
                  <c:v>199</c:v>
                </c:pt>
                <c:pt idx="11631">
                  <c:v>199</c:v>
                </c:pt>
                <c:pt idx="11632">
                  <c:v>199</c:v>
                </c:pt>
                <c:pt idx="11633">
                  <c:v>199</c:v>
                </c:pt>
                <c:pt idx="11634">
                  <c:v>199</c:v>
                </c:pt>
                <c:pt idx="11635">
                  <c:v>199</c:v>
                </c:pt>
                <c:pt idx="11636">
                  <c:v>199</c:v>
                </c:pt>
                <c:pt idx="11637">
                  <c:v>199</c:v>
                </c:pt>
                <c:pt idx="11638">
                  <c:v>199</c:v>
                </c:pt>
                <c:pt idx="11639">
                  <c:v>199</c:v>
                </c:pt>
                <c:pt idx="11640">
                  <c:v>199</c:v>
                </c:pt>
                <c:pt idx="11641">
                  <c:v>199</c:v>
                </c:pt>
                <c:pt idx="11642">
                  <c:v>199</c:v>
                </c:pt>
                <c:pt idx="11643">
                  <c:v>199</c:v>
                </c:pt>
                <c:pt idx="11644">
                  <c:v>199</c:v>
                </c:pt>
                <c:pt idx="11645">
                  <c:v>199</c:v>
                </c:pt>
                <c:pt idx="11646">
                  <c:v>199</c:v>
                </c:pt>
                <c:pt idx="11647">
                  <c:v>199</c:v>
                </c:pt>
                <c:pt idx="11648">
                  <c:v>199</c:v>
                </c:pt>
                <c:pt idx="11649">
                  <c:v>199</c:v>
                </c:pt>
                <c:pt idx="11650">
                  <c:v>199</c:v>
                </c:pt>
                <c:pt idx="11651">
                  <c:v>199</c:v>
                </c:pt>
                <c:pt idx="11652">
                  <c:v>199</c:v>
                </c:pt>
                <c:pt idx="11653">
                  <c:v>199</c:v>
                </c:pt>
                <c:pt idx="11654">
                  <c:v>199</c:v>
                </c:pt>
                <c:pt idx="11655">
                  <c:v>199</c:v>
                </c:pt>
                <c:pt idx="11656">
                  <c:v>199</c:v>
                </c:pt>
                <c:pt idx="11657">
                  <c:v>199</c:v>
                </c:pt>
                <c:pt idx="11658">
                  <c:v>199</c:v>
                </c:pt>
                <c:pt idx="11659">
                  <c:v>199</c:v>
                </c:pt>
                <c:pt idx="11660">
                  <c:v>199</c:v>
                </c:pt>
                <c:pt idx="11661">
                  <c:v>199</c:v>
                </c:pt>
                <c:pt idx="11662">
                  <c:v>199</c:v>
                </c:pt>
                <c:pt idx="11663">
                  <c:v>199</c:v>
                </c:pt>
                <c:pt idx="11664">
                  <c:v>199</c:v>
                </c:pt>
                <c:pt idx="11665">
                  <c:v>199</c:v>
                </c:pt>
                <c:pt idx="11666">
                  <c:v>199</c:v>
                </c:pt>
                <c:pt idx="11667">
                  <c:v>199</c:v>
                </c:pt>
                <c:pt idx="11668">
                  <c:v>199</c:v>
                </c:pt>
                <c:pt idx="11669">
                  <c:v>199</c:v>
                </c:pt>
                <c:pt idx="11670">
                  <c:v>199</c:v>
                </c:pt>
                <c:pt idx="11671">
                  <c:v>199</c:v>
                </c:pt>
                <c:pt idx="11672">
                  <c:v>199</c:v>
                </c:pt>
                <c:pt idx="11673">
                  <c:v>199</c:v>
                </c:pt>
                <c:pt idx="11674">
                  <c:v>199</c:v>
                </c:pt>
                <c:pt idx="11675">
                  <c:v>199</c:v>
                </c:pt>
                <c:pt idx="11676">
                  <c:v>199</c:v>
                </c:pt>
                <c:pt idx="11677">
                  <c:v>199</c:v>
                </c:pt>
                <c:pt idx="11678">
                  <c:v>199</c:v>
                </c:pt>
                <c:pt idx="11679">
                  <c:v>199</c:v>
                </c:pt>
                <c:pt idx="11680">
                  <c:v>199</c:v>
                </c:pt>
                <c:pt idx="11681">
                  <c:v>199</c:v>
                </c:pt>
                <c:pt idx="11682">
                  <c:v>199</c:v>
                </c:pt>
                <c:pt idx="11683">
                  <c:v>199</c:v>
                </c:pt>
                <c:pt idx="11684">
                  <c:v>199</c:v>
                </c:pt>
                <c:pt idx="11685">
                  <c:v>199</c:v>
                </c:pt>
                <c:pt idx="11686">
                  <c:v>199</c:v>
                </c:pt>
                <c:pt idx="11687">
                  <c:v>199</c:v>
                </c:pt>
                <c:pt idx="11688">
                  <c:v>199</c:v>
                </c:pt>
                <c:pt idx="11689">
                  <c:v>199</c:v>
                </c:pt>
                <c:pt idx="11690">
                  <c:v>199</c:v>
                </c:pt>
                <c:pt idx="11691">
                  <c:v>199</c:v>
                </c:pt>
                <c:pt idx="11692">
                  <c:v>199</c:v>
                </c:pt>
                <c:pt idx="11693">
                  <c:v>199</c:v>
                </c:pt>
                <c:pt idx="11694">
                  <c:v>199</c:v>
                </c:pt>
                <c:pt idx="11695">
                  <c:v>199</c:v>
                </c:pt>
                <c:pt idx="11696">
                  <c:v>199</c:v>
                </c:pt>
                <c:pt idx="11697">
                  <c:v>199</c:v>
                </c:pt>
                <c:pt idx="11698">
                  <c:v>199</c:v>
                </c:pt>
                <c:pt idx="11699">
                  <c:v>199</c:v>
                </c:pt>
                <c:pt idx="11700">
                  <c:v>199</c:v>
                </c:pt>
                <c:pt idx="11701">
                  <c:v>199</c:v>
                </c:pt>
                <c:pt idx="11702">
                  <c:v>199</c:v>
                </c:pt>
                <c:pt idx="11703">
                  <c:v>199</c:v>
                </c:pt>
                <c:pt idx="11704">
                  <c:v>199</c:v>
                </c:pt>
                <c:pt idx="11705">
                  <c:v>199</c:v>
                </c:pt>
                <c:pt idx="11706">
                  <c:v>199</c:v>
                </c:pt>
                <c:pt idx="11707">
                  <c:v>199</c:v>
                </c:pt>
                <c:pt idx="11708">
                  <c:v>199</c:v>
                </c:pt>
                <c:pt idx="11709">
                  <c:v>199</c:v>
                </c:pt>
                <c:pt idx="11710">
                  <c:v>199</c:v>
                </c:pt>
                <c:pt idx="11711">
                  <c:v>199</c:v>
                </c:pt>
                <c:pt idx="11712">
                  <c:v>199</c:v>
                </c:pt>
                <c:pt idx="11713">
                  <c:v>199</c:v>
                </c:pt>
                <c:pt idx="11714">
                  <c:v>199</c:v>
                </c:pt>
                <c:pt idx="11715">
                  <c:v>199</c:v>
                </c:pt>
                <c:pt idx="11716">
                  <c:v>199</c:v>
                </c:pt>
                <c:pt idx="11717">
                  <c:v>199</c:v>
                </c:pt>
                <c:pt idx="11718">
                  <c:v>199</c:v>
                </c:pt>
                <c:pt idx="11719">
                  <c:v>199</c:v>
                </c:pt>
                <c:pt idx="11720">
                  <c:v>199</c:v>
                </c:pt>
                <c:pt idx="11721">
                  <c:v>199</c:v>
                </c:pt>
                <c:pt idx="11722">
                  <c:v>199</c:v>
                </c:pt>
                <c:pt idx="11723">
                  <c:v>199</c:v>
                </c:pt>
                <c:pt idx="11724">
                  <c:v>199</c:v>
                </c:pt>
                <c:pt idx="11725">
                  <c:v>199</c:v>
                </c:pt>
                <c:pt idx="11726">
                  <c:v>199</c:v>
                </c:pt>
                <c:pt idx="11727">
                  <c:v>199</c:v>
                </c:pt>
                <c:pt idx="11728">
                  <c:v>199</c:v>
                </c:pt>
                <c:pt idx="11729">
                  <c:v>199</c:v>
                </c:pt>
                <c:pt idx="11730">
                  <c:v>199</c:v>
                </c:pt>
                <c:pt idx="11731">
                  <c:v>199</c:v>
                </c:pt>
                <c:pt idx="11732">
                  <c:v>199</c:v>
                </c:pt>
                <c:pt idx="11733">
                  <c:v>199</c:v>
                </c:pt>
                <c:pt idx="11734">
                  <c:v>199</c:v>
                </c:pt>
                <c:pt idx="11735">
                  <c:v>199</c:v>
                </c:pt>
                <c:pt idx="11736">
                  <c:v>199</c:v>
                </c:pt>
                <c:pt idx="11737">
                  <c:v>199</c:v>
                </c:pt>
                <c:pt idx="11738">
                  <c:v>199</c:v>
                </c:pt>
                <c:pt idx="11739">
                  <c:v>199</c:v>
                </c:pt>
                <c:pt idx="11740">
                  <c:v>199</c:v>
                </c:pt>
                <c:pt idx="11741">
                  <c:v>199</c:v>
                </c:pt>
                <c:pt idx="11742">
                  <c:v>199</c:v>
                </c:pt>
                <c:pt idx="11743">
                  <c:v>199</c:v>
                </c:pt>
                <c:pt idx="11744">
                  <c:v>199</c:v>
                </c:pt>
                <c:pt idx="11745">
                  <c:v>199</c:v>
                </c:pt>
                <c:pt idx="11746">
                  <c:v>199</c:v>
                </c:pt>
                <c:pt idx="11747">
                  <c:v>199</c:v>
                </c:pt>
                <c:pt idx="11748">
                  <c:v>199</c:v>
                </c:pt>
                <c:pt idx="11749">
                  <c:v>199</c:v>
                </c:pt>
                <c:pt idx="11750">
                  <c:v>199</c:v>
                </c:pt>
                <c:pt idx="11751">
                  <c:v>199</c:v>
                </c:pt>
                <c:pt idx="11752">
                  <c:v>199</c:v>
                </c:pt>
                <c:pt idx="11753">
                  <c:v>199</c:v>
                </c:pt>
                <c:pt idx="11754">
                  <c:v>199</c:v>
                </c:pt>
                <c:pt idx="11755">
                  <c:v>199</c:v>
                </c:pt>
                <c:pt idx="11756">
                  <c:v>199</c:v>
                </c:pt>
                <c:pt idx="11757">
                  <c:v>199</c:v>
                </c:pt>
                <c:pt idx="11758">
                  <c:v>199</c:v>
                </c:pt>
                <c:pt idx="11759">
                  <c:v>199</c:v>
                </c:pt>
                <c:pt idx="11760">
                  <c:v>199</c:v>
                </c:pt>
                <c:pt idx="11761">
                  <c:v>199</c:v>
                </c:pt>
                <c:pt idx="11762">
                  <c:v>199</c:v>
                </c:pt>
                <c:pt idx="11763">
                  <c:v>199</c:v>
                </c:pt>
                <c:pt idx="11764">
                  <c:v>199</c:v>
                </c:pt>
                <c:pt idx="11765">
                  <c:v>199</c:v>
                </c:pt>
                <c:pt idx="11766">
                  <c:v>199</c:v>
                </c:pt>
                <c:pt idx="11767">
                  <c:v>199</c:v>
                </c:pt>
                <c:pt idx="11768">
                  <c:v>199</c:v>
                </c:pt>
                <c:pt idx="11769">
                  <c:v>199</c:v>
                </c:pt>
                <c:pt idx="11770">
                  <c:v>199</c:v>
                </c:pt>
                <c:pt idx="11771">
                  <c:v>199</c:v>
                </c:pt>
                <c:pt idx="11772">
                  <c:v>199</c:v>
                </c:pt>
                <c:pt idx="11773">
                  <c:v>199</c:v>
                </c:pt>
                <c:pt idx="11774">
                  <c:v>199</c:v>
                </c:pt>
                <c:pt idx="11775">
                  <c:v>199</c:v>
                </c:pt>
                <c:pt idx="11776">
                  <c:v>199</c:v>
                </c:pt>
                <c:pt idx="11777">
                  <c:v>199</c:v>
                </c:pt>
                <c:pt idx="11778">
                  <c:v>199</c:v>
                </c:pt>
                <c:pt idx="11779">
                  <c:v>199</c:v>
                </c:pt>
                <c:pt idx="11780">
                  <c:v>199</c:v>
                </c:pt>
                <c:pt idx="11781">
                  <c:v>199</c:v>
                </c:pt>
                <c:pt idx="11782">
                  <c:v>199</c:v>
                </c:pt>
                <c:pt idx="11783">
                  <c:v>199</c:v>
                </c:pt>
                <c:pt idx="11784">
                  <c:v>199</c:v>
                </c:pt>
                <c:pt idx="11785">
                  <c:v>199</c:v>
                </c:pt>
                <c:pt idx="11786">
                  <c:v>199</c:v>
                </c:pt>
                <c:pt idx="11787">
                  <c:v>199</c:v>
                </c:pt>
                <c:pt idx="11788">
                  <c:v>199</c:v>
                </c:pt>
                <c:pt idx="11789">
                  <c:v>199</c:v>
                </c:pt>
                <c:pt idx="11790">
                  <c:v>199</c:v>
                </c:pt>
                <c:pt idx="11791">
                  <c:v>199</c:v>
                </c:pt>
                <c:pt idx="11792">
                  <c:v>199</c:v>
                </c:pt>
                <c:pt idx="11793">
                  <c:v>199</c:v>
                </c:pt>
                <c:pt idx="11794">
                  <c:v>199</c:v>
                </c:pt>
                <c:pt idx="11795">
                  <c:v>199</c:v>
                </c:pt>
                <c:pt idx="11796">
                  <c:v>199</c:v>
                </c:pt>
                <c:pt idx="11797">
                  <c:v>199</c:v>
                </c:pt>
                <c:pt idx="11798">
                  <c:v>199</c:v>
                </c:pt>
                <c:pt idx="11799">
                  <c:v>199</c:v>
                </c:pt>
                <c:pt idx="11800">
                  <c:v>199</c:v>
                </c:pt>
                <c:pt idx="11801">
                  <c:v>199</c:v>
                </c:pt>
                <c:pt idx="11802">
                  <c:v>199</c:v>
                </c:pt>
                <c:pt idx="11803">
                  <c:v>199</c:v>
                </c:pt>
                <c:pt idx="11804">
                  <c:v>199</c:v>
                </c:pt>
                <c:pt idx="11805">
                  <c:v>199</c:v>
                </c:pt>
                <c:pt idx="11806">
                  <c:v>199</c:v>
                </c:pt>
                <c:pt idx="11807">
                  <c:v>199</c:v>
                </c:pt>
                <c:pt idx="11808">
                  <c:v>199</c:v>
                </c:pt>
                <c:pt idx="11809">
                  <c:v>199</c:v>
                </c:pt>
                <c:pt idx="11810">
                  <c:v>199</c:v>
                </c:pt>
                <c:pt idx="11811">
                  <c:v>199</c:v>
                </c:pt>
                <c:pt idx="11812">
                  <c:v>199</c:v>
                </c:pt>
                <c:pt idx="11813">
                  <c:v>199</c:v>
                </c:pt>
                <c:pt idx="11814">
                  <c:v>199</c:v>
                </c:pt>
                <c:pt idx="11815">
                  <c:v>199</c:v>
                </c:pt>
                <c:pt idx="11816">
                  <c:v>199</c:v>
                </c:pt>
                <c:pt idx="11817">
                  <c:v>199</c:v>
                </c:pt>
                <c:pt idx="11818">
                  <c:v>199</c:v>
                </c:pt>
                <c:pt idx="11819">
                  <c:v>199</c:v>
                </c:pt>
                <c:pt idx="11820">
                  <c:v>199</c:v>
                </c:pt>
                <c:pt idx="11821">
                  <c:v>199</c:v>
                </c:pt>
                <c:pt idx="11822">
                  <c:v>199</c:v>
                </c:pt>
                <c:pt idx="11823">
                  <c:v>199</c:v>
                </c:pt>
                <c:pt idx="11824">
                  <c:v>199</c:v>
                </c:pt>
                <c:pt idx="11825">
                  <c:v>199</c:v>
                </c:pt>
                <c:pt idx="11826">
                  <c:v>199</c:v>
                </c:pt>
                <c:pt idx="11827">
                  <c:v>199</c:v>
                </c:pt>
                <c:pt idx="11828">
                  <c:v>199</c:v>
                </c:pt>
                <c:pt idx="11829">
                  <c:v>199</c:v>
                </c:pt>
                <c:pt idx="11830">
                  <c:v>199</c:v>
                </c:pt>
                <c:pt idx="11831">
                  <c:v>199</c:v>
                </c:pt>
                <c:pt idx="11832">
                  <c:v>199</c:v>
                </c:pt>
                <c:pt idx="11833">
                  <c:v>199</c:v>
                </c:pt>
                <c:pt idx="11834">
                  <c:v>199</c:v>
                </c:pt>
                <c:pt idx="11835">
                  <c:v>199</c:v>
                </c:pt>
                <c:pt idx="11836">
                  <c:v>199</c:v>
                </c:pt>
                <c:pt idx="11837">
                  <c:v>199</c:v>
                </c:pt>
                <c:pt idx="11838">
                  <c:v>199</c:v>
                </c:pt>
                <c:pt idx="11839">
                  <c:v>199</c:v>
                </c:pt>
                <c:pt idx="11840">
                  <c:v>199</c:v>
                </c:pt>
                <c:pt idx="11841">
                  <c:v>199</c:v>
                </c:pt>
                <c:pt idx="11842">
                  <c:v>199</c:v>
                </c:pt>
                <c:pt idx="11843">
                  <c:v>199</c:v>
                </c:pt>
                <c:pt idx="11844">
                  <c:v>199</c:v>
                </c:pt>
                <c:pt idx="11845">
                  <c:v>199</c:v>
                </c:pt>
                <c:pt idx="11846">
                  <c:v>199</c:v>
                </c:pt>
                <c:pt idx="11847">
                  <c:v>199</c:v>
                </c:pt>
                <c:pt idx="11848">
                  <c:v>199</c:v>
                </c:pt>
                <c:pt idx="11849">
                  <c:v>199</c:v>
                </c:pt>
                <c:pt idx="11850">
                  <c:v>199</c:v>
                </c:pt>
                <c:pt idx="11851">
                  <c:v>199</c:v>
                </c:pt>
                <c:pt idx="11852">
                  <c:v>199</c:v>
                </c:pt>
                <c:pt idx="11853">
                  <c:v>199</c:v>
                </c:pt>
                <c:pt idx="11854">
                  <c:v>199</c:v>
                </c:pt>
                <c:pt idx="11855">
                  <c:v>199</c:v>
                </c:pt>
                <c:pt idx="11856">
                  <c:v>199</c:v>
                </c:pt>
                <c:pt idx="11857">
                  <c:v>199</c:v>
                </c:pt>
                <c:pt idx="11858">
                  <c:v>199</c:v>
                </c:pt>
                <c:pt idx="11859">
                  <c:v>199</c:v>
                </c:pt>
                <c:pt idx="11860">
                  <c:v>199</c:v>
                </c:pt>
                <c:pt idx="11861">
                  <c:v>199</c:v>
                </c:pt>
                <c:pt idx="11862">
                  <c:v>199</c:v>
                </c:pt>
                <c:pt idx="11863">
                  <c:v>199</c:v>
                </c:pt>
                <c:pt idx="11864">
                  <c:v>199</c:v>
                </c:pt>
                <c:pt idx="11865">
                  <c:v>199</c:v>
                </c:pt>
                <c:pt idx="11866">
                  <c:v>199</c:v>
                </c:pt>
                <c:pt idx="11867">
                  <c:v>199</c:v>
                </c:pt>
                <c:pt idx="11868">
                  <c:v>199</c:v>
                </c:pt>
                <c:pt idx="11869">
                  <c:v>199</c:v>
                </c:pt>
                <c:pt idx="11870">
                  <c:v>199</c:v>
                </c:pt>
                <c:pt idx="11871">
                  <c:v>199</c:v>
                </c:pt>
                <c:pt idx="11872">
                  <c:v>199</c:v>
                </c:pt>
                <c:pt idx="11873">
                  <c:v>199</c:v>
                </c:pt>
                <c:pt idx="11874">
                  <c:v>199</c:v>
                </c:pt>
                <c:pt idx="11875">
                  <c:v>199</c:v>
                </c:pt>
                <c:pt idx="11876">
                  <c:v>199</c:v>
                </c:pt>
                <c:pt idx="11877">
                  <c:v>199</c:v>
                </c:pt>
                <c:pt idx="11878">
                  <c:v>199</c:v>
                </c:pt>
                <c:pt idx="11879">
                  <c:v>199</c:v>
                </c:pt>
                <c:pt idx="11880">
                  <c:v>199</c:v>
                </c:pt>
                <c:pt idx="11881">
                  <c:v>199</c:v>
                </c:pt>
                <c:pt idx="11882">
                  <c:v>199</c:v>
                </c:pt>
                <c:pt idx="11883">
                  <c:v>199</c:v>
                </c:pt>
                <c:pt idx="11884">
                  <c:v>199</c:v>
                </c:pt>
                <c:pt idx="11885">
                  <c:v>199</c:v>
                </c:pt>
                <c:pt idx="11886">
                  <c:v>199</c:v>
                </c:pt>
                <c:pt idx="11887">
                  <c:v>199</c:v>
                </c:pt>
                <c:pt idx="11888">
                  <c:v>199</c:v>
                </c:pt>
                <c:pt idx="11889">
                  <c:v>199</c:v>
                </c:pt>
                <c:pt idx="11890">
                  <c:v>199</c:v>
                </c:pt>
                <c:pt idx="11891">
                  <c:v>199</c:v>
                </c:pt>
                <c:pt idx="11892">
                  <c:v>199</c:v>
                </c:pt>
                <c:pt idx="11893">
                  <c:v>199</c:v>
                </c:pt>
                <c:pt idx="11894">
                  <c:v>199</c:v>
                </c:pt>
                <c:pt idx="11895">
                  <c:v>199</c:v>
                </c:pt>
                <c:pt idx="11896">
                  <c:v>199</c:v>
                </c:pt>
                <c:pt idx="11897">
                  <c:v>199</c:v>
                </c:pt>
                <c:pt idx="11898">
                  <c:v>199</c:v>
                </c:pt>
                <c:pt idx="11899">
                  <c:v>199</c:v>
                </c:pt>
                <c:pt idx="11900">
                  <c:v>199</c:v>
                </c:pt>
                <c:pt idx="11901">
                  <c:v>199</c:v>
                </c:pt>
                <c:pt idx="11902">
                  <c:v>199</c:v>
                </c:pt>
                <c:pt idx="11903">
                  <c:v>199</c:v>
                </c:pt>
                <c:pt idx="11904">
                  <c:v>199</c:v>
                </c:pt>
                <c:pt idx="11905">
                  <c:v>199</c:v>
                </c:pt>
                <c:pt idx="11906">
                  <c:v>199</c:v>
                </c:pt>
                <c:pt idx="11907">
                  <c:v>199</c:v>
                </c:pt>
                <c:pt idx="11908">
                  <c:v>199</c:v>
                </c:pt>
                <c:pt idx="11909">
                  <c:v>199</c:v>
                </c:pt>
                <c:pt idx="11910">
                  <c:v>199</c:v>
                </c:pt>
                <c:pt idx="11911">
                  <c:v>199</c:v>
                </c:pt>
                <c:pt idx="11912">
                  <c:v>199</c:v>
                </c:pt>
                <c:pt idx="11913">
                  <c:v>199</c:v>
                </c:pt>
                <c:pt idx="11914">
                  <c:v>199</c:v>
                </c:pt>
                <c:pt idx="11915">
                  <c:v>199</c:v>
                </c:pt>
                <c:pt idx="11916">
                  <c:v>199</c:v>
                </c:pt>
                <c:pt idx="11917">
                  <c:v>199</c:v>
                </c:pt>
                <c:pt idx="11918">
                  <c:v>199</c:v>
                </c:pt>
                <c:pt idx="11919">
                  <c:v>199</c:v>
                </c:pt>
                <c:pt idx="11920">
                  <c:v>199</c:v>
                </c:pt>
                <c:pt idx="11921">
                  <c:v>199</c:v>
                </c:pt>
                <c:pt idx="11922">
                  <c:v>199</c:v>
                </c:pt>
                <c:pt idx="11923">
                  <c:v>199</c:v>
                </c:pt>
                <c:pt idx="11924">
                  <c:v>199</c:v>
                </c:pt>
                <c:pt idx="11925">
                  <c:v>199</c:v>
                </c:pt>
                <c:pt idx="11926">
                  <c:v>199</c:v>
                </c:pt>
                <c:pt idx="11927">
                  <c:v>199</c:v>
                </c:pt>
                <c:pt idx="11928">
                  <c:v>199</c:v>
                </c:pt>
                <c:pt idx="11929">
                  <c:v>199</c:v>
                </c:pt>
                <c:pt idx="11930">
                  <c:v>199</c:v>
                </c:pt>
                <c:pt idx="11931">
                  <c:v>199</c:v>
                </c:pt>
                <c:pt idx="11932">
                  <c:v>199</c:v>
                </c:pt>
                <c:pt idx="11933">
                  <c:v>199</c:v>
                </c:pt>
                <c:pt idx="11934">
                  <c:v>199</c:v>
                </c:pt>
                <c:pt idx="11935">
                  <c:v>199</c:v>
                </c:pt>
                <c:pt idx="11936">
                  <c:v>199</c:v>
                </c:pt>
                <c:pt idx="11937">
                  <c:v>199</c:v>
                </c:pt>
                <c:pt idx="11938">
                  <c:v>199</c:v>
                </c:pt>
                <c:pt idx="11939">
                  <c:v>199</c:v>
                </c:pt>
                <c:pt idx="11940">
                  <c:v>199</c:v>
                </c:pt>
                <c:pt idx="11941">
                  <c:v>199</c:v>
                </c:pt>
                <c:pt idx="11942">
                  <c:v>199</c:v>
                </c:pt>
                <c:pt idx="11943">
                  <c:v>199</c:v>
                </c:pt>
                <c:pt idx="11944">
                  <c:v>199</c:v>
                </c:pt>
                <c:pt idx="11945">
                  <c:v>199</c:v>
                </c:pt>
                <c:pt idx="11946">
                  <c:v>199</c:v>
                </c:pt>
                <c:pt idx="11947">
                  <c:v>199</c:v>
                </c:pt>
                <c:pt idx="11948">
                  <c:v>199</c:v>
                </c:pt>
                <c:pt idx="11949">
                  <c:v>199</c:v>
                </c:pt>
                <c:pt idx="11950">
                  <c:v>199</c:v>
                </c:pt>
                <c:pt idx="11951">
                  <c:v>199</c:v>
                </c:pt>
                <c:pt idx="11952">
                  <c:v>199</c:v>
                </c:pt>
                <c:pt idx="11953">
                  <c:v>199</c:v>
                </c:pt>
                <c:pt idx="11954">
                  <c:v>199</c:v>
                </c:pt>
                <c:pt idx="11955">
                  <c:v>199</c:v>
                </c:pt>
                <c:pt idx="11956">
                  <c:v>199</c:v>
                </c:pt>
                <c:pt idx="11957">
                  <c:v>199</c:v>
                </c:pt>
                <c:pt idx="11958">
                  <c:v>199</c:v>
                </c:pt>
                <c:pt idx="11959">
                  <c:v>199</c:v>
                </c:pt>
                <c:pt idx="11960">
                  <c:v>199</c:v>
                </c:pt>
                <c:pt idx="11961">
                  <c:v>199</c:v>
                </c:pt>
                <c:pt idx="11962">
                  <c:v>199</c:v>
                </c:pt>
                <c:pt idx="11963">
                  <c:v>199</c:v>
                </c:pt>
                <c:pt idx="11964">
                  <c:v>199</c:v>
                </c:pt>
                <c:pt idx="11965">
                  <c:v>199</c:v>
                </c:pt>
                <c:pt idx="11966">
                  <c:v>199</c:v>
                </c:pt>
                <c:pt idx="11967">
                  <c:v>199</c:v>
                </c:pt>
                <c:pt idx="11968">
                  <c:v>199</c:v>
                </c:pt>
                <c:pt idx="11969">
                  <c:v>199</c:v>
                </c:pt>
                <c:pt idx="11970">
                  <c:v>199</c:v>
                </c:pt>
                <c:pt idx="11971">
                  <c:v>199</c:v>
                </c:pt>
                <c:pt idx="11972">
                  <c:v>199</c:v>
                </c:pt>
                <c:pt idx="11973">
                  <c:v>199</c:v>
                </c:pt>
                <c:pt idx="11974">
                  <c:v>199</c:v>
                </c:pt>
                <c:pt idx="11975">
                  <c:v>199</c:v>
                </c:pt>
                <c:pt idx="11976">
                  <c:v>199</c:v>
                </c:pt>
                <c:pt idx="11977">
                  <c:v>199</c:v>
                </c:pt>
                <c:pt idx="11978">
                  <c:v>199</c:v>
                </c:pt>
                <c:pt idx="11979">
                  <c:v>199</c:v>
                </c:pt>
                <c:pt idx="11980">
                  <c:v>199</c:v>
                </c:pt>
                <c:pt idx="11981">
                  <c:v>199</c:v>
                </c:pt>
                <c:pt idx="11982">
                  <c:v>199</c:v>
                </c:pt>
                <c:pt idx="11983">
                  <c:v>199</c:v>
                </c:pt>
                <c:pt idx="11984">
                  <c:v>199</c:v>
                </c:pt>
                <c:pt idx="11985">
                  <c:v>199</c:v>
                </c:pt>
                <c:pt idx="11986">
                  <c:v>199</c:v>
                </c:pt>
                <c:pt idx="11987">
                  <c:v>199</c:v>
                </c:pt>
                <c:pt idx="11988">
                  <c:v>199</c:v>
                </c:pt>
                <c:pt idx="11989">
                  <c:v>199</c:v>
                </c:pt>
                <c:pt idx="11990">
                  <c:v>199</c:v>
                </c:pt>
                <c:pt idx="11991">
                  <c:v>199</c:v>
                </c:pt>
                <c:pt idx="11992">
                  <c:v>199</c:v>
                </c:pt>
                <c:pt idx="11993">
                  <c:v>199</c:v>
                </c:pt>
                <c:pt idx="11994">
                  <c:v>199</c:v>
                </c:pt>
                <c:pt idx="11995">
                  <c:v>199</c:v>
                </c:pt>
                <c:pt idx="11996">
                  <c:v>199</c:v>
                </c:pt>
                <c:pt idx="11997">
                  <c:v>199</c:v>
                </c:pt>
                <c:pt idx="11998">
                  <c:v>199</c:v>
                </c:pt>
                <c:pt idx="11999">
                  <c:v>199</c:v>
                </c:pt>
                <c:pt idx="12000">
                  <c:v>199</c:v>
                </c:pt>
                <c:pt idx="12001">
                  <c:v>199</c:v>
                </c:pt>
                <c:pt idx="12002">
                  <c:v>199</c:v>
                </c:pt>
                <c:pt idx="12003">
                  <c:v>199</c:v>
                </c:pt>
                <c:pt idx="12004">
                  <c:v>199</c:v>
                </c:pt>
                <c:pt idx="12005">
                  <c:v>199</c:v>
                </c:pt>
                <c:pt idx="12006">
                  <c:v>199</c:v>
                </c:pt>
                <c:pt idx="12007">
                  <c:v>199</c:v>
                </c:pt>
                <c:pt idx="12008">
                  <c:v>199</c:v>
                </c:pt>
                <c:pt idx="12009">
                  <c:v>199</c:v>
                </c:pt>
                <c:pt idx="12010">
                  <c:v>199</c:v>
                </c:pt>
                <c:pt idx="12011">
                  <c:v>199</c:v>
                </c:pt>
                <c:pt idx="12012">
                  <c:v>199</c:v>
                </c:pt>
                <c:pt idx="12013">
                  <c:v>199</c:v>
                </c:pt>
                <c:pt idx="12014">
                  <c:v>199</c:v>
                </c:pt>
                <c:pt idx="12015">
                  <c:v>199</c:v>
                </c:pt>
                <c:pt idx="12016">
                  <c:v>199</c:v>
                </c:pt>
                <c:pt idx="12017">
                  <c:v>199</c:v>
                </c:pt>
                <c:pt idx="12018">
                  <c:v>199</c:v>
                </c:pt>
                <c:pt idx="12019">
                  <c:v>199</c:v>
                </c:pt>
                <c:pt idx="12020">
                  <c:v>199</c:v>
                </c:pt>
                <c:pt idx="12021">
                  <c:v>199</c:v>
                </c:pt>
                <c:pt idx="12022">
                  <c:v>199</c:v>
                </c:pt>
                <c:pt idx="12023">
                  <c:v>199</c:v>
                </c:pt>
                <c:pt idx="12024">
                  <c:v>199</c:v>
                </c:pt>
                <c:pt idx="12025">
                  <c:v>199</c:v>
                </c:pt>
                <c:pt idx="12026">
                  <c:v>199</c:v>
                </c:pt>
                <c:pt idx="12027">
                  <c:v>199</c:v>
                </c:pt>
                <c:pt idx="12028">
                  <c:v>199</c:v>
                </c:pt>
                <c:pt idx="12029">
                  <c:v>199</c:v>
                </c:pt>
                <c:pt idx="12030">
                  <c:v>199</c:v>
                </c:pt>
                <c:pt idx="12031">
                  <c:v>199</c:v>
                </c:pt>
                <c:pt idx="12032">
                  <c:v>199</c:v>
                </c:pt>
                <c:pt idx="12033">
                  <c:v>199</c:v>
                </c:pt>
                <c:pt idx="12034">
                  <c:v>199</c:v>
                </c:pt>
                <c:pt idx="12035">
                  <c:v>199</c:v>
                </c:pt>
                <c:pt idx="12036">
                  <c:v>199</c:v>
                </c:pt>
                <c:pt idx="12037">
                  <c:v>199</c:v>
                </c:pt>
                <c:pt idx="12038">
                  <c:v>199</c:v>
                </c:pt>
                <c:pt idx="12039">
                  <c:v>199</c:v>
                </c:pt>
                <c:pt idx="12040">
                  <c:v>199</c:v>
                </c:pt>
                <c:pt idx="12041">
                  <c:v>199</c:v>
                </c:pt>
                <c:pt idx="12042">
                  <c:v>199</c:v>
                </c:pt>
                <c:pt idx="12043">
                  <c:v>199</c:v>
                </c:pt>
                <c:pt idx="12044">
                  <c:v>199</c:v>
                </c:pt>
                <c:pt idx="12045">
                  <c:v>199</c:v>
                </c:pt>
                <c:pt idx="12046">
                  <c:v>199</c:v>
                </c:pt>
                <c:pt idx="12047">
                  <c:v>199</c:v>
                </c:pt>
                <c:pt idx="12048">
                  <c:v>199</c:v>
                </c:pt>
                <c:pt idx="12049">
                  <c:v>199</c:v>
                </c:pt>
                <c:pt idx="12050">
                  <c:v>199</c:v>
                </c:pt>
                <c:pt idx="12051">
                  <c:v>199</c:v>
                </c:pt>
                <c:pt idx="12052">
                  <c:v>199</c:v>
                </c:pt>
                <c:pt idx="12053">
                  <c:v>199</c:v>
                </c:pt>
                <c:pt idx="12054">
                  <c:v>199</c:v>
                </c:pt>
                <c:pt idx="12055">
                  <c:v>199</c:v>
                </c:pt>
                <c:pt idx="12056">
                  <c:v>199</c:v>
                </c:pt>
                <c:pt idx="12057">
                  <c:v>199</c:v>
                </c:pt>
                <c:pt idx="12058">
                  <c:v>199</c:v>
                </c:pt>
                <c:pt idx="12059">
                  <c:v>199</c:v>
                </c:pt>
                <c:pt idx="12060">
                  <c:v>199</c:v>
                </c:pt>
                <c:pt idx="12061">
                  <c:v>199</c:v>
                </c:pt>
                <c:pt idx="12062">
                  <c:v>199</c:v>
                </c:pt>
                <c:pt idx="12063">
                  <c:v>199</c:v>
                </c:pt>
                <c:pt idx="12064">
                  <c:v>199</c:v>
                </c:pt>
                <c:pt idx="12065">
                  <c:v>199</c:v>
                </c:pt>
                <c:pt idx="12066">
                  <c:v>199</c:v>
                </c:pt>
                <c:pt idx="12067">
                  <c:v>199</c:v>
                </c:pt>
                <c:pt idx="12068">
                  <c:v>199</c:v>
                </c:pt>
                <c:pt idx="12069">
                  <c:v>199</c:v>
                </c:pt>
                <c:pt idx="12070">
                  <c:v>199</c:v>
                </c:pt>
                <c:pt idx="12071">
                  <c:v>199</c:v>
                </c:pt>
                <c:pt idx="12072">
                  <c:v>199</c:v>
                </c:pt>
                <c:pt idx="12073">
                  <c:v>199</c:v>
                </c:pt>
                <c:pt idx="12074">
                  <c:v>199</c:v>
                </c:pt>
                <c:pt idx="12075">
                  <c:v>199</c:v>
                </c:pt>
                <c:pt idx="12076">
                  <c:v>199</c:v>
                </c:pt>
                <c:pt idx="12077">
                  <c:v>199</c:v>
                </c:pt>
                <c:pt idx="12078">
                  <c:v>199</c:v>
                </c:pt>
                <c:pt idx="12079">
                  <c:v>199</c:v>
                </c:pt>
                <c:pt idx="12080">
                  <c:v>199</c:v>
                </c:pt>
                <c:pt idx="12081">
                  <c:v>199</c:v>
                </c:pt>
                <c:pt idx="12082">
                  <c:v>199</c:v>
                </c:pt>
                <c:pt idx="12083">
                  <c:v>199</c:v>
                </c:pt>
                <c:pt idx="12084">
                  <c:v>199</c:v>
                </c:pt>
                <c:pt idx="12085">
                  <c:v>199</c:v>
                </c:pt>
                <c:pt idx="12086">
                  <c:v>199</c:v>
                </c:pt>
                <c:pt idx="12087">
                  <c:v>199</c:v>
                </c:pt>
                <c:pt idx="12088">
                  <c:v>199</c:v>
                </c:pt>
                <c:pt idx="12089">
                  <c:v>199</c:v>
                </c:pt>
                <c:pt idx="12090">
                  <c:v>199</c:v>
                </c:pt>
                <c:pt idx="12091">
                  <c:v>199</c:v>
                </c:pt>
                <c:pt idx="12092">
                  <c:v>199</c:v>
                </c:pt>
                <c:pt idx="12093">
                  <c:v>199</c:v>
                </c:pt>
                <c:pt idx="12094">
                  <c:v>199</c:v>
                </c:pt>
                <c:pt idx="12095">
                  <c:v>199</c:v>
                </c:pt>
                <c:pt idx="12096">
                  <c:v>199</c:v>
                </c:pt>
                <c:pt idx="12097">
                  <c:v>199</c:v>
                </c:pt>
                <c:pt idx="12098">
                  <c:v>199</c:v>
                </c:pt>
                <c:pt idx="12099">
                  <c:v>199</c:v>
                </c:pt>
                <c:pt idx="12100">
                  <c:v>199</c:v>
                </c:pt>
                <c:pt idx="12101">
                  <c:v>199</c:v>
                </c:pt>
                <c:pt idx="12102">
                  <c:v>199</c:v>
                </c:pt>
                <c:pt idx="12103">
                  <c:v>199</c:v>
                </c:pt>
                <c:pt idx="12104">
                  <c:v>199</c:v>
                </c:pt>
                <c:pt idx="12105">
                  <c:v>199</c:v>
                </c:pt>
                <c:pt idx="12106">
                  <c:v>199</c:v>
                </c:pt>
                <c:pt idx="12107">
                  <c:v>199</c:v>
                </c:pt>
                <c:pt idx="12108">
                  <c:v>199</c:v>
                </c:pt>
                <c:pt idx="12109">
                  <c:v>199</c:v>
                </c:pt>
                <c:pt idx="12110">
                  <c:v>199</c:v>
                </c:pt>
                <c:pt idx="12111">
                  <c:v>199</c:v>
                </c:pt>
                <c:pt idx="12112">
                  <c:v>199</c:v>
                </c:pt>
                <c:pt idx="12113">
                  <c:v>199</c:v>
                </c:pt>
                <c:pt idx="12114">
                  <c:v>199</c:v>
                </c:pt>
                <c:pt idx="12115">
                  <c:v>199</c:v>
                </c:pt>
                <c:pt idx="12116">
                  <c:v>199</c:v>
                </c:pt>
                <c:pt idx="12117">
                  <c:v>199</c:v>
                </c:pt>
                <c:pt idx="12118">
                  <c:v>199</c:v>
                </c:pt>
                <c:pt idx="12119">
                  <c:v>199</c:v>
                </c:pt>
                <c:pt idx="12120">
                  <c:v>199</c:v>
                </c:pt>
                <c:pt idx="12121">
                  <c:v>199</c:v>
                </c:pt>
                <c:pt idx="12122">
                  <c:v>199</c:v>
                </c:pt>
                <c:pt idx="12123">
                  <c:v>199</c:v>
                </c:pt>
                <c:pt idx="12124">
                  <c:v>199</c:v>
                </c:pt>
                <c:pt idx="12125">
                  <c:v>199</c:v>
                </c:pt>
                <c:pt idx="12126">
                  <c:v>199</c:v>
                </c:pt>
                <c:pt idx="12127">
                  <c:v>199</c:v>
                </c:pt>
                <c:pt idx="12128">
                  <c:v>199</c:v>
                </c:pt>
                <c:pt idx="12129">
                  <c:v>199</c:v>
                </c:pt>
                <c:pt idx="12130">
                  <c:v>199</c:v>
                </c:pt>
                <c:pt idx="12131">
                  <c:v>199</c:v>
                </c:pt>
                <c:pt idx="12132">
                  <c:v>199</c:v>
                </c:pt>
                <c:pt idx="12133">
                  <c:v>199</c:v>
                </c:pt>
                <c:pt idx="12134">
                  <c:v>199</c:v>
                </c:pt>
                <c:pt idx="12135">
                  <c:v>199</c:v>
                </c:pt>
                <c:pt idx="12136">
                  <c:v>199</c:v>
                </c:pt>
                <c:pt idx="12137">
                  <c:v>199</c:v>
                </c:pt>
                <c:pt idx="12138">
                  <c:v>199</c:v>
                </c:pt>
                <c:pt idx="12139">
                  <c:v>199</c:v>
                </c:pt>
                <c:pt idx="12140">
                  <c:v>199</c:v>
                </c:pt>
                <c:pt idx="12141">
                  <c:v>199</c:v>
                </c:pt>
                <c:pt idx="12142">
                  <c:v>199</c:v>
                </c:pt>
                <c:pt idx="12143">
                  <c:v>199</c:v>
                </c:pt>
                <c:pt idx="12144">
                  <c:v>199</c:v>
                </c:pt>
                <c:pt idx="12145">
                  <c:v>199</c:v>
                </c:pt>
                <c:pt idx="12146">
                  <c:v>199</c:v>
                </c:pt>
                <c:pt idx="12147">
                  <c:v>199</c:v>
                </c:pt>
                <c:pt idx="12148">
                  <c:v>199</c:v>
                </c:pt>
                <c:pt idx="12149">
                  <c:v>199</c:v>
                </c:pt>
                <c:pt idx="12150">
                  <c:v>199</c:v>
                </c:pt>
                <c:pt idx="12151">
                  <c:v>199</c:v>
                </c:pt>
                <c:pt idx="12152">
                  <c:v>199</c:v>
                </c:pt>
                <c:pt idx="12153">
                  <c:v>199</c:v>
                </c:pt>
                <c:pt idx="12154">
                  <c:v>199</c:v>
                </c:pt>
                <c:pt idx="12155">
                  <c:v>199</c:v>
                </c:pt>
                <c:pt idx="12156">
                  <c:v>199</c:v>
                </c:pt>
                <c:pt idx="12157">
                  <c:v>199</c:v>
                </c:pt>
                <c:pt idx="12158">
                  <c:v>199</c:v>
                </c:pt>
                <c:pt idx="12159">
                  <c:v>199</c:v>
                </c:pt>
                <c:pt idx="12160">
                  <c:v>199</c:v>
                </c:pt>
                <c:pt idx="12161">
                  <c:v>199</c:v>
                </c:pt>
                <c:pt idx="12162">
                  <c:v>199</c:v>
                </c:pt>
                <c:pt idx="12163">
                  <c:v>199</c:v>
                </c:pt>
                <c:pt idx="12164">
                  <c:v>199</c:v>
                </c:pt>
                <c:pt idx="12165">
                  <c:v>199</c:v>
                </c:pt>
                <c:pt idx="12166">
                  <c:v>199</c:v>
                </c:pt>
                <c:pt idx="12167">
                  <c:v>199</c:v>
                </c:pt>
                <c:pt idx="12168">
                  <c:v>199</c:v>
                </c:pt>
                <c:pt idx="12169">
                  <c:v>199</c:v>
                </c:pt>
                <c:pt idx="12170">
                  <c:v>199</c:v>
                </c:pt>
                <c:pt idx="12171">
                  <c:v>199</c:v>
                </c:pt>
                <c:pt idx="12172">
                  <c:v>199</c:v>
                </c:pt>
                <c:pt idx="12173">
                  <c:v>199</c:v>
                </c:pt>
                <c:pt idx="12174">
                  <c:v>199</c:v>
                </c:pt>
                <c:pt idx="12175">
                  <c:v>199</c:v>
                </c:pt>
                <c:pt idx="12176">
                  <c:v>199</c:v>
                </c:pt>
                <c:pt idx="12177">
                  <c:v>199</c:v>
                </c:pt>
                <c:pt idx="12178">
                  <c:v>199</c:v>
                </c:pt>
                <c:pt idx="12179">
                  <c:v>199</c:v>
                </c:pt>
                <c:pt idx="12180">
                  <c:v>199</c:v>
                </c:pt>
                <c:pt idx="12181">
                  <c:v>199</c:v>
                </c:pt>
                <c:pt idx="12182">
                  <c:v>199</c:v>
                </c:pt>
                <c:pt idx="12183">
                  <c:v>199</c:v>
                </c:pt>
                <c:pt idx="12184">
                  <c:v>199</c:v>
                </c:pt>
                <c:pt idx="12185">
                  <c:v>199</c:v>
                </c:pt>
                <c:pt idx="12186">
                  <c:v>199</c:v>
                </c:pt>
                <c:pt idx="12187">
                  <c:v>199</c:v>
                </c:pt>
                <c:pt idx="12188">
                  <c:v>199</c:v>
                </c:pt>
                <c:pt idx="12189">
                  <c:v>199</c:v>
                </c:pt>
                <c:pt idx="12190">
                  <c:v>199</c:v>
                </c:pt>
                <c:pt idx="12191">
                  <c:v>199</c:v>
                </c:pt>
                <c:pt idx="12192">
                  <c:v>199</c:v>
                </c:pt>
                <c:pt idx="12193">
                  <c:v>199</c:v>
                </c:pt>
                <c:pt idx="12194">
                  <c:v>199</c:v>
                </c:pt>
                <c:pt idx="12195">
                  <c:v>199</c:v>
                </c:pt>
                <c:pt idx="12196">
                  <c:v>199</c:v>
                </c:pt>
                <c:pt idx="12197">
                  <c:v>199</c:v>
                </c:pt>
                <c:pt idx="12198">
                  <c:v>199</c:v>
                </c:pt>
                <c:pt idx="12199">
                  <c:v>199</c:v>
                </c:pt>
                <c:pt idx="12200">
                  <c:v>199</c:v>
                </c:pt>
                <c:pt idx="12201">
                  <c:v>199</c:v>
                </c:pt>
                <c:pt idx="12202">
                  <c:v>199</c:v>
                </c:pt>
                <c:pt idx="12203">
                  <c:v>199</c:v>
                </c:pt>
                <c:pt idx="12204">
                  <c:v>199</c:v>
                </c:pt>
                <c:pt idx="12205">
                  <c:v>199</c:v>
                </c:pt>
                <c:pt idx="12206">
                  <c:v>199</c:v>
                </c:pt>
                <c:pt idx="12207">
                  <c:v>199</c:v>
                </c:pt>
                <c:pt idx="12208">
                  <c:v>199</c:v>
                </c:pt>
                <c:pt idx="12209">
                  <c:v>199</c:v>
                </c:pt>
                <c:pt idx="12210">
                  <c:v>199</c:v>
                </c:pt>
                <c:pt idx="12211">
                  <c:v>199</c:v>
                </c:pt>
                <c:pt idx="12212">
                  <c:v>199</c:v>
                </c:pt>
                <c:pt idx="12213">
                  <c:v>199</c:v>
                </c:pt>
                <c:pt idx="12214">
                  <c:v>199</c:v>
                </c:pt>
                <c:pt idx="12215">
                  <c:v>199</c:v>
                </c:pt>
                <c:pt idx="12216">
                  <c:v>199</c:v>
                </c:pt>
                <c:pt idx="12217">
                  <c:v>199</c:v>
                </c:pt>
                <c:pt idx="12218">
                  <c:v>199</c:v>
                </c:pt>
                <c:pt idx="12219">
                  <c:v>199</c:v>
                </c:pt>
                <c:pt idx="12220">
                  <c:v>199</c:v>
                </c:pt>
                <c:pt idx="12221">
                  <c:v>199</c:v>
                </c:pt>
                <c:pt idx="12222">
                  <c:v>199</c:v>
                </c:pt>
                <c:pt idx="12223">
                  <c:v>199</c:v>
                </c:pt>
                <c:pt idx="12224">
                  <c:v>199</c:v>
                </c:pt>
                <c:pt idx="12225">
                  <c:v>199</c:v>
                </c:pt>
                <c:pt idx="12226">
                  <c:v>199</c:v>
                </c:pt>
                <c:pt idx="12227">
                  <c:v>199</c:v>
                </c:pt>
                <c:pt idx="12228">
                  <c:v>199</c:v>
                </c:pt>
                <c:pt idx="12229">
                  <c:v>199</c:v>
                </c:pt>
                <c:pt idx="12230">
                  <c:v>199</c:v>
                </c:pt>
                <c:pt idx="12231">
                  <c:v>199</c:v>
                </c:pt>
                <c:pt idx="12232">
                  <c:v>199</c:v>
                </c:pt>
                <c:pt idx="12233">
                  <c:v>199</c:v>
                </c:pt>
                <c:pt idx="12234">
                  <c:v>199</c:v>
                </c:pt>
                <c:pt idx="12235">
                  <c:v>199</c:v>
                </c:pt>
                <c:pt idx="12236">
                  <c:v>199</c:v>
                </c:pt>
                <c:pt idx="12237">
                  <c:v>199</c:v>
                </c:pt>
                <c:pt idx="12238">
                  <c:v>199</c:v>
                </c:pt>
                <c:pt idx="12239">
                  <c:v>199</c:v>
                </c:pt>
                <c:pt idx="12240">
                  <c:v>199</c:v>
                </c:pt>
                <c:pt idx="12241">
                  <c:v>199</c:v>
                </c:pt>
                <c:pt idx="12242">
                  <c:v>199</c:v>
                </c:pt>
                <c:pt idx="12243">
                  <c:v>199</c:v>
                </c:pt>
                <c:pt idx="12244">
                  <c:v>199</c:v>
                </c:pt>
                <c:pt idx="12245">
                  <c:v>199</c:v>
                </c:pt>
                <c:pt idx="12246">
                  <c:v>199</c:v>
                </c:pt>
                <c:pt idx="12247">
                  <c:v>199</c:v>
                </c:pt>
                <c:pt idx="12248">
                  <c:v>199</c:v>
                </c:pt>
                <c:pt idx="12249">
                  <c:v>199</c:v>
                </c:pt>
                <c:pt idx="12250">
                  <c:v>199</c:v>
                </c:pt>
                <c:pt idx="12251">
                  <c:v>199</c:v>
                </c:pt>
                <c:pt idx="12252">
                  <c:v>199</c:v>
                </c:pt>
                <c:pt idx="12253">
                  <c:v>199</c:v>
                </c:pt>
                <c:pt idx="12254">
                  <c:v>199</c:v>
                </c:pt>
                <c:pt idx="12255">
                  <c:v>199</c:v>
                </c:pt>
                <c:pt idx="12256">
                  <c:v>199</c:v>
                </c:pt>
                <c:pt idx="12257">
                  <c:v>199</c:v>
                </c:pt>
                <c:pt idx="12258">
                  <c:v>199</c:v>
                </c:pt>
                <c:pt idx="12259">
                  <c:v>199</c:v>
                </c:pt>
                <c:pt idx="12260">
                  <c:v>199</c:v>
                </c:pt>
                <c:pt idx="12261">
                  <c:v>199</c:v>
                </c:pt>
                <c:pt idx="12262">
                  <c:v>199</c:v>
                </c:pt>
                <c:pt idx="12263">
                  <c:v>199</c:v>
                </c:pt>
                <c:pt idx="12264">
                  <c:v>199</c:v>
                </c:pt>
                <c:pt idx="12265">
                  <c:v>199</c:v>
                </c:pt>
                <c:pt idx="12266">
                  <c:v>199</c:v>
                </c:pt>
                <c:pt idx="12267">
                  <c:v>199</c:v>
                </c:pt>
                <c:pt idx="12268">
                  <c:v>199</c:v>
                </c:pt>
                <c:pt idx="12269">
                  <c:v>199</c:v>
                </c:pt>
                <c:pt idx="12270">
                  <c:v>199</c:v>
                </c:pt>
                <c:pt idx="12271">
                  <c:v>199</c:v>
                </c:pt>
                <c:pt idx="12272">
                  <c:v>199</c:v>
                </c:pt>
                <c:pt idx="12273">
                  <c:v>199</c:v>
                </c:pt>
                <c:pt idx="12274">
                  <c:v>199</c:v>
                </c:pt>
                <c:pt idx="12275">
                  <c:v>199</c:v>
                </c:pt>
                <c:pt idx="12276">
                  <c:v>199</c:v>
                </c:pt>
                <c:pt idx="12277">
                  <c:v>199</c:v>
                </c:pt>
                <c:pt idx="12278">
                  <c:v>199</c:v>
                </c:pt>
                <c:pt idx="12279">
                  <c:v>199</c:v>
                </c:pt>
                <c:pt idx="12280">
                  <c:v>199</c:v>
                </c:pt>
                <c:pt idx="12281">
                  <c:v>199</c:v>
                </c:pt>
                <c:pt idx="12282">
                  <c:v>199</c:v>
                </c:pt>
                <c:pt idx="12283">
                  <c:v>199</c:v>
                </c:pt>
                <c:pt idx="12284">
                  <c:v>199</c:v>
                </c:pt>
                <c:pt idx="12285">
                  <c:v>199</c:v>
                </c:pt>
                <c:pt idx="12286">
                  <c:v>199</c:v>
                </c:pt>
                <c:pt idx="12287">
                  <c:v>199</c:v>
                </c:pt>
                <c:pt idx="12288">
                  <c:v>199</c:v>
                </c:pt>
                <c:pt idx="12289">
                  <c:v>199</c:v>
                </c:pt>
                <c:pt idx="12290">
                  <c:v>199</c:v>
                </c:pt>
                <c:pt idx="12291">
                  <c:v>199</c:v>
                </c:pt>
                <c:pt idx="12292">
                  <c:v>199</c:v>
                </c:pt>
                <c:pt idx="12293">
                  <c:v>199</c:v>
                </c:pt>
                <c:pt idx="12294">
                  <c:v>199</c:v>
                </c:pt>
                <c:pt idx="12295">
                  <c:v>199</c:v>
                </c:pt>
                <c:pt idx="12296">
                  <c:v>199</c:v>
                </c:pt>
                <c:pt idx="12297">
                  <c:v>199</c:v>
                </c:pt>
                <c:pt idx="12298">
                  <c:v>199</c:v>
                </c:pt>
                <c:pt idx="12299">
                  <c:v>199</c:v>
                </c:pt>
                <c:pt idx="12300">
                  <c:v>199</c:v>
                </c:pt>
                <c:pt idx="12301">
                  <c:v>199</c:v>
                </c:pt>
                <c:pt idx="12302">
                  <c:v>199</c:v>
                </c:pt>
                <c:pt idx="12303">
                  <c:v>199</c:v>
                </c:pt>
                <c:pt idx="12304">
                  <c:v>199</c:v>
                </c:pt>
                <c:pt idx="12305">
                  <c:v>199</c:v>
                </c:pt>
                <c:pt idx="12306">
                  <c:v>199</c:v>
                </c:pt>
                <c:pt idx="12307">
                  <c:v>199</c:v>
                </c:pt>
                <c:pt idx="12308">
                  <c:v>199</c:v>
                </c:pt>
                <c:pt idx="12309">
                  <c:v>199</c:v>
                </c:pt>
                <c:pt idx="12310">
                  <c:v>199</c:v>
                </c:pt>
                <c:pt idx="12311">
                  <c:v>199</c:v>
                </c:pt>
                <c:pt idx="12312">
                  <c:v>199</c:v>
                </c:pt>
                <c:pt idx="12313">
                  <c:v>199</c:v>
                </c:pt>
                <c:pt idx="12314">
                  <c:v>199</c:v>
                </c:pt>
                <c:pt idx="12315">
                  <c:v>199</c:v>
                </c:pt>
                <c:pt idx="12316">
                  <c:v>199</c:v>
                </c:pt>
                <c:pt idx="12317">
                  <c:v>199</c:v>
                </c:pt>
                <c:pt idx="12318">
                  <c:v>199</c:v>
                </c:pt>
                <c:pt idx="12319">
                  <c:v>199</c:v>
                </c:pt>
                <c:pt idx="12320">
                  <c:v>199</c:v>
                </c:pt>
                <c:pt idx="12321">
                  <c:v>199</c:v>
                </c:pt>
                <c:pt idx="12322">
                  <c:v>199</c:v>
                </c:pt>
                <c:pt idx="12323">
                  <c:v>199</c:v>
                </c:pt>
                <c:pt idx="12324">
                  <c:v>199</c:v>
                </c:pt>
                <c:pt idx="12325">
                  <c:v>199</c:v>
                </c:pt>
                <c:pt idx="12326">
                  <c:v>199</c:v>
                </c:pt>
                <c:pt idx="12327">
                  <c:v>199</c:v>
                </c:pt>
                <c:pt idx="12328">
                  <c:v>199</c:v>
                </c:pt>
                <c:pt idx="12329">
                  <c:v>199</c:v>
                </c:pt>
                <c:pt idx="12330">
                  <c:v>199</c:v>
                </c:pt>
                <c:pt idx="12331">
                  <c:v>199</c:v>
                </c:pt>
                <c:pt idx="12332">
                  <c:v>199</c:v>
                </c:pt>
                <c:pt idx="12333">
                  <c:v>199</c:v>
                </c:pt>
                <c:pt idx="12334">
                  <c:v>199</c:v>
                </c:pt>
                <c:pt idx="12335">
                  <c:v>199</c:v>
                </c:pt>
                <c:pt idx="12336">
                  <c:v>199</c:v>
                </c:pt>
                <c:pt idx="12337">
                  <c:v>199</c:v>
                </c:pt>
                <c:pt idx="12338">
                  <c:v>199</c:v>
                </c:pt>
                <c:pt idx="12339">
                  <c:v>199</c:v>
                </c:pt>
                <c:pt idx="12340">
                  <c:v>199</c:v>
                </c:pt>
                <c:pt idx="12341">
                  <c:v>199</c:v>
                </c:pt>
                <c:pt idx="12342">
                  <c:v>199</c:v>
                </c:pt>
                <c:pt idx="12343">
                  <c:v>199</c:v>
                </c:pt>
                <c:pt idx="12344">
                  <c:v>199</c:v>
                </c:pt>
                <c:pt idx="12345">
                  <c:v>199</c:v>
                </c:pt>
                <c:pt idx="12346">
                  <c:v>199</c:v>
                </c:pt>
                <c:pt idx="12347">
                  <c:v>199</c:v>
                </c:pt>
                <c:pt idx="12348">
                  <c:v>199</c:v>
                </c:pt>
                <c:pt idx="12349">
                  <c:v>199</c:v>
                </c:pt>
                <c:pt idx="12350">
                  <c:v>199</c:v>
                </c:pt>
                <c:pt idx="12351">
                  <c:v>199</c:v>
                </c:pt>
                <c:pt idx="12352">
                  <c:v>199</c:v>
                </c:pt>
                <c:pt idx="12353">
                  <c:v>199</c:v>
                </c:pt>
                <c:pt idx="12354">
                  <c:v>199</c:v>
                </c:pt>
                <c:pt idx="12355">
                  <c:v>199</c:v>
                </c:pt>
                <c:pt idx="12356">
                  <c:v>199</c:v>
                </c:pt>
                <c:pt idx="12357">
                  <c:v>199</c:v>
                </c:pt>
                <c:pt idx="12358">
                  <c:v>199</c:v>
                </c:pt>
                <c:pt idx="12359">
                  <c:v>199</c:v>
                </c:pt>
                <c:pt idx="12360">
                  <c:v>199</c:v>
                </c:pt>
                <c:pt idx="12361">
                  <c:v>199</c:v>
                </c:pt>
                <c:pt idx="12362">
                  <c:v>199</c:v>
                </c:pt>
                <c:pt idx="12363">
                  <c:v>199</c:v>
                </c:pt>
                <c:pt idx="12364">
                  <c:v>199</c:v>
                </c:pt>
                <c:pt idx="12365">
                  <c:v>199</c:v>
                </c:pt>
                <c:pt idx="12366">
                  <c:v>199</c:v>
                </c:pt>
                <c:pt idx="12367">
                  <c:v>199</c:v>
                </c:pt>
                <c:pt idx="12368">
                  <c:v>199</c:v>
                </c:pt>
                <c:pt idx="12369">
                  <c:v>199</c:v>
                </c:pt>
                <c:pt idx="12370">
                  <c:v>199</c:v>
                </c:pt>
                <c:pt idx="12371">
                  <c:v>199</c:v>
                </c:pt>
                <c:pt idx="12372">
                  <c:v>199</c:v>
                </c:pt>
                <c:pt idx="12373">
                  <c:v>199</c:v>
                </c:pt>
                <c:pt idx="12374">
                  <c:v>199</c:v>
                </c:pt>
                <c:pt idx="12375">
                  <c:v>199</c:v>
                </c:pt>
                <c:pt idx="12376">
                  <c:v>199</c:v>
                </c:pt>
                <c:pt idx="12377">
                  <c:v>199</c:v>
                </c:pt>
                <c:pt idx="12378">
                  <c:v>199</c:v>
                </c:pt>
                <c:pt idx="12379">
                  <c:v>199</c:v>
                </c:pt>
                <c:pt idx="12380">
                  <c:v>199</c:v>
                </c:pt>
                <c:pt idx="12381">
                  <c:v>199</c:v>
                </c:pt>
                <c:pt idx="12382">
                  <c:v>199</c:v>
                </c:pt>
                <c:pt idx="12383">
                  <c:v>199</c:v>
                </c:pt>
                <c:pt idx="12384">
                  <c:v>199</c:v>
                </c:pt>
                <c:pt idx="12385">
                  <c:v>199</c:v>
                </c:pt>
                <c:pt idx="12386">
                  <c:v>199</c:v>
                </c:pt>
                <c:pt idx="12387">
                  <c:v>199</c:v>
                </c:pt>
                <c:pt idx="12388">
                  <c:v>199</c:v>
                </c:pt>
                <c:pt idx="12389">
                  <c:v>199</c:v>
                </c:pt>
                <c:pt idx="12390">
                  <c:v>199</c:v>
                </c:pt>
                <c:pt idx="12391">
                  <c:v>199</c:v>
                </c:pt>
                <c:pt idx="12392">
                  <c:v>199</c:v>
                </c:pt>
                <c:pt idx="12393">
                  <c:v>199</c:v>
                </c:pt>
                <c:pt idx="12394">
                  <c:v>199</c:v>
                </c:pt>
                <c:pt idx="12395">
                  <c:v>199</c:v>
                </c:pt>
                <c:pt idx="12396">
                  <c:v>199</c:v>
                </c:pt>
                <c:pt idx="12397">
                  <c:v>199</c:v>
                </c:pt>
                <c:pt idx="12398">
                  <c:v>199</c:v>
                </c:pt>
                <c:pt idx="12399">
                  <c:v>199</c:v>
                </c:pt>
                <c:pt idx="12400">
                  <c:v>199</c:v>
                </c:pt>
                <c:pt idx="12401">
                  <c:v>199</c:v>
                </c:pt>
                <c:pt idx="12402">
                  <c:v>199</c:v>
                </c:pt>
                <c:pt idx="12403">
                  <c:v>199</c:v>
                </c:pt>
                <c:pt idx="12404">
                  <c:v>199</c:v>
                </c:pt>
                <c:pt idx="12405">
                  <c:v>199</c:v>
                </c:pt>
                <c:pt idx="12406">
                  <c:v>199</c:v>
                </c:pt>
                <c:pt idx="12407">
                  <c:v>199</c:v>
                </c:pt>
                <c:pt idx="12408">
                  <c:v>199</c:v>
                </c:pt>
                <c:pt idx="12409">
                  <c:v>199</c:v>
                </c:pt>
                <c:pt idx="12410">
                  <c:v>199</c:v>
                </c:pt>
                <c:pt idx="12411">
                  <c:v>199</c:v>
                </c:pt>
                <c:pt idx="12412">
                  <c:v>199</c:v>
                </c:pt>
                <c:pt idx="12413">
                  <c:v>199</c:v>
                </c:pt>
                <c:pt idx="12414">
                  <c:v>199</c:v>
                </c:pt>
                <c:pt idx="12415">
                  <c:v>199</c:v>
                </c:pt>
                <c:pt idx="12416">
                  <c:v>199</c:v>
                </c:pt>
                <c:pt idx="12417">
                  <c:v>199</c:v>
                </c:pt>
                <c:pt idx="12418">
                  <c:v>199</c:v>
                </c:pt>
                <c:pt idx="12419">
                  <c:v>199</c:v>
                </c:pt>
                <c:pt idx="12420">
                  <c:v>199</c:v>
                </c:pt>
                <c:pt idx="12421">
                  <c:v>199</c:v>
                </c:pt>
                <c:pt idx="12422">
                  <c:v>199</c:v>
                </c:pt>
                <c:pt idx="12423">
                  <c:v>199</c:v>
                </c:pt>
                <c:pt idx="12424">
                  <c:v>199</c:v>
                </c:pt>
                <c:pt idx="12425">
                  <c:v>199</c:v>
                </c:pt>
                <c:pt idx="12426">
                  <c:v>199</c:v>
                </c:pt>
                <c:pt idx="12427">
                  <c:v>199</c:v>
                </c:pt>
                <c:pt idx="12428">
                  <c:v>199</c:v>
                </c:pt>
                <c:pt idx="12429">
                  <c:v>199</c:v>
                </c:pt>
                <c:pt idx="12430">
                  <c:v>199</c:v>
                </c:pt>
                <c:pt idx="12431">
                  <c:v>199</c:v>
                </c:pt>
                <c:pt idx="12432">
                  <c:v>199</c:v>
                </c:pt>
                <c:pt idx="12433">
                  <c:v>199</c:v>
                </c:pt>
                <c:pt idx="12434">
                  <c:v>199</c:v>
                </c:pt>
                <c:pt idx="12435">
                  <c:v>199</c:v>
                </c:pt>
                <c:pt idx="12436">
                  <c:v>199</c:v>
                </c:pt>
                <c:pt idx="12437">
                  <c:v>199</c:v>
                </c:pt>
                <c:pt idx="12438">
                  <c:v>199</c:v>
                </c:pt>
                <c:pt idx="12439">
                  <c:v>199</c:v>
                </c:pt>
                <c:pt idx="12440">
                  <c:v>199</c:v>
                </c:pt>
                <c:pt idx="12441">
                  <c:v>199</c:v>
                </c:pt>
                <c:pt idx="12442">
                  <c:v>199</c:v>
                </c:pt>
                <c:pt idx="12443">
                  <c:v>199</c:v>
                </c:pt>
                <c:pt idx="12444">
                  <c:v>199</c:v>
                </c:pt>
                <c:pt idx="12445">
                  <c:v>199</c:v>
                </c:pt>
                <c:pt idx="12446">
                  <c:v>199</c:v>
                </c:pt>
                <c:pt idx="12447">
                  <c:v>199</c:v>
                </c:pt>
                <c:pt idx="12448">
                  <c:v>199</c:v>
                </c:pt>
                <c:pt idx="12449">
                  <c:v>199</c:v>
                </c:pt>
                <c:pt idx="12450">
                  <c:v>199</c:v>
                </c:pt>
                <c:pt idx="12451">
                  <c:v>199</c:v>
                </c:pt>
                <c:pt idx="12452">
                  <c:v>199</c:v>
                </c:pt>
                <c:pt idx="12453">
                  <c:v>199</c:v>
                </c:pt>
                <c:pt idx="12454">
                  <c:v>199</c:v>
                </c:pt>
                <c:pt idx="12455">
                  <c:v>199</c:v>
                </c:pt>
                <c:pt idx="12456">
                  <c:v>199</c:v>
                </c:pt>
                <c:pt idx="12457">
                  <c:v>199</c:v>
                </c:pt>
                <c:pt idx="12458">
                  <c:v>199</c:v>
                </c:pt>
                <c:pt idx="12459">
                  <c:v>199</c:v>
                </c:pt>
                <c:pt idx="12460">
                  <c:v>199</c:v>
                </c:pt>
                <c:pt idx="12461">
                  <c:v>199</c:v>
                </c:pt>
                <c:pt idx="12462">
                  <c:v>199</c:v>
                </c:pt>
                <c:pt idx="12463">
                  <c:v>199</c:v>
                </c:pt>
                <c:pt idx="12464">
                  <c:v>199</c:v>
                </c:pt>
                <c:pt idx="12465">
                  <c:v>199</c:v>
                </c:pt>
                <c:pt idx="12466">
                  <c:v>199</c:v>
                </c:pt>
                <c:pt idx="12467">
                  <c:v>199</c:v>
                </c:pt>
                <c:pt idx="12468">
                  <c:v>199</c:v>
                </c:pt>
                <c:pt idx="12469">
                  <c:v>199</c:v>
                </c:pt>
                <c:pt idx="12470">
                  <c:v>199</c:v>
                </c:pt>
                <c:pt idx="12471">
                  <c:v>199</c:v>
                </c:pt>
                <c:pt idx="12472">
                  <c:v>199</c:v>
                </c:pt>
                <c:pt idx="12473">
                  <c:v>199</c:v>
                </c:pt>
                <c:pt idx="12474">
                  <c:v>199</c:v>
                </c:pt>
                <c:pt idx="12475">
                  <c:v>199</c:v>
                </c:pt>
                <c:pt idx="12476">
                  <c:v>199</c:v>
                </c:pt>
                <c:pt idx="12477">
                  <c:v>199</c:v>
                </c:pt>
                <c:pt idx="12478">
                  <c:v>199</c:v>
                </c:pt>
                <c:pt idx="12479">
                  <c:v>199</c:v>
                </c:pt>
                <c:pt idx="12480">
                  <c:v>199</c:v>
                </c:pt>
                <c:pt idx="12481">
                  <c:v>199</c:v>
                </c:pt>
                <c:pt idx="12482">
                  <c:v>199</c:v>
                </c:pt>
                <c:pt idx="12483">
                  <c:v>199</c:v>
                </c:pt>
                <c:pt idx="12484">
                  <c:v>199</c:v>
                </c:pt>
                <c:pt idx="12485">
                  <c:v>199</c:v>
                </c:pt>
                <c:pt idx="12486">
                  <c:v>199</c:v>
                </c:pt>
                <c:pt idx="12487">
                  <c:v>199</c:v>
                </c:pt>
                <c:pt idx="12488">
                  <c:v>199</c:v>
                </c:pt>
                <c:pt idx="12489">
                  <c:v>199</c:v>
                </c:pt>
                <c:pt idx="12490">
                  <c:v>199</c:v>
                </c:pt>
                <c:pt idx="12491">
                  <c:v>199</c:v>
                </c:pt>
                <c:pt idx="12492">
                  <c:v>199</c:v>
                </c:pt>
                <c:pt idx="12493">
                  <c:v>199</c:v>
                </c:pt>
                <c:pt idx="12494">
                  <c:v>199</c:v>
                </c:pt>
                <c:pt idx="12495">
                  <c:v>199</c:v>
                </c:pt>
                <c:pt idx="12496">
                  <c:v>199</c:v>
                </c:pt>
                <c:pt idx="12497">
                  <c:v>199</c:v>
                </c:pt>
                <c:pt idx="12498">
                  <c:v>199</c:v>
                </c:pt>
                <c:pt idx="12499">
                  <c:v>199</c:v>
                </c:pt>
                <c:pt idx="12500">
                  <c:v>199</c:v>
                </c:pt>
                <c:pt idx="12501">
                  <c:v>199</c:v>
                </c:pt>
                <c:pt idx="12502">
                  <c:v>199</c:v>
                </c:pt>
                <c:pt idx="12503">
                  <c:v>199</c:v>
                </c:pt>
                <c:pt idx="12504">
                  <c:v>199</c:v>
                </c:pt>
                <c:pt idx="12505">
                  <c:v>199</c:v>
                </c:pt>
                <c:pt idx="12506">
                  <c:v>199</c:v>
                </c:pt>
                <c:pt idx="12507">
                  <c:v>199</c:v>
                </c:pt>
                <c:pt idx="12508">
                  <c:v>199</c:v>
                </c:pt>
                <c:pt idx="12509">
                  <c:v>199</c:v>
                </c:pt>
                <c:pt idx="12510">
                  <c:v>199</c:v>
                </c:pt>
                <c:pt idx="12511">
                  <c:v>199</c:v>
                </c:pt>
                <c:pt idx="12512">
                  <c:v>199</c:v>
                </c:pt>
                <c:pt idx="12513">
                  <c:v>199</c:v>
                </c:pt>
                <c:pt idx="12514">
                  <c:v>199</c:v>
                </c:pt>
                <c:pt idx="12515">
                  <c:v>199</c:v>
                </c:pt>
                <c:pt idx="12516">
                  <c:v>199</c:v>
                </c:pt>
                <c:pt idx="12517">
                  <c:v>199</c:v>
                </c:pt>
                <c:pt idx="12518">
                  <c:v>199</c:v>
                </c:pt>
                <c:pt idx="12519">
                  <c:v>199</c:v>
                </c:pt>
                <c:pt idx="12520">
                  <c:v>199</c:v>
                </c:pt>
                <c:pt idx="12521">
                  <c:v>199</c:v>
                </c:pt>
                <c:pt idx="12522">
                  <c:v>199</c:v>
                </c:pt>
                <c:pt idx="12523">
                  <c:v>199</c:v>
                </c:pt>
                <c:pt idx="12524">
                  <c:v>199</c:v>
                </c:pt>
                <c:pt idx="12525">
                  <c:v>199</c:v>
                </c:pt>
                <c:pt idx="12526">
                  <c:v>199</c:v>
                </c:pt>
                <c:pt idx="12527">
                  <c:v>199</c:v>
                </c:pt>
                <c:pt idx="12528">
                  <c:v>199</c:v>
                </c:pt>
                <c:pt idx="12529">
                  <c:v>199</c:v>
                </c:pt>
                <c:pt idx="12530">
                  <c:v>199</c:v>
                </c:pt>
                <c:pt idx="12531">
                  <c:v>199</c:v>
                </c:pt>
                <c:pt idx="12532">
                  <c:v>199</c:v>
                </c:pt>
                <c:pt idx="12533">
                  <c:v>199</c:v>
                </c:pt>
                <c:pt idx="12534">
                  <c:v>199</c:v>
                </c:pt>
                <c:pt idx="12535">
                  <c:v>199</c:v>
                </c:pt>
                <c:pt idx="12536">
                  <c:v>199</c:v>
                </c:pt>
                <c:pt idx="12537">
                  <c:v>199</c:v>
                </c:pt>
                <c:pt idx="12538">
                  <c:v>199</c:v>
                </c:pt>
                <c:pt idx="12539">
                  <c:v>199</c:v>
                </c:pt>
                <c:pt idx="12540">
                  <c:v>199</c:v>
                </c:pt>
                <c:pt idx="12541">
                  <c:v>199</c:v>
                </c:pt>
                <c:pt idx="12542">
                  <c:v>199</c:v>
                </c:pt>
                <c:pt idx="12543">
                  <c:v>199</c:v>
                </c:pt>
                <c:pt idx="12544">
                  <c:v>199</c:v>
                </c:pt>
                <c:pt idx="12545">
                  <c:v>199</c:v>
                </c:pt>
                <c:pt idx="12546">
                  <c:v>199</c:v>
                </c:pt>
                <c:pt idx="12547">
                  <c:v>199</c:v>
                </c:pt>
                <c:pt idx="12548">
                  <c:v>199</c:v>
                </c:pt>
                <c:pt idx="12549">
                  <c:v>199</c:v>
                </c:pt>
                <c:pt idx="12550">
                  <c:v>199</c:v>
                </c:pt>
                <c:pt idx="12551">
                  <c:v>199</c:v>
                </c:pt>
                <c:pt idx="12552">
                  <c:v>199</c:v>
                </c:pt>
                <c:pt idx="12553">
                  <c:v>199</c:v>
                </c:pt>
                <c:pt idx="12554">
                  <c:v>199</c:v>
                </c:pt>
                <c:pt idx="12555">
                  <c:v>199</c:v>
                </c:pt>
                <c:pt idx="12556">
                  <c:v>199</c:v>
                </c:pt>
                <c:pt idx="12557">
                  <c:v>199</c:v>
                </c:pt>
                <c:pt idx="12558">
                  <c:v>199</c:v>
                </c:pt>
                <c:pt idx="12559">
                  <c:v>199</c:v>
                </c:pt>
                <c:pt idx="12560">
                  <c:v>199</c:v>
                </c:pt>
                <c:pt idx="12561">
                  <c:v>199</c:v>
                </c:pt>
                <c:pt idx="12562">
                  <c:v>199</c:v>
                </c:pt>
                <c:pt idx="12563">
                  <c:v>199</c:v>
                </c:pt>
                <c:pt idx="12564">
                  <c:v>199</c:v>
                </c:pt>
                <c:pt idx="12565">
                  <c:v>199</c:v>
                </c:pt>
                <c:pt idx="12566">
                  <c:v>199</c:v>
                </c:pt>
                <c:pt idx="12567">
                  <c:v>199</c:v>
                </c:pt>
                <c:pt idx="12568">
                  <c:v>199</c:v>
                </c:pt>
                <c:pt idx="12569">
                  <c:v>199</c:v>
                </c:pt>
                <c:pt idx="12570">
                  <c:v>199</c:v>
                </c:pt>
                <c:pt idx="12571">
                  <c:v>199</c:v>
                </c:pt>
                <c:pt idx="12572">
                  <c:v>199</c:v>
                </c:pt>
                <c:pt idx="12573">
                  <c:v>199</c:v>
                </c:pt>
                <c:pt idx="12574">
                  <c:v>199</c:v>
                </c:pt>
                <c:pt idx="12575">
                  <c:v>199</c:v>
                </c:pt>
                <c:pt idx="12576">
                  <c:v>199</c:v>
                </c:pt>
                <c:pt idx="12577">
                  <c:v>199</c:v>
                </c:pt>
                <c:pt idx="12578">
                  <c:v>199</c:v>
                </c:pt>
                <c:pt idx="12579">
                  <c:v>199</c:v>
                </c:pt>
                <c:pt idx="12580">
                  <c:v>199</c:v>
                </c:pt>
                <c:pt idx="12581">
                  <c:v>199</c:v>
                </c:pt>
                <c:pt idx="12582">
                  <c:v>199</c:v>
                </c:pt>
                <c:pt idx="12583">
                  <c:v>199</c:v>
                </c:pt>
                <c:pt idx="12584">
                  <c:v>199</c:v>
                </c:pt>
                <c:pt idx="12585">
                  <c:v>199</c:v>
                </c:pt>
                <c:pt idx="12586">
                  <c:v>199</c:v>
                </c:pt>
                <c:pt idx="12587">
                  <c:v>199</c:v>
                </c:pt>
                <c:pt idx="12588">
                  <c:v>199</c:v>
                </c:pt>
                <c:pt idx="12589">
                  <c:v>199</c:v>
                </c:pt>
                <c:pt idx="12590">
                  <c:v>199</c:v>
                </c:pt>
                <c:pt idx="12591">
                  <c:v>199</c:v>
                </c:pt>
                <c:pt idx="12592">
                  <c:v>199</c:v>
                </c:pt>
                <c:pt idx="12593">
                  <c:v>199</c:v>
                </c:pt>
                <c:pt idx="12594">
                  <c:v>199</c:v>
                </c:pt>
                <c:pt idx="12595">
                  <c:v>199</c:v>
                </c:pt>
                <c:pt idx="12596">
                  <c:v>199</c:v>
                </c:pt>
                <c:pt idx="12597">
                  <c:v>199</c:v>
                </c:pt>
                <c:pt idx="12598">
                  <c:v>199</c:v>
                </c:pt>
                <c:pt idx="12599">
                  <c:v>199</c:v>
                </c:pt>
                <c:pt idx="12600">
                  <c:v>199</c:v>
                </c:pt>
                <c:pt idx="12601">
                  <c:v>199</c:v>
                </c:pt>
                <c:pt idx="12602">
                  <c:v>199</c:v>
                </c:pt>
                <c:pt idx="12603">
                  <c:v>199</c:v>
                </c:pt>
                <c:pt idx="12604">
                  <c:v>199</c:v>
                </c:pt>
                <c:pt idx="12605">
                  <c:v>199</c:v>
                </c:pt>
                <c:pt idx="12606">
                  <c:v>199</c:v>
                </c:pt>
                <c:pt idx="12607">
                  <c:v>199</c:v>
                </c:pt>
                <c:pt idx="12608">
                  <c:v>199</c:v>
                </c:pt>
                <c:pt idx="12609">
                  <c:v>199</c:v>
                </c:pt>
                <c:pt idx="12610">
                  <c:v>199</c:v>
                </c:pt>
                <c:pt idx="12611">
                  <c:v>199</c:v>
                </c:pt>
                <c:pt idx="12612">
                  <c:v>199</c:v>
                </c:pt>
                <c:pt idx="12613">
                  <c:v>199</c:v>
                </c:pt>
                <c:pt idx="12614">
                  <c:v>199</c:v>
                </c:pt>
                <c:pt idx="12615">
                  <c:v>199</c:v>
                </c:pt>
                <c:pt idx="12616">
                  <c:v>199</c:v>
                </c:pt>
                <c:pt idx="12617">
                  <c:v>199</c:v>
                </c:pt>
                <c:pt idx="12618">
                  <c:v>199</c:v>
                </c:pt>
                <c:pt idx="12619">
                  <c:v>199</c:v>
                </c:pt>
                <c:pt idx="12620">
                  <c:v>199</c:v>
                </c:pt>
                <c:pt idx="12621">
                  <c:v>199</c:v>
                </c:pt>
                <c:pt idx="12622">
                  <c:v>199</c:v>
                </c:pt>
                <c:pt idx="12623">
                  <c:v>199</c:v>
                </c:pt>
                <c:pt idx="12624">
                  <c:v>199</c:v>
                </c:pt>
                <c:pt idx="12625">
                  <c:v>199</c:v>
                </c:pt>
                <c:pt idx="12626">
                  <c:v>199</c:v>
                </c:pt>
                <c:pt idx="12627">
                  <c:v>199</c:v>
                </c:pt>
                <c:pt idx="12628">
                  <c:v>199</c:v>
                </c:pt>
                <c:pt idx="12629">
                  <c:v>199</c:v>
                </c:pt>
                <c:pt idx="12630">
                  <c:v>199</c:v>
                </c:pt>
                <c:pt idx="12631">
                  <c:v>199</c:v>
                </c:pt>
                <c:pt idx="12632">
                  <c:v>199</c:v>
                </c:pt>
                <c:pt idx="12633">
                  <c:v>199</c:v>
                </c:pt>
                <c:pt idx="12634">
                  <c:v>199</c:v>
                </c:pt>
                <c:pt idx="12635">
                  <c:v>199</c:v>
                </c:pt>
                <c:pt idx="12636">
                  <c:v>199</c:v>
                </c:pt>
                <c:pt idx="12637">
                  <c:v>199</c:v>
                </c:pt>
                <c:pt idx="12638">
                  <c:v>199</c:v>
                </c:pt>
                <c:pt idx="12639">
                  <c:v>199</c:v>
                </c:pt>
                <c:pt idx="12640">
                  <c:v>199</c:v>
                </c:pt>
                <c:pt idx="12641">
                  <c:v>199</c:v>
                </c:pt>
                <c:pt idx="12642">
                  <c:v>199</c:v>
                </c:pt>
                <c:pt idx="12643">
                  <c:v>199</c:v>
                </c:pt>
                <c:pt idx="12644">
                  <c:v>199</c:v>
                </c:pt>
                <c:pt idx="12645">
                  <c:v>199</c:v>
                </c:pt>
                <c:pt idx="12646">
                  <c:v>199</c:v>
                </c:pt>
                <c:pt idx="12647">
                  <c:v>199</c:v>
                </c:pt>
                <c:pt idx="12648">
                  <c:v>199</c:v>
                </c:pt>
                <c:pt idx="12649">
                  <c:v>199</c:v>
                </c:pt>
                <c:pt idx="12650">
                  <c:v>199</c:v>
                </c:pt>
                <c:pt idx="12651">
                  <c:v>199</c:v>
                </c:pt>
                <c:pt idx="12652">
                  <c:v>199</c:v>
                </c:pt>
                <c:pt idx="12653">
                  <c:v>199</c:v>
                </c:pt>
                <c:pt idx="12654">
                  <c:v>199</c:v>
                </c:pt>
                <c:pt idx="12655">
                  <c:v>199</c:v>
                </c:pt>
                <c:pt idx="12656">
                  <c:v>199</c:v>
                </c:pt>
                <c:pt idx="12657">
                  <c:v>199</c:v>
                </c:pt>
                <c:pt idx="12658">
                  <c:v>199</c:v>
                </c:pt>
                <c:pt idx="12659">
                  <c:v>199</c:v>
                </c:pt>
                <c:pt idx="12660">
                  <c:v>199</c:v>
                </c:pt>
                <c:pt idx="12661">
                  <c:v>199</c:v>
                </c:pt>
                <c:pt idx="12662">
                  <c:v>199</c:v>
                </c:pt>
                <c:pt idx="12663">
                  <c:v>199</c:v>
                </c:pt>
                <c:pt idx="12664">
                  <c:v>199</c:v>
                </c:pt>
                <c:pt idx="12665">
                  <c:v>199</c:v>
                </c:pt>
                <c:pt idx="12666">
                  <c:v>199</c:v>
                </c:pt>
                <c:pt idx="12667">
                  <c:v>199</c:v>
                </c:pt>
                <c:pt idx="12668">
                  <c:v>199</c:v>
                </c:pt>
                <c:pt idx="12669">
                  <c:v>199</c:v>
                </c:pt>
                <c:pt idx="12670">
                  <c:v>199</c:v>
                </c:pt>
                <c:pt idx="12671">
                  <c:v>199</c:v>
                </c:pt>
                <c:pt idx="12672">
                  <c:v>199</c:v>
                </c:pt>
                <c:pt idx="12673">
                  <c:v>199</c:v>
                </c:pt>
                <c:pt idx="12674">
                  <c:v>199</c:v>
                </c:pt>
                <c:pt idx="12675">
                  <c:v>199</c:v>
                </c:pt>
                <c:pt idx="12676">
                  <c:v>199</c:v>
                </c:pt>
                <c:pt idx="12677">
                  <c:v>199</c:v>
                </c:pt>
                <c:pt idx="12678">
                  <c:v>199</c:v>
                </c:pt>
                <c:pt idx="12679">
                  <c:v>199</c:v>
                </c:pt>
                <c:pt idx="12680">
                  <c:v>199</c:v>
                </c:pt>
                <c:pt idx="12681">
                  <c:v>199</c:v>
                </c:pt>
                <c:pt idx="12682">
                  <c:v>199</c:v>
                </c:pt>
                <c:pt idx="12683">
                  <c:v>199</c:v>
                </c:pt>
                <c:pt idx="12684">
                  <c:v>199</c:v>
                </c:pt>
                <c:pt idx="12685">
                  <c:v>199</c:v>
                </c:pt>
                <c:pt idx="12686">
                  <c:v>199</c:v>
                </c:pt>
                <c:pt idx="12687">
                  <c:v>199</c:v>
                </c:pt>
                <c:pt idx="12688">
                  <c:v>199</c:v>
                </c:pt>
                <c:pt idx="12689">
                  <c:v>199</c:v>
                </c:pt>
                <c:pt idx="12690">
                  <c:v>199</c:v>
                </c:pt>
                <c:pt idx="12691">
                  <c:v>199</c:v>
                </c:pt>
                <c:pt idx="12692">
                  <c:v>199</c:v>
                </c:pt>
                <c:pt idx="12693">
                  <c:v>199</c:v>
                </c:pt>
                <c:pt idx="12694">
                  <c:v>199</c:v>
                </c:pt>
                <c:pt idx="12695">
                  <c:v>199</c:v>
                </c:pt>
                <c:pt idx="12696">
                  <c:v>199</c:v>
                </c:pt>
                <c:pt idx="12697">
                  <c:v>199</c:v>
                </c:pt>
                <c:pt idx="12698">
                  <c:v>199</c:v>
                </c:pt>
                <c:pt idx="12699">
                  <c:v>199</c:v>
                </c:pt>
                <c:pt idx="12700">
                  <c:v>199</c:v>
                </c:pt>
                <c:pt idx="12701">
                  <c:v>199</c:v>
                </c:pt>
                <c:pt idx="12702">
                  <c:v>199</c:v>
                </c:pt>
                <c:pt idx="12703">
                  <c:v>199</c:v>
                </c:pt>
                <c:pt idx="12704">
                  <c:v>199</c:v>
                </c:pt>
                <c:pt idx="12705">
                  <c:v>199</c:v>
                </c:pt>
                <c:pt idx="12706">
                  <c:v>199</c:v>
                </c:pt>
                <c:pt idx="12707">
                  <c:v>199</c:v>
                </c:pt>
                <c:pt idx="12708">
                  <c:v>199</c:v>
                </c:pt>
                <c:pt idx="12709">
                  <c:v>199</c:v>
                </c:pt>
                <c:pt idx="12710">
                  <c:v>199</c:v>
                </c:pt>
                <c:pt idx="12711">
                  <c:v>199</c:v>
                </c:pt>
                <c:pt idx="12712">
                  <c:v>199</c:v>
                </c:pt>
                <c:pt idx="12713">
                  <c:v>199</c:v>
                </c:pt>
                <c:pt idx="12714">
                  <c:v>199</c:v>
                </c:pt>
                <c:pt idx="12715">
                  <c:v>199</c:v>
                </c:pt>
                <c:pt idx="12716">
                  <c:v>199</c:v>
                </c:pt>
                <c:pt idx="12717">
                  <c:v>199</c:v>
                </c:pt>
                <c:pt idx="12718">
                  <c:v>199</c:v>
                </c:pt>
                <c:pt idx="12719">
                  <c:v>199</c:v>
                </c:pt>
                <c:pt idx="12720">
                  <c:v>199</c:v>
                </c:pt>
                <c:pt idx="12721">
                  <c:v>199</c:v>
                </c:pt>
                <c:pt idx="12722">
                  <c:v>199</c:v>
                </c:pt>
                <c:pt idx="12723">
                  <c:v>199</c:v>
                </c:pt>
                <c:pt idx="12724">
                  <c:v>199</c:v>
                </c:pt>
                <c:pt idx="12725">
                  <c:v>199</c:v>
                </c:pt>
                <c:pt idx="12726">
                  <c:v>199</c:v>
                </c:pt>
                <c:pt idx="12727">
                  <c:v>199</c:v>
                </c:pt>
                <c:pt idx="12728">
                  <c:v>199</c:v>
                </c:pt>
                <c:pt idx="12729">
                  <c:v>199</c:v>
                </c:pt>
                <c:pt idx="12730">
                  <c:v>199</c:v>
                </c:pt>
                <c:pt idx="12731">
                  <c:v>199</c:v>
                </c:pt>
                <c:pt idx="12732">
                  <c:v>199</c:v>
                </c:pt>
                <c:pt idx="12733">
                  <c:v>199</c:v>
                </c:pt>
                <c:pt idx="12734">
                  <c:v>199</c:v>
                </c:pt>
                <c:pt idx="12735">
                  <c:v>199</c:v>
                </c:pt>
                <c:pt idx="12736">
                  <c:v>199</c:v>
                </c:pt>
                <c:pt idx="12737">
                  <c:v>199</c:v>
                </c:pt>
                <c:pt idx="12738">
                  <c:v>199</c:v>
                </c:pt>
                <c:pt idx="12739">
                  <c:v>199</c:v>
                </c:pt>
                <c:pt idx="12740">
                  <c:v>199</c:v>
                </c:pt>
                <c:pt idx="12741">
                  <c:v>199</c:v>
                </c:pt>
                <c:pt idx="12742">
                  <c:v>199</c:v>
                </c:pt>
                <c:pt idx="12743">
                  <c:v>199</c:v>
                </c:pt>
                <c:pt idx="12744">
                  <c:v>199</c:v>
                </c:pt>
                <c:pt idx="12745">
                  <c:v>199</c:v>
                </c:pt>
                <c:pt idx="12746">
                  <c:v>199</c:v>
                </c:pt>
                <c:pt idx="12747">
                  <c:v>199</c:v>
                </c:pt>
                <c:pt idx="12748">
                  <c:v>199</c:v>
                </c:pt>
                <c:pt idx="12749">
                  <c:v>199</c:v>
                </c:pt>
                <c:pt idx="12750">
                  <c:v>199</c:v>
                </c:pt>
                <c:pt idx="12751">
                  <c:v>199</c:v>
                </c:pt>
                <c:pt idx="12752">
                  <c:v>199</c:v>
                </c:pt>
                <c:pt idx="12753">
                  <c:v>199</c:v>
                </c:pt>
                <c:pt idx="12754">
                  <c:v>199</c:v>
                </c:pt>
                <c:pt idx="12755">
                  <c:v>199</c:v>
                </c:pt>
                <c:pt idx="12756">
                  <c:v>199</c:v>
                </c:pt>
                <c:pt idx="12757">
                  <c:v>199</c:v>
                </c:pt>
                <c:pt idx="12758">
                  <c:v>199</c:v>
                </c:pt>
                <c:pt idx="12759">
                  <c:v>199</c:v>
                </c:pt>
                <c:pt idx="12760">
                  <c:v>199</c:v>
                </c:pt>
                <c:pt idx="12761">
                  <c:v>199</c:v>
                </c:pt>
                <c:pt idx="12762">
                  <c:v>199</c:v>
                </c:pt>
                <c:pt idx="12763">
                  <c:v>199</c:v>
                </c:pt>
                <c:pt idx="12764">
                  <c:v>199</c:v>
                </c:pt>
                <c:pt idx="12765">
                  <c:v>199</c:v>
                </c:pt>
                <c:pt idx="12766">
                  <c:v>199</c:v>
                </c:pt>
                <c:pt idx="12767">
                  <c:v>199</c:v>
                </c:pt>
                <c:pt idx="12768">
                  <c:v>199</c:v>
                </c:pt>
                <c:pt idx="12769">
                  <c:v>199</c:v>
                </c:pt>
                <c:pt idx="12770">
                  <c:v>199</c:v>
                </c:pt>
                <c:pt idx="12771">
                  <c:v>199</c:v>
                </c:pt>
                <c:pt idx="12772">
                  <c:v>199</c:v>
                </c:pt>
                <c:pt idx="12773">
                  <c:v>199</c:v>
                </c:pt>
                <c:pt idx="12774">
                  <c:v>199</c:v>
                </c:pt>
                <c:pt idx="12775">
                  <c:v>199</c:v>
                </c:pt>
                <c:pt idx="12776">
                  <c:v>199</c:v>
                </c:pt>
                <c:pt idx="12777">
                  <c:v>199</c:v>
                </c:pt>
                <c:pt idx="12778">
                  <c:v>199</c:v>
                </c:pt>
                <c:pt idx="12779">
                  <c:v>199</c:v>
                </c:pt>
                <c:pt idx="12780">
                  <c:v>199</c:v>
                </c:pt>
                <c:pt idx="12781">
                  <c:v>199</c:v>
                </c:pt>
                <c:pt idx="12782">
                  <c:v>199</c:v>
                </c:pt>
                <c:pt idx="12783">
                  <c:v>199</c:v>
                </c:pt>
                <c:pt idx="12784">
                  <c:v>199</c:v>
                </c:pt>
                <c:pt idx="12785">
                  <c:v>199</c:v>
                </c:pt>
                <c:pt idx="12786">
                  <c:v>199</c:v>
                </c:pt>
                <c:pt idx="12787">
                  <c:v>199</c:v>
                </c:pt>
                <c:pt idx="12788">
                  <c:v>199</c:v>
                </c:pt>
                <c:pt idx="12789">
                  <c:v>199</c:v>
                </c:pt>
                <c:pt idx="12790">
                  <c:v>199</c:v>
                </c:pt>
                <c:pt idx="12791">
                  <c:v>199</c:v>
                </c:pt>
                <c:pt idx="12792">
                  <c:v>199</c:v>
                </c:pt>
                <c:pt idx="12793">
                  <c:v>199</c:v>
                </c:pt>
                <c:pt idx="12794">
                  <c:v>199</c:v>
                </c:pt>
                <c:pt idx="12795">
                  <c:v>199</c:v>
                </c:pt>
                <c:pt idx="12796">
                  <c:v>199</c:v>
                </c:pt>
                <c:pt idx="12797">
                  <c:v>199</c:v>
                </c:pt>
                <c:pt idx="12798">
                  <c:v>199</c:v>
                </c:pt>
                <c:pt idx="12799">
                  <c:v>199</c:v>
                </c:pt>
                <c:pt idx="12800">
                  <c:v>199</c:v>
                </c:pt>
                <c:pt idx="12801">
                  <c:v>199</c:v>
                </c:pt>
                <c:pt idx="12802">
                  <c:v>199</c:v>
                </c:pt>
                <c:pt idx="12803">
                  <c:v>199</c:v>
                </c:pt>
                <c:pt idx="12804">
                  <c:v>199</c:v>
                </c:pt>
                <c:pt idx="12805">
                  <c:v>199</c:v>
                </c:pt>
                <c:pt idx="12806">
                  <c:v>199</c:v>
                </c:pt>
                <c:pt idx="12807">
                  <c:v>199</c:v>
                </c:pt>
                <c:pt idx="12808">
                  <c:v>199</c:v>
                </c:pt>
                <c:pt idx="12809">
                  <c:v>199</c:v>
                </c:pt>
                <c:pt idx="12810">
                  <c:v>199</c:v>
                </c:pt>
                <c:pt idx="12811">
                  <c:v>199</c:v>
                </c:pt>
                <c:pt idx="12812">
                  <c:v>199</c:v>
                </c:pt>
                <c:pt idx="12813">
                  <c:v>199</c:v>
                </c:pt>
                <c:pt idx="12814">
                  <c:v>199</c:v>
                </c:pt>
                <c:pt idx="12815">
                  <c:v>199</c:v>
                </c:pt>
                <c:pt idx="12816">
                  <c:v>199</c:v>
                </c:pt>
                <c:pt idx="12817">
                  <c:v>199</c:v>
                </c:pt>
                <c:pt idx="12818">
                  <c:v>199</c:v>
                </c:pt>
                <c:pt idx="12819">
                  <c:v>199</c:v>
                </c:pt>
                <c:pt idx="12820">
                  <c:v>199</c:v>
                </c:pt>
                <c:pt idx="12821">
                  <c:v>199</c:v>
                </c:pt>
                <c:pt idx="12822">
                  <c:v>199</c:v>
                </c:pt>
                <c:pt idx="12823">
                  <c:v>199</c:v>
                </c:pt>
                <c:pt idx="12824">
                  <c:v>199</c:v>
                </c:pt>
                <c:pt idx="12825">
                  <c:v>199</c:v>
                </c:pt>
                <c:pt idx="12826">
                  <c:v>199</c:v>
                </c:pt>
                <c:pt idx="12827">
                  <c:v>199</c:v>
                </c:pt>
                <c:pt idx="12828">
                  <c:v>199</c:v>
                </c:pt>
                <c:pt idx="12829">
                  <c:v>199</c:v>
                </c:pt>
                <c:pt idx="12830">
                  <c:v>199</c:v>
                </c:pt>
                <c:pt idx="12831">
                  <c:v>199</c:v>
                </c:pt>
                <c:pt idx="12832">
                  <c:v>199</c:v>
                </c:pt>
                <c:pt idx="12833">
                  <c:v>199</c:v>
                </c:pt>
                <c:pt idx="12834">
                  <c:v>199</c:v>
                </c:pt>
                <c:pt idx="12835">
                  <c:v>199</c:v>
                </c:pt>
                <c:pt idx="12836">
                  <c:v>199</c:v>
                </c:pt>
                <c:pt idx="12837">
                  <c:v>199</c:v>
                </c:pt>
                <c:pt idx="12838">
                  <c:v>199</c:v>
                </c:pt>
                <c:pt idx="12839">
                  <c:v>199</c:v>
                </c:pt>
                <c:pt idx="12840">
                  <c:v>199</c:v>
                </c:pt>
                <c:pt idx="12841">
                  <c:v>199</c:v>
                </c:pt>
                <c:pt idx="12842">
                  <c:v>199</c:v>
                </c:pt>
                <c:pt idx="12843">
                  <c:v>199</c:v>
                </c:pt>
                <c:pt idx="12844">
                  <c:v>199</c:v>
                </c:pt>
                <c:pt idx="12845">
                  <c:v>199</c:v>
                </c:pt>
                <c:pt idx="12846">
                  <c:v>199</c:v>
                </c:pt>
                <c:pt idx="12847">
                  <c:v>199</c:v>
                </c:pt>
                <c:pt idx="12848">
                  <c:v>199</c:v>
                </c:pt>
                <c:pt idx="12849">
                  <c:v>199</c:v>
                </c:pt>
                <c:pt idx="12850">
                  <c:v>199</c:v>
                </c:pt>
                <c:pt idx="12851">
                  <c:v>199</c:v>
                </c:pt>
                <c:pt idx="12852">
                  <c:v>199</c:v>
                </c:pt>
                <c:pt idx="12853">
                  <c:v>199</c:v>
                </c:pt>
                <c:pt idx="12854">
                  <c:v>199</c:v>
                </c:pt>
                <c:pt idx="12855">
                  <c:v>199</c:v>
                </c:pt>
                <c:pt idx="12856">
                  <c:v>199</c:v>
                </c:pt>
                <c:pt idx="12857">
                  <c:v>199</c:v>
                </c:pt>
                <c:pt idx="12858">
                  <c:v>199</c:v>
                </c:pt>
                <c:pt idx="12859">
                  <c:v>199</c:v>
                </c:pt>
                <c:pt idx="12860">
                  <c:v>199</c:v>
                </c:pt>
                <c:pt idx="12861">
                  <c:v>199</c:v>
                </c:pt>
                <c:pt idx="12862">
                  <c:v>199</c:v>
                </c:pt>
                <c:pt idx="12863">
                  <c:v>199</c:v>
                </c:pt>
                <c:pt idx="12864">
                  <c:v>199</c:v>
                </c:pt>
                <c:pt idx="12865">
                  <c:v>199</c:v>
                </c:pt>
                <c:pt idx="12866">
                  <c:v>199</c:v>
                </c:pt>
                <c:pt idx="12867">
                  <c:v>199</c:v>
                </c:pt>
                <c:pt idx="12868">
                  <c:v>199</c:v>
                </c:pt>
                <c:pt idx="12869">
                  <c:v>199</c:v>
                </c:pt>
                <c:pt idx="12870">
                  <c:v>199</c:v>
                </c:pt>
                <c:pt idx="12871">
                  <c:v>199</c:v>
                </c:pt>
                <c:pt idx="12872">
                  <c:v>199</c:v>
                </c:pt>
                <c:pt idx="12873">
                  <c:v>199</c:v>
                </c:pt>
                <c:pt idx="12874">
                  <c:v>199</c:v>
                </c:pt>
                <c:pt idx="12875">
                  <c:v>199</c:v>
                </c:pt>
                <c:pt idx="12876">
                  <c:v>199</c:v>
                </c:pt>
                <c:pt idx="12877">
                  <c:v>199</c:v>
                </c:pt>
                <c:pt idx="12878">
                  <c:v>199</c:v>
                </c:pt>
                <c:pt idx="12879">
                  <c:v>199</c:v>
                </c:pt>
                <c:pt idx="12880">
                  <c:v>199</c:v>
                </c:pt>
                <c:pt idx="12881">
                  <c:v>199</c:v>
                </c:pt>
                <c:pt idx="12882">
                  <c:v>199</c:v>
                </c:pt>
                <c:pt idx="12883">
                  <c:v>199</c:v>
                </c:pt>
                <c:pt idx="12884">
                  <c:v>199</c:v>
                </c:pt>
                <c:pt idx="12885">
                  <c:v>199</c:v>
                </c:pt>
                <c:pt idx="12886">
                  <c:v>199</c:v>
                </c:pt>
                <c:pt idx="12887">
                  <c:v>199</c:v>
                </c:pt>
                <c:pt idx="12888">
                  <c:v>199</c:v>
                </c:pt>
                <c:pt idx="12889">
                  <c:v>199</c:v>
                </c:pt>
                <c:pt idx="12890">
                  <c:v>199</c:v>
                </c:pt>
                <c:pt idx="12891">
                  <c:v>199</c:v>
                </c:pt>
                <c:pt idx="12892">
                  <c:v>199</c:v>
                </c:pt>
                <c:pt idx="12893">
                  <c:v>199</c:v>
                </c:pt>
                <c:pt idx="12894">
                  <c:v>199</c:v>
                </c:pt>
                <c:pt idx="12895">
                  <c:v>199</c:v>
                </c:pt>
                <c:pt idx="12896">
                  <c:v>199</c:v>
                </c:pt>
                <c:pt idx="12897">
                  <c:v>199</c:v>
                </c:pt>
                <c:pt idx="12898">
                  <c:v>199</c:v>
                </c:pt>
                <c:pt idx="12899">
                  <c:v>199</c:v>
                </c:pt>
                <c:pt idx="12900">
                  <c:v>199</c:v>
                </c:pt>
                <c:pt idx="12901">
                  <c:v>199</c:v>
                </c:pt>
                <c:pt idx="12902">
                  <c:v>199</c:v>
                </c:pt>
                <c:pt idx="12903">
                  <c:v>199</c:v>
                </c:pt>
                <c:pt idx="12904">
                  <c:v>199</c:v>
                </c:pt>
                <c:pt idx="12905">
                  <c:v>199</c:v>
                </c:pt>
                <c:pt idx="12906">
                  <c:v>199</c:v>
                </c:pt>
                <c:pt idx="12907">
                  <c:v>199</c:v>
                </c:pt>
                <c:pt idx="12908">
                  <c:v>199</c:v>
                </c:pt>
                <c:pt idx="12909">
                  <c:v>199</c:v>
                </c:pt>
                <c:pt idx="12910">
                  <c:v>199</c:v>
                </c:pt>
                <c:pt idx="12911">
                  <c:v>199</c:v>
                </c:pt>
                <c:pt idx="12912">
                  <c:v>199</c:v>
                </c:pt>
                <c:pt idx="12913">
                  <c:v>199</c:v>
                </c:pt>
                <c:pt idx="12914">
                  <c:v>199</c:v>
                </c:pt>
                <c:pt idx="12915">
                  <c:v>199</c:v>
                </c:pt>
                <c:pt idx="12916">
                  <c:v>199</c:v>
                </c:pt>
                <c:pt idx="12917">
                  <c:v>199</c:v>
                </c:pt>
                <c:pt idx="12918">
                  <c:v>199</c:v>
                </c:pt>
                <c:pt idx="12919">
                  <c:v>199</c:v>
                </c:pt>
                <c:pt idx="12920">
                  <c:v>199</c:v>
                </c:pt>
                <c:pt idx="12921">
                  <c:v>199</c:v>
                </c:pt>
                <c:pt idx="12922">
                  <c:v>199</c:v>
                </c:pt>
                <c:pt idx="12923">
                  <c:v>199</c:v>
                </c:pt>
                <c:pt idx="12924">
                  <c:v>199</c:v>
                </c:pt>
                <c:pt idx="12925">
                  <c:v>199</c:v>
                </c:pt>
                <c:pt idx="12926">
                  <c:v>199</c:v>
                </c:pt>
                <c:pt idx="12927">
                  <c:v>199</c:v>
                </c:pt>
                <c:pt idx="12928">
                  <c:v>199</c:v>
                </c:pt>
                <c:pt idx="12929">
                  <c:v>199</c:v>
                </c:pt>
                <c:pt idx="12930">
                  <c:v>199</c:v>
                </c:pt>
                <c:pt idx="12931">
                  <c:v>199</c:v>
                </c:pt>
                <c:pt idx="12932">
                  <c:v>199</c:v>
                </c:pt>
                <c:pt idx="12933">
                  <c:v>199</c:v>
                </c:pt>
                <c:pt idx="12934">
                  <c:v>199</c:v>
                </c:pt>
                <c:pt idx="12935">
                  <c:v>199</c:v>
                </c:pt>
                <c:pt idx="12936">
                  <c:v>199</c:v>
                </c:pt>
                <c:pt idx="12937">
                  <c:v>199</c:v>
                </c:pt>
                <c:pt idx="12938">
                  <c:v>199</c:v>
                </c:pt>
                <c:pt idx="12939">
                  <c:v>199</c:v>
                </c:pt>
                <c:pt idx="12940">
                  <c:v>199</c:v>
                </c:pt>
                <c:pt idx="12941">
                  <c:v>199</c:v>
                </c:pt>
                <c:pt idx="12942">
                  <c:v>199</c:v>
                </c:pt>
                <c:pt idx="12943">
                  <c:v>199</c:v>
                </c:pt>
                <c:pt idx="12944">
                  <c:v>199</c:v>
                </c:pt>
                <c:pt idx="12945">
                  <c:v>199</c:v>
                </c:pt>
                <c:pt idx="12946">
                  <c:v>199</c:v>
                </c:pt>
                <c:pt idx="12947">
                  <c:v>199</c:v>
                </c:pt>
                <c:pt idx="12948">
                  <c:v>199</c:v>
                </c:pt>
                <c:pt idx="12949">
                  <c:v>199</c:v>
                </c:pt>
                <c:pt idx="12950">
                  <c:v>199</c:v>
                </c:pt>
                <c:pt idx="12951">
                  <c:v>199</c:v>
                </c:pt>
                <c:pt idx="12952">
                  <c:v>199</c:v>
                </c:pt>
                <c:pt idx="12953">
                  <c:v>199</c:v>
                </c:pt>
                <c:pt idx="12954">
                  <c:v>199</c:v>
                </c:pt>
                <c:pt idx="12955">
                  <c:v>199</c:v>
                </c:pt>
                <c:pt idx="12956">
                  <c:v>199</c:v>
                </c:pt>
                <c:pt idx="12957">
                  <c:v>199</c:v>
                </c:pt>
              </c:numCache>
            </c:numRef>
          </c:val>
          <c:smooth val="0"/>
          <c:extLst>
            <c:ext xmlns:c16="http://schemas.microsoft.com/office/drawing/2014/chart" uri="{C3380CC4-5D6E-409C-BE32-E72D297353CC}">
              <c16:uniqueId val="{00000003-F18D-4B69-86A7-05148584051B}"/>
            </c:ext>
          </c:extLst>
        </c:ser>
        <c:ser>
          <c:idx val="4"/>
          <c:order val="4"/>
          <c:tx>
            <c:v>95th Percentile Spread</c:v>
          </c:tx>
          <c:spPr>
            <a:ln w="19050" cap="rnd">
              <a:solidFill>
                <a:srgbClr val="003B71"/>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Sheet1!$M$18:$M$1000000</c:f>
              <c:numCache>
                <c:formatCode>0</c:formatCode>
                <c:ptCount val="999983"/>
                <c:pt idx="0">
                  <c:v>240</c:v>
                </c:pt>
                <c:pt idx="1">
                  <c:v>240</c:v>
                </c:pt>
                <c:pt idx="2">
                  <c:v>240</c:v>
                </c:pt>
                <c:pt idx="3">
                  <c:v>240</c:v>
                </c:pt>
                <c:pt idx="4">
                  <c:v>240</c:v>
                </c:pt>
                <c:pt idx="5">
                  <c:v>240</c:v>
                </c:pt>
                <c:pt idx="6">
                  <c:v>240</c:v>
                </c:pt>
                <c:pt idx="7">
                  <c:v>240</c:v>
                </c:pt>
                <c:pt idx="8">
                  <c:v>240</c:v>
                </c:pt>
                <c:pt idx="9">
                  <c:v>240</c:v>
                </c:pt>
                <c:pt idx="10">
                  <c:v>240</c:v>
                </c:pt>
                <c:pt idx="11">
                  <c:v>240</c:v>
                </c:pt>
                <c:pt idx="12">
                  <c:v>240</c:v>
                </c:pt>
                <c:pt idx="13">
                  <c:v>240</c:v>
                </c:pt>
                <c:pt idx="14">
                  <c:v>240</c:v>
                </c:pt>
                <c:pt idx="15">
                  <c:v>240</c:v>
                </c:pt>
                <c:pt idx="16">
                  <c:v>240</c:v>
                </c:pt>
                <c:pt idx="17">
                  <c:v>240</c:v>
                </c:pt>
                <c:pt idx="18">
                  <c:v>240</c:v>
                </c:pt>
                <c:pt idx="19">
                  <c:v>240</c:v>
                </c:pt>
                <c:pt idx="20">
                  <c:v>240</c:v>
                </c:pt>
                <c:pt idx="21">
                  <c:v>240</c:v>
                </c:pt>
                <c:pt idx="22">
                  <c:v>240</c:v>
                </c:pt>
                <c:pt idx="23">
                  <c:v>240</c:v>
                </c:pt>
                <c:pt idx="24">
                  <c:v>240</c:v>
                </c:pt>
                <c:pt idx="25">
                  <c:v>240</c:v>
                </c:pt>
                <c:pt idx="26">
                  <c:v>240</c:v>
                </c:pt>
                <c:pt idx="27">
                  <c:v>240</c:v>
                </c:pt>
                <c:pt idx="28">
                  <c:v>240</c:v>
                </c:pt>
                <c:pt idx="29">
                  <c:v>240</c:v>
                </c:pt>
                <c:pt idx="30">
                  <c:v>240</c:v>
                </c:pt>
                <c:pt idx="31">
                  <c:v>240</c:v>
                </c:pt>
                <c:pt idx="32">
                  <c:v>240</c:v>
                </c:pt>
                <c:pt idx="33">
                  <c:v>240</c:v>
                </c:pt>
                <c:pt idx="34">
                  <c:v>240</c:v>
                </c:pt>
                <c:pt idx="35">
                  <c:v>240</c:v>
                </c:pt>
                <c:pt idx="36">
                  <c:v>240</c:v>
                </c:pt>
                <c:pt idx="37">
                  <c:v>240</c:v>
                </c:pt>
                <c:pt idx="38">
                  <c:v>240</c:v>
                </c:pt>
                <c:pt idx="39">
                  <c:v>240</c:v>
                </c:pt>
                <c:pt idx="40">
                  <c:v>240</c:v>
                </c:pt>
                <c:pt idx="41">
                  <c:v>240</c:v>
                </c:pt>
                <c:pt idx="42">
                  <c:v>240</c:v>
                </c:pt>
                <c:pt idx="43">
                  <c:v>240</c:v>
                </c:pt>
                <c:pt idx="44">
                  <c:v>240</c:v>
                </c:pt>
                <c:pt idx="45">
                  <c:v>240</c:v>
                </c:pt>
                <c:pt idx="46">
                  <c:v>240</c:v>
                </c:pt>
                <c:pt idx="47">
                  <c:v>240</c:v>
                </c:pt>
                <c:pt idx="48">
                  <c:v>240</c:v>
                </c:pt>
                <c:pt idx="49">
                  <c:v>240</c:v>
                </c:pt>
                <c:pt idx="50">
                  <c:v>240</c:v>
                </c:pt>
                <c:pt idx="51">
                  <c:v>240</c:v>
                </c:pt>
                <c:pt idx="52">
                  <c:v>240</c:v>
                </c:pt>
                <c:pt idx="53">
                  <c:v>240</c:v>
                </c:pt>
                <c:pt idx="54">
                  <c:v>240</c:v>
                </c:pt>
                <c:pt idx="55">
                  <c:v>240</c:v>
                </c:pt>
                <c:pt idx="56">
                  <c:v>240</c:v>
                </c:pt>
                <c:pt idx="57">
                  <c:v>240</c:v>
                </c:pt>
                <c:pt idx="58">
                  <c:v>240</c:v>
                </c:pt>
                <c:pt idx="59">
                  <c:v>240</c:v>
                </c:pt>
                <c:pt idx="60">
                  <c:v>240</c:v>
                </c:pt>
                <c:pt idx="61">
                  <c:v>240</c:v>
                </c:pt>
                <c:pt idx="62">
                  <c:v>240</c:v>
                </c:pt>
                <c:pt idx="63">
                  <c:v>240</c:v>
                </c:pt>
                <c:pt idx="64">
                  <c:v>240</c:v>
                </c:pt>
                <c:pt idx="65">
                  <c:v>240</c:v>
                </c:pt>
                <c:pt idx="66">
                  <c:v>240</c:v>
                </c:pt>
                <c:pt idx="67">
                  <c:v>240</c:v>
                </c:pt>
                <c:pt idx="68">
                  <c:v>240</c:v>
                </c:pt>
                <c:pt idx="69">
                  <c:v>240</c:v>
                </c:pt>
                <c:pt idx="70">
                  <c:v>240</c:v>
                </c:pt>
                <c:pt idx="71">
                  <c:v>240</c:v>
                </c:pt>
                <c:pt idx="72">
                  <c:v>240</c:v>
                </c:pt>
                <c:pt idx="73">
                  <c:v>240</c:v>
                </c:pt>
                <c:pt idx="74">
                  <c:v>240</c:v>
                </c:pt>
                <c:pt idx="75">
                  <c:v>240</c:v>
                </c:pt>
                <c:pt idx="76">
                  <c:v>240</c:v>
                </c:pt>
                <c:pt idx="77">
                  <c:v>240</c:v>
                </c:pt>
                <c:pt idx="78">
                  <c:v>240</c:v>
                </c:pt>
                <c:pt idx="79">
                  <c:v>240</c:v>
                </c:pt>
                <c:pt idx="80">
                  <c:v>240</c:v>
                </c:pt>
                <c:pt idx="81">
                  <c:v>240</c:v>
                </c:pt>
                <c:pt idx="82">
                  <c:v>240</c:v>
                </c:pt>
                <c:pt idx="83">
                  <c:v>240</c:v>
                </c:pt>
                <c:pt idx="84">
                  <c:v>240</c:v>
                </c:pt>
                <c:pt idx="85">
                  <c:v>240</c:v>
                </c:pt>
                <c:pt idx="86">
                  <c:v>240</c:v>
                </c:pt>
                <c:pt idx="87">
                  <c:v>240</c:v>
                </c:pt>
                <c:pt idx="88">
                  <c:v>240</c:v>
                </c:pt>
                <c:pt idx="89">
                  <c:v>240</c:v>
                </c:pt>
                <c:pt idx="90">
                  <c:v>240</c:v>
                </c:pt>
                <c:pt idx="91">
                  <c:v>240</c:v>
                </c:pt>
                <c:pt idx="92">
                  <c:v>240</c:v>
                </c:pt>
                <c:pt idx="93">
                  <c:v>240</c:v>
                </c:pt>
                <c:pt idx="94">
                  <c:v>240</c:v>
                </c:pt>
                <c:pt idx="95">
                  <c:v>240</c:v>
                </c:pt>
                <c:pt idx="96">
                  <c:v>240</c:v>
                </c:pt>
                <c:pt idx="97">
                  <c:v>240</c:v>
                </c:pt>
                <c:pt idx="98">
                  <c:v>240</c:v>
                </c:pt>
                <c:pt idx="99">
                  <c:v>240</c:v>
                </c:pt>
                <c:pt idx="100">
                  <c:v>240</c:v>
                </c:pt>
                <c:pt idx="101">
                  <c:v>240</c:v>
                </c:pt>
                <c:pt idx="102">
                  <c:v>240</c:v>
                </c:pt>
                <c:pt idx="103">
                  <c:v>240</c:v>
                </c:pt>
                <c:pt idx="104">
                  <c:v>240</c:v>
                </c:pt>
                <c:pt idx="105">
                  <c:v>240</c:v>
                </c:pt>
                <c:pt idx="106">
                  <c:v>240</c:v>
                </c:pt>
                <c:pt idx="107">
                  <c:v>240</c:v>
                </c:pt>
                <c:pt idx="108">
                  <c:v>240</c:v>
                </c:pt>
                <c:pt idx="109">
                  <c:v>240</c:v>
                </c:pt>
                <c:pt idx="110">
                  <c:v>240</c:v>
                </c:pt>
                <c:pt idx="111">
                  <c:v>240</c:v>
                </c:pt>
                <c:pt idx="112">
                  <c:v>240</c:v>
                </c:pt>
                <c:pt idx="113">
                  <c:v>240</c:v>
                </c:pt>
                <c:pt idx="114">
                  <c:v>240</c:v>
                </c:pt>
                <c:pt idx="115">
                  <c:v>240</c:v>
                </c:pt>
                <c:pt idx="116">
                  <c:v>240</c:v>
                </c:pt>
                <c:pt idx="117">
                  <c:v>240</c:v>
                </c:pt>
                <c:pt idx="118">
                  <c:v>240</c:v>
                </c:pt>
                <c:pt idx="119">
                  <c:v>240</c:v>
                </c:pt>
                <c:pt idx="120">
                  <c:v>240</c:v>
                </c:pt>
                <c:pt idx="121">
                  <c:v>240</c:v>
                </c:pt>
                <c:pt idx="122">
                  <c:v>240</c:v>
                </c:pt>
                <c:pt idx="123">
                  <c:v>240</c:v>
                </c:pt>
                <c:pt idx="124">
                  <c:v>240</c:v>
                </c:pt>
                <c:pt idx="125">
                  <c:v>240</c:v>
                </c:pt>
                <c:pt idx="126">
                  <c:v>240</c:v>
                </c:pt>
                <c:pt idx="127">
                  <c:v>240</c:v>
                </c:pt>
                <c:pt idx="128">
                  <c:v>240</c:v>
                </c:pt>
                <c:pt idx="129">
                  <c:v>240</c:v>
                </c:pt>
                <c:pt idx="130">
                  <c:v>240</c:v>
                </c:pt>
                <c:pt idx="131">
                  <c:v>240</c:v>
                </c:pt>
                <c:pt idx="132">
                  <c:v>240</c:v>
                </c:pt>
                <c:pt idx="133">
                  <c:v>240</c:v>
                </c:pt>
                <c:pt idx="134">
                  <c:v>240</c:v>
                </c:pt>
                <c:pt idx="135">
                  <c:v>240</c:v>
                </c:pt>
                <c:pt idx="136">
                  <c:v>240</c:v>
                </c:pt>
                <c:pt idx="137">
                  <c:v>240</c:v>
                </c:pt>
                <c:pt idx="138">
                  <c:v>240</c:v>
                </c:pt>
                <c:pt idx="139">
                  <c:v>240</c:v>
                </c:pt>
                <c:pt idx="140">
                  <c:v>240</c:v>
                </c:pt>
                <c:pt idx="141">
                  <c:v>240</c:v>
                </c:pt>
                <c:pt idx="142">
                  <c:v>240</c:v>
                </c:pt>
                <c:pt idx="143">
                  <c:v>240</c:v>
                </c:pt>
                <c:pt idx="144">
                  <c:v>240</c:v>
                </c:pt>
                <c:pt idx="145">
                  <c:v>240</c:v>
                </c:pt>
                <c:pt idx="146">
                  <c:v>240</c:v>
                </c:pt>
                <c:pt idx="147">
                  <c:v>240</c:v>
                </c:pt>
                <c:pt idx="148">
                  <c:v>240</c:v>
                </c:pt>
                <c:pt idx="149">
                  <c:v>240</c:v>
                </c:pt>
                <c:pt idx="150">
                  <c:v>240</c:v>
                </c:pt>
                <c:pt idx="151">
                  <c:v>240</c:v>
                </c:pt>
                <c:pt idx="152">
                  <c:v>240</c:v>
                </c:pt>
                <c:pt idx="153">
                  <c:v>240</c:v>
                </c:pt>
                <c:pt idx="154">
                  <c:v>240</c:v>
                </c:pt>
                <c:pt idx="155">
                  <c:v>240</c:v>
                </c:pt>
                <c:pt idx="156">
                  <c:v>240</c:v>
                </c:pt>
                <c:pt idx="157">
                  <c:v>240</c:v>
                </c:pt>
                <c:pt idx="158">
                  <c:v>240</c:v>
                </c:pt>
                <c:pt idx="159">
                  <c:v>240</c:v>
                </c:pt>
                <c:pt idx="160">
                  <c:v>240</c:v>
                </c:pt>
                <c:pt idx="161">
                  <c:v>240</c:v>
                </c:pt>
                <c:pt idx="162">
                  <c:v>240</c:v>
                </c:pt>
                <c:pt idx="163">
                  <c:v>240</c:v>
                </c:pt>
                <c:pt idx="164">
                  <c:v>240</c:v>
                </c:pt>
                <c:pt idx="165">
                  <c:v>240</c:v>
                </c:pt>
                <c:pt idx="166">
                  <c:v>240</c:v>
                </c:pt>
                <c:pt idx="167">
                  <c:v>240</c:v>
                </c:pt>
                <c:pt idx="168">
                  <c:v>240</c:v>
                </c:pt>
                <c:pt idx="169">
                  <c:v>240</c:v>
                </c:pt>
                <c:pt idx="170">
                  <c:v>240</c:v>
                </c:pt>
                <c:pt idx="171">
                  <c:v>240</c:v>
                </c:pt>
                <c:pt idx="172">
                  <c:v>240</c:v>
                </c:pt>
                <c:pt idx="173">
                  <c:v>240</c:v>
                </c:pt>
                <c:pt idx="174">
                  <c:v>240</c:v>
                </c:pt>
                <c:pt idx="175">
                  <c:v>240</c:v>
                </c:pt>
                <c:pt idx="176">
                  <c:v>240</c:v>
                </c:pt>
                <c:pt idx="177">
                  <c:v>240</c:v>
                </c:pt>
                <c:pt idx="178">
                  <c:v>240</c:v>
                </c:pt>
                <c:pt idx="179">
                  <c:v>240</c:v>
                </c:pt>
                <c:pt idx="180">
                  <c:v>240</c:v>
                </c:pt>
                <c:pt idx="181">
                  <c:v>240</c:v>
                </c:pt>
                <c:pt idx="182">
                  <c:v>240</c:v>
                </c:pt>
                <c:pt idx="183">
                  <c:v>240</c:v>
                </c:pt>
                <c:pt idx="184">
                  <c:v>240</c:v>
                </c:pt>
                <c:pt idx="185">
                  <c:v>240</c:v>
                </c:pt>
                <c:pt idx="186">
                  <c:v>240</c:v>
                </c:pt>
                <c:pt idx="187">
                  <c:v>240</c:v>
                </c:pt>
                <c:pt idx="188">
                  <c:v>240</c:v>
                </c:pt>
                <c:pt idx="189">
                  <c:v>240</c:v>
                </c:pt>
                <c:pt idx="190">
                  <c:v>240</c:v>
                </c:pt>
                <c:pt idx="191">
                  <c:v>240</c:v>
                </c:pt>
                <c:pt idx="192">
                  <c:v>240</c:v>
                </c:pt>
                <c:pt idx="193">
                  <c:v>240</c:v>
                </c:pt>
                <c:pt idx="194">
                  <c:v>240</c:v>
                </c:pt>
                <c:pt idx="195">
                  <c:v>240</c:v>
                </c:pt>
                <c:pt idx="196">
                  <c:v>240</c:v>
                </c:pt>
                <c:pt idx="197">
                  <c:v>240</c:v>
                </c:pt>
                <c:pt idx="198">
                  <c:v>240</c:v>
                </c:pt>
                <c:pt idx="199">
                  <c:v>240</c:v>
                </c:pt>
                <c:pt idx="200">
                  <c:v>240</c:v>
                </c:pt>
                <c:pt idx="201">
                  <c:v>240</c:v>
                </c:pt>
                <c:pt idx="202">
                  <c:v>240</c:v>
                </c:pt>
                <c:pt idx="203">
                  <c:v>240</c:v>
                </c:pt>
                <c:pt idx="204">
                  <c:v>240</c:v>
                </c:pt>
                <c:pt idx="205">
                  <c:v>240</c:v>
                </c:pt>
                <c:pt idx="206">
                  <c:v>240</c:v>
                </c:pt>
                <c:pt idx="207">
                  <c:v>240</c:v>
                </c:pt>
                <c:pt idx="208">
                  <c:v>240</c:v>
                </c:pt>
                <c:pt idx="209">
                  <c:v>240</c:v>
                </c:pt>
                <c:pt idx="210">
                  <c:v>240</c:v>
                </c:pt>
                <c:pt idx="211">
                  <c:v>240</c:v>
                </c:pt>
                <c:pt idx="212">
                  <c:v>240</c:v>
                </c:pt>
                <c:pt idx="213">
                  <c:v>240</c:v>
                </c:pt>
                <c:pt idx="214">
                  <c:v>240</c:v>
                </c:pt>
                <c:pt idx="215">
                  <c:v>240</c:v>
                </c:pt>
                <c:pt idx="216">
                  <c:v>240</c:v>
                </c:pt>
                <c:pt idx="217">
                  <c:v>240</c:v>
                </c:pt>
                <c:pt idx="218">
                  <c:v>240</c:v>
                </c:pt>
                <c:pt idx="219">
                  <c:v>240</c:v>
                </c:pt>
                <c:pt idx="220">
                  <c:v>240</c:v>
                </c:pt>
                <c:pt idx="221">
                  <c:v>240</c:v>
                </c:pt>
                <c:pt idx="222">
                  <c:v>240</c:v>
                </c:pt>
                <c:pt idx="223">
                  <c:v>240</c:v>
                </c:pt>
                <c:pt idx="224">
                  <c:v>240</c:v>
                </c:pt>
                <c:pt idx="225">
                  <c:v>240</c:v>
                </c:pt>
                <c:pt idx="226">
                  <c:v>240</c:v>
                </c:pt>
                <c:pt idx="227">
                  <c:v>240</c:v>
                </c:pt>
                <c:pt idx="228">
                  <c:v>240</c:v>
                </c:pt>
                <c:pt idx="229">
                  <c:v>240</c:v>
                </c:pt>
                <c:pt idx="230">
                  <c:v>240</c:v>
                </c:pt>
                <c:pt idx="231">
                  <c:v>240</c:v>
                </c:pt>
                <c:pt idx="232">
                  <c:v>240</c:v>
                </c:pt>
                <c:pt idx="233">
                  <c:v>240</c:v>
                </c:pt>
                <c:pt idx="234">
                  <c:v>240</c:v>
                </c:pt>
                <c:pt idx="235">
                  <c:v>240</c:v>
                </c:pt>
                <c:pt idx="236">
                  <c:v>240</c:v>
                </c:pt>
                <c:pt idx="237">
                  <c:v>240</c:v>
                </c:pt>
                <c:pt idx="238">
                  <c:v>240</c:v>
                </c:pt>
                <c:pt idx="239">
                  <c:v>240</c:v>
                </c:pt>
                <c:pt idx="240">
                  <c:v>240</c:v>
                </c:pt>
                <c:pt idx="241">
                  <c:v>240</c:v>
                </c:pt>
                <c:pt idx="242">
                  <c:v>240</c:v>
                </c:pt>
                <c:pt idx="243">
                  <c:v>240</c:v>
                </c:pt>
                <c:pt idx="244">
                  <c:v>240</c:v>
                </c:pt>
                <c:pt idx="245">
                  <c:v>240</c:v>
                </c:pt>
                <c:pt idx="246">
                  <c:v>240</c:v>
                </c:pt>
                <c:pt idx="247">
                  <c:v>240</c:v>
                </c:pt>
                <c:pt idx="248">
                  <c:v>240</c:v>
                </c:pt>
                <c:pt idx="249">
                  <c:v>240</c:v>
                </c:pt>
                <c:pt idx="250">
                  <c:v>240</c:v>
                </c:pt>
                <c:pt idx="251">
                  <c:v>240</c:v>
                </c:pt>
                <c:pt idx="252">
                  <c:v>240</c:v>
                </c:pt>
                <c:pt idx="253">
                  <c:v>240</c:v>
                </c:pt>
                <c:pt idx="254">
                  <c:v>240</c:v>
                </c:pt>
                <c:pt idx="255">
                  <c:v>240</c:v>
                </c:pt>
                <c:pt idx="256">
                  <c:v>240</c:v>
                </c:pt>
                <c:pt idx="257">
                  <c:v>240</c:v>
                </c:pt>
                <c:pt idx="258">
                  <c:v>240</c:v>
                </c:pt>
                <c:pt idx="259">
                  <c:v>240</c:v>
                </c:pt>
                <c:pt idx="260">
                  <c:v>240</c:v>
                </c:pt>
                <c:pt idx="261">
                  <c:v>240</c:v>
                </c:pt>
                <c:pt idx="262">
                  <c:v>240</c:v>
                </c:pt>
                <c:pt idx="263">
                  <c:v>240</c:v>
                </c:pt>
                <c:pt idx="264">
                  <c:v>240</c:v>
                </c:pt>
                <c:pt idx="265">
                  <c:v>240</c:v>
                </c:pt>
                <c:pt idx="266">
                  <c:v>240</c:v>
                </c:pt>
                <c:pt idx="267">
                  <c:v>240</c:v>
                </c:pt>
                <c:pt idx="268">
                  <c:v>240</c:v>
                </c:pt>
                <c:pt idx="269">
                  <c:v>240</c:v>
                </c:pt>
                <c:pt idx="270">
                  <c:v>240</c:v>
                </c:pt>
                <c:pt idx="271">
                  <c:v>240</c:v>
                </c:pt>
                <c:pt idx="272">
                  <c:v>240</c:v>
                </c:pt>
                <c:pt idx="273">
                  <c:v>240</c:v>
                </c:pt>
                <c:pt idx="274">
                  <c:v>240</c:v>
                </c:pt>
                <c:pt idx="275">
                  <c:v>240</c:v>
                </c:pt>
                <c:pt idx="276">
                  <c:v>240</c:v>
                </c:pt>
                <c:pt idx="277">
                  <c:v>240</c:v>
                </c:pt>
                <c:pt idx="278">
                  <c:v>240</c:v>
                </c:pt>
                <c:pt idx="279">
                  <c:v>240</c:v>
                </c:pt>
                <c:pt idx="280">
                  <c:v>240</c:v>
                </c:pt>
                <c:pt idx="281">
                  <c:v>240</c:v>
                </c:pt>
                <c:pt idx="282">
                  <c:v>240</c:v>
                </c:pt>
                <c:pt idx="283">
                  <c:v>240</c:v>
                </c:pt>
                <c:pt idx="284">
                  <c:v>240</c:v>
                </c:pt>
                <c:pt idx="285">
                  <c:v>240</c:v>
                </c:pt>
                <c:pt idx="286">
                  <c:v>240</c:v>
                </c:pt>
                <c:pt idx="287">
                  <c:v>240</c:v>
                </c:pt>
                <c:pt idx="288">
                  <c:v>240</c:v>
                </c:pt>
                <c:pt idx="289">
                  <c:v>240</c:v>
                </c:pt>
                <c:pt idx="290">
                  <c:v>240</c:v>
                </c:pt>
                <c:pt idx="291">
                  <c:v>240</c:v>
                </c:pt>
                <c:pt idx="292">
                  <c:v>240</c:v>
                </c:pt>
                <c:pt idx="293">
                  <c:v>240</c:v>
                </c:pt>
                <c:pt idx="294">
                  <c:v>240</c:v>
                </c:pt>
                <c:pt idx="295">
                  <c:v>240</c:v>
                </c:pt>
                <c:pt idx="296">
                  <c:v>240</c:v>
                </c:pt>
                <c:pt idx="297">
                  <c:v>240</c:v>
                </c:pt>
                <c:pt idx="298">
                  <c:v>240</c:v>
                </c:pt>
                <c:pt idx="299">
                  <c:v>240</c:v>
                </c:pt>
                <c:pt idx="300">
                  <c:v>240</c:v>
                </c:pt>
                <c:pt idx="301">
                  <c:v>240</c:v>
                </c:pt>
                <c:pt idx="302">
                  <c:v>240</c:v>
                </c:pt>
                <c:pt idx="303">
                  <c:v>240</c:v>
                </c:pt>
                <c:pt idx="304">
                  <c:v>240</c:v>
                </c:pt>
                <c:pt idx="305">
                  <c:v>240</c:v>
                </c:pt>
                <c:pt idx="306">
                  <c:v>240</c:v>
                </c:pt>
                <c:pt idx="307">
                  <c:v>240</c:v>
                </c:pt>
                <c:pt idx="308">
                  <c:v>240</c:v>
                </c:pt>
                <c:pt idx="309">
                  <c:v>240</c:v>
                </c:pt>
                <c:pt idx="310">
                  <c:v>240</c:v>
                </c:pt>
                <c:pt idx="311">
                  <c:v>240</c:v>
                </c:pt>
                <c:pt idx="312">
                  <c:v>240</c:v>
                </c:pt>
                <c:pt idx="313">
                  <c:v>240</c:v>
                </c:pt>
                <c:pt idx="314">
                  <c:v>240</c:v>
                </c:pt>
                <c:pt idx="315">
                  <c:v>240</c:v>
                </c:pt>
                <c:pt idx="316">
                  <c:v>240</c:v>
                </c:pt>
                <c:pt idx="317">
                  <c:v>240</c:v>
                </c:pt>
                <c:pt idx="318">
                  <c:v>240</c:v>
                </c:pt>
                <c:pt idx="319">
                  <c:v>240</c:v>
                </c:pt>
                <c:pt idx="320">
                  <c:v>240</c:v>
                </c:pt>
                <c:pt idx="321">
                  <c:v>240</c:v>
                </c:pt>
                <c:pt idx="322">
                  <c:v>240</c:v>
                </c:pt>
                <c:pt idx="323">
                  <c:v>240</c:v>
                </c:pt>
                <c:pt idx="324">
                  <c:v>240</c:v>
                </c:pt>
                <c:pt idx="325">
                  <c:v>240</c:v>
                </c:pt>
                <c:pt idx="326">
                  <c:v>240</c:v>
                </c:pt>
                <c:pt idx="327">
                  <c:v>240</c:v>
                </c:pt>
                <c:pt idx="328">
                  <c:v>240</c:v>
                </c:pt>
                <c:pt idx="329">
                  <c:v>240</c:v>
                </c:pt>
                <c:pt idx="330">
                  <c:v>240</c:v>
                </c:pt>
                <c:pt idx="331">
                  <c:v>240</c:v>
                </c:pt>
                <c:pt idx="332">
                  <c:v>240</c:v>
                </c:pt>
                <c:pt idx="333">
                  <c:v>240</c:v>
                </c:pt>
                <c:pt idx="334">
                  <c:v>240</c:v>
                </c:pt>
                <c:pt idx="335">
                  <c:v>240</c:v>
                </c:pt>
                <c:pt idx="336">
                  <c:v>240</c:v>
                </c:pt>
                <c:pt idx="337">
                  <c:v>240</c:v>
                </c:pt>
                <c:pt idx="338">
                  <c:v>240</c:v>
                </c:pt>
                <c:pt idx="339">
                  <c:v>240</c:v>
                </c:pt>
                <c:pt idx="340">
                  <c:v>240</c:v>
                </c:pt>
                <c:pt idx="341">
                  <c:v>240</c:v>
                </c:pt>
                <c:pt idx="342">
                  <c:v>240</c:v>
                </c:pt>
                <c:pt idx="343">
                  <c:v>240</c:v>
                </c:pt>
                <c:pt idx="344">
                  <c:v>240</c:v>
                </c:pt>
                <c:pt idx="345">
                  <c:v>240</c:v>
                </c:pt>
                <c:pt idx="346">
                  <c:v>240</c:v>
                </c:pt>
                <c:pt idx="347">
                  <c:v>240</c:v>
                </c:pt>
                <c:pt idx="348">
                  <c:v>240</c:v>
                </c:pt>
                <c:pt idx="349">
                  <c:v>240</c:v>
                </c:pt>
                <c:pt idx="350">
                  <c:v>240</c:v>
                </c:pt>
                <c:pt idx="351">
                  <c:v>240</c:v>
                </c:pt>
                <c:pt idx="352">
                  <c:v>240</c:v>
                </c:pt>
                <c:pt idx="353">
                  <c:v>240</c:v>
                </c:pt>
                <c:pt idx="354">
                  <c:v>240</c:v>
                </c:pt>
                <c:pt idx="355">
                  <c:v>240</c:v>
                </c:pt>
                <c:pt idx="356">
                  <c:v>240</c:v>
                </c:pt>
                <c:pt idx="357">
                  <c:v>240</c:v>
                </c:pt>
                <c:pt idx="358">
                  <c:v>240</c:v>
                </c:pt>
                <c:pt idx="359">
                  <c:v>240</c:v>
                </c:pt>
                <c:pt idx="360">
                  <c:v>240</c:v>
                </c:pt>
                <c:pt idx="361">
                  <c:v>240</c:v>
                </c:pt>
                <c:pt idx="362">
                  <c:v>240</c:v>
                </c:pt>
                <c:pt idx="363">
                  <c:v>240</c:v>
                </c:pt>
                <c:pt idx="364">
                  <c:v>240</c:v>
                </c:pt>
                <c:pt idx="365">
                  <c:v>240</c:v>
                </c:pt>
                <c:pt idx="366">
                  <c:v>240</c:v>
                </c:pt>
                <c:pt idx="367">
                  <c:v>240</c:v>
                </c:pt>
                <c:pt idx="368">
                  <c:v>240</c:v>
                </c:pt>
                <c:pt idx="369">
                  <c:v>240</c:v>
                </c:pt>
                <c:pt idx="370">
                  <c:v>240</c:v>
                </c:pt>
                <c:pt idx="371">
                  <c:v>240</c:v>
                </c:pt>
                <c:pt idx="372">
                  <c:v>240</c:v>
                </c:pt>
                <c:pt idx="373">
                  <c:v>240</c:v>
                </c:pt>
                <c:pt idx="374">
                  <c:v>240</c:v>
                </c:pt>
                <c:pt idx="375">
                  <c:v>240</c:v>
                </c:pt>
                <c:pt idx="376">
                  <c:v>240</c:v>
                </c:pt>
                <c:pt idx="377">
                  <c:v>240</c:v>
                </c:pt>
                <c:pt idx="378">
                  <c:v>240</c:v>
                </c:pt>
                <c:pt idx="379">
                  <c:v>240</c:v>
                </c:pt>
                <c:pt idx="380">
                  <c:v>240</c:v>
                </c:pt>
                <c:pt idx="381">
                  <c:v>240</c:v>
                </c:pt>
                <c:pt idx="382">
                  <c:v>240</c:v>
                </c:pt>
                <c:pt idx="383">
                  <c:v>240</c:v>
                </c:pt>
                <c:pt idx="384">
                  <c:v>240</c:v>
                </c:pt>
                <c:pt idx="385">
                  <c:v>240</c:v>
                </c:pt>
                <c:pt idx="386">
                  <c:v>240</c:v>
                </c:pt>
                <c:pt idx="387">
                  <c:v>240</c:v>
                </c:pt>
                <c:pt idx="388">
                  <c:v>240</c:v>
                </c:pt>
                <c:pt idx="389">
                  <c:v>240</c:v>
                </c:pt>
                <c:pt idx="390">
                  <c:v>240</c:v>
                </c:pt>
                <c:pt idx="391">
                  <c:v>240</c:v>
                </c:pt>
                <c:pt idx="392">
                  <c:v>240</c:v>
                </c:pt>
                <c:pt idx="393">
                  <c:v>240</c:v>
                </c:pt>
                <c:pt idx="394">
                  <c:v>240</c:v>
                </c:pt>
                <c:pt idx="395">
                  <c:v>240</c:v>
                </c:pt>
                <c:pt idx="396">
                  <c:v>240</c:v>
                </c:pt>
                <c:pt idx="397">
                  <c:v>240</c:v>
                </c:pt>
                <c:pt idx="398">
                  <c:v>240</c:v>
                </c:pt>
                <c:pt idx="399">
                  <c:v>240</c:v>
                </c:pt>
                <c:pt idx="400">
                  <c:v>240</c:v>
                </c:pt>
                <c:pt idx="401">
                  <c:v>240</c:v>
                </c:pt>
                <c:pt idx="402">
                  <c:v>240</c:v>
                </c:pt>
                <c:pt idx="403">
                  <c:v>240</c:v>
                </c:pt>
                <c:pt idx="404">
                  <c:v>240</c:v>
                </c:pt>
                <c:pt idx="405">
                  <c:v>240</c:v>
                </c:pt>
                <c:pt idx="406">
                  <c:v>240</c:v>
                </c:pt>
                <c:pt idx="407">
                  <c:v>240</c:v>
                </c:pt>
                <c:pt idx="408">
                  <c:v>240</c:v>
                </c:pt>
                <c:pt idx="409">
                  <c:v>240</c:v>
                </c:pt>
                <c:pt idx="410">
                  <c:v>240</c:v>
                </c:pt>
                <c:pt idx="411">
                  <c:v>240</c:v>
                </c:pt>
                <c:pt idx="412">
                  <c:v>240</c:v>
                </c:pt>
                <c:pt idx="413">
                  <c:v>240</c:v>
                </c:pt>
                <c:pt idx="414">
                  <c:v>240</c:v>
                </c:pt>
                <c:pt idx="415">
                  <c:v>240</c:v>
                </c:pt>
                <c:pt idx="416">
                  <c:v>240</c:v>
                </c:pt>
                <c:pt idx="417">
                  <c:v>240</c:v>
                </c:pt>
                <c:pt idx="418">
                  <c:v>240</c:v>
                </c:pt>
                <c:pt idx="419">
                  <c:v>240</c:v>
                </c:pt>
                <c:pt idx="420">
                  <c:v>240</c:v>
                </c:pt>
                <c:pt idx="421">
                  <c:v>240</c:v>
                </c:pt>
                <c:pt idx="422">
                  <c:v>240</c:v>
                </c:pt>
                <c:pt idx="423">
                  <c:v>240</c:v>
                </c:pt>
                <c:pt idx="424">
                  <c:v>240</c:v>
                </c:pt>
                <c:pt idx="425">
                  <c:v>240</c:v>
                </c:pt>
                <c:pt idx="426">
                  <c:v>240</c:v>
                </c:pt>
                <c:pt idx="427">
                  <c:v>240</c:v>
                </c:pt>
                <c:pt idx="428">
                  <c:v>240</c:v>
                </c:pt>
                <c:pt idx="429">
                  <c:v>240</c:v>
                </c:pt>
                <c:pt idx="430">
                  <c:v>240</c:v>
                </c:pt>
                <c:pt idx="431">
                  <c:v>240</c:v>
                </c:pt>
                <c:pt idx="432">
                  <c:v>240</c:v>
                </c:pt>
                <c:pt idx="433">
                  <c:v>240</c:v>
                </c:pt>
                <c:pt idx="434">
                  <c:v>240</c:v>
                </c:pt>
                <c:pt idx="435">
                  <c:v>240</c:v>
                </c:pt>
                <c:pt idx="436">
                  <c:v>240</c:v>
                </c:pt>
                <c:pt idx="437">
                  <c:v>240</c:v>
                </c:pt>
                <c:pt idx="438">
                  <c:v>240</c:v>
                </c:pt>
                <c:pt idx="439">
                  <c:v>240</c:v>
                </c:pt>
                <c:pt idx="440">
                  <c:v>240</c:v>
                </c:pt>
                <c:pt idx="441">
                  <c:v>240</c:v>
                </c:pt>
                <c:pt idx="442">
                  <c:v>240</c:v>
                </c:pt>
                <c:pt idx="443">
                  <c:v>240</c:v>
                </c:pt>
                <c:pt idx="444">
                  <c:v>240</c:v>
                </c:pt>
                <c:pt idx="445">
                  <c:v>240</c:v>
                </c:pt>
                <c:pt idx="446">
                  <c:v>240</c:v>
                </c:pt>
                <c:pt idx="447">
                  <c:v>240</c:v>
                </c:pt>
                <c:pt idx="448">
                  <c:v>240</c:v>
                </c:pt>
                <c:pt idx="449">
                  <c:v>240</c:v>
                </c:pt>
                <c:pt idx="450">
                  <c:v>240</c:v>
                </c:pt>
                <c:pt idx="451">
                  <c:v>240</c:v>
                </c:pt>
                <c:pt idx="452">
                  <c:v>240</c:v>
                </c:pt>
                <c:pt idx="453">
                  <c:v>240</c:v>
                </c:pt>
                <c:pt idx="454">
                  <c:v>240</c:v>
                </c:pt>
                <c:pt idx="455">
                  <c:v>240</c:v>
                </c:pt>
                <c:pt idx="456">
                  <c:v>240</c:v>
                </c:pt>
                <c:pt idx="457">
                  <c:v>240</c:v>
                </c:pt>
                <c:pt idx="458">
                  <c:v>240</c:v>
                </c:pt>
                <c:pt idx="459">
                  <c:v>240</c:v>
                </c:pt>
                <c:pt idx="460">
                  <c:v>240</c:v>
                </c:pt>
                <c:pt idx="461">
                  <c:v>240</c:v>
                </c:pt>
                <c:pt idx="462">
                  <c:v>240</c:v>
                </c:pt>
                <c:pt idx="463">
                  <c:v>240</c:v>
                </c:pt>
                <c:pt idx="464">
                  <c:v>240</c:v>
                </c:pt>
                <c:pt idx="465">
                  <c:v>240</c:v>
                </c:pt>
                <c:pt idx="466">
                  <c:v>240</c:v>
                </c:pt>
                <c:pt idx="467">
                  <c:v>240</c:v>
                </c:pt>
                <c:pt idx="468">
                  <c:v>240</c:v>
                </c:pt>
                <c:pt idx="469">
                  <c:v>240</c:v>
                </c:pt>
                <c:pt idx="470">
                  <c:v>240</c:v>
                </c:pt>
                <c:pt idx="471">
                  <c:v>240</c:v>
                </c:pt>
                <c:pt idx="472">
                  <c:v>240</c:v>
                </c:pt>
                <c:pt idx="473">
                  <c:v>240</c:v>
                </c:pt>
                <c:pt idx="474">
                  <c:v>240</c:v>
                </c:pt>
                <c:pt idx="475">
                  <c:v>240</c:v>
                </c:pt>
                <c:pt idx="476">
                  <c:v>240</c:v>
                </c:pt>
                <c:pt idx="477">
                  <c:v>240</c:v>
                </c:pt>
                <c:pt idx="478">
                  <c:v>240</c:v>
                </c:pt>
                <c:pt idx="479">
                  <c:v>240</c:v>
                </c:pt>
                <c:pt idx="480">
                  <c:v>240</c:v>
                </c:pt>
                <c:pt idx="481">
                  <c:v>240</c:v>
                </c:pt>
                <c:pt idx="482">
                  <c:v>240</c:v>
                </c:pt>
                <c:pt idx="483">
                  <c:v>240</c:v>
                </c:pt>
                <c:pt idx="484">
                  <c:v>240</c:v>
                </c:pt>
                <c:pt idx="485">
                  <c:v>240</c:v>
                </c:pt>
                <c:pt idx="486">
                  <c:v>240</c:v>
                </c:pt>
                <c:pt idx="487">
                  <c:v>240</c:v>
                </c:pt>
                <c:pt idx="488">
                  <c:v>240</c:v>
                </c:pt>
                <c:pt idx="489">
                  <c:v>240</c:v>
                </c:pt>
                <c:pt idx="490">
                  <c:v>240</c:v>
                </c:pt>
                <c:pt idx="491">
                  <c:v>240</c:v>
                </c:pt>
                <c:pt idx="492">
                  <c:v>240</c:v>
                </c:pt>
                <c:pt idx="493">
                  <c:v>240</c:v>
                </c:pt>
                <c:pt idx="494">
                  <c:v>240</c:v>
                </c:pt>
                <c:pt idx="495">
                  <c:v>240</c:v>
                </c:pt>
                <c:pt idx="496">
                  <c:v>240</c:v>
                </c:pt>
                <c:pt idx="497">
                  <c:v>240</c:v>
                </c:pt>
                <c:pt idx="498">
                  <c:v>240</c:v>
                </c:pt>
                <c:pt idx="499">
                  <c:v>240</c:v>
                </c:pt>
                <c:pt idx="500">
                  <c:v>240</c:v>
                </c:pt>
                <c:pt idx="501">
                  <c:v>240</c:v>
                </c:pt>
                <c:pt idx="502">
                  <c:v>240</c:v>
                </c:pt>
                <c:pt idx="503">
                  <c:v>240</c:v>
                </c:pt>
                <c:pt idx="504">
                  <c:v>240</c:v>
                </c:pt>
                <c:pt idx="505">
                  <c:v>240</c:v>
                </c:pt>
                <c:pt idx="506">
                  <c:v>240</c:v>
                </c:pt>
                <c:pt idx="507">
                  <c:v>240</c:v>
                </c:pt>
                <c:pt idx="508">
                  <c:v>240</c:v>
                </c:pt>
                <c:pt idx="509">
                  <c:v>240</c:v>
                </c:pt>
                <c:pt idx="510">
                  <c:v>240</c:v>
                </c:pt>
                <c:pt idx="511">
                  <c:v>240</c:v>
                </c:pt>
                <c:pt idx="512">
                  <c:v>240</c:v>
                </c:pt>
                <c:pt idx="513">
                  <c:v>240</c:v>
                </c:pt>
                <c:pt idx="514">
                  <c:v>240</c:v>
                </c:pt>
                <c:pt idx="515">
                  <c:v>240</c:v>
                </c:pt>
                <c:pt idx="516">
                  <c:v>240</c:v>
                </c:pt>
                <c:pt idx="517">
                  <c:v>240</c:v>
                </c:pt>
                <c:pt idx="518">
                  <c:v>240</c:v>
                </c:pt>
                <c:pt idx="519">
                  <c:v>240</c:v>
                </c:pt>
                <c:pt idx="520">
                  <c:v>240</c:v>
                </c:pt>
                <c:pt idx="521">
                  <c:v>240</c:v>
                </c:pt>
                <c:pt idx="522">
                  <c:v>240</c:v>
                </c:pt>
                <c:pt idx="523">
                  <c:v>240</c:v>
                </c:pt>
                <c:pt idx="524">
                  <c:v>240</c:v>
                </c:pt>
                <c:pt idx="525">
                  <c:v>240</c:v>
                </c:pt>
                <c:pt idx="526">
                  <c:v>240</c:v>
                </c:pt>
                <c:pt idx="527">
                  <c:v>240</c:v>
                </c:pt>
                <c:pt idx="528">
                  <c:v>240</c:v>
                </c:pt>
                <c:pt idx="529">
                  <c:v>240</c:v>
                </c:pt>
                <c:pt idx="530">
                  <c:v>240</c:v>
                </c:pt>
                <c:pt idx="531">
                  <c:v>240</c:v>
                </c:pt>
                <c:pt idx="532">
                  <c:v>240</c:v>
                </c:pt>
                <c:pt idx="533">
                  <c:v>240</c:v>
                </c:pt>
                <c:pt idx="534">
                  <c:v>240</c:v>
                </c:pt>
                <c:pt idx="535">
                  <c:v>240</c:v>
                </c:pt>
                <c:pt idx="536">
                  <c:v>240</c:v>
                </c:pt>
                <c:pt idx="537">
                  <c:v>240</c:v>
                </c:pt>
                <c:pt idx="538">
                  <c:v>240</c:v>
                </c:pt>
                <c:pt idx="539">
                  <c:v>240</c:v>
                </c:pt>
                <c:pt idx="540">
                  <c:v>240</c:v>
                </c:pt>
                <c:pt idx="541">
                  <c:v>240</c:v>
                </c:pt>
                <c:pt idx="542">
                  <c:v>240</c:v>
                </c:pt>
                <c:pt idx="543">
                  <c:v>240</c:v>
                </c:pt>
                <c:pt idx="544">
                  <c:v>240</c:v>
                </c:pt>
                <c:pt idx="545">
                  <c:v>240</c:v>
                </c:pt>
                <c:pt idx="546">
                  <c:v>240</c:v>
                </c:pt>
                <c:pt idx="547">
                  <c:v>240</c:v>
                </c:pt>
                <c:pt idx="548">
                  <c:v>240</c:v>
                </c:pt>
                <c:pt idx="549">
                  <c:v>240</c:v>
                </c:pt>
                <c:pt idx="550">
                  <c:v>240</c:v>
                </c:pt>
                <c:pt idx="551">
                  <c:v>240</c:v>
                </c:pt>
                <c:pt idx="552">
                  <c:v>240</c:v>
                </c:pt>
                <c:pt idx="553">
                  <c:v>240</c:v>
                </c:pt>
                <c:pt idx="554">
                  <c:v>240</c:v>
                </c:pt>
                <c:pt idx="555">
                  <c:v>240</c:v>
                </c:pt>
                <c:pt idx="556">
                  <c:v>240</c:v>
                </c:pt>
                <c:pt idx="557">
                  <c:v>240</c:v>
                </c:pt>
                <c:pt idx="558">
                  <c:v>240</c:v>
                </c:pt>
                <c:pt idx="559">
                  <c:v>240</c:v>
                </c:pt>
                <c:pt idx="560">
                  <c:v>240</c:v>
                </c:pt>
                <c:pt idx="561">
                  <c:v>240</c:v>
                </c:pt>
                <c:pt idx="562">
                  <c:v>240</c:v>
                </c:pt>
                <c:pt idx="563">
                  <c:v>240</c:v>
                </c:pt>
                <c:pt idx="564">
                  <c:v>240</c:v>
                </c:pt>
                <c:pt idx="565">
                  <c:v>240</c:v>
                </c:pt>
                <c:pt idx="566">
                  <c:v>240</c:v>
                </c:pt>
                <c:pt idx="567">
                  <c:v>240</c:v>
                </c:pt>
                <c:pt idx="568">
                  <c:v>240</c:v>
                </c:pt>
                <c:pt idx="569">
                  <c:v>240</c:v>
                </c:pt>
                <c:pt idx="570">
                  <c:v>240</c:v>
                </c:pt>
                <c:pt idx="571">
                  <c:v>240</c:v>
                </c:pt>
                <c:pt idx="572">
                  <c:v>240</c:v>
                </c:pt>
                <c:pt idx="573">
                  <c:v>240</c:v>
                </c:pt>
                <c:pt idx="574">
                  <c:v>240</c:v>
                </c:pt>
                <c:pt idx="575">
                  <c:v>240</c:v>
                </c:pt>
                <c:pt idx="576">
                  <c:v>240</c:v>
                </c:pt>
                <c:pt idx="577">
                  <c:v>240</c:v>
                </c:pt>
                <c:pt idx="578">
                  <c:v>240</c:v>
                </c:pt>
                <c:pt idx="579">
                  <c:v>240</c:v>
                </c:pt>
                <c:pt idx="580">
                  <c:v>240</c:v>
                </c:pt>
                <c:pt idx="581">
                  <c:v>240</c:v>
                </c:pt>
                <c:pt idx="582">
                  <c:v>240</c:v>
                </c:pt>
                <c:pt idx="583">
                  <c:v>240</c:v>
                </c:pt>
                <c:pt idx="584">
                  <c:v>240</c:v>
                </c:pt>
                <c:pt idx="585">
                  <c:v>240</c:v>
                </c:pt>
                <c:pt idx="586">
                  <c:v>240</c:v>
                </c:pt>
                <c:pt idx="587">
                  <c:v>240</c:v>
                </c:pt>
                <c:pt idx="588">
                  <c:v>240</c:v>
                </c:pt>
                <c:pt idx="589">
                  <c:v>240</c:v>
                </c:pt>
                <c:pt idx="590">
                  <c:v>240</c:v>
                </c:pt>
                <c:pt idx="591">
                  <c:v>240</c:v>
                </c:pt>
                <c:pt idx="592">
                  <c:v>240</c:v>
                </c:pt>
                <c:pt idx="593">
                  <c:v>240</c:v>
                </c:pt>
                <c:pt idx="594">
                  <c:v>240</c:v>
                </c:pt>
                <c:pt idx="595">
                  <c:v>240</c:v>
                </c:pt>
                <c:pt idx="596">
                  <c:v>240</c:v>
                </c:pt>
                <c:pt idx="597">
                  <c:v>240</c:v>
                </c:pt>
                <c:pt idx="598">
                  <c:v>240</c:v>
                </c:pt>
                <c:pt idx="599">
                  <c:v>240</c:v>
                </c:pt>
                <c:pt idx="600">
                  <c:v>240</c:v>
                </c:pt>
                <c:pt idx="601">
                  <c:v>240</c:v>
                </c:pt>
                <c:pt idx="602">
                  <c:v>240</c:v>
                </c:pt>
                <c:pt idx="603">
                  <c:v>240</c:v>
                </c:pt>
                <c:pt idx="604">
                  <c:v>240</c:v>
                </c:pt>
                <c:pt idx="605">
                  <c:v>240</c:v>
                </c:pt>
                <c:pt idx="606">
                  <c:v>240</c:v>
                </c:pt>
                <c:pt idx="607">
                  <c:v>240</c:v>
                </c:pt>
                <c:pt idx="608">
                  <c:v>240</c:v>
                </c:pt>
                <c:pt idx="609">
                  <c:v>240</c:v>
                </c:pt>
                <c:pt idx="610">
                  <c:v>240</c:v>
                </c:pt>
                <c:pt idx="611">
                  <c:v>240</c:v>
                </c:pt>
                <c:pt idx="612">
                  <c:v>240</c:v>
                </c:pt>
                <c:pt idx="613">
                  <c:v>240</c:v>
                </c:pt>
                <c:pt idx="614">
                  <c:v>240</c:v>
                </c:pt>
                <c:pt idx="615">
                  <c:v>240</c:v>
                </c:pt>
                <c:pt idx="616">
                  <c:v>240</c:v>
                </c:pt>
                <c:pt idx="617">
                  <c:v>240</c:v>
                </c:pt>
                <c:pt idx="618">
                  <c:v>240</c:v>
                </c:pt>
                <c:pt idx="619">
                  <c:v>240</c:v>
                </c:pt>
                <c:pt idx="620">
                  <c:v>240</c:v>
                </c:pt>
                <c:pt idx="621">
                  <c:v>240</c:v>
                </c:pt>
                <c:pt idx="622">
                  <c:v>240</c:v>
                </c:pt>
                <c:pt idx="623">
                  <c:v>240</c:v>
                </c:pt>
                <c:pt idx="624">
                  <c:v>240</c:v>
                </c:pt>
                <c:pt idx="625">
                  <c:v>240</c:v>
                </c:pt>
                <c:pt idx="626">
                  <c:v>240</c:v>
                </c:pt>
                <c:pt idx="627">
                  <c:v>240</c:v>
                </c:pt>
                <c:pt idx="628">
                  <c:v>240</c:v>
                </c:pt>
                <c:pt idx="629">
                  <c:v>240</c:v>
                </c:pt>
                <c:pt idx="630">
                  <c:v>240</c:v>
                </c:pt>
                <c:pt idx="631">
                  <c:v>240</c:v>
                </c:pt>
                <c:pt idx="632">
                  <c:v>240</c:v>
                </c:pt>
                <c:pt idx="633">
                  <c:v>240</c:v>
                </c:pt>
                <c:pt idx="634">
                  <c:v>240</c:v>
                </c:pt>
                <c:pt idx="635">
                  <c:v>240</c:v>
                </c:pt>
                <c:pt idx="636">
                  <c:v>240</c:v>
                </c:pt>
                <c:pt idx="637">
                  <c:v>240</c:v>
                </c:pt>
                <c:pt idx="638">
                  <c:v>240</c:v>
                </c:pt>
                <c:pt idx="639">
                  <c:v>240</c:v>
                </c:pt>
                <c:pt idx="640">
                  <c:v>240</c:v>
                </c:pt>
                <c:pt idx="641">
                  <c:v>240</c:v>
                </c:pt>
                <c:pt idx="642">
                  <c:v>240</c:v>
                </c:pt>
                <c:pt idx="643">
                  <c:v>240</c:v>
                </c:pt>
                <c:pt idx="644">
                  <c:v>240</c:v>
                </c:pt>
                <c:pt idx="645">
                  <c:v>240</c:v>
                </c:pt>
                <c:pt idx="646">
                  <c:v>240</c:v>
                </c:pt>
                <c:pt idx="647">
                  <c:v>240</c:v>
                </c:pt>
                <c:pt idx="648">
                  <c:v>240</c:v>
                </c:pt>
                <c:pt idx="649">
                  <c:v>240</c:v>
                </c:pt>
                <c:pt idx="650">
                  <c:v>240</c:v>
                </c:pt>
                <c:pt idx="651">
                  <c:v>240</c:v>
                </c:pt>
                <c:pt idx="652">
                  <c:v>240</c:v>
                </c:pt>
                <c:pt idx="653">
                  <c:v>240</c:v>
                </c:pt>
                <c:pt idx="654">
                  <c:v>240</c:v>
                </c:pt>
                <c:pt idx="655">
                  <c:v>240</c:v>
                </c:pt>
                <c:pt idx="656">
                  <c:v>240</c:v>
                </c:pt>
                <c:pt idx="657">
                  <c:v>240</c:v>
                </c:pt>
                <c:pt idx="658">
                  <c:v>240</c:v>
                </c:pt>
                <c:pt idx="659">
                  <c:v>240</c:v>
                </c:pt>
                <c:pt idx="660">
                  <c:v>240</c:v>
                </c:pt>
                <c:pt idx="661">
                  <c:v>240</c:v>
                </c:pt>
                <c:pt idx="662">
                  <c:v>240</c:v>
                </c:pt>
                <c:pt idx="663">
                  <c:v>240</c:v>
                </c:pt>
                <c:pt idx="664">
                  <c:v>240</c:v>
                </c:pt>
                <c:pt idx="665">
                  <c:v>240</c:v>
                </c:pt>
                <c:pt idx="666">
                  <c:v>240</c:v>
                </c:pt>
                <c:pt idx="667">
                  <c:v>240</c:v>
                </c:pt>
                <c:pt idx="668">
                  <c:v>240</c:v>
                </c:pt>
                <c:pt idx="669">
                  <c:v>240</c:v>
                </c:pt>
                <c:pt idx="670">
                  <c:v>240</c:v>
                </c:pt>
                <c:pt idx="671">
                  <c:v>240</c:v>
                </c:pt>
                <c:pt idx="672">
                  <c:v>240</c:v>
                </c:pt>
                <c:pt idx="673">
                  <c:v>240</c:v>
                </c:pt>
                <c:pt idx="674">
                  <c:v>240</c:v>
                </c:pt>
                <c:pt idx="675">
                  <c:v>240</c:v>
                </c:pt>
                <c:pt idx="676">
                  <c:v>240</c:v>
                </c:pt>
                <c:pt idx="677">
                  <c:v>240</c:v>
                </c:pt>
                <c:pt idx="678">
                  <c:v>240</c:v>
                </c:pt>
                <c:pt idx="679">
                  <c:v>240</c:v>
                </c:pt>
                <c:pt idx="680">
                  <c:v>240</c:v>
                </c:pt>
                <c:pt idx="681">
                  <c:v>240</c:v>
                </c:pt>
                <c:pt idx="682">
                  <c:v>240</c:v>
                </c:pt>
                <c:pt idx="683">
                  <c:v>240</c:v>
                </c:pt>
                <c:pt idx="684">
                  <c:v>240</c:v>
                </c:pt>
                <c:pt idx="685">
                  <c:v>240</c:v>
                </c:pt>
                <c:pt idx="686">
                  <c:v>240</c:v>
                </c:pt>
                <c:pt idx="687">
                  <c:v>240</c:v>
                </c:pt>
                <c:pt idx="688">
                  <c:v>240</c:v>
                </c:pt>
                <c:pt idx="689">
                  <c:v>240</c:v>
                </c:pt>
                <c:pt idx="690">
                  <c:v>240</c:v>
                </c:pt>
                <c:pt idx="691">
                  <c:v>240</c:v>
                </c:pt>
                <c:pt idx="692">
                  <c:v>240</c:v>
                </c:pt>
                <c:pt idx="693">
                  <c:v>240</c:v>
                </c:pt>
                <c:pt idx="694">
                  <c:v>240</c:v>
                </c:pt>
                <c:pt idx="695">
                  <c:v>240</c:v>
                </c:pt>
                <c:pt idx="696">
                  <c:v>240</c:v>
                </c:pt>
                <c:pt idx="697">
                  <c:v>240</c:v>
                </c:pt>
                <c:pt idx="698">
                  <c:v>240</c:v>
                </c:pt>
                <c:pt idx="699">
                  <c:v>240</c:v>
                </c:pt>
                <c:pt idx="700">
                  <c:v>240</c:v>
                </c:pt>
                <c:pt idx="701">
                  <c:v>240</c:v>
                </c:pt>
                <c:pt idx="702">
                  <c:v>240</c:v>
                </c:pt>
                <c:pt idx="703">
                  <c:v>240</c:v>
                </c:pt>
                <c:pt idx="704">
                  <c:v>240</c:v>
                </c:pt>
                <c:pt idx="705">
                  <c:v>240</c:v>
                </c:pt>
                <c:pt idx="706">
                  <c:v>240</c:v>
                </c:pt>
                <c:pt idx="707">
                  <c:v>240</c:v>
                </c:pt>
                <c:pt idx="708">
                  <c:v>240</c:v>
                </c:pt>
                <c:pt idx="709">
                  <c:v>240</c:v>
                </c:pt>
                <c:pt idx="710">
                  <c:v>240</c:v>
                </c:pt>
                <c:pt idx="711">
                  <c:v>240</c:v>
                </c:pt>
                <c:pt idx="712">
                  <c:v>240</c:v>
                </c:pt>
                <c:pt idx="713">
                  <c:v>240</c:v>
                </c:pt>
                <c:pt idx="714">
                  <c:v>240</c:v>
                </c:pt>
                <c:pt idx="715">
                  <c:v>240</c:v>
                </c:pt>
                <c:pt idx="716">
                  <c:v>240</c:v>
                </c:pt>
                <c:pt idx="717">
                  <c:v>240</c:v>
                </c:pt>
                <c:pt idx="718">
                  <c:v>240</c:v>
                </c:pt>
                <c:pt idx="719">
                  <c:v>240</c:v>
                </c:pt>
                <c:pt idx="720">
                  <c:v>240</c:v>
                </c:pt>
                <c:pt idx="721">
                  <c:v>240</c:v>
                </c:pt>
                <c:pt idx="722">
                  <c:v>240</c:v>
                </c:pt>
                <c:pt idx="723">
                  <c:v>240</c:v>
                </c:pt>
                <c:pt idx="724">
                  <c:v>240</c:v>
                </c:pt>
                <c:pt idx="725">
                  <c:v>240</c:v>
                </c:pt>
                <c:pt idx="726">
                  <c:v>240</c:v>
                </c:pt>
                <c:pt idx="727">
                  <c:v>240</c:v>
                </c:pt>
                <c:pt idx="728">
                  <c:v>240</c:v>
                </c:pt>
                <c:pt idx="729">
                  <c:v>240</c:v>
                </c:pt>
                <c:pt idx="730">
                  <c:v>240</c:v>
                </c:pt>
                <c:pt idx="731">
                  <c:v>240</c:v>
                </c:pt>
                <c:pt idx="732">
                  <c:v>240</c:v>
                </c:pt>
                <c:pt idx="733">
                  <c:v>240</c:v>
                </c:pt>
                <c:pt idx="734">
                  <c:v>240</c:v>
                </c:pt>
                <c:pt idx="735">
                  <c:v>240</c:v>
                </c:pt>
                <c:pt idx="736">
                  <c:v>240</c:v>
                </c:pt>
                <c:pt idx="737">
                  <c:v>240</c:v>
                </c:pt>
                <c:pt idx="738">
                  <c:v>240</c:v>
                </c:pt>
                <c:pt idx="739">
                  <c:v>240</c:v>
                </c:pt>
                <c:pt idx="740">
                  <c:v>240</c:v>
                </c:pt>
                <c:pt idx="741">
                  <c:v>240</c:v>
                </c:pt>
                <c:pt idx="742">
                  <c:v>240</c:v>
                </c:pt>
                <c:pt idx="743">
                  <c:v>240</c:v>
                </c:pt>
                <c:pt idx="744">
                  <c:v>240</c:v>
                </c:pt>
                <c:pt idx="745">
                  <c:v>240</c:v>
                </c:pt>
                <c:pt idx="746">
                  <c:v>240</c:v>
                </c:pt>
                <c:pt idx="747">
                  <c:v>240</c:v>
                </c:pt>
                <c:pt idx="748">
                  <c:v>240</c:v>
                </c:pt>
                <c:pt idx="749">
                  <c:v>240</c:v>
                </c:pt>
                <c:pt idx="750">
                  <c:v>240</c:v>
                </c:pt>
                <c:pt idx="751">
                  <c:v>240</c:v>
                </c:pt>
                <c:pt idx="752">
                  <c:v>240</c:v>
                </c:pt>
                <c:pt idx="753">
                  <c:v>240</c:v>
                </c:pt>
                <c:pt idx="754">
                  <c:v>240</c:v>
                </c:pt>
                <c:pt idx="755">
                  <c:v>240</c:v>
                </c:pt>
                <c:pt idx="756">
                  <c:v>240</c:v>
                </c:pt>
                <c:pt idx="757">
                  <c:v>240</c:v>
                </c:pt>
                <c:pt idx="758">
                  <c:v>240</c:v>
                </c:pt>
                <c:pt idx="759">
                  <c:v>240</c:v>
                </c:pt>
                <c:pt idx="760">
                  <c:v>240</c:v>
                </c:pt>
                <c:pt idx="761">
                  <c:v>240</c:v>
                </c:pt>
                <c:pt idx="762">
                  <c:v>240</c:v>
                </c:pt>
                <c:pt idx="763">
                  <c:v>240</c:v>
                </c:pt>
                <c:pt idx="764">
                  <c:v>240</c:v>
                </c:pt>
                <c:pt idx="765">
                  <c:v>240</c:v>
                </c:pt>
                <c:pt idx="766">
                  <c:v>240</c:v>
                </c:pt>
                <c:pt idx="767">
                  <c:v>240</c:v>
                </c:pt>
                <c:pt idx="768">
                  <c:v>240</c:v>
                </c:pt>
                <c:pt idx="769">
                  <c:v>240</c:v>
                </c:pt>
                <c:pt idx="770">
                  <c:v>240</c:v>
                </c:pt>
                <c:pt idx="771">
                  <c:v>240</c:v>
                </c:pt>
                <c:pt idx="772">
                  <c:v>240</c:v>
                </c:pt>
                <c:pt idx="773">
                  <c:v>240</c:v>
                </c:pt>
                <c:pt idx="774">
                  <c:v>240</c:v>
                </c:pt>
                <c:pt idx="775">
                  <c:v>240</c:v>
                </c:pt>
                <c:pt idx="776">
                  <c:v>240</c:v>
                </c:pt>
                <c:pt idx="777">
                  <c:v>240</c:v>
                </c:pt>
                <c:pt idx="778">
                  <c:v>240</c:v>
                </c:pt>
                <c:pt idx="779">
                  <c:v>240</c:v>
                </c:pt>
                <c:pt idx="780">
                  <c:v>240</c:v>
                </c:pt>
                <c:pt idx="781">
                  <c:v>240</c:v>
                </c:pt>
                <c:pt idx="782">
                  <c:v>240</c:v>
                </c:pt>
                <c:pt idx="783">
                  <c:v>240</c:v>
                </c:pt>
                <c:pt idx="784">
                  <c:v>240</c:v>
                </c:pt>
                <c:pt idx="785">
                  <c:v>240</c:v>
                </c:pt>
                <c:pt idx="786">
                  <c:v>240</c:v>
                </c:pt>
                <c:pt idx="787">
                  <c:v>240</c:v>
                </c:pt>
                <c:pt idx="788">
                  <c:v>240</c:v>
                </c:pt>
                <c:pt idx="789">
                  <c:v>240</c:v>
                </c:pt>
                <c:pt idx="790">
                  <c:v>240</c:v>
                </c:pt>
                <c:pt idx="791">
                  <c:v>240</c:v>
                </c:pt>
                <c:pt idx="792">
                  <c:v>240</c:v>
                </c:pt>
                <c:pt idx="793">
                  <c:v>240</c:v>
                </c:pt>
                <c:pt idx="794">
                  <c:v>240</c:v>
                </c:pt>
                <c:pt idx="795">
                  <c:v>240</c:v>
                </c:pt>
                <c:pt idx="796">
                  <c:v>240</c:v>
                </c:pt>
                <c:pt idx="797">
                  <c:v>240</c:v>
                </c:pt>
                <c:pt idx="798">
                  <c:v>240</c:v>
                </c:pt>
                <c:pt idx="799">
                  <c:v>240</c:v>
                </c:pt>
                <c:pt idx="800">
                  <c:v>240</c:v>
                </c:pt>
                <c:pt idx="801">
                  <c:v>240</c:v>
                </c:pt>
                <c:pt idx="802">
                  <c:v>240</c:v>
                </c:pt>
                <c:pt idx="803">
                  <c:v>240</c:v>
                </c:pt>
                <c:pt idx="804">
                  <c:v>240</c:v>
                </c:pt>
                <c:pt idx="805">
                  <c:v>240</c:v>
                </c:pt>
                <c:pt idx="806">
                  <c:v>240</c:v>
                </c:pt>
                <c:pt idx="807">
                  <c:v>240</c:v>
                </c:pt>
                <c:pt idx="808">
                  <c:v>240</c:v>
                </c:pt>
                <c:pt idx="809">
                  <c:v>240</c:v>
                </c:pt>
                <c:pt idx="810">
                  <c:v>240</c:v>
                </c:pt>
                <c:pt idx="811">
                  <c:v>240</c:v>
                </c:pt>
                <c:pt idx="812">
                  <c:v>240</c:v>
                </c:pt>
                <c:pt idx="813">
                  <c:v>240</c:v>
                </c:pt>
                <c:pt idx="814">
                  <c:v>240</c:v>
                </c:pt>
                <c:pt idx="815">
                  <c:v>240</c:v>
                </c:pt>
                <c:pt idx="816">
                  <c:v>240</c:v>
                </c:pt>
                <c:pt idx="817">
                  <c:v>240</c:v>
                </c:pt>
                <c:pt idx="818">
                  <c:v>240</c:v>
                </c:pt>
                <c:pt idx="819">
                  <c:v>240</c:v>
                </c:pt>
                <c:pt idx="820">
                  <c:v>240</c:v>
                </c:pt>
                <c:pt idx="821">
                  <c:v>240</c:v>
                </c:pt>
                <c:pt idx="822">
                  <c:v>240</c:v>
                </c:pt>
                <c:pt idx="823">
                  <c:v>240</c:v>
                </c:pt>
                <c:pt idx="824">
                  <c:v>240</c:v>
                </c:pt>
                <c:pt idx="825">
                  <c:v>240</c:v>
                </c:pt>
                <c:pt idx="826">
                  <c:v>240</c:v>
                </c:pt>
                <c:pt idx="827">
                  <c:v>240</c:v>
                </c:pt>
                <c:pt idx="828">
                  <c:v>240</c:v>
                </c:pt>
                <c:pt idx="829">
                  <c:v>240</c:v>
                </c:pt>
                <c:pt idx="830">
                  <c:v>240</c:v>
                </c:pt>
                <c:pt idx="831">
                  <c:v>240</c:v>
                </c:pt>
                <c:pt idx="832">
                  <c:v>240</c:v>
                </c:pt>
                <c:pt idx="833">
                  <c:v>240</c:v>
                </c:pt>
                <c:pt idx="834">
                  <c:v>240</c:v>
                </c:pt>
                <c:pt idx="835">
                  <c:v>240</c:v>
                </c:pt>
                <c:pt idx="836">
                  <c:v>240</c:v>
                </c:pt>
                <c:pt idx="837">
                  <c:v>240</c:v>
                </c:pt>
                <c:pt idx="838">
                  <c:v>240</c:v>
                </c:pt>
                <c:pt idx="839">
                  <c:v>240</c:v>
                </c:pt>
                <c:pt idx="840">
                  <c:v>240</c:v>
                </c:pt>
                <c:pt idx="841">
                  <c:v>240</c:v>
                </c:pt>
                <c:pt idx="842">
                  <c:v>240</c:v>
                </c:pt>
                <c:pt idx="843">
                  <c:v>240</c:v>
                </c:pt>
                <c:pt idx="844">
                  <c:v>240</c:v>
                </c:pt>
                <c:pt idx="845">
                  <c:v>240</c:v>
                </c:pt>
                <c:pt idx="846">
                  <c:v>240</c:v>
                </c:pt>
                <c:pt idx="847">
                  <c:v>240</c:v>
                </c:pt>
                <c:pt idx="848">
                  <c:v>240</c:v>
                </c:pt>
                <c:pt idx="849">
                  <c:v>240</c:v>
                </c:pt>
                <c:pt idx="850">
                  <c:v>240</c:v>
                </c:pt>
                <c:pt idx="851">
                  <c:v>240</c:v>
                </c:pt>
                <c:pt idx="852">
                  <c:v>240</c:v>
                </c:pt>
                <c:pt idx="853">
                  <c:v>240</c:v>
                </c:pt>
                <c:pt idx="854">
                  <c:v>240</c:v>
                </c:pt>
                <c:pt idx="855">
                  <c:v>240</c:v>
                </c:pt>
                <c:pt idx="856">
                  <c:v>240</c:v>
                </c:pt>
                <c:pt idx="857">
                  <c:v>240</c:v>
                </c:pt>
                <c:pt idx="858">
                  <c:v>240</c:v>
                </c:pt>
                <c:pt idx="859">
                  <c:v>240</c:v>
                </c:pt>
                <c:pt idx="860">
                  <c:v>240</c:v>
                </c:pt>
                <c:pt idx="861">
                  <c:v>240</c:v>
                </c:pt>
                <c:pt idx="862">
                  <c:v>240</c:v>
                </c:pt>
                <c:pt idx="863">
                  <c:v>240</c:v>
                </c:pt>
                <c:pt idx="864">
                  <c:v>240</c:v>
                </c:pt>
                <c:pt idx="865">
                  <c:v>240</c:v>
                </c:pt>
                <c:pt idx="866">
                  <c:v>240</c:v>
                </c:pt>
                <c:pt idx="867">
                  <c:v>240</c:v>
                </c:pt>
                <c:pt idx="868">
                  <c:v>240</c:v>
                </c:pt>
                <c:pt idx="869">
                  <c:v>240</c:v>
                </c:pt>
                <c:pt idx="870">
                  <c:v>240</c:v>
                </c:pt>
                <c:pt idx="871">
                  <c:v>240</c:v>
                </c:pt>
                <c:pt idx="872">
                  <c:v>240</c:v>
                </c:pt>
                <c:pt idx="873">
                  <c:v>240</c:v>
                </c:pt>
                <c:pt idx="874">
                  <c:v>240</c:v>
                </c:pt>
                <c:pt idx="875">
                  <c:v>240</c:v>
                </c:pt>
                <c:pt idx="876">
                  <c:v>240</c:v>
                </c:pt>
                <c:pt idx="877">
                  <c:v>240</c:v>
                </c:pt>
                <c:pt idx="878">
                  <c:v>240</c:v>
                </c:pt>
                <c:pt idx="879">
                  <c:v>240</c:v>
                </c:pt>
                <c:pt idx="880">
                  <c:v>240</c:v>
                </c:pt>
                <c:pt idx="881">
                  <c:v>240</c:v>
                </c:pt>
                <c:pt idx="882">
                  <c:v>240</c:v>
                </c:pt>
                <c:pt idx="883">
                  <c:v>240</c:v>
                </c:pt>
                <c:pt idx="884">
                  <c:v>240</c:v>
                </c:pt>
                <c:pt idx="885">
                  <c:v>240</c:v>
                </c:pt>
                <c:pt idx="886">
                  <c:v>240</c:v>
                </c:pt>
                <c:pt idx="887">
                  <c:v>240</c:v>
                </c:pt>
                <c:pt idx="888">
                  <c:v>240</c:v>
                </c:pt>
                <c:pt idx="889">
                  <c:v>240</c:v>
                </c:pt>
                <c:pt idx="890">
                  <c:v>240</c:v>
                </c:pt>
                <c:pt idx="891">
                  <c:v>240</c:v>
                </c:pt>
                <c:pt idx="892">
                  <c:v>240</c:v>
                </c:pt>
                <c:pt idx="893">
                  <c:v>240</c:v>
                </c:pt>
                <c:pt idx="894">
                  <c:v>240</c:v>
                </c:pt>
                <c:pt idx="895">
                  <c:v>240</c:v>
                </c:pt>
                <c:pt idx="896">
                  <c:v>240</c:v>
                </c:pt>
                <c:pt idx="897">
                  <c:v>240</c:v>
                </c:pt>
                <c:pt idx="898">
                  <c:v>240</c:v>
                </c:pt>
                <c:pt idx="899">
                  <c:v>240</c:v>
                </c:pt>
                <c:pt idx="900">
                  <c:v>240</c:v>
                </c:pt>
                <c:pt idx="901">
                  <c:v>240</c:v>
                </c:pt>
                <c:pt idx="902">
                  <c:v>240</c:v>
                </c:pt>
                <c:pt idx="903">
                  <c:v>240</c:v>
                </c:pt>
                <c:pt idx="904">
                  <c:v>240</c:v>
                </c:pt>
                <c:pt idx="905">
                  <c:v>240</c:v>
                </c:pt>
                <c:pt idx="906">
                  <c:v>240</c:v>
                </c:pt>
                <c:pt idx="907">
                  <c:v>240</c:v>
                </c:pt>
                <c:pt idx="908">
                  <c:v>240</c:v>
                </c:pt>
                <c:pt idx="909">
                  <c:v>240</c:v>
                </c:pt>
                <c:pt idx="910">
                  <c:v>240</c:v>
                </c:pt>
                <c:pt idx="911">
                  <c:v>240</c:v>
                </c:pt>
                <c:pt idx="912">
                  <c:v>240</c:v>
                </c:pt>
                <c:pt idx="913">
                  <c:v>240</c:v>
                </c:pt>
                <c:pt idx="914">
                  <c:v>240</c:v>
                </c:pt>
                <c:pt idx="915">
                  <c:v>240</c:v>
                </c:pt>
                <c:pt idx="916">
                  <c:v>240</c:v>
                </c:pt>
                <c:pt idx="917">
                  <c:v>240</c:v>
                </c:pt>
                <c:pt idx="918">
                  <c:v>240</c:v>
                </c:pt>
                <c:pt idx="919">
                  <c:v>240</c:v>
                </c:pt>
                <c:pt idx="920">
                  <c:v>240</c:v>
                </c:pt>
                <c:pt idx="921">
                  <c:v>240</c:v>
                </c:pt>
                <c:pt idx="922">
                  <c:v>240</c:v>
                </c:pt>
                <c:pt idx="923">
                  <c:v>240</c:v>
                </c:pt>
                <c:pt idx="924">
                  <c:v>240</c:v>
                </c:pt>
                <c:pt idx="925">
                  <c:v>240</c:v>
                </c:pt>
                <c:pt idx="926">
                  <c:v>240</c:v>
                </c:pt>
                <c:pt idx="927">
                  <c:v>240</c:v>
                </c:pt>
                <c:pt idx="928">
                  <c:v>240</c:v>
                </c:pt>
                <c:pt idx="929">
                  <c:v>240</c:v>
                </c:pt>
                <c:pt idx="930">
                  <c:v>240</c:v>
                </c:pt>
                <c:pt idx="931">
                  <c:v>240</c:v>
                </c:pt>
                <c:pt idx="932">
                  <c:v>240</c:v>
                </c:pt>
                <c:pt idx="933">
                  <c:v>240</c:v>
                </c:pt>
                <c:pt idx="934">
                  <c:v>240</c:v>
                </c:pt>
                <c:pt idx="935">
                  <c:v>240</c:v>
                </c:pt>
                <c:pt idx="936">
                  <c:v>240</c:v>
                </c:pt>
                <c:pt idx="937">
                  <c:v>240</c:v>
                </c:pt>
                <c:pt idx="938">
                  <c:v>240</c:v>
                </c:pt>
                <c:pt idx="939">
                  <c:v>240</c:v>
                </c:pt>
                <c:pt idx="940">
                  <c:v>240</c:v>
                </c:pt>
                <c:pt idx="941">
                  <c:v>240</c:v>
                </c:pt>
                <c:pt idx="942">
                  <c:v>240</c:v>
                </c:pt>
                <c:pt idx="943">
                  <c:v>240</c:v>
                </c:pt>
                <c:pt idx="944">
                  <c:v>240</c:v>
                </c:pt>
                <c:pt idx="945">
                  <c:v>240</c:v>
                </c:pt>
                <c:pt idx="946">
                  <c:v>240</c:v>
                </c:pt>
                <c:pt idx="947">
                  <c:v>240</c:v>
                </c:pt>
                <c:pt idx="948">
                  <c:v>240</c:v>
                </c:pt>
                <c:pt idx="949">
                  <c:v>240</c:v>
                </c:pt>
                <c:pt idx="950">
                  <c:v>240</c:v>
                </c:pt>
                <c:pt idx="951">
                  <c:v>240</c:v>
                </c:pt>
                <c:pt idx="952">
                  <c:v>240</c:v>
                </c:pt>
                <c:pt idx="953">
                  <c:v>240</c:v>
                </c:pt>
                <c:pt idx="954">
                  <c:v>240</c:v>
                </c:pt>
                <c:pt idx="955">
                  <c:v>240</c:v>
                </c:pt>
                <c:pt idx="956">
                  <c:v>240</c:v>
                </c:pt>
                <c:pt idx="957">
                  <c:v>240</c:v>
                </c:pt>
                <c:pt idx="958">
                  <c:v>240</c:v>
                </c:pt>
                <c:pt idx="959">
                  <c:v>240</c:v>
                </c:pt>
                <c:pt idx="960">
                  <c:v>240</c:v>
                </c:pt>
                <c:pt idx="961">
                  <c:v>240</c:v>
                </c:pt>
                <c:pt idx="962">
                  <c:v>240</c:v>
                </c:pt>
                <c:pt idx="963">
                  <c:v>240</c:v>
                </c:pt>
                <c:pt idx="964">
                  <c:v>240</c:v>
                </c:pt>
                <c:pt idx="965">
                  <c:v>240</c:v>
                </c:pt>
                <c:pt idx="966">
                  <c:v>240</c:v>
                </c:pt>
                <c:pt idx="967">
                  <c:v>240</c:v>
                </c:pt>
                <c:pt idx="968">
                  <c:v>240</c:v>
                </c:pt>
                <c:pt idx="969">
                  <c:v>240</c:v>
                </c:pt>
                <c:pt idx="970">
                  <c:v>240</c:v>
                </c:pt>
                <c:pt idx="971">
                  <c:v>240</c:v>
                </c:pt>
                <c:pt idx="972">
                  <c:v>240</c:v>
                </c:pt>
                <c:pt idx="973">
                  <c:v>240</c:v>
                </c:pt>
                <c:pt idx="974">
                  <c:v>240</c:v>
                </c:pt>
                <c:pt idx="975">
                  <c:v>240</c:v>
                </c:pt>
                <c:pt idx="976">
                  <c:v>240</c:v>
                </c:pt>
                <c:pt idx="977">
                  <c:v>240</c:v>
                </c:pt>
                <c:pt idx="978">
                  <c:v>240</c:v>
                </c:pt>
                <c:pt idx="979">
                  <c:v>240</c:v>
                </c:pt>
                <c:pt idx="980">
                  <c:v>240</c:v>
                </c:pt>
                <c:pt idx="981">
                  <c:v>240</c:v>
                </c:pt>
                <c:pt idx="982">
                  <c:v>240</c:v>
                </c:pt>
                <c:pt idx="983">
                  <c:v>240</c:v>
                </c:pt>
                <c:pt idx="984">
                  <c:v>240</c:v>
                </c:pt>
                <c:pt idx="985">
                  <c:v>240</c:v>
                </c:pt>
                <c:pt idx="986">
                  <c:v>240</c:v>
                </c:pt>
                <c:pt idx="987">
                  <c:v>240</c:v>
                </c:pt>
                <c:pt idx="988">
                  <c:v>240</c:v>
                </c:pt>
                <c:pt idx="989">
                  <c:v>240</c:v>
                </c:pt>
                <c:pt idx="990">
                  <c:v>240</c:v>
                </c:pt>
                <c:pt idx="991">
                  <c:v>240</c:v>
                </c:pt>
                <c:pt idx="992">
                  <c:v>240</c:v>
                </c:pt>
                <c:pt idx="993">
                  <c:v>240</c:v>
                </c:pt>
                <c:pt idx="994">
                  <c:v>240</c:v>
                </c:pt>
                <c:pt idx="995">
                  <c:v>240</c:v>
                </c:pt>
                <c:pt idx="996">
                  <c:v>240</c:v>
                </c:pt>
                <c:pt idx="997">
                  <c:v>240</c:v>
                </c:pt>
                <c:pt idx="998">
                  <c:v>240</c:v>
                </c:pt>
                <c:pt idx="999">
                  <c:v>240</c:v>
                </c:pt>
                <c:pt idx="1000">
                  <c:v>240</c:v>
                </c:pt>
                <c:pt idx="1001">
                  <c:v>240</c:v>
                </c:pt>
                <c:pt idx="1002">
                  <c:v>240</c:v>
                </c:pt>
                <c:pt idx="1003">
                  <c:v>240</c:v>
                </c:pt>
                <c:pt idx="1004">
                  <c:v>240</c:v>
                </c:pt>
                <c:pt idx="1005">
                  <c:v>240</c:v>
                </c:pt>
                <c:pt idx="1006">
                  <c:v>240</c:v>
                </c:pt>
                <c:pt idx="1007">
                  <c:v>240</c:v>
                </c:pt>
                <c:pt idx="1008">
                  <c:v>240</c:v>
                </c:pt>
                <c:pt idx="1009">
                  <c:v>240</c:v>
                </c:pt>
                <c:pt idx="1010">
                  <c:v>240</c:v>
                </c:pt>
                <c:pt idx="1011">
                  <c:v>240</c:v>
                </c:pt>
                <c:pt idx="1012">
                  <c:v>240</c:v>
                </c:pt>
                <c:pt idx="1013">
                  <c:v>240</c:v>
                </c:pt>
                <c:pt idx="1014">
                  <c:v>240</c:v>
                </c:pt>
                <c:pt idx="1015">
                  <c:v>240</c:v>
                </c:pt>
                <c:pt idx="1016">
                  <c:v>240</c:v>
                </c:pt>
                <c:pt idx="1017">
                  <c:v>240</c:v>
                </c:pt>
                <c:pt idx="1018">
                  <c:v>240</c:v>
                </c:pt>
                <c:pt idx="1019">
                  <c:v>240</c:v>
                </c:pt>
                <c:pt idx="1020">
                  <c:v>240</c:v>
                </c:pt>
                <c:pt idx="1021">
                  <c:v>240</c:v>
                </c:pt>
                <c:pt idx="1022">
                  <c:v>240</c:v>
                </c:pt>
                <c:pt idx="1023">
                  <c:v>240</c:v>
                </c:pt>
                <c:pt idx="1024">
                  <c:v>240</c:v>
                </c:pt>
                <c:pt idx="1025">
                  <c:v>240</c:v>
                </c:pt>
                <c:pt idx="1026">
                  <c:v>240</c:v>
                </c:pt>
                <c:pt idx="1027">
                  <c:v>240</c:v>
                </c:pt>
                <c:pt idx="1028">
                  <c:v>240</c:v>
                </c:pt>
                <c:pt idx="1029">
                  <c:v>240</c:v>
                </c:pt>
                <c:pt idx="1030">
                  <c:v>240</c:v>
                </c:pt>
                <c:pt idx="1031">
                  <c:v>240</c:v>
                </c:pt>
                <c:pt idx="1032">
                  <c:v>240</c:v>
                </c:pt>
                <c:pt idx="1033">
                  <c:v>240</c:v>
                </c:pt>
                <c:pt idx="1034">
                  <c:v>240</c:v>
                </c:pt>
                <c:pt idx="1035">
                  <c:v>240</c:v>
                </c:pt>
                <c:pt idx="1036">
                  <c:v>240</c:v>
                </c:pt>
                <c:pt idx="1037">
                  <c:v>240</c:v>
                </c:pt>
                <c:pt idx="1038">
                  <c:v>240</c:v>
                </c:pt>
                <c:pt idx="1039">
                  <c:v>240</c:v>
                </c:pt>
                <c:pt idx="1040">
                  <c:v>240</c:v>
                </c:pt>
                <c:pt idx="1041">
                  <c:v>240</c:v>
                </c:pt>
                <c:pt idx="1042">
                  <c:v>240</c:v>
                </c:pt>
                <c:pt idx="1043">
                  <c:v>240</c:v>
                </c:pt>
                <c:pt idx="1044">
                  <c:v>240</c:v>
                </c:pt>
                <c:pt idx="1045">
                  <c:v>240</c:v>
                </c:pt>
                <c:pt idx="1046">
                  <c:v>240</c:v>
                </c:pt>
                <c:pt idx="1047">
                  <c:v>240</c:v>
                </c:pt>
                <c:pt idx="1048">
                  <c:v>240</c:v>
                </c:pt>
                <c:pt idx="1049">
                  <c:v>240</c:v>
                </c:pt>
                <c:pt idx="1050">
                  <c:v>240</c:v>
                </c:pt>
                <c:pt idx="1051">
                  <c:v>240</c:v>
                </c:pt>
                <c:pt idx="1052">
                  <c:v>240</c:v>
                </c:pt>
                <c:pt idx="1053">
                  <c:v>240</c:v>
                </c:pt>
                <c:pt idx="1054">
                  <c:v>240</c:v>
                </c:pt>
                <c:pt idx="1055">
                  <c:v>240</c:v>
                </c:pt>
                <c:pt idx="1056">
                  <c:v>240</c:v>
                </c:pt>
                <c:pt idx="1057">
                  <c:v>240</c:v>
                </c:pt>
                <c:pt idx="1058">
                  <c:v>240</c:v>
                </c:pt>
                <c:pt idx="1059">
                  <c:v>240</c:v>
                </c:pt>
                <c:pt idx="1060">
                  <c:v>240</c:v>
                </c:pt>
                <c:pt idx="1061">
                  <c:v>240</c:v>
                </c:pt>
                <c:pt idx="1062">
                  <c:v>240</c:v>
                </c:pt>
                <c:pt idx="1063">
                  <c:v>240</c:v>
                </c:pt>
                <c:pt idx="1064">
                  <c:v>240</c:v>
                </c:pt>
                <c:pt idx="1065">
                  <c:v>240</c:v>
                </c:pt>
                <c:pt idx="1066">
                  <c:v>240</c:v>
                </c:pt>
                <c:pt idx="1067">
                  <c:v>240</c:v>
                </c:pt>
                <c:pt idx="1068">
                  <c:v>240</c:v>
                </c:pt>
                <c:pt idx="1069">
                  <c:v>240</c:v>
                </c:pt>
                <c:pt idx="1070">
                  <c:v>240</c:v>
                </c:pt>
                <c:pt idx="1071">
                  <c:v>240</c:v>
                </c:pt>
                <c:pt idx="1072">
                  <c:v>240</c:v>
                </c:pt>
                <c:pt idx="1073">
                  <c:v>240</c:v>
                </c:pt>
                <c:pt idx="1074">
                  <c:v>240</c:v>
                </c:pt>
                <c:pt idx="1075">
                  <c:v>240</c:v>
                </c:pt>
                <c:pt idx="1076">
                  <c:v>240</c:v>
                </c:pt>
                <c:pt idx="1077">
                  <c:v>240</c:v>
                </c:pt>
                <c:pt idx="1078">
                  <c:v>240</c:v>
                </c:pt>
                <c:pt idx="1079">
                  <c:v>240</c:v>
                </c:pt>
                <c:pt idx="1080">
                  <c:v>240</c:v>
                </c:pt>
                <c:pt idx="1081">
                  <c:v>240</c:v>
                </c:pt>
                <c:pt idx="1082">
                  <c:v>240</c:v>
                </c:pt>
                <c:pt idx="1083">
                  <c:v>240</c:v>
                </c:pt>
                <c:pt idx="1084">
                  <c:v>240</c:v>
                </c:pt>
                <c:pt idx="1085">
                  <c:v>240</c:v>
                </c:pt>
                <c:pt idx="1086">
                  <c:v>240</c:v>
                </c:pt>
                <c:pt idx="1087">
                  <c:v>240</c:v>
                </c:pt>
                <c:pt idx="1088">
                  <c:v>240</c:v>
                </c:pt>
                <c:pt idx="1089">
                  <c:v>240</c:v>
                </c:pt>
                <c:pt idx="1090">
                  <c:v>240</c:v>
                </c:pt>
                <c:pt idx="1091">
                  <c:v>240</c:v>
                </c:pt>
                <c:pt idx="1092">
                  <c:v>240</c:v>
                </c:pt>
                <c:pt idx="1093">
                  <c:v>240</c:v>
                </c:pt>
                <c:pt idx="1094">
                  <c:v>240</c:v>
                </c:pt>
                <c:pt idx="1095">
                  <c:v>240</c:v>
                </c:pt>
                <c:pt idx="1096">
                  <c:v>240</c:v>
                </c:pt>
                <c:pt idx="1097">
                  <c:v>240</c:v>
                </c:pt>
                <c:pt idx="1098">
                  <c:v>240</c:v>
                </c:pt>
                <c:pt idx="1099">
                  <c:v>240</c:v>
                </c:pt>
                <c:pt idx="1100">
                  <c:v>240</c:v>
                </c:pt>
                <c:pt idx="1101">
                  <c:v>240</c:v>
                </c:pt>
                <c:pt idx="1102">
                  <c:v>240</c:v>
                </c:pt>
                <c:pt idx="1103">
                  <c:v>240</c:v>
                </c:pt>
                <c:pt idx="1104">
                  <c:v>240</c:v>
                </c:pt>
                <c:pt idx="1105">
                  <c:v>240</c:v>
                </c:pt>
                <c:pt idx="1106">
                  <c:v>240</c:v>
                </c:pt>
                <c:pt idx="1107">
                  <c:v>240</c:v>
                </c:pt>
                <c:pt idx="1108">
                  <c:v>240</c:v>
                </c:pt>
                <c:pt idx="1109">
                  <c:v>240</c:v>
                </c:pt>
                <c:pt idx="1110">
                  <c:v>240</c:v>
                </c:pt>
                <c:pt idx="1111">
                  <c:v>240</c:v>
                </c:pt>
                <c:pt idx="1112">
                  <c:v>240</c:v>
                </c:pt>
                <c:pt idx="1113">
                  <c:v>240</c:v>
                </c:pt>
                <c:pt idx="1114">
                  <c:v>240</c:v>
                </c:pt>
                <c:pt idx="1115">
                  <c:v>240</c:v>
                </c:pt>
                <c:pt idx="1116">
                  <c:v>240</c:v>
                </c:pt>
                <c:pt idx="1117">
                  <c:v>240</c:v>
                </c:pt>
                <c:pt idx="1118">
                  <c:v>240</c:v>
                </c:pt>
                <c:pt idx="1119">
                  <c:v>240</c:v>
                </c:pt>
                <c:pt idx="1120">
                  <c:v>240</c:v>
                </c:pt>
                <c:pt idx="1121">
                  <c:v>240</c:v>
                </c:pt>
                <c:pt idx="1122">
                  <c:v>240</c:v>
                </c:pt>
                <c:pt idx="1123">
                  <c:v>240</c:v>
                </c:pt>
                <c:pt idx="1124">
                  <c:v>240</c:v>
                </c:pt>
                <c:pt idx="1125">
                  <c:v>240</c:v>
                </c:pt>
                <c:pt idx="1126">
                  <c:v>240</c:v>
                </c:pt>
                <c:pt idx="1127">
                  <c:v>240</c:v>
                </c:pt>
                <c:pt idx="1128">
                  <c:v>240</c:v>
                </c:pt>
                <c:pt idx="1129">
                  <c:v>240</c:v>
                </c:pt>
                <c:pt idx="1130">
                  <c:v>240</c:v>
                </c:pt>
                <c:pt idx="1131">
                  <c:v>240</c:v>
                </c:pt>
                <c:pt idx="1132">
                  <c:v>240</c:v>
                </c:pt>
                <c:pt idx="1133">
                  <c:v>240</c:v>
                </c:pt>
                <c:pt idx="1134">
                  <c:v>240</c:v>
                </c:pt>
                <c:pt idx="1135">
                  <c:v>240</c:v>
                </c:pt>
                <c:pt idx="1136">
                  <c:v>240</c:v>
                </c:pt>
                <c:pt idx="1137">
                  <c:v>240</c:v>
                </c:pt>
                <c:pt idx="1138">
                  <c:v>240</c:v>
                </c:pt>
                <c:pt idx="1139">
                  <c:v>240</c:v>
                </c:pt>
                <c:pt idx="1140">
                  <c:v>240</c:v>
                </c:pt>
                <c:pt idx="1141">
                  <c:v>240</c:v>
                </c:pt>
                <c:pt idx="1142">
                  <c:v>240</c:v>
                </c:pt>
                <c:pt idx="1143">
                  <c:v>240</c:v>
                </c:pt>
                <c:pt idx="1144">
                  <c:v>240</c:v>
                </c:pt>
                <c:pt idx="1145">
                  <c:v>240</c:v>
                </c:pt>
                <c:pt idx="1146">
                  <c:v>240</c:v>
                </c:pt>
                <c:pt idx="1147">
                  <c:v>240</c:v>
                </c:pt>
                <c:pt idx="1148">
                  <c:v>240</c:v>
                </c:pt>
                <c:pt idx="1149">
                  <c:v>240</c:v>
                </c:pt>
                <c:pt idx="1150">
                  <c:v>240</c:v>
                </c:pt>
                <c:pt idx="1151">
                  <c:v>240</c:v>
                </c:pt>
                <c:pt idx="1152">
                  <c:v>240</c:v>
                </c:pt>
                <c:pt idx="1153">
                  <c:v>240</c:v>
                </c:pt>
                <c:pt idx="1154">
                  <c:v>240</c:v>
                </c:pt>
                <c:pt idx="1155">
                  <c:v>240</c:v>
                </c:pt>
                <c:pt idx="1156">
                  <c:v>240</c:v>
                </c:pt>
                <c:pt idx="1157">
                  <c:v>240</c:v>
                </c:pt>
                <c:pt idx="1158">
                  <c:v>240</c:v>
                </c:pt>
                <c:pt idx="1159">
                  <c:v>240</c:v>
                </c:pt>
                <c:pt idx="1160">
                  <c:v>240</c:v>
                </c:pt>
                <c:pt idx="1161">
                  <c:v>240</c:v>
                </c:pt>
                <c:pt idx="1162">
                  <c:v>240</c:v>
                </c:pt>
                <c:pt idx="1163">
                  <c:v>240</c:v>
                </c:pt>
                <c:pt idx="1164">
                  <c:v>240</c:v>
                </c:pt>
                <c:pt idx="1165">
                  <c:v>240</c:v>
                </c:pt>
                <c:pt idx="1166">
                  <c:v>240</c:v>
                </c:pt>
                <c:pt idx="1167">
                  <c:v>240</c:v>
                </c:pt>
                <c:pt idx="1168">
                  <c:v>240</c:v>
                </c:pt>
                <c:pt idx="1169">
                  <c:v>240</c:v>
                </c:pt>
                <c:pt idx="1170">
                  <c:v>240</c:v>
                </c:pt>
                <c:pt idx="1171">
                  <c:v>240</c:v>
                </c:pt>
                <c:pt idx="1172">
                  <c:v>240</c:v>
                </c:pt>
                <c:pt idx="1173">
                  <c:v>240</c:v>
                </c:pt>
                <c:pt idx="1174">
                  <c:v>240</c:v>
                </c:pt>
                <c:pt idx="1175">
                  <c:v>240</c:v>
                </c:pt>
                <c:pt idx="1176">
                  <c:v>240</c:v>
                </c:pt>
                <c:pt idx="1177">
                  <c:v>240</c:v>
                </c:pt>
                <c:pt idx="1178">
                  <c:v>240</c:v>
                </c:pt>
                <c:pt idx="1179">
                  <c:v>240</c:v>
                </c:pt>
                <c:pt idx="1180">
                  <c:v>240</c:v>
                </c:pt>
                <c:pt idx="1181">
                  <c:v>240</c:v>
                </c:pt>
                <c:pt idx="1182">
                  <c:v>240</c:v>
                </c:pt>
                <c:pt idx="1183">
                  <c:v>240</c:v>
                </c:pt>
                <c:pt idx="1184">
                  <c:v>240</c:v>
                </c:pt>
                <c:pt idx="1185">
                  <c:v>240</c:v>
                </c:pt>
                <c:pt idx="1186">
                  <c:v>240</c:v>
                </c:pt>
                <c:pt idx="1187">
                  <c:v>240</c:v>
                </c:pt>
                <c:pt idx="1188">
                  <c:v>240</c:v>
                </c:pt>
                <c:pt idx="1189">
                  <c:v>240</c:v>
                </c:pt>
                <c:pt idx="1190">
                  <c:v>240</c:v>
                </c:pt>
                <c:pt idx="1191">
                  <c:v>240</c:v>
                </c:pt>
                <c:pt idx="1192">
                  <c:v>240</c:v>
                </c:pt>
                <c:pt idx="1193">
                  <c:v>240</c:v>
                </c:pt>
                <c:pt idx="1194">
                  <c:v>240</c:v>
                </c:pt>
                <c:pt idx="1195">
                  <c:v>240</c:v>
                </c:pt>
                <c:pt idx="1196">
                  <c:v>240</c:v>
                </c:pt>
                <c:pt idx="1197">
                  <c:v>240</c:v>
                </c:pt>
                <c:pt idx="1198">
                  <c:v>240</c:v>
                </c:pt>
                <c:pt idx="1199">
                  <c:v>240</c:v>
                </c:pt>
                <c:pt idx="1200">
                  <c:v>240</c:v>
                </c:pt>
                <c:pt idx="1201">
                  <c:v>240</c:v>
                </c:pt>
                <c:pt idx="1202">
                  <c:v>240</c:v>
                </c:pt>
                <c:pt idx="1203">
                  <c:v>240</c:v>
                </c:pt>
                <c:pt idx="1204">
                  <c:v>240</c:v>
                </c:pt>
                <c:pt idx="1205">
                  <c:v>240</c:v>
                </c:pt>
                <c:pt idx="1206">
                  <c:v>240</c:v>
                </c:pt>
                <c:pt idx="1207">
                  <c:v>240</c:v>
                </c:pt>
                <c:pt idx="1208">
                  <c:v>240</c:v>
                </c:pt>
                <c:pt idx="1209">
                  <c:v>240</c:v>
                </c:pt>
                <c:pt idx="1210">
                  <c:v>240</c:v>
                </c:pt>
                <c:pt idx="1211">
                  <c:v>240</c:v>
                </c:pt>
                <c:pt idx="1212">
                  <c:v>240</c:v>
                </c:pt>
                <c:pt idx="1213">
                  <c:v>240</c:v>
                </c:pt>
                <c:pt idx="1214">
                  <c:v>240</c:v>
                </c:pt>
                <c:pt idx="1215">
                  <c:v>240</c:v>
                </c:pt>
                <c:pt idx="1216">
                  <c:v>240</c:v>
                </c:pt>
                <c:pt idx="1217">
                  <c:v>240</c:v>
                </c:pt>
                <c:pt idx="1218">
                  <c:v>240</c:v>
                </c:pt>
                <c:pt idx="1219">
                  <c:v>240</c:v>
                </c:pt>
                <c:pt idx="1220">
                  <c:v>240</c:v>
                </c:pt>
                <c:pt idx="1221">
                  <c:v>240</c:v>
                </c:pt>
                <c:pt idx="1222">
                  <c:v>240</c:v>
                </c:pt>
                <c:pt idx="1223">
                  <c:v>240</c:v>
                </c:pt>
                <c:pt idx="1224">
                  <c:v>240</c:v>
                </c:pt>
                <c:pt idx="1225">
                  <c:v>240</c:v>
                </c:pt>
                <c:pt idx="1226">
                  <c:v>240</c:v>
                </c:pt>
                <c:pt idx="1227">
                  <c:v>240</c:v>
                </c:pt>
                <c:pt idx="1228">
                  <c:v>240</c:v>
                </c:pt>
                <c:pt idx="1229">
                  <c:v>240</c:v>
                </c:pt>
                <c:pt idx="1230">
                  <c:v>240</c:v>
                </c:pt>
                <c:pt idx="1231">
                  <c:v>240</c:v>
                </c:pt>
                <c:pt idx="1232">
                  <c:v>240</c:v>
                </c:pt>
                <c:pt idx="1233">
                  <c:v>240</c:v>
                </c:pt>
                <c:pt idx="1234">
                  <c:v>240</c:v>
                </c:pt>
                <c:pt idx="1235">
                  <c:v>240</c:v>
                </c:pt>
                <c:pt idx="1236">
                  <c:v>240</c:v>
                </c:pt>
                <c:pt idx="1237">
                  <c:v>240</c:v>
                </c:pt>
                <c:pt idx="1238">
                  <c:v>240</c:v>
                </c:pt>
                <c:pt idx="1239">
                  <c:v>240</c:v>
                </c:pt>
                <c:pt idx="1240">
                  <c:v>240</c:v>
                </c:pt>
                <c:pt idx="1241">
                  <c:v>240</c:v>
                </c:pt>
                <c:pt idx="1242">
                  <c:v>240</c:v>
                </c:pt>
                <c:pt idx="1243">
                  <c:v>240</c:v>
                </c:pt>
                <c:pt idx="1244">
                  <c:v>240</c:v>
                </c:pt>
                <c:pt idx="1245">
                  <c:v>240</c:v>
                </c:pt>
                <c:pt idx="1246">
                  <c:v>240</c:v>
                </c:pt>
                <c:pt idx="1247">
                  <c:v>240</c:v>
                </c:pt>
                <c:pt idx="1248">
                  <c:v>240</c:v>
                </c:pt>
                <c:pt idx="1249">
                  <c:v>240</c:v>
                </c:pt>
                <c:pt idx="1250">
                  <c:v>240</c:v>
                </c:pt>
                <c:pt idx="1251">
                  <c:v>240</c:v>
                </c:pt>
                <c:pt idx="1252">
                  <c:v>240</c:v>
                </c:pt>
                <c:pt idx="1253">
                  <c:v>240</c:v>
                </c:pt>
                <c:pt idx="1254">
                  <c:v>240</c:v>
                </c:pt>
                <c:pt idx="1255">
                  <c:v>240</c:v>
                </c:pt>
                <c:pt idx="1256">
                  <c:v>240</c:v>
                </c:pt>
                <c:pt idx="1257">
                  <c:v>240</c:v>
                </c:pt>
                <c:pt idx="1258">
                  <c:v>240</c:v>
                </c:pt>
                <c:pt idx="1259">
                  <c:v>240</c:v>
                </c:pt>
                <c:pt idx="1260">
                  <c:v>240</c:v>
                </c:pt>
                <c:pt idx="1261">
                  <c:v>240</c:v>
                </c:pt>
                <c:pt idx="1262">
                  <c:v>240</c:v>
                </c:pt>
                <c:pt idx="1263">
                  <c:v>240</c:v>
                </c:pt>
                <c:pt idx="1264">
                  <c:v>240</c:v>
                </c:pt>
                <c:pt idx="1265">
                  <c:v>240</c:v>
                </c:pt>
                <c:pt idx="1266">
                  <c:v>240</c:v>
                </c:pt>
                <c:pt idx="1267">
                  <c:v>240</c:v>
                </c:pt>
                <c:pt idx="1268">
                  <c:v>240</c:v>
                </c:pt>
                <c:pt idx="1269">
                  <c:v>240</c:v>
                </c:pt>
                <c:pt idx="1270">
                  <c:v>240</c:v>
                </c:pt>
                <c:pt idx="1271">
                  <c:v>240</c:v>
                </c:pt>
                <c:pt idx="1272">
                  <c:v>240</c:v>
                </c:pt>
                <c:pt idx="1273">
                  <c:v>240</c:v>
                </c:pt>
                <c:pt idx="1274">
                  <c:v>240</c:v>
                </c:pt>
                <c:pt idx="1275">
                  <c:v>240</c:v>
                </c:pt>
                <c:pt idx="1276">
                  <c:v>240</c:v>
                </c:pt>
                <c:pt idx="1277">
                  <c:v>240</c:v>
                </c:pt>
                <c:pt idx="1278">
                  <c:v>240</c:v>
                </c:pt>
                <c:pt idx="1279">
                  <c:v>240</c:v>
                </c:pt>
                <c:pt idx="1280">
                  <c:v>240</c:v>
                </c:pt>
                <c:pt idx="1281">
                  <c:v>240</c:v>
                </c:pt>
                <c:pt idx="1282">
                  <c:v>240</c:v>
                </c:pt>
                <c:pt idx="1283">
                  <c:v>240</c:v>
                </c:pt>
                <c:pt idx="1284">
                  <c:v>240</c:v>
                </c:pt>
                <c:pt idx="1285">
                  <c:v>240</c:v>
                </c:pt>
                <c:pt idx="1286">
                  <c:v>240</c:v>
                </c:pt>
                <c:pt idx="1287">
                  <c:v>240</c:v>
                </c:pt>
                <c:pt idx="1288">
                  <c:v>240</c:v>
                </c:pt>
                <c:pt idx="1289">
                  <c:v>240</c:v>
                </c:pt>
                <c:pt idx="1290">
                  <c:v>240</c:v>
                </c:pt>
                <c:pt idx="1291">
                  <c:v>240</c:v>
                </c:pt>
                <c:pt idx="1292">
                  <c:v>240</c:v>
                </c:pt>
                <c:pt idx="1293">
                  <c:v>240</c:v>
                </c:pt>
                <c:pt idx="1294">
                  <c:v>240</c:v>
                </c:pt>
                <c:pt idx="1295">
                  <c:v>240</c:v>
                </c:pt>
                <c:pt idx="1296">
                  <c:v>240</c:v>
                </c:pt>
                <c:pt idx="1297">
                  <c:v>240</c:v>
                </c:pt>
                <c:pt idx="1298">
                  <c:v>240</c:v>
                </c:pt>
                <c:pt idx="1299">
                  <c:v>240</c:v>
                </c:pt>
                <c:pt idx="1300">
                  <c:v>240</c:v>
                </c:pt>
                <c:pt idx="1301">
                  <c:v>240</c:v>
                </c:pt>
                <c:pt idx="1302">
                  <c:v>240</c:v>
                </c:pt>
                <c:pt idx="1303">
                  <c:v>240</c:v>
                </c:pt>
                <c:pt idx="1304">
                  <c:v>240</c:v>
                </c:pt>
                <c:pt idx="1305">
                  <c:v>240</c:v>
                </c:pt>
                <c:pt idx="1306">
                  <c:v>240</c:v>
                </c:pt>
                <c:pt idx="1307">
                  <c:v>240</c:v>
                </c:pt>
                <c:pt idx="1308">
                  <c:v>240</c:v>
                </c:pt>
                <c:pt idx="1309">
                  <c:v>240</c:v>
                </c:pt>
                <c:pt idx="1310">
                  <c:v>240</c:v>
                </c:pt>
                <c:pt idx="1311">
                  <c:v>240</c:v>
                </c:pt>
                <c:pt idx="1312">
                  <c:v>240</c:v>
                </c:pt>
                <c:pt idx="1313">
                  <c:v>240</c:v>
                </c:pt>
                <c:pt idx="1314">
                  <c:v>240</c:v>
                </c:pt>
                <c:pt idx="1315">
                  <c:v>240</c:v>
                </c:pt>
                <c:pt idx="1316">
                  <c:v>240</c:v>
                </c:pt>
                <c:pt idx="1317">
                  <c:v>240</c:v>
                </c:pt>
                <c:pt idx="1318">
                  <c:v>240</c:v>
                </c:pt>
                <c:pt idx="1319">
                  <c:v>240</c:v>
                </c:pt>
                <c:pt idx="1320">
                  <c:v>240</c:v>
                </c:pt>
                <c:pt idx="1321">
                  <c:v>240</c:v>
                </c:pt>
                <c:pt idx="1322">
                  <c:v>240</c:v>
                </c:pt>
                <c:pt idx="1323">
                  <c:v>240</c:v>
                </c:pt>
                <c:pt idx="1324">
                  <c:v>240</c:v>
                </c:pt>
                <c:pt idx="1325">
                  <c:v>240</c:v>
                </c:pt>
                <c:pt idx="1326">
                  <c:v>240</c:v>
                </c:pt>
                <c:pt idx="1327">
                  <c:v>240</c:v>
                </c:pt>
                <c:pt idx="1328">
                  <c:v>240</c:v>
                </c:pt>
                <c:pt idx="1329">
                  <c:v>240</c:v>
                </c:pt>
                <c:pt idx="1330">
                  <c:v>240</c:v>
                </c:pt>
                <c:pt idx="1331">
                  <c:v>240</c:v>
                </c:pt>
                <c:pt idx="1332">
                  <c:v>240</c:v>
                </c:pt>
                <c:pt idx="1333">
                  <c:v>240</c:v>
                </c:pt>
                <c:pt idx="1334">
                  <c:v>240</c:v>
                </c:pt>
                <c:pt idx="1335">
                  <c:v>240</c:v>
                </c:pt>
                <c:pt idx="1336">
                  <c:v>240</c:v>
                </c:pt>
                <c:pt idx="1337">
                  <c:v>240</c:v>
                </c:pt>
                <c:pt idx="1338">
                  <c:v>240</c:v>
                </c:pt>
                <c:pt idx="1339">
                  <c:v>240</c:v>
                </c:pt>
                <c:pt idx="1340">
                  <c:v>240</c:v>
                </c:pt>
                <c:pt idx="1341">
                  <c:v>240</c:v>
                </c:pt>
                <c:pt idx="1342">
                  <c:v>240</c:v>
                </c:pt>
                <c:pt idx="1343">
                  <c:v>240</c:v>
                </c:pt>
                <c:pt idx="1344">
                  <c:v>240</c:v>
                </c:pt>
                <c:pt idx="1345">
                  <c:v>240</c:v>
                </c:pt>
                <c:pt idx="1346">
                  <c:v>240</c:v>
                </c:pt>
                <c:pt idx="1347">
                  <c:v>240</c:v>
                </c:pt>
                <c:pt idx="1348">
                  <c:v>240</c:v>
                </c:pt>
                <c:pt idx="1349">
                  <c:v>240</c:v>
                </c:pt>
                <c:pt idx="1350">
                  <c:v>240</c:v>
                </c:pt>
                <c:pt idx="1351">
                  <c:v>240</c:v>
                </c:pt>
                <c:pt idx="1352">
                  <c:v>240</c:v>
                </c:pt>
                <c:pt idx="1353">
                  <c:v>240</c:v>
                </c:pt>
                <c:pt idx="1354">
                  <c:v>240</c:v>
                </c:pt>
                <c:pt idx="1355">
                  <c:v>240</c:v>
                </c:pt>
                <c:pt idx="1356">
                  <c:v>240</c:v>
                </c:pt>
                <c:pt idx="1357">
                  <c:v>240</c:v>
                </c:pt>
                <c:pt idx="1358">
                  <c:v>240</c:v>
                </c:pt>
                <c:pt idx="1359">
                  <c:v>240</c:v>
                </c:pt>
                <c:pt idx="1360">
                  <c:v>240</c:v>
                </c:pt>
                <c:pt idx="1361">
                  <c:v>240</c:v>
                </c:pt>
                <c:pt idx="1362">
                  <c:v>240</c:v>
                </c:pt>
                <c:pt idx="1363">
                  <c:v>240</c:v>
                </c:pt>
                <c:pt idx="1364">
                  <c:v>240</c:v>
                </c:pt>
                <c:pt idx="1365">
                  <c:v>240</c:v>
                </c:pt>
                <c:pt idx="1366">
                  <c:v>240</c:v>
                </c:pt>
                <c:pt idx="1367">
                  <c:v>240</c:v>
                </c:pt>
                <c:pt idx="1368">
                  <c:v>240</c:v>
                </c:pt>
                <c:pt idx="1369">
                  <c:v>240</c:v>
                </c:pt>
                <c:pt idx="1370">
                  <c:v>240</c:v>
                </c:pt>
                <c:pt idx="1371">
                  <c:v>240</c:v>
                </c:pt>
                <c:pt idx="1372">
                  <c:v>240</c:v>
                </c:pt>
                <c:pt idx="1373">
                  <c:v>240</c:v>
                </c:pt>
                <c:pt idx="1374">
                  <c:v>240</c:v>
                </c:pt>
                <c:pt idx="1375">
                  <c:v>240</c:v>
                </c:pt>
                <c:pt idx="1376">
                  <c:v>240</c:v>
                </c:pt>
                <c:pt idx="1377">
                  <c:v>240</c:v>
                </c:pt>
                <c:pt idx="1378">
                  <c:v>240</c:v>
                </c:pt>
                <c:pt idx="1379">
                  <c:v>240</c:v>
                </c:pt>
                <c:pt idx="1380">
                  <c:v>240</c:v>
                </c:pt>
                <c:pt idx="1381">
                  <c:v>240</c:v>
                </c:pt>
                <c:pt idx="1382">
                  <c:v>240</c:v>
                </c:pt>
                <c:pt idx="1383">
                  <c:v>240</c:v>
                </c:pt>
                <c:pt idx="1384">
                  <c:v>240</c:v>
                </c:pt>
                <c:pt idx="1385">
                  <c:v>240</c:v>
                </c:pt>
                <c:pt idx="1386">
                  <c:v>240</c:v>
                </c:pt>
                <c:pt idx="1387">
                  <c:v>240</c:v>
                </c:pt>
                <c:pt idx="1388">
                  <c:v>240</c:v>
                </c:pt>
                <c:pt idx="1389">
                  <c:v>240</c:v>
                </c:pt>
                <c:pt idx="1390">
                  <c:v>240</c:v>
                </c:pt>
                <c:pt idx="1391">
                  <c:v>240</c:v>
                </c:pt>
                <c:pt idx="1392">
                  <c:v>240</c:v>
                </c:pt>
                <c:pt idx="1393">
                  <c:v>240</c:v>
                </c:pt>
                <c:pt idx="1394">
                  <c:v>240</c:v>
                </c:pt>
                <c:pt idx="1395">
                  <c:v>240</c:v>
                </c:pt>
                <c:pt idx="1396">
                  <c:v>240</c:v>
                </c:pt>
                <c:pt idx="1397">
                  <c:v>240</c:v>
                </c:pt>
                <c:pt idx="1398">
                  <c:v>240</c:v>
                </c:pt>
                <c:pt idx="1399">
                  <c:v>240</c:v>
                </c:pt>
                <c:pt idx="1400">
                  <c:v>240</c:v>
                </c:pt>
                <c:pt idx="1401">
                  <c:v>240</c:v>
                </c:pt>
                <c:pt idx="1402">
                  <c:v>240</c:v>
                </c:pt>
                <c:pt idx="1403">
                  <c:v>240</c:v>
                </c:pt>
                <c:pt idx="1404">
                  <c:v>240</c:v>
                </c:pt>
                <c:pt idx="1405">
                  <c:v>240</c:v>
                </c:pt>
                <c:pt idx="1406">
                  <c:v>240</c:v>
                </c:pt>
                <c:pt idx="1407">
                  <c:v>240</c:v>
                </c:pt>
                <c:pt idx="1408">
                  <c:v>240</c:v>
                </c:pt>
                <c:pt idx="1409">
                  <c:v>240</c:v>
                </c:pt>
                <c:pt idx="1410">
                  <c:v>240</c:v>
                </c:pt>
                <c:pt idx="1411">
                  <c:v>240</c:v>
                </c:pt>
                <c:pt idx="1412">
                  <c:v>240</c:v>
                </c:pt>
                <c:pt idx="1413">
                  <c:v>240</c:v>
                </c:pt>
                <c:pt idx="1414">
                  <c:v>240</c:v>
                </c:pt>
                <c:pt idx="1415">
                  <c:v>240</c:v>
                </c:pt>
                <c:pt idx="1416">
                  <c:v>240</c:v>
                </c:pt>
                <c:pt idx="1417">
                  <c:v>240</c:v>
                </c:pt>
                <c:pt idx="1418">
                  <c:v>240</c:v>
                </c:pt>
                <c:pt idx="1419">
                  <c:v>240</c:v>
                </c:pt>
                <c:pt idx="1420">
                  <c:v>240</c:v>
                </c:pt>
                <c:pt idx="1421">
                  <c:v>240</c:v>
                </c:pt>
                <c:pt idx="1422">
                  <c:v>240</c:v>
                </c:pt>
                <c:pt idx="1423">
                  <c:v>240</c:v>
                </c:pt>
                <c:pt idx="1424">
                  <c:v>240</c:v>
                </c:pt>
                <c:pt idx="1425">
                  <c:v>240</c:v>
                </c:pt>
                <c:pt idx="1426">
                  <c:v>240</c:v>
                </c:pt>
                <c:pt idx="1427">
                  <c:v>240</c:v>
                </c:pt>
                <c:pt idx="1428">
                  <c:v>240</c:v>
                </c:pt>
                <c:pt idx="1429">
                  <c:v>240</c:v>
                </c:pt>
                <c:pt idx="1430">
                  <c:v>240</c:v>
                </c:pt>
                <c:pt idx="1431">
                  <c:v>240</c:v>
                </c:pt>
                <c:pt idx="1432">
                  <c:v>240</c:v>
                </c:pt>
                <c:pt idx="1433">
                  <c:v>240</c:v>
                </c:pt>
                <c:pt idx="1434">
                  <c:v>240</c:v>
                </c:pt>
                <c:pt idx="1435">
                  <c:v>240</c:v>
                </c:pt>
                <c:pt idx="1436">
                  <c:v>240</c:v>
                </c:pt>
                <c:pt idx="1437">
                  <c:v>240</c:v>
                </c:pt>
                <c:pt idx="1438">
                  <c:v>240</c:v>
                </c:pt>
                <c:pt idx="1439">
                  <c:v>240</c:v>
                </c:pt>
                <c:pt idx="1440">
                  <c:v>240</c:v>
                </c:pt>
                <c:pt idx="1441">
                  <c:v>240</c:v>
                </c:pt>
                <c:pt idx="1442">
                  <c:v>240</c:v>
                </c:pt>
                <c:pt idx="1443">
                  <c:v>240</c:v>
                </c:pt>
                <c:pt idx="1444">
                  <c:v>240</c:v>
                </c:pt>
                <c:pt idx="1445">
                  <c:v>240</c:v>
                </c:pt>
                <c:pt idx="1446">
                  <c:v>240</c:v>
                </c:pt>
                <c:pt idx="1447">
                  <c:v>240</c:v>
                </c:pt>
                <c:pt idx="1448">
                  <c:v>240</c:v>
                </c:pt>
                <c:pt idx="1449">
                  <c:v>240</c:v>
                </c:pt>
                <c:pt idx="1450">
                  <c:v>240</c:v>
                </c:pt>
                <c:pt idx="1451">
                  <c:v>240</c:v>
                </c:pt>
                <c:pt idx="1452">
                  <c:v>240</c:v>
                </c:pt>
                <c:pt idx="1453">
                  <c:v>240</c:v>
                </c:pt>
                <c:pt idx="1454">
                  <c:v>240</c:v>
                </c:pt>
                <c:pt idx="1455">
                  <c:v>240</c:v>
                </c:pt>
                <c:pt idx="1456">
                  <c:v>240</c:v>
                </c:pt>
                <c:pt idx="1457">
                  <c:v>240</c:v>
                </c:pt>
                <c:pt idx="1458">
                  <c:v>240</c:v>
                </c:pt>
                <c:pt idx="1459">
                  <c:v>240</c:v>
                </c:pt>
                <c:pt idx="1460">
                  <c:v>240</c:v>
                </c:pt>
                <c:pt idx="1461">
                  <c:v>240</c:v>
                </c:pt>
                <c:pt idx="1462">
                  <c:v>240</c:v>
                </c:pt>
                <c:pt idx="1463">
                  <c:v>240</c:v>
                </c:pt>
                <c:pt idx="1464">
                  <c:v>240</c:v>
                </c:pt>
                <c:pt idx="1465">
                  <c:v>240</c:v>
                </c:pt>
                <c:pt idx="1466">
                  <c:v>240</c:v>
                </c:pt>
                <c:pt idx="1467">
                  <c:v>240</c:v>
                </c:pt>
                <c:pt idx="1468">
                  <c:v>240</c:v>
                </c:pt>
                <c:pt idx="1469">
                  <c:v>240</c:v>
                </c:pt>
                <c:pt idx="1470">
                  <c:v>240</c:v>
                </c:pt>
                <c:pt idx="1471">
                  <c:v>240</c:v>
                </c:pt>
                <c:pt idx="1472">
                  <c:v>240</c:v>
                </c:pt>
                <c:pt idx="1473">
                  <c:v>240</c:v>
                </c:pt>
                <c:pt idx="1474">
                  <c:v>240</c:v>
                </c:pt>
                <c:pt idx="1475">
                  <c:v>240</c:v>
                </c:pt>
                <c:pt idx="1476">
                  <c:v>240</c:v>
                </c:pt>
                <c:pt idx="1477">
                  <c:v>240</c:v>
                </c:pt>
                <c:pt idx="1478">
                  <c:v>240</c:v>
                </c:pt>
                <c:pt idx="1479">
                  <c:v>240</c:v>
                </c:pt>
                <c:pt idx="1480">
                  <c:v>240</c:v>
                </c:pt>
                <c:pt idx="1481">
                  <c:v>240</c:v>
                </c:pt>
                <c:pt idx="1482">
                  <c:v>240</c:v>
                </c:pt>
                <c:pt idx="1483">
                  <c:v>240</c:v>
                </c:pt>
                <c:pt idx="1484">
                  <c:v>240</c:v>
                </c:pt>
                <c:pt idx="1485">
                  <c:v>240</c:v>
                </c:pt>
                <c:pt idx="1486">
                  <c:v>240</c:v>
                </c:pt>
                <c:pt idx="1487">
                  <c:v>240</c:v>
                </c:pt>
                <c:pt idx="1488">
                  <c:v>240</c:v>
                </c:pt>
                <c:pt idx="1489">
                  <c:v>240</c:v>
                </c:pt>
                <c:pt idx="1490">
                  <c:v>240</c:v>
                </c:pt>
                <c:pt idx="1491">
                  <c:v>240</c:v>
                </c:pt>
                <c:pt idx="1492">
                  <c:v>240</c:v>
                </c:pt>
                <c:pt idx="1493">
                  <c:v>240</c:v>
                </c:pt>
                <c:pt idx="1494">
                  <c:v>240</c:v>
                </c:pt>
                <c:pt idx="1495">
                  <c:v>240</c:v>
                </c:pt>
                <c:pt idx="1496">
                  <c:v>240</c:v>
                </c:pt>
                <c:pt idx="1497">
                  <c:v>240</c:v>
                </c:pt>
                <c:pt idx="1498">
                  <c:v>240</c:v>
                </c:pt>
                <c:pt idx="1499">
                  <c:v>240</c:v>
                </c:pt>
                <c:pt idx="1500">
                  <c:v>240</c:v>
                </c:pt>
                <c:pt idx="1501">
                  <c:v>240</c:v>
                </c:pt>
                <c:pt idx="1502">
                  <c:v>240</c:v>
                </c:pt>
                <c:pt idx="1503">
                  <c:v>240</c:v>
                </c:pt>
                <c:pt idx="1504">
                  <c:v>240</c:v>
                </c:pt>
                <c:pt idx="1505">
                  <c:v>240</c:v>
                </c:pt>
                <c:pt idx="1506">
                  <c:v>240</c:v>
                </c:pt>
                <c:pt idx="1507">
                  <c:v>240</c:v>
                </c:pt>
                <c:pt idx="1508">
                  <c:v>240</c:v>
                </c:pt>
                <c:pt idx="1509">
                  <c:v>240</c:v>
                </c:pt>
                <c:pt idx="1510">
                  <c:v>240</c:v>
                </c:pt>
                <c:pt idx="1511">
                  <c:v>240</c:v>
                </c:pt>
                <c:pt idx="1512">
                  <c:v>240</c:v>
                </c:pt>
                <c:pt idx="1513">
                  <c:v>240</c:v>
                </c:pt>
                <c:pt idx="1514">
                  <c:v>240</c:v>
                </c:pt>
                <c:pt idx="1515">
                  <c:v>240</c:v>
                </c:pt>
                <c:pt idx="1516">
                  <c:v>240</c:v>
                </c:pt>
                <c:pt idx="1517">
                  <c:v>240</c:v>
                </c:pt>
                <c:pt idx="1518">
                  <c:v>240</c:v>
                </c:pt>
                <c:pt idx="1519">
                  <c:v>240</c:v>
                </c:pt>
                <c:pt idx="1520">
                  <c:v>240</c:v>
                </c:pt>
                <c:pt idx="1521">
                  <c:v>240</c:v>
                </c:pt>
                <c:pt idx="1522">
                  <c:v>240</c:v>
                </c:pt>
                <c:pt idx="1523">
                  <c:v>240</c:v>
                </c:pt>
                <c:pt idx="1524">
                  <c:v>240</c:v>
                </c:pt>
                <c:pt idx="1525">
                  <c:v>240</c:v>
                </c:pt>
                <c:pt idx="1526">
                  <c:v>240</c:v>
                </c:pt>
                <c:pt idx="1527">
                  <c:v>240</c:v>
                </c:pt>
                <c:pt idx="1528">
                  <c:v>240</c:v>
                </c:pt>
                <c:pt idx="1529">
                  <c:v>240</c:v>
                </c:pt>
                <c:pt idx="1530">
                  <c:v>240</c:v>
                </c:pt>
                <c:pt idx="1531">
                  <c:v>240</c:v>
                </c:pt>
                <c:pt idx="1532">
                  <c:v>240</c:v>
                </c:pt>
                <c:pt idx="1533">
                  <c:v>240</c:v>
                </c:pt>
                <c:pt idx="1534">
                  <c:v>240</c:v>
                </c:pt>
                <c:pt idx="1535">
                  <c:v>240</c:v>
                </c:pt>
                <c:pt idx="1536">
                  <c:v>240</c:v>
                </c:pt>
                <c:pt idx="1537">
                  <c:v>240</c:v>
                </c:pt>
                <c:pt idx="1538">
                  <c:v>240</c:v>
                </c:pt>
                <c:pt idx="1539">
                  <c:v>240</c:v>
                </c:pt>
                <c:pt idx="1540">
                  <c:v>240</c:v>
                </c:pt>
                <c:pt idx="1541">
                  <c:v>240</c:v>
                </c:pt>
                <c:pt idx="1542">
                  <c:v>240</c:v>
                </c:pt>
                <c:pt idx="1543">
                  <c:v>240</c:v>
                </c:pt>
                <c:pt idx="1544">
                  <c:v>240</c:v>
                </c:pt>
                <c:pt idx="1545">
                  <c:v>240</c:v>
                </c:pt>
                <c:pt idx="1546">
                  <c:v>240</c:v>
                </c:pt>
                <c:pt idx="1547">
                  <c:v>240</c:v>
                </c:pt>
                <c:pt idx="1548">
                  <c:v>240</c:v>
                </c:pt>
                <c:pt idx="1549">
                  <c:v>240</c:v>
                </c:pt>
                <c:pt idx="1550">
                  <c:v>240</c:v>
                </c:pt>
                <c:pt idx="1551">
                  <c:v>240</c:v>
                </c:pt>
                <c:pt idx="1552">
                  <c:v>240</c:v>
                </c:pt>
                <c:pt idx="1553">
                  <c:v>240</c:v>
                </c:pt>
                <c:pt idx="1554">
                  <c:v>240</c:v>
                </c:pt>
                <c:pt idx="1555">
                  <c:v>240</c:v>
                </c:pt>
                <c:pt idx="1556">
                  <c:v>240</c:v>
                </c:pt>
                <c:pt idx="1557">
                  <c:v>240</c:v>
                </c:pt>
                <c:pt idx="1558">
                  <c:v>240</c:v>
                </c:pt>
                <c:pt idx="1559">
                  <c:v>240</c:v>
                </c:pt>
                <c:pt idx="1560">
                  <c:v>240</c:v>
                </c:pt>
                <c:pt idx="1561">
                  <c:v>240</c:v>
                </c:pt>
                <c:pt idx="1562">
                  <c:v>240</c:v>
                </c:pt>
                <c:pt idx="1563">
                  <c:v>240</c:v>
                </c:pt>
                <c:pt idx="1564">
                  <c:v>240</c:v>
                </c:pt>
                <c:pt idx="1565">
                  <c:v>240</c:v>
                </c:pt>
                <c:pt idx="1566">
                  <c:v>240</c:v>
                </c:pt>
                <c:pt idx="1567">
                  <c:v>240</c:v>
                </c:pt>
                <c:pt idx="1568">
                  <c:v>240</c:v>
                </c:pt>
                <c:pt idx="1569">
                  <c:v>240</c:v>
                </c:pt>
                <c:pt idx="1570">
                  <c:v>240</c:v>
                </c:pt>
                <c:pt idx="1571">
                  <c:v>240</c:v>
                </c:pt>
                <c:pt idx="1572">
                  <c:v>240</c:v>
                </c:pt>
                <c:pt idx="1573">
                  <c:v>240</c:v>
                </c:pt>
                <c:pt idx="1574">
                  <c:v>240</c:v>
                </c:pt>
                <c:pt idx="1575">
                  <c:v>240</c:v>
                </c:pt>
                <c:pt idx="1576">
                  <c:v>240</c:v>
                </c:pt>
                <c:pt idx="1577">
                  <c:v>240</c:v>
                </c:pt>
                <c:pt idx="1578">
                  <c:v>240</c:v>
                </c:pt>
                <c:pt idx="1579">
                  <c:v>240</c:v>
                </c:pt>
                <c:pt idx="1580">
                  <c:v>240</c:v>
                </c:pt>
                <c:pt idx="1581">
                  <c:v>240</c:v>
                </c:pt>
                <c:pt idx="1582">
                  <c:v>240</c:v>
                </c:pt>
                <c:pt idx="1583">
                  <c:v>240</c:v>
                </c:pt>
                <c:pt idx="1584">
                  <c:v>240</c:v>
                </c:pt>
                <c:pt idx="1585">
                  <c:v>240</c:v>
                </c:pt>
                <c:pt idx="1586">
                  <c:v>240</c:v>
                </c:pt>
                <c:pt idx="1587">
                  <c:v>240</c:v>
                </c:pt>
                <c:pt idx="1588">
                  <c:v>240</c:v>
                </c:pt>
                <c:pt idx="1589">
                  <c:v>240</c:v>
                </c:pt>
                <c:pt idx="1590">
                  <c:v>240</c:v>
                </c:pt>
                <c:pt idx="1591">
                  <c:v>240</c:v>
                </c:pt>
                <c:pt idx="1592">
                  <c:v>240</c:v>
                </c:pt>
                <c:pt idx="1593">
                  <c:v>240</c:v>
                </c:pt>
                <c:pt idx="1594">
                  <c:v>240</c:v>
                </c:pt>
                <c:pt idx="1595">
                  <c:v>240</c:v>
                </c:pt>
                <c:pt idx="1596">
                  <c:v>240</c:v>
                </c:pt>
                <c:pt idx="1597">
                  <c:v>240</c:v>
                </c:pt>
                <c:pt idx="1598">
                  <c:v>240</c:v>
                </c:pt>
                <c:pt idx="1599">
                  <c:v>240</c:v>
                </c:pt>
                <c:pt idx="1600">
                  <c:v>240</c:v>
                </c:pt>
                <c:pt idx="1601">
                  <c:v>240</c:v>
                </c:pt>
                <c:pt idx="1602">
                  <c:v>240</c:v>
                </c:pt>
                <c:pt idx="1603">
                  <c:v>240</c:v>
                </c:pt>
                <c:pt idx="1604">
                  <c:v>240</c:v>
                </c:pt>
                <c:pt idx="1605">
                  <c:v>240</c:v>
                </c:pt>
                <c:pt idx="1606">
                  <c:v>240</c:v>
                </c:pt>
                <c:pt idx="1607">
                  <c:v>240</c:v>
                </c:pt>
                <c:pt idx="1608">
                  <c:v>240</c:v>
                </c:pt>
                <c:pt idx="1609">
                  <c:v>240</c:v>
                </c:pt>
                <c:pt idx="1610">
                  <c:v>240</c:v>
                </c:pt>
                <c:pt idx="1611">
                  <c:v>240</c:v>
                </c:pt>
                <c:pt idx="1612">
                  <c:v>240</c:v>
                </c:pt>
                <c:pt idx="1613">
                  <c:v>240</c:v>
                </c:pt>
                <c:pt idx="1614">
                  <c:v>240</c:v>
                </c:pt>
                <c:pt idx="1615">
                  <c:v>240</c:v>
                </c:pt>
                <c:pt idx="1616">
                  <c:v>240</c:v>
                </c:pt>
                <c:pt idx="1617">
                  <c:v>240</c:v>
                </c:pt>
                <c:pt idx="1618">
                  <c:v>240</c:v>
                </c:pt>
                <c:pt idx="1619">
                  <c:v>240</c:v>
                </c:pt>
                <c:pt idx="1620">
                  <c:v>240</c:v>
                </c:pt>
                <c:pt idx="1621">
                  <c:v>240</c:v>
                </c:pt>
                <c:pt idx="1622">
                  <c:v>240</c:v>
                </c:pt>
                <c:pt idx="1623">
                  <c:v>240</c:v>
                </c:pt>
                <c:pt idx="1624">
                  <c:v>240</c:v>
                </c:pt>
                <c:pt idx="1625">
                  <c:v>240</c:v>
                </c:pt>
                <c:pt idx="1626">
                  <c:v>240</c:v>
                </c:pt>
                <c:pt idx="1627">
                  <c:v>240</c:v>
                </c:pt>
                <c:pt idx="1628">
                  <c:v>240</c:v>
                </c:pt>
                <c:pt idx="1629">
                  <c:v>240</c:v>
                </c:pt>
                <c:pt idx="1630">
                  <c:v>240</c:v>
                </c:pt>
                <c:pt idx="1631">
                  <c:v>240</c:v>
                </c:pt>
                <c:pt idx="1632">
                  <c:v>240</c:v>
                </c:pt>
                <c:pt idx="1633">
                  <c:v>240</c:v>
                </c:pt>
                <c:pt idx="1634">
                  <c:v>240</c:v>
                </c:pt>
                <c:pt idx="1635">
                  <c:v>240</c:v>
                </c:pt>
                <c:pt idx="1636">
                  <c:v>240</c:v>
                </c:pt>
                <c:pt idx="1637">
                  <c:v>240</c:v>
                </c:pt>
                <c:pt idx="1638">
                  <c:v>240</c:v>
                </c:pt>
                <c:pt idx="1639">
                  <c:v>240</c:v>
                </c:pt>
                <c:pt idx="1640">
                  <c:v>240</c:v>
                </c:pt>
                <c:pt idx="1641">
                  <c:v>240</c:v>
                </c:pt>
                <c:pt idx="1642">
                  <c:v>240</c:v>
                </c:pt>
                <c:pt idx="1643">
                  <c:v>240</c:v>
                </c:pt>
                <c:pt idx="1644">
                  <c:v>240</c:v>
                </c:pt>
                <c:pt idx="1645">
                  <c:v>240</c:v>
                </c:pt>
                <c:pt idx="1646">
                  <c:v>240</c:v>
                </c:pt>
                <c:pt idx="1647">
                  <c:v>240</c:v>
                </c:pt>
                <c:pt idx="1648">
                  <c:v>240</c:v>
                </c:pt>
                <c:pt idx="1649">
                  <c:v>240</c:v>
                </c:pt>
                <c:pt idx="1650">
                  <c:v>240</c:v>
                </c:pt>
                <c:pt idx="1651">
                  <c:v>240</c:v>
                </c:pt>
                <c:pt idx="1652">
                  <c:v>240</c:v>
                </c:pt>
                <c:pt idx="1653">
                  <c:v>240</c:v>
                </c:pt>
                <c:pt idx="1654">
                  <c:v>240</c:v>
                </c:pt>
                <c:pt idx="1655">
                  <c:v>240</c:v>
                </c:pt>
                <c:pt idx="1656">
                  <c:v>240</c:v>
                </c:pt>
                <c:pt idx="1657">
                  <c:v>240</c:v>
                </c:pt>
                <c:pt idx="1658">
                  <c:v>240</c:v>
                </c:pt>
                <c:pt idx="1659">
                  <c:v>240</c:v>
                </c:pt>
                <c:pt idx="1660">
                  <c:v>240</c:v>
                </c:pt>
                <c:pt idx="1661">
                  <c:v>240</c:v>
                </c:pt>
                <c:pt idx="1662">
                  <c:v>240</c:v>
                </c:pt>
                <c:pt idx="1663">
                  <c:v>240</c:v>
                </c:pt>
                <c:pt idx="1664">
                  <c:v>240</c:v>
                </c:pt>
                <c:pt idx="1665">
                  <c:v>240</c:v>
                </c:pt>
                <c:pt idx="1666">
                  <c:v>240</c:v>
                </c:pt>
                <c:pt idx="1667">
                  <c:v>240</c:v>
                </c:pt>
                <c:pt idx="1668">
                  <c:v>240</c:v>
                </c:pt>
                <c:pt idx="1669">
                  <c:v>240</c:v>
                </c:pt>
                <c:pt idx="1670">
                  <c:v>240</c:v>
                </c:pt>
                <c:pt idx="1671">
                  <c:v>240</c:v>
                </c:pt>
                <c:pt idx="1672">
                  <c:v>240</c:v>
                </c:pt>
                <c:pt idx="1673">
                  <c:v>240</c:v>
                </c:pt>
                <c:pt idx="1674">
                  <c:v>240</c:v>
                </c:pt>
                <c:pt idx="1675">
                  <c:v>240</c:v>
                </c:pt>
                <c:pt idx="1676">
                  <c:v>240</c:v>
                </c:pt>
                <c:pt idx="1677">
                  <c:v>240</c:v>
                </c:pt>
                <c:pt idx="1678">
                  <c:v>240</c:v>
                </c:pt>
                <c:pt idx="1679">
                  <c:v>240</c:v>
                </c:pt>
                <c:pt idx="1680">
                  <c:v>240</c:v>
                </c:pt>
                <c:pt idx="1681">
                  <c:v>240</c:v>
                </c:pt>
                <c:pt idx="1682">
                  <c:v>240</c:v>
                </c:pt>
                <c:pt idx="1683">
                  <c:v>240</c:v>
                </c:pt>
                <c:pt idx="1684">
                  <c:v>240</c:v>
                </c:pt>
                <c:pt idx="1685">
                  <c:v>240</c:v>
                </c:pt>
                <c:pt idx="1686">
                  <c:v>240</c:v>
                </c:pt>
                <c:pt idx="1687">
                  <c:v>240</c:v>
                </c:pt>
                <c:pt idx="1688">
                  <c:v>240</c:v>
                </c:pt>
                <c:pt idx="1689">
                  <c:v>240</c:v>
                </c:pt>
                <c:pt idx="1690">
                  <c:v>240</c:v>
                </c:pt>
                <c:pt idx="1691">
                  <c:v>240</c:v>
                </c:pt>
                <c:pt idx="1692">
                  <c:v>240</c:v>
                </c:pt>
                <c:pt idx="1693">
                  <c:v>240</c:v>
                </c:pt>
                <c:pt idx="1694">
                  <c:v>240</c:v>
                </c:pt>
                <c:pt idx="1695">
                  <c:v>240</c:v>
                </c:pt>
                <c:pt idx="1696">
                  <c:v>240</c:v>
                </c:pt>
                <c:pt idx="1697">
                  <c:v>240</c:v>
                </c:pt>
                <c:pt idx="1698">
                  <c:v>240</c:v>
                </c:pt>
                <c:pt idx="1699">
                  <c:v>240</c:v>
                </c:pt>
                <c:pt idx="1700">
                  <c:v>240</c:v>
                </c:pt>
                <c:pt idx="1701">
                  <c:v>240</c:v>
                </c:pt>
                <c:pt idx="1702">
                  <c:v>240</c:v>
                </c:pt>
                <c:pt idx="1703">
                  <c:v>240</c:v>
                </c:pt>
                <c:pt idx="1704">
                  <c:v>240</c:v>
                </c:pt>
                <c:pt idx="1705">
                  <c:v>240</c:v>
                </c:pt>
                <c:pt idx="1706">
                  <c:v>240</c:v>
                </c:pt>
                <c:pt idx="1707">
                  <c:v>240</c:v>
                </c:pt>
                <c:pt idx="1708">
                  <c:v>240</c:v>
                </c:pt>
                <c:pt idx="1709">
                  <c:v>240</c:v>
                </c:pt>
                <c:pt idx="1710">
                  <c:v>240</c:v>
                </c:pt>
                <c:pt idx="1711">
                  <c:v>240</c:v>
                </c:pt>
                <c:pt idx="1712">
                  <c:v>240</c:v>
                </c:pt>
                <c:pt idx="1713">
                  <c:v>240</c:v>
                </c:pt>
                <c:pt idx="1714">
                  <c:v>240</c:v>
                </c:pt>
                <c:pt idx="1715">
                  <c:v>240</c:v>
                </c:pt>
                <c:pt idx="1716">
                  <c:v>240</c:v>
                </c:pt>
                <c:pt idx="1717">
                  <c:v>240</c:v>
                </c:pt>
                <c:pt idx="1718">
                  <c:v>240</c:v>
                </c:pt>
                <c:pt idx="1719">
                  <c:v>240</c:v>
                </c:pt>
                <c:pt idx="1720">
                  <c:v>240</c:v>
                </c:pt>
                <c:pt idx="1721">
                  <c:v>240</c:v>
                </c:pt>
                <c:pt idx="1722">
                  <c:v>240</c:v>
                </c:pt>
                <c:pt idx="1723">
                  <c:v>240</c:v>
                </c:pt>
                <c:pt idx="1724">
                  <c:v>240</c:v>
                </c:pt>
                <c:pt idx="1725">
                  <c:v>240</c:v>
                </c:pt>
                <c:pt idx="1726">
                  <c:v>240</c:v>
                </c:pt>
                <c:pt idx="1727">
                  <c:v>240</c:v>
                </c:pt>
                <c:pt idx="1728">
                  <c:v>240</c:v>
                </c:pt>
                <c:pt idx="1729">
                  <c:v>240</c:v>
                </c:pt>
                <c:pt idx="1730">
                  <c:v>240</c:v>
                </c:pt>
                <c:pt idx="1731">
                  <c:v>240</c:v>
                </c:pt>
                <c:pt idx="1732">
                  <c:v>240</c:v>
                </c:pt>
                <c:pt idx="1733">
                  <c:v>240</c:v>
                </c:pt>
                <c:pt idx="1734">
                  <c:v>240</c:v>
                </c:pt>
                <c:pt idx="1735">
                  <c:v>240</c:v>
                </c:pt>
                <c:pt idx="1736">
                  <c:v>240</c:v>
                </c:pt>
                <c:pt idx="1737">
                  <c:v>240</c:v>
                </c:pt>
                <c:pt idx="1738">
                  <c:v>240</c:v>
                </c:pt>
                <c:pt idx="1739">
                  <c:v>240</c:v>
                </c:pt>
                <c:pt idx="1740">
                  <c:v>240</c:v>
                </c:pt>
                <c:pt idx="1741">
                  <c:v>240</c:v>
                </c:pt>
                <c:pt idx="1742">
                  <c:v>240</c:v>
                </c:pt>
                <c:pt idx="1743">
                  <c:v>240</c:v>
                </c:pt>
                <c:pt idx="1744">
                  <c:v>240</c:v>
                </c:pt>
                <c:pt idx="1745">
                  <c:v>240</c:v>
                </c:pt>
                <c:pt idx="1746">
                  <c:v>240</c:v>
                </c:pt>
                <c:pt idx="1747">
                  <c:v>240</c:v>
                </c:pt>
                <c:pt idx="1748">
                  <c:v>240</c:v>
                </c:pt>
                <c:pt idx="1749">
                  <c:v>240</c:v>
                </c:pt>
                <c:pt idx="1750">
                  <c:v>240</c:v>
                </c:pt>
                <c:pt idx="1751">
                  <c:v>240</c:v>
                </c:pt>
                <c:pt idx="1752">
                  <c:v>240</c:v>
                </c:pt>
                <c:pt idx="1753">
                  <c:v>240</c:v>
                </c:pt>
                <c:pt idx="1754">
                  <c:v>240</c:v>
                </c:pt>
                <c:pt idx="1755">
                  <c:v>240</c:v>
                </c:pt>
                <c:pt idx="1756">
                  <c:v>240</c:v>
                </c:pt>
                <c:pt idx="1757">
                  <c:v>240</c:v>
                </c:pt>
                <c:pt idx="1758">
                  <c:v>240</c:v>
                </c:pt>
                <c:pt idx="1759">
                  <c:v>240</c:v>
                </c:pt>
                <c:pt idx="1760">
                  <c:v>240</c:v>
                </c:pt>
                <c:pt idx="1761">
                  <c:v>240</c:v>
                </c:pt>
                <c:pt idx="1762">
                  <c:v>240</c:v>
                </c:pt>
                <c:pt idx="1763">
                  <c:v>240</c:v>
                </c:pt>
                <c:pt idx="1764">
                  <c:v>240</c:v>
                </c:pt>
                <c:pt idx="1765">
                  <c:v>240</c:v>
                </c:pt>
                <c:pt idx="1766">
                  <c:v>240</c:v>
                </c:pt>
                <c:pt idx="1767">
                  <c:v>240</c:v>
                </c:pt>
                <c:pt idx="1768">
                  <c:v>240</c:v>
                </c:pt>
                <c:pt idx="1769">
                  <c:v>240</c:v>
                </c:pt>
                <c:pt idx="1770">
                  <c:v>240</c:v>
                </c:pt>
                <c:pt idx="1771">
                  <c:v>240</c:v>
                </c:pt>
                <c:pt idx="1772">
                  <c:v>240</c:v>
                </c:pt>
                <c:pt idx="1773">
                  <c:v>240</c:v>
                </c:pt>
                <c:pt idx="1774">
                  <c:v>240</c:v>
                </c:pt>
                <c:pt idx="1775">
                  <c:v>240</c:v>
                </c:pt>
                <c:pt idx="1776">
                  <c:v>240</c:v>
                </c:pt>
                <c:pt idx="1777">
                  <c:v>240</c:v>
                </c:pt>
                <c:pt idx="1778">
                  <c:v>240</c:v>
                </c:pt>
                <c:pt idx="1779">
                  <c:v>240</c:v>
                </c:pt>
                <c:pt idx="1780">
                  <c:v>240</c:v>
                </c:pt>
                <c:pt idx="1781">
                  <c:v>240</c:v>
                </c:pt>
                <c:pt idx="1782">
                  <c:v>240</c:v>
                </c:pt>
                <c:pt idx="1783">
                  <c:v>240</c:v>
                </c:pt>
                <c:pt idx="1784">
                  <c:v>240</c:v>
                </c:pt>
                <c:pt idx="1785">
                  <c:v>240</c:v>
                </c:pt>
                <c:pt idx="1786">
                  <c:v>240</c:v>
                </c:pt>
                <c:pt idx="1787">
                  <c:v>240</c:v>
                </c:pt>
                <c:pt idx="1788">
                  <c:v>240</c:v>
                </c:pt>
                <c:pt idx="1789">
                  <c:v>240</c:v>
                </c:pt>
                <c:pt idx="1790">
                  <c:v>240</c:v>
                </c:pt>
                <c:pt idx="1791">
                  <c:v>240</c:v>
                </c:pt>
                <c:pt idx="1792">
                  <c:v>240</c:v>
                </c:pt>
                <c:pt idx="1793">
                  <c:v>240</c:v>
                </c:pt>
                <c:pt idx="1794">
                  <c:v>240</c:v>
                </c:pt>
                <c:pt idx="1795">
                  <c:v>240</c:v>
                </c:pt>
                <c:pt idx="1796">
                  <c:v>240</c:v>
                </c:pt>
                <c:pt idx="1797">
                  <c:v>240</c:v>
                </c:pt>
                <c:pt idx="1798">
                  <c:v>240</c:v>
                </c:pt>
                <c:pt idx="1799">
                  <c:v>240</c:v>
                </c:pt>
                <c:pt idx="1800">
                  <c:v>240</c:v>
                </c:pt>
                <c:pt idx="1801">
                  <c:v>240</c:v>
                </c:pt>
                <c:pt idx="1802">
                  <c:v>240</c:v>
                </c:pt>
                <c:pt idx="1803">
                  <c:v>240</c:v>
                </c:pt>
                <c:pt idx="1804">
                  <c:v>240</c:v>
                </c:pt>
                <c:pt idx="1805">
                  <c:v>240</c:v>
                </c:pt>
                <c:pt idx="1806">
                  <c:v>240</c:v>
                </c:pt>
                <c:pt idx="1807">
                  <c:v>240</c:v>
                </c:pt>
                <c:pt idx="1808">
                  <c:v>240</c:v>
                </c:pt>
                <c:pt idx="1809">
                  <c:v>240</c:v>
                </c:pt>
                <c:pt idx="1810">
                  <c:v>240</c:v>
                </c:pt>
                <c:pt idx="1811">
                  <c:v>240</c:v>
                </c:pt>
                <c:pt idx="1812">
                  <c:v>240</c:v>
                </c:pt>
                <c:pt idx="1813">
                  <c:v>240</c:v>
                </c:pt>
                <c:pt idx="1814">
                  <c:v>240</c:v>
                </c:pt>
                <c:pt idx="1815">
                  <c:v>240</c:v>
                </c:pt>
                <c:pt idx="1816">
                  <c:v>240</c:v>
                </c:pt>
                <c:pt idx="1817">
                  <c:v>240</c:v>
                </c:pt>
                <c:pt idx="1818">
                  <c:v>240</c:v>
                </c:pt>
                <c:pt idx="1819">
                  <c:v>240</c:v>
                </c:pt>
                <c:pt idx="1820">
                  <c:v>240</c:v>
                </c:pt>
                <c:pt idx="1821">
                  <c:v>240</c:v>
                </c:pt>
                <c:pt idx="1822">
                  <c:v>240</c:v>
                </c:pt>
                <c:pt idx="1823">
                  <c:v>240</c:v>
                </c:pt>
                <c:pt idx="1824">
                  <c:v>240</c:v>
                </c:pt>
                <c:pt idx="1825">
                  <c:v>240</c:v>
                </c:pt>
                <c:pt idx="1826">
                  <c:v>240</c:v>
                </c:pt>
                <c:pt idx="1827">
                  <c:v>240</c:v>
                </c:pt>
                <c:pt idx="1828">
                  <c:v>240</c:v>
                </c:pt>
                <c:pt idx="1829">
                  <c:v>240</c:v>
                </c:pt>
                <c:pt idx="1830">
                  <c:v>240</c:v>
                </c:pt>
                <c:pt idx="1831">
                  <c:v>240</c:v>
                </c:pt>
                <c:pt idx="1832">
                  <c:v>240</c:v>
                </c:pt>
                <c:pt idx="1833">
                  <c:v>240</c:v>
                </c:pt>
                <c:pt idx="1834">
                  <c:v>240</c:v>
                </c:pt>
                <c:pt idx="1835">
                  <c:v>240</c:v>
                </c:pt>
                <c:pt idx="1836">
                  <c:v>240</c:v>
                </c:pt>
                <c:pt idx="1837">
                  <c:v>240</c:v>
                </c:pt>
                <c:pt idx="1838">
                  <c:v>240</c:v>
                </c:pt>
                <c:pt idx="1839">
                  <c:v>240</c:v>
                </c:pt>
                <c:pt idx="1840">
                  <c:v>240</c:v>
                </c:pt>
                <c:pt idx="1841">
                  <c:v>240</c:v>
                </c:pt>
                <c:pt idx="1842">
                  <c:v>240</c:v>
                </c:pt>
                <c:pt idx="1843">
                  <c:v>240</c:v>
                </c:pt>
                <c:pt idx="1844">
                  <c:v>240</c:v>
                </c:pt>
                <c:pt idx="1845">
                  <c:v>240</c:v>
                </c:pt>
                <c:pt idx="1846">
                  <c:v>240</c:v>
                </c:pt>
                <c:pt idx="1847">
                  <c:v>240</c:v>
                </c:pt>
                <c:pt idx="1848">
                  <c:v>240</c:v>
                </c:pt>
                <c:pt idx="1849">
                  <c:v>240</c:v>
                </c:pt>
                <c:pt idx="1850">
                  <c:v>240</c:v>
                </c:pt>
                <c:pt idx="1851">
                  <c:v>240</c:v>
                </c:pt>
                <c:pt idx="1852">
                  <c:v>240</c:v>
                </c:pt>
                <c:pt idx="1853">
                  <c:v>240</c:v>
                </c:pt>
                <c:pt idx="1854">
                  <c:v>240</c:v>
                </c:pt>
                <c:pt idx="1855">
                  <c:v>240</c:v>
                </c:pt>
                <c:pt idx="1856">
                  <c:v>240</c:v>
                </c:pt>
                <c:pt idx="1857">
                  <c:v>240</c:v>
                </c:pt>
                <c:pt idx="1858">
                  <c:v>240</c:v>
                </c:pt>
                <c:pt idx="1859">
                  <c:v>240</c:v>
                </c:pt>
                <c:pt idx="1860">
                  <c:v>240</c:v>
                </c:pt>
                <c:pt idx="1861">
                  <c:v>240</c:v>
                </c:pt>
                <c:pt idx="1862">
                  <c:v>240</c:v>
                </c:pt>
                <c:pt idx="1863">
                  <c:v>240</c:v>
                </c:pt>
                <c:pt idx="1864">
                  <c:v>240</c:v>
                </c:pt>
                <c:pt idx="1865">
                  <c:v>240</c:v>
                </c:pt>
                <c:pt idx="1866">
                  <c:v>240</c:v>
                </c:pt>
                <c:pt idx="1867">
                  <c:v>240</c:v>
                </c:pt>
                <c:pt idx="1868">
                  <c:v>240</c:v>
                </c:pt>
                <c:pt idx="1869">
                  <c:v>240</c:v>
                </c:pt>
                <c:pt idx="1870">
                  <c:v>240</c:v>
                </c:pt>
                <c:pt idx="1871">
                  <c:v>240</c:v>
                </c:pt>
                <c:pt idx="1872">
                  <c:v>240</c:v>
                </c:pt>
                <c:pt idx="1873">
                  <c:v>240</c:v>
                </c:pt>
                <c:pt idx="1874">
                  <c:v>240</c:v>
                </c:pt>
                <c:pt idx="1875">
                  <c:v>240</c:v>
                </c:pt>
                <c:pt idx="1876">
                  <c:v>240</c:v>
                </c:pt>
                <c:pt idx="1877">
                  <c:v>240</c:v>
                </c:pt>
                <c:pt idx="1878">
                  <c:v>240</c:v>
                </c:pt>
                <c:pt idx="1879">
                  <c:v>240</c:v>
                </c:pt>
                <c:pt idx="1880">
                  <c:v>240</c:v>
                </c:pt>
                <c:pt idx="1881">
                  <c:v>240</c:v>
                </c:pt>
                <c:pt idx="1882">
                  <c:v>240</c:v>
                </c:pt>
                <c:pt idx="1883">
                  <c:v>240</c:v>
                </c:pt>
                <c:pt idx="1884">
                  <c:v>240</c:v>
                </c:pt>
                <c:pt idx="1885">
                  <c:v>240</c:v>
                </c:pt>
                <c:pt idx="1886">
                  <c:v>240</c:v>
                </c:pt>
                <c:pt idx="1887">
                  <c:v>240</c:v>
                </c:pt>
                <c:pt idx="1888">
                  <c:v>240</c:v>
                </c:pt>
                <c:pt idx="1889">
                  <c:v>240</c:v>
                </c:pt>
                <c:pt idx="1890">
                  <c:v>240</c:v>
                </c:pt>
                <c:pt idx="1891">
                  <c:v>240</c:v>
                </c:pt>
                <c:pt idx="1892">
                  <c:v>240</c:v>
                </c:pt>
                <c:pt idx="1893">
                  <c:v>240</c:v>
                </c:pt>
                <c:pt idx="1894">
                  <c:v>240</c:v>
                </c:pt>
                <c:pt idx="1895">
                  <c:v>240</c:v>
                </c:pt>
                <c:pt idx="1896">
                  <c:v>240</c:v>
                </c:pt>
                <c:pt idx="1897">
                  <c:v>240</c:v>
                </c:pt>
                <c:pt idx="1898">
                  <c:v>240</c:v>
                </c:pt>
                <c:pt idx="1899">
                  <c:v>240</c:v>
                </c:pt>
                <c:pt idx="1900">
                  <c:v>240</c:v>
                </c:pt>
                <c:pt idx="1901">
                  <c:v>240</c:v>
                </c:pt>
                <c:pt idx="1902">
                  <c:v>240</c:v>
                </c:pt>
                <c:pt idx="1903">
                  <c:v>240</c:v>
                </c:pt>
                <c:pt idx="1904">
                  <c:v>240</c:v>
                </c:pt>
                <c:pt idx="1905">
                  <c:v>240</c:v>
                </c:pt>
                <c:pt idx="1906">
                  <c:v>240</c:v>
                </c:pt>
                <c:pt idx="1907">
                  <c:v>240</c:v>
                </c:pt>
                <c:pt idx="1908">
                  <c:v>240</c:v>
                </c:pt>
                <c:pt idx="1909">
                  <c:v>240</c:v>
                </c:pt>
                <c:pt idx="1910">
                  <c:v>240</c:v>
                </c:pt>
                <c:pt idx="1911">
                  <c:v>240</c:v>
                </c:pt>
                <c:pt idx="1912">
                  <c:v>240</c:v>
                </c:pt>
                <c:pt idx="1913">
                  <c:v>240</c:v>
                </c:pt>
                <c:pt idx="1914">
                  <c:v>240</c:v>
                </c:pt>
                <c:pt idx="1915">
                  <c:v>240</c:v>
                </c:pt>
                <c:pt idx="1916">
                  <c:v>240</c:v>
                </c:pt>
                <c:pt idx="1917">
                  <c:v>240</c:v>
                </c:pt>
                <c:pt idx="1918">
                  <c:v>240</c:v>
                </c:pt>
                <c:pt idx="1919">
                  <c:v>240</c:v>
                </c:pt>
                <c:pt idx="1920">
                  <c:v>240</c:v>
                </c:pt>
                <c:pt idx="1921">
                  <c:v>240</c:v>
                </c:pt>
                <c:pt idx="1922">
                  <c:v>240</c:v>
                </c:pt>
                <c:pt idx="1923">
                  <c:v>240</c:v>
                </c:pt>
                <c:pt idx="1924">
                  <c:v>240</c:v>
                </c:pt>
                <c:pt idx="1925">
                  <c:v>240</c:v>
                </c:pt>
                <c:pt idx="1926">
                  <c:v>240</c:v>
                </c:pt>
                <c:pt idx="1927">
                  <c:v>240</c:v>
                </c:pt>
                <c:pt idx="1928">
                  <c:v>240</c:v>
                </c:pt>
                <c:pt idx="1929">
                  <c:v>240</c:v>
                </c:pt>
                <c:pt idx="1930">
                  <c:v>240</c:v>
                </c:pt>
                <c:pt idx="1931">
                  <c:v>240</c:v>
                </c:pt>
                <c:pt idx="1932">
                  <c:v>240</c:v>
                </c:pt>
                <c:pt idx="1933">
                  <c:v>240</c:v>
                </c:pt>
                <c:pt idx="1934">
                  <c:v>240</c:v>
                </c:pt>
                <c:pt idx="1935">
                  <c:v>240</c:v>
                </c:pt>
                <c:pt idx="1936">
                  <c:v>240</c:v>
                </c:pt>
                <c:pt idx="1937">
                  <c:v>240</c:v>
                </c:pt>
                <c:pt idx="1938">
                  <c:v>240</c:v>
                </c:pt>
                <c:pt idx="1939">
                  <c:v>240</c:v>
                </c:pt>
                <c:pt idx="1940">
                  <c:v>240</c:v>
                </c:pt>
                <c:pt idx="1941">
                  <c:v>240</c:v>
                </c:pt>
                <c:pt idx="1942">
                  <c:v>240</c:v>
                </c:pt>
                <c:pt idx="1943">
                  <c:v>240</c:v>
                </c:pt>
                <c:pt idx="1944">
                  <c:v>240</c:v>
                </c:pt>
                <c:pt idx="1945">
                  <c:v>240</c:v>
                </c:pt>
                <c:pt idx="1946">
                  <c:v>240</c:v>
                </c:pt>
                <c:pt idx="1947">
                  <c:v>240</c:v>
                </c:pt>
                <c:pt idx="1948">
                  <c:v>240</c:v>
                </c:pt>
                <c:pt idx="1949">
                  <c:v>240</c:v>
                </c:pt>
                <c:pt idx="1950">
                  <c:v>240</c:v>
                </c:pt>
                <c:pt idx="1951">
                  <c:v>240</c:v>
                </c:pt>
                <c:pt idx="1952">
                  <c:v>240</c:v>
                </c:pt>
                <c:pt idx="1953">
                  <c:v>240</c:v>
                </c:pt>
                <c:pt idx="1954">
                  <c:v>240</c:v>
                </c:pt>
                <c:pt idx="1955">
                  <c:v>240</c:v>
                </c:pt>
                <c:pt idx="1956">
                  <c:v>240</c:v>
                </c:pt>
                <c:pt idx="1957">
                  <c:v>240</c:v>
                </c:pt>
                <c:pt idx="1958">
                  <c:v>240</c:v>
                </c:pt>
                <c:pt idx="1959">
                  <c:v>240</c:v>
                </c:pt>
                <c:pt idx="1960">
                  <c:v>240</c:v>
                </c:pt>
                <c:pt idx="1961">
                  <c:v>240</c:v>
                </c:pt>
                <c:pt idx="1962">
                  <c:v>240</c:v>
                </c:pt>
                <c:pt idx="1963">
                  <c:v>240</c:v>
                </c:pt>
                <c:pt idx="1964">
                  <c:v>240</c:v>
                </c:pt>
                <c:pt idx="1965">
                  <c:v>240</c:v>
                </c:pt>
                <c:pt idx="1966">
                  <c:v>240</c:v>
                </c:pt>
                <c:pt idx="1967">
                  <c:v>240</c:v>
                </c:pt>
                <c:pt idx="1968">
                  <c:v>240</c:v>
                </c:pt>
                <c:pt idx="1969">
                  <c:v>240</c:v>
                </c:pt>
                <c:pt idx="1970">
                  <c:v>240</c:v>
                </c:pt>
                <c:pt idx="1971">
                  <c:v>240</c:v>
                </c:pt>
                <c:pt idx="1972">
                  <c:v>240</c:v>
                </c:pt>
                <c:pt idx="1973">
                  <c:v>240</c:v>
                </c:pt>
                <c:pt idx="1974">
                  <c:v>240</c:v>
                </c:pt>
                <c:pt idx="1975">
                  <c:v>240</c:v>
                </c:pt>
                <c:pt idx="1976">
                  <c:v>240</c:v>
                </c:pt>
                <c:pt idx="1977">
                  <c:v>240</c:v>
                </c:pt>
                <c:pt idx="1978">
                  <c:v>240</c:v>
                </c:pt>
                <c:pt idx="1979">
                  <c:v>240</c:v>
                </c:pt>
                <c:pt idx="1980">
                  <c:v>240</c:v>
                </c:pt>
                <c:pt idx="1981">
                  <c:v>240</c:v>
                </c:pt>
                <c:pt idx="1982">
                  <c:v>240</c:v>
                </c:pt>
                <c:pt idx="1983">
                  <c:v>240</c:v>
                </c:pt>
                <c:pt idx="1984">
                  <c:v>240</c:v>
                </c:pt>
                <c:pt idx="1985">
                  <c:v>240</c:v>
                </c:pt>
                <c:pt idx="1986">
                  <c:v>240</c:v>
                </c:pt>
                <c:pt idx="1987">
                  <c:v>240</c:v>
                </c:pt>
                <c:pt idx="1988">
                  <c:v>240</c:v>
                </c:pt>
                <c:pt idx="1989">
                  <c:v>240</c:v>
                </c:pt>
                <c:pt idx="1990">
                  <c:v>240</c:v>
                </c:pt>
                <c:pt idx="1991">
                  <c:v>240</c:v>
                </c:pt>
                <c:pt idx="1992">
                  <c:v>240</c:v>
                </c:pt>
                <c:pt idx="1993">
                  <c:v>240</c:v>
                </c:pt>
                <c:pt idx="1994">
                  <c:v>240</c:v>
                </c:pt>
                <c:pt idx="1995">
                  <c:v>240</c:v>
                </c:pt>
                <c:pt idx="1996">
                  <c:v>240</c:v>
                </c:pt>
                <c:pt idx="1997">
                  <c:v>240</c:v>
                </c:pt>
                <c:pt idx="1998">
                  <c:v>240</c:v>
                </c:pt>
                <c:pt idx="1999">
                  <c:v>240</c:v>
                </c:pt>
                <c:pt idx="2000">
                  <c:v>240</c:v>
                </c:pt>
                <c:pt idx="2001">
                  <c:v>240</c:v>
                </c:pt>
                <c:pt idx="2002">
                  <c:v>240</c:v>
                </c:pt>
                <c:pt idx="2003">
                  <c:v>240</c:v>
                </c:pt>
                <c:pt idx="2004">
                  <c:v>240</c:v>
                </c:pt>
                <c:pt idx="2005">
                  <c:v>240</c:v>
                </c:pt>
                <c:pt idx="2006">
                  <c:v>240</c:v>
                </c:pt>
                <c:pt idx="2007">
                  <c:v>240</c:v>
                </c:pt>
                <c:pt idx="2008">
                  <c:v>240</c:v>
                </c:pt>
                <c:pt idx="2009">
                  <c:v>240</c:v>
                </c:pt>
                <c:pt idx="2010">
                  <c:v>240</c:v>
                </c:pt>
                <c:pt idx="2011">
                  <c:v>240</c:v>
                </c:pt>
                <c:pt idx="2012">
                  <c:v>240</c:v>
                </c:pt>
                <c:pt idx="2013">
                  <c:v>240</c:v>
                </c:pt>
                <c:pt idx="2014">
                  <c:v>240</c:v>
                </c:pt>
                <c:pt idx="2015">
                  <c:v>240</c:v>
                </c:pt>
                <c:pt idx="2016">
                  <c:v>240</c:v>
                </c:pt>
                <c:pt idx="2017">
                  <c:v>240</c:v>
                </c:pt>
                <c:pt idx="2018">
                  <c:v>240</c:v>
                </c:pt>
                <c:pt idx="2019">
                  <c:v>240</c:v>
                </c:pt>
                <c:pt idx="2020">
                  <c:v>240</c:v>
                </c:pt>
                <c:pt idx="2021">
                  <c:v>240</c:v>
                </c:pt>
                <c:pt idx="2022">
                  <c:v>240</c:v>
                </c:pt>
                <c:pt idx="2023">
                  <c:v>240</c:v>
                </c:pt>
                <c:pt idx="2024">
                  <c:v>240</c:v>
                </c:pt>
                <c:pt idx="2025">
                  <c:v>240</c:v>
                </c:pt>
                <c:pt idx="2026">
                  <c:v>240</c:v>
                </c:pt>
                <c:pt idx="2027">
                  <c:v>240</c:v>
                </c:pt>
                <c:pt idx="2028">
                  <c:v>240</c:v>
                </c:pt>
                <c:pt idx="2029">
                  <c:v>240</c:v>
                </c:pt>
                <c:pt idx="2030">
                  <c:v>240</c:v>
                </c:pt>
                <c:pt idx="2031">
                  <c:v>240</c:v>
                </c:pt>
                <c:pt idx="2032">
                  <c:v>240</c:v>
                </c:pt>
                <c:pt idx="2033">
                  <c:v>240</c:v>
                </c:pt>
                <c:pt idx="2034">
                  <c:v>240</c:v>
                </c:pt>
                <c:pt idx="2035">
                  <c:v>240</c:v>
                </c:pt>
                <c:pt idx="2036">
                  <c:v>240</c:v>
                </c:pt>
                <c:pt idx="2037">
                  <c:v>240</c:v>
                </c:pt>
                <c:pt idx="2038">
                  <c:v>240</c:v>
                </c:pt>
                <c:pt idx="2039">
                  <c:v>240</c:v>
                </c:pt>
                <c:pt idx="2040">
                  <c:v>240</c:v>
                </c:pt>
                <c:pt idx="2041">
                  <c:v>240</c:v>
                </c:pt>
                <c:pt idx="2042">
                  <c:v>240</c:v>
                </c:pt>
                <c:pt idx="2043">
                  <c:v>240</c:v>
                </c:pt>
                <c:pt idx="2044">
                  <c:v>240</c:v>
                </c:pt>
                <c:pt idx="2045">
                  <c:v>240</c:v>
                </c:pt>
                <c:pt idx="2046">
                  <c:v>240</c:v>
                </c:pt>
                <c:pt idx="2047">
                  <c:v>240</c:v>
                </c:pt>
                <c:pt idx="2048">
                  <c:v>240</c:v>
                </c:pt>
                <c:pt idx="2049">
                  <c:v>240</c:v>
                </c:pt>
                <c:pt idx="2050">
                  <c:v>240</c:v>
                </c:pt>
                <c:pt idx="2051">
                  <c:v>240</c:v>
                </c:pt>
                <c:pt idx="2052">
                  <c:v>240</c:v>
                </c:pt>
                <c:pt idx="2053">
                  <c:v>240</c:v>
                </c:pt>
                <c:pt idx="2054">
                  <c:v>240</c:v>
                </c:pt>
                <c:pt idx="2055">
                  <c:v>240</c:v>
                </c:pt>
                <c:pt idx="2056">
                  <c:v>240</c:v>
                </c:pt>
                <c:pt idx="2057">
                  <c:v>240</c:v>
                </c:pt>
                <c:pt idx="2058">
                  <c:v>240</c:v>
                </c:pt>
                <c:pt idx="2059">
                  <c:v>240</c:v>
                </c:pt>
                <c:pt idx="2060">
                  <c:v>240</c:v>
                </c:pt>
                <c:pt idx="2061">
                  <c:v>240</c:v>
                </c:pt>
                <c:pt idx="2062">
                  <c:v>240</c:v>
                </c:pt>
                <c:pt idx="2063">
                  <c:v>240</c:v>
                </c:pt>
                <c:pt idx="2064">
                  <c:v>240</c:v>
                </c:pt>
                <c:pt idx="2065">
                  <c:v>240</c:v>
                </c:pt>
                <c:pt idx="2066">
                  <c:v>240</c:v>
                </c:pt>
                <c:pt idx="2067">
                  <c:v>240</c:v>
                </c:pt>
                <c:pt idx="2068">
                  <c:v>240</c:v>
                </c:pt>
                <c:pt idx="2069">
                  <c:v>240</c:v>
                </c:pt>
                <c:pt idx="2070">
                  <c:v>240</c:v>
                </c:pt>
                <c:pt idx="2071">
                  <c:v>240</c:v>
                </c:pt>
                <c:pt idx="2072">
                  <c:v>240</c:v>
                </c:pt>
                <c:pt idx="2073">
                  <c:v>240</c:v>
                </c:pt>
                <c:pt idx="2074">
                  <c:v>240</c:v>
                </c:pt>
                <c:pt idx="2075">
                  <c:v>240</c:v>
                </c:pt>
                <c:pt idx="2076">
                  <c:v>240</c:v>
                </c:pt>
                <c:pt idx="2077">
                  <c:v>240</c:v>
                </c:pt>
                <c:pt idx="2078">
                  <c:v>240</c:v>
                </c:pt>
                <c:pt idx="2079">
                  <c:v>240</c:v>
                </c:pt>
                <c:pt idx="2080">
                  <c:v>240</c:v>
                </c:pt>
                <c:pt idx="2081">
                  <c:v>240</c:v>
                </c:pt>
                <c:pt idx="2082">
                  <c:v>240</c:v>
                </c:pt>
                <c:pt idx="2083">
                  <c:v>240</c:v>
                </c:pt>
                <c:pt idx="2084">
                  <c:v>240</c:v>
                </c:pt>
                <c:pt idx="2085">
                  <c:v>240</c:v>
                </c:pt>
                <c:pt idx="2086">
                  <c:v>240</c:v>
                </c:pt>
                <c:pt idx="2087">
                  <c:v>240</c:v>
                </c:pt>
                <c:pt idx="2088">
                  <c:v>240</c:v>
                </c:pt>
                <c:pt idx="2089">
                  <c:v>240</c:v>
                </c:pt>
                <c:pt idx="2090">
                  <c:v>240</c:v>
                </c:pt>
                <c:pt idx="2091">
                  <c:v>240</c:v>
                </c:pt>
                <c:pt idx="2092">
                  <c:v>240</c:v>
                </c:pt>
                <c:pt idx="2093">
                  <c:v>240</c:v>
                </c:pt>
                <c:pt idx="2094">
                  <c:v>240</c:v>
                </c:pt>
                <c:pt idx="2095">
                  <c:v>240</c:v>
                </c:pt>
                <c:pt idx="2096">
                  <c:v>240</c:v>
                </c:pt>
                <c:pt idx="2097">
                  <c:v>240</c:v>
                </c:pt>
                <c:pt idx="2098">
                  <c:v>240</c:v>
                </c:pt>
                <c:pt idx="2099">
                  <c:v>240</c:v>
                </c:pt>
                <c:pt idx="2100">
                  <c:v>240</c:v>
                </c:pt>
                <c:pt idx="2101">
                  <c:v>240</c:v>
                </c:pt>
                <c:pt idx="2102">
                  <c:v>240</c:v>
                </c:pt>
                <c:pt idx="2103">
                  <c:v>240</c:v>
                </c:pt>
                <c:pt idx="2104">
                  <c:v>240</c:v>
                </c:pt>
                <c:pt idx="2105">
                  <c:v>240</c:v>
                </c:pt>
                <c:pt idx="2106">
                  <c:v>240</c:v>
                </c:pt>
                <c:pt idx="2107">
                  <c:v>240</c:v>
                </c:pt>
                <c:pt idx="2108">
                  <c:v>240</c:v>
                </c:pt>
                <c:pt idx="2109">
                  <c:v>240</c:v>
                </c:pt>
                <c:pt idx="2110">
                  <c:v>240</c:v>
                </c:pt>
                <c:pt idx="2111">
                  <c:v>240</c:v>
                </c:pt>
                <c:pt idx="2112">
                  <c:v>240</c:v>
                </c:pt>
                <c:pt idx="2113">
                  <c:v>240</c:v>
                </c:pt>
                <c:pt idx="2114">
                  <c:v>240</c:v>
                </c:pt>
                <c:pt idx="2115">
                  <c:v>240</c:v>
                </c:pt>
                <c:pt idx="2116">
                  <c:v>240</c:v>
                </c:pt>
                <c:pt idx="2117">
                  <c:v>240</c:v>
                </c:pt>
                <c:pt idx="2118">
                  <c:v>240</c:v>
                </c:pt>
                <c:pt idx="2119">
                  <c:v>240</c:v>
                </c:pt>
                <c:pt idx="2120">
                  <c:v>240</c:v>
                </c:pt>
                <c:pt idx="2121">
                  <c:v>240</c:v>
                </c:pt>
                <c:pt idx="2122">
                  <c:v>240</c:v>
                </c:pt>
                <c:pt idx="2123">
                  <c:v>240</c:v>
                </c:pt>
                <c:pt idx="2124">
                  <c:v>240</c:v>
                </c:pt>
                <c:pt idx="2125">
                  <c:v>240</c:v>
                </c:pt>
                <c:pt idx="2126">
                  <c:v>240</c:v>
                </c:pt>
                <c:pt idx="2127">
                  <c:v>240</c:v>
                </c:pt>
                <c:pt idx="2128">
                  <c:v>240</c:v>
                </c:pt>
                <c:pt idx="2129">
                  <c:v>240</c:v>
                </c:pt>
                <c:pt idx="2130">
                  <c:v>240</c:v>
                </c:pt>
                <c:pt idx="2131">
                  <c:v>240</c:v>
                </c:pt>
                <c:pt idx="2132">
                  <c:v>240</c:v>
                </c:pt>
                <c:pt idx="2133">
                  <c:v>240</c:v>
                </c:pt>
                <c:pt idx="2134">
                  <c:v>240</c:v>
                </c:pt>
                <c:pt idx="2135">
                  <c:v>240</c:v>
                </c:pt>
                <c:pt idx="2136">
                  <c:v>240</c:v>
                </c:pt>
                <c:pt idx="2137">
                  <c:v>240</c:v>
                </c:pt>
                <c:pt idx="2138">
                  <c:v>240</c:v>
                </c:pt>
                <c:pt idx="2139">
                  <c:v>240</c:v>
                </c:pt>
                <c:pt idx="2140">
                  <c:v>240</c:v>
                </c:pt>
                <c:pt idx="2141">
                  <c:v>240</c:v>
                </c:pt>
                <c:pt idx="2142">
                  <c:v>240</c:v>
                </c:pt>
                <c:pt idx="2143">
                  <c:v>240</c:v>
                </c:pt>
                <c:pt idx="2144">
                  <c:v>240</c:v>
                </c:pt>
                <c:pt idx="2145">
                  <c:v>240</c:v>
                </c:pt>
                <c:pt idx="2146">
                  <c:v>240</c:v>
                </c:pt>
                <c:pt idx="2147">
                  <c:v>240</c:v>
                </c:pt>
                <c:pt idx="2148">
                  <c:v>240</c:v>
                </c:pt>
                <c:pt idx="2149">
                  <c:v>240</c:v>
                </c:pt>
                <c:pt idx="2150">
                  <c:v>240</c:v>
                </c:pt>
                <c:pt idx="2151">
                  <c:v>240</c:v>
                </c:pt>
                <c:pt idx="2152">
                  <c:v>240</c:v>
                </c:pt>
                <c:pt idx="2153">
                  <c:v>240</c:v>
                </c:pt>
                <c:pt idx="2154">
                  <c:v>240</c:v>
                </c:pt>
                <c:pt idx="2155">
                  <c:v>240</c:v>
                </c:pt>
                <c:pt idx="2156">
                  <c:v>240</c:v>
                </c:pt>
                <c:pt idx="2157">
                  <c:v>240</c:v>
                </c:pt>
                <c:pt idx="2158">
                  <c:v>240</c:v>
                </c:pt>
                <c:pt idx="2159">
                  <c:v>240</c:v>
                </c:pt>
                <c:pt idx="2160">
                  <c:v>240</c:v>
                </c:pt>
                <c:pt idx="2161">
                  <c:v>240</c:v>
                </c:pt>
                <c:pt idx="2162">
                  <c:v>240</c:v>
                </c:pt>
                <c:pt idx="2163">
                  <c:v>240</c:v>
                </c:pt>
                <c:pt idx="2164">
                  <c:v>240</c:v>
                </c:pt>
                <c:pt idx="2165">
                  <c:v>240</c:v>
                </c:pt>
                <c:pt idx="2166">
                  <c:v>240</c:v>
                </c:pt>
                <c:pt idx="2167">
                  <c:v>240</c:v>
                </c:pt>
                <c:pt idx="2168">
                  <c:v>240</c:v>
                </c:pt>
                <c:pt idx="2169">
                  <c:v>240</c:v>
                </c:pt>
                <c:pt idx="2170">
                  <c:v>240</c:v>
                </c:pt>
                <c:pt idx="2171">
                  <c:v>240</c:v>
                </c:pt>
                <c:pt idx="2172">
                  <c:v>240</c:v>
                </c:pt>
                <c:pt idx="2173">
                  <c:v>240</c:v>
                </c:pt>
                <c:pt idx="2174">
                  <c:v>240</c:v>
                </c:pt>
                <c:pt idx="2175">
                  <c:v>240</c:v>
                </c:pt>
                <c:pt idx="2176">
                  <c:v>240</c:v>
                </c:pt>
                <c:pt idx="2177">
                  <c:v>240</c:v>
                </c:pt>
                <c:pt idx="2178">
                  <c:v>240</c:v>
                </c:pt>
                <c:pt idx="2179">
                  <c:v>240</c:v>
                </c:pt>
                <c:pt idx="2180">
                  <c:v>240</c:v>
                </c:pt>
                <c:pt idx="2181">
                  <c:v>240</c:v>
                </c:pt>
                <c:pt idx="2182">
                  <c:v>240</c:v>
                </c:pt>
                <c:pt idx="2183">
                  <c:v>240</c:v>
                </c:pt>
                <c:pt idx="2184">
                  <c:v>240</c:v>
                </c:pt>
                <c:pt idx="2185">
                  <c:v>240</c:v>
                </c:pt>
                <c:pt idx="2186">
                  <c:v>240</c:v>
                </c:pt>
                <c:pt idx="2187">
                  <c:v>240</c:v>
                </c:pt>
                <c:pt idx="2188">
                  <c:v>240</c:v>
                </c:pt>
                <c:pt idx="2189">
                  <c:v>240</c:v>
                </c:pt>
                <c:pt idx="2190">
                  <c:v>240</c:v>
                </c:pt>
                <c:pt idx="2191">
                  <c:v>240</c:v>
                </c:pt>
                <c:pt idx="2192">
                  <c:v>240</c:v>
                </c:pt>
                <c:pt idx="2193">
                  <c:v>240</c:v>
                </c:pt>
                <c:pt idx="2194">
                  <c:v>240</c:v>
                </c:pt>
                <c:pt idx="2195">
                  <c:v>240</c:v>
                </c:pt>
                <c:pt idx="2196">
                  <c:v>240</c:v>
                </c:pt>
                <c:pt idx="2197">
                  <c:v>240</c:v>
                </c:pt>
                <c:pt idx="2198">
                  <c:v>240</c:v>
                </c:pt>
                <c:pt idx="2199">
                  <c:v>240</c:v>
                </c:pt>
                <c:pt idx="2200">
                  <c:v>240</c:v>
                </c:pt>
                <c:pt idx="2201">
                  <c:v>240</c:v>
                </c:pt>
                <c:pt idx="2202">
                  <c:v>240</c:v>
                </c:pt>
                <c:pt idx="2203">
                  <c:v>240</c:v>
                </c:pt>
                <c:pt idx="2204">
                  <c:v>240</c:v>
                </c:pt>
                <c:pt idx="2205">
                  <c:v>240</c:v>
                </c:pt>
                <c:pt idx="2206">
                  <c:v>240</c:v>
                </c:pt>
                <c:pt idx="2207">
                  <c:v>240</c:v>
                </c:pt>
                <c:pt idx="2208">
                  <c:v>240</c:v>
                </c:pt>
                <c:pt idx="2209">
                  <c:v>240</c:v>
                </c:pt>
                <c:pt idx="2210">
                  <c:v>240</c:v>
                </c:pt>
                <c:pt idx="2211">
                  <c:v>240</c:v>
                </c:pt>
                <c:pt idx="2212">
                  <c:v>240</c:v>
                </c:pt>
                <c:pt idx="2213">
                  <c:v>240</c:v>
                </c:pt>
                <c:pt idx="2214">
                  <c:v>240</c:v>
                </c:pt>
                <c:pt idx="2215">
                  <c:v>240</c:v>
                </c:pt>
                <c:pt idx="2216">
                  <c:v>240</c:v>
                </c:pt>
                <c:pt idx="2217">
                  <c:v>240</c:v>
                </c:pt>
                <c:pt idx="2218">
                  <c:v>240</c:v>
                </c:pt>
                <c:pt idx="2219">
                  <c:v>240</c:v>
                </c:pt>
                <c:pt idx="2220">
                  <c:v>240</c:v>
                </c:pt>
                <c:pt idx="2221">
                  <c:v>240</c:v>
                </c:pt>
                <c:pt idx="2222">
                  <c:v>240</c:v>
                </c:pt>
                <c:pt idx="2223">
                  <c:v>240</c:v>
                </c:pt>
                <c:pt idx="2224">
                  <c:v>240</c:v>
                </c:pt>
                <c:pt idx="2225">
                  <c:v>240</c:v>
                </c:pt>
                <c:pt idx="2226">
                  <c:v>240</c:v>
                </c:pt>
                <c:pt idx="2227">
                  <c:v>240</c:v>
                </c:pt>
                <c:pt idx="2228">
                  <c:v>240</c:v>
                </c:pt>
                <c:pt idx="2229">
                  <c:v>240</c:v>
                </c:pt>
                <c:pt idx="2230">
                  <c:v>240</c:v>
                </c:pt>
                <c:pt idx="2231">
                  <c:v>240</c:v>
                </c:pt>
                <c:pt idx="2232">
                  <c:v>240</c:v>
                </c:pt>
                <c:pt idx="2233">
                  <c:v>240</c:v>
                </c:pt>
                <c:pt idx="2234">
                  <c:v>240</c:v>
                </c:pt>
                <c:pt idx="2235">
                  <c:v>240</c:v>
                </c:pt>
                <c:pt idx="2236">
                  <c:v>240</c:v>
                </c:pt>
                <c:pt idx="2237">
                  <c:v>240</c:v>
                </c:pt>
                <c:pt idx="2238">
                  <c:v>240</c:v>
                </c:pt>
                <c:pt idx="2239">
                  <c:v>240</c:v>
                </c:pt>
                <c:pt idx="2240">
                  <c:v>240</c:v>
                </c:pt>
                <c:pt idx="2241">
                  <c:v>240</c:v>
                </c:pt>
                <c:pt idx="2242">
                  <c:v>240</c:v>
                </c:pt>
                <c:pt idx="2243">
                  <c:v>240</c:v>
                </c:pt>
                <c:pt idx="2244">
                  <c:v>240</c:v>
                </c:pt>
                <c:pt idx="2245">
                  <c:v>240</c:v>
                </c:pt>
                <c:pt idx="2246">
                  <c:v>240</c:v>
                </c:pt>
                <c:pt idx="2247">
                  <c:v>240</c:v>
                </c:pt>
                <c:pt idx="2248">
                  <c:v>240</c:v>
                </c:pt>
                <c:pt idx="2249">
                  <c:v>240</c:v>
                </c:pt>
                <c:pt idx="2250">
                  <c:v>240</c:v>
                </c:pt>
                <c:pt idx="2251">
                  <c:v>240</c:v>
                </c:pt>
                <c:pt idx="2252">
                  <c:v>240</c:v>
                </c:pt>
                <c:pt idx="2253">
                  <c:v>240</c:v>
                </c:pt>
                <c:pt idx="2254">
                  <c:v>240</c:v>
                </c:pt>
                <c:pt idx="2255">
                  <c:v>240</c:v>
                </c:pt>
                <c:pt idx="2256">
                  <c:v>240</c:v>
                </c:pt>
                <c:pt idx="2257">
                  <c:v>240</c:v>
                </c:pt>
                <c:pt idx="2258">
                  <c:v>240</c:v>
                </c:pt>
                <c:pt idx="2259">
                  <c:v>240</c:v>
                </c:pt>
                <c:pt idx="2260">
                  <c:v>240</c:v>
                </c:pt>
                <c:pt idx="2261">
                  <c:v>240</c:v>
                </c:pt>
                <c:pt idx="2262">
                  <c:v>240</c:v>
                </c:pt>
                <c:pt idx="2263">
                  <c:v>240</c:v>
                </c:pt>
                <c:pt idx="2264">
                  <c:v>240</c:v>
                </c:pt>
                <c:pt idx="2265">
                  <c:v>240</c:v>
                </c:pt>
                <c:pt idx="2266">
                  <c:v>240</c:v>
                </c:pt>
                <c:pt idx="2267">
                  <c:v>240</c:v>
                </c:pt>
                <c:pt idx="2268">
                  <c:v>240</c:v>
                </c:pt>
                <c:pt idx="2269">
                  <c:v>240</c:v>
                </c:pt>
                <c:pt idx="2270">
                  <c:v>240</c:v>
                </c:pt>
                <c:pt idx="2271">
                  <c:v>240</c:v>
                </c:pt>
                <c:pt idx="2272">
                  <c:v>240</c:v>
                </c:pt>
                <c:pt idx="2273">
                  <c:v>240</c:v>
                </c:pt>
                <c:pt idx="2274">
                  <c:v>240</c:v>
                </c:pt>
                <c:pt idx="2275">
                  <c:v>240</c:v>
                </c:pt>
                <c:pt idx="2276">
                  <c:v>240</c:v>
                </c:pt>
                <c:pt idx="2277">
                  <c:v>240</c:v>
                </c:pt>
                <c:pt idx="2278">
                  <c:v>240</c:v>
                </c:pt>
                <c:pt idx="2279">
                  <c:v>240</c:v>
                </c:pt>
                <c:pt idx="2280">
                  <c:v>240</c:v>
                </c:pt>
                <c:pt idx="2281">
                  <c:v>240</c:v>
                </c:pt>
                <c:pt idx="2282">
                  <c:v>240</c:v>
                </c:pt>
                <c:pt idx="2283">
                  <c:v>240</c:v>
                </c:pt>
                <c:pt idx="2284">
                  <c:v>240</c:v>
                </c:pt>
                <c:pt idx="2285">
                  <c:v>240</c:v>
                </c:pt>
                <c:pt idx="2286">
                  <c:v>240</c:v>
                </c:pt>
                <c:pt idx="2287">
                  <c:v>240</c:v>
                </c:pt>
                <c:pt idx="2288">
                  <c:v>240</c:v>
                </c:pt>
                <c:pt idx="2289">
                  <c:v>240</c:v>
                </c:pt>
                <c:pt idx="2290">
                  <c:v>240</c:v>
                </c:pt>
                <c:pt idx="2291">
                  <c:v>240</c:v>
                </c:pt>
                <c:pt idx="2292">
                  <c:v>240</c:v>
                </c:pt>
                <c:pt idx="2293">
                  <c:v>240</c:v>
                </c:pt>
                <c:pt idx="2294">
                  <c:v>240</c:v>
                </c:pt>
                <c:pt idx="2295">
                  <c:v>240</c:v>
                </c:pt>
                <c:pt idx="2296">
                  <c:v>240</c:v>
                </c:pt>
                <c:pt idx="2297">
                  <c:v>240</c:v>
                </c:pt>
                <c:pt idx="2298">
                  <c:v>240</c:v>
                </c:pt>
                <c:pt idx="2299">
                  <c:v>240</c:v>
                </c:pt>
                <c:pt idx="2300">
                  <c:v>240</c:v>
                </c:pt>
                <c:pt idx="2301">
                  <c:v>240</c:v>
                </c:pt>
                <c:pt idx="2302">
                  <c:v>240</c:v>
                </c:pt>
                <c:pt idx="2303">
                  <c:v>240</c:v>
                </c:pt>
                <c:pt idx="2304">
                  <c:v>240</c:v>
                </c:pt>
                <c:pt idx="2305">
                  <c:v>240</c:v>
                </c:pt>
                <c:pt idx="2306">
                  <c:v>240</c:v>
                </c:pt>
                <c:pt idx="2307">
                  <c:v>240</c:v>
                </c:pt>
                <c:pt idx="2308">
                  <c:v>240</c:v>
                </c:pt>
                <c:pt idx="2309">
                  <c:v>240</c:v>
                </c:pt>
                <c:pt idx="2310">
                  <c:v>240</c:v>
                </c:pt>
                <c:pt idx="2311">
                  <c:v>240</c:v>
                </c:pt>
                <c:pt idx="2312">
                  <c:v>240</c:v>
                </c:pt>
                <c:pt idx="2313">
                  <c:v>240</c:v>
                </c:pt>
                <c:pt idx="2314">
                  <c:v>240</c:v>
                </c:pt>
                <c:pt idx="2315">
                  <c:v>240</c:v>
                </c:pt>
                <c:pt idx="2316">
                  <c:v>240</c:v>
                </c:pt>
                <c:pt idx="2317">
                  <c:v>240</c:v>
                </c:pt>
                <c:pt idx="2318">
                  <c:v>240</c:v>
                </c:pt>
                <c:pt idx="2319">
                  <c:v>240</c:v>
                </c:pt>
                <c:pt idx="2320">
                  <c:v>240</c:v>
                </c:pt>
                <c:pt idx="2321">
                  <c:v>240</c:v>
                </c:pt>
                <c:pt idx="2322">
                  <c:v>240</c:v>
                </c:pt>
                <c:pt idx="2323">
                  <c:v>240</c:v>
                </c:pt>
                <c:pt idx="2324">
                  <c:v>240</c:v>
                </c:pt>
                <c:pt idx="2325">
                  <c:v>240</c:v>
                </c:pt>
                <c:pt idx="2326">
                  <c:v>240</c:v>
                </c:pt>
                <c:pt idx="2327">
                  <c:v>240</c:v>
                </c:pt>
                <c:pt idx="2328">
                  <c:v>240</c:v>
                </c:pt>
                <c:pt idx="2329">
                  <c:v>240</c:v>
                </c:pt>
                <c:pt idx="2330">
                  <c:v>240</c:v>
                </c:pt>
                <c:pt idx="2331">
                  <c:v>240</c:v>
                </c:pt>
                <c:pt idx="2332">
                  <c:v>240</c:v>
                </c:pt>
                <c:pt idx="2333">
                  <c:v>240</c:v>
                </c:pt>
                <c:pt idx="2334">
                  <c:v>240</c:v>
                </c:pt>
                <c:pt idx="2335">
                  <c:v>240</c:v>
                </c:pt>
                <c:pt idx="2336">
                  <c:v>240</c:v>
                </c:pt>
                <c:pt idx="2337">
                  <c:v>240</c:v>
                </c:pt>
                <c:pt idx="2338">
                  <c:v>240</c:v>
                </c:pt>
                <c:pt idx="2339">
                  <c:v>240</c:v>
                </c:pt>
                <c:pt idx="2340">
                  <c:v>240</c:v>
                </c:pt>
                <c:pt idx="2341">
                  <c:v>240</c:v>
                </c:pt>
                <c:pt idx="2342">
                  <c:v>240</c:v>
                </c:pt>
                <c:pt idx="2343">
                  <c:v>240</c:v>
                </c:pt>
                <c:pt idx="2344">
                  <c:v>240</c:v>
                </c:pt>
                <c:pt idx="2345">
                  <c:v>240</c:v>
                </c:pt>
                <c:pt idx="2346">
                  <c:v>240</c:v>
                </c:pt>
                <c:pt idx="2347">
                  <c:v>240</c:v>
                </c:pt>
                <c:pt idx="2348">
                  <c:v>240</c:v>
                </c:pt>
                <c:pt idx="2349">
                  <c:v>240</c:v>
                </c:pt>
                <c:pt idx="2350">
                  <c:v>240</c:v>
                </c:pt>
                <c:pt idx="2351">
                  <c:v>240</c:v>
                </c:pt>
                <c:pt idx="2352">
                  <c:v>240</c:v>
                </c:pt>
                <c:pt idx="2353">
                  <c:v>240</c:v>
                </c:pt>
                <c:pt idx="2354">
                  <c:v>240</c:v>
                </c:pt>
                <c:pt idx="2355">
                  <c:v>240</c:v>
                </c:pt>
                <c:pt idx="2356">
                  <c:v>240</c:v>
                </c:pt>
                <c:pt idx="2357">
                  <c:v>240</c:v>
                </c:pt>
                <c:pt idx="2358">
                  <c:v>240</c:v>
                </c:pt>
                <c:pt idx="2359">
                  <c:v>240</c:v>
                </c:pt>
                <c:pt idx="2360">
                  <c:v>240</c:v>
                </c:pt>
                <c:pt idx="2361">
                  <c:v>240</c:v>
                </c:pt>
                <c:pt idx="2362">
                  <c:v>240</c:v>
                </c:pt>
                <c:pt idx="2363">
                  <c:v>240</c:v>
                </c:pt>
                <c:pt idx="2364">
                  <c:v>240</c:v>
                </c:pt>
                <c:pt idx="2365">
                  <c:v>240</c:v>
                </c:pt>
                <c:pt idx="2366">
                  <c:v>240</c:v>
                </c:pt>
                <c:pt idx="2367">
                  <c:v>240</c:v>
                </c:pt>
                <c:pt idx="2368">
                  <c:v>240</c:v>
                </c:pt>
                <c:pt idx="2369">
                  <c:v>240</c:v>
                </c:pt>
                <c:pt idx="2370">
                  <c:v>240</c:v>
                </c:pt>
                <c:pt idx="2371">
                  <c:v>240</c:v>
                </c:pt>
                <c:pt idx="2372">
                  <c:v>240</c:v>
                </c:pt>
                <c:pt idx="2373">
                  <c:v>240</c:v>
                </c:pt>
                <c:pt idx="2374">
                  <c:v>240</c:v>
                </c:pt>
                <c:pt idx="2375">
                  <c:v>240</c:v>
                </c:pt>
                <c:pt idx="2376">
                  <c:v>240</c:v>
                </c:pt>
                <c:pt idx="2377">
                  <c:v>240</c:v>
                </c:pt>
                <c:pt idx="2378">
                  <c:v>240</c:v>
                </c:pt>
                <c:pt idx="2379">
                  <c:v>240</c:v>
                </c:pt>
                <c:pt idx="2380">
                  <c:v>240</c:v>
                </c:pt>
                <c:pt idx="2381">
                  <c:v>240</c:v>
                </c:pt>
                <c:pt idx="2382">
                  <c:v>240</c:v>
                </c:pt>
                <c:pt idx="2383">
                  <c:v>240</c:v>
                </c:pt>
                <c:pt idx="2384">
                  <c:v>240</c:v>
                </c:pt>
                <c:pt idx="2385">
                  <c:v>240</c:v>
                </c:pt>
                <c:pt idx="2386">
                  <c:v>240</c:v>
                </c:pt>
                <c:pt idx="2387">
                  <c:v>240</c:v>
                </c:pt>
                <c:pt idx="2388">
                  <c:v>240</c:v>
                </c:pt>
                <c:pt idx="2389">
                  <c:v>240</c:v>
                </c:pt>
                <c:pt idx="2390">
                  <c:v>240</c:v>
                </c:pt>
                <c:pt idx="2391">
                  <c:v>240</c:v>
                </c:pt>
                <c:pt idx="2392">
                  <c:v>240</c:v>
                </c:pt>
                <c:pt idx="2393">
                  <c:v>240</c:v>
                </c:pt>
                <c:pt idx="2394">
                  <c:v>240</c:v>
                </c:pt>
                <c:pt idx="2395">
                  <c:v>240</c:v>
                </c:pt>
                <c:pt idx="2396">
                  <c:v>240</c:v>
                </c:pt>
                <c:pt idx="2397">
                  <c:v>240</c:v>
                </c:pt>
                <c:pt idx="2398">
                  <c:v>240</c:v>
                </c:pt>
                <c:pt idx="2399">
                  <c:v>240</c:v>
                </c:pt>
                <c:pt idx="2400">
                  <c:v>240</c:v>
                </c:pt>
                <c:pt idx="2401">
                  <c:v>240</c:v>
                </c:pt>
                <c:pt idx="2402">
                  <c:v>240</c:v>
                </c:pt>
                <c:pt idx="2403">
                  <c:v>240</c:v>
                </c:pt>
                <c:pt idx="2404">
                  <c:v>240</c:v>
                </c:pt>
                <c:pt idx="2405">
                  <c:v>240</c:v>
                </c:pt>
                <c:pt idx="2406">
                  <c:v>240</c:v>
                </c:pt>
                <c:pt idx="2407">
                  <c:v>240</c:v>
                </c:pt>
                <c:pt idx="2408">
                  <c:v>240</c:v>
                </c:pt>
                <c:pt idx="2409">
                  <c:v>240</c:v>
                </c:pt>
                <c:pt idx="2410">
                  <c:v>240</c:v>
                </c:pt>
                <c:pt idx="2411">
                  <c:v>240</c:v>
                </c:pt>
                <c:pt idx="2412">
                  <c:v>240</c:v>
                </c:pt>
                <c:pt idx="2413">
                  <c:v>240</c:v>
                </c:pt>
                <c:pt idx="2414">
                  <c:v>240</c:v>
                </c:pt>
                <c:pt idx="2415">
                  <c:v>240</c:v>
                </c:pt>
                <c:pt idx="2416">
                  <c:v>240</c:v>
                </c:pt>
                <c:pt idx="2417">
                  <c:v>240</c:v>
                </c:pt>
                <c:pt idx="2418">
                  <c:v>240</c:v>
                </c:pt>
                <c:pt idx="2419">
                  <c:v>240</c:v>
                </c:pt>
                <c:pt idx="2420">
                  <c:v>240</c:v>
                </c:pt>
                <c:pt idx="2421">
                  <c:v>240</c:v>
                </c:pt>
                <c:pt idx="2422">
                  <c:v>240</c:v>
                </c:pt>
                <c:pt idx="2423">
                  <c:v>240</c:v>
                </c:pt>
                <c:pt idx="2424">
                  <c:v>240</c:v>
                </c:pt>
                <c:pt idx="2425">
                  <c:v>240</c:v>
                </c:pt>
                <c:pt idx="2426">
                  <c:v>240</c:v>
                </c:pt>
                <c:pt idx="2427">
                  <c:v>240</c:v>
                </c:pt>
                <c:pt idx="2428">
                  <c:v>240</c:v>
                </c:pt>
                <c:pt idx="2429">
                  <c:v>240</c:v>
                </c:pt>
                <c:pt idx="2430">
                  <c:v>240</c:v>
                </c:pt>
                <c:pt idx="2431">
                  <c:v>240</c:v>
                </c:pt>
                <c:pt idx="2432">
                  <c:v>240</c:v>
                </c:pt>
                <c:pt idx="2433">
                  <c:v>240</c:v>
                </c:pt>
                <c:pt idx="2434">
                  <c:v>240</c:v>
                </c:pt>
                <c:pt idx="2435">
                  <c:v>240</c:v>
                </c:pt>
                <c:pt idx="2436">
                  <c:v>240</c:v>
                </c:pt>
                <c:pt idx="2437">
                  <c:v>240</c:v>
                </c:pt>
                <c:pt idx="2438">
                  <c:v>240</c:v>
                </c:pt>
                <c:pt idx="2439">
                  <c:v>240</c:v>
                </c:pt>
                <c:pt idx="2440">
                  <c:v>240</c:v>
                </c:pt>
                <c:pt idx="2441">
                  <c:v>240</c:v>
                </c:pt>
                <c:pt idx="2442">
                  <c:v>240</c:v>
                </c:pt>
                <c:pt idx="2443">
                  <c:v>240</c:v>
                </c:pt>
                <c:pt idx="2444">
                  <c:v>240</c:v>
                </c:pt>
                <c:pt idx="2445">
                  <c:v>240</c:v>
                </c:pt>
                <c:pt idx="2446">
                  <c:v>240</c:v>
                </c:pt>
                <c:pt idx="2447">
                  <c:v>240</c:v>
                </c:pt>
                <c:pt idx="2448">
                  <c:v>240</c:v>
                </c:pt>
                <c:pt idx="2449">
                  <c:v>240</c:v>
                </c:pt>
                <c:pt idx="2450">
                  <c:v>240</c:v>
                </c:pt>
                <c:pt idx="2451">
                  <c:v>240</c:v>
                </c:pt>
                <c:pt idx="2452">
                  <c:v>240</c:v>
                </c:pt>
                <c:pt idx="2453">
                  <c:v>240</c:v>
                </c:pt>
                <c:pt idx="2454">
                  <c:v>240</c:v>
                </c:pt>
                <c:pt idx="2455">
                  <c:v>240</c:v>
                </c:pt>
                <c:pt idx="2456">
                  <c:v>240</c:v>
                </c:pt>
                <c:pt idx="2457">
                  <c:v>240</c:v>
                </c:pt>
                <c:pt idx="2458">
                  <c:v>240</c:v>
                </c:pt>
                <c:pt idx="2459">
                  <c:v>240</c:v>
                </c:pt>
                <c:pt idx="2460">
                  <c:v>240</c:v>
                </c:pt>
                <c:pt idx="2461">
                  <c:v>240</c:v>
                </c:pt>
                <c:pt idx="2462">
                  <c:v>240</c:v>
                </c:pt>
                <c:pt idx="2463">
                  <c:v>240</c:v>
                </c:pt>
                <c:pt idx="2464">
                  <c:v>240</c:v>
                </c:pt>
                <c:pt idx="2465">
                  <c:v>240</c:v>
                </c:pt>
                <c:pt idx="2466">
                  <c:v>240</c:v>
                </c:pt>
                <c:pt idx="2467">
                  <c:v>240</c:v>
                </c:pt>
                <c:pt idx="2468">
                  <c:v>240</c:v>
                </c:pt>
                <c:pt idx="2469">
                  <c:v>240</c:v>
                </c:pt>
                <c:pt idx="2470">
                  <c:v>240</c:v>
                </c:pt>
                <c:pt idx="2471">
                  <c:v>240</c:v>
                </c:pt>
                <c:pt idx="2472">
                  <c:v>240</c:v>
                </c:pt>
                <c:pt idx="2473">
                  <c:v>240</c:v>
                </c:pt>
                <c:pt idx="2474">
                  <c:v>240</c:v>
                </c:pt>
                <c:pt idx="2475">
                  <c:v>240</c:v>
                </c:pt>
                <c:pt idx="2476">
                  <c:v>240</c:v>
                </c:pt>
                <c:pt idx="2477">
                  <c:v>240</c:v>
                </c:pt>
                <c:pt idx="2478">
                  <c:v>240</c:v>
                </c:pt>
                <c:pt idx="2479">
                  <c:v>240</c:v>
                </c:pt>
                <c:pt idx="2480">
                  <c:v>240</c:v>
                </c:pt>
                <c:pt idx="2481">
                  <c:v>240</c:v>
                </c:pt>
                <c:pt idx="2482">
                  <c:v>240</c:v>
                </c:pt>
                <c:pt idx="2483">
                  <c:v>240</c:v>
                </c:pt>
                <c:pt idx="2484">
                  <c:v>240</c:v>
                </c:pt>
                <c:pt idx="2485">
                  <c:v>240</c:v>
                </c:pt>
                <c:pt idx="2486">
                  <c:v>240</c:v>
                </c:pt>
                <c:pt idx="2487">
                  <c:v>240</c:v>
                </c:pt>
                <c:pt idx="2488">
                  <c:v>240</c:v>
                </c:pt>
                <c:pt idx="2489">
                  <c:v>240</c:v>
                </c:pt>
                <c:pt idx="2490">
                  <c:v>240</c:v>
                </c:pt>
                <c:pt idx="2491">
                  <c:v>240</c:v>
                </c:pt>
                <c:pt idx="2492">
                  <c:v>240</c:v>
                </c:pt>
                <c:pt idx="2493">
                  <c:v>240</c:v>
                </c:pt>
                <c:pt idx="2494">
                  <c:v>240</c:v>
                </c:pt>
                <c:pt idx="2495">
                  <c:v>240</c:v>
                </c:pt>
                <c:pt idx="2496">
                  <c:v>240</c:v>
                </c:pt>
                <c:pt idx="2497">
                  <c:v>240</c:v>
                </c:pt>
                <c:pt idx="2498">
                  <c:v>240</c:v>
                </c:pt>
                <c:pt idx="2499">
                  <c:v>240</c:v>
                </c:pt>
                <c:pt idx="2500">
                  <c:v>240</c:v>
                </c:pt>
                <c:pt idx="2501">
                  <c:v>240</c:v>
                </c:pt>
                <c:pt idx="2502">
                  <c:v>240</c:v>
                </c:pt>
                <c:pt idx="2503">
                  <c:v>240</c:v>
                </c:pt>
                <c:pt idx="2504">
                  <c:v>240</c:v>
                </c:pt>
                <c:pt idx="2505">
                  <c:v>240</c:v>
                </c:pt>
                <c:pt idx="2506">
                  <c:v>240</c:v>
                </c:pt>
                <c:pt idx="2507">
                  <c:v>240</c:v>
                </c:pt>
                <c:pt idx="2508">
                  <c:v>240</c:v>
                </c:pt>
                <c:pt idx="2509">
                  <c:v>240</c:v>
                </c:pt>
                <c:pt idx="2510">
                  <c:v>240</c:v>
                </c:pt>
                <c:pt idx="2511">
                  <c:v>240</c:v>
                </c:pt>
                <c:pt idx="2512">
                  <c:v>240</c:v>
                </c:pt>
                <c:pt idx="2513">
                  <c:v>240</c:v>
                </c:pt>
                <c:pt idx="2514">
                  <c:v>240</c:v>
                </c:pt>
                <c:pt idx="2515">
                  <c:v>240</c:v>
                </c:pt>
                <c:pt idx="2516">
                  <c:v>240</c:v>
                </c:pt>
                <c:pt idx="2517">
                  <c:v>240</c:v>
                </c:pt>
                <c:pt idx="2518">
                  <c:v>240</c:v>
                </c:pt>
                <c:pt idx="2519">
                  <c:v>240</c:v>
                </c:pt>
                <c:pt idx="2520">
                  <c:v>240</c:v>
                </c:pt>
                <c:pt idx="2521">
                  <c:v>240</c:v>
                </c:pt>
                <c:pt idx="2522">
                  <c:v>240</c:v>
                </c:pt>
                <c:pt idx="2523">
                  <c:v>240</c:v>
                </c:pt>
                <c:pt idx="2524">
                  <c:v>240</c:v>
                </c:pt>
                <c:pt idx="2525">
                  <c:v>240</c:v>
                </c:pt>
                <c:pt idx="2526">
                  <c:v>240</c:v>
                </c:pt>
                <c:pt idx="2527">
                  <c:v>240</c:v>
                </c:pt>
                <c:pt idx="2528">
                  <c:v>240</c:v>
                </c:pt>
                <c:pt idx="2529">
                  <c:v>240</c:v>
                </c:pt>
                <c:pt idx="2530">
                  <c:v>240</c:v>
                </c:pt>
                <c:pt idx="2531">
                  <c:v>240</c:v>
                </c:pt>
                <c:pt idx="2532">
                  <c:v>240</c:v>
                </c:pt>
                <c:pt idx="2533">
                  <c:v>240</c:v>
                </c:pt>
                <c:pt idx="2534">
                  <c:v>240</c:v>
                </c:pt>
                <c:pt idx="2535">
                  <c:v>240</c:v>
                </c:pt>
                <c:pt idx="2536">
                  <c:v>240</c:v>
                </c:pt>
                <c:pt idx="2537">
                  <c:v>240</c:v>
                </c:pt>
                <c:pt idx="2538">
                  <c:v>240</c:v>
                </c:pt>
                <c:pt idx="2539">
                  <c:v>240</c:v>
                </c:pt>
                <c:pt idx="2540">
                  <c:v>240</c:v>
                </c:pt>
                <c:pt idx="2541">
                  <c:v>240</c:v>
                </c:pt>
                <c:pt idx="2542">
                  <c:v>240</c:v>
                </c:pt>
                <c:pt idx="2543">
                  <c:v>240</c:v>
                </c:pt>
                <c:pt idx="2544">
                  <c:v>240</c:v>
                </c:pt>
                <c:pt idx="2545">
                  <c:v>240</c:v>
                </c:pt>
                <c:pt idx="2546">
                  <c:v>240</c:v>
                </c:pt>
                <c:pt idx="2547">
                  <c:v>240</c:v>
                </c:pt>
                <c:pt idx="2548">
                  <c:v>240</c:v>
                </c:pt>
                <c:pt idx="2549">
                  <c:v>240</c:v>
                </c:pt>
                <c:pt idx="2550">
                  <c:v>240</c:v>
                </c:pt>
                <c:pt idx="2551">
                  <c:v>240</c:v>
                </c:pt>
                <c:pt idx="2552">
                  <c:v>240</c:v>
                </c:pt>
                <c:pt idx="2553">
                  <c:v>240</c:v>
                </c:pt>
                <c:pt idx="2554">
                  <c:v>240</c:v>
                </c:pt>
                <c:pt idx="2555">
                  <c:v>240</c:v>
                </c:pt>
                <c:pt idx="2556">
                  <c:v>240</c:v>
                </c:pt>
                <c:pt idx="2557">
                  <c:v>240</c:v>
                </c:pt>
                <c:pt idx="2558">
                  <c:v>240</c:v>
                </c:pt>
                <c:pt idx="2559">
                  <c:v>240</c:v>
                </c:pt>
                <c:pt idx="2560">
                  <c:v>240</c:v>
                </c:pt>
                <c:pt idx="2561">
                  <c:v>240</c:v>
                </c:pt>
                <c:pt idx="2562">
                  <c:v>240</c:v>
                </c:pt>
                <c:pt idx="2563">
                  <c:v>240</c:v>
                </c:pt>
                <c:pt idx="2564">
                  <c:v>240</c:v>
                </c:pt>
                <c:pt idx="2565">
                  <c:v>240</c:v>
                </c:pt>
                <c:pt idx="2566">
                  <c:v>240</c:v>
                </c:pt>
                <c:pt idx="2567">
                  <c:v>240</c:v>
                </c:pt>
                <c:pt idx="2568">
                  <c:v>240</c:v>
                </c:pt>
                <c:pt idx="2569">
                  <c:v>240</c:v>
                </c:pt>
                <c:pt idx="2570">
                  <c:v>240</c:v>
                </c:pt>
                <c:pt idx="2571">
                  <c:v>240</c:v>
                </c:pt>
                <c:pt idx="2572">
                  <c:v>240</c:v>
                </c:pt>
                <c:pt idx="2573">
                  <c:v>240</c:v>
                </c:pt>
                <c:pt idx="2574">
                  <c:v>240</c:v>
                </c:pt>
                <c:pt idx="2575">
                  <c:v>240</c:v>
                </c:pt>
                <c:pt idx="2576">
                  <c:v>240</c:v>
                </c:pt>
                <c:pt idx="2577">
                  <c:v>240</c:v>
                </c:pt>
                <c:pt idx="2578">
                  <c:v>240</c:v>
                </c:pt>
                <c:pt idx="2579">
                  <c:v>240</c:v>
                </c:pt>
                <c:pt idx="2580">
                  <c:v>240</c:v>
                </c:pt>
                <c:pt idx="2581">
                  <c:v>240</c:v>
                </c:pt>
                <c:pt idx="2582">
                  <c:v>240</c:v>
                </c:pt>
                <c:pt idx="2583">
                  <c:v>240</c:v>
                </c:pt>
                <c:pt idx="2584">
                  <c:v>240</c:v>
                </c:pt>
                <c:pt idx="2585">
                  <c:v>240</c:v>
                </c:pt>
                <c:pt idx="2586">
                  <c:v>240</c:v>
                </c:pt>
                <c:pt idx="2587">
                  <c:v>240</c:v>
                </c:pt>
                <c:pt idx="2588">
                  <c:v>240</c:v>
                </c:pt>
                <c:pt idx="2589">
                  <c:v>240</c:v>
                </c:pt>
                <c:pt idx="2590">
                  <c:v>240</c:v>
                </c:pt>
                <c:pt idx="2591">
                  <c:v>240</c:v>
                </c:pt>
                <c:pt idx="2592">
                  <c:v>240</c:v>
                </c:pt>
                <c:pt idx="2593">
                  <c:v>240</c:v>
                </c:pt>
                <c:pt idx="2594">
                  <c:v>240</c:v>
                </c:pt>
                <c:pt idx="2595">
                  <c:v>240</c:v>
                </c:pt>
                <c:pt idx="2596">
                  <c:v>240</c:v>
                </c:pt>
                <c:pt idx="2597">
                  <c:v>240</c:v>
                </c:pt>
                <c:pt idx="2598">
                  <c:v>240</c:v>
                </c:pt>
                <c:pt idx="2599">
                  <c:v>240</c:v>
                </c:pt>
                <c:pt idx="2600">
                  <c:v>240</c:v>
                </c:pt>
                <c:pt idx="2601">
                  <c:v>240</c:v>
                </c:pt>
                <c:pt idx="2602">
                  <c:v>240</c:v>
                </c:pt>
                <c:pt idx="2603">
                  <c:v>240</c:v>
                </c:pt>
                <c:pt idx="2604">
                  <c:v>240</c:v>
                </c:pt>
                <c:pt idx="2605">
                  <c:v>240</c:v>
                </c:pt>
                <c:pt idx="2606">
                  <c:v>240</c:v>
                </c:pt>
                <c:pt idx="2607">
                  <c:v>240</c:v>
                </c:pt>
                <c:pt idx="2608">
                  <c:v>240</c:v>
                </c:pt>
                <c:pt idx="2609">
                  <c:v>240</c:v>
                </c:pt>
                <c:pt idx="2610">
                  <c:v>240</c:v>
                </c:pt>
                <c:pt idx="2611">
                  <c:v>240</c:v>
                </c:pt>
                <c:pt idx="2612">
                  <c:v>240</c:v>
                </c:pt>
                <c:pt idx="2613">
                  <c:v>240</c:v>
                </c:pt>
                <c:pt idx="2614">
                  <c:v>240</c:v>
                </c:pt>
                <c:pt idx="2615">
                  <c:v>240</c:v>
                </c:pt>
                <c:pt idx="2616">
                  <c:v>240</c:v>
                </c:pt>
                <c:pt idx="2617">
                  <c:v>240</c:v>
                </c:pt>
                <c:pt idx="2618">
                  <c:v>240</c:v>
                </c:pt>
                <c:pt idx="2619">
                  <c:v>240</c:v>
                </c:pt>
                <c:pt idx="2620">
                  <c:v>240</c:v>
                </c:pt>
                <c:pt idx="2621">
                  <c:v>240</c:v>
                </c:pt>
                <c:pt idx="2622">
                  <c:v>240</c:v>
                </c:pt>
                <c:pt idx="2623">
                  <c:v>240</c:v>
                </c:pt>
                <c:pt idx="2624">
                  <c:v>240</c:v>
                </c:pt>
                <c:pt idx="2625">
                  <c:v>240</c:v>
                </c:pt>
                <c:pt idx="2626">
                  <c:v>240</c:v>
                </c:pt>
                <c:pt idx="2627">
                  <c:v>240</c:v>
                </c:pt>
                <c:pt idx="2628">
                  <c:v>240</c:v>
                </c:pt>
                <c:pt idx="2629">
                  <c:v>240</c:v>
                </c:pt>
                <c:pt idx="2630">
                  <c:v>240</c:v>
                </c:pt>
                <c:pt idx="2631">
                  <c:v>240</c:v>
                </c:pt>
                <c:pt idx="2632">
                  <c:v>240</c:v>
                </c:pt>
                <c:pt idx="2633">
                  <c:v>240</c:v>
                </c:pt>
                <c:pt idx="2634">
                  <c:v>240</c:v>
                </c:pt>
                <c:pt idx="2635">
                  <c:v>240</c:v>
                </c:pt>
                <c:pt idx="2636">
                  <c:v>240</c:v>
                </c:pt>
                <c:pt idx="2637">
                  <c:v>240</c:v>
                </c:pt>
                <c:pt idx="2638">
                  <c:v>240</c:v>
                </c:pt>
                <c:pt idx="2639">
                  <c:v>240</c:v>
                </c:pt>
                <c:pt idx="2640">
                  <c:v>240</c:v>
                </c:pt>
                <c:pt idx="2641">
                  <c:v>240</c:v>
                </c:pt>
                <c:pt idx="2642">
                  <c:v>240</c:v>
                </c:pt>
                <c:pt idx="2643">
                  <c:v>240</c:v>
                </c:pt>
                <c:pt idx="2644">
                  <c:v>240</c:v>
                </c:pt>
                <c:pt idx="2645">
                  <c:v>240</c:v>
                </c:pt>
                <c:pt idx="2646">
                  <c:v>240</c:v>
                </c:pt>
                <c:pt idx="2647">
                  <c:v>240</c:v>
                </c:pt>
                <c:pt idx="2648">
                  <c:v>240</c:v>
                </c:pt>
                <c:pt idx="2649">
                  <c:v>240</c:v>
                </c:pt>
                <c:pt idx="2650">
                  <c:v>240</c:v>
                </c:pt>
                <c:pt idx="2651">
                  <c:v>240</c:v>
                </c:pt>
                <c:pt idx="2652">
                  <c:v>240</c:v>
                </c:pt>
                <c:pt idx="2653">
                  <c:v>240</c:v>
                </c:pt>
                <c:pt idx="2654">
                  <c:v>240</c:v>
                </c:pt>
                <c:pt idx="2655">
                  <c:v>240</c:v>
                </c:pt>
                <c:pt idx="2656">
                  <c:v>240</c:v>
                </c:pt>
                <c:pt idx="2657">
                  <c:v>240</c:v>
                </c:pt>
                <c:pt idx="2658">
                  <c:v>240</c:v>
                </c:pt>
                <c:pt idx="2659">
                  <c:v>240</c:v>
                </c:pt>
                <c:pt idx="2660">
                  <c:v>240</c:v>
                </c:pt>
                <c:pt idx="2661">
                  <c:v>240</c:v>
                </c:pt>
                <c:pt idx="2662">
                  <c:v>240</c:v>
                </c:pt>
                <c:pt idx="2663">
                  <c:v>240</c:v>
                </c:pt>
                <c:pt idx="2664">
                  <c:v>240</c:v>
                </c:pt>
                <c:pt idx="2665">
                  <c:v>240</c:v>
                </c:pt>
                <c:pt idx="2666">
                  <c:v>240</c:v>
                </c:pt>
                <c:pt idx="2667">
                  <c:v>240</c:v>
                </c:pt>
                <c:pt idx="2668">
                  <c:v>240</c:v>
                </c:pt>
                <c:pt idx="2669">
                  <c:v>240</c:v>
                </c:pt>
                <c:pt idx="2670">
                  <c:v>240</c:v>
                </c:pt>
                <c:pt idx="2671">
                  <c:v>240</c:v>
                </c:pt>
                <c:pt idx="2672">
                  <c:v>240</c:v>
                </c:pt>
                <c:pt idx="2673">
                  <c:v>240</c:v>
                </c:pt>
                <c:pt idx="2674">
                  <c:v>240</c:v>
                </c:pt>
                <c:pt idx="2675">
                  <c:v>240</c:v>
                </c:pt>
                <c:pt idx="2676">
                  <c:v>240</c:v>
                </c:pt>
                <c:pt idx="2677">
                  <c:v>240</c:v>
                </c:pt>
                <c:pt idx="2678">
                  <c:v>240</c:v>
                </c:pt>
                <c:pt idx="2679">
                  <c:v>240</c:v>
                </c:pt>
                <c:pt idx="2680">
                  <c:v>240</c:v>
                </c:pt>
                <c:pt idx="2681">
                  <c:v>240</c:v>
                </c:pt>
                <c:pt idx="2682">
                  <c:v>240</c:v>
                </c:pt>
                <c:pt idx="2683">
                  <c:v>240</c:v>
                </c:pt>
                <c:pt idx="2684">
                  <c:v>240</c:v>
                </c:pt>
                <c:pt idx="2685">
                  <c:v>240</c:v>
                </c:pt>
                <c:pt idx="2686">
                  <c:v>240</c:v>
                </c:pt>
                <c:pt idx="2687">
                  <c:v>240</c:v>
                </c:pt>
                <c:pt idx="2688">
                  <c:v>240</c:v>
                </c:pt>
                <c:pt idx="2689">
                  <c:v>240</c:v>
                </c:pt>
                <c:pt idx="2690">
                  <c:v>240</c:v>
                </c:pt>
                <c:pt idx="2691">
                  <c:v>240</c:v>
                </c:pt>
                <c:pt idx="2692">
                  <c:v>240</c:v>
                </c:pt>
                <c:pt idx="2693">
                  <c:v>240</c:v>
                </c:pt>
                <c:pt idx="2694">
                  <c:v>240</c:v>
                </c:pt>
                <c:pt idx="2695">
                  <c:v>240</c:v>
                </c:pt>
                <c:pt idx="2696">
                  <c:v>240</c:v>
                </c:pt>
                <c:pt idx="2697">
                  <c:v>240</c:v>
                </c:pt>
                <c:pt idx="2698">
                  <c:v>240</c:v>
                </c:pt>
                <c:pt idx="2699">
                  <c:v>240</c:v>
                </c:pt>
                <c:pt idx="2700">
                  <c:v>240</c:v>
                </c:pt>
                <c:pt idx="2701">
                  <c:v>240</c:v>
                </c:pt>
                <c:pt idx="2702">
                  <c:v>240</c:v>
                </c:pt>
                <c:pt idx="2703">
                  <c:v>240</c:v>
                </c:pt>
                <c:pt idx="2704">
                  <c:v>240</c:v>
                </c:pt>
                <c:pt idx="2705">
                  <c:v>240</c:v>
                </c:pt>
                <c:pt idx="2706">
                  <c:v>240</c:v>
                </c:pt>
                <c:pt idx="2707">
                  <c:v>240</c:v>
                </c:pt>
                <c:pt idx="2708">
                  <c:v>240</c:v>
                </c:pt>
                <c:pt idx="2709">
                  <c:v>240</c:v>
                </c:pt>
                <c:pt idx="2710">
                  <c:v>240</c:v>
                </c:pt>
                <c:pt idx="2711">
                  <c:v>240</c:v>
                </c:pt>
                <c:pt idx="2712">
                  <c:v>240</c:v>
                </c:pt>
                <c:pt idx="2713">
                  <c:v>240</c:v>
                </c:pt>
                <c:pt idx="2714">
                  <c:v>240</c:v>
                </c:pt>
                <c:pt idx="2715">
                  <c:v>240</c:v>
                </c:pt>
                <c:pt idx="2716">
                  <c:v>240</c:v>
                </c:pt>
                <c:pt idx="2717">
                  <c:v>240</c:v>
                </c:pt>
                <c:pt idx="2718">
                  <c:v>240</c:v>
                </c:pt>
                <c:pt idx="2719">
                  <c:v>240</c:v>
                </c:pt>
                <c:pt idx="2720">
                  <c:v>240</c:v>
                </c:pt>
                <c:pt idx="2721">
                  <c:v>240</c:v>
                </c:pt>
                <c:pt idx="2722">
                  <c:v>240</c:v>
                </c:pt>
                <c:pt idx="2723">
                  <c:v>240</c:v>
                </c:pt>
                <c:pt idx="2724">
                  <c:v>240</c:v>
                </c:pt>
                <c:pt idx="2725">
                  <c:v>240</c:v>
                </c:pt>
                <c:pt idx="2726">
                  <c:v>240</c:v>
                </c:pt>
                <c:pt idx="2727">
                  <c:v>240</c:v>
                </c:pt>
                <c:pt idx="2728">
                  <c:v>240</c:v>
                </c:pt>
                <c:pt idx="2729">
                  <c:v>240</c:v>
                </c:pt>
                <c:pt idx="2730">
                  <c:v>240</c:v>
                </c:pt>
                <c:pt idx="2731">
                  <c:v>240</c:v>
                </c:pt>
                <c:pt idx="2732">
                  <c:v>240</c:v>
                </c:pt>
                <c:pt idx="2733">
                  <c:v>240</c:v>
                </c:pt>
                <c:pt idx="2734">
                  <c:v>240</c:v>
                </c:pt>
                <c:pt idx="2735">
                  <c:v>240</c:v>
                </c:pt>
                <c:pt idx="2736">
                  <c:v>240</c:v>
                </c:pt>
                <c:pt idx="2737">
                  <c:v>240</c:v>
                </c:pt>
                <c:pt idx="2738">
                  <c:v>240</c:v>
                </c:pt>
                <c:pt idx="2739">
                  <c:v>240</c:v>
                </c:pt>
                <c:pt idx="2740">
                  <c:v>240</c:v>
                </c:pt>
                <c:pt idx="2741">
                  <c:v>240</c:v>
                </c:pt>
                <c:pt idx="2742">
                  <c:v>240</c:v>
                </c:pt>
                <c:pt idx="2743">
                  <c:v>240</c:v>
                </c:pt>
                <c:pt idx="2744">
                  <c:v>240</c:v>
                </c:pt>
                <c:pt idx="2745">
                  <c:v>240</c:v>
                </c:pt>
                <c:pt idx="2746">
                  <c:v>240</c:v>
                </c:pt>
                <c:pt idx="2747">
                  <c:v>240</c:v>
                </c:pt>
                <c:pt idx="2748">
                  <c:v>240</c:v>
                </c:pt>
                <c:pt idx="2749">
                  <c:v>240</c:v>
                </c:pt>
                <c:pt idx="2750">
                  <c:v>240</c:v>
                </c:pt>
                <c:pt idx="2751">
                  <c:v>240</c:v>
                </c:pt>
                <c:pt idx="2752">
                  <c:v>240</c:v>
                </c:pt>
                <c:pt idx="2753">
                  <c:v>240</c:v>
                </c:pt>
                <c:pt idx="2754">
                  <c:v>240</c:v>
                </c:pt>
                <c:pt idx="2755">
                  <c:v>240</c:v>
                </c:pt>
                <c:pt idx="2756">
                  <c:v>240</c:v>
                </c:pt>
                <c:pt idx="2757">
                  <c:v>240</c:v>
                </c:pt>
                <c:pt idx="2758">
                  <c:v>240</c:v>
                </c:pt>
                <c:pt idx="2759">
                  <c:v>240</c:v>
                </c:pt>
                <c:pt idx="2760">
                  <c:v>240</c:v>
                </c:pt>
                <c:pt idx="2761">
                  <c:v>240</c:v>
                </c:pt>
                <c:pt idx="2762">
                  <c:v>240</c:v>
                </c:pt>
                <c:pt idx="2763">
                  <c:v>240</c:v>
                </c:pt>
                <c:pt idx="2764">
                  <c:v>240</c:v>
                </c:pt>
                <c:pt idx="2765">
                  <c:v>240</c:v>
                </c:pt>
                <c:pt idx="2766">
                  <c:v>240</c:v>
                </c:pt>
                <c:pt idx="2767">
                  <c:v>240</c:v>
                </c:pt>
                <c:pt idx="2768">
                  <c:v>240</c:v>
                </c:pt>
                <c:pt idx="2769">
                  <c:v>240</c:v>
                </c:pt>
                <c:pt idx="2770">
                  <c:v>240</c:v>
                </c:pt>
                <c:pt idx="2771">
                  <c:v>240</c:v>
                </c:pt>
                <c:pt idx="2772">
                  <c:v>240</c:v>
                </c:pt>
                <c:pt idx="2773">
                  <c:v>240</c:v>
                </c:pt>
                <c:pt idx="2774">
                  <c:v>240</c:v>
                </c:pt>
                <c:pt idx="2775">
                  <c:v>240</c:v>
                </c:pt>
                <c:pt idx="2776">
                  <c:v>240</c:v>
                </c:pt>
                <c:pt idx="2777">
                  <c:v>240</c:v>
                </c:pt>
                <c:pt idx="2778">
                  <c:v>240</c:v>
                </c:pt>
                <c:pt idx="2779">
                  <c:v>240</c:v>
                </c:pt>
                <c:pt idx="2780">
                  <c:v>240</c:v>
                </c:pt>
                <c:pt idx="2781">
                  <c:v>240</c:v>
                </c:pt>
                <c:pt idx="2782">
                  <c:v>240</c:v>
                </c:pt>
                <c:pt idx="2783">
                  <c:v>240</c:v>
                </c:pt>
                <c:pt idx="2784">
                  <c:v>240</c:v>
                </c:pt>
                <c:pt idx="2785">
                  <c:v>240</c:v>
                </c:pt>
                <c:pt idx="2786">
                  <c:v>240</c:v>
                </c:pt>
                <c:pt idx="2787">
                  <c:v>240</c:v>
                </c:pt>
                <c:pt idx="2788">
                  <c:v>240</c:v>
                </c:pt>
                <c:pt idx="2789">
                  <c:v>240</c:v>
                </c:pt>
                <c:pt idx="2790">
                  <c:v>240</c:v>
                </c:pt>
                <c:pt idx="2791">
                  <c:v>240</c:v>
                </c:pt>
                <c:pt idx="2792">
                  <c:v>240</c:v>
                </c:pt>
                <c:pt idx="2793">
                  <c:v>240</c:v>
                </c:pt>
                <c:pt idx="2794">
                  <c:v>240</c:v>
                </c:pt>
                <c:pt idx="2795">
                  <c:v>240</c:v>
                </c:pt>
                <c:pt idx="2796">
                  <c:v>240</c:v>
                </c:pt>
                <c:pt idx="2797">
                  <c:v>240</c:v>
                </c:pt>
                <c:pt idx="2798">
                  <c:v>240</c:v>
                </c:pt>
                <c:pt idx="2799">
                  <c:v>240</c:v>
                </c:pt>
                <c:pt idx="2800">
                  <c:v>240</c:v>
                </c:pt>
                <c:pt idx="2801">
                  <c:v>240</c:v>
                </c:pt>
                <c:pt idx="2802">
                  <c:v>240</c:v>
                </c:pt>
                <c:pt idx="2803">
                  <c:v>240</c:v>
                </c:pt>
                <c:pt idx="2804">
                  <c:v>240</c:v>
                </c:pt>
                <c:pt idx="2805">
                  <c:v>240</c:v>
                </c:pt>
                <c:pt idx="2806">
                  <c:v>240</c:v>
                </c:pt>
                <c:pt idx="2807">
                  <c:v>240</c:v>
                </c:pt>
                <c:pt idx="2808">
                  <c:v>240</c:v>
                </c:pt>
                <c:pt idx="2809">
                  <c:v>240</c:v>
                </c:pt>
                <c:pt idx="2810">
                  <c:v>240</c:v>
                </c:pt>
                <c:pt idx="2811">
                  <c:v>240</c:v>
                </c:pt>
                <c:pt idx="2812">
                  <c:v>240</c:v>
                </c:pt>
                <c:pt idx="2813">
                  <c:v>240</c:v>
                </c:pt>
                <c:pt idx="2814">
                  <c:v>240</c:v>
                </c:pt>
                <c:pt idx="2815">
                  <c:v>240</c:v>
                </c:pt>
                <c:pt idx="2816">
                  <c:v>240</c:v>
                </c:pt>
                <c:pt idx="2817">
                  <c:v>240</c:v>
                </c:pt>
                <c:pt idx="2818">
                  <c:v>240</c:v>
                </c:pt>
                <c:pt idx="2819">
                  <c:v>240</c:v>
                </c:pt>
                <c:pt idx="2820">
                  <c:v>240</c:v>
                </c:pt>
                <c:pt idx="2821">
                  <c:v>240</c:v>
                </c:pt>
                <c:pt idx="2822">
                  <c:v>240</c:v>
                </c:pt>
                <c:pt idx="2823">
                  <c:v>240</c:v>
                </c:pt>
                <c:pt idx="2824">
                  <c:v>240</c:v>
                </c:pt>
                <c:pt idx="2825">
                  <c:v>240</c:v>
                </c:pt>
                <c:pt idx="2826">
                  <c:v>240</c:v>
                </c:pt>
                <c:pt idx="2827">
                  <c:v>240</c:v>
                </c:pt>
                <c:pt idx="2828">
                  <c:v>240</c:v>
                </c:pt>
                <c:pt idx="2829">
                  <c:v>240</c:v>
                </c:pt>
                <c:pt idx="2830">
                  <c:v>240</c:v>
                </c:pt>
                <c:pt idx="2831">
                  <c:v>240</c:v>
                </c:pt>
                <c:pt idx="2832">
                  <c:v>240</c:v>
                </c:pt>
                <c:pt idx="2833">
                  <c:v>240</c:v>
                </c:pt>
                <c:pt idx="2834">
                  <c:v>240</c:v>
                </c:pt>
                <c:pt idx="2835">
                  <c:v>240</c:v>
                </c:pt>
                <c:pt idx="2836">
                  <c:v>240</c:v>
                </c:pt>
                <c:pt idx="2837">
                  <c:v>240</c:v>
                </c:pt>
                <c:pt idx="2838">
                  <c:v>240</c:v>
                </c:pt>
                <c:pt idx="2839">
                  <c:v>240</c:v>
                </c:pt>
                <c:pt idx="2840">
                  <c:v>240</c:v>
                </c:pt>
                <c:pt idx="2841">
                  <c:v>240</c:v>
                </c:pt>
                <c:pt idx="2842">
                  <c:v>240</c:v>
                </c:pt>
                <c:pt idx="2843">
                  <c:v>240</c:v>
                </c:pt>
                <c:pt idx="2844">
                  <c:v>240</c:v>
                </c:pt>
                <c:pt idx="2845">
                  <c:v>240</c:v>
                </c:pt>
                <c:pt idx="2846">
                  <c:v>240</c:v>
                </c:pt>
                <c:pt idx="2847">
                  <c:v>240</c:v>
                </c:pt>
                <c:pt idx="2848">
                  <c:v>240</c:v>
                </c:pt>
                <c:pt idx="2849">
                  <c:v>240</c:v>
                </c:pt>
                <c:pt idx="2850">
                  <c:v>240</c:v>
                </c:pt>
                <c:pt idx="2851">
                  <c:v>240</c:v>
                </c:pt>
                <c:pt idx="2852">
                  <c:v>240</c:v>
                </c:pt>
                <c:pt idx="2853">
                  <c:v>240</c:v>
                </c:pt>
                <c:pt idx="2854">
                  <c:v>240</c:v>
                </c:pt>
                <c:pt idx="2855">
                  <c:v>240</c:v>
                </c:pt>
                <c:pt idx="2856">
                  <c:v>240</c:v>
                </c:pt>
                <c:pt idx="2857">
                  <c:v>240</c:v>
                </c:pt>
                <c:pt idx="2858">
                  <c:v>240</c:v>
                </c:pt>
                <c:pt idx="2859">
                  <c:v>240</c:v>
                </c:pt>
                <c:pt idx="2860">
                  <c:v>240</c:v>
                </c:pt>
                <c:pt idx="2861">
                  <c:v>240</c:v>
                </c:pt>
                <c:pt idx="2862">
                  <c:v>240</c:v>
                </c:pt>
                <c:pt idx="2863">
                  <c:v>240</c:v>
                </c:pt>
                <c:pt idx="2864">
                  <c:v>240</c:v>
                </c:pt>
                <c:pt idx="2865">
                  <c:v>240</c:v>
                </c:pt>
                <c:pt idx="2866">
                  <c:v>240</c:v>
                </c:pt>
                <c:pt idx="2867">
                  <c:v>240</c:v>
                </c:pt>
                <c:pt idx="2868">
                  <c:v>240</c:v>
                </c:pt>
                <c:pt idx="2869">
                  <c:v>240</c:v>
                </c:pt>
                <c:pt idx="2870">
                  <c:v>240</c:v>
                </c:pt>
                <c:pt idx="2871">
                  <c:v>240</c:v>
                </c:pt>
                <c:pt idx="2872">
                  <c:v>240</c:v>
                </c:pt>
                <c:pt idx="2873">
                  <c:v>240</c:v>
                </c:pt>
                <c:pt idx="2874">
                  <c:v>240</c:v>
                </c:pt>
                <c:pt idx="2875">
                  <c:v>240</c:v>
                </c:pt>
                <c:pt idx="2876">
                  <c:v>240</c:v>
                </c:pt>
                <c:pt idx="2877">
                  <c:v>240</c:v>
                </c:pt>
                <c:pt idx="2878">
                  <c:v>240</c:v>
                </c:pt>
                <c:pt idx="2879">
                  <c:v>240</c:v>
                </c:pt>
                <c:pt idx="2880">
                  <c:v>240</c:v>
                </c:pt>
                <c:pt idx="2881">
                  <c:v>240</c:v>
                </c:pt>
                <c:pt idx="2882">
                  <c:v>240</c:v>
                </c:pt>
                <c:pt idx="2883">
                  <c:v>240</c:v>
                </c:pt>
                <c:pt idx="2884">
                  <c:v>240</c:v>
                </c:pt>
                <c:pt idx="2885">
                  <c:v>240</c:v>
                </c:pt>
                <c:pt idx="2886">
                  <c:v>240</c:v>
                </c:pt>
                <c:pt idx="2887">
                  <c:v>240</c:v>
                </c:pt>
                <c:pt idx="2888">
                  <c:v>240</c:v>
                </c:pt>
                <c:pt idx="2889">
                  <c:v>240</c:v>
                </c:pt>
                <c:pt idx="2890">
                  <c:v>240</c:v>
                </c:pt>
                <c:pt idx="2891">
                  <c:v>240</c:v>
                </c:pt>
                <c:pt idx="2892">
                  <c:v>240</c:v>
                </c:pt>
                <c:pt idx="2893">
                  <c:v>240</c:v>
                </c:pt>
                <c:pt idx="2894">
                  <c:v>240</c:v>
                </c:pt>
                <c:pt idx="2895">
                  <c:v>240</c:v>
                </c:pt>
                <c:pt idx="2896">
                  <c:v>240</c:v>
                </c:pt>
                <c:pt idx="2897">
                  <c:v>240</c:v>
                </c:pt>
                <c:pt idx="2898">
                  <c:v>240</c:v>
                </c:pt>
                <c:pt idx="2899">
                  <c:v>240</c:v>
                </c:pt>
                <c:pt idx="2900">
                  <c:v>240</c:v>
                </c:pt>
                <c:pt idx="2901">
                  <c:v>240</c:v>
                </c:pt>
                <c:pt idx="2902">
                  <c:v>240</c:v>
                </c:pt>
                <c:pt idx="2903">
                  <c:v>240</c:v>
                </c:pt>
                <c:pt idx="2904">
                  <c:v>240</c:v>
                </c:pt>
                <c:pt idx="2905">
                  <c:v>240</c:v>
                </c:pt>
                <c:pt idx="2906">
                  <c:v>240</c:v>
                </c:pt>
                <c:pt idx="2907">
                  <c:v>240</c:v>
                </c:pt>
                <c:pt idx="2908">
                  <c:v>240</c:v>
                </c:pt>
                <c:pt idx="2909">
                  <c:v>240</c:v>
                </c:pt>
                <c:pt idx="2910">
                  <c:v>240</c:v>
                </c:pt>
                <c:pt idx="2911">
                  <c:v>240</c:v>
                </c:pt>
                <c:pt idx="2912">
                  <c:v>240</c:v>
                </c:pt>
                <c:pt idx="2913">
                  <c:v>240</c:v>
                </c:pt>
                <c:pt idx="2914">
                  <c:v>240</c:v>
                </c:pt>
                <c:pt idx="2915">
                  <c:v>240</c:v>
                </c:pt>
                <c:pt idx="2916">
                  <c:v>240</c:v>
                </c:pt>
                <c:pt idx="2917">
                  <c:v>240</c:v>
                </c:pt>
                <c:pt idx="2918">
                  <c:v>240</c:v>
                </c:pt>
                <c:pt idx="2919">
                  <c:v>240</c:v>
                </c:pt>
                <c:pt idx="2920">
                  <c:v>240</c:v>
                </c:pt>
                <c:pt idx="2921">
                  <c:v>240</c:v>
                </c:pt>
                <c:pt idx="2922">
                  <c:v>240</c:v>
                </c:pt>
                <c:pt idx="2923">
                  <c:v>240</c:v>
                </c:pt>
                <c:pt idx="2924">
                  <c:v>240</c:v>
                </c:pt>
                <c:pt idx="2925">
                  <c:v>240</c:v>
                </c:pt>
                <c:pt idx="2926">
                  <c:v>240</c:v>
                </c:pt>
                <c:pt idx="2927">
                  <c:v>240</c:v>
                </c:pt>
                <c:pt idx="2928">
                  <c:v>240</c:v>
                </c:pt>
                <c:pt idx="2929">
                  <c:v>240</c:v>
                </c:pt>
                <c:pt idx="2930">
                  <c:v>240</c:v>
                </c:pt>
                <c:pt idx="2931">
                  <c:v>240</c:v>
                </c:pt>
                <c:pt idx="2932">
                  <c:v>240</c:v>
                </c:pt>
                <c:pt idx="2933">
                  <c:v>240</c:v>
                </c:pt>
                <c:pt idx="2934">
                  <c:v>240</c:v>
                </c:pt>
                <c:pt idx="2935">
                  <c:v>240</c:v>
                </c:pt>
                <c:pt idx="2936">
                  <c:v>240</c:v>
                </c:pt>
                <c:pt idx="2937">
                  <c:v>240</c:v>
                </c:pt>
                <c:pt idx="2938">
                  <c:v>240</c:v>
                </c:pt>
                <c:pt idx="2939">
                  <c:v>240</c:v>
                </c:pt>
                <c:pt idx="2940">
                  <c:v>240</c:v>
                </c:pt>
                <c:pt idx="2941">
                  <c:v>240</c:v>
                </c:pt>
                <c:pt idx="2942">
                  <c:v>240</c:v>
                </c:pt>
                <c:pt idx="2943">
                  <c:v>240</c:v>
                </c:pt>
                <c:pt idx="2944">
                  <c:v>240</c:v>
                </c:pt>
                <c:pt idx="2945">
                  <c:v>240</c:v>
                </c:pt>
                <c:pt idx="2946">
                  <c:v>240</c:v>
                </c:pt>
                <c:pt idx="2947">
                  <c:v>240</c:v>
                </c:pt>
                <c:pt idx="2948">
                  <c:v>240</c:v>
                </c:pt>
                <c:pt idx="2949">
                  <c:v>240</c:v>
                </c:pt>
                <c:pt idx="2950">
                  <c:v>240</c:v>
                </c:pt>
                <c:pt idx="2951">
                  <c:v>240</c:v>
                </c:pt>
                <c:pt idx="2952">
                  <c:v>240</c:v>
                </c:pt>
                <c:pt idx="2953">
                  <c:v>240</c:v>
                </c:pt>
                <c:pt idx="2954">
                  <c:v>240</c:v>
                </c:pt>
                <c:pt idx="2955">
                  <c:v>240</c:v>
                </c:pt>
                <c:pt idx="2956">
                  <c:v>240</c:v>
                </c:pt>
                <c:pt idx="2957">
                  <c:v>240</c:v>
                </c:pt>
                <c:pt idx="2958">
                  <c:v>240</c:v>
                </c:pt>
                <c:pt idx="2959">
                  <c:v>240</c:v>
                </c:pt>
                <c:pt idx="2960">
                  <c:v>240</c:v>
                </c:pt>
                <c:pt idx="2961">
                  <c:v>240</c:v>
                </c:pt>
                <c:pt idx="2962">
                  <c:v>240</c:v>
                </c:pt>
                <c:pt idx="2963">
                  <c:v>240</c:v>
                </c:pt>
                <c:pt idx="2964">
                  <c:v>240</c:v>
                </c:pt>
                <c:pt idx="2965">
                  <c:v>240</c:v>
                </c:pt>
                <c:pt idx="2966">
                  <c:v>240</c:v>
                </c:pt>
                <c:pt idx="2967">
                  <c:v>240</c:v>
                </c:pt>
                <c:pt idx="2968">
                  <c:v>240</c:v>
                </c:pt>
                <c:pt idx="2969">
                  <c:v>240</c:v>
                </c:pt>
                <c:pt idx="2970">
                  <c:v>240</c:v>
                </c:pt>
                <c:pt idx="2971">
                  <c:v>240</c:v>
                </c:pt>
                <c:pt idx="2972">
                  <c:v>240</c:v>
                </c:pt>
                <c:pt idx="2973">
                  <c:v>240</c:v>
                </c:pt>
                <c:pt idx="2974">
                  <c:v>240</c:v>
                </c:pt>
                <c:pt idx="2975">
                  <c:v>240</c:v>
                </c:pt>
                <c:pt idx="2976">
                  <c:v>240</c:v>
                </c:pt>
                <c:pt idx="2977">
                  <c:v>240</c:v>
                </c:pt>
                <c:pt idx="2978">
                  <c:v>240</c:v>
                </c:pt>
                <c:pt idx="2979">
                  <c:v>240</c:v>
                </c:pt>
                <c:pt idx="2980">
                  <c:v>240</c:v>
                </c:pt>
                <c:pt idx="2981">
                  <c:v>240</c:v>
                </c:pt>
                <c:pt idx="2982">
                  <c:v>240</c:v>
                </c:pt>
                <c:pt idx="2983">
                  <c:v>240</c:v>
                </c:pt>
                <c:pt idx="2984">
                  <c:v>240</c:v>
                </c:pt>
                <c:pt idx="2985">
                  <c:v>240</c:v>
                </c:pt>
                <c:pt idx="2986">
                  <c:v>240</c:v>
                </c:pt>
                <c:pt idx="2987">
                  <c:v>240</c:v>
                </c:pt>
                <c:pt idx="2988">
                  <c:v>240</c:v>
                </c:pt>
                <c:pt idx="2989">
                  <c:v>240</c:v>
                </c:pt>
                <c:pt idx="2990">
                  <c:v>240</c:v>
                </c:pt>
                <c:pt idx="2991">
                  <c:v>240</c:v>
                </c:pt>
                <c:pt idx="2992">
                  <c:v>240</c:v>
                </c:pt>
                <c:pt idx="2993">
                  <c:v>240</c:v>
                </c:pt>
                <c:pt idx="2994">
                  <c:v>240</c:v>
                </c:pt>
                <c:pt idx="2995">
                  <c:v>240</c:v>
                </c:pt>
                <c:pt idx="2996">
                  <c:v>240</c:v>
                </c:pt>
                <c:pt idx="2997">
                  <c:v>240</c:v>
                </c:pt>
                <c:pt idx="2998">
                  <c:v>240</c:v>
                </c:pt>
                <c:pt idx="2999">
                  <c:v>240</c:v>
                </c:pt>
                <c:pt idx="3000">
                  <c:v>240</c:v>
                </c:pt>
                <c:pt idx="3001">
                  <c:v>240</c:v>
                </c:pt>
                <c:pt idx="3002">
                  <c:v>240</c:v>
                </c:pt>
                <c:pt idx="3003">
                  <c:v>240</c:v>
                </c:pt>
                <c:pt idx="3004">
                  <c:v>240</c:v>
                </c:pt>
                <c:pt idx="3005">
                  <c:v>240</c:v>
                </c:pt>
                <c:pt idx="3006">
                  <c:v>240</c:v>
                </c:pt>
                <c:pt idx="3007">
                  <c:v>240</c:v>
                </c:pt>
                <c:pt idx="3008">
                  <c:v>240</c:v>
                </c:pt>
                <c:pt idx="3009">
                  <c:v>240</c:v>
                </c:pt>
                <c:pt idx="3010">
                  <c:v>240</c:v>
                </c:pt>
                <c:pt idx="3011">
                  <c:v>240</c:v>
                </c:pt>
                <c:pt idx="3012">
                  <c:v>240</c:v>
                </c:pt>
                <c:pt idx="3013">
                  <c:v>240</c:v>
                </c:pt>
                <c:pt idx="3014">
                  <c:v>240</c:v>
                </c:pt>
                <c:pt idx="3015">
                  <c:v>240</c:v>
                </c:pt>
                <c:pt idx="3016">
                  <c:v>240</c:v>
                </c:pt>
                <c:pt idx="3017">
                  <c:v>240</c:v>
                </c:pt>
                <c:pt idx="3018">
                  <c:v>240</c:v>
                </c:pt>
                <c:pt idx="3019">
                  <c:v>240</c:v>
                </c:pt>
                <c:pt idx="3020">
                  <c:v>240</c:v>
                </c:pt>
                <c:pt idx="3021">
                  <c:v>240</c:v>
                </c:pt>
                <c:pt idx="3022">
                  <c:v>240</c:v>
                </c:pt>
                <c:pt idx="3023">
                  <c:v>240</c:v>
                </c:pt>
                <c:pt idx="3024">
                  <c:v>240</c:v>
                </c:pt>
                <c:pt idx="3025">
                  <c:v>240</c:v>
                </c:pt>
                <c:pt idx="3026">
                  <c:v>240</c:v>
                </c:pt>
                <c:pt idx="3027">
                  <c:v>240</c:v>
                </c:pt>
                <c:pt idx="3028">
                  <c:v>240</c:v>
                </c:pt>
                <c:pt idx="3029">
                  <c:v>240</c:v>
                </c:pt>
                <c:pt idx="3030">
                  <c:v>240</c:v>
                </c:pt>
                <c:pt idx="3031">
                  <c:v>240</c:v>
                </c:pt>
                <c:pt idx="3032">
                  <c:v>240</c:v>
                </c:pt>
                <c:pt idx="3033">
                  <c:v>240</c:v>
                </c:pt>
                <c:pt idx="3034">
                  <c:v>240</c:v>
                </c:pt>
                <c:pt idx="3035">
                  <c:v>240</c:v>
                </c:pt>
                <c:pt idx="3036">
                  <c:v>240</c:v>
                </c:pt>
                <c:pt idx="3037">
                  <c:v>240</c:v>
                </c:pt>
                <c:pt idx="3038">
                  <c:v>240</c:v>
                </c:pt>
                <c:pt idx="3039">
                  <c:v>240</c:v>
                </c:pt>
                <c:pt idx="3040">
                  <c:v>240</c:v>
                </c:pt>
                <c:pt idx="3041">
                  <c:v>240</c:v>
                </c:pt>
                <c:pt idx="3042">
                  <c:v>240</c:v>
                </c:pt>
                <c:pt idx="3043">
                  <c:v>240</c:v>
                </c:pt>
                <c:pt idx="3044">
                  <c:v>240</c:v>
                </c:pt>
                <c:pt idx="3045">
                  <c:v>240</c:v>
                </c:pt>
                <c:pt idx="3046">
                  <c:v>240</c:v>
                </c:pt>
                <c:pt idx="3047">
                  <c:v>240</c:v>
                </c:pt>
                <c:pt idx="3048">
                  <c:v>240</c:v>
                </c:pt>
                <c:pt idx="3049">
                  <c:v>240</c:v>
                </c:pt>
                <c:pt idx="3050">
                  <c:v>240</c:v>
                </c:pt>
                <c:pt idx="3051">
                  <c:v>240</c:v>
                </c:pt>
                <c:pt idx="3052">
                  <c:v>240</c:v>
                </c:pt>
                <c:pt idx="3053">
                  <c:v>240</c:v>
                </c:pt>
                <c:pt idx="3054">
                  <c:v>240</c:v>
                </c:pt>
                <c:pt idx="3055">
                  <c:v>240</c:v>
                </c:pt>
                <c:pt idx="3056">
                  <c:v>240</c:v>
                </c:pt>
                <c:pt idx="3057">
                  <c:v>240</c:v>
                </c:pt>
                <c:pt idx="3058">
                  <c:v>240</c:v>
                </c:pt>
                <c:pt idx="3059">
                  <c:v>240</c:v>
                </c:pt>
                <c:pt idx="3060">
                  <c:v>240</c:v>
                </c:pt>
                <c:pt idx="3061">
                  <c:v>240</c:v>
                </c:pt>
                <c:pt idx="3062">
                  <c:v>240</c:v>
                </c:pt>
                <c:pt idx="3063">
                  <c:v>240</c:v>
                </c:pt>
                <c:pt idx="3064">
                  <c:v>240</c:v>
                </c:pt>
                <c:pt idx="3065">
                  <c:v>240</c:v>
                </c:pt>
                <c:pt idx="3066">
                  <c:v>240</c:v>
                </c:pt>
                <c:pt idx="3067">
                  <c:v>240</c:v>
                </c:pt>
                <c:pt idx="3068">
                  <c:v>240</c:v>
                </c:pt>
                <c:pt idx="3069">
                  <c:v>240</c:v>
                </c:pt>
                <c:pt idx="3070">
                  <c:v>240</c:v>
                </c:pt>
                <c:pt idx="3071">
                  <c:v>240</c:v>
                </c:pt>
                <c:pt idx="3072">
                  <c:v>240</c:v>
                </c:pt>
                <c:pt idx="3073">
                  <c:v>240</c:v>
                </c:pt>
                <c:pt idx="3074">
                  <c:v>240</c:v>
                </c:pt>
                <c:pt idx="3075">
                  <c:v>240</c:v>
                </c:pt>
                <c:pt idx="3076">
                  <c:v>240</c:v>
                </c:pt>
                <c:pt idx="3077">
                  <c:v>240</c:v>
                </c:pt>
                <c:pt idx="3078">
                  <c:v>240</c:v>
                </c:pt>
                <c:pt idx="3079">
                  <c:v>240</c:v>
                </c:pt>
                <c:pt idx="3080">
                  <c:v>240</c:v>
                </c:pt>
                <c:pt idx="3081">
                  <c:v>240</c:v>
                </c:pt>
                <c:pt idx="3082">
                  <c:v>240</c:v>
                </c:pt>
                <c:pt idx="3083">
                  <c:v>240</c:v>
                </c:pt>
                <c:pt idx="3084">
                  <c:v>240</c:v>
                </c:pt>
                <c:pt idx="3085">
                  <c:v>240</c:v>
                </c:pt>
                <c:pt idx="3086">
                  <c:v>240</c:v>
                </c:pt>
                <c:pt idx="3087">
                  <c:v>240</c:v>
                </c:pt>
                <c:pt idx="3088">
                  <c:v>240</c:v>
                </c:pt>
                <c:pt idx="3089">
                  <c:v>240</c:v>
                </c:pt>
                <c:pt idx="3090">
                  <c:v>240</c:v>
                </c:pt>
                <c:pt idx="3091">
                  <c:v>240</c:v>
                </c:pt>
                <c:pt idx="3092">
                  <c:v>240</c:v>
                </c:pt>
                <c:pt idx="3093">
                  <c:v>240</c:v>
                </c:pt>
                <c:pt idx="3094">
                  <c:v>240</c:v>
                </c:pt>
                <c:pt idx="3095">
                  <c:v>240</c:v>
                </c:pt>
                <c:pt idx="3096">
                  <c:v>240</c:v>
                </c:pt>
                <c:pt idx="3097">
                  <c:v>240</c:v>
                </c:pt>
                <c:pt idx="3098">
                  <c:v>240</c:v>
                </c:pt>
                <c:pt idx="3099">
                  <c:v>240</c:v>
                </c:pt>
                <c:pt idx="3100">
                  <c:v>240</c:v>
                </c:pt>
                <c:pt idx="3101">
                  <c:v>240</c:v>
                </c:pt>
                <c:pt idx="3102">
                  <c:v>240</c:v>
                </c:pt>
                <c:pt idx="3103">
                  <c:v>240</c:v>
                </c:pt>
                <c:pt idx="3104">
                  <c:v>240</c:v>
                </c:pt>
                <c:pt idx="3105">
                  <c:v>240</c:v>
                </c:pt>
                <c:pt idx="3106">
                  <c:v>240</c:v>
                </c:pt>
                <c:pt idx="3107">
                  <c:v>240</c:v>
                </c:pt>
                <c:pt idx="3108">
                  <c:v>240</c:v>
                </c:pt>
                <c:pt idx="3109">
                  <c:v>240</c:v>
                </c:pt>
                <c:pt idx="3110">
                  <c:v>240</c:v>
                </c:pt>
                <c:pt idx="3111">
                  <c:v>240</c:v>
                </c:pt>
                <c:pt idx="3112">
                  <c:v>240</c:v>
                </c:pt>
                <c:pt idx="3113">
                  <c:v>240</c:v>
                </c:pt>
                <c:pt idx="3114">
                  <c:v>240</c:v>
                </c:pt>
                <c:pt idx="3115">
                  <c:v>240</c:v>
                </c:pt>
                <c:pt idx="3116">
                  <c:v>240</c:v>
                </c:pt>
                <c:pt idx="3117">
                  <c:v>240</c:v>
                </c:pt>
                <c:pt idx="3118">
                  <c:v>240</c:v>
                </c:pt>
                <c:pt idx="3119">
                  <c:v>240</c:v>
                </c:pt>
                <c:pt idx="3120">
                  <c:v>240</c:v>
                </c:pt>
                <c:pt idx="3121">
                  <c:v>240</c:v>
                </c:pt>
                <c:pt idx="3122">
                  <c:v>240</c:v>
                </c:pt>
                <c:pt idx="3123">
                  <c:v>240</c:v>
                </c:pt>
                <c:pt idx="3124">
                  <c:v>240</c:v>
                </c:pt>
                <c:pt idx="3125">
                  <c:v>240</c:v>
                </c:pt>
                <c:pt idx="3126">
                  <c:v>240</c:v>
                </c:pt>
                <c:pt idx="3127">
                  <c:v>240</c:v>
                </c:pt>
                <c:pt idx="3128">
                  <c:v>240</c:v>
                </c:pt>
                <c:pt idx="3129">
                  <c:v>240</c:v>
                </c:pt>
                <c:pt idx="3130">
                  <c:v>240</c:v>
                </c:pt>
                <c:pt idx="3131">
                  <c:v>240</c:v>
                </c:pt>
                <c:pt idx="3132">
                  <c:v>240</c:v>
                </c:pt>
                <c:pt idx="3133">
                  <c:v>240</c:v>
                </c:pt>
                <c:pt idx="3134">
                  <c:v>240</c:v>
                </c:pt>
                <c:pt idx="3135">
                  <c:v>240</c:v>
                </c:pt>
                <c:pt idx="3136">
                  <c:v>240</c:v>
                </c:pt>
                <c:pt idx="3137">
                  <c:v>240</c:v>
                </c:pt>
                <c:pt idx="3138">
                  <c:v>240</c:v>
                </c:pt>
                <c:pt idx="3139">
                  <c:v>240</c:v>
                </c:pt>
                <c:pt idx="3140">
                  <c:v>240</c:v>
                </c:pt>
                <c:pt idx="3141">
                  <c:v>240</c:v>
                </c:pt>
                <c:pt idx="3142">
                  <c:v>240</c:v>
                </c:pt>
                <c:pt idx="3143">
                  <c:v>240</c:v>
                </c:pt>
                <c:pt idx="3144">
                  <c:v>240</c:v>
                </c:pt>
                <c:pt idx="3145">
                  <c:v>240</c:v>
                </c:pt>
                <c:pt idx="3146">
                  <c:v>240</c:v>
                </c:pt>
                <c:pt idx="3147">
                  <c:v>240</c:v>
                </c:pt>
                <c:pt idx="3148">
                  <c:v>240</c:v>
                </c:pt>
                <c:pt idx="3149">
                  <c:v>240</c:v>
                </c:pt>
                <c:pt idx="3150">
                  <c:v>240</c:v>
                </c:pt>
                <c:pt idx="3151">
                  <c:v>240</c:v>
                </c:pt>
                <c:pt idx="3152">
                  <c:v>240</c:v>
                </c:pt>
                <c:pt idx="3153">
                  <c:v>240</c:v>
                </c:pt>
                <c:pt idx="3154">
                  <c:v>240</c:v>
                </c:pt>
                <c:pt idx="3155">
                  <c:v>240</c:v>
                </c:pt>
                <c:pt idx="3156">
                  <c:v>240</c:v>
                </c:pt>
                <c:pt idx="3157">
                  <c:v>240</c:v>
                </c:pt>
                <c:pt idx="3158">
                  <c:v>240</c:v>
                </c:pt>
                <c:pt idx="3159">
                  <c:v>240</c:v>
                </c:pt>
                <c:pt idx="3160">
                  <c:v>240</c:v>
                </c:pt>
                <c:pt idx="3161">
                  <c:v>240</c:v>
                </c:pt>
                <c:pt idx="3162">
                  <c:v>240</c:v>
                </c:pt>
                <c:pt idx="3163">
                  <c:v>240</c:v>
                </c:pt>
                <c:pt idx="3164">
                  <c:v>240</c:v>
                </c:pt>
                <c:pt idx="3165">
                  <c:v>240</c:v>
                </c:pt>
                <c:pt idx="3166">
                  <c:v>240</c:v>
                </c:pt>
                <c:pt idx="3167">
                  <c:v>240</c:v>
                </c:pt>
                <c:pt idx="3168">
                  <c:v>240</c:v>
                </c:pt>
                <c:pt idx="3169">
                  <c:v>240</c:v>
                </c:pt>
                <c:pt idx="3170">
                  <c:v>240</c:v>
                </c:pt>
                <c:pt idx="3171">
                  <c:v>240</c:v>
                </c:pt>
                <c:pt idx="3172">
                  <c:v>240</c:v>
                </c:pt>
                <c:pt idx="3173">
                  <c:v>240</c:v>
                </c:pt>
                <c:pt idx="3174">
                  <c:v>240</c:v>
                </c:pt>
                <c:pt idx="3175">
                  <c:v>240</c:v>
                </c:pt>
                <c:pt idx="3176">
                  <c:v>240</c:v>
                </c:pt>
                <c:pt idx="3177">
                  <c:v>240</c:v>
                </c:pt>
                <c:pt idx="3178">
                  <c:v>240</c:v>
                </c:pt>
                <c:pt idx="3179">
                  <c:v>240</c:v>
                </c:pt>
                <c:pt idx="3180">
                  <c:v>240</c:v>
                </c:pt>
                <c:pt idx="3181">
                  <c:v>240</c:v>
                </c:pt>
                <c:pt idx="3182">
                  <c:v>240</c:v>
                </c:pt>
                <c:pt idx="3183">
                  <c:v>240</c:v>
                </c:pt>
                <c:pt idx="3184">
                  <c:v>240</c:v>
                </c:pt>
                <c:pt idx="3185">
                  <c:v>240</c:v>
                </c:pt>
                <c:pt idx="3186">
                  <c:v>240</c:v>
                </c:pt>
                <c:pt idx="3187">
                  <c:v>240</c:v>
                </c:pt>
                <c:pt idx="3188">
                  <c:v>240</c:v>
                </c:pt>
                <c:pt idx="3189">
                  <c:v>240</c:v>
                </c:pt>
                <c:pt idx="3190">
                  <c:v>240</c:v>
                </c:pt>
                <c:pt idx="3191">
                  <c:v>240</c:v>
                </c:pt>
                <c:pt idx="3192">
                  <c:v>240</c:v>
                </c:pt>
                <c:pt idx="3193">
                  <c:v>240</c:v>
                </c:pt>
                <c:pt idx="3194">
                  <c:v>240</c:v>
                </c:pt>
                <c:pt idx="3195">
                  <c:v>240</c:v>
                </c:pt>
                <c:pt idx="3196">
                  <c:v>240</c:v>
                </c:pt>
                <c:pt idx="3197">
                  <c:v>240</c:v>
                </c:pt>
                <c:pt idx="3198">
                  <c:v>240</c:v>
                </c:pt>
                <c:pt idx="3199">
                  <c:v>240</c:v>
                </c:pt>
                <c:pt idx="3200">
                  <c:v>240</c:v>
                </c:pt>
                <c:pt idx="3201">
                  <c:v>240</c:v>
                </c:pt>
                <c:pt idx="3202">
                  <c:v>240</c:v>
                </c:pt>
                <c:pt idx="3203">
                  <c:v>240</c:v>
                </c:pt>
                <c:pt idx="3204">
                  <c:v>240</c:v>
                </c:pt>
                <c:pt idx="3205">
                  <c:v>240</c:v>
                </c:pt>
                <c:pt idx="3206">
                  <c:v>240</c:v>
                </c:pt>
                <c:pt idx="3207">
                  <c:v>240</c:v>
                </c:pt>
                <c:pt idx="3208">
                  <c:v>240</c:v>
                </c:pt>
                <c:pt idx="3209">
                  <c:v>240</c:v>
                </c:pt>
                <c:pt idx="3210">
                  <c:v>240</c:v>
                </c:pt>
                <c:pt idx="3211">
                  <c:v>240</c:v>
                </c:pt>
                <c:pt idx="3212">
                  <c:v>240</c:v>
                </c:pt>
                <c:pt idx="3213">
                  <c:v>240</c:v>
                </c:pt>
                <c:pt idx="3214">
                  <c:v>240</c:v>
                </c:pt>
                <c:pt idx="3215">
                  <c:v>240</c:v>
                </c:pt>
                <c:pt idx="3216">
                  <c:v>240</c:v>
                </c:pt>
                <c:pt idx="3217">
                  <c:v>240</c:v>
                </c:pt>
                <c:pt idx="3218">
                  <c:v>240</c:v>
                </c:pt>
                <c:pt idx="3219">
                  <c:v>240</c:v>
                </c:pt>
                <c:pt idx="3220">
                  <c:v>240</c:v>
                </c:pt>
                <c:pt idx="3221">
                  <c:v>240</c:v>
                </c:pt>
                <c:pt idx="3222">
                  <c:v>240</c:v>
                </c:pt>
                <c:pt idx="3223">
                  <c:v>240</c:v>
                </c:pt>
                <c:pt idx="3224">
                  <c:v>240</c:v>
                </c:pt>
                <c:pt idx="3225">
                  <c:v>240</c:v>
                </c:pt>
                <c:pt idx="3226">
                  <c:v>240</c:v>
                </c:pt>
                <c:pt idx="3227">
                  <c:v>240</c:v>
                </c:pt>
                <c:pt idx="3228">
                  <c:v>240</c:v>
                </c:pt>
                <c:pt idx="3229">
                  <c:v>240</c:v>
                </c:pt>
                <c:pt idx="3230">
                  <c:v>240</c:v>
                </c:pt>
                <c:pt idx="3231">
                  <c:v>240</c:v>
                </c:pt>
                <c:pt idx="3232">
                  <c:v>240</c:v>
                </c:pt>
                <c:pt idx="3233">
                  <c:v>240</c:v>
                </c:pt>
                <c:pt idx="3234">
                  <c:v>240</c:v>
                </c:pt>
                <c:pt idx="3235">
                  <c:v>240</c:v>
                </c:pt>
                <c:pt idx="3236">
                  <c:v>240</c:v>
                </c:pt>
                <c:pt idx="3237">
                  <c:v>240</c:v>
                </c:pt>
                <c:pt idx="3238">
                  <c:v>240</c:v>
                </c:pt>
                <c:pt idx="3239">
                  <c:v>240</c:v>
                </c:pt>
                <c:pt idx="3240">
                  <c:v>240</c:v>
                </c:pt>
                <c:pt idx="3241">
                  <c:v>240</c:v>
                </c:pt>
                <c:pt idx="3242">
                  <c:v>240</c:v>
                </c:pt>
                <c:pt idx="3243">
                  <c:v>240</c:v>
                </c:pt>
                <c:pt idx="3244">
                  <c:v>240</c:v>
                </c:pt>
                <c:pt idx="3245">
                  <c:v>240</c:v>
                </c:pt>
                <c:pt idx="3246">
                  <c:v>240</c:v>
                </c:pt>
                <c:pt idx="3247">
                  <c:v>240</c:v>
                </c:pt>
                <c:pt idx="3248">
                  <c:v>240</c:v>
                </c:pt>
                <c:pt idx="3249">
                  <c:v>240</c:v>
                </c:pt>
                <c:pt idx="3250">
                  <c:v>240</c:v>
                </c:pt>
                <c:pt idx="3251">
                  <c:v>240</c:v>
                </c:pt>
                <c:pt idx="3252">
                  <c:v>240</c:v>
                </c:pt>
                <c:pt idx="3253">
                  <c:v>240</c:v>
                </c:pt>
                <c:pt idx="3254">
                  <c:v>240</c:v>
                </c:pt>
                <c:pt idx="3255">
                  <c:v>240</c:v>
                </c:pt>
                <c:pt idx="3256">
                  <c:v>240</c:v>
                </c:pt>
                <c:pt idx="3257">
                  <c:v>240</c:v>
                </c:pt>
                <c:pt idx="3258">
                  <c:v>240</c:v>
                </c:pt>
                <c:pt idx="3259">
                  <c:v>240</c:v>
                </c:pt>
                <c:pt idx="3260">
                  <c:v>240</c:v>
                </c:pt>
                <c:pt idx="3261">
                  <c:v>240</c:v>
                </c:pt>
                <c:pt idx="3262">
                  <c:v>240</c:v>
                </c:pt>
                <c:pt idx="3263">
                  <c:v>240</c:v>
                </c:pt>
                <c:pt idx="3264">
                  <c:v>240</c:v>
                </c:pt>
                <c:pt idx="3265">
                  <c:v>240</c:v>
                </c:pt>
                <c:pt idx="3266">
                  <c:v>240</c:v>
                </c:pt>
                <c:pt idx="3267">
                  <c:v>240</c:v>
                </c:pt>
                <c:pt idx="3268">
                  <c:v>240</c:v>
                </c:pt>
                <c:pt idx="3269">
                  <c:v>240</c:v>
                </c:pt>
                <c:pt idx="3270">
                  <c:v>240</c:v>
                </c:pt>
                <c:pt idx="3271">
                  <c:v>240</c:v>
                </c:pt>
                <c:pt idx="3272">
                  <c:v>240</c:v>
                </c:pt>
                <c:pt idx="3273">
                  <c:v>240</c:v>
                </c:pt>
                <c:pt idx="3274">
                  <c:v>240</c:v>
                </c:pt>
                <c:pt idx="3275">
                  <c:v>240</c:v>
                </c:pt>
                <c:pt idx="3276">
                  <c:v>240</c:v>
                </c:pt>
                <c:pt idx="3277">
                  <c:v>240</c:v>
                </c:pt>
                <c:pt idx="3278">
                  <c:v>240</c:v>
                </c:pt>
                <c:pt idx="3279">
                  <c:v>240</c:v>
                </c:pt>
                <c:pt idx="3280">
                  <c:v>240</c:v>
                </c:pt>
                <c:pt idx="3281">
                  <c:v>240</c:v>
                </c:pt>
                <c:pt idx="3282">
                  <c:v>240</c:v>
                </c:pt>
                <c:pt idx="3283">
                  <c:v>240</c:v>
                </c:pt>
                <c:pt idx="3284">
                  <c:v>240</c:v>
                </c:pt>
                <c:pt idx="3285">
                  <c:v>240</c:v>
                </c:pt>
                <c:pt idx="3286">
                  <c:v>240</c:v>
                </c:pt>
                <c:pt idx="3287">
                  <c:v>240</c:v>
                </c:pt>
                <c:pt idx="3288">
                  <c:v>240</c:v>
                </c:pt>
                <c:pt idx="3289">
                  <c:v>240</c:v>
                </c:pt>
                <c:pt idx="3290">
                  <c:v>240</c:v>
                </c:pt>
                <c:pt idx="3291">
                  <c:v>240</c:v>
                </c:pt>
                <c:pt idx="3292">
                  <c:v>240</c:v>
                </c:pt>
                <c:pt idx="3293">
                  <c:v>240</c:v>
                </c:pt>
                <c:pt idx="3294">
                  <c:v>240</c:v>
                </c:pt>
                <c:pt idx="3295">
                  <c:v>240</c:v>
                </c:pt>
                <c:pt idx="3296">
                  <c:v>240</c:v>
                </c:pt>
                <c:pt idx="3297">
                  <c:v>240</c:v>
                </c:pt>
                <c:pt idx="3298">
                  <c:v>240</c:v>
                </c:pt>
                <c:pt idx="3299">
                  <c:v>240</c:v>
                </c:pt>
                <c:pt idx="3300">
                  <c:v>240</c:v>
                </c:pt>
                <c:pt idx="3301">
                  <c:v>240</c:v>
                </c:pt>
                <c:pt idx="3302">
                  <c:v>240</c:v>
                </c:pt>
                <c:pt idx="3303">
                  <c:v>240</c:v>
                </c:pt>
                <c:pt idx="3304">
                  <c:v>240</c:v>
                </c:pt>
                <c:pt idx="3305">
                  <c:v>240</c:v>
                </c:pt>
                <c:pt idx="3306">
                  <c:v>240</c:v>
                </c:pt>
                <c:pt idx="3307">
                  <c:v>240</c:v>
                </c:pt>
                <c:pt idx="3308">
                  <c:v>240</c:v>
                </c:pt>
                <c:pt idx="3309">
                  <c:v>240</c:v>
                </c:pt>
                <c:pt idx="3310">
                  <c:v>240</c:v>
                </c:pt>
                <c:pt idx="3311">
                  <c:v>240</c:v>
                </c:pt>
                <c:pt idx="3312">
                  <c:v>240</c:v>
                </c:pt>
                <c:pt idx="3313">
                  <c:v>240</c:v>
                </c:pt>
                <c:pt idx="3314">
                  <c:v>240</c:v>
                </c:pt>
                <c:pt idx="3315">
                  <c:v>240</c:v>
                </c:pt>
                <c:pt idx="3316">
                  <c:v>240</c:v>
                </c:pt>
                <c:pt idx="3317">
                  <c:v>240</c:v>
                </c:pt>
                <c:pt idx="3318">
                  <c:v>240</c:v>
                </c:pt>
                <c:pt idx="3319">
                  <c:v>240</c:v>
                </c:pt>
                <c:pt idx="3320">
                  <c:v>240</c:v>
                </c:pt>
                <c:pt idx="3321">
                  <c:v>240</c:v>
                </c:pt>
                <c:pt idx="3322">
                  <c:v>240</c:v>
                </c:pt>
                <c:pt idx="3323">
                  <c:v>240</c:v>
                </c:pt>
                <c:pt idx="3324">
                  <c:v>240</c:v>
                </c:pt>
                <c:pt idx="3325">
                  <c:v>240</c:v>
                </c:pt>
                <c:pt idx="3326">
                  <c:v>240</c:v>
                </c:pt>
                <c:pt idx="3327">
                  <c:v>240</c:v>
                </c:pt>
                <c:pt idx="3328">
                  <c:v>240</c:v>
                </c:pt>
                <c:pt idx="3329">
                  <c:v>240</c:v>
                </c:pt>
                <c:pt idx="3330">
                  <c:v>240</c:v>
                </c:pt>
                <c:pt idx="3331">
                  <c:v>240</c:v>
                </c:pt>
                <c:pt idx="3332">
                  <c:v>240</c:v>
                </c:pt>
                <c:pt idx="3333">
                  <c:v>240</c:v>
                </c:pt>
                <c:pt idx="3334">
                  <c:v>240</c:v>
                </c:pt>
                <c:pt idx="3335">
                  <c:v>240</c:v>
                </c:pt>
                <c:pt idx="3336">
                  <c:v>240</c:v>
                </c:pt>
                <c:pt idx="3337">
                  <c:v>240</c:v>
                </c:pt>
                <c:pt idx="3338">
                  <c:v>240</c:v>
                </c:pt>
                <c:pt idx="3339">
                  <c:v>240</c:v>
                </c:pt>
                <c:pt idx="3340">
                  <c:v>240</c:v>
                </c:pt>
                <c:pt idx="3341">
                  <c:v>240</c:v>
                </c:pt>
                <c:pt idx="3342">
                  <c:v>240</c:v>
                </c:pt>
                <c:pt idx="3343">
                  <c:v>240</c:v>
                </c:pt>
                <c:pt idx="3344">
                  <c:v>240</c:v>
                </c:pt>
                <c:pt idx="3345">
                  <c:v>240</c:v>
                </c:pt>
                <c:pt idx="3346">
                  <c:v>240</c:v>
                </c:pt>
                <c:pt idx="3347">
                  <c:v>240</c:v>
                </c:pt>
                <c:pt idx="3348">
                  <c:v>240</c:v>
                </c:pt>
                <c:pt idx="3349">
                  <c:v>240</c:v>
                </c:pt>
                <c:pt idx="3350">
                  <c:v>240</c:v>
                </c:pt>
                <c:pt idx="3351">
                  <c:v>240</c:v>
                </c:pt>
                <c:pt idx="3352">
                  <c:v>240</c:v>
                </c:pt>
                <c:pt idx="3353">
                  <c:v>240</c:v>
                </c:pt>
                <c:pt idx="3354">
                  <c:v>240</c:v>
                </c:pt>
                <c:pt idx="3355">
                  <c:v>240</c:v>
                </c:pt>
                <c:pt idx="3356">
                  <c:v>240</c:v>
                </c:pt>
                <c:pt idx="3357">
                  <c:v>240</c:v>
                </c:pt>
                <c:pt idx="3358">
                  <c:v>240</c:v>
                </c:pt>
                <c:pt idx="3359">
                  <c:v>240</c:v>
                </c:pt>
                <c:pt idx="3360">
                  <c:v>240</c:v>
                </c:pt>
                <c:pt idx="3361">
                  <c:v>240</c:v>
                </c:pt>
                <c:pt idx="3362">
                  <c:v>240</c:v>
                </c:pt>
                <c:pt idx="3363">
                  <c:v>240</c:v>
                </c:pt>
                <c:pt idx="3364">
                  <c:v>240</c:v>
                </c:pt>
                <c:pt idx="3365">
                  <c:v>240</c:v>
                </c:pt>
                <c:pt idx="3366">
                  <c:v>240</c:v>
                </c:pt>
                <c:pt idx="3367">
                  <c:v>240</c:v>
                </c:pt>
                <c:pt idx="3368">
                  <c:v>240</c:v>
                </c:pt>
                <c:pt idx="3369">
                  <c:v>240</c:v>
                </c:pt>
                <c:pt idx="3370">
                  <c:v>240</c:v>
                </c:pt>
                <c:pt idx="3371">
                  <c:v>240</c:v>
                </c:pt>
                <c:pt idx="3372">
                  <c:v>240</c:v>
                </c:pt>
                <c:pt idx="3373">
                  <c:v>240</c:v>
                </c:pt>
                <c:pt idx="3374">
                  <c:v>240</c:v>
                </c:pt>
                <c:pt idx="3375">
                  <c:v>240</c:v>
                </c:pt>
                <c:pt idx="3376">
                  <c:v>240</c:v>
                </c:pt>
                <c:pt idx="3377">
                  <c:v>240</c:v>
                </c:pt>
                <c:pt idx="3378">
                  <c:v>240</c:v>
                </c:pt>
                <c:pt idx="3379">
                  <c:v>240</c:v>
                </c:pt>
                <c:pt idx="3380">
                  <c:v>240</c:v>
                </c:pt>
                <c:pt idx="3381">
                  <c:v>240</c:v>
                </c:pt>
                <c:pt idx="3382">
                  <c:v>240</c:v>
                </c:pt>
                <c:pt idx="3383">
                  <c:v>240</c:v>
                </c:pt>
                <c:pt idx="3384">
                  <c:v>240</c:v>
                </c:pt>
                <c:pt idx="3385">
                  <c:v>240</c:v>
                </c:pt>
                <c:pt idx="3386">
                  <c:v>240</c:v>
                </c:pt>
                <c:pt idx="3387">
                  <c:v>240</c:v>
                </c:pt>
                <c:pt idx="3388">
                  <c:v>240</c:v>
                </c:pt>
                <c:pt idx="3389">
                  <c:v>240</c:v>
                </c:pt>
                <c:pt idx="3390">
                  <c:v>240</c:v>
                </c:pt>
                <c:pt idx="3391">
                  <c:v>240</c:v>
                </c:pt>
                <c:pt idx="3392">
                  <c:v>240</c:v>
                </c:pt>
                <c:pt idx="3393">
                  <c:v>240</c:v>
                </c:pt>
                <c:pt idx="3394">
                  <c:v>240</c:v>
                </c:pt>
                <c:pt idx="3395">
                  <c:v>240</c:v>
                </c:pt>
                <c:pt idx="3396">
                  <c:v>240</c:v>
                </c:pt>
                <c:pt idx="3397">
                  <c:v>240</c:v>
                </c:pt>
                <c:pt idx="3398">
                  <c:v>240</c:v>
                </c:pt>
                <c:pt idx="3399">
                  <c:v>240</c:v>
                </c:pt>
                <c:pt idx="3400">
                  <c:v>240</c:v>
                </c:pt>
                <c:pt idx="3401">
                  <c:v>240</c:v>
                </c:pt>
                <c:pt idx="3402">
                  <c:v>240</c:v>
                </c:pt>
                <c:pt idx="3403">
                  <c:v>240</c:v>
                </c:pt>
                <c:pt idx="3404">
                  <c:v>240</c:v>
                </c:pt>
                <c:pt idx="3405">
                  <c:v>240</c:v>
                </c:pt>
                <c:pt idx="3406">
                  <c:v>240</c:v>
                </c:pt>
                <c:pt idx="3407">
                  <c:v>240</c:v>
                </c:pt>
                <c:pt idx="3408">
                  <c:v>240</c:v>
                </c:pt>
                <c:pt idx="3409">
                  <c:v>240</c:v>
                </c:pt>
                <c:pt idx="3410">
                  <c:v>240</c:v>
                </c:pt>
                <c:pt idx="3411">
                  <c:v>240</c:v>
                </c:pt>
                <c:pt idx="3412">
                  <c:v>240</c:v>
                </c:pt>
                <c:pt idx="3413">
                  <c:v>240</c:v>
                </c:pt>
                <c:pt idx="3414">
                  <c:v>240</c:v>
                </c:pt>
                <c:pt idx="3415">
                  <c:v>240</c:v>
                </c:pt>
                <c:pt idx="3416">
                  <c:v>240</c:v>
                </c:pt>
                <c:pt idx="3417">
                  <c:v>240</c:v>
                </c:pt>
                <c:pt idx="3418">
                  <c:v>240</c:v>
                </c:pt>
                <c:pt idx="3419">
                  <c:v>240</c:v>
                </c:pt>
                <c:pt idx="3420">
                  <c:v>240</c:v>
                </c:pt>
                <c:pt idx="3421">
                  <c:v>240</c:v>
                </c:pt>
                <c:pt idx="3422">
                  <c:v>240</c:v>
                </c:pt>
                <c:pt idx="3423">
                  <c:v>240</c:v>
                </c:pt>
                <c:pt idx="3424">
                  <c:v>240</c:v>
                </c:pt>
                <c:pt idx="3425">
                  <c:v>240</c:v>
                </c:pt>
                <c:pt idx="3426">
                  <c:v>240</c:v>
                </c:pt>
                <c:pt idx="3427">
                  <c:v>240</c:v>
                </c:pt>
                <c:pt idx="3428">
                  <c:v>240</c:v>
                </c:pt>
                <c:pt idx="3429">
                  <c:v>240</c:v>
                </c:pt>
                <c:pt idx="3430">
                  <c:v>240</c:v>
                </c:pt>
                <c:pt idx="3431">
                  <c:v>240</c:v>
                </c:pt>
                <c:pt idx="3432">
                  <c:v>240</c:v>
                </c:pt>
                <c:pt idx="3433">
                  <c:v>240</c:v>
                </c:pt>
                <c:pt idx="3434">
                  <c:v>240</c:v>
                </c:pt>
                <c:pt idx="3435">
                  <c:v>240</c:v>
                </c:pt>
                <c:pt idx="3436">
                  <c:v>240</c:v>
                </c:pt>
                <c:pt idx="3437">
                  <c:v>240</c:v>
                </c:pt>
                <c:pt idx="3438">
                  <c:v>240</c:v>
                </c:pt>
                <c:pt idx="3439">
                  <c:v>240</c:v>
                </c:pt>
                <c:pt idx="3440">
                  <c:v>240</c:v>
                </c:pt>
                <c:pt idx="3441">
                  <c:v>240</c:v>
                </c:pt>
                <c:pt idx="3442">
                  <c:v>240</c:v>
                </c:pt>
                <c:pt idx="3443">
                  <c:v>240</c:v>
                </c:pt>
                <c:pt idx="3444">
                  <c:v>240</c:v>
                </c:pt>
                <c:pt idx="3445">
                  <c:v>240</c:v>
                </c:pt>
                <c:pt idx="3446">
                  <c:v>240</c:v>
                </c:pt>
                <c:pt idx="3447">
                  <c:v>240</c:v>
                </c:pt>
                <c:pt idx="3448">
                  <c:v>240</c:v>
                </c:pt>
                <c:pt idx="3449">
                  <c:v>240</c:v>
                </c:pt>
                <c:pt idx="3450">
                  <c:v>240</c:v>
                </c:pt>
                <c:pt idx="3451">
                  <c:v>240</c:v>
                </c:pt>
                <c:pt idx="3452">
                  <c:v>240</c:v>
                </c:pt>
                <c:pt idx="3453">
                  <c:v>240</c:v>
                </c:pt>
                <c:pt idx="3454">
                  <c:v>240</c:v>
                </c:pt>
                <c:pt idx="3455">
                  <c:v>240</c:v>
                </c:pt>
                <c:pt idx="3456">
                  <c:v>240</c:v>
                </c:pt>
                <c:pt idx="3457">
                  <c:v>240</c:v>
                </c:pt>
                <c:pt idx="3458">
                  <c:v>240</c:v>
                </c:pt>
                <c:pt idx="3459">
                  <c:v>240</c:v>
                </c:pt>
                <c:pt idx="3460">
                  <c:v>240</c:v>
                </c:pt>
                <c:pt idx="3461">
                  <c:v>240</c:v>
                </c:pt>
                <c:pt idx="3462">
                  <c:v>240</c:v>
                </c:pt>
                <c:pt idx="3463">
                  <c:v>240</c:v>
                </c:pt>
                <c:pt idx="3464">
                  <c:v>240</c:v>
                </c:pt>
                <c:pt idx="3465">
                  <c:v>240</c:v>
                </c:pt>
                <c:pt idx="3466">
                  <c:v>240</c:v>
                </c:pt>
                <c:pt idx="3467">
                  <c:v>240</c:v>
                </c:pt>
                <c:pt idx="3468">
                  <c:v>240</c:v>
                </c:pt>
                <c:pt idx="3469">
                  <c:v>240</c:v>
                </c:pt>
                <c:pt idx="3470">
                  <c:v>240</c:v>
                </c:pt>
                <c:pt idx="3471">
                  <c:v>240</c:v>
                </c:pt>
                <c:pt idx="3472">
                  <c:v>240</c:v>
                </c:pt>
                <c:pt idx="3473">
                  <c:v>240</c:v>
                </c:pt>
                <c:pt idx="3474">
                  <c:v>240</c:v>
                </c:pt>
                <c:pt idx="3475">
                  <c:v>240</c:v>
                </c:pt>
                <c:pt idx="3476">
                  <c:v>240</c:v>
                </c:pt>
                <c:pt idx="3477">
                  <c:v>240</c:v>
                </c:pt>
                <c:pt idx="3478">
                  <c:v>240</c:v>
                </c:pt>
                <c:pt idx="3479">
                  <c:v>240</c:v>
                </c:pt>
                <c:pt idx="3480">
                  <c:v>240</c:v>
                </c:pt>
                <c:pt idx="3481">
                  <c:v>240</c:v>
                </c:pt>
                <c:pt idx="3482">
                  <c:v>240</c:v>
                </c:pt>
                <c:pt idx="3483">
                  <c:v>240</c:v>
                </c:pt>
                <c:pt idx="3484">
                  <c:v>240</c:v>
                </c:pt>
                <c:pt idx="3485">
                  <c:v>240</c:v>
                </c:pt>
                <c:pt idx="3486">
                  <c:v>240</c:v>
                </c:pt>
                <c:pt idx="3487">
                  <c:v>240</c:v>
                </c:pt>
                <c:pt idx="3488">
                  <c:v>240</c:v>
                </c:pt>
                <c:pt idx="3489">
                  <c:v>240</c:v>
                </c:pt>
                <c:pt idx="3490">
                  <c:v>240</c:v>
                </c:pt>
                <c:pt idx="3491">
                  <c:v>240</c:v>
                </c:pt>
                <c:pt idx="3492">
                  <c:v>240</c:v>
                </c:pt>
                <c:pt idx="3493">
                  <c:v>240</c:v>
                </c:pt>
                <c:pt idx="3494">
                  <c:v>240</c:v>
                </c:pt>
                <c:pt idx="3495">
                  <c:v>240</c:v>
                </c:pt>
                <c:pt idx="3496">
                  <c:v>240</c:v>
                </c:pt>
                <c:pt idx="3497">
                  <c:v>240</c:v>
                </c:pt>
                <c:pt idx="3498">
                  <c:v>240</c:v>
                </c:pt>
                <c:pt idx="3499">
                  <c:v>240</c:v>
                </c:pt>
                <c:pt idx="3500">
                  <c:v>240</c:v>
                </c:pt>
                <c:pt idx="3501">
                  <c:v>240</c:v>
                </c:pt>
                <c:pt idx="3502">
                  <c:v>240</c:v>
                </c:pt>
                <c:pt idx="3503">
                  <c:v>240</c:v>
                </c:pt>
                <c:pt idx="3504">
                  <c:v>240</c:v>
                </c:pt>
                <c:pt idx="3505">
                  <c:v>240</c:v>
                </c:pt>
                <c:pt idx="3506">
                  <c:v>240</c:v>
                </c:pt>
                <c:pt idx="3507">
                  <c:v>240</c:v>
                </c:pt>
                <c:pt idx="3508">
                  <c:v>240</c:v>
                </c:pt>
                <c:pt idx="3509">
                  <c:v>240</c:v>
                </c:pt>
                <c:pt idx="3510">
                  <c:v>240</c:v>
                </c:pt>
                <c:pt idx="3511">
                  <c:v>240</c:v>
                </c:pt>
                <c:pt idx="3512">
                  <c:v>240</c:v>
                </c:pt>
                <c:pt idx="3513">
                  <c:v>240</c:v>
                </c:pt>
                <c:pt idx="3514">
                  <c:v>240</c:v>
                </c:pt>
                <c:pt idx="3515">
                  <c:v>240</c:v>
                </c:pt>
                <c:pt idx="3516">
                  <c:v>240</c:v>
                </c:pt>
                <c:pt idx="3517">
                  <c:v>240</c:v>
                </c:pt>
                <c:pt idx="3518">
                  <c:v>240</c:v>
                </c:pt>
                <c:pt idx="3519">
                  <c:v>240</c:v>
                </c:pt>
                <c:pt idx="3520">
                  <c:v>240</c:v>
                </c:pt>
                <c:pt idx="3521">
                  <c:v>240</c:v>
                </c:pt>
                <c:pt idx="3522">
                  <c:v>240</c:v>
                </c:pt>
                <c:pt idx="3523">
                  <c:v>240</c:v>
                </c:pt>
                <c:pt idx="3524">
                  <c:v>240</c:v>
                </c:pt>
                <c:pt idx="3525">
                  <c:v>240</c:v>
                </c:pt>
                <c:pt idx="3526">
                  <c:v>240</c:v>
                </c:pt>
                <c:pt idx="3527">
                  <c:v>240</c:v>
                </c:pt>
                <c:pt idx="3528">
                  <c:v>240</c:v>
                </c:pt>
                <c:pt idx="3529">
                  <c:v>240</c:v>
                </c:pt>
                <c:pt idx="3530">
                  <c:v>240</c:v>
                </c:pt>
                <c:pt idx="3531">
                  <c:v>240</c:v>
                </c:pt>
                <c:pt idx="3532">
                  <c:v>240</c:v>
                </c:pt>
                <c:pt idx="3533">
                  <c:v>240</c:v>
                </c:pt>
                <c:pt idx="3534">
                  <c:v>240</c:v>
                </c:pt>
                <c:pt idx="3535">
                  <c:v>240</c:v>
                </c:pt>
                <c:pt idx="3536">
                  <c:v>240</c:v>
                </c:pt>
                <c:pt idx="3537">
                  <c:v>240</c:v>
                </c:pt>
                <c:pt idx="3538">
                  <c:v>240</c:v>
                </c:pt>
                <c:pt idx="3539">
                  <c:v>240</c:v>
                </c:pt>
                <c:pt idx="3540">
                  <c:v>240</c:v>
                </c:pt>
                <c:pt idx="3541">
                  <c:v>240</c:v>
                </c:pt>
                <c:pt idx="3542">
                  <c:v>240</c:v>
                </c:pt>
                <c:pt idx="3543">
                  <c:v>240</c:v>
                </c:pt>
                <c:pt idx="3544">
                  <c:v>240</c:v>
                </c:pt>
                <c:pt idx="3545">
                  <c:v>240</c:v>
                </c:pt>
                <c:pt idx="3546">
                  <c:v>240</c:v>
                </c:pt>
                <c:pt idx="3547">
                  <c:v>240</c:v>
                </c:pt>
                <c:pt idx="3548">
                  <c:v>240</c:v>
                </c:pt>
                <c:pt idx="3549">
                  <c:v>240</c:v>
                </c:pt>
                <c:pt idx="3550">
                  <c:v>240</c:v>
                </c:pt>
                <c:pt idx="3551">
                  <c:v>240</c:v>
                </c:pt>
                <c:pt idx="3552">
                  <c:v>240</c:v>
                </c:pt>
                <c:pt idx="3553">
                  <c:v>240</c:v>
                </c:pt>
                <c:pt idx="3554">
                  <c:v>240</c:v>
                </c:pt>
                <c:pt idx="3555">
                  <c:v>240</c:v>
                </c:pt>
                <c:pt idx="3556">
                  <c:v>240</c:v>
                </c:pt>
                <c:pt idx="3557">
                  <c:v>240</c:v>
                </c:pt>
                <c:pt idx="3558">
                  <c:v>240</c:v>
                </c:pt>
                <c:pt idx="3559">
                  <c:v>240</c:v>
                </c:pt>
                <c:pt idx="3560">
                  <c:v>240</c:v>
                </c:pt>
                <c:pt idx="3561">
                  <c:v>240</c:v>
                </c:pt>
                <c:pt idx="3562">
                  <c:v>240</c:v>
                </c:pt>
                <c:pt idx="3563">
                  <c:v>240</c:v>
                </c:pt>
                <c:pt idx="3564">
                  <c:v>240</c:v>
                </c:pt>
                <c:pt idx="3565">
                  <c:v>240</c:v>
                </c:pt>
                <c:pt idx="3566">
                  <c:v>240</c:v>
                </c:pt>
                <c:pt idx="3567">
                  <c:v>240</c:v>
                </c:pt>
                <c:pt idx="3568">
                  <c:v>240</c:v>
                </c:pt>
                <c:pt idx="3569">
                  <c:v>240</c:v>
                </c:pt>
                <c:pt idx="3570">
                  <c:v>240</c:v>
                </c:pt>
                <c:pt idx="3571">
                  <c:v>240</c:v>
                </c:pt>
                <c:pt idx="3572">
                  <c:v>240</c:v>
                </c:pt>
                <c:pt idx="3573">
                  <c:v>240</c:v>
                </c:pt>
                <c:pt idx="3574">
                  <c:v>240</c:v>
                </c:pt>
                <c:pt idx="3575">
                  <c:v>240</c:v>
                </c:pt>
                <c:pt idx="3576">
                  <c:v>240</c:v>
                </c:pt>
                <c:pt idx="3577">
                  <c:v>240</c:v>
                </c:pt>
                <c:pt idx="3578">
                  <c:v>240</c:v>
                </c:pt>
                <c:pt idx="3579">
                  <c:v>240</c:v>
                </c:pt>
                <c:pt idx="3580">
                  <c:v>240</c:v>
                </c:pt>
                <c:pt idx="3581">
                  <c:v>240</c:v>
                </c:pt>
                <c:pt idx="3582">
                  <c:v>240</c:v>
                </c:pt>
                <c:pt idx="3583">
                  <c:v>240</c:v>
                </c:pt>
                <c:pt idx="3584">
                  <c:v>240</c:v>
                </c:pt>
                <c:pt idx="3585">
                  <c:v>240</c:v>
                </c:pt>
                <c:pt idx="3586">
                  <c:v>240</c:v>
                </c:pt>
                <c:pt idx="3587">
                  <c:v>240</c:v>
                </c:pt>
                <c:pt idx="3588">
                  <c:v>240</c:v>
                </c:pt>
                <c:pt idx="3589">
                  <c:v>240</c:v>
                </c:pt>
                <c:pt idx="3590">
                  <c:v>240</c:v>
                </c:pt>
                <c:pt idx="3591">
                  <c:v>240</c:v>
                </c:pt>
                <c:pt idx="3592">
                  <c:v>240</c:v>
                </c:pt>
                <c:pt idx="3593">
                  <c:v>240</c:v>
                </c:pt>
                <c:pt idx="3594">
                  <c:v>240</c:v>
                </c:pt>
                <c:pt idx="3595">
                  <c:v>240</c:v>
                </c:pt>
                <c:pt idx="3596">
                  <c:v>240</c:v>
                </c:pt>
                <c:pt idx="3597">
                  <c:v>240</c:v>
                </c:pt>
                <c:pt idx="3598">
                  <c:v>240</c:v>
                </c:pt>
                <c:pt idx="3599">
                  <c:v>240</c:v>
                </c:pt>
                <c:pt idx="3600">
                  <c:v>240</c:v>
                </c:pt>
                <c:pt idx="3601">
                  <c:v>240</c:v>
                </c:pt>
                <c:pt idx="3602">
                  <c:v>240</c:v>
                </c:pt>
                <c:pt idx="3603">
                  <c:v>240</c:v>
                </c:pt>
                <c:pt idx="3604">
                  <c:v>240</c:v>
                </c:pt>
                <c:pt idx="3605">
                  <c:v>240</c:v>
                </c:pt>
                <c:pt idx="3606">
                  <c:v>240</c:v>
                </c:pt>
                <c:pt idx="3607">
                  <c:v>240</c:v>
                </c:pt>
                <c:pt idx="3608">
                  <c:v>240</c:v>
                </c:pt>
                <c:pt idx="3609">
                  <c:v>240</c:v>
                </c:pt>
                <c:pt idx="3610">
                  <c:v>240</c:v>
                </c:pt>
                <c:pt idx="3611">
                  <c:v>240</c:v>
                </c:pt>
                <c:pt idx="3612">
                  <c:v>240</c:v>
                </c:pt>
                <c:pt idx="3613">
                  <c:v>240</c:v>
                </c:pt>
                <c:pt idx="3614">
                  <c:v>240</c:v>
                </c:pt>
                <c:pt idx="3615">
                  <c:v>240</c:v>
                </c:pt>
                <c:pt idx="3616">
                  <c:v>240</c:v>
                </c:pt>
                <c:pt idx="3617">
                  <c:v>240</c:v>
                </c:pt>
                <c:pt idx="3618">
                  <c:v>240</c:v>
                </c:pt>
                <c:pt idx="3619">
                  <c:v>240</c:v>
                </c:pt>
                <c:pt idx="3620">
                  <c:v>240</c:v>
                </c:pt>
                <c:pt idx="3621">
                  <c:v>240</c:v>
                </c:pt>
                <c:pt idx="3622">
                  <c:v>240</c:v>
                </c:pt>
                <c:pt idx="3623">
                  <c:v>240</c:v>
                </c:pt>
                <c:pt idx="3624">
                  <c:v>240</c:v>
                </c:pt>
                <c:pt idx="3625">
                  <c:v>240</c:v>
                </c:pt>
                <c:pt idx="3626">
                  <c:v>240</c:v>
                </c:pt>
                <c:pt idx="3627">
                  <c:v>240</c:v>
                </c:pt>
                <c:pt idx="3628">
                  <c:v>240</c:v>
                </c:pt>
                <c:pt idx="3629">
                  <c:v>240</c:v>
                </c:pt>
                <c:pt idx="3630">
                  <c:v>240</c:v>
                </c:pt>
                <c:pt idx="3631">
                  <c:v>240</c:v>
                </c:pt>
                <c:pt idx="3632">
                  <c:v>240</c:v>
                </c:pt>
                <c:pt idx="3633">
                  <c:v>240</c:v>
                </c:pt>
                <c:pt idx="3634">
                  <c:v>240</c:v>
                </c:pt>
                <c:pt idx="3635">
                  <c:v>240</c:v>
                </c:pt>
                <c:pt idx="3636">
                  <c:v>240</c:v>
                </c:pt>
                <c:pt idx="3637">
                  <c:v>240</c:v>
                </c:pt>
                <c:pt idx="3638">
                  <c:v>240</c:v>
                </c:pt>
                <c:pt idx="3639">
                  <c:v>240</c:v>
                </c:pt>
                <c:pt idx="3640">
                  <c:v>240</c:v>
                </c:pt>
                <c:pt idx="3641">
                  <c:v>240</c:v>
                </c:pt>
                <c:pt idx="3642">
                  <c:v>240</c:v>
                </c:pt>
                <c:pt idx="3643">
                  <c:v>240</c:v>
                </c:pt>
                <c:pt idx="3644">
                  <c:v>240</c:v>
                </c:pt>
                <c:pt idx="3645">
                  <c:v>240</c:v>
                </c:pt>
                <c:pt idx="3646">
                  <c:v>240</c:v>
                </c:pt>
                <c:pt idx="3647">
                  <c:v>240</c:v>
                </c:pt>
                <c:pt idx="3648">
                  <c:v>240</c:v>
                </c:pt>
                <c:pt idx="3649">
                  <c:v>240</c:v>
                </c:pt>
                <c:pt idx="3650">
                  <c:v>240</c:v>
                </c:pt>
                <c:pt idx="3651">
                  <c:v>240</c:v>
                </c:pt>
                <c:pt idx="3652">
                  <c:v>240</c:v>
                </c:pt>
                <c:pt idx="3653">
                  <c:v>240</c:v>
                </c:pt>
                <c:pt idx="3654">
                  <c:v>240</c:v>
                </c:pt>
                <c:pt idx="3655">
                  <c:v>240</c:v>
                </c:pt>
                <c:pt idx="3656">
                  <c:v>240</c:v>
                </c:pt>
                <c:pt idx="3657">
                  <c:v>240</c:v>
                </c:pt>
                <c:pt idx="3658">
                  <c:v>240</c:v>
                </c:pt>
                <c:pt idx="3659">
                  <c:v>240</c:v>
                </c:pt>
                <c:pt idx="3660">
                  <c:v>240</c:v>
                </c:pt>
                <c:pt idx="3661">
                  <c:v>240</c:v>
                </c:pt>
                <c:pt idx="3662">
                  <c:v>240</c:v>
                </c:pt>
                <c:pt idx="3663">
                  <c:v>240</c:v>
                </c:pt>
                <c:pt idx="3664">
                  <c:v>240</c:v>
                </c:pt>
                <c:pt idx="3665">
                  <c:v>240</c:v>
                </c:pt>
                <c:pt idx="3666">
                  <c:v>240</c:v>
                </c:pt>
                <c:pt idx="3667">
                  <c:v>240</c:v>
                </c:pt>
                <c:pt idx="3668">
                  <c:v>240</c:v>
                </c:pt>
                <c:pt idx="3669">
                  <c:v>240</c:v>
                </c:pt>
                <c:pt idx="3670">
                  <c:v>240</c:v>
                </c:pt>
                <c:pt idx="3671">
                  <c:v>240</c:v>
                </c:pt>
                <c:pt idx="3672">
                  <c:v>240</c:v>
                </c:pt>
                <c:pt idx="3673">
                  <c:v>240</c:v>
                </c:pt>
                <c:pt idx="3674">
                  <c:v>240</c:v>
                </c:pt>
                <c:pt idx="3675">
                  <c:v>240</c:v>
                </c:pt>
                <c:pt idx="3676">
                  <c:v>240</c:v>
                </c:pt>
                <c:pt idx="3677">
                  <c:v>240</c:v>
                </c:pt>
                <c:pt idx="3678">
                  <c:v>240</c:v>
                </c:pt>
                <c:pt idx="3679">
                  <c:v>240</c:v>
                </c:pt>
                <c:pt idx="3680">
                  <c:v>240</c:v>
                </c:pt>
                <c:pt idx="3681">
                  <c:v>240</c:v>
                </c:pt>
                <c:pt idx="3682">
                  <c:v>240</c:v>
                </c:pt>
                <c:pt idx="3683">
                  <c:v>240</c:v>
                </c:pt>
                <c:pt idx="3684">
                  <c:v>240</c:v>
                </c:pt>
                <c:pt idx="3685">
                  <c:v>240</c:v>
                </c:pt>
                <c:pt idx="3686">
                  <c:v>240</c:v>
                </c:pt>
                <c:pt idx="3687">
                  <c:v>240</c:v>
                </c:pt>
                <c:pt idx="3688">
                  <c:v>240</c:v>
                </c:pt>
                <c:pt idx="3689">
                  <c:v>240</c:v>
                </c:pt>
                <c:pt idx="3690">
                  <c:v>240</c:v>
                </c:pt>
                <c:pt idx="3691">
                  <c:v>240</c:v>
                </c:pt>
                <c:pt idx="3692">
                  <c:v>240</c:v>
                </c:pt>
                <c:pt idx="3693">
                  <c:v>240</c:v>
                </c:pt>
                <c:pt idx="3694">
                  <c:v>240</c:v>
                </c:pt>
                <c:pt idx="3695">
                  <c:v>240</c:v>
                </c:pt>
                <c:pt idx="3696">
                  <c:v>240</c:v>
                </c:pt>
                <c:pt idx="3697">
                  <c:v>240</c:v>
                </c:pt>
                <c:pt idx="3698">
                  <c:v>240</c:v>
                </c:pt>
                <c:pt idx="3699">
                  <c:v>240</c:v>
                </c:pt>
                <c:pt idx="3700">
                  <c:v>240</c:v>
                </c:pt>
                <c:pt idx="3701">
                  <c:v>240</c:v>
                </c:pt>
                <c:pt idx="3702">
                  <c:v>240</c:v>
                </c:pt>
                <c:pt idx="3703">
                  <c:v>240</c:v>
                </c:pt>
                <c:pt idx="3704">
                  <c:v>240</c:v>
                </c:pt>
                <c:pt idx="3705">
                  <c:v>240</c:v>
                </c:pt>
                <c:pt idx="3706">
                  <c:v>240</c:v>
                </c:pt>
                <c:pt idx="3707">
                  <c:v>240</c:v>
                </c:pt>
                <c:pt idx="3708">
                  <c:v>240</c:v>
                </c:pt>
                <c:pt idx="3709">
                  <c:v>240</c:v>
                </c:pt>
                <c:pt idx="3710">
                  <c:v>240</c:v>
                </c:pt>
                <c:pt idx="3711">
                  <c:v>240</c:v>
                </c:pt>
                <c:pt idx="3712">
                  <c:v>240</c:v>
                </c:pt>
                <c:pt idx="3713">
                  <c:v>240</c:v>
                </c:pt>
                <c:pt idx="3714">
                  <c:v>240</c:v>
                </c:pt>
                <c:pt idx="3715">
                  <c:v>240</c:v>
                </c:pt>
                <c:pt idx="3716">
                  <c:v>240</c:v>
                </c:pt>
                <c:pt idx="3717">
                  <c:v>240</c:v>
                </c:pt>
                <c:pt idx="3718">
                  <c:v>240</c:v>
                </c:pt>
                <c:pt idx="3719">
                  <c:v>240</c:v>
                </c:pt>
                <c:pt idx="3720">
                  <c:v>240</c:v>
                </c:pt>
                <c:pt idx="3721">
                  <c:v>240</c:v>
                </c:pt>
                <c:pt idx="3722">
                  <c:v>240</c:v>
                </c:pt>
                <c:pt idx="3723">
                  <c:v>240</c:v>
                </c:pt>
                <c:pt idx="3724">
                  <c:v>240</c:v>
                </c:pt>
                <c:pt idx="3725">
                  <c:v>240</c:v>
                </c:pt>
                <c:pt idx="3726">
                  <c:v>240</c:v>
                </c:pt>
                <c:pt idx="3727">
                  <c:v>240</c:v>
                </c:pt>
                <c:pt idx="3728">
                  <c:v>240</c:v>
                </c:pt>
                <c:pt idx="3729">
                  <c:v>240</c:v>
                </c:pt>
                <c:pt idx="3730">
                  <c:v>240</c:v>
                </c:pt>
                <c:pt idx="3731">
                  <c:v>240</c:v>
                </c:pt>
                <c:pt idx="3732">
                  <c:v>240</c:v>
                </c:pt>
                <c:pt idx="3733">
                  <c:v>240</c:v>
                </c:pt>
                <c:pt idx="3734">
                  <c:v>240</c:v>
                </c:pt>
                <c:pt idx="3735">
                  <c:v>240</c:v>
                </c:pt>
                <c:pt idx="3736">
                  <c:v>240</c:v>
                </c:pt>
                <c:pt idx="3737">
                  <c:v>240</c:v>
                </c:pt>
                <c:pt idx="3738">
                  <c:v>240</c:v>
                </c:pt>
                <c:pt idx="3739">
                  <c:v>240</c:v>
                </c:pt>
                <c:pt idx="3740">
                  <c:v>240</c:v>
                </c:pt>
                <c:pt idx="3741">
                  <c:v>240</c:v>
                </c:pt>
                <c:pt idx="3742">
                  <c:v>240</c:v>
                </c:pt>
                <c:pt idx="3743">
                  <c:v>240</c:v>
                </c:pt>
                <c:pt idx="3744">
                  <c:v>240</c:v>
                </c:pt>
                <c:pt idx="3745">
                  <c:v>240</c:v>
                </c:pt>
                <c:pt idx="3746">
                  <c:v>240</c:v>
                </c:pt>
                <c:pt idx="3747">
                  <c:v>240</c:v>
                </c:pt>
                <c:pt idx="3748">
                  <c:v>240</c:v>
                </c:pt>
                <c:pt idx="3749">
                  <c:v>240</c:v>
                </c:pt>
                <c:pt idx="3750">
                  <c:v>240</c:v>
                </c:pt>
                <c:pt idx="3751">
                  <c:v>240</c:v>
                </c:pt>
                <c:pt idx="3752">
                  <c:v>240</c:v>
                </c:pt>
                <c:pt idx="3753">
                  <c:v>240</c:v>
                </c:pt>
                <c:pt idx="3754">
                  <c:v>240</c:v>
                </c:pt>
                <c:pt idx="3755">
                  <c:v>240</c:v>
                </c:pt>
                <c:pt idx="3756">
                  <c:v>240</c:v>
                </c:pt>
                <c:pt idx="3757">
                  <c:v>240</c:v>
                </c:pt>
                <c:pt idx="3758">
                  <c:v>240</c:v>
                </c:pt>
                <c:pt idx="3759">
                  <c:v>240</c:v>
                </c:pt>
                <c:pt idx="3760">
                  <c:v>240</c:v>
                </c:pt>
                <c:pt idx="3761">
                  <c:v>240</c:v>
                </c:pt>
                <c:pt idx="3762">
                  <c:v>240</c:v>
                </c:pt>
                <c:pt idx="3763">
                  <c:v>240</c:v>
                </c:pt>
                <c:pt idx="3764">
                  <c:v>240</c:v>
                </c:pt>
                <c:pt idx="3765">
                  <c:v>240</c:v>
                </c:pt>
                <c:pt idx="3766">
                  <c:v>240</c:v>
                </c:pt>
                <c:pt idx="3767">
                  <c:v>240</c:v>
                </c:pt>
                <c:pt idx="3768">
                  <c:v>240</c:v>
                </c:pt>
                <c:pt idx="3769">
                  <c:v>240</c:v>
                </c:pt>
                <c:pt idx="3770">
                  <c:v>240</c:v>
                </c:pt>
                <c:pt idx="3771">
                  <c:v>240</c:v>
                </c:pt>
                <c:pt idx="3772">
                  <c:v>240</c:v>
                </c:pt>
                <c:pt idx="3773">
                  <c:v>240</c:v>
                </c:pt>
                <c:pt idx="3774">
                  <c:v>240</c:v>
                </c:pt>
                <c:pt idx="3775">
                  <c:v>240</c:v>
                </c:pt>
                <c:pt idx="3776">
                  <c:v>240</c:v>
                </c:pt>
                <c:pt idx="3777">
                  <c:v>240</c:v>
                </c:pt>
                <c:pt idx="3778">
                  <c:v>240</c:v>
                </c:pt>
                <c:pt idx="3779">
                  <c:v>240</c:v>
                </c:pt>
                <c:pt idx="3780">
                  <c:v>240</c:v>
                </c:pt>
                <c:pt idx="3781">
                  <c:v>240</c:v>
                </c:pt>
                <c:pt idx="3782">
                  <c:v>240</c:v>
                </c:pt>
                <c:pt idx="3783">
                  <c:v>240</c:v>
                </c:pt>
                <c:pt idx="3784">
                  <c:v>240</c:v>
                </c:pt>
                <c:pt idx="3785">
                  <c:v>240</c:v>
                </c:pt>
                <c:pt idx="3786">
                  <c:v>240</c:v>
                </c:pt>
                <c:pt idx="3787">
                  <c:v>240</c:v>
                </c:pt>
                <c:pt idx="3788">
                  <c:v>240</c:v>
                </c:pt>
                <c:pt idx="3789">
                  <c:v>240</c:v>
                </c:pt>
                <c:pt idx="3790">
                  <c:v>240</c:v>
                </c:pt>
                <c:pt idx="3791">
                  <c:v>240</c:v>
                </c:pt>
                <c:pt idx="3792">
                  <c:v>240</c:v>
                </c:pt>
                <c:pt idx="3793">
                  <c:v>240</c:v>
                </c:pt>
                <c:pt idx="3794">
                  <c:v>240</c:v>
                </c:pt>
                <c:pt idx="3795">
                  <c:v>240</c:v>
                </c:pt>
                <c:pt idx="3796">
                  <c:v>240</c:v>
                </c:pt>
                <c:pt idx="3797">
                  <c:v>240</c:v>
                </c:pt>
                <c:pt idx="3798">
                  <c:v>240</c:v>
                </c:pt>
                <c:pt idx="3799">
                  <c:v>240</c:v>
                </c:pt>
                <c:pt idx="3800">
                  <c:v>240</c:v>
                </c:pt>
                <c:pt idx="3801">
                  <c:v>240</c:v>
                </c:pt>
                <c:pt idx="3802">
                  <c:v>240</c:v>
                </c:pt>
                <c:pt idx="3803">
                  <c:v>240</c:v>
                </c:pt>
                <c:pt idx="3804">
                  <c:v>240</c:v>
                </c:pt>
                <c:pt idx="3805">
                  <c:v>240</c:v>
                </c:pt>
                <c:pt idx="3806">
                  <c:v>240</c:v>
                </c:pt>
                <c:pt idx="3807">
                  <c:v>240</c:v>
                </c:pt>
                <c:pt idx="3808">
                  <c:v>240</c:v>
                </c:pt>
                <c:pt idx="3809">
                  <c:v>240</c:v>
                </c:pt>
                <c:pt idx="3810">
                  <c:v>240</c:v>
                </c:pt>
                <c:pt idx="3811">
                  <c:v>240</c:v>
                </c:pt>
                <c:pt idx="3812">
                  <c:v>240</c:v>
                </c:pt>
                <c:pt idx="3813">
                  <c:v>240</c:v>
                </c:pt>
                <c:pt idx="3814">
                  <c:v>240</c:v>
                </c:pt>
                <c:pt idx="3815">
                  <c:v>240</c:v>
                </c:pt>
                <c:pt idx="3816">
                  <c:v>240</c:v>
                </c:pt>
                <c:pt idx="3817">
                  <c:v>240</c:v>
                </c:pt>
                <c:pt idx="3818">
                  <c:v>240</c:v>
                </c:pt>
                <c:pt idx="3819">
                  <c:v>240</c:v>
                </c:pt>
                <c:pt idx="3820">
                  <c:v>240</c:v>
                </c:pt>
                <c:pt idx="3821">
                  <c:v>240</c:v>
                </c:pt>
                <c:pt idx="3822">
                  <c:v>240</c:v>
                </c:pt>
                <c:pt idx="3823">
                  <c:v>240</c:v>
                </c:pt>
                <c:pt idx="3824">
                  <c:v>240</c:v>
                </c:pt>
                <c:pt idx="3825">
                  <c:v>240</c:v>
                </c:pt>
                <c:pt idx="3826">
                  <c:v>240</c:v>
                </c:pt>
                <c:pt idx="3827">
                  <c:v>240</c:v>
                </c:pt>
                <c:pt idx="3828">
                  <c:v>240</c:v>
                </c:pt>
                <c:pt idx="3829">
                  <c:v>240</c:v>
                </c:pt>
                <c:pt idx="3830">
                  <c:v>240</c:v>
                </c:pt>
                <c:pt idx="3831">
                  <c:v>240</c:v>
                </c:pt>
                <c:pt idx="3832">
                  <c:v>240</c:v>
                </c:pt>
                <c:pt idx="3833">
                  <c:v>240</c:v>
                </c:pt>
                <c:pt idx="3834">
                  <c:v>240</c:v>
                </c:pt>
                <c:pt idx="3835">
                  <c:v>240</c:v>
                </c:pt>
                <c:pt idx="3836">
                  <c:v>240</c:v>
                </c:pt>
                <c:pt idx="3837">
                  <c:v>240</c:v>
                </c:pt>
                <c:pt idx="3838">
                  <c:v>240</c:v>
                </c:pt>
                <c:pt idx="3839">
                  <c:v>240</c:v>
                </c:pt>
                <c:pt idx="3840">
                  <c:v>240</c:v>
                </c:pt>
                <c:pt idx="3841">
                  <c:v>240</c:v>
                </c:pt>
                <c:pt idx="3842">
                  <c:v>240</c:v>
                </c:pt>
                <c:pt idx="3843">
                  <c:v>240</c:v>
                </c:pt>
                <c:pt idx="3844">
                  <c:v>240</c:v>
                </c:pt>
                <c:pt idx="3845">
                  <c:v>240</c:v>
                </c:pt>
                <c:pt idx="3846">
                  <c:v>240</c:v>
                </c:pt>
                <c:pt idx="3847">
                  <c:v>240</c:v>
                </c:pt>
                <c:pt idx="3848">
                  <c:v>240</c:v>
                </c:pt>
                <c:pt idx="3849">
                  <c:v>240</c:v>
                </c:pt>
                <c:pt idx="3850">
                  <c:v>240</c:v>
                </c:pt>
                <c:pt idx="3851">
                  <c:v>240</c:v>
                </c:pt>
                <c:pt idx="3852">
                  <c:v>240</c:v>
                </c:pt>
                <c:pt idx="3853">
                  <c:v>240</c:v>
                </c:pt>
                <c:pt idx="3854">
                  <c:v>240</c:v>
                </c:pt>
                <c:pt idx="3855">
                  <c:v>240</c:v>
                </c:pt>
                <c:pt idx="3856">
                  <c:v>240</c:v>
                </c:pt>
                <c:pt idx="3857">
                  <c:v>240</c:v>
                </c:pt>
                <c:pt idx="3858">
                  <c:v>240</c:v>
                </c:pt>
                <c:pt idx="3859">
                  <c:v>240</c:v>
                </c:pt>
                <c:pt idx="3860">
                  <c:v>240</c:v>
                </c:pt>
                <c:pt idx="3861">
                  <c:v>240</c:v>
                </c:pt>
                <c:pt idx="3862">
                  <c:v>240</c:v>
                </c:pt>
                <c:pt idx="3863">
                  <c:v>240</c:v>
                </c:pt>
                <c:pt idx="3864">
                  <c:v>240</c:v>
                </c:pt>
                <c:pt idx="3865">
                  <c:v>240</c:v>
                </c:pt>
                <c:pt idx="3866">
                  <c:v>240</c:v>
                </c:pt>
                <c:pt idx="3867">
                  <c:v>240</c:v>
                </c:pt>
                <c:pt idx="3868">
                  <c:v>240</c:v>
                </c:pt>
                <c:pt idx="3869">
                  <c:v>240</c:v>
                </c:pt>
                <c:pt idx="3870">
                  <c:v>240</c:v>
                </c:pt>
                <c:pt idx="3871">
                  <c:v>240</c:v>
                </c:pt>
                <c:pt idx="3872">
                  <c:v>240</c:v>
                </c:pt>
                <c:pt idx="3873">
                  <c:v>240</c:v>
                </c:pt>
                <c:pt idx="3874">
                  <c:v>240</c:v>
                </c:pt>
                <c:pt idx="3875">
                  <c:v>240</c:v>
                </c:pt>
                <c:pt idx="3876">
                  <c:v>240</c:v>
                </c:pt>
                <c:pt idx="3877">
                  <c:v>240</c:v>
                </c:pt>
                <c:pt idx="3878">
                  <c:v>240</c:v>
                </c:pt>
                <c:pt idx="3879">
                  <c:v>240</c:v>
                </c:pt>
                <c:pt idx="3880">
                  <c:v>240</c:v>
                </c:pt>
                <c:pt idx="3881">
                  <c:v>240</c:v>
                </c:pt>
                <c:pt idx="3882">
                  <c:v>240</c:v>
                </c:pt>
                <c:pt idx="3883">
                  <c:v>240</c:v>
                </c:pt>
                <c:pt idx="3884">
                  <c:v>240</c:v>
                </c:pt>
                <c:pt idx="3885">
                  <c:v>240</c:v>
                </c:pt>
                <c:pt idx="3886">
                  <c:v>240</c:v>
                </c:pt>
                <c:pt idx="3887">
                  <c:v>240</c:v>
                </c:pt>
                <c:pt idx="3888">
                  <c:v>240</c:v>
                </c:pt>
                <c:pt idx="3889">
                  <c:v>240</c:v>
                </c:pt>
                <c:pt idx="3890">
                  <c:v>240</c:v>
                </c:pt>
                <c:pt idx="3891">
                  <c:v>240</c:v>
                </c:pt>
                <c:pt idx="3892">
                  <c:v>240</c:v>
                </c:pt>
                <c:pt idx="3893">
                  <c:v>240</c:v>
                </c:pt>
                <c:pt idx="3894">
                  <c:v>240</c:v>
                </c:pt>
                <c:pt idx="3895">
                  <c:v>240</c:v>
                </c:pt>
                <c:pt idx="3896">
                  <c:v>240</c:v>
                </c:pt>
                <c:pt idx="3897">
                  <c:v>240</c:v>
                </c:pt>
                <c:pt idx="3898">
                  <c:v>240</c:v>
                </c:pt>
                <c:pt idx="3899">
                  <c:v>240</c:v>
                </c:pt>
                <c:pt idx="3900">
                  <c:v>240</c:v>
                </c:pt>
                <c:pt idx="3901">
                  <c:v>240</c:v>
                </c:pt>
                <c:pt idx="3902">
                  <c:v>240</c:v>
                </c:pt>
                <c:pt idx="3903">
                  <c:v>240</c:v>
                </c:pt>
                <c:pt idx="3904">
                  <c:v>240</c:v>
                </c:pt>
                <c:pt idx="3905">
                  <c:v>240</c:v>
                </c:pt>
                <c:pt idx="3906">
                  <c:v>240</c:v>
                </c:pt>
                <c:pt idx="3907">
                  <c:v>240</c:v>
                </c:pt>
                <c:pt idx="3908">
                  <c:v>240</c:v>
                </c:pt>
                <c:pt idx="3909">
                  <c:v>240</c:v>
                </c:pt>
                <c:pt idx="3910">
                  <c:v>240</c:v>
                </c:pt>
                <c:pt idx="3911">
                  <c:v>240</c:v>
                </c:pt>
                <c:pt idx="3912">
                  <c:v>240</c:v>
                </c:pt>
                <c:pt idx="3913">
                  <c:v>240</c:v>
                </c:pt>
                <c:pt idx="3914">
                  <c:v>240</c:v>
                </c:pt>
                <c:pt idx="3915">
                  <c:v>240</c:v>
                </c:pt>
                <c:pt idx="3916">
                  <c:v>240</c:v>
                </c:pt>
                <c:pt idx="3917">
                  <c:v>240</c:v>
                </c:pt>
                <c:pt idx="3918">
                  <c:v>240</c:v>
                </c:pt>
                <c:pt idx="3919">
                  <c:v>240</c:v>
                </c:pt>
                <c:pt idx="3920">
                  <c:v>240</c:v>
                </c:pt>
                <c:pt idx="3921">
                  <c:v>240</c:v>
                </c:pt>
                <c:pt idx="3922">
                  <c:v>240</c:v>
                </c:pt>
                <c:pt idx="3923">
                  <c:v>240</c:v>
                </c:pt>
                <c:pt idx="3924">
                  <c:v>240</c:v>
                </c:pt>
                <c:pt idx="3925">
                  <c:v>240</c:v>
                </c:pt>
                <c:pt idx="3926">
                  <c:v>240</c:v>
                </c:pt>
                <c:pt idx="3927">
                  <c:v>240</c:v>
                </c:pt>
                <c:pt idx="3928">
                  <c:v>240</c:v>
                </c:pt>
                <c:pt idx="3929">
                  <c:v>240</c:v>
                </c:pt>
                <c:pt idx="3930">
                  <c:v>240</c:v>
                </c:pt>
                <c:pt idx="3931">
                  <c:v>240</c:v>
                </c:pt>
                <c:pt idx="3932">
                  <c:v>240</c:v>
                </c:pt>
                <c:pt idx="3933">
                  <c:v>240</c:v>
                </c:pt>
                <c:pt idx="3934">
                  <c:v>240</c:v>
                </c:pt>
                <c:pt idx="3935">
                  <c:v>240</c:v>
                </c:pt>
                <c:pt idx="3936">
                  <c:v>240</c:v>
                </c:pt>
                <c:pt idx="3937">
                  <c:v>240</c:v>
                </c:pt>
                <c:pt idx="3938">
                  <c:v>240</c:v>
                </c:pt>
                <c:pt idx="3939">
                  <c:v>240</c:v>
                </c:pt>
                <c:pt idx="3940">
                  <c:v>240</c:v>
                </c:pt>
                <c:pt idx="3941">
                  <c:v>240</c:v>
                </c:pt>
                <c:pt idx="3942">
                  <c:v>240</c:v>
                </c:pt>
                <c:pt idx="3943">
                  <c:v>240</c:v>
                </c:pt>
                <c:pt idx="3944">
                  <c:v>240</c:v>
                </c:pt>
                <c:pt idx="3945">
                  <c:v>240</c:v>
                </c:pt>
                <c:pt idx="3946">
                  <c:v>240</c:v>
                </c:pt>
                <c:pt idx="3947">
                  <c:v>240</c:v>
                </c:pt>
                <c:pt idx="3948">
                  <c:v>240</c:v>
                </c:pt>
                <c:pt idx="3949">
                  <c:v>240</c:v>
                </c:pt>
                <c:pt idx="3950">
                  <c:v>240</c:v>
                </c:pt>
                <c:pt idx="3951">
                  <c:v>240</c:v>
                </c:pt>
                <c:pt idx="3952">
                  <c:v>240</c:v>
                </c:pt>
                <c:pt idx="3953">
                  <c:v>240</c:v>
                </c:pt>
                <c:pt idx="3954">
                  <c:v>240</c:v>
                </c:pt>
                <c:pt idx="3955">
                  <c:v>240</c:v>
                </c:pt>
                <c:pt idx="3956">
                  <c:v>240</c:v>
                </c:pt>
                <c:pt idx="3957">
                  <c:v>240</c:v>
                </c:pt>
                <c:pt idx="3958">
                  <c:v>240</c:v>
                </c:pt>
                <c:pt idx="3959">
                  <c:v>240</c:v>
                </c:pt>
                <c:pt idx="3960">
                  <c:v>240</c:v>
                </c:pt>
                <c:pt idx="3961">
                  <c:v>240</c:v>
                </c:pt>
                <c:pt idx="3962">
                  <c:v>240</c:v>
                </c:pt>
                <c:pt idx="3963">
                  <c:v>240</c:v>
                </c:pt>
                <c:pt idx="3964">
                  <c:v>240</c:v>
                </c:pt>
                <c:pt idx="3965">
                  <c:v>240</c:v>
                </c:pt>
                <c:pt idx="3966">
                  <c:v>240</c:v>
                </c:pt>
                <c:pt idx="3967">
                  <c:v>240</c:v>
                </c:pt>
                <c:pt idx="3968">
                  <c:v>240</c:v>
                </c:pt>
                <c:pt idx="3969">
                  <c:v>240</c:v>
                </c:pt>
                <c:pt idx="3970">
                  <c:v>240</c:v>
                </c:pt>
                <c:pt idx="3971">
                  <c:v>240</c:v>
                </c:pt>
                <c:pt idx="3972">
                  <c:v>240</c:v>
                </c:pt>
                <c:pt idx="3973">
                  <c:v>240</c:v>
                </c:pt>
                <c:pt idx="3974">
                  <c:v>240</c:v>
                </c:pt>
                <c:pt idx="3975">
                  <c:v>240</c:v>
                </c:pt>
                <c:pt idx="3976">
                  <c:v>240</c:v>
                </c:pt>
                <c:pt idx="3977">
                  <c:v>240</c:v>
                </c:pt>
                <c:pt idx="3978">
                  <c:v>240</c:v>
                </c:pt>
                <c:pt idx="3979">
                  <c:v>240</c:v>
                </c:pt>
                <c:pt idx="3980">
                  <c:v>240</c:v>
                </c:pt>
                <c:pt idx="3981">
                  <c:v>240</c:v>
                </c:pt>
                <c:pt idx="3982">
                  <c:v>240</c:v>
                </c:pt>
                <c:pt idx="3983">
                  <c:v>240</c:v>
                </c:pt>
                <c:pt idx="3984">
                  <c:v>240</c:v>
                </c:pt>
                <c:pt idx="3985">
                  <c:v>240</c:v>
                </c:pt>
                <c:pt idx="3986">
                  <c:v>240</c:v>
                </c:pt>
                <c:pt idx="3987">
                  <c:v>240</c:v>
                </c:pt>
                <c:pt idx="3988">
                  <c:v>240</c:v>
                </c:pt>
                <c:pt idx="3989">
                  <c:v>240</c:v>
                </c:pt>
                <c:pt idx="3990">
                  <c:v>240</c:v>
                </c:pt>
                <c:pt idx="3991">
                  <c:v>240</c:v>
                </c:pt>
                <c:pt idx="3992">
                  <c:v>240</c:v>
                </c:pt>
                <c:pt idx="3993">
                  <c:v>240</c:v>
                </c:pt>
                <c:pt idx="3994">
                  <c:v>240</c:v>
                </c:pt>
                <c:pt idx="3995">
                  <c:v>240</c:v>
                </c:pt>
                <c:pt idx="3996">
                  <c:v>240</c:v>
                </c:pt>
                <c:pt idx="3997">
                  <c:v>240</c:v>
                </c:pt>
                <c:pt idx="3998">
                  <c:v>240</c:v>
                </c:pt>
                <c:pt idx="3999">
                  <c:v>240</c:v>
                </c:pt>
                <c:pt idx="4000">
                  <c:v>240</c:v>
                </c:pt>
                <c:pt idx="4001">
                  <c:v>240</c:v>
                </c:pt>
                <c:pt idx="4002">
                  <c:v>240</c:v>
                </c:pt>
                <c:pt idx="4003">
                  <c:v>240</c:v>
                </c:pt>
                <c:pt idx="4004">
                  <c:v>240</c:v>
                </c:pt>
                <c:pt idx="4005">
                  <c:v>240</c:v>
                </c:pt>
                <c:pt idx="4006">
                  <c:v>240</c:v>
                </c:pt>
                <c:pt idx="4007">
                  <c:v>240</c:v>
                </c:pt>
                <c:pt idx="4008">
                  <c:v>240</c:v>
                </c:pt>
                <c:pt idx="4009">
                  <c:v>240</c:v>
                </c:pt>
                <c:pt idx="4010">
                  <c:v>240</c:v>
                </c:pt>
                <c:pt idx="4011">
                  <c:v>240</c:v>
                </c:pt>
                <c:pt idx="4012">
                  <c:v>240</c:v>
                </c:pt>
                <c:pt idx="4013">
                  <c:v>240</c:v>
                </c:pt>
                <c:pt idx="4014">
                  <c:v>240</c:v>
                </c:pt>
                <c:pt idx="4015">
                  <c:v>240</c:v>
                </c:pt>
                <c:pt idx="4016">
                  <c:v>240</c:v>
                </c:pt>
                <c:pt idx="4017">
                  <c:v>240</c:v>
                </c:pt>
                <c:pt idx="4018">
                  <c:v>240</c:v>
                </c:pt>
                <c:pt idx="4019">
                  <c:v>240</c:v>
                </c:pt>
                <c:pt idx="4020">
                  <c:v>240</c:v>
                </c:pt>
                <c:pt idx="4021">
                  <c:v>240</c:v>
                </c:pt>
                <c:pt idx="4022">
                  <c:v>240</c:v>
                </c:pt>
                <c:pt idx="4023">
                  <c:v>240</c:v>
                </c:pt>
                <c:pt idx="4024">
                  <c:v>240</c:v>
                </c:pt>
                <c:pt idx="4025">
                  <c:v>240</c:v>
                </c:pt>
                <c:pt idx="4026">
                  <c:v>240</c:v>
                </c:pt>
                <c:pt idx="4027">
                  <c:v>240</c:v>
                </c:pt>
                <c:pt idx="4028">
                  <c:v>240</c:v>
                </c:pt>
                <c:pt idx="4029">
                  <c:v>240</c:v>
                </c:pt>
                <c:pt idx="4030">
                  <c:v>240</c:v>
                </c:pt>
                <c:pt idx="4031">
                  <c:v>240</c:v>
                </c:pt>
                <c:pt idx="4032">
                  <c:v>240</c:v>
                </c:pt>
                <c:pt idx="4033">
                  <c:v>240</c:v>
                </c:pt>
                <c:pt idx="4034">
                  <c:v>240</c:v>
                </c:pt>
                <c:pt idx="4035">
                  <c:v>240</c:v>
                </c:pt>
                <c:pt idx="4036">
                  <c:v>240</c:v>
                </c:pt>
                <c:pt idx="4037">
                  <c:v>240</c:v>
                </c:pt>
                <c:pt idx="4038">
                  <c:v>240</c:v>
                </c:pt>
                <c:pt idx="4039">
                  <c:v>240</c:v>
                </c:pt>
                <c:pt idx="4040">
                  <c:v>240</c:v>
                </c:pt>
                <c:pt idx="4041">
                  <c:v>240</c:v>
                </c:pt>
                <c:pt idx="4042">
                  <c:v>240</c:v>
                </c:pt>
                <c:pt idx="4043">
                  <c:v>240</c:v>
                </c:pt>
                <c:pt idx="4044">
                  <c:v>240</c:v>
                </c:pt>
                <c:pt idx="4045">
                  <c:v>240</c:v>
                </c:pt>
                <c:pt idx="4046">
                  <c:v>240</c:v>
                </c:pt>
                <c:pt idx="4047">
                  <c:v>240</c:v>
                </c:pt>
                <c:pt idx="4048">
                  <c:v>240</c:v>
                </c:pt>
                <c:pt idx="4049">
                  <c:v>240</c:v>
                </c:pt>
                <c:pt idx="4050">
                  <c:v>240</c:v>
                </c:pt>
                <c:pt idx="4051">
                  <c:v>240</c:v>
                </c:pt>
                <c:pt idx="4052">
                  <c:v>240</c:v>
                </c:pt>
                <c:pt idx="4053">
                  <c:v>240</c:v>
                </c:pt>
                <c:pt idx="4054">
                  <c:v>240</c:v>
                </c:pt>
                <c:pt idx="4055">
                  <c:v>240</c:v>
                </c:pt>
                <c:pt idx="4056">
                  <c:v>240</c:v>
                </c:pt>
                <c:pt idx="4057">
                  <c:v>240</c:v>
                </c:pt>
                <c:pt idx="4058">
                  <c:v>240</c:v>
                </c:pt>
                <c:pt idx="4059">
                  <c:v>240</c:v>
                </c:pt>
                <c:pt idx="4060">
                  <c:v>240</c:v>
                </c:pt>
                <c:pt idx="4061">
                  <c:v>240</c:v>
                </c:pt>
                <c:pt idx="4062">
                  <c:v>240</c:v>
                </c:pt>
                <c:pt idx="4063">
                  <c:v>240</c:v>
                </c:pt>
                <c:pt idx="4064">
                  <c:v>240</c:v>
                </c:pt>
                <c:pt idx="4065">
                  <c:v>240</c:v>
                </c:pt>
                <c:pt idx="4066">
                  <c:v>240</c:v>
                </c:pt>
                <c:pt idx="4067">
                  <c:v>240</c:v>
                </c:pt>
                <c:pt idx="4068">
                  <c:v>240</c:v>
                </c:pt>
                <c:pt idx="4069">
                  <c:v>240</c:v>
                </c:pt>
                <c:pt idx="4070">
                  <c:v>240</c:v>
                </c:pt>
                <c:pt idx="4071">
                  <c:v>240</c:v>
                </c:pt>
                <c:pt idx="4072">
                  <c:v>240</c:v>
                </c:pt>
                <c:pt idx="4073">
                  <c:v>240</c:v>
                </c:pt>
                <c:pt idx="4074">
                  <c:v>240</c:v>
                </c:pt>
                <c:pt idx="4075">
                  <c:v>240</c:v>
                </c:pt>
                <c:pt idx="4076">
                  <c:v>240</c:v>
                </c:pt>
                <c:pt idx="4077">
                  <c:v>240</c:v>
                </c:pt>
                <c:pt idx="4078">
                  <c:v>240</c:v>
                </c:pt>
                <c:pt idx="4079">
                  <c:v>240</c:v>
                </c:pt>
                <c:pt idx="4080">
                  <c:v>240</c:v>
                </c:pt>
                <c:pt idx="4081">
                  <c:v>240</c:v>
                </c:pt>
                <c:pt idx="4082">
                  <c:v>240</c:v>
                </c:pt>
                <c:pt idx="4083">
                  <c:v>240</c:v>
                </c:pt>
                <c:pt idx="4084">
                  <c:v>240</c:v>
                </c:pt>
                <c:pt idx="4085">
                  <c:v>240</c:v>
                </c:pt>
                <c:pt idx="4086">
                  <c:v>240</c:v>
                </c:pt>
                <c:pt idx="4087">
                  <c:v>240</c:v>
                </c:pt>
                <c:pt idx="4088">
                  <c:v>240</c:v>
                </c:pt>
                <c:pt idx="4089">
                  <c:v>240</c:v>
                </c:pt>
                <c:pt idx="4090">
                  <c:v>240</c:v>
                </c:pt>
                <c:pt idx="4091">
                  <c:v>240</c:v>
                </c:pt>
                <c:pt idx="4092">
                  <c:v>240</c:v>
                </c:pt>
                <c:pt idx="4093">
                  <c:v>240</c:v>
                </c:pt>
                <c:pt idx="4094">
                  <c:v>240</c:v>
                </c:pt>
                <c:pt idx="4095">
                  <c:v>240</c:v>
                </c:pt>
                <c:pt idx="4096">
                  <c:v>240</c:v>
                </c:pt>
                <c:pt idx="4097">
                  <c:v>240</c:v>
                </c:pt>
                <c:pt idx="4098">
                  <c:v>240</c:v>
                </c:pt>
                <c:pt idx="4099">
                  <c:v>240</c:v>
                </c:pt>
                <c:pt idx="4100">
                  <c:v>240</c:v>
                </c:pt>
                <c:pt idx="4101">
                  <c:v>240</c:v>
                </c:pt>
                <c:pt idx="4102">
                  <c:v>240</c:v>
                </c:pt>
                <c:pt idx="4103">
                  <c:v>240</c:v>
                </c:pt>
                <c:pt idx="4104">
                  <c:v>240</c:v>
                </c:pt>
                <c:pt idx="4105">
                  <c:v>240</c:v>
                </c:pt>
                <c:pt idx="4106">
                  <c:v>240</c:v>
                </c:pt>
                <c:pt idx="4107">
                  <c:v>240</c:v>
                </c:pt>
                <c:pt idx="4108">
                  <c:v>240</c:v>
                </c:pt>
                <c:pt idx="4109">
                  <c:v>240</c:v>
                </c:pt>
                <c:pt idx="4110">
                  <c:v>240</c:v>
                </c:pt>
                <c:pt idx="4111">
                  <c:v>240</c:v>
                </c:pt>
                <c:pt idx="4112">
                  <c:v>240</c:v>
                </c:pt>
                <c:pt idx="4113">
                  <c:v>240</c:v>
                </c:pt>
                <c:pt idx="4114">
                  <c:v>240</c:v>
                </c:pt>
                <c:pt idx="4115">
                  <c:v>240</c:v>
                </c:pt>
                <c:pt idx="4116">
                  <c:v>240</c:v>
                </c:pt>
                <c:pt idx="4117">
                  <c:v>240</c:v>
                </c:pt>
                <c:pt idx="4118">
                  <c:v>240</c:v>
                </c:pt>
                <c:pt idx="4119">
                  <c:v>240</c:v>
                </c:pt>
                <c:pt idx="4120">
                  <c:v>240</c:v>
                </c:pt>
                <c:pt idx="4121">
                  <c:v>240</c:v>
                </c:pt>
                <c:pt idx="4122">
                  <c:v>240</c:v>
                </c:pt>
                <c:pt idx="4123">
                  <c:v>240</c:v>
                </c:pt>
                <c:pt idx="4124">
                  <c:v>240</c:v>
                </c:pt>
                <c:pt idx="4125">
                  <c:v>240</c:v>
                </c:pt>
                <c:pt idx="4126">
                  <c:v>240</c:v>
                </c:pt>
                <c:pt idx="4127">
                  <c:v>240</c:v>
                </c:pt>
                <c:pt idx="4128">
                  <c:v>240</c:v>
                </c:pt>
                <c:pt idx="4129">
                  <c:v>240</c:v>
                </c:pt>
                <c:pt idx="4130">
                  <c:v>240</c:v>
                </c:pt>
                <c:pt idx="4131">
                  <c:v>240</c:v>
                </c:pt>
                <c:pt idx="4132">
                  <c:v>240</c:v>
                </c:pt>
                <c:pt idx="4133">
                  <c:v>240</c:v>
                </c:pt>
                <c:pt idx="4134">
                  <c:v>240</c:v>
                </c:pt>
                <c:pt idx="4135">
                  <c:v>240</c:v>
                </c:pt>
                <c:pt idx="4136">
                  <c:v>240</c:v>
                </c:pt>
                <c:pt idx="4137">
                  <c:v>240</c:v>
                </c:pt>
                <c:pt idx="4138">
                  <c:v>240</c:v>
                </c:pt>
                <c:pt idx="4139">
                  <c:v>240</c:v>
                </c:pt>
                <c:pt idx="4140">
                  <c:v>240</c:v>
                </c:pt>
                <c:pt idx="4141">
                  <c:v>240</c:v>
                </c:pt>
                <c:pt idx="4142">
                  <c:v>240</c:v>
                </c:pt>
                <c:pt idx="4143">
                  <c:v>240</c:v>
                </c:pt>
                <c:pt idx="4144">
                  <c:v>240</c:v>
                </c:pt>
                <c:pt idx="4145">
                  <c:v>240</c:v>
                </c:pt>
                <c:pt idx="4146">
                  <c:v>240</c:v>
                </c:pt>
                <c:pt idx="4147">
                  <c:v>240</c:v>
                </c:pt>
                <c:pt idx="4148">
                  <c:v>240</c:v>
                </c:pt>
                <c:pt idx="4149">
                  <c:v>240</c:v>
                </c:pt>
                <c:pt idx="4150">
                  <c:v>240</c:v>
                </c:pt>
                <c:pt idx="4151">
                  <c:v>240</c:v>
                </c:pt>
                <c:pt idx="4152">
                  <c:v>240</c:v>
                </c:pt>
                <c:pt idx="4153">
                  <c:v>240</c:v>
                </c:pt>
                <c:pt idx="4154">
                  <c:v>240</c:v>
                </c:pt>
                <c:pt idx="4155">
                  <c:v>240</c:v>
                </c:pt>
                <c:pt idx="4156">
                  <c:v>240</c:v>
                </c:pt>
                <c:pt idx="4157">
                  <c:v>240</c:v>
                </c:pt>
                <c:pt idx="4158">
                  <c:v>240</c:v>
                </c:pt>
                <c:pt idx="4159">
                  <c:v>240</c:v>
                </c:pt>
                <c:pt idx="4160">
                  <c:v>240</c:v>
                </c:pt>
                <c:pt idx="4161">
                  <c:v>240</c:v>
                </c:pt>
                <c:pt idx="4162">
                  <c:v>240</c:v>
                </c:pt>
                <c:pt idx="4163">
                  <c:v>240</c:v>
                </c:pt>
                <c:pt idx="4164">
                  <c:v>240</c:v>
                </c:pt>
                <c:pt idx="4165">
                  <c:v>240</c:v>
                </c:pt>
                <c:pt idx="4166">
                  <c:v>240</c:v>
                </c:pt>
                <c:pt idx="4167">
                  <c:v>240</c:v>
                </c:pt>
                <c:pt idx="4168">
                  <c:v>240</c:v>
                </c:pt>
                <c:pt idx="4169">
                  <c:v>240</c:v>
                </c:pt>
                <c:pt idx="4170">
                  <c:v>240</c:v>
                </c:pt>
                <c:pt idx="4171">
                  <c:v>240</c:v>
                </c:pt>
                <c:pt idx="4172">
                  <c:v>240</c:v>
                </c:pt>
                <c:pt idx="4173">
                  <c:v>240</c:v>
                </c:pt>
                <c:pt idx="4174">
                  <c:v>240</c:v>
                </c:pt>
                <c:pt idx="4175">
                  <c:v>240</c:v>
                </c:pt>
                <c:pt idx="4176">
                  <c:v>240</c:v>
                </c:pt>
                <c:pt idx="4177">
                  <c:v>240</c:v>
                </c:pt>
                <c:pt idx="4178">
                  <c:v>240</c:v>
                </c:pt>
                <c:pt idx="4179">
                  <c:v>240</c:v>
                </c:pt>
                <c:pt idx="4180">
                  <c:v>240</c:v>
                </c:pt>
                <c:pt idx="4181">
                  <c:v>240</c:v>
                </c:pt>
                <c:pt idx="4182">
                  <c:v>240</c:v>
                </c:pt>
                <c:pt idx="4183">
                  <c:v>240</c:v>
                </c:pt>
                <c:pt idx="4184">
                  <c:v>240</c:v>
                </c:pt>
                <c:pt idx="4185">
                  <c:v>240</c:v>
                </c:pt>
                <c:pt idx="4186">
                  <c:v>240</c:v>
                </c:pt>
                <c:pt idx="4187">
                  <c:v>240</c:v>
                </c:pt>
                <c:pt idx="4188">
                  <c:v>240</c:v>
                </c:pt>
                <c:pt idx="4189">
                  <c:v>240</c:v>
                </c:pt>
                <c:pt idx="4190">
                  <c:v>240</c:v>
                </c:pt>
                <c:pt idx="4191">
                  <c:v>240</c:v>
                </c:pt>
                <c:pt idx="4192">
                  <c:v>240</c:v>
                </c:pt>
                <c:pt idx="4193">
                  <c:v>240</c:v>
                </c:pt>
                <c:pt idx="4194">
                  <c:v>240</c:v>
                </c:pt>
                <c:pt idx="4195">
                  <c:v>240</c:v>
                </c:pt>
                <c:pt idx="4196">
                  <c:v>240</c:v>
                </c:pt>
                <c:pt idx="4197">
                  <c:v>240</c:v>
                </c:pt>
                <c:pt idx="4198">
                  <c:v>240</c:v>
                </c:pt>
                <c:pt idx="4199">
                  <c:v>240</c:v>
                </c:pt>
                <c:pt idx="4200">
                  <c:v>240</c:v>
                </c:pt>
                <c:pt idx="4201">
                  <c:v>240</c:v>
                </c:pt>
                <c:pt idx="4202">
                  <c:v>240</c:v>
                </c:pt>
                <c:pt idx="4203">
                  <c:v>240</c:v>
                </c:pt>
                <c:pt idx="4204">
                  <c:v>240</c:v>
                </c:pt>
                <c:pt idx="4205">
                  <c:v>240</c:v>
                </c:pt>
                <c:pt idx="4206">
                  <c:v>240</c:v>
                </c:pt>
                <c:pt idx="4207">
                  <c:v>240</c:v>
                </c:pt>
                <c:pt idx="4208">
                  <c:v>240</c:v>
                </c:pt>
                <c:pt idx="4209">
                  <c:v>240</c:v>
                </c:pt>
                <c:pt idx="4210">
                  <c:v>240</c:v>
                </c:pt>
                <c:pt idx="4211">
                  <c:v>240</c:v>
                </c:pt>
                <c:pt idx="4212">
                  <c:v>240</c:v>
                </c:pt>
                <c:pt idx="4213">
                  <c:v>240</c:v>
                </c:pt>
                <c:pt idx="4214">
                  <c:v>240</c:v>
                </c:pt>
                <c:pt idx="4215">
                  <c:v>240</c:v>
                </c:pt>
                <c:pt idx="4216">
                  <c:v>240</c:v>
                </c:pt>
                <c:pt idx="4217">
                  <c:v>240</c:v>
                </c:pt>
                <c:pt idx="4218">
                  <c:v>240</c:v>
                </c:pt>
                <c:pt idx="4219">
                  <c:v>240</c:v>
                </c:pt>
                <c:pt idx="4220">
                  <c:v>240</c:v>
                </c:pt>
                <c:pt idx="4221">
                  <c:v>240</c:v>
                </c:pt>
                <c:pt idx="4222">
                  <c:v>240</c:v>
                </c:pt>
                <c:pt idx="4223">
                  <c:v>240</c:v>
                </c:pt>
                <c:pt idx="4224">
                  <c:v>240</c:v>
                </c:pt>
                <c:pt idx="4225">
                  <c:v>240</c:v>
                </c:pt>
                <c:pt idx="4226">
                  <c:v>240</c:v>
                </c:pt>
                <c:pt idx="4227">
                  <c:v>240</c:v>
                </c:pt>
                <c:pt idx="4228">
                  <c:v>240</c:v>
                </c:pt>
                <c:pt idx="4229">
                  <c:v>240</c:v>
                </c:pt>
                <c:pt idx="4230">
                  <c:v>240</c:v>
                </c:pt>
                <c:pt idx="4231">
                  <c:v>240</c:v>
                </c:pt>
                <c:pt idx="4232">
                  <c:v>240</c:v>
                </c:pt>
                <c:pt idx="4233">
                  <c:v>240</c:v>
                </c:pt>
                <c:pt idx="4234">
                  <c:v>240</c:v>
                </c:pt>
                <c:pt idx="4235">
                  <c:v>240</c:v>
                </c:pt>
                <c:pt idx="4236">
                  <c:v>240</c:v>
                </c:pt>
                <c:pt idx="4237">
                  <c:v>240</c:v>
                </c:pt>
                <c:pt idx="4238">
                  <c:v>240</c:v>
                </c:pt>
                <c:pt idx="4239">
                  <c:v>240</c:v>
                </c:pt>
                <c:pt idx="4240">
                  <c:v>240</c:v>
                </c:pt>
                <c:pt idx="4241">
                  <c:v>240</c:v>
                </c:pt>
                <c:pt idx="4242">
                  <c:v>240</c:v>
                </c:pt>
                <c:pt idx="4243">
                  <c:v>240</c:v>
                </c:pt>
                <c:pt idx="4244">
                  <c:v>240</c:v>
                </c:pt>
                <c:pt idx="4245">
                  <c:v>240</c:v>
                </c:pt>
                <c:pt idx="4246">
                  <c:v>240</c:v>
                </c:pt>
                <c:pt idx="4247">
                  <c:v>240</c:v>
                </c:pt>
                <c:pt idx="4248">
                  <c:v>240</c:v>
                </c:pt>
                <c:pt idx="4249">
                  <c:v>240</c:v>
                </c:pt>
                <c:pt idx="4250">
                  <c:v>240</c:v>
                </c:pt>
                <c:pt idx="4251">
                  <c:v>240</c:v>
                </c:pt>
                <c:pt idx="4252">
                  <c:v>240</c:v>
                </c:pt>
                <c:pt idx="4253">
                  <c:v>240</c:v>
                </c:pt>
                <c:pt idx="4254">
                  <c:v>240</c:v>
                </c:pt>
                <c:pt idx="4255">
                  <c:v>240</c:v>
                </c:pt>
                <c:pt idx="4256">
                  <c:v>240</c:v>
                </c:pt>
                <c:pt idx="4257">
                  <c:v>240</c:v>
                </c:pt>
                <c:pt idx="4258">
                  <c:v>240</c:v>
                </c:pt>
                <c:pt idx="4259">
                  <c:v>240</c:v>
                </c:pt>
                <c:pt idx="4260">
                  <c:v>240</c:v>
                </c:pt>
                <c:pt idx="4261">
                  <c:v>240</c:v>
                </c:pt>
                <c:pt idx="4262">
                  <c:v>240</c:v>
                </c:pt>
                <c:pt idx="4263">
                  <c:v>240</c:v>
                </c:pt>
                <c:pt idx="4264">
                  <c:v>240</c:v>
                </c:pt>
                <c:pt idx="4265">
                  <c:v>240</c:v>
                </c:pt>
                <c:pt idx="4266">
                  <c:v>240</c:v>
                </c:pt>
                <c:pt idx="4267">
                  <c:v>240</c:v>
                </c:pt>
                <c:pt idx="4268">
                  <c:v>240</c:v>
                </c:pt>
                <c:pt idx="4269">
                  <c:v>240</c:v>
                </c:pt>
                <c:pt idx="4270">
                  <c:v>240</c:v>
                </c:pt>
                <c:pt idx="4271">
                  <c:v>240</c:v>
                </c:pt>
                <c:pt idx="4272">
                  <c:v>240</c:v>
                </c:pt>
                <c:pt idx="4273">
                  <c:v>240</c:v>
                </c:pt>
                <c:pt idx="4274">
                  <c:v>240</c:v>
                </c:pt>
                <c:pt idx="4275">
                  <c:v>240</c:v>
                </c:pt>
                <c:pt idx="4276">
                  <c:v>240</c:v>
                </c:pt>
                <c:pt idx="4277">
                  <c:v>240</c:v>
                </c:pt>
                <c:pt idx="4278">
                  <c:v>240</c:v>
                </c:pt>
                <c:pt idx="4279">
                  <c:v>240</c:v>
                </c:pt>
                <c:pt idx="4280">
                  <c:v>240</c:v>
                </c:pt>
                <c:pt idx="4281">
                  <c:v>240</c:v>
                </c:pt>
                <c:pt idx="4282">
                  <c:v>240</c:v>
                </c:pt>
                <c:pt idx="4283">
                  <c:v>240</c:v>
                </c:pt>
                <c:pt idx="4284">
                  <c:v>240</c:v>
                </c:pt>
                <c:pt idx="4285">
                  <c:v>240</c:v>
                </c:pt>
                <c:pt idx="4286">
                  <c:v>240</c:v>
                </c:pt>
                <c:pt idx="4287">
                  <c:v>240</c:v>
                </c:pt>
                <c:pt idx="4288">
                  <c:v>240</c:v>
                </c:pt>
                <c:pt idx="4289">
                  <c:v>240</c:v>
                </c:pt>
                <c:pt idx="4290">
                  <c:v>240</c:v>
                </c:pt>
                <c:pt idx="4291">
                  <c:v>240</c:v>
                </c:pt>
                <c:pt idx="4292">
                  <c:v>240</c:v>
                </c:pt>
                <c:pt idx="4293">
                  <c:v>240</c:v>
                </c:pt>
                <c:pt idx="4294">
                  <c:v>240</c:v>
                </c:pt>
                <c:pt idx="4295">
                  <c:v>240</c:v>
                </c:pt>
                <c:pt idx="4296">
                  <c:v>240</c:v>
                </c:pt>
                <c:pt idx="4297">
                  <c:v>240</c:v>
                </c:pt>
                <c:pt idx="4298">
                  <c:v>240</c:v>
                </c:pt>
                <c:pt idx="4299">
                  <c:v>240</c:v>
                </c:pt>
                <c:pt idx="4300">
                  <c:v>240</c:v>
                </c:pt>
                <c:pt idx="4301">
                  <c:v>240</c:v>
                </c:pt>
                <c:pt idx="4302">
                  <c:v>240</c:v>
                </c:pt>
                <c:pt idx="4303">
                  <c:v>240</c:v>
                </c:pt>
                <c:pt idx="4304">
                  <c:v>240</c:v>
                </c:pt>
                <c:pt idx="4305">
                  <c:v>240</c:v>
                </c:pt>
                <c:pt idx="4306">
                  <c:v>240</c:v>
                </c:pt>
                <c:pt idx="4307">
                  <c:v>240</c:v>
                </c:pt>
                <c:pt idx="4308">
                  <c:v>240</c:v>
                </c:pt>
                <c:pt idx="4309">
                  <c:v>240</c:v>
                </c:pt>
                <c:pt idx="4310">
                  <c:v>240</c:v>
                </c:pt>
                <c:pt idx="4311">
                  <c:v>240</c:v>
                </c:pt>
                <c:pt idx="4312">
                  <c:v>240</c:v>
                </c:pt>
                <c:pt idx="4313">
                  <c:v>240</c:v>
                </c:pt>
                <c:pt idx="4314">
                  <c:v>240</c:v>
                </c:pt>
                <c:pt idx="4315">
                  <c:v>240</c:v>
                </c:pt>
                <c:pt idx="4316">
                  <c:v>240</c:v>
                </c:pt>
                <c:pt idx="4317">
                  <c:v>240</c:v>
                </c:pt>
                <c:pt idx="4318">
                  <c:v>240</c:v>
                </c:pt>
                <c:pt idx="4319">
                  <c:v>240</c:v>
                </c:pt>
                <c:pt idx="4320">
                  <c:v>240</c:v>
                </c:pt>
                <c:pt idx="4321">
                  <c:v>240</c:v>
                </c:pt>
                <c:pt idx="4322">
                  <c:v>240</c:v>
                </c:pt>
                <c:pt idx="4323">
                  <c:v>240</c:v>
                </c:pt>
                <c:pt idx="4324">
                  <c:v>240</c:v>
                </c:pt>
                <c:pt idx="4325">
                  <c:v>240</c:v>
                </c:pt>
                <c:pt idx="4326">
                  <c:v>240</c:v>
                </c:pt>
                <c:pt idx="4327">
                  <c:v>240</c:v>
                </c:pt>
                <c:pt idx="4328">
                  <c:v>240</c:v>
                </c:pt>
                <c:pt idx="4329">
                  <c:v>240</c:v>
                </c:pt>
                <c:pt idx="4330">
                  <c:v>240</c:v>
                </c:pt>
                <c:pt idx="4331">
                  <c:v>240</c:v>
                </c:pt>
                <c:pt idx="4332">
                  <c:v>240</c:v>
                </c:pt>
                <c:pt idx="4333">
                  <c:v>240</c:v>
                </c:pt>
                <c:pt idx="4334">
                  <c:v>240</c:v>
                </c:pt>
                <c:pt idx="4335">
                  <c:v>240</c:v>
                </c:pt>
                <c:pt idx="4336">
                  <c:v>240</c:v>
                </c:pt>
                <c:pt idx="4337">
                  <c:v>240</c:v>
                </c:pt>
                <c:pt idx="4338">
                  <c:v>240</c:v>
                </c:pt>
                <c:pt idx="4339">
                  <c:v>240</c:v>
                </c:pt>
                <c:pt idx="4340">
                  <c:v>240</c:v>
                </c:pt>
                <c:pt idx="4341">
                  <c:v>240</c:v>
                </c:pt>
                <c:pt idx="4342">
                  <c:v>240</c:v>
                </c:pt>
                <c:pt idx="4343">
                  <c:v>240</c:v>
                </c:pt>
                <c:pt idx="4344">
                  <c:v>240</c:v>
                </c:pt>
                <c:pt idx="4345">
                  <c:v>240</c:v>
                </c:pt>
                <c:pt idx="4346">
                  <c:v>240</c:v>
                </c:pt>
                <c:pt idx="4347">
                  <c:v>240</c:v>
                </c:pt>
                <c:pt idx="4348">
                  <c:v>240</c:v>
                </c:pt>
                <c:pt idx="4349">
                  <c:v>240</c:v>
                </c:pt>
                <c:pt idx="4350">
                  <c:v>240</c:v>
                </c:pt>
                <c:pt idx="4351">
                  <c:v>240</c:v>
                </c:pt>
                <c:pt idx="4352">
                  <c:v>240</c:v>
                </c:pt>
                <c:pt idx="4353">
                  <c:v>240</c:v>
                </c:pt>
                <c:pt idx="4354">
                  <c:v>240</c:v>
                </c:pt>
                <c:pt idx="4355">
                  <c:v>240</c:v>
                </c:pt>
                <c:pt idx="4356">
                  <c:v>240</c:v>
                </c:pt>
                <c:pt idx="4357">
                  <c:v>240</c:v>
                </c:pt>
                <c:pt idx="4358">
                  <c:v>240</c:v>
                </c:pt>
                <c:pt idx="4359">
                  <c:v>240</c:v>
                </c:pt>
                <c:pt idx="4360">
                  <c:v>240</c:v>
                </c:pt>
                <c:pt idx="4361">
                  <c:v>240</c:v>
                </c:pt>
                <c:pt idx="4362">
                  <c:v>240</c:v>
                </c:pt>
                <c:pt idx="4363">
                  <c:v>240</c:v>
                </c:pt>
                <c:pt idx="4364">
                  <c:v>240</c:v>
                </c:pt>
                <c:pt idx="4365">
                  <c:v>240</c:v>
                </c:pt>
                <c:pt idx="4366">
                  <c:v>240</c:v>
                </c:pt>
                <c:pt idx="4367">
                  <c:v>240</c:v>
                </c:pt>
                <c:pt idx="4368">
                  <c:v>240</c:v>
                </c:pt>
                <c:pt idx="4369">
                  <c:v>240</c:v>
                </c:pt>
                <c:pt idx="4370">
                  <c:v>240</c:v>
                </c:pt>
                <c:pt idx="4371">
                  <c:v>240</c:v>
                </c:pt>
                <c:pt idx="4372">
                  <c:v>240</c:v>
                </c:pt>
                <c:pt idx="4373">
                  <c:v>240</c:v>
                </c:pt>
                <c:pt idx="4374">
                  <c:v>240</c:v>
                </c:pt>
                <c:pt idx="4375">
                  <c:v>240</c:v>
                </c:pt>
                <c:pt idx="4376">
                  <c:v>240</c:v>
                </c:pt>
                <c:pt idx="4377">
                  <c:v>240</c:v>
                </c:pt>
                <c:pt idx="4378">
                  <c:v>240</c:v>
                </c:pt>
                <c:pt idx="4379">
                  <c:v>240</c:v>
                </c:pt>
                <c:pt idx="4380">
                  <c:v>240</c:v>
                </c:pt>
                <c:pt idx="4381">
                  <c:v>240</c:v>
                </c:pt>
                <c:pt idx="4382">
                  <c:v>240</c:v>
                </c:pt>
                <c:pt idx="4383">
                  <c:v>240</c:v>
                </c:pt>
                <c:pt idx="4384">
                  <c:v>240</c:v>
                </c:pt>
                <c:pt idx="4385">
                  <c:v>240</c:v>
                </c:pt>
                <c:pt idx="4386">
                  <c:v>240</c:v>
                </c:pt>
                <c:pt idx="4387">
                  <c:v>240</c:v>
                </c:pt>
                <c:pt idx="4388">
                  <c:v>240</c:v>
                </c:pt>
                <c:pt idx="4389">
                  <c:v>240</c:v>
                </c:pt>
                <c:pt idx="4390">
                  <c:v>240</c:v>
                </c:pt>
                <c:pt idx="4391">
                  <c:v>240</c:v>
                </c:pt>
                <c:pt idx="4392">
                  <c:v>240</c:v>
                </c:pt>
                <c:pt idx="4393">
                  <c:v>240</c:v>
                </c:pt>
                <c:pt idx="4394">
                  <c:v>240</c:v>
                </c:pt>
                <c:pt idx="4395">
                  <c:v>240</c:v>
                </c:pt>
                <c:pt idx="4396">
                  <c:v>240</c:v>
                </c:pt>
                <c:pt idx="4397">
                  <c:v>240</c:v>
                </c:pt>
                <c:pt idx="4398">
                  <c:v>240</c:v>
                </c:pt>
                <c:pt idx="4399">
                  <c:v>240</c:v>
                </c:pt>
                <c:pt idx="4400">
                  <c:v>240</c:v>
                </c:pt>
                <c:pt idx="4401">
                  <c:v>240</c:v>
                </c:pt>
                <c:pt idx="4402">
                  <c:v>240</c:v>
                </c:pt>
                <c:pt idx="4403">
                  <c:v>240</c:v>
                </c:pt>
                <c:pt idx="4404">
                  <c:v>240</c:v>
                </c:pt>
                <c:pt idx="4405">
                  <c:v>240</c:v>
                </c:pt>
                <c:pt idx="4406">
                  <c:v>240</c:v>
                </c:pt>
                <c:pt idx="4407">
                  <c:v>240</c:v>
                </c:pt>
                <c:pt idx="4408">
                  <c:v>240</c:v>
                </c:pt>
                <c:pt idx="4409">
                  <c:v>240</c:v>
                </c:pt>
                <c:pt idx="4410">
                  <c:v>240</c:v>
                </c:pt>
                <c:pt idx="4411">
                  <c:v>240</c:v>
                </c:pt>
                <c:pt idx="4412">
                  <c:v>240</c:v>
                </c:pt>
                <c:pt idx="4413">
                  <c:v>240</c:v>
                </c:pt>
                <c:pt idx="4414">
                  <c:v>240</c:v>
                </c:pt>
                <c:pt idx="4415">
                  <c:v>240</c:v>
                </c:pt>
                <c:pt idx="4416">
                  <c:v>240</c:v>
                </c:pt>
                <c:pt idx="4417">
                  <c:v>240</c:v>
                </c:pt>
                <c:pt idx="4418">
                  <c:v>240</c:v>
                </c:pt>
                <c:pt idx="4419">
                  <c:v>240</c:v>
                </c:pt>
                <c:pt idx="4420">
                  <c:v>240</c:v>
                </c:pt>
                <c:pt idx="4421">
                  <c:v>240</c:v>
                </c:pt>
                <c:pt idx="4422">
                  <c:v>240</c:v>
                </c:pt>
                <c:pt idx="4423">
                  <c:v>240</c:v>
                </c:pt>
                <c:pt idx="4424">
                  <c:v>240</c:v>
                </c:pt>
                <c:pt idx="4425">
                  <c:v>240</c:v>
                </c:pt>
                <c:pt idx="4426">
                  <c:v>240</c:v>
                </c:pt>
                <c:pt idx="4427">
                  <c:v>240</c:v>
                </c:pt>
                <c:pt idx="4428">
                  <c:v>240</c:v>
                </c:pt>
                <c:pt idx="4429">
                  <c:v>240</c:v>
                </c:pt>
                <c:pt idx="4430">
                  <c:v>240</c:v>
                </c:pt>
                <c:pt idx="4431">
                  <c:v>240</c:v>
                </c:pt>
                <c:pt idx="4432">
                  <c:v>240</c:v>
                </c:pt>
                <c:pt idx="4433">
                  <c:v>240</c:v>
                </c:pt>
                <c:pt idx="4434">
                  <c:v>240</c:v>
                </c:pt>
                <c:pt idx="4435">
                  <c:v>240</c:v>
                </c:pt>
                <c:pt idx="4436">
                  <c:v>240</c:v>
                </c:pt>
                <c:pt idx="4437">
                  <c:v>240</c:v>
                </c:pt>
                <c:pt idx="4438">
                  <c:v>240</c:v>
                </c:pt>
                <c:pt idx="4439">
                  <c:v>240</c:v>
                </c:pt>
                <c:pt idx="4440">
                  <c:v>240</c:v>
                </c:pt>
                <c:pt idx="4441">
                  <c:v>240</c:v>
                </c:pt>
                <c:pt idx="4442">
                  <c:v>240</c:v>
                </c:pt>
                <c:pt idx="4443">
                  <c:v>240</c:v>
                </c:pt>
                <c:pt idx="4444">
                  <c:v>240</c:v>
                </c:pt>
                <c:pt idx="4445">
                  <c:v>240</c:v>
                </c:pt>
                <c:pt idx="4446">
                  <c:v>240</c:v>
                </c:pt>
                <c:pt idx="4447">
                  <c:v>240</c:v>
                </c:pt>
                <c:pt idx="4448">
                  <c:v>240</c:v>
                </c:pt>
                <c:pt idx="4449">
                  <c:v>240</c:v>
                </c:pt>
                <c:pt idx="4450">
                  <c:v>240</c:v>
                </c:pt>
                <c:pt idx="4451">
                  <c:v>240</c:v>
                </c:pt>
                <c:pt idx="4452">
                  <c:v>240</c:v>
                </c:pt>
                <c:pt idx="4453">
                  <c:v>240</c:v>
                </c:pt>
                <c:pt idx="4454">
                  <c:v>240</c:v>
                </c:pt>
                <c:pt idx="4455">
                  <c:v>240</c:v>
                </c:pt>
                <c:pt idx="4456">
                  <c:v>240</c:v>
                </c:pt>
                <c:pt idx="4457">
                  <c:v>240</c:v>
                </c:pt>
                <c:pt idx="4458">
                  <c:v>240</c:v>
                </c:pt>
                <c:pt idx="4459">
                  <c:v>240</c:v>
                </c:pt>
                <c:pt idx="4460">
                  <c:v>240</c:v>
                </c:pt>
                <c:pt idx="4461">
                  <c:v>240</c:v>
                </c:pt>
                <c:pt idx="4462">
                  <c:v>240</c:v>
                </c:pt>
                <c:pt idx="4463">
                  <c:v>240</c:v>
                </c:pt>
                <c:pt idx="4464">
                  <c:v>240</c:v>
                </c:pt>
                <c:pt idx="4465">
                  <c:v>240</c:v>
                </c:pt>
                <c:pt idx="4466">
                  <c:v>240</c:v>
                </c:pt>
                <c:pt idx="4467">
                  <c:v>240</c:v>
                </c:pt>
                <c:pt idx="4468">
                  <c:v>240</c:v>
                </c:pt>
                <c:pt idx="4469">
                  <c:v>240</c:v>
                </c:pt>
                <c:pt idx="4470">
                  <c:v>240</c:v>
                </c:pt>
                <c:pt idx="4471">
                  <c:v>240</c:v>
                </c:pt>
                <c:pt idx="4472">
                  <c:v>240</c:v>
                </c:pt>
                <c:pt idx="4473">
                  <c:v>240</c:v>
                </c:pt>
                <c:pt idx="4474">
                  <c:v>240</c:v>
                </c:pt>
                <c:pt idx="4475">
                  <c:v>240</c:v>
                </c:pt>
                <c:pt idx="4476">
                  <c:v>240</c:v>
                </c:pt>
                <c:pt idx="4477">
                  <c:v>240</c:v>
                </c:pt>
                <c:pt idx="4478">
                  <c:v>240</c:v>
                </c:pt>
                <c:pt idx="4479">
                  <c:v>240</c:v>
                </c:pt>
                <c:pt idx="4480">
                  <c:v>240</c:v>
                </c:pt>
                <c:pt idx="4481">
                  <c:v>240</c:v>
                </c:pt>
                <c:pt idx="4482">
                  <c:v>240</c:v>
                </c:pt>
                <c:pt idx="4483">
                  <c:v>240</c:v>
                </c:pt>
                <c:pt idx="4484">
                  <c:v>240</c:v>
                </c:pt>
                <c:pt idx="4485">
                  <c:v>240</c:v>
                </c:pt>
                <c:pt idx="4486">
                  <c:v>240</c:v>
                </c:pt>
                <c:pt idx="4487">
                  <c:v>240</c:v>
                </c:pt>
                <c:pt idx="4488">
                  <c:v>240</c:v>
                </c:pt>
                <c:pt idx="4489">
                  <c:v>240</c:v>
                </c:pt>
                <c:pt idx="4490">
                  <c:v>240</c:v>
                </c:pt>
                <c:pt idx="4491">
                  <c:v>240</c:v>
                </c:pt>
                <c:pt idx="4492">
                  <c:v>240</c:v>
                </c:pt>
                <c:pt idx="4493">
                  <c:v>240</c:v>
                </c:pt>
                <c:pt idx="4494">
                  <c:v>240</c:v>
                </c:pt>
                <c:pt idx="4495">
                  <c:v>240</c:v>
                </c:pt>
                <c:pt idx="4496">
                  <c:v>240</c:v>
                </c:pt>
                <c:pt idx="4497">
                  <c:v>240</c:v>
                </c:pt>
                <c:pt idx="4498">
                  <c:v>240</c:v>
                </c:pt>
                <c:pt idx="4499">
                  <c:v>240</c:v>
                </c:pt>
                <c:pt idx="4500">
                  <c:v>240</c:v>
                </c:pt>
                <c:pt idx="4501">
                  <c:v>240</c:v>
                </c:pt>
                <c:pt idx="4502">
                  <c:v>240</c:v>
                </c:pt>
                <c:pt idx="4503">
                  <c:v>240</c:v>
                </c:pt>
                <c:pt idx="4504">
                  <c:v>240</c:v>
                </c:pt>
                <c:pt idx="4505">
                  <c:v>240</c:v>
                </c:pt>
                <c:pt idx="4506">
                  <c:v>240</c:v>
                </c:pt>
                <c:pt idx="4507">
                  <c:v>240</c:v>
                </c:pt>
                <c:pt idx="4508">
                  <c:v>240</c:v>
                </c:pt>
                <c:pt idx="4509">
                  <c:v>240</c:v>
                </c:pt>
                <c:pt idx="4510">
                  <c:v>240</c:v>
                </c:pt>
                <c:pt idx="4511">
                  <c:v>240</c:v>
                </c:pt>
                <c:pt idx="4512">
                  <c:v>240</c:v>
                </c:pt>
                <c:pt idx="4513">
                  <c:v>240</c:v>
                </c:pt>
                <c:pt idx="4514">
                  <c:v>240</c:v>
                </c:pt>
                <c:pt idx="4515">
                  <c:v>240</c:v>
                </c:pt>
                <c:pt idx="4516">
                  <c:v>240</c:v>
                </c:pt>
                <c:pt idx="4517">
                  <c:v>240</c:v>
                </c:pt>
                <c:pt idx="4518">
                  <c:v>240</c:v>
                </c:pt>
                <c:pt idx="4519">
                  <c:v>240</c:v>
                </c:pt>
                <c:pt idx="4520">
                  <c:v>240</c:v>
                </c:pt>
                <c:pt idx="4521">
                  <c:v>240</c:v>
                </c:pt>
                <c:pt idx="4522">
                  <c:v>240</c:v>
                </c:pt>
                <c:pt idx="4523">
                  <c:v>240</c:v>
                </c:pt>
                <c:pt idx="4524">
                  <c:v>240</c:v>
                </c:pt>
                <c:pt idx="4525">
                  <c:v>240</c:v>
                </c:pt>
                <c:pt idx="4526">
                  <c:v>240</c:v>
                </c:pt>
                <c:pt idx="4527">
                  <c:v>240</c:v>
                </c:pt>
                <c:pt idx="4528">
                  <c:v>240</c:v>
                </c:pt>
                <c:pt idx="4529">
                  <c:v>240</c:v>
                </c:pt>
                <c:pt idx="4530">
                  <c:v>240</c:v>
                </c:pt>
                <c:pt idx="4531">
                  <c:v>240</c:v>
                </c:pt>
                <c:pt idx="4532">
                  <c:v>240</c:v>
                </c:pt>
                <c:pt idx="4533">
                  <c:v>240</c:v>
                </c:pt>
                <c:pt idx="4534">
                  <c:v>240</c:v>
                </c:pt>
                <c:pt idx="4535">
                  <c:v>240</c:v>
                </c:pt>
                <c:pt idx="4536">
                  <c:v>240</c:v>
                </c:pt>
                <c:pt idx="4537">
                  <c:v>240</c:v>
                </c:pt>
                <c:pt idx="4538">
                  <c:v>240</c:v>
                </c:pt>
                <c:pt idx="4539">
                  <c:v>240</c:v>
                </c:pt>
                <c:pt idx="4540">
                  <c:v>240</c:v>
                </c:pt>
                <c:pt idx="4541">
                  <c:v>240</c:v>
                </c:pt>
                <c:pt idx="4542">
                  <c:v>240</c:v>
                </c:pt>
                <c:pt idx="4543">
                  <c:v>240</c:v>
                </c:pt>
                <c:pt idx="4544">
                  <c:v>240</c:v>
                </c:pt>
                <c:pt idx="4545">
                  <c:v>240</c:v>
                </c:pt>
                <c:pt idx="4546">
                  <c:v>240</c:v>
                </c:pt>
                <c:pt idx="4547">
                  <c:v>240</c:v>
                </c:pt>
                <c:pt idx="4548">
                  <c:v>240</c:v>
                </c:pt>
                <c:pt idx="4549">
                  <c:v>240</c:v>
                </c:pt>
                <c:pt idx="4550">
                  <c:v>240</c:v>
                </c:pt>
                <c:pt idx="4551">
                  <c:v>240</c:v>
                </c:pt>
                <c:pt idx="4552">
                  <c:v>240</c:v>
                </c:pt>
                <c:pt idx="4553">
                  <c:v>240</c:v>
                </c:pt>
                <c:pt idx="4554">
                  <c:v>240</c:v>
                </c:pt>
                <c:pt idx="4555">
                  <c:v>240</c:v>
                </c:pt>
                <c:pt idx="4556">
                  <c:v>240</c:v>
                </c:pt>
                <c:pt idx="4557">
                  <c:v>240</c:v>
                </c:pt>
                <c:pt idx="4558">
                  <c:v>240</c:v>
                </c:pt>
                <c:pt idx="4559">
                  <c:v>240</c:v>
                </c:pt>
                <c:pt idx="4560">
                  <c:v>240</c:v>
                </c:pt>
                <c:pt idx="4561">
                  <c:v>240</c:v>
                </c:pt>
                <c:pt idx="4562">
                  <c:v>240</c:v>
                </c:pt>
                <c:pt idx="4563">
                  <c:v>240</c:v>
                </c:pt>
                <c:pt idx="4564">
                  <c:v>240</c:v>
                </c:pt>
                <c:pt idx="4565">
                  <c:v>240</c:v>
                </c:pt>
                <c:pt idx="4566">
                  <c:v>240</c:v>
                </c:pt>
                <c:pt idx="4567">
                  <c:v>240</c:v>
                </c:pt>
                <c:pt idx="4568">
                  <c:v>240</c:v>
                </c:pt>
                <c:pt idx="4569">
                  <c:v>240</c:v>
                </c:pt>
                <c:pt idx="4570">
                  <c:v>240</c:v>
                </c:pt>
                <c:pt idx="4571">
                  <c:v>240</c:v>
                </c:pt>
                <c:pt idx="4572">
                  <c:v>240</c:v>
                </c:pt>
                <c:pt idx="4573">
                  <c:v>240</c:v>
                </c:pt>
                <c:pt idx="4574">
                  <c:v>240</c:v>
                </c:pt>
                <c:pt idx="4575">
                  <c:v>240</c:v>
                </c:pt>
                <c:pt idx="4576">
                  <c:v>240</c:v>
                </c:pt>
                <c:pt idx="4577">
                  <c:v>240</c:v>
                </c:pt>
                <c:pt idx="4578">
                  <c:v>240</c:v>
                </c:pt>
                <c:pt idx="4579">
                  <c:v>240</c:v>
                </c:pt>
                <c:pt idx="4580">
                  <c:v>240</c:v>
                </c:pt>
                <c:pt idx="4581">
                  <c:v>240</c:v>
                </c:pt>
                <c:pt idx="4582">
                  <c:v>240</c:v>
                </c:pt>
                <c:pt idx="4583">
                  <c:v>240</c:v>
                </c:pt>
                <c:pt idx="4584">
                  <c:v>240</c:v>
                </c:pt>
                <c:pt idx="4585">
                  <c:v>240</c:v>
                </c:pt>
                <c:pt idx="4586">
                  <c:v>240</c:v>
                </c:pt>
                <c:pt idx="4587">
                  <c:v>240</c:v>
                </c:pt>
                <c:pt idx="4588">
                  <c:v>240</c:v>
                </c:pt>
                <c:pt idx="4589">
                  <c:v>240</c:v>
                </c:pt>
                <c:pt idx="4590">
                  <c:v>240</c:v>
                </c:pt>
                <c:pt idx="4591">
                  <c:v>240</c:v>
                </c:pt>
                <c:pt idx="4592">
                  <c:v>240</c:v>
                </c:pt>
                <c:pt idx="4593">
                  <c:v>240</c:v>
                </c:pt>
                <c:pt idx="4594">
                  <c:v>240</c:v>
                </c:pt>
                <c:pt idx="4595">
                  <c:v>240</c:v>
                </c:pt>
                <c:pt idx="4596">
                  <c:v>240</c:v>
                </c:pt>
                <c:pt idx="4597">
                  <c:v>240</c:v>
                </c:pt>
                <c:pt idx="4598">
                  <c:v>240</c:v>
                </c:pt>
                <c:pt idx="4599">
                  <c:v>240</c:v>
                </c:pt>
                <c:pt idx="4600">
                  <c:v>240</c:v>
                </c:pt>
                <c:pt idx="4601">
                  <c:v>240</c:v>
                </c:pt>
                <c:pt idx="4602">
                  <c:v>240</c:v>
                </c:pt>
                <c:pt idx="4603">
                  <c:v>240</c:v>
                </c:pt>
                <c:pt idx="4604">
                  <c:v>240</c:v>
                </c:pt>
                <c:pt idx="4605">
                  <c:v>240</c:v>
                </c:pt>
                <c:pt idx="4606">
                  <c:v>240</c:v>
                </c:pt>
                <c:pt idx="4607">
                  <c:v>240</c:v>
                </c:pt>
                <c:pt idx="4608">
                  <c:v>240</c:v>
                </c:pt>
                <c:pt idx="4609">
                  <c:v>240</c:v>
                </c:pt>
                <c:pt idx="4610">
                  <c:v>240</c:v>
                </c:pt>
                <c:pt idx="4611">
                  <c:v>240</c:v>
                </c:pt>
                <c:pt idx="4612">
                  <c:v>240</c:v>
                </c:pt>
                <c:pt idx="4613">
                  <c:v>240</c:v>
                </c:pt>
                <c:pt idx="4614">
                  <c:v>240</c:v>
                </c:pt>
                <c:pt idx="4615">
                  <c:v>240</c:v>
                </c:pt>
                <c:pt idx="4616">
                  <c:v>240</c:v>
                </c:pt>
                <c:pt idx="4617">
                  <c:v>240</c:v>
                </c:pt>
                <c:pt idx="4618">
                  <c:v>240</c:v>
                </c:pt>
                <c:pt idx="4619">
                  <c:v>240</c:v>
                </c:pt>
                <c:pt idx="4620">
                  <c:v>240</c:v>
                </c:pt>
                <c:pt idx="4621">
                  <c:v>240</c:v>
                </c:pt>
                <c:pt idx="4622">
                  <c:v>240</c:v>
                </c:pt>
                <c:pt idx="4623">
                  <c:v>240</c:v>
                </c:pt>
                <c:pt idx="4624">
                  <c:v>240</c:v>
                </c:pt>
                <c:pt idx="4625">
                  <c:v>240</c:v>
                </c:pt>
                <c:pt idx="4626">
                  <c:v>240</c:v>
                </c:pt>
                <c:pt idx="4627">
                  <c:v>240</c:v>
                </c:pt>
                <c:pt idx="4628">
                  <c:v>240</c:v>
                </c:pt>
                <c:pt idx="4629">
                  <c:v>240</c:v>
                </c:pt>
                <c:pt idx="4630">
                  <c:v>240</c:v>
                </c:pt>
                <c:pt idx="4631">
                  <c:v>240</c:v>
                </c:pt>
                <c:pt idx="4632">
                  <c:v>240</c:v>
                </c:pt>
                <c:pt idx="4633">
                  <c:v>240</c:v>
                </c:pt>
                <c:pt idx="4634">
                  <c:v>240</c:v>
                </c:pt>
                <c:pt idx="4635">
                  <c:v>240</c:v>
                </c:pt>
                <c:pt idx="4636">
                  <c:v>240</c:v>
                </c:pt>
                <c:pt idx="4637">
                  <c:v>240</c:v>
                </c:pt>
                <c:pt idx="4638">
                  <c:v>240</c:v>
                </c:pt>
                <c:pt idx="4639">
                  <c:v>240</c:v>
                </c:pt>
                <c:pt idx="4640">
                  <c:v>240</c:v>
                </c:pt>
                <c:pt idx="4641">
                  <c:v>240</c:v>
                </c:pt>
                <c:pt idx="4642">
                  <c:v>240</c:v>
                </c:pt>
                <c:pt idx="4643">
                  <c:v>240</c:v>
                </c:pt>
                <c:pt idx="4644">
                  <c:v>240</c:v>
                </c:pt>
                <c:pt idx="4645">
                  <c:v>240</c:v>
                </c:pt>
                <c:pt idx="4646">
                  <c:v>240</c:v>
                </c:pt>
                <c:pt idx="4647">
                  <c:v>240</c:v>
                </c:pt>
                <c:pt idx="4648">
                  <c:v>240</c:v>
                </c:pt>
                <c:pt idx="4649">
                  <c:v>240</c:v>
                </c:pt>
                <c:pt idx="4650">
                  <c:v>240</c:v>
                </c:pt>
                <c:pt idx="4651">
                  <c:v>240</c:v>
                </c:pt>
                <c:pt idx="4652">
                  <c:v>240</c:v>
                </c:pt>
                <c:pt idx="4653">
                  <c:v>240</c:v>
                </c:pt>
                <c:pt idx="4654">
                  <c:v>240</c:v>
                </c:pt>
                <c:pt idx="4655">
                  <c:v>240</c:v>
                </c:pt>
                <c:pt idx="4656">
                  <c:v>240</c:v>
                </c:pt>
                <c:pt idx="4657">
                  <c:v>240</c:v>
                </c:pt>
                <c:pt idx="4658">
                  <c:v>240</c:v>
                </c:pt>
                <c:pt idx="4659">
                  <c:v>240</c:v>
                </c:pt>
                <c:pt idx="4660">
                  <c:v>240</c:v>
                </c:pt>
                <c:pt idx="4661">
                  <c:v>240</c:v>
                </c:pt>
                <c:pt idx="4662">
                  <c:v>240</c:v>
                </c:pt>
                <c:pt idx="4663">
                  <c:v>240</c:v>
                </c:pt>
                <c:pt idx="4664">
                  <c:v>240</c:v>
                </c:pt>
                <c:pt idx="4665">
                  <c:v>240</c:v>
                </c:pt>
                <c:pt idx="4666">
                  <c:v>240</c:v>
                </c:pt>
                <c:pt idx="4667">
                  <c:v>240</c:v>
                </c:pt>
                <c:pt idx="4668">
                  <c:v>240</c:v>
                </c:pt>
                <c:pt idx="4669">
                  <c:v>240</c:v>
                </c:pt>
                <c:pt idx="4670">
                  <c:v>240</c:v>
                </c:pt>
                <c:pt idx="4671">
                  <c:v>240</c:v>
                </c:pt>
                <c:pt idx="4672">
                  <c:v>240</c:v>
                </c:pt>
                <c:pt idx="4673">
                  <c:v>240</c:v>
                </c:pt>
                <c:pt idx="4674">
                  <c:v>240</c:v>
                </c:pt>
                <c:pt idx="4675">
                  <c:v>240</c:v>
                </c:pt>
                <c:pt idx="4676">
                  <c:v>240</c:v>
                </c:pt>
                <c:pt idx="4677">
                  <c:v>240</c:v>
                </c:pt>
                <c:pt idx="4678">
                  <c:v>240</c:v>
                </c:pt>
                <c:pt idx="4679">
                  <c:v>240</c:v>
                </c:pt>
                <c:pt idx="4680">
                  <c:v>240</c:v>
                </c:pt>
                <c:pt idx="4681">
                  <c:v>240</c:v>
                </c:pt>
                <c:pt idx="4682">
                  <c:v>240</c:v>
                </c:pt>
                <c:pt idx="4683">
                  <c:v>240</c:v>
                </c:pt>
                <c:pt idx="4684">
                  <c:v>240</c:v>
                </c:pt>
                <c:pt idx="4685">
                  <c:v>240</c:v>
                </c:pt>
                <c:pt idx="4686">
                  <c:v>240</c:v>
                </c:pt>
                <c:pt idx="4687">
                  <c:v>240</c:v>
                </c:pt>
                <c:pt idx="4688">
                  <c:v>240</c:v>
                </c:pt>
                <c:pt idx="4689">
                  <c:v>240</c:v>
                </c:pt>
                <c:pt idx="4690">
                  <c:v>240</c:v>
                </c:pt>
                <c:pt idx="4691">
                  <c:v>240</c:v>
                </c:pt>
                <c:pt idx="4692">
                  <c:v>240</c:v>
                </c:pt>
                <c:pt idx="4693">
                  <c:v>240</c:v>
                </c:pt>
                <c:pt idx="4694">
                  <c:v>240</c:v>
                </c:pt>
                <c:pt idx="4695">
                  <c:v>240</c:v>
                </c:pt>
                <c:pt idx="4696">
                  <c:v>240</c:v>
                </c:pt>
                <c:pt idx="4697">
                  <c:v>240</c:v>
                </c:pt>
                <c:pt idx="4698">
                  <c:v>240</c:v>
                </c:pt>
                <c:pt idx="4699">
                  <c:v>240</c:v>
                </c:pt>
                <c:pt idx="4700">
                  <c:v>240</c:v>
                </c:pt>
                <c:pt idx="4701">
                  <c:v>240</c:v>
                </c:pt>
                <c:pt idx="4702">
                  <c:v>240</c:v>
                </c:pt>
                <c:pt idx="4703">
                  <c:v>240</c:v>
                </c:pt>
                <c:pt idx="4704">
                  <c:v>240</c:v>
                </c:pt>
                <c:pt idx="4705">
                  <c:v>240</c:v>
                </c:pt>
                <c:pt idx="4706">
                  <c:v>240</c:v>
                </c:pt>
                <c:pt idx="4707">
                  <c:v>240</c:v>
                </c:pt>
                <c:pt idx="4708">
                  <c:v>240</c:v>
                </c:pt>
                <c:pt idx="4709">
                  <c:v>240</c:v>
                </c:pt>
                <c:pt idx="4710">
                  <c:v>240</c:v>
                </c:pt>
                <c:pt idx="4711">
                  <c:v>240</c:v>
                </c:pt>
                <c:pt idx="4712">
                  <c:v>240</c:v>
                </c:pt>
                <c:pt idx="4713">
                  <c:v>240</c:v>
                </c:pt>
                <c:pt idx="4714">
                  <c:v>240</c:v>
                </c:pt>
                <c:pt idx="4715">
                  <c:v>240</c:v>
                </c:pt>
                <c:pt idx="4716">
                  <c:v>240</c:v>
                </c:pt>
                <c:pt idx="4717">
                  <c:v>240</c:v>
                </c:pt>
                <c:pt idx="4718">
                  <c:v>240</c:v>
                </c:pt>
                <c:pt idx="4719">
                  <c:v>240</c:v>
                </c:pt>
                <c:pt idx="4720">
                  <c:v>240</c:v>
                </c:pt>
                <c:pt idx="4721">
                  <c:v>240</c:v>
                </c:pt>
                <c:pt idx="4722">
                  <c:v>240</c:v>
                </c:pt>
                <c:pt idx="4723">
                  <c:v>240</c:v>
                </c:pt>
                <c:pt idx="4724">
                  <c:v>240</c:v>
                </c:pt>
                <c:pt idx="4725">
                  <c:v>240</c:v>
                </c:pt>
                <c:pt idx="4726">
                  <c:v>240</c:v>
                </c:pt>
                <c:pt idx="4727">
                  <c:v>240</c:v>
                </c:pt>
                <c:pt idx="4728">
                  <c:v>240</c:v>
                </c:pt>
                <c:pt idx="4729">
                  <c:v>240</c:v>
                </c:pt>
                <c:pt idx="4730">
                  <c:v>240</c:v>
                </c:pt>
                <c:pt idx="4731">
                  <c:v>240</c:v>
                </c:pt>
                <c:pt idx="4732">
                  <c:v>240</c:v>
                </c:pt>
                <c:pt idx="4733">
                  <c:v>240</c:v>
                </c:pt>
                <c:pt idx="4734">
                  <c:v>240</c:v>
                </c:pt>
                <c:pt idx="4735">
                  <c:v>240</c:v>
                </c:pt>
                <c:pt idx="4736">
                  <c:v>240</c:v>
                </c:pt>
                <c:pt idx="4737">
                  <c:v>240</c:v>
                </c:pt>
                <c:pt idx="4738">
                  <c:v>240</c:v>
                </c:pt>
                <c:pt idx="4739">
                  <c:v>240</c:v>
                </c:pt>
                <c:pt idx="4740">
                  <c:v>240</c:v>
                </c:pt>
                <c:pt idx="4741">
                  <c:v>240</c:v>
                </c:pt>
                <c:pt idx="4742">
                  <c:v>240</c:v>
                </c:pt>
                <c:pt idx="4743">
                  <c:v>240</c:v>
                </c:pt>
                <c:pt idx="4744">
                  <c:v>240</c:v>
                </c:pt>
                <c:pt idx="4745">
                  <c:v>240</c:v>
                </c:pt>
                <c:pt idx="4746">
                  <c:v>240</c:v>
                </c:pt>
                <c:pt idx="4747">
                  <c:v>240</c:v>
                </c:pt>
                <c:pt idx="4748">
                  <c:v>240</c:v>
                </c:pt>
                <c:pt idx="4749">
                  <c:v>240</c:v>
                </c:pt>
                <c:pt idx="4750">
                  <c:v>240</c:v>
                </c:pt>
                <c:pt idx="4751">
                  <c:v>240</c:v>
                </c:pt>
                <c:pt idx="4752">
                  <c:v>240</c:v>
                </c:pt>
                <c:pt idx="4753">
                  <c:v>240</c:v>
                </c:pt>
                <c:pt idx="4754">
                  <c:v>240</c:v>
                </c:pt>
                <c:pt idx="4755">
                  <c:v>240</c:v>
                </c:pt>
                <c:pt idx="4756">
                  <c:v>240</c:v>
                </c:pt>
                <c:pt idx="4757">
                  <c:v>240</c:v>
                </c:pt>
                <c:pt idx="4758">
                  <c:v>240</c:v>
                </c:pt>
                <c:pt idx="4759">
                  <c:v>240</c:v>
                </c:pt>
                <c:pt idx="4760">
                  <c:v>240</c:v>
                </c:pt>
                <c:pt idx="4761">
                  <c:v>240</c:v>
                </c:pt>
                <c:pt idx="4762">
                  <c:v>240</c:v>
                </c:pt>
                <c:pt idx="4763">
                  <c:v>240</c:v>
                </c:pt>
                <c:pt idx="4764">
                  <c:v>240</c:v>
                </c:pt>
                <c:pt idx="4765">
                  <c:v>240</c:v>
                </c:pt>
                <c:pt idx="4766">
                  <c:v>240</c:v>
                </c:pt>
                <c:pt idx="4767">
                  <c:v>240</c:v>
                </c:pt>
                <c:pt idx="4768">
                  <c:v>240</c:v>
                </c:pt>
                <c:pt idx="4769">
                  <c:v>240</c:v>
                </c:pt>
                <c:pt idx="4770">
                  <c:v>240</c:v>
                </c:pt>
                <c:pt idx="4771">
                  <c:v>240</c:v>
                </c:pt>
                <c:pt idx="4772">
                  <c:v>240</c:v>
                </c:pt>
                <c:pt idx="4773">
                  <c:v>240</c:v>
                </c:pt>
                <c:pt idx="4774">
                  <c:v>240</c:v>
                </c:pt>
                <c:pt idx="4775">
                  <c:v>240</c:v>
                </c:pt>
                <c:pt idx="4776">
                  <c:v>240</c:v>
                </c:pt>
                <c:pt idx="4777">
                  <c:v>240</c:v>
                </c:pt>
                <c:pt idx="4778">
                  <c:v>240</c:v>
                </c:pt>
                <c:pt idx="4779">
                  <c:v>240</c:v>
                </c:pt>
                <c:pt idx="4780">
                  <c:v>240</c:v>
                </c:pt>
                <c:pt idx="4781">
                  <c:v>240</c:v>
                </c:pt>
                <c:pt idx="4782">
                  <c:v>240</c:v>
                </c:pt>
                <c:pt idx="4783">
                  <c:v>240</c:v>
                </c:pt>
                <c:pt idx="4784">
                  <c:v>240</c:v>
                </c:pt>
                <c:pt idx="4785">
                  <c:v>240</c:v>
                </c:pt>
                <c:pt idx="4786">
                  <c:v>240</c:v>
                </c:pt>
                <c:pt idx="4787">
                  <c:v>240</c:v>
                </c:pt>
                <c:pt idx="4788">
                  <c:v>240</c:v>
                </c:pt>
                <c:pt idx="4789">
                  <c:v>240</c:v>
                </c:pt>
                <c:pt idx="4790">
                  <c:v>240</c:v>
                </c:pt>
                <c:pt idx="4791">
                  <c:v>240</c:v>
                </c:pt>
                <c:pt idx="4792">
                  <c:v>240</c:v>
                </c:pt>
                <c:pt idx="4793">
                  <c:v>240</c:v>
                </c:pt>
                <c:pt idx="4794">
                  <c:v>240</c:v>
                </c:pt>
                <c:pt idx="4795">
                  <c:v>240</c:v>
                </c:pt>
                <c:pt idx="4796">
                  <c:v>240</c:v>
                </c:pt>
                <c:pt idx="4797">
                  <c:v>240</c:v>
                </c:pt>
                <c:pt idx="4798">
                  <c:v>240</c:v>
                </c:pt>
                <c:pt idx="4799">
                  <c:v>240</c:v>
                </c:pt>
                <c:pt idx="4800">
                  <c:v>240</c:v>
                </c:pt>
                <c:pt idx="4801">
                  <c:v>240</c:v>
                </c:pt>
                <c:pt idx="4802">
                  <c:v>240</c:v>
                </c:pt>
                <c:pt idx="4803">
                  <c:v>240</c:v>
                </c:pt>
                <c:pt idx="4804">
                  <c:v>240</c:v>
                </c:pt>
                <c:pt idx="4805">
                  <c:v>240</c:v>
                </c:pt>
                <c:pt idx="4806">
                  <c:v>240</c:v>
                </c:pt>
                <c:pt idx="4807">
                  <c:v>240</c:v>
                </c:pt>
                <c:pt idx="4808">
                  <c:v>240</c:v>
                </c:pt>
                <c:pt idx="4809">
                  <c:v>240</c:v>
                </c:pt>
                <c:pt idx="4810">
                  <c:v>240</c:v>
                </c:pt>
                <c:pt idx="4811">
                  <c:v>240</c:v>
                </c:pt>
                <c:pt idx="4812">
                  <c:v>240</c:v>
                </c:pt>
                <c:pt idx="4813">
                  <c:v>240</c:v>
                </c:pt>
                <c:pt idx="4814">
                  <c:v>240</c:v>
                </c:pt>
                <c:pt idx="4815">
                  <c:v>240</c:v>
                </c:pt>
                <c:pt idx="4816">
                  <c:v>240</c:v>
                </c:pt>
                <c:pt idx="4817">
                  <c:v>240</c:v>
                </c:pt>
                <c:pt idx="4818">
                  <c:v>240</c:v>
                </c:pt>
                <c:pt idx="4819">
                  <c:v>240</c:v>
                </c:pt>
                <c:pt idx="4820">
                  <c:v>240</c:v>
                </c:pt>
                <c:pt idx="4821">
                  <c:v>240</c:v>
                </c:pt>
                <c:pt idx="4822">
                  <c:v>240</c:v>
                </c:pt>
                <c:pt idx="4823">
                  <c:v>240</c:v>
                </c:pt>
                <c:pt idx="4824">
                  <c:v>240</c:v>
                </c:pt>
                <c:pt idx="4825">
                  <c:v>240</c:v>
                </c:pt>
                <c:pt idx="4826">
                  <c:v>240</c:v>
                </c:pt>
                <c:pt idx="4827">
                  <c:v>240</c:v>
                </c:pt>
                <c:pt idx="4828">
                  <c:v>240</c:v>
                </c:pt>
                <c:pt idx="4829">
                  <c:v>240</c:v>
                </c:pt>
                <c:pt idx="4830">
                  <c:v>240</c:v>
                </c:pt>
                <c:pt idx="4831">
                  <c:v>240</c:v>
                </c:pt>
                <c:pt idx="4832">
                  <c:v>240</c:v>
                </c:pt>
                <c:pt idx="4833">
                  <c:v>240</c:v>
                </c:pt>
                <c:pt idx="4834">
                  <c:v>240</c:v>
                </c:pt>
                <c:pt idx="4835">
                  <c:v>240</c:v>
                </c:pt>
                <c:pt idx="4836">
                  <c:v>240</c:v>
                </c:pt>
                <c:pt idx="4837">
                  <c:v>240</c:v>
                </c:pt>
                <c:pt idx="4838">
                  <c:v>240</c:v>
                </c:pt>
                <c:pt idx="4839">
                  <c:v>240</c:v>
                </c:pt>
                <c:pt idx="4840">
                  <c:v>240</c:v>
                </c:pt>
                <c:pt idx="4841">
                  <c:v>240</c:v>
                </c:pt>
                <c:pt idx="4842">
                  <c:v>240</c:v>
                </c:pt>
                <c:pt idx="4843">
                  <c:v>240</c:v>
                </c:pt>
                <c:pt idx="4844">
                  <c:v>240</c:v>
                </c:pt>
                <c:pt idx="4845">
                  <c:v>240</c:v>
                </c:pt>
                <c:pt idx="4846">
                  <c:v>240</c:v>
                </c:pt>
                <c:pt idx="4847">
                  <c:v>240</c:v>
                </c:pt>
                <c:pt idx="4848">
                  <c:v>240</c:v>
                </c:pt>
                <c:pt idx="4849">
                  <c:v>240</c:v>
                </c:pt>
                <c:pt idx="4850">
                  <c:v>240</c:v>
                </c:pt>
                <c:pt idx="4851">
                  <c:v>240</c:v>
                </c:pt>
                <c:pt idx="4852">
                  <c:v>240</c:v>
                </c:pt>
                <c:pt idx="4853">
                  <c:v>240</c:v>
                </c:pt>
                <c:pt idx="4854">
                  <c:v>240</c:v>
                </c:pt>
                <c:pt idx="4855">
                  <c:v>240</c:v>
                </c:pt>
                <c:pt idx="4856">
                  <c:v>240</c:v>
                </c:pt>
                <c:pt idx="4857">
                  <c:v>240</c:v>
                </c:pt>
                <c:pt idx="4858">
                  <c:v>240</c:v>
                </c:pt>
                <c:pt idx="4859">
                  <c:v>240</c:v>
                </c:pt>
                <c:pt idx="4860">
                  <c:v>240</c:v>
                </c:pt>
                <c:pt idx="4861">
                  <c:v>240</c:v>
                </c:pt>
                <c:pt idx="4862">
                  <c:v>240</c:v>
                </c:pt>
                <c:pt idx="4863">
                  <c:v>240</c:v>
                </c:pt>
                <c:pt idx="4864">
                  <c:v>240</c:v>
                </c:pt>
                <c:pt idx="4865">
                  <c:v>240</c:v>
                </c:pt>
                <c:pt idx="4866">
                  <c:v>240</c:v>
                </c:pt>
                <c:pt idx="4867">
                  <c:v>240</c:v>
                </c:pt>
                <c:pt idx="4868">
                  <c:v>240</c:v>
                </c:pt>
                <c:pt idx="4869">
                  <c:v>240</c:v>
                </c:pt>
                <c:pt idx="4870">
                  <c:v>240</c:v>
                </c:pt>
                <c:pt idx="4871">
                  <c:v>240</c:v>
                </c:pt>
                <c:pt idx="4872">
                  <c:v>240</c:v>
                </c:pt>
                <c:pt idx="4873">
                  <c:v>240</c:v>
                </c:pt>
                <c:pt idx="4874">
                  <c:v>240</c:v>
                </c:pt>
                <c:pt idx="4875">
                  <c:v>240</c:v>
                </c:pt>
                <c:pt idx="4876">
                  <c:v>240</c:v>
                </c:pt>
                <c:pt idx="4877">
                  <c:v>240</c:v>
                </c:pt>
                <c:pt idx="4878">
                  <c:v>240</c:v>
                </c:pt>
                <c:pt idx="4879">
                  <c:v>240</c:v>
                </c:pt>
                <c:pt idx="4880">
                  <c:v>240</c:v>
                </c:pt>
                <c:pt idx="4881">
                  <c:v>240</c:v>
                </c:pt>
                <c:pt idx="4882">
                  <c:v>240</c:v>
                </c:pt>
                <c:pt idx="4883">
                  <c:v>240</c:v>
                </c:pt>
                <c:pt idx="4884">
                  <c:v>240</c:v>
                </c:pt>
                <c:pt idx="4885">
                  <c:v>240</c:v>
                </c:pt>
                <c:pt idx="4886">
                  <c:v>240</c:v>
                </c:pt>
                <c:pt idx="4887">
                  <c:v>240</c:v>
                </c:pt>
                <c:pt idx="4888">
                  <c:v>240</c:v>
                </c:pt>
                <c:pt idx="4889">
                  <c:v>240</c:v>
                </c:pt>
                <c:pt idx="4890">
                  <c:v>240</c:v>
                </c:pt>
                <c:pt idx="4891">
                  <c:v>240</c:v>
                </c:pt>
                <c:pt idx="4892">
                  <c:v>240</c:v>
                </c:pt>
                <c:pt idx="4893">
                  <c:v>240</c:v>
                </c:pt>
                <c:pt idx="4894">
                  <c:v>240</c:v>
                </c:pt>
                <c:pt idx="4895">
                  <c:v>240</c:v>
                </c:pt>
                <c:pt idx="4896">
                  <c:v>240</c:v>
                </c:pt>
                <c:pt idx="4897">
                  <c:v>240</c:v>
                </c:pt>
                <c:pt idx="4898">
                  <c:v>240</c:v>
                </c:pt>
                <c:pt idx="4899">
                  <c:v>240</c:v>
                </c:pt>
                <c:pt idx="4900">
                  <c:v>240</c:v>
                </c:pt>
                <c:pt idx="4901">
                  <c:v>240</c:v>
                </c:pt>
                <c:pt idx="4902">
                  <c:v>240</c:v>
                </c:pt>
                <c:pt idx="4903">
                  <c:v>240</c:v>
                </c:pt>
                <c:pt idx="4904">
                  <c:v>240</c:v>
                </c:pt>
                <c:pt idx="4905">
                  <c:v>240</c:v>
                </c:pt>
                <c:pt idx="4906">
                  <c:v>240</c:v>
                </c:pt>
                <c:pt idx="4907">
                  <c:v>240</c:v>
                </c:pt>
                <c:pt idx="4908">
                  <c:v>240</c:v>
                </c:pt>
                <c:pt idx="4909">
                  <c:v>240</c:v>
                </c:pt>
                <c:pt idx="4910">
                  <c:v>240</c:v>
                </c:pt>
                <c:pt idx="4911">
                  <c:v>240</c:v>
                </c:pt>
                <c:pt idx="4912">
                  <c:v>240</c:v>
                </c:pt>
                <c:pt idx="4913">
                  <c:v>240</c:v>
                </c:pt>
                <c:pt idx="4914">
                  <c:v>240</c:v>
                </c:pt>
                <c:pt idx="4915">
                  <c:v>240</c:v>
                </c:pt>
                <c:pt idx="4916">
                  <c:v>240</c:v>
                </c:pt>
                <c:pt idx="4917">
                  <c:v>240</c:v>
                </c:pt>
                <c:pt idx="4918">
                  <c:v>240</c:v>
                </c:pt>
                <c:pt idx="4919">
                  <c:v>240</c:v>
                </c:pt>
                <c:pt idx="4920">
                  <c:v>240</c:v>
                </c:pt>
                <c:pt idx="4921">
                  <c:v>240</c:v>
                </c:pt>
                <c:pt idx="4922">
                  <c:v>240</c:v>
                </c:pt>
                <c:pt idx="4923">
                  <c:v>240</c:v>
                </c:pt>
                <c:pt idx="4924">
                  <c:v>240</c:v>
                </c:pt>
                <c:pt idx="4925">
                  <c:v>240</c:v>
                </c:pt>
                <c:pt idx="4926">
                  <c:v>240</c:v>
                </c:pt>
                <c:pt idx="4927">
                  <c:v>240</c:v>
                </c:pt>
                <c:pt idx="4928">
                  <c:v>240</c:v>
                </c:pt>
                <c:pt idx="4929">
                  <c:v>240</c:v>
                </c:pt>
                <c:pt idx="4930">
                  <c:v>240</c:v>
                </c:pt>
                <c:pt idx="4931">
                  <c:v>240</c:v>
                </c:pt>
                <c:pt idx="4932">
                  <c:v>240</c:v>
                </c:pt>
                <c:pt idx="4933">
                  <c:v>240</c:v>
                </c:pt>
                <c:pt idx="4934">
                  <c:v>240</c:v>
                </c:pt>
                <c:pt idx="4935">
                  <c:v>240</c:v>
                </c:pt>
                <c:pt idx="4936">
                  <c:v>240</c:v>
                </c:pt>
                <c:pt idx="4937">
                  <c:v>240</c:v>
                </c:pt>
                <c:pt idx="4938">
                  <c:v>240</c:v>
                </c:pt>
                <c:pt idx="4939">
                  <c:v>240</c:v>
                </c:pt>
                <c:pt idx="4940">
                  <c:v>240</c:v>
                </c:pt>
                <c:pt idx="4941">
                  <c:v>240</c:v>
                </c:pt>
                <c:pt idx="4942">
                  <c:v>240</c:v>
                </c:pt>
                <c:pt idx="4943">
                  <c:v>240</c:v>
                </c:pt>
                <c:pt idx="4944">
                  <c:v>240</c:v>
                </c:pt>
                <c:pt idx="4945">
                  <c:v>240</c:v>
                </c:pt>
                <c:pt idx="4946">
                  <c:v>240</c:v>
                </c:pt>
                <c:pt idx="4947">
                  <c:v>240</c:v>
                </c:pt>
                <c:pt idx="4948">
                  <c:v>240</c:v>
                </c:pt>
                <c:pt idx="4949">
                  <c:v>240</c:v>
                </c:pt>
                <c:pt idx="4950">
                  <c:v>240</c:v>
                </c:pt>
                <c:pt idx="4951">
                  <c:v>240</c:v>
                </c:pt>
                <c:pt idx="4952">
                  <c:v>240</c:v>
                </c:pt>
                <c:pt idx="4953">
                  <c:v>240</c:v>
                </c:pt>
                <c:pt idx="4954">
                  <c:v>240</c:v>
                </c:pt>
                <c:pt idx="4955">
                  <c:v>240</c:v>
                </c:pt>
                <c:pt idx="4956">
                  <c:v>240</c:v>
                </c:pt>
                <c:pt idx="4957">
                  <c:v>240</c:v>
                </c:pt>
                <c:pt idx="4958">
                  <c:v>240</c:v>
                </c:pt>
                <c:pt idx="4959">
                  <c:v>240</c:v>
                </c:pt>
                <c:pt idx="4960">
                  <c:v>240</c:v>
                </c:pt>
                <c:pt idx="4961">
                  <c:v>240</c:v>
                </c:pt>
                <c:pt idx="4962">
                  <c:v>240</c:v>
                </c:pt>
                <c:pt idx="4963">
                  <c:v>240</c:v>
                </c:pt>
                <c:pt idx="4964">
                  <c:v>240</c:v>
                </c:pt>
                <c:pt idx="4965">
                  <c:v>240</c:v>
                </c:pt>
                <c:pt idx="4966">
                  <c:v>240</c:v>
                </c:pt>
                <c:pt idx="4967">
                  <c:v>240</c:v>
                </c:pt>
                <c:pt idx="4968">
                  <c:v>240</c:v>
                </c:pt>
                <c:pt idx="4969">
                  <c:v>240</c:v>
                </c:pt>
                <c:pt idx="4970">
                  <c:v>240</c:v>
                </c:pt>
                <c:pt idx="4971">
                  <c:v>240</c:v>
                </c:pt>
                <c:pt idx="4972">
                  <c:v>240</c:v>
                </c:pt>
                <c:pt idx="4973">
                  <c:v>240</c:v>
                </c:pt>
                <c:pt idx="4974">
                  <c:v>240</c:v>
                </c:pt>
                <c:pt idx="4975">
                  <c:v>240</c:v>
                </c:pt>
                <c:pt idx="4976">
                  <c:v>240</c:v>
                </c:pt>
                <c:pt idx="4977">
                  <c:v>240</c:v>
                </c:pt>
                <c:pt idx="4978">
                  <c:v>240</c:v>
                </c:pt>
                <c:pt idx="4979">
                  <c:v>240</c:v>
                </c:pt>
                <c:pt idx="4980">
                  <c:v>240</c:v>
                </c:pt>
                <c:pt idx="4981">
                  <c:v>240</c:v>
                </c:pt>
                <c:pt idx="4982">
                  <c:v>240</c:v>
                </c:pt>
                <c:pt idx="4983">
                  <c:v>240</c:v>
                </c:pt>
                <c:pt idx="4984">
                  <c:v>240</c:v>
                </c:pt>
                <c:pt idx="4985">
                  <c:v>240</c:v>
                </c:pt>
                <c:pt idx="4986">
                  <c:v>240</c:v>
                </c:pt>
                <c:pt idx="4987">
                  <c:v>240</c:v>
                </c:pt>
                <c:pt idx="4988">
                  <c:v>240</c:v>
                </c:pt>
                <c:pt idx="4989">
                  <c:v>240</c:v>
                </c:pt>
                <c:pt idx="4990">
                  <c:v>240</c:v>
                </c:pt>
                <c:pt idx="4991">
                  <c:v>240</c:v>
                </c:pt>
                <c:pt idx="4992">
                  <c:v>240</c:v>
                </c:pt>
                <c:pt idx="4993">
                  <c:v>240</c:v>
                </c:pt>
                <c:pt idx="4994">
                  <c:v>240</c:v>
                </c:pt>
                <c:pt idx="4995">
                  <c:v>240</c:v>
                </c:pt>
                <c:pt idx="4996">
                  <c:v>240</c:v>
                </c:pt>
                <c:pt idx="4997">
                  <c:v>240</c:v>
                </c:pt>
                <c:pt idx="4998">
                  <c:v>240</c:v>
                </c:pt>
                <c:pt idx="4999">
                  <c:v>240</c:v>
                </c:pt>
                <c:pt idx="5000">
                  <c:v>240</c:v>
                </c:pt>
                <c:pt idx="5001">
                  <c:v>240</c:v>
                </c:pt>
                <c:pt idx="5002">
                  <c:v>240</c:v>
                </c:pt>
                <c:pt idx="5003">
                  <c:v>240</c:v>
                </c:pt>
                <c:pt idx="5004">
                  <c:v>240</c:v>
                </c:pt>
                <c:pt idx="5005">
                  <c:v>240</c:v>
                </c:pt>
                <c:pt idx="5006">
                  <c:v>240</c:v>
                </c:pt>
                <c:pt idx="5007">
                  <c:v>240</c:v>
                </c:pt>
                <c:pt idx="5008">
                  <c:v>240</c:v>
                </c:pt>
                <c:pt idx="5009">
                  <c:v>240</c:v>
                </c:pt>
                <c:pt idx="5010">
                  <c:v>240</c:v>
                </c:pt>
                <c:pt idx="5011">
                  <c:v>240</c:v>
                </c:pt>
                <c:pt idx="5012">
                  <c:v>240</c:v>
                </c:pt>
                <c:pt idx="5013">
                  <c:v>240</c:v>
                </c:pt>
                <c:pt idx="5014">
                  <c:v>240</c:v>
                </c:pt>
                <c:pt idx="5015">
                  <c:v>240</c:v>
                </c:pt>
                <c:pt idx="5016">
                  <c:v>240</c:v>
                </c:pt>
                <c:pt idx="5017">
                  <c:v>240</c:v>
                </c:pt>
                <c:pt idx="5018">
                  <c:v>240</c:v>
                </c:pt>
                <c:pt idx="5019">
                  <c:v>240</c:v>
                </c:pt>
                <c:pt idx="5020">
                  <c:v>240</c:v>
                </c:pt>
                <c:pt idx="5021">
                  <c:v>240</c:v>
                </c:pt>
                <c:pt idx="5022">
                  <c:v>240</c:v>
                </c:pt>
                <c:pt idx="5023">
                  <c:v>240</c:v>
                </c:pt>
                <c:pt idx="5024">
                  <c:v>240</c:v>
                </c:pt>
                <c:pt idx="5025">
                  <c:v>240</c:v>
                </c:pt>
                <c:pt idx="5026">
                  <c:v>240</c:v>
                </c:pt>
                <c:pt idx="5027">
                  <c:v>240</c:v>
                </c:pt>
                <c:pt idx="5028">
                  <c:v>240</c:v>
                </c:pt>
                <c:pt idx="5029">
                  <c:v>240</c:v>
                </c:pt>
                <c:pt idx="5030">
                  <c:v>240</c:v>
                </c:pt>
                <c:pt idx="5031">
                  <c:v>240</c:v>
                </c:pt>
                <c:pt idx="5032">
                  <c:v>240</c:v>
                </c:pt>
                <c:pt idx="5033">
                  <c:v>240</c:v>
                </c:pt>
                <c:pt idx="5034">
                  <c:v>240</c:v>
                </c:pt>
                <c:pt idx="5035">
                  <c:v>240</c:v>
                </c:pt>
                <c:pt idx="5036">
                  <c:v>240</c:v>
                </c:pt>
                <c:pt idx="5037">
                  <c:v>240</c:v>
                </c:pt>
                <c:pt idx="5038">
                  <c:v>240</c:v>
                </c:pt>
                <c:pt idx="5039">
                  <c:v>240</c:v>
                </c:pt>
                <c:pt idx="5040">
                  <c:v>240</c:v>
                </c:pt>
                <c:pt idx="5041">
                  <c:v>240</c:v>
                </c:pt>
                <c:pt idx="5042">
                  <c:v>240</c:v>
                </c:pt>
                <c:pt idx="5043">
                  <c:v>240</c:v>
                </c:pt>
                <c:pt idx="5044">
                  <c:v>240</c:v>
                </c:pt>
                <c:pt idx="5045">
                  <c:v>240</c:v>
                </c:pt>
                <c:pt idx="5046">
                  <c:v>240</c:v>
                </c:pt>
                <c:pt idx="5047">
                  <c:v>240</c:v>
                </c:pt>
                <c:pt idx="5048">
                  <c:v>240</c:v>
                </c:pt>
                <c:pt idx="5049">
                  <c:v>240</c:v>
                </c:pt>
                <c:pt idx="5050">
                  <c:v>240</c:v>
                </c:pt>
                <c:pt idx="5051">
                  <c:v>240</c:v>
                </c:pt>
                <c:pt idx="5052">
                  <c:v>240</c:v>
                </c:pt>
                <c:pt idx="5053">
                  <c:v>240</c:v>
                </c:pt>
                <c:pt idx="5054">
                  <c:v>240</c:v>
                </c:pt>
                <c:pt idx="5055">
                  <c:v>240</c:v>
                </c:pt>
                <c:pt idx="5056">
                  <c:v>240</c:v>
                </c:pt>
                <c:pt idx="5057">
                  <c:v>240</c:v>
                </c:pt>
                <c:pt idx="5058">
                  <c:v>240</c:v>
                </c:pt>
                <c:pt idx="5059">
                  <c:v>240</c:v>
                </c:pt>
                <c:pt idx="5060">
                  <c:v>240</c:v>
                </c:pt>
                <c:pt idx="5061">
                  <c:v>240</c:v>
                </c:pt>
                <c:pt idx="5062">
                  <c:v>240</c:v>
                </c:pt>
                <c:pt idx="5063">
                  <c:v>240</c:v>
                </c:pt>
                <c:pt idx="5064">
                  <c:v>240</c:v>
                </c:pt>
                <c:pt idx="5065">
                  <c:v>240</c:v>
                </c:pt>
                <c:pt idx="5066">
                  <c:v>240</c:v>
                </c:pt>
                <c:pt idx="5067">
                  <c:v>240</c:v>
                </c:pt>
                <c:pt idx="5068">
                  <c:v>240</c:v>
                </c:pt>
                <c:pt idx="5069">
                  <c:v>240</c:v>
                </c:pt>
                <c:pt idx="5070">
                  <c:v>240</c:v>
                </c:pt>
                <c:pt idx="5071">
                  <c:v>240</c:v>
                </c:pt>
                <c:pt idx="5072">
                  <c:v>240</c:v>
                </c:pt>
                <c:pt idx="5073">
                  <c:v>240</c:v>
                </c:pt>
                <c:pt idx="5074">
                  <c:v>240</c:v>
                </c:pt>
                <c:pt idx="5075">
                  <c:v>240</c:v>
                </c:pt>
                <c:pt idx="5076">
                  <c:v>240</c:v>
                </c:pt>
                <c:pt idx="5077">
                  <c:v>240</c:v>
                </c:pt>
                <c:pt idx="5078">
                  <c:v>240</c:v>
                </c:pt>
                <c:pt idx="5079">
                  <c:v>240</c:v>
                </c:pt>
                <c:pt idx="5080">
                  <c:v>240</c:v>
                </c:pt>
                <c:pt idx="5081">
                  <c:v>240</c:v>
                </c:pt>
                <c:pt idx="5082">
                  <c:v>240</c:v>
                </c:pt>
                <c:pt idx="5083">
                  <c:v>240</c:v>
                </c:pt>
                <c:pt idx="5084">
                  <c:v>240</c:v>
                </c:pt>
                <c:pt idx="5085">
                  <c:v>240</c:v>
                </c:pt>
                <c:pt idx="5086">
                  <c:v>240</c:v>
                </c:pt>
                <c:pt idx="5087">
                  <c:v>240</c:v>
                </c:pt>
                <c:pt idx="5088">
                  <c:v>240</c:v>
                </c:pt>
                <c:pt idx="5089">
                  <c:v>240</c:v>
                </c:pt>
                <c:pt idx="5090">
                  <c:v>240</c:v>
                </c:pt>
                <c:pt idx="5091">
                  <c:v>240</c:v>
                </c:pt>
                <c:pt idx="5092">
                  <c:v>240</c:v>
                </c:pt>
                <c:pt idx="5093">
                  <c:v>240</c:v>
                </c:pt>
                <c:pt idx="5094">
                  <c:v>240</c:v>
                </c:pt>
                <c:pt idx="5095">
                  <c:v>240</c:v>
                </c:pt>
                <c:pt idx="5096">
                  <c:v>240</c:v>
                </c:pt>
                <c:pt idx="5097">
                  <c:v>240</c:v>
                </c:pt>
                <c:pt idx="5098">
                  <c:v>240</c:v>
                </c:pt>
                <c:pt idx="5099">
                  <c:v>240</c:v>
                </c:pt>
                <c:pt idx="5100">
                  <c:v>240</c:v>
                </c:pt>
                <c:pt idx="5101">
                  <c:v>240</c:v>
                </c:pt>
                <c:pt idx="5102">
                  <c:v>240</c:v>
                </c:pt>
                <c:pt idx="5103">
                  <c:v>240</c:v>
                </c:pt>
                <c:pt idx="5104">
                  <c:v>240</c:v>
                </c:pt>
                <c:pt idx="5105">
                  <c:v>240</c:v>
                </c:pt>
                <c:pt idx="5106">
                  <c:v>240</c:v>
                </c:pt>
                <c:pt idx="5107">
                  <c:v>240</c:v>
                </c:pt>
                <c:pt idx="5108">
                  <c:v>240</c:v>
                </c:pt>
                <c:pt idx="5109">
                  <c:v>240</c:v>
                </c:pt>
                <c:pt idx="5110">
                  <c:v>240</c:v>
                </c:pt>
                <c:pt idx="5111">
                  <c:v>240</c:v>
                </c:pt>
                <c:pt idx="5112">
                  <c:v>240</c:v>
                </c:pt>
                <c:pt idx="5113">
                  <c:v>240</c:v>
                </c:pt>
                <c:pt idx="5114">
                  <c:v>240</c:v>
                </c:pt>
                <c:pt idx="5115">
                  <c:v>240</c:v>
                </c:pt>
                <c:pt idx="5116">
                  <c:v>240</c:v>
                </c:pt>
                <c:pt idx="5117">
                  <c:v>240</c:v>
                </c:pt>
                <c:pt idx="5118">
                  <c:v>240</c:v>
                </c:pt>
                <c:pt idx="5119">
                  <c:v>240</c:v>
                </c:pt>
                <c:pt idx="5120">
                  <c:v>240</c:v>
                </c:pt>
                <c:pt idx="5121">
                  <c:v>240</c:v>
                </c:pt>
                <c:pt idx="5122">
                  <c:v>240</c:v>
                </c:pt>
                <c:pt idx="5123">
                  <c:v>240</c:v>
                </c:pt>
                <c:pt idx="5124">
                  <c:v>240</c:v>
                </c:pt>
                <c:pt idx="5125">
                  <c:v>240</c:v>
                </c:pt>
                <c:pt idx="5126">
                  <c:v>240</c:v>
                </c:pt>
                <c:pt idx="5127">
                  <c:v>240</c:v>
                </c:pt>
                <c:pt idx="5128">
                  <c:v>240</c:v>
                </c:pt>
                <c:pt idx="5129">
                  <c:v>240</c:v>
                </c:pt>
                <c:pt idx="5130">
                  <c:v>240</c:v>
                </c:pt>
                <c:pt idx="5131">
                  <c:v>240</c:v>
                </c:pt>
                <c:pt idx="5132">
                  <c:v>240</c:v>
                </c:pt>
                <c:pt idx="5133">
                  <c:v>240</c:v>
                </c:pt>
                <c:pt idx="5134">
                  <c:v>240</c:v>
                </c:pt>
                <c:pt idx="5135">
                  <c:v>240</c:v>
                </c:pt>
                <c:pt idx="5136">
                  <c:v>240</c:v>
                </c:pt>
                <c:pt idx="5137">
                  <c:v>240</c:v>
                </c:pt>
                <c:pt idx="5138">
                  <c:v>240</c:v>
                </c:pt>
                <c:pt idx="5139">
                  <c:v>240</c:v>
                </c:pt>
                <c:pt idx="5140">
                  <c:v>240</c:v>
                </c:pt>
                <c:pt idx="5141">
                  <c:v>240</c:v>
                </c:pt>
                <c:pt idx="5142">
                  <c:v>240</c:v>
                </c:pt>
                <c:pt idx="5143">
                  <c:v>240</c:v>
                </c:pt>
                <c:pt idx="5144">
                  <c:v>240</c:v>
                </c:pt>
                <c:pt idx="5145">
                  <c:v>240</c:v>
                </c:pt>
                <c:pt idx="5146">
                  <c:v>240</c:v>
                </c:pt>
                <c:pt idx="5147">
                  <c:v>240</c:v>
                </c:pt>
                <c:pt idx="5148">
                  <c:v>240</c:v>
                </c:pt>
                <c:pt idx="5149">
                  <c:v>240</c:v>
                </c:pt>
                <c:pt idx="5150">
                  <c:v>240</c:v>
                </c:pt>
                <c:pt idx="5151">
                  <c:v>240</c:v>
                </c:pt>
                <c:pt idx="5152">
                  <c:v>240</c:v>
                </c:pt>
                <c:pt idx="5153">
                  <c:v>240</c:v>
                </c:pt>
                <c:pt idx="5154">
                  <c:v>240</c:v>
                </c:pt>
                <c:pt idx="5155">
                  <c:v>240</c:v>
                </c:pt>
                <c:pt idx="5156">
                  <c:v>240</c:v>
                </c:pt>
                <c:pt idx="5157">
                  <c:v>240</c:v>
                </c:pt>
                <c:pt idx="5158">
                  <c:v>240</c:v>
                </c:pt>
                <c:pt idx="5159">
                  <c:v>240</c:v>
                </c:pt>
                <c:pt idx="5160">
                  <c:v>240</c:v>
                </c:pt>
                <c:pt idx="5161">
                  <c:v>240</c:v>
                </c:pt>
                <c:pt idx="5162">
                  <c:v>240</c:v>
                </c:pt>
                <c:pt idx="5163">
                  <c:v>240</c:v>
                </c:pt>
                <c:pt idx="5164">
                  <c:v>240</c:v>
                </c:pt>
                <c:pt idx="5165">
                  <c:v>240</c:v>
                </c:pt>
                <c:pt idx="5166">
                  <c:v>240</c:v>
                </c:pt>
                <c:pt idx="5167">
                  <c:v>240</c:v>
                </c:pt>
                <c:pt idx="5168">
                  <c:v>240</c:v>
                </c:pt>
                <c:pt idx="5169">
                  <c:v>240</c:v>
                </c:pt>
                <c:pt idx="5170">
                  <c:v>240</c:v>
                </c:pt>
                <c:pt idx="5171">
                  <c:v>240</c:v>
                </c:pt>
                <c:pt idx="5172">
                  <c:v>240</c:v>
                </c:pt>
                <c:pt idx="5173">
                  <c:v>240</c:v>
                </c:pt>
                <c:pt idx="5174">
                  <c:v>240</c:v>
                </c:pt>
                <c:pt idx="5175">
                  <c:v>240</c:v>
                </c:pt>
                <c:pt idx="5176">
                  <c:v>240</c:v>
                </c:pt>
                <c:pt idx="5177">
                  <c:v>240</c:v>
                </c:pt>
                <c:pt idx="5178">
                  <c:v>240</c:v>
                </c:pt>
                <c:pt idx="5179">
                  <c:v>240</c:v>
                </c:pt>
                <c:pt idx="5180">
                  <c:v>240</c:v>
                </c:pt>
                <c:pt idx="5181">
                  <c:v>240</c:v>
                </c:pt>
                <c:pt idx="5182">
                  <c:v>240</c:v>
                </c:pt>
                <c:pt idx="5183">
                  <c:v>240</c:v>
                </c:pt>
                <c:pt idx="5184">
                  <c:v>240</c:v>
                </c:pt>
                <c:pt idx="5185">
                  <c:v>240</c:v>
                </c:pt>
                <c:pt idx="5186">
                  <c:v>240</c:v>
                </c:pt>
                <c:pt idx="5187">
                  <c:v>240</c:v>
                </c:pt>
                <c:pt idx="5188">
                  <c:v>240</c:v>
                </c:pt>
                <c:pt idx="5189">
                  <c:v>240</c:v>
                </c:pt>
                <c:pt idx="5190">
                  <c:v>240</c:v>
                </c:pt>
                <c:pt idx="5191">
                  <c:v>240</c:v>
                </c:pt>
                <c:pt idx="5192">
                  <c:v>240</c:v>
                </c:pt>
                <c:pt idx="5193">
                  <c:v>240</c:v>
                </c:pt>
                <c:pt idx="5194">
                  <c:v>240</c:v>
                </c:pt>
                <c:pt idx="5195">
                  <c:v>240</c:v>
                </c:pt>
                <c:pt idx="5196">
                  <c:v>240</c:v>
                </c:pt>
                <c:pt idx="5197">
                  <c:v>240</c:v>
                </c:pt>
                <c:pt idx="5198">
                  <c:v>240</c:v>
                </c:pt>
                <c:pt idx="5199">
                  <c:v>240</c:v>
                </c:pt>
                <c:pt idx="5200">
                  <c:v>240</c:v>
                </c:pt>
                <c:pt idx="5201">
                  <c:v>240</c:v>
                </c:pt>
                <c:pt idx="5202">
                  <c:v>240</c:v>
                </c:pt>
                <c:pt idx="5203">
                  <c:v>240</c:v>
                </c:pt>
                <c:pt idx="5204">
                  <c:v>240</c:v>
                </c:pt>
                <c:pt idx="5205">
                  <c:v>240</c:v>
                </c:pt>
                <c:pt idx="5206">
                  <c:v>240</c:v>
                </c:pt>
                <c:pt idx="5207">
                  <c:v>240</c:v>
                </c:pt>
                <c:pt idx="5208">
                  <c:v>240</c:v>
                </c:pt>
                <c:pt idx="5209">
                  <c:v>240</c:v>
                </c:pt>
                <c:pt idx="5210">
                  <c:v>240</c:v>
                </c:pt>
                <c:pt idx="5211">
                  <c:v>240</c:v>
                </c:pt>
                <c:pt idx="5212">
                  <c:v>240</c:v>
                </c:pt>
                <c:pt idx="5213">
                  <c:v>240</c:v>
                </c:pt>
                <c:pt idx="5214">
                  <c:v>240</c:v>
                </c:pt>
                <c:pt idx="5215">
                  <c:v>240</c:v>
                </c:pt>
                <c:pt idx="5216">
                  <c:v>240</c:v>
                </c:pt>
                <c:pt idx="5217">
                  <c:v>240</c:v>
                </c:pt>
                <c:pt idx="5218">
                  <c:v>240</c:v>
                </c:pt>
                <c:pt idx="5219">
                  <c:v>240</c:v>
                </c:pt>
                <c:pt idx="5220">
                  <c:v>240</c:v>
                </c:pt>
                <c:pt idx="5221">
                  <c:v>240</c:v>
                </c:pt>
                <c:pt idx="5222">
                  <c:v>240</c:v>
                </c:pt>
                <c:pt idx="5223">
                  <c:v>240</c:v>
                </c:pt>
                <c:pt idx="5224">
                  <c:v>240</c:v>
                </c:pt>
                <c:pt idx="5225">
                  <c:v>240</c:v>
                </c:pt>
                <c:pt idx="5226">
                  <c:v>240</c:v>
                </c:pt>
                <c:pt idx="5227">
                  <c:v>240</c:v>
                </c:pt>
                <c:pt idx="5228">
                  <c:v>240</c:v>
                </c:pt>
                <c:pt idx="5229">
                  <c:v>240</c:v>
                </c:pt>
                <c:pt idx="5230">
                  <c:v>240</c:v>
                </c:pt>
                <c:pt idx="5231">
                  <c:v>240</c:v>
                </c:pt>
                <c:pt idx="5232">
                  <c:v>240</c:v>
                </c:pt>
                <c:pt idx="5233">
                  <c:v>240</c:v>
                </c:pt>
                <c:pt idx="5234">
                  <c:v>240</c:v>
                </c:pt>
                <c:pt idx="5235">
                  <c:v>240</c:v>
                </c:pt>
                <c:pt idx="5236">
                  <c:v>240</c:v>
                </c:pt>
                <c:pt idx="5237">
                  <c:v>240</c:v>
                </c:pt>
                <c:pt idx="5238">
                  <c:v>240</c:v>
                </c:pt>
                <c:pt idx="5239">
                  <c:v>240</c:v>
                </c:pt>
                <c:pt idx="5240">
                  <c:v>240</c:v>
                </c:pt>
                <c:pt idx="5241">
                  <c:v>240</c:v>
                </c:pt>
                <c:pt idx="5242">
                  <c:v>240</c:v>
                </c:pt>
                <c:pt idx="5243">
                  <c:v>240</c:v>
                </c:pt>
                <c:pt idx="5244">
                  <c:v>240</c:v>
                </c:pt>
                <c:pt idx="5245">
                  <c:v>240</c:v>
                </c:pt>
                <c:pt idx="5246">
                  <c:v>240</c:v>
                </c:pt>
                <c:pt idx="5247">
                  <c:v>240</c:v>
                </c:pt>
                <c:pt idx="5248">
                  <c:v>240</c:v>
                </c:pt>
                <c:pt idx="5249">
                  <c:v>240</c:v>
                </c:pt>
                <c:pt idx="5250">
                  <c:v>240</c:v>
                </c:pt>
                <c:pt idx="5251">
                  <c:v>240</c:v>
                </c:pt>
                <c:pt idx="5252">
                  <c:v>240</c:v>
                </c:pt>
                <c:pt idx="5253">
                  <c:v>240</c:v>
                </c:pt>
                <c:pt idx="5254">
                  <c:v>240</c:v>
                </c:pt>
                <c:pt idx="5255">
                  <c:v>240</c:v>
                </c:pt>
                <c:pt idx="5256">
                  <c:v>240</c:v>
                </c:pt>
                <c:pt idx="5257">
                  <c:v>240</c:v>
                </c:pt>
                <c:pt idx="5258">
                  <c:v>240</c:v>
                </c:pt>
                <c:pt idx="5259">
                  <c:v>240</c:v>
                </c:pt>
                <c:pt idx="5260">
                  <c:v>240</c:v>
                </c:pt>
                <c:pt idx="5261">
                  <c:v>240</c:v>
                </c:pt>
                <c:pt idx="5262">
                  <c:v>240</c:v>
                </c:pt>
                <c:pt idx="5263">
                  <c:v>240</c:v>
                </c:pt>
                <c:pt idx="5264">
                  <c:v>240</c:v>
                </c:pt>
                <c:pt idx="5265">
                  <c:v>240</c:v>
                </c:pt>
                <c:pt idx="5266">
                  <c:v>240</c:v>
                </c:pt>
                <c:pt idx="5267">
                  <c:v>240</c:v>
                </c:pt>
                <c:pt idx="5268">
                  <c:v>240</c:v>
                </c:pt>
                <c:pt idx="5269">
                  <c:v>240</c:v>
                </c:pt>
                <c:pt idx="5270">
                  <c:v>240</c:v>
                </c:pt>
                <c:pt idx="5271">
                  <c:v>240</c:v>
                </c:pt>
                <c:pt idx="5272">
                  <c:v>240</c:v>
                </c:pt>
                <c:pt idx="5273">
                  <c:v>240</c:v>
                </c:pt>
                <c:pt idx="5274">
                  <c:v>240</c:v>
                </c:pt>
                <c:pt idx="5275">
                  <c:v>240</c:v>
                </c:pt>
                <c:pt idx="5276">
                  <c:v>240</c:v>
                </c:pt>
                <c:pt idx="5277">
                  <c:v>240</c:v>
                </c:pt>
                <c:pt idx="5278">
                  <c:v>240</c:v>
                </c:pt>
                <c:pt idx="5279">
                  <c:v>240</c:v>
                </c:pt>
                <c:pt idx="5280">
                  <c:v>240</c:v>
                </c:pt>
                <c:pt idx="5281">
                  <c:v>240</c:v>
                </c:pt>
                <c:pt idx="5282">
                  <c:v>240</c:v>
                </c:pt>
                <c:pt idx="5283">
                  <c:v>240</c:v>
                </c:pt>
                <c:pt idx="5284">
                  <c:v>240</c:v>
                </c:pt>
                <c:pt idx="5285">
                  <c:v>240</c:v>
                </c:pt>
                <c:pt idx="5286">
                  <c:v>240</c:v>
                </c:pt>
                <c:pt idx="5287">
                  <c:v>240</c:v>
                </c:pt>
                <c:pt idx="5288">
                  <c:v>240</c:v>
                </c:pt>
                <c:pt idx="5289">
                  <c:v>240</c:v>
                </c:pt>
                <c:pt idx="5290">
                  <c:v>240</c:v>
                </c:pt>
                <c:pt idx="5291">
                  <c:v>240</c:v>
                </c:pt>
                <c:pt idx="5292">
                  <c:v>240</c:v>
                </c:pt>
                <c:pt idx="5293">
                  <c:v>240</c:v>
                </c:pt>
                <c:pt idx="5294">
                  <c:v>240</c:v>
                </c:pt>
                <c:pt idx="5295">
                  <c:v>240</c:v>
                </c:pt>
                <c:pt idx="5296">
                  <c:v>240</c:v>
                </c:pt>
                <c:pt idx="5297">
                  <c:v>240</c:v>
                </c:pt>
                <c:pt idx="5298">
                  <c:v>240</c:v>
                </c:pt>
                <c:pt idx="5299">
                  <c:v>240</c:v>
                </c:pt>
                <c:pt idx="5300">
                  <c:v>240</c:v>
                </c:pt>
                <c:pt idx="5301">
                  <c:v>240</c:v>
                </c:pt>
                <c:pt idx="5302">
                  <c:v>240</c:v>
                </c:pt>
                <c:pt idx="5303">
                  <c:v>240</c:v>
                </c:pt>
                <c:pt idx="5304">
                  <c:v>240</c:v>
                </c:pt>
                <c:pt idx="5305">
                  <c:v>240</c:v>
                </c:pt>
                <c:pt idx="5306">
                  <c:v>240</c:v>
                </c:pt>
                <c:pt idx="5307">
                  <c:v>240</c:v>
                </c:pt>
                <c:pt idx="5308">
                  <c:v>240</c:v>
                </c:pt>
                <c:pt idx="5309">
                  <c:v>240</c:v>
                </c:pt>
                <c:pt idx="5310">
                  <c:v>240</c:v>
                </c:pt>
                <c:pt idx="5311">
                  <c:v>240</c:v>
                </c:pt>
                <c:pt idx="5312">
                  <c:v>240</c:v>
                </c:pt>
                <c:pt idx="5313">
                  <c:v>240</c:v>
                </c:pt>
                <c:pt idx="5314">
                  <c:v>240</c:v>
                </c:pt>
                <c:pt idx="5315">
                  <c:v>240</c:v>
                </c:pt>
                <c:pt idx="5316">
                  <c:v>240</c:v>
                </c:pt>
                <c:pt idx="5317">
                  <c:v>240</c:v>
                </c:pt>
                <c:pt idx="5318">
                  <c:v>240</c:v>
                </c:pt>
                <c:pt idx="5319">
                  <c:v>240</c:v>
                </c:pt>
                <c:pt idx="5320">
                  <c:v>240</c:v>
                </c:pt>
                <c:pt idx="5321">
                  <c:v>240</c:v>
                </c:pt>
                <c:pt idx="5322">
                  <c:v>240</c:v>
                </c:pt>
                <c:pt idx="5323">
                  <c:v>240</c:v>
                </c:pt>
                <c:pt idx="5324">
                  <c:v>240</c:v>
                </c:pt>
                <c:pt idx="5325">
                  <c:v>240</c:v>
                </c:pt>
                <c:pt idx="5326">
                  <c:v>240</c:v>
                </c:pt>
                <c:pt idx="5327">
                  <c:v>240</c:v>
                </c:pt>
                <c:pt idx="5328">
                  <c:v>240</c:v>
                </c:pt>
                <c:pt idx="5329">
                  <c:v>240</c:v>
                </c:pt>
                <c:pt idx="5330">
                  <c:v>240</c:v>
                </c:pt>
                <c:pt idx="5331">
                  <c:v>240</c:v>
                </c:pt>
                <c:pt idx="5332">
                  <c:v>240</c:v>
                </c:pt>
                <c:pt idx="5333">
                  <c:v>240</c:v>
                </c:pt>
                <c:pt idx="5334">
                  <c:v>240</c:v>
                </c:pt>
                <c:pt idx="5335">
                  <c:v>240</c:v>
                </c:pt>
                <c:pt idx="5336">
                  <c:v>240</c:v>
                </c:pt>
                <c:pt idx="5337">
                  <c:v>240</c:v>
                </c:pt>
                <c:pt idx="5338">
                  <c:v>240</c:v>
                </c:pt>
                <c:pt idx="5339">
                  <c:v>240</c:v>
                </c:pt>
                <c:pt idx="5340">
                  <c:v>240</c:v>
                </c:pt>
                <c:pt idx="5341">
                  <c:v>240</c:v>
                </c:pt>
                <c:pt idx="5342">
                  <c:v>240</c:v>
                </c:pt>
                <c:pt idx="5343">
                  <c:v>240</c:v>
                </c:pt>
                <c:pt idx="5344">
                  <c:v>240</c:v>
                </c:pt>
                <c:pt idx="5345">
                  <c:v>240</c:v>
                </c:pt>
                <c:pt idx="5346">
                  <c:v>240</c:v>
                </c:pt>
                <c:pt idx="5347">
                  <c:v>240</c:v>
                </c:pt>
                <c:pt idx="5348">
                  <c:v>240</c:v>
                </c:pt>
                <c:pt idx="5349">
                  <c:v>240</c:v>
                </c:pt>
                <c:pt idx="5350">
                  <c:v>240</c:v>
                </c:pt>
                <c:pt idx="5351">
                  <c:v>240</c:v>
                </c:pt>
                <c:pt idx="5352">
                  <c:v>240</c:v>
                </c:pt>
                <c:pt idx="5353">
                  <c:v>240</c:v>
                </c:pt>
                <c:pt idx="5354">
                  <c:v>240</c:v>
                </c:pt>
                <c:pt idx="5355">
                  <c:v>240</c:v>
                </c:pt>
                <c:pt idx="5356">
                  <c:v>240</c:v>
                </c:pt>
                <c:pt idx="5357">
                  <c:v>240</c:v>
                </c:pt>
                <c:pt idx="5358">
                  <c:v>240</c:v>
                </c:pt>
                <c:pt idx="5359">
                  <c:v>240</c:v>
                </c:pt>
                <c:pt idx="5360">
                  <c:v>240</c:v>
                </c:pt>
                <c:pt idx="5361">
                  <c:v>240</c:v>
                </c:pt>
                <c:pt idx="5362">
                  <c:v>240</c:v>
                </c:pt>
                <c:pt idx="5363">
                  <c:v>240</c:v>
                </c:pt>
                <c:pt idx="5364">
                  <c:v>240</c:v>
                </c:pt>
                <c:pt idx="5365">
                  <c:v>240</c:v>
                </c:pt>
                <c:pt idx="5366">
                  <c:v>240</c:v>
                </c:pt>
                <c:pt idx="5367">
                  <c:v>240</c:v>
                </c:pt>
                <c:pt idx="5368">
                  <c:v>240</c:v>
                </c:pt>
                <c:pt idx="5369">
                  <c:v>240</c:v>
                </c:pt>
                <c:pt idx="5370">
                  <c:v>240</c:v>
                </c:pt>
                <c:pt idx="5371">
                  <c:v>240</c:v>
                </c:pt>
                <c:pt idx="5372">
                  <c:v>240</c:v>
                </c:pt>
                <c:pt idx="5373">
                  <c:v>240</c:v>
                </c:pt>
                <c:pt idx="5374">
                  <c:v>240</c:v>
                </c:pt>
                <c:pt idx="5375">
                  <c:v>240</c:v>
                </c:pt>
                <c:pt idx="5376">
                  <c:v>240</c:v>
                </c:pt>
                <c:pt idx="5377">
                  <c:v>240</c:v>
                </c:pt>
                <c:pt idx="5378">
                  <c:v>240</c:v>
                </c:pt>
                <c:pt idx="5379">
                  <c:v>240</c:v>
                </c:pt>
                <c:pt idx="5380">
                  <c:v>240</c:v>
                </c:pt>
                <c:pt idx="5381">
                  <c:v>240</c:v>
                </c:pt>
                <c:pt idx="5382">
                  <c:v>240</c:v>
                </c:pt>
                <c:pt idx="5383">
                  <c:v>240</c:v>
                </c:pt>
                <c:pt idx="5384">
                  <c:v>240</c:v>
                </c:pt>
                <c:pt idx="5385">
                  <c:v>240</c:v>
                </c:pt>
                <c:pt idx="5386">
                  <c:v>240</c:v>
                </c:pt>
                <c:pt idx="5387">
                  <c:v>240</c:v>
                </c:pt>
                <c:pt idx="5388">
                  <c:v>240</c:v>
                </c:pt>
                <c:pt idx="5389">
                  <c:v>240</c:v>
                </c:pt>
                <c:pt idx="5390">
                  <c:v>240</c:v>
                </c:pt>
                <c:pt idx="5391">
                  <c:v>240</c:v>
                </c:pt>
                <c:pt idx="5392">
                  <c:v>240</c:v>
                </c:pt>
                <c:pt idx="5393">
                  <c:v>240</c:v>
                </c:pt>
                <c:pt idx="5394">
                  <c:v>240</c:v>
                </c:pt>
                <c:pt idx="5395">
                  <c:v>240</c:v>
                </c:pt>
                <c:pt idx="5396">
                  <c:v>240</c:v>
                </c:pt>
                <c:pt idx="5397">
                  <c:v>240</c:v>
                </c:pt>
                <c:pt idx="5398">
                  <c:v>240</c:v>
                </c:pt>
                <c:pt idx="5399">
                  <c:v>240</c:v>
                </c:pt>
                <c:pt idx="5400">
                  <c:v>240</c:v>
                </c:pt>
                <c:pt idx="5401">
                  <c:v>240</c:v>
                </c:pt>
                <c:pt idx="5402">
                  <c:v>240</c:v>
                </c:pt>
                <c:pt idx="5403">
                  <c:v>240</c:v>
                </c:pt>
                <c:pt idx="5404">
                  <c:v>240</c:v>
                </c:pt>
                <c:pt idx="5405">
                  <c:v>240</c:v>
                </c:pt>
                <c:pt idx="5406">
                  <c:v>240</c:v>
                </c:pt>
                <c:pt idx="5407">
                  <c:v>240</c:v>
                </c:pt>
                <c:pt idx="5408">
                  <c:v>240</c:v>
                </c:pt>
                <c:pt idx="5409">
                  <c:v>240</c:v>
                </c:pt>
                <c:pt idx="5410">
                  <c:v>240</c:v>
                </c:pt>
                <c:pt idx="5411">
                  <c:v>240</c:v>
                </c:pt>
                <c:pt idx="5412">
                  <c:v>240</c:v>
                </c:pt>
                <c:pt idx="5413">
                  <c:v>240</c:v>
                </c:pt>
                <c:pt idx="5414">
                  <c:v>240</c:v>
                </c:pt>
                <c:pt idx="5415">
                  <c:v>240</c:v>
                </c:pt>
                <c:pt idx="5416">
                  <c:v>240</c:v>
                </c:pt>
                <c:pt idx="5417">
                  <c:v>240</c:v>
                </c:pt>
                <c:pt idx="5418">
                  <c:v>240</c:v>
                </c:pt>
                <c:pt idx="5419">
                  <c:v>240</c:v>
                </c:pt>
                <c:pt idx="5420">
                  <c:v>240</c:v>
                </c:pt>
                <c:pt idx="5421">
                  <c:v>240</c:v>
                </c:pt>
                <c:pt idx="5422">
                  <c:v>240</c:v>
                </c:pt>
                <c:pt idx="5423">
                  <c:v>240</c:v>
                </c:pt>
                <c:pt idx="5424">
                  <c:v>240</c:v>
                </c:pt>
                <c:pt idx="5425">
                  <c:v>240</c:v>
                </c:pt>
                <c:pt idx="5426">
                  <c:v>240</c:v>
                </c:pt>
                <c:pt idx="5427">
                  <c:v>240</c:v>
                </c:pt>
                <c:pt idx="5428">
                  <c:v>240</c:v>
                </c:pt>
                <c:pt idx="5429">
                  <c:v>240</c:v>
                </c:pt>
                <c:pt idx="5430">
                  <c:v>240</c:v>
                </c:pt>
                <c:pt idx="5431">
                  <c:v>240</c:v>
                </c:pt>
                <c:pt idx="5432">
                  <c:v>240</c:v>
                </c:pt>
                <c:pt idx="5433">
                  <c:v>240</c:v>
                </c:pt>
                <c:pt idx="5434">
                  <c:v>240</c:v>
                </c:pt>
                <c:pt idx="5435">
                  <c:v>240</c:v>
                </c:pt>
                <c:pt idx="5436">
                  <c:v>240</c:v>
                </c:pt>
                <c:pt idx="5437">
                  <c:v>240</c:v>
                </c:pt>
                <c:pt idx="5438">
                  <c:v>240</c:v>
                </c:pt>
                <c:pt idx="5439">
                  <c:v>240</c:v>
                </c:pt>
                <c:pt idx="5440">
                  <c:v>240</c:v>
                </c:pt>
                <c:pt idx="5441">
                  <c:v>240</c:v>
                </c:pt>
                <c:pt idx="5442">
                  <c:v>240</c:v>
                </c:pt>
                <c:pt idx="5443">
                  <c:v>240</c:v>
                </c:pt>
                <c:pt idx="5444">
                  <c:v>240</c:v>
                </c:pt>
                <c:pt idx="5445">
                  <c:v>240</c:v>
                </c:pt>
                <c:pt idx="5446">
                  <c:v>240</c:v>
                </c:pt>
                <c:pt idx="5447">
                  <c:v>240</c:v>
                </c:pt>
                <c:pt idx="5448">
                  <c:v>240</c:v>
                </c:pt>
                <c:pt idx="5449">
                  <c:v>240</c:v>
                </c:pt>
                <c:pt idx="5450">
                  <c:v>240</c:v>
                </c:pt>
                <c:pt idx="5451">
                  <c:v>240</c:v>
                </c:pt>
                <c:pt idx="5452">
                  <c:v>240</c:v>
                </c:pt>
                <c:pt idx="5453">
                  <c:v>240</c:v>
                </c:pt>
                <c:pt idx="5454">
                  <c:v>240</c:v>
                </c:pt>
                <c:pt idx="5455">
                  <c:v>240</c:v>
                </c:pt>
                <c:pt idx="5456">
                  <c:v>240</c:v>
                </c:pt>
                <c:pt idx="5457">
                  <c:v>240</c:v>
                </c:pt>
                <c:pt idx="5458">
                  <c:v>240</c:v>
                </c:pt>
                <c:pt idx="5459">
                  <c:v>240</c:v>
                </c:pt>
                <c:pt idx="5460">
                  <c:v>240</c:v>
                </c:pt>
                <c:pt idx="5461">
                  <c:v>240</c:v>
                </c:pt>
                <c:pt idx="5462">
                  <c:v>240</c:v>
                </c:pt>
                <c:pt idx="5463">
                  <c:v>240</c:v>
                </c:pt>
                <c:pt idx="5464">
                  <c:v>240</c:v>
                </c:pt>
                <c:pt idx="5465">
                  <c:v>240</c:v>
                </c:pt>
                <c:pt idx="5466">
                  <c:v>240</c:v>
                </c:pt>
                <c:pt idx="5467">
                  <c:v>240</c:v>
                </c:pt>
                <c:pt idx="5468">
                  <c:v>240</c:v>
                </c:pt>
                <c:pt idx="5469">
                  <c:v>240</c:v>
                </c:pt>
                <c:pt idx="5470">
                  <c:v>240</c:v>
                </c:pt>
                <c:pt idx="5471">
                  <c:v>240</c:v>
                </c:pt>
                <c:pt idx="5472">
                  <c:v>240</c:v>
                </c:pt>
                <c:pt idx="5473">
                  <c:v>240</c:v>
                </c:pt>
                <c:pt idx="5474">
                  <c:v>240</c:v>
                </c:pt>
                <c:pt idx="5475">
                  <c:v>240</c:v>
                </c:pt>
                <c:pt idx="5476">
                  <c:v>240</c:v>
                </c:pt>
                <c:pt idx="5477">
                  <c:v>240</c:v>
                </c:pt>
                <c:pt idx="5478">
                  <c:v>240</c:v>
                </c:pt>
                <c:pt idx="5479">
                  <c:v>240</c:v>
                </c:pt>
                <c:pt idx="5480">
                  <c:v>240</c:v>
                </c:pt>
                <c:pt idx="5481">
                  <c:v>240</c:v>
                </c:pt>
                <c:pt idx="5482">
                  <c:v>240</c:v>
                </c:pt>
                <c:pt idx="5483">
                  <c:v>240</c:v>
                </c:pt>
                <c:pt idx="5484">
                  <c:v>240</c:v>
                </c:pt>
                <c:pt idx="5485">
                  <c:v>240</c:v>
                </c:pt>
                <c:pt idx="5486">
                  <c:v>240</c:v>
                </c:pt>
                <c:pt idx="5487">
                  <c:v>240</c:v>
                </c:pt>
                <c:pt idx="5488">
                  <c:v>240</c:v>
                </c:pt>
                <c:pt idx="5489">
                  <c:v>240</c:v>
                </c:pt>
                <c:pt idx="5490">
                  <c:v>240</c:v>
                </c:pt>
                <c:pt idx="5491">
                  <c:v>240</c:v>
                </c:pt>
                <c:pt idx="5492">
                  <c:v>240</c:v>
                </c:pt>
                <c:pt idx="5493">
                  <c:v>240</c:v>
                </c:pt>
                <c:pt idx="5494">
                  <c:v>240</c:v>
                </c:pt>
                <c:pt idx="5495">
                  <c:v>240</c:v>
                </c:pt>
                <c:pt idx="5496">
                  <c:v>240</c:v>
                </c:pt>
                <c:pt idx="5497">
                  <c:v>240</c:v>
                </c:pt>
                <c:pt idx="5498">
                  <c:v>240</c:v>
                </c:pt>
                <c:pt idx="5499">
                  <c:v>240</c:v>
                </c:pt>
                <c:pt idx="5500">
                  <c:v>240</c:v>
                </c:pt>
                <c:pt idx="5501">
                  <c:v>240</c:v>
                </c:pt>
                <c:pt idx="5502">
                  <c:v>240</c:v>
                </c:pt>
                <c:pt idx="5503">
                  <c:v>240</c:v>
                </c:pt>
                <c:pt idx="5504">
                  <c:v>240</c:v>
                </c:pt>
                <c:pt idx="5505">
                  <c:v>240</c:v>
                </c:pt>
                <c:pt idx="5506">
                  <c:v>240</c:v>
                </c:pt>
                <c:pt idx="5507">
                  <c:v>240</c:v>
                </c:pt>
                <c:pt idx="5508">
                  <c:v>240</c:v>
                </c:pt>
                <c:pt idx="5509">
                  <c:v>240</c:v>
                </c:pt>
                <c:pt idx="5510">
                  <c:v>240</c:v>
                </c:pt>
                <c:pt idx="5511">
                  <c:v>240</c:v>
                </c:pt>
                <c:pt idx="5512">
                  <c:v>240</c:v>
                </c:pt>
                <c:pt idx="5513">
                  <c:v>240</c:v>
                </c:pt>
                <c:pt idx="5514">
                  <c:v>240</c:v>
                </c:pt>
                <c:pt idx="5515">
                  <c:v>240</c:v>
                </c:pt>
                <c:pt idx="5516">
                  <c:v>240</c:v>
                </c:pt>
                <c:pt idx="5517">
                  <c:v>240</c:v>
                </c:pt>
                <c:pt idx="5518">
                  <c:v>240</c:v>
                </c:pt>
                <c:pt idx="5519">
                  <c:v>240</c:v>
                </c:pt>
                <c:pt idx="5520">
                  <c:v>240</c:v>
                </c:pt>
                <c:pt idx="5521">
                  <c:v>240</c:v>
                </c:pt>
                <c:pt idx="5522">
                  <c:v>240</c:v>
                </c:pt>
                <c:pt idx="5523">
                  <c:v>240</c:v>
                </c:pt>
                <c:pt idx="5524">
                  <c:v>240</c:v>
                </c:pt>
                <c:pt idx="5525">
                  <c:v>240</c:v>
                </c:pt>
                <c:pt idx="5526">
                  <c:v>240</c:v>
                </c:pt>
                <c:pt idx="5527">
                  <c:v>240</c:v>
                </c:pt>
                <c:pt idx="5528">
                  <c:v>240</c:v>
                </c:pt>
                <c:pt idx="5529">
                  <c:v>240</c:v>
                </c:pt>
                <c:pt idx="5530">
                  <c:v>240</c:v>
                </c:pt>
                <c:pt idx="5531">
                  <c:v>240</c:v>
                </c:pt>
                <c:pt idx="5532">
                  <c:v>240</c:v>
                </c:pt>
                <c:pt idx="5533">
                  <c:v>240</c:v>
                </c:pt>
                <c:pt idx="5534">
                  <c:v>240</c:v>
                </c:pt>
                <c:pt idx="5535">
                  <c:v>240</c:v>
                </c:pt>
                <c:pt idx="5536">
                  <c:v>240</c:v>
                </c:pt>
                <c:pt idx="5537">
                  <c:v>240</c:v>
                </c:pt>
                <c:pt idx="5538">
                  <c:v>240</c:v>
                </c:pt>
                <c:pt idx="5539">
                  <c:v>240</c:v>
                </c:pt>
                <c:pt idx="5540">
                  <c:v>240</c:v>
                </c:pt>
                <c:pt idx="5541">
                  <c:v>240</c:v>
                </c:pt>
                <c:pt idx="5542">
                  <c:v>240</c:v>
                </c:pt>
                <c:pt idx="5543">
                  <c:v>240</c:v>
                </c:pt>
                <c:pt idx="5544">
                  <c:v>240</c:v>
                </c:pt>
                <c:pt idx="5545">
                  <c:v>240</c:v>
                </c:pt>
                <c:pt idx="5546">
                  <c:v>240</c:v>
                </c:pt>
                <c:pt idx="5547">
                  <c:v>240</c:v>
                </c:pt>
                <c:pt idx="5548">
                  <c:v>240</c:v>
                </c:pt>
                <c:pt idx="5549">
                  <c:v>240</c:v>
                </c:pt>
                <c:pt idx="5550">
                  <c:v>240</c:v>
                </c:pt>
                <c:pt idx="5551">
                  <c:v>240</c:v>
                </c:pt>
                <c:pt idx="5552">
                  <c:v>240</c:v>
                </c:pt>
                <c:pt idx="5553">
                  <c:v>240</c:v>
                </c:pt>
                <c:pt idx="5554">
                  <c:v>240</c:v>
                </c:pt>
                <c:pt idx="5555">
                  <c:v>240</c:v>
                </c:pt>
                <c:pt idx="5556">
                  <c:v>240</c:v>
                </c:pt>
                <c:pt idx="5557">
                  <c:v>240</c:v>
                </c:pt>
                <c:pt idx="5558">
                  <c:v>240</c:v>
                </c:pt>
                <c:pt idx="5559">
                  <c:v>240</c:v>
                </c:pt>
                <c:pt idx="5560">
                  <c:v>240</c:v>
                </c:pt>
                <c:pt idx="5561">
                  <c:v>240</c:v>
                </c:pt>
                <c:pt idx="5562">
                  <c:v>240</c:v>
                </c:pt>
                <c:pt idx="5563">
                  <c:v>240</c:v>
                </c:pt>
                <c:pt idx="5564">
                  <c:v>240</c:v>
                </c:pt>
                <c:pt idx="5565">
                  <c:v>240</c:v>
                </c:pt>
                <c:pt idx="5566">
                  <c:v>240</c:v>
                </c:pt>
                <c:pt idx="5567">
                  <c:v>240</c:v>
                </c:pt>
                <c:pt idx="5568">
                  <c:v>240</c:v>
                </c:pt>
                <c:pt idx="5569">
                  <c:v>240</c:v>
                </c:pt>
                <c:pt idx="5570">
                  <c:v>240</c:v>
                </c:pt>
                <c:pt idx="5571">
                  <c:v>240</c:v>
                </c:pt>
                <c:pt idx="5572">
                  <c:v>240</c:v>
                </c:pt>
                <c:pt idx="5573">
                  <c:v>240</c:v>
                </c:pt>
                <c:pt idx="5574">
                  <c:v>240</c:v>
                </c:pt>
                <c:pt idx="5575">
                  <c:v>240</c:v>
                </c:pt>
                <c:pt idx="5576">
                  <c:v>240</c:v>
                </c:pt>
                <c:pt idx="5577">
                  <c:v>240</c:v>
                </c:pt>
                <c:pt idx="5578">
                  <c:v>240</c:v>
                </c:pt>
                <c:pt idx="5579">
                  <c:v>240</c:v>
                </c:pt>
                <c:pt idx="5580">
                  <c:v>240</c:v>
                </c:pt>
                <c:pt idx="5581">
                  <c:v>240</c:v>
                </c:pt>
                <c:pt idx="5582">
                  <c:v>240</c:v>
                </c:pt>
                <c:pt idx="5583">
                  <c:v>240</c:v>
                </c:pt>
                <c:pt idx="5584">
                  <c:v>240</c:v>
                </c:pt>
                <c:pt idx="5585">
                  <c:v>240</c:v>
                </c:pt>
                <c:pt idx="5586">
                  <c:v>240</c:v>
                </c:pt>
                <c:pt idx="5587">
                  <c:v>240</c:v>
                </c:pt>
                <c:pt idx="5588">
                  <c:v>240</c:v>
                </c:pt>
                <c:pt idx="5589">
                  <c:v>240</c:v>
                </c:pt>
                <c:pt idx="5590">
                  <c:v>240</c:v>
                </c:pt>
                <c:pt idx="5591">
                  <c:v>240</c:v>
                </c:pt>
                <c:pt idx="5592">
                  <c:v>240</c:v>
                </c:pt>
                <c:pt idx="5593">
                  <c:v>240</c:v>
                </c:pt>
                <c:pt idx="5594">
                  <c:v>240</c:v>
                </c:pt>
                <c:pt idx="5595">
                  <c:v>240</c:v>
                </c:pt>
                <c:pt idx="5596">
                  <c:v>240</c:v>
                </c:pt>
                <c:pt idx="5597">
                  <c:v>240</c:v>
                </c:pt>
                <c:pt idx="5598">
                  <c:v>240</c:v>
                </c:pt>
                <c:pt idx="5599">
                  <c:v>240</c:v>
                </c:pt>
                <c:pt idx="5600">
                  <c:v>240</c:v>
                </c:pt>
                <c:pt idx="5601">
                  <c:v>240</c:v>
                </c:pt>
                <c:pt idx="5602">
                  <c:v>240</c:v>
                </c:pt>
                <c:pt idx="5603">
                  <c:v>240</c:v>
                </c:pt>
                <c:pt idx="5604">
                  <c:v>240</c:v>
                </c:pt>
                <c:pt idx="5605">
                  <c:v>240</c:v>
                </c:pt>
                <c:pt idx="5606">
                  <c:v>240</c:v>
                </c:pt>
                <c:pt idx="5607">
                  <c:v>240</c:v>
                </c:pt>
                <c:pt idx="5608">
                  <c:v>240</c:v>
                </c:pt>
                <c:pt idx="5609">
                  <c:v>240</c:v>
                </c:pt>
                <c:pt idx="5610">
                  <c:v>240</c:v>
                </c:pt>
                <c:pt idx="5611">
                  <c:v>240</c:v>
                </c:pt>
                <c:pt idx="5612">
                  <c:v>240</c:v>
                </c:pt>
                <c:pt idx="5613">
                  <c:v>240</c:v>
                </c:pt>
                <c:pt idx="5614">
                  <c:v>240</c:v>
                </c:pt>
                <c:pt idx="5615">
                  <c:v>240</c:v>
                </c:pt>
                <c:pt idx="5616">
                  <c:v>240</c:v>
                </c:pt>
                <c:pt idx="5617">
                  <c:v>240</c:v>
                </c:pt>
                <c:pt idx="5618">
                  <c:v>240</c:v>
                </c:pt>
                <c:pt idx="5619">
                  <c:v>240</c:v>
                </c:pt>
                <c:pt idx="5620">
                  <c:v>240</c:v>
                </c:pt>
                <c:pt idx="5621">
                  <c:v>240</c:v>
                </c:pt>
                <c:pt idx="5622">
                  <c:v>240</c:v>
                </c:pt>
                <c:pt idx="5623">
                  <c:v>240</c:v>
                </c:pt>
                <c:pt idx="5624">
                  <c:v>240</c:v>
                </c:pt>
                <c:pt idx="5625">
                  <c:v>240</c:v>
                </c:pt>
                <c:pt idx="5626">
                  <c:v>240</c:v>
                </c:pt>
                <c:pt idx="5627">
                  <c:v>240</c:v>
                </c:pt>
                <c:pt idx="5628">
                  <c:v>240</c:v>
                </c:pt>
                <c:pt idx="5629">
                  <c:v>240</c:v>
                </c:pt>
                <c:pt idx="5630">
                  <c:v>240</c:v>
                </c:pt>
                <c:pt idx="5631">
                  <c:v>240</c:v>
                </c:pt>
                <c:pt idx="5632">
                  <c:v>240</c:v>
                </c:pt>
                <c:pt idx="5633">
                  <c:v>240</c:v>
                </c:pt>
                <c:pt idx="5634">
                  <c:v>240</c:v>
                </c:pt>
                <c:pt idx="5635">
                  <c:v>240</c:v>
                </c:pt>
                <c:pt idx="5636">
                  <c:v>240</c:v>
                </c:pt>
                <c:pt idx="5637">
                  <c:v>240</c:v>
                </c:pt>
                <c:pt idx="5638">
                  <c:v>240</c:v>
                </c:pt>
                <c:pt idx="5639">
                  <c:v>240</c:v>
                </c:pt>
                <c:pt idx="5640">
                  <c:v>240</c:v>
                </c:pt>
                <c:pt idx="5641">
                  <c:v>240</c:v>
                </c:pt>
                <c:pt idx="5642">
                  <c:v>240</c:v>
                </c:pt>
                <c:pt idx="5643">
                  <c:v>240</c:v>
                </c:pt>
                <c:pt idx="5644">
                  <c:v>240</c:v>
                </c:pt>
                <c:pt idx="5645">
                  <c:v>240</c:v>
                </c:pt>
                <c:pt idx="5646">
                  <c:v>240</c:v>
                </c:pt>
                <c:pt idx="5647">
                  <c:v>240</c:v>
                </c:pt>
                <c:pt idx="5648">
                  <c:v>240</c:v>
                </c:pt>
                <c:pt idx="5649">
                  <c:v>240</c:v>
                </c:pt>
                <c:pt idx="5650">
                  <c:v>240</c:v>
                </c:pt>
                <c:pt idx="5651">
                  <c:v>240</c:v>
                </c:pt>
                <c:pt idx="5652">
                  <c:v>240</c:v>
                </c:pt>
                <c:pt idx="5653">
                  <c:v>240</c:v>
                </c:pt>
                <c:pt idx="5654">
                  <c:v>240</c:v>
                </c:pt>
                <c:pt idx="5655">
                  <c:v>240</c:v>
                </c:pt>
                <c:pt idx="5656">
                  <c:v>240</c:v>
                </c:pt>
                <c:pt idx="5657">
                  <c:v>240</c:v>
                </c:pt>
                <c:pt idx="5658">
                  <c:v>240</c:v>
                </c:pt>
                <c:pt idx="5659">
                  <c:v>240</c:v>
                </c:pt>
                <c:pt idx="5660">
                  <c:v>240</c:v>
                </c:pt>
                <c:pt idx="5661">
                  <c:v>240</c:v>
                </c:pt>
                <c:pt idx="5662">
                  <c:v>240</c:v>
                </c:pt>
                <c:pt idx="5663">
                  <c:v>240</c:v>
                </c:pt>
                <c:pt idx="5664">
                  <c:v>240</c:v>
                </c:pt>
                <c:pt idx="5665">
                  <c:v>240</c:v>
                </c:pt>
                <c:pt idx="5666">
                  <c:v>240</c:v>
                </c:pt>
                <c:pt idx="5667">
                  <c:v>240</c:v>
                </c:pt>
                <c:pt idx="5668">
                  <c:v>240</c:v>
                </c:pt>
                <c:pt idx="5669">
                  <c:v>240</c:v>
                </c:pt>
                <c:pt idx="5670">
                  <c:v>240</c:v>
                </c:pt>
                <c:pt idx="5671">
                  <c:v>240</c:v>
                </c:pt>
                <c:pt idx="5672">
                  <c:v>240</c:v>
                </c:pt>
                <c:pt idx="5673">
                  <c:v>240</c:v>
                </c:pt>
                <c:pt idx="5674">
                  <c:v>240</c:v>
                </c:pt>
                <c:pt idx="5675">
                  <c:v>240</c:v>
                </c:pt>
                <c:pt idx="5676">
                  <c:v>240</c:v>
                </c:pt>
                <c:pt idx="5677">
                  <c:v>240</c:v>
                </c:pt>
                <c:pt idx="5678">
                  <c:v>240</c:v>
                </c:pt>
                <c:pt idx="5679">
                  <c:v>240</c:v>
                </c:pt>
                <c:pt idx="5680">
                  <c:v>240</c:v>
                </c:pt>
                <c:pt idx="5681">
                  <c:v>240</c:v>
                </c:pt>
                <c:pt idx="5682">
                  <c:v>240</c:v>
                </c:pt>
                <c:pt idx="5683">
                  <c:v>240</c:v>
                </c:pt>
                <c:pt idx="5684">
                  <c:v>240</c:v>
                </c:pt>
                <c:pt idx="5685">
                  <c:v>240</c:v>
                </c:pt>
                <c:pt idx="5686">
                  <c:v>240</c:v>
                </c:pt>
                <c:pt idx="5687">
                  <c:v>240</c:v>
                </c:pt>
                <c:pt idx="5688">
                  <c:v>240</c:v>
                </c:pt>
                <c:pt idx="5689">
                  <c:v>240</c:v>
                </c:pt>
                <c:pt idx="5690">
                  <c:v>240</c:v>
                </c:pt>
                <c:pt idx="5691">
                  <c:v>240</c:v>
                </c:pt>
                <c:pt idx="5692">
                  <c:v>240</c:v>
                </c:pt>
                <c:pt idx="5693">
                  <c:v>240</c:v>
                </c:pt>
                <c:pt idx="5694">
                  <c:v>240</c:v>
                </c:pt>
                <c:pt idx="5695">
                  <c:v>240</c:v>
                </c:pt>
                <c:pt idx="5696">
                  <c:v>240</c:v>
                </c:pt>
                <c:pt idx="5697">
                  <c:v>240</c:v>
                </c:pt>
                <c:pt idx="5698">
                  <c:v>240</c:v>
                </c:pt>
                <c:pt idx="5699">
                  <c:v>240</c:v>
                </c:pt>
                <c:pt idx="5700">
                  <c:v>240</c:v>
                </c:pt>
                <c:pt idx="5701">
                  <c:v>240</c:v>
                </c:pt>
                <c:pt idx="5702">
                  <c:v>240</c:v>
                </c:pt>
                <c:pt idx="5703">
                  <c:v>240</c:v>
                </c:pt>
                <c:pt idx="5704">
                  <c:v>240</c:v>
                </c:pt>
                <c:pt idx="5705">
                  <c:v>240</c:v>
                </c:pt>
                <c:pt idx="5706">
                  <c:v>240</c:v>
                </c:pt>
                <c:pt idx="5707">
                  <c:v>240</c:v>
                </c:pt>
                <c:pt idx="5708">
                  <c:v>240</c:v>
                </c:pt>
                <c:pt idx="5709">
                  <c:v>240</c:v>
                </c:pt>
                <c:pt idx="5710">
                  <c:v>240</c:v>
                </c:pt>
                <c:pt idx="5711">
                  <c:v>240</c:v>
                </c:pt>
                <c:pt idx="5712">
                  <c:v>240</c:v>
                </c:pt>
                <c:pt idx="5713">
                  <c:v>240</c:v>
                </c:pt>
                <c:pt idx="5714">
                  <c:v>240</c:v>
                </c:pt>
                <c:pt idx="5715">
                  <c:v>240</c:v>
                </c:pt>
                <c:pt idx="5716">
                  <c:v>240</c:v>
                </c:pt>
                <c:pt idx="5717">
                  <c:v>240</c:v>
                </c:pt>
                <c:pt idx="5718">
                  <c:v>240</c:v>
                </c:pt>
                <c:pt idx="5719">
                  <c:v>240</c:v>
                </c:pt>
                <c:pt idx="5720">
                  <c:v>240</c:v>
                </c:pt>
                <c:pt idx="5721">
                  <c:v>240</c:v>
                </c:pt>
                <c:pt idx="5722">
                  <c:v>240</c:v>
                </c:pt>
                <c:pt idx="5723">
                  <c:v>240</c:v>
                </c:pt>
                <c:pt idx="5724">
                  <c:v>240</c:v>
                </c:pt>
                <c:pt idx="5725">
                  <c:v>240</c:v>
                </c:pt>
                <c:pt idx="5726">
                  <c:v>240</c:v>
                </c:pt>
                <c:pt idx="5727">
                  <c:v>240</c:v>
                </c:pt>
                <c:pt idx="5728">
                  <c:v>240</c:v>
                </c:pt>
                <c:pt idx="5729">
                  <c:v>240</c:v>
                </c:pt>
                <c:pt idx="5730">
                  <c:v>240</c:v>
                </c:pt>
                <c:pt idx="5731">
                  <c:v>240</c:v>
                </c:pt>
                <c:pt idx="5732">
                  <c:v>240</c:v>
                </c:pt>
                <c:pt idx="5733">
                  <c:v>240</c:v>
                </c:pt>
                <c:pt idx="5734">
                  <c:v>240</c:v>
                </c:pt>
                <c:pt idx="5735">
                  <c:v>240</c:v>
                </c:pt>
                <c:pt idx="5736">
                  <c:v>240</c:v>
                </c:pt>
                <c:pt idx="5737">
                  <c:v>240</c:v>
                </c:pt>
                <c:pt idx="5738">
                  <c:v>240</c:v>
                </c:pt>
                <c:pt idx="5739">
                  <c:v>240</c:v>
                </c:pt>
                <c:pt idx="5740">
                  <c:v>240</c:v>
                </c:pt>
                <c:pt idx="5741">
                  <c:v>240</c:v>
                </c:pt>
                <c:pt idx="5742">
                  <c:v>240</c:v>
                </c:pt>
                <c:pt idx="5743">
                  <c:v>240</c:v>
                </c:pt>
                <c:pt idx="5744">
                  <c:v>240</c:v>
                </c:pt>
                <c:pt idx="5745">
                  <c:v>240</c:v>
                </c:pt>
                <c:pt idx="5746">
                  <c:v>240</c:v>
                </c:pt>
                <c:pt idx="5747">
                  <c:v>240</c:v>
                </c:pt>
                <c:pt idx="5748">
                  <c:v>240</c:v>
                </c:pt>
                <c:pt idx="5749">
                  <c:v>240</c:v>
                </c:pt>
                <c:pt idx="5750">
                  <c:v>240</c:v>
                </c:pt>
                <c:pt idx="5751">
                  <c:v>240</c:v>
                </c:pt>
                <c:pt idx="5752">
                  <c:v>240</c:v>
                </c:pt>
                <c:pt idx="5753">
                  <c:v>240</c:v>
                </c:pt>
                <c:pt idx="5754">
                  <c:v>240</c:v>
                </c:pt>
                <c:pt idx="5755">
                  <c:v>240</c:v>
                </c:pt>
                <c:pt idx="5756">
                  <c:v>240</c:v>
                </c:pt>
                <c:pt idx="5757">
                  <c:v>240</c:v>
                </c:pt>
                <c:pt idx="5758">
                  <c:v>240</c:v>
                </c:pt>
                <c:pt idx="5759">
                  <c:v>240</c:v>
                </c:pt>
                <c:pt idx="5760">
                  <c:v>240</c:v>
                </c:pt>
                <c:pt idx="5761">
                  <c:v>240</c:v>
                </c:pt>
                <c:pt idx="5762">
                  <c:v>240</c:v>
                </c:pt>
                <c:pt idx="5763">
                  <c:v>240</c:v>
                </c:pt>
                <c:pt idx="5764">
                  <c:v>240</c:v>
                </c:pt>
                <c:pt idx="5765">
                  <c:v>240</c:v>
                </c:pt>
                <c:pt idx="5766">
                  <c:v>240</c:v>
                </c:pt>
                <c:pt idx="5767">
                  <c:v>240</c:v>
                </c:pt>
                <c:pt idx="5768">
                  <c:v>240</c:v>
                </c:pt>
                <c:pt idx="5769">
                  <c:v>240</c:v>
                </c:pt>
                <c:pt idx="5770">
                  <c:v>240</c:v>
                </c:pt>
                <c:pt idx="5771">
                  <c:v>240</c:v>
                </c:pt>
                <c:pt idx="5772">
                  <c:v>240</c:v>
                </c:pt>
                <c:pt idx="5773">
                  <c:v>240</c:v>
                </c:pt>
                <c:pt idx="5774">
                  <c:v>240</c:v>
                </c:pt>
                <c:pt idx="5775">
                  <c:v>240</c:v>
                </c:pt>
                <c:pt idx="5776">
                  <c:v>240</c:v>
                </c:pt>
                <c:pt idx="5777">
                  <c:v>240</c:v>
                </c:pt>
                <c:pt idx="5778">
                  <c:v>240</c:v>
                </c:pt>
                <c:pt idx="5779">
                  <c:v>240</c:v>
                </c:pt>
                <c:pt idx="5780">
                  <c:v>240</c:v>
                </c:pt>
                <c:pt idx="5781">
                  <c:v>240</c:v>
                </c:pt>
                <c:pt idx="5782">
                  <c:v>240</c:v>
                </c:pt>
                <c:pt idx="5783">
                  <c:v>240</c:v>
                </c:pt>
                <c:pt idx="5784">
                  <c:v>240</c:v>
                </c:pt>
                <c:pt idx="5785">
                  <c:v>240</c:v>
                </c:pt>
                <c:pt idx="5786">
                  <c:v>240</c:v>
                </c:pt>
                <c:pt idx="5787">
                  <c:v>240</c:v>
                </c:pt>
                <c:pt idx="5788">
                  <c:v>240</c:v>
                </c:pt>
                <c:pt idx="5789">
                  <c:v>240</c:v>
                </c:pt>
                <c:pt idx="5790">
                  <c:v>240</c:v>
                </c:pt>
                <c:pt idx="5791">
                  <c:v>240</c:v>
                </c:pt>
                <c:pt idx="5792">
                  <c:v>240</c:v>
                </c:pt>
                <c:pt idx="5793">
                  <c:v>240</c:v>
                </c:pt>
                <c:pt idx="5794">
                  <c:v>240</c:v>
                </c:pt>
                <c:pt idx="5795">
                  <c:v>240</c:v>
                </c:pt>
                <c:pt idx="5796">
                  <c:v>240</c:v>
                </c:pt>
                <c:pt idx="5797">
                  <c:v>240</c:v>
                </c:pt>
                <c:pt idx="5798">
                  <c:v>240</c:v>
                </c:pt>
                <c:pt idx="5799">
                  <c:v>240</c:v>
                </c:pt>
                <c:pt idx="5800">
                  <c:v>240</c:v>
                </c:pt>
                <c:pt idx="5801">
                  <c:v>240</c:v>
                </c:pt>
                <c:pt idx="5802">
                  <c:v>240</c:v>
                </c:pt>
                <c:pt idx="5803">
                  <c:v>240</c:v>
                </c:pt>
                <c:pt idx="5804">
                  <c:v>240</c:v>
                </c:pt>
                <c:pt idx="5805">
                  <c:v>240</c:v>
                </c:pt>
                <c:pt idx="5806">
                  <c:v>240</c:v>
                </c:pt>
                <c:pt idx="5807">
                  <c:v>240</c:v>
                </c:pt>
                <c:pt idx="5808">
                  <c:v>240</c:v>
                </c:pt>
                <c:pt idx="5809">
                  <c:v>240</c:v>
                </c:pt>
                <c:pt idx="5810">
                  <c:v>240</c:v>
                </c:pt>
                <c:pt idx="5811">
                  <c:v>240</c:v>
                </c:pt>
                <c:pt idx="5812">
                  <c:v>240</c:v>
                </c:pt>
                <c:pt idx="5813">
                  <c:v>240</c:v>
                </c:pt>
                <c:pt idx="5814">
                  <c:v>240</c:v>
                </c:pt>
                <c:pt idx="5815">
                  <c:v>240</c:v>
                </c:pt>
                <c:pt idx="5816">
                  <c:v>240</c:v>
                </c:pt>
                <c:pt idx="5817">
                  <c:v>240</c:v>
                </c:pt>
                <c:pt idx="5818">
                  <c:v>240</c:v>
                </c:pt>
                <c:pt idx="5819">
                  <c:v>240</c:v>
                </c:pt>
                <c:pt idx="5820">
                  <c:v>240</c:v>
                </c:pt>
                <c:pt idx="5821">
                  <c:v>240</c:v>
                </c:pt>
                <c:pt idx="5822">
                  <c:v>240</c:v>
                </c:pt>
                <c:pt idx="5823">
                  <c:v>240</c:v>
                </c:pt>
                <c:pt idx="5824">
                  <c:v>240</c:v>
                </c:pt>
                <c:pt idx="5825">
                  <c:v>240</c:v>
                </c:pt>
                <c:pt idx="5826">
                  <c:v>240</c:v>
                </c:pt>
                <c:pt idx="5827">
                  <c:v>240</c:v>
                </c:pt>
                <c:pt idx="5828">
                  <c:v>240</c:v>
                </c:pt>
                <c:pt idx="5829">
                  <c:v>240</c:v>
                </c:pt>
                <c:pt idx="5830">
                  <c:v>240</c:v>
                </c:pt>
                <c:pt idx="5831">
                  <c:v>240</c:v>
                </c:pt>
                <c:pt idx="5832">
                  <c:v>240</c:v>
                </c:pt>
                <c:pt idx="5833">
                  <c:v>240</c:v>
                </c:pt>
                <c:pt idx="5834">
                  <c:v>240</c:v>
                </c:pt>
                <c:pt idx="5835">
                  <c:v>240</c:v>
                </c:pt>
                <c:pt idx="5836">
                  <c:v>240</c:v>
                </c:pt>
                <c:pt idx="5837">
                  <c:v>240</c:v>
                </c:pt>
                <c:pt idx="5838">
                  <c:v>240</c:v>
                </c:pt>
                <c:pt idx="5839">
                  <c:v>240</c:v>
                </c:pt>
                <c:pt idx="5840">
                  <c:v>240</c:v>
                </c:pt>
                <c:pt idx="5841">
                  <c:v>240</c:v>
                </c:pt>
                <c:pt idx="5842">
                  <c:v>240</c:v>
                </c:pt>
                <c:pt idx="5843">
                  <c:v>240</c:v>
                </c:pt>
                <c:pt idx="5844">
                  <c:v>240</c:v>
                </c:pt>
                <c:pt idx="5845">
                  <c:v>240</c:v>
                </c:pt>
                <c:pt idx="5846">
                  <c:v>240</c:v>
                </c:pt>
                <c:pt idx="5847">
                  <c:v>240</c:v>
                </c:pt>
                <c:pt idx="5848">
                  <c:v>240</c:v>
                </c:pt>
                <c:pt idx="5849">
                  <c:v>240</c:v>
                </c:pt>
                <c:pt idx="5850">
                  <c:v>240</c:v>
                </c:pt>
                <c:pt idx="5851">
                  <c:v>240</c:v>
                </c:pt>
                <c:pt idx="5852">
                  <c:v>240</c:v>
                </c:pt>
                <c:pt idx="5853">
                  <c:v>240</c:v>
                </c:pt>
                <c:pt idx="5854">
                  <c:v>240</c:v>
                </c:pt>
                <c:pt idx="5855">
                  <c:v>240</c:v>
                </c:pt>
                <c:pt idx="5856">
                  <c:v>240</c:v>
                </c:pt>
                <c:pt idx="5857">
                  <c:v>240</c:v>
                </c:pt>
                <c:pt idx="5858">
                  <c:v>240</c:v>
                </c:pt>
                <c:pt idx="5859">
                  <c:v>240</c:v>
                </c:pt>
                <c:pt idx="5860">
                  <c:v>240</c:v>
                </c:pt>
                <c:pt idx="5861">
                  <c:v>240</c:v>
                </c:pt>
                <c:pt idx="5862">
                  <c:v>240</c:v>
                </c:pt>
                <c:pt idx="5863">
                  <c:v>240</c:v>
                </c:pt>
                <c:pt idx="5864">
                  <c:v>240</c:v>
                </c:pt>
                <c:pt idx="5865">
                  <c:v>240</c:v>
                </c:pt>
                <c:pt idx="5866">
                  <c:v>240</c:v>
                </c:pt>
                <c:pt idx="5867">
                  <c:v>240</c:v>
                </c:pt>
                <c:pt idx="5868">
                  <c:v>240</c:v>
                </c:pt>
                <c:pt idx="5869">
                  <c:v>240</c:v>
                </c:pt>
                <c:pt idx="5870">
                  <c:v>240</c:v>
                </c:pt>
                <c:pt idx="5871">
                  <c:v>240</c:v>
                </c:pt>
                <c:pt idx="5872">
                  <c:v>240</c:v>
                </c:pt>
                <c:pt idx="5873">
                  <c:v>240</c:v>
                </c:pt>
                <c:pt idx="5874">
                  <c:v>240</c:v>
                </c:pt>
                <c:pt idx="5875">
                  <c:v>240</c:v>
                </c:pt>
                <c:pt idx="5876">
                  <c:v>240</c:v>
                </c:pt>
                <c:pt idx="5877">
                  <c:v>240</c:v>
                </c:pt>
                <c:pt idx="5878">
                  <c:v>240</c:v>
                </c:pt>
                <c:pt idx="5879">
                  <c:v>240</c:v>
                </c:pt>
                <c:pt idx="5880">
                  <c:v>240</c:v>
                </c:pt>
                <c:pt idx="5881">
                  <c:v>240</c:v>
                </c:pt>
                <c:pt idx="5882">
                  <c:v>240</c:v>
                </c:pt>
                <c:pt idx="5883">
                  <c:v>240</c:v>
                </c:pt>
                <c:pt idx="5884">
                  <c:v>240</c:v>
                </c:pt>
                <c:pt idx="5885">
                  <c:v>240</c:v>
                </c:pt>
                <c:pt idx="5886">
                  <c:v>240</c:v>
                </c:pt>
                <c:pt idx="5887">
                  <c:v>240</c:v>
                </c:pt>
                <c:pt idx="5888">
                  <c:v>240</c:v>
                </c:pt>
                <c:pt idx="5889">
                  <c:v>240</c:v>
                </c:pt>
                <c:pt idx="5890">
                  <c:v>240</c:v>
                </c:pt>
                <c:pt idx="5891">
                  <c:v>240</c:v>
                </c:pt>
                <c:pt idx="5892">
                  <c:v>240</c:v>
                </c:pt>
                <c:pt idx="5893">
                  <c:v>240</c:v>
                </c:pt>
                <c:pt idx="5894">
                  <c:v>240</c:v>
                </c:pt>
                <c:pt idx="5895">
                  <c:v>240</c:v>
                </c:pt>
                <c:pt idx="5896">
                  <c:v>240</c:v>
                </c:pt>
                <c:pt idx="5897">
                  <c:v>240</c:v>
                </c:pt>
                <c:pt idx="5898">
                  <c:v>240</c:v>
                </c:pt>
                <c:pt idx="5899">
                  <c:v>240</c:v>
                </c:pt>
                <c:pt idx="5900">
                  <c:v>240</c:v>
                </c:pt>
                <c:pt idx="5901">
                  <c:v>240</c:v>
                </c:pt>
                <c:pt idx="5902">
                  <c:v>240</c:v>
                </c:pt>
                <c:pt idx="5903">
                  <c:v>240</c:v>
                </c:pt>
                <c:pt idx="5904">
                  <c:v>240</c:v>
                </c:pt>
                <c:pt idx="5905">
                  <c:v>240</c:v>
                </c:pt>
                <c:pt idx="5906">
                  <c:v>240</c:v>
                </c:pt>
                <c:pt idx="5907">
                  <c:v>240</c:v>
                </c:pt>
                <c:pt idx="5908">
                  <c:v>240</c:v>
                </c:pt>
                <c:pt idx="5909">
                  <c:v>240</c:v>
                </c:pt>
                <c:pt idx="5910">
                  <c:v>240</c:v>
                </c:pt>
                <c:pt idx="5911">
                  <c:v>240</c:v>
                </c:pt>
                <c:pt idx="5912">
                  <c:v>240</c:v>
                </c:pt>
                <c:pt idx="5913">
                  <c:v>240</c:v>
                </c:pt>
                <c:pt idx="5914">
                  <c:v>240</c:v>
                </c:pt>
                <c:pt idx="5915">
                  <c:v>240</c:v>
                </c:pt>
                <c:pt idx="5916">
                  <c:v>240</c:v>
                </c:pt>
                <c:pt idx="5917">
                  <c:v>240</c:v>
                </c:pt>
                <c:pt idx="5918">
                  <c:v>240</c:v>
                </c:pt>
                <c:pt idx="5919">
                  <c:v>240</c:v>
                </c:pt>
                <c:pt idx="5920">
                  <c:v>240</c:v>
                </c:pt>
                <c:pt idx="5921">
                  <c:v>240</c:v>
                </c:pt>
                <c:pt idx="5922">
                  <c:v>240</c:v>
                </c:pt>
                <c:pt idx="5923">
                  <c:v>240</c:v>
                </c:pt>
                <c:pt idx="5924">
                  <c:v>240</c:v>
                </c:pt>
                <c:pt idx="5925">
                  <c:v>240</c:v>
                </c:pt>
                <c:pt idx="5926">
                  <c:v>240</c:v>
                </c:pt>
                <c:pt idx="5927">
                  <c:v>240</c:v>
                </c:pt>
                <c:pt idx="5928">
                  <c:v>240</c:v>
                </c:pt>
                <c:pt idx="5929">
                  <c:v>240</c:v>
                </c:pt>
                <c:pt idx="5930">
                  <c:v>240</c:v>
                </c:pt>
                <c:pt idx="5931">
                  <c:v>240</c:v>
                </c:pt>
                <c:pt idx="5932">
                  <c:v>240</c:v>
                </c:pt>
                <c:pt idx="5933">
                  <c:v>240</c:v>
                </c:pt>
                <c:pt idx="5934">
                  <c:v>240</c:v>
                </c:pt>
                <c:pt idx="5935">
                  <c:v>240</c:v>
                </c:pt>
                <c:pt idx="5936">
                  <c:v>240</c:v>
                </c:pt>
                <c:pt idx="5937">
                  <c:v>240</c:v>
                </c:pt>
                <c:pt idx="5938">
                  <c:v>240</c:v>
                </c:pt>
                <c:pt idx="5939">
                  <c:v>240</c:v>
                </c:pt>
                <c:pt idx="5940">
                  <c:v>240</c:v>
                </c:pt>
                <c:pt idx="5941">
                  <c:v>240</c:v>
                </c:pt>
                <c:pt idx="5942">
                  <c:v>240</c:v>
                </c:pt>
                <c:pt idx="5943">
                  <c:v>240</c:v>
                </c:pt>
                <c:pt idx="5944">
                  <c:v>240</c:v>
                </c:pt>
                <c:pt idx="5945">
                  <c:v>240</c:v>
                </c:pt>
                <c:pt idx="5946">
                  <c:v>240</c:v>
                </c:pt>
                <c:pt idx="5947">
                  <c:v>240</c:v>
                </c:pt>
                <c:pt idx="5948">
                  <c:v>240</c:v>
                </c:pt>
                <c:pt idx="5949">
                  <c:v>240</c:v>
                </c:pt>
                <c:pt idx="5950">
                  <c:v>240</c:v>
                </c:pt>
                <c:pt idx="5951">
                  <c:v>240</c:v>
                </c:pt>
                <c:pt idx="5952">
                  <c:v>240</c:v>
                </c:pt>
                <c:pt idx="5953">
                  <c:v>240</c:v>
                </c:pt>
                <c:pt idx="5954">
                  <c:v>240</c:v>
                </c:pt>
                <c:pt idx="5955">
                  <c:v>240</c:v>
                </c:pt>
                <c:pt idx="5956">
                  <c:v>240</c:v>
                </c:pt>
                <c:pt idx="5957">
                  <c:v>240</c:v>
                </c:pt>
                <c:pt idx="5958">
                  <c:v>240</c:v>
                </c:pt>
                <c:pt idx="5959">
                  <c:v>240</c:v>
                </c:pt>
                <c:pt idx="5960">
                  <c:v>240</c:v>
                </c:pt>
                <c:pt idx="5961">
                  <c:v>240</c:v>
                </c:pt>
                <c:pt idx="5962">
                  <c:v>240</c:v>
                </c:pt>
                <c:pt idx="5963">
                  <c:v>240</c:v>
                </c:pt>
                <c:pt idx="5964">
                  <c:v>240</c:v>
                </c:pt>
                <c:pt idx="5965">
                  <c:v>240</c:v>
                </c:pt>
                <c:pt idx="5966">
                  <c:v>240</c:v>
                </c:pt>
                <c:pt idx="5967">
                  <c:v>240</c:v>
                </c:pt>
                <c:pt idx="5968">
                  <c:v>240</c:v>
                </c:pt>
                <c:pt idx="5969">
                  <c:v>240</c:v>
                </c:pt>
                <c:pt idx="5970">
                  <c:v>240</c:v>
                </c:pt>
                <c:pt idx="5971">
                  <c:v>240</c:v>
                </c:pt>
                <c:pt idx="5972">
                  <c:v>240</c:v>
                </c:pt>
                <c:pt idx="5973">
                  <c:v>240</c:v>
                </c:pt>
                <c:pt idx="5974">
                  <c:v>240</c:v>
                </c:pt>
                <c:pt idx="5975">
                  <c:v>240</c:v>
                </c:pt>
                <c:pt idx="5976">
                  <c:v>240</c:v>
                </c:pt>
                <c:pt idx="5977">
                  <c:v>240</c:v>
                </c:pt>
                <c:pt idx="5978">
                  <c:v>240</c:v>
                </c:pt>
                <c:pt idx="5979">
                  <c:v>240</c:v>
                </c:pt>
                <c:pt idx="5980">
                  <c:v>240</c:v>
                </c:pt>
                <c:pt idx="5981">
                  <c:v>240</c:v>
                </c:pt>
                <c:pt idx="5982">
                  <c:v>240</c:v>
                </c:pt>
                <c:pt idx="5983">
                  <c:v>240</c:v>
                </c:pt>
                <c:pt idx="5984">
                  <c:v>240</c:v>
                </c:pt>
                <c:pt idx="5985">
                  <c:v>240</c:v>
                </c:pt>
                <c:pt idx="5986">
                  <c:v>240</c:v>
                </c:pt>
                <c:pt idx="5987">
                  <c:v>240</c:v>
                </c:pt>
                <c:pt idx="5988">
                  <c:v>240</c:v>
                </c:pt>
                <c:pt idx="5989">
                  <c:v>240</c:v>
                </c:pt>
                <c:pt idx="5990">
                  <c:v>240</c:v>
                </c:pt>
                <c:pt idx="5991">
                  <c:v>240</c:v>
                </c:pt>
                <c:pt idx="5992">
                  <c:v>240</c:v>
                </c:pt>
                <c:pt idx="5993">
                  <c:v>240</c:v>
                </c:pt>
                <c:pt idx="5994">
                  <c:v>240</c:v>
                </c:pt>
                <c:pt idx="5995">
                  <c:v>240</c:v>
                </c:pt>
                <c:pt idx="5996">
                  <c:v>240</c:v>
                </c:pt>
                <c:pt idx="5997">
                  <c:v>240</c:v>
                </c:pt>
                <c:pt idx="5998">
                  <c:v>240</c:v>
                </c:pt>
                <c:pt idx="5999">
                  <c:v>240</c:v>
                </c:pt>
                <c:pt idx="6000">
                  <c:v>240</c:v>
                </c:pt>
                <c:pt idx="6001">
                  <c:v>240</c:v>
                </c:pt>
                <c:pt idx="6002">
                  <c:v>240</c:v>
                </c:pt>
                <c:pt idx="6003">
                  <c:v>240</c:v>
                </c:pt>
                <c:pt idx="6004">
                  <c:v>240</c:v>
                </c:pt>
                <c:pt idx="6005">
                  <c:v>240</c:v>
                </c:pt>
                <c:pt idx="6006">
                  <c:v>240</c:v>
                </c:pt>
                <c:pt idx="6007">
                  <c:v>240</c:v>
                </c:pt>
                <c:pt idx="6008">
                  <c:v>240</c:v>
                </c:pt>
                <c:pt idx="6009">
                  <c:v>240</c:v>
                </c:pt>
                <c:pt idx="6010">
                  <c:v>240</c:v>
                </c:pt>
                <c:pt idx="6011">
                  <c:v>240</c:v>
                </c:pt>
                <c:pt idx="6012">
                  <c:v>240</c:v>
                </c:pt>
                <c:pt idx="6013">
                  <c:v>240</c:v>
                </c:pt>
                <c:pt idx="6014">
                  <c:v>240</c:v>
                </c:pt>
                <c:pt idx="6015">
                  <c:v>240</c:v>
                </c:pt>
                <c:pt idx="6016">
                  <c:v>240</c:v>
                </c:pt>
                <c:pt idx="6017">
                  <c:v>240</c:v>
                </c:pt>
                <c:pt idx="6018">
                  <c:v>240</c:v>
                </c:pt>
                <c:pt idx="6019">
                  <c:v>240</c:v>
                </c:pt>
                <c:pt idx="6020">
                  <c:v>240</c:v>
                </c:pt>
                <c:pt idx="6021">
                  <c:v>240</c:v>
                </c:pt>
                <c:pt idx="6022">
                  <c:v>240</c:v>
                </c:pt>
                <c:pt idx="6023">
                  <c:v>240</c:v>
                </c:pt>
                <c:pt idx="6024">
                  <c:v>240</c:v>
                </c:pt>
                <c:pt idx="6025">
                  <c:v>240</c:v>
                </c:pt>
                <c:pt idx="6026">
                  <c:v>240</c:v>
                </c:pt>
                <c:pt idx="6027">
                  <c:v>240</c:v>
                </c:pt>
                <c:pt idx="6028">
                  <c:v>240</c:v>
                </c:pt>
                <c:pt idx="6029">
                  <c:v>240</c:v>
                </c:pt>
                <c:pt idx="6030">
                  <c:v>240</c:v>
                </c:pt>
                <c:pt idx="6031">
                  <c:v>240</c:v>
                </c:pt>
                <c:pt idx="6032">
                  <c:v>240</c:v>
                </c:pt>
                <c:pt idx="6033">
                  <c:v>240</c:v>
                </c:pt>
                <c:pt idx="6034">
                  <c:v>240</c:v>
                </c:pt>
                <c:pt idx="6035">
                  <c:v>240</c:v>
                </c:pt>
                <c:pt idx="6036">
                  <c:v>240</c:v>
                </c:pt>
                <c:pt idx="6037">
                  <c:v>240</c:v>
                </c:pt>
                <c:pt idx="6038">
                  <c:v>240</c:v>
                </c:pt>
                <c:pt idx="6039">
                  <c:v>240</c:v>
                </c:pt>
                <c:pt idx="6040">
                  <c:v>240</c:v>
                </c:pt>
                <c:pt idx="6041">
                  <c:v>240</c:v>
                </c:pt>
                <c:pt idx="6042">
                  <c:v>240</c:v>
                </c:pt>
                <c:pt idx="6043">
                  <c:v>240</c:v>
                </c:pt>
                <c:pt idx="6044">
                  <c:v>240</c:v>
                </c:pt>
                <c:pt idx="6045">
                  <c:v>240</c:v>
                </c:pt>
                <c:pt idx="6046">
                  <c:v>240</c:v>
                </c:pt>
                <c:pt idx="6047">
                  <c:v>240</c:v>
                </c:pt>
                <c:pt idx="6048">
                  <c:v>240</c:v>
                </c:pt>
                <c:pt idx="6049">
                  <c:v>240</c:v>
                </c:pt>
                <c:pt idx="6050">
                  <c:v>240</c:v>
                </c:pt>
                <c:pt idx="6051">
                  <c:v>240</c:v>
                </c:pt>
                <c:pt idx="6052">
                  <c:v>240</c:v>
                </c:pt>
                <c:pt idx="6053">
                  <c:v>240</c:v>
                </c:pt>
                <c:pt idx="6054">
                  <c:v>240</c:v>
                </c:pt>
                <c:pt idx="6055">
                  <c:v>240</c:v>
                </c:pt>
                <c:pt idx="6056">
                  <c:v>240</c:v>
                </c:pt>
                <c:pt idx="6057">
                  <c:v>240</c:v>
                </c:pt>
                <c:pt idx="6058">
                  <c:v>240</c:v>
                </c:pt>
                <c:pt idx="6059">
                  <c:v>240</c:v>
                </c:pt>
                <c:pt idx="6060">
                  <c:v>240</c:v>
                </c:pt>
                <c:pt idx="6061">
                  <c:v>240</c:v>
                </c:pt>
                <c:pt idx="6062">
                  <c:v>240</c:v>
                </c:pt>
                <c:pt idx="6063">
                  <c:v>240</c:v>
                </c:pt>
                <c:pt idx="6064">
                  <c:v>240</c:v>
                </c:pt>
                <c:pt idx="6065">
                  <c:v>240</c:v>
                </c:pt>
                <c:pt idx="6066">
                  <c:v>240</c:v>
                </c:pt>
                <c:pt idx="6067">
                  <c:v>240</c:v>
                </c:pt>
                <c:pt idx="6068">
                  <c:v>240</c:v>
                </c:pt>
                <c:pt idx="6069">
                  <c:v>240</c:v>
                </c:pt>
                <c:pt idx="6070">
                  <c:v>240</c:v>
                </c:pt>
                <c:pt idx="6071">
                  <c:v>240</c:v>
                </c:pt>
                <c:pt idx="6072">
                  <c:v>240</c:v>
                </c:pt>
                <c:pt idx="6073">
                  <c:v>240</c:v>
                </c:pt>
                <c:pt idx="6074">
                  <c:v>240</c:v>
                </c:pt>
                <c:pt idx="6075">
                  <c:v>240</c:v>
                </c:pt>
                <c:pt idx="6076">
                  <c:v>240</c:v>
                </c:pt>
                <c:pt idx="6077">
                  <c:v>240</c:v>
                </c:pt>
                <c:pt idx="6078">
                  <c:v>240</c:v>
                </c:pt>
                <c:pt idx="6079">
                  <c:v>240</c:v>
                </c:pt>
                <c:pt idx="6080">
                  <c:v>240</c:v>
                </c:pt>
                <c:pt idx="6081">
                  <c:v>240</c:v>
                </c:pt>
                <c:pt idx="6082">
                  <c:v>240</c:v>
                </c:pt>
                <c:pt idx="6083">
                  <c:v>240</c:v>
                </c:pt>
                <c:pt idx="6084">
                  <c:v>240</c:v>
                </c:pt>
                <c:pt idx="6085">
                  <c:v>240</c:v>
                </c:pt>
                <c:pt idx="6086">
                  <c:v>240</c:v>
                </c:pt>
                <c:pt idx="6087">
                  <c:v>240</c:v>
                </c:pt>
                <c:pt idx="6088">
                  <c:v>240</c:v>
                </c:pt>
                <c:pt idx="6089">
                  <c:v>240</c:v>
                </c:pt>
                <c:pt idx="6090">
                  <c:v>240</c:v>
                </c:pt>
                <c:pt idx="6091">
                  <c:v>240</c:v>
                </c:pt>
                <c:pt idx="6092">
                  <c:v>240</c:v>
                </c:pt>
                <c:pt idx="6093">
                  <c:v>240</c:v>
                </c:pt>
                <c:pt idx="6094">
                  <c:v>240</c:v>
                </c:pt>
                <c:pt idx="6095">
                  <c:v>240</c:v>
                </c:pt>
                <c:pt idx="6096">
                  <c:v>240</c:v>
                </c:pt>
                <c:pt idx="6097">
                  <c:v>240</c:v>
                </c:pt>
                <c:pt idx="6098">
                  <c:v>240</c:v>
                </c:pt>
                <c:pt idx="6099">
                  <c:v>240</c:v>
                </c:pt>
                <c:pt idx="6100">
                  <c:v>240</c:v>
                </c:pt>
                <c:pt idx="6101">
                  <c:v>240</c:v>
                </c:pt>
                <c:pt idx="6102">
                  <c:v>240</c:v>
                </c:pt>
                <c:pt idx="6103">
                  <c:v>240</c:v>
                </c:pt>
                <c:pt idx="6104">
                  <c:v>240</c:v>
                </c:pt>
                <c:pt idx="6105">
                  <c:v>240</c:v>
                </c:pt>
                <c:pt idx="6106">
                  <c:v>240</c:v>
                </c:pt>
                <c:pt idx="6107">
                  <c:v>240</c:v>
                </c:pt>
                <c:pt idx="6108">
                  <c:v>240</c:v>
                </c:pt>
                <c:pt idx="6109">
                  <c:v>240</c:v>
                </c:pt>
                <c:pt idx="6110">
                  <c:v>240</c:v>
                </c:pt>
                <c:pt idx="6111">
                  <c:v>240</c:v>
                </c:pt>
                <c:pt idx="6112">
                  <c:v>240</c:v>
                </c:pt>
                <c:pt idx="6113">
                  <c:v>240</c:v>
                </c:pt>
                <c:pt idx="6114">
                  <c:v>240</c:v>
                </c:pt>
                <c:pt idx="6115">
                  <c:v>240</c:v>
                </c:pt>
                <c:pt idx="6116">
                  <c:v>240</c:v>
                </c:pt>
                <c:pt idx="6117">
                  <c:v>240</c:v>
                </c:pt>
                <c:pt idx="6118">
                  <c:v>240</c:v>
                </c:pt>
                <c:pt idx="6119">
                  <c:v>240</c:v>
                </c:pt>
                <c:pt idx="6120">
                  <c:v>240</c:v>
                </c:pt>
                <c:pt idx="6121">
                  <c:v>240</c:v>
                </c:pt>
                <c:pt idx="6122">
                  <c:v>240</c:v>
                </c:pt>
                <c:pt idx="6123">
                  <c:v>240</c:v>
                </c:pt>
                <c:pt idx="6124">
                  <c:v>240</c:v>
                </c:pt>
                <c:pt idx="6125">
                  <c:v>240</c:v>
                </c:pt>
                <c:pt idx="6126">
                  <c:v>240</c:v>
                </c:pt>
                <c:pt idx="6127">
                  <c:v>240</c:v>
                </c:pt>
                <c:pt idx="6128">
                  <c:v>240</c:v>
                </c:pt>
                <c:pt idx="6129">
                  <c:v>240</c:v>
                </c:pt>
                <c:pt idx="6130">
                  <c:v>240</c:v>
                </c:pt>
                <c:pt idx="6131">
                  <c:v>240</c:v>
                </c:pt>
                <c:pt idx="6132">
                  <c:v>240</c:v>
                </c:pt>
                <c:pt idx="6133">
                  <c:v>240</c:v>
                </c:pt>
                <c:pt idx="6134">
                  <c:v>240</c:v>
                </c:pt>
                <c:pt idx="6135">
                  <c:v>240</c:v>
                </c:pt>
                <c:pt idx="6136">
                  <c:v>240</c:v>
                </c:pt>
                <c:pt idx="6137">
                  <c:v>240</c:v>
                </c:pt>
                <c:pt idx="6138">
                  <c:v>240</c:v>
                </c:pt>
                <c:pt idx="6139">
                  <c:v>240</c:v>
                </c:pt>
                <c:pt idx="6140">
                  <c:v>240</c:v>
                </c:pt>
                <c:pt idx="6141">
                  <c:v>240</c:v>
                </c:pt>
                <c:pt idx="6142">
                  <c:v>240</c:v>
                </c:pt>
                <c:pt idx="6143">
                  <c:v>240</c:v>
                </c:pt>
                <c:pt idx="6144">
                  <c:v>240</c:v>
                </c:pt>
                <c:pt idx="6145">
                  <c:v>240</c:v>
                </c:pt>
                <c:pt idx="6146">
                  <c:v>240</c:v>
                </c:pt>
                <c:pt idx="6147">
                  <c:v>240</c:v>
                </c:pt>
                <c:pt idx="6148">
                  <c:v>240</c:v>
                </c:pt>
                <c:pt idx="6149">
                  <c:v>240</c:v>
                </c:pt>
                <c:pt idx="6150">
                  <c:v>240</c:v>
                </c:pt>
                <c:pt idx="6151">
                  <c:v>240</c:v>
                </c:pt>
                <c:pt idx="6152">
                  <c:v>240</c:v>
                </c:pt>
                <c:pt idx="6153">
                  <c:v>240</c:v>
                </c:pt>
                <c:pt idx="6154">
                  <c:v>240</c:v>
                </c:pt>
                <c:pt idx="6155">
                  <c:v>240</c:v>
                </c:pt>
                <c:pt idx="6156">
                  <c:v>240</c:v>
                </c:pt>
                <c:pt idx="6157">
                  <c:v>240</c:v>
                </c:pt>
                <c:pt idx="6158">
                  <c:v>240</c:v>
                </c:pt>
                <c:pt idx="6159">
                  <c:v>240</c:v>
                </c:pt>
                <c:pt idx="6160">
                  <c:v>240</c:v>
                </c:pt>
                <c:pt idx="6161">
                  <c:v>240</c:v>
                </c:pt>
                <c:pt idx="6162">
                  <c:v>240</c:v>
                </c:pt>
                <c:pt idx="6163">
                  <c:v>240</c:v>
                </c:pt>
                <c:pt idx="6164">
                  <c:v>240</c:v>
                </c:pt>
                <c:pt idx="6165">
                  <c:v>240</c:v>
                </c:pt>
                <c:pt idx="6166">
                  <c:v>240</c:v>
                </c:pt>
                <c:pt idx="6167">
                  <c:v>240</c:v>
                </c:pt>
                <c:pt idx="6168">
                  <c:v>240</c:v>
                </c:pt>
                <c:pt idx="6169">
                  <c:v>240</c:v>
                </c:pt>
                <c:pt idx="6170">
                  <c:v>240</c:v>
                </c:pt>
                <c:pt idx="6171">
                  <c:v>240</c:v>
                </c:pt>
                <c:pt idx="6172">
                  <c:v>240</c:v>
                </c:pt>
                <c:pt idx="6173">
                  <c:v>240</c:v>
                </c:pt>
                <c:pt idx="6174">
                  <c:v>240</c:v>
                </c:pt>
                <c:pt idx="6175">
                  <c:v>240</c:v>
                </c:pt>
                <c:pt idx="6176">
                  <c:v>240</c:v>
                </c:pt>
                <c:pt idx="6177">
                  <c:v>240</c:v>
                </c:pt>
                <c:pt idx="6178">
                  <c:v>240</c:v>
                </c:pt>
                <c:pt idx="6179">
                  <c:v>240</c:v>
                </c:pt>
                <c:pt idx="6180">
                  <c:v>240</c:v>
                </c:pt>
                <c:pt idx="6181">
                  <c:v>240</c:v>
                </c:pt>
                <c:pt idx="6182">
                  <c:v>240</c:v>
                </c:pt>
                <c:pt idx="6183">
                  <c:v>240</c:v>
                </c:pt>
                <c:pt idx="6184">
                  <c:v>240</c:v>
                </c:pt>
                <c:pt idx="6185">
                  <c:v>240</c:v>
                </c:pt>
                <c:pt idx="6186">
                  <c:v>240</c:v>
                </c:pt>
                <c:pt idx="6187">
                  <c:v>240</c:v>
                </c:pt>
                <c:pt idx="6188">
                  <c:v>240</c:v>
                </c:pt>
                <c:pt idx="6189">
                  <c:v>240</c:v>
                </c:pt>
                <c:pt idx="6190">
                  <c:v>240</c:v>
                </c:pt>
                <c:pt idx="6191">
                  <c:v>240</c:v>
                </c:pt>
                <c:pt idx="6192">
                  <c:v>240</c:v>
                </c:pt>
                <c:pt idx="6193">
                  <c:v>240</c:v>
                </c:pt>
                <c:pt idx="6194">
                  <c:v>240</c:v>
                </c:pt>
                <c:pt idx="6195">
                  <c:v>240</c:v>
                </c:pt>
                <c:pt idx="6196">
                  <c:v>240</c:v>
                </c:pt>
                <c:pt idx="6197">
                  <c:v>240</c:v>
                </c:pt>
                <c:pt idx="6198">
                  <c:v>240</c:v>
                </c:pt>
                <c:pt idx="6199">
                  <c:v>240</c:v>
                </c:pt>
                <c:pt idx="6200">
                  <c:v>240</c:v>
                </c:pt>
                <c:pt idx="6201">
                  <c:v>240</c:v>
                </c:pt>
                <c:pt idx="6202">
                  <c:v>240</c:v>
                </c:pt>
                <c:pt idx="6203">
                  <c:v>240</c:v>
                </c:pt>
                <c:pt idx="6204">
                  <c:v>240</c:v>
                </c:pt>
                <c:pt idx="6205">
                  <c:v>240</c:v>
                </c:pt>
                <c:pt idx="6206">
                  <c:v>240</c:v>
                </c:pt>
                <c:pt idx="6207">
                  <c:v>240</c:v>
                </c:pt>
                <c:pt idx="6208">
                  <c:v>240</c:v>
                </c:pt>
                <c:pt idx="6209">
                  <c:v>240</c:v>
                </c:pt>
                <c:pt idx="6210">
                  <c:v>240</c:v>
                </c:pt>
                <c:pt idx="6211">
                  <c:v>240</c:v>
                </c:pt>
                <c:pt idx="6212">
                  <c:v>240</c:v>
                </c:pt>
                <c:pt idx="6213">
                  <c:v>240</c:v>
                </c:pt>
                <c:pt idx="6214">
                  <c:v>240</c:v>
                </c:pt>
                <c:pt idx="6215">
                  <c:v>240</c:v>
                </c:pt>
                <c:pt idx="6216">
                  <c:v>240</c:v>
                </c:pt>
                <c:pt idx="6217">
                  <c:v>240</c:v>
                </c:pt>
                <c:pt idx="6218">
                  <c:v>240</c:v>
                </c:pt>
                <c:pt idx="6219">
                  <c:v>240</c:v>
                </c:pt>
                <c:pt idx="6220">
                  <c:v>240</c:v>
                </c:pt>
                <c:pt idx="6221">
                  <c:v>240</c:v>
                </c:pt>
                <c:pt idx="6222">
                  <c:v>240</c:v>
                </c:pt>
                <c:pt idx="6223">
                  <c:v>240</c:v>
                </c:pt>
                <c:pt idx="6224">
                  <c:v>240</c:v>
                </c:pt>
                <c:pt idx="6225">
                  <c:v>240</c:v>
                </c:pt>
                <c:pt idx="6226">
                  <c:v>240</c:v>
                </c:pt>
                <c:pt idx="6227">
                  <c:v>240</c:v>
                </c:pt>
                <c:pt idx="6228">
                  <c:v>240</c:v>
                </c:pt>
                <c:pt idx="6229">
                  <c:v>240</c:v>
                </c:pt>
                <c:pt idx="6230">
                  <c:v>240</c:v>
                </c:pt>
                <c:pt idx="6231">
                  <c:v>240</c:v>
                </c:pt>
                <c:pt idx="6232">
                  <c:v>240</c:v>
                </c:pt>
                <c:pt idx="6233">
                  <c:v>240</c:v>
                </c:pt>
                <c:pt idx="6234">
                  <c:v>240</c:v>
                </c:pt>
                <c:pt idx="6235">
                  <c:v>240</c:v>
                </c:pt>
                <c:pt idx="6236">
                  <c:v>240</c:v>
                </c:pt>
                <c:pt idx="6237">
                  <c:v>240</c:v>
                </c:pt>
                <c:pt idx="6238">
                  <c:v>240</c:v>
                </c:pt>
                <c:pt idx="6239">
                  <c:v>240</c:v>
                </c:pt>
                <c:pt idx="6240">
                  <c:v>240</c:v>
                </c:pt>
                <c:pt idx="6241">
                  <c:v>240</c:v>
                </c:pt>
                <c:pt idx="6242">
                  <c:v>240</c:v>
                </c:pt>
                <c:pt idx="6243">
                  <c:v>240</c:v>
                </c:pt>
                <c:pt idx="6244">
                  <c:v>240</c:v>
                </c:pt>
                <c:pt idx="6245">
                  <c:v>240</c:v>
                </c:pt>
                <c:pt idx="6246">
                  <c:v>240</c:v>
                </c:pt>
                <c:pt idx="6247">
                  <c:v>240</c:v>
                </c:pt>
                <c:pt idx="6248">
                  <c:v>240</c:v>
                </c:pt>
                <c:pt idx="6249">
                  <c:v>240</c:v>
                </c:pt>
                <c:pt idx="6250">
                  <c:v>240</c:v>
                </c:pt>
                <c:pt idx="6251">
                  <c:v>240</c:v>
                </c:pt>
                <c:pt idx="6252">
                  <c:v>240</c:v>
                </c:pt>
                <c:pt idx="6253">
                  <c:v>240</c:v>
                </c:pt>
                <c:pt idx="6254">
                  <c:v>240</c:v>
                </c:pt>
                <c:pt idx="6255">
                  <c:v>240</c:v>
                </c:pt>
                <c:pt idx="6256">
                  <c:v>240</c:v>
                </c:pt>
                <c:pt idx="6257">
                  <c:v>240</c:v>
                </c:pt>
                <c:pt idx="6258">
                  <c:v>240</c:v>
                </c:pt>
                <c:pt idx="6259">
                  <c:v>240</c:v>
                </c:pt>
                <c:pt idx="6260">
                  <c:v>240</c:v>
                </c:pt>
                <c:pt idx="6261">
                  <c:v>240</c:v>
                </c:pt>
                <c:pt idx="6262">
                  <c:v>240</c:v>
                </c:pt>
                <c:pt idx="6263">
                  <c:v>240</c:v>
                </c:pt>
                <c:pt idx="6264">
                  <c:v>240</c:v>
                </c:pt>
                <c:pt idx="6265">
                  <c:v>240</c:v>
                </c:pt>
                <c:pt idx="6266">
                  <c:v>240</c:v>
                </c:pt>
                <c:pt idx="6267">
                  <c:v>240</c:v>
                </c:pt>
                <c:pt idx="6268">
                  <c:v>240</c:v>
                </c:pt>
                <c:pt idx="6269">
                  <c:v>240</c:v>
                </c:pt>
                <c:pt idx="6270">
                  <c:v>240</c:v>
                </c:pt>
                <c:pt idx="6271">
                  <c:v>240</c:v>
                </c:pt>
                <c:pt idx="6272">
                  <c:v>240</c:v>
                </c:pt>
                <c:pt idx="6273">
                  <c:v>240</c:v>
                </c:pt>
                <c:pt idx="6274">
                  <c:v>240</c:v>
                </c:pt>
                <c:pt idx="6275">
                  <c:v>240</c:v>
                </c:pt>
                <c:pt idx="6276">
                  <c:v>240</c:v>
                </c:pt>
                <c:pt idx="6277">
                  <c:v>240</c:v>
                </c:pt>
                <c:pt idx="6278">
                  <c:v>240</c:v>
                </c:pt>
                <c:pt idx="6279">
                  <c:v>240</c:v>
                </c:pt>
                <c:pt idx="6280">
                  <c:v>240</c:v>
                </c:pt>
                <c:pt idx="6281">
                  <c:v>240</c:v>
                </c:pt>
                <c:pt idx="6282">
                  <c:v>240</c:v>
                </c:pt>
                <c:pt idx="6283">
                  <c:v>240</c:v>
                </c:pt>
                <c:pt idx="6284">
                  <c:v>240</c:v>
                </c:pt>
                <c:pt idx="6285">
                  <c:v>240</c:v>
                </c:pt>
                <c:pt idx="6286">
                  <c:v>240</c:v>
                </c:pt>
                <c:pt idx="6287">
                  <c:v>240</c:v>
                </c:pt>
                <c:pt idx="6288">
                  <c:v>240</c:v>
                </c:pt>
                <c:pt idx="6289">
                  <c:v>240</c:v>
                </c:pt>
                <c:pt idx="6290">
                  <c:v>240</c:v>
                </c:pt>
                <c:pt idx="6291">
                  <c:v>240</c:v>
                </c:pt>
                <c:pt idx="6292">
                  <c:v>240</c:v>
                </c:pt>
                <c:pt idx="6293">
                  <c:v>240</c:v>
                </c:pt>
                <c:pt idx="6294">
                  <c:v>240</c:v>
                </c:pt>
                <c:pt idx="6295">
                  <c:v>240</c:v>
                </c:pt>
                <c:pt idx="6296">
                  <c:v>240</c:v>
                </c:pt>
                <c:pt idx="6297">
                  <c:v>240</c:v>
                </c:pt>
                <c:pt idx="6298">
                  <c:v>240</c:v>
                </c:pt>
                <c:pt idx="6299">
                  <c:v>240</c:v>
                </c:pt>
                <c:pt idx="6300">
                  <c:v>240</c:v>
                </c:pt>
                <c:pt idx="6301">
                  <c:v>240</c:v>
                </c:pt>
                <c:pt idx="6302">
                  <c:v>240</c:v>
                </c:pt>
                <c:pt idx="6303">
                  <c:v>240</c:v>
                </c:pt>
                <c:pt idx="6304">
                  <c:v>240</c:v>
                </c:pt>
                <c:pt idx="6305">
                  <c:v>240</c:v>
                </c:pt>
                <c:pt idx="6306">
                  <c:v>240</c:v>
                </c:pt>
                <c:pt idx="6307">
                  <c:v>240</c:v>
                </c:pt>
                <c:pt idx="6308">
                  <c:v>240</c:v>
                </c:pt>
                <c:pt idx="6309">
                  <c:v>240</c:v>
                </c:pt>
                <c:pt idx="6310">
                  <c:v>240</c:v>
                </c:pt>
                <c:pt idx="6311">
                  <c:v>240</c:v>
                </c:pt>
                <c:pt idx="6312">
                  <c:v>240</c:v>
                </c:pt>
                <c:pt idx="6313">
                  <c:v>240</c:v>
                </c:pt>
                <c:pt idx="6314">
                  <c:v>240</c:v>
                </c:pt>
                <c:pt idx="6315">
                  <c:v>240</c:v>
                </c:pt>
                <c:pt idx="6316">
                  <c:v>240</c:v>
                </c:pt>
                <c:pt idx="6317">
                  <c:v>240</c:v>
                </c:pt>
                <c:pt idx="6318">
                  <c:v>240</c:v>
                </c:pt>
                <c:pt idx="6319">
                  <c:v>240</c:v>
                </c:pt>
                <c:pt idx="6320">
                  <c:v>240</c:v>
                </c:pt>
                <c:pt idx="6321">
                  <c:v>240</c:v>
                </c:pt>
                <c:pt idx="6322">
                  <c:v>240</c:v>
                </c:pt>
                <c:pt idx="6323">
                  <c:v>240</c:v>
                </c:pt>
                <c:pt idx="6324">
                  <c:v>240</c:v>
                </c:pt>
                <c:pt idx="6325">
                  <c:v>240</c:v>
                </c:pt>
                <c:pt idx="6326">
                  <c:v>240</c:v>
                </c:pt>
                <c:pt idx="6327">
                  <c:v>240</c:v>
                </c:pt>
                <c:pt idx="6328">
                  <c:v>240</c:v>
                </c:pt>
                <c:pt idx="6329">
                  <c:v>240</c:v>
                </c:pt>
                <c:pt idx="6330">
                  <c:v>240</c:v>
                </c:pt>
                <c:pt idx="6331">
                  <c:v>240</c:v>
                </c:pt>
                <c:pt idx="6332">
                  <c:v>240</c:v>
                </c:pt>
                <c:pt idx="6333">
                  <c:v>240</c:v>
                </c:pt>
                <c:pt idx="6334">
                  <c:v>240</c:v>
                </c:pt>
                <c:pt idx="6335">
                  <c:v>240</c:v>
                </c:pt>
                <c:pt idx="6336">
                  <c:v>240</c:v>
                </c:pt>
                <c:pt idx="6337">
                  <c:v>240</c:v>
                </c:pt>
                <c:pt idx="6338">
                  <c:v>240</c:v>
                </c:pt>
                <c:pt idx="6339">
                  <c:v>240</c:v>
                </c:pt>
                <c:pt idx="6340">
                  <c:v>240</c:v>
                </c:pt>
                <c:pt idx="6341">
                  <c:v>240</c:v>
                </c:pt>
                <c:pt idx="6342">
                  <c:v>240</c:v>
                </c:pt>
                <c:pt idx="6343">
                  <c:v>240</c:v>
                </c:pt>
                <c:pt idx="6344">
                  <c:v>240</c:v>
                </c:pt>
                <c:pt idx="6345">
                  <c:v>240</c:v>
                </c:pt>
                <c:pt idx="6346">
                  <c:v>240</c:v>
                </c:pt>
                <c:pt idx="6347">
                  <c:v>240</c:v>
                </c:pt>
                <c:pt idx="6348">
                  <c:v>240</c:v>
                </c:pt>
                <c:pt idx="6349">
                  <c:v>240</c:v>
                </c:pt>
                <c:pt idx="6350">
                  <c:v>240</c:v>
                </c:pt>
                <c:pt idx="6351">
                  <c:v>240</c:v>
                </c:pt>
                <c:pt idx="6352">
                  <c:v>240</c:v>
                </c:pt>
                <c:pt idx="6353">
                  <c:v>240</c:v>
                </c:pt>
                <c:pt idx="6354">
                  <c:v>240</c:v>
                </c:pt>
                <c:pt idx="6355">
                  <c:v>240</c:v>
                </c:pt>
                <c:pt idx="6356">
                  <c:v>240</c:v>
                </c:pt>
                <c:pt idx="6357">
                  <c:v>240</c:v>
                </c:pt>
                <c:pt idx="6358">
                  <c:v>240</c:v>
                </c:pt>
                <c:pt idx="6359">
                  <c:v>240</c:v>
                </c:pt>
                <c:pt idx="6360">
                  <c:v>240</c:v>
                </c:pt>
                <c:pt idx="6361">
                  <c:v>240</c:v>
                </c:pt>
                <c:pt idx="6362">
                  <c:v>240</c:v>
                </c:pt>
                <c:pt idx="6363">
                  <c:v>240</c:v>
                </c:pt>
                <c:pt idx="6364">
                  <c:v>240</c:v>
                </c:pt>
                <c:pt idx="6365">
                  <c:v>240</c:v>
                </c:pt>
                <c:pt idx="6366">
                  <c:v>240</c:v>
                </c:pt>
                <c:pt idx="6367">
                  <c:v>240</c:v>
                </c:pt>
                <c:pt idx="6368">
                  <c:v>240</c:v>
                </c:pt>
                <c:pt idx="6369">
                  <c:v>240</c:v>
                </c:pt>
                <c:pt idx="6370">
                  <c:v>240</c:v>
                </c:pt>
                <c:pt idx="6371">
                  <c:v>240</c:v>
                </c:pt>
                <c:pt idx="6372">
                  <c:v>240</c:v>
                </c:pt>
                <c:pt idx="6373">
                  <c:v>240</c:v>
                </c:pt>
                <c:pt idx="6374">
                  <c:v>240</c:v>
                </c:pt>
                <c:pt idx="6375">
                  <c:v>240</c:v>
                </c:pt>
                <c:pt idx="6376">
                  <c:v>240</c:v>
                </c:pt>
                <c:pt idx="6377">
                  <c:v>240</c:v>
                </c:pt>
                <c:pt idx="6378">
                  <c:v>240</c:v>
                </c:pt>
                <c:pt idx="6379">
                  <c:v>240</c:v>
                </c:pt>
                <c:pt idx="6380">
                  <c:v>240</c:v>
                </c:pt>
                <c:pt idx="6381">
                  <c:v>240</c:v>
                </c:pt>
                <c:pt idx="6382">
                  <c:v>240</c:v>
                </c:pt>
                <c:pt idx="6383">
                  <c:v>240</c:v>
                </c:pt>
                <c:pt idx="6384">
                  <c:v>240</c:v>
                </c:pt>
                <c:pt idx="6385">
                  <c:v>240</c:v>
                </c:pt>
                <c:pt idx="6386">
                  <c:v>240</c:v>
                </c:pt>
                <c:pt idx="6387">
                  <c:v>240</c:v>
                </c:pt>
                <c:pt idx="6388">
                  <c:v>240</c:v>
                </c:pt>
                <c:pt idx="6389">
                  <c:v>240</c:v>
                </c:pt>
                <c:pt idx="6390">
                  <c:v>240</c:v>
                </c:pt>
                <c:pt idx="6391">
                  <c:v>240</c:v>
                </c:pt>
                <c:pt idx="6392">
                  <c:v>240</c:v>
                </c:pt>
                <c:pt idx="6393">
                  <c:v>240</c:v>
                </c:pt>
                <c:pt idx="6394">
                  <c:v>240</c:v>
                </c:pt>
                <c:pt idx="6395">
                  <c:v>240</c:v>
                </c:pt>
                <c:pt idx="6396">
                  <c:v>240</c:v>
                </c:pt>
                <c:pt idx="6397">
                  <c:v>240</c:v>
                </c:pt>
                <c:pt idx="6398">
                  <c:v>240</c:v>
                </c:pt>
                <c:pt idx="6399">
                  <c:v>240</c:v>
                </c:pt>
                <c:pt idx="6400">
                  <c:v>240</c:v>
                </c:pt>
                <c:pt idx="6401">
                  <c:v>240</c:v>
                </c:pt>
                <c:pt idx="6402">
                  <c:v>240</c:v>
                </c:pt>
                <c:pt idx="6403">
                  <c:v>240</c:v>
                </c:pt>
                <c:pt idx="6404">
                  <c:v>240</c:v>
                </c:pt>
                <c:pt idx="6405">
                  <c:v>240</c:v>
                </c:pt>
                <c:pt idx="6406">
                  <c:v>240</c:v>
                </c:pt>
                <c:pt idx="6407">
                  <c:v>240</c:v>
                </c:pt>
                <c:pt idx="6408">
                  <c:v>240</c:v>
                </c:pt>
                <c:pt idx="6409">
                  <c:v>240</c:v>
                </c:pt>
                <c:pt idx="6410">
                  <c:v>240</c:v>
                </c:pt>
                <c:pt idx="6411">
                  <c:v>240</c:v>
                </c:pt>
                <c:pt idx="6412">
                  <c:v>240</c:v>
                </c:pt>
                <c:pt idx="6413">
                  <c:v>240</c:v>
                </c:pt>
                <c:pt idx="6414">
                  <c:v>240</c:v>
                </c:pt>
                <c:pt idx="6415">
                  <c:v>240</c:v>
                </c:pt>
                <c:pt idx="6416">
                  <c:v>240</c:v>
                </c:pt>
                <c:pt idx="6417">
                  <c:v>240</c:v>
                </c:pt>
                <c:pt idx="6418">
                  <c:v>240</c:v>
                </c:pt>
                <c:pt idx="6419">
                  <c:v>240</c:v>
                </c:pt>
                <c:pt idx="6420">
                  <c:v>240</c:v>
                </c:pt>
                <c:pt idx="6421">
                  <c:v>240</c:v>
                </c:pt>
                <c:pt idx="6422">
                  <c:v>240</c:v>
                </c:pt>
                <c:pt idx="6423">
                  <c:v>240</c:v>
                </c:pt>
                <c:pt idx="6424">
                  <c:v>240</c:v>
                </c:pt>
                <c:pt idx="6425">
                  <c:v>240</c:v>
                </c:pt>
                <c:pt idx="6426">
                  <c:v>240</c:v>
                </c:pt>
                <c:pt idx="6427">
                  <c:v>240</c:v>
                </c:pt>
                <c:pt idx="6428">
                  <c:v>240</c:v>
                </c:pt>
                <c:pt idx="6429">
                  <c:v>240</c:v>
                </c:pt>
                <c:pt idx="6430">
                  <c:v>240</c:v>
                </c:pt>
                <c:pt idx="6431">
                  <c:v>240</c:v>
                </c:pt>
                <c:pt idx="6432">
                  <c:v>240</c:v>
                </c:pt>
                <c:pt idx="6433">
                  <c:v>240</c:v>
                </c:pt>
                <c:pt idx="6434">
                  <c:v>240</c:v>
                </c:pt>
                <c:pt idx="6435">
                  <c:v>240</c:v>
                </c:pt>
                <c:pt idx="6436">
                  <c:v>240</c:v>
                </c:pt>
                <c:pt idx="6437">
                  <c:v>240</c:v>
                </c:pt>
                <c:pt idx="6438">
                  <c:v>240</c:v>
                </c:pt>
                <c:pt idx="6439">
                  <c:v>240</c:v>
                </c:pt>
                <c:pt idx="6440">
                  <c:v>240</c:v>
                </c:pt>
                <c:pt idx="6441">
                  <c:v>240</c:v>
                </c:pt>
                <c:pt idx="6442">
                  <c:v>240</c:v>
                </c:pt>
                <c:pt idx="6443">
                  <c:v>240</c:v>
                </c:pt>
                <c:pt idx="6444">
                  <c:v>240</c:v>
                </c:pt>
                <c:pt idx="6445">
                  <c:v>240</c:v>
                </c:pt>
                <c:pt idx="6446">
                  <c:v>240</c:v>
                </c:pt>
                <c:pt idx="6447">
                  <c:v>240</c:v>
                </c:pt>
                <c:pt idx="6448">
                  <c:v>240</c:v>
                </c:pt>
                <c:pt idx="6449">
                  <c:v>240</c:v>
                </c:pt>
                <c:pt idx="6450">
                  <c:v>240</c:v>
                </c:pt>
                <c:pt idx="6451">
                  <c:v>240</c:v>
                </c:pt>
                <c:pt idx="6452">
                  <c:v>240</c:v>
                </c:pt>
                <c:pt idx="6453">
                  <c:v>240</c:v>
                </c:pt>
                <c:pt idx="6454">
                  <c:v>240</c:v>
                </c:pt>
                <c:pt idx="6455">
                  <c:v>240</c:v>
                </c:pt>
                <c:pt idx="6456">
                  <c:v>240</c:v>
                </c:pt>
                <c:pt idx="6457">
                  <c:v>240</c:v>
                </c:pt>
                <c:pt idx="6458">
                  <c:v>240</c:v>
                </c:pt>
                <c:pt idx="6459">
                  <c:v>240</c:v>
                </c:pt>
                <c:pt idx="6460">
                  <c:v>240</c:v>
                </c:pt>
                <c:pt idx="6461">
                  <c:v>240</c:v>
                </c:pt>
                <c:pt idx="6462">
                  <c:v>240</c:v>
                </c:pt>
                <c:pt idx="6463">
                  <c:v>240</c:v>
                </c:pt>
                <c:pt idx="6464">
                  <c:v>240</c:v>
                </c:pt>
                <c:pt idx="6465">
                  <c:v>240</c:v>
                </c:pt>
                <c:pt idx="6466">
                  <c:v>240</c:v>
                </c:pt>
                <c:pt idx="6467">
                  <c:v>240</c:v>
                </c:pt>
                <c:pt idx="6468">
                  <c:v>240</c:v>
                </c:pt>
                <c:pt idx="6469">
                  <c:v>240</c:v>
                </c:pt>
                <c:pt idx="6470">
                  <c:v>240</c:v>
                </c:pt>
                <c:pt idx="6471">
                  <c:v>240</c:v>
                </c:pt>
                <c:pt idx="6472">
                  <c:v>240</c:v>
                </c:pt>
                <c:pt idx="6473">
                  <c:v>240</c:v>
                </c:pt>
                <c:pt idx="6474">
                  <c:v>240</c:v>
                </c:pt>
                <c:pt idx="6475">
                  <c:v>240</c:v>
                </c:pt>
                <c:pt idx="6476">
                  <c:v>240</c:v>
                </c:pt>
                <c:pt idx="6477">
                  <c:v>240</c:v>
                </c:pt>
                <c:pt idx="6478">
                  <c:v>240</c:v>
                </c:pt>
                <c:pt idx="6479">
                  <c:v>240</c:v>
                </c:pt>
                <c:pt idx="6480">
                  <c:v>240</c:v>
                </c:pt>
                <c:pt idx="6481">
                  <c:v>240</c:v>
                </c:pt>
                <c:pt idx="6482">
                  <c:v>240</c:v>
                </c:pt>
                <c:pt idx="6483">
                  <c:v>240</c:v>
                </c:pt>
                <c:pt idx="6484">
                  <c:v>240</c:v>
                </c:pt>
                <c:pt idx="6485">
                  <c:v>240</c:v>
                </c:pt>
                <c:pt idx="6486">
                  <c:v>240</c:v>
                </c:pt>
                <c:pt idx="6487">
                  <c:v>240</c:v>
                </c:pt>
                <c:pt idx="6488">
                  <c:v>240</c:v>
                </c:pt>
                <c:pt idx="6489">
                  <c:v>240</c:v>
                </c:pt>
                <c:pt idx="6490">
                  <c:v>240</c:v>
                </c:pt>
                <c:pt idx="6491">
                  <c:v>240</c:v>
                </c:pt>
                <c:pt idx="6492">
                  <c:v>240</c:v>
                </c:pt>
                <c:pt idx="6493">
                  <c:v>240</c:v>
                </c:pt>
                <c:pt idx="6494">
                  <c:v>240</c:v>
                </c:pt>
                <c:pt idx="6495">
                  <c:v>240</c:v>
                </c:pt>
                <c:pt idx="6496">
                  <c:v>240</c:v>
                </c:pt>
                <c:pt idx="6497">
                  <c:v>240</c:v>
                </c:pt>
                <c:pt idx="6498">
                  <c:v>240</c:v>
                </c:pt>
                <c:pt idx="6499">
                  <c:v>240</c:v>
                </c:pt>
                <c:pt idx="6500">
                  <c:v>240</c:v>
                </c:pt>
                <c:pt idx="6501">
                  <c:v>240</c:v>
                </c:pt>
                <c:pt idx="6502">
                  <c:v>240</c:v>
                </c:pt>
                <c:pt idx="6503">
                  <c:v>240</c:v>
                </c:pt>
                <c:pt idx="6504">
                  <c:v>240</c:v>
                </c:pt>
                <c:pt idx="6505">
                  <c:v>240</c:v>
                </c:pt>
                <c:pt idx="6506">
                  <c:v>240</c:v>
                </c:pt>
                <c:pt idx="6507">
                  <c:v>240</c:v>
                </c:pt>
                <c:pt idx="6508">
                  <c:v>240</c:v>
                </c:pt>
                <c:pt idx="6509">
                  <c:v>240</c:v>
                </c:pt>
                <c:pt idx="6510">
                  <c:v>240</c:v>
                </c:pt>
                <c:pt idx="6511">
                  <c:v>240</c:v>
                </c:pt>
                <c:pt idx="6512">
                  <c:v>240</c:v>
                </c:pt>
                <c:pt idx="6513">
                  <c:v>240</c:v>
                </c:pt>
                <c:pt idx="6514">
                  <c:v>240</c:v>
                </c:pt>
                <c:pt idx="6515">
                  <c:v>240</c:v>
                </c:pt>
                <c:pt idx="6516">
                  <c:v>240</c:v>
                </c:pt>
                <c:pt idx="6517">
                  <c:v>240</c:v>
                </c:pt>
                <c:pt idx="6518">
                  <c:v>240</c:v>
                </c:pt>
                <c:pt idx="6519">
                  <c:v>240</c:v>
                </c:pt>
                <c:pt idx="6520">
                  <c:v>240</c:v>
                </c:pt>
                <c:pt idx="6521">
                  <c:v>240</c:v>
                </c:pt>
                <c:pt idx="6522">
                  <c:v>240</c:v>
                </c:pt>
                <c:pt idx="6523">
                  <c:v>240</c:v>
                </c:pt>
                <c:pt idx="6524">
                  <c:v>240</c:v>
                </c:pt>
                <c:pt idx="6525">
                  <c:v>240</c:v>
                </c:pt>
                <c:pt idx="6526">
                  <c:v>240</c:v>
                </c:pt>
                <c:pt idx="6527">
                  <c:v>240</c:v>
                </c:pt>
                <c:pt idx="6528">
                  <c:v>240</c:v>
                </c:pt>
                <c:pt idx="6529">
                  <c:v>240</c:v>
                </c:pt>
                <c:pt idx="6530">
                  <c:v>240</c:v>
                </c:pt>
                <c:pt idx="6531">
                  <c:v>240</c:v>
                </c:pt>
                <c:pt idx="6532">
                  <c:v>240</c:v>
                </c:pt>
                <c:pt idx="6533">
                  <c:v>240</c:v>
                </c:pt>
                <c:pt idx="6534">
                  <c:v>240</c:v>
                </c:pt>
                <c:pt idx="6535">
                  <c:v>240</c:v>
                </c:pt>
                <c:pt idx="6536">
                  <c:v>240</c:v>
                </c:pt>
                <c:pt idx="6537">
                  <c:v>240</c:v>
                </c:pt>
                <c:pt idx="6538">
                  <c:v>240</c:v>
                </c:pt>
                <c:pt idx="6539">
                  <c:v>240</c:v>
                </c:pt>
                <c:pt idx="6540">
                  <c:v>240</c:v>
                </c:pt>
                <c:pt idx="6541">
                  <c:v>240</c:v>
                </c:pt>
                <c:pt idx="6542">
                  <c:v>240</c:v>
                </c:pt>
                <c:pt idx="6543">
                  <c:v>240</c:v>
                </c:pt>
                <c:pt idx="6544">
                  <c:v>240</c:v>
                </c:pt>
                <c:pt idx="6545">
                  <c:v>240</c:v>
                </c:pt>
                <c:pt idx="6546">
                  <c:v>240</c:v>
                </c:pt>
                <c:pt idx="6547">
                  <c:v>240</c:v>
                </c:pt>
                <c:pt idx="6548">
                  <c:v>240</c:v>
                </c:pt>
                <c:pt idx="6549">
                  <c:v>240</c:v>
                </c:pt>
                <c:pt idx="6550">
                  <c:v>240</c:v>
                </c:pt>
                <c:pt idx="6551">
                  <c:v>240</c:v>
                </c:pt>
                <c:pt idx="6552">
                  <c:v>240</c:v>
                </c:pt>
                <c:pt idx="6553">
                  <c:v>240</c:v>
                </c:pt>
                <c:pt idx="6554">
                  <c:v>240</c:v>
                </c:pt>
                <c:pt idx="6555">
                  <c:v>240</c:v>
                </c:pt>
                <c:pt idx="6556">
                  <c:v>240</c:v>
                </c:pt>
                <c:pt idx="6557">
                  <c:v>240</c:v>
                </c:pt>
                <c:pt idx="6558">
                  <c:v>240</c:v>
                </c:pt>
                <c:pt idx="6559">
                  <c:v>240</c:v>
                </c:pt>
                <c:pt idx="6560">
                  <c:v>240</c:v>
                </c:pt>
                <c:pt idx="6561">
                  <c:v>240</c:v>
                </c:pt>
                <c:pt idx="6562">
                  <c:v>240</c:v>
                </c:pt>
                <c:pt idx="6563">
                  <c:v>240</c:v>
                </c:pt>
                <c:pt idx="6564">
                  <c:v>240</c:v>
                </c:pt>
                <c:pt idx="6565">
                  <c:v>240</c:v>
                </c:pt>
                <c:pt idx="6566">
                  <c:v>240</c:v>
                </c:pt>
                <c:pt idx="6567">
                  <c:v>240</c:v>
                </c:pt>
                <c:pt idx="6568">
                  <c:v>240</c:v>
                </c:pt>
                <c:pt idx="6569">
                  <c:v>240</c:v>
                </c:pt>
                <c:pt idx="6570">
                  <c:v>240</c:v>
                </c:pt>
                <c:pt idx="6571">
                  <c:v>240</c:v>
                </c:pt>
                <c:pt idx="6572">
                  <c:v>240</c:v>
                </c:pt>
                <c:pt idx="6573">
                  <c:v>240</c:v>
                </c:pt>
                <c:pt idx="6574">
                  <c:v>240</c:v>
                </c:pt>
                <c:pt idx="6575">
                  <c:v>240</c:v>
                </c:pt>
                <c:pt idx="6576">
                  <c:v>240</c:v>
                </c:pt>
                <c:pt idx="6577">
                  <c:v>240</c:v>
                </c:pt>
                <c:pt idx="6578">
                  <c:v>240</c:v>
                </c:pt>
                <c:pt idx="6579">
                  <c:v>240</c:v>
                </c:pt>
                <c:pt idx="6580">
                  <c:v>240</c:v>
                </c:pt>
                <c:pt idx="6581">
                  <c:v>240</c:v>
                </c:pt>
                <c:pt idx="6582">
                  <c:v>240</c:v>
                </c:pt>
                <c:pt idx="6583">
                  <c:v>240</c:v>
                </c:pt>
                <c:pt idx="6584">
                  <c:v>240</c:v>
                </c:pt>
                <c:pt idx="6585">
                  <c:v>240</c:v>
                </c:pt>
                <c:pt idx="6586">
                  <c:v>240</c:v>
                </c:pt>
                <c:pt idx="6587">
                  <c:v>240</c:v>
                </c:pt>
                <c:pt idx="6588">
                  <c:v>240</c:v>
                </c:pt>
                <c:pt idx="6589">
                  <c:v>240</c:v>
                </c:pt>
                <c:pt idx="6590">
                  <c:v>240</c:v>
                </c:pt>
                <c:pt idx="6591">
                  <c:v>240</c:v>
                </c:pt>
                <c:pt idx="6592">
                  <c:v>240</c:v>
                </c:pt>
                <c:pt idx="6593">
                  <c:v>240</c:v>
                </c:pt>
                <c:pt idx="6594">
                  <c:v>240</c:v>
                </c:pt>
                <c:pt idx="6595">
                  <c:v>240</c:v>
                </c:pt>
                <c:pt idx="6596">
                  <c:v>240</c:v>
                </c:pt>
                <c:pt idx="6597">
                  <c:v>240</c:v>
                </c:pt>
                <c:pt idx="6598">
                  <c:v>240</c:v>
                </c:pt>
                <c:pt idx="6599">
                  <c:v>240</c:v>
                </c:pt>
                <c:pt idx="6600">
                  <c:v>240</c:v>
                </c:pt>
                <c:pt idx="6601">
                  <c:v>240</c:v>
                </c:pt>
                <c:pt idx="6602">
                  <c:v>240</c:v>
                </c:pt>
                <c:pt idx="6603">
                  <c:v>240</c:v>
                </c:pt>
                <c:pt idx="6604">
                  <c:v>240</c:v>
                </c:pt>
                <c:pt idx="6605">
                  <c:v>240</c:v>
                </c:pt>
                <c:pt idx="6606">
                  <c:v>240</c:v>
                </c:pt>
                <c:pt idx="6607">
                  <c:v>240</c:v>
                </c:pt>
                <c:pt idx="6608">
                  <c:v>240</c:v>
                </c:pt>
                <c:pt idx="6609">
                  <c:v>240</c:v>
                </c:pt>
                <c:pt idx="6610">
                  <c:v>240</c:v>
                </c:pt>
                <c:pt idx="6611">
                  <c:v>240</c:v>
                </c:pt>
                <c:pt idx="6612">
                  <c:v>240</c:v>
                </c:pt>
                <c:pt idx="6613">
                  <c:v>240</c:v>
                </c:pt>
                <c:pt idx="6614">
                  <c:v>240</c:v>
                </c:pt>
                <c:pt idx="6615">
                  <c:v>240</c:v>
                </c:pt>
                <c:pt idx="6616">
                  <c:v>240</c:v>
                </c:pt>
                <c:pt idx="6617">
                  <c:v>240</c:v>
                </c:pt>
                <c:pt idx="6618">
                  <c:v>240</c:v>
                </c:pt>
                <c:pt idx="6619">
                  <c:v>240</c:v>
                </c:pt>
                <c:pt idx="6620">
                  <c:v>240</c:v>
                </c:pt>
                <c:pt idx="6621">
                  <c:v>240</c:v>
                </c:pt>
                <c:pt idx="6622">
                  <c:v>240</c:v>
                </c:pt>
                <c:pt idx="6623">
                  <c:v>240</c:v>
                </c:pt>
                <c:pt idx="6624">
                  <c:v>240</c:v>
                </c:pt>
                <c:pt idx="6625">
                  <c:v>240</c:v>
                </c:pt>
                <c:pt idx="6626">
                  <c:v>240</c:v>
                </c:pt>
                <c:pt idx="6627">
                  <c:v>240</c:v>
                </c:pt>
                <c:pt idx="6628">
                  <c:v>240</c:v>
                </c:pt>
                <c:pt idx="6629">
                  <c:v>240</c:v>
                </c:pt>
                <c:pt idx="6630">
                  <c:v>240</c:v>
                </c:pt>
                <c:pt idx="6631">
                  <c:v>240</c:v>
                </c:pt>
                <c:pt idx="6632">
                  <c:v>240</c:v>
                </c:pt>
                <c:pt idx="6633">
                  <c:v>240</c:v>
                </c:pt>
                <c:pt idx="6634">
                  <c:v>240</c:v>
                </c:pt>
                <c:pt idx="6635">
                  <c:v>240</c:v>
                </c:pt>
                <c:pt idx="6636">
                  <c:v>240</c:v>
                </c:pt>
                <c:pt idx="6637">
                  <c:v>240</c:v>
                </c:pt>
                <c:pt idx="6638">
                  <c:v>240</c:v>
                </c:pt>
                <c:pt idx="6639">
                  <c:v>240</c:v>
                </c:pt>
                <c:pt idx="6640">
                  <c:v>240</c:v>
                </c:pt>
                <c:pt idx="6641">
                  <c:v>240</c:v>
                </c:pt>
                <c:pt idx="6642">
                  <c:v>240</c:v>
                </c:pt>
                <c:pt idx="6643">
                  <c:v>240</c:v>
                </c:pt>
                <c:pt idx="6644">
                  <c:v>240</c:v>
                </c:pt>
                <c:pt idx="6645">
                  <c:v>240</c:v>
                </c:pt>
                <c:pt idx="6646">
                  <c:v>240</c:v>
                </c:pt>
                <c:pt idx="6647">
                  <c:v>240</c:v>
                </c:pt>
                <c:pt idx="6648">
                  <c:v>240</c:v>
                </c:pt>
                <c:pt idx="6649">
                  <c:v>240</c:v>
                </c:pt>
                <c:pt idx="6650">
                  <c:v>240</c:v>
                </c:pt>
                <c:pt idx="6651">
                  <c:v>240</c:v>
                </c:pt>
                <c:pt idx="6652">
                  <c:v>240</c:v>
                </c:pt>
                <c:pt idx="6653">
                  <c:v>240</c:v>
                </c:pt>
                <c:pt idx="6654">
                  <c:v>240</c:v>
                </c:pt>
                <c:pt idx="6655">
                  <c:v>240</c:v>
                </c:pt>
                <c:pt idx="6656">
                  <c:v>240</c:v>
                </c:pt>
                <c:pt idx="6657">
                  <c:v>240</c:v>
                </c:pt>
                <c:pt idx="6658">
                  <c:v>240</c:v>
                </c:pt>
                <c:pt idx="6659">
                  <c:v>240</c:v>
                </c:pt>
                <c:pt idx="6660">
                  <c:v>240</c:v>
                </c:pt>
                <c:pt idx="6661">
                  <c:v>240</c:v>
                </c:pt>
                <c:pt idx="6662">
                  <c:v>240</c:v>
                </c:pt>
                <c:pt idx="6663">
                  <c:v>240</c:v>
                </c:pt>
                <c:pt idx="6664">
                  <c:v>240</c:v>
                </c:pt>
                <c:pt idx="6665">
                  <c:v>240</c:v>
                </c:pt>
                <c:pt idx="6666">
                  <c:v>240</c:v>
                </c:pt>
                <c:pt idx="6667">
                  <c:v>240</c:v>
                </c:pt>
                <c:pt idx="6668">
                  <c:v>240</c:v>
                </c:pt>
                <c:pt idx="6669">
                  <c:v>240</c:v>
                </c:pt>
                <c:pt idx="6670">
                  <c:v>240</c:v>
                </c:pt>
                <c:pt idx="6671">
                  <c:v>240</c:v>
                </c:pt>
                <c:pt idx="6672">
                  <c:v>240</c:v>
                </c:pt>
                <c:pt idx="6673">
                  <c:v>240</c:v>
                </c:pt>
                <c:pt idx="6674">
                  <c:v>240</c:v>
                </c:pt>
                <c:pt idx="6675">
                  <c:v>240</c:v>
                </c:pt>
                <c:pt idx="6676">
                  <c:v>240</c:v>
                </c:pt>
                <c:pt idx="6677">
                  <c:v>240</c:v>
                </c:pt>
                <c:pt idx="6678">
                  <c:v>240</c:v>
                </c:pt>
                <c:pt idx="6679">
                  <c:v>240</c:v>
                </c:pt>
                <c:pt idx="6680">
                  <c:v>240</c:v>
                </c:pt>
                <c:pt idx="6681">
                  <c:v>240</c:v>
                </c:pt>
                <c:pt idx="6682">
                  <c:v>240</c:v>
                </c:pt>
                <c:pt idx="6683">
                  <c:v>240</c:v>
                </c:pt>
                <c:pt idx="6684">
                  <c:v>240</c:v>
                </c:pt>
                <c:pt idx="6685">
                  <c:v>240</c:v>
                </c:pt>
                <c:pt idx="6686">
                  <c:v>240</c:v>
                </c:pt>
                <c:pt idx="6687">
                  <c:v>240</c:v>
                </c:pt>
                <c:pt idx="6688">
                  <c:v>240</c:v>
                </c:pt>
                <c:pt idx="6689">
                  <c:v>240</c:v>
                </c:pt>
                <c:pt idx="6690">
                  <c:v>240</c:v>
                </c:pt>
                <c:pt idx="6691">
                  <c:v>240</c:v>
                </c:pt>
                <c:pt idx="6692">
                  <c:v>240</c:v>
                </c:pt>
                <c:pt idx="6693">
                  <c:v>240</c:v>
                </c:pt>
                <c:pt idx="6694">
                  <c:v>240</c:v>
                </c:pt>
                <c:pt idx="6695">
                  <c:v>240</c:v>
                </c:pt>
                <c:pt idx="6696">
                  <c:v>240</c:v>
                </c:pt>
                <c:pt idx="6697">
                  <c:v>240</c:v>
                </c:pt>
                <c:pt idx="6698">
                  <c:v>240</c:v>
                </c:pt>
                <c:pt idx="6699">
                  <c:v>240</c:v>
                </c:pt>
                <c:pt idx="6700">
                  <c:v>240</c:v>
                </c:pt>
                <c:pt idx="6701">
                  <c:v>240</c:v>
                </c:pt>
                <c:pt idx="6702">
                  <c:v>240</c:v>
                </c:pt>
                <c:pt idx="6703">
                  <c:v>240</c:v>
                </c:pt>
                <c:pt idx="6704">
                  <c:v>240</c:v>
                </c:pt>
                <c:pt idx="6705">
                  <c:v>240</c:v>
                </c:pt>
                <c:pt idx="6706">
                  <c:v>240</c:v>
                </c:pt>
                <c:pt idx="6707">
                  <c:v>240</c:v>
                </c:pt>
                <c:pt idx="6708">
                  <c:v>240</c:v>
                </c:pt>
                <c:pt idx="6709">
                  <c:v>240</c:v>
                </c:pt>
                <c:pt idx="6710">
                  <c:v>240</c:v>
                </c:pt>
                <c:pt idx="6711">
                  <c:v>240</c:v>
                </c:pt>
                <c:pt idx="6712">
                  <c:v>240</c:v>
                </c:pt>
                <c:pt idx="6713">
                  <c:v>240</c:v>
                </c:pt>
                <c:pt idx="6714">
                  <c:v>240</c:v>
                </c:pt>
                <c:pt idx="6715">
                  <c:v>240</c:v>
                </c:pt>
                <c:pt idx="6716">
                  <c:v>240</c:v>
                </c:pt>
                <c:pt idx="6717">
                  <c:v>240</c:v>
                </c:pt>
                <c:pt idx="6718">
                  <c:v>240</c:v>
                </c:pt>
                <c:pt idx="6719">
                  <c:v>240</c:v>
                </c:pt>
                <c:pt idx="6720">
                  <c:v>240</c:v>
                </c:pt>
                <c:pt idx="6721">
                  <c:v>240</c:v>
                </c:pt>
                <c:pt idx="6722">
                  <c:v>240</c:v>
                </c:pt>
                <c:pt idx="6723">
                  <c:v>240</c:v>
                </c:pt>
                <c:pt idx="6724">
                  <c:v>240</c:v>
                </c:pt>
                <c:pt idx="6725">
                  <c:v>240</c:v>
                </c:pt>
                <c:pt idx="6726">
                  <c:v>240</c:v>
                </c:pt>
                <c:pt idx="6727">
                  <c:v>240</c:v>
                </c:pt>
                <c:pt idx="6728">
                  <c:v>240</c:v>
                </c:pt>
                <c:pt idx="6729">
                  <c:v>240</c:v>
                </c:pt>
                <c:pt idx="6730">
                  <c:v>240</c:v>
                </c:pt>
                <c:pt idx="6731">
                  <c:v>240</c:v>
                </c:pt>
                <c:pt idx="6732">
                  <c:v>240</c:v>
                </c:pt>
                <c:pt idx="6733">
                  <c:v>240</c:v>
                </c:pt>
                <c:pt idx="6734">
                  <c:v>240</c:v>
                </c:pt>
                <c:pt idx="6735">
                  <c:v>240</c:v>
                </c:pt>
                <c:pt idx="6736">
                  <c:v>240</c:v>
                </c:pt>
                <c:pt idx="6737">
                  <c:v>240</c:v>
                </c:pt>
                <c:pt idx="6738">
                  <c:v>240</c:v>
                </c:pt>
                <c:pt idx="6739">
                  <c:v>240</c:v>
                </c:pt>
                <c:pt idx="6740">
                  <c:v>240</c:v>
                </c:pt>
                <c:pt idx="6741">
                  <c:v>240</c:v>
                </c:pt>
                <c:pt idx="6742">
                  <c:v>240</c:v>
                </c:pt>
                <c:pt idx="6743">
                  <c:v>240</c:v>
                </c:pt>
                <c:pt idx="6744">
                  <c:v>240</c:v>
                </c:pt>
                <c:pt idx="6745">
                  <c:v>240</c:v>
                </c:pt>
                <c:pt idx="6746">
                  <c:v>240</c:v>
                </c:pt>
                <c:pt idx="6747">
                  <c:v>240</c:v>
                </c:pt>
                <c:pt idx="6748">
                  <c:v>240</c:v>
                </c:pt>
                <c:pt idx="6749">
                  <c:v>240</c:v>
                </c:pt>
                <c:pt idx="6750">
                  <c:v>240</c:v>
                </c:pt>
                <c:pt idx="6751">
                  <c:v>240</c:v>
                </c:pt>
                <c:pt idx="6752">
                  <c:v>240</c:v>
                </c:pt>
                <c:pt idx="6753">
                  <c:v>240</c:v>
                </c:pt>
                <c:pt idx="6754">
                  <c:v>240</c:v>
                </c:pt>
                <c:pt idx="6755">
                  <c:v>240</c:v>
                </c:pt>
                <c:pt idx="6756">
                  <c:v>240</c:v>
                </c:pt>
                <c:pt idx="6757">
                  <c:v>240</c:v>
                </c:pt>
                <c:pt idx="6758">
                  <c:v>240</c:v>
                </c:pt>
                <c:pt idx="6759">
                  <c:v>240</c:v>
                </c:pt>
                <c:pt idx="6760">
                  <c:v>240</c:v>
                </c:pt>
                <c:pt idx="6761">
                  <c:v>240</c:v>
                </c:pt>
                <c:pt idx="6762">
                  <c:v>240</c:v>
                </c:pt>
                <c:pt idx="6763">
                  <c:v>240</c:v>
                </c:pt>
                <c:pt idx="6764">
                  <c:v>240</c:v>
                </c:pt>
                <c:pt idx="6765">
                  <c:v>240</c:v>
                </c:pt>
                <c:pt idx="6766">
                  <c:v>240</c:v>
                </c:pt>
                <c:pt idx="6767">
                  <c:v>240</c:v>
                </c:pt>
                <c:pt idx="6768">
                  <c:v>240</c:v>
                </c:pt>
                <c:pt idx="6769">
                  <c:v>240</c:v>
                </c:pt>
                <c:pt idx="6770">
                  <c:v>240</c:v>
                </c:pt>
                <c:pt idx="6771">
                  <c:v>240</c:v>
                </c:pt>
                <c:pt idx="6772">
                  <c:v>240</c:v>
                </c:pt>
                <c:pt idx="6773">
                  <c:v>240</c:v>
                </c:pt>
                <c:pt idx="6774">
                  <c:v>240</c:v>
                </c:pt>
                <c:pt idx="6775">
                  <c:v>240</c:v>
                </c:pt>
                <c:pt idx="6776">
                  <c:v>240</c:v>
                </c:pt>
                <c:pt idx="6777">
                  <c:v>240</c:v>
                </c:pt>
                <c:pt idx="6778">
                  <c:v>240</c:v>
                </c:pt>
                <c:pt idx="6779">
                  <c:v>240</c:v>
                </c:pt>
                <c:pt idx="6780">
                  <c:v>240</c:v>
                </c:pt>
                <c:pt idx="6781">
                  <c:v>240</c:v>
                </c:pt>
                <c:pt idx="6782">
                  <c:v>240</c:v>
                </c:pt>
                <c:pt idx="6783">
                  <c:v>240</c:v>
                </c:pt>
                <c:pt idx="6784">
                  <c:v>240</c:v>
                </c:pt>
                <c:pt idx="6785">
                  <c:v>240</c:v>
                </c:pt>
                <c:pt idx="6786">
                  <c:v>240</c:v>
                </c:pt>
                <c:pt idx="6787">
                  <c:v>240</c:v>
                </c:pt>
                <c:pt idx="6788">
                  <c:v>240</c:v>
                </c:pt>
                <c:pt idx="6789">
                  <c:v>240</c:v>
                </c:pt>
                <c:pt idx="6790">
                  <c:v>240</c:v>
                </c:pt>
                <c:pt idx="6791">
                  <c:v>240</c:v>
                </c:pt>
                <c:pt idx="6792">
                  <c:v>240</c:v>
                </c:pt>
                <c:pt idx="6793">
                  <c:v>240</c:v>
                </c:pt>
                <c:pt idx="6794">
                  <c:v>240</c:v>
                </c:pt>
                <c:pt idx="6795">
                  <c:v>240</c:v>
                </c:pt>
                <c:pt idx="6796">
                  <c:v>240</c:v>
                </c:pt>
                <c:pt idx="6797">
                  <c:v>240</c:v>
                </c:pt>
                <c:pt idx="6798">
                  <c:v>240</c:v>
                </c:pt>
                <c:pt idx="6799">
                  <c:v>240</c:v>
                </c:pt>
                <c:pt idx="6800">
                  <c:v>240</c:v>
                </c:pt>
                <c:pt idx="6801">
                  <c:v>240</c:v>
                </c:pt>
                <c:pt idx="6802">
                  <c:v>240</c:v>
                </c:pt>
                <c:pt idx="6803">
                  <c:v>240</c:v>
                </c:pt>
                <c:pt idx="6804">
                  <c:v>240</c:v>
                </c:pt>
                <c:pt idx="6805">
                  <c:v>240</c:v>
                </c:pt>
                <c:pt idx="6806">
                  <c:v>240</c:v>
                </c:pt>
                <c:pt idx="6807">
                  <c:v>240</c:v>
                </c:pt>
                <c:pt idx="6808">
                  <c:v>240</c:v>
                </c:pt>
                <c:pt idx="6809">
                  <c:v>240</c:v>
                </c:pt>
                <c:pt idx="6810">
                  <c:v>240</c:v>
                </c:pt>
                <c:pt idx="6811">
                  <c:v>240</c:v>
                </c:pt>
                <c:pt idx="6812">
                  <c:v>240</c:v>
                </c:pt>
                <c:pt idx="6813">
                  <c:v>240</c:v>
                </c:pt>
                <c:pt idx="6814">
                  <c:v>240</c:v>
                </c:pt>
                <c:pt idx="6815">
                  <c:v>240</c:v>
                </c:pt>
                <c:pt idx="6816">
                  <c:v>240</c:v>
                </c:pt>
                <c:pt idx="6817">
                  <c:v>240</c:v>
                </c:pt>
                <c:pt idx="6818">
                  <c:v>240</c:v>
                </c:pt>
                <c:pt idx="6819">
                  <c:v>240</c:v>
                </c:pt>
                <c:pt idx="6820">
                  <c:v>240</c:v>
                </c:pt>
                <c:pt idx="6821">
                  <c:v>240</c:v>
                </c:pt>
                <c:pt idx="6822">
                  <c:v>240</c:v>
                </c:pt>
                <c:pt idx="6823">
                  <c:v>240</c:v>
                </c:pt>
                <c:pt idx="6824">
                  <c:v>240</c:v>
                </c:pt>
                <c:pt idx="6825">
                  <c:v>240</c:v>
                </c:pt>
                <c:pt idx="6826">
                  <c:v>240</c:v>
                </c:pt>
                <c:pt idx="6827">
                  <c:v>240</c:v>
                </c:pt>
                <c:pt idx="6828">
                  <c:v>240</c:v>
                </c:pt>
                <c:pt idx="6829">
                  <c:v>240</c:v>
                </c:pt>
                <c:pt idx="6830">
                  <c:v>240</c:v>
                </c:pt>
                <c:pt idx="6831">
                  <c:v>240</c:v>
                </c:pt>
                <c:pt idx="6832">
                  <c:v>240</c:v>
                </c:pt>
                <c:pt idx="6833">
                  <c:v>240</c:v>
                </c:pt>
                <c:pt idx="6834">
                  <c:v>240</c:v>
                </c:pt>
                <c:pt idx="6835">
                  <c:v>240</c:v>
                </c:pt>
                <c:pt idx="6836">
                  <c:v>240</c:v>
                </c:pt>
                <c:pt idx="6837">
                  <c:v>240</c:v>
                </c:pt>
                <c:pt idx="6838">
                  <c:v>240</c:v>
                </c:pt>
                <c:pt idx="6839">
                  <c:v>240</c:v>
                </c:pt>
                <c:pt idx="6840">
                  <c:v>240</c:v>
                </c:pt>
                <c:pt idx="6841">
                  <c:v>240</c:v>
                </c:pt>
                <c:pt idx="6842">
                  <c:v>240</c:v>
                </c:pt>
                <c:pt idx="6843">
                  <c:v>240</c:v>
                </c:pt>
                <c:pt idx="6844">
                  <c:v>240</c:v>
                </c:pt>
                <c:pt idx="6845">
                  <c:v>240</c:v>
                </c:pt>
                <c:pt idx="6846">
                  <c:v>240</c:v>
                </c:pt>
                <c:pt idx="6847">
                  <c:v>240</c:v>
                </c:pt>
                <c:pt idx="6848">
                  <c:v>240</c:v>
                </c:pt>
                <c:pt idx="6849">
                  <c:v>240</c:v>
                </c:pt>
                <c:pt idx="6850">
                  <c:v>240</c:v>
                </c:pt>
                <c:pt idx="6851">
                  <c:v>240</c:v>
                </c:pt>
                <c:pt idx="6852">
                  <c:v>240</c:v>
                </c:pt>
                <c:pt idx="6853">
                  <c:v>240</c:v>
                </c:pt>
                <c:pt idx="6854">
                  <c:v>240</c:v>
                </c:pt>
                <c:pt idx="6855">
                  <c:v>240</c:v>
                </c:pt>
                <c:pt idx="6856">
                  <c:v>240</c:v>
                </c:pt>
                <c:pt idx="6857">
                  <c:v>240</c:v>
                </c:pt>
                <c:pt idx="6858">
                  <c:v>240</c:v>
                </c:pt>
                <c:pt idx="6859">
                  <c:v>240</c:v>
                </c:pt>
                <c:pt idx="6860">
                  <c:v>240</c:v>
                </c:pt>
                <c:pt idx="6861">
                  <c:v>240</c:v>
                </c:pt>
                <c:pt idx="6862">
                  <c:v>240</c:v>
                </c:pt>
                <c:pt idx="6863">
                  <c:v>240</c:v>
                </c:pt>
                <c:pt idx="6864">
                  <c:v>240</c:v>
                </c:pt>
                <c:pt idx="6865">
                  <c:v>240</c:v>
                </c:pt>
                <c:pt idx="6866">
                  <c:v>240</c:v>
                </c:pt>
                <c:pt idx="6867">
                  <c:v>240</c:v>
                </c:pt>
                <c:pt idx="6868">
                  <c:v>240</c:v>
                </c:pt>
                <c:pt idx="6869">
                  <c:v>240</c:v>
                </c:pt>
                <c:pt idx="6870">
                  <c:v>240</c:v>
                </c:pt>
                <c:pt idx="6871">
                  <c:v>240</c:v>
                </c:pt>
                <c:pt idx="6872">
                  <c:v>240</c:v>
                </c:pt>
                <c:pt idx="6873">
                  <c:v>240</c:v>
                </c:pt>
                <c:pt idx="6874">
                  <c:v>240</c:v>
                </c:pt>
                <c:pt idx="6875">
                  <c:v>240</c:v>
                </c:pt>
                <c:pt idx="6876">
                  <c:v>240</c:v>
                </c:pt>
                <c:pt idx="6877">
                  <c:v>240</c:v>
                </c:pt>
                <c:pt idx="6878">
                  <c:v>240</c:v>
                </c:pt>
                <c:pt idx="6879">
                  <c:v>240</c:v>
                </c:pt>
                <c:pt idx="6880">
                  <c:v>240</c:v>
                </c:pt>
                <c:pt idx="6881">
                  <c:v>240</c:v>
                </c:pt>
                <c:pt idx="6882">
                  <c:v>240</c:v>
                </c:pt>
                <c:pt idx="6883">
                  <c:v>240</c:v>
                </c:pt>
                <c:pt idx="6884">
                  <c:v>240</c:v>
                </c:pt>
                <c:pt idx="6885">
                  <c:v>240</c:v>
                </c:pt>
                <c:pt idx="6886">
                  <c:v>240</c:v>
                </c:pt>
                <c:pt idx="6887">
                  <c:v>240</c:v>
                </c:pt>
                <c:pt idx="6888">
                  <c:v>240</c:v>
                </c:pt>
                <c:pt idx="6889">
                  <c:v>240</c:v>
                </c:pt>
                <c:pt idx="6890">
                  <c:v>240</c:v>
                </c:pt>
                <c:pt idx="6891">
                  <c:v>240</c:v>
                </c:pt>
                <c:pt idx="6892">
                  <c:v>240</c:v>
                </c:pt>
                <c:pt idx="6893">
                  <c:v>240</c:v>
                </c:pt>
                <c:pt idx="6894">
                  <c:v>240</c:v>
                </c:pt>
                <c:pt idx="6895">
                  <c:v>240</c:v>
                </c:pt>
                <c:pt idx="6896">
                  <c:v>240</c:v>
                </c:pt>
                <c:pt idx="6897">
                  <c:v>240</c:v>
                </c:pt>
                <c:pt idx="6898">
                  <c:v>240</c:v>
                </c:pt>
                <c:pt idx="6899">
                  <c:v>240</c:v>
                </c:pt>
                <c:pt idx="6900">
                  <c:v>240</c:v>
                </c:pt>
                <c:pt idx="6901">
                  <c:v>240</c:v>
                </c:pt>
                <c:pt idx="6902">
                  <c:v>240</c:v>
                </c:pt>
                <c:pt idx="6903">
                  <c:v>240</c:v>
                </c:pt>
                <c:pt idx="6904">
                  <c:v>240</c:v>
                </c:pt>
                <c:pt idx="6905">
                  <c:v>240</c:v>
                </c:pt>
                <c:pt idx="6906">
                  <c:v>240</c:v>
                </c:pt>
                <c:pt idx="6907">
                  <c:v>240</c:v>
                </c:pt>
                <c:pt idx="6908">
                  <c:v>240</c:v>
                </c:pt>
                <c:pt idx="6909">
                  <c:v>240</c:v>
                </c:pt>
                <c:pt idx="6910">
                  <c:v>240</c:v>
                </c:pt>
                <c:pt idx="6911">
                  <c:v>240</c:v>
                </c:pt>
                <c:pt idx="6912">
                  <c:v>240</c:v>
                </c:pt>
                <c:pt idx="6913">
                  <c:v>240</c:v>
                </c:pt>
                <c:pt idx="6914">
                  <c:v>240</c:v>
                </c:pt>
                <c:pt idx="6915">
                  <c:v>240</c:v>
                </c:pt>
                <c:pt idx="6916">
                  <c:v>240</c:v>
                </c:pt>
                <c:pt idx="6917">
                  <c:v>240</c:v>
                </c:pt>
                <c:pt idx="6918">
                  <c:v>240</c:v>
                </c:pt>
                <c:pt idx="6919">
                  <c:v>240</c:v>
                </c:pt>
                <c:pt idx="6920">
                  <c:v>240</c:v>
                </c:pt>
                <c:pt idx="6921">
                  <c:v>240</c:v>
                </c:pt>
                <c:pt idx="6922">
                  <c:v>240</c:v>
                </c:pt>
                <c:pt idx="6923">
                  <c:v>240</c:v>
                </c:pt>
                <c:pt idx="6924">
                  <c:v>240</c:v>
                </c:pt>
                <c:pt idx="6925">
                  <c:v>240</c:v>
                </c:pt>
                <c:pt idx="6926">
                  <c:v>240</c:v>
                </c:pt>
                <c:pt idx="6927">
                  <c:v>240</c:v>
                </c:pt>
                <c:pt idx="6928">
                  <c:v>240</c:v>
                </c:pt>
                <c:pt idx="6929">
                  <c:v>240</c:v>
                </c:pt>
                <c:pt idx="6930">
                  <c:v>240</c:v>
                </c:pt>
                <c:pt idx="6931">
                  <c:v>240</c:v>
                </c:pt>
                <c:pt idx="6932">
                  <c:v>240</c:v>
                </c:pt>
                <c:pt idx="6933">
                  <c:v>240</c:v>
                </c:pt>
                <c:pt idx="6934">
                  <c:v>240</c:v>
                </c:pt>
                <c:pt idx="6935">
                  <c:v>240</c:v>
                </c:pt>
                <c:pt idx="6936">
                  <c:v>240</c:v>
                </c:pt>
                <c:pt idx="6937">
                  <c:v>240</c:v>
                </c:pt>
                <c:pt idx="6938">
                  <c:v>240</c:v>
                </c:pt>
                <c:pt idx="6939">
                  <c:v>240</c:v>
                </c:pt>
                <c:pt idx="6940">
                  <c:v>240</c:v>
                </c:pt>
                <c:pt idx="6941">
                  <c:v>240</c:v>
                </c:pt>
                <c:pt idx="6942">
                  <c:v>240</c:v>
                </c:pt>
                <c:pt idx="6943">
                  <c:v>240</c:v>
                </c:pt>
                <c:pt idx="6944">
                  <c:v>240</c:v>
                </c:pt>
                <c:pt idx="6945">
                  <c:v>240</c:v>
                </c:pt>
                <c:pt idx="6946">
                  <c:v>240</c:v>
                </c:pt>
                <c:pt idx="6947">
                  <c:v>240</c:v>
                </c:pt>
                <c:pt idx="6948">
                  <c:v>240</c:v>
                </c:pt>
                <c:pt idx="6949">
                  <c:v>240</c:v>
                </c:pt>
                <c:pt idx="6950">
                  <c:v>240</c:v>
                </c:pt>
                <c:pt idx="6951">
                  <c:v>240</c:v>
                </c:pt>
                <c:pt idx="6952">
                  <c:v>240</c:v>
                </c:pt>
                <c:pt idx="6953">
                  <c:v>240</c:v>
                </c:pt>
                <c:pt idx="6954">
                  <c:v>240</c:v>
                </c:pt>
                <c:pt idx="6955">
                  <c:v>240</c:v>
                </c:pt>
                <c:pt idx="6956">
                  <c:v>240</c:v>
                </c:pt>
                <c:pt idx="6957">
                  <c:v>240</c:v>
                </c:pt>
                <c:pt idx="6958">
                  <c:v>240</c:v>
                </c:pt>
                <c:pt idx="6959">
                  <c:v>240</c:v>
                </c:pt>
                <c:pt idx="6960">
                  <c:v>240</c:v>
                </c:pt>
                <c:pt idx="6961">
                  <c:v>240</c:v>
                </c:pt>
                <c:pt idx="6962">
                  <c:v>240</c:v>
                </c:pt>
                <c:pt idx="6963">
                  <c:v>240</c:v>
                </c:pt>
                <c:pt idx="6964">
                  <c:v>240</c:v>
                </c:pt>
                <c:pt idx="6965">
                  <c:v>240</c:v>
                </c:pt>
                <c:pt idx="6966">
                  <c:v>240</c:v>
                </c:pt>
                <c:pt idx="6967">
                  <c:v>240</c:v>
                </c:pt>
                <c:pt idx="6968">
                  <c:v>240</c:v>
                </c:pt>
                <c:pt idx="6969">
                  <c:v>240</c:v>
                </c:pt>
                <c:pt idx="6970">
                  <c:v>240</c:v>
                </c:pt>
                <c:pt idx="6971">
                  <c:v>240</c:v>
                </c:pt>
                <c:pt idx="6972">
                  <c:v>240</c:v>
                </c:pt>
                <c:pt idx="6973">
                  <c:v>240</c:v>
                </c:pt>
                <c:pt idx="6974">
                  <c:v>240</c:v>
                </c:pt>
                <c:pt idx="6975">
                  <c:v>240</c:v>
                </c:pt>
                <c:pt idx="6976">
                  <c:v>240</c:v>
                </c:pt>
                <c:pt idx="6977">
                  <c:v>240</c:v>
                </c:pt>
                <c:pt idx="6978">
                  <c:v>240</c:v>
                </c:pt>
                <c:pt idx="6979">
                  <c:v>240</c:v>
                </c:pt>
                <c:pt idx="6980">
                  <c:v>240</c:v>
                </c:pt>
                <c:pt idx="6981">
                  <c:v>240</c:v>
                </c:pt>
                <c:pt idx="6982">
                  <c:v>240</c:v>
                </c:pt>
                <c:pt idx="6983">
                  <c:v>240</c:v>
                </c:pt>
                <c:pt idx="6984">
                  <c:v>240</c:v>
                </c:pt>
                <c:pt idx="6985">
                  <c:v>240</c:v>
                </c:pt>
                <c:pt idx="6986">
                  <c:v>240</c:v>
                </c:pt>
                <c:pt idx="6987">
                  <c:v>240</c:v>
                </c:pt>
                <c:pt idx="6988">
                  <c:v>240</c:v>
                </c:pt>
                <c:pt idx="6989">
                  <c:v>240</c:v>
                </c:pt>
                <c:pt idx="6990">
                  <c:v>240</c:v>
                </c:pt>
                <c:pt idx="6991">
                  <c:v>240</c:v>
                </c:pt>
                <c:pt idx="6992">
                  <c:v>240</c:v>
                </c:pt>
                <c:pt idx="6993">
                  <c:v>240</c:v>
                </c:pt>
                <c:pt idx="6994">
                  <c:v>240</c:v>
                </c:pt>
                <c:pt idx="6995">
                  <c:v>240</c:v>
                </c:pt>
                <c:pt idx="6996">
                  <c:v>240</c:v>
                </c:pt>
                <c:pt idx="6997">
                  <c:v>240</c:v>
                </c:pt>
                <c:pt idx="6998">
                  <c:v>240</c:v>
                </c:pt>
                <c:pt idx="6999">
                  <c:v>240</c:v>
                </c:pt>
                <c:pt idx="7000">
                  <c:v>240</c:v>
                </c:pt>
                <c:pt idx="7001">
                  <c:v>240</c:v>
                </c:pt>
                <c:pt idx="7002">
                  <c:v>240</c:v>
                </c:pt>
                <c:pt idx="7003">
                  <c:v>240</c:v>
                </c:pt>
                <c:pt idx="7004">
                  <c:v>240</c:v>
                </c:pt>
                <c:pt idx="7005">
                  <c:v>240</c:v>
                </c:pt>
                <c:pt idx="7006">
                  <c:v>240</c:v>
                </c:pt>
                <c:pt idx="7007">
                  <c:v>240</c:v>
                </c:pt>
                <c:pt idx="7008">
                  <c:v>240</c:v>
                </c:pt>
                <c:pt idx="7009">
                  <c:v>240</c:v>
                </c:pt>
                <c:pt idx="7010">
                  <c:v>240</c:v>
                </c:pt>
                <c:pt idx="7011">
                  <c:v>240</c:v>
                </c:pt>
                <c:pt idx="7012">
                  <c:v>240</c:v>
                </c:pt>
                <c:pt idx="7013">
                  <c:v>240</c:v>
                </c:pt>
                <c:pt idx="7014">
                  <c:v>240</c:v>
                </c:pt>
                <c:pt idx="7015">
                  <c:v>240</c:v>
                </c:pt>
                <c:pt idx="7016">
                  <c:v>240</c:v>
                </c:pt>
                <c:pt idx="7017">
                  <c:v>240</c:v>
                </c:pt>
                <c:pt idx="7018">
                  <c:v>240</c:v>
                </c:pt>
                <c:pt idx="7019">
                  <c:v>240</c:v>
                </c:pt>
                <c:pt idx="7020">
                  <c:v>240</c:v>
                </c:pt>
                <c:pt idx="7021">
                  <c:v>240</c:v>
                </c:pt>
                <c:pt idx="7022">
                  <c:v>240</c:v>
                </c:pt>
                <c:pt idx="7023">
                  <c:v>240</c:v>
                </c:pt>
                <c:pt idx="7024">
                  <c:v>240</c:v>
                </c:pt>
                <c:pt idx="7025">
                  <c:v>240</c:v>
                </c:pt>
                <c:pt idx="7026">
                  <c:v>240</c:v>
                </c:pt>
                <c:pt idx="7027">
                  <c:v>240</c:v>
                </c:pt>
                <c:pt idx="7028">
                  <c:v>240</c:v>
                </c:pt>
                <c:pt idx="7029">
                  <c:v>240</c:v>
                </c:pt>
                <c:pt idx="7030">
                  <c:v>240</c:v>
                </c:pt>
                <c:pt idx="7031">
                  <c:v>240</c:v>
                </c:pt>
                <c:pt idx="7032">
                  <c:v>240</c:v>
                </c:pt>
                <c:pt idx="7033">
                  <c:v>240</c:v>
                </c:pt>
                <c:pt idx="7034">
                  <c:v>240</c:v>
                </c:pt>
                <c:pt idx="7035">
                  <c:v>240</c:v>
                </c:pt>
                <c:pt idx="7036">
                  <c:v>240</c:v>
                </c:pt>
                <c:pt idx="7037">
                  <c:v>240</c:v>
                </c:pt>
                <c:pt idx="7038">
                  <c:v>240</c:v>
                </c:pt>
                <c:pt idx="7039">
                  <c:v>240</c:v>
                </c:pt>
                <c:pt idx="7040">
                  <c:v>240</c:v>
                </c:pt>
                <c:pt idx="7041">
                  <c:v>240</c:v>
                </c:pt>
                <c:pt idx="7042">
                  <c:v>240</c:v>
                </c:pt>
                <c:pt idx="7043">
                  <c:v>240</c:v>
                </c:pt>
                <c:pt idx="7044">
                  <c:v>240</c:v>
                </c:pt>
                <c:pt idx="7045">
                  <c:v>240</c:v>
                </c:pt>
                <c:pt idx="7046">
                  <c:v>240</c:v>
                </c:pt>
                <c:pt idx="7047">
                  <c:v>240</c:v>
                </c:pt>
                <c:pt idx="7048">
                  <c:v>240</c:v>
                </c:pt>
                <c:pt idx="7049">
                  <c:v>240</c:v>
                </c:pt>
                <c:pt idx="7050">
                  <c:v>240</c:v>
                </c:pt>
                <c:pt idx="7051">
                  <c:v>240</c:v>
                </c:pt>
                <c:pt idx="7052">
                  <c:v>240</c:v>
                </c:pt>
                <c:pt idx="7053">
                  <c:v>240</c:v>
                </c:pt>
                <c:pt idx="7054">
                  <c:v>240</c:v>
                </c:pt>
                <c:pt idx="7055">
                  <c:v>240</c:v>
                </c:pt>
                <c:pt idx="7056">
                  <c:v>240</c:v>
                </c:pt>
                <c:pt idx="7057">
                  <c:v>240</c:v>
                </c:pt>
                <c:pt idx="7058">
                  <c:v>240</c:v>
                </c:pt>
                <c:pt idx="7059">
                  <c:v>240</c:v>
                </c:pt>
                <c:pt idx="7060">
                  <c:v>240</c:v>
                </c:pt>
                <c:pt idx="7061">
                  <c:v>240</c:v>
                </c:pt>
                <c:pt idx="7062">
                  <c:v>240</c:v>
                </c:pt>
                <c:pt idx="7063">
                  <c:v>240</c:v>
                </c:pt>
                <c:pt idx="7064">
                  <c:v>240</c:v>
                </c:pt>
                <c:pt idx="7065">
                  <c:v>240</c:v>
                </c:pt>
                <c:pt idx="7066">
                  <c:v>240</c:v>
                </c:pt>
                <c:pt idx="7067">
                  <c:v>240</c:v>
                </c:pt>
                <c:pt idx="7068">
                  <c:v>240</c:v>
                </c:pt>
                <c:pt idx="7069">
                  <c:v>240</c:v>
                </c:pt>
                <c:pt idx="7070">
                  <c:v>240</c:v>
                </c:pt>
                <c:pt idx="7071">
                  <c:v>240</c:v>
                </c:pt>
                <c:pt idx="7072">
                  <c:v>240</c:v>
                </c:pt>
                <c:pt idx="7073">
                  <c:v>240</c:v>
                </c:pt>
                <c:pt idx="7074">
                  <c:v>240</c:v>
                </c:pt>
                <c:pt idx="7075">
                  <c:v>240</c:v>
                </c:pt>
                <c:pt idx="7076">
                  <c:v>240</c:v>
                </c:pt>
                <c:pt idx="7077">
                  <c:v>240</c:v>
                </c:pt>
                <c:pt idx="7078">
                  <c:v>240</c:v>
                </c:pt>
                <c:pt idx="7079">
                  <c:v>240</c:v>
                </c:pt>
                <c:pt idx="7080">
                  <c:v>240</c:v>
                </c:pt>
                <c:pt idx="7081">
                  <c:v>240</c:v>
                </c:pt>
                <c:pt idx="7082">
                  <c:v>240</c:v>
                </c:pt>
                <c:pt idx="7083">
                  <c:v>240</c:v>
                </c:pt>
                <c:pt idx="7084">
                  <c:v>240</c:v>
                </c:pt>
                <c:pt idx="7085">
                  <c:v>240</c:v>
                </c:pt>
                <c:pt idx="7086">
                  <c:v>240</c:v>
                </c:pt>
                <c:pt idx="7087">
                  <c:v>240</c:v>
                </c:pt>
                <c:pt idx="7088">
                  <c:v>240</c:v>
                </c:pt>
                <c:pt idx="7089">
                  <c:v>240</c:v>
                </c:pt>
                <c:pt idx="7090">
                  <c:v>240</c:v>
                </c:pt>
                <c:pt idx="7091">
                  <c:v>240</c:v>
                </c:pt>
                <c:pt idx="7092">
                  <c:v>240</c:v>
                </c:pt>
                <c:pt idx="7093">
                  <c:v>240</c:v>
                </c:pt>
                <c:pt idx="7094">
                  <c:v>240</c:v>
                </c:pt>
                <c:pt idx="7095">
                  <c:v>240</c:v>
                </c:pt>
                <c:pt idx="7096">
                  <c:v>240</c:v>
                </c:pt>
                <c:pt idx="7097">
                  <c:v>240</c:v>
                </c:pt>
                <c:pt idx="7098">
                  <c:v>240</c:v>
                </c:pt>
                <c:pt idx="7099">
                  <c:v>240</c:v>
                </c:pt>
                <c:pt idx="7100">
                  <c:v>240</c:v>
                </c:pt>
                <c:pt idx="7101">
                  <c:v>240</c:v>
                </c:pt>
                <c:pt idx="7102">
                  <c:v>240</c:v>
                </c:pt>
                <c:pt idx="7103">
                  <c:v>240</c:v>
                </c:pt>
                <c:pt idx="7104">
                  <c:v>240</c:v>
                </c:pt>
                <c:pt idx="7105">
                  <c:v>240</c:v>
                </c:pt>
                <c:pt idx="7106">
                  <c:v>240</c:v>
                </c:pt>
                <c:pt idx="7107">
                  <c:v>240</c:v>
                </c:pt>
                <c:pt idx="7108">
                  <c:v>240</c:v>
                </c:pt>
                <c:pt idx="7109">
                  <c:v>240</c:v>
                </c:pt>
                <c:pt idx="7110">
                  <c:v>240</c:v>
                </c:pt>
                <c:pt idx="7111">
                  <c:v>240</c:v>
                </c:pt>
                <c:pt idx="7112">
                  <c:v>240</c:v>
                </c:pt>
                <c:pt idx="7113">
                  <c:v>240</c:v>
                </c:pt>
                <c:pt idx="7114">
                  <c:v>240</c:v>
                </c:pt>
                <c:pt idx="7115">
                  <c:v>240</c:v>
                </c:pt>
                <c:pt idx="7116">
                  <c:v>240</c:v>
                </c:pt>
                <c:pt idx="7117">
                  <c:v>240</c:v>
                </c:pt>
                <c:pt idx="7118">
                  <c:v>240</c:v>
                </c:pt>
                <c:pt idx="7119">
                  <c:v>240</c:v>
                </c:pt>
                <c:pt idx="7120">
                  <c:v>240</c:v>
                </c:pt>
                <c:pt idx="7121">
                  <c:v>240</c:v>
                </c:pt>
                <c:pt idx="7122">
                  <c:v>240</c:v>
                </c:pt>
                <c:pt idx="7123">
                  <c:v>240</c:v>
                </c:pt>
                <c:pt idx="7124">
                  <c:v>240</c:v>
                </c:pt>
                <c:pt idx="7125">
                  <c:v>240</c:v>
                </c:pt>
                <c:pt idx="7126">
                  <c:v>240</c:v>
                </c:pt>
                <c:pt idx="7127">
                  <c:v>240</c:v>
                </c:pt>
                <c:pt idx="7128">
                  <c:v>240</c:v>
                </c:pt>
                <c:pt idx="7129">
                  <c:v>240</c:v>
                </c:pt>
                <c:pt idx="7130">
                  <c:v>240</c:v>
                </c:pt>
                <c:pt idx="7131">
                  <c:v>240</c:v>
                </c:pt>
                <c:pt idx="7132">
                  <c:v>240</c:v>
                </c:pt>
                <c:pt idx="7133">
                  <c:v>240</c:v>
                </c:pt>
                <c:pt idx="7134">
                  <c:v>240</c:v>
                </c:pt>
                <c:pt idx="7135">
                  <c:v>240</c:v>
                </c:pt>
                <c:pt idx="7136">
                  <c:v>240</c:v>
                </c:pt>
                <c:pt idx="7137">
                  <c:v>240</c:v>
                </c:pt>
                <c:pt idx="7138">
                  <c:v>240</c:v>
                </c:pt>
                <c:pt idx="7139">
                  <c:v>240</c:v>
                </c:pt>
                <c:pt idx="7140">
                  <c:v>240</c:v>
                </c:pt>
                <c:pt idx="7141">
                  <c:v>240</c:v>
                </c:pt>
                <c:pt idx="7142">
                  <c:v>240</c:v>
                </c:pt>
                <c:pt idx="7143">
                  <c:v>240</c:v>
                </c:pt>
                <c:pt idx="7144">
                  <c:v>240</c:v>
                </c:pt>
                <c:pt idx="7145">
                  <c:v>240</c:v>
                </c:pt>
                <c:pt idx="7146">
                  <c:v>240</c:v>
                </c:pt>
                <c:pt idx="7147">
                  <c:v>240</c:v>
                </c:pt>
                <c:pt idx="7148">
                  <c:v>240</c:v>
                </c:pt>
                <c:pt idx="7149">
                  <c:v>240</c:v>
                </c:pt>
                <c:pt idx="7150">
                  <c:v>240</c:v>
                </c:pt>
                <c:pt idx="7151">
                  <c:v>240</c:v>
                </c:pt>
                <c:pt idx="7152">
                  <c:v>240</c:v>
                </c:pt>
                <c:pt idx="7153">
                  <c:v>240</c:v>
                </c:pt>
                <c:pt idx="7154">
                  <c:v>240</c:v>
                </c:pt>
                <c:pt idx="7155">
                  <c:v>240</c:v>
                </c:pt>
                <c:pt idx="7156">
                  <c:v>240</c:v>
                </c:pt>
                <c:pt idx="7157">
                  <c:v>240</c:v>
                </c:pt>
                <c:pt idx="7158">
                  <c:v>240</c:v>
                </c:pt>
                <c:pt idx="7159">
                  <c:v>240</c:v>
                </c:pt>
                <c:pt idx="7160">
                  <c:v>240</c:v>
                </c:pt>
                <c:pt idx="7161">
                  <c:v>240</c:v>
                </c:pt>
                <c:pt idx="7162">
                  <c:v>240</c:v>
                </c:pt>
                <c:pt idx="7163">
                  <c:v>240</c:v>
                </c:pt>
                <c:pt idx="7164">
                  <c:v>240</c:v>
                </c:pt>
                <c:pt idx="7165">
                  <c:v>240</c:v>
                </c:pt>
                <c:pt idx="7166">
                  <c:v>240</c:v>
                </c:pt>
                <c:pt idx="7167">
                  <c:v>240</c:v>
                </c:pt>
                <c:pt idx="7168">
                  <c:v>240</c:v>
                </c:pt>
                <c:pt idx="7169">
                  <c:v>240</c:v>
                </c:pt>
                <c:pt idx="7170">
                  <c:v>240</c:v>
                </c:pt>
                <c:pt idx="7171">
                  <c:v>240</c:v>
                </c:pt>
                <c:pt idx="7172">
                  <c:v>240</c:v>
                </c:pt>
                <c:pt idx="7173">
                  <c:v>240</c:v>
                </c:pt>
                <c:pt idx="7174">
                  <c:v>240</c:v>
                </c:pt>
                <c:pt idx="7175">
                  <c:v>240</c:v>
                </c:pt>
                <c:pt idx="7176">
                  <c:v>240</c:v>
                </c:pt>
                <c:pt idx="7177">
                  <c:v>240</c:v>
                </c:pt>
                <c:pt idx="7178">
                  <c:v>240</c:v>
                </c:pt>
                <c:pt idx="7179">
                  <c:v>240</c:v>
                </c:pt>
                <c:pt idx="7180">
                  <c:v>240</c:v>
                </c:pt>
                <c:pt idx="7181">
                  <c:v>240</c:v>
                </c:pt>
                <c:pt idx="7182">
                  <c:v>240</c:v>
                </c:pt>
                <c:pt idx="7183">
                  <c:v>240</c:v>
                </c:pt>
                <c:pt idx="7184">
                  <c:v>240</c:v>
                </c:pt>
                <c:pt idx="7185">
                  <c:v>240</c:v>
                </c:pt>
                <c:pt idx="7186">
                  <c:v>240</c:v>
                </c:pt>
                <c:pt idx="7187">
                  <c:v>240</c:v>
                </c:pt>
                <c:pt idx="7188">
                  <c:v>240</c:v>
                </c:pt>
                <c:pt idx="7189">
                  <c:v>240</c:v>
                </c:pt>
                <c:pt idx="7190">
                  <c:v>240</c:v>
                </c:pt>
                <c:pt idx="7191">
                  <c:v>240</c:v>
                </c:pt>
                <c:pt idx="7192">
                  <c:v>240</c:v>
                </c:pt>
                <c:pt idx="7193">
                  <c:v>240</c:v>
                </c:pt>
                <c:pt idx="7194">
                  <c:v>240</c:v>
                </c:pt>
                <c:pt idx="7195">
                  <c:v>240</c:v>
                </c:pt>
                <c:pt idx="7196">
                  <c:v>240</c:v>
                </c:pt>
                <c:pt idx="7197">
                  <c:v>240</c:v>
                </c:pt>
                <c:pt idx="7198">
                  <c:v>240</c:v>
                </c:pt>
                <c:pt idx="7199">
                  <c:v>240</c:v>
                </c:pt>
                <c:pt idx="7200">
                  <c:v>240</c:v>
                </c:pt>
                <c:pt idx="7201">
                  <c:v>240</c:v>
                </c:pt>
                <c:pt idx="7202">
                  <c:v>240</c:v>
                </c:pt>
                <c:pt idx="7203">
                  <c:v>240</c:v>
                </c:pt>
                <c:pt idx="7204">
                  <c:v>240</c:v>
                </c:pt>
                <c:pt idx="7205">
                  <c:v>240</c:v>
                </c:pt>
                <c:pt idx="7206">
                  <c:v>240</c:v>
                </c:pt>
                <c:pt idx="7207">
                  <c:v>240</c:v>
                </c:pt>
                <c:pt idx="7208">
                  <c:v>240</c:v>
                </c:pt>
                <c:pt idx="7209">
                  <c:v>240</c:v>
                </c:pt>
                <c:pt idx="7210">
                  <c:v>240</c:v>
                </c:pt>
                <c:pt idx="7211">
                  <c:v>240</c:v>
                </c:pt>
                <c:pt idx="7212">
                  <c:v>240</c:v>
                </c:pt>
                <c:pt idx="7213">
                  <c:v>240</c:v>
                </c:pt>
                <c:pt idx="7214">
                  <c:v>240</c:v>
                </c:pt>
                <c:pt idx="7215">
                  <c:v>240</c:v>
                </c:pt>
                <c:pt idx="7216">
                  <c:v>240</c:v>
                </c:pt>
                <c:pt idx="7217">
                  <c:v>240</c:v>
                </c:pt>
                <c:pt idx="7218">
                  <c:v>240</c:v>
                </c:pt>
                <c:pt idx="7219">
                  <c:v>240</c:v>
                </c:pt>
                <c:pt idx="7220">
                  <c:v>240</c:v>
                </c:pt>
                <c:pt idx="7221">
                  <c:v>240</c:v>
                </c:pt>
                <c:pt idx="7222">
                  <c:v>240</c:v>
                </c:pt>
                <c:pt idx="7223">
                  <c:v>240</c:v>
                </c:pt>
                <c:pt idx="7224">
                  <c:v>240</c:v>
                </c:pt>
                <c:pt idx="7225">
                  <c:v>240</c:v>
                </c:pt>
                <c:pt idx="7226">
                  <c:v>240</c:v>
                </c:pt>
                <c:pt idx="7227">
                  <c:v>240</c:v>
                </c:pt>
                <c:pt idx="7228">
                  <c:v>240</c:v>
                </c:pt>
                <c:pt idx="7229">
                  <c:v>240</c:v>
                </c:pt>
                <c:pt idx="7230">
                  <c:v>240</c:v>
                </c:pt>
                <c:pt idx="7231">
                  <c:v>240</c:v>
                </c:pt>
                <c:pt idx="7232">
                  <c:v>240</c:v>
                </c:pt>
                <c:pt idx="7233">
                  <c:v>240</c:v>
                </c:pt>
                <c:pt idx="7234">
                  <c:v>240</c:v>
                </c:pt>
                <c:pt idx="7235">
                  <c:v>240</c:v>
                </c:pt>
                <c:pt idx="7236">
                  <c:v>240</c:v>
                </c:pt>
                <c:pt idx="7237">
                  <c:v>240</c:v>
                </c:pt>
                <c:pt idx="7238">
                  <c:v>240</c:v>
                </c:pt>
                <c:pt idx="7239">
                  <c:v>240</c:v>
                </c:pt>
                <c:pt idx="7240">
                  <c:v>240</c:v>
                </c:pt>
                <c:pt idx="7241">
                  <c:v>240</c:v>
                </c:pt>
                <c:pt idx="7242">
                  <c:v>240</c:v>
                </c:pt>
                <c:pt idx="7243">
                  <c:v>240</c:v>
                </c:pt>
                <c:pt idx="7244">
                  <c:v>240</c:v>
                </c:pt>
                <c:pt idx="7245">
                  <c:v>240</c:v>
                </c:pt>
                <c:pt idx="7246">
                  <c:v>240</c:v>
                </c:pt>
                <c:pt idx="7247">
                  <c:v>240</c:v>
                </c:pt>
                <c:pt idx="7248">
                  <c:v>240</c:v>
                </c:pt>
                <c:pt idx="7249">
                  <c:v>240</c:v>
                </c:pt>
                <c:pt idx="7250">
                  <c:v>240</c:v>
                </c:pt>
                <c:pt idx="7251">
                  <c:v>240</c:v>
                </c:pt>
                <c:pt idx="7252">
                  <c:v>240</c:v>
                </c:pt>
                <c:pt idx="7253">
                  <c:v>240</c:v>
                </c:pt>
                <c:pt idx="7254">
                  <c:v>240</c:v>
                </c:pt>
                <c:pt idx="7255">
                  <c:v>240</c:v>
                </c:pt>
                <c:pt idx="7256">
                  <c:v>240</c:v>
                </c:pt>
                <c:pt idx="7257">
                  <c:v>240</c:v>
                </c:pt>
                <c:pt idx="7258">
                  <c:v>240</c:v>
                </c:pt>
                <c:pt idx="7259">
                  <c:v>240</c:v>
                </c:pt>
                <c:pt idx="7260">
                  <c:v>240</c:v>
                </c:pt>
                <c:pt idx="7261">
                  <c:v>240</c:v>
                </c:pt>
                <c:pt idx="7262">
                  <c:v>240</c:v>
                </c:pt>
                <c:pt idx="7263">
                  <c:v>240</c:v>
                </c:pt>
                <c:pt idx="7264">
                  <c:v>240</c:v>
                </c:pt>
                <c:pt idx="7265">
                  <c:v>240</c:v>
                </c:pt>
                <c:pt idx="7266">
                  <c:v>240</c:v>
                </c:pt>
                <c:pt idx="7267">
                  <c:v>240</c:v>
                </c:pt>
                <c:pt idx="7268">
                  <c:v>240</c:v>
                </c:pt>
                <c:pt idx="7269">
                  <c:v>240</c:v>
                </c:pt>
                <c:pt idx="7270">
                  <c:v>240</c:v>
                </c:pt>
                <c:pt idx="7271">
                  <c:v>240</c:v>
                </c:pt>
                <c:pt idx="7272">
                  <c:v>240</c:v>
                </c:pt>
                <c:pt idx="7273">
                  <c:v>240</c:v>
                </c:pt>
                <c:pt idx="7274">
                  <c:v>240</c:v>
                </c:pt>
                <c:pt idx="7275">
                  <c:v>240</c:v>
                </c:pt>
                <c:pt idx="7276">
                  <c:v>240</c:v>
                </c:pt>
                <c:pt idx="7277">
                  <c:v>240</c:v>
                </c:pt>
                <c:pt idx="7278">
                  <c:v>240</c:v>
                </c:pt>
                <c:pt idx="7279">
                  <c:v>240</c:v>
                </c:pt>
                <c:pt idx="7280">
                  <c:v>240</c:v>
                </c:pt>
                <c:pt idx="7281">
                  <c:v>240</c:v>
                </c:pt>
                <c:pt idx="7282">
                  <c:v>240</c:v>
                </c:pt>
                <c:pt idx="7283">
                  <c:v>240</c:v>
                </c:pt>
                <c:pt idx="7284">
                  <c:v>240</c:v>
                </c:pt>
                <c:pt idx="7285">
                  <c:v>240</c:v>
                </c:pt>
                <c:pt idx="7286">
                  <c:v>240</c:v>
                </c:pt>
                <c:pt idx="7287">
                  <c:v>240</c:v>
                </c:pt>
                <c:pt idx="7288">
                  <c:v>240</c:v>
                </c:pt>
                <c:pt idx="7289">
                  <c:v>240</c:v>
                </c:pt>
                <c:pt idx="7290">
                  <c:v>240</c:v>
                </c:pt>
                <c:pt idx="7291">
                  <c:v>240</c:v>
                </c:pt>
                <c:pt idx="7292">
                  <c:v>240</c:v>
                </c:pt>
                <c:pt idx="7293">
                  <c:v>240</c:v>
                </c:pt>
                <c:pt idx="7294">
                  <c:v>240</c:v>
                </c:pt>
                <c:pt idx="7295">
                  <c:v>240</c:v>
                </c:pt>
                <c:pt idx="7296">
                  <c:v>240</c:v>
                </c:pt>
                <c:pt idx="7297">
                  <c:v>240</c:v>
                </c:pt>
                <c:pt idx="7298">
                  <c:v>240</c:v>
                </c:pt>
                <c:pt idx="7299">
                  <c:v>240</c:v>
                </c:pt>
                <c:pt idx="7300">
                  <c:v>240</c:v>
                </c:pt>
                <c:pt idx="7301">
                  <c:v>240</c:v>
                </c:pt>
                <c:pt idx="7302">
                  <c:v>240</c:v>
                </c:pt>
                <c:pt idx="7303">
                  <c:v>240</c:v>
                </c:pt>
                <c:pt idx="7304">
                  <c:v>240</c:v>
                </c:pt>
                <c:pt idx="7305">
                  <c:v>240</c:v>
                </c:pt>
                <c:pt idx="7306">
                  <c:v>240</c:v>
                </c:pt>
                <c:pt idx="7307">
                  <c:v>240</c:v>
                </c:pt>
                <c:pt idx="7308">
                  <c:v>240</c:v>
                </c:pt>
                <c:pt idx="7309">
                  <c:v>240</c:v>
                </c:pt>
                <c:pt idx="7310">
                  <c:v>240</c:v>
                </c:pt>
                <c:pt idx="7311">
                  <c:v>240</c:v>
                </c:pt>
                <c:pt idx="7312">
                  <c:v>240</c:v>
                </c:pt>
                <c:pt idx="7313">
                  <c:v>240</c:v>
                </c:pt>
                <c:pt idx="7314">
                  <c:v>240</c:v>
                </c:pt>
                <c:pt idx="7315">
                  <c:v>240</c:v>
                </c:pt>
                <c:pt idx="7316">
                  <c:v>240</c:v>
                </c:pt>
                <c:pt idx="7317">
                  <c:v>240</c:v>
                </c:pt>
                <c:pt idx="7318">
                  <c:v>240</c:v>
                </c:pt>
                <c:pt idx="7319">
                  <c:v>240</c:v>
                </c:pt>
                <c:pt idx="7320">
                  <c:v>240</c:v>
                </c:pt>
                <c:pt idx="7321">
                  <c:v>240</c:v>
                </c:pt>
                <c:pt idx="7322">
                  <c:v>240</c:v>
                </c:pt>
                <c:pt idx="7323">
                  <c:v>240</c:v>
                </c:pt>
                <c:pt idx="7324">
                  <c:v>240</c:v>
                </c:pt>
                <c:pt idx="7325">
                  <c:v>240</c:v>
                </c:pt>
                <c:pt idx="7326">
                  <c:v>240</c:v>
                </c:pt>
                <c:pt idx="7327">
                  <c:v>240</c:v>
                </c:pt>
                <c:pt idx="7328">
                  <c:v>240</c:v>
                </c:pt>
                <c:pt idx="7329">
                  <c:v>240</c:v>
                </c:pt>
                <c:pt idx="7330">
                  <c:v>240</c:v>
                </c:pt>
                <c:pt idx="7331">
                  <c:v>240</c:v>
                </c:pt>
                <c:pt idx="7332">
                  <c:v>240</c:v>
                </c:pt>
                <c:pt idx="7333">
                  <c:v>240</c:v>
                </c:pt>
                <c:pt idx="7334">
                  <c:v>240</c:v>
                </c:pt>
                <c:pt idx="7335">
                  <c:v>240</c:v>
                </c:pt>
                <c:pt idx="7336">
                  <c:v>240</c:v>
                </c:pt>
                <c:pt idx="7337">
                  <c:v>240</c:v>
                </c:pt>
                <c:pt idx="7338">
                  <c:v>240</c:v>
                </c:pt>
                <c:pt idx="7339">
                  <c:v>240</c:v>
                </c:pt>
                <c:pt idx="7340">
                  <c:v>240</c:v>
                </c:pt>
                <c:pt idx="7341">
                  <c:v>240</c:v>
                </c:pt>
                <c:pt idx="7342">
                  <c:v>240</c:v>
                </c:pt>
                <c:pt idx="7343">
                  <c:v>240</c:v>
                </c:pt>
                <c:pt idx="7344">
                  <c:v>240</c:v>
                </c:pt>
                <c:pt idx="7345">
                  <c:v>240</c:v>
                </c:pt>
                <c:pt idx="7346">
                  <c:v>240</c:v>
                </c:pt>
                <c:pt idx="7347">
                  <c:v>240</c:v>
                </c:pt>
                <c:pt idx="7348">
                  <c:v>240</c:v>
                </c:pt>
                <c:pt idx="7349">
                  <c:v>240</c:v>
                </c:pt>
                <c:pt idx="7350">
                  <c:v>240</c:v>
                </c:pt>
                <c:pt idx="7351">
                  <c:v>240</c:v>
                </c:pt>
                <c:pt idx="7352">
                  <c:v>240</c:v>
                </c:pt>
                <c:pt idx="7353">
                  <c:v>240</c:v>
                </c:pt>
                <c:pt idx="7354">
                  <c:v>240</c:v>
                </c:pt>
                <c:pt idx="7355">
                  <c:v>240</c:v>
                </c:pt>
                <c:pt idx="7356">
                  <c:v>240</c:v>
                </c:pt>
                <c:pt idx="7357">
                  <c:v>240</c:v>
                </c:pt>
                <c:pt idx="7358">
                  <c:v>240</c:v>
                </c:pt>
                <c:pt idx="7359">
                  <c:v>240</c:v>
                </c:pt>
                <c:pt idx="7360">
                  <c:v>240</c:v>
                </c:pt>
                <c:pt idx="7361">
                  <c:v>240</c:v>
                </c:pt>
                <c:pt idx="7362">
                  <c:v>240</c:v>
                </c:pt>
                <c:pt idx="7363">
                  <c:v>240</c:v>
                </c:pt>
                <c:pt idx="7364">
                  <c:v>240</c:v>
                </c:pt>
                <c:pt idx="7365">
                  <c:v>240</c:v>
                </c:pt>
                <c:pt idx="7366">
                  <c:v>240</c:v>
                </c:pt>
                <c:pt idx="7367">
                  <c:v>240</c:v>
                </c:pt>
                <c:pt idx="7368">
                  <c:v>240</c:v>
                </c:pt>
                <c:pt idx="7369">
                  <c:v>240</c:v>
                </c:pt>
                <c:pt idx="7370">
                  <c:v>240</c:v>
                </c:pt>
                <c:pt idx="7371">
                  <c:v>240</c:v>
                </c:pt>
                <c:pt idx="7372">
                  <c:v>240</c:v>
                </c:pt>
                <c:pt idx="7373">
                  <c:v>240</c:v>
                </c:pt>
                <c:pt idx="7374">
                  <c:v>240</c:v>
                </c:pt>
                <c:pt idx="7375">
                  <c:v>240</c:v>
                </c:pt>
                <c:pt idx="7376">
                  <c:v>240</c:v>
                </c:pt>
                <c:pt idx="7377">
                  <c:v>240</c:v>
                </c:pt>
                <c:pt idx="7378">
                  <c:v>240</c:v>
                </c:pt>
                <c:pt idx="7379">
                  <c:v>240</c:v>
                </c:pt>
                <c:pt idx="7380">
                  <c:v>240</c:v>
                </c:pt>
                <c:pt idx="7381">
                  <c:v>240</c:v>
                </c:pt>
                <c:pt idx="7382">
                  <c:v>240</c:v>
                </c:pt>
                <c:pt idx="7383">
                  <c:v>240</c:v>
                </c:pt>
                <c:pt idx="7384">
                  <c:v>240</c:v>
                </c:pt>
                <c:pt idx="7385">
                  <c:v>240</c:v>
                </c:pt>
                <c:pt idx="7386">
                  <c:v>240</c:v>
                </c:pt>
                <c:pt idx="7387">
                  <c:v>240</c:v>
                </c:pt>
                <c:pt idx="7388">
                  <c:v>240</c:v>
                </c:pt>
                <c:pt idx="7389">
                  <c:v>240</c:v>
                </c:pt>
                <c:pt idx="7390">
                  <c:v>240</c:v>
                </c:pt>
                <c:pt idx="7391">
                  <c:v>240</c:v>
                </c:pt>
                <c:pt idx="7392">
                  <c:v>240</c:v>
                </c:pt>
                <c:pt idx="7393">
                  <c:v>240</c:v>
                </c:pt>
                <c:pt idx="7394">
                  <c:v>240</c:v>
                </c:pt>
                <c:pt idx="7395">
                  <c:v>240</c:v>
                </c:pt>
                <c:pt idx="7396">
                  <c:v>240</c:v>
                </c:pt>
                <c:pt idx="7397">
                  <c:v>240</c:v>
                </c:pt>
                <c:pt idx="7398">
                  <c:v>240</c:v>
                </c:pt>
                <c:pt idx="7399">
                  <c:v>240</c:v>
                </c:pt>
                <c:pt idx="7400">
                  <c:v>240</c:v>
                </c:pt>
                <c:pt idx="7401">
                  <c:v>240</c:v>
                </c:pt>
                <c:pt idx="7402">
                  <c:v>240</c:v>
                </c:pt>
                <c:pt idx="7403">
                  <c:v>240</c:v>
                </c:pt>
                <c:pt idx="7404">
                  <c:v>240</c:v>
                </c:pt>
                <c:pt idx="7405">
                  <c:v>240</c:v>
                </c:pt>
                <c:pt idx="7406">
                  <c:v>240</c:v>
                </c:pt>
                <c:pt idx="7407">
                  <c:v>240</c:v>
                </c:pt>
                <c:pt idx="7408">
                  <c:v>240</c:v>
                </c:pt>
                <c:pt idx="7409">
                  <c:v>240</c:v>
                </c:pt>
                <c:pt idx="7410">
                  <c:v>240</c:v>
                </c:pt>
                <c:pt idx="7411">
                  <c:v>240</c:v>
                </c:pt>
                <c:pt idx="7412">
                  <c:v>240</c:v>
                </c:pt>
                <c:pt idx="7413">
                  <c:v>240</c:v>
                </c:pt>
                <c:pt idx="7414">
                  <c:v>240</c:v>
                </c:pt>
                <c:pt idx="7415">
                  <c:v>240</c:v>
                </c:pt>
                <c:pt idx="7416">
                  <c:v>240</c:v>
                </c:pt>
                <c:pt idx="7417">
                  <c:v>240</c:v>
                </c:pt>
                <c:pt idx="7418">
                  <c:v>240</c:v>
                </c:pt>
                <c:pt idx="7419">
                  <c:v>240</c:v>
                </c:pt>
                <c:pt idx="7420">
                  <c:v>240</c:v>
                </c:pt>
                <c:pt idx="7421">
                  <c:v>240</c:v>
                </c:pt>
                <c:pt idx="7422">
                  <c:v>240</c:v>
                </c:pt>
                <c:pt idx="7423">
                  <c:v>240</c:v>
                </c:pt>
                <c:pt idx="7424">
                  <c:v>240</c:v>
                </c:pt>
                <c:pt idx="7425">
                  <c:v>240</c:v>
                </c:pt>
                <c:pt idx="7426">
                  <c:v>240</c:v>
                </c:pt>
                <c:pt idx="7427">
                  <c:v>240</c:v>
                </c:pt>
                <c:pt idx="7428">
                  <c:v>240</c:v>
                </c:pt>
                <c:pt idx="7429">
                  <c:v>240</c:v>
                </c:pt>
                <c:pt idx="7430">
                  <c:v>240</c:v>
                </c:pt>
                <c:pt idx="7431">
                  <c:v>240</c:v>
                </c:pt>
                <c:pt idx="7432">
                  <c:v>240</c:v>
                </c:pt>
                <c:pt idx="7433">
                  <c:v>240</c:v>
                </c:pt>
                <c:pt idx="7434">
                  <c:v>240</c:v>
                </c:pt>
                <c:pt idx="7435">
                  <c:v>240</c:v>
                </c:pt>
                <c:pt idx="7436">
                  <c:v>240</c:v>
                </c:pt>
                <c:pt idx="7437">
                  <c:v>240</c:v>
                </c:pt>
                <c:pt idx="7438">
                  <c:v>240</c:v>
                </c:pt>
                <c:pt idx="7439">
                  <c:v>240</c:v>
                </c:pt>
                <c:pt idx="7440">
                  <c:v>240</c:v>
                </c:pt>
                <c:pt idx="7441">
                  <c:v>240</c:v>
                </c:pt>
                <c:pt idx="7442">
                  <c:v>240</c:v>
                </c:pt>
                <c:pt idx="7443">
                  <c:v>240</c:v>
                </c:pt>
                <c:pt idx="7444">
                  <c:v>240</c:v>
                </c:pt>
                <c:pt idx="7445">
                  <c:v>240</c:v>
                </c:pt>
                <c:pt idx="7446">
                  <c:v>240</c:v>
                </c:pt>
                <c:pt idx="7447">
                  <c:v>240</c:v>
                </c:pt>
                <c:pt idx="7448">
                  <c:v>240</c:v>
                </c:pt>
                <c:pt idx="7449">
                  <c:v>240</c:v>
                </c:pt>
                <c:pt idx="7450">
                  <c:v>240</c:v>
                </c:pt>
                <c:pt idx="7451">
                  <c:v>240</c:v>
                </c:pt>
                <c:pt idx="7452">
                  <c:v>240</c:v>
                </c:pt>
                <c:pt idx="7453">
                  <c:v>240</c:v>
                </c:pt>
                <c:pt idx="7454">
                  <c:v>240</c:v>
                </c:pt>
                <c:pt idx="7455">
                  <c:v>240</c:v>
                </c:pt>
                <c:pt idx="7456">
                  <c:v>240</c:v>
                </c:pt>
                <c:pt idx="7457">
                  <c:v>240</c:v>
                </c:pt>
                <c:pt idx="7458">
                  <c:v>240</c:v>
                </c:pt>
                <c:pt idx="7459">
                  <c:v>240</c:v>
                </c:pt>
                <c:pt idx="7460">
                  <c:v>240</c:v>
                </c:pt>
                <c:pt idx="7461">
                  <c:v>240</c:v>
                </c:pt>
                <c:pt idx="7462">
                  <c:v>240</c:v>
                </c:pt>
                <c:pt idx="7463">
                  <c:v>240</c:v>
                </c:pt>
                <c:pt idx="7464">
                  <c:v>240</c:v>
                </c:pt>
                <c:pt idx="7465">
                  <c:v>240</c:v>
                </c:pt>
                <c:pt idx="7466">
                  <c:v>240</c:v>
                </c:pt>
                <c:pt idx="7467">
                  <c:v>240</c:v>
                </c:pt>
                <c:pt idx="7468">
                  <c:v>240</c:v>
                </c:pt>
                <c:pt idx="7469">
                  <c:v>240</c:v>
                </c:pt>
                <c:pt idx="7470">
                  <c:v>240</c:v>
                </c:pt>
                <c:pt idx="7471">
                  <c:v>240</c:v>
                </c:pt>
                <c:pt idx="7472">
                  <c:v>240</c:v>
                </c:pt>
                <c:pt idx="7473">
                  <c:v>240</c:v>
                </c:pt>
                <c:pt idx="7474">
                  <c:v>240</c:v>
                </c:pt>
                <c:pt idx="7475">
                  <c:v>240</c:v>
                </c:pt>
                <c:pt idx="7476">
                  <c:v>240</c:v>
                </c:pt>
                <c:pt idx="7477">
                  <c:v>240</c:v>
                </c:pt>
                <c:pt idx="7478">
                  <c:v>240</c:v>
                </c:pt>
                <c:pt idx="7479">
                  <c:v>240</c:v>
                </c:pt>
                <c:pt idx="7480">
                  <c:v>240</c:v>
                </c:pt>
                <c:pt idx="7481">
                  <c:v>240</c:v>
                </c:pt>
                <c:pt idx="7482">
                  <c:v>240</c:v>
                </c:pt>
                <c:pt idx="7483">
                  <c:v>240</c:v>
                </c:pt>
                <c:pt idx="7484">
                  <c:v>240</c:v>
                </c:pt>
                <c:pt idx="7485">
                  <c:v>240</c:v>
                </c:pt>
                <c:pt idx="7486">
                  <c:v>240</c:v>
                </c:pt>
                <c:pt idx="7487">
                  <c:v>240</c:v>
                </c:pt>
                <c:pt idx="7488">
                  <c:v>240</c:v>
                </c:pt>
                <c:pt idx="7489">
                  <c:v>240</c:v>
                </c:pt>
                <c:pt idx="7490">
                  <c:v>240</c:v>
                </c:pt>
                <c:pt idx="7491">
                  <c:v>240</c:v>
                </c:pt>
                <c:pt idx="7492">
                  <c:v>240</c:v>
                </c:pt>
                <c:pt idx="7493">
                  <c:v>240</c:v>
                </c:pt>
                <c:pt idx="7494">
                  <c:v>240</c:v>
                </c:pt>
                <c:pt idx="7495">
                  <c:v>240</c:v>
                </c:pt>
                <c:pt idx="7496">
                  <c:v>240</c:v>
                </c:pt>
                <c:pt idx="7497">
                  <c:v>240</c:v>
                </c:pt>
                <c:pt idx="7498">
                  <c:v>240</c:v>
                </c:pt>
                <c:pt idx="7499">
                  <c:v>240</c:v>
                </c:pt>
                <c:pt idx="7500">
                  <c:v>240</c:v>
                </c:pt>
                <c:pt idx="7501">
                  <c:v>240</c:v>
                </c:pt>
                <c:pt idx="7502">
                  <c:v>240</c:v>
                </c:pt>
                <c:pt idx="7503">
                  <c:v>240</c:v>
                </c:pt>
                <c:pt idx="7504">
                  <c:v>240</c:v>
                </c:pt>
                <c:pt idx="7505">
                  <c:v>240</c:v>
                </c:pt>
                <c:pt idx="7506">
                  <c:v>240</c:v>
                </c:pt>
                <c:pt idx="7507">
                  <c:v>240</c:v>
                </c:pt>
                <c:pt idx="7508">
                  <c:v>240</c:v>
                </c:pt>
                <c:pt idx="7509">
                  <c:v>240</c:v>
                </c:pt>
                <c:pt idx="7510">
                  <c:v>240</c:v>
                </c:pt>
                <c:pt idx="7511">
                  <c:v>240</c:v>
                </c:pt>
                <c:pt idx="7512">
                  <c:v>240</c:v>
                </c:pt>
                <c:pt idx="7513">
                  <c:v>240</c:v>
                </c:pt>
                <c:pt idx="7514">
                  <c:v>240</c:v>
                </c:pt>
                <c:pt idx="7515">
                  <c:v>240</c:v>
                </c:pt>
                <c:pt idx="7516">
                  <c:v>240</c:v>
                </c:pt>
                <c:pt idx="7517">
                  <c:v>240</c:v>
                </c:pt>
                <c:pt idx="7518">
                  <c:v>240</c:v>
                </c:pt>
                <c:pt idx="7519">
                  <c:v>240</c:v>
                </c:pt>
                <c:pt idx="7520">
                  <c:v>240</c:v>
                </c:pt>
                <c:pt idx="7521">
                  <c:v>240</c:v>
                </c:pt>
                <c:pt idx="7522">
                  <c:v>240</c:v>
                </c:pt>
                <c:pt idx="7523">
                  <c:v>240</c:v>
                </c:pt>
                <c:pt idx="7524">
                  <c:v>240</c:v>
                </c:pt>
                <c:pt idx="7525">
                  <c:v>240</c:v>
                </c:pt>
                <c:pt idx="7526">
                  <c:v>240</c:v>
                </c:pt>
                <c:pt idx="7527">
                  <c:v>240</c:v>
                </c:pt>
                <c:pt idx="7528">
                  <c:v>240</c:v>
                </c:pt>
                <c:pt idx="7529">
                  <c:v>240</c:v>
                </c:pt>
                <c:pt idx="7530">
                  <c:v>240</c:v>
                </c:pt>
                <c:pt idx="7531">
                  <c:v>240</c:v>
                </c:pt>
                <c:pt idx="7532">
                  <c:v>240</c:v>
                </c:pt>
                <c:pt idx="7533">
                  <c:v>240</c:v>
                </c:pt>
                <c:pt idx="7534">
                  <c:v>240</c:v>
                </c:pt>
                <c:pt idx="7535">
                  <c:v>240</c:v>
                </c:pt>
                <c:pt idx="7536">
                  <c:v>240</c:v>
                </c:pt>
                <c:pt idx="7537">
                  <c:v>240</c:v>
                </c:pt>
                <c:pt idx="7538">
                  <c:v>240</c:v>
                </c:pt>
                <c:pt idx="7539">
                  <c:v>240</c:v>
                </c:pt>
                <c:pt idx="7540">
                  <c:v>240</c:v>
                </c:pt>
                <c:pt idx="7541">
                  <c:v>240</c:v>
                </c:pt>
                <c:pt idx="7542">
                  <c:v>240</c:v>
                </c:pt>
                <c:pt idx="7543">
                  <c:v>240</c:v>
                </c:pt>
                <c:pt idx="7544">
                  <c:v>240</c:v>
                </c:pt>
                <c:pt idx="7545">
                  <c:v>240</c:v>
                </c:pt>
                <c:pt idx="7546">
                  <c:v>240</c:v>
                </c:pt>
                <c:pt idx="7547">
                  <c:v>240</c:v>
                </c:pt>
                <c:pt idx="7548">
                  <c:v>240</c:v>
                </c:pt>
                <c:pt idx="7549">
                  <c:v>240</c:v>
                </c:pt>
                <c:pt idx="7550">
                  <c:v>240</c:v>
                </c:pt>
                <c:pt idx="7551">
                  <c:v>240</c:v>
                </c:pt>
                <c:pt idx="7552">
                  <c:v>240</c:v>
                </c:pt>
                <c:pt idx="7553">
                  <c:v>240</c:v>
                </c:pt>
                <c:pt idx="7554">
                  <c:v>240</c:v>
                </c:pt>
                <c:pt idx="7555">
                  <c:v>240</c:v>
                </c:pt>
                <c:pt idx="7556">
                  <c:v>240</c:v>
                </c:pt>
                <c:pt idx="7557">
                  <c:v>240</c:v>
                </c:pt>
                <c:pt idx="7558">
                  <c:v>240</c:v>
                </c:pt>
                <c:pt idx="7559">
                  <c:v>240</c:v>
                </c:pt>
                <c:pt idx="7560">
                  <c:v>240</c:v>
                </c:pt>
                <c:pt idx="7561">
                  <c:v>240</c:v>
                </c:pt>
                <c:pt idx="7562">
                  <c:v>240</c:v>
                </c:pt>
                <c:pt idx="7563">
                  <c:v>240</c:v>
                </c:pt>
                <c:pt idx="7564">
                  <c:v>240</c:v>
                </c:pt>
                <c:pt idx="7565">
                  <c:v>240</c:v>
                </c:pt>
                <c:pt idx="7566">
                  <c:v>240</c:v>
                </c:pt>
                <c:pt idx="7567">
                  <c:v>240</c:v>
                </c:pt>
                <c:pt idx="7568">
                  <c:v>240</c:v>
                </c:pt>
                <c:pt idx="7569">
                  <c:v>240</c:v>
                </c:pt>
                <c:pt idx="7570">
                  <c:v>240</c:v>
                </c:pt>
                <c:pt idx="7571">
                  <c:v>240</c:v>
                </c:pt>
                <c:pt idx="7572">
                  <c:v>240</c:v>
                </c:pt>
                <c:pt idx="7573">
                  <c:v>240</c:v>
                </c:pt>
                <c:pt idx="7574">
                  <c:v>240</c:v>
                </c:pt>
                <c:pt idx="7575">
                  <c:v>240</c:v>
                </c:pt>
                <c:pt idx="7576">
                  <c:v>240</c:v>
                </c:pt>
                <c:pt idx="7577">
                  <c:v>240</c:v>
                </c:pt>
                <c:pt idx="7578">
                  <c:v>240</c:v>
                </c:pt>
                <c:pt idx="7579">
                  <c:v>240</c:v>
                </c:pt>
                <c:pt idx="7580">
                  <c:v>240</c:v>
                </c:pt>
                <c:pt idx="7581">
                  <c:v>240</c:v>
                </c:pt>
                <c:pt idx="7582">
                  <c:v>240</c:v>
                </c:pt>
                <c:pt idx="7583">
                  <c:v>240</c:v>
                </c:pt>
                <c:pt idx="7584">
                  <c:v>240</c:v>
                </c:pt>
                <c:pt idx="7585">
                  <c:v>240</c:v>
                </c:pt>
                <c:pt idx="7586">
                  <c:v>240</c:v>
                </c:pt>
                <c:pt idx="7587">
                  <c:v>240</c:v>
                </c:pt>
                <c:pt idx="7588">
                  <c:v>240</c:v>
                </c:pt>
                <c:pt idx="7589">
                  <c:v>240</c:v>
                </c:pt>
                <c:pt idx="7590">
                  <c:v>240</c:v>
                </c:pt>
                <c:pt idx="7591">
                  <c:v>240</c:v>
                </c:pt>
                <c:pt idx="7592">
                  <c:v>240</c:v>
                </c:pt>
                <c:pt idx="7593">
                  <c:v>240</c:v>
                </c:pt>
                <c:pt idx="7594">
                  <c:v>240</c:v>
                </c:pt>
                <c:pt idx="7595">
                  <c:v>240</c:v>
                </c:pt>
                <c:pt idx="7596">
                  <c:v>240</c:v>
                </c:pt>
                <c:pt idx="7597">
                  <c:v>240</c:v>
                </c:pt>
                <c:pt idx="7598">
                  <c:v>240</c:v>
                </c:pt>
                <c:pt idx="7599">
                  <c:v>240</c:v>
                </c:pt>
                <c:pt idx="7600">
                  <c:v>240</c:v>
                </c:pt>
                <c:pt idx="7601">
                  <c:v>240</c:v>
                </c:pt>
                <c:pt idx="7602">
                  <c:v>240</c:v>
                </c:pt>
                <c:pt idx="7603">
                  <c:v>240</c:v>
                </c:pt>
                <c:pt idx="7604">
                  <c:v>240</c:v>
                </c:pt>
                <c:pt idx="7605">
                  <c:v>240</c:v>
                </c:pt>
                <c:pt idx="7606">
                  <c:v>240</c:v>
                </c:pt>
                <c:pt idx="7607">
                  <c:v>240</c:v>
                </c:pt>
                <c:pt idx="7608">
                  <c:v>240</c:v>
                </c:pt>
                <c:pt idx="7609">
                  <c:v>240</c:v>
                </c:pt>
                <c:pt idx="7610">
                  <c:v>240</c:v>
                </c:pt>
                <c:pt idx="7611">
                  <c:v>240</c:v>
                </c:pt>
                <c:pt idx="7612">
                  <c:v>240</c:v>
                </c:pt>
                <c:pt idx="7613">
                  <c:v>240</c:v>
                </c:pt>
                <c:pt idx="7614">
                  <c:v>240</c:v>
                </c:pt>
                <c:pt idx="7615">
                  <c:v>240</c:v>
                </c:pt>
                <c:pt idx="7616">
                  <c:v>240</c:v>
                </c:pt>
                <c:pt idx="7617">
                  <c:v>240</c:v>
                </c:pt>
                <c:pt idx="7618">
                  <c:v>240</c:v>
                </c:pt>
                <c:pt idx="7619">
                  <c:v>240</c:v>
                </c:pt>
                <c:pt idx="7620">
                  <c:v>240</c:v>
                </c:pt>
                <c:pt idx="7621">
                  <c:v>240</c:v>
                </c:pt>
                <c:pt idx="7622">
                  <c:v>240</c:v>
                </c:pt>
                <c:pt idx="7623">
                  <c:v>240</c:v>
                </c:pt>
                <c:pt idx="7624">
                  <c:v>240</c:v>
                </c:pt>
                <c:pt idx="7625">
                  <c:v>240</c:v>
                </c:pt>
                <c:pt idx="7626">
                  <c:v>240</c:v>
                </c:pt>
                <c:pt idx="7627">
                  <c:v>240</c:v>
                </c:pt>
                <c:pt idx="7628">
                  <c:v>240</c:v>
                </c:pt>
                <c:pt idx="7629">
                  <c:v>240</c:v>
                </c:pt>
                <c:pt idx="7630">
                  <c:v>240</c:v>
                </c:pt>
                <c:pt idx="7631">
                  <c:v>240</c:v>
                </c:pt>
                <c:pt idx="7632">
                  <c:v>240</c:v>
                </c:pt>
                <c:pt idx="7633">
                  <c:v>240</c:v>
                </c:pt>
                <c:pt idx="7634">
                  <c:v>240</c:v>
                </c:pt>
                <c:pt idx="7635">
                  <c:v>240</c:v>
                </c:pt>
                <c:pt idx="7636">
                  <c:v>240</c:v>
                </c:pt>
                <c:pt idx="7637">
                  <c:v>240</c:v>
                </c:pt>
                <c:pt idx="7638">
                  <c:v>240</c:v>
                </c:pt>
                <c:pt idx="7639">
                  <c:v>240</c:v>
                </c:pt>
                <c:pt idx="7640">
                  <c:v>240</c:v>
                </c:pt>
                <c:pt idx="7641">
                  <c:v>240</c:v>
                </c:pt>
                <c:pt idx="7642">
                  <c:v>240</c:v>
                </c:pt>
                <c:pt idx="7643">
                  <c:v>240</c:v>
                </c:pt>
                <c:pt idx="7644">
                  <c:v>240</c:v>
                </c:pt>
                <c:pt idx="7645">
                  <c:v>240</c:v>
                </c:pt>
                <c:pt idx="7646">
                  <c:v>240</c:v>
                </c:pt>
                <c:pt idx="7647">
                  <c:v>240</c:v>
                </c:pt>
                <c:pt idx="7648">
                  <c:v>240</c:v>
                </c:pt>
                <c:pt idx="7649">
                  <c:v>240</c:v>
                </c:pt>
                <c:pt idx="7650">
                  <c:v>240</c:v>
                </c:pt>
                <c:pt idx="7651">
                  <c:v>240</c:v>
                </c:pt>
                <c:pt idx="7652">
                  <c:v>240</c:v>
                </c:pt>
                <c:pt idx="7653">
                  <c:v>240</c:v>
                </c:pt>
                <c:pt idx="7654">
                  <c:v>240</c:v>
                </c:pt>
                <c:pt idx="7655">
                  <c:v>240</c:v>
                </c:pt>
                <c:pt idx="7656">
                  <c:v>240</c:v>
                </c:pt>
                <c:pt idx="7657">
                  <c:v>240</c:v>
                </c:pt>
                <c:pt idx="7658">
                  <c:v>240</c:v>
                </c:pt>
                <c:pt idx="7659">
                  <c:v>240</c:v>
                </c:pt>
                <c:pt idx="7660">
                  <c:v>240</c:v>
                </c:pt>
                <c:pt idx="7661">
                  <c:v>240</c:v>
                </c:pt>
                <c:pt idx="7662">
                  <c:v>240</c:v>
                </c:pt>
                <c:pt idx="7663">
                  <c:v>240</c:v>
                </c:pt>
                <c:pt idx="7664">
                  <c:v>240</c:v>
                </c:pt>
                <c:pt idx="7665">
                  <c:v>240</c:v>
                </c:pt>
                <c:pt idx="7666">
                  <c:v>240</c:v>
                </c:pt>
                <c:pt idx="7667">
                  <c:v>240</c:v>
                </c:pt>
                <c:pt idx="7668">
                  <c:v>240</c:v>
                </c:pt>
                <c:pt idx="7669">
                  <c:v>240</c:v>
                </c:pt>
                <c:pt idx="7670">
                  <c:v>240</c:v>
                </c:pt>
                <c:pt idx="7671">
                  <c:v>240</c:v>
                </c:pt>
                <c:pt idx="7672">
                  <c:v>240</c:v>
                </c:pt>
                <c:pt idx="7673">
                  <c:v>240</c:v>
                </c:pt>
                <c:pt idx="7674">
                  <c:v>240</c:v>
                </c:pt>
                <c:pt idx="7675">
                  <c:v>240</c:v>
                </c:pt>
                <c:pt idx="7676">
                  <c:v>240</c:v>
                </c:pt>
                <c:pt idx="7677">
                  <c:v>240</c:v>
                </c:pt>
                <c:pt idx="7678">
                  <c:v>240</c:v>
                </c:pt>
                <c:pt idx="7679">
                  <c:v>240</c:v>
                </c:pt>
                <c:pt idx="7680">
                  <c:v>240</c:v>
                </c:pt>
                <c:pt idx="7681">
                  <c:v>240</c:v>
                </c:pt>
                <c:pt idx="7682">
                  <c:v>240</c:v>
                </c:pt>
                <c:pt idx="7683">
                  <c:v>240</c:v>
                </c:pt>
                <c:pt idx="7684">
                  <c:v>240</c:v>
                </c:pt>
                <c:pt idx="7685">
                  <c:v>240</c:v>
                </c:pt>
                <c:pt idx="7686">
                  <c:v>240</c:v>
                </c:pt>
                <c:pt idx="7687">
                  <c:v>240</c:v>
                </c:pt>
                <c:pt idx="7688">
                  <c:v>240</c:v>
                </c:pt>
                <c:pt idx="7689">
                  <c:v>240</c:v>
                </c:pt>
                <c:pt idx="7690">
                  <c:v>240</c:v>
                </c:pt>
                <c:pt idx="7691">
                  <c:v>240</c:v>
                </c:pt>
                <c:pt idx="7692">
                  <c:v>240</c:v>
                </c:pt>
                <c:pt idx="7693">
                  <c:v>240</c:v>
                </c:pt>
                <c:pt idx="7694">
                  <c:v>240</c:v>
                </c:pt>
                <c:pt idx="7695">
                  <c:v>240</c:v>
                </c:pt>
                <c:pt idx="7696">
                  <c:v>240</c:v>
                </c:pt>
                <c:pt idx="7697">
                  <c:v>240</c:v>
                </c:pt>
                <c:pt idx="7698">
                  <c:v>240</c:v>
                </c:pt>
                <c:pt idx="7699">
                  <c:v>240</c:v>
                </c:pt>
                <c:pt idx="7700">
                  <c:v>240</c:v>
                </c:pt>
                <c:pt idx="7701">
                  <c:v>240</c:v>
                </c:pt>
                <c:pt idx="7702">
                  <c:v>240</c:v>
                </c:pt>
                <c:pt idx="7703">
                  <c:v>240</c:v>
                </c:pt>
                <c:pt idx="7704">
                  <c:v>240</c:v>
                </c:pt>
                <c:pt idx="7705">
                  <c:v>240</c:v>
                </c:pt>
                <c:pt idx="7706">
                  <c:v>240</c:v>
                </c:pt>
                <c:pt idx="7707">
                  <c:v>240</c:v>
                </c:pt>
                <c:pt idx="7708">
                  <c:v>240</c:v>
                </c:pt>
                <c:pt idx="7709">
                  <c:v>240</c:v>
                </c:pt>
                <c:pt idx="7710">
                  <c:v>240</c:v>
                </c:pt>
                <c:pt idx="7711">
                  <c:v>240</c:v>
                </c:pt>
                <c:pt idx="7712">
                  <c:v>240</c:v>
                </c:pt>
                <c:pt idx="7713">
                  <c:v>240</c:v>
                </c:pt>
                <c:pt idx="7714">
                  <c:v>240</c:v>
                </c:pt>
                <c:pt idx="7715">
                  <c:v>240</c:v>
                </c:pt>
                <c:pt idx="7716">
                  <c:v>240</c:v>
                </c:pt>
                <c:pt idx="7717">
                  <c:v>240</c:v>
                </c:pt>
                <c:pt idx="7718">
                  <c:v>240</c:v>
                </c:pt>
                <c:pt idx="7719">
                  <c:v>240</c:v>
                </c:pt>
                <c:pt idx="7720">
                  <c:v>240</c:v>
                </c:pt>
                <c:pt idx="7721">
                  <c:v>240</c:v>
                </c:pt>
                <c:pt idx="7722">
                  <c:v>240</c:v>
                </c:pt>
                <c:pt idx="7723">
                  <c:v>240</c:v>
                </c:pt>
                <c:pt idx="7724">
                  <c:v>240</c:v>
                </c:pt>
                <c:pt idx="7725">
                  <c:v>240</c:v>
                </c:pt>
                <c:pt idx="7726">
                  <c:v>240</c:v>
                </c:pt>
                <c:pt idx="7727">
                  <c:v>240</c:v>
                </c:pt>
                <c:pt idx="7728">
                  <c:v>240</c:v>
                </c:pt>
                <c:pt idx="7729">
                  <c:v>240</c:v>
                </c:pt>
                <c:pt idx="7730">
                  <c:v>240</c:v>
                </c:pt>
                <c:pt idx="7731">
                  <c:v>240</c:v>
                </c:pt>
                <c:pt idx="7732">
                  <c:v>240</c:v>
                </c:pt>
                <c:pt idx="7733">
                  <c:v>240</c:v>
                </c:pt>
                <c:pt idx="7734">
                  <c:v>240</c:v>
                </c:pt>
                <c:pt idx="7735">
                  <c:v>240</c:v>
                </c:pt>
                <c:pt idx="7736">
                  <c:v>240</c:v>
                </c:pt>
                <c:pt idx="7737">
                  <c:v>240</c:v>
                </c:pt>
                <c:pt idx="7738">
                  <c:v>240</c:v>
                </c:pt>
                <c:pt idx="7739">
                  <c:v>240</c:v>
                </c:pt>
                <c:pt idx="7740">
                  <c:v>240</c:v>
                </c:pt>
                <c:pt idx="7741">
                  <c:v>240</c:v>
                </c:pt>
                <c:pt idx="7742">
                  <c:v>240</c:v>
                </c:pt>
                <c:pt idx="7743">
                  <c:v>240</c:v>
                </c:pt>
                <c:pt idx="7744">
                  <c:v>240</c:v>
                </c:pt>
                <c:pt idx="7745">
                  <c:v>240</c:v>
                </c:pt>
                <c:pt idx="7746">
                  <c:v>240</c:v>
                </c:pt>
                <c:pt idx="7747">
                  <c:v>240</c:v>
                </c:pt>
                <c:pt idx="7748">
                  <c:v>240</c:v>
                </c:pt>
                <c:pt idx="7749">
                  <c:v>240</c:v>
                </c:pt>
                <c:pt idx="7750">
                  <c:v>240</c:v>
                </c:pt>
                <c:pt idx="7751">
                  <c:v>240</c:v>
                </c:pt>
                <c:pt idx="7752">
                  <c:v>240</c:v>
                </c:pt>
                <c:pt idx="7753">
                  <c:v>240</c:v>
                </c:pt>
                <c:pt idx="7754">
                  <c:v>240</c:v>
                </c:pt>
                <c:pt idx="7755">
                  <c:v>240</c:v>
                </c:pt>
                <c:pt idx="7756">
                  <c:v>240</c:v>
                </c:pt>
                <c:pt idx="7757">
                  <c:v>240</c:v>
                </c:pt>
                <c:pt idx="7758">
                  <c:v>240</c:v>
                </c:pt>
                <c:pt idx="7759">
                  <c:v>240</c:v>
                </c:pt>
                <c:pt idx="7760">
                  <c:v>240</c:v>
                </c:pt>
                <c:pt idx="7761">
                  <c:v>240</c:v>
                </c:pt>
                <c:pt idx="7762">
                  <c:v>240</c:v>
                </c:pt>
                <c:pt idx="7763">
                  <c:v>240</c:v>
                </c:pt>
                <c:pt idx="7764">
                  <c:v>240</c:v>
                </c:pt>
                <c:pt idx="7765">
                  <c:v>240</c:v>
                </c:pt>
                <c:pt idx="7766">
                  <c:v>240</c:v>
                </c:pt>
                <c:pt idx="7767">
                  <c:v>240</c:v>
                </c:pt>
                <c:pt idx="7768">
                  <c:v>240</c:v>
                </c:pt>
                <c:pt idx="7769">
                  <c:v>240</c:v>
                </c:pt>
                <c:pt idx="7770">
                  <c:v>240</c:v>
                </c:pt>
                <c:pt idx="7771">
                  <c:v>240</c:v>
                </c:pt>
                <c:pt idx="7772">
                  <c:v>240</c:v>
                </c:pt>
                <c:pt idx="7773">
                  <c:v>240</c:v>
                </c:pt>
                <c:pt idx="7774">
                  <c:v>240</c:v>
                </c:pt>
                <c:pt idx="7775">
                  <c:v>240</c:v>
                </c:pt>
                <c:pt idx="7776">
                  <c:v>240</c:v>
                </c:pt>
                <c:pt idx="7777">
                  <c:v>240</c:v>
                </c:pt>
                <c:pt idx="7778">
                  <c:v>240</c:v>
                </c:pt>
                <c:pt idx="7779">
                  <c:v>240</c:v>
                </c:pt>
                <c:pt idx="7780">
                  <c:v>240</c:v>
                </c:pt>
                <c:pt idx="7781">
                  <c:v>240</c:v>
                </c:pt>
                <c:pt idx="7782">
                  <c:v>240</c:v>
                </c:pt>
                <c:pt idx="7783">
                  <c:v>240</c:v>
                </c:pt>
                <c:pt idx="7784">
                  <c:v>240</c:v>
                </c:pt>
                <c:pt idx="7785">
                  <c:v>240</c:v>
                </c:pt>
                <c:pt idx="7786">
                  <c:v>240</c:v>
                </c:pt>
                <c:pt idx="7787">
                  <c:v>240</c:v>
                </c:pt>
                <c:pt idx="7788">
                  <c:v>240</c:v>
                </c:pt>
                <c:pt idx="7789">
                  <c:v>240</c:v>
                </c:pt>
                <c:pt idx="7790">
                  <c:v>240</c:v>
                </c:pt>
                <c:pt idx="7791">
                  <c:v>240</c:v>
                </c:pt>
                <c:pt idx="7792">
                  <c:v>240</c:v>
                </c:pt>
                <c:pt idx="7793">
                  <c:v>240</c:v>
                </c:pt>
                <c:pt idx="7794">
                  <c:v>240</c:v>
                </c:pt>
                <c:pt idx="7795">
                  <c:v>240</c:v>
                </c:pt>
                <c:pt idx="7796">
                  <c:v>240</c:v>
                </c:pt>
                <c:pt idx="7797">
                  <c:v>240</c:v>
                </c:pt>
                <c:pt idx="7798">
                  <c:v>240</c:v>
                </c:pt>
                <c:pt idx="7799">
                  <c:v>240</c:v>
                </c:pt>
                <c:pt idx="7800">
                  <c:v>240</c:v>
                </c:pt>
                <c:pt idx="7801">
                  <c:v>240</c:v>
                </c:pt>
                <c:pt idx="7802">
                  <c:v>240</c:v>
                </c:pt>
                <c:pt idx="7803">
                  <c:v>240</c:v>
                </c:pt>
                <c:pt idx="7804">
                  <c:v>240</c:v>
                </c:pt>
                <c:pt idx="7805">
                  <c:v>240</c:v>
                </c:pt>
                <c:pt idx="7806">
                  <c:v>240</c:v>
                </c:pt>
                <c:pt idx="7807">
                  <c:v>240</c:v>
                </c:pt>
                <c:pt idx="7808">
                  <c:v>240</c:v>
                </c:pt>
                <c:pt idx="7809">
                  <c:v>240</c:v>
                </c:pt>
                <c:pt idx="7810">
                  <c:v>240</c:v>
                </c:pt>
                <c:pt idx="7811">
                  <c:v>240</c:v>
                </c:pt>
                <c:pt idx="7812">
                  <c:v>240</c:v>
                </c:pt>
                <c:pt idx="7813">
                  <c:v>240</c:v>
                </c:pt>
                <c:pt idx="7814">
                  <c:v>240</c:v>
                </c:pt>
                <c:pt idx="7815">
                  <c:v>240</c:v>
                </c:pt>
                <c:pt idx="7816">
                  <c:v>240</c:v>
                </c:pt>
                <c:pt idx="7817">
                  <c:v>240</c:v>
                </c:pt>
                <c:pt idx="7818">
                  <c:v>240</c:v>
                </c:pt>
                <c:pt idx="7819">
                  <c:v>240</c:v>
                </c:pt>
                <c:pt idx="7820">
                  <c:v>240</c:v>
                </c:pt>
                <c:pt idx="7821">
                  <c:v>240</c:v>
                </c:pt>
                <c:pt idx="7822">
                  <c:v>240</c:v>
                </c:pt>
                <c:pt idx="7823">
                  <c:v>240</c:v>
                </c:pt>
                <c:pt idx="7824">
                  <c:v>240</c:v>
                </c:pt>
                <c:pt idx="7825">
                  <c:v>240</c:v>
                </c:pt>
                <c:pt idx="7826">
                  <c:v>240</c:v>
                </c:pt>
                <c:pt idx="7827">
                  <c:v>240</c:v>
                </c:pt>
                <c:pt idx="7828">
                  <c:v>240</c:v>
                </c:pt>
                <c:pt idx="7829">
                  <c:v>240</c:v>
                </c:pt>
                <c:pt idx="7830">
                  <c:v>240</c:v>
                </c:pt>
                <c:pt idx="7831">
                  <c:v>240</c:v>
                </c:pt>
                <c:pt idx="7832">
                  <c:v>240</c:v>
                </c:pt>
                <c:pt idx="7833">
                  <c:v>240</c:v>
                </c:pt>
                <c:pt idx="7834">
                  <c:v>240</c:v>
                </c:pt>
                <c:pt idx="7835">
                  <c:v>240</c:v>
                </c:pt>
                <c:pt idx="7836">
                  <c:v>240</c:v>
                </c:pt>
                <c:pt idx="7837">
                  <c:v>240</c:v>
                </c:pt>
                <c:pt idx="7838">
                  <c:v>240</c:v>
                </c:pt>
                <c:pt idx="7839">
                  <c:v>240</c:v>
                </c:pt>
                <c:pt idx="7840">
                  <c:v>240</c:v>
                </c:pt>
                <c:pt idx="7841">
                  <c:v>240</c:v>
                </c:pt>
                <c:pt idx="7842">
                  <c:v>240</c:v>
                </c:pt>
                <c:pt idx="7843">
                  <c:v>240</c:v>
                </c:pt>
                <c:pt idx="7844">
                  <c:v>240</c:v>
                </c:pt>
                <c:pt idx="7845">
                  <c:v>240</c:v>
                </c:pt>
                <c:pt idx="7846">
                  <c:v>240</c:v>
                </c:pt>
                <c:pt idx="7847">
                  <c:v>240</c:v>
                </c:pt>
                <c:pt idx="7848">
                  <c:v>240</c:v>
                </c:pt>
                <c:pt idx="7849">
                  <c:v>240</c:v>
                </c:pt>
                <c:pt idx="7850">
                  <c:v>240</c:v>
                </c:pt>
                <c:pt idx="7851">
                  <c:v>240</c:v>
                </c:pt>
                <c:pt idx="7852">
                  <c:v>240</c:v>
                </c:pt>
                <c:pt idx="7853">
                  <c:v>240</c:v>
                </c:pt>
                <c:pt idx="7854">
                  <c:v>240</c:v>
                </c:pt>
                <c:pt idx="7855">
                  <c:v>240</c:v>
                </c:pt>
                <c:pt idx="7856">
                  <c:v>240</c:v>
                </c:pt>
                <c:pt idx="7857">
                  <c:v>240</c:v>
                </c:pt>
                <c:pt idx="7858">
                  <c:v>240</c:v>
                </c:pt>
                <c:pt idx="7859">
                  <c:v>240</c:v>
                </c:pt>
                <c:pt idx="7860">
                  <c:v>240</c:v>
                </c:pt>
                <c:pt idx="7861">
                  <c:v>240</c:v>
                </c:pt>
                <c:pt idx="7862">
                  <c:v>240</c:v>
                </c:pt>
                <c:pt idx="7863">
                  <c:v>240</c:v>
                </c:pt>
                <c:pt idx="7864">
                  <c:v>240</c:v>
                </c:pt>
                <c:pt idx="7865">
                  <c:v>240</c:v>
                </c:pt>
                <c:pt idx="7866">
                  <c:v>240</c:v>
                </c:pt>
                <c:pt idx="7867">
                  <c:v>240</c:v>
                </c:pt>
                <c:pt idx="7868">
                  <c:v>240</c:v>
                </c:pt>
                <c:pt idx="7869">
                  <c:v>240</c:v>
                </c:pt>
                <c:pt idx="7870">
                  <c:v>240</c:v>
                </c:pt>
                <c:pt idx="7871">
                  <c:v>240</c:v>
                </c:pt>
                <c:pt idx="7872">
                  <c:v>240</c:v>
                </c:pt>
                <c:pt idx="7873">
                  <c:v>240</c:v>
                </c:pt>
                <c:pt idx="7874">
                  <c:v>240</c:v>
                </c:pt>
                <c:pt idx="7875">
                  <c:v>240</c:v>
                </c:pt>
                <c:pt idx="7876">
                  <c:v>240</c:v>
                </c:pt>
                <c:pt idx="7877">
                  <c:v>240</c:v>
                </c:pt>
                <c:pt idx="7878">
                  <c:v>240</c:v>
                </c:pt>
                <c:pt idx="7879">
                  <c:v>240</c:v>
                </c:pt>
                <c:pt idx="7880">
                  <c:v>240</c:v>
                </c:pt>
                <c:pt idx="7881">
                  <c:v>240</c:v>
                </c:pt>
                <c:pt idx="7882">
                  <c:v>240</c:v>
                </c:pt>
                <c:pt idx="7883">
                  <c:v>240</c:v>
                </c:pt>
                <c:pt idx="7884">
                  <c:v>240</c:v>
                </c:pt>
                <c:pt idx="7885">
                  <c:v>240</c:v>
                </c:pt>
                <c:pt idx="7886">
                  <c:v>240</c:v>
                </c:pt>
                <c:pt idx="7887">
                  <c:v>240</c:v>
                </c:pt>
                <c:pt idx="7888">
                  <c:v>240</c:v>
                </c:pt>
                <c:pt idx="7889">
                  <c:v>240</c:v>
                </c:pt>
                <c:pt idx="7890">
                  <c:v>240</c:v>
                </c:pt>
                <c:pt idx="7891">
                  <c:v>240</c:v>
                </c:pt>
                <c:pt idx="7892">
                  <c:v>240</c:v>
                </c:pt>
                <c:pt idx="7893">
                  <c:v>240</c:v>
                </c:pt>
                <c:pt idx="7894">
                  <c:v>240</c:v>
                </c:pt>
                <c:pt idx="7895">
                  <c:v>240</c:v>
                </c:pt>
                <c:pt idx="7896">
                  <c:v>240</c:v>
                </c:pt>
                <c:pt idx="7897">
                  <c:v>240</c:v>
                </c:pt>
                <c:pt idx="7898">
                  <c:v>240</c:v>
                </c:pt>
                <c:pt idx="7899">
                  <c:v>240</c:v>
                </c:pt>
                <c:pt idx="7900">
                  <c:v>240</c:v>
                </c:pt>
                <c:pt idx="7901">
                  <c:v>240</c:v>
                </c:pt>
                <c:pt idx="7902">
                  <c:v>240</c:v>
                </c:pt>
                <c:pt idx="7903">
                  <c:v>240</c:v>
                </c:pt>
                <c:pt idx="7904">
                  <c:v>240</c:v>
                </c:pt>
                <c:pt idx="7905">
                  <c:v>240</c:v>
                </c:pt>
                <c:pt idx="7906">
                  <c:v>240</c:v>
                </c:pt>
                <c:pt idx="7907">
                  <c:v>240</c:v>
                </c:pt>
                <c:pt idx="7908">
                  <c:v>240</c:v>
                </c:pt>
                <c:pt idx="7909">
                  <c:v>240</c:v>
                </c:pt>
                <c:pt idx="7910">
                  <c:v>240</c:v>
                </c:pt>
                <c:pt idx="7911">
                  <c:v>240</c:v>
                </c:pt>
                <c:pt idx="7912">
                  <c:v>240</c:v>
                </c:pt>
                <c:pt idx="7913">
                  <c:v>240</c:v>
                </c:pt>
                <c:pt idx="7914">
                  <c:v>240</c:v>
                </c:pt>
                <c:pt idx="7915">
                  <c:v>240</c:v>
                </c:pt>
                <c:pt idx="7916">
                  <c:v>240</c:v>
                </c:pt>
                <c:pt idx="7917">
                  <c:v>240</c:v>
                </c:pt>
                <c:pt idx="7918">
                  <c:v>240</c:v>
                </c:pt>
                <c:pt idx="7919">
                  <c:v>240</c:v>
                </c:pt>
                <c:pt idx="7920">
                  <c:v>240</c:v>
                </c:pt>
                <c:pt idx="7921">
                  <c:v>240</c:v>
                </c:pt>
                <c:pt idx="7922">
                  <c:v>240</c:v>
                </c:pt>
                <c:pt idx="7923">
                  <c:v>240</c:v>
                </c:pt>
                <c:pt idx="7924">
                  <c:v>240</c:v>
                </c:pt>
                <c:pt idx="7925">
                  <c:v>240</c:v>
                </c:pt>
                <c:pt idx="7926">
                  <c:v>240</c:v>
                </c:pt>
                <c:pt idx="7927">
                  <c:v>240</c:v>
                </c:pt>
                <c:pt idx="7928">
                  <c:v>240</c:v>
                </c:pt>
                <c:pt idx="7929">
                  <c:v>240</c:v>
                </c:pt>
                <c:pt idx="7930">
                  <c:v>240</c:v>
                </c:pt>
                <c:pt idx="7931">
                  <c:v>240</c:v>
                </c:pt>
                <c:pt idx="7932">
                  <c:v>240</c:v>
                </c:pt>
                <c:pt idx="7933">
                  <c:v>240</c:v>
                </c:pt>
                <c:pt idx="7934">
                  <c:v>240</c:v>
                </c:pt>
                <c:pt idx="7935">
                  <c:v>240</c:v>
                </c:pt>
                <c:pt idx="7936">
                  <c:v>240</c:v>
                </c:pt>
                <c:pt idx="7937">
                  <c:v>240</c:v>
                </c:pt>
                <c:pt idx="7938">
                  <c:v>240</c:v>
                </c:pt>
                <c:pt idx="7939">
                  <c:v>240</c:v>
                </c:pt>
                <c:pt idx="7940">
                  <c:v>240</c:v>
                </c:pt>
                <c:pt idx="7941">
                  <c:v>240</c:v>
                </c:pt>
                <c:pt idx="7942">
                  <c:v>240</c:v>
                </c:pt>
                <c:pt idx="7943">
                  <c:v>240</c:v>
                </c:pt>
                <c:pt idx="7944">
                  <c:v>240</c:v>
                </c:pt>
                <c:pt idx="7945">
                  <c:v>240</c:v>
                </c:pt>
                <c:pt idx="7946">
                  <c:v>240</c:v>
                </c:pt>
                <c:pt idx="7947">
                  <c:v>240</c:v>
                </c:pt>
                <c:pt idx="7948">
                  <c:v>240</c:v>
                </c:pt>
                <c:pt idx="7949">
                  <c:v>240</c:v>
                </c:pt>
                <c:pt idx="7950">
                  <c:v>240</c:v>
                </c:pt>
                <c:pt idx="7951">
                  <c:v>240</c:v>
                </c:pt>
                <c:pt idx="7952">
                  <c:v>240</c:v>
                </c:pt>
                <c:pt idx="7953">
                  <c:v>240</c:v>
                </c:pt>
                <c:pt idx="7954">
                  <c:v>240</c:v>
                </c:pt>
                <c:pt idx="7955">
                  <c:v>240</c:v>
                </c:pt>
                <c:pt idx="7956">
                  <c:v>240</c:v>
                </c:pt>
                <c:pt idx="7957">
                  <c:v>240</c:v>
                </c:pt>
                <c:pt idx="7958">
                  <c:v>240</c:v>
                </c:pt>
                <c:pt idx="7959">
                  <c:v>240</c:v>
                </c:pt>
                <c:pt idx="7960">
                  <c:v>240</c:v>
                </c:pt>
                <c:pt idx="7961">
                  <c:v>240</c:v>
                </c:pt>
                <c:pt idx="7962">
                  <c:v>240</c:v>
                </c:pt>
                <c:pt idx="7963">
                  <c:v>240</c:v>
                </c:pt>
                <c:pt idx="7964">
                  <c:v>240</c:v>
                </c:pt>
                <c:pt idx="7965">
                  <c:v>240</c:v>
                </c:pt>
                <c:pt idx="7966">
                  <c:v>240</c:v>
                </c:pt>
                <c:pt idx="7967">
                  <c:v>240</c:v>
                </c:pt>
                <c:pt idx="7968">
                  <c:v>240</c:v>
                </c:pt>
                <c:pt idx="7969">
                  <c:v>240</c:v>
                </c:pt>
                <c:pt idx="7970">
                  <c:v>240</c:v>
                </c:pt>
                <c:pt idx="7971">
                  <c:v>240</c:v>
                </c:pt>
                <c:pt idx="7972">
                  <c:v>240</c:v>
                </c:pt>
                <c:pt idx="7973">
                  <c:v>240</c:v>
                </c:pt>
                <c:pt idx="7974">
                  <c:v>240</c:v>
                </c:pt>
                <c:pt idx="7975">
                  <c:v>240</c:v>
                </c:pt>
                <c:pt idx="7976">
                  <c:v>240</c:v>
                </c:pt>
                <c:pt idx="7977">
                  <c:v>240</c:v>
                </c:pt>
                <c:pt idx="7978">
                  <c:v>240</c:v>
                </c:pt>
                <c:pt idx="7979">
                  <c:v>240</c:v>
                </c:pt>
                <c:pt idx="7980">
                  <c:v>240</c:v>
                </c:pt>
                <c:pt idx="7981">
                  <c:v>240</c:v>
                </c:pt>
                <c:pt idx="7982">
                  <c:v>240</c:v>
                </c:pt>
                <c:pt idx="7983">
                  <c:v>240</c:v>
                </c:pt>
                <c:pt idx="7984">
                  <c:v>240</c:v>
                </c:pt>
                <c:pt idx="7985">
                  <c:v>240</c:v>
                </c:pt>
                <c:pt idx="7986">
                  <c:v>240</c:v>
                </c:pt>
                <c:pt idx="7987">
                  <c:v>240</c:v>
                </c:pt>
                <c:pt idx="7988">
                  <c:v>240</c:v>
                </c:pt>
                <c:pt idx="7989">
                  <c:v>240</c:v>
                </c:pt>
                <c:pt idx="7990">
                  <c:v>240</c:v>
                </c:pt>
                <c:pt idx="7991">
                  <c:v>240</c:v>
                </c:pt>
                <c:pt idx="7992">
                  <c:v>240</c:v>
                </c:pt>
                <c:pt idx="7993">
                  <c:v>240</c:v>
                </c:pt>
                <c:pt idx="7994">
                  <c:v>240</c:v>
                </c:pt>
                <c:pt idx="7995">
                  <c:v>240</c:v>
                </c:pt>
                <c:pt idx="7996">
                  <c:v>240</c:v>
                </c:pt>
                <c:pt idx="7997">
                  <c:v>240</c:v>
                </c:pt>
                <c:pt idx="7998">
                  <c:v>240</c:v>
                </c:pt>
                <c:pt idx="7999">
                  <c:v>240</c:v>
                </c:pt>
                <c:pt idx="8000">
                  <c:v>240</c:v>
                </c:pt>
                <c:pt idx="8001">
                  <c:v>240</c:v>
                </c:pt>
                <c:pt idx="8002">
                  <c:v>240</c:v>
                </c:pt>
                <c:pt idx="8003">
                  <c:v>240</c:v>
                </c:pt>
                <c:pt idx="8004">
                  <c:v>240</c:v>
                </c:pt>
                <c:pt idx="8005">
                  <c:v>240</c:v>
                </c:pt>
                <c:pt idx="8006">
                  <c:v>240</c:v>
                </c:pt>
                <c:pt idx="8007">
                  <c:v>240</c:v>
                </c:pt>
                <c:pt idx="8008">
                  <c:v>240</c:v>
                </c:pt>
                <c:pt idx="8009">
                  <c:v>240</c:v>
                </c:pt>
                <c:pt idx="8010">
                  <c:v>240</c:v>
                </c:pt>
                <c:pt idx="8011">
                  <c:v>240</c:v>
                </c:pt>
                <c:pt idx="8012">
                  <c:v>240</c:v>
                </c:pt>
                <c:pt idx="8013">
                  <c:v>240</c:v>
                </c:pt>
                <c:pt idx="8014">
                  <c:v>240</c:v>
                </c:pt>
                <c:pt idx="8015">
                  <c:v>240</c:v>
                </c:pt>
                <c:pt idx="8016">
                  <c:v>240</c:v>
                </c:pt>
                <c:pt idx="8017">
                  <c:v>240</c:v>
                </c:pt>
                <c:pt idx="8018">
                  <c:v>240</c:v>
                </c:pt>
                <c:pt idx="8019">
                  <c:v>240</c:v>
                </c:pt>
                <c:pt idx="8020">
                  <c:v>240</c:v>
                </c:pt>
                <c:pt idx="8021">
                  <c:v>240</c:v>
                </c:pt>
                <c:pt idx="8022">
                  <c:v>240</c:v>
                </c:pt>
                <c:pt idx="8023">
                  <c:v>240</c:v>
                </c:pt>
                <c:pt idx="8024">
                  <c:v>240</c:v>
                </c:pt>
                <c:pt idx="8025">
                  <c:v>240</c:v>
                </c:pt>
                <c:pt idx="8026">
                  <c:v>240</c:v>
                </c:pt>
                <c:pt idx="8027">
                  <c:v>240</c:v>
                </c:pt>
                <c:pt idx="8028">
                  <c:v>240</c:v>
                </c:pt>
                <c:pt idx="8029">
                  <c:v>240</c:v>
                </c:pt>
                <c:pt idx="8030">
                  <c:v>240</c:v>
                </c:pt>
                <c:pt idx="8031">
                  <c:v>240</c:v>
                </c:pt>
                <c:pt idx="8032">
                  <c:v>240</c:v>
                </c:pt>
                <c:pt idx="8033">
                  <c:v>240</c:v>
                </c:pt>
                <c:pt idx="8034">
                  <c:v>240</c:v>
                </c:pt>
                <c:pt idx="8035">
                  <c:v>240</c:v>
                </c:pt>
                <c:pt idx="8036">
                  <c:v>240</c:v>
                </c:pt>
                <c:pt idx="8037">
                  <c:v>240</c:v>
                </c:pt>
                <c:pt idx="8038">
                  <c:v>240</c:v>
                </c:pt>
                <c:pt idx="8039">
                  <c:v>240</c:v>
                </c:pt>
                <c:pt idx="8040">
                  <c:v>240</c:v>
                </c:pt>
                <c:pt idx="8041">
                  <c:v>240</c:v>
                </c:pt>
                <c:pt idx="8042">
                  <c:v>240</c:v>
                </c:pt>
                <c:pt idx="8043">
                  <c:v>240</c:v>
                </c:pt>
                <c:pt idx="8044">
                  <c:v>240</c:v>
                </c:pt>
                <c:pt idx="8045">
                  <c:v>240</c:v>
                </c:pt>
                <c:pt idx="8046">
                  <c:v>240</c:v>
                </c:pt>
                <c:pt idx="8047">
                  <c:v>240</c:v>
                </c:pt>
                <c:pt idx="8048">
                  <c:v>240</c:v>
                </c:pt>
                <c:pt idx="8049">
                  <c:v>240</c:v>
                </c:pt>
                <c:pt idx="8050">
                  <c:v>240</c:v>
                </c:pt>
                <c:pt idx="8051">
                  <c:v>240</c:v>
                </c:pt>
                <c:pt idx="8052">
                  <c:v>240</c:v>
                </c:pt>
                <c:pt idx="8053">
                  <c:v>240</c:v>
                </c:pt>
                <c:pt idx="8054">
                  <c:v>240</c:v>
                </c:pt>
                <c:pt idx="8055">
                  <c:v>240</c:v>
                </c:pt>
                <c:pt idx="8056">
                  <c:v>240</c:v>
                </c:pt>
                <c:pt idx="8057">
                  <c:v>240</c:v>
                </c:pt>
                <c:pt idx="8058">
                  <c:v>240</c:v>
                </c:pt>
                <c:pt idx="8059">
                  <c:v>240</c:v>
                </c:pt>
                <c:pt idx="8060">
                  <c:v>240</c:v>
                </c:pt>
                <c:pt idx="8061">
                  <c:v>240</c:v>
                </c:pt>
                <c:pt idx="8062">
                  <c:v>240</c:v>
                </c:pt>
                <c:pt idx="8063">
                  <c:v>240</c:v>
                </c:pt>
                <c:pt idx="8064">
                  <c:v>240</c:v>
                </c:pt>
                <c:pt idx="8065">
                  <c:v>240</c:v>
                </c:pt>
                <c:pt idx="8066">
                  <c:v>240</c:v>
                </c:pt>
                <c:pt idx="8067">
                  <c:v>240</c:v>
                </c:pt>
                <c:pt idx="8068">
                  <c:v>240</c:v>
                </c:pt>
                <c:pt idx="8069">
                  <c:v>240</c:v>
                </c:pt>
                <c:pt idx="8070">
                  <c:v>240</c:v>
                </c:pt>
                <c:pt idx="8071">
                  <c:v>240</c:v>
                </c:pt>
                <c:pt idx="8072">
                  <c:v>240</c:v>
                </c:pt>
                <c:pt idx="8073">
                  <c:v>240</c:v>
                </c:pt>
                <c:pt idx="8074">
                  <c:v>240</c:v>
                </c:pt>
                <c:pt idx="8075">
                  <c:v>240</c:v>
                </c:pt>
                <c:pt idx="8076">
                  <c:v>240</c:v>
                </c:pt>
                <c:pt idx="8077">
                  <c:v>240</c:v>
                </c:pt>
                <c:pt idx="8078">
                  <c:v>240</c:v>
                </c:pt>
                <c:pt idx="8079">
                  <c:v>240</c:v>
                </c:pt>
                <c:pt idx="8080">
                  <c:v>240</c:v>
                </c:pt>
                <c:pt idx="8081">
                  <c:v>240</c:v>
                </c:pt>
                <c:pt idx="8082">
                  <c:v>240</c:v>
                </c:pt>
                <c:pt idx="8083">
                  <c:v>240</c:v>
                </c:pt>
                <c:pt idx="8084">
                  <c:v>240</c:v>
                </c:pt>
                <c:pt idx="8085">
                  <c:v>240</c:v>
                </c:pt>
                <c:pt idx="8086">
                  <c:v>240</c:v>
                </c:pt>
                <c:pt idx="8087">
                  <c:v>240</c:v>
                </c:pt>
                <c:pt idx="8088">
                  <c:v>240</c:v>
                </c:pt>
                <c:pt idx="8089">
                  <c:v>240</c:v>
                </c:pt>
                <c:pt idx="8090">
                  <c:v>240</c:v>
                </c:pt>
                <c:pt idx="8091">
                  <c:v>240</c:v>
                </c:pt>
                <c:pt idx="8092">
                  <c:v>240</c:v>
                </c:pt>
                <c:pt idx="8093">
                  <c:v>240</c:v>
                </c:pt>
                <c:pt idx="8094">
                  <c:v>240</c:v>
                </c:pt>
                <c:pt idx="8095">
                  <c:v>240</c:v>
                </c:pt>
                <c:pt idx="8096">
                  <c:v>240</c:v>
                </c:pt>
                <c:pt idx="8097">
                  <c:v>240</c:v>
                </c:pt>
                <c:pt idx="8098">
                  <c:v>240</c:v>
                </c:pt>
                <c:pt idx="8099">
                  <c:v>240</c:v>
                </c:pt>
                <c:pt idx="8100">
                  <c:v>240</c:v>
                </c:pt>
                <c:pt idx="8101">
                  <c:v>240</c:v>
                </c:pt>
                <c:pt idx="8102">
                  <c:v>240</c:v>
                </c:pt>
                <c:pt idx="8103">
                  <c:v>240</c:v>
                </c:pt>
                <c:pt idx="8104">
                  <c:v>240</c:v>
                </c:pt>
                <c:pt idx="8105">
                  <c:v>240</c:v>
                </c:pt>
                <c:pt idx="8106">
                  <c:v>240</c:v>
                </c:pt>
                <c:pt idx="8107">
                  <c:v>240</c:v>
                </c:pt>
                <c:pt idx="8108">
                  <c:v>240</c:v>
                </c:pt>
                <c:pt idx="8109">
                  <c:v>240</c:v>
                </c:pt>
                <c:pt idx="8110">
                  <c:v>240</c:v>
                </c:pt>
                <c:pt idx="8111">
                  <c:v>240</c:v>
                </c:pt>
                <c:pt idx="8112">
                  <c:v>240</c:v>
                </c:pt>
                <c:pt idx="8113">
                  <c:v>240</c:v>
                </c:pt>
                <c:pt idx="8114">
                  <c:v>240</c:v>
                </c:pt>
                <c:pt idx="8115">
                  <c:v>240</c:v>
                </c:pt>
                <c:pt idx="8116">
                  <c:v>240</c:v>
                </c:pt>
                <c:pt idx="8117">
                  <c:v>240</c:v>
                </c:pt>
                <c:pt idx="8118">
                  <c:v>240</c:v>
                </c:pt>
                <c:pt idx="8119">
                  <c:v>240</c:v>
                </c:pt>
                <c:pt idx="8120">
                  <c:v>240</c:v>
                </c:pt>
                <c:pt idx="8121">
                  <c:v>240</c:v>
                </c:pt>
                <c:pt idx="8122">
                  <c:v>240</c:v>
                </c:pt>
                <c:pt idx="8123">
                  <c:v>240</c:v>
                </c:pt>
                <c:pt idx="8124">
                  <c:v>240</c:v>
                </c:pt>
                <c:pt idx="8125">
                  <c:v>240</c:v>
                </c:pt>
                <c:pt idx="8126">
                  <c:v>240</c:v>
                </c:pt>
                <c:pt idx="8127">
                  <c:v>240</c:v>
                </c:pt>
                <c:pt idx="8128">
                  <c:v>240</c:v>
                </c:pt>
                <c:pt idx="8129">
                  <c:v>240</c:v>
                </c:pt>
                <c:pt idx="8130">
                  <c:v>240</c:v>
                </c:pt>
                <c:pt idx="8131">
                  <c:v>240</c:v>
                </c:pt>
                <c:pt idx="8132">
                  <c:v>240</c:v>
                </c:pt>
                <c:pt idx="8133">
                  <c:v>240</c:v>
                </c:pt>
                <c:pt idx="8134">
                  <c:v>240</c:v>
                </c:pt>
                <c:pt idx="8135">
                  <c:v>240</c:v>
                </c:pt>
                <c:pt idx="8136">
                  <c:v>240</c:v>
                </c:pt>
                <c:pt idx="8137">
                  <c:v>240</c:v>
                </c:pt>
                <c:pt idx="8138">
                  <c:v>240</c:v>
                </c:pt>
                <c:pt idx="8139">
                  <c:v>240</c:v>
                </c:pt>
                <c:pt idx="8140">
                  <c:v>240</c:v>
                </c:pt>
                <c:pt idx="8141">
                  <c:v>240</c:v>
                </c:pt>
                <c:pt idx="8142">
                  <c:v>240</c:v>
                </c:pt>
                <c:pt idx="8143">
                  <c:v>240</c:v>
                </c:pt>
                <c:pt idx="8144">
                  <c:v>240</c:v>
                </c:pt>
                <c:pt idx="8145">
                  <c:v>240</c:v>
                </c:pt>
                <c:pt idx="8146">
                  <c:v>240</c:v>
                </c:pt>
                <c:pt idx="8147">
                  <c:v>240</c:v>
                </c:pt>
                <c:pt idx="8148">
                  <c:v>240</c:v>
                </c:pt>
                <c:pt idx="8149">
                  <c:v>240</c:v>
                </c:pt>
                <c:pt idx="8150">
                  <c:v>240</c:v>
                </c:pt>
                <c:pt idx="8151">
                  <c:v>240</c:v>
                </c:pt>
                <c:pt idx="8152">
                  <c:v>240</c:v>
                </c:pt>
                <c:pt idx="8153">
                  <c:v>240</c:v>
                </c:pt>
                <c:pt idx="8154">
                  <c:v>240</c:v>
                </c:pt>
                <c:pt idx="8155">
                  <c:v>240</c:v>
                </c:pt>
                <c:pt idx="8156">
                  <c:v>240</c:v>
                </c:pt>
                <c:pt idx="8157">
                  <c:v>240</c:v>
                </c:pt>
                <c:pt idx="8158">
                  <c:v>240</c:v>
                </c:pt>
                <c:pt idx="8159">
                  <c:v>240</c:v>
                </c:pt>
                <c:pt idx="8160">
                  <c:v>240</c:v>
                </c:pt>
                <c:pt idx="8161">
                  <c:v>240</c:v>
                </c:pt>
                <c:pt idx="8162">
                  <c:v>240</c:v>
                </c:pt>
                <c:pt idx="8163">
                  <c:v>240</c:v>
                </c:pt>
                <c:pt idx="8164">
                  <c:v>240</c:v>
                </c:pt>
                <c:pt idx="8165">
                  <c:v>240</c:v>
                </c:pt>
                <c:pt idx="8166">
                  <c:v>240</c:v>
                </c:pt>
                <c:pt idx="8167">
                  <c:v>240</c:v>
                </c:pt>
                <c:pt idx="8168">
                  <c:v>240</c:v>
                </c:pt>
                <c:pt idx="8169">
                  <c:v>240</c:v>
                </c:pt>
                <c:pt idx="8170">
                  <c:v>240</c:v>
                </c:pt>
                <c:pt idx="8171">
                  <c:v>240</c:v>
                </c:pt>
                <c:pt idx="8172">
                  <c:v>240</c:v>
                </c:pt>
                <c:pt idx="8173">
                  <c:v>240</c:v>
                </c:pt>
                <c:pt idx="8174">
                  <c:v>240</c:v>
                </c:pt>
                <c:pt idx="8175">
                  <c:v>240</c:v>
                </c:pt>
                <c:pt idx="8176">
                  <c:v>240</c:v>
                </c:pt>
                <c:pt idx="8177">
                  <c:v>240</c:v>
                </c:pt>
                <c:pt idx="8178">
                  <c:v>240</c:v>
                </c:pt>
                <c:pt idx="8179">
                  <c:v>240</c:v>
                </c:pt>
                <c:pt idx="8180">
                  <c:v>240</c:v>
                </c:pt>
                <c:pt idx="8181">
                  <c:v>240</c:v>
                </c:pt>
                <c:pt idx="8182">
                  <c:v>240</c:v>
                </c:pt>
                <c:pt idx="8183">
                  <c:v>240</c:v>
                </c:pt>
                <c:pt idx="8184">
                  <c:v>240</c:v>
                </c:pt>
                <c:pt idx="8185">
                  <c:v>240</c:v>
                </c:pt>
                <c:pt idx="8186">
                  <c:v>240</c:v>
                </c:pt>
                <c:pt idx="8187">
                  <c:v>240</c:v>
                </c:pt>
                <c:pt idx="8188">
                  <c:v>240</c:v>
                </c:pt>
                <c:pt idx="8189">
                  <c:v>240</c:v>
                </c:pt>
                <c:pt idx="8190">
                  <c:v>240</c:v>
                </c:pt>
                <c:pt idx="8191">
                  <c:v>240</c:v>
                </c:pt>
                <c:pt idx="8192">
                  <c:v>240</c:v>
                </c:pt>
                <c:pt idx="8193">
                  <c:v>240</c:v>
                </c:pt>
                <c:pt idx="8194">
                  <c:v>240</c:v>
                </c:pt>
                <c:pt idx="8195">
                  <c:v>240</c:v>
                </c:pt>
                <c:pt idx="8196">
                  <c:v>240</c:v>
                </c:pt>
                <c:pt idx="8197">
                  <c:v>240</c:v>
                </c:pt>
                <c:pt idx="8198">
                  <c:v>240</c:v>
                </c:pt>
                <c:pt idx="8199">
                  <c:v>240</c:v>
                </c:pt>
                <c:pt idx="8200">
                  <c:v>240</c:v>
                </c:pt>
                <c:pt idx="8201">
                  <c:v>240</c:v>
                </c:pt>
                <c:pt idx="8202">
                  <c:v>240</c:v>
                </c:pt>
                <c:pt idx="8203">
                  <c:v>240</c:v>
                </c:pt>
                <c:pt idx="8204">
                  <c:v>240</c:v>
                </c:pt>
                <c:pt idx="8205">
                  <c:v>240</c:v>
                </c:pt>
                <c:pt idx="8206">
                  <c:v>240</c:v>
                </c:pt>
                <c:pt idx="8207">
                  <c:v>240</c:v>
                </c:pt>
                <c:pt idx="8208">
                  <c:v>240</c:v>
                </c:pt>
                <c:pt idx="8209">
                  <c:v>240</c:v>
                </c:pt>
                <c:pt idx="8210">
                  <c:v>240</c:v>
                </c:pt>
                <c:pt idx="8211">
                  <c:v>240</c:v>
                </c:pt>
                <c:pt idx="8212">
                  <c:v>240</c:v>
                </c:pt>
                <c:pt idx="8213">
                  <c:v>240</c:v>
                </c:pt>
                <c:pt idx="8214">
                  <c:v>240</c:v>
                </c:pt>
                <c:pt idx="8215">
                  <c:v>240</c:v>
                </c:pt>
                <c:pt idx="8216">
                  <c:v>240</c:v>
                </c:pt>
                <c:pt idx="8217">
                  <c:v>240</c:v>
                </c:pt>
                <c:pt idx="8218">
                  <c:v>240</c:v>
                </c:pt>
                <c:pt idx="8219">
                  <c:v>240</c:v>
                </c:pt>
                <c:pt idx="8220">
                  <c:v>240</c:v>
                </c:pt>
                <c:pt idx="8221">
                  <c:v>240</c:v>
                </c:pt>
                <c:pt idx="8222">
                  <c:v>240</c:v>
                </c:pt>
                <c:pt idx="8223">
                  <c:v>240</c:v>
                </c:pt>
                <c:pt idx="8224">
                  <c:v>240</c:v>
                </c:pt>
                <c:pt idx="8225">
                  <c:v>240</c:v>
                </c:pt>
                <c:pt idx="8226">
                  <c:v>240</c:v>
                </c:pt>
                <c:pt idx="8227">
                  <c:v>240</c:v>
                </c:pt>
                <c:pt idx="8228">
                  <c:v>240</c:v>
                </c:pt>
                <c:pt idx="8229">
                  <c:v>240</c:v>
                </c:pt>
                <c:pt idx="8230">
                  <c:v>240</c:v>
                </c:pt>
                <c:pt idx="8231">
                  <c:v>240</c:v>
                </c:pt>
                <c:pt idx="8232">
                  <c:v>240</c:v>
                </c:pt>
                <c:pt idx="8233">
                  <c:v>240</c:v>
                </c:pt>
                <c:pt idx="8234">
                  <c:v>240</c:v>
                </c:pt>
                <c:pt idx="8235">
                  <c:v>240</c:v>
                </c:pt>
                <c:pt idx="8236">
                  <c:v>240</c:v>
                </c:pt>
                <c:pt idx="8237">
                  <c:v>240</c:v>
                </c:pt>
                <c:pt idx="8238">
                  <c:v>240</c:v>
                </c:pt>
                <c:pt idx="8239">
                  <c:v>240</c:v>
                </c:pt>
                <c:pt idx="8240">
                  <c:v>240</c:v>
                </c:pt>
                <c:pt idx="8241">
                  <c:v>240</c:v>
                </c:pt>
                <c:pt idx="8242">
                  <c:v>240</c:v>
                </c:pt>
                <c:pt idx="8243">
                  <c:v>240</c:v>
                </c:pt>
                <c:pt idx="8244">
                  <c:v>240</c:v>
                </c:pt>
                <c:pt idx="8245">
                  <c:v>240</c:v>
                </c:pt>
                <c:pt idx="8246">
                  <c:v>240</c:v>
                </c:pt>
                <c:pt idx="8247">
                  <c:v>240</c:v>
                </c:pt>
                <c:pt idx="8248">
                  <c:v>240</c:v>
                </c:pt>
                <c:pt idx="8249">
                  <c:v>240</c:v>
                </c:pt>
                <c:pt idx="8250">
                  <c:v>240</c:v>
                </c:pt>
                <c:pt idx="8251">
                  <c:v>240</c:v>
                </c:pt>
                <c:pt idx="8252">
                  <c:v>240</c:v>
                </c:pt>
                <c:pt idx="8253">
                  <c:v>240</c:v>
                </c:pt>
                <c:pt idx="8254">
                  <c:v>240</c:v>
                </c:pt>
                <c:pt idx="8255">
                  <c:v>240</c:v>
                </c:pt>
                <c:pt idx="8256">
                  <c:v>240</c:v>
                </c:pt>
                <c:pt idx="8257">
                  <c:v>240</c:v>
                </c:pt>
                <c:pt idx="8258">
                  <c:v>240</c:v>
                </c:pt>
                <c:pt idx="8259">
                  <c:v>240</c:v>
                </c:pt>
                <c:pt idx="8260">
                  <c:v>240</c:v>
                </c:pt>
                <c:pt idx="8261">
                  <c:v>240</c:v>
                </c:pt>
                <c:pt idx="8262">
                  <c:v>240</c:v>
                </c:pt>
                <c:pt idx="8263">
                  <c:v>240</c:v>
                </c:pt>
                <c:pt idx="8264">
                  <c:v>240</c:v>
                </c:pt>
                <c:pt idx="8265">
                  <c:v>240</c:v>
                </c:pt>
                <c:pt idx="8266">
                  <c:v>240</c:v>
                </c:pt>
                <c:pt idx="8267">
                  <c:v>240</c:v>
                </c:pt>
                <c:pt idx="8268">
                  <c:v>240</c:v>
                </c:pt>
                <c:pt idx="8269">
                  <c:v>240</c:v>
                </c:pt>
                <c:pt idx="8270">
                  <c:v>240</c:v>
                </c:pt>
                <c:pt idx="8271">
                  <c:v>240</c:v>
                </c:pt>
                <c:pt idx="8272">
                  <c:v>240</c:v>
                </c:pt>
                <c:pt idx="8273">
                  <c:v>240</c:v>
                </c:pt>
                <c:pt idx="8274">
                  <c:v>240</c:v>
                </c:pt>
                <c:pt idx="8275">
                  <c:v>240</c:v>
                </c:pt>
                <c:pt idx="8276">
                  <c:v>240</c:v>
                </c:pt>
                <c:pt idx="8277">
                  <c:v>240</c:v>
                </c:pt>
                <c:pt idx="8278">
                  <c:v>240</c:v>
                </c:pt>
                <c:pt idx="8279">
                  <c:v>240</c:v>
                </c:pt>
                <c:pt idx="8280">
                  <c:v>240</c:v>
                </c:pt>
                <c:pt idx="8281">
                  <c:v>240</c:v>
                </c:pt>
                <c:pt idx="8282">
                  <c:v>240</c:v>
                </c:pt>
                <c:pt idx="8283">
                  <c:v>240</c:v>
                </c:pt>
                <c:pt idx="8284">
                  <c:v>240</c:v>
                </c:pt>
                <c:pt idx="8285">
                  <c:v>240</c:v>
                </c:pt>
                <c:pt idx="8286">
                  <c:v>240</c:v>
                </c:pt>
                <c:pt idx="8287">
                  <c:v>240</c:v>
                </c:pt>
                <c:pt idx="8288">
                  <c:v>240</c:v>
                </c:pt>
                <c:pt idx="8289">
                  <c:v>240</c:v>
                </c:pt>
                <c:pt idx="8290">
                  <c:v>240</c:v>
                </c:pt>
                <c:pt idx="8291">
                  <c:v>240</c:v>
                </c:pt>
                <c:pt idx="8292">
                  <c:v>240</c:v>
                </c:pt>
                <c:pt idx="8293">
                  <c:v>240</c:v>
                </c:pt>
                <c:pt idx="8294">
                  <c:v>240</c:v>
                </c:pt>
                <c:pt idx="8295">
                  <c:v>240</c:v>
                </c:pt>
                <c:pt idx="8296">
                  <c:v>240</c:v>
                </c:pt>
                <c:pt idx="8297">
                  <c:v>240</c:v>
                </c:pt>
                <c:pt idx="8298">
                  <c:v>240</c:v>
                </c:pt>
                <c:pt idx="8299">
                  <c:v>240</c:v>
                </c:pt>
                <c:pt idx="8300">
                  <c:v>240</c:v>
                </c:pt>
                <c:pt idx="8301">
                  <c:v>240</c:v>
                </c:pt>
                <c:pt idx="8302">
                  <c:v>240</c:v>
                </c:pt>
                <c:pt idx="8303">
                  <c:v>240</c:v>
                </c:pt>
                <c:pt idx="8304">
                  <c:v>240</c:v>
                </c:pt>
                <c:pt idx="8305">
                  <c:v>240</c:v>
                </c:pt>
                <c:pt idx="8306">
                  <c:v>240</c:v>
                </c:pt>
                <c:pt idx="8307">
                  <c:v>240</c:v>
                </c:pt>
                <c:pt idx="8308">
                  <c:v>240</c:v>
                </c:pt>
                <c:pt idx="8309">
                  <c:v>240</c:v>
                </c:pt>
                <c:pt idx="8310">
                  <c:v>240</c:v>
                </c:pt>
                <c:pt idx="8311">
                  <c:v>240</c:v>
                </c:pt>
                <c:pt idx="8312">
                  <c:v>240</c:v>
                </c:pt>
                <c:pt idx="8313">
                  <c:v>240</c:v>
                </c:pt>
                <c:pt idx="8314">
                  <c:v>240</c:v>
                </c:pt>
                <c:pt idx="8315">
                  <c:v>240</c:v>
                </c:pt>
                <c:pt idx="8316">
                  <c:v>240</c:v>
                </c:pt>
                <c:pt idx="8317">
                  <c:v>240</c:v>
                </c:pt>
                <c:pt idx="8318">
                  <c:v>240</c:v>
                </c:pt>
                <c:pt idx="8319">
                  <c:v>240</c:v>
                </c:pt>
                <c:pt idx="8320">
                  <c:v>240</c:v>
                </c:pt>
                <c:pt idx="8321">
                  <c:v>240</c:v>
                </c:pt>
                <c:pt idx="8322">
                  <c:v>240</c:v>
                </c:pt>
                <c:pt idx="8323">
                  <c:v>240</c:v>
                </c:pt>
                <c:pt idx="8324">
                  <c:v>240</c:v>
                </c:pt>
                <c:pt idx="8325">
                  <c:v>240</c:v>
                </c:pt>
                <c:pt idx="8326">
                  <c:v>240</c:v>
                </c:pt>
                <c:pt idx="8327">
                  <c:v>240</c:v>
                </c:pt>
                <c:pt idx="8328">
                  <c:v>240</c:v>
                </c:pt>
                <c:pt idx="8329">
                  <c:v>240</c:v>
                </c:pt>
                <c:pt idx="8330">
                  <c:v>240</c:v>
                </c:pt>
                <c:pt idx="8331">
                  <c:v>240</c:v>
                </c:pt>
                <c:pt idx="8332">
                  <c:v>240</c:v>
                </c:pt>
                <c:pt idx="8333">
                  <c:v>240</c:v>
                </c:pt>
                <c:pt idx="8334">
                  <c:v>240</c:v>
                </c:pt>
                <c:pt idx="8335">
                  <c:v>240</c:v>
                </c:pt>
                <c:pt idx="8336">
                  <c:v>240</c:v>
                </c:pt>
                <c:pt idx="8337">
                  <c:v>240</c:v>
                </c:pt>
                <c:pt idx="8338">
                  <c:v>240</c:v>
                </c:pt>
                <c:pt idx="8339">
                  <c:v>240</c:v>
                </c:pt>
                <c:pt idx="8340">
                  <c:v>240</c:v>
                </c:pt>
                <c:pt idx="8341">
                  <c:v>240</c:v>
                </c:pt>
                <c:pt idx="8342">
                  <c:v>240</c:v>
                </c:pt>
                <c:pt idx="8343">
                  <c:v>240</c:v>
                </c:pt>
                <c:pt idx="8344">
                  <c:v>240</c:v>
                </c:pt>
                <c:pt idx="8345">
                  <c:v>240</c:v>
                </c:pt>
                <c:pt idx="8346">
                  <c:v>240</c:v>
                </c:pt>
                <c:pt idx="8347">
                  <c:v>240</c:v>
                </c:pt>
                <c:pt idx="8348">
                  <c:v>240</c:v>
                </c:pt>
                <c:pt idx="8349">
                  <c:v>240</c:v>
                </c:pt>
                <c:pt idx="8350">
                  <c:v>240</c:v>
                </c:pt>
                <c:pt idx="8351">
                  <c:v>240</c:v>
                </c:pt>
                <c:pt idx="8352">
                  <c:v>240</c:v>
                </c:pt>
                <c:pt idx="8353">
                  <c:v>240</c:v>
                </c:pt>
                <c:pt idx="8354">
                  <c:v>240</c:v>
                </c:pt>
                <c:pt idx="8355">
                  <c:v>240</c:v>
                </c:pt>
                <c:pt idx="8356">
                  <c:v>240</c:v>
                </c:pt>
                <c:pt idx="8357">
                  <c:v>240</c:v>
                </c:pt>
                <c:pt idx="8358">
                  <c:v>240</c:v>
                </c:pt>
                <c:pt idx="8359">
                  <c:v>240</c:v>
                </c:pt>
                <c:pt idx="8360">
                  <c:v>240</c:v>
                </c:pt>
                <c:pt idx="8361">
                  <c:v>240</c:v>
                </c:pt>
                <c:pt idx="8362">
                  <c:v>240</c:v>
                </c:pt>
                <c:pt idx="8363">
                  <c:v>240</c:v>
                </c:pt>
                <c:pt idx="8364">
                  <c:v>240</c:v>
                </c:pt>
                <c:pt idx="8365">
                  <c:v>240</c:v>
                </c:pt>
                <c:pt idx="8366">
                  <c:v>240</c:v>
                </c:pt>
                <c:pt idx="8367">
                  <c:v>240</c:v>
                </c:pt>
                <c:pt idx="8368">
                  <c:v>240</c:v>
                </c:pt>
                <c:pt idx="8369">
                  <c:v>240</c:v>
                </c:pt>
                <c:pt idx="8370">
                  <c:v>240</c:v>
                </c:pt>
                <c:pt idx="8371">
                  <c:v>240</c:v>
                </c:pt>
                <c:pt idx="8372">
                  <c:v>240</c:v>
                </c:pt>
                <c:pt idx="8373">
                  <c:v>240</c:v>
                </c:pt>
                <c:pt idx="8374">
                  <c:v>240</c:v>
                </c:pt>
                <c:pt idx="8375">
                  <c:v>240</c:v>
                </c:pt>
                <c:pt idx="8376">
                  <c:v>240</c:v>
                </c:pt>
                <c:pt idx="8377">
                  <c:v>240</c:v>
                </c:pt>
                <c:pt idx="8378">
                  <c:v>240</c:v>
                </c:pt>
                <c:pt idx="8379">
                  <c:v>240</c:v>
                </c:pt>
                <c:pt idx="8380">
                  <c:v>240</c:v>
                </c:pt>
                <c:pt idx="8381">
                  <c:v>240</c:v>
                </c:pt>
                <c:pt idx="8382">
                  <c:v>240</c:v>
                </c:pt>
                <c:pt idx="8383">
                  <c:v>240</c:v>
                </c:pt>
                <c:pt idx="8384">
                  <c:v>240</c:v>
                </c:pt>
                <c:pt idx="8385">
                  <c:v>240</c:v>
                </c:pt>
                <c:pt idx="8386">
                  <c:v>240</c:v>
                </c:pt>
                <c:pt idx="8387">
                  <c:v>240</c:v>
                </c:pt>
                <c:pt idx="8388">
                  <c:v>240</c:v>
                </c:pt>
                <c:pt idx="8389">
                  <c:v>240</c:v>
                </c:pt>
                <c:pt idx="8390">
                  <c:v>240</c:v>
                </c:pt>
                <c:pt idx="8391">
                  <c:v>240</c:v>
                </c:pt>
                <c:pt idx="8392">
                  <c:v>240</c:v>
                </c:pt>
                <c:pt idx="8393">
                  <c:v>240</c:v>
                </c:pt>
                <c:pt idx="8394">
                  <c:v>240</c:v>
                </c:pt>
                <c:pt idx="8395">
                  <c:v>240</c:v>
                </c:pt>
                <c:pt idx="8396">
                  <c:v>240</c:v>
                </c:pt>
                <c:pt idx="8397">
                  <c:v>240</c:v>
                </c:pt>
                <c:pt idx="8398">
                  <c:v>240</c:v>
                </c:pt>
                <c:pt idx="8399">
                  <c:v>240</c:v>
                </c:pt>
                <c:pt idx="8400">
                  <c:v>240</c:v>
                </c:pt>
                <c:pt idx="8401">
                  <c:v>240</c:v>
                </c:pt>
                <c:pt idx="8402">
                  <c:v>240</c:v>
                </c:pt>
                <c:pt idx="8403">
                  <c:v>240</c:v>
                </c:pt>
                <c:pt idx="8404">
                  <c:v>240</c:v>
                </c:pt>
                <c:pt idx="8405">
                  <c:v>240</c:v>
                </c:pt>
                <c:pt idx="8406">
                  <c:v>240</c:v>
                </c:pt>
                <c:pt idx="8407">
                  <c:v>240</c:v>
                </c:pt>
                <c:pt idx="8408">
                  <c:v>240</c:v>
                </c:pt>
                <c:pt idx="8409">
                  <c:v>240</c:v>
                </c:pt>
                <c:pt idx="8410">
                  <c:v>240</c:v>
                </c:pt>
                <c:pt idx="8411">
                  <c:v>240</c:v>
                </c:pt>
                <c:pt idx="8412">
                  <c:v>240</c:v>
                </c:pt>
                <c:pt idx="8413">
                  <c:v>240</c:v>
                </c:pt>
                <c:pt idx="8414">
                  <c:v>240</c:v>
                </c:pt>
                <c:pt idx="8415">
                  <c:v>240</c:v>
                </c:pt>
                <c:pt idx="8416">
                  <c:v>240</c:v>
                </c:pt>
                <c:pt idx="8417">
                  <c:v>240</c:v>
                </c:pt>
                <c:pt idx="8418">
                  <c:v>240</c:v>
                </c:pt>
                <c:pt idx="8419">
                  <c:v>240</c:v>
                </c:pt>
                <c:pt idx="8420">
                  <c:v>240</c:v>
                </c:pt>
                <c:pt idx="8421">
                  <c:v>240</c:v>
                </c:pt>
                <c:pt idx="8422">
                  <c:v>240</c:v>
                </c:pt>
                <c:pt idx="8423">
                  <c:v>240</c:v>
                </c:pt>
                <c:pt idx="8424">
                  <c:v>240</c:v>
                </c:pt>
                <c:pt idx="8425">
                  <c:v>240</c:v>
                </c:pt>
                <c:pt idx="8426">
                  <c:v>240</c:v>
                </c:pt>
                <c:pt idx="8427">
                  <c:v>240</c:v>
                </c:pt>
                <c:pt idx="8428">
                  <c:v>240</c:v>
                </c:pt>
                <c:pt idx="8429">
                  <c:v>240</c:v>
                </c:pt>
                <c:pt idx="8430">
                  <c:v>240</c:v>
                </c:pt>
                <c:pt idx="8431">
                  <c:v>240</c:v>
                </c:pt>
                <c:pt idx="8432">
                  <c:v>240</c:v>
                </c:pt>
                <c:pt idx="8433">
                  <c:v>240</c:v>
                </c:pt>
                <c:pt idx="8434">
                  <c:v>240</c:v>
                </c:pt>
                <c:pt idx="8435">
                  <c:v>240</c:v>
                </c:pt>
                <c:pt idx="8436">
                  <c:v>240</c:v>
                </c:pt>
                <c:pt idx="8437">
                  <c:v>240</c:v>
                </c:pt>
                <c:pt idx="8438">
                  <c:v>240</c:v>
                </c:pt>
                <c:pt idx="8439">
                  <c:v>240</c:v>
                </c:pt>
                <c:pt idx="8440">
                  <c:v>240</c:v>
                </c:pt>
                <c:pt idx="8441">
                  <c:v>240</c:v>
                </c:pt>
                <c:pt idx="8442">
                  <c:v>240</c:v>
                </c:pt>
                <c:pt idx="8443">
                  <c:v>240</c:v>
                </c:pt>
                <c:pt idx="8444">
                  <c:v>240</c:v>
                </c:pt>
                <c:pt idx="8445">
                  <c:v>240</c:v>
                </c:pt>
                <c:pt idx="8446">
                  <c:v>240</c:v>
                </c:pt>
                <c:pt idx="8447">
                  <c:v>240</c:v>
                </c:pt>
                <c:pt idx="8448">
                  <c:v>240</c:v>
                </c:pt>
                <c:pt idx="8449">
                  <c:v>240</c:v>
                </c:pt>
                <c:pt idx="8450">
                  <c:v>240</c:v>
                </c:pt>
                <c:pt idx="8451">
                  <c:v>240</c:v>
                </c:pt>
                <c:pt idx="8452">
                  <c:v>240</c:v>
                </c:pt>
                <c:pt idx="8453">
                  <c:v>240</c:v>
                </c:pt>
                <c:pt idx="8454">
                  <c:v>240</c:v>
                </c:pt>
                <c:pt idx="8455">
                  <c:v>240</c:v>
                </c:pt>
                <c:pt idx="8456">
                  <c:v>240</c:v>
                </c:pt>
                <c:pt idx="8457">
                  <c:v>240</c:v>
                </c:pt>
                <c:pt idx="8458">
                  <c:v>240</c:v>
                </c:pt>
                <c:pt idx="8459">
                  <c:v>240</c:v>
                </c:pt>
                <c:pt idx="8460">
                  <c:v>240</c:v>
                </c:pt>
                <c:pt idx="8461">
                  <c:v>240</c:v>
                </c:pt>
                <c:pt idx="8462">
                  <c:v>240</c:v>
                </c:pt>
                <c:pt idx="8463">
                  <c:v>240</c:v>
                </c:pt>
                <c:pt idx="8464">
                  <c:v>240</c:v>
                </c:pt>
                <c:pt idx="8465">
                  <c:v>240</c:v>
                </c:pt>
                <c:pt idx="8466">
                  <c:v>240</c:v>
                </c:pt>
                <c:pt idx="8467">
                  <c:v>240</c:v>
                </c:pt>
                <c:pt idx="8468">
                  <c:v>240</c:v>
                </c:pt>
                <c:pt idx="8469">
                  <c:v>240</c:v>
                </c:pt>
                <c:pt idx="8470">
                  <c:v>240</c:v>
                </c:pt>
                <c:pt idx="8471">
                  <c:v>240</c:v>
                </c:pt>
                <c:pt idx="8472">
                  <c:v>240</c:v>
                </c:pt>
                <c:pt idx="8473">
                  <c:v>240</c:v>
                </c:pt>
                <c:pt idx="8474">
                  <c:v>240</c:v>
                </c:pt>
                <c:pt idx="8475">
                  <c:v>240</c:v>
                </c:pt>
                <c:pt idx="8476">
                  <c:v>240</c:v>
                </c:pt>
                <c:pt idx="8477">
                  <c:v>240</c:v>
                </c:pt>
                <c:pt idx="8478">
                  <c:v>240</c:v>
                </c:pt>
                <c:pt idx="8479">
                  <c:v>240</c:v>
                </c:pt>
                <c:pt idx="8480">
                  <c:v>240</c:v>
                </c:pt>
                <c:pt idx="8481">
                  <c:v>240</c:v>
                </c:pt>
                <c:pt idx="8482">
                  <c:v>240</c:v>
                </c:pt>
                <c:pt idx="8483">
                  <c:v>240</c:v>
                </c:pt>
                <c:pt idx="8484">
                  <c:v>240</c:v>
                </c:pt>
                <c:pt idx="8485">
                  <c:v>240</c:v>
                </c:pt>
                <c:pt idx="8486">
                  <c:v>240</c:v>
                </c:pt>
                <c:pt idx="8487">
                  <c:v>240</c:v>
                </c:pt>
                <c:pt idx="8488">
                  <c:v>240</c:v>
                </c:pt>
                <c:pt idx="8489">
                  <c:v>240</c:v>
                </c:pt>
                <c:pt idx="8490">
                  <c:v>240</c:v>
                </c:pt>
                <c:pt idx="8491">
                  <c:v>240</c:v>
                </c:pt>
                <c:pt idx="8492">
                  <c:v>240</c:v>
                </c:pt>
                <c:pt idx="8493">
                  <c:v>240</c:v>
                </c:pt>
                <c:pt idx="8494">
                  <c:v>240</c:v>
                </c:pt>
                <c:pt idx="8495">
                  <c:v>240</c:v>
                </c:pt>
                <c:pt idx="8496">
                  <c:v>240</c:v>
                </c:pt>
                <c:pt idx="8497">
                  <c:v>240</c:v>
                </c:pt>
                <c:pt idx="8498">
                  <c:v>240</c:v>
                </c:pt>
                <c:pt idx="8499">
                  <c:v>240</c:v>
                </c:pt>
                <c:pt idx="8500">
                  <c:v>240</c:v>
                </c:pt>
                <c:pt idx="8501">
                  <c:v>240</c:v>
                </c:pt>
                <c:pt idx="8502">
                  <c:v>240</c:v>
                </c:pt>
                <c:pt idx="8503">
                  <c:v>240</c:v>
                </c:pt>
                <c:pt idx="8504">
                  <c:v>240</c:v>
                </c:pt>
                <c:pt idx="8505">
                  <c:v>240</c:v>
                </c:pt>
                <c:pt idx="8506">
                  <c:v>240</c:v>
                </c:pt>
                <c:pt idx="8507">
                  <c:v>240</c:v>
                </c:pt>
                <c:pt idx="8508">
                  <c:v>240</c:v>
                </c:pt>
                <c:pt idx="8509">
                  <c:v>240</c:v>
                </c:pt>
                <c:pt idx="8510">
                  <c:v>240</c:v>
                </c:pt>
                <c:pt idx="8511">
                  <c:v>240</c:v>
                </c:pt>
                <c:pt idx="8512">
                  <c:v>240</c:v>
                </c:pt>
                <c:pt idx="8513">
                  <c:v>240</c:v>
                </c:pt>
                <c:pt idx="8514">
                  <c:v>240</c:v>
                </c:pt>
                <c:pt idx="8515">
                  <c:v>240</c:v>
                </c:pt>
                <c:pt idx="8516">
                  <c:v>240</c:v>
                </c:pt>
                <c:pt idx="8517">
                  <c:v>240</c:v>
                </c:pt>
                <c:pt idx="8518">
                  <c:v>240</c:v>
                </c:pt>
                <c:pt idx="8519">
                  <c:v>240</c:v>
                </c:pt>
                <c:pt idx="8520">
                  <c:v>240</c:v>
                </c:pt>
                <c:pt idx="8521">
                  <c:v>240</c:v>
                </c:pt>
                <c:pt idx="8522">
                  <c:v>240</c:v>
                </c:pt>
                <c:pt idx="8523">
                  <c:v>240</c:v>
                </c:pt>
                <c:pt idx="8524">
                  <c:v>240</c:v>
                </c:pt>
                <c:pt idx="8525">
                  <c:v>240</c:v>
                </c:pt>
                <c:pt idx="8526">
                  <c:v>240</c:v>
                </c:pt>
                <c:pt idx="8527">
                  <c:v>240</c:v>
                </c:pt>
                <c:pt idx="8528">
                  <c:v>240</c:v>
                </c:pt>
                <c:pt idx="8529">
                  <c:v>240</c:v>
                </c:pt>
                <c:pt idx="8530">
                  <c:v>240</c:v>
                </c:pt>
                <c:pt idx="8531">
                  <c:v>240</c:v>
                </c:pt>
                <c:pt idx="8532">
                  <c:v>240</c:v>
                </c:pt>
                <c:pt idx="8533">
                  <c:v>240</c:v>
                </c:pt>
                <c:pt idx="8534">
                  <c:v>240</c:v>
                </c:pt>
                <c:pt idx="8535">
                  <c:v>240</c:v>
                </c:pt>
                <c:pt idx="8536">
                  <c:v>240</c:v>
                </c:pt>
                <c:pt idx="8537">
                  <c:v>240</c:v>
                </c:pt>
                <c:pt idx="8538">
                  <c:v>240</c:v>
                </c:pt>
                <c:pt idx="8539">
                  <c:v>240</c:v>
                </c:pt>
                <c:pt idx="8540">
                  <c:v>240</c:v>
                </c:pt>
                <c:pt idx="8541">
                  <c:v>240</c:v>
                </c:pt>
                <c:pt idx="8542">
                  <c:v>240</c:v>
                </c:pt>
                <c:pt idx="8543">
                  <c:v>240</c:v>
                </c:pt>
                <c:pt idx="8544">
                  <c:v>240</c:v>
                </c:pt>
                <c:pt idx="8545">
                  <c:v>240</c:v>
                </c:pt>
                <c:pt idx="8546">
                  <c:v>240</c:v>
                </c:pt>
                <c:pt idx="8547">
                  <c:v>240</c:v>
                </c:pt>
                <c:pt idx="8548">
                  <c:v>240</c:v>
                </c:pt>
                <c:pt idx="8549">
                  <c:v>240</c:v>
                </c:pt>
                <c:pt idx="8550">
                  <c:v>240</c:v>
                </c:pt>
                <c:pt idx="8551">
                  <c:v>240</c:v>
                </c:pt>
                <c:pt idx="8552">
                  <c:v>240</c:v>
                </c:pt>
                <c:pt idx="8553">
                  <c:v>240</c:v>
                </c:pt>
                <c:pt idx="8554">
                  <c:v>240</c:v>
                </c:pt>
                <c:pt idx="8555">
                  <c:v>240</c:v>
                </c:pt>
                <c:pt idx="8556">
                  <c:v>240</c:v>
                </c:pt>
                <c:pt idx="8557">
                  <c:v>240</c:v>
                </c:pt>
                <c:pt idx="8558">
                  <c:v>240</c:v>
                </c:pt>
                <c:pt idx="8559">
                  <c:v>240</c:v>
                </c:pt>
                <c:pt idx="8560">
                  <c:v>240</c:v>
                </c:pt>
                <c:pt idx="8561">
                  <c:v>240</c:v>
                </c:pt>
                <c:pt idx="8562">
                  <c:v>240</c:v>
                </c:pt>
                <c:pt idx="8563">
                  <c:v>240</c:v>
                </c:pt>
                <c:pt idx="8564">
                  <c:v>240</c:v>
                </c:pt>
                <c:pt idx="8565">
                  <c:v>240</c:v>
                </c:pt>
                <c:pt idx="8566">
                  <c:v>240</c:v>
                </c:pt>
                <c:pt idx="8567">
                  <c:v>240</c:v>
                </c:pt>
                <c:pt idx="8568">
                  <c:v>240</c:v>
                </c:pt>
                <c:pt idx="8569">
                  <c:v>240</c:v>
                </c:pt>
                <c:pt idx="8570">
                  <c:v>240</c:v>
                </c:pt>
                <c:pt idx="8571">
                  <c:v>240</c:v>
                </c:pt>
                <c:pt idx="8572">
                  <c:v>240</c:v>
                </c:pt>
                <c:pt idx="8573">
                  <c:v>240</c:v>
                </c:pt>
                <c:pt idx="8574">
                  <c:v>240</c:v>
                </c:pt>
                <c:pt idx="8575">
                  <c:v>240</c:v>
                </c:pt>
                <c:pt idx="8576">
                  <c:v>240</c:v>
                </c:pt>
                <c:pt idx="8577">
                  <c:v>240</c:v>
                </c:pt>
                <c:pt idx="8578">
                  <c:v>240</c:v>
                </c:pt>
                <c:pt idx="8579">
                  <c:v>240</c:v>
                </c:pt>
                <c:pt idx="8580">
                  <c:v>240</c:v>
                </c:pt>
                <c:pt idx="8581">
                  <c:v>240</c:v>
                </c:pt>
                <c:pt idx="8582">
                  <c:v>240</c:v>
                </c:pt>
                <c:pt idx="8583">
                  <c:v>240</c:v>
                </c:pt>
                <c:pt idx="8584">
                  <c:v>240</c:v>
                </c:pt>
                <c:pt idx="8585">
                  <c:v>240</c:v>
                </c:pt>
                <c:pt idx="8586">
                  <c:v>240</c:v>
                </c:pt>
                <c:pt idx="8587">
                  <c:v>240</c:v>
                </c:pt>
                <c:pt idx="8588">
                  <c:v>240</c:v>
                </c:pt>
                <c:pt idx="8589">
                  <c:v>240</c:v>
                </c:pt>
                <c:pt idx="8590">
                  <c:v>240</c:v>
                </c:pt>
                <c:pt idx="8591">
                  <c:v>240</c:v>
                </c:pt>
                <c:pt idx="8592">
                  <c:v>240</c:v>
                </c:pt>
                <c:pt idx="8593">
                  <c:v>240</c:v>
                </c:pt>
                <c:pt idx="8594">
                  <c:v>240</c:v>
                </c:pt>
                <c:pt idx="8595">
                  <c:v>240</c:v>
                </c:pt>
                <c:pt idx="8596">
                  <c:v>240</c:v>
                </c:pt>
                <c:pt idx="8597">
                  <c:v>240</c:v>
                </c:pt>
                <c:pt idx="8598">
                  <c:v>240</c:v>
                </c:pt>
                <c:pt idx="8599">
                  <c:v>240</c:v>
                </c:pt>
                <c:pt idx="8600">
                  <c:v>240</c:v>
                </c:pt>
                <c:pt idx="8601">
                  <c:v>240</c:v>
                </c:pt>
                <c:pt idx="8602">
                  <c:v>240</c:v>
                </c:pt>
                <c:pt idx="8603">
                  <c:v>240</c:v>
                </c:pt>
                <c:pt idx="8604">
                  <c:v>240</c:v>
                </c:pt>
                <c:pt idx="8605">
                  <c:v>240</c:v>
                </c:pt>
                <c:pt idx="8606">
                  <c:v>240</c:v>
                </c:pt>
                <c:pt idx="8607">
                  <c:v>240</c:v>
                </c:pt>
                <c:pt idx="8608">
                  <c:v>240</c:v>
                </c:pt>
                <c:pt idx="8609">
                  <c:v>240</c:v>
                </c:pt>
                <c:pt idx="8610">
                  <c:v>240</c:v>
                </c:pt>
                <c:pt idx="8611">
                  <c:v>240</c:v>
                </c:pt>
                <c:pt idx="8612">
                  <c:v>240</c:v>
                </c:pt>
                <c:pt idx="8613">
                  <c:v>240</c:v>
                </c:pt>
                <c:pt idx="8614">
                  <c:v>240</c:v>
                </c:pt>
                <c:pt idx="8615">
                  <c:v>240</c:v>
                </c:pt>
                <c:pt idx="8616">
                  <c:v>240</c:v>
                </c:pt>
                <c:pt idx="8617">
                  <c:v>240</c:v>
                </c:pt>
                <c:pt idx="8618">
                  <c:v>240</c:v>
                </c:pt>
                <c:pt idx="8619">
                  <c:v>240</c:v>
                </c:pt>
                <c:pt idx="8620">
                  <c:v>240</c:v>
                </c:pt>
                <c:pt idx="8621">
                  <c:v>240</c:v>
                </c:pt>
                <c:pt idx="8622">
                  <c:v>240</c:v>
                </c:pt>
                <c:pt idx="8623">
                  <c:v>240</c:v>
                </c:pt>
                <c:pt idx="8624">
                  <c:v>240</c:v>
                </c:pt>
                <c:pt idx="8625">
                  <c:v>240</c:v>
                </c:pt>
                <c:pt idx="8626">
                  <c:v>240</c:v>
                </c:pt>
                <c:pt idx="8627">
                  <c:v>240</c:v>
                </c:pt>
                <c:pt idx="8628">
                  <c:v>240</c:v>
                </c:pt>
                <c:pt idx="8629">
                  <c:v>240</c:v>
                </c:pt>
                <c:pt idx="8630">
                  <c:v>240</c:v>
                </c:pt>
                <c:pt idx="8631">
                  <c:v>240</c:v>
                </c:pt>
                <c:pt idx="8632">
                  <c:v>240</c:v>
                </c:pt>
                <c:pt idx="8633">
                  <c:v>240</c:v>
                </c:pt>
                <c:pt idx="8634">
                  <c:v>240</c:v>
                </c:pt>
                <c:pt idx="8635">
                  <c:v>240</c:v>
                </c:pt>
                <c:pt idx="8636">
                  <c:v>240</c:v>
                </c:pt>
                <c:pt idx="8637">
                  <c:v>240</c:v>
                </c:pt>
                <c:pt idx="8638">
                  <c:v>240</c:v>
                </c:pt>
                <c:pt idx="8639">
                  <c:v>240</c:v>
                </c:pt>
                <c:pt idx="8640">
                  <c:v>240</c:v>
                </c:pt>
                <c:pt idx="8641">
                  <c:v>240</c:v>
                </c:pt>
                <c:pt idx="8642">
                  <c:v>240</c:v>
                </c:pt>
                <c:pt idx="8643">
                  <c:v>240</c:v>
                </c:pt>
                <c:pt idx="8644">
                  <c:v>240</c:v>
                </c:pt>
                <c:pt idx="8645">
                  <c:v>240</c:v>
                </c:pt>
                <c:pt idx="8646">
                  <c:v>240</c:v>
                </c:pt>
                <c:pt idx="8647">
                  <c:v>240</c:v>
                </c:pt>
                <c:pt idx="8648">
                  <c:v>240</c:v>
                </c:pt>
                <c:pt idx="8649">
                  <c:v>240</c:v>
                </c:pt>
                <c:pt idx="8650">
                  <c:v>240</c:v>
                </c:pt>
                <c:pt idx="8651">
                  <c:v>240</c:v>
                </c:pt>
                <c:pt idx="8652">
                  <c:v>240</c:v>
                </c:pt>
                <c:pt idx="8653">
                  <c:v>240</c:v>
                </c:pt>
                <c:pt idx="8654">
                  <c:v>240</c:v>
                </c:pt>
                <c:pt idx="8655">
                  <c:v>240</c:v>
                </c:pt>
                <c:pt idx="8656">
                  <c:v>240</c:v>
                </c:pt>
                <c:pt idx="8657">
                  <c:v>240</c:v>
                </c:pt>
                <c:pt idx="8658">
                  <c:v>240</c:v>
                </c:pt>
                <c:pt idx="8659">
                  <c:v>240</c:v>
                </c:pt>
                <c:pt idx="8660">
                  <c:v>240</c:v>
                </c:pt>
                <c:pt idx="8661">
                  <c:v>240</c:v>
                </c:pt>
                <c:pt idx="8662">
                  <c:v>240</c:v>
                </c:pt>
                <c:pt idx="8663">
                  <c:v>240</c:v>
                </c:pt>
                <c:pt idx="8664">
                  <c:v>240</c:v>
                </c:pt>
                <c:pt idx="8665">
                  <c:v>240</c:v>
                </c:pt>
                <c:pt idx="8666">
                  <c:v>240</c:v>
                </c:pt>
                <c:pt idx="8667">
                  <c:v>240</c:v>
                </c:pt>
                <c:pt idx="8668">
                  <c:v>240</c:v>
                </c:pt>
                <c:pt idx="8669">
                  <c:v>240</c:v>
                </c:pt>
                <c:pt idx="8670">
                  <c:v>240</c:v>
                </c:pt>
                <c:pt idx="8671">
                  <c:v>240</c:v>
                </c:pt>
                <c:pt idx="8672">
                  <c:v>240</c:v>
                </c:pt>
                <c:pt idx="8673">
                  <c:v>240</c:v>
                </c:pt>
                <c:pt idx="8674">
                  <c:v>240</c:v>
                </c:pt>
                <c:pt idx="8675">
                  <c:v>240</c:v>
                </c:pt>
                <c:pt idx="8676">
                  <c:v>240</c:v>
                </c:pt>
                <c:pt idx="8677">
                  <c:v>240</c:v>
                </c:pt>
                <c:pt idx="8678">
                  <c:v>240</c:v>
                </c:pt>
                <c:pt idx="8679">
                  <c:v>240</c:v>
                </c:pt>
                <c:pt idx="8680">
                  <c:v>240</c:v>
                </c:pt>
                <c:pt idx="8681">
                  <c:v>240</c:v>
                </c:pt>
                <c:pt idx="8682">
                  <c:v>240</c:v>
                </c:pt>
                <c:pt idx="8683">
                  <c:v>240</c:v>
                </c:pt>
                <c:pt idx="8684">
                  <c:v>240</c:v>
                </c:pt>
                <c:pt idx="8685">
                  <c:v>240</c:v>
                </c:pt>
                <c:pt idx="8686">
                  <c:v>240</c:v>
                </c:pt>
                <c:pt idx="8687">
                  <c:v>240</c:v>
                </c:pt>
                <c:pt idx="8688">
                  <c:v>240</c:v>
                </c:pt>
                <c:pt idx="8689">
                  <c:v>240</c:v>
                </c:pt>
                <c:pt idx="8690">
                  <c:v>240</c:v>
                </c:pt>
                <c:pt idx="8691">
                  <c:v>240</c:v>
                </c:pt>
                <c:pt idx="8692">
                  <c:v>240</c:v>
                </c:pt>
                <c:pt idx="8693">
                  <c:v>240</c:v>
                </c:pt>
                <c:pt idx="8694">
                  <c:v>240</c:v>
                </c:pt>
                <c:pt idx="8695">
                  <c:v>240</c:v>
                </c:pt>
                <c:pt idx="8696">
                  <c:v>240</c:v>
                </c:pt>
                <c:pt idx="8697">
                  <c:v>240</c:v>
                </c:pt>
                <c:pt idx="8698">
                  <c:v>240</c:v>
                </c:pt>
                <c:pt idx="8699">
                  <c:v>240</c:v>
                </c:pt>
                <c:pt idx="8700">
                  <c:v>240</c:v>
                </c:pt>
                <c:pt idx="8701">
                  <c:v>240</c:v>
                </c:pt>
                <c:pt idx="8702">
                  <c:v>240</c:v>
                </c:pt>
                <c:pt idx="8703">
                  <c:v>240</c:v>
                </c:pt>
                <c:pt idx="8704">
                  <c:v>240</c:v>
                </c:pt>
                <c:pt idx="8705">
                  <c:v>240</c:v>
                </c:pt>
                <c:pt idx="8706">
                  <c:v>240</c:v>
                </c:pt>
                <c:pt idx="8707">
                  <c:v>240</c:v>
                </c:pt>
                <c:pt idx="8708">
                  <c:v>240</c:v>
                </c:pt>
                <c:pt idx="8709">
                  <c:v>240</c:v>
                </c:pt>
                <c:pt idx="8710">
                  <c:v>240</c:v>
                </c:pt>
                <c:pt idx="8711">
                  <c:v>240</c:v>
                </c:pt>
                <c:pt idx="8712">
                  <c:v>240</c:v>
                </c:pt>
                <c:pt idx="8713">
                  <c:v>240</c:v>
                </c:pt>
                <c:pt idx="8714">
                  <c:v>240</c:v>
                </c:pt>
                <c:pt idx="8715">
                  <c:v>240</c:v>
                </c:pt>
                <c:pt idx="8716">
                  <c:v>240</c:v>
                </c:pt>
                <c:pt idx="8717">
                  <c:v>240</c:v>
                </c:pt>
                <c:pt idx="8718">
                  <c:v>240</c:v>
                </c:pt>
                <c:pt idx="8719">
                  <c:v>240</c:v>
                </c:pt>
                <c:pt idx="8720">
                  <c:v>240</c:v>
                </c:pt>
                <c:pt idx="8721">
                  <c:v>240</c:v>
                </c:pt>
                <c:pt idx="8722">
                  <c:v>240</c:v>
                </c:pt>
                <c:pt idx="8723">
                  <c:v>240</c:v>
                </c:pt>
                <c:pt idx="8724">
                  <c:v>240</c:v>
                </c:pt>
                <c:pt idx="8725">
                  <c:v>240</c:v>
                </c:pt>
                <c:pt idx="8726">
                  <c:v>240</c:v>
                </c:pt>
                <c:pt idx="8727">
                  <c:v>240</c:v>
                </c:pt>
                <c:pt idx="8728">
                  <c:v>240</c:v>
                </c:pt>
                <c:pt idx="8729">
                  <c:v>240</c:v>
                </c:pt>
                <c:pt idx="8730">
                  <c:v>240</c:v>
                </c:pt>
                <c:pt idx="8731">
                  <c:v>240</c:v>
                </c:pt>
                <c:pt idx="8732">
                  <c:v>240</c:v>
                </c:pt>
                <c:pt idx="8733">
                  <c:v>240</c:v>
                </c:pt>
                <c:pt idx="8734">
                  <c:v>240</c:v>
                </c:pt>
                <c:pt idx="8735">
                  <c:v>240</c:v>
                </c:pt>
                <c:pt idx="8736">
                  <c:v>240</c:v>
                </c:pt>
                <c:pt idx="8737">
                  <c:v>240</c:v>
                </c:pt>
                <c:pt idx="8738">
                  <c:v>240</c:v>
                </c:pt>
                <c:pt idx="8739">
                  <c:v>240</c:v>
                </c:pt>
                <c:pt idx="8740">
                  <c:v>240</c:v>
                </c:pt>
                <c:pt idx="8741">
                  <c:v>240</c:v>
                </c:pt>
                <c:pt idx="8742">
                  <c:v>240</c:v>
                </c:pt>
                <c:pt idx="8743">
                  <c:v>240</c:v>
                </c:pt>
                <c:pt idx="8744">
                  <c:v>240</c:v>
                </c:pt>
                <c:pt idx="8745">
                  <c:v>240</c:v>
                </c:pt>
                <c:pt idx="8746">
                  <c:v>240</c:v>
                </c:pt>
                <c:pt idx="8747">
                  <c:v>240</c:v>
                </c:pt>
                <c:pt idx="8748">
                  <c:v>240</c:v>
                </c:pt>
                <c:pt idx="8749">
                  <c:v>240</c:v>
                </c:pt>
                <c:pt idx="8750">
                  <c:v>240</c:v>
                </c:pt>
                <c:pt idx="8751">
                  <c:v>240</c:v>
                </c:pt>
                <c:pt idx="8752">
                  <c:v>240</c:v>
                </c:pt>
                <c:pt idx="8753">
                  <c:v>240</c:v>
                </c:pt>
                <c:pt idx="8754">
                  <c:v>240</c:v>
                </c:pt>
                <c:pt idx="8755">
                  <c:v>240</c:v>
                </c:pt>
                <c:pt idx="8756">
                  <c:v>240</c:v>
                </c:pt>
                <c:pt idx="8757">
                  <c:v>240</c:v>
                </c:pt>
                <c:pt idx="8758">
                  <c:v>240</c:v>
                </c:pt>
                <c:pt idx="8759">
                  <c:v>240</c:v>
                </c:pt>
                <c:pt idx="8760">
                  <c:v>240</c:v>
                </c:pt>
                <c:pt idx="8761">
                  <c:v>240</c:v>
                </c:pt>
                <c:pt idx="8762">
                  <c:v>240</c:v>
                </c:pt>
                <c:pt idx="8763">
                  <c:v>240</c:v>
                </c:pt>
                <c:pt idx="8764">
                  <c:v>240</c:v>
                </c:pt>
                <c:pt idx="8765">
                  <c:v>240</c:v>
                </c:pt>
                <c:pt idx="8766">
                  <c:v>240</c:v>
                </c:pt>
                <c:pt idx="8767">
                  <c:v>240</c:v>
                </c:pt>
                <c:pt idx="8768">
                  <c:v>240</c:v>
                </c:pt>
                <c:pt idx="8769">
                  <c:v>240</c:v>
                </c:pt>
                <c:pt idx="8770">
                  <c:v>240</c:v>
                </c:pt>
                <c:pt idx="8771">
                  <c:v>240</c:v>
                </c:pt>
                <c:pt idx="8772">
                  <c:v>240</c:v>
                </c:pt>
                <c:pt idx="8773">
                  <c:v>240</c:v>
                </c:pt>
                <c:pt idx="8774">
                  <c:v>240</c:v>
                </c:pt>
                <c:pt idx="8775">
                  <c:v>240</c:v>
                </c:pt>
                <c:pt idx="8776">
                  <c:v>240</c:v>
                </c:pt>
                <c:pt idx="8777">
                  <c:v>240</c:v>
                </c:pt>
                <c:pt idx="8778">
                  <c:v>240</c:v>
                </c:pt>
                <c:pt idx="8779">
                  <c:v>240</c:v>
                </c:pt>
                <c:pt idx="8780">
                  <c:v>240</c:v>
                </c:pt>
                <c:pt idx="8781">
                  <c:v>240</c:v>
                </c:pt>
                <c:pt idx="8782">
                  <c:v>240</c:v>
                </c:pt>
                <c:pt idx="8783">
                  <c:v>240</c:v>
                </c:pt>
                <c:pt idx="8784">
                  <c:v>240</c:v>
                </c:pt>
                <c:pt idx="8785">
                  <c:v>240</c:v>
                </c:pt>
                <c:pt idx="8786">
                  <c:v>240</c:v>
                </c:pt>
                <c:pt idx="8787">
                  <c:v>240</c:v>
                </c:pt>
                <c:pt idx="8788">
                  <c:v>240</c:v>
                </c:pt>
                <c:pt idx="8789">
                  <c:v>240</c:v>
                </c:pt>
                <c:pt idx="8790">
                  <c:v>240</c:v>
                </c:pt>
                <c:pt idx="8791">
                  <c:v>240</c:v>
                </c:pt>
                <c:pt idx="8792">
                  <c:v>240</c:v>
                </c:pt>
                <c:pt idx="8793">
                  <c:v>240</c:v>
                </c:pt>
                <c:pt idx="8794">
                  <c:v>240</c:v>
                </c:pt>
                <c:pt idx="8795">
                  <c:v>240</c:v>
                </c:pt>
                <c:pt idx="8796">
                  <c:v>240</c:v>
                </c:pt>
                <c:pt idx="8797">
                  <c:v>240</c:v>
                </c:pt>
                <c:pt idx="8798">
                  <c:v>240</c:v>
                </c:pt>
                <c:pt idx="8799">
                  <c:v>240</c:v>
                </c:pt>
                <c:pt idx="8800">
                  <c:v>240</c:v>
                </c:pt>
                <c:pt idx="8801">
                  <c:v>240</c:v>
                </c:pt>
                <c:pt idx="8802">
                  <c:v>240</c:v>
                </c:pt>
                <c:pt idx="8803">
                  <c:v>240</c:v>
                </c:pt>
                <c:pt idx="8804">
                  <c:v>240</c:v>
                </c:pt>
                <c:pt idx="8805">
                  <c:v>240</c:v>
                </c:pt>
                <c:pt idx="8806">
                  <c:v>240</c:v>
                </c:pt>
                <c:pt idx="8807">
                  <c:v>240</c:v>
                </c:pt>
                <c:pt idx="8808">
                  <c:v>240</c:v>
                </c:pt>
                <c:pt idx="8809">
                  <c:v>240</c:v>
                </c:pt>
                <c:pt idx="8810">
                  <c:v>240</c:v>
                </c:pt>
                <c:pt idx="8811">
                  <c:v>240</c:v>
                </c:pt>
                <c:pt idx="8812">
                  <c:v>240</c:v>
                </c:pt>
                <c:pt idx="8813">
                  <c:v>240</c:v>
                </c:pt>
                <c:pt idx="8814">
                  <c:v>240</c:v>
                </c:pt>
                <c:pt idx="8815">
                  <c:v>240</c:v>
                </c:pt>
                <c:pt idx="8816">
                  <c:v>240</c:v>
                </c:pt>
                <c:pt idx="8817">
                  <c:v>240</c:v>
                </c:pt>
                <c:pt idx="8818">
                  <c:v>240</c:v>
                </c:pt>
                <c:pt idx="8819">
                  <c:v>240</c:v>
                </c:pt>
                <c:pt idx="8820">
                  <c:v>240</c:v>
                </c:pt>
                <c:pt idx="8821">
                  <c:v>240</c:v>
                </c:pt>
                <c:pt idx="8822">
                  <c:v>240</c:v>
                </c:pt>
                <c:pt idx="8823">
                  <c:v>240</c:v>
                </c:pt>
                <c:pt idx="8824">
                  <c:v>240</c:v>
                </c:pt>
                <c:pt idx="8825">
                  <c:v>240</c:v>
                </c:pt>
                <c:pt idx="8826">
                  <c:v>240</c:v>
                </c:pt>
                <c:pt idx="8827">
                  <c:v>240</c:v>
                </c:pt>
                <c:pt idx="8828">
                  <c:v>240</c:v>
                </c:pt>
                <c:pt idx="8829">
                  <c:v>240</c:v>
                </c:pt>
                <c:pt idx="8830">
                  <c:v>240</c:v>
                </c:pt>
                <c:pt idx="8831">
                  <c:v>240</c:v>
                </c:pt>
                <c:pt idx="8832">
                  <c:v>240</c:v>
                </c:pt>
                <c:pt idx="8833">
                  <c:v>240</c:v>
                </c:pt>
                <c:pt idx="8834">
                  <c:v>240</c:v>
                </c:pt>
                <c:pt idx="8835">
                  <c:v>240</c:v>
                </c:pt>
                <c:pt idx="8836">
                  <c:v>240</c:v>
                </c:pt>
                <c:pt idx="8837">
                  <c:v>240</c:v>
                </c:pt>
                <c:pt idx="8838">
                  <c:v>240</c:v>
                </c:pt>
                <c:pt idx="8839">
                  <c:v>240</c:v>
                </c:pt>
                <c:pt idx="8840">
                  <c:v>240</c:v>
                </c:pt>
                <c:pt idx="8841">
                  <c:v>240</c:v>
                </c:pt>
                <c:pt idx="8842">
                  <c:v>240</c:v>
                </c:pt>
                <c:pt idx="8843">
                  <c:v>240</c:v>
                </c:pt>
                <c:pt idx="8844">
                  <c:v>240</c:v>
                </c:pt>
                <c:pt idx="8845">
                  <c:v>240</c:v>
                </c:pt>
                <c:pt idx="8846">
                  <c:v>240</c:v>
                </c:pt>
                <c:pt idx="8847">
                  <c:v>240</c:v>
                </c:pt>
                <c:pt idx="8848">
                  <c:v>240</c:v>
                </c:pt>
                <c:pt idx="8849">
                  <c:v>240</c:v>
                </c:pt>
                <c:pt idx="8850">
                  <c:v>240</c:v>
                </c:pt>
                <c:pt idx="8851">
                  <c:v>240</c:v>
                </c:pt>
                <c:pt idx="8852">
                  <c:v>240</c:v>
                </c:pt>
                <c:pt idx="8853">
                  <c:v>240</c:v>
                </c:pt>
                <c:pt idx="8854">
                  <c:v>240</c:v>
                </c:pt>
                <c:pt idx="8855">
                  <c:v>240</c:v>
                </c:pt>
                <c:pt idx="8856">
                  <c:v>240</c:v>
                </c:pt>
                <c:pt idx="8857">
                  <c:v>240</c:v>
                </c:pt>
                <c:pt idx="8858">
                  <c:v>240</c:v>
                </c:pt>
                <c:pt idx="8859">
                  <c:v>240</c:v>
                </c:pt>
                <c:pt idx="8860">
                  <c:v>240</c:v>
                </c:pt>
                <c:pt idx="8861">
                  <c:v>240</c:v>
                </c:pt>
                <c:pt idx="8862">
                  <c:v>240</c:v>
                </c:pt>
                <c:pt idx="8863">
                  <c:v>240</c:v>
                </c:pt>
                <c:pt idx="8864">
                  <c:v>240</c:v>
                </c:pt>
                <c:pt idx="8865">
                  <c:v>240</c:v>
                </c:pt>
                <c:pt idx="8866">
                  <c:v>240</c:v>
                </c:pt>
                <c:pt idx="8867">
                  <c:v>240</c:v>
                </c:pt>
                <c:pt idx="8868">
                  <c:v>240</c:v>
                </c:pt>
                <c:pt idx="8869">
                  <c:v>240</c:v>
                </c:pt>
                <c:pt idx="8870">
                  <c:v>240</c:v>
                </c:pt>
                <c:pt idx="8871">
                  <c:v>240</c:v>
                </c:pt>
                <c:pt idx="8872">
                  <c:v>240</c:v>
                </c:pt>
                <c:pt idx="8873">
                  <c:v>240</c:v>
                </c:pt>
                <c:pt idx="8874">
                  <c:v>240</c:v>
                </c:pt>
                <c:pt idx="8875">
                  <c:v>240</c:v>
                </c:pt>
                <c:pt idx="8876">
                  <c:v>240</c:v>
                </c:pt>
                <c:pt idx="8877">
                  <c:v>240</c:v>
                </c:pt>
                <c:pt idx="8878">
                  <c:v>240</c:v>
                </c:pt>
                <c:pt idx="8879">
                  <c:v>240</c:v>
                </c:pt>
                <c:pt idx="8880">
                  <c:v>240</c:v>
                </c:pt>
                <c:pt idx="8881">
                  <c:v>240</c:v>
                </c:pt>
                <c:pt idx="8882">
                  <c:v>240</c:v>
                </c:pt>
                <c:pt idx="8883">
                  <c:v>240</c:v>
                </c:pt>
                <c:pt idx="8884">
                  <c:v>240</c:v>
                </c:pt>
                <c:pt idx="8885">
                  <c:v>240</c:v>
                </c:pt>
                <c:pt idx="8886">
                  <c:v>240</c:v>
                </c:pt>
                <c:pt idx="8887">
                  <c:v>240</c:v>
                </c:pt>
                <c:pt idx="8888">
                  <c:v>240</c:v>
                </c:pt>
                <c:pt idx="8889">
                  <c:v>240</c:v>
                </c:pt>
                <c:pt idx="8890">
                  <c:v>240</c:v>
                </c:pt>
                <c:pt idx="8891">
                  <c:v>240</c:v>
                </c:pt>
                <c:pt idx="8892">
                  <c:v>240</c:v>
                </c:pt>
                <c:pt idx="8893">
                  <c:v>240</c:v>
                </c:pt>
                <c:pt idx="8894">
                  <c:v>240</c:v>
                </c:pt>
                <c:pt idx="8895">
                  <c:v>240</c:v>
                </c:pt>
                <c:pt idx="8896">
                  <c:v>240</c:v>
                </c:pt>
                <c:pt idx="8897">
                  <c:v>240</c:v>
                </c:pt>
                <c:pt idx="8898">
                  <c:v>240</c:v>
                </c:pt>
                <c:pt idx="8899">
                  <c:v>240</c:v>
                </c:pt>
                <c:pt idx="8900">
                  <c:v>240</c:v>
                </c:pt>
                <c:pt idx="8901">
                  <c:v>240</c:v>
                </c:pt>
                <c:pt idx="8902">
                  <c:v>240</c:v>
                </c:pt>
                <c:pt idx="8903">
                  <c:v>240</c:v>
                </c:pt>
                <c:pt idx="8904">
                  <c:v>240</c:v>
                </c:pt>
                <c:pt idx="8905">
                  <c:v>240</c:v>
                </c:pt>
                <c:pt idx="8906">
                  <c:v>240</c:v>
                </c:pt>
                <c:pt idx="8907">
                  <c:v>240</c:v>
                </c:pt>
                <c:pt idx="8908">
                  <c:v>240</c:v>
                </c:pt>
                <c:pt idx="8909">
                  <c:v>240</c:v>
                </c:pt>
                <c:pt idx="8910">
                  <c:v>240</c:v>
                </c:pt>
                <c:pt idx="8911">
                  <c:v>240</c:v>
                </c:pt>
                <c:pt idx="8912">
                  <c:v>240</c:v>
                </c:pt>
                <c:pt idx="8913">
                  <c:v>240</c:v>
                </c:pt>
                <c:pt idx="8914">
                  <c:v>240</c:v>
                </c:pt>
                <c:pt idx="8915">
                  <c:v>240</c:v>
                </c:pt>
                <c:pt idx="8916">
                  <c:v>240</c:v>
                </c:pt>
                <c:pt idx="8917">
                  <c:v>240</c:v>
                </c:pt>
                <c:pt idx="8918">
                  <c:v>240</c:v>
                </c:pt>
                <c:pt idx="8919">
                  <c:v>240</c:v>
                </c:pt>
                <c:pt idx="8920">
                  <c:v>240</c:v>
                </c:pt>
                <c:pt idx="8921">
                  <c:v>240</c:v>
                </c:pt>
                <c:pt idx="8922">
                  <c:v>240</c:v>
                </c:pt>
                <c:pt idx="8923">
                  <c:v>240</c:v>
                </c:pt>
                <c:pt idx="8924">
                  <c:v>240</c:v>
                </c:pt>
                <c:pt idx="8925">
                  <c:v>240</c:v>
                </c:pt>
                <c:pt idx="8926">
                  <c:v>240</c:v>
                </c:pt>
                <c:pt idx="8927">
                  <c:v>240</c:v>
                </c:pt>
                <c:pt idx="8928">
                  <c:v>240</c:v>
                </c:pt>
                <c:pt idx="8929">
                  <c:v>240</c:v>
                </c:pt>
                <c:pt idx="8930">
                  <c:v>240</c:v>
                </c:pt>
                <c:pt idx="8931">
                  <c:v>240</c:v>
                </c:pt>
                <c:pt idx="8932">
                  <c:v>240</c:v>
                </c:pt>
                <c:pt idx="8933">
                  <c:v>240</c:v>
                </c:pt>
                <c:pt idx="8934">
                  <c:v>240</c:v>
                </c:pt>
                <c:pt idx="8935">
                  <c:v>240</c:v>
                </c:pt>
                <c:pt idx="8936">
                  <c:v>240</c:v>
                </c:pt>
                <c:pt idx="8937">
                  <c:v>240</c:v>
                </c:pt>
                <c:pt idx="8938">
                  <c:v>240</c:v>
                </c:pt>
                <c:pt idx="8939">
                  <c:v>240</c:v>
                </c:pt>
                <c:pt idx="8940">
                  <c:v>240</c:v>
                </c:pt>
                <c:pt idx="8941">
                  <c:v>240</c:v>
                </c:pt>
                <c:pt idx="8942">
                  <c:v>240</c:v>
                </c:pt>
                <c:pt idx="8943">
                  <c:v>240</c:v>
                </c:pt>
                <c:pt idx="8944">
                  <c:v>240</c:v>
                </c:pt>
                <c:pt idx="8945">
                  <c:v>240</c:v>
                </c:pt>
                <c:pt idx="8946">
                  <c:v>240</c:v>
                </c:pt>
                <c:pt idx="8947">
                  <c:v>240</c:v>
                </c:pt>
                <c:pt idx="8948">
                  <c:v>240</c:v>
                </c:pt>
                <c:pt idx="8949">
                  <c:v>240</c:v>
                </c:pt>
                <c:pt idx="8950">
                  <c:v>240</c:v>
                </c:pt>
                <c:pt idx="8951">
                  <c:v>240</c:v>
                </c:pt>
                <c:pt idx="8952">
                  <c:v>240</c:v>
                </c:pt>
                <c:pt idx="8953">
                  <c:v>240</c:v>
                </c:pt>
                <c:pt idx="8954">
                  <c:v>240</c:v>
                </c:pt>
                <c:pt idx="8955">
                  <c:v>240</c:v>
                </c:pt>
                <c:pt idx="8956">
                  <c:v>240</c:v>
                </c:pt>
                <c:pt idx="8957">
                  <c:v>240</c:v>
                </c:pt>
                <c:pt idx="8958">
                  <c:v>240</c:v>
                </c:pt>
                <c:pt idx="8959">
                  <c:v>240</c:v>
                </c:pt>
                <c:pt idx="8960">
                  <c:v>240</c:v>
                </c:pt>
                <c:pt idx="8961">
                  <c:v>240</c:v>
                </c:pt>
                <c:pt idx="8962">
                  <c:v>240</c:v>
                </c:pt>
                <c:pt idx="8963">
                  <c:v>240</c:v>
                </c:pt>
                <c:pt idx="8964">
                  <c:v>240</c:v>
                </c:pt>
                <c:pt idx="8965">
                  <c:v>240</c:v>
                </c:pt>
                <c:pt idx="8966">
                  <c:v>240</c:v>
                </c:pt>
                <c:pt idx="8967">
                  <c:v>240</c:v>
                </c:pt>
                <c:pt idx="8968">
                  <c:v>240</c:v>
                </c:pt>
                <c:pt idx="8969">
                  <c:v>240</c:v>
                </c:pt>
                <c:pt idx="8970">
                  <c:v>240</c:v>
                </c:pt>
                <c:pt idx="8971">
                  <c:v>240</c:v>
                </c:pt>
                <c:pt idx="8972">
                  <c:v>240</c:v>
                </c:pt>
                <c:pt idx="8973">
                  <c:v>240</c:v>
                </c:pt>
                <c:pt idx="8974">
                  <c:v>240</c:v>
                </c:pt>
                <c:pt idx="8975">
                  <c:v>240</c:v>
                </c:pt>
                <c:pt idx="8976">
                  <c:v>240</c:v>
                </c:pt>
                <c:pt idx="8977">
                  <c:v>240</c:v>
                </c:pt>
                <c:pt idx="8978">
                  <c:v>240</c:v>
                </c:pt>
                <c:pt idx="8979">
                  <c:v>240</c:v>
                </c:pt>
                <c:pt idx="8980">
                  <c:v>240</c:v>
                </c:pt>
                <c:pt idx="8981">
                  <c:v>240</c:v>
                </c:pt>
                <c:pt idx="8982">
                  <c:v>240</c:v>
                </c:pt>
                <c:pt idx="8983">
                  <c:v>240</c:v>
                </c:pt>
                <c:pt idx="8984">
                  <c:v>240</c:v>
                </c:pt>
                <c:pt idx="8985">
                  <c:v>240</c:v>
                </c:pt>
                <c:pt idx="8986">
                  <c:v>240</c:v>
                </c:pt>
                <c:pt idx="8987">
                  <c:v>240</c:v>
                </c:pt>
                <c:pt idx="8988">
                  <c:v>240</c:v>
                </c:pt>
                <c:pt idx="8989">
                  <c:v>240</c:v>
                </c:pt>
                <c:pt idx="8990">
                  <c:v>240</c:v>
                </c:pt>
                <c:pt idx="8991">
                  <c:v>240</c:v>
                </c:pt>
                <c:pt idx="8992">
                  <c:v>240</c:v>
                </c:pt>
                <c:pt idx="8993">
                  <c:v>240</c:v>
                </c:pt>
                <c:pt idx="8994">
                  <c:v>240</c:v>
                </c:pt>
                <c:pt idx="8995">
                  <c:v>240</c:v>
                </c:pt>
                <c:pt idx="8996">
                  <c:v>240</c:v>
                </c:pt>
                <c:pt idx="8997">
                  <c:v>240</c:v>
                </c:pt>
                <c:pt idx="8998">
                  <c:v>240</c:v>
                </c:pt>
                <c:pt idx="8999">
                  <c:v>240</c:v>
                </c:pt>
                <c:pt idx="9000">
                  <c:v>240</c:v>
                </c:pt>
                <c:pt idx="9001">
                  <c:v>240</c:v>
                </c:pt>
                <c:pt idx="9002">
                  <c:v>240</c:v>
                </c:pt>
                <c:pt idx="9003">
                  <c:v>240</c:v>
                </c:pt>
                <c:pt idx="9004">
                  <c:v>240</c:v>
                </c:pt>
                <c:pt idx="9005">
                  <c:v>240</c:v>
                </c:pt>
                <c:pt idx="9006">
                  <c:v>240</c:v>
                </c:pt>
                <c:pt idx="9007">
                  <c:v>240</c:v>
                </c:pt>
                <c:pt idx="9008">
                  <c:v>240</c:v>
                </c:pt>
                <c:pt idx="9009">
                  <c:v>240</c:v>
                </c:pt>
                <c:pt idx="9010">
                  <c:v>240</c:v>
                </c:pt>
                <c:pt idx="9011">
                  <c:v>240</c:v>
                </c:pt>
                <c:pt idx="9012">
                  <c:v>240</c:v>
                </c:pt>
                <c:pt idx="9013">
                  <c:v>240</c:v>
                </c:pt>
                <c:pt idx="9014">
                  <c:v>240</c:v>
                </c:pt>
                <c:pt idx="9015">
                  <c:v>240</c:v>
                </c:pt>
                <c:pt idx="9016">
                  <c:v>240</c:v>
                </c:pt>
                <c:pt idx="9017">
                  <c:v>240</c:v>
                </c:pt>
                <c:pt idx="9018">
                  <c:v>240</c:v>
                </c:pt>
                <c:pt idx="9019">
                  <c:v>240</c:v>
                </c:pt>
                <c:pt idx="9020">
                  <c:v>240</c:v>
                </c:pt>
                <c:pt idx="9021">
                  <c:v>240</c:v>
                </c:pt>
                <c:pt idx="9022">
                  <c:v>240</c:v>
                </c:pt>
                <c:pt idx="9023">
                  <c:v>240</c:v>
                </c:pt>
                <c:pt idx="9024">
                  <c:v>240</c:v>
                </c:pt>
                <c:pt idx="9025">
                  <c:v>240</c:v>
                </c:pt>
                <c:pt idx="9026">
                  <c:v>240</c:v>
                </c:pt>
                <c:pt idx="9027">
                  <c:v>240</c:v>
                </c:pt>
                <c:pt idx="9028">
                  <c:v>240</c:v>
                </c:pt>
                <c:pt idx="9029">
                  <c:v>240</c:v>
                </c:pt>
                <c:pt idx="9030">
                  <c:v>240</c:v>
                </c:pt>
                <c:pt idx="9031">
                  <c:v>240</c:v>
                </c:pt>
                <c:pt idx="9032">
                  <c:v>240</c:v>
                </c:pt>
                <c:pt idx="9033">
                  <c:v>240</c:v>
                </c:pt>
                <c:pt idx="9034">
                  <c:v>240</c:v>
                </c:pt>
                <c:pt idx="9035">
                  <c:v>240</c:v>
                </c:pt>
                <c:pt idx="9036">
                  <c:v>240</c:v>
                </c:pt>
                <c:pt idx="9037">
                  <c:v>240</c:v>
                </c:pt>
                <c:pt idx="9038">
                  <c:v>240</c:v>
                </c:pt>
                <c:pt idx="9039">
                  <c:v>240</c:v>
                </c:pt>
                <c:pt idx="9040">
                  <c:v>240</c:v>
                </c:pt>
                <c:pt idx="9041">
                  <c:v>240</c:v>
                </c:pt>
                <c:pt idx="9042">
                  <c:v>240</c:v>
                </c:pt>
                <c:pt idx="9043">
                  <c:v>240</c:v>
                </c:pt>
                <c:pt idx="9044">
                  <c:v>240</c:v>
                </c:pt>
                <c:pt idx="9045">
                  <c:v>240</c:v>
                </c:pt>
                <c:pt idx="9046">
                  <c:v>240</c:v>
                </c:pt>
                <c:pt idx="9047">
                  <c:v>240</c:v>
                </c:pt>
                <c:pt idx="9048">
                  <c:v>240</c:v>
                </c:pt>
                <c:pt idx="9049">
                  <c:v>240</c:v>
                </c:pt>
                <c:pt idx="9050">
                  <c:v>240</c:v>
                </c:pt>
                <c:pt idx="9051">
                  <c:v>240</c:v>
                </c:pt>
                <c:pt idx="9052">
                  <c:v>240</c:v>
                </c:pt>
                <c:pt idx="9053">
                  <c:v>240</c:v>
                </c:pt>
                <c:pt idx="9054">
                  <c:v>240</c:v>
                </c:pt>
                <c:pt idx="9055">
                  <c:v>240</c:v>
                </c:pt>
                <c:pt idx="9056">
                  <c:v>240</c:v>
                </c:pt>
                <c:pt idx="9057">
                  <c:v>240</c:v>
                </c:pt>
                <c:pt idx="9058">
                  <c:v>240</c:v>
                </c:pt>
                <c:pt idx="9059">
                  <c:v>240</c:v>
                </c:pt>
                <c:pt idx="9060">
                  <c:v>240</c:v>
                </c:pt>
                <c:pt idx="9061">
                  <c:v>240</c:v>
                </c:pt>
                <c:pt idx="9062">
                  <c:v>240</c:v>
                </c:pt>
                <c:pt idx="9063">
                  <c:v>240</c:v>
                </c:pt>
                <c:pt idx="9064">
                  <c:v>240</c:v>
                </c:pt>
                <c:pt idx="9065">
                  <c:v>240</c:v>
                </c:pt>
                <c:pt idx="9066">
                  <c:v>240</c:v>
                </c:pt>
                <c:pt idx="9067">
                  <c:v>240</c:v>
                </c:pt>
                <c:pt idx="9068">
                  <c:v>240</c:v>
                </c:pt>
                <c:pt idx="9069">
                  <c:v>240</c:v>
                </c:pt>
                <c:pt idx="9070">
                  <c:v>240</c:v>
                </c:pt>
                <c:pt idx="9071">
                  <c:v>240</c:v>
                </c:pt>
                <c:pt idx="9072">
                  <c:v>240</c:v>
                </c:pt>
                <c:pt idx="9073">
                  <c:v>240</c:v>
                </c:pt>
                <c:pt idx="9074">
                  <c:v>240</c:v>
                </c:pt>
                <c:pt idx="9075">
                  <c:v>240</c:v>
                </c:pt>
                <c:pt idx="9076">
                  <c:v>240</c:v>
                </c:pt>
                <c:pt idx="9077">
                  <c:v>240</c:v>
                </c:pt>
                <c:pt idx="9078">
                  <c:v>240</c:v>
                </c:pt>
                <c:pt idx="9079">
                  <c:v>240</c:v>
                </c:pt>
                <c:pt idx="9080">
                  <c:v>240</c:v>
                </c:pt>
                <c:pt idx="9081">
                  <c:v>240</c:v>
                </c:pt>
                <c:pt idx="9082">
                  <c:v>240</c:v>
                </c:pt>
                <c:pt idx="9083">
                  <c:v>240</c:v>
                </c:pt>
                <c:pt idx="9084">
                  <c:v>240</c:v>
                </c:pt>
                <c:pt idx="9085">
                  <c:v>240</c:v>
                </c:pt>
                <c:pt idx="9086">
                  <c:v>240</c:v>
                </c:pt>
                <c:pt idx="9087">
                  <c:v>240</c:v>
                </c:pt>
                <c:pt idx="9088">
                  <c:v>240</c:v>
                </c:pt>
                <c:pt idx="9089">
                  <c:v>240</c:v>
                </c:pt>
                <c:pt idx="9090">
                  <c:v>240</c:v>
                </c:pt>
                <c:pt idx="9091">
                  <c:v>240</c:v>
                </c:pt>
                <c:pt idx="9092">
                  <c:v>240</c:v>
                </c:pt>
                <c:pt idx="9093">
                  <c:v>240</c:v>
                </c:pt>
                <c:pt idx="9094">
                  <c:v>240</c:v>
                </c:pt>
                <c:pt idx="9095">
                  <c:v>240</c:v>
                </c:pt>
                <c:pt idx="9096">
                  <c:v>240</c:v>
                </c:pt>
                <c:pt idx="9097">
                  <c:v>240</c:v>
                </c:pt>
                <c:pt idx="9098">
                  <c:v>240</c:v>
                </c:pt>
                <c:pt idx="9099">
                  <c:v>240</c:v>
                </c:pt>
                <c:pt idx="9100">
                  <c:v>240</c:v>
                </c:pt>
                <c:pt idx="9101">
                  <c:v>240</c:v>
                </c:pt>
                <c:pt idx="9102">
                  <c:v>240</c:v>
                </c:pt>
                <c:pt idx="9103">
                  <c:v>240</c:v>
                </c:pt>
                <c:pt idx="9104">
                  <c:v>240</c:v>
                </c:pt>
                <c:pt idx="9105">
                  <c:v>240</c:v>
                </c:pt>
                <c:pt idx="9106">
                  <c:v>240</c:v>
                </c:pt>
                <c:pt idx="9107">
                  <c:v>240</c:v>
                </c:pt>
                <c:pt idx="9108">
                  <c:v>240</c:v>
                </c:pt>
                <c:pt idx="9109">
                  <c:v>240</c:v>
                </c:pt>
                <c:pt idx="9110">
                  <c:v>240</c:v>
                </c:pt>
                <c:pt idx="9111">
                  <c:v>240</c:v>
                </c:pt>
                <c:pt idx="9112">
                  <c:v>240</c:v>
                </c:pt>
                <c:pt idx="9113">
                  <c:v>240</c:v>
                </c:pt>
                <c:pt idx="9114">
                  <c:v>240</c:v>
                </c:pt>
                <c:pt idx="9115">
                  <c:v>240</c:v>
                </c:pt>
                <c:pt idx="9116">
                  <c:v>240</c:v>
                </c:pt>
                <c:pt idx="9117">
                  <c:v>240</c:v>
                </c:pt>
                <c:pt idx="9118">
                  <c:v>240</c:v>
                </c:pt>
                <c:pt idx="9119">
                  <c:v>240</c:v>
                </c:pt>
                <c:pt idx="9120">
                  <c:v>240</c:v>
                </c:pt>
                <c:pt idx="9121">
                  <c:v>240</c:v>
                </c:pt>
                <c:pt idx="9122">
                  <c:v>240</c:v>
                </c:pt>
                <c:pt idx="9123">
                  <c:v>240</c:v>
                </c:pt>
                <c:pt idx="9124">
                  <c:v>240</c:v>
                </c:pt>
                <c:pt idx="9125">
                  <c:v>240</c:v>
                </c:pt>
                <c:pt idx="9126">
                  <c:v>240</c:v>
                </c:pt>
                <c:pt idx="9127">
                  <c:v>240</c:v>
                </c:pt>
                <c:pt idx="9128">
                  <c:v>240</c:v>
                </c:pt>
                <c:pt idx="9129">
                  <c:v>240</c:v>
                </c:pt>
                <c:pt idx="9130">
                  <c:v>240</c:v>
                </c:pt>
                <c:pt idx="9131">
                  <c:v>240</c:v>
                </c:pt>
                <c:pt idx="9132">
                  <c:v>240</c:v>
                </c:pt>
                <c:pt idx="9133">
                  <c:v>240</c:v>
                </c:pt>
                <c:pt idx="9134">
                  <c:v>240</c:v>
                </c:pt>
                <c:pt idx="9135">
                  <c:v>240</c:v>
                </c:pt>
                <c:pt idx="9136">
                  <c:v>240</c:v>
                </c:pt>
                <c:pt idx="9137">
                  <c:v>240</c:v>
                </c:pt>
                <c:pt idx="9138">
                  <c:v>240</c:v>
                </c:pt>
                <c:pt idx="9139">
                  <c:v>240</c:v>
                </c:pt>
                <c:pt idx="9140">
                  <c:v>240</c:v>
                </c:pt>
                <c:pt idx="9141">
                  <c:v>240</c:v>
                </c:pt>
                <c:pt idx="9142">
                  <c:v>240</c:v>
                </c:pt>
                <c:pt idx="9143">
                  <c:v>240</c:v>
                </c:pt>
                <c:pt idx="9144">
                  <c:v>240</c:v>
                </c:pt>
                <c:pt idx="9145">
                  <c:v>240</c:v>
                </c:pt>
                <c:pt idx="9146">
                  <c:v>240</c:v>
                </c:pt>
                <c:pt idx="9147">
                  <c:v>240</c:v>
                </c:pt>
                <c:pt idx="9148">
                  <c:v>240</c:v>
                </c:pt>
                <c:pt idx="9149">
                  <c:v>240</c:v>
                </c:pt>
                <c:pt idx="9150">
                  <c:v>240</c:v>
                </c:pt>
                <c:pt idx="9151">
                  <c:v>240</c:v>
                </c:pt>
                <c:pt idx="9152">
                  <c:v>240</c:v>
                </c:pt>
                <c:pt idx="9153">
                  <c:v>240</c:v>
                </c:pt>
                <c:pt idx="9154">
                  <c:v>240</c:v>
                </c:pt>
                <c:pt idx="9155">
                  <c:v>240</c:v>
                </c:pt>
                <c:pt idx="9156">
                  <c:v>240</c:v>
                </c:pt>
                <c:pt idx="9157">
                  <c:v>240</c:v>
                </c:pt>
                <c:pt idx="9158">
                  <c:v>240</c:v>
                </c:pt>
                <c:pt idx="9159">
                  <c:v>240</c:v>
                </c:pt>
                <c:pt idx="9160">
                  <c:v>240</c:v>
                </c:pt>
                <c:pt idx="9161">
                  <c:v>240</c:v>
                </c:pt>
                <c:pt idx="9162">
                  <c:v>240</c:v>
                </c:pt>
                <c:pt idx="9163">
                  <c:v>240</c:v>
                </c:pt>
                <c:pt idx="9164">
                  <c:v>240</c:v>
                </c:pt>
                <c:pt idx="9165">
                  <c:v>240</c:v>
                </c:pt>
                <c:pt idx="9166">
                  <c:v>240</c:v>
                </c:pt>
                <c:pt idx="9167">
                  <c:v>240</c:v>
                </c:pt>
                <c:pt idx="9168">
                  <c:v>240</c:v>
                </c:pt>
                <c:pt idx="9169">
                  <c:v>240</c:v>
                </c:pt>
                <c:pt idx="9170">
                  <c:v>240</c:v>
                </c:pt>
                <c:pt idx="9171">
                  <c:v>240</c:v>
                </c:pt>
                <c:pt idx="9172">
                  <c:v>240</c:v>
                </c:pt>
                <c:pt idx="9173">
                  <c:v>240</c:v>
                </c:pt>
                <c:pt idx="9174">
                  <c:v>240</c:v>
                </c:pt>
                <c:pt idx="9175">
                  <c:v>240</c:v>
                </c:pt>
                <c:pt idx="9176">
                  <c:v>240</c:v>
                </c:pt>
                <c:pt idx="9177">
                  <c:v>240</c:v>
                </c:pt>
                <c:pt idx="9178">
                  <c:v>240</c:v>
                </c:pt>
                <c:pt idx="9179">
                  <c:v>240</c:v>
                </c:pt>
                <c:pt idx="9180">
                  <c:v>240</c:v>
                </c:pt>
                <c:pt idx="9181">
                  <c:v>240</c:v>
                </c:pt>
                <c:pt idx="9182">
                  <c:v>240</c:v>
                </c:pt>
                <c:pt idx="9183">
                  <c:v>240</c:v>
                </c:pt>
                <c:pt idx="9184">
                  <c:v>240</c:v>
                </c:pt>
                <c:pt idx="9185">
                  <c:v>240</c:v>
                </c:pt>
                <c:pt idx="9186">
                  <c:v>240</c:v>
                </c:pt>
                <c:pt idx="9187">
                  <c:v>240</c:v>
                </c:pt>
                <c:pt idx="9188">
                  <c:v>240</c:v>
                </c:pt>
                <c:pt idx="9189">
                  <c:v>240</c:v>
                </c:pt>
                <c:pt idx="9190">
                  <c:v>240</c:v>
                </c:pt>
                <c:pt idx="9191">
                  <c:v>240</c:v>
                </c:pt>
                <c:pt idx="9192">
                  <c:v>240</c:v>
                </c:pt>
                <c:pt idx="9193">
                  <c:v>240</c:v>
                </c:pt>
                <c:pt idx="9194">
                  <c:v>240</c:v>
                </c:pt>
                <c:pt idx="9195">
                  <c:v>240</c:v>
                </c:pt>
                <c:pt idx="9196">
                  <c:v>240</c:v>
                </c:pt>
                <c:pt idx="9197">
                  <c:v>240</c:v>
                </c:pt>
                <c:pt idx="9198">
                  <c:v>240</c:v>
                </c:pt>
                <c:pt idx="9199">
                  <c:v>240</c:v>
                </c:pt>
                <c:pt idx="9200">
                  <c:v>240</c:v>
                </c:pt>
                <c:pt idx="9201">
                  <c:v>240</c:v>
                </c:pt>
                <c:pt idx="9202">
                  <c:v>240</c:v>
                </c:pt>
                <c:pt idx="9203">
                  <c:v>240</c:v>
                </c:pt>
                <c:pt idx="9204">
                  <c:v>240</c:v>
                </c:pt>
                <c:pt idx="9205">
                  <c:v>240</c:v>
                </c:pt>
                <c:pt idx="9206">
                  <c:v>240</c:v>
                </c:pt>
                <c:pt idx="9207">
                  <c:v>240</c:v>
                </c:pt>
                <c:pt idx="9208">
                  <c:v>240</c:v>
                </c:pt>
                <c:pt idx="9209">
                  <c:v>240</c:v>
                </c:pt>
                <c:pt idx="9210">
                  <c:v>240</c:v>
                </c:pt>
                <c:pt idx="9211">
                  <c:v>240</c:v>
                </c:pt>
                <c:pt idx="9212">
                  <c:v>240</c:v>
                </c:pt>
                <c:pt idx="9213">
                  <c:v>240</c:v>
                </c:pt>
                <c:pt idx="9214">
                  <c:v>240</c:v>
                </c:pt>
                <c:pt idx="9215">
                  <c:v>240</c:v>
                </c:pt>
                <c:pt idx="9216">
                  <c:v>240</c:v>
                </c:pt>
                <c:pt idx="9217">
                  <c:v>240</c:v>
                </c:pt>
                <c:pt idx="9218">
                  <c:v>240</c:v>
                </c:pt>
                <c:pt idx="9219">
                  <c:v>240</c:v>
                </c:pt>
                <c:pt idx="9220">
                  <c:v>240</c:v>
                </c:pt>
                <c:pt idx="9221">
                  <c:v>240</c:v>
                </c:pt>
                <c:pt idx="9222">
                  <c:v>240</c:v>
                </c:pt>
                <c:pt idx="9223">
                  <c:v>240</c:v>
                </c:pt>
                <c:pt idx="9224">
                  <c:v>240</c:v>
                </c:pt>
                <c:pt idx="9225">
                  <c:v>240</c:v>
                </c:pt>
                <c:pt idx="9226">
                  <c:v>240</c:v>
                </c:pt>
                <c:pt idx="9227">
                  <c:v>240</c:v>
                </c:pt>
                <c:pt idx="9228">
                  <c:v>240</c:v>
                </c:pt>
                <c:pt idx="9229">
                  <c:v>240</c:v>
                </c:pt>
                <c:pt idx="9230">
                  <c:v>240</c:v>
                </c:pt>
                <c:pt idx="9231">
                  <c:v>240</c:v>
                </c:pt>
                <c:pt idx="9232">
                  <c:v>240</c:v>
                </c:pt>
                <c:pt idx="9233">
                  <c:v>240</c:v>
                </c:pt>
                <c:pt idx="9234">
                  <c:v>240</c:v>
                </c:pt>
                <c:pt idx="9235">
                  <c:v>240</c:v>
                </c:pt>
                <c:pt idx="9236">
                  <c:v>240</c:v>
                </c:pt>
                <c:pt idx="9237">
                  <c:v>240</c:v>
                </c:pt>
                <c:pt idx="9238">
                  <c:v>240</c:v>
                </c:pt>
                <c:pt idx="9239">
                  <c:v>240</c:v>
                </c:pt>
                <c:pt idx="9240">
                  <c:v>240</c:v>
                </c:pt>
                <c:pt idx="9241">
                  <c:v>240</c:v>
                </c:pt>
                <c:pt idx="9242">
                  <c:v>240</c:v>
                </c:pt>
                <c:pt idx="9243">
                  <c:v>240</c:v>
                </c:pt>
                <c:pt idx="9244">
                  <c:v>240</c:v>
                </c:pt>
                <c:pt idx="9245">
                  <c:v>240</c:v>
                </c:pt>
                <c:pt idx="9246">
                  <c:v>240</c:v>
                </c:pt>
                <c:pt idx="9247">
                  <c:v>240</c:v>
                </c:pt>
                <c:pt idx="9248">
                  <c:v>240</c:v>
                </c:pt>
                <c:pt idx="9249">
                  <c:v>240</c:v>
                </c:pt>
                <c:pt idx="9250">
                  <c:v>240</c:v>
                </c:pt>
                <c:pt idx="9251">
                  <c:v>240</c:v>
                </c:pt>
                <c:pt idx="9252">
                  <c:v>240</c:v>
                </c:pt>
                <c:pt idx="9253">
                  <c:v>240</c:v>
                </c:pt>
                <c:pt idx="9254">
                  <c:v>240</c:v>
                </c:pt>
                <c:pt idx="9255">
                  <c:v>240</c:v>
                </c:pt>
                <c:pt idx="9256">
                  <c:v>240</c:v>
                </c:pt>
                <c:pt idx="9257">
                  <c:v>240</c:v>
                </c:pt>
                <c:pt idx="9258">
                  <c:v>240</c:v>
                </c:pt>
                <c:pt idx="9259">
                  <c:v>240</c:v>
                </c:pt>
                <c:pt idx="9260">
                  <c:v>240</c:v>
                </c:pt>
                <c:pt idx="9261">
                  <c:v>240</c:v>
                </c:pt>
                <c:pt idx="9262">
                  <c:v>240</c:v>
                </c:pt>
                <c:pt idx="9263">
                  <c:v>240</c:v>
                </c:pt>
                <c:pt idx="9264">
                  <c:v>240</c:v>
                </c:pt>
                <c:pt idx="9265">
                  <c:v>240</c:v>
                </c:pt>
                <c:pt idx="9266">
                  <c:v>240</c:v>
                </c:pt>
                <c:pt idx="9267">
                  <c:v>240</c:v>
                </c:pt>
                <c:pt idx="9268">
                  <c:v>240</c:v>
                </c:pt>
                <c:pt idx="9269">
                  <c:v>240</c:v>
                </c:pt>
                <c:pt idx="9270">
                  <c:v>240</c:v>
                </c:pt>
                <c:pt idx="9271">
                  <c:v>240</c:v>
                </c:pt>
                <c:pt idx="9272">
                  <c:v>240</c:v>
                </c:pt>
                <c:pt idx="9273">
                  <c:v>240</c:v>
                </c:pt>
                <c:pt idx="9274">
                  <c:v>240</c:v>
                </c:pt>
                <c:pt idx="9275">
                  <c:v>240</c:v>
                </c:pt>
                <c:pt idx="9276">
                  <c:v>240</c:v>
                </c:pt>
                <c:pt idx="9277">
                  <c:v>240</c:v>
                </c:pt>
                <c:pt idx="9278">
                  <c:v>240</c:v>
                </c:pt>
                <c:pt idx="9279">
                  <c:v>240</c:v>
                </c:pt>
                <c:pt idx="9280">
                  <c:v>240</c:v>
                </c:pt>
                <c:pt idx="9281">
                  <c:v>240</c:v>
                </c:pt>
                <c:pt idx="9282">
                  <c:v>240</c:v>
                </c:pt>
                <c:pt idx="9283">
                  <c:v>240</c:v>
                </c:pt>
                <c:pt idx="9284">
                  <c:v>240</c:v>
                </c:pt>
                <c:pt idx="9285">
                  <c:v>240</c:v>
                </c:pt>
                <c:pt idx="9286">
                  <c:v>240</c:v>
                </c:pt>
                <c:pt idx="9287">
                  <c:v>240</c:v>
                </c:pt>
                <c:pt idx="9288">
                  <c:v>240</c:v>
                </c:pt>
                <c:pt idx="9289">
                  <c:v>240</c:v>
                </c:pt>
                <c:pt idx="9290">
                  <c:v>240</c:v>
                </c:pt>
                <c:pt idx="9291">
                  <c:v>240</c:v>
                </c:pt>
                <c:pt idx="9292">
                  <c:v>240</c:v>
                </c:pt>
                <c:pt idx="9293">
                  <c:v>240</c:v>
                </c:pt>
                <c:pt idx="9294">
                  <c:v>240</c:v>
                </c:pt>
                <c:pt idx="9295">
                  <c:v>240</c:v>
                </c:pt>
                <c:pt idx="9296">
                  <c:v>240</c:v>
                </c:pt>
                <c:pt idx="9297">
                  <c:v>240</c:v>
                </c:pt>
                <c:pt idx="9298">
                  <c:v>240</c:v>
                </c:pt>
                <c:pt idx="9299">
                  <c:v>240</c:v>
                </c:pt>
                <c:pt idx="9300">
                  <c:v>240</c:v>
                </c:pt>
                <c:pt idx="9301">
                  <c:v>240</c:v>
                </c:pt>
                <c:pt idx="9302">
                  <c:v>240</c:v>
                </c:pt>
                <c:pt idx="9303">
                  <c:v>240</c:v>
                </c:pt>
                <c:pt idx="9304">
                  <c:v>240</c:v>
                </c:pt>
                <c:pt idx="9305">
                  <c:v>240</c:v>
                </c:pt>
                <c:pt idx="9306">
                  <c:v>240</c:v>
                </c:pt>
                <c:pt idx="9307">
                  <c:v>240</c:v>
                </c:pt>
                <c:pt idx="9308">
                  <c:v>240</c:v>
                </c:pt>
                <c:pt idx="9309">
                  <c:v>240</c:v>
                </c:pt>
                <c:pt idx="9310">
                  <c:v>240</c:v>
                </c:pt>
                <c:pt idx="9311">
                  <c:v>240</c:v>
                </c:pt>
                <c:pt idx="9312">
                  <c:v>240</c:v>
                </c:pt>
                <c:pt idx="9313">
                  <c:v>240</c:v>
                </c:pt>
                <c:pt idx="9314">
                  <c:v>240</c:v>
                </c:pt>
                <c:pt idx="9315">
                  <c:v>240</c:v>
                </c:pt>
                <c:pt idx="9316">
                  <c:v>240</c:v>
                </c:pt>
                <c:pt idx="9317">
                  <c:v>240</c:v>
                </c:pt>
                <c:pt idx="9318">
                  <c:v>240</c:v>
                </c:pt>
                <c:pt idx="9319">
                  <c:v>240</c:v>
                </c:pt>
                <c:pt idx="9320">
                  <c:v>240</c:v>
                </c:pt>
                <c:pt idx="9321">
                  <c:v>240</c:v>
                </c:pt>
                <c:pt idx="9322">
                  <c:v>240</c:v>
                </c:pt>
                <c:pt idx="9323">
                  <c:v>240</c:v>
                </c:pt>
                <c:pt idx="9324">
                  <c:v>240</c:v>
                </c:pt>
                <c:pt idx="9325">
                  <c:v>240</c:v>
                </c:pt>
                <c:pt idx="9326">
                  <c:v>240</c:v>
                </c:pt>
                <c:pt idx="9327">
                  <c:v>240</c:v>
                </c:pt>
                <c:pt idx="9328">
                  <c:v>240</c:v>
                </c:pt>
                <c:pt idx="9329">
                  <c:v>240</c:v>
                </c:pt>
                <c:pt idx="9330">
                  <c:v>240</c:v>
                </c:pt>
                <c:pt idx="9331">
                  <c:v>240</c:v>
                </c:pt>
                <c:pt idx="9332">
                  <c:v>240</c:v>
                </c:pt>
                <c:pt idx="9333">
                  <c:v>240</c:v>
                </c:pt>
                <c:pt idx="9334">
                  <c:v>240</c:v>
                </c:pt>
                <c:pt idx="9335">
                  <c:v>240</c:v>
                </c:pt>
                <c:pt idx="9336">
                  <c:v>240</c:v>
                </c:pt>
                <c:pt idx="9337">
                  <c:v>240</c:v>
                </c:pt>
                <c:pt idx="9338">
                  <c:v>240</c:v>
                </c:pt>
                <c:pt idx="9339">
                  <c:v>240</c:v>
                </c:pt>
                <c:pt idx="9340">
                  <c:v>240</c:v>
                </c:pt>
                <c:pt idx="9341">
                  <c:v>240</c:v>
                </c:pt>
                <c:pt idx="9342">
                  <c:v>240</c:v>
                </c:pt>
                <c:pt idx="9343">
                  <c:v>240</c:v>
                </c:pt>
                <c:pt idx="9344">
                  <c:v>240</c:v>
                </c:pt>
                <c:pt idx="9345">
                  <c:v>240</c:v>
                </c:pt>
                <c:pt idx="9346">
                  <c:v>240</c:v>
                </c:pt>
                <c:pt idx="9347">
                  <c:v>240</c:v>
                </c:pt>
                <c:pt idx="9348">
                  <c:v>240</c:v>
                </c:pt>
                <c:pt idx="9349">
                  <c:v>240</c:v>
                </c:pt>
                <c:pt idx="9350">
                  <c:v>240</c:v>
                </c:pt>
                <c:pt idx="9351">
                  <c:v>240</c:v>
                </c:pt>
                <c:pt idx="9352">
                  <c:v>240</c:v>
                </c:pt>
                <c:pt idx="9353">
                  <c:v>240</c:v>
                </c:pt>
                <c:pt idx="9354">
                  <c:v>240</c:v>
                </c:pt>
                <c:pt idx="9355">
                  <c:v>240</c:v>
                </c:pt>
                <c:pt idx="9356">
                  <c:v>240</c:v>
                </c:pt>
                <c:pt idx="9357">
                  <c:v>240</c:v>
                </c:pt>
                <c:pt idx="9358">
                  <c:v>240</c:v>
                </c:pt>
                <c:pt idx="9359">
                  <c:v>240</c:v>
                </c:pt>
                <c:pt idx="9360">
                  <c:v>240</c:v>
                </c:pt>
                <c:pt idx="9361">
                  <c:v>240</c:v>
                </c:pt>
                <c:pt idx="9362">
                  <c:v>240</c:v>
                </c:pt>
                <c:pt idx="9363">
                  <c:v>240</c:v>
                </c:pt>
                <c:pt idx="9364">
                  <c:v>240</c:v>
                </c:pt>
                <c:pt idx="9365">
                  <c:v>240</c:v>
                </c:pt>
                <c:pt idx="9366">
                  <c:v>240</c:v>
                </c:pt>
                <c:pt idx="9367">
                  <c:v>240</c:v>
                </c:pt>
                <c:pt idx="9368">
                  <c:v>240</c:v>
                </c:pt>
                <c:pt idx="9369">
                  <c:v>240</c:v>
                </c:pt>
                <c:pt idx="9370">
                  <c:v>240</c:v>
                </c:pt>
                <c:pt idx="9371">
                  <c:v>240</c:v>
                </c:pt>
                <c:pt idx="9372">
                  <c:v>240</c:v>
                </c:pt>
                <c:pt idx="9373">
                  <c:v>240</c:v>
                </c:pt>
                <c:pt idx="9374">
                  <c:v>240</c:v>
                </c:pt>
                <c:pt idx="9375">
                  <c:v>240</c:v>
                </c:pt>
                <c:pt idx="9376">
                  <c:v>240</c:v>
                </c:pt>
                <c:pt idx="9377">
                  <c:v>240</c:v>
                </c:pt>
                <c:pt idx="9378">
                  <c:v>240</c:v>
                </c:pt>
                <c:pt idx="9379">
                  <c:v>240</c:v>
                </c:pt>
                <c:pt idx="9380">
                  <c:v>240</c:v>
                </c:pt>
                <c:pt idx="9381">
                  <c:v>240</c:v>
                </c:pt>
                <c:pt idx="9382">
                  <c:v>240</c:v>
                </c:pt>
                <c:pt idx="9383">
                  <c:v>240</c:v>
                </c:pt>
                <c:pt idx="9384">
                  <c:v>240</c:v>
                </c:pt>
                <c:pt idx="9385">
                  <c:v>240</c:v>
                </c:pt>
                <c:pt idx="9386">
                  <c:v>240</c:v>
                </c:pt>
                <c:pt idx="9387">
                  <c:v>240</c:v>
                </c:pt>
                <c:pt idx="9388">
                  <c:v>240</c:v>
                </c:pt>
                <c:pt idx="9389">
                  <c:v>240</c:v>
                </c:pt>
                <c:pt idx="9390">
                  <c:v>240</c:v>
                </c:pt>
                <c:pt idx="9391">
                  <c:v>240</c:v>
                </c:pt>
                <c:pt idx="9392">
                  <c:v>240</c:v>
                </c:pt>
                <c:pt idx="9393">
                  <c:v>240</c:v>
                </c:pt>
                <c:pt idx="9394">
                  <c:v>240</c:v>
                </c:pt>
                <c:pt idx="9395">
                  <c:v>240</c:v>
                </c:pt>
                <c:pt idx="9396">
                  <c:v>240</c:v>
                </c:pt>
                <c:pt idx="9397">
                  <c:v>240</c:v>
                </c:pt>
                <c:pt idx="9398">
                  <c:v>240</c:v>
                </c:pt>
                <c:pt idx="9399">
                  <c:v>240</c:v>
                </c:pt>
                <c:pt idx="9400">
                  <c:v>240</c:v>
                </c:pt>
                <c:pt idx="9401">
                  <c:v>240</c:v>
                </c:pt>
                <c:pt idx="9402">
                  <c:v>240</c:v>
                </c:pt>
                <c:pt idx="9403">
                  <c:v>240</c:v>
                </c:pt>
                <c:pt idx="9404">
                  <c:v>240</c:v>
                </c:pt>
                <c:pt idx="9405">
                  <c:v>240</c:v>
                </c:pt>
                <c:pt idx="9406">
                  <c:v>240</c:v>
                </c:pt>
                <c:pt idx="9407">
                  <c:v>240</c:v>
                </c:pt>
                <c:pt idx="9408">
                  <c:v>240</c:v>
                </c:pt>
                <c:pt idx="9409">
                  <c:v>240</c:v>
                </c:pt>
                <c:pt idx="9410">
                  <c:v>240</c:v>
                </c:pt>
                <c:pt idx="9411">
                  <c:v>240</c:v>
                </c:pt>
                <c:pt idx="9412">
                  <c:v>240</c:v>
                </c:pt>
                <c:pt idx="9413">
                  <c:v>240</c:v>
                </c:pt>
                <c:pt idx="9414">
                  <c:v>240</c:v>
                </c:pt>
                <c:pt idx="9415">
                  <c:v>240</c:v>
                </c:pt>
                <c:pt idx="9416">
                  <c:v>240</c:v>
                </c:pt>
                <c:pt idx="9417">
                  <c:v>240</c:v>
                </c:pt>
                <c:pt idx="9418">
                  <c:v>240</c:v>
                </c:pt>
                <c:pt idx="9419">
                  <c:v>240</c:v>
                </c:pt>
                <c:pt idx="9420">
                  <c:v>240</c:v>
                </c:pt>
                <c:pt idx="9421">
                  <c:v>240</c:v>
                </c:pt>
                <c:pt idx="9422">
                  <c:v>240</c:v>
                </c:pt>
                <c:pt idx="9423">
                  <c:v>240</c:v>
                </c:pt>
                <c:pt idx="9424">
                  <c:v>240</c:v>
                </c:pt>
                <c:pt idx="9425">
                  <c:v>240</c:v>
                </c:pt>
                <c:pt idx="9426">
                  <c:v>240</c:v>
                </c:pt>
                <c:pt idx="9427">
                  <c:v>240</c:v>
                </c:pt>
                <c:pt idx="9428">
                  <c:v>240</c:v>
                </c:pt>
                <c:pt idx="9429">
                  <c:v>240</c:v>
                </c:pt>
                <c:pt idx="9430">
                  <c:v>240</c:v>
                </c:pt>
                <c:pt idx="9431">
                  <c:v>240</c:v>
                </c:pt>
                <c:pt idx="9432">
                  <c:v>240</c:v>
                </c:pt>
                <c:pt idx="9433">
                  <c:v>240</c:v>
                </c:pt>
                <c:pt idx="9434">
                  <c:v>240</c:v>
                </c:pt>
                <c:pt idx="9435">
                  <c:v>240</c:v>
                </c:pt>
                <c:pt idx="9436">
                  <c:v>240</c:v>
                </c:pt>
                <c:pt idx="9437">
                  <c:v>240</c:v>
                </c:pt>
                <c:pt idx="9438">
                  <c:v>240</c:v>
                </c:pt>
                <c:pt idx="9439">
                  <c:v>240</c:v>
                </c:pt>
                <c:pt idx="9440">
                  <c:v>240</c:v>
                </c:pt>
                <c:pt idx="9441">
                  <c:v>240</c:v>
                </c:pt>
                <c:pt idx="9442">
                  <c:v>240</c:v>
                </c:pt>
                <c:pt idx="9443">
                  <c:v>240</c:v>
                </c:pt>
                <c:pt idx="9444">
                  <c:v>240</c:v>
                </c:pt>
                <c:pt idx="9445">
                  <c:v>240</c:v>
                </c:pt>
                <c:pt idx="9446">
                  <c:v>240</c:v>
                </c:pt>
                <c:pt idx="9447">
                  <c:v>240</c:v>
                </c:pt>
                <c:pt idx="9448">
                  <c:v>240</c:v>
                </c:pt>
                <c:pt idx="9449">
                  <c:v>240</c:v>
                </c:pt>
                <c:pt idx="9450">
                  <c:v>240</c:v>
                </c:pt>
                <c:pt idx="9451">
                  <c:v>240</c:v>
                </c:pt>
                <c:pt idx="9452">
                  <c:v>240</c:v>
                </c:pt>
                <c:pt idx="9453">
                  <c:v>240</c:v>
                </c:pt>
                <c:pt idx="9454">
                  <c:v>240</c:v>
                </c:pt>
                <c:pt idx="9455">
                  <c:v>240</c:v>
                </c:pt>
                <c:pt idx="9456">
                  <c:v>240</c:v>
                </c:pt>
                <c:pt idx="9457">
                  <c:v>240</c:v>
                </c:pt>
                <c:pt idx="9458">
                  <c:v>240</c:v>
                </c:pt>
                <c:pt idx="9459">
                  <c:v>240</c:v>
                </c:pt>
                <c:pt idx="9460">
                  <c:v>240</c:v>
                </c:pt>
                <c:pt idx="9461">
                  <c:v>240</c:v>
                </c:pt>
                <c:pt idx="9462">
                  <c:v>240</c:v>
                </c:pt>
                <c:pt idx="9463">
                  <c:v>240</c:v>
                </c:pt>
                <c:pt idx="9464">
                  <c:v>240</c:v>
                </c:pt>
                <c:pt idx="9465">
                  <c:v>240</c:v>
                </c:pt>
                <c:pt idx="9466">
                  <c:v>240</c:v>
                </c:pt>
                <c:pt idx="9467">
                  <c:v>240</c:v>
                </c:pt>
                <c:pt idx="9468">
                  <c:v>240</c:v>
                </c:pt>
                <c:pt idx="9469">
                  <c:v>240</c:v>
                </c:pt>
                <c:pt idx="9470">
                  <c:v>240</c:v>
                </c:pt>
                <c:pt idx="9471">
                  <c:v>240</c:v>
                </c:pt>
                <c:pt idx="9472">
                  <c:v>240</c:v>
                </c:pt>
                <c:pt idx="9473">
                  <c:v>240</c:v>
                </c:pt>
                <c:pt idx="9474">
                  <c:v>240</c:v>
                </c:pt>
                <c:pt idx="9475">
                  <c:v>240</c:v>
                </c:pt>
                <c:pt idx="9476">
                  <c:v>240</c:v>
                </c:pt>
                <c:pt idx="9477">
                  <c:v>240</c:v>
                </c:pt>
                <c:pt idx="9478">
                  <c:v>240</c:v>
                </c:pt>
                <c:pt idx="9479">
                  <c:v>240</c:v>
                </c:pt>
                <c:pt idx="9480">
                  <c:v>240</c:v>
                </c:pt>
                <c:pt idx="9481">
                  <c:v>240</c:v>
                </c:pt>
                <c:pt idx="9482">
                  <c:v>240</c:v>
                </c:pt>
                <c:pt idx="9483">
                  <c:v>240</c:v>
                </c:pt>
                <c:pt idx="9484">
                  <c:v>240</c:v>
                </c:pt>
                <c:pt idx="9485">
                  <c:v>240</c:v>
                </c:pt>
                <c:pt idx="9486">
                  <c:v>240</c:v>
                </c:pt>
                <c:pt idx="9487">
                  <c:v>240</c:v>
                </c:pt>
                <c:pt idx="9488">
                  <c:v>240</c:v>
                </c:pt>
                <c:pt idx="9489">
                  <c:v>240</c:v>
                </c:pt>
                <c:pt idx="9490">
                  <c:v>240</c:v>
                </c:pt>
                <c:pt idx="9491">
                  <c:v>240</c:v>
                </c:pt>
                <c:pt idx="9492">
                  <c:v>240</c:v>
                </c:pt>
                <c:pt idx="9493">
                  <c:v>240</c:v>
                </c:pt>
                <c:pt idx="9494">
                  <c:v>240</c:v>
                </c:pt>
                <c:pt idx="9495">
                  <c:v>240</c:v>
                </c:pt>
                <c:pt idx="9496">
                  <c:v>240</c:v>
                </c:pt>
                <c:pt idx="9497">
                  <c:v>240</c:v>
                </c:pt>
                <c:pt idx="9498">
                  <c:v>240</c:v>
                </c:pt>
                <c:pt idx="9499">
                  <c:v>240</c:v>
                </c:pt>
                <c:pt idx="9500">
                  <c:v>240</c:v>
                </c:pt>
                <c:pt idx="9501">
                  <c:v>240</c:v>
                </c:pt>
                <c:pt idx="9502">
                  <c:v>240</c:v>
                </c:pt>
                <c:pt idx="9503">
                  <c:v>240</c:v>
                </c:pt>
                <c:pt idx="9504">
                  <c:v>240</c:v>
                </c:pt>
                <c:pt idx="9505">
                  <c:v>240</c:v>
                </c:pt>
                <c:pt idx="9506">
                  <c:v>240</c:v>
                </c:pt>
                <c:pt idx="9507">
                  <c:v>240</c:v>
                </c:pt>
                <c:pt idx="9508">
                  <c:v>240</c:v>
                </c:pt>
                <c:pt idx="9509">
                  <c:v>240</c:v>
                </c:pt>
                <c:pt idx="9510">
                  <c:v>240</c:v>
                </c:pt>
                <c:pt idx="9511">
                  <c:v>240</c:v>
                </c:pt>
                <c:pt idx="9512">
                  <c:v>240</c:v>
                </c:pt>
                <c:pt idx="9513">
                  <c:v>240</c:v>
                </c:pt>
                <c:pt idx="9514">
                  <c:v>240</c:v>
                </c:pt>
                <c:pt idx="9515">
                  <c:v>240</c:v>
                </c:pt>
                <c:pt idx="9516">
                  <c:v>240</c:v>
                </c:pt>
                <c:pt idx="9517">
                  <c:v>240</c:v>
                </c:pt>
                <c:pt idx="9518">
                  <c:v>240</c:v>
                </c:pt>
                <c:pt idx="9519">
                  <c:v>240</c:v>
                </c:pt>
                <c:pt idx="9520">
                  <c:v>240</c:v>
                </c:pt>
                <c:pt idx="9521">
                  <c:v>240</c:v>
                </c:pt>
                <c:pt idx="9522">
                  <c:v>240</c:v>
                </c:pt>
                <c:pt idx="9523">
                  <c:v>240</c:v>
                </c:pt>
                <c:pt idx="9524">
                  <c:v>240</c:v>
                </c:pt>
                <c:pt idx="9525">
                  <c:v>240</c:v>
                </c:pt>
                <c:pt idx="9526">
                  <c:v>240</c:v>
                </c:pt>
                <c:pt idx="9527">
                  <c:v>240</c:v>
                </c:pt>
                <c:pt idx="9528">
                  <c:v>240</c:v>
                </c:pt>
                <c:pt idx="9529">
                  <c:v>240</c:v>
                </c:pt>
                <c:pt idx="9530">
                  <c:v>240</c:v>
                </c:pt>
                <c:pt idx="9531">
                  <c:v>240</c:v>
                </c:pt>
                <c:pt idx="9532">
                  <c:v>240</c:v>
                </c:pt>
                <c:pt idx="9533">
                  <c:v>240</c:v>
                </c:pt>
                <c:pt idx="9534">
                  <c:v>240</c:v>
                </c:pt>
                <c:pt idx="9535">
                  <c:v>240</c:v>
                </c:pt>
                <c:pt idx="9536">
                  <c:v>240</c:v>
                </c:pt>
                <c:pt idx="9537">
                  <c:v>240</c:v>
                </c:pt>
                <c:pt idx="9538">
                  <c:v>240</c:v>
                </c:pt>
                <c:pt idx="9539">
                  <c:v>240</c:v>
                </c:pt>
                <c:pt idx="9540">
                  <c:v>240</c:v>
                </c:pt>
                <c:pt idx="9541">
                  <c:v>240</c:v>
                </c:pt>
                <c:pt idx="9542">
                  <c:v>240</c:v>
                </c:pt>
                <c:pt idx="9543">
                  <c:v>240</c:v>
                </c:pt>
                <c:pt idx="9544">
                  <c:v>240</c:v>
                </c:pt>
                <c:pt idx="9545">
                  <c:v>240</c:v>
                </c:pt>
                <c:pt idx="9546">
                  <c:v>240</c:v>
                </c:pt>
                <c:pt idx="9547">
                  <c:v>240</c:v>
                </c:pt>
                <c:pt idx="9548">
                  <c:v>240</c:v>
                </c:pt>
                <c:pt idx="9549">
                  <c:v>240</c:v>
                </c:pt>
                <c:pt idx="9550">
                  <c:v>240</c:v>
                </c:pt>
                <c:pt idx="9551">
                  <c:v>240</c:v>
                </c:pt>
                <c:pt idx="9552">
                  <c:v>240</c:v>
                </c:pt>
                <c:pt idx="9553">
                  <c:v>240</c:v>
                </c:pt>
                <c:pt idx="9554">
                  <c:v>240</c:v>
                </c:pt>
                <c:pt idx="9555">
                  <c:v>240</c:v>
                </c:pt>
                <c:pt idx="9556">
                  <c:v>240</c:v>
                </c:pt>
                <c:pt idx="9557">
                  <c:v>240</c:v>
                </c:pt>
                <c:pt idx="9558">
                  <c:v>240</c:v>
                </c:pt>
                <c:pt idx="9559">
                  <c:v>240</c:v>
                </c:pt>
                <c:pt idx="9560">
                  <c:v>240</c:v>
                </c:pt>
                <c:pt idx="9561">
                  <c:v>240</c:v>
                </c:pt>
                <c:pt idx="9562">
                  <c:v>240</c:v>
                </c:pt>
                <c:pt idx="9563">
                  <c:v>240</c:v>
                </c:pt>
                <c:pt idx="9564">
                  <c:v>240</c:v>
                </c:pt>
                <c:pt idx="9565">
                  <c:v>240</c:v>
                </c:pt>
                <c:pt idx="9566">
                  <c:v>240</c:v>
                </c:pt>
                <c:pt idx="9567">
                  <c:v>240</c:v>
                </c:pt>
                <c:pt idx="9568">
                  <c:v>240</c:v>
                </c:pt>
                <c:pt idx="9569">
                  <c:v>240</c:v>
                </c:pt>
                <c:pt idx="9570">
                  <c:v>240</c:v>
                </c:pt>
                <c:pt idx="9571">
                  <c:v>240</c:v>
                </c:pt>
                <c:pt idx="9572">
                  <c:v>240</c:v>
                </c:pt>
                <c:pt idx="9573">
                  <c:v>240</c:v>
                </c:pt>
                <c:pt idx="9574">
                  <c:v>240</c:v>
                </c:pt>
                <c:pt idx="9575">
                  <c:v>240</c:v>
                </c:pt>
                <c:pt idx="9576">
                  <c:v>240</c:v>
                </c:pt>
                <c:pt idx="9577">
                  <c:v>240</c:v>
                </c:pt>
                <c:pt idx="9578">
                  <c:v>240</c:v>
                </c:pt>
                <c:pt idx="9579">
                  <c:v>240</c:v>
                </c:pt>
                <c:pt idx="9580">
                  <c:v>240</c:v>
                </c:pt>
                <c:pt idx="9581">
                  <c:v>240</c:v>
                </c:pt>
                <c:pt idx="9582">
                  <c:v>240</c:v>
                </c:pt>
                <c:pt idx="9583">
                  <c:v>240</c:v>
                </c:pt>
                <c:pt idx="9584">
                  <c:v>240</c:v>
                </c:pt>
                <c:pt idx="9585">
                  <c:v>240</c:v>
                </c:pt>
                <c:pt idx="9586">
                  <c:v>240</c:v>
                </c:pt>
                <c:pt idx="9587">
                  <c:v>240</c:v>
                </c:pt>
                <c:pt idx="9588">
                  <c:v>240</c:v>
                </c:pt>
                <c:pt idx="9589">
                  <c:v>240</c:v>
                </c:pt>
                <c:pt idx="9590">
                  <c:v>240</c:v>
                </c:pt>
                <c:pt idx="9591">
                  <c:v>240</c:v>
                </c:pt>
                <c:pt idx="9592">
                  <c:v>240</c:v>
                </c:pt>
                <c:pt idx="9593">
                  <c:v>240</c:v>
                </c:pt>
                <c:pt idx="9594">
                  <c:v>240</c:v>
                </c:pt>
                <c:pt idx="9595">
                  <c:v>240</c:v>
                </c:pt>
                <c:pt idx="9596">
                  <c:v>240</c:v>
                </c:pt>
                <c:pt idx="9597">
                  <c:v>240</c:v>
                </c:pt>
                <c:pt idx="9598">
                  <c:v>240</c:v>
                </c:pt>
                <c:pt idx="9599">
                  <c:v>240</c:v>
                </c:pt>
                <c:pt idx="9600">
                  <c:v>240</c:v>
                </c:pt>
                <c:pt idx="9601">
                  <c:v>240</c:v>
                </c:pt>
                <c:pt idx="9602">
                  <c:v>240</c:v>
                </c:pt>
                <c:pt idx="9603">
                  <c:v>240</c:v>
                </c:pt>
                <c:pt idx="9604">
                  <c:v>240</c:v>
                </c:pt>
                <c:pt idx="9605">
                  <c:v>240</c:v>
                </c:pt>
                <c:pt idx="9606">
                  <c:v>240</c:v>
                </c:pt>
                <c:pt idx="9607">
                  <c:v>240</c:v>
                </c:pt>
                <c:pt idx="9608">
                  <c:v>240</c:v>
                </c:pt>
                <c:pt idx="9609">
                  <c:v>240</c:v>
                </c:pt>
                <c:pt idx="9610">
                  <c:v>240</c:v>
                </c:pt>
                <c:pt idx="9611">
                  <c:v>240</c:v>
                </c:pt>
                <c:pt idx="9612">
                  <c:v>240</c:v>
                </c:pt>
                <c:pt idx="9613">
                  <c:v>240</c:v>
                </c:pt>
                <c:pt idx="9614">
                  <c:v>240</c:v>
                </c:pt>
                <c:pt idx="9615">
                  <c:v>240</c:v>
                </c:pt>
                <c:pt idx="9616">
                  <c:v>240</c:v>
                </c:pt>
                <c:pt idx="9617">
                  <c:v>240</c:v>
                </c:pt>
                <c:pt idx="9618">
                  <c:v>240</c:v>
                </c:pt>
                <c:pt idx="9619">
                  <c:v>240</c:v>
                </c:pt>
                <c:pt idx="9620">
                  <c:v>240</c:v>
                </c:pt>
                <c:pt idx="9621">
                  <c:v>240</c:v>
                </c:pt>
                <c:pt idx="9622">
                  <c:v>240</c:v>
                </c:pt>
                <c:pt idx="9623">
                  <c:v>240</c:v>
                </c:pt>
                <c:pt idx="9624">
                  <c:v>240</c:v>
                </c:pt>
                <c:pt idx="9625">
                  <c:v>240</c:v>
                </c:pt>
                <c:pt idx="9626">
                  <c:v>240</c:v>
                </c:pt>
                <c:pt idx="9627">
                  <c:v>240</c:v>
                </c:pt>
                <c:pt idx="9628">
                  <c:v>240</c:v>
                </c:pt>
                <c:pt idx="9629">
                  <c:v>240</c:v>
                </c:pt>
                <c:pt idx="9630">
                  <c:v>240</c:v>
                </c:pt>
                <c:pt idx="9631">
                  <c:v>240</c:v>
                </c:pt>
                <c:pt idx="9632">
                  <c:v>240</c:v>
                </c:pt>
                <c:pt idx="9633">
                  <c:v>240</c:v>
                </c:pt>
                <c:pt idx="9634">
                  <c:v>240</c:v>
                </c:pt>
                <c:pt idx="9635">
                  <c:v>240</c:v>
                </c:pt>
                <c:pt idx="9636">
                  <c:v>240</c:v>
                </c:pt>
                <c:pt idx="9637">
                  <c:v>240</c:v>
                </c:pt>
                <c:pt idx="9638">
                  <c:v>240</c:v>
                </c:pt>
                <c:pt idx="9639">
                  <c:v>240</c:v>
                </c:pt>
                <c:pt idx="9640">
                  <c:v>240</c:v>
                </c:pt>
                <c:pt idx="9641">
                  <c:v>240</c:v>
                </c:pt>
                <c:pt idx="9642">
                  <c:v>240</c:v>
                </c:pt>
                <c:pt idx="9643">
                  <c:v>240</c:v>
                </c:pt>
                <c:pt idx="9644">
                  <c:v>240</c:v>
                </c:pt>
                <c:pt idx="9645">
                  <c:v>240</c:v>
                </c:pt>
                <c:pt idx="9646">
                  <c:v>240</c:v>
                </c:pt>
                <c:pt idx="9647">
                  <c:v>240</c:v>
                </c:pt>
                <c:pt idx="9648">
                  <c:v>240</c:v>
                </c:pt>
                <c:pt idx="9649">
                  <c:v>240</c:v>
                </c:pt>
                <c:pt idx="9650">
                  <c:v>240</c:v>
                </c:pt>
                <c:pt idx="9651">
                  <c:v>240</c:v>
                </c:pt>
                <c:pt idx="9652">
                  <c:v>240</c:v>
                </c:pt>
                <c:pt idx="9653">
                  <c:v>240</c:v>
                </c:pt>
                <c:pt idx="9654">
                  <c:v>240</c:v>
                </c:pt>
                <c:pt idx="9655">
                  <c:v>240</c:v>
                </c:pt>
                <c:pt idx="9656">
                  <c:v>240</c:v>
                </c:pt>
                <c:pt idx="9657">
                  <c:v>240</c:v>
                </c:pt>
                <c:pt idx="9658">
                  <c:v>240</c:v>
                </c:pt>
                <c:pt idx="9659">
                  <c:v>240</c:v>
                </c:pt>
                <c:pt idx="9660">
                  <c:v>240</c:v>
                </c:pt>
                <c:pt idx="9661">
                  <c:v>240</c:v>
                </c:pt>
                <c:pt idx="9662">
                  <c:v>240</c:v>
                </c:pt>
                <c:pt idx="9663">
                  <c:v>240</c:v>
                </c:pt>
                <c:pt idx="9664">
                  <c:v>240</c:v>
                </c:pt>
                <c:pt idx="9665">
                  <c:v>240</c:v>
                </c:pt>
                <c:pt idx="9666">
                  <c:v>240</c:v>
                </c:pt>
                <c:pt idx="9667">
                  <c:v>240</c:v>
                </c:pt>
                <c:pt idx="9668">
                  <c:v>240</c:v>
                </c:pt>
                <c:pt idx="9669">
                  <c:v>240</c:v>
                </c:pt>
                <c:pt idx="9670">
                  <c:v>240</c:v>
                </c:pt>
                <c:pt idx="9671">
                  <c:v>240</c:v>
                </c:pt>
                <c:pt idx="9672">
                  <c:v>240</c:v>
                </c:pt>
                <c:pt idx="9673">
                  <c:v>240</c:v>
                </c:pt>
                <c:pt idx="9674">
                  <c:v>240</c:v>
                </c:pt>
                <c:pt idx="9675">
                  <c:v>240</c:v>
                </c:pt>
                <c:pt idx="9676">
                  <c:v>240</c:v>
                </c:pt>
                <c:pt idx="9677">
                  <c:v>240</c:v>
                </c:pt>
                <c:pt idx="9678">
                  <c:v>240</c:v>
                </c:pt>
                <c:pt idx="9679">
                  <c:v>240</c:v>
                </c:pt>
                <c:pt idx="9680">
                  <c:v>240</c:v>
                </c:pt>
                <c:pt idx="9681">
                  <c:v>240</c:v>
                </c:pt>
                <c:pt idx="9682">
                  <c:v>240</c:v>
                </c:pt>
                <c:pt idx="9683">
                  <c:v>240</c:v>
                </c:pt>
                <c:pt idx="9684">
                  <c:v>240</c:v>
                </c:pt>
                <c:pt idx="9685">
                  <c:v>240</c:v>
                </c:pt>
                <c:pt idx="9686">
                  <c:v>240</c:v>
                </c:pt>
                <c:pt idx="9687">
                  <c:v>240</c:v>
                </c:pt>
                <c:pt idx="9688">
                  <c:v>240</c:v>
                </c:pt>
                <c:pt idx="9689">
                  <c:v>240</c:v>
                </c:pt>
                <c:pt idx="9690">
                  <c:v>240</c:v>
                </c:pt>
                <c:pt idx="9691">
                  <c:v>240</c:v>
                </c:pt>
                <c:pt idx="9692">
                  <c:v>240</c:v>
                </c:pt>
                <c:pt idx="9693">
                  <c:v>240</c:v>
                </c:pt>
                <c:pt idx="9694">
                  <c:v>240</c:v>
                </c:pt>
                <c:pt idx="9695">
                  <c:v>240</c:v>
                </c:pt>
                <c:pt idx="9696">
                  <c:v>240</c:v>
                </c:pt>
                <c:pt idx="9697">
                  <c:v>240</c:v>
                </c:pt>
                <c:pt idx="9698">
                  <c:v>240</c:v>
                </c:pt>
                <c:pt idx="9699">
                  <c:v>240</c:v>
                </c:pt>
                <c:pt idx="9700">
                  <c:v>240</c:v>
                </c:pt>
                <c:pt idx="9701">
                  <c:v>240</c:v>
                </c:pt>
                <c:pt idx="9702">
                  <c:v>240</c:v>
                </c:pt>
                <c:pt idx="9703">
                  <c:v>240</c:v>
                </c:pt>
                <c:pt idx="9704">
                  <c:v>240</c:v>
                </c:pt>
                <c:pt idx="9705">
                  <c:v>240</c:v>
                </c:pt>
                <c:pt idx="9706">
                  <c:v>240</c:v>
                </c:pt>
                <c:pt idx="9707">
                  <c:v>240</c:v>
                </c:pt>
                <c:pt idx="9708">
                  <c:v>240</c:v>
                </c:pt>
                <c:pt idx="9709">
                  <c:v>240</c:v>
                </c:pt>
                <c:pt idx="9710">
                  <c:v>240</c:v>
                </c:pt>
                <c:pt idx="9711">
                  <c:v>240</c:v>
                </c:pt>
                <c:pt idx="9712">
                  <c:v>240</c:v>
                </c:pt>
                <c:pt idx="9713">
                  <c:v>240</c:v>
                </c:pt>
                <c:pt idx="9714">
                  <c:v>240</c:v>
                </c:pt>
                <c:pt idx="9715">
                  <c:v>240</c:v>
                </c:pt>
                <c:pt idx="9716">
                  <c:v>240</c:v>
                </c:pt>
                <c:pt idx="9717">
                  <c:v>240</c:v>
                </c:pt>
                <c:pt idx="9718">
                  <c:v>240</c:v>
                </c:pt>
                <c:pt idx="9719">
                  <c:v>240</c:v>
                </c:pt>
                <c:pt idx="9720">
                  <c:v>240</c:v>
                </c:pt>
                <c:pt idx="9721">
                  <c:v>240</c:v>
                </c:pt>
                <c:pt idx="9722">
                  <c:v>240</c:v>
                </c:pt>
                <c:pt idx="9723">
                  <c:v>240</c:v>
                </c:pt>
                <c:pt idx="9724">
                  <c:v>240</c:v>
                </c:pt>
                <c:pt idx="9725">
                  <c:v>240</c:v>
                </c:pt>
                <c:pt idx="9726">
                  <c:v>240</c:v>
                </c:pt>
                <c:pt idx="9727">
                  <c:v>240</c:v>
                </c:pt>
                <c:pt idx="9728">
                  <c:v>240</c:v>
                </c:pt>
                <c:pt idx="9729">
                  <c:v>240</c:v>
                </c:pt>
                <c:pt idx="9730">
                  <c:v>240</c:v>
                </c:pt>
                <c:pt idx="9731">
                  <c:v>240</c:v>
                </c:pt>
                <c:pt idx="9732">
                  <c:v>240</c:v>
                </c:pt>
                <c:pt idx="9733">
                  <c:v>240</c:v>
                </c:pt>
                <c:pt idx="9734">
                  <c:v>240</c:v>
                </c:pt>
                <c:pt idx="9735">
                  <c:v>240</c:v>
                </c:pt>
                <c:pt idx="9736">
                  <c:v>240</c:v>
                </c:pt>
                <c:pt idx="9737">
                  <c:v>240</c:v>
                </c:pt>
                <c:pt idx="9738">
                  <c:v>240</c:v>
                </c:pt>
                <c:pt idx="9739">
                  <c:v>240</c:v>
                </c:pt>
                <c:pt idx="9740">
                  <c:v>240</c:v>
                </c:pt>
                <c:pt idx="9741">
                  <c:v>240</c:v>
                </c:pt>
                <c:pt idx="9742">
                  <c:v>240</c:v>
                </c:pt>
                <c:pt idx="9743">
                  <c:v>240</c:v>
                </c:pt>
                <c:pt idx="9744">
                  <c:v>240</c:v>
                </c:pt>
                <c:pt idx="9745">
                  <c:v>240</c:v>
                </c:pt>
                <c:pt idx="9746">
                  <c:v>240</c:v>
                </c:pt>
                <c:pt idx="9747">
                  <c:v>240</c:v>
                </c:pt>
                <c:pt idx="9748">
                  <c:v>240</c:v>
                </c:pt>
                <c:pt idx="9749">
                  <c:v>240</c:v>
                </c:pt>
                <c:pt idx="9750">
                  <c:v>240</c:v>
                </c:pt>
                <c:pt idx="9751">
                  <c:v>240</c:v>
                </c:pt>
                <c:pt idx="9752">
                  <c:v>240</c:v>
                </c:pt>
                <c:pt idx="9753">
                  <c:v>240</c:v>
                </c:pt>
                <c:pt idx="9754">
                  <c:v>240</c:v>
                </c:pt>
                <c:pt idx="9755">
                  <c:v>240</c:v>
                </c:pt>
                <c:pt idx="9756">
                  <c:v>240</c:v>
                </c:pt>
                <c:pt idx="9757">
                  <c:v>240</c:v>
                </c:pt>
                <c:pt idx="9758">
                  <c:v>240</c:v>
                </c:pt>
                <c:pt idx="9759">
                  <c:v>240</c:v>
                </c:pt>
                <c:pt idx="9760">
                  <c:v>240</c:v>
                </c:pt>
                <c:pt idx="9761">
                  <c:v>240</c:v>
                </c:pt>
                <c:pt idx="9762">
                  <c:v>240</c:v>
                </c:pt>
                <c:pt idx="9763">
                  <c:v>240</c:v>
                </c:pt>
                <c:pt idx="9764">
                  <c:v>240</c:v>
                </c:pt>
                <c:pt idx="9765">
                  <c:v>240</c:v>
                </c:pt>
                <c:pt idx="9766">
                  <c:v>240</c:v>
                </c:pt>
                <c:pt idx="9767">
                  <c:v>240</c:v>
                </c:pt>
                <c:pt idx="9768">
                  <c:v>240</c:v>
                </c:pt>
                <c:pt idx="9769">
                  <c:v>240</c:v>
                </c:pt>
                <c:pt idx="9770">
                  <c:v>240</c:v>
                </c:pt>
                <c:pt idx="9771">
                  <c:v>240</c:v>
                </c:pt>
                <c:pt idx="9772">
                  <c:v>240</c:v>
                </c:pt>
                <c:pt idx="9773">
                  <c:v>240</c:v>
                </c:pt>
                <c:pt idx="9774">
                  <c:v>240</c:v>
                </c:pt>
                <c:pt idx="9775">
                  <c:v>240</c:v>
                </c:pt>
                <c:pt idx="9776">
                  <c:v>240</c:v>
                </c:pt>
                <c:pt idx="9777">
                  <c:v>240</c:v>
                </c:pt>
                <c:pt idx="9778">
                  <c:v>240</c:v>
                </c:pt>
                <c:pt idx="9779">
                  <c:v>240</c:v>
                </c:pt>
                <c:pt idx="9780">
                  <c:v>240</c:v>
                </c:pt>
                <c:pt idx="9781">
                  <c:v>240</c:v>
                </c:pt>
                <c:pt idx="9782">
                  <c:v>240</c:v>
                </c:pt>
                <c:pt idx="9783">
                  <c:v>240</c:v>
                </c:pt>
                <c:pt idx="9784">
                  <c:v>240</c:v>
                </c:pt>
                <c:pt idx="9785">
                  <c:v>240</c:v>
                </c:pt>
                <c:pt idx="9786">
                  <c:v>240</c:v>
                </c:pt>
                <c:pt idx="9787">
                  <c:v>240</c:v>
                </c:pt>
                <c:pt idx="9788">
                  <c:v>240</c:v>
                </c:pt>
                <c:pt idx="9789">
                  <c:v>240</c:v>
                </c:pt>
                <c:pt idx="9790">
                  <c:v>240</c:v>
                </c:pt>
                <c:pt idx="9791">
                  <c:v>240</c:v>
                </c:pt>
                <c:pt idx="9792">
                  <c:v>240</c:v>
                </c:pt>
                <c:pt idx="9793">
                  <c:v>240</c:v>
                </c:pt>
                <c:pt idx="9794">
                  <c:v>240</c:v>
                </c:pt>
                <c:pt idx="9795">
                  <c:v>240</c:v>
                </c:pt>
                <c:pt idx="9796">
                  <c:v>240</c:v>
                </c:pt>
                <c:pt idx="9797">
                  <c:v>240</c:v>
                </c:pt>
                <c:pt idx="9798">
                  <c:v>240</c:v>
                </c:pt>
                <c:pt idx="9799">
                  <c:v>240</c:v>
                </c:pt>
                <c:pt idx="9800">
                  <c:v>240</c:v>
                </c:pt>
                <c:pt idx="9801">
                  <c:v>240</c:v>
                </c:pt>
                <c:pt idx="9802">
                  <c:v>240</c:v>
                </c:pt>
                <c:pt idx="9803">
                  <c:v>240</c:v>
                </c:pt>
                <c:pt idx="9804">
                  <c:v>240</c:v>
                </c:pt>
                <c:pt idx="9805">
                  <c:v>240</c:v>
                </c:pt>
                <c:pt idx="9806">
                  <c:v>240</c:v>
                </c:pt>
                <c:pt idx="9807">
                  <c:v>240</c:v>
                </c:pt>
                <c:pt idx="9808">
                  <c:v>240</c:v>
                </c:pt>
                <c:pt idx="9809">
                  <c:v>240</c:v>
                </c:pt>
                <c:pt idx="9810">
                  <c:v>240</c:v>
                </c:pt>
                <c:pt idx="9811">
                  <c:v>240</c:v>
                </c:pt>
                <c:pt idx="9812">
                  <c:v>240</c:v>
                </c:pt>
                <c:pt idx="9813">
                  <c:v>240</c:v>
                </c:pt>
                <c:pt idx="9814">
                  <c:v>240</c:v>
                </c:pt>
                <c:pt idx="9815">
                  <c:v>240</c:v>
                </c:pt>
                <c:pt idx="9816">
                  <c:v>240</c:v>
                </c:pt>
                <c:pt idx="9817">
                  <c:v>240</c:v>
                </c:pt>
                <c:pt idx="9818">
                  <c:v>240</c:v>
                </c:pt>
                <c:pt idx="9819">
                  <c:v>240</c:v>
                </c:pt>
                <c:pt idx="9820">
                  <c:v>240</c:v>
                </c:pt>
                <c:pt idx="9821">
                  <c:v>240</c:v>
                </c:pt>
                <c:pt idx="9822">
                  <c:v>240</c:v>
                </c:pt>
                <c:pt idx="9823">
                  <c:v>240</c:v>
                </c:pt>
                <c:pt idx="9824">
                  <c:v>240</c:v>
                </c:pt>
                <c:pt idx="9825">
                  <c:v>240</c:v>
                </c:pt>
                <c:pt idx="9826">
                  <c:v>240</c:v>
                </c:pt>
                <c:pt idx="9827">
                  <c:v>240</c:v>
                </c:pt>
                <c:pt idx="9828">
                  <c:v>240</c:v>
                </c:pt>
                <c:pt idx="9829">
                  <c:v>240</c:v>
                </c:pt>
                <c:pt idx="9830">
                  <c:v>240</c:v>
                </c:pt>
                <c:pt idx="9831">
                  <c:v>240</c:v>
                </c:pt>
                <c:pt idx="9832">
                  <c:v>240</c:v>
                </c:pt>
                <c:pt idx="9833">
                  <c:v>240</c:v>
                </c:pt>
                <c:pt idx="9834">
                  <c:v>240</c:v>
                </c:pt>
                <c:pt idx="9835">
                  <c:v>240</c:v>
                </c:pt>
                <c:pt idx="9836">
                  <c:v>240</c:v>
                </c:pt>
                <c:pt idx="9837">
                  <c:v>240</c:v>
                </c:pt>
                <c:pt idx="9838">
                  <c:v>240</c:v>
                </c:pt>
                <c:pt idx="9839">
                  <c:v>240</c:v>
                </c:pt>
                <c:pt idx="9840">
                  <c:v>240</c:v>
                </c:pt>
                <c:pt idx="9841">
                  <c:v>240</c:v>
                </c:pt>
                <c:pt idx="9842">
                  <c:v>240</c:v>
                </c:pt>
                <c:pt idx="9843">
                  <c:v>240</c:v>
                </c:pt>
                <c:pt idx="9844">
                  <c:v>240</c:v>
                </c:pt>
                <c:pt idx="9845">
                  <c:v>240</c:v>
                </c:pt>
                <c:pt idx="9846">
                  <c:v>240</c:v>
                </c:pt>
                <c:pt idx="9847">
                  <c:v>240</c:v>
                </c:pt>
                <c:pt idx="9848">
                  <c:v>240</c:v>
                </c:pt>
                <c:pt idx="9849">
                  <c:v>240</c:v>
                </c:pt>
                <c:pt idx="9850">
                  <c:v>240</c:v>
                </c:pt>
                <c:pt idx="9851">
                  <c:v>240</c:v>
                </c:pt>
                <c:pt idx="9852">
                  <c:v>240</c:v>
                </c:pt>
                <c:pt idx="9853">
                  <c:v>240</c:v>
                </c:pt>
                <c:pt idx="9854">
                  <c:v>240</c:v>
                </c:pt>
                <c:pt idx="9855">
                  <c:v>240</c:v>
                </c:pt>
                <c:pt idx="9856">
                  <c:v>240</c:v>
                </c:pt>
                <c:pt idx="9857">
                  <c:v>240</c:v>
                </c:pt>
                <c:pt idx="9858">
                  <c:v>240</c:v>
                </c:pt>
                <c:pt idx="9859">
                  <c:v>240</c:v>
                </c:pt>
                <c:pt idx="9860">
                  <c:v>240</c:v>
                </c:pt>
                <c:pt idx="9861">
                  <c:v>240</c:v>
                </c:pt>
                <c:pt idx="9862">
                  <c:v>240</c:v>
                </c:pt>
                <c:pt idx="9863">
                  <c:v>240</c:v>
                </c:pt>
                <c:pt idx="9864">
                  <c:v>240</c:v>
                </c:pt>
                <c:pt idx="9865">
                  <c:v>240</c:v>
                </c:pt>
                <c:pt idx="9866">
                  <c:v>240</c:v>
                </c:pt>
                <c:pt idx="9867">
                  <c:v>240</c:v>
                </c:pt>
                <c:pt idx="9868">
                  <c:v>240</c:v>
                </c:pt>
                <c:pt idx="9869">
                  <c:v>240</c:v>
                </c:pt>
                <c:pt idx="9870">
                  <c:v>240</c:v>
                </c:pt>
                <c:pt idx="9871">
                  <c:v>240</c:v>
                </c:pt>
                <c:pt idx="9872">
                  <c:v>240</c:v>
                </c:pt>
                <c:pt idx="9873">
                  <c:v>240</c:v>
                </c:pt>
                <c:pt idx="9874">
                  <c:v>240</c:v>
                </c:pt>
                <c:pt idx="9875">
                  <c:v>240</c:v>
                </c:pt>
                <c:pt idx="9876">
                  <c:v>240</c:v>
                </c:pt>
                <c:pt idx="9877">
                  <c:v>240</c:v>
                </c:pt>
                <c:pt idx="9878">
                  <c:v>240</c:v>
                </c:pt>
                <c:pt idx="9879">
                  <c:v>240</c:v>
                </c:pt>
                <c:pt idx="9880">
                  <c:v>240</c:v>
                </c:pt>
                <c:pt idx="9881">
                  <c:v>240</c:v>
                </c:pt>
                <c:pt idx="9882">
                  <c:v>240</c:v>
                </c:pt>
                <c:pt idx="9883">
                  <c:v>240</c:v>
                </c:pt>
                <c:pt idx="9884">
                  <c:v>240</c:v>
                </c:pt>
                <c:pt idx="9885">
                  <c:v>240</c:v>
                </c:pt>
                <c:pt idx="9886">
                  <c:v>240</c:v>
                </c:pt>
                <c:pt idx="9887">
                  <c:v>240</c:v>
                </c:pt>
                <c:pt idx="9888">
                  <c:v>240</c:v>
                </c:pt>
                <c:pt idx="9889">
                  <c:v>240</c:v>
                </c:pt>
                <c:pt idx="9890">
                  <c:v>240</c:v>
                </c:pt>
                <c:pt idx="9891">
                  <c:v>240</c:v>
                </c:pt>
                <c:pt idx="9892">
                  <c:v>240</c:v>
                </c:pt>
                <c:pt idx="9893">
                  <c:v>240</c:v>
                </c:pt>
                <c:pt idx="9894">
                  <c:v>240</c:v>
                </c:pt>
                <c:pt idx="9895">
                  <c:v>240</c:v>
                </c:pt>
                <c:pt idx="9896">
                  <c:v>240</c:v>
                </c:pt>
                <c:pt idx="9897">
                  <c:v>240</c:v>
                </c:pt>
                <c:pt idx="9898">
                  <c:v>240</c:v>
                </c:pt>
                <c:pt idx="9899">
                  <c:v>240</c:v>
                </c:pt>
                <c:pt idx="9900">
                  <c:v>240</c:v>
                </c:pt>
                <c:pt idx="9901">
                  <c:v>240</c:v>
                </c:pt>
                <c:pt idx="9902">
                  <c:v>240</c:v>
                </c:pt>
                <c:pt idx="9903">
                  <c:v>240</c:v>
                </c:pt>
                <c:pt idx="9904">
                  <c:v>240</c:v>
                </c:pt>
                <c:pt idx="9905">
                  <c:v>240</c:v>
                </c:pt>
                <c:pt idx="9906">
                  <c:v>240</c:v>
                </c:pt>
                <c:pt idx="9907">
                  <c:v>240</c:v>
                </c:pt>
                <c:pt idx="9908">
                  <c:v>240</c:v>
                </c:pt>
                <c:pt idx="9909">
                  <c:v>240</c:v>
                </c:pt>
                <c:pt idx="9910">
                  <c:v>240</c:v>
                </c:pt>
                <c:pt idx="9911">
                  <c:v>240</c:v>
                </c:pt>
                <c:pt idx="9912">
                  <c:v>240</c:v>
                </c:pt>
                <c:pt idx="9913">
                  <c:v>240</c:v>
                </c:pt>
                <c:pt idx="9914">
                  <c:v>240</c:v>
                </c:pt>
                <c:pt idx="9915">
                  <c:v>240</c:v>
                </c:pt>
                <c:pt idx="9916">
                  <c:v>240</c:v>
                </c:pt>
                <c:pt idx="9917">
                  <c:v>240</c:v>
                </c:pt>
                <c:pt idx="9918">
                  <c:v>240</c:v>
                </c:pt>
                <c:pt idx="9919">
                  <c:v>240</c:v>
                </c:pt>
                <c:pt idx="9920">
                  <c:v>240</c:v>
                </c:pt>
                <c:pt idx="9921">
                  <c:v>240</c:v>
                </c:pt>
                <c:pt idx="9922">
                  <c:v>240</c:v>
                </c:pt>
                <c:pt idx="9923">
                  <c:v>240</c:v>
                </c:pt>
                <c:pt idx="9924">
                  <c:v>240</c:v>
                </c:pt>
                <c:pt idx="9925">
                  <c:v>240</c:v>
                </c:pt>
                <c:pt idx="9926">
                  <c:v>240</c:v>
                </c:pt>
                <c:pt idx="9927">
                  <c:v>240</c:v>
                </c:pt>
                <c:pt idx="9928">
                  <c:v>240</c:v>
                </c:pt>
                <c:pt idx="9929">
                  <c:v>240</c:v>
                </c:pt>
                <c:pt idx="9930">
                  <c:v>240</c:v>
                </c:pt>
                <c:pt idx="9931">
                  <c:v>240</c:v>
                </c:pt>
                <c:pt idx="9932">
                  <c:v>240</c:v>
                </c:pt>
                <c:pt idx="9933">
                  <c:v>240</c:v>
                </c:pt>
                <c:pt idx="9934">
                  <c:v>240</c:v>
                </c:pt>
                <c:pt idx="9935">
                  <c:v>240</c:v>
                </c:pt>
                <c:pt idx="9936">
                  <c:v>240</c:v>
                </c:pt>
                <c:pt idx="9937">
                  <c:v>240</c:v>
                </c:pt>
                <c:pt idx="9938">
                  <c:v>240</c:v>
                </c:pt>
                <c:pt idx="9939">
                  <c:v>240</c:v>
                </c:pt>
                <c:pt idx="9940">
                  <c:v>240</c:v>
                </c:pt>
                <c:pt idx="9941">
                  <c:v>240</c:v>
                </c:pt>
                <c:pt idx="9942">
                  <c:v>240</c:v>
                </c:pt>
                <c:pt idx="9943">
                  <c:v>240</c:v>
                </c:pt>
                <c:pt idx="9944">
                  <c:v>240</c:v>
                </c:pt>
                <c:pt idx="9945">
                  <c:v>240</c:v>
                </c:pt>
                <c:pt idx="9946">
                  <c:v>240</c:v>
                </c:pt>
                <c:pt idx="9947">
                  <c:v>240</c:v>
                </c:pt>
                <c:pt idx="9948">
                  <c:v>240</c:v>
                </c:pt>
                <c:pt idx="9949">
                  <c:v>240</c:v>
                </c:pt>
                <c:pt idx="9950">
                  <c:v>240</c:v>
                </c:pt>
                <c:pt idx="9951">
                  <c:v>240</c:v>
                </c:pt>
                <c:pt idx="9952">
                  <c:v>240</c:v>
                </c:pt>
                <c:pt idx="9953">
                  <c:v>240</c:v>
                </c:pt>
                <c:pt idx="9954">
                  <c:v>240</c:v>
                </c:pt>
                <c:pt idx="9955">
                  <c:v>240</c:v>
                </c:pt>
                <c:pt idx="9956">
                  <c:v>240</c:v>
                </c:pt>
                <c:pt idx="9957">
                  <c:v>240</c:v>
                </c:pt>
                <c:pt idx="9958">
                  <c:v>240</c:v>
                </c:pt>
                <c:pt idx="9959">
                  <c:v>240</c:v>
                </c:pt>
                <c:pt idx="9960">
                  <c:v>240</c:v>
                </c:pt>
                <c:pt idx="9961">
                  <c:v>240</c:v>
                </c:pt>
                <c:pt idx="9962">
                  <c:v>240</c:v>
                </c:pt>
                <c:pt idx="9963">
                  <c:v>240</c:v>
                </c:pt>
                <c:pt idx="9964">
                  <c:v>240</c:v>
                </c:pt>
                <c:pt idx="9965">
                  <c:v>240</c:v>
                </c:pt>
                <c:pt idx="9966">
                  <c:v>240</c:v>
                </c:pt>
                <c:pt idx="9967">
                  <c:v>240</c:v>
                </c:pt>
                <c:pt idx="9968">
                  <c:v>240</c:v>
                </c:pt>
                <c:pt idx="9969">
                  <c:v>240</c:v>
                </c:pt>
                <c:pt idx="9970">
                  <c:v>240</c:v>
                </c:pt>
                <c:pt idx="9971">
                  <c:v>240</c:v>
                </c:pt>
                <c:pt idx="9972">
                  <c:v>240</c:v>
                </c:pt>
                <c:pt idx="9973">
                  <c:v>240</c:v>
                </c:pt>
                <c:pt idx="9974">
                  <c:v>240</c:v>
                </c:pt>
                <c:pt idx="9975">
                  <c:v>240</c:v>
                </c:pt>
                <c:pt idx="9976">
                  <c:v>240</c:v>
                </c:pt>
                <c:pt idx="9977">
                  <c:v>240</c:v>
                </c:pt>
                <c:pt idx="9978">
                  <c:v>240</c:v>
                </c:pt>
                <c:pt idx="9979">
                  <c:v>240</c:v>
                </c:pt>
                <c:pt idx="9980">
                  <c:v>240</c:v>
                </c:pt>
                <c:pt idx="9981">
                  <c:v>240</c:v>
                </c:pt>
                <c:pt idx="9982">
                  <c:v>240</c:v>
                </c:pt>
                <c:pt idx="9983">
                  <c:v>240</c:v>
                </c:pt>
                <c:pt idx="9984">
                  <c:v>240</c:v>
                </c:pt>
                <c:pt idx="9985">
                  <c:v>240</c:v>
                </c:pt>
                <c:pt idx="9986">
                  <c:v>240</c:v>
                </c:pt>
                <c:pt idx="9987">
                  <c:v>240</c:v>
                </c:pt>
                <c:pt idx="9988">
                  <c:v>240</c:v>
                </c:pt>
                <c:pt idx="9989">
                  <c:v>240</c:v>
                </c:pt>
                <c:pt idx="9990">
                  <c:v>240</c:v>
                </c:pt>
                <c:pt idx="9991">
                  <c:v>240</c:v>
                </c:pt>
                <c:pt idx="9992">
                  <c:v>240</c:v>
                </c:pt>
                <c:pt idx="9993">
                  <c:v>240</c:v>
                </c:pt>
                <c:pt idx="9994">
                  <c:v>240</c:v>
                </c:pt>
                <c:pt idx="9995">
                  <c:v>240</c:v>
                </c:pt>
                <c:pt idx="9996">
                  <c:v>240</c:v>
                </c:pt>
                <c:pt idx="9997">
                  <c:v>240</c:v>
                </c:pt>
                <c:pt idx="9998">
                  <c:v>240</c:v>
                </c:pt>
                <c:pt idx="9999">
                  <c:v>240</c:v>
                </c:pt>
                <c:pt idx="10000">
                  <c:v>240</c:v>
                </c:pt>
                <c:pt idx="10001">
                  <c:v>240</c:v>
                </c:pt>
                <c:pt idx="10002">
                  <c:v>240</c:v>
                </c:pt>
                <c:pt idx="10003">
                  <c:v>240</c:v>
                </c:pt>
                <c:pt idx="10004">
                  <c:v>240</c:v>
                </c:pt>
                <c:pt idx="10005">
                  <c:v>240</c:v>
                </c:pt>
                <c:pt idx="10006">
                  <c:v>240</c:v>
                </c:pt>
                <c:pt idx="10007">
                  <c:v>240</c:v>
                </c:pt>
                <c:pt idx="10008">
                  <c:v>240</c:v>
                </c:pt>
                <c:pt idx="10009">
                  <c:v>240</c:v>
                </c:pt>
                <c:pt idx="10010">
                  <c:v>240</c:v>
                </c:pt>
                <c:pt idx="10011">
                  <c:v>240</c:v>
                </c:pt>
                <c:pt idx="10012">
                  <c:v>240</c:v>
                </c:pt>
                <c:pt idx="10013">
                  <c:v>240</c:v>
                </c:pt>
                <c:pt idx="10014">
                  <c:v>240</c:v>
                </c:pt>
                <c:pt idx="10015">
                  <c:v>240</c:v>
                </c:pt>
                <c:pt idx="10016">
                  <c:v>240</c:v>
                </c:pt>
                <c:pt idx="10017">
                  <c:v>240</c:v>
                </c:pt>
                <c:pt idx="10018">
                  <c:v>240</c:v>
                </c:pt>
                <c:pt idx="10019">
                  <c:v>240</c:v>
                </c:pt>
                <c:pt idx="10020">
                  <c:v>240</c:v>
                </c:pt>
                <c:pt idx="10021">
                  <c:v>240</c:v>
                </c:pt>
                <c:pt idx="10022">
                  <c:v>240</c:v>
                </c:pt>
                <c:pt idx="10023">
                  <c:v>240</c:v>
                </c:pt>
                <c:pt idx="10024">
                  <c:v>240</c:v>
                </c:pt>
                <c:pt idx="10025">
                  <c:v>240</c:v>
                </c:pt>
                <c:pt idx="10026">
                  <c:v>240</c:v>
                </c:pt>
                <c:pt idx="10027">
                  <c:v>240</c:v>
                </c:pt>
                <c:pt idx="10028">
                  <c:v>240</c:v>
                </c:pt>
                <c:pt idx="10029">
                  <c:v>240</c:v>
                </c:pt>
                <c:pt idx="10030">
                  <c:v>240</c:v>
                </c:pt>
                <c:pt idx="10031">
                  <c:v>240</c:v>
                </c:pt>
                <c:pt idx="10032">
                  <c:v>240</c:v>
                </c:pt>
                <c:pt idx="10033">
                  <c:v>240</c:v>
                </c:pt>
                <c:pt idx="10034">
                  <c:v>240</c:v>
                </c:pt>
                <c:pt idx="10035">
                  <c:v>240</c:v>
                </c:pt>
                <c:pt idx="10036">
                  <c:v>240</c:v>
                </c:pt>
                <c:pt idx="10037">
                  <c:v>240</c:v>
                </c:pt>
                <c:pt idx="10038">
                  <c:v>240</c:v>
                </c:pt>
                <c:pt idx="10039">
                  <c:v>240</c:v>
                </c:pt>
                <c:pt idx="10040">
                  <c:v>240</c:v>
                </c:pt>
                <c:pt idx="10041">
                  <c:v>240</c:v>
                </c:pt>
                <c:pt idx="10042">
                  <c:v>240</c:v>
                </c:pt>
                <c:pt idx="10043">
                  <c:v>240</c:v>
                </c:pt>
                <c:pt idx="10044">
                  <c:v>240</c:v>
                </c:pt>
                <c:pt idx="10045">
                  <c:v>240</c:v>
                </c:pt>
                <c:pt idx="10046">
                  <c:v>240</c:v>
                </c:pt>
                <c:pt idx="10047">
                  <c:v>240</c:v>
                </c:pt>
                <c:pt idx="10048">
                  <c:v>240</c:v>
                </c:pt>
                <c:pt idx="10049">
                  <c:v>240</c:v>
                </c:pt>
                <c:pt idx="10050">
                  <c:v>240</c:v>
                </c:pt>
                <c:pt idx="10051">
                  <c:v>240</c:v>
                </c:pt>
                <c:pt idx="10052">
                  <c:v>240</c:v>
                </c:pt>
                <c:pt idx="10053">
                  <c:v>240</c:v>
                </c:pt>
                <c:pt idx="10054">
                  <c:v>240</c:v>
                </c:pt>
                <c:pt idx="10055">
                  <c:v>240</c:v>
                </c:pt>
                <c:pt idx="10056">
                  <c:v>240</c:v>
                </c:pt>
                <c:pt idx="10057">
                  <c:v>240</c:v>
                </c:pt>
                <c:pt idx="10058">
                  <c:v>240</c:v>
                </c:pt>
                <c:pt idx="10059">
                  <c:v>240</c:v>
                </c:pt>
                <c:pt idx="10060">
                  <c:v>240</c:v>
                </c:pt>
                <c:pt idx="10061">
                  <c:v>240</c:v>
                </c:pt>
                <c:pt idx="10062">
                  <c:v>240</c:v>
                </c:pt>
                <c:pt idx="10063">
                  <c:v>240</c:v>
                </c:pt>
                <c:pt idx="10064">
                  <c:v>240</c:v>
                </c:pt>
                <c:pt idx="10065">
                  <c:v>240</c:v>
                </c:pt>
                <c:pt idx="10066">
                  <c:v>240</c:v>
                </c:pt>
                <c:pt idx="10067">
                  <c:v>240</c:v>
                </c:pt>
                <c:pt idx="10068">
                  <c:v>240</c:v>
                </c:pt>
                <c:pt idx="10069">
                  <c:v>240</c:v>
                </c:pt>
                <c:pt idx="10070">
                  <c:v>240</c:v>
                </c:pt>
                <c:pt idx="10071">
                  <c:v>240</c:v>
                </c:pt>
                <c:pt idx="10072">
                  <c:v>240</c:v>
                </c:pt>
                <c:pt idx="10073">
                  <c:v>240</c:v>
                </c:pt>
                <c:pt idx="10074">
                  <c:v>240</c:v>
                </c:pt>
                <c:pt idx="10075">
                  <c:v>240</c:v>
                </c:pt>
                <c:pt idx="10076">
                  <c:v>240</c:v>
                </c:pt>
                <c:pt idx="10077">
                  <c:v>240</c:v>
                </c:pt>
                <c:pt idx="10078">
                  <c:v>240</c:v>
                </c:pt>
                <c:pt idx="10079">
                  <c:v>240</c:v>
                </c:pt>
                <c:pt idx="10080">
                  <c:v>240</c:v>
                </c:pt>
                <c:pt idx="10081">
                  <c:v>240</c:v>
                </c:pt>
                <c:pt idx="10082">
                  <c:v>240</c:v>
                </c:pt>
                <c:pt idx="10083">
                  <c:v>240</c:v>
                </c:pt>
                <c:pt idx="10084">
                  <c:v>240</c:v>
                </c:pt>
                <c:pt idx="10085">
                  <c:v>240</c:v>
                </c:pt>
                <c:pt idx="10086">
                  <c:v>240</c:v>
                </c:pt>
                <c:pt idx="10087">
                  <c:v>240</c:v>
                </c:pt>
                <c:pt idx="10088">
                  <c:v>240</c:v>
                </c:pt>
                <c:pt idx="10089">
                  <c:v>240</c:v>
                </c:pt>
                <c:pt idx="10090">
                  <c:v>240</c:v>
                </c:pt>
                <c:pt idx="10091">
                  <c:v>240</c:v>
                </c:pt>
                <c:pt idx="10092">
                  <c:v>240</c:v>
                </c:pt>
                <c:pt idx="10093">
                  <c:v>240</c:v>
                </c:pt>
                <c:pt idx="10094">
                  <c:v>240</c:v>
                </c:pt>
                <c:pt idx="10095">
                  <c:v>240</c:v>
                </c:pt>
                <c:pt idx="10096">
                  <c:v>240</c:v>
                </c:pt>
                <c:pt idx="10097">
                  <c:v>240</c:v>
                </c:pt>
                <c:pt idx="10098">
                  <c:v>240</c:v>
                </c:pt>
                <c:pt idx="10099">
                  <c:v>240</c:v>
                </c:pt>
                <c:pt idx="10100">
                  <c:v>240</c:v>
                </c:pt>
                <c:pt idx="10101">
                  <c:v>240</c:v>
                </c:pt>
                <c:pt idx="10102">
                  <c:v>240</c:v>
                </c:pt>
                <c:pt idx="10103">
                  <c:v>240</c:v>
                </c:pt>
                <c:pt idx="10104">
                  <c:v>240</c:v>
                </c:pt>
                <c:pt idx="10105">
                  <c:v>240</c:v>
                </c:pt>
                <c:pt idx="10106">
                  <c:v>240</c:v>
                </c:pt>
                <c:pt idx="10107">
                  <c:v>240</c:v>
                </c:pt>
                <c:pt idx="10108">
                  <c:v>240</c:v>
                </c:pt>
                <c:pt idx="10109">
                  <c:v>240</c:v>
                </c:pt>
                <c:pt idx="10110">
                  <c:v>240</c:v>
                </c:pt>
                <c:pt idx="10111">
                  <c:v>240</c:v>
                </c:pt>
                <c:pt idx="10112">
                  <c:v>240</c:v>
                </c:pt>
                <c:pt idx="10113">
                  <c:v>240</c:v>
                </c:pt>
                <c:pt idx="10114">
                  <c:v>240</c:v>
                </c:pt>
                <c:pt idx="10115">
                  <c:v>240</c:v>
                </c:pt>
                <c:pt idx="10116">
                  <c:v>240</c:v>
                </c:pt>
                <c:pt idx="10117">
                  <c:v>240</c:v>
                </c:pt>
                <c:pt idx="10118">
                  <c:v>240</c:v>
                </c:pt>
                <c:pt idx="10119">
                  <c:v>240</c:v>
                </c:pt>
                <c:pt idx="10120">
                  <c:v>240</c:v>
                </c:pt>
                <c:pt idx="10121">
                  <c:v>240</c:v>
                </c:pt>
                <c:pt idx="10122">
                  <c:v>240</c:v>
                </c:pt>
                <c:pt idx="10123">
                  <c:v>240</c:v>
                </c:pt>
                <c:pt idx="10124">
                  <c:v>240</c:v>
                </c:pt>
                <c:pt idx="10125">
                  <c:v>240</c:v>
                </c:pt>
                <c:pt idx="10126">
                  <c:v>240</c:v>
                </c:pt>
                <c:pt idx="10127">
                  <c:v>240</c:v>
                </c:pt>
                <c:pt idx="10128">
                  <c:v>240</c:v>
                </c:pt>
                <c:pt idx="10129">
                  <c:v>240</c:v>
                </c:pt>
                <c:pt idx="10130">
                  <c:v>240</c:v>
                </c:pt>
                <c:pt idx="10131">
                  <c:v>240</c:v>
                </c:pt>
                <c:pt idx="10132">
                  <c:v>240</c:v>
                </c:pt>
                <c:pt idx="10133">
                  <c:v>240</c:v>
                </c:pt>
                <c:pt idx="10134">
                  <c:v>240</c:v>
                </c:pt>
                <c:pt idx="10135">
                  <c:v>240</c:v>
                </c:pt>
                <c:pt idx="10136">
                  <c:v>240</c:v>
                </c:pt>
                <c:pt idx="10137">
                  <c:v>240</c:v>
                </c:pt>
                <c:pt idx="10138">
                  <c:v>240</c:v>
                </c:pt>
                <c:pt idx="10139">
                  <c:v>240</c:v>
                </c:pt>
                <c:pt idx="10140">
                  <c:v>240</c:v>
                </c:pt>
                <c:pt idx="10141">
                  <c:v>240</c:v>
                </c:pt>
                <c:pt idx="10142">
                  <c:v>240</c:v>
                </c:pt>
                <c:pt idx="10143">
                  <c:v>240</c:v>
                </c:pt>
                <c:pt idx="10144">
                  <c:v>240</c:v>
                </c:pt>
                <c:pt idx="10145">
                  <c:v>240</c:v>
                </c:pt>
                <c:pt idx="10146">
                  <c:v>240</c:v>
                </c:pt>
                <c:pt idx="10147">
                  <c:v>240</c:v>
                </c:pt>
                <c:pt idx="10148">
                  <c:v>240</c:v>
                </c:pt>
                <c:pt idx="10149">
                  <c:v>240</c:v>
                </c:pt>
                <c:pt idx="10150">
                  <c:v>240</c:v>
                </c:pt>
                <c:pt idx="10151">
                  <c:v>240</c:v>
                </c:pt>
                <c:pt idx="10152">
                  <c:v>240</c:v>
                </c:pt>
                <c:pt idx="10153">
                  <c:v>240</c:v>
                </c:pt>
                <c:pt idx="10154">
                  <c:v>240</c:v>
                </c:pt>
                <c:pt idx="10155">
                  <c:v>240</c:v>
                </c:pt>
                <c:pt idx="10156">
                  <c:v>240</c:v>
                </c:pt>
                <c:pt idx="10157">
                  <c:v>240</c:v>
                </c:pt>
                <c:pt idx="10158">
                  <c:v>240</c:v>
                </c:pt>
                <c:pt idx="10159">
                  <c:v>240</c:v>
                </c:pt>
                <c:pt idx="10160">
                  <c:v>240</c:v>
                </c:pt>
                <c:pt idx="10161">
                  <c:v>240</c:v>
                </c:pt>
                <c:pt idx="10162">
                  <c:v>240</c:v>
                </c:pt>
                <c:pt idx="10163">
                  <c:v>240</c:v>
                </c:pt>
                <c:pt idx="10164">
                  <c:v>240</c:v>
                </c:pt>
                <c:pt idx="10165">
                  <c:v>240</c:v>
                </c:pt>
                <c:pt idx="10166">
                  <c:v>240</c:v>
                </c:pt>
                <c:pt idx="10167">
                  <c:v>240</c:v>
                </c:pt>
                <c:pt idx="10168">
                  <c:v>240</c:v>
                </c:pt>
                <c:pt idx="10169">
                  <c:v>240</c:v>
                </c:pt>
                <c:pt idx="10170">
                  <c:v>240</c:v>
                </c:pt>
                <c:pt idx="10171">
                  <c:v>240</c:v>
                </c:pt>
                <c:pt idx="10172">
                  <c:v>240</c:v>
                </c:pt>
                <c:pt idx="10173">
                  <c:v>240</c:v>
                </c:pt>
                <c:pt idx="10174">
                  <c:v>240</c:v>
                </c:pt>
                <c:pt idx="10175">
                  <c:v>240</c:v>
                </c:pt>
                <c:pt idx="10176">
                  <c:v>240</c:v>
                </c:pt>
                <c:pt idx="10177">
                  <c:v>240</c:v>
                </c:pt>
                <c:pt idx="10178">
                  <c:v>240</c:v>
                </c:pt>
                <c:pt idx="10179">
                  <c:v>240</c:v>
                </c:pt>
                <c:pt idx="10180">
                  <c:v>240</c:v>
                </c:pt>
                <c:pt idx="10181">
                  <c:v>240</c:v>
                </c:pt>
                <c:pt idx="10182">
                  <c:v>240</c:v>
                </c:pt>
                <c:pt idx="10183">
                  <c:v>240</c:v>
                </c:pt>
                <c:pt idx="10184">
                  <c:v>240</c:v>
                </c:pt>
                <c:pt idx="10185">
                  <c:v>240</c:v>
                </c:pt>
                <c:pt idx="10186">
                  <c:v>240</c:v>
                </c:pt>
                <c:pt idx="10187">
                  <c:v>240</c:v>
                </c:pt>
                <c:pt idx="10188">
                  <c:v>240</c:v>
                </c:pt>
                <c:pt idx="10189">
                  <c:v>240</c:v>
                </c:pt>
                <c:pt idx="10190">
                  <c:v>240</c:v>
                </c:pt>
                <c:pt idx="10191">
                  <c:v>240</c:v>
                </c:pt>
                <c:pt idx="10192">
                  <c:v>240</c:v>
                </c:pt>
                <c:pt idx="10193">
                  <c:v>240</c:v>
                </c:pt>
                <c:pt idx="10194">
                  <c:v>240</c:v>
                </c:pt>
                <c:pt idx="10195">
                  <c:v>240</c:v>
                </c:pt>
                <c:pt idx="10196">
                  <c:v>240</c:v>
                </c:pt>
                <c:pt idx="10197">
                  <c:v>240</c:v>
                </c:pt>
                <c:pt idx="10198">
                  <c:v>240</c:v>
                </c:pt>
                <c:pt idx="10199">
                  <c:v>240</c:v>
                </c:pt>
                <c:pt idx="10200">
                  <c:v>240</c:v>
                </c:pt>
                <c:pt idx="10201">
                  <c:v>240</c:v>
                </c:pt>
                <c:pt idx="10202">
                  <c:v>240</c:v>
                </c:pt>
                <c:pt idx="10203">
                  <c:v>240</c:v>
                </c:pt>
                <c:pt idx="10204">
                  <c:v>240</c:v>
                </c:pt>
                <c:pt idx="10205">
                  <c:v>240</c:v>
                </c:pt>
                <c:pt idx="10206">
                  <c:v>240</c:v>
                </c:pt>
                <c:pt idx="10207">
                  <c:v>240</c:v>
                </c:pt>
                <c:pt idx="10208">
                  <c:v>240</c:v>
                </c:pt>
                <c:pt idx="10209">
                  <c:v>240</c:v>
                </c:pt>
                <c:pt idx="10210">
                  <c:v>240</c:v>
                </c:pt>
                <c:pt idx="10211">
                  <c:v>240</c:v>
                </c:pt>
                <c:pt idx="10212">
                  <c:v>240</c:v>
                </c:pt>
                <c:pt idx="10213">
                  <c:v>240</c:v>
                </c:pt>
                <c:pt idx="10214">
                  <c:v>240</c:v>
                </c:pt>
                <c:pt idx="10215">
                  <c:v>240</c:v>
                </c:pt>
                <c:pt idx="10216">
                  <c:v>240</c:v>
                </c:pt>
                <c:pt idx="10217">
                  <c:v>240</c:v>
                </c:pt>
                <c:pt idx="10218">
                  <c:v>240</c:v>
                </c:pt>
                <c:pt idx="10219">
                  <c:v>240</c:v>
                </c:pt>
                <c:pt idx="10220">
                  <c:v>240</c:v>
                </c:pt>
                <c:pt idx="10221">
                  <c:v>240</c:v>
                </c:pt>
                <c:pt idx="10222">
                  <c:v>240</c:v>
                </c:pt>
                <c:pt idx="10223">
                  <c:v>240</c:v>
                </c:pt>
                <c:pt idx="10224">
                  <c:v>240</c:v>
                </c:pt>
                <c:pt idx="10225">
                  <c:v>240</c:v>
                </c:pt>
                <c:pt idx="10226">
                  <c:v>240</c:v>
                </c:pt>
                <c:pt idx="10227">
                  <c:v>240</c:v>
                </c:pt>
                <c:pt idx="10228">
                  <c:v>240</c:v>
                </c:pt>
                <c:pt idx="10229">
                  <c:v>240</c:v>
                </c:pt>
                <c:pt idx="10230">
                  <c:v>240</c:v>
                </c:pt>
                <c:pt idx="10231">
                  <c:v>240</c:v>
                </c:pt>
                <c:pt idx="10232">
                  <c:v>240</c:v>
                </c:pt>
                <c:pt idx="10233">
                  <c:v>240</c:v>
                </c:pt>
                <c:pt idx="10234">
                  <c:v>240</c:v>
                </c:pt>
                <c:pt idx="10235">
                  <c:v>240</c:v>
                </c:pt>
                <c:pt idx="10236">
                  <c:v>240</c:v>
                </c:pt>
                <c:pt idx="10237">
                  <c:v>240</c:v>
                </c:pt>
                <c:pt idx="10238">
                  <c:v>240</c:v>
                </c:pt>
                <c:pt idx="10239">
                  <c:v>240</c:v>
                </c:pt>
                <c:pt idx="10240">
                  <c:v>240</c:v>
                </c:pt>
                <c:pt idx="10241">
                  <c:v>240</c:v>
                </c:pt>
                <c:pt idx="10242">
                  <c:v>240</c:v>
                </c:pt>
                <c:pt idx="10243">
                  <c:v>240</c:v>
                </c:pt>
                <c:pt idx="10244">
                  <c:v>240</c:v>
                </c:pt>
                <c:pt idx="10245">
                  <c:v>240</c:v>
                </c:pt>
                <c:pt idx="10246">
                  <c:v>240</c:v>
                </c:pt>
                <c:pt idx="10247">
                  <c:v>240</c:v>
                </c:pt>
                <c:pt idx="10248">
                  <c:v>240</c:v>
                </c:pt>
                <c:pt idx="10249">
                  <c:v>240</c:v>
                </c:pt>
                <c:pt idx="10250">
                  <c:v>240</c:v>
                </c:pt>
                <c:pt idx="10251">
                  <c:v>240</c:v>
                </c:pt>
                <c:pt idx="10252">
                  <c:v>240</c:v>
                </c:pt>
                <c:pt idx="10253">
                  <c:v>240</c:v>
                </c:pt>
                <c:pt idx="10254">
                  <c:v>240</c:v>
                </c:pt>
                <c:pt idx="10255">
                  <c:v>240</c:v>
                </c:pt>
                <c:pt idx="10256">
                  <c:v>240</c:v>
                </c:pt>
                <c:pt idx="10257">
                  <c:v>240</c:v>
                </c:pt>
                <c:pt idx="10258">
                  <c:v>240</c:v>
                </c:pt>
                <c:pt idx="10259">
                  <c:v>240</c:v>
                </c:pt>
                <c:pt idx="10260">
                  <c:v>240</c:v>
                </c:pt>
                <c:pt idx="10261">
                  <c:v>240</c:v>
                </c:pt>
                <c:pt idx="10262">
                  <c:v>240</c:v>
                </c:pt>
                <c:pt idx="10263">
                  <c:v>240</c:v>
                </c:pt>
                <c:pt idx="10264">
                  <c:v>240</c:v>
                </c:pt>
                <c:pt idx="10265">
                  <c:v>240</c:v>
                </c:pt>
                <c:pt idx="10266">
                  <c:v>240</c:v>
                </c:pt>
                <c:pt idx="10267">
                  <c:v>240</c:v>
                </c:pt>
                <c:pt idx="10268">
                  <c:v>240</c:v>
                </c:pt>
                <c:pt idx="10269">
                  <c:v>240</c:v>
                </c:pt>
                <c:pt idx="10270">
                  <c:v>240</c:v>
                </c:pt>
                <c:pt idx="10271">
                  <c:v>240</c:v>
                </c:pt>
                <c:pt idx="10272">
                  <c:v>240</c:v>
                </c:pt>
                <c:pt idx="10273">
                  <c:v>240</c:v>
                </c:pt>
                <c:pt idx="10274">
                  <c:v>240</c:v>
                </c:pt>
                <c:pt idx="10275">
                  <c:v>240</c:v>
                </c:pt>
                <c:pt idx="10276">
                  <c:v>240</c:v>
                </c:pt>
                <c:pt idx="10277">
                  <c:v>240</c:v>
                </c:pt>
                <c:pt idx="10278">
                  <c:v>240</c:v>
                </c:pt>
                <c:pt idx="10279">
                  <c:v>240</c:v>
                </c:pt>
                <c:pt idx="10280">
                  <c:v>240</c:v>
                </c:pt>
                <c:pt idx="10281">
                  <c:v>240</c:v>
                </c:pt>
                <c:pt idx="10282">
                  <c:v>240</c:v>
                </c:pt>
                <c:pt idx="10283">
                  <c:v>240</c:v>
                </c:pt>
                <c:pt idx="10284">
                  <c:v>240</c:v>
                </c:pt>
                <c:pt idx="10285">
                  <c:v>240</c:v>
                </c:pt>
                <c:pt idx="10286">
                  <c:v>240</c:v>
                </c:pt>
                <c:pt idx="10287">
                  <c:v>240</c:v>
                </c:pt>
                <c:pt idx="10288">
                  <c:v>240</c:v>
                </c:pt>
                <c:pt idx="10289">
                  <c:v>240</c:v>
                </c:pt>
                <c:pt idx="10290">
                  <c:v>240</c:v>
                </c:pt>
                <c:pt idx="10291">
                  <c:v>240</c:v>
                </c:pt>
                <c:pt idx="10292">
                  <c:v>240</c:v>
                </c:pt>
                <c:pt idx="10293">
                  <c:v>240</c:v>
                </c:pt>
                <c:pt idx="10294">
                  <c:v>240</c:v>
                </c:pt>
                <c:pt idx="10295">
                  <c:v>240</c:v>
                </c:pt>
                <c:pt idx="10296">
                  <c:v>240</c:v>
                </c:pt>
                <c:pt idx="10297">
                  <c:v>240</c:v>
                </c:pt>
                <c:pt idx="10298">
                  <c:v>240</c:v>
                </c:pt>
                <c:pt idx="10299">
                  <c:v>240</c:v>
                </c:pt>
                <c:pt idx="10300">
                  <c:v>240</c:v>
                </c:pt>
                <c:pt idx="10301">
                  <c:v>240</c:v>
                </c:pt>
                <c:pt idx="10302">
                  <c:v>240</c:v>
                </c:pt>
                <c:pt idx="10303">
                  <c:v>240</c:v>
                </c:pt>
                <c:pt idx="10304">
                  <c:v>240</c:v>
                </c:pt>
                <c:pt idx="10305">
                  <c:v>240</c:v>
                </c:pt>
                <c:pt idx="10306">
                  <c:v>240</c:v>
                </c:pt>
                <c:pt idx="10307">
                  <c:v>240</c:v>
                </c:pt>
                <c:pt idx="10308">
                  <c:v>240</c:v>
                </c:pt>
                <c:pt idx="10309">
                  <c:v>240</c:v>
                </c:pt>
                <c:pt idx="10310">
                  <c:v>240</c:v>
                </c:pt>
                <c:pt idx="10311">
                  <c:v>240</c:v>
                </c:pt>
                <c:pt idx="10312">
                  <c:v>240</c:v>
                </c:pt>
                <c:pt idx="10313">
                  <c:v>240</c:v>
                </c:pt>
                <c:pt idx="10314">
                  <c:v>240</c:v>
                </c:pt>
                <c:pt idx="10315">
                  <c:v>240</c:v>
                </c:pt>
                <c:pt idx="10316">
                  <c:v>240</c:v>
                </c:pt>
                <c:pt idx="10317">
                  <c:v>240</c:v>
                </c:pt>
                <c:pt idx="10318">
                  <c:v>240</c:v>
                </c:pt>
                <c:pt idx="10319">
                  <c:v>240</c:v>
                </c:pt>
                <c:pt idx="10320">
                  <c:v>240</c:v>
                </c:pt>
                <c:pt idx="10321">
                  <c:v>240</c:v>
                </c:pt>
                <c:pt idx="10322">
                  <c:v>240</c:v>
                </c:pt>
                <c:pt idx="10323">
                  <c:v>240</c:v>
                </c:pt>
                <c:pt idx="10324">
                  <c:v>240</c:v>
                </c:pt>
                <c:pt idx="10325">
                  <c:v>240</c:v>
                </c:pt>
                <c:pt idx="10326">
                  <c:v>240</c:v>
                </c:pt>
                <c:pt idx="10327">
                  <c:v>240</c:v>
                </c:pt>
                <c:pt idx="10328">
                  <c:v>240</c:v>
                </c:pt>
                <c:pt idx="10329">
                  <c:v>240</c:v>
                </c:pt>
                <c:pt idx="10330">
                  <c:v>240</c:v>
                </c:pt>
                <c:pt idx="10331">
                  <c:v>240</c:v>
                </c:pt>
                <c:pt idx="10332">
                  <c:v>240</c:v>
                </c:pt>
                <c:pt idx="10333">
                  <c:v>240</c:v>
                </c:pt>
                <c:pt idx="10334">
                  <c:v>240</c:v>
                </c:pt>
                <c:pt idx="10335">
                  <c:v>240</c:v>
                </c:pt>
                <c:pt idx="10336">
                  <c:v>240</c:v>
                </c:pt>
                <c:pt idx="10337">
                  <c:v>240</c:v>
                </c:pt>
                <c:pt idx="10338">
                  <c:v>240</c:v>
                </c:pt>
                <c:pt idx="10339">
                  <c:v>240</c:v>
                </c:pt>
                <c:pt idx="10340">
                  <c:v>240</c:v>
                </c:pt>
                <c:pt idx="10341">
                  <c:v>240</c:v>
                </c:pt>
                <c:pt idx="10342">
                  <c:v>240</c:v>
                </c:pt>
                <c:pt idx="10343">
                  <c:v>240</c:v>
                </c:pt>
                <c:pt idx="10344">
                  <c:v>240</c:v>
                </c:pt>
                <c:pt idx="10345">
                  <c:v>240</c:v>
                </c:pt>
                <c:pt idx="10346">
                  <c:v>240</c:v>
                </c:pt>
                <c:pt idx="10347">
                  <c:v>240</c:v>
                </c:pt>
                <c:pt idx="10348">
                  <c:v>240</c:v>
                </c:pt>
                <c:pt idx="10349">
                  <c:v>240</c:v>
                </c:pt>
                <c:pt idx="10350">
                  <c:v>240</c:v>
                </c:pt>
                <c:pt idx="10351">
                  <c:v>240</c:v>
                </c:pt>
                <c:pt idx="10352">
                  <c:v>240</c:v>
                </c:pt>
                <c:pt idx="10353">
                  <c:v>240</c:v>
                </c:pt>
                <c:pt idx="10354">
                  <c:v>240</c:v>
                </c:pt>
                <c:pt idx="10355">
                  <c:v>240</c:v>
                </c:pt>
                <c:pt idx="10356">
                  <c:v>240</c:v>
                </c:pt>
                <c:pt idx="10357">
                  <c:v>240</c:v>
                </c:pt>
                <c:pt idx="10358">
                  <c:v>240</c:v>
                </c:pt>
                <c:pt idx="10359">
                  <c:v>240</c:v>
                </c:pt>
                <c:pt idx="10360">
                  <c:v>240</c:v>
                </c:pt>
                <c:pt idx="10361">
                  <c:v>240</c:v>
                </c:pt>
                <c:pt idx="10362">
                  <c:v>240</c:v>
                </c:pt>
                <c:pt idx="10363">
                  <c:v>240</c:v>
                </c:pt>
                <c:pt idx="10364">
                  <c:v>240</c:v>
                </c:pt>
                <c:pt idx="10365">
                  <c:v>240</c:v>
                </c:pt>
                <c:pt idx="10366">
                  <c:v>240</c:v>
                </c:pt>
                <c:pt idx="10367">
                  <c:v>240</c:v>
                </c:pt>
                <c:pt idx="10368">
                  <c:v>240</c:v>
                </c:pt>
                <c:pt idx="10369">
                  <c:v>240</c:v>
                </c:pt>
                <c:pt idx="10370">
                  <c:v>240</c:v>
                </c:pt>
                <c:pt idx="10371">
                  <c:v>240</c:v>
                </c:pt>
                <c:pt idx="10372">
                  <c:v>240</c:v>
                </c:pt>
                <c:pt idx="10373">
                  <c:v>240</c:v>
                </c:pt>
                <c:pt idx="10374">
                  <c:v>240</c:v>
                </c:pt>
                <c:pt idx="10375">
                  <c:v>240</c:v>
                </c:pt>
                <c:pt idx="10376">
                  <c:v>240</c:v>
                </c:pt>
                <c:pt idx="10377">
                  <c:v>240</c:v>
                </c:pt>
                <c:pt idx="10378">
                  <c:v>240</c:v>
                </c:pt>
                <c:pt idx="10379">
                  <c:v>240</c:v>
                </c:pt>
                <c:pt idx="10380">
                  <c:v>240</c:v>
                </c:pt>
                <c:pt idx="10381">
                  <c:v>240</c:v>
                </c:pt>
                <c:pt idx="10382">
                  <c:v>240</c:v>
                </c:pt>
                <c:pt idx="10383">
                  <c:v>240</c:v>
                </c:pt>
                <c:pt idx="10384">
                  <c:v>240</c:v>
                </c:pt>
                <c:pt idx="10385">
                  <c:v>240</c:v>
                </c:pt>
                <c:pt idx="10386">
                  <c:v>240</c:v>
                </c:pt>
                <c:pt idx="10387">
                  <c:v>240</c:v>
                </c:pt>
                <c:pt idx="10388">
                  <c:v>240</c:v>
                </c:pt>
                <c:pt idx="10389">
                  <c:v>240</c:v>
                </c:pt>
                <c:pt idx="10390">
                  <c:v>240</c:v>
                </c:pt>
                <c:pt idx="10391">
                  <c:v>240</c:v>
                </c:pt>
                <c:pt idx="10392">
                  <c:v>240</c:v>
                </c:pt>
                <c:pt idx="10393">
                  <c:v>240</c:v>
                </c:pt>
                <c:pt idx="10394">
                  <c:v>240</c:v>
                </c:pt>
                <c:pt idx="10395">
                  <c:v>240</c:v>
                </c:pt>
                <c:pt idx="10396">
                  <c:v>240</c:v>
                </c:pt>
                <c:pt idx="10397">
                  <c:v>240</c:v>
                </c:pt>
                <c:pt idx="10398">
                  <c:v>240</c:v>
                </c:pt>
                <c:pt idx="10399">
                  <c:v>240</c:v>
                </c:pt>
                <c:pt idx="10400">
                  <c:v>240</c:v>
                </c:pt>
                <c:pt idx="10401">
                  <c:v>240</c:v>
                </c:pt>
                <c:pt idx="10402">
                  <c:v>240</c:v>
                </c:pt>
                <c:pt idx="10403">
                  <c:v>240</c:v>
                </c:pt>
                <c:pt idx="10404">
                  <c:v>240</c:v>
                </c:pt>
                <c:pt idx="10405">
                  <c:v>240</c:v>
                </c:pt>
                <c:pt idx="10406">
                  <c:v>240</c:v>
                </c:pt>
                <c:pt idx="10407">
                  <c:v>240</c:v>
                </c:pt>
                <c:pt idx="10408">
                  <c:v>240</c:v>
                </c:pt>
                <c:pt idx="10409">
                  <c:v>240</c:v>
                </c:pt>
                <c:pt idx="10410">
                  <c:v>240</c:v>
                </c:pt>
                <c:pt idx="10411">
                  <c:v>240</c:v>
                </c:pt>
                <c:pt idx="10412">
                  <c:v>240</c:v>
                </c:pt>
                <c:pt idx="10413">
                  <c:v>240</c:v>
                </c:pt>
                <c:pt idx="10414">
                  <c:v>240</c:v>
                </c:pt>
                <c:pt idx="10415">
                  <c:v>240</c:v>
                </c:pt>
                <c:pt idx="10416">
                  <c:v>240</c:v>
                </c:pt>
                <c:pt idx="10417">
                  <c:v>240</c:v>
                </c:pt>
                <c:pt idx="10418">
                  <c:v>240</c:v>
                </c:pt>
                <c:pt idx="10419">
                  <c:v>240</c:v>
                </c:pt>
                <c:pt idx="10420">
                  <c:v>240</c:v>
                </c:pt>
                <c:pt idx="10421">
                  <c:v>240</c:v>
                </c:pt>
                <c:pt idx="10422">
                  <c:v>240</c:v>
                </c:pt>
                <c:pt idx="10423">
                  <c:v>240</c:v>
                </c:pt>
                <c:pt idx="10424">
                  <c:v>240</c:v>
                </c:pt>
                <c:pt idx="10425">
                  <c:v>240</c:v>
                </c:pt>
                <c:pt idx="10426">
                  <c:v>240</c:v>
                </c:pt>
                <c:pt idx="10427">
                  <c:v>240</c:v>
                </c:pt>
                <c:pt idx="10428">
                  <c:v>240</c:v>
                </c:pt>
                <c:pt idx="10429">
                  <c:v>240</c:v>
                </c:pt>
                <c:pt idx="10430">
                  <c:v>240</c:v>
                </c:pt>
                <c:pt idx="10431">
                  <c:v>240</c:v>
                </c:pt>
                <c:pt idx="10432">
                  <c:v>240</c:v>
                </c:pt>
                <c:pt idx="10433">
                  <c:v>240</c:v>
                </c:pt>
                <c:pt idx="10434">
                  <c:v>240</c:v>
                </c:pt>
                <c:pt idx="10435">
                  <c:v>240</c:v>
                </c:pt>
                <c:pt idx="10436">
                  <c:v>240</c:v>
                </c:pt>
                <c:pt idx="10437">
                  <c:v>240</c:v>
                </c:pt>
                <c:pt idx="10438">
                  <c:v>240</c:v>
                </c:pt>
                <c:pt idx="10439">
                  <c:v>240</c:v>
                </c:pt>
                <c:pt idx="10440">
                  <c:v>240</c:v>
                </c:pt>
                <c:pt idx="10441">
                  <c:v>240</c:v>
                </c:pt>
                <c:pt idx="10442">
                  <c:v>240</c:v>
                </c:pt>
                <c:pt idx="10443">
                  <c:v>240</c:v>
                </c:pt>
                <c:pt idx="10444">
                  <c:v>240</c:v>
                </c:pt>
                <c:pt idx="10445">
                  <c:v>240</c:v>
                </c:pt>
                <c:pt idx="10446">
                  <c:v>240</c:v>
                </c:pt>
                <c:pt idx="10447">
                  <c:v>240</c:v>
                </c:pt>
                <c:pt idx="10448">
                  <c:v>240</c:v>
                </c:pt>
                <c:pt idx="10449">
                  <c:v>240</c:v>
                </c:pt>
                <c:pt idx="10450">
                  <c:v>240</c:v>
                </c:pt>
                <c:pt idx="10451">
                  <c:v>240</c:v>
                </c:pt>
                <c:pt idx="10452">
                  <c:v>240</c:v>
                </c:pt>
                <c:pt idx="10453">
                  <c:v>240</c:v>
                </c:pt>
                <c:pt idx="10454">
                  <c:v>240</c:v>
                </c:pt>
                <c:pt idx="10455">
                  <c:v>240</c:v>
                </c:pt>
                <c:pt idx="10456">
                  <c:v>240</c:v>
                </c:pt>
                <c:pt idx="10457">
                  <c:v>240</c:v>
                </c:pt>
                <c:pt idx="10458">
                  <c:v>240</c:v>
                </c:pt>
                <c:pt idx="10459">
                  <c:v>240</c:v>
                </c:pt>
                <c:pt idx="10460">
                  <c:v>240</c:v>
                </c:pt>
                <c:pt idx="10461">
                  <c:v>240</c:v>
                </c:pt>
                <c:pt idx="10462">
                  <c:v>240</c:v>
                </c:pt>
                <c:pt idx="10463">
                  <c:v>240</c:v>
                </c:pt>
                <c:pt idx="10464">
                  <c:v>240</c:v>
                </c:pt>
                <c:pt idx="10465">
                  <c:v>240</c:v>
                </c:pt>
                <c:pt idx="10466">
                  <c:v>240</c:v>
                </c:pt>
                <c:pt idx="10467">
                  <c:v>240</c:v>
                </c:pt>
                <c:pt idx="10468">
                  <c:v>240</c:v>
                </c:pt>
                <c:pt idx="10469">
                  <c:v>240</c:v>
                </c:pt>
                <c:pt idx="10470">
                  <c:v>240</c:v>
                </c:pt>
                <c:pt idx="10471">
                  <c:v>240</c:v>
                </c:pt>
                <c:pt idx="10472">
                  <c:v>240</c:v>
                </c:pt>
                <c:pt idx="10473">
                  <c:v>240</c:v>
                </c:pt>
                <c:pt idx="10474">
                  <c:v>240</c:v>
                </c:pt>
                <c:pt idx="10475">
                  <c:v>240</c:v>
                </c:pt>
                <c:pt idx="10476">
                  <c:v>240</c:v>
                </c:pt>
                <c:pt idx="10477">
                  <c:v>240</c:v>
                </c:pt>
                <c:pt idx="10478">
                  <c:v>240</c:v>
                </c:pt>
                <c:pt idx="10479">
                  <c:v>240</c:v>
                </c:pt>
                <c:pt idx="10480">
                  <c:v>240</c:v>
                </c:pt>
                <c:pt idx="10481">
                  <c:v>240</c:v>
                </c:pt>
                <c:pt idx="10482">
                  <c:v>240</c:v>
                </c:pt>
                <c:pt idx="10483">
                  <c:v>240</c:v>
                </c:pt>
                <c:pt idx="10484">
                  <c:v>240</c:v>
                </c:pt>
                <c:pt idx="10485">
                  <c:v>240</c:v>
                </c:pt>
                <c:pt idx="10486">
                  <c:v>240</c:v>
                </c:pt>
                <c:pt idx="10487">
                  <c:v>240</c:v>
                </c:pt>
                <c:pt idx="10488">
                  <c:v>240</c:v>
                </c:pt>
                <c:pt idx="10489">
                  <c:v>240</c:v>
                </c:pt>
                <c:pt idx="10490">
                  <c:v>240</c:v>
                </c:pt>
                <c:pt idx="10491">
                  <c:v>240</c:v>
                </c:pt>
                <c:pt idx="10492">
                  <c:v>240</c:v>
                </c:pt>
                <c:pt idx="10493">
                  <c:v>240</c:v>
                </c:pt>
                <c:pt idx="10494">
                  <c:v>240</c:v>
                </c:pt>
                <c:pt idx="10495">
                  <c:v>240</c:v>
                </c:pt>
                <c:pt idx="10496">
                  <c:v>240</c:v>
                </c:pt>
                <c:pt idx="10497">
                  <c:v>240</c:v>
                </c:pt>
                <c:pt idx="10498">
                  <c:v>240</c:v>
                </c:pt>
                <c:pt idx="10499">
                  <c:v>240</c:v>
                </c:pt>
                <c:pt idx="10500">
                  <c:v>240</c:v>
                </c:pt>
                <c:pt idx="10501">
                  <c:v>240</c:v>
                </c:pt>
                <c:pt idx="10502">
                  <c:v>240</c:v>
                </c:pt>
                <c:pt idx="10503">
                  <c:v>240</c:v>
                </c:pt>
                <c:pt idx="10504">
                  <c:v>240</c:v>
                </c:pt>
                <c:pt idx="10505">
                  <c:v>240</c:v>
                </c:pt>
                <c:pt idx="10506">
                  <c:v>240</c:v>
                </c:pt>
                <c:pt idx="10507">
                  <c:v>240</c:v>
                </c:pt>
                <c:pt idx="10508">
                  <c:v>240</c:v>
                </c:pt>
                <c:pt idx="10509">
                  <c:v>240</c:v>
                </c:pt>
                <c:pt idx="10510">
                  <c:v>240</c:v>
                </c:pt>
                <c:pt idx="10511">
                  <c:v>240</c:v>
                </c:pt>
                <c:pt idx="10512">
                  <c:v>240</c:v>
                </c:pt>
                <c:pt idx="10513">
                  <c:v>240</c:v>
                </c:pt>
                <c:pt idx="10514">
                  <c:v>240</c:v>
                </c:pt>
                <c:pt idx="10515">
                  <c:v>240</c:v>
                </c:pt>
                <c:pt idx="10516">
                  <c:v>240</c:v>
                </c:pt>
                <c:pt idx="10517">
                  <c:v>240</c:v>
                </c:pt>
                <c:pt idx="10518">
                  <c:v>240</c:v>
                </c:pt>
                <c:pt idx="10519">
                  <c:v>240</c:v>
                </c:pt>
                <c:pt idx="10520">
                  <c:v>240</c:v>
                </c:pt>
                <c:pt idx="10521">
                  <c:v>240</c:v>
                </c:pt>
                <c:pt idx="10522">
                  <c:v>240</c:v>
                </c:pt>
                <c:pt idx="10523">
                  <c:v>240</c:v>
                </c:pt>
                <c:pt idx="10524">
                  <c:v>240</c:v>
                </c:pt>
                <c:pt idx="10525">
                  <c:v>240</c:v>
                </c:pt>
                <c:pt idx="10526">
                  <c:v>240</c:v>
                </c:pt>
                <c:pt idx="10527">
                  <c:v>240</c:v>
                </c:pt>
                <c:pt idx="10528">
                  <c:v>240</c:v>
                </c:pt>
                <c:pt idx="10529">
                  <c:v>240</c:v>
                </c:pt>
                <c:pt idx="10530">
                  <c:v>240</c:v>
                </c:pt>
                <c:pt idx="10531">
                  <c:v>240</c:v>
                </c:pt>
                <c:pt idx="10532">
                  <c:v>240</c:v>
                </c:pt>
                <c:pt idx="10533">
                  <c:v>240</c:v>
                </c:pt>
                <c:pt idx="10534">
                  <c:v>240</c:v>
                </c:pt>
                <c:pt idx="10535">
                  <c:v>240</c:v>
                </c:pt>
                <c:pt idx="10536">
                  <c:v>240</c:v>
                </c:pt>
                <c:pt idx="10537">
                  <c:v>240</c:v>
                </c:pt>
                <c:pt idx="10538">
                  <c:v>240</c:v>
                </c:pt>
                <c:pt idx="10539">
                  <c:v>240</c:v>
                </c:pt>
                <c:pt idx="10540">
                  <c:v>240</c:v>
                </c:pt>
                <c:pt idx="10541">
                  <c:v>240</c:v>
                </c:pt>
                <c:pt idx="10542">
                  <c:v>240</c:v>
                </c:pt>
                <c:pt idx="10543">
                  <c:v>240</c:v>
                </c:pt>
                <c:pt idx="10544">
                  <c:v>240</c:v>
                </c:pt>
                <c:pt idx="10545">
                  <c:v>240</c:v>
                </c:pt>
                <c:pt idx="10546">
                  <c:v>240</c:v>
                </c:pt>
                <c:pt idx="10547">
                  <c:v>240</c:v>
                </c:pt>
                <c:pt idx="10548">
                  <c:v>240</c:v>
                </c:pt>
                <c:pt idx="10549">
                  <c:v>240</c:v>
                </c:pt>
                <c:pt idx="10550">
                  <c:v>240</c:v>
                </c:pt>
                <c:pt idx="10551">
                  <c:v>240</c:v>
                </c:pt>
                <c:pt idx="10552">
                  <c:v>240</c:v>
                </c:pt>
                <c:pt idx="10553">
                  <c:v>240</c:v>
                </c:pt>
                <c:pt idx="10554">
                  <c:v>240</c:v>
                </c:pt>
                <c:pt idx="10555">
                  <c:v>240</c:v>
                </c:pt>
                <c:pt idx="10556">
                  <c:v>240</c:v>
                </c:pt>
                <c:pt idx="10557">
                  <c:v>240</c:v>
                </c:pt>
                <c:pt idx="10558">
                  <c:v>240</c:v>
                </c:pt>
                <c:pt idx="10559">
                  <c:v>240</c:v>
                </c:pt>
                <c:pt idx="10560">
                  <c:v>240</c:v>
                </c:pt>
                <c:pt idx="10561">
                  <c:v>240</c:v>
                </c:pt>
                <c:pt idx="10562">
                  <c:v>240</c:v>
                </c:pt>
                <c:pt idx="10563">
                  <c:v>240</c:v>
                </c:pt>
                <c:pt idx="10564">
                  <c:v>240</c:v>
                </c:pt>
                <c:pt idx="10565">
                  <c:v>240</c:v>
                </c:pt>
                <c:pt idx="10566">
                  <c:v>240</c:v>
                </c:pt>
                <c:pt idx="10567">
                  <c:v>240</c:v>
                </c:pt>
                <c:pt idx="10568">
                  <c:v>240</c:v>
                </c:pt>
                <c:pt idx="10569">
                  <c:v>240</c:v>
                </c:pt>
                <c:pt idx="10570">
                  <c:v>240</c:v>
                </c:pt>
                <c:pt idx="10571">
                  <c:v>240</c:v>
                </c:pt>
                <c:pt idx="10572">
                  <c:v>240</c:v>
                </c:pt>
                <c:pt idx="10573">
                  <c:v>240</c:v>
                </c:pt>
                <c:pt idx="10574">
                  <c:v>240</c:v>
                </c:pt>
                <c:pt idx="10575">
                  <c:v>240</c:v>
                </c:pt>
                <c:pt idx="10576">
                  <c:v>240</c:v>
                </c:pt>
                <c:pt idx="10577">
                  <c:v>240</c:v>
                </c:pt>
                <c:pt idx="10578">
                  <c:v>240</c:v>
                </c:pt>
                <c:pt idx="10579">
                  <c:v>240</c:v>
                </c:pt>
                <c:pt idx="10580">
                  <c:v>240</c:v>
                </c:pt>
                <c:pt idx="10581">
                  <c:v>240</c:v>
                </c:pt>
                <c:pt idx="10582">
                  <c:v>240</c:v>
                </c:pt>
                <c:pt idx="10583">
                  <c:v>240</c:v>
                </c:pt>
                <c:pt idx="10584">
                  <c:v>240</c:v>
                </c:pt>
                <c:pt idx="10585">
                  <c:v>240</c:v>
                </c:pt>
                <c:pt idx="10586">
                  <c:v>240</c:v>
                </c:pt>
                <c:pt idx="10587">
                  <c:v>240</c:v>
                </c:pt>
                <c:pt idx="10588">
                  <c:v>240</c:v>
                </c:pt>
                <c:pt idx="10589">
                  <c:v>240</c:v>
                </c:pt>
                <c:pt idx="10590">
                  <c:v>240</c:v>
                </c:pt>
                <c:pt idx="10591">
                  <c:v>240</c:v>
                </c:pt>
                <c:pt idx="10592">
                  <c:v>240</c:v>
                </c:pt>
                <c:pt idx="10593">
                  <c:v>240</c:v>
                </c:pt>
                <c:pt idx="10594">
                  <c:v>240</c:v>
                </c:pt>
                <c:pt idx="10595">
                  <c:v>240</c:v>
                </c:pt>
                <c:pt idx="10596">
                  <c:v>240</c:v>
                </c:pt>
                <c:pt idx="10597">
                  <c:v>240</c:v>
                </c:pt>
                <c:pt idx="10598">
                  <c:v>240</c:v>
                </c:pt>
                <c:pt idx="10599">
                  <c:v>240</c:v>
                </c:pt>
                <c:pt idx="10600">
                  <c:v>240</c:v>
                </c:pt>
                <c:pt idx="10601">
                  <c:v>240</c:v>
                </c:pt>
                <c:pt idx="10602">
                  <c:v>240</c:v>
                </c:pt>
                <c:pt idx="10603">
                  <c:v>240</c:v>
                </c:pt>
                <c:pt idx="10604">
                  <c:v>240</c:v>
                </c:pt>
                <c:pt idx="10605">
                  <c:v>240</c:v>
                </c:pt>
                <c:pt idx="10606">
                  <c:v>240</c:v>
                </c:pt>
                <c:pt idx="10607">
                  <c:v>240</c:v>
                </c:pt>
                <c:pt idx="10608">
                  <c:v>240</c:v>
                </c:pt>
                <c:pt idx="10609">
                  <c:v>240</c:v>
                </c:pt>
                <c:pt idx="10610">
                  <c:v>240</c:v>
                </c:pt>
                <c:pt idx="10611">
                  <c:v>240</c:v>
                </c:pt>
                <c:pt idx="10612">
                  <c:v>240</c:v>
                </c:pt>
                <c:pt idx="10613">
                  <c:v>240</c:v>
                </c:pt>
                <c:pt idx="10614">
                  <c:v>240</c:v>
                </c:pt>
                <c:pt idx="10615">
                  <c:v>240</c:v>
                </c:pt>
                <c:pt idx="10616">
                  <c:v>240</c:v>
                </c:pt>
                <c:pt idx="10617">
                  <c:v>240</c:v>
                </c:pt>
                <c:pt idx="10618">
                  <c:v>240</c:v>
                </c:pt>
                <c:pt idx="10619">
                  <c:v>240</c:v>
                </c:pt>
                <c:pt idx="10620">
                  <c:v>240</c:v>
                </c:pt>
                <c:pt idx="10621">
                  <c:v>240</c:v>
                </c:pt>
                <c:pt idx="10622">
                  <c:v>240</c:v>
                </c:pt>
                <c:pt idx="10623">
                  <c:v>240</c:v>
                </c:pt>
                <c:pt idx="10624">
                  <c:v>240</c:v>
                </c:pt>
                <c:pt idx="10625">
                  <c:v>240</c:v>
                </c:pt>
                <c:pt idx="10626">
                  <c:v>240</c:v>
                </c:pt>
                <c:pt idx="10627">
                  <c:v>240</c:v>
                </c:pt>
                <c:pt idx="10628">
                  <c:v>240</c:v>
                </c:pt>
                <c:pt idx="10629">
                  <c:v>240</c:v>
                </c:pt>
                <c:pt idx="10630">
                  <c:v>240</c:v>
                </c:pt>
                <c:pt idx="10631">
                  <c:v>240</c:v>
                </c:pt>
                <c:pt idx="10632">
                  <c:v>240</c:v>
                </c:pt>
                <c:pt idx="10633">
                  <c:v>240</c:v>
                </c:pt>
                <c:pt idx="10634">
                  <c:v>240</c:v>
                </c:pt>
                <c:pt idx="10635">
                  <c:v>240</c:v>
                </c:pt>
                <c:pt idx="10636">
                  <c:v>240</c:v>
                </c:pt>
                <c:pt idx="10637">
                  <c:v>240</c:v>
                </c:pt>
                <c:pt idx="10638">
                  <c:v>240</c:v>
                </c:pt>
                <c:pt idx="10639">
                  <c:v>240</c:v>
                </c:pt>
                <c:pt idx="10640">
                  <c:v>240</c:v>
                </c:pt>
                <c:pt idx="10641">
                  <c:v>240</c:v>
                </c:pt>
                <c:pt idx="10642">
                  <c:v>240</c:v>
                </c:pt>
                <c:pt idx="10643">
                  <c:v>240</c:v>
                </c:pt>
                <c:pt idx="10644">
                  <c:v>240</c:v>
                </c:pt>
                <c:pt idx="10645">
                  <c:v>240</c:v>
                </c:pt>
                <c:pt idx="10646">
                  <c:v>240</c:v>
                </c:pt>
                <c:pt idx="10647">
                  <c:v>240</c:v>
                </c:pt>
                <c:pt idx="10648">
                  <c:v>240</c:v>
                </c:pt>
                <c:pt idx="10649">
                  <c:v>240</c:v>
                </c:pt>
                <c:pt idx="10650">
                  <c:v>240</c:v>
                </c:pt>
                <c:pt idx="10651">
                  <c:v>240</c:v>
                </c:pt>
                <c:pt idx="10652">
                  <c:v>240</c:v>
                </c:pt>
                <c:pt idx="10653">
                  <c:v>240</c:v>
                </c:pt>
                <c:pt idx="10654">
                  <c:v>240</c:v>
                </c:pt>
                <c:pt idx="10655">
                  <c:v>240</c:v>
                </c:pt>
                <c:pt idx="10656">
                  <c:v>240</c:v>
                </c:pt>
                <c:pt idx="10657">
                  <c:v>240</c:v>
                </c:pt>
                <c:pt idx="10658">
                  <c:v>240</c:v>
                </c:pt>
                <c:pt idx="10659">
                  <c:v>240</c:v>
                </c:pt>
                <c:pt idx="10660">
                  <c:v>240</c:v>
                </c:pt>
                <c:pt idx="10661">
                  <c:v>240</c:v>
                </c:pt>
                <c:pt idx="10662">
                  <c:v>240</c:v>
                </c:pt>
                <c:pt idx="10663">
                  <c:v>240</c:v>
                </c:pt>
                <c:pt idx="10664">
                  <c:v>240</c:v>
                </c:pt>
                <c:pt idx="10665">
                  <c:v>240</c:v>
                </c:pt>
                <c:pt idx="10666">
                  <c:v>240</c:v>
                </c:pt>
                <c:pt idx="10667">
                  <c:v>240</c:v>
                </c:pt>
                <c:pt idx="10668">
                  <c:v>240</c:v>
                </c:pt>
                <c:pt idx="10669">
                  <c:v>240</c:v>
                </c:pt>
                <c:pt idx="10670">
                  <c:v>240</c:v>
                </c:pt>
                <c:pt idx="10671">
                  <c:v>240</c:v>
                </c:pt>
                <c:pt idx="10672">
                  <c:v>240</c:v>
                </c:pt>
                <c:pt idx="10673">
                  <c:v>240</c:v>
                </c:pt>
                <c:pt idx="10674">
                  <c:v>240</c:v>
                </c:pt>
                <c:pt idx="10675">
                  <c:v>240</c:v>
                </c:pt>
                <c:pt idx="10676">
                  <c:v>240</c:v>
                </c:pt>
                <c:pt idx="10677">
                  <c:v>240</c:v>
                </c:pt>
                <c:pt idx="10678">
                  <c:v>240</c:v>
                </c:pt>
                <c:pt idx="10679">
                  <c:v>240</c:v>
                </c:pt>
                <c:pt idx="10680">
                  <c:v>240</c:v>
                </c:pt>
                <c:pt idx="10681">
                  <c:v>240</c:v>
                </c:pt>
                <c:pt idx="10682">
                  <c:v>240</c:v>
                </c:pt>
                <c:pt idx="10683">
                  <c:v>240</c:v>
                </c:pt>
                <c:pt idx="10684">
                  <c:v>240</c:v>
                </c:pt>
                <c:pt idx="10685">
                  <c:v>240</c:v>
                </c:pt>
                <c:pt idx="10686">
                  <c:v>240</c:v>
                </c:pt>
                <c:pt idx="10687">
                  <c:v>240</c:v>
                </c:pt>
                <c:pt idx="10688">
                  <c:v>240</c:v>
                </c:pt>
                <c:pt idx="10689">
                  <c:v>240</c:v>
                </c:pt>
                <c:pt idx="10690">
                  <c:v>240</c:v>
                </c:pt>
                <c:pt idx="10691">
                  <c:v>240</c:v>
                </c:pt>
                <c:pt idx="10692">
                  <c:v>240</c:v>
                </c:pt>
                <c:pt idx="10693">
                  <c:v>240</c:v>
                </c:pt>
                <c:pt idx="10694">
                  <c:v>240</c:v>
                </c:pt>
                <c:pt idx="10695">
                  <c:v>240</c:v>
                </c:pt>
                <c:pt idx="10696">
                  <c:v>240</c:v>
                </c:pt>
                <c:pt idx="10697">
                  <c:v>240</c:v>
                </c:pt>
                <c:pt idx="10698">
                  <c:v>240</c:v>
                </c:pt>
                <c:pt idx="10699">
                  <c:v>240</c:v>
                </c:pt>
                <c:pt idx="10700">
                  <c:v>240</c:v>
                </c:pt>
                <c:pt idx="10701">
                  <c:v>240</c:v>
                </c:pt>
                <c:pt idx="10702">
                  <c:v>240</c:v>
                </c:pt>
                <c:pt idx="10703">
                  <c:v>240</c:v>
                </c:pt>
                <c:pt idx="10704">
                  <c:v>240</c:v>
                </c:pt>
                <c:pt idx="10705">
                  <c:v>240</c:v>
                </c:pt>
                <c:pt idx="10706">
                  <c:v>240</c:v>
                </c:pt>
                <c:pt idx="10707">
                  <c:v>240</c:v>
                </c:pt>
                <c:pt idx="10708">
                  <c:v>240</c:v>
                </c:pt>
                <c:pt idx="10709">
                  <c:v>240</c:v>
                </c:pt>
                <c:pt idx="10710">
                  <c:v>240</c:v>
                </c:pt>
                <c:pt idx="10711">
                  <c:v>240</c:v>
                </c:pt>
                <c:pt idx="10712">
                  <c:v>240</c:v>
                </c:pt>
                <c:pt idx="10713">
                  <c:v>240</c:v>
                </c:pt>
                <c:pt idx="10714">
                  <c:v>240</c:v>
                </c:pt>
                <c:pt idx="10715">
                  <c:v>240</c:v>
                </c:pt>
                <c:pt idx="10716">
                  <c:v>240</c:v>
                </c:pt>
                <c:pt idx="10717">
                  <c:v>240</c:v>
                </c:pt>
                <c:pt idx="10718">
                  <c:v>240</c:v>
                </c:pt>
                <c:pt idx="10719">
                  <c:v>240</c:v>
                </c:pt>
                <c:pt idx="10720">
                  <c:v>240</c:v>
                </c:pt>
                <c:pt idx="10721">
                  <c:v>240</c:v>
                </c:pt>
                <c:pt idx="10722">
                  <c:v>240</c:v>
                </c:pt>
                <c:pt idx="10723">
                  <c:v>240</c:v>
                </c:pt>
                <c:pt idx="10724">
                  <c:v>240</c:v>
                </c:pt>
                <c:pt idx="10725">
                  <c:v>240</c:v>
                </c:pt>
                <c:pt idx="10726">
                  <c:v>240</c:v>
                </c:pt>
                <c:pt idx="10727">
                  <c:v>240</c:v>
                </c:pt>
                <c:pt idx="10728">
                  <c:v>240</c:v>
                </c:pt>
                <c:pt idx="10729">
                  <c:v>240</c:v>
                </c:pt>
                <c:pt idx="10730">
                  <c:v>240</c:v>
                </c:pt>
                <c:pt idx="10731">
                  <c:v>240</c:v>
                </c:pt>
                <c:pt idx="10732">
                  <c:v>240</c:v>
                </c:pt>
                <c:pt idx="10733">
                  <c:v>240</c:v>
                </c:pt>
                <c:pt idx="10734">
                  <c:v>240</c:v>
                </c:pt>
                <c:pt idx="10735">
                  <c:v>240</c:v>
                </c:pt>
                <c:pt idx="10736">
                  <c:v>240</c:v>
                </c:pt>
                <c:pt idx="10737">
                  <c:v>240</c:v>
                </c:pt>
                <c:pt idx="10738">
                  <c:v>240</c:v>
                </c:pt>
                <c:pt idx="10739">
                  <c:v>240</c:v>
                </c:pt>
                <c:pt idx="10740">
                  <c:v>240</c:v>
                </c:pt>
                <c:pt idx="10741">
                  <c:v>240</c:v>
                </c:pt>
                <c:pt idx="10742">
                  <c:v>240</c:v>
                </c:pt>
                <c:pt idx="10743">
                  <c:v>240</c:v>
                </c:pt>
                <c:pt idx="10744">
                  <c:v>240</c:v>
                </c:pt>
                <c:pt idx="10745">
                  <c:v>240</c:v>
                </c:pt>
                <c:pt idx="10746">
                  <c:v>240</c:v>
                </c:pt>
                <c:pt idx="10747">
                  <c:v>240</c:v>
                </c:pt>
                <c:pt idx="10748">
                  <c:v>240</c:v>
                </c:pt>
                <c:pt idx="10749">
                  <c:v>240</c:v>
                </c:pt>
                <c:pt idx="10750">
                  <c:v>240</c:v>
                </c:pt>
                <c:pt idx="10751">
                  <c:v>240</c:v>
                </c:pt>
                <c:pt idx="10752">
                  <c:v>240</c:v>
                </c:pt>
                <c:pt idx="10753">
                  <c:v>240</c:v>
                </c:pt>
                <c:pt idx="10754">
                  <c:v>240</c:v>
                </c:pt>
                <c:pt idx="10755">
                  <c:v>240</c:v>
                </c:pt>
                <c:pt idx="10756">
                  <c:v>240</c:v>
                </c:pt>
                <c:pt idx="10757">
                  <c:v>240</c:v>
                </c:pt>
                <c:pt idx="10758">
                  <c:v>240</c:v>
                </c:pt>
                <c:pt idx="10759">
                  <c:v>240</c:v>
                </c:pt>
                <c:pt idx="10760">
                  <c:v>240</c:v>
                </c:pt>
                <c:pt idx="10761">
                  <c:v>240</c:v>
                </c:pt>
                <c:pt idx="10762">
                  <c:v>240</c:v>
                </c:pt>
                <c:pt idx="10763">
                  <c:v>240</c:v>
                </c:pt>
                <c:pt idx="10764">
                  <c:v>240</c:v>
                </c:pt>
                <c:pt idx="10765">
                  <c:v>240</c:v>
                </c:pt>
                <c:pt idx="10766">
                  <c:v>240</c:v>
                </c:pt>
                <c:pt idx="10767">
                  <c:v>240</c:v>
                </c:pt>
                <c:pt idx="10768">
                  <c:v>240</c:v>
                </c:pt>
                <c:pt idx="10769">
                  <c:v>240</c:v>
                </c:pt>
                <c:pt idx="10770">
                  <c:v>240</c:v>
                </c:pt>
                <c:pt idx="10771">
                  <c:v>240</c:v>
                </c:pt>
                <c:pt idx="10772">
                  <c:v>240</c:v>
                </c:pt>
                <c:pt idx="10773">
                  <c:v>240</c:v>
                </c:pt>
                <c:pt idx="10774">
                  <c:v>240</c:v>
                </c:pt>
                <c:pt idx="10775">
                  <c:v>240</c:v>
                </c:pt>
                <c:pt idx="10776">
                  <c:v>240</c:v>
                </c:pt>
                <c:pt idx="10777">
                  <c:v>240</c:v>
                </c:pt>
                <c:pt idx="10778">
                  <c:v>240</c:v>
                </c:pt>
                <c:pt idx="10779">
                  <c:v>240</c:v>
                </c:pt>
                <c:pt idx="10780">
                  <c:v>240</c:v>
                </c:pt>
                <c:pt idx="10781">
                  <c:v>240</c:v>
                </c:pt>
                <c:pt idx="10782">
                  <c:v>240</c:v>
                </c:pt>
                <c:pt idx="10783">
                  <c:v>240</c:v>
                </c:pt>
                <c:pt idx="10784">
                  <c:v>240</c:v>
                </c:pt>
                <c:pt idx="10785">
                  <c:v>240</c:v>
                </c:pt>
                <c:pt idx="10786">
                  <c:v>240</c:v>
                </c:pt>
                <c:pt idx="10787">
                  <c:v>240</c:v>
                </c:pt>
                <c:pt idx="10788">
                  <c:v>240</c:v>
                </c:pt>
                <c:pt idx="10789">
                  <c:v>240</c:v>
                </c:pt>
                <c:pt idx="10790">
                  <c:v>240</c:v>
                </c:pt>
                <c:pt idx="10791">
                  <c:v>240</c:v>
                </c:pt>
                <c:pt idx="10792">
                  <c:v>240</c:v>
                </c:pt>
                <c:pt idx="10793">
                  <c:v>240</c:v>
                </c:pt>
                <c:pt idx="10794">
                  <c:v>240</c:v>
                </c:pt>
                <c:pt idx="10795">
                  <c:v>240</c:v>
                </c:pt>
                <c:pt idx="10796">
                  <c:v>240</c:v>
                </c:pt>
                <c:pt idx="10797">
                  <c:v>240</c:v>
                </c:pt>
                <c:pt idx="10798">
                  <c:v>240</c:v>
                </c:pt>
                <c:pt idx="10799">
                  <c:v>240</c:v>
                </c:pt>
                <c:pt idx="10800">
                  <c:v>240</c:v>
                </c:pt>
                <c:pt idx="10801">
                  <c:v>240</c:v>
                </c:pt>
                <c:pt idx="10802">
                  <c:v>240</c:v>
                </c:pt>
                <c:pt idx="10803">
                  <c:v>240</c:v>
                </c:pt>
                <c:pt idx="10804">
                  <c:v>240</c:v>
                </c:pt>
                <c:pt idx="10805">
                  <c:v>240</c:v>
                </c:pt>
                <c:pt idx="10806">
                  <c:v>240</c:v>
                </c:pt>
                <c:pt idx="10807">
                  <c:v>240</c:v>
                </c:pt>
                <c:pt idx="10808">
                  <c:v>240</c:v>
                </c:pt>
                <c:pt idx="10809">
                  <c:v>240</c:v>
                </c:pt>
                <c:pt idx="10810">
                  <c:v>240</c:v>
                </c:pt>
                <c:pt idx="10811">
                  <c:v>240</c:v>
                </c:pt>
                <c:pt idx="10812">
                  <c:v>240</c:v>
                </c:pt>
                <c:pt idx="10813">
                  <c:v>240</c:v>
                </c:pt>
                <c:pt idx="10814">
                  <c:v>240</c:v>
                </c:pt>
                <c:pt idx="10815">
                  <c:v>240</c:v>
                </c:pt>
                <c:pt idx="10816">
                  <c:v>240</c:v>
                </c:pt>
                <c:pt idx="10817">
                  <c:v>240</c:v>
                </c:pt>
                <c:pt idx="10818">
                  <c:v>240</c:v>
                </c:pt>
                <c:pt idx="10819">
                  <c:v>240</c:v>
                </c:pt>
                <c:pt idx="10820">
                  <c:v>240</c:v>
                </c:pt>
                <c:pt idx="10821">
                  <c:v>240</c:v>
                </c:pt>
                <c:pt idx="10822">
                  <c:v>240</c:v>
                </c:pt>
                <c:pt idx="10823">
                  <c:v>240</c:v>
                </c:pt>
                <c:pt idx="10824">
                  <c:v>240</c:v>
                </c:pt>
                <c:pt idx="10825">
                  <c:v>240</c:v>
                </c:pt>
                <c:pt idx="10826">
                  <c:v>240</c:v>
                </c:pt>
                <c:pt idx="10827">
                  <c:v>240</c:v>
                </c:pt>
                <c:pt idx="10828">
                  <c:v>240</c:v>
                </c:pt>
                <c:pt idx="10829">
                  <c:v>240</c:v>
                </c:pt>
                <c:pt idx="10830">
                  <c:v>240</c:v>
                </c:pt>
                <c:pt idx="10831">
                  <c:v>240</c:v>
                </c:pt>
                <c:pt idx="10832">
                  <c:v>240</c:v>
                </c:pt>
                <c:pt idx="10833">
                  <c:v>240</c:v>
                </c:pt>
                <c:pt idx="10834">
                  <c:v>240</c:v>
                </c:pt>
                <c:pt idx="10835">
                  <c:v>240</c:v>
                </c:pt>
                <c:pt idx="10836">
                  <c:v>240</c:v>
                </c:pt>
                <c:pt idx="10837">
                  <c:v>240</c:v>
                </c:pt>
                <c:pt idx="10838">
                  <c:v>240</c:v>
                </c:pt>
                <c:pt idx="10839">
                  <c:v>240</c:v>
                </c:pt>
                <c:pt idx="10840">
                  <c:v>240</c:v>
                </c:pt>
                <c:pt idx="10841">
                  <c:v>240</c:v>
                </c:pt>
                <c:pt idx="10842">
                  <c:v>240</c:v>
                </c:pt>
                <c:pt idx="10843">
                  <c:v>240</c:v>
                </c:pt>
                <c:pt idx="10844">
                  <c:v>240</c:v>
                </c:pt>
                <c:pt idx="10845">
                  <c:v>240</c:v>
                </c:pt>
                <c:pt idx="10846">
                  <c:v>240</c:v>
                </c:pt>
                <c:pt idx="10847">
                  <c:v>240</c:v>
                </c:pt>
                <c:pt idx="10848">
                  <c:v>240</c:v>
                </c:pt>
                <c:pt idx="10849">
                  <c:v>240</c:v>
                </c:pt>
                <c:pt idx="10850">
                  <c:v>240</c:v>
                </c:pt>
                <c:pt idx="10851">
                  <c:v>240</c:v>
                </c:pt>
                <c:pt idx="10852">
                  <c:v>240</c:v>
                </c:pt>
                <c:pt idx="10853">
                  <c:v>240</c:v>
                </c:pt>
                <c:pt idx="10854">
                  <c:v>240</c:v>
                </c:pt>
                <c:pt idx="10855">
                  <c:v>240</c:v>
                </c:pt>
                <c:pt idx="10856">
                  <c:v>240</c:v>
                </c:pt>
                <c:pt idx="10857">
                  <c:v>240</c:v>
                </c:pt>
                <c:pt idx="10858">
                  <c:v>240</c:v>
                </c:pt>
                <c:pt idx="10859">
                  <c:v>240</c:v>
                </c:pt>
                <c:pt idx="10860">
                  <c:v>240</c:v>
                </c:pt>
                <c:pt idx="10861">
                  <c:v>240</c:v>
                </c:pt>
                <c:pt idx="10862">
                  <c:v>240</c:v>
                </c:pt>
                <c:pt idx="10863">
                  <c:v>240</c:v>
                </c:pt>
                <c:pt idx="10864">
                  <c:v>240</c:v>
                </c:pt>
                <c:pt idx="10865">
                  <c:v>240</c:v>
                </c:pt>
                <c:pt idx="10866">
                  <c:v>240</c:v>
                </c:pt>
                <c:pt idx="10867">
                  <c:v>240</c:v>
                </c:pt>
                <c:pt idx="10868">
                  <c:v>240</c:v>
                </c:pt>
                <c:pt idx="10869">
                  <c:v>240</c:v>
                </c:pt>
                <c:pt idx="10870">
                  <c:v>240</c:v>
                </c:pt>
                <c:pt idx="10871">
                  <c:v>240</c:v>
                </c:pt>
                <c:pt idx="10872">
                  <c:v>240</c:v>
                </c:pt>
                <c:pt idx="10873">
                  <c:v>240</c:v>
                </c:pt>
                <c:pt idx="10874">
                  <c:v>240</c:v>
                </c:pt>
                <c:pt idx="10875">
                  <c:v>240</c:v>
                </c:pt>
                <c:pt idx="10876">
                  <c:v>240</c:v>
                </c:pt>
                <c:pt idx="10877">
                  <c:v>240</c:v>
                </c:pt>
                <c:pt idx="10878">
                  <c:v>240</c:v>
                </c:pt>
                <c:pt idx="10879">
                  <c:v>240</c:v>
                </c:pt>
                <c:pt idx="10880">
                  <c:v>240</c:v>
                </c:pt>
                <c:pt idx="10881">
                  <c:v>240</c:v>
                </c:pt>
                <c:pt idx="10882">
                  <c:v>240</c:v>
                </c:pt>
                <c:pt idx="10883">
                  <c:v>240</c:v>
                </c:pt>
                <c:pt idx="10884">
                  <c:v>240</c:v>
                </c:pt>
                <c:pt idx="10885">
                  <c:v>240</c:v>
                </c:pt>
                <c:pt idx="10886">
                  <c:v>240</c:v>
                </c:pt>
                <c:pt idx="10887">
                  <c:v>240</c:v>
                </c:pt>
                <c:pt idx="10888">
                  <c:v>240</c:v>
                </c:pt>
                <c:pt idx="10889">
                  <c:v>240</c:v>
                </c:pt>
                <c:pt idx="10890">
                  <c:v>240</c:v>
                </c:pt>
                <c:pt idx="10891">
                  <c:v>240</c:v>
                </c:pt>
                <c:pt idx="10892">
                  <c:v>240</c:v>
                </c:pt>
                <c:pt idx="10893">
                  <c:v>240</c:v>
                </c:pt>
                <c:pt idx="10894">
                  <c:v>240</c:v>
                </c:pt>
                <c:pt idx="10895">
                  <c:v>240</c:v>
                </c:pt>
                <c:pt idx="10896">
                  <c:v>240</c:v>
                </c:pt>
                <c:pt idx="10897">
                  <c:v>240</c:v>
                </c:pt>
                <c:pt idx="10898">
                  <c:v>240</c:v>
                </c:pt>
                <c:pt idx="10899">
                  <c:v>240</c:v>
                </c:pt>
                <c:pt idx="10900">
                  <c:v>240</c:v>
                </c:pt>
                <c:pt idx="10901">
                  <c:v>240</c:v>
                </c:pt>
                <c:pt idx="10902">
                  <c:v>240</c:v>
                </c:pt>
                <c:pt idx="10903">
                  <c:v>240</c:v>
                </c:pt>
                <c:pt idx="10904">
                  <c:v>240</c:v>
                </c:pt>
                <c:pt idx="10905">
                  <c:v>240</c:v>
                </c:pt>
                <c:pt idx="10906">
                  <c:v>240</c:v>
                </c:pt>
                <c:pt idx="10907">
                  <c:v>240</c:v>
                </c:pt>
                <c:pt idx="10908">
                  <c:v>240</c:v>
                </c:pt>
                <c:pt idx="10909">
                  <c:v>240</c:v>
                </c:pt>
                <c:pt idx="10910">
                  <c:v>240</c:v>
                </c:pt>
                <c:pt idx="10911">
                  <c:v>240</c:v>
                </c:pt>
                <c:pt idx="10912">
                  <c:v>240</c:v>
                </c:pt>
                <c:pt idx="10913">
                  <c:v>240</c:v>
                </c:pt>
                <c:pt idx="10914">
                  <c:v>240</c:v>
                </c:pt>
                <c:pt idx="10915">
                  <c:v>240</c:v>
                </c:pt>
                <c:pt idx="10916">
                  <c:v>240</c:v>
                </c:pt>
                <c:pt idx="10917">
                  <c:v>240</c:v>
                </c:pt>
                <c:pt idx="10918">
                  <c:v>240</c:v>
                </c:pt>
                <c:pt idx="10919">
                  <c:v>240</c:v>
                </c:pt>
                <c:pt idx="10920">
                  <c:v>240</c:v>
                </c:pt>
                <c:pt idx="10921">
                  <c:v>240</c:v>
                </c:pt>
                <c:pt idx="10922">
                  <c:v>240</c:v>
                </c:pt>
                <c:pt idx="10923">
                  <c:v>240</c:v>
                </c:pt>
                <c:pt idx="10924">
                  <c:v>240</c:v>
                </c:pt>
                <c:pt idx="10925">
                  <c:v>240</c:v>
                </c:pt>
                <c:pt idx="10926">
                  <c:v>240</c:v>
                </c:pt>
                <c:pt idx="10927">
                  <c:v>240</c:v>
                </c:pt>
                <c:pt idx="10928">
                  <c:v>240</c:v>
                </c:pt>
                <c:pt idx="10929">
                  <c:v>240</c:v>
                </c:pt>
                <c:pt idx="10930">
                  <c:v>240</c:v>
                </c:pt>
                <c:pt idx="10931">
                  <c:v>240</c:v>
                </c:pt>
                <c:pt idx="10932">
                  <c:v>240</c:v>
                </c:pt>
                <c:pt idx="10933">
                  <c:v>240</c:v>
                </c:pt>
                <c:pt idx="10934">
                  <c:v>240</c:v>
                </c:pt>
                <c:pt idx="10935">
                  <c:v>240</c:v>
                </c:pt>
                <c:pt idx="10936">
                  <c:v>240</c:v>
                </c:pt>
                <c:pt idx="10937">
                  <c:v>240</c:v>
                </c:pt>
                <c:pt idx="10938">
                  <c:v>240</c:v>
                </c:pt>
                <c:pt idx="10939">
                  <c:v>240</c:v>
                </c:pt>
                <c:pt idx="10940">
                  <c:v>240</c:v>
                </c:pt>
                <c:pt idx="10941">
                  <c:v>240</c:v>
                </c:pt>
                <c:pt idx="10942">
                  <c:v>240</c:v>
                </c:pt>
                <c:pt idx="10943">
                  <c:v>240</c:v>
                </c:pt>
                <c:pt idx="10944">
                  <c:v>240</c:v>
                </c:pt>
                <c:pt idx="10945">
                  <c:v>240</c:v>
                </c:pt>
                <c:pt idx="10946">
                  <c:v>240</c:v>
                </c:pt>
                <c:pt idx="10947">
                  <c:v>240</c:v>
                </c:pt>
                <c:pt idx="10948">
                  <c:v>240</c:v>
                </c:pt>
                <c:pt idx="10949">
                  <c:v>240</c:v>
                </c:pt>
                <c:pt idx="10950">
                  <c:v>240</c:v>
                </c:pt>
                <c:pt idx="10951">
                  <c:v>240</c:v>
                </c:pt>
                <c:pt idx="10952">
                  <c:v>240</c:v>
                </c:pt>
                <c:pt idx="10953">
                  <c:v>240</c:v>
                </c:pt>
                <c:pt idx="10954">
                  <c:v>240</c:v>
                </c:pt>
                <c:pt idx="10955">
                  <c:v>240</c:v>
                </c:pt>
                <c:pt idx="10956">
                  <c:v>240</c:v>
                </c:pt>
                <c:pt idx="10957">
                  <c:v>240</c:v>
                </c:pt>
                <c:pt idx="10958">
                  <c:v>240</c:v>
                </c:pt>
                <c:pt idx="10959">
                  <c:v>240</c:v>
                </c:pt>
                <c:pt idx="10960">
                  <c:v>240</c:v>
                </c:pt>
                <c:pt idx="10961">
                  <c:v>240</c:v>
                </c:pt>
                <c:pt idx="10962">
                  <c:v>240</c:v>
                </c:pt>
                <c:pt idx="10963">
                  <c:v>240</c:v>
                </c:pt>
                <c:pt idx="10964">
                  <c:v>240</c:v>
                </c:pt>
                <c:pt idx="10965">
                  <c:v>240</c:v>
                </c:pt>
                <c:pt idx="10966">
                  <c:v>240</c:v>
                </c:pt>
                <c:pt idx="10967">
                  <c:v>240</c:v>
                </c:pt>
                <c:pt idx="10968">
                  <c:v>240</c:v>
                </c:pt>
                <c:pt idx="10969">
                  <c:v>240</c:v>
                </c:pt>
                <c:pt idx="10970">
                  <c:v>240</c:v>
                </c:pt>
                <c:pt idx="10971">
                  <c:v>240</c:v>
                </c:pt>
                <c:pt idx="10972">
                  <c:v>240</c:v>
                </c:pt>
                <c:pt idx="10973">
                  <c:v>240</c:v>
                </c:pt>
                <c:pt idx="10974">
                  <c:v>240</c:v>
                </c:pt>
                <c:pt idx="10975">
                  <c:v>240</c:v>
                </c:pt>
                <c:pt idx="10976">
                  <c:v>240</c:v>
                </c:pt>
                <c:pt idx="10977">
                  <c:v>240</c:v>
                </c:pt>
                <c:pt idx="10978">
                  <c:v>240</c:v>
                </c:pt>
                <c:pt idx="10979">
                  <c:v>240</c:v>
                </c:pt>
                <c:pt idx="10980">
                  <c:v>240</c:v>
                </c:pt>
                <c:pt idx="10981">
                  <c:v>240</c:v>
                </c:pt>
                <c:pt idx="10982">
                  <c:v>240</c:v>
                </c:pt>
                <c:pt idx="10983">
                  <c:v>240</c:v>
                </c:pt>
                <c:pt idx="10984">
                  <c:v>240</c:v>
                </c:pt>
                <c:pt idx="10985">
                  <c:v>240</c:v>
                </c:pt>
                <c:pt idx="10986">
                  <c:v>240</c:v>
                </c:pt>
                <c:pt idx="10987">
                  <c:v>240</c:v>
                </c:pt>
                <c:pt idx="10988">
                  <c:v>240</c:v>
                </c:pt>
                <c:pt idx="10989">
                  <c:v>240</c:v>
                </c:pt>
                <c:pt idx="10990">
                  <c:v>240</c:v>
                </c:pt>
                <c:pt idx="10991">
                  <c:v>240</c:v>
                </c:pt>
                <c:pt idx="10992">
                  <c:v>240</c:v>
                </c:pt>
                <c:pt idx="10993">
                  <c:v>240</c:v>
                </c:pt>
                <c:pt idx="10994">
                  <c:v>240</c:v>
                </c:pt>
                <c:pt idx="10995">
                  <c:v>240</c:v>
                </c:pt>
                <c:pt idx="10996">
                  <c:v>240</c:v>
                </c:pt>
                <c:pt idx="10997">
                  <c:v>240</c:v>
                </c:pt>
                <c:pt idx="10998">
                  <c:v>240</c:v>
                </c:pt>
                <c:pt idx="10999">
                  <c:v>240</c:v>
                </c:pt>
                <c:pt idx="11000">
                  <c:v>240</c:v>
                </c:pt>
                <c:pt idx="11001">
                  <c:v>240</c:v>
                </c:pt>
                <c:pt idx="11002">
                  <c:v>240</c:v>
                </c:pt>
                <c:pt idx="11003">
                  <c:v>240</c:v>
                </c:pt>
                <c:pt idx="11004">
                  <c:v>240</c:v>
                </c:pt>
                <c:pt idx="11005">
                  <c:v>240</c:v>
                </c:pt>
                <c:pt idx="11006">
                  <c:v>240</c:v>
                </c:pt>
                <c:pt idx="11007">
                  <c:v>240</c:v>
                </c:pt>
                <c:pt idx="11008">
                  <c:v>240</c:v>
                </c:pt>
                <c:pt idx="11009">
                  <c:v>240</c:v>
                </c:pt>
                <c:pt idx="11010">
                  <c:v>240</c:v>
                </c:pt>
                <c:pt idx="11011">
                  <c:v>240</c:v>
                </c:pt>
                <c:pt idx="11012">
                  <c:v>240</c:v>
                </c:pt>
                <c:pt idx="11013">
                  <c:v>240</c:v>
                </c:pt>
                <c:pt idx="11014">
                  <c:v>240</c:v>
                </c:pt>
                <c:pt idx="11015">
                  <c:v>240</c:v>
                </c:pt>
                <c:pt idx="11016">
                  <c:v>240</c:v>
                </c:pt>
                <c:pt idx="11017">
                  <c:v>240</c:v>
                </c:pt>
                <c:pt idx="11018">
                  <c:v>240</c:v>
                </c:pt>
                <c:pt idx="11019">
                  <c:v>240</c:v>
                </c:pt>
                <c:pt idx="11020">
                  <c:v>240</c:v>
                </c:pt>
                <c:pt idx="11021">
                  <c:v>240</c:v>
                </c:pt>
                <c:pt idx="11022">
                  <c:v>240</c:v>
                </c:pt>
                <c:pt idx="11023">
                  <c:v>240</c:v>
                </c:pt>
                <c:pt idx="11024">
                  <c:v>240</c:v>
                </c:pt>
                <c:pt idx="11025">
                  <c:v>240</c:v>
                </c:pt>
                <c:pt idx="11026">
                  <c:v>240</c:v>
                </c:pt>
                <c:pt idx="11027">
                  <c:v>240</c:v>
                </c:pt>
                <c:pt idx="11028">
                  <c:v>240</c:v>
                </c:pt>
                <c:pt idx="11029">
                  <c:v>240</c:v>
                </c:pt>
                <c:pt idx="11030">
                  <c:v>240</c:v>
                </c:pt>
                <c:pt idx="11031">
                  <c:v>240</c:v>
                </c:pt>
                <c:pt idx="11032">
                  <c:v>240</c:v>
                </c:pt>
                <c:pt idx="11033">
                  <c:v>240</c:v>
                </c:pt>
                <c:pt idx="11034">
                  <c:v>240</c:v>
                </c:pt>
                <c:pt idx="11035">
                  <c:v>240</c:v>
                </c:pt>
                <c:pt idx="11036">
                  <c:v>240</c:v>
                </c:pt>
                <c:pt idx="11037">
                  <c:v>240</c:v>
                </c:pt>
                <c:pt idx="11038">
                  <c:v>240</c:v>
                </c:pt>
                <c:pt idx="11039">
                  <c:v>240</c:v>
                </c:pt>
                <c:pt idx="11040">
                  <c:v>240</c:v>
                </c:pt>
                <c:pt idx="11041">
                  <c:v>240</c:v>
                </c:pt>
                <c:pt idx="11042">
                  <c:v>240</c:v>
                </c:pt>
                <c:pt idx="11043">
                  <c:v>240</c:v>
                </c:pt>
                <c:pt idx="11044">
                  <c:v>240</c:v>
                </c:pt>
                <c:pt idx="11045">
                  <c:v>240</c:v>
                </c:pt>
                <c:pt idx="11046">
                  <c:v>240</c:v>
                </c:pt>
                <c:pt idx="11047">
                  <c:v>240</c:v>
                </c:pt>
                <c:pt idx="11048">
                  <c:v>240</c:v>
                </c:pt>
                <c:pt idx="11049">
                  <c:v>240</c:v>
                </c:pt>
                <c:pt idx="11050">
                  <c:v>240</c:v>
                </c:pt>
                <c:pt idx="11051">
                  <c:v>240</c:v>
                </c:pt>
                <c:pt idx="11052">
                  <c:v>240</c:v>
                </c:pt>
                <c:pt idx="11053">
                  <c:v>240</c:v>
                </c:pt>
                <c:pt idx="11054">
                  <c:v>240</c:v>
                </c:pt>
                <c:pt idx="11055">
                  <c:v>240</c:v>
                </c:pt>
                <c:pt idx="11056">
                  <c:v>240</c:v>
                </c:pt>
                <c:pt idx="11057">
                  <c:v>240</c:v>
                </c:pt>
                <c:pt idx="11058">
                  <c:v>240</c:v>
                </c:pt>
                <c:pt idx="11059">
                  <c:v>240</c:v>
                </c:pt>
                <c:pt idx="11060">
                  <c:v>240</c:v>
                </c:pt>
                <c:pt idx="11061">
                  <c:v>240</c:v>
                </c:pt>
                <c:pt idx="11062">
                  <c:v>240</c:v>
                </c:pt>
                <c:pt idx="11063">
                  <c:v>240</c:v>
                </c:pt>
                <c:pt idx="11064">
                  <c:v>240</c:v>
                </c:pt>
                <c:pt idx="11065">
                  <c:v>240</c:v>
                </c:pt>
                <c:pt idx="11066">
                  <c:v>240</c:v>
                </c:pt>
                <c:pt idx="11067">
                  <c:v>240</c:v>
                </c:pt>
                <c:pt idx="11068">
                  <c:v>240</c:v>
                </c:pt>
                <c:pt idx="11069">
                  <c:v>240</c:v>
                </c:pt>
                <c:pt idx="11070">
                  <c:v>240</c:v>
                </c:pt>
                <c:pt idx="11071">
                  <c:v>240</c:v>
                </c:pt>
                <c:pt idx="11072">
                  <c:v>240</c:v>
                </c:pt>
                <c:pt idx="11073">
                  <c:v>240</c:v>
                </c:pt>
                <c:pt idx="11074">
                  <c:v>240</c:v>
                </c:pt>
                <c:pt idx="11075">
                  <c:v>240</c:v>
                </c:pt>
                <c:pt idx="11076">
                  <c:v>240</c:v>
                </c:pt>
                <c:pt idx="11077">
                  <c:v>240</c:v>
                </c:pt>
                <c:pt idx="11078">
                  <c:v>240</c:v>
                </c:pt>
                <c:pt idx="11079">
                  <c:v>240</c:v>
                </c:pt>
                <c:pt idx="11080">
                  <c:v>240</c:v>
                </c:pt>
                <c:pt idx="11081">
                  <c:v>240</c:v>
                </c:pt>
                <c:pt idx="11082">
                  <c:v>240</c:v>
                </c:pt>
                <c:pt idx="11083">
                  <c:v>240</c:v>
                </c:pt>
                <c:pt idx="11084">
                  <c:v>240</c:v>
                </c:pt>
                <c:pt idx="11085">
                  <c:v>240</c:v>
                </c:pt>
                <c:pt idx="11086">
                  <c:v>240</c:v>
                </c:pt>
                <c:pt idx="11087">
                  <c:v>240</c:v>
                </c:pt>
                <c:pt idx="11088">
                  <c:v>240</c:v>
                </c:pt>
                <c:pt idx="11089">
                  <c:v>240</c:v>
                </c:pt>
                <c:pt idx="11090">
                  <c:v>240</c:v>
                </c:pt>
                <c:pt idx="11091">
                  <c:v>240</c:v>
                </c:pt>
                <c:pt idx="11092">
                  <c:v>240</c:v>
                </c:pt>
                <c:pt idx="11093">
                  <c:v>240</c:v>
                </c:pt>
                <c:pt idx="11094">
                  <c:v>240</c:v>
                </c:pt>
                <c:pt idx="11095">
                  <c:v>240</c:v>
                </c:pt>
                <c:pt idx="11096">
                  <c:v>240</c:v>
                </c:pt>
                <c:pt idx="11097">
                  <c:v>240</c:v>
                </c:pt>
                <c:pt idx="11098">
                  <c:v>240</c:v>
                </c:pt>
                <c:pt idx="11099">
                  <c:v>240</c:v>
                </c:pt>
                <c:pt idx="11100">
                  <c:v>240</c:v>
                </c:pt>
                <c:pt idx="11101">
                  <c:v>240</c:v>
                </c:pt>
                <c:pt idx="11102">
                  <c:v>240</c:v>
                </c:pt>
                <c:pt idx="11103">
                  <c:v>240</c:v>
                </c:pt>
                <c:pt idx="11104">
                  <c:v>240</c:v>
                </c:pt>
                <c:pt idx="11105">
                  <c:v>240</c:v>
                </c:pt>
                <c:pt idx="11106">
                  <c:v>240</c:v>
                </c:pt>
                <c:pt idx="11107">
                  <c:v>240</c:v>
                </c:pt>
                <c:pt idx="11108">
                  <c:v>240</c:v>
                </c:pt>
                <c:pt idx="11109">
                  <c:v>240</c:v>
                </c:pt>
                <c:pt idx="11110">
                  <c:v>240</c:v>
                </c:pt>
                <c:pt idx="11111">
                  <c:v>240</c:v>
                </c:pt>
                <c:pt idx="11112">
                  <c:v>240</c:v>
                </c:pt>
                <c:pt idx="11113">
                  <c:v>240</c:v>
                </c:pt>
                <c:pt idx="11114">
                  <c:v>240</c:v>
                </c:pt>
                <c:pt idx="11115">
                  <c:v>240</c:v>
                </c:pt>
                <c:pt idx="11116">
                  <c:v>240</c:v>
                </c:pt>
                <c:pt idx="11117">
                  <c:v>240</c:v>
                </c:pt>
                <c:pt idx="11118">
                  <c:v>240</c:v>
                </c:pt>
                <c:pt idx="11119">
                  <c:v>240</c:v>
                </c:pt>
                <c:pt idx="11120">
                  <c:v>240</c:v>
                </c:pt>
                <c:pt idx="11121">
                  <c:v>240</c:v>
                </c:pt>
                <c:pt idx="11122">
                  <c:v>240</c:v>
                </c:pt>
                <c:pt idx="11123">
                  <c:v>240</c:v>
                </c:pt>
                <c:pt idx="11124">
                  <c:v>240</c:v>
                </c:pt>
                <c:pt idx="11125">
                  <c:v>240</c:v>
                </c:pt>
                <c:pt idx="11126">
                  <c:v>240</c:v>
                </c:pt>
                <c:pt idx="11127">
                  <c:v>240</c:v>
                </c:pt>
                <c:pt idx="11128">
                  <c:v>240</c:v>
                </c:pt>
                <c:pt idx="11129">
                  <c:v>240</c:v>
                </c:pt>
                <c:pt idx="11130">
                  <c:v>240</c:v>
                </c:pt>
                <c:pt idx="11131">
                  <c:v>240</c:v>
                </c:pt>
                <c:pt idx="11132">
                  <c:v>240</c:v>
                </c:pt>
                <c:pt idx="11133">
                  <c:v>240</c:v>
                </c:pt>
                <c:pt idx="11134">
                  <c:v>240</c:v>
                </c:pt>
                <c:pt idx="11135">
                  <c:v>240</c:v>
                </c:pt>
                <c:pt idx="11136">
                  <c:v>240</c:v>
                </c:pt>
                <c:pt idx="11137">
                  <c:v>240</c:v>
                </c:pt>
                <c:pt idx="11138">
                  <c:v>240</c:v>
                </c:pt>
                <c:pt idx="11139">
                  <c:v>240</c:v>
                </c:pt>
                <c:pt idx="11140">
                  <c:v>240</c:v>
                </c:pt>
                <c:pt idx="11141">
                  <c:v>240</c:v>
                </c:pt>
                <c:pt idx="11142">
                  <c:v>240</c:v>
                </c:pt>
                <c:pt idx="11143">
                  <c:v>240</c:v>
                </c:pt>
                <c:pt idx="11144">
                  <c:v>240</c:v>
                </c:pt>
                <c:pt idx="11145">
                  <c:v>240</c:v>
                </c:pt>
                <c:pt idx="11146">
                  <c:v>240</c:v>
                </c:pt>
                <c:pt idx="11147">
                  <c:v>240</c:v>
                </c:pt>
                <c:pt idx="11148">
                  <c:v>240</c:v>
                </c:pt>
                <c:pt idx="11149">
                  <c:v>240</c:v>
                </c:pt>
                <c:pt idx="11150">
                  <c:v>240</c:v>
                </c:pt>
                <c:pt idx="11151">
                  <c:v>240</c:v>
                </c:pt>
                <c:pt idx="11152">
                  <c:v>240</c:v>
                </c:pt>
                <c:pt idx="11153">
                  <c:v>240</c:v>
                </c:pt>
                <c:pt idx="11154">
                  <c:v>240</c:v>
                </c:pt>
                <c:pt idx="11155">
                  <c:v>240</c:v>
                </c:pt>
                <c:pt idx="11156">
                  <c:v>240</c:v>
                </c:pt>
                <c:pt idx="11157">
                  <c:v>240</c:v>
                </c:pt>
                <c:pt idx="11158">
                  <c:v>240</c:v>
                </c:pt>
                <c:pt idx="11159">
                  <c:v>240</c:v>
                </c:pt>
                <c:pt idx="11160">
                  <c:v>240</c:v>
                </c:pt>
                <c:pt idx="11161">
                  <c:v>240</c:v>
                </c:pt>
                <c:pt idx="11162">
                  <c:v>240</c:v>
                </c:pt>
                <c:pt idx="11163">
                  <c:v>240</c:v>
                </c:pt>
                <c:pt idx="11164">
                  <c:v>240</c:v>
                </c:pt>
                <c:pt idx="11165">
                  <c:v>240</c:v>
                </c:pt>
                <c:pt idx="11166">
                  <c:v>240</c:v>
                </c:pt>
                <c:pt idx="11167">
                  <c:v>240</c:v>
                </c:pt>
                <c:pt idx="11168">
                  <c:v>240</c:v>
                </c:pt>
                <c:pt idx="11169">
                  <c:v>240</c:v>
                </c:pt>
                <c:pt idx="11170">
                  <c:v>240</c:v>
                </c:pt>
                <c:pt idx="11171">
                  <c:v>240</c:v>
                </c:pt>
                <c:pt idx="11172">
                  <c:v>240</c:v>
                </c:pt>
                <c:pt idx="11173">
                  <c:v>240</c:v>
                </c:pt>
                <c:pt idx="11174">
                  <c:v>240</c:v>
                </c:pt>
                <c:pt idx="11175">
                  <c:v>240</c:v>
                </c:pt>
                <c:pt idx="11176">
                  <c:v>240</c:v>
                </c:pt>
                <c:pt idx="11177">
                  <c:v>240</c:v>
                </c:pt>
                <c:pt idx="11178">
                  <c:v>240</c:v>
                </c:pt>
                <c:pt idx="11179">
                  <c:v>240</c:v>
                </c:pt>
                <c:pt idx="11180">
                  <c:v>240</c:v>
                </c:pt>
                <c:pt idx="11181">
                  <c:v>240</c:v>
                </c:pt>
                <c:pt idx="11182">
                  <c:v>240</c:v>
                </c:pt>
                <c:pt idx="11183">
                  <c:v>240</c:v>
                </c:pt>
                <c:pt idx="11184">
                  <c:v>240</c:v>
                </c:pt>
                <c:pt idx="11185">
                  <c:v>240</c:v>
                </c:pt>
                <c:pt idx="11186">
                  <c:v>240</c:v>
                </c:pt>
                <c:pt idx="11187">
                  <c:v>240</c:v>
                </c:pt>
                <c:pt idx="11188">
                  <c:v>240</c:v>
                </c:pt>
                <c:pt idx="11189">
                  <c:v>240</c:v>
                </c:pt>
                <c:pt idx="11190">
                  <c:v>240</c:v>
                </c:pt>
                <c:pt idx="11191">
                  <c:v>240</c:v>
                </c:pt>
                <c:pt idx="11192">
                  <c:v>240</c:v>
                </c:pt>
                <c:pt idx="11193">
                  <c:v>240</c:v>
                </c:pt>
                <c:pt idx="11194">
                  <c:v>240</c:v>
                </c:pt>
                <c:pt idx="11195">
                  <c:v>240</c:v>
                </c:pt>
                <c:pt idx="11196">
                  <c:v>240</c:v>
                </c:pt>
                <c:pt idx="11197">
                  <c:v>240</c:v>
                </c:pt>
                <c:pt idx="11198">
                  <c:v>240</c:v>
                </c:pt>
                <c:pt idx="11199">
                  <c:v>240</c:v>
                </c:pt>
                <c:pt idx="11200">
                  <c:v>240</c:v>
                </c:pt>
                <c:pt idx="11201">
                  <c:v>240</c:v>
                </c:pt>
                <c:pt idx="11202">
                  <c:v>240</c:v>
                </c:pt>
                <c:pt idx="11203">
                  <c:v>240</c:v>
                </c:pt>
                <c:pt idx="11204">
                  <c:v>240</c:v>
                </c:pt>
                <c:pt idx="11205">
                  <c:v>240</c:v>
                </c:pt>
                <c:pt idx="11206">
                  <c:v>240</c:v>
                </c:pt>
                <c:pt idx="11207">
                  <c:v>240</c:v>
                </c:pt>
                <c:pt idx="11208">
                  <c:v>240</c:v>
                </c:pt>
                <c:pt idx="11209">
                  <c:v>240</c:v>
                </c:pt>
                <c:pt idx="11210">
                  <c:v>240</c:v>
                </c:pt>
                <c:pt idx="11211">
                  <c:v>240</c:v>
                </c:pt>
                <c:pt idx="11212">
                  <c:v>240</c:v>
                </c:pt>
                <c:pt idx="11213">
                  <c:v>240</c:v>
                </c:pt>
                <c:pt idx="11214">
                  <c:v>240</c:v>
                </c:pt>
                <c:pt idx="11215">
                  <c:v>240</c:v>
                </c:pt>
                <c:pt idx="11216">
                  <c:v>240</c:v>
                </c:pt>
                <c:pt idx="11217">
                  <c:v>240</c:v>
                </c:pt>
                <c:pt idx="11218">
                  <c:v>240</c:v>
                </c:pt>
                <c:pt idx="11219">
                  <c:v>240</c:v>
                </c:pt>
                <c:pt idx="11220">
                  <c:v>240</c:v>
                </c:pt>
                <c:pt idx="11221">
                  <c:v>240</c:v>
                </c:pt>
                <c:pt idx="11222">
                  <c:v>240</c:v>
                </c:pt>
                <c:pt idx="11223">
                  <c:v>240</c:v>
                </c:pt>
                <c:pt idx="11224">
                  <c:v>240</c:v>
                </c:pt>
                <c:pt idx="11225">
                  <c:v>240</c:v>
                </c:pt>
                <c:pt idx="11226">
                  <c:v>240</c:v>
                </c:pt>
                <c:pt idx="11227">
                  <c:v>240</c:v>
                </c:pt>
                <c:pt idx="11228">
                  <c:v>240</c:v>
                </c:pt>
                <c:pt idx="11229">
                  <c:v>240</c:v>
                </c:pt>
                <c:pt idx="11230">
                  <c:v>240</c:v>
                </c:pt>
                <c:pt idx="11231">
                  <c:v>240</c:v>
                </c:pt>
                <c:pt idx="11232">
                  <c:v>240</c:v>
                </c:pt>
                <c:pt idx="11233">
                  <c:v>240</c:v>
                </c:pt>
                <c:pt idx="11234">
                  <c:v>240</c:v>
                </c:pt>
                <c:pt idx="11235">
                  <c:v>240</c:v>
                </c:pt>
                <c:pt idx="11236">
                  <c:v>240</c:v>
                </c:pt>
                <c:pt idx="11237">
                  <c:v>240</c:v>
                </c:pt>
                <c:pt idx="11238">
                  <c:v>240</c:v>
                </c:pt>
                <c:pt idx="11239">
                  <c:v>240</c:v>
                </c:pt>
                <c:pt idx="11240">
                  <c:v>240</c:v>
                </c:pt>
                <c:pt idx="11241">
                  <c:v>240</c:v>
                </c:pt>
                <c:pt idx="11242">
                  <c:v>240</c:v>
                </c:pt>
                <c:pt idx="11243">
                  <c:v>240</c:v>
                </c:pt>
                <c:pt idx="11244">
                  <c:v>240</c:v>
                </c:pt>
                <c:pt idx="11245">
                  <c:v>240</c:v>
                </c:pt>
                <c:pt idx="11246">
                  <c:v>240</c:v>
                </c:pt>
                <c:pt idx="11247">
                  <c:v>240</c:v>
                </c:pt>
                <c:pt idx="11248">
                  <c:v>240</c:v>
                </c:pt>
                <c:pt idx="11249">
                  <c:v>240</c:v>
                </c:pt>
                <c:pt idx="11250">
                  <c:v>240</c:v>
                </c:pt>
                <c:pt idx="11251">
                  <c:v>240</c:v>
                </c:pt>
                <c:pt idx="11252">
                  <c:v>240</c:v>
                </c:pt>
                <c:pt idx="11253">
                  <c:v>240</c:v>
                </c:pt>
                <c:pt idx="11254">
                  <c:v>240</c:v>
                </c:pt>
                <c:pt idx="11255">
                  <c:v>240</c:v>
                </c:pt>
                <c:pt idx="11256">
                  <c:v>240</c:v>
                </c:pt>
                <c:pt idx="11257">
                  <c:v>240</c:v>
                </c:pt>
                <c:pt idx="11258">
                  <c:v>240</c:v>
                </c:pt>
                <c:pt idx="11259">
                  <c:v>240</c:v>
                </c:pt>
                <c:pt idx="11260">
                  <c:v>240</c:v>
                </c:pt>
                <c:pt idx="11261">
                  <c:v>240</c:v>
                </c:pt>
                <c:pt idx="11262">
                  <c:v>240</c:v>
                </c:pt>
                <c:pt idx="11263">
                  <c:v>240</c:v>
                </c:pt>
                <c:pt idx="11264">
                  <c:v>240</c:v>
                </c:pt>
                <c:pt idx="11265">
                  <c:v>240</c:v>
                </c:pt>
                <c:pt idx="11266">
                  <c:v>240</c:v>
                </c:pt>
                <c:pt idx="11267">
                  <c:v>240</c:v>
                </c:pt>
                <c:pt idx="11268">
                  <c:v>240</c:v>
                </c:pt>
                <c:pt idx="11269">
                  <c:v>240</c:v>
                </c:pt>
                <c:pt idx="11270">
                  <c:v>240</c:v>
                </c:pt>
                <c:pt idx="11271">
                  <c:v>240</c:v>
                </c:pt>
                <c:pt idx="11272">
                  <c:v>240</c:v>
                </c:pt>
                <c:pt idx="11273">
                  <c:v>240</c:v>
                </c:pt>
                <c:pt idx="11274">
                  <c:v>240</c:v>
                </c:pt>
                <c:pt idx="11275">
                  <c:v>240</c:v>
                </c:pt>
                <c:pt idx="11276">
                  <c:v>240</c:v>
                </c:pt>
                <c:pt idx="11277">
                  <c:v>240</c:v>
                </c:pt>
                <c:pt idx="11278">
                  <c:v>240</c:v>
                </c:pt>
                <c:pt idx="11279">
                  <c:v>240</c:v>
                </c:pt>
                <c:pt idx="11280">
                  <c:v>240</c:v>
                </c:pt>
                <c:pt idx="11281">
                  <c:v>240</c:v>
                </c:pt>
                <c:pt idx="11282">
                  <c:v>240</c:v>
                </c:pt>
                <c:pt idx="11283">
                  <c:v>240</c:v>
                </c:pt>
                <c:pt idx="11284">
                  <c:v>240</c:v>
                </c:pt>
                <c:pt idx="11285">
                  <c:v>240</c:v>
                </c:pt>
                <c:pt idx="11286">
                  <c:v>240</c:v>
                </c:pt>
                <c:pt idx="11287">
                  <c:v>240</c:v>
                </c:pt>
                <c:pt idx="11288">
                  <c:v>240</c:v>
                </c:pt>
                <c:pt idx="11289">
                  <c:v>240</c:v>
                </c:pt>
                <c:pt idx="11290">
                  <c:v>240</c:v>
                </c:pt>
                <c:pt idx="11291">
                  <c:v>240</c:v>
                </c:pt>
                <c:pt idx="11292">
                  <c:v>240</c:v>
                </c:pt>
                <c:pt idx="11293">
                  <c:v>240</c:v>
                </c:pt>
                <c:pt idx="11294">
                  <c:v>240</c:v>
                </c:pt>
                <c:pt idx="11295">
                  <c:v>240</c:v>
                </c:pt>
                <c:pt idx="11296">
                  <c:v>240</c:v>
                </c:pt>
                <c:pt idx="11297">
                  <c:v>240</c:v>
                </c:pt>
                <c:pt idx="11298">
                  <c:v>240</c:v>
                </c:pt>
                <c:pt idx="11299">
                  <c:v>240</c:v>
                </c:pt>
                <c:pt idx="11300">
                  <c:v>240</c:v>
                </c:pt>
                <c:pt idx="11301">
                  <c:v>240</c:v>
                </c:pt>
                <c:pt idx="11302">
                  <c:v>240</c:v>
                </c:pt>
                <c:pt idx="11303">
                  <c:v>240</c:v>
                </c:pt>
                <c:pt idx="11304">
                  <c:v>240</c:v>
                </c:pt>
                <c:pt idx="11305">
                  <c:v>240</c:v>
                </c:pt>
                <c:pt idx="11306">
                  <c:v>240</c:v>
                </c:pt>
                <c:pt idx="11307">
                  <c:v>240</c:v>
                </c:pt>
                <c:pt idx="11308">
                  <c:v>240</c:v>
                </c:pt>
                <c:pt idx="11309">
                  <c:v>240</c:v>
                </c:pt>
                <c:pt idx="11310">
                  <c:v>240</c:v>
                </c:pt>
                <c:pt idx="11311">
                  <c:v>240</c:v>
                </c:pt>
                <c:pt idx="11312">
                  <c:v>240</c:v>
                </c:pt>
                <c:pt idx="11313">
                  <c:v>240</c:v>
                </c:pt>
                <c:pt idx="11314">
                  <c:v>240</c:v>
                </c:pt>
                <c:pt idx="11315">
                  <c:v>240</c:v>
                </c:pt>
                <c:pt idx="11316">
                  <c:v>240</c:v>
                </c:pt>
                <c:pt idx="11317">
                  <c:v>240</c:v>
                </c:pt>
                <c:pt idx="11318">
                  <c:v>240</c:v>
                </c:pt>
                <c:pt idx="11319">
                  <c:v>240</c:v>
                </c:pt>
                <c:pt idx="11320">
                  <c:v>240</c:v>
                </c:pt>
                <c:pt idx="11321">
                  <c:v>240</c:v>
                </c:pt>
                <c:pt idx="11322">
                  <c:v>240</c:v>
                </c:pt>
                <c:pt idx="11323">
                  <c:v>240</c:v>
                </c:pt>
                <c:pt idx="11324">
                  <c:v>240</c:v>
                </c:pt>
                <c:pt idx="11325">
                  <c:v>240</c:v>
                </c:pt>
                <c:pt idx="11326">
                  <c:v>240</c:v>
                </c:pt>
                <c:pt idx="11327">
                  <c:v>240</c:v>
                </c:pt>
                <c:pt idx="11328">
                  <c:v>240</c:v>
                </c:pt>
                <c:pt idx="11329">
                  <c:v>240</c:v>
                </c:pt>
                <c:pt idx="11330">
                  <c:v>240</c:v>
                </c:pt>
                <c:pt idx="11331">
                  <c:v>240</c:v>
                </c:pt>
                <c:pt idx="11332">
                  <c:v>240</c:v>
                </c:pt>
                <c:pt idx="11333">
                  <c:v>240</c:v>
                </c:pt>
                <c:pt idx="11334">
                  <c:v>240</c:v>
                </c:pt>
                <c:pt idx="11335">
                  <c:v>240</c:v>
                </c:pt>
                <c:pt idx="11336">
                  <c:v>240</c:v>
                </c:pt>
                <c:pt idx="11337">
                  <c:v>240</c:v>
                </c:pt>
                <c:pt idx="11338">
                  <c:v>240</c:v>
                </c:pt>
                <c:pt idx="11339">
                  <c:v>240</c:v>
                </c:pt>
                <c:pt idx="11340">
                  <c:v>240</c:v>
                </c:pt>
                <c:pt idx="11341">
                  <c:v>240</c:v>
                </c:pt>
                <c:pt idx="11342">
                  <c:v>240</c:v>
                </c:pt>
                <c:pt idx="11343">
                  <c:v>240</c:v>
                </c:pt>
                <c:pt idx="11344">
                  <c:v>240</c:v>
                </c:pt>
                <c:pt idx="11345">
                  <c:v>240</c:v>
                </c:pt>
                <c:pt idx="11346">
                  <c:v>240</c:v>
                </c:pt>
                <c:pt idx="11347">
                  <c:v>240</c:v>
                </c:pt>
                <c:pt idx="11348">
                  <c:v>240</c:v>
                </c:pt>
                <c:pt idx="11349">
                  <c:v>240</c:v>
                </c:pt>
                <c:pt idx="11350">
                  <c:v>240</c:v>
                </c:pt>
                <c:pt idx="11351">
                  <c:v>240</c:v>
                </c:pt>
                <c:pt idx="11352">
                  <c:v>240</c:v>
                </c:pt>
                <c:pt idx="11353">
                  <c:v>240</c:v>
                </c:pt>
                <c:pt idx="11354">
                  <c:v>240</c:v>
                </c:pt>
                <c:pt idx="11355">
                  <c:v>240</c:v>
                </c:pt>
                <c:pt idx="11356">
                  <c:v>240</c:v>
                </c:pt>
                <c:pt idx="11357">
                  <c:v>240</c:v>
                </c:pt>
                <c:pt idx="11358">
                  <c:v>240</c:v>
                </c:pt>
                <c:pt idx="11359">
                  <c:v>240</c:v>
                </c:pt>
                <c:pt idx="11360">
                  <c:v>240</c:v>
                </c:pt>
                <c:pt idx="11361">
                  <c:v>240</c:v>
                </c:pt>
                <c:pt idx="11362">
                  <c:v>240</c:v>
                </c:pt>
                <c:pt idx="11363">
                  <c:v>240</c:v>
                </c:pt>
                <c:pt idx="11364">
                  <c:v>240</c:v>
                </c:pt>
                <c:pt idx="11365">
                  <c:v>240</c:v>
                </c:pt>
                <c:pt idx="11366">
                  <c:v>240</c:v>
                </c:pt>
                <c:pt idx="11367">
                  <c:v>240</c:v>
                </c:pt>
                <c:pt idx="11368">
                  <c:v>240</c:v>
                </c:pt>
                <c:pt idx="11369">
                  <c:v>240</c:v>
                </c:pt>
                <c:pt idx="11370">
                  <c:v>240</c:v>
                </c:pt>
                <c:pt idx="11371">
                  <c:v>240</c:v>
                </c:pt>
                <c:pt idx="11372">
                  <c:v>240</c:v>
                </c:pt>
                <c:pt idx="11373">
                  <c:v>240</c:v>
                </c:pt>
                <c:pt idx="11374">
                  <c:v>240</c:v>
                </c:pt>
                <c:pt idx="11375">
                  <c:v>240</c:v>
                </c:pt>
                <c:pt idx="11376">
                  <c:v>240</c:v>
                </c:pt>
                <c:pt idx="11377">
                  <c:v>240</c:v>
                </c:pt>
                <c:pt idx="11378">
                  <c:v>240</c:v>
                </c:pt>
                <c:pt idx="11379">
                  <c:v>240</c:v>
                </c:pt>
                <c:pt idx="11380">
                  <c:v>240</c:v>
                </c:pt>
                <c:pt idx="11381">
                  <c:v>240</c:v>
                </c:pt>
                <c:pt idx="11382">
                  <c:v>240</c:v>
                </c:pt>
                <c:pt idx="11383">
                  <c:v>240</c:v>
                </c:pt>
                <c:pt idx="11384">
                  <c:v>240</c:v>
                </c:pt>
                <c:pt idx="11385">
                  <c:v>240</c:v>
                </c:pt>
                <c:pt idx="11386">
                  <c:v>240</c:v>
                </c:pt>
                <c:pt idx="11387">
                  <c:v>240</c:v>
                </c:pt>
                <c:pt idx="11388">
                  <c:v>240</c:v>
                </c:pt>
                <c:pt idx="11389">
                  <c:v>240</c:v>
                </c:pt>
                <c:pt idx="11390">
                  <c:v>240</c:v>
                </c:pt>
                <c:pt idx="11391">
                  <c:v>240</c:v>
                </c:pt>
                <c:pt idx="11392">
                  <c:v>240</c:v>
                </c:pt>
                <c:pt idx="11393">
                  <c:v>240</c:v>
                </c:pt>
                <c:pt idx="11394">
                  <c:v>240</c:v>
                </c:pt>
                <c:pt idx="11395">
                  <c:v>240</c:v>
                </c:pt>
                <c:pt idx="11396">
                  <c:v>240</c:v>
                </c:pt>
                <c:pt idx="11397">
                  <c:v>240</c:v>
                </c:pt>
                <c:pt idx="11398">
                  <c:v>240</c:v>
                </c:pt>
                <c:pt idx="11399">
                  <c:v>240</c:v>
                </c:pt>
                <c:pt idx="11400">
                  <c:v>240</c:v>
                </c:pt>
                <c:pt idx="11401">
                  <c:v>240</c:v>
                </c:pt>
                <c:pt idx="11402">
                  <c:v>240</c:v>
                </c:pt>
                <c:pt idx="11403">
                  <c:v>240</c:v>
                </c:pt>
                <c:pt idx="11404">
                  <c:v>240</c:v>
                </c:pt>
                <c:pt idx="11405">
                  <c:v>240</c:v>
                </c:pt>
                <c:pt idx="11406">
                  <c:v>240</c:v>
                </c:pt>
                <c:pt idx="11407">
                  <c:v>240</c:v>
                </c:pt>
                <c:pt idx="11408">
                  <c:v>240</c:v>
                </c:pt>
                <c:pt idx="11409">
                  <c:v>240</c:v>
                </c:pt>
                <c:pt idx="11410">
                  <c:v>240</c:v>
                </c:pt>
                <c:pt idx="11411">
                  <c:v>240</c:v>
                </c:pt>
                <c:pt idx="11412">
                  <c:v>240</c:v>
                </c:pt>
                <c:pt idx="11413">
                  <c:v>240</c:v>
                </c:pt>
                <c:pt idx="11414">
                  <c:v>240</c:v>
                </c:pt>
                <c:pt idx="11415">
                  <c:v>240</c:v>
                </c:pt>
                <c:pt idx="11416">
                  <c:v>240</c:v>
                </c:pt>
                <c:pt idx="11417">
                  <c:v>240</c:v>
                </c:pt>
                <c:pt idx="11418">
                  <c:v>240</c:v>
                </c:pt>
                <c:pt idx="11419">
                  <c:v>240</c:v>
                </c:pt>
                <c:pt idx="11420">
                  <c:v>240</c:v>
                </c:pt>
                <c:pt idx="11421">
                  <c:v>240</c:v>
                </c:pt>
                <c:pt idx="11422">
                  <c:v>240</c:v>
                </c:pt>
                <c:pt idx="11423">
                  <c:v>240</c:v>
                </c:pt>
                <c:pt idx="11424">
                  <c:v>240</c:v>
                </c:pt>
                <c:pt idx="11425">
                  <c:v>240</c:v>
                </c:pt>
                <c:pt idx="11426">
                  <c:v>240</c:v>
                </c:pt>
                <c:pt idx="11427">
                  <c:v>240</c:v>
                </c:pt>
                <c:pt idx="11428">
                  <c:v>240</c:v>
                </c:pt>
                <c:pt idx="11429">
                  <c:v>240</c:v>
                </c:pt>
                <c:pt idx="11430">
                  <c:v>240</c:v>
                </c:pt>
                <c:pt idx="11431">
                  <c:v>240</c:v>
                </c:pt>
                <c:pt idx="11432">
                  <c:v>240</c:v>
                </c:pt>
                <c:pt idx="11433">
                  <c:v>240</c:v>
                </c:pt>
                <c:pt idx="11434">
                  <c:v>240</c:v>
                </c:pt>
                <c:pt idx="11435">
                  <c:v>240</c:v>
                </c:pt>
                <c:pt idx="11436">
                  <c:v>240</c:v>
                </c:pt>
                <c:pt idx="11437">
                  <c:v>240</c:v>
                </c:pt>
                <c:pt idx="11438">
                  <c:v>240</c:v>
                </c:pt>
                <c:pt idx="11439">
                  <c:v>240</c:v>
                </c:pt>
                <c:pt idx="11440">
                  <c:v>240</c:v>
                </c:pt>
                <c:pt idx="11441">
                  <c:v>240</c:v>
                </c:pt>
                <c:pt idx="11442">
                  <c:v>240</c:v>
                </c:pt>
                <c:pt idx="11443">
                  <c:v>240</c:v>
                </c:pt>
                <c:pt idx="11444">
                  <c:v>240</c:v>
                </c:pt>
                <c:pt idx="11445">
                  <c:v>240</c:v>
                </c:pt>
                <c:pt idx="11446">
                  <c:v>240</c:v>
                </c:pt>
                <c:pt idx="11447">
                  <c:v>240</c:v>
                </c:pt>
                <c:pt idx="11448">
                  <c:v>240</c:v>
                </c:pt>
                <c:pt idx="11449">
                  <c:v>240</c:v>
                </c:pt>
                <c:pt idx="11450">
                  <c:v>240</c:v>
                </c:pt>
                <c:pt idx="11451">
                  <c:v>240</c:v>
                </c:pt>
                <c:pt idx="11452">
                  <c:v>240</c:v>
                </c:pt>
                <c:pt idx="11453">
                  <c:v>240</c:v>
                </c:pt>
                <c:pt idx="11454">
                  <c:v>240</c:v>
                </c:pt>
                <c:pt idx="11455">
                  <c:v>240</c:v>
                </c:pt>
                <c:pt idx="11456">
                  <c:v>240</c:v>
                </c:pt>
                <c:pt idx="11457">
                  <c:v>240</c:v>
                </c:pt>
                <c:pt idx="11458">
                  <c:v>240</c:v>
                </c:pt>
                <c:pt idx="11459">
                  <c:v>240</c:v>
                </c:pt>
                <c:pt idx="11460">
                  <c:v>240</c:v>
                </c:pt>
                <c:pt idx="11461">
                  <c:v>240</c:v>
                </c:pt>
                <c:pt idx="11462">
                  <c:v>240</c:v>
                </c:pt>
                <c:pt idx="11463">
                  <c:v>240</c:v>
                </c:pt>
                <c:pt idx="11464">
                  <c:v>240</c:v>
                </c:pt>
                <c:pt idx="11465">
                  <c:v>240</c:v>
                </c:pt>
                <c:pt idx="11466">
                  <c:v>240</c:v>
                </c:pt>
                <c:pt idx="11467">
                  <c:v>240</c:v>
                </c:pt>
                <c:pt idx="11468">
                  <c:v>240</c:v>
                </c:pt>
                <c:pt idx="11469">
                  <c:v>240</c:v>
                </c:pt>
                <c:pt idx="11470">
                  <c:v>240</c:v>
                </c:pt>
                <c:pt idx="11471">
                  <c:v>240</c:v>
                </c:pt>
                <c:pt idx="11472">
                  <c:v>240</c:v>
                </c:pt>
                <c:pt idx="11473">
                  <c:v>240</c:v>
                </c:pt>
                <c:pt idx="11474">
                  <c:v>240</c:v>
                </c:pt>
                <c:pt idx="11475">
                  <c:v>240</c:v>
                </c:pt>
                <c:pt idx="11476">
                  <c:v>240</c:v>
                </c:pt>
                <c:pt idx="11477">
                  <c:v>240</c:v>
                </c:pt>
                <c:pt idx="11478">
                  <c:v>240</c:v>
                </c:pt>
                <c:pt idx="11479">
                  <c:v>240</c:v>
                </c:pt>
                <c:pt idx="11480">
                  <c:v>240</c:v>
                </c:pt>
                <c:pt idx="11481">
                  <c:v>240</c:v>
                </c:pt>
                <c:pt idx="11482">
                  <c:v>240</c:v>
                </c:pt>
                <c:pt idx="11483">
                  <c:v>240</c:v>
                </c:pt>
                <c:pt idx="11484">
                  <c:v>240</c:v>
                </c:pt>
                <c:pt idx="11485">
                  <c:v>240</c:v>
                </c:pt>
                <c:pt idx="11486">
                  <c:v>240</c:v>
                </c:pt>
                <c:pt idx="11487">
                  <c:v>240</c:v>
                </c:pt>
                <c:pt idx="11488">
                  <c:v>240</c:v>
                </c:pt>
                <c:pt idx="11489">
                  <c:v>240</c:v>
                </c:pt>
                <c:pt idx="11490">
                  <c:v>240</c:v>
                </c:pt>
                <c:pt idx="11491">
                  <c:v>240</c:v>
                </c:pt>
                <c:pt idx="11492">
                  <c:v>240</c:v>
                </c:pt>
                <c:pt idx="11493">
                  <c:v>240</c:v>
                </c:pt>
                <c:pt idx="11494">
                  <c:v>240</c:v>
                </c:pt>
                <c:pt idx="11495">
                  <c:v>240</c:v>
                </c:pt>
                <c:pt idx="11496">
                  <c:v>240</c:v>
                </c:pt>
                <c:pt idx="11497">
                  <c:v>240</c:v>
                </c:pt>
                <c:pt idx="11498">
                  <c:v>240</c:v>
                </c:pt>
                <c:pt idx="11499">
                  <c:v>240</c:v>
                </c:pt>
                <c:pt idx="11500">
                  <c:v>240</c:v>
                </c:pt>
                <c:pt idx="11501">
                  <c:v>240</c:v>
                </c:pt>
                <c:pt idx="11502">
                  <c:v>240</c:v>
                </c:pt>
                <c:pt idx="11503">
                  <c:v>240</c:v>
                </c:pt>
                <c:pt idx="11504">
                  <c:v>240</c:v>
                </c:pt>
                <c:pt idx="11505">
                  <c:v>240</c:v>
                </c:pt>
                <c:pt idx="11506">
                  <c:v>240</c:v>
                </c:pt>
                <c:pt idx="11507">
                  <c:v>240</c:v>
                </c:pt>
                <c:pt idx="11508">
                  <c:v>240</c:v>
                </c:pt>
                <c:pt idx="11509">
                  <c:v>240</c:v>
                </c:pt>
                <c:pt idx="11510">
                  <c:v>240</c:v>
                </c:pt>
                <c:pt idx="11511">
                  <c:v>240</c:v>
                </c:pt>
                <c:pt idx="11512">
                  <c:v>240</c:v>
                </c:pt>
                <c:pt idx="11513">
                  <c:v>240</c:v>
                </c:pt>
                <c:pt idx="11514">
                  <c:v>240</c:v>
                </c:pt>
                <c:pt idx="11515">
                  <c:v>240</c:v>
                </c:pt>
                <c:pt idx="11516">
                  <c:v>240</c:v>
                </c:pt>
                <c:pt idx="11517">
                  <c:v>240</c:v>
                </c:pt>
                <c:pt idx="11518">
                  <c:v>240</c:v>
                </c:pt>
                <c:pt idx="11519">
                  <c:v>240</c:v>
                </c:pt>
                <c:pt idx="11520">
                  <c:v>240</c:v>
                </c:pt>
                <c:pt idx="11521">
                  <c:v>240</c:v>
                </c:pt>
                <c:pt idx="11522">
                  <c:v>240</c:v>
                </c:pt>
                <c:pt idx="11523">
                  <c:v>240</c:v>
                </c:pt>
                <c:pt idx="11524">
                  <c:v>240</c:v>
                </c:pt>
                <c:pt idx="11525">
                  <c:v>240</c:v>
                </c:pt>
                <c:pt idx="11526">
                  <c:v>240</c:v>
                </c:pt>
                <c:pt idx="11527">
                  <c:v>240</c:v>
                </c:pt>
                <c:pt idx="11528">
                  <c:v>240</c:v>
                </c:pt>
                <c:pt idx="11529">
                  <c:v>240</c:v>
                </c:pt>
                <c:pt idx="11530">
                  <c:v>240</c:v>
                </c:pt>
                <c:pt idx="11531">
                  <c:v>240</c:v>
                </c:pt>
                <c:pt idx="11532">
                  <c:v>240</c:v>
                </c:pt>
                <c:pt idx="11533">
                  <c:v>240</c:v>
                </c:pt>
                <c:pt idx="11534">
                  <c:v>240</c:v>
                </c:pt>
                <c:pt idx="11535">
                  <c:v>240</c:v>
                </c:pt>
                <c:pt idx="11536">
                  <c:v>240</c:v>
                </c:pt>
                <c:pt idx="11537">
                  <c:v>240</c:v>
                </c:pt>
                <c:pt idx="11538">
                  <c:v>240</c:v>
                </c:pt>
                <c:pt idx="11539">
                  <c:v>240</c:v>
                </c:pt>
                <c:pt idx="11540">
                  <c:v>240</c:v>
                </c:pt>
                <c:pt idx="11541">
                  <c:v>240</c:v>
                </c:pt>
                <c:pt idx="11542">
                  <c:v>240</c:v>
                </c:pt>
                <c:pt idx="11543">
                  <c:v>240</c:v>
                </c:pt>
                <c:pt idx="11544">
                  <c:v>240</c:v>
                </c:pt>
                <c:pt idx="11545">
                  <c:v>240</c:v>
                </c:pt>
                <c:pt idx="11546">
                  <c:v>240</c:v>
                </c:pt>
                <c:pt idx="11547">
                  <c:v>240</c:v>
                </c:pt>
                <c:pt idx="11548">
                  <c:v>240</c:v>
                </c:pt>
                <c:pt idx="11549">
                  <c:v>240</c:v>
                </c:pt>
                <c:pt idx="11550">
                  <c:v>240</c:v>
                </c:pt>
                <c:pt idx="11551">
                  <c:v>240</c:v>
                </c:pt>
                <c:pt idx="11552">
                  <c:v>240</c:v>
                </c:pt>
                <c:pt idx="11553">
                  <c:v>240</c:v>
                </c:pt>
                <c:pt idx="11554">
                  <c:v>240</c:v>
                </c:pt>
                <c:pt idx="11555">
                  <c:v>240</c:v>
                </c:pt>
                <c:pt idx="11556">
                  <c:v>240</c:v>
                </c:pt>
                <c:pt idx="11557">
                  <c:v>240</c:v>
                </c:pt>
                <c:pt idx="11558">
                  <c:v>240</c:v>
                </c:pt>
                <c:pt idx="11559">
                  <c:v>240</c:v>
                </c:pt>
                <c:pt idx="11560">
                  <c:v>240</c:v>
                </c:pt>
                <c:pt idx="11561">
                  <c:v>240</c:v>
                </c:pt>
                <c:pt idx="11562">
                  <c:v>240</c:v>
                </c:pt>
                <c:pt idx="11563">
                  <c:v>240</c:v>
                </c:pt>
                <c:pt idx="11564">
                  <c:v>240</c:v>
                </c:pt>
                <c:pt idx="11565">
                  <c:v>240</c:v>
                </c:pt>
                <c:pt idx="11566">
                  <c:v>240</c:v>
                </c:pt>
                <c:pt idx="11567">
                  <c:v>240</c:v>
                </c:pt>
                <c:pt idx="11568">
                  <c:v>240</c:v>
                </c:pt>
                <c:pt idx="11569">
                  <c:v>240</c:v>
                </c:pt>
                <c:pt idx="11570">
                  <c:v>240</c:v>
                </c:pt>
                <c:pt idx="11571">
                  <c:v>240</c:v>
                </c:pt>
                <c:pt idx="11572">
                  <c:v>240</c:v>
                </c:pt>
                <c:pt idx="11573">
                  <c:v>240</c:v>
                </c:pt>
                <c:pt idx="11574">
                  <c:v>240</c:v>
                </c:pt>
                <c:pt idx="11575">
                  <c:v>240</c:v>
                </c:pt>
                <c:pt idx="11576">
                  <c:v>240</c:v>
                </c:pt>
                <c:pt idx="11577">
                  <c:v>240</c:v>
                </c:pt>
                <c:pt idx="11578">
                  <c:v>240</c:v>
                </c:pt>
                <c:pt idx="11579">
                  <c:v>240</c:v>
                </c:pt>
                <c:pt idx="11580">
                  <c:v>240</c:v>
                </c:pt>
                <c:pt idx="11581">
                  <c:v>240</c:v>
                </c:pt>
                <c:pt idx="11582">
                  <c:v>240</c:v>
                </c:pt>
                <c:pt idx="11583">
                  <c:v>240</c:v>
                </c:pt>
                <c:pt idx="11584">
                  <c:v>240</c:v>
                </c:pt>
                <c:pt idx="11585">
                  <c:v>240</c:v>
                </c:pt>
                <c:pt idx="11586">
                  <c:v>240</c:v>
                </c:pt>
                <c:pt idx="11587">
                  <c:v>240</c:v>
                </c:pt>
                <c:pt idx="11588">
                  <c:v>240</c:v>
                </c:pt>
                <c:pt idx="11589">
                  <c:v>240</c:v>
                </c:pt>
                <c:pt idx="11590">
                  <c:v>240</c:v>
                </c:pt>
                <c:pt idx="11591">
                  <c:v>240</c:v>
                </c:pt>
                <c:pt idx="11592">
                  <c:v>240</c:v>
                </c:pt>
                <c:pt idx="11593">
                  <c:v>240</c:v>
                </c:pt>
                <c:pt idx="11594">
                  <c:v>240</c:v>
                </c:pt>
                <c:pt idx="11595">
                  <c:v>240</c:v>
                </c:pt>
                <c:pt idx="11596">
                  <c:v>240</c:v>
                </c:pt>
                <c:pt idx="11597">
                  <c:v>240</c:v>
                </c:pt>
                <c:pt idx="11598">
                  <c:v>240</c:v>
                </c:pt>
                <c:pt idx="11599">
                  <c:v>240</c:v>
                </c:pt>
                <c:pt idx="11600">
                  <c:v>240</c:v>
                </c:pt>
                <c:pt idx="11601">
                  <c:v>240</c:v>
                </c:pt>
                <c:pt idx="11602">
                  <c:v>240</c:v>
                </c:pt>
                <c:pt idx="11603">
                  <c:v>240</c:v>
                </c:pt>
                <c:pt idx="11604">
                  <c:v>240</c:v>
                </c:pt>
                <c:pt idx="11605">
                  <c:v>240</c:v>
                </c:pt>
                <c:pt idx="11606">
                  <c:v>240</c:v>
                </c:pt>
                <c:pt idx="11607">
                  <c:v>240</c:v>
                </c:pt>
                <c:pt idx="11608">
                  <c:v>240</c:v>
                </c:pt>
                <c:pt idx="11609">
                  <c:v>240</c:v>
                </c:pt>
                <c:pt idx="11610">
                  <c:v>240</c:v>
                </c:pt>
                <c:pt idx="11611">
                  <c:v>240</c:v>
                </c:pt>
                <c:pt idx="11612">
                  <c:v>240</c:v>
                </c:pt>
                <c:pt idx="11613">
                  <c:v>240</c:v>
                </c:pt>
                <c:pt idx="11614">
                  <c:v>240</c:v>
                </c:pt>
                <c:pt idx="11615">
                  <c:v>240</c:v>
                </c:pt>
                <c:pt idx="11616">
                  <c:v>240</c:v>
                </c:pt>
                <c:pt idx="11617">
                  <c:v>240</c:v>
                </c:pt>
                <c:pt idx="11618">
                  <c:v>240</c:v>
                </c:pt>
                <c:pt idx="11619">
                  <c:v>240</c:v>
                </c:pt>
                <c:pt idx="11620">
                  <c:v>240</c:v>
                </c:pt>
                <c:pt idx="11621">
                  <c:v>240</c:v>
                </c:pt>
                <c:pt idx="11622">
                  <c:v>240</c:v>
                </c:pt>
                <c:pt idx="11623">
                  <c:v>240</c:v>
                </c:pt>
                <c:pt idx="11624">
                  <c:v>240</c:v>
                </c:pt>
                <c:pt idx="11625">
                  <c:v>240</c:v>
                </c:pt>
                <c:pt idx="11626">
                  <c:v>240</c:v>
                </c:pt>
                <c:pt idx="11627">
                  <c:v>240</c:v>
                </c:pt>
                <c:pt idx="11628">
                  <c:v>240</c:v>
                </c:pt>
                <c:pt idx="11629">
                  <c:v>240</c:v>
                </c:pt>
                <c:pt idx="11630">
                  <c:v>240</c:v>
                </c:pt>
                <c:pt idx="11631">
                  <c:v>240</c:v>
                </c:pt>
                <c:pt idx="11632">
                  <c:v>240</c:v>
                </c:pt>
                <c:pt idx="11633">
                  <c:v>240</c:v>
                </c:pt>
                <c:pt idx="11634">
                  <c:v>240</c:v>
                </c:pt>
                <c:pt idx="11635">
                  <c:v>240</c:v>
                </c:pt>
                <c:pt idx="11636">
                  <c:v>240</c:v>
                </c:pt>
                <c:pt idx="11637">
                  <c:v>240</c:v>
                </c:pt>
                <c:pt idx="11638">
                  <c:v>240</c:v>
                </c:pt>
                <c:pt idx="11639">
                  <c:v>240</c:v>
                </c:pt>
                <c:pt idx="11640">
                  <c:v>240</c:v>
                </c:pt>
                <c:pt idx="11641">
                  <c:v>240</c:v>
                </c:pt>
                <c:pt idx="11642">
                  <c:v>240</c:v>
                </c:pt>
                <c:pt idx="11643">
                  <c:v>240</c:v>
                </c:pt>
                <c:pt idx="11644">
                  <c:v>240</c:v>
                </c:pt>
                <c:pt idx="11645">
                  <c:v>240</c:v>
                </c:pt>
                <c:pt idx="11646">
                  <c:v>240</c:v>
                </c:pt>
                <c:pt idx="11647">
                  <c:v>240</c:v>
                </c:pt>
                <c:pt idx="11648">
                  <c:v>240</c:v>
                </c:pt>
                <c:pt idx="11649">
                  <c:v>240</c:v>
                </c:pt>
                <c:pt idx="11650">
                  <c:v>240</c:v>
                </c:pt>
                <c:pt idx="11651">
                  <c:v>240</c:v>
                </c:pt>
                <c:pt idx="11652">
                  <c:v>240</c:v>
                </c:pt>
                <c:pt idx="11653">
                  <c:v>240</c:v>
                </c:pt>
                <c:pt idx="11654">
                  <c:v>240</c:v>
                </c:pt>
                <c:pt idx="11655">
                  <c:v>240</c:v>
                </c:pt>
                <c:pt idx="11656">
                  <c:v>240</c:v>
                </c:pt>
                <c:pt idx="11657">
                  <c:v>240</c:v>
                </c:pt>
                <c:pt idx="11658">
                  <c:v>240</c:v>
                </c:pt>
                <c:pt idx="11659">
                  <c:v>240</c:v>
                </c:pt>
                <c:pt idx="11660">
                  <c:v>240</c:v>
                </c:pt>
                <c:pt idx="11661">
                  <c:v>240</c:v>
                </c:pt>
                <c:pt idx="11662">
                  <c:v>240</c:v>
                </c:pt>
                <c:pt idx="11663">
                  <c:v>240</c:v>
                </c:pt>
                <c:pt idx="11664">
                  <c:v>240</c:v>
                </c:pt>
                <c:pt idx="11665">
                  <c:v>240</c:v>
                </c:pt>
                <c:pt idx="11666">
                  <c:v>240</c:v>
                </c:pt>
                <c:pt idx="11667">
                  <c:v>240</c:v>
                </c:pt>
                <c:pt idx="11668">
                  <c:v>240</c:v>
                </c:pt>
                <c:pt idx="11669">
                  <c:v>240</c:v>
                </c:pt>
                <c:pt idx="11670">
                  <c:v>240</c:v>
                </c:pt>
                <c:pt idx="11671">
                  <c:v>240</c:v>
                </c:pt>
                <c:pt idx="11672">
                  <c:v>240</c:v>
                </c:pt>
                <c:pt idx="11673">
                  <c:v>240</c:v>
                </c:pt>
                <c:pt idx="11674">
                  <c:v>240</c:v>
                </c:pt>
                <c:pt idx="11675">
                  <c:v>240</c:v>
                </c:pt>
                <c:pt idx="11676">
                  <c:v>240</c:v>
                </c:pt>
                <c:pt idx="11677">
                  <c:v>240</c:v>
                </c:pt>
                <c:pt idx="11678">
                  <c:v>240</c:v>
                </c:pt>
                <c:pt idx="11679">
                  <c:v>240</c:v>
                </c:pt>
                <c:pt idx="11680">
                  <c:v>240</c:v>
                </c:pt>
                <c:pt idx="11681">
                  <c:v>240</c:v>
                </c:pt>
                <c:pt idx="11682">
                  <c:v>240</c:v>
                </c:pt>
                <c:pt idx="11683">
                  <c:v>240</c:v>
                </c:pt>
                <c:pt idx="11684">
                  <c:v>240</c:v>
                </c:pt>
                <c:pt idx="11685">
                  <c:v>240</c:v>
                </c:pt>
                <c:pt idx="11686">
                  <c:v>240</c:v>
                </c:pt>
                <c:pt idx="11687">
                  <c:v>240</c:v>
                </c:pt>
                <c:pt idx="11688">
                  <c:v>240</c:v>
                </c:pt>
                <c:pt idx="11689">
                  <c:v>240</c:v>
                </c:pt>
                <c:pt idx="11690">
                  <c:v>240</c:v>
                </c:pt>
                <c:pt idx="11691">
                  <c:v>240</c:v>
                </c:pt>
                <c:pt idx="11692">
                  <c:v>240</c:v>
                </c:pt>
                <c:pt idx="11693">
                  <c:v>240</c:v>
                </c:pt>
                <c:pt idx="11694">
                  <c:v>240</c:v>
                </c:pt>
                <c:pt idx="11695">
                  <c:v>240</c:v>
                </c:pt>
                <c:pt idx="11696">
                  <c:v>240</c:v>
                </c:pt>
                <c:pt idx="11697">
                  <c:v>240</c:v>
                </c:pt>
                <c:pt idx="11698">
                  <c:v>240</c:v>
                </c:pt>
                <c:pt idx="11699">
                  <c:v>240</c:v>
                </c:pt>
                <c:pt idx="11700">
                  <c:v>240</c:v>
                </c:pt>
                <c:pt idx="11701">
                  <c:v>240</c:v>
                </c:pt>
                <c:pt idx="11702">
                  <c:v>240</c:v>
                </c:pt>
                <c:pt idx="11703">
                  <c:v>240</c:v>
                </c:pt>
                <c:pt idx="11704">
                  <c:v>240</c:v>
                </c:pt>
                <c:pt idx="11705">
                  <c:v>240</c:v>
                </c:pt>
                <c:pt idx="11706">
                  <c:v>240</c:v>
                </c:pt>
                <c:pt idx="11707">
                  <c:v>240</c:v>
                </c:pt>
                <c:pt idx="11708">
                  <c:v>240</c:v>
                </c:pt>
                <c:pt idx="11709">
                  <c:v>240</c:v>
                </c:pt>
                <c:pt idx="11710">
                  <c:v>240</c:v>
                </c:pt>
                <c:pt idx="11711">
                  <c:v>240</c:v>
                </c:pt>
                <c:pt idx="11712">
                  <c:v>240</c:v>
                </c:pt>
                <c:pt idx="11713">
                  <c:v>240</c:v>
                </c:pt>
                <c:pt idx="11714">
                  <c:v>240</c:v>
                </c:pt>
                <c:pt idx="11715">
                  <c:v>240</c:v>
                </c:pt>
                <c:pt idx="11716">
                  <c:v>240</c:v>
                </c:pt>
                <c:pt idx="11717">
                  <c:v>240</c:v>
                </c:pt>
                <c:pt idx="11718">
                  <c:v>240</c:v>
                </c:pt>
                <c:pt idx="11719">
                  <c:v>240</c:v>
                </c:pt>
                <c:pt idx="11720">
                  <c:v>240</c:v>
                </c:pt>
                <c:pt idx="11721">
                  <c:v>240</c:v>
                </c:pt>
                <c:pt idx="11722">
                  <c:v>240</c:v>
                </c:pt>
                <c:pt idx="11723">
                  <c:v>240</c:v>
                </c:pt>
                <c:pt idx="11724">
                  <c:v>240</c:v>
                </c:pt>
                <c:pt idx="11725">
                  <c:v>240</c:v>
                </c:pt>
                <c:pt idx="11726">
                  <c:v>240</c:v>
                </c:pt>
                <c:pt idx="11727">
                  <c:v>240</c:v>
                </c:pt>
                <c:pt idx="11728">
                  <c:v>240</c:v>
                </c:pt>
                <c:pt idx="11729">
                  <c:v>240</c:v>
                </c:pt>
                <c:pt idx="11730">
                  <c:v>240</c:v>
                </c:pt>
                <c:pt idx="11731">
                  <c:v>240</c:v>
                </c:pt>
                <c:pt idx="11732">
                  <c:v>240</c:v>
                </c:pt>
                <c:pt idx="11733">
                  <c:v>240</c:v>
                </c:pt>
                <c:pt idx="11734">
                  <c:v>240</c:v>
                </c:pt>
                <c:pt idx="11735">
                  <c:v>240</c:v>
                </c:pt>
                <c:pt idx="11736">
                  <c:v>240</c:v>
                </c:pt>
                <c:pt idx="11737">
                  <c:v>240</c:v>
                </c:pt>
                <c:pt idx="11738">
                  <c:v>240</c:v>
                </c:pt>
                <c:pt idx="11739">
                  <c:v>240</c:v>
                </c:pt>
                <c:pt idx="11740">
                  <c:v>240</c:v>
                </c:pt>
                <c:pt idx="11741">
                  <c:v>240</c:v>
                </c:pt>
                <c:pt idx="11742">
                  <c:v>240</c:v>
                </c:pt>
                <c:pt idx="11743">
                  <c:v>240</c:v>
                </c:pt>
                <c:pt idx="11744">
                  <c:v>240</c:v>
                </c:pt>
                <c:pt idx="11745">
                  <c:v>240</c:v>
                </c:pt>
                <c:pt idx="11746">
                  <c:v>240</c:v>
                </c:pt>
                <c:pt idx="11747">
                  <c:v>240</c:v>
                </c:pt>
                <c:pt idx="11748">
                  <c:v>240</c:v>
                </c:pt>
                <c:pt idx="11749">
                  <c:v>240</c:v>
                </c:pt>
                <c:pt idx="11750">
                  <c:v>240</c:v>
                </c:pt>
                <c:pt idx="11751">
                  <c:v>240</c:v>
                </c:pt>
                <c:pt idx="11752">
                  <c:v>240</c:v>
                </c:pt>
                <c:pt idx="11753">
                  <c:v>240</c:v>
                </c:pt>
                <c:pt idx="11754">
                  <c:v>240</c:v>
                </c:pt>
                <c:pt idx="11755">
                  <c:v>240</c:v>
                </c:pt>
                <c:pt idx="11756">
                  <c:v>240</c:v>
                </c:pt>
                <c:pt idx="11757">
                  <c:v>240</c:v>
                </c:pt>
                <c:pt idx="11758">
                  <c:v>240</c:v>
                </c:pt>
                <c:pt idx="11759">
                  <c:v>240</c:v>
                </c:pt>
                <c:pt idx="11760">
                  <c:v>240</c:v>
                </c:pt>
                <c:pt idx="11761">
                  <c:v>240</c:v>
                </c:pt>
                <c:pt idx="11762">
                  <c:v>240</c:v>
                </c:pt>
                <c:pt idx="11763">
                  <c:v>240</c:v>
                </c:pt>
                <c:pt idx="11764">
                  <c:v>240</c:v>
                </c:pt>
                <c:pt idx="11765">
                  <c:v>240</c:v>
                </c:pt>
                <c:pt idx="11766">
                  <c:v>240</c:v>
                </c:pt>
                <c:pt idx="11767">
                  <c:v>240</c:v>
                </c:pt>
                <c:pt idx="11768">
                  <c:v>240</c:v>
                </c:pt>
                <c:pt idx="11769">
                  <c:v>240</c:v>
                </c:pt>
                <c:pt idx="11770">
                  <c:v>240</c:v>
                </c:pt>
                <c:pt idx="11771">
                  <c:v>240</c:v>
                </c:pt>
                <c:pt idx="11772">
                  <c:v>240</c:v>
                </c:pt>
                <c:pt idx="11773">
                  <c:v>240</c:v>
                </c:pt>
                <c:pt idx="11774">
                  <c:v>240</c:v>
                </c:pt>
                <c:pt idx="11775">
                  <c:v>240</c:v>
                </c:pt>
                <c:pt idx="11776">
                  <c:v>240</c:v>
                </c:pt>
                <c:pt idx="11777">
                  <c:v>240</c:v>
                </c:pt>
                <c:pt idx="11778">
                  <c:v>240</c:v>
                </c:pt>
                <c:pt idx="11779">
                  <c:v>240</c:v>
                </c:pt>
                <c:pt idx="11780">
                  <c:v>240</c:v>
                </c:pt>
                <c:pt idx="11781">
                  <c:v>240</c:v>
                </c:pt>
                <c:pt idx="11782">
                  <c:v>240</c:v>
                </c:pt>
                <c:pt idx="11783">
                  <c:v>240</c:v>
                </c:pt>
                <c:pt idx="11784">
                  <c:v>240</c:v>
                </c:pt>
                <c:pt idx="11785">
                  <c:v>240</c:v>
                </c:pt>
                <c:pt idx="11786">
                  <c:v>240</c:v>
                </c:pt>
                <c:pt idx="11787">
                  <c:v>240</c:v>
                </c:pt>
                <c:pt idx="11788">
                  <c:v>240</c:v>
                </c:pt>
                <c:pt idx="11789">
                  <c:v>240</c:v>
                </c:pt>
                <c:pt idx="11790">
                  <c:v>240</c:v>
                </c:pt>
                <c:pt idx="11791">
                  <c:v>240</c:v>
                </c:pt>
                <c:pt idx="11792">
                  <c:v>240</c:v>
                </c:pt>
                <c:pt idx="11793">
                  <c:v>240</c:v>
                </c:pt>
                <c:pt idx="11794">
                  <c:v>240</c:v>
                </c:pt>
                <c:pt idx="11795">
                  <c:v>240</c:v>
                </c:pt>
                <c:pt idx="11796">
                  <c:v>240</c:v>
                </c:pt>
                <c:pt idx="11797">
                  <c:v>240</c:v>
                </c:pt>
                <c:pt idx="11798">
                  <c:v>240</c:v>
                </c:pt>
                <c:pt idx="11799">
                  <c:v>240</c:v>
                </c:pt>
                <c:pt idx="11800">
                  <c:v>240</c:v>
                </c:pt>
                <c:pt idx="11801">
                  <c:v>240</c:v>
                </c:pt>
                <c:pt idx="11802">
                  <c:v>240</c:v>
                </c:pt>
                <c:pt idx="11803">
                  <c:v>240</c:v>
                </c:pt>
                <c:pt idx="11804">
                  <c:v>240</c:v>
                </c:pt>
                <c:pt idx="11805">
                  <c:v>240</c:v>
                </c:pt>
                <c:pt idx="11806">
                  <c:v>240</c:v>
                </c:pt>
                <c:pt idx="11807">
                  <c:v>240</c:v>
                </c:pt>
                <c:pt idx="11808">
                  <c:v>240</c:v>
                </c:pt>
                <c:pt idx="11809">
                  <c:v>240</c:v>
                </c:pt>
                <c:pt idx="11810">
                  <c:v>240</c:v>
                </c:pt>
                <c:pt idx="11811">
                  <c:v>240</c:v>
                </c:pt>
                <c:pt idx="11812">
                  <c:v>240</c:v>
                </c:pt>
                <c:pt idx="11813">
                  <c:v>240</c:v>
                </c:pt>
                <c:pt idx="11814">
                  <c:v>240</c:v>
                </c:pt>
                <c:pt idx="11815">
                  <c:v>240</c:v>
                </c:pt>
                <c:pt idx="11816">
                  <c:v>240</c:v>
                </c:pt>
                <c:pt idx="11817">
                  <c:v>240</c:v>
                </c:pt>
                <c:pt idx="11818">
                  <c:v>240</c:v>
                </c:pt>
                <c:pt idx="11819">
                  <c:v>240</c:v>
                </c:pt>
                <c:pt idx="11820">
                  <c:v>240</c:v>
                </c:pt>
                <c:pt idx="11821">
                  <c:v>240</c:v>
                </c:pt>
                <c:pt idx="11822">
                  <c:v>240</c:v>
                </c:pt>
                <c:pt idx="11823">
                  <c:v>240</c:v>
                </c:pt>
                <c:pt idx="11824">
                  <c:v>240</c:v>
                </c:pt>
                <c:pt idx="11825">
                  <c:v>240</c:v>
                </c:pt>
                <c:pt idx="11826">
                  <c:v>240</c:v>
                </c:pt>
                <c:pt idx="11827">
                  <c:v>240</c:v>
                </c:pt>
                <c:pt idx="11828">
                  <c:v>240</c:v>
                </c:pt>
                <c:pt idx="11829">
                  <c:v>240</c:v>
                </c:pt>
                <c:pt idx="11830">
                  <c:v>240</c:v>
                </c:pt>
                <c:pt idx="11831">
                  <c:v>240</c:v>
                </c:pt>
                <c:pt idx="11832">
                  <c:v>240</c:v>
                </c:pt>
                <c:pt idx="11833">
                  <c:v>240</c:v>
                </c:pt>
                <c:pt idx="11834">
                  <c:v>240</c:v>
                </c:pt>
                <c:pt idx="11835">
                  <c:v>240</c:v>
                </c:pt>
                <c:pt idx="11836">
                  <c:v>240</c:v>
                </c:pt>
                <c:pt idx="11837">
                  <c:v>240</c:v>
                </c:pt>
                <c:pt idx="11838">
                  <c:v>240</c:v>
                </c:pt>
                <c:pt idx="11839">
                  <c:v>240</c:v>
                </c:pt>
                <c:pt idx="11840">
                  <c:v>240</c:v>
                </c:pt>
                <c:pt idx="11841">
                  <c:v>240</c:v>
                </c:pt>
                <c:pt idx="11842">
                  <c:v>240</c:v>
                </c:pt>
                <c:pt idx="11843">
                  <c:v>240</c:v>
                </c:pt>
                <c:pt idx="11844">
                  <c:v>240</c:v>
                </c:pt>
                <c:pt idx="11845">
                  <c:v>240</c:v>
                </c:pt>
                <c:pt idx="11846">
                  <c:v>240</c:v>
                </c:pt>
                <c:pt idx="11847">
                  <c:v>240</c:v>
                </c:pt>
                <c:pt idx="11848">
                  <c:v>240</c:v>
                </c:pt>
                <c:pt idx="11849">
                  <c:v>240</c:v>
                </c:pt>
                <c:pt idx="11850">
                  <c:v>240</c:v>
                </c:pt>
                <c:pt idx="11851">
                  <c:v>240</c:v>
                </c:pt>
                <c:pt idx="11852">
                  <c:v>240</c:v>
                </c:pt>
                <c:pt idx="11853">
                  <c:v>240</c:v>
                </c:pt>
                <c:pt idx="11854">
                  <c:v>240</c:v>
                </c:pt>
                <c:pt idx="11855">
                  <c:v>240</c:v>
                </c:pt>
                <c:pt idx="11856">
                  <c:v>240</c:v>
                </c:pt>
                <c:pt idx="11857">
                  <c:v>240</c:v>
                </c:pt>
                <c:pt idx="11858">
                  <c:v>240</c:v>
                </c:pt>
                <c:pt idx="11859">
                  <c:v>240</c:v>
                </c:pt>
                <c:pt idx="11860">
                  <c:v>240</c:v>
                </c:pt>
                <c:pt idx="11861">
                  <c:v>240</c:v>
                </c:pt>
                <c:pt idx="11862">
                  <c:v>240</c:v>
                </c:pt>
                <c:pt idx="11863">
                  <c:v>240</c:v>
                </c:pt>
                <c:pt idx="11864">
                  <c:v>240</c:v>
                </c:pt>
                <c:pt idx="11865">
                  <c:v>240</c:v>
                </c:pt>
                <c:pt idx="11866">
                  <c:v>240</c:v>
                </c:pt>
                <c:pt idx="11867">
                  <c:v>240</c:v>
                </c:pt>
                <c:pt idx="11868">
                  <c:v>240</c:v>
                </c:pt>
                <c:pt idx="11869">
                  <c:v>240</c:v>
                </c:pt>
                <c:pt idx="11870">
                  <c:v>240</c:v>
                </c:pt>
                <c:pt idx="11871">
                  <c:v>240</c:v>
                </c:pt>
                <c:pt idx="11872">
                  <c:v>240</c:v>
                </c:pt>
                <c:pt idx="11873">
                  <c:v>240</c:v>
                </c:pt>
                <c:pt idx="11874">
                  <c:v>240</c:v>
                </c:pt>
                <c:pt idx="11875">
                  <c:v>240</c:v>
                </c:pt>
                <c:pt idx="11876">
                  <c:v>240</c:v>
                </c:pt>
                <c:pt idx="11877">
                  <c:v>240</c:v>
                </c:pt>
                <c:pt idx="11878">
                  <c:v>240</c:v>
                </c:pt>
                <c:pt idx="11879">
                  <c:v>240</c:v>
                </c:pt>
                <c:pt idx="11880">
                  <c:v>240</c:v>
                </c:pt>
                <c:pt idx="11881">
                  <c:v>240</c:v>
                </c:pt>
                <c:pt idx="11882">
                  <c:v>240</c:v>
                </c:pt>
                <c:pt idx="11883">
                  <c:v>240</c:v>
                </c:pt>
                <c:pt idx="11884">
                  <c:v>240</c:v>
                </c:pt>
                <c:pt idx="11885">
                  <c:v>240</c:v>
                </c:pt>
                <c:pt idx="11886">
                  <c:v>240</c:v>
                </c:pt>
                <c:pt idx="11887">
                  <c:v>240</c:v>
                </c:pt>
                <c:pt idx="11888">
                  <c:v>240</c:v>
                </c:pt>
                <c:pt idx="11889">
                  <c:v>240</c:v>
                </c:pt>
                <c:pt idx="11890">
                  <c:v>240</c:v>
                </c:pt>
                <c:pt idx="11891">
                  <c:v>240</c:v>
                </c:pt>
                <c:pt idx="11892">
                  <c:v>240</c:v>
                </c:pt>
                <c:pt idx="11893">
                  <c:v>240</c:v>
                </c:pt>
                <c:pt idx="11894">
                  <c:v>240</c:v>
                </c:pt>
                <c:pt idx="11895">
                  <c:v>240</c:v>
                </c:pt>
                <c:pt idx="11896">
                  <c:v>240</c:v>
                </c:pt>
                <c:pt idx="11897">
                  <c:v>240</c:v>
                </c:pt>
                <c:pt idx="11898">
                  <c:v>240</c:v>
                </c:pt>
                <c:pt idx="11899">
                  <c:v>240</c:v>
                </c:pt>
                <c:pt idx="11900">
                  <c:v>240</c:v>
                </c:pt>
                <c:pt idx="11901">
                  <c:v>240</c:v>
                </c:pt>
                <c:pt idx="11902">
                  <c:v>240</c:v>
                </c:pt>
                <c:pt idx="11903">
                  <c:v>240</c:v>
                </c:pt>
                <c:pt idx="11904">
                  <c:v>240</c:v>
                </c:pt>
                <c:pt idx="11905">
                  <c:v>240</c:v>
                </c:pt>
                <c:pt idx="11906">
                  <c:v>240</c:v>
                </c:pt>
                <c:pt idx="11907">
                  <c:v>240</c:v>
                </c:pt>
                <c:pt idx="11908">
                  <c:v>240</c:v>
                </c:pt>
                <c:pt idx="11909">
                  <c:v>240</c:v>
                </c:pt>
                <c:pt idx="11910">
                  <c:v>240</c:v>
                </c:pt>
                <c:pt idx="11911">
                  <c:v>240</c:v>
                </c:pt>
                <c:pt idx="11912">
                  <c:v>240</c:v>
                </c:pt>
                <c:pt idx="11913">
                  <c:v>240</c:v>
                </c:pt>
                <c:pt idx="11914">
                  <c:v>240</c:v>
                </c:pt>
                <c:pt idx="11915">
                  <c:v>240</c:v>
                </c:pt>
                <c:pt idx="11916">
                  <c:v>240</c:v>
                </c:pt>
                <c:pt idx="11917">
                  <c:v>240</c:v>
                </c:pt>
                <c:pt idx="11918">
                  <c:v>240</c:v>
                </c:pt>
                <c:pt idx="11919">
                  <c:v>240</c:v>
                </c:pt>
                <c:pt idx="11920">
                  <c:v>240</c:v>
                </c:pt>
                <c:pt idx="11921">
                  <c:v>240</c:v>
                </c:pt>
                <c:pt idx="11922">
                  <c:v>240</c:v>
                </c:pt>
                <c:pt idx="11923">
                  <c:v>240</c:v>
                </c:pt>
                <c:pt idx="11924">
                  <c:v>240</c:v>
                </c:pt>
                <c:pt idx="11925">
                  <c:v>240</c:v>
                </c:pt>
                <c:pt idx="11926">
                  <c:v>240</c:v>
                </c:pt>
                <c:pt idx="11927">
                  <c:v>240</c:v>
                </c:pt>
                <c:pt idx="11928">
                  <c:v>240</c:v>
                </c:pt>
                <c:pt idx="11929">
                  <c:v>240</c:v>
                </c:pt>
                <c:pt idx="11930">
                  <c:v>240</c:v>
                </c:pt>
                <c:pt idx="11931">
                  <c:v>240</c:v>
                </c:pt>
                <c:pt idx="11932">
                  <c:v>240</c:v>
                </c:pt>
                <c:pt idx="11933">
                  <c:v>240</c:v>
                </c:pt>
                <c:pt idx="11934">
                  <c:v>240</c:v>
                </c:pt>
                <c:pt idx="11935">
                  <c:v>240</c:v>
                </c:pt>
                <c:pt idx="11936">
                  <c:v>240</c:v>
                </c:pt>
                <c:pt idx="11937">
                  <c:v>240</c:v>
                </c:pt>
                <c:pt idx="11938">
                  <c:v>240</c:v>
                </c:pt>
                <c:pt idx="11939">
                  <c:v>240</c:v>
                </c:pt>
                <c:pt idx="11940">
                  <c:v>240</c:v>
                </c:pt>
                <c:pt idx="11941">
                  <c:v>240</c:v>
                </c:pt>
                <c:pt idx="11942">
                  <c:v>240</c:v>
                </c:pt>
                <c:pt idx="11943">
                  <c:v>240</c:v>
                </c:pt>
                <c:pt idx="11944">
                  <c:v>240</c:v>
                </c:pt>
                <c:pt idx="11945">
                  <c:v>240</c:v>
                </c:pt>
                <c:pt idx="11946">
                  <c:v>240</c:v>
                </c:pt>
                <c:pt idx="11947">
                  <c:v>240</c:v>
                </c:pt>
                <c:pt idx="11948">
                  <c:v>240</c:v>
                </c:pt>
                <c:pt idx="11949">
                  <c:v>240</c:v>
                </c:pt>
                <c:pt idx="11950">
                  <c:v>240</c:v>
                </c:pt>
                <c:pt idx="11951">
                  <c:v>240</c:v>
                </c:pt>
                <c:pt idx="11952">
                  <c:v>240</c:v>
                </c:pt>
                <c:pt idx="11953">
                  <c:v>240</c:v>
                </c:pt>
                <c:pt idx="11954">
                  <c:v>240</c:v>
                </c:pt>
                <c:pt idx="11955">
                  <c:v>240</c:v>
                </c:pt>
                <c:pt idx="11956">
                  <c:v>240</c:v>
                </c:pt>
                <c:pt idx="11957">
                  <c:v>240</c:v>
                </c:pt>
                <c:pt idx="11958">
                  <c:v>240</c:v>
                </c:pt>
                <c:pt idx="11959">
                  <c:v>240</c:v>
                </c:pt>
                <c:pt idx="11960">
                  <c:v>240</c:v>
                </c:pt>
                <c:pt idx="11961">
                  <c:v>240</c:v>
                </c:pt>
                <c:pt idx="11962">
                  <c:v>240</c:v>
                </c:pt>
                <c:pt idx="11963">
                  <c:v>240</c:v>
                </c:pt>
                <c:pt idx="11964">
                  <c:v>240</c:v>
                </c:pt>
                <c:pt idx="11965">
                  <c:v>240</c:v>
                </c:pt>
                <c:pt idx="11966">
                  <c:v>240</c:v>
                </c:pt>
                <c:pt idx="11967">
                  <c:v>240</c:v>
                </c:pt>
                <c:pt idx="11968">
                  <c:v>240</c:v>
                </c:pt>
                <c:pt idx="11969">
                  <c:v>240</c:v>
                </c:pt>
                <c:pt idx="11970">
                  <c:v>240</c:v>
                </c:pt>
                <c:pt idx="11971">
                  <c:v>240</c:v>
                </c:pt>
                <c:pt idx="11972">
                  <c:v>240</c:v>
                </c:pt>
                <c:pt idx="11973">
                  <c:v>240</c:v>
                </c:pt>
                <c:pt idx="11974">
                  <c:v>240</c:v>
                </c:pt>
                <c:pt idx="11975">
                  <c:v>240</c:v>
                </c:pt>
                <c:pt idx="11976">
                  <c:v>240</c:v>
                </c:pt>
                <c:pt idx="11977">
                  <c:v>240</c:v>
                </c:pt>
                <c:pt idx="11978">
                  <c:v>240</c:v>
                </c:pt>
                <c:pt idx="11979">
                  <c:v>240</c:v>
                </c:pt>
                <c:pt idx="11980">
                  <c:v>240</c:v>
                </c:pt>
                <c:pt idx="11981">
                  <c:v>240</c:v>
                </c:pt>
                <c:pt idx="11982">
                  <c:v>240</c:v>
                </c:pt>
                <c:pt idx="11983">
                  <c:v>240</c:v>
                </c:pt>
                <c:pt idx="11984">
                  <c:v>240</c:v>
                </c:pt>
                <c:pt idx="11985">
                  <c:v>240</c:v>
                </c:pt>
                <c:pt idx="11986">
                  <c:v>240</c:v>
                </c:pt>
                <c:pt idx="11987">
                  <c:v>240</c:v>
                </c:pt>
                <c:pt idx="11988">
                  <c:v>240</c:v>
                </c:pt>
                <c:pt idx="11989">
                  <c:v>240</c:v>
                </c:pt>
                <c:pt idx="11990">
                  <c:v>240</c:v>
                </c:pt>
                <c:pt idx="11991">
                  <c:v>240</c:v>
                </c:pt>
                <c:pt idx="11992">
                  <c:v>240</c:v>
                </c:pt>
                <c:pt idx="11993">
                  <c:v>240</c:v>
                </c:pt>
                <c:pt idx="11994">
                  <c:v>240</c:v>
                </c:pt>
                <c:pt idx="11995">
                  <c:v>240</c:v>
                </c:pt>
                <c:pt idx="11996">
                  <c:v>240</c:v>
                </c:pt>
                <c:pt idx="11997">
                  <c:v>240</c:v>
                </c:pt>
                <c:pt idx="11998">
                  <c:v>240</c:v>
                </c:pt>
                <c:pt idx="11999">
                  <c:v>240</c:v>
                </c:pt>
                <c:pt idx="12000">
                  <c:v>240</c:v>
                </c:pt>
                <c:pt idx="12001">
                  <c:v>240</c:v>
                </c:pt>
                <c:pt idx="12002">
                  <c:v>240</c:v>
                </c:pt>
                <c:pt idx="12003">
                  <c:v>240</c:v>
                </c:pt>
                <c:pt idx="12004">
                  <c:v>240</c:v>
                </c:pt>
                <c:pt idx="12005">
                  <c:v>240</c:v>
                </c:pt>
                <c:pt idx="12006">
                  <c:v>240</c:v>
                </c:pt>
                <c:pt idx="12007">
                  <c:v>240</c:v>
                </c:pt>
                <c:pt idx="12008">
                  <c:v>240</c:v>
                </c:pt>
                <c:pt idx="12009">
                  <c:v>240</c:v>
                </c:pt>
                <c:pt idx="12010">
                  <c:v>240</c:v>
                </c:pt>
                <c:pt idx="12011">
                  <c:v>240</c:v>
                </c:pt>
                <c:pt idx="12012">
                  <c:v>240</c:v>
                </c:pt>
                <c:pt idx="12013">
                  <c:v>240</c:v>
                </c:pt>
                <c:pt idx="12014">
                  <c:v>240</c:v>
                </c:pt>
                <c:pt idx="12015">
                  <c:v>240</c:v>
                </c:pt>
                <c:pt idx="12016">
                  <c:v>240</c:v>
                </c:pt>
                <c:pt idx="12017">
                  <c:v>240</c:v>
                </c:pt>
                <c:pt idx="12018">
                  <c:v>240</c:v>
                </c:pt>
                <c:pt idx="12019">
                  <c:v>240</c:v>
                </c:pt>
                <c:pt idx="12020">
                  <c:v>240</c:v>
                </c:pt>
                <c:pt idx="12021">
                  <c:v>240</c:v>
                </c:pt>
                <c:pt idx="12022">
                  <c:v>240</c:v>
                </c:pt>
                <c:pt idx="12023">
                  <c:v>240</c:v>
                </c:pt>
                <c:pt idx="12024">
                  <c:v>240</c:v>
                </c:pt>
                <c:pt idx="12025">
                  <c:v>240</c:v>
                </c:pt>
                <c:pt idx="12026">
                  <c:v>240</c:v>
                </c:pt>
                <c:pt idx="12027">
                  <c:v>240</c:v>
                </c:pt>
                <c:pt idx="12028">
                  <c:v>240</c:v>
                </c:pt>
                <c:pt idx="12029">
                  <c:v>240</c:v>
                </c:pt>
                <c:pt idx="12030">
                  <c:v>240</c:v>
                </c:pt>
                <c:pt idx="12031">
                  <c:v>240</c:v>
                </c:pt>
                <c:pt idx="12032">
                  <c:v>240</c:v>
                </c:pt>
                <c:pt idx="12033">
                  <c:v>240</c:v>
                </c:pt>
                <c:pt idx="12034">
                  <c:v>240</c:v>
                </c:pt>
                <c:pt idx="12035">
                  <c:v>240</c:v>
                </c:pt>
                <c:pt idx="12036">
                  <c:v>240</c:v>
                </c:pt>
                <c:pt idx="12037">
                  <c:v>240</c:v>
                </c:pt>
                <c:pt idx="12038">
                  <c:v>240</c:v>
                </c:pt>
                <c:pt idx="12039">
                  <c:v>240</c:v>
                </c:pt>
                <c:pt idx="12040">
                  <c:v>240</c:v>
                </c:pt>
                <c:pt idx="12041">
                  <c:v>240</c:v>
                </c:pt>
                <c:pt idx="12042">
                  <c:v>240</c:v>
                </c:pt>
                <c:pt idx="12043">
                  <c:v>240</c:v>
                </c:pt>
                <c:pt idx="12044">
                  <c:v>240</c:v>
                </c:pt>
                <c:pt idx="12045">
                  <c:v>240</c:v>
                </c:pt>
                <c:pt idx="12046">
                  <c:v>240</c:v>
                </c:pt>
                <c:pt idx="12047">
                  <c:v>240</c:v>
                </c:pt>
                <c:pt idx="12048">
                  <c:v>240</c:v>
                </c:pt>
                <c:pt idx="12049">
                  <c:v>240</c:v>
                </c:pt>
                <c:pt idx="12050">
                  <c:v>240</c:v>
                </c:pt>
                <c:pt idx="12051">
                  <c:v>240</c:v>
                </c:pt>
                <c:pt idx="12052">
                  <c:v>240</c:v>
                </c:pt>
                <c:pt idx="12053">
                  <c:v>240</c:v>
                </c:pt>
                <c:pt idx="12054">
                  <c:v>240</c:v>
                </c:pt>
                <c:pt idx="12055">
                  <c:v>240</c:v>
                </c:pt>
                <c:pt idx="12056">
                  <c:v>240</c:v>
                </c:pt>
                <c:pt idx="12057">
                  <c:v>240</c:v>
                </c:pt>
                <c:pt idx="12058">
                  <c:v>240</c:v>
                </c:pt>
                <c:pt idx="12059">
                  <c:v>240</c:v>
                </c:pt>
                <c:pt idx="12060">
                  <c:v>240</c:v>
                </c:pt>
                <c:pt idx="12061">
                  <c:v>240</c:v>
                </c:pt>
                <c:pt idx="12062">
                  <c:v>240</c:v>
                </c:pt>
                <c:pt idx="12063">
                  <c:v>240</c:v>
                </c:pt>
                <c:pt idx="12064">
                  <c:v>240</c:v>
                </c:pt>
                <c:pt idx="12065">
                  <c:v>240</c:v>
                </c:pt>
                <c:pt idx="12066">
                  <c:v>240</c:v>
                </c:pt>
                <c:pt idx="12067">
                  <c:v>240</c:v>
                </c:pt>
                <c:pt idx="12068">
                  <c:v>240</c:v>
                </c:pt>
                <c:pt idx="12069">
                  <c:v>240</c:v>
                </c:pt>
                <c:pt idx="12070">
                  <c:v>240</c:v>
                </c:pt>
                <c:pt idx="12071">
                  <c:v>240</c:v>
                </c:pt>
                <c:pt idx="12072">
                  <c:v>240</c:v>
                </c:pt>
                <c:pt idx="12073">
                  <c:v>240</c:v>
                </c:pt>
                <c:pt idx="12074">
                  <c:v>240</c:v>
                </c:pt>
                <c:pt idx="12075">
                  <c:v>240</c:v>
                </c:pt>
                <c:pt idx="12076">
                  <c:v>240</c:v>
                </c:pt>
                <c:pt idx="12077">
                  <c:v>240</c:v>
                </c:pt>
                <c:pt idx="12078">
                  <c:v>240</c:v>
                </c:pt>
                <c:pt idx="12079">
                  <c:v>240</c:v>
                </c:pt>
                <c:pt idx="12080">
                  <c:v>240</c:v>
                </c:pt>
                <c:pt idx="12081">
                  <c:v>240</c:v>
                </c:pt>
                <c:pt idx="12082">
                  <c:v>240</c:v>
                </c:pt>
                <c:pt idx="12083">
                  <c:v>240</c:v>
                </c:pt>
                <c:pt idx="12084">
                  <c:v>240</c:v>
                </c:pt>
                <c:pt idx="12085">
                  <c:v>240</c:v>
                </c:pt>
                <c:pt idx="12086">
                  <c:v>240</c:v>
                </c:pt>
                <c:pt idx="12087">
                  <c:v>240</c:v>
                </c:pt>
                <c:pt idx="12088">
                  <c:v>240</c:v>
                </c:pt>
                <c:pt idx="12089">
                  <c:v>240</c:v>
                </c:pt>
                <c:pt idx="12090">
                  <c:v>240</c:v>
                </c:pt>
                <c:pt idx="12091">
                  <c:v>240</c:v>
                </c:pt>
                <c:pt idx="12092">
                  <c:v>240</c:v>
                </c:pt>
                <c:pt idx="12093">
                  <c:v>240</c:v>
                </c:pt>
                <c:pt idx="12094">
                  <c:v>240</c:v>
                </c:pt>
                <c:pt idx="12095">
                  <c:v>240</c:v>
                </c:pt>
                <c:pt idx="12096">
                  <c:v>240</c:v>
                </c:pt>
                <c:pt idx="12097">
                  <c:v>240</c:v>
                </c:pt>
                <c:pt idx="12098">
                  <c:v>240</c:v>
                </c:pt>
                <c:pt idx="12099">
                  <c:v>240</c:v>
                </c:pt>
                <c:pt idx="12100">
                  <c:v>240</c:v>
                </c:pt>
                <c:pt idx="12101">
                  <c:v>240</c:v>
                </c:pt>
                <c:pt idx="12102">
                  <c:v>240</c:v>
                </c:pt>
                <c:pt idx="12103">
                  <c:v>240</c:v>
                </c:pt>
                <c:pt idx="12104">
                  <c:v>240</c:v>
                </c:pt>
                <c:pt idx="12105">
                  <c:v>240</c:v>
                </c:pt>
                <c:pt idx="12106">
                  <c:v>240</c:v>
                </c:pt>
                <c:pt idx="12107">
                  <c:v>240</c:v>
                </c:pt>
                <c:pt idx="12108">
                  <c:v>240</c:v>
                </c:pt>
                <c:pt idx="12109">
                  <c:v>240</c:v>
                </c:pt>
                <c:pt idx="12110">
                  <c:v>240</c:v>
                </c:pt>
                <c:pt idx="12111">
                  <c:v>240</c:v>
                </c:pt>
                <c:pt idx="12112">
                  <c:v>240</c:v>
                </c:pt>
                <c:pt idx="12113">
                  <c:v>240</c:v>
                </c:pt>
                <c:pt idx="12114">
                  <c:v>240</c:v>
                </c:pt>
                <c:pt idx="12115">
                  <c:v>240</c:v>
                </c:pt>
                <c:pt idx="12116">
                  <c:v>240</c:v>
                </c:pt>
                <c:pt idx="12117">
                  <c:v>240</c:v>
                </c:pt>
                <c:pt idx="12118">
                  <c:v>240</c:v>
                </c:pt>
                <c:pt idx="12119">
                  <c:v>240</c:v>
                </c:pt>
                <c:pt idx="12120">
                  <c:v>240</c:v>
                </c:pt>
                <c:pt idx="12121">
                  <c:v>240</c:v>
                </c:pt>
                <c:pt idx="12122">
                  <c:v>240</c:v>
                </c:pt>
                <c:pt idx="12123">
                  <c:v>240</c:v>
                </c:pt>
                <c:pt idx="12124">
                  <c:v>240</c:v>
                </c:pt>
                <c:pt idx="12125">
                  <c:v>240</c:v>
                </c:pt>
                <c:pt idx="12126">
                  <c:v>240</c:v>
                </c:pt>
                <c:pt idx="12127">
                  <c:v>240</c:v>
                </c:pt>
                <c:pt idx="12128">
                  <c:v>240</c:v>
                </c:pt>
                <c:pt idx="12129">
                  <c:v>240</c:v>
                </c:pt>
                <c:pt idx="12130">
                  <c:v>240</c:v>
                </c:pt>
                <c:pt idx="12131">
                  <c:v>240</c:v>
                </c:pt>
                <c:pt idx="12132">
                  <c:v>240</c:v>
                </c:pt>
                <c:pt idx="12133">
                  <c:v>240</c:v>
                </c:pt>
                <c:pt idx="12134">
                  <c:v>240</c:v>
                </c:pt>
                <c:pt idx="12135">
                  <c:v>240</c:v>
                </c:pt>
                <c:pt idx="12136">
                  <c:v>240</c:v>
                </c:pt>
                <c:pt idx="12137">
                  <c:v>240</c:v>
                </c:pt>
                <c:pt idx="12138">
                  <c:v>240</c:v>
                </c:pt>
                <c:pt idx="12139">
                  <c:v>240</c:v>
                </c:pt>
                <c:pt idx="12140">
                  <c:v>240</c:v>
                </c:pt>
                <c:pt idx="12141">
                  <c:v>240</c:v>
                </c:pt>
                <c:pt idx="12142">
                  <c:v>240</c:v>
                </c:pt>
                <c:pt idx="12143">
                  <c:v>240</c:v>
                </c:pt>
                <c:pt idx="12144">
                  <c:v>240</c:v>
                </c:pt>
                <c:pt idx="12145">
                  <c:v>240</c:v>
                </c:pt>
                <c:pt idx="12146">
                  <c:v>240</c:v>
                </c:pt>
                <c:pt idx="12147">
                  <c:v>240</c:v>
                </c:pt>
                <c:pt idx="12148">
                  <c:v>240</c:v>
                </c:pt>
                <c:pt idx="12149">
                  <c:v>240</c:v>
                </c:pt>
                <c:pt idx="12150">
                  <c:v>240</c:v>
                </c:pt>
                <c:pt idx="12151">
                  <c:v>240</c:v>
                </c:pt>
                <c:pt idx="12152">
                  <c:v>240</c:v>
                </c:pt>
                <c:pt idx="12153">
                  <c:v>240</c:v>
                </c:pt>
                <c:pt idx="12154">
                  <c:v>240</c:v>
                </c:pt>
                <c:pt idx="12155">
                  <c:v>240</c:v>
                </c:pt>
                <c:pt idx="12156">
                  <c:v>240</c:v>
                </c:pt>
                <c:pt idx="12157">
                  <c:v>240</c:v>
                </c:pt>
                <c:pt idx="12158">
                  <c:v>240</c:v>
                </c:pt>
                <c:pt idx="12159">
                  <c:v>240</c:v>
                </c:pt>
                <c:pt idx="12160">
                  <c:v>240</c:v>
                </c:pt>
                <c:pt idx="12161">
                  <c:v>240</c:v>
                </c:pt>
                <c:pt idx="12162">
                  <c:v>240</c:v>
                </c:pt>
                <c:pt idx="12163">
                  <c:v>240</c:v>
                </c:pt>
                <c:pt idx="12164">
                  <c:v>240</c:v>
                </c:pt>
                <c:pt idx="12165">
                  <c:v>240</c:v>
                </c:pt>
                <c:pt idx="12166">
                  <c:v>240</c:v>
                </c:pt>
                <c:pt idx="12167">
                  <c:v>240</c:v>
                </c:pt>
                <c:pt idx="12168">
                  <c:v>240</c:v>
                </c:pt>
                <c:pt idx="12169">
                  <c:v>240</c:v>
                </c:pt>
                <c:pt idx="12170">
                  <c:v>240</c:v>
                </c:pt>
                <c:pt idx="12171">
                  <c:v>240</c:v>
                </c:pt>
                <c:pt idx="12172">
                  <c:v>240</c:v>
                </c:pt>
                <c:pt idx="12173">
                  <c:v>240</c:v>
                </c:pt>
                <c:pt idx="12174">
                  <c:v>240</c:v>
                </c:pt>
                <c:pt idx="12175">
                  <c:v>240</c:v>
                </c:pt>
                <c:pt idx="12176">
                  <c:v>240</c:v>
                </c:pt>
                <c:pt idx="12177">
                  <c:v>240</c:v>
                </c:pt>
                <c:pt idx="12178">
                  <c:v>240</c:v>
                </c:pt>
                <c:pt idx="12179">
                  <c:v>240</c:v>
                </c:pt>
                <c:pt idx="12180">
                  <c:v>240</c:v>
                </c:pt>
                <c:pt idx="12181">
                  <c:v>240</c:v>
                </c:pt>
                <c:pt idx="12182">
                  <c:v>240</c:v>
                </c:pt>
                <c:pt idx="12183">
                  <c:v>240</c:v>
                </c:pt>
                <c:pt idx="12184">
                  <c:v>240</c:v>
                </c:pt>
                <c:pt idx="12185">
                  <c:v>240</c:v>
                </c:pt>
                <c:pt idx="12186">
                  <c:v>240</c:v>
                </c:pt>
                <c:pt idx="12187">
                  <c:v>240</c:v>
                </c:pt>
                <c:pt idx="12188">
                  <c:v>240</c:v>
                </c:pt>
                <c:pt idx="12189">
                  <c:v>240</c:v>
                </c:pt>
                <c:pt idx="12190">
                  <c:v>240</c:v>
                </c:pt>
                <c:pt idx="12191">
                  <c:v>240</c:v>
                </c:pt>
                <c:pt idx="12192">
                  <c:v>240</c:v>
                </c:pt>
                <c:pt idx="12193">
                  <c:v>240</c:v>
                </c:pt>
                <c:pt idx="12194">
                  <c:v>240</c:v>
                </c:pt>
                <c:pt idx="12195">
                  <c:v>240</c:v>
                </c:pt>
                <c:pt idx="12196">
                  <c:v>240</c:v>
                </c:pt>
                <c:pt idx="12197">
                  <c:v>240</c:v>
                </c:pt>
                <c:pt idx="12198">
                  <c:v>240</c:v>
                </c:pt>
                <c:pt idx="12199">
                  <c:v>240</c:v>
                </c:pt>
                <c:pt idx="12200">
                  <c:v>240</c:v>
                </c:pt>
                <c:pt idx="12201">
                  <c:v>240</c:v>
                </c:pt>
                <c:pt idx="12202">
                  <c:v>240</c:v>
                </c:pt>
                <c:pt idx="12203">
                  <c:v>240</c:v>
                </c:pt>
                <c:pt idx="12204">
                  <c:v>240</c:v>
                </c:pt>
                <c:pt idx="12205">
                  <c:v>240</c:v>
                </c:pt>
                <c:pt idx="12206">
                  <c:v>240</c:v>
                </c:pt>
                <c:pt idx="12207">
                  <c:v>240</c:v>
                </c:pt>
                <c:pt idx="12208">
                  <c:v>240</c:v>
                </c:pt>
                <c:pt idx="12209">
                  <c:v>240</c:v>
                </c:pt>
                <c:pt idx="12210">
                  <c:v>240</c:v>
                </c:pt>
                <c:pt idx="12211">
                  <c:v>240</c:v>
                </c:pt>
                <c:pt idx="12212">
                  <c:v>240</c:v>
                </c:pt>
                <c:pt idx="12213">
                  <c:v>240</c:v>
                </c:pt>
                <c:pt idx="12214">
                  <c:v>240</c:v>
                </c:pt>
                <c:pt idx="12215">
                  <c:v>240</c:v>
                </c:pt>
                <c:pt idx="12216">
                  <c:v>240</c:v>
                </c:pt>
                <c:pt idx="12217">
                  <c:v>240</c:v>
                </c:pt>
                <c:pt idx="12218">
                  <c:v>240</c:v>
                </c:pt>
                <c:pt idx="12219">
                  <c:v>240</c:v>
                </c:pt>
                <c:pt idx="12220">
                  <c:v>240</c:v>
                </c:pt>
                <c:pt idx="12221">
                  <c:v>240</c:v>
                </c:pt>
                <c:pt idx="12222">
                  <c:v>240</c:v>
                </c:pt>
                <c:pt idx="12223">
                  <c:v>240</c:v>
                </c:pt>
                <c:pt idx="12224">
                  <c:v>240</c:v>
                </c:pt>
                <c:pt idx="12225">
                  <c:v>240</c:v>
                </c:pt>
                <c:pt idx="12226">
                  <c:v>240</c:v>
                </c:pt>
                <c:pt idx="12227">
                  <c:v>240</c:v>
                </c:pt>
                <c:pt idx="12228">
                  <c:v>240</c:v>
                </c:pt>
                <c:pt idx="12229">
                  <c:v>240</c:v>
                </c:pt>
                <c:pt idx="12230">
                  <c:v>240</c:v>
                </c:pt>
                <c:pt idx="12231">
                  <c:v>240</c:v>
                </c:pt>
                <c:pt idx="12232">
                  <c:v>240</c:v>
                </c:pt>
                <c:pt idx="12233">
                  <c:v>240</c:v>
                </c:pt>
                <c:pt idx="12234">
                  <c:v>240</c:v>
                </c:pt>
                <c:pt idx="12235">
                  <c:v>240</c:v>
                </c:pt>
                <c:pt idx="12236">
                  <c:v>240</c:v>
                </c:pt>
                <c:pt idx="12237">
                  <c:v>240</c:v>
                </c:pt>
                <c:pt idx="12238">
                  <c:v>240</c:v>
                </c:pt>
                <c:pt idx="12239">
                  <c:v>240</c:v>
                </c:pt>
                <c:pt idx="12240">
                  <c:v>240</c:v>
                </c:pt>
                <c:pt idx="12241">
                  <c:v>240</c:v>
                </c:pt>
                <c:pt idx="12242">
                  <c:v>240</c:v>
                </c:pt>
                <c:pt idx="12243">
                  <c:v>240</c:v>
                </c:pt>
                <c:pt idx="12244">
                  <c:v>240</c:v>
                </c:pt>
                <c:pt idx="12245">
                  <c:v>240</c:v>
                </c:pt>
                <c:pt idx="12246">
                  <c:v>240</c:v>
                </c:pt>
                <c:pt idx="12247">
                  <c:v>240</c:v>
                </c:pt>
                <c:pt idx="12248">
                  <c:v>240</c:v>
                </c:pt>
                <c:pt idx="12249">
                  <c:v>240</c:v>
                </c:pt>
                <c:pt idx="12250">
                  <c:v>240</c:v>
                </c:pt>
                <c:pt idx="12251">
                  <c:v>240</c:v>
                </c:pt>
                <c:pt idx="12252">
                  <c:v>240</c:v>
                </c:pt>
                <c:pt idx="12253">
                  <c:v>240</c:v>
                </c:pt>
                <c:pt idx="12254">
                  <c:v>240</c:v>
                </c:pt>
                <c:pt idx="12255">
                  <c:v>240</c:v>
                </c:pt>
                <c:pt idx="12256">
                  <c:v>240</c:v>
                </c:pt>
                <c:pt idx="12257">
                  <c:v>240</c:v>
                </c:pt>
                <c:pt idx="12258">
                  <c:v>240</c:v>
                </c:pt>
                <c:pt idx="12259">
                  <c:v>240</c:v>
                </c:pt>
                <c:pt idx="12260">
                  <c:v>240</c:v>
                </c:pt>
                <c:pt idx="12261">
                  <c:v>240</c:v>
                </c:pt>
                <c:pt idx="12262">
                  <c:v>240</c:v>
                </c:pt>
                <c:pt idx="12263">
                  <c:v>240</c:v>
                </c:pt>
                <c:pt idx="12264">
                  <c:v>240</c:v>
                </c:pt>
                <c:pt idx="12265">
                  <c:v>240</c:v>
                </c:pt>
                <c:pt idx="12266">
                  <c:v>240</c:v>
                </c:pt>
                <c:pt idx="12267">
                  <c:v>240</c:v>
                </c:pt>
                <c:pt idx="12268">
                  <c:v>240</c:v>
                </c:pt>
                <c:pt idx="12269">
                  <c:v>240</c:v>
                </c:pt>
                <c:pt idx="12270">
                  <c:v>240</c:v>
                </c:pt>
                <c:pt idx="12271">
                  <c:v>240</c:v>
                </c:pt>
                <c:pt idx="12272">
                  <c:v>240</c:v>
                </c:pt>
                <c:pt idx="12273">
                  <c:v>240</c:v>
                </c:pt>
                <c:pt idx="12274">
                  <c:v>240</c:v>
                </c:pt>
                <c:pt idx="12275">
                  <c:v>240</c:v>
                </c:pt>
                <c:pt idx="12276">
                  <c:v>240</c:v>
                </c:pt>
                <c:pt idx="12277">
                  <c:v>240</c:v>
                </c:pt>
                <c:pt idx="12278">
                  <c:v>240</c:v>
                </c:pt>
                <c:pt idx="12279">
                  <c:v>240</c:v>
                </c:pt>
                <c:pt idx="12280">
                  <c:v>240</c:v>
                </c:pt>
                <c:pt idx="12281">
                  <c:v>240</c:v>
                </c:pt>
                <c:pt idx="12282">
                  <c:v>240</c:v>
                </c:pt>
                <c:pt idx="12283">
                  <c:v>240</c:v>
                </c:pt>
                <c:pt idx="12284">
                  <c:v>240</c:v>
                </c:pt>
                <c:pt idx="12285">
                  <c:v>240</c:v>
                </c:pt>
                <c:pt idx="12286">
                  <c:v>240</c:v>
                </c:pt>
                <c:pt idx="12287">
                  <c:v>240</c:v>
                </c:pt>
                <c:pt idx="12288">
                  <c:v>240</c:v>
                </c:pt>
                <c:pt idx="12289">
                  <c:v>240</c:v>
                </c:pt>
                <c:pt idx="12290">
                  <c:v>240</c:v>
                </c:pt>
                <c:pt idx="12291">
                  <c:v>240</c:v>
                </c:pt>
                <c:pt idx="12292">
                  <c:v>240</c:v>
                </c:pt>
                <c:pt idx="12293">
                  <c:v>240</c:v>
                </c:pt>
                <c:pt idx="12294">
                  <c:v>240</c:v>
                </c:pt>
                <c:pt idx="12295">
                  <c:v>240</c:v>
                </c:pt>
                <c:pt idx="12296">
                  <c:v>240</c:v>
                </c:pt>
                <c:pt idx="12297">
                  <c:v>240</c:v>
                </c:pt>
                <c:pt idx="12298">
                  <c:v>240</c:v>
                </c:pt>
                <c:pt idx="12299">
                  <c:v>240</c:v>
                </c:pt>
                <c:pt idx="12300">
                  <c:v>240</c:v>
                </c:pt>
                <c:pt idx="12301">
                  <c:v>240</c:v>
                </c:pt>
                <c:pt idx="12302">
                  <c:v>240</c:v>
                </c:pt>
                <c:pt idx="12303">
                  <c:v>240</c:v>
                </c:pt>
                <c:pt idx="12304">
                  <c:v>240</c:v>
                </c:pt>
                <c:pt idx="12305">
                  <c:v>240</c:v>
                </c:pt>
                <c:pt idx="12306">
                  <c:v>240</c:v>
                </c:pt>
                <c:pt idx="12307">
                  <c:v>240</c:v>
                </c:pt>
                <c:pt idx="12308">
                  <c:v>240</c:v>
                </c:pt>
                <c:pt idx="12309">
                  <c:v>240</c:v>
                </c:pt>
                <c:pt idx="12310">
                  <c:v>240</c:v>
                </c:pt>
                <c:pt idx="12311">
                  <c:v>240</c:v>
                </c:pt>
                <c:pt idx="12312">
                  <c:v>240</c:v>
                </c:pt>
                <c:pt idx="12313">
                  <c:v>240</c:v>
                </c:pt>
                <c:pt idx="12314">
                  <c:v>240</c:v>
                </c:pt>
                <c:pt idx="12315">
                  <c:v>240</c:v>
                </c:pt>
                <c:pt idx="12316">
                  <c:v>240</c:v>
                </c:pt>
                <c:pt idx="12317">
                  <c:v>240</c:v>
                </c:pt>
                <c:pt idx="12318">
                  <c:v>240</c:v>
                </c:pt>
                <c:pt idx="12319">
                  <c:v>240</c:v>
                </c:pt>
                <c:pt idx="12320">
                  <c:v>240</c:v>
                </c:pt>
                <c:pt idx="12321">
                  <c:v>240</c:v>
                </c:pt>
                <c:pt idx="12322">
                  <c:v>240</c:v>
                </c:pt>
                <c:pt idx="12323">
                  <c:v>240</c:v>
                </c:pt>
                <c:pt idx="12324">
                  <c:v>240</c:v>
                </c:pt>
                <c:pt idx="12325">
                  <c:v>240</c:v>
                </c:pt>
                <c:pt idx="12326">
                  <c:v>240</c:v>
                </c:pt>
                <c:pt idx="12327">
                  <c:v>240</c:v>
                </c:pt>
                <c:pt idx="12328">
                  <c:v>240</c:v>
                </c:pt>
                <c:pt idx="12329">
                  <c:v>240</c:v>
                </c:pt>
                <c:pt idx="12330">
                  <c:v>240</c:v>
                </c:pt>
                <c:pt idx="12331">
                  <c:v>240</c:v>
                </c:pt>
                <c:pt idx="12332">
                  <c:v>240</c:v>
                </c:pt>
                <c:pt idx="12333">
                  <c:v>240</c:v>
                </c:pt>
                <c:pt idx="12334">
                  <c:v>240</c:v>
                </c:pt>
                <c:pt idx="12335">
                  <c:v>240</c:v>
                </c:pt>
                <c:pt idx="12336">
                  <c:v>240</c:v>
                </c:pt>
                <c:pt idx="12337">
                  <c:v>240</c:v>
                </c:pt>
                <c:pt idx="12338">
                  <c:v>240</c:v>
                </c:pt>
                <c:pt idx="12339">
                  <c:v>240</c:v>
                </c:pt>
                <c:pt idx="12340">
                  <c:v>240</c:v>
                </c:pt>
                <c:pt idx="12341">
                  <c:v>240</c:v>
                </c:pt>
                <c:pt idx="12342">
                  <c:v>240</c:v>
                </c:pt>
                <c:pt idx="12343">
                  <c:v>240</c:v>
                </c:pt>
                <c:pt idx="12344">
                  <c:v>240</c:v>
                </c:pt>
                <c:pt idx="12345">
                  <c:v>240</c:v>
                </c:pt>
                <c:pt idx="12346">
                  <c:v>240</c:v>
                </c:pt>
                <c:pt idx="12347">
                  <c:v>240</c:v>
                </c:pt>
                <c:pt idx="12348">
                  <c:v>240</c:v>
                </c:pt>
                <c:pt idx="12349">
                  <c:v>240</c:v>
                </c:pt>
                <c:pt idx="12350">
                  <c:v>240</c:v>
                </c:pt>
                <c:pt idx="12351">
                  <c:v>240</c:v>
                </c:pt>
                <c:pt idx="12352">
                  <c:v>240</c:v>
                </c:pt>
                <c:pt idx="12353">
                  <c:v>240</c:v>
                </c:pt>
                <c:pt idx="12354">
                  <c:v>240</c:v>
                </c:pt>
                <c:pt idx="12355">
                  <c:v>240</c:v>
                </c:pt>
                <c:pt idx="12356">
                  <c:v>240</c:v>
                </c:pt>
                <c:pt idx="12357">
                  <c:v>240</c:v>
                </c:pt>
                <c:pt idx="12358">
                  <c:v>240</c:v>
                </c:pt>
                <c:pt idx="12359">
                  <c:v>240</c:v>
                </c:pt>
                <c:pt idx="12360">
                  <c:v>240</c:v>
                </c:pt>
                <c:pt idx="12361">
                  <c:v>240</c:v>
                </c:pt>
                <c:pt idx="12362">
                  <c:v>240</c:v>
                </c:pt>
                <c:pt idx="12363">
                  <c:v>240</c:v>
                </c:pt>
                <c:pt idx="12364">
                  <c:v>240</c:v>
                </c:pt>
                <c:pt idx="12365">
                  <c:v>240</c:v>
                </c:pt>
                <c:pt idx="12366">
                  <c:v>240</c:v>
                </c:pt>
                <c:pt idx="12367">
                  <c:v>240</c:v>
                </c:pt>
                <c:pt idx="12368">
                  <c:v>240</c:v>
                </c:pt>
                <c:pt idx="12369">
                  <c:v>240</c:v>
                </c:pt>
                <c:pt idx="12370">
                  <c:v>240</c:v>
                </c:pt>
                <c:pt idx="12371">
                  <c:v>240</c:v>
                </c:pt>
                <c:pt idx="12372">
                  <c:v>240</c:v>
                </c:pt>
                <c:pt idx="12373">
                  <c:v>240</c:v>
                </c:pt>
                <c:pt idx="12374">
                  <c:v>240</c:v>
                </c:pt>
                <c:pt idx="12375">
                  <c:v>240</c:v>
                </c:pt>
                <c:pt idx="12376">
                  <c:v>240</c:v>
                </c:pt>
                <c:pt idx="12377">
                  <c:v>240</c:v>
                </c:pt>
                <c:pt idx="12378">
                  <c:v>240</c:v>
                </c:pt>
                <c:pt idx="12379">
                  <c:v>240</c:v>
                </c:pt>
                <c:pt idx="12380">
                  <c:v>240</c:v>
                </c:pt>
                <c:pt idx="12381">
                  <c:v>240</c:v>
                </c:pt>
                <c:pt idx="12382">
                  <c:v>240</c:v>
                </c:pt>
                <c:pt idx="12383">
                  <c:v>240</c:v>
                </c:pt>
                <c:pt idx="12384">
                  <c:v>240</c:v>
                </c:pt>
                <c:pt idx="12385">
                  <c:v>240</c:v>
                </c:pt>
                <c:pt idx="12386">
                  <c:v>240</c:v>
                </c:pt>
                <c:pt idx="12387">
                  <c:v>240</c:v>
                </c:pt>
                <c:pt idx="12388">
                  <c:v>240</c:v>
                </c:pt>
                <c:pt idx="12389">
                  <c:v>240</c:v>
                </c:pt>
                <c:pt idx="12390">
                  <c:v>240</c:v>
                </c:pt>
                <c:pt idx="12391">
                  <c:v>240</c:v>
                </c:pt>
                <c:pt idx="12392">
                  <c:v>240</c:v>
                </c:pt>
                <c:pt idx="12393">
                  <c:v>240</c:v>
                </c:pt>
                <c:pt idx="12394">
                  <c:v>240</c:v>
                </c:pt>
                <c:pt idx="12395">
                  <c:v>240</c:v>
                </c:pt>
                <c:pt idx="12396">
                  <c:v>240</c:v>
                </c:pt>
                <c:pt idx="12397">
                  <c:v>240</c:v>
                </c:pt>
                <c:pt idx="12398">
                  <c:v>240</c:v>
                </c:pt>
                <c:pt idx="12399">
                  <c:v>240</c:v>
                </c:pt>
                <c:pt idx="12400">
                  <c:v>240</c:v>
                </c:pt>
                <c:pt idx="12401">
                  <c:v>240</c:v>
                </c:pt>
                <c:pt idx="12402">
                  <c:v>240</c:v>
                </c:pt>
                <c:pt idx="12403">
                  <c:v>240</c:v>
                </c:pt>
                <c:pt idx="12404">
                  <c:v>240</c:v>
                </c:pt>
                <c:pt idx="12405">
                  <c:v>240</c:v>
                </c:pt>
                <c:pt idx="12406">
                  <c:v>240</c:v>
                </c:pt>
                <c:pt idx="12407">
                  <c:v>240</c:v>
                </c:pt>
                <c:pt idx="12408">
                  <c:v>240</c:v>
                </c:pt>
                <c:pt idx="12409">
                  <c:v>240</c:v>
                </c:pt>
                <c:pt idx="12410">
                  <c:v>240</c:v>
                </c:pt>
                <c:pt idx="12411">
                  <c:v>240</c:v>
                </c:pt>
                <c:pt idx="12412">
                  <c:v>240</c:v>
                </c:pt>
                <c:pt idx="12413">
                  <c:v>240</c:v>
                </c:pt>
                <c:pt idx="12414">
                  <c:v>240</c:v>
                </c:pt>
                <c:pt idx="12415">
                  <c:v>240</c:v>
                </c:pt>
                <c:pt idx="12416">
                  <c:v>240</c:v>
                </c:pt>
                <c:pt idx="12417">
                  <c:v>240</c:v>
                </c:pt>
                <c:pt idx="12418">
                  <c:v>240</c:v>
                </c:pt>
                <c:pt idx="12419">
                  <c:v>240</c:v>
                </c:pt>
                <c:pt idx="12420">
                  <c:v>240</c:v>
                </c:pt>
                <c:pt idx="12421">
                  <c:v>240</c:v>
                </c:pt>
                <c:pt idx="12422">
                  <c:v>240</c:v>
                </c:pt>
                <c:pt idx="12423">
                  <c:v>240</c:v>
                </c:pt>
                <c:pt idx="12424">
                  <c:v>240</c:v>
                </c:pt>
                <c:pt idx="12425">
                  <c:v>240</c:v>
                </c:pt>
                <c:pt idx="12426">
                  <c:v>240</c:v>
                </c:pt>
                <c:pt idx="12427">
                  <c:v>240</c:v>
                </c:pt>
                <c:pt idx="12428">
                  <c:v>240</c:v>
                </c:pt>
                <c:pt idx="12429">
                  <c:v>240</c:v>
                </c:pt>
                <c:pt idx="12430">
                  <c:v>240</c:v>
                </c:pt>
                <c:pt idx="12431">
                  <c:v>240</c:v>
                </c:pt>
                <c:pt idx="12432">
                  <c:v>240</c:v>
                </c:pt>
                <c:pt idx="12433">
                  <c:v>240</c:v>
                </c:pt>
                <c:pt idx="12434">
                  <c:v>240</c:v>
                </c:pt>
                <c:pt idx="12435">
                  <c:v>240</c:v>
                </c:pt>
                <c:pt idx="12436">
                  <c:v>240</c:v>
                </c:pt>
                <c:pt idx="12437">
                  <c:v>240</c:v>
                </c:pt>
                <c:pt idx="12438">
                  <c:v>240</c:v>
                </c:pt>
                <c:pt idx="12439">
                  <c:v>240</c:v>
                </c:pt>
                <c:pt idx="12440">
                  <c:v>240</c:v>
                </c:pt>
                <c:pt idx="12441">
                  <c:v>240</c:v>
                </c:pt>
                <c:pt idx="12442">
                  <c:v>240</c:v>
                </c:pt>
                <c:pt idx="12443">
                  <c:v>240</c:v>
                </c:pt>
                <c:pt idx="12444">
                  <c:v>240</c:v>
                </c:pt>
                <c:pt idx="12445">
                  <c:v>240</c:v>
                </c:pt>
                <c:pt idx="12446">
                  <c:v>240</c:v>
                </c:pt>
                <c:pt idx="12447">
                  <c:v>240</c:v>
                </c:pt>
                <c:pt idx="12448">
                  <c:v>240</c:v>
                </c:pt>
                <c:pt idx="12449">
                  <c:v>240</c:v>
                </c:pt>
                <c:pt idx="12450">
                  <c:v>240</c:v>
                </c:pt>
                <c:pt idx="12451">
                  <c:v>240</c:v>
                </c:pt>
                <c:pt idx="12452">
                  <c:v>240</c:v>
                </c:pt>
                <c:pt idx="12453">
                  <c:v>240</c:v>
                </c:pt>
                <c:pt idx="12454">
                  <c:v>240</c:v>
                </c:pt>
                <c:pt idx="12455">
                  <c:v>240</c:v>
                </c:pt>
                <c:pt idx="12456">
                  <c:v>240</c:v>
                </c:pt>
                <c:pt idx="12457">
                  <c:v>240</c:v>
                </c:pt>
                <c:pt idx="12458">
                  <c:v>240</c:v>
                </c:pt>
                <c:pt idx="12459">
                  <c:v>240</c:v>
                </c:pt>
                <c:pt idx="12460">
                  <c:v>240</c:v>
                </c:pt>
                <c:pt idx="12461">
                  <c:v>240</c:v>
                </c:pt>
                <c:pt idx="12462">
                  <c:v>240</c:v>
                </c:pt>
                <c:pt idx="12463">
                  <c:v>240</c:v>
                </c:pt>
                <c:pt idx="12464">
                  <c:v>240</c:v>
                </c:pt>
                <c:pt idx="12465">
                  <c:v>240</c:v>
                </c:pt>
                <c:pt idx="12466">
                  <c:v>240</c:v>
                </c:pt>
                <c:pt idx="12467">
                  <c:v>240</c:v>
                </c:pt>
                <c:pt idx="12468">
                  <c:v>240</c:v>
                </c:pt>
                <c:pt idx="12469">
                  <c:v>240</c:v>
                </c:pt>
                <c:pt idx="12470">
                  <c:v>240</c:v>
                </c:pt>
                <c:pt idx="12471">
                  <c:v>240</c:v>
                </c:pt>
                <c:pt idx="12472">
                  <c:v>240</c:v>
                </c:pt>
                <c:pt idx="12473">
                  <c:v>240</c:v>
                </c:pt>
                <c:pt idx="12474">
                  <c:v>240</c:v>
                </c:pt>
                <c:pt idx="12475">
                  <c:v>240</c:v>
                </c:pt>
                <c:pt idx="12476">
                  <c:v>240</c:v>
                </c:pt>
                <c:pt idx="12477">
                  <c:v>240</c:v>
                </c:pt>
                <c:pt idx="12478">
                  <c:v>240</c:v>
                </c:pt>
                <c:pt idx="12479">
                  <c:v>240</c:v>
                </c:pt>
                <c:pt idx="12480">
                  <c:v>240</c:v>
                </c:pt>
                <c:pt idx="12481">
                  <c:v>240</c:v>
                </c:pt>
                <c:pt idx="12482">
                  <c:v>240</c:v>
                </c:pt>
                <c:pt idx="12483">
                  <c:v>240</c:v>
                </c:pt>
                <c:pt idx="12484">
                  <c:v>240</c:v>
                </c:pt>
                <c:pt idx="12485">
                  <c:v>240</c:v>
                </c:pt>
                <c:pt idx="12486">
                  <c:v>240</c:v>
                </c:pt>
                <c:pt idx="12487">
                  <c:v>240</c:v>
                </c:pt>
                <c:pt idx="12488">
                  <c:v>240</c:v>
                </c:pt>
                <c:pt idx="12489">
                  <c:v>240</c:v>
                </c:pt>
                <c:pt idx="12490">
                  <c:v>240</c:v>
                </c:pt>
                <c:pt idx="12491">
                  <c:v>240</c:v>
                </c:pt>
                <c:pt idx="12492">
                  <c:v>240</c:v>
                </c:pt>
                <c:pt idx="12493">
                  <c:v>240</c:v>
                </c:pt>
                <c:pt idx="12494">
                  <c:v>240</c:v>
                </c:pt>
                <c:pt idx="12495">
                  <c:v>240</c:v>
                </c:pt>
                <c:pt idx="12496">
                  <c:v>240</c:v>
                </c:pt>
                <c:pt idx="12497">
                  <c:v>240</c:v>
                </c:pt>
                <c:pt idx="12498">
                  <c:v>240</c:v>
                </c:pt>
                <c:pt idx="12499">
                  <c:v>240</c:v>
                </c:pt>
                <c:pt idx="12500">
                  <c:v>240</c:v>
                </c:pt>
                <c:pt idx="12501">
                  <c:v>240</c:v>
                </c:pt>
                <c:pt idx="12502">
                  <c:v>240</c:v>
                </c:pt>
                <c:pt idx="12503">
                  <c:v>240</c:v>
                </c:pt>
                <c:pt idx="12504">
                  <c:v>240</c:v>
                </c:pt>
                <c:pt idx="12505">
                  <c:v>240</c:v>
                </c:pt>
                <c:pt idx="12506">
                  <c:v>240</c:v>
                </c:pt>
                <c:pt idx="12507">
                  <c:v>240</c:v>
                </c:pt>
                <c:pt idx="12508">
                  <c:v>240</c:v>
                </c:pt>
                <c:pt idx="12509">
                  <c:v>240</c:v>
                </c:pt>
                <c:pt idx="12510">
                  <c:v>240</c:v>
                </c:pt>
                <c:pt idx="12511">
                  <c:v>240</c:v>
                </c:pt>
                <c:pt idx="12512">
                  <c:v>240</c:v>
                </c:pt>
                <c:pt idx="12513">
                  <c:v>240</c:v>
                </c:pt>
                <c:pt idx="12514">
                  <c:v>240</c:v>
                </c:pt>
                <c:pt idx="12515">
                  <c:v>240</c:v>
                </c:pt>
                <c:pt idx="12516">
                  <c:v>240</c:v>
                </c:pt>
                <c:pt idx="12517">
                  <c:v>240</c:v>
                </c:pt>
                <c:pt idx="12518">
                  <c:v>240</c:v>
                </c:pt>
                <c:pt idx="12519">
                  <c:v>240</c:v>
                </c:pt>
                <c:pt idx="12520">
                  <c:v>240</c:v>
                </c:pt>
                <c:pt idx="12521">
                  <c:v>240</c:v>
                </c:pt>
                <c:pt idx="12522">
                  <c:v>240</c:v>
                </c:pt>
                <c:pt idx="12523">
                  <c:v>240</c:v>
                </c:pt>
                <c:pt idx="12524">
                  <c:v>240</c:v>
                </c:pt>
                <c:pt idx="12525">
                  <c:v>240</c:v>
                </c:pt>
                <c:pt idx="12526">
                  <c:v>240</c:v>
                </c:pt>
                <c:pt idx="12527">
                  <c:v>240</c:v>
                </c:pt>
                <c:pt idx="12528">
                  <c:v>240</c:v>
                </c:pt>
                <c:pt idx="12529">
                  <c:v>240</c:v>
                </c:pt>
                <c:pt idx="12530">
                  <c:v>240</c:v>
                </c:pt>
                <c:pt idx="12531">
                  <c:v>240</c:v>
                </c:pt>
                <c:pt idx="12532">
                  <c:v>240</c:v>
                </c:pt>
                <c:pt idx="12533">
                  <c:v>240</c:v>
                </c:pt>
                <c:pt idx="12534">
                  <c:v>240</c:v>
                </c:pt>
                <c:pt idx="12535">
                  <c:v>240</c:v>
                </c:pt>
                <c:pt idx="12536">
                  <c:v>240</c:v>
                </c:pt>
                <c:pt idx="12537">
                  <c:v>240</c:v>
                </c:pt>
                <c:pt idx="12538">
                  <c:v>240</c:v>
                </c:pt>
                <c:pt idx="12539">
                  <c:v>240</c:v>
                </c:pt>
                <c:pt idx="12540">
                  <c:v>240</c:v>
                </c:pt>
                <c:pt idx="12541">
                  <c:v>240</c:v>
                </c:pt>
                <c:pt idx="12542">
                  <c:v>240</c:v>
                </c:pt>
                <c:pt idx="12543">
                  <c:v>240</c:v>
                </c:pt>
                <c:pt idx="12544">
                  <c:v>240</c:v>
                </c:pt>
                <c:pt idx="12545">
                  <c:v>240</c:v>
                </c:pt>
                <c:pt idx="12546">
                  <c:v>240</c:v>
                </c:pt>
                <c:pt idx="12547">
                  <c:v>240</c:v>
                </c:pt>
                <c:pt idx="12548">
                  <c:v>240</c:v>
                </c:pt>
                <c:pt idx="12549">
                  <c:v>240</c:v>
                </c:pt>
                <c:pt idx="12550">
                  <c:v>240</c:v>
                </c:pt>
                <c:pt idx="12551">
                  <c:v>240</c:v>
                </c:pt>
                <c:pt idx="12552">
                  <c:v>240</c:v>
                </c:pt>
                <c:pt idx="12553">
                  <c:v>240</c:v>
                </c:pt>
                <c:pt idx="12554">
                  <c:v>240</c:v>
                </c:pt>
                <c:pt idx="12555">
                  <c:v>240</c:v>
                </c:pt>
                <c:pt idx="12556">
                  <c:v>240</c:v>
                </c:pt>
                <c:pt idx="12557">
                  <c:v>240</c:v>
                </c:pt>
                <c:pt idx="12558">
                  <c:v>240</c:v>
                </c:pt>
                <c:pt idx="12559">
                  <c:v>240</c:v>
                </c:pt>
                <c:pt idx="12560">
                  <c:v>240</c:v>
                </c:pt>
                <c:pt idx="12561">
                  <c:v>240</c:v>
                </c:pt>
                <c:pt idx="12562">
                  <c:v>240</c:v>
                </c:pt>
                <c:pt idx="12563">
                  <c:v>240</c:v>
                </c:pt>
                <c:pt idx="12564">
                  <c:v>240</c:v>
                </c:pt>
                <c:pt idx="12565">
                  <c:v>240</c:v>
                </c:pt>
                <c:pt idx="12566">
                  <c:v>240</c:v>
                </c:pt>
                <c:pt idx="12567">
                  <c:v>240</c:v>
                </c:pt>
                <c:pt idx="12568">
                  <c:v>240</c:v>
                </c:pt>
                <c:pt idx="12569">
                  <c:v>240</c:v>
                </c:pt>
                <c:pt idx="12570">
                  <c:v>240</c:v>
                </c:pt>
                <c:pt idx="12571">
                  <c:v>240</c:v>
                </c:pt>
                <c:pt idx="12572">
                  <c:v>240</c:v>
                </c:pt>
                <c:pt idx="12573">
                  <c:v>240</c:v>
                </c:pt>
                <c:pt idx="12574">
                  <c:v>240</c:v>
                </c:pt>
                <c:pt idx="12575">
                  <c:v>240</c:v>
                </c:pt>
                <c:pt idx="12576">
                  <c:v>240</c:v>
                </c:pt>
                <c:pt idx="12577">
                  <c:v>240</c:v>
                </c:pt>
                <c:pt idx="12578">
                  <c:v>240</c:v>
                </c:pt>
                <c:pt idx="12579">
                  <c:v>240</c:v>
                </c:pt>
                <c:pt idx="12580">
                  <c:v>240</c:v>
                </c:pt>
                <c:pt idx="12581">
                  <c:v>240</c:v>
                </c:pt>
                <c:pt idx="12582">
                  <c:v>240</c:v>
                </c:pt>
                <c:pt idx="12583">
                  <c:v>240</c:v>
                </c:pt>
                <c:pt idx="12584">
                  <c:v>240</c:v>
                </c:pt>
                <c:pt idx="12585">
                  <c:v>240</c:v>
                </c:pt>
                <c:pt idx="12586">
                  <c:v>240</c:v>
                </c:pt>
                <c:pt idx="12587">
                  <c:v>240</c:v>
                </c:pt>
                <c:pt idx="12588">
                  <c:v>240</c:v>
                </c:pt>
                <c:pt idx="12589">
                  <c:v>240</c:v>
                </c:pt>
                <c:pt idx="12590">
                  <c:v>240</c:v>
                </c:pt>
                <c:pt idx="12591">
                  <c:v>240</c:v>
                </c:pt>
                <c:pt idx="12592">
                  <c:v>240</c:v>
                </c:pt>
                <c:pt idx="12593">
                  <c:v>240</c:v>
                </c:pt>
                <c:pt idx="12594">
                  <c:v>240</c:v>
                </c:pt>
                <c:pt idx="12595">
                  <c:v>240</c:v>
                </c:pt>
                <c:pt idx="12596">
                  <c:v>240</c:v>
                </c:pt>
                <c:pt idx="12597">
                  <c:v>240</c:v>
                </c:pt>
                <c:pt idx="12598">
                  <c:v>240</c:v>
                </c:pt>
                <c:pt idx="12599">
                  <c:v>240</c:v>
                </c:pt>
                <c:pt idx="12600">
                  <c:v>240</c:v>
                </c:pt>
                <c:pt idx="12601">
                  <c:v>240</c:v>
                </c:pt>
                <c:pt idx="12602">
                  <c:v>240</c:v>
                </c:pt>
                <c:pt idx="12603">
                  <c:v>240</c:v>
                </c:pt>
                <c:pt idx="12604">
                  <c:v>240</c:v>
                </c:pt>
                <c:pt idx="12605">
                  <c:v>240</c:v>
                </c:pt>
                <c:pt idx="12606">
                  <c:v>240</c:v>
                </c:pt>
                <c:pt idx="12607">
                  <c:v>240</c:v>
                </c:pt>
                <c:pt idx="12608">
                  <c:v>240</c:v>
                </c:pt>
                <c:pt idx="12609">
                  <c:v>240</c:v>
                </c:pt>
                <c:pt idx="12610">
                  <c:v>240</c:v>
                </c:pt>
                <c:pt idx="12611">
                  <c:v>240</c:v>
                </c:pt>
                <c:pt idx="12612">
                  <c:v>240</c:v>
                </c:pt>
                <c:pt idx="12613">
                  <c:v>240</c:v>
                </c:pt>
                <c:pt idx="12614">
                  <c:v>240</c:v>
                </c:pt>
                <c:pt idx="12615">
                  <c:v>240</c:v>
                </c:pt>
                <c:pt idx="12616">
                  <c:v>240</c:v>
                </c:pt>
                <c:pt idx="12617">
                  <c:v>240</c:v>
                </c:pt>
                <c:pt idx="12618">
                  <c:v>240</c:v>
                </c:pt>
                <c:pt idx="12619">
                  <c:v>240</c:v>
                </c:pt>
                <c:pt idx="12620">
                  <c:v>240</c:v>
                </c:pt>
                <c:pt idx="12621">
                  <c:v>240</c:v>
                </c:pt>
                <c:pt idx="12622">
                  <c:v>240</c:v>
                </c:pt>
                <c:pt idx="12623">
                  <c:v>240</c:v>
                </c:pt>
                <c:pt idx="12624">
                  <c:v>240</c:v>
                </c:pt>
                <c:pt idx="12625">
                  <c:v>240</c:v>
                </c:pt>
                <c:pt idx="12626">
                  <c:v>240</c:v>
                </c:pt>
                <c:pt idx="12627">
                  <c:v>240</c:v>
                </c:pt>
                <c:pt idx="12628">
                  <c:v>240</c:v>
                </c:pt>
                <c:pt idx="12629">
                  <c:v>240</c:v>
                </c:pt>
                <c:pt idx="12630">
                  <c:v>240</c:v>
                </c:pt>
                <c:pt idx="12631">
                  <c:v>240</c:v>
                </c:pt>
                <c:pt idx="12632">
                  <c:v>240</c:v>
                </c:pt>
                <c:pt idx="12633">
                  <c:v>240</c:v>
                </c:pt>
                <c:pt idx="12634">
                  <c:v>240</c:v>
                </c:pt>
                <c:pt idx="12635">
                  <c:v>240</c:v>
                </c:pt>
                <c:pt idx="12636">
                  <c:v>240</c:v>
                </c:pt>
                <c:pt idx="12637">
                  <c:v>240</c:v>
                </c:pt>
                <c:pt idx="12638">
                  <c:v>240</c:v>
                </c:pt>
                <c:pt idx="12639">
                  <c:v>240</c:v>
                </c:pt>
                <c:pt idx="12640">
                  <c:v>240</c:v>
                </c:pt>
                <c:pt idx="12641">
                  <c:v>240</c:v>
                </c:pt>
                <c:pt idx="12642">
                  <c:v>240</c:v>
                </c:pt>
                <c:pt idx="12643">
                  <c:v>240</c:v>
                </c:pt>
                <c:pt idx="12644">
                  <c:v>240</c:v>
                </c:pt>
                <c:pt idx="12645">
                  <c:v>240</c:v>
                </c:pt>
                <c:pt idx="12646">
                  <c:v>240</c:v>
                </c:pt>
                <c:pt idx="12647">
                  <c:v>240</c:v>
                </c:pt>
                <c:pt idx="12648">
                  <c:v>240</c:v>
                </c:pt>
                <c:pt idx="12649">
                  <c:v>240</c:v>
                </c:pt>
                <c:pt idx="12650">
                  <c:v>240</c:v>
                </c:pt>
                <c:pt idx="12651">
                  <c:v>240</c:v>
                </c:pt>
                <c:pt idx="12652">
                  <c:v>240</c:v>
                </c:pt>
                <c:pt idx="12653">
                  <c:v>240</c:v>
                </c:pt>
                <c:pt idx="12654">
                  <c:v>240</c:v>
                </c:pt>
                <c:pt idx="12655">
                  <c:v>240</c:v>
                </c:pt>
                <c:pt idx="12656">
                  <c:v>240</c:v>
                </c:pt>
                <c:pt idx="12657">
                  <c:v>240</c:v>
                </c:pt>
                <c:pt idx="12658">
                  <c:v>240</c:v>
                </c:pt>
                <c:pt idx="12659">
                  <c:v>240</c:v>
                </c:pt>
                <c:pt idx="12660">
                  <c:v>240</c:v>
                </c:pt>
                <c:pt idx="12661">
                  <c:v>240</c:v>
                </c:pt>
                <c:pt idx="12662">
                  <c:v>240</c:v>
                </c:pt>
                <c:pt idx="12663">
                  <c:v>240</c:v>
                </c:pt>
                <c:pt idx="12664">
                  <c:v>240</c:v>
                </c:pt>
                <c:pt idx="12665">
                  <c:v>240</c:v>
                </c:pt>
                <c:pt idx="12666">
                  <c:v>240</c:v>
                </c:pt>
                <c:pt idx="12667">
                  <c:v>240</c:v>
                </c:pt>
                <c:pt idx="12668">
                  <c:v>240</c:v>
                </c:pt>
                <c:pt idx="12669">
                  <c:v>240</c:v>
                </c:pt>
                <c:pt idx="12670">
                  <c:v>240</c:v>
                </c:pt>
                <c:pt idx="12671">
                  <c:v>240</c:v>
                </c:pt>
                <c:pt idx="12672">
                  <c:v>240</c:v>
                </c:pt>
                <c:pt idx="12673">
                  <c:v>240</c:v>
                </c:pt>
                <c:pt idx="12674">
                  <c:v>240</c:v>
                </c:pt>
                <c:pt idx="12675">
                  <c:v>240</c:v>
                </c:pt>
                <c:pt idx="12676">
                  <c:v>240</c:v>
                </c:pt>
                <c:pt idx="12677">
                  <c:v>240</c:v>
                </c:pt>
                <c:pt idx="12678">
                  <c:v>240</c:v>
                </c:pt>
                <c:pt idx="12679">
                  <c:v>240</c:v>
                </c:pt>
                <c:pt idx="12680">
                  <c:v>240</c:v>
                </c:pt>
                <c:pt idx="12681">
                  <c:v>240</c:v>
                </c:pt>
                <c:pt idx="12682">
                  <c:v>240</c:v>
                </c:pt>
                <c:pt idx="12683">
                  <c:v>240</c:v>
                </c:pt>
                <c:pt idx="12684">
                  <c:v>240</c:v>
                </c:pt>
                <c:pt idx="12685">
                  <c:v>240</c:v>
                </c:pt>
                <c:pt idx="12686">
                  <c:v>240</c:v>
                </c:pt>
                <c:pt idx="12687">
                  <c:v>240</c:v>
                </c:pt>
                <c:pt idx="12688">
                  <c:v>240</c:v>
                </c:pt>
                <c:pt idx="12689">
                  <c:v>240</c:v>
                </c:pt>
                <c:pt idx="12690">
                  <c:v>240</c:v>
                </c:pt>
                <c:pt idx="12691">
                  <c:v>240</c:v>
                </c:pt>
                <c:pt idx="12692">
                  <c:v>240</c:v>
                </c:pt>
                <c:pt idx="12693">
                  <c:v>240</c:v>
                </c:pt>
                <c:pt idx="12694">
                  <c:v>240</c:v>
                </c:pt>
                <c:pt idx="12695">
                  <c:v>240</c:v>
                </c:pt>
                <c:pt idx="12696">
                  <c:v>240</c:v>
                </c:pt>
                <c:pt idx="12697">
                  <c:v>240</c:v>
                </c:pt>
                <c:pt idx="12698">
                  <c:v>240</c:v>
                </c:pt>
                <c:pt idx="12699">
                  <c:v>240</c:v>
                </c:pt>
                <c:pt idx="12700">
                  <c:v>240</c:v>
                </c:pt>
                <c:pt idx="12701">
                  <c:v>240</c:v>
                </c:pt>
                <c:pt idx="12702">
                  <c:v>240</c:v>
                </c:pt>
                <c:pt idx="12703">
                  <c:v>240</c:v>
                </c:pt>
                <c:pt idx="12704">
                  <c:v>240</c:v>
                </c:pt>
                <c:pt idx="12705">
                  <c:v>240</c:v>
                </c:pt>
                <c:pt idx="12706">
                  <c:v>240</c:v>
                </c:pt>
                <c:pt idx="12707">
                  <c:v>240</c:v>
                </c:pt>
                <c:pt idx="12708">
                  <c:v>240</c:v>
                </c:pt>
                <c:pt idx="12709">
                  <c:v>240</c:v>
                </c:pt>
                <c:pt idx="12710">
                  <c:v>240</c:v>
                </c:pt>
                <c:pt idx="12711">
                  <c:v>240</c:v>
                </c:pt>
                <c:pt idx="12712">
                  <c:v>240</c:v>
                </c:pt>
                <c:pt idx="12713">
                  <c:v>240</c:v>
                </c:pt>
                <c:pt idx="12714">
                  <c:v>240</c:v>
                </c:pt>
                <c:pt idx="12715">
                  <c:v>240</c:v>
                </c:pt>
                <c:pt idx="12716">
                  <c:v>240</c:v>
                </c:pt>
                <c:pt idx="12717">
                  <c:v>240</c:v>
                </c:pt>
                <c:pt idx="12718">
                  <c:v>240</c:v>
                </c:pt>
                <c:pt idx="12719">
                  <c:v>240</c:v>
                </c:pt>
                <c:pt idx="12720">
                  <c:v>240</c:v>
                </c:pt>
                <c:pt idx="12721">
                  <c:v>240</c:v>
                </c:pt>
                <c:pt idx="12722">
                  <c:v>240</c:v>
                </c:pt>
                <c:pt idx="12723">
                  <c:v>240</c:v>
                </c:pt>
                <c:pt idx="12724">
                  <c:v>240</c:v>
                </c:pt>
                <c:pt idx="12725">
                  <c:v>240</c:v>
                </c:pt>
                <c:pt idx="12726">
                  <c:v>240</c:v>
                </c:pt>
                <c:pt idx="12727">
                  <c:v>240</c:v>
                </c:pt>
                <c:pt idx="12728">
                  <c:v>240</c:v>
                </c:pt>
                <c:pt idx="12729">
                  <c:v>240</c:v>
                </c:pt>
                <c:pt idx="12730">
                  <c:v>240</c:v>
                </c:pt>
                <c:pt idx="12731">
                  <c:v>240</c:v>
                </c:pt>
                <c:pt idx="12732">
                  <c:v>240</c:v>
                </c:pt>
                <c:pt idx="12733">
                  <c:v>240</c:v>
                </c:pt>
                <c:pt idx="12734">
                  <c:v>240</c:v>
                </c:pt>
                <c:pt idx="12735">
                  <c:v>240</c:v>
                </c:pt>
                <c:pt idx="12736">
                  <c:v>240</c:v>
                </c:pt>
                <c:pt idx="12737">
                  <c:v>240</c:v>
                </c:pt>
                <c:pt idx="12738">
                  <c:v>240</c:v>
                </c:pt>
                <c:pt idx="12739">
                  <c:v>240</c:v>
                </c:pt>
                <c:pt idx="12740">
                  <c:v>240</c:v>
                </c:pt>
                <c:pt idx="12741">
                  <c:v>240</c:v>
                </c:pt>
                <c:pt idx="12742">
                  <c:v>240</c:v>
                </c:pt>
                <c:pt idx="12743">
                  <c:v>240</c:v>
                </c:pt>
                <c:pt idx="12744">
                  <c:v>240</c:v>
                </c:pt>
                <c:pt idx="12745">
                  <c:v>240</c:v>
                </c:pt>
                <c:pt idx="12746">
                  <c:v>240</c:v>
                </c:pt>
                <c:pt idx="12747">
                  <c:v>240</c:v>
                </c:pt>
                <c:pt idx="12748">
                  <c:v>240</c:v>
                </c:pt>
                <c:pt idx="12749">
                  <c:v>240</c:v>
                </c:pt>
                <c:pt idx="12750">
                  <c:v>240</c:v>
                </c:pt>
                <c:pt idx="12751">
                  <c:v>240</c:v>
                </c:pt>
                <c:pt idx="12752">
                  <c:v>240</c:v>
                </c:pt>
                <c:pt idx="12753">
                  <c:v>240</c:v>
                </c:pt>
                <c:pt idx="12754">
                  <c:v>240</c:v>
                </c:pt>
                <c:pt idx="12755">
                  <c:v>240</c:v>
                </c:pt>
                <c:pt idx="12756">
                  <c:v>240</c:v>
                </c:pt>
                <c:pt idx="12757">
                  <c:v>240</c:v>
                </c:pt>
                <c:pt idx="12758">
                  <c:v>240</c:v>
                </c:pt>
                <c:pt idx="12759">
                  <c:v>240</c:v>
                </c:pt>
                <c:pt idx="12760">
                  <c:v>240</c:v>
                </c:pt>
                <c:pt idx="12761">
                  <c:v>240</c:v>
                </c:pt>
                <c:pt idx="12762">
                  <c:v>240</c:v>
                </c:pt>
                <c:pt idx="12763">
                  <c:v>240</c:v>
                </c:pt>
                <c:pt idx="12764">
                  <c:v>240</c:v>
                </c:pt>
                <c:pt idx="12765">
                  <c:v>240</c:v>
                </c:pt>
                <c:pt idx="12766">
                  <c:v>240</c:v>
                </c:pt>
                <c:pt idx="12767">
                  <c:v>240</c:v>
                </c:pt>
                <c:pt idx="12768">
                  <c:v>240</c:v>
                </c:pt>
                <c:pt idx="12769">
                  <c:v>240</c:v>
                </c:pt>
                <c:pt idx="12770">
                  <c:v>240</c:v>
                </c:pt>
                <c:pt idx="12771">
                  <c:v>240</c:v>
                </c:pt>
                <c:pt idx="12772">
                  <c:v>240</c:v>
                </c:pt>
                <c:pt idx="12773">
                  <c:v>240</c:v>
                </c:pt>
                <c:pt idx="12774">
                  <c:v>240</c:v>
                </c:pt>
                <c:pt idx="12775">
                  <c:v>240</c:v>
                </c:pt>
                <c:pt idx="12776">
                  <c:v>240</c:v>
                </c:pt>
                <c:pt idx="12777">
                  <c:v>240</c:v>
                </c:pt>
                <c:pt idx="12778">
                  <c:v>240</c:v>
                </c:pt>
                <c:pt idx="12779">
                  <c:v>240</c:v>
                </c:pt>
                <c:pt idx="12780">
                  <c:v>240</c:v>
                </c:pt>
                <c:pt idx="12781">
                  <c:v>240</c:v>
                </c:pt>
                <c:pt idx="12782">
                  <c:v>240</c:v>
                </c:pt>
                <c:pt idx="12783">
                  <c:v>240</c:v>
                </c:pt>
                <c:pt idx="12784">
                  <c:v>240</c:v>
                </c:pt>
                <c:pt idx="12785">
                  <c:v>240</c:v>
                </c:pt>
                <c:pt idx="12786">
                  <c:v>240</c:v>
                </c:pt>
                <c:pt idx="12787">
                  <c:v>240</c:v>
                </c:pt>
                <c:pt idx="12788">
                  <c:v>240</c:v>
                </c:pt>
                <c:pt idx="12789">
                  <c:v>240</c:v>
                </c:pt>
                <c:pt idx="12790">
                  <c:v>240</c:v>
                </c:pt>
                <c:pt idx="12791">
                  <c:v>240</c:v>
                </c:pt>
                <c:pt idx="12792">
                  <c:v>240</c:v>
                </c:pt>
                <c:pt idx="12793">
                  <c:v>240</c:v>
                </c:pt>
                <c:pt idx="12794">
                  <c:v>240</c:v>
                </c:pt>
                <c:pt idx="12795">
                  <c:v>240</c:v>
                </c:pt>
                <c:pt idx="12796">
                  <c:v>240</c:v>
                </c:pt>
                <c:pt idx="12797">
                  <c:v>240</c:v>
                </c:pt>
                <c:pt idx="12798">
                  <c:v>240</c:v>
                </c:pt>
                <c:pt idx="12799">
                  <c:v>240</c:v>
                </c:pt>
                <c:pt idx="12800">
                  <c:v>240</c:v>
                </c:pt>
                <c:pt idx="12801">
                  <c:v>240</c:v>
                </c:pt>
                <c:pt idx="12802">
                  <c:v>240</c:v>
                </c:pt>
                <c:pt idx="12803">
                  <c:v>240</c:v>
                </c:pt>
                <c:pt idx="12804">
                  <c:v>240</c:v>
                </c:pt>
                <c:pt idx="12805">
                  <c:v>240</c:v>
                </c:pt>
                <c:pt idx="12806">
                  <c:v>240</c:v>
                </c:pt>
                <c:pt idx="12807">
                  <c:v>240</c:v>
                </c:pt>
                <c:pt idx="12808">
                  <c:v>240</c:v>
                </c:pt>
                <c:pt idx="12809">
                  <c:v>240</c:v>
                </c:pt>
                <c:pt idx="12810">
                  <c:v>240</c:v>
                </c:pt>
                <c:pt idx="12811">
                  <c:v>240</c:v>
                </c:pt>
                <c:pt idx="12812">
                  <c:v>240</c:v>
                </c:pt>
                <c:pt idx="12813">
                  <c:v>240</c:v>
                </c:pt>
                <c:pt idx="12814">
                  <c:v>240</c:v>
                </c:pt>
                <c:pt idx="12815">
                  <c:v>240</c:v>
                </c:pt>
                <c:pt idx="12816">
                  <c:v>240</c:v>
                </c:pt>
                <c:pt idx="12817">
                  <c:v>240</c:v>
                </c:pt>
                <c:pt idx="12818">
                  <c:v>240</c:v>
                </c:pt>
                <c:pt idx="12819">
                  <c:v>240</c:v>
                </c:pt>
                <c:pt idx="12820">
                  <c:v>240</c:v>
                </c:pt>
                <c:pt idx="12821">
                  <c:v>240</c:v>
                </c:pt>
                <c:pt idx="12822">
                  <c:v>240</c:v>
                </c:pt>
                <c:pt idx="12823">
                  <c:v>240</c:v>
                </c:pt>
                <c:pt idx="12824">
                  <c:v>240</c:v>
                </c:pt>
                <c:pt idx="12825">
                  <c:v>240</c:v>
                </c:pt>
                <c:pt idx="12826">
                  <c:v>240</c:v>
                </c:pt>
                <c:pt idx="12827">
                  <c:v>240</c:v>
                </c:pt>
                <c:pt idx="12828">
                  <c:v>240</c:v>
                </c:pt>
                <c:pt idx="12829">
                  <c:v>240</c:v>
                </c:pt>
                <c:pt idx="12830">
                  <c:v>240</c:v>
                </c:pt>
                <c:pt idx="12831">
                  <c:v>240</c:v>
                </c:pt>
                <c:pt idx="12832">
                  <c:v>240</c:v>
                </c:pt>
                <c:pt idx="12833">
                  <c:v>240</c:v>
                </c:pt>
                <c:pt idx="12834">
                  <c:v>240</c:v>
                </c:pt>
                <c:pt idx="12835">
                  <c:v>240</c:v>
                </c:pt>
                <c:pt idx="12836">
                  <c:v>240</c:v>
                </c:pt>
                <c:pt idx="12837">
                  <c:v>240</c:v>
                </c:pt>
                <c:pt idx="12838">
                  <c:v>240</c:v>
                </c:pt>
                <c:pt idx="12839">
                  <c:v>240</c:v>
                </c:pt>
                <c:pt idx="12840">
                  <c:v>240</c:v>
                </c:pt>
                <c:pt idx="12841">
                  <c:v>240</c:v>
                </c:pt>
                <c:pt idx="12842">
                  <c:v>240</c:v>
                </c:pt>
                <c:pt idx="12843">
                  <c:v>240</c:v>
                </c:pt>
                <c:pt idx="12844">
                  <c:v>240</c:v>
                </c:pt>
                <c:pt idx="12845">
                  <c:v>240</c:v>
                </c:pt>
                <c:pt idx="12846">
                  <c:v>240</c:v>
                </c:pt>
                <c:pt idx="12847">
                  <c:v>240</c:v>
                </c:pt>
                <c:pt idx="12848">
                  <c:v>240</c:v>
                </c:pt>
                <c:pt idx="12849">
                  <c:v>240</c:v>
                </c:pt>
                <c:pt idx="12850">
                  <c:v>240</c:v>
                </c:pt>
                <c:pt idx="12851">
                  <c:v>240</c:v>
                </c:pt>
                <c:pt idx="12852">
                  <c:v>240</c:v>
                </c:pt>
                <c:pt idx="12853">
                  <c:v>240</c:v>
                </c:pt>
                <c:pt idx="12854">
                  <c:v>240</c:v>
                </c:pt>
                <c:pt idx="12855">
                  <c:v>240</c:v>
                </c:pt>
                <c:pt idx="12856">
                  <c:v>240</c:v>
                </c:pt>
                <c:pt idx="12857">
                  <c:v>240</c:v>
                </c:pt>
                <c:pt idx="12858">
                  <c:v>240</c:v>
                </c:pt>
                <c:pt idx="12859">
                  <c:v>240</c:v>
                </c:pt>
                <c:pt idx="12860">
                  <c:v>240</c:v>
                </c:pt>
                <c:pt idx="12861">
                  <c:v>240</c:v>
                </c:pt>
                <c:pt idx="12862">
                  <c:v>240</c:v>
                </c:pt>
                <c:pt idx="12863">
                  <c:v>240</c:v>
                </c:pt>
                <c:pt idx="12864">
                  <c:v>240</c:v>
                </c:pt>
                <c:pt idx="12865">
                  <c:v>240</c:v>
                </c:pt>
                <c:pt idx="12866">
                  <c:v>240</c:v>
                </c:pt>
                <c:pt idx="12867">
                  <c:v>240</c:v>
                </c:pt>
                <c:pt idx="12868">
                  <c:v>240</c:v>
                </c:pt>
                <c:pt idx="12869">
                  <c:v>240</c:v>
                </c:pt>
                <c:pt idx="12870">
                  <c:v>240</c:v>
                </c:pt>
                <c:pt idx="12871">
                  <c:v>240</c:v>
                </c:pt>
                <c:pt idx="12872">
                  <c:v>240</c:v>
                </c:pt>
                <c:pt idx="12873">
                  <c:v>240</c:v>
                </c:pt>
                <c:pt idx="12874">
                  <c:v>240</c:v>
                </c:pt>
                <c:pt idx="12875">
                  <c:v>240</c:v>
                </c:pt>
                <c:pt idx="12876">
                  <c:v>240</c:v>
                </c:pt>
                <c:pt idx="12877">
                  <c:v>240</c:v>
                </c:pt>
                <c:pt idx="12878">
                  <c:v>240</c:v>
                </c:pt>
                <c:pt idx="12879">
                  <c:v>240</c:v>
                </c:pt>
                <c:pt idx="12880">
                  <c:v>240</c:v>
                </c:pt>
                <c:pt idx="12881">
                  <c:v>240</c:v>
                </c:pt>
                <c:pt idx="12882">
                  <c:v>240</c:v>
                </c:pt>
                <c:pt idx="12883">
                  <c:v>240</c:v>
                </c:pt>
                <c:pt idx="12884">
                  <c:v>240</c:v>
                </c:pt>
                <c:pt idx="12885">
                  <c:v>240</c:v>
                </c:pt>
                <c:pt idx="12886">
                  <c:v>240</c:v>
                </c:pt>
                <c:pt idx="12887">
                  <c:v>240</c:v>
                </c:pt>
                <c:pt idx="12888">
                  <c:v>240</c:v>
                </c:pt>
                <c:pt idx="12889">
                  <c:v>240</c:v>
                </c:pt>
                <c:pt idx="12890">
                  <c:v>240</c:v>
                </c:pt>
                <c:pt idx="12891">
                  <c:v>240</c:v>
                </c:pt>
                <c:pt idx="12892">
                  <c:v>240</c:v>
                </c:pt>
                <c:pt idx="12893">
                  <c:v>240</c:v>
                </c:pt>
                <c:pt idx="12894">
                  <c:v>240</c:v>
                </c:pt>
                <c:pt idx="12895">
                  <c:v>240</c:v>
                </c:pt>
                <c:pt idx="12896">
                  <c:v>240</c:v>
                </c:pt>
                <c:pt idx="12897">
                  <c:v>240</c:v>
                </c:pt>
                <c:pt idx="12898">
                  <c:v>240</c:v>
                </c:pt>
                <c:pt idx="12899">
                  <c:v>240</c:v>
                </c:pt>
                <c:pt idx="12900">
                  <c:v>240</c:v>
                </c:pt>
                <c:pt idx="12901">
                  <c:v>240</c:v>
                </c:pt>
                <c:pt idx="12902">
                  <c:v>240</c:v>
                </c:pt>
                <c:pt idx="12903">
                  <c:v>240</c:v>
                </c:pt>
                <c:pt idx="12904">
                  <c:v>240</c:v>
                </c:pt>
                <c:pt idx="12905">
                  <c:v>240</c:v>
                </c:pt>
                <c:pt idx="12906">
                  <c:v>240</c:v>
                </c:pt>
                <c:pt idx="12907">
                  <c:v>240</c:v>
                </c:pt>
                <c:pt idx="12908">
                  <c:v>240</c:v>
                </c:pt>
                <c:pt idx="12909">
                  <c:v>240</c:v>
                </c:pt>
                <c:pt idx="12910">
                  <c:v>240</c:v>
                </c:pt>
                <c:pt idx="12911">
                  <c:v>240</c:v>
                </c:pt>
                <c:pt idx="12912">
                  <c:v>240</c:v>
                </c:pt>
                <c:pt idx="12913">
                  <c:v>240</c:v>
                </c:pt>
                <c:pt idx="12914">
                  <c:v>240</c:v>
                </c:pt>
                <c:pt idx="12915">
                  <c:v>240</c:v>
                </c:pt>
                <c:pt idx="12916">
                  <c:v>240</c:v>
                </c:pt>
                <c:pt idx="12917">
                  <c:v>240</c:v>
                </c:pt>
                <c:pt idx="12918">
                  <c:v>240</c:v>
                </c:pt>
                <c:pt idx="12919">
                  <c:v>240</c:v>
                </c:pt>
                <c:pt idx="12920">
                  <c:v>240</c:v>
                </c:pt>
                <c:pt idx="12921">
                  <c:v>240</c:v>
                </c:pt>
                <c:pt idx="12922">
                  <c:v>240</c:v>
                </c:pt>
                <c:pt idx="12923">
                  <c:v>240</c:v>
                </c:pt>
                <c:pt idx="12924">
                  <c:v>240</c:v>
                </c:pt>
                <c:pt idx="12925">
                  <c:v>240</c:v>
                </c:pt>
                <c:pt idx="12926">
                  <c:v>240</c:v>
                </c:pt>
                <c:pt idx="12927">
                  <c:v>240</c:v>
                </c:pt>
                <c:pt idx="12928">
                  <c:v>240</c:v>
                </c:pt>
                <c:pt idx="12929">
                  <c:v>240</c:v>
                </c:pt>
                <c:pt idx="12930">
                  <c:v>240</c:v>
                </c:pt>
                <c:pt idx="12931">
                  <c:v>240</c:v>
                </c:pt>
                <c:pt idx="12932">
                  <c:v>240</c:v>
                </c:pt>
                <c:pt idx="12933">
                  <c:v>240</c:v>
                </c:pt>
                <c:pt idx="12934">
                  <c:v>240</c:v>
                </c:pt>
                <c:pt idx="12935">
                  <c:v>240</c:v>
                </c:pt>
                <c:pt idx="12936">
                  <c:v>240</c:v>
                </c:pt>
                <c:pt idx="12937">
                  <c:v>240</c:v>
                </c:pt>
                <c:pt idx="12938">
                  <c:v>240</c:v>
                </c:pt>
                <c:pt idx="12939">
                  <c:v>240</c:v>
                </c:pt>
                <c:pt idx="12940">
                  <c:v>240</c:v>
                </c:pt>
                <c:pt idx="12941">
                  <c:v>240</c:v>
                </c:pt>
                <c:pt idx="12942">
                  <c:v>240</c:v>
                </c:pt>
                <c:pt idx="12943">
                  <c:v>240</c:v>
                </c:pt>
                <c:pt idx="12944">
                  <c:v>240</c:v>
                </c:pt>
                <c:pt idx="12945">
                  <c:v>240</c:v>
                </c:pt>
                <c:pt idx="12946">
                  <c:v>240</c:v>
                </c:pt>
                <c:pt idx="12947">
                  <c:v>240</c:v>
                </c:pt>
                <c:pt idx="12948">
                  <c:v>240</c:v>
                </c:pt>
                <c:pt idx="12949">
                  <c:v>240</c:v>
                </c:pt>
                <c:pt idx="12950">
                  <c:v>240</c:v>
                </c:pt>
                <c:pt idx="12951">
                  <c:v>240</c:v>
                </c:pt>
                <c:pt idx="12952">
                  <c:v>240</c:v>
                </c:pt>
                <c:pt idx="12953">
                  <c:v>240</c:v>
                </c:pt>
                <c:pt idx="12954">
                  <c:v>240</c:v>
                </c:pt>
                <c:pt idx="12955">
                  <c:v>240</c:v>
                </c:pt>
                <c:pt idx="12956">
                  <c:v>240</c:v>
                </c:pt>
                <c:pt idx="12957">
                  <c:v>240</c:v>
                </c:pt>
              </c:numCache>
            </c:numRef>
          </c:val>
          <c:smooth val="0"/>
          <c:extLst>
            <c:ext xmlns:c16="http://schemas.microsoft.com/office/drawing/2014/chart" uri="{C3380CC4-5D6E-409C-BE32-E72D297353CC}">
              <c16:uniqueId val="{00000004-F18D-4B69-86A7-05148584051B}"/>
            </c:ext>
          </c:extLst>
        </c:ser>
        <c:ser>
          <c:idx val="5"/>
          <c:order val="5"/>
          <c:tx>
            <c:v>50th Percentile</c:v>
          </c:tx>
          <c:spPr>
            <a:ln w="19050" cap="rnd">
              <a:solidFill>
                <a:srgbClr val="FF0000"/>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Sheet1!$X$18:$X$1000000</c:f>
              <c:numCache>
                <c:formatCode>0.00</c:formatCode>
                <c:ptCount val="999983"/>
                <c:pt idx="0">
                  <c:v>112.1</c:v>
                </c:pt>
                <c:pt idx="1">
                  <c:v>112.1</c:v>
                </c:pt>
                <c:pt idx="2">
                  <c:v>112.1</c:v>
                </c:pt>
                <c:pt idx="3">
                  <c:v>112.1</c:v>
                </c:pt>
                <c:pt idx="4">
                  <c:v>112.1</c:v>
                </c:pt>
                <c:pt idx="5">
                  <c:v>112.1</c:v>
                </c:pt>
                <c:pt idx="6">
                  <c:v>112.1</c:v>
                </c:pt>
                <c:pt idx="7">
                  <c:v>112.1</c:v>
                </c:pt>
                <c:pt idx="8">
                  <c:v>112.1</c:v>
                </c:pt>
                <c:pt idx="9">
                  <c:v>112.1</c:v>
                </c:pt>
                <c:pt idx="10">
                  <c:v>112.1</c:v>
                </c:pt>
                <c:pt idx="11">
                  <c:v>112.1</c:v>
                </c:pt>
                <c:pt idx="12">
                  <c:v>112.1</c:v>
                </c:pt>
                <c:pt idx="13">
                  <c:v>112.1</c:v>
                </c:pt>
                <c:pt idx="14">
                  <c:v>112.1</c:v>
                </c:pt>
                <c:pt idx="15">
                  <c:v>112.1</c:v>
                </c:pt>
                <c:pt idx="16">
                  <c:v>112.1</c:v>
                </c:pt>
                <c:pt idx="17">
                  <c:v>112.1</c:v>
                </c:pt>
                <c:pt idx="18">
                  <c:v>112.1</c:v>
                </c:pt>
                <c:pt idx="19">
                  <c:v>112.1</c:v>
                </c:pt>
                <c:pt idx="20">
                  <c:v>112.1</c:v>
                </c:pt>
                <c:pt idx="21">
                  <c:v>112.1</c:v>
                </c:pt>
                <c:pt idx="22">
                  <c:v>112.1</c:v>
                </c:pt>
                <c:pt idx="23">
                  <c:v>112.1</c:v>
                </c:pt>
                <c:pt idx="24">
                  <c:v>112.1</c:v>
                </c:pt>
                <c:pt idx="25">
                  <c:v>112.1</c:v>
                </c:pt>
                <c:pt idx="26">
                  <c:v>112.1</c:v>
                </c:pt>
                <c:pt idx="27">
                  <c:v>112.1</c:v>
                </c:pt>
                <c:pt idx="28">
                  <c:v>112.1</c:v>
                </c:pt>
                <c:pt idx="29">
                  <c:v>112.1</c:v>
                </c:pt>
                <c:pt idx="30">
                  <c:v>112.1</c:v>
                </c:pt>
                <c:pt idx="31">
                  <c:v>112.1</c:v>
                </c:pt>
                <c:pt idx="32">
                  <c:v>112.1</c:v>
                </c:pt>
                <c:pt idx="33">
                  <c:v>112.1</c:v>
                </c:pt>
                <c:pt idx="34">
                  <c:v>112.1</c:v>
                </c:pt>
                <c:pt idx="35">
                  <c:v>112.1</c:v>
                </c:pt>
                <c:pt idx="36">
                  <c:v>112.1</c:v>
                </c:pt>
                <c:pt idx="37">
                  <c:v>112.1</c:v>
                </c:pt>
                <c:pt idx="38">
                  <c:v>112.1</c:v>
                </c:pt>
                <c:pt idx="39">
                  <c:v>112.1</c:v>
                </c:pt>
                <c:pt idx="40">
                  <c:v>112.1</c:v>
                </c:pt>
                <c:pt idx="41">
                  <c:v>112.1</c:v>
                </c:pt>
                <c:pt idx="42">
                  <c:v>112.1</c:v>
                </c:pt>
                <c:pt idx="43">
                  <c:v>112.1</c:v>
                </c:pt>
                <c:pt idx="44">
                  <c:v>112.1</c:v>
                </c:pt>
                <c:pt idx="45">
                  <c:v>112.1</c:v>
                </c:pt>
                <c:pt idx="46">
                  <c:v>112.1</c:v>
                </c:pt>
                <c:pt idx="47">
                  <c:v>112.1</c:v>
                </c:pt>
                <c:pt idx="48">
                  <c:v>112.1</c:v>
                </c:pt>
                <c:pt idx="49">
                  <c:v>112.1</c:v>
                </c:pt>
                <c:pt idx="50">
                  <c:v>112.1</c:v>
                </c:pt>
                <c:pt idx="51">
                  <c:v>112.1</c:v>
                </c:pt>
                <c:pt idx="52">
                  <c:v>112.1</c:v>
                </c:pt>
                <c:pt idx="53">
                  <c:v>112.1</c:v>
                </c:pt>
                <c:pt idx="54">
                  <c:v>112.1</c:v>
                </c:pt>
                <c:pt idx="55">
                  <c:v>112.1</c:v>
                </c:pt>
                <c:pt idx="56">
                  <c:v>112.1</c:v>
                </c:pt>
                <c:pt idx="57">
                  <c:v>112.1</c:v>
                </c:pt>
                <c:pt idx="58">
                  <c:v>112.1</c:v>
                </c:pt>
                <c:pt idx="59">
                  <c:v>112.1</c:v>
                </c:pt>
                <c:pt idx="60">
                  <c:v>112.1</c:v>
                </c:pt>
                <c:pt idx="61">
                  <c:v>112.1</c:v>
                </c:pt>
                <c:pt idx="62">
                  <c:v>112.1</c:v>
                </c:pt>
                <c:pt idx="63">
                  <c:v>112.1</c:v>
                </c:pt>
                <c:pt idx="64">
                  <c:v>112.1</c:v>
                </c:pt>
                <c:pt idx="65">
                  <c:v>112.1</c:v>
                </c:pt>
                <c:pt idx="66">
                  <c:v>112.1</c:v>
                </c:pt>
                <c:pt idx="67">
                  <c:v>112.1</c:v>
                </c:pt>
                <c:pt idx="68">
                  <c:v>112.1</c:v>
                </c:pt>
                <c:pt idx="69">
                  <c:v>112.1</c:v>
                </c:pt>
                <c:pt idx="70">
                  <c:v>112.1</c:v>
                </c:pt>
                <c:pt idx="71">
                  <c:v>112.1</c:v>
                </c:pt>
                <c:pt idx="72">
                  <c:v>112.1</c:v>
                </c:pt>
                <c:pt idx="73">
                  <c:v>112.1</c:v>
                </c:pt>
                <c:pt idx="74">
                  <c:v>112.1</c:v>
                </c:pt>
                <c:pt idx="75">
                  <c:v>112.1</c:v>
                </c:pt>
                <c:pt idx="76">
                  <c:v>112.1</c:v>
                </c:pt>
                <c:pt idx="77">
                  <c:v>112.1</c:v>
                </c:pt>
                <c:pt idx="78">
                  <c:v>112.1</c:v>
                </c:pt>
                <c:pt idx="79">
                  <c:v>112.1</c:v>
                </c:pt>
                <c:pt idx="80">
                  <c:v>112.1</c:v>
                </c:pt>
                <c:pt idx="81">
                  <c:v>112.1</c:v>
                </c:pt>
                <c:pt idx="82">
                  <c:v>112.1</c:v>
                </c:pt>
                <c:pt idx="83">
                  <c:v>112.1</c:v>
                </c:pt>
                <c:pt idx="84">
                  <c:v>112.1</c:v>
                </c:pt>
                <c:pt idx="85">
                  <c:v>112.1</c:v>
                </c:pt>
                <c:pt idx="86">
                  <c:v>112.1</c:v>
                </c:pt>
                <c:pt idx="87">
                  <c:v>112.1</c:v>
                </c:pt>
                <c:pt idx="88">
                  <c:v>112.1</c:v>
                </c:pt>
                <c:pt idx="89">
                  <c:v>112.1</c:v>
                </c:pt>
                <c:pt idx="90">
                  <c:v>112.1</c:v>
                </c:pt>
                <c:pt idx="91">
                  <c:v>112.1</c:v>
                </c:pt>
                <c:pt idx="92">
                  <c:v>112.1</c:v>
                </c:pt>
                <c:pt idx="93">
                  <c:v>112.1</c:v>
                </c:pt>
                <c:pt idx="94">
                  <c:v>112.1</c:v>
                </c:pt>
                <c:pt idx="95">
                  <c:v>112.1</c:v>
                </c:pt>
                <c:pt idx="96">
                  <c:v>112.1</c:v>
                </c:pt>
                <c:pt idx="97">
                  <c:v>112.1</c:v>
                </c:pt>
                <c:pt idx="98">
                  <c:v>112.1</c:v>
                </c:pt>
                <c:pt idx="99">
                  <c:v>112.1</c:v>
                </c:pt>
                <c:pt idx="100">
                  <c:v>112.1</c:v>
                </c:pt>
                <c:pt idx="101">
                  <c:v>112.1</c:v>
                </c:pt>
                <c:pt idx="102">
                  <c:v>112.1</c:v>
                </c:pt>
                <c:pt idx="103">
                  <c:v>112.1</c:v>
                </c:pt>
                <c:pt idx="104">
                  <c:v>112.1</c:v>
                </c:pt>
                <c:pt idx="105">
                  <c:v>112.1</c:v>
                </c:pt>
                <c:pt idx="106">
                  <c:v>112.1</c:v>
                </c:pt>
                <c:pt idx="107">
                  <c:v>112.1</c:v>
                </c:pt>
                <c:pt idx="108">
                  <c:v>112.1</c:v>
                </c:pt>
                <c:pt idx="109">
                  <c:v>112.1</c:v>
                </c:pt>
                <c:pt idx="110">
                  <c:v>112.1</c:v>
                </c:pt>
                <c:pt idx="111">
                  <c:v>112.1</c:v>
                </c:pt>
                <c:pt idx="112">
                  <c:v>112.1</c:v>
                </c:pt>
                <c:pt idx="113">
                  <c:v>112.1</c:v>
                </c:pt>
                <c:pt idx="114">
                  <c:v>112.1</c:v>
                </c:pt>
                <c:pt idx="115">
                  <c:v>112.1</c:v>
                </c:pt>
                <c:pt idx="116">
                  <c:v>112.1</c:v>
                </c:pt>
                <c:pt idx="117">
                  <c:v>112.1</c:v>
                </c:pt>
                <c:pt idx="118">
                  <c:v>112.1</c:v>
                </c:pt>
                <c:pt idx="119">
                  <c:v>112.1</c:v>
                </c:pt>
                <c:pt idx="120">
                  <c:v>112.1</c:v>
                </c:pt>
                <c:pt idx="121">
                  <c:v>112.1</c:v>
                </c:pt>
                <c:pt idx="122">
                  <c:v>112.1</c:v>
                </c:pt>
                <c:pt idx="123">
                  <c:v>112.1</c:v>
                </c:pt>
                <c:pt idx="124">
                  <c:v>112.1</c:v>
                </c:pt>
                <c:pt idx="125">
                  <c:v>112.1</c:v>
                </c:pt>
                <c:pt idx="126">
                  <c:v>112.1</c:v>
                </c:pt>
                <c:pt idx="127">
                  <c:v>112.1</c:v>
                </c:pt>
                <c:pt idx="128">
                  <c:v>112.1</c:v>
                </c:pt>
                <c:pt idx="129">
                  <c:v>112.1</c:v>
                </c:pt>
                <c:pt idx="130">
                  <c:v>112.1</c:v>
                </c:pt>
                <c:pt idx="131">
                  <c:v>112.1</c:v>
                </c:pt>
                <c:pt idx="132">
                  <c:v>112.1</c:v>
                </c:pt>
                <c:pt idx="133">
                  <c:v>112.1</c:v>
                </c:pt>
                <c:pt idx="134">
                  <c:v>112.1</c:v>
                </c:pt>
                <c:pt idx="135">
                  <c:v>112.1</c:v>
                </c:pt>
                <c:pt idx="136">
                  <c:v>112.1</c:v>
                </c:pt>
                <c:pt idx="137">
                  <c:v>112.1</c:v>
                </c:pt>
                <c:pt idx="138">
                  <c:v>112.1</c:v>
                </c:pt>
                <c:pt idx="139">
                  <c:v>112.1</c:v>
                </c:pt>
                <c:pt idx="140">
                  <c:v>112.1</c:v>
                </c:pt>
                <c:pt idx="141">
                  <c:v>112.1</c:v>
                </c:pt>
                <c:pt idx="142">
                  <c:v>112.1</c:v>
                </c:pt>
                <c:pt idx="143">
                  <c:v>112.1</c:v>
                </c:pt>
                <c:pt idx="144">
                  <c:v>112.1</c:v>
                </c:pt>
                <c:pt idx="145">
                  <c:v>112.1</c:v>
                </c:pt>
                <c:pt idx="146">
                  <c:v>112.1</c:v>
                </c:pt>
                <c:pt idx="147">
                  <c:v>112.1</c:v>
                </c:pt>
                <c:pt idx="148">
                  <c:v>112.1</c:v>
                </c:pt>
                <c:pt idx="149">
                  <c:v>112.1</c:v>
                </c:pt>
                <c:pt idx="150">
                  <c:v>112.1</c:v>
                </c:pt>
                <c:pt idx="151">
                  <c:v>112.1</c:v>
                </c:pt>
                <c:pt idx="152">
                  <c:v>112.1</c:v>
                </c:pt>
                <c:pt idx="153">
                  <c:v>112.1</c:v>
                </c:pt>
                <c:pt idx="154">
                  <c:v>112.1</c:v>
                </c:pt>
                <c:pt idx="155">
                  <c:v>112.1</c:v>
                </c:pt>
                <c:pt idx="156">
                  <c:v>112.1</c:v>
                </c:pt>
                <c:pt idx="157">
                  <c:v>112.1</c:v>
                </c:pt>
                <c:pt idx="158">
                  <c:v>112.1</c:v>
                </c:pt>
                <c:pt idx="159">
                  <c:v>112.1</c:v>
                </c:pt>
                <c:pt idx="160">
                  <c:v>112.1</c:v>
                </c:pt>
                <c:pt idx="161">
                  <c:v>112.1</c:v>
                </c:pt>
                <c:pt idx="162">
                  <c:v>112.1</c:v>
                </c:pt>
                <c:pt idx="163">
                  <c:v>112.1</c:v>
                </c:pt>
                <c:pt idx="164">
                  <c:v>112.1</c:v>
                </c:pt>
                <c:pt idx="165">
                  <c:v>112.1</c:v>
                </c:pt>
                <c:pt idx="166">
                  <c:v>112.1</c:v>
                </c:pt>
                <c:pt idx="167">
                  <c:v>112.1</c:v>
                </c:pt>
                <c:pt idx="168">
                  <c:v>112.1</c:v>
                </c:pt>
                <c:pt idx="169">
                  <c:v>112.1</c:v>
                </c:pt>
                <c:pt idx="170">
                  <c:v>112.1</c:v>
                </c:pt>
                <c:pt idx="171">
                  <c:v>112.1</c:v>
                </c:pt>
                <c:pt idx="172">
                  <c:v>112.1</c:v>
                </c:pt>
                <c:pt idx="173">
                  <c:v>112.1</c:v>
                </c:pt>
                <c:pt idx="174">
                  <c:v>112.1</c:v>
                </c:pt>
                <c:pt idx="175">
                  <c:v>112.1</c:v>
                </c:pt>
                <c:pt idx="176">
                  <c:v>112.1</c:v>
                </c:pt>
                <c:pt idx="177">
                  <c:v>112.1</c:v>
                </c:pt>
                <c:pt idx="178">
                  <c:v>112.1</c:v>
                </c:pt>
                <c:pt idx="179">
                  <c:v>112.1</c:v>
                </c:pt>
                <c:pt idx="180">
                  <c:v>112.1</c:v>
                </c:pt>
                <c:pt idx="181">
                  <c:v>112.1</c:v>
                </c:pt>
                <c:pt idx="182">
                  <c:v>112.1</c:v>
                </c:pt>
                <c:pt idx="183">
                  <c:v>112.1</c:v>
                </c:pt>
                <c:pt idx="184">
                  <c:v>112.1</c:v>
                </c:pt>
                <c:pt idx="185">
                  <c:v>112.1</c:v>
                </c:pt>
                <c:pt idx="186">
                  <c:v>112.1</c:v>
                </c:pt>
                <c:pt idx="187">
                  <c:v>112.1</c:v>
                </c:pt>
                <c:pt idx="188">
                  <c:v>112.1</c:v>
                </c:pt>
                <c:pt idx="189">
                  <c:v>112.1</c:v>
                </c:pt>
                <c:pt idx="190">
                  <c:v>112.1</c:v>
                </c:pt>
                <c:pt idx="191">
                  <c:v>112.1</c:v>
                </c:pt>
                <c:pt idx="192">
                  <c:v>112.1</c:v>
                </c:pt>
                <c:pt idx="193">
                  <c:v>112.1</c:v>
                </c:pt>
                <c:pt idx="194">
                  <c:v>112.1</c:v>
                </c:pt>
                <c:pt idx="195">
                  <c:v>112.1</c:v>
                </c:pt>
                <c:pt idx="196">
                  <c:v>112.1</c:v>
                </c:pt>
                <c:pt idx="197">
                  <c:v>112.1</c:v>
                </c:pt>
                <c:pt idx="198">
                  <c:v>112.1</c:v>
                </c:pt>
                <c:pt idx="199">
                  <c:v>112.1</c:v>
                </c:pt>
                <c:pt idx="200">
                  <c:v>112.1</c:v>
                </c:pt>
                <c:pt idx="201">
                  <c:v>112.1</c:v>
                </c:pt>
                <c:pt idx="202">
                  <c:v>112.1</c:v>
                </c:pt>
                <c:pt idx="203">
                  <c:v>112.1</c:v>
                </c:pt>
                <c:pt idx="204">
                  <c:v>112.1</c:v>
                </c:pt>
                <c:pt idx="205">
                  <c:v>112.1</c:v>
                </c:pt>
                <c:pt idx="206">
                  <c:v>112.1</c:v>
                </c:pt>
                <c:pt idx="207">
                  <c:v>112.1</c:v>
                </c:pt>
                <c:pt idx="208">
                  <c:v>112.1</c:v>
                </c:pt>
                <c:pt idx="209">
                  <c:v>112.1</c:v>
                </c:pt>
                <c:pt idx="210">
                  <c:v>112.1</c:v>
                </c:pt>
                <c:pt idx="211">
                  <c:v>112.1</c:v>
                </c:pt>
                <c:pt idx="212">
                  <c:v>112.1</c:v>
                </c:pt>
                <c:pt idx="213">
                  <c:v>112.1</c:v>
                </c:pt>
                <c:pt idx="214">
                  <c:v>112.1</c:v>
                </c:pt>
                <c:pt idx="215">
                  <c:v>112.1</c:v>
                </c:pt>
                <c:pt idx="216">
                  <c:v>112.1</c:v>
                </c:pt>
                <c:pt idx="217">
                  <c:v>112.1</c:v>
                </c:pt>
                <c:pt idx="218">
                  <c:v>112.1</c:v>
                </c:pt>
                <c:pt idx="219">
                  <c:v>112.1</c:v>
                </c:pt>
                <c:pt idx="220">
                  <c:v>112.1</c:v>
                </c:pt>
                <c:pt idx="221">
                  <c:v>112.1</c:v>
                </c:pt>
                <c:pt idx="222">
                  <c:v>112.1</c:v>
                </c:pt>
                <c:pt idx="223">
                  <c:v>112.1</c:v>
                </c:pt>
                <c:pt idx="224">
                  <c:v>112.1</c:v>
                </c:pt>
                <c:pt idx="225">
                  <c:v>112.1</c:v>
                </c:pt>
                <c:pt idx="226">
                  <c:v>112.1</c:v>
                </c:pt>
                <c:pt idx="227">
                  <c:v>112.1</c:v>
                </c:pt>
                <c:pt idx="228">
                  <c:v>112.1</c:v>
                </c:pt>
                <c:pt idx="229">
                  <c:v>112.1</c:v>
                </c:pt>
                <c:pt idx="230">
                  <c:v>112.1</c:v>
                </c:pt>
                <c:pt idx="231">
                  <c:v>112.1</c:v>
                </c:pt>
                <c:pt idx="232">
                  <c:v>112.1</c:v>
                </c:pt>
                <c:pt idx="233">
                  <c:v>112.1</c:v>
                </c:pt>
                <c:pt idx="234">
                  <c:v>112.1</c:v>
                </c:pt>
                <c:pt idx="235">
                  <c:v>112.1</c:v>
                </c:pt>
                <c:pt idx="236">
                  <c:v>112.1</c:v>
                </c:pt>
                <c:pt idx="237">
                  <c:v>112.1</c:v>
                </c:pt>
                <c:pt idx="238">
                  <c:v>112.1</c:v>
                </c:pt>
                <c:pt idx="239">
                  <c:v>112.1</c:v>
                </c:pt>
                <c:pt idx="240">
                  <c:v>112.1</c:v>
                </c:pt>
                <c:pt idx="241">
                  <c:v>112.1</c:v>
                </c:pt>
                <c:pt idx="242">
                  <c:v>112.1</c:v>
                </c:pt>
                <c:pt idx="243">
                  <c:v>112.1</c:v>
                </c:pt>
                <c:pt idx="244">
                  <c:v>112.1</c:v>
                </c:pt>
                <c:pt idx="245">
                  <c:v>112.1</c:v>
                </c:pt>
                <c:pt idx="246">
                  <c:v>112.1</c:v>
                </c:pt>
                <c:pt idx="247">
                  <c:v>112.1</c:v>
                </c:pt>
                <c:pt idx="248">
                  <c:v>112.1</c:v>
                </c:pt>
                <c:pt idx="249">
                  <c:v>112.1</c:v>
                </c:pt>
                <c:pt idx="250">
                  <c:v>112.1</c:v>
                </c:pt>
                <c:pt idx="251">
                  <c:v>112.1</c:v>
                </c:pt>
                <c:pt idx="252">
                  <c:v>112.1</c:v>
                </c:pt>
                <c:pt idx="253">
                  <c:v>112.1</c:v>
                </c:pt>
                <c:pt idx="254">
                  <c:v>112.1</c:v>
                </c:pt>
                <c:pt idx="255">
                  <c:v>112.1</c:v>
                </c:pt>
                <c:pt idx="256">
                  <c:v>112.1</c:v>
                </c:pt>
                <c:pt idx="257">
                  <c:v>112.1</c:v>
                </c:pt>
                <c:pt idx="258">
                  <c:v>112.1</c:v>
                </c:pt>
                <c:pt idx="259">
                  <c:v>112.1</c:v>
                </c:pt>
                <c:pt idx="260">
                  <c:v>112.1</c:v>
                </c:pt>
                <c:pt idx="261">
                  <c:v>112.1</c:v>
                </c:pt>
                <c:pt idx="262">
                  <c:v>112.1</c:v>
                </c:pt>
                <c:pt idx="263">
                  <c:v>112.1</c:v>
                </c:pt>
                <c:pt idx="264">
                  <c:v>112.1</c:v>
                </c:pt>
                <c:pt idx="265">
                  <c:v>112.1</c:v>
                </c:pt>
                <c:pt idx="266">
                  <c:v>112.1</c:v>
                </c:pt>
                <c:pt idx="267">
                  <c:v>112.1</c:v>
                </c:pt>
                <c:pt idx="268">
                  <c:v>112.1</c:v>
                </c:pt>
                <c:pt idx="269">
                  <c:v>112.1</c:v>
                </c:pt>
                <c:pt idx="270">
                  <c:v>112.1</c:v>
                </c:pt>
                <c:pt idx="271">
                  <c:v>112.1</c:v>
                </c:pt>
                <c:pt idx="272">
                  <c:v>112.1</c:v>
                </c:pt>
                <c:pt idx="273">
                  <c:v>112.1</c:v>
                </c:pt>
                <c:pt idx="274">
                  <c:v>112.1</c:v>
                </c:pt>
                <c:pt idx="275">
                  <c:v>112.1</c:v>
                </c:pt>
                <c:pt idx="276">
                  <c:v>112.1</c:v>
                </c:pt>
                <c:pt idx="277">
                  <c:v>112.1</c:v>
                </c:pt>
                <c:pt idx="278">
                  <c:v>112.1</c:v>
                </c:pt>
                <c:pt idx="279">
                  <c:v>112.1</c:v>
                </c:pt>
                <c:pt idx="280">
                  <c:v>112.1</c:v>
                </c:pt>
                <c:pt idx="281">
                  <c:v>112.1</c:v>
                </c:pt>
                <c:pt idx="282">
                  <c:v>112.1</c:v>
                </c:pt>
                <c:pt idx="283">
                  <c:v>112.1</c:v>
                </c:pt>
                <c:pt idx="284">
                  <c:v>112.1</c:v>
                </c:pt>
                <c:pt idx="285">
                  <c:v>112.1</c:v>
                </c:pt>
                <c:pt idx="286">
                  <c:v>112.1</c:v>
                </c:pt>
                <c:pt idx="287">
                  <c:v>112.1</c:v>
                </c:pt>
                <c:pt idx="288">
                  <c:v>112.1</c:v>
                </c:pt>
                <c:pt idx="289">
                  <c:v>112.1</c:v>
                </c:pt>
                <c:pt idx="290">
                  <c:v>112.1</c:v>
                </c:pt>
                <c:pt idx="291">
                  <c:v>112.1</c:v>
                </c:pt>
                <c:pt idx="292">
                  <c:v>112.1</c:v>
                </c:pt>
                <c:pt idx="293">
                  <c:v>112.1</c:v>
                </c:pt>
                <c:pt idx="294">
                  <c:v>112.1</c:v>
                </c:pt>
                <c:pt idx="295">
                  <c:v>112.1</c:v>
                </c:pt>
                <c:pt idx="296">
                  <c:v>112.1</c:v>
                </c:pt>
                <c:pt idx="297">
                  <c:v>112.1</c:v>
                </c:pt>
                <c:pt idx="298">
                  <c:v>112.1</c:v>
                </c:pt>
                <c:pt idx="299">
                  <c:v>112.1</c:v>
                </c:pt>
                <c:pt idx="300">
                  <c:v>112.1</c:v>
                </c:pt>
                <c:pt idx="301">
                  <c:v>112.1</c:v>
                </c:pt>
                <c:pt idx="302">
                  <c:v>112.1</c:v>
                </c:pt>
                <c:pt idx="303">
                  <c:v>112.1</c:v>
                </c:pt>
                <c:pt idx="304">
                  <c:v>112.1</c:v>
                </c:pt>
                <c:pt idx="305">
                  <c:v>112.1</c:v>
                </c:pt>
                <c:pt idx="306">
                  <c:v>112.1</c:v>
                </c:pt>
                <c:pt idx="307">
                  <c:v>112.1</c:v>
                </c:pt>
                <c:pt idx="308">
                  <c:v>112.1</c:v>
                </c:pt>
                <c:pt idx="309">
                  <c:v>112.1</c:v>
                </c:pt>
                <c:pt idx="310">
                  <c:v>112.1</c:v>
                </c:pt>
                <c:pt idx="311">
                  <c:v>112.1</c:v>
                </c:pt>
                <c:pt idx="312">
                  <c:v>112.1</c:v>
                </c:pt>
                <c:pt idx="313">
                  <c:v>112.1</c:v>
                </c:pt>
                <c:pt idx="314">
                  <c:v>112.1</c:v>
                </c:pt>
                <c:pt idx="315">
                  <c:v>112.1</c:v>
                </c:pt>
                <c:pt idx="316">
                  <c:v>112.1</c:v>
                </c:pt>
                <c:pt idx="317">
                  <c:v>112.1</c:v>
                </c:pt>
                <c:pt idx="318">
                  <c:v>112.1</c:v>
                </c:pt>
                <c:pt idx="319">
                  <c:v>112.1</c:v>
                </c:pt>
                <c:pt idx="320">
                  <c:v>112.1</c:v>
                </c:pt>
                <c:pt idx="321">
                  <c:v>112.1</c:v>
                </c:pt>
                <c:pt idx="322">
                  <c:v>112.1</c:v>
                </c:pt>
                <c:pt idx="323">
                  <c:v>112.1</c:v>
                </c:pt>
                <c:pt idx="324">
                  <c:v>112.1</c:v>
                </c:pt>
                <c:pt idx="325">
                  <c:v>112.1</c:v>
                </c:pt>
                <c:pt idx="326">
                  <c:v>112.1</c:v>
                </c:pt>
                <c:pt idx="327">
                  <c:v>112.1</c:v>
                </c:pt>
                <c:pt idx="328">
                  <c:v>112.1</c:v>
                </c:pt>
                <c:pt idx="329">
                  <c:v>112.1</c:v>
                </c:pt>
                <c:pt idx="330">
                  <c:v>112.1</c:v>
                </c:pt>
                <c:pt idx="331">
                  <c:v>112.1</c:v>
                </c:pt>
                <c:pt idx="332">
                  <c:v>112.1</c:v>
                </c:pt>
                <c:pt idx="333">
                  <c:v>112.1</c:v>
                </c:pt>
                <c:pt idx="334">
                  <c:v>112.1</c:v>
                </c:pt>
                <c:pt idx="335">
                  <c:v>112.1</c:v>
                </c:pt>
                <c:pt idx="336">
                  <c:v>112.1</c:v>
                </c:pt>
                <c:pt idx="337">
                  <c:v>112.1</c:v>
                </c:pt>
                <c:pt idx="338">
                  <c:v>112.1</c:v>
                </c:pt>
                <c:pt idx="339">
                  <c:v>112.1</c:v>
                </c:pt>
                <c:pt idx="340">
                  <c:v>112.1</c:v>
                </c:pt>
                <c:pt idx="341">
                  <c:v>112.1</c:v>
                </c:pt>
                <c:pt idx="342">
                  <c:v>112.1</c:v>
                </c:pt>
                <c:pt idx="343">
                  <c:v>112.1</c:v>
                </c:pt>
                <c:pt idx="344">
                  <c:v>112.1</c:v>
                </c:pt>
                <c:pt idx="345">
                  <c:v>112.1</c:v>
                </c:pt>
                <c:pt idx="346">
                  <c:v>112.1</c:v>
                </c:pt>
                <c:pt idx="347">
                  <c:v>112.1</c:v>
                </c:pt>
                <c:pt idx="348">
                  <c:v>112.1</c:v>
                </c:pt>
                <c:pt idx="349">
                  <c:v>112.1</c:v>
                </c:pt>
                <c:pt idx="350">
                  <c:v>112.1</c:v>
                </c:pt>
                <c:pt idx="351">
                  <c:v>112.1</c:v>
                </c:pt>
                <c:pt idx="352">
                  <c:v>112.1</c:v>
                </c:pt>
                <c:pt idx="353">
                  <c:v>112.1</c:v>
                </c:pt>
                <c:pt idx="354">
                  <c:v>112.1</c:v>
                </c:pt>
                <c:pt idx="355">
                  <c:v>112.1</c:v>
                </c:pt>
                <c:pt idx="356">
                  <c:v>112.1</c:v>
                </c:pt>
                <c:pt idx="357">
                  <c:v>112.1</c:v>
                </c:pt>
                <c:pt idx="358">
                  <c:v>112.1</c:v>
                </c:pt>
                <c:pt idx="359">
                  <c:v>112.1</c:v>
                </c:pt>
                <c:pt idx="360">
                  <c:v>112.1</c:v>
                </c:pt>
                <c:pt idx="361">
                  <c:v>112.1</c:v>
                </c:pt>
                <c:pt idx="362">
                  <c:v>112.1</c:v>
                </c:pt>
                <c:pt idx="363">
                  <c:v>112.1</c:v>
                </c:pt>
                <c:pt idx="364">
                  <c:v>112.1</c:v>
                </c:pt>
                <c:pt idx="365">
                  <c:v>112.1</c:v>
                </c:pt>
                <c:pt idx="366">
                  <c:v>112.1</c:v>
                </c:pt>
                <c:pt idx="367">
                  <c:v>112.1</c:v>
                </c:pt>
                <c:pt idx="368">
                  <c:v>112.1</c:v>
                </c:pt>
                <c:pt idx="369">
                  <c:v>112.1</c:v>
                </c:pt>
                <c:pt idx="370">
                  <c:v>112.1</c:v>
                </c:pt>
                <c:pt idx="371">
                  <c:v>112.1</c:v>
                </c:pt>
                <c:pt idx="372">
                  <c:v>112.1</c:v>
                </c:pt>
                <c:pt idx="373">
                  <c:v>112.1</c:v>
                </c:pt>
                <c:pt idx="374">
                  <c:v>112.1</c:v>
                </c:pt>
                <c:pt idx="375">
                  <c:v>112.1</c:v>
                </c:pt>
                <c:pt idx="376">
                  <c:v>112.1</c:v>
                </c:pt>
                <c:pt idx="377">
                  <c:v>112.1</c:v>
                </c:pt>
                <c:pt idx="378">
                  <c:v>112.1</c:v>
                </c:pt>
                <c:pt idx="379">
                  <c:v>112.1</c:v>
                </c:pt>
                <c:pt idx="380">
                  <c:v>112.1</c:v>
                </c:pt>
                <c:pt idx="381">
                  <c:v>112.1</c:v>
                </c:pt>
                <c:pt idx="382">
                  <c:v>112.1</c:v>
                </c:pt>
                <c:pt idx="383">
                  <c:v>112.1</c:v>
                </c:pt>
                <c:pt idx="384">
                  <c:v>112.1</c:v>
                </c:pt>
                <c:pt idx="385">
                  <c:v>112.1</c:v>
                </c:pt>
                <c:pt idx="386">
                  <c:v>112.1</c:v>
                </c:pt>
                <c:pt idx="387">
                  <c:v>112.1</c:v>
                </c:pt>
                <c:pt idx="388">
                  <c:v>112.1</c:v>
                </c:pt>
                <c:pt idx="389">
                  <c:v>112.1</c:v>
                </c:pt>
                <c:pt idx="390">
                  <c:v>112.1</c:v>
                </c:pt>
                <c:pt idx="391">
                  <c:v>112.1</c:v>
                </c:pt>
                <c:pt idx="392">
                  <c:v>112.1</c:v>
                </c:pt>
                <c:pt idx="393">
                  <c:v>112.1</c:v>
                </c:pt>
                <c:pt idx="394">
                  <c:v>112.1</c:v>
                </c:pt>
                <c:pt idx="395">
                  <c:v>112.1</c:v>
                </c:pt>
                <c:pt idx="396">
                  <c:v>112.1</c:v>
                </c:pt>
                <c:pt idx="397">
                  <c:v>112.1</c:v>
                </c:pt>
                <c:pt idx="398">
                  <c:v>112.1</c:v>
                </c:pt>
                <c:pt idx="399">
                  <c:v>112.1</c:v>
                </c:pt>
                <c:pt idx="400">
                  <c:v>112.1</c:v>
                </c:pt>
                <c:pt idx="401">
                  <c:v>112.1</c:v>
                </c:pt>
                <c:pt idx="402">
                  <c:v>112.1</c:v>
                </c:pt>
                <c:pt idx="403">
                  <c:v>112.1</c:v>
                </c:pt>
                <c:pt idx="404">
                  <c:v>112.1</c:v>
                </c:pt>
                <c:pt idx="405">
                  <c:v>112.1</c:v>
                </c:pt>
                <c:pt idx="406">
                  <c:v>112.1</c:v>
                </c:pt>
                <c:pt idx="407">
                  <c:v>112.1</c:v>
                </c:pt>
                <c:pt idx="408">
                  <c:v>112.1</c:v>
                </c:pt>
                <c:pt idx="409">
                  <c:v>112.1</c:v>
                </c:pt>
                <c:pt idx="410">
                  <c:v>112.1</c:v>
                </c:pt>
                <c:pt idx="411">
                  <c:v>112.1</c:v>
                </c:pt>
                <c:pt idx="412">
                  <c:v>112.1</c:v>
                </c:pt>
                <c:pt idx="413">
                  <c:v>112.1</c:v>
                </c:pt>
                <c:pt idx="414">
                  <c:v>112.1</c:v>
                </c:pt>
                <c:pt idx="415">
                  <c:v>112.1</c:v>
                </c:pt>
                <c:pt idx="416">
                  <c:v>112.1</c:v>
                </c:pt>
                <c:pt idx="417">
                  <c:v>112.1</c:v>
                </c:pt>
                <c:pt idx="418">
                  <c:v>112.1</c:v>
                </c:pt>
                <c:pt idx="419">
                  <c:v>112.1</c:v>
                </c:pt>
                <c:pt idx="420">
                  <c:v>112.1</c:v>
                </c:pt>
                <c:pt idx="421">
                  <c:v>112.1</c:v>
                </c:pt>
                <c:pt idx="422">
                  <c:v>112.1</c:v>
                </c:pt>
                <c:pt idx="423">
                  <c:v>112.1</c:v>
                </c:pt>
                <c:pt idx="424">
                  <c:v>112.1</c:v>
                </c:pt>
                <c:pt idx="425">
                  <c:v>112.1</c:v>
                </c:pt>
                <c:pt idx="426">
                  <c:v>112.1</c:v>
                </c:pt>
                <c:pt idx="427">
                  <c:v>112.1</c:v>
                </c:pt>
                <c:pt idx="428">
                  <c:v>112.1</c:v>
                </c:pt>
                <c:pt idx="429">
                  <c:v>112.1</c:v>
                </c:pt>
                <c:pt idx="430">
                  <c:v>112.1</c:v>
                </c:pt>
                <c:pt idx="431">
                  <c:v>112.1</c:v>
                </c:pt>
                <c:pt idx="432">
                  <c:v>112.1</c:v>
                </c:pt>
                <c:pt idx="433">
                  <c:v>112.1</c:v>
                </c:pt>
                <c:pt idx="434">
                  <c:v>112.1</c:v>
                </c:pt>
                <c:pt idx="435">
                  <c:v>112.1</c:v>
                </c:pt>
                <c:pt idx="436">
                  <c:v>112.1</c:v>
                </c:pt>
                <c:pt idx="437">
                  <c:v>112.1</c:v>
                </c:pt>
                <c:pt idx="438">
                  <c:v>112.1</c:v>
                </c:pt>
                <c:pt idx="439">
                  <c:v>112.1</c:v>
                </c:pt>
                <c:pt idx="440">
                  <c:v>112.1</c:v>
                </c:pt>
                <c:pt idx="441">
                  <c:v>112.1</c:v>
                </c:pt>
                <c:pt idx="442">
                  <c:v>112.1</c:v>
                </c:pt>
                <c:pt idx="443">
                  <c:v>112.1</c:v>
                </c:pt>
                <c:pt idx="444">
                  <c:v>112.1</c:v>
                </c:pt>
                <c:pt idx="445">
                  <c:v>112.1</c:v>
                </c:pt>
                <c:pt idx="446">
                  <c:v>112.1</c:v>
                </c:pt>
                <c:pt idx="447">
                  <c:v>112.1</c:v>
                </c:pt>
                <c:pt idx="448">
                  <c:v>112.1</c:v>
                </c:pt>
                <c:pt idx="449">
                  <c:v>112.1</c:v>
                </c:pt>
                <c:pt idx="450">
                  <c:v>112.1</c:v>
                </c:pt>
                <c:pt idx="451">
                  <c:v>112.1</c:v>
                </c:pt>
                <c:pt idx="452">
                  <c:v>112.1</c:v>
                </c:pt>
                <c:pt idx="453">
                  <c:v>112.1</c:v>
                </c:pt>
                <c:pt idx="454">
                  <c:v>112.1</c:v>
                </c:pt>
                <c:pt idx="455">
                  <c:v>112.1</c:v>
                </c:pt>
                <c:pt idx="456">
                  <c:v>112.1</c:v>
                </c:pt>
                <c:pt idx="457">
                  <c:v>112.1</c:v>
                </c:pt>
                <c:pt idx="458">
                  <c:v>112.1</c:v>
                </c:pt>
                <c:pt idx="459">
                  <c:v>112.1</c:v>
                </c:pt>
                <c:pt idx="460">
                  <c:v>112.1</c:v>
                </c:pt>
                <c:pt idx="461">
                  <c:v>112.1</c:v>
                </c:pt>
                <c:pt idx="462">
                  <c:v>112.1</c:v>
                </c:pt>
                <c:pt idx="463">
                  <c:v>112.1</c:v>
                </c:pt>
                <c:pt idx="464">
                  <c:v>112.1</c:v>
                </c:pt>
                <c:pt idx="465">
                  <c:v>112.1</c:v>
                </c:pt>
                <c:pt idx="466">
                  <c:v>112.1</c:v>
                </c:pt>
                <c:pt idx="467">
                  <c:v>112.1</c:v>
                </c:pt>
                <c:pt idx="468">
                  <c:v>112.1</c:v>
                </c:pt>
                <c:pt idx="469">
                  <c:v>112.1</c:v>
                </c:pt>
                <c:pt idx="470">
                  <c:v>112.1</c:v>
                </c:pt>
                <c:pt idx="471">
                  <c:v>112.1</c:v>
                </c:pt>
                <c:pt idx="472">
                  <c:v>112.1</c:v>
                </c:pt>
                <c:pt idx="473">
                  <c:v>112.1</c:v>
                </c:pt>
                <c:pt idx="474">
                  <c:v>112.1</c:v>
                </c:pt>
                <c:pt idx="475">
                  <c:v>112.1</c:v>
                </c:pt>
                <c:pt idx="476">
                  <c:v>112.1</c:v>
                </c:pt>
                <c:pt idx="477">
                  <c:v>112.1</c:v>
                </c:pt>
                <c:pt idx="478">
                  <c:v>112.1</c:v>
                </c:pt>
                <c:pt idx="479">
                  <c:v>112.1</c:v>
                </c:pt>
                <c:pt idx="480">
                  <c:v>112.1</c:v>
                </c:pt>
                <c:pt idx="481">
                  <c:v>112.1</c:v>
                </c:pt>
                <c:pt idx="482">
                  <c:v>112.1</c:v>
                </c:pt>
                <c:pt idx="483">
                  <c:v>112.1</c:v>
                </c:pt>
                <c:pt idx="484">
                  <c:v>112.1</c:v>
                </c:pt>
                <c:pt idx="485">
                  <c:v>112.1</c:v>
                </c:pt>
                <c:pt idx="486">
                  <c:v>112.1</c:v>
                </c:pt>
                <c:pt idx="487">
                  <c:v>112.1</c:v>
                </c:pt>
                <c:pt idx="488">
                  <c:v>112.1</c:v>
                </c:pt>
                <c:pt idx="489">
                  <c:v>112.1</c:v>
                </c:pt>
                <c:pt idx="490">
                  <c:v>112.1</c:v>
                </c:pt>
                <c:pt idx="491">
                  <c:v>112.1</c:v>
                </c:pt>
                <c:pt idx="492">
                  <c:v>112.1</c:v>
                </c:pt>
                <c:pt idx="493">
                  <c:v>112.1</c:v>
                </c:pt>
                <c:pt idx="494">
                  <c:v>112.1</c:v>
                </c:pt>
                <c:pt idx="495">
                  <c:v>112.1</c:v>
                </c:pt>
                <c:pt idx="496">
                  <c:v>112.1</c:v>
                </c:pt>
                <c:pt idx="497">
                  <c:v>112.1</c:v>
                </c:pt>
                <c:pt idx="498">
                  <c:v>112.1</c:v>
                </c:pt>
                <c:pt idx="499">
                  <c:v>112.1</c:v>
                </c:pt>
                <c:pt idx="500">
                  <c:v>112.1</c:v>
                </c:pt>
                <c:pt idx="501">
                  <c:v>112.1</c:v>
                </c:pt>
                <c:pt idx="502">
                  <c:v>112.1</c:v>
                </c:pt>
                <c:pt idx="503">
                  <c:v>112.1</c:v>
                </c:pt>
                <c:pt idx="504">
                  <c:v>112.1</c:v>
                </c:pt>
                <c:pt idx="505">
                  <c:v>112.1</c:v>
                </c:pt>
                <c:pt idx="506">
                  <c:v>112.1</c:v>
                </c:pt>
                <c:pt idx="507">
                  <c:v>112.1</c:v>
                </c:pt>
                <c:pt idx="508">
                  <c:v>112.1</c:v>
                </c:pt>
                <c:pt idx="509">
                  <c:v>112.1</c:v>
                </c:pt>
                <c:pt idx="510">
                  <c:v>112.1</c:v>
                </c:pt>
                <c:pt idx="511">
                  <c:v>112.1</c:v>
                </c:pt>
                <c:pt idx="512">
                  <c:v>112.1</c:v>
                </c:pt>
                <c:pt idx="513">
                  <c:v>112.1</c:v>
                </c:pt>
                <c:pt idx="514">
                  <c:v>112.1</c:v>
                </c:pt>
                <c:pt idx="515">
                  <c:v>112.1</c:v>
                </c:pt>
                <c:pt idx="516">
                  <c:v>112.1</c:v>
                </c:pt>
                <c:pt idx="517">
                  <c:v>112.1</c:v>
                </c:pt>
                <c:pt idx="518">
                  <c:v>112.1</c:v>
                </c:pt>
                <c:pt idx="519">
                  <c:v>112.1</c:v>
                </c:pt>
                <c:pt idx="520">
                  <c:v>112.1</c:v>
                </c:pt>
                <c:pt idx="521">
                  <c:v>112.1</c:v>
                </c:pt>
                <c:pt idx="522">
                  <c:v>112.1</c:v>
                </c:pt>
                <c:pt idx="523">
                  <c:v>112.1</c:v>
                </c:pt>
                <c:pt idx="524">
                  <c:v>112.1</c:v>
                </c:pt>
                <c:pt idx="525">
                  <c:v>112.1</c:v>
                </c:pt>
                <c:pt idx="526">
                  <c:v>112.1</c:v>
                </c:pt>
                <c:pt idx="527">
                  <c:v>112.1</c:v>
                </c:pt>
                <c:pt idx="528">
                  <c:v>112.1</c:v>
                </c:pt>
                <c:pt idx="529">
                  <c:v>112.1</c:v>
                </c:pt>
                <c:pt idx="530">
                  <c:v>112.1</c:v>
                </c:pt>
                <c:pt idx="531">
                  <c:v>112.1</c:v>
                </c:pt>
                <c:pt idx="532">
                  <c:v>112.1</c:v>
                </c:pt>
                <c:pt idx="533">
                  <c:v>112.1</c:v>
                </c:pt>
                <c:pt idx="534">
                  <c:v>112.1</c:v>
                </c:pt>
                <c:pt idx="535">
                  <c:v>112.1</c:v>
                </c:pt>
                <c:pt idx="536">
                  <c:v>112.1</c:v>
                </c:pt>
                <c:pt idx="537">
                  <c:v>112.1</c:v>
                </c:pt>
                <c:pt idx="538">
                  <c:v>112.1</c:v>
                </c:pt>
                <c:pt idx="539">
                  <c:v>112.1</c:v>
                </c:pt>
                <c:pt idx="540">
                  <c:v>112.1</c:v>
                </c:pt>
                <c:pt idx="541">
                  <c:v>112.1</c:v>
                </c:pt>
                <c:pt idx="542">
                  <c:v>112.1</c:v>
                </c:pt>
                <c:pt idx="543">
                  <c:v>112.1</c:v>
                </c:pt>
                <c:pt idx="544">
                  <c:v>112.1</c:v>
                </c:pt>
                <c:pt idx="545">
                  <c:v>112.1</c:v>
                </c:pt>
                <c:pt idx="546">
                  <c:v>112.1</c:v>
                </c:pt>
                <c:pt idx="547">
                  <c:v>112.1</c:v>
                </c:pt>
                <c:pt idx="548">
                  <c:v>112.1</c:v>
                </c:pt>
                <c:pt idx="549">
                  <c:v>112.1</c:v>
                </c:pt>
                <c:pt idx="550">
                  <c:v>112.1</c:v>
                </c:pt>
                <c:pt idx="551">
                  <c:v>112.1</c:v>
                </c:pt>
                <c:pt idx="552">
                  <c:v>112.1</c:v>
                </c:pt>
                <c:pt idx="553">
                  <c:v>112.1</c:v>
                </c:pt>
                <c:pt idx="554">
                  <c:v>112.1</c:v>
                </c:pt>
                <c:pt idx="555">
                  <c:v>112.1</c:v>
                </c:pt>
                <c:pt idx="556">
                  <c:v>112.1</c:v>
                </c:pt>
                <c:pt idx="557">
                  <c:v>112.1</c:v>
                </c:pt>
                <c:pt idx="558">
                  <c:v>112.1</c:v>
                </c:pt>
                <c:pt idx="559">
                  <c:v>112.1</c:v>
                </c:pt>
                <c:pt idx="560">
                  <c:v>112.1</c:v>
                </c:pt>
                <c:pt idx="561">
                  <c:v>112.1</c:v>
                </c:pt>
                <c:pt idx="562">
                  <c:v>112.1</c:v>
                </c:pt>
                <c:pt idx="563">
                  <c:v>112.1</c:v>
                </c:pt>
                <c:pt idx="564">
                  <c:v>112.1</c:v>
                </c:pt>
                <c:pt idx="565">
                  <c:v>112.1</c:v>
                </c:pt>
                <c:pt idx="566">
                  <c:v>112.1</c:v>
                </c:pt>
                <c:pt idx="567">
                  <c:v>112.1</c:v>
                </c:pt>
                <c:pt idx="568">
                  <c:v>112.1</c:v>
                </c:pt>
                <c:pt idx="569">
                  <c:v>112.1</c:v>
                </c:pt>
                <c:pt idx="570">
                  <c:v>112.1</c:v>
                </c:pt>
                <c:pt idx="571">
                  <c:v>112.1</c:v>
                </c:pt>
                <c:pt idx="572">
                  <c:v>112.1</c:v>
                </c:pt>
                <c:pt idx="573">
                  <c:v>112.1</c:v>
                </c:pt>
                <c:pt idx="574">
                  <c:v>112.1</c:v>
                </c:pt>
                <c:pt idx="575">
                  <c:v>112.1</c:v>
                </c:pt>
                <c:pt idx="576">
                  <c:v>112.1</c:v>
                </c:pt>
                <c:pt idx="577">
                  <c:v>112.1</c:v>
                </c:pt>
                <c:pt idx="578">
                  <c:v>112.1</c:v>
                </c:pt>
                <c:pt idx="579">
                  <c:v>112.1</c:v>
                </c:pt>
                <c:pt idx="580">
                  <c:v>112.1</c:v>
                </c:pt>
                <c:pt idx="581">
                  <c:v>112.1</c:v>
                </c:pt>
                <c:pt idx="582">
                  <c:v>112.1</c:v>
                </c:pt>
                <c:pt idx="583">
                  <c:v>112.1</c:v>
                </c:pt>
                <c:pt idx="584">
                  <c:v>112.1</c:v>
                </c:pt>
                <c:pt idx="585">
                  <c:v>112.1</c:v>
                </c:pt>
                <c:pt idx="586">
                  <c:v>112.1</c:v>
                </c:pt>
                <c:pt idx="587">
                  <c:v>112.1</c:v>
                </c:pt>
                <c:pt idx="588">
                  <c:v>112.1</c:v>
                </c:pt>
                <c:pt idx="589">
                  <c:v>112.1</c:v>
                </c:pt>
                <c:pt idx="590">
                  <c:v>112.1</c:v>
                </c:pt>
                <c:pt idx="591">
                  <c:v>112.1</c:v>
                </c:pt>
                <c:pt idx="592">
                  <c:v>112.1</c:v>
                </c:pt>
                <c:pt idx="593">
                  <c:v>112.1</c:v>
                </c:pt>
                <c:pt idx="594">
                  <c:v>112.1</c:v>
                </c:pt>
                <c:pt idx="595">
                  <c:v>112.1</c:v>
                </c:pt>
                <c:pt idx="596">
                  <c:v>112.1</c:v>
                </c:pt>
                <c:pt idx="597">
                  <c:v>112.1</c:v>
                </c:pt>
                <c:pt idx="598">
                  <c:v>112.1</c:v>
                </c:pt>
                <c:pt idx="599">
                  <c:v>112.1</c:v>
                </c:pt>
                <c:pt idx="600">
                  <c:v>112.1</c:v>
                </c:pt>
                <c:pt idx="601">
                  <c:v>112.1</c:v>
                </c:pt>
                <c:pt idx="602">
                  <c:v>112.1</c:v>
                </c:pt>
                <c:pt idx="603">
                  <c:v>112.1</c:v>
                </c:pt>
                <c:pt idx="604">
                  <c:v>112.1</c:v>
                </c:pt>
                <c:pt idx="605">
                  <c:v>112.1</c:v>
                </c:pt>
                <c:pt idx="606">
                  <c:v>112.1</c:v>
                </c:pt>
                <c:pt idx="607">
                  <c:v>112.1</c:v>
                </c:pt>
                <c:pt idx="608">
                  <c:v>112.1</c:v>
                </c:pt>
                <c:pt idx="609">
                  <c:v>112.1</c:v>
                </c:pt>
                <c:pt idx="610">
                  <c:v>112.1</c:v>
                </c:pt>
                <c:pt idx="611">
                  <c:v>112.1</c:v>
                </c:pt>
                <c:pt idx="612">
                  <c:v>112.1</c:v>
                </c:pt>
                <c:pt idx="613">
                  <c:v>112.1</c:v>
                </c:pt>
                <c:pt idx="614">
                  <c:v>112.1</c:v>
                </c:pt>
                <c:pt idx="615">
                  <c:v>112.1</c:v>
                </c:pt>
                <c:pt idx="616">
                  <c:v>112.1</c:v>
                </c:pt>
                <c:pt idx="617">
                  <c:v>112.1</c:v>
                </c:pt>
                <c:pt idx="618">
                  <c:v>112.1</c:v>
                </c:pt>
                <c:pt idx="619">
                  <c:v>112.1</c:v>
                </c:pt>
                <c:pt idx="620">
                  <c:v>112.1</c:v>
                </c:pt>
                <c:pt idx="621">
                  <c:v>112.1</c:v>
                </c:pt>
                <c:pt idx="622">
                  <c:v>112.1</c:v>
                </c:pt>
                <c:pt idx="623">
                  <c:v>112.1</c:v>
                </c:pt>
                <c:pt idx="624">
                  <c:v>112.1</c:v>
                </c:pt>
                <c:pt idx="625">
                  <c:v>112.1</c:v>
                </c:pt>
                <c:pt idx="626">
                  <c:v>112.1</c:v>
                </c:pt>
                <c:pt idx="627">
                  <c:v>112.1</c:v>
                </c:pt>
                <c:pt idx="628">
                  <c:v>112.1</c:v>
                </c:pt>
                <c:pt idx="629">
                  <c:v>112.1</c:v>
                </c:pt>
                <c:pt idx="630">
                  <c:v>112.1</c:v>
                </c:pt>
                <c:pt idx="631">
                  <c:v>112.1</c:v>
                </c:pt>
                <c:pt idx="632">
                  <c:v>112.1</c:v>
                </c:pt>
                <c:pt idx="633">
                  <c:v>112.1</c:v>
                </c:pt>
                <c:pt idx="634">
                  <c:v>112.1</c:v>
                </c:pt>
                <c:pt idx="635">
                  <c:v>112.1</c:v>
                </c:pt>
                <c:pt idx="636">
                  <c:v>112.1</c:v>
                </c:pt>
                <c:pt idx="637">
                  <c:v>112.1</c:v>
                </c:pt>
                <c:pt idx="638">
                  <c:v>112.1</c:v>
                </c:pt>
                <c:pt idx="639">
                  <c:v>112.1</c:v>
                </c:pt>
                <c:pt idx="640">
                  <c:v>112.1</c:v>
                </c:pt>
                <c:pt idx="641">
                  <c:v>112.1</c:v>
                </c:pt>
                <c:pt idx="642">
                  <c:v>112.1</c:v>
                </c:pt>
                <c:pt idx="643">
                  <c:v>112.1</c:v>
                </c:pt>
                <c:pt idx="644">
                  <c:v>112.1</c:v>
                </c:pt>
                <c:pt idx="645">
                  <c:v>112.1</c:v>
                </c:pt>
                <c:pt idx="646">
                  <c:v>112.1</c:v>
                </c:pt>
                <c:pt idx="647">
                  <c:v>112.1</c:v>
                </c:pt>
                <c:pt idx="648">
                  <c:v>112.1</c:v>
                </c:pt>
                <c:pt idx="649">
                  <c:v>112.1</c:v>
                </c:pt>
                <c:pt idx="650">
                  <c:v>112.1</c:v>
                </c:pt>
                <c:pt idx="651">
                  <c:v>112.1</c:v>
                </c:pt>
                <c:pt idx="652">
                  <c:v>112.1</c:v>
                </c:pt>
                <c:pt idx="653">
                  <c:v>112.1</c:v>
                </c:pt>
                <c:pt idx="654">
                  <c:v>112.1</c:v>
                </c:pt>
                <c:pt idx="655">
                  <c:v>112.1</c:v>
                </c:pt>
                <c:pt idx="656">
                  <c:v>112.1</c:v>
                </c:pt>
                <c:pt idx="657">
                  <c:v>112.1</c:v>
                </c:pt>
                <c:pt idx="658">
                  <c:v>112.1</c:v>
                </c:pt>
                <c:pt idx="659">
                  <c:v>112.1</c:v>
                </c:pt>
                <c:pt idx="660">
                  <c:v>112.1</c:v>
                </c:pt>
                <c:pt idx="661">
                  <c:v>112.1</c:v>
                </c:pt>
                <c:pt idx="662">
                  <c:v>112.1</c:v>
                </c:pt>
                <c:pt idx="663">
                  <c:v>112.1</c:v>
                </c:pt>
                <c:pt idx="664">
                  <c:v>112.1</c:v>
                </c:pt>
                <c:pt idx="665">
                  <c:v>112.1</c:v>
                </c:pt>
                <c:pt idx="666">
                  <c:v>112.1</c:v>
                </c:pt>
                <c:pt idx="667">
                  <c:v>112.1</c:v>
                </c:pt>
                <c:pt idx="668">
                  <c:v>112.1</c:v>
                </c:pt>
                <c:pt idx="669">
                  <c:v>112.1</c:v>
                </c:pt>
                <c:pt idx="670">
                  <c:v>112.1</c:v>
                </c:pt>
                <c:pt idx="671">
                  <c:v>112.1</c:v>
                </c:pt>
                <c:pt idx="672">
                  <c:v>112.1</c:v>
                </c:pt>
                <c:pt idx="673">
                  <c:v>112.1</c:v>
                </c:pt>
                <c:pt idx="674">
                  <c:v>112.1</c:v>
                </c:pt>
                <c:pt idx="675">
                  <c:v>112.1</c:v>
                </c:pt>
                <c:pt idx="676">
                  <c:v>112.1</c:v>
                </c:pt>
                <c:pt idx="677">
                  <c:v>112.1</c:v>
                </c:pt>
                <c:pt idx="678">
                  <c:v>112.1</c:v>
                </c:pt>
                <c:pt idx="679">
                  <c:v>112.1</c:v>
                </c:pt>
                <c:pt idx="680">
                  <c:v>112.1</c:v>
                </c:pt>
                <c:pt idx="681">
                  <c:v>112.1</c:v>
                </c:pt>
                <c:pt idx="682">
                  <c:v>112.1</c:v>
                </c:pt>
                <c:pt idx="683">
                  <c:v>112.1</c:v>
                </c:pt>
                <c:pt idx="684">
                  <c:v>112.1</c:v>
                </c:pt>
                <c:pt idx="685">
                  <c:v>112.1</c:v>
                </c:pt>
                <c:pt idx="686">
                  <c:v>112.1</c:v>
                </c:pt>
                <c:pt idx="687">
                  <c:v>112.1</c:v>
                </c:pt>
                <c:pt idx="688">
                  <c:v>112.1</c:v>
                </c:pt>
                <c:pt idx="689">
                  <c:v>112.1</c:v>
                </c:pt>
                <c:pt idx="690">
                  <c:v>112.1</c:v>
                </c:pt>
                <c:pt idx="691">
                  <c:v>112.1</c:v>
                </c:pt>
                <c:pt idx="692">
                  <c:v>112.1</c:v>
                </c:pt>
                <c:pt idx="693">
                  <c:v>112.1</c:v>
                </c:pt>
                <c:pt idx="694">
                  <c:v>112.1</c:v>
                </c:pt>
                <c:pt idx="695">
                  <c:v>112.1</c:v>
                </c:pt>
                <c:pt idx="696">
                  <c:v>112.1</c:v>
                </c:pt>
                <c:pt idx="697">
                  <c:v>112.1</c:v>
                </c:pt>
                <c:pt idx="698">
                  <c:v>112.1</c:v>
                </c:pt>
                <c:pt idx="699">
                  <c:v>112.1</c:v>
                </c:pt>
                <c:pt idx="700">
                  <c:v>112.1</c:v>
                </c:pt>
                <c:pt idx="701">
                  <c:v>112.1</c:v>
                </c:pt>
                <c:pt idx="702">
                  <c:v>112.1</c:v>
                </c:pt>
                <c:pt idx="703">
                  <c:v>112.1</c:v>
                </c:pt>
                <c:pt idx="704">
                  <c:v>112.1</c:v>
                </c:pt>
                <c:pt idx="705">
                  <c:v>112.1</c:v>
                </c:pt>
                <c:pt idx="706">
                  <c:v>112.1</c:v>
                </c:pt>
                <c:pt idx="707">
                  <c:v>112.1</c:v>
                </c:pt>
                <c:pt idx="708">
                  <c:v>112.1</c:v>
                </c:pt>
                <c:pt idx="709">
                  <c:v>112.1</c:v>
                </c:pt>
                <c:pt idx="710">
                  <c:v>112.1</c:v>
                </c:pt>
                <c:pt idx="711">
                  <c:v>112.1</c:v>
                </c:pt>
                <c:pt idx="712">
                  <c:v>112.1</c:v>
                </c:pt>
                <c:pt idx="713">
                  <c:v>112.1</c:v>
                </c:pt>
                <c:pt idx="714">
                  <c:v>112.1</c:v>
                </c:pt>
                <c:pt idx="715">
                  <c:v>112.1</c:v>
                </c:pt>
                <c:pt idx="716">
                  <c:v>112.1</c:v>
                </c:pt>
                <c:pt idx="717">
                  <c:v>112.1</c:v>
                </c:pt>
                <c:pt idx="718">
                  <c:v>112.1</c:v>
                </c:pt>
                <c:pt idx="719">
                  <c:v>112.1</c:v>
                </c:pt>
                <c:pt idx="720">
                  <c:v>112.1</c:v>
                </c:pt>
                <c:pt idx="721">
                  <c:v>112.1</c:v>
                </c:pt>
                <c:pt idx="722">
                  <c:v>112.1</c:v>
                </c:pt>
                <c:pt idx="723">
                  <c:v>112.1</c:v>
                </c:pt>
                <c:pt idx="724">
                  <c:v>112.1</c:v>
                </c:pt>
                <c:pt idx="725">
                  <c:v>112.1</c:v>
                </c:pt>
                <c:pt idx="726">
                  <c:v>112.1</c:v>
                </c:pt>
                <c:pt idx="727">
                  <c:v>112.1</c:v>
                </c:pt>
                <c:pt idx="728">
                  <c:v>112.1</c:v>
                </c:pt>
                <c:pt idx="729">
                  <c:v>112.1</c:v>
                </c:pt>
                <c:pt idx="730">
                  <c:v>112.1</c:v>
                </c:pt>
                <c:pt idx="731">
                  <c:v>112.1</c:v>
                </c:pt>
                <c:pt idx="732">
                  <c:v>112.1</c:v>
                </c:pt>
                <c:pt idx="733">
                  <c:v>112.1</c:v>
                </c:pt>
                <c:pt idx="734">
                  <c:v>112.1</c:v>
                </c:pt>
                <c:pt idx="735">
                  <c:v>112.1</c:v>
                </c:pt>
                <c:pt idx="736">
                  <c:v>112.1</c:v>
                </c:pt>
                <c:pt idx="737">
                  <c:v>112.1</c:v>
                </c:pt>
                <c:pt idx="738">
                  <c:v>112.1</c:v>
                </c:pt>
                <c:pt idx="739">
                  <c:v>112.1</c:v>
                </c:pt>
                <c:pt idx="740">
                  <c:v>112.1</c:v>
                </c:pt>
                <c:pt idx="741">
                  <c:v>112.1</c:v>
                </c:pt>
                <c:pt idx="742">
                  <c:v>112.1</c:v>
                </c:pt>
                <c:pt idx="743">
                  <c:v>112.1</c:v>
                </c:pt>
                <c:pt idx="744">
                  <c:v>112.1</c:v>
                </c:pt>
                <c:pt idx="745">
                  <c:v>112.1</c:v>
                </c:pt>
                <c:pt idx="746">
                  <c:v>112.1</c:v>
                </c:pt>
                <c:pt idx="747">
                  <c:v>112.1</c:v>
                </c:pt>
                <c:pt idx="748">
                  <c:v>112.1</c:v>
                </c:pt>
                <c:pt idx="749">
                  <c:v>112.1</c:v>
                </c:pt>
                <c:pt idx="750">
                  <c:v>112.1</c:v>
                </c:pt>
                <c:pt idx="751">
                  <c:v>112.1</c:v>
                </c:pt>
                <c:pt idx="752">
                  <c:v>112.1</c:v>
                </c:pt>
                <c:pt idx="753">
                  <c:v>112.1</c:v>
                </c:pt>
                <c:pt idx="754">
                  <c:v>112.1</c:v>
                </c:pt>
                <c:pt idx="755">
                  <c:v>112.1</c:v>
                </c:pt>
                <c:pt idx="756">
                  <c:v>112.1</c:v>
                </c:pt>
                <c:pt idx="757">
                  <c:v>112.1</c:v>
                </c:pt>
                <c:pt idx="758">
                  <c:v>112.1</c:v>
                </c:pt>
                <c:pt idx="759">
                  <c:v>112.1</c:v>
                </c:pt>
                <c:pt idx="760">
                  <c:v>112.1</c:v>
                </c:pt>
                <c:pt idx="761">
                  <c:v>112.1</c:v>
                </c:pt>
                <c:pt idx="762">
                  <c:v>112.1</c:v>
                </c:pt>
                <c:pt idx="763">
                  <c:v>112.1</c:v>
                </c:pt>
                <c:pt idx="764">
                  <c:v>112.1</c:v>
                </c:pt>
                <c:pt idx="765">
                  <c:v>112.1</c:v>
                </c:pt>
                <c:pt idx="766">
                  <c:v>112.1</c:v>
                </c:pt>
                <c:pt idx="767">
                  <c:v>112.1</c:v>
                </c:pt>
                <c:pt idx="768">
                  <c:v>112.1</c:v>
                </c:pt>
                <c:pt idx="769">
                  <c:v>112.1</c:v>
                </c:pt>
                <c:pt idx="770">
                  <c:v>112.1</c:v>
                </c:pt>
                <c:pt idx="771">
                  <c:v>112.1</c:v>
                </c:pt>
                <c:pt idx="772">
                  <c:v>112.1</c:v>
                </c:pt>
                <c:pt idx="773">
                  <c:v>112.1</c:v>
                </c:pt>
                <c:pt idx="774">
                  <c:v>112.1</c:v>
                </c:pt>
                <c:pt idx="775">
                  <c:v>112.1</c:v>
                </c:pt>
                <c:pt idx="776">
                  <c:v>112.1</c:v>
                </c:pt>
                <c:pt idx="777">
                  <c:v>112.1</c:v>
                </c:pt>
                <c:pt idx="778">
                  <c:v>112.1</c:v>
                </c:pt>
                <c:pt idx="779">
                  <c:v>112.1</c:v>
                </c:pt>
                <c:pt idx="780">
                  <c:v>112.1</c:v>
                </c:pt>
                <c:pt idx="781">
                  <c:v>112.1</c:v>
                </c:pt>
                <c:pt idx="782">
                  <c:v>112.1</c:v>
                </c:pt>
                <c:pt idx="783">
                  <c:v>112.1</c:v>
                </c:pt>
                <c:pt idx="784">
                  <c:v>112.1</c:v>
                </c:pt>
                <c:pt idx="785">
                  <c:v>112.1</c:v>
                </c:pt>
                <c:pt idx="786">
                  <c:v>112.1</c:v>
                </c:pt>
                <c:pt idx="787">
                  <c:v>112.1</c:v>
                </c:pt>
                <c:pt idx="788">
                  <c:v>112.1</c:v>
                </c:pt>
                <c:pt idx="789">
                  <c:v>112.1</c:v>
                </c:pt>
                <c:pt idx="790">
                  <c:v>112.1</c:v>
                </c:pt>
                <c:pt idx="791">
                  <c:v>112.1</c:v>
                </c:pt>
                <c:pt idx="792">
                  <c:v>112.1</c:v>
                </c:pt>
                <c:pt idx="793">
                  <c:v>112.1</c:v>
                </c:pt>
                <c:pt idx="794">
                  <c:v>112.1</c:v>
                </c:pt>
                <c:pt idx="795">
                  <c:v>112.1</c:v>
                </c:pt>
                <c:pt idx="796">
                  <c:v>112.1</c:v>
                </c:pt>
                <c:pt idx="797">
                  <c:v>112.1</c:v>
                </c:pt>
                <c:pt idx="798">
                  <c:v>112.1</c:v>
                </c:pt>
                <c:pt idx="799">
                  <c:v>112.1</c:v>
                </c:pt>
                <c:pt idx="800">
                  <c:v>112.1</c:v>
                </c:pt>
                <c:pt idx="801">
                  <c:v>112.1</c:v>
                </c:pt>
                <c:pt idx="802">
                  <c:v>112.1</c:v>
                </c:pt>
                <c:pt idx="803">
                  <c:v>112.1</c:v>
                </c:pt>
                <c:pt idx="804">
                  <c:v>112.1</c:v>
                </c:pt>
                <c:pt idx="805">
                  <c:v>112.1</c:v>
                </c:pt>
                <c:pt idx="806">
                  <c:v>112.1</c:v>
                </c:pt>
                <c:pt idx="807">
                  <c:v>112.1</c:v>
                </c:pt>
                <c:pt idx="808">
                  <c:v>112.1</c:v>
                </c:pt>
                <c:pt idx="809">
                  <c:v>112.1</c:v>
                </c:pt>
                <c:pt idx="810">
                  <c:v>112.1</c:v>
                </c:pt>
                <c:pt idx="811">
                  <c:v>112.1</c:v>
                </c:pt>
                <c:pt idx="812">
                  <c:v>112.1</c:v>
                </c:pt>
                <c:pt idx="813">
                  <c:v>112.1</c:v>
                </c:pt>
                <c:pt idx="814">
                  <c:v>112.1</c:v>
                </c:pt>
                <c:pt idx="815">
                  <c:v>112.1</c:v>
                </c:pt>
                <c:pt idx="816">
                  <c:v>112.1</c:v>
                </c:pt>
                <c:pt idx="817">
                  <c:v>112.1</c:v>
                </c:pt>
                <c:pt idx="818">
                  <c:v>112.1</c:v>
                </c:pt>
                <c:pt idx="819">
                  <c:v>112.1</c:v>
                </c:pt>
                <c:pt idx="820">
                  <c:v>112.1</c:v>
                </c:pt>
                <c:pt idx="821">
                  <c:v>112.1</c:v>
                </c:pt>
                <c:pt idx="822">
                  <c:v>112.1</c:v>
                </c:pt>
                <c:pt idx="823">
                  <c:v>112.1</c:v>
                </c:pt>
                <c:pt idx="824">
                  <c:v>112.1</c:v>
                </c:pt>
                <c:pt idx="825">
                  <c:v>112.1</c:v>
                </c:pt>
                <c:pt idx="826">
                  <c:v>112.1</c:v>
                </c:pt>
                <c:pt idx="827">
                  <c:v>112.1</c:v>
                </c:pt>
                <c:pt idx="828">
                  <c:v>112.1</c:v>
                </c:pt>
                <c:pt idx="829">
                  <c:v>112.1</c:v>
                </c:pt>
                <c:pt idx="830">
                  <c:v>112.1</c:v>
                </c:pt>
                <c:pt idx="831">
                  <c:v>112.1</c:v>
                </c:pt>
                <c:pt idx="832">
                  <c:v>112.1</c:v>
                </c:pt>
                <c:pt idx="833">
                  <c:v>112.1</c:v>
                </c:pt>
                <c:pt idx="834">
                  <c:v>112.1</c:v>
                </c:pt>
                <c:pt idx="835">
                  <c:v>112.1</c:v>
                </c:pt>
                <c:pt idx="836">
                  <c:v>112.1</c:v>
                </c:pt>
                <c:pt idx="837">
                  <c:v>112.1</c:v>
                </c:pt>
                <c:pt idx="838">
                  <c:v>112.1</c:v>
                </c:pt>
                <c:pt idx="839">
                  <c:v>112.1</c:v>
                </c:pt>
                <c:pt idx="840">
                  <c:v>112.1</c:v>
                </c:pt>
                <c:pt idx="841">
                  <c:v>112.1</c:v>
                </c:pt>
                <c:pt idx="842">
                  <c:v>112.1</c:v>
                </c:pt>
                <c:pt idx="843">
                  <c:v>112.1</c:v>
                </c:pt>
                <c:pt idx="844">
                  <c:v>112.1</c:v>
                </c:pt>
                <c:pt idx="845">
                  <c:v>112.1</c:v>
                </c:pt>
                <c:pt idx="846">
                  <c:v>112.1</c:v>
                </c:pt>
                <c:pt idx="847">
                  <c:v>112.1</c:v>
                </c:pt>
                <c:pt idx="848">
                  <c:v>112.1</c:v>
                </c:pt>
                <c:pt idx="849">
                  <c:v>112.1</c:v>
                </c:pt>
                <c:pt idx="850">
                  <c:v>112.1</c:v>
                </c:pt>
                <c:pt idx="851">
                  <c:v>112.1</c:v>
                </c:pt>
                <c:pt idx="852">
                  <c:v>112.1</c:v>
                </c:pt>
                <c:pt idx="853">
                  <c:v>112.1</c:v>
                </c:pt>
                <c:pt idx="854">
                  <c:v>112.1</c:v>
                </c:pt>
                <c:pt idx="855">
                  <c:v>112.1</c:v>
                </c:pt>
                <c:pt idx="856">
                  <c:v>112.1</c:v>
                </c:pt>
                <c:pt idx="857">
                  <c:v>112.1</c:v>
                </c:pt>
                <c:pt idx="858">
                  <c:v>112.1</c:v>
                </c:pt>
                <c:pt idx="859">
                  <c:v>112.1</c:v>
                </c:pt>
                <c:pt idx="860">
                  <c:v>112.1</c:v>
                </c:pt>
                <c:pt idx="861">
                  <c:v>112.1</c:v>
                </c:pt>
                <c:pt idx="862">
                  <c:v>112.1</c:v>
                </c:pt>
                <c:pt idx="863">
                  <c:v>112.1</c:v>
                </c:pt>
                <c:pt idx="864">
                  <c:v>112.1</c:v>
                </c:pt>
                <c:pt idx="865">
                  <c:v>112.1</c:v>
                </c:pt>
                <c:pt idx="866">
                  <c:v>112.1</c:v>
                </c:pt>
                <c:pt idx="867">
                  <c:v>112.1</c:v>
                </c:pt>
                <c:pt idx="868">
                  <c:v>112.1</c:v>
                </c:pt>
                <c:pt idx="869">
                  <c:v>112.1</c:v>
                </c:pt>
                <c:pt idx="870">
                  <c:v>112.1</c:v>
                </c:pt>
                <c:pt idx="871">
                  <c:v>112.1</c:v>
                </c:pt>
                <c:pt idx="872">
                  <c:v>112.1</c:v>
                </c:pt>
                <c:pt idx="873">
                  <c:v>112.1</c:v>
                </c:pt>
                <c:pt idx="874">
                  <c:v>112.1</c:v>
                </c:pt>
                <c:pt idx="875">
                  <c:v>112.1</c:v>
                </c:pt>
                <c:pt idx="876">
                  <c:v>112.1</c:v>
                </c:pt>
                <c:pt idx="877">
                  <c:v>112.1</c:v>
                </c:pt>
                <c:pt idx="878">
                  <c:v>112.1</c:v>
                </c:pt>
                <c:pt idx="879">
                  <c:v>112.1</c:v>
                </c:pt>
                <c:pt idx="880">
                  <c:v>112.1</c:v>
                </c:pt>
                <c:pt idx="881">
                  <c:v>112.1</c:v>
                </c:pt>
                <c:pt idx="882">
                  <c:v>112.1</c:v>
                </c:pt>
                <c:pt idx="883">
                  <c:v>112.1</c:v>
                </c:pt>
                <c:pt idx="884">
                  <c:v>112.1</c:v>
                </c:pt>
                <c:pt idx="885">
                  <c:v>112.1</c:v>
                </c:pt>
                <c:pt idx="886">
                  <c:v>112.1</c:v>
                </c:pt>
                <c:pt idx="887">
                  <c:v>112.1</c:v>
                </c:pt>
                <c:pt idx="888">
                  <c:v>112.1</c:v>
                </c:pt>
                <c:pt idx="889">
                  <c:v>112.1</c:v>
                </c:pt>
                <c:pt idx="890">
                  <c:v>112.1</c:v>
                </c:pt>
                <c:pt idx="891">
                  <c:v>112.1</c:v>
                </c:pt>
                <c:pt idx="892">
                  <c:v>112.1</c:v>
                </c:pt>
                <c:pt idx="893">
                  <c:v>112.1</c:v>
                </c:pt>
                <c:pt idx="894">
                  <c:v>112.1</c:v>
                </c:pt>
                <c:pt idx="895">
                  <c:v>112.1</c:v>
                </c:pt>
                <c:pt idx="896">
                  <c:v>112.1</c:v>
                </c:pt>
                <c:pt idx="897">
                  <c:v>112.1</c:v>
                </c:pt>
                <c:pt idx="898">
                  <c:v>112.1</c:v>
                </c:pt>
                <c:pt idx="899">
                  <c:v>112.1</c:v>
                </c:pt>
                <c:pt idx="900">
                  <c:v>112.1</c:v>
                </c:pt>
                <c:pt idx="901">
                  <c:v>112.1</c:v>
                </c:pt>
                <c:pt idx="902">
                  <c:v>112.1</c:v>
                </c:pt>
                <c:pt idx="903">
                  <c:v>112.1</c:v>
                </c:pt>
                <c:pt idx="904">
                  <c:v>112.1</c:v>
                </c:pt>
                <c:pt idx="905">
                  <c:v>112.1</c:v>
                </c:pt>
                <c:pt idx="906">
                  <c:v>112.1</c:v>
                </c:pt>
                <c:pt idx="907">
                  <c:v>112.1</c:v>
                </c:pt>
                <c:pt idx="908">
                  <c:v>112.1</c:v>
                </c:pt>
                <c:pt idx="909">
                  <c:v>112.1</c:v>
                </c:pt>
                <c:pt idx="910">
                  <c:v>112.1</c:v>
                </c:pt>
                <c:pt idx="911">
                  <c:v>112.1</c:v>
                </c:pt>
                <c:pt idx="912">
                  <c:v>112.1</c:v>
                </c:pt>
                <c:pt idx="913">
                  <c:v>112.1</c:v>
                </c:pt>
                <c:pt idx="914">
                  <c:v>112.1</c:v>
                </c:pt>
                <c:pt idx="915">
                  <c:v>112.1</c:v>
                </c:pt>
                <c:pt idx="916">
                  <c:v>112.1</c:v>
                </c:pt>
                <c:pt idx="917">
                  <c:v>112.1</c:v>
                </c:pt>
                <c:pt idx="918">
                  <c:v>112.1</c:v>
                </c:pt>
                <c:pt idx="919">
                  <c:v>112.1</c:v>
                </c:pt>
                <c:pt idx="920">
                  <c:v>112.1</c:v>
                </c:pt>
                <c:pt idx="921">
                  <c:v>112.1</c:v>
                </c:pt>
                <c:pt idx="922">
                  <c:v>112.1</c:v>
                </c:pt>
                <c:pt idx="923">
                  <c:v>112.1</c:v>
                </c:pt>
                <c:pt idx="924">
                  <c:v>112.1</c:v>
                </c:pt>
                <c:pt idx="925">
                  <c:v>112.1</c:v>
                </c:pt>
                <c:pt idx="926">
                  <c:v>112.1</c:v>
                </c:pt>
                <c:pt idx="927">
                  <c:v>112.1</c:v>
                </c:pt>
                <c:pt idx="928">
                  <c:v>112.1</c:v>
                </c:pt>
                <c:pt idx="929">
                  <c:v>112.1</c:v>
                </c:pt>
                <c:pt idx="930">
                  <c:v>112.1</c:v>
                </c:pt>
                <c:pt idx="931">
                  <c:v>112.1</c:v>
                </c:pt>
                <c:pt idx="932">
                  <c:v>112.1</c:v>
                </c:pt>
                <c:pt idx="933">
                  <c:v>112.1</c:v>
                </c:pt>
                <c:pt idx="934">
                  <c:v>112.1</c:v>
                </c:pt>
                <c:pt idx="935">
                  <c:v>112.1</c:v>
                </c:pt>
                <c:pt idx="936">
                  <c:v>112.1</c:v>
                </c:pt>
                <c:pt idx="937">
                  <c:v>112.1</c:v>
                </c:pt>
                <c:pt idx="938">
                  <c:v>112.1</c:v>
                </c:pt>
                <c:pt idx="939">
                  <c:v>112.1</c:v>
                </c:pt>
                <c:pt idx="940">
                  <c:v>112.1</c:v>
                </c:pt>
                <c:pt idx="941">
                  <c:v>112.1</c:v>
                </c:pt>
                <c:pt idx="942">
                  <c:v>112.1</c:v>
                </c:pt>
                <c:pt idx="943">
                  <c:v>112.1</c:v>
                </c:pt>
                <c:pt idx="944">
                  <c:v>112.1</c:v>
                </c:pt>
                <c:pt idx="945">
                  <c:v>112.1</c:v>
                </c:pt>
                <c:pt idx="946">
                  <c:v>112.1</c:v>
                </c:pt>
                <c:pt idx="947">
                  <c:v>112.1</c:v>
                </c:pt>
                <c:pt idx="948">
                  <c:v>112.1</c:v>
                </c:pt>
                <c:pt idx="949">
                  <c:v>112.1</c:v>
                </c:pt>
                <c:pt idx="950">
                  <c:v>112.1</c:v>
                </c:pt>
                <c:pt idx="951">
                  <c:v>112.1</c:v>
                </c:pt>
                <c:pt idx="952">
                  <c:v>112.1</c:v>
                </c:pt>
                <c:pt idx="953">
                  <c:v>112.1</c:v>
                </c:pt>
                <c:pt idx="954">
                  <c:v>112.1</c:v>
                </c:pt>
                <c:pt idx="955">
                  <c:v>112.1</c:v>
                </c:pt>
                <c:pt idx="956">
                  <c:v>112.1</c:v>
                </c:pt>
                <c:pt idx="957">
                  <c:v>112.1</c:v>
                </c:pt>
                <c:pt idx="958">
                  <c:v>112.1</c:v>
                </c:pt>
                <c:pt idx="959">
                  <c:v>112.1</c:v>
                </c:pt>
                <c:pt idx="960">
                  <c:v>112.1</c:v>
                </c:pt>
                <c:pt idx="961">
                  <c:v>112.1</c:v>
                </c:pt>
                <c:pt idx="962">
                  <c:v>112.1</c:v>
                </c:pt>
                <c:pt idx="963">
                  <c:v>112.1</c:v>
                </c:pt>
                <c:pt idx="964">
                  <c:v>112.1</c:v>
                </c:pt>
                <c:pt idx="965">
                  <c:v>112.1</c:v>
                </c:pt>
                <c:pt idx="966">
                  <c:v>112.1</c:v>
                </c:pt>
                <c:pt idx="967">
                  <c:v>112.1</c:v>
                </c:pt>
                <c:pt idx="968">
                  <c:v>112.1</c:v>
                </c:pt>
                <c:pt idx="969">
                  <c:v>112.1</c:v>
                </c:pt>
                <c:pt idx="970">
                  <c:v>112.1</c:v>
                </c:pt>
                <c:pt idx="971">
                  <c:v>112.1</c:v>
                </c:pt>
                <c:pt idx="972">
                  <c:v>112.1</c:v>
                </c:pt>
                <c:pt idx="973">
                  <c:v>112.1</c:v>
                </c:pt>
                <c:pt idx="974">
                  <c:v>112.1</c:v>
                </c:pt>
                <c:pt idx="975">
                  <c:v>112.1</c:v>
                </c:pt>
                <c:pt idx="976">
                  <c:v>112.1</c:v>
                </c:pt>
                <c:pt idx="977">
                  <c:v>112.1</c:v>
                </c:pt>
                <c:pt idx="978">
                  <c:v>112.1</c:v>
                </c:pt>
                <c:pt idx="979">
                  <c:v>112.1</c:v>
                </c:pt>
                <c:pt idx="980">
                  <c:v>112.1</c:v>
                </c:pt>
                <c:pt idx="981">
                  <c:v>112.1</c:v>
                </c:pt>
                <c:pt idx="982">
                  <c:v>112.1</c:v>
                </c:pt>
                <c:pt idx="983">
                  <c:v>112.1</c:v>
                </c:pt>
                <c:pt idx="984">
                  <c:v>112.1</c:v>
                </c:pt>
                <c:pt idx="985">
                  <c:v>112.1</c:v>
                </c:pt>
                <c:pt idx="986">
                  <c:v>112.1</c:v>
                </c:pt>
                <c:pt idx="987">
                  <c:v>112.1</c:v>
                </c:pt>
                <c:pt idx="988">
                  <c:v>112.1</c:v>
                </c:pt>
                <c:pt idx="989">
                  <c:v>112.1</c:v>
                </c:pt>
                <c:pt idx="990">
                  <c:v>112.1</c:v>
                </c:pt>
                <c:pt idx="991">
                  <c:v>112.1</c:v>
                </c:pt>
                <c:pt idx="992">
                  <c:v>112.1</c:v>
                </c:pt>
                <c:pt idx="993">
                  <c:v>112.1</c:v>
                </c:pt>
                <c:pt idx="994">
                  <c:v>112.1</c:v>
                </c:pt>
                <c:pt idx="995">
                  <c:v>112.1</c:v>
                </c:pt>
                <c:pt idx="996">
                  <c:v>112.1</c:v>
                </c:pt>
                <c:pt idx="997">
                  <c:v>112.1</c:v>
                </c:pt>
                <c:pt idx="998">
                  <c:v>112.1</c:v>
                </c:pt>
                <c:pt idx="999">
                  <c:v>112.1</c:v>
                </c:pt>
                <c:pt idx="1000">
                  <c:v>112.1</c:v>
                </c:pt>
                <c:pt idx="1001">
                  <c:v>112.1</c:v>
                </c:pt>
                <c:pt idx="1002">
                  <c:v>112.1</c:v>
                </c:pt>
                <c:pt idx="1003">
                  <c:v>112.1</c:v>
                </c:pt>
                <c:pt idx="1004">
                  <c:v>112.1</c:v>
                </c:pt>
                <c:pt idx="1005">
                  <c:v>112.1</c:v>
                </c:pt>
                <c:pt idx="1006">
                  <c:v>112.1</c:v>
                </c:pt>
                <c:pt idx="1007">
                  <c:v>112.1</c:v>
                </c:pt>
                <c:pt idx="1008">
                  <c:v>112.1</c:v>
                </c:pt>
                <c:pt idx="1009">
                  <c:v>112.1</c:v>
                </c:pt>
                <c:pt idx="1010">
                  <c:v>112.1</c:v>
                </c:pt>
                <c:pt idx="1011">
                  <c:v>112.1</c:v>
                </c:pt>
                <c:pt idx="1012">
                  <c:v>112.1</c:v>
                </c:pt>
                <c:pt idx="1013">
                  <c:v>112.1</c:v>
                </c:pt>
                <c:pt idx="1014">
                  <c:v>112.1</c:v>
                </c:pt>
                <c:pt idx="1015">
                  <c:v>112.1</c:v>
                </c:pt>
                <c:pt idx="1016">
                  <c:v>112.1</c:v>
                </c:pt>
                <c:pt idx="1017">
                  <c:v>112.1</c:v>
                </c:pt>
                <c:pt idx="1018">
                  <c:v>112.1</c:v>
                </c:pt>
                <c:pt idx="1019">
                  <c:v>112.1</c:v>
                </c:pt>
                <c:pt idx="1020">
                  <c:v>112.1</c:v>
                </c:pt>
                <c:pt idx="1021">
                  <c:v>112.1</c:v>
                </c:pt>
                <c:pt idx="1022">
                  <c:v>112.1</c:v>
                </c:pt>
                <c:pt idx="1023">
                  <c:v>112.1</c:v>
                </c:pt>
                <c:pt idx="1024">
                  <c:v>112.1</c:v>
                </c:pt>
                <c:pt idx="1025">
                  <c:v>112.1</c:v>
                </c:pt>
                <c:pt idx="1026">
                  <c:v>112.1</c:v>
                </c:pt>
                <c:pt idx="1027">
                  <c:v>112.1</c:v>
                </c:pt>
                <c:pt idx="1028">
                  <c:v>112.1</c:v>
                </c:pt>
                <c:pt idx="1029">
                  <c:v>112.1</c:v>
                </c:pt>
                <c:pt idx="1030">
                  <c:v>112.1</c:v>
                </c:pt>
                <c:pt idx="1031">
                  <c:v>112.1</c:v>
                </c:pt>
                <c:pt idx="1032">
                  <c:v>112.1</c:v>
                </c:pt>
                <c:pt idx="1033">
                  <c:v>112.1</c:v>
                </c:pt>
                <c:pt idx="1034">
                  <c:v>112.1</c:v>
                </c:pt>
                <c:pt idx="1035">
                  <c:v>112.1</c:v>
                </c:pt>
                <c:pt idx="1036">
                  <c:v>112.1</c:v>
                </c:pt>
                <c:pt idx="1037">
                  <c:v>112.1</c:v>
                </c:pt>
                <c:pt idx="1038">
                  <c:v>112.1</c:v>
                </c:pt>
                <c:pt idx="1039">
                  <c:v>112.1</c:v>
                </c:pt>
                <c:pt idx="1040">
                  <c:v>112.1</c:v>
                </c:pt>
                <c:pt idx="1041">
                  <c:v>112.1</c:v>
                </c:pt>
                <c:pt idx="1042">
                  <c:v>112.1</c:v>
                </c:pt>
                <c:pt idx="1043">
                  <c:v>112.1</c:v>
                </c:pt>
                <c:pt idx="1044">
                  <c:v>112.1</c:v>
                </c:pt>
                <c:pt idx="1045">
                  <c:v>112.1</c:v>
                </c:pt>
                <c:pt idx="1046">
                  <c:v>112.1</c:v>
                </c:pt>
                <c:pt idx="1047">
                  <c:v>112.1</c:v>
                </c:pt>
                <c:pt idx="1048">
                  <c:v>112.1</c:v>
                </c:pt>
                <c:pt idx="1049">
                  <c:v>112.1</c:v>
                </c:pt>
                <c:pt idx="1050">
                  <c:v>112.1</c:v>
                </c:pt>
                <c:pt idx="1051">
                  <c:v>112.1</c:v>
                </c:pt>
                <c:pt idx="1052">
                  <c:v>112.1</c:v>
                </c:pt>
                <c:pt idx="1053">
                  <c:v>112.1</c:v>
                </c:pt>
                <c:pt idx="1054">
                  <c:v>112.1</c:v>
                </c:pt>
                <c:pt idx="1055">
                  <c:v>112.1</c:v>
                </c:pt>
                <c:pt idx="1056">
                  <c:v>112.1</c:v>
                </c:pt>
                <c:pt idx="1057">
                  <c:v>112.1</c:v>
                </c:pt>
                <c:pt idx="1058">
                  <c:v>112.1</c:v>
                </c:pt>
                <c:pt idx="1059">
                  <c:v>112.1</c:v>
                </c:pt>
                <c:pt idx="1060">
                  <c:v>112.1</c:v>
                </c:pt>
                <c:pt idx="1061">
                  <c:v>112.1</c:v>
                </c:pt>
                <c:pt idx="1062">
                  <c:v>112.1</c:v>
                </c:pt>
                <c:pt idx="1063">
                  <c:v>112.1</c:v>
                </c:pt>
                <c:pt idx="1064">
                  <c:v>112.1</c:v>
                </c:pt>
                <c:pt idx="1065">
                  <c:v>112.1</c:v>
                </c:pt>
                <c:pt idx="1066">
                  <c:v>112.1</c:v>
                </c:pt>
                <c:pt idx="1067">
                  <c:v>112.1</c:v>
                </c:pt>
                <c:pt idx="1068">
                  <c:v>112.1</c:v>
                </c:pt>
                <c:pt idx="1069">
                  <c:v>112.1</c:v>
                </c:pt>
                <c:pt idx="1070">
                  <c:v>112.1</c:v>
                </c:pt>
                <c:pt idx="1071">
                  <c:v>112.1</c:v>
                </c:pt>
                <c:pt idx="1072">
                  <c:v>112.1</c:v>
                </c:pt>
                <c:pt idx="1073">
                  <c:v>112.1</c:v>
                </c:pt>
                <c:pt idx="1074">
                  <c:v>112.1</c:v>
                </c:pt>
                <c:pt idx="1075">
                  <c:v>112.1</c:v>
                </c:pt>
                <c:pt idx="1076">
                  <c:v>112.1</c:v>
                </c:pt>
                <c:pt idx="1077">
                  <c:v>112.1</c:v>
                </c:pt>
                <c:pt idx="1078">
                  <c:v>112.1</c:v>
                </c:pt>
                <c:pt idx="1079">
                  <c:v>112.1</c:v>
                </c:pt>
                <c:pt idx="1080">
                  <c:v>112.1</c:v>
                </c:pt>
                <c:pt idx="1081">
                  <c:v>112.1</c:v>
                </c:pt>
                <c:pt idx="1082">
                  <c:v>112.1</c:v>
                </c:pt>
                <c:pt idx="1083">
                  <c:v>112.1</c:v>
                </c:pt>
                <c:pt idx="1084">
                  <c:v>112.1</c:v>
                </c:pt>
                <c:pt idx="1085">
                  <c:v>112.1</c:v>
                </c:pt>
                <c:pt idx="1086">
                  <c:v>112.1</c:v>
                </c:pt>
                <c:pt idx="1087">
                  <c:v>112.1</c:v>
                </c:pt>
                <c:pt idx="1088">
                  <c:v>112.1</c:v>
                </c:pt>
                <c:pt idx="1089">
                  <c:v>112.1</c:v>
                </c:pt>
                <c:pt idx="1090">
                  <c:v>112.1</c:v>
                </c:pt>
                <c:pt idx="1091">
                  <c:v>112.1</c:v>
                </c:pt>
                <c:pt idx="1092">
                  <c:v>112.1</c:v>
                </c:pt>
                <c:pt idx="1093">
                  <c:v>112.1</c:v>
                </c:pt>
                <c:pt idx="1094">
                  <c:v>112.1</c:v>
                </c:pt>
                <c:pt idx="1095">
                  <c:v>112.1</c:v>
                </c:pt>
                <c:pt idx="1096">
                  <c:v>112.1</c:v>
                </c:pt>
                <c:pt idx="1097">
                  <c:v>112.1</c:v>
                </c:pt>
                <c:pt idx="1098">
                  <c:v>112.1</c:v>
                </c:pt>
                <c:pt idx="1099">
                  <c:v>112.1</c:v>
                </c:pt>
                <c:pt idx="1100">
                  <c:v>112.1</c:v>
                </c:pt>
                <c:pt idx="1101">
                  <c:v>112.1</c:v>
                </c:pt>
                <c:pt idx="1102">
                  <c:v>112.1</c:v>
                </c:pt>
                <c:pt idx="1103">
                  <c:v>112.1</c:v>
                </c:pt>
                <c:pt idx="1104">
                  <c:v>112.1</c:v>
                </c:pt>
                <c:pt idx="1105">
                  <c:v>112.1</c:v>
                </c:pt>
                <c:pt idx="1106">
                  <c:v>112.1</c:v>
                </c:pt>
                <c:pt idx="1107">
                  <c:v>112.1</c:v>
                </c:pt>
                <c:pt idx="1108">
                  <c:v>112.1</c:v>
                </c:pt>
                <c:pt idx="1109">
                  <c:v>112.1</c:v>
                </c:pt>
                <c:pt idx="1110">
                  <c:v>112.1</c:v>
                </c:pt>
                <c:pt idx="1111">
                  <c:v>112.1</c:v>
                </c:pt>
                <c:pt idx="1112">
                  <c:v>112.1</c:v>
                </c:pt>
                <c:pt idx="1113">
                  <c:v>112.1</c:v>
                </c:pt>
                <c:pt idx="1114">
                  <c:v>112.1</c:v>
                </c:pt>
                <c:pt idx="1115">
                  <c:v>112.1</c:v>
                </c:pt>
                <c:pt idx="1116">
                  <c:v>112.1</c:v>
                </c:pt>
                <c:pt idx="1117">
                  <c:v>112.1</c:v>
                </c:pt>
                <c:pt idx="1118">
                  <c:v>112.1</c:v>
                </c:pt>
                <c:pt idx="1119">
                  <c:v>112.1</c:v>
                </c:pt>
                <c:pt idx="1120">
                  <c:v>112.1</c:v>
                </c:pt>
                <c:pt idx="1121">
                  <c:v>112.1</c:v>
                </c:pt>
                <c:pt idx="1122">
                  <c:v>112.1</c:v>
                </c:pt>
                <c:pt idx="1123">
                  <c:v>112.1</c:v>
                </c:pt>
                <c:pt idx="1124">
                  <c:v>112.1</c:v>
                </c:pt>
                <c:pt idx="1125">
                  <c:v>112.1</c:v>
                </c:pt>
                <c:pt idx="1126">
                  <c:v>112.1</c:v>
                </c:pt>
                <c:pt idx="1127">
                  <c:v>112.1</c:v>
                </c:pt>
                <c:pt idx="1128">
                  <c:v>112.1</c:v>
                </c:pt>
                <c:pt idx="1129">
                  <c:v>112.1</c:v>
                </c:pt>
                <c:pt idx="1130">
                  <c:v>112.1</c:v>
                </c:pt>
                <c:pt idx="1131">
                  <c:v>112.1</c:v>
                </c:pt>
                <c:pt idx="1132">
                  <c:v>112.1</c:v>
                </c:pt>
                <c:pt idx="1133">
                  <c:v>112.1</c:v>
                </c:pt>
                <c:pt idx="1134">
                  <c:v>112.1</c:v>
                </c:pt>
                <c:pt idx="1135">
                  <c:v>112.1</c:v>
                </c:pt>
                <c:pt idx="1136">
                  <c:v>112.1</c:v>
                </c:pt>
                <c:pt idx="1137">
                  <c:v>112.1</c:v>
                </c:pt>
                <c:pt idx="1138">
                  <c:v>112.1</c:v>
                </c:pt>
                <c:pt idx="1139">
                  <c:v>112.1</c:v>
                </c:pt>
                <c:pt idx="1140">
                  <c:v>112.1</c:v>
                </c:pt>
                <c:pt idx="1141">
                  <c:v>112.1</c:v>
                </c:pt>
                <c:pt idx="1142">
                  <c:v>112.1</c:v>
                </c:pt>
                <c:pt idx="1143">
                  <c:v>112.1</c:v>
                </c:pt>
                <c:pt idx="1144">
                  <c:v>112.1</c:v>
                </c:pt>
                <c:pt idx="1145">
                  <c:v>112.1</c:v>
                </c:pt>
                <c:pt idx="1146">
                  <c:v>112.1</c:v>
                </c:pt>
                <c:pt idx="1147">
                  <c:v>112.1</c:v>
                </c:pt>
                <c:pt idx="1148">
                  <c:v>112.1</c:v>
                </c:pt>
                <c:pt idx="1149">
                  <c:v>112.1</c:v>
                </c:pt>
                <c:pt idx="1150">
                  <c:v>112.1</c:v>
                </c:pt>
                <c:pt idx="1151">
                  <c:v>112.1</c:v>
                </c:pt>
                <c:pt idx="1152">
                  <c:v>112.1</c:v>
                </c:pt>
                <c:pt idx="1153">
                  <c:v>112.1</c:v>
                </c:pt>
                <c:pt idx="1154">
                  <c:v>112.1</c:v>
                </c:pt>
                <c:pt idx="1155">
                  <c:v>112.1</c:v>
                </c:pt>
                <c:pt idx="1156">
                  <c:v>112.1</c:v>
                </c:pt>
                <c:pt idx="1157">
                  <c:v>112.1</c:v>
                </c:pt>
                <c:pt idx="1158">
                  <c:v>112.1</c:v>
                </c:pt>
                <c:pt idx="1159">
                  <c:v>112.1</c:v>
                </c:pt>
                <c:pt idx="1160">
                  <c:v>112.1</c:v>
                </c:pt>
                <c:pt idx="1161">
                  <c:v>112.1</c:v>
                </c:pt>
                <c:pt idx="1162">
                  <c:v>112.1</c:v>
                </c:pt>
                <c:pt idx="1163">
                  <c:v>112.1</c:v>
                </c:pt>
                <c:pt idx="1164">
                  <c:v>112.1</c:v>
                </c:pt>
                <c:pt idx="1165">
                  <c:v>112.1</c:v>
                </c:pt>
                <c:pt idx="1166">
                  <c:v>112.1</c:v>
                </c:pt>
                <c:pt idx="1167">
                  <c:v>112.1</c:v>
                </c:pt>
                <c:pt idx="1168">
                  <c:v>112.1</c:v>
                </c:pt>
                <c:pt idx="1169">
                  <c:v>112.1</c:v>
                </c:pt>
                <c:pt idx="1170">
                  <c:v>112.1</c:v>
                </c:pt>
                <c:pt idx="1171">
                  <c:v>112.1</c:v>
                </c:pt>
                <c:pt idx="1172">
                  <c:v>112.1</c:v>
                </c:pt>
                <c:pt idx="1173">
                  <c:v>112.1</c:v>
                </c:pt>
                <c:pt idx="1174">
                  <c:v>112.1</c:v>
                </c:pt>
                <c:pt idx="1175">
                  <c:v>112.1</c:v>
                </c:pt>
                <c:pt idx="1176">
                  <c:v>112.1</c:v>
                </c:pt>
                <c:pt idx="1177">
                  <c:v>112.1</c:v>
                </c:pt>
                <c:pt idx="1178">
                  <c:v>112.1</c:v>
                </c:pt>
                <c:pt idx="1179">
                  <c:v>112.1</c:v>
                </c:pt>
                <c:pt idx="1180">
                  <c:v>112.1</c:v>
                </c:pt>
                <c:pt idx="1181">
                  <c:v>112.1</c:v>
                </c:pt>
                <c:pt idx="1182">
                  <c:v>112.1</c:v>
                </c:pt>
                <c:pt idx="1183">
                  <c:v>112.1</c:v>
                </c:pt>
                <c:pt idx="1184">
                  <c:v>112.1</c:v>
                </c:pt>
                <c:pt idx="1185">
                  <c:v>112.1</c:v>
                </c:pt>
                <c:pt idx="1186">
                  <c:v>112.1</c:v>
                </c:pt>
                <c:pt idx="1187">
                  <c:v>112.1</c:v>
                </c:pt>
                <c:pt idx="1188">
                  <c:v>112.1</c:v>
                </c:pt>
                <c:pt idx="1189">
                  <c:v>112.1</c:v>
                </c:pt>
                <c:pt idx="1190">
                  <c:v>112.1</c:v>
                </c:pt>
                <c:pt idx="1191">
                  <c:v>112.1</c:v>
                </c:pt>
                <c:pt idx="1192">
                  <c:v>112.1</c:v>
                </c:pt>
                <c:pt idx="1193">
                  <c:v>112.1</c:v>
                </c:pt>
                <c:pt idx="1194">
                  <c:v>112.1</c:v>
                </c:pt>
                <c:pt idx="1195">
                  <c:v>112.1</c:v>
                </c:pt>
                <c:pt idx="1196">
                  <c:v>112.1</c:v>
                </c:pt>
                <c:pt idx="1197">
                  <c:v>112.1</c:v>
                </c:pt>
                <c:pt idx="1198">
                  <c:v>112.1</c:v>
                </c:pt>
                <c:pt idx="1199">
                  <c:v>112.1</c:v>
                </c:pt>
                <c:pt idx="1200">
                  <c:v>112.1</c:v>
                </c:pt>
                <c:pt idx="1201">
                  <c:v>112.1</c:v>
                </c:pt>
                <c:pt idx="1202">
                  <c:v>112.1</c:v>
                </c:pt>
                <c:pt idx="1203">
                  <c:v>112.1</c:v>
                </c:pt>
                <c:pt idx="1204">
                  <c:v>112.1</c:v>
                </c:pt>
                <c:pt idx="1205">
                  <c:v>112.1</c:v>
                </c:pt>
                <c:pt idx="1206">
                  <c:v>112.1</c:v>
                </c:pt>
                <c:pt idx="1207">
                  <c:v>112.1</c:v>
                </c:pt>
                <c:pt idx="1208">
                  <c:v>112.1</c:v>
                </c:pt>
                <c:pt idx="1209">
                  <c:v>112.1</c:v>
                </c:pt>
                <c:pt idx="1210">
                  <c:v>112.1</c:v>
                </c:pt>
                <c:pt idx="1211">
                  <c:v>112.1</c:v>
                </c:pt>
                <c:pt idx="1212">
                  <c:v>112.1</c:v>
                </c:pt>
                <c:pt idx="1213">
                  <c:v>112.1</c:v>
                </c:pt>
                <c:pt idx="1214">
                  <c:v>112.1</c:v>
                </c:pt>
                <c:pt idx="1215">
                  <c:v>112.1</c:v>
                </c:pt>
                <c:pt idx="1216">
                  <c:v>112.1</c:v>
                </c:pt>
                <c:pt idx="1217">
                  <c:v>112.1</c:v>
                </c:pt>
                <c:pt idx="1218">
                  <c:v>112.1</c:v>
                </c:pt>
                <c:pt idx="1219">
                  <c:v>112.1</c:v>
                </c:pt>
                <c:pt idx="1220">
                  <c:v>112.1</c:v>
                </c:pt>
                <c:pt idx="1221">
                  <c:v>112.1</c:v>
                </c:pt>
                <c:pt idx="1222">
                  <c:v>112.1</c:v>
                </c:pt>
                <c:pt idx="1223">
                  <c:v>112.1</c:v>
                </c:pt>
                <c:pt idx="1224">
                  <c:v>112.1</c:v>
                </c:pt>
                <c:pt idx="1225">
                  <c:v>112.1</c:v>
                </c:pt>
                <c:pt idx="1226">
                  <c:v>112.1</c:v>
                </c:pt>
                <c:pt idx="1227">
                  <c:v>112.1</c:v>
                </c:pt>
                <c:pt idx="1228">
                  <c:v>112.1</c:v>
                </c:pt>
                <c:pt idx="1229">
                  <c:v>112.1</c:v>
                </c:pt>
                <c:pt idx="1230">
                  <c:v>112.1</c:v>
                </c:pt>
                <c:pt idx="1231">
                  <c:v>112.1</c:v>
                </c:pt>
                <c:pt idx="1232">
                  <c:v>112.1</c:v>
                </c:pt>
                <c:pt idx="1233">
                  <c:v>112.1</c:v>
                </c:pt>
                <c:pt idx="1234">
                  <c:v>112.1</c:v>
                </c:pt>
                <c:pt idx="1235">
                  <c:v>112.1</c:v>
                </c:pt>
                <c:pt idx="1236">
                  <c:v>112.1</c:v>
                </c:pt>
                <c:pt idx="1237">
                  <c:v>112.1</c:v>
                </c:pt>
                <c:pt idx="1238">
                  <c:v>112.1</c:v>
                </c:pt>
                <c:pt idx="1239">
                  <c:v>112.1</c:v>
                </c:pt>
                <c:pt idx="1240">
                  <c:v>112.1</c:v>
                </c:pt>
                <c:pt idx="1241">
                  <c:v>112.1</c:v>
                </c:pt>
                <c:pt idx="1242">
                  <c:v>112.1</c:v>
                </c:pt>
                <c:pt idx="1243">
                  <c:v>112.1</c:v>
                </c:pt>
                <c:pt idx="1244">
                  <c:v>112.1</c:v>
                </c:pt>
                <c:pt idx="1245">
                  <c:v>112.1</c:v>
                </c:pt>
                <c:pt idx="1246">
                  <c:v>112.1</c:v>
                </c:pt>
                <c:pt idx="1247">
                  <c:v>112.1</c:v>
                </c:pt>
                <c:pt idx="1248">
                  <c:v>112.1</c:v>
                </c:pt>
                <c:pt idx="1249">
                  <c:v>112.1</c:v>
                </c:pt>
                <c:pt idx="1250">
                  <c:v>112.1</c:v>
                </c:pt>
                <c:pt idx="1251">
                  <c:v>112.1</c:v>
                </c:pt>
                <c:pt idx="1252">
                  <c:v>112.1</c:v>
                </c:pt>
                <c:pt idx="1253">
                  <c:v>112.1</c:v>
                </c:pt>
                <c:pt idx="1254">
                  <c:v>112.1</c:v>
                </c:pt>
                <c:pt idx="1255">
                  <c:v>112.1</c:v>
                </c:pt>
                <c:pt idx="1256">
                  <c:v>112.1</c:v>
                </c:pt>
                <c:pt idx="1257">
                  <c:v>112.1</c:v>
                </c:pt>
                <c:pt idx="1258">
                  <c:v>112.1</c:v>
                </c:pt>
                <c:pt idx="1259">
                  <c:v>112.1</c:v>
                </c:pt>
                <c:pt idx="1260">
                  <c:v>112.1</c:v>
                </c:pt>
                <c:pt idx="1261">
                  <c:v>112.1</c:v>
                </c:pt>
                <c:pt idx="1262">
                  <c:v>112.1</c:v>
                </c:pt>
                <c:pt idx="1263">
                  <c:v>112.1</c:v>
                </c:pt>
                <c:pt idx="1264">
                  <c:v>112.1</c:v>
                </c:pt>
                <c:pt idx="1265">
                  <c:v>112.1</c:v>
                </c:pt>
                <c:pt idx="1266">
                  <c:v>112.1</c:v>
                </c:pt>
                <c:pt idx="1267">
                  <c:v>112.1</c:v>
                </c:pt>
                <c:pt idx="1268">
                  <c:v>112.1</c:v>
                </c:pt>
                <c:pt idx="1269">
                  <c:v>112.1</c:v>
                </c:pt>
                <c:pt idx="1270">
                  <c:v>112.1</c:v>
                </c:pt>
                <c:pt idx="1271">
                  <c:v>112.1</c:v>
                </c:pt>
                <c:pt idx="1272">
                  <c:v>112.1</c:v>
                </c:pt>
                <c:pt idx="1273">
                  <c:v>112.1</c:v>
                </c:pt>
                <c:pt idx="1274">
                  <c:v>112.1</c:v>
                </c:pt>
                <c:pt idx="1275">
                  <c:v>112.1</c:v>
                </c:pt>
                <c:pt idx="1276">
                  <c:v>112.1</c:v>
                </c:pt>
                <c:pt idx="1277">
                  <c:v>112.1</c:v>
                </c:pt>
                <c:pt idx="1278">
                  <c:v>112.1</c:v>
                </c:pt>
                <c:pt idx="1279">
                  <c:v>112.1</c:v>
                </c:pt>
                <c:pt idx="1280">
                  <c:v>112.1</c:v>
                </c:pt>
                <c:pt idx="1281">
                  <c:v>112.1</c:v>
                </c:pt>
                <c:pt idx="1282">
                  <c:v>112.1</c:v>
                </c:pt>
                <c:pt idx="1283">
                  <c:v>112.1</c:v>
                </c:pt>
                <c:pt idx="1284">
                  <c:v>112.1</c:v>
                </c:pt>
                <c:pt idx="1285">
                  <c:v>112.1</c:v>
                </c:pt>
                <c:pt idx="1286">
                  <c:v>112.1</c:v>
                </c:pt>
                <c:pt idx="1287">
                  <c:v>112.1</c:v>
                </c:pt>
                <c:pt idx="1288">
                  <c:v>112.1</c:v>
                </c:pt>
                <c:pt idx="1289">
                  <c:v>112.1</c:v>
                </c:pt>
                <c:pt idx="1290">
                  <c:v>112.1</c:v>
                </c:pt>
                <c:pt idx="1291">
                  <c:v>112.1</c:v>
                </c:pt>
                <c:pt idx="1292">
                  <c:v>112.1</c:v>
                </c:pt>
                <c:pt idx="1293">
                  <c:v>112.1</c:v>
                </c:pt>
                <c:pt idx="1294">
                  <c:v>112.1</c:v>
                </c:pt>
                <c:pt idx="1295">
                  <c:v>112.1</c:v>
                </c:pt>
                <c:pt idx="1296">
                  <c:v>112.1</c:v>
                </c:pt>
                <c:pt idx="1297">
                  <c:v>112.1</c:v>
                </c:pt>
                <c:pt idx="1298">
                  <c:v>112.1</c:v>
                </c:pt>
                <c:pt idx="1299">
                  <c:v>112.1</c:v>
                </c:pt>
                <c:pt idx="1300">
                  <c:v>112.1</c:v>
                </c:pt>
                <c:pt idx="1301">
                  <c:v>112.1</c:v>
                </c:pt>
                <c:pt idx="1302">
                  <c:v>112.1</c:v>
                </c:pt>
                <c:pt idx="1303">
                  <c:v>112.1</c:v>
                </c:pt>
                <c:pt idx="1304">
                  <c:v>112.1</c:v>
                </c:pt>
                <c:pt idx="1305">
                  <c:v>112.1</c:v>
                </c:pt>
                <c:pt idx="1306">
                  <c:v>112.1</c:v>
                </c:pt>
                <c:pt idx="1307">
                  <c:v>112.1</c:v>
                </c:pt>
                <c:pt idx="1308">
                  <c:v>112.1</c:v>
                </c:pt>
                <c:pt idx="1309">
                  <c:v>112.1</c:v>
                </c:pt>
                <c:pt idx="1310">
                  <c:v>112.1</c:v>
                </c:pt>
                <c:pt idx="1311">
                  <c:v>112.1</c:v>
                </c:pt>
                <c:pt idx="1312">
                  <c:v>112.1</c:v>
                </c:pt>
                <c:pt idx="1313">
                  <c:v>112.1</c:v>
                </c:pt>
                <c:pt idx="1314">
                  <c:v>112.1</c:v>
                </c:pt>
                <c:pt idx="1315">
                  <c:v>112.1</c:v>
                </c:pt>
                <c:pt idx="1316">
                  <c:v>112.1</c:v>
                </c:pt>
                <c:pt idx="1317">
                  <c:v>112.1</c:v>
                </c:pt>
                <c:pt idx="1318">
                  <c:v>112.1</c:v>
                </c:pt>
                <c:pt idx="1319">
                  <c:v>112.1</c:v>
                </c:pt>
                <c:pt idx="1320">
                  <c:v>112.1</c:v>
                </c:pt>
                <c:pt idx="1321">
                  <c:v>112.1</c:v>
                </c:pt>
                <c:pt idx="1322">
                  <c:v>112.1</c:v>
                </c:pt>
                <c:pt idx="1323">
                  <c:v>112.1</c:v>
                </c:pt>
                <c:pt idx="1324">
                  <c:v>112.1</c:v>
                </c:pt>
                <c:pt idx="1325">
                  <c:v>112.1</c:v>
                </c:pt>
                <c:pt idx="1326">
                  <c:v>112.1</c:v>
                </c:pt>
                <c:pt idx="1327">
                  <c:v>112.1</c:v>
                </c:pt>
                <c:pt idx="1328">
                  <c:v>112.1</c:v>
                </c:pt>
                <c:pt idx="1329">
                  <c:v>112.1</c:v>
                </c:pt>
                <c:pt idx="1330">
                  <c:v>112.1</c:v>
                </c:pt>
                <c:pt idx="1331">
                  <c:v>112.1</c:v>
                </c:pt>
                <c:pt idx="1332">
                  <c:v>112.1</c:v>
                </c:pt>
                <c:pt idx="1333">
                  <c:v>112.1</c:v>
                </c:pt>
                <c:pt idx="1334">
                  <c:v>112.1</c:v>
                </c:pt>
                <c:pt idx="1335">
                  <c:v>112.1</c:v>
                </c:pt>
                <c:pt idx="1336">
                  <c:v>112.1</c:v>
                </c:pt>
                <c:pt idx="1337">
                  <c:v>112.1</c:v>
                </c:pt>
                <c:pt idx="1338">
                  <c:v>112.1</c:v>
                </c:pt>
                <c:pt idx="1339">
                  <c:v>112.1</c:v>
                </c:pt>
                <c:pt idx="1340">
                  <c:v>112.1</c:v>
                </c:pt>
                <c:pt idx="1341">
                  <c:v>112.1</c:v>
                </c:pt>
                <c:pt idx="1342">
                  <c:v>112.1</c:v>
                </c:pt>
                <c:pt idx="1343">
                  <c:v>112.1</c:v>
                </c:pt>
                <c:pt idx="1344">
                  <c:v>112.1</c:v>
                </c:pt>
                <c:pt idx="1345">
                  <c:v>112.1</c:v>
                </c:pt>
                <c:pt idx="1346">
                  <c:v>112.1</c:v>
                </c:pt>
                <c:pt idx="1347">
                  <c:v>112.1</c:v>
                </c:pt>
                <c:pt idx="1348">
                  <c:v>112.1</c:v>
                </c:pt>
                <c:pt idx="1349">
                  <c:v>112.1</c:v>
                </c:pt>
                <c:pt idx="1350">
                  <c:v>112.1</c:v>
                </c:pt>
                <c:pt idx="1351">
                  <c:v>112.1</c:v>
                </c:pt>
                <c:pt idx="1352">
                  <c:v>112.1</c:v>
                </c:pt>
                <c:pt idx="1353">
                  <c:v>112.1</c:v>
                </c:pt>
                <c:pt idx="1354">
                  <c:v>112.1</c:v>
                </c:pt>
                <c:pt idx="1355">
                  <c:v>112.1</c:v>
                </c:pt>
                <c:pt idx="1356">
                  <c:v>112.1</c:v>
                </c:pt>
                <c:pt idx="1357">
                  <c:v>112.1</c:v>
                </c:pt>
                <c:pt idx="1358">
                  <c:v>112.1</c:v>
                </c:pt>
                <c:pt idx="1359">
                  <c:v>112.1</c:v>
                </c:pt>
                <c:pt idx="1360">
                  <c:v>112.1</c:v>
                </c:pt>
                <c:pt idx="1361">
                  <c:v>112.1</c:v>
                </c:pt>
                <c:pt idx="1362">
                  <c:v>112.1</c:v>
                </c:pt>
                <c:pt idx="1363">
                  <c:v>112.1</c:v>
                </c:pt>
                <c:pt idx="1364">
                  <c:v>112.1</c:v>
                </c:pt>
                <c:pt idx="1365">
                  <c:v>112.1</c:v>
                </c:pt>
                <c:pt idx="1366">
                  <c:v>112.1</c:v>
                </c:pt>
                <c:pt idx="1367">
                  <c:v>112.1</c:v>
                </c:pt>
                <c:pt idx="1368">
                  <c:v>112.1</c:v>
                </c:pt>
                <c:pt idx="1369">
                  <c:v>112.1</c:v>
                </c:pt>
                <c:pt idx="1370">
                  <c:v>112.1</c:v>
                </c:pt>
                <c:pt idx="1371">
                  <c:v>112.1</c:v>
                </c:pt>
                <c:pt idx="1372">
                  <c:v>112.1</c:v>
                </c:pt>
                <c:pt idx="1373">
                  <c:v>112.1</c:v>
                </c:pt>
                <c:pt idx="1374">
                  <c:v>112.1</c:v>
                </c:pt>
                <c:pt idx="1375">
                  <c:v>112.1</c:v>
                </c:pt>
                <c:pt idx="1376">
                  <c:v>112.1</c:v>
                </c:pt>
                <c:pt idx="1377">
                  <c:v>112.1</c:v>
                </c:pt>
                <c:pt idx="1378">
                  <c:v>112.1</c:v>
                </c:pt>
                <c:pt idx="1379">
                  <c:v>112.1</c:v>
                </c:pt>
                <c:pt idx="1380">
                  <c:v>112.1</c:v>
                </c:pt>
                <c:pt idx="1381">
                  <c:v>112.1</c:v>
                </c:pt>
                <c:pt idx="1382">
                  <c:v>112.1</c:v>
                </c:pt>
                <c:pt idx="1383">
                  <c:v>112.1</c:v>
                </c:pt>
                <c:pt idx="1384">
                  <c:v>112.1</c:v>
                </c:pt>
                <c:pt idx="1385">
                  <c:v>112.1</c:v>
                </c:pt>
                <c:pt idx="1386">
                  <c:v>112.1</c:v>
                </c:pt>
                <c:pt idx="1387">
                  <c:v>112.1</c:v>
                </c:pt>
                <c:pt idx="1388">
                  <c:v>112.1</c:v>
                </c:pt>
                <c:pt idx="1389">
                  <c:v>112.1</c:v>
                </c:pt>
                <c:pt idx="1390">
                  <c:v>112.1</c:v>
                </c:pt>
                <c:pt idx="1391">
                  <c:v>112.1</c:v>
                </c:pt>
                <c:pt idx="1392">
                  <c:v>112.1</c:v>
                </c:pt>
                <c:pt idx="1393">
                  <c:v>112.1</c:v>
                </c:pt>
                <c:pt idx="1394">
                  <c:v>112.1</c:v>
                </c:pt>
                <c:pt idx="1395">
                  <c:v>112.1</c:v>
                </c:pt>
                <c:pt idx="1396">
                  <c:v>112.1</c:v>
                </c:pt>
                <c:pt idx="1397">
                  <c:v>112.1</c:v>
                </c:pt>
                <c:pt idx="1398">
                  <c:v>112.1</c:v>
                </c:pt>
                <c:pt idx="1399">
                  <c:v>112.1</c:v>
                </c:pt>
                <c:pt idx="1400">
                  <c:v>112.1</c:v>
                </c:pt>
                <c:pt idx="1401">
                  <c:v>112.1</c:v>
                </c:pt>
                <c:pt idx="1402">
                  <c:v>112.1</c:v>
                </c:pt>
                <c:pt idx="1403">
                  <c:v>112.1</c:v>
                </c:pt>
                <c:pt idx="1404">
                  <c:v>112.1</c:v>
                </c:pt>
                <c:pt idx="1405">
                  <c:v>112.1</c:v>
                </c:pt>
                <c:pt idx="1406">
                  <c:v>112.1</c:v>
                </c:pt>
                <c:pt idx="1407">
                  <c:v>112.1</c:v>
                </c:pt>
                <c:pt idx="1408">
                  <c:v>112.1</c:v>
                </c:pt>
                <c:pt idx="1409">
                  <c:v>112.1</c:v>
                </c:pt>
                <c:pt idx="1410">
                  <c:v>112.1</c:v>
                </c:pt>
                <c:pt idx="1411">
                  <c:v>112.1</c:v>
                </c:pt>
                <c:pt idx="1412">
                  <c:v>112.1</c:v>
                </c:pt>
                <c:pt idx="1413">
                  <c:v>112.1</c:v>
                </c:pt>
                <c:pt idx="1414">
                  <c:v>112.1</c:v>
                </c:pt>
                <c:pt idx="1415">
                  <c:v>112.1</c:v>
                </c:pt>
                <c:pt idx="1416">
                  <c:v>112.1</c:v>
                </c:pt>
                <c:pt idx="1417">
                  <c:v>112.1</c:v>
                </c:pt>
                <c:pt idx="1418">
                  <c:v>112.1</c:v>
                </c:pt>
                <c:pt idx="1419">
                  <c:v>112.1</c:v>
                </c:pt>
                <c:pt idx="1420">
                  <c:v>112.1</c:v>
                </c:pt>
                <c:pt idx="1421">
                  <c:v>112.1</c:v>
                </c:pt>
                <c:pt idx="1422">
                  <c:v>112.1</c:v>
                </c:pt>
                <c:pt idx="1423">
                  <c:v>112.1</c:v>
                </c:pt>
                <c:pt idx="1424">
                  <c:v>112.1</c:v>
                </c:pt>
                <c:pt idx="1425">
                  <c:v>112.1</c:v>
                </c:pt>
                <c:pt idx="1426">
                  <c:v>112.1</c:v>
                </c:pt>
                <c:pt idx="1427">
                  <c:v>112.1</c:v>
                </c:pt>
                <c:pt idx="1428">
                  <c:v>112.1</c:v>
                </c:pt>
                <c:pt idx="1429">
                  <c:v>112.1</c:v>
                </c:pt>
                <c:pt idx="1430">
                  <c:v>112.1</c:v>
                </c:pt>
                <c:pt idx="1431">
                  <c:v>112.1</c:v>
                </c:pt>
                <c:pt idx="1432">
                  <c:v>112.1</c:v>
                </c:pt>
                <c:pt idx="1433">
                  <c:v>112.1</c:v>
                </c:pt>
                <c:pt idx="1434">
                  <c:v>112.1</c:v>
                </c:pt>
                <c:pt idx="1435">
                  <c:v>112.1</c:v>
                </c:pt>
                <c:pt idx="1436">
                  <c:v>112.1</c:v>
                </c:pt>
                <c:pt idx="1437">
                  <c:v>112.1</c:v>
                </c:pt>
                <c:pt idx="1438">
                  <c:v>112.1</c:v>
                </c:pt>
                <c:pt idx="1439">
                  <c:v>112.1</c:v>
                </c:pt>
                <c:pt idx="1440">
                  <c:v>112.1</c:v>
                </c:pt>
                <c:pt idx="1441">
                  <c:v>112.1</c:v>
                </c:pt>
                <c:pt idx="1442">
                  <c:v>112.1</c:v>
                </c:pt>
                <c:pt idx="1443">
                  <c:v>112.1</c:v>
                </c:pt>
                <c:pt idx="1444">
                  <c:v>112.1</c:v>
                </c:pt>
                <c:pt idx="1445">
                  <c:v>112.1</c:v>
                </c:pt>
                <c:pt idx="1446">
                  <c:v>112.1</c:v>
                </c:pt>
                <c:pt idx="1447">
                  <c:v>112.1</c:v>
                </c:pt>
                <c:pt idx="1448">
                  <c:v>112.1</c:v>
                </c:pt>
                <c:pt idx="1449">
                  <c:v>112.1</c:v>
                </c:pt>
                <c:pt idx="1450">
                  <c:v>112.1</c:v>
                </c:pt>
                <c:pt idx="1451">
                  <c:v>112.1</c:v>
                </c:pt>
                <c:pt idx="1452">
                  <c:v>112.1</c:v>
                </c:pt>
                <c:pt idx="1453">
                  <c:v>112.1</c:v>
                </c:pt>
                <c:pt idx="1454">
                  <c:v>112.1</c:v>
                </c:pt>
                <c:pt idx="1455">
                  <c:v>112.1</c:v>
                </c:pt>
                <c:pt idx="1456">
                  <c:v>112.1</c:v>
                </c:pt>
                <c:pt idx="1457">
                  <c:v>112.1</c:v>
                </c:pt>
                <c:pt idx="1458">
                  <c:v>112.1</c:v>
                </c:pt>
                <c:pt idx="1459">
                  <c:v>112.1</c:v>
                </c:pt>
                <c:pt idx="1460">
                  <c:v>112.1</c:v>
                </c:pt>
                <c:pt idx="1461">
                  <c:v>112.1</c:v>
                </c:pt>
                <c:pt idx="1462">
                  <c:v>112.1</c:v>
                </c:pt>
                <c:pt idx="1463">
                  <c:v>112.1</c:v>
                </c:pt>
                <c:pt idx="1464">
                  <c:v>112.1</c:v>
                </c:pt>
                <c:pt idx="1465">
                  <c:v>112.1</c:v>
                </c:pt>
                <c:pt idx="1466">
                  <c:v>112.1</c:v>
                </c:pt>
                <c:pt idx="1467">
                  <c:v>112.1</c:v>
                </c:pt>
                <c:pt idx="1468">
                  <c:v>112.1</c:v>
                </c:pt>
                <c:pt idx="1469">
                  <c:v>112.1</c:v>
                </c:pt>
                <c:pt idx="1470">
                  <c:v>112.1</c:v>
                </c:pt>
                <c:pt idx="1471">
                  <c:v>112.1</c:v>
                </c:pt>
                <c:pt idx="1472">
                  <c:v>112.1</c:v>
                </c:pt>
                <c:pt idx="1473">
                  <c:v>112.1</c:v>
                </c:pt>
                <c:pt idx="1474">
                  <c:v>112.1</c:v>
                </c:pt>
                <c:pt idx="1475">
                  <c:v>112.1</c:v>
                </c:pt>
                <c:pt idx="1476">
                  <c:v>112.1</c:v>
                </c:pt>
                <c:pt idx="1477">
                  <c:v>112.1</c:v>
                </c:pt>
                <c:pt idx="1478">
                  <c:v>112.1</c:v>
                </c:pt>
                <c:pt idx="1479">
                  <c:v>112.1</c:v>
                </c:pt>
                <c:pt idx="1480">
                  <c:v>112.1</c:v>
                </c:pt>
                <c:pt idx="1481">
                  <c:v>112.1</c:v>
                </c:pt>
                <c:pt idx="1482">
                  <c:v>112.1</c:v>
                </c:pt>
                <c:pt idx="1483">
                  <c:v>112.1</c:v>
                </c:pt>
                <c:pt idx="1484">
                  <c:v>112.1</c:v>
                </c:pt>
                <c:pt idx="1485">
                  <c:v>112.1</c:v>
                </c:pt>
                <c:pt idx="1486">
                  <c:v>112.1</c:v>
                </c:pt>
                <c:pt idx="1487">
                  <c:v>112.1</c:v>
                </c:pt>
                <c:pt idx="1488">
                  <c:v>112.1</c:v>
                </c:pt>
                <c:pt idx="1489">
                  <c:v>112.1</c:v>
                </c:pt>
                <c:pt idx="1490">
                  <c:v>112.1</c:v>
                </c:pt>
                <c:pt idx="1491">
                  <c:v>112.1</c:v>
                </c:pt>
                <c:pt idx="1492">
                  <c:v>112.1</c:v>
                </c:pt>
                <c:pt idx="1493">
                  <c:v>112.1</c:v>
                </c:pt>
                <c:pt idx="1494">
                  <c:v>112.1</c:v>
                </c:pt>
                <c:pt idx="1495">
                  <c:v>112.1</c:v>
                </c:pt>
                <c:pt idx="1496">
                  <c:v>112.1</c:v>
                </c:pt>
                <c:pt idx="1497">
                  <c:v>112.1</c:v>
                </c:pt>
                <c:pt idx="1498">
                  <c:v>112.1</c:v>
                </c:pt>
                <c:pt idx="1499">
                  <c:v>112.1</c:v>
                </c:pt>
                <c:pt idx="1500">
                  <c:v>112.1</c:v>
                </c:pt>
                <c:pt idx="1501">
                  <c:v>112.1</c:v>
                </c:pt>
                <c:pt idx="1502">
                  <c:v>112.1</c:v>
                </c:pt>
                <c:pt idx="1503">
                  <c:v>112.1</c:v>
                </c:pt>
                <c:pt idx="1504">
                  <c:v>112.1</c:v>
                </c:pt>
                <c:pt idx="1505">
                  <c:v>112.1</c:v>
                </c:pt>
                <c:pt idx="1506">
                  <c:v>112.1</c:v>
                </c:pt>
                <c:pt idx="1507">
                  <c:v>112.1</c:v>
                </c:pt>
                <c:pt idx="1508">
                  <c:v>112.1</c:v>
                </c:pt>
                <c:pt idx="1509">
                  <c:v>112.1</c:v>
                </c:pt>
                <c:pt idx="1510">
                  <c:v>112.1</c:v>
                </c:pt>
                <c:pt idx="1511">
                  <c:v>112.1</c:v>
                </c:pt>
                <c:pt idx="1512">
                  <c:v>112.1</c:v>
                </c:pt>
                <c:pt idx="1513">
                  <c:v>112.1</c:v>
                </c:pt>
                <c:pt idx="1514">
                  <c:v>112.1</c:v>
                </c:pt>
                <c:pt idx="1515">
                  <c:v>112.1</c:v>
                </c:pt>
                <c:pt idx="1516">
                  <c:v>112.1</c:v>
                </c:pt>
                <c:pt idx="1517">
                  <c:v>112.1</c:v>
                </c:pt>
                <c:pt idx="1518">
                  <c:v>112.1</c:v>
                </c:pt>
                <c:pt idx="1519">
                  <c:v>112.1</c:v>
                </c:pt>
                <c:pt idx="1520">
                  <c:v>112.1</c:v>
                </c:pt>
                <c:pt idx="1521">
                  <c:v>112.1</c:v>
                </c:pt>
                <c:pt idx="1522">
                  <c:v>112.1</c:v>
                </c:pt>
                <c:pt idx="1523">
                  <c:v>112.1</c:v>
                </c:pt>
                <c:pt idx="1524">
                  <c:v>112.1</c:v>
                </c:pt>
                <c:pt idx="1525">
                  <c:v>112.1</c:v>
                </c:pt>
                <c:pt idx="1526">
                  <c:v>112.1</c:v>
                </c:pt>
                <c:pt idx="1527">
                  <c:v>112.1</c:v>
                </c:pt>
                <c:pt idx="1528">
                  <c:v>112.1</c:v>
                </c:pt>
                <c:pt idx="1529">
                  <c:v>112.1</c:v>
                </c:pt>
                <c:pt idx="1530">
                  <c:v>112.1</c:v>
                </c:pt>
                <c:pt idx="1531">
                  <c:v>112.1</c:v>
                </c:pt>
                <c:pt idx="1532">
                  <c:v>112.1</c:v>
                </c:pt>
                <c:pt idx="1533">
                  <c:v>112.1</c:v>
                </c:pt>
                <c:pt idx="1534">
                  <c:v>112.1</c:v>
                </c:pt>
                <c:pt idx="1535">
                  <c:v>112.1</c:v>
                </c:pt>
                <c:pt idx="1536">
                  <c:v>112.1</c:v>
                </c:pt>
                <c:pt idx="1537">
                  <c:v>112.1</c:v>
                </c:pt>
                <c:pt idx="1538">
                  <c:v>112.1</c:v>
                </c:pt>
                <c:pt idx="1539">
                  <c:v>112.1</c:v>
                </c:pt>
                <c:pt idx="1540">
                  <c:v>112.1</c:v>
                </c:pt>
                <c:pt idx="1541">
                  <c:v>112.1</c:v>
                </c:pt>
                <c:pt idx="1542">
                  <c:v>112.1</c:v>
                </c:pt>
                <c:pt idx="1543">
                  <c:v>112.1</c:v>
                </c:pt>
                <c:pt idx="1544">
                  <c:v>112.1</c:v>
                </c:pt>
                <c:pt idx="1545">
                  <c:v>112.1</c:v>
                </c:pt>
                <c:pt idx="1546">
                  <c:v>112.1</c:v>
                </c:pt>
                <c:pt idx="1547">
                  <c:v>112.1</c:v>
                </c:pt>
                <c:pt idx="1548">
                  <c:v>112.1</c:v>
                </c:pt>
                <c:pt idx="1549">
                  <c:v>112.1</c:v>
                </c:pt>
                <c:pt idx="1550">
                  <c:v>112.1</c:v>
                </c:pt>
                <c:pt idx="1551">
                  <c:v>112.1</c:v>
                </c:pt>
                <c:pt idx="1552">
                  <c:v>112.1</c:v>
                </c:pt>
                <c:pt idx="1553">
                  <c:v>112.1</c:v>
                </c:pt>
                <c:pt idx="1554">
                  <c:v>112.1</c:v>
                </c:pt>
                <c:pt idx="1555">
                  <c:v>112.1</c:v>
                </c:pt>
                <c:pt idx="1556">
                  <c:v>112.1</c:v>
                </c:pt>
                <c:pt idx="1557">
                  <c:v>112.1</c:v>
                </c:pt>
                <c:pt idx="1558">
                  <c:v>112.1</c:v>
                </c:pt>
                <c:pt idx="1559">
                  <c:v>112.1</c:v>
                </c:pt>
                <c:pt idx="1560">
                  <c:v>112.1</c:v>
                </c:pt>
                <c:pt idx="1561">
                  <c:v>112.1</c:v>
                </c:pt>
                <c:pt idx="1562">
                  <c:v>112.1</c:v>
                </c:pt>
                <c:pt idx="1563">
                  <c:v>112.1</c:v>
                </c:pt>
                <c:pt idx="1564">
                  <c:v>112.1</c:v>
                </c:pt>
                <c:pt idx="1565">
                  <c:v>112.1</c:v>
                </c:pt>
                <c:pt idx="1566">
                  <c:v>112.1</c:v>
                </c:pt>
                <c:pt idx="1567">
                  <c:v>112.1</c:v>
                </c:pt>
                <c:pt idx="1568">
                  <c:v>112.1</c:v>
                </c:pt>
                <c:pt idx="1569">
                  <c:v>112.1</c:v>
                </c:pt>
                <c:pt idx="1570">
                  <c:v>112.1</c:v>
                </c:pt>
                <c:pt idx="1571">
                  <c:v>112.1</c:v>
                </c:pt>
                <c:pt idx="1572">
                  <c:v>112.1</c:v>
                </c:pt>
                <c:pt idx="1573">
                  <c:v>112.1</c:v>
                </c:pt>
                <c:pt idx="1574">
                  <c:v>112.1</c:v>
                </c:pt>
                <c:pt idx="1575">
                  <c:v>112.1</c:v>
                </c:pt>
                <c:pt idx="1576">
                  <c:v>112.1</c:v>
                </c:pt>
                <c:pt idx="1577">
                  <c:v>112.1</c:v>
                </c:pt>
                <c:pt idx="1578">
                  <c:v>112.1</c:v>
                </c:pt>
                <c:pt idx="1579">
                  <c:v>112.1</c:v>
                </c:pt>
                <c:pt idx="1580">
                  <c:v>112.1</c:v>
                </c:pt>
                <c:pt idx="1581">
                  <c:v>112.1</c:v>
                </c:pt>
                <c:pt idx="1582">
                  <c:v>112.1</c:v>
                </c:pt>
                <c:pt idx="1583">
                  <c:v>112.1</c:v>
                </c:pt>
                <c:pt idx="1584">
                  <c:v>112.1</c:v>
                </c:pt>
                <c:pt idx="1585">
                  <c:v>112.1</c:v>
                </c:pt>
                <c:pt idx="1586">
                  <c:v>112.1</c:v>
                </c:pt>
                <c:pt idx="1587">
                  <c:v>112.1</c:v>
                </c:pt>
                <c:pt idx="1588">
                  <c:v>112.1</c:v>
                </c:pt>
                <c:pt idx="1589">
                  <c:v>112.1</c:v>
                </c:pt>
                <c:pt idx="1590">
                  <c:v>112.1</c:v>
                </c:pt>
                <c:pt idx="1591">
                  <c:v>112.1</c:v>
                </c:pt>
                <c:pt idx="1592">
                  <c:v>112.1</c:v>
                </c:pt>
                <c:pt idx="1593">
                  <c:v>112.1</c:v>
                </c:pt>
                <c:pt idx="1594">
                  <c:v>112.1</c:v>
                </c:pt>
                <c:pt idx="1595">
                  <c:v>112.1</c:v>
                </c:pt>
                <c:pt idx="1596">
                  <c:v>112.1</c:v>
                </c:pt>
                <c:pt idx="1597">
                  <c:v>112.1</c:v>
                </c:pt>
                <c:pt idx="1598">
                  <c:v>112.1</c:v>
                </c:pt>
                <c:pt idx="1599">
                  <c:v>112.1</c:v>
                </c:pt>
                <c:pt idx="1600">
                  <c:v>112.1</c:v>
                </c:pt>
                <c:pt idx="1601">
                  <c:v>112.1</c:v>
                </c:pt>
                <c:pt idx="1602">
                  <c:v>112.1</c:v>
                </c:pt>
                <c:pt idx="1603">
                  <c:v>112.1</c:v>
                </c:pt>
                <c:pt idx="1604">
                  <c:v>112.1</c:v>
                </c:pt>
                <c:pt idx="1605">
                  <c:v>112.1</c:v>
                </c:pt>
                <c:pt idx="1606">
                  <c:v>112.1</c:v>
                </c:pt>
                <c:pt idx="1607">
                  <c:v>112.1</c:v>
                </c:pt>
                <c:pt idx="1608">
                  <c:v>112.1</c:v>
                </c:pt>
                <c:pt idx="1609">
                  <c:v>112.1</c:v>
                </c:pt>
                <c:pt idx="1610">
                  <c:v>112.1</c:v>
                </c:pt>
                <c:pt idx="1611">
                  <c:v>112.1</c:v>
                </c:pt>
                <c:pt idx="1612">
                  <c:v>112.1</c:v>
                </c:pt>
                <c:pt idx="1613">
                  <c:v>112.1</c:v>
                </c:pt>
                <c:pt idx="1614">
                  <c:v>112.1</c:v>
                </c:pt>
                <c:pt idx="1615">
                  <c:v>112.1</c:v>
                </c:pt>
                <c:pt idx="1616">
                  <c:v>112.1</c:v>
                </c:pt>
                <c:pt idx="1617">
                  <c:v>112.1</c:v>
                </c:pt>
                <c:pt idx="1618">
                  <c:v>112.1</c:v>
                </c:pt>
                <c:pt idx="1619">
                  <c:v>112.1</c:v>
                </c:pt>
                <c:pt idx="1620">
                  <c:v>112.1</c:v>
                </c:pt>
                <c:pt idx="1621">
                  <c:v>112.1</c:v>
                </c:pt>
                <c:pt idx="1622">
                  <c:v>112.1</c:v>
                </c:pt>
                <c:pt idx="1623">
                  <c:v>112.1</c:v>
                </c:pt>
                <c:pt idx="1624">
                  <c:v>112.1</c:v>
                </c:pt>
                <c:pt idx="1625">
                  <c:v>112.1</c:v>
                </c:pt>
                <c:pt idx="1626">
                  <c:v>112.1</c:v>
                </c:pt>
                <c:pt idx="1627">
                  <c:v>112.1</c:v>
                </c:pt>
                <c:pt idx="1628">
                  <c:v>112.1</c:v>
                </c:pt>
                <c:pt idx="1629">
                  <c:v>112.1</c:v>
                </c:pt>
                <c:pt idx="1630">
                  <c:v>112.1</c:v>
                </c:pt>
                <c:pt idx="1631">
                  <c:v>112.1</c:v>
                </c:pt>
                <c:pt idx="1632">
                  <c:v>112.1</c:v>
                </c:pt>
                <c:pt idx="1633">
                  <c:v>112.1</c:v>
                </c:pt>
                <c:pt idx="1634">
                  <c:v>112.1</c:v>
                </c:pt>
                <c:pt idx="1635">
                  <c:v>112.1</c:v>
                </c:pt>
                <c:pt idx="1636">
                  <c:v>112.1</c:v>
                </c:pt>
                <c:pt idx="1637">
                  <c:v>112.1</c:v>
                </c:pt>
                <c:pt idx="1638">
                  <c:v>112.1</c:v>
                </c:pt>
                <c:pt idx="1639">
                  <c:v>112.1</c:v>
                </c:pt>
                <c:pt idx="1640">
                  <c:v>112.1</c:v>
                </c:pt>
                <c:pt idx="1641">
                  <c:v>112.1</c:v>
                </c:pt>
                <c:pt idx="1642">
                  <c:v>112.1</c:v>
                </c:pt>
                <c:pt idx="1643">
                  <c:v>112.1</c:v>
                </c:pt>
                <c:pt idx="1644">
                  <c:v>112.1</c:v>
                </c:pt>
                <c:pt idx="1645">
                  <c:v>112.1</c:v>
                </c:pt>
                <c:pt idx="1646">
                  <c:v>112.1</c:v>
                </c:pt>
                <c:pt idx="1647">
                  <c:v>112.1</c:v>
                </c:pt>
                <c:pt idx="1648">
                  <c:v>112.1</c:v>
                </c:pt>
                <c:pt idx="1649">
                  <c:v>112.1</c:v>
                </c:pt>
                <c:pt idx="1650">
                  <c:v>112.1</c:v>
                </c:pt>
                <c:pt idx="1651">
                  <c:v>112.1</c:v>
                </c:pt>
                <c:pt idx="1652">
                  <c:v>112.1</c:v>
                </c:pt>
                <c:pt idx="1653">
                  <c:v>112.1</c:v>
                </c:pt>
                <c:pt idx="1654">
                  <c:v>112.1</c:v>
                </c:pt>
                <c:pt idx="1655">
                  <c:v>112.1</c:v>
                </c:pt>
                <c:pt idx="1656">
                  <c:v>112.1</c:v>
                </c:pt>
                <c:pt idx="1657">
                  <c:v>112.1</c:v>
                </c:pt>
                <c:pt idx="1658">
                  <c:v>112.1</c:v>
                </c:pt>
                <c:pt idx="1659">
                  <c:v>112.1</c:v>
                </c:pt>
                <c:pt idx="1660">
                  <c:v>112.1</c:v>
                </c:pt>
                <c:pt idx="1661">
                  <c:v>112.1</c:v>
                </c:pt>
                <c:pt idx="1662">
                  <c:v>112.1</c:v>
                </c:pt>
                <c:pt idx="1663">
                  <c:v>112.1</c:v>
                </c:pt>
                <c:pt idx="1664">
                  <c:v>112.1</c:v>
                </c:pt>
                <c:pt idx="1665">
                  <c:v>112.1</c:v>
                </c:pt>
                <c:pt idx="1666">
                  <c:v>112.1</c:v>
                </c:pt>
                <c:pt idx="1667">
                  <c:v>112.1</c:v>
                </c:pt>
                <c:pt idx="1668">
                  <c:v>112.1</c:v>
                </c:pt>
                <c:pt idx="1669">
                  <c:v>112.1</c:v>
                </c:pt>
                <c:pt idx="1670">
                  <c:v>112.1</c:v>
                </c:pt>
                <c:pt idx="1671">
                  <c:v>112.1</c:v>
                </c:pt>
                <c:pt idx="1672">
                  <c:v>112.1</c:v>
                </c:pt>
                <c:pt idx="1673">
                  <c:v>112.1</c:v>
                </c:pt>
                <c:pt idx="1674">
                  <c:v>112.1</c:v>
                </c:pt>
                <c:pt idx="1675">
                  <c:v>112.1</c:v>
                </c:pt>
                <c:pt idx="1676">
                  <c:v>112.1</c:v>
                </c:pt>
                <c:pt idx="1677">
                  <c:v>112.1</c:v>
                </c:pt>
                <c:pt idx="1678">
                  <c:v>112.1</c:v>
                </c:pt>
                <c:pt idx="1679">
                  <c:v>112.1</c:v>
                </c:pt>
                <c:pt idx="1680">
                  <c:v>112.1</c:v>
                </c:pt>
                <c:pt idx="1681">
                  <c:v>112.1</c:v>
                </c:pt>
                <c:pt idx="1682">
                  <c:v>112.1</c:v>
                </c:pt>
                <c:pt idx="1683">
                  <c:v>112.1</c:v>
                </c:pt>
                <c:pt idx="1684">
                  <c:v>112.1</c:v>
                </c:pt>
                <c:pt idx="1685">
                  <c:v>112.1</c:v>
                </c:pt>
                <c:pt idx="1686">
                  <c:v>112.1</c:v>
                </c:pt>
                <c:pt idx="1687">
                  <c:v>112.1</c:v>
                </c:pt>
                <c:pt idx="1688">
                  <c:v>112.1</c:v>
                </c:pt>
                <c:pt idx="1689">
                  <c:v>112.1</c:v>
                </c:pt>
                <c:pt idx="1690">
                  <c:v>112.1</c:v>
                </c:pt>
                <c:pt idx="1691">
                  <c:v>112.1</c:v>
                </c:pt>
                <c:pt idx="1692">
                  <c:v>112.1</c:v>
                </c:pt>
                <c:pt idx="1693">
                  <c:v>112.1</c:v>
                </c:pt>
                <c:pt idx="1694">
                  <c:v>112.1</c:v>
                </c:pt>
                <c:pt idx="1695">
                  <c:v>112.1</c:v>
                </c:pt>
                <c:pt idx="1696">
                  <c:v>112.1</c:v>
                </c:pt>
                <c:pt idx="1697">
                  <c:v>112.1</c:v>
                </c:pt>
                <c:pt idx="1698">
                  <c:v>112.1</c:v>
                </c:pt>
                <c:pt idx="1699">
                  <c:v>112.1</c:v>
                </c:pt>
                <c:pt idx="1700">
                  <c:v>112.1</c:v>
                </c:pt>
                <c:pt idx="1701">
                  <c:v>112.1</c:v>
                </c:pt>
                <c:pt idx="1702">
                  <c:v>112.1</c:v>
                </c:pt>
                <c:pt idx="1703">
                  <c:v>112.1</c:v>
                </c:pt>
                <c:pt idx="1704">
                  <c:v>112.1</c:v>
                </c:pt>
                <c:pt idx="1705">
                  <c:v>112.1</c:v>
                </c:pt>
                <c:pt idx="1706">
                  <c:v>112.1</c:v>
                </c:pt>
                <c:pt idx="1707">
                  <c:v>112.1</c:v>
                </c:pt>
                <c:pt idx="1708">
                  <c:v>112.1</c:v>
                </c:pt>
                <c:pt idx="1709">
                  <c:v>112.1</c:v>
                </c:pt>
                <c:pt idx="1710">
                  <c:v>112.1</c:v>
                </c:pt>
                <c:pt idx="1711">
                  <c:v>112.1</c:v>
                </c:pt>
                <c:pt idx="1712">
                  <c:v>112.1</c:v>
                </c:pt>
                <c:pt idx="1713">
                  <c:v>112.1</c:v>
                </c:pt>
                <c:pt idx="1714">
                  <c:v>112.1</c:v>
                </c:pt>
                <c:pt idx="1715">
                  <c:v>112.1</c:v>
                </c:pt>
                <c:pt idx="1716">
                  <c:v>112.1</c:v>
                </c:pt>
                <c:pt idx="1717">
                  <c:v>112.1</c:v>
                </c:pt>
                <c:pt idx="1718">
                  <c:v>112.1</c:v>
                </c:pt>
                <c:pt idx="1719">
                  <c:v>112.1</c:v>
                </c:pt>
                <c:pt idx="1720">
                  <c:v>112.1</c:v>
                </c:pt>
                <c:pt idx="1721">
                  <c:v>112.1</c:v>
                </c:pt>
                <c:pt idx="1722">
                  <c:v>112.1</c:v>
                </c:pt>
                <c:pt idx="1723">
                  <c:v>112.1</c:v>
                </c:pt>
                <c:pt idx="1724">
                  <c:v>112.1</c:v>
                </c:pt>
                <c:pt idx="1725">
                  <c:v>112.1</c:v>
                </c:pt>
                <c:pt idx="1726">
                  <c:v>112.1</c:v>
                </c:pt>
                <c:pt idx="1727">
                  <c:v>112.1</c:v>
                </c:pt>
                <c:pt idx="1728">
                  <c:v>112.1</c:v>
                </c:pt>
                <c:pt idx="1729">
                  <c:v>112.1</c:v>
                </c:pt>
                <c:pt idx="1730">
                  <c:v>112.1</c:v>
                </c:pt>
                <c:pt idx="1731">
                  <c:v>112.1</c:v>
                </c:pt>
                <c:pt idx="1732">
                  <c:v>112.1</c:v>
                </c:pt>
                <c:pt idx="1733">
                  <c:v>112.1</c:v>
                </c:pt>
                <c:pt idx="1734">
                  <c:v>112.1</c:v>
                </c:pt>
                <c:pt idx="1735">
                  <c:v>112.1</c:v>
                </c:pt>
                <c:pt idx="1736">
                  <c:v>112.1</c:v>
                </c:pt>
                <c:pt idx="1737">
                  <c:v>112.1</c:v>
                </c:pt>
                <c:pt idx="1738">
                  <c:v>112.1</c:v>
                </c:pt>
                <c:pt idx="1739">
                  <c:v>112.1</c:v>
                </c:pt>
                <c:pt idx="1740">
                  <c:v>112.1</c:v>
                </c:pt>
                <c:pt idx="1741">
                  <c:v>112.1</c:v>
                </c:pt>
                <c:pt idx="1742">
                  <c:v>112.1</c:v>
                </c:pt>
                <c:pt idx="1743">
                  <c:v>112.1</c:v>
                </c:pt>
                <c:pt idx="1744">
                  <c:v>112.1</c:v>
                </c:pt>
                <c:pt idx="1745">
                  <c:v>112.1</c:v>
                </c:pt>
                <c:pt idx="1746">
                  <c:v>112.1</c:v>
                </c:pt>
                <c:pt idx="1747">
                  <c:v>112.1</c:v>
                </c:pt>
                <c:pt idx="1748">
                  <c:v>112.1</c:v>
                </c:pt>
                <c:pt idx="1749">
                  <c:v>112.1</c:v>
                </c:pt>
                <c:pt idx="1750">
                  <c:v>112.1</c:v>
                </c:pt>
                <c:pt idx="1751">
                  <c:v>112.1</c:v>
                </c:pt>
                <c:pt idx="1752">
                  <c:v>112.1</c:v>
                </c:pt>
                <c:pt idx="1753">
                  <c:v>112.1</c:v>
                </c:pt>
                <c:pt idx="1754">
                  <c:v>112.1</c:v>
                </c:pt>
                <c:pt idx="1755">
                  <c:v>112.1</c:v>
                </c:pt>
                <c:pt idx="1756">
                  <c:v>112.1</c:v>
                </c:pt>
                <c:pt idx="1757">
                  <c:v>112.1</c:v>
                </c:pt>
                <c:pt idx="1758">
                  <c:v>112.1</c:v>
                </c:pt>
                <c:pt idx="1759">
                  <c:v>112.1</c:v>
                </c:pt>
                <c:pt idx="1760">
                  <c:v>112.1</c:v>
                </c:pt>
                <c:pt idx="1761">
                  <c:v>112.1</c:v>
                </c:pt>
                <c:pt idx="1762">
                  <c:v>112.1</c:v>
                </c:pt>
                <c:pt idx="1763">
                  <c:v>112.1</c:v>
                </c:pt>
                <c:pt idx="1764">
                  <c:v>112.1</c:v>
                </c:pt>
                <c:pt idx="1765">
                  <c:v>112.1</c:v>
                </c:pt>
                <c:pt idx="1766">
                  <c:v>112.1</c:v>
                </c:pt>
                <c:pt idx="1767">
                  <c:v>112.1</c:v>
                </c:pt>
                <c:pt idx="1768">
                  <c:v>112.1</c:v>
                </c:pt>
                <c:pt idx="1769">
                  <c:v>112.1</c:v>
                </c:pt>
                <c:pt idx="1770">
                  <c:v>112.1</c:v>
                </c:pt>
                <c:pt idx="1771">
                  <c:v>112.1</c:v>
                </c:pt>
                <c:pt idx="1772">
                  <c:v>112.1</c:v>
                </c:pt>
                <c:pt idx="1773">
                  <c:v>112.1</c:v>
                </c:pt>
                <c:pt idx="1774">
                  <c:v>112.1</c:v>
                </c:pt>
                <c:pt idx="1775">
                  <c:v>112.1</c:v>
                </c:pt>
                <c:pt idx="1776">
                  <c:v>112.1</c:v>
                </c:pt>
                <c:pt idx="1777">
                  <c:v>112.1</c:v>
                </c:pt>
                <c:pt idx="1778">
                  <c:v>112.1</c:v>
                </c:pt>
                <c:pt idx="1779">
                  <c:v>112.1</c:v>
                </c:pt>
                <c:pt idx="1780">
                  <c:v>112.1</c:v>
                </c:pt>
                <c:pt idx="1781">
                  <c:v>112.1</c:v>
                </c:pt>
                <c:pt idx="1782">
                  <c:v>112.1</c:v>
                </c:pt>
                <c:pt idx="1783">
                  <c:v>112.1</c:v>
                </c:pt>
                <c:pt idx="1784">
                  <c:v>112.1</c:v>
                </c:pt>
                <c:pt idx="1785">
                  <c:v>112.1</c:v>
                </c:pt>
                <c:pt idx="1786">
                  <c:v>112.1</c:v>
                </c:pt>
                <c:pt idx="1787">
                  <c:v>112.1</c:v>
                </c:pt>
                <c:pt idx="1788">
                  <c:v>112.1</c:v>
                </c:pt>
                <c:pt idx="1789">
                  <c:v>112.1</c:v>
                </c:pt>
                <c:pt idx="1790">
                  <c:v>112.1</c:v>
                </c:pt>
                <c:pt idx="1791">
                  <c:v>112.1</c:v>
                </c:pt>
                <c:pt idx="1792">
                  <c:v>112.1</c:v>
                </c:pt>
                <c:pt idx="1793">
                  <c:v>112.1</c:v>
                </c:pt>
                <c:pt idx="1794">
                  <c:v>112.1</c:v>
                </c:pt>
                <c:pt idx="1795">
                  <c:v>112.1</c:v>
                </c:pt>
                <c:pt idx="1796">
                  <c:v>112.1</c:v>
                </c:pt>
                <c:pt idx="1797">
                  <c:v>112.1</c:v>
                </c:pt>
                <c:pt idx="1798">
                  <c:v>112.1</c:v>
                </c:pt>
                <c:pt idx="1799">
                  <c:v>112.1</c:v>
                </c:pt>
                <c:pt idx="1800">
                  <c:v>112.1</c:v>
                </c:pt>
                <c:pt idx="1801">
                  <c:v>112.1</c:v>
                </c:pt>
                <c:pt idx="1802">
                  <c:v>112.1</c:v>
                </c:pt>
                <c:pt idx="1803">
                  <c:v>112.1</c:v>
                </c:pt>
                <c:pt idx="1804">
                  <c:v>112.1</c:v>
                </c:pt>
                <c:pt idx="1805">
                  <c:v>112.1</c:v>
                </c:pt>
                <c:pt idx="1806">
                  <c:v>112.1</c:v>
                </c:pt>
                <c:pt idx="1807">
                  <c:v>112.1</c:v>
                </c:pt>
                <c:pt idx="1808">
                  <c:v>112.1</c:v>
                </c:pt>
                <c:pt idx="1809">
                  <c:v>112.1</c:v>
                </c:pt>
                <c:pt idx="1810">
                  <c:v>112.1</c:v>
                </c:pt>
                <c:pt idx="1811">
                  <c:v>112.1</c:v>
                </c:pt>
                <c:pt idx="1812">
                  <c:v>112.1</c:v>
                </c:pt>
                <c:pt idx="1813">
                  <c:v>112.1</c:v>
                </c:pt>
                <c:pt idx="1814">
                  <c:v>112.1</c:v>
                </c:pt>
                <c:pt idx="1815">
                  <c:v>112.1</c:v>
                </c:pt>
                <c:pt idx="1816">
                  <c:v>112.1</c:v>
                </c:pt>
                <c:pt idx="1817">
                  <c:v>112.1</c:v>
                </c:pt>
                <c:pt idx="1818">
                  <c:v>112.1</c:v>
                </c:pt>
                <c:pt idx="1819">
                  <c:v>112.1</c:v>
                </c:pt>
                <c:pt idx="1820">
                  <c:v>112.1</c:v>
                </c:pt>
                <c:pt idx="1821">
                  <c:v>112.1</c:v>
                </c:pt>
                <c:pt idx="1822">
                  <c:v>112.1</c:v>
                </c:pt>
                <c:pt idx="1823">
                  <c:v>112.1</c:v>
                </c:pt>
                <c:pt idx="1824">
                  <c:v>112.1</c:v>
                </c:pt>
                <c:pt idx="1825">
                  <c:v>112.1</c:v>
                </c:pt>
                <c:pt idx="1826">
                  <c:v>112.1</c:v>
                </c:pt>
                <c:pt idx="1827">
                  <c:v>112.1</c:v>
                </c:pt>
                <c:pt idx="1828">
                  <c:v>112.1</c:v>
                </c:pt>
                <c:pt idx="1829">
                  <c:v>112.1</c:v>
                </c:pt>
                <c:pt idx="1830">
                  <c:v>112.1</c:v>
                </c:pt>
                <c:pt idx="1831">
                  <c:v>112.1</c:v>
                </c:pt>
                <c:pt idx="1832">
                  <c:v>112.1</c:v>
                </c:pt>
                <c:pt idx="1833">
                  <c:v>112.1</c:v>
                </c:pt>
                <c:pt idx="1834">
                  <c:v>112.1</c:v>
                </c:pt>
                <c:pt idx="1835">
                  <c:v>112.1</c:v>
                </c:pt>
                <c:pt idx="1836">
                  <c:v>112.1</c:v>
                </c:pt>
                <c:pt idx="1837">
                  <c:v>112.1</c:v>
                </c:pt>
                <c:pt idx="1838">
                  <c:v>112.1</c:v>
                </c:pt>
                <c:pt idx="1839">
                  <c:v>112.1</c:v>
                </c:pt>
                <c:pt idx="1840">
                  <c:v>112.1</c:v>
                </c:pt>
                <c:pt idx="1841">
                  <c:v>112.1</c:v>
                </c:pt>
                <c:pt idx="1842">
                  <c:v>112.1</c:v>
                </c:pt>
                <c:pt idx="1843">
                  <c:v>112.1</c:v>
                </c:pt>
                <c:pt idx="1844">
                  <c:v>112.1</c:v>
                </c:pt>
                <c:pt idx="1845">
                  <c:v>112.1</c:v>
                </c:pt>
                <c:pt idx="1846">
                  <c:v>112.1</c:v>
                </c:pt>
                <c:pt idx="1847">
                  <c:v>112.1</c:v>
                </c:pt>
                <c:pt idx="1848">
                  <c:v>112.1</c:v>
                </c:pt>
                <c:pt idx="1849">
                  <c:v>112.1</c:v>
                </c:pt>
                <c:pt idx="1850">
                  <c:v>112.1</c:v>
                </c:pt>
                <c:pt idx="1851">
                  <c:v>112.1</c:v>
                </c:pt>
                <c:pt idx="1852">
                  <c:v>112.1</c:v>
                </c:pt>
                <c:pt idx="1853">
                  <c:v>112.1</c:v>
                </c:pt>
                <c:pt idx="1854">
                  <c:v>112.1</c:v>
                </c:pt>
                <c:pt idx="1855">
                  <c:v>112.1</c:v>
                </c:pt>
                <c:pt idx="1856">
                  <c:v>112.1</c:v>
                </c:pt>
                <c:pt idx="1857">
                  <c:v>112.1</c:v>
                </c:pt>
                <c:pt idx="1858">
                  <c:v>112.1</c:v>
                </c:pt>
                <c:pt idx="1859">
                  <c:v>112.1</c:v>
                </c:pt>
                <c:pt idx="1860">
                  <c:v>112.1</c:v>
                </c:pt>
                <c:pt idx="1861">
                  <c:v>112.1</c:v>
                </c:pt>
                <c:pt idx="1862">
                  <c:v>112.1</c:v>
                </c:pt>
                <c:pt idx="1863">
                  <c:v>112.1</c:v>
                </c:pt>
                <c:pt idx="1864">
                  <c:v>112.1</c:v>
                </c:pt>
                <c:pt idx="1865">
                  <c:v>112.1</c:v>
                </c:pt>
                <c:pt idx="1866">
                  <c:v>112.1</c:v>
                </c:pt>
                <c:pt idx="1867">
                  <c:v>112.1</c:v>
                </c:pt>
                <c:pt idx="1868">
                  <c:v>112.1</c:v>
                </c:pt>
                <c:pt idx="1869">
                  <c:v>112.1</c:v>
                </c:pt>
                <c:pt idx="1870">
                  <c:v>112.1</c:v>
                </c:pt>
                <c:pt idx="1871">
                  <c:v>112.1</c:v>
                </c:pt>
                <c:pt idx="1872">
                  <c:v>112.1</c:v>
                </c:pt>
                <c:pt idx="1873">
                  <c:v>112.1</c:v>
                </c:pt>
                <c:pt idx="1874">
                  <c:v>112.1</c:v>
                </c:pt>
                <c:pt idx="1875">
                  <c:v>112.1</c:v>
                </c:pt>
                <c:pt idx="1876">
                  <c:v>112.1</c:v>
                </c:pt>
                <c:pt idx="1877">
                  <c:v>112.1</c:v>
                </c:pt>
                <c:pt idx="1878">
                  <c:v>112.1</c:v>
                </c:pt>
                <c:pt idx="1879">
                  <c:v>112.1</c:v>
                </c:pt>
                <c:pt idx="1880">
                  <c:v>112.1</c:v>
                </c:pt>
                <c:pt idx="1881">
                  <c:v>112.1</c:v>
                </c:pt>
                <c:pt idx="1882">
                  <c:v>112.1</c:v>
                </c:pt>
                <c:pt idx="1883">
                  <c:v>112.1</c:v>
                </c:pt>
                <c:pt idx="1884">
                  <c:v>112.1</c:v>
                </c:pt>
                <c:pt idx="1885">
                  <c:v>112.1</c:v>
                </c:pt>
                <c:pt idx="1886">
                  <c:v>112.1</c:v>
                </c:pt>
                <c:pt idx="1887">
                  <c:v>112.1</c:v>
                </c:pt>
                <c:pt idx="1888">
                  <c:v>112.1</c:v>
                </c:pt>
                <c:pt idx="1889">
                  <c:v>112.1</c:v>
                </c:pt>
                <c:pt idx="1890">
                  <c:v>112.1</c:v>
                </c:pt>
                <c:pt idx="1891">
                  <c:v>112.1</c:v>
                </c:pt>
                <c:pt idx="1892">
                  <c:v>112.1</c:v>
                </c:pt>
                <c:pt idx="1893">
                  <c:v>112.1</c:v>
                </c:pt>
                <c:pt idx="1894">
                  <c:v>112.1</c:v>
                </c:pt>
                <c:pt idx="1895">
                  <c:v>112.1</c:v>
                </c:pt>
                <c:pt idx="1896">
                  <c:v>112.1</c:v>
                </c:pt>
                <c:pt idx="1897">
                  <c:v>112.1</c:v>
                </c:pt>
                <c:pt idx="1898">
                  <c:v>112.1</c:v>
                </c:pt>
                <c:pt idx="1899">
                  <c:v>112.1</c:v>
                </c:pt>
                <c:pt idx="1900">
                  <c:v>112.1</c:v>
                </c:pt>
                <c:pt idx="1901">
                  <c:v>112.1</c:v>
                </c:pt>
                <c:pt idx="1902">
                  <c:v>112.1</c:v>
                </c:pt>
                <c:pt idx="1903">
                  <c:v>112.1</c:v>
                </c:pt>
                <c:pt idx="1904">
                  <c:v>112.1</c:v>
                </c:pt>
                <c:pt idx="1905">
                  <c:v>112.1</c:v>
                </c:pt>
                <c:pt idx="1906">
                  <c:v>112.1</c:v>
                </c:pt>
                <c:pt idx="1907">
                  <c:v>112.1</c:v>
                </c:pt>
                <c:pt idx="1908">
                  <c:v>112.1</c:v>
                </c:pt>
                <c:pt idx="1909">
                  <c:v>112.1</c:v>
                </c:pt>
                <c:pt idx="1910">
                  <c:v>112.1</c:v>
                </c:pt>
                <c:pt idx="1911">
                  <c:v>112.1</c:v>
                </c:pt>
                <c:pt idx="1912">
                  <c:v>112.1</c:v>
                </c:pt>
                <c:pt idx="1913">
                  <c:v>112.1</c:v>
                </c:pt>
                <c:pt idx="1914">
                  <c:v>112.1</c:v>
                </c:pt>
                <c:pt idx="1915">
                  <c:v>112.1</c:v>
                </c:pt>
                <c:pt idx="1916">
                  <c:v>112.1</c:v>
                </c:pt>
                <c:pt idx="1917">
                  <c:v>112.1</c:v>
                </c:pt>
                <c:pt idx="1918">
                  <c:v>112.1</c:v>
                </c:pt>
                <c:pt idx="1919">
                  <c:v>112.1</c:v>
                </c:pt>
                <c:pt idx="1920">
                  <c:v>112.1</c:v>
                </c:pt>
                <c:pt idx="1921">
                  <c:v>112.1</c:v>
                </c:pt>
                <c:pt idx="1922">
                  <c:v>112.1</c:v>
                </c:pt>
                <c:pt idx="1923">
                  <c:v>112.1</c:v>
                </c:pt>
                <c:pt idx="1924">
                  <c:v>112.1</c:v>
                </c:pt>
                <c:pt idx="1925">
                  <c:v>112.1</c:v>
                </c:pt>
                <c:pt idx="1926">
                  <c:v>112.1</c:v>
                </c:pt>
                <c:pt idx="1927">
                  <c:v>112.1</c:v>
                </c:pt>
                <c:pt idx="1928">
                  <c:v>112.1</c:v>
                </c:pt>
                <c:pt idx="1929">
                  <c:v>112.1</c:v>
                </c:pt>
                <c:pt idx="1930">
                  <c:v>112.1</c:v>
                </c:pt>
                <c:pt idx="1931">
                  <c:v>112.1</c:v>
                </c:pt>
                <c:pt idx="1932">
                  <c:v>112.1</c:v>
                </c:pt>
                <c:pt idx="1933">
                  <c:v>112.1</c:v>
                </c:pt>
                <c:pt idx="1934">
                  <c:v>112.1</c:v>
                </c:pt>
                <c:pt idx="1935">
                  <c:v>112.1</c:v>
                </c:pt>
                <c:pt idx="1936">
                  <c:v>112.1</c:v>
                </c:pt>
                <c:pt idx="1937">
                  <c:v>112.1</c:v>
                </c:pt>
                <c:pt idx="1938">
                  <c:v>112.1</c:v>
                </c:pt>
                <c:pt idx="1939">
                  <c:v>112.1</c:v>
                </c:pt>
                <c:pt idx="1940">
                  <c:v>112.1</c:v>
                </c:pt>
                <c:pt idx="1941">
                  <c:v>112.1</c:v>
                </c:pt>
                <c:pt idx="1942">
                  <c:v>112.1</c:v>
                </c:pt>
                <c:pt idx="1943">
                  <c:v>112.1</c:v>
                </c:pt>
                <c:pt idx="1944">
                  <c:v>112.1</c:v>
                </c:pt>
                <c:pt idx="1945">
                  <c:v>112.1</c:v>
                </c:pt>
                <c:pt idx="1946">
                  <c:v>112.1</c:v>
                </c:pt>
                <c:pt idx="1947">
                  <c:v>112.1</c:v>
                </c:pt>
                <c:pt idx="1948">
                  <c:v>112.1</c:v>
                </c:pt>
                <c:pt idx="1949">
                  <c:v>112.1</c:v>
                </c:pt>
                <c:pt idx="1950">
                  <c:v>112.1</c:v>
                </c:pt>
                <c:pt idx="1951">
                  <c:v>112.1</c:v>
                </c:pt>
                <c:pt idx="1952">
                  <c:v>112.1</c:v>
                </c:pt>
                <c:pt idx="1953">
                  <c:v>112.1</c:v>
                </c:pt>
                <c:pt idx="1954">
                  <c:v>112.1</c:v>
                </c:pt>
                <c:pt idx="1955">
                  <c:v>112.1</c:v>
                </c:pt>
                <c:pt idx="1956">
                  <c:v>112.1</c:v>
                </c:pt>
                <c:pt idx="1957">
                  <c:v>112.1</c:v>
                </c:pt>
                <c:pt idx="1958">
                  <c:v>112.1</c:v>
                </c:pt>
                <c:pt idx="1959">
                  <c:v>112.1</c:v>
                </c:pt>
                <c:pt idx="1960">
                  <c:v>112.1</c:v>
                </c:pt>
                <c:pt idx="1961">
                  <c:v>112.1</c:v>
                </c:pt>
                <c:pt idx="1962">
                  <c:v>112.1</c:v>
                </c:pt>
                <c:pt idx="1963">
                  <c:v>112.1</c:v>
                </c:pt>
                <c:pt idx="1964">
                  <c:v>112.1</c:v>
                </c:pt>
                <c:pt idx="1965">
                  <c:v>112.1</c:v>
                </c:pt>
                <c:pt idx="1966">
                  <c:v>112.1</c:v>
                </c:pt>
                <c:pt idx="1967">
                  <c:v>112.1</c:v>
                </c:pt>
                <c:pt idx="1968">
                  <c:v>112.1</c:v>
                </c:pt>
                <c:pt idx="1969">
                  <c:v>112.1</c:v>
                </c:pt>
                <c:pt idx="1970">
                  <c:v>112.1</c:v>
                </c:pt>
                <c:pt idx="1971">
                  <c:v>112.1</c:v>
                </c:pt>
                <c:pt idx="1972">
                  <c:v>112.1</c:v>
                </c:pt>
                <c:pt idx="1973">
                  <c:v>112.1</c:v>
                </c:pt>
                <c:pt idx="1974">
                  <c:v>112.1</c:v>
                </c:pt>
                <c:pt idx="1975">
                  <c:v>112.1</c:v>
                </c:pt>
                <c:pt idx="1976">
                  <c:v>112.1</c:v>
                </c:pt>
                <c:pt idx="1977">
                  <c:v>112.1</c:v>
                </c:pt>
                <c:pt idx="1978">
                  <c:v>112.1</c:v>
                </c:pt>
                <c:pt idx="1979">
                  <c:v>112.1</c:v>
                </c:pt>
                <c:pt idx="1980">
                  <c:v>112.1</c:v>
                </c:pt>
                <c:pt idx="1981">
                  <c:v>112.1</c:v>
                </c:pt>
                <c:pt idx="1982">
                  <c:v>112.1</c:v>
                </c:pt>
                <c:pt idx="1983">
                  <c:v>112.1</c:v>
                </c:pt>
                <c:pt idx="1984">
                  <c:v>112.1</c:v>
                </c:pt>
                <c:pt idx="1985">
                  <c:v>112.1</c:v>
                </c:pt>
                <c:pt idx="1986">
                  <c:v>112.1</c:v>
                </c:pt>
                <c:pt idx="1987">
                  <c:v>112.1</c:v>
                </c:pt>
                <c:pt idx="1988">
                  <c:v>112.1</c:v>
                </c:pt>
                <c:pt idx="1989">
                  <c:v>112.1</c:v>
                </c:pt>
                <c:pt idx="1990">
                  <c:v>112.1</c:v>
                </c:pt>
                <c:pt idx="1991">
                  <c:v>112.1</c:v>
                </c:pt>
                <c:pt idx="1992">
                  <c:v>112.1</c:v>
                </c:pt>
                <c:pt idx="1993">
                  <c:v>112.1</c:v>
                </c:pt>
                <c:pt idx="1994">
                  <c:v>112.1</c:v>
                </c:pt>
                <c:pt idx="1995">
                  <c:v>112.1</c:v>
                </c:pt>
                <c:pt idx="1996">
                  <c:v>112.1</c:v>
                </c:pt>
                <c:pt idx="1997">
                  <c:v>112.1</c:v>
                </c:pt>
                <c:pt idx="1998">
                  <c:v>112.1</c:v>
                </c:pt>
                <c:pt idx="1999">
                  <c:v>112.1</c:v>
                </c:pt>
                <c:pt idx="2000">
                  <c:v>112.1</c:v>
                </c:pt>
                <c:pt idx="2001">
                  <c:v>112.1</c:v>
                </c:pt>
                <c:pt idx="2002">
                  <c:v>112.1</c:v>
                </c:pt>
                <c:pt idx="2003">
                  <c:v>112.1</c:v>
                </c:pt>
                <c:pt idx="2004">
                  <c:v>112.1</c:v>
                </c:pt>
                <c:pt idx="2005">
                  <c:v>112.1</c:v>
                </c:pt>
                <c:pt idx="2006">
                  <c:v>112.1</c:v>
                </c:pt>
                <c:pt idx="2007">
                  <c:v>112.1</c:v>
                </c:pt>
                <c:pt idx="2008">
                  <c:v>112.1</c:v>
                </c:pt>
                <c:pt idx="2009">
                  <c:v>112.1</c:v>
                </c:pt>
                <c:pt idx="2010">
                  <c:v>112.1</c:v>
                </c:pt>
                <c:pt idx="2011">
                  <c:v>112.1</c:v>
                </c:pt>
                <c:pt idx="2012">
                  <c:v>112.1</c:v>
                </c:pt>
                <c:pt idx="2013">
                  <c:v>112.1</c:v>
                </c:pt>
                <c:pt idx="2014">
                  <c:v>112.1</c:v>
                </c:pt>
                <c:pt idx="2015">
                  <c:v>112.1</c:v>
                </c:pt>
                <c:pt idx="2016">
                  <c:v>112.1</c:v>
                </c:pt>
                <c:pt idx="2017">
                  <c:v>112.1</c:v>
                </c:pt>
                <c:pt idx="2018">
                  <c:v>112.1</c:v>
                </c:pt>
                <c:pt idx="2019">
                  <c:v>112.1</c:v>
                </c:pt>
                <c:pt idx="2020">
                  <c:v>112.1</c:v>
                </c:pt>
                <c:pt idx="2021">
                  <c:v>112.1</c:v>
                </c:pt>
                <c:pt idx="2022">
                  <c:v>112.1</c:v>
                </c:pt>
                <c:pt idx="2023">
                  <c:v>112.1</c:v>
                </c:pt>
                <c:pt idx="2024">
                  <c:v>112.1</c:v>
                </c:pt>
                <c:pt idx="2025">
                  <c:v>112.1</c:v>
                </c:pt>
                <c:pt idx="2026">
                  <c:v>112.1</c:v>
                </c:pt>
                <c:pt idx="2027">
                  <c:v>112.1</c:v>
                </c:pt>
                <c:pt idx="2028">
                  <c:v>112.1</c:v>
                </c:pt>
                <c:pt idx="2029">
                  <c:v>112.1</c:v>
                </c:pt>
                <c:pt idx="2030">
                  <c:v>112.1</c:v>
                </c:pt>
                <c:pt idx="2031">
                  <c:v>112.1</c:v>
                </c:pt>
                <c:pt idx="2032">
                  <c:v>112.1</c:v>
                </c:pt>
                <c:pt idx="2033">
                  <c:v>112.1</c:v>
                </c:pt>
                <c:pt idx="2034">
                  <c:v>112.1</c:v>
                </c:pt>
                <c:pt idx="2035">
                  <c:v>112.1</c:v>
                </c:pt>
                <c:pt idx="2036">
                  <c:v>112.1</c:v>
                </c:pt>
                <c:pt idx="2037">
                  <c:v>112.1</c:v>
                </c:pt>
                <c:pt idx="2038">
                  <c:v>112.1</c:v>
                </c:pt>
                <c:pt idx="2039">
                  <c:v>112.1</c:v>
                </c:pt>
                <c:pt idx="2040">
                  <c:v>112.1</c:v>
                </c:pt>
                <c:pt idx="2041">
                  <c:v>112.1</c:v>
                </c:pt>
                <c:pt idx="2042">
                  <c:v>112.1</c:v>
                </c:pt>
                <c:pt idx="2043">
                  <c:v>112.1</c:v>
                </c:pt>
                <c:pt idx="2044">
                  <c:v>112.1</c:v>
                </c:pt>
                <c:pt idx="2045">
                  <c:v>112.1</c:v>
                </c:pt>
                <c:pt idx="2046">
                  <c:v>112.1</c:v>
                </c:pt>
                <c:pt idx="2047">
                  <c:v>112.1</c:v>
                </c:pt>
                <c:pt idx="2048">
                  <c:v>112.1</c:v>
                </c:pt>
                <c:pt idx="2049">
                  <c:v>112.1</c:v>
                </c:pt>
                <c:pt idx="2050">
                  <c:v>112.1</c:v>
                </c:pt>
                <c:pt idx="2051">
                  <c:v>112.1</c:v>
                </c:pt>
                <c:pt idx="2052">
                  <c:v>112.1</c:v>
                </c:pt>
                <c:pt idx="2053">
                  <c:v>112.1</c:v>
                </c:pt>
                <c:pt idx="2054">
                  <c:v>112.1</c:v>
                </c:pt>
                <c:pt idx="2055">
                  <c:v>112.1</c:v>
                </c:pt>
                <c:pt idx="2056">
                  <c:v>112.1</c:v>
                </c:pt>
                <c:pt idx="2057">
                  <c:v>112.1</c:v>
                </c:pt>
                <c:pt idx="2058">
                  <c:v>112.1</c:v>
                </c:pt>
                <c:pt idx="2059">
                  <c:v>112.1</c:v>
                </c:pt>
                <c:pt idx="2060">
                  <c:v>112.1</c:v>
                </c:pt>
                <c:pt idx="2061">
                  <c:v>112.1</c:v>
                </c:pt>
                <c:pt idx="2062">
                  <c:v>112.1</c:v>
                </c:pt>
                <c:pt idx="2063">
                  <c:v>112.1</c:v>
                </c:pt>
                <c:pt idx="2064">
                  <c:v>112.1</c:v>
                </c:pt>
                <c:pt idx="2065">
                  <c:v>112.1</c:v>
                </c:pt>
                <c:pt idx="2066">
                  <c:v>112.1</c:v>
                </c:pt>
                <c:pt idx="2067">
                  <c:v>112.1</c:v>
                </c:pt>
                <c:pt idx="2068">
                  <c:v>112.1</c:v>
                </c:pt>
                <c:pt idx="2069">
                  <c:v>112.1</c:v>
                </c:pt>
                <c:pt idx="2070">
                  <c:v>112.1</c:v>
                </c:pt>
                <c:pt idx="2071">
                  <c:v>112.1</c:v>
                </c:pt>
                <c:pt idx="2072">
                  <c:v>112.1</c:v>
                </c:pt>
                <c:pt idx="2073">
                  <c:v>112.1</c:v>
                </c:pt>
                <c:pt idx="2074">
                  <c:v>112.1</c:v>
                </c:pt>
                <c:pt idx="2075">
                  <c:v>112.1</c:v>
                </c:pt>
                <c:pt idx="2076">
                  <c:v>112.1</c:v>
                </c:pt>
                <c:pt idx="2077">
                  <c:v>112.1</c:v>
                </c:pt>
                <c:pt idx="2078">
                  <c:v>112.1</c:v>
                </c:pt>
                <c:pt idx="2079">
                  <c:v>112.1</c:v>
                </c:pt>
                <c:pt idx="2080">
                  <c:v>112.1</c:v>
                </c:pt>
                <c:pt idx="2081">
                  <c:v>112.1</c:v>
                </c:pt>
                <c:pt idx="2082">
                  <c:v>112.1</c:v>
                </c:pt>
                <c:pt idx="2083">
                  <c:v>112.1</c:v>
                </c:pt>
                <c:pt idx="2084">
                  <c:v>112.1</c:v>
                </c:pt>
                <c:pt idx="2085">
                  <c:v>112.1</c:v>
                </c:pt>
                <c:pt idx="2086">
                  <c:v>112.1</c:v>
                </c:pt>
                <c:pt idx="2087">
                  <c:v>112.1</c:v>
                </c:pt>
                <c:pt idx="2088">
                  <c:v>112.1</c:v>
                </c:pt>
                <c:pt idx="2089">
                  <c:v>112.1</c:v>
                </c:pt>
                <c:pt idx="2090">
                  <c:v>112.1</c:v>
                </c:pt>
                <c:pt idx="2091">
                  <c:v>112.1</c:v>
                </c:pt>
                <c:pt idx="2092">
                  <c:v>112.1</c:v>
                </c:pt>
                <c:pt idx="2093">
                  <c:v>112.1</c:v>
                </c:pt>
                <c:pt idx="2094">
                  <c:v>112.1</c:v>
                </c:pt>
                <c:pt idx="2095">
                  <c:v>112.1</c:v>
                </c:pt>
                <c:pt idx="2096">
                  <c:v>112.1</c:v>
                </c:pt>
                <c:pt idx="2097">
                  <c:v>112.1</c:v>
                </c:pt>
                <c:pt idx="2098">
                  <c:v>112.1</c:v>
                </c:pt>
                <c:pt idx="2099">
                  <c:v>112.1</c:v>
                </c:pt>
                <c:pt idx="2100">
                  <c:v>112.1</c:v>
                </c:pt>
                <c:pt idx="2101">
                  <c:v>112.1</c:v>
                </c:pt>
                <c:pt idx="2102">
                  <c:v>112.1</c:v>
                </c:pt>
                <c:pt idx="2103">
                  <c:v>112.1</c:v>
                </c:pt>
                <c:pt idx="2104">
                  <c:v>112.1</c:v>
                </c:pt>
                <c:pt idx="2105">
                  <c:v>112.1</c:v>
                </c:pt>
                <c:pt idx="2106">
                  <c:v>112.1</c:v>
                </c:pt>
                <c:pt idx="2107">
                  <c:v>112.1</c:v>
                </c:pt>
                <c:pt idx="2108">
                  <c:v>112.1</c:v>
                </c:pt>
                <c:pt idx="2109">
                  <c:v>112.1</c:v>
                </c:pt>
                <c:pt idx="2110">
                  <c:v>112.1</c:v>
                </c:pt>
                <c:pt idx="2111">
                  <c:v>112.1</c:v>
                </c:pt>
                <c:pt idx="2112">
                  <c:v>112.1</c:v>
                </c:pt>
                <c:pt idx="2113">
                  <c:v>112.1</c:v>
                </c:pt>
                <c:pt idx="2114">
                  <c:v>112.1</c:v>
                </c:pt>
                <c:pt idx="2115">
                  <c:v>112.1</c:v>
                </c:pt>
                <c:pt idx="2116">
                  <c:v>112.1</c:v>
                </c:pt>
                <c:pt idx="2117">
                  <c:v>112.1</c:v>
                </c:pt>
                <c:pt idx="2118">
                  <c:v>112.1</c:v>
                </c:pt>
                <c:pt idx="2119">
                  <c:v>112.1</c:v>
                </c:pt>
                <c:pt idx="2120">
                  <c:v>112.1</c:v>
                </c:pt>
                <c:pt idx="2121">
                  <c:v>112.1</c:v>
                </c:pt>
                <c:pt idx="2122">
                  <c:v>112.1</c:v>
                </c:pt>
                <c:pt idx="2123">
                  <c:v>112.1</c:v>
                </c:pt>
                <c:pt idx="2124">
                  <c:v>112.1</c:v>
                </c:pt>
                <c:pt idx="2125">
                  <c:v>112.1</c:v>
                </c:pt>
                <c:pt idx="2126">
                  <c:v>112.1</c:v>
                </c:pt>
                <c:pt idx="2127">
                  <c:v>112.1</c:v>
                </c:pt>
                <c:pt idx="2128">
                  <c:v>112.1</c:v>
                </c:pt>
                <c:pt idx="2129">
                  <c:v>112.1</c:v>
                </c:pt>
                <c:pt idx="2130">
                  <c:v>112.1</c:v>
                </c:pt>
                <c:pt idx="2131">
                  <c:v>112.1</c:v>
                </c:pt>
                <c:pt idx="2132">
                  <c:v>112.1</c:v>
                </c:pt>
                <c:pt idx="2133">
                  <c:v>112.1</c:v>
                </c:pt>
                <c:pt idx="2134">
                  <c:v>112.1</c:v>
                </c:pt>
                <c:pt idx="2135">
                  <c:v>112.1</c:v>
                </c:pt>
                <c:pt idx="2136">
                  <c:v>112.1</c:v>
                </c:pt>
                <c:pt idx="2137">
                  <c:v>112.1</c:v>
                </c:pt>
                <c:pt idx="2138">
                  <c:v>112.1</c:v>
                </c:pt>
                <c:pt idx="2139">
                  <c:v>112.1</c:v>
                </c:pt>
                <c:pt idx="2140">
                  <c:v>112.1</c:v>
                </c:pt>
                <c:pt idx="2141">
                  <c:v>112.1</c:v>
                </c:pt>
                <c:pt idx="2142">
                  <c:v>112.1</c:v>
                </c:pt>
                <c:pt idx="2143">
                  <c:v>112.1</c:v>
                </c:pt>
                <c:pt idx="2144">
                  <c:v>112.1</c:v>
                </c:pt>
                <c:pt idx="2145">
                  <c:v>112.1</c:v>
                </c:pt>
                <c:pt idx="2146">
                  <c:v>112.1</c:v>
                </c:pt>
                <c:pt idx="2147">
                  <c:v>112.1</c:v>
                </c:pt>
                <c:pt idx="2148">
                  <c:v>112.1</c:v>
                </c:pt>
                <c:pt idx="2149">
                  <c:v>112.1</c:v>
                </c:pt>
                <c:pt idx="2150">
                  <c:v>112.1</c:v>
                </c:pt>
                <c:pt idx="2151">
                  <c:v>112.1</c:v>
                </c:pt>
                <c:pt idx="2152">
                  <c:v>112.1</c:v>
                </c:pt>
                <c:pt idx="2153">
                  <c:v>112.1</c:v>
                </c:pt>
                <c:pt idx="2154">
                  <c:v>112.1</c:v>
                </c:pt>
                <c:pt idx="2155">
                  <c:v>112.1</c:v>
                </c:pt>
                <c:pt idx="2156">
                  <c:v>112.1</c:v>
                </c:pt>
                <c:pt idx="2157">
                  <c:v>112.1</c:v>
                </c:pt>
                <c:pt idx="2158">
                  <c:v>112.1</c:v>
                </c:pt>
                <c:pt idx="2159">
                  <c:v>112.1</c:v>
                </c:pt>
                <c:pt idx="2160">
                  <c:v>112.1</c:v>
                </c:pt>
                <c:pt idx="2161">
                  <c:v>112.1</c:v>
                </c:pt>
                <c:pt idx="2162">
                  <c:v>112.1</c:v>
                </c:pt>
                <c:pt idx="2163">
                  <c:v>112.1</c:v>
                </c:pt>
                <c:pt idx="2164">
                  <c:v>112.1</c:v>
                </c:pt>
                <c:pt idx="2165">
                  <c:v>112.1</c:v>
                </c:pt>
                <c:pt idx="2166">
                  <c:v>112.1</c:v>
                </c:pt>
                <c:pt idx="2167">
                  <c:v>112.1</c:v>
                </c:pt>
                <c:pt idx="2168">
                  <c:v>112.1</c:v>
                </c:pt>
                <c:pt idx="2169">
                  <c:v>112.1</c:v>
                </c:pt>
                <c:pt idx="2170">
                  <c:v>112.1</c:v>
                </c:pt>
                <c:pt idx="2171">
                  <c:v>112.1</c:v>
                </c:pt>
                <c:pt idx="2172">
                  <c:v>112.1</c:v>
                </c:pt>
                <c:pt idx="2173">
                  <c:v>112.1</c:v>
                </c:pt>
                <c:pt idx="2174">
                  <c:v>112.1</c:v>
                </c:pt>
                <c:pt idx="2175">
                  <c:v>112.1</c:v>
                </c:pt>
                <c:pt idx="2176">
                  <c:v>112.1</c:v>
                </c:pt>
                <c:pt idx="2177">
                  <c:v>112.1</c:v>
                </c:pt>
                <c:pt idx="2178">
                  <c:v>112.1</c:v>
                </c:pt>
                <c:pt idx="2179">
                  <c:v>112.1</c:v>
                </c:pt>
                <c:pt idx="2180">
                  <c:v>112.1</c:v>
                </c:pt>
                <c:pt idx="2181">
                  <c:v>112.1</c:v>
                </c:pt>
                <c:pt idx="2182">
                  <c:v>112.1</c:v>
                </c:pt>
                <c:pt idx="2183">
                  <c:v>112.1</c:v>
                </c:pt>
                <c:pt idx="2184">
                  <c:v>112.1</c:v>
                </c:pt>
                <c:pt idx="2185">
                  <c:v>112.1</c:v>
                </c:pt>
                <c:pt idx="2186">
                  <c:v>112.1</c:v>
                </c:pt>
                <c:pt idx="2187">
                  <c:v>112.1</c:v>
                </c:pt>
                <c:pt idx="2188">
                  <c:v>112.1</c:v>
                </c:pt>
                <c:pt idx="2189">
                  <c:v>112.1</c:v>
                </c:pt>
                <c:pt idx="2190">
                  <c:v>112.1</c:v>
                </c:pt>
                <c:pt idx="2191">
                  <c:v>112.1</c:v>
                </c:pt>
                <c:pt idx="2192">
                  <c:v>112.1</c:v>
                </c:pt>
                <c:pt idx="2193">
                  <c:v>112.1</c:v>
                </c:pt>
                <c:pt idx="2194">
                  <c:v>112.1</c:v>
                </c:pt>
                <c:pt idx="2195">
                  <c:v>112.1</c:v>
                </c:pt>
                <c:pt idx="2196">
                  <c:v>112.1</c:v>
                </c:pt>
                <c:pt idx="2197">
                  <c:v>112.1</c:v>
                </c:pt>
                <c:pt idx="2198">
                  <c:v>112.1</c:v>
                </c:pt>
                <c:pt idx="2199">
                  <c:v>112.1</c:v>
                </c:pt>
                <c:pt idx="2200">
                  <c:v>112.1</c:v>
                </c:pt>
                <c:pt idx="2201">
                  <c:v>112.1</c:v>
                </c:pt>
                <c:pt idx="2202">
                  <c:v>112.1</c:v>
                </c:pt>
                <c:pt idx="2203">
                  <c:v>112.1</c:v>
                </c:pt>
                <c:pt idx="2204">
                  <c:v>112.1</c:v>
                </c:pt>
                <c:pt idx="2205">
                  <c:v>112.1</c:v>
                </c:pt>
                <c:pt idx="2206">
                  <c:v>112.1</c:v>
                </c:pt>
                <c:pt idx="2207">
                  <c:v>112.1</c:v>
                </c:pt>
                <c:pt idx="2208">
                  <c:v>112.1</c:v>
                </c:pt>
                <c:pt idx="2209">
                  <c:v>112.1</c:v>
                </c:pt>
                <c:pt idx="2210">
                  <c:v>112.1</c:v>
                </c:pt>
                <c:pt idx="2211">
                  <c:v>112.1</c:v>
                </c:pt>
                <c:pt idx="2212">
                  <c:v>112.1</c:v>
                </c:pt>
                <c:pt idx="2213">
                  <c:v>112.1</c:v>
                </c:pt>
                <c:pt idx="2214">
                  <c:v>112.1</c:v>
                </c:pt>
                <c:pt idx="2215">
                  <c:v>112.1</c:v>
                </c:pt>
                <c:pt idx="2216">
                  <c:v>112.1</c:v>
                </c:pt>
                <c:pt idx="2217">
                  <c:v>112.1</c:v>
                </c:pt>
                <c:pt idx="2218">
                  <c:v>112.1</c:v>
                </c:pt>
                <c:pt idx="2219">
                  <c:v>112.1</c:v>
                </c:pt>
                <c:pt idx="2220">
                  <c:v>112.1</c:v>
                </c:pt>
                <c:pt idx="2221">
                  <c:v>112.1</c:v>
                </c:pt>
                <c:pt idx="2222">
                  <c:v>112.1</c:v>
                </c:pt>
                <c:pt idx="2223">
                  <c:v>112.1</c:v>
                </c:pt>
                <c:pt idx="2224">
                  <c:v>112.1</c:v>
                </c:pt>
                <c:pt idx="2225">
                  <c:v>112.1</c:v>
                </c:pt>
                <c:pt idx="2226">
                  <c:v>112.1</c:v>
                </c:pt>
                <c:pt idx="2227">
                  <c:v>112.1</c:v>
                </c:pt>
                <c:pt idx="2228">
                  <c:v>112.1</c:v>
                </c:pt>
                <c:pt idx="2229">
                  <c:v>112.1</c:v>
                </c:pt>
                <c:pt idx="2230">
                  <c:v>112.1</c:v>
                </c:pt>
                <c:pt idx="2231">
                  <c:v>112.1</c:v>
                </c:pt>
                <c:pt idx="2232">
                  <c:v>112.1</c:v>
                </c:pt>
                <c:pt idx="2233">
                  <c:v>112.1</c:v>
                </c:pt>
                <c:pt idx="2234">
                  <c:v>112.1</c:v>
                </c:pt>
                <c:pt idx="2235">
                  <c:v>112.1</c:v>
                </c:pt>
                <c:pt idx="2236">
                  <c:v>112.1</c:v>
                </c:pt>
                <c:pt idx="2237">
                  <c:v>112.1</c:v>
                </c:pt>
                <c:pt idx="2238">
                  <c:v>112.1</c:v>
                </c:pt>
                <c:pt idx="2239">
                  <c:v>112.1</c:v>
                </c:pt>
                <c:pt idx="2240">
                  <c:v>112.1</c:v>
                </c:pt>
                <c:pt idx="2241">
                  <c:v>112.1</c:v>
                </c:pt>
                <c:pt idx="2242">
                  <c:v>112.1</c:v>
                </c:pt>
                <c:pt idx="2243">
                  <c:v>112.1</c:v>
                </c:pt>
                <c:pt idx="2244">
                  <c:v>112.1</c:v>
                </c:pt>
                <c:pt idx="2245">
                  <c:v>112.1</c:v>
                </c:pt>
                <c:pt idx="2246">
                  <c:v>112.1</c:v>
                </c:pt>
                <c:pt idx="2247">
                  <c:v>112.1</c:v>
                </c:pt>
                <c:pt idx="2248">
                  <c:v>112.1</c:v>
                </c:pt>
                <c:pt idx="2249">
                  <c:v>112.1</c:v>
                </c:pt>
                <c:pt idx="2250">
                  <c:v>112.1</c:v>
                </c:pt>
                <c:pt idx="2251">
                  <c:v>112.1</c:v>
                </c:pt>
                <c:pt idx="2252">
                  <c:v>112.1</c:v>
                </c:pt>
                <c:pt idx="2253">
                  <c:v>112.1</c:v>
                </c:pt>
                <c:pt idx="2254">
                  <c:v>112.1</c:v>
                </c:pt>
                <c:pt idx="2255">
                  <c:v>112.1</c:v>
                </c:pt>
                <c:pt idx="2256">
                  <c:v>112.1</c:v>
                </c:pt>
                <c:pt idx="2257">
                  <c:v>112.1</c:v>
                </c:pt>
                <c:pt idx="2258">
                  <c:v>112.1</c:v>
                </c:pt>
                <c:pt idx="2259">
                  <c:v>112.1</c:v>
                </c:pt>
                <c:pt idx="2260">
                  <c:v>112.1</c:v>
                </c:pt>
                <c:pt idx="2261">
                  <c:v>112.1</c:v>
                </c:pt>
                <c:pt idx="2262">
                  <c:v>112.1</c:v>
                </c:pt>
                <c:pt idx="2263">
                  <c:v>112.1</c:v>
                </c:pt>
                <c:pt idx="2264">
                  <c:v>112.1</c:v>
                </c:pt>
                <c:pt idx="2265">
                  <c:v>112.1</c:v>
                </c:pt>
                <c:pt idx="2266">
                  <c:v>112.1</c:v>
                </c:pt>
                <c:pt idx="2267">
                  <c:v>112.1</c:v>
                </c:pt>
                <c:pt idx="2268">
                  <c:v>112.1</c:v>
                </c:pt>
                <c:pt idx="2269">
                  <c:v>112.1</c:v>
                </c:pt>
                <c:pt idx="2270">
                  <c:v>112.1</c:v>
                </c:pt>
                <c:pt idx="2271">
                  <c:v>112.1</c:v>
                </c:pt>
                <c:pt idx="2272">
                  <c:v>112.1</c:v>
                </c:pt>
                <c:pt idx="2273">
                  <c:v>112.1</c:v>
                </c:pt>
                <c:pt idx="2274">
                  <c:v>112.1</c:v>
                </c:pt>
                <c:pt idx="2275">
                  <c:v>112.1</c:v>
                </c:pt>
                <c:pt idx="2276">
                  <c:v>112.1</c:v>
                </c:pt>
                <c:pt idx="2277">
                  <c:v>112.1</c:v>
                </c:pt>
                <c:pt idx="2278">
                  <c:v>112.1</c:v>
                </c:pt>
                <c:pt idx="2279">
                  <c:v>112.1</c:v>
                </c:pt>
                <c:pt idx="2280">
                  <c:v>112.1</c:v>
                </c:pt>
                <c:pt idx="2281">
                  <c:v>112.1</c:v>
                </c:pt>
                <c:pt idx="2282">
                  <c:v>112.1</c:v>
                </c:pt>
                <c:pt idx="2283">
                  <c:v>112.1</c:v>
                </c:pt>
                <c:pt idx="2284">
                  <c:v>112.1</c:v>
                </c:pt>
                <c:pt idx="2285">
                  <c:v>112.1</c:v>
                </c:pt>
                <c:pt idx="2286">
                  <c:v>112.1</c:v>
                </c:pt>
                <c:pt idx="2287">
                  <c:v>112.1</c:v>
                </c:pt>
                <c:pt idx="2288">
                  <c:v>112.1</c:v>
                </c:pt>
                <c:pt idx="2289">
                  <c:v>112.1</c:v>
                </c:pt>
                <c:pt idx="2290">
                  <c:v>112.1</c:v>
                </c:pt>
                <c:pt idx="2291">
                  <c:v>112.1</c:v>
                </c:pt>
                <c:pt idx="2292">
                  <c:v>112.1</c:v>
                </c:pt>
                <c:pt idx="2293">
                  <c:v>112.1</c:v>
                </c:pt>
                <c:pt idx="2294">
                  <c:v>112.1</c:v>
                </c:pt>
                <c:pt idx="2295">
                  <c:v>112.1</c:v>
                </c:pt>
                <c:pt idx="2296">
                  <c:v>112.1</c:v>
                </c:pt>
                <c:pt idx="2297">
                  <c:v>112.1</c:v>
                </c:pt>
                <c:pt idx="2298">
                  <c:v>112.1</c:v>
                </c:pt>
                <c:pt idx="2299">
                  <c:v>112.1</c:v>
                </c:pt>
                <c:pt idx="2300">
                  <c:v>112.1</c:v>
                </c:pt>
                <c:pt idx="2301">
                  <c:v>112.1</c:v>
                </c:pt>
                <c:pt idx="2302">
                  <c:v>112.1</c:v>
                </c:pt>
                <c:pt idx="2303">
                  <c:v>112.1</c:v>
                </c:pt>
                <c:pt idx="2304">
                  <c:v>112.1</c:v>
                </c:pt>
                <c:pt idx="2305">
                  <c:v>112.1</c:v>
                </c:pt>
                <c:pt idx="2306">
                  <c:v>112.1</c:v>
                </c:pt>
                <c:pt idx="2307">
                  <c:v>112.1</c:v>
                </c:pt>
                <c:pt idx="2308">
                  <c:v>112.1</c:v>
                </c:pt>
                <c:pt idx="2309">
                  <c:v>112.1</c:v>
                </c:pt>
                <c:pt idx="2310">
                  <c:v>112.1</c:v>
                </c:pt>
                <c:pt idx="2311">
                  <c:v>112.1</c:v>
                </c:pt>
                <c:pt idx="2312">
                  <c:v>112.1</c:v>
                </c:pt>
                <c:pt idx="2313">
                  <c:v>112.1</c:v>
                </c:pt>
                <c:pt idx="2314">
                  <c:v>112.1</c:v>
                </c:pt>
                <c:pt idx="2315">
                  <c:v>112.1</c:v>
                </c:pt>
                <c:pt idx="2316">
                  <c:v>112.1</c:v>
                </c:pt>
                <c:pt idx="2317">
                  <c:v>112.1</c:v>
                </c:pt>
                <c:pt idx="2318">
                  <c:v>112.1</c:v>
                </c:pt>
                <c:pt idx="2319">
                  <c:v>112.1</c:v>
                </c:pt>
                <c:pt idx="2320">
                  <c:v>112.1</c:v>
                </c:pt>
                <c:pt idx="2321">
                  <c:v>112.1</c:v>
                </c:pt>
                <c:pt idx="2322">
                  <c:v>112.1</c:v>
                </c:pt>
                <c:pt idx="2323">
                  <c:v>112.1</c:v>
                </c:pt>
                <c:pt idx="2324">
                  <c:v>112.1</c:v>
                </c:pt>
                <c:pt idx="2325">
                  <c:v>112.1</c:v>
                </c:pt>
                <c:pt idx="2326">
                  <c:v>112.1</c:v>
                </c:pt>
                <c:pt idx="2327">
                  <c:v>112.1</c:v>
                </c:pt>
                <c:pt idx="2328">
                  <c:v>112.1</c:v>
                </c:pt>
                <c:pt idx="2329">
                  <c:v>112.1</c:v>
                </c:pt>
                <c:pt idx="2330">
                  <c:v>112.1</c:v>
                </c:pt>
                <c:pt idx="2331">
                  <c:v>112.1</c:v>
                </c:pt>
                <c:pt idx="2332">
                  <c:v>112.1</c:v>
                </c:pt>
                <c:pt idx="2333">
                  <c:v>112.1</c:v>
                </c:pt>
                <c:pt idx="2334">
                  <c:v>112.1</c:v>
                </c:pt>
                <c:pt idx="2335">
                  <c:v>112.1</c:v>
                </c:pt>
                <c:pt idx="2336">
                  <c:v>112.1</c:v>
                </c:pt>
                <c:pt idx="2337">
                  <c:v>112.1</c:v>
                </c:pt>
                <c:pt idx="2338">
                  <c:v>112.1</c:v>
                </c:pt>
                <c:pt idx="2339">
                  <c:v>112.1</c:v>
                </c:pt>
                <c:pt idx="2340">
                  <c:v>112.1</c:v>
                </c:pt>
                <c:pt idx="2341">
                  <c:v>112.1</c:v>
                </c:pt>
                <c:pt idx="2342">
                  <c:v>112.1</c:v>
                </c:pt>
                <c:pt idx="2343">
                  <c:v>112.1</c:v>
                </c:pt>
                <c:pt idx="2344">
                  <c:v>112.1</c:v>
                </c:pt>
                <c:pt idx="2345">
                  <c:v>112.1</c:v>
                </c:pt>
                <c:pt idx="2346">
                  <c:v>112.1</c:v>
                </c:pt>
                <c:pt idx="2347">
                  <c:v>112.1</c:v>
                </c:pt>
                <c:pt idx="2348">
                  <c:v>112.1</c:v>
                </c:pt>
                <c:pt idx="2349">
                  <c:v>112.1</c:v>
                </c:pt>
                <c:pt idx="2350">
                  <c:v>112.1</c:v>
                </c:pt>
                <c:pt idx="2351">
                  <c:v>112.1</c:v>
                </c:pt>
                <c:pt idx="2352">
                  <c:v>112.1</c:v>
                </c:pt>
                <c:pt idx="2353">
                  <c:v>112.1</c:v>
                </c:pt>
                <c:pt idx="2354">
                  <c:v>112.1</c:v>
                </c:pt>
                <c:pt idx="2355">
                  <c:v>112.1</c:v>
                </c:pt>
                <c:pt idx="2356">
                  <c:v>112.1</c:v>
                </c:pt>
                <c:pt idx="2357">
                  <c:v>112.1</c:v>
                </c:pt>
                <c:pt idx="2358">
                  <c:v>112.1</c:v>
                </c:pt>
                <c:pt idx="2359">
                  <c:v>112.1</c:v>
                </c:pt>
                <c:pt idx="2360">
                  <c:v>112.1</c:v>
                </c:pt>
                <c:pt idx="2361">
                  <c:v>112.1</c:v>
                </c:pt>
                <c:pt idx="2362">
                  <c:v>112.1</c:v>
                </c:pt>
                <c:pt idx="2363">
                  <c:v>112.1</c:v>
                </c:pt>
                <c:pt idx="2364">
                  <c:v>112.1</c:v>
                </c:pt>
                <c:pt idx="2365">
                  <c:v>112.1</c:v>
                </c:pt>
                <c:pt idx="2366">
                  <c:v>112.1</c:v>
                </c:pt>
                <c:pt idx="2367">
                  <c:v>112.1</c:v>
                </c:pt>
                <c:pt idx="2368">
                  <c:v>112.1</c:v>
                </c:pt>
                <c:pt idx="2369">
                  <c:v>112.1</c:v>
                </c:pt>
                <c:pt idx="2370">
                  <c:v>112.1</c:v>
                </c:pt>
                <c:pt idx="2371">
                  <c:v>112.1</c:v>
                </c:pt>
                <c:pt idx="2372">
                  <c:v>112.1</c:v>
                </c:pt>
                <c:pt idx="2373">
                  <c:v>112.1</c:v>
                </c:pt>
                <c:pt idx="2374">
                  <c:v>112.1</c:v>
                </c:pt>
                <c:pt idx="2375">
                  <c:v>112.1</c:v>
                </c:pt>
                <c:pt idx="2376">
                  <c:v>112.1</c:v>
                </c:pt>
                <c:pt idx="2377">
                  <c:v>112.1</c:v>
                </c:pt>
                <c:pt idx="2378">
                  <c:v>112.1</c:v>
                </c:pt>
                <c:pt idx="2379">
                  <c:v>112.1</c:v>
                </c:pt>
                <c:pt idx="2380">
                  <c:v>112.1</c:v>
                </c:pt>
                <c:pt idx="2381">
                  <c:v>112.1</c:v>
                </c:pt>
                <c:pt idx="2382">
                  <c:v>112.1</c:v>
                </c:pt>
                <c:pt idx="2383">
                  <c:v>112.1</c:v>
                </c:pt>
                <c:pt idx="2384">
                  <c:v>112.1</c:v>
                </c:pt>
                <c:pt idx="2385">
                  <c:v>112.1</c:v>
                </c:pt>
                <c:pt idx="2386">
                  <c:v>112.1</c:v>
                </c:pt>
                <c:pt idx="2387">
                  <c:v>112.1</c:v>
                </c:pt>
                <c:pt idx="2388">
                  <c:v>112.1</c:v>
                </c:pt>
                <c:pt idx="2389">
                  <c:v>112.1</c:v>
                </c:pt>
                <c:pt idx="2390">
                  <c:v>112.1</c:v>
                </c:pt>
                <c:pt idx="2391">
                  <c:v>112.1</c:v>
                </c:pt>
                <c:pt idx="2392">
                  <c:v>112.1</c:v>
                </c:pt>
                <c:pt idx="2393">
                  <c:v>112.1</c:v>
                </c:pt>
                <c:pt idx="2394">
                  <c:v>112.1</c:v>
                </c:pt>
                <c:pt idx="2395">
                  <c:v>112.1</c:v>
                </c:pt>
                <c:pt idx="2396">
                  <c:v>112.1</c:v>
                </c:pt>
                <c:pt idx="2397">
                  <c:v>112.1</c:v>
                </c:pt>
                <c:pt idx="2398">
                  <c:v>112.1</c:v>
                </c:pt>
                <c:pt idx="2399">
                  <c:v>112.1</c:v>
                </c:pt>
                <c:pt idx="2400">
                  <c:v>112.1</c:v>
                </c:pt>
                <c:pt idx="2401">
                  <c:v>112.1</c:v>
                </c:pt>
                <c:pt idx="2402">
                  <c:v>112.1</c:v>
                </c:pt>
                <c:pt idx="2403">
                  <c:v>112.1</c:v>
                </c:pt>
                <c:pt idx="2404">
                  <c:v>112.1</c:v>
                </c:pt>
                <c:pt idx="2405">
                  <c:v>112.1</c:v>
                </c:pt>
                <c:pt idx="2406">
                  <c:v>112.1</c:v>
                </c:pt>
                <c:pt idx="2407">
                  <c:v>112.1</c:v>
                </c:pt>
                <c:pt idx="2408">
                  <c:v>112.1</c:v>
                </c:pt>
                <c:pt idx="2409">
                  <c:v>112.1</c:v>
                </c:pt>
                <c:pt idx="2410">
                  <c:v>112.1</c:v>
                </c:pt>
                <c:pt idx="2411">
                  <c:v>112.1</c:v>
                </c:pt>
                <c:pt idx="2412">
                  <c:v>112.1</c:v>
                </c:pt>
                <c:pt idx="2413">
                  <c:v>112.1</c:v>
                </c:pt>
                <c:pt idx="2414">
                  <c:v>112.1</c:v>
                </c:pt>
                <c:pt idx="2415">
                  <c:v>112.1</c:v>
                </c:pt>
                <c:pt idx="2416">
                  <c:v>112.1</c:v>
                </c:pt>
                <c:pt idx="2417">
                  <c:v>112.1</c:v>
                </c:pt>
                <c:pt idx="2418">
                  <c:v>112.1</c:v>
                </c:pt>
                <c:pt idx="2419">
                  <c:v>112.1</c:v>
                </c:pt>
                <c:pt idx="2420">
                  <c:v>112.1</c:v>
                </c:pt>
                <c:pt idx="2421">
                  <c:v>112.1</c:v>
                </c:pt>
                <c:pt idx="2422">
                  <c:v>112.1</c:v>
                </c:pt>
                <c:pt idx="2423">
                  <c:v>112.1</c:v>
                </c:pt>
                <c:pt idx="2424">
                  <c:v>112.1</c:v>
                </c:pt>
                <c:pt idx="2425">
                  <c:v>112.1</c:v>
                </c:pt>
                <c:pt idx="2426">
                  <c:v>112.1</c:v>
                </c:pt>
                <c:pt idx="2427">
                  <c:v>112.1</c:v>
                </c:pt>
                <c:pt idx="2428">
                  <c:v>112.1</c:v>
                </c:pt>
                <c:pt idx="2429">
                  <c:v>112.1</c:v>
                </c:pt>
                <c:pt idx="2430">
                  <c:v>112.1</c:v>
                </c:pt>
                <c:pt idx="2431">
                  <c:v>112.1</c:v>
                </c:pt>
                <c:pt idx="2432">
                  <c:v>112.1</c:v>
                </c:pt>
                <c:pt idx="2433">
                  <c:v>112.1</c:v>
                </c:pt>
                <c:pt idx="2434">
                  <c:v>112.1</c:v>
                </c:pt>
                <c:pt idx="2435">
                  <c:v>112.1</c:v>
                </c:pt>
                <c:pt idx="2436">
                  <c:v>112.1</c:v>
                </c:pt>
                <c:pt idx="2437">
                  <c:v>112.1</c:v>
                </c:pt>
                <c:pt idx="2438">
                  <c:v>112.1</c:v>
                </c:pt>
                <c:pt idx="2439">
                  <c:v>112.1</c:v>
                </c:pt>
                <c:pt idx="2440">
                  <c:v>112.1</c:v>
                </c:pt>
                <c:pt idx="2441">
                  <c:v>112.1</c:v>
                </c:pt>
                <c:pt idx="2442">
                  <c:v>112.1</c:v>
                </c:pt>
                <c:pt idx="2443">
                  <c:v>112.1</c:v>
                </c:pt>
                <c:pt idx="2444">
                  <c:v>112.1</c:v>
                </c:pt>
                <c:pt idx="2445">
                  <c:v>112.1</c:v>
                </c:pt>
                <c:pt idx="2446">
                  <c:v>112.1</c:v>
                </c:pt>
                <c:pt idx="2447">
                  <c:v>112.1</c:v>
                </c:pt>
                <c:pt idx="2448">
                  <c:v>112.1</c:v>
                </c:pt>
                <c:pt idx="2449">
                  <c:v>112.1</c:v>
                </c:pt>
                <c:pt idx="2450">
                  <c:v>112.1</c:v>
                </c:pt>
                <c:pt idx="2451">
                  <c:v>112.1</c:v>
                </c:pt>
                <c:pt idx="2452">
                  <c:v>112.1</c:v>
                </c:pt>
                <c:pt idx="2453">
                  <c:v>112.1</c:v>
                </c:pt>
                <c:pt idx="2454">
                  <c:v>112.1</c:v>
                </c:pt>
                <c:pt idx="2455">
                  <c:v>112.1</c:v>
                </c:pt>
                <c:pt idx="2456">
                  <c:v>112.1</c:v>
                </c:pt>
                <c:pt idx="2457">
                  <c:v>112.1</c:v>
                </c:pt>
                <c:pt idx="2458">
                  <c:v>112.1</c:v>
                </c:pt>
                <c:pt idx="2459">
                  <c:v>112.1</c:v>
                </c:pt>
                <c:pt idx="2460">
                  <c:v>112.1</c:v>
                </c:pt>
                <c:pt idx="2461">
                  <c:v>112.1</c:v>
                </c:pt>
                <c:pt idx="2462">
                  <c:v>112.1</c:v>
                </c:pt>
                <c:pt idx="2463">
                  <c:v>112.1</c:v>
                </c:pt>
                <c:pt idx="2464">
                  <c:v>112.1</c:v>
                </c:pt>
                <c:pt idx="2465">
                  <c:v>112.1</c:v>
                </c:pt>
                <c:pt idx="2466">
                  <c:v>112.1</c:v>
                </c:pt>
                <c:pt idx="2467">
                  <c:v>112.1</c:v>
                </c:pt>
                <c:pt idx="2468">
                  <c:v>112.1</c:v>
                </c:pt>
                <c:pt idx="2469">
                  <c:v>112.1</c:v>
                </c:pt>
                <c:pt idx="2470">
                  <c:v>112.1</c:v>
                </c:pt>
                <c:pt idx="2471">
                  <c:v>112.1</c:v>
                </c:pt>
                <c:pt idx="2472">
                  <c:v>112.1</c:v>
                </c:pt>
                <c:pt idx="2473">
                  <c:v>112.1</c:v>
                </c:pt>
                <c:pt idx="2474">
                  <c:v>112.1</c:v>
                </c:pt>
                <c:pt idx="2475">
                  <c:v>112.1</c:v>
                </c:pt>
                <c:pt idx="2476">
                  <c:v>112.1</c:v>
                </c:pt>
                <c:pt idx="2477">
                  <c:v>112.1</c:v>
                </c:pt>
                <c:pt idx="2478">
                  <c:v>112.1</c:v>
                </c:pt>
                <c:pt idx="2479">
                  <c:v>112.1</c:v>
                </c:pt>
                <c:pt idx="2480">
                  <c:v>112.1</c:v>
                </c:pt>
                <c:pt idx="2481">
                  <c:v>112.1</c:v>
                </c:pt>
                <c:pt idx="2482">
                  <c:v>112.1</c:v>
                </c:pt>
                <c:pt idx="2483">
                  <c:v>112.1</c:v>
                </c:pt>
                <c:pt idx="2484">
                  <c:v>112.1</c:v>
                </c:pt>
                <c:pt idx="2485">
                  <c:v>112.1</c:v>
                </c:pt>
                <c:pt idx="2486">
                  <c:v>112.1</c:v>
                </c:pt>
                <c:pt idx="2487">
                  <c:v>112.1</c:v>
                </c:pt>
                <c:pt idx="2488">
                  <c:v>112.1</c:v>
                </c:pt>
                <c:pt idx="2489">
                  <c:v>112.1</c:v>
                </c:pt>
                <c:pt idx="2490">
                  <c:v>112.1</c:v>
                </c:pt>
                <c:pt idx="2491">
                  <c:v>112.1</c:v>
                </c:pt>
                <c:pt idx="2492">
                  <c:v>112.1</c:v>
                </c:pt>
                <c:pt idx="2493">
                  <c:v>112.1</c:v>
                </c:pt>
                <c:pt idx="2494">
                  <c:v>112.1</c:v>
                </c:pt>
                <c:pt idx="2495">
                  <c:v>112.1</c:v>
                </c:pt>
                <c:pt idx="2496">
                  <c:v>112.1</c:v>
                </c:pt>
                <c:pt idx="2497">
                  <c:v>112.1</c:v>
                </c:pt>
                <c:pt idx="2498">
                  <c:v>112.1</c:v>
                </c:pt>
                <c:pt idx="2499">
                  <c:v>112.1</c:v>
                </c:pt>
                <c:pt idx="2500">
                  <c:v>112.1</c:v>
                </c:pt>
                <c:pt idx="2501">
                  <c:v>112.1</c:v>
                </c:pt>
                <c:pt idx="2502">
                  <c:v>112.1</c:v>
                </c:pt>
                <c:pt idx="2503">
                  <c:v>112.1</c:v>
                </c:pt>
                <c:pt idx="2504">
                  <c:v>112.1</c:v>
                </c:pt>
                <c:pt idx="2505">
                  <c:v>112.1</c:v>
                </c:pt>
                <c:pt idx="2506">
                  <c:v>112.1</c:v>
                </c:pt>
                <c:pt idx="2507">
                  <c:v>112.1</c:v>
                </c:pt>
                <c:pt idx="2508">
                  <c:v>112.1</c:v>
                </c:pt>
                <c:pt idx="2509">
                  <c:v>112.1</c:v>
                </c:pt>
                <c:pt idx="2510">
                  <c:v>112.1</c:v>
                </c:pt>
                <c:pt idx="2511">
                  <c:v>112.1</c:v>
                </c:pt>
                <c:pt idx="2512">
                  <c:v>112.1</c:v>
                </c:pt>
                <c:pt idx="2513">
                  <c:v>112.1</c:v>
                </c:pt>
                <c:pt idx="2514">
                  <c:v>112.1</c:v>
                </c:pt>
                <c:pt idx="2515">
                  <c:v>112.1</c:v>
                </c:pt>
                <c:pt idx="2516">
                  <c:v>112.1</c:v>
                </c:pt>
                <c:pt idx="2517">
                  <c:v>112.1</c:v>
                </c:pt>
                <c:pt idx="2518">
                  <c:v>112.1</c:v>
                </c:pt>
                <c:pt idx="2519">
                  <c:v>112.1</c:v>
                </c:pt>
                <c:pt idx="2520">
                  <c:v>112.1</c:v>
                </c:pt>
                <c:pt idx="2521">
                  <c:v>112.1</c:v>
                </c:pt>
                <c:pt idx="2522">
                  <c:v>112.1</c:v>
                </c:pt>
                <c:pt idx="2523">
                  <c:v>112.1</c:v>
                </c:pt>
                <c:pt idx="2524">
                  <c:v>112.1</c:v>
                </c:pt>
                <c:pt idx="2525">
                  <c:v>112.1</c:v>
                </c:pt>
                <c:pt idx="2526">
                  <c:v>112.1</c:v>
                </c:pt>
                <c:pt idx="2527">
                  <c:v>112.1</c:v>
                </c:pt>
                <c:pt idx="2528">
                  <c:v>112.1</c:v>
                </c:pt>
                <c:pt idx="2529">
                  <c:v>112.1</c:v>
                </c:pt>
                <c:pt idx="2530">
                  <c:v>112.1</c:v>
                </c:pt>
                <c:pt idx="2531">
                  <c:v>112.1</c:v>
                </c:pt>
                <c:pt idx="2532">
                  <c:v>112.1</c:v>
                </c:pt>
                <c:pt idx="2533">
                  <c:v>112.1</c:v>
                </c:pt>
                <c:pt idx="2534">
                  <c:v>112.1</c:v>
                </c:pt>
                <c:pt idx="2535">
                  <c:v>112.1</c:v>
                </c:pt>
                <c:pt idx="2536">
                  <c:v>112.1</c:v>
                </c:pt>
                <c:pt idx="2537">
                  <c:v>112.1</c:v>
                </c:pt>
                <c:pt idx="2538">
                  <c:v>112.1</c:v>
                </c:pt>
                <c:pt idx="2539">
                  <c:v>112.1</c:v>
                </c:pt>
                <c:pt idx="2540">
                  <c:v>112.1</c:v>
                </c:pt>
                <c:pt idx="2541">
                  <c:v>112.1</c:v>
                </c:pt>
                <c:pt idx="2542">
                  <c:v>112.1</c:v>
                </c:pt>
                <c:pt idx="2543">
                  <c:v>112.1</c:v>
                </c:pt>
                <c:pt idx="2544">
                  <c:v>112.1</c:v>
                </c:pt>
                <c:pt idx="2545">
                  <c:v>112.1</c:v>
                </c:pt>
                <c:pt idx="2546">
                  <c:v>112.1</c:v>
                </c:pt>
                <c:pt idx="2547">
                  <c:v>112.1</c:v>
                </c:pt>
                <c:pt idx="2548">
                  <c:v>112.1</c:v>
                </c:pt>
                <c:pt idx="2549">
                  <c:v>112.1</c:v>
                </c:pt>
                <c:pt idx="2550">
                  <c:v>112.1</c:v>
                </c:pt>
                <c:pt idx="2551">
                  <c:v>112.1</c:v>
                </c:pt>
                <c:pt idx="2552">
                  <c:v>112.1</c:v>
                </c:pt>
                <c:pt idx="2553">
                  <c:v>112.1</c:v>
                </c:pt>
                <c:pt idx="2554">
                  <c:v>112.1</c:v>
                </c:pt>
                <c:pt idx="2555">
                  <c:v>112.1</c:v>
                </c:pt>
                <c:pt idx="2556">
                  <c:v>112.1</c:v>
                </c:pt>
                <c:pt idx="2557">
                  <c:v>112.1</c:v>
                </c:pt>
                <c:pt idx="2558">
                  <c:v>112.1</c:v>
                </c:pt>
                <c:pt idx="2559">
                  <c:v>112.1</c:v>
                </c:pt>
                <c:pt idx="2560">
                  <c:v>112.1</c:v>
                </c:pt>
                <c:pt idx="2561">
                  <c:v>112.1</c:v>
                </c:pt>
                <c:pt idx="2562">
                  <c:v>112.1</c:v>
                </c:pt>
                <c:pt idx="2563">
                  <c:v>112.1</c:v>
                </c:pt>
                <c:pt idx="2564">
                  <c:v>112.1</c:v>
                </c:pt>
                <c:pt idx="2565">
                  <c:v>112.1</c:v>
                </c:pt>
                <c:pt idx="2566">
                  <c:v>112.1</c:v>
                </c:pt>
                <c:pt idx="2567">
                  <c:v>112.1</c:v>
                </c:pt>
                <c:pt idx="2568">
                  <c:v>112.1</c:v>
                </c:pt>
                <c:pt idx="2569">
                  <c:v>112.1</c:v>
                </c:pt>
                <c:pt idx="2570">
                  <c:v>112.1</c:v>
                </c:pt>
                <c:pt idx="2571">
                  <c:v>112.1</c:v>
                </c:pt>
                <c:pt idx="2572">
                  <c:v>112.1</c:v>
                </c:pt>
                <c:pt idx="2573">
                  <c:v>112.1</c:v>
                </c:pt>
                <c:pt idx="2574">
                  <c:v>112.1</c:v>
                </c:pt>
                <c:pt idx="2575">
                  <c:v>112.1</c:v>
                </c:pt>
                <c:pt idx="2576">
                  <c:v>112.1</c:v>
                </c:pt>
                <c:pt idx="2577">
                  <c:v>112.1</c:v>
                </c:pt>
                <c:pt idx="2578">
                  <c:v>112.1</c:v>
                </c:pt>
                <c:pt idx="2579">
                  <c:v>112.1</c:v>
                </c:pt>
                <c:pt idx="2580">
                  <c:v>112.1</c:v>
                </c:pt>
                <c:pt idx="2581">
                  <c:v>112.1</c:v>
                </c:pt>
                <c:pt idx="2582">
                  <c:v>112.1</c:v>
                </c:pt>
                <c:pt idx="2583">
                  <c:v>112.1</c:v>
                </c:pt>
                <c:pt idx="2584">
                  <c:v>112.1</c:v>
                </c:pt>
                <c:pt idx="2585">
                  <c:v>112.1</c:v>
                </c:pt>
                <c:pt idx="2586">
                  <c:v>112.1</c:v>
                </c:pt>
                <c:pt idx="2587">
                  <c:v>112.1</c:v>
                </c:pt>
                <c:pt idx="2588">
                  <c:v>112.1</c:v>
                </c:pt>
                <c:pt idx="2589">
                  <c:v>112.1</c:v>
                </c:pt>
                <c:pt idx="2590">
                  <c:v>112.1</c:v>
                </c:pt>
                <c:pt idx="2591">
                  <c:v>112.1</c:v>
                </c:pt>
                <c:pt idx="2592">
                  <c:v>112.1</c:v>
                </c:pt>
                <c:pt idx="2593">
                  <c:v>112.1</c:v>
                </c:pt>
                <c:pt idx="2594">
                  <c:v>112.1</c:v>
                </c:pt>
                <c:pt idx="2595">
                  <c:v>112.1</c:v>
                </c:pt>
                <c:pt idx="2596">
                  <c:v>112.1</c:v>
                </c:pt>
                <c:pt idx="2597">
                  <c:v>112.1</c:v>
                </c:pt>
                <c:pt idx="2598">
                  <c:v>112.1</c:v>
                </c:pt>
                <c:pt idx="2599">
                  <c:v>112.1</c:v>
                </c:pt>
                <c:pt idx="2600">
                  <c:v>112.1</c:v>
                </c:pt>
                <c:pt idx="2601">
                  <c:v>112.1</c:v>
                </c:pt>
                <c:pt idx="2602">
                  <c:v>112.1</c:v>
                </c:pt>
                <c:pt idx="2603">
                  <c:v>112.1</c:v>
                </c:pt>
                <c:pt idx="2604">
                  <c:v>112.1</c:v>
                </c:pt>
                <c:pt idx="2605">
                  <c:v>112.1</c:v>
                </c:pt>
                <c:pt idx="2606">
                  <c:v>112.1</c:v>
                </c:pt>
                <c:pt idx="2607">
                  <c:v>112.1</c:v>
                </c:pt>
                <c:pt idx="2608">
                  <c:v>112.1</c:v>
                </c:pt>
                <c:pt idx="2609">
                  <c:v>112.1</c:v>
                </c:pt>
                <c:pt idx="2610">
                  <c:v>112.1</c:v>
                </c:pt>
                <c:pt idx="2611">
                  <c:v>112.1</c:v>
                </c:pt>
                <c:pt idx="2612">
                  <c:v>112.1</c:v>
                </c:pt>
                <c:pt idx="2613">
                  <c:v>112.1</c:v>
                </c:pt>
                <c:pt idx="2614">
                  <c:v>112.1</c:v>
                </c:pt>
                <c:pt idx="2615">
                  <c:v>112.1</c:v>
                </c:pt>
                <c:pt idx="2616">
                  <c:v>112.1</c:v>
                </c:pt>
                <c:pt idx="2617">
                  <c:v>112.1</c:v>
                </c:pt>
                <c:pt idx="2618">
                  <c:v>112.1</c:v>
                </c:pt>
                <c:pt idx="2619">
                  <c:v>112.1</c:v>
                </c:pt>
                <c:pt idx="2620">
                  <c:v>112.1</c:v>
                </c:pt>
                <c:pt idx="2621">
                  <c:v>112.1</c:v>
                </c:pt>
                <c:pt idx="2622">
                  <c:v>112.1</c:v>
                </c:pt>
                <c:pt idx="2623">
                  <c:v>112.1</c:v>
                </c:pt>
                <c:pt idx="2624">
                  <c:v>112.1</c:v>
                </c:pt>
                <c:pt idx="2625">
                  <c:v>112.1</c:v>
                </c:pt>
                <c:pt idx="2626">
                  <c:v>112.1</c:v>
                </c:pt>
                <c:pt idx="2627">
                  <c:v>112.1</c:v>
                </c:pt>
                <c:pt idx="2628">
                  <c:v>112.1</c:v>
                </c:pt>
                <c:pt idx="2629">
                  <c:v>112.1</c:v>
                </c:pt>
                <c:pt idx="2630">
                  <c:v>112.1</c:v>
                </c:pt>
                <c:pt idx="2631">
                  <c:v>112.1</c:v>
                </c:pt>
                <c:pt idx="2632">
                  <c:v>112.1</c:v>
                </c:pt>
                <c:pt idx="2633">
                  <c:v>112.1</c:v>
                </c:pt>
                <c:pt idx="2634">
                  <c:v>112.1</c:v>
                </c:pt>
                <c:pt idx="2635">
                  <c:v>112.1</c:v>
                </c:pt>
                <c:pt idx="2636">
                  <c:v>112.1</c:v>
                </c:pt>
                <c:pt idx="2637">
                  <c:v>112.1</c:v>
                </c:pt>
                <c:pt idx="2638">
                  <c:v>112.1</c:v>
                </c:pt>
                <c:pt idx="2639">
                  <c:v>112.1</c:v>
                </c:pt>
                <c:pt idx="2640">
                  <c:v>112.1</c:v>
                </c:pt>
                <c:pt idx="2641">
                  <c:v>112.1</c:v>
                </c:pt>
                <c:pt idx="2642">
                  <c:v>112.1</c:v>
                </c:pt>
                <c:pt idx="2643">
                  <c:v>112.1</c:v>
                </c:pt>
                <c:pt idx="2644">
                  <c:v>112.1</c:v>
                </c:pt>
                <c:pt idx="2645">
                  <c:v>112.1</c:v>
                </c:pt>
                <c:pt idx="2646">
                  <c:v>112.1</c:v>
                </c:pt>
                <c:pt idx="2647">
                  <c:v>112.1</c:v>
                </c:pt>
                <c:pt idx="2648">
                  <c:v>112.1</c:v>
                </c:pt>
                <c:pt idx="2649">
                  <c:v>112.1</c:v>
                </c:pt>
                <c:pt idx="2650">
                  <c:v>112.1</c:v>
                </c:pt>
                <c:pt idx="2651">
                  <c:v>112.1</c:v>
                </c:pt>
                <c:pt idx="2652">
                  <c:v>112.1</c:v>
                </c:pt>
                <c:pt idx="2653">
                  <c:v>112.1</c:v>
                </c:pt>
                <c:pt idx="2654">
                  <c:v>112.1</c:v>
                </c:pt>
                <c:pt idx="2655">
                  <c:v>112.1</c:v>
                </c:pt>
                <c:pt idx="2656">
                  <c:v>112.1</c:v>
                </c:pt>
                <c:pt idx="2657">
                  <c:v>112.1</c:v>
                </c:pt>
                <c:pt idx="2658">
                  <c:v>112.1</c:v>
                </c:pt>
                <c:pt idx="2659">
                  <c:v>112.1</c:v>
                </c:pt>
                <c:pt idx="2660">
                  <c:v>112.1</c:v>
                </c:pt>
                <c:pt idx="2661">
                  <c:v>112.1</c:v>
                </c:pt>
                <c:pt idx="2662">
                  <c:v>112.1</c:v>
                </c:pt>
                <c:pt idx="2663">
                  <c:v>112.1</c:v>
                </c:pt>
                <c:pt idx="2664">
                  <c:v>112.1</c:v>
                </c:pt>
                <c:pt idx="2665">
                  <c:v>112.1</c:v>
                </c:pt>
                <c:pt idx="2666">
                  <c:v>112.1</c:v>
                </c:pt>
                <c:pt idx="2667">
                  <c:v>112.1</c:v>
                </c:pt>
                <c:pt idx="2668">
                  <c:v>112.1</c:v>
                </c:pt>
                <c:pt idx="2669">
                  <c:v>112.1</c:v>
                </c:pt>
                <c:pt idx="2670">
                  <c:v>112.1</c:v>
                </c:pt>
                <c:pt idx="2671">
                  <c:v>112.1</c:v>
                </c:pt>
                <c:pt idx="2672">
                  <c:v>112.1</c:v>
                </c:pt>
                <c:pt idx="2673">
                  <c:v>112.1</c:v>
                </c:pt>
                <c:pt idx="2674">
                  <c:v>112.1</c:v>
                </c:pt>
                <c:pt idx="2675">
                  <c:v>112.1</c:v>
                </c:pt>
                <c:pt idx="2676">
                  <c:v>112.1</c:v>
                </c:pt>
                <c:pt idx="2677">
                  <c:v>112.1</c:v>
                </c:pt>
                <c:pt idx="2678">
                  <c:v>112.1</c:v>
                </c:pt>
                <c:pt idx="2679">
                  <c:v>112.1</c:v>
                </c:pt>
                <c:pt idx="2680">
                  <c:v>112.1</c:v>
                </c:pt>
                <c:pt idx="2681">
                  <c:v>112.1</c:v>
                </c:pt>
                <c:pt idx="2682">
                  <c:v>112.1</c:v>
                </c:pt>
                <c:pt idx="2683">
                  <c:v>112.1</c:v>
                </c:pt>
                <c:pt idx="2684">
                  <c:v>112.1</c:v>
                </c:pt>
                <c:pt idx="2685">
                  <c:v>112.1</c:v>
                </c:pt>
                <c:pt idx="2686">
                  <c:v>112.1</c:v>
                </c:pt>
                <c:pt idx="2687">
                  <c:v>112.1</c:v>
                </c:pt>
                <c:pt idx="2688">
                  <c:v>112.1</c:v>
                </c:pt>
                <c:pt idx="2689">
                  <c:v>112.1</c:v>
                </c:pt>
                <c:pt idx="2690">
                  <c:v>112.1</c:v>
                </c:pt>
                <c:pt idx="2691">
                  <c:v>112.1</c:v>
                </c:pt>
                <c:pt idx="2692">
                  <c:v>112.1</c:v>
                </c:pt>
                <c:pt idx="2693">
                  <c:v>112.1</c:v>
                </c:pt>
                <c:pt idx="2694">
                  <c:v>112.1</c:v>
                </c:pt>
                <c:pt idx="2695">
                  <c:v>112.1</c:v>
                </c:pt>
                <c:pt idx="2696">
                  <c:v>112.1</c:v>
                </c:pt>
                <c:pt idx="2697">
                  <c:v>112.1</c:v>
                </c:pt>
                <c:pt idx="2698">
                  <c:v>112.1</c:v>
                </c:pt>
                <c:pt idx="2699">
                  <c:v>112.1</c:v>
                </c:pt>
                <c:pt idx="2700">
                  <c:v>112.1</c:v>
                </c:pt>
                <c:pt idx="2701">
                  <c:v>112.1</c:v>
                </c:pt>
                <c:pt idx="2702">
                  <c:v>112.1</c:v>
                </c:pt>
                <c:pt idx="2703">
                  <c:v>112.1</c:v>
                </c:pt>
                <c:pt idx="2704">
                  <c:v>112.1</c:v>
                </c:pt>
                <c:pt idx="2705">
                  <c:v>112.1</c:v>
                </c:pt>
                <c:pt idx="2706">
                  <c:v>112.1</c:v>
                </c:pt>
                <c:pt idx="2707">
                  <c:v>112.1</c:v>
                </c:pt>
                <c:pt idx="2708">
                  <c:v>112.1</c:v>
                </c:pt>
                <c:pt idx="2709">
                  <c:v>112.1</c:v>
                </c:pt>
                <c:pt idx="2710">
                  <c:v>112.1</c:v>
                </c:pt>
                <c:pt idx="2711">
                  <c:v>112.1</c:v>
                </c:pt>
                <c:pt idx="2712">
                  <c:v>112.1</c:v>
                </c:pt>
                <c:pt idx="2713">
                  <c:v>112.1</c:v>
                </c:pt>
                <c:pt idx="2714">
                  <c:v>112.1</c:v>
                </c:pt>
                <c:pt idx="2715">
                  <c:v>112.1</c:v>
                </c:pt>
                <c:pt idx="2716">
                  <c:v>112.1</c:v>
                </c:pt>
                <c:pt idx="2717">
                  <c:v>112.1</c:v>
                </c:pt>
                <c:pt idx="2718">
                  <c:v>112.1</c:v>
                </c:pt>
                <c:pt idx="2719">
                  <c:v>112.1</c:v>
                </c:pt>
                <c:pt idx="2720">
                  <c:v>112.1</c:v>
                </c:pt>
                <c:pt idx="2721">
                  <c:v>112.1</c:v>
                </c:pt>
                <c:pt idx="2722">
                  <c:v>112.1</c:v>
                </c:pt>
                <c:pt idx="2723">
                  <c:v>112.1</c:v>
                </c:pt>
                <c:pt idx="2724">
                  <c:v>112.1</c:v>
                </c:pt>
                <c:pt idx="2725">
                  <c:v>112.1</c:v>
                </c:pt>
                <c:pt idx="2726">
                  <c:v>112.1</c:v>
                </c:pt>
                <c:pt idx="2727">
                  <c:v>112.1</c:v>
                </c:pt>
                <c:pt idx="2728">
                  <c:v>112.1</c:v>
                </c:pt>
                <c:pt idx="2729">
                  <c:v>112.1</c:v>
                </c:pt>
                <c:pt idx="2730">
                  <c:v>112.1</c:v>
                </c:pt>
                <c:pt idx="2731">
                  <c:v>112.1</c:v>
                </c:pt>
                <c:pt idx="2732">
                  <c:v>112.1</c:v>
                </c:pt>
                <c:pt idx="2733">
                  <c:v>112.1</c:v>
                </c:pt>
                <c:pt idx="2734">
                  <c:v>112.1</c:v>
                </c:pt>
                <c:pt idx="2735">
                  <c:v>112.1</c:v>
                </c:pt>
                <c:pt idx="2736">
                  <c:v>112.1</c:v>
                </c:pt>
                <c:pt idx="2737">
                  <c:v>112.1</c:v>
                </c:pt>
                <c:pt idx="2738">
                  <c:v>112.1</c:v>
                </c:pt>
                <c:pt idx="2739">
                  <c:v>112.1</c:v>
                </c:pt>
                <c:pt idx="2740">
                  <c:v>112.1</c:v>
                </c:pt>
                <c:pt idx="2741">
                  <c:v>112.1</c:v>
                </c:pt>
                <c:pt idx="2742">
                  <c:v>112.1</c:v>
                </c:pt>
                <c:pt idx="2743">
                  <c:v>112.1</c:v>
                </c:pt>
                <c:pt idx="2744">
                  <c:v>112.1</c:v>
                </c:pt>
                <c:pt idx="2745">
                  <c:v>112.1</c:v>
                </c:pt>
                <c:pt idx="2746">
                  <c:v>112.1</c:v>
                </c:pt>
                <c:pt idx="2747">
                  <c:v>112.1</c:v>
                </c:pt>
                <c:pt idx="2748">
                  <c:v>112.1</c:v>
                </c:pt>
                <c:pt idx="2749">
                  <c:v>112.1</c:v>
                </c:pt>
                <c:pt idx="2750">
                  <c:v>112.1</c:v>
                </c:pt>
                <c:pt idx="2751">
                  <c:v>112.1</c:v>
                </c:pt>
                <c:pt idx="2752">
                  <c:v>112.1</c:v>
                </c:pt>
                <c:pt idx="2753">
                  <c:v>112.1</c:v>
                </c:pt>
                <c:pt idx="2754">
                  <c:v>112.1</c:v>
                </c:pt>
                <c:pt idx="2755">
                  <c:v>112.1</c:v>
                </c:pt>
                <c:pt idx="2756">
                  <c:v>112.1</c:v>
                </c:pt>
                <c:pt idx="2757">
                  <c:v>112.1</c:v>
                </c:pt>
                <c:pt idx="2758">
                  <c:v>112.1</c:v>
                </c:pt>
                <c:pt idx="2759">
                  <c:v>112.1</c:v>
                </c:pt>
                <c:pt idx="2760">
                  <c:v>112.1</c:v>
                </c:pt>
                <c:pt idx="2761">
                  <c:v>112.1</c:v>
                </c:pt>
                <c:pt idx="2762">
                  <c:v>112.1</c:v>
                </c:pt>
                <c:pt idx="2763">
                  <c:v>112.1</c:v>
                </c:pt>
                <c:pt idx="2764">
                  <c:v>112.1</c:v>
                </c:pt>
                <c:pt idx="2765">
                  <c:v>112.1</c:v>
                </c:pt>
                <c:pt idx="2766">
                  <c:v>112.1</c:v>
                </c:pt>
                <c:pt idx="2767">
                  <c:v>112.1</c:v>
                </c:pt>
                <c:pt idx="2768">
                  <c:v>112.1</c:v>
                </c:pt>
                <c:pt idx="2769">
                  <c:v>112.1</c:v>
                </c:pt>
                <c:pt idx="2770">
                  <c:v>112.1</c:v>
                </c:pt>
                <c:pt idx="2771">
                  <c:v>112.1</c:v>
                </c:pt>
                <c:pt idx="2772">
                  <c:v>112.1</c:v>
                </c:pt>
                <c:pt idx="2773">
                  <c:v>112.1</c:v>
                </c:pt>
                <c:pt idx="2774">
                  <c:v>112.1</c:v>
                </c:pt>
                <c:pt idx="2775">
                  <c:v>112.1</c:v>
                </c:pt>
                <c:pt idx="2776">
                  <c:v>112.1</c:v>
                </c:pt>
                <c:pt idx="2777">
                  <c:v>112.1</c:v>
                </c:pt>
                <c:pt idx="2778">
                  <c:v>112.1</c:v>
                </c:pt>
                <c:pt idx="2779">
                  <c:v>112.1</c:v>
                </c:pt>
                <c:pt idx="2780">
                  <c:v>112.1</c:v>
                </c:pt>
                <c:pt idx="2781">
                  <c:v>112.1</c:v>
                </c:pt>
                <c:pt idx="2782">
                  <c:v>112.1</c:v>
                </c:pt>
                <c:pt idx="2783">
                  <c:v>112.1</c:v>
                </c:pt>
                <c:pt idx="2784">
                  <c:v>112.1</c:v>
                </c:pt>
                <c:pt idx="2785">
                  <c:v>112.1</c:v>
                </c:pt>
                <c:pt idx="2786">
                  <c:v>112.1</c:v>
                </c:pt>
                <c:pt idx="2787">
                  <c:v>112.1</c:v>
                </c:pt>
                <c:pt idx="2788">
                  <c:v>112.1</c:v>
                </c:pt>
                <c:pt idx="2789">
                  <c:v>112.1</c:v>
                </c:pt>
                <c:pt idx="2790">
                  <c:v>112.1</c:v>
                </c:pt>
                <c:pt idx="2791">
                  <c:v>112.1</c:v>
                </c:pt>
                <c:pt idx="2792">
                  <c:v>112.1</c:v>
                </c:pt>
                <c:pt idx="2793">
                  <c:v>112.1</c:v>
                </c:pt>
                <c:pt idx="2794">
                  <c:v>112.1</c:v>
                </c:pt>
                <c:pt idx="2795">
                  <c:v>112.1</c:v>
                </c:pt>
                <c:pt idx="2796">
                  <c:v>112.1</c:v>
                </c:pt>
                <c:pt idx="2797">
                  <c:v>112.1</c:v>
                </c:pt>
                <c:pt idx="2798">
                  <c:v>112.1</c:v>
                </c:pt>
                <c:pt idx="2799">
                  <c:v>112.1</c:v>
                </c:pt>
                <c:pt idx="2800">
                  <c:v>112.1</c:v>
                </c:pt>
                <c:pt idx="2801">
                  <c:v>112.1</c:v>
                </c:pt>
                <c:pt idx="2802">
                  <c:v>112.1</c:v>
                </c:pt>
                <c:pt idx="2803">
                  <c:v>112.1</c:v>
                </c:pt>
                <c:pt idx="2804">
                  <c:v>112.1</c:v>
                </c:pt>
                <c:pt idx="2805">
                  <c:v>112.1</c:v>
                </c:pt>
                <c:pt idx="2806">
                  <c:v>112.1</c:v>
                </c:pt>
                <c:pt idx="2807">
                  <c:v>112.1</c:v>
                </c:pt>
                <c:pt idx="2808">
                  <c:v>112.1</c:v>
                </c:pt>
                <c:pt idx="2809">
                  <c:v>112.1</c:v>
                </c:pt>
                <c:pt idx="2810">
                  <c:v>112.1</c:v>
                </c:pt>
                <c:pt idx="2811">
                  <c:v>112.1</c:v>
                </c:pt>
                <c:pt idx="2812">
                  <c:v>112.1</c:v>
                </c:pt>
                <c:pt idx="2813">
                  <c:v>112.1</c:v>
                </c:pt>
                <c:pt idx="2814">
                  <c:v>112.1</c:v>
                </c:pt>
                <c:pt idx="2815">
                  <c:v>112.1</c:v>
                </c:pt>
                <c:pt idx="2816">
                  <c:v>112.1</c:v>
                </c:pt>
                <c:pt idx="2817">
                  <c:v>112.1</c:v>
                </c:pt>
                <c:pt idx="2818">
                  <c:v>112.1</c:v>
                </c:pt>
                <c:pt idx="2819">
                  <c:v>112.1</c:v>
                </c:pt>
                <c:pt idx="2820">
                  <c:v>112.1</c:v>
                </c:pt>
                <c:pt idx="2821">
                  <c:v>112.1</c:v>
                </c:pt>
                <c:pt idx="2822">
                  <c:v>112.1</c:v>
                </c:pt>
                <c:pt idx="2823">
                  <c:v>112.1</c:v>
                </c:pt>
                <c:pt idx="2824">
                  <c:v>112.1</c:v>
                </c:pt>
                <c:pt idx="2825">
                  <c:v>112.1</c:v>
                </c:pt>
                <c:pt idx="2826">
                  <c:v>112.1</c:v>
                </c:pt>
                <c:pt idx="2827">
                  <c:v>112.1</c:v>
                </c:pt>
                <c:pt idx="2828">
                  <c:v>112.1</c:v>
                </c:pt>
                <c:pt idx="2829">
                  <c:v>112.1</c:v>
                </c:pt>
                <c:pt idx="2830">
                  <c:v>112.1</c:v>
                </c:pt>
                <c:pt idx="2831">
                  <c:v>112.1</c:v>
                </c:pt>
                <c:pt idx="2832">
                  <c:v>112.1</c:v>
                </c:pt>
                <c:pt idx="2833">
                  <c:v>112.1</c:v>
                </c:pt>
                <c:pt idx="2834">
                  <c:v>112.1</c:v>
                </c:pt>
                <c:pt idx="2835">
                  <c:v>112.1</c:v>
                </c:pt>
                <c:pt idx="2836">
                  <c:v>112.1</c:v>
                </c:pt>
                <c:pt idx="2837">
                  <c:v>112.1</c:v>
                </c:pt>
                <c:pt idx="2838">
                  <c:v>112.1</c:v>
                </c:pt>
                <c:pt idx="2839">
                  <c:v>112.1</c:v>
                </c:pt>
                <c:pt idx="2840">
                  <c:v>112.1</c:v>
                </c:pt>
                <c:pt idx="2841">
                  <c:v>112.1</c:v>
                </c:pt>
                <c:pt idx="2842">
                  <c:v>112.1</c:v>
                </c:pt>
                <c:pt idx="2843">
                  <c:v>112.1</c:v>
                </c:pt>
                <c:pt idx="2844">
                  <c:v>112.1</c:v>
                </c:pt>
                <c:pt idx="2845">
                  <c:v>112.1</c:v>
                </c:pt>
                <c:pt idx="2846">
                  <c:v>112.1</c:v>
                </c:pt>
                <c:pt idx="2847">
                  <c:v>112.1</c:v>
                </c:pt>
                <c:pt idx="2848">
                  <c:v>112.1</c:v>
                </c:pt>
                <c:pt idx="2849">
                  <c:v>112.1</c:v>
                </c:pt>
                <c:pt idx="2850">
                  <c:v>112.1</c:v>
                </c:pt>
                <c:pt idx="2851">
                  <c:v>112.1</c:v>
                </c:pt>
                <c:pt idx="2852">
                  <c:v>112.1</c:v>
                </c:pt>
                <c:pt idx="2853">
                  <c:v>112.1</c:v>
                </c:pt>
                <c:pt idx="2854">
                  <c:v>112.1</c:v>
                </c:pt>
                <c:pt idx="2855">
                  <c:v>112.1</c:v>
                </c:pt>
                <c:pt idx="2856">
                  <c:v>112.1</c:v>
                </c:pt>
                <c:pt idx="2857">
                  <c:v>112.1</c:v>
                </c:pt>
                <c:pt idx="2858">
                  <c:v>112.1</c:v>
                </c:pt>
                <c:pt idx="2859">
                  <c:v>112.1</c:v>
                </c:pt>
                <c:pt idx="2860">
                  <c:v>112.1</c:v>
                </c:pt>
                <c:pt idx="2861">
                  <c:v>112.1</c:v>
                </c:pt>
                <c:pt idx="2862">
                  <c:v>112.1</c:v>
                </c:pt>
                <c:pt idx="2863">
                  <c:v>112.1</c:v>
                </c:pt>
                <c:pt idx="2864">
                  <c:v>112.1</c:v>
                </c:pt>
                <c:pt idx="2865">
                  <c:v>112.1</c:v>
                </c:pt>
                <c:pt idx="2866">
                  <c:v>112.1</c:v>
                </c:pt>
                <c:pt idx="2867">
                  <c:v>112.1</c:v>
                </c:pt>
                <c:pt idx="2868">
                  <c:v>112.1</c:v>
                </c:pt>
                <c:pt idx="2869">
                  <c:v>112.1</c:v>
                </c:pt>
                <c:pt idx="2870">
                  <c:v>112.1</c:v>
                </c:pt>
                <c:pt idx="2871">
                  <c:v>112.1</c:v>
                </c:pt>
                <c:pt idx="2872">
                  <c:v>112.1</c:v>
                </c:pt>
                <c:pt idx="2873">
                  <c:v>112.1</c:v>
                </c:pt>
                <c:pt idx="2874">
                  <c:v>112.1</c:v>
                </c:pt>
                <c:pt idx="2875">
                  <c:v>112.1</c:v>
                </c:pt>
                <c:pt idx="2876">
                  <c:v>112.1</c:v>
                </c:pt>
                <c:pt idx="2877">
                  <c:v>112.1</c:v>
                </c:pt>
                <c:pt idx="2878">
                  <c:v>112.1</c:v>
                </c:pt>
                <c:pt idx="2879">
                  <c:v>112.1</c:v>
                </c:pt>
                <c:pt idx="2880">
                  <c:v>112.1</c:v>
                </c:pt>
                <c:pt idx="2881">
                  <c:v>112.1</c:v>
                </c:pt>
                <c:pt idx="2882">
                  <c:v>112.1</c:v>
                </c:pt>
                <c:pt idx="2883">
                  <c:v>112.1</c:v>
                </c:pt>
                <c:pt idx="2884">
                  <c:v>112.1</c:v>
                </c:pt>
                <c:pt idx="2885">
                  <c:v>112.1</c:v>
                </c:pt>
                <c:pt idx="2886">
                  <c:v>112.1</c:v>
                </c:pt>
                <c:pt idx="2887">
                  <c:v>112.1</c:v>
                </c:pt>
                <c:pt idx="2888">
                  <c:v>112.1</c:v>
                </c:pt>
                <c:pt idx="2889">
                  <c:v>112.1</c:v>
                </c:pt>
                <c:pt idx="2890">
                  <c:v>112.1</c:v>
                </c:pt>
                <c:pt idx="2891">
                  <c:v>112.1</c:v>
                </c:pt>
                <c:pt idx="2892">
                  <c:v>112.1</c:v>
                </c:pt>
                <c:pt idx="2893">
                  <c:v>112.1</c:v>
                </c:pt>
                <c:pt idx="2894">
                  <c:v>112.1</c:v>
                </c:pt>
                <c:pt idx="2895">
                  <c:v>112.1</c:v>
                </c:pt>
                <c:pt idx="2896">
                  <c:v>112.1</c:v>
                </c:pt>
                <c:pt idx="2897">
                  <c:v>112.1</c:v>
                </c:pt>
                <c:pt idx="2898">
                  <c:v>112.1</c:v>
                </c:pt>
                <c:pt idx="2899">
                  <c:v>112.1</c:v>
                </c:pt>
                <c:pt idx="2900">
                  <c:v>112.1</c:v>
                </c:pt>
                <c:pt idx="2901">
                  <c:v>112.1</c:v>
                </c:pt>
                <c:pt idx="2902">
                  <c:v>112.1</c:v>
                </c:pt>
                <c:pt idx="2903">
                  <c:v>112.1</c:v>
                </c:pt>
                <c:pt idx="2904">
                  <c:v>112.1</c:v>
                </c:pt>
                <c:pt idx="2905">
                  <c:v>112.1</c:v>
                </c:pt>
                <c:pt idx="2906">
                  <c:v>112.1</c:v>
                </c:pt>
                <c:pt idx="2907">
                  <c:v>112.1</c:v>
                </c:pt>
                <c:pt idx="2908">
                  <c:v>112.1</c:v>
                </c:pt>
                <c:pt idx="2909">
                  <c:v>112.1</c:v>
                </c:pt>
                <c:pt idx="2910">
                  <c:v>112.1</c:v>
                </c:pt>
                <c:pt idx="2911">
                  <c:v>112.1</c:v>
                </c:pt>
                <c:pt idx="2912">
                  <c:v>112.1</c:v>
                </c:pt>
                <c:pt idx="2913">
                  <c:v>112.1</c:v>
                </c:pt>
                <c:pt idx="2914">
                  <c:v>112.1</c:v>
                </c:pt>
                <c:pt idx="2915">
                  <c:v>112.1</c:v>
                </c:pt>
                <c:pt idx="2916">
                  <c:v>112.1</c:v>
                </c:pt>
                <c:pt idx="2917">
                  <c:v>112.1</c:v>
                </c:pt>
                <c:pt idx="2918">
                  <c:v>112.1</c:v>
                </c:pt>
                <c:pt idx="2919">
                  <c:v>112.1</c:v>
                </c:pt>
                <c:pt idx="2920">
                  <c:v>112.1</c:v>
                </c:pt>
                <c:pt idx="2921">
                  <c:v>112.1</c:v>
                </c:pt>
                <c:pt idx="2922">
                  <c:v>112.1</c:v>
                </c:pt>
                <c:pt idx="2923">
                  <c:v>112.1</c:v>
                </c:pt>
                <c:pt idx="2924">
                  <c:v>112.1</c:v>
                </c:pt>
                <c:pt idx="2925">
                  <c:v>112.1</c:v>
                </c:pt>
                <c:pt idx="2926">
                  <c:v>112.1</c:v>
                </c:pt>
                <c:pt idx="2927">
                  <c:v>112.1</c:v>
                </c:pt>
                <c:pt idx="2928">
                  <c:v>112.1</c:v>
                </c:pt>
                <c:pt idx="2929">
                  <c:v>112.1</c:v>
                </c:pt>
                <c:pt idx="2930">
                  <c:v>112.1</c:v>
                </c:pt>
                <c:pt idx="2931">
                  <c:v>112.1</c:v>
                </c:pt>
                <c:pt idx="2932">
                  <c:v>112.1</c:v>
                </c:pt>
                <c:pt idx="2933">
                  <c:v>112.1</c:v>
                </c:pt>
                <c:pt idx="2934">
                  <c:v>112.1</c:v>
                </c:pt>
                <c:pt idx="2935">
                  <c:v>112.1</c:v>
                </c:pt>
                <c:pt idx="2936">
                  <c:v>112.1</c:v>
                </c:pt>
                <c:pt idx="2937">
                  <c:v>112.1</c:v>
                </c:pt>
                <c:pt idx="2938">
                  <c:v>112.1</c:v>
                </c:pt>
                <c:pt idx="2939">
                  <c:v>112.1</c:v>
                </c:pt>
                <c:pt idx="2940">
                  <c:v>112.1</c:v>
                </c:pt>
                <c:pt idx="2941">
                  <c:v>112.1</c:v>
                </c:pt>
                <c:pt idx="2942">
                  <c:v>112.1</c:v>
                </c:pt>
                <c:pt idx="2943">
                  <c:v>112.1</c:v>
                </c:pt>
                <c:pt idx="2944">
                  <c:v>112.1</c:v>
                </c:pt>
                <c:pt idx="2945">
                  <c:v>112.1</c:v>
                </c:pt>
                <c:pt idx="2946">
                  <c:v>112.1</c:v>
                </c:pt>
                <c:pt idx="2947">
                  <c:v>112.1</c:v>
                </c:pt>
                <c:pt idx="2948">
                  <c:v>112.1</c:v>
                </c:pt>
                <c:pt idx="2949">
                  <c:v>112.1</c:v>
                </c:pt>
                <c:pt idx="2950">
                  <c:v>112.1</c:v>
                </c:pt>
                <c:pt idx="2951">
                  <c:v>112.1</c:v>
                </c:pt>
                <c:pt idx="2952">
                  <c:v>112.1</c:v>
                </c:pt>
                <c:pt idx="2953">
                  <c:v>112.1</c:v>
                </c:pt>
                <c:pt idx="2954">
                  <c:v>112.1</c:v>
                </c:pt>
                <c:pt idx="2955">
                  <c:v>112.1</c:v>
                </c:pt>
                <c:pt idx="2956">
                  <c:v>112.1</c:v>
                </c:pt>
                <c:pt idx="2957">
                  <c:v>112.1</c:v>
                </c:pt>
                <c:pt idx="2958">
                  <c:v>112.1</c:v>
                </c:pt>
                <c:pt idx="2959">
                  <c:v>112.1</c:v>
                </c:pt>
                <c:pt idx="2960">
                  <c:v>112.1</c:v>
                </c:pt>
                <c:pt idx="2961">
                  <c:v>112.1</c:v>
                </c:pt>
                <c:pt idx="2962">
                  <c:v>112.1</c:v>
                </c:pt>
                <c:pt idx="2963">
                  <c:v>112.1</c:v>
                </c:pt>
                <c:pt idx="2964">
                  <c:v>112.1</c:v>
                </c:pt>
                <c:pt idx="2965">
                  <c:v>112.1</c:v>
                </c:pt>
                <c:pt idx="2966">
                  <c:v>112.1</c:v>
                </c:pt>
                <c:pt idx="2967">
                  <c:v>112.1</c:v>
                </c:pt>
                <c:pt idx="2968">
                  <c:v>112.1</c:v>
                </c:pt>
                <c:pt idx="2969">
                  <c:v>112.1</c:v>
                </c:pt>
                <c:pt idx="2970">
                  <c:v>112.1</c:v>
                </c:pt>
                <c:pt idx="2971">
                  <c:v>112.1</c:v>
                </c:pt>
                <c:pt idx="2972">
                  <c:v>112.1</c:v>
                </c:pt>
                <c:pt idx="2973">
                  <c:v>112.1</c:v>
                </c:pt>
                <c:pt idx="2974">
                  <c:v>112.1</c:v>
                </c:pt>
                <c:pt idx="2975">
                  <c:v>112.1</c:v>
                </c:pt>
                <c:pt idx="2976">
                  <c:v>112.1</c:v>
                </c:pt>
                <c:pt idx="2977">
                  <c:v>112.1</c:v>
                </c:pt>
                <c:pt idx="2978">
                  <c:v>112.1</c:v>
                </c:pt>
                <c:pt idx="2979">
                  <c:v>112.1</c:v>
                </c:pt>
                <c:pt idx="2980">
                  <c:v>112.1</c:v>
                </c:pt>
                <c:pt idx="2981">
                  <c:v>112.1</c:v>
                </c:pt>
                <c:pt idx="2982">
                  <c:v>112.1</c:v>
                </c:pt>
                <c:pt idx="2983">
                  <c:v>112.1</c:v>
                </c:pt>
                <c:pt idx="2984">
                  <c:v>112.1</c:v>
                </c:pt>
                <c:pt idx="2985">
                  <c:v>112.1</c:v>
                </c:pt>
                <c:pt idx="2986">
                  <c:v>112.1</c:v>
                </c:pt>
                <c:pt idx="2987">
                  <c:v>112.1</c:v>
                </c:pt>
                <c:pt idx="2988">
                  <c:v>112.1</c:v>
                </c:pt>
                <c:pt idx="2989">
                  <c:v>112.1</c:v>
                </c:pt>
                <c:pt idx="2990">
                  <c:v>112.1</c:v>
                </c:pt>
                <c:pt idx="2991">
                  <c:v>112.1</c:v>
                </c:pt>
                <c:pt idx="2992">
                  <c:v>112.1</c:v>
                </c:pt>
                <c:pt idx="2993">
                  <c:v>112.1</c:v>
                </c:pt>
                <c:pt idx="2994">
                  <c:v>112.1</c:v>
                </c:pt>
                <c:pt idx="2995">
                  <c:v>112.1</c:v>
                </c:pt>
                <c:pt idx="2996">
                  <c:v>112.1</c:v>
                </c:pt>
                <c:pt idx="2997">
                  <c:v>112.1</c:v>
                </c:pt>
                <c:pt idx="2998">
                  <c:v>112.1</c:v>
                </c:pt>
                <c:pt idx="2999">
                  <c:v>112.1</c:v>
                </c:pt>
                <c:pt idx="3000">
                  <c:v>112.1</c:v>
                </c:pt>
                <c:pt idx="3001">
                  <c:v>112.1</c:v>
                </c:pt>
                <c:pt idx="3002">
                  <c:v>112.1</c:v>
                </c:pt>
                <c:pt idx="3003">
                  <c:v>112.1</c:v>
                </c:pt>
                <c:pt idx="3004">
                  <c:v>112.1</c:v>
                </c:pt>
                <c:pt idx="3005">
                  <c:v>112.1</c:v>
                </c:pt>
                <c:pt idx="3006">
                  <c:v>112.1</c:v>
                </c:pt>
                <c:pt idx="3007">
                  <c:v>112.1</c:v>
                </c:pt>
                <c:pt idx="3008">
                  <c:v>112.1</c:v>
                </c:pt>
                <c:pt idx="3009">
                  <c:v>112.1</c:v>
                </c:pt>
                <c:pt idx="3010">
                  <c:v>112.1</c:v>
                </c:pt>
                <c:pt idx="3011">
                  <c:v>112.1</c:v>
                </c:pt>
                <c:pt idx="3012">
                  <c:v>112.1</c:v>
                </c:pt>
                <c:pt idx="3013">
                  <c:v>112.1</c:v>
                </c:pt>
                <c:pt idx="3014">
                  <c:v>112.1</c:v>
                </c:pt>
                <c:pt idx="3015">
                  <c:v>112.1</c:v>
                </c:pt>
                <c:pt idx="3016">
                  <c:v>112.1</c:v>
                </c:pt>
                <c:pt idx="3017">
                  <c:v>112.1</c:v>
                </c:pt>
                <c:pt idx="3018">
                  <c:v>112.1</c:v>
                </c:pt>
                <c:pt idx="3019">
                  <c:v>112.1</c:v>
                </c:pt>
                <c:pt idx="3020">
                  <c:v>112.1</c:v>
                </c:pt>
                <c:pt idx="3021">
                  <c:v>112.1</c:v>
                </c:pt>
                <c:pt idx="3022">
                  <c:v>112.1</c:v>
                </c:pt>
                <c:pt idx="3023">
                  <c:v>112.1</c:v>
                </c:pt>
                <c:pt idx="3024">
                  <c:v>112.1</c:v>
                </c:pt>
                <c:pt idx="3025">
                  <c:v>112.1</c:v>
                </c:pt>
                <c:pt idx="3026">
                  <c:v>112.1</c:v>
                </c:pt>
                <c:pt idx="3027">
                  <c:v>112.1</c:v>
                </c:pt>
                <c:pt idx="3028">
                  <c:v>112.1</c:v>
                </c:pt>
                <c:pt idx="3029">
                  <c:v>112.1</c:v>
                </c:pt>
                <c:pt idx="3030">
                  <c:v>112.1</c:v>
                </c:pt>
                <c:pt idx="3031">
                  <c:v>112.1</c:v>
                </c:pt>
                <c:pt idx="3032">
                  <c:v>112.1</c:v>
                </c:pt>
                <c:pt idx="3033">
                  <c:v>112.1</c:v>
                </c:pt>
                <c:pt idx="3034">
                  <c:v>112.1</c:v>
                </c:pt>
                <c:pt idx="3035">
                  <c:v>112.1</c:v>
                </c:pt>
                <c:pt idx="3036">
                  <c:v>112.1</c:v>
                </c:pt>
                <c:pt idx="3037">
                  <c:v>112.1</c:v>
                </c:pt>
                <c:pt idx="3038">
                  <c:v>112.1</c:v>
                </c:pt>
                <c:pt idx="3039">
                  <c:v>112.1</c:v>
                </c:pt>
                <c:pt idx="3040">
                  <c:v>112.1</c:v>
                </c:pt>
                <c:pt idx="3041">
                  <c:v>112.1</c:v>
                </c:pt>
                <c:pt idx="3042">
                  <c:v>112.1</c:v>
                </c:pt>
                <c:pt idx="3043">
                  <c:v>112.1</c:v>
                </c:pt>
                <c:pt idx="3044">
                  <c:v>112.1</c:v>
                </c:pt>
                <c:pt idx="3045">
                  <c:v>112.1</c:v>
                </c:pt>
                <c:pt idx="3046">
                  <c:v>112.1</c:v>
                </c:pt>
                <c:pt idx="3047">
                  <c:v>112.1</c:v>
                </c:pt>
                <c:pt idx="3048">
                  <c:v>112.1</c:v>
                </c:pt>
                <c:pt idx="3049">
                  <c:v>112.1</c:v>
                </c:pt>
                <c:pt idx="3050">
                  <c:v>112.1</c:v>
                </c:pt>
                <c:pt idx="3051">
                  <c:v>112.1</c:v>
                </c:pt>
                <c:pt idx="3052">
                  <c:v>112.1</c:v>
                </c:pt>
                <c:pt idx="3053">
                  <c:v>112.1</c:v>
                </c:pt>
                <c:pt idx="3054">
                  <c:v>112.1</c:v>
                </c:pt>
                <c:pt idx="3055">
                  <c:v>112.1</c:v>
                </c:pt>
                <c:pt idx="3056">
                  <c:v>112.1</c:v>
                </c:pt>
                <c:pt idx="3057">
                  <c:v>112.1</c:v>
                </c:pt>
                <c:pt idx="3058">
                  <c:v>112.1</c:v>
                </c:pt>
                <c:pt idx="3059">
                  <c:v>112.1</c:v>
                </c:pt>
                <c:pt idx="3060">
                  <c:v>112.1</c:v>
                </c:pt>
                <c:pt idx="3061">
                  <c:v>112.1</c:v>
                </c:pt>
                <c:pt idx="3062">
                  <c:v>112.1</c:v>
                </c:pt>
                <c:pt idx="3063">
                  <c:v>112.1</c:v>
                </c:pt>
                <c:pt idx="3064">
                  <c:v>112.1</c:v>
                </c:pt>
                <c:pt idx="3065">
                  <c:v>112.1</c:v>
                </c:pt>
                <c:pt idx="3066">
                  <c:v>112.1</c:v>
                </c:pt>
                <c:pt idx="3067">
                  <c:v>112.1</c:v>
                </c:pt>
                <c:pt idx="3068">
                  <c:v>112.1</c:v>
                </c:pt>
                <c:pt idx="3069">
                  <c:v>112.1</c:v>
                </c:pt>
                <c:pt idx="3070">
                  <c:v>112.1</c:v>
                </c:pt>
                <c:pt idx="3071">
                  <c:v>112.1</c:v>
                </c:pt>
                <c:pt idx="3072">
                  <c:v>112.1</c:v>
                </c:pt>
                <c:pt idx="3073">
                  <c:v>112.1</c:v>
                </c:pt>
                <c:pt idx="3074">
                  <c:v>112.1</c:v>
                </c:pt>
                <c:pt idx="3075">
                  <c:v>112.1</c:v>
                </c:pt>
                <c:pt idx="3076">
                  <c:v>112.1</c:v>
                </c:pt>
                <c:pt idx="3077">
                  <c:v>112.1</c:v>
                </c:pt>
                <c:pt idx="3078">
                  <c:v>112.1</c:v>
                </c:pt>
                <c:pt idx="3079">
                  <c:v>112.1</c:v>
                </c:pt>
                <c:pt idx="3080">
                  <c:v>112.1</c:v>
                </c:pt>
                <c:pt idx="3081">
                  <c:v>112.1</c:v>
                </c:pt>
                <c:pt idx="3082">
                  <c:v>112.1</c:v>
                </c:pt>
                <c:pt idx="3083">
                  <c:v>112.1</c:v>
                </c:pt>
                <c:pt idx="3084">
                  <c:v>112.1</c:v>
                </c:pt>
                <c:pt idx="3085">
                  <c:v>112.1</c:v>
                </c:pt>
                <c:pt idx="3086">
                  <c:v>112.1</c:v>
                </c:pt>
                <c:pt idx="3087">
                  <c:v>112.1</c:v>
                </c:pt>
                <c:pt idx="3088">
                  <c:v>112.1</c:v>
                </c:pt>
                <c:pt idx="3089">
                  <c:v>112.1</c:v>
                </c:pt>
                <c:pt idx="3090">
                  <c:v>112.1</c:v>
                </c:pt>
                <c:pt idx="3091">
                  <c:v>112.1</c:v>
                </c:pt>
                <c:pt idx="3092">
                  <c:v>112.1</c:v>
                </c:pt>
                <c:pt idx="3093">
                  <c:v>112.1</c:v>
                </c:pt>
                <c:pt idx="3094">
                  <c:v>112.1</c:v>
                </c:pt>
                <c:pt idx="3095">
                  <c:v>112.1</c:v>
                </c:pt>
                <c:pt idx="3096">
                  <c:v>112.1</c:v>
                </c:pt>
                <c:pt idx="3097">
                  <c:v>112.1</c:v>
                </c:pt>
                <c:pt idx="3098">
                  <c:v>112.1</c:v>
                </c:pt>
                <c:pt idx="3099">
                  <c:v>112.1</c:v>
                </c:pt>
                <c:pt idx="3100">
                  <c:v>112.1</c:v>
                </c:pt>
                <c:pt idx="3101">
                  <c:v>112.1</c:v>
                </c:pt>
                <c:pt idx="3102">
                  <c:v>112.1</c:v>
                </c:pt>
                <c:pt idx="3103">
                  <c:v>112.1</c:v>
                </c:pt>
                <c:pt idx="3104">
                  <c:v>112.1</c:v>
                </c:pt>
                <c:pt idx="3105">
                  <c:v>112.1</c:v>
                </c:pt>
                <c:pt idx="3106">
                  <c:v>112.1</c:v>
                </c:pt>
                <c:pt idx="3107">
                  <c:v>112.1</c:v>
                </c:pt>
                <c:pt idx="3108">
                  <c:v>112.1</c:v>
                </c:pt>
                <c:pt idx="3109">
                  <c:v>112.1</c:v>
                </c:pt>
                <c:pt idx="3110">
                  <c:v>112.1</c:v>
                </c:pt>
                <c:pt idx="3111">
                  <c:v>112.1</c:v>
                </c:pt>
                <c:pt idx="3112">
                  <c:v>112.1</c:v>
                </c:pt>
                <c:pt idx="3113">
                  <c:v>112.1</c:v>
                </c:pt>
                <c:pt idx="3114">
                  <c:v>112.1</c:v>
                </c:pt>
                <c:pt idx="3115">
                  <c:v>112.1</c:v>
                </c:pt>
                <c:pt idx="3116">
                  <c:v>112.1</c:v>
                </c:pt>
                <c:pt idx="3117">
                  <c:v>112.1</c:v>
                </c:pt>
                <c:pt idx="3118">
                  <c:v>112.1</c:v>
                </c:pt>
                <c:pt idx="3119">
                  <c:v>112.1</c:v>
                </c:pt>
                <c:pt idx="3120">
                  <c:v>112.1</c:v>
                </c:pt>
                <c:pt idx="3121">
                  <c:v>112.1</c:v>
                </c:pt>
                <c:pt idx="3122">
                  <c:v>112.1</c:v>
                </c:pt>
                <c:pt idx="3123">
                  <c:v>112.1</c:v>
                </c:pt>
                <c:pt idx="3124">
                  <c:v>112.1</c:v>
                </c:pt>
                <c:pt idx="3125">
                  <c:v>112.1</c:v>
                </c:pt>
                <c:pt idx="3126">
                  <c:v>112.1</c:v>
                </c:pt>
                <c:pt idx="3127">
                  <c:v>112.1</c:v>
                </c:pt>
                <c:pt idx="3128">
                  <c:v>112.1</c:v>
                </c:pt>
                <c:pt idx="3129">
                  <c:v>112.1</c:v>
                </c:pt>
                <c:pt idx="3130">
                  <c:v>112.1</c:v>
                </c:pt>
                <c:pt idx="3131">
                  <c:v>112.1</c:v>
                </c:pt>
                <c:pt idx="3132">
                  <c:v>112.1</c:v>
                </c:pt>
                <c:pt idx="3133">
                  <c:v>112.1</c:v>
                </c:pt>
                <c:pt idx="3134">
                  <c:v>112.1</c:v>
                </c:pt>
                <c:pt idx="3135">
                  <c:v>112.1</c:v>
                </c:pt>
                <c:pt idx="3136">
                  <c:v>112.1</c:v>
                </c:pt>
                <c:pt idx="3137">
                  <c:v>112.1</c:v>
                </c:pt>
                <c:pt idx="3138">
                  <c:v>112.1</c:v>
                </c:pt>
                <c:pt idx="3139">
                  <c:v>112.1</c:v>
                </c:pt>
                <c:pt idx="3140">
                  <c:v>112.1</c:v>
                </c:pt>
                <c:pt idx="3141">
                  <c:v>112.1</c:v>
                </c:pt>
                <c:pt idx="3142">
                  <c:v>112.1</c:v>
                </c:pt>
                <c:pt idx="3143">
                  <c:v>112.1</c:v>
                </c:pt>
                <c:pt idx="3144">
                  <c:v>112.1</c:v>
                </c:pt>
                <c:pt idx="3145">
                  <c:v>112.1</c:v>
                </c:pt>
                <c:pt idx="3146">
                  <c:v>112.1</c:v>
                </c:pt>
                <c:pt idx="3147">
                  <c:v>112.1</c:v>
                </c:pt>
                <c:pt idx="3148">
                  <c:v>112.1</c:v>
                </c:pt>
                <c:pt idx="3149">
                  <c:v>112.1</c:v>
                </c:pt>
                <c:pt idx="3150">
                  <c:v>112.1</c:v>
                </c:pt>
                <c:pt idx="3151">
                  <c:v>112.1</c:v>
                </c:pt>
                <c:pt idx="3152">
                  <c:v>112.1</c:v>
                </c:pt>
                <c:pt idx="3153">
                  <c:v>112.1</c:v>
                </c:pt>
                <c:pt idx="3154">
                  <c:v>112.1</c:v>
                </c:pt>
                <c:pt idx="3155">
                  <c:v>112.1</c:v>
                </c:pt>
                <c:pt idx="3156">
                  <c:v>112.1</c:v>
                </c:pt>
                <c:pt idx="3157">
                  <c:v>112.1</c:v>
                </c:pt>
                <c:pt idx="3158">
                  <c:v>112.1</c:v>
                </c:pt>
                <c:pt idx="3159">
                  <c:v>112.1</c:v>
                </c:pt>
                <c:pt idx="3160">
                  <c:v>112.1</c:v>
                </c:pt>
                <c:pt idx="3161">
                  <c:v>112.1</c:v>
                </c:pt>
                <c:pt idx="3162">
                  <c:v>112.1</c:v>
                </c:pt>
                <c:pt idx="3163">
                  <c:v>112.1</c:v>
                </c:pt>
                <c:pt idx="3164">
                  <c:v>112.1</c:v>
                </c:pt>
                <c:pt idx="3165">
                  <c:v>112.1</c:v>
                </c:pt>
                <c:pt idx="3166">
                  <c:v>112.1</c:v>
                </c:pt>
                <c:pt idx="3167">
                  <c:v>112.1</c:v>
                </c:pt>
                <c:pt idx="3168">
                  <c:v>112.1</c:v>
                </c:pt>
                <c:pt idx="3169">
                  <c:v>112.1</c:v>
                </c:pt>
                <c:pt idx="3170">
                  <c:v>112.1</c:v>
                </c:pt>
                <c:pt idx="3171">
                  <c:v>112.1</c:v>
                </c:pt>
                <c:pt idx="3172">
                  <c:v>112.1</c:v>
                </c:pt>
                <c:pt idx="3173">
                  <c:v>112.1</c:v>
                </c:pt>
                <c:pt idx="3174">
                  <c:v>112.1</c:v>
                </c:pt>
                <c:pt idx="3175">
                  <c:v>112.1</c:v>
                </c:pt>
                <c:pt idx="3176">
                  <c:v>112.1</c:v>
                </c:pt>
                <c:pt idx="3177">
                  <c:v>112.1</c:v>
                </c:pt>
                <c:pt idx="3178">
                  <c:v>112.1</c:v>
                </c:pt>
                <c:pt idx="3179">
                  <c:v>112.1</c:v>
                </c:pt>
                <c:pt idx="3180">
                  <c:v>112.1</c:v>
                </c:pt>
                <c:pt idx="3181">
                  <c:v>112.1</c:v>
                </c:pt>
                <c:pt idx="3182">
                  <c:v>112.1</c:v>
                </c:pt>
                <c:pt idx="3183">
                  <c:v>112.1</c:v>
                </c:pt>
                <c:pt idx="3184">
                  <c:v>112.1</c:v>
                </c:pt>
                <c:pt idx="3185">
                  <c:v>112.1</c:v>
                </c:pt>
                <c:pt idx="3186">
                  <c:v>112.1</c:v>
                </c:pt>
                <c:pt idx="3187">
                  <c:v>112.1</c:v>
                </c:pt>
                <c:pt idx="3188">
                  <c:v>112.1</c:v>
                </c:pt>
                <c:pt idx="3189">
                  <c:v>112.1</c:v>
                </c:pt>
                <c:pt idx="3190">
                  <c:v>112.1</c:v>
                </c:pt>
                <c:pt idx="3191">
                  <c:v>112.1</c:v>
                </c:pt>
                <c:pt idx="3192">
                  <c:v>112.1</c:v>
                </c:pt>
                <c:pt idx="3193">
                  <c:v>112.1</c:v>
                </c:pt>
                <c:pt idx="3194">
                  <c:v>112.1</c:v>
                </c:pt>
                <c:pt idx="3195">
                  <c:v>112.1</c:v>
                </c:pt>
                <c:pt idx="3196">
                  <c:v>112.1</c:v>
                </c:pt>
                <c:pt idx="3197">
                  <c:v>112.1</c:v>
                </c:pt>
                <c:pt idx="3198">
                  <c:v>112.1</c:v>
                </c:pt>
                <c:pt idx="3199">
                  <c:v>112.1</c:v>
                </c:pt>
                <c:pt idx="3200">
                  <c:v>112.1</c:v>
                </c:pt>
                <c:pt idx="3201">
                  <c:v>112.1</c:v>
                </c:pt>
                <c:pt idx="3202">
                  <c:v>112.1</c:v>
                </c:pt>
                <c:pt idx="3203">
                  <c:v>112.1</c:v>
                </c:pt>
                <c:pt idx="3204">
                  <c:v>112.1</c:v>
                </c:pt>
                <c:pt idx="3205">
                  <c:v>112.1</c:v>
                </c:pt>
                <c:pt idx="3206">
                  <c:v>112.1</c:v>
                </c:pt>
                <c:pt idx="3207">
                  <c:v>112.1</c:v>
                </c:pt>
                <c:pt idx="3208">
                  <c:v>112.1</c:v>
                </c:pt>
                <c:pt idx="3209">
                  <c:v>112.1</c:v>
                </c:pt>
                <c:pt idx="3210">
                  <c:v>112.1</c:v>
                </c:pt>
                <c:pt idx="3211">
                  <c:v>112.1</c:v>
                </c:pt>
                <c:pt idx="3212">
                  <c:v>112.1</c:v>
                </c:pt>
                <c:pt idx="3213">
                  <c:v>112.1</c:v>
                </c:pt>
                <c:pt idx="3214">
                  <c:v>112.1</c:v>
                </c:pt>
                <c:pt idx="3215">
                  <c:v>112.1</c:v>
                </c:pt>
                <c:pt idx="3216">
                  <c:v>112.1</c:v>
                </c:pt>
                <c:pt idx="3217">
                  <c:v>112.1</c:v>
                </c:pt>
                <c:pt idx="3218">
                  <c:v>112.1</c:v>
                </c:pt>
                <c:pt idx="3219">
                  <c:v>112.1</c:v>
                </c:pt>
                <c:pt idx="3220">
                  <c:v>112.1</c:v>
                </c:pt>
                <c:pt idx="3221">
                  <c:v>112.1</c:v>
                </c:pt>
                <c:pt idx="3222">
                  <c:v>112.1</c:v>
                </c:pt>
                <c:pt idx="3223">
                  <c:v>112.1</c:v>
                </c:pt>
                <c:pt idx="3224">
                  <c:v>112.1</c:v>
                </c:pt>
                <c:pt idx="3225">
                  <c:v>112.1</c:v>
                </c:pt>
                <c:pt idx="3226">
                  <c:v>112.1</c:v>
                </c:pt>
                <c:pt idx="3227">
                  <c:v>112.1</c:v>
                </c:pt>
                <c:pt idx="3228">
                  <c:v>112.1</c:v>
                </c:pt>
                <c:pt idx="3229">
                  <c:v>112.1</c:v>
                </c:pt>
                <c:pt idx="3230">
                  <c:v>112.1</c:v>
                </c:pt>
                <c:pt idx="3231">
                  <c:v>112.1</c:v>
                </c:pt>
                <c:pt idx="3232">
                  <c:v>112.1</c:v>
                </c:pt>
                <c:pt idx="3233">
                  <c:v>112.1</c:v>
                </c:pt>
                <c:pt idx="3234">
                  <c:v>112.1</c:v>
                </c:pt>
                <c:pt idx="3235">
                  <c:v>112.1</c:v>
                </c:pt>
                <c:pt idx="3236">
                  <c:v>112.1</c:v>
                </c:pt>
                <c:pt idx="3237">
                  <c:v>112.1</c:v>
                </c:pt>
                <c:pt idx="3238">
                  <c:v>112.1</c:v>
                </c:pt>
                <c:pt idx="3239">
                  <c:v>112.1</c:v>
                </c:pt>
                <c:pt idx="3240">
                  <c:v>112.1</c:v>
                </c:pt>
                <c:pt idx="3241">
                  <c:v>112.1</c:v>
                </c:pt>
                <c:pt idx="3242">
                  <c:v>112.1</c:v>
                </c:pt>
                <c:pt idx="3243">
                  <c:v>112.1</c:v>
                </c:pt>
                <c:pt idx="3244">
                  <c:v>112.1</c:v>
                </c:pt>
                <c:pt idx="3245">
                  <c:v>112.1</c:v>
                </c:pt>
                <c:pt idx="3246">
                  <c:v>112.1</c:v>
                </c:pt>
                <c:pt idx="3247">
                  <c:v>112.1</c:v>
                </c:pt>
                <c:pt idx="3248">
                  <c:v>112.1</c:v>
                </c:pt>
                <c:pt idx="3249">
                  <c:v>112.1</c:v>
                </c:pt>
                <c:pt idx="3250">
                  <c:v>112.1</c:v>
                </c:pt>
                <c:pt idx="3251">
                  <c:v>112.1</c:v>
                </c:pt>
                <c:pt idx="3252">
                  <c:v>112.1</c:v>
                </c:pt>
                <c:pt idx="3253">
                  <c:v>112.1</c:v>
                </c:pt>
                <c:pt idx="3254">
                  <c:v>112.1</c:v>
                </c:pt>
                <c:pt idx="3255">
                  <c:v>112.1</c:v>
                </c:pt>
                <c:pt idx="3256">
                  <c:v>112.1</c:v>
                </c:pt>
                <c:pt idx="3257">
                  <c:v>112.1</c:v>
                </c:pt>
                <c:pt idx="3258">
                  <c:v>112.1</c:v>
                </c:pt>
                <c:pt idx="3259">
                  <c:v>112.1</c:v>
                </c:pt>
                <c:pt idx="3260">
                  <c:v>112.1</c:v>
                </c:pt>
                <c:pt idx="3261">
                  <c:v>112.1</c:v>
                </c:pt>
                <c:pt idx="3262">
                  <c:v>112.1</c:v>
                </c:pt>
                <c:pt idx="3263">
                  <c:v>112.1</c:v>
                </c:pt>
                <c:pt idx="3264">
                  <c:v>112.1</c:v>
                </c:pt>
                <c:pt idx="3265">
                  <c:v>112.1</c:v>
                </c:pt>
                <c:pt idx="3266">
                  <c:v>112.1</c:v>
                </c:pt>
                <c:pt idx="3267">
                  <c:v>112.1</c:v>
                </c:pt>
                <c:pt idx="3268">
                  <c:v>112.1</c:v>
                </c:pt>
                <c:pt idx="3269">
                  <c:v>112.1</c:v>
                </c:pt>
                <c:pt idx="3270">
                  <c:v>112.1</c:v>
                </c:pt>
                <c:pt idx="3271">
                  <c:v>112.1</c:v>
                </c:pt>
                <c:pt idx="3272">
                  <c:v>112.1</c:v>
                </c:pt>
                <c:pt idx="3273">
                  <c:v>112.1</c:v>
                </c:pt>
                <c:pt idx="3274">
                  <c:v>112.1</c:v>
                </c:pt>
                <c:pt idx="3275">
                  <c:v>112.1</c:v>
                </c:pt>
                <c:pt idx="3276">
                  <c:v>112.1</c:v>
                </c:pt>
                <c:pt idx="3277">
                  <c:v>112.1</c:v>
                </c:pt>
                <c:pt idx="3278">
                  <c:v>112.1</c:v>
                </c:pt>
                <c:pt idx="3279">
                  <c:v>112.1</c:v>
                </c:pt>
                <c:pt idx="3280">
                  <c:v>112.1</c:v>
                </c:pt>
                <c:pt idx="3281">
                  <c:v>112.1</c:v>
                </c:pt>
                <c:pt idx="3282">
                  <c:v>112.1</c:v>
                </c:pt>
                <c:pt idx="3283">
                  <c:v>112.1</c:v>
                </c:pt>
                <c:pt idx="3284">
                  <c:v>112.1</c:v>
                </c:pt>
                <c:pt idx="3285">
                  <c:v>112.1</c:v>
                </c:pt>
                <c:pt idx="3286">
                  <c:v>112.1</c:v>
                </c:pt>
                <c:pt idx="3287">
                  <c:v>112.1</c:v>
                </c:pt>
                <c:pt idx="3288">
                  <c:v>112.1</c:v>
                </c:pt>
                <c:pt idx="3289">
                  <c:v>112.1</c:v>
                </c:pt>
                <c:pt idx="3290">
                  <c:v>112.1</c:v>
                </c:pt>
                <c:pt idx="3291">
                  <c:v>112.1</c:v>
                </c:pt>
                <c:pt idx="3292">
                  <c:v>112.1</c:v>
                </c:pt>
                <c:pt idx="3293">
                  <c:v>112.1</c:v>
                </c:pt>
                <c:pt idx="3294">
                  <c:v>112.1</c:v>
                </c:pt>
                <c:pt idx="3295">
                  <c:v>112.1</c:v>
                </c:pt>
                <c:pt idx="3296">
                  <c:v>112.1</c:v>
                </c:pt>
                <c:pt idx="3297">
                  <c:v>112.1</c:v>
                </c:pt>
                <c:pt idx="3298">
                  <c:v>112.1</c:v>
                </c:pt>
                <c:pt idx="3299">
                  <c:v>112.1</c:v>
                </c:pt>
                <c:pt idx="3300">
                  <c:v>112.1</c:v>
                </c:pt>
                <c:pt idx="3301">
                  <c:v>112.1</c:v>
                </c:pt>
                <c:pt idx="3302">
                  <c:v>112.1</c:v>
                </c:pt>
                <c:pt idx="3303">
                  <c:v>112.1</c:v>
                </c:pt>
                <c:pt idx="3304">
                  <c:v>112.1</c:v>
                </c:pt>
                <c:pt idx="3305">
                  <c:v>112.1</c:v>
                </c:pt>
                <c:pt idx="3306">
                  <c:v>112.1</c:v>
                </c:pt>
                <c:pt idx="3307">
                  <c:v>112.1</c:v>
                </c:pt>
                <c:pt idx="3308">
                  <c:v>112.1</c:v>
                </c:pt>
                <c:pt idx="3309">
                  <c:v>112.1</c:v>
                </c:pt>
                <c:pt idx="3310">
                  <c:v>112.1</c:v>
                </c:pt>
                <c:pt idx="3311">
                  <c:v>112.1</c:v>
                </c:pt>
                <c:pt idx="3312">
                  <c:v>112.1</c:v>
                </c:pt>
                <c:pt idx="3313">
                  <c:v>112.1</c:v>
                </c:pt>
                <c:pt idx="3314">
                  <c:v>112.1</c:v>
                </c:pt>
                <c:pt idx="3315">
                  <c:v>112.1</c:v>
                </c:pt>
                <c:pt idx="3316">
                  <c:v>112.1</c:v>
                </c:pt>
                <c:pt idx="3317">
                  <c:v>112.1</c:v>
                </c:pt>
                <c:pt idx="3318">
                  <c:v>112.1</c:v>
                </c:pt>
                <c:pt idx="3319">
                  <c:v>112.1</c:v>
                </c:pt>
                <c:pt idx="3320">
                  <c:v>112.1</c:v>
                </c:pt>
                <c:pt idx="3321">
                  <c:v>112.1</c:v>
                </c:pt>
                <c:pt idx="3322">
                  <c:v>112.1</c:v>
                </c:pt>
                <c:pt idx="3323">
                  <c:v>112.1</c:v>
                </c:pt>
                <c:pt idx="3324">
                  <c:v>112.1</c:v>
                </c:pt>
                <c:pt idx="3325">
                  <c:v>112.1</c:v>
                </c:pt>
                <c:pt idx="3326">
                  <c:v>112.1</c:v>
                </c:pt>
                <c:pt idx="3327">
                  <c:v>112.1</c:v>
                </c:pt>
                <c:pt idx="3328">
                  <c:v>112.1</c:v>
                </c:pt>
                <c:pt idx="3329">
                  <c:v>112.1</c:v>
                </c:pt>
                <c:pt idx="3330">
                  <c:v>112.1</c:v>
                </c:pt>
                <c:pt idx="3331">
                  <c:v>112.1</c:v>
                </c:pt>
                <c:pt idx="3332">
                  <c:v>112.1</c:v>
                </c:pt>
                <c:pt idx="3333">
                  <c:v>112.1</c:v>
                </c:pt>
                <c:pt idx="3334">
                  <c:v>112.1</c:v>
                </c:pt>
                <c:pt idx="3335">
                  <c:v>112.1</c:v>
                </c:pt>
                <c:pt idx="3336">
                  <c:v>112.1</c:v>
                </c:pt>
                <c:pt idx="3337">
                  <c:v>112.1</c:v>
                </c:pt>
                <c:pt idx="3338">
                  <c:v>112.1</c:v>
                </c:pt>
                <c:pt idx="3339">
                  <c:v>112.1</c:v>
                </c:pt>
                <c:pt idx="3340">
                  <c:v>112.1</c:v>
                </c:pt>
                <c:pt idx="3341">
                  <c:v>112.1</c:v>
                </c:pt>
                <c:pt idx="3342">
                  <c:v>112.1</c:v>
                </c:pt>
                <c:pt idx="3343">
                  <c:v>112.1</c:v>
                </c:pt>
                <c:pt idx="3344">
                  <c:v>112.1</c:v>
                </c:pt>
                <c:pt idx="3345">
                  <c:v>112.1</c:v>
                </c:pt>
                <c:pt idx="3346">
                  <c:v>112.1</c:v>
                </c:pt>
                <c:pt idx="3347">
                  <c:v>112.1</c:v>
                </c:pt>
                <c:pt idx="3348">
                  <c:v>112.1</c:v>
                </c:pt>
                <c:pt idx="3349">
                  <c:v>112.1</c:v>
                </c:pt>
                <c:pt idx="3350">
                  <c:v>112.1</c:v>
                </c:pt>
                <c:pt idx="3351">
                  <c:v>112.1</c:v>
                </c:pt>
                <c:pt idx="3352">
                  <c:v>112.1</c:v>
                </c:pt>
                <c:pt idx="3353">
                  <c:v>112.1</c:v>
                </c:pt>
                <c:pt idx="3354">
                  <c:v>112.1</c:v>
                </c:pt>
                <c:pt idx="3355">
                  <c:v>112.1</c:v>
                </c:pt>
                <c:pt idx="3356">
                  <c:v>112.1</c:v>
                </c:pt>
                <c:pt idx="3357">
                  <c:v>112.1</c:v>
                </c:pt>
                <c:pt idx="3358">
                  <c:v>112.1</c:v>
                </c:pt>
                <c:pt idx="3359">
                  <c:v>112.1</c:v>
                </c:pt>
                <c:pt idx="3360">
                  <c:v>112.1</c:v>
                </c:pt>
                <c:pt idx="3361">
                  <c:v>112.1</c:v>
                </c:pt>
                <c:pt idx="3362">
                  <c:v>112.1</c:v>
                </c:pt>
                <c:pt idx="3363">
                  <c:v>112.1</c:v>
                </c:pt>
                <c:pt idx="3364">
                  <c:v>112.1</c:v>
                </c:pt>
                <c:pt idx="3365">
                  <c:v>112.1</c:v>
                </c:pt>
                <c:pt idx="3366">
                  <c:v>112.1</c:v>
                </c:pt>
                <c:pt idx="3367">
                  <c:v>112.1</c:v>
                </c:pt>
                <c:pt idx="3368">
                  <c:v>112.1</c:v>
                </c:pt>
                <c:pt idx="3369">
                  <c:v>112.1</c:v>
                </c:pt>
                <c:pt idx="3370">
                  <c:v>112.1</c:v>
                </c:pt>
                <c:pt idx="3371">
                  <c:v>112.1</c:v>
                </c:pt>
                <c:pt idx="3372">
                  <c:v>112.1</c:v>
                </c:pt>
                <c:pt idx="3373">
                  <c:v>112.1</c:v>
                </c:pt>
                <c:pt idx="3374">
                  <c:v>112.1</c:v>
                </c:pt>
                <c:pt idx="3375">
                  <c:v>112.1</c:v>
                </c:pt>
                <c:pt idx="3376">
                  <c:v>112.1</c:v>
                </c:pt>
                <c:pt idx="3377">
                  <c:v>112.1</c:v>
                </c:pt>
                <c:pt idx="3378">
                  <c:v>112.1</c:v>
                </c:pt>
                <c:pt idx="3379">
                  <c:v>112.1</c:v>
                </c:pt>
                <c:pt idx="3380">
                  <c:v>112.1</c:v>
                </c:pt>
                <c:pt idx="3381">
                  <c:v>112.1</c:v>
                </c:pt>
                <c:pt idx="3382">
                  <c:v>112.1</c:v>
                </c:pt>
                <c:pt idx="3383">
                  <c:v>112.1</c:v>
                </c:pt>
                <c:pt idx="3384">
                  <c:v>112.1</c:v>
                </c:pt>
                <c:pt idx="3385">
                  <c:v>112.1</c:v>
                </c:pt>
                <c:pt idx="3386">
                  <c:v>112.1</c:v>
                </c:pt>
                <c:pt idx="3387">
                  <c:v>112.1</c:v>
                </c:pt>
                <c:pt idx="3388">
                  <c:v>112.1</c:v>
                </c:pt>
                <c:pt idx="3389">
                  <c:v>112.1</c:v>
                </c:pt>
                <c:pt idx="3390">
                  <c:v>112.1</c:v>
                </c:pt>
                <c:pt idx="3391">
                  <c:v>112.1</c:v>
                </c:pt>
                <c:pt idx="3392">
                  <c:v>112.1</c:v>
                </c:pt>
                <c:pt idx="3393">
                  <c:v>112.1</c:v>
                </c:pt>
                <c:pt idx="3394">
                  <c:v>112.1</c:v>
                </c:pt>
                <c:pt idx="3395">
                  <c:v>112.1</c:v>
                </c:pt>
                <c:pt idx="3396">
                  <c:v>112.1</c:v>
                </c:pt>
                <c:pt idx="3397">
                  <c:v>112.1</c:v>
                </c:pt>
                <c:pt idx="3398">
                  <c:v>112.1</c:v>
                </c:pt>
                <c:pt idx="3399">
                  <c:v>112.1</c:v>
                </c:pt>
                <c:pt idx="3400">
                  <c:v>112.1</c:v>
                </c:pt>
                <c:pt idx="3401">
                  <c:v>112.1</c:v>
                </c:pt>
                <c:pt idx="3402">
                  <c:v>112.1</c:v>
                </c:pt>
                <c:pt idx="3403">
                  <c:v>112.1</c:v>
                </c:pt>
                <c:pt idx="3404">
                  <c:v>112.1</c:v>
                </c:pt>
                <c:pt idx="3405">
                  <c:v>112.1</c:v>
                </c:pt>
                <c:pt idx="3406">
                  <c:v>112.1</c:v>
                </c:pt>
                <c:pt idx="3407">
                  <c:v>112.1</c:v>
                </c:pt>
                <c:pt idx="3408">
                  <c:v>112.1</c:v>
                </c:pt>
                <c:pt idx="3409">
                  <c:v>112.1</c:v>
                </c:pt>
                <c:pt idx="3410">
                  <c:v>112.1</c:v>
                </c:pt>
                <c:pt idx="3411">
                  <c:v>112.1</c:v>
                </c:pt>
                <c:pt idx="3412">
                  <c:v>112.1</c:v>
                </c:pt>
                <c:pt idx="3413">
                  <c:v>112.1</c:v>
                </c:pt>
                <c:pt idx="3414">
                  <c:v>112.1</c:v>
                </c:pt>
                <c:pt idx="3415">
                  <c:v>112.1</c:v>
                </c:pt>
                <c:pt idx="3416">
                  <c:v>112.1</c:v>
                </c:pt>
                <c:pt idx="3417">
                  <c:v>112.1</c:v>
                </c:pt>
                <c:pt idx="3418">
                  <c:v>112.1</c:v>
                </c:pt>
                <c:pt idx="3419">
                  <c:v>112.1</c:v>
                </c:pt>
                <c:pt idx="3420">
                  <c:v>112.1</c:v>
                </c:pt>
                <c:pt idx="3421">
                  <c:v>112.1</c:v>
                </c:pt>
                <c:pt idx="3422">
                  <c:v>112.1</c:v>
                </c:pt>
                <c:pt idx="3423">
                  <c:v>112.1</c:v>
                </c:pt>
                <c:pt idx="3424">
                  <c:v>112.1</c:v>
                </c:pt>
                <c:pt idx="3425">
                  <c:v>112.1</c:v>
                </c:pt>
                <c:pt idx="3426">
                  <c:v>112.1</c:v>
                </c:pt>
                <c:pt idx="3427">
                  <c:v>112.1</c:v>
                </c:pt>
                <c:pt idx="3428">
                  <c:v>112.1</c:v>
                </c:pt>
                <c:pt idx="3429">
                  <c:v>112.1</c:v>
                </c:pt>
                <c:pt idx="3430">
                  <c:v>112.1</c:v>
                </c:pt>
                <c:pt idx="3431">
                  <c:v>112.1</c:v>
                </c:pt>
                <c:pt idx="3432">
                  <c:v>112.1</c:v>
                </c:pt>
                <c:pt idx="3433">
                  <c:v>112.1</c:v>
                </c:pt>
                <c:pt idx="3434">
                  <c:v>112.1</c:v>
                </c:pt>
                <c:pt idx="3435">
                  <c:v>112.1</c:v>
                </c:pt>
                <c:pt idx="3436">
                  <c:v>112.1</c:v>
                </c:pt>
                <c:pt idx="3437">
                  <c:v>112.1</c:v>
                </c:pt>
                <c:pt idx="3438">
                  <c:v>112.1</c:v>
                </c:pt>
                <c:pt idx="3439">
                  <c:v>112.1</c:v>
                </c:pt>
                <c:pt idx="3440">
                  <c:v>112.1</c:v>
                </c:pt>
                <c:pt idx="3441">
                  <c:v>112.1</c:v>
                </c:pt>
                <c:pt idx="3442">
                  <c:v>112.1</c:v>
                </c:pt>
                <c:pt idx="3443">
                  <c:v>112.1</c:v>
                </c:pt>
                <c:pt idx="3444">
                  <c:v>112.1</c:v>
                </c:pt>
                <c:pt idx="3445">
                  <c:v>112.1</c:v>
                </c:pt>
                <c:pt idx="3446">
                  <c:v>112.1</c:v>
                </c:pt>
                <c:pt idx="3447">
                  <c:v>112.1</c:v>
                </c:pt>
                <c:pt idx="3448">
                  <c:v>112.1</c:v>
                </c:pt>
                <c:pt idx="3449">
                  <c:v>112.1</c:v>
                </c:pt>
                <c:pt idx="3450">
                  <c:v>112.1</c:v>
                </c:pt>
                <c:pt idx="3451">
                  <c:v>112.1</c:v>
                </c:pt>
                <c:pt idx="3452">
                  <c:v>112.1</c:v>
                </c:pt>
                <c:pt idx="3453">
                  <c:v>112.1</c:v>
                </c:pt>
                <c:pt idx="3454">
                  <c:v>112.1</c:v>
                </c:pt>
                <c:pt idx="3455">
                  <c:v>112.1</c:v>
                </c:pt>
                <c:pt idx="3456">
                  <c:v>112.1</c:v>
                </c:pt>
                <c:pt idx="3457">
                  <c:v>112.1</c:v>
                </c:pt>
                <c:pt idx="3458">
                  <c:v>112.1</c:v>
                </c:pt>
                <c:pt idx="3459">
                  <c:v>112.1</c:v>
                </c:pt>
                <c:pt idx="3460">
                  <c:v>112.1</c:v>
                </c:pt>
                <c:pt idx="3461">
                  <c:v>112.1</c:v>
                </c:pt>
                <c:pt idx="3462">
                  <c:v>112.1</c:v>
                </c:pt>
                <c:pt idx="3463">
                  <c:v>112.1</c:v>
                </c:pt>
                <c:pt idx="3464">
                  <c:v>112.1</c:v>
                </c:pt>
                <c:pt idx="3465">
                  <c:v>112.1</c:v>
                </c:pt>
                <c:pt idx="3466">
                  <c:v>112.1</c:v>
                </c:pt>
                <c:pt idx="3467">
                  <c:v>112.1</c:v>
                </c:pt>
                <c:pt idx="3468">
                  <c:v>112.1</c:v>
                </c:pt>
                <c:pt idx="3469">
                  <c:v>112.1</c:v>
                </c:pt>
                <c:pt idx="3470">
                  <c:v>112.1</c:v>
                </c:pt>
                <c:pt idx="3471">
                  <c:v>112.1</c:v>
                </c:pt>
                <c:pt idx="3472">
                  <c:v>112.1</c:v>
                </c:pt>
                <c:pt idx="3473">
                  <c:v>112.1</c:v>
                </c:pt>
                <c:pt idx="3474">
                  <c:v>112.1</c:v>
                </c:pt>
                <c:pt idx="3475">
                  <c:v>112.1</c:v>
                </c:pt>
                <c:pt idx="3476">
                  <c:v>112.1</c:v>
                </c:pt>
                <c:pt idx="3477">
                  <c:v>112.1</c:v>
                </c:pt>
                <c:pt idx="3478">
                  <c:v>112.1</c:v>
                </c:pt>
                <c:pt idx="3479">
                  <c:v>112.1</c:v>
                </c:pt>
                <c:pt idx="3480">
                  <c:v>112.1</c:v>
                </c:pt>
                <c:pt idx="3481">
                  <c:v>112.1</c:v>
                </c:pt>
                <c:pt idx="3482">
                  <c:v>112.1</c:v>
                </c:pt>
                <c:pt idx="3483">
                  <c:v>112.1</c:v>
                </c:pt>
                <c:pt idx="3484">
                  <c:v>112.1</c:v>
                </c:pt>
                <c:pt idx="3485">
                  <c:v>112.1</c:v>
                </c:pt>
                <c:pt idx="3486">
                  <c:v>112.1</c:v>
                </c:pt>
                <c:pt idx="3487">
                  <c:v>112.1</c:v>
                </c:pt>
                <c:pt idx="3488">
                  <c:v>112.1</c:v>
                </c:pt>
                <c:pt idx="3489">
                  <c:v>112.1</c:v>
                </c:pt>
                <c:pt idx="3490">
                  <c:v>112.1</c:v>
                </c:pt>
                <c:pt idx="3491">
                  <c:v>112.1</c:v>
                </c:pt>
                <c:pt idx="3492">
                  <c:v>112.1</c:v>
                </c:pt>
                <c:pt idx="3493">
                  <c:v>112.1</c:v>
                </c:pt>
                <c:pt idx="3494">
                  <c:v>112.1</c:v>
                </c:pt>
                <c:pt idx="3495">
                  <c:v>112.1</c:v>
                </c:pt>
                <c:pt idx="3496">
                  <c:v>112.1</c:v>
                </c:pt>
                <c:pt idx="3497">
                  <c:v>112.1</c:v>
                </c:pt>
                <c:pt idx="3498">
                  <c:v>112.1</c:v>
                </c:pt>
                <c:pt idx="3499">
                  <c:v>112.1</c:v>
                </c:pt>
                <c:pt idx="3500">
                  <c:v>112.1</c:v>
                </c:pt>
                <c:pt idx="3501">
                  <c:v>112.1</c:v>
                </c:pt>
                <c:pt idx="3502">
                  <c:v>112.1</c:v>
                </c:pt>
                <c:pt idx="3503">
                  <c:v>112.1</c:v>
                </c:pt>
                <c:pt idx="3504">
                  <c:v>112.1</c:v>
                </c:pt>
                <c:pt idx="3505">
                  <c:v>112.1</c:v>
                </c:pt>
                <c:pt idx="3506">
                  <c:v>112.1</c:v>
                </c:pt>
                <c:pt idx="3507">
                  <c:v>112.1</c:v>
                </c:pt>
                <c:pt idx="3508">
                  <c:v>112.1</c:v>
                </c:pt>
                <c:pt idx="3509">
                  <c:v>112.1</c:v>
                </c:pt>
                <c:pt idx="3510">
                  <c:v>112.1</c:v>
                </c:pt>
                <c:pt idx="3511">
                  <c:v>112.1</c:v>
                </c:pt>
                <c:pt idx="3512">
                  <c:v>112.1</c:v>
                </c:pt>
                <c:pt idx="3513">
                  <c:v>112.1</c:v>
                </c:pt>
                <c:pt idx="3514">
                  <c:v>112.1</c:v>
                </c:pt>
                <c:pt idx="3515">
                  <c:v>112.1</c:v>
                </c:pt>
                <c:pt idx="3516">
                  <c:v>112.1</c:v>
                </c:pt>
                <c:pt idx="3517">
                  <c:v>112.1</c:v>
                </c:pt>
                <c:pt idx="3518">
                  <c:v>112.1</c:v>
                </c:pt>
                <c:pt idx="3519">
                  <c:v>112.1</c:v>
                </c:pt>
                <c:pt idx="3520">
                  <c:v>112.1</c:v>
                </c:pt>
                <c:pt idx="3521">
                  <c:v>112.1</c:v>
                </c:pt>
                <c:pt idx="3522">
                  <c:v>112.1</c:v>
                </c:pt>
                <c:pt idx="3523">
                  <c:v>112.1</c:v>
                </c:pt>
                <c:pt idx="3524">
                  <c:v>112.1</c:v>
                </c:pt>
                <c:pt idx="3525">
                  <c:v>112.1</c:v>
                </c:pt>
                <c:pt idx="3526">
                  <c:v>112.1</c:v>
                </c:pt>
                <c:pt idx="3527">
                  <c:v>112.1</c:v>
                </c:pt>
                <c:pt idx="3528">
                  <c:v>112.1</c:v>
                </c:pt>
                <c:pt idx="3529">
                  <c:v>112.1</c:v>
                </c:pt>
                <c:pt idx="3530">
                  <c:v>112.1</c:v>
                </c:pt>
                <c:pt idx="3531">
                  <c:v>112.1</c:v>
                </c:pt>
                <c:pt idx="3532">
                  <c:v>112.1</c:v>
                </c:pt>
                <c:pt idx="3533">
                  <c:v>112.1</c:v>
                </c:pt>
                <c:pt idx="3534">
                  <c:v>112.1</c:v>
                </c:pt>
                <c:pt idx="3535">
                  <c:v>112.1</c:v>
                </c:pt>
                <c:pt idx="3536">
                  <c:v>112.1</c:v>
                </c:pt>
                <c:pt idx="3537">
                  <c:v>112.1</c:v>
                </c:pt>
                <c:pt idx="3538">
                  <c:v>112.1</c:v>
                </c:pt>
                <c:pt idx="3539">
                  <c:v>112.1</c:v>
                </c:pt>
                <c:pt idx="3540">
                  <c:v>112.1</c:v>
                </c:pt>
                <c:pt idx="3541">
                  <c:v>112.1</c:v>
                </c:pt>
                <c:pt idx="3542">
                  <c:v>112.1</c:v>
                </c:pt>
                <c:pt idx="3543">
                  <c:v>112.1</c:v>
                </c:pt>
                <c:pt idx="3544">
                  <c:v>112.1</c:v>
                </c:pt>
                <c:pt idx="3545">
                  <c:v>112.1</c:v>
                </c:pt>
                <c:pt idx="3546">
                  <c:v>112.1</c:v>
                </c:pt>
                <c:pt idx="3547">
                  <c:v>112.1</c:v>
                </c:pt>
                <c:pt idx="3548">
                  <c:v>112.1</c:v>
                </c:pt>
                <c:pt idx="3549">
                  <c:v>112.1</c:v>
                </c:pt>
                <c:pt idx="3550">
                  <c:v>112.1</c:v>
                </c:pt>
                <c:pt idx="3551">
                  <c:v>112.1</c:v>
                </c:pt>
                <c:pt idx="3552">
                  <c:v>112.1</c:v>
                </c:pt>
                <c:pt idx="3553">
                  <c:v>112.1</c:v>
                </c:pt>
                <c:pt idx="3554">
                  <c:v>112.1</c:v>
                </c:pt>
                <c:pt idx="3555">
                  <c:v>112.1</c:v>
                </c:pt>
                <c:pt idx="3556">
                  <c:v>112.1</c:v>
                </c:pt>
                <c:pt idx="3557">
                  <c:v>112.1</c:v>
                </c:pt>
                <c:pt idx="3558">
                  <c:v>112.1</c:v>
                </c:pt>
                <c:pt idx="3559">
                  <c:v>112.1</c:v>
                </c:pt>
                <c:pt idx="3560">
                  <c:v>112.1</c:v>
                </c:pt>
                <c:pt idx="3561">
                  <c:v>112.1</c:v>
                </c:pt>
                <c:pt idx="3562">
                  <c:v>112.1</c:v>
                </c:pt>
                <c:pt idx="3563">
                  <c:v>112.1</c:v>
                </c:pt>
                <c:pt idx="3564">
                  <c:v>112.1</c:v>
                </c:pt>
                <c:pt idx="3565">
                  <c:v>112.1</c:v>
                </c:pt>
                <c:pt idx="3566">
                  <c:v>112.1</c:v>
                </c:pt>
                <c:pt idx="3567">
                  <c:v>112.1</c:v>
                </c:pt>
                <c:pt idx="3568">
                  <c:v>112.1</c:v>
                </c:pt>
                <c:pt idx="3569">
                  <c:v>112.1</c:v>
                </c:pt>
                <c:pt idx="3570">
                  <c:v>112.1</c:v>
                </c:pt>
                <c:pt idx="3571">
                  <c:v>112.1</c:v>
                </c:pt>
                <c:pt idx="3572">
                  <c:v>112.1</c:v>
                </c:pt>
                <c:pt idx="3573">
                  <c:v>112.1</c:v>
                </c:pt>
                <c:pt idx="3574">
                  <c:v>112.1</c:v>
                </c:pt>
                <c:pt idx="3575">
                  <c:v>112.1</c:v>
                </c:pt>
                <c:pt idx="3576">
                  <c:v>112.1</c:v>
                </c:pt>
                <c:pt idx="3577">
                  <c:v>112.1</c:v>
                </c:pt>
                <c:pt idx="3578">
                  <c:v>112.1</c:v>
                </c:pt>
                <c:pt idx="3579">
                  <c:v>112.1</c:v>
                </c:pt>
                <c:pt idx="3580">
                  <c:v>112.1</c:v>
                </c:pt>
                <c:pt idx="3581">
                  <c:v>112.1</c:v>
                </c:pt>
                <c:pt idx="3582">
                  <c:v>112.1</c:v>
                </c:pt>
                <c:pt idx="3583">
                  <c:v>112.1</c:v>
                </c:pt>
                <c:pt idx="3584">
                  <c:v>112.1</c:v>
                </c:pt>
                <c:pt idx="3585">
                  <c:v>112.1</c:v>
                </c:pt>
                <c:pt idx="3586">
                  <c:v>112.1</c:v>
                </c:pt>
                <c:pt idx="3587">
                  <c:v>112.1</c:v>
                </c:pt>
                <c:pt idx="3588">
                  <c:v>112.1</c:v>
                </c:pt>
                <c:pt idx="3589">
                  <c:v>112.1</c:v>
                </c:pt>
                <c:pt idx="3590">
                  <c:v>112.1</c:v>
                </c:pt>
                <c:pt idx="3591">
                  <c:v>112.1</c:v>
                </c:pt>
                <c:pt idx="3592">
                  <c:v>112.1</c:v>
                </c:pt>
                <c:pt idx="3593">
                  <c:v>112.1</c:v>
                </c:pt>
                <c:pt idx="3594">
                  <c:v>112.1</c:v>
                </c:pt>
                <c:pt idx="3595">
                  <c:v>112.1</c:v>
                </c:pt>
                <c:pt idx="3596">
                  <c:v>112.1</c:v>
                </c:pt>
                <c:pt idx="3597">
                  <c:v>112.1</c:v>
                </c:pt>
                <c:pt idx="3598">
                  <c:v>112.1</c:v>
                </c:pt>
                <c:pt idx="3599">
                  <c:v>112.1</c:v>
                </c:pt>
                <c:pt idx="3600">
                  <c:v>112.1</c:v>
                </c:pt>
                <c:pt idx="3601">
                  <c:v>112.1</c:v>
                </c:pt>
                <c:pt idx="3602">
                  <c:v>112.1</c:v>
                </c:pt>
                <c:pt idx="3603">
                  <c:v>112.1</c:v>
                </c:pt>
                <c:pt idx="3604">
                  <c:v>112.1</c:v>
                </c:pt>
                <c:pt idx="3605">
                  <c:v>112.1</c:v>
                </c:pt>
                <c:pt idx="3606">
                  <c:v>112.1</c:v>
                </c:pt>
                <c:pt idx="3607">
                  <c:v>112.1</c:v>
                </c:pt>
                <c:pt idx="3608">
                  <c:v>112.1</c:v>
                </c:pt>
                <c:pt idx="3609">
                  <c:v>112.1</c:v>
                </c:pt>
                <c:pt idx="3610">
                  <c:v>112.1</c:v>
                </c:pt>
                <c:pt idx="3611">
                  <c:v>112.1</c:v>
                </c:pt>
                <c:pt idx="3612">
                  <c:v>112.1</c:v>
                </c:pt>
                <c:pt idx="3613">
                  <c:v>112.1</c:v>
                </c:pt>
                <c:pt idx="3614">
                  <c:v>112.1</c:v>
                </c:pt>
                <c:pt idx="3615">
                  <c:v>112.1</c:v>
                </c:pt>
                <c:pt idx="3616">
                  <c:v>112.1</c:v>
                </c:pt>
                <c:pt idx="3617">
                  <c:v>112.1</c:v>
                </c:pt>
                <c:pt idx="3618">
                  <c:v>112.1</c:v>
                </c:pt>
                <c:pt idx="3619">
                  <c:v>112.1</c:v>
                </c:pt>
                <c:pt idx="3620">
                  <c:v>112.1</c:v>
                </c:pt>
                <c:pt idx="3621">
                  <c:v>112.1</c:v>
                </c:pt>
                <c:pt idx="3622">
                  <c:v>112.1</c:v>
                </c:pt>
                <c:pt idx="3623">
                  <c:v>112.1</c:v>
                </c:pt>
                <c:pt idx="3624">
                  <c:v>112.1</c:v>
                </c:pt>
                <c:pt idx="3625">
                  <c:v>112.1</c:v>
                </c:pt>
                <c:pt idx="3626">
                  <c:v>112.1</c:v>
                </c:pt>
                <c:pt idx="3627">
                  <c:v>112.1</c:v>
                </c:pt>
                <c:pt idx="3628">
                  <c:v>112.1</c:v>
                </c:pt>
                <c:pt idx="3629">
                  <c:v>112.1</c:v>
                </c:pt>
                <c:pt idx="3630">
                  <c:v>112.1</c:v>
                </c:pt>
                <c:pt idx="3631">
                  <c:v>112.1</c:v>
                </c:pt>
                <c:pt idx="3632">
                  <c:v>112.1</c:v>
                </c:pt>
                <c:pt idx="3633">
                  <c:v>112.1</c:v>
                </c:pt>
                <c:pt idx="3634">
                  <c:v>112.1</c:v>
                </c:pt>
                <c:pt idx="3635">
                  <c:v>112.1</c:v>
                </c:pt>
                <c:pt idx="3636">
                  <c:v>112.1</c:v>
                </c:pt>
                <c:pt idx="3637">
                  <c:v>112.1</c:v>
                </c:pt>
                <c:pt idx="3638">
                  <c:v>112.1</c:v>
                </c:pt>
                <c:pt idx="3639">
                  <c:v>112.1</c:v>
                </c:pt>
                <c:pt idx="3640">
                  <c:v>112.1</c:v>
                </c:pt>
                <c:pt idx="3641">
                  <c:v>112.1</c:v>
                </c:pt>
                <c:pt idx="3642">
                  <c:v>112.1</c:v>
                </c:pt>
                <c:pt idx="3643">
                  <c:v>112.1</c:v>
                </c:pt>
                <c:pt idx="3644">
                  <c:v>112.1</c:v>
                </c:pt>
                <c:pt idx="3645">
                  <c:v>112.1</c:v>
                </c:pt>
                <c:pt idx="3646">
                  <c:v>112.1</c:v>
                </c:pt>
                <c:pt idx="3647">
                  <c:v>112.1</c:v>
                </c:pt>
                <c:pt idx="3648">
                  <c:v>112.1</c:v>
                </c:pt>
                <c:pt idx="3649">
                  <c:v>112.1</c:v>
                </c:pt>
                <c:pt idx="3650">
                  <c:v>112.1</c:v>
                </c:pt>
                <c:pt idx="3651">
                  <c:v>112.1</c:v>
                </c:pt>
                <c:pt idx="3652">
                  <c:v>112.1</c:v>
                </c:pt>
                <c:pt idx="3653">
                  <c:v>112.1</c:v>
                </c:pt>
                <c:pt idx="3654">
                  <c:v>112.1</c:v>
                </c:pt>
                <c:pt idx="3655">
                  <c:v>112.1</c:v>
                </c:pt>
                <c:pt idx="3656">
                  <c:v>112.1</c:v>
                </c:pt>
                <c:pt idx="3657">
                  <c:v>112.1</c:v>
                </c:pt>
                <c:pt idx="3658">
                  <c:v>112.1</c:v>
                </c:pt>
                <c:pt idx="3659">
                  <c:v>112.1</c:v>
                </c:pt>
                <c:pt idx="3660">
                  <c:v>112.1</c:v>
                </c:pt>
                <c:pt idx="3661">
                  <c:v>112.1</c:v>
                </c:pt>
                <c:pt idx="3662">
                  <c:v>112.1</c:v>
                </c:pt>
                <c:pt idx="3663">
                  <c:v>112.1</c:v>
                </c:pt>
                <c:pt idx="3664">
                  <c:v>112.1</c:v>
                </c:pt>
                <c:pt idx="3665">
                  <c:v>112.1</c:v>
                </c:pt>
                <c:pt idx="3666">
                  <c:v>112.1</c:v>
                </c:pt>
                <c:pt idx="3667">
                  <c:v>112.1</c:v>
                </c:pt>
                <c:pt idx="3668">
                  <c:v>112.1</c:v>
                </c:pt>
                <c:pt idx="3669">
                  <c:v>112.1</c:v>
                </c:pt>
                <c:pt idx="3670">
                  <c:v>112.1</c:v>
                </c:pt>
                <c:pt idx="3671">
                  <c:v>112.1</c:v>
                </c:pt>
                <c:pt idx="3672">
                  <c:v>112.1</c:v>
                </c:pt>
                <c:pt idx="3673">
                  <c:v>112.1</c:v>
                </c:pt>
                <c:pt idx="3674">
                  <c:v>112.1</c:v>
                </c:pt>
                <c:pt idx="3675">
                  <c:v>112.1</c:v>
                </c:pt>
                <c:pt idx="3676">
                  <c:v>112.1</c:v>
                </c:pt>
                <c:pt idx="3677">
                  <c:v>112.1</c:v>
                </c:pt>
                <c:pt idx="3678">
                  <c:v>112.1</c:v>
                </c:pt>
                <c:pt idx="3679">
                  <c:v>112.1</c:v>
                </c:pt>
                <c:pt idx="3680">
                  <c:v>112.1</c:v>
                </c:pt>
                <c:pt idx="3681">
                  <c:v>112.1</c:v>
                </c:pt>
                <c:pt idx="3682">
                  <c:v>112.1</c:v>
                </c:pt>
                <c:pt idx="3683">
                  <c:v>112.1</c:v>
                </c:pt>
                <c:pt idx="3684">
                  <c:v>112.1</c:v>
                </c:pt>
                <c:pt idx="3685">
                  <c:v>112.1</c:v>
                </c:pt>
                <c:pt idx="3686">
                  <c:v>112.1</c:v>
                </c:pt>
                <c:pt idx="3687">
                  <c:v>112.1</c:v>
                </c:pt>
                <c:pt idx="3688">
                  <c:v>112.1</c:v>
                </c:pt>
                <c:pt idx="3689">
                  <c:v>112.1</c:v>
                </c:pt>
                <c:pt idx="3690">
                  <c:v>112.1</c:v>
                </c:pt>
                <c:pt idx="3691">
                  <c:v>112.1</c:v>
                </c:pt>
                <c:pt idx="3692">
                  <c:v>112.1</c:v>
                </c:pt>
                <c:pt idx="3693">
                  <c:v>112.1</c:v>
                </c:pt>
                <c:pt idx="3694">
                  <c:v>112.1</c:v>
                </c:pt>
                <c:pt idx="3695">
                  <c:v>112.1</c:v>
                </c:pt>
                <c:pt idx="3696">
                  <c:v>112.1</c:v>
                </c:pt>
                <c:pt idx="3697">
                  <c:v>112.1</c:v>
                </c:pt>
                <c:pt idx="3698">
                  <c:v>112.1</c:v>
                </c:pt>
                <c:pt idx="3699">
                  <c:v>112.1</c:v>
                </c:pt>
                <c:pt idx="3700">
                  <c:v>112.1</c:v>
                </c:pt>
                <c:pt idx="3701">
                  <c:v>112.1</c:v>
                </c:pt>
                <c:pt idx="3702">
                  <c:v>112.1</c:v>
                </c:pt>
                <c:pt idx="3703">
                  <c:v>112.1</c:v>
                </c:pt>
                <c:pt idx="3704">
                  <c:v>112.1</c:v>
                </c:pt>
                <c:pt idx="3705">
                  <c:v>112.1</c:v>
                </c:pt>
                <c:pt idx="3706">
                  <c:v>112.1</c:v>
                </c:pt>
                <c:pt idx="3707">
                  <c:v>112.1</c:v>
                </c:pt>
                <c:pt idx="3708">
                  <c:v>112.1</c:v>
                </c:pt>
                <c:pt idx="3709">
                  <c:v>112.1</c:v>
                </c:pt>
                <c:pt idx="3710">
                  <c:v>112.1</c:v>
                </c:pt>
                <c:pt idx="3711">
                  <c:v>112.1</c:v>
                </c:pt>
                <c:pt idx="3712">
                  <c:v>112.1</c:v>
                </c:pt>
                <c:pt idx="3713">
                  <c:v>112.1</c:v>
                </c:pt>
                <c:pt idx="3714">
                  <c:v>112.1</c:v>
                </c:pt>
                <c:pt idx="3715">
                  <c:v>112.1</c:v>
                </c:pt>
                <c:pt idx="3716">
                  <c:v>112.1</c:v>
                </c:pt>
                <c:pt idx="3717">
                  <c:v>112.1</c:v>
                </c:pt>
                <c:pt idx="3718">
                  <c:v>112.1</c:v>
                </c:pt>
                <c:pt idx="3719">
                  <c:v>112.1</c:v>
                </c:pt>
                <c:pt idx="3720">
                  <c:v>112.1</c:v>
                </c:pt>
                <c:pt idx="3721">
                  <c:v>112.1</c:v>
                </c:pt>
                <c:pt idx="3722">
                  <c:v>112.1</c:v>
                </c:pt>
                <c:pt idx="3723">
                  <c:v>112.1</c:v>
                </c:pt>
                <c:pt idx="3724">
                  <c:v>112.1</c:v>
                </c:pt>
                <c:pt idx="3725">
                  <c:v>112.1</c:v>
                </c:pt>
                <c:pt idx="3726">
                  <c:v>112.1</c:v>
                </c:pt>
                <c:pt idx="3727">
                  <c:v>112.1</c:v>
                </c:pt>
                <c:pt idx="3728">
                  <c:v>112.1</c:v>
                </c:pt>
                <c:pt idx="3729">
                  <c:v>112.1</c:v>
                </c:pt>
                <c:pt idx="3730">
                  <c:v>112.1</c:v>
                </c:pt>
                <c:pt idx="3731">
                  <c:v>112.1</c:v>
                </c:pt>
                <c:pt idx="3732">
                  <c:v>112.1</c:v>
                </c:pt>
                <c:pt idx="3733">
                  <c:v>112.1</c:v>
                </c:pt>
                <c:pt idx="3734">
                  <c:v>112.1</c:v>
                </c:pt>
                <c:pt idx="3735">
                  <c:v>112.1</c:v>
                </c:pt>
                <c:pt idx="3736">
                  <c:v>112.1</c:v>
                </c:pt>
                <c:pt idx="3737">
                  <c:v>112.1</c:v>
                </c:pt>
                <c:pt idx="3738">
                  <c:v>112.1</c:v>
                </c:pt>
                <c:pt idx="3739">
                  <c:v>112.1</c:v>
                </c:pt>
                <c:pt idx="3740">
                  <c:v>112.1</c:v>
                </c:pt>
                <c:pt idx="3741">
                  <c:v>112.1</c:v>
                </c:pt>
                <c:pt idx="3742">
                  <c:v>112.1</c:v>
                </c:pt>
                <c:pt idx="3743">
                  <c:v>112.1</c:v>
                </c:pt>
                <c:pt idx="3744">
                  <c:v>112.1</c:v>
                </c:pt>
                <c:pt idx="3745">
                  <c:v>112.1</c:v>
                </c:pt>
                <c:pt idx="3746">
                  <c:v>112.1</c:v>
                </c:pt>
                <c:pt idx="3747">
                  <c:v>112.1</c:v>
                </c:pt>
                <c:pt idx="3748">
                  <c:v>112.1</c:v>
                </c:pt>
                <c:pt idx="3749">
                  <c:v>112.1</c:v>
                </c:pt>
                <c:pt idx="3750">
                  <c:v>112.1</c:v>
                </c:pt>
                <c:pt idx="3751">
                  <c:v>112.1</c:v>
                </c:pt>
                <c:pt idx="3752">
                  <c:v>112.1</c:v>
                </c:pt>
                <c:pt idx="3753">
                  <c:v>112.1</c:v>
                </c:pt>
                <c:pt idx="3754">
                  <c:v>112.1</c:v>
                </c:pt>
                <c:pt idx="3755">
                  <c:v>112.1</c:v>
                </c:pt>
                <c:pt idx="3756">
                  <c:v>112.1</c:v>
                </c:pt>
                <c:pt idx="3757">
                  <c:v>112.1</c:v>
                </c:pt>
                <c:pt idx="3758">
                  <c:v>112.1</c:v>
                </c:pt>
                <c:pt idx="3759">
                  <c:v>112.1</c:v>
                </c:pt>
                <c:pt idx="3760">
                  <c:v>112.1</c:v>
                </c:pt>
                <c:pt idx="3761">
                  <c:v>112.1</c:v>
                </c:pt>
                <c:pt idx="3762">
                  <c:v>112.1</c:v>
                </c:pt>
                <c:pt idx="3763">
                  <c:v>112.1</c:v>
                </c:pt>
                <c:pt idx="3764">
                  <c:v>112.1</c:v>
                </c:pt>
                <c:pt idx="3765">
                  <c:v>112.1</c:v>
                </c:pt>
                <c:pt idx="3766">
                  <c:v>112.1</c:v>
                </c:pt>
                <c:pt idx="3767">
                  <c:v>112.1</c:v>
                </c:pt>
                <c:pt idx="3768">
                  <c:v>112.1</c:v>
                </c:pt>
                <c:pt idx="3769">
                  <c:v>112.1</c:v>
                </c:pt>
                <c:pt idx="3770">
                  <c:v>112.1</c:v>
                </c:pt>
                <c:pt idx="3771">
                  <c:v>112.1</c:v>
                </c:pt>
                <c:pt idx="3772">
                  <c:v>112.1</c:v>
                </c:pt>
                <c:pt idx="3773">
                  <c:v>112.1</c:v>
                </c:pt>
                <c:pt idx="3774">
                  <c:v>112.1</c:v>
                </c:pt>
                <c:pt idx="3775">
                  <c:v>112.1</c:v>
                </c:pt>
                <c:pt idx="3776">
                  <c:v>112.1</c:v>
                </c:pt>
                <c:pt idx="3777">
                  <c:v>112.1</c:v>
                </c:pt>
                <c:pt idx="3778">
                  <c:v>112.1</c:v>
                </c:pt>
                <c:pt idx="3779">
                  <c:v>112.1</c:v>
                </c:pt>
                <c:pt idx="3780">
                  <c:v>112.1</c:v>
                </c:pt>
                <c:pt idx="3781">
                  <c:v>112.1</c:v>
                </c:pt>
                <c:pt idx="3782">
                  <c:v>112.1</c:v>
                </c:pt>
                <c:pt idx="3783">
                  <c:v>112.1</c:v>
                </c:pt>
                <c:pt idx="3784">
                  <c:v>112.1</c:v>
                </c:pt>
                <c:pt idx="3785">
                  <c:v>112.1</c:v>
                </c:pt>
                <c:pt idx="3786">
                  <c:v>112.1</c:v>
                </c:pt>
                <c:pt idx="3787">
                  <c:v>112.1</c:v>
                </c:pt>
                <c:pt idx="3788">
                  <c:v>112.1</c:v>
                </c:pt>
                <c:pt idx="3789">
                  <c:v>112.1</c:v>
                </c:pt>
                <c:pt idx="3790">
                  <c:v>112.1</c:v>
                </c:pt>
                <c:pt idx="3791">
                  <c:v>112.1</c:v>
                </c:pt>
                <c:pt idx="3792">
                  <c:v>112.1</c:v>
                </c:pt>
                <c:pt idx="3793">
                  <c:v>112.1</c:v>
                </c:pt>
                <c:pt idx="3794">
                  <c:v>112.1</c:v>
                </c:pt>
                <c:pt idx="3795">
                  <c:v>112.1</c:v>
                </c:pt>
                <c:pt idx="3796">
                  <c:v>112.1</c:v>
                </c:pt>
                <c:pt idx="3797">
                  <c:v>112.1</c:v>
                </c:pt>
                <c:pt idx="3798">
                  <c:v>112.1</c:v>
                </c:pt>
                <c:pt idx="3799">
                  <c:v>112.1</c:v>
                </c:pt>
                <c:pt idx="3800">
                  <c:v>112.1</c:v>
                </c:pt>
                <c:pt idx="3801">
                  <c:v>112.1</c:v>
                </c:pt>
                <c:pt idx="3802">
                  <c:v>112.1</c:v>
                </c:pt>
                <c:pt idx="3803">
                  <c:v>112.1</c:v>
                </c:pt>
                <c:pt idx="3804">
                  <c:v>112.1</c:v>
                </c:pt>
                <c:pt idx="3805">
                  <c:v>112.1</c:v>
                </c:pt>
                <c:pt idx="3806">
                  <c:v>112.1</c:v>
                </c:pt>
                <c:pt idx="3807">
                  <c:v>112.1</c:v>
                </c:pt>
                <c:pt idx="3808">
                  <c:v>112.1</c:v>
                </c:pt>
                <c:pt idx="3809">
                  <c:v>112.1</c:v>
                </c:pt>
                <c:pt idx="3810">
                  <c:v>112.1</c:v>
                </c:pt>
                <c:pt idx="3811">
                  <c:v>112.1</c:v>
                </c:pt>
                <c:pt idx="3812">
                  <c:v>112.1</c:v>
                </c:pt>
                <c:pt idx="3813">
                  <c:v>112.1</c:v>
                </c:pt>
                <c:pt idx="3814">
                  <c:v>112.1</c:v>
                </c:pt>
                <c:pt idx="3815">
                  <c:v>112.1</c:v>
                </c:pt>
                <c:pt idx="3816">
                  <c:v>112.1</c:v>
                </c:pt>
                <c:pt idx="3817">
                  <c:v>112.1</c:v>
                </c:pt>
                <c:pt idx="3818">
                  <c:v>112.1</c:v>
                </c:pt>
                <c:pt idx="3819">
                  <c:v>112.1</c:v>
                </c:pt>
                <c:pt idx="3820">
                  <c:v>112.1</c:v>
                </c:pt>
                <c:pt idx="3821">
                  <c:v>112.1</c:v>
                </c:pt>
                <c:pt idx="3822">
                  <c:v>112.1</c:v>
                </c:pt>
                <c:pt idx="3823">
                  <c:v>112.1</c:v>
                </c:pt>
                <c:pt idx="3824">
                  <c:v>112.1</c:v>
                </c:pt>
                <c:pt idx="3825">
                  <c:v>112.1</c:v>
                </c:pt>
                <c:pt idx="3826">
                  <c:v>112.1</c:v>
                </c:pt>
                <c:pt idx="3827">
                  <c:v>112.1</c:v>
                </c:pt>
                <c:pt idx="3828">
                  <c:v>112.1</c:v>
                </c:pt>
                <c:pt idx="3829">
                  <c:v>112.1</c:v>
                </c:pt>
                <c:pt idx="3830">
                  <c:v>112.1</c:v>
                </c:pt>
                <c:pt idx="3831">
                  <c:v>112.1</c:v>
                </c:pt>
                <c:pt idx="3832">
                  <c:v>112.1</c:v>
                </c:pt>
                <c:pt idx="3833">
                  <c:v>112.1</c:v>
                </c:pt>
                <c:pt idx="3834">
                  <c:v>112.1</c:v>
                </c:pt>
                <c:pt idx="3835">
                  <c:v>112.1</c:v>
                </c:pt>
                <c:pt idx="3836">
                  <c:v>112.1</c:v>
                </c:pt>
                <c:pt idx="3837">
                  <c:v>112.1</c:v>
                </c:pt>
                <c:pt idx="3838">
                  <c:v>112.1</c:v>
                </c:pt>
                <c:pt idx="3839">
                  <c:v>112.1</c:v>
                </c:pt>
                <c:pt idx="3840">
                  <c:v>112.1</c:v>
                </c:pt>
                <c:pt idx="3841">
                  <c:v>112.1</c:v>
                </c:pt>
                <c:pt idx="3842">
                  <c:v>112.1</c:v>
                </c:pt>
                <c:pt idx="3843">
                  <c:v>112.1</c:v>
                </c:pt>
                <c:pt idx="3844">
                  <c:v>112.1</c:v>
                </c:pt>
                <c:pt idx="3845">
                  <c:v>112.1</c:v>
                </c:pt>
                <c:pt idx="3846">
                  <c:v>112.1</c:v>
                </c:pt>
                <c:pt idx="3847">
                  <c:v>112.1</c:v>
                </c:pt>
                <c:pt idx="3848">
                  <c:v>112.1</c:v>
                </c:pt>
                <c:pt idx="3849">
                  <c:v>112.1</c:v>
                </c:pt>
                <c:pt idx="3850">
                  <c:v>112.1</c:v>
                </c:pt>
                <c:pt idx="3851">
                  <c:v>112.1</c:v>
                </c:pt>
                <c:pt idx="3852">
                  <c:v>112.1</c:v>
                </c:pt>
                <c:pt idx="3853">
                  <c:v>112.1</c:v>
                </c:pt>
                <c:pt idx="3854">
                  <c:v>112.1</c:v>
                </c:pt>
                <c:pt idx="3855">
                  <c:v>112.1</c:v>
                </c:pt>
                <c:pt idx="3856">
                  <c:v>112.1</c:v>
                </c:pt>
                <c:pt idx="3857">
                  <c:v>112.1</c:v>
                </c:pt>
                <c:pt idx="3858">
                  <c:v>112.1</c:v>
                </c:pt>
                <c:pt idx="3859">
                  <c:v>112.1</c:v>
                </c:pt>
                <c:pt idx="3860">
                  <c:v>112.1</c:v>
                </c:pt>
                <c:pt idx="3861">
                  <c:v>112.1</c:v>
                </c:pt>
                <c:pt idx="3862">
                  <c:v>112.1</c:v>
                </c:pt>
                <c:pt idx="3863">
                  <c:v>112.1</c:v>
                </c:pt>
                <c:pt idx="3864">
                  <c:v>112.1</c:v>
                </c:pt>
                <c:pt idx="3865">
                  <c:v>112.1</c:v>
                </c:pt>
                <c:pt idx="3866">
                  <c:v>112.1</c:v>
                </c:pt>
                <c:pt idx="3867">
                  <c:v>112.1</c:v>
                </c:pt>
                <c:pt idx="3868">
                  <c:v>112.1</c:v>
                </c:pt>
                <c:pt idx="3869">
                  <c:v>112.1</c:v>
                </c:pt>
                <c:pt idx="3870">
                  <c:v>112.1</c:v>
                </c:pt>
                <c:pt idx="3871">
                  <c:v>112.1</c:v>
                </c:pt>
                <c:pt idx="3872">
                  <c:v>112.1</c:v>
                </c:pt>
                <c:pt idx="3873">
                  <c:v>112.1</c:v>
                </c:pt>
                <c:pt idx="3874">
                  <c:v>112.1</c:v>
                </c:pt>
                <c:pt idx="3875">
                  <c:v>112.1</c:v>
                </c:pt>
                <c:pt idx="3876">
                  <c:v>112.1</c:v>
                </c:pt>
                <c:pt idx="3877">
                  <c:v>112.1</c:v>
                </c:pt>
                <c:pt idx="3878">
                  <c:v>112.1</c:v>
                </c:pt>
                <c:pt idx="3879">
                  <c:v>112.1</c:v>
                </c:pt>
                <c:pt idx="3880">
                  <c:v>112.1</c:v>
                </c:pt>
                <c:pt idx="3881">
                  <c:v>112.1</c:v>
                </c:pt>
                <c:pt idx="3882">
                  <c:v>112.1</c:v>
                </c:pt>
                <c:pt idx="3883">
                  <c:v>112.1</c:v>
                </c:pt>
                <c:pt idx="3884">
                  <c:v>112.1</c:v>
                </c:pt>
                <c:pt idx="3885">
                  <c:v>112.1</c:v>
                </c:pt>
                <c:pt idx="3886">
                  <c:v>112.1</c:v>
                </c:pt>
                <c:pt idx="3887">
                  <c:v>112.1</c:v>
                </c:pt>
                <c:pt idx="3888">
                  <c:v>112.1</c:v>
                </c:pt>
                <c:pt idx="3889">
                  <c:v>112.1</c:v>
                </c:pt>
                <c:pt idx="3890">
                  <c:v>112.1</c:v>
                </c:pt>
                <c:pt idx="3891">
                  <c:v>112.1</c:v>
                </c:pt>
                <c:pt idx="3892">
                  <c:v>112.1</c:v>
                </c:pt>
                <c:pt idx="3893">
                  <c:v>112.1</c:v>
                </c:pt>
                <c:pt idx="3894">
                  <c:v>112.1</c:v>
                </c:pt>
                <c:pt idx="3895">
                  <c:v>112.1</c:v>
                </c:pt>
                <c:pt idx="3896">
                  <c:v>112.1</c:v>
                </c:pt>
                <c:pt idx="3897">
                  <c:v>112.1</c:v>
                </c:pt>
                <c:pt idx="3898">
                  <c:v>112.1</c:v>
                </c:pt>
                <c:pt idx="3899">
                  <c:v>112.1</c:v>
                </c:pt>
                <c:pt idx="3900">
                  <c:v>112.1</c:v>
                </c:pt>
                <c:pt idx="3901">
                  <c:v>112.1</c:v>
                </c:pt>
                <c:pt idx="3902">
                  <c:v>112.1</c:v>
                </c:pt>
                <c:pt idx="3903">
                  <c:v>112.1</c:v>
                </c:pt>
                <c:pt idx="3904">
                  <c:v>112.1</c:v>
                </c:pt>
                <c:pt idx="3905">
                  <c:v>112.1</c:v>
                </c:pt>
                <c:pt idx="3906">
                  <c:v>112.1</c:v>
                </c:pt>
                <c:pt idx="3907">
                  <c:v>112.1</c:v>
                </c:pt>
                <c:pt idx="3908">
                  <c:v>112.1</c:v>
                </c:pt>
                <c:pt idx="3909">
                  <c:v>112.1</c:v>
                </c:pt>
                <c:pt idx="3910">
                  <c:v>112.1</c:v>
                </c:pt>
                <c:pt idx="3911">
                  <c:v>112.1</c:v>
                </c:pt>
                <c:pt idx="3912">
                  <c:v>112.1</c:v>
                </c:pt>
                <c:pt idx="3913">
                  <c:v>112.1</c:v>
                </c:pt>
                <c:pt idx="3914">
                  <c:v>112.1</c:v>
                </c:pt>
                <c:pt idx="3915">
                  <c:v>112.1</c:v>
                </c:pt>
                <c:pt idx="3916">
                  <c:v>112.1</c:v>
                </c:pt>
                <c:pt idx="3917">
                  <c:v>112.1</c:v>
                </c:pt>
                <c:pt idx="3918">
                  <c:v>112.1</c:v>
                </c:pt>
                <c:pt idx="3919">
                  <c:v>112.1</c:v>
                </c:pt>
                <c:pt idx="3920">
                  <c:v>112.1</c:v>
                </c:pt>
                <c:pt idx="3921">
                  <c:v>112.1</c:v>
                </c:pt>
                <c:pt idx="3922">
                  <c:v>112.1</c:v>
                </c:pt>
                <c:pt idx="3923">
                  <c:v>112.1</c:v>
                </c:pt>
                <c:pt idx="3924">
                  <c:v>112.1</c:v>
                </c:pt>
                <c:pt idx="3925">
                  <c:v>112.1</c:v>
                </c:pt>
                <c:pt idx="3926">
                  <c:v>112.1</c:v>
                </c:pt>
                <c:pt idx="3927">
                  <c:v>112.1</c:v>
                </c:pt>
                <c:pt idx="3928">
                  <c:v>112.1</c:v>
                </c:pt>
                <c:pt idx="3929">
                  <c:v>112.1</c:v>
                </c:pt>
                <c:pt idx="3930">
                  <c:v>112.1</c:v>
                </c:pt>
                <c:pt idx="3931">
                  <c:v>112.1</c:v>
                </c:pt>
                <c:pt idx="3932">
                  <c:v>112.1</c:v>
                </c:pt>
                <c:pt idx="3933">
                  <c:v>112.1</c:v>
                </c:pt>
                <c:pt idx="3934">
                  <c:v>112.1</c:v>
                </c:pt>
                <c:pt idx="3935">
                  <c:v>112.1</c:v>
                </c:pt>
                <c:pt idx="3936">
                  <c:v>112.1</c:v>
                </c:pt>
                <c:pt idx="3937">
                  <c:v>112.1</c:v>
                </c:pt>
                <c:pt idx="3938">
                  <c:v>112.1</c:v>
                </c:pt>
                <c:pt idx="3939">
                  <c:v>112.1</c:v>
                </c:pt>
                <c:pt idx="3940">
                  <c:v>112.1</c:v>
                </c:pt>
                <c:pt idx="3941">
                  <c:v>112.1</c:v>
                </c:pt>
                <c:pt idx="3942">
                  <c:v>112.1</c:v>
                </c:pt>
                <c:pt idx="3943">
                  <c:v>112.1</c:v>
                </c:pt>
                <c:pt idx="3944">
                  <c:v>112.1</c:v>
                </c:pt>
                <c:pt idx="3945">
                  <c:v>112.1</c:v>
                </c:pt>
                <c:pt idx="3946">
                  <c:v>112.1</c:v>
                </c:pt>
                <c:pt idx="3947">
                  <c:v>112.1</c:v>
                </c:pt>
                <c:pt idx="3948">
                  <c:v>112.1</c:v>
                </c:pt>
                <c:pt idx="3949">
                  <c:v>112.1</c:v>
                </c:pt>
                <c:pt idx="3950">
                  <c:v>112.1</c:v>
                </c:pt>
                <c:pt idx="3951">
                  <c:v>112.1</c:v>
                </c:pt>
                <c:pt idx="3952">
                  <c:v>112.1</c:v>
                </c:pt>
                <c:pt idx="3953">
                  <c:v>112.1</c:v>
                </c:pt>
                <c:pt idx="3954">
                  <c:v>112.1</c:v>
                </c:pt>
                <c:pt idx="3955">
                  <c:v>112.1</c:v>
                </c:pt>
                <c:pt idx="3956">
                  <c:v>112.1</c:v>
                </c:pt>
                <c:pt idx="3957">
                  <c:v>112.1</c:v>
                </c:pt>
                <c:pt idx="3958">
                  <c:v>112.1</c:v>
                </c:pt>
                <c:pt idx="3959">
                  <c:v>112.1</c:v>
                </c:pt>
                <c:pt idx="3960">
                  <c:v>112.1</c:v>
                </c:pt>
                <c:pt idx="3961">
                  <c:v>112.1</c:v>
                </c:pt>
                <c:pt idx="3962">
                  <c:v>112.1</c:v>
                </c:pt>
                <c:pt idx="3963">
                  <c:v>112.1</c:v>
                </c:pt>
                <c:pt idx="3964">
                  <c:v>112.1</c:v>
                </c:pt>
                <c:pt idx="3965">
                  <c:v>112.1</c:v>
                </c:pt>
                <c:pt idx="3966">
                  <c:v>112.1</c:v>
                </c:pt>
                <c:pt idx="3967">
                  <c:v>112.1</c:v>
                </c:pt>
                <c:pt idx="3968">
                  <c:v>112.1</c:v>
                </c:pt>
                <c:pt idx="3969">
                  <c:v>112.1</c:v>
                </c:pt>
                <c:pt idx="3970">
                  <c:v>112.1</c:v>
                </c:pt>
                <c:pt idx="3971">
                  <c:v>112.1</c:v>
                </c:pt>
                <c:pt idx="3972">
                  <c:v>112.1</c:v>
                </c:pt>
                <c:pt idx="3973">
                  <c:v>112.1</c:v>
                </c:pt>
                <c:pt idx="3974">
                  <c:v>112.1</c:v>
                </c:pt>
                <c:pt idx="3975">
                  <c:v>112.1</c:v>
                </c:pt>
                <c:pt idx="3976">
                  <c:v>112.1</c:v>
                </c:pt>
                <c:pt idx="3977">
                  <c:v>112.1</c:v>
                </c:pt>
                <c:pt idx="3978">
                  <c:v>112.1</c:v>
                </c:pt>
                <c:pt idx="3979">
                  <c:v>112.1</c:v>
                </c:pt>
                <c:pt idx="3980">
                  <c:v>112.1</c:v>
                </c:pt>
                <c:pt idx="3981">
                  <c:v>112.1</c:v>
                </c:pt>
                <c:pt idx="3982">
                  <c:v>112.1</c:v>
                </c:pt>
                <c:pt idx="3983">
                  <c:v>112.1</c:v>
                </c:pt>
                <c:pt idx="3984">
                  <c:v>112.1</c:v>
                </c:pt>
                <c:pt idx="3985">
                  <c:v>112.1</c:v>
                </c:pt>
                <c:pt idx="3986">
                  <c:v>112.1</c:v>
                </c:pt>
                <c:pt idx="3987">
                  <c:v>112.1</c:v>
                </c:pt>
                <c:pt idx="3988">
                  <c:v>112.1</c:v>
                </c:pt>
                <c:pt idx="3989">
                  <c:v>112.1</c:v>
                </c:pt>
                <c:pt idx="3990">
                  <c:v>112.1</c:v>
                </c:pt>
                <c:pt idx="3991">
                  <c:v>112.1</c:v>
                </c:pt>
                <c:pt idx="3992">
                  <c:v>112.1</c:v>
                </c:pt>
                <c:pt idx="3993">
                  <c:v>112.1</c:v>
                </c:pt>
                <c:pt idx="3994">
                  <c:v>112.1</c:v>
                </c:pt>
                <c:pt idx="3995">
                  <c:v>112.1</c:v>
                </c:pt>
                <c:pt idx="3996">
                  <c:v>112.1</c:v>
                </c:pt>
                <c:pt idx="3997">
                  <c:v>112.1</c:v>
                </c:pt>
                <c:pt idx="3998">
                  <c:v>112.1</c:v>
                </c:pt>
                <c:pt idx="3999">
                  <c:v>112.1</c:v>
                </c:pt>
                <c:pt idx="4000">
                  <c:v>112.1</c:v>
                </c:pt>
                <c:pt idx="4001">
                  <c:v>112.1</c:v>
                </c:pt>
                <c:pt idx="4002">
                  <c:v>112.1</c:v>
                </c:pt>
                <c:pt idx="4003">
                  <c:v>112.1</c:v>
                </c:pt>
                <c:pt idx="4004">
                  <c:v>112.1</c:v>
                </c:pt>
                <c:pt idx="4005">
                  <c:v>112.1</c:v>
                </c:pt>
                <c:pt idx="4006">
                  <c:v>112.1</c:v>
                </c:pt>
                <c:pt idx="4007">
                  <c:v>112.1</c:v>
                </c:pt>
                <c:pt idx="4008">
                  <c:v>112.1</c:v>
                </c:pt>
                <c:pt idx="4009">
                  <c:v>112.1</c:v>
                </c:pt>
                <c:pt idx="4010">
                  <c:v>112.1</c:v>
                </c:pt>
                <c:pt idx="4011">
                  <c:v>112.1</c:v>
                </c:pt>
                <c:pt idx="4012">
                  <c:v>112.1</c:v>
                </c:pt>
                <c:pt idx="4013">
                  <c:v>112.1</c:v>
                </c:pt>
                <c:pt idx="4014">
                  <c:v>112.1</c:v>
                </c:pt>
                <c:pt idx="4015">
                  <c:v>112.1</c:v>
                </c:pt>
                <c:pt idx="4016">
                  <c:v>112.1</c:v>
                </c:pt>
                <c:pt idx="4017">
                  <c:v>112.1</c:v>
                </c:pt>
                <c:pt idx="4018">
                  <c:v>112.1</c:v>
                </c:pt>
                <c:pt idx="4019">
                  <c:v>112.1</c:v>
                </c:pt>
                <c:pt idx="4020">
                  <c:v>112.1</c:v>
                </c:pt>
                <c:pt idx="4021">
                  <c:v>112.1</c:v>
                </c:pt>
                <c:pt idx="4022">
                  <c:v>112.1</c:v>
                </c:pt>
                <c:pt idx="4023">
                  <c:v>112.1</c:v>
                </c:pt>
                <c:pt idx="4024">
                  <c:v>112.1</c:v>
                </c:pt>
                <c:pt idx="4025">
                  <c:v>112.1</c:v>
                </c:pt>
                <c:pt idx="4026">
                  <c:v>112.1</c:v>
                </c:pt>
                <c:pt idx="4027">
                  <c:v>112.1</c:v>
                </c:pt>
                <c:pt idx="4028">
                  <c:v>112.1</c:v>
                </c:pt>
                <c:pt idx="4029">
                  <c:v>112.1</c:v>
                </c:pt>
                <c:pt idx="4030">
                  <c:v>112.1</c:v>
                </c:pt>
                <c:pt idx="4031">
                  <c:v>112.1</c:v>
                </c:pt>
                <c:pt idx="4032">
                  <c:v>112.1</c:v>
                </c:pt>
                <c:pt idx="4033">
                  <c:v>112.1</c:v>
                </c:pt>
                <c:pt idx="4034">
                  <c:v>112.1</c:v>
                </c:pt>
                <c:pt idx="4035">
                  <c:v>112.1</c:v>
                </c:pt>
                <c:pt idx="4036">
                  <c:v>112.1</c:v>
                </c:pt>
                <c:pt idx="4037">
                  <c:v>112.1</c:v>
                </c:pt>
                <c:pt idx="4038">
                  <c:v>112.1</c:v>
                </c:pt>
                <c:pt idx="4039">
                  <c:v>112.1</c:v>
                </c:pt>
                <c:pt idx="4040">
                  <c:v>112.1</c:v>
                </c:pt>
                <c:pt idx="4041">
                  <c:v>112.1</c:v>
                </c:pt>
                <c:pt idx="4042">
                  <c:v>112.1</c:v>
                </c:pt>
                <c:pt idx="4043">
                  <c:v>112.1</c:v>
                </c:pt>
                <c:pt idx="4044">
                  <c:v>112.1</c:v>
                </c:pt>
                <c:pt idx="4045">
                  <c:v>112.1</c:v>
                </c:pt>
                <c:pt idx="4046">
                  <c:v>112.1</c:v>
                </c:pt>
                <c:pt idx="4047">
                  <c:v>112.1</c:v>
                </c:pt>
                <c:pt idx="4048">
                  <c:v>112.1</c:v>
                </c:pt>
                <c:pt idx="4049">
                  <c:v>112.1</c:v>
                </c:pt>
                <c:pt idx="4050">
                  <c:v>112.1</c:v>
                </c:pt>
                <c:pt idx="4051">
                  <c:v>112.1</c:v>
                </c:pt>
                <c:pt idx="4052">
                  <c:v>112.1</c:v>
                </c:pt>
                <c:pt idx="4053">
                  <c:v>112.1</c:v>
                </c:pt>
                <c:pt idx="4054">
                  <c:v>112.1</c:v>
                </c:pt>
                <c:pt idx="4055">
                  <c:v>112.1</c:v>
                </c:pt>
                <c:pt idx="4056">
                  <c:v>112.1</c:v>
                </c:pt>
                <c:pt idx="4057">
                  <c:v>112.1</c:v>
                </c:pt>
                <c:pt idx="4058">
                  <c:v>112.1</c:v>
                </c:pt>
                <c:pt idx="4059">
                  <c:v>112.1</c:v>
                </c:pt>
                <c:pt idx="4060">
                  <c:v>112.1</c:v>
                </c:pt>
                <c:pt idx="4061">
                  <c:v>112.1</c:v>
                </c:pt>
                <c:pt idx="4062">
                  <c:v>112.1</c:v>
                </c:pt>
                <c:pt idx="4063">
                  <c:v>112.1</c:v>
                </c:pt>
                <c:pt idx="4064">
                  <c:v>112.1</c:v>
                </c:pt>
                <c:pt idx="4065">
                  <c:v>112.1</c:v>
                </c:pt>
                <c:pt idx="4066">
                  <c:v>112.1</c:v>
                </c:pt>
                <c:pt idx="4067">
                  <c:v>112.1</c:v>
                </c:pt>
                <c:pt idx="4068">
                  <c:v>112.1</c:v>
                </c:pt>
                <c:pt idx="4069">
                  <c:v>112.1</c:v>
                </c:pt>
                <c:pt idx="4070">
                  <c:v>112.1</c:v>
                </c:pt>
                <c:pt idx="4071">
                  <c:v>112.1</c:v>
                </c:pt>
                <c:pt idx="4072">
                  <c:v>112.1</c:v>
                </c:pt>
                <c:pt idx="4073">
                  <c:v>112.1</c:v>
                </c:pt>
                <c:pt idx="4074">
                  <c:v>112.1</c:v>
                </c:pt>
                <c:pt idx="4075">
                  <c:v>112.1</c:v>
                </c:pt>
                <c:pt idx="4076">
                  <c:v>112.1</c:v>
                </c:pt>
                <c:pt idx="4077">
                  <c:v>112.1</c:v>
                </c:pt>
                <c:pt idx="4078">
                  <c:v>112.1</c:v>
                </c:pt>
                <c:pt idx="4079">
                  <c:v>112.1</c:v>
                </c:pt>
                <c:pt idx="4080">
                  <c:v>112.1</c:v>
                </c:pt>
                <c:pt idx="4081">
                  <c:v>112.1</c:v>
                </c:pt>
                <c:pt idx="4082">
                  <c:v>112.1</c:v>
                </c:pt>
                <c:pt idx="4083">
                  <c:v>112.1</c:v>
                </c:pt>
                <c:pt idx="4084">
                  <c:v>112.1</c:v>
                </c:pt>
                <c:pt idx="4085">
                  <c:v>112.1</c:v>
                </c:pt>
                <c:pt idx="4086">
                  <c:v>112.1</c:v>
                </c:pt>
                <c:pt idx="4087">
                  <c:v>112.1</c:v>
                </c:pt>
                <c:pt idx="4088">
                  <c:v>112.1</c:v>
                </c:pt>
                <c:pt idx="4089">
                  <c:v>112.1</c:v>
                </c:pt>
                <c:pt idx="4090">
                  <c:v>112.1</c:v>
                </c:pt>
                <c:pt idx="4091">
                  <c:v>112.1</c:v>
                </c:pt>
                <c:pt idx="4092">
                  <c:v>112.1</c:v>
                </c:pt>
                <c:pt idx="4093">
                  <c:v>112.1</c:v>
                </c:pt>
                <c:pt idx="4094">
                  <c:v>112.1</c:v>
                </c:pt>
                <c:pt idx="4095">
                  <c:v>112.1</c:v>
                </c:pt>
                <c:pt idx="4096">
                  <c:v>112.1</c:v>
                </c:pt>
                <c:pt idx="4097">
                  <c:v>112.1</c:v>
                </c:pt>
                <c:pt idx="4098">
                  <c:v>112.1</c:v>
                </c:pt>
                <c:pt idx="4099">
                  <c:v>112.1</c:v>
                </c:pt>
                <c:pt idx="4100">
                  <c:v>112.1</c:v>
                </c:pt>
                <c:pt idx="4101">
                  <c:v>112.1</c:v>
                </c:pt>
                <c:pt idx="4102">
                  <c:v>112.1</c:v>
                </c:pt>
                <c:pt idx="4103">
                  <c:v>112.1</c:v>
                </c:pt>
                <c:pt idx="4104">
                  <c:v>112.1</c:v>
                </c:pt>
                <c:pt idx="4105">
                  <c:v>112.1</c:v>
                </c:pt>
                <c:pt idx="4106">
                  <c:v>112.1</c:v>
                </c:pt>
                <c:pt idx="4107">
                  <c:v>112.1</c:v>
                </c:pt>
                <c:pt idx="4108">
                  <c:v>112.1</c:v>
                </c:pt>
                <c:pt idx="4109">
                  <c:v>112.1</c:v>
                </c:pt>
                <c:pt idx="4110">
                  <c:v>112.1</c:v>
                </c:pt>
                <c:pt idx="4111">
                  <c:v>112.1</c:v>
                </c:pt>
                <c:pt idx="4112">
                  <c:v>112.1</c:v>
                </c:pt>
                <c:pt idx="4113">
                  <c:v>112.1</c:v>
                </c:pt>
                <c:pt idx="4114">
                  <c:v>112.1</c:v>
                </c:pt>
                <c:pt idx="4115">
                  <c:v>112.1</c:v>
                </c:pt>
                <c:pt idx="4116">
                  <c:v>112.1</c:v>
                </c:pt>
                <c:pt idx="4117">
                  <c:v>112.1</c:v>
                </c:pt>
                <c:pt idx="4118">
                  <c:v>112.1</c:v>
                </c:pt>
                <c:pt idx="4119">
                  <c:v>112.1</c:v>
                </c:pt>
                <c:pt idx="4120">
                  <c:v>112.1</c:v>
                </c:pt>
                <c:pt idx="4121">
                  <c:v>112.1</c:v>
                </c:pt>
                <c:pt idx="4122">
                  <c:v>112.1</c:v>
                </c:pt>
                <c:pt idx="4123">
                  <c:v>112.1</c:v>
                </c:pt>
                <c:pt idx="4124">
                  <c:v>112.1</c:v>
                </c:pt>
                <c:pt idx="4125">
                  <c:v>112.1</c:v>
                </c:pt>
                <c:pt idx="4126">
                  <c:v>112.1</c:v>
                </c:pt>
                <c:pt idx="4127">
                  <c:v>112.1</c:v>
                </c:pt>
                <c:pt idx="4128">
                  <c:v>112.1</c:v>
                </c:pt>
                <c:pt idx="4129">
                  <c:v>112.1</c:v>
                </c:pt>
                <c:pt idx="4130">
                  <c:v>112.1</c:v>
                </c:pt>
                <c:pt idx="4131">
                  <c:v>112.1</c:v>
                </c:pt>
                <c:pt idx="4132">
                  <c:v>112.1</c:v>
                </c:pt>
                <c:pt idx="4133">
                  <c:v>112.1</c:v>
                </c:pt>
                <c:pt idx="4134">
                  <c:v>112.1</c:v>
                </c:pt>
                <c:pt idx="4135">
                  <c:v>112.1</c:v>
                </c:pt>
                <c:pt idx="4136">
                  <c:v>112.1</c:v>
                </c:pt>
                <c:pt idx="4137">
                  <c:v>112.1</c:v>
                </c:pt>
                <c:pt idx="4138">
                  <c:v>112.1</c:v>
                </c:pt>
                <c:pt idx="4139">
                  <c:v>112.1</c:v>
                </c:pt>
                <c:pt idx="4140">
                  <c:v>112.1</c:v>
                </c:pt>
                <c:pt idx="4141">
                  <c:v>112.1</c:v>
                </c:pt>
                <c:pt idx="4142">
                  <c:v>112.1</c:v>
                </c:pt>
                <c:pt idx="4143">
                  <c:v>112.1</c:v>
                </c:pt>
                <c:pt idx="4144">
                  <c:v>112.1</c:v>
                </c:pt>
                <c:pt idx="4145">
                  <c:v>112.1</c:v>
                </c:pt>
                <c:pt idx="4146">
                  <c:v>112.1</c:v>
                </c:pt>
                <c:pt idx="4147">
                  <c:v>112.1</c:v>
                </c:pt>
                <c:pt idx="4148">
                  <c:v>112.1</c:v>
                </c:pt>
                <c:pt idx="4149">
                  <c:v>112.1</c:v>
                </c:pt>
                <c:pt idx="4150">
                  <c:v>112.1</c:v>
                </c:pt>
                <c:pt idx="4151">
                  <c:v>112.1</c:v>
                </c:pt>
                <c:pt idx="4152">
                  <c:v>112.1</c:v>
                </c:pt>
                <c:pt idx="4153">
                  <c:v>112.1</c:v>
                </c:pt>
                <c:pt idx="4154">
                  <c:v>112.1</c:v>
                </c:pt>
                <c:pt idx="4155">
                  <c:v>112.1</c:v>
                </c:pt>
                <c:pt idx="4156">
                  <c:v>112.1</c:v>
                </c:pt>
                <c:pt idx="4157">
                  <c:v>112.1</c:v>
                </c:pt>
                <c:pt idx="4158">
                  <c:v>112.1</c:v>
                </c:pt>
                <c:pt idx="4159">
                  <c:v>112.1</c:v>
                </c:pt>
                <c:pt idx="4160">
                  <c:v>112.1</c:v>
                </c:pt>
                <c:pt idx="4161">
                  <c:v>112.1</c:v>
                </c:pt>
                <c:pt idx="4162">
                  <c:v>112.1</c:v>
                </c:pt>
                <c:pt idx="4163">
                  <c:v>112.1</c:v>
                </c:pt>
                <c:pt idx="4164">
                  <c:v>112.1</c:v>
                </c:pt>
                <c:pt idx="4165">
                  <c:v>112.1</c:v>
                </c:pt>
                <c:pt idx="4166">
                  <c:v>112.1</c:v>
                </c:pt>
                <c:pt idx="4167">
                  <c:v>112.1</c:v>
                </c:pt>
                <c:pt idx="4168">
                  <c:v>112.1</c:v>
                </c:pt>
                <c:pt idx="4169">
                  <c:v>112.1</c:v>
                </c:pt>
                <c:pt idx="4170">
                  <c:v>112.1</c:v>
                </c:pt>
                <c:pt idx="4171">
                  <c:v>112.1</c:v>
                </c:pt>
                <c:pt idx="4172">
                  <c:v>112.1</c:v>
                </c:pt>
                <c:pt idx="4173">
                  <c:v>112.1</c:v>
                </c:pt>
                <c:pt idx="4174">
                  <c:v>112.1</c:v>
                </c:pt>
                <c:pt idx="4175">
                  <c:v>112.1</c:v>
                </c:pt>
                <c:pt idx="4176">
                  <c:v>112.1</c:v>
                </c:pt>
                <c:pt idx="4177">
                  <c:v>112.1</c:v>
                </c:pt>
                <c:pt idx="4178">
                  <c:v>112.1</c:v>
                </c:pt>
                <c:pt idx="4179">
                  <c:v>112.1</c:v>
                </c:pt>
                <c:pt idx="4180">
                  <c:v>112.1</c:v>
                </c:pt>
                <c:pt idx="4181">
                  <c:v>112.1</c:v>
                </c:pt>
                <c:pt idx="4182">
                  <c:v>112.1</c:v>
                </c:pt>
                <c:pt idx="4183">
                  <c:v>112.1</c:v>
                </c:pt>
                <c:pt idx="4184">
                  <c:v>112.1</c:v>
                </c:pt>
                <c:pt idx="4185">
                  <c:v>112.1</c:v>
                </c:pt>
                <c:pt idx="4186">
                  <c:v>112.1</c:v>
                </c:pt>
                <c:pt idx="4187">
                  <c:v>112.1</c:v>
                </c:pt>
                <c:pt idx="4188">
                  <c:v>112.1</c:v>
                </c:pt>
                <c:pt idx="4189">
                  <c:v>112.1</c:v>
                </c:pt>
                <c:pt idx="4190">
                  <c:v>112.1</c:v>
                </c:pt>
                <c:pt idx="4191">
                  <c:v>112.1</c:v>
                </c:pt>
                <c:pt idx="4192">
                  <c:v>112.1</c:v>
                </c:pt>
                <c:pt idx="4193">
                  <c:v>112.1</c:v>
                </c:pt>
                <c:pt idx="4194">
                  <c:v>112.1</c:v>
                </c:pt>
                <c:pt idx="4195">
                  <c:v>112.1</c:v>
                </c:pt>
                <c:pt idx="4196">
                  <c:v>112.1</c:v>
                </c:pt>
                <c:pt idx="4197">
                  <c:v>112.1</c:v>
                </c:pt>
                <c:pt idx="4198">
                  <c:v>112.1</c:v>
                </c:pt>
                <c:pt idx="4199">
                  <c:v>112.1</c:v>
                </c:pt>
                <c:pt idx="4200">
                  <c:v>112.1</c:v>
                </c:pt>
                <c:pt idx="4201">
                  <c:v>112.1</c:v>
                </c:pt>
                <c:pt idx="4202">
                  <c:v>112.1</c:v>
                </c:pt>
                <c:pt idx="4203">
                  <c:v>112.1</c:v>
                </c:pt>
                <c:pt idx="4204">
                  <c:v>112.1</c:v>
                </c:pt>
                <c:pt idx="4205">
                  <c:v>112.1</c:v>
                </c:pt>
                <c:pt idx="4206">
                  <c:v>112.1</c:v>
                </c:pt>
                <c:pt idx="4207">
                  <c:v>112.1</c:v>
                </c:pt>
                <c:pt idx="4208">
                  <c:v>112.1</c:v>
                </c:pt>
                <c:pt idx="4209">
                  <c:v>112.1</c:v>
                </c:pt>
                <c:pt idx="4210">
                  <c:v>112.1</c:v>
                </c:pt>
                <c:pt idx="4211">
                  <c:v>112.1</c:v>
                </c:pt>
                <c:pt idx="4212">
                  <c:v>112.1</c:v>
                </c:pt>
                <c:pt idx="4213">
                  <c:v>112.1</c:v>
                </c:pt>
                <c:pt idx="4214">
                  <c:v>112.1</c:v>
                </c:pt>
                <c:pt idx="4215">
                  <c:v>112.1</c:v>
                </c:pt>
                <c:pt idx="4216">
                  <c:v>112.1</c:v>
                </c:pt>
                <c:pt idx="4217">
                  <c:v>112.1</c:v>
                </c:pt>
                <c:pt idx="4218">
                  <c:v>112.1</c:v>
                </c:pt>
                <c:pt idx="4219">
                  <c:v>112.1</c:v>
                </c:pt>
                <c:pt idx="4220">
                  <c:v>112.1</c:v>
                </c:pt>
                <c:pt idx="4221">
                  <c:v>112.1</c:v>
                </c:pt>
                <c:pt idx="4222">
                  <c:v>112.1</c:v>
                </c:pt>
                <c:pt idx="4223">
                  <c:v>112.1</c:v>
                </c:pt>
                <c:pt idx="4224">
                  <c:v>112.1</c:v>
                </c:pt>
                <c:pt idx="4225">
                  <c:v>112.1</c:v>
                </c:pt>
                <c:pt idx="4226">
                  <c:v>112.1</c:v>
                </c:pt>
                <c:pt idx="4227">
                  <c:v>112.1</c:v>
                </c:pt>
                <c:pt idx="4228">
                  <c:v>112.1</c:v>
                </c:pt>
                <c:pt idx="4229">
                  <c:v>112.1</c:v>
                </c:pt>
                <c:pt idx="4230">
                  <c:v>112.1</c:v>
                </c:pt>
                <c:pt idx="4231">
                  <c:v>112.1</c:v>
                </c:pt>
                <c:pt idx="4232">
                  <c:v>112.1</c:v>
                </c:pt>
                <c:pt idx="4233">
                  <c:v>112.1</c:v>
                </c:pt>
                <c:pt idx="4234">
                  <c:v>112.1</c:v>
                </c:pt>
                <c:pt idx="4235">
                  <c:v>112.1</c:v>
                </c:pt>
                <c:pt idx="4236">
                  <c:v>112.1</c:v>
                </c:pt>
                <c:pt idx="4237">
                  <c:v>112.1</c:v>
                </c:pt>
                <c:pt idx="4238">
                  <c:v>112.1</c:v>
                </c:pt>
                <c:pt idx="4239">
                  <c:v>112.1</c:v>
                </c:pt>
                <c:pt idx="4240">
                  <c:v>112.1</c:v>
                </c:pt>
                <c:pt idx="4241">
                  <c:v>112.1</c:v>
                </c:pt>
                <c:pt idx="4242">
                  <c:v>112.1</c:v>
                </c:pt>
                <c:pt idx="4243">
                  <c:v>112.1</c:v>
                </c:pt>
                <c:pt idx="4244">
                  <c:v>112.1</c:v>
                </c:pt>
                <c:pt idx="4245">
                  <c:v>112.1</c:v>
                </c:pt>
                <c:pt idx="4246">
                  <c:v>112.1</c:v>
                </c:pt>
                <c:pt idx="4247">
                  <c:v>112.1</c:v>
                </c:pt>
                <c:pt idx="4248">
                  <c:v>112.1</c:v>
                </c:pt>
                <c:pt idx="4249">
                  <c:v>112.1</c:v>
                </c:pt>
                <c:pt idx="4250">
                  <c:v>112.1</c:v>
                </c:pt>
                <c:pt idx="4251">
                  <c:v>112.1</c:v>
                </c:pt>
                <c:pt idx="4252">
                  <c:v>112.1</c:v>
                </c:pt>
                <c:pt idx="4253">
                  <c:v>112.1</c:v>
                </c:pt>
                <c:pt idx="4254">
                  <c:v>112.1</c:v>
                </c:pt>
                <c:pt idx="4255">
                  <c:v>112.1</c:v>
                </c:pt>
                <c:pt idx="4256">
                  <c:v>112.1</c:v>
                </c:pt>
                <c:pt idx="4257">
                  <c:v>112.1</c:v>
                </c:pt>
                <c:pt idx="4258">
                  <c:v>112.1</c:v>
                </c:pt>
                <c:pt idx="4259">
                  <c:v>112.1</c:v>
                </c:pt>
                <c:pt idx="4260">
                  <c:v>112.1</c:v>
                </c:pt>
                <c:pt idx="4261">
                  <c:v>112.1</c:v>
                </c:pt>
                <c:pt idx="4262">
                  <c:v>112.1</c:v>
                </c:pt>
                <c:pt idx="4263">
                  <c:v>112.1</c:v>
                </c:pt>
                <c:pt idx="4264">
                  <c:v>112.1</c:v>
                </c:pt>
                <c:pt idx="4265">
                  <c:v>112.1</c:v>
                </c:pt>
                <c:pt idx="4266">
                  <c:v>112.1</c:v>
                </c:pt>
                <c:pt idx="4267">
                  <c:v>112.1</c:v>
                </c:pt>
                <c:pt idx="4268">
                  <c:v>112.1</c:v>
                </c:pt>
                <c:pt idx="4269">
                  <c:v>112.1</c:v>
                </c:pt>
                <c:pt idx="4270">
                  <c:v>112.1</c:v>
                </c:pt>
                <c:pt idx="4271">
                  <c:v>112.1</c:v>
                </c:pt>
                <c:pt idx="4272">
                  <c:v>112.1</c:v>
                </c:pt>
                <c:pt idx="4273">
                  <c:v>112.1</c:v>
                </c:pt>
                <c:pt idx="4274">
                  <c:v>112.1</c:v>
                </c:pt>
                <c:pt idx="4275">
                  <c:v>112.1</c:v>
                </c:pt>
                <c:pt idx="4276">
                  <c:v>112.1</c:v>
                </c:pt>
                <c:pt idx="4277">
                  <c:v>112.1</c:v>
                </c:pt>
                <c:pt idx="4278">
                  <c:v>112.1</c:v>
                </c:pt>
                <c:pt idx="4279">
                  <c:v>112.1</c:v>
                </c:pt>
                <c:pt idx="4280">
                  <c:v>112.1</c:v>
                </c:pt>
                <c:pt idx="4281">
                  <c:v>112.1</c:v>
                </c:pt>
                <c:pt idx="4282">
                  <c:v>112.1</c:v>
                </c:pt>
                <c:pt idx="4283">
                  <c:v>112.1</c:v>
                </c:pt>
                <c:pt idx="4284">
                  <c:v>112.1</c:v>
                </c:pt>
                <c:pt idx="4285">
                  <c:v>112.1</c:v>
                </c:pt>
                <c:pt idx="4286">
                  <c:v>112.1</c:v>
                </c:pt>
                <c:pt idx="4287">
                  <c:v>112.1</c:v>
                </c:pt>
                <c:pt idx="4288">
                  <c:v>112.1</c:v>
                </c:pt>
                <c:pt idx="4289">
                  <c:v>112.1</c:v>
                </c:pt>
                <c:pt idx="4290">
                  <c:v>112.1</c:v>
                </c:pt>
                <c:pt idx="4291">
                  <c:v>112.1</c:v>
                </c:pt>
                <c:pt idx="4292">
                  <c:v>112.1</c:v>
                </c:pt>
                <c:pt idx="4293">
                  <c:v>112.1</c:v>
                </c:pt>
                <c:pt idx="4294">
                  <c:v>112.1</c:v>
                </c:pt>
                <c:pt idx="4295">
                  <c:v>112.1</c:v>
                </c:pt>
                <c:pt idx="4296">
                  <c:v>112.1</c:v>
                </c:pt>
                <c:pt idx="4297">
                  <c:v>112.1</c:v>
                </c:pt>
                <c:pt idx="4298">
                  <c:v>112.1</c:v>
                </c:pt>
                <c:pt idx="4299">
                  <c:v>112.1</c:v>
                </c:pt>
                <c:pt idx="4300">
                  <c:v>112.1</c:v>
                </c:pt>
                <c:pt idx="4301">
                  <c:v>112.1</c:v>
                </c:pt>
                <c:pt idx="4302">
                  <c:v>112.1</c:v>
                </c:pt>
                <c:pt idx="4303">
                  <c:v>112.1</c:v>
                </c:pt>
                <c:pt idx="4304">
                  <c:v>112.1</c:v>
                </c:pt>
                <c:pt idx="4305">
                  <c:v>112.1</c:v>
                </c:pt>
                <c:pt idx="4306">
                  <c:v>112.1</c:v>
                </c:pt>
                <c:pt idx="4307">
                  <c:v>112.1</c:v>
                </c:pt>
                <c:pt idx="4308">
                  <c:v>112.1</c:v>
                </c:pt>
                <c:pt idx="4309">
                  <c:v>112.1</c:v>
                </c:pt>
                <c:pt idx="4310">
                  <c:v>112.1</c:v>
                </c:pt>
                <c:pt idx="4311">
                  <c:v>112.1</c:v>
                </c:pt>
                <c:pt idx="4312">
                  <c:v>112.1</c:v>
                </c:pt>
                <c:pt idx="4313">
                  <c:v>112.1</c:v>
                </c:pt>
                <c:pt idx="4314">
                  <c:v>112.1</c:v>
                </c:pt>
                <c:pt idx="4315">
                  <c:v>112.1</c:v>
                </c:pt>
                <c:pt idx="4316">
                  <c:v>112.1</c:v>
                </c:pt>
                <c:pt idx="4317">
                  <c:v>112.1</c:v>
                </c:pt>
                <c:pt idx="4318">
                  <c:v>112.1</c:v>
                </c:pt>
                <c:pt idx="4319">
                  <c:v>112.1</c:v>
                </c:pt>
                <c:pt idx="4320">
                  <c:v>112.1</c:v>
                </c:pt>
                <c:pt idx="4321">
                  <c:v>112.1</c:v>
                </c:pt>
                <c:pt idx="4322">
                  <c:v>112.1</c:v>
                </c:pt>
                <c:pt idx="4323">
                  <c:v>112.1</c:v>
                </c:pt>
                <c:pt idx="4324">
                  <c:v>112.1</c:v>
                </c:pt>
                <c:pt idx="4325">
                  <c:v>112.1</c:v>
                </c:pt>
                <c:pt idx="4326">
                  <c:v>112.1</c:v>
                </c:pt>
                <c:pt idx="4327">
                  <c:v>112.1</c:v>
                </c:pt>
                <c:pt idx="4328">
                  <c:v>112.1</c:v>
                </c:pt>
                <c:pt idx="4329">
                  <c:v>112.1</c:v>
                </c:pt>
                <c:pt idx="4330">
                  <c:v>112.1</c:v>
                </c:pt>
                <c:pt idx="4331">
                  <c:v>112.1</c:v>
                </c:pt>
                <c:pt idx="4332">
                  <c:v>112.1</c:v>
                </c:pt>
                <c:pt idx="4333">
                  <c:v>112.1</c:v>
                </c:pt>
                <c:pt idx="4334">
                  <c:v>112.1</c:v>
                </c:pt>
                <c:pt idx="4335">
                  <c:v>112.1</c:v>
                </c:pt>
                <c:pt idx="4336">
                  <c:v>112.1</c:v>
                </c:pt>
                <c:pt idx="4337">
                  <c:v>112.1</c:v>
                </c:pt>
                <c:pt idx="4338">
                  <c:v>112.1</c:v>
                </c:pt>
                <c:pt idx="4339">
                  <c:v>112.1</c:v>
                </c:pt>
                <c:pt idx="4340">
                  <c:v>112.1</c:v>
                </c:pt>
                <c:pt idx="4341">
                  <c:v>112.1</c:v>
                </c:pt>
                <c:pt idx="4342">
                  <c:v>112.1</c:v>
                </c:pt>
                <c:pt idx="4343">
                  <c:v>112.1</c:v>
                </c:pt>
                <c:pt idx="4344">
                  <c:v>112.1</c:v>
                </c:pt>
                <c:pt idx="4345">
                  <c:v>112.1</c:v>
                </c:pt>
                <c:pt idx="4346">
                  <c:v>112.1</c:v>
                </c:pt>
                <c:pt idx="4347">
                  <c:v>112.1</c:v>
                </c:pt>
                <c:pt idx="4348">
                  <c:v>112.1</c:v>
                </c:pt>
                <c:pt idx="4349">
                  <c:v>112.1</c:v>
                </c:pt>
                <c:pt idx="4350">
                  <c:v>112.1</c:v>
                </c:pt>
                <c:pt idx="4351">
                  <c:v>112.1</c:v>
                </c:pt>
                <c:pt idx="4352">
                  <c:v>112.1</c:v>
                </c:pt>
                <c:pt idx="4353">
                  <c:v>112.1</c:v>
                </c:pt>
                <c:pt idx="4354">
                  <c:v>112.1</c:v>
                </c:pt>
                <c:pt idx="4355">
                  <c:v>112.1</c:v>
                </c:pt>
                <c:pt idx="4356">
                  <c:v>112.1</c:v>
                </c:pt>
                <c:pt idx="4357">
                  <c:v>112.1</c:v>
                </c:pt>
                <c:pt idx="4358">
                  <c:v>112.1</c:v>
                </c:pt>
                <c:pt idx="4359">
                  <c:v>112.1</c:v>
                </c:pt>
                <c:pt idx="4360">
                  <c:v>112.1</c:v>
                </c:pt>
                <c:pt idx="4361">
                  <c:v>112.1</c:v>
                </c:pt>
                <c:pt idx="4362">
                  <c:v>112.1</c:v>
                </c:pt>
                <c:pt idx="4363">
                  <c:v>112.1</c:v>
                </c:pt>
                <c:pt idx="4364">
                  <c:v>112.1</c:v>
                </c:pt>
                <c:pt idx="4365">
                  <c:v>112.1</c:v>
                </c:pt>
                <c:pt idx="4366">
                  <c:v>112.1</c:v>
                </c:pt>
                <c:pt idx="4367">
                  <c:v>112.1</c:v>
                </c:pt>
                <c:pt idx="4368">
                  <c:v>112.1</c:v>
                </c:pt>
                <c:pt idx="4369">
                  <c:v>112.1</c:v>
                </c:pt>
                <c:pt idx="4370">
                  <c:v>112.1</c:v>
                </c:pt>
                <c:pt idx="4371">
                  <c:v>112.1</c:v>
                </c:pt>
                <c:pt idx="4372">
                  <c:v>112.1</c:v>
                </c:pt>
                <c:pt idx="4373">
                  <c:v>112.1</c:v>
                </c:pt>
                <c:pt idx="4374">
                  <c:v>112.1</c:v>
                </c:pt>
                <c:pt idx="4375">
                  <c:v>112.1</c:v>
                </c:pt>
                <c:pt idx="4376">
                  <c:v>112.1</c:v>
                </c:pt>
                <c:pt idx="4377">
                  <c:v>112.1</c:v>
                </c:pt>
                <c:pt idx="4378">
                  <c:v>112.1</c:v>
                </c:pt>
                <c:pt idx="4379">
                  <c:v>112.1</c:v>
                </c:pt>
                <c:pt idx="4380">
                  <c:v>112.1</c:v>
                </c:pt>
                <c:pt idx="4381">
                  <c:v>112.1</c:v>
                </c:pt>
                <c:pt idx="4382">
                  <c:v>112.1</c:v>
                </c:pt>
                <c:pt idx="4383">
                  <c:v>112.1</c:v>
                </c:pt>
                <c:pt idx="4384">
                  <c:v>112.1</c:v>
                </c:pt>
                <c:pt idx="4385">
                  <c:v>112.1</c:v>
                </c:pt>
                <c:pt idx="4386">
                  <c:v>112.1</c:v>
                </c:pt>
                <c:pt idx="4387">
                  <c:v>112.1</c:v>
                </c:pt>
                <c:pt idx="4388">
                  <c:v>112.1</c:v>
                </c:pt>
                <c:pt idx="4389">
                  <c:v>112.1</c:v>
                </c:pt>
                <c:pt idx="4390">
                  <c:v>112.1</c:v>
                </c:pt>
                <c:pt idx="4391">
                  <c:v>112.1</c:v>
                </c:pt>
                <c:pt idx="4392">
                  <c:v>112.1</c:v>
                </c:pt>
                <c:pt idx="4393">
                  <c:v>112.1</c:v>
                </c:pt>
                <c:pt idx="4394">
                  <c:v>112.1</c:v>
                </c:pt>
                <c:pt idx="4395">
                  <c:v>112.1</c:v>
                </c:pt>
                <c:pt idx="4396">
                  <c:v>112.1</c:v>
                </c:pt>
                <c:pt idx="4397">
                  <c:v>112.1</c:v>
                </c:pt>
                <c:pt idx="4398">
                  <c:v>112.1</c:v>
                </c:pt>
                <c:pt idx="4399">
                  <c:v>112.1</c:v>
                </c:pt>
                <c:pt idx="4400">
                  <c:v>112.1</c:v>
                </c:pt>
                <c:pt idx="4401">
                  <c:v>112.1</c:v>
                </c:pt>
                <c:pt idx="4402">
                  <c:v>112.1</c:v>
                </c:pt>
                <c:pt idx="4403">
                  <c:v>112.1</c:v>
                </c:pt>
                <c:pt idx="4404">
                  <c:v>112.1</c:v>
                </c:pt>
                <c:pt idx="4405">
                  <c:v>112.1</c:v>
                </c:pt>
                <c:pt idx="4406">
                  <c:v>112.1</c:v>
                </c:pt>
                <c:pt idx="4407">
                  <c:v>112.1</c:v>
                </c:pt>
                <c:pt idx="4408">
                  <c:v>112.1</c:v>
                </c:pt>
                <c:pt idx="4409">
                  <c:v>112.1</c:v>
                </c:pt>
                <c:pt idx="4410">
                  <c:v>112.1</c:v>
                </c:pt>
                <c:pt idx="4411">
                  <c:v>112.1</c:v>
                </c:pt>
                <c:pt idx="4412">
                  <c:v>112.1</c:v>
                </c:pt>
                <c:pt idx="4413">
                  <c:v>112.1</c:v>
                </c:pt>
                <c:pt idx="4414">
                  <c:v>112.1</c:v>
                </c:pt>
                <c:pt idx="4415">
                  <c:v>112.1</c:v>
                </c:pt>
                <c:pt idx="4416">
                  <c:v>112.1</c:v>
                </c:pt>
                <c:pt idx="4417">
                  <c:v>112.1</c:v>
                </c:pt>
                <c:pt idx="4418">
                  <c:v>112.1</c:v>
                </c:pt>
                <c:pt idx="4419">
                  <c:v>112.1</c:v>
                </c:pt>
                <c:pt idx="4420">
                  <c:v>112.1</c:v>
                </c:pt>
                <c:pt idx="4421">
                  <c:v>112.1</c:v>
                </c:pt>
                <c:pt idx="4422">
                  <c:v>112.1</c:v>
                </c:pt>
                <c:pt idx="4423">
                  <c:v>112.1</c:v>
                </c:pt>
                <c:pt idx="4424">
                  <c:v>112.1</c:v>
                </c:pt>
                <c:pt idx="4425">
                  <c:v>112.1</c:v>
                </c:pt>
                <c:pt idx="4426">
                  <c:v>112.1</c:v>
                </c:pt>
                <c:pt idx="4427">
                  <c:v>112.1</c:v>
                </c:pt>
                <c:pt idx="4428">
                  <c:v>112.1</c:v>
                </c:pt>
                <c:pt idx="4429">
                  <c:v>112.1</c:v>
                </c:pt>
                <c:pt idx="4430">
                  <c:v>112.1</c:v>
                </c:pt>
                <c:pt idx="4431">
                  <c:v>112.1</c:v>
                </c:pt>
                <c:pt idx="4432">
                  <c:v>112.1</c:v>
                </c:pt>
                <c:pt idx="4433">
                  <c:v>112.1</c:v>
                </c:pt>
                <c:pt idx="4434">
                  <c:v>112.1</c:v>
                </c:pt>
                <c:pt idx="4435">
                  <c:v>112.1</c:v>
                </c:pt>
                <c:pt idx="4436">
                  <c:v>112.1</c:v>
                </c:pt>
                <c:pt idx="4437">
                  <c:v>112.1</c:v>
                </c:pt>
                <c:pt idx="4438">
                  <c:v>112.1</c:v>
                </c:pt>
                <c:pt idx="4439">
                  <c:v>112.1</c:v>
                </c:pt>
                <c:pt idx="4440">
                  <c:v>112.1</c:v>
                </c:pt>
                <c:pt idx="4441">
                  <c:v>112.1</c:v>
                </c:pt>
                <c:pt idx="4442">
                  <c:v>112.1</c:v>
                </c:pt>
                <c:pt idx="4443">
                  <c:v>112.1</c:v>
                </c:pt>
                <c:pt idx="4444">
                  <c:v>112.1</c:v>
                </c:pt>
                <c:pt idx="4445">
                  <c:v>112.1</c:v>
                </c:pt>
                <c:pt idx="4446">
                  <c:v>112.1</c:v>
                </c:pt>
                <c:pt idx="4447">
                  <c:v>112.1</c:v>
                </c:pt>
                <c:pt idx="4448">
                  <c:v>112.1</c:v>
                </c:pt>
                <c:pt idx="4449">
                  <c:v>112.1</c:v>
                </c:pt>
                <c:pt idx="4450">
                  <c:v>112.1</c:v>
                </c:pt>
                <c:pt idx="4451">
                  <c:v>112.1</c:v>
                </c:pt>
                <c:pt idx="4452">
                  <c:v>112.1</c:v>
                </c:pt>
                <c:pt idx="4453">
                  <c:v>112.1</c:v>
                </c:pt>
                <c:pt idx="4454">
                  <c:v>112.1</c:v>
                </c:pt>
                <c:pt idx="4455">
                  <c:v>112.1</c:v>
                </c:pt>
                <c:pt idx="4456">
                  <c:v>112.1</c:v>
                </c:pt>
                <c:pt idx="4457">
                  <c:v>112.1</c:v>
                </c:pt>
                <c:pt idx="4458">
                  <c:v>112.1</c:v>
                </c:pt>
                <c:pt idx="4459">
                  <c:v>112.1</c:v>
                </c:pt>
                <c:pt idx="4460">
                  <c:v>112.1</c:v>
                </c:pt>
                <c:pt idx="4461">
                  <c:v>112.1</c:v>
                </c:pt>
                <c:pt idx="4462">
                  <c:v>112.1</c:v>
                </c:pt>
                <c:pt idx="4463">
                  <c:v>112.1</c:v>
                </c:pt>
                <c:pt idx="4464">
                  <c:v>112.1</c:v>
                </c:pt>
                <c:pt idx="4465">
                  <c:v>112.1</c:v>
                </c:pt>
                <c:pt idx="4466">
                  <c:v>112.1</c:v>
                </c:pt>
                <c:pt idx="4467">
                  <c:v>112.1</c:v>
                </c:pt>
                <c:pt idx="4468">
                  <c:v>112.1</c:v>
                </c:pt>
                <c:pt idx="4469">
                  <c:v>112.1</c:v>
                </c:pt>
                <c:pt idx="4470">
                  <c:v>112.1</c:v>
                </c:pt>
                <c:pt idx="4471">
                  <c:v>112.1</c:v>
                </c:pt>
                <c:pt idx="4472">
                  <c:v>112.1</c:v>
                </c:pt>
                <c:pt idx="4473">
                  <c:v>112.1</c:v>
                </c:pt>
                <c:pt idx="4474">
                  <c:v>112.1</c:v>
                </c:pt>
                <c:pt idx="4475">
                  <c:v>112.1</c:v>
                </c:pt>
                <c:pt idx="4476">
                  <c:v>112.1</c:v>
                </c:pt>
                <c:pt idx="4477">
                  <c:v>112.1</c:v>
                </c:pt>
                <c:pt idx="4478">
                  <c:v>112.1</c:v>
                </c:pt>
                <c:pt idx="4479">
                  <c:v>112.1</c:v>
                </c:pt>
                <c:pt idx="4480">
                  <c:v>112.1</c:v>
                </c:pt>
                <c:pt idx="4481">
                  <c:v>112.1</c:v>
                </c:pt>
                <c:pt idx="4482">
                  <c:v>112.1</c:v>
                </c:pt>
                <c:pt idx="4483">
                  <c:v>112.1</c:v>
                </c:pt>
                <c:pt idx="4484">
                  <c:v>112.1</c:v>
                </c:pt>
                <c:pt idx="4485">
                  <c:v>112.1</c:v>
                </c:pt>
                <c:pt idx="4486">
                  <c:v>112.1</c:v>
                </c:pt>
                <c:pt idx="4487">
                  <c:v>112.1</c:v>
                </c:pt>
                <c:pt idx="4488">
                  <c:v>112.1</c:v>
                </c:pt>
                <c:pt idx="4489">
                  <c:v>112.1</c:v>
                </c:pt>
                <c:pt idx="4490">
                  <c:v>112.1</c:v>
                </c:pt>
                <c:pt idx="4491">
                  <c:v>112.1</c:v>
                </c:pt>
                <c:pt idx="4492">
                  <c:v>112.1</c:v>
                </c:pt>
                <c:pt idx="4493">
                  <c:v>112.1</c:v>
                </c:pt>
                <c:pt idx="4494">
                  <c:v>112.1</c:v>
                </c:pt>
                <c:pt idx="4495">
                  <c:v>112.1</c:v>
                </c:pt>
                <c:pt idx="4496">
                  <c:v>112.1</c:v>
                </c:pt>
                <c:pt idx="4497">
                  <c:v>112.1</c:v>
                </c:pt>
                <c:pt idx="4498">
                  <c:v>112.1</c:v>
                </c:pt>
                <c:pt idx="4499">
                  <c:v>112.1</c:v>
                </c:pt>
                <c:pt idx="4500">
                  <c:v>112.1</c:v>
                </c:pt>
                <c:pt idx="4501">
                  <c:v>112.1</c:v>
                </c:pt>
                <c:pt idx="4502">
                  <c:v>112.1</c:v>
                </c:pt>
                <c:pt idx="4503">
                  <c:v>112.1</c:v>
                </c:pt>
                <c:pt idx="4504">
                  <c:v>112.1</c:v>
                </c:pt>
                <c:pt idx="4505">
                  <c:v>112.1</c:v>
                </c:pt>
                <c:pt idx="4506">
                  <c:v>112.1</c:v>
                </c:pt>
                <c:pt idx="4507">
                  <c:v>112.1</c:v>
                </c:pt>
                <c:pt idx="4508">
                  <c:v>112.1</c:v>
                </c:pt>
                <c:pt idx="4509">
                  <c:v>112.1</c:v>
                </c:pt>
                <c:pt idx="4510">
                  <c:v>112.1</c:v>
                </c:pt>
                <c:pt idx="4511">
                  <c:v>112.1</c:v>
                </c:pt>
                <c:pt idx="4512">
                  <c:v>112.1</c:v>
                </c:pt>
                <c:pt idx="4513">
                  <c:v>112.1</c:v>
                </c:pt>
                <c:pt idx="4514">
                  <c:v>112.1</c:v>
                </c:pt>
                <c:pt idx="4515">
                  <c:v>112.1</c:v>
                </c:pt>
                <c:pt idx="4516">
                  <c:v>112.1</c:v>
                </c:pt>
                <c:pt idx="4517">
                  <c:v>112.1</c:v>
                </c:pt>
                <c:pt idx="4518">
                  <c:v>112.1</c:v>
                </c:pt>
                <c:pt idx="4519">
                  <c:v>112.1</c:v>
                </c:pt>
                <c:pt idx="4520">
                  <c:v>112.1</c:v>
                </c:pt>
                <c:pt idx="4521">
                  <c:v>112.1</c:v>
                </c:pt>
                <c:pt idx="4522">
                  <c:v>112.1</c:v>
                </c:pt>
                <c:pt idx="4523">
                  <c:v>112.1</c:v>
                </c:pt>
                <c:pt idx="4524">
                  <c:v>112.1</c:v>
                </c:pt>
                <c:pt idx="4525">
                  <c:v>112.1</c:v>
                </c:pt>
                <c:pt idx="4526">
                  <c:v>112.1</c:v>
                </c:pt>
                <c:pt idx="4527">
                  <c:v>112.1</c:v>
                </c:pt>
                <c:pt idx="4528">
                  <c:v>112.1</c:v>
                </c:pt>
                <c:pt idx="4529">
                  <c:v>112.1</c:v>
                </c:pt>
                <c:pt idx="4530">
                  <c:v>112.1</c:v>
                </c:pt>
                <c:pt idx="4531">
                  <c:v>112.1</c:v>
                </c:pt>
                <c:pt idx="4532">
                  <c:v>112.1</c:v>
                </c:pt>
                <c:pt idx="4533">
                  <c:v>112.1</c:v>
                </c:pt>
                <c:pt idx="4534">
                  <c:v>112.1</c:v>
                </c:pt>
                <c:pt idx="4535">
                  <c:v>112.1</c:v>
                </c:pt>
                <c:pt idx="4536">
                  <c:v>112.1</c:v>
                </c:pt>
                <c:pt idx="4537">
                  <c:v>112.1</c:v>
                </c:pt>
                <c:pt idx="4538">
                  <c:v>112.1</c:v>
                </c:pt>
                <c:pt idx="4539">
                  <c:v>112.1</c:v>
                </c:pt>
                <c:pt idx="4540">
                  <c:v>112.1</c:v>
                </c:pt>
                <c:pt idx="4541">
                  <c:v>112.1</c:v>
                </c:pt>
                <c:pt idx="4542">
                  <c:v>112.1</c:v>
                </c:pt>
                <c:pt idx="4543">
                  <c:v>112.1</c:v>
                </c:pt>
                <c:pt idx="4544">
                  <c:v>112.1</c:v>
                </c:pt>
                <c:pt idx="4545">
                  <c:v>112.1</c:v>
                </c:pt>
                <c:pt idx="4546">
                  <c:v>112.1</c:v>
                </c:pt>
                <c:pt idx="4547">
                  <c:v>112.1</c:v>
                </c:pt>
                <c:pt idx="4548">
                  <c:v>112.1</c:v>
                </c:pt>
                <c:pt idx="4549">
                  <c:v>112.1</c:v>
                </c:pt>
                <c:pt idx="4550">
                  <c:v>112.1</c:v>
                </c:pt>
                <c:pt idx="4551">
                  <c:v>112.1</c:v>
                </c:pt>
                <c:pt idx="4552">
                  <c:v>112.1</c:v>
                </c:pt>
                <c:pt idx="4553">
                  <c:v>112.1</c:v>
                </c:pt>
                <c:pt idx="4554">
                  <c:v>112.1</c:v>
                </c:pt>
                <c:pt idx="4555">
                  <c:v>112.1</c:v>
                </c:pt>
                <c:pt idx="4556">
                  <c:v>112.1</c:v>
                </c:pt>
                <c:pt idx="4557">
                  <c:v>112.1</c:v>
                </c:pt>
                <c:pt idx="4558">
                  <c:v>112.1</c:v>
                </c:pt>
                <c:pt idx="4559">
                  <c:v>112.1</c:v>
                </c:pt>
                <c:pt idx="4560">
                  <c:v>112.1</c:v>
                </c:pt>
                <c:pt idx="4561">
                  <c:v>112.1</c:v>
                </c:pt>
                <c:pt idx="4562">
                  <c:v>112.1</c:v>
                </c:pt>
                <c:pt idx="4563">
                  <c:v>112.1</c:v>
                </c:pt>
                <c:pt idx="4564">
                  <c:v>112.1</c:v>
                </c:pt>
                <c:pt idx="4565">
                  <c:v>112.1</c:v>
                </c:pt>
                <c:pt idx="4566">
                  <c:v>112.1</c:v>
                </c:pt>
                <c:pt idx="4567">
                  <c:v>112.1</c:v>
                </c:pt>
                <c:pt idx="4568">
                  <c:v>112.1</c:v>
                </c:pt>
                <c:pt idx="4569">
                  <c:v>112.1</c:v>
                </c:pt>
                <c:pt idx="4570">
                  <c:v>112.1</c:v>
                </c:pt>
                <c:pt idx="4571">
                  <c:v>112.1</c:v>
                </c:pt>
                <c:pt idx="4572">
                  <c:v>112.1</c:v>
                </c:pt>
                <c:pt idx="4573">
                  <c:v>112.1</c:v>
                </c:pt>
                <c:pt idx="4574">
                  <c:v>112.1</c:v>
                </c:pt>
                <c:pt idx="4575">
                  <c:v>112.1</c:v>
                </c:pt>
                <c:pt idx="4576">
                  <c:v>112.1</c:v>
                </c:pt>
                <c:pt idx="4577">
                  <c:v>112.1</c:v>
                </c:pt>
                <c:pt idx="4578">
                  <c:v>112.1</c:v>
                </c:pt>
                <c:pt idx="4579">
                  <c:v>112.1</c:v>
                </c:pt>
                <c:pt idx="4580">
                  <c:v>112.1</c:v>
                </c:pt>
                <c:pt idx="4581">
                  <c:v>112.1</c:v>
                </c:pt>
                <c:pt idx="4582">
                  <c:v>112.1</c:v>
                </c:pt>
                <c:pt idx="4583">
                  <c:v>112.1</c:v>
                </c:pt>
                <c:pt idx="4584">
                  <c:v>112.1</c:v>
                </c:pt>
                <c:pt idx="4585">
                  <c:v>112.1</c:v>
                </c:pt>
                <c:pt idx="4586">
                  <c:v>112.1</c:v>
                </c:pt>
                <c:pt idx="4587">
                  <c:v>112.1</c:v>
                </c:pt>
                <c:pt idx="4588">
                  <c:v>112.1</c:v>
                </c:pt>
                <c:pt idx="4589">
                  <c:v>112.1</c:v>
                </c:pt>
                <c:pt idx="4590">
                  <c:v>112.1</c:v>
                </c:pt>
                <c:pt idx="4591">
                  <c:v>112.1</c:v>
                </c:pt>
                <c:pt idx="4592">
                  <c:v>112.1</c:v>
                </c:pt>
                <c:pt idx="4593">
                  <c:v>112.1</c:v>
                </c:pt>
                <c:pt idx="4594">
                  <c:v>112.1</c:v>
                </c:pt>
                <c:pt idx="4595">
                  <c:v>112.1</c:v>
                </c:pt>
                <c:pt idx="4596">
                  <c:v>112.1</c:v>
                </c:pt>
                <c:pt idx="4597">
                  <c:v>112.1</c:v>
                </c:pt>
                <c:pt idx="4598">
                  <c:v>112.1</c:v>
                </c:pt>
                <c:pt idx="4599">
                  <c:v>112.1</c:v>
                </c:pt>
                <c:pt idx="4600">
                  <c:v>112.1</c:v>
                </c:pt>
                <c:pt idx="4601">
                  <c:v>112.1</c:v>
                </c:pt>
                <c:pt idx="4602">
                  <c:v>112.1</c:v>
                </c:pt>
                <c:pt idx="4603">
                  <c:v>112.1</c:v>
                </c:pt>
                <c:pt idx="4604">
                  <c:v>112.1</c:v>
                </c:pt>
                <c:pt idx="4605">
                  <c:v>112.1</c:v>
                </c:pt>
                <c:pt idx="4606">
                  <c:v>112.1</c:v>
                </c:pt>
                <c:pt idx="4607">
                  <c:v>112.1</c:v>
                </c:pt>
                <c:pt idx="4608">
                  <c:v>112.1</c:v>
                </c:pt>
                <c:pt idx="4609">
                  <c:v>112.1</c:v>
                </c:pt>
                <c:pt idx="4610">
                  <c:v>112.1</c:v>
                </c:pt>
                <c:pt idx="4611">
                  <c:v>112.1</c:v>
                </c:pt>
                <c:pt idx="4612">
                  <c:v>112.1</c:v>
                </c:pt>
                <c:pt idx="4613">
                  <c:v>112.1</c:v>
                </c:pt>
                <c:pt idx="4614">
                  <c:v>112.1</c:v>
                </c:pt>
                <c:pt idx="4615">
                  <c:v>112.1</c:v>
                </c:pt>
                <c:pt idx="4616">
                  <c:v>112.1</c:v>
                </c:pt>
                <c:pt idx="4617">
                  <c:v>112.1</c:v>
                </c:pt>
                <c:pt idx="4618">
                  <c:v>112.1</c:v>
                </c:pt>
                <c:pt idx="4619">
                  <c:v>112.1</c:v>
                </c:pt>
                <c:pt idx="4620">
                  <c:v>112.1</c:v>
                </c:pt>
                <c:pt idx="4621">
                  <c:v>112.1</c:v>
                </c:pt>
                <c:pt idx="4622">
                  <c:v>112.1</c:v>
                </c:pt>
                <c:pt idx="4623">
                  <c:v>112.1</c:v>
                </c:pt>
                <c:pt idx="4624">
                  <c:v>112.1</c:v>
                </c:pt>
                <c:pt idx="4625">
                  <c:v>112.1</c:v>
                </c:pt>
                <c:pt idx="4626">
                  <c:v>112.1</c:v>
                </c:pt>
                <c:pt idx="4627">
                  <c:v>112.1</c:v>
                </c:pt>
                <c:pt idx="4628">
                  <c:v>112.1</c:v>
                </c:pt>
                <c:pt idx="4629">
                  <c:v>112.1</c:v>
                </c:pt>
                <c:pt idx="4630">
                  <c:v>112.1</c:v>
                </c:pt>
                <c:pt idx="4631">
                  <c:v>112.1</c:v>
                </c:pt>
                <c:pt idx="4632">
                  <c:v>112.1</c:v>
                </c:pt>
                <c:pt idx="4633">
                  <c:v>112.1</c:v>
                </c:pt>
                <c:pt idx="4634">
                  <c:v>112.1</c:v>
                </c:pt>
                <c:pt idx="4635">
                  <c:v>112.1</c:v>
                </c:pt>
                <c:pt idx="4636">
                  <c:v>112.1</c:v>
                </c:pt>
                <c:pt idx="4637">
                  <c:v>112.1</c:v>
                </c:pt>
                <c:pt idx="4638">
                  <c:v>112.1</c:v>
                </c:pt>
                <c:pt idx="4639">
                  <c:v>112.1</c:v>
                </c:pt>
                <c:pt idx="4640">
                  <c:v>112.1</c:v>
                </c:pt>
                <c:pt idx="4641">
                  <c:v>112.1</c:v>
                </c:pt>
                <c:pt idx="4642">
                  <c:v>112.1</c:v>
                </c:pt>
                <c:pt idx="4643">
                  <c:v>112.1</c:v>
                </c:pt>
                <c:pt idx="4644">
                  <c:v>112.1</c:v>
                </c:pt>
                <c:pt idx="4645">
                  <c:v>112.1</c:v>
                </c:pt>
                <c:pt idx="4646">
                  <c:v>112.1</c:v>
                </c:pt>
                <c:pt idx="4647">
                  <c:v>112.1</c:v>
                </c:pt>
                <c:pt idx="4648">
                  <c:v>112.1</c:v>
                </c:pt>
                <c:pt idx="4649">
                  <c:v>112.1</c:v>
                </c:pt>
                <c:pt idx="4650">
                  <c:v>112.1</c:v>
                </c:pt>
                <c:pt idx="4651">
                  <c:v>112.1</c:v>
                </c:pt>
                <c:pt idx="4652">
                  <c:v>112.1</c:v>
                </c:pt>
                <c:pt idx="4653">
                  <c:v>112.1</c:v>
                </c:pt>
                <c:pt idx="4654">
                  <c:v>112.1</c:v>
                </c:pt>
                <c:pt idx="4655">
                  <c:v>112.1</c:v>
                </c:pt>
                <c:pt idx="4656">
                  <c:v>112.1</c:v>
                </c:pt>
                <c:pt idx="4657">
                  <c:v>112.1</c:v>
                </c:pt>
                <c:pt idx="4658">
                  <c:v>112.1</c:v>
                </c:pt>
                <c:pt idx="4659">
                  <c:v>112.1</c:v>
                </c:pt>
                <c:pt idx="4660">
                  <c:v>112.1</c:v>
                </c:pt>
                <c:pt idx="4661">
                  <c:v>112.1</c:v>
                </c:pt>
                <c:pt idx="4662">
                  <c:v>112.1</c:v>
                </c:pt>
                <c:pt idx="4663">
                  <c:v>112.1</c:v>
                </c:pt>
                <c:pt idx="4664">
                  <c:v>112.1</c:v>
                </c:pt>
                <c:pt idx="4665">
                  <c:v>112.1</c:v>
                </c:pt>
                <c:pt idx="4666">
                  <c:v>112.1</c:v>
                </c:pt>
                <c:pt idx="4667">
                  <c:v>112.1</c:v>
                </c:pt>
                <c:pt idx="4668">
                  <c:v>112.1</c:v>
                </c:pt>
                <c:pt idx="4669">
                  <c:v>112.1</c:v>
                </c:pt>
                <c:pt idx="4670">
                  <c:v>112.1</c:v>
                </c:pt>
                <c:pt idx="4671">
                  <c:v>112.1</c:v>
                </c:pt>
                <c:pt idx="4672">
                  <c:v>112.1</c:v>
                </c:pt>
                <c:pt idx="4673">
                  <c:v>112.1</c:v>
                </c:pt>
                <c:pt idx="4674">
                  <c:v>112.1</c:v>
                </c:pt>
                <c:pt idx="4675">
                  <c:v>112.1</c:v>
                </c:pt>
                <c:pt idx="4676">
                  <c:v>112.1</c:v>
                </c:pt>
                <c:pt idx="4677">
                  <c:v>112.1</c:v>
                </c:pt>
                <c:pt idx="4678">
                  <c:v>112.1</c:v>
                </c:pt>
                <c:pt idx="4679">
                  <c:v>112.1</c:v>
                </c:pt>
                <c:pt idx="4680">
                  <c:v>112.1</c:v>
                </c:pt>
                <c:pt idx="4681">
                  <c:v>112.1</c:v>
                </c:pt>
                <c:pt idx="4682">
                  <c:v>112.1</c:v>
                </c:pt>
                <c:pt idx="4683">
                  <c:v>112.1</c:v>
                </c:pt>
                <c:pt idx="4684">
                  <c:v>112.1</c:v>
                </c:pt>
                <c:pt idx="4685">
                  <c:v>112.1</c:v>
                </c:pt>
                <c:pt idx="4686">
                  <c:v>112.1</c:v>
                </c:pt>
                <c:pt idx="4687">
                  <c:v>112.1</c:v>
                </c:pt>
                <c:pt idx="4688">
                  <c:v>112.1</c:v>
                </c:pt>
                <c:pt idx="4689">
                  <c:v>112.1</c:v>
                </c:pt>
                <c:pt idx="4690">
                  <c:v>112.1</c:v>
                </c:pt>
                <c:pt idx="4691">
                  <c:v>112.1</c:v>
                </c:pt>
                <c:pt idx="4692">
                  <c:v>112.1</c:v>
                </c:pt>
                <c:pt idx="4693">
                  <c:v>112.1</c:v>
                </c:pt>
                <c:pt idx="4694">
                  <c:v>112.1</c:v>
                </c:pt>
                <c:pt idx="4695">
                  <c:v>112.1</c:v>
                </c:pt>
                <c:pt idx="4696">
                  <c:v>112.1</c:v>
                </c:pt>
                <c:pt idx="4697">
                  <c:v>112.1</c:v>
                </c:pt>
                <c:pt idx="4698">
                  <c:v>112.1</c:v>
                </c:pt>
                <c:pt idx="4699">
                  <c:v>112.1</c:v>
                </c:pt>
                <c:pt idx="4700">
                  <c:v>112.1</c:v>
                </c:pt>
                <c:pt idx="4701">
                  <c:v>112.1</c:v>
                </c:pt>
                <c:pt idx="4702">
                  <c:v>112.1</c:v>
                </c:pt>
                <c:pt idx="4703">
                  <c:v>112.1</c:v>
                </c:pt>
                <c:pt idx="4704">
                  <c:v>112.1</c:v>
                </c:pt>
                <c:pt idx="4705">
                  <c:v>112.1</c:v>
                </c:pt>
                <c:pt idx="4706">
                  <c:v>112.1</c:v>
                </c:pt>
                <c:pt idx="4707">
                  <c:v>112.1</c:v>
                </c:pt>
                <c:pt idx="4708">
                  <c:v>112.1</c:v>
                </c:pt>
                <c:pt idx="4709">
                  <c:v>112.1</c:v>
                </c:pt>
                <c:pt idx="4710">
                  <c:v>112.1</c:v>
                </c:pt>
                <c:pt idx="4711">
                  <c:v>112.1</c:v>
                </c:pt>
                <c:pt idx="4712">
                  <c:v>112.1</c:v>
                </c:pt>
                <c:pt idx="4713">
                  <c:v>112.1</c:v>
                </c:pt>
                <c:pt idx="4714">
                  <c:v>112.1</c:v>
                </c:pt>
                <c:pt idx="4715">
                  <c:v>112.1</c:v>
                </c:pt>
                <c:pt idx="4716">
                  <c:v>112.1</c:v>
                </c:pt>
                <c:pt idx="4717">
                  <c:v>112.1</c:v>
                </c:pt>
                <c:pt idx="4718">
                  <c:v>112.1</c:v>
                </c:pt>
                <c:pt idx="4719">
                  <c:v>112.1</c:v>
                </c:pt>
                <c:pt idx="4720">
                  <c:v>112.1</c:v>
                </c:pt>
                <c:pt idx="4721">
                  <c:v>112.1</c:v>
                </c:pt>
                <c:pt idx="4722">
                  <c:v>112.1</c:v>
                </c:pt>
                <c:pt idx="4723">
                  <c:v>112.1</c:v>
                </c:pt>
                <c:pt idx="4724">
                  <c:v>112.1</c:v>
                </c:pt>
                <c:pt idx="4725">
                  <c:v>112.1</c:v>
                </c:pt>
                <c:pt idx="4726">
                  <c:v>112.1</c:v>
                </c:pt>
                <c:pt idx="4727">
                  <c:v>112.1</c:v>
                </c:pt>
                <c:pt idx="4728">
                  <c:v>112.1</c:v>
                </c:pt>
                <c:pt idx="4729">
                  <c:v>112.1</c:v>
                </c:pt>
                <c:pt idx="4730">
                  <c:v>112.1</c:v>
                </c:pt>
                <c:pt idx="4731">
                  <c:v>112.1</c:v>
                </c:pt>
                <c:pt idx="4732">
                  <c:v>112.1</c:v>
                </c:pt>
                <c:pt idx="4733">
                  <c:v>112.1</c:v>
                </c:pt>
                <c:pt idx="4734">
                  <c:v>112.1</c:v>
                </c:pt>
                <c:pt idx="4735">
                  <c:v>112.1</c:v>
                </c:pt>
                <c:pt idx="4736">
                  <c:v>112.1</c:v>
                </c:pt>
                <c:pt idx="4737">
                  <c:v>112.1</c:v>
                </c:pt>
                <c:pt idx="4738">
                  <c:v>112.1</c:v>
                </c:pt>
                <c:pt idx="4739">
                  <c:v>112.1</c:v>
                </c:pt>
                <c:pt idx="4740">
                  <c:v>112.1</c:v>
                </c:pt>
                <c:pt idx="4741">
                  <c:v>112.1</c:v>
                </c:pt>
                <c:pt idx="4742">
                  <c:v>112.1</c:v>
                </c:pt>
                <c:pt idx="4743">
                  <c:v>112.1</c:v>
                </c:pt>
                <c:pt idx="4744">
                  <c:v>112.1</c:v>
                </c:pt>
                <c:pt idx="4745">
                  <c:v>112.1</c:v>
                </c:pt>
                <c:pt idx="4746">
                  <c:v>112.1</c:v>
                </c:pt>
                <c:pt idx="4747">
                  <c:v>112.1</c:v>
                </c:pt>
                <c:pt idx="4748">
                  <c:v>112.1</c:v>
                </c:pt>
                <c:pt idx="4749">
                  <c:v>112.1</c:v>
                </c:pt>
                <c:pt idx="4750">
                  <c:v>112.1</c:v>
                </c:pt>
                <c:pt idx="4751">
                  <c:v>112.1</c:v>
                </c:pt>
                <c:pt idx="4752">
                  <c:v>112.1</c:v>
                </c:pt>
                <c:pt idx="4753">
                  <c:v>112.1</c:v>
                </c:pt>
                <c:pt idx="4754">
                  <c:v>112.1</c:v>
                </c:pt>
                <c:pt idx="4755">
                  <c:v>112.1</c:v>
                </c:pt>
                <c:pt idx="4756">
                  <c:v>112.1</c:v>
                </c:pt>
                <c:pt idx="4757">
                  <c:v>112.1</c:v>
                </c:pt>
                <c:pt idx="4758">
                  <c:v>112.1</c:v>
                </c:pt>
                <c:pt idx="4759">
                  <c:v>112.1</c:v>
                </c:pt>
                <c:pt idx="4760">
                  <c:v>112.1</c:v>
                </c:pt>
                <c:pt idx="4761">
                  <c:v>112.1</c:v>
                </c:pt>
                <c:pt idx="4762">
                  <c:v>112.1</c:v>
                </c:pt>
                <c:pt idx="4763">
                  <c:v>112.1</c:v>
                </c:pt>
                <c:pt idx="4764">
                  <c:v>112.1</c:v>
                </c:pt>
                <c:pt idx="4765">
                  <c:v>112.1</c:v>
                </c:pt>
                <c:pt idx="4766">
                  <c:v>112.1</c:v>
                </c:pt>
                <c:pt idx="4767">
                  <c:v>112.1</c:v>
                </c:pt>
                <c:pt idx="4768">
                  <c:v>112.1</c:v>
                </c:pt>
                <c:pt idx="4769">
                  <c:v>112.1</c:v>
                </c:pt>
                <c:pt idx="4770">
                  <c:v>112.1</c:v>
                </c:pt>
                <c:pt idx="4771">
                  <c:v>112.1</c:v>
                </c:pt>
                <c:pt idx="4772">
                  <c:v>112.1</c:v>
                </c:pt>
                <c:pt idx="4773">
                  <c:v>112.1</c:v>
                </c:pt>
                <c:pt idx="4774">
                  <c:v>112.1</c:v>
                </c:pt>
                <c:pt idx="4775">
                  <c:v>112.1</c:v>
                </c:pt>
                <c:pt idx="4776">
                  <c:v>112.1</c:v>
                </c:pt>
                <c:pt idx="4777">
                  <c:v>112.1</c:v>
                </c:pt>
                <c:pt idx="4778">
                  <c:v>112.1</c:v>
                </c:pt>
                <c:pt idx="4779">
                  <c:v>112.1</c:v>
                </c:pt>
                <c:pt idx="4780">
                  <c:v>112.1</c:v>
                </c:pt>
                <c:pt idx="4781">
                  <c:v>112.1</c:v>
                </c:pt>
                <c:pt idx="4782">
                  <c:v>112.1</c:v>
                </c:pt>
                <c:pt idx="4783">
                  <c:v>112.1</c:v>
                </c:pt>
                <c:pt idx="4784">
                  <c:v>112.1</c:v>
                </c:pt>
                <c:pt idx="4785">
                  <c:v>112.1</c:v>
                </c:pt>
                <c:pt idx="4786">
                  <c:v>112.1</c:v>
                </c:pt>
                <c:pt idx="4787">
                  <c:v>112.1</c:v>
                </c:pt>
                <c:pt idx="4788">
                  <c:v>112.1</c:v>
                </c:pt>
                <c:pt idx="4789">
                  <c:v>112.1</c:v>
                </c:pt>
                <c:pt idx="4790">
                  <c:v>112.1</c:v>
                </c:pt>
                <c:pt idx="4791">
                  <c:v>112.1</c:v>
                </c:pt>
                <c:pt idx="4792">
                  <c:v>112.1</c:v>
                </c:pt>
                <c:pt idx="4793">
                  <c:v>112.1</c:v>
                </c:pt>
                <c:pt idx="4794">
                  <c:v>112.1</c:v>
                </c:pt>
                <c:pt idx="4795">
                  <c:v>112.1</c:v>
                </c:pt>
                <c:pt idx="4796">
                  <c:v>112.1</c:v>
                </c:pt>
                <c:pt idx="4797">
                  <c:v>112.1</c:v>
                </c:pt>
                <c:pt idx="4798">
                  <c:v>112.1</c:v>
                </c:pt>
                <c:pt idx="4799">
                  <c:v>112.1</c:v>
                </c:pt>
                <c:pt idx="4800">
                  <c:v>112.1</c:v>
                </c:pt>
                <c:pt idx="4801">
                  <c:v>112.1</c:v>
                </c:pt>
                <c:pt idx="4802">
                  <c:v>112.1</c:v>
                </c:pt>
                <c:pt idx="4803">
                  <c:v>112.1</c:v>
                </c:pt>
                <c:pt idx="4804">
                  <c:v>112.1</c:v>
                </c:pt>
                <c:pt idx="4805">
                  <c:v>112.1</c:v>
                </c:pt>
                <c:pt idx="4806">
                  <c:v>112.1</c:v>
                </c:pt>
                <c:pt idx="4807">
                  <c:v>112.1</c:v>
                </c:pt>
                <c:pt idx="4808">
                  <c:v>112.1</c:v>
                </c:pt>
                <c:pt idx="4809">
                  <c:v>112.1</c:v>
                </c:pt>
                <c:pt idx="4810">
                  <c:v>112.1</c:v>
                </c:pt>
                <c:pt idx="4811">
                  <c:v>112.1</c:v>
                </c:pt>
                <c:pt idx="4812">
                  <c:v>112.1</c:v>
                </c:pt>
                <c:pt idx="4813">
                  <c:v>112.1</c:v>
                </c:pt>
                <c:pt idx="4814">
                  <c:v>112.1</c:v>
                </c:pt>
                <c:pt idx="4815">
                  <c:v>112.1</c:v>
                </c:pt>
                <c:pt idx="4816">
                  <c:v>112.1</c:v>
                </c:pt>
                <c:pt idx="4817">
                  <c:v>112.1</c:v>
                </c:pt>
                <c:pt idx="4818">
                  <c:v>112.1</c:v>
                </c:pt>
                <c:pt idx="4819">
                  <c:v>112.1</c:v>
                </c:pt>
                <c:pt idx="4820">
                  <c:v>112.1</c:v>
                </c:pt>
                <c:pt idx="4821">
                  <c:v>112.1</c:v>
                </c:pt>
                <c:pt idx="4822">
                  <c:v>112.1</c:v>
                </c:pt>
                <c:pt idx="4823">
                  <c:v>112.1</c:v>
                </c:pt>
                <c:pt idx="4824">
                  <c:v>112.1</c:v>
                </c:pt>
                <c:pt idx="4825">
                  <c:v>112.1</c:v>
                </c:pt>
                <c:pt idx="4826">
                  <c:v>112.1</c:v>
                </c:pt>
                <c:pt idx="4827">
                  <c:v>112.1</c:v>
                </c:pt>
                <c:pt idx="4828">
                  <c:v>112.1</c:v>
                </c:pt>
                <c:pt idx="4829">
                  <c:v>112.1</c:v>
                </c:pt>
                <c:pt idx="4830">
                  <c:v>112.1</c:v>
                </c:pt>
                <c:pt idx="4831">
                  <c:v>112.1</c:v>
                </c:pt>
                <c:pt idx="4832">
                  <c:v>112.1</c:v>
                </c:pt>
                <c:pt idx="4833">
                  <c:v>112.1</c:v>
                </c:pt>
                <c:pt idx="4834">
                  <c:v>112.1</c:v>
                </c:pt>
                <c:pt idx="4835">
                  <c:v>112.1</c:v>
                </c:pt>
                <c:pt idx="4836">
                  <c:v>112.1</c:v>
                </c:pt>
                <c:pt idx="4837">
                  <c:v>112.1</c:v>
                </c:pt>
                <c:pt idx="4838">
                  <c:v>112.1</c:v>
                </c:pt>
                <c:pt idx="4839">
                  <c:v>112.1</c:v>
                </c:pt>
                <c:pt idx="4840">
                  <c:v>112.1</c:v>
                </c:pt>
                <c:pt idx="4841">
                  <c:v>112.1</c:v>
                </c:pt>
                <c:pt idx="4842">
                  <c:v>112.1</c:v>
                </c:pt>
                <c:pt idx="4843">
                  <c:v>112.1</c:v>
                </c:pt>
                <c:pt idx="4844">
                  <c:v>112.1</c:v>
                </c:pt>
                <c:pt idx="4845">
                  <c:v>112.1</c:v>
                </c:pt>
                <c:pt idx="4846">
                  <c:v>112.1</c:v>
                </c:pt>
                <c:pt idx="4847">
                  <c:v>112.1</c:v>
                </c:pt>
                <c:pt idx="4848">
                  <c:v>112.1</c:v>
                </c:pt>
                <c:pt idx="4849">
                  <c:v>112.1</c:v>
                </c:pt>
                <c:pt idx="4850">
                  <c:v>112.1</c:v>
                </c:pt>
                <c:pt idx="4851">
                  <c:v>112.1</c:v>
                </c:pt>
                <c:pt idx="4852">
                  <c:v>112.1</c:v>
                </c:pt>
                <c:pt idx="4853">
                  <c:v>112.1</c:v>
                </c:pt>
                <c:pt idx="4854">
                  <c:v>112.1</c:v>
                </c:pt>
                <c:pt idx="4855">
                  <c:v>112.1</c:v>
                </c:pt>
                <c:pt idx="4856">
                  <c:v>112.1</c:v>
                </c:pt>
                <c:pt idx="4857">
                  <c:v>112.1</c:v>
                </c:pt>
                <c:pt idx="4858">
                  <c:v>112.1</c:v>
                </c:pt>
                <c:pt idx="4859">
                  <c:v>112.1</c:v>
                </c:pt>
                <c:pt idx="4860">
                  <c:v>112.1</c:v>
                </c:pt>
                <c:pt idx="4861">
                  <c:v>112.1</c:v>
                </c:pt>
                <c:pt idx="4862">
                  <c:v>112.1</c:v>
                </c:pt>
                <c:pt idx="4863">
                  <c:v>112.1</c:v>
                </c:pt>
                <c:pt idx="4864">
                  <c:v>112.1</c:v>
                </c:pt>
                <c:pt idx="4865">
                  <c:v>112.1</c:v>
                </c:pt>
                <c:pt idx="4866">
                  <c:v>112.1</c:v>
                </c:pt>
                <c:pt idx="4867">
                  <c:v>112.1</c:v>
                </c:pt>
                <c:pt idx="4868">
                  <c:v>112.1</c:v>
                </c:pt>
                <c:pt idx="4869">
                  <c:v>112.1</c:v>
                </c:pt>
                <c:pt idx="4870">
                  <c:v>112.1</c:v>
                </c:pt>
                <c:pt idx="4871">
                  <c:v>112.1</c:v>
                </c:pt>
                <c:pt idx="4872">
                  <c:v>112.1</c:v>
                </c:pt>
                <c:pt idx="4873">
                  <c:v>112.1</c:v>
                </c:pt>
                <c:pt idx="4874">
                  <c:v>112.1</c:v>
                </c:pt>
                <c:pt idx="4875">
                  <c:v>112.1</c:v>
                </c:pt>
                <c:pt idx="4876">
                  <c:v>112.1</c:v>
                </c:pt>
                <c:pt idx="4877">
                  <c:v>112.1</c:v>
                </c:pt>
                <c:pt idx="4878">
                  <c:v>112.1</c:v>
                </c:pt>
                <c:pt idx="4879">
                  <c:v>112.1</c:v>
                </c:pt>
                <c:pt idx="4880">
                  <c:v>112.1</c:v>
                </c:pt>
                <c:pt idx="4881">
                  <c:v>112.1</c:v>
                </c:pt>
                <c:pt idx="4882">
                  <c:v>112.1</c:v>
                </c:pt>
                <c:pt idx="4883">
                  <c:v>112.1</c:v>
                </c:pt>
                <c:pt idx="4884">
                  <c:v>112.1</c:v>
                </c:pt>
                <c:pt idx="4885">
                  <c:v>112.1</c:v>
                </c:pt>
                <c:pt idx="4886">
                  <c:v>112.1</c:v>
                </c:pt>
                <c:pt idx="4887">
                  <c:v>112.1</c:v>
                </c:pt>
                <c:pt idx="4888">
                  <c:v>112.1</c:v>
                </c:pt>
                <c:pt idx="4889">
                  <c:v>112.1</c:v>
                </c:pt>
                <c:pt idx="4890">
                  <c:v>112.1</c:v>
                </c:pt>
                <c:pt idx="4891">
                  <c:v>112.1</c:v>
                </c:pt>
                <c:pt idx="4892">
                  <c:v>112.1</c:v>
                </c:pt>
                <c:pt idx="4893">
                  <c:v>112.1</c:v>
                </c:pt>
                <c:pt idx="4894">
                  <c:v>112.1</c:v>
                </c:pt>
                <c:pt idx="4895">
                  <c:v>112.1</c:v>
                </c:pt>
                <c:pt idx="4896">
                  <c:v>112.1</c:v>
                </c:pt>
                <c:pt idx="4897">
                  <c:v>112.1</c:v>
                </c:pt>
                <c:pt idx="4898">
                  <c:v>112.1</c:v>
                </c:pt>
                <c:pt idx="4899">
                  <c:v>112.1</c:v>
                </c:pt>
                <c:pt idx="4900">
                  <c:v>112.1</c:v>
                </c:pt>
                <c:pt idx="4901">
                  <c:v>112.1</c:v>
                </c:pt>
                <c:pt idx="4902">
                  <c:v>112.1</c:v>
                </c:pt>
                <c:pt idx="4903">
                  <c:v>112.1</c:v>
                </c:pt>
                <c:pt idx="4904">
                  <c:v>112.1</c:v>
                </c:pt>
                <c:pt idx="4905">
                  <c:v>112.1</c:v>
                </c:pt>
                <c:pt idx="4906">
                  <c:v>112.1</c:v>
                </c:pt>
                <c:pt idx="4907">
                  <c:v>112.1</c:v>
                </c:pt>
                <c:pt idx="4908">
                  <c:v>112.1</c:v>
                </c:pt>
                <c:pt idx="4909">
                  <c:v>112.1</c:v>
                </c:pt>
                <c:pt idx="4910">
                  <c:v>112.1</c:v>
                </c:pt>
                <c:pt idx="4911">
                  <c:v>112.1</c:v>
                </c:pt>
                <c:pt idx="4912">
                  <c:v>112.1</c:v>
                </c:pt>
                <c:pt idx="4913">
                  <c:v>112.1</c:v>
                </c:pt>
                <c:pt idx="4914">
                  <c:v>112.1</c:v>
                </c:pt>
                <c:pt idx="4915">
                  <c:v>112.1</c:v>
                </c:pt>
                <c:pt idx="4916">
                  <c:v>112.1</c:v>
                </c:pt>
                <c:pt idx="4917">
                  <c:v>112.1</c:v>
                </c:pt>
                <c:pt idx="4918">
                  <c:v>112.1</c:v>
                </c:pt>
                <c:pt idx="4919">
                  <c:v>112.1</c:v>
                </c:pt>
                <c:pt idx="4920">
                  <c:v>112.1</c:v>
                </c:pt>
                <c:pt idx="4921">
                  <c:v>112.1</c:v>
                </c:pt>
                <c:pt idx="4922">
                  <c:v>112.1</c:v>
                </c:pt>
                <c:pt idx="4923">
                  <c:v>112.1</c:v>
                </c:pt>
                <c:pt idx="4924">
                  <c:v>112.1</c:v>
                </c:pt>
                <c:pt idx="4925">
                  <c:v>112.1</c:v>
                </c:pt>
                <c:pt idx="4926">
                  <c:v>112.1</c:v>
                </c:pt>
                <c:pt idx="4927">
                  <c:v>112.1</c:v>
                </c:pt>
                <c:pt idx="4928">
                  <c:v>112.1</c:v>
                </c:pt>
                <c:pt idx="4929">
                  <c:v>112.1</c:v>
                </c:pt>
                <c:pt idx="4930">
                  <c:v>112.1</c:v>
                </c:pt>
                <c:pt idx="4931">
                  <c:v>112.1</c:v>
                </c:pt>
                <c:pt idx="4932">
                  <c:v>112.1</c:v>
                </c:pt>
                <c:pt idx="4933">
                  <c:v>112.1</c:v>
                </c:pt>
                <c:pt idx="4934">
                  <c:v>112.1</c:v>
                </c:pt>
                <c:pt idx="4935">
                  <c:v>112.1</c:v>
                </c:pt>
                <c:pt idx="4936">
                  <c:v>112.1</c:v>
                </c:pt>
                <c:pt idx="4937">
                  <c:v>112.1</c:v>
                </c:pt>
                <c:pt idx="4938">
                  <c:v>112.1</c:v>
                </c:pt>
                <c:pt idx="4939">
                  <c:v>112.1</c:v>
                </c:pt>
                <c:pt idx="4940">
                  <c:v>112.1</c:v>
                </c:pt>
                <c:pt idx="4941">
                  <c:v>112.1</c:v>
                </c:pt>
                <c:pt idx="4942">
                  <c:v>112.1</c:v>
                </c:pt>
                <c:pt idx="4943">
                  <c:v>112.1</c:v>
                </c:pt>
                <c:pt idx="4944">
                  <c:v>112.1</c:v>
                </c:pt>
                <c:pt idx="4945">
                  <c:v>112.1</c:v>
                </c:pt>
                <c:pt idx="4946">
                  <c:v>112.1</c:v>
                </c:pt>
                <c:pt idx="4947">
                  <c:v>112.1</c:v>
                </c:pt>
                <c:pt idx="4948">
                  <c:v>112.1</c:v>
                </c:pt>
                <c:pt idx="4949">
                  <c:v>112.1</c:v>
                </c:pt>
                <c:pt idx="4950">
                  <c:v>112.1</c:v>
                </c:pt>
                <c:pt idx="4951">
                  <c:v>112.1</c:v>
                </c:pt>
                <c:pt idx="4952">
                  <c:v>112.1</c:v>
                </c:pt>
                <c:pt idx="4953">
                  <c:v>112.1</c:v>
                </c:pt>
                <c:pt idx="4954">
                  <c:v>112.1</c:v>
                </c:pt>
                <c:pt idx="4955">
                  <c:v>112.1</c:v>
                </c:pt>
                <c:pt idx="4956">
                  <c:v>112.1</c:v>
                </c:pt>
                <c:pt idx="4957">
                  <c:v>112.1</c:v>
                </c:pt>
                <c:pt idx="4958">
                  <c:v>112.1</c:v>
                </c:pt>
                <c:pt idx="4959">
                  <c:v>112.1</c:v>
                </c:pt>
                <c:pt idx="4960">
                  <c:v>112.1</c:v>
                </c:pt>
                <c:pt idx="4961">
                  <c:v>112.1</c:v>
                </c:pt>
                <c:pt idx="4962">
                  <c:v>112.1</c:v>
                </c:pt>
                <c:pt idx="4963">
                  <c:v>112.1</c:v>
                </c:pt>
                <c:pt idx="4964">
                  <c:v>112.1</c:v>
                </c:pt>
                <c:pt idx="4965">
                  <c:v>112.1</c:v>
                </c:pt>
                <c:pt idx="4966">
                  <c:v>112.1</c:v>
                </c:pt>
                <c:pt idx="4967">
                  <c:v>112.1</c:v>
                </c:pt>
                <c:pt idx="4968">
                  <c:v>112.1</c:v>
                </c:pt>
                <c:pt idx="4969">
                  <c:v>112.1</c:v>
                </c:pt>
                <c:pt idx="4970">
                  <c:v>112.1</c:v>
                </c:pt>
                <c:pt idx="4971">
                  <c:v>112.1</c:v>
                </c:pt>
                <c:pt idx="4972">
                  <c:v>112.1</c:v>
                </c:pt>
                <c:pt idx="4973">
                  <c:v>112.1</c:v>
                </c:pt>
                <c:pt idx="4974">
                  <c:v>112.1</c:v>
                </c:pt>
                <c:pt idx="4975">
                  <c:v>112.1</c:v>
                </c:pt>
                <c:pt idx="4976">
                  <c:v>112.1</c:v>
                </c:pt>
                <c:pt idx="4977">
                  <c:v>112.1</c:v>
                </c:pt>
                <c:pt idx="4978">
                  <c:v>112.1</c:v>
                </c:pt>
                <c:pt idx="4979">
                  <c:v>112.1</c:v>
                </c:pt>
                <c:pt idx="4980">
                  <c:v>112.1</c:v>
                </c:pt>
                <c:pt idx="4981">
                  <c:v>112.1</c:v>
                </c:pt>
                <c:pt idx="4982">
                  <c:v>112.1</c:v>
                </c:pt>
                <c:pt idx="4983">
                  <c:v>112.1</c:v>
                </c:pt>
                <c:pt idx="4984">
                  <c:v>112.1</c:v>
                </c:pt>
                <c:pt idx="4985">
                  <c:v>112.1</c:v>
                </c:pt>
                <c:pt idx="4986">
                  <c:v>112.1</c:v>
                </c:pt>
                <c:pt idx="4987">
                  <c:v>112.1</c:v>
                </c:pt>
                <c:pt idx="4988">
                  <c:v>112.1</c:v>
                </c:pt>
                <c:pt idx="4989">
                  <c:v>112.1</c:v>
                </c:pt>
                <c:pt idx="4990">
                  <c:v>112.1</c:v>
                </c:pt>
                <c:pt idx="4991">
                  <c:v>112.1</c:v>
                </c:pt>
                <c:pt idx="4992">
                  <c:v>112.1</c:v>
                </c:pt>
                <c:pt idx="4993">
                  <c:v>112.1</c:v>
                </c:pt>
                <c:pt idx="4994">
                  <c:v>112.1</c:v>
                </c:pt>
                <c:pt idx="4995">
                  <c:v>112.1</c:v>
                </c:pt>
                <c:pt idx="4996">
                  <c:v>112.1</c:v>
                </c:pt>
                <c:pt idx="4997">
                  <c:v>112.1</c:v>
                </c:pt>
                <c:pt idx="4998">
                  <c:v>112.1</c:v>
                </c:pt>
                <c:pt idx="4999">
                  <c:v>112.1</c:v>
                </c:pt>
                <c:pt idx="5000">
                  <c:v>112.1</c:v>
                </c:pt>
                <c:pt idx="5001">
                  <c:v>112.1</c:v>
                </c:pt>
                <c:pt idx="5002">
                  <c:v>112.1</c:v>
                </c:pt>
                <c:pt idx="5003">
                  <c:v>112.1</c:v>
                </c:pt>
                <c:pt idx="5004">
                  <c:v>112.1</c:v>
                </c:pt>
                <c:pt idx="5005">
                  <c:v>112.1</c:v>
                </c:pt>
                <c:pt idx="5006">
                  <c:v>112.1</c:v>
                </c:pt>
                <c:pt idx="5007">
                  <c:v>112.1</c:v>
                </c:pt>
                <c:pt idx="5008">
                  <c:v>112.1</c:v>
                </c:pt>
                <c:pt idx="5009">
                  <c:v>112.1</c:v>
                </c:pt>
                <c:pt idx="5010">
                  <c:v>112.1</c:v>
                </c:pt>
                <c:pt idx="5011">
                  <c:v>112.1</c:v>
                </c:pt>
                <c:pt idx="5012">
                  <c:v>112.1</c:v>
                </c:pt>
                <c:pt idx="5013">
                  <c:v>112.1</c:v>
                </c:pt>
                <c:pt idx="5014">
                  <c:v>112.1</c:v>
                </c:pt>
                <c:pt idx="5015">
                  <c:v>112.1</c:v>
                </c:pt>
                <c:pt idx="5016">
                  <c:v>112.1</c:v>
                </c:pt>
                <c:pt idx="5017">
                  <c:v>112.1</c:v>
                </c:pt>
                <c:pt idx="5018">
                  <c:v>112.1</c:v>
                </c:pt>
                <c:pt idx="5019">
                  <c:v>112.1</c:v>
                </c:pt>
                <c:pt idx="5020">
                  <c:v>112.1</c:v>
                </c:pt>
                <c:pt idx="5021">
                  <c:v>112.1</c:v>
                </c:pt>
                <c:pt idx="5022">
                  <c:v>112.1</c:v>
                </c:pt>
                <c:pt idx="5023">
                  <c:v>112.1</c:v>
                </c:pt>
                <c:pt idx="5024">
                  <c:v>112.1</c:v>
                </c:pt>
                <c:pt idx="5025">
                  <c:v>112.1</c:v>
                </c:pt>
                <c:pt idx="5026">
                  <c:v>112.1</c:v>
                </c:pt>
                <c:pt idx="5027">
                  <c:v>112.1</c:v>
                </c:pt>
                <c:pt idx="5028">
                  <c:v>112.1</c:v>
                </c:pt>
                <c:pt idx="5029">
                  <c:v>112.1</c:v>
                </c:pt>
                <c:pt idx="5030">
                  <c:v>112.1</c:v>
                </c:pt>
                <c:pt idx="5031">
                  <c:v>112.1</c:v>
                </c:pt>
                <c:pt idx="5032">
                  <c:v>112.1</c:v>
                </c:pt>
                <c:pt idx="5033">
                  <c:v>112.1</c:v>
                </c:pt>
                <c:pt idx="5034">
                  <c:v>112.1</c:v>
                </c:pt>
                <c:pt idx="5035">
                  <c:v>112.1</c:v>
                </c:pt>
                <c:pt idx="5036">
                  <c:v>112.1</c:v>
                </c:pt>
                <c:pt idx="5037">
                  <c:v>112.1</c:v>
                </c:pt>
                <c:pt idx="5038">
                  <c:v>112.1</c:v>
                </c:pt>
                <c:pt idx="5039">
                  <c:v>112.1</c:v>
                </c:pt>
                <c:pt idx="5040">
                  <c:v>112.1</c:v>
                </c:pt>
                <c:pt idx="5041">
                  <c:v>112.1</c:v>
                </c:pt>
                <c:pt idx="5042">
                  <c:v>112.1</c:v>
                </c:pt>
                <c:pt idx="5043">
                  <c:v>112.1</c:v>
                </c:pt>
                <c:pt idx="5044">
                  <c:v>112.1</c:v>
                </c:pt>
                <c:pt idx="5045">
                  <c:v>112.1</c:v>
                </c:pt>
                <c:pt idx="5046">
                  <c:v>112.1</c:v>
                </c:pt>
                <c:pt idx="5047">
                  <c:v>112.1</c:v>
                </c:pt>
                <c:pt idx="5048">
                  <c:v>112.1</c:v>
                </c:pt>
                <c:pt idx="5049">
                  <c:v>112.1</c:v>
                </c:pt>
                <c:pt idx="5050">
                  <c:v>112.1</c:v>
                </c:pt>
                <c:pt idx="5051">
                  <c:v>112.1</c:v>
                </c:pt>
                <c:pt idx="5052">
                  <c:v>112.1</c:v>
                </c:pt>
                <c:pt idx="5053">
                  <c:v>112.1</c:v>
                </c:pt>
                <c:pt idx="5054">
                  <c:v>112.1</c:v>
                </c:pt>
                <c:pt idx="5055">
                  <c:v>112.1</c:v>
                </c:pt>
                <c:pt idx="5056">
                  <c:v>112.1</c:v>
                </c:pt>
                <c:pt idx="5057">
                  <c:v>112.1</c:v>
                </c:pt>
                <c:pt idx="5058">
                  <c:v>112.1</c:v>
                </c:pt>
                <c:pt idx="5059">
                  <c:v>112.1</c:v>
                </c:pt>
                <c:pt idx="5060">
                  <c:v>112.1</c:v>
                </c:pt>
                <c:pt idx="5061">
                  <c:v>112.1</c:v>
                </c:pt>
                <c:pt idx="5062">
                  <c:v>112.1</c:v>
                </c:pt>
                <c:pt idx="5063">
                  <c:v>112.1</c:v>
                </c:pt>
                <c:pt idx="5064">
                  <c:v>112.1</c:v>
                </c:pt>
                <c:pt idx="5065">
                  <c:v>112.1</c:v>
                </c:pt>
                <c:pt idx="5066">
                  <c:v>112.1</c:v>
                </c:pt>
                <c:pt idx="5067">
                  <c:v>112.1</c:v>
                </c:pt>
                <c:pt idx="5068">
                  <c:v>112.1</c:v>
                </c:pt>
                <c:pt idx="5069">
                  <c:v>112.1</c:v>
                </c:pt>
                <c:pt idx="5070">
                  <c:v>112.1</c:v>
                </c:pt>
                <c:pt idx="5071">
                  <c:v>112.1</c:v>
                </c:pt>
                <c:pt idx="5072">
                  <c:v>112.1</c:v>
                </c:pt>
                <c:pt idx="5073">
                  <c:v>112.1</c:v>
                </c:pt>
                <c:pt idx="5074">
                  <c:v>112.1</c:v>
                </c:pt>
                <c:pt idx="5075">
                  <c:v>112.1</c:v>
                </c:pt>
                <c:pt idx="5076">
                  <c:v>112.1</c:v>
                </c:pt>
                <c:pt idx="5077">
                  <c:v>112.1</c:v>
                </c:pt>
                <c:pt idx="5078">
                  <c:v>112.1</c:v>
                </c:pt>
                <c:pt idx="5079">
                  <c:v>112.1</c:v>
                </c:pt>
                <c:pt idx="5080">
                  <c:v>112.1</c:v>
                </c:pt>
                <c:pt idx="5081">
                  <c:v>112.1</c:v>
                </c:pt>
                <c:pt idx="5082">
                  <c:v>112.1</c:v>
                </c:pt>
                <c:pt idx="5083">
                  <c:v>112.1</c:v>
                </c:pt>
                <c:pt idx="5084">
                  <c:v>112.1</c:v>
                </c:pt>
                <c:pt idx="5085">
                  <c:v>112.1</c:v>
                </c:pt>
                <c:pt idx="5086">
                  <c:v>112.1</c:v>
                </c:pt>
                <c:pt idx="5087">
                  <c:v>112.1</c:v>
                </c:pt>
                <c:pt idx="5088">
                  <c:v>112.1</c:v>
                </c:pt>
                <c:pt idx="5089">
                  <c:v>112.1</c:v>
                </c:pt>
                <c:pt idx="5090">
                  <c:v>112.1</c:v>
                </c:pt>
                <c:pt idx="5091">
                  <c:v>112.1</c:v>
                </c:pt>
                <c:pt idx="5092">
                  <c:v>112.1</c:v>
                </c:pt>
                <c:pt idx="5093">
                  <c:v>112.1</c:v>
                </c:pt>
                <c:pt idx="5094">
                  <c:v>112.1</c:v>
                </c:pt>
                <c:pt idx="5095">
                  <c:v>112.1</c:v>
                </c:pt>
                <c:pt idx="5096">
                  <c:v>112.1</c:v>
                </c:pt>
                <c:pt idx="5097">
                  <c:v>112.1</c:v>
                </c:pt>
                <c:pt idx="5098">
                  <c:v>112.1</c:v>
                </c:pt>
                <c:pt idx="5099">
                  <c:v>112.1</c:v>
                </c:pt>
                <c:pt idx="5100">
                  <c:v>112.1</c:v>
                </c:pt>
                <c:pt idx="5101">
                  <c:v>112.1</c:v>
                </c:pt>
                <c:pt idx="5102">
                  <c:v>112.1</c:v>
                </c:pt>
                <c:pt idx="5103">
                  <c:v>112.1</c:v>
                </c:pt>
                <c:pt idx="5104">
                  <c:v>112.1</c:v>
                </c:pt>
                <c:pt idx="5105">
                  <c:v>112.1</c:v>
                </c:pt>
                <c:pt idx="5106">
                  <c:v>112.1</c:v>
                </c:pt>
                <c:pt idx="5107">
                  <c:v>112.1</c:v>
                </c:pt>
                <c:pt idx="5108">
                  <c:v>112.1</c:v>
                </c:pt>
                <c:pt idx="5109">
                  <c:v>112.1</c:v>
                </c:pt>
                <c:pt idx="5110">
                  <c:v>112.1</c:v>
                </c:pt>
                <c:pt idx="5111">
                  <c:v>112.1</c:v>
                </c:pt>
                <c:pt idx="5112">
                  <c:v>112.1</c:v>
                </c:pt>
                <c:pt idx="5113">
                  <c:v>112.1</c:v>
                </c:pt>
                <c:pt idx="5114">
                  <c:v>112.1</c:v>
                </c:pt>
                <c:pt idx="5115">
                  <c:v>112.1</c:v>
                </c:pt>
                <c:pt idx="5116">
                  <c:v>112.1</c:v>
                </c:pt>
                <c:pt idx="5117">
                  <c:v>112.1</c:v>
                </c:pt>
                <c:pt idx="5118">
                  <c:v>112.1</c:v>
                </c:pt>
                <c:pt idx="5119">
                  <c:v>112.1</c:v>
                </c:pt>
                <c:pt idx="5120">
                  <c:v>112.1</c:v>
                </c:pt>
                <c:pt idx="5121">
                  <c:v>112.1</c:v>
                </c:pt>
                <c:pt idx="5122">
                  <c:v>112.1</c:v>
                </c:pt>
                <c:pt idx="5123">
                  <c:v>112.1</c:v>
                </c:pt>
                <c:pt idx="5124">
                  <c:v>112.1</c:v>
                </c:pt>
                <c:pt idx="5125">
                  <c:v>112.1</c:v>
                </c:pt>
                <c:pt idx="5126">
                  <c:v>112.1</c:v>
                </c:pt>
                <c:pt idx="5127">
                  <c:v>112.1</c:v>
                </c:pt>
                <c:pt idx="5128">
                  <c:v>112.1</c:v>
                </c:pt>
                <c:pt idx="5129">
                  <c:v>112.1</c:v>
                </c:pt>
                <c:pt idx="5130">
                  <c:v>112.1</c:v>
                </c:pt>
                <c:pt idx="5131">
                  <c:v>112.1</c:v>
                </c:pt>
                <c:pt idx="5132">
                  <c:v>112.1</c:v>
                </c:pt>
                <c:pt idx="5133">
                  <c:v>112.1</c:v>
                </c:pt>
                <c:pt idx="5134">
                  <c:v>112.1</c:v>
                </c:pt>
                <c:pt idx="5135">
                  <c:v>112.1</c:v>
                </c:pt>
                <c:pt idx="5136">
                  <c:v>112.1</c:v>
                </c:pt>
                <c:pt idx="5137">
                  <c:v>112.1</c:v>
                </c:pt>
                <c:pt idx="5138">
                  <c:v>112.1</c:v>
                </c:pt>
                <c:pt idx="5139">
                  <c:v>112.1</c:v>
                </c:pt>
                <c:pt idx="5140">
                  <c:v>112.1</c:v>
                </c:pt>
                <c:pt idx="5141">
                  <c:v>112.1</c:v>
                </c:pt>
                <c:pt idx="5142">
                  <c:v>112.1</c:v>
                </c:pt>
                <c:pt idx="5143">
                  <c:v>112.1</c:v>
                </c:pt>
                <c:pt idx="5144">
                  <c:v>112.1</c:v>
                </c:pt>
                <c:pt idx="5145">
                  <c:v>112.1</c:v>
                </c:pt>
                <c:pt idx="5146">
                  <c:v>112.1</c:v>
                </c:pt>
                <c:pt idx="5147">
                  <c:v>112.1</c:v>
                </c:pt>
                <c:pt idx="5148">
                  <c:v>112.1</c:v>
                </c:pt>
                <c:pt idx="5149">
                  <c:v>112.1</c:v>
                </c:pt>
                <c:pt idx="5150">
                  <c:v>112.1</c:v>
                </c:pt>
                <c:pt idx="5151">
                  <c:v>112.1</c:v>
                </c:pt>
                <c:pt idx="5152">
                  <c:v>112.1</c:v>
                </c:pt>
                <c:pt idx="5153">
                  <c:v>112.1</c:v>
                </c:pt>
                <c:pt idx="5154">
                  <c:v>112.1</c:v>
                </c:pt>
                <c:pt idx="5155">
                  <c:v>112.1</c:v>
                </c:pt>
                <c:pt idx="5156">
                  <c:v>112.1</c:v>
                </c:pt>
                <c:pt idx="5157">
                  <c:v>112.1</c:v>
                </c:pt>
                <c:pt idx="5158">
                  <c:v>112.1</c:v>
                </c:pt>
                <c:pt idx="5159">
                  <c:v>112.1</c:v>
                </c:pt>
                <c:pt idx="5160">
                  <c:v>112.1</c:v>
                </c:pt>
                <c:pt idx="5161">
                  <c:v>112.1</c:v>
                </c:pt>
                <c:pt idx="5162">
                  <c:v>112.1</c:v>
                </c:pt>
                <c:pt idx="5163">
                  <c:v>112.1</c:v>
                </c:pt>
                <c:pt idx="5164">
                  <c:v>112.1</c:v>
                </c:pt>
                <c:pt idx="5165">
                  <c:v>112.1</c:v>
                </c:pt>
                <c:pt idx="5166">
                  <c:v>112.1</c:v>
                </c:pt>
                <c:pt idx="5167">
                  <c:v>112.1</c:v>
                </c:pt>
                <c:pt idx="5168">
                  <c:v>112.1</c:v>
                </c:pt>
                <c:pt idx="5169">
                  <c:v>112.1</c:v>
                </c:pt>
                <c:pt idx="5170">
                  <c:v>112.1</c:v>
                </c:pt>
                <c:pt idx="5171">
                  <c:v>112.1</c:v>
                </c:pt>
                <c:pt idx="5172">
                  <c:v>112.1</c:v>
                </c:pt>
                <c:pt idx="5173">
                  <c:v>112.1</c:v>
                </c:pt>
                <c:pt idx="5174">
                  <c:v>112.1</c:v>
                </c:pt>
                <c:pt idx="5175">
                  <c:v>112.1</c:v>
                </c:pt>
                <c:pt idx="5176">
                  <c:v>112.1</c:v>
                </c:pt>
                <c:pt idx="5177">
                  <c:v>112.1</c:v>
                </c:pt>
                <c:pt idx="5178">
                  <c:v>112.1</c:v>
                </c:pt>
                <c:pt idx="5179">
                  <c:v>112.1</c:v>
                </c:pt>
                <c:pt idx="5180">
                  <c:v>112.1</c:v>
                </c:pt>
                <c:pt idx="5181">
                  <c:v>112.1</c:v>
                </c:pt>
                <c:pt idx="5182">
                  <c:v>112.1</c:v>
                </c:pt>
                <c:pt idx="5183">
                  <c:v>112.1</c:v>
                </c:pt>
                <c:pt idx="5184">
                  <c:v>112.1</c:v>
                </c:pt>
                <c:pt idx="5185">
                  <c:v>112.1</c:v>
                </c:pt>
                <c:pt idx="5186">
                  <c:v>112.1</c:v>
                </c:pt>
                <c:pt idx="5187">
                  <c:v>112.1</c:v>
                </c:pt>
                <c:pt idx="5188">
                  <c:v>112.1</c:v>
                </c:pt>
                <c:pt idx="5189">
                  <c:v>112.1</c:v>
                </c:pt>
                <c:pt idx="5190">
                  <c:v>112.1</c:v>
                </c:pt>
                <c:pt idx="5191">
                  <c:v>112.1</c:v>
                </c:pt>
                <c:pt idx="5192">
                  <c:v>112.1</c:v>
                </c:pt>
                <c:pt idx="5193">
                  <c:v>112.1</c:v>
                </c:pt>
                <c:pt idx="5194">
                  <c:v>112.1</c:v>
                </c:pt>
                <c:pt idx="5195">
                  <c:v>112.1</c:v>
                </c:pt>
                <c:pt idx="5196">
                  <c:v>112.1</c:v>
                </c:pt>
                <c:pt idx="5197">
                  <c:v>112.1</c:v>
                </c:pt>
                <c:pt idx="5198">
                  <c:v>112.1</c:v>
                </c:pt>
                <c:pt idx="5199">
                  <c:v>112.1</c:v>
                </c:pt>
                <c:pt idx="5200">
                  <c:v>112.1</c:v>
                </c:pt>
                <c:pt idx="5201">
                  <c:v>112.1</c:v>
                </c:pt>
                <c:pt idx="5202">
                  <c:v>112.1</c:v>
                </c:pt>
                <c:pt idx="5203">
                  <c:v>112.1</c:v>
                </c:pt>
                <c:pt idx="5204">
                  <c:v>112.1</c:v>
                </c:pt>
                <c:pt idx="5205">
                  <c:v>112.1</c:v>
                </c:pt>
                <c:pt idx="5206">
                  <c:v>112.1</c:v>
                </c:pt>
                <c:pt idx="5207">
                  <c:v>112.1</c:v>
                </c:pt>
                <c:pt idx="5208">
                  <c:v>112.1</c:v>
                </c:pt>
                <c:pt idx="5209">
                  <c:v>112.1</c:v>
                </c:pt>
                <c:pt idx="5210">
                  <c:v>112.1</c:v>
                </c:pt>
                <c:pt idx="5211">
                  <c:v>112.1</c:v>
                </c:pt>
                <c:pt idx="5212">
                  <c:v>112.1</c:v>
                </c:pt>
                <c:pt idx="5213">
                  <c:v>112.1</c:v>
                </c:pt>
                <c:pt idx="5214">
                  <c:v>112.1</c:v>
                </c:pt>
                <c:pt idx="5215">
                  <c:v>112.1</c:v>
                </c:pt>
                <c:pt idx="5216">
                  <c:v>112.1</c:v>
                </c:pt>
                <c:pt idx="5217">
                  <c:v>112.1</c:v>
                </c:pt>
                <c:pt idx="5218">
                  <c:v>112.1</c:v>
                </c:pt>
                <c:pt idx="5219">
                  <c:v>112.1</c:v>
                </c:pt>
                <c:pt idx="5220">
                  <c:v>112.1</c:v>
                </c:pt>
                <c:pt idx="5221">
                  <c:v>112.1</c:v>
                </c:pt>
                <c:pt idx="5222">
                  <c:v>112.1</c:v>
                </c:pt>
                <c:pt idx="5223">
                  <c:v>112.1</c:v>
                </c:pt>
                <c:pt idx="5224">
                  <c:v>112.1</c:v>
                </c:pt>
                <c:pt idx="5225">
                  <c:v>112.1</c:v>
                </c:pt>
                <c:pt idx="5226">
                  <c:v>112.1</c:v>
                </c:pt>
                <c:pt idx="5227">
                  <c:v>112.1</c:v>
                </c:pt>
                <c:pt idx="5228">
                  <c:v>112.1</c:v>
                </c:pt>
                <c:pt idx="5229">
                  <c:v>112.1</c:v>
                </c:pt>
                <c:pt idx="5230">
                  <c:v>112.1</c:v>
                </c:pt>
                <c:pt idx="5231">
                  <c:v>112.1</c:v>
                </c:pt>
                <c:pt idx="5232">
                  <c:v>112.1</c:v>
                </c:pt>
                <c:pt idx="5233">
                  <c:v>112.1</c:v>
                </c:pt>
                <c:pt idx="5234">
                  <c:v>112.1</c:v>
                </c:pt>
                <c:pt idx="5235">
                  <c:v>112.1</c:v>
                </c:pt>
                <c:pt idx="5236">
                  <c:v>112.1</c:v>
                </c:pt>
                <c:pt idx="5237">
                  <c:v>112.1</c:v>
                </c:pt>
                <c:pt idx="5238">
                  <c:v>112.1</c:v>
                </c:pt>
                <c:pt idx="5239">
                  <c:v>112.1</c:v>
                </c:pt>
                <c:pt idx="5240">
                  <c:v>112.1</c:v>
                </c:pt>
                <c:pt idx="5241">
                  <c:v>112.1</c:v>
                </c:pt>
                <c:pt idx="5242">
                  <c:v>112.1</c:v>
                </c:pt>
                <c:pt idx="5243">
                  <c:v>112.1</c:v>
                </c:pt>
                <c:pt idx="5244">
                  <c:v>112.1</c:v>
                </c:pt>
                <c:pt idx="5245">
                  <c:v>112.1</c:v>
                </c:pt>
                <c:pt idx="5246">
                  <c:v>112.1</c:v>
                </c:pt>
                <c:pt idx="5247">
                  <c:v>112.1</c:v>
                </c:pt>
                <c:pt idx="5248">
                  <c:v>112.1</c:v>
                </c:pt>
                <c:pt idx="5249">
                  <c:v>112.1</c:v>
                </c:pt>
                <c:pt idx="5250">
                  <c:v>112.1</c:v>
                </c:pt>
                <c:pt idx="5251">
                  <c:v>112.1</c:v>
                </c:pt>
                <c:pt idx="5252">
                  <c:v>112.1</c:v>
                </c:pt>
                <c:pt idx="5253">
                  <c:v>112.1</c:v>
                </c:pt>
                <c:pt idx="5254">
                  <c:v>112.1</c:v>
                </c:pt>
                <c:pt idx="5255">
                  <c:v>112.1</c:v>
                </c:pt>
                <c:pt idx="5256">
                  <c:v>112.1</c:v>
                </c:pt>
                <c:pt idx="5257">
                  <c:v>112.1</c:v>
                </c:pt>
                <c:pt idx="5258">
                  <c:v>112.1</c:v>
                </c:pt>
                <c:pt idx="5259">
                  <c:v>112.1</c:v>
                </c:pt>
                <c:pt idx="5260">
                  <c:v>112.1</c:v>
                </c:pt>
                <c:pt idx="5261">
                  <c:v>112.1</c:v>
                </c:pt>
                <c:pt idx="5262">
                  <c:v>112.1</c:v>
                </c:pt>
                <c:pt idx="5263">
                  <c:v>112.1</c:v>
                </c:pt>
                <c:pt idx="5264">
                  <c:v>112.1</c:v>
                </c:pt>
                <c:pt idx="5265">
                  <c:v>112.1</c:v>
                </c:pt>
                <c:pt idx="5266">
                  <c:v>112.1</c:v>
                </c:pt>
                <c:pt idx="5267">
                  <c:v>112.1</c:v>
                </c:pt>
                <c:pt idx="5268">
                  <c:v>112.1</c:v>
                </c:pt>
                <c:pt idx="5269">
                  <c:v>112.1</c:v>
                </c:pt>
                <c:pt idx="5270">
                  <c:v>112.1</c:v>
                </c:pt>
                <c:pt idx="5271">
                  <c:v>112.1</c:v>
                </c:pt>
                <c:pt idx="5272">
                  <c:v>112.1</c:v>
                </c:pt>
                <c:pt idx="5273">
                  <c:v>112.1</c:v>
                </c:pt>
                <c:pt idx="5274">
                  <c:v>112.1</c:v>
                </c:pt>
                <c:pt idx="5275">
                  <c:v>112.1</c:v>
                </c:pt>
                <c:pt idx="5276">
                  <c:v>112.1</c:v>
                </c:pt>
                <c:pt idx="5277">
                  <c:v>112.1</c:v>
                </c:pt>
                <c:pt idx="5278">
                  <c:v>112.1</c:v>
                </c:pt>
                <c:pt idx="5279">
                  <c:v>112.1</c:v>
                </c:pt>
                <c:pt idx="5280">
                  <c:v>112.1</c:v>
                </c:pt>
                <c:pt idx="5281">
                  <c:v>112.1</c:v>
                </c:pt>
                <c:pt idx="5282">
                  <c:v>112.1</c:v>
                </c:pt>
                <c:pt idx="5283">
                  <c:v>112.1</c:v>
                </c:pt>
                <c:pt idx="5284">
                  <c:v>112.1</c:v>
                </c:pt>
                <c:pt idx="5285">
                  <c:v>112.1</c:v>
                </c:pt>
                <c:pt idx="5286">
                  <c:v>112.1</c:v>
                </c:pt>
                <c:pt idx="5287">
                  <c:v>112.1</c:v>
                </c:pt>
                <c:pt idx="5288">
                  <c:v>112.1</c:v>
                </c:pt>
                <c:pt idx="5289">
                  <c:v>112.1</c:v>
                </c:pt>
                <c:pt idx="5290">
                  <c:v>112.1</c:v>
                </c:pt>
                <c:pt idx="5291">
                  <c:v>112.1</c:v>
                </c:pt>
                <c:pt idx="5292">
                  <c:v>112.1</c:v>
                </c:pt>
                <c:pt idx="5293">
                  <c:v>112.1</c:v>
                </c:pt>
                <c:pt idx="5294">
                  <c:v>112.1</c:v>
                </c:pt>
                <c:pt idx="5295">
                  <c:v>112.1</c:v>
                </c:pt>
                <c:pt idx="5296">
                  <c:v>112.1</c:v>
                </c:pt>
                <c:pt idx="5297">
                  <c:v>112.1</c:v>
                </c:pt>
                <c:pt idx="5298">
                  <c:v>112.1</c:v>
                </c:pt>
                <c:pt idx="5299">
                  <c:v>112.1</c:v>
                </c:pt>
                <c:pt idx="5300">
                  <c:v>112.1</c:v>
                </c:pt>
                <c:pt idx="5301">
                  <c:v>112.1</c:v>
                </c:pt>
                <c:pt idx="5302">
                  <c:v>112.1</c:v>
                </c:pt>
                <c:pt idx="5303">
                  <c:v>112.1</c:v>
                </c:pt>
                <c:pt idx="5304">
                  <c:v>112.1</c:v>
                </c:pt>
                <c:pt idx="5305">
                  <c:v>112.1</c:v>
                </c:pt>
                <c:pt idx="5306">
                  <c:v>112.1</c:v>
                </c:pt>
                <c:pt idx="5307">
                  <c:v>112.1</c:v>
                </c:pt>
                <c:pt idx="5308">
                  <c:v>112.1</c:v>
                </c:pt>
                <c:pt idx="5309">
                  <c:v>112.1</c:v>
                </c:pt>
                <c:pt idx="5310">
                  <c:v>112.1</c:v>
                </c:pt>
                <c:pt idx="5311">
                  <c:v>112.1</c:v>
                </c:pt>
                <c:pt idx="5312">
                  <c:v>112.1</c:v>
                </c:pt>
                <c:pt idx="5313">
                  <c:v>112.1</c:v>
                </c:pt>
                <c:pt idx="5314">
                  <c:v>112.1</c:v>
                </c:pt>
                <c:pt idx="5315">
                  <c:v>112.1</c:v>
                </c:pt>
                <c:pt idx="5316">
                  <c:v>112.1</c:v>
                </c:pt>
                <c:pt idx="5317">
                  <c:v>112.1</c:v>
                </c:pt>
                <c:pt idx="5318">
                  <c:v>112.1</c:v>
                </c:pt>
                <c:pt idx="5319">
                  <c:v>112.1</c:v>
                </c:pt>
                <c:pt idx="5320">
                  <c:v>112.1</c:v>
                </c:pt>
                <c:pt idx="5321">
                  <c:v>112.1</c:v>
                </c:pt>
                <c:pt idx="5322">
                  <c:v>112.1</c:v>
                </c:pt>
                <c:pt idx="5323">
                  <c:v>112.1</c:v>
                </c:pt>
                <c:pt idx="5324">
                  <c:v>112.1</c:v>
                </c:pt>
                <c:pt idx="5325">
                  <c:v>112.1</c:v>
                </c:pt>
                <c:pt idx="5326">
                  <c:v>112.1</c:v>
                </c:pt>
                <c:pt idx="5327">
                  <c:v>112.1</c:v>
                </c:pt>
                <c:pt idx="5328">
                  <c:v>112.1</c:v>
                </c:pt>
                <c:pt idx="5329">
                  <c:v>112.1</c:v>
                </c:pt>
                <c:pt idx="5330">
                  <c:v>112.1</c:v>
                </c:pt>
                <c:pt idx="5331">
                  <c:v>112.1</c:v>
                </c:pt>
                <c:pt idx="5332">
                  <c:v>112.1</c:v>
                </c:pt>
                <c:pt idx="5333">
                  <c:v>112.1</c:v>
                </c:pt>
                <c:pt idx="5334">
                  <c:v>112.1</c:v>
                </c:pt>
                <c:pt idx="5335">
                  <c:v>112.1</c:v>
                </c:pt>
                <c:pt idx="5336">
                  <c:v>112.1</c:v>
                </c:pt>
                <c:pt idx="5337">
                  <c:v>112.1</c:v>
                </c:pt>
                <c:pt idx="5338">
                  <c:v>112.1</c:v>
                </c:pt>
                <c:pt idx="5339">
                  <c:v>112.1</c:v>
                </c:pt>
                <c:pt idx="5340">
                  <c:v>112.1</c:v>
                </c:pt>
                <c:pt idx="5341">
                  <c:v>112.1</c:v>
                </c:pt>
                <c:pt idx="5342">
                  <c:v>112.1</c:v>
                </c:pt>
                <c:pt idx="5343">
                  <c:v>112.1</c:v>
                </c:pt>
                <c:pt idx="5344">
                  <c:v>112.1</c:v>
                </c:pt>
                <c:pt idx="5345">
                  <c:v>112.1</c:v>
                </c:pt>
                <c:pt idx="5346">
                  <c:v>112.1</c:v>
                </c:pt>
                <c:pt idx="5347">
                  <c:v>112.1</c:v>
                </c:pt>
                <c:pt idx="5348">
                  <c:v>112.1</c:v>
                </c:pt>
                <c:pt idx="5349">
                  <c:v>112.1</c:v>
                </c:pt>
                <c:pt idx="5350">
                  <c:v>112.1</c:v>
                </c:pt>
                <c:pt idx="5351">
                  <c:v>112.1</c:v>
                </c:pt>
                <c:pt idx="5352">
                  <c:v>112.1</c:v>
                </c:pt>
                <c:pt idx="5353">
                  <c:v>112.1</c:v>
                </c:pt>
                <c:pt idx="5354">
                  <c:v>112.1</c:v>
                </c:pt>
                <c:pt idx="5355">
                  <c:v>112.1</c:v>
                </c:pt>
                <c:pt idx="5356">
                  <c:v>112.1</c:v>
                </c:pt>
                <c:pt idx="5357">
                  <c:v>112.1</c:v>
                </c:pt>
                <c:pt idx="5358">
                  <c:v>112.1</c:v>
                </c:pt>
                <c:pt idx="5359">
                  <c:v>112.1</c:v>
                </c:pt>
                <c:pt idx="5360">
                  <c:v>112.1</c:v>
                </c:pt>
                <c:pt idx="5361">
                  <c:v>112.1</c:v>
                </c:pt>
                <c:pt idx="5362">
                  <c:v>112.1</c:v>
                </c:pt>
                <c:pt idx="5363">
                  <c:v>112.1</c:v>
                </c:pt>
                <c:pt idx="5364">
                  <c:v>112.1</c:v>
                </c:pt>
                <c:pt idx="5365">
                  <c:v>112.1</c:v>
                </c:pt>
                <c:pt idx="5366">
                  <c:v>112.1</c:v>
                </c:pt>
                <c:pt idx="5367">
                  <c:v>112.1</c:v>
                </c:pt>
                <c:pt idx="5368">
                  <c:v>112.1</c:v>
                </c:pt>
                <c:pt idx="5369">
                  <c:v>112.1</c:v>
                </c:pt>
                <c:pt idx="5370">
                  <c:v>112.1</c:v>
                </c:pt>
                <c:pt idx="5371">
                  <c:v>112.1</c:v>
                </c:pt>
                <c:pt idx="5372">
                  <c:v>112.1</c:v>
                </c:pt>
                <c:pt idx="5373">
                  <c:v>112.1</c:v>
                </c:pt>
                <c:pt idx="5374">
                  <c:v>112.1</c:v>
                </c:pt>
                <c:pt idx="5375">
                  <c:v>112.1</c:v>
                </c:pt>
                <c:pt idx="5376">
                  <c:v>112.1</c:v>
                </c:pt>
                <c:pt idx="5377">
                  <c:v>112.1</c:v>
                </c:pt>
                <c:pt idx="5378">
                  <c:v>112.1</c:v>
                </c:pt>
                <c:pt idx="5379">
                  <c:v>112.1</c:v>
                </c:pt>
                <c:pt idx="5380">
                  <c:v>112.1</c:v>
                </c:pt>
                <c:pt idx="5381">
                  <c:v>112.1</c:v>
                </c:pt>
                <c:pt idx="5382">
                  <c:v>112.1</c:v>
                </c:pt>
                <c:pt idx="5383">
                  <c:v>112.1</c:v>
                </c:pt>
                <c:pt idx="5384">
                  <c:v>112.1</c:v>
                </c:pt>
                <c:pt idx="5385">
                  <c:v>112.1</c:v>
                </c:pt>
                <c:pt idx="5386">
                  <c:v>112.1</c:v>
                </c:pt>
                <c:pt idx="5387">
                  <c:v>112.1</c:v>
                </c:pt>
                <c:pt idx="5388">
                  <c:v>112.1</c:v>
                </c:pt>
                <c:pt idx="5389">
                  <c:v>112.1</c:v>
                </c:pt>
                <c:pt idx="5390">
                  <c:v>112.1</c:v>
                </c:pt>
                <c:pt idx="5391">
                  <c:v>112.1</c:v>
                </c:pt>
                <c:pt idx="5392">
                  <c:v>112.1</c:v>
                </c:pt>
                <c:pt idx="5393">
                  <c:v>112.1</c:v>
                </c:pt>
                <c:pt idx="5394">
                  <c:v>112.1</c:v>
                </c:pt>
                <c:pt idx="5395">
                  <c:v>112.1</c:v>
                </c:pt>
                <c:pt idx="5396">
                  <c:v>112.1</c:v>
                </c:pt>
                <c:pt idx="5397">
                  <c:v>112.1</c:v>
                </c:pt>
                <c:pt idx="5398">
                  <c:v>112.1</c:v>
                </c:pt>
                <c:pt idx="5399">
                  <c:v>112.1</c:v>
                </c:pt>
                <c:pt idx="5400">
                  <c:v>112.1</c:v>
                </c:pt>
                <c:pt idx="5401">
                  <c:v>112.1</c:v>
                </c:pt>
                <c:pt idx="5402">
                  <c:v>112.1</c:v>
                </c:pt>
                <c:pt idx="5403">
                  <c:v>112.1</c:v>
                </c:pt>
                <c:pt idx="5404">
                  <c:v>112.1</c:v>
                </c:pt>
                <c:pt idx="5405">
                  <c:v>112.1</c:v>
                </c:pt>
                <c:pt idx="5406">
                  <c:v>112.1</c:v>
                </c:pt>
                <c:pt idx="5407">
                  <c:v>112.1</c:v>
                </c:pt>
                <c:pt idx="5408">
                  <c:v>112.1</c:v>
                </c:pt>
                <c:pt idx="5409">
                  <c:v>112.1</c:v>
                </c:pt>
                <c:pt idx="5410">
                  <c:v>112.1</c:v>
                </c:pt>
                <c:pt idx="5411">
                  <c:v>112.1</c:v>
                </c:pt>
                <c:pt idx="5412">
                  <c:v>112.1</c:v>
                </c:pt>
                <c:pt idx="5413">
                  <c:v>112.1</c:v>
                </c:pt>
                <c:pt idx="5414">
                  <c:v>112.1</c:v>
                </c:pt>
                <c:pt idx="5415">
                  <c:v>112.1</c:v>
                </c:pt>
                <c:pt idx="5416">
                  <c:v>112.1</c:v>
                </c:pt>
                <c:pt idx="5417">
                  <c:v>112.1</c:v>
                </c:pt>
                <c:pt idx="5418">
                  <c:v>112.1</c:v>
                </c:pt>
                <c:pt idx="5419">
                  <c:v>112.1</c:v>
                </c:pt>
                <c:pt idx="5420">
                  <c:v>112.1</c:v>
                </c:pt>
                <c:pt idx="5421">
                  <c:v>112.1</c:v>
                </c:pt>
                <c:pt idx="5422">
                  <c:v>112.1</c:v>
                </c:pt>
                <c:pt idx="5423">
                  <c:v>112.1</c:v>
                </c:pt>
                <c:pt idx="5424">
                  <c:v>112.1</c:v>
                </c:pt>
                <c:pt idx="5425">
                  <c:v>112.1</c:v>
                </c:pt>
                <c:pt idx="5426">
                  <c:v>112.1</c:v>
                </c:pt>
                <c:pt idx="5427">
                  <c:v>112.1</c:v>
                </c:pt>
                <c:pt idx="5428">
                  <c:v>112.1</c:v>
                </c:pt>
                <c:pt idx="5429">
                  <c:v>112.1</c:v>
                </c:pt>
                <c:pt idx="5430">
                  <c:v>112.1</c:v>
                </c:pt>
                <c:pt idx="5431">
                  <c:v>112.1</c:v>
                </c:pt>
                <c:pt idx="5432">
                  <c:v>112.1</c:v>
                </c:pt>
                <c:pt idx="5433">
                  <c:v>112.1</c:v>
                </c:pt>
                <c:pt idx="5434">
                  <c:v>112.1</c:v>
                </c:pt>
                <c:pt idx="5435">
                  <c:v>112.1</c:v>
                </c:pt>
                <c:pt idx="5436">
                  <c:v>112.1</c:v>
                </c:pt>
                <c:pt idx="5437">
                  <c:v>112.1</c:v>
                </c:pt>
                <c:pt idx="5438">
                  <c:v>112.1</c:v>
                </c:pt>
                <c:pt idx="5439">
                  <c:v>112.1</c:v>
                </c:pt>
                <c:pt idx="5440">
                  <c:v>112.1</c:v>
                </c:pt>
                <c:pt idx="5441">
                  <c:v>112.1</c:v>
                </c:pt>
                <c:pt idx="5442">
                  <c:v>112.1</c:v>
                </c:pt>
                <c:pt idx="5443">
                  <c:v>112.1</c:v>
                </c:pt>
                <c:pt idx="5444">
                  <c:v>112.1</c:v>
                </c:pt>
                <c:pt idx="5445">
                  <c:v>112.1</c:v>
                </c:pt>
                <c:pt idx="5446">
                  <c:v>112.1</c:v>
                </c:pt>
                <c:pt idx="5447">
                  <c:v>112.1</c:v>
                </c:pt>
                <c:pt idx="5448">
                  <c:v>112.1</c:v>
                </c:pt>
                <c:pt idx="5449">
                  <c:v>112.1</c:v>
                </c:pt>
                <c:pt idx="5450">
                  <c:v>112.1</c:v>
                </c:pt>
                <c:pt idx="5451">
                  <c:v>112.1</c:v>
                </c:pt>
                <c:pt idx="5452">
                  <c:v>112.1</c:v>
                </c:pt>
                <c:pt idx="5453">
                  <c:v>112.1</c:v>
                </c:pt>
                <c:pt idx="5454">
                  <c:v>112.1</c:v>
                </c:pt>
                <c:pt idx="5455">
                  <c:v>112.1</c:v>
                </c:pt>
                <c:pt idx="5456">
                  <c:v>112.1</c:v>
                </c:pt>
                <c:pt idx="5457">
                  <c:v>112.1</c:v>
                </c:pt>
                <c:pt idx="5458">
                  <c:v>112.1</c:v>
                </c:pt>
                <c:pt idx="5459">
                  <c:v>112.1</c:v>
                </c:pt>
                <c:pt idx="5460">
                  <c:v>112.1</c:v>
                </c:pt>
                <c:pt idx="5461">
                  <c:v>112.1</c:v>
                </c:pt>
                <c:pt idx="5462">
                  <c:v>112.1</c:v>
                </c:pt>
                <c:pt idx="5463">
                  <c:v>112.1</c:v>
                </c:pt>
                <c:pt idx="5464">
                  <c:v>112.1</c:v>
                </c:pt>
                <c:pt idx="5465">
                  <c:v>112.1</c:v>
                </c:pt>
                <c:pt idx="5466">
                  <c:v>112.1</c:v>
                </c:pt>
                <c:pt idx="5467">
                  <c:v>112.1</c:v>
                </c:pt>
                <c:pt idx="5468">
                  <c:v>112.1</c:v>
                </c:pt>
                <c:pt idx="5469">
                  <c:v>112.1</c:v>
                </c:pt>
                <c:pt idx="5470">
                  <c:v>112.1</c:v>
                </c:pt>
                <c:pt idx="5471">
                  <c:v>112.1</c:v>
                </c:pt>
                <c:pt idx="5472">
                  <c:v>112.1</c:v>
                </c:pt>
                <c:pt idx="5473">
                  <c:v>112.1</c:v>
                </c:pt>
                <c:pt idx="5474">
                  <c:v>112.1</c:v>
                </c:pt>
                <c:pt idx="5475">
                  <c:v>112.1</c:v>
                </c:pt>
                <c:pt idx="5476">
                  <c:v>112.1</c:v>
                </c:pt>
                <c:pt idx="5477">
                  <c:v>112.1</c:v>
                </c:pt>
                <c:pt idx="5478">
                  <c:v>112.1</c:v>
                </c:pt>
                <c:pt idx="5479">
                  <c:v>112.1</c:v>
                </c:pt>
                <c:pt idx="5480">
                  <c:v>112.1</c:v>
                </c:pt>
                <c:pt idx="5481">
                  <c:v>112.1</c:v>
                </c:pt>
                <c:pt idx="5482">
                  <c:v>112.1</c:v>
                </c:pt>
                <c:pt idx="5483">
                  <c:v>112.1</c:v>
                </c:pt>
                <c:pt idx="5484">
                  <c:v>112.1</c:v>
                </c:pt>
                <c:pt idx="5485">
                  <c:v>112.1</c:v>
                </c:pt>
                <c:pt idx="5486">
                  <c:v>112.1</c:v>
                </c:pt>
                <c:pt idx="5487">
                  <c:v>112.1</c:v>
                </c:pt>
                <c:pt idx="5488">
                  <c:v>112.1</c:v>
                </c:pt>
                <c:pt idx="5489">
                  <c:v>112.1</c:v>
                </c:pt>
                <c:pt idx="5490">
                  <c:v>112.1</c:v>
                </c:pt>
                <c:pt idx="5491">
                  <c:v>112.1</c:v>
                </c:pt>
                <c:pt idx="5492">
                  <c:v>112.1</c:v>
                </c:pt>
                <c:pt idx="5493">
                  <c:v>112.1</c:v>
                </c:pt>
                <c:pt idx="5494">
                  <c:v>112.1</c:v>
                </c:pt>
                <c:pt idx="5495">
                  <c:v>112.1</c:v>
                </c:pt>
                <c:pt idx="5496">
                  <c:v>112.1</c:v>
                </c:pt>
                <c:pt idx="5497">
                  <c:v>112.1</c:v>
                </c:pt>
                <c:pt idx="5498">
                  <c:v>112.1</c:v>
                </c:pt>
                <c:pt idx="5499">
                  <c:v>112.1</c:v>
                </c:pt>
                <c:pt idx="5500">
                  <c:v>112.1</c:v>
                </c:pt>
                <c:pt idx="5501">
                  <c:v>112.1</c:v>
                </c:pt>
                <c:pt idx="5502">
                  <c:v>112.1</c:v>
                </c:pt>
                <c:pt idx="5503">
                  <c:v>112.1</c:v>
                </c:pt>
                <c:pt idx="5504">
                  <c:v>112.1</c:v>
                </c:pt>
                <c:pt idx="5505">
                  <c:v>112.1</c:v>
                </c:pt>
                <c:pt idx="5506">
                  <c:v>112.1</c:v>
                </c:pt>
                <c:pt idx="5507">
                  <c:v>112.1</c:v>
                </c:pt>
                <c:pt idx="5508">
                  <c:v>112.1</c:v>
                </c:pt>
                <c:pt idx="5509">
                  <c:v>112.1</c:v>
                </c:pt>
                <c:pt idx="5510">
                  <c:v>112.1</c:v>
                </c:pt>
                <c:pt idx="5511">
                  <c:v>112.1</c:v>
                </c:pt>
                <c:pt idx="5512">
                  <c:v>112.1</c:v>
                </c:pt>
                <c:pt idx="5513">
                  <c:v>112.1</c:v>
                </c:pt>
                <c:pt idx="5514">
                  <c:v>112.1</c:v>
                </c:pt>
                <c:pt idx="5515">
                  <c:v>112.1</c:v>
                </c:pt>
                <c:pt idx="5516">
                  <c:v>112.1</c:v>
                </c:pt>
                <c:pt idx="5517">
                  <c:v>112.1</c:v>
                </c:pt>
                <c:pt idx="5518">
                  <c:v>112.1</c:v>
                </c:pt>
                <c:pt idx="5519">
                  <c:v>112.1</c:v>
                </c:pt>
                <c:pt idx="5520">
                  <c:v>112.1</c:v>
                </c:pt>
                <c:pt idx="5521">
                  <c:v>112.1</c:v>
                </c:pt>
                <c:pt idx="5522">
                  <c:v>112.1</c:v>
                </c:pt>
                <c:pt idx="5523">
                  <c:v>112.1</c:v>
                </c:pt>
                <c:pt idx="5524">
                  <c:v>112.1</c:v>
                </c:pt>
                <c:pt idx="5525">
                  <c:v>112.1</c:v>
                </c:pt>
                <c:pt idx="5526">
                  <c:v>112.1</c:v>
                </c:pt>
                <c:pt idx="5527">
                  <c:v>112.1</c:v>
                </c:pt>
                <c:pt idx="5528">
                  <c:v>112.1</c:v>
                </c:pt>
                <c:pt idx="5529">
                  <c:v>112.1</c:v>
                </c:pt>
                <c:pt idx="5530">
                  <c:v>112.1</c:v>
                </c:pt>
                <c:pt idx="5531">
                  <c:v>112.1</c:v>
                </c:pt>
                <c:pt idx="5532">
                  <c:v>112.1</c:v>
                </c:pt>
                <c:pt idx="5533">
                  <c:v>112.1</c:v>
                </c:pt>
                <c:pt idx="5534">
                  <c:v>112.1</c:v>
                </c:pt>
                <c:pt idx="5535">
                  <c:v>112.1</c:v>
                </c:pt>
                <c:pt idx="5536">
                  <c:v>112.1</c:v>
                </c:pt>
                <c:pt idx="5537">
                  <c:v>112.1</c:v>
                </c:pt>
                <c:pt idx="5538">
                  <c:v>112.1</c:v>
                </c:pt>
                <c:pt idx="5539">
                  <c:v>112.1</c:v>
                </c:pt>
                <c:pt idx="5540">
                  <c:v>112.1</c:v>
                </c:pt>
                <c:pt idx="5541">
                  <c:v>112.1</c:v>
                </c:pt>
                <c:pt idx="5542">
                  <c:v>112.1</c:v>
                </c:pt>
                <c:pt idx="5543">
                  <c:v>112.1</c:v>
                </c:pt>
                <c:pt idx="5544">
                  <c:v>112.1</c:v>
                </c:pt>
                <c:pt idx="5545">
                  <c:v>112.1</c:v>
                </c:pt>
                <c:pt idx="5546">
                  <c:v>112.1</c:v>
                </c:pt>
                <c:pt idx="5547">
                  <c:v>112.1</c:v>
                </c:pt>
                <c:pt idx="5548">
                  <c:v>112.1</c:v>
                </c:pt>
                <c:pt idx="5549">
                  <c:v>112.1</c:v>
                </c:pt>
                <c:pt idx="5550">
                  <c:v>112.1</c:v>
                </c:pt>
                <c:pt idx="5551">
                  <c:v>112.1</c:v>
                </c:pt>
                <c:pt idx="5552">
                  <c:v>112.1</c:v>
                </c:pt>
                <c:pt idx="5553">
                  <c:v>112.1</c:v>
                </c:pt>
                <c:pt idx="5554">
                  <c:v>112.1</c:v>
                </c:pt>
                <c:pt idx="5555">
                  <c:v>112.1</c:v>
                </c:pt>
                <c:pt idx="5556">
                  <c:v>112.1</c:v>
                </c:pt>
                <c:pt idx="5557">
                  <c:v>112.1</c:v>
                </c:pt>
                <c:pt idx="5558">
                  <c:v>112.1</c:v>
                </c:pt>
                <c:pt idx="5559">
                  <c:v>112.1</c:v>
                </c:pt>
                <c:pt idx="5560">
                  <c:v>112.1</c:v>
                </c:pt>
                <c:pt idx="5561">
                  <c:v>112.1</c:v>
                </c:pt>
                <c:pt idx="5562">
                  <c:v>112.1</c:v>
                </c:pt>
                <c:pt idx="5563">
                  <c:v>112.1</c:v>
                </c:pt>
                <c:pt idx="5564">
                  <c:v>112.1</c:v>
                </c:pt>
                <c:pt idx="5565">
                  <c:v>112.1</c:v>
                </c:pt>
                <c:pt idx="5566">
                  <c:v>112.1</c:v>
                </c:pt>
                <c:pt idx="5567">
                  <c:v>112.1</c:v>
                </c:pt>
                <c:pt idx="5568">
                  <c:v>112.1</c:v>
                </c:pt>
                <c:pt idx="5569">
                  <c:v>112.1</c:v>
                </c:pt>
                <c:pt idx="5570">
                  <c:v>112.1</c:v>
                </c:pt>
                <c:pt idx="5571">
                  <c:v>112.1</c:v>
                </c:pt>
                <c:pt idx="5572">
                  <c:v>112.1</c:v>
                </c:pt>
                <c:pt idx="5573">
                  <c:v>112.1</c:v>
                </c:pt>
                <c:pt idx="5574">
                  <c:v>112.1</c:v>
                </c:pt>
                <c:pt idx="5575">
                  <c:v>112.1</c:v>
                </c:pt>
                <c:pt idx="5576">
                  <c:v>112.1</c:v>
                </c:pt>
                <c:pt idx="5577">
                  <c:v>112.1</c:v>
                </c:pt>
                <c:pt idx="5578">
                  <c:v>112.1</c:v>
                </c:pt>
                <c:pt idx="5579">
                  <c:v>112.1</c:v>
                </c:pt>
                <c:pt idx="5580">
                  <c:v>112.1</c:v>
                </c:pt>
                <c:pt idx="5581">
                  <c:v>112.1</c:v>
                </c:pt>
                <c:pt idx="5582">
                  <c:v>112.1</c:v>
                </c:pt>
                <c:pt idx="5583">
                  <c:v>112.1</c:v>
                </c:pt>
                <c:pt idx="5584">
                  <c:v>112.1</c:v>
                </c:pt>
                <c:pt idx="5585">
                  <c:v>112.1</c:v>
                </c:pt>
                <c:pt idx="5586">
                  <c:v>112.1</c:v>
                </c:pt>
                <c:pt idx="5587">
                  <c:v>112.1</c:v>
                </c:pt>
                <c:pt idx="5588">
                  <c:v>112.1</c:v>
                </c:pt>
                <c:pt idx="5589">
                  <c:v>112.1</c:v>
                </c:pt>
                <c:pt idx="5590">
                  <c:v>112.1</c:v>
                </c:pt>
                <c:pt idx="5591">
                  <c:v>112.1</c:v>
                </c:pt>
                <c:pt idx="5592">
                  <c:v>112.1</c:v>
                </c:pt>
                <c:pt idx="5593">
                  <c:v>112.1</c:v>
                </c:pt>
                <c:pt idx="5594">
                  <c:v>112.1</c:v>
                </c:pt>
                <c:pt idx="5595">
                  <c:v>112.1</c:v>
                </c:pt>
                <c:pt idx="5596">
                  <c:v>112.1</c:v>
                </c:pt>
                <c:pt idx="5597">
                  <c:v>112.1</c:v>
                </c:pt>
                <c:pt idx="5598">
                  <c:v>112.1</c:v>
                </c:pt>
                <c:pt idx="5599">
                  <c:v>112.1</c:v>
                </c:pt>
                <c:pt idx="5600">
                  <c:v>112.1</c:v>
                </c:pt>
                <c:pt idx="5601">
                  <c:v>112.1</c:v>
                </c:pt>
                <c:pt idx="5602">
                  <c:v>112.1</c:v>
                </c:pt>
                <c:pt idx="5603">
                  <c:v>112.1</c:v>
                </c:pt>
                <c:pt idx="5604">
                  <c:v>112.1</c:v>
                </c:pt>
                <c:pt idx="5605">
                  <c:v>112.1</c:v>
                </c:pt>
                <c:pt idx="5606">
                  <c:v>112.1</c:v>
                </c:pt>
                <c:pt idx="5607">
                  <c:v>112.1</c:v>
                </c:pt>
                <c:pt idx="5608">
                  <c:v>112.1</c:v>
                </c:pt>
                <c:pt idx="5609">
                  <c:v>112.1</c:v>
                </c:pt>
                <c:pt idx="5610">
                  <c:v>112.1</c:v>
                </c:pt>
                <c:pt idx="5611">
                  <c:v>112.1</c:v>
                </c:pt>
                <c:pt idx="5612">
                  <c:v>112.1</c:v>
                </c:pt>
                <c:pt idx="5613">
                  <c:v>112.1</c:v>
                </c:pt>
                <c:pt idx="5614">
                  <c:v>112.1</c:v>
                </c:pt>
                <c:pt idx="5615">
                  <c:v>112.1</c:v>
                </c:pt>
                <c:pt idx="5616">
                  <c:v>112.1</c:v>
                </c:pt>
                <c:pt idx="5617">
                  <c:v>112.1</c:v>
                </c:pt>
                <c:pt idx="5618">
                  <c:v>112.1</c:v>
                </c:pt>
                <c:pt idx="5619">
                  <c:v>112.1</c:v>
                </c:pt>
                <c:pt idx="5620">
                  <c:v>112.1</c:v>
                </c:pt>
                <c:pt idx="5621">
                  <c:v>112.1</c:v>
                </c:pt>
                <c:pt idx="5622">
                  <c:v>112.1</c:v>
                </c:pt>
                <c:pt idx="5623">
                  <c:v>112.1</c:v>
                </c:pt>
                <c:pt idx="5624">
                  <c:v>112.1</c:v>
                </c:pt>
                <c:pt idx="5625">
                  <c:v>112.1</c:v>
                </c:pt>
                <c:pt idx="5626">
                  <c:v>112.1</c:v>
                </c:pt>
                <c:pt idx="5627">
                  <c:v>112.1</c:v>
                </c:pt>
                <c:pt idx="5628">
                  <c:v>112.1</c:v>
                </c:pt>
                <c:pt idx="5629">
                  <c:v>112.1</c:v>
                </c:pt>
                <c:pt idx="5630">
                  <c:v>112.1</c:v>
                </c:pt>
                <c:pt idx="5631">
                  <c:v>112.1</c:v>
                </c:pt>
                <c:pt idx="5632">
                  <c:v>112.1</c:v>
                </c:pt>
                <c:pt idx="5633">
                  <c:v>112.1</c:v>
                </c:pt>
                <c:pt idx="5634">
                  <c:v>112.1</c:v>
                </c:pt>
                <c:pt idx="5635">
                  <c:v>112.1</c:v>
                </c:pt>
                <c:pt idx="5636">
                  <c:v>112.1</c:v>
                </c:pt>
                <c:pt idx="5637">
                  <c:v>112.1</c:v>
                </c:pt>
                <c:pt idx="5638">
                  <c:v>112.1</c:v>
                </c:pt>
                <c:pt idx="5639">
                  <c:v>112.1</c:v>
                </c:pt>
                <c:pt idx="5640">
                  <c:v>112.1</c:v>
                </c:pt>
                <c:pt idx="5641">
                  <c:v>112.1</c:v>
                </c:pt>
                <c:pt idx="5642">
                  <c:v>112.1</c:v>
                </c:pt>
                <c:pt idx="5643">
                  <c:v>112.1</c:v>
                </c:pt>
                <c:pt idx="5644">
                  <c:v>112.1</c:v>
                </c:pt>
                <c:pt idx="5645">
                  <c:v>112.1</c:v>
                </c:pt>
                <c:pt idx="5646">
                  <c:v>112.1</c:v>
                </c:pt>
                <c:pt idx="5647">
                  <c:v>112.1</c:v>
                </c:pt>
                <c:pt idx="5648">
                  <c:v>112.1</c:v>
                </c:pt>
                <c:pt idx="5649">
                  <c:v>112.1</c:v>
                </c:pt>
                <c:pt idx="5650">
                  <c:v>112.1</c:v>
                </c:pt>
                <c:pt idx="5651">
                  <c:v>112.1</c:v>
                </c:pt>
                <c:pt idx="5652">
                  <c:v>112.1</c:v>
                </c:pt>
                <c:pt idx="5653">
                  <c:v>112.1</c:v>
                </c:pt>
                <c:pt idx="5654">
                  <c:v>112.1</c:v>
                </c:pt>
                <c:pt idx="5655">
                  <c:v>112.1</c:v>
                </c:pt>
                <c:pt idx="5656">
                  <c:v>112.1</c:v>
                </c:pt>
                <c:pt idx="5657">
                  <c:v>112.1</c:v>
                </c:pt>
                <c:pt idx="5658">
                  <c:v>112.1</c:v>
                </c:pt>
                <c:pt idx="5659">
                  <c:v>112.1</c:v>
                </c:pt>
                <c:pt idx="5660">
                  <c:v>112.1</c:v>
                </c:pt>
                <c:pt idx="5661">
                  <c:v>112.1</c:v>
                </c:pt>
                <c:pt idx="5662">
                  <c:v>112.1</c:v>
                </c:pt>
                <c:pt idx="5663">
                  <c:v>112.1</c:v>
                </c:pt>
                <c:pt idx="5664">
                  <c:v>112.1</c:v>
                </c:pt>
                <c:pt idx="5665">
                  <c:v>112.1</c:v>
                </c:pt>
                <c:pt idx="5666">
                  <c:v>112.1</c:v>
                </c:pt>
                <c:pt idx="5667">
                  <c:v>112.1</c:v>
                </c:pt>
                <c:pt idx="5668">
                  <c:v>112.1</c:v>
                </c:pt>
                <c:pt idx="5669">
                  <c:v>112.1</c:v>
                </c:pt>
                <c:pt idx="5670">
                  <c:v>112.1</c:v>
                </c:pt>
                <c:pt idx="5671">
                  <c:v>112.1</c:v>
                </c:pt>
                <c:pt idx="5672">
                  <c:v>112.1</c:v>
                </c:pt>
                <c:pt idx="5673">
                  <c:v>112.1</c:v>
                </c:pt>
                <c:pt idx="5674">
                  <c:v>112.1</c:v>
                </c:pt>
                <c:pt idx="5675">
                  <c:v>112.1</c:v>
                </c:pt>
                <c:pt idx="5676">
                  <c:v>112.1</c:v>
                </c:pt>
                <c:pt idx="5677">
                  <c:v>112.1</c:v>
                </c:pt>
                <c:pt idx="5678">
                  <c:v>112.1</c:v>
                </c:pt>
                <c:pt idx="5679">
                  <c:v>112.1</c:v>
                </c:pt>
                <c:pt idx="5680">
                  <c:v>112.1</c:v>
                </c:pt>
                <c:pt idx="5681">
                  <c:v>112.1</c:v>
                </c:pt>
                <c:pt idx="5682">
                  <c:v>112.1</c:v>
                </c:pt>
                <c:pt idx="5683">
                  <c:v>112.1</c:v>
                </c:pt>
                <c:pt idx="5684">
                  <c:v>112.1</c:v>
                </c:pt>
                <c:pt idx="5685">
                  <c:v>112.1</c:v>
                </c:pt>
                <c:pt idx="5686">
                  <c:v>112.1</c:v>
                </c:pt>
                <c:pt idx="5687">
                  <c:v>112.1</c:v>
                </c:pt>
                <c:pt idx="5688">
                  <c:v>112.1</c:v>
                </c:pt>
                <c:pt idx="5689">
                  <c:v>112.1</c:v>
                </c:pt>
                <c:pt idx="5690">
                  <c:v>112.1</c:v>
                </c:pt>
                <c:pt idx="5691">
                  <c:v>112.1</c:v>
                </c:pt>
                <c:pt idx="5692">
                  <c:v>112.1</c:v>
                </c:pt>
                <c:pt idx="5693">
                  <c:v>112.1</c:v>
                </c:pt>
                <c:pt idx="5694">
                  <c:v>112.1</c:v>
                </c:pt>
                <c:pt idx="5695">
                  <c:v>112.1</c:v>
                </c:pt>
                <c:pt idx="5696">
                  <c:v>112.1</c:v>
                </c:pt>
                <c:pt idx="5697">
                  <c:v>112.1</c:v>
                </c:pt>
                <c:pt idx="5698">
                  <c:v>112.1</c:v>
                </c:pt>
                <c:pt idx="5699">
                  <c:v>112.1</c:v>
                </c:pt>
                <c:pt idx="5700">
                  <c:v>112.1</c:v>
                </c:pt>
                <c:pt idx="5701">
                  <c:v>112.1</c:v>
                </c:pt>
                <c:pt idx="5702">
                  <c:v>112.1</c:v>
                </c:pt>
                <c:pt idx="5703">
                  <c:v>112.1</c:v>
                </c:pt>
                <c:pt idx="5704">
                  <c:v>112.1</c:v>
                </c:pt>
                <c:pt idx="5705">
                  <c:v>112.1</c:v>
                </c:pt>
                <c:pt idx="5706">
                  <c:v>112.1</c:v>
                </c:pt>
                <c:pt idx="5707">
                  <c:v>112.1</c:v>
                </c:pt>
                <c:pt idx="5708">
                  <c:v>112.1</c:v>
                </c:pt>
                <c:pt idx="5709">
                  <c:v>112.1</c:v>
                </c:pt>
                <c:pt idx="5710">
                  <c:v>112.1</c:v>
                </c:pt>
                <c:pt idx="5711">
                  <c:v>112.1</c:v>
                </c:pt>
                <c:pt idx="5712">
                  <c:v>112.1</c:v>
                </c:pt>
                <c:pt idx="5713">
                  <c:v>112.1</c:v>
                </c:pt>
                <c:pt idx="5714">
                  <c:v>112.1</c:v>
                </c:pt>
                <c:pt idx="5715">
                  <c:v>112.1</c:v>
                </c:pt>
                <c:pt idx="5716">
                  <c:v>112.1</c:v>
                </c:pt>
                <c:pt idx="5717">
                  <c:v>112.1</c:v>
                </c:pt>
                <c:pt idx="5718">
                  <c:v>112.1</c:v>
                </c:pt>
                <c:pt idx="5719">
                  <c:v>112.1</c:v>
                </c:pt>
                <c:pt idx="5720">
                  <c:v>112.1</c:v>
                </c:pt>
                <c:pt idx="5721">
                  <c:v>112.1</c:v>
                </c:pt>
                <c:pt idx="5722">
                  <c:v>112.1</c:v>
                </c:pt>
                <c:pt idx="5723">
                  <c:v>112.1</c:v>
                </c:pt>
                <c:pt idx="5724">
                  <c:v>112.1</c:v>
                </c:pt>
                <c:pt idx="5725">
                  <c:v>112.1</c:v>
                </c:pt>
                <c:pt idx="5726">
                  <c:v>112.1</c:v>
                </c:pt>
                <c:pt idx="5727">
                  <c:v>112.1</c:v>
                </c:pt>
                <c:pt idx="5728">
                  <c:v>112.1</c:v>
                </c:pt>
                <c:pt idx="5729">
                  <c:v>112.1</c:v>
                </c:pt>
                <c:pt idx="5730">
                  <c:v>112.1</c:v>
                </c:pt>
                <c:pt idx="5731">
                  <c:v>112.1</c:v>
                </c:pt>
                <c:pt idx="5732">
                  <c:v>112.1</c:v>
                </c:pt>
                <c:pt idx="5733">
                  <c:v>112.1</c:v>
                </c:pt>
                <c:pt idx="5734">
                  <c:v>112.1</c:v>
                </c:pt>
                <c:pt idx="5735">
                  <c:v>112.1</c:v>
                </c:pt>
                <c:pt idx="5736">
                  <c:v>112.1</c:v>
                </c:pt>
                <c:pt idx="5737">
                  <c:v>112.1</c:v>
                </c:pt>
                <c:pt idx="5738">
                  <c:v>112.1</c:v>
                </c:pt>
                <c:pt idx="5739">
                  <c:v>112.1</c:v>
                </c:pt>
                <c:pt idx="5740">
                  <c:v>112.1</c:v>
                </c:pt>
                <c:pt idx="5741">
                  <c:v>112.1</c:v>
                </c:pt>
                <c:pt idx="5742">
                  <c:v>112.1</c:v>
                </c:pt>
                <c:pt idx="5743">
                  <c:v>112.1</c:v>
                </c:pt>
                <c:pt idx="5744">
                  <c:v>112.1</c:v>
                </c:pt>
                <c:pt idx="5745">
                  <c:v>112.1</c:v>
                </c:pt>
                <c:pt idx="5746">
                  <c:v>112.1</c:v>
                </c:pt>
                <c:pt idx="5747">
                  <c:v>112.1</c:v>
                </c:pt>
                <c:pt idx="5748">
                  <c:v>112.1</c:v>
                </c:pt>
                <c:pt idx="5749">
                  <c:v>112.1</c:v>
                </c:pt>
                <c:pt idx="5750">
                  <c:v>112.1</c:v>
                </c:pt>
                <c:pt idx="5751">
                  <c:v>112.1</c:v>
                </c:pt>
                <c:pt idx="5752">
                  <c:v>112.1</c:v>
                </c:pt>
                <c:pt idx="5753">
                  <c:v>112.1</c:v>
                </c:pt>
                <c:pt idx="5754">
                  <c:v>112.1</c:v>
                </c:pt>
                <c:pt idx="5755">
                  <c:v>112.1</c:v>
                </c:pt>
                <c:pt idx="5756">
                  <c:v>112.1</c:v>
                </c:pt>
                <c:pt idx="5757">
                  <c:v>112.1</c:v>
                </c:pt>
                <c:pt idx="5758">
                  <c:v>112.1</c:v>
                </c:pt>
                <c:pt idx="5759">
                  <c:v>112.1</c:v>
                </c:pt>
                <c:pt idx="5760">
                  <c:v>112.1</c:v>
                </c:pt>
                <c:pt idx="5761">
                  <c:v>112.1</c:v>
                </c:pt>
                <c:pt idx="5762">
                  <c:v>112.1</c:v>
                </c:pt>
                <c:pt idx="5763">
                  <c:v>112.1</c:v>
                </c:pt>
                <c:pt idx="5764">
                  <c:v>112.1</c:v>
                </c:pt>
                <c:pt idx="5765">
                  <c:v>112.1</c:v>
                </c:pt>
                <c:pt idx="5766">
                  <c:v>112.1</c:v>
                </c:pt>
                <c:pt idx="5767">
                  <c:v>112.1</c:v>
                </c:pt>
                <c:pt idx="5768">
                  <c:v>112.1</c:v>
                </c:pt>
                <c:pt idx="5769">
                  <c:v>112.1</c:v>
                </c:pt>
                <c:pt idx="5770">
                  <c:v>112.1</c:v>
                </c:pt>
                <c:pt idx="5771">
                  <c:v>112.1</c:v>
                </c:pt>
                <c:pt idx="5772">
                  <c:v>112.1</c:v>
                </c:pt>
                <c:pt idx="5773">
                  <c:v>112.1</c:v>
                </c:pt>
                <c:pt idx="5774">
                  <c:v>112.1</c:v>
                </c:pt>
                <c:pt idx="5775">
                  <c:v>112.1</c:v>
                </c:pt>
                <c:pt idx="5776">
                  <c:v>112.1</c:v>
                </c:pt>
                <c:pt idx="5777">
                  <c:v>112.1</c:v>
                </c:pt>
                <c:pt idx="5778">
                  <c:v>112.1</c:v>
                </c:pt>
                <c:pt idx="5779">
                  <c:v>112.1</c:v>
                </c:pt>
                <c:pt idx="5780">
                  <c:v>112.1</c:v>
                </c:pt>
                <c:pt idx="5781">
                  <c:v>112.1</c:v>
                </c:pt>
                <c:pt idx="5782">
                  <c:v>112.1</c:v>
                </c:pt>
                <c:pt idx="5783">
                  <c:v>112.1</c:v>
                </c:pt>
                <c:pt idx="5784">
                  <c:v>112.1</c:v>
                </c:pt>
                <c:pt idx="5785">
                  <c:v>112.1</c:v>
                </c:pt>
                <c:pt idx="5786">
                  <c:v>112.1</c:v>
                </c:pt>
                <c:pt idx="5787">
                  <c:v>112.1</c:v>
                </c:pt>
                <c:pt idx="5788">
                  <c:v>112.1</c:v>
                </c:pt>
                <c:pt idx="5789">
                  <c:v>112.1</c:v>
                </c:pt>
                <c:pt idx="5790">
                  <c:v>112.1</c:v>
                </c:pt>
                <c:pt idx="5791">
                  <c:v>112.1</c:v>
                </c:pt>
                <c:pt idx="5792">
                  <c:v>112.1</c:v>
                </c:pt>
                <c:pt idx="5793">
                  <c:v>112.1</c:v>
                </c:pt>
                <c:pt idx="5794">
                  <c:v>112.1</c:v>
                </c:pt>
                <c:pt idx="5795">
                  <c:v>112.1</c:v>
                </c:pt>
                <c:pt idx="5796">
                  <c:v>112.1</c:v>
                </c:pt>
                <c:pt idx="5797">
                  <c:v>112.1</c:v>
                </c:pt>
                <c:pt idx="5798">
                  <c:v>112.1</c:v>
                </c:pt>
                <c:pt idx="5799">
                  <c:v>112.1</c:v>
                </c:pt>
                <c:pt idx="5800">
                  <c:v>112.1</c:v>
                </c:pt>
                <c:pt idx="5801">
                  <c:v>112.1</c:v>
                </c:pt>
                <c:pt idx="5802">
                  <c:v>112.1</c:v>
                </c:pt>
                <c:pt idx="5803">
                  <c:v>112.1</c:v>
                </c:pt>
                <c:pt idx="5804">
                  <c:v>112.1</c:v>
                </c:pt>
                <c:pt idx="5805">
                  <c:v>112.1</c:v>
                </c:pt>
                <c:pt idx="5806">
                  <c:v>112.1</c:v>
                </c:pt>
                <c:pt idx="5807">
                  <c:v>112.1</c:v>
                </c:pt>
                <c:pt idx="5808">
                  <c:v>112.1</c:v>
                </c:pt>
                <c:pt idx="5809">
                  <c:v>112.1</c:v>
                </c:pt>
                <c:pt idx="5810">
                  <c:v>112.1</c:v>
                </c:pt>
                <c:pt idx="5811">
                  <c:v>112.1</c:v>
                </c:pt>
                <c:pt idx="5812">
                  <c:v>112.1</c:v>
                </c:pt>
                <c:pt idx="5813">
                  <c:v>112.1</c:v>
                </c:pt>
                <c:pt idx="5814">
                  <c:v>112.1</c:v>
                </c:pt>
                <c:pt idx="5815">
                  <c:v>112.1</c:v>
                </c:pt>
                <c:pt idx="5816">
                  <c:v>112.1</c:v>
                </c:pt>
                <c:pt idx="5817">
                  <c:v>112.1</c:v>
                </c:pt>
                <c:pt idx="5818">
                  <c:v>112.1</c:v>
                </c:pt>
                <c:pt idx="5819">
                  <c:v>112.1</c:v>
                </c:pt>
                <c:pt idx="5820">
                  <c:v>112.1</c:v>
                </c:pt>
                <c:pt idx="5821">
                  <c:v>112.1</c:v>
                </c:pt>
                <c:pt idx="5822">
                  <c:v>112.1</c:v>
                </c:pt>
                <c:pt idx="5823">
                  <c:v>112.1</c:v>
                </c:pt>
                <c:pt idx="5824">
                  <c:v>112.1</c:v>
                </c:pt>
                <c:pt idx="5825">
                  <c:v>112.1</c:v>
                </c:pt>
                <c:pt idx="5826">
                  <c:v>112.1</c:v>
                </c:pt>
                <c:pt idx="5827">
                  <c:v>112.1</c:v>
                </c:pt>
                <c:pt idx="5828">
                  <c:v>112.1</c:v>
                </c:pt>
                <c:pt idx="5829">
                  <c:v>112.1</c:v>
                </c:pt>
                <c:pt idx="5830">
                  <c:v>112.1</c:v>
                </c:pt>
                <c:pt idx="5831">
                  <c:v>112.1</c:v>
                </c:pt>
                <c:pt idx="5832">
                  <c:v>112.1</c:v>
                </c:pt>
                <c:pt idx="5833">
                  <c:v>112.1</c:v>
                </c:pt>
                <c:pt idx="5834">
                  <c:v>112.1</c:v>
                </c:pt>
                <c:pt idx="5835">
                  <c:v>112.1</c:v>
                </c:pt>
                <c:pt idx="5836">
                  <c:v>112.1</c:v>
                </c:pt>
                <c:pt idx="5837">
                  <c:v>112.1</c:v>
                </c:pt>
                <c:pt idx="5838">
                  <c:v>112.1</c:v>
                </c:pt>
                <c:pt idx="5839">
                  <c:v>112.1</c:v>
                </c:pt>
                <c:pt idx="5840">
                  <c:v>112.1</c:v>
                </c:pt>
                <c:pt idx="5841">
                  <c:v>112.1</c:v>
                </c:pt>
                <c:pt idx="5842">
                  <c:v>112.1</c:v>
                </c:pt>
                <c:pt idx="5843">
                  <c:v>112.1</c:v>
                </c:pt>
                <c:pt idx="5844">
                  <c:v>112.1</c:v>
                </c:pt>
                <c:pt idx="5845">
                  <c:v>112.1</c:v>
                </c:pt>
                <c:pt idx="5846">
                  <c:v>112.1</c:v>
                </c:pt>
                <c:pt idx="5847">
                  <c:v>112.1</c:v>
                </c:pt>
                <c:pt idx="5848">
                  <c:v>112.1</c:v>
                </c:pt>
                <c:pt idx="5849">
                  <c:v>112.1</c:v>
                </c:pt>
                <c:pt idx="5850">
                  <c:v>112.1</c:v>
                </c:pt>
                <c:pt idx="5851">
                  <c:v>112.1</c:v>
                </c:pt>
                <c:pt idx="5852">
                  <c:v>112.1</c:v>
                </c:pt>
                <c:pt idx="5853">
                  <c:v>112.1</c:v>
                </c:pt>
                <c:pt idx="5854">
                  <c:v>112.1</c:v>
                </c:pt>
                <c:pt idx="5855">
                  <c:v>112.1</c:v>
                </c:pt>
                <c:pt idx="5856">
                  <c:v>112.1</c:v>
                </c:pt>
                <c:pt idx="5857">
                  <c:v>112.1</c:v>
                </c:pt>
                <c:pt idx="5858">
                  <c:v>112.1</c:v>
                </c:pt>
                <c:pt idx="5859">
                  <c:v>112.1</c:v>
                </c:pt>
                <c:pt idx="5860">
                  <c:v>112.1</c:v>
                </c:pt>
                <c:pt idx="5861">
                  <c:v>112.1</c:v>
                </c:pt>
                <c:pt idx="5862">
                  <c:v>112.1</c:v>
                </c:pt>
                <c:pt idx="5863">
                  <c:v>112.1</c:v>
                </c:pt>
                <c:pt idx="5864">
                  <c:v>112.1</c:v>
                </c:pt>
                <c:pt idx="5865">
                  <c:v>112.1</c:v>
                </c:pt>
                <c:pt idx="5866">
                  <c:v>112.1</c:v>
                </c:pt>
                <c:pt idx="5867">
                  <c:v>112.1</c:v>
                </c:pt>
                <c:pt idx="5868">
                  <c:v>112.1</c:v>
                </c:pt>
                <c:pt idx="5869">
                  <c:v>112.1</c:v>
                </c:pt>
                <c:pt idx="5870">
                  <c:v>112.1</c:v>
                </c:pt>
                <c:pt idx="5871">
                  <c:v>112.1</c:v>
                </c:pt>
                <c:pt idx="5872">
                  <c:v>112.1</c:v>
                </c:pt>
                <c:pt idx="5873">
                  <c:v>112.1</c:v>
                </c:pt>
                <c:pt idx="5874">
                  <c:v>112.1</c:v>
                </c:pt>
                <c:pt idx="5875">
                  <c:v>112.1</c:v>
                </c:pt>
                <c:pt idx="5876">
                  <c:v>112.1</c:v>
                </c:pt>
                <c:pt idx="5877">
                  <c:v>112.1</c:v>
                </c:pt>
                <c:pt idx="5878">
                  <c:v>112.1</c:v>
                </c:pt>
                <c:pt idx="5879">
                  <c:v>112.1</c:v>
                </c:pt>
                <c:pt idx="5880">
                  <c:v>112.1</c:v>
                </c:pt>
                <c:pt idx="5881">
                  <c:v>112.1</c:v>
                </c:pt>
                <c:pt idx="5882">
                  <c:v>112.1</c:v>
                </c:pt>
                <c:pt idx="5883">
                  <c:v>112.1</c:v>
                </c:pt>
                <c:pt idx="5884">
                  <c:v>112.1</c:v>
                </c:pt>
                <c:pt idx="5885">
                  <c:v>112.1</c:v>
                </c:pt>
                <c:pt idx="5886">
                  <c:v>112.1</c:v>
                </c:pt>
                <c:pt idx="5887">
                  <c:v>112.1</c:v>
                </c:pt>
                <c:pt idx="5888">
                  <c:v>112.1</c:v>
                </c:pt>
                <c:pt idx="5889">
                  <c:v>112.1</c:v>
                </c:pt>
                <c:pt idx="5890">
                  <c:v>112.1</c:v>
                </c:pt>
                <c:pt idx="5891">
                  <c:v>112.1</c:v>
                </c:pt>
                <c:pt idx="5892">
                  <c:v>112.1</c:v>
                </c:pt>
                <c:pt idx="5893">
                  <c:v>112.1</c:v>
                </c:pt>
                <c:pt idx="5894">
                  <c:v>112.1</c:v>
                </c:pt>
                <c:pt idx="5895">
                  <c:v>112.1</c:v>
                </c:pt>
                <c:pt idx="5896">
                  <c:v>112.1</c:v>
                </c:pt>
                <c:pt idx="5897">
                  <c:v>112.1</c:v>
                </c:pt>
                <c:pt idx="5898">
                  <c:v>112.1</c:v>
                </c:pt>
                <c:pt idx="5899">
                  <c:v>112.1</c:v>
                </c:pt>
                <c:pt idx="5900">
                  <c:v>112.1</c:v>
                </c:pt>
                <c:pt idx="5901">
                  <c:v>112.1</c:v>
                </c:pt>
                <c:pt idx="5902">
                  <c:v>112.1</c:v>
                </c:pt>
                <c:pt idx="5903">
                  <c:v>112.1</c:v>
                </c:pt>
                <c:pt idx="5904">
                  <c:v>112.1</c:v>
                </c:pt>
                <c:pt idx="5905">
                  <c:v>112.1</c:v>
                </c:pt>
                <c:pt idx="5906">
                  <c:v>112.1</c:v>
                </c:pt>
                <c:pt idx="5907">
                  <c:v>112.1</c:v>
                </c:pt>
                <c:pt idx="5908">
                  <c:v>112.1</c:v>
                </c:pt>
                <c:pt idx="5909">
                  <c:v>112.1</c:v>
                </c:pt>
                <c:pt idx="5910">
                  <c:v>112.1</c:v>
                </c:pt>
                <c:pt idx="5911">
                  <c:v>112.1</c:v>
                </c:pt>
                <c:pt idx="5912">
                  <c:v>112.1</c:v>
                </c:pt>
                <c:pt idx="5913">
                  <c:v>112.1</c:v>
                </c:pt>
                <c:pt idx="5914">
                  <c:v>112.1</c:v>
                </c:pt>
                <c:pt idx="5915">
                  <c:v>112.1</c:v>
                </c:pt>
                <c:pt idx="5916">
                  <c:v>112.1</c:v>
                </c:pt>
                <c:pt idx="5917">
                  <c:v>112.1</c:v>
                </c:pt>
                <c:pt idx="5918">
                  <c:v>112.1</c:v>
                </c:pt>
                <c:pt idx="5919">
                  <c:v>112.1</c:v>
                </c:pt>
                <c:pt idx="5920">
                  <c:v>112.1</c:v>
                </c:pt>
                <c:pt idx="5921">
                  <c:v>112.1</c:v>
                </c:pt>
                <c:pt idx="5922">
                  <c:v>112.1</c:v>
                </c:pt>
                <c:pt idx="5923">
                  <c:v>112.1</c:v>
                </c:pt>
                <c:pt idx="5924">
                  <c:v>112.1</c:v>
                </c:pt>
                <c:pt idx="5925">
                  <c:v>112.1</c:v>
                </c:pt>
                <c:pt idx="5926">
                  <c:v>112.1</c:v>
                </c:pt>
                <c:pt idx="5927">
                  <c:v>112.1</c:v>
                </c:pt>
                <c:pt idx="5928">
                  <c:v>112.1</c:v>
                </c:pt>
                <c:pt idx="5929">
                  <c:v>112.1</c:v>
                </c:pt>
                <c:pt idx="5930">
                  <c:v>112.1</c:v>
                </c:pt>
                <c:pt idx="5931">
                  <c:v>112.1</c:v>
                </c:pt>
                <c:pt idx="5932">
                  <c:v>112.1</c:v>
                </c:pt>
                <c:pt idx="5933">
                  <c:v>112.1</c:v>
                </c:pt>
                <c:pt idx="5934">
                  <c:v>112.1</c:v>
                </c:pt>
                <c:pt idx="5935">
                  <c:v>112.1</c:v>
                </c:pt>
                <c:pt idx="5936">
                  <c:v>112.1</c:v>
                </c:pt>
                <c:pt idx="5937">
                  <c:v>112.1</c:v>
                </c:pt>
                <c:pt idx="5938">
                  <c:v>112.1</c:v>
                </c:pt>
                <c:pt idx="5939">
                  <c:v>112.1</c:v>
                </c:pt>
                <c:pt idx="5940">
                  <c:v>112.1</c:v>
                </c:pt>
                <c:pt idx="5941">
                  <c:v>112.1</c:v>
                </c:pt>
                <c:pt idx="5942">
                  <c:v>112.1</c:v>
                </c:pt>
                <c:pt idx="5943">
                  <c:v>112.1</c:v>
                </c:pt>
                <c:pt idx="5944">
                  <c:v>112.1</c:v>
                </c:pt>
                <c:pt idx="5945">
                  <c:v>112.1</c:v>
                </c:pt>
                <c:pt idx="5946">
                  <c:v>112.1</c:v>
                </c:pt>
                <c:pt idx="5947">
                  <c:v>112.1</c:v>
                </c:pt>
                <c:pt idx="5948">
                  <c:v>112.1</c:v>
                </c:pt>
                <c:pt idx="5949">
                  <c:v>112.1</c:v>
                </c:pt>
                <c:pt idx="5950">
                  <c:v>112.1</c:v>
                </c:pt>
                <c:pt idx="5951">
                  <c:v>112.1</c:v>
                </c:pt>
                <c:pt idx="5952">
                  <c:v>112.1</c:v>
                </c:pt>
                <c:pt idx="5953">
                  <c:v>112.1</c:v>
                </c:pt>
                <c:pt idx="5954">
                  <c:v>112.1</c:v>
                </c:pt>
                <c:pt idx="5955">
                  <c:v>112.1</c:v>
                </c:pt>
                <c:pt idx="5956">
                  <c:v>112.1</c:v>
                </c:pt>
                <c:pt idx="5957">
                  <c:v>112.1</c:v>
                </c:pt>
                <c:pt idx="5958">
                  <c:v>112.1</c:v>
                </c:pt>
                <c:pt idx="5959">
                  <c:v>112.1</c:v>
                </c:pt>
                <c:pt idx="5960">
                  <c:v>112.1</c:v>
                </c:pt>
                <c:pt idx="5961">
                  <c:v>112.1</c:v>
                </c:pt>
                <c:pt idx="5962">
                  <c:v>112.1</c:v>
                </c:pt>
                <c:pt idx="5963">
                  <c:v>112.1</c:v>
                </c:pt>
                <c:pt idx="5964">
                  <c:v>112.1</c:v>
                </c:pt>
                <c:pt idx="5965">
                  <c:v>112.1</c:v>
                </c:pt>
                <c:pt idx="5966">
                  <c:v>112.1</c:v>
                </c:pt>
                <c:pt idx="5967">
                  <c:v>112.1</c:v>
                </c:pt>
                <c:pt idx="5968">
                  <c:v>112.1</c:v>
                </c:pt>
                <c:pt idx="5969">
                  <c:v>112.1</c:v>
                </c:pt>
                <c:pt idx="5970">
                  <c:v>112.1</c:v>
                </c:pt>
                <c:pt idx="5971">
                  <c:v>112.1</c:v>
                </c:pt>
                <c:pt idx="5972">
                  <c:v>112.1</c:v>
                </c:pt>
                <c:pt idx="5973">
                  <c:v>112.1</c:v>
                </c:pt>
                <c:pt idx="5974">
                  <c:v>112.1</c:v>
                </c:pt>
                <c:pt idx="5975">
                  <c:v>112.1</c:v>
                </c:pt>
                <c:pt idx="5976">
                  <c:v>112.1</c:v>
                </c:pt>
                <c:pt idx="5977">
                  <c:v>112.1</c:v>
                </c:pt>
                <c:pt idx="5978">
                  <c:v>112.1</c:v>
                </c:pt>
                <c:pt idx="5979">
                  <c:v>112.1</c:v>
                </c:pt>
                <c:pt idx="5980">
                  <c:v>112.1</c:v>
                </c:pt>
                <c:pt idx="5981">
                  <c:v>112.1</c:v>
                </c:pt>
                <c:pt idx="5982">
                  <c:v>112.1</c:v>
                </c:pt>
                <c:pt idx="5983">
                  <c:v>112.1</c:v>
                </c:pt>
                <c:pt idx="5984">
                  <c:v>112.1</c:v>
                </c:pt>
                <c:pt idx="5985">
                  <c:v>112.1</c:v>
                </c:pt>
                <c:pt idx="5986">
                  <c:v>112.1</c:v>
                </c:pt>
                <c:pt idx="5987">
                  <c:v>112.1</c:v>
                </c:pt>
                <c:pt idx="5988">
                  <c:v>112.1</c:v>
                </c:pt>
                <c:pt idx="5989">
                  <c:v>112.1</c:v>
                </c:pt>
                <c:pt idx="5990">
                  <c:v>112.1</c:v>
                </c:pt>
                <c:pt idx="5991">
                  <c:v>112.1</c:v>
                </c:pt>
                <c:pt idx="5992">
                  <c:v>112.1</c:v>
                </c:pt>
                <c:pt idx="5993">
                  <c:v>112.1</c:v>
                </c:pt>
                <c:pt idx="5994">
                  <c:v>112.1</c:v>
                </c:pt>
                <c:pt idx="5995">
                  <c:v>112.1</c:v>
                </c:pt>
                <c:pt idx="5996">
                  <c:v>112.1</c:v>
                </c:pt>
                <c:pt idx="5997">
                  <c:v>112.1</c:v>
                </c:pt>
                <c:pt idx="5998">
                  <c:v>112.1</c:v>
                </c:pt>
                <c:pt idx="5999">
                  <c:v>112.1</c:v>
                </c:pt>
                <c:pt idx="6000">
                  <c:v>112.1</c:v>
                </c:pt>
                <c:pt idx="6001">
                  <c:v>112.1</c:v>
                </c:pt>
                <c:pt idx="6002">
                  <c:v>112.1</c:v>
                </c:pt>
                <c:pt idx="6003">
                  <c:v>112.1</c:v>
                </c:pt>
                <c:pt idx="6004">
                  <c:v>112.1</c:v>
                </c:pt>
                <c:pt idx="6005">
                  <c:v>112.1</c:v>
                </c:pt>
                <c:pt idx="6006">
                  <c:v>112.1</c:v>
                </c:pt>
                <c:pt idx="6007">
                  <c:v>112.1</c:v>
                </c:pt>
                <c:pt idx="6008">
                  <c:v>112.1</c:v>
                </c:pt>
                <c:pt idx="6009">
                  <c:v>112.1</c:v>
                </c:pt>
                <c:pt idx="6010">
                  <c:v>112.1</c:v>
                </c:pt>
                <c:pt idx="6011">
                  <c:v>112.1</c:v>
                </c:pt>
                <c:pt idx="6012">
                  <c:v>112.1</c:v>
                </c:pt>
                <c:pt idx="6013">
                  <c:v>112.1</c:v>
                </c:pt>
                <c:pt idx="6014">
                  <c:v>112.1</c:v>
                </c:pt>
                <c:pt idx="6015">
                  <c:v>112.1</c:v>
                </c:pt>
                <c:pt idx="6016">
                  <c:v>112.1</c:v>
                </c:pt>
                <c:pt idx="6017">
                  <c:v>112.1</c:v>
                </c:pt>
                <c:pt idx="6018">
                  <c:v>112.1</c:v>
                </c:pt>
                <c:pt idx="6019">
                  <c:v>112.1</c:v>
                </c:pt>
                <c:pt idx="6020">
                  <c:v>112.1</c:v>
                </c:pt>
                <c:pt idx="6021">
                  <c:v>112.1</c:v>
                </c:pt>
                <c:pt idx="6022">
                  <c:v>112.1</c:v>
                </c:pt>
                <c:pt idx="6023">
                  <c:v>112.1</c:v>
                </c:pt>
                <c:pt idx="6024">
                  <c:v>112.1</c:v>
                </c:pt>
                <c:pt idx="6025">
                  <c:v>112.1</c:v>
                </c:pt>
                <c:pt idx="6026">
                  <c:v>112.1</c:v>
                </c:pt>
                <c:pt idx="6027">
                  <c:v>112.1</c:v>
                </c:pt>
                <c:pt idx="6028">
                  <c:v>112.1</c:v>
                </c:pt>
                <c:pt idx="6029">
                  <c:v>112.1</c:v>
                </c:pt>
                <c:pt idx="6030">
                  <c:v>112.1</c:v>
                </c:pt>
                <c:pt idx="6031">
                  <c:v>112.1</c:v>
                </c:pt>
                <c:pt idx="6032">
                  <c:v>112.1</c:v>
                </c:pt>
                <c:pt idx="6033">
                  <c:v>112.1</c:v>
                </c:pt>
                <c:pt idx="6034">
                  <c:v>112.1</c:v>
                </c:pt>
                <c:pt idx="6035">
                  <c:v>112.1</c:v>
                </c:pt>
                <c:pt idx="6036">
                  <c:v>112.1</c:v>
                </c:pt>
                <c:pt idx="6037">
                  <c:v>112.1</c:v>
                </c:pt>
                <c:pt idx="6038">
                  <c:v>112.1</c:v>
                </c:pt>
                <c:pt idx="6039">
                  <c:v>112.1</c:v>
                </c:pt>
                <c:pt idx="6040">
                  <c:v>112.1</c:v>
                </c:pt>
                <c:pt idx="6041">
                  <c:v>112.1</c:v>
                </c:pt>
                <c:pt idx="6042">
                  <c:v>112.1</c:v>
                </c:pt>
                <c:pt idx="6043">
                  <c:v>112.1</c:v>
                </c:pt>
                <c:pt idx="6044">
                  <c:v>112.1</c:v>
                </c:pt>
                <c:pt idx="6045">
                  <c:v>112.1</c:v>
                </c:pt>
                <c:pt idx="6046">
                  <c:v>112.1</c:v>
                </c:pt>
                <c:pt idx="6047">
                  <c:v>112.1</c:v>
                </c:pt>
                <c:pt idx="6048">
                  <c:v>112.1</c:v>
                </c:pt>
                <c:pt idx="6049">
                  <c:v>112.1</c:v>
                </c:pt>
                <c:pt idx="6050">
                  <c:v>112.1</c:v>
                </c:pt>
                <c:pt idx="6051">
                  <c:v>112.1</c:v>
                </c:pt>
                <c:pt idx="6052">
                  <c:v>112.1</c:v>
                </c:pt>
                <c:pt idx="6053">
                  <c:v>112.1</c:v>
                </c:pt>
                <c:pt idx="6054">
                  <c:v>112.1</c:v>
                </c:pt>
                <c:pt idx="6055">
                  <c:v>112.1</c:v>
                </c:pt>
                <c:pt idx="6056">
                  <c:v>112.1</c:v>
                </c:pt>
                <c:pt idx="6057">
                  <c:v>112.1</c:v>
                </c:pt>
                <c:pt idx="6058">
                  <c:v>112.1</c:v>
                </c:pt>
                <c:pt idx="6059">
                  <c:v>112.1</c:v>
                </c:pt>
                <c:pt idx="6060">
                  <c:v>112.1</c:v>
                </c:pt>
                <c:pt idx="6061">
                  <c:v>112.1</c:v>
                </c:pt>
                <c:pt idx="6062">
                  <c:v>112.1</c:v>
                </c:pt>
                <c:pt idx="6063">
                  <c:v>112.1</c:v>
                </c:pt>
                <c:pt idx="6064">
                  <c:v>112.1</c:v>
                </c:pt>
                <c:pt idx="6065">
                  <c:v>112.1</c:v>
                </c:pt>
                <c:pt idx="6066">
                  <c:v>112.1</c:v>
                </c:pt>
                <c:pt idx="6067">
                  <c:v>112.1</c:v>
                </c:pt>
                <c:pt idx="6068">
                  <c:v>112.1</c:v>
                </c:pt>
                <c:pt idx="6069">
                  <c:v>112.1</c:v>
                </c:pt>
                <c:pt idx="6070">
                  <c:v>112.1</c:v>
                </c:pt>
                <c:pt idx="6071">
                  <c:v>112.1</c:v>
                </c:pt>
                <c:pt idx="6072">
                  <c:v>112.1</c:v>
                </c:pt>
                <c:pt idx="6073">
                  <c:v>112.1</c:v>
                </c:pt>
                <c:pt idx="6074">
                  <c:v>112.1</c:v>
                </c:pt>
                <c:pt idx="6075">
                  <c:v>112.1</c:v>
                </c:pt>
                <c:pt idx="6076">
                  <c:v>112.1</c:v>
                </c:pt>
                <c:pt idx="6077">
                  <c:v>112.1</c:v>
                </c:pt>
                <c:pt idx="6078">
                  <c:v>112.1</c:v>
                </c:pt>
                <c:pt idx="6079">
                  <c:v>112.1</c:v>
                </c:pt>
                <c:pt idx="6080">
                  <c:v>112.1</c:v>
                </c:pt>
                <c:pt idx="6081">
                  <c:v>112.1</c:v>
                </c:pt>
                <c:pt idx="6082">
                  <c:v>112.1</c:v>
                </c:pt>
                <c:pt idx="6083">
                  <c:v>112.1</c:v>
                </c:pt>
                <c:pt idx="6084">
                  <c:v>112.1</c:v>
                </c:pt>
                <c:pt idx="6085">
                  <c:v>112.1</c:v>
                </c:pt>
                <c:pt idx="6086">
                  <c:v>112.1</c:v>
                </c:pt>
                <c:pt idx="6087">
                  <c:v>112.1</c:v>
                </c:pt>
                <c:pt idx="6088">
                  <c:v>112.1</c:v>
                </c:pt>
                <c:pt idx="6089">
                  <c:v>112.1</c:v>
                </c:pt>
                <c:pt idx="6090">
                  <c:v>112.1</c:v>
                </c:pt>
                <c:pt idx="6091">
                  <c:v>112.1</c:v>
                </c:pt>
                <c:pt idx="6092">
                  <c:v>112.1</c:v>
                </c:pt>
                <c:pt idx="6093">
                  <c:v>112.1</c:v>
                </c:pt>
                <c:pt idx="6094">
                  <c:v>112.1</c:v>
                </c:pt>
                <c:pt idx="6095">
                  <c:v>112.1</c:v>
                </c:pt>
                <c:pt idx="6096">
                  <c:v>112.1</c:v>
                </c:pt>
                <c:pt idx="6097">
                  <c:v>112.1</c:v>
                </c:pt>
                <c:pt idx="6098">
                  <c:v>112.1</c:v>
                </c:pt>
                <c:pt idx="6099">
                  <c:v>112.1</c:v>
                </c:pt>
                <c:pt idx="6100">
                  <c:v>112.1</c:v>
                </c:pt>
                <c:pt idx="6101">
                  <c:v>112.1</c:v>
                </c:pt>
                <c:pt idx="6102">
                  <c:v>112.1</c:v>
                </c:pt>
                <c:pt idx="6103">
                  <c:v>112.1</c:v>
                </c:pt>
                <c:pt idx="6104">
                  <c:v>112.1</c:v>
                </c:pt>
                <c:pt idx="6105">
                  <c:v>112.1</c:v>
                </c:pt>
                <c:pt idx="6106">
                  <c:v>112.1</c:v>
                </c:pt>
                <c:pt idx="6107">
                  <c:v>112.1</c:v>
                </c:pt>
                <c:pt idx="6108">
                  <c:v>112.1</c:v>
                </c:pt>
                <c:pt idx="6109">
                  <c:v>112.1</c:v>
                </c:pt>
                <c:pt idx="6110">
                  <c:v>112.1</c:v>
                </c:pt>
                <c:pt idx="6111">
                  <c:v>112.1</c:v>
                </c:pt>
                <c:pt idx="6112">
                  <c:v>112.1</c:v>
                </c:pt>
                <c:pt idx="6113">
                  <c:v>112.1</c:v>
                </c:pt>
                <c:pt idx="6114">
                  <c:v>112.1</c:v>
                </c:pt>
                <c:pt idx="6115">
                  <c:v>112.1</c:v>
                </c:pt>
                <c:pt idx="6116">
                  <c:v>112.1</c:v>
                </c:pt>
                <c:pt idx="6117">
                  <c:v>112.1</c:v>
                </c:pt>
                <c:pt idx="6118">
                  <c:v>112.1</c:v>
                </c:pt>
                <c:pt idx="6119">
                  <c:v>112.1</c:v>
                </c:pt>
                <c:pt idx="6120">
                  <c:v>112.1</c:v>
                </c:pt>
                <c:pt idx="6121">
                  <c:v>112.1</c:v>
                </c:pt>
                <c:pt idx="6122">
                  <c:v>112.1</c:v>
                </c:pt>
                <c:pt idx="6123">
                  <c:v>112.1</c:v>
                </c:pt>
                <c:pt idx="6124">
                  <c:v>112.1</c:v>
                </c:pt>
                <c:pt idx="6125">
                  <c:v>112.1</c:v>
                </c:pt>
                <c:pt idx="6126">
                  <c:v>112.1</c:v>
                </c:pt>
                <c:pt idx="6127">
                  <c:v>112.1</c:v>
                </c:pt>
                <c:pt idx="6128">
                  <c:v>112.1</c:v>
                </c:pt>
                <c:pt idx="6129">
                  <c:v>112.1</c:v>
                </c:pt>
                <c:pt idx="6130">
                  <c:v>112.1</c:v>
                </c:pt>
                <c:pt idx="6131">
                  <c:v>112.1</c:v>
                </c:pt>
                <c:pt idx="6132">
                  <c:v>112.1</c:v>
                </c:pt>
                <c:pt idx="6133">
                  <c:v>112.1</c:v>
                </c:pt>
                <c:pt idx="6134">
                  <c:v>112.1</c:v>
                </c:pt>
                <c:pt idx="6135">
                  <c:v>112.1</c:v>
                </c:pt>
                <c:pt idx="6136">
                  <c:v>112.1</c:v>
                </c:pt>
                <c:pt idx="6137">
                  <c:v>112.1</c:v>
                </c:pt>
                <c:pt idx="6138">
                  <c:v>112.1</c:v>
                </c:pt>
                <c:pt idx="6139">
                  <c:v>112.1</c:v>
                </c:pt>
                <c:pt idx="6140">
                  <c:v>112.1</c:v>
                </c:pt>
                <c:pt idx="6141">
                  <c:v>112.1</c:v>
                </c:pt>
                <c:pt idx="6142">
                  <c:v>112.1</c:v>
                </c:pt>
                <c:pt idx="6143">
                  <c:v>112.1</c:v>
                </c:pt>
                <c:pt idx="6144">
                  <c:v>112.1</c:v>
                </c:pt>
                <c:pt idx="6145">
                  <c:v>112.1</c:v>
                </c:pt>
                <c:pt idx="6146">
                  <c:v>112.1</c:v>
                </c:pt>
                <c:pt idx="6147">
                  <c:v>112.1</c:v>
                </c:pt>
                <c:pt idx="6148">
                  <c:v>112.1</c:v>
                </c:pt>
                <c:pt idx="6149">
                  <c:v>112.1</c:v>
                </c:pt>
                <c:pt idx="6150">
                  <c:v>112.1</c:v>
                </c:pt>
                <c:pt idx="6151">
                  <c:v>112.1</c:v>
                </c:pt>
                <c:pt idx="6152">
                  <c:v>112.1</c:v>
                </c:pt>
                <c:pt idx="6153">
                  <c:v>112.1</c:v>
                </c:pt>
                <c:pt idx="6154">
                  <c:v>112.1</c:v>
                </c:pt>
                <c:pt idx="6155">
                  <c:v>112.1</c:v>
                </c:pt>
                <c:pt idx="6156">
                  <c:v>112.1</c:v>
                </c:pt>
                <c:pt idx="6157">
                  <c:v>112.1</c:v>
                </c:pt>
                <c:pt idx="6158">
                  <c:v>112.1</c:v>
                </c:pt>
                <c:pt idx="6159">
                  <c:v>112.1</c:v>
                </c:pt>
                <c:pt idx="6160">
                  <c:v>112.1</c:v>
                </c:pt>
                <c:pt idx="6161">
                  <c:v>112.1</c:v>
                </c:pt>
                <c:pt idx="6162">
                  <c:v>112.1</c:v>
                </c:pt>
                <c:pt idx="6163">
                  <c:v>112.1</c:v>
                </c:pt>
                <c:pt idx="6164">
                  <c:v>112.1</c:v>
                </c:pt>
                <c:pt idx="6165">
                  <c:v>112.1</c:v>
                </c:pt>
                <c:pt idx="6166">
                  <c:v>112.1</c:v>
                </c:pt>
                <c:pt idx="6167">
                  <c:v>112.1</c:v>
                </c:pt>
                <c:pt idx="6168">
                  <c:v>112.1</c:v>
                </c:pt>
                <c:pt idx="6169">
                  <c:v>112.1</c:v>
                </c:pt>
                <c:pt idx="6170">
                  <c:v>112.1</c:v>
                </c:pt>
                <c:pt idx="6171">
                  <c:v>112.1</c:v>
                </c:pt>
                <c:pt idx="6172">
                  <c:v>112.1</c:v>
                </c:pt>
                <c:pt idx="6173">
                  <c:v>112.1</c:v>
                </c:pt>
                <c:pt idx="6174">
                  <c:v>112.1</c:v>
                </c:pt>
                <c:pt idx="6175">
                  <c:v>112.1</c:v>
                </c:pt>
                <c:pt idx="6176">
                  <c:v>112.1</c:v>
                </c:pt>
                <c:pt idx="6177">
                  <c:v>112.1</c:v>
                </c:pt>
                <c:pt idx="6178">
                  <c:v>112.1</c:v>
                </c:pt>
                <c:pt idx="6179">
                  <c:v>112.1</c:v>
                </c:pt>
                <c:pt idx="6180">
                  <c:v>112.1</c:v>
                </c:pt>
                <c:pt idx="6181">
                  <c:v>112.1</c:v>
                </c:pt>
                <c:pt idx="6182">
                  <c:v>112.1</c:v>
                </c:pt>
                <c:pt idx="6183">
                  <c:v>112.1</c:v>
                </c:pt>
                <c:pt idx="6184">
                  <c:v>112.1</c:v>
                </c:pt>
                <c:pt idx="6185">
                  <c:v>112.1</c:v>
                </c:pt>
                <c:pt idx="6186">
                  <c:v>112.1</c:v>
                </c:pt>
                <c:pt idx="6187">
                  <c:v>112.1</c:v>
                </c:pt>
                <c:pt idx="6188">
                  <c:v>112.1</c:v>
                </c:pt>
                <c:pt idx="6189">
                  <c:v>112.1</c:v>
                </c:pt>
                <c:pt idx="6190">
                  <c:v>112.1</c:v>
                </c:pt>
                <c:pt idx="6191">
                  <c:v>112.1</c:v>
                </c:pt>
                <c:pt idx="6192">
                  <c:v>112.1</c:v>
                </c:pt>
                <c:pt idx="6193">
                  <c:v>112.1</c:v>
                </c:pt>
                <c:pt idx="6194">
                  <c:v>112.1</c:v>
                </c:pt>
                <c:pt idx="6195">
                  <c:v>112.1</c:v>
                </c:pt>
                <c:pt idx="6196">
                  <c:v>112.1</c:v>
                </c:pt>
                <c:pt idx="6197">
                  <c:v>112.1</c:v>
                </c:pt>
                <c:pt idx="6198">
                  <c:v>112.1</c:v>
                </c:pt>
                <c:pt idx="6199">
                  <c:v>112.1</c:v>
                </c:pt>
                <c:pt idx="6200">
                  <c:v>112.1</c:v>
                </c:pt>
                <c:pt idx="6201">
                  <c:v>112.1</c:v>
                </c:pt>
                <c:pt idx="6202">
                  <c:v>112.1</c:v>
                </c:pt>
                <c:pt idx="6203">
                  <c:v>112.1</c:v>
                </c:pt>
                <c:pt idx="6204">
                  <c:v>112.1</c:v>
                </c:pt>
                <c:pt idx="6205">
                  <c:v>112.1</c:v>
                </c:pt>
                <c:pt idx="6206">
                  <c:v>112.1</c:v>
                </c:pt>
                <c:pt idx="6207">
                  <c:v>112.1</c:v>
                </c:pt>
                <c:pt idx="6208">
                  <c:v>112.1</c:v>
                </c:pt>
                <c:pt idx="6209">
                  <c:v>112.1</c:v>
                </c:pt>
                <c:pt idx="6210">
                  <c:v>112.1</c:v>
                </c:pt>
                <c:pt idx="6211">
                  <c:v>112.1</c:v>
                </c:pt>
                <c:pt idx="6212">
                  <c:v>112.1</c:v>
                </c:pt>
                <c:pt idx="6213">
                  <c:v>112.1</c:v>
                </c:pt>
                <c:pt idx="6214">
                  <c:v>112.1</c:v>
                </c:pt>
                <c:pt idx="6215">
                  <c:v>112.1</c:v>
                </c:pt>
                <c:pt idx="6216">
                  <c:v>112.1</c:v>
                </c:pt>
                <c:pt idx="6217">
                  <c:v>112.1</c:v>
                </c:pt>
                <c:pt idx="6218">
                  <c:v>112.1</c:v>
                </c:pt>
                <c:pt idx="6219">
                  <c:v>112.1</c:v>
                </c:pt>
                <c:pt idx="6220">
                  <c:v>112.1</c:v>
                </c:pt>
                <c:pt idx="6221">
                  <c:v>112.1</c:v>
                </c:pt>
                <c:pt idx="6222">
                  <c:v>112.1</c:v>
                </c:pt>
                <c:pt idx="6223">
                  <c:v>112.1</c:v>
                </c:pt>
                <c:pt idx="6224">
                  <c:v>112.1</c:v>
                </c:pt>
                <c:pt idx="6225">
                  <c:v>112.1</c:v>
                </c:pt>
                <c:pt idx="6226">
                  <c:v>112.1</c:v>
                </c:pt>
                <c:pt idx="6227">
                  <c:v>112.1</c:v>
                </c:pt>
                <c:pt idx="6228">
                  <c:v>112.1</c:v>
                </c:pt>
                <c:pt idx="6229">
                  <c:v>112.1</c:v>
                </c:pt>
                <c:pt idx="6230">
                  <c:v>112.1</c:v>
                </c:pt>
                <c:pt idx="6231">
                  <c:v>112.1</c:v>
                </c:pt>
                <c:pt idx="6232">
                  <c:v>112.1</c:v>
                </c:pt>
                <c:pt idx="6233">
                  <c:v>112.1</c:v>
                </c:pt>
                <c:pt idx="6234">
                  <c:v>112.1</c:v>
                </c:pt>
                <c:pt idx="6235">
                  <c:v>112.1</c:v>
                </c:pt>
                <c:pt idx="6236">
                  <c:v>112.1</c:v>
                </c:pt>
                <c:pt idx="6237">
                  <c:v>112.1</c:v>
                </c:pt>
                <c:pt idx="6238">
                  <c:v>112.1</c:v>
                </c:pt>
                <c:pt idx="6239">
                  <c:v>112.1</c:v>
                </c:pt>
                <c:pt idx="6240">
                  <c:v>112.1</c:v>
                </c:pt>
                <c:pt idx="6241">
                  <c:v>112.1</c:v>
                </c:pt>
                <c:pt idx="6242">
                  <c:v>112.1</c:v>
                </c:pt>
                <c:pt idx="6243">
                  <c:v>112.1</c:v>
                </c:pt>
                <c:pt idx="6244">
                  <c:v>112.1</c:v>
                </c:pt>
                <c:pt idx="6245">
                  <c:v>112.1</c:v>
                </c:pt>
                <c:pt idx="6246">
                  <c:v>112.1</c:v>
                </c:pt>
                <c:pt idx="6247">
                  <c:v>112.1</c:v>
                </c:pt>
                <c:pt idx="6248">
                  <c:v>112.1</c:v>
                </c:pt>
                <c:pt idx="6249">
                  <c:v>112.1</c:v>
                </c:pt>
                <c:pt idx="6250">
                  <c:v>112.1</c:v>
                </c:pt>
                <c:pt idx="6251">
                  <c:v>112.1</c:v>
                </c:pt>
                <c:pt idx="6252">
                  <c:v>112.1</c:v>
                </c:pt>
                <c:pt idx="6253">
                  <c:v>112.1</c:v>
                </c:pt>
                <c:pt idx="6254">
                  <c:v>112.1</c:v>
                </c:pt>
                <c:pt idx="6255">
                  <c:v>112.1</c:v>
                </c:pt>
                <c:pt idx="6256">
                  <c:v>112.1</c:v>
                </c:pt>
                <c:pt idx="6257">
                  <c:v>112.1</c:v>
                </c:pt>
                <c:pt idx="6258">
                  <c:v>112.1</c:v>
                </c:pt>
                <c:pt idx="6259">
                  <c:v>112.1</c:v>
                </c:pt>
                <c:pt idx="6260">
                  <c:v>112.1</c:v>
                </c:pt>
                <c:pt idx="6261">
                  <c:v>112.1</c:v>
                </c:pt>
                <c:pt idx="6262">
                  <c:v>112.1</c:v>
                </c:pt>
                <c:pt idx="6263">
                  <c:v>112.1</c:v>
                </c:pt>
                <c:pt idx="6264">
                  <c:v>112.1</c:v>
                </c:pt>
                <c:pt idx="6265">
                  <c:v>112.1</c:v>
                </c:pt>
                <c:pt idx="6266">
                  <c:v>112.1</c:v>
                </c:pt>
                <c:pt idx="6267">
                  <c:v>112.1</c:v>
                </c:pt>
                <c:pt idx="6268">
                  <c:v>112.1</c:v>
                </c:pt>
                <c:pt idx="6269">
                  <c:v>112.1</c:v>
                </c:pt>
                <c:pt idx="6270">
                  <c:v>112.1</c:v>
                </c:pt>
                <c:pt idx="6271">
                  <c:v>112.1</c:v>
                </c:pt>
                <c:pt idx="6272">
                  <c:v>112.1</c:v>
                </c:pt>
                <c:pt idx="6273">
                  <c:v>112.1</c:v>
                </c:pt>
                <c:pt idx="6274">
                  <c:v>112.1</c:v>
                </c:pt>
                <c:pt idx="6275">
                  <c:v>112.1</c:v>
                </c:pt>
                <c:pt idx="6276">
                  <c:v>112.1</c:v>
                </c:pt>
                <c:pt idx="6277">
                  <c:v>112.1</c:v>
                </c:pt>
                <c:pt idx="6278">
                  <c:v>112.1</c:v>
                </c:pt>
                <c:pt idx="6279">
                  <c:v>112.1</c:v>
                </c:pt>
                <c:pt idx="6280">
                  <c:v>112.1</c:v>
                </c:pt>
                <c:pt idx="6281">
                  <c:v>112.1</c:v>
                </c:pt>
                <c:pt idx="6282">
                  <c:v>112.1</c:v>
                </c:pt>
                <c:pt idx="6283">
                  <c:v>112.1</c:v>
                </c:pt>
                <c:pt idx="6284">
                  <c:v>112.1</c:v>
                </c:pt>
                <c:pt idx="6285">
                  <c:v>112.1</c:v>
                </c:pt>
                <c:pt idx="6286">
                  <c:v>112.1</c:v>
                </c:pt>
                <c:pt idx="6287">
                  <c:v>112.1</c:v>
                </c:pt>
                <c:pt idx="6288">
                  <c:v>112.1</c:v>
                </c:pt>
                <c:pt idx="6289">
                  <c:v>112.1</c:v>
                </c:pt>
                <c:pt idx="6290">
                  <c:v>112.1</c:v>
                </c:pt>
                <c:pt idx="6291">
                  <c:v>112.1</c:v>
                </c:pt>
                <c:pt idx="6292">
                  <c:v>112.1</c:v>
                </c:pt>
                <c:pt idx="6293">
                  <c:v>112.1</c:v>
                </c:pt>
                <c:pt idx="6294">
                  <c:v>112.1</c:v>
                </c:pt>
                <c:pt idx="6295">
                  <c:v>112.1</c:v>
                </c:pt>
                <c:pt idx="6296">
                  <c:v>112.1</c:v>
                </c:pt>
                <c:pt idx="6297">
                  <c:v>112.1</c:v>
                </c:pt>
                <c:pt idx="6298">
                  <c:v>112.1</c:v>
                </c:pt>
                <c:pt idx="6299">
                  <c:v>112.1</c:v>
                </c:pt>
                <c:pt idx="6300">
                  <c:v>112.1</c:v>
                </c:pt>
                <c:pt idx="6301">
                  <c:v>112.1</c:v>
                </c:pt>
                <c:pt idx="6302">
                  <c:v>112.1</c:v>
                </c:pt>
                <c:pt idx="6303">
                  <c:v>112.1</c:v>
                </c:pt>
                <c:pt idx="6304">
                  <c:v>112.1</c:v>
                </c:pt>
                <c:pt idx="6305">
                  <c:v>112.1</c:v>
                </c:pt>
                <c:pt idx="6306">
                  <c:v>112.1</c:v>
                </c:pt>
                <c:pt idx="6307">
                  <c:v>112.1</c:v>
                </c:pt>
                <c:pt idx="6308">
                  <c:v>112.1</c:v>
                </c:pt>
                <c:pt idx="6309">
                  <c:v>112.1</c:v>
                </c:pt>
                <c:pt idx="6310">
                  <c:v>112.1</c:v>
                </c:pt>
                <c:pt idx="6311">
                  <c:v>112.1</c:v>
                </c:pt>
                <c:pt idx="6312">
                  <c:v>112.1</c:v>
                </c:pt>
                <c:pt idx="6313">
                  <c:v>112.1</c:v>
                </c:pt>
                <c:pt idx="6314">
                  <c:v>112.1</c:v>
                </c:pt>
                <c:pt idx="6315">
                  <c:v>112.1</c:v>
                </c:pt>
                <c:pt idx="6316">
                  <c:v>112.1</c:v>
                </c:pt>
                <c:pt idx="6317">
                  <c:v>112.1</c:v>
                </c:pt>
                <c:pt idx="6318">
                  <c:v>112.1</c:v>
                </c:pt>
                <c:pt idx="6319">
                  <c:v>112.1</c:v>
                </c:pt>
                <c:pt idx="6320">
                  <c:v>112.1</c:v>
                </c:pt>
                <c:pt idx="6321">
                  <c:v>112.1</c:v>
                </c:pt>
                <c:pt idx="6322">
                  <c:v>112.1</c:v>
                </c:pt>
                <c:pt idx="6323">
                  <c:v>112.1</c:v>
                </c:pt>
                <c:pt idx="6324">
                  <c:v>112.1</c:v>
                </c:pt>
                <c:pt idx="6325">
                  <c:v>112.1</c:v>
                </c:pt>
                <c:pt idx="6326">
                  <c:v>112.1</c:v>
                </c:pt>
                <c:pt idx="6327">
                  <c:v>112.1</c:v>
                </c:pt>
                <c:pt idx="6328">
                  <c:v>112.1</c:v>
                </c:pt>
                <c:pt idx="6329">
                  <c:v>112.1</c:v>
                </c:pt>
                <c:pt idx="6330">
                  <c:v>112.1</c:v>
                </c:pt>
                <c:pt idx="6331">
                  <c:v>112.1</c:v>
                </c:pt>
                <c:pt idx="6332">
                  <c:v>112.1</c:v>
                </c:pt>
                <c:pt idx="6333">
                  <c:v>112.1</c:v>
                </c:pt>
                <c:pt idx="6334">
                  <c:v>112.1</c:v>
                </c:pt>
                <c:pt idx="6335">
                  <c:v>112.1</c:v>
                </c:pt>
                <c:pt idx="6336">
                  <c:v>112.1</c:v>
                </c:pt>
                <c:pt idx="6337">
                  <c:v>112.1</c:v>
                </c:pt>
                <c:pt idx="6338">
                  <c:v>112.1</c:v>
                </c:pt>
                <c:pt idx="6339">
                  <c:v>112.1</c:v>
                </c:pt>
                <c:pt idx="6340">
                  <c:v>112.1</c:v>
                </c:pt>
                <c:pt idx="6341">
                  <c:v>112.1</c:v>
                </c:pt>
                <c:pt idx="6342">
                  <c:v>112.1</c:v>
                </c:pt>
                <c:pt idx="6343">
                  <c:v>112.1</c:v>
                </c:pt>
                <c:pt idx="6344">
                  <c:v>112.1</c:v>
                </c:pt>
                <c:pt idx="6345">
                  <c:v>112.1</c:v>
                </c:pt>
                <c:pt idx="6346">
                  <c:v>112.1</c:v>
                </c:pt>
                <c:pt idx="6347">
                  <c:v>112.1</c:v>
                </c:pt>
                <c:pt idx="6348">
                  <c:v>112.1</c:v>
                </c:pt>
                <c:pt idx="6349">
                  <c:v>112.1</c:v>
                </c:pt>
                <c:pt idx="6350">
                  <c:v>112.1</c:v>
                </c:pt>
                <c:pt idx="6351">
                  <c:v>112.1</c:v>
                </c:pt>
                <c:pt idx="6352">
                  <c:v>112.1</c:v>
                </c:pt>
                <c:pt idx="6353">
                  <c:v>112.1</c:v>
                </c:pt>
                <c:pt idx="6354">
                  <c:v>112.1</c:v>
                </c:pt>
                <c:pt idx="6355">
                  <c:v>112.1</c:v>
                </c:pt>
                <c:pt idx="6356">
                  <c:v>112.1</c:v>
                </c:pt>
                <c:pt idx="6357">
                  <c:v>112.1</c:v>
                </c:pt>
                <c:pt idx="6358">
                  <c:v>112.1</c:v>
                </c:pt>
                <c:pt idx="6359">
                  <c:v>112.1</c:v>
                </c:pt>
                <c:pt idx="6360">
                  <c:v>112.1</c:v>
                </c:pt>
                <c:pt idx="6361">
                  <c:v>112.1</c:v>
                </c:pt>
                <c:pt idx="6362">
                  <c:v>112.1</c:v>
                </c:pt>
                <c:pt idx="6363">
                  <c:v>112.1</c:v>
                </c:pt>
                <c:pt idx="6364">
                  <c:v>112.1</c:v>
                </c:pt>
                <c:pt idx="6365">
                  <c:v>112.1</c:v>
                </c:pt>
                <c:pt idx="6366">
                  <c:v>112.1</c:v>
                </c:pt>
                <c:pt idx="6367">
                  <c:v>112.1</c:v>
                </c:pt>
                <c:pt idx="6368">
                  <c:v>112.1</c:v>
                </c:pt>
                <c:pt idx="6369">
                  <c:v>112.1</c:v>
                </c:pt>
                <c:pt idx="6370">
                  <c:v>112.1</c:v>
                </c:pt>
                <c:pt idx="6371">
                  <c:v>112.1</c:v>
                </c:pt>
                <c:pt idx="6372">
                  <c:v>112.1</c:v>
                </c:pt>
                <c:pt idx="6373">
                  <c:v>112.1</c:v>
                </c:pt>
                <c:pt idx="6374">
                  <c:v>112.1</c:v>
                </c:pt>
                <c:pt idx="6375">
                  <c:v>112.1</c:v>
                </c:pt>
                <c:pt idx="6376">
                  <c:v>112.1</c:v>
                </c:pt>
                <c:pt idx="6377">
                  <c:v>112.1</c:v>
                </c:pt>
                <c:pt idx="6378">
                  <c:v>112.1</c:v>
                </c:pt>
                <c:pt idx="6379">
                  <c:v>112.1</c:v>
                </c:pt>
                <c:pt idx="6380">
                  <c:v>112.1</c:v>
                </c:pt>
                <c:pt idx="6381">
                  <c:v>112.1</c:v>
                </c:pt>
                <c:pt idx="6382">
                  <c:v>112.1</c:v>
                </c:pt>
                <c:pt idx="6383">
                  <c:v>112.1</c:v>
                </c:pt>
                <c:pt idx="6384">
                  <c:v>112.1</c:v>
                </c:pt>
                <c:pt idx="6385">
                  <c:v>112.1</c:v>
                </c:pt>
                <c:pt idx="6386">
                  <c:v>112.1</c:v>
                </c:pt>
                <c:pt idx="6387">
                  <c:v>112.1</c:v>
                </c:pt>
                <c:pt idx="6388">
                  <c:v>112.1</c:v>
                </c:pt>
                <c:pt idx="6389">
                  <c:v>112.1</c:v>
                </c:pt>
                <c:pt idx="6390">
                  <c:v>112.1</c:v>
                </c:pt>
                <c:pt idx="6391">
                  <c:v>112.1</c:v>
                </c:pt>
                <c:pt idx="6392">
                  <c:v>112.1</c:v>
                </c:pt>
                <c:pt idx="6393">
                  <c:v>112.1</c:v>
                </c:pt>
                <c:pt idx="6394">
                  <c:v>112.1</c:v>
                </c:pt>
                <c:pt idx="6395">
                  <c:v>112.1</c:v>
                </c:pt>
                <c:pt idx="6396">
                  <c:v>112.1</c:v>
                </c:pt>
                <c:pt idx="6397">
                  <c:v>112.1</c:v>
                </c:pt>
                <c:pt idx="6398">
                  <c:v>112.1</c:v>
                </c:pt>
                <c:pt idx="6399">
                  <c:v>112.1</c:v>
                </c:pt>
                <c:pt idx="6400">
                  <c:v>112.1</c:v>
                </c:pt>
                <c:pt idx="6401">
                  <c:v>112.1</c:v>
                </c:pt>
                <c:pt idx="6402">
                  <c:v>112.1</c:v>
                </c:pt>
                <c:pt idx="6403">
                  <c:v>112.1</c:v>
                </c:pt>
                <c:pt idx="6404">
                  <c:v>112.1</c:v>
                </c:pt>
                <c:pt idx="6405">
                  <c:v>112.1</c:v>
                </c:pt>
                <c:pt idx="6406">
                  <c:v>112.1</c:v>
                </c:pt>
                <c:pt idx="6407">
                  <c:v>112.1</c:v>
                </c:pt>
                <c:pt idx="6408">
                  <c:v>112.1</c:v>
                </c:pt>
                <c:pt idx="6409">
                  <c:v>112.1</c:v>
                </c:pt>
                <c:pt idx="6410">
                  <c:v>112.1</c:v>
                </c:pt>
                <c:pt idx="6411">
                  <c:v>112.1</c:v>
                </c:pt>
                <c:pt idx="6412">
                  <c:v>112.1</c:v>
                </c:pt>
                <c:pt idx="6413">
                  <c:v>112.1</c:v>
                </c:pt>
                <c:pt idx="6414">
                  <c:v>112.1</c:v>
                </c:pt>
                <c:pt idx="6415">
                  <c:v>112.1</c:v>
                </c:pt>
                <c:pt idx="6416">
                  <c:v>112.1</c:v>
                </c:pt>
                <c:pt idx="6417">
                  <c:v>112.1</c:v>
                </c:pt>
                <c:pt idx="6418">
                  <c:v>112.1</c:v>
                </c:pt>
                <c:pt idx="6419">
                  <c:v>112.1</c:v>
                </c:pt>
                <c:pt idx="6420">
                  <c:v>112.1</c:v>
                </c:pt>
                <c:pt idx="6421">
                  <c:v>112.1</c:v>
                </c:pt>
                <c:pt idx="6422">
                  <c:v>112.1</c:v>
                </c:pt>
                <c:pt idx="6423">
                  <c:v>112.1</c:v>
                </c:pt>
                <c:pt idx="6424">
                  <c:v>112.1</c:v>
                </c:pt>
                <c:pt idx="6425">
                  <c:v>112.1</c:v>
                </c:pt>
                <c:pt idx="6426">
                  <c:v>112.1</c:v>
                </c:pt>
                <c:pt idx="6427">
                  <c:v>112.1</c:v>
                </c:pt>
                <c:pt idx="6428">
                  <c:v>112.1</c:v>
                </c:pt>
                <c:pt idx="6429">
                  <c:v>112.1</c:v>
                </c:pt>
                <c:pt idx="6430">
                  <c:v>112.1</c:v>
                </c:pt>
                <c:pt idx="6431">
                  <c:v>112.1</c:v>
                </c:pt>
                <c:pt idx="6432">
                  <c:v>112.1</c:v>
                </c:pt>
                <c:pt idx="6433">
                  <c:v>112.1</c:v>
                </c:pt>
                <c:pt idx="6434">
                  <c:v>112.1</c:v>
                </c:pt>
                <c:pt idx="6435">
                  <c:v>112.1</c:v>
                </c:pt>
                <c:pt idx="6436">
                  <c:v>112.1</c:v>
                </c:pt>
                <c:pt idx="6437">
                  <c:v>112.1</c:v>
                </c:pt>
                <c:pt idx="6438">
                  <c:v>112.1</c:v>
                </c:pt>
                <c:pt idx="6439">
                  <c:v>112.1</c:v>
                </c:pt>
                <c:pt idx="6440">
                  <c:v>112.1</c:v>
                </c:pt>
                <c:pt idx="6441">
                  <c:v>112.1</c:v>
                </c:pt>
                <c:pt idx="6442">
                  <c:v>112.1</c:v>
                </c:pt>
                <c:pt idx="6443">
                  <c:v>112.1</c:v>
                </c:pt>
                <c:pt idx="6444">
                  <c:v>112.1</c:v>
                </c:pt>
                <c:pt idx="6445">
                  <c:v>112.1</c:v>
                </c:pt>
                <c:pt idx="6446">
                  <c:v>112.1</c:v>
                </c:pt>
                <c:pt idx="6447">
                  <c:v>112.1</c:v>
                </c:pt>
                <c:pt idx="6448">
                  <c:v>112.1</c:v>
                </c:pt>
                <c:pt idx="6449">
                  <c:v>112.1</c:v>
                </c:pt>
                <c:pt idx="6450">
                  <c:v>112.1</c:v>
                </c:pt>
                <c:pt idx="6451">
                  <c:v>112.1</c:v>
                </c:pt>
                <c:pt idx="6452">
                  <c:v>112.1</c:v>
                </c:pt>
                <c:pt idx="6453">
                  <c:v>112.1</c:v>
                </c:pt>
                <c:pt idx="6454">
                  <c:v>112.1</c:v>
                </c:pt>
                <c:pt idx="6455">
                  <c:v>112.1</c:v>
                </c:pt>
                <c:pt idx="6456">
                  <c:v>112.1</c:v>
                </c:pt>
                <c:pt idx="6457">
                  <c:v>112.1</c:v>
                </c:pt>
                <c:pt idx="6458">
                  <c:v>112.1</c:v>
                </c:pt>
                <c:pt idx="6459">
                  <c:v>112.1</c:v>
                </c:pt>
                <c:pt idx="6460">
                  <c:v>112.1</c:v>
                </c:pt>
                <c:pt idx="6461">
                  <c:v>112.1</c:v>
                </c:pt>
                <c:pt idx="6462">
                  <c:v>112.1</c:v>
                </c:pt>
                <c:pt idx="6463">
                  <c:v>112.1</c:v>
                </c:pt>
                <c:pt idx="6464">
                  <c:v>112.1</c:v>
                </c:pt>
                <c:pt idx="6465">
                  <c:v>112.1</c:v>
                </c:pt>
                <c:pt idx="6466">
                  <c:v>112.1</c:v>
                </c:pt>
                <c:pt idx="6467">
                  <c:v>112.1</c:v>
                </c:pt>
                <c:pt idx="6468">
                  <c:v>112.1</c:v>
                </c:pt>
                <c:pt idx="6469">
                  <c:v>112.1</c:v>
                </c:pt>
                <c:pt idx="6470">
                  <c:v>112.1</c:v>
                </c:pt>
                <c:pt idx="6471">
                  <c:v>112.1</c:v>
                </c:pt>
                <c:pt idx="6472">
                  <c:v>112.1</c:v>
                </c:pt>
                <c:pt idx="6473">
                  <c:v>112.1</c:v>
                </c:pt>
                <c:pt idx="6474">
                  <c:v>112.1</c:v>
                </c:pt>
                <c:pt idx="6475">
                  <c:v>112.1</c:v>
                </c:pt>
                <c:pt idx="6476">
                  <c:v>112.1</c:v>
                </c:pt>
                <c:pt idx="6477">
                  <c:v>112.1</c:v>
                </c:pt>
                <c:pt idx="6478">
                  <c:v>112.1</c:v>
                </c:pt>
                <c:pt idx="6479">
                  <c:v>112.1</c:v>
                </c:pt>
                <c:pt idx="6480">
                  <c:v>112.1</c:v>
                </c:pt>
                <c:pt idx="6481">
                  <c:v>112.1</c:v>
                </c:pt>
                <c:pt idx="6482">
                  <c:v>112.1</c:v>
                </c:pt>
                <c:pt idx="6483">
                  <c:v>112.1</c:v>
                </c:pt>
                <c:pt idx="6484">
                  <c:v>112.1</c:v>
                </c:pt>
                <c:pt idx="6485">
                  <c:v>112.1</c:v>
                </c:pt>
                <c:pt idx="6486">
                  <c:v>112.1</c:v>
                </c:pt>
                <c:pt idx="6487">
                  <c:v>112.1</c:v>
                </c:pt>
                <c:pt idx="6488">
                  <c:v>112.1</c:v>
                </c:pt>
                <c:pt idx="6489">
                  <c:v>112.1</c:v>
                </c:pt>
                <c:pt idx="6490">
                  <c:v>112.1</c:v>
                </c:pt>
                <c:pt idx="6491">
                  <c:v>112.1</c:v>
                </c:pt>
                <c:pt idx="6492">
                  <c:v>112.1</c:v>
                </c:pt>
                <c:pt idx="6493">
                  <c:v>112.1</c:v>
                </c:pt>
                <c:pt idx="6494">
                  <c:v>112.1</c:v>
                </c:pt>
                <c:pt idx="6495">
                  <c:v>112.1</c:v>
                </c:pt>
                <c:pt idx="6496">
                  <c:v>112.1</c:v>
                </c:pt>
                <c:pt idx="6497">
                  <c:v>112.1</c:v>
                </c:pt>
                <c:pt idx="6498">
                  <c:v>112.1</c:v>
                </c:pt>
                <c:pt idx="6499">
                  <c:v>112.1</c:v>
                </c:pt>
                <c:pt idx="6500">
                  <c:v>112.1</c:v>
                </c:pt>
                <c:pt idx="6501">
                  <c:v>112.1</c:v>
                </c:pt>
                <c:pt idx="6502">
                  <c:v>112.1</c:v>
                </c:pt>
                <c:pt idx="6503">
                  <c:v>112.1</c:v>
                </c:pt>
                <c:pt idx="6504">
                  <c:v>112.1</c:v>
                </c:pt>
                <c:pt idx="6505">
                  <c:v>112.1</c:v>
                </c:pt>
                <c:pt idx="6506">
                  <c:v>112.1</c:v>
                </c:pt>
                <c:pt idx="6507">
                  <c:v>112.1</c:v>
                </c:pt>
                <c:pt idx="6508">
                  <c:v>112.1</c:v>
                </c:pt>
                <c:pt idx="6509">
                  <c:v>112.1</c:v>
                </c:pt>
                <c:pt idx="6510">
                  <c:v>112.1</c:v>
                </c:pt>
                <c:pt idx="6511">
                  <c:v>112.1</c:v>
                </c:pt>
                <c:pt idx="6512">
                  <c:v>112.1</c:v>
                </c:pt>
                <c:pt idx="6513">
                  <c:v>112.1</c:v>
                </c:pt>
                <c:pt idx="6514">
                  <c:v>112.1</c:v>
                </c:pt>
                <c:pt idx="6515">
                  <c:v>112.1</c:v>
                </c:pt>
                <c:pt idx="6516">
                  <c:v>112.1</c:v>
                </c:pt>
                <c:pt idx="6517">
                  <c:v>112.1</c:v>
                </c:pt>
                <c:pt idx="6518">
                  <c:v>112.1</c:v>
                </c:pt>
                <c:pt idx="6519">
                  <c:v>112.1</c:v>
                </c:pt>
                <c:pt idx="6520">
                  <c:v>112.1</c:v>
                </c:pt>
                <c:pt idx="6521">
                  <c:v>112.1</c:v>
                </c:pt>
                <c:pt idx="6522">
                  <c:v>112.1</c:v>
                </c:pt>
                <c:pt idx="6523">
                  <c:v>112.1</c:v>
                </c:pt>
                <c:pt idx="6524">
                  <c:v>112.1</c:v>
                </c:pt>
                <c:pt idx="6525">
                  <c:v>112.1</c:v>
                </c:pt>
                <c:pt idx="6526">
                  <c:v>112.1</c:v>
                </c:pt>
                <c:pt idx="6527">
                  <c:v>112.1</c:v>
                </c:pt>
                <c:pt idx="6528">
                  <c:v>112.1</c:v>
                </c:pt>
                <c:pt idx="6529">
                  <c:v>112.1</c:v>
                </c:pt>
                <c:pt idx="6530">
                  <c:v>112.1</c:v>
                </c:pt>
                <c:pt idx="6531">
                  <c:v>112.1</c:v>
                </c:pt>
                <c:pt idx="6532">
                  <c:v>112.1</c:v>
                </c:pt>
                <c:pt idx="6533">
                  <c:v>112.1</c:v>
                </c:pt>
                <c:pt idx="6534">
                  <c:v>112.1</c:v>
                </c:pt>
                <c:pt idx="6535">
                  <c:v>112.1</c:v>
                </c:pt>
                <c:pt idx="6536">
                  <c:v>112.1</c:v>
                </c:pt>
                <c:pt idx="6537">
                  <c:v>112.1</c:v>
                </c:pt>
                <c:pt idx="6538">
                  <c:v>112.1</c:v>
                </c:pt>
                <c:pt idx="6539">
                  <c:v>112.1</c:v>
                </c:pt>
                <c:pt idx="6540">
                  <c:v>112.1</c:v>
                </c:pt>
                <c:pt idx="6541">
                  <c:v>112.1</c:v>
                </c:pt>
                <c:pt idx="6542">
                  <c:v>112.1</c:v>
                </c:pt>
                <c:pt idx="6543">
                  <c:v>112.1</c:v>
                </c:pt>
                <c:pt idx="6544">
                  <c:v>112.1</c:v>
                </c:pt>
                <c:pt idx="6545">
                  <c:v>112.1</c:v>
                </c:pt>
                <c:pt idx="6546">
                  <c:v>112.1</c:v>
                </c:pt>
                <c:pt idx="6547">
                  <c:v>112.1</c:v>
                </c:pt>
                <c:pt idx="6548">
                  <c:v>112.1</c:v>
                </c:pt>
                <c:pt idx="6549">
                  <c:v>112.1</c:v>
                </c:pt>
                <c:pt idx="6550">
                  <c:v>112.1</c:v>
                </c:pt>
                <c:pt idx="6551">
                  <c:v>112.1</c:v>
                </c:pt>
                <c:pt idx="6552">
                  <c:v>112.1</c:v>
                </c:pt>
                <c:pt idx="6553">
                  <c:v>112.1</c:v>
                </c:pt>
                <c:pt idx="6554">
                  <c:v>112.1</c:v>
                </c:pt>
                <c:pt idx="6555">
                  <c:v>112.1</c:v>
                </c:pt>
                <c:pt idx="6556">
                  <c:v>112.1</c:v>
                </c:pt>
                <c:pt idx="6557">
                  <c:v>112.1</c:v>
                </c:pt>
                <c:pt idx="6558">
                  <c:v>112.1</c:v>
                </c:pt>
                <c:pt idx="6559">
                  <c:v>112.1</c:v>
                </c:pt>
                <c:pt idx="6560">
                  <c:v>112.1</c:v>
                </c:pt>
                <c:pt idx="6561">
                  <c:v>112.1</c:v>
                </c:pt>
                <c:pt idx="6562">
                  <c:v>112.1</c:v>
                </c:pt>
                <c:pt idx="6563">
                  <c:v>112.1</c:v>
                </c:pt>
                <c:pt idx="6564">
                  <c:v>112.1</c:v>
                </c:pt>
                <c:pt idx="6565">
                  <c:v>112.1</c:v>
                </c:pt>
                <c:pt idx="6566">
                  <c:v>112.1</c:v>
                </c:pt>
                <c:pt idx="6567">
                  <c:v>112.1</c:v>
                </c:pt>
                <c:pt idx="6568">
                  <c:v>112.1</c:v>
                </c:pt>
                <c:pt idx="6569">
                  <c:v>112.1</c:v>
                </c:pt>
                <c:pt idx="6570">
                  <c:v>112.1</c:v>
                </c:pt>
                <c:pt idx="6571">
                  <c:v>112.1</c:v>
                </c:pt>
                <c:pt idx="6572">
                  <c:v>112.1</c:v>
                </c:pt>
                <c:pt idx="6573">
                  <c:v>112.1</c:v>
                </c:pt>
                <c:pt idx="6574">
                  <c:v>112.1</c:v>
                </c:pt>
                <c:pt idx="6575">
                  <c:v>112.1</c:v>
                </c:pt>
                <c:pt idx="6576">
                  <c:v>112.1</c:v>
                </c:pt>
                <c:pt idx="6577">
                  <c:v>112.1</c:v>
                </c:pt>
                <c:pt idx="6578">
                  <c:v>112.1</c:v>
                </c:pt>
                <c:pt idx="6579">
                  <c:v>112.1</c:v>
                </c:pt>
                <c:pt idx="6580">
                  <c:v>112.1</c:v>
                </c:pt>
                <c:pt idx="6581">
                  <c:v>112.1</c:v>
                </c:pt>
                <c:pt idx="6582">
                  <c:v>112.1</c:v>
                </c:pt>
                <c:pt idx="6583">
                  <c:v>112.1</c:v>
                </c:pt>
                <c:pt idx="6584">
                  <c:v>112.1</c:v>
                </c:pt>
                <c:pt idx="6585">
                  <c:v>112.1</c:v>
                </c:pt>
                <c:pt idx="6586">
                  <c:v>112.1</c:v>
                </c:pt>
                <c:pt idx="6587">
                  <c:v>112.1</c:v>
                </c:pt>
                <c:pt idx="6588">
                  <c:v>112.1</c:v>
                </c:pt>
                <c:pt idx="6589">
                  <c:v>112.1</c:v>
                </c:pt>
                <c:pt idx="6590">
                  <c:v>112.1</c:v>
                </c:pt>
                <c:pt idx="6591">
                  <c:v>112.1</c:v>
                </c:pt>
                <c:pt idx="6592">
                  <c:v>112.1</c:v>
                </c:pt>
                <c:pt idx="6593">
                  <c:v>112.1</c:v>
                </c:pt>
                <c:pt idx="6594">
                  <c:v>112.1</c:v>
                </c:pt>
                <c:pt idx="6595">
                  <c:v>112.1</c:v>
                </c:pt>
                <c:pt idx="6596">
                  <c:v>112.1</c:v>
                </c:pt>
                <c:pt idx="6597">
                  <c:v>112.1</c:v>
                </c:pt>
                <c:pt idx="6598">
                  <c:v>112.1</c:v>
                </c:pt>
                <c:pt idx="6599">
                  <c:v>112.1</c:v>
                </c:pt>
                <c:pt idx="6600">
                  <c:v>112.1</c:v>
                </c:pt>
                <c:pt idx="6601">
                  <c:v>112.1</c:v>
                </c:pt>
                <c:pt idx="6602">
                  <c:v>112.1</c:v>
                </c:pt>
                <c:pt idx="6603">
                  <c:v>112.1</c:v>
                </c:pt>
                <c:pt idx="6604">
                  <c:v>112.1</c:v>
                </c:pt>
                <c:pt idx="6605">
                  <c:v>112.1</c:v>
                </c:pt>
                <c:pt idx="6606">
                  <c:v>112.1</c:v>
                </c:pt>
                <c:pt idx="6607">
                  <c:v>112.1</c:v>
                </c:pt>
                <c:pt idx="6608">
                  <c:v>112.1</c:v>
                </c:pt>
                <c:pt idx="6609">
                  <c:v>112.1</c:v>
                </c:pt>
                <c:pt idx="6610">
                  <c:v>112.1</c:v>
                </c:pt>
                <c:pt idx="6611">
                  <c:v>112.1</c:v>
                </c:pt>
                <c:pt idx="6612">
                  <c:v>112.1</c:v>
                </c:pt>
                <c:pt idx="6613">
                  <c:v>112.1</c:v>
                </c:pt>
                <c:pt idx="6614">
                  <c:v>112.1</c:v>
                </c:pt>
                <c:pt idx="6615">
                  <c:v>112.1</c:v>
                </c:pt>
                <c:pt idx="6616">
                  <c:v>112.1</c:v>
                </c:pt>
                <c:pt idx="6617">
                  <c:v>112.1</c:v>
                </c:pt>
                <c:pt idx="6618">
                  <c:v>112.1</c:v>
                </c:pt>
                <c:pt idx="6619">
                  <c:v>112.1</c:v>
                </c:pt>
                <c:pt idx="6620">
                  <c:v>112.1</c:v>
                </c:pt>
                <c:pt idx="6621">
                  <c:v>112.1</c:v>
                </c:pt>
                <c:pt idx="6622">
                  <c:v>112.1</c:v>
                </c:pt>
                <c:pt idx="6623">
                  <c:v>112.1</c:v>
                </c:pt>
                <c:pt idx="6624">
                  <c:v>112.1</c:v>
                </c:pt>
                <c:pt idx="6625">
                  <c:v>112.1</c:v>
                </c:pt>
                <c:pt idx="6626">
                  <c:v>112.1</c:v>
                </c:pt>
                <c:pt idx="6627">
                  <c:v>112.1</c:v>
                </c:pt>
                <c:pt idx="6628">
                  <c:v>112.1</c:v>
                </c:pt>
                <c:pt idx="6629">
                  <c:v>112.1</c:v>
                </c:pt>
                <c:pt idx="6630">
                  <c:v>112.1</c:v>
                </c:pt>
                <c:pt idx="6631">
                  <c:v>112.1</c:v>
                </c:pt>
                <c:pt idx="6632">
                  <c:v>112.1</c:v>
                </c:pt>
                <c:pt idx="6633">
                  <c:v>112.1</c:v>
                </c:pt>
                <c:pt idx="6634">
                  <c:v>112.1</c:v>
                </c:pt>
                <c:pt idx="6635">
                  <c:v>112.1</c:v>
                </c:pt>
                <c:pt idx="6636">
                  <c:v>112.1</c:v>
                </c:pt>
                <c:pt idx="6637">
                  <c:v>112.1</c:v>
                </c:pt>
                <c:pt idx="6638">
                  <c:v>112.1</c:v>
                </c:pt>
                <c:pt idx="6639">
                  <c:v>112.1</c:v>
                </c:pt>
                <c:pt idx="6640">
                  <c:v>112.1</c:v>
                </c:pt>
                <c:pt idx="6641">
                  <c:v>112.1</c:v>
                </c:pt>
                <c:pt idx="6642">
                  <c:v>112.1</c:v>
                </c:pt>
                <c:pt idx="6643">
                  <c:v>112.1</c:v>
                </c:pt>
                <c:pt idx="6644">
                  <c:v>112.1</c:v>
                </c:pt>
                <c:pt idx="6645">
                  <c:v>112.1</c:v>
                </c:pt>
                <c:pt idx="6646">
                  <c:v>112.1</c:v>
                </c:pt>
                <c:pt idx="6647">
                  <c:v>112.1</c:v>
                </c:pt>
                <c:pt idx="6648">
                  <c:v>112.1</c:v>
                </c:pt>
                <c:pt idx="6649">
                  <c:v>112.1</c:v>
                </c:pt>
                <c:pt idx="6650">
                  <c:v>112.1</c:v>
                </c:pt>
                <c:pt idx="6651">
                  <c:v>112.1</c:v>
                </c:pt>
                <c:pt idx="6652">
                  <c:v>112.1</c:v>
                </c:pt>
                <c:pt idx="6653">
                  <c:v>112.1</c:v>
                </c:pt>
                <c:pt idx="6654">
                  <c:v>112.1</c:v>
                </c:pt>
                <c:pt idx="6655">
                  <c:v>112.1</c:v>
                </c:pt>
                <c:pt idx="6656">
                  <c:v>112.1</c:v>
                </c:pt>
                <c:pt idx="6657">
                  <c:v>112.1</c:v>
                </c:pt>
                <c:pt idx="6658">
                  <c:v>112.1</c:v>
                </c:pt>
                <c:pt idx="6659">
                  <c:v>112.1</c:v>
                </c:pt>
                <c:pt idx="6660">
                  <c:v>112.1</c:v>
                </c:pt>
                <c:pt idx="6661">
                  <c:v>112.1</c:v>
                </c:pt>
                <c:pt idx="6662">
                  <c:v>112.1</c:v>
                </c:pt>
                <c:pt idx="6663">
                  <c:v>112.1</c:v>
                </c:pt>
                <c:pt idx="6664">
                  <c:v>112.1</c:v>
                </c:pt>
                <c:pt idx="6665">
                  <c:v>112.1</c:v>
                </c:pt>
                <c:pt idx="6666">
                  <c:v>112.1</c:v>
                </c:pt>
                <c:pt idx="6667">
                  <c:v>112.1</c:v>
                </c:pt>
                <c:pt idx="6668">
                  <c:v>112.1</c:v>
                </c:pt>
                <c:pt idx="6669">
                  <c:v>112.1</c:v>
                </c:pt>
                <c:pt idx="6670">
                  <c:v>112.1</c:v>
                </c:pt>
                <c:pt idx="6671">
                  <c:v>112.1</c:v>
                </c:pt>
                <c:pt idx="6672">
                  <c:v>112.1</c:v>
                </c:pt>
                <c:pt idx="6673">
                  <c:v>112.1</c:v>
                </c:pt>
                <c:pt idx="6674">
                  <c:v>112.1</c:v>
                </c:pt>
                <c:pt idx="6675">
                  <c:v>112.1</c:v>
                </c:pt>
                <c:pt idx="6676">
                  <c:v>112.1</c:v>
                </c:pt>
                <c:pt idx="6677">
                  <c:v>112.1</c:v>
                </c:pt>
                <c:pt idx="6678">
                  <c:v>112.1</c:v>
                </c:pt>
                <c:pt idx="6679">
                  <c:v>112.1</c:v>
                </c:pt>
                <c:pt idx="6680">
                  <c:v>112.1</c:v>
                </c:pt>
                <c:pt idx="6681">
                  <c:v>112.1</c:v>
                </c:pt>
                <c:pt idx="6682">
                  <c:v>112.1</c:v>
                </c:pt>
                <c:pt idx="6683">
                  <c:v>112.1</c:v>
                </c:pt>
                <c:pt idx="6684">
                  <c:v>112.1</c:v>
                </c:pt>
                <c:pt idx="6685">
                  <c:v>112.1</c:v>
                </c:pt>
                <c:pt idx="6686">
                  <c:v>112.1</c:v>
                </c:pt>
                <c:pt idx="6687">
                  <c:v>112.1</c:v>
                </c:pt>
                <c:pt idx="6688">
                  <c:v>112.1</c:v>
                </c:pt>
                <c:pt idx="6689">
                  <c:v>112.1</c:v>
                </c:pt>
                <c:pt idx="6690">
                  <c:v>112.1</c:v>
                </c:pt>
                <c:pt idx="6691">
                  <c:v>112.1</c:v>
                </c:pt>
                <c:pt idx="6692">
                  <c:v>112.1</c:v>
                </c:pt>
                <c:pt idx="6693">
                  <c:v>112.1</c:v>
                </c:pt>
                <c:pt idx="6694">
                  <c:v>112.1</c:v>
                </c:pt>
                <c:pt idx="6695">
                  <c:v>112.1</c:v>
                </c:pt>
                <c:pt idx="6696">
                  <c:v>112.1</c:v>
                </c:pt>
                <c:pt idx="6697">
                  <c:v>112.1</c:v>
                </c:pt>
                <c:pt idx="6698">
                  <c:v>112.1</c:v>
                </c:pt>
                <c:pt idx="6699">
                  <c:v>112.1</c:v>
                </c:pt>
                <c:pt idx="6700">
                  <c:v>112.1</c:v>
                </c:pt>
                <c:pt idx="6701">
                  <c:v>112.1</c:v>
                </c:pt>
                <c:pt idx="6702">
                  <c:v>112.1</c:v>
                </c:pt>
                <c:pt idx="6703">
                  <c:v>112.1</c:v>
                </c:pt>
                <c:pt idx="6704">
                  <c:v>112.1</c:v>
                </c:pt>
                <c:pt idx="6705">
                  <c:v>112.1</c:v>
                </c:pt>
                <c:pt idx="6706">
                  <c:v>112.1</c:v>
                </c:pt>
                <c:pt idx="6707">
                  <c:v>112.1</c:v>
                </c:pt>
                <c:pt idx="6708">
                  <c:v>112.1</c:v>
                </c:pt>
                <c:pt idx="6709">
                  <c:v>112.1</c:v>
                </c:pt>
                <c:pt idx="6710">
                  <c:v>112.1</c:v>
                </c:pt>
                <c:pt idx="6711">
                  <c:v>112.1</c:v>
                </c:pt>
                <c:pt idx="6712">
                  <c:v>112.1</c:v>
                </c:pt>
                <c:pt idx="6713">
                  <c:v>112.1</c:v>
                </c:pt>
                <c:pt idx="6714">
                  <c:v>112.1</c:v>
                </c:pt>
                <c:pt idx="6715">
                  <c:v>112.1</c:v>
                </c:pt>
                <c:pt idx="6716">
                  <c:v>112.1</c:v>
                </c:pt>
                <c:pt idx="6717">
                  <c:v>112.1</c:v>
                </c:pt>
                <c:pt idx="6718">
                  <c:v>112.1</c:v>
                </c:pt>
                <c:pt idx="6719">
                  <c:v>112.1</c:v>
                </c:pt>
                <c:pt idx="6720">
                  <c:v>112.1</c:v>
                </c:pt>
                <c:pt idx="6721">
                  <c:v>112.1</c:v>
                </c:pt>
                <c:pt idx="6722">
                  <c:v>112.1</c:v>
                </c:pt>
                <c:pt idx="6723">
                  <c:v>112.1</c:v>
                </c:pt>
                <c:pt idx="6724">
                  <c:v>112.1</c:v>
                </c:pt>
                <c:pt idx="6725">
                  <c:v>112.1</c:v>
                </c:pt>
                <c:pt idx="6726">
                  <c:v>112.1</c:v>
                </c:pt>
                <c:pt idx="6727">
                  <c:v>112.1</c:v>
                </c:pt>
                <c:pt idx="6728">
                  <c:v>112.1</c:v>
                </c:pt>
                <c:pt idx="6729">
                  <c:v>112.1</c:v>
                </c:pt>
                <c:pt idx="6730">
                  <c:v>112.1</c:v>
                </c:pt>
                <c:pt idx="6731">
                  <c:v>112.1</c:v>
                </c:pt>
                <c:pt idx="6732">
                  <c:v>112.1</c:v>
                </c:pt>
                <c:pt idx="6733">
                  <c:v>112.1</c:v>
                </c:pt>
                <c:pt idx="6734">
                  <c:v>112.1</c:v>
                </c:pt>
                <c:pt idx="6735">
                  <c:v>112.1</c:v>
                </c:pt>
                <c:pt idx="6736">
                  <c:v>112.1</c:v>
                </c:pt>
                <c:pt idx="6737">
                  <c:v>112.1</c:v>
                </c:pt>
                <c:pt idx="6738">
                  <c:v>112.1</c:v>
                </c:pt>
                <c:pt idx="6739">
                  <c:v>112.1</c:v>
                </c:pt>
                <c:pt idx="6740">
                  <c:v>112.1</c:v>
                </c:pt>
                <c:pt idx="6741">
                  <c:v>112.1</c:v>
                </c:pt>
                <c:pt idx="6742">
                  <c:v>112.1</c:v>
                </c:pt>
                <c:pt idx="6743">
                  <c:v>112.1</c:v>
                </c:pt>
                <c:pt idx="6744">
                  <c:v>112.1</c:v>
                </c:pt>
                <c:pt idx="6745">
                  <c:v>112.1</c:v>
                </c:pt>
                <c:pt idx="6746">
                  <c:v>112.1</c:v>
                </c:pt>
                <c:pt idx="6747">
                  <c:v>112.1</c:v>
                </c:pt>
                <c:pt idx="6748">
                  <c:v>112.1</c:v>
                </c:pt>
                <c:pt idx="6749">
                  <c:v>112.1</c:v>
                </c:pt>
                <c:pt idx="6750">
                  <c:v>112.1</c:v>
                </c:pt>
                <c:pt idx="6751">
                  <c:v>112.1</c:v>
                </c:pt>
                <c:pt idx="6752">
                  <c:v>112.1</c:v>
                </c:pt>
                <c:pt idx="6753">
                  <c:v>112.1</c:v>
                </c:pt>
                <c:pt idx="6754">
                  <c:v>112.1</c:v>
                </c:pt>
                <c:pt idx="6755">
                  <c:v>112.1</c:v>
                </c:pt>
                <c:pt idx="6756">
                  <c:v>112.1</c:v>
                </c:pt>
                <c:pt idx="6757">
                  <c:v>112.1</c:v>
                </c:pt>
                <c:pt idx="6758">
                  <c:v>112.1</c:v>
                </c:pt>
                <c:pt idx="6759">
                  <c:v>112.1</c:v>
                </c:pt>
                <c:pt idx="6760">
                  <c:v>112.1</c:v>
                </c:pt>
                <c:pt idx="6761">
                  <c:v>112.1</c:v>
                </c:pt>
                <c:pt idx="6762">
                  <c:v>112.1</c:v>
                </c:pt>
                <c:pt idx="6763">
                  <c:v>112.1</c:v>
                </c:pt>
                <c:pt idx="6764">
                  <c:v>112.1</c:v>
                </c:pt>
                <c:pt idx="6765">
                  <c:v>112.1</c:v>
                </c:pt>
                <c:pt idx="6766">
                  <c:v>112.1</c:v>
                </c:pt>
                <c:pt idx="6767">
                  <c:v>112.1</c:v>
                </c:pt>
                <c:pt idx="6768">
                  <c:v>112.1</c:v>
                </c:pt>
                <c:pt idx="6769">
                  <c:v>112.1</c:v>
                </c:pt>
                <c:pt idx="6770">
                  <c:v>112.1</c:v>
                </c:pt>
                <c:pt idx="6771">
                  <c:v>112.1</c:v>
                </c:pt>
                <c:pt idx="6772">
                  <c:v>112.1</c:v>
                </c:pt>
                <c:pt idx="6773">
                  <c:v>112.1</c:v>
                </c:pt>
                <c:pt idx="6774">
                  <c:v>112.1</c:v>
                </c:pt>
                <c:pt idx="6775">
                  <c:v>112.1</c:v>
                </c:pt>
                <c:pt idx="6776">
                  <c:v>112.1</c:v>
                </c:pt>
                <c:pt idx="6777">
                  <c:v>112.1</c:v>
                </c:pt>
                <c:pt idx="6778">
                  <c:v>112.1</c:v>
                </c:pt>
                <c:pt idx="6779">
                  <c:v>112.1</c:v>
                </c:pt>
                <c:pt idx="6780">
                  <c:v>112.1</c:v>
                </c:pt>
                <c:pt idx="6781">
                  <c:v>112.1</c:v>
                </c:pt>
                <c:pt idx="6782">
                  <c:v>112.1</c:v>
                </c:pt>
                <c:pt idx="6783">
                  <c:v>112.1</c:v>
                </c:pt>
                <c:pt idx="6784">
                  <c:v>112.1</c:v>
                </c:pt>
                <c:pt idx="6785">
                  <c:v>112.1</c:v>
                </c:pt>
                <c:pt idx="6786">
                  <c:v>112.1</c:v>
                </c:pt>
                <c:pt idx="6787">
                  <c:v>112.1</c:v>
                </c:pt>
                <c:pt idx="6788">
                  <c:v>112.1</c:v>
                </c:pt>
                <c:pt idx="6789">
                  <c:v>112.1</c:v>
                </c:pt>
                <c:pt idx="6790">
                  <c:v>112.1</c:v>
                </c:pt>
                <c:pt idx="6791">
                  <c:v>112.1</c:v>
                </c:pt>
                <c:pt idx="6792">
                  <c:v>112.1</c:v>
                </c:pt>
                <c:pt idx="6793">
                  <c:v>112.1</c:v>
                </c:pt>
                <c:pt idx="6794">
                  <c:v>112.1</c:v>
                </c:pt>
                <c:pt idx="6795">
                  <c:v>112.1</c:v>
                </c:pt>
                <c:pt idx="6796">
                  <c:v>112.1</c:v>
                </c:pt>
                <c:pt idx="6797">
                  <c:v>112.1</c:v>
                </c:pt>
                <c:pt idx="6798">
                  <c:v>112.1</c:v>
                </c:pt>
                <c:pt idx="6799">
                  <c:v>112.1</c:v>
                </c:pt>
                <c:pt idx="6800">
                  <c:v>112.1</c:v>
                </c:pt>
                <c:pt idx="6801">
                  <c:v>112.1</c:v>
                </c:pt>
                <c:pt idx="6802">
                  <c:v>112.1</c:v>
                </c:pt>
                <c:pt idx="6803">
                  <c:v>112.1</c:v>
                </c:pt>
                <c:pt idx="6804">
                  <c:v>112.1</c:v>
                </c:pt>
                <c:pt idx="6805">
                  <c:v>112.1</c:v>
                </c:pt>
                <c:pt idx="6806">
                  <c:v>112.1</c:v>
                </c:pt>
                <c:pt idx="6807">
                  <c:v>112.1</c:v>
                </c:pt>
                <c:pt idx="6808">
                  <c:v>112.1</c:v>
                </c:pt>
                <c:pt idx="6809">
                  <c:v>112.1</c:v>
                </c:pt>
                <c:pt idx="6810">
                  <c:v>112.1</c:v>
                </c:pt>
                <c:pt idx="6811">
                  <c:v>112.1</c:v>
                </c:pt>
                <c:pt idx="6812">
                  <c:v>112.1</c:v>
                </c:pt>
                <c:pt idx="6813">
                  <c:v>112.1</c:v>
                </c:pt>
                <c:pt idx="6814">
                  <c:v>112.1</c:v>
                </c:pt>
                <c:pt idx="6815">
                  <c:v>112.1</c:v>
                </c:pt>
                <c:pt idx="6816">
                  <c:v>112.1</c:v>
                </c:pt>
                <c:pt idx="6817">
                  <c:v>112.1</c:v>
                </c:pt>
                <c:pt idx="6818">
                  <c:v>112.1</c:v>
                </c:pt>
                <c:pt idx="6819">
                  <c:v>112.1</c:v>
                </c:pt>
                <c:pt idx="6820">
                  <c:v>112.1</c:v>
                </c:pt>
                <c:pt idx="6821">
                  <c:v>112.1</c:v>
                </c:pt>
                <c:pt idx="6822">
                  <c:v>112.1</c:v>
                </c:pt>
                <c:pt idx="6823">
                  <c:v>112.1</c:v>
                </c:pt>
                <c:pt idx="6824">
                  <c:v>112.1</c:v>
                </c:pt>
                <c:pt idx="6825">
                  <c:v>112.1</c:v>
                </c:pt>
                <c:pt idx="6826">
                  <c:v>112.1</c:v>
                </c:pt>
                <c:pt idx="6827">
                  <c:v>112.1</c:v>
                </c:pt>
                <c:pt idx="6828">
                  <c:v>112.1</c:v>
                </c:pt>
                <c:pt idx="6829">
                  <c:v>112.1</c:v>
                </c:pt>
                <c:pt idx="6830">
                  <c:v>112.1</c:v>
                </c:pt>
                <c:pt idx="6831">
                  <c:v>112.1</c:v>
                </c:pt>
                <c:pt idx="6832">
                  <c:v>112.1</c:v>
                </c:pt>
                <c:pt idx="6833">
                  <c:v>112.1</c:v>
                </c:pt>
                <c:pt idx="6834">
                  <c:v>112.1</c:v>
                </c:pt>
                <c:pt idx="6835">
                  <c:v>112.1</c:v>
                </c:pt>
                <c:pt idx="6836">
                  <c:v>112.1</c:v>
                </c:pt>
                <c:pt idx="6837">
                  <c:v>112.1</c:v>
                </c:pt>
                <c:pt idx="6838">
                  <c:v>112.1</c:v>
                </c:pt>
                <c:pt idx="6839">
                  <c:v>112.1</c:v>
                </c:pt>
                <c:pt idx="6840">
                  <c:v>112.1</c:v>
                </c:pt>
                <c:pt idx="6841">
                  <c:v>112.1</c:v>
                </c:pt>
                <c:pt idx="6842">
                  <c:v>112.1</c:v>
                </c:pt>
                <c:pt idx="6843">
                  <c:v>112.1</c:v>
                </c:pt>
                <c:pt idx="6844">
                  <c:v>112.1</c:v>
                </c:pt>
                <c:pt idx="6845">
                  <c:v>112.1</c:v>
                </c:pt>
                <c:pt idx="6846">
                  <c:v>112.1</c:v>
                </c:pt>
                <c:pt idx="6847">
                  <c:v>112.1</c:v>
                </c:pt>
                <c:pt idx="6848">
                  <c:v>112.1</c:v>
                </c:pt>
                <c:pt idx="6849">
                  <c:v>112.1</c:v>
                </c:pt>
                <c:pt idx="6850">
                  <c:v>112.1</c:v>
                </c:pt>
                <c:pt idx="6851">
                  <c:v>112.1</c:v>
                </c:pt>
                <c:pt idx="6852">
                  <c:v>112.1</c:v>
                </c:pt>
                <c:pt idx="6853">
                  <c:v>112.1</c:v>
                </c:pt>
                <c:pt idx="6854">
                  <c:v>112.1</c:v>
                </c:pt>
                <c:pt idx="6855">
                  <c:v>112.1</c:v>
                </c:pt>
                <c:pt idx="6856">
                  <c:v>112.1</c:v>
                </c:pt>
                <c:pt idx="6857">
                  <c:v>112.1</c:v>
                </c:pt>
                <c:pt idx="6858">
                  <c:v>112.1</c:v>
                </c:pt>
                <c:pt idx="6859">
                  <c:v>112.1</c:v>
                </c:pt>
                <c:pt idx="6860">
                  <c:v>112.1</c:v>
                </c:pt>
                <c:pt idx="6861">
                  <c:v>112.1</c:v>
                </c:pt>
                <c:pt idx="6862">
                  <c:v>112.1</c:v>
                </c:pt>
                <c:pt idx="6863">
                  <c:v>112.1</c:v>
                </c:pt>
                <c:pt idx="6864">
                  <c:v>112.1</c:v>
                </c:pt>
                <c:pt idx="6865">
                  <c:v>112.1</c:v>
                </c:pt>
                <c:pt idx="6866">
                  <c:v>112.1</c:v>
                </c:pt>
                <c:pt idx="6867">
                  <c:v>112.1</c:v>
                </c:pt>
                <c:pt idx="6868">
                  <c:v>112.1</c:v>
                </c:pt>
                <c:pt idx="6869">
                  <c:v>112.1</c:v>
                </c:pt>
                <c:pt idx="6870">
                  <c:v>112.1</c:v>
                </c:pt>
                <c:pt idx="6871">
                  <c:v>112.1</c:v>
                </c:pt>
                <c:pt idx="6872">
                  <c:v>112.1</c:v>
                </c:pt>
                <c:pt idx="6873">
                  <c:v>112.1</c:v>
                </c:pt>
                <c:pt idx="6874">
                  <c:v>112.1</c:v>
                </c:pt>
                <c:pt idx="6875">
                  <c:v>112.1</c:v>
                </c:pt>
                <c:pt idx="6876">
                  <c:v>112.1</c:v>
                </c:pt>
                <c:pt idx="6877">
                  <c:v>112.1</c:v>
                </c:pt>
                <c:pt idx="6878">
                  <c:v>112.1</c:v>
                </c:pt>
                <c:pt idx="6879">
                  <c:v>112.1</c:v>
                </c:pt>
                <c:pt idx="6880">
                  <c:v>112.1</c:v>
                </c:pt>
                <c:pt idx="6881">
                  <c:v>112.1</c:v>
                </c:pt>
                <c:pt idx="6882">
                  <c:v>112.1</c:v>
                </c:pt>
                <c:pt idx="6883">
                  <c:v>112.1</c:v>
                </c:pt>
                <c:pt idx="6884">
                  <c:v>112.1</c:v>
                </c:pt>
                <c:pt idx="6885">
                  <c:v>112.1</c:v>
                </c:pt>
                <c:pt idx="6886">
                  <c:v>112.1</c:v>
                </c:pt>
                <c:pt idx="6887">
                  <c:v>112.1</c:v>
                </c:pt>
                <c:pt idx="6888">
                  <c:v>112.1</c:v>
                </c:pt>
                <c:pt idx="6889">
                  <c:v>112.1</c:v>
                </c:pt>
                <c:pt idx="6890">
                  <c:v>112.1</c:v>
                </c:pt>
                <c:pt idx="6891">
                  <c:v>112.1</c:v>
                </c:pt>
                <c:pt idx="6892">
                  <c:v>112.1</c:v>
                </c:pt>
                <c:pt idx="6893">
                  <c:v>112.1</c:v>
                </c:pt>
                <c:pt idx="6894">
                  <c:v>112.1</c:v>
                </c:pt>
                <c:pt idx="6895">
                  <c:v>112.1</c:v>
                </c:pt>
                <c:pt idx="6896">
                  <c:v>112.1</c:v>
                </c:pt>
                <c:pt idx="6897">
                  <c:v>112.1</c:v>
                </c:pt>
                <c:pt idx="6898">
                  <c:v>112.1</c:v>
                </c:pt>
                <c:pt idx="6899">
                  <c:v>112.1</c:v>
                </c:pt>
                <c:pt idx="6900">
                  <c:v>112.1</c:v>
                </c:pt>
                <c:pt idx="6901">
                  <c:v>112.1</c:v>
                </c:pt>
                <c:pt idx="6902">
                  <c:v>112.1</c:v>
                </c:pt>
                <c:pt idx="6903">
                  <c:v>112.1</c:v>
                </c:pt>
                <c:pt idx="6904">
                  <c:v>112.1</c:v>
                </c:pt>
                <c:pt idx="6905">
                  <c:v>112.1</c:v>
                </c:pt>
                <c:pt idx="6906">
                  <c:v>112.1</c:v>
                </c:pt>
                <c:pt idx="6907">
                  <c:v>112.1</c:v>
                </c:pt>
                <c:pt idx="6908">
                  <c:v>112.1</c:v>
                </c:pt>
                <c:pt idx="6909">
                  <c:v>112.1</c:v>
                </c:pt>
                <c:pt idx="6910">
                  <c:v>112.1</c:v>
                </c:pt>
                <c:pt idx="6911">
                  <c:v>112.1</c:v>
                </c:pt>
                <c:pt idx="6912">
                  <c:v>112.1</c:v>
                </c:pt>
                <c:pt idx="6913">
                  <c:v>112.1</c:v>
                </c:pt>
                <c:pt idx="6914">
                  <c:v>112.1</c:v>
                </c:pt>
                <c:pt idx="6915">
                  <c:v>112.1</c:v>
                </c:pt>
                <c:pt idx="6916">
                  <c:v>112.1</c:v>
                </c:pt>
                <c:pt idx="6917">
                  <c:v>112.1</c:v>
                </c:pt>
                <c:pt idx="6918">
                  <c:v>112.1</c:v>
                </c:pt>
                <c:pt idx="6919">
                  <c:v>112.1</c:v>
                </c:pt>
                <c:pt idx="6920">
                  <c:v>112.1</c:v>
                </c:pt>
                <c:pt idx="6921">
                  <c:v>112.1</c:v>
                </c:pt>
                <c:pt idx="6922">
                  <c:v>112.1</c:v>
                </c:pt>
                <c:pt idx="6923">
                  <c:v>112.1</c:v>
                </c:pt>
                <c:pt idx="6924">
                  <c:v>112.1</c:v>
                </c:pt>
                <c:pt idx="6925">
                  <c:v>112.1</c:v>
                </c:pt>
                <c:pt idx="6926">
                  <c:v>112.1</c:v>
                </c:pt>
                <c:pt idx="6927">
                  <c:v>112.1</c:v>
                </c:pt>
                <c:pt idx="6928">
                  <c:v>112.1</c:v>
                </c:pt>
                <c:pt idx="6929">
                  <c:v>112.1</c:v>
                </c:pt>
                <c:pt idx="6930">
                  <c:v>112.1</c:v>
                </c:pt>
                <c:pt idx="6931">
                  <c:v>112.1</c:v>
                </c:pt>
                <c:pt idx="6932">
                  <c:v>112.1</c:v>
                </c:pt>
                <c:pt idx="6933">
                  <c:v>112.1</c:v>
                </c:pt>
                <c:pt idx="6934">
                  <c:v>112.1</c:v>
                </c:pt>
                <c:pt idx="6935">
                  <c:v>112.1</c:v>
                </c:pt>
                <c:pt idx="6936">
                  <c:v>112.1</c:v>
                </c:pt>
                <c:pt idx="6937">
                  <c:v>112.1</c:v>
                </c:pt>
                <c:pt idx="6938">
                  <c:v>112.1</c:v>
                </c:pt>
                <c:pt idx="6939">
                  <c:v>112.1</c:v>
                </c:pt>
                <c:pt idx="6940">
                  <c:v>112.1</c:v>
                </c:pt>
                <c:pt idx="6941">
                  <c:v>112.1</c:v>
                </c:pt>
                <c:pt idx="6942">
                  <c:v>112.1</c:v>
                </c:pt>
                <c:pt idx="6943">
                  <c:v>112.1</c:v>
                </c:pt>
                <c:pt idx="6944">
                  <c:v>112.1</c:v>
                </c:pt>
                <c:pt idx="6945">
                  <c:v>112.1</c:v>
                </c:pt>
                <c:pt idx="6946">
                  <c:v>112.1</c:v>
                </c:pt>
                <c:pt idx="6947">
                  <c:v>112.1</c:v>
                </c:pt>
                <c:pt idx="6948">
                  <c:v>112.1</c:v>
                </c:pt>
                <c:pt idx="6949">
                  <c:v>112.1</c:v>
                </c:pt>
                <c:pt idx="6950">
                  <c:v>112.1</c:v>
                </c:pt>
                <c:pt idx="6951">
                  <c:v>112.1</c:v>
                </c:pt>
                <c:pt idx="6952">
                  <c:v>112.1</c:v>
                </c:pt>
                <c:pt idx="6953">
                  <c:v>112.1</c:v>
                </c:pt>
                <c:pt idx="6954">
                  <c:v>112.1</c:v>
                </c:pt>
                <c:pt idx="6955">
                  <c:v>112.1</c:v>
                </c:pt>
                <c:pt idx="6956">
                  <c:v>112.1</c:v>
                </c:pt>
                <c:pt idx="6957">
                  <c:v>112.1</c:v>
                </c:pt>
                <c:pt idx="6958">
                  <c:v>112.1</c:v>
                </c:pt>
                <c:pt idx="6959">
                  <c:v>112.1</c:v>
                </c:pt>
                <c:pt idx="6960">
                  <c:v>112.1</c:v>
                </c:pt>
                <c:pt idx="6961">
                  <c:v>112.1</c:v>
                </c:pt>
                <c:pt idx="6962">
                  <c:v>112.1</c:v>
                </c:pt>
                <c:pt idx="6963">
                  <c:v>112.1</c:v>
                </c:pt>
                <c:pt idx="6964">
                  <c:v>112.1</c:v>
                </c:pt>
                <c:pt idx="6965">
                  <c:v>112.1</c:v>
                </c:pt>
                <c:pt idx="6966">
                  <c:v>112.1</c:v>
                </c:pt>
                <c:pt idx="6967">
                  <c:v>112.1</c:v>
                </c:pt>
                <c:pt idx="6968">
                  <c:v>112.1</c:v>
                </c:pt>
                <c:pt idx="6969">
                  <c:v>112.1</c:v>
                </c:pt>
                <c:pt idx="6970">
                  <c:v>112.1</c:v>
                </c:pt>
                <c:pt idx="6971">
                  <c:v>112.1</c:v>
                </c:pt>
                <c:pt idx="6972">
                  <c:v>112.1</c:v>
                </c:pt>
                <c:pt idx="6973">
                  <c:v>112.1</c:v>
                </c:pt>
                <c:pt idx="6974">
                  <c:v>112.1</c:v>
                </c:pt>
                <c:pt idx="6975">
                  <c:v>112.1</c:v>
                </c:pt>
                <c:pt idx="6976">
                  <c:v>112.1</c:v>
                </c:pt>
                <c:pt idx="6977">
                  <c:v>112.1</c:v>
                </c:pt>
                <c:pt idx="6978">
                  <c:v>112.1</c:v>
                </c:pt>
                <c:pt idx="6979">
                  <c:v>112.1</c:v>
                </c:pt>
                <c:pt idx="6980">
                  <c:v>112.1</c:v>
                </c:pt>
                <c:pt idx="6981">
                  <c:v>112.1</c:v>
                </c:pt>
                <c:pt idx="6982">
                  <c:v>112.1</c:v>
                </c:pt>
                <c:pt idx="6983">
                  <c:v>112.1</c:v>
                </c:pt>
                <c:pt idx="6984">
                  <c:v>112.1</c:v>
                </c:pt>
                <c:pt idx="6985">
                  <c:v>112.1</c:v>
                </c:pt>
                <c:pt idx="6986">
                  <c:v>112.1</c:v>
                </c:pt>
                <c:pt idx="6987">
                  <c:v>112.1</c:v>
                </c:pt>
                <c:pt idx="6988">
                  <c:v>112.1</c:v>
                </c:pt>
                <c:pt idx="6989">
                  <c:v>112.1</c:v>
                </c:pt>
                <c:pt idx="6990">
                  <c:v>112.1</c:v>
                </c:pt>
                <c:pt idx="6991">
                  <c:v>112.1</c:v>
                </c:pt>
                <c:pt idx="6992">
                  <c:v>112.1</c:v>
                </c:pt>
                <c:pt idx="6993">
                  <c:v>112.1</c:v>
                </c:pt>
                <c:pt idx="6994">
                  <c:v>112.1</c:v>
                </c:pt>
                <c:pt idx="6995">
                  <c:v>112.1</c:v>
                </c:pt>
                <c:pt idx="6996">
                  <c:v>112.1</c:v>
                </c:pt>
                <c:pt idx="6997">
                  <c:v>112.1</c:v>
                </c:pt>
                <c:pt idx="6998">
                  <c:v>112.1</c:v>
                </c:pt>
                <c:pt idx="6999">
                  <c:v>112.1</c:v>
                </c:pt>
                <c:pt idx="7000">
                  <c:v>112.1</c:v>
                </c:pt>
                <c:pt idx="7001">
                  <c:v>112.1</c:v>
                </c:pt>
                <c:pt idx="7002">
                  <c:v>112.1</c:v>
                </c:pt>
                <c:pt idx="7003">
                  <c:v>112.1</c:v>
                </c:pt>
                <c:pt idx="7004">
                  <c:v>112.1</c:v>
                </c:pt>
                <c:pt idx="7005">
                  <c:v>112.1</c:v>
                </c:pt>
                <c:pt idx="7006">
                  <c:v>112.1</c:v>
                </c:pt>
                <c:pt idx="7007">
                  <c:v>112.1</c:v>
                </c:pt>
                <c:pt idx="7008">
                  <c:v>112.1</c:v>
                </c:pt>
                <c:pt idx="7009">
                  <c:v>112.1</c:v>
                </c:pt>
                <c:pt idx="7010">
                  <c:v>112.1</c:v>
                </c:pt>
                <c:pt idx="7011">
                  <c:v>112.1</c:v>
                </c:pt>
                <c:pt idx="7012">
                  <c:v>112.1</c:v>
                </c:pt>
                <c:pt idx="7013">
                  <c:v>112.1</c:v>
                </c:pt>
                <c:pt idx="7014">
                  <c:v>112.1</c:v>
                </c:pt>
                <c:pt idx="7015">
                  <c:v>112.1</c:v>
                </c:pt>
                <c:pt idx="7016">
                  <c:v>112.1</c:v>
                </c:pt>
                <c:pt idx="7017">
                  <c:v>112.1</c:v>
                </c:pt>
                <c:pt idx="7018">
                  <c:v>112.1</c:v>
                </c:pt>
                <c:pt idx="7019">
                  <c:v>112.1</c:v>
                </c:pt>
                <c:pt idx="7020">
                  <c:v>112.1</c:v>
                </c:pt>
                <c:pt idx="7021">
                  <c:v>112.1</c:v>
                </c:pt>
                <c:pt idx="7022">
                  <c:v>112.1</c:v>
                </c:pt>
                <c:pt idx="7023">
                  <c:v>112.1</c:v>
                </c:pt>
                <c:pt idx="7024">
                  <c:v>112.1</c:v>
                </c:pt>
                <c:pt idx="7025">
                  <c:v>112.1</c:v>
                </c:pt>
                <c:pt idx="7026">
                  <c:v>112.1</c:v>
                </c:pt>
                <c:pt idx="7027">
                  <c:v>112.1</c:v>
                </c:pt>
                <c:pt idx="7028">
                  <c:v>112.1</c:v>
                </c:pt>
                <c:pt idx="7029">
                  <c:v>112.1</c:v>
                </c:pt>
                <c:pt idx="7030">
                  <c:v>112.1</c:v>
                </c:pt>
                <c:pt idx="7031">
                  <c:v>112.1</c:v>
                </c:pt>
                <c:pt idx="7032">
                  <c:v>112.1</c:v>
                </c:pt>
                <c:pt idx="7033">
                  <c:v>112.1</c:v>
                </c:pt>
                <c:pt idx="7034">
                  <c:v>112.1</c:v>
                </c:pt>
                <c:pt idx="7035">
                  <c:v>112.1</c:v>
                </c:pt>
                <c:pt idx="7036">
                  <c:v>112.1</c:v>
                </c:pt>
                <c:pt idx="7037">
                  <c:v>112.1</c:v>
                </c:pt>
                <c:pt idx="7038">
                  <c:v>112.1</c:v>
                </c:pt>
                <c:pt idx="7039">
                  <c:v>112.1</c:v>
                </c:pt>
                <c:pt idx="7040">
                  <c:v>112.1</c:v>
                </c:pt>
                <c:pt idx="7041">
                  <c:v>112.1</c:v>
                </c:pt>
                <c:pt idx="7042">
                  <c:v>112.1</c:v>
                </c:pt>
                <c:pt idx="7043">
                  <c:v>112.1</c:v>
                </c:pt>
                <c:pt idx="7044">
                  <c:v>112.1</c:v>
                </c:pt>
                <c:pt idx="7045">
                  <c:v>112.1</c:v>
                </c:pt>
                <c:pt idx="7046">
                  <c:v>112.1</c:v>
                </c:pt>
                <c:pt idx="7047">
                  <c:v>112.1</c:v>
                </c:pt>
                <c:pt idx="7048">
                  <c:v>112.1</c:v>
                </c:pt>
                <c:pt idx="7049">
                  <c:v>112.1</c:v>
                </c:pt>
                <c:pt idx="7050">
                  <c:v>112.1</c:v>
                </c:pt>
                <c:pt idx="7051">
                  <c:v>112.1</c:v>
                </c:pt>
                <c:pt idx="7052">
                  <c:v>112.1</c:v>
                </c:pt>
                <c:pt idx="7053">
                  <c:v>112.1</c:v>
                </c:pt>
                <c:pt idx="7054">
                  <c:v>112.1</c:v>
                </c:pt>
                <c:pt idx="7055">
                  <c:v>112.1</c:v>
                </c:pt>
                <c:pt idx="7056">
                  <c:v>112.1</c:v>
                </c:pt>
                <c:pt idx="7057">
                  <c:v>112.1</c:v>
                </c:pt>
                <c:pt idx="7058">
                  <c:v>112.1</c:v>
                </c:pt>
                <c:pt idx="7059">
                  <c:v>112.1</c:v>
                </c:pt>
                <c:pt idx="7060">
                  <c:v>112.1</c:v>
                </c:pt>
                <c:pt idx="7061">
                  <c:v>112.1</c:v>
                </c:pt>
                <c:pt idx="7062">
                  <c:v>112.1</c:v>
                </c:pt>
                <c:pt idx="7063">
                  <c:v>112.1</c:v>
                </c:pt>
                <c:pt idx="7064">
                  <c:v>112.1</c:v>
                </c:pt>
                <c:pt idx="7065">
                  <c:v>112.1</c:v>
                </c:pt>
                <c:pt idx="7066">
                  <c:v>112.1</c:v>
                </c:pt>
                <c:pt idx="7067">
                  <c:v>112.1</c:v>
                </c:pt>
                <c:pt idx="7068">
                  <c:v>112.1</c:v>
                </c:pt>
                <c:pt idx="7069">
                  <c:v>112.1</c:v>
                </c:pt>
                <c:pt idx="7070">
                  <c:v>112.1</c:v>
                </c:pt>
                <c:pt idx="7071">
                  <c:v>112.1</c:v>
                </c:pt>
                <c:pt idx="7072">
                  <c:v>112.1</c:v>
                </c:pt>
                <c:pt idx="7073">
                  <c:v>112.1</c:v>
                </c:pt>
                <c:pt idx="7074">
                  <c:v>112.1</c:v>
                </c:pt>
                <c:pt idx="7075">
                  <c:v>112.1</c:v>
                </c:pt>
                <c:pt idx="7076">
                  <c:v>112.1</c:v>
                </c:pt>
                <c:pt idx="7077">
                  <c:v>112.1</c:v>
                </c:pt>
                <c:pt idx="7078">
                  <c:v>112.1</c:v>
                </c:pt>
                <c:pt idx="7079">
                  <c:v>112.1</c:v>
                </c:pt>
                <c:pt idx="7080">
                  <c:v>112.1</c:v>
                </c:pt>
                <c:pt idx="7081">
                  <c:v>112.1</c:v>
                </c:pt>
                <c:pt idx="7082">
                  <c:v>112.1</c:v>
                </c:pt>
                <c:pt idx="7083">
                  <c:v>112.1</c:v>
                </c:pt>
                <c:pt idx="7084">
                  <c:v>112.1</c:v>
                </c:pt>
                <c:pt idx="7085">
                  <c:v>112.1</c:v>
                </c:pt>
                <c:pt idx="7086">
                  <c:v>112.1</c:v>
                </c:pt>
                <c:pt idx="7087">
                  <c:v>112.1</c:v>
                </c:pt>
                <c:pt idx="7088">
                  <c:v>112.1</c:v>
                </c:pt>
                <c:pt idx="7089">
                  <c:v>112.1</c:v>
                </c:pt>
                <c:pt idx="7090">
                  <c:v>112.1</c:v>
                </c:pt>
                <c:pt idx="7091">
                  <c:v>112.1</c:v>
                </c:pt>
                <c:pt idx="7092">
                  <c:v>112.1</c:v>
                </c:pt>
                <c:pt idx="7093">
                  <c:v>112.1</c:v>
                </c:pt>
                <c:pt idx="7094">
                  <c:v>112.1</c:v>
                </c:pt>
                <c:pt idx="7095">
                  <c:v>112.1</c:v>
                </c:pt>
                <c:pt idx="7096">
                  <c:v>112.1</c:v>
                </c:pt>
                <c:pt idx="7097">
                  <c:v>112.1</c:v>
                </c:pt>
                <c:pt idx="7098">
                  <c:v>112.1</c:v>
                </c:pt>
                <c:pt idx="7099">
                  <c:v>112.1</c:v>
                </c:pt>
                <c:pt idx="7100">
                  <c:v>112.1</c:v>
                </c:pt>
                <c:pt idx="7101">
                  <c:v>112.1</c:v>
                </c:pt>
                <c:pt idx="7102">
                  <c:v>112.1</c:v>
                </c:pt>
                <c:pt idx="7103">
                  <c:v>112.1</c:v>
                </c:pt>
                <c:pt idx="7104">
                  <c:v>112.1</c:v>
                </c:pt>
                <c:pt idx="7105">
                  <c:v>112.1</c:v>
                </c:pt>
                <c:pt idx="7106">
                  <c:v>112.1</c:v>
                </c:pt>
                <c:pt idx="7107">
                  <c:v>112.1</c:v>
                </c:pt>
                <c:pt idx="7108">
                  <c:v>112.1</c:v>
                </c:pt>
                <c:pt idx="7109">
                  <c:v>112.1</c:v>
                </c:pt>
                <c:pt idx="7110">
                  <c:v>112.1</c:v>
                </c:pt>
                <c:pt idx="7111">
                  <c:v>112.1</c:v>
                </c:pt>
                <c:pt idx="7112">
                  <c:v>112.1</c:v>
                </c:pt>
                <c:pt idx="7113">
                  <c:v>112.1</c:v>
                </c:pt>
                <c:pt idx="7114">
                  <c:v>112.1</c:v>
                </c:pt>
                <c:pt idx="7115">
                  <c:v>112.1</c:v>
                </c:pt>
                <c:pt idx="7116">
                  <c:v>112.1</c:v>
                </c:pt>
                <c:pt idx="7117">
                  <c:v>112.1</c:v>
                </c:pt>
                <c:pt idx="7118">
                  <c:v>112.1</c:v>
                </c:pt>
                <c:pt idx="7119">
                  <c:v>112.1</c:v>
                </c:pt>
                <c:pt idx="7120">
                  <c:v>112.1</c:v>
                </c:pt>
                <c:pt idx="7121">
                  <c:v>112.1</c:v>
                </c:pt>
                <c:pt idx="7122">
                  <c:v>112.1</c:v>
                </c:pt>
                <c:pt idx="7123">
                  <c:v>112.1</c:v>
                </c:pt>
                <c:pt idx="7124">
                  <c:v>112.1</c:v>
                </c:pt>
                <c:pt idx="7125">
                  <c:v>112.1</c:v>
                </c:pt>
                <c:pt idx="7126">
                  <c:v>112.1</c:v>
                </c:pt>
                <c:pt idx="7127">
                  <c:v>112.1</c:v>
                </c:pt>
                <c:pt idx="7128">
                  <c:v>112.1</c:v>
                </c:pt>
                <c:pt idx="7129">
                  <c:v>112.1</c:v>
                </c:pt>
                <c:pt idx="7130">
                  <c:v>112.1</c:v>
                </c:pt>
                <c:pt idx="7131">
                  <c:v>112.1</c:v>
                </c:pt>
                <c:pt idx="7132">
                  <c:v>112.1</c:v>
                </c:pt>
                <c:pt idx="7133">
                  <c:v>112.1</c:v>
                </c:pt>
                <c:pt idx="7134">
                  <c:v>112.1</c:v>
                </c:pt>
                <c:pt idx="7135">
                  <c:v>112.1</c:v>
                </c:pt>
                <c:pt idx="7136">
                  <c:v>112.1</c:v>
                </c:pt>
                <c:pt idx="7137">
                  <c:v>112.1</c:v>
                </c:pt>
                <c:pt idx="7138">
                  <c:v>112.1</c:v>
                </c:pt>
                <c:pt idx="7139">
                  <c:v>112.1</c:v>
                </c:pt>
                <c:pt idx="7140">
                  <c:v>112.1</c:v>
                </c:pt>
                <c:pt idx="7141">
                  <c:v>112.1</c:v>
                </c:pt>
                <c:pt idx="7142">
                  <c:v>112.1</c:v>
                </c:pt>
                <c:pt idx="7143">
                  <c:v>112.1</c:v>
                </c:pt>
                <c:pt idx="7144">
                  <c:v>112.1</c:v>
                </c:pt>
                <c:pt idx="7145">
                  <c:v>112.1</c:v>
                </c:pt>
                <c:pt idx="7146">
                  <c:v>112.1</c:v>
                </c:pt>
                <c:pt idx="7147">
                  <c:v>112.1</c:v>
                </c:pt>
                <c:pt idx="7148">
                  <c:v>112.1</c:v>
                </c:pt>
                <c:pt idx="7149">
                  <c:v>112.1</c:v>
                </c:pt>
                <c:pt idx="7150">
                  <c:v>112.1</c:v>
                </c:pt>
                <c:pt idx="7151">
                  <c:v>112.1</c:v>
                </c:pt>
                <c:pt idx="7152">
                  <c:v>112.1</c:v>
                </c:pt>
                <c:pt idx="7153">
                  <c:v>112.1</c:v>
                </c:pt>
                <c:pt idx="7154">
                  <c:v>112.1</c:v>
                </c:pt>
                <c:pt idx="7155">
                  <c:v>112.1</c:v>
                </c:pt>
                <c:pt idx="7156">
                  <c:v>112.1</c:v>
                </c:pt>
                <c:pt idx="7157">
                  <c:v>112.1</c:v>
                </c:pt>
                <c:pt idx="7158">
                  <c:v>112.1</c:v>
                </c:pt>
                <c:pt idx="7159">
                  <c:v>112.1</c:v>
                </c:pt>
                <c:pt idx="7160">
                  <c:v>112.1</c:v>
                </c:pt>
                <c:pt idx="7161">
                  <c:v>112.1</c:v>
                </c:pt>
                <c:pt idx="7162">
                  <c:v>112.1</c:v>
                </c:pt>
                <c:pt idx="7163">
                  <c:v>112.1</c:v>
                </c:pt>
                <c:pt idx="7164">
                  <c:v>112.1</c:v>
                </c:pt>
                <c:pt idx="7165">
                  <c:v>112.1</c:v>
                </c:pt>
                <c:pt idx="7166">
                  <c:v>112.1</c:v>
                </c:pt>
                <c:pt idx="7167">
                  <c:v>112.1</c:v>
                </c:pt>
                <c:pt idx="7168">
                  <c:v>112.1</c:v>
                </c:pt>
                <c:pt idx="7169">
                  <c:v>112.1</c:v>
                </c:pt>
                <c:pt idx="7170">
                  <c:v>112.1</c:v>
                </c:pt>
                <c:pt idx="7171">
                  <c:v>112.1</c:v>
                </c:pt>
                <c:pt idx="7172">
                  <c:v>112.1</c:v>
                </c:pt>
                <c:pt idx="7173">
                  <c:v>112.1</c:v>
                </c:pt>
                <c:pt idx="7174">
                  <c:v>112.1</c:v>
                </c:pt>
                <c:pt idx="7175">
                  <c:v>112.1</c:v>
                </c:pt>
                <c:pt idx="7176">
                  <c:v>112.1</c:v>
                </c:pt>
                <c:pt idx="7177">
                  <c:v>112.1</c:v>
                </c:pt>
                <c:pt idx="7178">
                  <c:v>112.1</c:v>
                </c:pt>
                <c:pt idx="7179">
                  <c:v>112.1</c:v>
                </c:pt>
                <c:pt idx="7180">
                  <c:v>112.1</c:v>
                </c:pt>
                <c:pt idx="7181">
                  <c:v>112.1</c:v>
                </c:pt>
                <c:pt idx="7182">
                  <c:v>112.1</c:v>
                </c:pt>
                <c:pt idx="7183">
                  <c:v>112.1</c:v>
                </c:pt>
                <c:pt idx="7184">
                  <c:v>112.1</c:v>
                </c:pt>
                <c:pt idx="7185">
                  <c:v>112.1</c:v>
                </c:pt>
                <c:pt idx="7186">
                  <c:v>112.1</c:v>
                </c:pt>
                <c:pt idx="7187">
                  <c:v>112.1</c:v>
                </c:pt>
                <c:pt idx="7188">
                  <c:v>112.1</c:v>
                </c:pt>
                <c:pt idx="7189">
                  <c:v>112.1</c:v>
                </c:pt>
                <c:pt idx="7190">
                  <c:v>112.1</c:v>
                </c:pt>
                <c:pt idx="7191">
                  <c:v>112.1</c:v>
                </c:pt>
                <c:pt idx="7192">
                  <c:v>112.1</c:v>
                </c:pt>
                <c:pt idx="7193">
                  <c:v>112.1</c:v>
                </c:pt>
                <c:pt idx="7194">
                  <c:v>112.1</c:v>
                </c:pt>
                <c:pt idx="7195">
                  <c:v>112.1</c:v>
                </c:pt>
                <c:pt idx="7196">
                  <c:v>112.1</c:v>
                </c:pt>
                <c:pt idx="7197">
                  <c:v>112.1</c:v>
                </c:pt>
                <c:pt idx="7198">
                  <c:v>112.1</c:v>
                </c:pt>
                <c:pt idx="7199">
                  <c:v>112.1</c:v>
                </c:pt>
                <c:pt idx="7200">
                  <c:v>112.1</c:v>
                </c:pt>
                <c:pt idx="7201">
                  <c:v>112.1</c:v>
                </c:pt>
                <c:pt idx="7202">
                  <c:v>112.1</c:v>
                </c:pt>
                <c:pt idx="7203">
                  <c:v>112.1</c:v>
                </c:pt>
                <c:pt idx="7204">
                  <c:v>112.1</c:v>
                </c:pt>
                <c:pt idx="7205">
                  <c:v>112.1</c:v>
                </c:pt>
                <c:pt idx="7206">
                  <c:v>112.1</c:v>
                </c:pt>
                <c:pt idx="7207">
                  <c:v>112.1</c:v>
                </c:pt>
                <c:pt idx="7208">
                  <c:v>112.1</c:v>
                </c:pt>
                <c:pt idx="7209">
                  <c:v>112.1</c:v>
                </c:pt>
                <c:pt idx="7210">
                  <c:v>112.1</c:v>
                </c:pt>
                <c:pt idx="7211">
                  <c:v>112.1</c:v>
                </c:pt>
                <c:pt idx="7212">
                  <c:v>112.1</c:v>
                </c:pt>
                <c:pt idx="7213">
                  <c:v>112.1</c:v>
                </c:pt>
                <c:pt idx="7214">
                  <c:v>112.1</c:v>
                </c:pt>
                <c:pt idx="7215">
                  <c:v>112.1</c:v>
                </c:pt>
                <c:pt idx="7216">
                  <c:v>112.1</c:v>
                </c:pt>
                <c:pt idx="7217">
                  <c:v>112.1</c:v>
                </c:pt>
                <c:pt idx="7218">
                  <c:v>112.1</c:v>
                </c:pt>
                <c:pt idx="7219">
                  <c:v>112.1</c:v>
                </c:pt>
                <c:pt idx="7220">
                  <c:v>112.1</c:v>
                </c:pt>
                <c:pt idx="7221">
                  <c:v>112.1</c:v>
                </c:pt>
                <c:pt idx="7222">
                  <c:v>112.1</c:v>
                </c:pt>
                <c:pt idx="7223">
                  <c:v>112.1</c:v>
                </c:pt>
                <c:pt idx="7224">
                  <c:v>112.1</c:v>
                </c:pt>
                <c:pt idx="7225">
                  <c:v>112.1</c:v>
                </c:pt>
                <c:pt idx="7226">
                  <c:v>112.1</c:v>
                </c:pt>
                <c:pt idx="7227">
                  <c:v>112.1</c:v>
                </c:pt>
                <c:pt idx="7228">
                  <c:v>112.1</c:v>
                </c:pt>
                <c:pt idx="7229">
                  <c:v>112.1</c:v>
                </c:pt>
                <c:pt idx="7230">
                  <c:v>112.1</c:v>
                </c:pt>
                <c:pt idx="7231">
                  <c:v>112.1</c:v>
                </c:pt>
                <c:pt idx="7232">
                  <c:v>112.1</c:v>
                </c:pt>
                <c:pt idx="7233">
                  <c:v>112.1</c:v>
                </c:pt>
                <c:pt idx="7234">
                  <c:v>112.1</c:v>
                </c:pt>
                <c:pt idx="7235">
                  <c:v>112.1</c:v>
                </c:pt>
                <c:pt idx="7236">
                  <c:v>112.1</c:v>
                </c:pt>
                <c:pt idx="7237">
                  <c:v>112.1</c:v>
                </c:pt>
                <c:pt idx="7238">
                  <c:v>112.1</c:v>
                </c:pt>
                <c:pt idx="7239">
                  <c:v>112.1</c:v>
                </c:pt>
                <c:pt idx="7240">
                  <c:v>112.1</c:v>
                </c:pt>
                <c:pt idx="7241">
                  <c:v>112.1</c:v>
                </c:pt>
                <c:pt idx="7242">
                  <c:v>112.1</c:v>
                </c:pt>
                <c:pt idx="7243">
                  <c:v>112.1</c:v>
                </c:pt>
                <c:pt idx="7244">
                  <c:v>112.1</c:v>
                </c:pt>
                <c:pt idx="7245">
                  <c:v>112.1</c:v>
                </c:pt>
                <c:pt idx="7246">
                  <c:v>112.1</c:v>
                </c:pt>
                <c:pt idx="7247">
                  <c:v>112.1</c:v>
                </c:pt>
                <c:pt idx="7248">
                  <c:v>112.1</c:v>
                </c:pt>
                <c:pt idx="7249">
                  <c:v>112.1</c:v>
                </c:pt>
                <c:pt idx="7250">
                  <c:v>112.1</c:v>
                </c:pt>
                <c:pt idx="7251">
                  <c:v>112.1</c:v>
                </c:pt>
                <c:pt idx="7252">
                  <c:v>112.1</c:v>
                </c:pt>
                <c:pt idx="7253">
                  <c:v>112.1</c:v>
                </c:pt>
                <c:pt idx="7254">
                  <c:v>112.1</c:v>
                </c:pt>
                <c:pt idx="7255">
                  <c:v>112.1</c:v>
                </c:pt>
                <c:pt idx="7256">
                  <c:v>112.1</c:v>
                </c:pt>
                <c:pt idx="7257">
                  <c:v>112.1</c:v>
                </c:pt>
                <c:pt idx="7258">
                  <c:v>112.1</c:v>
                </c:pt>
                <c:pt idx="7259">
                  <c:v>112.1</c:v>
                </c:pt>
                <c:pt idx="7260">
                  <c:v>112.1</c:v>
                </c:pt>
                <c:pt idx="7261">
                  <c:v>112.1</c:v>
                </c:pt>
                <c:pt idx="7262">
                  <c:v>112.1</c:v>
                </c:pt>
                <c:pt idx="7263">
                  <c:v>112.1</c:v>
                </c:pt>
                <c:pt idx="7264">
                  <c:v>112.1</c:v>
                </c:pt>
                <c:pt idx="7265">
                  <c:v>112.1</c:v>
                </c:pt>
                <c:pt idx="7266">
                  <c:v>112.1</c:v>
                </c:pt>
                <c:pt idx="7267">
                  <c:v>112.1</c:v>
                </c:pt>
                <c:pt idx="7268">
                  <c:v>112.1</c:v>
                </c:pt>
                <c:pt idx="7269">
                  <c:v>112.1</c:v>
                </c:pt>
                <c:pt idx="7270">
                  <c:v>112.1</c:v>
                </c:pt>
                <c:pt idx="7271">
                  <c:v>112.1</c:v>
                </c:pt>
                <c:pt idx="7272">
                  <c:v>112.1</c:v>
                </c:pt>
                <c:pt idx="7273">
                  <c:v>112.1</c:v>
                </c:pt>
                <c:pt idx="7274">
                  <c:v>112.1</c:v>
                </c:pt>
                <c:pt idx="7275">
                  <c:v>112.1</c:v>
                </c:pt>
                <c:pt idx="7276">
                  <c:v>112.1</c:v>
                </c:pt>
                <c:pt idx="7277">
                  <c:v>112.1</c:v>
                </c:pt>
                <c:pt idx="7278">
                  <c:v>112.1</c:v>
                </c:pt>
                <c:pt idx="7279">
                  <c:v>112.1</c:v>
                </c:pt>
                <c:pt idx="7280">
                  <c:v>112.1</c:v>
                </c:pt>
                <c:pt idx="7281">
                  <c:v>112.1</c:v>
                </c:pt>
                <c:pt idx="7282">
                  <c:v>112.1</c:v>
                </c:pt>
                <c:pt idx="7283">
                  <c:v>112.1</c:v>
                </c:pt>
                <c:pt idx="7284">
                  <c:v>112.1</c:v>
                </c:pt>
                <c:pt idx="7285">
                  <c:v>112.1</c:v>
                </c:pt>
                <c:pt idx="7286">
                  <c:v>112.1</c:v>
                </c:pt>
                <c:pt idx="7287">
                  <c:v>112.1</c:v>
                </c:pt>
                <c:pt idx="7288">
                  <c:v>112.1</c:v>
                </c:pt>
                <c:pt idx="7289">
                  <c:v>112.1</c:v>
                </c:pt>
                <c:pt idx="7290">
                  <c:v>112.1</c:v>
                </c:pt>
                <c:pt idx="7291">
                  <c:v>112.1</c:v>
                </c:pt>
                <c:pt idx="7292">
                  <c:v>112.1</c:v>
                </c:pt>
                <c:pt idx="7293">
                  <c:v>112.1</c:v>
                </c:pt>
                <c:pt idx="7294">
                  <c:v>112.1</c:v>
                </c:pt>
                <c:pt idx="7295">
                  <c:v>112.1</c:v>
                </c:pt>
                <c:pt idx="7296">
                  <c:v>112.1</c:v>
                </c:pt>
                <c:pt idx="7297">
                  <c:v>112.1</c:v>
                </c:pt>
                <c:pt idx="7298">
                  <c:v>112.1</c:v>
                </c:pt>
                <c:pt idx="7299">
                  <c:v>112.1</c:v>
                </c:pt>
                <c:pt idx="7300">
                  <c:v>112.1</c:v>
                </c:pt>
                <c:pt idx="7301">
                  <c:v>112.1</c:v>
                </c:pt>
                <c:pt idx="7302">
                  <c:v>112.1</c:v>
                </c:pt>
                <c:pt idx="7303">
                  <c:v>112.1</c:v>
                </c:pt>
                <c:pt idx="7304">
                  <c:v>112.1</c:v>
                </c:pt>
                <c:pt idx="7305">
                  <c:v>112.1</c:v>
                </c:pt>
                <c:pt idx="7306">
                  <c:v>112.1</c:v>
                </c:pt>
                <c:pt idx="7307">
                  <c:v>112.1</c:v>
                </c:pt>
                <c:pt idx="7308">
                  <c:v>112.1</c:v>
                </c:pt>
                <c:pt idx="7309">
                  <c:v>112.1</c:v>
                </c:pt>
                <c:pt idx="7310">
                  <c:v>112.1</c:v>
                </c:pt>
                <c:pt idx="7311">
                  <c:v>112.1</c:v>
                </c:pt>
                <c:pt idx="7312">
                  <c:v>112.1</c:v>
                </c:pt>
                <c:pt idx="7313">
                  <c:v>112.1</c:v>
                </c:pt>
                <c:pt idx="7314">
                  <c:v>112.1</c:v>
                </c:pt>
                <c:pt idx="7315">
                  <c:v>112.1</c:v>
                </c:pt>
                <c:pt idx="7316">
                  <c:v>112.1</c:v>
                </c:pt>
                <c:pt idx="7317">
                  <c:v>112.1</c:v>
                </c:pt>
                <c:pt idx="7318">
                  <c:v>112.1</c:v>
                </c:pt>
                <c:pt idx="7319">
                  <c:v>112.1</c:v>
                </c:pt>
                <c:pt idx="7320">
                  <c:v>112.1</c:v>
                </c:pt>
                <c:pt idx="7321">
                  <c:v>112.1</c:v>
                </c:pt>
                <c:pt idx="7322">
                  <c:v>112.1</c:v>
                </c:pt>
                <c:pt idx="7323">
                  <c:v>112.1</c:v>
                </c:pt>
                <c:pt idx="7324">
                  <c:v>112.1</c:v>
                </c:pt>
                <c:pt idx="7325">
                  <c:v>112.1</c:v>
                </c:pt>
                <c:pt idx="7326">
                  <c:v>112.1</c:v>
                </c:pt>
                <c:pt idx="7327">
                  <c:v>112.1</c:v>
                </c:pt>
                <c:pt idx="7328">
                  <c:v>112.1</c:v>
                </c:pt>
                <c:pt idx="7329">
                  <c:v>112.1</c:v>
                </c:pt>
                <c:pt idx="7330">
                  <c:v>112.1</c:v>
                </c:pt>
                <c:pt idx="7331">
                  <c:v>112.1</c:v>
                </c:pt>
                <c:pt idx="7332">
                  <c:v>112.1</c:v>
                </c:pt>
                <c:pt idx="7333">
                  <c:v>112.1</c:v>
                </c:pt>
                <c:pt idx="7334">
                  <c:v>112.1</c:v>
                </c:pt>
                <c:pt idx="7335">
                  <c:v>112.1</c:v>
                </c:pt>
                <c:pt idx="7336">
                  <c:v>112.1</c:v>
                </c:pt>
                <c:pt idx="7337">
                  <c:v>112.1</c:v>
                </c:pt>
                <c:pt idx="7338">
                  <c:v>112.1</c:v>
                </c:pt>
                <c:pt idx="7339">
                  <c:v>112.1</c:v>
                </c:pt>
                <c:pt idx="7340">
                  <c:v>112.1</c:v>
                </c:pt>
                <c:pt idx="7341">
                  <c:v>112.1</c:v>
                </c:pt>
                <c:pt idx="7342">
                  <c:v>112.1</c:v>
                </c:pt>
                <c:pt idx="7343">
                  <c:v>112.1</c:v>
                </c:pt>
                <c:pt idx="7344">
                  <c:v>112.1</c:v>
                </c:pt>
                <c:pt idx="7345">
                  <c:v>112.1</c:v>
                </c:pt>
                <c:pt idx="7346">
                  <c:v>112.1</c:v>
                </c:pt>
                <c:pt idx="7347">
                  <c:v>112.1</c:v>
                </c:pt>
                <c:pt idx="7348">
                  <c:v>112.1</c:v>
                </c:pt>
                <c:pt idx="7349">
                  <c:v>112.1</c:v>
                </c:pt>
                <c:pt idx="7350">
                  <c:v>112.1</c:v>
                </c:pt>
                <c:pt idx="7351">
                  <c:v>112.1</c:v>
                </c:pt>
                <c:pt idx="7352">
                  <c:v>112.1</c:v>
                </c:pt>
                <c:pt idx="7353">
                  <c:v>112.1</c:v>
                </c:pt>
                <c:pt idx="7354">
                  <c:v>112.1</c:v>
                </c:pt>
                <c:pt idx="7355">
                  <c:v>112.1</c:v>
                </c:pt>
                <c:pt idx="7356">
                  <c:v>112.1</c:v>
                </c:pt>
                <c:pt idx="7357">
                  <c:v>112.1</c:v>
                </c:pt>
                <c:pt idx="7358">
                  <c:v>112.1</c:v>
                </c:pt>
                <c:pt idx="7359">
                  <c:v>112.1</c:v>
                </c:pt>
                <c:pt idx="7360">
                  <c:v>112.1</c:v>
                </c:pt>
                <c:pt idx="7361">
                  <c:v>112.1</c:v>
                </c:pt>
                <c:pt idx="7362">
                  <c:v>112.1</c:v>
                </c:pt>
                <c:pt idx="7363">
                  <c:v>112.1</c:v>
                </c:pt>
                <c:pt idx="7364">
                  <c:v>112.1</c:v>
                </c:pt>
                <c:pt idx="7365">
                  <c:v>112.1</c:v>
                </c:pt>
                <c:pt idx="7366">
                  <c:v>112.1</c:v>
                </c:pt>
                <c:pt idx="7367">
                  <c:v>112.1</c:v>
                </c:pt>
                <c:pt idx="7368">
                  <c:v>112.1</c:v>
                </c:pt>
                <c:pt idx="7369">
                  <c:v>112.1</c:v>
                </c:pt>
                <c:pt idx="7370">
                  <c:v>112.1</c:v>
                </c:pt>
                <c:pt idx="7371">
                  <c:v>112.1</c:v>
                </c:pt>
                <c:pt idx="7372">
                  <c:v>112.1</c:v>
                </c:pt>
                <c:pt idx="7373">
                  <c:v>112.1</c:v>
                </c:pt>
                <c:pt idx="7374">
                  <c:v>112.1</c:v>
                </c:pt>
                <c:pt idx="7375">
                  <c:v>112.1</c:v>
                </c:pt>
                <c:pt idx="7376">
                  <c:v>112.1</c:v>
                </c:pt>
                <c:pt idx="7377">
                  <c:v>112.1</c:v>
                </c:pt>
                <c:pt idx="7378">
                  <c:v>112.1</c:v>
                </c:pt>
                <c:pt idx="7379">
                  <c:v>112.1</c:v>
                </c:pt>
                <c:pt idx="7380">
                  <c:v>112.1</c:v>
                </c:pt>
                <c:pt idx="7381">
                  <c:v>112.1</c:v>
                </c:pt>
                <c:pt idx="7382">
                  <c:v>112.1</c:v>
                </c:pt>
                <c:pt idx="7383">
                  <c:v>112.1</c:v>
                </c:pt>
                <c:pt idx="7384">
                  <c:v>112.1</c:v>
                </c:pt>
                <c:pt idx="7385">
                  <c:v>112.1</c:v>
                </c:pt>
                <c:pt idx="7386">
                  <c:v>112.1</c:v>
                </c:pt>
                <c:pt idx="7387">
                  <c:v>112.1</c:v>
                </c:pt>
                <c:pt idx="7388">
                  <c:v>112.1</c:v>
                </c:pt>
                <c:pt idx="7389">
                  <c:v>112.1</c:v>
                </c:pt>
                <c:pt idx="7390">
                  <c:v>112.1</c:v>
                </c:pt>
                <c:pt idx="7391">
                  <c:v>112.1</c:v>
                </c:pt>
                <c:pt idx="7392">
                  <c:v>112.1</c:v>
                </c:pt>
                <c:pt idx="7393">
                  <c:v>112.1</c:v>
                </c:pt>
                <c:pt idx="7394">
                  <c:v>112.1</c:v>
                </c:pt>
                <c:pt idx="7395">
                  <c:v>112.1</c:v>
                </c:pt>
                <c:pt idx="7396">
                  <c:v>112.1</c:v>
                </c:pt>
                <c:pt idx="7397">
                  <c:v>112.1</c:v>
                </c:pt>
                <c:pt idx="7398">
                  <c:v>112.1</c:v>
                </c:pt>
                <c:pt idx="7399">
                  <c:v>112.1</c:v>
                </c:pt>
                <c:pt idx="7400">
                  <c:v>112.1</c:v>
                </c:pt>
                <c:pt idx="7401">
                  <c:v>112.1</c:v>
                </c:pt>
                <c:pt idx="7402">
                  <c:v>112.1</c:v>
                </c:pt>
                <c:pt idx="7403">
                  <c:v>112.1</c:v>
                </c:pt>
                <c:pt idx="7404">
                  <c:v>112.1</c:v>
                </c:pt>
                <c:pt idx="7405">
                  <c:v>112.1</c:v>
                </c:pt>
                <c:pt idx="7406">
                  <c:v>112.1</c:v>
                </c:pt>
                <c:pt idx="7407">
                  <c:v>112.1</c:v>
                </c:pt>
                <c:pt idx="7408">
                  <c:v>112.1</c:v>
                </c:pt>
                <c:pt idx="7409">
                  <c:v>112.1</c:v>
                </c:pt>
                <c:pt idx="7410">
                  <c:v>112.1</c:v>
                </c:pt>
                <c:pt idx="7411">
                  <c:v>112.1</c:v>
                </c:pt>
                <c:pt idx="7412">
                  <c:v>112.1</c:v>
                </c:pt>
                <c:pt idx="7413">
                  <c:v>112.1</c:v>
                </c:pt>
                <c:pt idx="7414">
                  <c:v>112.1</c:v>
                </c:pt>
                <c:pt idx="7415">
                  <c:v>112.1</c:v>
                </c:pt>
                <c:pt idx="7416">
                  <c:v>112.1</c:v>
                </c:pt>
                <c:pt idx="7417">
                  <c:v>112.1</c:v>
                </c:pt>
                <c:pt idx="7418">
                  <c:v>112.1</c:v>
                </c:pt>
                <c:pt idx="7419">
                  <c:v>112.1</c:v>
                </c:pt>
                <c:pt idx="7420">
                  <c:v>112.1</c:v>
                </c:pt>
                <c:pt idx="7421">
                  <c:v>112.1</c:v>
                </c:pt>
                <c:pt idx="7422">
                  <c:v>112.1</c:v>
                </c:pt>
                <c:pt idx="7423">
                  <c:v>112.1</c:v>
                </c:pt>
                <c:pt idx="7424">
                  <c:v>112.1</c:v>
                </c:pt>
                <c:pt idx="7425">
                  <c:v>112.1</c:v>
                </c:pt>
                <c:pt idx="7426">
                  <c:v>112.1</c:v>
                </c:pt>
                <c:pt idx="7427">
                  <c:v>112.1</c:v>
                </c:pt>
                <c:pt idx="7428">
                  <c:v>112.1</c:v>
                </c:pt>
                <c:pt idx="7429">
                  <c:v>112.1</c:v>
                </c:pt>
                <c:pt idx="7430">
                  <c:v>112.1</c:v>
                </c:pt>
                <c:pt idx="7431">
                  <c:v>112.1</c:v>
                </c:pt>
                <c:pt idx="7432">
                  <c:v>112.1</c:v>
                </c:pt>
                <c:pt idx="7433">
                  <c:v>112.1</c:v>
                </c:pt>
                <c:pt idx="7434">
                  <c:v>112.1</c:v>
                </c:pt>
                <c:pt idx="7435">
                  <c:v>112.1</c:v>
                </c:pt>
                <c:pt idx="7436">
                  <c:v>112.1</c:v>
                </c:pt>
                <c:pt idx="7437">
                  <c:v>112.1</c:v>
                </c:pt>
                <c:pt idx="7438">
                  <c:v>112.1</c:v>
                </c:pt>
                <c:pt idx="7439">
                  <c:v>112.1</c:v>
                </c:pt>
                <c:pt idx="7440">
                  <c:v>112.1</c:v>
                </c:pt>
                <c:pt idx="7441">
                  <c:v>112.1</c:v>
                </c:pt>
                <c:pt idx="7442">
                  <c:v>112.1</c:v>
                </c:pt>
                <c:pt idx="7443">
                  <c:v>112.1</c:v>
                </c:pt>
                <c:pt idx="7444">
                  <c:v>112.1</c:v>
                </c:pt>
                <c:pt idx="7445">
                  <c:v>112.1</c:v>
                </c:pt>
                <c:pt idx="7446">
                  <c:v>112.1</c:v>
                </c:pt>
                <c:pt idx="7447">
                  <c:v>112.1</c:v>
                </c:pt>
                <c:pt idx="7448">
                  <c:v>112.1</c:v>
                </c:pt>
                <c:pt idx="7449">
                  <c:v>112.1</c:v>
                </c:pt>
                <c:pt idx="7450">
                  <c:v>112.1</c:v>
                </c:pt>
                <c:pt idx="7451">
                  <c:v>112.1</c:v>
                </c:pt>
                <c:pt idx="7452">
                  <c:v>112.1</c:v>
                </c:pt>
                <c:pt idx="7453">
                  <c:v>112.1</c:v>
                </c:pt>
                <c:pt idx="7454">
                  <c:v>112.1</c:v>
                </c:pt>
                <c:pt idx="7455">
                  <c:v>112.1</c:v>
                </c:pt>
                <c:pt idx="7456">
                  <c:v>112.1</c:v>
                </c:pt>
                <c:pt idx="7457">
                  <c:v>112.1</c:v>
                </c:pt>
                <c:pt idx="7458">
                  <c:v>112.1</c:v>
                </c:pt>
                <c:pt idx="7459">
                  <c:v>112.1</c:v>
                </c:pt>
                <c:pt idx="7460">
                  <c:v>112.1</c:v>
                </c:pt>
                <c:pt idx="7461">
                  <c:v>112.1</c:v>
                </c:pt>
                <c:pt idx="7462">
                  <c:v>112.1</c:v>
                </c:pt>
                <c:pt idx="7463">
                  <c:v>112.1</c:v>
                </c:pt>
                <c:pt idx="7464">
                  <c:v>112.1</c:v>
                </c:pt>
                <c:pt idx="7465">
                  <c:v>112.1</c:v>
                </c:pt>
                <c:pt idx="7466">
                  <c:v>112.1</c:v>
                </c:pt>
                <c:pt idx="7467">
                  <c:v>112.1</c:v>
                </c:pt>
                <c:pt idx="7468">
                  <c:v>112.1</c:v>
                </c:pt>
                <c:pt idx="7469">
                  <c:v>112.1</c:v>
                </c:pt>
                <c:pt idx="7470">
                  <c:v>112.1</c:v>
                </c:pt>
                <c:pt idx="7471">
                  <c:v>112.1</c:v>
                </c:pt>
                <c:pt idx="7472">
                  <c:v>112.1</c:v>
                </c:pt>
                <c:pt idx="7473">
                  <c:v>112.1</c:v>
                </c:pt>
                <c:pt idx="7474">
                  <c:v>112.1</c:v>
                </c:pt>
                <c:pt idx="7475">
                  <c:v>112.1</c:v>
                </c:pt>
                <c:pt idx="7476">
                  <c:v>112.1</c:v>
                </c:pt>
                <c:pt idx="7477">
                  <c:v>112.1</c:v>
                </c:pt>
                <c:pt idx="7478">
                  <c:v>112.1</c:v>
                </c:pt>
                <c:pt idx="7479">
                  <c:v>112.1</c:v>
                </c:pt>
                <c:pt idx="7480">
                  <c:v>112.1</c:v>
                </c:pt>
                <c:pt idx="7481">
                  <c:v>112.1</c:v>
                </c:pt>
                <c:pt idx="7482">
                  <c:v>112.1</c:v>
                </c:pt>
                <c:pt idx="7483">
                  <c:v>112.1</c:v>
                </c:pt>
                <c:pt idx="7484">
                  <c:v>112.1</c:v>
                </c:pt>
                <c:pt idx="7485">
                  <c:v>112.1</c:v>
                </c:pt>
                <c:pt idx="7486">
                  <c:v>112.1</c:v>
                </c:pt>
                <c:pt idx="7487">
                  <c:v>112.1</c:v>
                </c:pt>
                <c:pt idx="7488">
                  <c:v>112.1</c:v>
                </c:pt>
                <c:pt idx="7489">
                  <c:v>112.1</c:v>
                </c:pt>
                <c:pt idx="7490">
                  <c:v>112.1</c:v>
                </c:pt>
                <c:pt idx="7491">
                  <c:v>112.1</c:v>
                </c:pt>
                <c:pt idx="7492">
                  <c:v>112.1</c:v>
                </c:pt>
                <c:pt idx="7493">
                  <c:v>112.1</c:v>
                </c:pt>
                <c:pt idx="7494">
                  <c:v>112.1</c:v>
                </c:pt>
                <c:pt idx="7495">
                  <c:v>112.1</c:v>
                </c:pt>
                <c:pt idx="7496">
                  <c:v>112.1</c:v>
                </c:pt>
                <c:pt idx="7497">
                  <c:v>112.1</c:v>
                </c:pt>
                <c:pt idx="7498">
                  <c:v>112.1</c:v>
                </c:pt>
                <c:pt idx="7499">
                  <c:v>112.1</c:v>
                </c:pt>
                <c:pt idx="7500">
                  <c:v>112.1</c:v>
                </c:pt>
                <c:pt idx="7501">
                  <c:v>112.1</c:v>
                </c:pt>
                <c:pt idx="7502">
                  <c:v>112.1</c:v>
                </c:pt>
                <c:pt idx="7503">
                  <c:v>112.1</c:v>
                </c:pt>
                <c:pt idx="7504">
                  <c:v>112.1</c:v>
                </c:pt>
                <c:pt idx="7505">
                  <c:v>112.1</c:v>
                </c:pt>
                <c:pt idx="7506">
                  <c:v>112.1</c:v>
                </c:pt>
                <c:pt idx="7507">
                  <c:v>112.1</c:v>
                </c:pt>
                <c:pt idx="7508">
                  <c:v>112.1</c:v>
                </c:pt>
                <c:pt idx="7509">
                  <c:v>112.1</c:v>
                </c:pt>
                <c:pt idx="7510">
                  <c:v>112.1</c:v>
                </c:pt>
                <c:pt idx="7511">
                  <c:v>112.1</c:v>
                </c:pt>
                <c:pt idx="7512">
                  <c:v>112.1</c:v>
                </c:pt>
                <c:pt idx="7513">
                  <c:v>112.1</c:v>
                </c:pt>
                <c:pt idx="7514">
                  <c:v>112.1</c:v>
                </c:pt>
                <c:pt idx="7515">
                  <c:v>112.1</c:v>
                </c:pt>
                <c:pt idx="7516">
                  <c:v>112.1</c:v>
                </c:pt>
                <c:pt idx="7517">
                  <c:v>112.1</c:v>
                </c:pt>
                <c:pt idx="7518">
                  <c:v>112.1</c:v>
                </c:pt>
                <c:pt idx="7519">
                  <c:v>112.1</c:v>
                </c:pt>
                <c:pt idx="7520">
                  <c:v>112.1</c:v>
                </c:pt>
                <c:pt idx="7521">
                  <c:v>112.1</c:v>
                </c:pt>
                <c:pt idx="7522">
                  <c:v>112.1</c:v>
                </c:pt>
                <c:pt idx="7523">
                  <c:v>112.1</c:v>
                </c:pt>
                <c:pt idx="7524">
                  <c:v>112.1</c:v>
                </c:pt>
                <c:pt idx="7525">
                  <c:v>112.1</c:v>
                </c:pt>
                <c:pt idx="7526">
                  <c:v>112.1</c:v>
                </c:pt>
                <c:pt idx="7527">
                  <c:v>112.1</c:v>
                </c:pt>
                <c:pt idx="7528">
                  <c:v>112.1</c:v>
                </c:pt>
                <c:pt idx="7529">
                  <c:v>112.1</c:v>
                </c:pt>
                <c:pt idx="7530">
                  <c:v>112.1</c:v>
                </c:pt>
                <c:pt idx="7531">
                  <c:v>112.1</c:v>
                </c:pt>
                <c:pt idx="7532">
                  <c:v>112.1</c:v>
                </c:pt>
                <c:pt idx="7533">
                  <c:v>112.1</c:v>
                </c:pt>
                <c:pt idx="7534">
                  <c:v>112.1</c:v>
                </c:pt>
                <c:pt idx="7535">
                  <c:v>112.1</c:v>
                </c:pt>
                <c:pt idx="7536">
                  <c:v>112.1</c:v>
                </c:pt>
                <c:pt idx="7537">
                  <c:v>112.1</c:v>
                </c:pt>
                <c:pt idx="7538">
                  <c:v>112.1</c:v>
                </c:pt>
                <c:pt idx="7539">
                  <c:v>112.1</c:v>
                </c:pt>
                <c:pt idx="7540">
                  <c:v>112.1</c:v>
                </c:pt>
                <c:pt idx="7541">
                  <c:v>112.1</c:v>
                </c:pt>
                <c:pt idx="7542">
                  <c:v>112.1</c:v>
                </c:pt>
                <c:pt idx="7543">
                  <c:v>112.1</c:v>
                </c:pt>
                <c:pt idx="7544">
                  <c:v>112.1</c:v>
                </c:pt>
                <c:pt idx="7545">
                  <c:v>112.1</c:v>
                </c:pt>
                <c:pt idx="7546">
                  <c:v>112.1</c:v>
                </c:pt>
                <c:pt idx="7547">
                  <c:v>112.1</c:v>
                </c:pt>
                <c:pt idx="7548">
                  <c:v>112.1</c:v>
                </c:pt>
                <c:pt idx="7549">
                  <c:v>112.1</c:v>
                </c:pt>
                <c:pt idx="7550">
                  <c:v>112.1</c:v>
                </c:pt>
                <c:pt idx="7551">
                  <c:v>112.1</c:v>
                </c:pt>
                <c:pt idx="7552">
                  <c:v>112.1</c:v>
                </c:pt>
                <c:pt idx="7553">
                  <c:v>112.1</c:v>
                </c:pt>
                <c:pt idx="7554">
                  <c:v>112.1</c:v>
                </c:pt>
                <c:pt idx="7555">
                  <c:v>112.1</c:v>
                </c:pt>
                <c:pt idx="7556">
                  <c:v>112.1</c:v>
                </c:pt>
                <c:pt idx="7557">
                  <c:v>112.1</c:v>
                </c:pt>
                <c:pt idx="7558">
                  <c:v>112.1</c:v>
                </c:pt>
                <c:pt idx="7559">
                  <c:v>112.1</c:v>
                </c:pt>
                <c:pt idx="7560">
                  <c:v>112.1</c:v>
                </c:pt>
                <c:pt idx="7561">
                  <c:v>112.1</c:v>
                </c:pt>
                <c:pt idx="7562">
                  <c:v>112.1</c:v>
                </c:pt>
                <c:pt idx="7563">
                  <c:v>112.1</c:v>
                </c:pt>
                <c:pt idx="7564">
                  <c:v>112.1</c:v>
                </c:pt>
                <c:pt idx="7565">
                  <c:v>112.1</c:v>
                </c:pt>
                <c:pt idx="7566">
                  <c:v>112.1</c:v>
                </c:pt>
                <c:pt idx="7567">
                  <c:v>112.1</c:v>
                </c:pt>
                <c:pt idx="7568">
                  <c:v>112.1</c:v>
                </c:pt>
                <c:pt idx="7569">
                  <c:v>112.1</c:v>
                </c:pt>
                <c:pt idx="7570">
                  <c:v>112.1</c:v>
                </c:pt>
                <c:pt idx="7571">
                  <c:v>112.1</c:v>
                </c:pt>
                <c:pt idx="7572">
                  <c:v>112.1</c:v>
                </c:pt>
                <c:pt idx="7573">
                  <c:v>112.1</c:v>
                </c:pt>
                <c:pt idx="7574">
                  <c:v>112.1</c:v>
                </c:pt>
                <c:pt idx="7575">
                  <c:v>112.1</c:v>
                </c:pt>
                <c:pt idx="7576">
                  <c:v>112.1</c:v>
                </c:pt>
                <c:pt idx="7577">
                  <c:v>112.1</c:v>
                </c:pt>
                <c:pt idx="7578">
                  <c:v>112.1</c:v>
                </c:pt>
                <c:pt idx="7579">
                  <c:v>112.1</c:v>
                </c:pt>
                <c:pt idx="7580">
                  <c:v>112.1</c:v>
                </c:pt>
                <c:pt idx="7581">
                  <c:v>112.1</c:v>
                </c:pt>
                <c:pt idx="7582">
                  <c:v>112.1</c:v>
                </c:pt>
                <c:pt idx="7583">
                  <c:v>112.1</c:v>
                </c:pt>
                <c:pt idx="7584">
                  <c:v>112.1</c:v>
                </c:pt>
                <c:pt idx="7585">
                  <c:v>112.1</c:v>
                </c:pt>
                <c:pt idx="7586">
                  <c:v>112.1</c:v>
                </c:pt>
                <c:pt idx="7587">
                  <c:v>112.1</c:v>
                </c:pt>
                <c:pt idx="7588">
                  <c:v>112.1</c:v>
                </c:pt>
                <c:pt idx="7589">
                  <c:v>112.1</c:v>
                </c:pt>
                <c:pt idx="7590">
                  <c:v>112.1</c:v>
                </c:pt>
                <c:pt idx="7591">
                  <c:v>112.1</c:v>
                </c:pt>
                <c:pt idx="7592">
                  <c:v>112.1</c:v>
                </c:pt>
                <c:pt idx="7593">
                  <c:v>112.1</c:v>
                </c:pt>
                <c:pt idx="7594">
                  <c:v>112.1</c:v>
                </c:pt>
                <c:pt idx="7595">
                  <c:v>112.1</c:v>
                </c:pt>
                <c:pt idx="7596">
                  <c:v>112.1</c:v>
                </c:pt>
                <c:pt idx="7597">
                  <c:v>112.1</c:v>
                </c:pt>
                <c:pt idx="7598">
                  <c:v>112.1</c:v>
                </c:pt>
                <c:pt idx="7599">
                  <c:v>112.1</c:v>
                </c:pt>
                <c:pt idx="7600">
                  <c:v>112.1</c:v>
                </c:pt>
                <c:pt idx="7601">
                  <c:v>112.1</c:v>
                </c:pt>
                <c:pt idx="7602">
                  <c:v>112.1</c:v>
                </c:pt>
                <c:pt idx="7603">
                  <c:v>112.1</c:v>
                </c:pt>
                <c:pt idx="7604">
                  <c:v>112.1</c:v>
                </c:pt>
                <c:pt idx="7605">
                  <c:v>112.1</c:v>
                </c:pt>
                <c:pt idx="7606">
                  <c:v>112.1</c:v>
                </c:pt>
                <c:pt idx="7607">
                  <c:v>112.1</c:v>
                </c:pt>
                <c:pt idx="7608">
                  <c:v>112.1</c:v>
                </c:pt>
                <c:pt idx="7609">
                  <c:v>112.1</c:v>
                </c:pt>
                <c:pt idx="7610">
                  <c:v>112.1</c:v>
                </c:pt>
                <c:pt idx="7611">
                  <c:v>112.1</c:v>
                </c:pt>
                <c:pt idx="7612">
                  <c:v>112.1</c:v>
                </c:pt>
                <c:pt idx="7613">
                  <c:v>112.1</c:v>
                </c:pt>
                <c:pt idx="7614">
                  <c:v>112.1</c:v>
                </c:pt>
                <c:pt idx="7615">
                  <c:v>112.1</c:v>
                </c:pt>
                <c:pt idx="7616">
                  <c:v>112.1</c:v>
                </c:pt>
                <c:pt idx="7617">
                  <c:v>112.1</c:v>
                </c:pt>
                <c:pt idx="7618">
                  <c:v>112.1</c:v>
                </c:pt>
                <c:pt idx="7619">
                  <c:v>112.1</c:v>
                </c:pt>
                <c:pt idx="7620">
                  <c:v>112.1</c:v>
                </c:pt>
                <c:pt idx="7621">
                  <c:v>112.1</c:v>
                </c:pt>
                <c:pt idx="7622">
                  <c:v>112.1</c:v>
                </c:pt>
                <c:pt idx="7623">
                  <c:v>112.1</c:v>
                </c:pt>
                <c:pt idx="7624">
                  <c:v>112.1</c:v>
                </c:pt>
                <c:pt idx="7625">
                  <c:v>112.1</c:v>
                </c:pt>
                <c:pt idx="7626">
                  <c:v>112.1</c:v>
                </c:pt>
                <c:pt idx="7627">
                  <c:v>112.1</c:v>
                </c:pt>
                <c:pt idx="7628">
                  <c:v>112.1</c:v>
                </c:pt>
                <c:pt idx="7629">
                  <c:v>112.1</c:v>
                </c:pt>
                <c:pt idx="7630">
                  <c:v>112.1</c:v>
                </c:pt>
                <c:pt idx="7631">
                  <c:v>112.1</c:v>
                </c:pt>
                <c:pt idx="7632">
                  <c:v>112.1</c:v>
                </c:pt>
                <c:pt idx="7633">
                  <c:v>112.1</c:v>
                </c:pt>
                <c:pt idx="7634">
                  <c:v>112.1</c:v>
                </c:pt>
                <c:pt idx="7635">
                  <c:v>112.1</c:v>
                </c:pt>
                <c:pt idx="7636">
                  <c:v>112.1</c:v>
                </c:pt>
                <c:pt idx="7637">
                  <c:v>112.1</c:v>
                </c:pt>
                <c:pt idx="7638">
                  <c:v>112.1</c:v>
                </c:pt>
                <c:pt idx="7639">
                  <c:v>112.1</c:v>
                </c:pt>
                <c:pt idx="7640">
                  <c:v>112.1</c:v>
                </c:pt>
                <c:pt idx="7641">
                  <c:v>112.1</c:v>
                </c:pt>
                <c:pt idx="7642">
                  <c:v>112.1</c:v>
                </c:pt>
                <c:pt idx="7643">
                  <c:v>112.1</c:v>
                </c:pt>
                <c:pt idx="7644">
                  <c:v>112.1</c:v>
                </c:pt>
                <c:pt idx="7645">
                  <c:v>112.1</c:v>
                </c:pt>
                <c:pt idx="7646">
                  <c:v>112.1</c:v>
                </c:pt>
                <c:pt idx="7647">
                  <c:v>112.1</c:v>
                </c:pt>
                <c:pt idx="7648">
                  <c:v>112.1</c:v>
                </c:pt>
                <c:pt idx="7649">
                  <c:v>112.1</c:v>
                </c:pt>
                <c:pt idx="7650">
                  <c:v>112.1</c:v>
                </c:pt>
                <c:pt idx="7651">
                  <c:v>112.1</c:v>
                </c:pt>
                <c:pt idx="7652">
                  <c:v>112.1</c:v>
                </c:pt>
                <c:pt idx="7653">
                  <c:v>112.1</c:v>
                </c:pt>
                <c:pt idx="7654">
                  <c:v>112.1</c:v>
                </c:pt>
                <c:pt idx="7655">
                  <c:v>112.1</c:v>
                </c:pt>
                <c:pt idx="7656">
                  <c:v>112.1</c:v>
                </c:pt>
                <c:pt idx="7657">
                  <c:v>112.1</c:v>
                </c:pt>
                <c:pt idx="7658">
                  <c:v>112.1</c:v>
                </c:pt>
                <c:pt idx="7659">
                  <c:v>112.1</c:v>
                </c:pt>
                <c:pt idx="7660">
                  <c:v>112.1</c:v>
                </c:pt>
                <c:pt idx="7661">
                  <c:v>112.1</c:v>
                </c:pt>
                <c:pt idx="7662">
                  <c:v>112.1</c:v>
                </c:pt>
                <c:pt idx="7663">
                  <c:v>112.1</c:v>
                </c:pt>
                <c:pt idx="7664">
                  <c:v>112.1</c:v>
                </c:pt>
                <c:pt idx="7665">
                  <c:v>112.1</c:v>
                </c:pt>
                <c:pt idx="7666">
                  <c:v>112.1</c:v>
                </c:pt>
                <c:pt idx="7667">
                  <c:v>112.1</c:v>
                </c:pt>
                <c:pt idx="7668">
                  <c:v>112.1</c:v>
                </c:pt>
                <c:pt idx="7669">
                  <c:v>112.1</c:v>
                </c:pt>
                <c:pt idx="7670">
                  <c:v>112.1</c:v>
                </c:pt>
                <c:pt idx="7671">
                  <c:v>112.1</c:v>
                </c:pt>
                <c:pt idx="7672">
                  <c:v>112.1</c:v>
                </c:pt>
                <c:pt idx="7673">
                  <c:v>112.1</c:v>
                </c:pt>
                <c:pt idx="7674">
                  <c:v>112.1</c:v>
                </c:pt>
                <c:pt idx="7675">
                  <c:v>112.1</c:v>
                </c:pt>
                <c:pt idx="7676">
                  <c:v>112.1</c:v>
                </c:pt>
                <c:pt idx="7677">
                  <c:v>112.1</c:v>
                </c:pt>
                <c:pt idx="7678">
                  <c:v>112.1</c:v>
                </c:pt>
                <c:pt idx="7679">
                  <c:v>112.1</c:v>
                </c:pt>
                <c:pt idx="7680">
                  <c:v>112.1</c:v>
                </c:pt>
                <c:pt idx="7681">
                  <c:v>112.1</c:v>
                </c:pt>
                <c:pt idx="7682">
                  <c:v>112.1</c:v>
                </c:pt>
                <c:pt idx="7683">
                  <c:v>112.1</c:v>
                </c:pt>
                <c:pt idx="7684">
                  <c:v>112.1</c:v>
                </c:pt>
                <c:pt idx="7685">
                  <c:v>112.1</c:v>
                </c:pt>
                <c:pt idx="7686">
                  <c:v>112.1</c:v>
                </c:pt>
                <c:pt idx="7687">
                  <c:v>112.1</c:v>
                </c:pt>
                <c:pt idx="7688">
                  <c:v>112.1</c:v>
                </c:pt>
                <c:pt idx="7689">
                  <c:v>112.1</c:v>
                </c:pt>
                <c:pt idx="7690">
                  <c:v>112.1</c:v>
                </c:pt>
                <c:pt idx="7691">
                  <c:v>112.1</c:v>
                </c:pt>
                <c:pt idx="7692">
                  <c:v>112.1</c:v>
                </c:pt>
                <c:pt idx="7693">
                  <c:v>112.1</c:v>
                </c:pt>
                <c:pt idx="7694">
                  <c:v>112.1</c:v>
                </c:pt>
                <c:pt idx="7695">
                  <c:v>112.1</c:v>
                </c:pt>
                <c:pt idx="7696">
                  <c:v>112.1</c:v>
                </c:pt>
                <c:pt idx="7697">
                  <c:v>112.1</c:v>
                </c:pt>
                <c:pt idx="7698">
                  <c:v>112.1</c:v>
                </c:pt>
                <c:pt idx="7699">
                  <c:v>112.1</c:v>
                </c:pt>
                <c:pt idx="7700">
                  <c:v>112.1</c:v>
                </c:pt>
                <c:pt idx="7701">
                  <c:v>112.1</c:v>
                </c:pt>
                <c:pt idx="7702">
                  <c:v>112.1</c:v>
                </c:pt>
                <c:pt idx="7703">
                  <c:v>112.1</c:v>
                </c:pt>
                <c:pt idx="7704">
                  <c:v>112.1</c:v>
                </c:pt>
                <c:pt idx="7705">
                  <c:v>112.1</c:v>
                </c:pt>
                <c:pt idx="7706">
                  <c:v>112.1</c:v>
                </c:pt>
                <c:pt idx="7707">
                  <c:v>112.1</c:v>
                </c:pt>
                <c:pt idx="7708">
                  <c:v>112.1</c:v>
                </c:pt>
                <c:pt idx="7709">
                  <c:v>112.1</c:v>
                </c:pt>
                <c:pt idx="7710">
                  <c:v>112.1</c:v>
                </c:pt>
                <c:pt idx="7711">
                  <c:v>112.1</c:v>
                </c:pt>
                <c:pt idx="7712">
                  <c:v>112.1</c:v>
                </c:pt>
                <c:pt idx="7713">
                  <c:v>112.1</c:v>
                </c:pt>
                <c:pt idx="7714">
                  <c:v>112.1</c:v>
                </c:pt>
                <c:pt idx="7715">
                  <c:v>112.1</c:v>
                </c:pt>
                <c:pt idx="7716">
                  <c:v>112.1</c:v>
                </c:pt>
                <c:pt idx="7717">
                  <c:v>112.1</c:v>
                </c:pt>
                <c:pt idx="7718">
                  <c:v>112.1</c:v>
                </c:pt>
                <c:pt idx="7719">
                  <c:v>112.1</c:v>
                </c:pt>
                <c:pt idx="7720">
                  <c:v>112.1</c:v>
                </c:pt>
                <c:pt idx="7721">
                  <c:v>112.1</c:v>
                </c:pt>
                <c:pt idx="7722">
                  <c:v>112.1</c:v>
                </c:pt>
                <c:pt idx="7723">
                  <c:v>112.1</c:v>
                </c:pt>
                <c:pt idx="7724">
                  <c:v>112.1</c:v>
                </c:pt>
                <c:pt idx="7725">
                  <c:v>112.1</c:v>
                </c:pt>
                <c:pt idx="7726">
                  <c:v>112.1</c:v>
                </c:pt>
                <c:pt idx="7727">
                  <c:v>112.1</c:v>
                </c:pt>
                <c:pt idx="7728">
                  <c:v>112.1</c:v>
                </c:pt>
                <c:pt idx="7729">
                  <c:v>112.1</c:v>
                </c:pt>
                <c:pt idx="7730">
                  <c:v>112.1</c:v>
                </c:pt>
                <c:pt idx="7731">
                  <c:v>112.1</c:v>
                </c:pt>
                <c:pt idx="7732">
                  <c:v>112.1</c:v>
                </c:pt>
                <c:pt idx="7733">
                  <c:v>112.1</c:v>
                </c:pt>
                <c:pt idx="7734">
                  <c:v>112.1</c:v>
                </c:pt>
                <c:pt idx="7735">
                  <c:v>112.1</c:v>
                </c:pt>
                <c:pt idx="7736">
                  <c:v>112.1</c:v>
                </c:pt>
                <c:pt idx="7737">
                  <c:v>112.1</c:v>
                </c:pt>
                <c:pt idx="7738">
                  <c:v>112.1</c:v>
                </c:pt>
                <c:pt idx="7739">
                  <c:v>112.1</c:v>
                </c:pt>
                <c:pt idx="7740">
                  <c:v>112.1</c:v>
                </c:pt>
                <c:pt idx="7741">
                  <c:v>112.1</c:v>
                </c:pt>
                <c:pt idx="7742">
                  <c:v>112.1</c:v>
                </c:pt>
                <c:pt idx="7743">
                  <c:v>112.1</c:v>
                </c:pt>
                <c:pt idx="7744">
                  <c:v>112.1</c:v>
                </c:pt>
                <c:pt idx="7745">
                  <c:v>112.1</c:v>
                </c:pt>
                <c:pt idx="7746">
                  <c:v>112.1</c:v>
                </c:pt>
                <c:pt idx="7747">
                  <c:v>112.1</c:v>
                </c:pt>
                <c:pt idx="7748">
                  <c:v>112.1</c:v>
                </c:pt>
                <c:pt idx="7749">
                  <c:v>112.1</c:v>
                </c:pt>
                <c:pt idx="7750">
                  <c:v>112.1</c:v>
                </c:pt>
                <c:pt idx="7751">
                  <c:v>112.1</c:v>
                </c:pt>
                <c:pt idx="7752">
                  <c:v>112.1</c:v>
                </c:pt>
                <c:pt idx="7753">
                  <c:v>112.1</c:v>
                </c:pt>
                <c:pt idx="7754">
                  <c:v>112.1</c:v>
                </c:pt>
                <c:pt idx="7755">
                  <c:v>112.1</c:v>
                </c:pt>
                <c:pt idx="7756">
                  <c:v>112.1</c:v>
                </c:pt>
                <c:pt idx="7757">
                  <c:v>112.1</c:v>
                </c:pt>
                <c:pt idx="7758">
                  <c:v>112.1</c:v>
                </c:pt>
                <c:pt idx="7759">
                  <c:v>112.1</c:v>
                </c:pt>
                <c:pt idx="7760">
                  <c:v>112.1</c:v>
                </c:pt>
                <c:pt idx="7761">
                  <c:v>112.1</c:v>
                </c:pt>
                <c:pt idx="7762">
                  <c:v>112.1</c:v>
                </c:pt>
                <c:pt idx="7763">
                  <c:v>112.1</c:v>
                </c:pt>
                <c:pt idx="7764">
                  <c:v>112.1</c:v>
                </c:pt>
                <c:pt idx="7765">
                  <c:v>112.1</c:v>
                </c:pt>
                <c:pt idx="7766">
                  <c:v>112.1</c:v>
                </c:pt>
                <c:pt idx="7767">
                  <c:v>112.1</c:v>
                </c:pt>
                <c:pt idx="7768">
                  <c:v>112.1</c:v>
                </c:pt>
                <c:pt idx="7769">
                  <c:v>112.1</c:v>
                </c:pt>
                <c:pt idx="7770">
                  <c:v>112.1</c:v>
                </c:pt>
                <c:pt idx="7771">
                  <c:v>112.1</c:v>
                </c:pt>
                <c:pt idx="7772">
                  <c:v>112.1</c:v>
                </c:pt>
                <c:pt idx="7773">
                  <c:v>112.1</c:v>
                </c:pt>
                <c:pt idx="7774">
                  <c:v>112.1</c:v>
                </c:pt>
                <c:pt idx="7775">
                  <c:v>112.1</c:v>
                </c:pt>
                <c:pt idx="7776">
                  <c:v>112.1</c:v>
                </c:pt>
                <c:pt idx="7777">
                  <c:v>112.1</c:v>
                </c:pt>
                <c:pt idx="7778">
                  <c:v>112.1</c:v>
                </c:pt>
                <c:pt idx="7779">
                  <c:v>112.1</c:v>
                </c:pt>
                <c:pt idx="7780">
                  <c:v>112.1</c:v>
                </c:pt>
                <c:pt idx="7781">
                  <c:v>112.1</c:v>
                </c:pt>
                <c:pt idx="7782">
                  <c:v>112.1</c:v>
                </c:pt>
                <c:pt idx="7783">
                  <c:v>112.1</c:v>
                </c:pt>
                <c:pt idx="7784">
                  <c:v>112.1</c:v>
                </c:pt>
                <c:pt idx="7785">
                  <c:v>112.1</c:v>
                </c:pt>
                <c:pt idx="7786">
                  <c:v>112.1</c:v>
                </c:pt>
                <c:pt idx="7787">
                  <c:v>112.1</c:v>
                </c:pt>
                <c:pt idx="7788">
                  <c:v>112.1</c:v>
                </c:pt>
                <c:pt idx="7789">
                  <c:v>112.1</c:v>
                </c:pt>
                <c:pt idx="7790">
                  <c:v>112.1</c:v>
                </c:pt>
                <c:pt idx="7791">
                  <c:v>112.1</c:v>
                </c:pt>
                <c:pt idx="7792">
                  <c:v>112.1</c:v>
                </c:pt>
                <c:pt idx="7793">
                  <c:v>112.1</c:v>
                </c:pt>
                <c:pt idx="7794">
                  <c:v>112.1</c:v>
                </c:pt>
                <c:pt idx="7795">
                  <c:v>112.1</c:v>
                </c:pt>
                <c:pt idx="7796">
                  <c:v>112.1</c:v>
                </c:pt>
                <c:pt idx="7797">
                  <c:v>112.1</c:v>
                </c:pt>
                <c:pt idx="7798">
                  <c:v>112.1</c:v>
                </c:pt>
                <c:pt idx="7799">
                  <c:v>112.1</c:v>
                </c:pt>
                <c:pt idx="7800">
                  <c:v>112.1</c:v>
                </c:pt>
                <c:pt idx="7801">
                  <c:v>112.1</c:v>
                </c:pt>
                <c:pt idx="7802">
                  <c:v>112.1</c:v>
                </c:pt>
                <c:pt idx="7803">
                  <c:v>112.1</c:v>
                </c:pt>
                <c:pt idx="7804">
                  <c:v>112.1</c:v>
                </c:pt>
                <c:pt idx="7805">
                  <c:v>112.1</c:v>
                </c:pt>
                <c:pt idx="7806">
                  <c:v>112.1</c:v>
                </c:pt>
                <c:pt idx="7807">
                  <c:v>112.1</c:v>
                </c:pt>
                <c:pt idx="7808">
                  <c:v>112.1</c:v>
                </c:pt>
                <c:pt idx="7809">
                  <c:v>112.1</c:v>
                </c:pt>
                <c:pt idx="7810">
                  <c:v>112.1</c:v>
                </c:pt>
                <c:pt idx="7811">
                  <c:v>112.1</c:v>
                </c:pt>
                <c:pt idx="7812">
                  <c:v>112.1</c:v>
                </c:pt>
                <c:pt idx="7813">
                  <c:v>112.1</c:v>
                </c:pt>
                <c:pt idx="7814">
                  <c:v>112.1</c:v>
                </c:pt>
                <c:pt idx="7815">
                  <c:v>112.1</c:v>
                </c:pt>
                <c:pt idx="7816">
                  <c:v>112.1</c:v>
                </c:pt>
                <c:pt idx="7817">
                  <c:v>112.1</c:v>
                </c:pt>
                <c:pt idx="7818">
                  <c:v>112.1</c:v>
                </c:pt>
                <c:pt idx="7819">
                  <c:v>112.1</c:v>
                </c:pt>
                <c:pt idx="7820">
                  <c:v>112.1</c:v>
                </c:pt>
                <c:pt idx="7821">
                  <c:v>112.1</c:v>
                </c:pt>
                <c:pt idx="7822">
                  <c:v>112.1</c:v>
                </c:pt>
                <c:pt idx="7823">
                  <c:v>112.1</c:v>
                </c:pt>
                <c:pt idx="7824">
                  <c:v>112.1</c:v>
                </c:pt>
                <c:pt idx="7825">
                  <c:v>112.1</c:v>
                </c:pt>
                <c:pt idx="7826">
                  <c:v>112.1</c:v>
                </c:pt>
                <c:pt idx="7827">
                  <c:v>112.1</c:v>
                </c:pt>
                <c:pt idx="7828">
                  <c:v>112.1</c:v>
                </c:pt>
                <c:pt idx="7829">
                  <c:v>112.1</c:v>
                </c:pt>
                <c:pt idx="7830">
                  <c:v>112.1</c:v>
                </c:pt>
                <c:pt idx="7831">
                  <c:v>112.1</c:v>
                </c:pt>
                <c:pt idx="7832">
                  <c:v>112.1</c:v>
                </c:pt>
                <c:pt idx="7833">
                  <c:v>112.1</c:v>
                </c:pt>
                <c:pt idx="7834">
                  <c:v>112.1</c:v>
                </c:pt>
                <c:pt idx="7835">
                  <c:v>112.1</c:v>
                </c:pt>
                <c:pt idx="7836">
                  <c:v>112.1</c:v>
                </c:pt>
                <c:pt idx="7837">
                  <c:v>112.1</c:v>
                </c:pt>
                <c:pt idx="7838">
                  <c:v>112.1</c:v>
                </c:pt>
                <c:pt idx="7839">
                  <c:v>112.1</c:v>
                </c:pt>
                <c:pt idx="7840">
                  <c:v>112.1</c:v>
                </c:pt>
                <c:pt idx="7841">
                  <c:v>112.1</c:v>
                </c:pt>
                <c:pt idx="7842">
                  <c:v>112.1</c:v>
                </c:pt>
                <c:pt idx="7843">
                  <c:v>112.1</c:v>
                </c:pt>
                <c:pt idx="7844">
                  <c:v>112.1</c:v>
                </c:pt>
                <c:pt idx="7845">
                  <c:v>112.1</c:v>
                </c:pt>
                <c:pt idx="7846">
                  <c:v>112.1</c:v>
                </c:pt>
                <c:pt idx="7847">
                  <c:v>112.1</c:v>
                </c:pt>
                <c:pt idx="7848">
                  <c:v>112.1</c:v>
                </c:pt>
                <c:pt idx="7849">
                  <c:v>112.1</c:v>
                </c:pt>
                <c:pt idx="7850">
                  <c:v>112.1</c:v>
                </c:pt>
                <c:pt idx="7851">
                  <c:v>112.1</c:v>
                </c:pt>
                <c:pt idx="7852">
                  <c:v>112.1</c:v>
                </c:pt>
                <c:pt idx="7853">
                  <c:v>112.1</c:v>
                </c:pt>
                <c:pt idx="7854">
                  <c:v>112.1</c:v>
                </c:pt>
                <c:pt idx="7855">
                  <c:v>112.1</c:v>
                </c:pt>
                <c:pt idx="7856">
                  <c:v>112.1</c:v>
                </c:pt>
                <c:pt idx="7857">
                  <c:v>112.1</c:v>
                </c:pt>
                <c:pt idx="7858">
                  <c:v>112.1</c:v>
                </c:pt>
                <c:pt idx="7859">
                  <c:v>112.1</c:v>
                </c:pt>
                <c:pt idx="7860">
                  <c:v>112.1</c:v>
                </c:pt>
                <c:pt idx="7861">
                  <c:v>112.1</c:v>
                </c:pt>
                <c:pt idx="7862">
                  <c:v>112.1</c:v>
                </c:pt>
                <c:pt idx="7863">
                  <c:v>112.1</c:v>
                </c:pt>
                <c:pt idx="7864">
                  <c:v>112.1</c:v>
                </c:pt>
                <c:pt idx="7865">
                  <c:v>112.1</c:v>
                </c:pt>
                <c:pt idx="7866">
                  <c:v>112.1</c:v>
                </c:pt>
                <c:pt idx="7867">
                  <c:v>112.1</c:v>
                </c:pt>
                <c:pt idx="7868">
                  <c:v>112.1</c:v>
                </c:pt>
                <c:pt idx="7869">
                  <c:v>112.1</c:v>
                </c:pt>
                <c:pt idx="7870">
                  <c:v>112.1</c:v>
                </c:pt>
                <c:pt idx="7871">
                  <c:v>112.1</c:v>
                </c:pt>
                <c:pt idx="7872">
                  <c:v>112.1</c:v>
                </c:pt>
                <c:pt idx="7873">
                  <c:v>112.1</c:v>
                </c:pt>
                <c:pt idx="7874">
                  <c:v>112.1</c:v>
                </c:pt>
                <c:pt idx="7875">
                  <c:v>112.1</c:v>
                </c:pt>
                <c:pt idx="7876">
                  <c:v>112.1</c:v>
                </c:pt>
                <c:pt idx="7877">
                  <c:v>112.1</c:v>
                </c:pt>
                <c:pt idx="7878">
                  <c:v>112.1</c:v>
                </c:pt>
                <c:pt idx="7879">
                  <c:v>112.1</c:v>
                </c:pt>
                <c:pt idx="7880">
                  <c:v>112.1</c:v>
                </c:pt>
                <c:pt idx="7881">
                  <c:v>112.1</c:v>
                </c:pt>
                <c:pt idx="7882">
                  <c:v>112.1</c:v>
                </c:pt>
                <c:pt idx="7883">
                  <c:v>112.1</c:v>
                </c:pt>
                <c:pt idx="7884">
                  <c:v>112.1</c:v>
                </c:pt>
                <c:pt idx="7885">
                  <c:v>112.1</c:v>
                </c:pt>
                <c:pt idx="7886">
                  <c:v>112.1</c:v>
                </c:pt>
                <c:pt idx="7887">
                  <c:v>112.1</c:v>
                </c:pt>
                <c:pt idx="7888">
                  <c:v>112.1</c:v>
                </c:pt>
                <c:pt idx="7889">
                  <c:v>112.1</c:v>
                </c:pt>
                <c:pt idx="7890">
                  <c:v>112.1</c:v>
                </c:pt>
                <c:pt idx="7891">
                  <c:v>112.1</c:v>
                </c:pt>
                <c:pt idx="7892">
                  <c:v>112.1</c:v>
                </c:pt>
                <c:pt idx="7893">
                  <c:v>112.1</c:v>
                </c:pt>
                <c:pt idx="7894">
                  <c:v>112.1</c:v>
                </c:pt>
                <c:pt idx="7895">
                  <c:v>112.1</c:v>
                </c:pt>
                <c:pt idx="7896">
                  <c:v>112.1</c:v>
                </c:pt>
                <c:pt idx="7897">
                  <c:v>112.1</c:v>
                </c:pt>
                <c:pt idx="7898">
                  <c:v>112.1</c:v>
                </c:pt>
                <c:pt idx="7899">
                  <c:v>112.1</c:v>
                </c:pt>
                <c:pt idx="7900">
                  <c:v>112.1</c:v>
                </c:pt>
                <c:pt idx="7901">
                  <c:v>112.1</c:v>
                </c:pt>
                <c:pt idx="7902">
                  <c:v>112.1</c:v>
                </c:pt>
                <c:pt idx="7903">
                  <c:v>112.1</c:v>
                </c:pt>
                <c:pt idx="7904">
                  <c:v>112.1</c:v>
                </c:pt>
                <c:pt idx="7905">
                  <c:v>112.1</c:v>
                </c:pt>
                <c:pt idx="7906">
                  <c:v>112.1</c:v>
                </c:pt>
                <c:pt idx="7907">
                  <c:v>112.1</c:v>
                </c:pt>
                <c:pt idx="7908">
                  <c:v>112.1</c:v>
                </c:pt>
                <c:pt idx="7909">
                  <c:v>112.1</c:v>
                </c:pt>
                <c:pt idx="7910">
                  <c:v>112.1</c:v>
                </c:pt>
                <c:pt idx="7911">
                  <c:v>112.1</c:v>
                </c:pt>
                <c:pt idx="7912">
                  <c:v>112.1</c:v>
                </c:pt>
                <c:pt idx="7913">
                  <c:v>112.1</c:v>
                </c:pt>
                <c:pt idx="7914">
                  <c:v>112.1</c:v>
                </c:pt>
                <c:pt idx="7915">
                  <c:v>112.1</c:v>
                </c:pt>
                <c:pt idx="7916">
                  <c:v>112.1</c:v>
                </c:pt>
                <c:pt idx="7917">
                  <c:v>112.1</c:v>
                </c:pt>
                <c:pt idx="7918">
                  <c:v>112.1</c:v>
                </c:pt>
                <c:pt idx="7919">
                  <c:v>112.1</c:v>
                </c:pt>
                <c:pt idx="7920">
                  <c:v>112.1</c:v>
                </c:pt>
                <c:pt idx="7921">
                  <c:v>112.1</c:v>
                </c:pt>
                <c:pt idx="7922">
                  <c:v>112.1</c:v>
                </c:pt>
                <c:pt idx="7923">
                  <c:v>112.1</c:v>
                </c:pt>
                <c:pt idx="7924">
                  <c:v>112.1</c:v>
                </c:pt>
                <c:pt idx="7925">
                  <c:v>112.1</c:v>
                </c:pt>
                <c:pt idx="7926">
                  <c:v>112.1</c:v>
                </c:pt>
                <c:pt idx="7927">
                  <c:v>112.1</c:v>
                </c:pt>
                <c:pt idx="7928">
                  <c:v>112.1</c:v>
                </c:pt>
                <c:pt idx="7929">
                  <c:v>112.1</c:v>
                </c:pt>
                <c:pt idx="7930">
                  <c:v>112.1</c:v>
                </c:pt>
                <c:pt idx="7931">
                  <c:v>112.1</c:v>
                </c:pt>
                <c:pt idx="7932">
                  <c:v>112.1</c:v>
                </c:pt>
                <c:pt idx="7933">
                  <c:v>112.1</c:v>
                </c:pt>
                <c:pt idx="7934">
                  <c:v>112.1</c:v>
                </c:pt>
                <c:pt idx="7935">
                  <c:v>112.1</c:v>
                </c:pt>
                <c:pt idx="7936">
                  <c:v>112.1</c:v>
                </c:pt>
                <c:pt idx="7937">
                  <c:v>112.1</c:v>
                </c:pt>
                <c:pt idx="7938">
                  <c:v>112.1</c:v>
                </c:pt>
                <c:pt idx="7939">
                  <c:v>112.1</c:v>
                </c:pt>
                <c:pt idx="7940">
                  <c:v>112.1</c:v>
                </c:pt>
                <c:pt idx="7941">
                  <c:v>112.1</c:v>
                </c:pt>
                <c:pt idx="7942">
                  <c:v>112.1</c:v>
                </c:pt>
                <c:pt idx="7943">
                  <c:v>112.1</c:v>
                </c:pt>
                <c:pt idx="7944">
                  <c:v>112.1</c:v>
                </c:pt>
                <c:pt idx="7945">
                  <c:v>112.1</c:v>
                </c:pt>
                <c:pt idx="7946">
                  <c:v>112.1</c:v>
                </c:pt>
                <c:pt idx="7947">
                  <c:v>112.1</c:v>
                </c:pt>
                <c:pt idx="7948">
                  <c:v>112.1</c:v>
                </c:pt>
                <c:pt idx="7949">
                  <c:v>112.1</c:v>
                </c:pt>
                <c:pt idx="7950">
                  <c:v>112.1</c:v>
                </c:pt>
                <c:pt idx="7951">
                  <c:v>112.1</c:v>
                </c:pt>
                <c:pt idx="7952">
                  <c:v>112.1</c:v>
                </c:pt>
                <c:pt idx="7953">
                  <c:v>112.1</c:v>
                </c:pt>
                <c:pt idx="7954">
                  <c:v>112.1</c:v>
                </c:pt>
                <c:pt idx="7955">
                  <c:v>112.1</c:v>
                </c:pt>
                <c:pt idx="7956">
                  <c:v>112.1</c:v>
                </c:pt>
                <c:pt idx="7957">
                  <c:v>112.1</c:v>
                </c:pt>
                <c:pt idx="7958">
                  <c:v>112.1</c:v>
                </c:pt>
                <c:pt idx="7959">
                  <c:v>112.1</c:v>
                </c:pt>
                <c:pt idx="7960">
                  <c:v>112.1</c:v>
                </c:pt>
                <c:pt idx="7961">
                  <c:v>112.1</c:v>
                </c:pt>
                <c:pt idx="7962">
                  <c:v>112.1</c:v>
                </c:pt>
                <c:pt idx="7963">
                  <c:v>112.1</c:v>
                </c:pt>
                <c:pt idx="7964">
                  <c:v>112.1</c:v>
                </c:pt>
                <c:pt idx="7965">
                  <c:v>112.1</c:v>
                </c:pt>
                <c:pt idx="7966">
                  <c:v>112.1</c:v>
                </c:pt>
                <c:pt idx="7967">
                  <c:v>112.1</c:v>
                </c:pt>
                <c:pt idx="7968">
                  <c:v>112.1</c:v>
                </c:pt>
                <c:pt idx="7969">
                  <c:v>112.1</c:v>
                </c:pt>
                <c:pt idx="7970">
                  <c:v>112.1</c:v>
                </c:pt>
                <c:pt idx="7971">
                  <c:v>112.1</c:v>
                </c:pt>
                <c:pt idx="7972">
                  <c:v>112.1</c:v>
                </c:pt>
                <c:pt idx="7973">
                  <c:v>112.1</c:v>
                </c:pt>
                <c:pt idx="7974">
                  <c:v>112.1</c:v>
                </c:pt>
                <c:pt idx="7975">
                  <c:v>112.1</c:v>
                </c:pt>
                <c:pt idx="7976">
                  <c:v>112.1</c:v>
                </c:pt>
                <c:pt idx="7977">
                  <c:v>112.1</c:v>
                </c:pt>
                <c:pt idx="7978">
                  <c:v>112.1</c:v>
                </c:pt>
                <c:pt idx="7979">
                  <c:v>112.1</c:v>
                </c:pt>
                <c:pt idx="7980">
                  <c:v>112.1</c:v>
                </c:pt>
                <c:pt idx="7981">
                  <c:v>112.1</c:v>
                </c:pt>
                <c:pt idx="7982">
                  <c:v>112.1</c:v>
                </c:pt>
                <c:pt idx="7983">
                  <c:v>112.1</c:v>
                </c:pt>
                <c:pt idx="7984">
                  <c:v>112.1</c:v>
                </c:pt>
                <c:pt idx="7985">
                  <c:v>112.1</c:v>
                </c:pt>
                <c:pt idx="7986">
                  <c:v>112.1</c:v>
                </c:pt>
                <c:pt idx="7987">
                  <c:v>112.1</c:v>
                </c:pt>
                <c:pt idx="7988">
                  <c:v>112.1</c:v>
                </c:pt>
                <c:pt idx="7989">
                  <c:v>112.1</c:v>
                </c:pt>
                <c:pt idx="7990">
                  <c:v>112.1</c:v>
                </c:pt>
                <c:pt idx="7991">
                  <c:v>112.1</c:v>
                </c:pt>
                <c:pt idx="7992">
                  <c:v>112.1</c:v>
                </c:pt>
                <c:pt idx="7993">
                  <c:v>112.1</c:v>
                </c:pt>
                <c:pt idx="7994">
                  <c:v>112.1</c:v>
                </c:pt>
                <c:pt idx="7995">
                  <c:v>112.1</c:v>
                </c:pt>
                <c:pt idx="7996">
                  <c:v>112.1</c:v>
                </c:pt>
                <c:pt idx="7997">
                  <c:v>112.1</c:v>
                </c:pt>
                <c:pt idx="7998">
                  <c:v>112.1</c:v>
                </c:pt>
                <c:pt idx="7999">
                  <c:v>112.1</c:v>
                </c:pt>
                <c:pt idx="8000">
                  <c:v>112.1</c:v>
                </c:pt>
                <c:pt idx="8001">
                  <c:v>112.1</c:v>
                </c:pt>
                <c:pt idx="8002">
                  <c:v>112.1</c:v>
                </c:pt>
                <c:pt idx="8003">
                  <c:v>112.1</c:v>
                </c:pt>
                <c:pt idx="8004">
                  <c:v>112.1</c:v>
                </c:pt>
                <c:pt idx="8005">
                  <c:v>112.1</c:v>
                </c:pt>
                <c:pt idx="8006">
                  <c:v>112.1</c:v>
                </c:pt>
                <c:pt idx="8007">
                  <c:v>112.1</c:v>
                </c:pt>
                <c:pt idx="8008">
                  <c:v>112.1</c:v>
                </c:pt>
                <c:pt idx="8009">
                  <c:v>112.1</c:v>
                </c:pt>
                <c:pt idx="8010">
                  <c:v>112.1</c:v>
                </c:pt>
                <c:pt idx="8011">
                  <c:v>112.1</c:v>
                </c:pt>
                <c:pt idx="8012">
                  <c:v>112.1</c:v>
                </c:pt>
                <c:pt idx="8013">
                  <c:v>112.1</c:v>
                </c:pt>
                <c:pt idx="8014">
                  <c:v>112.1</c:v>
                </c:pt>
                <c:pt idx="8015">
                  <c:v>112.1</c:v>
                </c:pt>
                <c:pt idx="8016">
                  <c:v>112.1</c:v>
                </c:pt>
                <c:pt idx="8017">
                  <c:v>112.1</c:v>
                </c:pt>
                <c:pt idx="8018">
                  <c:v>112.1</c:v>
                </c:pt>
                <c:pt idx="8019">
                  <c:v>112.1</c:v>
                </c:pt>
                <c:pt idx="8020">
                  <c:v>112.1</c:v>
                </c:pt>
                <c:pt idx="8021">
                  <c:v>112.1</c:v>
                </c:pt>
                <c:pt idx="8022">
                  <c:v>112.1</c:v>
                </c:pt>
                <c:pt idx="8023">
                  <c:v>112.1</c:v>
                </c:pt>
                <c:pt idx="8024">
                  <c:v>112.1</c:v>
                </c:pt>
                <c:pt idx="8025">
                  <c:v>112.1</c:v>
                </c:pt>
                <c:pt idx="8026">
                  <c:v>112.1</c:v>
                </c:pt>
                <c:pt idx="8027">
                  <c:v>112.1</c:v>
                </c:pt>
                <c:pt idx="8028">
                  <c:v>112.1</c:v>
                </c:pt>
                <c:pt idx="8029">
                  <c:v>112.1</c:v>
                </c:pt>
                <c:pt idx="8030">
                  <c:v>112.1</c:v>
                </c:pt>
                <c:pt idx="8031">
                  <c:v>112.1</c:v>
                </c:pt>
                <c:pt idx="8032">
                  <c:v>112.1</c:v>
                </c:pt>
                <c:pt idx="8033">
                  <c:v>112.1</c:v>
                </c:pt>
                <c:pt idx="8034">
                  <c:v>112.1</c:v>
                </c:pt>
                <c:pt idx="8035">
                  <c:v>112.1</c:v>
                </c:pt>
                <c:pt idx="8036">
                  <c:v>112.1</c:v>
                </c:pt>
                <c:pt idx="8037">
                  <c:v>112.1</c:v>
                </c:pt>
                <c:pt idx="8038">
                  <c:v>112.1</c:v>
                </c:pt>
                <c:pt idx="8039">
                  <c:v>112.1</c:v>
                </c:pt>
                <c:pt idx="8040">
                  <c:v>112.1</c:v>
                </c:pt>
                <c:pt idx="8041">
                  <c:v>112.1</c:v>
                </c:pt>
                <c:pt idx="8042">
                  <c:v>112.1</c:v>
                </c:pt>
                <c:pt idx="8043">
                  <c:v>112.1</c:v>
                </c:pt>
                <c:pt idx="8044">
                  <c:v>112.1</c:v>
                </c:pt>
                <c:pt idx="8045">
                  <c:v>112.1</c:v>
                </c:pt>
                <c:pt idx="8046">
                  <c:v>112.1</c:v>
                </c:pt>
                <c:pt idx="8047">
                  <c:v>112.1</c:v>
                </c:pt>
                <c:pt idx="8048">
                  <c:v>112.1</c:v>
                </c:pt>
                <c:pt idx="8049">
                  <c:v>112.1</c:v>
                </c:pt>
                <c:pt idx="8050">
                  <c:v>112.1</c:v>
                </c:pt>
                <c:pt idx="8051">
                  <c:v>112.1</c:v>
                </c:pt>
                <c:pt idx="8052">
                  <c:v>112.1</c:v>
                </c:pt>
                <c:pt idx="8053">
                  <c:v>112.1</c:v>
                </c:pt>
                <c:pt idx="8054">
                  <c:v>112.1</c:v>
                </c:pt>
                <c:pt idx="8055">
                  <c:v>112.1</c:v>
                </c:pt>
                <c:pt idx="8056">
                  <c:v>112.1</c:v>
                </c:pt>
                <c:pt idx="8057">
                  <c:v>112.1</c:v>
                </c:pt>
                <c:pt idx="8058">
                  <c:v>112.1</c:v>
                </c:pt>
                <c:pt idx="8059">
                  <c:v>112.1</c:v>
                </c:pt>
                <c:pt idx="8060">
                  <c:v>112.1</c:v>
                </c:pt>
                <c:pt idx="8061">
                  <c:v>112.1</c:v>
                </c:pt>
                <c:pt idx="8062">
                  <c:v>112.1</c:v>
                </c:pt>
                <c:pt idx="8063">
                  <c:v>112.1</c:v>
                </c:pt>
                <c:pt idx="8064">
                  <c:v>112.1</c:v>
                </c:pt>
                <c:pt idx="8065">
                  <c:v>112.1</c:v>
                </c:pt>
                <c:pt idx="8066">
                  <c:v>112.1</c:v>
                </c:pt>
                <c:pt idx="8067">
                  <c:v>112.1</c:v>
                </c:pt>
                <c:pt idx="8068">
                  <c:v>112.1</c:v>
                </c:pt>
                <c:pt idx="8069">
                  <c:v>112.1</c:v>
                </c:pt>
                <c:pt idx="8070">
                  <c:v>112.1</c:v>
                </c:pt>
                <c:pt idx="8071">
                  <c:v>112.1</c:v>
                </c:pt>
                <c:pt idx="8072">
                  <c:v>112.1</c:v>
                </c:pt>
                <c:pt idx="8073">
                  <c:v>112.1</c:v>
                </c:pt>
                <c:pt idx="8074">
                  <c:v>112.1</c:v>
                </c:pt>
                <c:pt idx="8075">
                  <c:v>112.1</c:v>
                </c:pt>
                <c:pt idx="8076">
                  <c:v>112.1</c:v>
                </c:pt>
                <c:pt idx="8077">
                  <c:v>112.1</c:v>
                </c:pt>
                <c:pt idx="8078">
                  <c:v>112.1</c:v>
                </c:pt>
                <c:pt idx="8079">
                  <c:v>112.1</c:v>
                </c:pt>
                <c:pt idx="8080">
                  <c:v>112.1</c:v>
                </c:pt>
                <c:pt idx="8081">
                  <c:v>112.1</c:v>
                </c:pt>
                <c:pt idx="8082">
                  <c:v>112.1</c:v>
                </c:pt>
                <c:pt idx="8083">
                  <c:v>112.1</c:v>
                </c:pt>
                <c:pt idx="8084">
                  <c:v>112.1</c:v>
                </c:pt>
                <c:pt idx="8085">
                  <c:v>112.1</c:v>
                </c:pt>
                <c:pt idx="8086">
                  <c:v>112.1</c:v>
                </c:pt>
                <c:pt idx="8087">
                  <c:v>112.1</c:v>
                </c:pt>
                <c:pt idx="8088">
                  <c:v>112.1</c:v>
                </c:pt>
                <c:pt idx="8089">
                  <c:v>112.1</c:v>
                </c:pt>
                <c:pt idx="8090">
                  <c:v>112.1</c:v>
                </c:pt>
                <c:pt idx="8091">
                  <c:v>112.1</c:v>
                </c:pt>
                <c:pt idx="8092">
                  <c:v>112.1</c:v>
                </c:pt>
                <c:pt idx="8093">
                  <c:v>112.1</c:v>
                </c:pt>
                <c:pt idx="8094">
                  <c:v>112.1</c:v>
                </c:pt>
                <c:pt idx="8095">
                  <c:v>112.1</c:v>
                </c:pt>
                <c:pt idx="8096">
                  <c:v>112.1</c:v>
                </c:pt>
                <c:pt idx="8097">
                  <c:v>112.1</c:v>
                </c:pt>
                <c:pt idx="8098">
                  <c:v>112.1</c:v>
                </c:pt>
                <c:pt idx="8099">
                  <c:v>112.1</c:v>
                </c:pt>
                <c:pt idx="8100">
                  <c:v>112.1</c:v>
                </c:pt>
                <c:pt idx="8101">
                  <c:v>112.1</c:v>
                </c:pt>
                <c:pt idx="8102">
                  <c:v>112.1</c:v>
                </c:pt>
                <c:pt idx="8103">
                  <c:v>112.1</c:v>
                </c:pt>
                <c:pt idx="8104">
                  <c:v>112.1</c:v>
                </c:pt>
                <c:pt idx="8105">
                  <c:v>112.1</c:v>
                </c:pt>
                <c:pt idx="8106">
                  <c:v>112.1</c:v>
                </c:pt>
                <c:pt idx="8107">
                  <c:v>112.1</c:v>
                </c:pt>
                <c:pt idx="8108">
                  <c:v>112.1</c:v>
                </c:pt>
                <c:pt idx="8109">
                  <c:v>112.1</c:v>
                </c:pt>
                <c:pt idx="8110">
                  <c:v>112.1</c:v>
                </c:pt>
                <c:pt idx="8111">
                  <c:v>112.1</c:v>
                </c:pt>
                <c:pt idx="8112">
                  <c:v>112.1</c:v>
                </c:pt>
                <c:pt idx="8113">
                  <c:v>112.1</c:v>
                </c:pt>
                <c:pt idx="8114">
                  <c:v>112.1</c:v>
                </c:pt>
                <c:pt idx="8115">
                  <c:v>112.1</c:v>
                </c:pt>
                <c:pt idx="8116">
                  <c:v>112.1</c:v>
                </c:pt>
                <c:pt idx="8117">
                  <c:v>112.1</c:v>
                </c:pt>
                <c:pt idx="8118">
                  <c:v>112.1</c:v>
                </c:pt>
                <c:pt idx="8119">
                  <c:v>112.1</c:v>
                </c:pt>
                <c:pt idx="8120">
                  <c:v>112.1</c:v>
                </c:pt>
                <c:pt idx="8121">
                  <c:v>112.1</c:v>
                </c:pt>
                <c:pt idx="8122">
                  <c:v>112.1</c:v>
                </c:pt>
                <c:pt idx="8123">
                  <c:v>112.1</c:v>
                </c:pt>
                <c:pt idx="8124">
                  <c:v>112.1</c:v>
                </c:pt>
                <c:pt idx="8125">
                  <c:v>112.1</c:v>
                </c:pt>
                <c:pt idx="8126">
                  <c:v>112.1</c:v>
                </c:pt>
                <c:pt idx="8127">
                  <c:v>112.1</c:v>
                </c:pt>
                <c:pt idx="8128">
                  <c:v>112.1</c:v>
                </c:pt>
                <c:pt idx="8129">
                  <c:v>112.1</c:v>
                </c:pt>
                <c:pt idx="8130">
                  <c:v>112.1</c:v>
                </c:pt>
                <c:pt idx="8131">
                  <c:v>112.1</c:v>
                </c:pt>
                <c:pt idx="8132">
                  <c:v>112.1</c:v>
                </c:pt>
                <c:pt idx="8133">
                  <c:v>112.1</c:v>
                </c:pt>
                <c:pt idx="8134">
                  <c:v>112.1</c:v>
                </c:pt>
                <c:pt idx="8135">
                  <c:v>112.1</c:v>
                </c:pt>
                <c:pt idx="8136">
                  <c:v>112.1</c:v>
                </c:pt>
                <c:pt idx="8137">
                  <c:v>112.1</c:v>
                </c:pt>
                <c:pt idx="8138">
                  <c:v>112.1</c:v>
                </c:pt>
                <c:pt idx="8139">
                  <c:v>112.1</c:v>
                </c:pt>
                <c:pt idx="8140">
                  <c:v>112.1</c:v>
                </c:pt>
                <c:pt idx="8141">
                  <c:v>112.1</c:v>
                </c:pt>
                <c:pt idx="8142">
                  <c:v>112.1</c:v>
                </c:pt>
                <c:pt idx="8143">
                  <c:v>112.1</c:v>
                </c:pt>
                <c:pt idx="8144">
                  <c:v>112.1</c:v>
                </c:pt>
                <c:pt idx="8145">
                  <c:v>112.1</c:v>
                </c:pt>
                <c:pt idx="8146">
                  <c:v>112.1</c:v>
                </c:pt>
                <c:pt idx="8147">
                  <c:v>112.1</c:v>
                </c:pt>
                <c:pt idx="8148">
                  <c:v>112.1</c:v>
                </c:pt>
                <c:pt idx="8149">
                  <c:v>112.1</c:v>
                </c:pt>
                <c:pt idx="8150">
                  <c:v>112.1</c:v>
                </c:pt>
                <c:pt idx="8151">
                  <c:v>112.1</c:v>
                </c:pt>
                <c:pt idx="8152">
                  <c:v>112.1</c:v>
                </c:pt>
                <c:pt idx="8153">
                  <c:v>112.1</c:v>
                </c:pt>
                <c:pt idx="8154">
                  <c:v>112.1</c:v>
                </c:pt>
                <c:pt idx="8155">
                  <c:v>112.1</c:v>
                </c:pt>
                <c:pt idx="8156">
                  <c:v>112.1</c:v>
                </c:pt>
                <c:pt idx="8157">
                  <c:v>112.1</c:v>
                </c:pt>
                <c:pt idx="8158">
                  <c:v>112.1</c:v>
                </c:pt>
                <c:pt idx="8159">
                  <c:v>112.1</c:v>
                </c:pt>
                <c:pt idx="8160">
                  <c:v>112.1</c:v>
                </c:pt>
                <c:pt idx="8161">
                  <c:v>112.1</c:v>
                </c:pt>
                <c:pt idx="8162">
                  <c:v>112.1</c:v>
                </c:pt>
                <c:pt idx="8163">
                  <c:v>112.1</c:v>
                </c:pt>
                <c:pt idx="8164">
                  <c:v>112.1</c:v>
                </c:pt>
                <c:pt idx="8165">
                  <c:v>112.1</c:v>
                </c:pt>
                <c:pt idx="8166">
                  <c:v>112.1</c:v>
                </c:pt>
                <c:pt idx="8167">
                  <c:v>112.1</c:v>
                </c:pt>
                <c:pt idx="8168">
                  <c:v>112.1</c:v>
                </c:pt>
                <c:pt idx="8169">
                  <c:v>112.1</c:v>
                </c:pt>
                <c:pt idx="8170">
                  <c:v>112.1</c:v>
                </c:pt>
                <c:pt idx="8171">
                  <c:v>112.1</c:v>
                </c:pt>
                <c:pt idx="8172">
                  <c:v>112.1</c:v>
                </c:pt>
                <c:pt idx="8173">
                  <c:v>112.1</c:v>
                </c:pt>
                <c:pt idx="8174">
                  <c:v>112.1</c:v>
                </c:pt>
                <c:pt idx="8175">
                  <c:v>112.1</c:v>
                </c:pt>
                <c:pt idx="8176">
                  <c:v>112.1</c:v>
                </c:pt>
                <c:pt idx="8177">
                  <c:v>112.1</c:v>
                </c:pt>
                <c:pt idx="8178">
                  <c:v>112.1</c:v>
                </c:pt>
                <c:pt idx="8179">
                  <c:v>112.1</c:v>
                </c:pt>
                <c:pt idx="8180">
                  <c:v>112.1</c:v>
                </c:pt>
                <c:pt idx="8181">
                  <c:v>112.1</c:v>
                </c:pt>
                <c:pt idx="8182">
                  <c:v>112.1</c:v>
                </c:pt>
                <c:pt idx="8183">
                  <c:v>112.1</c:v>
                </c:pt>
                <c:pt idx="8184">
                  <c:v>112.1</c:v>
                </c:pt>
                <c:pt idx="8185">
                  <c:v>112.1</c:v>
                </c:pt>
                <c:pt idx="8186">
                  <c:v>112.1</c:v>
                </c:pt>
                <c:pt idx="8187">
                  <c:v>112.1</c:v>
                </c:pt>
                <c:pt idx="8188">
                  <c:v>112.1</c:v>
                </c:pt>
                <c:pt idx="8189">
                  <c:v>112.1</c:v>
                </c:pt>
                <c:pt idx="8190">
                  <c:v>112.1</c:v>
                </c:pt>
                <c:pt idx="8191">
                  <c:v>112.1</c:v>
                </c:pt>
                <c:pt idx="8192">
                  <c:v>112.1</c:v>
                </c:pt>
                <c:pt idx="8193">
                  <c:v>112.1</c:v>
                </c:pt>
                <c:pt idx="8194">
                  <c:v>112.1</c:v>
                </c:pt>
                <c:pt idx="8195">
                  <c:v>112.1</c:v>
                </c:pt>
                <c:pt idx="8196">
                  <c:v>112.1</c:v>
                </c:pt>
                <c:pt idx="8197">
                  <c:v>112.1</c:v>
                </c:pt>
                <c:pt idx="8198">
                  <c:v>112.1</c:v>
                </c:pt>
                <c:pt idx="8199">
                  <c:v>112.1</c:v>
                </c:pt>
                <c:pt idx="8200">
                  <c:v>112.1</c:v>
                </c:pt>
                <c:pt idx="8201">
                  <c:v>112.1</c:v>
                </c:pt>
                <c:pt idx="8202">
                  <c:v>112.1</c:v>
                </c:pt>
                <c:pt idx="8203">
                  <c:v>112.1</c:v>
                </c:pt>
                <c:pt idx="8204">
                  <c:v>112.1</c:v>
                </c:pt>
                <c:pt idx="8205">
                  <c:v>112.1</c:v>
                </c:pt>
                <c:pt idx="8206">
                  <c:v>112.1</c:v>
                </c:pt>
                <c:pt idx="8207">
                  <c:v>112.1</c:v>
                </c:pt>
                <c:pt idx="8208">
                  <c:v>112.1</c:v>
                </c:pt>
                <c:pt idx="8209">
                  <c:v>112.1</c:v>
                </c:pt>
                <c:pt idx="8210">
                  <c:v>112.1</c:v>
                </c:pt>
                <c:pt idx="8211">
                  <c:v>112.1</c:v>
                </c:pt>
                <c:pt idx="8212">
                  <c:v>112.1</c:v>
                </c:pt>
                <c:pt idx="8213">
                  <c:v>112.1</c:v>
                </c:pt>
                <c:pt idx="8214">
                  <c:v>112.1</c:v>
                </c:pt>
                <c:pt idx="8215">
                  <c:v>112.1</c:v>
                </c:pt>
                <c:pt idx="8216">
                  <c:v>112.1</c:v>
                </c:pt>
                <c:pt idx="8217">
                  <c:v>112.1</c:v>
                </c:pt>
                <c:pt idx="8218">
                  <c:v>112.1</c:v>
                </c:pt>
                <c:pt idx="8219">
                  <c:v>112.1</c:v>
                </c:pt>
                <c:pt idx="8220">
                  <c:v>112.1</c:v>
                </c:pt>
                <c:pt idx="8221">
                  <c:v>112.1</c:v>
                </c:pt>
                <c:pt idx="8222">
                  <c:v>112.1</c:v>
                </c:pt>
                <c:pt idx="8223">
                  <c:v>112.1</c:v>
                </c:pt>
                <c:pt idx="8224">
                  <c:v>112.1</c:v>
                </c:pt>
                <c:pt idx="8225">
                  <c:v>112.1</c:v>
                </c:pt>
                <c:pt idx="8226">
                  <c:v>112.1</c:v>
                </c:pt>
                <c:pt idx="8227">
                  <c:v>112.1</c:v>
                </c:pt>
                <c:pt idx="8228">
                  <c:v>112.1</c:v>
                </c:pt>
                <c:pt idx="8229">
                  <c:v>112.1</c:v>
                </c:pt>
                <c:pt idx="8230">
                  <c:v>112.1</c:v>
                </c:pt>
                <c:pt idx="8231">
                  <c:v>112.1</c:v>
                </c:pt>
                <c:pt idx="8232">
                  <c:v>112.1</c:v>
                </c:pt>
                <c:pt idx="8233">
                  <c:v>112.1</c:v>
                </c:pt>
                <c:pt idx="8234">
                  <c:v>112.1</c:v>
                </c:pt>
                <c:pt idx="8235">
                  <c:v>112.1</c:v>
                </c:pt>
                <c:pt idx="8236">
                  <c:v>112.1</c:v>
                </c:pt>
                <c:pt idx="8237">
                  <c:v>112.1</c:v>
                </c:pt>
                <c:pt idx="8238">
                  <c:v>112.1</c:v>
                </c:pt>
                <c:pt idx="8239">
                  <c:v>112.1</c:v>
                </c:pt>
                <c:pt idx="8240">
                  <c:v>112.1</c:v>
                </c:pt>
                <c:pt idx="8241">
                  <c:v>112.1</c:v>
                </c:pt>
                <c:pt idx="8242">
                  <c:v>112.1</c:v>
                </c:pt>
                <c:pt idx="8243">
                  <c:v>112.1</c:v>
                </c:pt>
                <c:pt idx="8244">
                  <c:v>112.1</c:v>
                </c:pt>
                <c:pt idx="8245">
                  <c:v>112.1</c:v>
                </c:pt>
                <c:pt idx="8246">
                  <c:v>112.1</c:v>
                </c:pt>
                <c:pt idx="8247">
                  <c:v>112.1</c:v>
                </c:pt>
                <c:pt idx="8248">
                  <c:v>112.1</c:v>
                </c:pt>
                <c:pt idx="8249">
                  <c:v>112.1</c:v>
                </c:pt>
                <c:pt idx="8250">
                  <c:v>112.1</c:v>
                </c:pt>
                <c:pt idx="8251">
                  <c:v>112.1</c:v>
                </c:pt>
                <c:pt idx="8252">
                  <c:v>112.1</c:v>
                </c:pt>
                <c:pt idx="8253">
                  <c:v>112.1</c:v>
                </c:pt>
                <c:pt idx="8254">
                  <c:v>112.1</c:v>
                </c:pt>
                <c:pt idx="8255">
                  <c:v>112.1</c:v>
                </c:pt>
                <c:pt idx="8256">
                  <c:v>112.1</c:v>
                </c:pt>
                <c:pt idx="8257">
                  <c:v>112.1</c:v>
                </c:pt>
                <c:pt idx="8258">
                  <c:v>112.1</c:v>
                </c:pt>
                <c:pt idx="8259">
                  <c:v>112.1</c:v>
                </c:pt>
                <c:pt idx="8260">
                  <c:v>112.1</c:v>
                </c:pt>
                <c:pt idx="8261">
                  <c:v>112.1</c:v>
                </c:pt>
                <c:pt idx="8262">
                  <c:v>112.1</c:v>
                </c:pt>
                <c:pt idx="8263">
                  <c:v>112.1</c:v>
                </c:pt>
                <c:pt idx="8264">
                  <c:v>112.1</c:v>
                </c:pt>
                <c:pt idx="8265">
                  <c:v>112.1</c:v>
                </c:pt>
                <c:pt idx="8266">
                  <c:v>112.1</c:v>
                </c:pt>
                <c:pt idx="8267">
                  <c:v>112.1</c:v>
                </c:pt>
                <c:pt idx="8268">
                  <c:v>112.1</c:v>
                </c:pt>
                <c:pt idx="8269">
                  <c:v>112.1</c:v>
                </c:pt>
                <c:pt idx="8270">
                  <c:v>112.1</c:v>
                </c:pt>
                <c:pt idx="8271">
                  <c:v>112.1</c:v>
                </c:pt>
                <c:pt idx="8272">
                  <c:v>112.1</c:v>
                </c:pt>
                <c:pt idx="8273">
                  <c:v>112.1</c:v>
                </c:pt>
                <c:pt idx="8274">
                  <c:v>112.1</c:v>
                </c:pt>
                <c:pt idx="8275">
                  <c:v>112.1</c:v>
                </c:pt>
                <c:pt idx="8276">
                  <c:v>112.1</c:v>
                </c:pt>
                <c:pt idx="8277">
                  <c:v>112.1</c:v>
                </c:pt>
                <c:pt idx="8278">
                  <c:v>112.1</c:v>
                </c:pt>
                <c:pt idx="8279">
                  <c:v>112.1</c:v>
                </c:pt>
                <c:pt idx="8280">
                  <c:v>112.1</c:v>
                </c:pt>
                <c:pt idx="8281">
                  <c:v>112.1</c:v>
                </c:pt>
                <c:pt idx="8282">
                  <c:v>112.1</c:v>
                </c:pt>
                <c:pt idx="8283">
                  <c:v>112.1</c:v>
                </c:pt>
                <c:pt idx="8284">
                  <c:v>112.1</c:v>
                </c:pt>
                <c:pt idx="8285">
                  <c:v>112.1</c:v>
                </c:pt>
                <c:pt idx="8286">
                  <c:v>112.1</c:v>
                </c:pt>
                <c:pt idx="8287">
                  <c:v>112.1</c:v>
                </c:pt>
                <c:pt idx="8288">
                  <c:v>112.1</c:v>
                </c:pt>
                <c:pt idx="8289">
                  <c:v>112.1</c:v>
                </c:pt>
                <c:pt idx="8290">
                  <c:v>112.1</c:v>
                </c:pt>
                <c:pt idx="8291">
                  <c:v>112.1</c:v>
                </c:pt>
                <c:pt idx="8292">
                  <c:v>112.1</c:v>
                </c:pt>
                <c:pt idx="8293">
                  <c:v>112.1</c:v>
                </c:pt>
                <c:pt idx="8294">
                  <c:v>112.1</c:v>
                </c:pt>
                <c:pt idx="8295">
                  <c:v>112.1</c:v>
                </c:pt>
                <c:pt idx="8296">
                  <c:v>112.1</c:v>
                </c:pt>
                <c:pt idx="8297">
                  <c:v>112.1</c:v>
                </c:pt>
                <c:pt idx="8298">
                  <c:v>112.1</c:v>
                </c:pt>
                <c:pt idx="8299">
                  <c:v>112.1</c:v>
                </c:pt>
                <c:pt idx="8300">
                  <c:v>112.1</c:v>
                </c:pt>
                <c:pt idx="8301">
                  <c:v>112.1</c:v>
                </c:pt>
                <c:pt idx="8302">
                  <c:v>112.1</c:v>
                </c:pt>
                <c:pt idx="8303">
                  <c:v>112.1</c:v>
                </c:pt>
                <c:pt idx="8304">
                  <c:v>112.1</c:v>
                </c:pt>
                <c:pt idx="8305">
                  <c:v>112.1</c:v>
                </c:pt>
                <c:pt idx="8306">
                  <c:v>112.1</c:v>
                </c:pt>
                <c:pt idx="8307">
                  <c:v>112.1</c:v>
                </c:pt>
                <c:pt idx="8308">
                  <c:v>112.1</c:v>
                </c:pt>
                <c:pt idx="8309">
                  <c:v>112.1</c:v>
                </c:pt>
                <c:pt idx="8310">
                  <c:v>112.1</c:v>
                </c:pt>
                <c:pt idx="8311">
                  <c:v>112.1</c:v>
                </c:pt>
                <c:pt idx="8312">
                  <c:v>112.1</c:v>
                </c:pt>
                <c:pt idx="8313">
                  <c:v>112.1</c:v>
                </c:pt>
                <c:pt idx="8314">
                  <c:v>112.1</c:v>
                </c:pt>
                <c:pt idx="8315">
                  <c:v>112.1</c:v>
                </c:pt>
                <c:pt idx="8316">
                  <c:v>112.1</c:v>
                </c:pt>
                <c:pt idx="8317">
                  <c:v>112.1</c:v>
                </c:pt>
                <c:pt idx="8318">
                  <c:v>112.1</c:v>
                </c:pt>
                <c:pt idx="8319">
                  <c:v>112.1</c:v>
                </c:pt>
                <c:pt idx="8320">
                  <c:v>112.1</c:v>
                </c:pt>
                <c:pt idx="8321">
                  <c:v>112.1</c:v>
                </c:pt>
                <c:pt idx="8322">
                  <c:v>112.1</c:v>
                </c:pt>
                <c:pt idx="8323">
                  <c:v>112.1</c:v>
                </c:pt>
                <c:pt idx="8324">
                  <c:v>112.1</c:v>
                </c:pt>
                <c:pt idx="8325">
                  <c:v>112.1</c:v>
                </c:pt>
                <c:pt idx="8326">
                  <c:v>112.1</c:v>
                </c:pt>
                <c:pt idx="8327">
                  <c:v>112.1</c:v>
                </c:pt>
                <c:pt idx="8328">
                  <c:v>112.1</c:v>
                </c:pt>
                <c:pt idx="8329">
                  <c:v>112.1</c:v>
                </c:pt>
                <c:pt idx="8330">
                  <c:v>112.1</c:v>
                </c:pt>
                <c:pt idx="8331">
                  <c:v>112.1</c:v>
                </c:pt>
                <c:pt idx="8332">
                  <c:v>112.1</c:v>
                </c:pt>
                <c:pt idx="8333">
                  <c:v>112.1</c:v>
                </c:pt>
                <c:pt idx="8334">
                  <c:v>112.1</c:v>
                </c:pt>
                <c:pt idx="8335">
                  <c:v>112.1</c:v>
                </c:pt>
                <c:pt idx="8336">
                  <c:v>112.1</c:v>
                </c:pt>
                <c:pt idx="8337">
                  <c:v>112.1</c:v>
                </c:pt>
                <c:pt idx="8338">
                  <c:v>112.1</c:v>
                </c:pt>
                <c:pt idx="8339">
                  <c:v>112.1</c:v>
                </c:pt>
                <c:pt idx="8340">
                  <c:v>112.1</c:v>
                </c:pt>
                <c:pt idx="8341">
                  <c:v>112.1</c:v>
                </c:pt>
                <c:pt idx="8342">
                  <c:v>112.1</c:v>
                </c:pt>
                <c:pt idx="8343">
                  <c:v>112.1</c:v>
                </c:pt>
                <c:pt idx="8344">
                  <c:v>112.1</c:v>
                </c:pt>
                <c:pt idx="8345">
                  <c:v>112.1</c:v>
                </c:pt>
                <c:pt idx="8346">
                  <c:v>112.1</c:v>
                </c:pt>
                <c:pt idx="8347">
                  <c:v>112.1</c:v>
                </c:pt>
                <c:pt idx="8348">
                  <c:v>112.1</c:v>
                </c:pt>
                <c:pt idx="8349">
                  <c:v>112.1</c:v>
                </c:pt>
                <c:pt idx="8350">
                  <c:v>112.1</c:v>
                </c:pt>
                <c:pt idx="8351">
                  <c:v>112.1</c:v>
                </c:pt>
                <c:pt idx="8352">
                  <c:v>112.1</c:v>
                </c:pt>
                <c:pt idx="8353">
                  <c:v>112.1</c:v>
                </c:pt>
                <c:pt idx="8354">
                  <c:v>112.1</c:v>
                </c:pt>
                <c:pt idx="8355">
                  <c:v>112.1</c:v>
                </c:pt>
                <c:pt idx="8356">
                  <c:v>112.1</c:v>
                </c:pt>
                <c:pt idx="8357">
                  <c:v>112.1</c:v>
                </c:pt>
                <c:pt idx="8358">
                  <c:v>112.1</c:v>
                </c:pt>
                <c:pt idx="8359">
                  <c:v>112.1</c:v>
                </c:pt>
                <c:pt idx="8360">
                  <c:v>112.1</c:v>
                </c:pt>
                <c:pt idx="8361">
                  <c:v>112.1</c:v>
                </c:pt>
                <c:pt idx="8362">
                  <c:v>112.1</c:v>
                </c:pt>
                <c:pt idx="8363">
                  <c:v>112.1</c:v>
                </c:pt>
                <c:pt idx="8364">
                  <c:v>112.1</c:v>
                </c:pt>
                <c:pt idx="8365">
                  <c:v>112.1</c:v>
                </c:pt>
                <c:pt idx="8366">
                  <c:v>112.1</c:v>
                </c:pt>
                <c:pt idx="8367">
                  <c:v>112.1</c:v>
                </c:pt>
                <c:pt idx="8368">
                  <c:v>112.1</c:v>
                </c:pt>
                <c:pt idx="8369">
                  <c:v>112.1</c:v>
                </c:pt>
                <c:pt idx="8370">
                  <c:v>112.1</c:v>
                </c:pt>
                <c:pt idx="8371">
                  <c:v>112.1</c:v>
                </c:pt>
                <c:pt idx="8372">
                  <c:v>112.1</c:v>
                </c:pt>
                <c:pt idx="8373">
                  <c:v>112.1</c:v>
                </c:pt>
                <c:pt idx="8374">
                  <c:v>112.1</c:v>
                </c:pt>
                <c:pt idx="8375">
                  <c:v>112.1</c:v>
                </c:pt>
                <c:pt idx="8376">
                  <c:v>112.1</c:v>
                </c:pt>
                <c:pt idx="8377">
                  <c:v>112.1</c:v>
                </c:pt>
                <c:pt idx="8378">
                  <c:v>112.1</c:v>
                </c:pt>
                <c:pt idx="8379">
                  <c:v>112.1</c:v>
                </c:pt>
                <c:pt idx="8380">
                  <c:v>112.1</c:v>
                </c:pt>
                <c:pt idx="8381">
                  <c:v>112.1</c:v>
                </c:pt>
                <c:pt idx="8382">
                  <c:v>112.1</c:v>
                </c:pt>
                <c:pt idx="8383">
                  <c:v>112.1</c:v>
                </c:pt>
                <c:pt idx="8384">
                  <c:v>112.1</c:v>
                </c:pt>
                <c:pt idx="8385">
                  <c:v>112.1</c:v>
                </c:pt>
                <c:pt idx="8386">
                  <c:v>112.1</c:v>
                </c:pt>
                <c:pt idx="8387">
                  <c:v>112.1</c:v>
                </c:pt>
                <c:pt idx="8388">
                  <c:v>112.1</c:v>
                </c:pt>
                <c:pt idx="8389">
                  <c:v>112.1</c:v>
                </c:pt>
                <c:pt idx="8390">
                  <c:v>112.1</c:v>
                </c:pt>
                <c:pt idx="8391">
                  <c:v>112.1</c:v>
                </c:pt>
                <c:pt idx="8392">
                  <c:v>112.1</c:v>
                </c:pt>
                <c:pt idx="8393">
                  <c:v>112.1</c:v>
                </c:pt>
                <c:pt idx="8394">
                  <c:v>112.1</c:v>
                </c:pt>
                <c:pt idx="8395">
                  <c:v>112.1</c:v>
                </c:pt>
                <c:pt idx="8396">
                  <c:v>112.1</c:v>
                </c:pt>
                <c:pt idx="8397">
                  <c:v>112.1</c:v>
                </c:pt>
                <c:pt idx="8398">
                  <c:v>112.1</c:v>
                </c:pt>
                <c:pt idx="8399">
                  <c:v>112.1</c:v>
                </c:pt>
                <c:pt idx="8400">
                  <c:v>112.1</c:v>
                </c:pt>
                <c:pt idx="8401">
                  <c:v>112.1</c:v>
                </c:pt>
                <c:pt idx="8402">
                  <c:v>112.1</c:v>
                </c:pt>
                <c:pt idx="8403">
                  <c:v>112.1</c:v>
                </c:pt>
                <c:pt idx="8404">
                  <c:v>112.1</c:v>
                </c:pt>
                <c:pt idx="8405">
                  <c:v>112.1</c:v>
                </c:pt>
                <c:pt idx="8406">
                  <c:v>112.1</c:v>
                </c:pt>
                <c:pt idx="8407">
                  <c:v>112.1</c:v>
                </c:pt>
                <c:pt idx="8408">
                  <c:v>112.1</c:v>
                </c:pt>
                <c:pt idx="8409">
                  <c:v>112.1</c:v>
                </c:pt>
                <c:pt idx="8410">
                  <c:v>112.1</c:v>
                </c:pt>
                <c:pt idx="8411">
                  <c:v>112.1</c:v>
                </c:pt>
                <c:pt idx="8412">
                  <c:v>112.1</c:v>
                </c:pt>
                <c:pt idx="8413">
                  <c:v>112.1</c:v>
                </c:pt>
                <c:pt idx="8414">
                  <c:v>112.1</c:v>
                </c:pt>
                <c:pt idx="8415">
                  <c:v>112.1</c:v>
                </c:pt>
                <c:pt idx="8416">
                  <c:v>112.1</c:v>
                </c:pt>
                <c:pt idx="8417">
                  <c:v>112.1</c:v>
                </c:pt>
                <c:pt idx="8418">
                  <c:v>112.1</c:v>
                </c:pt>
                <c:pt idx="8419">
                  <c:v>112.1</c:v>
                </c:pt>
                <c:pt idx="8420">
                  <c:v>112.1</c:v>
                </c:pt>
                <c:pt idx="8421">
                  <c:v>112.1</c:v>
                </c:pt>
                <c:pt idx="8422">
                  <c:v>112.1</c:v>
                </c:pt>
                <c:pt idx="8423">
                  <c:v>112.1</c:v>
                </c:pt>
                <c:pt idx="8424">
                  <c:v>112.1</c:v>
                </c:pt>
                <c:pt idx="8425">
                  <c:v>112.1</c:v>
                </c:pt>
                <c:pt idx="8426">
                  <c:v>112.1</c:v>
                </c:pt>
                <c:pt idx="8427">
                  <c:v>112.1</c:v>
                </c:pt>
                <c:pt idx="8428">
                  <c:v>112.1</c:v>
                </c:pt>
                <c:pt idx="8429">
                  <c:v>112.1</c:v>
                </c:pt>
                <c:pt idx="8430">
                  <c:v>112.1</c:v>
                </c:pt>
                <c:pt idx="8431">
                  <c:v>112.1</c:v>
                </c:pt>
                <c:pt idx="8432">
                  <c:v>112.1</c:v>
                </c:pt>
                <c:pt idx="8433">
                  <c:v>112.1</c:v>
                </c:pt>
                <c:pt idx="8434">
                  <c:v>112.1</c:v>
                </c:pt>
                <c:pt idx="8435">
                  <c:v>112.1</c:v>
                </c:pt>
                <c:pt idx="8436">
                  <c:v>112.1</c:v>
                </c:pt>
                <c:pt idx="8437">
                  <c:v>112.1</c:v>
                </c:pt>
                <c:pt idx="8438">
                  <c:v>112.1</c:v>
                </c:pt>
                <c:pt idx="8439">
                  <c:v>112.1</c:v>
                </c:pt>
                <c:pt idx="8440">
                  <c:v>112.1</c:v>
                </c:pt>
                <c:pt idx="8441">
                  <c:v>112.1</c:v>
                </c:pt>
                <c:pt idx="8442">
                  <c:v>112.1</c:v>
                </c:pt>
                <c:pt idx="8443">
                  <c:v>112.1</c:v>
                </c:pt>
                <c:pt idx="8444">
                  <c:v>112.1</c:v>
                </c:pt>
                <c:pt idx="8445">
                  <c:v>112.1</c:v>
                </c:pt>
                <c:pt idx="8446">
                  <c:v>112.1</c:v>
                </c:pt>
                <c:pt idx="8447">
                  <c:v>112.1</c:v>
                </c:pt>
                <c:pt idx="8448">
                  <c:v>112.1</c:v>
                </c:pt>
                <c:pt idx="8449">
                  <c:v>112.1</c:v>
                </c:pt>
                <c:pt idx="8450">
                  <c:v>112.1</c:v>
                </c:pt>
                <c:pt idx="8451">
                  <c:v>112.1</c:v>
                </c:pt>
                <c:pt idx="8452">
                  <c:v>112.1</c:v>
                </c:pt>
                <c:pt idx="8453">
                  <c:v>112.1</c:v>
                </c:pt>
                <c:pt idx="8454">
                  <c:v>112.1</c:v>
                </c:pt>
                <c:pt idx="8455">
                  <c:v>112.1</c:v>
                </c:pt>
                <c:pt idx="8456">
                  <c:v>112.1</c:v>
                </c:pt>
                <c:pt idx="8457">
                  <c:v>112.1</c:v>
                </c:pt>
                <c:pt idx="8458">
                  <c:v>112.1</c:v>
                </c:pt>
                <c:pt idx="8459">
                  <c:v>112.1</c:v>
                </c:pt>
                <c:pt idx="8460">
                  <c:v>112.1</c:v>
                </c:pt>
                <c:pt idx="8461">
                  <c:v>112.1</c:v>
                </c:pt>
                <c:pt idx="8462">
                  <c:v>112.1</c:v>
                </c:pt>
                <c:pt idx="8463">
                  <c:v>112.1</c:v>
                </c:pt>
                <c:pt idx="8464">
                  <c:v>112.1</c:v>
                </c:pt>
                <c:pt idx="8465">
                  <c:v>112.1</c:v>
                </c:pt>
                <c:pt idx="8466">
                  <c:v>112.1</c:v>
                </c:pt>
                <c:pt idx="8467">
                  <c:v>112.1</c:v>
                </c:pt>
                <c:pt idx="8468">
                  <c:v>112.1</c:v>
                </c:pt>
                <c:pt idx="8469">
                  <c:v>112.1</c:v>
                </c:pt>
                <c:pt idx="8470">
                  <c:v>112.1</c:v>
                </c:pt>
                <c:pt idx="8471">
                  <c:v>112.1</c:v>
                </c:pt>
                <c:pt idx="8472">
                  <c:v>112.1</c:v>
                </c:pt>
                <c:pt idx="8473">
                  <c:v>112.1</c:v>
                </c:pt>
                <c:pt idx="8474">
                  <c:v>112.1</c:v>
                </c:pt>
                <c:pt idx="8475">
                  <c:v>112.1</c:v>
                </c:pt>
                <c:pt idx="8476">
                  <c:v>112.1</c:v>
                </c:pt>
                <c:pt idx="8477">
                  <c:v>112.1</c:v>
                </c:pt>
                <c:pt idx="8478">
                  <c:v>112.1</c:v>
                </c:pt>
                <c:pt idx="8479">
                  <c:v>112.1</c:v>
                </c:pt>
                <c:pt idx="8480">
                  <c:v>112.1</c:v>
                </c:pt>
                <c:pt idx="8481">
                  <c:v>112.1</c:v>
                </c:pt>
                <c:pt idx="8482">
                  <c:v>112.1</c:v>
                </c:pt>
                <c:pt idx="8483">
                  <c:v>112.1</c:v>
                </c:pt>
                <c:pt idx="8484">
                  <c:v>112.1</c:v>
                </c:pt>
                <c:pt idx="8485">
                  <c:v>112.1</c:v>
                </c:pt>
                <c:pt idx="8486">
                  <c:v>112.1</c:v>
                </c:pt>
                <c:pt idx="8487">
                  <c:v>112.1</c:v>
                </c:pt>
                <c:pt idx="8488">
                  <c:v>112.1</c:v>
                </c:pt>
                <c:pt idx="8489">
                  <c:v>112.1</c:v>
                </c:pt>
                <c:pt idx="8490">
                  <c:v>112.1</c:v>
                </c:pt>
                <c:pt idx="8491">
                  <c:v>112.1</c:v>
                </c:pt>
                <c:pt idx="8492">
                  <c:v>112.1</c:v>
                </c:pt>
                <c:pt idx="8493">
                  <c:v>112.1</c:v>
                </c:pt>
                <c:pt idx="8494">
                  <c:v>112.1</c:v>
                </c:pt>
                <c:pt idx="8495">
                  <c:v>112.1</c:v>
                </c:pt>
                <c:pt idx="8496">
                  <c:v>112.1</c:v>
                </c:pt>
                <c:pt idx="8497">
                  <c:v>112.1</c:v>
                </c:pt>
                <c:pt idx="8498">
                  <c:v>112.1</c:v>
                </c:pt>
                <c:pt idx="8499">
                  <c:v>112.1</c:v>
                </c:pt>
                <c:pt idx="8500">
                  <c:v>112.1</c:v>
                </c:pt>
                <c:pt idx="8501">
                  <c:v>112.1</c:v>
                </c:pt>
                <c:pt idx="8502">
                  <c:v>112.1</c:v>
                </c:pt>
                <c:pt idx="8503">
                  <c:v>112.1</c:v>
                </c:pt>
                <c:pt idx="8504">
                  <c:v>112.1</c:v>
                </c:pt>
                <c:pt idx="8505">
                  <c:v>112.1</c:v>
                </c:pt>
                <c:pt idx="8506">
                  <c:v>112.1</c:v>
                </c:pt>
                <c:pt idx="8507">
                  <c:v>112.1</c:v>
                </c:pt>
                <c:pt idx="8508">
                  <c:v>112.1</c:v>
                </c:pt>
                <c:pt idx="8509">
                  <c:v>112.1</c:v>
                </c:pt>
                <c:pt idx="8510">
                  <c:v>112.1</c:v>
                </c:pt>
                <c:pt idx="8511">
                  <c:v>112.1</c:v>
                </c:pt>
                <c:pt idx="8512">
                  <c:v>112.1</c:v>
                </c:pt>
                <c:pt idx="8513">
                  <c:v>112.1</c:v>
                </c:pt>
                <c:pt idx="8514">
                  <c:v>112.1</c:v>
                </c:pt>
                <c:pt idx="8515">
                  <c:v>112.1</c:v>
                </c:pt>
                <c:pt idx="8516">
                  <c:v>112.1</c:v>
                </c:pt>
                <c:pt idx="8517">
                  <c:v>112.1</c:v>
                </c:pt>
                <c:pt idx="8518">
                  <c:v>112.1</c:v>
                </c:pt>
                <c:pt idx="8519">
                  <c:v>112.1</c:v>
                </c:pt>
                <c:pt idx="8520">
                  <c:v>112.1</c:v>
                </c:pt>
                <c:pt idx="8521">
                  <c:v>112.1</c:v>
                </c:pt>
                <c:pt idx="8522">
                  <c:v>112.1</c:v>
                </c:pt>
                <c:pt idx="8523">
                  <c:v>112.1</c:v>
                </c:pt>
                <c:pt idx="8524">
                  <c:v>112.1</c:v>
                </c:pt>
                <c:pt idx="8525">
                  <c:v>112.1</c:v>
                </c:pt>
                <c:pt idx="8526">
                  <c:v>112.1</c:v>
                </c:pt>
                <c:pt idx="8527">
                  <c:v>112.1</c:v>
                </c:pt>
                <c:pt idx="8528">
                  <c:v>112.1</c:v>
                </c:pt>
                <c:pt idx="8529">
                  <c:v>112.1</c:v>
                </c:pt>
                <c:pt idx="8530">
                  <c:v>112.1</c:v>
                </c:pt>
                <c:pt idx="8531">
                  <c:v>112.1</c:v>
                </c:pt>
                <c:pt idx="8532">
                  <c:v>112.1</c:v>
                </c:pt>
                <c:pt idx="8533">
                  <c:v>112.1</c:v>
                </c:pt>
                <c:pt idx="8534">
                  <c:v>112.1</c:v>
                </c:pt>
                <c:pt idx="8535">
                  <c:v>112.1</c:v>
                </c:pt>
                <c:pt idx="8536">
                  <c:v>112.1</c:v>
                </c:pt>
                <c:pt idx="8537">
                  <c:v>112.1</c:v>
                </c:pt>
                <c:pt idx="8538">
                  <c:v>112.1</c:v>
                </c:pt>
                <c:pt idx="8539">
                  <c:v>112.1</c:v>
                </c:pt>
                <c:pt idx="8540">
                  <c:v>112.1</c:v>
                </c:pt>
                <c:pt idx="8541">
                  <c:v>112.1</c:v>
                </c:pt>
                <c:pt idx="8542">
                  <c:v>112.1</c:v>
                </c:pt>
                <c:pt idx="8543">
                  <c:v>112.1</c:v>
                </c:pt>
                <c:pt idx="8544">
                  <c:v>112.1</c:v>
                </c:pt>
                <c:pt idx="8545">
                  <c:v>112.1</c:v>
                </c:pt>
                <c:pt idx="8546">
                  <c:v>112.1</c:v>
                </c:pt>
                <c:pt idx="8547">
                  <c:v>112.1</c:v>
                </c:pt>
                <c:pt idx="8548">
                  <c:v>112.1</c:v>
                </c:pt>
                <c:pt idx="8549">
                  <c:v>112.1</c:v>
                </c:pt>
                <c:pt idx="8550">
                  <c:v>112.1</c:v>
                </c:pt>
                <c:pt idx="8551">
                  <c:v>112.1</c:v>
                </c:pt>
                <c:pt idx="8552">
                  <c:v>112.1</c:v>
                </c:pt>
                <c:pt idx="8553">
                  <c:v>112.1</c:v>
                </c:pt>
                <c:pt idx="8554">
                  <c:v>112.1</c:v>
                </c:pt>
                <c:pt idx="8555">
                  <c:v>112.1</c:v>
                </c:pt>
                <c:pt idx="8556">
                  <c:v>112.1</c:v>
                </c:pt>
                <c:pt idx="8557">
                  <c:v>112.1</c:v>
                </c:pt>
                <c:pt idx="8558">
                  <c:v>112.1</c:v>
                </c:pt>
                <c:pt idx="8559">
                  <c:v>112.1</c:v>
                </c:pt>
                <c:pt idx="8560">
                  <c:v>112.1</c:v>
                </c:pt>
                <c:pt idx="8561">
                  <c:v>112.1</c:v>
                </c:pt>
                <c:pt idx="8562">
                  <c:v>112.1</c:v>
                </c:pt>
                <c:pt idx="8563">
                  <c:v>112.1</c:v>
                </c:pt>
                <c:pt idx="8564">
                  <c:v>112.1</c:v>
                </c:pt>
                <c:pt idx="8565">
                  <c:v>112.1</c:v>
                </c:pt>
                <c:pt idx="8566">
                  <c:v>112.1</c:v>
                </c:pt>
                <c:pt idx="8567">
                  <c:v>112.1</c:v>
                </c:pt>
                <c:pt idx="8568">
                  <c:v>112.1</c:v>
                </c:pt>
                <c:pt idx="8569">
                  <c:v>112.1</c:v>
                </c:pt>
                <c:pt idx="8570">
                  <c:v>112.1</c:v>
                </c:pt>
                <c:pt idx="8571">
                  <c:v>112.1</c:v>
                </c:pt>
                <c:pt idx="8572">
                  <c:v>112.1</c:v>
                </c:pt>
                <c:pt idx="8573">
                  <c:v>112.1</c:v>
                </c:pt>
                <c:pt idx="8574">
                  <c:v>112.1</c:v>
                </c:pt>
                <c:pt idx="8575">
                  <c:v>112.1</c:v>
                </c:pt>
                <c:pt idx="8576">
                  <c:v>112.1</c:v>
                </c:pt>
                <c:pt idx="8577">
                  <c:v>112.1</c:v>
                </c:pt>
                <c:pt idx="8578">
                  <c:v>112.1</c:v>
                </c:pt>
                <c:pt idx="8579">
                  <c:v>112.1</c:v>
                </c:pt>
                <c:pt idx="8580">
                  <c:v>112.1</c:v>
                </c:pt>
                <c:pt idx="8581">
                  <c:v>112.1</c:v>
                </c:pt>
                <c:pt idx="8582">
                  <c:v>112.1</c:v>
                </c:pt>
                <c:pt idx="8583">
                  <c:v>112.1</c:v>
                </c:pt>
                <c:pt idx="8584">
                  <c:v>112.1</c:v>
                </c:pt>
                <c:pt idx="8585">
                  <c:v>112.1</c:v>
                </c:pt>
                <c:pt idx="8586">
                  <c:v>112.1</c:v>
                </c:pt>
                <c:pt idx="8587">
                  <c:v>112.1</c:v>
                </c:pt>
                <c:pt idx="8588">
                  <c:v>112.1</c:v>
                </c:pt>
                <c:pt idx="8589">
                  <c:v>112.1</c:v>
                </c:pt>
                <c:pt idx="8590">
                  <c:v>112.1</c:v>
                </c:pt>
                <c:pt idx="8591">
                  <c:v>112.1</c:v>
                </c:pt>
                <c:pt idx="8592">
                  <c:v>112.1</c:v>
                </c:pt>
                <c:pt idx="8593">
                  <c:v>112.1</c:v>
                </c:pt>
                <c:pt idx="8594">
                  <c:v>112.1</c:v>
                </c:pt>
                <c:pt idx="8595">
                  <c:v>112.1</c:v>
                </c:pt>
                <c:pt idx="8596">
                  <c:v>112.1</c:v>
                </c:pt>
                <c:pt idx="8597">
                  <c:v>112.1</c:v>
                </c:pt>
                <c:pt idx="8598">
                  <c:v>112.1</c:v>
                </c:pt>
                <c:pt idx="8599">
                  <c:v>112.1</c:v>
                </c:pt>
                <c:pt idx="8600">
                  <c:v>112.1</c:v>
                </c:pt>
                <c:pt idx="8601">
                  <c:v>112.1</c:v>
                </c:pt>
                <c:pt idx="8602">
                  <c:v>112.1</c:v>
                </c:pt>
                <c:pt idx="8603">
                  <c:v>112.1</c:v>
                </c:pt>
                <c:pt idx="8604">
                  <c:v>112.1</c:v>
                </c:pt>
                <c:pt idx="8605">
                  <c:v>112.1</c:v>
                </c:pt>
                <c:pt idx="8606">
                  <c:v>112.1</c:v>
                </c:pt>
                <c:pt idx="8607">
                  <c:v>112.1</c:v>
                </c:pt>
                <c:pt idx="8608">
                  <c:v>112.1</c:v>
                </c:pt>
                <c:pt idx="8609">
                  <c:v>112.1</c:v>
                </c:pt>
                <c:pt idx="8610">
                  <c:v>112.1</c:v>
                </c:pt>
                <c:pt idx="8611">
                  <c:v>112.1</c:v>
                </c:pt>
                <c:pt idx="8612">
                  <c:v>112.1</c:v>
                </c:pt>
                <c:pt idx="8613">
                  <c:v>112.1</c:v>
                </c:pt>
                <c:pt idx="8614">
                  <c:v>112.1</c:v>
                </c:pt>
                <c:pt idx="8615">
                  <c:v>112.1</c:v>
                </c:pt>
                <c:pt idx="8616">
                  <c:v>112.1</c:v>
                </c:pt>
                <c:pt idx="8617">
                  <c:v>112.1</c:v>
                </c:pt>
                <c:pt idx="8618">
                  <c:v>112.1</c:v>
                </c:pt>
                <c:pt idx="8619">
                  <c:v>112.1</c:v>
                </c:pt>
                <c:pt idx="8620">
                  <c:v>112.1</c:v>
                </c:pt>
                <c:pt idx="8621">
                  <c:v>112.1</c:v>
                </c:pt>
                <c:pt idx="8622">
                  <c:v>112.1</c:v>
                </c:pt>
                <c:pt idx="8623">
                  <c:v>112.1</c:v>
                </c:pt>
                <c:pt idx="8624">
                  <c:v>112.1</c:v>
                </c:pt>
                <c:pt idx="8625">
                  <c:v>112.1</c:v>
                </c:pt>
                <c:pt idx="8626">
                  <c:v>112.1</c:v>
                </c:pt>
                <c:pt idx="8627">
                  <c:v>112.1</c:v>
                </c:pt>
                <c:pt idx="8628">
                  <c:v>112.1</c:v>
                </c:pt>
                <c:pt idx="8629">
                  <c:v>112.1</c:v>
                </c:pt>
                <c:pt idx="8630">
                  <c:v>112.1</c:v>
                </c:pt>
                <c:pt idx="8631">
                  <c:v>112.1</c:v>
                </c:pt>
                <c:pt idx="8632">
                  <c:v>112.1</c:v>
                </c:pt>
                <c:pt idx="8633">
                  <c:v>112.1</c:v>
                </c:pt>
                <c:pt idx="8634">
                  <c:v>112.1</c:v>
                </c:pt>
                <c:pt idx="8635">
                  <c:v>112.1</c:v>
                </c:pt>
                <c:pt idx="8636">
                  <c:v>112.1</c:v>
                </c:pt>
                <c:pt idx="8637">
                  <c:v>112.1</c:v>
                </c:pt>
                <c:pt idx="8638">
                  <c:v>112.1</c:v>
                </c:pt>
                <c:pt idx="8639">
                  <c:v>112.1</c:v>
                </c:pt>
                <c:pt idx="8640">
                  <c:v>112.1</c:v>
                </c:pt>
                <c:pt idx="8641">
                  <c:v>112.1</c:v>
                </c:pt>
                <c:pt idx="8642">
                  <c:v>112.1</c:v>
                </c:pt>
                <c:pt idx="8643">
                  <c:v>112.1</c:v>
                </c:pt>
                <c:pt idx="8644">
                  <c:v>112.1</c:v>
                </c:pt>
                <c:pt idx="8645">
                  <c:v>112.1</c:v>
                </c:pt>
                <c:pt idx="8646">
                  <c:v>112.1</c:v>
                </c:pt>
                <c:pt idx="8647">
                  <c:v>112.1</c:v>
                </c:pt>
                <c:pt idx="8648">
                  <c:v>112.1</c:v>
                </c:pt>
                <c:pt idx="8649">
                  <c:v>112.1</c:v>
                </c:pt>
                <c:pt idx="8650">
                  <c:v>112.1</c:v>
                </c:pt>
                <c:pt idx="8651">
                  <c:v>112.1</c:v>
                </c:pt>
                <c:pt idx="8652">
                  <c:v>112.1</c:v>
                </c:pt>
                <c:pt idx="8653">
                  <c:v>112.1</c:v>
                </c:pt>
                <c:pt idx="8654">
                  <c:v>112.1</c:v>
                </c:pt>
                <c:pt idx="8655">
                  <c:v>112.1</c:v>
                </c:pt>
                <c:pt idx="8656">
                  <c:v>112.1</c:v>
                </c:pt>
                <c:pt idx="8657">
                  <c:v>112.1</c:v>
                </c:pt>
                <c:pt idx="8658">
                  <c:v>112.1</c:v>
                </c:pt>
                <c:pt idx="8659">
                  <c:v>112.1</c:v>
                </c:pt>
                <c:pt idx="8660">
                  <c:v>112.1</c:v>
                </c:pt>
                <c:pt idx="8661">
                  <c:v>112.1</c:v>
                </c:pt>
                <c:pt idx="8662">
                  <c:v>112.1</c:v>
                </c:pt>
                <c:pt idx="8663">
                  <c:v>112.1</c:v>
                </c:pt>
                <c:pt idx="8664">
                  <c:v>112.1</c:v>
                </c:pt>
                <c:pt idx="8665">
                  <c:v>112.1</c:v>
                </c:pt>
                <c:pt idx="8666">
                  <c:v>112.1</c:v>
                </c:pt>
                <c:pt idx="8667">
                  <c:v>112.1</c:v>
                </c:pt>
                <c:pt idx="8668">
                  <c:v>112.1</c:v>
                </c:pt>
                <c:pt idx="8669">
                  <c:v>112.1</c:v>
                </c:pt>
                <c:pt idx="8670">
                  <c:v>112.1</c:v>
                </c:pt>
                <c:pt idx="8671">
                  <c:v>112.1</c:v>
                </c:pt>
                <c:pt idx="8672">
                  <c:v>112.1</c:v>
                </c:pt>
                <c:pt idx="8673">
                  <c:v>112.1</c:v>
                </c:pt>
                <c:pt idx="8674">
                  <c:v>112.1</c:v>
                </c:pt>
                <c:pt idx="8675">
                  <c:v>112.1</c:v>
                </c:pt>
                <c:pt idx="8676">
                  <c:v>112.1</c:v>
                </c:pt>
                <c:pt idx="8677">
                  <c:v>112.1</c:v>
                </c:pt>
                <c:pt idx="8678">
                  <c:v>112.1</c:v>
                </c:pt>
                <c:pt idx="8679">
                  <c:v>112.1</c:v>
                </c:pt>
                <c:pt idx="8680">
                  <c:v>112.1</c:v>
                </c:pt>
                <c:pt idx="8681">
                  <c:v>112.1</c:v>
                </c:pt>
                <c:pt idx="8682">
                  <c:v>112.1</c:v>
                </c:pt>
                <c:pt idx="8683">
                  <c:v>112.1</c:v>
                </c:pt>
                <c:pt idx="8684">
                  <c:v>112.1</c:v>
                </c:pt>
                <c:pt idx="8685">
                  <c:v>112.1</c:v>
                </c:pt>
                <c:pt idx="8686">
                  <c:v>112.1</c:v>
                </c:pt>
                <c:pt idx="8687">
                  <c:v>112.1</c:v>
                </c:pt>
                <c:pt idx="8688">
                  <c:v>112.1</c:v>
                </c:pt>
                <c:pt idx="8689">
                  <c:v>112.1</c:v>
                </c:pt>
                <c:pt idx="8690">
                  <c:v>112.1</c:v>
                </c:pt>
                <c:pt idx="8691">
                  <c:v>112.1</c:v>
                </c:pt>
                <c:pt idx="8692">
                  <c:v>112.1</c:v>
                </c:pt>
                <c:pt idx="8693">
                  <c:v>112.1</c:v>
                </c:pt>
                <c:pt idx="8694">
                  <c:v>112.1</c:v>
                </c:pt>
                <c:pt idx="8695">
                  <c:v>112.1</c:v>
                </c:pt>
                <c:pt idx="8696">
                  <c:v>112.1</c:v>
                </c:pt>
                <c:pt idx="8697">
                  <c:v>112.1</c:v>
                </c:pt>
                <c:pt idx="8698">
                  <c:v>112.1</c:v>
                </c:pt>
                <c:pt idx="8699">
                  <c:v>112.1</c:v>
                </c:pt>
                <c:pt idx="8700">
                  <c:v>112.1</c:v>
                </c:pt>
                <c:pt idx="8701">
                  <c:v>112.1</c:v>
                </c:pt>
                <c:pt idx="8702">
                  <c:v>112.1</c:v>
                </c:pt>
                <c:pt idx="8703">
                  <c:v>112.1</c:v>
                </c:pt>
                <c:pt idx="8704">
                  <c:v>112.1</c:v>
                </c:pt>
                <c:pt idx="8705">
                  <c:v>112.1</c:v>
                </c:pt>
                <c:pt idx="8706">
                  <c:v>112.1</c:v>
                </c:pt>
                <c:pt idx="8707">
                  <c:v>112.1</c:v>
                </c:pt>
                <c:pt idx="8708">
                  <c:v>112.1</c:v>
                </c:pt>
                <c:pt idx="8709">
                  <c:v>112.1</c:v>
                </c:pt>
                <c:pt idx="8710">
                  <c:v>112.1</c:v>
                </c:pt>
                <c:pt idx="8711">
                  <c:v>112.1</c:v>
                </c:pt>
                <c:pt idx="8712">
                  <c:v>112.1</c:v>
                </c:pt>
                <c:pt idx="8713">
                  <c:v>112.1</c:v>
                </c:pt>
                <c:pt idx="8714">
                  <c:v>112.1</c:v>
                </c:pt>
                <c:pt idx="8715">
                  <c:v>112.1</c:v>
                </c:pt>
                <c:pt idx="8716">
                  <c:v>112.1</c:v>
                </c:pt>
                <c:pt idx="8717">
                  <c:v>112.1</c:v>
                </c:pt>
                <c:pt idx="8718">
                  <c:v>112.1</c:v>
                </c:pt>
                <c:pt idx="8719">
                  <c:v>112.1</c:v>
                </c:pt>
                <c:pt idx="8720">
                  <c:v>112.1</c:v>
                </c:pt>
                <c:pt idx="8721">
                  <c:v>112.1</c:v>
                </c:pt>
                <c:pt idx="8722">
                  <c:v>112.1</c:v>
                </c:pt>
                <c:pt idx="8723">
                  <c:v>112.1</c:v>
                </c:pt>
                <c:pt idx="8724">
                  <c:v>112.1</c:v>
                </c:pt>
                <c:pt idx="8725">
                  <c:v>112.1</c:v>
                </c:pt>
                <c:pt idx="8726">
                  <c:v>112.1</c:v>
                </c:pt>
                <c:pt idx="8727">
                  <c:v>112.1</c:v>
                </c:pt>
                <c:pt idx="8728">
                  <c:v>112.1</c:v>
                </c:pt>
                <c:pt idx="8729">
                  <c:v>112.1</c:v>
                </c:pt>
                <c:pt idx="8730">
                  <c:v>112.1</c:v>
                </c:pt>
                <c:pt idx="8731">
                  <c:v>112.1</c:v>
                </c:pt>
                <c:pt idx="8732">
                  <c:v>112.1</c:v>
                </c:pt>
                <c:pt idx="8733">
                  <c:v>112.1</c:v>
                </c:pt>
                <c:pt idx="8734">
                  <c:v>112.1</c:v>
                </c:pt>
                <c:pt idx="8735">
                  <c:v>112.1</c:v>
                </c:pt>
                <c:pt idx="8736">
                  <c:v>112.1</c:v>
                </c:pt>
                <c:pt idx="8737">
                  <c:v>112.1</c:v>
                </c:pt>
                <c:pt idx="8738">
                  <c:v>112.1</c:v>
                </c:pt>
                <c:pt idx="8739">
                  <c:v>112.1</c:v>
                </c:pt>
                <c:pt idx="8740">
                  <c:v>112.1</c:v>
                </c:pt>
                <c:pt idx="8741">
                  <c:v>112.1</c:v>
                </c:pt>
                <c:pt idx="8742">
                  <c:v>112.1</c:v>
                </c:pt>
                <c:pt idx="8743">
                  <c:v>112.1</c:v>
                </c:pt>
                <c:pt idx="8744">
                  <c:v>112.1</c:v>
                </c:pt>
                <c:pt idx="8745">
                  <c:v>112.1</c:v>
                </c:pt>
                <c:pt idx="8746">
                  <c:v>112.1</c:v>
                </c:pt>
                <c:pt idx="8747">
                  <c:v>112.1</c:v>
                </c:pt>
                <c:pt idx="8748">
                  <c:v>112.1</c:v>
                </c:pt>
                <c:pt idx="8749">
                  <c:v>112.1</c:v>
                </c:pt>
                <c:pt idx="8750">
                  <c:v>112.1</c:v>
                </c:pt>
                <c:pt idx="8751">
                  <c:v>112.1</c:v>
                </c:pt>
                <c:pt idx="8752">
                  <c:v>112.1</c:v>
                </c:pt>
                <c:pt idx="8753">
                  <c:v>112.1</c:v>
                </c:pt>
                <c:pt idx="8754">
                  <c:v>112.1</c:v>
                </c:pt>
                <c:pt idx="8755">
                  <c:v>112.1</c:v>
                </c:pt>
                <c:pt idx="8756">
                  <c:v>112.1</c:v>
                </c:pt>
                <c:pt idx="8757">
                  <c:v>112.1</c:v>
                </c:pt>
                <c:pt idx="8758">
                  <c:v>112.1</c:v>
                </c:pt>
                <c:pt idx="8759">
                  <c:v>112.1</c:v>
                </c:pt>
                <c:pt idx="8760">
                  <c:v>112.1</c:v>
                </c:pt>
                <c:pt idx="8761">
                  <c:v>112.1</c:v>
                </c:pt>
                <c:pt idx="8762">
                  <c:v>112.1</c:v>
                </c:pt>
                <c:pt idx="8763">
                  <c:v>112.1</c:v>
                </c:pt>
                <c:pt idx="8764">
                  <c:v>112.1</c:v>
                </c:pt>
                <c:pt idx="8765">
                  <c:v>112.1</c:v>
                </c:pt>
                <c:pt idx="8766">
                  <c:v>112.1</c:v>
                </c:pt>
                <c:pt idx="8767">
                  <c:v>112.1</c:v>
                </c:pt>
                <c:pt idx="8768">
                  <c:v>112.1</c:v>
                </c:pt>
                <c:pt idx="8769">
                  <c:v>112.1</c:v>
                </c:pt>
                <c:pt idx="8770">
                  <c:v>112.1</c:v>
                </c:pt>
                <c:pt idx="8771">
                  <c:v>112.1</c:v>
                </c:pt>
                <c:pt idx="8772">
                  <c:v>112.1</c:v>
                </c:pt>
                <c:pt idx="8773">
                  <c:v>112.1</c:v>
                </c:pt>
                <c:pt idx="8774">
                  <c:v>112.1</c:v>
                </c:pt>
                <c:pt idx="8775">
                  <c:v>112.1</c:v>
                </c:pt>
                <c:pt idx="8776">
                  <c:v>112.1</c:v>
                </c:pt>
                <c:pt idx="8777">
                  <c:v>112.1</c:v>
                </c:pt>
                <c:pt idx="8778">
                  <c:v>112.1</c:v>
                </c:pt>
                <c:pt idx="8779">
                  <c:v>112.1</c:v>
                </c:pt>
                <c:pt idx="8780">
                  <c:v>112.1</c:v>
                </c:pt>
                <c:pt idx="8781">
                  <c:v>112.1</c:v>
                </c:pt>
                <c:pt idx="8782">
                  <c:v>112.1</c:v>
                </c:pt>
                <c:pt idx="8783">
                  <c:v>112.1</c:v>
                </c:pt>
                <c:pt idx="8784">
                  <c:v>112.1</c:v>
                </c:pt>
                <c:pt idx="8785">
                  <c:v>112.1</c:v>
                </c:pt>
                <c:pt idx="8786">
                  <c:v>112.1</c:v>
                </c:pt>
                <c:pt idx="8787">
                  <c:v>112.1</c:v>
                </c:pt>
                <c:pt idx="8788">
                  <c:v>112.1</c:v>
                </c:pt>
                <c:pt idx="8789">
                  <c:v>112.1</c:v>
                </c:pt>
                <c:pt idx="8790">
                  <c:v>112.1</c:v>
                </c:pt>
                <c:pt idx="8791">
                  <c:v>112.1</c:v>
                </c:pt>
                <c:pt idx="8792">
                  <c:v>112.1</c:v>
                </c:pt>
                <c:pt idx="8793">
                  <c:v>112.1</c:v>
                </c:pt>
                <c:pt idx="8794">
                  <c:v>112.1</c:v>
                </c:pt>
                <c:pt idx="8795">
                  <c:v>112.1</c:v>
                </c:pt>
                <c:pt idx="8796">
                  <c:v>112.1</c:v>
                </c:pt>
                <c:pt idx="8797">
                  <c:v>112.1</c:v>
                </c:pt>
                <c:pt idx="8798">
                  <c:v>112.1</c:v>
                </c:pt>
                <c:pt idx="8799">
                  <c:v>112.1</c:v>
                </c:pt>
                <c:pt idx="8800">
                  <c:v>112.1</c:v>
                </c:pt>
                <c:pt idx="8801">
                  <c:v>112.1</c:v>
                </c:pt>
                <c:pt idx="8802">
                  <c:v>112.1</c:v>
                </c:pt>
                <c:pt idx="8803">
                  <c:v>112.1</c:v>
                </c:pt>
                <c:pt idx="8804">
                  <c:v>112.1</c:v>
                </c:pt>
                <c:pt idx="8805">
                  <c:v>112.1</c:v>
                </c:pt>
                <c:pt idx="8806">
                  <c:v>112.1</c:v>
                </c:pt>
                <c:pt idx="8807">
                  <c:v>112.1</c:v>
                </c:pt>
                <c:pt idx="8808">
                  <c:v>112.1</c:v>
                </c:pt>
                <c:pt idx="8809">
                  <c:v>112.1</c:v>
                </c:pt>
                <c:pt idx="8810">
                  <c:v>112.1</c:v>
                </c:pt>
                <c:pt idx="8811">
                  <c:v>112.1</c:v>
                </c:pt>
                <c:pt idx="8812">
                  <c:v>112.1</c:v>
                </c:pt>
                <c:pt idx="8813">
                  <c:v>112.1</c:v>
                </c:pt>
                <c:pt idx="8814">
                  <c:v>112.1</c:v>
                </c:pt>
                <c:pt idx="8815">
                  <c:v>112.1</c:v>
                </c:pt>
                <c:pt idx="8816">
                  <c:v>112.1</c:v>
                </c:pt>
                <c:pt idx="8817">
                  <c:v>112.1</c:v>
                </c:pt>
                <c:pt idx="8818">
                  <c:v>112.1</c:v>
                </c:pt>
                <c:pt idx="8819">
                  <c:v>112.1</c:v>
                </c:pt>
                <c:pt idx="8820">
                  <c:v>112.1</c:v>
                </c:pt>
                <c:pt idx="8821">
                  <c:v>112.1</c:v>
                </c:pt>
                <c:pt idx="8822">
                  <c:v>112.1</c:v>
                </c:pt>
                <c:pt idx="8823">
                  <c:v>112.1</c:v>
                </c:pt>
                <c:pt idx="8824">
                  <c:v>112.1</c:v>
                </c:pt>
                <c:pt idx="8825">
                  <c:v>112.1</c:v>
                </c:pt>
                <c:pt idx="8826">
                  <c:v>112.1</c:v>
                </c:pt>
                <c:pt idx="8827">
                  <c:v>112.1</c:v>
                </c:pt>
                <c:pt idx="8828">
                  <c:v>112.1</c:v>
                </c:pt>
                <c:pt idx="8829">
                  <c:v>112.1</c:v>
                </c:pt>
                <c:pt idx="8830">
                  <c:v>112.1</c:v>
                </c:pt>
                <c:pt idx="8831">
                  <c:v>112.1</c:v>
                </c:pt>
                <c:pt idx="8832">
                  <c:v>112.1</c:v>
                </c:pt>
                <c:pt idx="8833">
                  <c:v>112.1</c:v>
                </c:pt>
                <c:pt idx="8834">
                  <c:v>112.1</c:v>
                </c:pt>
                <c:pt idx="8835">
                  <c:v>112.1</c:v>
                </c:pt>
                <c:pt idx="8836">
                  <c:v>112.1</c:v>
                </c:pt>
                <c:pt idx="8837">
                  <c:v>112.1</c:v>
                </c:pt>
                <c:pt idx="8838">
                  <c:v>112.1</c:v>
                </c:pt>
                <c:pt idx="8839">
                  <c:v>112.1</c:v>
                </c:pt>
                <c:pt idx="8840">
                  <c:v>112.1</c:v>
                </c:pt>
                <c:pt idx="8841">
                  <c:v>112.1</c:v>
                </c:pt>
                <c:pt idx="8842">
                  <c:v>112.1</c:v>
                </c:pt>
                <c:pt idx="8843">
                  <c:v>112.1</c:v>
                </c:pt>
                <c:pt idx="8844">
                  <c:v>112.1</c:v>
                </c:pt>
                <c:pt idx="8845">
                  <c:v>112.1</c:v>
                </c:pt>
                <c:pt idx="8846">
                  <c:v>112.1</c:v>
                </c:pt>
                <c:pt idx="8847">
                  <c:v>112.1</c:v>
                </c:pt>
                <c:pt idx="8848">
                  <c:v>112.1</c:v>
                </c:pt>
                <c:pt idx="8849">
                  <c:v>112.1</c:v>
                </c:pt>
                <c:pt idx="8850">
                  <c:v>112.1</c:v>
                </c:pt>
                <c:pt idx="8851">
                  <c:v>112.1</c:v>
                </c:pt>
                <c:pt idx="8852">
                  <c:v>112.1</c:v>
                </c:pt>
                <c:pt idx="8853">
                  <c:v>112.1</c:v>
                </c:pt>
                <c:pt idx="8854">
                  <c:v>112.1</c:v>
                </c:pt>
                <c:pt idx="8855">
                  <c:v>112.1</c:v>
                </c:pt>
                <c:pt idx="8856">
                  <c:v>112.1</c:v>
                </c:pt>
                <c:pt idx="8857">
                  <c:v>112.1</c:v>
                </c:pt>
                <c:pt idx="8858">
                  <c:v>112.1</c:v>
                </c:pt>
                <c:pt idx="8859">
                  <c:v>112.1</c:v>
                </c:pt>
                <c:pt idx="8860">
                  <c:v>112.1</c:v>
                </c:pt>
                <c:pt idx="8861">
                  <c:v>112.1</c:v>
                </c:pt>
                <c:pt idx="8862">
                  <c:v>112.1</c:v>
                </c:pt>
                <c:pt idx="8863">
                  <c:v>112.1</c:v>
                </c:pt>
                <c:pt idx="8864">
                  <c:v>112.1</c:v>
                </c:pt>
                <c:pt idx="8865">
                  <c:v>112.1</c:v>
                </c:pt>
                <c:pt idx="8866">
                  <c:v>112.1</c:v>
                </c:pt>
                <c:pt idx="8867">
                  <c:v>112.1</c:v>
                </c:pt>
                <c:pt idx="8868">
                  <c:v>112.1</c:v>
                </c:pt>
                <c:pt idx="8869">
                  <c:v>112.1</c:v>
                </c:pt>
                <c:pt idx="8870">
                  <c:v>112.1</c:v>
                </c:pt>
                <c:pt idx="8871">
                  <c:v>112.1</c:v>
                </c:pt>
                <c:pt idx="8872">
                  <c:v>112.1</c:v>
                </c:pt>
                <c:pt idx="8873">
                  <c:v>112.1</c:v>
                </c:pt>
                <c:pt idx="8874">
                  <c:v>112.1</c:v>
                </c:pt>
                <c:pt idx="8875">
                  <c:v>112.1</c:v>
                </c:pt>
                <c:pt idx="8876">
                  <c:v>112.1</c:v>
                </c:pt>
                <c:pt idx="8877">
                  <c:v>112.1</c:v>
                </c:pt>
                <c:pt idx="8878">
                  <c:v>112.1</c:v>
                </c:pt>
                <c:pt idx="8879">
                  <c:v>112.1</c:v>
                </c:pt>
                <c:pt idx="8880">
                  <c:v>112.1</c:v>
                </c:pt>
                <c:pt idx="8881">
                  <c:v>112.1</c:v>
                </c:pt>
                <c:pt idx="8882">
                  <c:v>112.1</c:v>
                </c:pt>
                <c:pt idx="8883">
                  <c:v>112.1</c:v>
                </c:pt>
                <c:pt idx="8884">
                  <c:v>112.1</c:v>
                </c:pt>
                <c:pt idx="8885">
                  <c:v>112.1</c:v>
                </c:pt>
                <c:pt idx="8886">
                  <c:v>112.1</c:v>
                </c:pt>
                <c:pt idx="8887">
                  <c:v>112.1</c:v>
                </c:pt>
                <c:pt idx="8888">
                  <c:v>112.1</c:v>
                </c:pt>
                <c:pt idx="8889">
                  <c:v>112.1</c:v>
                </c:pt>
                <c:pt idx="8890">
                  <c:v>112.1</c:v>
                </c:pt>
                <c:pt idx="8891">
                  <c:v>112.1</c:v>
                </c:pt>
                <c:pt idx="8892">
                  <c:v>112.1</c:v>
                </c:pt>
                <c:pt idx="8893">
                  <c:v>112.1</c:v>
                </c:pt>
                <c:pt idx="8894">
                  <c:v>112.1</c:v>
                </c:pt>
                <c:pt idx="8895">
                  <c:v>112.1</c:v>
                </c:pt>
                <c:pt idx="8896">
                  <c:v>112.1</c:v>
                </c:pt>
                <c:pt idx="8897">
                  <c:v>112.1</c:v>
                </c:pt>
                <c:pt idx="8898">
                  <c:v>112.1</c:v>
                </c:pt>
                <c:pt idx="8899">
                  <c:v>112.1</c:v>
                </c:pt>
                <c:pt idx="8900">
                  <c:v>112.1</c:v>
                </c:pt>
                <c:pt idx="8901">
                  <c:v>112.1</c:v>
                </c:pt>
                <c:pt idx="8902">
                  <c:v>112.1</c:v>
                </c:pt>
                <c:pt idx="8903">
                  <c:v>112.1</c:v>
                </c:pt>
                <c:pt idx="8904">
                  <c:v>112.1</c:v>
                </c:pt>
                <c:pt idx="8905">
                  <c:v>112.1</c:v>
                </c:pt>
                <c:pt idx="8906">
                  <c:v>112.1</c:v>
                </c:pt>
                <c:pt idx="8907">
                  <c:v>112.1</c:v>
                </c:pt>
                <c:pt idx="8908">
                  <c:v>112.1</c:v>
                </c:pt>
                <c:pt idx="8909">
                  <c:v>112.1</c:v>
                </c:pt>
                <c:pt idx="8910">
                  <c:v>112.1</c:v>
                </c:pt>
                <c:pt idx="8911">
                  <c:v>112.1</c:v>
                </c:pt>
                <c:pt idx="8912">
                  <c:v>112.1</c:v>
                </c:pt>
                <c:pt idx="8913">
                  <c:v>112.1</c:v>
                </c:pt>
                <c:pt idx="8914">
                  <c:v>112.1</c:v>
                </c:pt>
                <c:pt idx="8915">
                  <c:v>112.1</c:v>
                </c:pt>
                <c:pt idx="8916">
                  <c:v>112.1</c:v>
                </c:pt>
                <c:pt idx="8917">
                  <c:v>112.1</c:v>
                </c:pt>
                <c:pt idx="8918">
                  <c:v>112.1</c:v>
                </c:pt>
                <c:pt idx="8919">
                  <c:v>112.1</c:v>
                </c:pt>
                <c:pt idx="8920">
                  <c:v>112.1</c:v>
                </c:pt>
                <c:pt idx="8921">
                  <c:v>112.1</c:v>
                </c:pt>
                <c:pt idx="8922">
                  <c:v>112.1</c:v>
                </c:pt>
                <c:pt idx="8923">
                  <c:v>112.1</c:v>
                </c:pt>
                <c:pt idx="8924">
                  <c:v>112.1</c:v>
                </c:pt>
                <c:pt idx="8925">
                  <c:v>112.1</c:v>
                </c:pt>
                <c:pt idx="8926">
                  <c:v>112.1</c:v>
                </c:pt>
                <c:pt idx="8927">
                  <c:v>112.1</c:v>
                </c:pt>
                <c:pt idx="8928">
                  <c:v>112.1</c:v>
                </c:pt>
                <c:pt idx="8929">
                  <c:v>112.1</c:v>
                </c:pt>
                <c:pt idx="8930">
                  <c:v>112.1</c:v>
                </c:pt>
                <c:pt idx="8931">
                  <c:v>112.1</c:v>
                </c:pt>
                <c:pt idx="8932">
                  <c:v>112.1</c:v>
                </c:pt>
                <c:pt idx="8933">
                  <c:v>112.1</c:v>
                </c:pt>
                <c:pt idx="8934">
                  <c:v>112.1</c:v>
                </c:pt>
                <c:pt idx="8935">
                  <c:v>112.1</c:v>
                </c:pt>
                <c:pt idx="8936">
                  <c:v>112.1</c:v>
                </c:pt>
                <c:pt idx="8937">
                  <c:v>112.1</c:v>
                </c:pt>
                <c:pt idx="8938">
                  <c:v>112.1</c:v>
                </c:pt>
                <c:pt idx="8939">
                  <c:v>112.1</c:v>
                </c:pt>
                <c:pt idx="8940">
                  <c:v>112.1</c:v>
                </c:pt>
                <c:pt idx="8941">
                  <c:v>112.1</c:v>
                </c:pt>
                <c:pt idx="8942">
                  <c:v>112.1</c:v>
                </c:pt>
                <c:pt idx="8943">
                  <c:v>112.1</c:v>
                </c:pt>
                <c:pt idx="8944">
                  <c:v>112.1</c:v>
                </c:pt>
                <c:pt idx="8945">
                  <c:v>112.1</c:v>
                </c:pt>
                <c:pt idx="8946">
                  <c:v>112.1</c:v>
                </c:pt>
                <c:pt idx="8947">
                  <c:v>112.1</c:v>
                </c:pt>
                <c:pt idx="8948">
                  <c:v>112.1</c:v>
                </c:pt>
                <c:pt idx="8949">
                  <c:v>112.1</c:v>
                </c:pt>
                <c:pt idx="8950">
                  <c:v>112.1</c:v>
                </c:pt>
                <c:pt idx="8951">
                  <c:v>112.1</c:v>
                </c:pt>
                <c:pt idx="8952">
                  <c:v>112.1</c:v>
                </c:pt>
                <c:pt idx="8953">
                  <c:v>112.1</c:v>
                </c:pt>
                <c:pt idx="8954">
                  <c:v>112.1</c:v>
                </c:pt>
                <c:pt idx="8955">
                  <c:v>112.1</c:v>
                </c:pt>
                <c:pt idx="8956">
                  <c:v>112.1</c:v>
                </c:pt>
                <c:pt idx="8957">
                  <c:v>112.1</c:v>
                </c:pt>
                <c:pt idx="8958">
                  <c:v>112.1</c:v>
                </c:pt>
                <c:pt idx="8959">
                  <c:v>112.1</c:v>
                </c:pt>
                <c:pt idx="8960">
                  <c:v>112.1</c:v>
                </c:pt>
                <c:pt idx="8961">
                  <c:v>112.1</c:v>
                </c:pt>
                <c:pt idx="8962">
                  <c:v>112.1</c:v>
                </c:pt>
                <c:pt idx="8963">
                  <c:v>112.1</c:v>
                </c:pt>
                <c:pt idx="8964">
                  <c:v>112.1</c:v>
                </c:pt>
                <c:pt idx="8965">
                  <c:v>112.1</c:v>
                </c:pt>
                <c:pt idx="8966">
                  <c:v>112.1</c:v>
                </c:pt>
                <c:pt idx="8967">
                  <c:v>112.1</c:v>
                </c:pt>
                <c:pt idx="8968">
                  <c:v>112.1</c:v>
                </c:pt>
                <c:pt idx="8969">
                  <c:v>112.1</c:v>
                </c:pt>
                <c:pt idx="8970">
                  <c:v>112.1</c:v>
                </c:pt>
                <c:pt idx="8971">
                  <c:v>112.1</c:v>
                </c:pt>
                <c:pt idx="8972">
                  <c:v>112.1</c:v>
                </c:pt>
                <c:pt idx="8973">
                  <c:v>112.1</c:v>
                </c:pt>
                <c:pt idx="8974">
                  <c:v>112.1</c:v>
                </c:pt>
                <c:pt idx="8975">
                  <c:v>112.1</c:v>
                </c:pt>
                <c:pt idx="8976">
                  <c:v>112.1</c:v>
                </c:pt>
                <c:pt idx="8977">
                  <c:v>112.1</c:v>
                </c:pt>
                <c:pt idx="8978">
                  <c:v>112.1</c:v>
                </c:pt>
                <c:pt idx="8979">
                  <c:v>112.1</c:v>
                </c:pt>
                <c:pt idx="8980">
                  <c:v>112.1</c:v>
                </c:pt>
                <c:pt idx="8981">
                  <c:v>112.1</c:v>
                </c:pt>
                <c:pt idx="8982">
                  <c:v>112.1</c:v>
                </c:pt>
                <c:pt idx="8983">
                  <c:v>112.1</c:v>
                </c:pt>
                <c:pt idx="8984">
                  <c:v>112.1</c:v>
                </c:pt>
                <c:pt idx="8985">
                  <c:v>112.1</c:v>
                </c:pt>
                <c:pt idx="8986">
                  <c:v>112.1</c:v>
                </c:pt>
                <c:pt idx="8987">
                  <c:v>112.1</c:v>
                </c:pt>
                <c:pt idx="8988">
                  <c:v>112.1</c:v>
                </c:pt>
                <c:pt idx="8989">
                  <c:v>112.1</c:v>
                </c:pt>
                <c:pt idx="8990">
                  <c:v>112.1</c:v>
                </c:pt>
                <c:pt idx="8991">
                  <c:v>112.1</c:v>
                </c:pt>
                <c:pt idx="8992">
                  <c:v>112.1</c:v>
                </c:pt>
                <c:pt idx="8993">
                  <c:v>112.1</c:v>
                </c:pt>
                <c:pt idx="8994">
                  <c:v>112.1</c:v>
                </c:pt>
                <c:pt idx="8995">
                  <c:v>112.1</c:v>
                </c:pt>
                <c:pt idx="8996">
                  <c:v>112.1</c:v>
                </c:pt>
                <c:pt idx="8997">
                  <c:v>112.1</c:v>
                </c:pt>
                <c:pt idx="8998">
                  <c:v>112.1</c:v>
                </c:pt>
                <c:pt idx="8999">
                  <c:v>112.1</c:v>
                </c:pt>
                <c:pt idx="9000">
                  <c:v>112.1</c:v>
                </c:pt>
                <c:pt idx="9001">
                  <c:v>112.1</c:v>
                </c:pt>
                <c:pt idx="9002">
                  <c:v>112.1</c:v>
                </c:pt>
                <c:pt idx="9003">
                  <c:v>112.1</c:v>
                </c:pt>
                <c:pt idx="9004">
                  <c:v>112.1</c:v>
                </c:pt>
                <c:pt idx="9005">
                  <c:v>112.1</c:v>
                </c:pt>
                <c:pt idx="9006">
                  <c:v>112.1</c:v>
                </c:pt>
                <c:pt idx="9007">
                  <c:v>112.1</c:v>
                </c:pt>
                <c:pt idx="9008">
                  <c:v>112.1</c:v>
                </c:pt>
                <c:pt idx="9009">
                  <c:v>112.1</c:v>
                </c:pt>
                <c:pt idx="9010">
                  <c:v>112.1</c:v>
                </c:pt>
                <c:pt idx="9011">
                  <c:v>112.1</c:v>
                </c:pt>
                <c:pt idx="9012">
                  <c:v>112.1</c:v>
                </c:pt>
                <c:pt idx="9013">
                  <c:v>112.1</c:v>
                </c:pt>
                <c:pt idx="9014">
                  <c:v>112.1</c:v>
                </c:pt>
                <c:pt idx="9015">
                  <c:v>112.1</c:v>
                </c:pt>
                <c:pt idx="9016">
                  <c:v>112.1</c:v>
                </c:pt>
                <c:pt idx="9017">
                  <c:v>112.1</c:v>
                </c:pt>
                <c:pt idx="9018">
                  <c:v>112.1</c:v>
                </c:pt>
                <c:pt idx="9019">
                  <c:v>112.1</c:v>
                </c:pt>
                <c:pt idx="9020">
                  <c:v>112.1</c:v>
                </c:pt>
                <c:pt idx="9021">
                  <c:v>112.1</c:v>
                </c:pt>
                <c:pt idx="9022">
                  <c:v>112.1</c:v>
                </c:pt>
                <c:pt idx="9023">
                  <c:v>112.1</c:v>
                </c:pt>
                <c:pt idx="9024">
                  <c:v>112.1</c:v>
                </c:pt>
                <c:pt idx="9025">
                  <c:v>112.1</c:v>
                </c:pt>
                <c:pt idx="9026">
                  <c:v>112.1</c:v>
                </c:pt>
                <c:pt idx="9027">
                  <c:v>112.1</c:v>
                </c:pt>
                <c:pt idx="9028">
                  <c:v>112.1</c:v>
                </c:pt>
                <c:pt idx="9029">
                  <c:v>112.1</c:v>
                </c:pt>
                <c:pt idx="9030">
                  <c:v>112.1</c:v>
                </c:pt>
                <c:pt idx="9031">
                  <c:v>112.1</c:v>
                </c:pt>
                <c:pt idx="9032">
                  <c:v>112.1</c:v>
                </c:pt>
                <c:pt idx="9033">
                  <c:v>112.1</c:v>
                </c:pt>
                <c:pt idx="9034">
                  <c:v>112.1</c:v>
                </c:pt>
                <c:pt idx="9035">
                  <c:v>112.1</c:v>
                </c:pt>
                <c:pt idx="9036">
                  <c:v>112.1</c:v>
                </c:pt>
                <c:pt idx="9037">
                  <c:v>112.1</c:v>
                </c:pt>
                <c:pt idx="9038">
                  <c:v>112.1</c:v>
                </c:pt>
                <c:pt idx="9039">
                  <c:v>112.1</c:v>
                </c:pt>
                <c:pt idx="9040">
                  <c:v>112.1</c:v>
                </c:pt>
                <c:pt idx="9041">
                  <c:v>112.1</c:v>
                </c:pt>
                <c:pt idx="9042">
                  <c:v>112.1</c:v>
                </c:pt>
                <c:pt idx="9043">
                  <c:v>112.1</c:v>
                </c:pt>
                <c:pt idx="9044">
                  <c:v>112.1</c:v>
                </c:pt>
                <c:pt idx="9045">
                  <c:v>112.1</c:v>
                </c:pt>
                <c:pt idx="9046">
                  <c:v>112.1</c:v>
                </c:pt>
                <c:pt idx="9047">
                  <c:v>112.1</c:v>
                </c:pt>
                <c:pt idx="9048">
                  <c:v>112.1</c:v>
                </c:pt>
                <c:pt idx="9049">
                  <c:v>112.1</c:v>
                </c:pt>
                <c:pt idx="9050">
                  <c:v>112.1</c:v>
                </c:pt>
                <c:pt idx="9051">
                  <c:v>112.1</c:v>
                </c:pt>
                <c:pt idx="9052">
                  <c:v>112.1</c:v>
                </c:pt>
                <c:pt idx="9053">
                  <c:v>112.1</c:v>
                </c:pt>
                <c:pt idx="9054">
                  <c:v>112.1</c:v>
                </c:pt>
                <c:pt idx="9055">
                  <c:v>112.1</c:v>
                </c:pt>
                <c:pt idx="9056">
                  <c:v>112.1</c:v>
                </c:pt>
                <c:pt idx="9057">
                  <c:v>112.1</c:v>
                </c:pt>
                <c:pt idx="9058">
                  <c:v>112.1</c:v>
                </c:pt>
                <c:pt idx="9059">
                  <c:v>112.1</c:v>
                </c:pt>
                <c:pt idx="9060">
                  <c:v>112.1</c:v>
                </c:pt>
                <c:pt idx="9061">
                  <c:v>112.1</c:v>
                </c:pt>
                <c:pt idx="9062">
                  <c:v>112.1</c:v>
                </c:pt>
                <c:pt idx="9063">
                  <c:v>112.1</c:v>
                </c:pt>
                <c:pt idx="9064">
                  <c:v>112.1</c:v>
                </c:pt>
                <c:pt idx="9065">
                  <c:v>112.1</c:v>
                </c:pt>
                <c:pt idx="9066">
                  <c:v>112.1</c:v>
                </c:pt>
                <c:pt idx="9067">
                  <c:v>112.1</c:v>
                </c:pt>
                <c:pt idx="9068">
                  <c:v>112.1</c:v>
                </c:pt>
                <c:pt idx="9069">
                  <c:v>112.1</c:v>
                </c:pt>
                <c:pt idx="9070">
                  <c:v>112.1</c:v>
                </c:pt>
                <c:pt idx="9071">
                  <c:v>112.1</c:v>
                </c:pt>
                <c:pt idx="9072">
                  <c:v>112.1</c:v>
                </c:pt>
                <c:pt idx="9073">
                  <c:v>112.1</c:v>
                </c:pt>
                <c:pt idx="9074">
                  <c:v>112.1</c:v>
                </c:pt>
                <c:pt idx="9075">
                  <c:v>112.1</c:v>
                </c:pt>
                <c:pt idx="9076">
                  <c:v>112.1</c:v>
                </c:pt>
                <c:pt idx="9077">
                  <c:v>112.1</c:v>
                </c:pt>
                <c:pt idx="9078">
                  <c:v>112.1</c:v>
                </c:pt>
                <c:pt idx="9079">
                  <c:v>112.1</c:v>
                </c:pt>
                <c:pt idx="9080">
                  <c:v>112.1</c:v>
                </c:pt>
                <c:pt idx="9081">
                  <c:v>112.1</c:v>
                </c:pt>
                <c:pt idx="9082">
                  <c:v>112.1</c:v>
                </c:pt>
                <c:pt idx="9083">
                  <c:v>112.1</c:v>
                </c:pt>
                <c:pt idx="9084">
                  <c:v>112.1</c:v>
                </c:pt>
                <c:pt idx="9085">
                  <c:v>112.1</c:v>
                </c:pt>
                <c:pt idx="9086">
                  <c:v>112.1</c:v>
                </c:pt>
                <c:pt idx="9087">
                  <c:v>112.1</c:v>
                </c:pt>
                <c:pt idx="9088">
                  <c:v>112.1</c:v>
                </c:pt>
                <c:pt idx="9089">
                  <c:v>112.1</c:v>
                </c:pt>
                <c:pt idx="9090">
                  <c:v>112.1</c:v>
                </c:pt>
                <c:pt idx="9091">
                  <c:v>112.1</c:v>
                </c:pt>
                <c:pt idx="9092">
                  <c:v>112.1</c:v>
                </c:pt>
                <c:pt idx="9093">
                  <c:v>112.1</c:v>
                </c:pt>
                <c:pt idx="9094">
                  <c:v>112.1</c:v>
                </c:pt>
                <c:pt idx="9095">
                  <c:v>112.1</c:v>
                </c:pt>
                <c:pt idx="9096">
                  <c:v>112.1</c:v>
                </c:pt>
                <c:pt idx="9097">
                  <c:v>112.1</c:v>
                </c:pt>
                <c:pt idx="9098">
                  <c:v>112.1</c:v>
                </c:pt>
                <c:pt idx="9099">
                  <c:v>112.1</c:v>
                </c:pt>
                <c:pt idx="9100">
                  <c:v>112.1</c:v>
                </c:pt>
                <c:pt idx="9101">
                  <c:v>112.1</c:v>
                </c:pt>
                <c:pt idx="9102">
                  <c:v>112.1</c:v>
                </c:pt>
                <c:pt idx="9103">
                  <c:v>112.1</c:v>
                </c:pt>
                <c:pt idx="9104">
                  <c:v>112.1</c:v>
                </c:pt>
                <c:pt idx="9105">
                  <c:v>112.1</c:v>
                </c:pt>
                <c:pt idx="9106">
                  <c:v>112.1</c:v>
                </c:pt>
                <c:pt idx="9107">
                  <c:v>112.1</c:v>
                </c:pt>
                <c:pt idx="9108">
                  <c:v>112.1</c:v>
                </c:pt>
                <c:pt idx="9109">
                  <c:v>112.1</c:v>
                </c:pt>
                <c:pt idx="9110">
                  <c:v>112.1</c:v>
                </c:pt>
                <c:pt idx="9111">
                  <c:v>112.1</c:v>
                </c:pt>
                <c:pt idx="9112">
                  <c:v>112.1</c:v>
                </c:pt>
                <c:pt idx="9113">
                  <c:v>112.1</c:v>
                </c:pt>
                <c:pt idx="9114">
                  <c:v>112.1</c:v>
                </c:pt>
                <c:pt idx="9115">
                  <c:v>112.1</c:v>
                </c:pt>
                <c:pt idx="9116">
                  <c:v>112.1</c:v>
                </c:pt>
                <c:pt idx="9117">
                  <c:v>112.1</c:v>
                </c:pt>
                <c:pt idx="9118">
                  <c:v>112.1</c:v>
                </c:pt>
                <c:pt idx="9119">
                  <c:v>112.1</c:v>
                </c:pt>
                <c:pt idx="9120">
                  <c:v>112.1</c:v>
                </c:pt>
                <c:pt idx="9121">
                  <c:v>112.1</c:v>
                </c:pt>
                <c:pt idx="9122">
                  <c:v>112.1</c:v>
                </c:pt>
                <c:pt idx="9123">
                  <c:v>112.1</c:v>
                </c:pt>
                <c:pt idx="9124">
                  <c:v>112.1</c:v>
                </c:pt>
                <c:pt idx="9125">
                  <c:v>112.1</c:v>
                </c:pt>
                <c:pt idx="9126">
                  <c:v>112.1</c:v>
                </c:pt>
                <c:pt idx="9127">
                  <c:v>112.1</c:v>
                </c:pt>
                <c:pt idx="9128">
                  <c:v>112.1</c:v>
                </c:pt>
                <c:pt idx="9129">
                  <c:v>112.1</c:v>
                </c:pt>
                <c:pt idx="9130">
                  <c:v>112.1</c:v>
                </c:pt>
                <c:pt idx="9131">
                  <c:v>112.1</c:v>
                </c:pt>
                <c:pt idx="9132">
                  <c:v>112.1</c:v>
                </c:pt>
                <c:pt idx="9133">
                  <c:v>112.1</c:v>
                </c:pt>
                <c:pt idx="9134">
                  <c:v>112.1</c:v>
                </c:pt>
                <c:pt idx="9135">
                  <c:v>112.1</c:v>
                </c:pt>
                <c:pt idx="9136">
                  <c:v>112.1</c:v>
                </c:pt>
                <c:pt idx="9137">
                  <c:v>112.1</c:v>
                </c:pt>
                <c:pt idx="9138">
                  <c:v>112.1</c:v>
                </c:pt>
                <c:pt idx="9139">
                  <c:v>112.1</c:v>
                </c:pt>
                <c:pt idx="9140">
                  <c:v>112.1</c:v>
                </c:pt>
                <c:pt idx="9141">
                  <c:v>112.1</c:v>
                </c:pt>
                <c:pt idx="9142">
                  <c:v>112.1</c:v>
                </c:pt>
                <c:pt idx="9143">
                  <c:v>112.1</c:v>
                </c:pt>
                <c:pt idx="9144">
                  <c:v>112.1</c:v>
                </c:pt>
                <c:pt idx="9145">
                  <c:v>112.1</c:v>
                </c:pt>
                <c:pt idx="9146">
                  <c:v>112.1</c:v>
                </c:pt>
                <c:pt idx="9147">
                  <c:v>112.1</c:v>
                </c:pt>
                <c:pt idx="9148">
                  <c:v>112.1</c:v>
                </c:pt>
                <c:pt idx="9149">
                  <c:v>112.1</c:v>
                </c:pt>
                <c:pt idx="9150">
                  <c:v>112.1</c:v>
                </c:pt>
                <c:pt idx="9151">
                  <c:v>112.1</c:v>
                </c:pt>
                <c:pt idx="9152">
                  <c:v>112.1</c:v>
                </c:pt>
                <c:pt idx="9153">
                  <c:v>112.1</c:v>
                </c:pt>
                <c:pt idx="9154">
                  <c:v>112.1</c:v>
                </c:pt>
                <c:pt idx="9155">
                  <c:v>112.1</c:v>
                </c:pt>
                <c:pt idx="9156">
                  <c:v>112.1</c:v>
                </c:pt>
                <c:pt idx="9157">
                  <c:v>112.1</c:v>
                </c:pt>
                <c:pt idx="9158">
                  <c:v>112.1</c:v>
                </c:pt>
                <c:pt idx="9159">
                  <c:v>112.1</c:v>
                </c:pt>
                <c:pt idx="9160">
                  <c:v>112.1</c:v>
                </c:pt>
                <c:pt idx="9161">
                  <c:v>112.1</c:v>
                </c:pt>
                <c:pt idx="9162">
                  <c:v>112.1</c:v>
                </c:pt>
                <c:pt idx="9163">
                  <c:v>112.1</c:v>
                </c:pt>
                <c:pt idx="9164">
                  <c:v>112.1</c:v>
                </c:pt>
                <c:pt idx="9165">
                  <c:v>112.1</c:v>
                </c:pt>
                <c:pt idx="9166">
                  <c:v>112.1</c:v>
                </c:pt>
                <c:pt idx="9167">
                  <c:v>112.1</c:v>
                </c:pt>
                <c:pt idx="9168">
                  <c:v>112.1</c:v>
                </c:pt>
                <c:pt idx="9169">
                  <c:v>112.1</c:v>
                </c:pt>
                <c:pt idx="9170">
                  <c:v>112.1</c:v>
                </c:pt>
                <c:pt idx="9171">
                  <c:v>112.1</c:v>
                </c:pt>
                <c:pt idx="9172">
                  <c:v>112.1</c:v>
                </c:pt>
                <c:pt idx="9173">
                  <c:v>112.1</c:v>
                </c:pt>
                <c:pt idx="9174">
                  <c:v>112.1</c:v>
                </c:pt>
                <c:pt idx="9175">
                  <c:v>112.1</c:v>
                </c:pt>
                <c:pt idx="9176">
                  <c:v>112.1</c:v>
                </c:pt>
                <c:pt idx="9177">
                  <c:v>112.1</c:v>
                </c:pt>
                <c:pt idx="9178">
                  <c:v>112.1</c:v>
                </c:pt>
                <c:pt idx="9179">
                  <c:v>112.1</c:v>
                </c:pt>
                <c:pt idx="9180">
                  <c:v>112.1</c:v>
                </c:pt>
                <c:pt idx="9181">
                  <c:v>112.1</c:v>
                </c:pt>
                <c:pt idx="9182">
                  <c:v>112.1</c:v>
                </c:pt>
                <c:pt idx="9183">
                  <c:v>112.1</c:v>
                </c:pt>
                <c:pt idx="9184">
                  <c:v>112.1</c:v>
                </c:pt>
                <c:pt idx="9185">
                  <c:v>112.1</c:v>
                </c:pt>
                <c:pt idx="9186">
                  <c:v>112.1</c:v>
                </c:pt>
                <c:pt idx="9187">
                  <c:v>112.1</c:v>
                </c:pt>
                <c:pt idx="9188">
                  <c:v>112.1</c:v>
                </c:pt>
                <c:pt idx="9189">
                  <c:v>112.1</c:v>
                </c:pt>
                <c:pt idx="9190">
                  <c:v>112.1</c:v>
                </c:pt>
                <c:pt idx="9191">
                  <c:v>112.1</c:v>
                </c:pt>
                <c:pt idx="9192">
                  <c:v>112.1</c:v>
                </c:pt>
                <c:pt idx="9193">
                  <c:v>112.1</c:v>
                </c:pt>
                <c:pt idx="9194">
                  <c:v>112.1</c:v>
                </c:pt>
                <c:pt idx="9195">
                  <c:v>112.1</c:v>
                </c:pt>
                <c:pt idx="9196">
                  <c:v>112.1</c:v>
                </c:pt>
                <c:pt idx="9197">
                  <c:v>112.1</c:v>
                </c:pt>
                <c:pt idx="9198">
                  <c:v>112.1</c:v>
                </c:pt>
                <c:pt idx="9199">
                  <c:v>112.1</c:v>
                </c:pt>
                <c:pt idx="9200">
                  <c:v>112.1</c:v>
                </c:pt>
                <c:pt idx="9201">
                  <c:v>112.1</c:v>
                </c:pt>
                <c:pt idx="9202">
                  <c:v>112.1</c:v>
                </c:pt>
                <c:pt idx="9203">
                  <c:v>112.1</c:v>
                </c:pt>
                <c:pt idx="9204">
                  <c:v>112.1</c:v>
                </c:pt>
                <c:pt idx="9205">
                  <c:v>112.1</c:v>
                </c:pt>
                <c:pt idx="9206">
                  <c:v>112.1</c:v>
                </c:pt>
                <c:pt idx="9207">
                  <c:v>112.1</c:v>
                </c:pt>
                <c:pt idx="9208">
                  <c:v>112.1</c:v>
                </c:pt>
                <c:pt idx="9209">
                  <c:v>112.1</c:v>
                </c:pt>
                <c:pt idx="9210">
                  <c:v>112.1</c:v>
                </c:pt>
                <c:pt idx="9211">
                  <c:v>112.1</c:v>
                </c:pt>
                <c:pt idx="9212">
                  <c:v>112.1</c:v>
                </c:pt>
                <c:pt idx="9213">
                  <c:v>112.1</c:v>
                </c:pt>
                <c:pt idx="9214">
                  <c:v>112.1</c:v>
                </c:pt>
                <c:pt idx="9215">
                  <c:v>112.1</c:v>
                </c:pt>
                <c:pt idx="9216">
                  <c:v>112.1</c:v>
                </c:pt>
                <c:pt idx="9217">
                  <c:v>112.1</c:v>
                </c:pt>
                <c:pt idx="9218">
                  <c:v>112.1</c:v>
                </c:pt>
                <c:pt idx="9219">
                  <c:v>112.1</c:v>
                </c:pt>
                <c:pt idx="9220">
                  <c:v>112.1</c:v>
                </c:pt>
                <c:pt idx="9221">
                  <c:v>112.1</c:v>
                </c:pt>
                <c:pt idx="9222">
                  <c:v>112.1</c:v>
                </c:pt>
                <c:pt idx="9223">
                  <c:v>112.1</c:v>
                </c:pt>
                <c:pt idx="9224">
                  <c:v>112.1</c:v>
                </c:pt>
                <c:pt idx="9225">
                  <c:v>112.1</c:v>
                </c:pt>
                <c:pt idx="9226">
                  <c:v>112.1</c:v>
                </c:pt>
                <c:pt idx="9227">
                  <c:v>112.1</c:v>
                </c:pt>
                <c:pt idx="9228">
                  <c:v>112.1</c:v>
                </c:pt>
                <c:pt idx="9229">
                  <c:v>112.1</c:v>
                </c:pt>
                <c:pt idx="9230">
                  <c:v>112.1</c:v>
                </c:pt>
                <c:pt idx="9231">
                  <c:v>112.1</c:v>
                </c:pt>
                <c:pt idx="9232">
                  <c:v>112.1</c:v>
                </c:pt>
                <c:pt idx="9233">
                  <c:v>112.1</c:v>
                </c:pt>
                <c:pt idx="9234">
                  <c:v>112.1</c:v>
                </c:pt>
                <c:pt idx="9235">
                  <c:v>112.1</c:v>
                </c:pt>
                <c:pt idx="9236">
                  <c:v>112.1</c:v>
                </c:pt>
                <c:pt idx="9237">
                  <c:v>112.1</c:v>
                </c:pt>
                <c:pt idx="9238">
                  <c:v>112.1</c:v>
                </c:pt>
                <c:pt idx="9239">
                  <c:v>112.1</c:v>
                </c:pt>
                <c:pt idx="9240">
                  <c:v>112.1</c:v>
                </c:pt>
                <c:pt idx="9241">
                  <c:v>112.1</c:v>
                </c:pt>
                <c:pt idx="9242">
                  <c:v>112.1</c:v>
                </c:pt>
                <c:pt idx="9243">
                  <c:v>112.1</c:v>
                </c:pt>
                <c:pt idx="9244">
                  <c:v>112.1</c:v>
                </c:pt>
                <c:pt idx="9245">
                  <c:v>112.1</c:v>
                </c:pt>
                <c:pt idx="9246">
                  <c:v>112.1</c:v>
                </c:pt>
                <c:pt idx="9247">
                  <c:v>112.1</c:v>
                </c:pt>
                <c:pt idx="9248">
                  <c:v>112.1</c:v>
                </c:pt>
                <c:pt idx="9249">
                  <c:v>112.1</c:v>
                </c:pt>
                <c:pt idx="9250">
                  <c:v>112.1</c:v>
                </c:pt>
                <c:pt idx="9251">
                  <c:v>112.1</c:v>
                </c:pt>
                <c:pt idx="9252">
                  <c:v>112.1</c:v>
                </c:pt>
                <c:pt idx="9253">
                  <c:v>112.1</c:v>
                </c:pt>
                <c:pt idx="9254">
                  <c:v>112.1</c:v>
                </c:pt>
                <c:pt idx="9255">
                  <c:v>112.1</c:v>
                </c:pt>
                <c:pt idx="9256">
                  <c:v>112.1</c:v>
                </c:pt>
                <c:pt idx="9257">
                  <c:v>112.1</c:v>
                </c:pt>
                <c:pt idx="9258">
                  <c:v>112.1</c:v>
                </c:pt>
                <c:pt idx="9259">
                  <c:v>112.1</c:v>
                </c:pt>
                <c:pt idx="9260">
                  <c:v>112.1</c:v>
                </c:pt>
                <c:pt idx="9261">
                  <c:v>112.1</c:v>
                </c:pt>
                <c:pt idx="9262">
                  <c:v>112.1</c:v>
                </c:pt>
                <c:pt idx="9263">
                  <c:v>112.1</c:v>
                </c:pt>
                <c:pt idx="9264">
                  <c:v>112.1</c:v>
                </c:pt>
                <c:pt idx="9265">
                  <c:v>112.1</c:v>
                </c:pt>
                <c:pt idx="9266">
                  <c:v>112.1</c:v>
                </c:pt>
                <c:pt idx="9267">
                  <c:v>112.1</c:v>
                </c:pt>
                <c:pt idx="9268">
                  <c:v>112.1</c:v>
                </c:pt>
                <c:pt idx="9269">
                  <c:v>112.1</c:v>
                </c:pt>
                <c:pt idx="9270">
                  <c:v>112.1</c:v>
                </c:pt>
                <c:pt idx="9271">
                  <c:v>112.1</c:v>
                </c:pt>
                <c:pt idx="9272">
                  <c:v>112.1</c:v>
                </c:pt>
                <c:pt idx="9273">
                  <c:v>112.1</c:v>
                </c:pt>
                <c:pt idx="9274">
                  <c:v>112.1</c:v>
                </c:pt>
                <c:pt idx="9275">
                  <c:v>112.1</c:v>
                </c:pt>
                <c:pt idx="9276">
                  <c:v>112.1</c:v>
                </c:pt>
                <c:pt idx="9277">
                  <c:v>112.1</c:v>
                </c:pt>
                <c:pt idx="9278">
                  <c:v>112.1</c:v>
                </c:pt>
                <c:pt idx="9279">
                  <c:v>112.1</c:v>
                </c:pt>
                <c:pt idx="9280">
                  <c:v>112.1</c:v>
                </c:pt>
                <c:pt idx="9281">
                  <c:v>112.1</c:v>
                </c:pt>
                <c:pt idx="9282">
                  <c:v>112.1</c:v>
                </c:pt>
                <c:pt idx="9283">
                  <c:v>112.1</c:v>
                </c:pt>
                <c:pt idx="9284">
                  <c:v>112.1</c:v>
                </c:pt>
                <c:pt idx="9285">
                  <c:v>112.1</c:v>
                </c:pt>
                <c:pt idx="9286">
                  <c:v>112.1</c:v>
                </c:pt>
                <c:pt idx="9287">
                  <c:v>112.1</c:v>
                </c:pt>
                <c:pt idx="9288">
                  <c:v>112.1</c:v>
                </c:pt>
                <c:pt idx="9289">
                  <c:v>112.1</c:v>
                </c:pt>
                <c:pt idx="9290">
                  <c:v>112.1</c:v>
                </c:pt>
                <c:pt idx="9291">
                  <c:v>112.1</c:v>
                </c:pt>
                <c:pt idx="9292">
                  <c:v>112.1</c:v>
                </c:pt>
                <c:pt idx="9293">
                  <c:v>112.1</c:v>
                </c:pt>
                <c:pt idx="9294">
                  <c:v>112.1</c:v>
                </c:pt>
                <c:pt idx="9295">
                  <c:v>112.1</c:v>
                </c:pt>
                <c:pt idx="9296">
                  <c:v>112.1</c:v>
                </c:pt>
                <c:pt idx="9297">
                  <c:v>112.1</c:v>
                </c:pt>
                <c:pt idx="9298">
                  <c:v>112.1</c:v>
                </c:pt>
                <c:pt idx="9299">
                  <c:v>112.1</c:v>
                </c:pt>
                <c:pt idx="9300">
                  <c:v>112.1</c:v>
                </c:pt>
                <c:pt idx="9301">
                  <c:v>112.1</c:v>
                </c:pt>
                <c:pt idx="9302">
                  <c:v>112.1</c:v>
                </c:pt>
                <c:pt idx="9303">
                  <c:v>112.1</c:v>
                </c:pt>
                <c:pt idx="9304">
                  <c:v>112.1</c:v>
                </c:pt>
                <c:pt idx="9305">
                  <c:v>112.1</c:v>
                </c:pt>
                <c:pt idx="9306">
                  <c:v>112.1</c:v>
                </c:pt>
                <c:pt idx="9307">
                  <c:v>112.1</c:v>
                </c:pt>
                <c:pt idx="9308">
                  <c:v>112.1</c:v>
                </c:pt>
                <c:pt idx="9309">
                  <c:v>112.1</c:v>
                </c:pt>
                <c:pt idx="9310">
                  <c:v>112.1</c:v>
                </c:pt>
                <c:pt idx="9311">
                  <c:v>112.1</c:v>
                </c:pt>
                <c:pt idx="9312">
                  <c:v>112.1</c:v>
                </c:pt>
                <c:pt idx="9313">
                  <c:v>112.1</c:v>
                </c:pt>
                <c:pt idx="9314">
                  <c:v>112.1</c:v>
                </c:pt>
                <c:pt idx="9315">
                  <c:v>112.1</c:v>
                </c:pt>
                <c:pt idx="9316">
                  <c:v>112.1</c:v>
                </c:pt>
                <c:pt idx="9317">
                  <c:v>112.1</c:v>
                </c:pt>
                <c:pt idx="9318">
                  <c:v>112.1</c:v>
                </c:pt>
                <c:pt idx="9319">
                  <c:v>112.1</c:v>
                </c:pt>
                <c:pt idx="9320">
                  <c:v>112.1</c:v>
                </c:pt>
                <c:pt idx="9321">
                  <c:v>112.1</c:v>
                </c:pt>
                <c:pt idx="9322">
                  <c:v>112.1</c:v>
                </c:pt>
                <c:pt idx="9323">
                  <c:v>112.1</c:v>
                </c:pt>
                <c:pt idx="9324">
                  <c:v>112.1</c:v>
                </c:pt>
                <c:pt idx="9325">
                  <c:v>112.1</c:v>
                </c:pt>
                <c:pt idx="9326">
                  <c:v>112.1</c:v>
                </c:pt>
                <c:pt idx="9327">
                  <c:v>112.1</c:v>
                </c:pt>
                <c:pt idx="9328">
                  <c:v>112.1</c:v>
                </c:pt>
                <c:pt idx="9329">
                  <c:v>112.1</c:v>
                </c:pt>
                <c:pt idx="9330">
                  <c:v>112.1</c:v>
                </c:pt>
                <c:pt idx="9331">
                  <c:v>112.1</c:v>
                </c:pt>
                <c:pt idx="9332">
                  <c:v>112.1</c:v>
                </c:pt>
                <c:pt idx="9333">
                  <c:v>112.1</c:v>
                </c:pt>
                <c:pt idx="9334">
                  <c:v>112.1</c:v>
                </c:pt>
                <c:pt idx="9335">
                  <c:v>112.1</c:v>
                </c:pt>
                <c:pt idx="9336">
                  <c:v>112.1</c:v>
                </c:pt>
                <c:pt idx="9337">
                  <c:v>112.1</c:v>
                </c:pt>
                <c:pt idx="9338">
                  <c:v>112.1</c:v>
                </c:pt>
                <c:pt idx="9339">
                  <c:v>112.1</c:v>
                </c:pt>
                <c:pt idx="9340">
                  <c:v>112.1</c:v>
                </c:pt>
                <c:pt idx="9341">
                  <c:v>112.1</c:v>
                </c:pt>
                <c:pt idx="9342">
                  <c:v>112.1</c:v>
                </c:pt>
                <c:pt idx="9343">
                  <c:v>112.1</c:v>
                </c:pt>
                <c:pt idx="9344">
                  <c:v>112.1</c:v>
                </c:pt>
                <c:pt idx="9345">
                  <c:v>112.1</c:v>
                </c:pt>
                <c:pt idx="9346">
                  <c:v>112.1</c:v>
                </c:pt>
                <c:pt idx="9347">
                  <c:v>112.1</c:v>
                </c:pt>
                <c:pt idx="9348">
                  <c:v>112.1</c:v>
                </c:pt>
                <c:pt idx="9349">
                  <c:v>112.1</c:v>
                </c:pt>
                <c:pt idx="9350">
                  <c:v>112.1</c:v>
                </c:pt>
                <c:pt idx="9351">
                  <c:v>112.1</c:v>
                </c:pt>
                <c:pt idx="9352">
                  <c:v>112.1</c:v>
                </c:pt>
                <c:pt idx="9353">
                  <c:v>112.1</c:v>
                </c:pt>
                <c:pt idx="9354">
                  <c:v>112.1</c:v>
                </c:pt>
                <c:pt idx="9355">
                  <c:v>112.1</c:v>
                </c:pt>
                <c:pt idx="9356">
                  <c:v>112.1</c:v>
                </c:pt>
                <c:pt idx="9357">
                  <c:v>112.1</c:v>
                </c:pt>
                <c:pt idx="9358">
                  <c:v>112.1</c:v>
                </c:pt>
                <c:pt idx="9359">
                  <c:v>112.1</c:v>
                </c:pt>
                <c:pt idx="9360">
                  <c:v>112.1</c:v>
                </c:pt>
                <c:pt idx="9361">
                  <c:v>112.1</c:v>
                </c:pt>
                <c:pt idx="9362">
                  <c:v>112.1</c:v>
                </c:pt>
                <c:pt idx="9363">
                  <c:v>112.1</c:v>
                </c:pt>
                <c:pt idx="9364">
                  <c:v>112.1</c:v>
                </c:pt>
                <c:pt idx="9365">
                  <c:v>112.1</c:v>
                </c:pt>
                <c:pt idx="9366">
                  <c:v>112.1</c:v>
                </c:pt>
                <c:pt idx="9367">
                  <c:v>112.1</c:v>
                </c:pt>
                <c:pt idx="9368">
                  <c:v>112.1</c:v>
                </c:pt>
                <c:pt idx="9369">
                  <c:v>112.1</c:v>
                </c:pt>
                <c:pt idx="9370">
                  <c:v>112.1</c:v>
                </c:pt>
                <c:pt idx="9371">
                  <c:v>112.1</c:v>
                </c:pt>
                <c:pt idx="9372">
                  <c:v>112.1</c:v>
                </c:pt>
                <c:pt idx="9373">
                  <c:v>112.1</c:v>
                </c:pt>
                <c:pt idx="9374">
                  <c:v>112.1</c:v>
                </c:pt>
                <c:pt idx="9375">
                  <c:v>112.1</c:v>
                </c:pt>
                <c:pt idx="9376">
                  <c:v>112.1</c:v>
                </c:pt>
                <c:pt idx="9377">
                  <c:v>112.1</c:v>
                </c:pt>
                <c:pt idx="9378">
                  <c:v>112.1</c:v>
                </c:pt>
                <c:pt idx="9379">
                  <c:v>112.1</c:v>
                </c:pt>
                <c:pt idx="9380">
                  <c:v>112.1</c:v>
                </c:pt>
                <c:pt idx="9381">
                  <c:v>112.1</c:v>
                </c:pt>
                <c:pt idx="9382">
                  <c:v>112.1</c:v>
                </c:pt>
                <c:pt idx="9383">
                  <c:v>112.1</c:v>
                </c:pt>
                <c:pt idx="9384">
                  <c:v>112.1</c:v>
                </c:pt>
                <c:pt idx="9385">
                  <c:v>112.1</c:v>
                </c:pt>
                <c:pt idx="9386">
                  <c:v>112.1</c:v>
                </c:pt>
                <c:pt idx="9387">
                  <c:v>112.1</c:v>
                </c:pt>
                <c:pt idx="9388">
                  <c:v>112.1</c:v>
                </c:pt>
                <c:pt idx="9389">
                  <c:v>112.1</c:v>
                </c:pt>
                <c:pt idx="9390">
                  <c:v>112.1</c:v>
                </c:pt>
                <c:pt idx="9391">
                  <c:v>112.1</c:v>
                </c:pt>
                <c:pt idx="9392">
                  <c:v>112.1</c:v>
                </c:pt>
                <c:pt idx="9393">
                  <c:v>112.1</c:v>
                </c:pt>
                <c:pt idx="9394">
                  <c:v>112.1</c:v>
                </c:pt>
                <c:pt idx="9395">
                  <c:v>112.1</c:v>
                </c:pt>
                <c:pt idx="9396">
                  <c:v>112.1</c:v>
                </c:pt>
                <c:pt idx="9397">
                  <c:v>112.1</c:v>
                </c:pt>
                <c:pt idx="9398">
                  <c:v>112.1</c:v>
                </c:pt>
                <c:pt idx="9399">
                  <c:v>112.1</c:v>
                </c:pt>
                <c:pt idx="9400">
                  <c:v>112.1</c:v>
                </c:pt>
                <c:pt idx="9401">
                  <c:v>112.1</c:v>
                </c:pt>
                <c:pt idx="9402">
                  <c:v>112.1</c:v>
                </c:pt>
                <c:pt idx="9403">
                  <c:v>112.1</c:v>
                </c:pt>
                <c:pt idx="9404">
                  <c:v>112.1</c:v>
                </c:pt>
                <c:pt idx="9405">
                  <c:v>112.1</c:v>
                </c:pt>
                <c:pt idx="9406">
                  <c:v>112.1</c:v>
                </c:pt>
                <c:pt idx="9407">
                  <c:v>112.1</c:v>
                </c:pt>
                <c:pt idx="9408">
                  <c:v>112.1</c:v>
                </c:pt>
                <c:pt idx="9409">
                  <c:v>112.1</c:v>
                </c:pt>
                <c:pt idx="9410">
                  <c:v>112.1</c:v>
                </c:pt>
                <c:pt idx="9411">
                  <c:v>112.1</c:v>
                </c:pt>
                <c:pt idx="9412">
                  <c:v>112.1</c:v>
                </c:pt>
                <c:pt idx="9413">
                  <c:v>112.1</c:v>
                </c:pt>
                <c:pt idx="9414">
                  <c:v>112.1</c:v>
                </c:pt>
                <c:pt idx="9415">
                  <c:v>112.1</c:v>
                </c:pt>
                <c:pt idx="9416">
                  <c:v>112.1</c:v>
                </c:pt>
                <c:pt idx="9417">
                  <c:v>112.1</c:v>
                </c:pt>
                <c:pt idx="9418">
                  <c:v>112.1</c:v>
                </c:pt>
                <c:pt idx="9419">
                  <c:v>112.1</c:v>
                </c:pt>
                <c:pt idx="9420">
                  <c:v>112.1</c:v>
                </c:pt>
                <c:pt idx="9421">
                  <c:v>112.1</c:v>
                </c:pt>
                <c:pt idx="9422">
                  <c:v>112.1</c:v>
                </c:pt>
                <c:pt idx="9423">
                  <c:v>112.1</c:v>
                </c:pt>
                <c:pt idx="9424">
                  <c:v>112.1</c:v>
                </c:pt>
                <c:pt idx="9425">
                  <c:v>112.1</c:v>
                </c:pt>
                <c:pt idx="9426">
                  <c:v>112.1</c:v>
                </c:pt>
                <c:pt idx="9427">
                  <c:v>112.1</c:v>
                </c:pt>
                <c:pt idx="9428">
                  <c:v>112.1</c:v>
                </c:pt>
                <c:pt idx="9429">
                  <c:v>112.1</c:v>
                </c:pt>
                <c:pt idx="9430">
                  <c:v>112.1</c:v>
                </c:pt>
                <c:pt idx="9431">
                  <c:v>112.1</c:v>
                </c:pt>
                <c:pt idx="9432">
                  <c:v>112.1</c:v>
                </c:pt>
                <c:pt idx="9433">
                  <c:v>112.1</c:v>
                </c:pt>
                <c:pt idx="9434">
                  <c:v>112.1</c:v>
                </c:pt>
                <c:pt idx="9435">
                  <c:v>112.1</c:v>
                </c:pt>
                <c:pt idx="9436">
                  <c:v>112.1</c:v>
                </c:pt>
                <c:pt idx="9437">
                  <c:v>112.1</c:v>
                </c:pt>
                <c:pt idx="9438">
                  <c:v>112.1</c:v>
                </c:pt>
                <c:pt idx="9439">
                  <c:v>112.1</c:v>
                </c:pt>
                <c:pt idx="9440">
                  <c:v>112.1</c:v>
                </c:pt>
                <c:pt idx="9441">
                  <c:v>112.1</c:v>
                </c:pt>
                <c:pt idx="9442">
                  <c:v>112.1</c:v>
                </c:pt>
                <c:pt idx="9443">
                  <c:v>112.1</c:v>
                </c:pt>
                <c:pt idx="9444">
                  <c:v>112.1</c:v>
                </c:pt>
                <c:pt idx="9445">
                  <c:v>112.1</c:v>
                </c:pt>
                <c:pt idx="9446">
                  <c:v>112.1</c:v>
                </c:pt>
                <c:pt idx="9447">
                  <c:v>112.1</c:v>
                </c:pt>
                <c:pt idx="9448">
                  <c:v>112.1</c:v>
                </c:pt>
                <c:pt idx="9449">
                  <c:v>112.1</c:v>
                </c:pt>
                <c:pt idx="9450">
                  <c:v>112.1</c:v>
                </c:pt>
                <c:pt idx="9451">
                  <c:v>112.1</c:v>
                </c:pt>
                <c:pt idx="9452">
                  <c:v>112.1</c:v>
                </c:pt>
                <c:pt idx="9453">
                  <c:v>112.1</c:v>
                </c:pt>
                <c:pt idx="9454">
                  <c:v>112.1</c:v>
                </c:pt>
                <c:pt idx="9455">
                  <c:v>112.1</c:v>
                </c:pt>
                <c:pt idx="9456">
                  <c:v>112.1</c:v>
                </c:pt>
                <c:pt idx="9457">
                  <c:v>112.1</c:v>
                </c:pt>
                <c:pt idx="9458">
                  <c:v>112.1</c:v>
                </c:pt>
                <c:pt idx="9459">
                  <c:v>112.1</c:v>
                </c:pt>
                <c:pt idx="9460">
                  <c:v>112.1</c:v>
                </c:pt>
                <c:pt idx="9461">
                  <c:v>112.1</c:v>
                </c:pt>
                <c:pt idx="9462">
                  <c:v>112.1</c:v>
                </c:pt>
                <c:pt idx="9463">
                  <c:v>112.1</c:v>
                </c:pt>
                <c:pt idx="9464">
                  <c:v>112.1</c:v>
                </c:pt>
                <c:pt idx="9465">
                  <c:v>112.1</c:v>
                </c:pt>
                <c:pt idx="9466">
                  <c:v>112.1</c:v>
                </c:pt>
                <c:pt idx="9467">
                  <c:v>112.1</c:v>
                </c:pt>
                <c:pt idx="9468">
                  <c:v>112.1</c:v>
                </c:pt>
                <c:pt idx="9469">
                  <c:v>112.1</c:v>
                </c:pt>
                <c:pt idx="9470">
                  <c:v>112.1</c:v>
                </c:pt>
                <c:pt idx="9471">
                  <c:v>112.1</c:v>
                </c:pt>
                <c:pt idx="9472">
                  <c:v>112.1</c:v>
                </c:pt>
                <c:pt idx="9473">
                  <c:v>112.1</c:v>
                </c:pt>
                <c:pt idx="9474">
                  <c:v>112.1</c:v>
                </c:pt>
                <c:pt idx="9475">
                  <c:v>112.1</c:v>
                </c:pt>
                <c:pt idx="9476">
                  <c:v>112.1</c:v>
                </c:pt>
                <c:pt idx="9477">
                  <c:v>112.1</c:v>
                </c:pt>
                <c:pt idx="9478">
                  <c:v>112.1</c:v>
                </c:pt>
                <c:pt idx="9479">
                  <c:v>112.1</c:v>
                </c:pt>
                <c:pt idx="9480">
                  <c:v>112.1</c:v>
                </c:pt>
                <c:pt idx="9481">
                  <c:v>112.1</c:v>
                </c:pt>
                <c:pt idx="9482">
                  <c:v>112.1</c:v>
                </c:pt>
                <c:pt idx="9483">
                  <c:v>112.1</c:v>
                </c:pt>
                <c:pt idx="9484">
                  <c:v>112.1</c:v>
                </c:pt>
                <c:pt idx="9485">
                  <c:v>112.1</c:v>
                </c:pt>
                <c:pt idx="9486">
                  <c:v>112.1</c:v>
                </c:pt>
                <c:pt idx="9487">
                  <c:v>112.1</c:v>
                </c:pt>
                <c:pt idx="9488">
                  <c:v>112.1</c:v>
                </c:pt>
                <c:pt idx="9489">
                  <c:v>112.1</c:v>
                </c:pt>
                <c:pt idx="9490">
                  <c:v>112.1</c:v>
                </c:pt>
                <c:pt idx="9491">
                  <c:v>112.1</c:v>
                </c:pt>
                <c:pt idx="9492">
                  <c:v>112.1</c:v>
                </c:pt>
                <c:pt idx="9493">
                  <c:v>112.1</c:v>
                </c:pt>
                <c:pt idx="9494">
                  <c:v>112.1</c:v>
                </c:pt>
                <c:pt idx="9495">
                  <c:v>112.1</c:v>
                </c:pt>
                <c:pt idx="9496">
                  <c:v>112.1</c:v>
                </c:pt>
                <c:pt idx="9497">
                  <c:v>112.1</c:v>
                </c:pt>
                <c:pt idx="9498">
                  <c:v>112.1</c:v>
                </c:pt>
                <c:pt idx="9499">
                  <c:v>112.1</c:v>
                </c:pt>
                <c:pt idx="9500">
                  <c:v>112.1</c:v>
                </c:pt>
                <c:pt idx="9501">
                  <c:v>112.1</c:v>
                </c:pt>
                <c:pt idx="9502">
                  <c:v>112.1</c:v>
                </c:pt>
                <c:pt idx="9503">
                  <c:v>112.1</c:v>
                </c:pt>
                <c:pt idx="9504">
                  <c:v>112.1</c:v>
                </c:pt>
                <c:pt idx="9505">
                  <c:v>112.1</c:v>
                </c:pt>
                <c:pt idx="9506">
                  <c:v>112.1</c:v>
                </c:pt>
                <c:pt idx="9507">
                  <c:v>112.1</c:v>
                </c:pt>
                <c:pt idx="9508">
                  <c:v>112.1</c:v>
                </c:pt>
                <c:pt idx="9509">
                  <c:v>112.1</c:v>
                </c:pt>
                <c:pt idx="9510">
                  <c:v>112.1</c:v>
                </c:pt>
                <c:pt idx="9511">
                  <c:v>112.1</c:v>
                </c:pt>
                <c:pt idx="9512">
                  <c:v>112.1</c:v>
                </c:pt>
                <c:pt idx="9513">
                  <c:v>112.1</c:v>
                </c:pt>
                <c:pt idx="9514">
                  <c:v>112.1</c:v>
                </c:pt>
                <c:pt idx="9515">
                  <c:v>112.1</c:v>
                </c:pt>
                <c:pt idx="9516">
                  <c:v>112.1</c:v>
                </c:pt>
                <c:pt idx="9517">
                  <c:v>112.1</c:v>
                </c:pt>
                <c:pt idx="9518">
                  <c:v>112.1</c:v>
                </c:pt>
                <c:pt idx="9519">
                  <c:v>112.1</c:v>
                </c:pt>
                <c:pt idx="9520">
                  <c:v>112.1</c:v>
                </c:pt>
                <c:pt idx="9521">
                  <c:v>112.1</c:v>
                </c:pt>
                <c:pt idx="9522">
                  <c:v>112.1</c:v>
                </c:pt>
                <c:pt idx="9523">
                  <c:v>112.1</c:v>
                </c:pt>
                <c:pt idx="9524">
                  <c:v>112.1</c:v>
                </c:pt>
                <c:pt idx="9525">
                  <c:v>112.1</c:v>
                </c:pt>
                <c:pt idx="9526">
                  <c:v>112.1</c:v>
                </c:pt>
                <c:pt idx="9527">
                  <c:v>112.1</c:v>
                </c:pt>
                <c:pt idx="9528">
                  <c:v>112.1</c:v>
                </c:pt>
                <c:pt idx="9529">
                  <c:v>112.1</c:v>
                </c:pt>
                <c:pt idx="9530">
                  <c:v>112.1</c:v>
                </c:pt>
                <c:pt idx="9531">
                  <c:v>112.1</c:v>
                </c:pt>
                <c:pt idx="9532">
                  <c:v>112.1</c:v>
                </c:pt>
                <c:pt idx="9533">
                  <c:v>112.1</c:v>
                </c:pt>
                <c:pt idx="9534">
                  <c:v>112.1</c:v>
                </c:pt>
                <c:pt idx="9535">
                  <c:v>112.1</c:v>
                </c:pt>
                <c:pt idx="9536">
                  <c:v>112.1</c:v>
                </c:pt>
                <c:pt idx="9537">
                  <c:v>112.1</c:v>
                </c:pt>
                <c:pt idx="9538">
                  <c:v>112.1</c:v>
                </c:pt>
                <c:pt idx="9539">
                  <c:v>112.1</c:v>
                </c:pt>
                <c:pt idx="9540">
                  <c:v>112.1</c:v>
                </c:pt>
                <c:pt idx="9541">
                  <c:v>112.1</c:v>
                </c:pt>
                <c:pt idx="9542">
                  <c:v>112.1</c:v>
                </c:pt>
                <c:pt idx="9543">
                  <c:v>112.1</c:v>
                </c:pt>
                <c:pt idx="9544">
                  <c:v>112.1</c:v>
                </c:pt>
                <c:pt idx="9545">
                  <c:v>112.1</c:v>
                </c:pt>
                <c:pt idx="9546">
                  <c:v>112.1</c:v>
                </c:pt>
                <c:pt idx="9547">
                  <c:v>112.1</c:v>
                </c:pt>
                <c:pt idx="9548">
                  <c:v>112.1</c:v>
                </c:pt>
                <c:pt idx="9549">
                  <c:v>112.1</c:v>
                </c:pt>
                <c:pt idx="9550">
                  <c:v>112.1</c:v>
                </c:pt>
                <c:pt idx="9551">
                  <c:v>112.1</c:v>
                </c:pt>
                <c:pt idx="9552">
                  <c:v>112.1</c:v>
                </c:pt>
                <c:pt idx="9553">
                  <c:v>112.1</c:v>
                </c:pt>
                <c:pt idx="9554">
                  <c:v>112.1</c:v>
                </c:pt>
                <c:pt idx="9555">
                  <c:v>112.1</c:v>
                </c:pt>
                <c:pt idx="9556">
                  <c:v>112.1</c:v>
                </c:pt>
                <c:pt idx="9557">
                  <c:v>112.1</c:v>
                </c:pt>
                <c:pt idx="9558">
                  <c:v>112.1</c:v>
                </c:pt>
                <c:pt idx="9559">
                  <c:v>112.1</c:v>
                </c:pt>
                <c:pt idx="9560">
                  <c:v>112.1</c:v>
                </c:pt>
                <c:pt idx="9561">
                  <c:v>112.1</c:v>
                </c:pt>
                <c:pt idx="9562">
                  <c:v>112.1</c:v>
                </c:pt>
                <c:pt idx="9563">
                  <c:v>112.1</c:v>
                </c:pt>
                <c:pt idx="9564">
                  <c:v>112.1</c:v>
                </c:pt>
                <c:pt idx="9565">
                  <c:v>112.1</c:v>
                </c:pt>
                <c:pt idx="9566">
                  <c:v>112.1</c:v>
                </c:pt>
                <c:pt idx="9567">
                  <c:v>112.1</c:v>
                </c:pt>
                <c:pt idx="9568">
                  <c:v>112.1</c:v>
                </c:pt>
                <c:pt idx="9569">
                  <c:v>112.1</c:v>
                </c:pt>
                <c:pt idx="9570">
                  <c:v>112.1</c:v>
                </c:pt>
                <c:pt idx="9571">
                  <c:v>112.1</c:v>
                </c:pt>
                <c:pt idx="9572">
                  <c:v>112.1</c:v>
                </c:pt>
                <c:pt idx="9573">
                  <c:v>112.1</c:v>
                </c:pt>
                <c:pt idx="9574">
                  <c:v>112.1</c:v>
                </c:pt>
                <c:pt idx="9575">
                  <c:v>112.1</c:v>
                </c:pt>
                <c:pt idx="9576">
                  <c:v>112.1</c:v>
                </c:pt>
                <c:pt idx="9577">
                  <c:v>112.1</c:v>
                </c:pt>
                <c:pt idx="9578">
                  <c:v>112.1</c:v>
                </c:pt>
                <c:pt idx="9579">
                  <c:v>112.1</c:v>
                </c:pt>
                <c:pt idx="9580">
                  <c:v>112.1</c:v>
                </c:pt>
                <c:pt idx="9581">
                  <c:v>112.1</c:v>
                </c:pt>
                <c:pt idx="9582">
                  <c:v>112.1</c:v>
                </c:pt>
                <c:pt idx="9583">
                  <c:v>112.1</c:v>
                </c:pt>
                <c:pt idx="9584">
                  <c:v>112.1</c:v>
                </c:pt>
                <c:pt idx="9585">
                  <c:v>112.1</c:v>
                </c:pt>
                <c:pt idx="9586">
                  <c:v>112.1</c:v>
                </c:pt>
                <c:pt idx="9587">
                  <c:v>112.1</c:v>
                </c:pt>
                <c:pt idx="9588">
                  <c:v>112.1</c:v>
                </c:pt>
                <c:pt idx="9589">
                  <c:v>112.1</c:v>
                </c:pt>
                <c:pt idx="9590">
                  <c:v>112.1</c:v>
                </c:pt>
                <c:pt idx="9591">
                  <c:v>112.1</c:v>
                </c:pt>
                <c:pt idx="9592">
                  <c:v>112.1</c:v>
                </c:pt>
                <c:pt idx="9593">
                  <c:v>112.1</c:v>
                </c:pt>
                <c:pt idx="9594">
                  <c:v>112.1</c:v>
                </c:pt>
                <c:pt idx="9595">
                  <c:v>112.1</c:v>
                </c:pt>
                <c:pt idx="9596">
                  <c:v>112.1</c:v>
                </c:pt>
                <c:pt idx="9597">
                  <c:v>112.1</c:v>
                </c:pt>
                <c:pt idx="9598">
                  <c:v>112.1</c:v>
                </c:pt>
                <c:pt idx="9599">
                  <c:v>112.1</c:v>
                </c:pt>
                <c:pt idx="9600">
                  <c:v>112.1</c:v>
                </c:pt>
                <c:pt idx="9601">
                  <c:v>112.1</c:v>
                </c:pt>
                <c:pt idx="9602">
                  <c:v>112.1</c:v>
                </c:pt>
                <c:pt idx="9603">
                  <c:v>112.1</c:v>
                </c:pt>
                <c:pt idx="9604">
                  <c:v>112.1</c:v>
                </c:pt>
                <c:pt idx="9605">
                  <c:v>112.1</c:v>
                </c:pt>
                <c:pt idx="9606">
                  <c:v>112.1</c:v>
                </c:pt>
                <c:pt idx="9607">
                  <c:v>112.1</c:v>
                </c:pt>
                <c:pt idx="9608">
                  <c:v>112.1</c:v>
                </c:pt>
                <c:pt idx="9609">
                  <c:v>112.1</c:v>
                </c:pt>
                <c:pt idx="9610">
                  <c:v>112.1</c:v>
                </c:pt>
                <c:pt idx="9611">
                  <c:v>112.1</c:v>
                </c:pt>
                <c:pt idx="9612">
                  <c:v>112.1</c:v>
                </c:pt>
                <c:pt idx="9613">
                  <c:v>112.1</c:v>
                </c:pt>
                <c:pt idx="9614">
                  <c:v>112.1</c:v>
                </c:pt>
                <c:pt idx="9615">
                  <c:v>112.1</c:v>
                </c:pt>
                <c:pt idx="9616">
                  <c:v>112.1</c:v>
                </c:pt>
                <c:pt idx="9617">
                  <c:v>112.1</c:v>
                </c:pt>
                <c:pt idx="9618">
                  <c:v>112.1</c:v>
                </c:pt>
                <c:pt idx="9619">
                  <c:v>112.1</c:v>
                </c:pt>
                <c:pt idx="9620">
                  <c:v>112.1</c:v>
                </c:pt>
                <c:pt idx="9621">
                  <c:v>112.1</c:v>
                </c:pt>
                <c:pt idx="9622">
                  <c:v>112.1</c:v>
                </c:pt>
                <c:pt idx="9623">
                  <c:v>112.1</c:v>
                </c:pt>
                <c:pt idx="9624">
                  <c:v>112.1</c:v>
                </c:pt>
                <c:pt idx="9625">
                  <c:v>112.1</c:v>
                </c:pt>
                <c:pt idx="9626">
                  <c:v>112.1</c:v>
                </c:pt>
                <c:pt idx="9627">
                  <c:v>112.1</c:v>
                </c:pt>
                <c:pt idx="9628">
                  <c:v>112.1</c:v>
                </c:pt>
                <c:pt idx="9629">
                  <c:v>112.1</c:v>
                </c:pt>
                <c:pt idx="9630">
                  <c:v>112.1</c:v>
                </c:pt>
                <c:pt idx="9631">
                  <c:v>112.1</c:v>
                </c:pt>
                <c:pt idx="9632">
                  <c:v>112.1</c:v>
                </c:pt>
                <c:pt idx="9633">
                  <c:v>112.1</c:v>
                </c:pt>
                <c:pt idx="9634">
                  <c:v>112.1</c:v>
                </c:pt>
                <c:pt idx="9635">
                  <c:v>112.1</c:v>
                </c:pt>
                <c:pt idx="9636">
                  <c:v>112.1</c:v>
                </c:pt>
                <c:pt idx="9637">
                  <c:v>112.1</c:v>
                </c:pt>
                <c:pt idx="9638">
                  <c:v>112.1</c:v>
                </c:pt>
                <c:pt idx="9639">
                  <c:v>112.1</c:v>
                </c:pt>
                <c:pt idx="9640">
                  <c:v>112.1</c:v>
                </c:pt>
                <c:pt idx="9641">
                  <c:v>112.1</c:v>
                </c:pt>
                <c:pt idx="9642">
                  <c:v>112.1</c:v>
                </c:pt>
                <c:pt idx="9643">
                  <c:v>112.1</c:v>
                </c:pt>
                <c:pt idx="9644">
                  <c:v>112.1</c:v>
                </c:pt>
                <c:pt idx="9645">
                  <c:v>112.1</c:v>
                </c:pt>
                <c:pt idx="9646">
                  <c:v>112.1</c:v>
                </c:pt>
                <c:pt idx="9647">
                  <c:v>112.1</c:v>
                </c:pt>
                <c:pt idx="9648">
                  <c:v>112.1</c:v>
                </c:pt>
                <c:pt idx="9649">
                  <c:v>112.1</c:v>
                </c:pt>
                <c:pt idx="9650">
                  <c:v>112.1</c:v>
                </c:pt>
                <c:pt idx="9651">
                  <c:v>112.1</c:v>
                </c:pt>
                <c:pt idx="9652">
                  <c:v>112.1</c:v>
                </c:pt>
                <c:pt idx="9653">
                  <c:v>112.1</c:v>
                </c:pt>
                <c:pt idx="9654">
                  <c:v>112.1</c:v>
                </c:pt>
                <c:pt idx="9655">
                  <c:v>112.1</c:v>
                </c:pt>
                <c:pt idx="9656">
                  <c:v>112.1</c:v>
                </c:pt>
                <c:pt idx="9657">
                  <c:v>112.1</c:v>
                </c:pt>
                <c:pt idx="9658">
                  <c:v>112.1</c:v>
                </c:pt>
                <c:pt idx="9659">
                  <c:v>112.1</c:v>
                </c:pt>
                <c:pt idx="9660">
                  <c:v>112.1</c:v>
                </c:pt>
                <c:pt idx="9661">
                  <c:v>112.1</c:v>
                </c:pt>
                <c:pt idx="9662">
                  <c:v>112.1</c:v>
                </c:pt>
                <c:pt idx="9663">
                  <c:v>112.1</c:v>
                </c:pt>
                <c:pt idx="9664">
                  <c:v>112.1</c:v>
                </c:pt>
                <c:pt idx="9665">
                  <c:v>112.1</c:v>
                </c:pt>
                <c:pt idx="9666">
                  <c:v>112.1</c:v>
                </c:pt>
                <c:pt idx="9667">
                  <c:v>112.1</c:v>
                </c:pt>
                <c:pt idx="9668">
                  <c:v>112.1</c:v>
                </c:pt>
                <c:pt idx="9669">
                  <c:v>112.1</c:v>
                </c:pt>
                <c:pt idx="9670">
                  <c:v>112.1</c:v>
                </c:pt>
                <c:pt idx="9671">
                  <c:v>112.1</c:v>
                </c:pt>
                <c:pt idx="9672">
                  <c:v>112.1</c:v>
                </c:pt>
                <c:pt idx="9673">
                  <c:v>112.1</c:v>
                </c:pt>
                <c:pt idx="9674">
                  <c:v>112.1</c:v>
                </c:pt>
                <c:pt idx="9675">
                  <c:v>112.1</c:v>
                </c:pt>
                <c:pt idx="9676">
                  <c:v>112.1</c:v>
                </c:pt>
                <c:pt idx="9677">
                  <c:v>112.1</c:v>
                </c:pt>
                <c:pt idx="9678">
                  <c:v>112.1</c:v>
                </c:pt>
                <c:pt idx="9679">
                  <c:v>112.1</c:v>
                </c:pt>
                <c:pt idx="9680">
                  <c:v>112.1</c:v>
                </c:pt>
                <c:pt idx="9681">
                  <c:v>112.1</c:v>
                </c:pt>
                <c:pt idx="9682">
                  <c:v>112.1</c:v>
                </c:pt>
                <c:pt idx="9683">
                  <c:v>112.1</c:v>
                </c:pt>
                <c:pt idx="9684">
                  <c:v>112.1</c:v>
                </c:pt>
                <c:pt idx="9685">
                  <c:v>112.1</c:v>
                </c:pt>
                <c:pt idx="9686">
                  <c:v>112.1</c:v>
                </c:pt>
                <c:pt idx="9687">
                  <c:v>112.1</c:v>
                </c:pt>
                <c:pt idx="9688">
                  <c:v>112.1</c:v>
                </c:pt>
                <c:pt idx="9689">
                  <c:v>112.1</c:v>
                </c:pt>
                <c:pt idx="9690">
                  <c:v>112.1</c:v>
                </c:pt>
                <c:pt idx="9691">
                  <c:v>112.1</c:v>
                </c:pt>
                <c:pt idx="9692">
                  <c:v>112.1</c:v>
                </c:pt>
                <c:pt idx="9693">
                  <c:v>112.1</c:v>
                </c:pt>
                <c:pt idx="9694">
                  <c:v>112.1</c:v>
                </c:pt>
                <c:pt idx="9695">
                  <c:v>112.1</c:v>
                </c:pt>
                <c:pt idx="9696">
                  <c:v>112.1</c:v>
                </c:pt>
                <c:pt idx="9697">
                  <c:v>112.1</c:v>
                </c:pt>
                <c:pt idx="9698">
                  <c:v>112.1</c:v>
                </c:pt>
                <c:pt idx="9699">
                  <c:v>112.1</c:v>
                </c:pt>
                <c:pt idx="9700">
                  <c:v>112.1</c:v>
                </c:pt>
                <c:pt idx="9701">
                  <c:v>112.1</c:v>
                </c:pt>
                <c:pt idx="9702">
                  <c:v>112.1</c:v>
                </c:pt>
                <c:pt idx="9703">
                  <c:v>112.1</c:v>
                </c:pt>
                <c:pt idx="9704">
                  <c:v>112.1</c:v>
                </c:pt>
                <c:pt idx="9705">
                  <c:v>112.1</c:v>
                </c:pt>
                <c:pt idx="9706">
                  <c:v>112.1</c:v>
                </c:pt>
                <c:pt idx="9707">
                  <c:v>112.1</c:v>
                </c:pt>
                <c:pt idx="9708">
                  <c:v>112.1</c:v>
                </c:pt>
                <c:pt idx="9709">
                  <c:v>112.1</c:v>
                </c:pt>
                <c:pt idx="9710">
                  <c:v>112.1</c:v>
                </c:pt>
                <c:pt idx="9711">
                  <c:v>112.1</c:v>
                </c:pt>
                <c:pt idx="9712">
                  <c:v>112.1</c:v>
                </c:pt>
                <c:pt idx="9713">
                  <c:v>112.1</c:v>
                </c:pt>
                <c:pt idx="9714">
                  <c:v>112.1</c:v>
                </c:pt>
                <c:pt idx="9715">
                  <c:v>112.1</c:v>
                </c:pt>
                <c:pt idx="9716">
                  <c:v>112.1</c:v>
                </c:pt>
                <c:pt idx="9717">
                  <c:v>112.1</c:v>
                </c:pt>
                <c:pt idx="9718">
                  <c:v>112.1</c:v>
                </c:pt>
                <c:pt idx="9719">
                  <c:v>112.1</c:v>
                </c:pt>
                <c:pt idx="9720">
                  <c:v>112.1</c:v>
                </c:pt>
                <c:pt idx="9721">
                  <c:v>112.1</c:v>
                </c:pt>
                <c:pt idx="9722">
                  <c:v>112.1</c:v>
                </c:pt>
                <c:pt idx="9723">
                  <c:v>112.1</c:v>
                </c:pt>
                <c:pt idx="9724">
                  <c:v>112.1</c:v>
                </c:pt>
                <c:pt idx="9725">
                  <c:v>112.1</c:v>
                </c:pt>
                <c:pt idx="9726">
                  <c:v>112.1</c:v>
                </c:pt>
                <c:pt idx="9727">
                  <c:v>112.1</c:v>
                </c:pt>
                <c:pt idx="9728">
                  <c:v>112.1</c:v>
                </c:pt>
                <c:pt idx="9729">
                  <c:v>112.1</c:v>
                </c:pt>
                <c:pt idx="9730">
                  <c:v>112.1</c:v>
                </c:pt>
                <c:pt idx="9731">
                  <c:v>112.1</c:v>
                </c:pt>
                <c:pt idx="9732">
                  <c:v>112.1</c:v>
                </c:pt>
                <c:pt idx="9733">
                  <c:v>112.1</c:v>
                </c:pt>
                <c:pt idx="9734">
                  <c:v>112.1</c:v>
                </c:pt>
                <c:pt idx="9735">
                  <c:v>112.1</c:v>
                </c:pt>
                <c:pt idx="9736">
                  <c:v>112.1</c:v>
                </c:pt>
                <c:pt idx="9737">
                  <c:v>112.1</c:v>
                </c:pt>
                <c:pt idx="9738">
                  <c:v>112.1</c:v>
                </c:pt>
                <c:pt idx="9739">
                  <c:v>112.1</c:v>
                </c:pt>
                <c:pt idx="9740">
                  <c:v>112.1</c:v>
                </c:pt>
                <c:pt idx="9741">
                  <c:v>112.1</c:v>
                </c:pt>
                <c:pt idx="9742">
                  <c:v>112.1</c:v>
                </c:pt>
                <c:pt idx="9743">
                  <c:v>112.1</c:v>
                </c:pt>
                <c:pt idx="9744">
                  <c:v>112.1</c:v>
                </c:pt>
                <c:pt idx="9745">
                  <c:v>112.1</c:v>
                </c:pt>
                <c:pt idx="9746">
                  <c:v>112.1</c:v>
                </c:pt>
                <c:pt idx="9747">
                  <c:v>112.1</c:v>
                </c:pt>
                <c:pt idx="9748">
                  <c:v>112.1</c:v>
                </c:pt>
                <c:pt idx="9749">
                  <c:v>112.1</c:v>
                </c:pt>
                <c:pt idx="9750">
                  <c:v>112.1</c:v>
                </c:pt>
                <c:pt idx="9751">
                  <c:v>112.1</c:v>
                </c:pt>
                <c:pt idx="9752">
                  <c:v>112.1</c:v>
                </c:pt>
                <c:pt idx="9753">
                  <c:v>112.1</c:v>
                </c:pt>
                <c:pt idx="9754">
                  <c:v>112.1</c:v>
                </c:pt>
                <c:pt idx="9755">
                  <c:v>112.1</c:v>
                </c:pt>
                <c:pt idx="9756">
                  <c:v>112.1</c:v>
                </c:pt>
                <c:pt idx="9757">
                  <c:v>112.1</c:v>
                </c:pt>
                <c:pt idx="9758">
                  <c:v>112.1</c:v>
                </c:pt>
                <c:pt idx="9759">
                  <c:v>112.1</c:v>
                </c:pt>
                <c:pt idx="9760">
                  <c:v>112.1</c:v>
                </c:pt>
                <c:pt idx="9761">
                  <c:v>112.1</c:v>
                </c:pt>
                <c:pt idx="9762">
                  <c:v>112.1</c:v>
                </c:pt>
                <c:pt idx="9763">
                  <c:v>112.1</c:v>
                </c:pt>
                <c:pt idx="9764">
                  <c:v>112.1</c:v>
                </c:pt>
                <c:pt idx="9765">
                  <c:v>112.1</c:v>
                </c:pt>
                <c:pt idx="9766">
                  <c:v>112.1</c:v>
                </c:pt>
                <c:pt idx="9767">
                  <c:v>112.1</c:v>
                </c:pt>
                <c:pt idx="9768">
                  <c:v>112.1</c:v>
                </c:pt>
                <c:pt idx="9769">
                  <c:v>112.1</c:v>
                </c:pt>
                <c:pt idx="9770">
                  <c:v>112.1</c:v>
                </c:pt>
                <c:pt idx="9771">
                  <c:v>112.1</c:v>
                </c:pt>
                <c:pt idx="9772">
                  <c:v>112.1</c:v>
                </c:pt>
                <c:pt idx="9773">
                  <c:v>112.1</c:v>
                </c:pt>
                <c:pt idx="9774">
                  <c:v>112.1</c:v>
                </c:pt>
                <c:pt idx="9775">
                  <c:v>112.1</c:v>
                </c:pt>
                <c:pt idx="9776">
                  <c:v>112.1</c:v>
                </c:pt>
                <c:pt idx="9777">
                  <c:v>112.1</c:v>
                </c:pt>
                <c:pt idx="9778">
                  <c:v>112.1</c:v>
                </c:pt>
                <c:pt idx="9779">
                  <c:v>112.1</c:v>
                </c:pt>
                <c:pt idx="9780">
                  <c:v>112.1</c:v>
                </c:pt>
                <c:pt idx="9781">
                  <c:v>112.1</c:v>
                </c:pt>
                <c:pt idx="9782">
                  <c:v>112.1</c:v>
                </c:pt>
                <c:pt idx="9783">
                  <c:v>112.1</c:v>
                </c:pt>
                <c:pt idx="9784">
                  <c:v>112.1</c:v>
                </c:pt>
                <c:pt idx="9785">
                  <c:v>112.1</c:v>
                </c:pt>
                <c:pt idx="9786">
                  <c:v>112.1</c:v>
                </c:pt>
                <c:pt idx="9787">
                  <c:v>112.1</c:v>
                </c:pt>
                <c:pt idx="9788">
                  <c:v>112.1</c:v>
                </c:pt>
                <c:pt idx="9789">
                  <c:v>112.1</c:v>
                </c:pt>
                <c:pt idx="9790">
                  <c:v>112.1</c:v>
                </c:pt>
                <c:pt idx="9791">
                  <c:v>112.1</c:v>
                </c:pt>
                <c:pt idx="9792">
                  <c:v>112.1</c:v>
                </c:pt>
                <c:pt idx="9793">
                  <c:v>112.1</c:v>
                </c:pt>
                <c:pt idx="9794">
                  <c:v>112.1</c:v>
                </c:pt>
                <c:pt idx="9795">
                  <c:v>112.1</c:v>
                </c:pt>
                <c:pt idx="9796">
                  <c:v>112.1</c:v>
                </c:pt>
                <c:pt idx="9797">
                  <c:v>112.1</c:v>
                </c:pt>
                <c:pt idx="9798">
                  <c:v>112.1</c:v>
                </c:pt>
                <c:pt idx="9799">
                  <c:v>112.1</c:v>
                </c:pt>
                <c:pt idx="9800">
                  <c:v>112.1</c:v>
                </c:pt>
                <c:pt idx="9801">
                  <c:v>112.1</c:v>
                </c:pt>
                <c:pt idx="9802">
                  <c:v>112.1</c:v>
                </c:pt>
                <c:pt idx="9803">
                  <c:v>112.1</c:v>
                </c:pt>
                <c:pt idx="9804">
                  <c:v>112.1</c:v>
                </c:pt>
                <c:pt idx="9805">
                  <c:v>112.1</c:v>
                </c:pt>
                <c:pt idx="9806">
                  <c:v>112.1</c:v>
                </c:pt>
                <c:pt idx="9807">
                  <c:v>112.1</c:v>
                </c:pt>
                <c:pt idx="9808">
                  <c:v>112.1</c:v>
                </c:pt>
                <c:pt idx="9809">
                  <c:v>112.1</c:v>
                </c:pt>
                <c:pt idx="9810">
                  <c:v>112.1</c:v>
                </c:pt>
                <c:pt idx="9811">
                  <c:v>112.1</c:v>
                </c:pt>
                <c:pt idx="9812">
                  <c:v>112.1</c:v>
                </c:pt>
                <c:pt idx="9813">
                  <c:v>112.1</c:v>
                </c:pt>
                <c:pt idx="9814">
                  <c:v>112.1</c:v>
                </c:pt>
                <c:pt idx="9815">
                  <c:v>112.1</c:v>
                </c:pt>
                <c:pt idx="9816">
                  <c:v>112.1</c:v>
                </c:pt>
                <c:pt idx="9817">
                  <c:v>112.1</c:v>
                </c:pt>
                <c:pt idx="9818">
                  <c:v>112.1</c:v>
                </c:pt>
                <c:pt idx="9819">
                  <c:v>112.1</c:v>
                </c:pt>
                <c:pt idx="9820">
                  <c:v>112.1</c:v>
                </c:pt>
                <c:pt idx="9821">
                  <c:v>112.1</c:v>
                </c:pt>
                <c:pt idx="9822">
                  <c:v>112.1</c:v>
                </c:pt>
                <c:pt idx="9823">
                  <c:v>112.1</c:v>
                </c:pt>
                <c:pt idx="9824">
                  <c:v>112.1</c:v>
                </c:pt>
                <c:pt idx="9825">
                  <c:v>112.1</c:v>
                </c:pt>
                <c:pt idx="9826">
                  <c:v>112.1</c:v>
                </c:pt>
                <c:pt idx="9827">
                  <c:v>112.1</c:v>
                </c:pt>
                <c:pt idx="9828">
                  <c:v>112.1</c:v>
                </c:pt>
                <c:pt idx="9829">
                  <c:v>112.1</c:v>
                </c:pt>
                <c:pt idx="9830">
                  <c:v>112.1</c:v>
                </c:pt>
                <c:pt idx="9831">
                  <c:v>112.1</c:v>
                </c:pt>
                <c:pt idx="9832">
                  <c:v>112.1</c:v>
                </c:pt>
                <c:pt idx="9833">
                  <c:v>112.1</c:v>
                </c:pt>
                <c:pt idx="9834">
                  <c:v>112.1</c:v>
                </c:pt>
                <c:pt idx="9835">
                  <c:v>112.1</c:v>
                </c:pt>
                <c:pt idx="9836">
                  <c:v>112.1</c:v>
                </c:pt>
                <c:pt idx="9837">
                  <c:v>112.1</c:v>
                </c:pt>
                <c:pt idx="9838">
                  <c:v>112.1</c:v>
                </c:pt>
                <c:pt idx="9839">
                  <c:v>112.1</c:v>
                </c:pt>
                <c:pt idx="9840">
                  <c:v>112.1</c:v>
                </c:pt>
                <c:pt idx="9841">
                  <c:v>112.1</c:v>
                </c:pt>
                <c:pt idx="9842">
                  <c:v>112.1</c:v>
                </c:pt>
                <c:pt idx="9843">
                  <c:v>112.1</c:v>
                </c:pt>
                <c:pt idx="9844">
                  <c:v>112.1</c:v>
                </c:pt>
                <c:pt idx="9845">
                  <c:v>112.1</c:v>
                </c:pt>
                <c:pt idx="9846">
                  <c:v>112.1</c:v>
                </c:pt>
                <c:pt idx="9847">
                  <c:v>112.1</c:v>
                </c:pt>
                <c:pt idx="9848">
                  <c:v>112.1</c:v>
                </c:pt>
                <c:pt idx="9849">
                  <c:v>112.1</c:v>
                </c:pt>
                <c:pt idx="9850">
                  <c:v>112.1</c:v>
                </c:pt>
                <c:pt idx="9851">
                  <c:v>112.1</c:v>
                </c:pt>
                <c:pt idx="9852">
                  <c:v>112.1</c:v>
                </c:pt>
                <c:pt idx="9853">
                  <c:v>112.1</c:v>
                </c:pt>
                <c:pt idx="9854">
                  <c:v>112.1</c:v>
                </c:pt>
                <c:pt idx="9855">
                  <c:v>112.1</c:v>
                </c:pt>
                <c:pt idx="9856">
                  <c:v>112.1</c:v>
                </c:pt>
                <c:pt idx="9857">
                  <c:v>112.1</c:v>
                </c:pt>
                <c:pt idx="9858">
                  <c:v>112.1</c:v>
                </c:pt>
                <c:pt idx="9859">
                  <c:v>112.1</c:v>
                </c:pt>
                <c:pt idx="9860">
                  <c:v>112.1</c:v>
                </c:pt>
                <c:pt idx="9861">
                  <c:v>112.1</c:v>
                </c:pt>
                <c:pt idx="9862">
                  <c:v>112.1</c:v>
                </c:pt>
                <c:pt idx="9863">
                  <c:v>112.1</c:v>
                </c:pt>
                <c:pt idx="9864">
                  <c:v>112.1</c:v>
                </c:pt>
                <c:pt idx="9865">
                  <c:v>112.1</c:v>
                </c:pt>
                <c:pt idx="9866">
                  <c:v>112.1</c:v>
                </c:pt>
                <c:pt idx="9867">
                  <c:v>112.1</c:v>
                </c:pt>
                <c:pt idx="9868">
                  <c:v>112.1</c:v>
                </c:pt>
                <c:pt idx="9869">
                  <c:v>112.1</c:v>
                </c:pt>
                <c:pt idx="9870">
                  <c:v>112.1</c:v>
                </c:pt>
                <c:pt idx="9871">
                  <c:v>112.1</c:v>
                </c:pt>
                <c:pt idx="9872">
                  <c:v>112.1</c:v>
                </c:pt>
                <c:pt idx="9873">
                  <c:v>112.1</c:v>
                </c:pt>
                <c:pt idx="9874">
                  <c:v>112.1</c:v>
                </c:pt>
                <c:pt idx="9875">
                  <c:v>112.1</c:v>
                </c:pt>
                <c:pt idx="9876">
                  <c:v>112.1</c:v>
                </c:pt>
                <c:pt idx="9877">
                  <c:v>112.1</c:v>
                </c:pt>
                <c:pt idx="9878">
                  <c:v>112.1</c:v>
                </c:pt>
                <c:pt idx="9879">
                  <c:v>112.1</c:v>
                </c:pt>
                <c:pt idx="9880">
                  <c:v>112.1</c:v>
                </c:pt>
                <c:pt idx="9881">
                  <c:v>112.1</c:v>
                </c:pt>
                <c:pt idx="9882">
                  <c:v>112.1</c:v>
                </c:pt>
                <c:pt idx="9883">
                  <c:v>112.1</c:v>
                </c:pt>
                <c:pt idx="9884">
                  <c:v>112.1</c:v>
                </c:pt>
                <c:pt idx="9885">
                  <c:v>112.1</c:v>
                </c:pt>
                <c:pt idx="9886">
                  <c:v>112.1</c:v>
                </c:pt>
                <c:pt idx="9887">
                  <c:v>112.1</c:v>
                </c:pt>
                <c:pt idx="9888">
                  <c:v>112.1</c:v>
                </c:pt>
                <c:pt idx="9889">
                  <c:v>112.1</c:v>
                </c:pt>
                <c:pt idx="9890">
                  <c:v>112.1</c:v>
                </c:pt>
                <c:pt idx="9891">
                  <c:v>112.1</c:v>
                </c:pt>
                <c:pt idx="9892">
                  <c:v>112.1</c:v>
                </c:pt>
                <c:pt idx="9893">
                  <c:v>112.1</c:v>
                </c:pt>
                <c:pt idx="9894">
                  <c:v>112.1</c:v>
                </c:pt>
                <c:pt idx="9895">
                  <c:v>112.1</c:v>
                </c:pt>
                <c:pt idx="9896">
                  <c:v>112.1</c:v>
                </c:pt>
                <c:pt idx="9897">
                  <c:v>112.1</c:v>
                </c:pt>
                <c:pt idx="9898">
                  <c:v>112.1</c:v>
                </c:pt>
                <c:pt idx="9899">
                  <c:v>112.1</c:v>
                </c:pt>
                <c:pt idx="9900">
                  <c:v>112.1</c:v>
                </c:pt>
                <c:pt idx="9901">
                  <c:v>112.1</c:v>
                </c:pt>
                <c:pt idx="9902">
                  <c:v>112.1</c:v>
                </c:pt>
                <c:pt idx="9903">
                  <c:v>112.1</c:v>
                </c:pt>
                <c:pt idx="9904">
                  <c:v>112.1</c:v>
                </c:pt>
                <c:pt idx="9905">
                  <c:v>112.1</c:v>
                </c:pt>
                <c:pt idx="9906">
                  <c:v>112.1</c:v>
                </c:pt>
                <c:pt idx="9907">
                  <c:v>112.1</c:v>
                </c:pt>
                <c:pt idx="9908">
                  <c:v>112.1</c:v>
                </c:pt>
                <c:pt idx="9909">
                  <c:v>112.1</c:v>
                </c:pt>
                <c:pt idx="9910">
                  <c:v>112.1</c:v>
                </c:pt>
                <c:pt idx="9911">
                  <c:v>112.1</c:v>
                </c:pt>
                <c:pt idx="9912">
                  <c:v>112.1</c:v>
                </c:pt>
                <c:pt idx="9913">
                  <c:v>112.1</c:v>
                </c:pt>
                <c:pt idx="9914">
                  <c:v>112.1</c:v>
                </c:pt>
                <c:pt idx="9915">
                  <c:v>112.1</c:v>
                </c:pt>
                <c:pt idx="9916">
                  <c:v>112.1</c:v>
                </c:pt>
                <c:pt idx="9917">
                  <c:v>112.1</c:v>
                </c:pt>
                <c:pt idx="9918">
                  <c:v>112.1</c:v>
                </c:pt>
                <c:pt idx="9919">
                  <c:v>112.1</c:v>
                </c:pt>
                <c:pt idx="9920">
                  <c:v>112.1</c:v>
                </c:pt>
                <c:pt idx="9921">
                  <c:v>112.1</c:v>
                </c:pt>
                <c:pt idx="9922">
                  <c:v>112.1</c:v>
                </c:pt>
                <c:pt idx="9923">
                  <c:v>112.1</c:v>
                </c:pt>
                <c:pt idx="9924">
                  <c:v>112.1</c:v>
                </c:pt>
                <c:pt idx="9925">
                  <c:v>112.1</c:v>
                </c:pt>
                <c:pt idx="9926">
                  <c:v>112.1</c:v>
                </c:pt>
                <c:pt idx="9927">
                  <c:v>112.1</c:v>
                </c:pt>
                <c:pt idx="9928">
                  <c:v>112.1</c:v>
                </c:pt>
                <c:pt idx="9929">
                  <c:v>112.1</c:v>
                </c:pt>
                <c:pt idx="9930">
                  <c:v>112.1</c:v>
                </c:pt>
                <c:pt idx="9931">
                  <c:v>112.1</c:v>
                </c:pt>
                <c:pt idx="9932">
                  <c:v>112.1</c:v>
                </c:pt>
                <c:pt idx="9933">
                  <c:v>112.1</c:v>
                </c:pt>
                <c:pt idx="9934">
                  <c:v>112.1</c:v>
                </c:pt>
                <c:pt idx="9935">
                  <c:v>112.1</c:v>
                </c:pt>
                <c:pt idx="9936">
                  <c:v>112.1</c:v>
                </c:pt>
                <c:pt idx="9937">
                  <c:v>112.1</c:v>
                </c:pt>
                <c:pt idx="9938">
                  <c:v>112.1</c:v>
                </c:pt>
                <c:pt idx="9939">
                  <c:v>112.1</c:v>
                </c:pt>
                <c:pt idx="9940">
                  <c:v>112.1</c:v>
                </c:pt>
                <c:pt idx="9941">
                  <c:v>112.1</c:v>
                </c:pt>
                <c:pt idx="9942">
                  <c:v>112.1</c:v>
                </c:pt>
                <c:pt idx="9943">
                  <c:v>112.1</c:v>
                </c:pt>
                <c:pt idx="9944">
                  <c:v>112.1</c:v>
                </c:pt>
                <c:pt idx="9945">
                  <c:v>112.1</c:v>
                </c:pt>
                <c:pt idx="9946">
                  <c:v>112.1</c:v>
                </c:pt>
                <c:pt idx="9947">
                  <c:v>112.1</c:v>
                </c:pt>
                <c:pt idx="9948">
                  <c:v>112.1</c:v>
                </c:pt>
                <c:pt idx="9949">
                  <c:v>112.1</c:v>
                </c:pt>
                <c:pt idx="9950">
                  <c:v>112.1</c:v>
                </c:pt>
                <c:pt idx="9951">
                  <c:v>112.1</c:v>
                </c:pt>
                <c:pt idx="9952">
                  <c:v>112.1</c:v>
                </c:pt>
                <c:pt idx="9953">
                  <c:v>112.1</c:v>
                </c:pt>
                <c:pt idx="9954">
                  <c:v>112.1</c:v>
                </c:pt>
                <c:pt idx="9955">
                  <c:v>112.1</c:v>
                </c:pt>
                <c:pt idx="9956">
                  <c:v>112.1</c:v>
                </c:pt>
                <c:pt idx="9957">
                  <c:v>112.1</c:v>
                </c:pt>
                <c:pt idx="9958">
                  <c:v>112.1</c:v>
                </c:pt>
                <c:pt idx="9959">
                  <c:v>112.1</c:v>
                </c:pt>
                <c:pt idx="9960">
                  <c:v>112.1</c:v>
                </c:pt>
                <c:pt idx="9961">
                  <c:v>112.1</c:v>
                </c:pt>
                <c:pt idx="9962">
                  <c:v>112.1</c:v>
                </c:pt>
                <c:pt idx="9963">
                  <c:v>112.1</c:v>
                </c:pt>
                <c:pt idx="9964">
                  <c:v>112.1</c:v>
                </c:pt>
                <c:pt idx="9965">
                  <c:v>112.1</c:v>
                </c:pt>
                <c:pt idx="9966">
                  <c:v>112.1</c:v>
                </c:pt>
                <c:pt idx="9967">
                  <c:v>112.1</c:v>
                </c:pt>
                <c:pt idx="9968">
                  <c:v>112.1</c:v>
                </c:pt>
                <c:pt idx="9969">
                  <c:v>112.1</c:v>
                </c:pt>
                <c:pt idx="9970">
                  <c:v>112.1</c:v>
                </c:pt>
                <c:pt idx="9971">
                  <c:v>112.1</c:v>
                </c:pt>
                <c:pt idx="9972">
                  <c:v>112.1</c:v>
                </c:pt>
                <c:pt idx="9973">
                  <c:v>112.1</c:v>
                </c:pt>
                <c:pt idx="9974">
                  <c:v>112.1</c:v>
                </c:pt>
                <c:pt idx="9975">
                  <c:v>112.1</c:v>
                </c:pt>
                <c:pt idx="9976">
                  <c:v>112.1</c:v>
                </c:pt>
                <c:pt idx="9977">
                  <c:v>112.1</c:v>
                </c:pt>
                <c:pt idx="9978">
                  <c:v>112.1</c:v>
                </c:pt>
                <c:pt idx="9979">
                  <c:v>112.1</c:v>
                </c:pt>
                <c:pt idx="9980">
                  <c:v>112.1</c:v>
                </c:pt>
                <c:pt idx="9981">
                  <c:v>112.1</c:v>
                </c:pt>
                <c:pt idx="9982">
                  <c:v>112.1</c:v>
                </c:pt>
                <c:pt idx="9983">
                  <c:v>112.1</c:v>
                </c:pt>
                <c:pt idx="9984">
                  <c:v>112.1</c:v>
                </c:pt>
                <c:pt idx="9985">
                  <c:v>112.1</c:v>
                </c:pt>
                <c:pt idx="9986">
                  <c:v>112.1</c:v>
                </c:pt>
                <c:pt idx="9987">
                  <c:v>112.1</c:v>
                </c:pt>
                <c:pt idx="9988">
                  <c:v>112.1</c:v>
                </c:pt>
                <c:pt idx="9989">
                  <c:v>112.1</c:v>
                </c:pt>
                <c:pt idx="9990">
                  <c:v>112.1</c:v>
                </c:pt>
                <c:pt idx="9991">
                  <c:v>112.1</c:v>
                </c:pt>
                <c:pt idx="9992">
                  <c:v>112.1</c:v>
                </c:pt>
                <c:pt idx="9993">
                  <c:v>112.1</c:v>
                </c:pt>
                <c:pt idx="9994">
                  <c:v>112.1</c:v>
                </c:pt>
                <c:pt idx="9995">
                  <c:v>112.1</c:v>
                </c:pt>
                <c:pt idx="9996">
                  <c:v>112.1</c:v>
                </c:pt>
                <c:pt idx="9997">
                  <c:v>112.1</c:v>
                </c:pt>
                <c:pt idx="9998">
                  <c:v>112.1</c:v>
                </c:pt>
                <c:pt idx="9999">
                  <c:v>112.1</c:v>
                </c:pt>
                <c:pt idx="10000">
                  <c:v>112.1</c:v>
                </c:pt>
                <c:pt idx="10001">
                  <c:v>112.1</c:v>
                </c:pt>
                <c:pt idx="10002">
                  <c:v>112.1</c:v>
                </c:pt>
                <c:pt idx="10003">
                  <c:v>112.1</c:v>
                </c:pt>
                <c:pt idx="10004">
                  <c:v>112.1</c:v>
                </c:pt>
                <c:pt idx="10005">
                  <c:v>112.1</c:v>
                </c:pt>
                <c:pt idx="10006">
                  <c:v>112.1</c:v>
                </c:pt>
                <c:pt idx="10007">
                  <c:v>112.1</c:v>
                </c:pt>
                <c:pt idx="10008">
                  <c:v>112.1</c:v>
                </c:pt>
                <c:pt idx="10009">
                  <c:v>112.1</c:v>
                </c:pt>
                <c:pt idx="10010">
                  <c:v>112.1</c:v>
                </c:pt>
                <c:pt idx="10011">
                  <c:v>112.1</c:v>
                </c:pt>
                <c:pt idx="10012">
                  <c:v>112.1</c:v>
                </c:pt>
                <c:pt idx="10013">
                  <c:v>112.1</c:v>
                </c:pt>
                <c:pt idx="10014">
                  <c:v>112.1</c:v>
                </c:pt>
                <c:pt idx="10015">
                  <c:v>112.1</c:v>
                </c:pt>
                <c:pt idx="10016">
                  <c:v>112.1</c:v>
                </c:pt>
                <c:pt idx="10017">
                  <c:v>112.1</c:v>
                </c:pt>
                <c:pt idx="10018">
                  <c:v>112.1</c:v>
                </c:pt>
                <c:pt idx="10019">
                  <c:v>112.1</c:v>
                </c:pt>
                <c:pt idx="10020">
                  <c:v>112.1</c:v>
                </c:pt>
                <c:pt idx="10021">
                  <c:v>112.1</c:v>
                </c:pt>
                <c:pt idx="10022">
                  <c:v>112.1</c:v>
                </c:pt>
                <c:pt idx="10023">
                  <c:v>112.1</c:v>
                </c:pt>
                <c:pt idx="10024">
                  <c:v>112.1</c:v>
                </c:pt>
                <c:pt idx="10025">
                  <c:v>112.1</c:v>
                </c:pt>
                <c:pt idx="10026">
                  <c:v>112.1</c:v>
                </c:pt>
                <c:pt idx="10027">
                  <c:v>112.1</c:v>
                </c:pt>
                <c:pt idx="10028">
                  <c:v>112.1</c:v>
                </c:pt>
                <c:pt idx="10029">
                  <c:v>112.1</c:v>
                </c:pt>
                <c:pt idx="10030">
                  <c:v>112.1</c:v>
                </c:pt>
                <c:pt idx="10031">
                  <c:v>112.1</c:v>
                </c:pt>
                <c:pt idx="10032">
                  <c:v>112.1</c:v>
                </c:pt>
                <c:pt idx="10033">
                  <c:v>112.1</c:v>
                </c:pt>
                <c:pt idx="10034">
                  <c:v>112.1</c:v>
                </c:pt>
                <c:pt idx="10035">
                  <c:v>112.1</c:v>
                </c:pt>
                <c:pt idx="10036">
                  <c:v>112.1</c:v>
                </c:pt>
                <c:pt idx="10037">
                  <c:v>112.1</c:v>
                </c:pt>
                <c:pt idx="10038">
                  <c:v>112.1</c:v>
                </c:pt>
                <c:pt idx="10039">
                  <c:v>112.1</c:v>
                </c:pt>
                <c:pt idx="10040">
                  <c:v>112.1</c:v>
                </c:pt>
                <c:pt idx="10041">
                  <c:v>112.1</c:v>
                </c:pt>
                <c:pt idx="10042">
                  <c:v>112.1</c:v>
                </c:pt>
                <c:pt idx="10043">
                  <c:v>112.1</c:v>
                </c:pt>
                <c:pt idx="10044">
                  <c:v>112.1</c:v>
                </c:pt>
                <c:pt idx="10045">
                  <c:v>112.1</c:v>
                </c:pt>
                <c:pt idx="10046">
                  <c:v>112.1</c:v>
                </c:pt>
                <c:pt idx="10047">
                  <c:v>112.1</c:v>
                </c:pt>
                <c:pt idx="10048">
                  <c:v>112.1</c:v>
                </c:pt>
                <c:pt idx="10049">
                  <c:v>112.1</c:v>
                </c:pt>
                <c:pt idx="10050">
                  <c:v>112.1</c:v>
                </c:pt>
                <c:pt idx="10051">
                  <c:v>112.1</c:v>
                </c:pt>
                <c:pt idx="10052">
                  <c:v>112.1</c:v>
                </c:pt>
                <c:pt idx="10053">
                  <c:v>112.1</c:v>
                </c:pt>
                <c:pt idx="10054">
                  <c:v>112.1</c:v>
                </c:pt>
                <c:pt idx="10055">
                  <c:v>112.1</c:v>
                </c:pt>
                <c:pt idx="10056">
                  <c:v>112.1</c:v>
                </c:pt>
                <c:pt idx="10057">
                  <c:v>112.1</c:v>
                </c:pt>
                <c:pt idx="10058">
                  <c:v>112.1</c:v>
                </c:pt>
                <c:pt idx="10059">
                  <c:v>112.1</c:v>
                </c:pt>
                <c:pt idx="10060">
                  <c:v>112.1</c:v>
                </c:pt>
                <c:pt idx="10061">
                  <c:v>112.1</c:v>
                </c:pt>
                <c:pt idx="10062">
                  <c:v>112.1</c:v>
                </c:pt>
                <c:pt idx="10063">
                  <c:v>112.1</c:v>
                </c:pt>
                <c:pt idx="10064">
                  <c:v>112.1</c:v>
                </c:pt>
                <c:pt idx="10065">
                  <c:v>112.1</c:v>
                </c:pt>
                <c:pt idx="10066">
                  <c:v>112.1</c:v>
                </c:pt>
                <c:pt idx="10067">
                  <c:v>112.1</c:v>
                </c:pt>
                <c:pt idx="10068">
                  <c:v>112.1</c:v>
                </c:pt>
                <c:pt idx="10069">
                  <c:v>112.1</c:v>
                </c:pt>
                <c:pt idx="10070">
                  <c:v>112.1</c:v>
                </c:pt>
                <c:pt idx="10071">
                  <c:v>112.1</c:v>
                </c:pt>
                <c:pt idx="10072">
                  <c:v>112.1</c:v>
                </c:pt>
                <c:pt idx="10073">
                  <c:v>112.1</c:v>
                </c:pt>
                <c:pt idx="10074">
                  <c:v>112.1</c:v>
                </c:pt>
                <c:pt idx="10075">
                  <c:v>112.1</c:v>
                </c:pt>
                <c:pt idx="10076">
                  <c:v>112.1</c:v>
                </c:pt>
                <c:pt idx="10077">
                  <c:v>112.1</c:v>
                </c:pt>
                <c:pt idx="10078">
                  <c:v>112.1</c:v>
                </c:pt>
                <c:pt idx="10079">
                  <c:v>112.1</c:v>
                </c:pt>
                <c:pt idx="10080">
                  <c:v>112.1</c:v>
                </c:pt>
                <c:pt idx="10081">
                  <c:v>112.1</c:v>
                </c:pt>
                <c:pt idx="10082">
                  <c:v>112.1</c:v>
                </c:pt>
                <c:pt idx="10083">
                  <c:v>112.1</c:v>
                </c:pt>
                <c:pt idx="10084">
                  <c:v>112.1</c:v>
                </c:pt>
                <c:pt idx="10085">
                  <c:v>112.1</c:v>
                </c:pt>
                <c:pt idx="10086">
                  <c:v>112.1</c:v>
                </c:pt>
                <c:pt idx="10087">
                  <c:v>112.1</c:v>
                </c:pt>
                <c:pt idx="10088">
                  <c:v>112.1</c:v>
                </c:pt>
                <c:pt idx="10089">
                  <c:v>112.1</c:v>
                </c:pt>
                <c:pt idx="10090">
                  <c:v>112.1</c:v>
                </c:pt>
                <c:pt idx="10091">
                  <c:v>112.1</c:v>
                </c:pt>
                <c:pt idx="10092">
                  <c:v>112.1</c:v>
                </c:pt>
                <c:pt idx="10093">
                  <c:v>112.1</c:v>
                </c:pt>
                <c:pt idx="10094">
                  <c:v>112.1</c:v>
                </c:pt>
                <c:pt idx="10095">
                  <c:v>112.1</c:v>
                </c:pt>
                <c:pt idx="10096">
                  <c:v>112.1</c:v>
                </c:pt>
                <c:pt idx="10097">
                  <c:v>112.1</c:v>
                </c:pt>
                <c:pt idx="10098">
                  <c:v>112.1</c:v>
                </c:pt>
                <c:pt idx="10099">
                  <c:v>112.1</c:v>
                </c:pt>
                <c:pt idx="10100">
                  <c:v>112.1</c:v>
                </c:pt>
                <c:pt idx="10101">
                  <c:v>112.1</c:v>
                </c:pt>
                <c:pt idx="10102">
                  <c:v>112.1</c:v>
                </c:pt>
                <c:pt idx="10103">
                  <c:v>112.1</c:v>
                </c:pt>
                <c:pt idx="10104">
                  <c:v>112.1</c:v>
                </c:pt>
                <c:pt idx="10105">
                  <c:v>112.1</c:v>
                </c:pt>
                <c:pt idx="10106">
                  <c:v>112.1</c:v>
                </c:pt>
                <c:pt idx="10107">
                  <c:v>112.1</c:v>
                </c:pt>
                <c:pt idx="10108">
                  <c:v>112.1</c:v>
                </c:pt>
                <c:pt idx="10109">
                  <c:v>112.1</c:v>
                </c:pt>
                <c:pt idx="10110">
                  <c:v>112.1</c:v>
                </c:pt>
                <c:pt idx="10111">
                  <c:v>112.1</c:v>
                </c:pt>
                <c:pt idx="10112">
                  <c:v>112.1</c:v>
                </c:pt>
                <c:pt idx="10113">
                  <c:v>112.1</c:v>
                </c:pt>
                <c:pt idx="10114">
                  <c:v>112.1</c:v>
                </c:pt>
                <c:pt idx="10115">
                  <c:v>112.1</c:v>
                </c:pt>
                <c:pt idx="10116">
                  <c:v>112.1</c:v>
                </c:pt>
                <c:pt idx="10117">
                  <c:v>112.1</c:v>
                </c:pt>
                <c:pt idx="10118">
                  <c:v>112.1</c:v>
                </c:pt>
                <c:pt idx="10119">
                  <c:v>112.1</c:v>
                </c:pt>
                <c:pt idx="10120">
                  <c:v>112.1</c:v>
                </c:pt>
                <c:pt idx="10121">
                  <c:v>112.1</c:v>
                </c:pt>
                <c:pt idx="10122">
                  <c:v>112.1</c:v>
                </c:pt>
                <c:pt idx="10123">
                  <c:v>112.1</c:v>
                </c:pt>
                <c:pt idx="10124">
                  <c:v>112.1</c:v>
                </c:pt>
                <c:pt idx="10125">
                  <c:v>112.1</c:v>
                </c:pt>
                <c:pt idx="10126">
                  <c:v>112.1</c:v>
                </c:pt>
                <c:pt idx="10127">
                  <c:v>112.1</c:v>
                </c:pt>
                <c:pt idx="10128">
                  <c:v>112.1</c:v>
                </c:pt>
                <c:pt idx="10129">
                  <c:v>112.1</c:v>
                </c:pt>
                <c:pt idx="10130">
                  <c:v>112.1</c:v>
                </c:pt>
                <c:pt idx="10131">
                  <c:v>112.1</c:v>
                </c:pt>
                <c:pt idx="10132">
                  <c:v>112.1</c:v>
                </c:pt>
                <c:pt idx="10133">
                  <c:v>112.1</c:v>
                </c:pt>
                <c:pt idx="10134">
                  <c:v>112.1</c:v>
                </c:pt>
                <c:pt idx="10135">
                  <c:v>112.1</c:v>
                </c:pt>
                <c:pt idx="10136">
                  <c:v>112.1</c:v>
                </c:pt>
                <c:pt idx="10137">
                  <c:v>112.1</c:v>
                </c:pt>
                <c:pt idx="10138">
                  <c:v>112.1</c:v>
                </c:pt>
                <c:pt idx="10139">
                  <c:v>112.1</c:v>
                </c:pt>
                <c:pt idx="10140">
                  <c:v>112.1</c:v>
                </c:pt>
                <c:pt idx="10141">
                  <c:v>112.1</c:v>
                </c:pt>
                <c:pt idx="10142">
                  <c:v>112.1</c:v>
                </c:pt>
                <c:pt idx="10143">
                  <c:v>112.1</c:v>
                </c:pt>
                <c:pt idx="10144">
                  <c:v>112.1</c:v>
                </c:pt>
                <c:pt idx="10145">
                  <c:v>112.1</c:v>
                </c:pt>
                <c:pt idx="10146">
                  <c:v>112.1</c:v>
                </c:pt>
                <c:pt idx="10147">
                  <c:v>112.1</c:v>
                </c:pt>
                <c:pt idx="10148">
                  <c:v>112.1</c:v>
                </c:pt>
                <c:pt idx="10149">
                  <c:v>112.1</c:v>
                </c:pt>
                <c:pt idx="10150">
                  <c:v>112.1</c:v>
                </c:pt>
                <c:pt idx="10151">
                  <c:v>112.1</c:v>
                </c:pt>
                <c:pt idx="10152">
                  <c:v>112.1</c:v>
                </c:pt>
                <c:pt idx="10153">
                  <c:v>112.1</c:v>
                </c:pt>
                <c:pt idx="10154">
                  <c:v>112.1</c:v>
                </c:pt>
                <c:pt idx="10155">
                  <c:v>112.1</c:v>
                </c:pt>
                <c:pt idx="10156">
                  <c:v>112.1</c:v>
                </c:pt>
                <c:pt idx="10157">
                  <c:v>112.1</c:v>
                </c:pt>
                <c:pt idx="10158">
                  <c:v>112.1</c:v>
                </c:pt>
                <c:pt idx="10159">
                  <c:v>112.1</c:v>
                </c:pt>
                <c:pt idx="10160">
                  <c:v>112.1</c:v>
                </c:pt>
                <c:pt idx="10161">
                  <c:v>112.1</c:v>
                </c:pt>
                <c:pt idx="10162">
                  <c:v>112.1</c:v>
                </c:pt>
                <c:pt idx="10163">
                  <c:v>112.1</c:v>
                </c:pt>
                <c:pt idx="10164">
                  <c:v>112.1</c:v>
                </c:pt>
                <c:pt idx="10165">
                  <c:v>112.1</c:v>
                </c:pt>
                <c:pt idx="10166">
                  <c:v>112.1</c:v>
                </c:pt>
                <c:pt idx="10167">
                  <c:v>112.1</c:v>
                </c:pt>
                <c:pt idx="10168">
                  <c:v>112.1</c:v>
                </c:pt>
                <c:pt idx="10169">
                  <c:v>112.1</c:v>
                </c:pt>
                <c:pt idx="10170">
                  <c:v>112.1</c:v>
                </c:pt>
                <c:pt idx="10171">
                  <c:v>112.1</c:v>
                </c:pt>
                <c:pt idx="10172">
                  <c:v>112.1</c:v>
                </c:pt>
                <c:pt idx="10173">
                  <c:v>112.1</c:v>
                </c:pt>
                <c:pt idx="10174">
                  <c:v>112.1</c:v>
                </c:pt>
                <c:pt idx="10175">
                  <c:v>112.1</c:v>
                </c:pt>
                <c:pt idx="10176">
                  <c:v>112.1</c:v>
                </c:pt>
                <c:pt idx="10177">
                  <c:v>112.1</c:v>
                </c:pt>
                <c:pt idx="10178">
                  <c:v>112.1</c:v>
                </c:pt>
                <c:pt idx="10179">
                  <c:v>112.1</c:v>
                </c:pt>
                <c:pt idx="10180">
                  <c:v>112.1</c:v>
                </c:pt>
                <c:pt idx="10181">
                  <c:v>112.1</c:v>
                </c:pt>
                <c:pt idx="10182">
                  <c:v>112.1</c:v>
                </c:pt>
                <c:pt idx="10183">
                  <c:v>112.1</c:v>
                </c:pt>
                <c:pt idx="10184">
                  <c:v>112.1</c:v>
                </c:pt>
                <c:pt idx="10185">
                  <c:v>112.1</c:v>
                </c:pt>
                <c:pt idx="10186">
                  <c:v>112.1</c:v>
                </c:pt>
                <c:pt idx="10187">
                  <c:v>112.1</c:v>
                </c:pt>
                <c:pt idx="10188">
                  <c:v>112.1</c:v>
                </c:pt>
                <c:pt idx="10189">
                  <c:v>112.1</c:v>
                </c:pt>
                <c:pt idx="10190">
                  <c:v>112.1</c:v>
                </c:pt>
                <c:pt idx="10191">
                  <c:v>112.1</c:v>
                </c:pt>
                <c:pt idx="10192">
                  <c:v>112.1</c:v>
                </c:pt>
                <c:pt idx="10193">
                  <c:v>112.1</c:v>
                </c:pt>
                <c:pt idx="10194">
                  <c:v>112.1</c:v>
                </c:pt>
                <c:pt idx="10195">
                  <c:v>112.1</c:v>
                </c:pt>
                <c:pt idx="10196">
                  <c:v>112.1</c:v>
                </c:pt>
                <c:pt idx="10197">
                  <c:v>112.1</c:v>
                </c:pt>
                <c:pt idx="10198">
                  <c:v>112.1</c:v>
                </c:pt>
                <c:pt idx="10199">
                  <c:v>112.1</c:v>
                </c:pt>
                <c:pt idx="10200">
                  <c:v>112.1</c:v>
                </c:pt>
                <c:pt idx="10201">
                  <c:v>112.1</c:v>
                </c:pt>
                <c:pt idx="10202">
                  <c:v>112.1</c:v>
                </c:pt>
                <c:pt idx="10203">
                  <c:v>112.1</c:v>
                </c:pt>
                <c:pt idx="10204">
                  <c:v>112.1</c:v>
                </c:pt>
                <c:pt idx="10205">
                  <c:v>112.1</c:v>
                </c:pt>
                <c:pt idx="10206">
                  <c:v>112.1</c:v>
                </c:pt>
                <c:pt idx="10207">
                  <c:v>112.1</c:v>
                </c:pt>
                <c:pt idx="10208">
                  <c:v>112.1</c:v>
                </c:pt>
                <c:pt idx="10209">
                  <c:v>112.1</c:v>
                </c:pt>
                <c:pt idx="10210">
                  <c:v>112.1</c:v>
                </c:pt>
                <c:pt idx="10211">
                  <c:v>112.1</c:v>
                </c:pt>
                <c:pt idx="10212">
                  <c:v>112.1</c:v>
                </c:pt>
                <c:pt idx="10213">
                  <c:v>112.1</c:v>
                </c:pt>
                <c:pt idx="10214">
                  <c:v>112.1</c:v>
                </c:pt>
                <c:pt idx="10215">
                  <c:v>112.1</c:v>
                </c:pt>
                <c:pt idx="10216">
                  <c:v>112.1</c:v>
                </c:pt>
                <c:pt idx="10217">
                  <c:v>112.1</c:v>
                </c:pt>
                <c:pt idx="10218">
                  <c:v>112.1</c:v>
                </c:pt>
                <c:pt idx="10219">
                  <c:v>112.1</c:v>
                </c:pt>
                <c:pt idx="10220">
                  <c:v>112.1</c:v>
                </c:pt>
                <c:pt idx="10221">
                  <c:v>112.1</c:v>
                </c:pt>
                <c:pt idx="10222">
                  <c:v>112.1</c:v>
                </c:pt>
                <c:pt idx="10223">
                  <c:v>112.1</c:v>
                </c:pt>
                <c:pt idx="10224">
                  <c:v>112.1</c:v>
                </c:pt>
                <c:pt idx="10225">
                  <c:v>112.1</c:v>
                </c:pt>
                <c:pt idx="10226">
                  <c:v>112.1</c:v>
                </c:pt>
                <c:pt idx="10227">
                  <c:v>112.1</c:v>
                </c:pt>
                <c:pt idx="10228">
                  <c:v>112.1</c:v>
                </c:pt>
                <c:pt idx="10229">
                  <c:v>112.1</c:v>
                </c:pt>
                <c:pt idx="10230">
                  <c:v>112.1</c:v>
                </c:pt>
                <c:pt idx="10231">
                  <c:v>112.1</c:v>
                </c:pt>
                <c:pt idx="10232">
                  <c:v>112.1</c:v>
                </c:pt>
                <c:pt idx="10233">
                  <c:v>112.1</c:v>
                </c:pt>
                <c:pt idx="10234">
                  <c:v>112.1</c:v>
                </c:pt>
                <c:pt idx="10235">
                  <c:v>112.1</c:v>
                </c:pt>
                <c:pt idx="10236">
                  <c:v>112.1</c:v>
                </c:pt>
                <c:pt idx="10237">
                  <c:v>112.1</c:v>
                </c:pt>
                <c:pt idx="10238">
                  <c:v>112.1</c:v>
                </c:pt>
                <c:pt idx="10239">
                  <c:v>112.1</c:v>
                </c:pt>
                <c:pt idx="10240">
                  <c:v>112.1</c:v>
                </c:pt>
                <c:pt idx="10241">
                  <c:v>112.1</c:v>
                </c:pt>
                <c:pt idx="10242">
                  <c:v>112.1</c:v>
                </c:pt>
                <c:pt idx="10243">
                  <c:v>112.1</c:v>
                </c:pt>
                <c:pt idx="10244">
                  <c:v>112.1</c:v>
                </c:pt>
                <c:pt idx="10245">
                  <c:v>112.1</c:v>
                </c:pt>
                <c:pt idx="10246">
                  <c:v>112.1</c:v>
                </c:pt>
                <c:pt idx="10247">
                  <c:v>112.1</c:v>
                </c:pt>
                <c:pt idx="10248">
                  <c:v>112.1</c:v>
                </c:pt>
                <c:pt idx="10249">
                  <c:v>112.1</c:v>
                </c:pt>
                <c:pt idx="10250">
                  <c:v>112.1</c:v>
                </c:pt>
                <c:pt idx="10251">
                  <c:v>112.1</c:v>
                </c:pt>
                <c:pt idx="10252">
                  <c:v>112.1</c:v>
                </c:pt>
                <c:pt idx="10253">
                  <c:v>112.1</c:v>
                </c:pt>
                <c:pt idx="10254">
                  <c:v>112.1</c:v>
                </c:pt>
                <c:pt idx="10255">
                  <c:v>112.1</c:v>
                </c:pt>
                <c:pt idx="10256">
                  <c:v>112.1</c:v>
                </c:pt>
                <c:pt idx="10257">
                  <c:v>112.1</c:v>
                </c:pt>
                <c:pt idx="10258">
                  <c:v>112.1</c:v>
                </c:pt>
                <c:pt idx="10259">
                  <c:v>112.1</c:v>
                </c:pt>
                <c:pt idx="10260">
                  <c:v>112.1</c:v>
                </c:pt>
                <c:pt idx="10261">
                  <c:v>112.1</c:v>
                </c:pt>
                <c:pt idx="10262">
                  <c:v>112.1</c:v>
                </c:pt>
                <c:pt idx="10263">
                  <c:v>112.1</c:v>
                </c:pt>
                <c:pt idx="10264">
                  <c:v>112.1</c:v>
                </c:pt>
                <c:pt idx="10265">
                  <c:v>112.1</c:v>
                </c:pt>
                <c:pt idx="10266">
                  <c:v>112.1</c:v>
                </c:pt>
                <c:pt idx="10267">
                  <c:v>112.1</c:v>
                </c:pt>
                <c:pt idx="10268">
                  <c:v>112.1</c:v>
                </c:pt>
                <c:pt idx="10269">
                  <c:v>112.1</c:v>
                </c:pt>
                <c:pt idx="10270">
                  <c:v>112.1</c:v>
                </c:pt>
                <c:pt idx="10271">
                  <c:v>112.1</c:v>
                </c:pt>
                <c:pt idx="10272">
                  <c:v>112.1</c:v>
                </c:pt>
                <c:pt idx="10273">
                  <c:v>112.1</c:v>
                </c:pt>
                <c:pt idx="10274">
                  <c:v>112.1</c:v>
                </c:pt>
                <c:pt idx="10275">
                  <c:v>112.1</c:v>
                </c:pt>
                <c:pt idx="10276">
                  <c:v>112.1</c:v>
                </c:pt>
                <c:pt idx="10277">
                  <c:v>112.1</c:v>
                </c:pt>
                <c:pt idx="10278">
                  <c:v>112.1</c:v>
                </c:pt>
                <c:pt idx="10279">
                  <c:v>112.1</c:v>
                </c:pt>
                <c:pt idx="10280">
                  <c:v>112.1</c:v>
                </c:pt>
                <c:pt idx="10281">
                  <c:v>112.1</c:v>
                </c:pt>
                <c:pt idx="10282">
                  <c:v>112.1</c:v>
                </c:pt>
                <c:pt idx="10283">
                  <c:v>112.1</c:v>
                </c:pt>
                <c:pt idx="10284">
                  <c:v>112.1</c:v>
                </c:pt>
                <c:pt idx="10285">
                  <c:v>112.1</c:v>
                </c:pt>
                <c:pt idx="10286">
                  <c:v>112.1</c:v>
                </c:pt>
                <c:pt idx="10287">
                  <c:v>112.1</c:v>
                </c:pt>
                <c:pt idx="10288">
                  <c:v>112.1</c:v>
                </c:pt>
                <c:pt idx="10289">
                  <c:v>112.1</c:v>
                </c:pt>
                <c:pt idx="10290">
                  <c:v>112.1</c:v>
                </c:pt>
                <c:pt idx="10291">
                  <c:v>112.1</c:v>
                </c:pt>
                <c:pt idx="10292">
                  <c:v>112.1</c:v>
                </c:pt>
                <c:pt idx="10293">
                  <c:v>112.1</c:v>
                </c:pt>
                <c:pt idx="10294">
                  <c:v>112.1</c:v>
                </c:pt>
                <c:pt idx="10295">
                  <c:v>112.1</c:v>
                </c:pt>
                <c:pt idx="10296">
                  <c:v>112.1</c:v>
                </c:pt>
                <c:pt idx="10297">
                  <c:v>112.1</c:v>
                </c:pt>
                <c:pt idx="10298">
                  <c:v>112.1</c:v>
                </c:pt>
                <c:pt idx="10299">
                  <c:v>112.1</c:v>
                </c:pt>
                <c:pt idx="10300">
                  <c:v>112.1</c:v>
                </c:pt>
                <c:pt idx="10301">
                  <c:v>112.1</c:v>
                </c:pt>
                <c:pt idx="10302">
                  <c:v>112.1</c:v>
                </c:pt>
                <c:pt idx="10303">
                  <c:v>112.1</c:v>
                </c:pt>
                <c:pt idx="10304">
                  <c:v>112.1</c:v>
                </c:pt>
                <c:pt idx="10305">
                  <c:v>112.1</c:v>
                </c:pt>
                <c:pt idx="10306">
                  <c:v>112.1</c:v>
                </c:pt>
                <c:pt idx="10307">
                  <c:v>112.1</c:v>
                </c:pt>
                <c:pt idx="10308">
                  <c:v>112.1</c:v>
                </c:pt>
                <c:pt idx="10309">
                  <c:v>112.1</c:v>
                </c:pt>
                <c:pt idx="10310">
                  <c:v>112.1</c:v>
                </c:pt>
                <c:pt idx="10311">
                  <c:v>112.1</c:v>
                </c:pt>
                <c:pt idx="10312">
                  <c:v>112.1</c:v>
                </c:pt>
                <c:pt idx="10313">
                  <c:v>112.1</c:v>
                </c:pt>
                <c:pt idx="10314">
                  <c:v>112.1</c:v>
                </c:pt>
                <c:pt idx="10315">
                  <c:v>112.1</c:v>
                </c:pt>
                <c:pt idx="10316">
                  <c:v>112.1</c:v>
                </c:pt>
                <c:pt idx="10317">
                  <c:v>112.1</c:v>
                </c:pt>
                <c:pt idx="10318">
                  <c:v>112.1</c:v>
                </c:pt>
                <c:pt idx="10319">
                  <c:v>112.1</c:v>
                </c:pt>
                <c:pt idx="10320">
                  <c:v>112.1</c:v>
                </c:pt>
                <c:pt idx="10321">
                  <c:v>112.1</c:v>
                </c:pt>
                <c:pt idx="10322">
                  <c:v>112.1</c:v>
                </c:pt>
                <c:pt idx="10323">
                  <c:v>112.1</c:v>
                </c:pt>
                <c:pt idx="10324">
                  <c:v>112.1</c:v>
                </c:pt>
                <c:pt idx="10325">
                  <c:v>112.1</c:v>
                </c:pt>
                <c:pt idx="10326">
                  <c:v>112.1</c:v>
                </c:pt>
                <c:pt idx="10327">
                  <c:v>112.1</c:v>
                </c:pt>
                <c:pt idx="10328">
                  <c:v>112.1</c:v>
                </c:pt>
                <c:pt idx="10329">
                  <c:v>112.1</c:v>
                </c:pt>
                <c:pt idx="10330">
                  <c:v>112.1</c:v>
                </c:pt>
                <c:pt idx="10331">
                  <c:v>112.1</c:v>
                </c:pt>
                <c:pt idx="10332">
                  <c:v>112.1</c:v>
                </c:pt>
                <c:pt idx="10333">
                  <c:v>112.1</c:v>
                </c:pt>
                <c:pt idx="10334">
                  <c:v>112.1</c:v>
                </c:pt>
                <c:pt idx="10335">
                  <c:v>112.1</c:v>
                </c:pt>
                <c:pt idx="10336">
                  <c:v>112.1</c:v>
                </c:pt>
                <c:pt idx="10337">
                  <c:v>112.1</c:v>
                </c:pt>
                <c:pt idx="10338">
                  <c:v>112.1</c:v>
                </c:pt>
                <c:pt idx="10339">
                  <c:v>112.1</c:v>
                </c:pt>
                <c:pt idx="10340">
                  <c:v>112.1</c:v>
                </c:pt>
                <c:pt idx="10341">
                  <c:v>112.1</c:v>
                </c:pt>
                <c:pt idx="10342">
                  <c:v>112.1</c:v>
                </c:pt>
                <c:pt idx="10343">
                  <c:v>112.1</c:v>
                </c:pt>
                <c:pt idx="10344">
                  <c:v>112.1</c:v>
                </c:pt>
                <c:pt idx="10345">
                  <c:v>112.1</c:v>
                </c:pt>
                <c:pt idx="10346">
                  <c:v>112.1</c:v>
                </c:pt>
                <c:pt idx="10347">
                  <c:v>112.1</c:v>
                </c:pt>
                <c:pt idx="10348">
                  <c:v>112.1</c:v>
                </c:pt>
                <c:pt idx="10349">
                  <c:v>112.1</c:v>
                </c:pt>
                <c:pt idx="10350">
                  <c:v>112.1</c:v>
                </c:pt>
                <c:pt idx="10351">
                  <c:v>112.1</c:v>
                </c:pt>
                <c:pt idx="10352">
                  <c:v>112.1</c:v>
                </c:pt>
                <c:pt idx="10353">
                  <c:v>112.1</c:v>
                </c:pt>
                <c:pt idx="10354">
                  <c:v>112.1</c:v>
                </c:pt>
                <c:pt idx="10355">
                  <c:v>112.1</c:v>
                </c:pt>
                <c:pt idx="10356">
                  <c:v>112.1</c:v>
                </c:pt>
                <c:pt idx="10357">
                  <c:v>112.1</c:v>
                </c:pt>
                <c:pt idx="10358">
                  <c:v>112.1</c:v>
                </c:pt>
                <c:pt idx="10359">
                  <c:v>112.1</c:v>
                </c:pt>
                <c:pt idx="10360">
                  <c:v>112.1</c:v>
                </c:pt>
                <c:pt idx="10361">
                  <c:v>112.1</c:v>
                </c:pt>
                <c:pt idx="10362">
                  <c:v>112.1</c:v>
                </c:pt>
                <c:pt idx="10363">
                  <c:v>112.1</c:v>
                </c:pt>
                <c:pt idx="10364">
                  <c:v>112.1</c:v>
                </c:pt>
                <c:pt idx="10365">
                  <c:v>112.1</c:v>
                </c:pt>
                <c:pt idx="10366">
                  <c:v>112.1</c:v>
                </c:pt>
                <c:pt idx="10367">
                  <c:v>112.1</c:v>
                </c:pt>
                <c:pt idx="10368">
                  <c:v>112.1</c:v>
                </c:pt>
                <c:pt idx="10369">
                  <c:v>112.1</c:v>
                </c:pt>
                <c:pt idx="10370">
                  <c:v>112.1</c:v>
                </c:pt>
                <c:pt idx="10371">
                  <c:v>112.1</c:v>
                </c:pt>
                <c:pt idx="10372">
                  <c:v>112.1</c:v>
                </c:pt>
                <c:pt idx="10373">
                  <c:v>112.1</c:v>
                </c:pt>
                <c:pt idx="10374">
                  <c:v>112.1</c:v>
                </c:pt>
                <c:pt idx="10375">
                  <c:v>112.1</c:v>
                </c:pt>
                <c:pt idx="10376">
                  <c:v>112.1</c:v>
                </c:pt>
                <c:pt idx="10377">
                  <c:v>112.1</c:v>
                </c:pt>
                <c:pt idx="10378">
                  <c:v>112.1</c:v>
                </c:pt>
                <c:pt idx="10379">
                  <c:v>112.1</c:v>
                </c:pt>
                <c:pt idx="10380">
                  <c:v>112.1</c:v>
                </c:pt>
                <c:pt idx="10381">
                  <c:v>112.1</c:v>
                </c:pt>
                <c:pt idx="10382">
                  <c:v>112.1</c:v>
                </c:pt>
                <c:pt idx="10383">
                  <c:v>112.1</c:v>
                </c:pt>
                <c:pt idx="10384">
                  <c:v>112.1</c:v>
                </c:pt>
                <c:pt idx="10385">
                  <c:v>112.1</c:v>
                </c:pt>
                <c:pt idx="10386">
                  <c:v>112.1</c:v>
                </c:pt>
                <c:pt idx="10387">
                  <c:v>112.1</c:v>
                </c:pt>
                <c:pt idx="10388">
                  <c:v>112.1</c:v>
                </c:pt>
                <c:pt idx="10389">
                  <c:v>112.1</c:v>
                </c:pt>
                <c:pt idx="10390">
                  <c:v>112.1</c:v>
                </c:pt>
                <c:pt idx="10391">
                  <c:v>112.1</c:v>
                </c:pt>
                <c:pt idx="10392">
                  <c:v>112.1</c:v>
                </c:pt>
                <c:pt idx="10393">
                  <c:v>112.1</c:v>
                </c:pt>
                <c:pt idx="10394">
                  <c:v>112.1</c:v>
                </c:pt>
                <c:pt idx="10395">
                  <c:v>112.1</c:v>
                </c:pt>
                <c:pt idx="10396">
                  <c:v>112.1</c:v>
                </c:pt>
                <c:pt idx="10397">
                  <c:v>112.1</c:v>
                </c:pt>
                <c:pt idx="10398">
                  <c:v>112.1</c:v>
                </c:pt>
                <c:pt idx="10399">
                  <c:v>112.1</c:v>
                </c:pt>
                <c:pt idx="10400">
                  <c:v>112.1</c:v>
                </c:pt>
                <c:pt idx="10401">
                  <c:v>112.1</c:v>
                </c:pt>
                <c:pt idx="10402">
                  <c:v>112.1</c:v>
                </c:pt>
                <c:pt idx="10403">
                  <c:v>112.1</c:v>
                </c:pt>
                <c:pt idx="10404">
                  <c:v>112.1</c:v>
                </c:pt>
                <c:pt idx="10405">
                  <c:v>112.1</c:v>
                </c:pt>
                <c:pt idx="10406">
                  <c:v>112.1</c:v>
                </c:pt>
                <c:pt idx="10407">
                  <c:v>112.1</c:v>
                </c:pt>
                <c:pt idx="10408">
                  <c:v>112.1</c:v>
                </c:pt>
                <c:pt idx="10409">
                  <c:v>112.1</c:v>
                </c:pt>
                <c:pt idx="10410">
                  <c:v>112.1</c:v>
                </c:pt>
                <c:pt idx="10411">
                  <c:v>112.1</c:v>
                </c:pt>
                <c:pt idx="10412">
                  <c:v>112.1</c:v>
                </c:pt>
                <c:pt idx="10413">
                  <c:v>112.1</c:v>
                </c:pt>
                <c:pt idx="10414">
                  <c:v>112.1</c:v>
                </c:pt>
                <c:pt idx="10415">
                  <c:v>112.1</c:v>
                </c:pt>
                <c:pt idx="10416">
                  <c:v>112.1</c:v>
                </c:pt>
                <c:pt idx="10417">
                  <c:v>112.1</c:v>
                </c:pt>
                <c:pt idx="10418">
                  <c:v>112.1</c:v>
                </c:pt>
                <c:pt idx="10419">
                  <c:v>112.1</c:v>
                </c:pt>
                <c:pt idx="10420">
                  <c:v>112.1</c:v>
                </c:pt>
                <c:pt idx="10421">
                  <c:v>112.1</c:v>
                </c:pt>
                <c:pt idx="10422">
                  <c:v>112.1</c:v>
                </c:pt>
                <c:pt idx="10423">
                  <c:v>112.1</c:v>
                </c:pt>
                <c:pt idx="10424">
                  <c:v>112.1</c:v>
                </c:pt>
                <c:pt idx="10425">
                  <c:v>112.1</c:v>
                </c:pt>
                <c:pt idx="10426">
                  <c:v>112.1</c:v>
                </c:pt>
                <c:pt idx="10427">
                  <c:v>112.1</c:v>
                </c:pt>
                <c:pt idx="10428">
                  <c:v>112.1</c:v>
                </c:pt>
                <c:pt idx="10429">
                  <c:v>112.1</c:v>
                </c:pt>
                <c:pt idx="10430">
                  <c:v>112.1</c:v>
                </c:pt>
                <c:pt idx="10431">
                  <c:v>112.1</c:v>
                </c:pt>
                <c:pt idx="10432">
                  <c:v>112.1</c:v>
                </c:pt>
                <c:pt idx="10433">
                  <c:v>112.1</c:v>
                </c:pt>
                <c:pt idx="10434">
                  <c:v>112.1</c:v>
                </c:pt>
                <c:pt idx="10435">
                  <c:v>112.1</c:v>
                </c:pt>
                <c:pt idx="10436">
                  <c:v>112.1</c:v>
                </c:pt>
                <c:pt idx="10437">
                  <c:v>112.1</c:v>
                </c:pt>
                <c:pt idx="10438">
                  <c:v>112.1</c:v>
                </c:pt>
                <c:pt idx="10439">
                  <c:v>112.1</c:v>
                </c:pt>
                <c:pt idx="10440">
                  <c:v>112.1</c:v>
                </c:pt>
                <c:pt idx="10441">
                  <c:v>112.1</c:v>
                </c:pt>
                <c:pt idx="10442">
                  <c:v>112.1</c:v>
                </c:pt>
                <c:pt idx="10443">
                  <c:v>112.1</c:v>
                </c:pt>
                <c:pt idx="10444">
                  <c:v>112.1</c:v>
                </c:pt>
                <c:pt idx="10445">
                  <c:v>112.1</c:v>
                </c:pt>
                <c:pt idx="10446">
                  <c:v>112.1</c:v>
                </c:pt>
                <c:pt idx="10447">
                  <c:v>112.1</c:v>
                </c:pt>
                <c:pt idx="10448">
                  <c:v>112.1</c:v>
                </c:pt>
                <c:pt idx="10449">
                  <c:v>112.1</c:v>
                </c:pt>
                <c:pt idx="10450">
                  <c:v>112.1</c:v>
                </c:pt>
                <c:pt idx="10451">
                  <c:v>112.1</c:v>
                </c:pt>
                <c:pt idx="10452">
                  <c:v>112.1</c:v>
                </c:pt>
                <c:pt idx="10453">
                  <c:v>112.1</c:v>
                </c:pt>
                <c:pt idx="10454">
                  <c:v>112.1</c:v>
                </c:pt>
                <c:pt idx="10455">
                  <c:v>112.1</c:v>
                </c:pt>
                <c:pt idx="10456">
                  <c:v>112.1</c:v>
                </c:pt>
                <c:pt idx="10457">
                  <c:v>112.1</c:v>
                </c:pt>
                <c:pt idx="10458">
                  <c:v>112.1</c:v>
                </c:pt>
                <c:pt idx="10459">
                  <c:v>112.1</c:v>
                </c:pt>
                <c:pt idx="10460">
                  <c:v>112.1</c:v>
                </c:pt>
                <c:pt idx="10461">
                  <c:v>112.1</c:v>
                </c:pt>
                <c:pt idx="10462">
                  <c:v>112.1</c:v>
                </c:pt>
                <c:pt idx="10463">
                  <c:v>112.1</c:v>
                </c:pt>
                <c:pt idx="10464">
                  <c:v>112.1</c:v>
                </c:pt>
                <c:pt idx="10465">
                  <c:v>112.1</c:v>
                </c:pt>
                <c:pt idx="10466">
                  <c:v>112.1</c:v>
                </c:pt>
                <c:pt idx="10467">
                  <c:v>112.1</c:v>
                </c:pt>
                <c:pt idx="10468">
                  <c:v>112.1</c:v>
                </c:pt>
                <c:pt idx="10469">
                  <c:v>112.1</c:v>
                </c:pt>
                <c:pt idx="10470">
                  <c:v>112.1</c:v>
                </c:pt>
                <c:pt idx="10471">
                  <c:v>112.1</c:v>
                </c:pt>
                <c:pt idx="10472">
                  <c:v>112.1</c:v>
                </c:pt>
                <c:pt idx="10473">
                  <c:v>112.1</c:v>
                </c:pt>
                <c:pt idx="10474">
                  <c:v>112.1</c:v>
                </c:pt>
                <c:pt idx="10475">
                  <c:v>112.1</c:v>
                </c:pt>
                <c:pt idx="10476">
                  <c:v>112.1</c:v>
                </c:pt>
                <c:pt idx="10477">
                  <c:v>112.1</c:v>
                </c:pt>
                <c:pt idx="10478">
                  <c:v>112.1</c:v>
                </c:pt>
                <c:pt idx="10479">
                  <c:v>112.1</c:v>
                </c:pt>
                <c:pt idx="10480">
                  <c:v>112.1</c:v>
                </c:pt>
                <c:pt idx="10481">
                  <c:v>112.1</c:v>
                </c:pt>
                <c:pt idx="10482">
                  <c:v>112.1</c:v>
                </c:pt>
                <c:pt idx="10483">
                  <c:v>112.1</c:v>
                </c:pt>
                <c:pt idx="10484">
                  <c:v>112.1</c:v>
                </c:pt>
                <c:pt idx="10485">
                  <c:v>112.1</c:v>
                </c:pt>
                <c:pt idx="10486">
                  <c:v>112.1</c:v>
                </c:pt>
                <c:pt idx="10487">
                  <c:v>112.1</c:v>
                </c:pt>
                <c:pt idx="10488">
                  <c:v>112.1</c:v>
                </c:pt>
                <c:pt idx="10489">
                  <c:v>112.1</c:v>
                </c:pt>
                <c:pt idx="10490">
                  <c:v>112.1</c:v>
                </c:pt>
                <c:pt idx="10491">
                  <c:v>112.1</c:v>
                </c:pt>
                <c:pt idx="10492">
                  <c:v>112.1</c:v>
                </c:pt>
                <c:pt idx="10493">
                  <c:v>112.1</c:v>
                </c:pt>
                <c:pt idx="10494">
                  <c:v>112.1</c:v>
                </c:pt>
                <c:pt idx="10495">
                  <c:v>112.1</c:v>
                </c:pt>
                <c:pt idx="10496">
                  <c:v>112.1</c:v>
                </c:pt>
                <c:pt idx="10497">
                  <c:v>112.1</c:v>
                </c:pt>
                <c:pt idx="10498">
                  <c:v>112.1</c:v>
                </c:pt>
                <c:pt idx="10499">
                  <c:v>112.1</c:v>
                </c:pt>
                <c:pt idx="10500">
                  <c:v>112.1</c:v>
                </c:pt>
                <c:pt idx="10501">
                  <c:v>112.1</c:v>
                </c:pt>
                <c:pt idx="10502">
                  <c:v>112.1</c:v>
                </c:pt>
                <c:pt idx="10503">
                  <c:v>112.1</c:v>
                </c:pt>
                <c:pt idx="10504">
                  <c:v>112.1</c:v>
                </c:pt>
                <c:pt idx="10505">
                  <c:v>112.1</c:v>
                </c:pt>
                <c:pt idx="10506">
                  <c:v>112.1</c:v>
                </c:pt>
                <c:pt idx="10507">
                  <c:v>112.1</c:v>
                </c:pt>
                <c:pt idx="10508">
                  <c:v>112.1</c:v>
                </c:pt>
                <c:pt idx="10509">
                  <c:v>112.1</c:v>
                </c:pt>
                <c:pt idx="10510">
                  <c:v>112.1</c:v>
                </c:pt>
                <c:pt idx="10511">
                  <c:v>112.1</c:v>
                </c:pt>
                <c:pt idx="10512">
                  <c:v>112.1</c:v>
                </c:pt>
                <c:pt idx="10513">
                  <c:v>112.1</c:v>
                </c:pt>
                <c:pt idx="10514">
                  <c:v>112.1</c:v>
                </c:pt>
                <c:pt idx="10515">
                  <c:v>112.1</c:v>
                </c:pt>
                <c:pt idx="10516">
                  <c:v>112.1</c:v>
                </c:pt>
                <c:pt idx="10517">
                  <c:v>112.1</c:v>
                </c:pt>
                <c:pt idx="10518">
                  <c:v>112.1</c:v>
                </c:pt>
                <c:pt idx="10519">
                  <c:v>112.1</c:v>
                </c:pt>
                <c:pt idx="10520">
                  <c:v>112.1</c:v>
                </c:pt>
                <c:pt idx="10521">
                  <c:v>112.1</c:v>
                </c:pt>
                <c:pt idx="10522">
                  <c:v>112.1</c:v>
                </c:pt>
                <c:pt idx="10523">
                  <c:v>112.1</c:v>
                </c:pt>
                <c:pt idx="10524">
                  <c:v>112.1</c:v>
                </c:pt>
                <c:pt idx="10525">
                  <c:v>112.1</c:v>
                </c:pt>
                <c:pt idx="10526">
                  <c:v>112.1</c:v>
                </c:pt>
                <c:pt idx="10527">
                  <c:v>112.1</c:v>
                </c:pt>
                <c:pt idx="10528">
                  <c:v>112.1</c:v>
                </c:pt>
                <c:pt idx="10529">
                  <c:v>112.1</c:v>
                </c:pt>
                <c:pt idx="10530">
                  <c:v>112.1</c:v>
                </c:pt>
                <c:pt idx="10531">
                  <c:v>112.1</c:v>
                </c:pt>
                <c:pt idx="10532">
                  <c:v>112.1</c:v>
                </c:pt>
                <c:pt idx="10533">
                  <c:v>112.1</c:v>
                </c:pt>
                <c:pt idx="10534">
                  <c:v>112.1</c:v>
                </c:pt>
                <c:pt idx="10535">
                  <c:v>112.1</c:v>
                </c:pt>
                <c:pt idx="10536">
                  <c:v>112.1</c:v>
                </c:pt>
                <c:pt idx="10537">
                  <c:v>112.1</c:v>
                </c:pt>
                <c:pt idx="10538">
                  <c:v>112.1</c:v>
                </c:pt>
                <c:pt idx="10539">
                  <c:v>112.1</c:v>
                </c:pt>
                <c:pt idx="10540">
                  <c:v>112.1</c:v>
                </c:pt>
                <c:pt idx="10541">
                  <c:v>112.1</c:v>
                </c:pt>
                <c:pt idx="10542">
                  <c:v>112.1</c:v>
                </c:pt>
                <c:pt idx="10543">
                  <c:v>112.1</c:v>
                </c:pt>
                <c:pt idx="10544">
                  <c:v>112.1</c:v>
                </c:pt>
                <c:pt idx="10545">
                  <c:v>112.1</c:v>
                </c:pt>
                <c:pt idx="10546">
                  <c:v>112.1</c:v>
                </c:pt>
                <c:pt idx="10547">
                  <c:v>112.1</c:v>
                </c:pt>
                <c:pt idx="10548">
                  <c:v>112.1</c:v>
                </c:pt>
                <c:pt idx="10549">
                  <c:v>112.1</c:v>
                </c:pt>
                <c:pt idx="10550">
                  <c:v>112.1</c:v>
                </c:pt>
                <c:pt idx="10551">
                  <c:v>112.1</c:v>
                </c:pt>
                <c:pt idx="10552">
                  <c:v>112.1</c:v>
                </c:pt>
                <c:pt idx="10553">
                  <c:v>112.1</c:v>
                </c:pt>
                <c:pt idx="10554">
                  <c:v>112.1</c:v>
                </c:pt>
                <c:pt idx="10555">
                  <c:v>112.1</c:v>
                </c:pt>
                <c:pt idx="10556">
                  <c:v>112.1</c:v>
                </c:pt>
                <c:pt idx="10557">
                  <c:v>112.1</c:v>
                </c:pt>
                <c:pt idx="10558">
                  <c:v>112.1</c:v>
                </c:pt>
                <c:pt idx="10559">
                  <c:v>112.1</c:v>
                </c:pt>
                <c:pt idx="10560">
                  <c:v>112.1</c:v>
                </c:pt>
                <c:pt idx="10561">
                  <c:v>112.1</c:v>
                </c:pt>
                <c:pt idx="10562">
                  <c:v>112.1</c:v>
                </c:pt>
                <c:pt idx="10563">
                  <c:v>112.1</c:v>
                </c:pt>
                <c:pt idx="10564">
                  <c:v>112.1</c:v>
                </c:pt>
                <c:pt idx="10565">
                  <c:v>112.1</c:v>
                </c:pt>
                <c:pt idx="10566">
                  <c:v>112.1</c:v>
                </c:pt>
                <c:pt idx="10567">
                  <c:v>112.1</c:v>
                </c:pt>
                <c:pt idx="10568">
                  <c:v>112.1</c:v>
                </c:pt>
                <c:pt idx="10569">
                  <c:v>112.1</c:v>
                </c:pt>
                <c:pt idx="10570">
                  <c:v>112.1</c:v>
                </c:pt>
                <c:pt idx="10571">
                  <c:v>112.1</c:v>
                </c:pt>
                <c:pt idx="10572">
                  <c:v>112.1</c:v>
                </c:pt>
                <c:pt idx="10573">
                  <c:v>112.1</c:v>
                </c:pt>
                <c:pt idx="10574">
                  <c:v>112.1</c:v>
                </c:pt>
                <c:pt idx="10575">
                  <c:v>112.1</c:v>
                </c:pt>
                <c:pt idx="10576">
                  <c:v>112.1</c:v>
                </c:pt>
                <c:pt idx="10577">
                  <c:v>112.1</c:v>
                </c:pt>
                <c:pt idx="10578">
                  <c:v>112.1</c:v>
                </c:pt>
                <c:pt idx="10579">
                  <c:v>112.1</c:v>
                </c:pt>
                <c:pt idx="10580">
                  <c:v>112.1</c:v>
                </c:pt>
                <c:pt idx="10581">
                  <c:v>112.1</c:v>
                </c:pt>
                <c:pt idx="10582">
                  <c:v>112.1</c:v>
                </c:pt>
                <c:pt idx="10583">
                  <c:v>112.1</c:v>
                </c:pt>
                <c:pt idx="10584">
                  <c:v>112.1</c:v>
                </c:pt>
                <c:pt idx="10585">
                  <c:v>112.1</c:v>
                </c:pt>
                <c:pt idx="10586">
                  <c:v>112.1</c:v>
                </c:pt>
                <c:pt idx="10587">
                  <c:v>112.1</c:v>
                </c:pt>
                <c:pt idx="10588">
                  <c:v>112.1</c:v>
                </c:pt>
                <c:pt idx="10589">
                  <c:v>112.1</c:v>
                </c:pt>
                <c:pt idx="10590">
                  <c:v>112.1</c:v>
                </c:pt>
                <c:pt idx="10591">
                  <c:v>112.1</c:v>
                </c:pt>
                <c:pt idx="10592">
                  <c:v>112.1</c:v>
                </c:pt>
                <c:pt idx="10593">
                  <c:v>112.1</c:v>
                </c:pt>
                <c:pt idx="10594">
                  <c:v>112.1</c:v>
                </c:pt>
                <c:pt idx="10595">
                  <c:v>112.1</c:v>
                </c:pt>
                <c:pt idx="10596">
                  <c:v>112.1</c:v>
                </c:pt>
                <c:pt idx="10597">
                  <c:v>112.1</c:v>
                </c:pt>
                <c:pt idx="10598">
                  <c:v>112.1</c:v>
                </c:pt>
                <c:pt idx="10599">
                  <c:v>112.1</c:v>
                </c:pt>
                <c:pt idx="10600">
                  <c:v>112.1</c:v>
                </c:pt>
                <c:pt idx="10601">
                  <c:v>112.1</c:v>
                </c:pt>
                <c:pt idx="10602">
                  <c:v>112.1</c:v>
                </c:pt>
                <c:pt idx="10603">
                  <c:v>112.1</c:v>
                </c:pt>
                <c:pt idx="10604">
                  <c:v>112.1</c:v>
                </c:pt>
                <c:pt idx="10605">
                  <c:v>112.1</c:v>
                </c:pt>
                <c:pt idx="10606">
                  <c:v>112.1</c:v>
                </c:pt>
                <c:pt idx="10607">
                  <c:v>112.1</c:v>
                </c:pt>
                <c:pt idx="10608">
                  <c:v>112.1</c:v>
                </c:pt>
                <c:pt idx="10609">
                  <c:v>112.1</c:v>
                </c:pt>
                <c:pt idx="10610">
                  <c:v>112.1</c:v>
                </c:pt>
                <c:pt idx="10611">
                  <c:v>112.1</c:v>
                </c:pt>
                <c:pt idx="10612">
                  <c:v>112.1</c:v>
                </c:pt>
                <c:pt idx="10613">
                  <c:v>112.1</c:v>
                </c:pt>
                <c:pt idx="10614">
                  <c:v>112.1</c:v>
                </c:pt>
                <c:pt idx="10615">
                  <c:v>112.1</c:v>
                </c:pt>
                <c:pt idx="10616">
                  <c:v>112.1</c:v>
                </c:pt>
                <c:pt idx="10617">
                  <c:v>112.1</c:v>
                </c:pt>
                <c:pt idx="10618">
                  <c:v>112.1</c:v>
                </c:pt>
                <c:pt idx="10619">
                  <c:v>112.1</c:v>
                </c:pt>
                <c:pt idx="10620">
                  <c:v>112.1</c:v>
                </c:pt>
                <c:pt idx="10621">
                  <c:v>112.1</c:v>
                </c:pt>
                <c:pt idx="10622">
                  <c:v>112.1</c:v>
                </c:pt>
                <c:pt idx="10623">
                  <c:v>112.1</c:v>
                </c:pt>
                <c:pt idx="10624">
                  <c:v>112.1</c:v>
                </c:pt>
                <c:pt idx="10625">
                  <c:v>112.1</c:v>
                </c:pt>
                <c:pt idx="10626">
                  <c:v>112.1</c:v>
                </c:pt>
                <c:pt idx="10627">
                  <c:v>112.1</c:v>
                </c:pt>
                <c:pt idx="10628">
                  <c:v>112.1</c:v>
                </c:pt>
                <c:pt idx="10629">
                  <c:v>112.1</c:v>
                </c:pt>
                <c:pt idx="10630">
                  <c:v>112.1</c:v>
                </c:pt>
                <c:pt idx="10631">
                  <c:v>112.1</c:v>
                </c:pt>
                <c:pt idx="10632">
                  <c:v>112.1</c:v>
                </c:pt>
                <c:pt idx="10633">
                  <c:v>112.1</c:v>
                </c:pt>
                <c:pt idx="10634">
                  <c:v>112.1</c:v>
                </c:pt>
                <c:pt idx="10635">
                  <c:v>112.1</c:v>
                </c:pt>
                <c:pt idx="10636">
                  <c:v>112.1</c:v>
                </c:pt>
                <c:pt idx="10637">
                  <c:v>112.1</c:v>
                </c:pt>
                <c:pt idx="10638">
                  <c:v>112.1</c:v>
                </c:pt>
                <c:pt idx="10639">
                  <c:v>112.1</c:v>
                </c:pt>
                <c:pt idx="10640">
                  <c:v>112.1</c:v>
                </c:pt>
                <c:pt idx="10641">
                  <c:v>112.1</c:v>
                </c:pt>
                <c:pt idx="10642">
                  <c:v>112.1</c:v>
                </c:pt>
                <c:pt idx="10643">
                  <c:v>112.1</c:v>
                </c:pt>
                <c:pt idx="10644">
                  <c:v>112.1</c:v>
                </c:pt>
                <c:pt idx="10645">
                  <c:v>112.1</c:v>
                </c:pt>
                <c:pt idx="10646">
                  <c:v>112.1</c:v>
                </c:pt>
                <c:pt idx="10647">
                  <c:v>112.1</c:v>
                </c:pt>
                <c:pt idx="10648">
                  <c:v>112.1</c:v>
                </c:pt>
                <c:pt idx="10649">
                  <c:v>112.1</c:v>
                </c:pt>
                <c:pt idx="10650">
                  <c:v>112.1</c:v>
                </c:pt>
                <c:pt idx="10651">
                  <c:v>112.1</c:v>
                </c:pt>
                <c:pt idx="10652">
                  <c:v>112.1</c:v>
                </c:pt>
                <c:pt idx="10653">
                  <c:v>112.1</c:v>
                </c:pt>
                <c:pt idx="10654">
                  <c:v>112.1</c:v>
                </c:pt>
                <c:pt idx="10655">
                  <c:v>112.1</c:v>
                </c:pt>
                <c:pt idx="10656">
                  <c:v>112.1</c:v>
                </c:pt>
                <c:pt idx="10657">
                  <c:v>112.1</c:v>
                </c:pt>
                <c:pt idx="10658">
                  <c:v>112.1</c:v>
                </c:pt>
                <c:pt idx="10659">
                  <c:v>112.1</c:v>
                </c:pt>
                <c:pt idx="10660">
                  <c:v>112.1</c:v>
                </c:pt>
                <c:pt idx="10661">
                  <c:v>112.1</c:v>
                </c:pt>
                <c:pt idx="10662">
                  <c:v>112.1</c:v>
                </c:pt>
                <c:pt idx="10663">
                  <c:v>112.1</c:v>
                </c:pt>
                <c:pt idx="10664">
                  <c:v>112.1</c:v>
                </c:pt>
                <c:pt idx="10665">
                  <c:v>112.1</c:v>
                </c:pt>
                <c:pt idx="10666">
                  <c:v>112.1</c:v>
                </c:pt>
                <c:pt idx="10667">
                  <c:v>112.1</c:v>
                </c:pt>
                <c:pt idx="10668">
                  <c:v>112.1</c:v>
                </c:pt>
                <c:pt idx="10669">
                  <c:v>112.1</c:v>
                </c:pt>
                <c:pt idx="10670">
                  <c:v>112.1</c:v>
                </c:pt>
                <c:pt idx="10671">
                  <c:v>112.1</c:v>
                </c:pt>
                <c:pt idx="10672">
                  <c:v>112.1</c:v>
                </c:pt>
                <c:pt idx="10673">
                  <c:v>112.1</c:v>
                </c:pt>
                <c:pt idx="10674">
                  <c:v>112.1</c:v>
                </c:pt>
                <c:pt idx="10675">
                  <c:v>112.1</c:v>
                </c:pt>
                <c:pt idx="10676">
                  <c:v>112.1</c:v>
                </c:pt>
                <c:pt idx="10677">
                  <c:v>112.1</c:v>
                </c:pt>
                <c:pt idx="10678">
                  <c:v>112.1</c:v>
                </c:pt>
                <c:pt idx="10679">
                  <c:v>112.1</c:v>
                </c:pt>
                <c:pt idx="10680">
                  <c:v>112.1</c:v>
                </c:pt>
                <c:pt idx="10681">
                  <c:v>112.1</c:v>
                </c:pt>
                <c:pt idx="10682">
                  <c:v>112.1</c:v>
                </c:pt>
                <c:pt idx="10683">
                  <c:v>112.1</c:v>
                </c:pt>
                <c:pt idx="10684">
                  <c:v>112.1</c:v>
                </c:pt>
                <c:pt idx="10685">
                  <c:v>112.1</c:v>
                </c:pt>
                <c:pt idx="10686">
                  <c:v>112.1</c:v>
                </c:pt>
                <c:pt idx="10687">
                  <c:v>112.1</c:v>
                </c:pt>
                <c:pt idx="10688">
                  <c:v>112.1</c:v>
                </c:pt>
                <c:pt idx="10689">
                  <c:v>112.1</c:v>
                </c:pt>
                <c:pt idx="10690">
                  <c:v>112.1</c:v>
                </c:pt>
                <c:pt idx="10691">
                  <c:v>112.1</c:v>
                </c:pt>
                <c:pt idx="10692">
                  <c:v>112.1</c:v>
                </c:pt>
                <c:pt idx="10693">
                  <c:v>112.1</c:v>
                </c:pt>
                <c:pt idx="10694">
                  <c:v>112.1</c:v>
                </c:pt>
                <c:pt idx="10695">
                  <c:v>112.1</c:v>
                </c:pt>
                <c:pt idx="10696">
                  <c:v>112.1</c:v>
                </c:pt>
                <c:pt idx="10697">
                  <c:v>112.1</c:v>
                </c:pt>
                <c:pt idx="10698">
                  <c:v>112.1</c:v>
                </c:pt>
                <c:pt idx="10699">
                  <c:v>112.1</c:v>
                </c:pt>
                <c:pt idx="10700">
                  <c:v>112.1</c:v>
                </c:pt>
                <c:pt idx="10701">
                  <c:v>112.1</c:v>
                </c:pt>
                <c:pt idx="10702">
                  <c:v>112.1</c:v>
                </c:pt>
                <c:pt idx="10703">
                  <c:v>112.1</c:v>
                </c:pt>
                <c:pt idx="10704">
                  <c:v>112.1</c:v>
                </c:pt>
                <c:pt idx="10705">
                  <c:v>112.1</c:v>
                </c:pt>
                <c:pt idx="10706">
                  <c:v>112.1</c:v>
                </c:pt>
                <c:pt idx="10707">
                  <c:v>112.1</c:v>
                </c:pt>
                <c:pt idx="10708">
                  <c:v>112.1</c:v>
                </c:pt>
                <c:pt idx="10709">
                  <c:v>112.1</c:v>
                </c:pt>
                <c:pt idx="10710">
                  <c:v>112.1</c:v>
                </c:pt>
                <c:pt idx="10711">
                  <c:v>112.1</c:v>
                </c:pt>
                <c:pt idx="10712">
                  <c:v>112.1</c:v>
                </c:pt>
                <c:pt idx="10713">
                  <c:v>112.1</c:v>
                </c:pt>
                <c:pt idx="10714">
                  <c:v>112.1</c:v>
                </c:pt>
                <c:pt idx="10715">
                  <c:v>112.1</c:v>
                </c:pt>
                <c:pt idx="10716">
                  <c:v>112.1</c:v>
                </c:pt>
                <c:pt idx="10717">
                  <c:v>112.1</c:v>
                </c:pt>
                <c:pt idx="10718">
                  <c:v>112.1</c:v>
                </c:pt>
                <c:pt idx="10719">
                  <c:v>112.1</c:v>
                </c:pt>
                <c:pt idx="10720">
                  <c:v>112.1</c:v>
                </c:pt>
                <c:pt idx="10721">
                  <c:v>112.1</c:v>
                </c:pt>
                <c:pt idx="10722">
                  <c:v>112.1</c:v>
                </c:pt>
                <c:pt idx="10723">
                  <c:v>112.1</c:v>
                </c:pt>
                <c:pt idx="10724">
                  <c:v>112.1</c:v>
                </c:pt>
                <c:pt idx="10725">
                  <c:v>112.1</c:v>
                </c:pt>
                <c:pt idx="10726">
                  <c:v>112.1</c:v>
                </c:pt>
                <c:pt idx="10727">
                  <c:v>112.1</c:v>
                </c:pt>
                <c:pt idx="10728">
                  <c:v>112.1</c:v>
                </c:pt>
                <c:pt idx="10729">
                  <c:v>112.1</c:v>
                </c:pt>
                <c:pt idx="10730">
                  <c:v>112.1</c:v>
                </c:pt>
                <c:pt idx="10731">
                  <c:v>112.1</c:v>
                </c:pt>
                <c:pt idx="10732">
                  <c:v>112.1</c:v>
                </c:pt>
                <c:pt idx="10733">
                  <c:v>112.1</c:v>
                </c:pt>
                <c:pt idx="10734">
                  <c:v>112.1</c:v>
                </c:pt>
                <c:pt idx="10735">
                  <c:v>112.1</c:v>
                </c:pt>
                <c:pt idx="10736">
                  <c:v>112.1</c:v>
                </c:pt>
                <c:pt idx="10737">
                  <c:v>112.1</c:v>
                </c:pt>
                <c:pt idx="10738">
                  <c:v>112.1</c:v>
                </c:pt>
                <c:pt idx="10739">
                  <c:v>112.1</c:v>
                </c:pt>
                <c:pt idx="10740">
                  <c:v>112.1</c:v>
                </c:pt>
                <c:pt idx="10741">
                  <c:v>112.1</c:v>
                </c:pt>
                <c:pt idx="10742">
                  <c:v>112.1</c:v>
                </c:pt>
                <c:pt idx="10743">
                  <c:v>112.1</c:v>
                </c:pt>
                <c:pt idx="10744">
                  <c:v>112.1</c:v>
                </c:pt>
                <c:pt idx="10745">
                  <c:v>112.1</c:v>
                </c:pt>
                <c:pt idx="10746">
                  <c:v>112.1</c:v>
                </c:pt>
                <c:pt idx="10747">
                  <c:v>112.1</c:v>
                </c:pt>
                <c:pt idx="10748">
                  <c:v>112.1</c:v>
                </c:pt>
                <c:pt idx="10749">
                  <c:v>112.1</c:v>
                </c:pt>
                <c:pt idx="10750">
                  <c:v>112.1</c:v>
                </c:pt>
                <c:pt idx="10751">
                  <c:v>112.1</c:v>
                </c:pt>
                <c:pt idx="10752">
                  <c:v>112.1</c:v>
                </c:pt>
                <c:pt idx="10753">
                  <c:v>112.1</c:v>
                </c:pt>
                <c:pt idx="10754">
                  <c:v>112.1</c:v>
                </c:pt>
                <c:pt idx="10755">
                  <c:v>112.1</c:v>
                </c:pt>
                <c:pt idx="10756">
                  <c:v>112.1</c:v>
                </c:pt>
                <c:pt idx="10757">
                  <c:v>112.1</c:v>
                </c:pt>
                <c:pt idx="10758">
                  <c:v>112.1</c:v>
                </c:pt>
                <c:pt idx="10759">
                  <c:v>112.1</c:v>
                </c:pt>
                <c:pt idx="10760">
                  <c:v>112.1</c:v>
                </c:pt>
                <c:pt idx="10761">
                  <c:v>112.1</c:v>
                </c:pt>
                <c:pt idx="10762">
                  <c:v>112.1</c:v>
                </c:pt>
                <c:pt idx="10763">
                  <c:v>112.1</c:v>
                </c:pt>
                <c:pt idx="10764">
                  <c:v>112.1</c:v>
                </c:pt>
                <c:pt idx="10765">
                  <c:v>112.1</c:v>
                </c:pt>
                <c:pt idx="10766">
                  <c:v>112.1</c:v>
                </c:pt>
                <c:pt idx="10767">
                  <c:v>112.1</c:v>
                </c:pt>
                <c:pt idx="10768">
                  <c:v>112.1</c:v>
                </c:pt>
                <c:pt idx="10769">
                  <c:v>112.1</c:v>
                </c:pt>
                <c:pt idx="10770">
                  <c:v>112.1</c:v>
                </c:pt>
                <c:pt idx="10771">
                  <c:v>112.1</c:v>
                </c:pt>
                <c:pt idx="10772">
                  <c:v>112.1</c:v>
                </c:pt>
                <c:pt idx="10773">
                  <c:v>112.1</c:v>
                </c:pt>
                <c:pt idx="10774">
                  <c:v>112.1</c:v>
                </c:pt>
                <c:pt idx="10775">
                  <c:v>112.1</c:v>
                </c:pt>
                <c:pt idx="10776">
                  <c:v>112.1</c:v>
                </c:pt>
                <c:pt idx="10777">
                  <c:v>112.1</c:v>
                </c:pt>
                <c:pt idx="10778">
                  <c:v>112.1</c:v>
                </c:pt>
                <c:pt idx="10779">
                  <c:v>112.1</c:v>
                </c:pt>
                <c:pt idx="10780">
                  <c:v>112.1</c:v>
                </c:pt>
                <c:pt idx="10781">
                  <c:v>112.1</c:v>
                </c:pt>
                <c:pt idx="10782">
                  <c:v>112.1</c:v>
                </c:pt>
                <c:pt idx="10783">
                  <c:v>112.1</c:v>
                </c:pt>
                <c:pt idx="10784">
                  <c:v>112.1</c:v>
                </c:pt>
                <c:pt idx="10785">
                  <c:v>112.1</c:v>
                </c:pt>
                <c:pt idx="10786">
                  <c:v>112.1</c:v>
                </c:pt>
                <c:pt idx="10787">
                  <c:v>112.1</c:v>
                </c:pt>
                <c:pt idx="10788">
                  <c:v>112.1</c:v>
                </c:pt>
                <c:pt idx="10789">
                  <c:v>112.1</c:v>
                </c:pt>
                <c:pt idx="10790">
                  <c:v>112.1</c:v>
                </c:pt>
                <c:pt idx="10791">
                  <c:v>112.1</c:v>
                </c:pt>
                <c:pt idx="10792">
                  <c:v>112.1</c:v>
                </c:pt>
                <c:pt idx="10793">
                  <c:v>112.1</c:v>
                </c:pt>
                <c:pt idx="10794">
                  <c:v>112.1</c:v>
                </c:pt>
                <c:pt idx="10795">
                  <c:v>112.1</c:v>
                </c:pt>
                <c:pt idx="10796">
                  <c:v>112.1</c:v>
                </c:pt>
                <c:pt idx="10797">
                  <c:v>112.1</c:v>
                </c:pt>
                <c:pt idx="10798">
                  <c:v>112.1</c:v>
                </c:pt>
                <c:pt idx="10799">
                  <c:v>112.1</c:v>
                </c:pt>
                <c:pt idx="10800">
                  <c:v>112.1</c:v>
                </c:pt>
                <c:pt idx="10801">
                  <c:v>112.1</c:v>
                </c:pt>
                <c:pt idx="10802">
                  <c:v>112.1</c:v>
                </c:pt>
                <c:pt idx="10803">
                  <c:v>112.1</c:v>
                </c:pt>
                <c:pt idx="10804">
                  <c:v>112.1</c:v>
                </c:pt>
                <c:pt idx="10805">
                  <c:v>112.1</c:v>
                </c:pt>
                <c:pt idx="10806">
                  <c:v>112.1</c:v>
                </c:pt>
                <c:pt idx="10807">
                  <c:v>112.1</c:v>
                </c:pt>
                <c:pt idx="10808">
                  <c:v>112.1</c:v>
                </c:pt>
                <c:pt idx="10809">
                  <c:v>112.1</c:v>
                </c:pt>
                <c:pt idx="10810">
                  <c:v>112.1</c:v>
                </c:pt>
                <c:pt idx="10811">
                  <c:v>112.1</c:v>
                </c:pt>
                <c:pt idx="10812">
                  <c:v>112.1</c:v>
                </c:pt>
                <c:pt idx="10813">
                  <c:v>112.1</c:v>
                </c:pt>
                <c:pt idx="10814">
                  <c:v>112.1</c:v>
                </c:pt>
                <c:pt idx="10815">
                  <c:v>112.1</c:v>
                </c:pt>
                <c:pt idx="10816">
                  <c:v>112.1</c:v>
                </c:pt>
                <c:pt idx="10817">
                  <c:v>112.1</c:v>
                </c:pt>
                <c:pt idx="10818">
                  <c:v>112.1</c:v>
                </c:pt>
                <c:pt idx="10819">
                  <c:v>112.1</c:v>
                </c:pt>
                <c:pt idx="10820">
                  <c:v>112.1</c:v>
                </c:pt>
                <c:pt idx="10821">
                  <c:v>112.1</c:v>
                </c:pt>
                <c:pt idx="10822">
                  <c:v>112.1</c:v>
                </c:pt>
                <c:pt idx="10823">
                  <c:v>112.1</c:v>
                </c:pt>
                <c:pt idx="10824">
                  <c:v>112.1</c:v>
                </c:pt>
                <c:pt idx="10825">
                  <c:v>112.1</c:v>
                </c:pt>
                <c:pt idx="10826">
                  <c:v>112.1</c:v>
                </c:pt>
                <c:pt idx="10827">
                  <c:v>112.1</c:v>
                </c:pt>
                <c:pt idx="10828">
                  <c:v>112.1</c:v>
                </c:pt>
                <c:pt idx="10829">
                  <c:v>112.1</c:v>
                </c:pt>
                <c:pt idx="10830">
                  <c:v>112.1</c:v>
                </c:pt>
                <c:pt idx="10831">
                  <c:v>112.1</c:v>
                </c:pt>
                <c:pt idx="10832">
                  <c:v>112.1</c:v>
                </c:pt>
                <c:pt idx="10833">
                  <c:v>112.1</c:v>
                </c:pt>
                <c:pt idx="10834">
                  <c:v>112.1</c:v>
                </c:pt>
                <c:pt idx="10835">
                  <c:v>112.1</c:v>
                </c:pt>
                <c:pt idx="10836">
                  <c:v>112.1</c:v>
                </c:pt>
                <c:pt idx="10837">
                  <c:v>112.1</c:v>
                </c:pt>
                <c:pt idx="10838">
                  <c:v>112.1</c:v>
                </c:pt>
                <c:pt idx="10839">
                  <c:v>112.1</c:v>
                </c:pt>
                <c:pt idx="10840">
                  <c:v>112.1</c:v>
                </c:pt>
                <c:pt idx="10841">
                  <c:v>112.1</c:v>
                </c:pt>
                <c:pt idx="10842">
                  <c:v>112.1</c:v>
                </c:pt>
                <c:pt idx="10843">
                  <c:v>112.1</c:v>
                </c:pt>
                <c:pt idx="10844">
                  <c:v>112.1</c:v>
                </c:pt>
                <c:pt idx="10845">
                  <c:v>112.1</c:v>
                </c:pt>
                <c:pt idx="10846">
                  <c:v>112.1</c:v>
                </c:pt>
                <c:pt idx="10847">
                  <c:v>112.1</c:v>
                </c:pt>
                <c:pt idx="10848">
                  <c:v>112.1</c:v>
                </c:pt>
                <c:pt idx="10849">
                  <c:v>112.1</c:v>
                </c:pt>
                <c:pt idx="10850">
                  <c:v>112.1</c:v>
                </c:pt>
                <c:pt idx="10851">
                  <c:v>112.1</c:v>
                </c:pt>
                <c:pt idx="10852">
                  <c:v>112.1</c:v>
                </c:pt>
                <c:pt idx="10853">
                  <c:v>112.1</c:v>
                </c:pt>
                <c:pt idx="10854">
                  <c:v>112.1</c:v>
                </c:pt>
                <c:pt idx="10855">
                  <c:v>112.1</c:v>
                </c:pt>
                <c:pt idx="10856">
                  <c:v>112.1</c:v>
                </c:pt>
                <c:pt idx="10857">
                  <c:v>112.1</c:v>
                </c:pt>
                <c:pt idx="10858">
                  <c:v>112.1</c:v>
                </c:pt>
                <c:pt idx="10859">
                  <c:v>112.1</c:v>
                </c:pt>
                <c:pt idx="10860">
                  <c:v>112.1</c:v>
                </c:pt>
                <c:pt idx="10861">
                  <c:v>112.1</c:v>
                </c:pt>
                <c:pt idx="10862">
                  <c:v>112.1</c:v>
                </c:pt>
                <c:pt idx="10863">
                  <c:v>112.1</c:v>
                </c:pt>
                <c:pt idx="10864">
                  <c:v>112.1</c:v>
                </c:pt>
                <c:pt idx="10865">
                  <c:v>112.1</c:v>
                </c:pt>
                <c:pt idx="10866">
                  <c:v>112.1</c:v>
                </c:pt>
                <c:pt idx="10867">
                  <c:v>112.1</c:v>
                </c:pt>
                <c:pt idx="10868">
                  <c:v>112.1</c:v>
                </c:pt>
                <c:pt idx="10869">
                  <c:v>112.1</c:v>
                </c:pt>
                <c:pt idx="10870">
                  <c:v>112.1</c:v>
                </c:pt>
                <c:pt idx="10871">
                  <c:v>112.1</c:v>
                </c:pt>
                <c:pt idx="10872">
                  <c:v>112.1</c:v>
                </c:pt>
                <c:pt idx="10873">
                  <c:v>112.1</c:v>
                </c:pt>
                <c:pt idx="10874">
                  <c:v>112.1</c:v>
                </c:pt>
                <c:pt idx="10875">
                  <c:v>112.1</c:v>
                </c:pt>
                <c:pt idx="10876">
                  <c:v>112.1</c:v>
                </c:pt>
                <c:pt idx="10877">
                  <c:v>112.1</c:v>
                </c:pt>
                <c:pt idx="10878">
                  <c:v>112.1</c:v>
                </c:pt>
                <c:pt idx="10879">
                  <c:v>112.1</c:v>
                </c:pt>
                <c:pt idx="10880">
                  <c:v>112.1</c:v>
                </c:pt>
                <c:pt idx="10881">
                  <c:v>112.1</c:v>
                </c:pt>
                <c:pt idx="10882">
                  <c:v>112.1</c:v>
                </c:pt>
                <c:pt idx="10883">
                  <c:v>112.1</c:v>
                </c:pt>
                <c:pt idx="10884">
                  <c:v>112.1</c:v>
                </c:pt>
                <c:pt idx="10885">
                  <c:v>112.1</c:v>
                </c:pt>
                <c:pt idx="10886">
                  <c:v>112.1</c:v>
                </c:pt>
                <c:pt idx="10887">
                  <c:v>112.1</c:v>
                </c:pt>
                <c:pt idx="10888">
                  <c:v>112.1</c:v>
                </c:pt>
                <c:pt idx="10889">
                  <c:v>112.1</c:v>
                </c:pt>
                <c:pt idx="10890">
                  <c:v>112.1</c:v>
                </c:pt>
                <c:pt idx="10891">
                  <c:v>112.1</c:v>
                </c:pt>
                <c:pt idx="10892">
                  <c:v>112.1</c:v>
                </c:pt>
                <c:pt idx="10893">
                  <c:v>112.1</c:v>
                </c:pt>
                <c:pt idx="10894">
                  <c:v>112.1</c:v>
                </c:pt>
                <c:pt idx="10895">
                  <c:v>112.1</c:v>
                </c:pt>
                <c:pt idx="10896">
                  <c:v>112.1</c:v>
                </c:pt>
                <c:pt idx="10897">
                  <c:v>112.1</c:v>
                </c:pt>
                <c:pt idx="10898">
                  <c:v>112.1</c:v>
                </c:pt>
                <c:pt idx="10899">
                  <c:v>112.1</c:v>
                </c:pt>
                <c:pt idx="10900">
                  <c:v>112.1</c:v>
                </c:pt>
                <c:pt idx="10901">
                  <c:v>112.1</c:v>
                </c:pt>
                <c:pt idx="10902">
                  <c:v>112.1</c:v>
                </c:pt>
                <c:pt idx="10903">
                  <c:v>112.1</c:v>
                </c:pt>
                <c:pt idx="10904">
                  <c:v>112.1</c:v>
                </c:pt>
                <c:pt idx="10905">
                  <c:v>112.1</c:v>
                </c:pt>
                <c:pt idx="10906">
                  <c:v>112.1</c:v>
                </c:pt>
                <c:pt idx="10907">
                  <c:v>112.1</c:v>
                </c:pt>
                <c:pt idx="10908">
                  <c:v>112.1</c:v>
                </c:pt>
                <c:pt idx="10909">
                  <c:v>112.1</c:v>
                </c:pt>
                <c:pt idx="10910">
                  <c:v>112.1</c:v>
                </c:pt>
                <c:pt idx="10911">
                  <c:v>112.1</c:v>
                </c:pt>
                <c:pt idx="10912">
                  <c:v>112.1</c:v>
                </c:pt>
                <c:pt idx="10913">
                  <c:v>112.1</c:v>
                </c:pt>
                <c:pt idx="10914">
                  <c:v>112.1</c:v>
                </c:pt>
                <c:pt idx="10915">
                  <c:v>112.1</c:v>
                </c:pt>
                <c:pt idx="10916">
                  <c:v>112.1</c:v>
                </c:pt>
                <c:pt idx="10917">
                  <c:v>112.1</c:v>
                </c:pt>
                <c:pt idx="10918">
                  <c:v>112.1</c:v>
                </c:pt>
                <c:pt idx="10919">
                  <c:v>112.1</c:v>
                </c:pt>
                <c:pt idx="10920">
                  <c:v>112.1</c:v>
                </c:pt>
                <c:pt idx="10921">
                  <c:v>112.1</c:v>
                </c:pt>
                <c:pt idx="10922">
                  <c:v>112.1</c:v>
                </c:pt>
                <c:pt idx="10923">
                  <c:v>112.1</c:v>
                </c:pt>
                <c:pt idx="10924">
                  <c:v>112.1</c:v>
                </c:pt>
                <c:pt idx="10925">
                  <c:v>112.1</c:v>
                </c:pt>
                <c:pt idx="10926">
                  <c:v>112.1</c:v>
                </c:pt>
                <c:pt idx="10927">
                  <c:v>112.1</c:v>
                </c:pt>
                <c:pt idx="10928">
                  <c:v>112.1</c:v>
                </c:pt>
                <c:pt idx="10929">
                  <c:v>112.1</c:v>
                </c:pt>
                <c:pt idx="10930">
                  <c:v>112.1</c:v>
                </c:pt>
                <c:pt idx="10931">
                  <c:v>112.1</c:v>
                </c:pt>
                <c:pt idx="10932">
                  <c:v>112.1</c:v>
                </c:pt>
                <c:pt idx="10933">
                  <c:v>112.1</c:v>
                </c:pt>
                <c:pt idx="10934">
                  <c:v>112.1</c:v>
                </c:pt>
                <c:pt idx="10935">
                  <c:v>112.1</c:v>
                </c:pt>
                <c:pt idx="10936">
                  <c:v>112.1</c:v>
                </c:pt>
                <c:pt idx="10937">
                  <c:v>112.1</c:v>
                </c:pt>
                <c:pt idx="10938">
                  <c:v>112.1</c:v>
                </c:pt>
                <c:pt idx="10939">
                  <c:v>112.1</c:v>
                </c:pt>
                <c:pt idx="10940">
                  <c:v>112.1</c:v>
                </c:pt>
                <c:pt idx="10941">
                  <c:v>112.1</c:v>
                </c:pt>
                <c:pt idx="10942">
                  <c:v>112.1</c:v>
                </c:pt>
                <c:pt idx="10943">
                  <c:v>112.1</c:v>
                </c:pt>
                <c:pt idx="10944">
                  <c:v>112.1</c:v>
                </c:pt>
                <c:pt idx="10945">
                  <c:v>112.1</c:v>
                </c:pt>
                <c:pt idx="10946">
                  <c:v>112.1</c:v>
                </c:pt>
                <c:pt idx="10947">
                  <c:v>112.1</c:v>
                </c:pt>
                <c:pt idx="10948">
                  <c:v>112.1</c:v>
                </c:pt>
                <c:pt idx="10949">
                  <c:v>112.1</c:v>
                </c:pt>
                <c:pt idx="10950">
                  <c:v>112.1</c:v>
                </c:pt>
                <c:pt idx="10951">
                  <c:v>112.1</c:v>
                </c:pt>
                <c:pt idx="10952">
                  <c:v>112.1</c:v>
                </c:pt>
                <c:pt idx="10953">
                  <c:v>112.1</c:v>
                </c:pt>
                <c:pt idx="10954">
                  <c:v>112.1</c:v>
                </c:pt>
                <c:pt idx="10955">
                  <c:v>112.1</c:v>
                </c:pt>
                <c:pt idx="10956">
                  <c:v>112.1</c:v>
                </c:pt>
                <c:pt idx="10957">
                  <c:v>112.1</c:v>
                </c:pt>
                <c:pt idx="10958">
                  <c:v>112.1</c:v>
                </c:pt>
                <c:pt idx="10959">
                  <c:v>112.1</c:v>
                </c:pt>
                <c:pt idx="10960">
                  <c:v>112.1</c:v>
                </c:pt>
                <c:pt idx="10961">
                  <c:v>112.1</c:v>
                </c:pt>
                <c:pt idx="10962">
                  <c:v>112.1</c:v>
                </c:pt>
                <c:pt idx="10963">
                  <c:v>112.1</c:v>
                </c:pt>
                <c:pt idx="10964">
                  <c:v>112.1</c:v>
                </c:pt>
                <c:pt idx="10965">
                  <c:v>112.1</c:v>
                </c:pt>
                <c:pt idx="10966">
                  <c:v>112.1</c:v>
                </c:pt>
                <c:pt idx="10967">
                  <c:v>112.1</c:v>
                </c:pt>
                <c:pt idx="10968">
                  <c:v>112.1</c:v>
                </c:pt>
                <c:pt idx="10969">
                  <c:v>112.1</c:v>
                </c:pt>
                <c:pt idx="10970">
                  <c:v>112.1</c:v>
                </c:pt>
                <c:pt idx="10971">
                  <c:v>112.1</c:v>
                </c:pt>
                <c:pt idx="10972">
                  <c:v>112.1</c:v>
                </c:pt>
                <c:pt idx="10973">
                  <c:v>112.1</c:v>
                </c:pt>
                <c:pt idx="10974">
                  <c:v>112.1</c:v>
                </c:pt>
                <c:pt idx="10975">
                  <c:v>112.1</c:v>
                </c:pt>
                <c:pt idx="10976">
                  <c:v>112.1</c:v>
                </c:pt>
                <c:pt idx="10977">
                  <c:v>112.1</c:v>
                </c:pt>
                <c:pt idx="10978">
                  <c:v>112.1</c:v>
                </c:pt>
                <c:pt idx="10979">
                  <c:v>112.1</c:v>
                </c:pt>
                <c:pt idx="10980">
                  <c:v>112.1</c:v>
                </c:pt>
                <c:pt idx="10981">
                  <c:v>112.1</c:v>
                </c:pt>
                <c:pt idx="10982">
                  <c:v>112.1</c:v>
                </c:pt>
                <c:pt idx="10983">
                  <c:v>112.1</c:v>
                </c:pt>
                <c:pt idx="10984">
                  <c:v>112.1</c:v>
                </c:pt>
                <c:pt idx="10985">
                  <c:v>112.1</c:v>
                </c:pt>
                <c:pt idx="10986">
                  <c:v>112.1</c:v>
                </c:pt>
                <c:pt idx="10987">
                  <c:v>112.1</c:v>
                </c:pt>
                <c:pt idx="10988">
                  <c:v>112.1</c:v>
                </c:pt>
                <c:pt idx="10989">
                  <c:v>112.1</c:v>
                </c:pt>
                <c:pt idx="10990">
                  <c:v>112.1</c:v>
                </c:pt>
                <c:pt idx="10991">
                  <c:v>112.1</c:v>
                </c:pt>
                <c:pt idx="10992">
                  <c:v>112.1</c:v>
                </c:pt>
                <c:pt idx="10993">
                  <c:v>112.1</c:v>
                </c:pt>
                <c:pt idx="10994">
                  <c:v>112.1</c:v>
                </c:pt>
                <c:pt idx="10995">
                  <c:v>112.1</c:v>
                </c:pt>
                <c:pt idx="10996">
                  <c:v>112.1</c:v>
                </c:pt>
                <c:pt idx="10997">
                  <c:v>112.1</c:v>
                </c:pt>
                <c:pt idx="10998">
                  <c:v>112.1</c:v>
                </c:pt>
                <c:pt idx="10999">
                  <c:v>112.1</c:v>
                </c:pt>
                <c:pt idx="11000">
                  <c:v>112.1</c:v>
                </c:pt>
                <c:pt idx="11001">
                  <c:v>112.1</c:v>
                </c:pt>
                <c:pt idx="11002">
                  <c:v>112.1</c:v>
                </c:pt>
                <c:pt idx="11003">
                  <c:v>112.1</c:v>
                </c:pt>
                <c:pt idx="11004">
                  <c:v>112.1</c:v>
                </c:pt>
                <c:pt idx="11005">
                  <c:v>112.1</c:v>
                </c:pt>
                <c:pt idx="11006">
                  <c:v>112.1</c:v>
                </c:pt>
                <c:pt idx="11007">
                  <c:v>112.1</c:v>
                </c:pt>
                <c:pt idx="11008">
                  <c:v>112.1</c:v>
                </c:pt>
                <c:pt idx="11009">
                  <c:v>112.1</c:v>
                </c:pt>
                <c:pt idx="11010">
                  <c:v>112.1</c:v>
                </c:pt>
                <c:pt idx="11011">
                  <c:v>112.1</c:v>
                </c:pt>
                <c:pt idx="11012">
                  <c:v>112.1</c:v>
                </c:pt>
                <c:pt idx="11013">
                  <c:v>112.1</c:v>
                </c:pt>
                <c:pt idx="11014">
                  <c:v>112.1</c:v>
                </c:pt>
                <c:pt idx="11015">
                  <c:v>112.1</c:v>
                </c:pt>
                <c:pt idx="11016">
                  <c:v>112.1</c:v>
                </c:pt>
                <c:pt idx="11017">
                  <c:v>112.1</c:v>
                </c:pt>
                <c:pt idx="11018">
                  <c:v>112.1</c:v>
                </c:pt>
                <c:pt idx="11019">
                  <c:v>112.1</c:v>
                </c:pt>
                <c:pt idx="11020">
                  <c:v>112.1</c:v>
                </c:pt>
                <c:pt idx="11021">
                  <c:v>112.1</c:v>
                </c:pt>
                <c:pt idx="11022">
                  <c:v>112.1</c:v>
                </c:pt>
                <c:pt idx="11023">
                  <c:v>112.1</c:v>
                </c:pt>
                <c:pt idx="11024">
                  <c:v>112.1</c:v>
                </c:pt>
                <c:pt idx="11025">
                  <c:v>112.1</c:v>
                </c:pt>
                <c:pt idx="11026">
                  <c:v>112.1</c:v>
                </c:pt>
                <c:pt idx="11027">
                  <c:v>112.1</c:v>
                </c:pt>
                <c:pt idx="11028">
                  <c:v>112.1</c:v>
                </c:pt>
                <c:pt idx="11029">
                  <c:v>112.1</c:v>
                </c:pt>
                <c:pt idx="11030">
                  <c:v>112.1</c:v>
                </c:pt>
                <c:pt idx="11031">
                  <c:v>112.1</c:v>
                </c:pt>
                <c:pt idx="11032">
                  <c:v>112.1</c:v>
                </c:pt>
                <c:pt idx="11033">
                  <c:v>112.1</c:v>
                </c:pt>
                <c:pt idx="11034">
                  <c:v>112.1</c:v>
                </c:pt>
                <c:pt idx="11035">
                  <c:v>112.1</c:v>
                </c:pt>
                <c:pt idx="11036">
                  <c:v>112.1</c:v>
                </c:pt>
                <c:pt idx="11037">
                  <c:v>112.1</c:v>
                </c:pt>
                <c:pt idx="11038">
                  <c:v>112.1</c:v>
                </c:pt>
                <c:pt idx="11039">
                  <c:v>112.1</c:v>
                </c:pt>
                <c:pt idx="11040">
                  <c:v>112.1</c:v>
                </c:pt>
                <c:pt idx="11041">
                  <c:v>112.1</c:v>
                </c:pt>
                <c:pt idx="11042">
                  <c:v>112.1</c:v>
                </c:pt>
                <c:pt idx="11043">
                  <c:v>112.1</c:v>
                </c:pt>
                <c:pt idx="11044">
                  <c:v>112.1</c:v>
                </c:pt>
                <c:pt idx="11045">
                  <c:v>112.1</c:v>
                </c:pt>
                <c:pt idx="11046">
                  <c:v>112.1</c:v>
                </c:pt>
                <c:pt idx="11047">
                  <c:v>112.1</c:v>
                </c:pt>
                <c:pt idx="11048">
                  <c:v>112.1</c:v>
                </c:pt>
                <c:pt idx="11049">
                  <c:v>112.1</c:v>
                </c:pt>
                <c:pt idx="11050">
                  <c:v>112.1</c:v>
                </c:pt>
                <c:pt idx="11051">
                  <c:v>112.1</c:v>
                </c:pt>
                <c:pt idx="11052">
                  <c:v>112.1</c:v>
                </c:pt>
                <c:pt idx="11053">
                  <c:v>112.1</c:v>
                </c:pt>
                <c:pt idx="11054">
                  <c:v>112.1</c:v>
                </c:pt>
                <c:pt idx="11055">
                  <c:v>112.1</c:v>
                </c:pt>
                <c:pt idx="11056">
                  <c:v>112.1</c:v>
                </c:pt>
                <c:pt idx="11057">
                  <c:v>112.1</c:v>
                </c:pt>
                <c:pt idx="11058">
                  <c:v>112.1</c:v>
                </c:pt>
                <c:pt idx="11059">
                  <c:v>112.1</c:v>
                </c:pt>
                <c:pt idx="11060">
                  <c:v>112.1</c:v>
                </c:pt>
                <c:pt idx="11061">
                  <c:v>112.1</c:v>
                </c:pt>
                <c:pt idx="11062">
                  <c:v>112.1</c:v>
                </c:pt>
                <c:pt idx="11063">
                  <c:v>112.1</c:v>
                </c:pt>
                <c:pt idx="11064">
                  <c:v>112.1</c:v>
                </c:pt>
                <c:pt idx="11065">
                  <c:v>112.1</c:v>
                </c:pt>
                <c:pt idx="11066">
                  <c:v>112.1</c:v>
                </c:pt>
                <c:pt idx="11067">
                  <c:v>112.1</c:v>
                </c:pt>
                <c:pt idx="11068">
                  <c:v>112.1</c:v>
                </c:pt>
                <c:pt idx="11069">
                  <c:v>112.1</c:v>
                </c:pt>
                <c:pt idx="11070">
                  <c:v>112.1</c:v>
                </c:pt>
                <c:pt idx="11071">
                  <c:v>112.1</c:v>
                </c:pt>
                <c:pt idx="11072">
                  <c:v>112.1</c:v>
                </c:pt>
                <c:pt idx="11073">
                  <c:v>112.1</c:v>
                </c:pt>
                <c:pt idx="11074">
                  <c:v>112.1</c:v>
                </c:pt>
                <c:pt idx="11075">
                  <c:v>112.1</c:v>
                </c:pt>
                <c:pt idx="11076">
                  <c:v>112.1</c:v>
                </c:pt>
                <c:pt idx="11077">
                  <c:v>112.1</c:v>
                </c:pt>
                <c:pt idx="11078">
                  <c:v>112.1</c:v>
                </c:pt>
                <c:pt idx="11079">
                  <c:v>112.1</c:v>
                </c:pt>
                <c:pt idx="11080">
                  <c:v>112.1</c:v>
                </c:pt>
                <c:pt idx="11081">
                  <c:v>112.1</c:v>
                </c:pt>
                <c:pt idx="11082">
                  <c:v>112.1</c:v>
                </c:pt>
                <c:pt idx="11083">
                  <c:v>112.1</c:v>
                </c:pt>
                <c:pt idx="11084">
                  <c:v>112.1</c:v>
                </c:pt>
                <c:pt idx="11085">
                  <c:v>112.1</c:v>
                </c:pt>
                <c:pt idx="11086">
                  <c:v>112.1</c:v>
                </c:pt>
                <c:pt idx="11087">
                  <c:v>112.1</c:v>
                </c:pt>
                <c:pt idx="11088">
                  <c:v>112.1</c:v>
                </c:pt>
                <c:pt idx="11089">
                  <c:v>112.1</c:v>
                </c:pt>
                <c:pt idx="11090">
                  <c:v>112.1</c:v>
                </c:pt>
                <c:pt idx="11091">
                  <c:v>112.1</c:v>
                </c:pt>
                <c:pt idx="11092">
                  <c:v>112.1</c:v>
                </c:pt>
                <c:pt idx="11093">
                  <c:v>112.1</c:v>
                </c:pt>
                <c:pt idx="11094">
                  <c:v>112.1</c:v>
                </c:pt>
                <c:pt idx="11095">
                  <c:v>112.1</c:v>
                </c:pt>
                <c:pt idx="11096">
                  <c:v>112.1</c:v>
                </c:pt>
                <c:pt idx="11097">
                  <c:v>112.1</c:v>
                </c:pt>
                <c:pt idx="11098">
                  <c:v>112.1</c:v>
                </c:pt>
                <c:pt idx="11099">
                  <c:v>112.1</c:v>
                </c:pt>
                <c:pt idx="11100">
                  <c:v>112.1</c:v>
                </c:pt>
                <c:pt idx="11101">
                  <c:v>112.1</c:v>
                </c:pt>
                <c:pt idx="11102">
                  <c:v>112.1</c:v>
                </c:pt>
                <c:pt idx="11103">
                  <c:v>112.1</c:v>
                </c:pt>
                <c:pt idx="11104">
                  <c:v>112.1</c:v>
                </c:pt>
                <c:pt idx="11105">
                  <c:v>112.1</c:v>
                </c:pt>
                <c:pt idx="11106">
                  <c:v>112.1</c:v>
                </c:pt>
                <c:pt idx="11107">
                  <c:v>112.1</c:v>
                </c:pt>
                <c:pt idx="11108">
                  <c:v>112.1</c:v>
                </c:pt>
                <c:pt idx="11109">
                  <c:v>112.1</c:v>
                </c:pt>
                <c:pt idx="11110">
                  <c:v>112.1</c:v>
                </c:pt>
                <c:pt idx="11111">
                  <c:v>112.1</c:v>
                </c:pt>
                <c:pt idx="11112">
                  <c:v>112.1</c:v>
                </c:pt>
                <c:pt idx="11113">
                  <c:v>112.1</c:v>
                </c:pt>
                <c:pt idx="11114">
                  <c:v>112.1</c:v>
                </c:pt>
                <c:pt idx="11115">
                  <c:v>112.1</c:v>
                </c:pt>
                <c:pt idx="11116">
                  <c:v>112.1</c:v>
                </c:pt>
                <c:pt idx="11117">
                  <c:v>112.1</c:v>
                </c:pt>
                <c:pt idx="11118">
                  <c:v>112.1</c:v>
                </c:pt>
                <c:pt idx="11119">
                  <c:v>112.1</c:v>
                </c:pt>
                <c:pt idx="11120">
                  <c:v>112.1</c:v>
                </c:pt>
                <c:pt idx="11121">
                  <c:v>112.1</c:v>
                </c:pt>
                <c:pt idx="11122">
                  <c:v>112.1</c:v>
                </c:pt>
                <c:pt idx="11123">
                  <c:v>112.1</c:v>
                </c:pt>
                <c:pt idx="11124">
                  <c:v>112.1</c:v>
                </c:pt>
                <c:pt idx="11125">
                  <c:v>112.1</c:v>
                </c:pt>
                <c:pt idx="11126">
                  <c:v>112.1</c:v>
                </c:pt>
                <c:pt idx="11127">
                  <c:v>112.1</c:v>
                </c:pt>
                <c:pt idx="11128">
                  <c:v>112.1</c:v>
                </c:pt>
                <c:pt idx="11129">
                  <c:v>112.1</c:v>
                </c:pt>
                <c:pt idx="11130">
                  <c:v>112.1</c:v>
                </c:pt>
                <c:pt idx="11131">
                  <c:v>112.1</c:v>
                </c:pt>
                <c:pt idx="11132">
                  <c:v>112.1</c:v>
                </c:pt>
                <c:pt idx="11133">
                  <c:v>112.1</c:v>
                </c:pt>
                <c:pt idx="11134">
                  <c:v>112.1</c:v>
                </c:pt>
                <c:pt idx="11135">
                  <c:v>112.1</c:v>
                </c:pt>
                <c:pt idx="11136">
                  <c:v>112.1</c:v>
                </c:pt>
                <c:pt idx="11137">
                  <c:v>112.1</c:v>
                </c:pt>
                <c:pt idx="11138">
                  <c:v>112.1</c:v>
                </c:pt>
                <c:pt idx="11139">
                  <c:v>112.1</c:v>
                </c:pt>
                <c:pt idx="11140">
                  <c:v>112.1</c:v>
                </c:pt>
                <c:pt idx="11141">
                  <c:v>112.1</c:v>
                </c:pt>
                <c:pt idx="11142">
                  <c:v>112.1</c:v>
                </c:pt>
                <c:pt idx="11143">
                  <c:v>112.1</c:v>
                </c:pt>
                <c:pt idx="11144">
                  <c:v>112.1</c:v>
                </c:pt>
                <c:pt idx="11145">
                  <c:v>112.1</c:v>
                </c:pt>
                <c:pt idx="11146">
                  <c:v>112.1</c:v>
                </c:pt>
                <c:pt idx="11147">
                  <c:v>112.1</c:v>
                </c:pt>
                <c:pt idx="11148">
                  <c:v>112.1</c:v>
                </c:pt>
                <c:pt idx="11149">
                  <c:v>112.1</c:v>
                </c:pt>
                <c:pt idx="11150">
                  <c:v>112.1</c:v>
                </c:pt>
                <c:pt idx="11151">
                  <c:v>112.1</c:v>
                </c:pt>
                <c:pt idx="11152">
                  <c:v>112.1</c:v>
                </c:pt>
                <c:pt idx="11153">
                  <c:v>112.1</c:v>
                </c:pt>
                <c:pt idx="11154">
                  <c:v>112.1</c:v>
                </c:pt>
                <c:pt idx="11155">
                  <c:v>112.1</c:v>
                </c:pt>
                <c:pt idx="11156">
                  <c:v>112.1</c:v>
                </c:pt>
                <c:pt idx="11157">
                  <c:v>112.1</c:v>
                </c:pt>
                <c:pt idx="11158">
                  <c:v>112.1</c:v>
                </c:pt>
                <c:pt idx="11159">
                  <c:v>112.1</c:v>
                </c:pt>
                <c:pt idx="11160">
                  <c:v>112.1</c:v>
                </c:pt>
                <c:pt idx="11161">
                  <c:v>112.1</c:v>
                </c:pt>
                <c:pt idx="11162">
                  <c:v>112.1</c:v>
                </c:pt>
                <c:pt idx="11163">
                  <c:v>112.1</c:v>
                </c:pt>
                <c:pt idx="11164">
                  <c:v>112.1</c:v>
                </c:pt>
                <c:pt idx="11165">
                  <c:v>112.1</c:v>
                </c:pt>
                <c:pt idx="11166">
                  <c:v>112.1</c:v>
                </c:pt>
                <c:pt idx="11167">
                  <c:v>112.1</c:v>
                </c:pt>
                <c:pt idx="11168">
                  <c:v>112.1</c:v>
                </c:pt>
                <c:pt idx="11169">
                  <c:v>112.1</c:v>
                </c:pt>
                <c:pt idx="11170">
                  <c:v>112.1</c:v>
                </c:pt>
                <c:pt idx="11171">
                  <c:v>112.1</c:v>
                </c:pt>
                <c:pt idx="11172">
                  <c:v>112.1</c:v>
                </c:pt>
                <c:pt idx="11173">
                  <c:v>112.1</c:v>
                </c:pt>
                <c:pt idx="11174">
                  <c:v>112.1</c:v>
                </c:pt>
                <c:pt idx="11175">
                  <c:v>112.1</c:v>
                </c:pt>
                <c:pt idx="11176">
                  <c:v>112.1</c:v>
                </c:pt>
                <c:pt idx="11177">
                  <c:v>112.1</c:v>
                </c:pt>
                <c:pt idx="11178">
                  <c:v>112.1</c:v>
                </c:pt>
                <c:pt idx="11179">
                  <c:v>112.1</c:v>
                </c:pt>
                <c:pt idx="11180">
                  <c:v>112.1</c:v>
                </c:pt>
                <c:pt idx="11181">
                  <c:v>112.1</c:v>
                </c:pt>
                <c:pt idx="11182">
                  <c:v>112.1</c:v>
                </c:pt>
                <c:pt idx="11183">
                  <c:v>112.1</c:v>
                </c:pt>
                <c:pt idx="11184">
                  <c:v>112.1</c:v>
                </c:pt>
                <c:pt idx="11185">
                  <c:v>112.1</c:v>
                </c:pt>
                <c:pt idx="11186">
                  <c:v>112.1</c:v>
                </c:pt>
                <c:pt idx="11187">
                  <c:v>112.1</c:v>
                </c:pt>
                <c:pt idx="11188">
                  <c:v>112.1</c:v>
                </c:pt>
                <c:pt idx="11189">
                  <c:v>112.1</c:v>
                </c:pt>
                <c:pt idx="11190">
                  <c:v>112.1</c:v>
                </c:pt>
                <c:pt idx="11191">
                  <c:v>112.1</c:v>
                </c:pt>
                <c:pt idx="11192">
                  <c:v>112.1</c:v>
                </c:pt>
                <c:pt idx="11193">
                  <c:v>112.1</c:v>
                </c:pt>
                <c:pt idx="11194">
                  <c:v>112.1</c:v>
                </c:pt>
                <c:pt idx="11195">
                  <c:v>112.1</c:v>
                </c:pt>
                <c:pt idx="11196">
                  <c:v>112.1</c:v>
                </c:pt>
                <c:pt idx="11197">
                  <c:v>112.1</c:v>
                </c:pt>
                <c:pt idx="11198">
                  <c:v>112.1</c:v>
                </c:pt>
                <c:pt idx="11199">
                  <c:v>112.1</c:v>
                </c:pt>
                <c:pt idx="11200">
                  <c:v>112.1</c:v>
                </c:pt>
                <c:pt idx="11201">
                  <c:v>112.1</c:v>
                </c:pt>
                <c:pt idx="11202">
                  <c:v>112.1</c:v>
                </c:pt>
                <c:pt idx="11203">
                  <c:v>112.1</c:v>
                </c:pt>
                <c:pt idx="11204">
                  <c:v>112.1</c:v>
                </c:pt>
                <c:pt idx="11205">
                  <c:v>112.1</c:v>
                </c:pt>
                <c:pt idx="11206">
                  <c:v>112.1</c:v>
                </c:pt>
                <c:pt idx="11207">
                  <c:v>112.1</c:v>
                </c:pt>
                <c:pt idx="11208">
                  <c:v>112.1</c:v>
                </c:pt>
                <c:pt idx="11209">
                  <c:v>112.1</c:v>
                </c:pt>
                <c:pt idx="11210">
                  <c:v>112.1</c:v>
                </c:pt>
                <c:pt idx="11211">
                  <c:v>112.1</c:v>
                </c:pt>
                <c:pt idx="11212">
                  <c:v>112.1</c:v>
                </c:pt>
                <c:pt idx="11213">
                  <c:v>112.1</c:v>
                </c:pt>
                <c:pt idx="11214">
                  <c:v>112.1</c:v>
                </c:pt>
                <c:pt idx="11215">
                  <c:v>112.1</c:v>
                </c:pt>
                <c:pt idx="11216">
                  <c:v>112.1</c:v>
                </c:pt>
                <c:pt idx="11217">
                  <c:v>112.1</c:v>
                </c:pt>
                <c:pt idx="11218">
                  <c:v>112.1</c:v>
                </c:pt>
                <c:pt idx="11219">
                  <c:v>112.1</c:v>
                </c:pt>
                <c:pt idx="11220">
                  <c:v>112.1</c:v>
                </c:pt>
                <c:pt idx="11221">
                  <c:v>112.1</c:v>
                </c:pt>
                <c:pt idx="11222">
                  <c:v>112.1</c:v>
                </c:pt>
                <c:pt idx="11223">
                  <c:v>112.1</c:v>
                </c:pt>
                <c:pt idx="11224">
                  <c:v>112.1</c:v>
                </c:pt>
                <c:pt idx="11225">
                  <c:v>112.1</c:v>
                </c:pt>
                <c:pt idx="11226">
                  <c:v>112.1</c:v>
                </c:pt>
                <c:pt idx="11227">
                  <c:v>112.1</c:v>
                </c:pt>
                <c:pt idx="11228">
                  <c:v>112.1</c:v>
                </c:pt>
                <c:pt idx="11229">
                  <c:v>112.1</c:v>
                </c:pt>
                <c:pt idx="11230">
                  <c:v>112.1</c:v>
                </c:pt>
                <c:pt idx="11231">
                  <c:v>112.1</c:v>
                </c:pt>
                <c:pt idx="11232">
                  <c:v>112.1</c:v>
                </c:pt>
                <c:pt idx="11233">
                  <c:v>112.1</c:v>
                </c:pt>
                <c:pt idx="11234">
                  <c:v>112.1</c:v>
                </c:pt>
                <c:pt idx="11235">
                  <c:v>112.1</c:v>
                </c:pt>
                <c:pt idx="11236">
                  <c:v>112.1</c:v>
                </c:pt>
                <c:pt idx="11237">
                  <c:v>112.1</c:v>
                </c:pt>
                <c:pt idx="11238">
                  <c:v>112.1</c:v>
                </c:pt>
                <c:pt idx="11239">
                  <c:v>112.1</c:v>
                </c:pt>
                <c:pt idx="11240">
                  <c:v>112.1</c:v>
                </c:pt>
                <c:pt idx="11241">
                  <c:v>112.1</c:v>
                </c:pt>
                <c:pt idx="11242">
                  <c:v>112.1</c:v>
                </c:pt>
                <c:pt idx="11243">
                  <c:v>112.1</c:v>
                </c:pt>
                <c:pt idx="11244">
                  <c:v>112.1</c:v>
                </c:pt>
                <c:pt idx="11245">
                  <c:v>112.1</c:v>
                </c:pt>
                <c:pt idx="11246">
                  <c:v>112.1</c:v>
                </c:pt>
                <c:pt idx="11247">
                  <c:v>112.1</c:v>
                </c:pt>
                <c:pt idx="11248">
                  <c:v>112.1</c:v>
                </c:pt>
                <c:pt idx="11249">
                  <c:v>112.1</c:v>
                </c:pt>
                <c:pt idx="11250">
                  <c:v>112.1</c:v>
                </c:pt>
                <c:pt idx="11251">
                  <c:v>112.1</c:v>
                </c:pt>
                <c:pt idx="11252">
                  <c:v>112.1</c:v>
                </c:pt>
                <c:pt idx="11253">
                  <c:v>112.1</c:v>
                </c:pt>
                <c:pt idx="11254">
                  <c:v>112.1</c:v>
                </c:pt>
                <c:pt idx="11255">
                  <c:v>112.1</c:v>
                </c:pt>
                <c:pt idx="11256">
                  <c:v>112.1</c:v>
                </c:pt>
                <c:pt idx="11257">
                  <c:v>112.1</c:v>
                </c:pt>
                <c:pt idx="11258">
                  <c:v>112.1</c:v>
                </c:pt>
                <c:pt idx="11259">
                  <c:v>112.1</c:v>
                </c:pt>
                <c:pt idx="11260">
                  <c:v>112.1</c:v>
                </c:pt>
                <c:pt idx="11261">
                  <c:v>112.1</c:v>
                </c:pt>
                <c:pt idx="11262">
                  <c:v>112.1</c:v>
                </c:pt>
                <c:pt idx="11263">
                  <c:v>112.1</c:v>
                </c:pt>
                <c:pt idx="11264">
                  <c:v>112.1</c:v>
                </c:pt>
                <c:pt idx="11265">
                  <c:v>112.1</c:v>
                </c:pt>
                <c:pt idx="11266">
                  <c:v>112.1</c:v>
                </c:pt>
                <c:pt idx="11267">
                  <c:v>112.1</c:v>
                </c:pt>
                <c:pt idx="11268">
                  <c:v>112.1</c:v>
                </c:pt>
                <c:pt idx="11269">
                  <c:v>112.1</c:v>
                </c:pt>
                <c:pt idx="11270">
                  <c:v>112.1</c:v>
                </c:pt>
                <c:pt idx="11271">
                  <c:v>112.1</c:v>
                </c:pt>
                <c:pt idx="11272">
                  <c:v>112.1</c:v>
                </c:pt>
                <c:pt idx="11273">
                  <c:v>112.1</c:v>
                </c:pt>
                <c:pt idx="11274">
                  <c:v>112.1</c:v>
                </c:pt>
                <c:pt idx="11275">
                  <c:v>112.1</c:v>
                </c:pt>
                <c:pt idx="11276">
                  <c:v>112.1</c:v>
                </c:pt>
                <c:pt idx="11277">
                  <c:v>112.1</c:v>
                </c:pt>
                <c:pt idx="11278">
                  <c:v>112.1</c:v>
                </c:pt>
                <c:pt idx="11279">
                  <c:v>112.1</c:v>
                </c:pt>
                <c:pt idx="11280">
                  <c:v>112.1</c:v>
                </c:pt>
                <c:pt idx="11281">
                  <c:v>112.1</c:v>
                </c:pt>
                <c:pt idx="11282">
                  <c:v>112.1</c:v>
                </c:pt>
                <c:pt idx="11283">
                  <c:v>112.1</c:v>
                </c:pt>
                <c:pt idx="11284">
                  <c:v>112.1</c:v>
                </c:pt>
                <c:pt idx="11285">
                  <c:v>112.1</c:v>
                </c:pt>
                <c:pt idx="11286">
                  <c:v>112.1</c:v>
                </c:pt>
                <c:pt idx="11287">
                  <c:v>112.1</c:v>
                </c:pt>
                <c:pt idx="11288">
                  <c:v>112.1</c:v>
                </c:pt>
                <c:pt idx="11289">
                  <c:v>112.1</c:v>
                </c:pt>
                <c:pt idx="11290">
                  <c:v>112.1</c:v>
                </c:pt>
                <c:pt idx="11291">
                  <c:v>112.1</c:v>
                </c:pt>
                <c:pt idx="11292">
                  <c:v>112.1</c:v>
                </c:pt>
                <c:pt idx="11293">
                  <c:v>112.1</c:v>
                </c:pt>
                <c:pt idx="11294">
                  <c:v>112.1</c:v>
                </c:pt>
                <c:pt idx="11295">
                  <c:v>112.1</c:v>
                </c:pt>
                <c:pt idx="11296">
                  <c:v>112.1</c:v>
                </c:pt>
                <c:pt idx="11297">
                  <c:v>112.1</c:v>
                </c:pt>
                <c:pt idx="11298">
                  <c:v>112.1</c:v>
                </c:pt>
                <c:pt idx="11299">
                  <c:v>112.1</c:v>
                </c:pt>
                <c:pt idx="11300">
                  <c:v>112.1</c:v>
                </c:pt>
                <c:pt idx="11301">
                  <c:v>112.1</c:v>
                </c:pt>
                <c:pt idx="11302">
                  <c:v>112.1</c:v>
                </c:pt>
                <c:pt idx="11303">
                  <c:v>112.1</c:v>
                </c:pt>
                <c:pt idx="11304">
                  <c:v>112.1</c:v>
                </c:pt>
                <c:pt idx="11305">
                  <c:v>112.1</c:v>
                </c:pt>
                <c:pt idx="11306">
                  <c:v>112.1</c:v>
                </c:pt>
                <c:pt idx="11307">
                  <c:v>112.1</c:v>
                </c:pt>
                <c:pt idx="11308">
                  <c:v>112.1</c:v>
                </c:pt>
                <c:pt idx="11309">
                  <c:v>112.1</c:v>
                </c:pt>
                <c:pt idx="11310">
                  <c:v>112.1</c:v>
                </c:pt>
                <c:pt idx="11311">
                  <c:v>112.1</c:v>
                </c:pt>
                <c:pt idx="11312">
                  <c:v>112.1</c:v>
                </c:pt>
                <c:pt idx="11313">
                  <c:v>112.1</c:v>
                </c:pt>
                <c:pt idx="11314">
                  <c:v>112.1</c:v>
                </c:pt>
                <c:pt idx="11315">
                  <c:v>112.1</c:v>
                </c:pt>
                <c:pt idx="11316">
                  <c:v>112.1</c:v>
                </c:pt>
                <c:pt idx="11317">
                  <c:v>112.1</c:v>
                </c:pt>
                <c:pt idx="11318">
                  <c:v>112.1</c:v>
                </c:pt>
                <c:pt idx="11319">
                  <c:v>112.1</c:v>
                </c:pt>
                <c:pt idx="11320">
                  <c:v>112.1</c:v>
                </c:pt>
                <c:pt idx="11321">
                  <c:v>112.1</c:v>
                </c:pt>
                <c:pt idx="11322">
                  <c:v>112.1</c:v>
                </c:pt>
                <c:pt idx="11323">
                  <c:v>112.1</c:v>
                </c:pt>
                <c:pt idx="11324">
                  <c:v>112.1</c:v>
                </c:pt>
                <c:pt idx="11325">
                  <c:v>112.1</c:v>
                </c:pt>
                <c:pt idx="11326">
                  <c:v>112.1</c:v>
                </c:pt>
                <c:pt idx="11327">
                  <c:v>112.1</c:v>
                </c:pt>
                <c:pt idx="11328">
                  <c:v>112.1</c:v>
                </c:pt>
                <c:pt idx="11329">
                  <c:v>112.1</c:v>
                </c:pt>
                <c:pt idx="11330">
                  <c:v>112.1</c:v>
                </c:pt>
                <c:pt idx="11331">
                  <c:v>112.1</c:v>
                </c:pt>
                <c:pt idx="11332">
                  <c:v>112.1</c:v>
                </c:pt>
                <c:pt idx="11333">
                  <c:v>112.1</c:v>
                </c:pt>
                <c:pt idx="11334">
                  <c:v>112.1</c:v>
                </c:pt>
                <c:pt idx="11335">
                  <c:v>112.1</c:v>
                </c:pt>
                <c:pt idx="11336">
                  <c:v>112.1</c:v>
                </c:pt>
                <c:pt idx="11337">
                  <c:v>112.1</c:v>
                </c:pt>
                <c:pt idx="11338">
                  <c:v>112.1</c:v>
                </c:pt>
                <c:pt idx="11339">
                  <c:v>112.1</c:v>
                </c:pt>
                <c:pt idx="11340">
                  <c:v>112.1</c:v>
                </c:pt>
                <c:pt idx="11341">
                  <c:v>112.1</c:v>
                </c:pt>
                <c:pt idx="11342">
                  <c:v>112.1</c:v>
                </c:pt>
                <c:pt idx="11343">
                  <c:v>112.1</c:v>
                </c:pt>
                <c:pt idx="11344">
                  <c:v>112.1</c:v>
                </c:pt>
                <c:pt idx="11345">
                  <c:v>112.1</c:v>
                </c:pt>
                <c:pt idx="11346">
                  <c:v>112.1</c:v>
                </c:pt>
                <c:pt idx="11347">
                  <c:v>112.1</c:v>
                </c:pt>
                <c:pt idx="11348">
                  <c:v>112.1</c:v>
                </c:pt>
                <c:pt idx="11349">
                  <c:v>112.1</c:v>
                </c:pt>
                <c:pt idx="11350">
                  <c:v>112.1</c:v>
                </c:pt>
                <c:pt idx="11351">
                  <c:v>112.1</c:v>
                </c:pt>
                <c:pt idx="11352">
                  <c:v>112.1</c:v>
                </c:pt>
                <c:pt idx="11353">
                  <c:v>112.1</c:v>
                </c:pt>
                <c:pt idx="11354">
                  <c:v>112.1</c:v>
                </c:pt>
                <c:pt idx="11355">
                  <c:v>112.1</c:v>
                </c:pt>
                <c:pt idx="11356">
                  <c:v>112.1</c:v>
                </c:pt>
                <c:pt idx="11357">
                  <c:v>112.1</c:v>
                </c:pt>
                <c:pt idx="11358">
                  <c:v>112.1</c:v>
                </c:pt>
                <c:pt idx="11359">
                  <c:v>112.1</c:v>
                </c:pt>
                <c:pt idx="11360">
                  <c:v>112.1</c:v>
                </c:pt>
                <c:pt idx="11361">
                  <c:v>112.1</c:v>
                </c:pt>
                <c:pt idx="11362">
                  <c:v>112.1</c:v>
                </c:pt>
                <c:pt idx="11363">
                  <c:v>112.1</c:v>
                </c:pt>
                <c:pt idx="11364">
                  <c:v>112.1</c:v>
                </c:pt>
                <c:pt idx="11365">
                  <c:v>112.1</c:v>
                </c:pt>
                <c:pt idx="11366">
                  <c:v>112.1</c:v>
                </c:pt>
                <c:pt idx="11367">
                  <c:v>112.1</c:v>
                </c:pt>
                <c:pt idx="11368">
                  <c:v>112.1</c:v>
                </c:pt>
                <c:pt idx="11369">
                  <c:v>112.1</c:v>
                </c:pt>
                <c:pt idx="11370">
                  <c:v>112.1</c:v>
                </c:pt>
                <c:pt idx="11371">
                  <c:v>112.1</c:v>
                </c:pt>
                <c:pt idx="11372">
                  <c:v>112.1</c:v>
                </c:pt>
                <c:pt idx="11373">
                  <c:v>112.1</c:v>
                </c:pt>
                <c:pt idx="11374">
                  <c:v>112.1</c:v>
                </c:pt>
                <c:pt idx="11375">
                  <c:v>112.1</c:v>
                </c:pt>
                <c:pt idx="11376">
                  <c:v>112.1</c:v>
                </c:pt>
                <c:pt idx="11377">
                  <c:v>112.1</c:v>
                </c:pt>
                <c:pt idx="11378">
                  <c:v>112.1</c:v>
                </c:pt>
                <c:pt idx="11379">
                  <c:v>112.1</c:v>
                </c:pt>
                <c:pt idx="11380">
                  <c:v>112.1</c:v>
                </c:pt>
                <c:pt idx="11381">
                  <c:v>112.1</c:v>
                </c:pt>
                <c:pt idx="11382">
                  <c:v>112.1</c:v>
                </c:pt>
                <c:pt idx="11383">
                  <c:v>112.1</c:v>
                </c:pt>
                <c:pt idx="11384">
                  <c:v>112.1</c:v>
                </c:pt>
                <c:pt idx="11385">
                  <c:v>112.1</c:v>
                </c:pt>
                <c:pt idx="11386">
                  <c:v>112.1</c:v>
                </c:pt>
                <c:pt idx="11387">
                  <c:v>112.1</c:v>
                </c:pt>
                <c:pt idx="11388">
                  <c:v>112.1</c:v>
                </c:pt>
                <c:pt idx="11389">
                  <c:v>112.1</c:v>
                </c:pt>
                <c:pt idx="11390">
                  <c:v>112.1</c:v>
                </c:pt>
                <c:pt idx="11391">
                  <c:v>112.1</c:v>
                </c:pt>
                <c:pt idx="11392">
                  <c:v>112.1</c:v>
                </c:pt>
                <c:pt idx="11393">
                  <c:v>112.1</c:v>
                </c:pt>
                <c:pt idx="11394">
                  <c:v>112.1</c:v>
                </c:pt>
                <c:pt idx="11395">
                  <c:v>112.1</c:v>
                </c:pt>
                <c:pt idx="11396">
                  <c:v>112.1</c:v>
                </c:pt>
                <c:pt idx="11397">
                  <c:v>112.1</c:v>
                </c:pt>
                <c:pt idx="11398">
                  <c:v>112.1</c:v>
                </c:pt>
                <c:pt idx="11399">
                  <c:v>112.1</c:v>
                </c:pt>
                <c:pt idx="11400">
                  <c:v>112.1</c:v>
                </c:pt>
                <c:pt idx="11401">
                  <c:v>112.1</c:v>
                </c:pt>
                <c:pt idx="11402">
                  <c:v>112.1</c:v>
                </c:pt>
                <c:pt idx="11403">
                  <c:v>112.1</c:v>
                </c:pt>
                <c:pt idx="11404">
                  <c:v>112.1</c:v>
                </c:pt>
                <c:pt idx="11405">
                  <c:v>112.1</c:v>
                </c:pt>
                <c:pt idx="11406">
                  <c:v>112.1</c:v>
                </c:pt>
                <c:pt idx="11407">
                  <c:v>112.1</c:v>
                </c:pt>
                <c:pt idx="11408">
                  <c:v>112.1</c:v>
                </c:pt>
                <c:pt idx="11409">
                  <c:v>112.1</c:v>
                </c:pt>
                <c:pt idx="11410">
                  <c:v>112.1</c:v>
                </c:pt>
                <c:pt idx="11411">
                  <c:v>112.1</c:v>
                </c:pt>
                <c:pt idx="11412">
                  <c:v>112.1</c:v>
                </c:pt>
                <c:pt idx="11413">
                  <c:v>112.1</c:v>
                </c:pt>
                <c:pt idx="11414">
                  <c:v>112.1</c:v>
                </c:pt>
                <c:pt idx="11415">
                  <c:v>112.1</c:v>
                </c:pt>
                <c:pt idx="11416">
                  <c:v>112.1</c:v>
                </c:pt>
                <c:pt idx="11417">
                  <c:v>112.1</c:v>
                </c:pt>
                <c:pt idx="11418">
                  <c:v>112.1</c:v>
                </c:pt>
                <c:pt idx="11419">
                  <c:v>112.1</c:v>
                </c:pt>
                <c:pt idx="11420">
                  <c:v>112.1</c:v>
                </c:pt>
                <c:pt idx="11421">
                  <c:v>112.1</c:v>
                </c:pt>
                <c:pt idx="11422">
                  <c:v>112.1</c:v>
                </c:pt>
                <c:pt idx="11423">
                  <c:v>112.1</c:v>
                </c:pt>
                <c:pt idx="11424">
                  <c:v>112.1</c:v>
                </c:pt>
                <c:pt idx="11425">
                  <c:v>112.1</c:v>
                </c:pt>
                <c:pt idx="11426">
                  <c:v>112.1</c:v>
                </c:pt>
                <c:pt idx="11427">
                  <c:v>112.1</c:v>
                </c:pt>
                <c:pt idx="11428">
                  <c:v>112.1</c:v>
                </c:pt>
                <c:pt idx="11429">
                  <c:v>112.1</c:v>
                </c:pt>
                <c:pt idx="11430">
                  <c:v>112.1</c:v>
                </c:pt>
                <c:pt idx="11431">
                  <c:v>112.1</c:v>
                </c:pt>
                <c:pt idx="11432">
                  <c:v>112.1</c:v>
                </c:pt>
                <c:pt idx="11433">
                  <c:v>112.1</c:v>
                </c:pt>
                <c:pt idx="11434">
                  <c:v>112.1</c:v>
                </c:pt>
                <c:pt idx="11435">
                  <c:v>112.1</c:v>
                </c:pt>
                <c:pt idx="11436">
                  <c:v>112.1</c:v>
                </c:pt>
                <c:pt idx="11437">
                  <c:v>112.1</c:v>
                </c:pt>
                <c:pt idx="11438">
                  <c:v>112.1</c:v>
                </c:pt>
                <c:pt idx="11439">
                  <c:v>112.1</c:v>
                </c:pt>
                <c:pt idx="11440">
                  <c:v>112.1</c:v>
                </c:pt>
                <c:pt idx="11441">
                  <c:v>112.1</c:v>
                </c:pt>
                <c:pt idx="11442">
                  <c:v>112.1</c:v>
                </c:pt>
                <c:pt idx="11443">
                  <c:v>112.1</c:v>
                </c:pt>
                <c:pt idx="11444">
                  <c:v>112.1</c:v>
                </c:pt>
                <c:pt idx="11445">
                  <c:v>112.1</c:v>
                </c:pt>
                <c:pt idx="11446">
                  <c:v>112.1</c:v>
                </c:pt>
                <c:pt idx="11447">
                  <c:v>112.1</c:v>
                </c:pt>
                <c:pt idx="11448">
                  <c:v>112.1</c:v>
                </c:pt>
                <c:pt idx="11449">
                  <c:v>112.1</c:v>
                </c:pt>
                <c:pt idx="11450">
                  <c:v>112.1</c:v>
                </c:pt>
                <c:pt idx="11451">
                  <c:v>112.1</c:v>
                </c:pt>
                <c:pt idx="11452">
                  <c:v>112.1</c:v>
                </c:pt>
                <c:pt idx="11453">
                  <c:v>112.1</c:v>
                </c:pt>
                <c:pt idx="11454">
                  <c:v>112.1</c:v>
                </c:pt>
                <c:pt idx="11455">
                  <c:v>112.1</c:v>
                </c:pt>
                <c:pt idx="11456">
                  <c:v>112.1</c:v>
                </c:pt>
                <c:pt idx="11457">
                  <c:v>112.1</c:v>
                </c:pt>
                <c:pt idx="11458">
                  <c:v>112.1</c:v>
                </c:pt>
                <c:pt idx="11459">
                  <c:v>112.1</c:v>
                </c:pt>
                <c:pt idx="11460">
                  <c:v>112.1</c:v>
                </c:pt>
                <c:pt idx="11461">
                  <c:v>112.1</c:v>
                </c:pt>
                <c:pt idx="11462">
                  <c:v>112.1</c:v>
                </c:pt>
                <c:pt idx="11463">
                  <c:v>112.1</c:v>
                </c:pt>
                <c:pt idx="11464">
                  <c:v>112.1</c:v>
                </c:pt>
                <c:pt idx="11465">
                  <c:v>112.1</c:v>
                </c:pt>
                <c:pt idx="11466">
                  <c:v>112.1</c:v>
                </c:pt>
                <c:pt idx="11467">
                  <c:v>112.1</c:v>
                </c:pt>
                <c:pt idx="11468">
                  <c:v>112.1</c:v>
                </c:pt>
                <c:pt idx="11469">
                  <c:v>112.1</c:v>
                </c:pt>
                <c:pt idx="11470">
                  <c:v>112.1</c:v>
                </c:pt>
                <c:pt idx="11471">
                  <c:v>112.1</c:v>
                </c:pt>
                <c:pt idx="11472">
                  <c:v>112.1</c:v>
                </c:pt>
                <c:pt idx="11473">
                  <c:v>112.1</c:v>
                </c:pt>
                <c:pt idx="11474">
                  <c:v>112.1</c:v>
                </c:pt>
                <c:pt idx="11475">
                  <c:v>112.1</c:v>
                </c:pt>
                <c:pt idx="11476">
                  <c:v>112.1</c:v>
                </c:pt>
                <c:pt idx="11477">
                  <c:v>112.1</c:v>
                </c:pt>
                <c:pt idx="11478">
                  <c:v>112.1</c:v>
                </c:pt>
                <c:pt idx="11479">
                  <c:v>112.1</c:v>
                </c:pt>
                <c:pt idx="11480">
                  <c:v>112.1</c:v>
                </c:pt>
                <c:pt idx="11481">
                  <c:v>112.1</c:v>
                </c:pt>
                <c:pt idx="11482">
                  <c:v>112.1</c:v>
                </c:pt>
                <c:pt idx="11483">
                  <c:v>112.1</c:v>
                </c:pt>
                <c:pt idx="11484">
                  <c:v>112.1</c:v>
                </c:pt>
                <c:pt idx="11485">
                  <c:v>112.1</c:v>
                </c:pt>
                <c:pt idx="11486">
                  <c:v>112.1</c:v>
                </c:pt>
                <c:pt idx="11487">
                  <c:v>112.1</c:v>
                </c:pt>
                <c:pt idx="11488">
                  <c:v>112.1</c:v>
                </c:pt>
                <c:pt idx="11489">
                  <c:v>112.1</c:v>
                </c:pt>
                <c:pt idx="11490">
                  <c:v>112.1</c:v>
                </c:pt>
                <c:pt idx="11491">
                  <c:v>112.1</c:v>
                </c:pt>
                <c:pt idx="11492">
                  <c:v>112.1</c:v>
                </c:pt>
                <c:pt idx="11493">
                  <c:v>112.1</c:v>
                </c:pt>
                <c:pt idx="11494">
                  <c:v>112.1</c:v>
                </c:pt>
                <c:pt idx="11495">
                  <c:v>112.1</c:v>
                </c:pt>
                <c:pt idx="11496">
                  <c:v>112.1</c:v>
                </c:pt>
                <c:pt idx="11497">
                  <c:v>112.1</c:v>
                </c:pt>
                <c:pt idx="11498">
                  <c:v>112.1</c:v>
                </c:pt>
                <c:pt idx="11499">
                  <c:v>112.1</c:v>
                </c:pt>
                <c:pt idx="11500">
                  <c:v>112.1</c:v>
                </c:pt>
                <c:pt idx="11501">
                  <c:v>112.1</c:v>
                </c:pt>
                <c:pt idx="11502">
                  <c:v>112.1</c:v>
                </c:pt>
                <c:pt idx="11503">
                  <c:v>112.1</c:v>
                </c:pt>
                <c:pt idx="11504">
                  <c:v>112.1</c:v>
                </c:pt>
                <c:pt idx="11505">
                  <c:v>112.1</c:v>
                </c:pt>
                <c:pt idx="11506">
                  <c:v>112.1</c:v>
                </c:pt>
                <c:pt idx="11507">
                  <c:v>112.1</c:v>
                </c:pt>
                <c:pt idx="11508">
                  <c:v>112.1</c:v>
                </c:pt>
                <c:pt idx="11509">
                  <c:v>112.1</c:v>
                </c:pt>
                <c:pt idx="11510">
                  <c:v>112.1</c:v>
                </c:pt>
                <c:pt idx="11511">
                  <c:v>112.1</c:v>
                </c:pt>
                <c:pt idx="11512">
                  <c:v>112.1</c:v>
                </c:pt>
                <c:pt idx="11513">
                  <c:v>112.1</c:v>
                </c:pt>
                <c:pt idx="11514">
                  <c:v>112.1</c:v>
                </c:pt>
                <c:pt idx="11515">
                  <c:v>112.1</c:v>
                </c:pt>
                <c:pt idx="11516">
                  <c:v>112.1</c:v>
                </c:pt>
                <c:pt idx="11517">
                  <c:v>112.1</c:v>
                </c:pt>
                <c:pt idx="11518">
                  <c:v>112.1</c:v>
                </c:pt>
                <c:pt idx="11519">
                  <c:v>112.1</c:v>
                </c:pt>
                <c:pt idx="11520">
                  <c:v>112.1</c:v>
                </c:pt>
                <c:pt idx="11521">
                  <c:v>112.1</c:v>
                </c:pt>
                <c:pt idx="11522">
                  <c:v>112.1</c:v>
                </c:pt>
                <c:pt idx="11523">
                  <c:v>112.1</c:v>
                </c:pt>
                <c:pt idx="11524">
                  <c:v>112.1</c:v>
                </c:pt>
                <c:pt idx="11525">
                  <c:v>112.1</c:v>
                </c:pt>
                <c:pt idx="11526">
                  <c:v>112.1</c:v>
                </c:pt>
                <c:pt idx="11527">
                  <c:v>112.1</c:v>
                </c:pt>
                <c:pt idx="11528">
                  <c:v>112.1</c:v>
                </c:pt>
                <c:pt idx="11529">
                  <c:v>112.1</c:v>
                </c:pt>
                <c:pt idx="11530">
                  <c:v>112.1</c:v>
                </c:pt>
                <c:pt idx="11531">
                  <c:v>112.1</c:v>
                </c:pt>
                <c:pt idx="11532">
                  <c:v>112.1</c:v>
                </c:pt>
                <c:pt idx="11533">
                  <c:v>112.1</c:v>
                </c:pt>
                <c:pt idx="11534">
                  <c:v>112.1</c:v>
                </c:pt>
                <c:pt idx="11535">
                  <c:v>112.1</c:v>
                </c:pt>
                <c:pt idx="11536">
                  <c:v>112.1</c:v>
                </c:pt>
                <c:pt idx="11537">
                  <c:v>112.1</c:v>
                </c:pt>
                <c:pt idx="11538">
                  <c:v>112.1</c:v>
                </c:pt>
                <c:pt idx="11539">
                  <c:v>112.1</c:v>
                </c:pt>
                <c:pt idx="11540">
                  <c:v>112.1</c:v>
                </c:pt>
                <c:pt idx="11541">
                  <c:v>112.1</c:v>
                </c:pt>
                <c:pt idx="11542">
                  <c:v>112.1</c:v>
                </c:pt>
                <c:pt idx="11543">
                  <c:v>112.1</c:v>
                </c:pt>
                <c:pt idx="11544">
                  <c:v>112.1</c:v>
                </c:pt>
                <c:pt idx="11545">
                  <c:v>112.1</c:v>
                </c:pt>
                <c:pt idx="11546">
                  <c:v>112.1</c:v>
                </c:pt>
                <c:pt idx="11547">
                  <c:v>112.1</c:v>
                </c:pt>
                <c:pt idx="11548">
                  <c:v>112.1</c:v>
                </c:pt>
                <c:pt idx="11549">
                  <c:v>112.1</c:v>
                </c:pt>
                <c:pt idx="11550">
                  <c:v>112.1</c:v>
                </c:pt>
                <c:pt idx="11551">
                  <c:v>112.1</c:v>
                </c:pt>
                <c:pt idx="11552">
                  <c:v>112.1</c:v>
                </c:pt>
                <c:pt idx="11553">
                  <c:v>112.1</c:v>
                </c:pt>
                <c:pt idx="11554">
                  <c:v>112.1</c:v>
                </c:pt>
                <c:pt idx="11555">
                  <c:v>112.1</c:v>
                </c:pt>
                <c:pt idx="11556">
                  <c:v>112.1</c:v>
                </c:pt>
                <c:pt idx="11557">
                  <c:v>112.1</c:v>
                </c:pt>
                <c:pt idx="11558">
                  <c:v>112.1</c:v>
                </c:pt>
                <c:pt idx="11559">
                  <c:v>112.1</c:v>
                </c:pt>
                <c:pt idx="11560">
                  <c:v>112.1</c:v>
                </c:pt>
                <c:pt idx="11561">
                  <c:v>112.1</c:v>
                </c:pt>
                <c:pt idx="11562">
                  <c:v>112.1</c:v>
                </c:pt>
                <c:pt idx="11563">
                  <c:v>112.1</c:v>
                </c:pt>
                <c:pt idx="11564">
                  <c:v>112.1</c:v>
                </c:pt>
                <c:pt idx="11565">
                  <c:v>112.1</c:v>
                </c:pt>
                <c:pt idx="11566">
                  <c:v>112.1</c:v>
                </c:pt>
                <c:pt idx="11567">
                  <c:v>112.1</c:v>
                </c:pt>
                <c:pt idx="11568">
                  <c:v>112.1</c:v>
                </c:pt>
                <c:pt idx="11569">
                  <c:v>112.1</c:v>
                </c:pt>
                <c:pt idx="11570">
                  <c:v>112.1</c:v>
                </c:pt>
                <c:pt idx="11571">
                  <c:v>112.1</c:v>
                </c:pt>
                <c:pt idx="11572">
                  <c:v>112.1</c:v>
                </c:pt>
                <c:pt idx="11573">
                  <c:v>112.1</c:v>
                </c:pt>
                <c:pt idx="11574">
                  <c:v>112.1</c:v>
                </c:pt>
                <c:pt idx="11575">
                  <c:v>112.1</c:v>
                </c:pt>
                <c:pt idx="11576">
                  <c:v>112.1</c:v>
                </c:pt>
                <c:pt idx="11577">
                  <c:v>112.1</c:v>
                </c:pt>
                <c:pt idx="11578">
                  <c:v>112.1</c:v>
                </c:pt>
                <c:pt idx="11579">
                  <c:v>112.1</c:v>
                </c:pt>
                <c:pt idx="11580">
                  <c:v>112.1</c:v>
                </c:pt>
                <c:pt idx="11581">
                  <c:v>112.1</c:v>
                </c:pt>
                <c:pt idx="11582">
                  <c:v>112.1</c:v>
                </c:pt>
                <c:pt idx="11583">
                  <c:v>112.1</c:v>
                </c:pt>
                <c:pt idx="11584">
                  <c:v>112.1</c:v>
                </c:pt>
                <c:pt idx="11585">
                  <c:v>112.1</c:v>
                </c:pt>
                <c:pt idx="11586">
                  <c:v>112.1</c:v>
                </c:pt>
                <c:pt idx="11587">
                  <c:v>112.1</c:v>
                </c:pt>
                <c:pt idx="11588">
                  <c:v>112.1</c:v>
                </c:pt>
                <c:pt idx="11589">
                  <c:v>112.1</c:v>
                </c:pt>
                <c:pt idx="11590">
                  <c:v>112.1</c:v>
                </c:pt>
                <c:pt idx="11591">
                  <c:v>112.1</c:v>
                </c:pt>
                <c:pt idx="11592">
                  <c:v>112.1</c:v>
                </c:pt>
                <c:pt idx="11593">
                  <c:v>112.1</c:v>
                </c:pt>
                <c:pt idx="11594">
                  <c:v>112.1</c:v>
                </c:pt>
                <c:pt idx="11595">
                  <c:v>112.1</c:v>
                </c:pt>
                <c:pt idx="11596">
                  <c:v>112.1</c:v>
                </c:pt>
                <c:pt idx="11597">
                  <c:v>112.1</c:v>
                </c:pt>
                <c:pt idx="11598">
                  <c:v>112.1</c:v>
                </c:pt>
                <c:pt idx="11599">
                  <c:v>112.1</c:v>
                </c:pt>
                <c:pt idx="11600">
                  <c:v>112.1</c:v>
                </c:pt>
                <c:pt idx="11601">
                  <c:v>112.1</c:v>
                </c:pt>
                <c:pt idx="11602">
                  <c:v>112.1</c:v>
                </c:pt>
                <c:pt idx="11603">
                  <c:v>112.1</c:v>
                </c:pt>
                <c:pt idx="11604">
                  <c:v>112.1</c:v>
                </c:pt>
                <c:pt idx="11605">
                  <c:v>112.1</c:v>
                </c:pt>
                <c:pt idx="11606">
                  <c:v>112.1</c:v>
                </c:pt>
                <c:pt idx="11607">
                  <c:v>112.1</c:v>
                </c:pt>
                <c:pt idx="11608">
                  <c:v>112.1</c:v>
                </c:pt>
                <c:pt idx="11609">
                  <c:v>112.1</c:v>
                </c:pt>
                <c:pt idx="11610">
                  <c:v>112.1</c:v>
                </c:pt>
                <c:pt idx="11611">
                  <c:v>112.1</c:v>
                </c:pt>
                <c:pt idx="11612">
                  <c:v>112.1</c:v>
                </c:pt>
                <c:pt idx="11613">
                  <c:v>112.1</c:v>
                </c:pt>
                <c:pt idx="11614">
                  <c:v>112.1</c:v>
                </c:pt>
                <c:pt idx="11615">
                  <c:v>112.1</c:v>
                </c:pt>
                <c:pt idx="11616">
                  <c:v>112.1</c:v>
                </c:pt>
                <c:pt idx="11617">
                  <c:v>112.1</c:v>
                </c:pt>
                <c:pt idx="11618">
                  <c:v>112.1</c:v>
                </c:pt>
                <c:pt idx="11619">
                  <c:v>112.1</c:v>
                </c:pt>
                <c:pt idx="11620">
                  <c:v>112.1</c:v>
                </c:pt>
                <c:pt idx="11621">
                  <c:v>112.1</c:v>
                </c:pt>
                <c:pt idx="11622">
                  <c:v>112.1</c:v>
                </c:pt>
                <c:pt idx="11623">
                  <c:v>112.1</c:v>
                </c:pt>
                <c:pt idx="11624">
                  <c:v>112.1</c:v>
                </c:pt>
                <c:pt idx="11625">
                  <c:v>112.1</c:v>
                </c:pt>
                <c:pt idx="11626">
                  <c:v>112.1</c:v>
                </c:pt>
                <c:pt idx="11627">
                  <c:v>112.1</c:v>
                </c:pt>
                <c:pt idx="11628">
                  <c:v>112.1</c:v>
                </c:pt>
                <c:pt idx="11629">
                  <c:v>112.1</c:v>
                </c:pt>
                <c:pt idx="11630">
                  <c:v>112.1</c:v>
                </c:pt>
                <c:pt idx="11631">
                  <c:v>112.1</c:v>
                </c:pt>
                <c:pt idx="11632">
                  <c:v>112.1</c:v>
                </c:pt>
                <c:pt idx="11633">
                  <c:v>112.1</c:v>
                </c:pt>
                <c:pt idx="11634">
                  <c:v>112.1</c:v>
                </c:pt>
                <c:pt idx="11635">
                  <c:v>112.1</c:v>
                </c:pt>
                <c:pt idx="11636">
                  <c:v>112.1</c:v>
                </c:pt>
                <c:pt idx="11637">
                  <c:v>112.1</c:v>
                </c:pt>
                <c:pt idx="11638">
                  <c:v>112.1</c:v>
                </c:pt>
                <c:pt idx="11639">
                  <c:v>112.1</c:v>
                </c:pt>
                <c:pt idx="11640">
                  <c:v>112.1</c:v>
                </c:pt>
                <c:pt idx="11641">
                  <c:v>112.1</c:v>
                </c:pt>
                <c:pt idx="11642">
                  <c:v>112.1</c:v>
                </c:pt>
                <c:pt idx="11643">
                  <c:v>112.1</c:v>
                </c:pt>
                <c:pt idx="11644">
                  <c:v>112.1</c:v>
                </c:pt>
                <c:pt idx="11645">
                  <c:v>112.1</c:v>
                </c:pt>
                <c:pt idx="11646">
                  <c:v>112.1</c:v>
                </c:pt>
                <c:pt idx="11647">
                  <c:v>112.1</c:v>
                </c:pt>
                <c:pt idx="11648">
                  <c:v>112.1</c:v>
                </c:pt>
                <c:pt idx="11649">
                  <c:v>112.1</c:v>
                </c:pt>
                <c:pt idx="11650">
                  <c:v>112.1</c:v>
                </c:pt>
                <c:pt idx="11651">
                  <c:v>112.1</c:v>
                </c:pt>
                <c:pt idx="11652">
                  <c:v>112.1</c:v>
                </c:pt>
                <c:pt idx="11653">
                  <c:v>112.1</c:v>
                </c:pt>
                <c:pt idx="11654">
                  <c:v>112.1</c:v>
                </c:pt>
                <c:pt idx="11655">
                  <c:v>112.1</c:v>
                </c:pt>
                <c:pt idx="11656">
                  <c:v>112.1</c:v>
                </c:pt>
                <c:pt idx="11657">
                  <c:v>112.1</c:v>
                </c:pt>
                <c:pt idx="11658">
                  <c:v>112.1</c:v>
                </c:pt>
                <c:pt idx="11659">
                  <c:v>112.1</c:v>
                </c:pt>
                <c:pt idx="11660">
                  <c:v>112.1</c:v>
                </c:pt>
                <c:pt idx="11661">
                  <c:v>112.1</c:v>
                </c:pt>
                <c:pt idx="11662">
                  <c:v>112.1</c:v>
                </c:pt>
                <c:pt idx="11663">
                  <c:v>112.1</c:v>
                </c:pt>
                <c:pt idx="11664">
                  <c:v>112.1</c:v>
                </c:pt>
                <c:pt idx="11665">
                  <c:v>112.1</c:v>
                </c:pt>
                <c:pt idx="11666">
                  <c:v>112.1</c:v>
                </c:pt>
                <c:pt idx="11667">
                  <c:v>112.1</c:v>
                </c:pt>
                <c:pt idx="11668">
                  <c:v>112.1</c:v>
                </c:pt>
                <c:pt idx="11669">
                  <c:v>112.1</c:v>
                </c:pt>
                <c:pt idx="11670">
                  <c:v>112.1</c:v>
                </c:pt>
                <c:pt idx="11671">
                  <c:v>112.1</c:v>
                </c:pt>
                <c:pt idx="11672">
                  <c:v>112.1</c:v>
                </c:pt>
                <c:pt idx="11673">
                  <c:v>112.1</c:v>
                </c:pt>
                <c:pt idx="11674">
                  <c:v>112.1</c:v>
                </c:pt>
                <c:pt idx="11675">
                  <c:v>112.1</c:v>
                </c:pt>
                <c:pt idx="11676">
                  <c:v>112.1</c:v>
                </c:pt>
                <c:pt idx="11677">
                  <c:v>112.1</c:v>
                </c:pt>
                <c:pt idx="11678">
                  <c:v>112.1</c:v>
                </c:pt>
                <c:pt idx="11679">
                  <c:v>112.1</c:v>
                </c:pt>
                <c:pt idx="11680">
                  <c:v>112.1</c:v>
                </c:pt>
                <c:pt idx="11681">
                  <c:v>112.1</c:v>
                </c:pt>
                <c:pt idx="11682">
                  <c:v>112.1</c:v>
                </c:pt>
                <c:pt idx="11683">
                  <c:v>112.1</c:v>
                </c:pt>
                <c:pt idx="11684">
                  <c:v>112.1</c:v>
                </c:pt>
                <c:pt idx="11685">
                  <c:v>112.1</c:v>
                </c:pt>
                <c:pt idx="11686">
                  <c:v>112.1</c:v>
                </c:pt>
                <c:pt idx="11687">
                  <c:v>112.1</c:v>
                </c:pt>
                <c:pt idx="11688">
                  <c:v>112.1</c:v>
                </c:pt>
                <c:pt idx="11689">
                  <c:v>112.1</c:v>
                </c:pt>
                <c:pt idx="11690">
                  <c:v>112.1</c:v>
                </c:pt>
                <c:pt idx="11691">
                  <c:v>112.1</c:v>
                </c:pt>
                <c:pt idx="11692">
                  <c:v>112.1</c:v>
                </c:pt>
                <c:pt idx="11693">
                  <c:v>112.1</c:v>
                </c:pt>
                <c:pt idx="11694">
                  <c:v>112.1</c:v>
                </c:pt>
                <c:pt idx="11695">
                  <c:v>112.1</c:v>
                </c:pt>
                <c:pt idx="11696">
                  <c:v>112.1</c:v>
                </c:pt>
                <c:pt idx="11697">
                  <c:v>112.1</c:v>
                </c:pt>
                <c:pt idx="11698">
                  <c:v>112.1</c:v>
                </c:pt>
                <c:pt idx="11699">
                  <c:v>112.1</c:v>
                </c:pt>
                <c:pt idx="11700">
                  <c:v>112.1</c:v>
                </c:pt>
                <c:pt idx="11701">
                  <c:v>112.1</c:v>
                </c:pt>
                <c:pt idx="11702">
                  <c:v>112.1</c:v>
                </c:pt>
                <c:pt idx="11703">
                  <c:v>112.1</c:v>
                </c:pt>
                <c:pt idx="11704">
                  <c:v>112.1</c:v>
                </c:pt>
                <c:pt idx="11705">
                  <c:v>112.1</c:v>
                </c:pt>
                <c:pt idx="11706">
                  <c:v>112.1</c:v>
                </c:pt>
                <c:pt idx="11707">
                  <c:v>112.1</c:v>
                </c:pt>
                <c:pt idx="11708">
                  <c:v>112.1</c:v>
                </c:pt>
                <c:pt idx="11709">
                  <c:v>112.1</c:v>
                </c:pt>
                <c:pt idx="11710">
                  <c:v>112.1</c:v>
                </c:pt>
                <c:pt idx="11711">
                  <c:v>112.1</c:v>
                </c:pt>
                <c:pt idx="11712">
                  <c:v>112.1</c:v>
                </c:pt>
                <c:pt idx="11713">
                  <c:v>112.1</c:v>
                </c:pt>
                <c:pt idx="11714">
                  <c:v>112.1</c:v>
                </c:pt>
                <c:pt idx="11715">
                  <c:v>112.1</c:v>
                </c:pt>
                <c:pt idx="11716">
                  <c:v>112.1</c:v>
                </c:pt>
                <c:pt idx="11717">
                  <c:v>112.1</c:v>
                </c:pt>
                <c:pt idx="11718">
                  <c:v>112.1</c:v>
                </c:pt>
                <c:pt idx="11719">
                  <c:v>112.1</c:v>
                </c:pt>
                <c:pt idx="11720">
                  <c:v>112.1</c:v>
                </c:pt>
                <c:pt idx="11721">
                  <c:v>112.1</c:v>
                </c:pt>
                <c:pt idx="11722">
                  <c:v>112.1</c:v>
                </c:pt>
                <c:pt idx="11723">
                  <c:v>112.1</c:v>
                </c:pt>
                <c:pt idx="11724">
                  <c:v>112.1</c:v>
                </c:pt>
                <c:pt idx="11725">
                  <c:v>112.1</c:v>
                </c:pt>
                <c:pt idx="11726">
                  <c:v>112.1</c:v>
                </c:pt>
                <c:pt idx="11727">
                  <c:v>112.1</c:v>
                </c:pt>
                <c:pt idx="11728">
                  <c:v>112.1</c:v>
                </c:pt>
                <c:pt idx="11729">
                  <c:v>112.1</c:v>
                </c:pt>
                <c:pt idx="11730">
                  <c:v>112.1</c:v>
                </c:pt>
                <c:pt idx="11731">
                  <c:v>112.1</c:v>
                </c:pt>
                <c:pt idx="11732">
                  <c:v>112.1</c:v>
                </c:pt>
                <c:pt idx="11733">
                  <c:v>112.1</c:v>
                </c:pt>
                <c:pt idx="11734">
                  <c:v>112.1</c:v>
                </c:pt>
                <c:pt idx="11735">
                  <c:v>112.1</c:v>
                </c:pt>
                <c:pt idx="11736">
                  <c:v>112.1</c:v>
                </c:pt>
                <c:pt idx="11737">
                  <c:v>112.1</c:v>
                </c:pt>
                <c:pt idx="11738">
                  <c:v>112.1</c:v>
                </c:pt>
                <c:pt idx="11739">
                  <c:v>112.1</c:v>
                </c:pt>
                <c:pt idx="11740">
                  <c:v>112.1</c:v>
                </c:pt>
                <c:pt idx="11741">
                  <c:v>112.1</c:v>
                </c:pt>
                <c:pt idx="11742">
                  <c:v>112.1</c:v>
                </c:pt>
                <c:pt idx="11743">
                  <c:v>112.1</c:v>
                </c:pt>
                <c:pt idx="11744">
                  <c:v>112.1</c:v>
                </c:pt>
                <c:pt idx="11745">
                  <c:v>112.1</c:v>
                </c:pt>
                <c:pt idx="11746">
                  <c:v>112.1</c:v>
                </c:pt>
                <c:pt idx="11747">
                  <c:v>112.1</c:v>
                </c:pt>
                <c:pt idx="11748">
                  <c:v>112.1</c:v>
                </c:pt>
                <c:pt idx="11749">
                  <c:v>112.1</c:v>
                </c:pt>
                <c:pt idx="11750">
                  <c:v>112.1</c:v>
                </c:pt>
                <c:pt idx="11751">
                  <c:v>112.1</c:v>
                </c:pt>
                <c:pt idx="11752">
                  <c:v>112.1</c:v>
                </c:pt>
                <c:pt idx="11753">
                  <c:v>112.1</c:v>
                </c:pt>
                <c:pt idx="11754">
                  <c:v>112.1</c:v>
                </c:pt>
                <c:pt idx="11755">
                  <c:v>112.1</c:v>
                </c:pt>
                <c:pt idx="11756">
                  <c:v>112.1</c:v>
                </c:pt>
                <c:pt idx="11757">
                  <c:v>112.1</c:v>
                </c:pt>
                <c:pt idx="11758">
                  <c:v>112.1</c:v>
                </c:pt>
                <c:pt idx="11759">
                  <c:v>112.1</c:v>
                </c:pt>
                <c:pt idx="11760">
                  <c:v>112.1</c:v>
                </c:pt>
                <c:pt idx="11761">
                  <c:v>112.1</c:v>
                </c:pt>
                <c:pt idx="11762">
                  <c:v>112.1</c:v>
                </c:pt>
                <c:pt idx="11763">
                  <c:v>112.1</c:v>
                </c:pt>
                <c:pt idx="11764">
                  <c:v>112.1</c:v>
                </c:pt>
                <c:pt idx="11765">
                  <c:v>112.1</c:v>
                </c:pt>
                <c:pt idx="11766">
                  <c:v>112.1</c:v>
                </c:pt>
                <c:pt idx="11767">
                  <c:v>112.1</c:v>
                </c:pt>
                <c:pt idx="11768">
                  <c:v>112.1</c:v>
                </c:pt>
                <c:pt idx="11769">
                  <c:v>112.1</c:v>
                </c:pt>
                <c:pt idx="11770">
                  <c:v>112.1</c:v>
                </c:pt>
                <c:pt idx="11771">
                  <c:v>112.1</c:v>
                </c:pt>
                <c:pt idx="11772">
                  <c:v>112.1</c:v>
                </c:pt>
                <c:pt idx="11773">
                  <c:v>112.1</c:v>
                </c:pt>
                <c:pt idx="11774">
                  <c:v>112.1</c:v>
                </c:pt>
                <c:pt idx="11775">
                  <c:v>112.1</c:v>
                </c:pt>
                <c:pt idx="11776">
                  <c:v>112.1</c:v>
                </c:pt>
                <c:pt idx="11777">
                  <c:v>112.1</c:v>
                </c:pt>
                <c:pt idx="11778">
                  <c:v>112.1</c:v>
                </c:pt>
                <c:pt idx="11779">
                  <c:v>112.1</c:v>
                </c:pt>
                <c:pt idx="11780">
                  <c:v>112.1</c:v>
                </c:pt>
                <c:pt idx="11781">
                  <c:v>112.1</c:v>
                </c:pt>
                <c:pt idx="11782">
                  <c:v>112.1</c:v>
                </c:pt>
                <c:pt idx="11783">
                  <c:v>112.1</c:v>
                </c:pt>
                <c:pt idx="11784">
                  <c:v>112.1</c:v>
                </c:pt>
                <c:pt idx="11785">
                  <c:v>112.1</c:v>
                </c:pt>
                <c:pt idx="11786">
                  <c:v>112.1</c:v>
                </c:pt>
                <c:pt idx="11787">
                  <c:v>112.1</c:v>
                </c:pt>
                <c:pt idx="11788">
                  <c:v>112.1</c:v>
                </c:pt>
                <c:pt idx="11789">
                  <c:v>112.1</c:v>
                </c:pt>
                <c:pt idx="11790">
                  <c:v>112.1</c:v>
                </c:pt>
                <c:pt idx="11791">
                  <c:v>112.1</c:v>
                </c:pt>
                <c:pt idx="11792">
                  <c:v>112.1</c:v>
                </c:pt>
                <c:pt idx="11793">
                  <c:v>112.1</c:v>
                </c:pt>
                <c:pt idx="11794">
                  <c:v>112.1</c:v>
                </c:pt>
                <c:pt idx="11795">
                  <c:v>112.1</c:v>
                </c:pt>
                <c:pt idx="11796">
                  <c:v>112.1</c:v>
                </c:pt>
                <c:pt idx="11797">
                  <c:v>112.1</c:v>
                </c:pt>
                <c:pt idx="11798">
                  <c:v>112.1</c:v>
                </c:pt>
                <c:pt idx="11799">
                  <c:v>112.1</c:v>
                </c:pt>
                <c:pt idx="11800">
                  <c:v>112.1</c:v>
                </c:pt>
                <c:pt idx="11801">
                  <c:v>112.1</c:v>
                </c:pt>
                <c:pt idx="11802">
                  <c:v>112.1</c:v>
                </c:pt>
                <c:pt idx="11803">
                  <c:v>112.1</c:v>
                </c:pt>
                <c:pt idx="11804">
                  <c:v>112.1</c:v>
                </c:pt>
                <c:pt idx="11805">
                  <c:v>112.1</c:v>
                </c:pt>
                <c:pt idx="11806">
                  <c:v>112.1</c:v>
                </c:pt>
                <c:pt idx="11807">
                  <c:v>112.1</c:v>
                </c:pt>
                <c:pt idx="11808">
                  <c:v>112.1</c:v>
                </c:pt>
                <c:pt idx="11809">
                  <c:v>112.1</c:v>
                </c:pt>
                <c:pt idx="11810">
                  <c:v>112.1</c:v>
                </c:pt>
                <c:pt idx="11811">
                  <c:v>112.1</c:v>
                </c:pt>
                <c:pt idx="11812">
                  <c:v>112.1</c:v>
                </c:pt>
                <c:pt idx="11813">
                  <c:v>112.1</c:v>
                </c:pt>
                <c:pt idx="11814">
                  <c:v>112.1</c:v>
                </c:pt>
                <c:pt idx="11815">
                  <c:v>112.1</c:v>
                </c:pt>
                <c:pt idx="11816">
                  <c:v>112.1</c:v>
                </c:pt>
                <c:pt idx="11817">
                  <c:v>112.1</c:v>
                </c:pt>
                <c:pt idx="11818">
                  <c:v>112.1</c:v>
                </c:pt>
                <c:pt idx="11819">
                  <c:v>112.1</c:v>
                </c:pt>
                <c:pt idx="11820">
                  <c:v>112.1</c:v>
                </c:pt>
                <c:pt idx="11821">
                  <c:v>112.1</c:v>
                </c:pt>
                <c:pt idx="11822">
                  <c:v>112.1</c:v>
                </c:pt>
                <c:pt idx="11823">
                  <c:v>112.1</c:v>
                </c:pt>
                <c:pt idx="11824">
                  <c:v>112.1</c:v>
                </c:pt>
                <c:pt idx="11825">
                  <c:v>112.1</c:v>
                </c:pt>
                <c:pt idx="11826">
                  <c:v>112.1</c:v>
                </c:pt>
                <c:pt idx="11827">
                  <c:v>112.1</c:v>
                </c:pt>
                <c:pt idx="11828">
                  <c:v>112.1</c:v>
                </c:pt>
                <c:pt idx="11829">
                  <c:v>112.1</c:v>
                </c:pt>
                <c:pt idx="11830">
                  <c:v>112.1</c:v>
                </c:pt>
                <c:pt idx="11831">
                  <c:v>112.1</c:v>
                </c:pt>
                <c:pt idx="11832">
                  <c:v>112.1</c:v>
                </c:pt>
                <c:pt idx="11833">
                  <c:v>112.1</c:v>
                </c:pt>
                <c:pt idx="11834">
                  <c:v>112.1</c:v>
                </c:pt>
                <c:pt idx="11835">
                  <c:v>112.1</c:v>
                </c:pt>
                <c:pt idx="11836">
                  <c:v>112.1</c:v>
                </c:pt>
                <c:pt idx="11837">
                  <c:v>112.1</c:v>
                </c:pt>
                <c:pt idx="11838">
                  <c:v>112.1</c:v>
                </c:pt>
                <c:pt idx="11839">
                  <c:v>112.1</c:v>
                </c:pt>
                <c:pt idx="11840">
                  <c:v>112.1</c:v>
                </c:pt>
                <c:pt idx="11841">
                  <c:v>112.1</c:v>
                </c:pt>
                <c:pt idx="11842">
                  <c:v>112.1</c:v>
                </c:pt>
                <c:pt idx="11843">
                  <c:v>112.1</c:v>
                </c:pt>
                <c:pt idx="11844">
                  <c:v>112.1</c:v>
                </c:pt>
                <c:pt idx="11845">
                  <c:v>112.1</c:v>
                </c:pt>
                <c:pt idx="11846">
                  <c:v>112.1</c:v>
                </c:pt>
                <c:pt idx="11847">
                  <c:v>112.1</c:v>
                </c:pt>
                <c:pt idx="11848">
                  <c:v>112.1</c:v>
                </c:pt>
                <c:pt idx="11849">
                  <c:v>112.1</c:v>
                </c:pt>
                <c:pt idx="11850">
                  <c:v>112.1</c:v>
                </c:pt>
                <c:pt idx="11851">
                  <c:v>112.1</c:v>
                </c:pt>
                <c:pt idx="11852">
                  <c:v>112.1</c:v>
                </c:pt>
                <c:pt idx="11853">
                  <c:v>112.1</c:v>
                </c:pt>
                <c:pt idx="11854">
                  <c:v>112.1</c:v>
                </c:pt>
                <c:pt idx="11855">
                  <c:v>112.1</c:v>
                </c:pt>
                <c:pt idx="11856">
                  <c:v>112.1</c:v>
                </c:pt>
                <c:pt idx="11857">
                  <c:v>112.1</c:v>
                </c:pt>
                <c:pt idx="11858">
                  <c:v>112.1</c:v>
                </c:pt>
                <c:pt idx="11859">
                  <c:v>112.1</c:v>
                </c:pt>
                <c:pt idx="11860">
                  <c:v>112.1</c:v>
                </c:pt>
                <c:pt idx="11861">
                  <c:v>112.1</c:v>
                </c:pt>
                <c:pt idx="11862">
                  <c:v>112.1</c:v>
                </c:pt>
                <c:pt idx="11863">
                  <c:v>112.1</c:v>
                </c:pt>
                <c:pt idx="11864">
                  <c:v>112.1</c:v>
                </c:pt>
                <c:pt idx="11865">
                  <c:v>112.1</c:v>
                </c:pt>
                <c:pt idx="11866">
                  <c:v>112.1</c:v>
                </c:pt>
                <c:pt idx="11867">
                  <c:v>112.1</c:v>
                </c:pt>
                <c:pt idx="11868">
                  <c:v>112.1</c:v>
                </c:pt>
                <c:pt idx="11869">
                  <c:v>112.1</c:v>
                </c:pt>
                <c:pt idx="11870">
                  <c:v>112.1</c:v>
                </c:pt>
                <c:pt idx="11871">
                  <c:v>112.1</c:v>
                </c:pt>
                <c:pt idx="11872">
                  <c:v>112.1</c:v>
                </c:pt>
                <c:pt idx="11873">
                  <c:v>112.1</c:v>
                </c:pt>
                <c:pt idx="11874">
                  <c:v>112.1</c:v>
                </c:pt>
                <c:pt idx="11875">
                  <c:v>112.1</c:v>
                </c:pt>
                <c:pt idx="11876">
                  <c:v>112.1</c:v>
                </c:pt>
                <c:pt idx="11877">
                  <c:v>112.1</c:v>
                </c:pt>
                <c:pt idx="11878">
                  <c:v>112.1</c:v>
                </c:pt>
                <c:pt idx="11879">
                  <c:v>112.1</c:v>
                </c:pt>
                <c:pt idx="11880">
                  <c:v>112.1</c:v>
                </c:pt>
                <c:pt idx="11881">
                  <c:v>112.1</c:v>
                </c:pt>
                <c:pt idx="11882">
                  <c:v>112.1</c:v>
                </c:pt>
                <c:pt idx="11883">
                  <c:v>112.1</c:v>
                </c:pt>
                <c:pt idx="11884">
                  <c:v>112.1</c:v>
                </c:pt>
                <c:pt idx="11885">
                  <c:v>112.1</c:v>
                </c:pt>
                <c:pt idx="11886">
                  <c:v>112.1</c:v>
                </c:pt>
                <c:pt idx="11887">
                  <c:v>112.1</c:v>
                </c:pt>
                <c:pt idx="11888">
                  <c:v>112.1</c:v>
                </c:pt>
                <c:pt idx="11889">
                  <c:v>112.1</c:v>
                </c:pt>
                <c:pt idx="11890">
                  <c:v>112.1</c:v>
                </c:pt>
                <c:pt idx="11891">
                  <c:v>112.1</c:v>
                </c:pt>
                <c:pt idx="11892">
                  <c:v>112.1</c:v>
                </c:pt>
                <c:pt idx="11893">
                  <c:v>112.1</c:v>
                </c:pt>
                <c:pt idx="11894">
                  <c:v>112.1</c:v>
                </c:pt>
                <c:pt idx="11895">
                  <c:v>112.1</c:v>
                </c:pt>
                <c:pt idx="11896">
                  <c:v>112.1</c:v>
                </c:pt>
                <c:pt idx="11897">
                  <c:v>112.1</c:v>
                </c:pt>
                <c:pt idx="11898">
                  <c:v>112.1</c:v>
                </c:pt>
                <c:pt idx="11899">
                  <c:v>112.1</c:v>
                </c:pt>
                <c:pt idx="11900">
                  <c:v>112.1</c:v>
                </c:pt>
                <c:pt idx="11901">
                  <c:v>112.1</c:v>
                </c:pt>
                <c:pt idx="11902">
                  <c:v>112.1</c:v>
                </c:pt>
                <c:pt idx="11903">
                  <c:v>112.1</c:v>
                </c:pt>
                <c:pt idx="11904">
                  <c:v>112.1</c:v>
                </c:pt>
                <c:pt idx="11905">
                  <c:v>112.1</c:v>
                </c:pt>
                <c:pt idx="11906">
                  <c:v>112.1</c:v>
                </c:pt>
                <c:pt idx="11907">
                  <c:v>112.1</c:v>
                </c:pt>
                <c:pt idx="11908">
                  <c:v>112.1</c:v>
                </c:pt>
                <c:pt idx="11909">
                  <c:v>112.1</c:v>
                </c:pt>
                <c:pt idx="11910">
                  <c:v>112.1</c:v>
                </c:pt>
                <c:pt idx="11911">
                  <c:v>112.1</c:v>
                </c:pt>
                <c:pt idx="11912">
                  <c:v>112.1</c:v>
                </c:pt>
                <c:pt idx="11913">
                  <c:v>112.1</c:v>
                </c:pt>
                <c:pt idx="11914">
                  <c:v>112.1</c:v>
                </c:pt>
                <c:pt idx="11915">
                  <c:v>112.1</c:v>
                </c:pt>
                <c:pt idx="11916">
                  <c:v>112.1</c:v>
                </c:pt>
                <c:pt idx="11917">
                  <c:v>112.1</c:v>
                </c:pt>
                <c:pt idx="11918">
                  <c:v>112.1</c:v>
                </c:pt>
                <c:pt idx="11919">
                  <c:v>112.1</c:v>
                </c:pt>
                <c:pt idx="11920">
                  <c:v>112.1</c:v>
                </c:pt>
                <c:pt idx="11921">
                  <c:v>112.1</c:v>
                </c:pt>
                <c:pt idx="11922">
                  <c:v>112.1</c:v>
                </c:pt>
                <c:pt idx="11923">
                  <c:v>112.1</c:v>
                </c:pt>
                <c:pt idx="11924">
                  <c:v>112.1</c:v>
                </c:pt>
                <c:pt idx="11925">
                  <c:v>112.1</c:v>
                </c:pt>
                <c:pt idx="11926">
                  <c:v>112.1</c:v>
                </c:pt>
                <c:pt idx="11927">
                  <c:v>112.1</c:v>
                </c:pt>
                <c:pt idx="11928">
                  <c:v>112.1</c:v>
                </c:pt>
                <c:pt idx="11929">
                  <c:v>112.1</c:v>
                </c:pt>
                <c:pt idx="11930">
                  <c:v>112.1</c:v>
                </c:pt>
                <c:pt idx="11931">
                  <c:v>112.1</c:v>
                </c:pt>
                <c:pt idx="11932">
                  <c:v>112.1</c:v>
                </c:pt>
                <c:pt idx="11933">
                  <c:v>112.1</c:v>
                </c:pt>
                <c:pt idx="11934">
                  <c:v>112.1</c:v>
                </c:pt>
                <c:pt idx="11935">
                  <c:v>112.1</c:v>
                </c:pt>
                <c:pt idx="11936">
                  <c:v>112.1</c:v>
                </c:pt>
                <c:pt idx="11937">
                  <c:v>112.1</c:v>
                </c:pt>
                <c:pt idx="11938">
                  <c:v>112.1</c:v>
                </c:pt>
                <c:pt idx="11939">
                  <c:v>112.1</c:v>
                </c:pt>
                <c:pt idx="11940">
                  <c:v>112.1</c:v>
                </c:pt>
                <c:pt idx="11941">
                  <c:v>112.1</c:v>
                </c:pt>
                <c:pt idx="11942">
                  <c:v>112.1</c:v>
                </c:pt>
                <c:pt idx="11943">
                  <c:v>112.1</c:v>
                </c:pt>
                <c:pt idx="11944">
                  <c:v>112.1</c:v>
                </c:pt>
                <c:pt idx="11945">
                  <c:v>112.1</c:v>
                </c:pt>
                <c:pt idx="11946">
                  <c:v>112.1</c:v>
                </c:pt>
                <c:pt idx="11947">
                  <c:v>112.1</c:v>
                </c:pt>
                <c:pt idx="11948">
                  <c:v>112.1</c:v>
                </c:pt>
                <c:pt idx="11949">
                  <c:v>112.1</c:v>
                </c:pt>
                <c:pt idx="11950">
                  <c:v>112.1</c:v>
                </c:pt>
                <c:pt idx="11951">
                  <c:v>112.1</c:v>
                </c:pt>
                <c:pt idx="11952">
                  <c:v>112.1</c:v>
                </c:pt>
                <c:pt idx="11953">
                  <c:v>112.1</c:v>
                </c:pt>
                <c:pt idx="11954">
                  <c:v>112.1</c:v>
                </c:pt>
                <c:pt idx="11955">
                  <c:v>112.1</c:v>
                </c:pt>
                <c:pt idx="11956">
                  <c:v>112.1</c:v>
                </c:pt>
                <c:pt idx="11957">
                  <c:v>112.1</c:v>
                </c:pt>
                <c:pt idx="11958">
                  <c:v>112.1</c:v>
                </c:pt>
                <c:pt idx="11959">
                  <c:v>112.1</c:v>
                </c:pt>
                <c:pt idx="11960">
                  <c:v>112.1</c:v>
                </c:pt>
                <c:pt idx="11961">
                  <c:v>112.1</c:v>
                </c:pt>
                <c:pt idx="11962">
                  <c:v>112.1</c:v>
                </c:pt>
                <c:pt idx="11963">
                  <c:v>112.1</c:v>
                </c:pt>
                <c:pt idx="11964">
                  <c:v>112.1</c:v>
                </c:pt>
                <c:pt idx="11965">
                  <c:v>112.1</c:v>
                </c:pt>
                <c:pt idx="11966">
                  <c:v>112.1</c:v>
                </c:pt>
                <c:pt idx="11967">
                  <c:v>112.1</c:v>
                </c:pt>
                <c:pt idx="11968">
                  <c:v>112.1</c:v>
                </c:pt>
                <c:pt idx="11969">
                  <c:v>112.1</c:v>
                </c:pt>
                <c:pt idx="11970">
                  <c:v>112.1</c:v>
                </c:pt>
                <c:pt idx="11971">
                  <c:v>112.1</c:v>
                </c:pt>
                <c:pt idx="11972">
                  <c:v>112.1</c:v>
                </c:pt>
                <c:pt idx="11973">
                  <c:v>112.1</c:v>
                </c:pt>
                <c:pt idx="11974">
                  <c:v>112.1</c:v>
                </c:pt>
                <c:pt idx="11975">
                  <c:v>112.1</c:v>
                </c:pt>
                <c:pt idx="11976">
                  <c:v>112.1</c:v>
                </c:pt>
                <c:pt idx="11977">
                  <c:v>112.1</c:v>
                </c:pt>
                <c:pt idx="11978">
                  <c:v>112.1</c:v>
                </c:pt>
                <c:pt idx="11979">
                  <c:v>112.1</c:v>
                </c:pt>
                <c:pt idx="11980">
                  <c:v>112.1</c:v>
                </c:pt>
                <c:pt idx="11981">
                  <c:v>112.1</c:v>
                </c:pt>
                <c:pt idx="11982">
                  <c:v>112.1</c:v>
                </c:pt>
                <c:pt idx="11983">
                  <c:v>112.1</c:v>
                </c:pt>
                <c:pt idx="11984">
                  <c:v>112.1</c:v>
                </c:pt>
                <c:pt idx="11985">
                  <c:v>112.1</c:v>
                </c:pt>
                <c:pt idx="11986">
                  <c:v>112.1</c:v>
                </c:pt>
                <c:pt idx="11987">
                  <c:v>112.1</c:v>
                </c:pt>
                <c:pt idx="11988">
                  <c:v>112.1</c:v>
                </c:pt>
                <c:pt idx="11989">
                  <c:v>112.1</c:v>
                </c:pt>
                <c:pt idx="11990">
                  <c:v>112.1</c:v>
                </c:pt>
                <c:pt idx="11991">
                  <c:v>112.1</c:v>
                </c:pt>
                <c:pt idx="11992">
                  <c:v>112.1</c:v>
                </c:pt>
                <c:pt idx="11993">
                  <c:v>112.1</c:v>
                </c:pt>
                <c:pt idx="11994">
                  <c:v>112.1</c:v>
                </c:pt>
                <c:pt idx="11995">
                  <c:v>112.1</c:v>
                </c:pt>
                <c:pt idx="11996">
                  <c:v>112.1</c:v>
                </c:pt>
                <c:pt idx="11997">
                  <c:v>112.1</c:v>
                </c:pt>
                <c:pt idx="11998">
                  <c:v>112.1</c:v>
                </c:pt>
                <c:pt idx="11999">
                  <c:v>112.1</c:v>
                </c:pt>
                <c:pt idx="12000">
                  <c:v>112.1</c:v>
                </c:pt>
                <c:pt idx="12001">
                  <c:v>112.1</c:v>
                </c:pt>
                <c:pt idx="12002">
                  <c:v>112.1</c:v>
                </c:pt>
                <c:pt idx="12003">
                  <c:v>112.1</c:v>
                </c:pt>
                <c:pt idx="12004">
                  <c:v>112.1</c:v>
                </c:pt>
                <c:pt idx="12005">
                  <c:v>112.1</c:v>
                </c:pt>
                <c:pt idx="12006">
                  <c:v>112.1</c:v>
                </c:pt>
                <c:pt idx="12007">
                  <c:v>112.1</c:v>
                </c:pt>
                <c:pt idx="12008">
                  <c:v>112.1</c:v>
                </c:pt>
                <c:pt idx="12009">
                  <c:v>112.1</c:v>
                </c:pt>
                <c:pt idx="12010">
                  <c:v>112.1</c:v>
                </c:pt>
                <c:pt idx="12011">
                  <c:v>112.1</c:v>
                </c:pt>
                <c:pt idx="12012">
                  <c:v>112.1</c:v>
                </c:pt>
                <c:pt idx="12013">
                  <c:v>112.1</c:v>
                </c:pt>
                <c:pt idx="12014">
                  <c:v>112.1</c:v>
                </c:pt>
                <c:pt idx="12015">
                  <c:v>112.1</c:v>
                </c:pt>
                <c:pt idx="12016">
                  <c:v>112.1</c:v>
                </c:pt>
                <c:pt idx="12017">
                  <c:v>112.1</c:v>
                </c:pt>
                <c:pt idx="12018">
                  <c:v>112.1</c:v>
                </c:pt>
                <c:pt idx="12019">
                  <c:v>112.1</c:v>
                </c:pt>
                <c:pt idx="12020">
                  <c:v>112.1</c:v>
                </c:pt>
                <c:pt idx="12021">
                  <c:v>112.1</c:v>
                </c:pt>
                <c:pt idx="12022">
                  <c:v>112.1</c:v>
                </c:pt>
                <c:pt idx="12023">
                  <c:v>112.1</c:v>
                </c:pt>
                <c:pt idx="12024">
                  <c:v>112.1</c:v>
                </c:pt>
                <c:pt idx="12025">
                  <c:v>112.1</c:v>
                </c:pt>
                <c:pt idx="12026">
                  <c:v>112.1</c:v>
                </c:pt>
                <c:pt idx="12027">
                  <c:v>112.1</c:v>
                </c:pt>
                <c:pt idx="12028">
                  <c:v>112.1</c:v>
                </c:pt>
                <c:pt idx="12029">
                  <c:v>112.1</c:v>
                </c:pt>
                <c:pt idx="12030">
                  <c:v>112.1</c:v>
                </c:pt>
                <c:pt idx="12031">
                  <c:v>112.1</c:v>
                </c:pt>
                <c:pt idx="12032">
                  <c:v>112.1</c:v>
                </c:pt>
                <c:pt idx="12033">
                  <c:v>112.1</c:v>
                </c:pt>
                <c:pt idx="12034">
                  <c:v>112.1</c:v>
                </c:pt>
                <c:pt idx="12035">
                  <c:v>112.1</c:v>
                </c:pt>
                <c:pt idx="12036">
                  <c:v>112.1</c:v>
                </c:pt>
                <c:pt idx="12037">
                  <c:v>112.1</c:v>
                </c:pt>
                <c:pt idx="12038">
                  <c:v>112.1</c:v>
                </c:pt>
                <c:pt idx="12039">
                  <c:v>112.1</c:v>
                </c:pt>
                <c:pt idx="12040">
                  <c:v>112.1</c:v>
                </c:pt>
                <c:pt idx="12041">
                  <c:v>112.1</c:v>
                </c:pt>
                <c:pt idx="12042">
                  <c:v>112.1</c:v>
                </c:pt>
                <c:pt idx="12043">
                  <c:v>112.1</c:v>
                </c:pt>
                <c:pt idx="12044">
                  <c:v>112.1</c:v>
                </c:pt>
                <c:pt idx="12045">
                  <c:v>112.1</c:v>
                </c:pt>
                <c:pt idx="12046">
                  <c:v>112.1</c:v>
                </c:pt>
                <c:pt idx="12047">
                  <c:v>112.1</c:v>
                </c:pt>
                <c:pt idx="12048">
                  <c:v>112.1</c:v>
                </c:pt>
                <c:pt idx="12049">
                  <c:v>112.1</c:v>
                </c:pt>
                <c:pt idx="12050">
                  <c:v>112.1</c:v>
                </c:pt>
                <c:pt idx="12051">
                  <c:v>112.1</c:v>
                </c:pt>
                <c:pt idx="12052">
                  <c:v>112.1</c:v>
                </c:pt>
                <c:pt idx="12053">
                  <c:v>112.1</c:v>
                </c:pt>
                <c:pt idx="12054">
                  <c:v>112.1</c:v>
                </c:pt>
                <c:pt idx="12055">
                  <c:v>112.1</c:v>
                </c:pt>
                <c:pt idx="12056">
                  <c:v>112.1</c:v>
                </c:pt>
                <c:pt idx="12057">
                  <c:v>112.1</c:v>
                </c:pt>
                <c:pt idx="12058">
                  <c:v>112.1</c:v>
                </c:pt>
                <c:pt idx="12059">
                  <c:v>112.1</c:v>
                </c:pt>
                <c:pt idx="12060">
                  <c:v>112.1</c:v>
                </c:pt>
                <c:pt idx="12061">
                  <c:v>112.1</c:v>
                </c:pt>
                <c:pt idx="12062">
                  <c:v>112.1</c:v>
                </c:pt>
                <c:pt idx="12063">
                  <c:v>112.1</c:v>
                </c:pt>
                <c:pt idx="12064">
                  <c:v>112.1</c:v>
                </c:pt>
                <c:pt idx="12065">
                  <c:v>112.1</c:v>
                </c:pt>
                <c:pt idx="12066">
                  <c:v>112.1</c:v>
                </c:pt>
                <c:pt idx="12067">
                  <c:v>112.1</c:v>
                </c:pt>
                <c:pt idx="12068">
                  <c:v>112.1</c:v>
                </c:pt>
                <c:pt idx="12069">
                  <c:v>112.1</c:v>
                </c:pt>
                <c:pt idx="12070">
                  <c:v>112.1</c:v>
                </c:pt>
                <c:pt idx="12071">
                  <c:v>112.1</c:v>
                </c:pt>
                <c:pt idx="12072">
                  <c:v>112.1</c:v>
                </c:pt>
                <c:pt idx="12073">
                  <c:v>112.1</c:v>
                </c:pt>
                <c:pt idx="12074">
                  <c:v>112.1</c:v>
                </c:pt>
                <c:pt idx="12075">
                  <c:v>112.1</c:v>
                </c:pt>
                <c:pt idx="12076">
                  <c:v>112.1</c:v>
                </c:pt>
                <c:pt idx="12077">
                  <c:v>112.1</c:v>
                </c:pt>
                <c:pt idx="12078">
                  <c:v>112.1</c:v>
                </c:pt>
                <c:pt idx="12079">
                  <c:v>112.1</c:v>
                </c:pt>
                <c:pt idx="12080">
                  <c:v>112.1</c:v>
                </c:pt>
                <c:pt idx="12081">
                  <c:v>112.1</c:v>
                </c:pt>
                <c:pt idx="12082">
                  <c:v>112.1</c:v>
                </c:pt>
                <c:pt idx="12083">
                  <c:v>112.1</c:v>
                </c:pt>
                <c:pt idx="12084">
                  <c:v>112.1</c:v>
                </c:pt>
                <c:pt idx="12085">
                  <c:v>112.1</c:v>
                </c:pt>
                <c:pt idx="12086">
                  <c:v>112.1</c:v>
                </c:pt>
                <c:pt idx="12087">
                  <c:v>112.1</c:v>
                </c:pt>
                <c:pt idx="12088">
                  <c:v>112.1</c:v>
                </c:pt>
                <c:pt idx="12089">
                  <c:v>112.1</c:v>
                </c:pt>
                <c:pt idx="12090">
                  <c:v>112.1</c:v>
                </c:pt>
                <c:pt idx="12091">
                  <c:v>112.1</c:v>
                </c:pt>
                <c:pt idx="12092">
                  <c:v>112.1</c:v>
                </c:pt>
                <c:pt idx="12093">
                  <c:v>112.1</c:v>
                </c:pt>
                <c:pt idx="12094">
                  <c:v>112.1</c:v>
                </c:pt>
                <c:pt idx="12095">
                  <c:v>112.1</c:v>
                </c:pt>
                <c:pt idx="12096">
                  <c:v>112.1</c:v>
                </c:pt>
                <c:pt idx="12097">
                  <c:v>112.1</c:v>
                </c:pt>
                <c:pt idx="12098">
                  <c:v>112.1</c:v>
                </c:pt>
                <c:pt idx="12099">
                  <c:v>112.1</c:v>
                </c:pt>
                <c:pt idx="12100">
                  <c:v>112.1</c:v>
                </c:pt>
                <c:pt idx="12101">
                  <c:v>112.1</c:v>
                </c:pt>
                <c:pt idx="12102">
                  <c:v>112.1</c:v>
                </c:pt>
                <c:pt idx="12103">
                  <c:v>112.1</c:v>
                </c:pt>
                <c:pt idx="12104">
                  <c:v>112.1</c:v>
                </c:pt>
                <c:pt idx="12105">
                  <c:v>112.1</c:v>
                </c:pt>
                <c:pt idx="12106">
                  <c:v>112.1</c:v>
                </c:pt>
                <c:pt idx="12107">
                  <c:v>112.1</c:v>
                </c:pt>
                <c:pt idx="12108">
                  <c:v>112.1</c:v>
                </c:pt>
                <c:pt idx="12109">
                  <c:v>112.1</c:v>
                </c:pt>
                <c:pt idx="12110">
                  <c:v>112.1</c:v>
                </c:pt>
                <c:pt idx="12111">
                  <c:v>112.1</c:v>
                </c:pt>
                <c:pt idx="12112">
                  <c:v>112.1</c:v>
                </c:pt>
                <c:pt idx="12113">
                  <c:v>112.1</c:v>
                </c:pt>
                <c:pt idx="12114">
                  <c:v>112.1</c:v>
                </c:pt>
                <c:pt idx="12115">
                  <c:v>112.1</c:v>
                </c:pt>
                <c:pt idx="12116">
                  <c:v>112.1</c:v>
                </c:pt>
                <c:pt idx="12117">
                  <c:v>112.1</c:v>
                </c:pt>
                <c:pt idx="12118">
                  <c:v>112.1</c:v>
                </c:pt>
                <c:pt idx="12119">
                  <c:v>112.1</c:v>
                </c:pt>
                <c:pt idx="12120">
                  <c:v>112.1</c:v>
                </c:pt>
                <c:pt idx="12121">
                  <c:v>112.1</c:v>
                </c:pt>
                <c:pt idx="12122">
                  <c:v>112.1</c:v>
                </c:pt>
                <c:pt idx="12123">
                  <c:v>112.1</c:v>
                </c:pt>
                <c:pt idx="12124">
                  <c:v>112.1</c:v>
                </c:pt>
                <c:pt idx="12125">
                  <c:v>112.1</c:v>
                </c:pt>
                <c:pt idx="12126">
                  <c:v>112.1</c:v>
                </c:pt>
                <c:pt idx="12127">
                  <c:v>112.1</c:v>
                </c:pt>
                <c:pt idx="12128">
                  <c:v>112.1</c:v>
                </c:pt>
                <c:pt idx="12129">
                  <c:v>112.1</c:v>
                </c:pt>
                <c:pt idx="12130">
                  <c:v>112.1</c:v>
                </c:pt>
                <c:pt idx="12131">
                  <c:v>112.1</c:v>
                </c:pt>
                <c:pt idx="12132">
                  <c:v>112.1</c:v>
                </c:pt>
                <c:pt idx="12133">
                  <c:v>112.1</c:v>
                </c:pt>
                <c:pt idx="12134">
                  <c:v>112.1</c:v>
                </c:pt>
                <c:pt idx="12135">
                  <c:v>112.1</c:v>
                </c:pt>
                <c:pt idx="12136">
                  <c:v>112.1</c:v>
                </c:pt>
                <c:pt idx="12137">
                  <c:v>112.1</c:v>
                </c:pt>
                <c:pt idx="12138">
                  <c:v>112.1</c:v>
                </c:pt>
                <c:pt idx="12139">
                  <c:v>112.1</c:v>
                </c:pt>
                <c:pt idx="12140">
                  <c:v>112.1</c:v>
                </c:pt>
                <c:pt idx="12141">
                  <c:v>112.1</c:v>
                </c:pt>
                <c:pt idx="12142">
                  <c:v>112.1</c:v>
                </c:pt>
                <c:pt idx="12143">
                  <c:v>112.1</c:v>
                </c:pt>
                <c:pt idx="12144">
                  <c:v>112.1</c:v>
                </c:pt>
                <c:pt idx="12145">
                  <c:v>112.1</c:v>
                </c:pt>
                <c:pt idx="12146">
                  <c:v>112.1</c:v>
                </c:pt>
                <c:pt idx="12147">
                  <c:v>112.1</c:v>
                </c:pt>
                <c:pt idx="12148">
                  <c:v>112.1</c:v>
                </c:pt>
                <c:pt idx="12149">
                  <c:v>112.1</c:v>
                </c:pt>
                <c:pt idx="12150">
                  <c:v>112.1</c:v>
                </c:pt>
                <c:pt idx="12151">
                  <c:v>112.1</c:v>
                </c:pt>
                <c:pt idx="12152">
                  <c:v>112.1</c:v>
                </c:pt>
                <c:pt idx="12153">
                  <c:v>112.1</c:v>
                </c:pt>
                <c:pt idx="12154">
                  <c:v>112.1</c:v>
                </c:pt>
                <c:pt idx="12155">
                  <c:v>112.1</c:v>
                </c:pt>
                <c:pt idx="12156">
                  <c:v>112.1</c:v>
                </c:pt>
                <c:pt idx="12157">
                  <c:v>112.1</c:v>
                </c:pt>
                <c:pt idx="12158">
                  <c:v>112.1</c:v>
                </c:pt>
                <c:pt idx="12159">
                  <c:v>112.1</c:v>
                </c:pt>
                <c:pt idx="12160">
                  <c:v>112.1</c:v>
                </c:pt>
                <c:pt idx="12161">
                  <c:v>112.1</c:v>
                </c:pt>
                <c:pt idx="12162">
                  <c:v>112.1</c:v>
                </c:pt>
                <c:pt idx="12163">
                  <c:v>112.1</c:v>
                </c:pt>
                <c:pt idx="12164">
                  <c:v>112.1</c:v>
                </c:pt>
                <c:pt idx="12165">
                  <c:v>112.1</c:v>
                </c:pt>
                <c:pt idx="12166">
                  <c:v>112.1</c:v>
                </c:pt>
                <c:pt idx="12167">
                  <c:v>112.1</c:v>
                </c:pt>
                <c:pt idx="12168">
                  <c:v>112.1</c:v>
                </c:pt>
                <c:pt idx="12169">
                  <c:v>112.1</c:v>
                </c:pt>
                <c:pt idx="12170">
                  <c:v>112.1</c:v>
                </c:pt>
                <c:pt idx="12171">
                  <c:v>112.1</c:v>
                </c:pt>
                <c:pt idx="12172">
                  <c:v>112.1</c:v>
                </c:pt>
                <c:pt idx="12173">
                  <c:v>112.1</c:v>
                </c:pt>
                <c:pt idx="12174">
                  <c:v>112.1</c:v>
                </c:pt>
                <c:pt idx="12175">
                  <c:v>112.1</c:v>
                </c:pt>
                <c:pt idx="12176">
                  <c:v>112.1</c:v>
                </c:pt>
                <c:pt idx="12177">
                  <c:v>112.1</c:v>
                </c:pt>
                <c:pt idx="12178">
                  <c:v>112.1</c:v>
                </c:pt>
                <c:pt idx="12179">
                  <c:v>112.1</c:v>
                </c:pt>
                <c:pt idx="12180">
                  <c:v>112.1</c:v>
                </c:pt>
                <c:pt idx="12181">
                  <c:v>112.1</c:v>
                </c:pt>
                <c:pt idx="12182">
                  <c:v>112.1</c:v>
                </c:pt>
                <c:pt idx="12183">
                  <c:v>112.1</c:v>
                </c:pt>
                <c:pt idx="12184">
                  <c:v>112.1</c:v>
                </c:pt>
                <c:pt idx="12185">
                  <c:v>112.1</c:v>
                </c:pt>
                <c:pt idx="12186">
                  <c:v>112.1</c:v>
                </c:pt>
                <c:pt idx="12187">
                  <c:v>112.1</c:v>
                </c:pt>
                <c:pt idx="12188">
                  <c:v>112.1</c:v>
                </c:pt>
                <c:pt idx="12189">
                  <c:v>112.1</c:v>
                </c:pt>
                <c:pt idx="12190">
                  <c:v>112.1</c:v>
                </c:pt>
                <c:pt idx="12191">
                  <c:v>112.1</c:v>
                </c:pt>
                <c:pt idx="12192">
                  <c:v>112.1</c:v>
                </c:pt>
                <c:pt idx="12193">
                  <c:v>112.1</c:v>
                </c:pt>
                <c:pt idx="12194">
                  <c:v>112.1</c:v>
                </c:pt>
                <c:pt idx="12195">
                  <c:v>112.1</c:v>
                </c:pt>
                <c:pt idx="12196">
                  <c:v>112.1</c:v>
                </c:pt>
                <c:pt idx="12197">
                  <c:v>112.1</c:v>
                </c:pt>
                <c:pt idx="12198">
                  <c:v>112.1</c:v>
                </c:pt>
                <c:pt idx="12199">
                  <c:v>112.1</c:v>
                </c:pt>
                <c:pt idx="12200">
                  <c:v>112.1</c:v>
                </c:pt>
                <c:pt idx="12201">
                  <c:v>112.1</c:v>
                </c:pt>
                <c:pt idx="12202">
                  <c:v>112.1</c:v>
                </c:pt>
                <c:pt idx="12203">
                  <c:v>112.1</c:v>
                </c:pt>
                <c:pt idx="12204">
                  <c:v>112.1</c:v>
                </c:pt>
                <c:pt idx="12205">
                  <c:v>112.1</c:v>
                </c:pt>
                <c:pt idx="12206">
                  <c:v>112.1</c:v>
                </c:pt>
                <c:pt idx="12207">
                  <c:v>112.1</c:v>
                </c:pt>
                <c:pt idx="12208">
                  <c:v>112.1</c:v>
                </c:pt>
                <c:pt idx="12209">
                  <c:v>112.1</c:v>
                </c:pt>
                <c:pt idx="12210">
                  <c:v>112.1</c:v>
                </c:pt>
                <c:pt idx="12211">
                  <c:v>112.1</c:v>
                </c:pt>
                <c:pt idx="12212">
                  <c:v>112.1</c:v>
                </c:pt>
                <c:pt idx="12213">
                  <c:v>112.1</c:v>
                </c:pt>
                <c:pt idx="12214">
                  <c:v>112.1</c:v>
                </c:pt>
                <c:pt idx="12215">
                  <c:v>112.1</c:v>
                </c:pt>
                <c:pt idx="12216">
                  <c:v>112.1</c:v>
                </c:pt>
                <c:pt idx="12217">
                  <c:v>112.1</c:v>
                </c:pt>
                <c:pt idx="12218">
                  <c:v>112.1</c:v>
                </c:pt>
                <c:pt idx="12219">
                  <c:v>112.1</c:v>
                </c:pt>
                <c:pt idx="12220">
                  <c:v>112.1</c:v>
                </c:pt>
                <c:pt idx="12221">
                  <c:v>112.1</c:v>
                </c:pt>
                <c:pt idx="12222">
                  <c:v>112.1</c:v>
                </c:pt>
                <c:pt idx="12223">
                  <c:v>112.1</c:v>
                </c:pt>
                <c:pt idx="12224">
                  <c:v>112.1</c:v>
                </c:pt>
                <c:pt idx="12225">
                  <c:v>112.1</c:v>
                </c:pt>
                <c:pt idx="12226">
                  <c:v>112.1</c:v>
                </c:pt>
                <c:pt idx="12227">
                  <c:v>112.1</c:v>
                </c:pt>
                <c:pt idx="12228">
                  <c:v>112.1</c:v>
                </c:pt>
                <c:pt idx="12229">
                  <c:v>112.1</c:v>
                </c:pt>
                <c:pt idx="12230">
                  <c:v>112.1</c:v>
                </c:pt>
                <c:pt idx="12231">
                  <c:v>112.1</c:v>
                </c:pt>
                <c:pt idx="12232">
                  <c:v>112.1</c:v>
                </c:pt>
                <c:pt idx="12233">
                  <c:v>112.1</c:v>
                </c:pt>
                <c:pt idx="12234">
                  <c:v>112.1</c:v>
                </c:pt>
                <c:pt idx="12235">
                  <c:v>112.1</c:v>
                </c:pt>
                <c:pt idx="12236">
                  <c:v>112.1</c:v>
                </c:pt>
                <c:pt idx="12237">
                  <c:v>112.1</c:v>
                </c:pt>
                <c:pt idx="12238">
                  <c:v>112.1</c:v>
                </c:pt>
                <c:pt idx="12239">
                  <c:v>112.1</c:v>
                </c:pt>
                <c:pt idx="12240">
                  <c:v>112.1</c:v>
                </c:pt>
                <c:pt idx="12241">
                  <c:v>112.1</c:v>
                </c:pt>
                <c:pt idx="12242">
                  <c:v>112.1</c:v>
                </c:pt>
                <c:pt idx="12243">
                  <c:v>112.1</c:v>
                </c:pt>
                <c:pt idx="12244">
                  <c:v>112.1</c:v>
                </c:pt>
                <c:pt idx="12245">
                  <c:v>112.1</c:v>
                </c:pt>
                <c:pt idx="12246">
                  <c:v>112.1</c:v>
                </c:pt>
                <c:pt idx="12247">
                  <c:v>112.1</c:v>
                </c:pt>
                <c:pt idx="12248">
                  <c:v>112.1</c:v>
                </c:pt>
                <c:pt idx="12249">
                  <c:v>112.1</c:v>
                </c:pt>
                <c:pt idx="12250">
                  <c:v>112.1</c:v>
                </c:pt>
                <c:pt idx="12251">
                  <c:v>112.1</c:v>
                </c:pt>
                <c:pt idx="12252">
                  <c:v>112.1</c:v>
                </c:pt>
                <c:pt idx="12253">
                  <c:v>112.1</c:v>
                </c:pt>
                <c:pt idx="12254">
                  <c:v>112.1</c:v>
                </c:pt>
                <c:pt idx="12255">
                  <c:v>112.1</c:v>
                </c:pt>
                <c:pt idx="12256">
                  <c:v>112.1</c:v>
                </c:pt>
                <c:pt idx="12257">
                  <c:v>112.1</c:v>
                </c:pt>
                <c:pt idx="12258">
                  <c:v>112.1</c:v>
                </c:pt>
                <c:pt idx="12259">
                  <c:v>112.1</c:v>
                </c:pt>
                <c:pt idx="12260">
                  <c:v>112.1</c:v>
                </c:pt>
                <c:pt idx="12261">
                  <c:v>112.1</c:v>
                </c:pt>
                <c:pt idx="12262">
                  <c:v>112.1</c:v>
                </c:pt>
                <c:pt idx="12263">
                  <c:v>112.1</c:v>
                </c:pt>
                <c:pt idx="12264">
                  <c:v>112.1</c:v>
                </c:pt>
                <c:pt idx="12265">
                  <c:v>112.1</c:v>
                </c:pt>
                <c:pt idx="12266">
                  <c:v>112.1</c:v>
                </c:pt>
                <c:pt idx="12267">
                  <c:v>112.1</c:v>
                </c:pt>
                <c:pt idx="12268">
                  <c:v>112.1</c:v>
                </c:pt>
                <c:pt idx="12269">
                  <c:v>112.1</c:v>
                </c:pt>
                <c:pt idx="12270">
                  <c:v>112.1</c:v>
                </c:pt>
                <c:pt idx="12271">
                  <c:v>112.1</c:v>
                </c:pt>
                <c:pt idx="12272">
                  <c:v>112.1</c:v>
                </c:pt>
                <c:pt idx="12273">
                  <c:v>112.1</c:v>
                </c:pt>
                <c:pt idx="12274">
                  <c:v>112.1</c:v>
                </c:pt>
                <c:pt idx="12275">
                  <c:v>112.1</c:v>
                </c:pt>
                <c:pt idx="12276">
                  <c:v>112.1</c:v>
                </c:pt>
                <c:pt idx="12277">
                  <c:v>112.1</c:v>
                </c:pt>
                <c:pt idx="12278">
                  <c:v>112.1</c:v>
                </c:pt>
                <c:pt idx="12279">
                  <c:v>112.1</c:v>
                </c:pt>
                <c:pt idx="12280">
                  <c:v>112.1</c:v>
                </c:pt>
                <c:pt idx="12281">
                  <c:v>112.1</c:v>
                </c:pt>
                <c:pt idx="12282">
                  <c:v>112.1</c:v>
                </c:pt>
                <c:pt idx="12283">
                  <c:v>112.1</c:v>
                </c:pt>
                <c:pt idx="12284">
                  <c:v>112.1</c:v>
                </c:pt>
                <c:pt idx="12285">
                  <c:v>112.1</c:v>
                </c:pt>
                <c:pt idx="12286">
                  <c:v>112.1</c:v>
                </c:pt>
                <c:pt idx="12287">
                  <c:v>112.1</c:v>
                </c:pt>
                <c:pt idx="12288">
                  <c:v>112.1</c:v>
                </c:pt>
                <c:pt idx="12289">
                  <c:v>112.1</c:v>
                </c:pt>
                <c:pt idx="12290">
                  <c:v>112.1</c:v>
                </c:pt>
                <c:pt idx="12291">
                  <c:v>112.1</c:v>
                </c:pt>
                <c:pt idx="12292">
                  <c:v>112.1</c:v>
                </c:pt>
                <c:pt idx="12293">
                  <c:v>112.1</c:v>
                </c:pt>
                <c:pt idx="12294">
                  <c:v>112.1</c:v>
                </c:pt>
                <c:pt idx="12295">
                  <c:v>112.1</c:v>
                </c:pt>
                <c:pt idx="12296">
                  <c:v>112.1</c:v>
                </c:pt>
                <c:pt idx="12297">
                  <c:v>112.1</c:v>
                </c:pt>
                <c:pt idx="12298">
                  <c:v>112.1</c:v>
                </c:pt>
                <c:pt idx="12299">
                  <c:v>112.1</c:v>
                </c:pt>
                <c:pt idx="12300">
                  <c:v>112.1</c:v>
                </c:pt>
                <c:pt idx="12301">
                  <c:v>112.1</c:v>
                </c:pt>
                <c:pt idx="12302">
                  <c:v>112.1</c:v>
                </c:pt>
                <c:pt idx="12303">
                  <c:v>112.1</c:v>
                </c:pt>
                <c:pt idx="12304">
                  <c:v>112.1</c:v>
                </c:pt>
                <c:pt idx="12305">
                  <c:v>112.1</c:v>
                </c:pt>
                <c:pt idx="12306">
                  <c:v>112.1</c:v>
                </c:pt>
                <c:pt idx="12307">
                  <c:v>112.1</c:v>
                </c:pt>
                <c:pt idx="12308">
                  <c:v>112.1</c:v>
                </c:pt>
                <c:pt idx="12309">
                  <c:v>112.1</c:v>
                </c:pt>
                <c:pt idx="12310">
                  <c:v>112.1</c:v>
                </c:pt>
                <c:pt idx="12311">
                  <c:v>112.1</c:v>
                </c:pt>
                <c:pt idx="12312">
                  <c:v>112.1</c:v>
                </c:pt>
                <c:pt idx="12313">
                  <c:v>112.1</c:v>
                </c:pt>
                <c:pt idx="12314">
                  <c:v>112.1</c:v>
                </c:pt>
                <c:pt idx="12315">
                  <c:v>112.1</c:v>
                </c:pt>
                <c:pt idx="12316">
                  <c:v>112.1</c:v>
                </c:pt>
                <c:pt idx="12317">
                  <c:v>112.1</c:v>
                </c:pt>
                <c:pt idx="12318">
                  <c:v>112.1</c:v>
                </c:pt>
                <c:pt idx="12319">
                  <c:v>112.1</c:v>
                </c:pt>
                <c:pt idx="12320">
                  <c:v>112.1</c:v>
                </c:pt>
                <c:pt idx="12321">
                  <c:v>112.1</c:v>
                </c:pt>
                <c:pt idx="12322">
                  <c:v>112.1</c:v>
                </c:pt>
                <c:pt idx="12323">
                  <c:v>112.1</c:v>
                </c:pt>
                <c:pt idx="12324">
                  <c:v>112.1</c:v>
                </c:pt>
                <c:pt idx="12325">
                  <c:v>112.1</c:v>
                </c:pt>
                <c:pt idx="12326">
                  <c:v>112.1</c:v>
                </c:pt>
                <c:pt idx="12327">
                  <c:v>112.1</c:v>
                </c:pt>
                <c:pt idx="12328">
                  <c:v>112.1</c:v>
                </c:pt>
                <c:pt idx="12329">
                  <c:v>112.1</c:v>
                </c:pt>
                <c:pt idx="12330">
                  <c:v>112.1</c:v>
                </c:pt>
                <c:pt idx="12331">
                  <c:v>112.1</c:v>
                </c:pt>
                <c:pt idx="12332">
                  <c:v>112.1</c:v>
                </c:pt>
                <c:pt idx="12333">
                  <c:v>112.1</c:v>
                </c:pt>
                <c:pt idx="12334">
                  <c:v>112.1</c:v>
                </c:pt>
                <c:pt idx="12335">
                  <c:v>112.1</c:v>
                </c:pt>
                <c:pt idx="12336">
                  <c:v>112.1</c:v>
                </c:pt>
                <c:pt idx="12337">
                  <c:v>112.1</c:v>
                </c:pt>
                <c:pt idx="12338">
                  <c:v>112.1</c:v>
                </c:pt>
                <c:pt idx="12339">
                  <c:v>112.1</c:v>
                </c:pt>
                <c:pt idx="12340">
                  <c:v>112.1</c:v>
                </c:pt>
                <c:pt idx="12341">
                  <c:v>112.1</c:v>
                </c:pt>
                <c:pt idx="12342">
                  <c:v>112.1</c:v>
                </c:pt>
                <c:pt idx="12343">
                  <c:v>112.1</c:v>
                </c:pt>
                <c:pt idx="12344">
                  <c:v>112.1</c:v>
                </c:pt>
                <c:pt idx="12345">
                  <c:v>112.1</c:v>
                </c:pt>
                <c:pt idx="12346">
                  <c:v>112.1</c:v>
                </c:pt>
                <c:pt idx="12347">
                  <c:v>112.1</c:v>
                </c:pt>
                <c:pt idx="12348">
                  <c:v>112.1</c:v>
                </c:pt>
                <c:pt idx="12349">
                  <c:v>112.1</c:v>
                </c:pt>
                <c:pt idx="12350">
                  <c:v>112.1</c:v>
                </c:pt>
                <c:pt idx="12351">
                  <c:v>112.1</c:v>
                </c:pt>
                <c:pt idx="12352">
                  <c:v>112.1</c:v>
                </c:pt>
                <c:pt idx="12353">
                  <c:v>112.1</c:v>
                </c:pt>
                <c:pt idx="12354">
                  <c:v>112.1</c:v>
                </c:pt>
                <c:pt idx="12355">
                  <c:v>112.1</c:v>
                </c:pt>
                <c:pt idx="12356">
                  <c:v>112.1</c:v>
                </c:pt>
                <c:pt idx="12357">
                  <c:v>112.1</c:v>
                </c:pt>
                <c:pt idx="12358">
                  <c:v>112.1</c:v>
                </c:pt>
                <c:pt idx="12359">
                  <c:v>112.1</c:v>
                </c:pt>
                <c:pt idx="12360">
                  <c:v>112.1</c:v>
                </c:pt>
                <c:pt idx="12361">
                  <c:v>112.1</c:v>
                </c:pt>
                <c:pt idx="12362">
                  <c:v>112.1</c:v>
                </c:pt>
                <c:pt idx="12363">
                  <c:v>112.1</c:v>
                </c:pt>
                <c:pt idx="12364">
                  <c:v>112.1</c:v>
                </c:pt>
                <c:pt idx="12365">
                  <c:v>112.1</c:v>
                </c:pt>
                <c:pt idx="12366">
                  <c:v>112.1</c:v>
                </c:pt>
                <c:pt idx="12367">
                  <c:v>112.1</c:v>
                </c:pt>
                <c:pt idx="12368">
                  <c:v>112.1</c:v>
                </c:pt>
                <c:pt idx="12369">
                  <c:v>112.1</c:v>
                </c:pt>
                <c:pt idx="12370">
                  <c:v>112.1</c:v>
                </c:pt>
                <c:pt idx="12371">
                  <c:v>112.1</c:v>
                </c:pt>
                <c:pt idx="12372">
                  <c:v>112.1</c:v>
                </c:pt>
                <c:pt idx="12373">
                  <c:v>112.1</c:v>
                </c:pt>
                <c:pt idx="12374">
                  <c:v>112.1</c:v>
                </c:pt>
                <c:pt idx="12375">
                  <c:v>112.1</c:v>
                </c:pt>
                <c:pt idx="12376">
                  <c:v>112.1</c:v>
                </c:pt>
                <c:pt idx="12377">
                  <c:v>112.1</c:v>
                </c:pt>
                <c:pt idx="12378">
                  <c:v>112.1</c:v>
                </c:pt>
                <c:pt idx="12379">
                  <c:v>112.1</c:v>
                </c:pt>
                <c:pt idx="12380">
                  <c:v>112.1</c:v>
                </c:pt>
                <c:pt idx="12381">
                  <c:v>112.1</c:v>
                </c:pt>
                <c:pt idx="12382">
                  <c:v>112.1</c:v>
                </c:pt>
                <c:pt idx="12383">
                  <c:v>112.1</c:v>
                </c:pt>
                <c:pt idx="12384">
                  <c:v>112.1</c:v>
                </c:pt>
                <c:pt idx="12385">
                  <c:v>112.1</c:v>
                </c:pt>
                <c:pt idx="12386">
                  <c:v>112.1</c:v>
                </c:pt>
                <c:pt idx="12387">
                  <c:v>112.1</c:v>
                </c:pt>
                <c:pt idx="12388">
                  <c:v>112.1</c:v>
                </c:pt>
                <c:pt idx="12389">
                  <c:v>112.1</c:v>
                </c:pt>
                <c:pt idx="12390">
                  <c:v>112.1</c:v>
                </c:pt>
                <c:pt idx="12391">
                  <c:v>112.1</c:v>
                </c:pt>
                <c:pt idx="12392">
                  <c:v>112.1</c:v>
                </c:pt>
                <c:pt idx="12393">
                  <c:v>112.1</c:v>
                </c:pt>
                <c:pt idx="12394">
                  <c:v>112.1</c:v>
                </c:pt>
                <c:pt idx="12395">
                  <c:v>112.1</c:v>
                </c:pt>
                <c:pt idx="12396">
                  <c:v>112.1</c:v>
                </c:pt>
                <c:pt idx="12397">
                  <c:v>112.1</c:v>
                </c:pt>
                <c:pt idx="12398">
                  <c:v>112.1</c:v>
                </c:pt>
                <c:pt idx="12399">
                  <c:v>112.1</c:v>
                </c:pt>
                <c:pt idx="12400">
                  <c:v>112.1</c:v>
                </c:pt>
                <c:pt idx="12401">
                  <c:v>112.1</c:v>
                </c:pt>
                <c:pt idx="12402">
                  <c:v>112.1</c:v>
                </c:pt>
                <c:pt idx="12403">
                  <c:v>112.1</c:v>
                </c:pt>
                <c:pt idx="12404">
                  <c:v>112.1</c:v>
                </c:pt>
                <c:pt idx="12405">
                  <c:v>112.1</c:v>
                </c:pt>
                <c:pt idx="12406">
                  <c:v>112.1</c:v>
                </c:pt>
                <c:pt idx="12407">
                  <c:v>112.1</c:v>
                </c:pt>
                <c:pt idx="12408">
                  <c:v>112.1</c:v>
                </c:pt>
                <c:pt idx="12409">
                  <c:v>112.1</c:v>
                </c:pt>
                <c:pt idx="12410">
                  <c:v>112.1</c:v>
                </c:pt>
                <c:pt idx="12411">
                  <c:v>112.1</c:v>
                </c:pt>
                <c:pt idx="12412">
                  <c:v>112.1</c:v>
                </c:pt>
                <c:pt idx="12413">
                  <c:v>112.1</c:v>
                </c:pt>
                <c:pt idx="12414">
                  <c:v>112.1</c:v>
                </c:pt>
                <c:pt idx="12415">
                  <c:v>112.1</c:v>
                </c:pt>
                <c:pt idx="12416">
                  <c:v>112.1</c:v>
                </c:pt>
                <c:pt idx="12417">
                  <c:v>112.1</c:v>
                </c:pt>
                <c:pt idx="12418">
                  <c:v>112.1</c:v>
                </c:pt>
                <c:pt idx="12419">
                  <c:v>112.1</c:v>
                </c:pt>
                <c:pt idx="12420">
                  <c:v>112.1</c:v>
                </c:pt>
                <c:pt idx="12421">
                  <c:v>112.1</c:v>
                </c:pt>
                <c:pt idx="12422">
                  <c:v>112.1</c:v>
                </c:pt>
                <c:pt idx="12423">
                  <c:v>112.1</c:v>
                </c:pt>
                <c:pt idx="12424">
                  <c:v>112.1</c:v>
                </c:pt>
                <c:pt idx="12425">
                  <c:v>112.1</c:v>
                </c:pt>
                <c:pt idx="12426">
                  <c:v>112.1</c:v>
                </c:pt>
                <c:pt idx="12427">
                  <c:v>112.1</c:v>
                </c:pt>
                <c:pt idx="12428">
                  <c:v>112.1</c:v>
                </c:pt>
                <c:pt idx="12429">
                  <c:v>112.1</c:v>
                </c:pt>
                <c:pt idx="12430">
                  <c:v>112.1</c:v>
                </c:pt>
                <c:pt idx="12431">
                  <c:v>112.1</c:v>
                </c:pt>
                <c:pt idx="12432">
                  <c:v>112.1</c:v>
                </c:pt>
                <c:pt idx="12433">
                  <c:v>112.1</c:v>
                </c:pt>
                <c:pt idx="12434">
                  <c:v>112.1</c:v>
                </c:pt>
                <c:pt idx="12435">
                  <c:v>112.1</c:v>
                </c:pt>
                <c:pt idx="12436">
                  <c:v>112.1</c:v>
                </c:pt>
                <c:pt idx="12437">
                  <c:v>112.1</c:v>
                </c:pt>
                <c:pt idx="12438">
                  <c:v>112.1</c:v>
                </c:pt>
                <c:pt idx="12439">
                  <c:v>112.1</c:v>
                </c:pt>
                <c:pt idx="12440">
                  <c:v>112.1</c:v>
                </c:pt>
                <c:pt idx="12441">
                  <c:v>112.1</c:v>
                </c:pt>
                <c:pt idx="12442">
                  <c:v>112.1</c:v>
                </c:pt>
                <c:pt idx="12443">
                  <c:v>112.1</c:v>
                </c:pt>
                <c:pt idx="12444">
                  <c:v>112.1</c:v>
                </c:pt>
                <c:pt idx="12445">
                  <c:v>112.1</c:v>
                </c:pt>
                <c:pt idx="12446">
                  <c:v>112.1</c:v>
                </c:pt>
                <c:pt idx="12447">
                  <c:v>112.1</c:v>
                </c:pt>
                <c:pt idx="12448">
                  <c:v>112.1</c:v>
                </c:pt>
                <c:pt idx="12449">
                  <c:v>112.1</c:v>
                </c:pt>
                <c:pt idx="12450">
                  <c:v>112.1</c:v>
                </c:pt>
                <c:pt idx="12451">
                  <c:v>112.1</c:v>
                </c:pt>
                <c:pt idx="12452">
                  <c:v>112.1</c:v>
                </c:pt>
                <c:pt idx="12453">
                  <c:v>112.1</c:v>
                </c:pt>
                <c:pt idx="12454">
                  <c:v>112.1</c:v>
                </c:pt>
                <c:pt idx="12455">
                  <c:v>112.1</c:v>
                </c:pt>
                <c:pt idx="12456">
                  <c:v>112.1</c:v>
                </c:pt>
                <c:pt idx="12457">
                  <c:v>112.1</c:v>
                </c:pt>
                <c:pt idx="12458">
                  <c:v>112.1</c:v>
                </c:pt>
                <c:pt idx="12459">
                  <c:v>112.1</c:v>
                </c:pt>
                <c:pt idx="12460">
                  <c:v>112.1</c:v>
                </c:pt>
                <c:pt idx="12461">
                  <c:v>112.1</c:v>
                </c:pt>
                <c:pt idx="12462">
                  <c:v>112.1</c:v>
                </c:pt>
                <c:pt idx="12463">
                  <c:v>112.1</c:v>
                </c:pt>
                <c:pt idx="12464">
                  <c:v>112.1</c:v>
                </c:pt>
                <c:pt idx="12465">
                  <c:v>112.1</c:v>
                </c:pt>
                <c:pt idx="12466">
                  <c:v>112.1</c:v>
                </c:pt>
                <c:pt idx="12467">
                  <c:v>112.1</c:v>
                </c:pt>
                <c:pt idx="12468">
                  <c:v>112.1</c:v>
                </c:pt>
                <c:pt idx="12469">
                  <c:v>112.1</c:v>
                </c:pt>
                <c:pt idx="12470">
                  <c:v>112.1</c:v>
                </c:pt>
                <c:pt idx="12471">
                  <c:v>112.1</c:v>
                </c:pt>
                <c:pt idx="12472">
                  <c:v>112.1</c:v>
                </c:pt>
                <c:pt idx="12473">
                  <c:v>112.1</c:v>
                </c:pt>
                <c:pt idx="12474">
                  <c:v>112.1</c:v>
                </c:pt>
                <c:pt idx="12475">
                  <c:v>112.1</c:v>
                </c:pt>
                <c:pt idx="12476">
                  <c:v>112.1</c:v>
                </c:pt>
                <c:pt idx="12477">
                  <c:v>112.1</c:v>
                </c:pt>
                <c:pt idx="12478">
                  <c:v>112.1</c:v>
                </c:pt>
                <c:pt idx="12479">
                  <c:v>112.1</c:v>
                </c:pt>
                <c:pt idx="12480">
                  <c:v>112.1</c:v>
                </c:pt>
                <c:pt idx="12481">
                  <c:v>112.1</c:v>
                </c:pt>
                <c:pt idx="12482">
                  <c:v>112.1</c:v>
                </c:pt>
                <c:pt idx="12483">
                  <c:v>112.1</c:v>
                </c:pt>
                <c:pt idx="12484">
                  <c:v>112.1</c:v>
                </c:pt>
                <c:pt idx="12485">
                  <c:v>112.1</c:v>
                </c:pt>
                <c:pt idx="12486">
                  <c:v>112.1</c:v>
                </c:pt>
                <c:pt idx="12487">
                  <c:v>112.1</c:v>
                </c:pt>
                <c:pt idx="12488">
                  <c:v>112.1</c:v>
                </c:pt>
                <c:pt idx="12489">
                  <c:v>112.1</c:v>
                </c:pt>
                <c:pt idx="12490">
                  <c:v>112.1</c:v>
                </c:pt>
                <c:pt idx="12491">
                  <c:v>112.1</c:v>
                </c:pt>
                <c:pt idx="12492">
                  <c:v>112.1</c:v>
                </c:pt>
                <c:pt idx="12493">
                  <c:v>112.1</c:v>
                </c:pt>
                <c:pt idx="12494">
                  <c:v>112.1</c:v>
                </c:pt>
                <c:pt idx="12495">
                  <c:v>112.1</c:v>
                </c:pt>
                <c:pt idx="12496">
                  <c:v>112.1</c:v>
                </c:pt>
                <c:pt idx="12497">
                  <c:v>112.1</c:v>
                </c:pt>
                <c:pt idx="12498">
                  <c:v>112.1</c:v>
                </c:pt>
                <c:pt idx="12499">
                  <c:v>112.1</c:v>
                </c:pt>
                <c:pt idx="12500">
                  <c:v>112.1</c:v>
                </c:pt>
                <c:pt idx="12501">
                  <c:v>112.1</c:v>
                </c:pt>
                <c:pt idx="12502">
                  <c:v>112.1</c:v>
                </c:pt>
                <c:pt idx="12503">
                  <c:v>112.1</c:v>
                </c:pt>
                <c:pt idx="12504">
                  <c:v>112.1</c:v>
                </c:pt>
                <c:pt idx="12505">
                  <c:v>112.1</c:v>
                </c:pt>
                <c:pt idx="12506">
                  <c:v>112.1</c:v>
                </c:pt>
                <c:pt idx="12507">
                  <c:v>112.1</c:v>
                </c:pt>
                <c:pt idx="12508">
                  <c:v>112.1</c:v>
                </c:pt>
                <c:pt idx="12509">
                  <c:v>112.1</c:v>
                </c:pt>
                <c:pt idx="12510">
                  <c:v>112.1</c:v>
                </c:pt>
                <c:pt idx="12511">
                  <c:v>112.1</c:v>
                </c:pt>
                <c:pt idx="12512">
                  <c:v>112.1</c:v>
                </c:pt>
                <c:pt idx="12513">
                  <c:v>112.1</c:v>
                </c:pt>
                <c:pt idx="12514">
                  <c:v>112.1</c:v>
                </c:pt>
                <c:pt idx="12515">
                  <c:v>112.1</c:v>
                </c:pt>
                <c:pt idx="12516">
                  <c:v>112.1</c:v>
                </c:pt>
                <c:pt idx="12517">
                  <c:v>112.1</c:v>
                </c:pt>
                <c:pt idx="12518">
                  <c:v>112.1</c:v>
                </c:pt>
                <c:pt idx="12519">
                  <c:v>112.1</c:v>
                </c:pt>
                <c:pt idx="12520">
                  <c:v>112.1</c:v>
                </c:pt>
                <c:pt idx="12521">
                  <c:v>112.1</c:v>
                </c:pt>
                <c:pt idx="12522">
                  <c:v>112.1</c:v>
                </c:pt>
                <c:pt idx="12523">
                  <c:v>112.1</c:v>
                </c:pt>
                <c:pt idx="12524">
                  <c:v>112.1</c:v>
                </c:pt>
                <c:pt idx="12525">
                  <c:v>112.1</c:v>
                </c:pt>
                <c:pt idx="12526">
                  <c:v>112.1</c:v>
                </c:pt>
                <c:pt idx="12527">
                  <c:v>112.1</c:v>
                </c:pt>
                <c:pt idx="12528">
                  <c:v>112.1</c:v>
                </c:pt>
                <c:pt idx="12529">
                  <c:v>112.1</c:v>
                </c:pt>
                <c:pt idx="12530">
                  <c:v>112.1</c:v>
                </c:pt>
                <c:pt idx="12531">
                  <c:v>112.1</c:v>
                </c:pt>
                <c:pt idx="12532">
                  <c:v>112.1</c:v>
                </c:pt>
                <c:pt idx="12533">
                  <c:v>112.1</c:v>
                </c:pt>
                <c:pt idx="12534">
                  <c:v>112.1</c:v>
                </c:pt>
                <c:pt idx="12535">
                  <c:v>112.1</c:v>
                </c:pt>
                <c:pt idx="12536">
                  <c:v>112.1</c:v>
                </c:pt>
                <c:pt idx="12537">
                  <c:v>112.1</c:v>
                </c:pt>
                <c:pt idx="12538">
                  <c:v>112.1</c:v>
                </c:pt>
                <c:pt idx="12539">
                  <c:v>112.1</c:v>
                </c:pt>
                <c:pt idx="12540">
                  <c:v>112.1</c:v>
                </c:pt>
                <c:pt idx="12541">
                  <c:v>112.1</c:v>
                </c:pt>
                <c:pt idx="12542">
                  <c:v>112.1</c:v>
                </c:pt>
                <c:pt idx="12543">
                  <c:v>112.1</c:v>
                </c:pt>
                <c:pt idx="12544">
                  <c:v>112.1</c:v>
                </c:pt>
                <c:pt idx="12545">
                  <c:v>112.1</c:v>
                </c:pt>
                <c:pt idx="12546">
                  <c:v>112.1</c:v>
                </c:pt>
                <c:pt idx="12547">
                  <c:v>112.1</c:v>
                </c:pt>
                <c:pt idx="12548">
                  <c:v>112.1</c:v>
                </c:pt>
                <c:pt idx="12549">
                  <c:v>112.1</c:v>
                </c:pt>
                <c:pt idx="12550">
                  <c:v>112.1</c:v>
                </c:pt>
                <c:pt idx="12551">
                  <c:v>112.1</c:v>
                </c:pt>
                <c:pt idx="12552">
                  <c:v>112.1</c:v>
                </c:pt>
                <c:pt idx="12553">
                  <c:v>112.1</c:v>
                </c:pt>
                <c:pt idx="12554">
                  <c:v>112.1</c:v>
                </c:pt>
                <c:pt idx="12555">
                  <c:v>112.1</c:v>
                </c:pt>
                <c:pt idx="12556">
                  <c:v>112.1</c:v>
                </c:pt>
                <c:pt idx="12557">
                  <c:v>112.1</c:v>
                </c:pt>
                <c:pt idx="12558">
                  <c:v>112.1</c:v>
                </c:pt>
                <c:pt idx="12559">
                  <c:v>112.1</c:v>
                </c:pt>
                <c:pt idx="12560">
                  <c:v>112.1</c:v>
                </c:pt>
                <c:pt idx="12561">
                  <c:v>112.1</c:v>
                </c:pt>
                <c:pt idx="12562">
                  <c:v>112.1</c:v>
                </c:pt>
                <c:pt idx="12563">
                  <c:v>112.1</c:v>
                </c:pt>
                <c:pt idx="12564">
                  <c:v>112.1</c:v>
                </c:pt>
                <c:pt idx="12565">
                  <c:v>112.1</c:v>
                </c:pt>
                <c:pt idx="12566">
                  <c:v>112.1</c:v>
                </c:pt>
                <c:pt idx="12567">
                  <c:v>112.1</c:v>
                </c:pt>
                <c:pt idx="12568">
                  <c:v>112.1</c:v>
                </c:pt>
                <c:pt idx="12569">
                  <c:v>112.1</c:v>
                </c:pt>
                <c:pt idx="12570">
                  <c:v>112.1</c:v>
                </c:pt>
                <c:pt idx="12571">
                  <c:v>112.1</c:v>
                </c:pt>
                <c:pt idx="12572">
                  <c:v>112.1</c:v>
                </c:pt>
                <c:pt idx="12573">
                  <c:v>112.1</c:v>
                </c:pt>
                <c:pt idx="12574">
                  <c:v>112.1</c:v>
                </c:pt>
                <c:pt idx="12575">
                  <c:v>112.1</c:v>
                </c:pt>
                <c:pt idx="12576">
                  <c:v>112.1</c:v>
                </c:pt>
                <c:pt idx="12577">
                  <c:v>112.1</c:v>
                </c:pt>
                <c:pt idx="12578">
                  <c:v>112.1</c:v>
                </c:pt>
                <c:pt idx="12579">
                  <c:v>112.1</c:v>
                </c:pt>
                <c:pt idx="12580">
                  <c:v>112.1</c:v>
                </c:pt>
                <c:pt idx="12581">
                  <c:v>112.1</c:v>
                </c:pt>
                <c:pt idx="12582">
                  <c:v>112.1</c:v>
                </c:pt>
                <c:pt idx="12583">
                  <c:v>112.1</c:v>
                </c:pt>
                <c:pt idx="12584">
                  <c:v>112.1</c:v>
                </c:pt>
                <c:pt idx="12585">
                  <c:v>112.1</c:v>
                </c:pt>
                <c:pt idx="12586">
                  <c:v>112.1</c:v>
                </c:pt>
                <c:pt idx="12587">
                  <c:v>112.1</c:v>
                </c:pt>
                <c:pt idx="12588">
                  <c:v>112.1</c:v>
                </c:pt>
                <c:pt idx="12589">
                  <c:v>112.1</c:v>
                </c:pt>
                <c:pt idx="12590">
                  <c:v>112.1</c:v>
                </c:pt>
                <c:pt idx="12591">
                  <c:v>112.1</c:v>
                </c:pt>
                <c:pt idx="12592">
                  <c:v>112.1</c:v>
                </c:pt>
                <c:pt idx="12593">
                  <c:v>112.1</c:v>
                </c:pt>
                <c:pt idx="12594">
                  <c:v>112.1</c:v>
                </c:pt>
                <c:pt idx="12595">
                  <c:v>112.1</c:v>
                </c:pt>
                <c:pt idx="12596">
                  <c:v>112.1</c:v>
                </c:pt>
                <c:pt idx="12597">
                  <c:v>112.1</c:v>
                </c:pt>
                <c:pt idx="12598">
                  <c:v>112.1</c:v>
                </c:pt>
                <c:pt idx="12599">
                  <c:v>112.1</c:v>
                </c:pt>
                <c:pt idx="12600">
                  <c:v>112.1</c:v>
                </c:pt>
                <c:pt idx="12601">
                  <c:v>112.1</c:v>
                </c:pt>
                <c:pt idx="12602">
                  <c:v>112.1</c:v>
                </c:pt>
                <c:pt idx="12603">
                  <c:v>112.1</c:v>
                </c:pt>
                <c:pt idx="12604">
                  <c:v>112.1</c:v>
                </c:pt>
                <c:pt idx="12605">
                  <c:v>112.1</c:v>
                </c:pt>
                <c:pt idx="12606">
                  <c:v>112.1</c:v>
                </c:pt>
                <c:pt idx="12607">
                  <c:v>112.1</c:v>
                </c:pt>
                <c:pt idx="12608">
                  <c:v>112.1</c:v>
                </c:pt>
                <c:pt idx="12609">
                  <c:v>112.1</c:v>
                </c:pt>
                <c:pt idx="12610">
                  <c:v>112.1</c:v>
                </c:pt>
                <c:pt idx="12611">
                  <c:v>112.1</c:v>
                </c:pt>
                <c:pt idx="12612">
                  <c:v>112.1</c:v>
                </c:pt>
                <c:pt idx="12613">
                  <c:v>112.1</c:v>
                </c:pt>
                <c:pt idx="12614">
                  <c:v>112.1</c:v>
                </c:pt>
                <c:pt idx="12615">
                  <c:v>112.1</c:v>
                </c:pt>
                <c:pt idx="12616">
                  <c:v>112.1</c:v>
                </c:pt>
                <c:pt idx="12617">
                  <c:v>112.1</c:v>
                </c:pt>
                <c:pt idx="12618">
                  <c:v>112.1</c:v>
                </c:pt>
                <c:pt idx="12619">
                  <c:v>112.1</c:v>
                </c:pt>
                <c:pt idx="12620">
                  <c:v>112.1</c:v>
                </c:pt>
                <c:pt idx="12621">
                  <c:v>112.1</c:v>
                </c:pt>
                <c:pt idx="12622">
                  <c:v>112.1</c:v>
                </c:pt>
                <c:pt idx="12623">
                  <c:v>112.1</c:v>
                </c:pt>
                <c:pt idx="12624">
                  <c:v>112.1</c:v>
                </c:pt>
                <c:pt idx="12625">
                  <c:v>112.1</c:v>
                </c:pt>
                <c:pt idx="12626">
                  <c:v>112.1</c:v>
                </c:pt>
                <c:pt idx="12627">
                  <c:v>112.1</c:v>
                </c:pt>
                <c:pt idx="12628">
                  <c:v>112.1</c:v>
                </c:pt>
                <c:pt idx="12629">
                  <c:v>112.1</c:v>
                </c:pt>
                <c:pt idx="12630">
                  <c:v>112.1</c:v>
                </c:pt>
                <c:pt idx="12631">
                  <c:v>112.1</c:v>
                </c:pt>
                <c:pt idx="12632">
                  <c:v>112.1</c:v>
                </c:pt>
                <c:pt idx="12633">
                  <c:v>112.1</c:v>
                </c:pt>
                <c:pt idx="12634">
                  <c:v>112.1</c:v>
                </c:pt>
                <c:pt idx="12635">
                  <c:v>112.1</c:v>
                </c:pt>
                <c:pt idx="12636">
                  <c:v>112.1</c:v>
                </c:pt>
                <c:pt idx="12637">
                  <c:v>112.1</c:v>
                </c:pt>
                <c:pt idx="12638">
                  <c:v>112.1</c:v>
                </c:pt>
                <c:pt idx="12639">
                  <c:v>112.1</c:v>
                </c:pt>
                <c:pt idx="12640">
                  <c:v>112.1</c:v>
                </c:pt>
                <c:pt idx="12641">
                  <c:v>112.1</c:v>
                </c:pt>
                <c:pt idx="12642">
                  <c:v>112.1</c:v>
                </c:pt>
                <c:pt idx="12643">
                  <c:v>112.1</c:v>
                </c:pt>
                <c:pt idx="12644">
                  <c:v>112.1</c:v>
                </c:pt>
                <c:pt idx="12645">
                  <c:v>112.1</c:v>
                </c:pt>
                <c:pt idx="12646">
                  <c:v>112.1</c:v>
                </c:pt>
                <c:pt idx="12647">
                  <c:v>112.1</c:v>
                </c:pt>
                <c:pt idx="12648">
                  <c:v>112.1</c:v>
                </c:pt>
                <c:pt idx="12649">
                  <c:v>112.1</c:v>
                </c:pt>
                <c:pt idx="12650">
                  <c:v>112.1</c:v>
                </c:pt>
                <c:pt idx="12651">
                  <c:v>112.1</c:v>
                </c:pt>
                <c:pt idx="12652">
                  <c:v>112.1</c:v>
                </c:pt>
                <c:pt idx="12653">
                  <c:v>112.1</c:v>
                </c:pt>
                <c:pt idx="12654">
                  <c:v>112.1</c:v>
                </c:pt>
                <c:pt idx="12655">
                  <c:v>112.1</c:v>
                </c:pt>
                <c:pt idx="12656">
                  <c:v>112.1</c:v>
                </c:pt>
                <c:pt idx="12657">
                  <c:v>112.1</c:v>
                </c:pt>
                <c:pt idx="12658">
                  <c:v>112.1</c:v>
                </c:pt>
                <c:pt idx="12659">
                  <c:v>112.1</c:v>
                </c:pt>
                <c:pt idx="12660">
                  <c:v>112.1</c:v>
                </c:pt>
                <c:pt idx="12661">
                  <c:v>112.1</c:v>
                </c:pt>
                <c:pt idx="12662">
                  <c:v>112.1</c:v>
                </c:pt>
                <c:pt idx="12663">
                  <c:v>112.1</c:v>
                </c:pt>
                <c:pt idx="12664">
                  <c:v>112.1</c:v>
                </c:pt>
                <c:pt idx="12665">
                  <c:v>112.1</c:v>
                </c:pt>
                <c:pt idx="12666">
                  <c:v>112.1</c:v>
                </c:pt>
                <c:pt idx="12667">
                  <c:v>112.1</c:v>
                </c:pt>
                <c:pt idx="12668">
                  <c:v>112.1</c:v>
                </c:pt>
                <c:pt idx="12669">
                  <c:v>112.1</c:v>
                </c:pt>
                <c:pt idx="12670">
                  <c:v>112.1</c:v>
                </c:pt>
                <c:pt idx="12671">
                  <c:v>112.1</c:v>
                </c:pt>
                <c:pt idx="12672">
                  <c:v>112.1</c:v>
                </c:pt>
                <c:pt idx="12673">
                  <c:v>112.1</c:v>
                </c:pt>
                <c:pt idx="12674">
                  <c:v>112.1</c:v>
                </c:pt>
                <c:pt idx="12675">
                  <c:v>112.1</c:v>
                </c:pt>
                <c:pt idx="12676">
                  <c:v>112.1</c:v>
                </c:pt>
                <c:pt idx="12677">
                  <c:v>112.1</c:v>
                </c:pt>
                <c:pt idx="12678">
                  <c:v>112.1</c:v>
                </c:pt>
                <c:pt idx="12679">
                  <c:v>112.1</c:v>
                </c:pt>
                <c:pt idx="12680">
                  <c:v>112.1</c:v>
                </c:pt>
                <c:pt idx="12681">
                  <c:v>112.1</c:v>
                </c:pt>
                <c:pt idx="12682">
                  <c:v>112.1</c:v>
                </c:pt>
                <c:pt idx="12683">
                  <c:v>112.1</c:v>
                </c:pt>
                <c:pt idx="12684">
                  <c:v>112.1</c:v>
                </c:pt>
                <c:pt idx="12685">
                  <c:v>112.1</c:v>
                </c:pt>
                <c:pt idx="12686">
                  <c:v>112.1</c:v>
                </c:pt>
                <c:pt idx="12687">
                  <c:v>112.1</c:v>
                </c:pt>
                <c:pt idx="12688">
                  <c:v>112.1</c:v>
                </c:pt>
                <c:pt idx="12689">
                  <c:v>112.1</c:v>
                </c:pt>
                <c:pt idx="12690">
                  <c:v>112.1</c:v>
                </c:pt>
                <c:pt idx="12691">
                  <c:v>112.1</c:v>
                </c:pt>
                <c:pt idx="12692">
                  <c:v>112.1</c:v>
                </c:pt>
                <c:pt idx="12693">
                  <c:v>112.1</c:v>
                </c:pt>
                <c:pt idx="12694">
                  <c:v>112.1</c:v>
                </c:pt>
                <c:pt idx="12695">
                  <c:v>112.1</c:v>
                </c:pt>
                <c:pt idx="12696">
                  <c:v>112.1</c:v>
                </c:pt>
                <c:pt idx="12697">
                  <c:v>112.1</c:v>
                </c:pt>
                <c:pt idx="12698">
                  <c:v>112.1</c:v>
                </c:pt>
                <c:pt idx="12699">
                  <c:v>112.1</c:v>
                </c:pt>
                <c:pt idx="12700">
                  <c:v>112.1</c:v>
                </c:pt>
                <c:pt idx="12701">
                  <c:v>112.1</c:v>
                </c:pt>
                <c:pt idx="12702">
                  <c:v>112.1</c:v>
                </c:pt>
                <c:pt idx="12703">
                  <c:v>112.1</c:v>
                </c:pt>
                <c:pt idx="12704">
                  <c:v>112.1</c:v>
                </c:pt>
                <c:pt idx="12705">
                  <c:v>112.1</c:v>
                </c:pt>
                <c:pt idx="12706">
                  <c:v>112.1</c:v>
                </c:pt>
                <c:pt idx="12707">
                  <c:v>112.1</c:v>
                </c:pt>
                <c:pt idx="12708">
                  <c:v>112.1</c:v>
                </c:pt>
                <c:pt idx="12709">
                  <c:v>112.1</c:v>
                </c:pt>
                <c:pt idx="12710">
                  <c:v>112.1</c:v>
                </c:pt>
                <c:pt idx="12711">
                  <c:v>112.1</c:v>
                </c:pt>
                <c:pt idx="12712">
                  <c:v>112.1</c:v>
                </c:pt>
                <c:pt idx="12713">
                  <c:v>112.1</c:v>
                </c:pt>
                <c:pt idx="12714">
                  <c:v>112.1</c:v>
                </c:pt>
                <c:pt idx="12715">
                  <c:v>112.1</c:v>
                </c:pt>
                <c:pt idx="12716">
                  <c:v>112.1</c:v>
                </c:pt>
                <c:pt idx="12717">
                  <c:v>112.1</c:v>
                </c:pt>
                <c:pt idx="12718">
                  <c:v>112.1</c:v>
                </c:pt>
                <c:pt idx="12719">
                  <c:v>112.1</c:v>
                </c:pt>
                <c:pt idx="12720">
                  <c:v>112.1</c:v>
                </c:pt>
                <c:pt idx="12721">
                  <c:v>112.1</c:v>
                </c:pt>
                <c:pt idx="12722">
                  <c:v>112.1</c:v>
                </c:pt>
                <c:pt idx="12723">
                  <c:v>112.1</c:v>
                </c:pt>
                <c:pt idx="12724">
                  <c:v>112.1</c:v>
                </c:pt>
                <c:pt idx="12725">
                  <c:v>112.1</c:v>
                </c:pt>
                <c:pt idx="12726">
                  <c:v>112.1</c:v>
                </c:pt>
                <c:pt idx="12727">
                  <c:v>112.1</c:v>
                </c:pt>
                <c:pt idx="12728">
                  <c:v>112.1</c:v>
                </c:pt>
                <c:pt idx="12729">
                  <c:v>112.1</c:v>
                </c:pt>
                <c:pt idx="12730">
                  <c:v>112.1</c:v>
                </c:pt>
                <c:pt idx="12731">
                  <c:v>112.1</c:v>
                </c:pt>
                <c:pt idx="12732">
                  <c:v>112.1</c:v>
                </c:pt>
                <c:pt idx="12733">
                  <c:v>112.1</c:v>
                </c:pt>
                <c:pt idx="12734">
                  <c:v>112.1</c:v>
                </c:pt>
                <c:pt idx="12735">
                  <c:v>112.1</c:v>
                </c:pt>
                <c:pt idx="12736">
                  <c:v>112.1</c:v>
                </c:pt>
                <c:pt idx="12737">
                  <c:v>112.1</c:v>
                </c:pt>
                <c:pt idx="12738">
                  <c:v>112.1</c:v>
                </c:pt>
                <c:pt idx="12739">
                  <c:v>112.1</c:v>
                </c:pt>
                <c:pt idx="12740">
                  <c:v>112.1</c:v>
                </c:pt>
                <c:pt idx="12741">
                  <c:v>112.1</c:v>
                </c:pt>
                <c:pt idx="12742">
                  <c:v>112.1</c:v>
                </c:pt>
                <c:pt idx="12743">
                  <c:v>112.1</c:v>
                </c:pt>
                <c:pt idx="12744">
                  <c:v>112.1</c:v>
                </c:pt>
                <c:pt idx="12745">
                  <c:v>112.1</c:v>
                </c:pt>
                <c:pt idx="12746">
                  <c:v>112.1</c:v>
                </c:pt>
                <c:pt idx="12747">
                  <c:v>112.1</c:v>
                </c:pt>
                <c:pt idx="12748">
                  <c:v>112.1</c:v>
                </c:pt>
                <c:pt idx="12749">
                  <c:v>112.1</c:v>
                </c:pt>
                <c:pt idx="12750">
                  <c:v>112.1</c:v>
                </c:pt>
                <c:pt idx="12751">
                  <c:v>112.1</c:v>
                </c:pt>
                <c:pt idx="12752">
                  <c:v>112.1</c:v>
                </c:pt>
                <c:pt idx="12753">
                  <c:v>112.1</c:v>
                </c:pt>
                <c:pt idx="12754">
                  <c:v>112.1</c:v>
                </c:pt>
                <c:pt idx="12755">
                  <c:v>112.1</c:v>
                </c:pt>
                <c:pt idx="12756">
                  <c:v>112.1</c:v>
                </c:pt>
                <c:pt idx="12757">
                  <c:v>112.1</c:v>
                </c:pt>
                <c:pt idx="12758">
                  <c:v>112.1</c:v>
                </c:pt>
                <c:pt idx="12759">
                  <c:v>112.1</c:v>
                </c:pt>
                <c:pt idx="12760">
                  <c:v>112.1</c:v>
                </c:pt>
                <c:pt idx="12761">
                  <c:v>112.1</c:v>
                </c:pt>
                <c:pt idx="12762">
                  <c:v>112.1</c:v>
                </c:pt>
                <c:pt idx="12763">
                  <c:v>112.1</c:v>
                </c:pt>
                <c:pt idx="12764">
                  <c:v>112.1</c:v>
                </c:pt>
                <c:pt idx="12765">
                  <c:v>112.1</c:v>
                </c:pt>
                <c:pt idx="12766">
                  <c:v>112.1</c:v>
                </c:pt>
                <c:pt idx="12767">
                  <c:v>112.1</c:v>
                </c:pt>
                <c:pt idx="12768">
                  <c:v>112.1</c:v>
                </c:pt>
                <c:pt idx="12769">
                  <c:v>112.1</c:v>
                </c:pt>
                <c:pt idx="12770">
                  <c:v>112.1</c:v>
                </c:pt>
                <c:pt idx="12771">
                  <c:v>112.1</c:v>
                </c:pt>
                <c:pt idx="12772">
                  <c:v>112.1</c:v>
                </c:pt>
                <c:pt idx="12773">
                  <c:v>112.1</c:v>
                </c:pt>
                <c:pt idx="12774">
                  <c:v>112.1</c:v>
                </c:pt>
                <c:pt idx="12775">
                  <c:v>112.1</c:v>
                </c:pt>
                <c:pt idx="12776">
                  <c:v>112.1</c:v>
                </c:pt>
                <c:pt idx="12777">
                  <c:v>112.1</c:v>
                </c:pt>
                <c:pt idx="12778">
                  <c:v>112.1</c:v>
                </c:pt>
                <c:pt idx="12779">
                  <c:v>112.1</c:v>
                </c:pt>
                <c:pt idx="12780">
                  <c:v>112.1</c:v>
                </c:pt>
                <c:pt idx="12781">
                  <c:v>112.1</c:v>
                </c:pt>
                <c:pt idx="12782">
                  <c:v>112.1</c:v>
                </c:pt>
                <c:pt idx="12783">
                  <c:v>112.1</c:v>
                </c:pt>
                <c:pt idx="12784">
                  <c:v>112.1</c:v>
                </c:pt>
                <c:pt idx="12785">
                  <c:v>112.1</c:v>
                </c:pt>
                <c:pt idx="12786">
                  <c:v>112.1</c:v>
                </c:pt>
                <c:pt idx="12787">
                  <c:v>112.1</c:v>
                </c:pt>
                <c:pt idx="12788">
                  <c:v>112.1</c:v>
                </c:pt>
                <c:pt idx="12789">
                  <c:v>112.1</c:v>
                </c:pt>
                <c:pt idx="12790">
                  <c:v>112.1</c:v>
                </c:pt>
                <c:pt idx="12791">
                  <c:v>112.1</c:v>
                </c:pt>
                <c:pt idx="12792">
                  <c:v>112.1</c:v>
                </c:pt>
                <c:pt idx="12793">
                  <c:v>112.1</c:v>
                </c:pt>
                <c:pt idx="12794">
                  <c:v>112.1</c:v>
                </c:pt>
                <c:pt idx="12795">
                  <c:v>112.1</c:v>
                </c:pt>
                <c:pt idx="12796">
                  <c:v>112.1</c:v>
                </c:pt>
                <c:pt idx="12797">
                  <c:v>112.1</c:v>
                </c:pt>
                <c:pt idx="12798">
                  <c:v>112.1</c:v>
                </c:pt>
                <c:pt idx="12799">
                  <c:v>112.1</c:v>
                </c:pt>
                <c:pt idx="12800">
                  <c:v>112.1</c:v>
                </c:pt>
                <c:pt idx="12801">
                  <c:v>112.1</c:v>
                </c:pt>
                <c:pt idx="12802">
                  <c:v>112.1</c:v>
                </c:pt>
                <c:pt idx="12803">
                  <c:v>112.1</c:v>
                </c:pt>
                <c:pt idx="12804">
                  <c:v>112.1</c:v>
                </c:pt>
                <c:pt idx="12805">
                  <c:v>112.1</c:v>
                </c:pt>
                <c:pt idx="12806">
                  <c:v>112.1</c:v>
                </c:pt>
                <c:pt idx="12807">
                  <c:v>112.1</c:v>
                </c:pt>
                <c:pt idx="12808">
                  <c:v>112.1</c:v>
                </c:pt>
                <c:pt idx="12809">
                  <c:v>112.1</c:v>
                </c:pt>
                <c:pt idx="12810">
                  <c:v>112.1</c:v>
                </c:pt>
                <c:pt idx="12811">
                  <c:v>112.1</c:v>
                </c:pt>
                <c:pt idx="12812">
                  <c:v>112.1</c:v>
                </c:pt>
                <c:pt idx="12813">
                  <c:v>112.1</c:v>
                </c:pt>
                <c:pt idx="12814">
                  <c:v>112.1</c:v>
                </c:pt>
                <c:pt idx="12815">
                  <c:v>112.1</c:v>
                </c:pt>
                <c:pt idx="12816">
                  <c:v>112.1</c:v>
                </c:pt>
                <c:pt idx="12817">
                  <c:v>112.1</c:v>
                </c:pt>
                <c:pt idx="12818">
                  <c:v>112.1</c:v>
                </c:pt>
                <c:pt idx="12819">
                  <c:v>112.1</c:v>
                </c:pt>
                <c:pt idx="12820">
                  <c:v>112.1</c:v>
                </c:pt>
                <c:pt idx="12821">
                  <c:v>112.1</c:v>
                </c:pt>
                <c:pt idx="12822">
                  <c:v>112.1</c:v>
                </c:pt>
                <c:pt idx="12823">
                  <c:v>112.1</c:v>
                </c:pt>
                <c:pt idx="12824">
                  <c:v>112.1</c:v>
                </c:pt>
                <c:pt idx="12825">
                  <c:v>112.1</c:v>
                </c:pt>
                <c:pt idx="12826">
                  <c:v>112.1</c:v>
                </c:pt>
                <c:pt idx="12827">
                  <c:v>112.1</c:v>
                </c:pt>
                <c:pt idx="12828">
                  <c:v>112.1</c:v>
                </c:pt>
                <c:pt idx="12829">
                  <c:v>112.1</c:v>
                </c:pt>
                <c:pt idx="12830">
                  <c:v>112.1</c:v>
                </c:pt>
                <c:pt idx="12831">
                  <c:v>112.1</c:v>
                </c:pt>
                <c:pt idx="12832">
                  <c:v>112.1</c:v>
                </c:pt>
                <c:pt idx="12833">
                  <c:v>112.1</c:v>
                </c:pt>
                <c:pt idx="12834">
                  <c:v>112.1</c:v>
                </c:pt>
                <c:pt idx="12835">
                  <c:v>112.1</c:v>
                </c:pt>
                <c:pt idx="12836">
                  <c:v>112.1</c:v>
                </c:pt>
                <c:pt idx="12837">
                  <c:v>112.1</c:v>
                </c:pt>
                <c:pt idx="12838">
                  <c:v>112.1</c:v>
                </c:pt>
                <c:pt idx="12839">
                  <c:v>112.1</c:v>
                </c:pt>
                <c:pt idx="12840">
                  <c:v>112.1</c:v>
                </c:pt>
                <c:pt idx="12841">
                  <c:v>112.1</c:v>
                </c:pt>
                <c:pt idx="12842">
                  <c:v>112.1</c:v>
                </c:pt>
                <c:pt idx="12843">
                  <c:v>112.1</c:v>
                </c:pt>
                <c:pt idx="12844">
                  <c:v>112.1</c:v>
                </c:pt>
                <c:pt idx="12845">
                  <c:v>112.1</c:v>
                </c:pt>
                <c:pt idx="12846">
                  <c:v>112.1</c:v>
                </c:pt>
                <c:pt idx="12847">
                  <c:v>112.1</c:v>
                </c:pt>
                <c:pt idx="12848">
                  <c:v>112.1</c:v>
                </c:pt>
                <c:pt idx="12849">
                  <c:v>112.1</c:v>
                </c:pt>
                <c:pt idx="12850">
                  <c:v>112.1</c:v>
                </c:pt>
                <c:pt idx="12851">
                  <c:v>112.1</c:v>
                </c:pt>
                <c:pt idx="12852">
                  <c:v>112.1</c:v>
                </c:pt>
                <c:pt idx="12853">
                  <c:v>112.1</c:v>
                </c:pt>
                <c:pt idx="12854">
                  <c:v>112.1</c:v>
                </c:pt>
                <c:pt idx="12855">
                  <c:v>112.1</c:v>
                </c:pt>
                <c:pt idx="12856">
                  <c:v>112.1</c:v>
                </c:pt>
                <c:pt idx="12857">
                  <c:v>112.1</c:v>
                </c:pt>
                <c:pt idx="12858">
                  <c:v>112.1</c:v>
                </c:pt>
                <c:pt idx="12859">
                  <c:v>112.1</c:v>
                </c:pt>
                <c:pt idx="12860">
                  <c:v>112.1</c:v>
                </c:pt>
                <c:pt idx="12861">
                  <c:v>112.1</c:v>
                </c:pt>
                <c:pt idx="12862">
                  <c:v>112.1</c:v>
                </c:pt>
                <c:pt idx="12863">
                  <c:v>112.1</c:v>
                </c:pt>
                <c:pt idx="12864">
                  <c:v>112.1</c:v>
                </c:pt>
                <c:pt idx="12865">
                  <c:v>112.1</c:v>
                </c:pt>
                <c:pt idx="12866">
                  <c:v>112.1</c:v>
                </c:pt>
                <c:pt idx="12867">
                  <c:v>112.1</c:v>
                </c:pt>
                <c:pt idx="12868">
                  <c:v>112.1</c:v>
                </c:pt>
                <c:pt idx="12869">
                  <c:v>112.1</c:v>
                </c:pt>
                <c:pt idx="12870">
                  <c:v>112.1</c:v>
                </c:pt>
                <c:pt idx="12871">
                  <c:v>112.1</c:v>
                </c:pt>
                <c:pt idx="12872">
                  <c:v>112.1</c:v>
                </c:pt>
                <c:pt idx="12873">
                  <c:v>112.1</c:v>
                </c:pt>
                <c:pt idx="12874">
                  <c:v>112.1</c:v>
                </c:pt>
                <c:pt idx="12875">
                  <c:v>112.1</c:v>
                </c:pt>
                <c:pt idx="12876">
                  <c:v>112.1</c:v>
                </c:pt>
                <c:pt idx="12877">
                  <c:v>112.1</c:v>
                </c:pt>
                <c:pt idx="12878">
                  <c:v>112.1</c:v>
                </c:pt>
                <c:pt idx="12879">
                  <c:v>112.1</c:v>
                </c:pt>
                <c:pt idx="12880">
                  <c:v>112.1</c:v>
                </c:pt>
                <c:pt idx="12881">
                  <c:v>112.1</c:v>
                </c:pt>
                <c:pt idx="12882">
                  <c:v>112.1</c:v>
                </c:pt>
                <c:pt idx="12883">
                  <c:v>112.1</c:v>
                </c:pt>
                <c:pt idx="12884">
                  <c:v>112.1</c:v>
                </c:pt>
                <c:pt idx="12885">
                  <c:v>112.1</c:v>
                </c:pt>
                <c:pt idx="12886">
                  <c:v>112.1</c:v>
                </c:pt>
                <c:pt idx="12887">
                  <c:v>112.1</c:v>
                </c:pt>
                <c:pt idx="12888">
                  <c:v>112.1</c:v>
                </c:pt>
                <c:pt idx="12889">
                  <c:v>112.1</c:v>
                </c:pt>
                <c:pt idx="12890">
                  <c:v>112.1</c:v>
                </c:pt>
                <c:pt idx="12891">
                  <c:v>112.1</c:v>
                </c:pt>
                <c:pt idx="12892">
                  <c:v>112.1</c:v>
                </c:pt>
                <c:pt idx="12893">
                  <c:v>112.1</c:v>
                </c:pt>
                <c:pt idx="12894">
                  <c:v>112.1</c:v>
                </c:pt>
                <c:pt idx="12895">
                  <c:v>112.1</c:v>
                </c:pt>
                <c:pt idx="12896">
                  <c:v>112.1</c:v>
                </c:pt>
                <c:pt idx="12897">
                  <c:v>112.1</c:v>
                </c:pt>
                <c:pt idx="12898">
                  <c:v>112.1</c:v>
                </c:pt>
                <c:pt idx="12899">
                  <c:v>112.1</c:v>
                </c:pt>
                <c:pt idx="12900">
                  <c:v>112.1</c:v>
                </c:pt>
                <c:pt idx="12901">
                  <c:v>112.1</c:v>
                </c:pt>
                <c:pt idx="12902">
                  <c:v>112.1</c:v>
                </c:pt>
                <c:pt idx="12903">
                  <c:v>112.1</c:v>
                </c:pt>
                <c:pt idx="12904">
                  <c:v>112.1</c:v>
                </c:pt>
                <c:pt idx="12905">
                  <c:v>112.1</c:v>
                </c:pt>
                <c:pt idx="12906">
                  <c:v>112.1</c:v>
                </c:pt>
                <c:pt idx="12907">
                  <c:v>112.1</c:v>
                </c:pt>
                <c:pt idx="12908">
                  <c:v>112.1</c:v>
                </c:pt>
                <c:pt idx="12909">
                  <c:v>112.1</c:v>
                </c:pt>
                <c:pt idx="12910">
                  <c:v>112.1</c:v>
                </c:pt>
                <c:pt idx="12911">
                  <c:v>112.1</c:v>
                </c:pt>
                <c:pt idx="12912">
                  <c:v>112.1</c:v>
                </c:pt>
                <c:pt idx="12913">
                  <c:v>112.1</c:v>
                </c:pt>
                <c:pt idx="12914">
                  <c:v>112.1</c:v>
                </c:pt>
                <c:pt idx="12915">
                  <c:v>112.1</c:v>
                </c:pt>
                <c:pt idx="12916">
                  <c:v>112.1</c:v>
                </c:pt>
                <c:pt idx="12917">
                  <c:v>112.1</c:v>
                </c:pt>
                <c:pt idx="12918">
                  <c:v>112.1</c:v>
                </c:pt>
                <c:pt idx="12919">
                  <c:v>112.1</c:v>
                </c:pt>
                <c:pt idx="12920">
                  <c:v>112.1</c:v>
                </c:pt>
                <c:pt idx="12921">
                  <c:v>112.1</c:v>
                </c:pt>
                <c:pt idx="12922">
                  <c:v>112.1</c:v>
                </c:pt>
                <c:pt idx="12923">
                  <c:v>112.1</c:v>
                </c:pt>
                <c:pt idx="12924">
                  <c:v>112.1</c:v>
                </c:pt>
                <c:pt idx="12925">
                  <c:v>112.1</c:v>
                </c:pt>
                <c:pt idx="12926">
                  <c:v>112.1</c:v>
                </c:pt>
                <c:pt idx="12927">
                  <c:v>112.1</c:v>
                </c:pt>
                <c:pt idx="12928">
                  <c:v>112.1</c:v>
                </c:pt>
                <c:pt idx="12929">
                  <c:v>112.1</c:v>
                </c:pt>
                <c:pt idx="12930">
                  <c:v>112.1</c:v>
                </c:pt>
                <c:pt idx="12931">
                  <c:v>112.1</c:v>
                </c:pt>
                <c:pt idx="12932">
                  <c:v>112.1</c:v>
                </c:pt>
                <c:pt idx="12933">
                  <c:v>112.1</c:v>
                </c:pt>
                <c:pt idx="12934">
                  <c:v>112.1</c:v>
                </c:pt>
                <c:pt idx="12935">
                  <c:v>112.1</c:v>
                </c:pt>
                <c:pt idx="12936">
                  <c:v>112.1</c:v>
                </c:pt>
                <c:pt idx="12937">
                  <c:v>112.1</c:v>
                </c:pt>
                <c:pt idx="12938">
                  <c:v>112.1</c:v>
                </c:pt>
                <c:pt idx="12939">
                  <c:v>112.1</c:v>
                </c:pt>
                <c:pt idx="12940">
                  <c:v>112.1</c:v>
                </c:pt>
                <c:pt idx="12941">
                  <c:v>112.1</c:v>
                </c:pt>
                <c:pt idx="12942">
                  <c:v>112.1</c:v>
                </c:pt>
                <c:pt idx="12943">
                  <c:v>112.1</c:v>
                </c:pt>
                <c:pt idx="12944">
                  <c:v>112.1</c:v>
                </c:pt>
                <c:pt idx="12945">
                  <c:v>112.1</c:v>
                </c:pt>
                <c:pt idx="12946">
                  <c:v>112.1</c:v>
                </c:pt>
                <c:pt idx="12947">
                  <c:v>112.1</c:v>
                </c:pt>
                <c:pt idx="12948">
                  <c:v>112.1</c:v>
                </c:pt>
                <c:pt idx="12949">
                  <c:v>112.1</c:v>
                </c:pt>
                <c:pt idx="12950">
                  <c:v>112.1</c:v>
                </c:pt>
                <c:pt idx="12951">
                  <c:v>112.1</c:v>
                </c:pt>
                <c:pt idx="12952">
                  <c:v>112.1</c:v>
                </c:pt>
                <c:pt idx="12953">
                  <c:v>112.1</c:v>
                </c:pt>
                <c:pt idx="12954">
                  <c:v>112.1</c:v>
                </c:pt>
                <c:pt idx="12955">
                  <c:v>112.1</c:v>
                </c:pt>
                <c:pt idx="12956">
                  <c:v>112.1</c:v>
                </c:pt>
                <c:pt idx="12957">
                  <c:v>112.1</c:v>
                </c:pt>
              </c:numCache>
            </c:numRef>
          </c:val>
          <c:smooth val="0"/>
          <c:extLst>
            <c:ext xmlns:c16="http://schemas.microsoft.com/office/drawing/2014/chart" uri="{C3380CC4-5D6E-409C-BE32-E72D297353CC}">
              <c16:uniqueId val="{00000005-F18D-4B69-86A7-05148584051B}"/>
            </c:ext>
          </c:extLst>
        </c:ser>
        <c:ser>
          <c:idx val="6"/>
          <c:order val="6"/>
          <c:tx>
            <c:v>25th Percentile</c:v>
          </c:tx>
          <c:spPr>
            <a:ln w="19050" cap="rnd">
              <a:solidFill>
                <a:srgbClr val="FFC000"/>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Sheet1!$Y$18:$Y$1000000</c:f>
              <c:numCache>
                <c:formatCode>0.00</c:formatCode>
                <c:ptCount val="999983"/>
                <c:pt idx="0">
                  <c:v>89</c:v>
                </c:pt>
                <c:pt idx="1">
                  <c:v>89</c:v>
                </c:pt>
                <c:pt idx="2">
                  <c:v>89</c:v>
                </c:pt>
                <c:pt idx="3">
                  <c:v>89</c:v>
                </c:pt>
                <c:pt idx="4">
                  <c:v>89</c:v>
                </c:pt>
                <c:pt idx="5">
                  <c:v>89</c:v>
                </c:pt>
                <c:pt idx="6">
                  <c:v>89</c:v>
                </c:pt>
                <c:pt idx="7">
                  <c:v>89</c:v>
                </c:pt>
                <c:pt idx="8">
                  <c:v>89</c:v>
                </c:pt>
                <c:pt idx="9">
                  <c:v>89</c:v>
                </c:pt>
                <c:pt idx="10">
                  <c:v>89</c:v>
                </c:pt>
                <c:pt idx="11">
                  <c:v>89</c:v>
                </c:pt>
                <c:pt idx="12">
                  <c:v>89</c:v>
                </c:pt>
                <c:pt idx="13">
                  <c:v>89</c:v>
                </c:pt>
                <c:pt idx="14">
                  <c:v>89</c:v>
                </c:pt>
                <c:pt idx="15">
                  <c:v>89</c:v>
                </c:pt>
                <c:pt idx="16">
                  <c:v>89</c:v>
                </c:pt>
                <c:pt idx="17">
                  <c:v>89</c:v>
                </c:pt>
                <c:pt idx="18">
                  <c:v>89</c:v>
                </c:pt>
                <c:pt idx="19">
                  <c:v>89</c:v>
                </c:pt>
                <c:pt idx="20">
                  <c:v>89</c:v>
                </c:pt>
                <c:pt idx="21">
                  <c:v>89</c:v>
                </c:pt>
                <c:pt idx="22">
                  <c:v>89</c:v>
                </c:pt>
                <c:pt idx="23">
                  <c:v>89</c:v>
                </c:pt>
                <c:pt idx="24">
                  <c:v>89</c:v>
                </c:pt>
                <c:pt idx="25">
                  <c:v>89</c:v>
                </c:pt>
                <c:pt idx="26">
                  <c:v>89</c:v>
                </c:pt>
                <c:pt idx="27">
                  <c:v>89</c:v>
                </c:pt>
                <c:pt idx="28">
                  <c:v>89</c:v>
                </c:pt>
                <c:pt idx="29">
                  <c:v>89</c:v>
                </c:pt>
                <c:pt idx="30">
                  <c:v>89</c:v>
                </c:pt>
                <c:pt idx="31">
                  <c:v>89</c:v>
                </c:pt>
                <c:pt idx="32">
                  <c:v>89</c:v>
                </c:pt>
                <c:pt idx="33">
                  <c:v>89</c:v>
                </c:pt>
                <c:pt idx="34">
                  <c:v>89</c:v>
                </c:pt>
                <c:pt idx="35">
                  <c:v>89</c:v>
                </c:pt>
                <c:pt idx="36">
                  <c:v>89</c:v>
                </c:pt>
                <c:pt idx="37">
                  <c:v>89</c:v>
                </c:pt>
                <c:pt idx="38">
                  <c:v>89</c:v>
                </c:pt>
                <c:pt idx="39">
                  <c:v>89</c:v>
                </c:pt>
                <c:pt idx="40">
                  <c:v>89</c:v>
                </c:pt>
                <c:pt idx="41">
                  <c:v>89</c:v>
                </c:pt>
                <c:pt idx="42">
                  <c:v>89</c:v>
                </c:pt>
                <c:pt idx="43">
                  <c:v>89</c:v>
                </c:pt>
                <c:pt idx="44">
                  <c:v>89</c:v>
                </c:pt>
                <c:pt idx="45">
                  <c:v>89</c:v>
                </c:pt>
                <c:pt idx="46">
                  <c:v>89</c:v>
                </c:pt>
                <c:pt idx="47">
                  <c:v>89</c:v>
                </c:pt>
                <c:pt idx="48">
                  <c:v>89</c:v>
                </c:pt>
                <c:pt idx="49">
                  <c:v>89</c:v>
                </c:pt>
                <c:pt idx="50">
                  <c:v>89</c:v>
                </c:pt>
                <c:pt idx="51">
                  <c:v>89</c:v>
                </c:pt>
                <c:pt idx="52">
                  <c:v>89</c:v>
                </c:pt>
                <c:pt idx="53">
                  <c:v>89</c:v>
                </c:pt>
                <c:pt idx="54">
                  <c:v>89</c:v>
                </c:pt>
                <c:pt idx="55">
                  <c:v>89</c:v>
                </c:pt>
                <c:pt idx="56">
                  <c:v>89</c:v>
                </c:pt>
                <c:pt idx="57">
                  <c:v>89</c:v>
                </c:pt>
                <c:pt idx="58">
                  <c:v>89</c:v>
                </c:pt>
                <c:pt idx="59">
                  <c:v>89</c:v>
                </c:pt>
                <c:pt idx="60">
                  <c:v>89</c:v>
                </c:pt>
                <c:pt idx="61">
                  <c:v>89</c:v>
                </c:pt>
                <c:pt idx="62">
                  <c:v>89</c:v>
                </c:pt>
                <c:pt idx="63">
                  <c:v>89</c:v>
                </c:pt>
                <c:pt idx="64">
                  <c:v>89</c:v>
                </c:pt>
                <c:pt idx="65">
                  <c:v>89</c:v>
                </c:pt>
                <c:pt idx="66">
                  <c:v>89</c:v>
                </c:pt>
                <c:pt idx="67">
                  <c:v>89</c:v>
                </c:pt>
                <c:pt idx="68">
                  <c:v>89</c:v>
                </c:pt>
                <c:pt idx="69">
                  <c:v>89</c:v>
                </c:pt>
                <c:pt idx="70">
                  <c:v>89</c:v>
                </c:pt>
                <c:pt idx="71">
                  <c:v>89</c:v>
                </c:pt>
                <c:pt idx="72">
                  <c:v>89</c:v>
                </c:pt>
                <c:pt idx="73">
                  <c:v>89</c:v>
                </c:pt>
                <c:pt idx="74">
                  <c:v>89</c:v>
                </c:pt>
                <c:pt idx="75">
                  <c:v>89</c:v>
                </c:pt>
                <c:pt idx="76">
                  <c:v>89</c:v>
                </c:pt>
                <c:pt idx="77">
                  <c:v>89</c:v>
                </c:pt>
                <c:pt idx="78">
                  <c:v>89</c:v>
                </c:pt>
                <c:pt idx="79">
                  <c:v>89</c:v>
                </c:pt>
                <c:pt idx="80">
                  <c:v>89</c:v>
                </c:pt>
                <c:pt idx="81">
                  <c:v>89</c:v>
                </c:pt>
                <c:pt idx="82">
                  <c:v>89</c:v>
                </c:pt>
                <c:pt idx="83">
                  <c:v>89</c:v>
                </c:pt>
                <c:pt idx="84">
                  <c:v>89</c:v>
                </c:pt>
                <c:pt idx="85">
                  <c:v>89</c:v>
                </c:pt>
                <c:pt idx="86">
                  <c:v>89</c:v>
                </c:pt>
                <c:pt idx="87">
                  <c:v>89</c:v>
                </c:pt>
                <c:pt idx="88">
                  <c:v>89</c:v>
                </c:pt>
                <c:pt idx="89">
                  <c:v>89</c:v>
                </c:pt>
                <c:pt idx="90">
                  <c:v>89</c:v>
                </c:pt>
                <c:pt idx="91">
                  <c:v>89</c:v>
                </c:pt>
                <c:pt idx="92">
                  <c:v>89</c:v>
                </c:pt>
                <c:pt idx="93">
                  <c:v>89</c:v>
                </c:pt>
                <c:pt idx="94">
                  <c:v>89</c:v>
                </c:pt>
                <c:pt idx="95">
                  <c:v>89</c:v>
                </c:pt>
                <c:pt idx="96">
                  <c:v>89</c:v>
                </c:pt>
                <c:pt idx="97">
                  <c:v>89</c:v>
                </c:pt>
                <c:pt idx="98">
                  <c:v>89</c:v>
                </c:pt>
                <c:pt idx="99">
                  <c:v>89</c:v>
                </c:pt>
                <c:pt idx="100">
                  <c:v>89</c:v>
                </c:pt>
                <c:pt idx="101">
                  <c:v>89</c:v>
                </c:pt>
                <c:pt idx="102">
                  <c:v>89</c:v>
                </c:pt>
                <c:pt idx="103">
                  <c:v>89</c:v>
                </c:pt>
                <c:pt idx="104">
                  <c:v>89</c:v>
                </c:pt>
                <c:pt idx="105">
                  <c:v>89</c:v>
                </c:pt>
                <c:pt idx="106">
                  <c:v>89</c:v>
                </c:pt>
                <c:pt idx="107">
                  <c:v>89</c:v>
                </c:pt>
                <c:pt idx="108">
                  <c:v>89</c:v>
                </c:pt>
                <c:pt idx="109">
                  <c:v>89</c:v>
                </c:pt>
                <c:pt idx="110">
                  <c:v>89</c:v>
                </c:pt>
                <c:pt idx="111">
                  <c:v>89</c:v>
                </c:pt>
                <c:pt idx="112">
                  <c:v>89</c:v>
                </c:pt>
                <c:pt idx="113">
                  <c:v>89</c:v>
                </c:pt>
                <c:pt idx="114">
                  <c:v>89</c:v>
                </c:pt>
                <c:pt idx="115">
                  <c:v>89</c:v>
                </c:pt>
                <c:pt idx="116">
                  <c:v>89</c:v>
                </c:pt>
                <c:pt idx="117">
                  <c:v>89</c:v>
                </c:pt>
                <c:pt idx="118">
                  <c:v>89</c:v>
                </c:pt>
                <c:pt idx="119">
                  <c:v>89</c:v>
                </c:pt>
                <c:pt idx="120">
                  <c:v>89</c:v>
                </c:pt>
                <c:pt idx="121">
                  <c:v>89</c:v>
                </c:pt>
                <c:pt idx="122">
                  <c:v>89</c:v>
                </c:pt>
                <c:pt idx="123">
                  <c:v>89</c:v>
                </c:pt>
                <c:pt idx="124">
                  <c:v>89</c:v>
                </c:pt>
                <c:pt idx="125">
                  <c:v>89</c:v>
                </c:pt>
                <c:pt idx="126">
                  <c:v>89</c:v>
                </c:pt>
                <c:pt idx="127">
                  <c:v>89</c:v>
                </c:pt>
                <c:pt idx="128">
                  <c:v>89</c:v>
                </c:pt>
                <c:pt idx="129">
                  <c:v>89</c:v>
                </c:pt>
                <c:pt idx="130">
                  <c:v>89</c:v>
                </c:pt>
                <c:pt idx="131">
                  <c:v>89</c:v>
                </c:pt>
                <c:pt idx="132">
                  <c:v>89</c:v>
                </c:pt>
                <c:pt idx="133">
                  <c:v>89</c:v>
                </c:pt>
                <c:pt idx="134">
                  <c:v>89</c:v>
                </c:pt>
                <c:pt idx="135">
                  <c:v>89</c:v>
                </c:pt>
                <c:pt idx="136">
                  <c:v>89</c:v>
                </c:pt>
                <c:pt idx="137">
                  <c:v>89</c:v>
                </c:pt>
                <c:pt idx="138">
                  <c:v>89</c:v>
                </c:pt>
                <c:pt idx="139">
                  <c:v>89</c:v>
                </c:pt>
                <c:pt idx="140">
                  <c:v>89</c:v>
                </c:pt>
                <c:pt idx="141">
                  <c:v>89</c:v>
                </c:pt>
                <c:pt idx="142">
                  <c:v>89</c:v>
                </c:pt>
                <c:pt idx="143">
                  <c:v>89</c:v>
                </c:pt>
                <c:pt idx="144">
                  <c:v>89</c:v>
                </c:pt>
                <c:pt idx="145">
                  <c:v>89</c:v>
                </c:pt>
                <c:pt idx="146">
                  <c:v>89</c:v>
                </c:pt>
                <c:pt idx="147">
                  <c:v>89</c:v>
                </c:pt>
                <c:pt idx="148">
                  <c:v>89</c:v>
                </c:pt>
                <c:pt idx="149">
                  <c:v>89</c:v>
                </c:pt>
                <c:pt idx="150">
                  <c:v>89</c:v>
                </c:pt>
                <c:pt idx="151">
                  <c:v>89</c:v>
                </c:pt>
                <c:pt idx="152">
                  <c:v>89</c:v>
                </c:pt>
                <c:pt idx="153">
                  <c:v>89</c:v>
                </c:pt>
                <c:pt idx="154">
                  <c:v>89</c:v>
                </c:pt>
                <c:pt idx="155">
                  <c:v>89</c:v>
                </c:pt>
                <c:pt idx="156">
                  <c:v>89</c:v>
                </c:pt>
                <c:pt idx="157">
                  <c:v>89</c:v>
                </c:pt>
                <c:pt idx="158">
                  <c:v>89</c:v>
                </c:pt>
                <c:pt idx="159">
                  <c:v>89</c:v>
                </c:pt>
                <c:pt idx="160">
                  <c:v>89</c:v>
                </c:pt>
                <c:pt idx="161">
                  <c:v>89</c:v>
                </c:pt>
                <c:pt idx="162">
                  <c:v>89</c:v>
                </c:pt>
                <c:pt idx="163">
                  <c:v>89</c:v>
                </c:pt>
                <c:pt idx="164">
                  <c:v>89</c:v>
                </c:pt>
                <c:pt idx="165">
                  <c:v>89</c:v>
                </c:pt>
                <c:pt idx="166">
                  <c:v>89</c:v>
                </c:pt>
                <c:pt idx="167">
                  <c:v>89</c:v>
                </c:pt>
                <c:pt idx="168">
                  <c:v>89</c:v>
                </c:pt>
                <c:pt idx="169">
                  <c:v>89</c:v>
                </c:pt>
                <c:pt idx="170">
                  <c:v>89</c:v>
                </c:pt>
                <c:pt idx="171">
                  <c:v>89</c:v>
                </c:pt>
                <c:pt idx="172">
                  <c:v>89</c:v>
                </c:pt>
                <c:pt idx="173">
                  <c:v>89</c:v>
                </c:pt>
                <c:pt idx="174">
                  <c:v>89</c:v>
                </c:pt>
                <c:pt idx="175">
                  <c:v>89</c:v>
                </c:pt>
                <c:pt idx="176">
                  <c:v>89</c:v>
                </c:pt>
                <c:pt idx="177">
                  <c:v>89</c:v>
                </c:pt>
                <c:pt idx="178">
                  <c:v>89</c:v>
                </c:pt>
                <c:pt idx="179">
                  <c:v>89</c:v>
                </c:pt>
                <c:pt idx="180">
                  <c:v>89</c:v>
                </c:pt>
                <c:pt idx="181">
                  <c:v>89</c:v>
                </c:pt>
                <c:pt idx="182">
                  <c:v>89</c:v>
                </c:pt>
                <c:pt idx="183">
                  <c:v>89</c:v>
                </c:pt>
                <c:pt idx="184">
                  <c:v>89</c:v>
                </c:pt>
                <c:pt idx="185">
                  <c:v>89</c:v>
                </c:pt>
                <c:pt idx="186">
                  <c:v>89</c:v>
                </c:pt>
                <c:pt idx="187">
                  <c:v>89</c:v>
                </c:pt>
                <c:pt idx="188">
                  <c:v>89</c:v>
                </c:pt>
                <c:pt idx="189">
                  <c:v>89</c:v>
                </c:pt>
                <c:pt idx="190">
                  <c:v>89</c:v>
                </c:pt>
                <c:pt idx="191">
                  <c:v>89</c:v>
                </c:pt>
                <c:pt idx="192">
                  <c:v>89</c:v>
                </c:pt>
                <c:pt idx="193">
                  <c:v>89</c:v>
                </c:pt>
                <c:pt idx="194">
                  <c:v>89</c:v>
                </c:pt>
                <c:pt idx="195">
                  <c:v>89</c:v>
                </c:pt>
                <c:pt idx="196">
                  <c:v>89</c:v>
                </c:pt>
                <c:pt idx="197">
                  <c:v>89</c:v>
                </c:pt>
                <c:pt idx="198">
                  <c:v>89</c:v>
                </c:pt>
                <c:pt idx="199">
                  <c:v>89</c:v>
                </c:pt>
                <c:pt idx="200">
                  <c:v>89</c:v>
                </c:pt>
                <c:pt idx="201">
                  <c:v>89</c:v>
                </c:pt>
                <c:pt idx="202">
                  <c:v>89</c:v>
                </c:pt>
                <c:pt idx="203">
                  <c:v>89</c:v>
                </c:pt>
                <c:pt idx="204">
                  <c:v>89</c:v>
                </c:pt>
                <c:pt idx="205">
                  <c:v>89</c:v>
                </c:pt>
                <c:pt idx="206">
                  <c:v>89</c:v>
                </c:pt>
                <c:pt idx="207">
                  <c:v>89</c:v>
                </c:pt>
                <c:pt idx="208">
                  <c:v>89</c:v>
                </c:pt>
                <c:pt idx="209">
                  <c:v>89</c:v>
                </c:pt>
                <c:pt idx="210">
                  <c:v>89</c:v>
                </c:pt>
                <c:pt idx="211">
                  <c:v>89</c:v>
                </c:pt>
                <c:pt idx="212">
                  <c:v>89</c:v>
                </c:pt>
                <c:pt idx="213">
                  <c:v>89</c:v>
                </c:pt>
                <c:pt idx="214">
                  <c:v>89</c:v>
                </c:pt>
                <c:pt idx="215">
                  <c:v>89</c:v>
                </c:pt>
                <c:pt idx="216">
                  <c:v>89</c:v>
                </c:pt>
                <c:pt idx="217">
                  <c:v>89</c:v>
                </c:pt>
                <c:pt idx="218">
                  <c:v>89</c:v>
                </c:pt>
                <c:pt idx="219">
                  <c:v>89</c:v>
                </c:pt>
                <c:pt idx="220">
                  <c:v>89</c:v>
                </c:pt>
                <c:pt idx="221">
                  <c:v>89</c:v>
                </c:pt>
                <c:pt idx="222">
                  <c:v>89</c:v>
                </c:pt>
                <c:pt idx="223">
                  <c:v>89</c:v>
                </c:pt>
                <c:pt idx="224">
                  <c:v>89</c:v>
                </c:pt>
                <c:pt idx="225">
                  <c:v>89</c:v>
                </c:pt>
                <c:pt idx="226">
                  <c:v>89</c:v>
                </c:pt>
                <c:pt idx="227">
                  <c:v>89</c:v>
                </c:pt>
                <c:pt idx="228">
                  <c:v>89</c:v>
                </c:pt>
                <c:pt idx="229">
                  <c:v>89</c:v>
                </c:pt>
                <c:pt idx="230">
                  <c:v>89</c:v>
                </c:pt>
                <c:pt idx="231">
                  <c:v>89</c:v>
                </c:pt>
                <c:pt idx="232">
                  <c:v>89</c:v>
                </c:pt>
                <c:pt idx="233">
                  <c:v>89</c:v>
                </c:pt>
                <c:pt idx="234">
                  <c:v>89</c:v>
                </c:pt>
                <c:pt idx="235">
                  <c:v>89</c:v>
                </c:pt>
                <c:pt idx="236">
                  <c:v>89</c:v>
                </c:pt>
                <c:pt idx="237">
                  <c:v>89</c:v>
                </c:pt>
                <c:pt idx="238">
                  <c:v>89</c:v>
                </c:pt>
                <c:pt idx="239">
                  <c:v>89</c:v>
                </c:pt>
                <c:pt idx="240">
                  <c:v>89</c:v>
                </c:pt>
                <c:pt idx="241">
                  <c:v>89</c:v>
                </c:pt>
                <c:pt idx="242">
                  <c:v>89</c:v>
                </c:pt>
                <c:pt idx="243">
                  <c:v>89</c:v>
                </c:pt>
                <c:pt idx="244">
                  <c:v>89</c:v>
                </c:pt>
                <c:pt idx="245">
                  <c:v>89</c:v>
                </c:pt>
                <c:pt idx="246">
                  <c:v>89</c:v>
                </c:pt>
                <c:pt idx="247">
                  <c:v>89</c:v>
                </c:pt>
                <c:pt idx="248">
                  <c:v>89</c:v>
                </c:pt>
                <c:pt idx="249">
                  <c:v>89</c:v>
                </c:pt>
                <c:pt idx="250">
                  <c:v>89</c:v>
                </c:pt>
                <c:pt idx="251">
                  <c:v>89</c:v>
                </c:pt>
                <c:pt idx="252">
                  <c:v>89</c:v>
                </c:pt>
                <c:pt idx="253">
                  <c:v>89</c:v>
                </c:pt>
                <c:pt idx="254">
                  <c:v>89</c:v>
                </c:pt>
                <c:pt idx="255">
                  <c:v>89</c:v>
                </c:pt>
                <c:pt idx="256">
                  <c:v>89</c:v>
                </c:pt>
                <c:pt idx="257">
                  <c:v>89</c:v>
                </c:pt>
                <c:pt idx="258">
                  <c:v>89</c:v>
                </c:pt>
                <c:pt idx="259">
                  <c:v>89</c:v>
                </c:pt>
                <c:pt idx="260">
                  <c:v>89</c:v>
                </c:pt>
                <c:pt idx="261">
                  <c:v>89</c:v>
                </c:pt>
                <c:pt idx="262">
                  <c:v>89</c:v>
                </c:pt>
                <c:pt idx="263">
                  <c:v>89</c:v>
                </c:pt>
                <c:pt idx="264">
                  <c:v>89</c:v>
                </c:pt>
                <c:pt idx="265">
                  <c:v>89</c:v>
                </c:pt>
                <c:pt idx="266">
                  <c:v>89</c:v>
                </c:pt>
                <c:pt idx="267">
                  <c:v>89</c:v>
                </c:pt>
                <c:pt idx="268">
                  <c:v>89</c:v>
                </c:pt>
                <c:pt idx="269">
                  <c:v>89</c:v>
                </c:pt>
                <c:pt idx="270">
                  <c:v>89</c:v>
                </c:pt>
                <c:pt idx="271">
                  <c:v>89</c:v>
                </c:pt>
                <c:pt idx="272">
                  <c:v>89</c:v>
                </c:pt>
                <c:pt idx="273">
                  <c:v>89</c:v>
                </c:pt>
                <c:pt idx="274">
                  <c:v>89</c:v>
                </c:pt>
                <c:pt idx="275">
                  <c:v>89</c:v>
                </c:pt>
                <c:pt idx="276">
                  <c:v>89</c:v>
                </c:pt>
                <c:pt idx="277">
                  <c:v>89</c:v>
                </c:pt>
                <c:pt idx="278">
                  <c:v>89</c:v>
                </c:pt>
                <c:pt idx="279">
                  <c:v>89</c:v>
                </c:pt>
                <c:pt idx="280">
                  <c:v>89</c:v>
                </c:pt>
                <c:pt idx="281">
                  <c:v>89</c:v>
                </c:pt>
                <c:pt idx="282">
                  <c:v>89</c:v>
                </c:pt>
                <c:pt idx="283">
                  <c:v>89</c:v>
                </c:pt>
                <c:pt idx="284">
                  <c:v>89</c:v>
                </c:pt>
                <c:pt idx="285">
                  <c:v>89</c:v>
                </c:pt>
                <c:pt idx="286">
                  <c:v>89</c:v>
                </c:pt>
                <c:pt idx="287">
                  <c:v>89</c:v>
                </c:pt>
                <c:pt idx="288">
                  <c:v>89</c:v>
                </c:pt>
                <c:pt idx="289">
                  <c:v>89</c:v>
                </c:pt>
                <c:pt idx="290">
                  <c:v>89</c:v>
                </c:pt>
                <c:pt idx="291">
                  <c:v>89</c:v>
                </c:pt>
                <c:pt idx="292">
                  <c:v>89</c:v>
                </c:pt>
                <c:pt idx="293">
                  <c:v>89</c:v>
                </c:pt>
                <c:pt idx="294">
                  <c:v>89</c:v>
                </c:pt>
                <c:pt idx="295">
                  <c:v>89</c:v>
                </c:pt>
                <c:pt idx="296">
                  <c:v>89</c:v>
                </c:pt>
                <c:pt idx="297">
                  <c:v>89</c:v>
                </c:pt>
                <c:pt idx="298">
                  <c:v>89</c:v>
                </c:pt>
                <c:pt idx="299">
                  <c:v>89</c:v>
                </c:pt>
                <c:pt idx="300">
                  <c:v>89</c:v>
                </c:pt>
                <c:pt idx="301">
                  <c:v>89</c:v>
                </c:pt>
                <c:pt idx="302">
                  <c:v>89</c:v>
                </c:pt>
                <c:pt idx="303">
                  <c:v>89</c:v>
                </c:pt>
                <c:pt idx="304">
                  <c:v>89</c:v>
                </c:pt>
                <c:pt idx="305">
                  <c:v>89</c:v>
                </c:pt>
                <c:pt idx="306">
                  <c:v>89</c:v>
                </c:pt>
                <c:pt idx="307">
                  <c:v>89</c:v>
                </c:pt>
                <c:pt idx="308">
                  <c:v>89</c:v>
                </c:pt>
                <c:pt idx="309">
                  <c:v>89</c:v>
                </c:pt>
                <c:pt idx="310">
                  <c:v>89</c:v>
                </c:pt>
                <c:pt idx="311">
                  <c:v>89</c:v>
                </c:pt>
                <c:pt idx="312">
                  <c:v>89</c:v>
                </c:pt>
                <c:pt idx="313">
                  <c:v>89</c:v>
                </c:pt>
                <c:pt idx="314">
                  <c:v>89</c:v>
                </c:pt>
                <c:pt idx="315">
                  <c:v>89</c:v>
                </c:pt>
                <c:pt idx="316">
                  <c:v>89</c:v>
                </c:pt>
                <c:pt idx="317">
                  <c:v>89</c:v>
                </c:pt>
                <c:pt idx="318">
                  <c:v>89</c:v>
                </c:pt>
                <c:pt idx="319">
                  <c:v>89</c:v>
                </c:pt>
                <c:pt idx="320">
                  <c:v>89</c:v>
                </c:pt>
                <c:pt idx="321">
                  <c:v>89</c:v>
                </c:pt>
                <c:pt idx="322">
                  <c:v>89</c:v>
                </c:pt>
                <c:pt idx="323">
                  <c:v>89</c:v>
                </c:pt>
                <c:pt idx="324">
                  <c:v>89</c:v>
                </c:pt>
                <c:pt idx="325">
                  <c:v>89</c:v>
                </c:pt>
                <c:pt idx="326">
                  <c:v>89</c:v>
                </c:pt>
                <c:pt idx="327">
                  <c:v>89</c:v>
                </c:pt>
                <c:pt idx="328">
                  <c:v>89</c:v>
                </c:pt>
                <c:pt idx="329">
                  <c:v>89</c:v>
                </c:pt>
                <c:pt idx="330">
                  <c:v>89</c:v>
                </c:pt>
                <c:pt idx="331">
                  <c:v>89</c:v>
                </c:pt>
                <c:pt idx="332">
                  <c:v>89</c:v>
                </c:pt>
                <c:pt idx="333">
                  <c:v>89</c:v>
                </c:pt>
                <c:pt idx="334">
                  <c:v>89</c:v>
                </c:pt>
                <c:pt idx="335">
                  <c:v>89</c:v>
                </c:pt>
                <c:pt idx="336">
                  <c:v>89</c:v>
                </c:pt>
                <c:pt idx="337">
                  <c:v>89</c:v>
                </c:pt>
                <c:pt idx="338">
                  <c:v>89</c:v>
                </c:pt>
                <c:pt idx="339">
                  <c:v>89</c:v>
                </c:pt>
                <c:pt idx="340">
                  <c:v>89</c:v>
                </c:pt>
                <c:pt idx="341">
                  <c:v>89</c:v>
                </c:pt>
                <c:pt idx="342">
                  <c:v>89</c:v>
                </c:pt>
                <c:pt idx="343">
                  <c:v>89</c:v>
                </c:pt>
                <c:pt idx="344">
                  <c:v>89</c:v>
                </c:pt>
                <c:pt idx="345">
                  <c:v>89</c:v>
                </c:pt>
                <c:pt idx="346">
                  <c:v>89</c:v>
                </c:pt>
                <c:pt idx="347">
                  <c:v>89</c:v>
                </c:pt>
                <c:pt idx="348">
                  <c:v>89</c:v>
                </c:pt>
                <c:pt idx="349">
                  <c:v>89</c:v>
                </c:pt>
                <c:pt idx="350">
                  <c:v>89</c:v>
                </c:pt>
                <c:pt idx="351">
                  <c:v>89</c:v>
                </c:pt>
                <c:pt idx="352">
                  <c:v>89</c:v>
                </c:pt>
                <c:pt idx="353">
                  <c:v>89</c:v>
                </c:pt>
                <c:pt idx="354">
                  <c:v>89</c:v>
                </c:pt>
                <c:pt idx="355">
                  <c:v>89</c:v>
                </c:pt>
                <c:pt idx="356">
                  <c:v>89</c:v>
                </c:pt>
                <c:pt idx="357">
                  <c:v>89</c:v>
                </c:pt>
                <c:pt idx="358">
                  <c:v>89</c:v>
                </c:pt>
                <c:pt idx="359">
                  <c:v>89</c:v>
                </c:pt>
                <c:pt idx="360">
                  <c:v>89</c:v>
                </c:pt>
                <c:pt idx="361">
                  <c:v>89</c:v>
                </c:pt>
                <c:pt idx="362">
                  <c:v>89</c:v>
                </c:pt>
                <c:pt idx="363">
                  <c:v>89</c:v>
                </c:pt>
                <c:pt idx="364">
                  <c:v>89</c:v>
                </c:pt>
                <c:pt idx="365">
                  <c:v>89</c:v>
                </c:pt>
                <c:pt idx="366">
                  <c:v>89</c:v>
                </c:pt>
                <c:pt idx="367">
                  <c:v>89</c:v>
                </c:pt>
                <c:pt idx="368">
                  <c:v>89</c:v>
                </c:pt>
                <c:pt idx="369">
                  <c:v>89</c:v>
                </c:pt>
                <c:pt idx="370">
                  <c:v>89</c:v>
                </c:pt>
                <c:pt idx="371">
                  <c:v>89</c:v>
                </c:pt>
                <c:pt idx="372">
                  <c:v>89</c:v>
                </c:pt>
                <c:pt idx="373">
                  <c:v>89</c:v>
                </c:pt>
                <c:pt idx="374">
                  <c:v>89</c:v>
                </c:pt>
                <c:pt idx="375">
                  <c:v>89</c:v>
                </c:pt>
                <c:pt idx="376">
                  <c:v>89</c:v>
                </c:pt>
                <c:pt idx="377">
                  <c:v>89</c:v>
                </c:pt>
                <c:pt idx="378">
                  <c:v>89</c:v>
                </c:pt>
                <c:pt idx="379">
                  <c:v>89</c:v>
                </c:pt>
                <c:pt idx="380">
                  <c:v>89</c:v>
                </c:pt>
                <c:pt idx="381">
                  <c:v>89</c:v>
                </c:pt>
                <c:pt idx="382">
                  <c:v>89</c:v>
                </c:pt>
                <c:pt idx="383">
                  <c:v>89</c:v>
                </c:pt>
                <c:pt idx="384">
                  <c:v>89</c:v>
                </c:pt>
                <c:pt idx="385">
                  <c:v>89</c:v>
                </c:pt>
                <c:pt idx="386">
                  <c:v>89</c:v>
                </c:pt>
                <c:pt idx="387">
                  <c:v>89</c:v>
                </c:pt>
                <c:pt idx="388">
                  <c:v>89</c:v>
                </c:pt>
                <c:pt idx="389">
                  <c:v>89</c:v>
                </c:pt>
                <c:pt idx="390">
                  <c:v>89</c:v>
                </c:pt>
                <c:pt idx="391">
                  <c:v>89</c:v>
                </c:pt>
                <c:pt idx="392">
                  <c:v>89</c:v>
                </c:pt>
                <c:pt idx="393">
                  <c:v>89</c:v>
                </c:pt>
                <c:pt idx="394">
                  <c:v>89</c:v>
                </c:pt>
                <c:pt idx="395">
                  <c:v>89</c:v>
                </c:pt>
                <c:pt idx="396">
                  <c:v>89</c:v>
                </c:pt>
                <c:pt idx="397">
                  <c:v>89</c:v>
                </c:pt>
                <c:pt idx="398">
                  <c:v>89</c:v>
                </c:pt>
                <c:pt idx="399">
                  <c:v>89</c:v>
                </c:pt>
                <c:pt idx="400">
                  <c:v>89</c:v>
                </c:pt>
                <c:pt idx="401">
                  <c:v>89</c:v>
                </c:pt>
                <c:pt idx="402">
                  <c:v>89</c:v>
                </c:pt>
                <c:pt idx="403">
                  <c:v>89</c:v>
                </c:pt>
                <c:pt idx="404">
                  <c:v>89</c:v>
                </c:pt>
                <c:pt idx="405">
                  <c:v>89</c:v>
                </c:pt>
                <c:pt idx="406">
                  <c:v>89</c:v>
                </c:pt>
                <c:pt idx="407">
                  <c:v>89</c:v>
                </c:pt>
                <c:pt idx="408">
                  <c:v>89</c:v>
                </c:pt>
                <c:pt idx="409">
                  <c:v>89</c:v>
                </c:pt>
                <c:pt idx="410">
                  <c:v>89</c:v>
                </c:pt>
                <c:pt idx="411">
                  <c:v>89</c:v>
                </c:pt>
                <c:pt idx="412">
                  <c:v>89</c:v>
                </c:pt>
                <c:pt idx="413">
                  <c:v>89</c:v>
                </c:pt>
                <c:pt idx="414">
                  <c:v>89</c:v>
                </c:pt>
                <c:pt idx="415">
                  <c:v>89</c:v>
                </c:pt>
                <c:pt idx="416">
                  <c:v>89</c:v>
                </c:pt>
                <c:pt idx="417">
                  <c:v>89</c:v>
                </c:pt>
                <c:pt idx="418">
                  <c:v>89</c:v>
                </c:pt>
                <c:pt idx="419">
                  <c:v>89</c:v>
                </c:pt>
                <c:pt idx="420">
                  <c:v>89</c:v>
                </c:pt>
                <c:pt idx="421">
                  <c:v>89</c:v>
                </c:pt>
                <c:pt idx="422">
                  <c:v>89</c:v>
                </c:pt>
                <c:pt idx="423">
                  <c:v>89</c:v>
                </c:pt>
                <c:pt idx="424">
                  <c:v>89</c:v>
                </c:pt>
                <c:pt idx="425">
                  <c:v>89</c:v>
                </c:pt>
                <c:pt idx="426">
                  <c:v>89</c:v>
                </c:pt>
                <c:pt idx="427">
                  <c:v>89</c:v>
                </c:pt>
                <c:pt idx="428">
                  <c:v>89</c:v>
                </c:pt>
                <c:pt idx="429">
                  <c:v>89</c:v>
                </c:pt>
                <c:pt idx="430">
                  <c:v>89</c:v>
                </c:pt>
                <c:pt idx="431">
                  <c:v>89</c:v>
                </c:pt>
                <c:pt idx="432">
                  <c:v>89</c:v>
                </c:pt>
                <c:pt idx="433">
                  <c:v>89</c:v>
                </c:pt>
                <c:pt idx="434">
                  <c:v>89</c:v>
                </c:pt>
                <c:pt idx="435">
                  <c:v>89</c:v>
                </c:pt>
                <c:pt idx="436">
                  <c:v>89</c:v>
                </c:pt>
                <c:pt idx="437">
                  <c:v>89</c:v>
                </c:pt>
                <c:pt idx="438">
                  <c:v>89</c:v>
                </c:pt>
                <c:pt idx="439">
                  <c:v>89</c:v>
                </c:pt>
                <c:pt idx="440">
                  <c:v>89</c:v>
                </c:pt>
                <c:pt idx="441">
                  <c:v>89</c:v>
                </c:pt>
                <c:pt idx="442">
                  <c:v>89</c:v>
                </c:pt>
                <c:pt idx="443">
                  <c:v>89</c:v>
                </c:pt>
                <c:pt idx="444">
                  <c:v>89</c:v>
                </c:pt>
                <c:pt idx="445">
                  <c:v>89</c:v>
                </c:pt>
                <c:pt idx="446">
                  <c:v>89</c:v>
                </c:pt>
                <c:pt idx="447">
                  <c:v>89</c:v>
                </c:pt>
                <c:pt idx="448">
                  <c:v>89</c:v>
                </c:pt>
                <c:pt idx="449">
                  <c:v>89</c:v>
                </c:pt>
                <c:pt idx="450">
                  <c:v>89</c:v>
                </c:pt>
                <c:pt idx="451">
                  <c:v>89</c:v>
                </c:pt>
                <c:pt idx="452">
                  <c:v>89</c:v>
                </c:pt>
                <c:pt idx="453">
                  <c:v>89</c:v>
                </c:pt>
                <c:pt idx="454">
                  <c:v>89</c:v>
                </c:pt>
                <c:pt idx="455">
                  <c:v>89</c:v>
                </c:pt>
                <c:pt idx="456">
                  <c:v>89</c:v>
                </c:pt>
                <c:pt idx="457">
                  <c:v>89</c:v>
                </c:pt>
                <c:pt idx="458">
                  <c:v>89</c:v>
                </c:pt>
                <c:pt idx="459">
                  <c:v>89</c:v>
                </c:pt>
                <c:pt idx="460">
                  <c:v>89</c:v>
                </c:pt>
                <c:pt idx="461">
                  <c:v>89</c:v>
                </c:pt>
                <c:pt idx="462">
                  <c:v>89</c:v>
                </c:pt>
                <c:pt idx="463">
                  <c:v>89</c:v>
                </c:pt>
                <c:pt idx="464">
                  <c:v>89</c:v>
                </c:pt>
                <c:pt idx="465">
                  <c:v>89</c:v>
                </c:pt>
                <c:pt idx="466">
                  <c:v>89</c:v>
                </c:pt>
                <c:pt idx="467">
                  <c:v>89</c:v>
                </c:pt>
                <c:pt idx="468">
                  <c:v>89</c:v>
                </c:pt>
                <c:pt idx="469">
                  <c:v>89</c:v>
                </c:pt>
                <c:pt idx="470">
                  <c:v>89</c:v>
                </c:pt>
                <c:pt idx="471">
                  <c:v>89</c:v>
                </c:pt>
                <c:pt idx="472">
                  <c:v>89</c:v>
                </c:pt>
                <c:pt idx="473">
                  <c:v>89</c:v>
                </c:pt>
                <c:pt idx="474">
                  <c:v>89</c:v>
                </c:pt>
                <c:pt idx="475">
                  <c:v>89</c:v>
                </c:pt>
                <c:pt idx="476">
                  <c:v>89</c:v>
                </c:pt>
                <c:pt idx="477">
                  <c:v>89</c:v>
                </c:pt>
                <c:pt idx="478">
                  <c:v>89</c:v>
                </c:pt>
                <c:pt idx="479">
                  <c:v>89</c:v>
                </c:pt>
                <c:pt idx="480">
                  <c:v>89</c:v>
                </c:pt>
                <c:pt idx="481">
                  <c:v>89</c:v>
                </c:pt>
                <c:pt idx="482">
                  <c:v>89</c:v>
                </c:pt>
                <c:pt idx="483">
                  <c:v>89</c:v>
                </c:pt>
                <c:pt idx="484">
                  <c:v>89</c:v>
                </c:pt>
                <c:pt idx="485">
                  <c:v>89</c:v>
                </c:pt>
                <c:pt idx="486">
                  <c:v>89</c:v>
                </c:pt>
                <c:pt idx="487">
                  <c:v>89</c:v>
                </c:pt>
                <c:pt idx="488">
                  <c:v>89</c:v>
                </c:pt>
                <c:pt idx="489">
                  <c:v>89</c:v>
                </c:pt>
                <c:pt idx="490">
                  <c:v>89</c:v>
                </c:pt>
                <c:pt idx="491">
                  <c:v>89</c:v>
                </c:pt>
                <c:pt idx="492">
                  <c:v>89</c:v>
                </c:pt>
                <c:pt idx="493">
                  <c:v>89</c:v>
                </c:pt>
                <c:pt idx="494">
                  <c:v>89</c:v>
                </c:pt>
                <c:pt idx="495">
                  <c:v>89</c:v>
                </c:pt>
                <c:pt idx="496">
                  <c:v>89</c:v>
                </c:pt>
                <c:pt idx="497">
                  <c:v>89</c:v>
                </c:pt>
                <c:pt idx="498">
                  <c:v>89</c:v>
                </c:pt>
                <c:pt idx="499">
                  <c:v>89</c:v>
                </c:pt>
                <c:pt idx="500">
                  <c:v>89</c:v>
                </c:pt>
                <c:pt idx="501">
                  <c:v>89</c:v>
                </c:pt>
                <c:pt idx="502">
                  <c:v>89</c:v>
                </c:pt>
                <c:pt idx="503">
                  <c:v>89</c:v>
                </c:pt>
                <c:pt idx="504">
                  <c:v>89</c:v>
                </c:pt>
                <c:pt idx="505">
                  <c:v>89</c:v>
                </c:pt>
                <c:pt idx="506">
                  <c:v>89</c:v>
                </c:pt>
                <c:pt idx="507">
                  <c:v>89</c:v>
                </c:pt>
                <c:pt idx="508">
                  <c:v>89</c:v>
                </c:pt>
                <c:pt idx="509">
                  <c:v>89</c:v>
                </c:pt>
                <c:pt idx="510">
                  <c:v>89</c:v>
                </c:pt>
                <c:pt idx="511">
                  <c:v>89</c:v>
                </c:pt>
                <c:pt idx="512">
                  <c:v>89</c:v>
                </c:pt>
                <c:pt idx="513">
                  <c:v>89</c:v>
                </c:pt>
                <c:pt idx="514">
                  <c:v>89</c:v>
                </c:pt>
                <c:pt idx="515">
                  <c:v>89</c:v>
                </c:pt>
                <c:pt idx="516">
                  <c:v>89</c:v>
                </c:pt>
                <c:pt idx="517">
                  <c:v>89</c:v>
                </c:pt>
                <c:pt idx="518">
                  <c:v>89</c:v>
                </c:pt>
                <c:pt idx="519">
                  <c:v>89</c:v>
                </c:pt>
                <c:pt idx="520">
                  <c:v>89</c:v>
                </c:pt>
                <c:pt idx="521">
                  <c:v>89</c:v>
                </c:pt>
                <c:pt idx="522">
                  <c:v>89</c:v>
                </c:pt>
                <c:pt idx="523">
                  <c:v>89</c:v>
                </c:pt>
                <c:pt idx="524">
                  <c:v>89</c:v>
                </c:pt>
                <c:pt idx="525">
                  <c:v>89</c:v>
                </c:pt>
                <c:pt idx="526">
                  <c:v>89</c:v>
                </c:pt>
                <c:pt idx="527">
                  <c:v>89</c:v>
                </c:pt>
                <c:pt idx="528">
                  <c:v>89</c:v>
                </c:pt>
                <c:pt idx="529">
                  <c:v>89</c:v>
                </c:pt>
                <c:pt idx="530">
                  <c:v>89</c:v>
                </c:pt>
                <c:pt idx="531">
                  <c:v>89</c:v>
                </c:pt>
                <c:pt idx="532">
                  <c:v>89</c:v>
                </c:pt>
                <c:pt idx="533">
                  <c:v>89</c:v>
                </c:pt>
                <c:pt idx="534">
                  <c:v>89</c:v>
                </c:pt>
                <c:pt idx="535">
                  <c:v>89</c:v>
                </c:pt>
                <c:pt idx="536">
                  <c:v>89</c:v>
                </c:pt>
                <c:pt idx="537">
                  <c:v>89</c:v>
                </c:pt>
                <c:pt idx="538">
                  <c:v>89</c:v>
                </c:pt>
                <c:pt idx="539">
                  <c:v>89</c:v>
                </c:pt>
                <c:pt idx="540">
                  <c:v>89</c:v>
                </c:pt>
                <c:pt idx="541">
                  <c:v>89</c:v>
                </c:pt>
                <c:pt idx="542">
                  <c:v>89</c:v>
                </c:pt>
                <c:pt idx="543">
                  <c:v>89</c:v>
                </c:pt>
                <c:pt idx="544">
                  <c:v>89</c:v>
                </c:pt>
                <c:pt idx="545">
                  <c:v>89</c:v>
                </c:pt>
                <c:pt idx="546">
                  <c:v>89</c:v>
                </c:pt>
                <c:pt idx="547">
                  <c:v>89</c:v>
                </c:pt>
                <c:pt idx="548">
                  <c:v>89</c:v>
                </c:pt>
                <c:pt idx="549">
                  <c:v>89</c:v>
                </c:pt>
                <c:pt idx="550">
                  <c:v>89</c:v>
                </c:pt>
                <c:pt idx="551">
                  <c:v>89</c:v>
                </c:pt>
                <c:pt idx="552">
                  <c:v>89</c:v>
                </c:pt>
                <c:pt idx="553">
                  <c:v>89</c:v>
                </c:pt>
                <c:pt idx="554">
                  <c:v>89</c:v>
                </c:pt>
                <c:pt idx="555">
                  <c:v>89</c:v>
                </c:pt>
                <c:pt idx="556">
                  <c:v>89</c:v>
                </c:pt>
                <c:pt idx="557">
                  <c:v>89</c:v>
                </c:pt>
                <c:pt idx="558">
                  <c:v>89</c:v>
                </c:pt>
                <c:pt idx="559">
                  <c:v>89</c:v>
                </c:pt>
                <c:pt idx="560">
                  <c:v>89</c:v>
                </c:pt>
                <c:pt idx="561">
                  <c:v>89</c:v>
                </c:pt>
                <c:pt idx="562">
                  <c:v>89</c:v>
                </c:pt>
                <c:pt idx="563">
                  <c:v>89</c:v>
                </c:pt>
                <c:pt idx="564">
                  <c:v>89</c:v>
                </c:pt>
                <c:pt idx="565">
                  <c:v>89</c:v>
                </c:pt>
                <c:pt idx="566">
                  <c:v>89</c:v>
                </c:pt>
                <c:pt idx="567">
                  <c:v>89</c:v>
                </c:pt>
                <c:pt idx="568">
                  <c:v>89</c:v>
                </c:pt>
                <c:pt idx="569">
                  <c:v>89</c:v>
                </c:pt>
                <c:pt idx="570">
                  <c:v>89</c:v>
                </c:pt>
                <c:pt idx="571">
                  <c:v>89</c:v>
                </c:pt>
                <c:pt idx="572">
                  <c:v>89</c:v>
                </c:pt>
                <c:pt idx="573">
                  <c:v>89</c:v>
                </c:pt>
                <c:pt idx="574">
                  <c:v>89</c:v>
                </c:pt>
                <c:pt idx="575">
                  <c:v>89</c:v>
                </c:pt>
                <c:pt idx="576">
                  <c:v>89</c:v>
                </c:pt>
                <c:pt idx="577">
                  <c:v>89</c:v>
                </c:pt>
                <c:pt idx="578">
                  <c:v>89</c:v>
                </c:pt>
                <c:pt idx="579">
                  <c:v>89</c:v>
                </c:pt>
                <c:pt idx="580">
                  <c:v>89</c:v>
                </c:pt>
                <c:pt idx="581">
                  <c:v>89</c:v>
                </c:pt>
                <c:pt idx="582">
                  <c:v>89</c:v>
                </c:pt>
                <c:pt idx="583">
                  <c:v>89</c:v>
                </c:pt>
                <c:pt idx="584">
                  <c:v>89</c:v>
                </c:pt>
                <c:pt idx="585">
                  <c:v>89</c:v>
                </c:pt>
                <c:pt idx="586">
                  <c:v>89</c:v>
                </c:pt>
                <c:pt idx="587">
                  <c:v>89</c:v>
                </c:pt>
                <c:pt idx="588">
                  <c:v>89</c:v>
                </c:pt>
                <c:pt idx="589">
                  <c:v>89</c:v>
                </c:pt>
                <c:pt idx="590">
                  <c:v>89</c:v>
                </c:pt>
                <c:pt idx="591">
                  <c:v>89</c:v>
                </c:pt>
                <c:pt idx="592">
                  <c:v>89</c:v>
                </c:pt>
                <c:pt idx="593">
                  <c:v>89</c:v>
                </c:pt>
                <c:pt idx="594">
                  <c:v>89</c:v>
                </c:pt>
                <c:pt idx="595">
                  <c:v>89</c:v>
                </c:pt>
                <c:pt idx="596">
                  <c:v>89</c:v>
                </c:pt>
                <c:pt idx="597">
                  <c:v>89</c:v>
                </c:pt>
                <c:pt idx="598">
                  <c:v>89</c:v>
                </c:pt>
                <c:pt idx="599">
                  <c:v>89</c:v>
                </c:pt>
                <c:pt idx="600">
                  <c:v>89</c:v>
                </c:pt>
                <c:pt idx="601">
                  <c:v>89</c:v>
                </c:pt>
                <c:pt idx="602">
                  <c:v>89</c:v>
                </c:pt>
                <c:pt idx="603">
                  <c:v>89</c:v>
                </c:pt>
                <c:pt idx="604">
                  <c:v>89</c:v>
                </c:pt>
                <c:pt idx="605">
                  <c:v>89</c:v>
                </c:pt>
                <c:pt idx="606">
                  <c:v>89</c:v>
                </c:pt>
                <c:pt idx="607">
                  <c:v>89</c:v>
                </c:pt>
                <c:pt idx="608">
                  <c:v>89</c:v>
                </c:pt>
                <c:pt idx="609">
                  <c:v>89</c:v>
                </c:pt>
                <c:pt idx="610">
                  <c:v>89</c:v>
                </c:pt>
                <c:pt idx="611">
                  <c:v>89</c:v>
                </c:pt>
                <c:pt idx="612">
                  <c:v>89</c:v>
                </c:pt>
                <c:pt idx="613">
                  <c:v>89</c:v>
                </c:pt>
                <c:pt idx="614">
                  <c:v>89</c:v>
                </c:pt>
                <c:pt idx="615">
                  <c:v>89</c:v>
                </c:pt>
                <c:pt idx="616">
                  <c:v>89</c:v>
                </c:pt>
                <c:pt idx="617">
                  <c:v>89</c:v>
                </c:pt>
                <c:pt idx="618">
                  <c:v>89</c:v>
                </c:pt>
                <c:pt idx="619">
                  <c:v>89</c:v>
                </c:pt>
                <c:pt idx="620">
                  <c:v>89</c:v>
                </c:pt>
                <c:pt idx="621">
                  <c:v>89</c:v>
                </c:pt>
                <c:pt idx="622">
                  <c:v>89</c:v>
                </c:pt>
                <c:pt idx="623">
                  <c:v>89</c:v>
                </c:pt>
                <c:pt idx="624">
                  <c:v>89</c:v>
                </c:pt>
                <c:pt idx="625">
                  <c:v>89</c:v>
                </c:pt>
                <c:pt idx="626">
                  <c:v>89</c:v>
                </c:pt>
                <c:pt idx="627">
                  <c:v>89</c:v>
                </c:pt>
                <c:pt idx="628">
                  <c:v>89</c:v>
                </c:pt>
                <c:pt idx="629">
                  <c:v>89</c:v>
                </c:pt>
                <c:pt idx="630">
                  <c:v>89</c:v>
                </c:pt>
                <c:pt idx="631">
                  <c:v>89</c:v>
                </c:pt>
                <c:pt idx="632">
                  <c:v>89</c:v>
                </c:pt>
                <c:pt idx="633">
                  <c:v>89</c:v>
                </c:pt>
                <c:pt idx="634">
                  <c:v>89</c:v>
                </c:pt>
                <c:pt idx="635">
                  <c:v>89</c:v>
                </c:pt>
                <c:pt idx="636">
                  <c:v>89</c:v>
                </c:pt>
                <c:pt idx="637">
                  <c:v>89</c:v>
                </c:pt>
                <c:pt idx="638">
                  <c:v>89</c:v>
                </c:pt>
                <c:pt idx="639">
                  <c:v>89</c:v>
                </c:pt>
                <c:pt idx="640">
                  <c:v>89</c:v>
                </c:pt>
                <c:pt idx="641">
                  <c:v>89</c:v>
                </c:pt>
                <c:pt idx="642">
                  <c:v>89</c:v>
                </c:pt>
                <c:pt idx="643">
                  <c:v>89</c:v>
                </c:pt>
                <c:pt idx="644">
                  <c:v>89</c:v>
                </c:pt>
                <c:pt idx="645">
                  <c:v>89</c:v>
                </c:pt>
                <c:pt idx="646">
                  <c:v>89</c:v>
                </c:pt>
                <c:pt idx="647">
                  <c:v>89</c:v>
                </c:pt>
                <c:pt idx="648">
                  <c:v>89</c:v>
                </c:pt>
                <c:pt idx="649">
                  <c:v>89</c:v>
                </c:pt>
                <c:pt idx="650">
                  <c:v>89</c:v>
                </c:pt>
                <c:pt idx="651">
                  <c:v>89</c:v>
                </c:pt>
                <c:pt idx="652">
                  <c:v>89</c:v>
                </c:pt>
                <c:pt idx="653">
                  <c:v>89</c:v>
                </c:pt>
                <c:pt idx="654">
                  <c:v>89</c:v>
                </c:pt>
                <c:pt idx="655">
                  <c:v>89</c:v>
                </c:pt>
                <c:pt idx="656">
                  <c:v>89</c:v>
                </c:pt>
                <c:pt idx="657">
                  <c:v>89</c:v>
                </c:pt>
                <c:pt idx="658">
                  <c:v>89</c:v>
                </c:pt>
                <c:pt idx="659">
                  <c:v>89</c:v>
                </c:pt>
                <c:pt idx="660">
                  <c:v>89</c:v>
                </c:pt>
                <c:pt idx="661">
                  <c:v>89</c:v>
                </c:pt>
                <c:pt idx="662">
                  <c:v>89</c:v>
                </c:pt>
                <c:pt idx="663">
                  <c:v>89</c:v>
                </c:pt>
                <c:pt idx="664">
                  <c:v>89</c:v>
                </c:pt>
                <c:pt idx="665">
                  <c:v>89</c:v>
                </c:pt>
                <c:pt idx="666">
                  <c:v>89</c:v>
                </c:pt>
                <c:pt idx="667">
                  <c:v>89</c:v>
                </c:pt>
                <c:pt idx="668">
                  <c:v>89</c:v>
                </c:pt>
                <c:pt idx="669">
                  <c:v>89</c:v>
                </c:pt>
                <c:pt idx="670">
                  <c:v>89</c:v>
                </c:pt>
                <c:pt idx="671">
                  <c:v>89</c:v>
                </c:pt>
                <c:pt idx="672">
                  <c:v>89</c:v>
                </c:pt>
                <c:pt idx="673">
                  <c:v>89</c:v>
                </c:pt>
                <c:pt idx="674">
                  <c:v>89</c:v>
                </c:pt>
                <c:pt idx="675">
                  <c:v>89</c:v>
                </c:pt>
                <c:pt idx="676">
                  <c:v>89</c:v>
                </c:pt>
                <c:pt idx="677">
                  <c:v>89</c:v>
                </c:pt>
                <c:pt idx="678">
                  <c:v>89</c:v>
                </c:pt>
                <c:pt idx="679">
                  <c:v>89</c:v>
                </c:pt>
                <c:pt idx="680">
                  <c:v>89</c:v>
                </c:pt>
                <c:pt idx="681">
                  <c:v>89</c:v>
                </c:pt>
                <c:pt idx="682">
                  <c:v>89</c:v>
                </c:pt>
                <c:pt idx="683">
                  <c:v>89</c:v>
                </c:pt>
                <c:pt idx="684">
                  <c:v>89</c:v>
                </c:pt>
                <c:pt idx="685">
                  <c:v>89</c:v>
                </c:pt>
                <c:pt idx="686">
                  <c:v>89</c:v>
                </c:pt>
                <c:pt idx="687">
                  <c:v>89</c:v>
                </c:pt>
                <c:pt idx="688">
                  <c:v>89</c:v>
                </c:pt>
                <c:pt idx="689">
                  <c:v>89</c:v>
                </c:pt>
                <c:pt idx="690">
                  <c:v>89</c:v>
                </c:pt>
                <c:pt idx="691">
                  <c:v>89</c:v>
                </c:pt>
                <c:pt idx="692">
                  <c:v>89</c:v>
                </c:pt>
                <c:pt idx="693">
                  <c:v>89</c:v>
                </c:pt>
                <c:pt idx="694">
                  <c:v>89</c:v>
                </c:pt>
                <c:pt idx="695">
                  <c:v>89</c:v>
                </c:pt>
                <c:pt idx="696">
                  <c:v>89</c:v>
                </c:pt>
                <c:pt idx="697">
                  <c:v>89</c:v>
                </c:pt>
                <c:pt idx="698">
                  <c:v>89</c:v>
                </c:pt>
                <c:pt idx="699">
                  <c:v>89</c:v>
                </c:pt>
                <c:pt idx="700">
                  <c:v>89</c:v>
                </c:pt>
                <c:pt idx="701">
                  <c:v>89</c:v>
                </c:pt>
                <c:pt idx="702">
                  <c:v>89</c:v>
                </c:pt>
                <c:pt idx="703">
                  <c:v>89</c:v>
                </c:pt>
                <c:pt idx="704">
                  <c:v>89</c:v>
                </c:pt>
                <c:pt idx="705">
                  <c:v>89</c:v>
                </c:pt>
                <c:pt idx="706">
                  <c:v>89</c:v>
                </c:pt>
                <c:pt idx="707">
                  <c:v>89</c:v>
                </c:pt>
                <c:pt idx="708">
                  <c:v>89</c:v>
                </c:pt>
                <c:pt idx="709">
                  <c:v>89</c:v>
                </c:pt>
                <c:pt idx="710">
                  <c:v>89</c:v>
                </c:pt>
                <c:pt idx="711">
                  <c:v>89</c:v>
                </c:pt>
                <c:pt idx="712">
                  <c:v>89</c:v>
                </c:pt>
                <c:pt idx="713">
                  <c:v>89</c:v>
                </c:pt>
                <c:pt idx="714">
                  <c:v>89</c:v>
                </c:pt>
                <c:pt idx="715">
                  <c:v>89</c:v>
                </c:pt>
                <c:pt idx="716">
                  <c:v>89</c:v>
                </c:pt>
                <c:pt idx="717">
                  <c:v>89</c:v>
                </c:pt>
                <c:pt idx="718">
                  <c:v>89</c:v>
                </c:pt>
                <c:pt idx="719">
                  <c:v>89</c:v>
                </c:pt>
                <c:pt idx="720">
                  <c:v>89</c:v>
                </c:pt>
                <c:pt idx="721">
                  <c:v>89</c:v>
                </c:pt>
                <c:pt idx="722">
                  <c:v>89</c:v>
                </c:pt>
                <c:pt idx="723">
                  <c:v>89</c:v>
                </c:pt>
                <c:pt idx="724">
                  <c:v>89</c:v>
                </c:pt>
                <c:pt idx="725">
                  <c:v>89</c:v>
                </c:pt>
                <c:pt idx="726">
                  <c:v>89</c:v>
                </c:pt>
                <c:pt idx="727">
                  <c:v>89</c:v>
                </c:pt>
                <c:pt idx="728">
                  <c:v>89</c:v>
                </c:pt>
                <c:pt idx="729">
                  <c:v>89</c:v>
                </c:pt>
                <c:pt idx="730">
                  <c:v>89</c:v>
                </c:pt>
                <c:pt idx="731">
                  <c:v>89</c:v>
                </c:pt>
                <c:pt idx="732">
                  <c:v>89</c:v>
                </c:pt>
                <c:pt idx="733">
                  <c:v>89</c:v>
                </c:pt>
                <c:pt idx="734">
                  <c:v>89</c:v>
                </c:pt>
                <c:pt idx="735">
                  <c:v>89</c:v>
                </c:pt>
                <c:pt idx="736">
                  <c:v>89</c:v>
                </c:pt>
                <c:pt idx="737">
                  <c:v>89</c:v>
                </c:pt>
                <c:pt idx="738">
                  <c:v>89</c:v>
                </c:pt>
                <c:pt idx="739">
                  <c:v>89</c:v>
                </c:pt>
                <c:pt idx="740">
                  <c:v>89</c:v>
                </c:pt>
                <c:pt idx="741">
                  <c:v>89</c:v>
                </c:pt>
                <c:pt idx="742">
                  <c:v>89</c:v>
                </c:pt>
                <c:pt idx="743">
                  <c:v>89</c:v>
                </c:pt>
                <c:pt idx="744">
                  <c:v>89</c:v>
                </c:pt>
                <c:pt idx="745">
                  <c:v>89</c:v>
                </c:pt>
                <c:pt idx="746">
                  <c:v>89</c:v>
                </c:pt>
                <c:pt idx="747">
                  <c:v>89</c:v>
                </c:pt>
                <c:pt idx="748">
                  <c:v>89</c:v>
                </c:pt>
                <c:pt idx="749">
                  <c:v>89</c:v>
                </c:pt>
                <c:pt idx="750">
                  <c:v>89</c:v>
                </c:pt>
                <c:pt idx="751">
                  <c:v>89</c:v>
                </c:pt>
                <c:pt idx="752">
                  <c:v>89</c:v>
                </c:pt>
                <c:pt idx="753">
                  <c:v>89</c:v>
                </c:pt>
                <c:pt idx="754">
                  <c:v>89</c:v>
                </c:pt>
                <c:pt idx="755">
                  <c:v>89</c:v>
                </c:pt>
                <c:pt idx="756">
                  <c:v>89</c:v>
                </c:pt>
                <c:pt idx="757">
                  <c:v>89</c:v>
                </c:pt>
                <c:pt idx="758">
                  <c:v>89</c:v>
                </c:pt>
                <c:pt idx="759">
                  <c:v>89</c:v>
                </c:pt>
                <c:pt idx="760">
                  <c:v>89</c:v>
                </c:pt>
                <c:pt idx="761">
                  <c:v>89</c:v>
                </c:pt>
                <c:pt idx="762">
                  <c:v>89</c:v>
                </c:pt>
                <c:pt idx="763">
                  <c:v>89</c:v>
                </c:pt>
                <c:pt idx="764">
                  <c:v>89</c:v>
                </c:pt>
                <c:pt idx="765">
                  <c:v>89</c:v>
                </c:pt>
                <c:pt idx="766">
                  <c:v>89</c:v>
                </c:pt>
                <c:pt idx="767">
                  <c:v>89</c:v>
                </c:pt>
                <c:pt idx="768">
                  <c:v>89</c:v>
                </c:pt>
                <c:pt idx="769">
                  <c:v>89</c:v>
                </c:pt>
                <c:pt idx="770">
                  <c:v>89</c:v>
                </c:pt>
                <c:pt idx="771">
                  <c:v>89</c:v>
                </c:pt>
                <c:pt idx="772">
                  <c:v>89</c:v>
                </c:pt>
                <c:pt idx="773">
                  <c:v>89</c:v>
                </c:pt>
                <c:pt idx="774">
                  <c:v>89</c:v>
                </c:pt>
                <c:pt idx="775">
                  <c:v>89</c:v>
                </c:pt>
                <c:pt idx="776">
                  <c:v>89</c:v>
                </c:pt>
                <c:pt idx="777">
                  <c:v>89</c:v>
                </c:pt>
                <c:pt idx="778">
                  <c:v>89</c:v>
                </c:pt>
                <c:pt idx="779">
                  <c:v>89</c:v>
                </c:pt>
                <c:pt idx="780">
                  <c:v>89</c:v>
                </c:pt>
                <c:pt idx="781">
                  <c:v>89</c:v>
                </c:pt>
                <c:pt idx="782">
                  <c:v>89</c:v>
                </c:pt>
                <c:pt idx="783">
                  <c:v>89</c:v>
                </c:pt>
                <c:pt idx="784">
                  <c:v>89</c:v>
                </c:pt>
                <c:pt idx="785">
                  <c:v>89</c:v>
                </c:pt>
                <c:pt idx="786">
                  <c:v>89</c:v>
                </c:pt>
                <c:pt idx="787">
                  <c:v>89</c:v>
                </c:pt>
                <c:pt idx="788">
                  <c:v>89</c:v>
                </c:pt>
                <c:pt idx="789">
                  <c:v>89</c:v>
                </c:pt>
                <c:pt idx="790">
                  <c:v>89</c:v>
                </c:pt>
                <c:pt idx="791">
                  <c:v>89</c:v>
                </c:pt>
                <c:pt idx="792">
                  <c:v>89</c:v>
                </c:pt>
                <c:pt idx="793">
                  <c:v>89</c:v>
                </c:pt>
                <c:pt idx="794">
                  <c:v>89</c:v>
                </c:pt>
                <c:pt idx="795">
                  <c:v>89</c:v>
                </c:pt>
                <c:pt idx="796">
                  <c:v>89</c:v>
                </c:pt>
                <c:pt idx="797">
                  <c:v>89</c:v>
                </c:pt>
                <c:pt idx="798">
                  <c:v>89</c:v>
                </c:pt>
                <c:pt idx="799">
                  <c:v>89</c:v>
                </c:pt>
                <c:pt idx="800">
                  <c:v>89</c:v>
                </c:pt>
                <c:pt idx="801">
                  <c:v>89</c:v>
                </c:pt>
                <c:pt idx="802">
                  <c:v>89</c:v>
                </c:pt>
                <c:pt idx="803">
                  <c:v>89</c:v>
                </c:pt>
                <c:pt idx="804">
                  <c:v>89</c:v>
                </c:pt>
                <c:pt idx="805">
                  <c:v>89</c:v>
                </c:pt>
                <c:pt idx="806">
                  <c:v>89</c:v>
                </c:pt>
                <c:pt idx="807">
                  <c:v>89</c:v>
                </c:pt>
                <c:pt idx="808">
                  <c:v>89</c:v>
                </c:pt>
                <c:pt idx="809">
                  <c:v>89</c:v>
                </c:pt>
                <c:pt idx="810">
                  <c:v>89</c:v>
                </c:pt>
                <c:pt idx="811">
                  <c:v>89</c:v>
                </c:pt>
                <c:pt idx="812">
                  <c:v>89</c:v>
                </c:pt>
                <c:pt idx="813">
                  <c:v>89</c:v>
                </c:pt>
                <c:pt idx="814">
                  <c:v>89</c:v>
                </c:pt>
                <c:pt idx="815">
                  <c:v>89</c:v>
                </c:pt>
                <c:pt idx="816">
                  <c:v>89</c:v>
                </c:pt>
                <c:pt idx="817">
                  <c:v>89</c:v>
                </c:pt>
                <c:pt idx="818">
                  <c:v>89</c:v>
                </c:pt>
                <c:pt idx="819">
                  <c:v>89</c:v>
                </c:pt>
                <c:pt idx="820">
                  <c:v>89</c:v>
                </c:pt>
                <c:pt idx="821">
                  <c:v>89</c:v>
                </c:pt>
                <c:pt idx="822">
                  <c:v>89</c:v>
                </c:pt>
                <c:pt idx="823">
                  <c:v>89</c:v>
                </c:pt>
                <c:pt idx="824">
                  <c:v>89</c:v>
                </c:pt>
                <c:pt idx="825">
                  <c:v>89</c:v>
                </c:pt>
                <c:pt idx="826">
                  <c:v>89</c:v>
                </c:pt>
                <c:pt idx="827">
                  <c:v>89</c:v>
                </c:pt>
                <c:pt idx="828">
                  <c:v>89</c:v>
                </c:pt>
                <c:pt idx="829">
                  <c:v>89</c:v>
                </c:pt>
                <c:pt idx="830">
                  <c:v>89</c:v>
                </c:pt>
                <c:pt idx="831">
                  <c:v>89</c:v>
                </c:pt>
                <c:pt idx="832">
                  <c:v>89</c:v>
                </c:pt>
                <c:pt idx="833">
                  <c:v>89</c:v>
                </c:pt>
                <c:pt idx="834">
                  <c:v>89</c:v>
                </c:pt>
                <c:pt idx="835">
                  <c:v>89</c:v>
                </c:pt>
                <c:pt idx="836">
                  <c:v>89</c:v>
                </c:pt>
                <c:pt idx="837">
                  <c:v>89</c:v>
                </c:pt>
                <c:pt idx="838">
                  <c:v>89</c:v>
                </c:pt>
                <c:pt idx="839">
                  <c:v>89</c:v>
                </c:pt>
                <c:pt idx="840">
                  <c:v>89</c:v>
                </c:pt>
                <c:pt idx="841">
                  <c:v>89</c:v>
                </c:pt>
                <c:pt idx="842">
                  <c:v>89</c:v>
                </c:pt>
                <c:pt idx="843">
                  <c:v>89</c:v>
                </c:pt>
                <c:pt idx="844">
                  <c:v>89</c:v>
                </c:pt>
                <c:pt idx="845">
                  <c:v>89</c:v>
                </c:pt>
                <c:pt idx="846">
                  <c:v>89</c:v>
                </c:pt>
                <c:pt idx="847">
                  <c:v>89</c:v>
                </c:pt>
                <c:pt idx="848">
                  <c:v>89</c:v>
                </c:pt>
                <c:pt idx="849">
                  <c:v>89</c:v>
                </c:pt>
                <c:pt idx="850">
                  <c:v>89</c:v>
                </c:pt>
                <c:pt idx="851">
                  <c:v>89</c:v>
                </c:pt>
                <c:pt idx="852">
                  <c:v>89</c:v>
                </c:pt>
                <c:pt idx="853">
                  <c:v>89</c:v>
                </c:pt>
                <c:pt idx="854">
                  <c:v>89</c:v>
                </c:pt>
                <c:pt idx="855">
                  <c:v>89</c:v>
                </c:pt>
                <c:pt idx="856">
                  <c:v>89</c:v>
                </c:pt>
                <c:pt idx="857">
                  <c:v>89</c:v>
                </c:pt>
                <c:pt idx="858">
                  <c:v>89</c:v>
                </c:pt>
                <c:pt idx="859">
                  <c:v>89</c:v>
                </c:pt>
                <c:pt idx="860">
                  <c:v>89</c:v>
                </c:pt>
                <c:pt idx="861">
                  <c:v>89</c:v>
                </c:pt>
                <c:pt idx="862">
                  <c:v>89</c:v>
                </c:pt>
                <c:pt idx="863">
                  <c:v>89</c:v>
                </c:pt>
                <c:pt idx="864">
                  <c:v>89</c:v>
                </c:pt>
                <c:pt idx="865">
                  <c:v>89</c:v>
                </c:pt>
                <c:pt idx="866">
                  <c:v>89</c:v>
                </c:pt>
                <c:pt idx="867">
                  <c:v>89</c:v>
                </c:pt>
                <c:pt idx="868">
                  <c:v>89</c:v>
                </c:pt>
                <c:pt idx="869">
                  <c:v>89</c:v>
                </c:pt>
                <c:pt idx="870">
                  <c:v>89</c:v>
                </c:pt>
                <c:pt idx="871">
                  <c:v>89</c:v>
                </c:pt>
                <c:pt idx="872">
                  <c:v>89</c:v>
                </c:pt>
                <c:pt idx="873">
                  <c:v>89</c:v>
                </c:pt>
                <c:pt idx="874">
                  <c:v>89</c:v>
                </c:pt>
                <c:pt idx="875">
                  <c:v>89</c:v>
                </c:pt>
                <c:pt idx="876">
                  <c:v>89</c:v>
                </c:pt>
                <c:pt idx="877">
                  <c:v>89</c:v>
                </c:pt>
                <c:pt idx="878">
                  <c:v>89</c:v>
                </c:pt>
                <c:pt idx="879">
                  <c:v>89</c:v>
                </c:pt>
                <c:pt idx="880">
                  <c:v>89</c:v>
                </c:pt>
                <c:pt idx="881">
                  <c:v>89</c:v>
                </c:pt>
                <c:pt idx="882">
                  <c:v>89</c:v>
                </c:pt>
                <c:pt idx="883">
                  <c:v>89</c:v>
                </c:pt>
                <c:pt idx="884">
                  <c:v>89</c:v>
                </c:pt>
                <c:pt idx="885">
                  <c:v>89</c:v>
                </c:pt>
                <c:pt idx="886">
                  <c:v>89</c:v>
                </c:pt>
                <c:pt idx="887">
                  <c:v>89</c:v>
                </c:pt>
                <c:pt idx="888">
                  <c:v>89</c:v>
                </c:pt>
                <c:pt idx="889">
                  <c:v>89</c:v>
                </c:pt>
                <c:pt idx="890">
                  <c:v>89</c:v>
                </c:pt>
                <c:pt idx="891">
                  <c:v>89</c:v>
                </c:pt>
                <c:pt idx="892">
                  <c:v>89</c:v>
                </c:pt>
                <c:pt idx="893">
                  <c:v>89</c:v>
                </c:pt>
                <c:pt idx="894">
                  <c:v>89</c:v>
                </c:pt>
                <c:pt idx="895">
                  <c:v>89</c:v>
                </c:pt>
                <c:pt idx="896">
                  <c:v>89</c:v>
                </c:pt>
                <c:pt idx="897">
                  <c:v>89</c:v>
                </c:pt>
                <c:pt idx="898">
                  <c:v>89</c:v>
                </c:pt>
                <c:pt idx="899">
                  <c:v>89</c:v>
                </c:pt>
                <c:pt idx="900">
                  <c:v>89</c:v>
                </c:pt>
                <c:pt idx="901">
                  <c:v>89</c:v>
                </c:pt>
                <c:pt idx="902">
                  <c:v>89</c:v>
                </c:pt>
                <c:pt idx="903">
                  <c:v>89</c:v>
                </c:pt>
                <c:pt idx="904">
                  <c:v>89</c:v>
                </c:pt>
                <c:pt idx="905">
                  <c:v>89</c:v>
                </c:pt>
                <c:pt idx="906">
                  <c:v>89</c:v>
                </c:pt>
                <c:pt idx="907">
                  <c:v>89</c:v>
                </c:pt>
                <c:pt idx="908">
                  <c:v>89</c:v>
                </c:pt>
                <c:pt idx="909">
                  <c:v>89</c:v>
                </c:pt>
                <c:pt idx="910">
                  <c:v>89</c:v>
                </c:pt>
                <c:pt idx="911">
                  <c:v>89</c:v>
                </c:pt>
                <c:pt idx="912">
                  <c:v>89</c:v>
                </c:pt>
                <c:pt idx="913">
                  <c:v>89</c:v>
                </c:pt>
                <c:pt idx="914">
                  <c:v>89</c:v>
                </c:pt>
                <c:pt idx="915">
                  <c:v>89</c:v>
                </c:pt>
                <c:pt idx="916">
                  <c:v>89</c:v>
                </c:pt>
                <c:pt idx="917">
                  <c:v>89</c:v>
                </c:pt>
                <c:pt idx="918">
                  <c:v>89</c:v>
                </c:pt>
                <c:pt idx="919">
                  <c:v>89</c:v>
                </c:pt>
                <c:pt idx="920">
                  <c:v>89</c:v>
                </c:pt>
                <c:pt idx="921">
                  <c:v>89</c:v>
                </c:pt>
                <c:pt idx="922">
                  <c:v>89</c:v>
                </c:pt>
                <c:pt idx="923">
                  <c:v>89</c:v>
                </c:pt>
                <c:pt idx="924">
                  <c:v>89</c:v>
                </c:pt>
                <c:pt idx="925">
                  <c:v>89</c:v>
                </c:pt>
                <c:pt idx="926">
                  <c:v>89</c:v>
                </c:pt>
                <c:pt idx="927">
                  <c:v>89</c:v>
                </c:pt>
                <c:pt idx="928">
                  <c:v>89</c:v>
                </c:pt>
                <c:pt idx="929">
                  <c:v>89</c:v>
                </c:pt>
                <c:pt idx="930">
                  <c:v>89</c:v>
                </c:pt>
                <c:pt idx="931">
                  <c:v>89</c:v>
                </c:pt>
                <c:pt idx="932">
                  <c:v>89</c:v>
                </c:pt>
                <c:pt idx="933">
                  <c:v>89</c:v>
                </c:pt>
                <c:pt idx="934">
                  <c:v>89</c:v>
                </c:pt>
                <c:pt idx="935">
                  <c:v>89</c:v>
                </c:pt>
                <c:pt idx="936">
                  <c:v>89</c:v>
                </c:pt>
                <c:pt idx="937">
                  <c:v>89</c:v>
                </c:pt>
                <c:pt idx="938">
                  <c:v>89</c:v>
                </c:pt>
                <c:pt idx="939">
                  <c:v>89</c:v>
                </c:pt>
                <c:pt idx="940">
                  <c:v>89</c:v>
                </c:pt>
                <c:pt idx="941">
                  <c:v>89</c:v>
                </c:pt>
                <c:pt idx="942">
                  <c:v>89</c:v>
                </c:pt>
                <c:pt idx="943">
                  <c:v>89</c:v>
                </c:pt>
                <c:pt idx="944">
                  <c:v>89</c:v>
                </c:pt>
                <c:pt idx="945">
                  <c:v>89</c:v>
                </c:pt>
                <c:pt idx="946">
                  <c:v>89</c:v>
                </c:pt>
                <c:pt idx="947">
                  <c:v>89</c:v>
                </c:pt>
                <c:pt idx="948">
                  <c:v>89</c:v>
                </c:pt>
                <c:pt idx="949">
                  <c:v>89</c:v>
                </c:pt>
                <c:pt idx="950">
                  <c:v>89</c:v>
                </c:pt>
                <c:pt idx="951">
                  <c:v>89</c:v>
                </c:pt>
                <c:pt idx="952">
                  <c:v>89</c:v>
                </c:pt>
                <c:pt idx="953">
                  <c:v>89</c:v>
                </c:pt>
                <c:pt idx="954">
                  <c:v>89</c:v>
                </c:pt>
                <c:pt idx="955">
                  <c:v>89</c:v>
                </c:pt>
                <c:pt idx="956">
                  <c:v>89</c:v>
                </c:pt>
                <c:pt idx="957">
                  <c:v>89</c:v>
                </c:pt>
                <c:pt idx="958">
                  <c:v>89</c:v>
                </c:pt>
                <c:pt idx="959">
                  <c:v>89</c:v>
                </c:pt>
                <c:pt idx="960">
                  <c:v>89</c:v>
                </c:pt>
                <c:pt idx="961">
                  <c:v>89</c:v>
                </c:pt>
                <c:pt idx="962">
                  <c:v>89</c:v>
                </c:pt>
                <c:pt idx="963">
                  <c:v>89</c:v>
                </c:pt>
                <c:pt idx="964">
                  <c:v>89</c:v>
                </c:pt>
                <c:pt idx="965">
                  <c:v>89</c:v>
                </c:pt>
                <c:pt idx="966">
                  <c:v>89</c:v>
                </c:pt>
                <c:pt idx="967">
                  <c:v>89</c:v>
                </c:pt>
                <c:pt idx="968">
                  <c:v>89</c:v>
                </c:pt>
                <c:pt idx="969">
                  <c:v>89</c:v>
                </c:pt>
                <c:pt idx="970">
                  <c:v>89</c:v>
                </c:pt>
                <c:pt idx="971">
                  <c:v>89</c:v>
                </c:pt>
                <c:pt idx="972">
                  <c:v>89</c:v>
                </c:pt>
                <c:pt idx="973">
                  <c:v>89</c:v>
                </c:pt>
                <c:pt idx="974">
                  <c:v>89</c:v>
                </c:pt>
                <c:pt idx="975">
                  <c:v>89</c:v>
                </c:pt>
                <c:pt idx="976">
                  <c:v>89</c:v>
                </c:pt>
                <c:pt idx="977">
                  <c:v>89</c:v>
                </c:pt>
                <c:pt idx="978">
                  <c:v>89</c:v>
                </c:pt>
                <c:pt idx="979">
                  <c:v>89</c:v>
                </c:pt>
                <c:pt idx="980">
                  <c:v>89</c:v>
                </c:pt>
                <c:pt idx="981">
                  <c:v>89</c:v>
                </c:pt>
                <c:pt idx="982">
                  <c:v>89</c:v>
                </c:pt>
                <c:pt idx="983">
                  <c:v>89</c:v>
                </c:pt>
                <c:pt idx="984">
                  <c:v>89</c:v>
                </c:pt>
                <c:pt idx="985">
                  <c:v>89</c:v>
                </c:pt>
                <c:pt idx="986">
                  <c:v>89</c:v>
                </c:pt>
                <c:pt idx="987">
                  <c:v>89</c:v>
                </c:pt>
                <c:pt idx="988">
                  <c:v>89</c:v>
                </c:pt>
                <c:pt idx="989">
                  <c:v>89</c:v>
                </c:pt>
                <c:pt idx="990">
                  <c:v>89</c:v>
                </c:pt>
                <c:pt idx="991">
                  <c:v>89</c:v>
                </c:pt>
                <c:pt idx="992">
                  <c:v>89</c:v>
                </c:pt>
                <c:pt idx="993">
                  <c:v>89</c:v>
                </c:pt>
                <c:pt idx="994">
                  <c:v>89</c:v>
                </c:pt>
                <c:pt idx="995">
                  <c:v>89</c:v>
                </c:pt>
                <c:pt idx="996">
                  <c:v>89</c:v>
                </c:pt>
                <c:pt idx="997">
                  <c:v>89</c:v>
                </c:pt>
                <c:pt idx="998">
                  <c:v>89</c:v>
                </c:pt>
                <c:pt idx="999">
                  <c:v>89</c:v>
                </c:pt>
                <c:pt idx="1000">
                  <c:v>89</c:v>
                </c:pt>
                <c:pt idx="1001">
                  <c:v>89</c:v>
                </c:pt>
                <c:pt idx="1002">
                  <c:v>89</c:v>
                </c:pt>
                <c:pt idx="1003">
                  <c:v>89</c:v>
                </c:pt>
                <c:pt idx="1004">
                  <c:v>89</c:v>
                </c:pt>
                <c:pt idx="1005">
                  <c:v>89</c:v>
                </c:pt>
                <c:pt idx="1006">
                  <c:v>89</c:v>
                </c:pt>
                <c:pt idx="1007">
                  <c:v>89</c:v>
                </c:pt>
                <c:pt idx="1008">
                  <c:v>89</c:v>
                </c:pt>
                <c:pt idx="1009">
                  <c:v>89</c:v>
                </c:pt>
                <c:pt idx="1010">
                  <c:v>89</c:v>
                </c:pt>
                <c:pt idx="1011">
                  <c:v>89</c:v>
                </c:pt>
                <c:pt idx="1012">
                  <c:v>89</c:v>
                </c:pt>
                <c:pt idx="1013">
                  <c:v>89</c:v>
                </c:pt>
                <c:pt idx="1014">
                  <c:v>89</c:v>
                </c:pt>
                <c:pt idx="1015">
                  <c:v>89</c:v>
                </c:pt>
                <c:pt idx="1016">
                  <c:v>89</c:v>
                </c:pt>
                <c:pt idx="1017">
                  <c:v>89</c:v>
                </c:pt>
                <c:pt idx="1018">
                  <c:v>89</c:v>
                </c:pt>
                <c:pt idx="1019">
                  <c:v>89</c:v>
                </c:pt>
                <c:pt idx="1020">
                  <c:v>89</c:v>
                </c:pt>
                <c:pt idx="1021">
                  <c:v>89</c:v>
                </c:pt>
                <c:pt idx="1022">
                  <c:v>89</c:v>
                </c:pt>
                <c:pt idx="1023">
                  <c:v>89</c:v>
                </c:pt>
                <c:pt idx="1024">
                  <c:v>89</c:v>
                </c:pt>
                <c:pt idx="1025">
                  <c:v>89</c:v>
                </c:pt>
                <c:pt idx="1026">
                  <c:v>89</c:v>
                </c:pt>
                <c:pt idx="1027">
                  <c:v>89</c:v>
                </c:pt>
                <c:pt idx="1028">
                  <c:v>89</c:v>
                </c:pt>
                <c:pt idx="1029">
                  <c:v>89</c:v>
                </c:pt>
                <c:pt idx="1030">
                  <c:v>89</c:v>
                </c:pt>
                <c:pt idx="1031">
                  <c:v>89</c:v>
                </c:pt>
                <c:pt idx="1032">
                  <c:v>89</c:v>
                </c:pt>
                <c:pt idx="1033">
                  <c:v>89</c:v>
                </c:pt>
                <c:pt idx="1034">
                  <c:v>89</c:v>
                </c:pt>
                <c:pt idx="1035">
                  <c:v>89</c:v>
                </c:pt>
                <c:pt idx="1036">
                  <c:v>89</c:v>
                </c:pt>
                <c:pt idx="1037">
                  <c:v>89</c:v>
                </c:pt>
                <c:pt idx="1038">
                  <c:v>89</c:v>
                </c:pt>
                <c:pt idx="1039">
                  <c:v>89</c:v>
                </c:pt>
                <c:pt idx="1040">
                  <c:v>89</c:v>
                </c:pt>
                <c:pt idx="1041">
                  <c:v>89</c:v>
                </c:pt>
                <c:pt idx="1042">
                  <c:v>89</c:v>
                </c:pt>
                <c:pt idx="1043">
                  <c:v>89</c:v>
                </c:pt>
                <c:pt idx="1044">
                  <c:v>89</c:v>
                </c:pt>
                <c:pt idx="1045">
                  <c:v>89</c:v>
                </c:pt>
                <c:pt idx="1046">
                  <c:v>89</c:v>
                </c:pt>
                <c:pt idx="1047">
                  <c:v>89</c:v>
                </c:pt>
                <c:pt idx="1048">
                  <c:v>89</c:v>
                </c:pt>
                <c:pt idx="1049">
                  <c:v>89</c:v>
                </c:pt>
                <c:pt idx="1050">
                  <c:v>89</c:v>
                </c:pt>
                <c:pt idx="1051">
                  <c:v>89</c:v>
                </c:pt>
                <c:pt idx="1052">
                  <c:v>89</c:v>
                </c:pt>
                <c:pt idx="1053">
                  <c:v>89</c:v>
                </c:pt>
                <c:pt idx="1054">
                  <c:v>89</c:v>
                </c:pt>
                <c:pt idx="1055">
                  <c:v>89</c:v>
                </c:pt>
                <c:pt idx="1056">
                  <c:v>89</c:v>
                </c:pt>
                <c:pt idx="1057">
                  <c:v>89</c:v>
                </c:pt>
                <c:pt idx="1058">
                  <c:v>89</c:v>
                </c:pt>
                <c:pt idx="1059">
                  <c:v>89</c:v>
                </c:pt>
                <c:pt idx="1060">
                  <c:v>89</c:v>
                </c:pt>
                <c:pt idx="1061">
                  <c:v>89</c:v>
                </c:pt>
                <c:pt idx="1062">
                  <c:v>89</c:v>
                </c:pt>
                <c:pt idx="1063">
                  <c:v>89</c:v>
                </c:pt>
                <c:pt idx="1064">
                  <c:v>89</c:v>
                </c:pt>
                <c:pt idx="1065">
                  <c:v>89</c:v>
                </c:pt>
                <c:pt idx="1066">
                  <c:v>89</c:v>
                </c:pt>
                <c:pt idx="1067">
                  <c:v>89</c:v>
                </c:pt>
                <c:pt idx="1068">
                  <c:v>89</c:v>
                </c:pt>
                <c:pt idx="1069">
                  <c:v>89</c:v>
                </c:pt>
                <c:pt idx="1070">
                  <c:v>89</c:v>
                </c:pt>
                <c:pt idx="1071">
                  <c:v>89</c:v>
                </c:pt>
                <c:pt idx="1072">
                  <c:v>89</c:v>
                </c:pt>
                <c:pt idx="1073">
                  <c:v>89</c:v>
                </c:pt>
                <c:pt idx="1074">
                  <c:v>89</c:v>
                </c:pt>
                <c:pt idx="1075">
                  <c:v>89</c:v>
                </c:pt>
                <c:pt idx="1076">
                  <c:v>89</c:v>
                </c:pt>
                <c:pt idx="1077">
                  <c:v>89</c:v>
                </c:pt>
                <c:pt idx="1078">
                  <c:v>89</c:v>
                </c:pt>
                <c:pt idx="1079">
                  <c:v>89</c:v>
                </c:pt>
                <c:pt idx="1080">
                  <c:v>89</c:v>
                </c:pt>
                <c:pt idx="1081">
                  <c:v>89</c:v>
                </c:pt>
                <c:pt idx="1082">
                  <c:v>89</c:v>
                </c:pt>
                <c:pt idx="1083">
                  <c:v>89</c:v>
                </c:pt>
                <c:pt idx="1084">
                  <c:v>89</c:v>
                </c:pt>
                <c:pt idx="1085">
                  <c:v>89</c:v>
                </c:pt>
                <c:pt idx="1086">
                  <c:v>89</c:v>
                </c:pt>
                <c:pt idx="1087">
                  <c:v>89</c:v>
                </c:pt>
                <c:pt idx="1088">
                  <c:v>89</c:v>
                </c:pt>
                <c:pt idx="1089">
                  <c:v>89</c:v>
                </c:pt>
                <c:pt idx="1090">
                  <c:v>89</c:v>
                </c:pt>
                <c:pt idx="1091">
                  <c:v>89</c:v>
                </c:pt>
                <c:pt idx="1092">
                  <c:v>89</c:v>
                </c:pt>
                <c:pt idx="1093">
                  <c:v>89</c:v>
                </c:pt>
                <c:pt idx="1094">
                  <c:v>89</c:v>
                </c:pt>
                <c:pt idx="1095">
                  <c:v>89</c:v>
                </c:pt>
                <c:pt idx="1096">
                  <c:v>89</c:v>
                </c:pt>
                <c:pt idx="1097">
                  <c:v>89</c:v>
                </c:pt>
                <c:pt idx="1098">
                  <c:v>89</c:v>
                </c:pt>
                <c:pt idx="1099">
                  <c:v>89</c:v>
                </c:pt>
                <c:pt idx="1100">
                  <c:v>89</c:v>
                </c:pt>
                <c:pt idx="1101">
                  <c:v>89</c:v>
                </c:pt>
                <c:pt idx="1102">
                  <c:v>89</c:v>
                </c:pt>
                <c:pt idx="1103">
                  <c:v>89</c:v>
                </c:pt>
                <c:pt idx="1104">
                  <c:v>89</c:v>
                </c:pt>
                <c:pt idx="1105">
                  <c:v>89</c:v>
                </c:pt>
                <c:pt idx="1106">
                  <c:v>89</c:v>
                </c:pt>
                <c:pt idx="1107">
                  <c:v>89</c:v>
                </c:pt>
                <c:pt idx="1108">
                  <c:v>89</c:v>
                </c:pt>
                <c:pt idx="1109">
                  <c:v>89</c:v>
                </c:pt>
                <c:pt idx="1110">
                  <c:v>89</c:v>
                </c:pt>
                <c:pt idx="1111">
                  <c:v>89</c:v>
                </c:pt>
                <c:pt idx="1112">
                  <c:v>89</c:v>
                </c:pt>
                <c:pt idx="1113">
                  <c:v>89</c:v>
                </c:pt>
                <c:pt idx="1114">
                  <c:v>89</c:v>
                </c:pt>
                <c:pt idx="1115">
                  <c:v>89</c:v>
                </c:pt>
                <c:pt idx="1116">
                  <c:v>89</c:v>
                </c:pt>
                <c:pt idx="1117">
                  <c:v>89</c:v>
                </c:pt>
                <c:pt idx="1118">
                  <c:v>89</c:v>
                </c:pt>
                <c:pt idx="1119">
                  <c:v>89</c:v>
                </c:pt>
                <c:pt idx="1120">
                  <c:v>89</c:v>
                </c:pt>
                <c:pt idx="1121">
                  <c:v>89</c:v>
                </c:pt>
                <c:pt idx="1122">
                  <c:v>89</c:v>
                </c:pt>
                <c:pt idx="1123">
                  <c:v>89</c:v>
                </c:pt>
                <c:pt idx="1124">
                  <c:v>89</c:v>
                </c:pt>
                <c:pt idx="1125">
                  <c:v>89</c:v>
                </c:pt>
                <c:pt idx="1126">
                  <c:v>89</c:v>
                </c:pt>
                <c:pt idx="1127">
                  <c:v>89</c:v>
                </c:pt>
                <c:pt idx="1128">
                  <c:v>89</c:v>
                </c:pt>
                <c:pt idx="1129">
                  <c:v>89</c:v>
                </c:pt>
                <c:pt idx="1130">
                  <c:v>89</c:v>
                </c:pt>
                <c:pt idx="1131">
                  <c:v>89</c:v>
                </c:pt>
                <c:pt idx="1132">
                  <c:v>89</c:v>
                </c:pt>
                <c:pt idx="1133">
                  <c:v>89</c:v>
                </c:pt>
                <c:pt idx="1134">
                  <c:v>89</c:v>
                </c:pt>
                <c:pt idx="1135">
                  <c:v>89</c:v>
                </c:pt>
                <c:pt idx="1136">
                  <c:v>89</c:v>
                </c:pt>
                <c:pt idx="1137">
                  <c:v>89</c:v>
                </c:pt>
                <c:pt idx="1138">
                  <c:v>89</c:v>
                </c:pt>
                <c:pt idx="1139">
                  <c:v>89</c:v>
                </c:pt>
                <c:pt idx="1140">
                  <c:v>89</c:v>
                </c:pt>
                <c:pt idx="1141">
                  <c:v>89</c:v>
                </c:pt>
                <c:pt idx="1142">
                  <c:v>89</c:v>
                </c:pt>
                <c:pt idx="1143">
                  <c:v>89</c:v>
                </c:pt>
                <c:pt idx="1144">
                  <c:v>89</c:v>
                </c:pt>
                <c:pt idx="1145">
                  <c:v>89</c:v>
                </c:pt>
                <c:pt idx="1146">
                  <c:v>89</c:v>
                </c:pt>
                <c:pt idx="1147">
                  <c:v>89</c:v>
                </c:pt>
                <c:pt idx="1148">
                  <c:v>89</c:v>
                </c:pt>
                <c:pt idx="1149">
                  <c:v>89</c:v>
                </c:pt>
                <c:pt idx="1150">
                  <c:v>89</c:v>
                </c:pt>
                <c:pt idx="1151">
                  <c:v>89</c:v>
                </c:pt>
                <c:pt idx="1152">
                  <c:v>89</c:v>
                </c:pt>
                <c:pt idx="1153">
                  <c:v>89</c:v>
                </c:pt>
                <c:pt idx="1154">
                  <c:v>89</c:v>
                </c:pt>
                <c:pt idx="1155">
                  <c:v>89</c:v>
                </c:pt>
                <c:pt idx="1156">
                  <c:v>89</c:v>
                </c:pt>
                <c:pt idx="1157">
                  <c:v>89</c:v>
                </c:pt>
                <c:pt idx="1158">
                  <c:v>89</c:v>
                </c:pt>
                <c:pt idx="1159">
                  <c:v>89</c:v>
                </c:pt>
                <c:pt idx="1160">
                  <c:v>89</c:v>
                </c:pt>
                <c:pt idx="1161">
                  <c:v>89</c:v>
                </c:pt>
                <c:pt idx="1162">
                  <c:v>89</c:v>
                </c:pt>
                <c:pt idx="1163">
                  <c:v>89</c:v>
                </c:pt>
                <c:pt idx="1164">
                  <c:v>89</c:v>
                </c:pt>
                <c:pt idx="1165">
                  <c:v>89</c:v>
                </c:pt>
                <c:pt idx="1166">
                  <c:v>89</c:v>
                </c:pt>
                <c:pt idx="1167">
                  <c:v>89</c:v>
                </c:pt>
                <c:pt idx="1168">
                  <c:v>89</c:v>
                </c:pt>
                <c:pt idx="1169">
                  <c:v>89</c:v>
                </c:pt>
                <c:pt idx="1170">
                  <c:v>89</c:v>
                </c:pt>
                <c:pt idx="1171">
                  <c:v>89</c:v>
                </c:pt>
                <c:pt idx="1172">
                  <c:v>89</c:v>
                </c:pt>
                <c:pt idx="1173">
                  <c:v>89</c:v>
                </c:pt>
                <c:pt idx="1174">
                  <c:v>89</c:v>
                </c:pt>
                <c:pt idx="1175">
                  <c:v>89</c:v>
                </c:pt>
                <c:pt idx="1176">
                  <c:v>89</c:v>
                </c:pt>
                <c:pt idx="1177">
                  <c:v>89</c:v>
                </c:pt>
                <c:pt idx="1178">
                  <c:v>89</c:v>
                </c:pt>
                <c:pt idx="1179">
                  <c:v>89</c:v>
                </c:pt>
                <c:pt idx="1180">
                  <c:v>89</c:v>
                </c:pt>
                <c:pt idx="1181">
                  <c:v>89</c:v>
                </c:pt>
                <c:pt idx="1182">
                  <c:v>89</c:v>
                </c:pt>
                <c:pt idx="1183">
                  <c:v>89</c:v>
                </c:pt>
                <c:pt idx="1184">
                  <c:v>89</c:v>
                </c:pt>
                <c:pt idx="1185">
                  <c:v>89</c:v>
                </c:pt>
                <c:pt idx="1186">
                  <c:v>89</c:v>
                </c:pt>
                <c:pt idx="1187">
                  <c:v>89</c:v>
                </c:pt>
                <c:pt idx="1188">
                  <c:v>89</c:v>
                </c:pt>
                <c:pt idx="1189">
                  <c:v>89</c:v>
                </c:pt>
                <c:pt idx="1190">
                  <c:v>89</c:v>
                </c:pt>
                <c:pt idx="1191">
                  <c:v>89</c:v>
                </c:pt>
                <c:pt idx="1192">
                  <c:v>89</c:v>
                </c:pt>
                <c:pt idx="1193">
                  <c:v>89</c:v>
                </c:pt>
                <c:pt idx="1194">
                  <c:v>89</c:v>
                </c:pt>
                <c:pt idx="1195">
                  <c:v>89</c:v>
                </c:pt>
                <c:pt idx="1196">
                  <c:v>89</c:v>
                </c:pt>
                <c:pt idx="1197">
                  <c:v>89</c:v>
                </c:pt>
                <c:pt idx="1198">
                  <c:v>89</c:v>
                </c:pt>
                <c:pt idx="1199">
                  <c:v>89</c:v>
                </c:pt>
                <c:pt idx="1200">
                  <c:v>89</c:v>
                </c:pt>
                <c:pt idx="1201">
                  <c:v>89</c:v>
                </c:pt>
                <c:pt idx="1202">
                  <c:v>89</c:v>
                </c:pt>
                <c:pt idx="1203">
                  <c:v>89</c:v>
                </c:pt>
                <c:pt idx="1204">
                  <c:v>89</c:v>
                </c:pt>
                <c:pt idx="1205">
                  <c:v>89</c:v>
                </c:pt>
                <c:pt idx="1206">
                  <c:v>89</c:v>
                </c:pt>
                <c:pt idx="1207">
                  <c:v>89</c:v>
                </c:pt>
                <c:pt idx="1208">
                  <c:v>89</c:v>
                </c:pt>
                <c:pt idx="1209">
                  <c:v>89</c:v>
                </c:pt>
                <c:pt idx="1210">
                  <c:v>89</c:v>
                </c:pt>
                <c:pt idx="1211">
                  <c:v>89</c:v>
                </c:pt>
                <c:pt idx="1212">
                  <c:v>89</c:v>
                </c:pt>
                <c:pt idx="1213">
                  <c:v>89</c:v>
                </c:pt>
                <c:pt idx="1214">
                  <c:v>89</c:v>
                </c:pt>
                <c:pt idx="1215">
                  <c:v>89</c:v>
                </c:pt>
                <c:pt idx="1216">
                  <c:v>89</c:v>
                </c:pt>
                <c:pt idx="1217">
                  <c:v>89</c:v>
                </c:pt>
                <c:pt idx="1218">
                  <c:v>89</c:v>
                </c:pt>
                <c:pt idx="1219">
                  <c:v>89</c:v>
                </c:pt>
                <c:pt idx="1220">
                  <c:v>89</c:v>
                </c:pt>
                <c:pt idx="1221">
                  <c:v>89</c:v>
                </c:pt>
                <c:pt idx="1222">
                  <c:v>89</c:v>
                </c:pt>
                <c:pt idx="1223">
                  <c:v>89</c:v>
                </c:pt>
                <c:pt idx="1224">
                  <c:v>89</c:v>
                </c:pt>
                <c:pt idx="1225">
                  <c:v>89</c:v>
                </c:pt>
                <c:pt idx="1226">
                  <c:v>89</c:v>
                </c:pt>
                <c:pt idx="1227">
                  <c:v>89</c:v>
                </c:pt>
                <c:pt idx="1228">
                  <c:v>89</c:v>
                </c:pt>
                <c:pt idx="1229">
                  <c:v>89</c:v>
                </c:pt>
                <c:pt idx="1230">
                  <c:v>89</c:v>
                </c:pt>
                <c:pt idx="1231">
                  <c:v>89</c:v>
                </c:pt>
                <c:pt idx="1232">
                  <c:v>89</c:v>
                </c:pt>
                <c:pt idx="1233">
                  <c:v>89</c:v>
                </c:pt>
                <c:pt idx="1234">
                  <c:v>89</c:v>
                </c:pt>
                <c:pt idx="1235">
                  <c:v>89</c:v>
                </c:pt>
                <c:pt idx="1236">
                  <c:v>89</c:v>
                </c:pt>
                <c:pt idx="1237">
                  <c:v>89</c:v>
                </c:pt>
                <c:pt idx="1238">
                  <c:v>89</c:v>
                </c:pt>
                <c:pt idx="1239">
                  <c:v>89</c:v>
                </c:pt>
                <c:pt idx="1240">
                  <c:v>89</c:v>
                </c:pt>
                <c:pt idx="1241">
                  <c:v>89</c:v>
                </c:pt>
                <c:pt idx="1242">
                  <c:v>89</c:v>
                </c:pt>
                <c:pt idx="1243">
                  <c:v>89</c:v>
                </c:pt>
                <c:pt idx="1244">
                  <c:v>89</c:v>
                </c:pt>
                <c:pt idx="1245">
                  <c:v>89</c:v>
                </c:pt>
                <c:pt idx="1246">
                  <c:v>89</c:v>
                </c:pt>
                <c:pt idx="1247">
                  <c:v>89</c:v>
                </c:pt>
                <c:pt idx="1248">
                  <c:v>89</c:v>
                </c:pt>
                <c:pt idx="1249">
                  <c:v>89</c:v>
                </c:pt>
                <c:pt idx="1250">
                  <c:v>89</c:v>
                </c:pt>
                <c:pt idx="1251">
                  <c:v>89</c:v>
                </c:pt>
                <c:pt idx="1252">
                  <c:v>89</c:v>
                </c:pt>
                <c:pt idx="1253">
                  <c:v>89</c:v>
                </c:pt>
                <c:pt idx="1254">
                  <c:v>89</c:v>
                </c:pt>
                <c:pt idx="1255">
                  <c:v>89</c:v>
                </c:pt>
                <c:pt idx="1256">
                  <c:v>89</c:v>
                </c:pt>
                <c:pt idx="1257">
                  <c:v>89</c:v>
                </c:pt>
                <c:pt idx="1258">
                  <c:v>89</c:v>
                </c:pt>
                <c:pt idx="1259">
                  <c:v>89</c:v>
                </c:pt>
                <c:pt idx="1260">
                  <c:v>89</c:v>
                </c:pt>
                <c:pt idx="1261">
                  <c:v>89</c:v>
                </c:pt>
                <c:pt idx="1262">
                  <c:v>89</c:v>
                </c:pt>
                <c:pt idx="1263">
                  <c:v>89</c:v>
                </c:pt>
                <c:pt idx="1264">
                  <c:v>89</c:v>
                </c:pt>
                <c:pt idx="1265">
                  <c:v>89</c:v>
                </c:pt>
                <c:pt idx="1266">
                  <c:v>89</c:v>
                </c:pt>
                <c:pt idx="1267">
                  <c:v>89</c:v>
                </c:pt>
                <c:pt idx="1268">
                  <c:v>89</c:v>
                </c:pt>
                <c:pt idx="1269">
                  <c:v>89</c:v>
                </c:pt>
                <c:pt idx="1270">
                  <c:v>89</c:v>
                </c:pt>
                <c:pt idx="1271">
                  <c:v>89</c:v>
                </c:pt>
                <c:pt idx="1272">
                  <c:v>89</c:v>
                </c:pt>
                <c:pt idx="1273">
                  <c:v>89</c:v>
                </c:pt>
                <c:pt idx="1274">
                  <c:v>89</c:v>
                </c:pt>
                <c:pt idx="1275">
                  <c:v>89</c:v>
                </c:pt>
                <c:pt idx="1276">
                  <c:v>89</c:v>
                </c:pt>
                <c:pt idx="1277">
                  <c:v>89</c:v>
                </c:pt>
                <c:pt idx="1278">
                  <c:v>89</c:v>
                </c:pt>
                <c:pt idx="1279">
                  <c:v>89</c:v>
                </c:pt>
                <c:pt idx="1280">
                  <c:v>89</c:v>
                </c:pt>
                <c:pt idx="1281">
                  <c:v>89</c:v>
                </c:pt>
                <c:pt idx="1282">
                  <c:v>89</c:v>
                </c:pt>
                <c:pt idx="1283">
                  <c:v>89</c:v>
                </c:pt>
                <c:pt idx="1284">
                  <c:v>89</c:v>
                </c:pt>
                <c:pt idx="1285">
                  <c:v>89</c:v>
                </c:pt>
                <c:pt idx="1286">
                  <c:v>89</c:v>
                </c:pt>
                <c:pt idx="1287">
                  <c:v>89</c:v>
                </c:pt>
                <c:pt idx="1288">
                  <c:v>89</c:v>
                </c:pt>
                <c:pt idx="1289">
                  <c:v>89</c:v>
                </c:pt>
                <c:pt idx="1290">
                  <c:v>89</c:v>
                </c:pt>
                <c:pt idx="1291">
                  <c:v>89</c:v>
                </c:pt>
                <c:pt idx="1292">
                  <c:v>89</c:v>
                </c:pt>
                <c:pt idx="1293">
                  <c:v>89</c:v>
                </c:pt>
                <c:pt idx="1294">
                  <c:v>89</c:v>
                </c:pt>
                <c:pt idx="1295">
                  <c:v>89</c:v>
                </c:pt>
                <c:pt idx="1296">
                  <c:v>89</c:v>
                </c:pt>
                <c:pt idx="1297">
                  <c:v>89</c:v>
                </c:pt>
                <c:pt idx="1298">
                  <c:v>89</c:v>
                </c:pt>
                <c:pt idx="1299">
                  <c:v>89</c:v>
                </c:pt>
                <c:pt idx="1300">
                  <c:v>89</c:v>
                </c:pt>
                <c:pt idx="1301">
                  <c:v>89</c:v>
                </c:pt>
                <c:pt idx="1302">
                  <c:v>89</c:v>
                </c:pt>
                <c:pt idx="1303">
                  <c:v>89</c:v>
                </c:pt>
                <c:pt idx="1304">
                  <c:v>89</c:v>
                </c:pt>
                <c:pt idx="1305">
                  <c:v>89</c:v>
                </c:pt>
                <c:pt idx="1306">
                  <c:v>89</c:v>
                </c:pt>
                <c:pt idx="1307">
                  <c:v>89</c:v>
                </c:pt>
                <c:pt idx="1308">
                  <c:v>89</c:v>
                </c:pt>
                <c:pt idx="1309">
                  <c:v>89</c:v>
                </c:pt>
                <c:pt idx="1310">
                  <c:v>89</c:v>
                </c:pt>
                <c:pt idx="1311">
                  <c:v>89</c:v>
                </c:pt>
                <c:pt idx="1312">
                  <c:v>89</c:v>
                </c:pt>
                <c:pt idx="1313">
                  <c:v>89</c:v>
                </c:pt>
                <c:pt idx="1314">
                  <c:v>89</c:v>
                </c:pt>
                <c:pt idx="1315">
                  <c:v>89</c:v>
                </c:pt>
                <c:pt idx="1316">
                  <c:v>89</c:v>
                </c:pt>
                <c:pt idx="1317">
                  <c:v>89</c:v>
                </c:pt>
                <c:pt idx="1318">
                  <c:v>89</c:v>
                </c:pt>
                <c:pt idx="1319">
                  <c:v>89</c:v>
                </c:pt>
                <c:pt idx="1320">
                  <c:v>89</c:v>
                </c:pt>
                <c:pt idx="1321">
                  <c:v>89</c:v>
                </c:pt>
                <c:pt idx="1322">
                  <c:v>89</c:v>
                </c:pt>
                <c:pt idx="1323">
                  <c:v>89</c:v>
                </c:pt>
                <c:pt idx="1324">
                  <c:v>89</c:v>
                </c:pt>
                <c:pt idx="1325">
                  <c:v>89</c:v>
                </c:pt>
                <c:pt idx="1326">
                  <c:v>89</c:v>
                </c:pt>
                <c:pt idx="1327">
                  <c:v>89</c:v>
                </c:pt>
                <c:pt idx="1328">
                  <c:v>89</c:v>
                </c:pt>
                <c:pt idx="1329">
                  <c:v>89</c:v>
                </c:pt>
                <c:pt idx="1330">
                  <c:v>89</c:v>
                </c:pt>
                <c:pt idx="1331">
                  <c:v>89</c:v>
                </c:pt>
                <c:pt idx="1332">
                  <c:v>89</c:v>
                </c:pt>
                <c:pt idx="1333">
                  <c:v>89</c:v>
                </c:pt>
                <c:pt idx="1334">
                  <c:v>89</c:v>
                </c:pt>
                <c:pt idx="1335">
                  <c:v>89</c:v>
                </c:pt>
                <c:pt idx="1336">
                  <c:v>89</c:v>
                </c:pt>
                <c:pt idx="1337">
                  <c:v>89</c:v>
                </c:pt>
                <c:pt idx="1338">
                  <c:v>89</c:v>
                </c:pt>
                <c:pt idx="1339">
                  <c:v>89</c:v>
                </c:pt>
                <c:pt idx="1340">
                  <c:v>89</c:v>
                </c:pt>
                <c:pt idx="1341">
                  <c:v>89</c:v>
                </c:pt>
                <c:pt idx="1342">
                  <c:v>89</c:v>
                </c:pt>
                <c:pt idx="1343">
                  <c:v>89</c:v>
                </c:pt>
                <c:pt idx="1344">
                  <c:v>89</c:v>
                </c:pt>
                <c:pt idx="1345">
                  <c:v>89</c:v>
                </c:pt>
                <c:pt idx="1346">
                  <c:v>89</c:v>
                </c:pt>
                <c:pt idx="1347">
                  <c:v>89</c:v>
                </c:pt>
                <c:pt idx="1348">
                  <c:v>89</c:v>
                </c:pt>
                <c:pt idx="1349">
                  <c:v>89</c:v>
                </c:pt>
                <c:pt idx="1350">
                  <c:v>89</c:v>
                </c:pt>
                <c:pt idx="1351">
                  <c:v>89</c:v>
                </c:pt>
                <c:pt idx="1352">
                  <c:v>89</c:v>
                </c:pt>
                <c:pt idx="1353">
                  <c:v>89</c:v>
                </c:pt>
                <c:pt idx="1354">
                  <c:v>89</c:v>
                </c:pt>
                <c:pt idx="1355">
                  <c:v>89</c:v>
                </c:pt>
                <c:pt idx="1356">
                  <c:v>89</c:v>
                </c:pt>
                <c:pt idx="1357">
                  <c:v>89</c:v>
                </c:pt>
                <c:pt idx="1358">
                  <c:v>89</c:v>
                </c:pt>
                <c:pt idx="1359">
                  <c:v>89</c:v>
                </c:pt>
                <c:pt idx="1360">
                  <c:v>89</c:v>
                </c:pt>
                <c:pt idx="1361">
                  <c:v>89</c:v>
                </c:pt>
                <c:pt idx="1362">
                  <c:v>89</c:v>
                </c:pt>
                <c:pt idx="1363">
                  <c:v>89</c:v>
                </c:pt>
                <c:pt idx="1364">
                  <c:v>89</c:v>
                </c:pt>
                <c:pt idx="1365">
                  <c:v>89</c:v>
                </c:pt>
                <c:pt idx="1366">
                  <c:v>89</c:v>
                </c:pt>
                <c:pt idx="1367">
                  <c:v>89</c:v>
                </c:pt>
                <c:pt idx="1368">
                  <c:v>89</c:v>
                </c:pt>
                <c:pt idx="1369">
                  <c:v>89</c:v>
                </c:pt>
                <c:pt idx="1370">
                  <c:v>89</c:v>
                </c:pt>
                <c:pt idx="1371">
                  <c:v>89</c:v>
                </c:pt>
                <c:pt idx="1372">
                  <c:v>89</c:v>
                </c:pt>
                <c:pt idx="1373">
                  <c:v>89</c:v>
                </c:pt>
                <c:pt idx="1374">
                  <c:v>89</c:v>
                </c:pt>
                <c:pt idx="1375">
                  <c:v>89</c:v>
                </c:pt>
                <c:pt idx="1376">
                  <c:v>89</c:v>
                </c:pt>
                <c:pt idx="1377">
                  <c:v>89</c:v>
                </c:pt>
                <c:pt idx="1378">
                  <c:v>89</c:v>
                </c:pt>
                <c:pt idx="1379">
                  <c:v>89</c:v>
                </c:pt>
                <c:pt idx="1380">
                  <c:v>89</c:v>
                </c:pt>
                <c:pt idx="1381">
                  <c:v>89</c:v>
                </c:pt>
                <c:pt idx="1382">
                  <c:v>89</c:v>
                </c:pt>
                <c:pt idx="1383">
                  <c:v>89</c:v>
                </c:pt>
                <c:pt idx="1384">
                  <c:v>89</c:v>
                </c:pt>
                <c:pt idx="1385">
                  <c:v>89</c:v>
                </c:pt>
                <c:pt idx="1386">
                  <c:v>89</c:v>
                </c:pt>
                <c:pt idx="1387">
                  <c:v>89</c:v>
                </c:pt>
                <c:pt idx="1388">
                  <c:v>89</c:v>
                </c:pt>
                <c:pt idx="1389">
                  <c:v>89</c:v>
                </c:pt>
                <c:pt idx="1390">
                  <c:v>89</c:v>
                </c:pt>
                <c:pt idx="1391">
                  <c:v>89</c:v>
                </c:pt>
                <c:pt idx="1392">
                  <c:v>89</c:v>
                </c:pt>
                <c:pt idx="1393">
                  <c:v>89</c:v>
                </c:pt>
                <c:pt idx="1394">
                  <c:v>89</c:v>
                </c:pt>
                <c:pt idx="1395">
                  <c:v>89</c:v>
                </c:pt>
                <c:pt idx="1396">
                  <c:v>89</c:v>
                </c:pt>
                <c:pt idx="1397">
                  <c:v>89</c:v>
                </c:pt>
                <c:pt idx="1398">
                  <c:v>89</c:v>
                </c:pt>
                <c:pt idx="1399">
                  <c:v>89</c:v>
                </c:pt>
                <c:pt idx="1400">
                  <c:v>89</c:v>
                </c:pt>
                <c:pt idx="1401">
                  <c:v>89</c:v>
                </c:pt>
                <c:pt idx="1402">
                  <c:v>89</c:v>
                </c:pt>
                <c:pt idx="1403">
                  <c:v>89</c:v>
                </c:pt>
                <c:pt idx="1404">
                  <c:v>89</c:v>
                </c:pt>
                <c:pt idx="1405">
                  <c:v>89</c:v>
                </c:pt>
                <c:pt idx="1406">
                  <c:v>89</c:v>
                </c:pt>
                <c:pt idx="1407">
                  <c:v>89</c:v>
                </c:pt>
                <c:pt idx="1408">
                  <c:v>89</c:v>
                </c:pt>
                <c:pt idx="1409">
                  <c:v>89</c:v>
                </c:pt>
                <c:pt idx="1410">
                  <c:v>89</c:v>
                </c:pt>
                <c:pt idx="1411">
                  <c:v>89</c:v>
                </c:pt>
                <c:pt idx="1412">
                  <c:v>89</c:v>
                </c:pt>
                <c:pt idx="1413">
                  <c:v>89</c:v>
                </c:pt>
                <c:pt idx="1414">
                  <c:v>89</c:v>
                </c:pt>
                <c:pt idx="1415">
                  <c:v>89</c:v>
                </c:pt>
                <c:pt idx="1416">
                  <c:v>89</c:v>
                </c:pt>
                <c:pt idx="1417">
                  <c:v>89</c:v>
                </c:pt>
                <c:pt idx="1418">
                  <c:v>89</c:v>
                </c:pt>
                <c:pt idx="1419">
                  <c:v>89</c:v>
                </c:pt>
                <c:pt idx="1420">
                  <c:v>89</c:v>
                </c:pt>
                <c:pt idx="1421">
                  <c:v>89</c:v>
                </c:pt>
                <c:pt idx="1422">
                  <c:v>89</c:v>
                </c:pt>
                <c:pt idx="1423">
                  <c:v>89</c:v>
                </c:pt>
                <c:pt idx="1424">
                  <c:v>89</c:v>
                </c:pt>
                <c:pt idx="1425">
                  <c:v>89</c:v>
                </c:pt>
                <c:pt idx="1426">
                  <c:v>89</c:v>
                </c:pt>
                <c:pt idx="1427">
                  <c:v>89</c:v>
                </c:pt>
                <c:pt idx="1428">
                  <c:v>89</c:v>
                </c:pt>
                <c:pt idx="1429">
                  <c:v>89</c:v>
                </c:pt>
                <c:pt idx="1430">
                  <c:v>89</c:v>
                </c:pt>
                <c:pt idx="1431">
                  <c:v>89</c:v>
                </c:pt>
                <c:pt idx="1432">
                  <c:v>89</c:v>
                </c:pt>
                <c:pt idx="1433">
                  <c:v>89</c:v>
                </c:pt>
                <c:pt idx="1434">
                  <c:v>89</c:v>
                </c:pt>
                <c:pt idx="1435">
                  <c:v>89</c:v>
                </c:pt>
                <c:pt idx="1436">
                  <c:v>89</c:v>
                </c:pt>
                <c:pt idx="1437">
                  <c:v>89</c:v>
                </c:pt>
                <c:pt idx="1438">
                  <c:v>89</c:v>
                </c:pt>
                <c:pt idx="1439">
                  <c:v>89</c:v>
                </c:pt>
                <c:pt idx="1440">
                  <c:v>89</c:v>
                </c:pt>
                <c:pt idx="1441">
                  <c:v>89</c:v>
                </c:pt>
                <c:pt idx="1442">
                  <c:v>89</c:v>
                </c:pt>
                <c:pt idx="1443">
                  <c:v>89</c:v>
                </c:pt>
                <c:pt idx="1444">
                  <c:v>89</c:v>
                </c:pt>
                <c:pt idx="1445">
                  <c:v>89</c:v>
                </c:pt>
                <c:pt idx="1446">
                  <c:v>89</c:v>
                </c:pt>
                <c:pt idx="1447">
                  <c:v>89</c:v>
                </c:pt>
                <c:pt idx="1448">
                  <c:v>89</c:v>
                </c:pt>
                <c:pt idx="1449">
                  <c:v>89</c:v>
                </c:pt>
                <c:pt idx="1450">
                  <c:v>89</c:v>
                </c:pt>
                <c:pt idx="1451">
                  <c:v>89</c:v>
                </c:pt>
                <c:pt idx="1452">
                  <c:v>89</c:v>
                </c:pt>
                <c:pt idx="1453">
                  <c:v>89</c:v>
                </c:pt>
                <c:pt idx="1454">
                  <c:v>89</c:v>
                </c:pt>
                <c:pt idx="1455">
                  <c:v>89</c:v>
                </c:pt>
                <c:pt idx="1456">
                  <c:v>89</c:v>
                </c:pt>
                <c:pt idx="1457">
                  <c:v>89</c:v>
                </c:pt>
                <c:pt idx="1458">
                  <c:v>89</c:v>
                </c:pt>
                <c:pt idx="1459">
                  <c:v>89</c:v>
                </c:pt>
                <c:pt idx="1460">
                  <c:v>89</c:v>
                </c:pt>
                <c:pt idx="1461">
                  <c:v>89</c:v>
                </c:pt>
                <c:pt idx="1462">
                  <c:v>89</c:v>
                </c:pt>
                <c:pt idx="1463">
                  <c:v>89</c:v>
                </c:pt>
                <c:pt idx="1464">
                  <c:v>89</c:v>
                </c:pt>
                <c:pt idx="1465">
                  <c:v>89</c:v>
                </c:pt>
                <c:pt idx="1466">
                  <c:v>89</c:v>
                </c:pt>
                <c:pt idx="1467">
                  <c:v>89</c:v>
                </c:pt>
                <c:pt idx="1468">
                  <c:v>89</c:v>
                </c:pt>
                <c:pt idx="1469">
                  <c:v>89</c:v>
                </c:pt>
                <c:pt idx="1470">
                  <c:v>89</c:v>
                </c:pt>
                <c:pt idx="1471">
                  <c:v>89</c:v>
                </c:pt>
                <c:pt idx="1472">
                  <c:v>89</c:v>
                </c:pt>
                <c:pt idx="1473">
                  <c:v>89</c:v>
                </c:pt>
                <c:pt idx="1474">
                  <c:v>89</c:v>
                </c:pt>
                <c:pt idx="1475">
                  <c:v>89</c:v>
                </c:pt>
                <c:pt idx="1476">
                  <c:v>89</c:v>
                </c:pt>
                <c:pt idx="1477">
                  <c:v>89</c:v>
                </c:pt>
                <c:pt idx="1478">
                  <c:v>89</c:v>
                </c:pt>
                <c:pt idx="1479">
                  <c:v>89</c:v>
                </c:pt>
                <c:pt idx="1480">
                  <c:v>89</c:v>
                </c:pt>
                <c:pt idx="1481">
                  <c:v>89</c:v>
                </c:pt>
                <c:pt idx="1482">
                  <c:v>89</c:v>
                </c:pt>
                <c:pt idx="1483">
                  <c:v>89</c:v>
                </c:pt>
                <c:pt idx="1484">
                  <c:v>89</c:v>
                </c:pt>
                <c:pt idx="1485">
                  <c:v>89</c:v>
                </c:pt>
                <c:pt idx="1486">
                  <c:v>89</c:v>
                </c:pt>
                <c:pt idx="1487">
                  <c:v>89</c:v>
                </c:pt>
                <c:pt idx="1488">
                  <c:v>89</c:v>
                </c:pt>
                <c:pt idx="1489">
                  <c:v>89</c:v>
                </c:pt>
                <c:pt idx="1490">
                  <c:v>89</c:v>
                </c:pt>
                <c:pt idx="1491">
                  <c:v>89</c:v>
                </c:pt>
                <c:pt idx="1492">
                  <c:v>89</c:v>
                </c:pt>
                <c:pt idx="1493">
                  <c:v>89</c:v>
                </c:pt>
                <c:pt idx="1494">
                  <c:v>89</c:v>
                </c:pt>
                <c:pt idx="1495">
                  <c:v>89</c:v>
                </c:pt>
                <c:pt idx="1496">
                  <c:v>89</c:v>
                </c:pt>
                <c:pt idx="1497">
                  <c:v>89</c:v>
                </c:pt>
                <c:pt idx="1498">
                  <c:v>89</c:v>
                </c:pt>
                <c:pt idx="1499">
                  <c:v>89</c:v>
                </c:pt>
                <c:pt idx="1500">
                  <c:v>89</c:v>
                </c:pt>
                <c:pt idx="1501">
                  <c:v>89</c:v>
                </c:pt>
                <c:pt idx="1502">
                  <c:v>89</c:v>
                </c:pt>
                <c:pt idx="1503">
                  <c:v>89</c:v>
                </c:pt>
                <c:pt idx="1504">
                  <c:v>89</c:v>
                </c:pt>
                <c:pt idx="1505">
                  <c:v>89</c:v>
                </c:pt>
                <c:pt idx="1506">
                  <c:v>89</c:v>
                </c:pt>
                <c:pt idx="1507">
                  <c:v>89</c:v>
                </c:pt>
                <c:pt idx="1508">
                  <c:v>89</c:v>
                </c:pt>
                <c:pt idx="1509">
                  <c:v>89</c:v>
                </c:pt>
                <c:pt idx="1510">
                  <c:v>89</c:v>
                </c:pt>
                <c:pt idx="1511">
                  <c:v>89</c:v>
                </c:pt>
                <c:pt idx="1512">
                  <c:v>89</c:v>
                </c:pt>
                <c:pt idx="1513">
                  <c:v>89</c:v>
                </c:pt>
                <c:pt idx="1514">
                  <c:v>89</c:v>
                </c:pt>
                <c:pt idx="1515">
                  <c:v>89</c:v>
                </c:pt>
                <c:pt idx="1516">
                  <c:v>89</c:v>
                </c:pt>
                <c:pt idx="1517">
                  <c:v>89</c:v>
                </c:pt>
                <c:pt idx="1518">
                  <c:v>89</c:v>
                </c:pt>
                <c:pt idx="1519">
                  <c:v>89</c:v>
                </c:pt>
                <c:pt idx="1520">
                  <c:v>89</c:v>
                </c:pt>
                <c:pt idx="1521">
                  <c:v>89</c:v>
                </c:pt>
                <c:pt idx="1522">
                  <c:v>89</c:v>
                </c:pt>
                <c:pt idx="1523">
                  <c:v>89</c:v>
                </c:pt>
                <c:pt idx="1524">
                  <c:v>89</c:v>
                </c:pt>
                <c:pt idx="1525">
                  <c:v>89</c:v>
                </c:pt>
                <c:pt idx="1526">
                  <c:v>89</c:v>
                </c:pt>
                <c:pt idx="1527">
                  <c:v>89</c:v>
                </c:pt>
                <c:pt idx="1528">
                  <c:v>89</c:v>
                </c:pt>
                <c:pt idx="1529">
                  <c:v>89</c:v>
                </c:pt>
                <c:pt idx="1530">
                  <c:v>89</c:v>
                </c:pt>
                <c:pt idx="1531">
                  <c:v>89</c:v>
                </c:pt>
                <c:pt idx="1532">
                  <c:v>89</c:v>
                </c:pt>
                <c:pt idx="1533">
                  <c:v>89</c:v>
                </c:pt>
                <c:pt idx="1534">
                  <c:v>89</c:v>
                </c:pt>
                <c:pt idx="1535">
                  <c:v>89</c:v>
                </c:pt>
                <c:pt idx="1536">
                  <c:v>89</c:v>
                </c:pt>
                <c:pt idx="1537">
                  <c:v>89</c:v>
                </c:pt>
                <c:pt idx="1538">
                  <c:v>89</c:v>
                </c:pt>
                <c:pt idx="1539">
                  <c:v>89</c:v>
                </c:pt>
                <c:pt idx="1540">
                  <c:v>89</c:v>
                </c:pt>
                <c:pt idx="1541">
                  <c:v>89</c:v>
                </c:pt>
                <c:pt idx="1542">
                  <c:v>89</c:v>
                </c:pt>
                <c:pt idx="1543">
                  <c:v>89</c:v>
                </c:pt>
                <c:pt idx="1544">
                  <c:v>89</c:v>
                </c:pt>
                <c:pt idx="1545">
                  <c:v>89</c:v>
                </c:pt>
                <c:pt idx="1546">
                  <c:v>89</c:v>
                </c:pt>
                <c:pt idx="1547">
                  <c:v>89</c:v>
                </c:pt>
                <c:pt idx="1548">
                  <c:v>89</c:v>
                </c:pt>
                <c:pt idx="1549">
                  <c:v>89</c:v>
                </c:pt>
                <c:pt idx="1550">
                  <c:v>89</c:v>
                </c:pt>
                <c:pt idx="1551">
                  <c:v>89</c:v>
                </c:pt>
                <c:pt idx="1552">
                  <c:v>89</c:v>
                </c:pt>
                <c:pt idx="1553">
                  <c:v>89</c:v>
                </c:pt>
                <c:pt idx="1554">
                  <c:v>89</c:v>
                </c:pt>
                <c:pt idx="1555">
                  <c:v>89</c:v>
                </c:pt>
                <c:pt idx="1556">
                  <c:v>89</c:v>
                </c:pt>
                <c:pt idx="1557">
                  <c:v>89</c:v>
                </c:pt>
                <c:pt idx="1558">
                  <c:v>89</c:v>
                </c:pt>
                <c:pt idx="1559">
                  <c:v>89</c:v>
                </c:pt>
                <c:pt idx="1560">
                  <c:v>89</c:v>
                </c:pt>
                <c:pt idx="1561">
                  <c:v>89</c:v>
                </c:pt>
                <c:pt idx="1562">
                  <c:v>89</c:v>
                </c:pt>
                <c:pt idx="1563">
                  <c:v>89</c:v>
                </c:pt>
                <c:pt idx="1564">
                  <c:v>89</c:v>
                </c:pt>
                <c:pt idx="1565">
                  <c:v>89</c:v>
                </c:pt>
                <c:pt idx="1566">
                  <c:v>89</c:v>
                </c:pt>
                <c:pt idx="1567">
                  <c:v>89</c:v>
                </c:pt>
                <c:pt idx="1568">
                  <c:v>89</c:v>
                </c:pt>
                <c:pt idx="1569">
                  <c:v>89</c:v>
                </c:pt>
                <c:pt idx="1570">
                  <c:v>89</c:v>
                </c:pt>
                <c:pt idx="1571">
                  <c:v>89</c:v>
                </c:pt>
                <c:pt idx="1572">
                  <c:v>89</c:v>
                </c:pt>
                <c:pt idx="1573">
                  <c:v>89</c:v>
                </c:pt>
                <c:pt idx="1574">
                  <c:v>89</c:v>
                </c:pt>
                <c:pt idx="1575">
                  <c:v>89</c:v>
                </c:pt>
                <c:pt idx="1576">
                  <c:v>89</c:v>
                </c:pt>
                <c:pt idx="1577">
                  <c:v>89</c:v>
                </c:pt>
                <c:pt idx="1578">
                  <c:v>89</c:v>
                </c:pt>
                <c:pt idx="1579">
                  <c:v>89</c:v>
                </c:pt>
                <c:pt idx="1580">
                  <c:v>89</c:v>
                </c:pt>
                <c:pt idx="1581">
                  <c:v>89</c:v>
                </c:pt>
                <c:pt idx="1582">
                  <c:v>89</c:v>
                </c:pt>
                <c:pt idx="1583">
                  <c:v>89</c:v>
                </c:pt>
                <c:pt idx="1584">
                  <c:v>89</c:v>
                </c:pt>
                <c:pt idx="1585">
                  <c:v>89</c:v>
                </c:pt>
                <c:pt idx="1586">
                  <c:v>89</c:v>
                </c:pt>
                <c:pt idx="1587">
                  <c:v>89</c:v>
                </c:pt>
                <c:pt idx="1588">
                  <c:v>89</c:v>
                </c:pt>
                <c:pt idx="1589">
                  <c:v>89</c:v>
                </c:pt>
                <c:pt idx="1590">
                  <c:v>89</c:v>
                </c:pt>
                <c:pt idx="1591">
                  <c:v>89</c:v>
                </c:pt>
                <c:pt idx="1592">
                  <c:v>89</c:v>
                </c:pt>
                <c:pt idx="1593">
                  <c:v>89</c:v>
                </c:pt>
                <c:pt idx="1594">
                  <c:v>89</c:v>
                </c:pt>
                <c:pt idx="1595">
                  <c:v>89</c:v>
                </c:pt>
                <c:pt idx="1596">
                  <c:v>89</c:v>
                </c:pt>
                <c:pt idx="1597">
                  <c:v>89</c:v>
                </c:pt>
                <c:pt idx="1598">
                  <c:v>89</c:v>
                </c:pt>
                <c:pt idx="1599">
                  <c:v>89</c:v>
                </c:pt>
                <c:pt idx="1600">
                  <c:v>89</c:v>
                </c:pt>
                <c:pt idx="1601">
                  <c:v>89</c:v>
                </c:pt>
                <c:pt idx="1602">
                  <c:v>89</c:v>
                </c:pt>
                <c:pt idx="1603">
                  <c:v>89</c:v>
                </c:pt>
                <c:pt idx="1604">
                  <c:v>89</c:v>
                </c:pt>
                <c:pt idx="1605">
                  <c:v>89</c:v>
                </c:pt>
                <c:pt idx="1606">
                  <c:v>89</c:v>
                </c:pt>
                <c:pt idx="1607">
                  <c:v>89</c:v>
                </c:pt>
                <c:pt idx="1608">
                  <c:v>89</c:v>
                </c:pt>
                <c:pt idx="1609">
                  <c:v>89</c:v>
                </c:pt>
                <c:pt idx="1610">
                  <c:v>89</c:v>
                </c:pt>
                <c:pt idx="1611">
                  <c:v>89</c:v>
                </c:pt>
                <c:pt idx="1612">
                  <c:v>89</c:v>
                </c:pt>
                <c:pt idx="1613">
                  <c:v>89</c:v>
                </c:pt>
                <c:pt idx="1614">
                  <c:v>89</c:v>
                </c:pt>
                <c:pt idx="1615">
                  <c:v>89</c:v>
                </c:pt>
                <c:pt idx="1616">
                  <c:v>89</c:v>
                </c:pt>
                <c:pt idx="1617">
                  <c:v>89</c:v>
                </c:pt>
                <c:pt idx="1618">
                  <c:v>89</c:v>
                </c:pt>
                <c:pt idx="1619">
                  <c:v>89</c:v>
                </c:pt>
                <c:pt idx="1620">
                  <c:v>89</c:v>
                </c:pt>
                <c:pt idx="1621">
                  <c:v>89</c:v>
                </c:pt>
                <c:pt idx="1622">
                  <c:v>89</c:v>
                </c:pt>
                <c:pt idx="1623">
                  <c:v>89</c:v>
                </c:pt>
                <c:pt idx="1624">
                  <c:v>89</c:v>
                </c:pt>
                <c:pt idx="1625">
                  <c:v>89</c:v>
                </c:pt>
                <c:pt idx="1626">
                  <c:v>89</c:v>
                </c:pt>
                <c:pt idx="1627">
                  <c:v>89</c:v>
                </c:pt>
                <c:pt idx="1628">
                  <c:v>89</c:v>
                </c:pt>
                <c:pt idx="1629">
                  <c:v>89</c:v>
                </c:pt>
                <c:pt idx="1630">
                  <c:v>89</c:v>
                </c:pt>
                <c:pt idx="1631">
                  <c:v>89</c:v>
                </c:pt>
                <c:pt idx="1632">
                  <c:v>89</c:v>
                </c:pt>
                <c:pt idx="1633">
                  <c:v>89</c:v>
                </c:pt>
                <c:pt idx="1634">
                  <c:v>89</c:v>
                </c:pt>
                <c:pt idx="1635">
                  <c:v>89</c:v>
                </c:pt>
                <c:pt idx="1636">
                  <c:v>89</c:v>
                </c:pt>
                <c:pt idx="1637">
                  <c:v>89</c:v>
                </c:pt>
                <c:pt idx="1638">
                  <c:v>89</c:v>
                </c:pt>
                <c:pt idx="1639">
                  <c:v>89</c:v>
                </c:pt>
                <c:pt idx="1640">
                  <c:v>89</c:v>
                </c:pt>
                <c:pt idx="1641">
                  <c:v>89</c:v>
                </c:pt>
                <c:pt idx="1642">
                  <c:v>89</c:v>
                </c:pt>
                <c:pt idx="1643">
                  <c:v>89</c:v>
                </c:pt>
                <c:pt idx="1644">
                  <c:v>89</c:v>
                </c:pt>
                <c:pt idx="1645">
                  <c:v>89</c:v>
                </c:pt>
                <c:pt idx="1646">
                  <c:v>89</c:v>
                </c:pt>
                <c:pt idx="1647">
                  <c:v>89</c:v>
                </c:pt>
                <c:pt idx="1648">
                  <c:v>89</c:v>
                </c:pt>
                <c:pt idx="1649">
                  <c:v>89</c:v>
                </c:pt>
                <c:pt idx="1650">
                  <c:v>89</c:v>
                </c:pt>
                <c:pt idx="1651">
                  <c:v>89</c:v>
                </c:pt>
                <c:pt idx="1652">
                  <c:v>89</c:v>
                </c:pt>
                <c:pt idx="1653">
                  <c:v>89</c:v>
                </c:pt>
                <c:pt idx="1654">
                  <c:v>89</c:v>
                </c:pt>
                <c:pt idx="1655">
                  <c:v>89</c:v>
                </c:pt>
                <c:pt idx="1656">
                  <c:v>89</c:v>
                </c:pt>
                <c:pt idx="1657">
                  <c:v>89</c:v>
                </c:pt>
                <c:pt idx="1658">
                  <c:v>89</c:v>
                </c:pt>
                <c:pt idx="1659">
                  <c:v>89</c:v>
                </c:pt>
                <c:pt idx="1660">
                  <c:v>89</c:v>
                </c:pt>
                <c:pt idx="1661">
                  <c:v>89</c:v>
                </c:pt>
                <c:pt idx="1662">
                  <c:v>89</c:v>
                </c:pt>
                <c:pt idx="1663">
                  <c:v>89</c:v>
                </c:pt>
                <c:pt idx="1664">
                  <c:v>89</c:v>
                </c:pt>
                <c:pt idx="1665">
                  <c:v>89</c:v>
                </c:pt>
                <c:pt idx="1666">
                  <c:v>89</c:v>
                </c:pt>
                <c:pt idx="1667">
                  <c:v>89</c:v>
                </c:pt>
                <c:pt idx="1668">
                  <c:v>89</c:v>
                </c:pt>
                <c:pt idx="1669">
                  <c:v>89</c:v>
                </c:pt>
                <c:pt idx="1670">
                  <c:v>89</c:v>
                </c:pt>
                <c:pt idx="1671">
                  <c:v>89</c:v>
                </c:pt>
                <c:pt idx="1672">
                  <c:v>89</c:v>
                </c:pt>
                <c:pt idx="1673">
                  <c:v>89</c:v>
                </c:pt>
                <c:pt idx="1674">
                  <c:v>89</c:v>
                </c:pt>
                <c:pt idx="1675">
                  <c:v>89</c:v>
                </c:pt>
                <c:pt idx="1676">
                  <c:v>89</c:v>
                </c:pt>
                <c:pt idx="1677">
                  <c:v>89</c:v>
                </c:pt>
                <c:pt idx="1678">
                  <c:v>89</c:v>
                </c:pt>
                <c:pt idx="1679">
                  <c:v>89</c:v>
                </c:pt>
                <c:pt idx="1680">
                  <c:v>89</c:v>
                </c:pt>
                <c:pt idx="1681">
                  <c:v>89</c:v>
                </c:pt>
                <c:pt idx="1682">
                  <c:v>89</c:v>
                </c:pt>
                <c:pt idx="1683">
                  <c:v>89</c:v>
                </c:pt>
                <c:pt idx="1684">
                  <c:v>89</c:v>
                </c:pt>
                <c:pt idx="1685">
                  <c:v>89</c:v>
                </c:pt>
                <c:pt idx="1686">
                  <c:v>89</c:v>
                </c:pt>
                <c:pt idx="1687">
                  <c:v>89</c:v>
                </c:pt>
                <c:pt idx="1688">
                  <c:v>89</c:v>
                </c:pt>
                <c:pt idx="1689">
                  <c:v>89</c:v>
                </c:pt>
                <c:pt idx="1690">
                  <c:v>89</c:v>
                </c:pt>
                <c:pt idx="1691">
                  <c:v>89</c:v>
                </c:pt>
                <c:pt idx="1692">
                  <c:v>89</c:v>
                </c:pt>
                <c:pt idx="1693">
                  <c:v>89</c:v>
                </c:pt>
                <c:pt idx="1694">
                  <c:v>89</c:v>
                </c:pt>
                <c:pt idx="1695">
                  <c:v>89</c:v>
                </c:pt>
                <c:pt idx="1696">
                  <c:v>89</c:v>
                </c:pt>
                <c:pt idx="1697">
                  <c:v>89</c:v>
                </c:pt>
                <c:pt idx="1698">
                  <c:v>89</c:v>
                </c:pt>
                <c:pt idx="1699">
                  <c:v>89</c:v>
                </c:pt>
                <c:pt idx="1700">
                  <c:v>89</c:v>
                </c:pt>
                <c:pt idx="1701">
                  <c:v>89</c:v>
                </c:pt>
                <c:pt idx="1702">
                  <c:v>89</c:v>
                </c:pt>
                <c:pt idx="1703">
                  <c:v>89</c:v>
                </c:pt>
                <c:pt idx="1704">
                  <c:v>89</c:v>
                </c:pt>
                <c:pt idx="1705">
                  <c:v>89</c:v>
                </c:pt>
                <c:pt idx="1706">
                  <c:v>89</c:v>
                </c:pt>
                <c:pt idx="1707">
                  <c:v>89</c:v>
                </c:pt>
                <c:pt idx="1708">
                  <c:v>89</c:v>
                </c:pt>
                <c:pt idx="1709">
                  <c:v>89</c:v>
                </c:pt>
                <c:pt idx="1710">
                  <c:v>89</c:v>
                </c:pt>
                <c:pt idx="1711">
                  <c:v>89</c:v>
                </c:pt>
                <c:pt idx="1712">
                  <c:v>89</c:v>
                </c:pt>
                <c:pt idx="1713">
                  <c:v>89</c:v>
                </c:pt>
                <c:pt idx="1714">
                  <c:v>89</c:v>
                </c:pt>
                <c:pt idx="1715">
                  <c:v>89</c:v>
                </c:pt>
                <c:pt idx="1716">
                  <c:v>89</c:v>
                </c:pt>
                <c:pt idx="1717">
                  <c:v>89</c:v>
                </c:pt>
                <c:pt idx="1718">
                  <c:v>89</c:v>
                </c:pt>
                <c:pt idx="1719">
                  <c:v>89</c:v>
                </c:pt>
                <c:pt idx="1720">
                  <c:v>89</c:v>
                </c:pt>
                <c:pt idx="1721">
                  <c:v>89</c:v>
                </c:pt>
                <c:pt idx="1722">
                  <c:v>89</c:v>
                </c:pt>
                <c:pt idx="1723">
                  <c:v>89</c:v>
                </c:pt>
                <c:pt idx="1724">
                  <c:v>89</c:v>
                </c:pt>
                <c:pt idx="1725">
                  <c:v>89</c:v>
                </c:pt>
                <c:pt idx="1726">
                  <c:v>89</c:v>
                </c:pt>
                <c:pt idx="1727">
                  <c:v>89</c:v>
                </c:pt>
                <c:pt idx="1728">
                  <c:v>89</c:v>
                </c:pt>
                <c:pt idx="1729">
                  <c:v>89</c:v>
                </c:pt>
                <c:pt idx="1730">
                  <c:v>89</c:v>
                </c:pt>
                <c:pt idx="1731">
                  <c:v>89</c:v>
                </c:pt>
                <c:pt idx="1732">
                  <c:v>89</c:v>
                </c:pt>
                <c:pt idx="1733">
                  <c:v>89</c:v>
                </c:pt>
                <c:pt idx="1734">
                  <c:v>89</c:v>
                </c:pt>
                <c:pt idx="1735">
                  <c:v>89</c:v>
                </c:pt>
                <c:pt idx="1736">
                  <c:v>89</c:v>
                </c:pt>
                <c:pt idx="1737">
                  <c:v>89</c:v>
                </c:pt>
                <c:pt idx="1738">
                  <c:v>89</c:v>
                </c:pt>
                <c:pt idx="1739">
                  <c:v>89</c:v>
                </c:pt>
                <c:pt idx="1740">
                  <c:v>89</c:v>
                </c:pt>
                <c:pt idx="1741">
                  <c:v>89</c:v>
                </c:pt>
                <c:pt idx="1742">
                  <c:v>89</c:v>
                </c:pt>
                <c:pt idx="1743">
                  <c:v>89</c:v>
                </c:pt>
                <c:pt idx="1744">
                  <c:v>89</c:v>
                </c:pt>
                <c:pt idx="1745">
                  <c:v>89</c:v>
                </c:pt>
                <c:pt idx="1746">
                  <c:v>89</c:v>
                </c:pt>
                <c:pt idx="1747">
                  <c:v>89</c:v>
                </c:pt>
                <c:pt idx="1748">
                  <c:v>89</c:v>
                </c:pt>
                <c:pt idx="1749">
                  <c:v>89</c:v>
                </c:pt>
                <c:pt idx="1750">
                  <c:v>89</c:v>
                </c:pt>
                <c:pt idx="1751">
                  <c:v>89</c:v>
                </c:pt>
                <c:pt idx="1752">
                  <c:v>89</c:v>
                </c:pt>
                <c:pt idx="1753">
                  <c:v>89</c:v>
                </c:pt>
                <c:pt idx="1754">
                  <c:v>89</c:v>
                </c:pt>
                <c:pt idx="1755">
                  <c:v>89</c:v>
                </c:pt>
                <c:pt idx="1756">
                  <c:v>89</c:v>
                </c:pt>
                <c:pt idx="1757">
                  <c:v>89</c:v>
                </c:pt>
                <c:pt idx="1758">
                  <c:v>89</c:v>
                </c:pt>
                <c:pt idx="1759">
                  <c:v>89</c:v>
                </c:pt>
                <c:pt idx="1760">
                  <c:v>89</c:v>
                </c:pt>
                <c:pt idx="1761">
                  <c:v>89</c:v>
                </c:pt>
                <c:pt idx="1762">
                  <c:v>89</c:v>
                </c:pt>
                <c:pt idx="1763">
                  <c:v>89</c:v>
                </c:pt>
                <c:pt idx="1764">
                  <c:v>89</c:v>
                </c:pt>
                <c:pt idx="1765">
                  <c:v>89</c:v>
                </c:pt>
                <c:pt idx="1766">
                  <c:v>89</c:v>
                </c:pt>
                <c:pt idx="1767">
                  <c:v>89</c:v>
                </c:pt>
                <c:pt idx="1768">
                  <c:v>89</c:v>
                </c:pt>
                <c:pt idx="1769">
                  <c:v>89</c:v>
                </c:pt>
                <c:pt idx="1770">
                  <c:v>89</c:v>
                </c:pt>
                <c:pt idx="1771">
                  <c:v>89</c:v>
                </c:pt>
                <c:pt idx="1772">
                  <c:v>89</c:v>
                </c:pt>
                <c:pt idx="1773">
                  <c:v>89</c:v>
                </c:pt>
                <c:pt idx="1774">
                  <c:v>89</c:v>
                </c:pt>
                <c:pt idx="1775">
                  <c:v>89</c:v>
                </c:pt>
                <c:pt idx="1776">
                  <c:v>89</c:v>
                </c:pt>
                <c:pt idx="1777">
                  <c:v>89</c:v>
                </c:pt>
                <c:pt idx="1778">
                  <c:v>89</c:v>
                </c:pt>
                <c:pt idx="1779">
                  <c:v>89</c:v>
                </c:pt>
                <c:pt idx="1780">
                  <c:v>89</c:v>
                </c:pt>
                <c:pt idx="1781">
                  <c:v>89</c:v>
                </c:pt>
                <c:pt idx="1782">
                  <c:v>89</c:v>
                </c:pt>
                <c:pt idx="1783">
                  <c:v>89</c:v>
                </c:pt>
                <c:pt idx="1784">
                  <c:v>89</c:v>
                </c:pt>
                <c:pt idx="1785">
                  <c:v>89</c:v>
                </c:pt>
                <c:pt idx="1786">
                  <c:v>89</c:v>
                </c:pt>
                <c:pt idx="1787">
                  <c:v>89</c:v>
                </c:pt>
                <c:pt idx="1788">
                  <c:v>89</c:v>
                </c:pt>
                <c:pt idx="1789">
                  <c:v>89</c:v>
                </c:pt>
                <c:pt idx="1790">
                  <c:v>89</c:v>
                </c:pt>
                <c:pt idx="1791">
                  <c:v>89</c:v>
                </c:pt>
                <c:pt idx="1792">
                  <c:v>89</c:v>
                </c:pt>
                <c:pt idx="1793">
                  <c:v>89</c:v>
                </c:pt>
                <c:pt idx="1794">
                  <c:v>89</c:v>
                </c:pt>
                <c:pt idx="1795">
                  <c:v>89</c:v>
                </c:pt>
                <c:pt idx="1796">
                  <c:v>89</c:v>
                </c:pt>
                <c:pt idx="1797">
                  <c:v>89</c:v>
                </c:pt>
                <c:pt idx="1798">
                  <c:v>89</c:v>
                </c:pt>
                <c:pt idx="1799">
                  <c:v>89</c:v>
                </c:pt>
                <c:pt idx="1800">
                  <c:v>89</c:v>
                </c:pt>
                <c:pt idx="1801">
                  <c:v>89</c:v>
                </c:pt>
                <c:pt idx="1802">
                  <c:v>89</c:v>
                </c:pt>
                <c:pt idx="1803">
                  <c:v>89</c:v>
                </c:pt>
                <c:pt idx="1804">
                  <c:v>89</c:v>
                </c:pt>
                <c:pt idx="1805">
                  <c:v>89</c:v>
                </c:pt>
                <c:pt idx="1806">
                  <c:v>89</c:v>
                </c:pt>
                <c:pt idx="1807">
                  <c:v>89</c:v>
                </c:pt>
                <c:pt idx="1808">
                  <c:v>89</c:v>
                </c:pt>
                <c:pt idx="1809">
                  <c:v>89</c:v>
                </c:pt>
                <c:pt idx="1810">
                  <c:v>89</c:v>
                </c:pt>
                <c:pt idx="1811">
                  <c:v>89</c:v>
                </c:pt>
                <c:pt idx="1812">
                  <c:v>89</c:v>
                </c:pt>
                <c:pt idx="1813">
                  <c:v>89</c:v>
                </c:pt>
                <c:pt idx="1814">
                  <c:v>89</c:v>
                </c:pt>
                <c:pt idx="1815">
                  <c:v>89</c:v>
                </c:pt>
                <c:pt idx="1816">
                  <c:v>89</c:v>
                </c:pt>
                <c:pt idx="1817">
                  <c:v>89</c:v>
                </c:pt>
                <c:pt idx="1818">
                  <c:v>89</c:v>
                </c:pt>
                <c:pt idx="1819">
                  <c:v>89</c:v>
                </c:pt>
                <c:pt idx="1820">
                  <c:v>89</c:v>
                </c:pt>
                <c:pt idx="1821">
                  <c:v>89</c:v>
                </c:pt>
                <c:pt idx="1822">
                  <c:v>89</c:v>
                </c:pt>
                <c:pt idx="1823">
                  <c:v>89</c:v>
                </c:pt>
                <c:pt idx="1824">
                  <c:v>89</c:v>
                </c:pt>
                <c:pt idx="1825">
                  <c:v>89</c:v>
                </c:pt>
                <c:pt idx="1826">
                  <c:v>89</c:v>
                </c:pt>
                <c:pt idx="1827">
                  <c:v>89</c:v>
                </c:pt>
                <c:pt idx="1828">
                  <c:v>89</c:v>
                </c:pt>
                <c:pt idx="1829">
                  <c:v>89</c:v>
                </c:pt>
                <c:pt idx="1830">
                  <c:v>89</c:v>
                </c:pt>
                <c:pt idx="1831">
                  <c:v>89</c:v>
                </c:pt>
                <c:pt idx="1832">
                  <c:v>89</c:v>
                </c:pt>
                <c:pt idx="1833">
                  <c:v>89</c:v>
                </c:pt>
                <c:pt idx="1834">
                  <c:v>89</c:v>
                </c:pt>
                <c:pt idx="1835">
                  <c:v>89</c:v>
                </c:pt>
                <c:pt idx="1836">
                  <c:v>89</c:v>
                </c:pt>
                <c:pt idx="1837">
                  <c:v>89</c:v>
                </c:pt>
                <c:pt idx="1838">
                  <c:v>89</c:v>
                </c:pt>
                <c:pt idx="1839">
                  <c:v>89</c:v>
                </c:pt>
                <c:pt idx="1840">
                  <c:v>89</c:v>
                </c:pt>
                <c:pt idx="1841">
                  <c:v>89</c:v>
                </c:pt>
                <c:pt idx="1842">
                  <c:v>89</c:v>
                </c:pt>
                <c:pt idx="1843">
                  <c:v>89</c:v>
                </c:pt>
                <c:pt idx="1844">
                  <c:v>89</c:v>
                </c:pt>
                <c:pt idx="1845">
                  <c:v>89</c:v>
                </c:pt>
                <c:pt idx="1846">
                  <c:v>89</c:v>
                </c:pt>
                <c:pt idx="1847">
                  <c:v>89</c:v>
                </c:pt>
                <c:pt idx="1848">
                  <c:v>89</c:v>
                </c:pt>
                <c:pt idx="1849">
                  <c:v>89</c:v>
                </c:pt>
                <c:pt idx="1850">
                  <c:v>89</c:v>
                </c:pt>
                <c:pt idx="1851">
                  <c:v>89</c:v>
                </c:pt>
                <c:pt idx="1852">
                  <c:v>89</c:v>
                </c:pt>
                <c:pt idx="1853">
                  <c:v>89</c:v>
                </c:pt>
                <c:pt idx="1854">
                  <c:v>89</c:v>
                </c:pt>
                <c:pt idx="1855">
                  <c:v>89</c:v>
                </c:pt>
                <c:pt idx="1856">
                  <c:v>89</c:v>
                </c:pt>
                <c:pt idx="1857">
                  <c:v>89</c:v>
                </c:pt>
                <c:pt idx="1858">
                  <c:v>89</c:v>
                </c:pt>
                <c:pt idx="1859">
                  <c:v>89</c:v>
                </c:pt>
                <c:pt idx="1860">
                  <c:v>89</c:v>
                </c:pt>
                <c:pt idx="1861">
                  <c:v>89</c:v>
                </c:pt>
                <c:pt idx="1862">
                  <c:v>89</c:v>
                </c:pt>
                <c:pt idx="1863">
                  <c:v>89</c:v>
                </c:pt>
                <c:pt idx="1864">
                  <c:v>89</c:v>
                </c:pt>
                <c:pt idx="1865">
                  <c:v>89</c:v>
                </c:pt>
                <c:pt idx="1866">
                  <c:v>89</c:v>
                </c:pt>
                <c:pt idx="1867">
                  <c:v>89</c:v>
                </c:pt>
                <c:pt idx="1868">
                  <c:v>89</c:v>
                </c:pt>
                <c:pt idx="1869">
                  <c:v>89</c:v>
                </c:pt>
                <c:pt idx="1870">
                  <c:v>89</c:v>
                </c:pt>
                <c:pt idx="1871">
                  <c:v>89</c:v>
                </c:pt>
                <c:pt idx="1872">
                  <c:v>89</c:v>
                </c:pt>
                <c:pt idx="1873">
                  <c:v>89</c:v>
                </c:pt>
                <c:pt idx="1874">
                  <c:v>89</c:v>
                </c:pt>
                <c:pt idx="1875">
                  <c:v>89</c:v>
                </c:pt>
                <c:pt idx="1876">
                  <c:v>89</c:v>
                </c:pt>
                <c:pt idx="1877">
                  <c:v>89</c:v>
                </c:pt>
                <c:pt idx="1878">
                  <c:v>89</c:v>
                </c:pt>
                <c:pt idx="1879">
                  <c:v>89</c:v>
                </c:pt>
                <c:pt idx="1880">
                  <c:v>89</c:v>
                </c:pt>
                <c:pt idx="1881">
                  <c:v>89</c:v>
                </c:pt>
                <c:pt idx="1882">
                  <c:v>89</c:v>
                </c:pt>
                <c:pt idx="1883">
                  <c:v>89</c:v>
                </c:pt>
                <c:pt idx="1884">
                  <c:v>89</c:v>
                </c:pt>
                <c:pt idx="1885">
                  <c:v>89</c:v>
                </c:pt>
                <c:pt idx="1886">
                  <c:v>89</c:v>
                </c:pt>
                <c:pt idx="1887">
                  <c:v>89</c:v>
                </c:pt>
                <c:pt idx="1888">
                  <c:v>89</c:v>
                </c:pt>
                <c:pt idx="1889">
                  <c:v>89</c:v>
                </c:pt>
                <c:pt idx="1890">
                  <c:v>89</c:v>
                </c:pt>
                <c:pt idx="1891">
                  <c:v>89</c:v>
                </c:pt>
                <c:pt idx="1892">
                  <c:v>89</c:v>
                </c:pt>
                <c:pt idx="1893">
                  <c:v>89</c:v>
                </c:pt>
                <c:pt idx="1894">
                  <c:v>89</c:v>
                </c:pt>
                <c:pt idx="1895">
                  <c:v>89</c:v>
                </c:pt>
                <c:pt idx="1896">
                  <c:v>89</c:v>
                </c:pt>
                <c:pt idx="1897">
                  <c:v>89</c:v>
                </c:pt>
                <c:pt idx="1898">
                  <c:v>89</c:v>
                </c:pt>
                <c:pt idx="1899">
                  <c:v>89</c:v>
                </c:pt>
                <c:pt idx="1900">
                  <c:v>89</c:v>
                </c:pt>
                <c:pt idx="1901">
                  <c:v>89</c:v>
                </c:pt>
                <c:pt idx="1902">
                  <c:v>89</c:v>
                </c:pt>
                <c:pt idx="1903">
                  <c:v>89</c:v>
                </c:pt>
                <c:pt idx="1904">
                  <c:v>89</c:v>
                </c:pt>
                <c:pt idx="1905">
                  <c:v>89</c:v>
                </c:pt>
                <c:pt idx="1906">
                  <c:v>89</c:v>
                </c:pt>
                <c:pt idx="1907">
                  <c:v>89</c:v>
                </c:pt>
                <c:pt idx="1908">
                  <c:v>89</c:v>
                </c:pt>
                <c:pt idx="1909">
                  <c:v>89</c:v>
                </c:pt>
                <c:pt idx="1910">
                  <c:v>89</c:v>
                </c:pt>
                <c:pt idx="1911">
                  <c:v>89</c:v>
                </c:pt>
                <c:pt idx="1912">
                  <c:v>89</c:v>
                </c:pt>
                <c:pt idx="1913">
                  <c:v>89</c:v>
                </c:pt>
                <c:pt idx="1914">
                  <c:v>89</c:v>
                </c:pt>
                <c:pt idx="1915">
                  <c:v>89</c:v>
                </c:pt>
                <c:pt idx="1916">
                  <c:v>89</c:v>
                </c:pt>
                <c:pt idx="1917">
                  <c:v>89</c:v>
                </c:pt>
                <c:pt idx="1918">
                  <c:v>89</c:v>
                </c:pt>
                <c:pt idx="1919">
                  <c:v>89</c:v>
                </c:pt>
                <c:pt idx="1920">
                  <c:v>89</c:v>
                </c:pt>
                <c:pt idx="1921">
                  <c:v>89</c:v>
                </c:pt>
                <c:pt idx="1922">
                  <c:v>89</c:v>
                </c:pt>
                <c:pt idx="1923">
                  <c:v>89</c:v>
                </c:pt>
                <c:pt idx="1924">
                  <c:v>89</c:v>
                </c:pt>
                <c:pt idx="1925">
                  <c:v>89</c:v>
                </c:pt>
                <c:pt idx="1926">
                  <c:v>89</c:v>
                </c:pt>
                <c:pt idx="1927">
                  <c:v>89</c:v>
                </c:pt>
                <c:pt idx="1928">
                  <c:v>89</c:v>
                </c:pt>
                <c:pt idx="1929">
                  <c:v>89</c:v>
                </c:pt>
                <c:pt idx="1930">
                  <c:v>89</c:v>
                </c:pt>
                <c:pt idx="1931">
                  <c:v>89</c:v>
                </c:pt>
                <c:pt idx="1932">
                  <c:v>89</c:v>
                </c:pt>
                <c:pt idx="1933">
                  <c:v>89</c:v>
                </c:pt>
                <c:pt idx="1934">
                  <c:v>89</c:v>
                </c:pt>
                <c:pt idx="1935">
                  <c:v>89</c:v>
                </c:pt>
                <c:pt idx="1936">
                  <c:v>89</c:v>
                </c:pt>
                <c:pt idx="1937">
                  <c:v>89</c:v>
                </c:pt>
                <c:pt idx="1938">
                  <c:v>89</c:v>
                </c:pt>
                <c:pt idx="1939">
                  <c:v>89</c:v>
                </c:pt>
                <c:pt idx="1940">
                  <c:v>89</c:v>
                </c:pt>
                <c:pt idx="1941">
                  <c:v>89</c:v>
                </c:pt>
                <c:pt idx="1942">
                  <c:v>89</c:v>
                </c:pt>
                <c:pt idx="1943">
                  <c:v>89</c:v>
                </c:pt>
                <c:pt idx="1944">
                  <c:v>89</c:v>
                </c:pt>
                <c:pt idx="1945">
                  <c:v>89</c:v>
                </c:pt>
                <c:pt idx="1946">
                  <c:v>89</c:v>
                </c:pt>
                <c:pt idx="1947">
                  <c:v>89</c:v>
                </c:pt>
                <c:pt idx="1948">
                  <c:v>89</c:v>
                </c:pt>
                <c:pt idx="1949">
                  <c:v>89</c:v>
                </c:pt>
                <c:pt idx="1950">
                  <c:v>89</c:v>
                </c:pt>
                <c:pt idx="1951">
                  <c:v>89</c:v>
                </c:pt>
                <c:pt idx="1952">
                  <c:v>89</c:v>
                </c:pt>
                <c:pt idx="1953">
                  <c:v>89</c:v>
                </c:pt>
                <c:pt idx="1954">
                  <c:v>89</c:v>
                </c:pt>
                <c:pt idx="1955">
                  <c:v>89</c:v>
                </c:pt>
                <c:pt idx="1956">
                  <c:v>89</c:v>
                </c:pt>
                <c:pt idx="1957">
                  <c:v>89</c:v>
                </c:pt>
                <c:pt idx="1958">
                  <c:v>89</c:v>
                </c:pt>
                <c:pt idx="1959">
                  <c:v>89</c:v>
                </c:pt>
                <c:pt idx="1960">
                  <c:v>89</c:v>
                </c:pt>
                <c:pt idx="1961">
                  <c:v>89</c:v>
                </c:pt>
                <c:pt idx="1962">
                  <c:v>89</c:v>
                </c:pt>
                <c:pt idx="1963">
                  <c:v>89</c:v>
                </c:pt>
                <c:pt idx="1964">
                  <c:v>89</c:v>
                </c:pt>
                <c:pt idx="1965">
                  <c:v>89</c:v>
                </c:pt>
                <c:pt idx="1966">
                  <c:v>89</c:v>
                </c:pt>
                <c:pt idx="1967">
                  <c:v>89</c:v>
                </c:pt>
                <c:pt idx="1968">
                  <c:v>89</c:v>
                </c:pt>
                <c:pt idx="1969">
                  <c:v>89</c:v>
                </c:pt>
                <c:pt idx="1970">
                  <c:v>89</c:v>
                </c:pt>
                <c:pt idx="1971">
                  <c:v>89</c:v>
                </c:pt>
                <c:pt idx="1972">
                  <c:v>89</c:v>
                </c:pt>
                <c:pt idx="1973">
                  <c:v>89</c:v>
                </c:pt>
                <c:pt idx="1974">
                  <c:v>89</c:v>
                </c:pt>
                <c:pt idx="1975">
                  <c:v>89</c:v>
                </c:pt>
                <c:pt idx="1976">
                  <c:v>89</c:v>
                </c:pt>
                <c:pt idx="1977">
                  <c:v>89</c:v>
                </c:pt>
                <c:pt idx="1978">
                  <c:v>89</c:v>
                </c:pt>
                <c:pt idx="1979">
                  <c:v>89</c:v>
                </c:pt>
                <c:pt idx="1980">
                  <c:v>89</c:v>
                </c:pt>
                <c:pt idx="1981">
                  <c:v>89</c:v>
                </c:pt>
                <c:pt idx="1982">
                  <c:v>89</c:v>
                </c:pt>
                <c:pt idx="1983">
                  <c:v>89</c:v>
                </c:pt>
                <c:pt idx="1984">
                  <c:v>89</c:v>
                </c:pt>
                <c:pt idx="1985">
                  <c:v>89</c:v>
                </c:pt>
                <c:pt idx="1986">
                  <c:v>89</c:v>
                </c:pt>
                <c:pt idx="1987">
                  <c:v>89</c:v>
                </c:pt>
                <c:pt idx="1988">
                  <c:v>89</c:v>
                </c:pt>
                <c:pt idx="1989">
                  <c:v>89</c:v>
                </c:pt>
                <c:pt idx="1990">
                  <c:v>89</c:v>
                </c:pt>
                <c:pt idx="1991">
                  <c:v>89</c:v>
                </c:pt>
                <c:pt idx="1992">
                  <c:v>89</c:v>
                </c:pt>
                <c:pt idx="1993">
                  <c:v>89</c:v>
                </c:pt>
                <c:pt idx="1994">
                  <c:v>89</c:v>
                </c:pt>
                <c:pt idx="1995">
                  <c:v>89</c:v>
                </c:pt>
                <c:pt idx="1996">
                  <c:v>89</c:v>
                </c:pt>
                <c:pt idx="1997">
                  <c:v>89</c:v>
                </c:pt>
                <c:pt idx="1998">
                  <c:v>89</c:v>
                </c:pt>
                <c:pt idx="1999">
                  <c:v>89</c:v>
                </c:pt>
                <c:pt idx="2000">
                  <c:v>89</c:v>
                </c:pt>
                <c:pt idx="2001">
                  <c:v>89</c:v>
                </c:pt>
                <c:pt idx="2002">
                  <c:v>89</c:v>
                </c:pt>
                <c:pt idx="2003">
                  <c:v>89</c:v>
                </c:pt>
                <c:pt idx="2004">
                  <c:v>89</c:v>
                </c:pt>
                <c:pt idx="2005">
                  <c:v>89</c:v>
                </c:pt>
                <c:pt idx="2006">
                  <c:v>89</c:v>
                </c:pt>
                <c:pt idx="2007">
                  <c:v>89</c:v>
                </c:pt>
                <c:pt idx="2008">
                  <c:v>89</c:v>
                </c:pt>
                <c:pt idx="2009">
                  <c:v>89</c:v>
                </c:pt>
                <c:pt idx="2010">
                  <c:v>89</c:v>
                </c:pt>
                <c:pt idx="2011">
                  <c:v>89</c:v>
                </c:pt>
                <c:pt idx="2012">
                  <c:v>89</c:v>
                </c:pt>
                <c:pt idx="2013">
                  <c:v>89</c:v>
                </c:pt>
                <c:pt idx="2014">
                  <c:v>89</c:v>
                </c:pt>
                <c:pt idx="2015">
                  <c:v>89</c:v>
                </c:pt>
                <c:pt idx="2016">
                  <c:v>89</c:v>
                </c:pt>
                <c:pt idx="2017">
                  <c:v>89</c:v>
                </c:pt>
                <c:pt idx="2018">
                  <c:v>89</c:v>
                </c:pt>
                <c:pt idx="2019">
                  <c:v>89</c:v>
                </c:pt>
                <c:pt idx="2020">
                  <c:v>89</c:v>
                </c:pt>
                <c:pt idx="2021">
                  <c:v>89</c:v>
                </c:pt>
                <c:pt idx="2022">
                  <c:v>89</c:v>
                </c:pt>
                <c:pt idx="2023">
                  <c:v>89</c:v>
                </c:pt>
                <c:pt idx="2024">
                  <c:v>89</c:v>
                </c:pt>
                <c:pt idx="2025">
                  <c:v>89</c:v>
                </c:pt>
                <c:pt idx="2026">
                  <c:v>89</c:v>
                </c:pt>
                <c:pt idx="2027">
                  <c:v>89</c:v>
                </c:pt>
                <c:pt idx="2028">
                  <c:v>89</c:v>
                </c:pt>
                <c:pt idx="2029">
                  <c:v>89</c:v>
                </c:pt>
                <c:pt idx="2030">
                  <c:v>89</c:v>
                </c:pt>
                <c:pt idx="2031">
                  <c:v>89</c:v>
                </c:pt>
                <c:pt idx="2032">
                  <c:v>89</c:v>
                </c:pt>
                <c:pt idx="2033">
                  <c:v>89</c:v>
                </c:pt>
                <c:pt idx="2034">
                  <c:v>89</c:v>
                </c:pt>
                <c:pt idx="2035">
                  <c:v>89</c:v>
                </c:pt>
                <c:pt idx="2036">
                  <c:v>89</c:v>
                </c:pt>
                <c:pt idx="2037">
                  <c:v>89</c:v>
                </c:pt>
                <c:pt idx="2038">
                  <c:v>89</c:v>
                </c:pt>
                <c:pt idx="2039">
                  <c:v>89</c:v>
                </c:pt>
                <c:pt idx="2040">
                  <c:v>89</c:v>
                </c:pt>
                <c:pt idx="2041">
                  <c:v>89</c:v>
                </c:pt>
                <c:pt idx="2042">
                  <c:v>89</c:v>
                </c:pt>
                <c:pt idx="2043">
                  <c:v>89</c:v>
                </c:pt>
                <c:pt idx="2044">
                  <c:v>89</c:v>
                </c:pt>
                <c:pt idx="2045">
                  <c:v>89</c:v>
                </c:pt>
                <c:pt idx="2046">
                  <c:v>89</c:v>
                </c:pt>
                <c:pt idx="2047">
                  <c:v>89</c:v>
                </c:pt>
                <c:pt idx="2048">
                  <c:v>89</c:v>
                </c:pt>
                <c:pt idx="2049">
                  <c:v>89</c:v>
                </c:pt>
                <c:pt idx="2050">
                  <c:v>89</c:v>
                </c:pt>
                <c:pt idx="2051">
                  <c:v>89</c:v>
                </c:pt>
                <c:pt idx="2052">
                  <c:v>89</c:v>
                </c:pt>
                <c:pt idx="2053">
                  <c:v>89</c:v>
                </c:pt>
                <c:pt idx="2054">
                  <c:v>89</c:v>
                </c:pt>
                <c:pt idx="2055">
                  <c:v>89</c:v>
                </c:pt>
                <c:pt idx="2056">
                  <c:v>89</c:v>
                </c:pt>
                <c:pt idx="2057">
                  <c:v>89</c:v>
                </c:pt>
                <c:pt idx="2058">
                  <c:v>89</c:v>
                </c:pt>
                <c:pt idx="2059">
                  <c:v>89</c:v>
                </c:pt>
                <c:pt idx="2060">
                  <c:v>89</c:v>
                </c:pt>
                <c:pt idx="2061">
                  <c:v>89</c:v>
                </c:pt>
                <c:pt idx="2062">
                  <c:v>89</c:v>
                </c:pt>
                <c:pt idx="2063">
                  <c:v>89</c:v>
                </c:pt>
                <c:pt idx="2064">
                  <c:v>89</c:v>
                </c:pt>
                <c:pt idx="2065">
                  <c:v>89</c:v>
                </c:pt>
                <c:pt idx="2066">
                  <c:v>89</c:v>
                </c:pt>
                <c:pt idx="2067">
                  <c:v>89</c:v>
                </c:pt>
                <c:pt idx="2068">
                  <c:v>89</c:v>
                </c:pt>
                <c:pt idx="2069">
                  <c:v>89</c:v>
                </c:pt>
                <c:pt idx="2070">
                  <c:v>89</c:v>
                </c:pt>
                <c:pt idx="2071">
                  <c:v>89</c:v>
                </c:pt>
                <c:pt idx="2072">
                  <c:v>89</c:v>
                </c:pt>
                <c:pt idx="2073">
                  <c:v>89</c:v>
                </c:pt>
                <c:pt idx="2074">
                  <c:v>89</c:v>
                </c:pt>
                <c:pt idx="2075">
                  <c:v>89</c:v>
                </c:pt>
                <c:pt idx="2076">
                  <c:v>89</c:v>
                </c:pt>
                <c:pt idx="2077">
                  <c:v>89</c:v>
                </c:pt>
                <c:pt idx="2078">
                  <c:v>89</c:v>
                </c:pt>
                <c:pt idx="2079">
                  <c:v>89</c:v>
                </c:pt>
                <c:pt idx="2080">
                  <c:v>89</c:v>
                </c:pt>
                <c:pt idx="2081">
                  <c:v>89</c:v>
                </c:pt>
                <c:pt idx="2082">
                  <c:v>89</c:v>
                </c:pt>
                <c:pt idx="2083">
                  <c:v>89</c:v>
                </c:pt>
                <c:pt idx="2084">
                  <c:v>89</c:v>
                </c:pt>
                <c:pt idx="2085">
                  <c:v>89</c:v>
                </c:pt>
                <c:pt idx="2086">
                  <c:v>89</c:v>
                </c:pt>
                <c:pt idx="2087">
                  <c:v>89</c:v>
                </c:pt>
                <c:pt idx="2088">
                  <c:v>89</c:v>
                </c:pt>
                <c:pt idx="2089">
                  <c:v>89</c:v>
                </c:pt>
                <c:pt idx="2090">
                  <c:v>89</c:v>
                </c:pt>
                <c:pt idx="2091">
                  <c:v>89</c:v>
                </c:pt>
                <c:pt idx="2092">
                  <c:v>89</c:v>
                </c:pt>
                <c:pt idx="2093">
                  <c:v>89</c:v>
                </c:pt>
                <c:pt idx="2094">
                  <c:v>89</c:v>
                </c:pt>
                <c:pt idx="2095">
                  <c:v>89</c:v>
                </c:pt>
                <c:pt idx="2096">
                  <c:v>89</c:v>
                </c:pt>
                <c:pt idx="2097">
                  <c:v>89</c:v>
                </c:pt>
                <c:pt idx="2098">
                  <c:v>89</c:v>
                </c:pt>
                <c:pt idx="2099">
                  <c:v>89</c:v>
                </c:pt>
                <c:pt idx="2100">
                  <c:v>89</c:v>
                </c:pt>
                <c:pt idx="2101">
                  <c:v>89</c:v>
                </c:pt>
                <c:pt idx="2102">
                  <c:v>89</c:v>
                </c:pt>
                <c:pt idx="2103">
                  <c:v>89</c:v>
                </c:pt>
                <c:pt idx="2104">
                  <c:v>89</c:v>
                </c:pt>
                <c:pt idx="2105">
                  <c:v>89</c:v>
                </c:pt>
                <c:pt idx="2106">
                  <c:v>89</c:v>
                </c:pt>
                <c:pt idx="2107">
                  <c:v>89</c:v>
                </c:pt>
                <c:pt idx="2108">
                  <c:v>89</c:v>
                </c:pt>
                <c:pt idx="2109">
                  <c:v>89</c:v>
                </c:pt>
                <c:pt idx="2110">
                  <c:v>89</c:v>
                </c:pt>
                <c:pt idx="2111">
                  <c:v>89</c:v>
                </c:pt>
                <c:pt idx="2112">
                  <c:v>89</c:v>
                </c:pt>
                <c:pt idx="2113">
                  <c:v>89</c:v>
                </c:pt>
                <c:pt idx="2114">
                  <c:v>89</c:v>
                </c:pt>
                <c:pt idx="2115">
                  <c:v>89</c:v>
                </c:pt>
                <c:pt idx="2116">
                  <c:v>89</c:v>
                </c:pt>
                <c:pt idx="2117">
                  <c:v>89</c:v>
                </c:pt>
                <c:pt idx="2118">
                  <c:v>89</c:v>
                </c:pt>
                <c:pt idx="2119">
                  <c:v>89</c:v>
                </c:pt>
                <c:pt idx="2120">
                  <c:v>89</c:v>
                </c:pt>
                <c:pt idx="2121">
                  <c:v>89</c:v>
                </c:pt>
                <c:pt idx="2122">
                  <c:v>89</c:v>
                </c:pt>
                <c:pt idx="2123">
                  <c:v>89</c:v>
                </c:pt>
                <c:pt idx="2124">
                  <c:v>89</c:v>
                </c:pt>
                <c:pt idx="2125">
                  <c:v>89</c:v>
                </c:pt>
                <c:pt idx="2126">
                  <c:v>89</c:v>
                </c:pt>
                <c:pt idx="2127">
                  <c:v>89</c:v>
                </c:pt>
                <c:pt idx="2128">
                  <c:v>89</c:v>
                </c:pt>
                <c:pt idx="2129">
                  <c:v>89</c:v>
                </c:pt>
                <c:pt idx="2130">
                  <c:v>89</c:v>
                </c:pt>
                <c:pt idx="2131">
                  <c:v>89</c:v>
                </c:pt>
                <c:pt idx="2132">
                  <c:v>89</c:v>
                </c:pt>
                <c:pt idx="2133">
                  <c:v>89</c:v>
                </c:pt>
                <c:pt idx="2134">
                  <c:v>89</c:v>
                </c:pt>
                <c:pt idx="2135">
                  <c:v>89</c:v>
                </c:pt>
                <c:pt idx="2136">
                  <c:v>89</c:v>
                </c:pt>
                <c:pt idx="2137">
                  <c:v>89</c:v>
                </c:pt>
                <c:pt idx="2138">
                  <c:v>89</c:v>
                </c:pt>
                <c:pt idx="2139">
                  <c:v>89</c:v>
                </c:pt>
                <c:pt idx="2140">
                  <c:v>89</c:v>
                </c:pt>
                <c:pt idx="2141">
                  <c:v>89</c:v>
                </c:pt>
                <c:pt idx="2142">
                  <c:v>89</c:v>
                </c:pt>
                <c:pt idx="2143">
                  <c:v>89</c:v>
                </c:pt>
                <c:pt idx="2144">
                  <c:v>89</c:v>
                </c:pt>
                <c:pt idx="2145">
                  <c:v>89</c:v>
                </c:pt>
                <c:pt idx="2146">
                  <c:v>89</c:v>
                </c:pt>
                <c:pt idx="2147">
                  <c:v>89</c:v>
                </c:pt>
                <c:pt idx="2148">
                  <c:v>89</c:v>
                </c:pt>
                <c:pt idx="2149">
                  <c:v>89</c:v>
                </c:pt>
                <c:pt idx="2150">
                  <c:v>89</c:v>
                </c:pt>
                <c:pt idx="2151">
                  <c:v>89</c:v>
                </c:pt>
                <c:pt idx="2152">
                  <c:v>89</c:v>
                </c:pt>
                <c:pt idx="2153">
                  <c:v>89</c:v>
                </c:pt>
                <c:pt idx="2154">
                  <c:v>89</c:v>
                </c:pt>
                <c:pt idx="2155">
                  <c:v>89</c:v>
                </c:pt>
                <c:pt idx="2156">
                  <c:v>89</c:v>
                </c:pt>
                <c:pt idx="2157">
                  <c:v>89</c:v>
                </c:pt>
                <c:pt idx="2158">
                  <c:v>89</c:v>
                </c:pt>
                <c:pt idx="2159">
                  <c:v>89</c:v>
                </c:pt>
                <c:pt idx="2160">
                  <c:v>89</c:v>
                </c:pt>
                <c:pt idx="2161">
                  <c:v>89</c:v>
                </c:pt>
                <c:pt idx="2162">
                  <c:v>89</c:v>
                </c:pt>
                <c:pt idx="2163">
                  <c:v>89</c:v>
                </c:pt>
                <c:pt idx="2164">
                  <c:v>89</c:v>
                </c:pt>
                <c:pt idx="2165">
                  <c:v>89</c:v>
                </c:pt>
                <c:pt idx="2166">
                  <c:v>89</c:v>
                </c:pt>
                <c:pt idx="2167">
                  <c:v>89</c:v>
                </c:pt>
                <c:pt idx="2168">
                  <c:v>89</c:v>
                </c:pt>
                <c:pt idx="2169">
                  <c:v>89</c:v>
                </c:pt>
                <c:pt idx="2170">
                  <c:v>89</c:v>
                </c:pt>
                <c:pt idx="2171">
                  <c:v>89</c:v>
                </c:pt>
                <c:pt idx="2172">
                  <c:v>89</c:v>
                </c:pt>
                <c:pt idx="2173">
                  <c:v>89</c:v>
                </c:pt>
                <c:pt idx="2174">
                  <c:v>89</c:v>
                </c:pt>
                <c:pt idx="2175">
                  <c:v>89</c:v>
                </c:pt>
                <c:pt idx="2176">
                  <c:v>89</c:v>
                </c:pt>
                <c:pt idx="2177">
                  <c:v>89</c:v>
                </c:pt>
                <c:pt idx="2178">
                  <c:v>89</c:v>
                </c:pt>
                <c:pt idx="2179">
                  <c:v>89</c:v>
                </c:pt>
                <c:pt idx="2180">
                  <c:v>89</c:v>
                </c:pt>
                <c:pt idx="2181">
                  <c:v>89</c:v>
                </c:pt>
                <c:pt idx="2182">
                  <c:v>89</c:v>
                </c:pt>
                <c:pt idx="2183">
                  <c:v>89</c:v>
                </c:pt>
                <c:pt idx="2184">
                  <c:v>89</c:v>
                </c:pt>
                <c:pt idx="2185">
                  <c:v>89</c:v>
                </c:pt>
                <c:pt idx="2186">
                  <c:v>89</c:v>
                </c:pt>
                <c:pt idx="2187">
                  <c:v>89</c:v>
                </c:pt>
                <c:pt idx="2188">
                  <c:v>89</c:v>
                </c:pt>
                <c:pt idx="2189">
                  <c:v>89</c:v>
                </c:pt>
                <c:pt idx="2190">
                  <c:v>89</c:v>
                </c:pt>
                <c:pt idx="2191">
                  <c:v>89</c:v>
                </c:pt>
                <c:pt idx="2192">
                  <c:v>89</c:v>
                </c:pt>
                <c:pt idx="2193">
                  <c:v>89</c:v>
                </c:pt>
                <c:pt idx="2194">
                  <c:v>89</c:v>
                </c:pt>
                <c:pt idx="2195">
                  <c:v>89</c:v>
                </c:pt>
                <c:pt idx="2196">
                  <c:v>89</c:v>
                </c:pt>
                <c:pt idx="2197">
                  <c:v>89</c:v>
                </c:pt>
                <c:pt idx="2198">
                  <c:v>89</c:v>
                </c:pt>
                <c:pt idx="2199">
                  <c:v>89</c:v>
                </c:pt>
                <c:pt idx="2200">
                  <c:v>89</c:v>
                </c:pt>
                <c:pt idx="2201">
                  <c:v>89</c:v>
                </c:pt>
                <c:pt idx="2202">
                  <c:v>89</c:v>
                </c:pt>
                <c:pt idx="2203">
                  <c:v>89</c:v>
                </c:pt>
                <c:pt idx="2204">
                  <c:v>89</c:v>
                </c:pt>
                <c:pt idx="2205">
                  <c:v>89</c:v>
                </c:pt>
                <c:pt idx="2206">
                  <c:v>89</c:v>
                </c:pt>
                <c:pt idx="2207">
                  <c:v>89</c:v>
                </c:pt>
                <c:pt idx="2208">
                  <c:v>89</c:v>
                </c:pt>
                <c:pt idx="2209">
                  <c:v>89</c:v>
                </c:pt>
                <c:pt idx="2210">
                  <c:v>89</c:v>
                </c:pt>
                <c:pt idx="2211">
                  <c:v>89</c:v>
                </c:pt>
                <c:pt idx="2212">
                  <c:v>89</c:v>
                </c:pt>
                <c:pt idx="2213">
                  <c:v>89</c:v>
                </c:pt>
                <c:pt idx="2214">
                  <c:v>89</c:v>
                </c:pt>
                <c:pt idx="2215">
                  <c:v>89</c:v>
                </c:pt>
                <c:pt idx="2216">
                  <c:v>89</c:v>
                </c:pt>
                <c:pt idx="2217">
                  <c:v>89</c:v>
                </c:pt>
                <c:pt idx="2218">
                  <c:v>89</c:v>
                </c:pt>
                <c:pt idx="2219">
                  <c:v>89</c:v>
                </c:pt>
                <c:pt idx="2220">
                  <c:v>89</c:v>
                </c:pt>
                <c:pt idx="2221">
                  <c:v>89</c:v>
                </c:pt>
                <c:pt idx="2222">
                  <c:v>89</c:v>
                </c:pt>
                <c:pt idx="2223">
                  <c:v>89</c:v>
                </c:pt>
                <c:pt idx="2224">
                  <c:v>89</c:v>
                </c:pt>
                <c:pt idx="2225">
                  <c:v>89</c:v>
                </c:pt>
                <c:pt idx="2226">
                  <c:v>89</c:v>
                </c:pt>
                <c:pt idx="2227">
                  <c:v>89</c:v>
                </c:pt>
                <c:pt idx="2228">
                  <c:v>89</c:v>
                </c:pt>
                <c:pt idx="2229">
                  <c:v>89</c:v>
                </c:pt>
                <c:pt idx="2230">
                  <c:v>89</c:v>
                </c:pt>
                <c:pt idx="2231">
                  <c:v>89</c:v>
                </c:pt>
                <c:pt idx="2232">
                  <c:v>89</c:v>
                </c:pt>
                <c:pt idx="2233">
                  <c:v>89</c:v>
                </c:pt>
                <c:pt idx="2234">
                  <c:v>89</c:v>
                </c:pt>
                <c:pt idx="2235">
                  <c:v>89</c:v>
                </c:pt>
                <c:pt idx="2236">
                  <c:v>89</c:v>
                </c:pt>
                <c:pt idx="2237">
                  <c:v>89</c:v>
                </c:pt>
                <c:pt idx="2238">
                  <c:v>89</c:v>
                </c:pt>
                <c:pt idx="2239">
                  <c:v>89</c:v>
                </c:pt>
                <c:pt idx="2240">
                  <c:v>89</c:v>
                </c:pt>
                <c:pt idx="2241">
                  <c:v>89</c:v>
                </c:pt>
                <c:pt idx="2242">
                  <c:v>89</c:v>
                </c:pt>
                <c:pt idx="2243">
                  <c:v>89</c:v>
                </c:pt>
                <c:pt idx="2244">
                  <c:v>89</c:v>
                </c:pt>
                <c:pt idx="2245">
                  <c:v>89</c:v>
                </c:pt>
                <c:pt idx="2246">
                  <c:v>89</c:v>
                </c:pt>
                <c:pt idx="2247">
                  <c:v>89</c:v>
                </c:pt>
                <c:pt idx="2248">
                  <c:v>89</c:v>
                </c:pt>
                <c:pt idx="2249">
                  <c:v>89</c:v>
                </c:pt>
                <c:pt idx="2250">
                  <c:v>89</c:v>
                </c:pt>
                <c:pt idx="2251">
                  <c:v>89</c:v>
                </c:pt>
                <c:pt idx="2252">
                  <c:v>89</c:v>
                </c:pt>
                <c:pt idx="2253">
                  <c:v>89</c:v>
                </c:pt>
                <c:pt idx="2254">
                  <c:v>89</c:v>
                </c:pt>
                <c:pt idx="2255">
                  <c:v>89</c:v>
                </c:pt>
                <c:pt idx="2256">
                  <c:v>89</c:v>
                </c:pt>
                <c:pt idx="2257">
                  <c:v>89</c:v>
                </c:pt>
                <c:pt idx="2258">
                  <c:v>89</c:v>
                </c:pt>
                <c:pt idx="2259">
                  <c:v>89</c:v>
                </c:pt>
                <c:pt idx="2260">
                  <c:v>89</c:v>
                </c:pt>
                <c:pt idx="2261">
                  <c:v>89</c:v>
                </c:pt>
                <c:pt idx="2262">
                  <c:v>89</c:v>
                </c:pt>
                <c:pt idx="2263">
                  <c:v>89</c:v>
                </c:pt>
                <c:pt idx="2264">
                  <c:v>89</c:v>
                </c:pt>
                <c:pt idx="2265">
                  <c:v>89</c:v>
                </c:pt>
                <c:pt idx="2266">
                  <c:v>89</c:v>
                </c:pt>
                <c:pt idx="2267">
                  <c:v>89</c:v>
                </c:pt>
                <c:pt idx="2268">
                  <c:v>89</c:v>
                </c:pt>
                <c:pt idx="2269">
                  <c:v>89</c:v>
                </c:pt>
                <c:pt idx="2270">
                  <c:v>89</c:v>
                </c:pt>
                <c:pt idx="2271">
                  <c:v>89</c:v>
                </c:pt>
                <c:pt idx="2272">
                  <c:v>89</c:v>
                </c:pt>
                <c:pt idx="2273">
                  <c:v>89</c:v>
                </c:pt>
                <c:pt idx="2274">
                  <c:v>89</c:v>
                </c:pt>
                <c:pt idx="2275">
                  <c:v>89</c:v>
                </c:pt>
                <c:pt idx="2276">
                  <c:v>89</c:v>
                </c:pt>
                <c:pt idx="2277">
                  <c:v>89</c:v>
                </c:pt>
                <c:pt idx="2278">
                  <c:v>89</c:v>
                </c:pt>
                <c:pt idx="2279">
                  <c:v>89</c:v>
                </c:pt>
                <c:pt idx="2280">
                  <c:v>89</c:v>
                </c:pt>
                <c:pt idx="2281">
                  <c:v>89</c:v>
                </c:pt>
                <c:pt idx="2282">
                  <c:v>89</c:v>
                </c:pt>
                <c:pt idx="2283">
                  <c:v>89</c:v>
                </c:pt>
                <c:pt idx="2284">
                  <c:v>89</c:v>
                </c:pt>
                <c:pt idx="2285">
                  <c:v>89</c:v>
                </c:pt>
                <c:pt idx="2286">
                  <c:v>89</c:v>
                </c:pt>
                <c:pt idx="2287">
                  <c:v>89</c:v>
                </c:pt>
                <c:pt idx="2288">
                  <c:v>89</c:v>
                </c:pt>
                <c:pt idx="2289">
                  <c:v>89</c:v>
                </c:pt>
                <c:pt idx="2290">
                  <c:v>89</c:v>
                </c:pt>
                <c:pt idx="2291">
                  <c:v>89</c:v>
                </c:pt>
                <c:pt idx="2292">
                  <c:v>89</c:v>
                </c:pt>
                <c:pt idx="2293">
                  <c:v>89</c:v>
                </c:pt>
                <c:pt idx="2294">
                  <c:v>89</c:v>
                </c:pt>
                <c:pt idx="2295">
                  <c:v>89</c:v>
                </c:pt>
                <c:pt idx="2296">
                  <c:v>89</c:v>
                </c:pt>
                <c:pt idx="2297">
                  <c:v>89</c:v>
                </c:pt>
                <c:pt idx="2298">
                  <c:v>89</c:v>
                </c:pt>
                <c:pt idx="2299">
                  <c:v>89</c:v>
                </c:pt>
                <c:pt idx="2300">
                  <c:v>89</c:v>
                </c:pt>
                <c:pt idx="2301">
                  <c:v>89</c:v>
                </c:pt>
                <c:pt idx="2302">
                  <c:v>89</c:v>
                </c:pt>
                <c:pt idx="2303">
                  <c:v>89</c:v>
                </c:pt>
                <c:pt idx="2304">
                  <c:v>89</c:v>
                </c:pt>
                <c:pt idx="2305">
                  <c:v>89</c:v>
                </c:pt>
                <c:pt idx="2306">
                  <c:v>89</c:v>
                </c:pt>
                <c:pt idx="2307">
                  <c:v>89</c:v>
                </c:pt>
                <c:pt idx="2308">
                  <c:v>89</c:v>
                </c:pt>
                <c:pt idx="2309">
                  <c:v>89</c:v>
                </c:pt>
                <c:pt idx="2310">
                  <c:v>89</c:v>
                </c:pt>
                <c:pt idx="2311">
                  <c:v>89</c:v>
                </c:pt>
                <c:pt idx="2312">
                  <c:v>89</c:v>
                </c:pt>
                <c:pt idx="2313">
                  <c:v>89</c:v>
                </c:pt>
                <c:pt idx="2314">
                  <c:v>89</c:v>
                </c:pt>
                <c:pt idx="2315">
                  <c:v>89</c:v>
                </c:pt>
                <c:pt idx="2316">
                  <c:v>89</c:v>
                </c:pt>
                <c:pt idx="2317">
                  <c:v>89</c:v>
                </c:pt>
                <c:pt idx="2318">
                  <c:v>89</c:v>
                </c:pt>
                <c:pt idx="2319">
                  <c:v>89</c:v>
                </c:pt>
                <c:pt idx="2320">
                  <c:v>89</c:v>
                </c:pt>
                <c:pt idx="2321">
                  <c:v>89</c:v>
                </c:pt>
                <c:pt idx="2322">
                  <c:v>89</c:v>
                </c:pt>
                <c:pt idx="2323">
                  <c:v>89</c:v>
                </c:pt>
                <c:pt idx="2324">
                  <c:v>89</c:v>
                </c:pt>
                <c:pt idx="2325">
                  <c:v>89</c:v>
                </c:pt>
                <c:pt idx="2326">
                  <c:v>89</c:v>
                </c:pt>
                <c:pt idx="2327">
                  <c:v>89</c:v>
                </c:pt>
                <c:pt idx="2328">
                  <c:v>89</c:v>
                </c:pt>
                <c:pt idx="2329">
                  <c:v>89</c:v>
                </c:pt>
                <c:pt idx="2330">
                  <c:v>89</c:v>
                </c:pt>
                <c:pt idx="2331">
                  <c:v>89</c:v>
                </c:pt>
                <c:pt idx="2332">
                  <c:v>89</c:v>
                </c:pt>
                <c:pt idx="2333">
                  <c:v>89</c:v>
                </c:pt>
                <c:pt idx="2334">
                  <c:v>89</c:v>
                </c:pt>
                <c:pt idx="2335">
                  <c:v>89</c:v>
                </c:pt>
                <c:pt idx="2336">
                  <c:v>89</c:v>
                </c:pt>
                <c:pt idx="2337">
                  <c:v>89</c:v>
                </c:pt>
                <c:pt idx="2338">
                  <c:v>89</c:v>
                </c:pt>
                <c:pt idx="2339">
                  <c:v>89</c:v>
                </c:pt>
                <c:pt idx="2340">
                  <c:v>89</c:v>
                </c:pt>
                <c:pt idx="2341">
                  <c:v>89</c:v>
                </c:pt>
                <c:pt idx="2342">
                  <c:v>89</c:v>
                </c:pt>
                <c:pt idx="2343">
                  <c:v>89</c:v>
                </c:pt>
                <c:pt idx="2344">
                  <c:v>89</c:v>
                </c:pt>
                <c:pt idx="2345">
                  <c:v>89</c:v>
                </c:pt>
                <c:pt idx="2346">
                  <c:v>89</c:v>
                </c:pt>
                <c:pt idx="2347">
                  <c:v>89</c:v>
                </c:pt>
                <c:pt idx="2348">
                  <c:v>89</c:v>
                </c:pt>
                <c:pt idx="2349">
                  <c:v>89</c:v>
                </c:pt>
                <c:pt idx="2350">
                  <c:v>89</c:v>
                </c:pt>
                <c:pt idx="2351">
                  <c:v>89</c:v>
                </c:pt>
                <c:pt idx="2352">
                  <c:v>89</c:v>
                </c:pt>
                <c:pt idx="2353">
                  <c:v>89</c:v>
                </c:pt>
                <c:pt idx="2354">
                  <c:v>89</c:v>
                </c:pt>
                <c:pt idx="2355">
                  <c:v>89</c:v>
                </c:pt>
                <c:pt idx="2356">
                  <c:v>89</c:v>
                </c:pt>
                <c:pt idx="2357">
                  <c:v>89</c:v>
                </c:pt>
                <c:pt idx="2358">
                  <c:v>89</c:v>
                </c:pt>
                <c:pt idx="2359">
                  <c:v>89</c:v>
                </c:pt>
                <c:pt idx="2360">
                  <c:v>89</c:v>
                </c:pt>
                <c:pt idx="2361">
                  <c:v>89</c:v>
                </c:pt>
                <c:pt idx="2362">
                  <c:v>89</c:v>
                </c:pt>
                <c:pt idx="2363">
                  <c:v>89</c:v>
                </c:pt>
                <c:pt idx="2364">
                  <c:v>89</c:v>
                </c:pt>
                <c:pt idx="2365">
                  <c:v>89</c:v>
                </c:pt>
                <c:pt idx="2366">
                  <c:v>89</c:v>
                </c:pt>
                <c:pt idx="2367">
                  <c:v>89</c:v>
                </c:pt>
                <c:pt idx="2368">
                  <c:v>89</c:v>
                </c:pt>
                <c:pt idx="2369">
                  <c:v>89</c:v>
                </c:pt>
                <c:pt idx="2370">
                  <c:v>89</c:v>
                </c:pt>
                <c:pt idx="2371">
                  <c:v>89</c:v>
                </c:pt>
                <c:pt idx="2372">
                  <c:v>89</c:v>
                </c:pt>
                <c:pt idx="2373">
                  <c:v>89</c:v>
                </c:pt>
                <c:pt idx="2374">
                  <c:v>89</c:v>
                </c:pt>
                <c:pt idx="2375">
                  <c:v>89</c:v>
                </c:pt>
                <c:pt idx="2376">
                  <c:v>89</c:v>
                </c:pt>
                <c:pt idx="2377">
                  <c:v>89</c:v>
                </c:pt>
                <c:pt idx="2378">
                  <c:v>89</c:v>
                </c:pt>
                <c:pt idx="2379">
                  <c:v>89</c:v>
                </c:pt>
                <c:pt idx="2380">
                  <c:v>89</c:v>
                </c:pt>
                <c:pt idx="2381">
                  <c:v>89</c:v>
                </c:pt>
                <c:pt idx="2382">
                  <c:v>89</c:v>
                </c:pt>
                <c:pt idx="2383">
                  <c:v>89</c:v>
                </c:pt>
                <c:pt idx="2384">
                  <c:v>89</c:v>
                </c:pt>
                <c:pt idx="2385">
                  <c:v>89</c:v>
                </c:pt>
                <c:pt idx="2386">
                  <c:v>89</c:v>
                </c:pt>
                <c:pt idx="2387">
                  <c:v>89</c:v>
                </c:pt>
                <c:pt idx="2388">
                  <c:v>89</c:v>
                </c:pt>
                <c:pt idx="2389">
                  <c:v>89</c:v>
                </c:pt>
                <c:pt idx="2390">
                  <c:v>89</c:v>
                </c:pt>
                <c:pt idx="2391">
                  <c:v>89</c:v>
                </c:pt>
                <c:pt idx="2392">
                  <c:v>89</c:v>
                </c:pt>
                <c:pt idx="2393">
                  <c:v>89</c:v>
                </c:pt>
                <c:pt idx="2394">
                  <c:v>89</c:v>
                </c:pt>
                <c:pt idx="2395">
                  <c:v>89</c:v>
                </c:pt>
                <c:pt idx="2396">
                  <c:v>89</c:v>
                </c:pt>
                <c:pt idx="2397">
                  <c:v>89</c:v>
                </c:pt>
                <c:pt idx="2398">
                  <c:v>89</c:v>
                </c:pt>
                <c:pt idx="2399">
                  <c:v>89</c:v>
                </c:pt>
                <c:pt idx="2400">
                  <c:v>89</c:v>
                </c:pt>
                <c:pt idx="2401">
                  <c:v>89</c:v>
                </c:pt>
                <c:pt idx="2402">
                  <c:v>89</c:v>
                </c:pt>
                <c:pt idx="2403">
                  <c:v>89</c:v>
                </c:pt>
                <c:pt idx="2404">
                  <c:v>89</c:v>
                </c:pt>
                <c:pt idx="2405">
                  <c:v>89</c:v>
                </c:pt>
                <c:pt idx="2406">
                  <c:v>89</c:v>
                </c:pt>
                <c:pt idx="2407">
                  <c:v>89</c:v>
                </c:pt>
                <c:pt idx="2408">
                  <c:v>89</c:v>
                </c:pt>
                <c:pt idx="2409">
                  <c:v>89</c:v>
                </c:pt>
                <c:pt idx="2410">
                  <c:v>89</c:v>
                </c:pt>
                <c:pt idx="2411">
                  <c:v>89</c:v>
                </c:pt>
                <c:pt idx="2412">
                  <c:v>89</c:v>
                </c:pt>
                <c:pt idx="2413">
                  <c:v>89</c:v>
                </c:pt>
                <c:pt idx="2414">
                  <c:v>89</c:v>
                </c:pt>
                <c:pt idx="2415">
                  <c:v>89</c:v>
                </c:pt>
                <c:pt idx="2416">
                  <c:v>89</c:v>
                </c:pt>
                <c:pt idx="2417">
                  <c:v>89</c:v>
                </c:pt>
                <c:pt idx="2418">
                  <c:v>89</c:v>
                </c:pt>
                <c:pt idx="2419">
                  <c:v>89</c:v>
                </c:pt>
                <c:pt idx="2420">
                  <c:v>89</c:v>
                </c:pt>
                <c:pt idx="2421">
                  <c:v>89</c:v>
                </c:pt>
                <c:pt idx="2422">
                  <c:v>89</c:v>
                </c:pt>
                <c:pt idx="2423">
                  <c:v>89</c:v>
                </c:pt>
                <c:pt idx="2424">
                  <c:v>89</c:v>
                </c:pt>
                <c:pt idx="2425">
                  <c:v>89</c:v>
                </c:pt>
                <c:pt idx="2426">
                  <c:v>89</c:v>
                </c:pt>
                <c:pt idx="2427">
                  <c:v>89</c:v>
                </c:pt>
                <c:pt idx="2428">
                  <c:v>89</c:v>
                </c:pt>
                <c:pt idx="2429">
                  <c:v>89</c:v>
                </c:pt>
                <c:pt idx="2430">
                  <c:v>89</c:v>
                </c:pt>
                <c:pt idx="2431">
                  <c:v>89</c:v>
                </c:pt>
                <c:pt idx="2432">
                  <c:v>89</c:v>
                </c:pt>
                <c:pt idx="2433">
                  <c:v>89</c:v>
                </c:pt>
                <c:pt idx="2434">
                  <c:v>89</c:v>
                </c:pt>
                <c:pt idx="2435">
                  <c:v>89</c:v>
                </c:pt>
                <c:pt idx="2436">
                  <c:v>89</c:v>
                </c:pt>
                <c:pt idx="2437">
                  <c:v>89</c:v>
                </c:pt>
                <c:pt idx="2438">
                  <c:v>89</c:v>
                </c:pt>
                <c:pt idx="2439">
                  <c:v>89</c:v>
                </c:pt>
                <c:pt idx="2440">
                  <c:v>89</c:v>
                </c:pt>
                <c:pt idx="2441">
                  <c:v>89</c:v>
                </c:pt>
                <c:pt idx="2442">
                  <c:v>89</c:v>
                </c:pt>
                <c:pt idx="2443">
                  <c:v>89</c:v>
                </c:pt>
                <c:pt idx="2444">
                  <c:v>89</c:v>
                </c:pt>
                <c:pt idx="2445">
                  <c:v>89</c:v>
                </c:pt>
                <c:pt idx="2446">
                  <c:v>89</c:v>
                </c:pt>
                <c:pt idx="2447">
                  <c:v>89</c:v>
                </c:pt>
                <c:pt idx="2448">
                  <c:v>89</c:v>
                </c:pt>
                <c:pt idx="2449">
                  <c:v>89</c:v>
                </c:pt>
                <c:pt idx="2450">
                  <c:v>89</c:v>
                </c:pt>
                <c:pt idx="2451">
                  <c:v>89</c:v>
                </c:pt>
                <c:pt idx="2452">
                  <c:v>89</c:v>
                </c:pt>
                <c:pt idx="2453">
                  <c:v>89</c:v>
                </c:pt>
                <c:pt idx="2454">
                  <c:v>89</c:v>
                </c:pt>
                <c:pt idx="2455">
                  <c:v>89</c:v>
                </c:pt>
                <c:pt idx="2456">
                  <c:v>89</c:v>
                </c:pt>
                <c:pt idx="2457">
                  <c:v>89</c:v>
                </c:pt>
                <c:pt idx="2458">
                  <c:v>89</c:v>
                </c:pt>
                <c:pt idx="2459">
                  <c:v>89</c:v>
                </c:pt>
                <c:pt idx="2460">
                  <c:v>89</c:v>
                </c:pt>
                <c:pt idx="2461">
                  <c:v>89</c:v>
                </c:pt>
                <c:pt idx="2462">
                  <c:v>89</c:v>
                </c:pt>
                <c:pt idx="2463">
                  <c:v>89</c:v>
                </c:pt>
                <c:pt idx="2464">
                  <c:v>89</c:v>
                </c:pt>
                <c:pt idx="2465">
                  <c:v>89</c:v>
                </c:pt>
                <c:pt idx="2466">
                  <c:v>89</c:v>
                </c:pt>
                <c:pt idx="2467">
                  <c:v>89</c:v>
                </c:pt>
                <c:pt idx="2468">
                  <c:v>89</c:v>
                </c:pt>
                <c:pt idx="2469">
                  <c:v>89</c:v>
                </c:pt>
                <c:pt idx="2470">
                  <c:v>89</c:v>
                </c:pt>
                <c:pt idx="2471">
                  <c:v>89</c:v>
                </c:pt>
                <c:pt idx="2472">
                  <c:v>89</c:v>
                </c:pt>
                <c:pt idx="2473">
                  <c:v>89</c:v>
                </c:pt>
                <c:pt idx="2474">
                  <c:v>89</c:v>
                </c:pt>
                <c:pt idx="2475">
                  <c:v>89</c:v>
                </c:pt>
                <c:pt idx="2476">
                  <c:v>89</c:v>
                </c:pt>
                <c:pt idx="2477">
                  <c:v>89</c:v>
                </c:pt>
                <c:pt idx="2478">
                  <c:v>89</c:v>
                </c:pt>
                <c:pt idx="2479">
                  <c:v>89</c:v>
                </c:pt>
                <c:pt idx="2480">
                  <c:v>89</c:v>
                </c:pt>
                <c:pt idx="2481">
                  <c:v>89</c:v>
                </c:pt>
                <c:pt idx="2482">
                  <c:v>89</c:v>
                </c:pt>
                <c:pt idx="2483">
                  <c:v>89</c:v>
                </c:pt>
                <c:pt idx="2484">
                  <c:v>89</c:v>
                </c:pt>
                <c:pt idx="2485">
                  <c:v>89</c:v>
                </c:pt>
                <c:pt idx="2486">
                  <c:v>89</c:v>
                </c:pt>
                <c:pt idx="2487">
                  <c:v>89</c:v>
                </c:pt>
                <c:pt idx="2488">
                  <c:v>89</c:v>
                </c:pt>
                <c:pt idx="2489">
                  <c:v>89</c:v>
                </c:pt>
                <c:pt idx="2490">
                  <c:v>89</c:v>
                </c:pt>
                <c:pt idx="2491">
                  <c:v>89</c:v>
                </c:pt>
                <c:pt idx="2492">
                  <c:v>89</c:v>
                </c:pt>
                <c:pt idx="2493">
                  <c:v>89</c:v>
                </c:pt>
                <c:pt idx="2494">
                  <c:v>89</c:v>
                </c:pt>
                <c:pt idx="2495">
                  <c:v>89</c:v>
                </c:pt>
                <c:pt idx="2496">
                  <c:v>89</c:v>
                </c:pt>
                <c:pt idx="2497">
                  <c:v>89</c:v>
                </c:pt>
                <c:pt idx="2498">
                  <c:v>89</c:v>
                </c:pt>
                <c:pt idx="2499">
                  <c:v>89</c:v>
                </c:pt>
                <c:pt idx="2500">
                  <c:v>89</c:v>
                </c:pt>
                <c:pt idx="2501">
                  <c:v>89</c:v>
                </c:pt>
                <c:pt idx="2502">
                  <c:v>89</c:v>
                </c:pt>
                <c:pt idx="2503">
                  <c:v>89</c:v>
                </c:pt>
                <c:pt idx="2504">
                  <c:v>89</c:v>
                </c:pt>
                <c:pt idx="2505">
                  <c:v>89</c:v>
                </c:pt>
                <c:pt idx="2506">
                  <c:v>89</c:v>
                </c:pt>
                <c:pt idx="2507">
                  <c:v>89</c:v>
                </c:pt>
                <c:pt idx="2508">
                  <c:v>89</c:v>
                </c:pt>
                <c:pt idx="2509">
                  <c:v>89</c:v>
                </c:pt>
                <c:pt idx="2510">
                  <c:v>89</c:v>
                </c:pt>
                <c:pt idx="2511">
                  <c:v>89</c:v>
                </c:pt>
                <c:pt idx="2512">
                  <c:v>89</c:v>
                </c:pt>
                <c:pt idx="2513">
                  <c:v>89</c:v>
                </c:pt>
                <c:pt idx="2514">
                  <c:v>89</c:v>
                </c:pt>
                <c:pt idx="2515">
                  <c:v>89</c:v>
                </c:pt>
                <c:pt idx="2516">
                  <c:v>89</c:v>
                </c:pt>
                <c:pt idx="2517">
                  <c:v>89</c:v>
                </c:pt>
                <c:pt idx="2518">
                  <c:v>89</c:v>
                </c:pt>
                <c:pt idx="2519">
                  <c:v>89</c:v>
                </c:pt>
                <c:pt idx="2520">
                  <c:v>89</c:v>
                </c:pt>
                <c:pt idx="2521">
                  <c:v>89</c:v>
                </c:pt>
                <c:pt idx="2522">
                  <c:v>89</c:v>
                </c:pt>
                <c:pt idx="2523">
                  <c:v>89</c:v>
                </c:pt>
                <c:pt idx="2524">
                  <c:v>89</c:v>
                </c:pt>
                <c:pt idx="2525">
                  <c:v>89</c:v>
                </c:pt>
                <c:pt idx="2526">
                  <c:v>89</c:v>
                </c:pt>
                <c:pt idx="2527">
                  <c:v>89</c:v>
                </c:pt>
                <c:pt idx="2528">
                  <c:v>89</c:v>
                </c:pt>
                <c:pt idx="2529">
                  <c:v>89</c:v>
                </c:pt>
                <c:pt idx="2530">
                  <c:v>89</c:v>
                </c:pt>
                <c:pt idx="2531">
                  <c:v>89</c:v>
                </c:pt>
                <c:pt idx="2532">
                  <c:v>89</c:v>
                </c:pt>
                <c:pt idx="2533">
                  <c:v>89</c:v>
                </c:pt>
                <c:pt idx="2534">
                  <c:v>89</c:v>
                </c:pt>
                <c:pt idx="2535">
                  <c:v>89</c:v>
                </c:pt>
                <c:pt idx="2536">
                  <c:v>89</c:v>
                </c:pt>
                <c:pt idx="2537">
                  <c:v>89</c:v>
                </c:pt>
                <c:pt idx="2538">
                  <c:v>89</c:v>
                </c:pt>
                <c:pt idx="2539">
                  <c:v>89</c:v>
                </c:pt>
                <c:pt idx="2540">
                  <c:v>89</c:v>
                </c:pt>
                <c:pt idx="2541">
                  <c:v>89</c:v>
                </c:pt>
                <c:pt idx="2542">
                  <c:v>89</c:v>
                </c:pt>
                <c:pt idx="2543">
                  <c:v>89</c:v>
                </c:pt>
                <c:pt idx="2544">
                  <c:v>89</c:v>
                </c:pt>
                <c:pt idx="2545">
                  <c:v>89</c:v>
                </c:pt>
                <c:pt idx="2546">
                  <c:v>89</c:v>
                </c:pt>
                <c:pt idx="2547">
                  <c:v>89</c:v>
                </c:pt>
                <c:pt idx="2548">
                  <c:v>89</c:v>
                </c:pt>
                <c:pt idx="2549">
                  <c:v>89</c:v>
                </c:pt>
                <c:pt idx="2550">
                  <c:v>89</c:v>
                </c:pt>
                <c:pt idx="2551">
                  <c:v>89</c:v>
                </c:pt>
                <c:pt idx="2552">
                  <c:v>89</c:v>
                </c:pt>
                <c:pt idx="2553">
                  <c:v>89</c:v>
                </c:pt>
                <c:pt idx="2554">
                  <c:v>89</c:v>
                </c:pt>
                <c:pt idx="2555">
                  <c:v>89</c:v>
                </c:pt>
                <c:pt idx="2556">
                  <c:v>89</c:v>
                </c:pt>
                <c:pt idx="2557">
                  <c:v>89</c:v>
                </c:pt>
                <c:pt idx="2558">
                  <c:v>89</c:v>
                </c:pt>
                <c:pt idx="2559">
                  <c:v>89</c:v>
                </c:pt>
                <c:pt idx="2560">
                  <c:v>89</c:v>
                </c:pt>
                <c:pt idx="2561">
                  <c:v>89</c:v>
                </c:pt>
                <c:pt idx="2562">
                  <c:v>89</c:v>
                </c:pt>
                <c:pt idx="2563">
                  <c:v>89</c:v>
                </c:pt>
                <c:pt idx="2564">
                  <c:v>89</c:v>
                </c:pt>
                <c:pt idx="2565">
                  <c:v>89</c:v>
                </c:pt>
                <c:pt idx="2566">
                  <c:v>89</c:v>
                </c:pt>
                <c:pt idx="2567">
                  <c:v>89</c:v>
                </c:pt>
                <c:pt idx="2568">
                  <c:v>89</c:v>
                </c:pt>
                <c:pt idx="2569">
                  <c:v>89</c:v>
                </c:pt>
                <c:pt idx="2570">
                  <c:v>89</c:v>
                </c:pt>
                <c:pt idx="2571">
                  <c:v>89</c:v>
                </c:pt>
                <c:pt idx="2572">
                  <c:v>89</c:v>
                </c:pt>
                <c:pt idx="2573">
                  <c:v>89</c:v>
                </c:pt>
                <c:pt idx="2574">
                  <c:v>89</c:v>
                </c:pt>
                <c:pt idx="2575">
                  <c:v>89</c:v>
                </c:pt>
                <c:pt idx="2576">
                  <c:v>89</c:v>
                </c:pt>
                <c:pt idx="2577">
                  <c:v>89</c:v>
                </c:pt>
                <c:pt idx="2578">
                  <c:v>89</c:v>
                </c:pt>
                <c:pt idx="2579">
                  <c:v>89</c:v>
                </c:pt>
                <c:pt idx="2580">
                  <c:v>89</c:v>
                </c:pt>
                <c:pt idx="2581">
                  <c:v>89</c:v>
                </c:pt>
                <c:pt idx="2582">
                  <c:v>89</c:v>
                </c:pt>
                <c:pt idx="2583">
                  <c:v>89</c:v>
                </c:pt>
                <c:pt idx="2584">
                  <c:v>89</c:v>
                </c:pt>
                <c:pt idx="2585">
                  <c:v>89</c:v>
                </c:pt>
                <c:pt idx="2586">
                  <c:v>89</c:v>
                </c:pt>
                <c:pt idx="2587">
                  <c:v>89</c:v>
                </c:pt>
                <c:pt idx="2588">
                  <c:v>89</c:v>
                </c:pt>
                <c:pt idx="2589">
                  <c:v>89</c:v>
                </c:pt>
                <c:pt idx="2590">
                  <c:v>89</c:v>
                </c:pt>
                <c:pt idx="2591">
                  <c:v>89</c:v>
                </c:pt>
                <c:pt idx="2592">
                  <c:v>89</c:v>
                </c:pt>
                <c:pt idx="2593">
                  <c:v>89</c:v>
                </c:pt>
                <c:pt idx="2594">
                  <c:v>89</c:v>
                </c:pt>
                <c:pt idx="2595">
                  <c:v>89</c:v>
                </c:pt>
                <c:pt idx="2596">
                  <c:v>89</c:v>
                </c:pt>
                <c:pt idx="2597">
                  <c:v>89</c:v>
                </c:pt>
                <c:pt idx="2598">
                  <c:v>89</c:v>
                </c:pt>
                <c:pt idx="2599">
                  <c:v>89</c:v>
                </c:pt>
                <c:pt idx="2600">
                  <c:v>89</c:v>
                </c:pt>
                <c:pt idx="2601">
                  <c:v>89</c:v>
                </c:pt>
                <c:pt idx="2602">
                  <c:v>89</c:v>
                </c:pt>
                <c:pt idx="2603">
                  <c:v>89</c:v>
                </c:pt>
                <c:pt idx="2604">
                  <c:v>89</c:v>
                </c:pt>
                <c:pt idx="2605">
                  <c:v>89</c:v>
                </c:pt>
                <c:pt idx="2606">
                  <c:v>89</c:v>
                </c:pt>
                <c:pt idx="2607">
                  <c:v>89</c:v>
                </c:pt>
                <c:pt idx="2608">
                  <c:v>89</c:v>
                </c:pt>
                <c:pt idx="2609">
                  <c:v>89</c:v>
                </c:pt>
                <c:pt idx="2610">
                  <c:v>89</c:v>
                </c:pt>
                <c:pt idx="2611">
                  <c:v>89</c:v>
                </c:pt>
                <c:pt idx="2612">
                  <c:v>89</c:v>
                </c:pt>
                <c:pt idx="2613">
                  <c:v>89</c:v>
                </c:pt>
                <c:pt idx="2614">
                  <c:v>89</c:v>
                </c:pt>
                <c:pt idx="2615">
                  <c:v>89</c:v>
                </c:pt>
                <c:pt idx="2616">
                  <c:v>89</c:v>
                </c:pt>
                <c:pt idx="2617">
                  <c:v>89</c:v>
                </c:pt>
                <c:pt idx="2618">
                  <c:v>89</c:v>
                </c:pt>
                <c:pt idx="2619">
                  <c:v>89</c:v>
                </c:pt>
                <c:pt idx="2620">
                  <c:v>89</c:v>
                </c:pt>
                <c:pt idx="2621">
                  <c:v>89</c:v>
                </c:pt>
                <c:pt idx="2622">
                  <c:v>89</c:v>
                </c:pt>
                <c:pt idx="2623">
                  <c:v>89</c:v>
                </c:pt>
                <c:pt idx="2624">
                  <c:v>89</c:v>
                </c:pt>
                <c:pt idx="2625">
                  <c:v>89</c:v>
                </c:pt>
                <c:pt idx="2626">
                  <c:v>89</c:v>
                </c:pt>
                <c:pt idx="2627">
                  <c:v>89</c:v>
                </c:pt>
                <c:pt idx="2628">
                  <c:v>89</c:v>
                </c:pt>
                <c:pt idx="2629">
                  <c:v>89</c:v>
                </c:pt>
                <c:pt idx="2630">
                  <c:v>89</c:v>
                </c:pt>
                <c:pt idx="2631">
                  <c:v>89</c:v>
                </c:pt>
                <c:pt idx="2632">
                  <c:v>89</c:v>
                </c:pt>
                <c:pt idx="2633">
                  <c:v>89</c:v>
                </c:pt>
                <c:pt idx="2634">
                  <c:v>89</c:v>
                </c:pt>
                <c:pt idx="2635">
                  <c:v>89</c:v>
                </c:pt>
                <c:pt idx="2636">
                  <c:v>89</c:v>
                </c:pt>
                <c:pt idx="2637">
                  <c:v>89</c:v>
                </c:pt>
                <c:pt idx="2638">
                  <c:v>89</c:v>
                </c:pt>
                <c:pt idx="2639">
                  <c:v>89</c:v>
                </c:pt>
                <c:pt idx="2640">
                  <c:v>89</c:v>
                </c:pt>
                <c:pt idx="2641">
                  <c:v>89</c:v>
                </c:pt>
                <c:pt idx="2642">
                  <c:v>89</c:v>
                </c:pt>
                <c:pt idx="2643">
                  <c:v>89</c:v>
                </c:pt>
                <c:pt idx="2644">
                  <c:v>89</c:v>
                </c:pt>
                <c:pt idx="2645">
                  <c:v>89</c:v>
                </c:pt>
                <c:pt idx="2646">
                  <c:v>89</c:v>
                </c:pt>
                <c:pt idx="2647">
                  <c:v>89</c:v>
                </c:pt>
                <c:pt idx="2648">
                  <c:v>89</c:v>
                </c:pt>
                <c:pt idx="2649">
                  <c:v>89</c:v>
                </c:pt>
                <c:pt idx="2650">
                  <c:v>89</c:v>
                </c:pt>
                <c:pt idx="2651">
                  <c:v>89</c:v>
                </c:pt>
                <c:pt idx="2652">
                  <c:v>89</c:v>
                </c:pt>
                <c:pt idx="2653">
                  <c:v>89</c:v>
                </c:pt>
                <c:pt idx="2654">
                  <c:v>89</c:v>
                </c:pt>
                <c:pt idx="2655">
                  <c:v>89</c:v>
                </c:pt>
                <c:pt idx="2656">
                  <c:v>89</c:v>
                </c:pt>
                <c:pt idx="2657">
                  <c:v>89</c:v>
                </c:pt>
                <c:pt idx="2658">
                  <c:v>89</c:v>
                </c:pt>
                <c:pt idx="2659">
                  <c:v>89</c:v>
                </c:pt>
                <c:pt idx="2660">
                  <c:v>89</c:v>
                </c:pt>
                <c:pt idx="2661">
                  <c:v>89</c:v>
                </c:pt>
                <c:pt idx="2662">
                  <c:v>89</c:v>
                </c:pt>
                <c:pt idx="2663">
                  <c:v>89</c:v>
                </c:pt>
                <c:pt idx="2664">
                  <c:v>89</c:v>
                </c:pt>
                <c:pt idx="2665">
                  <c:v>89</c:v>
                </c:pt>
                <c:pt idx="2666">
                  <c:v>89</c:v>
                </c:pt>
                <c:pt idx="2667">
                  <c:v>89</c:v>
                </c:pt>
                <c:pt idx="2668">
                  <c:v>89</c:v>
                </c:pt>
                <c:pt idx="2669">
                  <c:v>89</c:v>
                </c:pt>
                <c:pt idx="2670">
                  <c:v>89</c:v>
                </c:pt>
                <c:pt idx="2671">
                  <c:v>89</c:v>
                </c:pt>
                <c:pt idx="2672">
                  <c:v>89</c:v>
                </c:pt>
                <c:pt idx="2673">
                  <c:v>89</c:v>
                </c:pt>
                <c:pt idx="2674">
                  <c:v>89</c:v>
                </c:pt>
                <c:pt idx="2675">
                  <c:v>89</c:v>
                </c:pt>
                <c:pt idx="2676">
                  <c:v>89</c:v>
                </c:pt>
                <c:pt idx="2677">
                  <c:v>89</c:v>
                </c:pt>
                <c:pt idx="2678">
                  <c:v>89</c:v>
                </c:pt>
                <c:pt idx="2679">
                  <c:v>89</c:v>
                </c:pt>
                <c:pt idx="2680">
                  <c:v>89</c:v>
                </c:pt>
                <c:pt idx="2681">
                  <c:v>89</c:v>
                </c:pt>
                <c:pt idx="2682">
                  <c:v>89</c:v>
                </c:pt>
                <c:pt idx="2683">
                  <c:v>89</c:v>
                </c:pt>
                <c:pt idx="2684">
                  <c:v>89</c:v>
                </c:pt>
                <c:pt idx="2685">
                  <c:v>89</c:v>
                </c:pt>
                <c:pt idx="2686">
                  <c:v>89</c:v>
                </c:pt>
                <c:pt idx="2687">
                  <c:v>89</c:v>
                </c:pt>
                <c:pt idx="2688">
                  <c:v>89</c:v>
                </c:pt>
                <c:pt idx="2689">
                  <c:v>89</c:v>
                </c:pt>
                <c:pt idx="2690">
                  <c:v>89</c:v>
                </c:pt>
                <c:pt idx="2691">
                  <c:v>89</c:v>
                </c:pt>
                <c:pt idx="2692">
                  <c:v>89</c:v>
                </c:pt>
                <c:pt idx="2693">
                  <c:v>89</c:v>
                </c:pt>
                <c:pt idx="2694">
                  <c:v>89</c:v>
                </c:pt>
                <c:pt idx="2695">
                  <c:v>89</c:v>
                </c:pt>
                <c:pt idx="2696">
                  <c:v>89</c:v>
                </c:pt>
                <c:pt idx="2697">
                  <c:v>89</c:v>
                </c:pt>
                <c:pt idx="2698">
                  <c:v>89</c:v>
                </c:pt>
                <c:pt idx="2699">
                  <c:v>89</c:v>
                </c:pt>
                <c:pt idx="2700">
                  <c:v>89</c:v>
                </c:pt>
                <c:pt idx="2701">
                  <c:v>89</c:v>
                </c:pt>
                <c:pt idx="2702">
                  <c:v>89</c:v>
                </c:pt>
                <c:pt idx="2703">
                  <c:v>89</c:v>
                </c:pt>
                <c:pt idx="2704">
                  <c:v>89</c:v>
                </c:pt>
                <c:pt idx="2705">
                  <c:v>89</c:v>
                </c:pt>
                <c:pt idx="2706">
                  <c:v>89</c:v>
                </c:pt>
                <c:pt idx="2707">
                  <c:v>89</c:v>
                </c:pt>
                <c:pt idx="2708">
                  <c:v>89</c:v>
                </c:pt>
                <c:pt idx="2709">
                  <c:v>89</c:v>
                </c:pt>
                <c:pt idx="2710">
                  <c:v>89</c:v>
                </c:pt>
                <c:pt idx="2711">
                  <c:v>89</c:v>
                </c:pt>
                <c:pt idx="2712">
                  <c:v>89</c:v>
                </c:pt>
                <c:pt idx="2713">
                  <c:v>89</c:v>
                </c:pt>
                <c:pt idx="2714">
                  <c:v>89</c:v>
                </c:pt>
                <c:pt idx="2715">
                  <c:v>89</c:v>
                </c:pt>
                <c:pt idx="2716">
                  <c:v>89</c:v>
                </c:pt>
                <c:pt idx="2717">
                  <c:v>89</c:v>
                </c:pt>
                <c:pt idx="2718">
                  <c:v>89</c:v>
                </c:pt>
                <c:pt idx="2719">
                  <c:v>89</c:v>
                </c:pt>
                <c:pt idx="2720">
                  <c:v>89</c:v>
                </c:pt>
                <c:pt idx="2721">
                  <c:v>89</c:v>
                </c:pt>
                <c:pt idx="2722">
                  <c:v>89</c:v>
                </c:pt>
                <c:pt idx="2723">
                  <c:v>89</c:v>
                </c:pt>
                <c:pt idx="2724">
                  <c:v>89</c:v>
                </c:pt>
                <c:pt idx="2725">
                  <c:v>89</c:v>
                </c:pt>
                <c:pt idx="2726">
                  <c:v>89</c:v>
                </c:pt>
                <c:pt idx="2727">
                  <c:v>89</c:v>
                </c:pt>
                <c:pt idx="2728">
                  <c:v>89</c:v>
                </c:pt>
                <c:pt idx="2729">
                  <c:v>89</c:v>
                </c:pt>
                <c:pt idx="2730">
                  <c:v>89</c:v>
                </c:pt>
                <c:pt idx="2731">
                  <c:v>89</c:v>
                </c:pt>
                <c:pt idx="2732">
                  <c:v>89</c:v>
                </c:pt>
                <c:pt idx="2733">
                  <c:v>89</c:v>
                </c:pt>
                <c:pt idx="2734">
                  <c:v>89</c:v>
                </c:pt>
                <c:pt idx="2735">
                  <c:v>89</c:v>
                </c:pt>
                <c:pt idx="2736">
                  <c:v>89</c:v>
                </c:pt>
                <c:pt idx="2737">
                  <c:v>89</c:v>
                </c:pt>
                <c:pt idx="2738">
                  <c:v>89</c:v>
                </c:pt>
                <c:pt idx="2739">
                  <c:v>89</c:v>
                </c:pt>
                <c:pt idx="2740">
                  <c:v>89</c:v>
                </c:pt>
                <c:pt idx="2741">
                  <c:v>89</c:v>
                </c:pt>
                <c:pt idx="2742">
                  <c:v>89</c:v>
                </c:pt>
                <c:pt idx="2743">
                  <c:v>89</c:v>
                </c:pt>
                <c:pt idx="2744">
                  <c:v>89</c:v>
                </c:pt>
                <c:pt idx="2745">
                  <c:v>89</c:v>
                </c:pt>
                <c:pt idx="2746">
                  <c:v>89</c:v>
                </c:pt>
                <c:pt idx="2747">
                  <c:v>89</c:v>
                </c:pt>
                <c:pt idx="2748">
                  <c:v>89</c:v>
                </c:pt>
                <c:pt idx="2749">
                  <c:v>89</c:v>
                </c:pt>
                <c:pt idx="2750">
                  <c:v>89</c:v>
                </c:pt>
                <c:pt idx="2751">
                  <c:v>89</c:v>
                </c:pt>
                <c:pt idx="2752">
                  <c:v>89</c:v>
                </c:pt>
                <c:pt idx="2753">
                  <c:v>89</c:v>
                </c:pt>
                <c:pt idx="2754">
                  <c:v>89</c:v>
                </c:pt>
                <c:pt idx="2755">
                  <c:v>89</c:v>
                </c:pt>
                <c:pt idx="2756">
                  <c:v>89</c:v>
                </c:pt>
                <c:pt idx="2757">
                  <c:v>89</c:v>
                </c:pt>
                <c:pt idx="2758">
                  <c:v>89</c:v>
                </c:pt>
                <c:pt idx="2759">
                  <c:v>89</c:v>
                </c:pt>
                <c:pt idx="2760">
                  <c:v>89</c:v>
                </c:pt>
                <c:pt idx="2761">
                  <c:v>89</c:v>
                </c:pt>
                <c:pt idx="2762">
                  <c:v>89</c:v>
                </c:pt>
                <c:pt idx="2763">
                  <c:v>89</c:v>
                </c:pt>
                <c:pt idx="2764">
                  <c:v>89</c:v>
                </c:pt>
                <c:pt idx="2765">
                  <c:v>89</c:v>
                </c:pt>
                <c:pt idx="2766">
                  <c:v>89</c:v>
                </c:pt>
                <c:pt idx="2767">
                  <c:v>89</c:v>
                </c:pt>
                <c:pt idx="2768">
                  <c:v>89</c:v>
                </c:pt>
                <c:pt idx="2769">
                  <c:v>89</c:v>
                </c:pt>
                <c:pt idx="2770">
                  <c:v>89</c:v>
                </c:pt>
                <c:pt idx="2771">
                  <c:v>89</c:v>
                </c:pt>
                <c:pt idx="2772">
                  <c:v>89</c:v>
                </c:pt>
                <c:pt idx="2773">
                  <c:v>89</c:v>
                </c:pt>
                <c:pt idx="2774">
                  <c:v>89</c:v>
                </c:pt>
                <c:pt idx="2775">
                  <c:v>89</c:v>
                </c:pt>
                <c:pt idx="2776">
                  <c:v>89</c:v>
                </c:pt>
                <c:pt idx="2777">
                  <c:v>89</c:v>
                </c:pt>
                <c:pt idx="2778">
                  <c:v>89</c:v>
                </c:pt>
                <c:pt idx="2779">
                  <c:v>89</c:v>
                </c:pt>
                <c:pt idx="2780">
                  <c:v>89</c:v>
                </c:pt>
                <c:pt idx="2781">
                  <c:v>89</c:v>
                </c:pt>
                <c:pt idx="2782">
                  <c:v>89</c:v>
                </c:pt>
                <c:pt idx="2783">
                  <c:v>89</c:v>
                </c:pt>
                <c:pt idx="2784">
                  <c:v>89</c:v>
                </c:pt>
                <c:pt idx="2785">
                  <c:v>89</c:v>
                </c:pt>
                <c:pt idx="2786">
                  <c:v>89</c:v>
                </c:pt>
                <c:pt idx="2787">
                  <c:v>89</c:v>
                </c:pt>
                <c:pt idx="2788">
                  <c:v>89</c:v>
                </c:pt>
                <c:pt idx="2789">
                  <c:v>89</c:v>
                </c:pt>
                <c:pt idx="2790">
                  <c:v>89</c:v>
                </c:pt>
                <c:pt idx="2791">
                  <c:v>89</c:v>
                </c:pt>
                <c:pt idx="2792">
                  <c:v>89</c:v>
                </c:pt>
                <c:pt idx="2793">
                  <c:v>89</c:v>
                </c:pt>
                <c:pt idx="2794">
                  <c:v>89</c:v>
                </c:pt>
                <c:pt idx="2795">
                  <c:v>89</c:v>
                </c:pt>
                <c:pt idx="2796">
                  <c:v>89</c:v>
                </c:pt>
                <c:pt idx="2797">
                  <c:v>89</c:v>
                </c:pt>
                <c:pt idx="2798">
                  <c:v>89</c:v>
                </c:pt>
                <c:pt idx="2799">
                  <c:v>89</c:v>
                </c:pt>
                <c:pt idx="2800">
                  <c:v>89</c:v>
                </c:pt>
                <c:pt idx="2801">
                  <c:v>89</c:v>
                </c:pt>
                <c:pt idx="2802">
                  <c:v>89</c:v>
                </c:pt>
                <c:pt idx="2803">
                  <c:v>89</c:v>
                </c:pt>
                <c:pt idx="2804">
                  <c:v>89</c:v>
                </c:pt>
                <c:pt idx="2805">
                  <c:v>89</c:v>
                </c:pt>
                <c:pt idx="2806">
                  <c:v>89</c:v>
                </c:pt>
                <c:pt idx="2807">
                  <c:v>89</c:v>
                </c:pt>
                <c:pt idx="2808">
                  <c:v>89</c:v>
                </c:pt>
                <c:pt idx="2809">
                  <c:v>89</c:v>
                </c:pt>
                <c:pt idx="2810">
                  <c:v>89</c:v>
                </c:pt>
                <c:pt idx="2811">
                  <c:v>89</c:v>
                </c:pt>
                <c:pt idx="2812">
                  <c:v>89</c:v>
                </c:pt>
                <c:pt idx="2813">
                  <c:v>89</c:v>
                </c:pt>
                <c:pt idx="2814">
                  <c:v>89</c:v>
                </c:pt>
                <c:pt idx="2815">
                  <c:v>89</c:v>
                </c:pt>
                <c:pt idx="2816">
                  <c:v>89</c:v>
                </c:pt>
                <c:pt idx="2817">
                  <c:v>89</c:v>
                </c:pt>
                <c:pt idx="2818">
                  <c:v>89</c:v>
                </c:pt>
                <c:pt idx="2819">
                  <c:v>89</c:v>
                </c:pt>
                <c:pt idx="2820">
                  <c:v>89</c:v>
                </c:pt>
                <c:pt idx="2821">
                  <c:v>89</c:v>
                </c:pt>
                <c:pt idx="2822">
                  <c:v>89</c:v>
                </c:pt>
                <c:pt idx="2823">
                  <c:v>89</c:v>
                </c:pt>
                <c:pt idx="2824">
                  <c:v>89</c:v>
                </c:pt>
                <c:pt idx="2825">
                  <c:v>89</c:v>
                </c:pt>
                <c:pt idx="2826">
                  <c:v>89</c:v>
                </c:pt>
                <c:pt idx="2827">
                  <c:v>89</c:v>
                </c:pt>
                <c:pt idx="2828">
                  <c:v>89</c:v>
                </c:pt>
                <c:pt idx="2829">
                  <c:v>89</c:v>
                </c:pt>
                <c:pt idx="2830">
                  <c:v>89</c:v>
                </c:pt>
                <c:pt idx="2831">
                  <c:v>89</c:v>
                </c:pt>
                <c:pt idx="2832">
                  <c:v>89</c:v>
                </c:pt>
                <c:pt idx="2833">
                  <c:v>89</c:v>
                </c:pt>
                <c:pt idx="2834">
                  <c:v>89</c:v>
                </c:pt>
                <c:pt idx="2835">
                  <c:v>89</c:v>
                </c:pt>
                <c:pt idx="2836">
                  <c:v>89</c:v>
                </c:pt>
                <c:pt idx="2837">
                  <c:v>89</c:v>
                </c:pt>
                <c:pt idx="2838">
                  <c:v>89</c:v>
                </c:pt>
                <c:pt idx="2839">
                  <c:v>89</c:v>
                </c:pt>
                <c:pt idx="2840">
                  <c:v>89</c:v>
                </c:pt>
                <c:pt idx="2841">
                  <c:v>89</c:v>
                </c:pt>
                <c:pt idx="2842">
                  <c:v>89</c:v>
                </c:pt>
                <c:pt idx="2843">
                  <c:v>89</c:v>
                </c:pt>
                <c:pt idx="2844">
                  <c:v>89</c:v>
                </c:pt>
                <c:pt idx="2845">
                  <c:v>89</c:v>
                </c:pt>
                <c:pt idx="2846">
                  <c:v>89</c:v>
                </c:pt>
                <c:pt idx="2847">
                  <c:v>89</c:v>
                </c:pt>
                <c:pt idx="2848">
                  <c:v>89</c:v>
                </c:pt>
                <c:pt idx="2849">
                  <c:v>89</c:v>
                </c:pt>
                <c:pt idx="2850">
                  <c:v>89</c:v>
                </c:pt>
                <c:pt idx="2851">
                  <c:v>89</c:v>
                </c:pt>
                <c:pt idx="2852">
                  <c:v>89</c:v>
                </c:pt>
                <c:pt idx="2853">
                  <c:v>89</c:v>
                </c:pt>
                <c:pt idx="2854">
                  <c:v>89</c:v>
                </c:pt>
                <c:pt idx="2855">
                  <c:v>89</c:v>
                </c:pt>
                <c:pt idx="2856">
                  <c:v>89</c:v>
                </c:pt>
                <c:pt idx="2857">
                  <c:v>89</c:v>
                </c:pt>
                <c:pt idx="2858">
                  <c:v>89</c:v>
                </c:pt>
                <c:pt idx="2859">
                  <c:v>89</c:v>
                </c:pt>
                <c:pt idx="2860">
                  <c:v>89</c:v>
                </c:pt>
                <c:pt idx="2861">
                  <c:v>89</c:v>
                </c:pt>
                <c:pt idx="2862">
                  <c:v>89</c:v>
                </c:pt>
                <c:pt idx="2863">
                  <c:v>89</c:v>
                </c:pt>
                <c:pt idx="2864">
                  <c:v>89</c:v>
                </c:pt>
                <c:pt idx="2865">
                  <c:v>89</c:v>
                </c:pt>
                <c:pt idx="2866">
                  <c:v>89</c:v>
                </c:pt>
                <c:pt idx="2867">
                  <c:v>89</c:v>
                </c:pt>
                <c:pt idx="2868">
                  <c:v>89</c:v>
                </c:pt>
                <c:pt idx="2869">
                  <c:v>89</c:v>
                </c:pt>
                <c:pt idx="2870">
                  <c:v>89</c:v>
                </c:pt>
                <c:pt idx="2871">
                  <c:v>89</c:v>
                </c:pt>
                <c:pt idx="2872">
                  <c:v>89</c:v>
                </c:pt>
                <c:pt idx="2873">
                  <c:v>89</c:v>
                </c:pt>
                <c:pt idx="2874">
                  <c:v>89</c:v>
                </c:pt>
                <c:pt idx="2875">
                  <c:v>89</c:v>
                </c:pt>
                <c:pt idx="2876">
                  <c:v>89</c:v>
                </c:pt>
                <c:pt idx="2877">
                  <c:v>89</c:v>
                </c:pt>
                <c:pt idx="2878">
                  <c:v>89</c:v>
                </c:pt>
                <c:pt idx="2879">
                  <c:v>89</c:v>
                </c:pt>
                <c:pt idx="2880">
                  <c:v>89</c:v>
                </c:pt>
                <c:pt idx="2881">
                  <c:v>89</c:v>
                </c:pt>
                <c:pt idx="2882">
                  <c:v>89</c:v>
                </c:pt>
                <c:pt idx="2883">
                  <c:v>89</c:v>
                </c:pt>
                <c:pt idx="2884">
                  <c:v>89</c:v>
                </c:pt>
                <c:pt idx="2885">
                  <c:v>89</c:v>
                </c:pt>
                <c:pt idx="2886">
                  <c:v>89</c:v>
                </c:pt>
                <c:pt idx="2887">
                  <c:v>89</c:v>
                </c:pt>
                <c:pt idx="2888">
                  <c:v>89</c:v>
                </c:pt>
                <c:pt idx="2889">
                  <c:v>89</c:v>
                </c:pt>
                <c:pt idx="2890">
                  <c:v>89</c:v>
                </c:pt>
                <c:pt idx="2891">
                  <c:v>89</c:v>
                </c:pt>
                <c:pt idx="2892">
                  <c:v>89</c:v>
                </c:pt>
                <c:pt idx="2893">
                  <c:v>89</c:v>
                </c:pt>
                <c:pt idx="2894">
                  <c:v>89</c:v>
                </c:pt>
                <c:pt idx="2895">
                  <c:v>89</c:v>
                </c:pt>
                <c:pt idx="2896">
                  <c:v>89</c:v>
                </c:pt>
                <c:pt idx="2897">
                  <c:v>89</c:v>
                </c:pt>
                <c:pt idx="2898">
                  <c:v>89</c:v>
                </c:pt>
                <c:pt idx="2899">
                  <c:v>89</c:v>
                </c:pt>
                <c:pt idx="2900">
                  <c:v>89</c:v>
                </c:pt>
                <c:pt idx="2901">
                  <c:v>89</c:v>
                </c:pt>
                <c:pt idx="2902">
                  <c:v>89</c:v>
                </c:pt>
                <c:pt idx="2903">
                  <c:v>89</c:v>
                </c:pt>
                <c:pt idx="2904">
                  <c:v>89</c:v>
                </c:pt>
                <c:pt idx="2905">
                  <c:v>89</c:v>
                </c:pt>
                <c:pt idx="2906">
                  <c:v>89</c:v>
                </c:pt>
                <c:pt idx="2907">
                  <c:v>89</c:v>
                </c:pt>
                <c:pt idx="2908">
                  <c:v>89</c:v>
                </c:pt>
                <c:pt idx="2909">
                  <c:v>89</c:v>
                </c:pt>
                <c:pt idx="2910">
                  <c:v>89</c:v>
                </c:pt>
                <c:pt idx="2911">
                  <c:v>89</c:v>
                </c:pt>
                <c:pt idx="2912">
                  <c:v>89</c:v>
                </c:pt>
                <c:pt idx="2913">
                  <c:v>89</c:v>
                </c:pt>
                <c:pt idx="2914">
                  <c:v>89</c:v>
                </c:pt>
                <c:pt idx="2915">
                  <c:v>89</c:v>
                </c:pt>
                <c:pt idx="2916">
                  <c:v>89</c:v>
                </c:pt>
                <c:pt idx="2917">
                  <c:v>89</c:v>
                </c:pt>
                <c:pt idx="2918">
                  <c:v>89</c:v>
                </c:pt>
                <c:pt idx="2919">
                  <c:v>89</c:v>
                </c:pt>
                <c:pt idx="2920">
                  <c:v>89</c:v>
                </c:pt>
                <c:pt idx="2921">
                  <c:v>89</c:v>
                </c:pt>
                <c:pt idx="2922">
                  <c:v>89</c:v>
                </c:pt>
                <c:pt idx="2923">
                  <c:v>89</c:v>
                </c:pt>
                <c:pt idx="2924">
                  <c:v>89</c:v>
                </c:pt>
                <c:pt idx="2925">
                  <c:v>89</c:v>
                </c:pt>
                <c:pt idx="2926">
                  <c:v>89</c:v>
                </c:pt>
                <c:pt idx="2927">
                  <c:v>89</c:v>
                </c:pt>
                <c:pt idx="2928">
                  <c:v>89</c:v>
                </c:pt>
                <c:pt idx="2929">
                  <c:v>89</c:v>
                </c:pt>
                <c:pt idx="2930">
                  <c:v>89</c:v>
                </c:pt>
                <c:pt idx="2931">
                  <c:v>89</c:v>
                </c:pt>
                <c:pt idx="2932">
                  <c:v>89</c:v>
                </c:pt>
                <c:pt idx="2933">
                  <c:v>89</c:v>
                </c:pt>
                <c:pt idx="2934">
                  <c:v>89</c:v>
                </c:pt>
                <c:pt idx="2935">
                  <c:v>89</c:v>
                </c:pt>
                <c:pt idx="2936">
                  <c:v>89</c:v>
                </c:pt>
                <c:pt idx="2937">
                  <c:v>89</c:v>
                </c:pt>
                <c:pt idx="2938">
                  <c:v>89</c:v>
                </c:pt>
                <c:pt idx="2939">
                  <c:v>89</c:v>
                </c:pt>
                <c:pt idx="2940">
                  <c:v>89</c:v>
                </c:pt>
                <c:pt idx="2941">
                  <c:v>89</c:v>
                </c:pt>
                <c:pt idx="2942">
                  <c:v>89</c:v>
                </c:pt>
                <c:pt idx="2943">
                  <c:v>89</c:v>
                </c:pt>
                <c:pt idx="2944">
                  <c:v>89</c:v>
                </c:pt>
                <c:pt idx="2945">
                  <c:v>89</c:v>
                </c:pt>
                <c:pt idx="2946">
                  <c:v>89</c:v>
                </c:pt>
                <c:pt idx="2947">
                  <c:v>89</c:v>
                </c:pt>
                <c:pt idx="2948">
                  <c:v>89</c:v>
                </c:pt>
                <c:pt idx="2949">
                  <c:v>89</c:v>
                </c:pt>
                <c:pt idx="2950">
                  <c:v>89</c:v>
                </c:pt>
                <c:pt idx="2951">
                  <c:v>89</c:v>
                </c:pt>
                <c:pt idx="2952">
                  <c:v>89</c:v>
                </c:pt>
                <c:pt idx="2953">
                  <c:v>89</c:v>
                </c:pt>
                <c:pt idx="2954">
                  <c:v>89</c:v>
                </c:pt>
                <c:pt idx="2955">
                  <c:v>89</c:v>
                </c:pt>
                <c:pt idx="2956">
                  <c:v>89</c:v>
                </c:pt>
                <c:pt idx="2957">
                  <c:v>89</c:v>
                </c:pt>
                <c:pt idx="2958">
                  <c:v>89</c:v>
                </c:pt>
                <c:pt idx="2959">
                  <c:v>89</c:v>
                </c:pt>
                <c:pt idx="2960">
                  <c:v>89</c:v>
                </c:pt>
                <c:pt idx="2961">
                  <c:v>89</c:v>
                </c:pt>
                <c:pt idx="2962">
                  <c:v>89</c:v>
                </c:pt>
                <c:pt idx="2963">
                  <c:v>89</c:v>
                </c:pt>
                <c:pt idx="2964">
                  <c:v>89</c:v>
                </c:pt>
                <c:pt idx="2965">
                  <c:v>89</c:v>
                </c:pt>
                <c:pt idx="2966">
                  <c:v>89</c:v>
                </c:pt>
                <c:pt idx="2967">
                  <c:v>89</c:v>
                </c:pt>
                <c:pt idx="2968">
                  <c:v>89</c:v>
                </c:pt>
                <c:pt idx="2969">
                  <c:v>89</c:v>
                </c:pt>
                <c:pt idx="2970">
                  <c:v>89</c:v>
                </c:pt>
                <c:pt idx="2971">
                  <c:v>89</c:v>
                </c:pt>
                <c:pt idx="2972">
                  <c:v>89</c:v>
                </c:pt>
                <c:pt idx="2973">
                  <c:v>89</c:v>
                </c:pt>
                <c:pt idx="2974">
                  <c:v>89</c:v>
                </c:pt>
                <c:pt idx="2975">
                  <c:v>89</c:v>
                </c:pt>
                <c:pt idx="2976">
                  <c:v>89</c:v>
                </c:pt>
                <c:pt idx="2977">
                  <c:v>89</c:v>
                </c:pt>
                <c:pt idx="2978">
                  <c:v>89</c:v>
                </c:pt>
                <c:pt idx="2979">
                  <c:v>89</c:v>
                </c:pt>
                <c:pt idx="2980">
                  <c:v>89</c:v>
                </c:pt>
                <c:pt idx="2981">
                  <c:v>89</c:v>
                </c:pt>
                <c:pt idx="2982">
                  <c:v>89</c:v>
                </c:pt>
                <c:pt idx="2983">
                  <c:v>89</c:v>
                </c:pt>
                <c:pt idx="2984">
                  <c:v>89</c:v>
                </c:pt>
                <c:pt idx="2985">
                  <c:v>89</c:v>
                </c:pt>
                <c:pt idx="2986">
                  <c:v>89</c:v>
                </c:pt>
                <c:pt idx="2987">
                  <c:v>89</c:v>
                </c:pt>
                <c:pt idx="2988">
                  <c:v>89</c:v>
                </c:pt>
                <c:pt idx="2989">
                  <c:v>89</c:v>
                </c:pt>
                <c:pt idx="2990">
                  <c:v>89</c:v>
                </c:pt>
                <c:pt idx="2991">
                  <c:v>89</c:v>
                </c:pt>
                <c:pt idx="2992">
                  <c:v>89</c:v>
                </c:pt>
                <c:pt idx="2993">
                  <c:v>89</c:v>
                </c:pt>
                <c:pt idx="2994">
                  <c:v>89</c:v>
                </c:pt>
                <c:pt idx="2995">
                  <c:v>89</c:v>
                </c:pt>
                <c:pt idx="2996">
                  <c:v>89</c:v>
                </c:pt>
                <c:pt idx="2997">
                  <c:v>89</c:v>
                </c:pt>
                <c:pt idx="2998">
                  <c:v>89</c:v>
                </c:pt>
                <c:pt idx="2999">
                  <c:v>89</c:v>
                </c:pt>
                <c:pt idx="3000">
                  <c:v>89</c:v>
                </c:pt>
                <c:pt idx="3001">
                  <c:v>89</c:v>
                </c:pt>
                <c:pt idx="3002">
                  <c:v>89</c:v>
                </c:pt>
                <c:pt idx="3003">
                  <c:v>89</c:v>
                </c:pt>
                <c:pt idx="3004">
                  <c:v>89</c:v>
                </c:pt>
                <c:pt idx="3005">
                  <c:v>89</c:v>
                </c:pt>
                <c:pt idx="3006">
                  <c:v>89</c:v>
                </c:pt>
                <c:pt idx="3007">
                  <c:v>89</c:v>
                </c:pt>
                <c:pt idx="3008">
                  <c:v>89</c:v>
                </c:pt>
                <c:pt idx="3009">
                  <c:v>89</c:v>
                </c:pt>
                <c:pt idx="3010">
                  <c:v>89</c:v>
                </c:pt>
                <c:pt idx="3011">
                  <c:v>89</c:v>
                </c:pt>
                <c:pt idx="3012">
                  <c:v>89</c:v>
                </c:pt>
                <c:pt idx="3013">
                  <c:v>89</c:v>
                </c:pt>
                <c:pt idx="3014">
                  <c:v>89</c:v>
                </c:pt>
                <c:pt idx="3015">
                  <c:v>89</c:v>
                </c:pt>
                <c:pt idx="3016">
                  <c:v>89</c:v>
                </c:pt>
                <c:pt idx="3017">
                  <c:v>89</c:v>
                </c:pt>
                <c:pt idx="3018">
                  <c:v>89</c:v>
                </c:pt>
                <c:pt idx="3019">
                  <c:v>89</c:v>
                </c:pt>
                <c:pt idx="3020">
                  <c:v>89</c:v>
                </c:pt>
                <c:pt idx="3021">
                  <c:v>89</c:v>
                </c:pt>
                <c:pt idx="3022">
                  <c:v>89</c:v>
                </c:pt>
                <c:pt idx="3023">
                  <c:v>89</c:v>
                </c:pt>
                <c:pt idx="3024">
                  <c:v>89</c:v>
                </c:pt>
                <c:pt idx="3025">
                  <c:v>89</c:v>
                </c:pt>
                <c:pt idx="3026">
                  <c:v>89</c:v>
                </c:pt>
                <c:pt idx="3027">
                  <c:v>89</c:v>
                </c:pt>
                <c:pt idx="3028">
                  <c:v>89</c:v>
                </c:pt>
                <c:pt idx="3029">
                  <c:v>89</c:v>
                </c:pt>
                <c:pt idx="3030">
                  <c:v>89</c:v>
                </c:pt>
                <c:pt idx="3031">
                  <c:v>89</c:v>
                </c:pt>
                <c:pt idx="3032">
                  <c:v>89</c:v>
                </c:pt>
                <c:pt idx="3033">
                  <c:v>89</c:v>
                </c:pt>
                <c:pt idx="3034">
                  <c:v>89</c:v>
                </c:pt>
                <c:pt idx="3035">
                  <c:v>89</c:v>
                </c:pt>
                <c:pt idx="3036">
                  <c:v>89</c:v>
                </c:pt>
                <c:pt idx="3037">
                  <c:v>89</c:v>
                </c:pt>
                <c:pt idx="3038">
                  <c:v>89</c:v>
                </c:pt>
                <c:pt idx="3039">
                  <c:v>89</c:v>
                </c:pt>
                <c:pt idx="3040">
                  <c:v>89</c:v>
                </c:pt>
                <c:pt idx="3041">
                  <c:v>89</c:v>
                </c:pt>
                <c:pt idx="3042">
                  <c:v>89</c:v>
                </c:pt>
                <c:pt idx="3043">
                  <c:v>89</c:v>
                </c:pt>
                <c:pt idx="3044">
                  <c:v>89</c:v>
                </c:pt>
                <c:pt idx="3045">
                  <c:v>89</c:v>
                </c:pt>
                <c:pt idx="3046">
                  <c:v>89</c:v>
                </c:pt>
                <c:pt idx="3047">
                  <c:v>89</c:v>
                </c:pt>
                <c:pt idx="3048">
                  <c:v>89</c:v>
                </c:pt>
                <c:pt idx="3049">
                  <c:v>89</c:v>
                </c:pt>
                <c:pt idx="3050">
                  <c:v>89</c:v>
                </c:pt>
                <c:pt idx="3051">
                  <c:v>89</c:v>
                </c:pt>
                <c:pt idx="3052">
                  <c:v>89</c:v>
                </c:pt>
                <c:pt idx="3053">
                  <c:v>89</c:v>
                </c:pt>
                <c:pt idx="3054">
                  <c:v>89</c:v>
                </c:pt>
                <c:pt idx="3055">
                  <c:v>89</c:v>
                </c:pt>
                <c:pt idx="3056">
                  <c:v>89</c:v>
                </c:pt>
                <c:pt idx="3057">
                  <c:v>89</c:v>
                </c:pt>
                <c:pt idx="3058">
                  <c:v>89</c:v>
                </c:pt>
                <c:pt idx="3059">
                  <c:v>89</c:v>
                </c:pt>
                <c:pt idx="3060">
                  <c:v>89</c:v>
                </c:pt>
                <c:pt idx="3061">
                  <c:v>89</c:v>
                </c:pt>
                <c:pt idx="3062">
                  <c:v>89</c:v>
                </c:pt>
                <c:pt idx="3063">
                  <c:v>89</c:v>
                </c:pt>
                <c:pt idx="3064">
                  <c:v>89</c:v>
                </c:pt>
                <c:pt idx="3065">
                  <c:v>89</c:v>
                </c:pt>
                <c:pt idx="3066">
                  <c:v>89</c:v>
                </c:pt>
                <c:pt idx="3067">
                  <c:v>89</c:v>
                </c:pt>
                <c:pt idx="3068">
                  <c:v>89</c:v>
                </c:pt>
                <c:pt idx="3069">
                  <c:v>89</c:v>
                </c:pt>
                <c:pt idx="3070">
                  <c:v>89</c:v>
                </c:pt>
                <c:pt idx="3071">
                  <c:v>89</c:v>
                </c:pt>
                <c:pt idx="3072">
                  <c:v>89</c:v>
                </c:pt>
                <c:pt idx="3073">
                  <c:v>89</c:v>
                </c:pt>
                <c:pt idx="3074">
                  <c:v>89</c:v>
                </c:pt>
                <c:pt idx="3075">
                  <c:v>89</c:v>
                </c:pt>
                <c:pt idx="3076">
                  <c:v>89</c:v>
                </c:pt>
                <c:pt idx="3077">
                  <c:v>89</c:v>
                </c:pt>
                <c:pt idx="3078">
                  <c:v>89</c:v>
                </c:pt>
                <c:pt idx="3079">
                  <c:v>89</c:v>
                </c:pt>
                <c:pt idx="3080">
                  <c:v>89</c:v>
                </c:pt>
                <c:pt idx="3081">
                  <c:v>89</c:v>
                </c:pt>
                <c:pt idx="3082">
                  <c:v>89</c:v>
                </c:pt>
                <c:pt idx="3083">
                  <c:v>89</c:v>
                </c:pt>
                <c:pt idx="3084">
                  <c:v>89</c:v>
                </c:pt>
                <c:pt idx="3085">
                  <c:v>89</c:v>
                </c:pt>
                <c:pt idx="3086">
                  <c:v>89</c:v>
                </c:pt>
                <c:pt idx="3087">
                  <c:v>89</c:v>
                </c:pt>
                <c:pt idx="3088">
                  <c:v>89</c:v>
                </c:pt>
                <c:pt idx="3089">
                  <c:v>89</c:v>
                </c:pt>
                <c:pt idx="3090">
                  <c:v>89</c:v>
                </c:pt>
                <c:pt idx="3091">
                  <c:v>89</c:v>
                </c:pt>
                <c:pt idx="3092">
                  <c:v>89</c:v>
                </c:pt>
                <c:pt idx="3093">
                  <c:v>89</c:v>
                </c:pt>
                <c:pt idx="3094">
                  <c:v>89</c:v>
                </c:pt>
                <c:pt idx="3095">
                  <c:v>89</c:v>
                </c:pt>
                <c:pt idx="3096">
                  <c:v>89</c:v>
                </c:pt>
                <c:pt idx="3097">
                  <c:v>89</c:v>
                </c:pt>
                <c:pt idx="3098">
                  <c:v>89</c:v>
                </c:pt>
                <c:pt idx="3099">
                  <c:v>89</c:v>
                </c:pt>
                <c:pt idx="3100">
                  <c:v>89</c:v>
                </c:pt>
                <c:pt idx="3101">
                  <c:v>89</c:v>
                </c:pt>
                <c:pt idx="3102">
                  <c:v>89</c:v>
                </c:pt>
                <c:pt idx="3103">
                  <c:v>89</c:v>
                </c:pt>
                <c:pt idx="3104">
                  <c:v>89</c:v>
                </c:pt>
                <c:pt idx="3105">
                  <c:v>89</c:v>
                </c:pt>
                <c:pt idx="3106">
                  <c:v>89</c:v>
                </c:pt>
                <c:pt idx="3107">
                  <c:v>89</c:v>
                </c:pt>
                <c:pt idx="3108">
                  <c:v>89</c:v>
                </c:pt>
                <c:pt idx="3109">
                  <c:v>89</c:v>
                </c:pt>
                <c:pt idx="3110">
                  <c:v>89</c:v>
                </c:pt>
                <c:pt idx="3111">
                  <c:v>89</c:v>
                </c:pt>
                <c:pt idx="3112">
                  <c:v>89</c:v>
                </c:pt>
                <c:pt idx="3113">
                  <c:v>89</c:v>
                </c:pt>
                <c:pt idx="3114">
                  <c:v>89</c:v>
                </c:pt>
                <c:pt idx="3115">
                  <c:v>89</c:v>
                </c:pt>
                <c:pt idx="3116">
                  <c:v>89</c:v>
                </c:pt>
                <c:pt idx="3117">
                  <c:v>89</c:v>
                </c:pt>
                <c:pt idx="3118">
                  <c:v>89</c:v>
                </c:pt>
                <c:pt idx="3119">
                  <c:v>89</c:v>
                </c:pt>
                <c:pt idx="3120">
                  <c:v>89</c:v>
                </c:pt>
                <c:pt idx="3121">
                  <c:v>89</c:v>
                </c:pt>
                <c:pt idx="3122">
                  <c:v>89</c:v>
                </c:pt>
                <c:pt idx="3123">
                  <c:v>89</c:v>
                </c:pt>
                <c:pt idx="3124">
                  <c:v>89</c:v>
                </c:pt>
                <c:pt idx="3125">
                  <c:v>89</c:v>
                </c:pt>
                <c:pt idx="3126">
                  <c:v>89</c:v>
                </c:pt>
                <c:pt idx="3127">
                  <c:v>89</c:v>
                </c:pt>
                <c:pt idx="3128">
                  <c:v>89</c:v>
                </c:pt>
                <c:pt idx="3129">
                  <c:v>89</c:v>
                </c:pt>
                <c:pt idx="3130">
                  <c:v>89</c:v>
                </c:pt>
                <c:pt idx="3131">
                  <c:v>89</c:v>
                </c:pt>
                <c:pt idx="3132">
                  <c:v>89</c:v>
                </c:pt>
                <c:pt idx="3133">
                  <c:v>89</c:v>
                </c:pt>
                <c:pt idx="3134">
                  <c:v>89</c:v>
                </c:pt>
                <c:pt idx="3135">
                  <c:v>89</c:v>
                </c:pt>
                <c:pt idx="3136">
                  <c:v>89</c:v>
                </c:pt>
                <c:pt idx="3137">
                  <c:v>89</c:v>
                </c:pt>
                <c:pt idx="3138">
                  <c:v>89</c:v>
                </c:pt>
                <c:pt idx="3139">
                  <c:v>89</c:v>
                </c:pt>
                <c:pt idx="3140">
                  <c:v>89</c:v>
                </c:pt>
                <c:pt idx="3141">
                  <c:v>89</c:v>
                </c:pt>
                <c:pt idx="3142">
                  <c:v>89</c:v>
                </c:pt>
                <c:pt idx="3143">
                  <c:v>89</c:v>
                </c:pt>
                <c:pt idx="3144">
                  <c:v>89</c:v>
                </c:pt>
                <c:pt idx="3145">
                  <c:v>89</c:v>
                </c:pt>
                <c:pt idx="3146">
                  <c:v>89</c:v>
                </c:pt>
                <c:pt idx="3147">
                  <c:v>89</c:v>
                </c:pt>
                <c:pt idx="3148">
                  <c:v>89</c:v>
                </c:pt>
                <c:pt idx="3149">
                  <c:v>89</c:v>
                </c:pt>
                <c:pt idx="3150">
                  <c:v>89</c:v>
                </c:pt>
                <c:pt idx="3151">
                  <c:v>89</c:v>
                </c:pt>
                <c:pt idx="3152">
                  <c:v>89</c:v>
                </c:pt>
                <c:pt idx="3153">
                  <c:v>89</c:v>
                </c:pt>
                <c:pt idx="3154">
                  <c:v>89</c:v>
                </c:pt>
                <c:pt idx="3155">
                  <c:v>89</c:v>
                </c:pt>
                <c:pt idx="3156">
                  <c:v>89</c:v>
                </c:pt>
                <c:pt idx="3157">
                  <c:v>89</c:v>
                </c:pt>
                <c:pt idx="3158">
                  <c:v>89</c:v>
                </c:pt>
                <c:pt idx="3159">
                  <c:v>89</c:v>
                </c:pt>
                <c:pt idx="3160">
                  <c:v>89</c:v>
                </c:pt>
                <c:pt idx="3161">
                  <c:v>89</c:v>
                </c:pt>
                <c:pt idx="3162">
                  <c:v>89</c:v>
                </c:pt>
                <c:pt idx="3163">
                  <c:v>89</c:v>
                </c:pt>
                <c:pt idx="3164">
                  <c:v>89</c:v>
                </c:pt>
                <c:pt idx="3165">
                  <c:v>89</c:v>
                </c:pt>
                <c:pt idx="3166">
                  <c:v>89</c:v>
                </c:pt>
                <c:pt idx="3167">
                  <c:v>89</c:v>
                </c:pt>
                <c:pt idx="3168">
                  <c:v>89</c:v>
                </c:pt>
                <c:pt idx="3169">
                  <c:v>89</c:v>
                </c:pt>
                <c:pt idx="3170">
                  <c:v>89</c:v>
                </c:pt>
                <c:pt idx="3171">
                  <c:v>89</c:v>
                </c:pt>
                <c:pt idx="3172">
                  <c:v>89</c:v>
                </c:pt>
                <c:pt idx="3173">
                  <c:v>89</c:v>
                </c:pt>
                <c:pt idx="3174">
                  <c:v>89</c:v>
                </c:pt>
                <c:pt idx="3175">
                  <c:v>89</c:v>
                </c:pt>
                <c:pt idx="3176">
                  <c:v>89</c:v>
                </c:pt>
                <c:pt idx="3177">
                  <c:v>89</c:v>
                </c:pt>
                <c:pt idx="3178">
                  <c:v>89</c:v>
                </c:pt>
                <c:pt idx="3179">
                  <c:v>89</c:v>
                </c:pt>
                <c:pt idx="3180">
                  <c:v>89</c:v>
                </c:pt>
                <c:pt idx="3181">
                  <c:v>89</c:v>
                </c:pt>
                <c:pt idx="3182">
                  <c:v>89</c:v>
                </c:pt>
                <c:pt idx="3183">
                  <c:v>89</c:v>
                </c:pt>
                <c:pt idx="3184">
                  <c:v>89</c:v>
                </c:pt>
                <c:pt idx="3185">
                  <c:v>89</c:v>
                </c:pt>
                <c:pt idx="3186">
                  <c:v>89</c:v>
                </c:pt>
                <c:pt idx="3187">
                  <c:v>89</c:v>
                </c:pt>
                <c:pt idx="3188">
                  <c:v>89</c:v>
                </c:pt>
                <c:pt idx="3189">
                  <c:v>89</c:v>
                </c:pt>
                <c:pt idx="3190">
                  <c:v>89</c:v>
                </c:pt>
                <c:pt idx="3191">
                  <c:v>89</c:v>
                </c:pt>
                <c:pt idx="3192">
                  <c:v>89</c:v>
                </c:pt>
                <c:pt idx="3193">
                  <c:v>89</c:v>
                </c:pt>
                <c:pt idx="3194">
                  <c:v>89</c:v>
                </c:pt>
                <c:pt idx="3195">
                  <c:v>89</c:v>
                </c:pt>
                <c:pt idx="3196">
                  <c:v>89</c:v>
                </c:pt>
                <c:pt idx="3197">
                  <c:v>89</c:v>
                </c:pt>
                <c:pt idx="3198">
                  <c:v>89</c:v>
                </c:pt>
                <c:pt idx="3199">
                  <c:v>89</c:v>
                </c:pt>
                <c:pt idx="3200">
                  <c:v>89</c:v>
                </c:pt>
                <c:pt idx="3201">
                  <c:v>89</c:v>
                </c:pt>
                <c:pt idx="3202">
                  <c:v>89</c:v>
                </c:pt>
                <c:pt idx="3203">
                  <c:v>89</c:v>
                </c:pt>
                <c:pt idx="3204">
                  <c:v>89</c:v>
                </c:pt>
                <c:pt idx="3205">
                  <c:v>89</c:v>
                </c:pt>
                <c:pt idx="3206">
                  <c:v>89</c:v>
                </c:pt>
                <c:pt idx="3207">
                  <c:v>89</c:v>
                </c:pt>
                <c:pt idx="3208">
                  <c:v>89</c:v>
                </c:pt>
                <c:pt idx="3209">
                  <c:v>89</c:v>
                </c:pt>
                <c:pt idx="3210">
                  <c:v>89</c:v>
                </c:pt>
                <c:pt idx="3211">
                  <c:v>89</c:v>
                </c:pt>
                <c:pt idx="3212">
                  <c:v>89</c:v>
                </c:pt>
                <c:pt idx="3213">
                  <c:v>89</c:v>
                </c:pt>
                <c:pt idx="3214">
                  <c:v>89</c:v>
                </c:pt>
                <c:pt idx="3215">
                  <c:v>89</c:v>
                </c:pt>
                <c:pt idx="3216">
                  <c:v>89</c:v>
                </c:pt>
                <c:pt idx="3217">
                  <c:v>89</c:v>
                </c:pt>
                <c:pt idx="3218">
                  <c:v>89</c:v>
                </c:pt>
                <c:pt idx="3219">
                  <c:v>89</c:v>
                </c:pt>
                <c:pt idx="3220">
                  <c:v>89</c:v>
                </c:pt>
                <c:pt idx="3221">
                  <c:v>89</c:v>
                </c:pt>
                <c:pt idx="3222">
                  <c:v>89</c:v>
                </c:pt>
                <c:pt idx="3223">
                  <c:v>89</c:v>
                </c:pt>
                <c:pt idx="3224">
                  <c:v>89</c:v>
                </c:pt>
                <c:pt idx="3225">
                  <c:v>89</c:v>
                </c:pt>
                <c:pt idx="3226">
                  <c:v>89</c:v>
                </c:pt>
                <c:pt idx="3227">
                  <c:v>89</c:v>
                </c:pt>
                <c:pt idx="3228">
                  <c:v>89</c:v>
                </c:pt>
                <c:pt idx="3229">
                  <c:v>89</c:v>
                </c:pt>
                <c:pt idx="3230">
                  <c:v>89</c:v>
                </c:pt>
                <c:pt idx="3231">
                  <c:v>89</c:v>
                </c:pt>
                <c:pt idx="3232">
                  <c:v>89</c:v>
                </c:pt>
                <c:pt idx="3233">
                  <c:v>89</c:v>
                </c:pt>
                <c:pt idx="3234">
                  <c:v>89</c:v>
                </c:pt>
                <c:pt idx="3235">
                  <c:v>89</c:v>
                </c:pt>
                <c:pt idx="3236">
                  <c:v>89</c:v>
                </c:pt>
                <c:pt idx="3237">
                  <c:v>89</c:v>
                </c:pt>
                <c:pt idx="3238">
                  <c:v>89</c:v>
                </c:pt>
                <c:pt idx="3239">
                  <c:v>89</c:v>
                </c:pt>
                <c:pt idx="3240">
                  <c:v>89</c:v>
                </c:pt>
                <c:pt idx="3241">
                  <c:v>89</c:v>
                </c:pt>
                <c:pt idx="3242">
                  <c:v>89</c:v>
                </c:pt>
                <c:pt idx="3243">
                  <c:v>89</c:v>
                </c:pt>
                <c:pt idx="3244">
                  <c:v>89</c:v>
                </c:pt>
                <c:pt idx="3245">
                  <c:v>89</c:v>
                </c:pt>
                <c:pt idx="3246">
                  <c:v>89</c:v>
                </c:pt>
                <c:pt idx="3247">
                  <c:v>89</c:v>
                </c:pt>
                <c:pt idx="3248">
                  <c:v>89</c:v>
                </c:pt>
                <c:pt idx="3249">
                  <c:v>89</c:v>
                </c:pt>
                <c:pt idx="3250">
                  <c:v>89</c:v>
                </c:pt>
                <c:pt idx="3251">
                  <c:v>89</c:v>
                </c:pt>
                <c:pt idx="3252">
                  <c:v>89</c:v>
                </c:pt>
                <c:pt idx="3253">
                  <c:v>89</c:v>
                </c:pt>
                <c:pt idx="3254">
                  <c:v>89</c:v>
                </c:pt>
                <c:pt idx="3255">
                  <c:v>89</c:v>
                </c:pt>
                <c:pt idx="3256">
                  <c:v>89</c:v>
                </c:pt>
                <c:pt idx="3257">
                  <c:v>89</c:v>
                </c:pt>
                <c:pt idx="3258">
                  <c:v>89</c:v>
                </c:pt>
                <c:pt idx="3259">
                  <c:v>89</c:v>
                </c:pt>
                <c:pt idx="3260">
                  <c:v>89</c:v>
                </c:pt>
                <c:pt idx="3261">
                  <c:v>89</c:v>
                </c:pt>
                <c:pt idx="3262">
                  <c:v>89</c:v>
                </c:pt>
                <c:pt idx="3263">
                  <c:v>89</c:v>
                </c:pt>
                <c:pt idx="3264">
                  <c:v>89</c:v>
                </c:pt>
                <c:pt idx="3265">
                  <c:v>89</c:v>
                </c:pt>
                <c:pt idx="3266">
                  <c:v>89</c:v>
                </c:pt>
                <c:pt idx="3267">
                  <c:v>89</c:v>
                </c:pt>
                <c:pt idx="3268">
                  <c:v>89</c:v>
                </c:pt>
                <c:pt idx="3269">
                  <c:v>89</c:v>
                </c:pt>
                <c:pt idx="3270">
                  <c:v>89</c:v>
                </c:pt>
                <c:pt idx="3271">
                  <c:v>89</c:v>
                </c:pt>
                <c:pt idx="3272">
                  <c:v>89</c:v>
                </c:pt>
                <c:pt idx="3273">
                  <c:v>89</c:v>
                </c:pt>
                <c:pt idx="3274">
                  <c:v>89</c:v>
                </c:pt>
                <c:pt idx="3275">
                  <c:v>89</c:v>
                </c:pt>
                <c:pt idx="3276">
                  <c:v>89</c:v>
                </c:pt>
                <c:pt idx="3277">
                  <c:v>89</c:v>
                </c:pt>
                <c:pt idx="3278">
                  <c:v>89</c:v>
                </c:pt>
                <c:pt idx="3279">
                  <c:v>89</c:v>
                </c:pt>
                <c:pt idx="3280">
                  <c:v>89</c:v>
                </c:pt>
                <c:pt idx="3281">
                  <c:v>89</c:v>
                </c:pt>
                <c:pt idx="3282">
                  <c:v>89</c:v>
                </c:pt>
                <c:pt idx="3283">
                  <c:v>89</c:v>
                </c:pt>
                <c:pt idx="3284">
                  <c:v>89</c:v>
                </c:pt>
                <c:pt idx="3285">
                  <c:v>89</c:v>
                </c:pt>
                <c:pt idx="3286">
                  <c:v>89</c:v>
                </c:pt>
                <c:pt idx="3287">
                  <c:v>89</c:v>
                </c:pt>
                <c:pt idx="3288">
                  <c:v>89</c:v>
                </c:pt>
                <c:pt idx="3289">
                  <c:v>89</c:v>
                </c:pt>
                <c:pt idx="3290">
                  <c:v>89</c:v>
                </c:pt>
                <c:pt idx="3291">
                  <c:v>89</c:v>
                </c:pt>
                <c:pt idx="3292">
                  <c:v>89</c:v>
                </c:pt>
                <c:pt idx="3293">
                  <c:v>89</c:v>
                </c:pt>
                <c:pt idx="3294">
                  <c:v>89</c:v>
                </c:pt>
                <c:pt idx="3295">
                  <c:v>89</c:v>
                </c:pt>
                <c:pt idx="3296">
                  <c:v>89</c:v>
                </c:pt>
                <c:pt idx="3297">
                  <c:v>89</c:v>
                </c:pt>
                <c:pt idx="3298">
                  <c:v>89</c:v>
                </c:pt>
                <c:pt idx="3299">
                  <c:v>89</c:v>
                </c:pt>
                <c:pt idx="3300">
                  <c:v>89</c:v>
                </c:pt>
                <c:pt idx="3301">
                  <c:v>89</c:v>
                </c:pt>
                <c:pt idx="3302">
                  <c:v>89</c:v>
                </c:pt>
                <c:pt idx="3303">
                  <c:v>89</c:v>
                </c:pt>
                <c:pt idx="3304">
                  <c:v>89</c:v>
                </c:pt>
                <c:pt idx="3305">
                  <c:v>89</c:v>
                </c:pt>
                <c:pt idx="3306">
                  <c:v>89</c:v>
                </c:pt>
                <c:pt idx="3307">
                  <c:v>89</c:v>
                </c:pt>
                <c:pt idx="3308">
                  <c:v>89</c:v>
                </c:pt>
                <c:pt idx="3309">
                  <c:v>89</c:v>
                </c:pt>
                <c:pt idx="3310">
                  <c:v>89</c:v>
                </c:pt>
                <c:pt idx="3311">
                  <c:v>89</c:v>
                </c:pt>
                <c:pt idx="3312">
                  <c:v>89</c:v>
                </c:pt>
                <c:pt idx="3313">
                  <c:v>89</c:v>
                </c:pt>
                <c:pt idx="3314">
                  <c:v>89</c:v>
                </c:pt>
                <c:pt idx="3315">
                  <c:v>89</c:v>
                </c:pt>
                <c:pt idx="3316">
                  <c:v>89</c:v>
                </c:pt>
                <c:pt idx="3317">
                  <c:v>89</c:v>
                </c:pt>
                <c:pt idx="3318">
                  <c:v>89</c:v>
                </c:pt>
                <c:pt idx="3319">
                  <c:v>89</c:v>
                </c:pt>
                <c:pt idx="3320">
                  <c:v>89</c:v>
                </c:pt>
                <c:pt idx="3321">
                  <c:v>89</c:v>
                </c:pt>
                <c:pt idx="3322">
                  <c:v>89</c:v>
                </c:pt>
                <c:pt idx="3323">
                  <c:v>89</c:v>
                </c:pt>
                <c:pt idx="3324">
                  <c:v>89</c:v>
                </c:pt>
                <c:pt idx="3325">
                  <c:v>89</c:v>
                </c:pt>
                <c:pt idx="3326">
                  <c:v>89</c:v>
                </c:pt>
                <c:pt idx="3327">
                  <c:v>89</c:v>
                </c:pt>
                <c:pt idx="3328">
                  <c:v>89</c:v>
                </c:pt>
                <c:pt idx="3329">
                  <c:v>89</c:v>
                </c:pt>
                <c:pt idx="3330">
                  <c:v>89</c:v>
                </c:pt>
                <c:pt idx="3331">
                  <c:v>89</c:v>
                </c:pt>
                <c:pt idx="3332">
                  <c:v>89</c:v>
                </c:pt>
                <c:pt idx="3333">
                  <c:v>89</c:v>
                </c:pt>
                <c:pt idx="3334">
                  <c:v>89</c:v>
                </c:pt>
                <c:pt idx="3335">
                  <c:v>89</c:v>
                </c:pt>
                <c:pt idx="3336">
                  <c:v>89</c:v>
                </c:pt>
                <c:pt idx="3337">
                  <c:v>89</c:v>
                </c:pt>
                <c:pt idx="3338">
                  <c:v>89</c:v>
                </c:pt>
                <c:pt idx="3339">
                  <c:v>89</c:v>
                </c:pt>
                <c:pt idx="3340">
                  <c:v>89</c:v>
                </c:pt>
                <c:pt idx="3341">
                  <c:v>89</c:v>
                </c:pt>
                <c:pt idx="3342">
                  <c:v>89</c:v>
                </c:pt>
                <c:pt idx="3343">
                  <c:v>89</c:v>
                </c:pt>
                <c:pt idx="3344">
                  <c:v>89</c:v>
                </c:pt>
                <c:pt idx="3345">
                  <c:v>89</c:v>
                </c:pt>
                <c:pt idx="3346">
                  <c:v>89</c:v>
                </c:pt>
                <c:pt idx="3347">
                  <c:v>89</c:v>
                </c:pt>
                <c:pt idx="3348">
                  <c:v>89</c:v>
                </c:pt>
                <c:pt idx="3349">
                  <c:v>89</c:v>
                </c:pt>
                <c:pt idx="3350">
                  <c:v>89</c:v>
                </c:pt>
                <c:pt idx="3351">
                  <c:v>89</c:v>
                </c:pt>
                <c:pt idx="3352">
                  <c:v>89</c:v>
                </c:pt>
                <c:pt idx="3353">
                  <c:v>89</c:v>
                </c:pt>
                <c:pt idx="3354">
                  <c:v>89</c:v>
                </c:pt>
                <c:pt idx="3355">
                  <c:v>89</c:v>
                </c:pt>
                <c:pt idx="3356">
                  <c:v>89</c:v>
                </c:pt>
                <c:pt idx="3357">
                  <c:v>89</c:v>
                </c:pt>
                <c:pt idx="3358">
                  <c:v>89</c:v>
                </c:pt>
                <c:pt idx="3359">
                  <c:v>89</c:v>
                </c:pt>
                <c:pt idx="3360">
                  <c:v>89</c:v>
                </c:pt>
                <c:pt idx="3361">
                  <c:v>89</c:v>
                </c:pt>
                <c:pt idx="3362">
                  <c:v>89</c:v>
                </c:pt>
                <c:pt idx="3363">
                  <c:v>89</c:v>
                </c:pt>
                <c:pt idx="3364">
                  <c:v>89</c:v>
                </c:pt>
                <c:pt idx="3365">
                  <c:v>89</c:v>
                </c:pt>
                <c:pt idx="3366">
                  <c:v>89</c:v>
                </c:pt>
                <c:pt idx="3367">
                  <c:v>89</c:v>
                </c:pt>
                <c:pt idx="3368">
                  <c:v>89</c:v>
                </c:pt>
                <c:pt idx="3369">
                  <c:v>89</c:v>
                </c:pt>
                <c:pt idx="3370">
                  <c:v>89</c:v>
                </c:pt>
                <c:pt idx="3371">
                  <c:v>89</c:v>
                </c:pt>
                <c:pt idx="3372">
                  <c:v>89</c:v>
                </c:pt>
                <c:pt idx="3373">
                  <c:v>89</c:v>
                </c:pt>
                <c:pt idx="3374">
                  <c:v>89</c:v>
                </c:pt>
                <c:pt idx="3375">
                  <c:v>89</c:v>
                </c:pt>
                <c:pt idx="3376">
                  <c:v>89</c:v>
                </c:pt>
                <c:pt idx="3377">
                  <c:v>89</c:v>
                </c:pt>
                <c:pt idx="3378">
                  <c:v>89</c:v>
                </c:pt>
                <c:pt idx="3379">
                  <c:v>89</c:v>
                </c:pt>
                <c:pt idx="3380">
                  <c:v>89</c:v>
                </c:pt>
                <c:pt idx="3381">
                  <c:v>89</c:v>
                </c:pt>
                <c:pt idx="3382">
                  <c:v>89</c:v>
                </c:pt>
                <c:pt idx="3383">
                  <c:v>89</c:v>
                </c:pt>
                <c:pt idx="3384">
                  <c:v>89</c:v>
                </c:pt>
                <c:pt idx="3385">
                  <c:v>89</c:v>
                </c:pt>
                <c:pt idx="3386">
                  <c:v>89</c:v>
                </c:pt>
                <c:pt idx="3387">
                  <c:v>89</c:v>
                </c:pt>
                <c:pt idx="3388">
                  <c:v>89</c:v>
                </c:pt>
                <c:pt idx="3389">
                  <c:v>89</c:v>
                </c:pt>
                <c:pt idx="3390">
                  <c:v>89</c:v>
                </c:pt>
                <c:pt idx="3391">
                  <c:v>89</c:v>
                </c:pt>
                <c:pt idx="3392">
                  <c:v>89</c:v>
                </c:pt>
                <c:pt idx="3393">
                  <c:v>89</c:v>
                </c:pt>
                <c:pt idx="3394">
                  <c:v>89</c:v>
                </c:pt>
                <c:pt idx="3395">
                  <c:v>89</c:v>
                </c:pt>
                <c:pt idx="3396">
                  <c:v>89</c:v>
                </c:pt>
                <c:pt idx="3397">
                  <c:v>89</c:v>
                </c:pt>
                <c:pt idx="3398">
                  <c:v>89</c:v>
                </c:pt>
                <c:pt idx="3399">
                  <c:v>89</c:v>
                </c:pt>
                <c:pt idx="3400">
                  <c:v>89</c:v>
                </c:pt>
                <c:pt idx="3401">
                  <c:v>89</c:v>
                </c:pt>
                <c:pt idx="3402">
                  <c:v>89</c:v>
                </c:pt>
                <c:pt idx="3403">
                  <c:v>89</c:v>
                </c:pt>
                <c:pt idx="3404">
                  <c:v>89</c:v>
                </c:pt>
                <c:pt idx="3405">
                  <c:v>89</c:v>
                </c:pt>
                <c:pt idx="3406">
                  <c:v>89</c:v>
                </c:pt>
                <c:pt idx="3407">
                  <c:v>89</c:v>
                </c:pt>
                <c:pt idx="3408">
                  <c:v>89</c:v>
                </c:pt>
                <c:pt idx="3409">
                  <c:v>89</c:v>
                </c:pt>
                <c:pt idx="3410">
                  <c:v>89</c:v>
                </c:pt>
                <c:pt idx="3411">
                  <c:v>89</c:v>
                </c:pt>
                <c:pt idx="3412">
                  <c:v>89</c:v>
                </c:pt>
                <c:pt idx="3413">
                  <c:v>89</c:v>
                </c:pt>
                <c:pt idx="3414">
                  <c:v>89</c:v>
                </c:pt>
                <c:pt idx="3415">
                  <c:v>89</c:v>
                </c:pt>
                <c:pt idx="3416">
                  <c:v>89</c:v>
                </c:pt>
                <c:pt idx="3417">
                  <c:v>89</c:v>
                </c:pt>
                <c:pt idx="3418">
                  <c:v>89</c:v>
                </c:pt>
                <c:pt idx="3419">
                  <c:v>89</c:v>
                </c:pt>
                <c:pt idx="3420">
                  <c:v>89</c:v>
                </c:pt>
                <c:pt idx="3421">
                  <c:v>89</c:v>
                </c:pt>
                <c:pt idx="3422">
                  <c:v>89</c:v>
                </c:pt>
                <c:pt idx="3423">
                  <c:v>89</c:v>
                </c:pt>
                <c:pt idx="3424">
                  <c:v>89</c:v>
                </c:pt>
                <c:pt idx="3425">
                  <c:v>89</c:v>
                </c:pt>
                <c:pt idx="3426">
                  <c:v>89</c:v>
                </c:pt>
                <c:pt idx="3427">
                  <c:v>89</c:v>
                </c:pt>
                <c:pt idx="3428">
                  <c:v>89</c:v>
                </c:pt>
                <c:pt idx="3429">
                  <c:v>89</c:v>
                </c:pt>
                <c:pt idx="3430">
                  <c:v>89</c:v>
                </c:pt>
                <c:pt idx="3431">
                  <c:v>89</c:v>
                </c:pt>
                <c:pt idx="3432">
                  <c:v>89</c:v>
                </c:pt>
                <c:pt idx="3433">
                  <c:v>89</c:v>
                </c:pt>
                <c:pt idx="3434">
                  <c:v>89</c:v>
                </c:pt>
                <c:pt idx="3435">
                  <c:v>89</c:v>
                </c:pt>
                <c:pt idx="3436">
                  <c:v>89</c:v>
                </c:pt>
                <c:pt idx="3437">
                  <c:v>89</c:v>
                </c:pt>
                <c:pt idx="3438">
                  <c:v>89</c:v>
                </c:pt>
                <c:pt idx="3439">
                  <c:v>89</c:v>
                </c:pt>
                <c:pt idx="3440">
                  <c:v>89</c:v>
                </c:pt>
                <c:pt idx="3441">
                  <c:v>89</c:v>
                </c:pt>
                <c:pt idx="3442">
                  <c:v>89</c:v>
                </c:pt>
                <c:pt idx="3443">
                  <c:v>89</c:v>
                </c:pt>
                <c:pt idx="3444">
                  <c:v>89</c:v>
                </c:pt>
                <c:pt idx="3445">
                  <c:v>89</c:v>
                </c:pt>
                <c:pt idx="3446">
                  <c:v>89</c:v>
                </c:pt>
                <c:pt idx="3447">
                  <c:v>89</c:v>
                </c:pt>
                <c:pt idx="3448">
                  <c:v>89</c:v>
                </c:pt>
                <c:pt idx="3449">
                  <c:v>89</c:v>
                </c:pt>
                <c:pt idx="3450">
                  <c:v>89</c:v>
                </c:pt>
                <c:pt idx="3451">
                  <c:v>89</c:v>
                </c:pt>
                <c:pt idx="3452">
                  <c:v>89</c:v>
                </c:pt>
                <c:pt idx="3453">
                  <c:v>89</c:v>
                </c:pt>
                <c:pt idx="3454">
                  <c:v>89</c:v>
                </c:pt>
                <c:pt idx="3455">
                  <c:v>89</c:v>
                </c:pt>
                <c:pt idx="3456">
                  <c:v>89</c:v>
                </c:pt>
                <c:pt idx="3457">
                  <c:v>89</c:v>
                </c:pt>
                <c:pt idx="3458">
                  <c:v>89</c:v>
                </c:pt>
                <c:pt idx="3459">
                  <c:v>89</c:v>
                </c:pt>
                <c:pt idx="3460">
                  <c:v>89</c:v>
                </c:pt>
                <c:pt idx="3461">
                  <c:v>89</c:v>
                </c:pt>
                <c:pt idx="3462">
                  <c:v>89</c:v>
                </c:pt>
                <c:pt idx="3463">
                  <c:v>89</c:v>
                </c:pt>
                <c:pt idx="3464">
                  <c:v>89</c:v>
                </c:pt>
                <c:pt idx="3465">
                  <c:v>89</c:v>
                </c:pt>
                <c:pt idx="3466">
                  <c:v>89</c:v>
                </c:pt>
                <c:pt idx="3467">
                  <c:v>89</c:v>
                </c:pt>
                <c:pt idx="3468">
                  <c:v>89</c:v>
                </c:pt>
                <c:pt idx="3469">
                  <c:v>89</c:v>
                </c:pt>
                <c:pt idx="3470">
                  <c:v>89</c:v>
                </c:pt>
                <c:pt idx="3471">
                  <c:v>89</c:v>
                </c:pt>
                <c:pt idx="3472">
                  <c:v>89</c:v>
                </c:pt>
                <c:pt idx="3473">
                  <c:v>89</c:v>
                </c:pt>
                <c:pt idx="3474">
                  <c:v>89</c:v>
                </c:pt>
                <c:pt idx="3475">
                  <c:v>89</c:v>
                </c:pt>
                <c:pt idx="3476">
                  <c:v>89</c:v>
                </c:pt>
                <c:pt idx="3477">
                  <c:v>89</c:v>
                </c:pt>
                <c:pt idx="3478">
                  <c:v>89</c:v>
                </c:pt>
                <c:pt idx="3479">
                  <c:v>89</c:v>
                </c:pt>
                <c:pt idx="3480">
                  <c:v>89</c:v>
                </c:pt>
                <c:pt idx="3481">
                  <c:v>89</c:v>
                </c:pt>
                <c:pt idx="3482">
                  <c:v>89</c:v>
                </c:pt>
                <c:pt idx="3483">
                  <c:v>89</c:v>
                </c:pt>
                <c:pt idx="3484">
                  <c:v>89</c:v>
                </c:pt>
                <c:pt idx="3485">
                  <c:v>89</c:v>
                </c:pt>
                <c:pt idx="3486">
                  <c:v>89</c:v>
                </c:pt>
                <c:pt idx="3487">
                  <c:v>89</c:v>
                </c:pt>
                <c:pt idx="3488">
                  <c:v>89</c:v>
                </c:pt>
                <c:pt idx="3489">
                  <c:v>89</c:v>
                </c:pt>
                <c:pt idx="3490">
                  <c:v>89</c:v>
                </c:pt>
                <c:pt idx="3491">
                  <c:v>89</c:v>
                </c:pt>
                <c:pt idx="3492">
                  <c:v>89</c:v>
                </c:pt>
                <c:pt idx="3493">
                  <c:v>89</c:v>
                </c:pt>
                <c:pt idx="3494">
                  <c:v>89</c:v>
                </c:pt>
                <c:pt idx="3495">
                  <c:v>89</c:v>
                </c:pt>
                <c:pt idx="3496">
                  <c:v>89</c:v>
                </c:pt>
                <c:pt idx="3497">
                  <c:v>89</c:v>
                </c:pt>
                <c:pt idx="3498">
                  <c:v>89</c:v>
                </c:pt>
                <c:pt idx="3499">
                  <c:v>89</c:v>
                </c:pt>
                <c:pt idx="3500">
                  <c:v>89</c:v>
                </c:pt>
                <c:pt idx="3501">
                  <c:v>89</c:v>
                </c:pt>
                <c:pt idx="3502">
                  <c:v>89</c:v>
                </c:pt>
                <c:pt idx="3503">
                  <c:v>89</c:v>
                </c:pt>
                <c:pt idx="3504">
                  <c:v>89</c:v>
                </c:pt>
                <c:pt idx="3505">
                  <c:v>89</c:v>
                </c:pt>
                <c:pt idx="3506">
                  <c:v>89</c:v>
                </c:pt>
                <c:pt idx="3507">
                  <c:v>89</c:v>
                </c:pt>
                <c:pt idx="3508">
                  <c:v>89</c:v>
                </c:pt>
                <c:pt idx="3509">
                  <c:v>89</c:v>
                </c:pt>
                <c:pt idx="3510">
                  <c:v>89</c:v>
                </c:pt>
                <c:pt idx="3511">
                  <c:v>89</c:v>
                </c:pt>
                <c:pt idx="3512">
                  <c:v>89</c:v>
                </c:pt>
                <c:pt idx="3513">
                  <c:v>89</c:v>
                </c:pt>
                <c:pt idx="3514">
                  <c:v>89</c:v>
                </c:pt>
                <c:pt idx="3515">
                  <c:v>89</c:v>
                </c:pt>
                <c:pt idx="3516">
                  <c:v>89</c:v>
                </c:pt>
                <c:pt idx="3517">
                  <c:v>89</c:v>
                </c:pt>
                <c:pt idx="3518">
                  <c:v>89</c:v>
                </c:pt>
                <c:pt idx="3519">
                  <c:v>89</c:v>
                </c:pt>
                <c:pt idx="3520">
                  <c:v>89</c:v>
                </c:pt>
                <c:pt idx="3521">
                  <c:v>89</c:v>
                </c:pt>
                <c:pt idx="3522">
                  <c:v>89</c:v>
                </c:pt>
                <c:pt idx="3523">
                  <c:v>89</c:v>
                </c:pt>
                <c:pt idx="3524">
                  <c:v>89</c:v>
                </c:pt>
                <c:pt idx="3525">
                  <c:v>89</c:v>
                </c:pt>
                <c:pt idx="3526">
                  <c:v>89</c:v>
                </c:pt>
                <c:pt idx="3527">
                  <c:v>89</c:v>
                </c:pt>
                <c:pt idx="3528">
                  <c:v>89</c:v>
                </c:pt>
                <c:pt idx="3529">
                  <c:v>89</c:v>
                </c:pt>
                <c:pt idx="3530">
                  <c:v>89</c:v>
                </c:pt>
                <c:pt idx="3531">
                  <c:v>89</c:v>
                </c:pt>
                <c:pt idx="3532">
                  <c:v>89</c:v>
                </c:pt>
                <c:pt idx="3533">
                  <c:v>89</c:v>
                </c:pt>
                <c:pt idx="3534">
                  <c:v>89</c:v>
                </c:pt>
                <c:pt idx="3535">
                  <c:v>89</c:v>
                </c:pt>
                <c:pt idx="3536">
                  <c:v>89</c:v>
                </c:pt>
                <c:pt idx="3537">
                  <c:v>89</c:v>
                </c:pt>
                <c:pt idx="3538">
                  <c:v>89</c:v>
                </c:pt>
                <c:pt idx="3539">
                  <c:v>89</c:v>
                </c:pt>
                <c:pt idx="3540">
                  <c:v>89</c:v>
                </c:pt>
                <c:pt idx="3541">
                  <c:v>89</c:v>
                </c:pt>
                <c:pt idx="3542">
                  <c:v>89</c:v>
                </c:pt>
                <c:pt idx="3543">
                  <c:v>89</c:v>
                </c:pt>
                <c:pt idx="3544">
                  <c:v>89</c:v>
                </c:pt>
                <c:pt idx="3545">
                  <c:v>89</c:v>
                </c:pt>
                <c:pt idx="3546">
                  <c:v>89</c:v>
                </c:pt>
                <c:pt idx="3547">
                  <c:v>89</c:v>
                </c:pt>
                <c:pt idx="3548">
                  <c:v>89</c:v>
                </c:pt>
                <c:pt idx="3549">
                  <c:v>89</c:v>
                </c:pt>
                <c:pt idx="3550">
                  <c:v>89</c:v>
                </c:pt>
                <c:pt idx="3551">
                  <c:v>89</c:v>
                </c:pt>
                <c:pt idx="3552">
                  <c:v>89</c:v>
                </c:pt>
                <c:pt idx="3553">
                  <c:v>89</c:v>
                </c:pt>
                <c:pt idx="3554">
                  <c:v>89</c:v>
                </c:pt>
                <c:pt idx="3555">
                  <c:v>89</c:v>
                </c:pt>
                <c:pt idx="3556">
                  <c:v>89</c:v>
                </c:pt>
                <c:pt idx="3557">
                  <c:v>89</c:v>
                </c:pt>
                <c:pt idx="3558">
                  <c:v>89</c:v>
                </c:pt>
                <c:pt idx="3559">
                  <c:v>89</c:v>
                </c:pt>
                <c:pt idx="3560">
                  <c:v>89</c:v>
                </c:pt>
                <c:pt idx="3561">
                  <c:v>89</c:v>
                </c:pt>
                <c:pt idx="3562">
                  <c:v>89</c:v>
                </c:pt>
                <c:pt idx="3563">
                  <c:v>89</c:v>
                </c:pt>
                <c:pt idx="3564">
                  <c:v>89</c:v>
                </c:pt>
                <c:pt idx="3565">
                  <c:v>89</c:v>
                </c:pt>
                <c:pt idx="3566">
                  <c:v>89</c:v>
                </c:pt>
                <c:pt idx="3567">
                  <c:v>89</c:v>
                </c:pt>
                <c:pt idx="3568">
                  <c:v>89</c:v>
                </c:pt>
                <c:pt idx="3569">
                  <c:v>89</c:v>
                </c:pt>
                <c:pt idx="3570">
                  <c:v>89</c:v>
                </c:pt>
                <c:pt idx="3571">
                  <c:v>89</c:v>
                </c:pt>
                <c:pt idx="3572">
                  <c:v>89</c:v>
                </c:pt>
                <c:pt idx="3573">
                  <c:v>89</c:v>
                </c:pt>
                <c:pt idx="3574">
                  <c:v>89</c:v>
                </c:pt>
                <c:pt idx="3575">
                  <c:v>89</c:v>
                </c:pt>
                <c:pt idx="3576">
                  <c:v>89</c:v>
                </c:pt>
                <c:pt idx="3577">
                  <c:v>89</c:v>
                </c:pt>
                <c:pt idx="3578">
                  <c:v>89</c:v>
                </c:pt>
                <c:pt idx="3579">
                  <c:v>89</c:v>
                </c:pt>
                <c:pt idx="3580">
                  <c:v>89</c:v>
                </c:pt>
                <c:pt idx="3581">
                  <c:v>89</c:v>
                </c:pt>
                <c:pt idx="3582">
                  <c:v>89</c:v>
                </c:pt>
                <c:pt idx="3583">
                  <c:v>89</c:v>
                </c:pt>
                <c:pt idx="3584">
                  <c:v>89</c:v>
                </c:pt>
                <c:pt idx="3585">
                  <c:v>89</c:v>
                </c:pt>
                <c:pt idx="3586">
                  <c:v>89</c:v>
                </c:pt>
                <c:pt idx="3587">
                  <c:v>89</c:v>
                </c:pt>
                <c:pt idx="3588">
                  <c:v>89</c:v>
                </c:pt>
                <c:pt idx="3589">
                  <c:v>89</c:v>
                </c:pt>
                <c:pt idx="3590">
                  <c:v>89</c:v>
                </c:pt>
                <c:pt idx="3591">
                  <c:v>89</c:v>
                </c:pt>
                <c:pt idx="3592">
                  <c:v>89</c:v>
                </c:pt>
                <c:pt idx="3593">
                  <c:v>89</c:v>
                </c:pt>
                <c:pt idx="3594">
                  <c:v>89</c:v>
                </c:pt>
                <c:pt idx="3595">
                  <c:v>89</c:v>
                </c:pt>
                <c:pt idx="3596">
                  <c:v>89</c:v>
                </c:pt>
                <c:pt idx="3597">
                  <c:v>89</c:v>
                </c:pt>
                <c:pt idx="3598">
                  <c:v>89</c:v>
                </c:pt>
                <c:pt idx="3599">
                  <c:v>89</c:v>
                </c:pt>
                <c:pt idx="3600">
                  <c:v>89</c:v>
                </c:pt>
                <c:pt idx="3601">
                  <c:v>89</c:v>
                </c:pt>
                <c:pt idx="3602">
                  <c:v>89</c:v>
                </c:pt>
                <c:pt idx="3603">
                  <c:v>89</c:v>
                </c:pt>
                <c:pt idx="3604">
                  <c:v>89</c:v>
                </c:pt>
                <c:pt idx="3605">
                  <c:v>89</c:v>
                </c:pt>
                <c:pt idx="3606">
                  <c:v>89</c:v>
                </c:pt>
                <c:pt idx="3607">
                  <c:v>89</c:v>
                </c:pt>
                <c:pt idx="3608">
                  <c:v>89</c:v>
                </c:pt>
                <c:pt idx="3609">
                  <c:v>89</c:v>
                </c:pt>
                <c:pt idx="3610">
                  <c:v>89</c:v>
                </c:pt>
                <c:pt idx="3611">
                  <c:v>89</c:v>
                </c:pt>
                <c:pt idx="3612">
                  <c:v>89</c:v>
                </c:pt>
                <c:pt idx="3613">
                  <c:v>89</c:v>
                </c:pt>
                <c:pt idx="3614">
                  <c:v>89</c:v>
                </c:pt>
                <c:pt idx="3615">
                  <c:v>89</c:v>
                </c:pt>
                <c:pt idx="3616">
                  <c:v>89</c:v>
                </c:pt>
                <c:pt idx="3617">
                  <c:v>89</c:v>
                </c:pt>
                <c:pt idx="3618">
                  <c:v>89</c:v>
                </c:pt>
                <c:pt idx="3619">
                  <c:v>89</c:v>
                </c:pt>
                <c:pt idx="3620">
                  <c:v>89</c:v>
                </c:pt>
                <c:pt idx="3621">
                  <c:v>89</c:v>
                </c:pt>
                <c:pt idx="3622">
                  <c:v>89</c:v>
                </c:pt>
                <c:pt idx="3623">
                  <c:v>89</c:v>
                </c:pt>
                <c:pt idx="3624">
                  <c:v>89</c:v>
                </c:pt>
                <c:pt idx="3625">
                  <c:v>89</c:v>
                </c:pt>
                <c:pt idx="3626">
                  <c:v>89</c:v>
                </c:pt>
                <c:pt idx="3627">
                  <c:v>89</c:v>
                </c:pt>
                <c:pt idx="3628">
                  <c:v>89</c:v>
                </c:pt>
                <c:pt idx="3629">
                  <c:v>89</c:v>
                </c:pt>
                <c:pt idx="3630">
                  <c:v>89</c:v>
                </c:pt>
                <c:pt idx="3631">
                  <c:v>89</c:v>
                </c:pt>
                <c:pt idx="3632">
                  <c:v>89</c:v>
                </c:pt>
                <c:pt idx="3633">
                  <c:v>89</c:v>
                </c:pt>
                <c:pt idx="3634">
                  <c:v>89</c:v>
                </c:pt>
                <c:pt idx="3635">
                  <c:v>89</c:v>
                </c:pt>
                <c:pt idx="3636">
                  <c:v>89</c:v>
                </c:pt>
                <c:pt idx="3637">
                  <c:v>89</c:v>
                </c:pt>
                <c:pt idx="3638">
                  <c:v>89</c:v>
                </c:pt>
                <c:pt idx="3639">
                  <c:v>89</c:v>
                </c:pt>
                <c:pt idx="3640">
                  <c:v>89</c:v>
                </c:pt>
                <c:pt idx="3641">
                  <c:v>89</c:v>
                </c:pt>
                <c:pt idx="3642">
                  <c:v>89</c:v>
                </c:pt>
                <c:pt idx="3643">
                  <c:v>89</c:v>
                </c:pt>
                <c:pt idx="3644">
                  <c:v>89</c:v>
                </c:pt>
                <c:pt idx="3645">
                  <c:v>89</c:v>
                </c:pt>
                <c:pt idx="3646">
                  <c:v>89</c:v>
                </c:pt>
                <c:pt idx="3647">
                  <c:v>89</c:v>
                </c:pt>
                <c:pt idx="3648">
                  <c:v>89</c:v>
                </c:pt>
                <c:pt idx="3649">
                  <c:v>89</c:v>
                </c:pt>
                <c:pt idx="3650">
                  <c:v>89</c:v>
                </c:pt>
                <c:pt idx="3651">
                  <c:v>89</c:v>
                </c:pt>
                <c:pt idx="3652">
                  <c:v>89</c:v>
                </c:pt>
                <c:pt idx="3653">
                  <c:v>89</c:v>
                </c:pt>
                <c:pt idx="3654">
                  <c:v>89</c:v>
                </c:pt>
                <c:pt idx="3655">
                  <c:v>89</c:v>
                </c:pt>
                <c:pt idx="3656">
                  <c:v>89</c:v>
                </c:pt>
                <c:pt idx="3657">
                  <c:v>89</c:v>
                </c:pt>
                <c:pt idx="3658">
                  <c:v>89</c:v>
                </c:pt>
                <c:pt idx="3659">
                  <c:v>89</c:v>
                </c:pt>
                <c:pt idx="3660">
                  <c:v>89</c:v>
                </c:pt>
                <c:pt idx="3661">
                  <c:v>89</c:v>
                </c:pt>
                <c:pt idx="3662">
                  <c:v>89</c:v>
                </c:pt>
                <c:pt idx="3663">
                  <c:v>89</c:v>
                </c:pt>
                <c:pt idx="3664">
                  <c:v>89</c:v>
                </c:pt>
                <c:pt idx="3665">
                  <c:v>89</c:v>
                </c:pt>
                <c:pt idx="3666">
                  <c:v>89</c:v>
                </c:pt>
                <c:pt idx="3667">
                  <c:v>89</c:v>
                </c:pt>
                <c:pt idx="3668">
                  <c:v>89</c:v>
                </c:pt>
                <c:pt idx="3669">
                  <c:v>89</c:v>
                </c:pt>
                <c:pt idx="3670">
                  <c:v>89</c:v>
                </c:pt>
                <c:pt idx="3671">
                  <c:v>89</c:v>
                </c:pt>
                <c:pt idx="3672">
                  <c:v>89</c:v>
                </c:pt>
                <c:pt idx="3673">
                  <c:v>89</c:v>
                </c:pt>
                <c:pt idx="3674">
                  <c:v>89</c:v>
                </c:pt>
                <c:pt idx="3675">
                  <c:v>89</c:v>
                </c:pt>
                <c:pt idx="3676">
                  <c:v>89</c:v>
                </c:pt>
                <c:pt idx="3677">
                  <c:v>89</c:v>
                </c:pt>
                <c:pt idx="3678">
                  <c:v>89</c:v>
                </c:pt>
                <c:pt idx="3679">
                  <c:v>89</c:v>
                </c:pt>
                <c:pt idx="3680">
                  <c:v>89</c:v>
                </c:pt>
                <c:pt idx="3681">
                  <c:v>89</c:v>
                </c:pt>
                <c:pt idx="3682">
                  <c:v>89</c:v>
                </c:pt>
                <c:pt idx="3683">
                  <c:v>89</c:v>
                </c:pt>
                <c:pt idx="3684">
                  <c:v>89</c:v>
                </c:pt>
                <c:pt idx="3685">
                  <c:v>89</c:v>
                </c:pt>
                <c:pt idx="3686">
                  <c:v>89</c:v>
                </c:pt>
                <c:pt idx="3687">
                  <c:v>89</c:v>
                </c:pt>
                <c:pt idx="3688">
                  <c:v>89</c:v>
                </c:pt>
                <c:pt idx="3689">
                  <c:v>89</c:v>
                </c:pt>
                <c:pt idx="3690">
                  <c:v>89</c:v>
                </c:pt>
                <c:pt idx="3691">
                  <c:v>89</c:v>
                </c:pt>
                <c:pt idx="3692">
                  <c:v>89</c:v>
                </c:pt>
                <c:pt idx="3693">
                  <c:v>89</c:v>
                </c:pt>
                <c:pt idx="3694">
                  <c:v>89</c:v>
                </c:pt>
                <c:pt idx="3695">
                  <c:v>89</c:v>
                </c:pt>
                <c:pt idx="3696">
                  <c:v>89</c:v>
                </c:pt>
                <c:pt idx="3697">
                  <c:v>89</c:v>
                </c:pt>
                <c:pt idx="3698">
                  <c:v>89</c:v>
                </c:pt>
                <c:pt idx="3699">
                  <c:v>89</c:v>
                </c:pt>
                <c:pt idx="3700">
                  <c:v>89</c:v>
                </c:pt>
                <c:pt idx="3701">
                  <c:v>89</c:v>
                </c:pt>
                <c:pt idx="3702">
                  <c:v>89</c:v>
                </c:pt>
                <c:pt idx="3703">
                  <c:v>89</c:v>
                </c:pt>
                <c:pt idx="3704">
                  <c:v>89</c:v>
                </c:pt>
                <c:pt idx="3705">
                  <c:v>89</c:v>
                </c:pt>
                <c:pt idx="3706">
                  <c:v>89</c:v>
                </c:pt>
                <c:pt idx="3707">
                  <c:v>89</c:v>
                </c:pt>
                <c:pt idx="3708">
                  <c:v>89</c:v>
                </c:pt>
                <c:pt idx="3709">
                  <c:v>89</c:v>
                </c:pt>
                <c:pt idx="3710">
                  <c:v>89</c:v>
                </c:pt>
                <c:pt idx="3711">
                  <c:v>89</c:v>
                </c:pt>
                <c:pt idx="3712">
                  <c:v>89</c:v>
                </c:pt>
                <c:pt idx="3713">
                  <c:v>89</c:v>
                </c:pt>
                <c:pt idx="3714">
                  <c:v>89</c:v>
                </c:pt>
                <c:pt idx="3715">
                  <c:v>89</c:v>
                </c:pt>
                <c:pt idx="3716">
                  <c:v>89</c:v>
                </c:pt>
                <c:pt idx="3717">
                  <c:v>89</c:v>
                </c:pt>
                <c:pt idx="3718">
                  <c:v>89</c:v>
                </c:pt>
                <c:pt idx="3719">
                  <c:v>89</c:v>
                </c:pt>
                <c:pt idx="3720">
                  <c:v>89</c:v>
                </c:pt>
                <c:pt idx="3721">
                  <c:v>89</c:v>
                </c:pt>
                <c:pt idx="3722">
                  <c:v>89</c:v>
                </c:pt>
                <c:pt idx="3723">
                  <c:v>89</c:v>
                </c:pt>
                <c:pt idx="3724">
                  <c:v>89</c:v>
                </c:pt>
                <c:pt idx="3725">
                  <c:v>89</c:v>
                </c:pt>
                <c:pt idx="3726">
                  <c:v>89</c:v>
                </c:pt>
                <c:pt idx="3727">
                  <c:v>89</c:v>
                </c:pt>
                <c:pt idx="3728">
                  <c:v>89</c:v>
                </c:pt>
                <c:pt idx="3729">
                  <c:v>89</c:v>
                </c:pt>
                <c:pt idx="3730">
                  <c:v>89</c:v>
                </c:pt>
                <c:pt idx="3731">
                  <c:v>89</c:v>
                </c:pt>
                <c:pt idx="3732">
                  <c:v>89</c:v>
                </c:pt>
                <c:pt idx="3733">
                  <c:v>89</c:v>
                </c:pt>
                <c:pt idx="3734">
                  <c:v>89</c:v>
                </c:pt>
                <c:pt idx="3735">
                  <c:v>89</c:v>
                </c:pt>
                <c:pt idx="3736">
                  <c:v>89</c:v>
                </c:pt>
                <c:pt idx="3737">
                  <c:v>89</c:v>
                </c:pt>
                <c:pt idx="3738">
                  <c:v>89</c:v>
                </c:pt>
                <c:pt idx="3739">
                  <c:v>89</c:v>
                </c:pt>
                <c:pt idx="3740">
                  <c:v>89</c:v>
                </c:pt>
                <c:pt idx="3741">
                  <c:v>89</c:v>
                </c:pt>
                <c:pt idx="3742">
                  <c:v>89</c:v>
                </c:pt>
                <c:pt idx="3743">
                  <c:v>89</c:v>
                </c:pt>
                <c:pt idx="3744">
                  <c:v>89</c:v>
                </c:pt>
                <c:pt idx="3745">
                  <c:v>89</c:v>
                </c:pt>
                <c:pt idx="3746">
                  <c:v>89</c:v>
                </c:pt>
                <c:pt idx="3747">
                  <c:v>89</c:v>
                </c:pt>
                <c:pt idx="3748">
                  <c:v>89</c:v>
                </c:pt>
                <c:pt idx="3749">
                  <c:v>89</c:v>
                </c:pt>
                <c:pt idx="3750">
                  <c:v>89</c:v>
                </c:pt>
                <c:pt idx="3751">
                  <c:v>89</c:v>
                </c:pt>
                <c:pt idx="3752">
                  <c:v>89</c:v>
                </c:pt>
                <c:pt idx="3753">
                  <c:v>89</c:v>
                </c:pt>
                <c:pt idx="3754">
                  <c:v>89</c:v>
                </c:pt>
                <c:pt idx="3755">
                  <c:v>89</c:v>
                </c:pt>
                <c:pt idx="3756">
                  <c:v>89</c:v>
                </c:pt>
                <c:pt idx="3757">
                  <c:v>89</c:v>
                </c:pt>
                <c:pt idx="3758">
                  <c:v>89</c:v>
                </c:pt>
                <c:pt idx="3759">
                  <c:v>89</c:v>
                </c:pt>
                <c:pt idx="3760">
                  <c:v>89</c:v>
                </c:pt>
                <c:pt idx="3761">
                  <c:v>89</c:v>
                </c:pt>
                <c:pt idx="3762">
                  <c:v>89</c:v>
                </c:pt>
                <c:pt idx="3763">
                  <c:v>89</c:v>
                </c:pt>
                <c:pt idx="3764">
                  <c:v>89</c:v>
                </c:pt>
                <c:pt idx="3765">
                  <c:v>89</c:v>
                </c:pt>
                <c:pt idx="3766">
                  <c:v>89</c:v>
                </c:pt>
                <c:pt idx="3767">
                  <c:v>89</c:v>
                </c:pt>
                <c:pt idx="3768">
                  <c:v>89</c:v>
                </c:pt>
                <c:pt idx="3769">
                  <c:v>89</c:v>
                </c:pt>
                <c:pt idx="3770">
                  <c:v>89</c:v>
                </c:pt>
                <c:pt idx="3771">
                  <c:v>89</c:v>
                </c:pt>
                <c:pt idx="3772">
                  <c:v>89</c:v>
                </c:pt>
                <c:pt idx="3773">
                  <c:v>89</c:v>
                </c:pt>
                <c:pt idx="3774">
                  <c:v>89</c:v>
                </c:pt>
                <c:pt idx="3775">
                  <c:v>89</c:v>
                </c:pt>
                <c:pt idx="3776">
                  <c:v>89</c:v>
                </c:pt>
                <c:pt idx="3777">
                  <c:v>89</c:v>
                </c:pt>
                <c:pt idx="3778">
                  <c:v>89</c:v>
                </c:pt>
                <c:pt idx="3779">
                  <c:v>89</c:v>
                </c:pt>
                <c:pt idx="3780">
                  <c:v>89</c:v>
                </c:pt>
                <c:pt idx="3781">
                  <c:v>89</c:v>
                </c:pt>
                <c:pt idx="3782">
                  <c:v>89</c:v>
                </c:pt>
                <c:pt idx="3783">
                  <c:v>89</c:v>
                </c:pt>
                <c:pt idx="3784">
                  <c:v>89</c:v>
                </c:pt>
                <c:pt idx="3785">
                  <c:v>89</c:v>
                </c:pt>
                <c:pt idx="3786">
                  <c:v>89</c:v>
                </c:pt>
                <c:pt idx="3787">
                  <c:v>89</c:v>
                </c:pt>
                <c:pt idx="3788">
                  <c:v>89</c:v>
                </c:pt>
                <c:pt idx="3789">
                  <c:v>89</c:v>
                </c:pt>
                <c:pt idx="3790">
                  <c:v>89</c:v>
                </c:pt>
                <c:pt idx="3791">
                  <c:v>89</c:v>
                </c:pt>
                <c:pt idx="3792">
                  <c:v>89</c:v>
                </c:pt>
                <c:pt idx="3793">
                  <c:v>89</c:v>
                </c:pt>
                <c:pt idx="3794">
                  <c:v>89</c:v>
                </c:pt>
                <c:pt idx="3795">
                  <c:v>89</c:v>
                </c:pt>
                <c:pt idx="3796">
                  <c:v>89</c:v>
                </c:pt>
                <c:pt idx="3797">
                  <c:v>89</c:v>
                </c:pt>
                <c:pt idx="3798">
                  <c:v>89</c:v>
                </c:pt>
                <c:pt idx="3799">
                  <c:v>89</c:v>
                </c:pt>
                <c:pt idx="3800">
                  <c:v>89</c:v>
                </c:pt>
                <c:pt idx="3801">
                  <c:v>89</c:v>
                </c:pt>
                <c:pt idx="3802">
                  <c:v>89</c:v>
                </c:pt>
                <c:pt idx="3803">
                  <c:v>89</c:v>
                </c:pt>
                <c:pt idx="3804">
                  <c:v>89</c:v>
                </c:pt>
                <c:pt idx="3805">
                  <c:v>89</c:v>
                </c:pt>
                <c:pt idx="3806">
                  <c:v>89</c:v>
                </c:pt>
                <c:pt idx="3807">
                  <c:v>89</c:v>
                </c:pt>
                <c:pt idx="3808">
                  <c:v>89</c:v>
                </c:pt>
                <c:pt idx="3809">
                  <c:v>89</c:v>
                </c:pt>
                <c:pt idx="3810">
                  <c:v>89</c:v>
                </c:pt>
                <c:pt idx="3811">
                  <c:v>89</c:v>
                </c:pt>
                <c:pt idx="3812">
                  <c:v>89</c:v>
                </c:pt>
                <c:pt idx="3813">
                  <c:v>89</c:v>
                </c:pt>
                <c:pt idx="3814">
                  <c:v>89</c:v>
                </c:pt>
                <c:pt idx="3815">
                  <c:v>89</c:v>
                </c:pt>
                <c:pt idx="3816">
                  <c:v>89</c:v>
                </c:pt>
                <c:pt idx="3817">
                  <c:v>89</c:v>
                </c:pt>
                <c:pt idx="3818">
                  <c:v>89</c:v>
                </c:pt>
                <c:pt idx="3819">
                  <c:v>89</c:v>
                </c:pt>
                <c:pt idx="3820">
                  <c:v>89</c:v>
                </c:pt>
                <c:pt idx="3821">
                  <c:v>89</c:v>
                </c:pt>
                <c:pt idx="3822">
                  <c:v>89</c:v>
                </c:pt>
                <c:pt idx="3823">
                  <c:v>89</c:v>
                </c:pt>
                <c:pt idx="3824">
                  <c:v>89</c:v>
                </c:pt>
                <c:pt idx="3825">
                  <c:v>89</c:v>
                </c:pt>
                <c:pt idx="3826">
                  <c:v>89</c:v>
                </c:pt>
                <c:pt idx="3827">
                  <c:v>89</c:v>
                </c:pt>
                <c:pt idx="3828">
                  <c:v>89</c:v>
                </c:pt>
                <c:pt idx="3829">
                  <c:v>89</c:v>
                </c:pt>
                <c:pt idx="3830">
                  <c:v>89</c:v>
                </c:pt>
                <c:pt idx="3831">
                  <c:v>89</c:v>
                </c:pt>
                <c:pt idx="3832">
                  <c:v>89</c:v>
                </c:pt>
                <c:pt idx="3833">
                  <c:v>89</c:v>
                </c:pt>
                <c:pt idx="3834">
                  <c:v>89</c:v>
                </c:pt>
                <c:pt idx="3835">
                  <c:v>89</c:v>
                </c:pt>
                <c:pt idx="3836">
                  <c:v>89</c:v>
                </c:pt>
                <c:pt idx="3837">
                  <c:v>89</c:v>
                </c:pt>
                <c:pt idx="3838">
                  <c:v>89</c:v>
                </c:pt>
                <c:pt idx="3839">
                  <c:v>89</c:v>
                </c:pt>
                <c:pt idx="3840">
                  <c:v>89</c:v>
                </c:pt>
                <c:pt idx="3841">
                  <c:v>89</c:v>
                </c:pt>
                <c:pt idx="3842">
                  <c:v>89</c:v>
                </c:pt>
                <c:pt idx="3843">
                  <c:v>89</c:v>
                </c:pt>
                <c:pt idx="3844">
                  <c:v>89</c:v>
                </c:pt>
                <c:pt idx="3845">
                  <c:v>89</c:v>
                </c:pt>
                <c:pt idx="3846">
                  <c:v>89</c:v>
                </c:pt>
                <c:pt idx="3847">
                  <c:v>89</c:v>
                </c:pt>
                <c:pt idx="3848">
                  <c:v>89</c:v>
                </c:pt>
                <c:pt idx="3849">
                  <c:v>89</c:v>
                </c:pt>
                <c:pt idx="3850">
                  <c:v>89</c:v>
                </c:pt>
                <c:pt idx="3851">
                  <c:v>89</c:v>
                </c:pt>
                <c:pt idx="3852">
                  <c:v>89</c:v>
                </c:pt>
                <c:pt idx="3853">
                  <c:v>89</c:v>
                </c:pt>
                <c:pt idx="3854">
                  <c:v>89</c:v>
                </c:pt>
                <c:pt idx="3855">
                  <c:v>89</c:v>
                </c:pt>
                <c:pt idx="3856">
                  <c:v>89</c:v>
                </c:pt>
                <c:pt idx="3857">
                  <c:v>89</c:v>
                </c:pt>
                <c:pt idx="3858">
                  <c:v>89</c:v>
                </c:pt>
                <c:pt idx="3859">
                  <c:v>89</c:v>
                </c:pt>
                <c:pt idx="3860">
                  <c:v>89</c:v>
                </c:pt>
                <c:pt idx="3861">
                  <c:v>89</c:v>
                </c:pt>
                <c:pt idx="3862">
                  <c:v>89</c:v>
                </c:pt>
                <c:pt idx="3863">
                  <c:v>89</c:v>
                </c:pt>
                <c:pt idx="3864">
                  <c:v>89</c:v>
                </c:pt>
                <c:pt idx="3865">
                  <c:v>89</c:v>
                </c:pt>
                <c:pt idx="3866">
                  <c:v>89</c:v>
                </c:pt>
                <c:pt idx="3867">
                  <c:v>89</c:v>
                </c:pt>
                <c:pt idx="3868">
                  <c:v>89</c:v>
                </c:pt>
                <c:pt idx="3869">
                  <c:v>89</c:v>
                </c:pt>
                <c:pt idx="3870">
                  <c:v>89</c:v>
                </c:pt>
                <c:pt idx="3871">
                  <c:v>89</c:v>
                </c:pt>
                <c:pt idx="3872">
                  <c:v>89</c:v>
                </c:pt>
                <c:pt idx="3873">
                  <c:v>89</c:v>
                </c:pt>
                <c:pt idx="3874">
                  <c:v>89</c:v>
                </c:pt>
                <c:pt idx="3875">
                  <c:v>89</c:v>
                </c:pt>
                <c:pt idx="3876">
                  <c:v>89</c:v>
                </c:pt>
                <c:pt idx="3877">
                  <c:v>89</c:v>
                </c:pt>
                <c:pt idx="3878">
                  <c:v>89</c:v>
                </c:pt>
                <c:pt idx="3879">
                  <c:v>89</c:v>
                </c:pt>
                <c:pt idx="3880">
                  <c:v>89</c:v>
                </c:pt>
                <c:pt idx="3881">
                  <c:v>89</c:v>
                </c:pt>
                <c:pt idx="3882">
                  <c:v>89</c:v>
                </c:pt>
                <c:pt idx="3883">
                  <c:v>89</c:v>
                </c:pt>
                <c:pt idx="3884">
                  <c:v>89</c:v>
                </c:pt>
                <c:pt idx="3885">
                  <c:v>89</c:v>
                </c:pt>
                <c:pt idx="3886">
                  <c:v>89</c:v>
                </c:pt>
                <c:pt idx="3887">
                  <c:v>89</c:v>
                </c:pt>
                <c:pt idx="3888">
                  <c:v>89</c:v>
                </c:pt>
                <c:pt idx="3889">
                  <c:v>89</c:v>
                </c:pt>
                <c:pt idx="3890">
                  <c:v>89</c:v>
                </c:pt>
                <c:pt idx="3891">
                  <c:v>89</c:v>
                </c:pt>
                <c:pt idx="3892">
                  <c:v>89</c:v>
                </c:pt>
                <c:pt idx="3893">
                  <c:v>89</c:v>
                </c:pt>
                <c:pt idx="3894">
                  <c:v>89</c:v>
                </c:pt>
                <c:pt idx="3895">
                  <c:v>89</c:v>
                </c:pt>
                <c:pt idx="3896">
                  <c:v>89</c:v>
                </c:pt>
                <c:pt idx="3897">
                  <c:v>89</c:v>
                </c:pt>
                <c:pt idx="3898">
                  <c:v>89</c:v>
                </c:pt>
                <c:pt idx="3899">
                  <c:v>89</c:v>
                </c:pt>
                <c:pt idx="3900">
                  <c:v>89</c:v>
                </c:pt>
                <c:pt idx="3901">
                  <c:v>89</c:v>
                </c:pt>
                <c:pt idx="3902">
                  <c:v>89</c:v>
                </c:pt>
                <c:pt idx="3903">
                  <c:v>89</c:v>
                </c:pt>
                <c:pt idx="3904">
                  <c:v>89</c:v>
                </c:pt>
                <c:pt idx="3905">
                  <c:v>89</c:v>
                </c:pt>
                <c:pt idx="3906">
                  <c:v>89</c:v>
                </c:pt>
                <c:pt idx="3907">
                  <c:v>89</c:v>
                </c:pt>
                <c:pt idx="3908">
                  <c:v>89</c:v>
                </c:pt>
                <c:pt idx="3909">
                  <c:v>89</c:v>
                </c:pt>
                <c:pt idx="3910">
                  <c:v>89</c:v>
                </c:pt>
                <c:pt idx="3911">
                  <c:v>89</c:v>
                </c:pt>
                <c:pt idx="3912">
                  <c:v>89</c:v>
                </c:pt>
                <c:pt idx="3913">
                  <c:v>89</c:v>
                </c:pt>
                <c:pt idx="3914">
                  <c:v>89</c:v>
                </c:pt>
                <c:pt idx="3915">
                  <c:v>89</c:v>
                </c:pt>
                <c:pt idx="3916">
                  <c:v>89</c:v>
                </c:pt>
                <c:pt idx="3917">
                  <c:v>89</c:v>
                </c:pt>
                <c:pt idx="3918">
                  <c:v>89</c:v>
                </c:pt>
                <c:pt idx="3919">
                  <c:v>89</c:v>
                </c:pt>
                <c:pt idx="3920">
                  <c:v>89</c:v>
                </c:pt>
                <c:pt idx="3921">
                  <c:v>89</c:v>
                </c:pt>
                <c:pt idx="3922">
                  <c:v>89</c:v>
                </c:pt>
                <c:pt idx="3923">
                  <c:v>89</c:v>
                </c:pt>
                <c:pt idx="3924">
                  <c:v>89</c:v>
                </c:pt>
                <c:pt idx="3925">
                  <c:v>89</c:v>
                </c:pt>
                <c:pt idx="3926">
                  <c:v>89</c:v>
                </c:pt>
                <c:pt idx="3927">
                  <c:v>89</c:v>
                </c:pt>
                <c:pt idx="3928">
                  <c:v>89</c:v>
                </c:pt>
                <c:pt idx="3929">
                  <c:v>89</c:v>
                </c:pt>
                <c:pt idx="3930">
                  <c:v>89</c:v>
                </c:pt>
                <c:pt idx="3931">
                  <c:v>89</c:v>
                </c:pt>
                <c:pt idx="3932">
                  <c:v>89</c:v>
                </c:pt>
                <c:pt idx="3933">
                  <c:v>89</c:v>
                </c:pt>
                <c:pt idx="3934">
                  <c:v>89</c:v>
                </c:pt>
                <c:pt idx="3935">
                  <c:v>89</c:v>
                </c:pt>
                <c:pt idx="3936">
                  <c:v>89</c:v>
                </c:pt>
                <c:pt idx="3937">
                  <c:v>89</c:v>
                </c:pt>
                <c:pt idx="3938">
                  <c:v>89</c:v>
                </c:pt>
                <c:pt idx="3939">
                  <c:v>89</c:v>
                </c:pt>
                <c:pt idx="3940">
                  <c:v>89</c:v>
                </c:pt>
                <c:pt idx="3941">
                  <c:v>89</c:v>
                </c:pt>
                <c:pt idx="3942">
                  <c:v>89</c:v>
                </c:pt>
                <c:pt idx="3943">
                  <c:v>89</c:v>
                </c:pt>
                <c:pt idx="3944">
                  <c:v>89</c:v>
                </c:pt>
                <c:pt idx="3945">
                  <c:v>89</c:v>
                </c:pt>
                <c:pt idx="3946">
                  <c:v>89</c:v>
                </c:pt>
                <c:pt idx="3947">
                  <c:v>89</c:v>
                </c:pt>
                <c:pt idx="3948">
                  <c:v>89</c:v>
                </c:pt>
                <c:pt idx="3949">
                  <c:v>89</c:v>
                </c:pt>
                <c:pt idx="3950">
                  <c:v>89</c:v>
                </c:pt>
                <c:pt idx="3951">
                  <c:v>89</c:v>
                </c:pt>
                <c:pt idx="3952">
                  <c:v>89</c:v>
                </c:pt>
                <c:pt idx="3953">
                  <c:v>89</c:v>
                </c:pt>
                <c:pt idx="3954">
                  <c:v>89</c:v>
                </c:pt>
                <c:pt idx="3955">
                  <c:v>89</c:v>
                </c:pt>
                <c:pt idx="3956">
                  <c:v>89</c:v>
                </c:pt>
                <c:pt idx="3957">
                  <c:v>89</c:v>
                </c:pt>
                <c:pt idx="3958">
                  <c:v>89</c:v>
                </c:pt>
                <c:pt idx="3959">
                  <c:v>89</c:v>
                </c:pt>
                <c:pt idx="3960">
                  <c:v>89</c:v>
                </c:pt>
                <c:pt idx="3961">
                  <c:v>89</c:v>
                </c:pt>
                <c:pt idx="3962">
                  <c:v>89</c:v>
                </c:pt>
                <c:pt idx="3963">
                  <c:v>89</c:v>
                </c:pt>
                <c:pt idx="3964">
                  <c:v>89</c:v>
                </c:pt>
                <c:pt idx="3965">
                  <c:v>89</c:v>
                </c:pt>
                <c:pt idx="3966">
                  <c:v>89</c:v>
                </c:pt>
                <c:pt idx="3967">
                  <c:v>89</c:v>
                </c:pt>
                <c:pt idx="3968">
                  <c:v>89</c:v>
                </c:pt>
                <c:pt idx="3969">
                  <c:v>89</c:v>
                </c:pt>
                <c:pt idx="3970">
                  <c:v>89</c:v>
                </c:pt>
                <c:pt idx="3971">
                  <c:v>89</c:v>
                </c:pt>
                <c:pt idx="3972">
                  <c:v>89</c:v>
                </c:pt>
                <c:pt idx="3973">
                  <c:v>89</c:v>
                </c:pt>
                <c:pt idx="3974">
                  <c:v>89</c:v>
                </c:pt>
                <c:pt idx="3975">
                  <c:v>89</c:v>
                </c:pt>
                <c:pt idx="3976">
                  <c:v>89</c:v>
                </c:pt>
                <c:pt idx="3977">
                  <c:v>89</c:v>
                </c:pt>
                <c:pt idx="3978">
                  <c:v>89</c:v>
                </c:pt>
                <c:pt idx="3979">
                  <c:v>89</c:v>
                </c:pt>
                <c:pt idx="3980">
                  <c:v>89</c:v>
                </c:pt>
                <c:pt idx="3981">
                  <c:v>89</c:v>
                </c:pt>
                <c:pt idx="3982">
                  <c:v>89</c:v>
                </c:pt>
                <c:pt idx="3983">
                  <c:v>89</c:v>
                </c:pt>
                <c:pt idx="3984">
                  <c:v>89</c:v>
                </c:pt>
                <c:pt idx="3985">
                  <c:v>89</c:v>
                </c:pt>
                <c:pt idx="3986">
                  <c:v>89</c:v>
                </c:pt>
                <c:pt idx="3987">
                  <c:v>89</c:v>
                </c:pt>
                <c:pt idx="3988">
                  <c:v>89</c:v>
                </c:pt>
                <c:pt idx="3989">
                  <c:v>89</c:v>
                </c:pt>
                <c:pt idx="3990">
                  <c:v>89</c:v>
                </c:pt>
                <c:pt idx="3991">
                  <c:v>89</c:v>
                </c:pt>
                <c:pt idx="3992">
                  <c:v>89</c:v>
                </c:pt>
                <c:pt idx="3993">
                  <c:v>89</c:v>
                </c:pt>
                <c:pt idx="3994">
                  <c:v>89</c:v>
                </c:pt>
                <c:pt idx="3995">
                  <c:v>89</c:v>
                </c:pt>
                <c:pt idx="3996">
                  <c:v>89</c:v>
                </c:pt>
                <c:pt idx="3997">
                  <c:v>89</c:v>
                </c:pt>
                <c:pt idx="3998">
                  <c:v>89</c:v>
                </c:pt>
                <c:pt idx="3999">
                  <c:v>89</c:v>
                </c:pt>
                <c:pt idx="4000">
                  <c:v>89</c:v>
                </c:pt>
                <c:pt idx="4001">
                  <c:v>89</c:v>
                </c:pt>
                <c:pt idx="4002">
                  <c:v>89</c:v>
                </c:pt>
                <c:pt idx="4003">
                  <c:v>89</c:v>
                </c:pt>
                <c:pt idx="4004">
                  <c:v>89</c:v>
                </c:pt>
                <c:pt idx="4005">
                  <c:v>89</c:v>
                </c:pt>
                <c:pt idx="4006">
                  <c:v>89</c:v>
                </c:pt>
                <c:pt idx="4007">
                  <c:v>89</c:v>
                </c:pt>
                <c:pt idx="4008">
                  <c:v>89</c:v>
                </c:pt>
                <c:pt idx="4009">
                  <c:v>89</c:v>
                </c:pt>
                <c:pt idx="4010">
                  <c:v>89</c:v>
                </c:pt>
                <c:pt idx="4011">
                  <c:v>89</c:v>
                </c:pt>
                <c:pt idx="4012">
                  <c:v>89</c:v>
                </c:pt>
                <c:pt idx="4013">
                  <c:v>89</c:v>
                </c:pt>
                <c:pt idx="4014">
                  <c:v>89</c:v>
                </c:pt>
                <c:pt idx="4015">
                  <c:v>89</c:v>
                </c:pt>
                <c:pt idx="4016">
                  <c:v>89</c:v>
                </c:pt>
                <c:pt idx="4017">
                  <c:v>89</c:v>
                </c:pt>
                <c:pt idx="4018">
                  <c:v>89</c:v>
                </c:pt>
                <c:pt idx="4019">
                  <c:v>89</c:v>
                </c:pt>
                <c:pt idx="4020">
                  <c:v>89</c:v>
                </c:pt>
                <c:pt idx="4021">
                  <c:v>89</c:v>
                </c:pt>
                <c:pt idx="4022">
                  <c:v>89</c:v>
                </c:pt>
                <c:pt idx="4023">
                  <c:v>89</c:v>
                </c:pt>
                <c:pt idx="4024">
                  <c:v>89</c:v>
                </c:pt>
                <c:pt idx="4025">
                  <c:v>89</c:v>
                </c:pt>
                <c:pt idx="4026">
                  <c:v>89</c:v>
                </c:pt>
                <c:pt idx="4027">
                  <c:v>89</c:v>
                </c:pt>
                <c:pt idx="4028">
                  <c:v>89</c:v>
                </c:pt>
                <c:pt idx="4029">
                  <c:v>89</c:v>
                </c:pt>
                <c:pt idx="4030">
                  <c:v>89</c:v>
                </c:pt>
                <c:pt idx="4031">
                  <c:v>89</c:v>
                </c:pt>
                <c:pt idx="4032">
                  <c:v>89</c:v>
                </c:pt>
                <c:pt idx="4033">
                  <c:v>89</c:v>
                </c:pt>
                <c:pt idx="4034">
                  <c:v>89</c:v>
                </c:pt>
                <c:pt idx="4035">
                  <c:v>89</c:v>
                </c:pt>
                <c:pt idx="4036">
                  <c:v>89</c:v>
                </c:pt>
                <c:pt idx="4037">
                  <c:v>89</c:v>
                </c:pt>
                <c:pt idx="4038">
                  <c:v>89</c:v>
                </c:pt>
                <c:pt idx="4039">
                  <c:v>89</c:v>
                </c:pt>
                <c:pt idx="4040">
                  <c:v>89</c:v>
                </c:pt>
                <c:pt idx="4041">
                  <c:v>89</c:v>
                </c:pt>
                <c:pt idx="4042">
                  <c:v>89</c:v>
                </c:pt>
                <c:pt idx="4043">
                  <c:v>89</c:v>
                </c:pt>
                <c:pt idx="4044">
                  <c:v>89</c:v>
                </c:pt>
                <c:pt idx="4045">
                  <c:v>89</c:v>
                </c:pt>
                <c:pt idx="4046">
                  <c:v>89</c:v>
                </c:pt>
                <c:pt idx="4047">
                  <c:v>89</c:v>
                </c:pt>
                <c:pt idx="4048">
                  <c:v>89</c:v>
                </c:pt>
                <c:pt idx="4049">
                  <c:v>89</c:v>
                </c:pt>
                <c:pt idx="4050">
                  <c:v>89</c:v>
                </c:pt>
                <c:pt idx="4051">
                  <c:v>89</c:v>
                </c:pt>
                <c:pt idx="4052">
                  <c:v>89</c:v>
                </c:pt>
                <c:pt idx="4053">
                  <c:v>89</c:v>
                </c:pt>
                <c:pt idx="4054">
                  <c:v>89</c:v>
                </c:pt>
                <c:pt idx="4055">
                  <c:v>89</c:v>
                </c:pt>
                <c:pt idx="4056">
                  <c:v>89</c:v>
                </c:pt>
                <c:pt idx="4057">
                  <c:v>89</c:v>
                </c:pt>
                <c:pt idx="4058">
                  <c:v>89</c:v>
                </c:pt>
                <c:pt idx="4059">
                  <c:v>89</c:v>
                </c:pt>
                <c:pt idx="4060">
                  <c:v>89</c:v>
                </c:pt>
                <c:pt idx="4061">
                  <c:v>89</c:v>
                </c:pt>
                <c:pt idx="4062">
                  <c:v>89</c:v>
                </c:pt>
                <c:pt idx="4063">
                  <c:v>89</c:v>
                </c:pt>
                <c:pt idx="4064">
                  <c:v>89</c:v>
                </c:pt>
                <c:pt idx="4065">
                  <c:v>89</c:v>
                </c:pt>
                <c:pt idx="4066">
                  <c:v>89</c:v>
                </c:pt>
                <c:pt idx="4067">
                  <c:v>89</c:v>
                </c:pt>
                <c:pt idx="4068">
                  <c:v>89</c:v>
                </c:pt>
                <c:pt idx="4069">
                  <c:v>89</c:v>
                </c:pt>
                <c:pt idx="4070">
                  <c:v>89</c:v>
                </c:pt>
                <c:pt idx="4071">
                  <c:v>89</c:v>
                </c:pt>
                <c:pt idx="4072">
                  <c:v>89</c:v>
                </c:pt>
                <c:pt idx="4073">
                  <c:v>89</c:v>
                </c:pt>
                <c:pt idx="4074">
                  <c:v>89</c:v>
                </c:pt>
                <c:pt idx="4075">
                  <c:v>89</c:v>
                </c:pt>
                <c:pt idx="4076">
                  <c:v>89</c:v>
                </c:pt>
                <c:pt idx="4077">
                  <c:v>89</c:v>
                </c:pt>
                <c:pt idx="4078">
                  <c:v>89</c:v>
                </c:pt>
                <c:pt idx="4079">
                  <c:v>89</c:v>
                </c:pt>
                <c:pt idx="4080">
                  <c:v>89</c:v>
                </c:pt>
                <c:pt idx="4081">
                  <c:v>89</c:v>
                </c:pt>
                <c:pt idx="4082">
                  <c:v>89</c:v>
                </c:pt>
                <c:pt idx="4083">
                  <c:v>89</c:v>
                </c:pt>
                <c:pt idx="4084">
                  <c:v>89</c:v>
                </c:pt>
                <c:pt idx="4085">
                  <c:v>89</c:v>
                </c:pt>
                <c:pt idx="4086">
                  <c:v>89</c:v>
                </c:pt>
                <c:pt idx="4087">
                  <c:v>89</c:v>
                </c:pt>
                <c:pt idx="4088">
                  <c:v>89</c:v>
                </c:pt>
                <c:pt idx="4089">
                  <c:v>89</c:v>
                </c:pt>
                <c:pt idx="4090">
                  <c:v>89</c:v>
                </c:pt>
                <c:pt idx="4091">
                  <c:v>89</c:v>
                </c:pt>
                <c:pt idx="4092">
                  <c:v>89</c:v>
                </c:pt>
                <c:pt idx="4093">
                  <c:v>89</c:v>
                </c:pt>
                <c:pt idx="4094">
                  <c:v>89</c:v>
                </c:pt>
                <c:pt idx="4095">
                  <c:v>89</c:v>
                </c:pt>
                <c:pt idx="4096">
                  <c:v>89</c:v>
                </c:pt>
                <c:pt idx="4097">
                  <c:v>89</c:v>
                </c:pt>
                <c:pt idx="4098">
                  <c:v>89</c:v>
                </c:pt>
                <c:pt idx="4099">
                  <c:v>89</c:v>
                </c:pt>
                <c:pt idx="4100">
                  <c:v>89</c:v>
                </c:pt>
                <c:pt idx="4101">
                  <c:v>89</c:v>
                </c:pt>
                <c:pt idx="4102">
                  <c:v>89</c:v>
                </c:pt>
                <c:pt idx="4103">
                  <c:v>89</c:v>
                </c:pt>
                <c:pt idx="4104">
                  <c:v>89</c:v>
                </c:pt>
                <c:pt idx="4105">
                  <c:v>89</c:v>
                </c:pt>
                <c:pt idx="4106">
                  <c:v>89</c:v>
                </c:pt>
                <c:pt idx="4107">
                  <c:v>89</c:v>
                </c:pt>
                <c:pt idx="4108">
                  <c:v>89</c:v>
                </c:pt>
                <c:pt idx="4109">
                  <c:v>89</c:v>
                </c:pt>
                <c:pt idx="4110">
                  <c:v>89</c:v>
                </c:pt>
                <c:pt idx="4111">
                  <c:v>89</c:v>
                </c:pt>
                <c:pt idx="4112">
                  <c:v>89</c:v>
                </c:pt>
                <c:pt idx="4113">
                  <c:v>89</c:v>
                </c:pt>
                <c:pt idx="4114">
                  <c:v>89</c:v>
                </c:pt>
                <c:pt idx="4115">
                  <c:v>89</c:v>
                </c:pt>
                <c:pt idx="4116">
                  <c:v>89</c:v>
                </c:pt>
                <c:pt idx="4117">
                  <c:v>89</c:v>
                </c:pt>
                <c:pt idx="4118">
                  <c:v>89</c:v>
                </c:pt>
                <c:pt idx="4119">
                  <c:v>89</c:v>
                </c:pt>
                <c:pt idx="4120">
                  <c:v>89</c:v>
                </c:pt>
                <c:pt idx="4121">
                  <c:v>89</c:v>
                </c:pt>
                <c:pt idx="4122">
                  <c:v>89</c:v>
                </c:pt>
                <c:pt idx="4123">
                  <c:v>89</c:v>
                </c:pt>
                <c:pt idx="4124">
                  <c:v>89</c:v>
                </c:pt>
                <c:pt idx="4125">
                  <c:v>89</c:v>
                </c:pt>
                <c:pt idx="4126">
                  <c:v>89</c:v>
                </c:pt>
                <c:pt idx="4127">
                  <c:v>89</c:v>
                </c:pt>
                <c:pt idx="4128">
                  <c:v>89</c:v>
                </c:pt>
                <c:pt idx="4129">
                  <c:v>89</c:v>
                </c:pt>
                <c:pt idx="4130">
                  <c:v>89</c:v>
                </c:pt>
                <c:pt idx="4131">
                  <c:v>89</c:v>
                </c:pt>
                <c:pt idx="4132">
                  <c:v>89</c:v>
                </c:pt>
                <c:pt idx="4133">
                  <c:v>89</c:v>
                </c:pt>
                <c:pt idx="4134">
                  <c:v>89</c:v>
                </c:pt>
                <c:pt idx="4135">
                  <c:v>89</c:v>
                </c:pt>
                <c:pt idx="4136">
                  <c:v>89</c:v>
                </c:pt>
                <c:pt idx="4137">
                  <c:v>89</c:v>
                </c:pt>
                <c:pt idx="4138">
                  <c:v>89</c:v>
                </c:pt>
                <c:pt idx="4139">
                  <c:v>89</c:v>
                </c:pt>
                <c:pt idx="4140">
                  <c:v>89</c:v>
                </c:pt>
                <c:pt idx="4141">
                  <c:v>89</c:v>
                </c:pt>
                <c:pt idx="4142">
                  <c:v>89</c:v>
                </c:pt>
                <c:pt idx="4143">
                  <c:v>89</c:v>
                </c:pt>
                <c:pt idx="4144">
                  <c:v>89</c:v>
                </c:pt>
                <c:pt idx="4145">
                  <c:v>89</c:v>
                </c:pt>
                <c:pt idx="4146">
                  <c:v>89</c:v>
                </c:pt>
                <c:pt idx="4147">
                  <c:v>89</c:v>
                </c:pt>
                <c:pt idx="4148">
                  <c:v>89</c:v>
                </c:pt>
                <c:pt idx="4149">
                  <c:v>89</c:v>
                </c:pt>
                <c:pt idx="4150">
                  <c:v>89</c:v>
                </c:pt>
                <c:pt idx="4151">
                  <c:v>89</c:v>
                </c:pt>
                <c:pt idx="4152">
                  <c:v>89</c:v>
                </c:pt>
                <c:pt idx="4153">
                  <c:v>89</c:v>
                </c:pt>
                <c:pt idx="4154">
                  <c:v>89</c:v>
                </c:pt>
                <c:pt idx="4155">
                  <c:v>89</c:v>
                </c:pt>
                <c:pt idx="4156">
                  <c:v>89</c:v>
                </c:pt>
                <c:pt idx="4157">
                  <c:v>89</c:v>
                </c:pt>
                <c:pt idx="4158">
                  <c:v>89</c:v>
                </c:pt>
                <c:pt idx="4159">
                  <c:v>89</c:v>
                </c:pt>
                <c:pt idx="4160">
                  <c:v>89</c:v>
                </c:pt>
                <c:pt idx="4161">
                  <c:v>89</c:v>
                </c:pt>
                <c:pt idx="4162">
                  <c:v>89</c:v>
                </c:pt>
                <c:pt idx="4163">
                  <c:v>89</c:v>
                </c:pt>
                <c:pt idx="4164">
                  <c:v>89</c:v>
                </c:pt>
                <c:pt idx="4165">
                  <c:v>89</c:v>
                </c:pt>
                <c:pt idx="4166">
                  <c:v>89</c:v>
                </c:pt>
                <c:pt idx="4167">
                  <c:v>89</c:v>
                </c:pt>
                <c:pt idx="4168">
                  <c:v>89</c:v>
                </c:pt>
                <c:pt idx="4169">
                  <c:v>89</c:v>
                </c:pt>
                <c:pt idx="4170">
                  <c:v>89</c:v>
                </c:pt>
                <c:pt idx="4171">
                  <c:v>89</c:v>
                </c:pt>
                <c:pt idx="4172">
                  <c:v>89</c:v>
                </c:pt>
                <c:pt idx="4173">
                  <c:v>89</c:v>
                </c:pt>
                <c:pt idx="4174">
                  <c:v>89</c:v>
                </c:pt>
                <c:pt idx="4175">
                  <c:v>89</c:v>
                </c:pt>
                <c:pt idx="4176">
                  <c:v>89</c:v>
                </c:pt>
                <c:pt idx="4177">
                  <c:v>89</c:v>
                </c:pt>
                <c:pt idx="4178">
                  <c:v>89</c:v>
                </c:pt>
                <c:pt idx="4179">
                  <c:v>89</c:v>
                </c:pt>
                <c:pt idx="4180">
                  <c:v>89</c:v>
                </c:pt>
                <c:pt idx="4181">
                  <c:v>89</c:v>
                </c:pt>
                <c:pt idx="4182">
                  <c:v>89</c:v>
                </c:pt>
                <c:pt idx="4183">
                  <c:v>89</c:v>
                </c:pt>
                <c:pt idx="4184">
                  <c:v>89</c:v>
                </c:pt>
                <c:pt idx="4185">
                  <c:v>89</c:v>
                </c:pt>
                <c:pt idx="4186">
                  <c:v>89</c:v>
                </c:pt>
                <c:pt idx="4187">
                  <c:v>89</c:v>
                </c:pt>
                <c:pt idx="4188">
                  <c:v>89</c:v>
                </c:pt>
                <c:pt idx="4189">
                  <c:v>89</c:v>
                </c:pt>
                <c:pt idx="4190">
                  <c:v>89</c:v>
                </c:pt>
                <c:pt idx="4191">
                  <c:v>89</c:v>
                </c:pt>
                <c:pt idx="4192">
                  <c:v>89</c:v>
                </c:pt>
                <c:pt idx="4193">
                  <c:v>89</c:v>
                </c:pt>
                <c:pt idx="4194">
                  <c:v>89</c:v>
                </c:pt>
                <c:pt idx="4195">
                  <c:v>89</c:v>
                </c:pt>
                <c:pt idx="4196">
                  <c:v>89</c:v>
                </c:pt>
                <c:pt idx="4197">
                  <c:v>89</c:v>
                </c:pt>
                <c:pt idx="4198">
                  <c:v>89</c:v>
                </c:pt>
                <c:pt idx="4199">
                  <c:v>89</c:v>
                </c:pt>
                <c:pt idx="4200">
                  <c:v>89</c:v>
                </c:pt>
                <c:pt idx="4201">
                  <c:v>89</c:v>
                </c:pt>
                <c:pt idx="4202">
                  <c:v>89</c:v>
                </c:pt>
                <c:pt idx="4203">
                  <c:v>89</c:v>
                </c:pt>
                <c:pt idx="4204">
                  <c:v>89</c:v>
                </c:pt>
                <c:pt idx="4205">
                  <c:v>89</c:v>
                </c:pt>
                <c:pt idx="4206">
                  <c:v>89</c:v>
                </c:pt>
                <c:pt idx="4207">
                  <c:v>89</c:v>
                </c:pt>
                <c:pt idx="4208">
                  <c:v>89</c:v>
                </c:pt>
                <c:pt idx="4209">
                  <c:v>89</c:v>
                </c:pt>
                <c:pt idx="4210">
                  <c:v>89</c:v>
                </c:pt>
                <c:pt idx="4211">
                  <c:v>89</c:v>
                </c:pt>
                <c:pt idx="4212">
                  <c:v>89</c:v>
                </c:pt>
                <c:pt idx="4213">
                  <c:v>89</c:v>
                </c:pt>
                <c:pt idx="4214">
                  <c:v>89</c:v>
                </c:pt>
                <c:pt idx="4215">
                  <c:v>89</c:v>
                </c:pt>
                <c:pt idx="4216">
                  <c:v>89</c:v>
                </c:pt>
                <c:pt idx="4217">
                  <c:v>89</c:v>
                </c:pt>
                <c:pt idx="4218">
                  <c:v>89</c:v>
                </c:pt>
                <c:pt idx="4219">
                  <c:v>89</c:v>
                </c:pt>
                <c:pt idx="4220">
                  <c:v>89</c:v>
                </c:pt>
                <c:pt idx="4221">
                  <c:v>89</c:v>
                </c:pt>
                <c:pt idx="4222">
                  <c:v>89</c:v>
                </c:pt>
                <c:pt idx="4223">
                  <c:v>89</c:v>
                </c:pt>
                <c:pt idx="4224">
                  <c:v>89</c:v>
                </c:pt>
                <c:pt idx="4225">
                  <c:v>89</c:v>
                </c:pt>
                <c:pt idx="4226">
                  <c:v>89</c:v>
                </c:pt>
                <c:pt idx="4227">
                  <c:v>89</c:v>
                </c:pt>
                <c:pt idx="4228">
                  <c:v>89</c:v>
                </c:pt>
                <c:pt idx="4229">
                  <c:v>89</c:v>
                </c:pt>
                <c:pt idx="4230">
                  <c:v>89</c:v>
                </c:pt>
                <c:pt idx="4231">
                  <c:v>89</c:v>
                </c:pt>
                <c:pt idx="4232">
                  <c:v>89</c:v>
                </c:pt>
                <c:pt idx="4233">
                  <c:v>89</c:v>
                </c:pt>
                <c:pt idx="4234">
                  <c:v>89</c:v>
                </c:pt>
                <c:pt idx="4235">
                  <c:v>89</c:v>
                </c:pt>
                <c:pt idx="4236">
                  <c:v>89</c:v>
                </c:pt>
                <c:pt idx="4237">
                  <c:v>89</c:v>
                </c:pt>
                <c:pt idx="4238">
                  <c:v>89</c:v>
                </c:pt>
                <c:pt idx="4239">
                  <c:v>89</c:v>
                </c:pt>
                <c:pt idx="4240">
                  <c:v>89</c:v>
                </c:pt>
                <c:pt idx="4241">
                  <c:v>89</c:v>
                </c:pt>
                <c:pt idx="4242">
                  <c:v>89</c:v>
                </c:pt>
                <c:pt idx="4243">
                  <c:v>89</c:v>
                </c:pt>
                <c:pt idx="4244">
                  <c:v>89</c:v>
                </c:pt>
                <c:pt idx="4245">
                  <c:v>89</c:v>
                </c:pt>
                <c:pt idx="4246">
                  <c:v>89</c:v>
                </c:pt>
                <c:pt idx="4247">
                  <c:v>89</c:v>
                </c:pt>
                <c:pt idx="4248">
                  <c:v>89</c:v>
                </c:pt>
                <c:pt idx="4249">
                  <c:v>89</c:v>
                </c:pt>
                <c:pt idx="4250">
                  <c:v>89</c:v>
                </c:pt>
                <c:pt idx="4251">
                  <c:v>89</c:v>
                </c:pt>
                <c:pt idx="4252">
                  <c:v>89</c:v>
                </c:pt>
                <c:pt idx="4253">
                  <c:v>89</c:v>
                </c:pt>
                <c:pt idx="4254">
                  <c:v>89</c:v>
                </c:pt>
                <c:pt idx="4255">
                  <c:v>89</c:v>
                </c:pt>
                <c:pt idx="4256">
                  <c:v>89</c:v>
                </c:pt>
                <c:pt idx="4257">
                  <c:v>89</c:v>
                </c:pt>
                <c:pt idx="4258">
                  <c:v>89</c:v>
                </c:pt>
                <c:pt idx="4259">
                  <c:v>89</c:v>
                </c:pt>
                <c:pt idx="4260">
                  <c:v>89</c:v>
                </c:pt>
                <c:pt idx="4261">
                  <c:v>89</c:v>
                </c:pt>
                <c:pt idx="4262">
                  <c:v>89</c:v>
                </c:pt>
                <c:pt idx="4263">
                  <c:v>89</c:v>
                </c:pt>
                <c:pt idx="4264">
                  <c:v>89</c:v>
                </c:pt>
                <c:pt idx="4265">
                  <c:v>89</c:v>
                </c:pt>
                <c:pt idx="4266">
                  <c:v>89</c:v>
                </c:pt>
                <c:pt idx="4267">
                  <c:v>89</c:v>
                </c:pt>
                <c:pt idx="4268">
                  <c:v>89</c:v>
                </c:pt>
                <c:pt idx="4269">
                  <c:v>89</c:v>
                </c:pt>
                <c:pt idx="4270">
                  <c:v>89</c:v>
                </c:pt>
                <c:pt idx="4271">
                  <c:v>89</c:v>
                </c:pt>
                <c:pt idx="4272">
                  <c:v>89</c:v>
                </c:pt>
                <c:pt idx="4273">
                  <c:v>89</c:v>
                </c:pt>
                <c:pt idx="4274">
                  <c:v>89</c:v>
                </c:pt>
                <c:pt idx="4275">
                  <c:v>89</c:v>
                </c:pt>
                <c:pt idx="4276">
                  <c:v>89</c:v>
                </c:pt>
                <c:pt idx="4277">
                  <c:v>89</c:v>
                </c:pt>
                <c:pt idx="4278">
                  <c:v>89</c:v>
                </c:pt>
                <c:pt idx="4279">
                  <c:v>89</c:v>
                </c:pt>
                <c:pt idx="4280">
                  <c:v>89</c:v>
                </c:pt>
                <c:pt idx="4281">
                  <c:v>89</c:v>
                </c:pt>
                <c:pt idx="4282">
                  <c:v>89</c:v>
                </c:pt>
                <c:pt idx="4283">
                  <c:v>89</c:v>
                </c:pt>
                <c:pt idx="4284">
                  <c:v>89</c:v>
                </c:pt>
                <c:pt idx="4285">
                  <c:v>89</c:v>
                </c:pt>
                <c:pt idx="4286">
                  <c:v>89</c:v>
                </c:pt>
                <c:pt idx="4287">
                  <c:v>89</c:v>
                </c:pt>
                <c:pt idx="4288">
                  <c:v>89</c:v>
                </c:pt>
                <c:pt idx="4289">
                  <c:v>89</c:v>
                </c:pt>
                <c:pt idx="4290">
                  <c:v>89</c:v>
                </c:pt>
                <c:pt idx="4291">
                  <c:v>89</c:v>
                </c:pt>
                <c:pt idx="4292">
                  <c:v>89</c:v>
                </c:pt>
                <c:pt idx="4293">
                  <c:v>89</c:v>
                </c:pt>
                <c:pt idx="4294">
                  <c:v>89</c:v>
                </c:pt>
                <c:pt idx="4295">
                  <c:v>89</c:v>
                </c:pt>
                <c:pt idx="4296">
                  <c:v>89</c:v>
                </c:pt>
                <c:pt idx="4297">
                  <c:v>89</c:v>
                </c:pt>
                <c:pt idx="4298">
                  <c:v>89</c:v>
                </c:pt>
                <c:pt idx="4299">
                  <c:v>89</c:v>
                </c:pt>
                <c:pt idx="4300">
                  <c:v>89</c:v>
                </c:pt>
                <c:pt idx="4301">
                  <c:v>89</c:v>
                </c:pt>
                <c:pt idx="4302">
                  <c:v>89</c:v>
                </c:pt>
                <c:pt idx="4303">
                  <c:v>89</c:v>
                </c:pt>
                <c:pt idx="4304">
                  <c:v>89</c:v>
                </c:pt>
                <c:pt idx="4305">
                  <c:v>89</c:v>
                </c:pt>
                <c:pt idx="4306">
                  <c:v>89</c:v>
                </c:pt>
                <c:pt idx="4307">
                  <c:v>89</c:v>
                </c:pt>
                <c:pt idx="4308">
                  <c:v>89</c:v>
                </c:pt>
                <c:pt idx="4309">
                  <c:v>89</c:v>
                </c:pt>
                <c:pt idx="4310">
                  <c:v>89</c:v>
                </c:pt>
                <c:pt idx="4311">
                  <c:v>89</c:v>
                </c:pt>
                <c:pt idx="4312">
                  <c:v>89</c:v>
                </c:pt>
                <c:pt idx="4313">
                  <c:v>89</c:v>
                </c:pt>
                <c:pt idx="4314">
                  <c:v>89</c:v>
                </c:pt>
                <c:pt idx="4315">
                  <c:v>89</c:v>
                </c:pt>
                <c:pt idx="4316">
                  <c:v>89</c:v>
                </c:pt>
                <c:pt idx="4317">
                  <c:v>89</c:v>
                </c:pt>
                <c:pt idx="4318">
                  <c:v>89</c:v>
                </c:pt>
                <c:pt idx="4319">
                  <c:v>89</c:v>
                </c:pt>
                <c:pt idx="4320">
                  <c:v>89</c:v>
                </c:pt>
                <c:pt idx="4321">
                  <c:v>89</c:v>
                </c:pt>
                <c:pt idx="4322">
                  <c:v>89</c:v>
                </c:pt>
                <c:pt idx="4323">
                  <c:v>89</c:v>
                </c:pt>
                <c:pt idx="4324">
                  <c:v>89</c:v>
                </c:pt>
                <c:pt idx="4325">
                  <c:v>89</c:v>
                </c:pt>
                <c:pt idx="4326">
                  <c:v>89</c:v>
                </c:pt>
                <c:pt idx="4327">
                  <c:v>89</c:v>
                </c:pt>
                <c:pt idx="4328">
                  <c:v>89</c:v>
                </c:pt>
                <c:pt idx="4329">
                  <c:v>89</c:v>
                </c:pt>
                <c:pt idx="4330">
                  <c:v>89</c:v>
                </c:pt>
                <c:pt idx="4331">
                  <c:v>89</c:v>
                </c:pt>
                <c:pt idx="4332">
                  <c:v>89</c:v>
                </c:pt>
                <c:pt idx="4333">
                  <c:v>89</c:v>
                </c:pt>
                <c:pt idx="4334">
                  <c:v>89</c:v>
                </c:pt>
                <c:pt idx="4335">
                  <c:v>89</c:v>
                </c:pt>
                <c:pt idx="4336">
                  <c:v>89</c:v>
                </c:pt>
                <c:pt idx="4337">
                  <c:v>89</c:v>
                </c:pt>
                <c:pt idx="4338">
                  <c:v>89</c:v>
                </c:pt>
                <c:pt idx="4339">
                  <c:v>89</c:v>
                </c:pt>
                <c:pt idx="4340">
                  <c:v>89</c:v>
                </c:pt>
                <c:pt idx="4341">
                  <c:v>89</c:v>
                </c:pt>
                <c:pt idx="4342">
                  <c:v>89</c:v>
                </c:pt>
                <c:pt idx="4343">
                  <c:v>89</c:v>
                </c:pt>
                <c:pt idx="4344">
                  <c:v>89</c:v>
                </c:pt>
                <c:pt idx="4345">
                  <c:v>89</c:v>
                </c:pt>
                <c:pt idx="4346">
                  <c:v>89</c:v>
                </c:pt>
                <c:pt idx="4347">
                  <c:v>89</c:v>
                </c:pt>
                <c:pt idx="4348">
                  <c:v>89</c:v>
                </c:pt>
                <c:pt idx="4349">
                  <c:v>89</c:v>
                </c:pt>
                <c:pt idx="4350">
                  <c:v>89</c:v>
                </c:pt>
                <c:pt idx="4351">
                  <c:v>89</c:v>
                </c:pt>
                <c:pt idx="4352">
                  <c:v>89</c:v>
                </c:pt>
                <c:pt idx="4353">
                  <c:v>89</c:v>
                </c:pt>
                <c:pt idx="4354">
                  <c:v>89</c:v>
                </c:pt>
                <c:pt idx="4355">
                  <c:v>89</c:v>
                </c:pt>
                <c:pt idx="4356">
                  <c:v>89</c:v>
                </c:pt>
                <c:pt idx="4357">
                  <c:v>89</c:v>
                </c:pt>
                <c:pt idx="4358">
                  <c:v>89</c:v>
                </c:pt>
                <c:pt idx="4359">
                  <c:v>89</c:v>
                </c:pt>
                <c:pt idx="4360">
                  <c:v>89</c:v>
                </c:pt>
                <c:pt idx="4361">
                  <c:v>89</c:v>
                </c:pt>
                <c:pt idx="4362">
                  <c:v>89</c:v>
                </c:pt>
                <c:pt idx="4363">
                  <c:v>89</c:v>
                </c:pt>
                <c:pt idx="4364">
                  <c:v>89</c:v>
                </c:pt>
                <c:pt idx="4365">
                  <c:v>89</c:v>
                </c:pt>
                <c:pt idx="4366">
                  <c:v>89</c:v>
                </c:pt>
                <c:pt idx="4367">
                  <c:v>89</c:v>
                </c:pt>
                <c:pt idx="4368">
                  <c:v>89</c:v>
                </c:pt>
                <c:pt idx="4369">
                  <c:v>89</c:v>
                </c:pt>
                <c:pt idx="4370">
                  <c:v>89</c:v>
                </c:pt>
                <c:pt idx="4371">
                  <c:v>89</c:v>
                </c:pt>
                <c:pt idx="4372">
                  <c:v>89</c:v>
                </c:pt>
                <c:pt idx="4373">
                  <c:v>89</c:v>
                </c:pt>
                <c:pt idx="4374">
                  <c:v>89</c:v>
                </c:pt>
                <c:pt idx="4375">
                  <c:v>89</c:v>
                </c:pt>
                <c:pt idx="4376">
                  <c:v>89</c:v>
                </c:pt>
                <c:pt idx="4377">
                  <c:v>89</c:v>
                </c:pt>
                <c:pt idx="4378">
                  <c:v>89</c:v>
                </c:pt>
                <c:pt idx="4379">
                  <c:v>89</c:v>
                </c:pt>
                <c:pt idx="4380">
                  <c:v>89</c:v>
                </c:pt>
                <c:pt idx="4381">
                  <c:v>89</c:v>
                </c:pt>
                <c:pt idx="4382">
                  <c:v>89</c:v>
                </c:pt>
                <c:pt idx="4383">
                  <c:v>89</c:v>
                </c:pt>
                <c:pt idx="4384">
                  <c:v>89</c:v>
                </c:pt>
                <c:pt idx="4385">
                  <c:v>89</c:v>
                </c:pt>
                <c:pt idx="4386">
                  <c:v>89</c:v>
                </c:pt>
                <c:pt idx="4387">
                  <c:v>89</c:v>
                </c:pt>
                <c:pt idx="4388">
                  <c:v>89</c:v>
                </c:pt>
                <c:pt idx="4389">
                  <c:v>89</c:v>
                </c:pt>
                <c:pt idx="4390">
                  <c:v>89</c:v>
                </c:pt>
                <c:pt idx="4391">
                  <c:v>89</c:v>
                </c:pt>
                <c:pt idx="4392">
                  <c:v>89</c:v>
                </c:pt>
                <c:pt idx="4393">
                  <c:v>89</c:v>
                </c:pt>
                <c:pt idx="4394">
                  <c:v>89</c:v>
                </c:pt>
                <c:pt idx="4395">
                  <c:v>89</c:v>
                </c:pt>
                <c:pt idx="4396">
                  <c:v>89</c:v>
                </c:pt>
                <c:pt idx="4397">
                  <c:v>89</c:v>
                </c:pt>
                <c:pt idx="4398">
                  <c:v>89</c:v>
                </c:pt>
                <c:pt idx="4399">
                  <c:v>89</c:v>
                </c:pt>
                <c:pt idx="4400">
                  <c:v>89</c:v>
                </c:pt>
                <c:pt idx="4401">
                  <c:v>89</c:v>
                </c:pt>
                <c:pt idx="4402">
                  <c:v>89</c:v>
                </c:pt>
                <c:pt idx="4403">
                  <c:v>89</c:v>
                </c:pt>
                <c:pt idx="4404">
                  <c:v>89</c:v>
                </c:pt>
                <c:pt idx="4405">
                  <c:v>89</c:v>
                </c:pt>
                <c:pt idx="4406">
                  <c:v>89</c:v>
                </c:pt>
                <c:pt idx="4407">
                  <c:v>89</c:v>
                </c:pt>
                <c:pt idx="4408">
                  <c:v>89</c:v>
                </c:pt>
                <c:pt idx="4409">
                  <c:v>89</c:v>
                </c:pt>
                <c:pt idx="4410">
                  <c:v>89</c:v>
                </c:pt>
                <c:pt idx="4411">
                  <c:v>89</c:v>
                </c:pt>
                <c:pt idx="4412">
                  <c:v>89</c:v>
                </c:pt>
                <c:pt idx="4413">
                  <c:v>89</c:v>
                </c:pt>
                <c:pt idx="4414">
                  <c:v>89</c:v>
                </c:pt>
                <c:pt idx="4415">
                  <c:v>89</c:v>
                </c:pt>
                <c:pt idx="4416">
                  <c:v>89</c:v>
                </c:pt>
                <c:pt idx="4417">
                  <c:v>89</c:v>
                </c:pt>
                <c:pt idx="4418">
                  <c:v>89</c:v>
                </c:pt>
                <c:pt idx="4419">
                  <c:v>89</c:v>
                </c:pt>
                <c:pt idx="4420">
                  <c:v>89</c:v>
                </c:pt>
                <c:pt idx="4421">
                  <c:v>89</c:v>
                </c:pt>
                <c:pt idx="4422">
                  <c:v>89</c:v>
                </c:pt>
                <c:pt idx="4423">
                  <c:v>89</c:v>
                </c:pt>
                <c:pt idx="4424">
                  <c:v>89</c:v>
                </c:pt>
                <c:pt idx="4425">
                  <c:v>89</c:v>
                </c:pt>
                <c:pt idx="4426">
                  <c:v>89</c:v>
                </c:pt>
                <c:pt idx="4427">
                  <c:v>89</c:v>
                </c:pt>
                <c:pt idx="4428">
                  <c:v>89</c:v>
                </c:pt>
                <c:pt idx="4429">
                  <c:v>89</c:v>
                </c:pt>
                <c:pt idx="4430">
                  <c:v>89</c:v>
                </c:pt>
                <c:pt idx="4431">
                  <c:v>89</c:v>
                </c:pt>
                <c:pt idx="4432">
                  <c:v>89</c:v>
                </c:pt>
                <c:pt idx="4433">
                  <c:v>89</c:v>
                </c:pt>
                <c:pt idx="4434">
                  <c:v>89</c:v>
                </c:pt>
                <c:pt idx="4435">
                  <c:v>89</c:v>
                </c:pt>
                <c:pt idx="4436">
                  <c:v>89</c:v>
                </c:pt>
                <c:pt idx="4437">
                  <c:v>89</c:v>
                </c:pt>
                <c:pt idx="4438">
                  <c:v>89</c:v>
                </c:pt>
                <c:pt idx="4439">
                  <c:v>89</c:v>
                </c:pt>
                <c:pt idx="4440">
                  <c:v>89</c:v>
                </c:pt>
                <c:pt idx="4441">
                  <c:v>89</c:v>
                </c:pt>
                <c:pt idx="4442">
                  <c:v>89</c:v>
                </c:pt>
                <c:pt idx="4443">
                  <c:v>89</c:v>
                </c:pt>
                <c:pt idx="4444">
                  <c:v>89</c:v>
                </c:pt>
                <c:pt idx="4445">
                  <c:v>89</c:v>
                </c:pt>
                <c:pt idx="4446">
                  <c:v>89</c:v>
                </c:pt>
                <c:pt idx="4447">
                  <c:v>89</c:v>
                </c:pt>
                <c:pt idx="4448">
                  <c:v>89</c:v>
                </c:pt>
                <c:pt idx="4449">
                  <c:v>89</c:v>
                </c:pt>
                <c:pt idx="4450">
                  <c:v>89</c:v>
                </c:pt>
                <c:pt idx="4451">
                  <c:v>89</c:v>
                </c:pt>
                <c:pt idx="4452">
                  <c:v>89</c:v>
                </c:pt>
                <c:pt idx="4453">
                  <c:v>89</c:v>
                </c:pt>
                <c:pt idx="4454">
                  <c:v>89</c:v>
                </c:pt>
                <c:pt idx="4455">
                  <c:v>89</c:v>
                </c:pt>
                <c:pt idx="4456">
                  <c:v>89</c:v>
                </c:pt>
                <c:pt idx="4457">
                  <c:v>89</c:v>
                </c:pt>
                <c:pt idx="4458">
                  <c:v>89</c:v>
                </c:pt>
                <c:pt idx="4459">
                  <c:v>89</c:v>
                </c:pt>
                <c:pt idx="4460">
                  <c:v>89</c:v>
                </c:pt>
                <c:pt idx="4461">
                  <c:v>89</c:v>
                </c:pt>
                <c:pt idx="4462">
                  <c:v>89</c:v>
                </c:pt>
                <c:pt idx="4463">
                  <c:v>89</c:v>
                </c:pt>
                <c:pt idx="4464">
                  <c:v>89</c:v>
                </c:pt>
                <c:pt idx="4465">
                  <c:v>89</c:v>
                </c:pt>
                <c:pt idx="4466">
                  <c:v>89</c:v>
                </c:pt>
                <c:pt idx="4467">
                  <c:v>89</c:v>
                </c:pt>
                <c:pt idx="4468">
                  <c:v>89</c:v>
                </c:pt>
                <c:pt idx="4469">
                  <c:v>89</c:v>
                </c:pt>
                <c:pt idx="4470">
                  <c:v>89</c:v>
                </c:pt>
                <c:pt idx="4471">
                  <c:v>89</c:v>
                </c:pt>
                <c:pt idx="4472">
                  <c:v>89</c:v>
                </c:pt>
                <c:pt idx="4473">
                  <c:v>89</c:v>
                </c:pt>
                <c:pt idx="4474">
                  <c:v>89</c:v>
                </c:pt>
                <c:pt idx="4475">
                  <c:v>89</c:v>
                </c:pt>
                <c:pt idx="4476">
                  <c:v>89</c:v>
                </c:pt>
                <c:pt idx="4477">
                  <c:v>89</c:v>
                </c:pt>
                <c:pt idx="4478">
                  <c:v>89</c:v>
                </c:pt>
                <c:pt idx="4479">
                  <c:v>89</c:v>
                </c:pt>
                <c:pt idx="4480">
                  <c:v>89</c:v>
                </c:pt>
                <c:pt idx="4481">
                  <c:v>89</c:v>
                </c:pt>
                <c:pt idx="4482">
                  <c:v>89</c:v>
                </c:pt>
                <c:pt idx="4483">
                  <c:v>89</c:v>
                </c:pt>
                <c:pt idx="4484">
                  <c:v>89</c:v>
                </c:pt>
                <c:pt idx="4485">
                  <c:v>89</c:v>
                </c:pt>
                <c:pt idx="4486">
                  <c:v>89</c:v>
                </c:pt>
                <c:pt idx="4487">
                  <c:v>89</c:v>
                </c:pt>
                <c:pt idx="4488">
                  <c:v>89</c:v>
                </c:pt>
                <c:pt idx="4489">
                  <c:v>89</c:v>
                </c:pt>
                <c:pt idx="4490">
                  <c:v>89</c:v>
                </c:pt>
                <c:pt idx="4491">
                  <c:v>89</c:v>
                </c:pt>
                <c:pt idx="4492">
                  <c:v>89</c:v>
                </c:pt>
                <c:pt idx="4493">
                  <c:v>89</c:v>
                </c:pt>
                <c:pt idx="4494">
                  <c:v>89</c:v>
                </c:pt>
                <c:pt idx="4495">
                  <c:v>89</c:v>
                </c:pt>
                <c:pt idx="4496">
                  <c:v>89</c:v>
                </c:pt>
                <c:pt idx="4497">
                  <c:v>89</c:v>
                </c:pt>
                <c:pt idx="4498">
                  <c:v>89</c:v>
                </c:pt>
                <c:pt idx="4499">
                  <c:v>89</c:v>
                </c:pt>
                <c:pt idx="4500">
                  <c:v>89</c:v>
                </c:pt>
                <c:pt idx="4501">
                  <c:v>89</c:v>
                </c:pt>
                <c:pt idx="4502">
                  <c:v>89</c:v>
                </c:pt>
                <c:pt idx="4503">
                  <c:v>89</c:v>
                </c:pt>
                <c:pt idx="4504">
                  <c:v>89</c:v>
                </c:pt>
                <c:pt idx="4505">
                  <c:v>89</c:v>
                </c:pt>
                <c:pt idx="4506">
                  <c:v>89</c:v>
                </c:pt>
                <c:pt idx="4507">
                  <c:v>89</c:v>
                </c:pt>
                <c:pt idx="4508">
                  <c:v>89</c:v>
                </c:pt>
                <c:pt idx="4509">
                  <c:v>89</c:v>
                </c:pt>
                <c:pt idx="4510">
                  <c:v>89</c:v>
                </c:pt>
                <c:pt idx="4511">
                  <c:v>89</c:v>
                </c:pt>
                <c:pt idx="4512">
                  <c:v>89</c:v>
                </c:pt>
                <c:pt idx="4513">
                  <c:v>89</c:v>
                </c:pt>
                <c:pt idx="4514">
                  <c:v>89</c:v>
                </c:pt>
                <c:pt idx="4515">
                  <c:v>89</c:v>
                </c:pt>
                <c:pt idx="4516">
                  <c:v>89</c:v>
                </c:pt>
                <c:pt idx="4517">
                  <c:v>89</c:v>
                </c:pt>
                <c:pt idx="4518">
                  <c:v>89</c:v>
                </c:pt>
                <c:pt idx="4519">
                  <c:v>89</c:v>
                </c:pt>
                <c:pt idx="4520">
                  <c:v>89</c:v>
                </c:pt>
                <c:pt idx="4521">
                  <c:v>89</c:v>
                </c:pt>
                <c:pt idx="4522">
                  <c:v>89</c:v>
                </c:pt>
                <c:pt idx="4523">
                  <c:v>89</c:v>
                </c:pt>
                <c:pt idx="4524">
                  <c:v>89</c:v>
                </c:pt>
                <c:pt idx="4525">
                  <c:v>89</c:v>
                </c:pt>
                <c:pt idx="4526">
                  <c:v>89</c:v>
                </c:pt>
                <c:pt idx="4527">
                  <c:v>89</c:v>
                </c:pt>
                <c:pt idx="4528">
                  <c:v>89</c:v>
                </c:pt>
                <c:pt idx="4529">
                  <c:v>89</c:v>
                </c:pt>
                <c:pt idx="4530">
                  <c:v>89</c:v>
                </c:pt>
                <c:pt idx="4531">
                  <c:v>89</c:v>
                </c:pt>
                <c:pt idx="4532">
                  <c:v>89</c:v>
                </c:pt>
                <c:pt idx="4533">
                  <c:v>89</c:v>
                </c:pt>
                <c:pt idx="4534">
                  <c:v>89</c:v>
                </c:pt>
                <c:pt idx="4535">
                  <c:v>89</c:v>
                </c:pt>
                <c:pt idx="4536">
                  <c:v>89</c:v>
                </c:pt>
                <c:pt idx="4537">
                  <c:v>89</c:v>
                </c:pt>
                <c:pt idx="4538">
                  <c:v>89</c:v>
                </c:pt>
                <c:pt idx="4539">
                  <c:v>89</c:v>
                </c:pt>
                <c:pt idx="4540">
                  <c:v>89</c:v>
                </c:pt>
                <c:pt idx="4541">
                  <c:v>89</c:v>
                </c:pt>
                <c:pt idx="4542">
                  <c:v>89</c:v>
                </c:pt>
                <c:pt idx="4543">
                  <c:v>89</c:v>
                </c:pt>
                <c:pt idx="4544">
                  <c:v>89</c:v>
                </c:pt>
                <c:pt idx="4545">
                  <c:v>89</c:v>
                </c:pt>
                <c:pt idx="4546">
                  <c:v>89</c:v>
                </c:pt>
                <c:pt idx="4547">
                  <c:v>89</c:v>
                </c:pt>
                <c:pt idx="4548">
                  <c:v>89</c:v>
                </c:pt>
                <c:pt idx="4549">
                  <c:v>89</c:v>
                </c:pt>
                <c:pt idx="4550">
                  <c:v>89</c:v>
                </c:pt>
                <c:pt idx="4551">
                  <c:v>89</c:v>
                </c:pt>
                <c:pt idx="4552">
                  <c:v>89</c:v>
                </c:pt>
                <c:pt idx="4553">
                  <c:v>89</c:v>
                </c:pt>
                <c:pt idx="4554">
                  <c:v>89</c:v>
                </c:pt>
                <c:pt idx="4555">
                  <c:v>89</c:v>
                </c:pt>
                <c:pt idx="4556">
                  <c:v>89</c:v>
                </c:pt>
                <c:pt idx="4557">
                  <c:v>89</c:v>
                </c:pt>
                <c:pt idx="4558">
                  <c:v>89</c:v>
                </c:pt>
                <c:pt idx="4559">
                  <c:v>89</c:v>
                </c:pt>
                <c:pt idx="4560">
                  <c:v>89</c:v>
                </c:pt>
                <c:pt idx="4561">
                  <c:v>89</c:v>
                </c:pt>
                <c:pt idx="4562">
                  <c:v>89</c:v>
                </c:pt>
                <c:pt idx="4563">
                  <c:v>89</c:v>
                </c:pt>
                <c:pt idx="4564">
                  <c:v>89</c:v>
                </c:pt>
                <c:pt idx="4565">
                  <c:v>89</c:v>
                </c:pt>
                <c:pt idx="4566">
                  <c:v>89</c:v>
                </c:pt>
                <c:pt idx="4567">
                  <c:v>89</c:v>
                </c:pt>
                <c:pt idx="4568">
                  <c:v>89</c:v>
                </c:pt>
                <c:pt idx="4569">
                  <c:v>89</c:v>
                </c:pt>
                <c:pt idx="4570">
                  <c:v>89</c:v>
                </c:pt>
                <c:pt idx="4571">
                  <c:v>89</c:v>
                </c:pt>
                <c:pt idx="4572">
                  <c:v>89</c:v>
                </c:pt>
                <c:pt idx="4573">
                  <c:v>89</c:v>
                </c:pt>
                <c:pt idx="4574">
                  <c:v>89</c:v>
                </c:pt>
                <c:pt idx="4575">
                  <c:v>89</c:v>
                </c:pt>
                <c:pt idx="4576">
                  <c:v>89</c:v>
                </c:pt>
                <c:pt idx="4577">
                  <c:v>89</c:v>
                </c:pt>
                <c:pt idx="4578">
                  <c:v>89</c:v>
                </c:pt>
                <c:pt idx="4579">
                  <c:v>89</c:v>
                </c:pt>
                <c:pt idx="4580">
                  <c:v>89</c:v>
                </c:pt>
                <c:pt idx="4581">
                  <c:v>89</c:v>
                </c:pt>
                <c:pt idx="4582">
                  <c:v>89</c:v>
                </c:pt>
                <c:pt idx="4583">
                  <c:v>89</c:v>
                </c:pt>
                <c:pt idx="4584">
                  <c:v>89</c:v>
                </c:pt>
                <c:pt idx="4585">
                  <c:v>89</c:v>
                </c:pt>
                <c:pt idx="4586">
                  <c:v>89</c:v>
                </c:pt>
                <c:pt idx="4587">
                  <c:v>89</c:v>
                </c:pt>
                <c:pt idx="4588">
                  <c:v>89</c:v>
                </c:pt>
                <c:pt idx="4589">
                  <c:v>89</c:v>
                </c:pt>
                <c:pt idx="4590">
                  <c:v>89</c:v>
                </c:pt>
                <c:pt idx="4591">
                  <c:v>89</c:v>
                </c:pt>
                <c:pt idx="4592">
                  <c:v>89</c:v>
                </c:pt>
                <c:pt idx="4593">
                  <c:v>89</c:v>
                </c:pt>
                <c:pt idx="4594">
                  <c:v>89</c:v>
                </c:pt>
                <c:pt idx="4595">
                  <c:v>89</c:v>
                </c:pt>
                <c:pt idx="4596">
                  <c:v>89</c:v>
                </c:pt>
                <c:pt idx="4597">
                  <c:v>89</c:v>
                </c:pt>
                <c:pt idx="4598">
                  <c:v>89</c:v>
                </c:pt>
                <c:pt idx="4599">
                  <c:v>89</c:v>
                </c:pt>
                <c:pt idx="4600">
                  <c:v>89</c:v>
                </c:pt>
                <c:pt idx="4601">
                  <c:v>89</c:v>
                </c:pt>
                <c:pt idx="4602">
                  <c:v>89</c:v>
                </c:pt>
                <c:pt idx="4603">
                  <c:v>89</c:v>
                </c:pt>
                <c:pt idx="4604">
                  <c:v>89</c:v>
                </c:pt>
                <c:pt idx="4605">
                  <c:v>89</c:v>
                </c:pt>
                <c:pt idx="4606">
                  <c:v>89</c:v>
                </c:pt>
                <c:pt idx="4607">
                  <c:v>89</c:v>
                </c:pt>
                <c:pt idx="4608">
                  <c:v>89</c:v>
                </c:pt>
                <c:pt idx="4609">
                  <c:v>89</c:v>
                </c:pt>
                <c:pt idx="4610">
                  <c:v>89</c:v>
                </c:pt>
                <c:pt idx="4611">
                  <c:v>89</c:v>
                </c:pt>
                <c:pt idx="4612">
                  <c:v>89</c:v>
                </c:pt>
                <c:pt idx="4613">
                  <c:v>89</c:v>
                </c:pt>
                <c:pt idx="4614">
                  <c:v>89</c:v>
                </c:pt>
                <c:pt idx="4615">
                  <c:v>89</c:v>
                </c:pt>
                <c:pt idx="4616">
                  <c:v>89</c:v>
                </c:pt>
                <c:pt idx="4617">
                  <c:v>89</c:v>
                </c:pt>
                <c:pt idx="4618">
                  <c:v>89</c:v>
                </c:pt>
                <c:pt idx="4619">
                  <c:v>89</c:v>
                </c:pt>
                <c:pt idx="4620">
                  <c:v>89</c:v>
                </c:pt>
                <c:pt idx="4621">
                  <c:v>89</c:v>
                </c:pt>
                <c:pt idx="4622">
                  <c:v>89</c:v>
                </c:pt>
                <c:pt idx="4623">
                  <c:v>89</c:v>
                </c:pt>
                <c:pt idx="4624">
                  <c:v>89</c:v>
                </c:pt>
                <c:pt idx="4625">
                  <c:v>89</c:v>
                </c:pt>
                <c:pt idx="4626">
                  <c:v>89</c:v>
                </c:pt>
                <c:pt idx="4627">
                  <c:v>89</c:v>
                </c:pt>
                <c:pt idx="4628">
                  <c:v>89</c:v>
                </c:pt>
                <c:pt idx="4629">
                  <c:v>89</c:v>
                </c:pt>
                <c:pt idx="4630">
                  <c:v>89</c:v>
                </c:pt>
                <c:pt idx="4631">
                  <c:v>89</c:v>
                </c:pt>
                <c:pt idx="4632">
                  <c:v>89</c:v>
                </c:pt>
                <c:pt idx="4633">
                  <c:v>89</c:v>
                </c:pt>
                <c:pt idx="4634">
                  <c:v>89</c:v>
                </c:pt>
                <c:pt idx="4635">
                  <c:v>89</c:v>
                </c:pt>
                <c:pt idx="4636">
                  <c:v>89</c:v>
                </c:pt>
                <c:pt idx="4637">
                  <c:v>89</c:v>
                </c:pt>
                <c:pt idx="4638">
                  <c:v>89</c:v>
                </c:pt>
                <c:pt idx="4639">
                  <c:v>89</c:v>
                </c:pt>
                <c:pt idx="4640">
                  <c:v>89</c:v>
                </c:pt>
                <c:pt idx="4641">
                  <c:v>89</c:v>
                </c:pt>
                <c:pt idx="4642">
                  <c:v>89</c:v>
                </c:pt>
                <c:pt idx="4643">
                  <c:v>89</c:v>
                </c:pt>
                <c:pt idx="4644">
                  <c:v>89</c:v>
                </c:pt>
                <c:pt idx="4645">
                  <c:v>89</c:v>
                </c:pt>
                <c:pt idx="4646">
                  <c:v>89</c:v>
                </c:pt>
                <c:pt idx="4647">
                  <c:v>89</c:v>
                </c:pt>
                <c:pt idx="4648">
                  <c:v>89</c:v>
                </c:pt>
                <c:pt idx="4649">
                  <c:v>89</c:v>
                </c:pt>
                <c:pt idx="4650">
                  <c:v>89</c:v>
                </c:pt>
                <c:pt idx="4651">
                  <c:v>89</c:v>
                </c:pt>
                <c:pt idx="4652">
                  <c:v>89</c:v>
                </c:pt>
                <c:pt idx="4653">
                  <c:v>89</c:v>
                </c:pt>
                <c:pt idx="4654">
                  <c:v>89</c:v>
                </c:pt>
                <c:pt idx="4655">
                  <c:v>89</c:v>
                </c:pt>
                <c:pt idx="4656">
                  <c:v>89</c:v>
                </c:pt>
                <c:pt idx="4657">
                  <c:v>89</c:v>
                </c:pt>
                <c:pt idx="4658">
                  <c:v>89</c:v>
                </c:pt>
                <c:pt idx="4659">
                  <c:v>89</c:v>
                </c:pt>
                <c:pt idx="4660">
                  <c:v>89</c:v>
                </c:pt>
                <c:pt idx="4661">
                  <c:v>89</c:v>
                </c:pt>
                <c:pt idx="4662">
                  <c:v>89</c:v>
                </c:pt>
                <c:pt idx="4663">
                  <c:v>89</c:v>
                </c:pt>
                <c:pt idx="4664">
                  <c:v>89</c:v>
                </c:pt>
                <c:pt idx="4665">
                  <c:v>89</c:v>
                </c:pt>
                <c:pt idx="4666">
                  <c:v>89</c:v>
                </c:pt>
                <c:pt idx="4667">
                  <c:v>89</c:v>
                </c:pt>
                <c:pt idx="4668">
                  <c:v>89</c:v>
                </c:pt>
                <c:pt idx="4669">
                  <c:v>89</c:v>
                </c:pt>
                <c:pt idx="4670">
                  <c:v>89</c:v>
                </c:pt>
                <c:pt idx="4671">
                  <c:v>89</c:v>
                </c:pt>
                <c:pt idx="4672">
                  <c:v>89</c:v>
                </c:pt>
                <c:pt idx="4673">
                  <c:v>89</c:v>
                </c:pt>
                <c:pt idx="4674">
                  <c:v>89</c:v>
                </c:pt>
                <c:pt idx="4675">
                  <c:v>89</c:v>
                </c:pt>
                <c:pt idx="4676">
                  <c:v>89</c:v>
                </c:pt>
                <c:pt idx="4677">
                  <c:v>89</c:v>
                </c:pt>
                <c:pt idx="4678">
                  <c:v>89</c:v>
                </c:pt>
                <c:pt idx="4679">
                  <c:v>89</c:v>
                </c:pt>
                <c:pt idx="4680">
                  <c:v>89</c:v>
                </c:pt>
                <c:pt idx="4681">
                  <c:v>89</c:v>
                </c:pt>
                <c:pt idx="4682">
                  <c:v>89</c:v>
                </c:pt>
                <c:pt idx="4683">
                  <c:v>89</c:v>
                </c:pt>
                <c:pt idx="4684">
                  <c:v>89</c:v>
                </c:pt>
                <c:pt idx="4685">
                  <c:v>89</c:v>
                </c:pt>
                <c:pt idx="4686">
                  <c:v>89</c:v>
                </c:pt>
                <c:pt idx="4687">
                  <c:v>89</c:v>
                </c:pt>
                <c:pt idx="4688">
                  <c:v>89</c:v>
                </c:pt>
                <c:pt idx="4689">
                  <c:v>89</c:v>
                </c:pt>
                <c:pt idx="4690">
                  <c:v>89</c:v>
                </c:pt>
                <c:pt idx="4691">
                  <c:v>89</c:v>
                </c:pt>
                <c:pt idx="4692">
                  <c:v>89</c:v>
                </c:pt>
                <c:pt idx="4693">
                  <c:v>89</c:v>
                </c:pt>
                <c:pt idx="4694">
                  <c:v>89</c:v>
                </c:pt>
                <c:pt idx="4695">
                  <c:v>89</c:v>
                </c:pt>
                <c:pt idx="4696">
                  <c:v>89</c:v>
                </c:pt>
                <c:pt idx="4697">
                  <c:v>89</c:v>
                </c:pt>
                <c:pt idx="4698">
                  <c:v>89</c:v>
                </c:pt>
                <c:pt idx="4699">
                  <c:v>89</c:v>
                </c:pt>
                <c:pt idx="4700">
                  <c:v>89</c:v>
                </c:pt>
                <c:pt idx="4701">
                  <c:v>89</c:v>
                </c:pt>
                <c:pt idx="4702">
                  <c:v>89</c:v>
                </c:pt>
                <c:pt idx="4703">
                  <c:v>89</c:v>
                </c:pt>
                <c:pt idx="4704">
                  <c:v>89</c:v>
                </c:pt>
                <c:pt idx="4705">
                  <c:v>89</c:v>
                </c:pt>
                <c:pt idx="4706">
                  <c:v>89</c:v>
                </c:pt>
                <c:pt idx="4707">
                  <c:v>89</c:v>
                </c:pt>
                <c:pt idx="4708">
                  <c:v>89</c:v>
                </c:pt>
                <c:pt idx="4709">
                  <c:v>89</c:v>
                </c:pt>
                <c:pt idx="4710">
                  <c:v>89</c:v>
                </c:pt>
                <c:pt idx="4711">
                  <c:v>89</c:v>
                </c:pt>
                <c:pt idx="4712">
                  <c:v>89</c:v>
                </c:pt>
                <c:pt idx="4713">
                  <c:v>89</c:v>
                </c:pt>
                <c:pt idx="4714">
                  <c:v>89</c:v>
                </c:pt>
                <c:pt idx="4715">
                  <c:v>89</c:v>
                </c:pt>
                <c:pt idx="4716">
                  <c:v>89</c:v>
                </c:pt>
                <c:pt idx="4717">
                  <c:v>89</c:v>
                </c:pt>
                <c:pt idx="4718">
                  <c:v>89</c:v>
                </c:pt>
                <c:pt idx="4719">
                  <c:v>89</c:v>
                </c:pt>
                <c:pt idx="4720">
                  <c:v>89</c:v>
                </c:pt>
                <c:pt idx="4721">
                  <c:v>89</c:v>
                </c:pt>
                <c:pt idx="4722">
                  <c:v>89</c:v>
                </c:pt>
                <c:pt idx="4723">
                  <c:v>89</c:v>
                </c:pt>
                <c:pt idx="4724">
                  <c:v>89</c:v>
                </c:pt>
                <c:pt idx="4725">
                  <c:v>89</c:v>
                </c:pt>
                <c:pt idx="4726">
                  <c:v>89</c:v>
                </c:pt>
                <c:pt idx="4727">
                  <c:v>89</c:v>
                </c:pt>
                <c:pt idx="4728">
                  <c:v>89</c:v>
                </c:pt>
                <c:pt idx="4729">
                  <c:v>89</c:v>
                </c:pt>
                <c:pt idx="4730">
                  <c:v>89</c:v>
                </c:pt>
                <c:pt idx="4731">
                  <c:v>89</c:v>
                </c:pt>
                <c:pt idx="4732">
                  <c:v>89</c:v>
                </c:pt>
                <c:pt idx="4733">
                  <c:v>89</c:v>
                </c:pt>
                <c:pt idx="4734">
                  <c:v>89</c:v>
                </c:pt>
                <c:pt idx="4735">
                  <c:v>89</c:v>
                </c:pt>
                <c:pt idx="4736">
                  <c:v>89</c:v>
                </c:pt>
                <c:pt idx="4737">
                  <c:v>89</c:v>
                </c:pt>
                <c:pt idx="4738">
                  <c:v>89</c:v>
                </c:pt>
                <c:pt idx="4739">
                  <c:v>89</c:v>
                </c:pt>
                <c:pt idx="4740">
                  <c:v>89</c:v>
                </c:pt>
                <c:pt idx="4741">
                  <c:v>89</c:v>
                </c:pt>
                <c:pt idx="4742">
                  <c:v>89</c:v>
                </c:pt>
                <c:pt idx="4743">
                  <c:v>89</c:v>
                </c:pt>
                <c:pt idx="4744">
                  <c:v>89</c:v>
                </c:pt>
                <c:pt idx="4745">
                  <c:v>89</c:v>
                </c:pt>
                <c:pt idx="4746">
                  <c:v>89</c:v>
                </c:pt>
                <c:pt idx="4747">
                  <c:v>89</c:v>
                </c:pt>
                <c:pt idx="4748">
                  <c:v>89</c:v>
                </c:pt>
                <c:pt idx="4749">
                  <c:v>89</c:v>
                </c:pt>
                <c:pt idx="4750">
                  <c:v>89</c:v>
                </c:pt>
                <c:pt idx="4751">
                  <c:v>89</c:v>
                </c:pt>
                <c:pt idx="4752">
                  <c:v>89</c:v>
                </c:pt>
                <c:pt idx="4753">
                  <c:v>89</c:v>
                </c:pt>
                <c:pt idx="4754">
                  <c:v>89</c:v>
                </c:pt>
                <c:pt idx="4755">
                  <c:v>89</c:v>
                </c:pt>
                <c:pt idx="4756">
                  <c:v>89</c:v>
                </c:pt>
                <c:pt idx="4757">
                  <c:v>89</c:v>
                </c:pt>
                <c:pt idx="4758">
                  <c:v>89</c:v>
                </c:pt>
                <c:pt idx="4759">
                  <c:v>89</c:v>
                </c:pt>
                <c:pt idx="4760">
                  <c:v>89</c:v>
                </c:pt>
                <c:pt idx="4761">
                  <c:v>89</c:v>
                </c:pt>
                <c:pt idx="4762">
                  <c:v>89</c:v>
                </c:pt>
                <c:pt idx="4763">
                  <c:v>89</c:v>
                </c:pt>
                <c:pt idx="4764">
                  <c:v>89</c:v>
                </c:pt>
                <c:pt idx="4765">
                  <c:v>89</c:v>
                </c:pt>
                <c:pt idx="4766">
                  <c:v>89</c:v>
                </c:pt>
                <c:pt idx="4767">
                  <c:v>89</c:v>
                </c:pt>
                <c:pt idx="4768">
                  <c:v>89</c:v>
                </c:pt>
                <c:pt idx="4769">
                  <c:v>89</c:v>
                </c:pt>
                <c:pt idx="4770">
                  <c:v>89</c:v>
                </c:pt>
                <c:pt idx="4771">
                  <c:v>89</c:v>
                </c:pt>
                <c:pt idx="4772">
                  <c:v>89</c:v>
                </c:pt>
                <c:pt idx="4773">
                  <c:v>89</c:v>
                </c:pt>
                <c:pt idx="4774">
                  <c:v>89</c:v>
                </c:pt>
                <c:pt idx="4775">
                  <c:v>89</c:v>
                </c:pt>
                <c:pt idx="4776">
                  <c:v>89</c:v>
                </c:pt>
                <c:pt idx="4777">
                  <c:v>89</c:v>
                </c:pt>
                <c:pt idx="4778">
                  <c:v>89</c:v>
                </c:pt>
                <c:pt idx="4779">
                  <c:v>89</c:v>
                </c:pt>
                <c:pt idx="4780">
                  <c:v>89</c:v>
                </c:pt>
                <c:pt idx="4781">
                  <c:v>89</c:v>
                </c:pt>
                <c:pt idx="4782">
                  <c:v>89</c:v>
                </c:pt>
                <c:pt idx="4783">
                  <c:v>89</c:v>
                </c:pt>
                <c:pt idx="4784">
                  <c:v>89</c:v>
                </c:pt>
                <c:pt idx="4785">
                  <c:v>89</c:v>
                </c:pt>
                <c:pt idx="4786">
                  <c:v>89</c:v>
                </c:pt>
                <c:pt idx="4787">
                  <c:v>89</c:v>
                </c:pt>
                <c:pt idx="4788">
                  <c:v>89</c:v>
                </c:pt>
                <c:pt idx="4789">
                  <c:v>89</c:v>
                </c:pt>
                <c:pt idx="4790">
                  <c:v>89</c:v>
                </c:pt>
                <c:pt idx="4791">
                  <c:v>89</c:v>
                </c:pt>
                <c:pt idx="4792">
                  <c:v>89</c:v>
                </c:pt>
                <c:pt idx="4793">
                  <c:v>89</c:v>
                </c:pt>
                <c:pt idx="4794">
                  <c:v>89</c:v>
                </c:pt>
                <c:pt idx="4795">
                  <c:v>89</c:v>
                </c:pt>
                <c:pt idx="4796">
                  <c:v>89</c:v>
                </c:pt>
                <c:pt idx="4797">
                  <c:v>89</c:v>
                </c:pt>
                <c:pt idx="4798">
                  <c:v>89</c:v>
                </c:pt>
                <c:pt idx="4799">
                  <c:v>89</c:v>
                </c:pt>
                <c:pt idx="4800">
                  <c:v>89</c:v>
                </c:pt>
                <c:pt idx="4801">
                  <c:v>89</c:v>
                </c:pt>
                <c:pt idx="4802">
                  <c:v>89</c:v>
                </c:pt>
                <c:pt idx="4803">
                  <c:v>89</c:v>
                </c:pt>
                <c:pt idx="4804">
                  <c:v>89</c:v>
                </c:pt>
                <c:pt idx="4805">
                  <c:v>89</c:v>
                </c:pt>
                <c:pt idx="4806">
                  <c:v>89</c:v>
                </c:pt>
                <c:pt idx="4807">
                  <c:v>89</c:v>
                </c:pt>
                <c:pt idx="4808">
                  <c:v>89</c:v>
                </c:pt>
                <c:pt idx="4809">
                  <c:v>89</c:v>
                </c:pt>
                <c:pt idx="4810">
                  <c:v>89</c:v>
                </c:pt>
                <c:pt idx="4811">
                  <c:v>89</c:v>
                </c:pt>
                <c:pt idx="4812">
                  <c:v>89</c:v>
                </c:pt>
                <c:pt idx="4813">
                  <c:v>89</c:v>
                </c:pt>
                <c:pt idx="4814">
                  <c:v>89</c:v>
                </c:pt>
                <c:pt idx="4815">
                  <c:v>89</c:v>
                </c:pt>
                <c:pt idx="4816">
                  <c:v>89</c:v>
                </c:pt>
                <c:pt idx="4817">
                  <c:v>89</c:v>
                </c:pt>
                <c:pt idx="4818">
                  <c:v>89</c:v>
                </c:pt>
                <c:pt idx="4819">
                  <c:v>89</c:v>
                </c:pt>
                <c:pt idx="4820">
                  <c:v>89</c:v>
                </c:pt>
                <c:pt idx="4821">
                  <c:v>89</c:v>
                </c:pt>
                <c:pt idx="4822">
                  <c:v>89</c:v>
                </c:pt>
                <c:pt idx="4823">
                  <c:v>89</c:v>
                </c:pt>
                <c:pt idx="4824">
                  <c:v>89</c:v>
                </c:pt>
                <c:pt idx="4825">
                  <c:v>89</c:v>
                </c:pt>
                <c:pt idx="4826">
                  <c:v>89</c:v>
                </c:pt>
                <c:pt idx="4827">
                  <c:v>89</c:v>
                </c:pt>
                <c:pt idx="4828">
                  <c:v>89</c:v>
                </c:pt>
                <c:pt idx="4829">
                  <c:v>89</c:v>
                </c:pt>
                <c:pt idx="4830">
                  <c:v>89</c:v>
                </c:pt>
                <c:pt idx="4831">
                  <c:v>89</c:v>
                </c:pt>
                <c:pt idx="4832">
                  <c:v>89</c:v>
                </c:pt>
                <c:pt idx="4833">
                  <c:v>89</c:v>
                </c:pt>
                <c:pt idx="4834">
                  <c:v>89</c:v>
                </c:pt>
                <c:pt idx="4835">
                  <c:v>89</c:v>
                </c:pt>
                <c:pt idx="4836">
                  <c:v>89</c:v>
                </c:pt>
                <c:pt idx="4837">
                  <c:v>89</c:v>
                </c:pt>
                <c:pt idx="4838">
                  <c:v>89</c:v>
                </c:pt>
                <c:pt idx="4839">
                  <c:v>89</c:v>
                </c:pt>
                <c:pt idx="4840">
                  <c:v>89</c:v>
                </c:pt>
                <c:pt idx="4841">
                  <c:v>89</c:v>
                </c:pt>
                <c:pt idx="4842">
                  <c:v>89</c:v>
                </c:pt>
                <c:pt idx="4843">
                  <c:v>89</c:v>
                </c:pt>
                <c:pt idx="4844">
                  <c:v>89</c:v>
                </c:pt>
                <c:pt idx="4845">
                  <c:v>89</c:v>
                </c:pt>
                <c:pt idx="4846">
                  <c:v>89</c:v>
                </c:pt>
                <c:pt idx="4847">
                  <c:v>89</c:v>
                </c:pt>
                <c:pt idx="4848">
                  <c:v>89</c:v>
                </c:pt>
                <c:pt idx="4849">
                  <c:v>89</c:v>
                </c:pt>
                <c:pt idx="4850">
                  <c:v>89</c:v>
                </c:pt>
                <c:pt idx="4851">
                  <c:v>89</c:v>
                </c:pt>
                <c:pt idx="4852">
                  <c:v>89</c:v>
                </c:pt>
                <c:pt idx="4853">
                  <c:v>89</c:v>
                </c:pt>
                <c:pt idx="4854">
                  <c:v>89</c:v>
                </c:pt>
                <c:pt idx="4855">
                  <c:v>89</c:v>
                </c:pt>
                <c:pt idx="4856">
                  <c:v>89</c:v>
                </c:pt>
                <c:pt idx="4857">
                  <c:v>89</c:v>
                </c:pt>
                <c:pt idx="4858">
                  <c:v>89</c:v>
                </c:pt>
                <c:pt idx="4859">
                  <c:v>89</c:v>
                </c:pt>
                <c:pt idx="4860">
                  <c:v>89</c:v>
                </c:pt>
                <c:pt idx="4861">
                  <c:v>89</c:v>
                </c:pt>
                <c:pt idx="4862">
                  <c:v>89</c:v>
                </c:pt>
                <c:pt idx="4863">
                  <c:v>89</c:v>
                </c:pt>
                <c:pt idx="4864">
                  <c:v>89</c:v>
                </c:pt>
                <c:pt idx="4865">
                  <c:v>89</c:v>
                </c:pt>
                <c:pt idx="4866">
                  <c:v>89</c:v>
                </c:pt>
                <c:pt idx="4867">
                  <c:v>89</c:v>
                </c:pt>
                <c:pt idx="4868">
                  <c:v>89</c:v>
                </c:pt>
                <c:pt idx="4869">
                  <c:v>89</c:v>
                </c:pt>
                <c:pt idx="4870">
                  <c:v>89</c:v>
                </c:pt>
                <c:pt idx="4871">
                  <c:v>89</c:v>
                </c:pt>
                <c:pt idx="4872">
                  <c:v>89</c:v>
                </c:pt>
                <c:pt idx="4873">
                  <c:v>89</c:v>
                </c:pt>
                <c:pt idx="4874">
                  <c:v>89</c:v>
                </c:pt>
                <c:pt idx="4875">
                  <c:v>89</c:v>
                </c:pt>
                <c:pt idx="4876">
                  <c:v>89</c:v>
                </c:pt>
                <c:pt idx="4877">
                  <c:v>89</c:v>
                </c:pt>
                <c:pt idx="4878">
                  <c:v>89</c:v>
                </c:pt>
                <c:pt idx="4879">
                  <c:v>89</c:v>
                </c:pt>
                <c:pt idx="4880">
                  <c:v>89</c:v>
                </c:pt>
                <c:pt idx="4881">
                  <c:v>89</c:v>
                </c:pt>
                <c:pt idx="4882">
                  <c:v>89</c:v>
                </c:pt>
                <c:pt idx="4883">
                  <c:v>89</c:v>
                </c:pt>
                <c:pt idx="4884">
                  <c:v>89</c:v>
                </c:pt>
                <c:pt idx="4885">
                  <c:v>89</c:v>
                </c:pt>
                <c:pt idx="4886">
                  <c:v>89</c:v>
                </c:pt>
                <c:pt idx="4887">
                  <c:v>89</c:v>
                </c:pt>
                <c:pt idx="4888">
                  <c:v>89</c:v>
                </c:pt>
                <c:pt idx="4889">
                  <c:v>89</c:v>
                </c:pt>
                <c:pt idx="4890">
                  <c:v>89</c:v>
                </c:pt>
                <c:pt idx="4891">
                  <c:v>89</c:v>
                </c:pt>
                <c:pt idx="4892">
                  <c:v>89</c:v>
                </c:pt>
                <c:pt idx="4893">
                  <c:v>89</c:v>
                </c:pt>
                <c:pt idx="4894">
                  <c:v>89</c:v>
                </c:pt>
                <c:pt idx="4895">
                  <c:v>89</c:v>
                </c:pt>
                <c:pt idx="4896">
                  <c:v>89</c:v>
                </c:pt>
                <c:pt idx="4897">
                  <c:v>89</c:v>
                </c:pt>
                <c:pt idx="4898">
                  <c:v>89</c:v>
                </c:pt>
                <c:pt idx="4899">
                  <c:v>89</c:v>
                </c:pt>
                <c:pt idx="4900">
                  <c:v>89</c:v>
                </c:pt>
                <c:pt idx="4901">
                  <c:v>89</c:v>
                </c:pt>
                <c:pt idx="4902">
                  <c:v>89</c:v>
                </c:pt>
                <c:pt idx="4903">
                  <c:v>89</c:v>
                </c:pt>
                <c:pt idx="4904">
                  <c:v>89</c:v>
                </c:pt>
                <c:pt idx="4905">
                  <c:v>89</c:v>
                </c:pt>
                <c:pt idx="4906">
                  <c:v>89</c:v>
                </c:pt>
                <c:pt idx="4907">
                  <c:v>89</c:v>
                </c:pt>
                <c:pt idx="4908">
                  <c:v>89</c:v>
                </c:pt>
                <c:pt idx="4909">
                  <c:v>89</c:v>
                </c:pt>
                <c:pt idx="4910">
                  <c:v>89</c:v>
                </c:pt>
                <c:pt idx="4911">
                  <c:v>89</c:v>
                </c:pt>
                <c:pt idx="4912">
                  <c:v>89</c:v>
                </c:pt>
                <c:pt idx="4913">
                  <c:v>89</c:v>
                </c:pt>
                <c:pt idx="4914">
                  <c:v>89</c:v>
                </c:pt>
                <c:pt idx="4915">
                  <c:v>89</c:v>
                </c:pt>
                <c:pt idx="4916">
                  <c:v>89</c:v>
                </c:pt>
                <c:pt idx="4917">
                  <c:v>89</c:v>
                </c:pt>
                <c:pt idx="4918">
                  <c:v>89</c:v>
                </c:pt>
                <c:pt idx="4919">
                  <c:v>89</c:v>
                </c:pt>
                <c:pt idx="4920">
                  <c:v>89</c:v>
                </c:pt>
                <c:pt idx="4921">
                  <c:v>89</c:v>
                </c:pt>
                <c:pt idx="4922">
                  <c:v>89</c:v>
                </c:pt>
                <c:pt idx="4923">
                  <c:v>89</c:v>
                </c:pt>
                <c:pt idx="4924">
                  <c:v>89</c:v>
                </c:pt>
                <c:pt idx="4925">
                  <c:v>89</c:v>
                </c:pt>
                <c:pt idx="4926">
                  <c:v>89</c:v>
                </c:pt>
                <c:pt idx="4927">
                  <c:v>89</c:v>
                </c:pt>
                <c:pt idx="4928">
                  <c:v>89</c:v>
                </c:pt>
                <c:pt idx="4929">
                  <c:v>89</c:v>
                </c:pt>
                <c:pt idx="4930">
                  <c:v>89</c:v>
                </c:pt>
                <c:pt idx="4931">
                  <c:v>89</c:v>
                </c:pt>
                <c:pt idx="4932">
                  <c:v>89</c:v>
                </c:pt>
                <c:pt idx="4933">
                  <c:v>89</c:v>
                </c:pt>
                <c:pt idx="4934">
                  <c:v>89</c:v>
                </c:pt>
                <c:pt idx="4935">
                  <c:v>89</c:v>
                </c:pt>
                <c:pt idx="4936">
                  <c:v>89</c:v>
                </c:pt>
                <c:pt idx="4937">
                  <c:v>89</c:v>
                </c:pt>
                <c:pt idx="4938">
                  <c:v>89</c:v>
                </c:pt>
                <c:pt idx="4939">
                  <c:v>89</c:v>
                </c:pt>
                <c:pt idx="4940">
                  <c:v>89</c:v>
                </c:pt>
                <c:pt idx="4941">
                  <c:v>89</c:v>
                </c:pt>
                <c:pt idx="4942">
                  <c:v>89</c:v>
                </c:pt>
                <c:pt idx="4943">
                  <c:v>89</c:v>
                </c:pt>
                <c:pt idx="4944">
                  <c:v>89</c:v>
                </c:pt>
                <c:pt idx="4945">
                  <c:v>89</c:v>
                </c:pt>
                <c:pt idx="4946">
                  <c:v>89</c:v>
                </c:pt>
                <c:pt idx="4947">
                  <c:v>89</c:v>
                </c:pt>
                <c:pt idx="4948">
                  <c:v>89</c:v>
                </c:pt>
                <c:pt idx="4949">
                  <c:v>89</c:v>
                </c:pt>
                <c:pt idx="4950">
                  <c:v>89</c:v>
                </c:pt>
                <c:pt idx="4951">
                  <c:v>89</c:v>
                </c:pt>
                <c:pt idx="4952">
                  <c:v>89</c:v>
                </c:pt>
                <c:pt idx="4953">
                  <c:v>89</c:v>
                </c:pt>
                <c:pt idx="4954">
                  <c:v>89</c:v>
                </c:pt>
                <c:pt idx="4955">
                  <c:v>89</c:v>
                </c:pt>
                <c:pt idx="4956">
                  <c:v>89</c:v>
                </c:pt>
                <c:pt idx="4957">
                  <c:v>89</c:v>
                </c:pt>
                <c:pt idx="4958">
                  <c:v>89</c:v>
                </c:pt>
                <c:pt idx="4959">
                  <c:v>89</c:v>
                </c:pt>
                <c:pt idx="4960">
                  <c:v>89</c:v>
                </c:pt>
                <c:pt idx="4961">
                  <c:v>89</c:v>
                </c:pt>
                <c:pt idx="4962">
                  <c:v>89</c:v>
                </c:pt>
                <c:pt idx="4963">
                  <c:v>89</c:v>
                </c:pt>
                <c:pt idx="4964">
                  <c:v>89</c:v>
                </c:pt>
                <c:pt idx="4965">
                  <c:v>89</c:v>
                </c:pt>
                <c:pt idx="4966">
                  <c:v>89</c:v>
                </c:pt>
                <c:pt idx="4967">
                  <c:v>89</c:v>
                </c:pt>
                <c:pt idx="4968">
                  <c:v>89</c:v>
                </c:pt>
                <c:pt idx="4969">
                  <c:v>89</c:v>
                </c:pt>
                <c:pt idx="4970">
                  <c:v>89</c:v>
                </c:pt>
                <c:pt idx="4971">
                  <c:v>89</c:v>
                </c:pt>
                <c:pt idx="4972">
                  <c:v>89</c:v>
                </c:pt>
                <c:pt idx="4973">
                  <c:v>89</c:v>
                </c:pt>
                <c:pt idx="4974">
                  <c:v>89</c:v>
                </c:pt>
                <c:pt idx="4975">
                  <c:v>89</c:v>
                </c:pt>
                <c:pt idx="4976">
                  <c:v>89</c:v>
                </c:pt>
                <c:pt idx="4977">
                  <c:v>89</c:v>
                </c:pt>
                <c:pt idx="4978">
                  <c:v>89</c:v>
                </c:pt>
                <c:pt idx="4979">
                  <c:v>89</c:v>
                </c:pt>
                <c:pt idx="4980">
                  <c:v>89</c:v>
                </c:pt>
                <c:pt idx="4981">
                  <c:v>89</c:v>
                </c:pt>
                <c:pt idx="4982">
                  <c:v>89</c:v>
                </c:pt>
                <c:pt idx="4983">
                  <c:v>89</c:v>
                </c:pt>
                <c:pt idx="4984">
                  <c:v>89</c:v>
                </c:pt>
                <c:pt idx="4985">
                  <c:v>89</c:v>
                </c:pt>
                <c:pt idx="4986">
                  <c:v>89</c:v>
                </c:pt>
                <c:pt idx="4987">
                  <c:v>89</c:v>
                </c:pt>
                <c:pt idx="4988">
                  <c:v>89</c:v>
                </c:pt>
                <c:pt idx="4989">
                  <c:v>89</c:v>
                </c:pt>
                <c:pt idx="4990">
                  <c:v>89</c:v>
                </c:pt>
                <c:pt idx="4991">
                  <c:v>89</c:v>
                </c:pt>
                <c:pt idx="4992">
                  <c:v>89</c:v>
                </c:pt>
                <c:pt idx="4993">
                  <c:v>89</c:v>
                </c:pt>
                <c:pt idx="4994">
                  <c:v>89</c:v>
                </c:pt>
                <c:pt idx="4995">
                  <c:v>89</c:v>
                </c:pt>
                <c:pt idx="4996">
                  <c:v>89</c:v>
                </c:pt>
                <c:pt idx="4997">
                  <c:v>89</c:v>
                </c:pt>
                <c:pt idx="4998">
                  <c:v>89</c:v>
                </c:pt>
                <c:pt idx="4999">
                  <c:v>89</c:v>
                </c:pt>
                <c:pt idx="5000">
                  <c:v>89</c:v>
                </c:pt>
                <c:pt idx="5001">
                  <c:v>89</c:v>
                </c:pt>
                <c:pt idx="5002">
                  <c:v>89</c:v>
                </c:pt>
                <c:pt idx="5003">
                  <c:v>89</c:v>
                </c:pt>
                <c:pt idx="5004">
                  <c:v>89</c:v>
                </c:pt>
                <c:pt idx="5005">
                  <c:v>89</c:v>
                </c:pt>
                <c:pt idx="5006">
                  <c:v>89</c:v>
                </c:pt>
                <c:pt idx="5007">
                  <c:v>89</c:v>
                </c:pt>
                <c:pt idx="5008">
                  <c:v>89</c:v>
                </c:pt>
                <c:pt idx="5009">
                  <c:v>89</c:v>
                </c:pt>
                <c:pt idx="5010">
                  <c:v>89</c:v>
                </c:pt>
                <c:pt idx="5011">
                  <c:v>89</c:v>
                </c:pt>
                <c:pt idx="5012">
                  <c:v>89</c:v>
                </c:pt>
                <c:pt idx="5013">
                  <c:v>89</c:v>
                </c:pt>
                <c:pt idx="5014">
                  <c:v>89</c:v>
                </c:pt>
                <c:pt idx="5015">
                  <c:v>89</c:v>
                </c:pt>
                <c:pt idx="5016">
                  <c:v>89</c:v>
                </c:pt>
                <c:pt idx="5017">
                  <c:v>89</c:v>
                </c:pt>
                <c:pt idx="5018">
                  <c:v>89</c:v>
                </c:pt>
                <c:pt idx="5019">
                  <c:v>89</c:v>
                </c:pt>
                <c:pt idx="5020">
                  <c:v>89</c:v>
                </c:pt>
                <c:pt idx="5021">
                  <c:v>89</c:v>
                </c:pt>
                <c:pt idx="5022">
                  <c:v>89</c:v>
                </c:pt>
                <c:pt idx="5023">
                  <c:v>89</c:v>
                </c:pt>
                <c:pt idx="5024">
                  <c:v>89</c:v>
                </c:pt>
                <c:pt idx="5025">
                  <c:v>89</c:v>
                </c:pt>
                <c:pt idx="5026">
                  <c:v>89</c:v>
                </c:pt>
                <c:pt idx="5027">
                  <c:v>89</c:v>
                </c:pt>
                <c:pt idx="5028">
                  <c:v>89</c:v>
                </c:pt>
                <c:pt idx="5029">
                  <c:v>89</c:v>
                </c:pt>
                <c:pt idx="5030">
                  <c:v>89</c:v>
                </c:pt>
                <c:pt idx="5031">
                  <c:v>89</c:v>
                </c:pt>
                <c:pt idx="5032">
                  <c:v>89</c:v>
                </c:pt>
                <c:pt idx="5033">
                  <c:v>89</c:v>
                </c:pt>
                <c:pt idx="5034">
                  <c:v>89</c:v>
                </c:pt>
                <c:pt idx="5035">
                  <c:v>89</c:v>
                </c:pt>
                <c:pt idx="5036">
                  <c:v>89</c:v>
                </c:pt>
                <c:pt idx="5037">
                  <c:v>89</c:v>
                </c:pt>
                <c:pt idx="5038">
                  <c:v>89</c:v>
                </c:pt>
                <c:pt idx="5039">
                  <c:v>89</c:v>
                </c:pt>
                <c:pt idx="5040">
                  <c:v>89</c:v>
                </c:pt>
                <c:pt idx="5041">
                  <c:v>89</c:v>
                </c:pt>
                <c:pt idx="5042">
                  <c:v>89</c:v>
                </c:pt>
                <c:pt idx="5043">
                  <c:v>89</c:v>
                </c:pt>
                <c:pt idx="5044">
                  <c:v>89</c:v>
                </c:pt>
                <c:pt idx="5045">
                  <c:v>89</c:v>
                </c:pt>
                <c:pt idx="5046">
                  <c:v>89</c:v>
                </c:pt>
                <c:pt idx="5047">
                  <c:v>89</c:v>
                </c:pt>
                <c:pt idx="5048">
                  <c:v>89</c:v>
                </c:pt>
                <c:pt idx="5049">
                  <c:v>89</c:v>
                </c:pt>
                <c:pt idx="5050">
                  <c:v>89</c:v>
                </c:pt>
                <c:pt idx="5051">
                  <c:v>89</c:v>
                </c:pt>
                <c:pt idx="5052">
                  <c:v>89</c:v>
                </c:pt>
                <c:pt idx="5053">
                  <c:v>89</c:v>
                </c:pt>
                <c:pt idx="5054">
                  <c:v>89</c:v>
                </c:pt>
                <c:pt idx="5055">
                  <c:v>89</c:v>
                </c:pt>
                <c:pt idx="5056">
                  <c:v>89</c:v>
                </c:pt>
                <c:pt idx="5057">
                  <c:v>89</c:v>
                </c:pt>
                <c:pt idx="5058">
                  <c:v>89</c:v>
                </c:pt>
                <c:pt idx="5059">
                  <c:v>89</c:v>
                </c:pt>
                <c:pt idx="5060">
                  <c:v>89</c:v>
                </c:pt>
                <c:pt idx="5061">
                  <c:v>89</c:v>
                </c:pt>
                <c:pt idx="5062">
                  <c:v>89</c:v>
                </c:pt>
                <c:pt idx="5063">
                  <c:v>89</c:v>
                </c:pt>
                <c:pt idx="5064">
                  <c:v>89</c:v>
                </c:pt>
                <c:pt idx="5065">
                  <c:v>89</c:v>
                </c:pt>
                <c:pt idx="5066">
                  <c:v>89</c:v>
                </c:pt>
                <c:pt idx="5067">
                  <c:v>89</c:v>
                </c:pt>
                <c:pt idx="5068">
                  <c:v>89</c:v>
                </c:pt>
                <c:pt idx="5069">
                  <c:v>89</c:v>
                </c:pt>
                <c:pt idx="5070">
                  <c:v>89</c:v>
                </c:pt>
                <c:pt idx="5071">
                  <c:v>89</c:v>
                </c:pt>
                <c:pt idx="5072">
                  <c:v>89</c:v>
                </c:pt>
                <c:pt idx="5073">
                  <c:v>89</c:v>
                </c:pt>
                <c:pt idx="5074">
                  <c:v>89</c:v>
                </c:pt>
                <c:pt idx="5075">
                  <c:v>89</c:v>
                </c:pt>
                <c:pt idx="5076">
                  <c:v>89</c:v>
                </c:pt>
                <c:pt idx="5077">
                  <c:v>89</c:v>
                </c:pt>
                <c:pt idx="5078">
                  <c:v>89</c:v>
                </c:pt>
                <c:pt idx="5079">
                  <c:v>89</c:v>
                </c:pt>
                <c:pt idx="5080">
                  <c:v>89</c:v>
                </c:pt>
                <c:pt idx="5081">
                  <c:v>89</c:v>
                </c:pt>
                <c:pt idx="5082">
                  <c:v>89</c:v>
                </c:pt>
                <c:pt idx="5083">
                  <c:v>89</c:v>
                </c:pt>
                <c:pt idx="5084">
                  <c:v>89</c:v>
                </c:pt>
                <c:pt idx="5085">
                  <c:v>89</c:v>
                </c:pt>
                <c:pt idx="5086">
                  <c:v>89</c:v>
                </c:pt>
                <c:pt idx="5087">
                  <c:v>89</c:v>
                </c:pt>
                <c:pt idx="5088">
                  <c:v>89</c:v>
                </c:pt>
                <c:pt idx="5089">
                  <c:v>89</c:v>
                </c:pt>
                <c:pt idx="5090">
                  <c:v>89</c:v>
                </c:pt>
                <c:pt idx="5091">
                  <c:v>89</c:v>
                </c:pt>
                <c:pt idx="5092">
                  <c:v>89</c:v>
                </c:pt>
                <c:pt idx="5093">
                  <c:v>89</c:v>
                </c:pt>
                <c:pt idx="5094">
                  <c:v>89</c:v>
                </c:pt>
                <c:pt idx="5095">
                  <c:v>89</c:v>
                </c:pt>
                <c:pt idx="5096">
                  <c:v>89</c:v>
                </c:pt>
                <c:pt idx="5097">
                  <c:v>89</c:v>
                </c:pt>
                <c:pt idx="5098">
                  <c:v>89</c:v>
                </c:pt>
                <c:pt idx="5099">
                  <c:v>89</c:v>
                </c:pt>
                <c:pt idx="5100">
                  <c:v>89</c:v>
                </c:pt>
                <c:pt idx="5101">
                  <c:v>89</c:v>
                </c:pt>
                <c:pt idx="5102">
                  <c:v>89</c:v>
                </c:pt>
                <c:pt idx="5103">
                  <c:v>89</c:v>
                </c:pt>
                <c:pt idx="5104">
                  <c:v>89</c:v>
                </c:pt>
                <c:pt idx="5105">
                  <c:v>89</c:v>
                </c:pt>
                <c:pt idx="5106">
                  <c:v>89</c:v>
                </c:pt>
                <c:pt idx="5107">
                  <c:v>89</c:v>
                </c:pt>
                <c:pt idx="5108">
                  <c:v>89</c:v>
                </c:pt>
                <c:pt idx="5109">
                  <c:v>89</c:v>
                </c:pt>
                <c:pt idx="5110">
                  <c:v>89</c:v>
                </c:pt>
                <c:pt idx="5111">
                  <c:v>89</c:v>
                </c:pt>
                <c:pt idx="5112">
                  <c:v>89</c:v>
                </c:pt>
                <c:pt idx="5113">
                  <c:v>89</c:v>
                </c:pt>
                <c:pt idx="5114">
                  <c:v>89</c:v>
                </c:pt>
                <c:pt idx="5115">
                  <c:v>89</c:v>
                </c:pt>
                <c:pt idx="5116">
                  <c:v>89</c:v>
                </c:pt>
                <c:pt idx="5117">
                  <c:v>89</c:v>
                </c:pt>
                <c:pt idx="5118">
                  <c:v>89</c:v>
                </c:pt>
                <c:pt idx="5119">
                  <c:v>89</c:v>
                </c:pt>
                <c:pt idx="5120">
                  <c:v>89</c:v>
                </c:pt>
                <c:pt idx="5121">
                  <c:v>89</c:v>
                </c:pt>
                <c:pt idx="5122">
                  <c:v>89</c:v>
                </c:pt>
                <c:pt idx="5123">
                  <c:v>89</c:v>
                </c:pt>
                <c:pt idx="5124">
                  <c:v>89</c:v>
                </c:pt>
                <c:pt idx="5125">
                  <c:v>89</c:v>
                </c:pt>
                <c:pt idx="5126">
                  <c:v>89</c:v>
                </c:pt>
                <c:pt idx="5127">
                  <c:v>89</c:v>
                </c:pt>
                <c:pt idx="5128">
                  <c:v>89</c:v>
                </c:pt>
                <c:pt idx="5129">
                  <c:v>89</c:v>
                </c:pt>
                <c:pt idx="5130">
                  <c:v>89</c:v>
                </c:pt>
                <c:pt idx="5131">
                  <c:v>89</c:v>
                </c:pt>
                <c:pt idx="5132">
                  <c:v>89</c:v>
                </c:pt>
                <c:pt idx="5133">
                  <c:v>89</c:v>
                </c:pt>
                <c:pt idx="5134">
                  <c:v>89</c:v>
                </c:pt>
                <c:pt idx="5135">
                  <c:v>89</c:v>
                </c:pt>
                <c:pt idx="5136">
                  <c:v>89</c:v>
                </c:pt>
                <c:pt idx="5137">
                  <c:v>89</c:v>
                </c:pt>
                <c:pt idx="5138">
                  <c:v>89</c:v>
                </c:pt>
                <c:pt idx="5139">
                  <c:v>89</c:v>
                </c:pt>
                <c:pt idx="5140">
                  <c:v>89</c:v>
                </c:pt>
                <c:pt idx="5141">
                  <c:v>89</c:v>
                </c:pt>
                <c:pt idx="5142">
                  <c:v>89</c:v>
                </c:pt>
                <c:pt idx="5143">
                  <c:v>89</c:v>
                </c:pt>
                <c:pt idx="5144">
                  <c:v>89</c:v>
                </c:pt>
                <c:pt idx="5145">
                  <c:v>89</c:v>
                </c:pt>
                <c:pt idx="5146">
                  <c:v>89</c:v>
                </c:pt>
                <c:pt idx="5147">
                  <c:v>89</c:v>
                </c:pt>
                <c:pt idx="5148">
                  <c:v>89</c:v>
                </c:pt>
                <c:pt idx="5149">
                  <c:v>89</c:v>
                </c:pt>
                <c:pt idx="5150">
                  <c:v>89</c:v>
                </c:pt>
                <c:pt idx="5151">
                  <c:v>89</c:v>
                </c:pt>
                <c:pt idx="5152">
                  <c:v>89</c:v>
                </c:pt>
                <c:pt idx="5153">
                  <c:v>89</c:v>
                </c:pt>
                <c:pt idx="5154">
                  <c:v>89</c:v>
                </c:pt>
                <c:pt idx="5155">
                  <c:v>89</c:v>
                </c:pt>
                <c:pt idx="5156">
                  <c:v>89</c:v>
                </c:pt>
                <c:pt idx="5157">
                  <c:v>89</c:v>
                </c:pt>
                <c:pt idx="5158">
                  <c:v>89</c:v>
                </c:pt>
                <c:pt idx="5159">
                  <c:v>89</c:v>
                </c:pt>
                <c:pt idx="5160">
                  <c:v>89</c:v>
                </c:pt>
                <c:pt idx="5161">
                  <c:v>89</c:v>
                </c:pt>
                <c:pt idx="5162">
                  <c:v>89</c:v>
                </c:pt>
                <c:pt idx="5163">
                  <c:v>89</c:v>
                </c:pt>
                <c:pt idx="5164">
                  <c:v>89</c:v>
                </c:pt>
                <c:pt idx="5165">
                  <c:v>89</c:v>
                </c:pt>
                <c:pt idx="5166">
                  <c:v>89</c:v>
                </c:pt>
                <c:pt idx="5167">
                  <c:v>89</c:v>
                </c:pt>
                <c:pt idx="5168">
                  <c:v>89</c:v>
                </c:pt>
                <c:pt idx="5169">
                  <c:v>89</c:v>
                </c:pt>
                <c:pt idx="5170">
                  <c:v>89</c:v>
                </c:pt>
                <c:pt idx="5171">
                  <c:v>89</c:v>
                </c:pt>
                <c:pt idx="5172">
                  <c:v>89</c:v>
                </c:pt>
                <c:pt idx="5173">
                  <c:v>89</c:v>
                </c:pt>
                <c:pt idx="5174">
                  <c:v>89</c:v>
                </c:pt>
                <c:pt idx="5175">
                  <c:v>89</c:v>
                </c:pt>
                <c:pt idx="5176">
                  <c:v>89</c:v>
                </c:pt>
                <c:pt idx="5177">
                  <c:v>89</c:v>
                </c:pt>
                <c:pt idx="5178">
                  <c:v>89</c:v>
                </c:pt>
                <c:pt idx="5179">
                  <c:v>89</c:v>
                </c:pt>
                <c:pt idx="5180">
                  <c:v>89</c:v>
                </c:pt>
                <c:pt idx="5181">
                  <c:v>89</c:v>
                </c:pt>
                <c:pt idx="5182">
                  <c:v>89</c:v>
                </c:pt>
                <c:pt idx="5183">
                  <c:v>89</c:v>
                </c:pt>
                <c:pt idx="5184">
                  <c:v>89</c:v>
                </c:pt>
                <c:pt idx="5185">
                  <c:v>89</c:v>
                </c:pt>
                <c:pt idx="5186">
                  <c:v>89</c:v>
                </c:pt>
                <c:pt idx="5187">
                  <c:v>89</c:v>
                </c:pt>
                <c:pt idx="5188">
                  <c:v>89</c:v>
                </c:pt>
                <c:pt idx="5189">
                  <c:v>89</c:v>
                </c:pt>
                <c:pt idx="5190">
                  <c:v>89</c:v>
                </c:pt>
                <c:pt idx="5191">
                  <c:v>89</c:v>
                </c:pt>
                <c:pt idx="5192">
                  <c:v>89</c:v>
                </c:pt>
                <c:pt idx="5193">
                  <c:v>89</c:v>
                </c:pt>
                <c:pt idx="5194">
                  <c:v>89</c:v>
                </c:pt>
                <c:pt idx="5195">
                  <c:v>89</c:v>
                </c:pt>
                <c:pt idx="5196">
                  <c:v>89</c:v>
                </c:pt>
                <c:pt idx="5197">
                  <c:v>89</c:v>
                </c:pt>
                <c:pt idx="5198">
                  <c:v>89</c:v>
                </c:pt>
                <c:pt idx="5199">
                  <c:v>89</c:v>
                </c:pt>
                <c:pt idx="5200">
                  <c:v>89</c:v>
                </c:pt>
                <c:pt idx="5201">
                  <c:v>89</c:v>
                </c:pt>
                <c:pt idx="5202">
                  <c:v>89</c:v>
                </c:pt>
                <c:pt idx="5203">
                  <c:v>89</c:v>
                </c:pt>
                <c:pt idx="5204">
                  <c:v>89</c:v>
                </c:pt>
                <c:pt idx="5205">
                  <c:v>89</c:v>
                </c:pt>
                <c:pt idx="5206">
                  <c:v>89</c:v>
                </c:pt>
                <c:pt idx="5207">
                  <c:v>89</c:v>
                </c:pt>
                <c:pt idx="5208">
                  <c:v>89</c:v>
                </c:pt>
                <c:pt idx="5209">
                  <c:v>89</c:v>
                </c:pt>
                <c:pt idx="5210">
                  <c:v>89</c:v>
                </c:pt>
                <c:pt idx="5211">
                  <c:v>89</c:v>
                </c:pt>
                <c:pt idx="5212">
                  <c:v>89</c:v>
                </c:pt>
                <c:pt idx="5213">
                  <c:v>89</c:v>
                </c:pt>
                <c:pt idx="5214">
                  <c:v>89</c:v>
                </c:pt>
                <c:pt idx="5215">
                  <c:v>89</c:v>
                </c:pt>
                <c:pt idx="5216">
                  <c:v>89</c:v>
                </c:pt>
                <c:pt idx="5217">
                  <c:v>89</c:v>
                </c:pt>
                <c:pt idx="5218">
                  <c:v>89</c:v>
                </c:pt>
                <c:pt idx="5219">
                  <c:v>89</c:v>
                </c:pt>
                <c:pt idx="5220">
                  <c:v>89</c:v>
                </c:pt>
                <c:pt idx="5221">
                  <c:v>89</c:v>
                </c:pt>
                <c:pt idx="5222">
                  <c:v>89</c:v>
                </c:pt>
                <c:pt idx="5223">
                  <c:v>89</c:v>
                </c:pt>
                <c:pt idx="5224">
                  <c:v>89</c:v>
                </c:pt>
                <c:pt idx="5225">
                  <c:v>89</c:v>
                </c:pt>
                <c:pt idx="5226">
                  <c:v>89</c:v>
                </c:pt>
                <c:pt idx="5227">
                  <c:v>89</c:v>
                </c:pt>
                <c:pt idx="5228">
                  <c:v>89</c:v>
                </c:pt>
                <c:pt idx="5229">
                  <c:v>89</c:v>
                </c:pt>
                <c:pt idx="5230">
                  <c:v>89</c:v>
                </c:pt>
                <c:pt idx="5231">
                  <c:v>89</c:v>
                </c:pt>
                <c:pt idx="5232">
                  <c:v>89</c:v>
                </c:pt>
                <c:pt idx="5233">
                  <c:v>89</c:v>
                </c:pt>
                <c:pt idx="5234">
                  <c:v>89</c:v>
                </c:pt>
                <c:pt idx="5235">
                  <c:v>89</c:v>
                </c:pt>
                <c:pt idx="5236">
                  <c:v>89</c:v>
                </c:pt>
                <c:pt idx="5237">
                  <c:v>89</c:v>
                </c:pt>
                <c:pt idx="5238">
                  <c:v>89</c:v>
                </c:pt>
                <c:pt idx="5239">
                  <c:v>89</c:v>
                </c:pt>
                <c:pt idx="5240">
                  <c:v>89</c:v>
                </c:pt>
                <c:pt idx="5241">
                  <c:v>89</c:v>
                </c:pt>
                <c:pt idx="5242">
                  <c:v>89</c:v>
                </c:pt>
                <c:pt idx="5243">
                  <c:v>89</c:v>
                </c:pt>
                <c:pt idx="5244">
                  <c:v>89</c:v>
                </c:pt>
                <c:pt idx="5245">
                  <c:v>89</c:v>
                </c:pt>
                <c:pt idx="5246">
                  <c:v>89</c:v>
                </c:pt>
                <c:pt idx="5247">
                  <c:v>89</c:v>
                </c:pt>
                <c:pt idx="5248">
                  <c:v>89</c:v>
                </c:pt>
                <c:pt idx="5249">
                  <c:v>89</c:v>
                </c:pt>
                <c:pt idx="5250">
                  <c:v>89</c:v>
                </c:pt>
                <c:pt idx="5251">
                  <c:v>89</c:v>
                </c:pt>
                <c:pt idx="5252">
                  <c:v>89</c:v>
                </c:pt>
                <c:pt idx="5253">
                  <c:v>89</c:v>
                </c:pt>
                <c:pt idx="5254">
                  <c:v>89</c:v>
                </c:pt>
                <c:pt idx="5255">
                  <c:v>89</c:v>
                </c:pt>
                <c:pt idx="5256">
                  <c:v>89</c:v>
                </c:pt>
                <c:pt idx="5257">
                  <c:v>89</c:v>
                </c:pt>
                <c:pt idx="5258">
                  <c:v>89</c:v>
                </c:pt>
                <c:pt idx="5259">
                  <c:v>89</c:v>
                </c:pt>
                <c:pt idx="5260">
                  <c:v>89</c:v>
                </c:pt>
                <c:pt idx="5261">
                  <c:v>89</c:v>
                </c:pt>
                <c:pt idx="5262">
                  <c:v>89</c:v>
                </c:pt>
                <c:pt idx="5263">
                  <c:v>89</c:v>
                </c:pt>
                <c:pt idx="5264">
                  <c:v>89</c:v>
                </c:pt>
                <c:pt idx="5265">
                  <c:v>89</c:v>
                </c:pt>
                <c:pt idx="5266">
                  <c:v>89</c:v>
                </c:pt>
                <c:pt idx="5267">
                  <c:v>89</c:v>
                </c:pt>
                <c:pt idx="5268">
                  <c:v>89</c:v>
                </c:pt>
                <c:pt idx="5269">
                  <c:v>89</c:v>
                </c:pt>
                <c:pt idx="5270">
                  <c:v>89</c:v>
                </c:pt>
                <c:pt idx="5271">
                  <c:v>89</c:v>
                </c:pt>
                <c:pt idx="5272">
                  <c:v>89</c:v>
                </c:pt>
                <c:pt idx="5273">
                  <c:v>89</c:v>
                </c:pt>
                <c:pt idx="5274">
                  <c:v>89</c:v>
                </c:pt>
                <c:pt idx="5275">
                  <c:v>89</c:v>
                </c:pt>
                <c:pt idx="5276">
                  <c:v>89</c:v>
                </c:pt>
                <c:pt idx="5277">
                  <c:v>89</c:v>
                </c:pt>
                <c:pt idx="5278">
                  <c:v>89</c:v>
                </c:pt>
                <c:pt idx="5279">
                  <c:v>89</c:v>
                </c:pt>
                <c:pt idx="5280">
                  <c:v>89</c:v>
                </c:pt>
                <c:pt idx="5281">
                  <c:v>89</c:v>
                </c:pt>
                <c:pt idx="5282">
                  <c:v>89</c:v>
                </c:pt>
                <c:pt idx="5283">
                  <c:v>89</c:v>
                </c:pt>
                <c:pt idx="5284">
                  <c:v>89</c:v>
                </c:pt>
                <c:pt idx="5285">
                  <c:v>89</c:v>
                </c:pt>
                <c:pt idx="5286">
                  <c:v>89</c:v>
                </c:pt>
                <c:pt idx="5287">
                  <c:v>89</c:v>
                </c:pt>
                <c:pt idx="5288">
                  <c:v>89</c:v>
                </c:pt>
                <c:pt idx="5289">
                  <c:v>89</c:v>
                </c:pt>
                <c:pt idx="5290">
                  <c:v>89</c:v>
                </c:pt>
                <c:pt idx="5291">
                  <c:v>89</c:v>
                </c:pt>
                <c:pt idx="5292">
                  <c:v>89</c:v>
                </c:pt>
                <c:pt idx="5293">
                  <c:v>89</c:v>
                </c:pt>
                <c:pt idx="5294">
                  <c:v>89</c:v>
                </c:pt>
                <c:pt idx="5295">
                  <c:v>89</c:v>
                </c:pt>
                <c:pt idx="5296">
                  <c:v>89</c:v>
                </c:pt>
                <c:pt idx="5297">
                  <c:v>89</c:v>
                </c:pt>
                <c:pt idx="5298">
                  <c:v>89</c:v>
                </c:pt>
                <c:pt idx="5299">
                  <c:v>89</c:v>
                </c:pt>
                <c:pt idx="5300">
                  <c:v>89</c:v>
                </c:pt>
                <c:pt idx="5301">
                  <c:v>89</c:v>
                </c:pt>
                <c:pt idx="5302">
                  <c:v>89</c:v>
                </c:pt>
                <c:pt idx="5303">
                  <c:v>89</c:v>
                </c:pt>
                <c:pt idx="5304">
                  <c:v>89</c:v>
                </c:pt>
                <c:pt idx="5305">
                  <c:v>89</c:v>
                </c:pt>
                <c:pt idx="5306">
                  <c:v>89</c:v>
                </c:pt>
                <c:pt idx="5307">
                  <c:v>89</c:v>
                </c:pt>
                <c:pt idx="5308">
                  <c:v>89</c:v>
                </c:pt>
                <c:pt idx="5309">
                  <c:v>89</c:v>
                </c:pt>
                <c:pt idx="5310">
                  <c:v>89</c:v>
                </c:pt>
                <c:pt idx="5311">
                  <c:v>89</c:v>
                </c:pt>
                <c:pt idx="5312">
                  <c:v>89</c:v>
                </c:pt>
                <c:pt idx="5313">
                  <c:v>89</c:v>
                </c:pt>
                <c:pt idx="5314">
                  <c:v>89</c:v>
                </c:pt>
                <c:pt idx="5315">
                  <c:v>89</c:v>
                </c:pt>
                <c:pt idx="5316">
                  <c:v>89</c:v>
                </c:pt>
                <c:pt idx="5317">
                  <c:v>89</c:v>
                </c:pt>
                <c:pt idx="5318">
                  <c:v>89</c:v>
                </c:pt>
                <c:pt idx="5319">
                  <c:v>89</c:v>
                </c:pt>
                <c:pt idx="5320">
                  <c:v>89</c:v>
                </c:pt>
                <c:pt idx="5321">
                  <c:v>89</c:v>
                </c:pt>
                <c:pt idx="5322">
                  <c:v>89</c:v>
                </c:pt>
                <c:pt idx="5323">
                  <c:v>89</c:v>
                </c:pt>
                <c:pt idx="5324">
                  <c:v>89</c:v>
                </c:pt>
                <c:pt idx="5325">
                  <c:v>89</c:v>
                </c:pt>
                <c:pt idx="5326">
                  <c:v>89</c:v>
                </c:pt>
                <c:pt idx="5327">
                  <c:v>89</c:v>
                </c:pt>
                <c:pt idx="5328">
                  <c:v>89</c:v>
                </c:pt>
                <c:pt idx="5329">
                  <c:v>89</c:v>
                </c:pt>
                <c:pt idx="5330">
                  <c:v>89</c:v>
                </c:pt>
                <c:pt idx="5331">
                  <c:v>89</c:v>
                </c:pt>
                <c:pt idx="5332">
                  <c:v>89</c:v>
                </c:pt>
                <c:pt idx="5333">
                  <c:v>89</c:v>
                </c:pt>
                <c:pt idx="5334">
                  <c:v>89</c:v>
                </c:pt>
                <c:pt idx="5335">
                  <c:v>89</c:v>
                </c:pt>
                <c:pt idx="5336">
                  <c:v>89</c:v>
                </c:pt>
                <c:pt idx="5337">
                  <c:v>89</c:v>
                </c:pt>
                <c:pt idx="5338">
                  <c:v>89</c:v>
                </c:pt>
                <c:pt idx="5339">
                  <c:v>89</c:v>
                </c:pt>
                <c:pt idx="5340">
                  <c:v>89</c:v>
                </c:pt>
                <c:pt idx="5341">
                  <c:v>89</c:v>
                </c:pt>
                <c:pt idx="5342">
                  <c:v>89</c:v>
                </c:pt>
                <c:pt idx="5343">
                  <c:v>89</c:v>
                </c:pt>
                <c:pt idx="5344">
                  <c:v>89</c:v>
                </c:pt>
                <c:pt idx="5345">
                  <c:v>89</c:v>
                </c:pt>
                <c:pt idx="5346">
                  <c:v>89</c:v>
                </c:pt>
                <c:pt idx="5347">
                  <c:v>89</c:v>
                </c:pt>
                <c:pt idx="5348">
                  <c:v>89</c:v>
                </c:pt>
                <c:pt idx="5349">
                  <c:v>89</c:v>
                </c:pt>
                <c:pt idx="5350">
                  <c:v>89</c:v>
                </c:pt>
                <c:pt idx="5351">
                  <c:v>89</c:v>
                </c:pt>
                <c:pt idx="5352">
                  <c:v>89</c:v>
                </c:pt>
                <c:pt idx="5353">
                  <c:v>89</c:v>
                </c:pt>
                <c:pt idx="5354">
                  <c:v>89</c:v>
                </c:pt>
                <c:pt idx="5355">
                  <c:v>89</c:v>
                </c:pt>
                <c:pt idx="5356">
                  <c:v>89</c:v>
                </c:pt>
                <c:pt idx="5357">
                  <c:v>89</c:v>
                </c:pt>
                <c:pt idx="5358">
                  <c:v>89</c:v>
                </c:pt>
                <c:pt idx="5359">
                  <c:v>89</c:v>
                </c:pt>
                <c:pt idx="5360">
                  <c:v>89</c:v>
                </c:pt>
                <c:pt idx="5361">
                  <c:v>89</c:v>
                </c:pt>
                <c:pt idx="5362">
                  <c:v>89</c:v>
                </c:pt>
                <c:pt idx="5363">
                  <c:v>89</c:v>
                </c:pt>
                <c:pt idx="5364">
                  <c:v>89</c:v>
                </c:pt>
                <c:pt idx="5365">
                  <c:v>89</c:v>
                </c:pt>
                <c:pt idx="5366">
                  <c:v>89</c:v>
                </c:pt>
                <c:pt idx="5367">
                  <c:v>89</c:v>
                </c:pt>
                <c:pt idx="5368">
                  <c:v>89</c:v>
                </c:pt>
                <c:pt idx="5369">
                  <c:v>89</c:v>
                </c:pt>
                <c:pt idx="5370">
                  <c:v>89</c:v>
                </c:pt>
                <c:pt idx="5371">
                  <c:v>89</c:v>
                </c:pt>
                <c:pt idx="5372">
                  <c:v>89</c:v>
                </c:pt>
                <c:pt idx="5373">
                  <c:v>89</c:v>
                </c:pt>
                <c:pt idx="5374">
                  <c:v>89</c:v>
                </c:pt>
                <c:pt idx="5375">
                  <c:v>89</c:v>
                </c:pt>
                <c:pt idx="5376">
                  <c:v>89</c:v>
                </c:pt>
                <c:pt idx="5377">
                  <c:v>89</c:v>
                </c:pt>
                <c:pt idx="5378">
                  <c:v>89</c:v>
                </c:pt>
                <c:pt idx="5379">
                  <c:v>89</c:v>
                </c:pt>
                <c:pt idx="5380">
                  <c:v>89</c:v>
                </c:pt>
                <c:pt idx="5381">
                  <c:v>89</c:v>
                </c:pt>
                <c:pt idx="5382">
                  <c:v>89</c:v>
                </c:pt>
                <c:pt idx="5383">
                  <c:v>89</c:v>
                </c:pt>
                <c:pt idx="5384">
                  <c:v>89</c:v>
                </c:pt>
                <c:pt idx="5385">
                  <c:v>89</c:v>
                </c:pt>
                <c:pt idx="5386">
                  <c:v>89</c:v>
                </c:pt>
                <c:pt idx="5387">
                  <c:v>89</c:v>
                </c:pt>
                <c:pt idx="5388">
                  <c:v>89</c:v>
                </c:pt>
                <c:pt idx="5389">
                  <c:v>89</c:v>
                </c:pt>
                <c:pt idx="5390">
                  <c:v>89</c:v>
                </c:pt>
                <c:pt idx="5391">
                  <c:v>89</c:v>
                </c:pt>
                <c:pt idx="5392">
                  <c:v>89</c:v>
                </c:pt>
                <c:pt idx="5393">
                  <c:v>89</c:v>
                </c:pt>
                <c:pt idx="5394">
                  <c:v>89</c:v>
                </c:pt>
                <c:pt idx="5395">
                  <c:v>89</c:v>
                </c:pt>
                <c:pt idx="5396">
                  <c:v>89</c:v>
                </c:pt>
                <c:pt idx="5397">
                  <c:v>89</c:v>
                </c:pt>
                <c:pt idx="5398">
                  <c:v>89</c:v>
                </c:pt>
                <c:pt idx="5399">
                  <c:v>89</c:v>
                </c:pt>
                <c:pt idx="5400">
                  <c:v>89</c:v>
                </c:pt>
                <c:pt idx="5401">
                  <c:v>89</c:v>
                </c:pt>
                <c:pt idx="5402">
                  <c:v>89</c:v>
                </c:pt>
                <c:pt idx="5403">
                  <c:v>89</c:v>
                </c:pt>
                <c:pt idx="5404">
                  <c:v>89</c:v>
                </c:pt>
                <c:pt idx="5405">
                  <c:v>89</c:v>
                </c:pt>
                <c:pt idx="5406">
                  <c:v>89</c:v>
                </c:pt>
                <c:pt idx="5407">
                  <c:v>89</c:v>
                </c:pt>
                <c:pt idx="5408">
                  <c:v>89</c:v>
                </c:pt>
                <c:pt idx="5409">
                  <c:v>89</c:v>
                </c:pt>
                <c:pt idx="5410">
                  <c:v>89</c:v>
                </c:pt>
                <c:pt idx="5411">
                  <c:v>89</c:v>
                </c:pt>
                <c:pt idx="5412">
                  <c:v>89</c:v>
                </c:pt>
                <c:pt idx="5413">
                  <c:v>89</c:v>
                </c:pt>
                <c:pt idx="5414">
                  <c:v>89</c:v>
                </c:pt>
                <c:pt idx="5415">
                  <c:v>89</c:v>
                </c:pt>
                <c:pt idx="5416">
                  <c:v>89</c:v>
                </c:pt>
                <c:pt idx="5417">
                  <c:v>89</c:v>
                </c:pt>
                <c:pt idx="5418">
                  <c:v>89</c:v>
                </c:pt>
                <c:pt idx="5419">
                  <c:v>89</c:v>
                </c:pt>
                <c:pt idx="5420">
                  <c:v>89</c:v>
                </c:pt>
                <c:pt idx="5421">
                  <c:v>89</c:v>
                </c:pt>
                <c:pt idx="5422">
                  <c:v>89</c:v>
                </c:pt>
                <c:pt idx="5423">
                  <c:v>89</c:v>
                </c:pt>
                <c:pt idx="5424">
                  <c:v>89</c:v>
                </c:pt>
                <c:pt idx="5425">
                  <c:v>89</c:v>
                </c:pt>
                <c:pt idx="5426">
                  <c:v>89</c:v>
                </c:pt>
                <c:pt idx="5427">
                  <c:v>89</c:v>
                </c:pt>
                <c:pt idx="5428">
                  <c:v>89</c:v>
                </c:pt>
                <c:pt idx="5429">
                  <c:v>89</c:v>
                </c:pt>
                <c:pt idx="5430">
                  <c:v>89</c:v>
                </c:pt>
                <c:pt idx="5431">
                  <c:v>89</c:v>
                </c:pt>
                <c:pt idx="5432">
                  <c:v>89</c:v>
                </c:pt>
                <c:pt idx="5433">
                  <c:v>89</c:v>
                </c:pt>
                <c:pt idx="5434">
                  <c:v>89</c:v>
                </c:pt>
                <c:pt idx="5435">
                  <c:v>89</c:v>
                </c:pt>
                <c:pt idx="5436">
                  <c:v>89</c:v>
                </c:pt>
                <c:pt idx="5437">
                  <c:v>89</c:v>
                </c:pt>
                <c:pt idx="5438">
                  <c:v>89</c:v>
                </c:pt>
                <c:pt idx="5439">
                  <c:v>89</c:v>
                </c:pt>
                <c:pt idx="5440">
                  <c:v>89</c:v>
                </c:pt>
                <c:pt idx="5441">
                  <c:v>89</c:v>
                </c:pt>
                <c:pt idx="5442">
                  <c:v>89</c:v>
                </c:pt>
                <c:pt idx="5443">
                  <c:v>89</c:v>
                </c:pt>
                <c:pt idx="5444">
                  <c:v>89</c:v>
                </c:pt>
                <c:pt idx="5445">
                  <c:v>89</c:v>
                </c:pt>
                <c:pt idx="5446">
                  <c:v>89</c:v>
                </c:pt>
                <c:pt idx="5447">
                  <c:v>89</c:v>
                </c:pt>
                <c:pt idx="5448">
                  <c:v>89</c:v>
                </c:pt>
                <c:pt idx="5449">
                  <c:v>89</c:v>
                </c:pt>
                <c:pt idx="5450">
                  <c:v>89</c:v>
                </c:pt>
                <c:pt idx="5451">
                  <c:v>89</c:v>
                </c:pt>
                <c:pt idx="5452">
                  <c:v>89</c:v>
                </c:pt>
                <c:pt idx="5453">
                  <c:v>89</c:v>
                </c:pt>
                <c:pt idx="5454">
                  <c:v>89</c:v>
                </c:pt>
                <c:pt idx="5455">
                  <c:v>89</c:v>
                </c:pt>
                <c:pt idx="5456">
                  <c:v>89</c:v>
                </c:pt>
                <c:pt idx="5457">
                  <c:v>89</c:v>
                </c:pt>
                <c:pt idx="5458">
                  <c:v>89</c:v>
                </c:pt>
                <c:pt idx="5459">
                  <c:v>89</c:v>
                </c:pt>
                <c:pt idx="5460">
                  <c:v>89</c:v>
                </c:pt>
                <c:pt idx="5461">
                  <c:v>89</c:v>
                </c:pt>
                <c:pt idx="5462">
                  <c:v>89</c:v>
                </c:pt>
                <c:pt idx="5463">
                  <c:v>89</c:v>
                </c:pt>
                <c:pt idx="5464">
                  <c:v>89</c:v>
                </c:pt>
                <c:pt idx="5465">
                  <c:v>89</c:v>
                </c:pt>
                <c:pt idx="5466">
                  <c:v>89</c:v>
                </c:pt>
                <c:pt idx="5467">
                  <c:v>89</c:v>
                </c:pt>
                <c:pt idx="5468">
                  <c:v>89</c:v>
                </c:pt>
                <c:pt idx="5469">
                  <c:v>89</c:v>
                </c:pt>
                <c:pt idx="5470">
                  <c:v>89</c:v>
                </c:pt>
                <c:pt idx="5471">
                  <c:v>89</c:v>
                </c:pt>
                <c:pt idx="5472">
                  <c:v>89</c:v>
                </c:pt>
                <c:pt idx="5473">
                  <c:v>89</c:v>
                </c:pt>
                <c:pt idx="5474">
                  <c:v>89</c:v>
                </c:pt>
                <c:pt idx="5475">
                  <c:v>89</c:v>
                </c:pt>
                <c:pt idx="5476">
                  <c:v>89</c:v>
                </c:pt>
                <c:pt idx="5477">
                  <c:v>89</c:v>
                </c:pt>
                <c:pt idx="5478">
                  <c:v>89</c:v>
                </c:pt>
                <c:pt idx="5479">
                  <c:v>89</c:v>
                </c:pt>
                <c:pt idx="5480">
                  <c:v>89</c:v>
                </c:pt>
                <c:pt idx="5481">
                  <c:v>89</c:v>
                </c:pt>
                <c:pt idx="5482">
                  <c:v>89</c:v>
                </c:pt>
                <c:pt idx="5483">
                  <c:v>89</c:v>
                </c:pt>
                <c:pt idx="5484">
                  <c:v>89</c:v>
                </c:pt>
                <c:pt idx="5485">
                  <c:v>89</c:v>
                </c:pt>
                <c:pt idx="5486">
                  <c:v>89</c:v>
                </c:pt>
                <c:pt idx="5487">
                  <c:v>89</c:v>
                </c:pt>
                <c:pt idx="5488">
                  <c:v>89</c:v>
                </c:pt>
                <c:pt idx="5489">
                  <c:v>89</c:v>
                </c:pt>
                <c:pt idx="5490">
                  <c:v>89</c:v>
                </c:pt>
                <c:pt idx="5491">
                  <c:v>89</c:v>
                </c:pt>
                <c:pt idx="5492">
                  <c:v>89</c:v>
                </c:pt>
                <c:pt idx="5493">
                  <c:v>89</c:v>
                </c:pt>
                <c:pt idx="5494">
                  <c:v>89</c:v>
                </c:pt>
                <c:pt idx="5495">
                  <c:v>89</c:v>
                </c:pt>
                <c:pt idx="5496">
                  <c:v>89</c:v>
                </c:pt>
                <c:pt idx="5497">
                  <c:v>89</c:v>
                </c:pt>
                <c:pt idx="5498">
                  <c:v>89</c:v>
                </c:pt>
                <c:pt idx="5499">
                  <c:v>89</c:v>
                </c:pt>
                <c:pt idx="5500">
                  <c:v>89</c:v>
                </c:pt>
                <c:pt idx="5501">
                  <c:v>89</c:v>
                </c:pt>
                <c:pt idx="5502">
                  <c:v>89</c:v>
                </c:pt>
                <c:pt idx="5503">
                  <c:v>89</c:v>
                </c:pt>
                <c:pt idx="5504">
                  <c:v>89</c:v>
                </c:pt>
                <c:pt idx="5505">
                  <c:v>89</c:v>
                </c:pt>
                <c:pt idx="5506">
                  <c:v>89</c:v>
                </c:pt>
                <c:pt idx="5507">
                  <c:v>89</c:v>
                </c:pt>
                <c:pt idx="5508">
                  <c:v>89</c:v>
                </c:pt>
                <c:pt idx="5509">
                  <c:v>89</c:v>
                </c:pt>
                <c:pt idx="5510">
                  <c:v>89</c:v>
                </c:pt>
                <c:pt idx="5511">
                  <c:v>89</c:v>
                </c:pt>
                <c:pt idx="5512">
                  <c:v>89</c:v>
                </c:pt>
                <c:pt idx="5513">
                  <c:v>89</c:v>
                </c:pt>
                <c:pt idx="5514">
                  <c:v>89</c:v>
                </c:pt>
                <c:pt idx="5515">
                  <c:v>89</c:v>
                </c:pt>
                <c:pt idx="5516">
                  <c:v>89</c:v>
                </c:pt>
                <c:pt idx="5517">
                  <c:v>89</c:v>
                </c:pt>
                <c:pt idx="5518">
                  <c:v>89</c:v>
                </c:pt>
                <c:pt idx="5519">
                  <c:v>89</c:v>
                </c:pt>
                <c:pt idx="5520">
                  <c:v>89</c:v>
                </c:pt>
                <c:pt idx="5521">
                  <c:v>89</c:v>
                </c:pt>
                <c:pt idx="5522">
                  <c:v>89</c:v>
                </c:pt>
                <c:pt idx="5523">
                  <c:v>89</c:v>
                </c:pt>
                <c:pt idx="5524">
                  <c:v>89</c:v>
                </c:pt>
                <c:pt idx="5525">
                  <c:v>89</c:v>
                </c:pt>
                <c:pt idx="5526">
                  <c:v>89</c:v>
                </c:pt>
                <c:pt idx="5527">
                  <c:v>89</c:v>
                </c:pt>
                <c:pt idx="5528">
                  <c:v>89</c:v>
                </c:pt>
                <c:pt idx="5529">
                  <c:v>89</c:v>
                </c:pt>
                <c:pt idx="5530">
                  <c:v>89</c:v>
                </c:pt>
                <c:pt idx="5531">
                  <c:v>89</c:v>
                </c:pt>
                <c:pt idx="5532">
                  <c:v>89</c:v>
                </c:pt>
                <c:pt idx="5533">
                  <c:v>89</c:v>
                </c:pt>
                <c:pt idx="5534">
                  <c:v>89</c:v>
                </c:pt>
                <c:pt idx="5535">
                  <c:v>89</c:v>
                </c:pt>
                <c:pt idx="5536">
                  <c:v>89</c:v>
                </c:pt>
                <c:pt idx="5537">
                  <c:v>89</c:v>
                </c:pt>
                <c:pt idx="5538">
                  <c:v>89</c:v>
                </c:pt>
                <c:pt idx="5539">
                  <c:v>89</c:v>
                </c:pt>
                <c:pt idx="5540">
                  <c:v>89</c:v>
                </c:pt>
                <c:pt idx="5541">
                  <c:v>89</c:v>
                </c:pt>
                <c:pt idx="5542">
                  <c:v>89</c:v>
                </c:pt>
                <c:pt idx="5543">
                  <c:v>89</c:v>
                </c:pt>
                <c:pt idx="5544">
                  <c:v>89</c:v>
                </c:pt>
                <c:pt idx="5545">
                  <c:v>89</c:v>
                </c:pt>
                <c:pt idx="5546">
                  <c:v>89</c:v>
                </c:pt>
                <c:pt idx="5547">
                  <c:v>89</c:v>
                </c:pt>
                <c:pt idx="5548">
                  <c:v>89</c:v>
                </c:pt>
                <c:pt idx="5549">
                  <c:v>89</c:v>
                </c:pt>
                <c:pt idx="5550">
                  <c:v>89</c:v>
                </c:pt>
                <c:pt idx="5551">
                  <c:v>89</c:v>
                </c:pt>
                <c:pt idx="5552">
                  <c:v>89</c:v>
                </c:pt>
                <c:pt idx="5553">
                  <c:v>89</c:v>
                </c:pt>
                <c:pt idx="5554">
                  <c:v>89</c:v>
                </c:pt>
                <c:pt idx="5555">
                  <c:v>89</c:v>
                </c:pt>
                <c:pt idx="5556">
                  <c:v>89</c:v>
                </c:pt>
                <c:pt idx="5557">
                  <c:v>89</c:v>
                </c:pt>
                <c:pt idx="5558">
                  <c:v>89</c:v>
                </c:pt>
                <c:pt idx="5559">
                  <c:v>89</c:v>
                </c:pt>
                <c:pt idx="5560">
                  <c:v>89</c:v>
                </c:pt>
                <c:pt idx="5561">
                  <c:v>89</c:v>
                </c:pt>
                <c:pt idx="5562">
                  <c:v>89</c:v>
                </c:pt>
                <c:pt idx="5563">
                  <c:v>89</c:v>
                </c:pt>
                <c:pt idx="5564">
                  <c:v>89</c:v>
                </c:pt>
                <c:pt idx="5565">
                  <c:v>89</c:v>
                </c:pt>
                <c:pt idx="5566">
                  <c:v>89</c:v>
                </c:pt>
                <c:pt idx="5567">
                  <c:v>89</c:v>
                </c:pt>
                <c:pt idx="5568">
                  <c:v>89</c:v>
                </c:pt>
                <c:pt idx="5569">
                  <c:v>89</c:v>
                </c:pt>
                <c:pt idx="5570">
                  <c:v>89</c:v>
                </c:pt>
                <c:pt idx="5571">
                  <c:v>89</c:v>
                </c:pt>
                <c:pt idx="5572">
                  <c:v>89</c:v>
                </c:pt>
                <c:pt idx="5573">
                  <c:v>89</c:v>
                </c:pt>
                <c:pt idx="5574">
                  <c:v>89</c:v>
                </c:pt>
                <c:pt idx="5575">
                  <c:v>89</c:v>
                </c:pt>
                <c:pt idx="5576">
                  <c:v>89</c:v>
                </c:pt>
                <c:pt idx="5577">
                  <c:v>89</c:v>
                </c:pt>
                <c:pt idx="5578">
                  <c:v>89</c:v>
                </c:pt>
                <c:pt idx="5579">
                  <c:v>89</c:v>
                </c:pt>
                <c:pt idx="5580">
                  <c:v>89</c:v>
                </c:pt>
                <c:pt idx="5581">
                  <c:v>89</c:v>
                </c:pt>
                <c:pt idx="5582">
                  <c:v>89</c:v>
                </c:pt>
                <c:pt idx="5583">
                  <c:v>89</c:v>
                </c:pt>
                <c:pt idx="5584">
                  <c:v>89</c:v>
                </c:pt>
                <c:pt idx="5585">
                  <c:v>89</c:v>
                </c:pt>
                <c:pt idx="5586">
                  <c:v>89</c:v>
                </c:pt>
                <c:pt idx="5587">
                  <c:v>89</c:v>
                </c:pt>
                <c:pt idx="5588">
                  <c:v>89</c:v>
                </c:pt>
                <c:pt idx="5589">
                  <c:v>89</c:v>
                </c:pt>
                <c:pt idx="5590">
                  <c:v>89</c:v>
                </c:pt>
                <c:pt idx="5591">
                  <c:v>89</c:v>
                </c:pt>
                <c:pt idx="5592">
                  <c:v>89</c:v>
                </c:pt>
                <c:pt idx="5593">
                  <c:v>89</c:v>
                </c:pt>
                <c:pt idx="5594">
                  <c:v>89</c:v>
                </c:pt>
                <c:pt idx="5595">
                  <c:v>89</c:v>
                </c:pt>
                <c:pt idx="5596">
                  <c:v>89</c:v>
                </c:pt>
                <c:pt idx="5597">
                  <c:v>89</c:v>
                </c:pt>
                <c:pt idx="5598">
                  <c:v>89</c:v>
                </c:pt>
                <c:pt idx="5599">
                  <c:v>89</c:v>
                </c:pt>
                <c:pt idx="5600">
                  <c:v>89</c:v>
                </c:pt>
                <c:pt idx="5601">
                  <c:v>89</c:v>
                </c:pt>
                <c:pt idx="5602">
                  <c:v>89</c:v>
                </c:pt>
                <c:pt idx="5603">
                  <c:v>89</c:v>
                </c:pt>
                <c:pt idx="5604">
                  <c:v>89</c:v>
                </c:pt>
                <c:pt idx="5605">
                  <c:v>89</c:v>
                </c:pt>
                <c:pt idx="5606">
                  <c:v>89</c:v>
                </c:pt>
                <c:pt idx="5607">
                  <c:v>89</c:v>
                </c:pt>
                <c:pt idx="5608">
                  <c:v>89</c:v>
                </c:pt>
                <c:pt idx="5609">
                  <c:v>89</c:v>
                </c:pt>
                <c:pt idx="5610">
                  <c:v>89</c:v>
                </c:pt>
                <c:pt idx="5611">
                  <c:v>89</c:v>
                </c:pt>
                <c:pt idx="5612">
                  <c:v>89</c:v>
                </c:pt>
                <c:pt idx="5613">
                  <c:v>89</c:v>
                </c:pt>
                <c:pt idx="5614">
                  <c:v>89</c:v>
                </c:pt>
                <c:pt idx="5615">
                  <c:v>89</c:v>
                </c:pt>
                <c:pt idx="5616">
                  <c:v>89</c:v>
                </c:pt>
                <c:pt idx="5617">
                  <c:v>89</c:v>
                </c:pt>
                <c:pt idx="5618">
                  <c:v>89</c:v>
                </c:pt>
                <c:pt idx="5619">
                  <c:v>89</c:v>
                </c:pt>
                <c:pt idx="5620">
                  <c:v>89</c:v>
                </c:pt>
                <c:pt idx="5621">
                  <c:v>89</c:v>
                </c:pt>
                <c:pt idx="5622">
                  <c:v>89</c:v>
                </c:pt>
                <c:pt idx="5623">
                  <c:v>89</c:v>
                </c:pt>
                <c:pt idx="5624">
                  <c:v>89</c:v>
                </c:pt>
                <c:pt idx="5625">
                  <c:v>89</c:v>
                </c:pt>
                <c:pt idx="5626">
                  <c:v>89</c:v>
                </c:pt>
                <c:pt idx="5627">
                  <c:v>89</c:v>
                </c:pt>
                <c:pt idx="5628">
                  <c:v>89</c:v>
                </c:pt>
                <c:pt idx="5629">
                  <c:v>89</c:v>
                </c:pt>
                <c:pt idx="5630">
                  <c:v>89</c:v>
                </c:pt>
                <c:pt idx="5631">
                  <c:v>89</c:v>
                </c:pt>
                <c:pt idx="5632">
                  <c:v>89</c:v>
                </c:pt>
                <c:pt idx="5633">
                  <c:v>89</c:v>
                </c:pt>
                <c:pt idx="5634">
                  <c:v>89</c:v>
                </c:pt>
                <c:pt idx="5635">
                  <c:v>89</c:v>
                </c:pt>
                <c:pt idx="5636">
                  <c:v>89</c:v>
                </c:pt>
                <c:pt idx="5637">
                  <c:v>89</c:v>
                </c:pt>
                <c:pt idx="5638">
                  <c:v>89</c:v>
                </c:pt>
                <c:pt idx="5639">
                  <c:v>89</c:v>
                </c:pt>
                <c:pt idx="5640">
                  <c:v>89</c:v>
                </c:pt>
                <c:pt idx="5641">
                  <c:v>89</c:v>
                </c:pt>
                <c:pt idx="5642">
                  <c:v>89</c:v>
                </c:pt>
                <c:pt idx="5643">
                  <c:v>89</c:v>
                </c:pt>
                <c:pt idx="5644">
                  <c:v>89</c:v>
                </c:pt>
                <c:pt idx="5645">
                  <c:v>89</c:v>
                </c:pt>
                <c:pt idx="5646">
                  <c:v>89</c:v>
                </c:pt>
                <c:pt idx="5647">
                  <c:v>89</c:v>
                </c:pt>
                <c:pt idx="5648">
                  <c:v>89</c:v>
                </c:pt>
                <c:pt idx="5649">
                  <c:v>89</c:v>
                </c:pt>
                <c:pt idx="5650">
                  <c:v>89</c:v>
                </c:pt>
                <c:pt idx="5651">
                  <c:v>89</c:v>
                </c:pt>
                <c:pt idx="5652">
                  <c:v>89</c:v>
                </c:pt>
                <c:pt idx="5653">
                  <c:v>89</c:v>
                </c:pt>
                <c:pt idx="5654">
                  <c:v>89</c:v>
                </c:pt>
                <c:pt idx="5655">
                  <c:v>89</c:v>
                </c:pt>
                <c:pt idx="5656">
                  <c:v>89</c:v>
                </c:pt>
                <c:pt idx="5657">
                  <c:v>89</c:v>
                </c:pt>
                <c:pt idx="5658">
                  <c:v>89</c:v>
                </c:pt>
                <c:pt idx="5659">
                  <c:v>89</c:v>
                </c:pt>
                <c:pt idx="5660">
                  <c:v>89</c:v>
                </c:pt>
                <c:pt idx="5661">
                  <c:v>89</c:v>
                </c:pt>
                <c:pt idx="5662">
                  <c:v>89</c:v>
                </c:pt>
                <c:pt idx="5663">
                  <c:v>89</c:v>
                </c:pt>
                <c:pt idx="5664">
                  <c:v>89</c:v>
                </c:pt>
                <c:pt idx="5665">
                  <c:v>89</c:v>
                </c:pt>
                <c:pt idx="5666">
                  <c:v>89</c:v>
                </c:pt>
                <c:pt idx="5667">
                  <c:v>89</c:v>
                </c:pt>
                <c:pt idx="5668">
                  <c:v>89</c:v>
                </c:pt>
                <c:pt idx="5669">
                  <c:v>89</c:v>
                </c:pt>
                <c:pt idx="5670">
                  <c:v>89</c:v>
                </c:pt>
                <c:pt idx="5671">
                  <c:v>89</c:v>
                </c:pt>
                <c:pt idx="5672">
                  <c:v>89</c:v>
                </c:pt>
                <c:pt idx="5673">
                  <c:v>89</c:v>
                </c:pt>
                <c:pt idx="5674">
                  <c:v>89</c:v>
                </c:pt>
                <c:pt idx="5675">
                  <c:v>89</c:v>
                </c:pt>
                <c:pt idx="5676">
                  <c:v>89</c:v>
                </c:pt>
                <c:pt idx="5677">
                  <c:v>89</c:v>
                </c:pt>
                <c:pt idx="5678">
                  <c:v>89</c:v>
                </c:pt>
                <c:pt idx="5679">
                  <c:v>89</c:v>
                </c:pt>
                <c:pt idx="5680">
                  <c:v>89</c:v>
                </c:pt>
                <c:pt idx="5681">
                  <c:v>89</c:v>
                </c:pt>
                <c:pt idx="5682">
                  <c:v>89</c:v>
                </c:pt>
                <c:pt idx="5683">
                  <c:v>89</c:v>
                </c:pt>
                <c:pt idx="5684">
                  <c:v>89</c:v>
                </c:pt>
                <c:pt idx="5685">
                  <c:v>89</c:v>
                </c:pt>
                <c:pt idx="5686">
                  <c:v>89</c:v>
                </c:pt>
                <c:pt idx="5687">
                  <c:v>89</c:v>
                </c:pt>
                <c:pt idx="5688">
                  <c:v>89</c:v>
                </c:pt>
                <c:pt idx="5689">
                  <c:v>89</c:v>
                </c:pt>
                <c:pt idx="5690">
                  <c:v>89</c:v>
                </c:pt>
                <c:pt idx="5691">
                  <c:v>89</c:v>
                </c:pt>
                <c:pt idx="5692">
                  <c:v>89</c:v>
                </c:pt>
                <c:pt idx="5693">
                  <c:v>89</c:v>
                </c:pt>
                <c:pt idx="5694">
                  <c:v>89</c:v>
                </c:pt>
                <c:pt idx="5695">
                  <c:v>89</c:v>
                </c:pt>
                <c:pt idx="5696">
                  <c:v>89</c:v>
                </c:pt>
                <c:pt idx="5697">
                  <c:v>89</c:v>
                </c:pt>
                <c:pt idx="5698">
                  <c:v>89</c:v>
                </c:pt>
                <c:pt idx="5699">
                  <c:v>89</c:v>
                </c:pt>
                <c:pt idx="5700">
                  <c:v>89</c:v>
                </c:pt>
                <c:pt idx="5701">
                  <c:v>89</c:v>
                </c:pt>
                <c:pt idx="5702">
                  <c:v>89</c:v>
                </c:pt>
                <c:pt idx="5703">
                  <c:v>89</c:v>
                </c:pt>
                <c:pt idx="5704">
                  <c:v>89</c:v>
                </c:pt>
                <c:pt idx="5705">
                  <c:v>89</c:v>
                </c:pt>
                <c:pt idx="5706">
                  <c:v>89</c:v>
                </c:pt>
                <c:pt idx="5707">
                  <c:v>89</c:v>
                </c:pt>
                <c:pt idx="5708">
                  <c:v>89</c:v>
                </c:pt>
                <c:pt idx="5709">
                  <c:v>89</c:v>
                </c:pt>
                <c:pt idx="5710">
                  <c:v>89</c:v>
                </c:pt>
                <c:pt idx="5711">
                  <c:v>89</c:v>
                </c:pt>
                <c:pt idx="5712">
                  <c:v>89</c:v>
                </c:pt>
                <c:pt idx="5713">
                  <c:v>89</c:v>
                </c:pt>
                <c:pt idx="5714">
                  <c:v>89</c:v>
                </c:pt>
                <c:pt idx="5715">
                  <c:v>89</c:v>
                </c:pt>
                <c:pt idx="5716">
                  <c:v>89</c:v>
                </c:pt>
                <c:pt idx="5717">
                  <c:v>89</c:v>
                </c:pt>
                <c:pt idx="5718">
                  <c:v>89</c:v>
                </c:pt>
                <c:pt idx="5719">
                  <c:v>89</c:v>
                </c:pt>
                <c:pt idx="5720">
                  <c:v>89</c:v>
                </c:pt>
                <c:pt idx="5721">
                  <c:v>89</c:v>
                </c:pt>
                <c:pt idx="5722">
                  <c:v>89</c:v>
                </c:pt>
                <c:pt idx="5723">
                  <c:v>89</c:v>
                </c:pt>
                <c:pt idx="5724">
                  <c:v>89</c:v>
                </c:pt>
                <c:pt idx="5725">
                  <c:v>89</c:v>
                </c:pt>
                <c:pt idx="5726">
                  <c:v>89</c:v>
                </c:pt>
                <c:pt idx="5727">
                  <c:v>89</c:v>
                </c:pt>
                <c:pt idx="5728">
                  <c:v>89</c:v>
                </c:pt>
                <c:pt idx="5729">
                  <c:v>89</c:v>
                </c:pt>
                <c:pt idx="5730">
                  <c:v>89</c:v>
                </c:pt>
                <c:pt idx="5731">
                  <c:v>89</c:v>
                </c:pt>
                <c:pt idx="5732">
                  <c:v>89</c:v>
                </c:pt>
                <c:pt idx="5733">
                  <c:v>89</c:v>
                </c:pt>
                <c:pt idx="5734">
                  <c:v>89</c:v>
                </c:pt>
                <c:pt idx="5735">
                  <c:v>89</c:v>
                </c:pt>
                <c:pt idx="5736">
                  <c:v>89</c:v>
                </c:pt>
                <c:pt idx="5737">
                  <c:v>89</c:v>
                </c:pt>
                <c:pt idx="5738">
                  <c:v>89</c:v>
                </c:pt>
                <c:pt idx="5739">
                  <c:v>89</c:v>
                </c:pt>
                <c:pt idx="5740">
                  <c:v>89</c:v>
                </c:pt>
                <c:pt idx="5741">
                  <c:v>89</c:v>
                </c:pt>
                <c:pt idx="5742">
                  <c:v>89</c:v>
                </c:pt>
                <c:pt idx="5743">
                  <c:v>89</c:v>
                </c:pt>
                <c:pt idx="5744">
                  <c:v>89</c:v>
                </c:pt>
                <c:pt idx="5745">
                  <c:v>89</c:v>
                </c:pt>
                <c:pt idx="5746">
                  <c:v>89</c:v>
                </c:pt>
                <c:pt idx="5747">
                  <c:v>89</c:v>
                </c:pt>
                <c:pt idx="5748">
                  <c:v>89</c:v>
                </c:pt>
                <c:pt idx="5749">
                  <c:v>89</c:v>
                </c:pt>
                <c:pt idx="5750">
                  <c:v>89</c:v>
                </c:pt>
                <c:pt idx="5751">
                  <c:v>89</c:v>
                </c:pt>
                <c:pt idx="5752">
                  <c:v>89</c:v>
                </c:pt>
                <c:pt idx="5753">
                  <c:v>89</c:v>
                </c:pt>
                <c:pt idx="5754">
                  <c:v>89</c:v>
                </c:pt>
                <c:pt idx="5755">
                  <c:v>89</c:v>
                </c:pt>
                <c:pt idx="5756">
                  <c:v>89</c:v>
                </c:pt>
                <c:pt idx="5757">
                  <c:v>89</c:v>
                </c:pt>
                <c:pt idx="5758">
                  <c:v>89</c:v>
                </c:pt>
                <c:pt idx="5759">
                  <c:v>89</c:v>
                </c:pt>
                <c:pt idx="5760">
                  <c:v>89</c:v>
                </c:pt>
                <c:pt idx="5761">
                  <c:v>89</c:v>
                </c:pt>
                <c:pt idx="5762">
                  <c:v>89</c:v>
                </c:pt>
                <c:pt idx="5763">
                  <c:v>89</c:v>
                </c:pt>
                <c:pt idx="5764">
                  <c:v>89</c:v>
                </c:pt>
                <c:pt idx="5765">
                  <c:v>89</c:v>
                </c:pt>
                <c:pt idx="5766">
                  <c:v>89</c:v>
                </c:pt>
                <c:pt idx="5767">
                  <c:v>89</c:v>
                </c:pt>
                <c:pt idx="5768">
                  <c:v>89</c:v>
                </c:pt>
                <c:pt idx="5769">
                  <c:v>89</c:v>
                </c:pt>
                <c:pt idx="5770">
                  <c:v>89</c:v>
                </c:pt>
                <c:pt idx="5771">
                  <c:v>89</c:v>
                </c:pt>
                <c:pt idx="5772">
                  <c:v>89</c:v>
                </c:pt>
                <c:pt idx="5773">
                  <c:v>89</c:v>
                </c:pt>
                <c:pt idx="5774">
                  <c:v>89</c:v>
                </c:pt>
                <c:pt idx="5775">
                  <c:v>89</c:v>
                </c:pt>
                <c:pt idx="5776">
                  <c:v>89</c:v>
                </c:pt>
                <c:pt idx="5777">
                  <c:v>89</c:v>
                </c:pt>
                <c:pt idx="5778">
                  <c:v>89</c:v>
                </c:pt>
                <c:pt idx="5779">
                  <c:v>89</c:v>
                </c:pt>
                <c:pt idx="5780">
                  <c:v>89</c:v>
                </c:pt>
                <c:pt idx="5781">
                  <c:v>89</c:v>
                </c:pt>
                <c:pt idx="5782">
                  <c:v>89</c:v>
                </c:pt>
                <c:pt idx="5783">
                  <c:v>89</c:v>
                </c:pt>
                <c:pt idx="5784">
                  <c:v>89</c:v>
                </c:pt>
                <c:pt idx="5785">
                  <c:v>89</c:v>
                </c:pt>
                <c:pt idx="5786">
                  <c:v>89</c:v>
                </c:pt>
                <c:pt idx="5787">
                  <c:v>89</c:v>
                </c:pt>
                <c:pt idx="5788">
                  <c:v>89</c:v>
                </c:pt>
                <c:pt idx="5789">
                  <c:v>89</c:v>
                </c:pt>
                <c:pt idx="5790">
                  <c:v>89</c:v>
                </c:pt>
                <c:pt idx="5791">
                  <c:v>89</c:v>
                </c:pt>
                <c:pt idx="5792">
                  <c:v>89</c:v>
                </c:pt>
                <c:pt idx="5793">
                  <c:v>89</c:v>
                </c:pt>
                <c:pt idx="5794">
                  <c:v>89</c:v>
                </c:pt>
                <c:pt idx="5795">
                  <c:v>89</c:v>
                </c:pt>
                <c:pt idx="5796">
                  <c:v>89</c:v>
                </c:pt>
                <c:pt idx="5797">
                  <c:v>89</c:v>
                </c:pt>
                <c:pt idx="5798">
                  <c:v>89</c:v>
                </c:pt>
                <c:pt idx="5799">
                  <c:v>89</c:v>
                </c:pt>
                <c:pt idx="5800">
                  <c:v>89</c:v>
                </c:pt>
                <c:pt idx="5801">
                  <c:v>89</c:v>
                </c:pt>
                <c:pt idx="5802">
                  <c:v>89</c:v>
                </c:pt>
                <c:pt idx="5803">
                  <c:v>89</c:v>
                </c:pt>
                <c:pt idx="5804">
                  <c:v>89</c:v>
                </c:pt>
                <c:pt idx="5805">
                  <c:v>89</c:v>
                </c:pt>
                <c:pt idx="5806">
                  <c:v>89</c:v>
                </c:pt>
                <c:pt idx="5807">
                  <c:v>89</c:v>
                </c:pt>
                <c:pt idx="5808">
                  <c:v>89</c:v>
                </c:pt>
                <c:pt idx="5809">
                  <c:v>89</c:v>
                </c:pt>
                <c:pt idx="5810">
                  <c:v>89</c:v>
                </c:pt>
                <c:pt idx="5811">
                  <c:v>89</c:v>
                </c:pt>
                <c:pt idx="5812">
                  <c:v>89</c:v>
                </c:pt>
                <c:pt idx="5813">
                  <c:v>89</c:v>
                </c:pt>
                <c:pt idx="5814">
                  <c:v>89</c:v>
                </c:pt>
                <c:pt idx="5815">
                  <c:v>89</c:v>
                </c:pt>
                <c:pt idx="5816">
                  <c:v>89</c:v>
                </c:pt>
                <c:pt idx="5817">
                  <c:v>89</c:v>
                </c:pt>
                <c:pt idx="5818">
                  <c:v>89</c:v>
                </c:pt>
                <c:pt idx="5819">
                  <c:v>89</c:v>
                </c:pt>
                <c:pt idx="5820">
                  <c:v>89</c:v>
                </c:pt>
                <c:pt idx="5821">
                  <c:v>89</c:v>
                </c:pt>
                <c:pt idx="5822">
                  <c:v>89</c:v>
                </c:pt>
                <c:pt idx="5823">
                  <c:v>89</c:v>
                </c:pt>
                <c:pt idx="5824">
                  <c:v>89</c:v>
                </c:pt>
                <c:pt idx="5825">
                  <c:v>89</c:v>
                </c:pt>
                <c:pt idx="5826">
                  <c:v>89</c:v>
                </c:pt>
                <c:pt idx="5827">
                  <c:v>89</c:v>
                </c:pt>
                <c:pt idx="5828">
                  <c:v>89</c:v>
                </c:pt>
                <c:pt idx="5829">
                  <c:v>89</c:v>
                </c:pt>
                <c:pt idx="5830">
                  <c:v>89</c:v>
                </c:pt>
                <c:pt idx="5831">
                  <c:v>89</c:v>
                </c:pt>
                <c:pt idx="5832">
                  <c:v>89</c:v>
                </c:pt>
                <c:pt idx="5833">
                  <c:v>89</c:v>
                </c:pt>
                <c:pt idx="5834">
                  <c:v>89</c:v>
                </c:pt>
                <c:pt idx="5835">
                  <c:v>89</c:v>
                </c:pt>
                <c:pt idx="5836">
                  <c:v>89</c:v>
                </c:pt>
                <c:pt idx="5837">
                  <c:v>89</c:v>
                </c:pt>
                <c:pt idx="5838">
                  <c:v>89</c:v>
                </c:pt>
                <c:pt idx="5839">
                  <c:v>89</c:v>
                </c:pt>
                <c:pt idx="5840">
                  <c:v>89</c:v>
                </c:pt>
                <c:pt idx="5841">
                  <c:v>89</c:v>
                </c:pt>
                <c:pt idx="5842">
                  <c:v>89</c:v>
                </c:pt>
                <c:pt idx="5843">
                  <c:v>89</c:v>
                </c:pt>
                <c:pt idx="5844">
                  <c:v>89</c:v>
                </c:pt>
                <c:pt idx="5845">
                  <c:v>89</c:v>
                </c:pt>
                <c:pt idx="5846">
                  <c:v>89</c:v>
                </c:pt>
                <c:pt idx="5847">
                  <c:v>89</c:v>
                </c:pt>
                <c:pt idx="5848">
                  <c:v>89</c:v>
                </c:pt>
                <c:pt idx="5849">
                  <c:v>89</c:v>
                </c:pt>
                <c:pt idx="5850">
                  <c:v>89</c:v>
                </c:pt>
                <c:pt idx="5851">
                  <c:v>89</c:v>
                </c:pt>
                <c:pt idx="5852">
                  <c:v>89</c:v>
                </c:pt>
                <c:pt idx="5853">
                  <c:v>89</c:v>
                </c:pt>
                <c:pt idx="5854">
                  <c:v>89</c:v>
                </c:pt>
                <c:pt idx="5855">
                  <c:v>89</c:v>
                </c:pt>
                <c:pt idx="5856">
                  <c:v>89</c:v>
                </c:pt>
                <c:pt idx="5857">
                  <c:v>89</c:v>
                </c:pt>
                <c:pt idx="5858">
                  <c:v>89</c:v>
                </c:pt>
                <c:pt idx="5859">
                  <c:v>89</c:v>
                </c:pt>
                <c:pt idx="5860">
                  <c:v>89</c:v>
                </c:pt>
                <c:pt idx="5861">
                  <c:v>89</c:v>
                </c:pt>
                <c:pt idx="5862">
                  <c:v>89</c:v>
                </c:pt>
                <c:pt idx="5863">
                  <c:v>89</c:v>
                </c:pt>
                <c:pt idx="5864">
                  <c:v>89</c:v>
                </c:pt>
                <c:pt idx="5865">
                  <c:v>89</c:v>
                </c:pt>
                <c:pt idx="5866">
                  <c:v>89</c:v>
                </c:pt>
                <c:pt idx="5867">
                  <c:v>89</c:v>
                </c:pt>
                <c:pt idx="5868">
                  <c:v>89</c:v>
                </c:pt>
                <c:pt idx="5869">
                  <c:v>89</c:v>
                </c:pt>
                <c:pt idx="5870">
                  <c:v>89</c:v>
                </c:pt>
                <c:pt idx="5871">
                  <c:v>89</c:v>
                </c:pt>
                <c:pt idx="5872">
                  <c:v>89</c:v>
                </c:pt>
                <c:pt idx="5873">
                  <c:v>89</c:v>
                </c:pt>
                <c:pt idx="5874">
                  <c:v>89</c:v>
                </c:pt>
                <c:pt idx="5875">
                  <c:v>89</c:v>
                </c:pt>
                <c:pt idx="5876">
                  <c:v>89</c:v>
                </c:pt>
                <c:pt idx="5877">
                  <c:v>89</c:v>
                </c:pt>
                <c:pt idx="5878">
                  <c:v>89</c:v>
                </c:pt>
                <c:pt idx="5879">
                  <c:v>89</c:v>
                </c:pt>
                <c:pt idx="5880">
                  <c:v>89</c:v>
                </c:pt>
                <c:pt idx="5881">
                  <c:v>89</c:v>
                </c:pt>
                <c:pt idx="5882">
                  <c:v>89</c:v>
                </c:pt>
                <c:pt idx="5883">
                  <c:v>89</c:v>
                </c:pt>
                <c:pt idx="5884">
                  <c:v>89</c:v>
                </c:pt>
                <c:pt idx="5885">
                  <c:v>89</c:v>
                </c:pt>
                <c:pt idx="5886">
                  <c:v>89</c:v>
                </c:pt>
                <c:pt idx="5887">
                  <c:v>89</c:v>
                </c:pt>
                <c:pt idx="5888">
                  <c:v>89</c:v>
                </c:pt>
                <c:pt idx="5889">
                  <c:v>89</c:v>
                </c:pt>
                <c:pt idx="5890">
                  <c:v>89</c:v>
                </c:pt>
                <c:pt idx="5891">
                  <c:v>89</c:v>
                </c:pt>
                <c:pt idx="5892">
                  <c:v>89</c:v>
                </c:pt>
                <c:pt idx="5893">
                  <c:v>89</c:v>
                </c:pt>
                <c:pt idx="5894">
                  <c:v>89</c:v>
                </c:pt>
                <c:pt idx="5895">
                  <c:v>89</c:v>
                </c:pt>
                <c:pt idx="5896">
                  <c:v>89</c:v>
                </c:pt>
                <c:pt idx="5897">
                  <c:v>89</c:v>
                </c:pt>
                <c:pt idx="5898">
                  <c:v>89</c:v>
                </c:pt>
                <c:pt idx="5899">
                  <c:v>89</c:v>
                </c:pt>
                <c:pt idx="5900">
                  <c:v>89</c:v>
                </c:pt>
                <c:pt idx="5901">
                  <c:v>89</c:v>
                </c:pt>
                <c:pt idx="5902">
                  <c:v>89</c:v>
                </c:pt>
                <c:pt idx="5903">
                  <c:v>89</c:v>
                </c:pt>
                <c:pt idx="5904">
                  <c:v>89</c:v>
                </c:pt>
                <c:pt idx="5905">
                  <c:v>89</c:v>
                </c:pt>
                <c:pt idx="5906">
                  <c:v>89</c:v>
                </c:pt>
                <c:pt idx="5907">
                  <c:v>89</c:v>
                </c:pt>
                <c:pt idx="5908">
                  <c:v>89</c:v>
                </c:pt>
                <c:pt idx="5909">
                  <c:v>89</c:v>
                </c:pt>
                <c:pt idx="5910">
                  <c:v>89</c:v>
                </c:pt>
                <c:pt idx="5911">
                  <c:v>89</c:v>
                </c:pt>
                <c:pt idx="5912">
                  <c:v>89</c:v>
                </c:pt>
                <c:pt idx="5913">
                  <c:v>89</c:v>
                </c:pt>
                <c:pt idx="5914">
                  <c:v>89</c:v>
                </c:pt>
                <c:pt idx="5915">
                  <c:v>89</c:v>
                </c:pt>
                <c:pt idx="5916">
                  <c:v>89</c:v>
                </c:pt>
                <c:pt idx="5917">
                  <c:v>89</c:v>
                </c:pt>
                <c:pt idx="5918">
                  <c:v>89</c:v>
                </c:pt>
                <c:pt idx="5919">
                  <c:v>89</c:v>
                </c:pt>
                <c:pt idx="5920">
                  <c:v>89</c:v>
                </c:pt>
                <c:pt idx="5921">
                  <c:v>89</c:v>
                </c:pt>
                <c:pt idx="5922">
                  <c:v>89</c:v>
                </c:pt>
                <c:pt idx="5923">
                  <c:v>89</c:v>
                </c:pt>
                <c:pt idx="5924">
                  <c:v>89</c:v>
                </c:pt>
                <c:pt idx="5925">
                  <c:v>89</c:v>
                </c:pt>
                <c:pt idx="5926">
                  <c:v>89</c:v>
                </c:pt>
                <c:pt idx="5927">
                  <c:v>89</c:v>
                </c:pt>
                <c:pt idx="5928">
                  <c:v>89</c:v>
                </c:pt>
                <c:pt idx="5929">
                  <c:v>89</c:v>
                </c:pt>
                <c:pt idx="5930">
                  <c:v>89</c:v>
                </c:pt>
                <c:pt idx="5931">
                  <c:v>89</c:v>
                </c:pt>
                <c:pt idx="5932">
                  <c:v>89</c:v>
                </c:pt>
                <c:pt idx="5933">
                  <c:v>89</c:v>
                </c:pt>
                <c:pt idx="5934">
                  <c:v>89</c:v>
                </c:pt>
                <c:pt idx="5935">
                  <c:v>89</c:v>
                </c:pt>
                <c:pt idx="5936">
                  <c:v>89</c:v>
                </c:pt>
                <c:pt idx="5937">
                  <c:v>89</c:v>
                </c:pt>
                <c:pt idx="5938">
                  <c:v>89</c:v>
                </c:pt>
                <c:pt idx="5939">
                  <c:v>89</c:v>
                </c:pt>
                <c:pt idx="5940">
                  <c:v>89</c:v>
                </c:pt>
                <c:pt idx="5941">
                  <c:v>89</c:v>
                </c:pt>
                <c:pt idx="5942">
                  <c:v>89</c:v>
                </c:pt>
                <c:pt idx="5943">
                  <c:v>89</c:v>
                </c:pt>
                <c:pt idx="5944">
                  <c:v>89</c:v>
                </c:pt>
                <c:pt idx="5945">
                  <c:v>89</c:v>
                </c:pt>
                <c:pt idx="5946">
                  <c:v>89</c:v>
                </c:pt>
                <c:pt idx="5947">
                  <c:v>89</c:v>
                </c:pt>
                <c:pt idx="5948">
                  <c:v>89</c:v>
                </c:pt>
                <c:pt idx="5949">
                  <c:v>89</c:v>
                </c:pt>
                <c:pt idx="5950">
                  <c:v>89</c:v>
                </c:pt>
                <c:pt idx="5951">
                  <c:v>89</c:v>
                </c:pt>
                <c:pt idx="5952">
                  <c:v>89</c:v>
                </c:pt>
                <c:pt idx="5953">
                  <c:v>89</c:v>
                </c:pt>
                <c:pt idx="5954">
                  <c:v>89</c:v>
                </c:pt>
                <c:pt idx="5955">
                  <c:v>89</c:v>
                </c:pt>
                <c:pt idx="5956">
                  <c:v>89</c:v>
                </c:pt>
                <c:pt idx="5957">
                  <c:v>89</c:v>
                </c:pt>
                <c:pt idx="5958">
                  <c:v>89</c:v>
                </c:pt>
                <c:pt idx="5959">
                  <c:v>89</c:v>
                </c:pt>
                <c:pt idx="5960">
                  <c:v>89</c:v>
                </c:pt>
                <c:pt idx="5961">
                  <c:v>89</c:v>
                </c:pt>
                <c:pt idx="5962">
                  <c:v>89</c:v>
                </c:pt>
                <c:pt idx="5963">
                  <c:v>89</c:v>
                </c:pt>
                <c:pt idx="5964">
                  <c:v>89</c:v>
                </c:pt>
                <c:pt idx="5965">
                  <c:v>89</c:v>
                </c:pt>
                <c:pt idx="5966">
                  <c:v>89</c:v>
                </c:pt>
                <c:pt idx="5967">
                  <c:v>89</c:v>
                </c:pt>
                <c:pt idx="5968">
                  <c:v>89</c:v>
                </c:pt>
                <c:pt idx="5969">
                  <c:v>89</c:v>
                </c:pt>
                <c:pt idx="5970">
                  <c:v>89</c:v>
                </c:pt>
                <c:pt idx="5971">
                  <c:v>89</c:v>
                </c:pt>
                <c:pt idx="5972">
                  <c:v>89</c:v>
                </c:pt>
                <c:pt idx="5973">
                  <c:v>89</c:v>
                </c:pt>
                <c:pt idx="5974">
                  <c:v>89</c:v>
                </c:pt>
                <c:pt idx="5975">
                  <c:v>89</c:v>
                </c:pt>
                <c:pt idx="5976">
                  <c:v>89</c:v>
                </c:pt>
                <c:pt idx="5977">
                  <c:v>89</c:v>
                </c:pt>
                <c:pt idx="5978">
                  <c:v>89</c:v>
                </c:pt>
                <c:pt idx="5979">
                  <c:v>89</c:v>
                </c:pt>
                <c:pt idx="5980">
                  <c:v>89</c:v>
                </c:pt>
                <c:pt idx="5981">
                  <c:v>89</c:v>
                </c:pt>
                <c:pt idx="5982">
                  <c:v>89</c:v>
                </c:pt>
                <c:pt idx="5983">
                  <c:v>89</c:v>
                </c:pt>
                <c:pt idx="5984">
                  <c:v>89</c:v>
                </c:pt>
                <c:pt idx="5985">
                  <c:v>89</c:v>
                </c:pt>
                <c:pt idx="5986">
                  <c:v>89</c:v>
                </c:pt>
                <c:pt idx="5987">
                  <c:v>89</c:v>
                </c:pt>
                <c:pt idx="5988">
                  <c:v>89</c:v>
                </c:pt>
                <c:pt idx="5989">
                  <c:v>89</c:v>
                </c:pt>
                <c:pt idx="5990">
                  <c:v>89</c:v>
                </c:pt>
                <c:pt idx="5991">
                  <c:v>89</c:v>
                </c:pt>
                <c:pt idx="5992">
                  <c:v>89</c:v>
                </c:pt>
                <c:pt idx="5993">
                  <c:v>89</c:v>
                </c:pt>
                <c:pt idx="5994">
                  <c:v>89</c:v>
                </c:pt>
                <c:pt idx="5995">
                  <c:v>89</c:v>
                </c:pt>
                <c:pt idx="5996">
                  <c:v>89</c:v>
                </c:pt>
                <c:pt idx="5997">
                  <c:v>89</c:v>
                </c:pt>
                <c:pt idx="5998">
                  <c:v>89</c:v>
                </c:pt>
                <c:pt idx="5999">
                  <c:v>89</c:v>
                </c:pt>
                <c:pt idx="6000">
                  <c:v>89</c:v>
                </c:pt>
                <c:pt idx="6001">
                  <c:v>89</c:v>
                </c:pt>
                <c:pt idx="6002">
                  <c:v>89</c:v>
                </c:pt>
                <c:pt idx="6003">
                  <c:v>89</c:v>
                </c:pt>
                <c:pt idx="6004">
                  <c:v>89</c:v>
                </c:pt>
                <c:pt idx="6005">
                  <c:v>89</c:v>
                </c:pt>
                <c:pt idx="6006">
                  <c:v>89</c:v>
                </c:pt>
                <c:pt idx="6007">
                  <c:v>89</c:v>
                </c:pt>
                <c:pt idx="6008">
                  <c:v>89</c:v>
                </c:pt>
                <c:pt idx="6009">
                  <c:v>89</c:v>
                </c:pt>
                <c:pt idx="6010">
                  <c:v>89</c:v>
                </c:pt>
                <c:pt idx="6011">
                  <c:v>89</c:v>
                </c:pt>
                <c:pt idx="6012">
                  <c:v>89</c:v>
                </c:pt>
                <c:pt idx="6013">
                  <c:v>89</c:v>
                </c:pt>
                <c:pt idx="6014">
                  <c:v>89</c:v>
                </c:pt>
                <c:pt idx="6015">
                  <c:v>89</c:v>
                </c:pt>
                <c:pt idx="6016">
                  <c:v>89</c:v>
                </c:pt>
                <c:pt idx="6017">
                  <c:v>89</c:v>
                </c:pt>
                <c:pt idx="6018">
                  <c:v>89</c:v>
                </c:pt>
                <c:pt idx="6019">
                  <c:v>89</c:v>
                </c:pt>
                <c:pt idx="6020">
                  <c:v>89</c:v>
                </c:pt>
                <c:pt idx="6021">
                  <c:v>89</c:v>
                </c:pt>
                <c:pt idx="6022">
                  <c:v>89</c:v>
                </c:pt>
                <c:pt idx="6023">
                  <c:v>89</c:v>
                </c:pt>
                <c:pt idx="6024">
                  <c:v>89</c:v>
                </c:pt>
                <c:pt idx="6025">
                  <c:v>89</c:v>
                </c:pt>
                <c:pt idx="6026">
                  <c:v>89</c:v>
                </c:pt>
                <c:pt idx="6027">
                  <c:v>89</c:v>
                </c:pt>
                <c:pt idx="6028">
                  <c:v>89</c:v>
                </c:pt>
                <c:pt idx="6029">
                  <c:v>89</c:v>
                </c:pt>
                <c:pt idx="6030">
                  <c:v>89</c:v>
                </c:pt>
                <c:pt idx="6031">
                  <c:v>89</c:v>
                </c:pt>
                <c:pt idx="6032">
                  <c:v>89</c:v>
                </c:pt>
                <c:pt idx="6033">
                  <c:v>89</c:v>
                </c:pt>
                <c:pt idx="6034">
                  <c:v>89</c:v>
                </c:pt>
                <c:pt idx="6035">
                  <c:v>89</c:v>
                </c:pt>
                <c:pt idx="6036">
                  <c:v>89</c:v>
                </c:pt>
                <c:pt idx="6037">
                  <c:v>89</c:v>
                </c:pt>
                <c:pt idx="6038">
                  <c:v>89</c:v>
                </c:pt>
                <c:pt idx="6039">
                  <c:v>89</c:v>
                </c:pt>
                <c:pt idx="6040">
                  <c:v>89</c:v>
                </c:pt>
                <c:pt idx="6041">
                  <c:v>89</c:v>
                </c:pt>
                <c:pt idx="6042">
                  <c:v>89</c:v>
                </c:pt>
                <c:pt idx="6043">
                  <c:v>89</c:v>
                </c:pt>
                <c:pt idx="6044">
                  <c:v>89</c:v>
                </c:pt>
                <c:pt idx="6045">
                  <c:v>89</c:v>
                </c:pt>
                <c:pt idx="6046">
                  <c:v>89</c:v>
                </c:pt>
                <c:pt idx="6047">
                  <c:v>89</c:v>
                </c:pt>
                <c:pt idx="6048">
                  <c:v>89</c:v>
                </c:pt>
                <c:pt idx="6049">
                  <c:v>89</c:v>
                </c:pt>
                <c:pt idx="6050">
                  <c:v>89</c:v>
                </c:pt>
                <c:pt idx="6051">
                  <c:v>89</c:v>
                </c:pt>
                <c:pt idx="6052">
                  <c:v>89</c:v>
                </c:pt>
                <c:pt idx="6053">
                  <c:v>89</c:v>
                </c:pt>
                <c:pt idx="6054">
                  <c:v>89</c:v>
                </c:pt>
                <c:pt idx="6055">
                  <c:v>89</c:v>
                </c:pt>
                <c:pt idx="6056">
                  <c:v>89</c:v>
                </c:pt>
                <c:pt idx="6057">
                  <c:v>89</c:v>
                </c:pt>
                <c:pt idx="6058">
                  <c:v>89</c:v>
                </c:pt>
                <c:pt idx="6059">
                  <c:v>89</c:v>
                </c:pt>
                <c:pt idx="6060">
                  <c:v>89</c:v>
                </c:pt>
                <c:pt idx="6061">
                  <c:v>89</c:v>
                </c:pt>
                <c:pt idx="6062">
                  <c:v>89</c:v>
                </c:pt>
                <c:pt idx="6063">
                  <c:v>89</c:v>
                </c:pt>
                <c:pt idx="6064">
                  <c:v>89</c:v>
                </c:pt>
                <c:pt idx="6065">
                  <c:v>89</c:v>
                </c:pt>
                <c:pt idx="6066">
                  <c:v>89</c:v>
                </c:pt>
                <c:pt idx="6067">
                  <c:v>89</c:v>
                </c:pt>
                <c:pt idx="6068">
                  <c:v>89</c:v>
                </c:pt>
                <c:pt idx="6069">
                  <c:v>89</c:v>
                </c:pt>
                <c:pt idx="6070">
                  <c:v>89</c:v>
                </c:pt>
                <c:pt idx="6071">
                  <c:v>89</c:v>
                </c:pt>
                <c:pt idx="6072">
                  <c:v>89</c:v>
                </c:pt>
                <c:pt idx="6073">
                  <c:v>89</c:v>
                </c:pt>
                <c:pt idx="6074">
                  <c:v>89</c:v>
                </c:pt>
                <c:pt idx="6075">
                  <c:v>89</c:v>
                </c:pt>
                <c:pt idx="6076">
                  <c:v>89</c:v>
                </c:pt>
                <c:pt idx="6077">
                  <c:v>89</c:v>
                </c:pt>
                <c:pt idx="6078">
                  <c:v>89</c:v>
                </c:pt>
                <c:pt idx="6079">
                  <c:v>89</c:v>
                </c:pt>
                <c:pt idx="6080">
                  <c:v>89</c:v>
                </c:pt>
                <c:pt idx="6081">
                  <c:v>89</c:v>
                </c:pt>
                <c:pt idx="6082">
                  <c:v>89</c:v>
                </c:pt>
                <c:pt idx="6083">
                  <c:v>89</c:v>
                </c:pt>
                <c:pt idx="6084">
                  <c:v>89</c:v>
                </c:pt>
                <c:pt idx="6085">
                  <c:v>89</c:v>
                </c:pt>
                <c:pt idx="6086">
                  <c:v>89</c:v>
                </c:pt>
                <c:pt idx="6087">
                  <c:v>89</c:v>
                </c:pt>
                <c:pt idx="6088">
                  <c:v>89</c:v>
                </c:pt>
                <c:pt idx="6089">
                  <c:v>89</c:v>
                </c:pt>
                <c:pt idx="6090">
                  <c:v>89</c:v>
                </c:pt>
                <c:pt idx="6091">
                  <c:v>89</c:v>
                </c:pt>
                <c:pt idx="6092">
                  <c:v>89</c:v>
                </c:pt>
                <c:pt idx="6093">
                  <c:v>89</c:v>
                </c:pt>
                <c:pt idx="6094">
                  <c:v>89</c:v>
                </c:pt>
                <c:pt idx="6095">
                  <c:v>89</c:v>
                </c:pt>
                <c:pt idx="6096">
                  <c:v>89</c:v>
                </c:pt>
                <c:pt idx="6097">
                  <c:v>89</c:v>
                </c:pt>
                <c:pt idx="6098">
                  <c:v>89</c:v>
                </c:pt>
                <c:pt idx="6099">
                  <c:v>89</c:v>
                </c:pt>
                <c:pt idx="6100">
                  <c:v>89</c:v>
                </c:pt>
                <c:pt idx="6101">
                  <c:v>89</c:v>
                </c:pt>
                <c:pt idx="6102">
                  <c:v>89</c:v>
                </c:pt>
                <c:pt idx="6103">
                  <c:v>89</c:v>
                </c:pt>
                <c:pt idx="6104">
                  <c:v>89</c:v>
                </c:pt>
                <c:pt idx="6105">
                  <c:v>89</c:v>
                </c:pt>
                <c:pt idx="6106">
                  <c:v>89</c:v>
                </c:pt>
                <c:pt idx="6107">
                  <c:v>89</c:v>
                </c:pt>
                <c:pt idx="6108">
                  <c:v>89</c:v>
                </c:pt>
                <c:pt idx="6109">
                  <c:v>89</c:v>
                </c:pt>
                <c:pt idx="6110">
                  <c:v>89</c:v>
                </c:pt>
                <c:pt idx="6111">
                  <c:v>89</c:v>
                </c:pt>
                <c:pt idx="6112">
                  <c:v>89</c:v>
                </c:pt>
                <c:pt idx="6113">
                  <c:v>89</c:v>
                </c:pt>
                <c:pt idx="6114">
                  <c:v>89</c:v>
                </c:pt>
                <c:pt idx="6115">
                  <c:v>89</c:v>
                </c:pt>
                <c:pt idx="6116">
                  <c:v>89</c:v>
                </c:pt>
                <c:pt idx="6117">
                  <c:v>89</c:v>
                </c:pt>
                <c:pt idx="6118">
                  <c:v>89</c:v>
                </c:pt>
                <c:pt idx="6119">
                  <c:v>89</c:v>
                </c:pt>
                <c:pt idx="6120">
                  <c:v>89</c:v>
                </c:pt>
                <c:pt idx="6121">
                  <c:v>89</c:v>
                </c:pt>
                <c:pt idx="6122">
                  <c:v>89</c:v>
                </c:pt>
                <c:pt idx="6123">
                  <c:v>89</c:v>
                </c:pt>
                <c:pt idx="6124">
                  <c:v>89</c:v>
                </c:pt>
                <c:pt idx="6125">
                  <c:v>89</c:v>
                </c:pt>
                <c:pt idx="6126">
                  <c:v>89</c:v>
                </c:pt>
                <c:pt idx="6127">
                  <c:v>89</c:v>
                </c:pt>
                <c:pt idx="6128">
                  <c:v>89</c:v>
                </c:pt>
                <c:pt idx="6129">
                  <c:v>89</c:v>
                </c:pt>
                <c:pt idx="6130">
                  <c:v>89</c:v>
                </c:pt>
                <c:pt idx="6131">
                  <c:v>89</c:v>
                </c:pt>
                <c:pt idx="6132">
                  <c:v>89</c:v>
                </c:pt>
                <c:pt idx="6133">
                  <c:v>89</c:v>
                </c:pt>
                <c:pt idx="6134">
                  <c:v>89</c:v>
                </c:pt>
                <c:pt idx="6135">
                  <c:v>89</c:v>
                </c:pt>
                <c:pt idx="6136">
                  <c:v>89</c:v>
                </c:pt>
                <c:pt idx="6137">
                  <c:v>89</c:v>
                </c:pt>
                <c:pt idx="6138">
                  <c:v>89</c:v>
                </c:pt>
                <c:pt idx="6139">
                  <c:v>89</c:v>
                </c:pt>
                <c:pt idx="6140">
                  <c:v>89</c:v>
                </c:pt>
                <c:pt idx="6141">
                  <c:v>89</c:v>
                </c:pt>
                <c:pt idx="6142">
                  <c:v>89</c:v>
                </c:pt>
                <c:pt idx="6143">
                  <c:v>89</c:v>
                </c:pt>
                <c:pt idx="6144">
                  <c:v>89</c:v>
                </c:pt>
                <c:pt idx="6145">
                  <c:v>89</c:v>
                </c:pt>
                <c:pt idx="6146">
                  <c:v>89</c:v>
                </c:pt>
                <c:pt idx="6147">
                  <c:v>89</c:v>
                </c:pt>
                <c:pt idx="6148">
                  <c:v>89</c:v>
                </c:pt>
                <c:pt idx="6149">
                  <c:v>89</c:v>
                </c:pt>
                <c:pt idx="6150">
                  <c:v>89</c:v>
                </c:pt>
                <c:pt idx="6151">
                  <c:v>89</c:v>
                </c:pt>
                <c:pt idx="6152">
                  <c:v>89</c:v>
                </c:pt>
                <c:pt idx="6153">
                  <c:v>89</c:v>
                </c:pt>
                <c:pt idx="6154">
                  <c:v>89</c:v>
                </c:pt>
                <c:pt idx="6155">
                  <c:v>89</c:v>
                </c:pt>
                <c:pt idx="6156">
                  <c:v>89</c:v>
                </c:pt>
                <c:pt idx="6157">
                  <c:v>89</c:v>
                </c:pt>
                <c:pt idx="6158">
                  <c:v>89</c:v>
                </c:pt>
                <c:pt idx="6159">
                  <c:v>89</c:v>
                </c:pt>
                <c:pt idx="6160">
                  <c:v>89</c:v>
                </c:pt>
                <c:pt idx="6161">
                  <c:v>89</c:v>
                </c:pt>
                <c:pt idx="6162">
                  <c:v>89</c:v>
                </c:pt>
                <c:pt idx="6163">
                  <c:v>89</c:v>
                </c:pt>
                <c:pt idx="6164">
                  <c:v>89</c:v>
                </c:pt>
                <c:pt idx="6165">
                  <c:v>89</c:v>
                </c:pt>
                <c:pt idx="6166">
                  <c:v>89</c:v>
                </c:pt>
                <c:pt idx="6167">
                  <c:v>89</c:v>
                </c:pt>
                <c:pt idx="6168">
                  <c:v>89</c:v>
                </c:pt>
                <c:pt idx="6169">
                  <c:v>89</c:v>
                </c:pt>
                <c:pt idx="6170">
                  <c:v>89</c:v>
                </c:pt>
                <c:pt idx="6171">
                  <c:v>89</c:v>
                </c:pt>
                <c:pt idx="6172">
                  <c:v>89</c:v>
                </c:pt>
                <c:pt idx="6173">
                  <c:v>89</c:v>
                </c:pt>
                <c:pt idx="6174">
                  <c:v>89</c:v>
                </c:pt>
                <c:pt idx="6175">
                  <c:v>89</c:v>
                </c:pt>
                <c:pt idx="6176">
                  <c:v>89</c:v>
                </c:pt>
                <c:pt idx="6177">
                  <c:v>89</c:v>
                </c:pt>
                <c:pt idx="6178">
                  <c:v>89</c:v>
                </c:pt>
                <c:pt idx="6179">
                  <c:v>89</c:v>
                </c:pt>
                <c:pt idx="6180">
                  <c:v>89</c:v>
                </c:pt>
                <c:pt idx="6181">
                  <c:v>89</c:v>
                </c:pt>
                <c:pt idx="6182">
                  <c:v>89</c:v>
                </c:pt>
                <c:pt idx="6183">
                  <c:v>89</c:v>
                </c:pt>
                <c:pt idx="6184">
                  <c:v>89</c:v>
                </c:pt>
                <c:pt idx="6185">
                  <c:v>89</c:v>
                </c:pt>
                <c:pt idx="6186">
                  <c:v>89</c:v>
                </c:pt>
                <c:pt idx="6187">
                  <c:v>89</c:v>
                </c:pt>
                <c:pt idx="6188">
                  <c:v>89</c:v>
                </c:pt>
                <c:pt idx="6189">
                  <c:v>89</c:v>
                </c:pt>
                <c:pt idx="6190">
                  <c:v>89</c:v>
                </c:pt>
                <c:pt idx="6191">
                  <c:v>89</c:v>
                </c:pt>
                <c:pt idx="6192">
                  <c:v>89</c:v>
                </c:pt>
                <c:pt idx="6193">
                  <c:v>89</c:v>
                </c:pt>
                <c:pt idx="6194">
                  <c:v>89</c:v>
                </c:pt>
                <c:pt idx="6195">
                  <c:v>89</c:v>
                </c:pt>
                <c:pt idx="6196">
                  <c:v>89</c:v>
                </c:pt>
                <c:pt idx="6197">
                  <c:v>89</c:v>
                </c:pt>
                <c:pt idx="6198">
                  <c:v>89</c:v>
                </c:pt>
                <c:pt idx="6199">
                  <c:v>89</c:v>
                </c:pt>
                <c:pt idx="6200">
                  <c:v>89</c:v>
                </c:pt>
                <c:pt idx="6201">
                  <c:v>89</c:v>
                </c:pt>
                <c:pt idx="6202">
                  <c:v>89</c:v>
                </c:pt>
                <c:pt idx="6203">
                  <c:v>89</c:v>
                </c:pt>
                <c:pt idx="6204">
                  <c:v>89</c:v>
                </c:pt>
                <c:pt idx="6205">
                  <c:v>89</c:v>
                </c:pt>
                <c:pt idx="6206">
                  <c:v>89</c:v>
                </c:pt>
                <c:pt idx="6207">
                  <c:v>89</c:v>
                </c:pt>
                <c:pt idx="6208">
                  <c:v>89</c:v>
                </c:pt>
                <c:pt idx="6209">
                  <c:v>89</c:v>
                </c:pt>
                <c:pt idx="6210">
                  <c:v>89</c:v>
                </c:pt>
                <c:pt idx="6211">
                  <c:v>89</c:v>
                </c:pt>
                <c:pt idx="6212">
                  <c:v>89</c:v>
                </c:pt>
                <c:pt idx="6213">
                  <c:v>89</c:v>
                </c:pt>
                <c:pt idx="6214">
                  <c:v>89</c:v>
                </c:pt>
                <c:pt idx="6215">
                  <c:v>89</c:v>
                </c:pt>
                <c:pt idx="6216">
                  <c:v>89</c:v>
                </c:pt>
                <c:pt idx="6217">
                  <c:v>89</c:v>
                </c:pt>
                <c:pt idx="6218">
                  <c:v>89</c:v>
                </c:pt>
                <c:pt idx="6219">
                  <c:v>89</c:v>
                </c:pt>
                <c:pt idx="6220">
                  <c:v>89</c:v>
                </c:pt>
                <c:pt idx="6221">
                  <c:v>89</c:v>
                </c:pt>
                <c:pt idx="6222">
                  <c:v>89</c:v>
                </c:pt>
                <c:pt idx="6223">
                  <c:v>89</c:v>
                </c:pt>
                <c:pt idx="6224">
                  <c:v>89</c:v>
                </c:pt>
                <c:pt idx="6225">
                  <c:v>89</c:v>
                </c:pt>
                <c:pt idx="6226">
                  <c:v>89</c:v>
                </c:pt>
                <c:pt idx="6227">
                  <c:v>89</c:v>
                </c:pt>
                <c:pt idx="6228">
                  <c:v>89</c:v>
                </c:pt>
                <c:pt idx="6229">
                  <c:v>89</c:v>
                </c:pt>
                <c:pt idx="6230">
                  <c:v>89</c:v>
                </c:pt>
                <c:pt idx="6231">
                  <c:v>89</c:v>
                </c:pt>
                <c:pt idx="6232">
                  <c:v>89</c:v>
                </c:pt>
                <c:pt idx="6233">
                  <c:v>89</c:v>
                </c:pt>
                <c:pt idx="6234">
                  <c:v>89</c:v>
                </c:pt>
                <c:pt idx="6235">
                  <c:v>89</c:v>
                </c:pt>
                <c:pt idx="6236">
                  <c:v>89</c:v>
                </c:pt>
                <c:pt idx="6237">
                  <c:v>89</c:v>
                </c:pt>
                <c:pt idx="6238">
                  <c:v>89</c:v>
                </c:pt>
                <c:pt idx="6239">
                  <c:v>89</c:v>
                </c:pt>
                <c:pt idx="6240">
                  <c:v>89</c:v>
                </c:pt>
                <c:pt idx="6241">
                  <c:v>89</c:v>
                </c:pt>
                <c:pt idx="6242">
                  <c:v>89</c:v>
                </c:pt>
                <c:pt idx="6243">
                  <c:v>89</c:v>
                </c:pt>
                <c:pt idx="6244">
                  <c:v>89</c:v>
                </c:pt>
                <c:pt idx="6245">
                  <c:v>89</c:v>
                </c:pt>
                <c:pt idx="6246">
                  <c:v>89</c:v>
                </c:pt>
                <c:pt idx="6247">
                  <c:v>89</c:v>
                </c:pt>
                <c:pt idx="6248">
                  <c:v>89</c:v>
                </c:pt>
                <c:pt idx="6249">
                  <c:v>89</c:v>
                </c:pt>
                <c:pt idx="6250">
                  <c:v>89</c:v>
                </c:pt>
                <c:pt idx="6251">
                  <c:v>89</c:v>
                </c:pt>
                <c:pt idx="6252">
                  <c:v>89</c:v>
                </c:pt>
                <c:pt idx="6253">
                  <c:v>89</c:v>
                </c:pt>
                <c:pt idx="6254">
                  <c:v>89</c:v>
                </c:pt>
                <c:pt idx="6255">
                  <c:v>89</c:v>
                </c:pt>
                <c:pt idx="6256">
                  <c:v>89</c:v>
                </c:pt>
                <c:pt idx="6257">
                  <c:v>89</c:v>
                </c:pt>
                <c:pt idx="6258">
                  <c:v>89</c:v>
                </c:pt>
                <c:pt idx="6259">
                  <c:v>89</c:v>
                </c:pt>
                <c:pt idx="6260">
                  <c:v>89</c:v>
                </c:pt>
                <c:pt idx="6261">
                  <c:v>89</c:v>
                </c:pt>
                <c:pt idx="6262">
                  <c:v>89</c:v>
                </c:pt>
                <c:pt idx="6263">
                  <c:v>89</c:v>
                </c:pt>
                <c:pt idx="6264">
                  <c:v>89</c:v>
                </c:pt>
                <c:pt idx="6265">
                  <c:v>89</c:v>
                </c:pt>
                <c:pt idx="6266">
                  <c:v>89</c:v>
                </c:pt>
                <c:pt idx="6267">
                  <c:v>89</c:v>
                </c:pt>
                <c:pt idx="6268">
                  <c:v>89</c:v>
                </c:pt>
                <c:pt idx="6269">
                  <c:v>89</c:v>
                </c:pt>
                <c:pt idx="6270">
                  <c:v>89</c:v>
                </c:pt>
                <c:pt idx="6271">
                  <c:v>89</c:v>
                </c:pt>
                <c:pt idx="6272">
                  <c:v>89</c:v>
                </c:pt>
                <c:pt idx="6273">
                  <c:v>89</c:v>
                </c:pt>
                <c:pt idx="6274">
                  <c:v>89</c:v>
                </c:pt>
                <c:pt idx="6275">
                  <c:v>89</c:v>
                </c:pt>
                <c:pt idx="6276">
                  <c:v>89</c:v>
                </c:pt>
                <c:pt idx="6277">
                  <c:v>89</c:v>
                </c:pt>
                <c:pt idx="6278">
                  <c:v>89</c:v>
                </c:pt>
                <c:pt idx="6279">
                  <c:v>89</c:v>
                </c:pt>
                <c:pt idx="6280">
                  <c:v>89</c:v>
                </c:pt>
                <c:pt idx="6281">
                  <c:v>89</c:v>
                </c:pt>
                <c:pt idx="6282">
                  <c:v>89</c:v>
                </c:pt>
                <c:pt idx="6283">
                  <c:v>89</c:v>
                </c:pt>
                <c:pt idx="6284">
                  <c:v>89</c:v>
                </c:pt>
                <c:pt idx="6285">
                  <c:v>89</c:v>
                </c:pt>
                <c:pt idx="6286">
                  <c:v>89</c:v>
                </c:pt>
                <c:pt idx="6287">
                  <c:v>89</c:v>
                </c:pt>
                <c:pt idx="6288">
                  <c:v>89</c:v>
                </c:pt>
                <c:pt idx="6289">
                  <c:v>89</c:v>
                </c:pt>
                <c:pt idx="6290">
                  <c:v>89</c:v>
                </c:pt>
                <c:pt idx="6291">
                  <c:v>89</c:v>
                </c:pt>
                <c:pt idx="6292">
                  <c:v>89</c:v>
                </c:pt>
                <c:pt idx="6293">
                  <c:v>89</c:v>
                </c:pt>
                <c:pt idx="6294">
                  <c:v>89</c:v>
                </c:pt>
                <c:pt idx="6295">
                  <c:v>89</c:v>
                </c:pt>
                <c:pt idx="6296">
                  <c:v>89</c:v>
                </c:pt>
                <c:pt idx="6297">
                  <c:v>89</c:v>
                </c:pt>
                <c:pt idx="6298">
                  <c:v>89</c:v>
                </c:pt>
                <c:pt idx="6299">
                  <c:v>89</c:v>
                </c:pt>
                <c:pt idx="6300">
                  <c:v>89</c:v>
                </c:pt>
                <c:pt idx="6301">
                  <c:v>89</c:v>
                </c:pt>
                <c:pt idx="6302">
                  <c:v>89</c:v>
                </c:pt>
                <c:pt idx="6303">
                  <c:v>89</c:v>
                </c:pt>
                <c:pt idx="6304">
                  <c:v>89</c:v>
                </c:pt>
                <c:pt idx="6305">
                  <c:v>89</c:v>
                </c:pt>
                <c:pt idx="6306">
                  <c:v>89</c:v>
                </c:pt>
                <c:pt idx="6307">
                  <c:v>89</c:v>
                </c:pt>
                <c:pt idx="6308">
                  <c:v>89</c:v>
                </c:pt>
                <c:pt idx="6309">
                  <c:v>89</c:v>
                </c:pt>
                <c:pt idx="6310">
                  <c:v>89</c:v>
                </c:pt>
                <c:pt idx="6311">
                  <c:v>89</c:v>
                </c:pt>
                <c:pt idx="6312">
                  <c:v>89</c:v>
                </c:pt>
                <c:pt idx="6313">
                  <c:v>89</c:v>
                </c:pt>
                <c:pt idx="6314">
                  <c:v>89</c:v>
                </c:pt>
                <c:pt idx="6315">
                  <c:v>89</c:v>
                </c:pt>
                <c:pt idx="6316">
                  <c:v>89</c:v>
                </c:pt>
                <c:pt idx="6317">
                  <c:v>89</c:v>
                </c:pt>
                <c:pt idx="6318">
                  <c:v>89</c:v>
                </c:pt>
                <c:pt idx="6319">
                  <c:v>89</c:v>
                </c:pt>
                <c:pt idx="6320">
                  <c:v>89</c:v>
                </c:pt>
                <c:pt idx="6321">
                  <c:v>89</c:v>
                </c:pt>
                <c:pt idx="6322">
                  <c:v>89</c:v>
                </c:pt>
                <c:pt idx="6323">
                  <c:v>89</c:v>
                </c:pt>
                <c:pt idx="6324">
                  <c:v>89</c:v>
                </c:pt>
                <c:pt idx="6325">
                  <c:v>89</c:v>
                </c:pt>
                <c:pt idx="6326">
                  <c:v>89</c:v>
                </c:pt>
                <c:pt idx="6327">
                  <c:v>89</c:v>
                </c:pt>
                <c:pt idx="6328">
                  <c:v>89</c:v>
                </c:pt>
                <c:pt idx="6329">
                  <c:v>89</c:v>
                </c:pt>
                <c:pt idx="6330">
                  <c:v>89</c:v>
                </c:pt>
                <c:pt idx="6331">
                  <c:v>89</c:v>
                </c:pt>
                <c:pt idx="6332">
                  <c:v>89</c:v>
                </c:pt>
                <c:pt idx="6333">
                  <c:v>89</c:v>
                </c:pt>
                <c:pt idx="6334">
                  <c:v>89</c:v>
                </c:pt>
                <c:pt idx="6335">
                  <c:v>89</c:v>
                </c:pt>
                <c:pt idx="6336">
                  <c:v>89</c:v>
                </c:pt>
                <c:pt idx="6337">
                  <c:v>89</c:v>
                </c:pt>
                <c:pt idx="6338">
                  <c:v>89</c:v>
                </c:pt>
                <c:pt idx="6339">
                  <c:v>89</c:v>
                </c:pt>
                <c:pt idx="6340">
                  <c:v>89</c:v>
                </c:pt>
                <c:pt idx="6341">
                  <c:v>89</c:v>
                </c:pt>
                <c:pt idx="6342">
                  <c:v>89</c:v>
                </c:pt>
                <c:pt idx="6343">
                  <c:v>89</c:v>
                </c:pt>
                <c:pt idx="6344">
                  <c:v>89</c:v>
                </c:pt>
                <c:pt idx="6345">
                  <c:v>89</c:v>
                </c:pt>
                <c:pt idx="6346">
                  <c:v>89</c:v>
                </c:pt>
                <c:pt idx="6347">
                  <c:v>89</c:v>
                </c:pt>
                <c:pt idx="6348">
                  <c:v>89</c:v>
                </c:pt>
                <c:pt idx="6349">
                  <c:v>89</c:v>
                </c:pt>
                <c:pt idx="6350">
                  <c:v>89</c:v>
                </c:pt>
                <c:pt idx="6351">
                  <c:v>89</c:v>
                </c:pt>
                <c:pt idx="6352">
                  <c:v>89</c:v>
                </c:pt>
                <c:pt idx="6353">
                  <c:v>89</c:v>
                </c:pt>
                <c:pt idx="6354">
                  <c:v>89</c:v>
                </c:pt>
                <c:pt idx="6355">
                  <c:v>89</c:v>
                </c:pt>
                <c:pt idx="6356">
                  <c:v>89</c:v>
                </c:pt>
                <c:pt idx="6357">
                  <c:v>89</c:v>
                </c:pt>
                <c:pt idx="6358">
                  <c:v>89</c:v>
                </c:pt>
                <c:pt idx="6359">
                  <c:v>89</c:v>
                </c:pt>
                <c:pt idx="6360">
                  <c:v>89</c:v>
                </c:pt>
                <c:pt idx="6361">
                  <c:v>89</c:v>
                </c:pt>
                <c:pt idx="6362">
                  <c:v>89</c:v>
                </c:pt>
                <c:pt idx="6363">
                  <c:v>89</c:v>
                </c:pt>
                <c:pt idx="6364">
                  <c:v>89</c:v>
                </c:pt>
                <c:pt idx="6365">
                  <c:v>89</c:v>
                </c:pt>
                <c:pt idx="6366">
                  <c:v>89</c:v>
                </c:pt>
                <c:pt idx="6367">
                  <c:v>89</c:v>
                </c:pt>
                <c:pt idx="6368">
                  <c:v>89</c:v>
                </c:pt>
                <c:pt idx="6369">
                  <c:v>89</c:v>
                </c:pt>
                <c:pt idx="6370">
                  <c:v>89</c:v>
                </c:pt>
                <c:pt idx="6371">
                  <c:v>89</c:v>
                </c:pt>
                <c:pt idx="6372">
                  <c:v>89</c:v>
                </c:pt>
                <c:pt idx="6373">
                  <c:v>89</c:v>
                </c:pt>
                <c:pt idx="6374">
                  <c:v>89</c:v>
                </c:pt>
                <c:pt idx="6375">
                  <c:v>89</c:v>
                </c:pt>
                <c:pt idx="6376">
                  <c:v>89</c:v>
                </c:pt>
                <c:pt idx="6377">
                  <c:v>89</c:v>
                </c:pt>
                <c:pt idx="6378">
                  <c:v>89</c:v>
                </c:pt>
                <c:pt idx="6379">
                  <c:v>89</c:v>
                </c:pt>
                <c:pt idx="6380">
                  <c:v>89</c:v>
                </c:pt>
                <c:pt idx="6381">
                  <c:v>89</c:v>
                </c:pt>
                <c:pt idx="6382">
                  <c:v>89</c:v>
                </c:pt>
                <c:pt idx="6383">
                  <c:v>89</c:v>
                </c:pt>
                <c:pt idx="6384">
                  <c:v>89</c:v>
                </c:pt>
                <c:pt idx="6385">
                  <c:v>89</c:v>
                </c:pt>
                <c:pt idx="6386">
                  <c:v>89</c:v>
                </c:pt>
                <c:pt idx="6387">
                  <c:v>89</c:v>
                </c:pt>
                <c:pt idx="6388">
                  <c:v>89</c:v>
                </c:pt>
                <c:pt idx="6389">
                  <c:v>89</c:v>
                </c:pt>
                <c:pt idx="6390">
                  <c:v>89</c:v>
                </c:pt>
                <c:pt idx="6391">
                  <c:v>89</c:v>
                </c:pt>
                <c:pt idx="6392">
                  <c:v>89</c:v>
                </c:pt>
                <c:pt idx="6393">
                  <c:v>89</c:v>
                </c:pt>
                <c:pt idx="6394">
                  <c:v>89</c:v>
                </c:pt>
                <c:pt idx="6395">
                  <c:v>89</c:v>
                </c:pt>
                <c:pt idx="6396">
                  <c:v>89</c:v>
                </c:pt>
                <c:pt idx="6397">
                  <c:v>89</c:v>
                </c:pt>
                <c:pt idx="6398">
                  <c:v>89</c:v>
                </c:pt>
                <c:pt idx="6399">
                  <c:v>89</c:v>
                </c:pt>
                <c:pt idx="6400">
                  <c:v>89</c:v>
                </c:pt>
                <c:pt idx="6401">
                  <c:v>89</c:v>
                </c:pt>
                <c:pt idx="6402">
                  <c:v>89</c:v>
                </c:pt>
                <c:pt idx="6403">
                  <c:v>89</c:v>
                </c:pt>
                <c:pt idx="6404">
                  <c:v>89</c:v>
                </c:pt>
                <c:pt idx="6405">
                  <c:v>89</c:v>
                </c:pt>
                <c:pt idx="6406">
                  <c:v>89</c:v>
                </c:pt>
                <c:pt idx="6407">
                  <c:v>89</c:v>
                </c:pt>
                <c:pt idx="6408">
                  <c:v>89</c:v>
                </c:pt>
                <c:pt idx="6409">
                  <c:v>89</c:v>
                </c:pt>
                <c:pt idx="6410">
                  <c:v>89</c:v>
                </c:pt>
                <c:pt idx="6411">
                  <c:v>89</c:v>
                </c:pt>
                <c:pt idx="6412">
                  <c:v>89</c:v>
                </c:pt>
                <c:pt idx="6413">
                  <c:v>89</c:v>
                </c:pt>
                <c:pt idx="6414">
                  <c:v>89</c:v>
                </c:pt>
                <c:pt idx="6415">
                  <c:v>89</c:v>
                </c:pt>
                <c:pt idx="6416">
                  <c:v>89</c:v>
                </c:pt>
                <c:pt idx="6417">
                  <c:v>89</c:v>
                </c:pt>
                <c:pt idx="6418">
                  <c:v>89</c:v>
                </c:pt>
                <c:pt idx="6419">
                  <c:v>89</c:v>
                </c:pt>
                <c:pt idx="6420">
                  <c:v>89</c:v>
                </c:pt>
                <c:pt idx="6421">
                  <c:v>89</c:v>
                </c:pt>
                <c:pt idx="6422">
                  <c:v>89</c:v>
                </c:pt>
                <c:pt idx="6423">
                  <c:v>89</c:v>
                </c:pt>
                <c:pt idx="6424">
                  <c:v>89</c:v>
                </c:pt>
                <c:pt idx="6425">
                  <c:v>89</c:v>
                </c:pt>
                <c:pt idx="6426">
                  <c:v>89</c:v>
                </c:pt>
                <c:pt idx="6427">
                  <c:v>89</c:v>
                </c:pt>
                <c:pt idx="6428">
                  <c:v>89</c:v>
                </c:pt>
                <c:pt idx="6429">
                  <c:v>89</c:v>
                </c:pt>
                <c:pt idx="6430">
                  <c:v>89</c:v>
                </c:pt>
                <c:pt idx="6431">
                  <c:v>89</c:v>
                </c:pt>
                <c:pt idx="6432">
                  <c:v>89</c:v>
                </c:pt>
                <c:pt idx="6433">
                  <c:v>89</c:v>
                </c:pt>
                <c:pt idx="6434">
                  <c:v>89</c:v>
                </c:pt>
                <c:pt idx="6435">
                  <c:v>89</c:v>
                </c:pt>
                <c:pt idx="6436">
                  <c:v>89</c:v>
                </c:pt>
                <c:pt idx="6437">
                  <c:v>89</c:v>
                </c:pt>
                <c:pt idx="6438">
                  <c:v>89</c:v>
                </c:pt>
                <c:pt idx="6439">
                  <c:v>89</c:v>
                </c:pt>
                <c:pt idx="6440">
                  <c:v>89</c:v>
                </c:pt>
                <c:pt idx="6441">
                  <c:v>89</c:v>
                </c:pt>
                <c:pt idx="6442">
                  <c:v>89</c:v>
                </c:pt>
                <c:pt idx="6443">
                  <c:v>89</c:v>
                </c:pt>
                <c:pt idx="6444">
                  <c:v>89</c:v>
                </c:pt>
                <c:pt idx="6445">
                  <c:v>89</c:v>
                </c:pt>
                <c:pt idx="6446">
                  <c:v>89</c:v>
                </c:pt>
                <c:pt idx="6447">
                  <c:v>89</c:v>
                </c:pt>
                <c:pt idx="6448">
                  <c:v>89</c:v>
                </c:pt>
                <c:pt idx="6449">
                  <c:v>89</c:v>
                </c:pt>
                <c:pt idx="6450">
                  <c:v>89</c:v>
                </c:pt>
                <c:pt idx="6451">
                  <c:v>89</c:v>
                </c:pt>
                <c:pt idx="6452">
                  <c:v>89</c:v>
                </c:pt>
                <c:pt idx="6453">
                  <c:v>89</c:v>
                </c:pt>
                <c:pt idx="6454">
                  <c:v>89</c:v>
                </c:pt>
                <c:pt idx="6455">
                  <c:v>89</c:v>
                </c:pt>
                <c:pt idx="6456">
                  <c:v>89</c:v>
                </c:pt>
                <c:pt idx="6457">
                  <c:v>89</c:v>
                </c:pt>
                <c:pt idx="6458">
                  <c:v>89</c:v>
                </c:pt>
                <c:pt idx="6459">
                  <c:v>89</c:v>
                </c:pt>
                <c:pt idx="6460">
                  <c:v>89</c:v>
                </c:pt>
                <c:pt idx="6461">
                  <c:v>89</c:v>
                </c:pt>
                <c:pt idx="6462">
                  <c:v>89</c:v>
                </c:pt>
                <c:pt idx="6463">
                  <c:v>89</c:v>
                </c:pt>
                <c:pt idx="6464">
                  <c:v>89</c:v>
                </c:pt>
                <c:pt idx="6465">
                  <c:v>89</c:v>
                </c:pt>
                <c:pt idx="6466">
                  <c:v>89</c:v>
                </c:pt>
                <c:pt idx="6467">
                  <c:v>89</c:v>
                </c:pt>
                <c:pt idx="6468">
                  <c:v>89</c:v>
                </c:pt>
                <c:pt idx="6469">
                  <c:v>89</c:v>
                </c:pt>
                <c:pt idx="6470">
                  <c:v>89</c:v>
                </c:pt>
                <c:pt idx="6471">
                  <c:v>89</c:v>
                </c:pt>
                <c:pt idx="6472">
                  <c:v>89</c:v>
                </c:pt>
                <c:pt idx="6473">
                  <c:v>89</c:v>
                </c:pt>
                <c:pt idx="6474">
                  <c:v>89</c:v>
                </c:pt>
                <c:pt idx="6475">
                  <c:v>89</c:v>
                </c:pt>
                <c:pt idx="6476">
                  <c:v>89</c:v>
                </c:pt>
                <c:pt idx="6477">
                  <c:v>89</c:v>
                </c:pt>
                <c:pt idx="6478">
                  <c:v>89</c:v>
                </c:pt>
                <c:pt idx="6479">
                  <c:v>89</c:v>
                </c:pt>
                <c:pt idx="6480">
                  <c:v>89</c:v>
                </c:pt>
                <c:pt idx="6481">
                  <c:v>89</c:v>
                </c:pt>
                <c:pt idx="6482">
                  <c:v>89</c:v>
                </c:pt>
                <c:pt idx="6483">
                  <c:v>89</c:v>
                </c:pt>
                <c:pt idx="6484">
                  <c:v>89</c:v>
                </c:pt>
                <c:pt idx="6485">
                  <c:v>89</c:v>
                </c:pt>
                <c:pt idx="6486">
                  <c:v>89</c:v>
                </c:pt>
                <c:pt idx="6487">
                  <c:v>89</c:v>
                </c:pt>
                <c:pt idx="6488">
                  <c:v>89</c:v>
                </c:pt>
                <c:pt idx="6489">
                  <c:v>89</c:v>
                </c:pt>
                <c:pt idx="6490">
                  <c:v>89</c:v>
                </c:pt>
                <c:pt idx="6491">
                  <c:v>89</c:v>
                </c:pt>
                <c:pt idx="6492">
                  <c:v>89</c:v>
                </c:pt>
                <c:pt idx="6493">
                  <c:v>89</c:v>
                </c:pt>
                <c:pt idx="6494">
                  <c:v>89</c:v>
                </c:pt>
                <c:pt idx="6495">
                  <c:v>89</c:v>
                </c:pt>
                <c:pt idx="6496">
                  <c:v>89</c:v>
                </c:pt>
                <c:pt idx="6497">
                  <c:v>89</c:v>
                </c:pt>
                <c:pt idx="6498">
                  <c:v>89</c:v>
                </c:pt>
                <c:pt idx="6499">
                  <c:v>89</c:v>
                </c:pt>
                <c:pt idx="6500">
                  <c:v>89</c:v>
                </c:pt>
                <c:pt idx="6501">
                  <c:v>89</c:v>
                </c:pt>
                <c:pt idx="6502">
                  <c:v>89</c:v>
                </c:pt>
                <c:pt idx="6503">
                  <c:v>89</c:v>
                </c:pt>
                <c:pt idx="6504">
                  <c:v>89</c:v>
                </c:pt>
                <c:pt idx="6505">
                  <c:v>89</c:v>
                </c:pt>
                <c:pt idx="6506">
                  <c:v>89</c:v>
                </c:pt>
                <c:pt idx="6507">
                  <c:v>89</c:v>
                </c:pt>
                <c:pt idx="6508">
                  <c:v>89</c:v>
                </c:pt>
                <c:pt idx="6509">
                  <c:v>89</c:v>
                </c:pt>
                <c:pt idx="6510">
                  <c:v>89</c:v>
                </c:pt>
                <c:pt idx="6511">
                  <c:v>89</c:v>
                </c:pt>
                <c:pt idx="6512">
                  <c:v>89</c:v>
                </c:pt>
                <c:pt idx="6513">
                  <c:v>89</c:v>
                </c:pt>
                <c:pt idx="6514">
                  <c:v>89</c:v>
                </c:pt>
                <c:pt idx="6515">
                  <c:v>89</c:v>
                </c:pt>
                <c:pt idx="6516">
                  <c:v>89</c:v>
                </c:pt>
                <c:pt idx="6517">
                  <c:v>89</c:v>
                </c:pt>
                <c:pt idx="6518">
                  <c:v>89</c:v>
                </c:pt>
                <c:pt idx="6519">
                  <c:v>89</c:v>
                </c:pt>
                <c:pt idx="6520">
                  <c:v>89</c:v>
                </c:pt>
                <c:pt idx="6521">
                  <c:v>89</c:v>
                </c:pt>
                <c:pt idx="6522">
                  <c:v>89</c:v>
                </c:pt>
                <c:pt idx="6523">
                  <c:v>89</c:v>
                </c:pt>
                <c:pt idx="6524">
                  <c:v>89</c:v>
                </c:pt>
                <c:pt idx="6525">
                  <c:v>89</c:v>
                </c:pt>
                <c:pt idx="6526">
                  <c:v>89</c:v>
                </c:pt>
                <c:pt idx="6527">
                  <c:v>89</c:v>
                </c:pt>
                <c:pt idx="6528">
                  <c:v>89</c:v>
                </c:pt>
                <c:pt idx="6529">
                  <c:v>89</c:v>
                </c:pt>
                <c:pt idx="6530">
                  <c:v>89</c:v>
                </c:pt>
                <c:pt idx="6531">
                  <c:v>89</c:v>
                </c:pt>
                <c:pt idx="6532">
                  <c:v>89</c:v>
                </c:pt>
                <c:pt idx="6533">
                  <c:v>89</c:v>
                </c:pt>
                <c:pt idx="6534">
                  <c:v>89</c:v>
                </c:pt>
                <c:pt idx="6535">
                  <c:v>89</c:v>
                </c:pt>
                <c:pt idx="6536">
                  <c:v>89</c:v>
                </c:pt>
                <c:pt idx="6537">
                  <c:v>89</c:v>
                </c:pt>
                <c:pt idx="6538">
                  <c:v>89</c:v>
                </c:pt>
                <c:pt idx="6539">
                  <c:v>89</c:v>
                </c:pt>
                <c:pt idx="6540">
                  <c:v>89</c:v>
                </c:pt>
                <c:pt idx="6541">
                  <c:v>89</c:v>
                </c:pt>
                <c:pt idx="6542">
                  <c:v>89</c:v>
                </c:pt>
                <c:pt idx="6543">
                  <c:v>89</c:v>
                </c:pt>
                <c:pt idx="6544">
                  <c:v>89</c:v>
                </c:pt>
                <c:pt idx="6545">
                  <c:v>89</c:v>
                </c:pt>
                <c:pt idx="6546">
                  <c:v>89</c:v>
                </c:pt>
                <c:pt idx="6547">
                  <c:v>89</c:v>
                </c:pt>
                <c:pt idx="6548">
                  <c:v>89</c:v>
                </c:pt>
                <c:pt idx="6549">
                  <c:v>89</c:v>
                </c:pt>
                <c:pt idx="6550">
                  <c:v>89</c:v>
                </c:pt>
                <c:pt idx="6551">
                  <c:v>89</c:v>
                </c:pt>
                <c:pt idx="6552">
                  <c:v>89</c:v>
                </c:pt>
                <c:pt idx="6553">
                  <c:v>89</c:v>
                </c:pt>
                <c:pt idx="6554">
                  <c:v>89</c:v>
                </c:pt>
                <c:pt idx="6555">
                  <c:v>89</c:v>
                </c:pt>
                <c:pt idx="6556">
                  <c:v>89</c:v>
                </c:pt>
                <c:pt idx="6557">
                  <c:v>89</c:v>
                </c:pt>
                <c:pt idx="6558">
                  <c:v>89</c:v>
                </c:pt>
                <c:pt idx="6559">
                  <c:v>89</c:v>
                </c:pt>
                <c:pt idx="6560">
                  <c:v>89</c:v>
                </c:pt>
                <c:pt idx="6561">
                  <c:v>89</c:v>
                </c:pt>
                <c:pt idx="6562">
                  <c:v>89</c:v>
                </c:pt>
                <c:pt idx="6563">
                  <c:v>89</c:v>
                </c:pt>
                <c:pt idx="6564">
                  <c:v>89</c:v>
                </c:pt>
                <c:pt idx="6565">
                  <c:v>89</c:v>
                </c:pt>
                <c:pt idx="6566">
                  <c:v>89</c:v>
                </c:pt>
                <c:pt idx="6567">
                  <c:v>89</c:v>
                </c:pt>
                <c:pt idx="6568">
                  <c:v>89</c:v>
                </c:pt>
                <c:pt idx="6569">
                  <c:v>89</c:v>
                </c:pt>
                <c:pt idx="6570">
                  <c:v>89</c:v>
                </c:pt>
                <c:pt idx="6571">
                  <c:v>89</c:v>
                </c:pt>
                <c:pt idx="6572">
                  <c:v>89</c:v>
                </c:pt>
                <c:pt idx="6573">
                  <c:v>89</c:v>
                </c:pt>
                <c:pt idx="6574">
                  <c:v>89</c:v>
                </c:pt>
                <c:pt idx="6575">
                  <c:v>89</c:v>
                </c:pt>
                <c:pt idx="6576">
                  <c:v>89</c:v>
                </c:pt>
                <c:pt idx="6577">
                  <c:v>89</c:v>
                </c:pt>
                <c:pt idx="6578">
                  <c:v>89</c:v>
                </c:pt>
                <c:pt idx="6579">
                  <c:v>89</c:v>
                </c:pt>
                <c:pt idx="6580">
                  <c:v>89</c:v>
                </c:pt>
                <c:pt idx="6581">
                  <c:v>89</c:v>
                </c:pt>
                <c:pt idx="6582">
                  <c:v>89</c:v>
                </c:pt>
                <c:pt idx="6583">
                  <c:v>89</c:v>
                </c:pt>
                <c:pt idx="6584">
                  <c:v>89</c:v>
                </c:pt>
                <c:pt idx="6585">
                  <c:v>89</c:v>
                </c:pt>
                <c:pt idx="6586">
                  <c:v>89</c:v>
                </c:pt>
                <c:pt idx="6587">
                  <c:v>89</c:v>
                </c:pt>
                <c:pt idx="6588">
                  <c:v>89</c:v>
                </c:pt>
                <c:pt idx="6589">
                  <c:v>89</c:v>
                </c:pt>
                <c:pt idx="6590">
                  <c:v>89</c:v>
                </c:pt>
                <c:pt idx="6591">
                  <c:v>89</c:v>
                </c:pt>
                <c:pt idx="6592">
                  <c:v>89</c:v>
                </c:pt>
                <c:pt idx="6593">
                  <c:v>89</c:v>
                </c:pt>
                <c:pt idx="6594">
                  <c:v>89</c:v>
                </c:pt>
                <c:pt idx="6595">
                  <c:v>89</c:v>
                </c:pt>
                <c:pt idx="6596">
                  <c:v>89</c:v>
                </c:pt>
                <c:pt idx="6597">
                  <c:v>89</c:v>
                </c:pt>
                <c:pt idx="6598">
                  <c:v>89</c:v>
                </c:pt>
                <c:pt idx="6599">
                  <c:v>89</c:v>
                </c:pt>
                <c:pt idx="6600">
                  <c:v>89</c:v>
                </c:pt>
                <c:pt idx="6601">
                  <c:v>89</c:v>
                </c:pt>
                <c:pt idx="6602">
                  <c:v>89</c:v>
                </c:pt>
                <c:pt idx="6603">
                  <c:v>89</c:v>
                </c:pt>
                <c:pt idx="6604">
                  <c:v>89</c:v>
                </c:pt>
                <c:pt idx="6605">
                  <c:v>89</c:v>
                </c:pt>
                <c:pt idx="6606">
                  <c:v>89</c:v>
                </c:pt>
                <c:pt idx="6607">
                  <c:v>89</c:v>
                </c:pt>
                <c:pt idx="6608">
                  <c:v>89</c:v>
                </c:pt>
                <c:pt idx="6609">
                  <c:v>89</c:v>
                </c:pt>
                <c:pt idx="6610">
                  <c:v>89</c:v>
                </c:pt>
                <c:pt idx="6611">
                  <c:v>89</c:v>
                </c:pt>
                <c:pt idx="6612">
                  <c:v>89</c:v>
                </c:pt>
                <c:pt idx="6613">
                  <c:v>89</c:v>
                </c:pt>
                <c:pt idx="6614">
                  <c:v>89</c:v>
                </c:pt>
                <c:pt idx="6615">
                  <c:v>89</c:v>
                </c:pt>
                <c:pt idx="6616">
                  <c:v>89</c:v>
                </c:pt>
                <c:pt idx="6617">
                  <c:v>89</c:v>
                </c:pt>
                <c:pt idx="6618">
                  <c:v>89</c:v>
                </c:pt>
                <c:pt idx="6619">
                  <c:v>89</c:v>
                </c:pt>
                <c:pt idx="6620">
                  <c:v>89</c:v>
                </c:pt>
                <c:pt idx="6621">
                  <c:v>89</c:v>
                </c:pt>
                <c:pt idx="6622">
                  <c:v>89</c:v>
                </c:pt>
                <c:pt idx="6623">
                  <c:v>89</c:v>
                </c:pt>
                <c:pt idx="6624">
                  <c:v>89</c:v>
                </c:pt>
                <c:pt idx="6625">
                  <c:v>89</c:v>
                </c:pt>
                <c:pt idx="6626">
                  <c:v>89</c:v>
                </c:pt>
                <c:pt idx="6627">
                  <c:v>89</c:v>
                </c:pt>
                <c:pt idx="6628">
                  <c:v>89</c:v>
                </c:pt>
                <c:pt idx="6629">
                  <c:v>89</c:v>
                </c:pt>
                <c:pt idx="6630">
                  <c:v>89</c:v>
                </c:pt>
                <c:pt idx="6631">
                  <c:v>89</c:v>
                </c:pt>
                <c:pt idx="6632">
                  <c:v>89</c:v>
                </c:pt>
                <c:pt idx="6633">
                  <c:v>89</c:v>
                </c:pt>
                <c:pt idx="6634">
                  <c:v>89</c:v>
                </c:pt>
                <c:pt idx="6635">
                  <c:v>89</c:v>
                </c:pt>
                <c:pt idx="6636">
                  <c:v>89</c:v>
                </c:pt>
                <c:pt idx="6637">
                  <c:v>89</c:v>
                </c:pt>
                <c:pt idx="6638">
                  <c:v>89</c:v>
                </c:pt>
                <c:pt idx="6639">
                  <c:v>89</c:v>
                </c:pt>
                <c:pt idx="6640">
                  <c:v>89</c:v>
                </c:pt>
                <c:pt idx="6641">
                  <c:v>89</c:v>
                </c:pt>
                <c:pt idx="6642">
                  <c:v>89</c:v>
                </c:pt>
                <c:pt idx="6643">
                  <c:v>89</c:v>
                </c:pt>
                <c:pt idx="6644">
                  <c:v>89</c:v>
                </c:pt>
                <c:pt idx="6645">
                  <c:v>89</c:v>
                </c:pt>
                <c:pt idx="6646">
                  <c:v>89</c:v>
                </c:pt>
                <c:pt idx="6647">
                  <c:v>89</c:v>
                </c:pt>
                <c:pt idx="6648">
                  <c:v>89</c:v>
                </c:pt>
                <c:pt idx="6649">
                  <c:v>89</c:v>
                </c:pt>
                <c:pt idx="6650">
                  <c:v>89</c:v>
                </c:pt>
                <c:pt idx="6651">
                  <c:v>89</c:v>
                </c:pt>
                <c:pt idx="6652">
                  <c:v>89</c:v>
                </c:pt>
                <c:pt idx="6653">
                  <c:v>89</c:v>
                </c:pt>
                <c:pt idx="6654">
                  <c:v>89</c:v>
                </c:pt>
                <c:pt idx="6655">
                  <c:v>89</c:v>
                </c:pt>
                <c:pt idx="6656">
                  <c:v>89</c:v>
                </c:pt>
                <c:pt idx="6657">
                  <c:v>89</c:v>
                </c:pt>
                <c:pt idx="6658">
                  <c:v>89</c:v>
                </c:pt>
                <c:pt idx="6659">
                  <c:v>89</c:v>
                </c:pt>
                <c:pt idx="6660">
                  <c:v>89</c:v>
                </c:pt>
                <c:pt idx="6661">
                  <c:v>89</c:v>
                </c:pt>
                <c:pt idx="6662">
                  <c:v>89</c:v>
                </c:pt>
                <c:pt idx="6663">
                  <c:v>89</c:v>
                </c:pt>
                <c:pt idx="6664">
                  <c:v>89</c:v>
                </c:pt>
                <c:pt idx="6665">
                  <c:v>89</c:v>
                </c:pt>
                <c:pt idx="6666">
                  <c:v>89</c:v>
                </c:pt>
                <c:pt idx="6667">
                  <c:v>89</c:v>
                </c:pt>
                <c:pt idx="6668">
                  <c:v>89</c:v>
                </c:pt>
                <c:pt idx="6669">
                  <c:v>89</c:v>
                </c:pt>
                <c:pt idx="6670">
                  <c:v>89</c:v>
                </c:pt>
                <c:pt idx="6671">
                  <c:v>89</c:v>
                </c:pt>
                <c:pt idx="6672">
                  <c:v>89</c:v>
                </c:pt>
                <c:pt idx="6673">
                  <c:v>89</c:v>
                </c:pt>
                <c:pt idx="6674">
                  <c:v>89</c:v>
                </c:pt>
                <c:pt idx="6675">
                  <c:v>89</c:v>
                </c:pt>
                <c:pt idx="6676">
                  <c:v>89</c:v>
                </c:pt>
                <c:pt idx="6677">
                  <c:v>89</c:v>
                </c:pt>
                <c:pt idx="6678">
                  <c:v>89</c:v>
                </c:pt>
                <c:pt idx="6679">
                  <c:v>89</c:v>
                </c:pt>
                <c:pt idx="6680">
                  <c:v>89</c:v>
                </c:pt>
                <c:pt idx="6681">
                  <c:v>89</c:v>
                </c:pt>
                <c:pt idx="6682">
                  <c:v>89</c:v>
                </c:pt>
                <c:pt idx="6683">
                  <c:v>89</c:v>
                </c:pt>
                <c:pt idx="6684">
                  <c:v>89</c:v>
                </c:pt>
                <c:pt idx="6685">
                  <c:v>89</c:v>
                </c:pt>
                <c:pt idx="6686">
                  <c:v>89</c:v>
                </c:pt>
                <c:pt idx="6687">
                  <c:v>89</c:v>
                </c:pt>
                <c:pt idx="6688">
                  <c:v>89</c:v>
                </c:pt>
                <c:pt idx="6689">
                  <c:v>89</c:v>
                </c:pt>
                <c:pt idx="6690">
                  <c:v>89</c:v>
                </c:pt>
                <c:pt idx="6691">
                  <c:v>89</c:v>
                </c:pt>
                <c:pt idx="6692">
                  <c:v>89</c:v>
                </c:pt>
                <c:pt idx="6693">
                  <c:v>89</c:v>
                </c:pt>
                <c:pt idx="6694">
                  <c:v>89</c:v>
                </c:pt>
                <c:pt idx="6695">
                  <c:v>89</c:v>
                </c:pt>
                <c:pt idx="6696">
                  <c:v>89</c:v>
                </c:pt>
                <c:pt idx="6697">
                  <c:v>89</c:v>
                </c:pt>
                <c:pt idx="6698">
                  <c:v>89</c:v>
                </c:pt>
                <c:pt idx="6699">
                  <c:v>89</c:v>
                </c:pt>
                <c:pt idx="6700">
                  <c:v>89</c:v>
                </c:pt>
                <c:pt idx="6701">
                  <c:v>89</c:v>
                </c:pt>
                <c:pt idx="6702">
                  <c:v>89</c:v>
                </c:pt>
                <c:pt idx="6703">
                  <c:v>89</c:v>
                </c:pt>
                <c:pt idx="6704">
                  <c:v>89</c:v>
                </c:pt>
                <c:pt idx="6705">
                  <c:v>89</c:v>
                </c:pt>
                <c:pt idx="6706">
                  <c:v>89</c:v>
                </c:pt>
                <c:pt idx="6707">
                  <c:v>89</c:v>
                </c:pt>
                <c:pt idx="6708">
                  <c:v>89</c:v>
                </c:pt>
                <c:pt idx="6709">
                  <c:v>89</c:v>
                </c:pt>
                <c:pt idx="6710">
                  <c:v>89</c:v>
                </c:pt>
                <c:pt idx="6711">
                  <c:v>89</c:v>
                </c:pt>
                <c:pt idx="6712">
                  <c:v>89</c:v>
                </c:pt>
                <c:pt idx="6713">
                  <c:v>89</c:v>
                </c:pt>
                <c:pt idx="6714">
                  <c:v>89</c:v>
                </c:pt>
                <c:pt idx="6715">
                  <c:v>89</c:v>
                </c:pt>
                <c:pt idx="6716">
                  <c:v>89</c:v>
                </c:pt>
                <c:pt idx="6717">
                  <c:v>89</c:v>
                </c:pt>
                <c:pt idx="6718">
                  <c:v>89</c:v>
                </c:pt>
                <c:pt idx="6719">
                  <c:v>89</c:v>
                </c:pt>
                <c:pt idx="6720">
                  <c:v>89</c:v>
                </c:pt>
                <c:pt idx="6721">
                  <c:v>89</c:v>
                </c:pt>
                <c:pt idx="6722">
                  <c:v>89</c:v>
                </c:pt>
                <c:pt idx="6723">
                  <c:v>89</c:v>
                </c:pt>
                <c:pt idx="6724">
                  <c:v>89</c:v>
                </c:pt>
                <c:pt idx="6725">
                  <c:v>89</c:v>
                </c:pt>
                <c:pt idx="6726">
                  <c:v>89</c:v>
                </c:pt>
                <c:pt idx="6727">
                  <c:v>89</c:v>
                </c:pt>
                <c:pt idx="6728">
                  <c:v>89</c:v>
                </c:pt>
                <c:pt idx="6729">
                  <c:v>89</c:v>
                </c:pt>
                <c:pt idx="6730">
                  <c:v>89</c:v>
                </c:pt>
                <c:pt idx="6731">
                  <c:v>89</c:v>
                </c:pt>
                <c:pt idx="6732">
                  <c:v>89</c:v>
                </c:pt>
                <c:pt idx="6733">
                  <c:v>89</c:v>
                </c:pt>
                <c:pt idx="6734">
                  <c:v>89</c:v>
                </c:pt>
                <c:pt idx="6735">
                  <c:v>89</c:v>
                </c:pt>
                <c:pt idx="6736">
                  <c:v>89</c:v>
                </c:pt>
                <c:pt idx="6737">
                  <c:v>89</c:v>
                </c:pt>
                <c:pt idx="6738">
                  <c:v>89</c:v>
                </c:pt>
                <c:pt idx="6739">
                  <c:v>89</c:v>
                </c:pt>
                <c:pt idx="6740">
                  <c:v>89</c:v>
                </c:pt>
                <c:pt idx="6741">
                  <c:v>89</c:v>
                </c:pt>
                <c:pt idx="6742">
                  <c:v>89</c:v>
                </c:pt>
                <c:pt idx="6743">
                  <c:v>89</c:v>
                </c:pt>
                <c:pt idx="6744">
                  <c:v>89</c:v>
                </c:pt>
                <c:pt idx="6745">
                  <c:v>89</c:v>
                </c:pt>
                <c:pt idx="6746">
                  <c:v>89</c:v>
                </c:pt>
                <c:pt idx="6747">
                  <c:v>89</c:v>
                </c:pt>
                <c:pt idx="6748">
                  <c:v>89</c:v>
                </c:pt>
                <c:pt idx="6749">
                  <c:v>89</c:v>
                </c:pt>
                <c:pt idx="6750">
                  <c:v>89</c:v>
                </c:pt>
                <c:pt idx="6751">
                  <c:v>89</c:v>
                </c:pt>
                <c:pt idx="6752">
                  <c:v>89</c:v>
                </c:pt>
                <c:pt idx="6753">
                  <c:v>89</c:v>
                </c:pt>
                <c:pt idx="6754">
                  <c:v>89</c:v>
                </c:pt>
                <c:pt idx="6755">
                  <c:v>89</c:v>
                </c:pt>
                <c:pt idx="6756">
                  <c:v>89</c:v>
                </c:pt>
                <c:pt idx="6757">
                  <c:v>89</c:v>
                </c:pt>
                <c:pt idx="6758">
                  <c:v>89</c:v>
                </c:pt>
                <c:pt idx="6759">
                  <c:v>89</c:v>
                </c:pt>
                <c:pt idx="6760">
                  <c:v>89</c:v>
                </c:pt>
                <c:pt idx="6761">
                  <c:v>89</c:v>
                </c:pt>
                <c:pt idx="6762">
                  <c:v>89</c:v>
                </c:pt>
                <c:pt idx="6763">
                  <c:v>89</c:v>
                </c:pt>
                <c:pt idx="6764">
                  <c:v>89</c:v>
                </c:pt>
                <c:pt idx="6765">
                  <c:v>89</c:v>
                </c:pt>
                <c:pt idx="6766">
                  <c:v>89</c:v>
                </c:pt>
                <c:pt idx="6767">
                  <c:v>89</c:v>
                </c:pt>
                <c:pt idx="6768">
                  <c:v>89</c:v>
                </c:pt>
                <c:pt idx="6769">
                  <c:v>89</c:v>
                </c:pt>
                <c:pt idx="6770">
                  <c:v>89</c:v>
                </c:pt>
                <c:pt idx="6771">
                  <c:v>89</c:v>
                </c:pt>
                <c:pt idx="6772">
                  <c:v>89</c:v>
                </c:pt>
                <c:pt idx="6773">
                  <c:v>89</c:v>
                </c:pt>
                <c:pt idx="6774">
                  <c:v>89</c:v>
                </c:pt>
                <c:pt idx="6775">
                  <c:v>89</c:v>
                </c:pt>
                <c:pt idx="6776">
                  <c:v>89</c:v>
                </c:pt>
                <c:pt idx="6777">
                  <c:v>89</c:v>
                </c:pt>
                <c:pt idx="6778">
                  <c:v>89</c:v>
                </c:pt>
                <c:pt idx="6779">
                  <c:v>89</c:v>
                </c:pt>
                <c:pt idx="6780">
                  <c:v>89</c:v>
                </c:pt>
                <c:pt idx="6781">
                  <c:v>89</c:v>
                </c:pt>
                <c:pt idx="6782">
                  <c:v>89</c:v>
                </c:pt>
                <c:pt idx="6783">
                  <c:v>89</c:v>
                </c:pt>
                <c:pt idx="6784">
                  <c:v>89</c:v>
                </c:pt>
                <c:pt idx="6785">
                  <c:v>89</c:v>
                </c:pt>
                <c:pt idx="6786">
                  <c:v>89</c:v>
                </c:pt>
                <c:pt idx="6787">
                  <c:v>89</c:v>
                </c:pt>
                <c:pt idx="6788">
                  <c:v>89</c:v>
                </c:pt>
                <c:pt idx="6789">
                  <c:v>89</c:v>
                </c:pt>
                <c:pt idx="6790">
                  <c:v>89</c:v>
                </c:pt>
                <c:pt idx="6791">
                  <c:v>89</c:v>
                </c:pt>
                <c:pt idx="6792">
                  <c:v>89</c:v>
                </c:pt>
                <c:pt idx="6793">
                  <c:v>89</c:v>
                </c:pt>
                <c:pt idx="6794">
                  <c:v>89</c:v>
                </c:pt>
                <c:pt idx="6795">
                  <c:v>89</c:v>
                </c:pt>
                <c:pt idx="6796">
                  <c:v>89</c:v>
                </c:pt>
                <c:pt idx="6797">
                  <c:v>89</c:v>
                </c:pt>
                <c:pt idx="6798">
                  <c:v>89</c:v>
                </c:pt>
                <c:pt idx="6799">
                  <c:v>89</c:v>
                </c:pt>
                <c:pt idx="6800">
                  <c:v>89</c:v>
                </c:pt>
                <c:pt idx="6801">
                  <c:v>89</c:v>
                </c:pt>
                <c:pt idx="6802">
                  <c:v>89</c:v>
                </c:pt>
                <c:pt idx="6803">
                  <c:v>89</c:v>
                </c:pt>
                <c:pt idx="6804">
                  <c:v>89</c:v>
                </c:pt>
                <c:pt idx="6805">
                  <c:v>89</c:v>
                </c:pt>
                <c:pt idx="6806">
                  <c:v>89</c:v>
                </c:pt>
                <c:pt idx="6807">
                  <c:v>89</c:v>
                </c:pt>
                <c:pt idx="6808">
                  <c:v>89</c:v>
                </c:pt>
                <c:pt idx="6809">
                  <c:v>89</c:v>
                </c:pt>
                <c:pt idx="6810">
                  <c:v>89</c:v>
                </c:pt>
                <c:pt idx="6811">
                  <c:v>89</c:v>
                </c:pt>
                <c:pt idx="6812">
                  <c:v>89</c:v>
                </c:pt>
                <c:pt idx="6813">
                  <c:v>89</c:v>
                </c:pt>
                <c:pt idx="6814">
                  <c:v>89</c:v>
                </c:pt>
                <c:pt idx="6815">
                  <c:v>89</c:v>
                </c:pt>
                <c:pt idx="6816">
                  <c:v>89</c:v>
                </c:pt>
                <c:pt idx="6817">
                  <c:v>89</c:v>
                </c:pt>
                <c:pt idx="6818">
                  <c:v>89</c:v>
                </c:pt>
                <c:pt idx="6819">
                  <c:v>89</c:v>
                </c:pt>
                <c:pt idx="6820">
                  <c:v>89</c:v>
                </c:pt>
                <c:pt idx="6821">
                  <c:v>89</c:v>
                </c:pt>
                <c:pt idx="6822">
                  <c:v>89</c:v>
                </c:pt>
                <c:pt idx="6823">
                  <c:v>89</c:v>
                </c:pt>
                <c:pt idx="6824">
                  <c:v>89</c:v>
                </c:pt>
                <c:pt idx="6825">
                  <c:v>89</c:v>
                </c:pt>
                <c:pt idx="6826">
                  <c:v>89</c:v>
                </c:pt>
                <c:pt idx="6827">
                  <c:v>89</c:v>
                </c:pt>
                <c:pt idx="6828">
                  <c:v>89</c:v>
                </c:pt>
                <c:pt idx="6829">
                  <c:v>89</c:v>
                </c:pt>
                <c:pt idx="6830">
                  <c:v>89</c:v>
                </c:pt>
                <c:pt idx="6831">
                  <c:v>89</c:v>
                </c:pt>
                <c:pt idx="6832">
                  <c:v>89</c:v>
                </c:pt>
                <c:pt idx="6833">
                  <c:v>89</c:v>
                </c:pt>
                <c:pt idx="6834">
                  <c:v>89</c:v>
                </c:pt>
                <c:pt idx="6835">
                  <c:v>89</c:v>
                </c:pt>
                <c:pt idx="6836">
                  <c:v>89</c:v>
                </c:pt>
                <c:pt idx="6837">
                  <c:v>89</c:v>
                </c:pt>
                <c:pt idx="6838">
                  <c:v>89</c:v>
                </c:pt>
                <c:pt idx="6839">
                  <c:v>89</c:v>
                </c:pt>
                <c:pt idx="6840">
                  <c:v>89</c:v>
                </c:pt>
                <c:pt idx="6841">
                  <c:v>89</c:v>
                </c:pt>
                <c:pt idx="6842">
                  <c:v>89</c:v>
                </c:pt>
                <c:pt idx="6843">
                  <c:v>89</c:v>
                </c:pt>
                <c:pt idx="6844">
                  <c:v>89</c:v>
                </c:pt>
                <c:pt idx="6845">
                  <c:v>89</c:v>
                </c:pt>
                <c:pt idx="6846">
                  <c:v>89</c:v>
                </c:pt>
                <c:pt idx="6847">
                  <c:v>89</c:v>
                </c:pt>
                <c:pt idx="6848">
                  <c:v>89</c:v>
                </c:pt>
                <c:pt idx="6849">
                  <c:v>89</c:v>
                </c:pt>
                <c:pt idx="6850">
                  <c:v>89</c:v>
                </c:pt>
                <c:pt idx="6851">
                  <c:v>89</c:v>
                </c:pt>
                <c:pt idx="6852">
                  <c:v>89</c:v>
                </c:pt>
                <c:pt idx="6853">
                  <c:v>89</c:v>
                </c:pt>
                <c:pt idx="6854">
                  <c:v>89</c:v>
                </c:pt>
                <c:pt idx="6855">
                  <c:v>89</c:v>
                </c:pt>
                <c:pt idx="6856">
                  <c:v>89</c:v>
                </c:pt>
                <c:pt idx="6857">
                  <c:v>89</c:v>
                </c:pt>
                <c:pt idx="6858">
                  <c:v>89</c:v>
                </c:pt>
                <c:pt idx="6859">
                  <c:v>89</c:v>
                </c:pt>
                <c:pt idx="6860">
                  <c:v>89</c:v>
                </c:pt>
                <c:pt idx="6861">
                  <c:v>89</c:v>
                </c:pt>
                <c:pt idx="6862">
                  <c:v>89</c:v>
                </c:pt>
                <c:pt idx="6863">
                  <c:v>89</c:v>
                </c:pt>
                <c:pt idx="6864">
                  <c:v>89</c:v>
                </c:pt>
                <c:pt idx="6865">
                  <c:v>89</c:v>
                </c:pt>
                <c:pt idx="6866">
                  <c:v>89</c:v>
                </c:pt>
                <c:pt idx="6867">
                  <c:v>89</c:v>
                </c:pt>
                <c:pt idx="6868">
                  <c:v>89</c:v>
                </c:pt>
                <c:pt idx="6869">
                  <c:v>89</c:v>
                </c:pt>
                <c:pt idx="6870">
                  <c:v>89</c:v>
                </c:pt>
                <c:pt idx="6871">
                  <c:v>89</c:v>
                </c:pt>
                <c:pt idx="6872">
                  <c:v>89</c:v>
                </c:pt>
                <c:pt idx="6873">
                  <c:v>89</c:v>
                </c:pt>
                <c:pt idx="6874">
                  <c:v>89</c:v>
                </c:pt>
                <c:pt idx="6875">
                  <c:v>89</c:v>
                </c:pt>
                <c:pt idx="6876">
                  <c:v>89</c:v>
                </c:pt>
                <c:pt idx="6877">
                  <c:v>89</c:v>
                </c:pt>
                <c:pt idx="6878">
                  <c:v>89</c:v>
                </c:pt>
                <c:pt idx="6879">
                  <c:v>89</c:v>
                </c:pt>
                <c:pt idx="6880">
                  <c:v>89</c:v>
                </c:pt>
                <c:pt idx="6881">
                  <c:v>89</c:v>
                </c:pt>
                <c:pt idx="6882">
                  <c:v>89</c:v>
                </c:pt>
                <c:pt idx="6883">
                  <c:v>89</c:v>
                </c:pt>
                <c:pt idx="6884">
                  <c:v>89</c:v>
                </c:pt>
                <c:pt idx="6885">
                  <c:v>89</c:v>
                </c:pt>
                <c:pt idx="6886">
                  <c:v>89</c:v>
                </c:pt>
                <c:pt idx="6887">
                  <c:v>89</c:v>
                </c:pt>
                <c:pt idx="6888">
                  <c:v>89</c:v>
                </c:pt>
                <c:pt idx="6889">
                  <c:v>89</c:v>
                </c:pt>
                <c:pt idx="6890">
                  <c:v>89</c:v>
                </c:pt>
                <c:pt idx="6891">
                  <c:v>89</c:v>
                </c:pt>
                <c:pt idx="6892">
                  <c:v>89</c:v>
                </c:pt>
                <c:pt idx="6893">
                  <c:v>89</c:v>
                </c:pt>
                <c:pt idx="6894">
                  <c:v>89</c:v>
                </c:pt>
                <c:pt idx="6895">
                  <c:v>89</c:v>
                </c:pt>
                <c:pt idx="6896">
                  <c:v>89</c:v>
                </c:pt>
                <c:pt idx="6897">
                  <c:v>89</c:v>
                </c:pt>
                <c:pt idx="6898">
                  <c:v>89</c:v>
                </c:pt>
                <c:pt idx="6899">
                  <c:v>89</c:v>
                </c:pt>
                <c:pt idx="6900">
                  <c:v>89</c:v>
                </c:pt>
                <c:pt idx="6901">
                  <c:v>89</c:v>
                </c:pt>
                <c:pt idx="6902">
                  <c:v>89</c:v>
                </c:pt>
                <c:pt idx="6903">
                  <c:v>89</c:v>
                </c:pt>
                <c:pt idx="6904">
                  <c:v>89</c:v>
                </c:pt>
                <c:pt idx="6905">
                  <c:v>89</c:v>
                </c:pt>
                <c:pt idx="6906">
                  <c:v>89</c:v>
                </c:pt>
                <c:pt idx="6907">
                  <c:v>89</c:v>
                </c:pt>
                <c:pt idx="6908">
                  <c:v>89</c:v>
                </c:pt>
                <c:pt idx="6909">
                  <c:v>89</c:v>
                </c:pt>
                <c:pt idx="6910">
                  <c:v>89</c:v>
                </c:pt>
                <c:pt idx="6911">
                  <c:v>89</c:v>
                </c:pt>
                <c:pt idx="6912">
                  <c:v>89</c:v>
                </c:pt>
                <c:pt idx="6913">
                  <c:v>89</c:v>
                </c:pt>
                <c:pt idx="6914">
                  <c:v>89</c:v>
                </c:pt>
                <c:pt idx="6915">
                  <c:v>89</c:v>
                </c:pt>
                <c:pt idx="6916">
                  <c:v>89</c:v>
                </c:pt>
                <c:pt idx="6917">
                  <c:v>89</c:v>
                </c:pt>
                <c:pt idx="6918">
                  <c:v>89</c:v>
                </c:pt>
                <c:pt idx="6919">
                  <c:v>89</c:v>
                </c:pt>
                <c:pt idx="6920">
                  <c:v>89</c:v>
                </c:pt>
                <c:pt idx="6921">
                  <c:v>89</c:v>
                </c:pt>
                <c:pt idx="6922">
                  <c:v>89</c:v>
                </c:pt>
                <c:pt idx="6923">
                  <c:v>89</c:v>
                </c:pt>
                <c:pt idx="6924">
                  <c:v>89</c:v>
                </c:pt>
                <c:pt idx="6925">
                  <c:v>89</c:v>
                </c:pt>
                <c:pt idx="6926">
                  <c:v>89</c:v>
                </c:pt>
                <c:pt idx="6927">
                  <c:v>89</c:v>
                </c:pt>
                <c:pt idx="6928">
                  <c:v>89</c:v>
                </c:pt>
                <c:pt idx="6929">
                  <c:v>89</c:v>
                </c:pt>
                <c:pt idx="6930">
                  <c:v>89</c:v>
                </c:pt>
                <c:pt idx="6931">
                  <c:v>89</c:v>
                </c:pt>
                <c:pt idx="6932">
                  <c:v>89</c:v>
                </c:pt>
                <c:pt idx="6933">
                  <c:v>89</c:v>
                </c:pt>
                <c:pt idx="6934">
                  <c:v>89</c:v>
                </c:pt>
                <c:pt idx="6935">
                  <c:v>89</c:v>
                </c:pt>
                <c:pt idx="6936">
                  <c:v>89</c:v>
                </c:pt>
                <c:pt idx="6937">
                  <c:v>89</c:v>
                </c:pt>
                <c:pt idx="6938">
                  <c:v>89</c:v>
                </c:pt>
                <c:pt idx="6939">
                  <c:v>89</c:v>
                </c:pt>
                <c:pt idx="6940">
                  <c:v>89</c:v>
                </c:pt>
                <c:pt idx="6941">
                  <c:v>89</c:v>
                </c:pt>
                <c:pt idx="6942">
                  <c:v>89</c:v>
                </c:pt>
                <c:pt idx="6943">
                  <c:v>89</c:v>
                </c:pt>
                <c:pt idx="6944">
                  <c:v>89</c:v>
                </c:pt>
                <c:pt idx="6945">
                  <c:v>89</c:v>
                </c:pt>
                <c:pt idx="6946">
                  <c:v>89</c:v>
                </c:pt>
                <c:pt idx="6947">
                  <c:v>89</c:v>
                </c:pt>
                <c:pt idx="6948">
                  <c:v>89</c:v>
                </c:pt>
                <c:pt idx="6949">
                  <c:v>89</c:v>
                </c:pt>
                <c:pt idx="6950">
                  <c:v>89</c:v>
                </c:pt>
                <c:pt idx="6951">
                  <c:v>89</c:v>
                </c:pt>
                <c:pt idx="6952">
                  <c:v>89</c:v>
                </c:pt>
                <c:pt idx="6953">
                  <c:v>89</c:v>
                </c:pt>
                <c:pt idx="6954">
                  <c:v>89</c:v>
                </c:pt>
                <c:pt idx="6955">
                  <c:v>89</c:v>
                </c:pt>
                <c:pt idx="6956">
                  <c:v>89</c:v>
                </c:pt>
                <c:pt idx="6957">
                  <c:v>89</c:v>
                </c:pt>
                <c:pt idx="6958">
                  <c:v>89</c:v>
                </c:pt>
                <c:pt idx="6959">
                  <c:v>89</c:v>
                </c:pt>
                <c:pt idx="6960">
                  <c:v>89</c:v>
                </c:pt>
                <c:pt idx="6961">
                  <c:v>89</c:v>
                </c:pt>
                <c:pt idx="6962">
                  <c:v>89</c:v>
                </c:pt>
                <c:pt idx="6963">
                  <c:v>89</c:v>
                </c:pt>
                <c:pt idx="6964">
                  <c:v>89</c:v>
                </c:pt>
                <c:pt idx="6965">
                  <c:v>89</c:v>
                </c:pt>
                <c:pt idx="6966">
                  <c:v>89</c:v>
                </c:pt>
                <c:pt idx="6967">
                  <c:v>89</c:v>
                </c:pt>
                <c:pt idx="6968">
                  <c:v>89</c:v>
                </c:pt>
                <c:pt idx="6969">
                  <c:v>89</c:v>
                </c:pt>
                <c:pt idx="6970">
                  <c:v>89</c:v>
                </c:pt>
                <c:pt idx="6971">
                  <c:v>89</c:v>
                </c:pt>
                <c:pt idx="6972">
                  <c:v>89</c:v>
                </c:pt>
                <c:pt idx="6973">
                  <c:v>89</c:v>
                </c:pt>
                <c:pt idx="6974">
                  <c:v>89</c:v>
                </c:pt>
                <c:pt idx="6975">
                  <c:v>89</c:v>
                </c:pt>
                <c:pt idx="6976">
                  <c:v>89</c:v>
                </c:pt>
                <c:pt idx="6977">
                  <c:v>89</c:v>
                </c:pt>
                <c:pt idx="6978">
                  <c:v>89</c:v>
                </c:pt>
                <c:pt idx="6979">
                  <c:v>89</c:v>
                </c:pt>
                <c:pt idx="6980">
                  <c:v>89</c:v>
                </c:pt>
                <c:pt idx="6981">
                  <c:v>89</c:v>
                </c:pt>
                <c:pt idx="6982">
                  <c:v>89</c:v>
                </c:pt>
                <c:pt idx="6983">
                  <c:v>89</c:v>
                </c:pt>
                <c:pt idx="6984">
                  <c:v>89</c:v>
                </c:pt>
                <c:pt idx="6985">
                  <c:v>89</c:v>
                </c:pt>
                <c:pt idx="6986">
                  <c:v>89</c:v>
                </c:pt>
                <c:pt idx="6987">
                  <c:v>89</c:v>
                </c:pt>
                <c:pt idx="6988">
                  <c:v>89</c:v>
                </c:pt>
                <c:pt idx="6989">
                  <c:v>89</c:v>
                </c:pt>
                <c:pt idx="6990">
                  <c:v>89</c:v>
                </c:pt>
                <c:pt idx="6991">
                  <c:v>89</c:v>
                </c:pt>
                <c:pt idx="6992">
                  <c:v>89</c:v>
                </c:pt>
                <c:pt idx="6993">
                  <c:v>89</c:v>
                </c:pt>
                <c:pt idx="6994">
                  <c:v>89</c:v>
                </c:pt>
                <c:pt idx="6995">
                  <c:v>89</c:v>
                </c:pt>
                <c:pt idx="6996">
                  <c:v>89</c:v>
                </c:pt>
                <c:pt idx="6997">
                  <c:v>89</c:v>
                </c:pt>
                <c:pt idx="6998">
                  <c:v>89</c:v>
                </c:pt>
                <c:pt idx="6999">
                  <c:v>89</c:v>
                </c:pt>
                <c:pt idx="7000">
                  <c:v>89</c:v>
                </c:pt>
                <c:pt idx="7001">
                  <c:v>89</c:v>
                </c:pt>
                <c:pt idx="7002">
                  <c:v>89</c:v>
                </c:pt>
                <c:pt idx="7003">
                  <c:v>89</c:v>
                </c:pt>
                <c:pt idx="7004">
                  <c:v>89</c:v>
                </c:pt>
                <c:pt idx="7005">
                  <c:v>89</c:v>
                </c:pt>
                <c:pt idx="7006">
                  <c:v>89</c:v>
                </c:pt>
                <c:pt idx="7007">
                  <c:v>89</c:v>
                </c:pt>
                <c:pt idx="7008">
                  <c:v>89</c:v>
                </c:pt>
                <c:pt idx="7009">
                  <c:v>89</c:v>
                </c:pt>
                <c:pt idx="7010">
                  <c:v>89</c:v>
                </c:pt>
                <c:pt idx="7011">
                  <c:v>89</c:v>
                </c:pt>
                <c:pt idx="7012">
                  <c:v>89</c:v>
                </c:pt>
                <c:pt idx="7013">
                  <c:v>89</c:v>
                </c:pt>
                <c:pt idx="7014">
                  <c:v>89</c:v>
                </c:pt>
                <c:pt idx="7015">
                  <c:v>89</c:v>
                </c:pt>
                <c:pt idx="7016">
                  <c:v>89</c:v>
                </c:pt>
                <c:pt idx="7017">
                  <c:v>89</c:v>
                </c:pt>
                <c:pt idx="7018">
                  <c:v>89</c:v>
                </c:pt>
                <c:pt idx="7019">
                  <c:v>89</c:v>
                </c:pt>
                <c:pt idx="7020">
                  <c:v>89</c:v>
                </c:pt>
                <c:pt idx="7021">
                  <c:v>89</c:v>
                </c:pt>
                <c:pt idx="7022">
                  <c:v>89</c:v>
                </c:pt>
                <c:pt idx="7023">
                  <c:v>89</c:v>
                </c:pt>
                <c:pt idx="7024">
                  <c:v>89</c:v>
                </c:pt>
                <c:pt idx="7025">
                  <c:v>89</c:v>
                </c:pt>
                <c:pt idx="7026">
                  <c:v>89</c:v>
                </c:pt>
                <c:pt idx="7027">
                  <c:v>89</c:v>
                </c:pt>
                <c:pt idx="7028">
                  <c:v>89</c:v>
                </c:pt>
                <c:pt idx="7029">
                  <c:v>89</c:v>
                </c:pt>
                <c:pt idx="7030">
                  <c:v>89</c:v>
                </c:pt>
                <c:pt idx="7031">
                  <c:v>89</c:v>
                </c:pt>
                <c:pt idx="7032">
                  <c:v>89</c:v>
                </c:pt>
                <c:pt idx="7033">
                  <c:v>89</c:v>
                </c:pt>
                <c:pt idx="7034">
                  <c:v>89</c:v>
                </c:pt>
                <c:pt idx="7035">
                  <c:v>89</c:v>
                </c:pt>
                <c:pt idx="7036">
                  <c:v>89</c:v>
                </c:pt>
                <c:pt idx="7037">
                  <c:v>89</c:v>
                </c:pt>
                <c:pt idx="7038">
                  <c:v>89</c:v>
                </c:pt>
                <c:pt idx="7039">
                  <c:v>89</c:v>
                </c:pt>
                <c:pt idx="7040">
                  <c:v>89</c:v>
                </c:pt>
                <c:pt idx="7041">
                  <c:v>89</c:v>
                </c:pt>
                <c:pt idx="7042">
                  <c:v>89</c:v>
                </c:pt>
                <c:pt idx="7043">
                  <c:v>89</c:v>
                </c:pt>
                <c:pt idx="7044">
                  <c:v>89</c:v>
                </c:pt>
                <c:pt idx="7045">
                  <c:v>89</c:v>
                </c:pt>
                <c:pt idx="7046">
                  <c:v>89</c:v>
                </c:pt>
                <c:pt idx="7047">
                  <c:v>89</c:v>
                </c:pt>
                <c:pt idx="7048">
                  <c:v>89</c:v>
                </c:pt>
                <c:pt idx="7049">
                  <c:v>89</c:v>
                </c:pt>
                <c:pt idx="7050">
                  <c:v>89</c:v>
                </c:pt>
                <c:pt idx="7051">
                  <c:v>89</c:v>
                </c:pt>
                <c:pt idx="7052">
                  <c:v>89</c:v>
                </c:pt>
                <c:pt idx="7053">
                  <c:v>89</c:v>
                </c:pt>
                <c:pt idx="7054">
                  <c:v>89</c:v>
                </c:pt>
                <c:pt idx="7055">
                  <c:v>89</c:v>
                </c:pt>
                <c:pt idx="7056">
                  <c:v>89</c:v>
                </c:pt>
                <c:pt idx="7057">
                  <c:v>89</c:v>
                </c:pt>
                <c:pt idx="7058">
                  <c:v>89</c:v>
                </c:pt>
                <c:pt idx="7059">
                  <c:v>89</c:v>
                </c:pt>
                <c:pt idx="7060">
                  <c:v>89</c:v>
                </c:pt>
                <c:pt idx="7061">
                  <c:v>89</c:v>
                </c:pt>
                <c:pt idx="7062">
                  <c:v>89</c:v>
                </c:pt>
                <c:pt idx="7063">
                  <c:v>89</c:v>
                </c:pt>
                <c:pt idx="7064">
                  <c:v>89</c:v>
                </c:pt>
                <c:pt idx="7065">
                  <c:v>89</c:v>
                </c:pt>
                <c:pt idx="7066">
                  <c:v>89</c:v>
                </c:pt>
                <c:pt idx="7067">
                  <c:v>89</c:v>
                </c:pt>
                <c:pt idx="7068">
                  <c:v>89</c:v>
                </c:pt>
                <c:pt idx="7069">
                  <c:v>89</c:v>
                </c:pt>
                <c:pt idx="7070">
                  <c:v>89</c:v>
                </c:pt>
                <c:pt idx="7071">
                  <c:v>89</c:v>
                </c:pt>
                <c:pt idx="7072">
                  <c:v>89</c:v>
                </c:pt>
                <c:pt idx="7073">
                  <c:v>89</c:v>
                </c:pt>
                <c:pt idx="7074">
                  <c:v>89</c:v>
                </c:pt>
                <c:pt idx="7075">
                  <c:v>89</c:v>
                </c:pt>
                <c:pt idx="7076">
                  <c:v>89</c:v>
                </c:pt>
                <c:pt idx="7077">
                  <c:v>89</c:v>
                </c:pt>
                <c:pt idx="7078">
                  <c:v>89</c:v>
                </c:pt>
                <c:pt idx="7079">
                  <c:v>89</c:v>
                </c:pt>
                <c:pt idx="7080">
                  <c:v>89</c:v>
                </c:pt>
                <c:pt idx="7081">
                  <c:v>89</c:v>
                </c:pt>
                <c:pt idx="7082">
                  <c:v>89</c:v>
                </c:pt>
                <c:pt idx="7083">
                  <c:v>89</c:v>
                </c:pt>
                <c:pt idx="7084">
                  <c:v>89</c:v>
                </c:pt>
                <c:pt idx="7085">
                  <c:v>89</c:v>
                </c:pt>
                <c:pt idx="7086">
                  <c:v>89</c:v>
                </c:pt>
                <c:pt idx="7087">
                  <c:v>89</c:v>
                </c:pt>
                <c:pt idx="7088">
                  <c:v>89</c:v>
                </c:pt>
                <c:pt idx="7089">
                  <c:v>89</c:v>
                </c:pt>
                <c:pt idx="7090">
                  <c:v>89</c:v>
                </c:pt>
                <c:pt idx="7091">
                  <c:v>89</c:v>
                </c:pt>
                <c:pt idx="7092">
                  <c:v>89</c:v>
                </c:pt>
                <c:pt idx="7093">
                  <c:v>89</c:v>
                </c:pt>
                <c:pt idx="7094">
                  <c:v>89</c:v>
                </c:pt>
                <c:pt idx="7095">
                  <c:v>89</c:v>
                </c:pt>
                <c:pt idx="7096">
                  <c:v>89</c:v>
                </c:pt>
                <c:pt idx="7097">
                  <c:v>89</c:v>
                </c:pt>
                <c:pt idx="7098">
                  <c:v>89</c:v>
                </c:pt>
                <c:pt idx="7099">
                  <c:v>89</c:v>
                </c:pt>
                <c:pt idx="7100">
                  <c:v>89</c:v>
                </c:pt>
                <c:pt idx="7101">
                  <c:v>89</c:v>
                </c:pt>
                <c:pt idx="7102">
                  <c:v>89</c:v>
                </c:pt>
                <c:pt idx="7103">
                  <c:v>89</c:v>
                </c:pt>
                <c:pt idx="7104">
                  <c:v>89</c:v>
                </c:pt>
                <c:pt idx="7105">
                  <c:v>89</c:v>
                </c:pt>
                <c:pt idx="7106">
                  <c:v>89</c:v>
                </c:pt>
                <c:pt idx="7107">
                  <c:v>89</c:v>
                </c:pt>
                <c:pt idx="7108">
                  <c:v>89</c:v>
                </c:pt>
                <c:pt idx="7109">
                  <c:v>89</c:v>
                </c:pt>
                <c:pt idx="7110">
                  <c:v>89</c:v>
                </c:pt>
                <c:pt idx="7111">
                  <c:v>89</c:v>
                </c:pt>
                <c:pt idx="7112">
                  <c:v>89</c:v>
                </c:pt>
                <c:pt idx="7113">
                  <c:v>89</c:v>
                </c:pt>
                <c:pt idx="7114">
                  <c:v>89</c:v>
                </c:pt>
                <c:pt idx="7115">
                  <c:v>89</c:v>
                </c:pt>
                <c:pt idx="7116">
                  <c:v>89</c:v>
                </c:pt>
                <c:pt idx="7117">
                  <c:v>89</c:v>
                </c:pt>
                <c:pt idx="7118">
                  <c:v>89</c:v>
                </c:pt>
                <c:pt idx="7119">
                  <c:v>89</c:v>
                </c:pt>
                <c:pt idx="7120">
                  <c:v>89</c:v>
                </c:pt>
                <c:pt idx="7121">
                  <c:v>89</c:v>
                </c:pt>
                <c:pt idx="7122">
                  <c:v>89</c:v>
                </c:pt>
                <c:pt idx="7123">
                  <c:v>89</c:v>
                </c:pt>
                <c:pt idx="7124">
                  <c:v>89</c:v>
                </c:pt>
                <c:pt idx="7125">
                  <c:v>89</c:v>
                </c:pt>
                <c:pt idx="7126">
                  <c:v>89</c:v>
                </c:pt>
                <c:pt idx="7127">
                  <c:v>89</c:v>
                </c:pt>
                <c:pt idx="7128">
                  <c:v>89</c:v>
                </c:pt>
                <c:pt idx="7129">
                  <c:v>89</c:v>
                </c:pt>
                <c:pt idx="7130">
                  <c:v>89</c:v>
                </c:pt>
                <c:pt idx="7131">
                  <c:v>89</c:v>
                </c:pt>
                <c:pt idx="7132">
                  <c:v>89</c:v>
                </c:pt>
                <c:pt idx="7133">
                  <c:v>89</c:v>
                </c:pt>
                <c:pt idx="7134">
                  <c:v>89</c:v>
                </c:pt>
                <c:pt idx="7135">
                  <c:v>89</c:v>
                </c:pt>
                <c:pt idx="7136">
                  <c:v>89</c:v>
                </c:pt>
                <c:pt idx="7137">
                  <c:v>89</c:v>
                </c:pt>
                <c:pt idx="7138">
                  <c:v>89</c:v>
                </c:pt>
                <c:pt idx="7139">
                  <c:v>89</c:v>
                </c:pt>
                <c:pt idx="7140">
                  <c:v>89</c:v>
                </c:pt>
                <c:pt idx="7141">
                  <c:v>89</c:v>
                </c:pt>
                <c:pt idx="7142">
                  <c:v>89</c:v>
                </c:pt>
                <c:pt idx="7143">
                  <c:v>89</c:v>
                </c:pt>
                <c:pt idx="7144">
                  <c:v>89</c:v>
                </c:pt>
                <c:pt idx="7145">
                  <c:v>89</c:v>
                </c:pt>
                <c:pt idx="7146">
                  <c:v>89</c:v>
                </c:pt>
                <c:pt idx="7147">
                  <c:v>89</c:v>
                </c:pt>
                <c:pt idx="7148">
                  <c:v>89</c:v>
                </c:pt>
                <c:pt idx="7149">
                  <c:v>89</c:v>
                </c:pt>
                <c:pt idx="7150">
                  <c:v>89</c:v>
                </c:pt>
                <c:pt idx="7151">
                  <c:v>89</c:v>
                </c:pt>
                <c:pt idx="7152">
                  <c:v>89</c:v>
                </c:pt>
                <c:pt idx="7153">
                  <c:v>89</c:v>
                </c:pt>
                <c:pt idx="7154">
                  <c:v>89</c:v>
                </c:pt>
                <c:pt idx="7155">
                  <c:v>89</c:v>
                </c:pt>
                <c:pt idx="7156">
                  <c:v>89</c:v>
                </c:pt>
                <c:pt idx="7157">
                  <c:v>89</c:v>
                </c:pt>
                <c:pt idx="7158">
                  <c:v>89</c:v>
                </c:pt>
                <c:pt idx="7159">
                  <c:v>89</c:v>
                </c:pt>
                <c:pt idx="7160">
                  <c:v>89</c:v>
                </c:pt>
                <c:pt idx="7161">
                  <c:v>89</c:v>
                </c:pt>
                <c:pt idx="7162">
                  <c:v>89</c:v>
                </c:pt>
                <c:pt idx="7163">
                  <c:v>89</c:v>
                </c:pt>
                <c:pt idx="7164">
                  <c:v>89</c:v>
                </c:pt>
                <c:pt idx="7165">
                  <c:v>89</c:v>
                </c:pt>
                <c:pt idx="7166">
                  <c:v>89</c:v>
                </c:pt>
                <c:pt idx="7167">
                  <c:v>89</c:v>
                </c:pt>
                <c:pt idx="7168">
                  <c:v>89</c:v>
                </c:pt>
                <c:pt idx="7169">
                  <c:v>89</c:v>
                </c:pt>
                <c:pt idx="7170">
                  <c:v>89</c:v>
                </c:pt>
                <c:pt idx="7171">
                  <c:v>89</c:v>
                </c:pt>
                <c:pt idx="7172">
                  <c:v>89</c:v>
                </c:pt>
                <c:pt idx="7173">
                  <c:v>89</c:v>
                </c:pt>
                <c:pt idx="7174">
                  <c:v>89</c:v>
                </c:pt>
                <c:pt idx="7175">
                  <c:v>89</c:v>
                </c:pt>
                <c:pt idx="7176">
                  <c:v>89</c:v>
                </c:pt>
                <c:pt idx="7177">
                  <c:v>89</c:v>
                </c:pt>
                <c:pt idx="7178">
                  <c:v>89</c:v>
                </c:pt>
                <c:pt idx="7179">
                  <c:v>89</c:v>
                </c:pt>
                <c:pt idx="7180">
                  <c:v>89</c:v>
                </c:pt>
                <c:pt idx="7181">
                  <c:v>89</c:v>
                </c:pt>
                <c:pt idx="7182">
                  <c:v>89</c:v>
                </c:pt>
                <c:pt idx="7183">
                  <c:v>89</c:v>
                </c:pt>
                <c:pt idx="7184">
                  <c:v>89</c:v>
                </c:pt>
                <c:pt idx="7185">
                  <c:v>89</c:v>
                </c:pt>
                <c:pt idx="7186">
                  <c:v>89</c:v>
                </c:pt>
                <c:pt idx="7187">
                  <c:v>89</c:v>
                </c:pt>
                <c:pt idx="7188">
                  <c:v>89</c:v>
                </c:pt>
                <c:pt idx="7189">
                  <c:v>89</c:v>
                </c:pt>
                <c:pt idx="7190">
                  <c:v>89</c:v>
                </c:pt>
                <c:pt idx="7191">
                  <c:v>89</c:v>
                </c:pt>
                <c:pt idx="7192">
                  <c:v>89</c:v>
                </c:pt>
                <c:pt idx="7193">
                  <c:v>89</c:v>
                </c:pt>
                <c:pt idx="7194">
                  <c:v>89</c:v>
                </c:pt>
                <c:pt idx="7195">
                  <c:v>89</c:v>
                </c:pt>
                <c:pt idx="7196">
                  <c:v>89</c:v>
                </c:pt>
                <c:pt idx="7197">
                  <c:v>89</c:v>
                </c:pt>
                <c:pt idx="7198">
                  <c:v>89</c:v>
                </c:pt>
                <c:pt idx="7199">
                  <c:v>89</c:v>
                </c:pt>
                <c:pt idx="7200">
                  <c:v>89</c:v>
                </c:pt>
                <c:pt idx="7201">
                  <c:v>89</c:v>
                </c:pt>
                <c:pt idx="7202">
                  <c:v>89</c:v>
                </c:pt>
                <c:pt idx="7203">
                  <c:v>89</c:v>
                </c:pt>
                <c:pt idx="7204">
                  <c:v>89</c:v>
                </c:pt>
                <c:pt idx="7205">
                  <c:v>89</c:v>
                </c:pt>
                <c:pt idx="7206">
                  <c:v>89</c:v>
                </c:pt>
                <c:pt idx="7207">
                  <c:v>89</c:v>
                </c:pt>
                <c:pt idx="7208">
                  <c:v>89</c:v>
                </c:pt>
                <c:pt idx="7209">
                  <c:v>89</c:v>
                </c:pt>
                <c:pt idx="7210">
                  <c:v>89</c:v>
                </c:pt>
                <c:pt idx="7211">
                  <c:v>89</c:v>
                </c:pt>
                <c:pt idx="7212">
                  <c:v>89</c:v>
                </c:pt>
                <c:pt idx="7213">
                  <c:v>89</c:v>
                </c:pt>
                <c:pt idx="7214">
                  <c:v>89</c:v>
                </c:pt>
                <c:pt idx="7215">
                  <c:v>89</c:v>
                </c:pt>
                <c:pt idx="7216">
                  <c:v>89</c:v>
                </c:pt>
                <c:pt idx="7217">
                  <c:v>89</c:v>
                </c:pt>
                <c:pt idx="7218">
                  <c:v>89</c:v>
                </c:pt>
                <c:pt idx="7219">
                  <c:v>89</c:v>
                </c:pt>
                <c:pt idx="7220">
                  <c:v>89</c:v>
                </c:pt>
                <c:pt idx="7221">
                  <c:v>89</c:v>
                </c:pt>
                <c:pt idx="7222">
                  <c:v>89</c:v>
                </c:pt>
                <c:pt idx="7223">
                  <c:v>89</c:v>
                </c:pt>
                <c:pt idx="7224">
                  <c:v>89</c:v>
                </c:pt>
                <c:pt idx="7225">
                  <c:v>89</c:v>
                </c:pt>
                <c:pt idx="7226">
                  <c:v>89</c:v>
                </c:pt>
                <c:pt idx="7227">
                  <c:v>89</c:v>
                </c:pt>
                <c:pt idx="7228">
                  <c:v>89</c:v>
                </c:pt>
                <c:pt idx="7229">
                  <c:v>89</c:v>
                </c:pt>
                <c:pt idx="7230">
                  <c:v>89</c:v>
                </c:pt>
                <c:pt idx="7231">
                  <c:v>89</c:v>
                </c:pt>
                <c:pt idx="7232">
                  <c:v>89</c:v>
                </c:pt>
                <c:pt idx="7233">
                  <c:v>89</c:v>
                </c:pt>
                <c:pt idx="7234">
                  <c:v>89</c:v>
                </c:pt>
                <c:pt idx="7235">
                  <c:v>89</c:v>
                </c:pt>
                <c:pt idx="7236">
                  <c:v>89</c:v>
                </c:pt>
                <c:pt idx="7237">
                  <c:v>89</c:v>
                </c:pt>
                <c:pt idx="7238">
                  <c:v>89</c:v>
                </c:pt>
                <c:pt idx="7239">
                  <c:v>89</c:v>
                </c:pt>
                <c:pt idx="7240">
                  <c:v>89</c:v>
                </c:pt>
                <c:pt idx="7241">
                  <c:v>89</c:v>
                </c:pt>
                <c:pt idx="7242">
                  <c:v>89</c:v>
                </c:pt>
                <c:pt idx="7243">
                  <c:v>89</c:v>
                </c:pt>
                <c:pt idx="7244">
                  <c:v>89</c:v>
                </c:pt>
                <c:pt idx="7245">
                  <c:v>89</c:v>
                </c:pt>
                <c:pt idx="7246">
                  <c:v>89</c:v>
                </c:pt>
                <c:pt idx="7247">
                  <c:v>89</c:v>
                </c:pt>
                <c:pt idx="7248">
                  <c:v>89</c:v>
                </c:pt>
                <c:pt idx="7249">
                  <c:v>89</c:v>
                </c:pt>
                <c:pt idx="7250">
                  <c:v>89</c:v>
                </c:pt>
                <c:pt idx="7251">
                  <c:v>89</c:v>
                </c:pt>
                <c:pt idx="7252">
                  <c:v>89</c:v>
                </c:pt>
                <c:pt idx="7253">
                  <c:v>89</c:v>
                </c:pt>
                <c:pt idx="7254">
                  <c:v>89</c:v>
                </c:pt>
                <c:pt idx="7255">
                  <c:v>89</c:v>
                </c:pt>
                <c:pt idx="7256">
                  <c:v>89</c:v>
                </c:pt>
                <c:pt idx="7257">
                  <c:v>89</c:v>
                </c:pt>
                <c:pt idx="7258">
                  <c:v>89</c:v>
                </c:pt>
                <c:pt idx="7259">
                  <c:v>89</c:v>
                </c:pt>
                <c:pt idx="7260">
                  <c:v>89</c:v>
                </c:pt>
                <c:pt idx="7261">
                  <c:v>89</c:v>
                </c:pt>
                <c:pt idx="7262">
                  <c:v>89</c:v>
                </c:pt>
                <c:pt idx="7263">
                  <c:v>89</c:v>
                </c:pt>
                <c:pt idx="7264">
                  <c:v>89</c:v>
                </c:pt>
                <c:pt idx="7265">
                  <c:v>89</c:v>
                </c:pt>
                <c:pt idx="7266">
                  <c:v>89</c:v>
                </c:pt>
                <c:pt idx="7267">
                  <c:v>89</c:v>
                </c:pt>
                <c:pt idx="7268">
                  <c:v>89</c:v>
                </c:pt>
                <c:pt idx="7269">
                  <c:v>89</c:v>
                </c:pt>
                <c:pt idx="7270">
                  <c:v>89</c:v>
                </c:pt>
                <c:pt idx="7271">
                  <c:v>89</c:v>
                </c:pt>
                <c:pt idx="7272">
                  <c:v>89</c:v>
                </c:pt>
                <c:pt idx="7273">
                  <c:v>89</c:v>
                </c:pt>
                <c:pt idx="7274">
                  <c:v>89</c:v>
                </c:pt>
                <c:pt idx="7275">
                  <c:v>89</c:v>
                </c:pt>
                <c:pt idx="7276">
                  <c:v>89</c:v>
                </c:pt>
                <c:pt idx="7277">
                  <c:v>89</c:v>
                </c:pt>
                <c:pt idx="7278">
                  <c:v>89</c:v>
                </c:pt>
                <c:pt idx="7279">
                  <c:v>89</c:v>
                </c:pt>
                <c:pt idx="7280">
                  <c:v>89</c:v>
                </c:pt>
                <c:pt idx="7281">
                  <c:v>89</c:v>
                </c:pt>
                <c:pt idx="7282">
                  <c:v>89</c:v>
                </c:pt>
                <c:pt idx="7283">
                  <c:v>89</c:v>
                </c:pt>
                <c:pt idx="7284">
                  <c:v>89</c:v>
                </c:pt>
                <c:pt idx="7285">
                  <c:v>89</c:v>
                </c:pt>
                <c:pt idx="7286">
                  <c:v>89</c:v>
                </c:pt>
                <c:pt idx="7287">
                  <c:v>89</c:v>
                </c:pt>
                <c:pt idx="7288">
                  <c:v>89</c:v>
                </c:pt>
                <c:pt idx="7289">
                  <c:v>89</c:v>
                </c:pt>
                <c:pt idx="7290">
                  <c:v>89</c:v>
                </c:pt>
                <c:pt idx="7291">
                  <c:v>89</c:v>
                </c:pt>
                <c:pt idx="7292">
                  <c:v>89</c:v>
                </c:pt>
                <c:pt idx="7293">
                  <c:v>89</c:v>
                </c:pt>
                <c:pt idx="7294">
                  <c:v>89</c:v>
                </c:pt>
                <c:pt idx="7295">
                  <c:v>89</c:v>
                </c:pt>
                <c:pt idx="7296">
                  <c:v>89</c:v>
                </c:pt>
                <c:pt idx="7297">
                  <c:v>89</c:v>
                </c:pt>
                <c:pt idx="7298">
                  <c:v>89</c:v>
                </c:pt>
                <c:pt idx="7299">
                  <c:v>89</c:v>
                </c:pt>
                <c:pt idx="7300">
                  <c:v>89</c:v>
                </c:pt>
                <c:pt idx="7301">
                  <c:v>89</c:v>
                </c:pt>
                <c:pt idx="7302">
                  <c:v>89</c:v>
                </c:pt>
                <c:pt idx="7303">
                  <c:v>89</c:v>
                </c:pt>
                <c:pt idx="7304">
                  <c:v>89</c:v>
                </c:pt>
                <c:pt idx="7305">
                  <c:v>89</c:v>
                </c:pt>
                <c:pt idx="7306">
                  <c:v>89</c:v>
                </c:pt>
                <c:pt idx="7307">
                  <c:v>89</c:v>
                </c:pt>
                <c:pt idx="7308">
                  <c:v>89</c:v>
                </c:pt>
                <c:pt idx="7309">
                  <c:v>89</c:v>
                </c:pt>
                <c:pt idx="7310">
                  <c:v>89</c:v>
                </c:pt>
                <c:pt idx="7311">
                  <c:v>89</c:v>
                </c:pt>
                <c:pt idx="7312">
                  <c:v>89</c:v>
                </c:pt>
                <c:pt idx="7313">
                  <c:v>89</c:v>
                </c:pt>
                <c:pt idx="7314">
                  <c:v>89</c:v>
                </c:pt>
                <c:pt idx="7315">
                  <c:v>89</c:v>
                </c:pt>
                <c:pt idx="7316">
                  <c:v>89</c:v>
                </c:pt>
                <c:pt idx="7317">
                  <c:v>89</c:v>
                </c:pt>
                <c:pt idx="7318">
                  <c:v>89</c:v>
                </c:pt>
                <c:pt idx="7319">
                  <c:v>89</c:v>
                </c:pt>
                <c:pt idx="7320">
                  <c:v>89</c:v>
                </c:pt>
                <c:pt idx="7321">
                  <c:v>89</c:v>
                </c:pt>
                <c:pt idx="7322">
                  <c:v>89</c:v>
                </c:pt>
                <c:pt idx="7323">
                  <c:v>89</c:v>
                </c:pt>
                <c:pt idx="7324">
                  <c:v>89</c:v>
                </c:pt>
                <c:pt idx="7325">
                  <c:v>89</c:v>
                </c:pt>
                <c:pt idx="7326">
                  <c:v>89</c:v>
                </c:pt>
                <c:pt idx="7327">
                  <c:v>89</c:v>
                </c:pt>
                <c:pt idx="7328">
                  <c:v>89</c:v>
                </c:pt>
                <c:pt idx="7329">
                  <c:v>89</c:v>
                </c:pt>
                <c:pt idx="7330">
                  <c:v>89</c:v>
                </c:pt>
                <c:pt idx="7331">
                  <c:v>89</c:v>
                </c:pt>
                <c:pt idx="7332">
                  <c:v>89</c:v>
                </c:pt>
                <c:pt idx="7333">
                  <c:v>89</c:v>
                </c:pt>
                <c:pt idx="7334">
                  <c:v>89</c:v>
                </c:pt>
                <c:pt idx="7335">
                  <c:v>89</c:v>
                </c:pt>
                <c:pt idx="7336">
                  <c:v>89</c:v>
                </c:pt>
                <c:pt idx="7337">
                  <c:v>89</c:v>
                </c:pt>
                <c:pt idx="7338">
                  <c:v>89</c:v>
                </c:pt>
                <c:pt idx="7339">
                  <c:v>89</c:v>
                </c:pt>
                <c:pt idx="7340">
                  <c:v>89</c:v>
                </c:pt>
                <c:pt idx="7341">
                  <c:v>89</c:v>
                </c:pt>
                <c:pt idx="7342">
                  <c:v>89</c:v>
                </c:pt>
                <c:pt idx="7343">
                  <c:v>89</c:v>
                </c:pt>
                <c:pt idx="7344">
                  <c:v>89</c:v>
                </c:pt>
                <c:pt idx="7345">
                  <c:v>89</c:v>
                </c:pt>
                <c:pt idx="7346">
                  <c:v>89</c:v>
                </c:pt>
                <c:pt idx="7347">
                  <c:v>89</c:v>
                </c:pt>
                <c:pt idx="7348">
                  <c:v>89</c:v>
                </c:pt>
                <c:pt idx="7349">
                  <c:v>89</c:v>
                </c:pt>
                <c:pt idx="7350">
                  <c:v>89</c:v>
                </c:pt>
                <c:pt idx="7351">
                  <c:v>89</c:v>
                </c:pt>
                <c:pt idx="7352">
                  <c:v>89</c:v>
                </c:pt>
                <c:pt idx="7353">
                  <c:v>89</c:v>
                </c:pt>
                <c:pt idx="7354">
                  <c:v>89</c:v>
                </c:pt>
                <c:pt idx="7355">
                  <c:v>89</c:v>
                </c:pt>
                <c:pt idx="7356">
                  <c:v>89</c:v>
                </c:pt>
                <c:pt idx="7357">
                  <c:v>89</c:v>
                </c:pt>
                <c:pt idx="7358">
                  <c:v>89</c:v>
                </c:pt>
                <c:pt idx="7359">
                  <c:v>89</c:v>
                </c:pt>
                <c:pt idx="7360">
                  <c:v>89</c:v>
                </c:pt>
                <c:pt idx="7361">
                  <c:v>89</c:v>
                </c:pt>
                <c:pt idx="7362">
                  <c:v>89</c:v>
                </c:pt>
                <c:pt idx="7363">
                  <c:v>89</c:v>
                </c:pt>
                <c:pt idx="7364">
                  <c:v>89</c:v>
                </c:pt>
                <c:pt idx="7365">
                  <c:v>89</c:v>
                </c:pt>
                <c:pt idx="7366">
                  <c:v>89</c:v>
                </c:pt>
                <c:pt idx="7367">
                  <c:v>89</c:v>
                </c:pt>
                <c:pt idx="7368">
                  <c:v>89</c:v>
                </c:pt>
                <c:pt idx="7369">
                  <c:v>89</c:v>
                </c:pt>
                <c:pt idx="7370">
                  <c:v>89</c:v>
                </c:pt>
                <c:pt idx="7371">
                  <c:v>89</c:v>
                </c:pt>
                <c:pt idx="7372">
                  <c:v>89</c:v>
                </c:pt>
                <c:pt idx="7373">
                  <c:v>89</c:v>
                </c:pt>
                <c:pt idx="7374">
                  <c:v>89</c:v>
                </c:pt>
                <c:pt idx="7375">
                  <c:v>89</c:v>
                </c:pt>
                <c:pt idx="7376">
                  <c:v>89</c:v>
                </c:pt>
                <c:pt idx="7377">
                  <c:v>89</c:v>
                </c:pt>
                <c:pt idx="7378">
                  <c:v>89</c:v>
                </c:pt>
                <c:pt idx="7379">
                  <c:v>89</c:v>
                </c:pt>
                <c:pt idx="7380">
                  <c:v>89</c:v>
                </c:pt>
                <c:pt idx="7381">
                  <c:v>89</c:v>
                </c:pt>
                <c:pt idx="7382">
                  <c:v>89</c:v>
                </c:pt>
                <c:pt idx="7383">
                  <c:v>89</c:v>
                </c:pt>
                <c:pt idx="7384">
                  <c:v>89</c:v>
                </c:pt>
                <c:pt idx="7385">
                  <c:v>89</c:v>
                </c:pt>
                <c:pt idx="7386">
                  <c:v>89</c:v>
                </c:pt>
                <c:pt idx="7387">
                  <c:v>89</c:v>
                </c:pt>
                <c:pt idx="7388">
                  <c:v>89</c:v>
                </c:pt>
                <c:pt idx="7389">
                  <c:v>89</c:v>
                </c:pt>
                <c:pt idx="7390">
                  <c:v>89</c:v>
                </c:pt>
                <c:pt idx="7391">
                  <c:v>89</c:v>
                </c:pt>
                <c:pt idx="7392">
                  <c:v>89</c:v>
                </c:pt>
                <c:pt idx="7393">
                  <c:v>89</c:v>
                </c:pt>
                <c:pt idx="7394">
                  <c:v>89</c:v>
                </c:pt>
                <c:pt idx="7395">
                  <c:v>89</c:v>
                </c:pt>
                <c:pt idx="7396">
                  <c:v>89</c:v>
                </c:pt>
                <c:pt idx="7397">
                  <c:v>89</c:v>
                </c:pt>
                <c:pt idx="7398">
                  <c:v>89</c:v>
                </c:pt>
                <c:pt idx="7399">
                  <c:v>89</c:v>
                </c:pt>
                <c:pt idx="7400">
                  <c:v>89</c:v>
                </c:pt>
                <c:pt idx="7401">
                  <c:v>89</c:v>
                </c:pt>
                <c:pt idx="7402">
                  <c:v>89</c:v>
                </c:pt>
                <c:pt idx="7403">
                  <c:v>89</c:v>
                </c:pt>
                <c:pt idx="7404">
                  <c:v>89</c:v>
                </c:pt>
                <c:pt idx="7405">
                  <c:v>89</c:v>
                </c:pt>
                <c:pt idx="7406">
                  <c:v>89</c:v>
                </c:pt>
                <c:pt idx="7407">
                  <c:v>89</c:v>
                </c:pt>
                <c:pt idx="7408">
                  <c:v>89</c:v>
                </c:pt>
                <c:pt idx="7409">
                  <c:v>89</c:v>
                </c:pt>
                <c:pt idx="7410">
                  <c:v>89</c:v>
                </c:pt>
                <c:pt idx="7411">
                  <c:v>89</c:v>
                </c:pt>
                <c:pt idx="7412">
                  <c:v>89</c:v>
                </c:pt>
                <c:pt idx="7413">
                  <c:v>89</c:v>
                </c:pt>
                <c:pt idx="7414">
                  <c:v>89</c:v>
                </c:pt>
                <c:pt idx="7415">
                  <c:v>89</c:v>
                </c:pt>
                <c:pt idx="7416">
                  <c:v>89</c:v>
                </c:pt>
                <c:pt idx="7417">
                  <c:v>89</c:v>
                </c:pt>
                <c:pt idx="7418">
                  <c:v>89</c:v>
                </c:pt>
                <c:pt idx="7419">
                  <c:v>89</c:v>
                </c:pt>
                <c:pt idx="7420">
                  <c:v>89</c:v>
                </c:pt>
                <c:pt idx="7421">
                  <c:v>89</c:v>
                </c:pt>
                <c:pt idx="7422">
                  <c:v>89</c:v>
                </c:pt>
                <c:pt idx="7423">
                  <c:v>89</c:v>
                </c:pt>
                <c:pt idx="7424">
                  <c:v>89</c:v>
                </c:pt>
                <c:pt idx="7425">
                  <c:v>89</c:v>
                </c:pt>
                <c:pt idx="7426">
                  <c:v>89</c:v>
                </c:pt>
                <c:pt idx="7427">
                  <c:v>89</c:v>
                </c:pt>
                <c:pt idx="7428">
                  <c:v>89</c:v>
                </c:pt>
                <c:pt idx="7429">
                  <c:v>89</c:v>
                </c:pt>
                <c:pt idx="7430">
                  <c:v>89</c:v>
                </c:pt>
                <c:pt idx="7431">
                  <c:v>89</c:v>
                </c:pt>
                <c:pt idx="7432">
                  <c:v>89</c:v>
                </c:pt>
                <c:pt idx="7433">
                  <c:v>89</c:v>
                </c:pt>
                <c:pt idx="7434">
                  <c:v>89</c:v>
                </c:pt>
                <c:pt idx="7435">
                  <c:v>89</c:v>
                </c:pt>
                <c:pt idx="7436">
                  <c:v>89</c:v>
                </c:pt>
                <c:pt idx="7437">
                  <c:v>89</c:v>
                </c:pt>
                <c:pt idx="7438">
                  <c:v>89</c:v>
                </c:pt>
                <c:pt idx="7439">
                  <c:v>89</c:v>
                </c:pt>
                <c:pt idx="7440">
                  <c:v>89</c:v>
                </c:pt>
                <c:pt idx="7441">
                  <c:v>89</c:v>
                </c:pt>
                <c:pt idx="7442">
                  <c:v>89</c:v>
                </c:pt>
                <c:pt idx="7443">
                  <c:v>89</c:v>
                </c:pt>
                <c:pt idx="7444">
                  <c:v>89</c:v>
                </c:pt>
                <c:pt idx="7445">
                  <c:v>89</c:v>
                </c:pt>
                <c:pt idx="7446">
                  <c:v>89</c:v>
                </c:pt>
                <c:pt idx="7447">
                  <c:v>89</c:v>
                </c:pt>
                <c:pt idx="7448">
                  <c:v>89</c:v>
                </c:pt>
                <c:pt idx="7449">
                  <c:v>89</c:v>
                </c:pt>
                <c:pt idx="7450">
                  <c:v>89</c:v>
                </c:pt>
                <c:pt idx="7451">
                  <c:v>89</c:v>
                </c:pt>
                <c:pt idx="7452">
                  <c:v>89</c:v>
                </c:pt>
                <c:pt idx="7453">
                  <c:v>89</c:v>
                </c:pt>
                <c:pt idx="7454">
                  <c:v>89</c:v>
                </c:pt>
                <c:pt idx="7455">
                  <c:v>89</c:v>
                </c:pt>
                <c:pt idx="7456">
                  <c:v>89</c:v>
                </c:pt>
                <c:pt idx="7457">
                  <c:v>89</c:v>
                </c:pt>
                <c:pt idx="7458">
                  <c:v>89</c:v>
                </c:pt>
                <c:pt idx="7459">
                  <c:v>89</c:v>
                </c:pt>
                <c:pt idx="7460">
                  <c:v>89</c:v>
                </c:pt>
                <c:pt idx="7461">
                  <c:v>89</c:v>
                </c:pt>
                <c:pt idx="7462">
                  <c:v>89</c:v>
                </c:pt>
                <c:pt idx="7463">
                  <c:v>89</c:v>
                </c:pt>
                <c:pt idx="7464">
                  <c:v>89</c:v>
                </c:pt>
                <c:pt idx="7465">
                  <c:v>89</c:v>
                </c:pt>
                <c:pt idx="7466">
                  <c:v>89</c:v>
                </c:pt>
                <c:pt idx="7467">
                  <c:v>89</c:v>
                </c:pt>
                <c:pt idx="7468">
                  <c:v>89</c:v>
                </c:pt>
                <c:pt idx="7469">
                  <c:v>89</c:v>
                </c:pt>
                <c:pt idx="7470">
                  <c:v>89</c:v>
                </c:pt>
                <c:pt idx="7471">
                  <c:v>89</c:v>
                </c:pt>
                <c:pt idx="7472">
                  <c:v>89</c:v>
                </c:pt>
                <c:pt idx="7473">
                  <c:v>89</c:v>
                </c:pt>
                <c:pt idx="7474">
                  <c:v>89</c:v>
                </c:pt>
                <c:pt idx="7475">
                  <c:v>89</c:v>
                </c:pt>
                <c:pt idx="7476">
                  <c:v>89</c:v>
                </c:pt>
                <c:pt idx="7477">
                  <c:v>89</c:v>
                </c:pt>
                <c:pt idx="7478">
                  <c:v>89</c:v>
                </c:pt>
                <c:pt idx="7479">
                  <c:v>89</c:v>
                </c:pt>
                <c:pt idx="7480">
                  <c:v>89</c:v>
                </c:pt>
                <c:pt idx="7481">
                  <c:v>89</c:v>
                </c:pt>
                <c:pt idx="7482">
                  <c:v>89</c:v>
                </c:pt>
                <c:pt idx="7483">
                  <c:v>89</c:v>
                </c:pt>
                <c:pt idx="7484">
                  <c:v>89</c:v>
                </c:pt>
                <c:pt idx="7485">
                  <c:v>89</c:v>
                </c:pt>
                <c:pt idx="7486">
                  <c:v>89</c:v>
                </c:pt>
                <c:pt idx="7487">
                  <c:v>89</c:v>
                </c:pt>
                <c:pt idx="7488">
                  <c:v>89</c:v>
                </c:pt>
                <c:pt idx="7489">
                  <c:v>89</c:v>
                </c:pt>
                <c:pt idx="7490">
                  <c:v>89</c:v>
                </c:pt>
                <c:pt idx="7491">
                  <c:v>89</c:v>
                </c:pt>
                <c:pt idx="7492">
                  <c:v>89</c:v>
                </c:pt>
                <c:pt idx="7493">
                  <c:v>89</c:v>
                </c:pt>
                <c:pt idx="7494">
                  <c:v>89</c:v>
                </c:pt>
                <c:pt idx="7495">
                  <c:v>89</c:v>
                </c:pt>
                <c:pt idx="7496">
                  <c:v>89</c:v>
                </c:pt>
                <c:pt idx="7497">
                  <c:v>89</c:v>
                </c:pt>
                <c:pt idx="7498">
                  <c:v>89</c:v>
                </c:pt>
                <c:pt idx="7499">
                  <c:v>89</c:v>
                </c:pt>
                <c:pt idx="7500">
                  <c:v>89</c:v>
                </c:pt>
                <c:pt idx="7501">
                  <c:v>89</c:v>
                </c:pt>
                <c:pt idx="7502">
                  <c:v>89</c:v>
                </c:pt>
                <c:pt idx="7503">
                  <c:v>89</c:v>
                </c:pt>
                <c:pt idx="7504">
                  <c:v>89</c:v>
                </c:pt>
                <c:pt idx="7505">
                  <c:v>89</c:v>
                </c:pt>
                <c:pt idx="7506">
                  <c:v>89</c:v>
                </c:pt>
                <c:pt idx="7507">
                  <c:v>89</c:v>
                </c:pt>
                <c:pt idx="7508">
                  <c:v>89</c:v>
                </c:pt>
                <c:pt idx="7509">
                  <c:v>89</c:v>
                </c:pt>
                <c:pt idx="7510">
                  <c:v>89</c:v>
                </c:pt>
                <c:pt idx="7511">
                  <c:v>89</c:v>
                </c:pt>
                <c:pt idx="7512">
                  <c:v>89</c:v>
                </c:pt>
                <c:pt idx="7513">
                  <c:v>89</c:v>
                </c:pt>
                <c:pt idx="7514">
                  <c:v>89</c:v>
                </c:pt>
                <c:pt idx="7515">
                  <c:v>89</c:v>
                </c:pt>
                <c:pt idx="7516">
                  <c:v>89</c:v>
                </c:pt>
                <c:pt idx="7517">
                  <c:v>89</c:v>
                </c:pt>
                <c:pt idx="7518">
                  <c:v>89</c:v>
                </c:pt>
                <c:pt idx="7519">
                  <c:v>89</c:v>
                </c:pt>
                <c:pt idx="7520">
                  <c:v>89</c:v>
                </c:pt>
                <c:pt idx="7521">
                  <c:v>89</c:v>
                </c:pt>
                <c:pt idx="7522">
                  <c:v>89</c:v>
                </c:pt>
                <c:pt idx="7523">
                  <c:v>89</c:v>
                </c:pt>
                <c:pt idx="7524">
                  <c:v>89</c:v>
                </c:pt>
                <c:pt idx="7525">
                  <c:v>89</c:v>
                </c:pt>
                <c:pt idx="7526">
                  <c:v>89</c:v>
                </c:pt>
                <c:pt idx="7527">
                  <c:v>89</c:v>
                </c:pt>
                <c:pt idx="7528">
                  <c:v>89</c:v>
                </c:pt>
                <c:pt idx="7529">
                  <c:v>89</c:v>
                </c:pt>
                <c:pt idx="7530">
                  <c:v>89</c:v>
                </c:pt>
                <c:pt idx="7531">
                  <c:v>89</c:v>
                </c:pt>
                <c:pt idx="7532">
                  <c:v>89</c:v>
                </c:pt>
                <c:pt idx="7533">
                  <c:v>89</c:v>
                </c:pt>
                <c:pt idx="7534">
                  <c:v>89</c:v>
                </c:pt>
                <c:pt idx="7535">
                  <c:v>89</c:v>
                </c:pt>
                <c:pt idx="7536">
                  <c:v>89</c:v>
                </c:pt>
                <c:pt idx="7537">
                  <c:v>89</c:v>
                </c:pt>
                <c:pt idx="7538">
                  <c:v>89</c:v>
                </c:pt>
                <c:pt idx="7539">
                  <c:v>89</c:v>
                </c:pt>
                <c:pt idx="7540">
                  <c:v>89</c:v>
                </c:pt>
                <c:pt idx="7541">
                  <c:v>89</c:v>
                </c:pt>
                <c:pt idx="7542">
                  <c:v>89</c:v>
                </c:pt>
                <c:pt idx="7543">
                  <c:v>89</c:v>
                </c:pt>
                <c:pt idx="7544">
                  <c:v>89</c:v>
                </c:pt>
                <c:pt idx="7545">
                  <c:v>89</c:v>
                </c:pt>
                <c:pt idx="7546">
                  <c:v>89</c:v>
                </c:pt>
                <c:pt idx="7547">
                  <c:v>89</c:v>
                </c:pt>
                <c:pt idx="7548">
                  <c:v>89</c:v>
                </c:pt>
                <c:pt idx="7549">
                  <c:v>89</c:v>
                </c:pt>
                <c:pt idx="7550">
                  <c:v>89</c:v>
                </c:pt>
                <c:pt idx="7551">
                  <c:v>89</c:v>
                </c:pt>
                <c:pt idx="7552">
                  <c:v>89</c:v>
                </c:pt>
                <c:pt idx="7553">
                  <c:v>89</c:v>
                </c:pt>
                <c:pt idx="7554">
                  <c:v>89</c:v>
                </c:pt>
                <c:pt idx="7555">
                  <c:v>89</c:v>
                </c:pt>
                <c:pt idx="7556">
                  <c:v>89</c:v>
                </c:pt>
                <c:pt idx="7557">
                  <c:v>89</c:v>
                </c:pt>
                <c:pt idx="7558">
                  <c:v>89</c:v>
                </c:pt>
                <c:pt idx="7559">
                  <c:v>89</c:v>
                </c:pt>
                <c:pt idx="7560">
                  <c:v>89</c:v>
                </c:pt>
                <c:pt idx="7561">
                  <c:v>89</c:v>
                </c:pt>
                <c:pt idx="7562">
                  <c:v>89</c:v>
                </c:pt>
                <c:pt idx="7563">
                  <c:v>89</c:v>
                </c:pt>
                <c:pt idx="7564">
                  <c:v>89</c:v>
                </c:pt>
                <c:pt idx="7565">
                  <c:v>89</c:v>
                </c:pt>
                <c:pt idx="7566">
                  <c:v>89</c:v>
                </c:pt>
                <c:pt idx="7567">
                  <c:v>89</c:v>
                </c:pt>
                <c:pt idx="7568">
                  <c:v>89</c:v>
                </c:pt>
                <c:pt idx="7569">
                  <c:v>89</c:v>
                </c:pt>
                <c:pt idx="7570">
                  <c:v>89</c:v>
                </c:pt>
                <c:pt idx="7571">
                  <c:v>89</c:v>
                </c:pt>
                <c:pt idx="7572">
                  <c:v>89</c:v>
                </c:pt>
                <c:pt idx="7573">
                  <c:v>89</c:v>
                </c:pt>
                <c:pt idx="7574">
                  <c:v>89</c:v>
                </c:pt>
                <c:pt idx="7575">
                  <c:v>89</c:v>
                </c:pt>
                <c:pt idx="7576">
                  <c:v>89</c:v>
                </c:pt>
                <c:pt idx="7577">
                  <c:v>89</c:v>
                </c:pt>
                <c:pt idx="7578">
                  <c:v>89</c:v>
                </c:pt>
                <c:pt idx="7579">
                  <c:v>89</c:v>
                </c:pt>
                <c:pt idx="7580">
                  <c:v>89</c:v>
                </c:pt>
                <c:pt idx="7581">
                  <c:v>89</c:v>
                </c:pt>
                <c:pt idx="7582">
                  <c:v>89</c:v>
                </c:pt>
                <c:pt idx="7583">
                  <c:v>89</c:v>
                </c:pt>
                <c:pt idx="7584">
                  <c:v>89</c:v>
                </c:pt>
                <c:pt idx="7585">
                  <c:v>89</c:v>
                </c:pt>
                <c:pt idx="7586">
                  <c:v>89</c:v>
                </c:pt>
                <c:pt idx="7587">
                  <c:v>89</c:v>
                </c:pt>
                <c:pt idx="7588">
                  <c:v>89</c:v>
                </c:pt>
                <c:pt idx="7589">
                  <c:v>89</c:v>
                </c:pt>
                <c:pt idx="7590">
                  <c:v>89</c:v>
                </c:pt>
                <c:pt idx="7591">
                  <c:v>89</c:v>
                </c:pt>
                <c:pt idx="7592">
                  <c:v>89</c:v>
                </c:pt>
                <c:pt idx="7593">
                  <c:v>89</c:v>
                </c:pt>
                <c:pt idx="7594">
                  <c:v>89</c:v>
                </c:pt>
                <c:pt idx="7595">
                  <c:v>89</c:v>
                </c:pt>
                <c:pt idx="7596">
                  <c:v>89</c:v>
                </c:pt>
                <c:pt idx="7597">
                  <c:v>89</c:v>
                </c:pt>
                <c:pt idx="7598">
                  <c:v>89</c:v>
                </c:pt>
                <c:pt idx="7599">
                  <c:v>89</c:v>
                </c:pt>
                <c:pt idx="7600">
                  <c:v>89</c:v>
                </c:pt>
                <c:pt idx="7601">
                  <c:v>89</c:v>
                </c:pt>
                <c:pt idx="7602">
                  <c:v>89</c:v>
                </c:pt>
                <c:pt idx="7603">
                  <c:v>89</c:v>
                </c:pt>
                <c:pt idx="7604">
                  <c:v>89</c:v>
                </c:pt>
                <c:pt idx="7605">
                  <c:v>89</c:v>
                </c:pt>
                <c:pt idx="7606">
                  <c:v>89</c:v>
                </c:pt>
                <c:pt idx="7607">
                  <c:v>89</c:v>
                </c:pt>
                <c:pt idx="7608">
                  <c:v>89</c:v>
                </c:pt>
                <c:pt idx="7609">
                  <c:v>89</c:v>
                </c:pt>
                <c:pt idx="7610">
                  <c:v>89</c:v>
                </c:pt>
                <c:pt idx="7611">
                  <c:v>89</c:v>
                </c:pt>
                <c:pt idx="7612">
                  <c:v>89</c:v>
                </c:pt>
                <c:pt idx="7613">
                  <c:v>89</c:v>
                </c:pt>
                <c:pt idx="7614">
                  <c:v>89</c:v>
                </c:pt>
                <c:pt idx="7615">
                  <c:v>89</c:v>
                </c:pt>
                <c:pt idx="7616">
                  <c:v>89</c:v>
                </c:pt>
                <c:pt idx="7617">
                  <c:v>89</c:v>
                </c:pt>
                <c:pt idx="7618">
                  <c:v>89</c:v>
                </c:pt>
                <c:pt idx="7619">
                  <c:v>89</c:v>
                </c:pt>
                <c:pt idx="7620">
                  <c:v>89</c:v>
                </c:pt>
                <c:pt idx="7621">
                  <c:v>89</c:v>
                </c:pt>
                <c:pt idx="7622">
                  <c:v>89</c:v>
                </c:pt>
                <c:pt idx="7623">
                  <c:v>89</c:v>
                </c:pt>
                <c:pt idx="7624">
                  <c:v>89</c:v>
                </c:pt>
                <c:pt idx="7625">
                  <c:v>89</c:v>
                </c:pt>
                <c:pt idx="7626">
                  <c:v>89</c:v>
                </c:pt>
                <c:pt idx="7627">
                  <c:v>89</c:v>
                </c:pt>
                <c:pt idx="7628">
                  <c:v>89</c:v>
                </c:pt>
                <c:pt idx="7629">
                  <c:v>89</c:v>
                </c:pt>
                <c:pt idx="7630">
                  <c:v>89</c:v>
                </c:pt>
                <c:pt idx="7631">
                  <c:v>89</c:v>
                </c:pt>
                <c:pt idx="7632">
                  <c:v>89</c:v>
                </c:pt>
                <c:pt idx="7633">
                  <c:v>89</c:v>
                </c:pt>
                <c:pt idx="7634">
                  <c:v>89</c:v>
                </c:pt>
                <c:pt idx="7635">
                  <c:v>89</c:v>
                </c:pt>
                <c:pt idx="7636">
                  <c:v>89</c:v>
                </c:pt>
                <c:pt idx="7637">
                  <c:v>89</c:v>
                </c:pt>
                <c:pt idx="7638">
                  <c:v>89</c:v>
                </c:pt>
                <c:pt idx="7639">
                  <c:v>89</c:v>
                </c:pt>
                <c:pt idx="7640">
                  <c:v>89</c:v>
                </c:pt>
                <c:pt idx="7641">
                  <c:v>89</c:v>
                </c:pt>
                <c:pt idx="7642">
                  <c:v>89</c:v>
                </c:pt>
                <c:pt idx="7643">
                  <c:v>89</c:v>
                </c:pt>
                <c:pt idx="7644">
                  <c:v>89</c:v>
                </c:pt>
                <c:pt idx="7645">
                  <c:v>89</c:v>
                </c:pt>
                <c:pt idx="7646">
                  <c:v>89</c:v>
                </c:pt>
                <c:pt idx="7647">
                  <c:v>89</c:v>
                </c:pt>
                <c:pt idx="7648">
                  <c:v>89</c:v>
                </c:pt>
                <c:pt idx="7649">
                  <c:v>89</c:v>
                </c:pt>
                <c:pt idx="7650">
                  <c:v>89</c:v>
                </c:pt>
                <c:pt idx="7651">
                  <c:v>89</c:v>
                </c:pt>
                <c:pt idx="7652">
                  <c:v>89</c:v>
                </c:pt>
                <c:pt idx="7653">
                  <c:v>89</c:v>
                </c:pt>
                <c:pt idx="7654">
                  <c:v>89</c:v>
                </c:pt>
                <c:pt idx="7655">
                  <c:v>89</c:v>
                </c:pt>
                <c:pt idx="7656">
                  <c:v>89</c:v>
                </c:pt>
                <c:pt idx="7657">
                  <c:v>89</c:v>
                </c:pt>
                <c:pt idx="7658">
                  <c:v>89</c:v>
                </c:pt>
                <c:pt idx="7659">
                  <c:v>89</c:v>
                </c:pt>
                <c:pt idx="7660">
                  <c:v>89</c:v>
                </c:pt>
                <c:pt idx="7661">
                  <c:v>89</c:v>
                </c:pt>
                <c:pt idx="7662">
                  <c:v>89</c:v>
                </c:pt>
                <c:pt idx="7663">
                  <c:v>89</c:v>
                </c:pt>
                <c:pt idx="7664">
                  <c:v>89</c:v>
                </c:pt>
                <c:pt idx="7665">
                  <c:v>89</c:v>
                </c:pt>
                <c:pt idx="7666">
                  <c:v>89</c:v>
                </c:pt>
                <c:pt idx="7667">
                  <c:v>89</c:v>
                </c:pt>
                <c:pt idx="7668">
                  <c:v>89</c:v>
                </c:pt>
                <c:pt idx="7669">
                  <c:v>89</c:v>
                </c:pt>
                <c:pt idx="7670">
                  <c:v>89</c:v>
                </c:pt>
                <c:pt idx="7671">
                  <c:v>89</c:v>
                </c:pt>
                <c:pt idx="7672">
                  <c:v>89</c:v>
                </c:pt>
                <c:pt idx="7673">
                  <c:v>89</c:v>
                </c:pt>
                <c:pt idx="7674">
                  <c:v>89</c:v>
                </c:pt>
                <c:pt idx="7675">
                  <c:v>89</c:v>
                </c:pt>
                <c:pt idx="7676">
                  <c:v>89</c:v>
                </c:pt>
                <c:pt idx="7677">
                  <c:v>89</c:v>
                </c:pt>
                <c:pt idx="7678">
                  <c:v>89</c:v>
                </c:pt>
                <c:pt idx="7679">
                  <c:v>89</c:v>
                </c:pt>
                <c:pt idx="7680">
                  <c:v>89</c:v>
                </c:pt>
                <c:pt idx="7681">
                  <c:v>89</c:v>
                </c:pt>
                <c:pt idx="7682">
                  <c:v>89</c:v>
                </c:pt>
                <c:pt idx="7683">
                  <c:v>89</c:v>
                </c:pt>
                <c:pt idx="7684">
                  <c:v>89</c:v>
                </c:pt>
                <c:pt idx="7685">
                  <c:v>89</c:v>
                </c:pt>
                <c:pt idx="7686">
                  <c:v>89</c:v>
                </c:pt>
                <c:pt idx="7687">
                  <c:v>89</c:v>
                </c:pt>
                <c:pt idx="7688">
                  <c:v>89</c:v>
                </c:pt>
                <c:pt idx="7689">
                  <c:v>89</c:v>
                </c:pt>
                <c:pt idx="7690">
                  <c:v>89</c:v>
                </c:pt>
                <c:pt idx="7691">
                  <c:v>89</c:v>
                </c:pt>
                <c:pt idx="7692">
                  <c:v>89</c:v>
                </c:pt>
                <c:pt idx="7693">
                  <c:v>89</c:v>
                </c:pt>
                <c:pt idx="7694">
                  <c:v>89</c:v>
                </c:pt>
                <c:pt idx="7695">
                  <c:v>89</c:v>
                </c:pt>
                <c:pt idx="7696">
                  <c:v>89</c:v>
                </c:pt>
                <c:pt idx="7697">
                  <c:v>89</c:v>
                </c:pt>
                <c:pt idx="7698">
                  <c:v>89</c:v>
                </c:pt>
                <c:pt idx="7699">
                  <c:v>89</c:v>
                </c:pt>
                <c:pt idx="7700">
                  <c:v>89</c:v>
                </c:pt>
                <c:pt idx="7701">
                  <c:v>89</c:v>
                </c:pt>
                <c:pt idx="7702">
                  <c:v>89</c:v>
                </c:pt>
                <c:pt idx="7703">
                  <c:v>89</c:v>
                </c:pt>
                <c:pt idx="7704">
                  <c:v>89</c:v>
                </c:pt>
                <c:pt idx="7705">
                  <c:v>89</c:v>
                </c:pt>
                <c:pt idx="7706">
                  <c:v>89</c:v>
                </c:pt>
                <c:pt idx="7707">
                  <c:v>89</c:v>
                </c:pt>
                <c:pt idx="7708">
                  <c:v>89</c:v>
                </c:pt>
                <c:pt idx="7709">
                  <c:v>89</c:v>
                </c:pt>
                <c:pt idx="7710">
                  <c:v>89</c:v>
                </c:pt>
                <c:pt idx="7711">
                  <c:v>89</c:v>
                </c:pt>
                <c:pt idx="7712">
                  <c:v>89</c:v>
                </c:pt>
                <c:pt idx="7713">
                  <c:v>89</c:v>
                </c:pt>
                <c:pt idx="7714">
                  <c:v>89</c:v>
                </c:pt>
                <c:pt idx="7715">
                  <c:v>89</c:v>
                </c:pt>
                <c:pt idx="7716">
                  <c:v>89</c:v>
                </c:pt>
                <c:pt idx="7717">
                  <c:v>89</c:v>
                </c:pt>
                <c:pt idx="7718">
                  <c:v>89</c:v>
                </c:pt>
                <c:pt idx="7719">
                  <c:v>89</c:v>
                </c:pt>
                <c:pt idx="7720">
                  <c:v>89</c:v>
                </c:pt>
                <c:pt idx="7721">
                  <c:v>89</c:v>
                </c:pt>
                <c:pt idx="7722">
                  <c:v>89</c:v>
                </c:pt>
                <c:pt idx="7723">
                  <c:v>89</c:v>
                </c:pt>
                <c:pt idx="7724">
                  <c:v>89</c:v>
                </c:pt>
                <c:pt idx="7725">
                  <c:v>89</c:v>
                </c:pt>
                <c:pt idx="7726">
                  <c:v>89</c:v>
                </c:pt>
                <c:pt idx="7727">
                  <c:v>89</c:v>
                </c:pt>
                <c:pt idx="7728">
                  <c:v>89</c:v>
                </c:pt>
                <c:pt idx="7729">
                  <c:v>89</c:v>
                </c:pt>
                <c:pt idx="7730">
                  <c:v>89</c:v>
                </c:pt>
                <c:pt idx="7731">
                  <c:v>89</c:v>
                </c:pt>
                <c:pt idx="7732">
                  <c:v>89</c:v>
                </c:pt>
                <c:pt idx="7733">
                  <c:v>89</c:v>
                </c:pt>
                <c:pt idx="7734">
                  <c:v>89</c:v>
                </c:pt>
                <c:pt idx="7735">
                  <c:v>89</c:v>
                </c:pt>
                <c:pt idx="7736">
                  <c:v>89</c:v>
                </c:pt>
                <c:pt idx="7737">
                  <c:v>89</c:v>
                </c:pt>
                <c:pt idx="7738">
                  <c:v>89</c:v>
                </c:pt>
                <c:pt idx="7739">
                  <c:v>89</c:v>
                </c:pt>
                <c:pt idx="7740">
                  <c:v>89</c:v>
                </c:pt>
                <c:pt idx="7741">
                  <c:v>89</c:v>
                </c:pt>
                <c:pt idx="7742">
                  <c:v>89</c:v>
                </c:pt>
                <c:pt idx="7743">
                  <c:v>89</c:v>
                </c:pt>
                <c:pt idx="7744">
                  <c:v>89</c:v>
                </c:pt>
                <c:pt idx="7745">
                  <c:v>89</c:v>
                </c:pt>
                <c:pt idx="7746">
                  <c:v>89</c:v>
                </c:pt>
                <c:pt idx="7747">
                  <c:v>89</c:v>
                </c:pt>
                <c:pt idx="7748">
                  <c:v>89</c:v>
                </c:pt>
                <c:pt idx="7749">
                  <c:v>89</c:v>
                </c:pt>
                <c:pt idx="7750">
                  <c:v>89</c:v>
                </c:pt>
                <c:pt idx="7751">
                  <c:v>89</c:v>
                </c:pt>
                <c:pt idx="7752">
                  <c:v>89</c:v>
                </c:pt>
                <c:pt idx="7753">
                  <c:v>89</c:v>
                </c:pt>
                <c:pt idx="7754">
                  <c:v>89</c:v>
                </c:pt>
                <c:pt idx="7755">
                  <c:v>89</c:v>
                </c:pt>
                <c:pt idx="7756">
                  <c:v>89</c:v>
                </c:pt>
                <c:pt idx="7757">
                  <c:v>89</c:v>
                </c:pt>
                <c:pt idx="7758">
                  <c:v>89</c:v>
                </c:pt>
                <c:pt idx="7759">
                  <c:v>89</c:v>
                </c:pt>
                <c:pt idx="7760">
                  <c:v>89</c:v>
                </c:pt>
                <c:pt idx="7761">
                  <c:v>89</c:v>
                </c:pt>
                <c:pt idx="7762">
                  <c:v>89</c:v>
                </c:pt>
                <c:pt idx="7763">
                  <c:v>89</c:v>
                </c:pt>
                <c:pt idx="7764">
                  <c:v>89</c:v>
                </c:pt>
                <c:pt idx="7765">
                  <c:v>89</c:v>
                </c:pt>
                <c:pt idx="7766">
                  <c:v>89</c:v>
                </c:pt>
                <c:pt idx="7767">
                  <c:v>89</c:v>
                </c:pt>
                <c:pt idx="7768">
                  <c:v>89</c:v>
                </c:pt>
                <c:pt idx="7769">
                  <c:v>89</c:v>
                </c:pt>
                <c:pt idx="7770">
                  <c:v>89</c:v>
                </c:pt>
                <c:pt idx="7771">
                  <c:v>89</c:v>
                </c:pt>
                <c:pt idx="7772">
                  <c:v>89</c:v>
                </c:pt>
                <c:pt idx="7773">
                  <c:v>89</c:v>
                </c:pt>
                <c:pt idx="7774">
                  <c:v>89</c:v>
                </c:pt>
                <c:pt idx="7775">
                  <c:v>89</c:v>
                </c:pt>
                <c:pt idx="7776">
                  <c:v>89</c:v>
                </c:pt>
                <c:pt idx="7777">
                  <c:v>89</c:v>
                </c:pt>
                <c:pt idx="7778">
                  <c:v>89</c:v>
                </c:pt>
                <c:pt idx="7779">
                  <c:v>89</c:v>
                </c:pt>
                <c:pt idx="7780">
                  <c:v>89</c:v>
                </c:pt>
                <c:pt idx="7781">
                  <c:v>89</c:v>
                </c:pt>
                <c:pt idx="7782">
                  <c:v>89</c:v>
                </c:pt>
                <c:pt idx="7783">
                  <c:v>89</c:v>
                </c:pt>
                <c:pt idx="7784">
                  <c:v>89</c:v>
                </c:pt>
                <c:pt idx="7785">
                  <c:v>89</c:v>
                </c:pt>
                <c:pt idx="7786">
                  <c:v>89</c:v>
                </c:pt>
                <c:pt idx="7787">
                  <c:v>89</c:v>
                </c:pt>
                <c:pt idx="7788">
                  <c:v>89</c:v>
                </c:pt>
                <c:pt idx="7789">
                  <c:v>89</c:v>
                </c:pt>
                <c:pt idx="7790">
                  <c:v>89</c:v>
                </c:pt>
                <c:pt idx="7791">
                  <c:v>89</c:v>
                </c:pt>
                <c:pt idx="7792">
                  <c:v>89</c:v>
                </c:pt>
                <c:pt idx="7793">
                  <c:v>89</c:v>
                </c:pt>
                <c:pt idx="7794">
                  <c:v>89</c:v>
                </c:pt>
                <c:pt idx="7795">
                  <c:v>89</c:v>
                </c:pt>
                <c:pt idx="7796">
                  <c:v>89</c:v>
                </c:pt>
                <c:pt idx="7797">
                  <c:v>89</c:v>
                </c:pt>
                <c:pt idx="7798">
                  <c:v>89</c:v>
                </c:pt>
                <c:pt idx="7799">
                  <c:v>89</c:v>
                </c:pt>
                <c:pt idx="7800">
                  <c:v>89</c:v>
                </c:pt>
                <c:pt idx="7801">
                  <c:v>89</c:v>
                </c:pt>
                <c:pt idx="7802">
                  <c:v>89</c:v>
                </c:pt>
                <c:pt idx="7803">
                  <c:v>89</c:v>
                </c:pt>
                <c:pt idx="7804">
                  <c:v>89</c:v>
                </c:pt>
                <c:pt idx="7805">
                  <c:v>89</c:v>
                </c:pt>
                <c:pt idx="7806">
                  <c:v>89</c:v>
                </c:pt>
                <c:pt idx="7807">
                  <c:v>89</c:v>
                </c:pt>
                <c:pt idx="7808">
                  <c:v>89</c:v>
                </c:pt>
                <c:pt idx="7809">
                  <c:v>89</c:v>
                </c:pt>
                <c:pt idx="7810">
                  <c:v>89</c:v>
                </c:pt>
                <c:pt idx="7811">
                  <c:v>89</c:v>
                </c:pt>
                <c:pt idx="7812">
                  <c:v>89</c:v>
                </c:pt>
                <c:pt idx="7813">
                  <c:v>89</c:v>
                </c:pt>
                <c:pt idx="7814">
                  <c:v>89</c:v>
                </c:pt>
                <c:pt idx="7815">
                  <c:v>89</c:v>
                </c:pt>
                <c:pt idx="7816">
                  <c:v>89</c:v>
                </c:pt>
                <c:pt idx="7817">
                  <c:v>89</c:v>
                </c:pt>
                <c:pt idx="7818">
                  <c:v>89</c:v>
                </c:pt>
                <c:pt idx="7819">
                  <c:v>89</c:v>
                </c:pt>
                <c:pt idx="7820">
                  <c:v>89</c:v>
                </c:pt>
                <c:pt idx="7821">
                  <c:v>89</c:v>
                </c:pt>
                <c:pt idx="7822">
                  <c:v>89</c:v>
                </c:pt>
                <c:pt idx="7823">
                  <c:v>89</c:v>
                </c:pt>
                <c:pt idx="7824">
                  <c:v>89</c:v>
                </c:pt>
                <c:pt idx="7825">
                  <c:v>89</c:v>
                </c:pt>
                <c:pt idx="7826">
                  <c:v>89</c:v>
                </c:pt>
                <c:pt idx="7827">
                  <c:v>89</c:v>
                </c:pt>
                <c:pt idx="7828">
                  <c:v>89</c:v>
                </c:pt>
                <c:pt idx="7829">
                  <c:v>89</c:v>
                </c:pt>
                <c:pt idx="7830">
                  <c:v>89</c:v>
                </c:pt>
                <c:pt idx="7831">
                  <c:v>89</c:v>
                </c:pt>
                <c:pt idx="7832">
                  <c:v>89</c:v>
                </c:pt>
                <c:pt idx="7833">
                  <c:v>89</c:v>
                </c:pt>
                <c:pt idx="7834">
                  <c:v>89</c:v>
                </c:pt>
                <c:pt idx="7835">
                  <c:v>89</c:v>
                </c:pt>
                <c:pt idx="7836">
                  <c:v>89</c:v>
                </c:pt>
                <c:pt idx="7837">
                  <c:v>89</c:v>
                </c:pt>
                <c:pt idx="7838">
                  <c:v>89</c:v>
                </c:pt>
                <c:pt idx="7839">
                  <c:v>89</c:v>
                </c:pt>
                <c:pt idx="7840">
                  <c:v>89</c:v>
                </c:pt>
                <c:pt idx="7841">
                  <c:v>89</c:v>
                </c:pt>
                <c:pt idx="7842">
                  <c:v>89</c:v>
                </c:pt>
                <c:pt idx="7843">
                  <c:v>89</c:v>
                </c:pt>
                <c:pt idx="7844">
                  <c:v>89</c:v>
                </c:pt>
                <c:pt idx="7845">
                  <c:v>89</c:v>
                </c:pt>
                <c:pt idx="7846">
                  <c:v>89</c:v>
                </c:pt>
                <c:pt idx="7847">
                  <c:v>89</c:v>
                </c:pt>
                <c:pt idx="7848">
                  <c:v>89</c:v>
                </c:pt>
                <c:pt idx="7849">
                  <c:v>89</c:v>
                </c:pt>
                <c:pt idx="7850">
                  <c:v>89</c:v>
                </c:pt>
                <c:pt idx="7851">
                  <c:v>89</c:v>
                </c:pt>
                <c:pt idx="7852">
                  <c:v>89</c:v>
                </c:pt>
                <c:pt idx="7853">
                  <c:v>89</c:v>
                </c:pt>
                <c:pt idx="7854">
                  <c:v>89</c:v>
                </c:pt>
                <c:pt idx="7855">
                  <c:v>89</c:v>
                </c:pt>
                <c:pt idx="7856">
                  <c:v>89</c:v>
                </c:pt>
                <c:pt idx="7857">
                  <c:v>89</c:v>
                </c:pt>
                <c:pt idx="7858">
                  <c:v>89</c:v>
                </c:pt>
                <c:pt idx="7859">
                  <c:v>89</c:v>
                </c:pt>
                <c:pt idx="7860">
                  <c:v>89</c:v>
                </c:pt>
                <c:pt idx="7861">
                  <c:v>89</c:v>
                </c:pt>
                <c:pt idx="7862">
                  <c:v>89</c:v>
                </c:pt>
                <c:pt idx="7863">
                  <c:v>89</c:v>
                </c:pt>
                <c:pt idx="7864">
                  <c:v>89</c:v>
                </c:pt>
                <c:pt idx="7865">
                  <c:v>89</c:v>
                </c:pt>
                <c:pt idx="7866">
                  <c:v>89</c:v>
                </c:pt>
                <c:pt idx="7867">
                  <c:v>89</c:v>
                </c:pt>
                <c:pt idx="7868">
                  <c:v>89</c:v>
                </c:pt>
                <c:pt idx="7869">
                  <c:v>89</c:v>
                </c:pt>
                <c:pt idx="7870">
                  <c:v>89</c:v>
                </c:pt>
                <c:pt idx="7871">
                  <c:v>89</c:v>
                </c:pt>
                <c:pt idx="7872">
                  <c:v>89</c:v>
                </c:pt>
                <c:pt idx="7873">
                  <c:v>89</c:v>
                </c:pt>
                <c:pt idx="7874">
                  <c:v>89</c:v>
                </c:pt>
                <c:pt idx="7875">
                  <c:v>89</c:v>
                </c:pt>
                <c:pt idx="7876">
                  <c:v>89</c:v>
                </c:pt>
                <c:pt idx="7877">
                  <c:v>89</c:v>
                </c:pt>
                <c:pt idx="7878">
                  <c:v>89</c:v>
                </c:pt>
                <c:pt idx="7879">
                  <c:v>89</c:v>
                </c:pt>
                <c:pt idx="7880">
                  <c:v>89</c:v>
                </c:pt>
                <c:pt idx="7881">
                  <c:v>89</c:v>
                </c:pt>
                <c:pt idx="7882">
                  <c:v>89</c:v>
                </c:pt>
                <c:pt idx="7883">
                  <c:v>89</c:v>
                </c:pt>
                <c:pt idx="7884">
                  <c:v>89</c:v>
                </c:pt>
                <c:pt idx="7885">
                  <c:v>89</c:v>
                </c:pt>
                <c:pt idx="7886">
                  <c:v>89</c:v>
                </c:pt>
                <c:pt idx="7887">
                  <c:v>89</c:v>
                </c:pt>
                <c:pt idx="7888">
                  <c:v>89</c:v>
                </c:pt>
                <c:pt idx="7889">
                  <c:v>89</c:v>
                </c:pt>
                <c:pt idx="7890">
                  <c:v>89</c:v>
                </c:pt>
                <c:pt idx="7891">
                  <c:v>89</c:v>
                </c:pt>
                <c:pt idx="7892">
                  <c:v>89</c:v>
                </c:pt>
                <c:pt idx="7893">
                  <c:v>89</c:v>
                </c:pt>
                <c:pt idx="7894">
                  <c:v>89</c:v>
                </c:pt>
                <c:pt idx="7895">
                  <c:v>89</c:v>
                </c:pt>
                <c:pt idx="7896">
                  <c:v>89</c:v>
                </c:pt>
                <c:pt idx="7897">
                  <c:v>89</c:v>
                </c:pt>
                <c:pt idx="7898">
                  <c:v>89</c:v>
                </c:pt>
                <c:pt idx="7899">
                  <c:v>89</c:v>
                </c:pt>
                <c:pt idx="7900">
                  <c:v>89</c:v>
                </c:pt>
                <c:pt idx="7901">
                  <c:v>89</c:v>
                </c:pt>
                <c:pt idx="7902">
                  <c:v>89</c:v>
                </c:pt>
                <c:pt idx="7903">
                  <c:v>89</c:v>
                </c:pt>
                <c:pt idx="7904">
                  <c:v>89</c:v>
                </c:pt>
                <c:pt idx="7905">
                  <c:v>89</c:v>
                </c:pt>
                <c:pt idx="7906">
                  <c:v>89</c:v>
                </c:pt>
                <c:pt idx="7907">
                  <c:v>89</c:v>
                </c:pt>
                <c:pt idx="7908">
                  <c:v>89</c:v>
                </c:pt>
                <c:pt idx="7909">
                  <c:v>89</c:v>
                </c:pt>
                <c:pt idx="7910">
                  <c:v>89</c:v>
                </c:pt>
                <c:pt idx="7911">
                  <c:v>89</c:v>
                </c:pt>
                <c:pt idx="7912">
                  <c:v>89</c:v>
                </c:pt>
                <c:pt idx="7913">
                  <c:v>89</c:v>
                </c:pt>
                <c:pt idx="7914">
                  <c:v>89</c:v>
                </c:pt>
                <c:pt idx="7915">
                  <c:v>89</c:v>
                </c:pt>
                <c:pt idx="7916">
                  <c:v>89</c:v>
                </c:pt>
                <c:pt idx="7917">
                  <c:v>89</c:v>
                </c:pt>
                <c:pt idx="7918">
                  <c:v>89</c:v>
                </c:pt>
                <c:pt idx="7919">
                  <c:v>89</c:v>
                </c:pt>
                <c:pt idx="7920">
                  <c:v>89</c:v>
                </c:pt>
                <c:pt idx="7921">
                  <c:v>89</c:v>
                </c:pt>
                <c:pt idx="7922">
                  <c:v>89</c:v>
                </c:pt>
                <c:pt idx="7923">
                  <c:v>89</c:v>
                </c:pt>
                <c:pt idx="7924">
                  <c:v>89</c:v>
                </c:pt>
                <c:pt idx="7925">
                  <c:v>89</c:v>
                </c:pt>
                <c:pt idx="7926">
                  <c:v>89</c:v>
                </c:pt>
                <c:pt idx="7927">
                  <c:v>89</c:v>
                </c:pt>
                <c:pt idx="7928">
                  <c:v>89</c:v>
                </c:pt>
                <c:pt idx="7929">
                  <c:v>89</c:v>
                </c:pt>
                <c:pt idx="7930">
                  <c:v>89</c:v>
                </c:pt>
                <c:pt idx="7931">
                  <c:v>89</c:v>
                </c:pt>
                <c:pt idx="7932">
                  <c:v>89</c:v>
                </c:pt>
                <c:pt idx="7933">
                  <c:v>89</c:v>
                </c:pt>
                <c:pt idx="7934">
                  <c:v>89</c:v>
                </c:pt>
                <c:pt idx="7935">
                  <c:v>89</c:v>
                </c:pt>
                <c:pt idx="7936">
                  <c:v>89</c:v>
                </c:pt>
                <c:pt idx="7937">
                  <c:v>89</c:v>
                </c:pt>
                <c:pt idx="7938">
                  <c:v>89</c:v>
                </c:pt>
                <c:pt idx="7939">
                  <c:v>89</c:v>
                </c:pt>
                <c:pt idx="7940">
                  <c:v>89</c:v>
                </c:pt>
                <c:pt idx="7941">
                  <c:v>89</c:v>
                </c:pt>
                <c:pt idx="7942">
                  <c:v>89</c:v>
                </c:pt>
                <c:pt idx="7943">
                  <c:v>89</c:v>
                </c:pt>
                <c:pt idx="7944">
                  <c:v>89</c:v>
                </c:pt>
                <c:pt idx="7945">
                  <c:v>89</c:v>
                </c:pt>
                <c:pt idx="7946">
                  <c:v>89</c:v>
                </c:pt>
                <c:pt idx="7947">
                  <c:v>89</c:v>
                </c:pt>
                <c:pt idx="7948">
                  <c:v>89</c:v>
                </c:pt>
                <c:pt idx="7949">
                  <c:v>89</c:v>
                </c:pt>
                <c:pt idx="7950">
                  <c:v>89</c:v>
                </c:pt>
                <c:pt idx="7951">
                  <c:v>89</c:v>
                </c:pt>
                <c:pt idx="7952">
                  <c:v>89</c:v>
                </c:pt>
                <c:pt idx="7953">
                  <c:v>89</c:v>
                </c:pt>
                <c:pt idx="7954">
                  <c:v>89</c:v>
                </c:pt>
                <c:pt idx="7955">
                  <c:v>89</c:v>
                </c:pt>
                <c:pt idx="7956">
                  <c:v>89</c:v>
                </c:pt>
                <c:pt idx="7957">
                  <c:v>89</c:v>
                </c:pt>
                <c:pt idx="7958">
                  <c:v>89</c:v>
                </c:pt>
                <c:pt idx="7959">
                  <c:v>89</c:v>
                </c:pt>
                <c:pt idx="7960">
                  <c:v>89</c:v>
                </c:pt>
                <c:pt idx="7961">
                  <c:v>89</c:v>
                </c:pt>
                <c:pt idx="7962">
                  <c:v>89</c:v>
                </c:pt>
                <c:pt idx="7963">
                  <c:v>89</c:v>
                </c:pt>
                <c:pt idx="7964">
                  <c:v>89</c:v>
                </c:pt>
                <c:pt idx="7965">
                  <c:v>89</c:v>
                </c:pt>
                <c:pt idx="7966">
                  <c:v>89</c:v>
                </c:pt>
                <c:pt idx="7967">
                  <c:v>89</c:v>
                </c:pt>
                <c:pt idx="7968">
                  <c:v>89</c:v>
                </c:pt>
                <c:pt idx="7969">
                  <c:v>89</c:v>
                </c:pt>
                <c:pt idx="7970">
                  <c:v>89</c:v>
                </c:pt>
                <c:pt idx="7971">
                  <c:v>89</c:v>
                </c:pt>
                <c:pt idx="7972">
                  <c:v>89</c:v>
                </c:pt>
                <c:pt idx="7973">
                  <c:v>89</c:v>
                </c:pt>
                <c:pt idx="7974">
                  <c:v>89</c:v>
                </c:pt>
                <c:pt idx="7975">
                  <c:v>89</c:v>
                </c:pt>
                <c:pt idx="7976">
                  <c:v>89</c:v>
                </c:pt>
                <c:pt idx="7977">
                  <c:v>89</c:v>
                </c:pt>
                <c:pt idx="7978">
                  <c:v>89</c:v>
                </c:pt>
                <c:pt idx="7979">
                  <c:v>89</c:v>
                </c:pt>
                <c:pt idx="7980">
                  <c:v>89</c:v>
                </c:pt>
                <c:pt idx="7981">
                  <c:v>89</c:v>
                </c:pt>
                <c:pt idx="7982">
                  <c:v>89</c:v>
                </c:pt>
                <c:pt idx="7983">
                  <c:v>89</c:v>
                </c:pt>
                <c:pt idx="7984">
                  <c:v>89</c:v>
                </c:pt>
                <c:pt idx="7985">
                  <c:v>89</c:v>
                </c:pt>
                <c:pt idx="7986">
                  <c:v>89</c:v>
                </c:pt>
                <c:pt idx="7987">
                  <c:v>89</c:v>
                </c:pt>
                <c:pt idx="7988">
                  <c:v>89</c:v>
                </c:pt>
                <c:pt idx="7989">
                  <c:v>89</c:v>
                </c:pt>
                <c:pt idx="7990">
                  <c:v>89</c:v>
                </c:pt>
                <c:pt idx="7991">
                  <c:v>89</c:v>
                </c:pt>
                <c:pt idx="7992">
                  <c:v>89</c:v>
                </c:pt>
                <c:pt idx="7993">
                  <c:v>89</c:v>
                </c:pt>
                <c:pt idx="7994">
                  <c:v>89</c:v>
                </c:pt>
                <c:pt idx="7995">
                  <c:v>89</c:v>
                </c:pt>
                <c:pt idx="7996">
                  <c:v>89</c:v>
                </c:pt>
                <c:pt idx="7997">
                  <c:v>89</c:v>
                </c:pt>
                <c:pt idx="7998">
                  <c:v>89</c:v>
                </c:pt>
                <c:pt idx="7999">
                  <c:v>89</c:v>
                </c:pt>
                <c:pt idx="8000">
                  <c:v>89</c:v>
                </c:pt>
                <c:pt idx="8001">
                  <c:v>89</c:v>
                </c:pt>
                <c:pt idx="8002">
                  <c:v>89</c:v>
                </c:pt>
                <c:pt idx="8003">
                  <c:v>89</c:v>
                </c:pt>
                <c:pt idx="8004">
                  <c:v>89</c:v>
                </c:pt>
                <c:pt idx="8005">
                  <c:v>89</c:v>
                </c:pt>
                <c:pt idx="8006">
                  <c:v>89</c:v>
                </c:pt>
                <c:pt idx="8007">
                  <c:v>89</c:v>
                </c:pt>
                <c:pt idx="8008">
                  <c:v>89</c:v>
                </c:pt>
                <c:pt idx="8009">
                  <c:v>89</c:v>
                </c:pt>
                <c:pt idx="8010">
                  <c:v>89</c:v>
                </c:pt>
                <c:pt idx="8011">
                  <c:v>89</c:v>
                </c:pt>
                <c:pt idx="8012">
                  <c:v>89</c:v>
                </c:pt>
                <c:pt idx="8013">
                  <c:v>89</c:v>
                </c:pt>
                <c:pt idx="8014">
                  <c:v>89</c:v>
                </c:pt>
                <c:pt idx="8015">
                  <c:v>89</c:v>
                </c:pt>
                <c:pt idx="8016">
                  <c:v>89</c:v>
                </c:pt>
                <c:pt idx="8017">
                  <c:v>89</c:v>
                </c:pt>
                <c:pt idx="8018">
                  <c:v>89</c:v>
                </c:pt>
                <c:pt idx="8019">
                  <c:v>89</c:v>
                </c:pt>
                <c:pt idx="8020">
                  <c:v>89</c:v>
                </c:pt>
                <c:pt idx="8021">
                  <c:v>89</c:v>
                </c:pt>
                <c:pt idx="8022">
                  <c:v>89</c:v>
                </c:pt>
                <c:pt idx="8023">
                  <c:v>89</c:v>
                </c:pt>
                <c:pt idx="8024">
                  <c:v>89</c:v>
                </c:pt>
                <c:pt idx="8025">
                  <c:v>89</c:v>
                </c:pt>
                <c:pt idx="8026">
                  <c:v>89</c:v>
                </c:pt>
                <c:pt idx="8027">
                  <c:v>89</c:v>
                </c:pt>
                <c:pt idx="8028">
                  <c:v>89</c:v>
                </c:pt>
                <c:pt idx="8029">
                  <c:v>89</c:v>
                </c:pt>
                <c:pt idx="8030">
                  <c:v>89</c:v>
                </c:pt>
                <c:pt idx="8031">
                  <c:v>89</c:v>
                </c:pt>
                <c:pt idx="8032">
                  <c:v>89</c:v>
                </c:pt>
                <c:pt idx="8033">
                  <c:v>89</c:v>
                </c:pt>
                <c:pt idx="8034">
                  <c:v>89</c:v>
                </c:pt>
                <c:pt idx="8035">
                  <c:v>89</c:v>
                </c:pt>
                <c:pt idx="8036">
                  <c:v>89</c:v>
                </c:pt>
                <c:pt idx="8037">
                  <c:v>89</c:v>
                </c:pt>
                <c:pt idx="8038">
                  <c:v>89</c:v>
                </c:pt>
                <c:pt idx="8039">
                  <c:v>89</c:v>
                </c:pt>
                <c:pt idx="8040">
                  <c:v>89</c:v>
                </c:pt>
                <c:pt idx="8041">
                  <c:v>89</c:v>
                </c:pt>
                <c:pt idx="8042">
                  <c:v>89</c:v>
                </c:pt>
                <c:pt idx="8043">
                  <c:v>89</c:v>
                </c:pt>
                <c:pt idx="8044">
                  <c:v>89</c:v>
                </c:pt>
                <c:pt idx="8045">
                  <c:v>89</c:v>
                </c:pt>
                <c:pt idx="8046">
                  <c:v>89</c:v>
                </c:pt>
                <c:pt idx="8047">
                  <c:v>89</c:v>
                </c:pt>
                <c:pt idx="8048">
                  <c:v>89</c:v>
                </c:pt>
                <c:pt idx="8049">
                  <c:v>89</c:v>
                </c:pt>
                <c:pt idx="8050">
                  <c:v>89</c:v>
                </c:pt>
                <c:pt idx="8051">
                  <c:v>89</c:v>
                </c:pt>
                <c:pt idx="8052">
                  <c:v>89</c:v>
                </c:pt>
                <c:pt idx="8053">
                  <c:v>89</c:v>
                </c:pt>
                <c:pt idx="8054">
                  <c:v>89</c:v>
                </c:pt>
                <c:pt idx="8055">
                  <c:v>89</c:v>
                </c:pt>
                <c:pt idx="8056">
                  <c:v>89</c:v>
                </c:pt>
                <c:pt idx="8057">
                  <c:v>89</c:v>
                </c:pt>
                <c:pt idx="8058">
                  <c:v>89</c:v>
                </c:pt>
                <c:pt idx="8059">
                  <c:v>89</c:v>
                </c:pt>
                <c:pt idx="8060">
                  <c:v>89</c:v>
                </c:pt>
                <c:pt idx="8061">
                  <c:v>89</c:v>
                </c:pt>
                <c:pt idx="8062">
                  <c:v>89</c:v>
                </c:pt>
                <c:pt idx="8063">
                  <c:v>89</c:v>
                </c:pt>
                <c:pt idx="8064">
                  <c:v>89</c:v>
                </c:pt>
                <c:pt idx="8065">
                  <c:v>89</c:v>
                </c:pt>
                <c:pt idx="8066">
                  <c:v>89</c:v>
                </c:pt>
                <c:pt idx="8067">
                  <c:v>89</c:v>
                </c:pt>
                <c:pt idx="8068">
                  <c:v>89</c:v>
                </c:pt>
                <c:pt idx="8069">
                  <c:v>89</c:v>
                </c:pt>
                <c:pt idx="8070">
                  <c:v>89</c:v>
                </c:pt>
                <c:pt idx="8071">
                  <c:v>89</c:v>
                </c:pt>
                <c:pt idx="8072">
                  <c:v>89</c:v>
                </c:pt>
                <c:pt idx="8073">
                  <c:v>89</c:v>
                </c:pt>
                <c:pt idx="8074">
                  <c:v>89</c:v>
                </c:pt>
                <c:pt idx="8075">
                  <c:v>89</c:v>
                </c:pt>
                <c:pt idx="8076">
                  <c:v>89</c:v>
                </c:pt>
                <c:pt idx="8077">
                  <c:v>89</c:v>
                </c:pt>
                <c:pt idx="8078">
                  <c:v>89</c:v>
                </c:pt>
                <c:pt idx="8079">
                  <c:v>89</c:v>
                </c:pt>
                <c:pt idx="8080">
                  <c:v>89</c:v>
                </c:pt>
                <c:pt idx="8081">
                  <c:v>89</c:v>
                </c:pt>
                <c:pt idx="8082">
                  <c:v>89</c:v>
                </c:pt>
                <c:pt idx="8083">
                  <c:v>89</c:v>
                </c:pt>
                <c:pt idx="8084">
                  <c:v>89</c:v>
                </c:pt>
                <c:pt idx="8085">
                  <c:v>89</c:v>
                </c:pt>
                <c:pt idx="8086">
                  <c:v>89</c:v>
                </c:pt>
                <c:pt idx="8087">
                  <c:v>89</c:v>
                </c:pt>
                <c:pt idx="8088">
                  <c:v>89</c:v>
                </c:pt>
                <c:pt idx="8089">
                  <c:v>89</c:v>
                </c:pt>
                <c:pt idx="8090">
                  <c:v>89</c:v>
                </c:pt>
                <c:pt idx="8091">
                  <c:v>89</c:v>
                </c:pt>
                <c:pt idx="8092">
                  <c:v>89</c:v>
                </c:pt>
                <c:pt idx="8093">
                  <c:v>89</c:v>
                </c:pt>
                <c:pt idx="8094">
                  <c:v>89</c:v>
                </c:pt>
                <c:pt idx="8095">
                  <c:v>89</c:v>
                </c:pt>
                <c:pt idx="8096">
                  <c:v>89</c:v>
                </c:pt>
                <c:pt idx="8097">
                  <c:v>89</c:v>
                </c:pt>
                <c:pt idx="8098">
                  <c:v>89</c:v>
                </c:pt>
                <c:pt idx="8099">
                  <c:v>89</c:v>
                </c:pt>
                <c:pt idx="8100">
                  <c:v>89</c:v>
                </c:pt>
                <c:pt idx="8101">
                  <c:v>89</c:v>
                </c:pt>
                <c:pt idx="8102">
                  <c:v>89</c:v>
                </c:pt>
                <c:pt idx="8103">
                  <c:v>89</c:v>
                </c:pt>
                <c:pt idx="8104">
                  <c:v>89</c:v>
                </c:pt>
                <c:pt idx="8105">
                  <c:v>89</c:v>
                </c:pt>
                <c:pt idx="8106">
                  <c:v>89</c:v>
                </c:pt>
                <c:pt idx="8107">
                  <c:v>89</c:v>
                </c:pt>
                <c:pt idx="8108">
                  <c:v>89</c:v>
                </c:pt>
                <c:pt idx="8109">
                  <c:v>89</c:v>
                </c:pt>
                <c:pt idx="8110">
                  <c:v>89</c:v>
                </c:pt>
                <c:pt idx="8111">
                  <c:v>89</c:v>
                </c:pt>
                <c:pt idx="8112">
                  <c:v>89</c:v>
                </c:pt>
                <c:pt idx="8113">
                  <c:v>89</c:v>
                </c:pt>
                <c:pt idx="8114">
                  <c:v>89</c:v>
                </c:pt>
                <c:pt idx="8115">
                  <c:v>89</c:v>
                </c:pt>
                <c:pt idx="8116">
                  <c:v>89</c:v>
                </c:pt>
                <c:pt idx="8117">
                  <c:v>89</c:v>
                </c:pt>
                <c:pt idx="8118">
                  <c:v>89</c:v>
                </c:pt>
                <c:pt idx="8119">
                  <c:v>89</c:v>
                </c:pt>
                <c:pt idx="8120">
                  <c:v>89</c:v>
                </c:pt>
                <c:pt idx="8121">
                  <c:v>89</c:v>
                </c:pt>
                <c:pt idx="8122">
                  <c:v>89</c:v>
                </c:pt>
                <c:pt idx="8123">
                  <c:v>89</c:v>
                </c:pt>
                <c:pt idx="8124">
                  <c:v>89</c:v>
                </c:pt>
                <c:pt idx="8125">
                  <c:v>89</c:v>
                </c:pt>
                <c:pt idx="8126">
                  <c:v>89</c:v>
                </c:pt>
                <c:pt idx="8127">
                  <c:v>89</c:v>
                </c:pt>
                <c:pt idx="8128">
                  <c:v>89</c:v>
                </c:pt>
                <c:pt idx="8129">
                  <c:v>89</c:v>
                </c:pt>
                <c:pt idx="8130">
                  <c:v>89</c:v>
                </c:pt>
                <c:pt idx="8131">
                  <c:v>89</c:v>
                </c:pt>
                <c:pt idx="8132">
                  <c:v>89</c:v>
                </c:pt>
                <c:pt idx="8133">
                  <c:v>89</c:v>
                </c:pt>
                <c:pt idx="8134">
                  <c:v>89</c:v>
                </c:pt>
                <c:pt idx="8135">
                  <c:v>89</c:v>
                </c:pt>
                <c:pt idx="8136">
                  <c:v>89</c:v>
                </c:pt>
                <c:pt idx="8137">
                  <c:v>89</c:v>
                </c:pt>
                <c:pt idx="8138">
                  <c:v>89</c:v>
                </c:pt>
                <c:pt idx="8139">
                  <c:v>89</c:v>
                </c:pt>
                <c:pt idx="8140">
                  <c:v>89</c:v>
                </c:pt>
                <c:pt idx="8141">
                  <c:v>89</c:v>
                </c:pt>
                <c:pt idx="8142">
                  <c:v>89</c:v>
                </c:pt>
                <c:pt idx="8143">
                  <c:v>89</c:v>
                </c:pt>
                <c:pt idx="8144">
                  <c:v>89</c:v>
                </c:pt>
                <c:pt idx="8145">
                  <c:v>89</c:v>
                </c:pt>
                <c:pt idx="8146">
                  <c:v>89</c:v>
                </c:pt>
                <c:pt idx="8147">
                  <c:v>89</c:v>
                </c:pt>
                <c:pt idx="8148">
                  <c:v>89</c:v>
                </c:pt>
                <c:pt idx="8149">
                  <c:v>89</c:v>
                </c:pt>
                <c:pt idx="8150">
                  <c:v>89</c:v>
                </c:pt>
                <c:pt idx="8151">
                  <c:v>89</c:v>
                </c:pt>
                <c:pt idx="8152">
                  <c:v>89</c:v>
                </c:pt>
                <c:pt idx="8153">
                  <c:v>89</c:v>
                </c:pt>
                <c:pt idx="8154">
                  <c:v>89</c:v>
                </c:pt>
                <c:pt idx="8155">
                  <c:v>89</c:v>
                </c:pt>
                <c:pt idx="8156">
                  <c:v>89</c:v>
                </c:pt>
                <c:pt idx="8157">
                  <c:v>89</c:v>
                </c:pt>
                <c:pt idx="8158">
                  <c:v>89</c:v>
                </c:pt>
                <c:pt idx="8159">
                  <c:v>89</c:v>
                </c:pt>
                <c:pt idx="8160">
                  <c:v>89</c:v>
                </c:pt>
                <c:pt idx="8161">
                  <c:v>89</c:v>
                </c:pt>
                <c:pt idx="8162">
                  <c:v>89</c:v>
                </c:pt>
                <c:pt idx="8163">
                  <c:v>89</c:v>
                </c:pt>
                <c:pt idx="8164">
                  <c:v>89</c:v>
                </c:pt>
                <c:pt idx="8165">
                  <c:v>89</c:v>
                </c:pt>
                <c:pt idx="8166">
                  <c:v>89</c:v>
                </c:pt>
                <c:pt idx="8167">
                  <c:v>89</c:v>
                </c:pt>
                <c:pt idx="8168">
                  <c:v>89</c:v>
                </c:pt>
                <c:pt idx="8169">
                  <c:v>89</c:v>
                </c:pt>
                <c:pt idx="8170">
                  <c:v>89</c:v>
                </c:pt>
                <c:pt idx="8171">
                  <c:v>89</c:v>
                </c:pt>
                <c:pt idx="8172">
                  <c:v>89</c:v>
                </c:pt>
                <c:pt idx="8173">
                  <c:v>89</c:v>
                </c:pt>
                <c:pt idx="8174">
                  <c:v>89</c:v>
                </c:pt>
                <c:pt idx="8175">
                  <c:v>89</c:v>
                </c:pt>
                <c:pt idx="8176">
                  <c:v>89</c:v>
                </c:pt>
                <c:pt idx="8177">
                  <c:v>89</c:v>
                </c:pt>
                <c:pt idx="8178">
                  <c:v>89</c:v>
                </c:pt>
                <c:pt idx="8179">
                  <c:v>89</c:v>
                </c:pt>
                <c:pt idx="8180">
                  <c:v>89</c:v>
                </c:pt>
                <c:pt idx="8181">
                  <c:v>89</c:v>
                </c:pt>
                <c:pt idx="8182">
                  <c:v>89</c:v>
                </c:pt>
                <c:pt idx="8183">
                  <c:v>89</c:v>
                </c:pt>
                <c:pt idx="8184">
                  <c:v>89</c:v>
                </c:pt>
                <c:pt idx="8185">
                  <c:v>89</c:v>
                </c:pt>
                <c:pt idx="8186">
                  <c:v>89</c:v>
                </c:pt>
                <c:pt idx="8187">
                  <c:v>89</c:v>
                </c:pt>
                <c:pt idx="8188">
                  <c:v>89</c:v>
                </c:pt>
                <c:pt idx="8189">
                  <c:v>89</c:v>
                </c:pt>
                <c:pt idx="8190">
                  <c:v>89</c:v>
                </c:pt>
                <c:pt idx="8191">
                  <c:v>89</c:v>
                </c:pt>
                <c:pt idx="8192">
                  <c:v>89</c:v>
                </c:pt>
                <c:pt idx="8193">
                  <c:v>89</c:v>
                </c:pt>
                <c:pt idx="8194">
                  <c:v>89</c:v>
                </c:pt>
                <c:pt idx="8195">
                  <c:v>89</c:v>
                </c:pt>
                <c:pt idx="8196">
                  <c:v>89</c:v>
                </c:pt>
                <c:pt idx="8197">
                  <c:v>89</c:v>
                </c:pt>
                <c:pt idx="8198">
                  <c:v>89</c:v>
                </c:pt>
                <c:pt idx="8199">
                  <c:v>89</c:v>
                </c:pt>
                <c:pt idx="8200">
                  <c:v>89</c:v>
                </c:pt>
                <c:pt idx="8201">
                  <c:v>89</c:v>
                </c:pt>
                <c:pt idx="8202">
                  <c:v>89</c:v>
                </c:pt>
                <c:pt idx="8203">
                  <c:v>89</c:v>
                </c:pt>
                <c:pt idx="8204">
                  <c:v>89</c:v>
                </c:pt>
                <c:pt idx="8205">
                  <c:v>89</c:v>
                </c:pt>
                <c:pt idx="8206">
                  <c:v>89</c:v>
                </c:pt>
                <c:pt idx="8207">
                  <c:v>89</c:v>
                </c:pt>
                <c:pt idx="8208">
                  <c:v>89</c:v>
                </c:pt>
                <c:pt idx="8209">
                  <c:v>89</c:v>
                </c:pt>
                <c:pt idx="8210">
                  <c:v>89</c:v>
                </c:pt>
                <c:pt idx="8211">
                  <c:v>89</c:v>
                </c:pt>
                <c:pt idx="8212">
                  <c:v>89</c:v>
                </c:pt>
                <c:pt idx="8213">
                  <c:v>89</c:v>
                </c:pt>
                <c:pt idx="8214">
                  <c:v>89</c:v>
                </c:pt>
                <c:pt idx="8215">
                  <c:v>89</c:v>
                </c:pt>
                <c:pt idx="8216">
                  <c:v>89</c:v>
                </c:pt>
                <c:pt idx="8217">
                  <c:v>89</c:v>
                </c:pt>
                <c:pt idx="8218">
                  <c:v>89</c:v>
                </c:pt>
                <c:pt idx="8219">
                  <c:v>89</c:v>
                </c:pt>
                <c:pt idx="8220">
                  <c:v>89</c:v>
                </c:pt>
                <c:pt idx="8221">
                  <c:v>89</c:v>
                </c:pt>
                <c:pt idx="8222">
                  <c:v>89</c:v>
                </c:pt>
                <c:pt idx="8223">
                  <c:v>89</c:v>
                </c:pt>
                <c:pt idx="8224">
                  <c:v>89</c:v>
                </c:pt>
                <c:pt idx="8225">
                  <c:v>89</c:v>
                </c:pt>
                <c:pt idx="8226">
                  <c:v>89</c:v>
                </c:pt>
                <c:pt idx="8227">
                  <c:v>89</c:v>
                </c:pt>
                <c:pt idx="8228">
                  <c:v>89</c:v>
                </c:pt>
                <c:pt idx="8229">
                  <c:v>89</c:v>
                </c:pt>
                <c:pt idx="8230">
                  <c:v>89</c:v>
                </c:pt>
                <c:pt idx="8231">
                  <c:v>89</c:v>
                </c:pt>
                <c:pt idx="8232">
                  <c:v>89</c:v>
                </c:pt>
                <c:pt idx="8233">
                  <c:v>89</c:v>
                </c:pt>
                <c:pt idx="8234">
                  <c:v>89</c:v>
                </c:pt>
                <c:pt idx="8235">
                  <c:v>89</c:v>
                </c:pt>
                <c:pt idx="8236">
                  <c:v>89</c:v>
                </c:pt>
                <c:pt idx="8237">
                  <c:v>89</c:v>
                </c:pt>
                <c:pt idx="8238">
                  <c:v>89</c:v>
                </c:pt>
                <c:pt idx="8239">
                  <c:v>89</c:v>
                </c:pt>
                <c:pt idx="8240">
                  <c:v>89</c:v>
                </c:pt>
                <c:pt idx="8241">
                  <c:v>89</c:v>
                </c:pt>
                <c:pt idx="8242">
                  <c:v>89</c:v>
                </c:pt>
                <c:pt idx="8243">
                  <c:v>89</c:v>
                </c:pt>
                <c:pt idx="8244">
                  <c:v>89</c:v>
                </c:pt>
                <c:pt idx="8245">
                  <c:v>89</c:v>
                </c:pt>
                <c:pt idx="8246">
                  <c:v>89</c:v>
                </c:pt>
                <c:pt idx="8247">
                  <c:v>89</c:v>
                </c:pt>
                <c:pt idx="8248">
                  <c:v>89</c:v>
                </c:pt>
                <c:pt idx="8249">
                  <c:v>89</c:v>
                </c:pt>
                <c:pt idx="8250">
                  <c:v>89</c:v>
                </c:pt>
                <c:pt idx="8251">
                  <c:v>89</c:v>
                </c:pt>
                <c:pt idx="8252">
                  <c:v>89</c:v>
                </c:pt>
                <c:pt idx="8253">
                  <c:v>89</c:v>
                </c:pt>
                <c:pt idx="8254">
                  <c:v>89</c:v>
                </c:pt>
                <c:pt idx="8255">
                  <c:v>89</c:v>
                </c:pt>
                <c:pt idx="8256">
                  <c:v>89</c:v>
                </c:pt>
                <c:pt idx="8257">
                  <c:v>89</c:v>
                </c:pt>
                <c:pt idx="8258">
                  <c:v>89</c:v>
                </c:pt>
                <c:pt idx="8259">
                  <c:v>89</c:v>
                </c:pt>
                <c:pt idx="8260">
                  <c:v>89</c:v>
                </c:pt>
                <c:pt idx="8261">
                  <c:v>89</c:v>
                </c:pt>
                <c:pt idx="8262">
                  <c:v>89</c:v>
                </c:pt>
                <c:pt idx="8263">
                  <c:v>89</c:v>
                </c:pt>
                <c:pt idx="8264">
                  <c:v>89</c:v>
                </c:pt>
                <c:pt idx="8265">
                  <c:v>89</c:v>
                </c:pt>
                <c:pt idx="8266">
                  <c:v>89</c:v>
                </c:pt>
                <c:pt idx="8267">
                  <c:v>89</c:v>
                </c:pt>
                <c:pt idx="8268">
                  <c:v>89</c:v>
                </c:pt>
                <c:pt idx="8269">
                  <c:v>89</c:v>
                </c:pt>
                <c:pt idx="8270">
                  <c:v>89</c:v>
                </c:pt>
                <c:pt idx="8271">
                  <c:v>89</c:v>
                </c:pt>
                <c:pt idx="8272">
                  <c:v>89</c:v>
                </c:pt>
                <c:pt idx="8273">
                  <c:v>89</c:v>
                </c:pt>
                <c:pt idx="8274">
                  <c:v>89</c:v>
                </c:pt>
                <c:pt idx="8275">
                  <c:v>89</c:v>
                </c:pt>
                <c:pt idx="8276">
                  <c:v>89</c:v>
                </c:pt>
                <c:pt idx="8277">
                  <c:v>89</c:v>
                </c:pt>
                <c:pt idx="8278">
                  <c:v>89</c:v>
                </c:pt>
                <c:pt idx="8279">
                  <c:v>89</c:v>
                </c:pt>
                <c:pt idx="8280">
                  <c:v>89</c:v>
                </c:pt>
                <c:pt idx="8281">
                  <c:v>89</c:v>
                </c:pt>
                <c:pt idx="8282">
                  <c:v>89</c:v>
                </c:pt>
                <c:pt idx="8283">
                  <c:v>89</c:v>
                </c:pt>
                <c:pt idx="8284">
                  <c:v>89</c:v>
                </c:pt>
                <c:pt idx="8285">
                  <c:v>89</c:v>
                </c:pt>
                <c:pt idx="8286">
                  <c:v>89</c:v>
                </c:pt>
                <c:pt idx="8287">
                  <c:v>89</c:v>
                </c:pt>
                <c:pt idx="8288">
                  <c:v>89</c:v>
                </c:pt>
                <c:pt idx="8289">
                  <c:v>89</c:v>
                </c:pt>
                <c:pt idx="8290">
                  <c:v>89</c:v>
                </c:pt>
                <c:pt idx="8291">
                  <c:v>89</c:v>
                </c:pt>
                <c:pt idx="8292">
                  <c:v>89</c:v>
                </c:pt>
                <c:pt idx="8293">
                  <c:v>89</c:v>
                </c:pt>
                <c:pt idx="8294">
                  <c:v>89</c:v>
                </c:pt>
                <c:pt idx="8295">
                  <c:v>89</c:v>
                </c:pt>
                <c:pt idx="8296">
                  <c:v>89</c:v>
                </c:pt>
                <c:pt idx="8297">
                  <c:v>89</c:v>
                </c:pt>
                <c:pt idx="8298">
                  <c:v>89</c:v>
                </c:pt>
                <c:pt idx="8299">
                  <c:v>89</c:v>
                </c:pt>
                <c:pt idx="8300">
                  <c:v>89</c:v>
                </c:pt>
                <c:pt idx="8301">
                  <c:v>89</c:v>
                </c:pt>
                <c:pt idx="8302">
                  <c:v>89</c:v>
                </c:pt>
                <c:pt idx="8303">
                  <c:v>89</c:v>
                </c:pt>
                <c:pt idx="8304">
                  <c:v>89</c:v>
                </c:pt>
                <c:pt idx="8305">
                  <c:v>89</c:v>
                </c:pt>
                <c:pt idx="8306">
                  <c:v>89</c:v>
                </c:pt>
                <c:pt idx="8307">
                  <c:v>89</c:v>
                </c:pt>
                <c:pt idx="8308">
                  <c:v>89</c:v>
                </c:pt>
                <c:pt idx="8309">
                  <c:v>89</c:v>
                </c:pt>
                <c:pt idx="8310">
                  <c:v>89</c:v>
                </c:pt>
                <c:pt idx="8311">
                  <c:v>89</c:v>
                </c:pt>
                <c:pt idx="8312">
                  <c:v>89</c:v>
                </c:pt>
                <c:pt idx="8313">
                  <c:v>89</c:v>
                </c:pt>
                <c:pt idx="8314">
                  <c:v>89</c:v>
                </c:pt>
                <c:pt idx="8315">
                  <c:v>89</c:v>
                </c:pt>
                <c:pt idx="8316">
                  <c:v>89</c:v>
                </c:pt>
                <c:pt idx="8317">
                  <c:v>89</c:v>
                </c:pt>
                <c:pt idx="8318">
                  <c:v>89</c:v>
                </c:pt>
                <c:pt idx="8319">
                  <c:v>89</c:v>
                </c:pt>
                <c:pt idx="8320">
                  <c:v>89</c:v>
                </c:pt>
                <c:pt idx="8321">
                  <c:v>89</c:v>
                </c:pt>
                <c:pt idx="8322">
                  <c:v>89</c:v>
                </c:pt>
                <c:pt idx="8323">
                  <c:v>89</c:v>
                </c:pt>
                <c:pt idx="8324">
                  <c:v>89</c:v>
                </c:pt>
                <c:pt idx="8325">
                  <c:v>89</c:v>
                </c:pt>
                <c:pt idx="8326">
                  <c:v>89</c:v>
                </c:pt>
                <c:pt idx="8327">
                  <c:v>89</c:v>
                </c:pt>
                <c:pt idx="8328">
                  <c:v>89</c:v>
                </c:pt>
                <c:pt idx="8329">
                  <c:v>89</c:v>
                </c:pt>
                <c:pt idx="8330">
                  <c:v>89</c:v>
                </c:pt>
                <c:pt idx="8331">
                  <c:v>89</c:v>
                </c:pt>
                <c:pt idx="8332">
                  <c:v>89</c:v>
                </c:pt>
                <c:pt idx="8333">
                  <c:v>89</c:v>
                </c:pt>
                <c:pt idx="8334">
                  <c:v>89</c:v>
                </c:pt>
                <c:pt idx="8335">
                  <c:v>89</c:v>
                </c:pt>
                <c:pt idx="8336">
                  <c:v>89</c:v>
                </c:pt>
                <c:pt idx="8337">
                  <c:v>89</c:v>
                </c:pt>
                <c:pt idx="8338">
                  <c:v>89</c:v>
                </c:pt>
                <c:pt idx="8339">
                  <c:v>89</c:v>
                </c:pt>
                <c:pt idx="8340">
                  <c:v>89</c:v>
                </c:pt>
                <c:pt idx="8341">
                  <c:v>89</c:v>
                </c:pt>
                <c:pt idx="8342">
                  <c:v>89</c:v>
                </c:pt>
                <c:pt idx="8343">
                  <c:v>89</c:v>
                </c:pt>
                <c:pt idx="8344">
                  <c:v>89</c:v>
                </c:pt>
                <c:pt idx="8345">
                  <c:v>89</c:v>
                </c:pt>
                <c:pt idx="8346">
                  <c:v>89</c:v>
                </c:pt>
                <c:pt idx="8347">
                  <c:v>89</c:v>
                </c:pt>
                <c:pt idx="8348">
                  <c:v>89</c:v>
                </c:pt>
                <c:pt idx="8349">
                  <c:v>89</c:v>
                </c:pt>
                <c:pt idx="8350">
                  <c:v>89</c:v>
                </c:pt>
                <c:pt idx="8351">
                  <c:v>89</c:v>
                </c:pt>
                <c:pt idx="8352">
                  <c:v>89</c:v>
                </c:pt>
                <c:pt idx="8353">
                  <c:v>89</c:v>
                </c:pt>
                <c:pt idx="8354">
                  <c:v>89</c:v>
                </c:pt>
                <c:pt idx="8355">
                  <c:v>89</c:v>
                </c:pt>
                <c:pt idx="8356">
                  <c:v>89</c:v>
                </c:pt>
                <c:pt idx="8357">
                  <c:v>89</c:v>
                </c:pt>
                <c:pt idx="8358">
                  <c:v>89</c:v>
                </c:pt>
                <c:pt idx="8359">
                  <c:v>89</c:v>
                </c:pt>
                <c:pt idx="8360">
                  <c:v>89</c:v>
                </c:pt>
                <c:pt idx="8361">
                  <c:v>89</c:v>
                </c:pt>
                <c:pt idx="8362">
                  <c:v>89</c:v>
                </c:pt>
                <c:pt idx="8363">
                  <c:v>89</c:v>
                </c:pt>
                <c:pt idx="8364">
                  <c:v>89</c:v>
                </c:pt>
                <c:pt idx="8365">
                  <c:v>89</c:v>
                </c:pt>
                <c:pt idx="8366">
                  <c:v>89</c:v>
                </c:pt>
                <c:pt idx="8367">
                  <c:v>89</c:v>
                </c:pt>
                <c:pt idx="8368">
                  <c:v>89</c:v>
                </c:pt>
                <c:pt idx="8369">
                  <c:v>89</c:v>
                </c:pt>
                <c:pt idx="8370">
                  <c:v>89</c:v>
                </c:pt>
                <c:pt idx="8371">
                  <c:v>89</c:v>
                </c:pt>
                <c:pt idx="8372">
                  <c:v>89</c:v>
                </c:pt>
                <c:pt idx="8373">
                  <c:v>89</c:v>
                </c:pt>
                <c:pt idx="8374">
                  <c:v>89</c:v>
                </c:pt>
                <c:pt idx="8375">
                  <c:v>89</c:v>
                </c:pt>
                <c:pt idx="8376">
                  <c:v>89</c:v>
                </c:pt>
                <c:pt idx="8377">
                  <c:v>89</c:v>
                </c:pt>
                <c:pt idx="8378">
                  <c:v>89</c:v>
                </c:pt>
                <c:pt idx="8379">
                  <c:v>89</c:v>
                </c:pt>
                <c:pt idx="8380">
                  <c:v>89</c:v>
                </c:pt>
                <c:pt idx="8381">
                  <c:v>89</c:v>
                </c:pt>
                <c:pt idx="8382">
                  <c:v>89</c:v>
                </c:pt>
                <c:pt idx="8383">
                  <c:v>89</c:v>
                </c:pt>
                <c:pt idx="8384">
                  <c:v>89</c:v>
                </c:pt>
                <c:pt idx="8385">
                  <c:v>89</c:v>
                </c:pt>
                <c:pt idx="8386">
                  <c:v>89</c:v>
                </c:pt>
                <c:pt idx="8387">
                  <c:v>89</c:v>
                </c:pt>
                <c:pt idx="8388">
                  <c:v>89</c:v>
                </c:pt>
                <c:pt idx="8389">
                  <c:v>89</c:v>
                </c:pt>
                <c:pt idx="8390">
                  <c:v>89</c:v>
                </c:pt>
                <c:pt idx="8391">
                  <c:v>89</c:v>
                </c:pt>
                <c:pt idx="8392">
                  <c:v>89</c:v>
                </c:pt>
                <c:pt idx="8393">
                  <c:v>89</c:v>
                </c:pt>
                <c:pt idx="8394">
                  <c:v>89</c:v>
                </c:pt>
                <c:pt idx="8395">
                  <c:v>89</c:v>
                </c:pt>
                <c:pt idx="8396">
                  <c:v>89</c:v>
                </c:pt>
                <c:pt idx="8397">
                  <c:v>89</c:v>
                </c:pt>
                <c:pt idx="8398">
                  <c:v>89</c:v>
                </c:pt>
                <c:pt idx="8399">
                  <c:v>89</c:v>
                </c:pt>
                <c:pt idx="8400">
                  <c:v>89</c:v>
                </c:pt>
                <c:pt idx="8401">
                  <c:v>89</c:v>
                </c:pt>
                <c:pt idx="8402">
                  <c:v>89</c:v>
                </c:pt>
                <c:pt idx="8403">
                  <c:v>89</c:v>
                </c:pt>
                <c:pt idx="8404">
                  <c:v>89</c:v>
                </c:pt>
                <c:pt idx="8405">
                  <c:v>89</c:v>
                </c:pt>
                <c:pt idx="8406">
                  <c:v>89</c:v>
                </c:pt>
                <c:pt idx="8407">
                  <c:v>89</c:v>
                </c:pt>
                <c:pt idx="8408">
                  <c:v>89</c:v>
                </c:pt>
                <c:pt idx="8409">
                  <c:v>89</c:v>
                </c:pt>
                <c:pt idx="8410">
                  <c:v>89</c:v>
                </c:pt>
                <c:pt idx="8411">
                  <c:v>89</c:v>
                </c:pt>
                <c:pt idx="8412">
                  <c:v>89</c:v>
                </c:pt>
                <c:pt idx="8413">
                  <c:v>89</c:v>
                </c:pt>
                <c:pt idx="8414">
                  <c:v>89</c:v>
                </c:pt>
                <c:pt idx="8415">
                  <c:v>89</c:v>
                </c:pt>
                <c:pt idx="8416">
                  <c:v>89</c:v>
                </c:pt>
                <c:pt idx="8417">
                  <c:v>89</c:v>
                </c:pt>
                <c:pt idx="8418">
                  <c:v>89</c:v>
                </c:pt>
                <c:pt idx="8419">
                  <c:v>89</c:v>
                </c:pt>
                <c:pt idx="8420">
                  <c:v>89</c:v>
                </c:pt>
                <c:pt idx="8421">
                  <c:v>89</c:v>
                </c:pt>
                <c:pt idx="8422">
                  <c:v>89</c:v>
                </c:pt>
                <c:pt idx="8423">
                  <c:v>89</c:v>
                </c:pt>
                <c:pt idx="8424">
                  <c:v>89</c:v>
                </c:pt>
                <c:pt idx="8425">
                  <c:v>89</c:v>
                </c:pt>
                <c:pt idx="8426">
                  <c:v>89</c:v>
                </c:pt>
                <c:pt idx="8427">
                  <c:v>89</c:v>
                </c:pt>
                <c:pt idx="8428">
                  <c:v>89</c:v>
                </c:pt>
                <c:pt idx="8429">
                  <c:v>89</c:v>
                </c:pt>
                <c:pt idx="8430">
                  <c:v>89</c:v>
                </c:pt>
                <c:pt idx="8431">
                  <c:v>89</c:v>
                </c:pt>
                <c:pt idx="8432">
                  <c:v>89</c:v>
                </c:pt>
                <c:pt idx="8433">
                  <c:v>89</c:v>
                </c:pt>
                <c:pt idx="8434">
                  <c:v>89</c:v>
                </c:pt>
                <c:pt idx="8435">
                  <c:v>89</c:v>
                </c:pt>
                <c:pt idx="8436">
                  <c:v>89</c:v>
                </c:pt>
                <c:pt idx="8437">
                  <c:v>89</c:v>
                </c:pt>
                <c:pt idx="8438">
                  <c:v>89</c:v>
                </c:pt>
                <c:pt idx="8439">
                  <c:v>89</c:v>
                </c:pt>
                <c:pt idx="8440">
                  <c:v>89</c:v>
                </c:pt>
                <c:pt idx="8441">
                  <c:v>89</c:v>
                </c:pt>
                <c:pt idx="8442">
                  <c:v>89</c:v>
                </c:pt>
                <c:pt idx="8443">
                  <c:v>89</c:v>
                </c:pt>
                <c:pt idx="8444">
                  <c:v>89</c:v>
                </c:pt>
                <c:pt idx="8445">
                  <c:v>89</c:v>
                </c:pt>
                <c:pt idx="8446">
                  <c:v>89</c:v>
                </c:pt>
                <c:pt idx="8447">
                  <c:v>89</c:v>
                </c:pt>
                <c:pt idx="8448">
                  <c:v>89</c:v>
                </c:pt>
                <c:pt idx="8449">
                  <c:v>89</c:v>
                </c:pt>
                <c:pt idx="8450">
                  <c:v>89</c:v>
                </c:pt>
                <c:pt idx="8451">
                  <c:v>89</c:v>
                </c:pt>
                <c:pt idx="8452">
                  <c:v>89</c:v>
                </c:pt>
                <c:pt idx="8453">
                  <c:v>89</c:v>
                </c:pt>
                <c:pt idx="8454">
                  <c:v>89</c:v>
                </c:pt>
                <c:pt idx="8455">
                  <c:v>89</c:v>
                </c:pt>
                <c:pt idx="8456">
                  <c:v>89</c:v>
                </c:pt>
                <c:pt idx="8457">
                  <c:v>89</c:v>
                </c:pt>
                <c:pt idx="8458">
                  <c:v>89</c:v>
                </c:pt>
                <c:pt idx="8459">
                  <c:v>89</c:v>
                </c:pt>
                <c:pt idx="8460">
                  <c:v>89</c:v>
                </c:pt>
                <c:pt idx="8461">
                  <c:v>89</c:v>
                </c:pt>
                <c:pt idx="8462">
                  <c:v>89</c:v>
                </c:pt>
                <c:pt idx="8463">
                  <c:v>89</c:v>
                </c:pt>
                <c:pt idx="8464">
                  <c:v>89</c:v>
                </c:pt>
                <c:pt idx="8465">
                  <c:v>89</c:v>
                </c:pt>
                <c:pt idx="8466">
                  <c:v>89</c:v>
                </c:pt>
                <c:pt idx="8467">
                  <c:v>89</c:v>
                </c:pt>
                <c:pt idx="8468">
                  <c:v>89</c:v>
                </c:pt>
                <c:pt idx="8469">
                  <c:v>89</c:v>
                </c:pt>
                <c:pt idx="8470">
                  <c:v>89</c:v>
                </c:pt>
                <c:pt idx="8471">
                  <c:v>89</c:v>
                </c:pt>
                <c:pt idx="8472">
                  <c:v>89</c:v>
                </c:pt>
                <c:pt idx="8473">
                  <c:v>89</c:v>
                </c:pt>
                <c:pt idx="8474">
                  <c:v>89</c:v>
                </c:pt>
                <c:pt idx="8475">
                  <c:v>89</c:v>
                </c:pt>
                <c:pt idx="8476">
                  <c:v>89</c:v>
                </c:pt>
                <c:pt idx="8477">
                  <c:v>89</c:v>
                </c:pt>
                <c:pt idx="8478">
                  <c:v>89</c:v>
                </c:pt>
                <c:pt idx="8479">
                  <c:v>89</c:v>
                </c:pt>
                <c:pt idx="8480">
                  <c:v>89</c:v>
                </c:pt>
                <c:pt idx="8481">
                  <c:v>89</c:v>
                </c:pt>
                <c:pt idx="8482">
                  <c:v>89</c:v>
                </c:pt>
                <c:pt idx="8483">
                  <c:v>89</c:v>
                </c:pt>
                <c:pt idx="8484">
                  <c:v>89</c:v>
                </c:pt>
                <c:pt idx="8485">
                  <c:v>89</c:v>
                </c:pt>
                <c:pt idx="8486">
                  <c:v>89</c:v>
                </c:pt>
                <c:pt idx="8487">
                  <c:v>89</c:v>
                </c:pt>
                <c:pt idx="8488">
                  <c:v>89</c:v>
                </c:pt>
                <c:pt idx="8489">
                  <c:v>89</c:v>
                </c:pt>
                <c:pt idx="8490">
                  <c:v>89</c:v>
                </c:pt>
                <c:pt idx="8491">
                  <c:v>89</c:v>
                </c:pt>
                <c:pt idx="8492">
                  <c:v>89</c:v>
                </c:pt>
                <c:pt idx="8493">
                  <c:v>89</c:v>
                </c:pt>
                <c:pt idx="8494">
                  <c:v>89</c:v>
                </c:pt>
                <c:pt idx="8495">
                  <c:v>89</c:v>
                </c:pt>
                <c:pt idx="8496">
                  <c:v>89</c:v>
                </c:pt>
                <c:pt idx="8497">
                  <c:v>89</c:v>
                </c:pt>
                <c:pt idx="8498">
                  <c:v>89</c:v>
                </c:pt>
                <c:pt idx="8499">
                  <c:v>89</c:v>
                </c:pt>
                <c:pt idx="8500">
                  <c:v>89</c:v>
                </c:pt>
                <c:pt idx="8501">
                  <c:v>89</c:v>
                </c:pt>
                <c:pt idx="8502">
                  <c:v>89</c:v>
                </c:pt>
                <c:pt idx="8503">
                  <c:v>89</c:v>
                </c:pt>
                <c:pt idx="8504">
                  <c:v>89</c:v>
                </c:pt>
                <c:pt idx="8505">
                  <c:v>89</c:v>
                </c:pt>
                <c:pt idx="8506">
                  <c:v>89</c:v>
                </c:pt>
                <c:pt idx="8507">
                  <c:v>89</c:v>
                </c:pt>
                <c:pt idx="8508">
                  <c:v>89</c:v>
                </c:pt>
                <c:pt idx="8509">
                  <c:v>89</c:v>
                </c:pt>
                <c:pt idx="8510">
                  <c:v>89</c:v>
                </c:pt>
                <c:pt idx="8511">
                  <c:v>89</c:v>
                </c:pt>
                <c:pt idx="8512">
                  <c:v>89</c:v>
                </c:pt>
                <c:pt idx="8513">
                  <c:v>89</c:v>
                </c:pt>
                <c:pt idx="8514">
                  <c:v>89</c:v>
                </c:pt>
                <c:pt idx="8515">
                  <c:v>89</c:v>
                </c:pt>
                <c:pt idx="8516">
                  <c:v>89</c:v>
                </c:pt>
                <c:pt idx="8517">
                  <c:v>89</c:v>
                </c:pt>
                <c:pt idx="8518">
                  <c:v>89</c:v>
                </c:pt>
                <c:pt idx="8519">
                  <c:v>89</c:v>
                </c:pt>
                <c:pt idx="8520">
                  <c:v>89</c:v>
                </c:pt>
                <c:pt idx="8521">
                  <c:v>89</c:v>
                </c:pt>
                <c:pt idx="8522">
                  <c:v>89</c:v>
                </c:pt>
                <c:pt idx="8523">
                  <c:v>89</c:v>
                </c:pt>
                <c:pt idx="8524">
                  <c:v>89</c:v>
                </c:pt>
                <c:pt idx="8525">
                  <c:v>89</c:v>
                </c:pt>
                <c:pt idx="8526">
                  <c:v>89</c:v>
                </c:pt>
                <c:pt idx="8527">
                  <c:v>89</c:v>
                </c:pt>
                <c:pt idx="8528">
                  <c:v>89</c:v>
                </c:pt>
                <c:pt idx="8529">
                  <c:v>89</c:v>
                </c:pt>
                <c:pt idx="8530">
                  <c:v>89</c:v>
                </c:pt>
                <c:pt idx="8531">
                  <c:v>89</c:v>
                </c:pt>
                <c:pt idx="8532">
                  <c:v>89</c:v>
                </c:pt>
                <c:pt idx="8533">
                  <c:v>89</c:v>
                </c:pt>
                <c:pt idx="8534">
                  <c:v>89</c:v>
                </c:pt>
                <c:pt idx="8535">
                  <c:v>89</c:v>
                </c:pt>
                <c:pt idx="8536">
                  <c:v>89</c:v>
                </c:pt>
                <c:pt idx="8537">
                  <c:v>89</c:v>
                </c:pt>
                <c:pt idx="8538">
                  <c:v>89</c:v>
                </c:pt>
                <c:pt idx="8539">
                  <c:v>89</c:v>
                </c:pt>
                <c:pt idx="8540">
                  <c:v>89</c:v>
                </c:pt>
                <c:pt idx="8541">
                  <c:v>89</c:v>
                </c:pt>
                <c:pt idx="8542">
                  <c:v>89</c:v>
                </c:pt>
                <c:pt idx="8543">
                  <c:v>89</c:v>
                </c:pt>
                <c:pt idx="8544">
                  <c:v>89</c:v>
                </c:pt>
                <c:pt idx="8545">
                  <c:v>89</c:v>
                </c:pt>
                <c:pt idx="8546">
                  <c:v>89</c:v>
                </c:pt>
                <c:pt idx="8547">
                  <c:v>89</c:v>
                </c:pt>
                <c:pt idx="8548">
                  <c:v>89</c:v>
                </c:pt>
                <c:pt idx="8549">
                  <c:v>89</c:v>
                </c:pt>
                <c:pt idx="8550">
                  <c:v>89</c:v>
                </c:pt>
                <c:pt idx="8551">
                  <c:v>89</c:v>
                </c:pt>
                <c:pt idx="8552">
                  <c:v>89</c:v>
                </c:pt>
                <c:pt idx="8553">
                  <c:v>89</c:v>
                </c:pt>
                <c:pt idx="8554">
                  <c:v>89</c:v>
                </c:pt>
                <c:pt idx="8555">
                  <c:v>89</c:v>
                </c:pt>
                <c:pt idx="8556">
                  <c:v>89</c:v>
                </c:pt>
                <c:pt idx="8557">
                  <c:v>89</c:v>
                </c:pt>
                <c:pt idx="8558">
                  <c:v>89</c:v>
                </c:pt>
                <c:pt idx="8559">
                  <c:v>89</c:v>
                </c:pt>
                <c:pt idx="8560">
                  <c:v>89</c:v>
                </c:pt>
                <c:pt idx="8561">
                  <c:v>89</c:v>
                </c:pt>
                <c:pt idx="8562">
                  <c:v>89</c:v>
                </c:pt>
                <c:pt idx="8563">
                  <c:v>89</c:v>
                </c:pt>
                <c:pt idx="8564">
                  <c:v>89</c:v>
                </c:pt>
                <c:pt idx="8565">
                  <c:v>89</c:v>
                </c:pt>
                <c:pt idx="8566">
                  <c:v>89</c:v>
                </c:pt>
                <c:pt idx="8567">
                  <c:v>89</c:v>
                </c:pt>
                <c:pt idx="8568">
                  <c:v>89</c:v>
                </c:pt>
                <c:pt idx="8569">
                  <c:v>89</c:v>
                </c:pt>
                <c:pt idx="8570">
                  <c:v>89</c:v>
                </c:pt>
                <c:pt idx="8571">
                  <c:v>89</c:v>
                </c:pt>
                <c:pt idx="8572">
                  <c:v>89</c:v>
                </c:pt>
                <c:pt idx="8573">
                  <c:v>89</c:v>
                </c:pt>
                <c:pt idx="8574">
                  <c:v>89</c:v>
                </c:pt>
                <c:pt idx="8575">
                  <c:v>89</c:v>
                </c:pt>
                <c:pt idx="8576">
                  <c:v>89</c:v>
                </c:pt>
                <c:pt idx="8577">
                  <c:v>89</c:v>
                </c:pt>
                <c:pt idx="8578">
                  <c:v>89</c:v>
                </c:pt>
                <c:pt idx="8579">
                  <c:v>89</c:v>
                </c:pt>
                <c:pt idx="8580">
                  <c:v>89</c:v>
                </c:pt>
                <c:pt idx="8581">
                  <c:v>89</c:v>
                </c:pt>
                <c:pt idx="8582">
                  <c:v>89</c:v>
                </c:pt>
                <c:pt idx="8583">
                  <c:v>89</c:v>
                </c:pt>
                <c:pt idx="8584">
                  <c:v>89</c:v>
                </c:pt>
                <c:pt idx="8585">
                  <c:v>89</c:v>
                </c:pt>
                <c:pt idx="8586">
                  <c:v>89</c:v>
                </c:pt>
                <c:pt idx="8587">
                  <c:v>89</c:v>
                </c:pt>
                <c:pt idx="8588">
                  <c:v>89</c:v>
                </c:pt>
                <c:pt idx="8589">
                  <c:v>89</c:v>
                </c:pt>
                <c:pt idx="8590">
                  <c:v>89</c:v>
                </c:pt>
                <c:pt idx="8591">
                  <c:v>89</c:v>
                </c:pt>
                <c:pt idx="8592">
                  <c:v>89</c:v>
                </c:pt>
                <c:pt idx="8593">
                  <c:v>89</c:v>
                </c:pt>
                <c:pt idx="8594">
                  <c:v>89</c:v>
                </c:pt>
                <c:pt idx="8595">
                  <c:v>89</c:v>
                </c:pt>
                <c:pt idx="8596">
                  <c:v>89</c:v>
                </c:pt>
                <c:pt idx="8597">
                  <c:v>89</c:v>
                </c:pt>
                <c:pt idx="8598">
                  <c:v>89</c:v>
                </c:pt>
                <c:pt idx="8599">
                  <c:v>89</c:v>
                </c:pt>
                <c:pt idx="8600">
                  <c:v>89</c:v>
                </c:pt>
                <c:pt idx="8601">
                  <c:v>89</c:v>
                </c:pt>
                <c:pt idx="8602">
                  <c:v>89</c:v>
                </c:pt>
                <c:pt idx="8603">
                  <c:v>89</c:v>
                </c:pt>
                <c:pt idx="8604">
                  <c:v>89</c:v>
                </c:pt>
                <c:pt idx="8605">
                  <c:v>89</c:v>
                </c:pt>
                <c:pt idx="8606">
                  <c:v>89</c:v>
                </c:pt>
                <c:pt idx="8607">
                  <c:v>89</c:v>
                </c:pt>
                <c:pt idx="8608">
                  <c:v>89</c:v>
                </c:pt>
                <c:pt idx="8609">
                  <c:v>89</c:v>
                </c:pt>
                <c:pt idx="8610">
                  <c:v>89</c:v>
                </c:pt>
                <c:pt idx="8611">
                  <c:v>89</c:v>
                </c:pt>
                <c:pt idx="8612">
                  <c:v>89</c:v>
                </c:pt>
                <c:pt idx="8613">
                  <c:v>89</c:v>
                </c:pt>
                <c:pt idx="8614">
                  <c:v>89</c:v>
                </c:pt>
                <c:pt idx="8615">
                  <c:v>89</c:v>
                </c:pt>
                <c:pt idx="8616">
                  <c:v>89</c:v>
                </c:pt>
                <c:pt idx="8617">
                  <c:v>89</c:v>
                </c:pt>
                <c:pt idx="8618">
                  <c:v>89</c:v>
                </c:pt>
                <c:pt idx="8619">
                  <c:v>89</c:v>
                </c:pt>
                <c:pt idx="8620">
                  <c:v>89</c:v>
                </c:pt>
                <c:pt idx="8621">
                  <c:v>89</c:v>
                </c:pt>
                <c:pt idx="8622">
                  <c:v>89</c:v>
                </c:pt>
                <c:pt idx="8623">
                  <c:v>89</c:v>
                </c:pt>
                <c:pt idx="8624">
                  <c:v>89</c:v>
                </c:pt>
                <c:pt idx="8625">
                  <c:v>89</c:v>
                </c:pt>
                <c:pt idx="8626">
                  <c:v>89</c:v>
                </c:pt>
                <c:pt idx="8627">
                  <c:v>89</c:v>
                </c:pt>
                <c:pt idx="8628">
                  <c:v>89</c:v>
                </c:pt>
                <c:pt idx="8629">
                  <c:v>89</c:v>
                </c:pt>
                <c:pt idx="8630">
                  <c:v>89</c:v>
                </c:pt>
                <c:pt idx="8631">
                  <c:v>89</c:v>
                </c:pt>
                <c:pt idx="8632">
                  <c:v>89</c:v>
                </c:pt>
                <c:pt idx="8633">
                  <c:v>89</c:v>
                </c:pt>
                <c:pt idx="8634">
                  <c:v>89</c:v>
                </c:pt>
                <c:pt idx="8635">
                  <c:v>89</c:v>
                </c:pt>
                <c:pt idx="8636">
                  <c:v>89</c:v>
                </c:pt>
                <c:pt idx="8637">
                  <c:v>89</c:v>
                </c:pt>
                <c:pt idx="8638">
                  <c:v>89</c:v>
                </c:pt>
                <c:pt idx="8639">
                  <c:v>89</c:v>
                </c:pt>
                <c:pt idx="8640">
                  <c:v>89</c:v>
                </c:pt>
                <c:pt idx="8641">
                  <c:v>89</c:v>
                </c:pt>
                <c:pt idx="8642">
                  <c:v>89</c:v>
                </c:pt>
                <c:pt idx="8643">
                  <c:v>89</c:v>
                </c:pt>
                <c:pt idx="8644">
                  <c:v>89</c:v>
                </c:pt>
                <c:pt idx="8645">
                  <c:v>89</c:v>
                </c:pt>
                <c:pt idx="8646">
                  <c:v>89</c:v>
                </c:pt>
                <c:pt idx="8647">
                  <c:v>89</c:v>
                </c:pt>
                <c:pt idx="8648">
                  <c:v>89</c:v>
                </c:pt>
                <c:pt idx="8649">
                  <c:v>89</c:v>
                </c:pt>
                <c:pt idx="8650">
                  <c:v>89</c:v>
                </c:pt>
                <c:pt idx="8651">
                  <c:v>89</c:v>
                </c:pt>
                <c:pt idx="8652">
                  <c:v>89</c:v>
                </c:pt>
                <c:pt idx="8653">
                  <c:v>89</c:v>
                </c:pt>
                <c:pt idx="8654">
                  <c:v>89</c:v>
                </c:pt>
                <c:pt idx="8655">
                  <c:v>89</c:v>
                </c:pt>
                <c:pt idx="8656">
                  <c:v>89</c:v>
                </c:pt>
                <c:pt idx="8657">
                  <c:v>89</c:v>
                </c:pt>
                <c:pt idx="8658">
                  <c:v>89</c:v>
                </c:pt>
                <c:pt idx="8659">
                  <c:v>89</c:v>
                </c:pt>
                <c:pt idx="8660">
                  <c:v>89</c:v>
                </c:pt>
                <c:pt idx="8661">
                  <c:v>89</c:v>
                </c:pt>
                <c:pt idx="8662">
                  <c:v>89</c:v>
                </c:pt>
                <c:pt idx="8663">
                  <c:v>89</c:v>
                </c:pt>
                <c:pt idx="8664">
                  <c:v>89</c:v>
                </c:pt>
                <c:pt idx="8665">
                  <c:v>89</c:v>
                </c:pt>
                <c:pt idx="8666">
                  <c:v>89</c:v>
                </c:pt>
                <c:pt idx="8667">
                  <c:v>89</c:v>
                </c:pt>
                <c:pt idx="8668">
                  <c:v>89</c:v>
                </c:pt>
                <c:pt idx="8669">
                  <c:v>89</c:v>
                </c:pt>
                <c:pt idx="8670">
                  <c:v>89</c:v>
                </c:pt>
                <c:pt idx="8671">
                  <c:v>89</c:v>
                </c:pt>
                <c:pt idx="8672">
                  <c:v>89</c:v>
                </c:pt>
                <c:pt idx="8673">
                  <c:v>89</c:v>
                </c:pt>
                <c:pt idx="8674">
                  <c:v>89</c:v>
                </c:pt>
                <c:pt idx="8675">
                  <c:v>89</c:v>
                </c:pt>
                <c:pt idx="8676">
                  <c:v>89</c:v>
                </c:pt>
                <c:pt idx="8677">
                  <c:v>89</c:v>
                </c:pt>
                <c:pt idx="8678">
                  <c:v>89</c:v>
                </c:pt>
                <c:pt idx="8679">
                  <c:v>89</c:v>
                </c:pt>
                <c:pt idx="8680">
                  <c:v>89</c:v>
                </c:pt>
                <c:pt idx="8681">
                  <c:v>89</c:v>
                </c:pt>
                <c:pt idx="8682">
                  <c:v>89</c:v>
                </c:pt>
                <c:pt idx="8683">
                  <c:v>89</c:v>
                </c:pt>
                <c:pt idx="8684">
                  <c:v>89</c:v>
                </c:pt>
                <c:pt idx="8685">
                  <c:v>89</c:v>
                </c:pt>
                <c:pt idx="8686">
                  <c:v>89</c:v>
                </c:pt>
                <c:pt idx="8687">
                  <c:v>89</c:v>
                </c:pt>
                <c:pt idx="8688">
                  <c:v>89</c:v>
                </c:pt>
                <c:pt idx="8689">
                  <c:v>89</c:v>
                </c:pt>
                <c:pt idx="8690">
                  <c:v>89</c:v>
                </c:pt>
                <c:pt idx="8691">
                  <c:v>89</c:v>
                </c:pt>
                <c:pt idx="8692">
                  <c:v>89</c:v>
                </c:pt>
                <c:pt idx="8693">
                  <c:v>89</c:v>
                </c:pt>
                <c:pt idx="8694">
                  <c:v>89</c:v>
                </c:pt>
                <c:pt idx="8695">
                  <c:v>89</c:v>
                </c:pt>
                <c:pt idx="8696">
                  <c:v>89</c:v>
                </c:pt>
                <c:pt idx="8697">
                  <c:v>89</c:v>
                </c:pt>
                <c:pt idx="8698">
                  <c:v>89</c:v>
                </c:pt>
                <c:pt idx="8699">
                  <c:v>89</c:v>
                </c:pt>
                <c:pt idx="8700">
                  <c:v>89</c:v>
                </c:pt>
                <c:pt idx="8701">
                  <c:v>89</c:v>
                </c:pt>
                <c:pt idx="8702">
                  <c:v>89</c:v>
                </c:pt>
                <c:pt idx="8703">
                  <c:v>89</c:v>
                </c:pt>
                <c:pt idx="8704">
                  <c:v>89</c:v>
                </c:pt>
                <c:pt idx="8705">
                  <c:v>89</c:v>
                </c:pt>
                <c:pt idx="8706">
                  <c:v>89</c:v>
                </c:pt>
                <c:pt idx="8707">
                  <c:v>89</c:v>
                </c:pt>
                <c:pt idx="8708">
                  <c:v>89</c:v>
                </c:pt>
                <c:pt idx="8709">
                  <c:v>89</c:v>
                </c:pt>
                <c:pt idx="8710">
                  <c:v>89</c:v>
                </c:pt>
                <c:pt idx="8711">
                  <c:v>89</c:v>
                </c:pt>
                <c:pt idx="8712">
                  <c:v>89</c:v>
                </c:pt>
                <c:pt idx="8713">
                  <c:v>89</c:v>
                </c:pt>
                <c:pt idx="8714">
                  <c:v>89</c:v>
                </c:pt>
                <c:pt idx="8715">
                  <c:v>89</c:v>
                </c:pt>
                <c:pt idx="8716">
                  <c:v>89</c:v>
                </c:pt>
                <c:pt idx="8717">
                  <c:v>89</c:v>
                </c:pt>
                <c:pt idx="8718">
                  <c:v>89</c:v>
                </c:pt>
                <c:pt idx="8719">
                  <c:v>89</c:v>
                </c:pt>
                <c:pt idx="8720">
                  <c:v>89</c:v>
                </c:pt>
                <c:pt idx="8721">
                  <c:v>89</c:v>
                </c:pt>
                <c:pt idx="8722">
                  <c:v>89</c:v>
                </c:pt>
                <c:pt idx="8723">
                  <c:v>89</c:v>
                </c:pt>
                <c:pt idx="8724">
                  <c:v>89</c:v>
                </c:pt>
                <c:pt idx="8725">
                  <c:v>89</c:v>
                </c:pt>
                <c:pt idx="8726">
                  <c:v>89</c:v>
                </c:pt>
                <c:pt idx="8727">
                  <c:v>89</c:v>
                </c:pt>
                <c:pt idx="8728">
                  <c:v>89</c:v>
                </c:pt>
                <c:pt idx="8729">
                  <c:v>89</c:v>
                </c:pt>
                <c:pt idx="8730">
                  <c:v>89</c:v>
                </c:pt>
                <c:pt idx="8731">
                  <c:v>89</c:v>
                </c:pt>
                <c:pt idx="8732">
                  <c:v>89</c:v>
                </c:pt>
                <c:pt idx="8733">
                  <c:v>89</c:v>
                </c:pt>
                <c:pt idx="8734">
                  <c:v>89</c:v>
                </c:pt>
                <c:pt idx="8735">
                  <c:v>89</c:v>
                </c:pt>
                <c:pt idx="8736">
                  <c:v>89</c:v>
                </c:pt>
                <c:pt idx="8737">
                  <c:v>89</c:v>
                </c:pt>
                <c:pt idx="8738">
                  <c:v>89</c:v>
                </c:pt>
                <c:pt idx="8739">
                  <c:v>89</c:v>
                </c:pt>
                <c:pt idx="8740">
                  <c:v>89</c:v>
                </c:pt>
                <c:pt idx="8741">
                  <c:v>89</c:v>
                </c:pt>
                <c:pt idx="8742">
                  <c:v>89</c:v>
                </c:pt>
                <c:pt idx="8743">
                  <c:v>89</c:v>
                </c:pt>
                <c:pt idx="8744">
                  <c:v>89</c:v>
                </c:pt>
                <c:pt idx="8745">
                  <c:v>89</c:v>
                </c:pt>
                <c:pt idx="8746">
                  <c:v>89</c:v>
                </c:pt>
                <c:pt idx="8747">
                  <c:v>89</c:v>
                </c:pt>
                <c:pt idx="8748">
                  <c:v>89</c:v>
                </c:pt>
                <c:pt idx="8749">
                  <c:v>89</c:v>
                </c:pt>
                <c:pt idx="8750">
                  <c:v>89</c:v>
                </c:pt>
                <c:pt idx="8751">
                  <c:v>89</c:v>
                </c:pt>
                <c:pt idx="8752">
                  <c:v>89</c:v>
                </c:pt>
                <c:pt idx="8753">
                  <c:v>89</c:v>
                </c:pt>
                <c:pt idx="8754">
                  <c:v>89</c:v>
                </c:pt>
                <c:pt idx="8755">
                  <c:v>89</c:v>
                </c:pt>
                <c:pt idx="8756">
                  <c:v>89</c:v>
                </c:pt>
                <c:pt idx="8757">
                  <c:v>89</c:v>
                </c:pt>
                <c:pt idx="8758">
                  <c:v>89</c:v>
                </c:pt>
                <c:pt idx="8759">
                  <c:v>89</c:v>
                </c:pt>
                <c:pt idx="8760">
                  <c:v>89</c:v>
                </c:pt>
                <c:pt idx="8761">
                  <c:v>89</c:v>
                </c:pt>
                <c:pt idx="8762">
                  <c:v>89</c:v>
                </c:pt>
                <c:pt idx="8763">
                  <c:v>89</c:v>
                </c:pt>
                <c:pt idx="8764">
                  <c:v>89</c:v>
                </c:pt>
                <c:pt idx="8765">
                  <c:v>89</c:v>
                </c:pt>
                <c:pt idx="8766">
                  <c:v>89</c:v>
                </c:pt>
                <c:pt idx="8767">
                  <c:v>89</c:v>
                </c:pt>
                <c:pt idx="8768">
                  <c:v>89</c:v>
                </c:pt>
                <c:pt idx="8769">
                  <c:v>89</c:v>
                </c:pt>
                <c:pt idx="8770">
                  <c:v>89</c:v>
                </c:pt>
                <c:pt idx="8771">
                  <c:v>89</c:v>
                </c:pt>
                <c:pt idx="8772">
                  <c:v>89</c:v>
                </c:pt>
                <c:pt idx="8773">
                  <c:v>89</c:v>
                </c:pt>
                <c:pt idx="8774">
                  <c:v>89</c:v>
                </c:pt>
                <c:pt idx="8775">
                  <c:v>89</c:v>
                </c:pt>
                <c:pt idx="8776">
                  <c:v>89</c:v>
                </c:pt>
                <c:pt idx="8777">
                  <c:v>89</c:v>
                </c:pt>
                <c:pt idx="8778">
                  <c:v>89</c:v>
                </c:pt>
                <c:pt idx="8779">
                  <c:v>89</c:v>
                </c:pt>
                <c:pt idx="8780">
                  <c:v>89</c:v>
                </c:pt>
                <c:pt idx="8781">
                  <c:v>89</c:v>
                </c:pt>
                <c:pt idx="8782">
                  <c:v>89</c:v>
                </c:pt>
                <c:pt idx="8783">
                  <c:v>89</c:v>
                </c:pt>
                <c:pt idx="8784">
                  <c:v>89</c:v>
                </c:pt>
                <c:pt idx="8785">
                  <c:v>89</c:v>
                </c:pt>
                <c:pt idx="8786">
                  <c:v>89</c:v>
                </c:pt>
                <c:pt idx="8787">
                  <c:v>89</c:v>
                </c:pt>
                <c:pt idx="8788">
                  <c:v>89</c:v>
                </c:pt>
                <c:pt idx="8789">
                  <c:v>89</c:v>
                </c:pt>
                <c:pt idx="8790">
                  <c:v>89</c:v>
                </c:pt>
                <c:pt idx="8791">
                  <c:v>89</c:v>
                </c:pt>
                <c:pt idx="8792">
                  <c:v>89</c:v>
                </c:pt>
                <c:pt idx="8793">
                  <c:v>89</c:v>
                </c:pt>
                <c:pt idx="8794">
                  <c:v>89</c:v>
                </c:pt>
                <c:pt idx="8795">
                  <c:v>89</c:v>
                </c:pt>
                <c:pt idx="8796">
                  <c:v>89</c:v>
                </c:pt>
                <c:pt idx="8797">
                  <c:v>89</c:v>
                </c:pt>
                <c:pt idx="8798">
                  <c:v>89</c:v>
                </c:pt>
                <c:pt idx="8799">
                  <c:v>89</c:v>
                </c:pt>
                <c:pt idx="8800">
                  <c:v>89</c:v>
                </c:pt>
                <c:pt idx="8801">
                  <c:v>89</c:v>
                </c:pt>
                <c:pt idx="8802">
                  <c:v>89</c:v>
                </c:pt>
                <c:pt idx="8803">
                  <c:v>89</c:v>
                </c:pt>
                <c:pt idx="8804">
                  <c:v>89</c:v>
                </c:pt>
                <c:pt idx="8805">
                  <c:v>89</c:v>
                </c:pt>
                <c:pt idx="8806">
                  <c:v>89</c:v>
                </c:pt>
                <c:pt idx="8807">
                  <c:v>89</c:v>
                </c:pt>
                <c:pt idx="8808">
                  <c:v>89</c:v>
                </c:pt>
                <c:pt idx="8809">
                  <c:v>89</c:v>
                </c:pt>
                <c:pt idx="8810">
                  <c:v>89</c:v>
                </c:pt>
                <c:pt idx="8811">
                  <c:v>89</c:v>
                </c:pt>
                <c:pt idx="8812">
                  <c:v>89</c:v>
                </c:pt>
                <c:pt idx="8813">
                  <c:v>89</c:v>
                </c:pt>
                <c:pt idx="8814">
                  <c:v>89</c:v>
                </c:pt>
                <c:pt idx="8815">
                  <c:v>89</c:v>
                </c:pt>
                <c:pt idx="8816">
                  <c:v>89</c:v>
                </c:pt>
                <c:pt idx="8817">
                  <c:v>89</c:v>
                </c:pt>
                <c:pt idx="8818">
                  <c:v>89</c:v>
                </c:pt>
                <c:pt idx="8819">
                  <c:v>89</c:v>
                </c:pt>
                <c:pt idx="8820">
                  <c:v>89</c:v>
                </c:pt>
                <c:pt idx="8821">
                  <c:v>89</c:v>
                </c:pt>
                <c:pt idx="8822">
                  <c:v>89</c:v>
                </c:pt>
                <c:pt idx="8823">
                  <c:v>89</c:v>
                </c:pt>
                <c:pt idx="8824">
                  <c:v>89</c:v>
                </c:pt>
                <c:pt idx="8825">
                  <c:v>89</c:v>
                </c:pt>
                <c:pt idx="8826">
                  <c:v>89</c:v>
                </c:pt>
                <c:pt idx="8827">
                  <c:v>89</c:v>
                </c:pt>
                <c:pt idx="8828">
                  <c:v>89</c:v>
                </c:pt>
                <c:pt idx="8829">
                  <c:v>89</c:v>
                </c:pt>
                <c:pt idx="8830">
                  <c:v>89</c:v>
                </c:pt>
                <c:pt idx="8831">
                  <c:v>89</c:v>
                </c:pt>
                <c:pt idx="8832">
                  <c:v>89</c:v>
                </c:pt>
                <c:pt idx="8833">
                  <c:v>89</c:v>
                </c:pt>
                <c:pt idx="8834">
                  <c:v>89</c:v>
                </c:pt>
                <c:pt idx="8835">
                  <c:v>89</c:v>
                </c:pt>
                <c:pt idx="8836">
                  <c:v>89</c:v>
                </c:pt>
                <c:pt idx="8837">
                  <c:v>89</c:v>
                </c:pt>
                <c:pt idx="8838">
                  <c:v>89</c:v>
                </c:pt>
                <c:pt idx="8839">
                  <c:v>89</c:v>
                </c:pt>
                <c:pt idx="8840">
                  <c:v>89</c:v>
                </c:pt>
                <c:pt idx="8841">
                  <c:v>89</c:v>
                </c:pt>
                <c:pt idx="8842">
                  <c:v>89</c:v>
                </c:pt>
                <c:pt idx="8843">
                  <c:v>89</c:v>
                </c:pt>
                <c:pt idx="8844">
                  <c:v>89</c:v>
                </c:pt>
                <c:pt idx="8845">
                  <c:v>89</c:v>
                </c:pt>
                <c:pt idx="8846">
                  <c:v>89</c:v>
                </c:pt>
                <c:pt idx="8847">
                  <c:v>89</c:v>
                </c:pt>
                <c:pt idx="8848">
                  <c:v>89</c:v>
                </c:pt>
                <c:pt idx="8849">
                  <c:v>89</c:v>
                </c:pt>
                <c:pt idx="8850">
                  <c:v>89</c:v>
                </c:pt>
                <c:pt idx="8851">
                  <c:v>89</c:v>
                </c:pt>
                <c:pt idx="8852">
                  <c:v>89</c:v>
                </c:pt>
                <c:pt idx="8853">
                  <c:v>89</c:v>
                </c:pt>
                <c:pt idx="8854">
                  <c:v>89</c:v>
                </c:pt>
                <c:pt idx="8855">
                  <c:v>89</c:v>
                </c:pt>
                <c:pt idx="8856">
                  <c:v>89</c:v>
                </c:pt>
                <c:pt idx="8857">
                  <c:v>89</c:v>
                </c:pt>
                <c:pt idx="8858">
                  <c:v>89</c:v>
                </c:pt>
                <c:pt idx="8859">
                  <c:v>89</c:v>
                </c:pt>
                <c:pt idx="8860">
                  <c:v>89</c:v>
                </c:pt>
                <c:pt idx="8861">
                  <c:v>89</c:v>
                </c:pt>
                <c:pt idx="8862">
                  <c:v>89</c:v>
                </c:pt>
                <c:pt idx="8863">
                  <c:v>89</c:v>
                </c:pt>
                <c:pt idx="8864">
                  <c:v>89</c:v>
                </c:pt>
                <c:pt idx="8865">
                  <c:v>89</c:v>
                </c:pt>
                <c:pt idx="8866">
                  <c:v>89</c:v>
                </c:pt>
                <c:pt idx="8867">
                  <c:v>89</c:v>
                </c:pt>
                <c:pt idx="8868">
                  <c:v>89</c:v>
                </c:pt>
                <c:pt idx="8869">
                  <c:v>89</c:v>
                </c:pt>
                <c:pt idx="8870">
                  <c:v>89</c:v>
                </c:pt>
                <c:pt idx="8871">
                  <c:v>89</c:v>
                </c:pt>
                <c:pt idx="8872">
                  <c:v>89</c:v>
                </c:pt>
                <c:pt idx="8873">
                  <c:v>89</c:v>
                </c:pt>
                <c:pt idx="8874">
                  <c:v>89</c:v>
                </c:pt>
                <c:pt idx="8875">
                  <c:v>89</c:v>
                </c:pt>
                <c:pt idx="8876">
                  <c:v>89</c:v>
                </c:pt>
                <c:pt idx="8877">
                  <c:v>89</c:v>
                </c:pt>
                <c:pt idx="8878">
                  <c:v>89</c:v>
                </c:pt>
                <c:pt idx="8879">
                  <c:v>89</c:v>
                </c:pt>
                <c:pt idx="8880">
                  <c:v>89</c:v>
                </c:pt>
                <c:pt idx="8881">
                  <c:v>89</c:v>
                </c:pt>
                <c:pt idx="8882">
                  <c:v>89</c:v>
                </c:pt>
                <c:pt idx="8883">
                  <c:v>89</c:v>
                </c:pt>
                <c:pt idx="8884">
                  <c:v>89</c:v>
                </c:pt>
                <c:pt idx="8885">
                  <c:v>89</c:v>
                </c:pt>
                <c:pt idx="8886">
                  <c:v>89</c:v>
                </c:pt>
                <c:pt idx="8887">
                  <c:v>89</c:v>
                </c:pt>
                <c:pt idx="8888">
                  <c:v>89</c:v>
                </c:pt>
                <c:pt idx="8889">
                  <c:v>89</c:v>
                </c:pt>
                <c:pt idx="8890">
                  <c:v>89</c:v>
                </c:pt>
                <c:pt idx="8891">
                  <c:v>89</c:v>
                </c:pt>
                <c:pt idx="8892">
                  <c:v>89</c:v>
                </c:pt>
                <c:pt idx="8893">
                  <c:v>89</c:v>
                </c:pt>
                <c:pt idx="8894">
                  <c:v>89</c:v>
                </c:pt>
                <c:pt idx="8895">
                  <c:v>89</c:v>
                </c:pt>
                <c:pt idx="8896">
                  <c:v>89</c:v>
                </c:pt>
                <c:pt idx="8897">
                  <c:v>89</c:v>
                </c:pt>
                <c:pt idx="8898">
                  <c:v>89</c:v>
                </c:pt>
                <c:pt idx="8899">
                  <c:v>89</c:v>
                </c:pt>
                <c:pt idx="8900">
                  <c:v>89</c:v>
                </c:pt>
                <c:pt idx="8901">
                  <c:v>89</c:v>
                </c:pt>
                <c:pt idx="8902">
                  <c:v>89</c:v>
                </c:pt>
                <c:pt idx="8903">
                  <c:v>89</c:v>
                </c:pt>
                <c:pt idx="8904">
                  <c:v>89</c:v>
                </c:pt>
                <c:pt idx="8905">
                  <c:v>89</c:v>
                </c:pt>
                <c:pt idx="8906">
                  <c:v>89</c:v>
                </c:pt>
                <c:pt idx="8907">
                  <c:v>89</c:v>
                </c:pt>
                <c:pt idx="8908">
                  <c:v>89</c:v>
                </c:pt>
                <c:pt idx="8909">
                  <c:v>89</c:v>
                </c:pt>
                <c:pt idx="8910">
                  <c:v>89</c:v>
                </c:pt>
                <c:pt idx="8911">
                  <c:v>89</c:v>
                </c:pt>
                <c:pt idx="8912">
                  <c:v>89</c:v>
                </c:pt>
                <c:pt idx="8913">
                  <c:v>89</c:v>
                </c:pt>
                <c:pt idx="8914">
                  <c:v>89</c:v>
                </c:pt>
                <c:pt idx="8915">
                  <c:v>89</c:v>
                </c:pt>
                <c:pt idx="8916">
                  <c:v>89</c:v>
                </c:pt>
                <c:pt idx="8917">
                  <c:v>89</c:v>
                </c:pt>
                <c:pt idx="8918">
                  <c:v>89</c:v>
                </c:pt>
                <c:pt idx="8919">
                  <c:v>89</c:v>
                </c:pt>
                <c:pt idx="8920">
                  <c:v>89</c:v>
                </c:pt>
                <c:pt idx="8921">
                  <c:v>89</c:v>
                </c:pt>
                <c:pt idx="8922">
                  <c:v>89</c:v>
                </c:pt>
                <c:pt idx="8923">
                  <c:v>89</c:v>
                </c:pt>
                <c:pt idx="8924">
                  <c:v>89</c:v>
                </c:pt>
                <c:pt idx="8925">
                  <c:v>89</c:v>
                </c:pt>
                <c:pt idx="8926">
                  <c:v>89</c:v>
                </c:pt>
                <c:pt idx="8927">
                  <c:v>89</c:v>
                </c:pt>
                <c:pt idx="8928">
                  <c:v>89</c:v>
                </c:pt>
                <c:pt idx="8929">
                  <c:v>89</c:v>
                </c:pt>
                <c:pt idx="8930">
                  <c:v>89</c:v>
                </c:pt>
                <c:pt idx="8931">
                  <c:v>89</c:v>
                </c:pt>
                <c:pt idx="8932">
                  <c:v>89</c:v>
                </c:pt>
                <c:pt idx="8933">
                  <c:v>89</c:v>
                </c:pt>
                <c:pt idx="8934">
                  <c:v>89</c:v>
                </c:pt>
                <c:pt idx="8935">
                  <c:v>89</c:v>
                </c:pt>
                <c:pt idx="8936">
                  <c:v>89</c:v>
                </c:pt>
                <c:pt idx="8937">
                  <c:v>89</c:v>
                </c:pt>
                <c:pt idx="8938">
                  <c:v>89</c:v>
                </c:pt>
                <c:pt idx="8939">
                  <c:v>89</c:v>
                </c:pt>
                <c:pt idx="8940">
                  <c:v>89</c:v>
                </c:pt>
                <c:pt idx="8941">
                  <c:v>89</c:v>
                </c:pt>
                <c:pt idx="8942">
                  <c:v>89</c:v>
                </c:pt>
                <c:pt idx="8943">
                  <c:v>89</c:v>
                </c:pt>
                <c:pt idx="8944">
                  <c:v>89</c:v>
                </c:pt>
                <c:pt idx="8945">
                  <c:v>89</c:v>
                </c:pt>
                <c:pt idx="8946">
                  <c:v>89</c:v>
                </c:pt>
                <c:pt idx="8947">
                  <c:v>89</c:v>
                </c:pt>
                <c:pt idx="8948">
                  <c:v>89</c:v>
                </c:pt>
                <c:pt idx="8949">
                  <c:v>89</c:v>
                </c:pt>
                <c:pt idx="8950">
                  <c:v>89</c:v>
                </c:pt>
                <c:pt idx="8951">
                  <c:v>89</c:v>
                </c:pt>
                <c:pt idx="8952">
                  <c:v>89</c:v>
                </c:pt>
                <c:pt idx="8953">
                  <c:v>89</c:v>
                </c:pt>
                <c:pt idx="8954">
                  <c:v>89</c:v>
                </c:pt>
                <c:pt idx="8955">
                  <c:v>89</c:v>
                </c:pt>
                <c:pt idx="8956">
                  <c:v>89</c:v>
                </c:pt>
                <c:pt idx="8957">
                  <c:v>89</c:v>
                </c:pt>
                <c:pt idx="8958">
                  <c:v>89</c:v>
                </c:pt>
                <c:pt idx="8959">
                  <c:v>89</c:v>
                </c:pt>
                <c:pt idx="8960">
                  <c:v>89</c:v>
                </c:pt>
                <c:pt idx="8961">
                  <c:v>89</c:v>
                </c:pt>
                <c:pt idx="8962">
                  <c:v>89</c:v>
                </c:pt>
                <c:pt idx="8963">
                  <c:v>89</c:v>
                </c:pt>
                <c:pt idx="8964">
                  <c:v>89</c:v>
                </c:pt>
                <c:pt idx="8965">
                  <c:v>89</c:v>
                </c:pt>
                <c:pt idx="8966">
                  <c:v>89</c:v>
                </c:pt>
                <c:pt idx="8967">
                  <c:v>89</c:v>
                </c:pt>
                <c:pt idx="8968">
                  <c:v>89</c:v>
                </c:pt>
                <c:pt idx="8969">
                  <c:v>89</c:v>
                </c:pt>
                <c:pt idx="8970">
                  <c:v>89</c:v>
                </c:pt>
                <c:pt idx="8971">
                  <c:v>89</c:v>
                </c:pt>
                <c:pt idx="8972">
                  <c:v>89</c:v>
                </c:pt>
                <c:pt idx="8973">
                  <c:v>89</c:v>
                </c:pt>
                <c:pt idx="8974">
                  <c:v>89</c:v>
                </c:pt>
                <c:pt idx="8975">
                  <c:v>89</c:v>
                </c:pt>
                <c:pt idx="8976">
                  <c:v>89</c:v>
                </c:pt>
                <c:pt idx="8977">
                  <c:v>89</c:v>
                </c:pt>
                <c:pt idx="8978">
                  <c:v>89</c:v>
                </c:pt>
                <c:pt idx="8979">
                  <c:v>89</c:v>
                </c:pt>
                <c:pt idx="8980">
                  <c:v>89</c:v>
                </c:pt>
                <c:pt idx="8981">
                  <c:v>89</c:v>
                </c:pt>
                <c:pt idx="8982">
                  <c:v>89</c:v>
                </c:pt>
                <c:pt idx="8983">
                  <c:v>89</c:v>
                </c:pt>
                <c:pt idx="8984">
                  <c:v>89</c:v>
                </c:pt>
                <c:pt idx="8985">
                  <c:v>89</c:v>
                </c:pt>
                <c:pt idx="8986">
                  <c:v>89</c:v>
                </c:pt>
                <c:pt idx="8987">
                  <c:v>89</c:v>
                </c:pt>
                <c:pt idx="8988">
                  <c:v>89</c:v>
                </c:pt>
                <c:pt idx="8989">
                  <c:v>89</c:v>
                </c:pt>
                <c:pt idx="8990">
                  <c:v>89</c:v>
                </c:pt>
                <c:pt idx="8991">
                  <c:v>89</c:v>
                </c:pt>
                <c:pt idx="8992">
                  <c:v>89</c:v>
                </c:pt>
                <c:pt idx="8993">
                  <c:v>89</c:v>
                </c:pt>
                <c:pt idx="8994">
                  <c:v>89</c:v>
                </c:pt>
                <c:pt idx="8995">
                  <c:v>89</c:v>
                </c:pt>
                <c:pt idx="8996">
                  <c:v>89</c:v>
                </c:pt>
                <c:pt idx="8997">
                  <c:v>89</c:v>
                </c:pt>
                <c:pt idx="8998">
                  <c:v>89</c:v>
                </c:pt>
                <c:pt idx="8999">
                  <c:v>89</c:v>
                </c:pt>
                <c:pt idx="9000">
                  <c:v>89</c:v>
                </c:pt>
                <c:pt idx="9001">
                  <c:v>89</c:v>
                </c:pt>
                <c:pt idx="9002">
                  <c:v>89</c:v>
                </c:pt>
                <c:pt idx="9003">
                  <c:v>89</c:v>
                </c:pt>
                <c:pt idx="9004">
                  <c:v>89</c:v>
                </c:pt>
                <c:pt idx="9005">
                  <c:v>89</c:v>
                </c:pt>
                <c:pt idx="9006">
                  <c:v>89</c:v>
                </c:pt>
                <c:pt idx="9007">
                  <c:v>89</c:v>
                </c:pt>
                <c:pt idx="9008">
                  <c:v>89</c:v>
                </c:pt>
                <c:pt idx="9009">
                  <c:v>89</c:v>
                </c:pt>
                <c:pt idx="9010">
                  <c:v>89</c:v>
                </c:pt>
                <c:pt idx="9011">
                  <c:v>89</c:v>
                </c:pt>
                <c:pt idx="9012">
                  <c:v>89</c:v>
                </c:pt>
                <c:pt idx="9013">
                  <c:v>89</c:v>
                </c:pt>
                <c:pt idx="9014">
                  <c:v>89</c:v>
                </c:pt>
                <c:pt idx="9015">
                  <c:v>89</c:v>
                </c:pt>
                <c:pt idx="9016">
                  <c:v>89</c:v>
                </c:pt>
                <c:pt idx="9017">
                  <c:v>89</c:v>
                </c:pt>
                <c:pt idx="9018">
                  <c:v>89</c:v>
                </c:pt>
                <c:pt idx="9019">
                  <c:v>89</c:v>
                </c:pt>
                <c:pt idx="9020">
                  <c:v>89</c:v>
                </c:pt>
                <c:pt idx="9021">
                  <c:v>89</c:v>
                </c:pt>
                <c:pt idx="9022">
                  <c:v>89</c:v>
                </c:pt>
                <c:pt idx="9023">
                  <c:v>89</c:v>
                </c:pt>
                <c:pt idx="9024">
                  <c:v>89</c:v>
                </c:pt>
                <c:pt idx="9025">
                  <c:v>89</c:v>
                </c:pt>
                <c:pt idx="9026">
                  <c:v>89</c:v>
                </c:pt>
                <c:pt idx="9027">
                  <c:v>89</c:v>
                </c:pt>
                <c:pt idx="9028">
                  <c:v>89</c:v>
                </c:pt>
                <c:pt idx="9029">
                  <c:v>89</c:v>
                </c:pt>
                <c:pt idx="9030">
                  <c:v>89</c:v>
                </c:pt>
                <c:pt idx="9031">
                  <c:v>89</c:v>
                </c:pt>
                <c:pt idx="9032">
                  <c:v>89</c:v>
                </c:pt>
                <c:pt idx="9033">
                  <c:v>89</c:v>
                </c:pt>
                <c:pt idx="9034">
                  <c:v>89</c:v>
                </c:pt>
                <c:pt idx="9035">
                  <c:v>89</c:v>
                </c:pt>
                <c:pt idx="9036">
                  <c:v>89</c:v>
                </c:pt>
                <c:pt idx="9037">
                  <c:v>89</c:v>
                </c:pt>
                <c:pt idx="9038">
                  <c:v>89</c:v>
                </c:pt>
                <c:pt idx="9039">
                  <c:v>89</c:v>
                </c:pt>
                <c:pt idx="9040">
                  <c:v>89</c:v>
                </c:pt>
                <c:pt idx="9041">
                  <c:v>89</c:v>
                </c:pt>
                <c:pt idx="9042">
                  <c:v>89</c:v>
                </c:pt>
                <c:pt idx="9043">
                  <c:v>89</c:v>
                </c:pt>
                <c:pt idx="9044">
                  <c:v>89</c:v>
                </c:pt>
                <c:pt idx="9045">
                  <c:v>89</c:v>
                </c:pt>
                <c:pt idx="9046">
                  <c:v>89</c:v>
                </c:pt>
                <c:pt idx="9047">
                  <c:v>89</c:v>
                </c:pt>
                <c:pt idx="9048">
                  <c:v>89</c:v>
                </c:pt>
                <c:pt idx="9049">
                  <c:v>89</c:v>
                </c:pt>
                <c:pt idx="9050">
                  <c:v>89</c:v>
                </c:pt>
                <c:pt idx="9051">
                  <c:v>89</c:v>
                </c:pt>
                <c:pt idx="9052">
                  <c:v>89</c:v>
                </c:pt>
                <c:pt idx="9053">
                  <c:v>89</c:v>
                </c:pt>
                <c:pt idx="9054">
                  <c:v>89</c:v>
                </c:pt>
                <c:pt idx="9055">
                  <c:v>89</c:v>
                </c:pt>
                <c:pt idx="9056">
                  <c:v>89</c:v>
                </c:pt>
                <c:pt idx="9057">
                  <c:v>89</c:v>
                </c:pt>
                <c:pt idx="9058">
                  <c:v>89</c:v>
                </c:pt>
                <c:pt idx="9059">
                  <c:v>89</c:v>
                </c:pt>
                <c:pt idx="9060">
                  <c:v>89</c:v>
                </c:pt>
                <c:pt idx="9061">
                  <c:v>89</c:v>
                </c:pt>
                <c:pt idx="9062">
                  <c:v>89</c:v>
                </c:pt>
                <c:pt idx="9063">
                  <c:v>89</c:v>
                </c:pt>
                <c:pt idx="9064">
                  <c:v>89</c:v>
                </c:pt>
                <c:pt idx="9065">
                  <c:v>89</c:v>
                </c:pt>
                <c:pt idx="9066">
                  <c:v>89</c:v>
                </c:pt>
                <c:pt idx="9067">
                  <c:v>89</c:v>
                </c:pt>
                <c:pt idx="9068">
                  <c:v>89</c:v>
                </c:pt>
                <c:pt idx="9069">
                  <c:v>89</c:v>
                </c:pt>
                <c:pt idx="9070">
                  <c:v>89</c:v>
                </c:pt>
                <c:pt idx="9071">
                  <c:v>89</c:v>
                </c:pt>
                <c:pt idx="9072">
                  <c:v>89</c:v>
                </c:pt>
                <c:pt idx="9073">
                  <c:v>89</c:v>
                </c:pt>
                <c:pt idx="9074">
                  <c:v>89</c:v>
                </c:pt>
                <c:pt idx="9075">
                  <c:v>89</c:v>
                </c:pt>
                <c:pt idx="9076">
                  <c:v>89</c:v>
                </c:pt>
                <c:pt idx="9077">
                  <c:v>89</c:v>
                </c:pt>
                <c:pt idx="9078">
                  <c:v>89</c:v>
                </c:pt>
                <c:pt idx="9079">
                  <c:v>89</c:v>
                </c:pt>
                <c:pt idx="9080">
                  <c:v>89</c:v>
                </c:pt>
                <c:pt idx="9081">
                  <c:v>89</c:v>
                </c:pt>
                <c:pt idx="9082">
                  <c:v>89</c:v>
                </c:pt>
                <c:pt idx="9083">
                  <c:v>89</c:v>
                </c:pt>
                <c:pt idx="9084">
                  <c:v>89</c:v>
                </c:pt>
                <c:pt idx="9085">
                  <c:v>89</c:v>
                </c:pt>
                <c:pt idx="9086">
                  <c:v>89</c:v>
                </c:pt>
                <c:pt idx="9087">
                  <c:v>89</c:v>
                </c:pt>
                <c:pt idx="9088">
                  <c:v>89</c:v>
                </c:pt>
                <c:pt idx="9089">
                  <c:v>89</c:v>
                </c:pt>
                <c:pt idx="9090">
                  <c:v>89</c:v>
                </c:pt>
                <c:pt idx="9091">
                  <c:v>89</c:v>
                </c:pt>
                <c:pt idx="9092">
                  <c:v>89</c:v>
                </c:pt>
                <c:pt idx="9093">
                  <c:v>89</c:v>
                </c:pt>
                <c:pt idx="9094">
                  <c:v>89</c:v>
                </c:pt>
                <c:pt idx="9095">
                  <c:v>89</c:v>
                </c:pt>
                <c:pt idx="9096">
                  <c:v>89</c:v>
                </c:pt>
                <c:pt idx="9097">
                  <c:v>89</c:v>
                </c:pt>
                <c:pt idx="9098">
                  <c:v>89</c:v>
                </c:pt>
                <c:pt idx="9099">
                  <c:v>89</c:v>
                </c:pt>
                <c:pt idx="9100">
                  <c:v>89</c:v>
                </c:pt>
                <c:pt idx="9101">
                  <c:v>89</c:v>
                </c:pt>
                <c:pt idx="9102">
                  <c:v>89</c:v>
                </c:pt>
                <c:pt idx="9103">
                  <c:v>89</c:v>
                </c:pt>
                <c:pt idx="9104">
                  <c:v>89</c:v>
                </c:pt>
                <c:pt idx="9105">
                  <c:v>89</c:v>
                </c:pt>
                <c:pt idx="9106">
                  <c:v>89</c:v>
                </c:pt>
                <c:pt idx="9107">
                  <c:v>89</c:v>
                </c:pt>
                <c:pt idx="9108">
                  <c:v>89</c:v>
                </c:pt>
                <c:pt idx="9109">
                  <c:v>89</c:v>
                </c:pt>
                <c:pt idx="9110">
                  <c:v>89</c:v>
                </c:pt>
                <c:pt idx="9111">
                  <c:v>89</c:v>
                </c:pt>
                <c:pt idx="9112">
                  <c:v>89</c:v>
                </c:pt>
                <c:pt idx="9113">
                  <c:v>89</c:v>
                </c:pt>
                <c:pt idx="9114">
                  <c:v>89</c:v>
                </c:pt>
                <c:pt idx="9115">
                  <c:v>89</c:v>
                </c:pt>
                <c:pt idx="9116">
                  <c:v>89</c:v>
                </c:pt>
                <c:pt idx="9117">
                  <c:v>89</c:v>
                </c:pt>
                <c:pt idx="9118">
                  <c:v>89</c:v>
                </c:pt>
                <c:pt idx="9119">
                  <c:v>89</c:v>
                </c:pt>
                <c:pt idx="9120">
                  <c:v>89</c:v>
                </c:pt>
                <c:pt idx="9121">
                  <c:v>89</c:v>
                </c:pt>
                <c:pt idx="9122">
                  <c:v>89</c:v>
                </c:pt>
                <c:pt idx="9123">
                  <c:v>89</c:v>
                </c:pt>
                <c:pt idx="9124">
                  <c:v>89</c:v>
                </c:pt>
                <c:pt idx="9125">
                  <c:v>89</c:v>
                </c:pt>
                <c:pt idx="9126">
                  <c:v>89</c:v>
                </c:pt>
                <c:pt idx="9127">
                  <c:v>89</c:v>
                </c:pt>
                <c:pt idx="9128">
                  <c:v>89</c:v>
                </c:pt>
                <c:pt idx="9129">
                  <c:v>89</c:v>
                </c:pt>
                <c:pt idx="9130">
                  <c:v>89</c:v>
                </c:pt>
                <c:pt idx="9131">
                  <c:v>89</c:v>
                </c:pt>
                <c:pt idx="9132">
                  <c:v>89</c:v>
                </c:pt>
                <c:pt idx="9133">
                  <c:v>89</c:v>
                </c:pt>
                <c:pt idx="9134">
                  <c:v>89</c:v>
                </c:pt>
                <c:pt idx="9135">
                  <c:v>89</c:v>
                </c:pt>
                <c:pt idx="9136">
                  <c:v>89</c:v>
                </c:pt>
                <c:pt idx="9137">
                  <c:v>89</c:v>
                </c:pt>
                <c:pt idx="9138">
                  <c:v>89</c:v>
                </c:pt>
                <c:pt idx="9139">
                  <c:v>89</c:v>
                </c:pt>
                <c:pt idx="9140">
                  <c:v>89</c:v>
                </c:pt>
                <c:pt idx="9141">
                  <c:v>89</c:v>
                </c:pt>
                <c:pt idx="9142">
                  <c:v>89</c:v>
                </c:pt>
                <c:pt idx="9143">
                  <c:v>89</c:v>
                </c:pt>
                <c:pt idx="9144">
                  <c:v>89</c:v>
                </c:pt>
                <c:pt idx="9145">
                  <c:v>89</c:v>
                </c:pt>
                <c:pt idx="9146">
                  <c:v>89</c:v>
                </c:pt>
                <c:pt idx="9147">
                  <c:v>89</c:v>
                </c:pt>
                <c:pt idx="9148">
                  <c:v>89</c:v>
                </c:pt>
                <c:pt idx="9149">
                  <c:v>89</c:v>
                </c:pt>
                <c:pt idx="9150">
                  <c:v>89</c:v>
                </c:pt>
                <c:pt idx="9151">
                  <c:v>89</c:v>
                </c:pt>
                <c:pt idx="9152">
                  <c:v>89</c:v>
                </c:pt>
                <c:pt idx="9153">
                  <c:v>89</c:v>
                </c:pt>
                <c:pt idx="9154">
                  <c:v>89</c:v>
                </c:pt>
                <c:pt idx="9155">
                  <c:v>89</c:v>
                </c:pt>
                <c:pt idx="9156">
                  <c:v>89</c:v>
                </c:pt>
                <c:pt idx="9157">
                  <c:v>89</c:v>
                </c:pt>
                <c:pt idx="9158">
                  <c:v>89</c:v>
                </c:pt>
                <c:pt idx="9159">
                  <c:v>89</c:v>
                </c:pt>
                <c:pt idx="9160">
                  <c:v>89</c:v>
                </c:pt>
                <c:pt idx="9161">
                  <c:v>89</c:v>
                </c:pt>
                <c:pt idx="9162">
                  <c:v>89</c:v>
                </c:pt>
                <c:pt idx="9163">
                  <c:v>89</c:v>
                </c:pt>
                <c:pt idx="9164">
                  <c:v>89</c:v>
                </c:pt>
                <c:pt idx="9165">
                  <c:v>89</c:v>
                </c:pt>
                <c:pt idx="9166">
                  <c:v>89</c:v>
                </c:pt>
                <c:pt idx="9167">
                  <c:v>89</c:v>
                </c:pt>
                <c:pt idx="9168">
                  <c:v>89</c:v>
                </c:pt>
                <c:pt idx="9169">
                  <c:v>89</c:v>
                </c:pt>
                <c:pt idx="9170">
                  <c:v>89</c:v>
                </c:pt>
                <c:pt idx="9171">
                  <c:v>89</c:v>
                </c:pt>
                <c:pt idx="9172">
                  <c:v>89</c:v>
                </c:pt>
                <c:pt idx="9173">
                  <c:v>89</c:v>
                </c:pt>
                <c:pt idx="9174">
                  <c:v>89</c:v>
                </c:pt>
                <c:pt idx="9175">
                  <c:v>89</c:v>
                </c:pt>
                <c:pt idx="9176">
                  <c:v>89</c:v>
                </c:pt>
                <c:pt idx="9177">
                  <c:v>89</c:v>
                </c:pt>
                <c:pt idx="9178">
                  <c:v>89</c:v>
                </c:pt>
                <c:pt idx="9179">
                  <c:v>89</c:v>
                </c:pt>
                <c:pt idx="9180">
                  <c:v>89</c:v>
                </c:pt>
                <c:pt idx="9181">
                  <c:v>89</c:v>
                </c:pt>
                <c:pt idx="9182">
                  <c:v>89</c:v>
                </c:pt>
                <c:pt idx="9183">
                  <c:v>89</c:v>
                </c:pt>
                <c:pt idx="9184">
                  <c:v>89</c:v>
                </c:pt>
                <c:pt idx="9185">
                  <c:v>89</c:v>
                </c:pt>
                <c:pt idx="9186">
                  <c:v>89</c:v>
                </c:pt>
                <c:pt idx="9187">
                  <c:v>89</c:v>
                </c:pt>
                <c:pt idx="9188">
                  <c:v>89</c:v>
                </c:pt>
                <c:pt idx="9189">
                  <c:v>89</c:v>
                </c:pt>
                <c:pt idx="9190">
                  <c:v>89</c:v>
                </c:pt>
                <c:pt idx="9191">
                  <c:v>89</c:v>
                </c:pt>
                <c:pt idx="9192">
                  <c:v>89</c:v>
                </c:pt>
                <c:pt idx="9193">
                  <c:v>89</c:v>
                </c:pt>
                <c:pt idx="9194">
                  <c:v>89</c:v>
                </c:pt>
                <c:pt idx="9195">
                  <c:v>89</c:v>
                </c:pt>
                <c:pt idx="9196">
                  <c:v>89</c:v>
                </c:pt>
                <c:pt idx="9197">
                  <c:v>89</c:v>
                </c:pt>
                <c:pt idx="9198">
                  <c:v>89</c:v>
                </c:pt>
                <c:pt idx="9199">
                  <c:v>89</c:v>
                </c:pt>
                <c:pt idx="9200">
                  <c:v>89</c:v>
                </c:pt>
                <c:pt idx="9201">
                  <c:v>89</c:v>
                </c:pt>
                <c:pt idx="9202">
                  <c:v>89</c:v>
                </c:pt>
                <c:pt idx="9203">
                  <c:v>89</c:v>
                </c:pt>
                <c:pt idx="9204">
                  <c:v>89</c:v>
                </c:pt>
                <c:pt idx="9205">
                  <c:v>89</c:v>
                </c:pt>
                <c:pt idx="9206">
                  <c:v>89</c:v>
                </c:pt>
                <c:pt idx="9207">
                  <c:v>89</c:v>
                </c:pt>
                <c:pt idx="9208">
                  <c:v>89</c:v>
                </c:pt>
                <c:pt idx="9209">
                  <c:v>89</c:v>
                </c:pt>
                <c:pt idx="9210">
                  <c:v>89</c:v>
                </c:pt>
                <c:pt idx="9211">
                  <c:v>89</c:v>
                </c:pt>
                <c:pt idx="9212">
                  <c:v>89</c:v>
                </c:pt>
                <c:pt idx="9213">
                  <c:v>89</c:v>
                </c:pt>
                <c:pt idx="9214">
                  <c:v>89</c:v>
                </c:pt>
                <c:pt idx="9215">
                  <c:v>89</c:v>
                </c:pt>
                <c:pt idx="9216">
                  <c:v>89</c:v>
                </c:pt>
                <c:pt idx="9217">
                  <c:v>89</c:v>
                </c:pt>
                <c:pt idx="9218">
                  <c:v>89</c:v>
                </c:pt>
                <c:pt idx="9219">
                  <c:v>89</c:v>
                </c:pt>
                <c:pt idx="9220">
                  <c:v>89</c:v>
                </c:pt>
                <c:pt idx="9221">
                  <c:v>89</c:v>
                </c:pt>
                <c:pt idx="9222">
                  <c:v>89</c:v>
                </c:pt>
                <c:pt idx="9223">
                  <c:v>89</c:v>
                </c:pt>
                <c:pt idx="9224">
                  <c:v>89</c:v>
                </c:pt>
                <c:pt idx="9225">
                  <c:v>89</c:v>
                </c:pt>
                <c:pt idx="9226">
                  <c:v>89</c:v>
                </c:pt>
                <c:pt idx="9227">
                  <c:v>89</c:v>
                </c:pt>
                <c:pt idx="9228">
                  <c:v>89</c:v>
                </c:pt>
                <c:pt idx="9229">
                  <c:v>89</c:v>
                </c:pt>
                <c:pt idx="9230">
                  <c:v>89</c:v>
                </c:pt>
                <c:pt idx="9231">
                  <c:v>89</c:v>
                </c:pt>
                <c:pt idx="9232">
                  <c:v>89</c:v>
                </c:pt>
                <c:pt idx="9233">
                  <c:v>89</c:v>
                </c:pt>
                <c:pt idx="9234">
                  <c:v>89</c:v>
                </c:pt>
                <c:pt idx="9235">
                  <c:v>89</c:v>
                </c:pt>
                <c:pt idx="9236">
                  <c:v>89</c:v>
                </c:pt>
                <c:pt idx="9237">
                  <c:v>89</c:v>
                </c:pt>
                <c:pt idx="9238">
                  <c:v>89</c:v>
                </c:pt>
                <c:pt idx="9239">
                  <c:v>89</c:v>
                </c:pt>
                <c:pt idx="9240">
                  <c:v>89</c:v>
                </c:pt>
                <c:pt idx="9241">
                  <c:v>89</c:v>
                </c:pt>
                <c:pt idx="9242">
                  <c:v>89</c:v>
                </c:pt>
                <c:pt idx="9243">
                  <c:v>89</c:v>
                </c:pt>
                <c:pt idx="9244">
                  <c:v>89</c:v>
                </c:pt>
                <c:pt idx="9245">
                  <c:v>89</c:v>
                </c:pt>
                <c:pt idx="9246">
                  <c:v>89</c:v>
                </c:pt>
                <c:pt idx="9247">
                  <c:v>89</c:v>
                </c:pt>
                <c:pt idx="9248">
                  <c:v>89</c:v>
                </c:pt>
                <c:pt idx="9249">
                  <c:v>89</c:v>
                </c:pt>
                <c:pt idx="9250">
                  <c:v>89</c:v>
                </c:pt>
                <c:pt idx="9251">
                  <c:v>89</c:v>
                </c:pt>
                <c:pt idx="9252">
                  <c:v>89</c:v>
                </c:pt>
                <c:pt idx="9253">
                  <c:v>89</c:v>
                </c:pt>
                <c:pt idx="9254">
                  <c:v>89</c:v>
                </c:pt>
                <c:pt idx="9255">
                  <c:v>89</c:v>
                </c:pt>
                <c:pt idx="9256">
                  <c:v>89</c:v>
                </c:pt>
                <c:pt idx="9257">
                  <c:v>89</c:v>
                </c:pt>
                <c:pt idx="9258">
                  <c:v>89</c:v>
                </c:pt>
                <c:pt idx="9259">
                  <c:v>89</c:v>
                </c:pt>
                <c:pt idx="9260">
                  <c:v>89</c:v>
                </c:pt>
                <c:pt idx="9261">
                  <c:v>89</c:v>
                </c:pt>
                <c:pt idx="9262">
                  <c:v>89</c:v>
                </c:pt>
                <c:pt idx="9263">
                  <c:v>89</c:v>
                </c:pt>
                <c:pt idx="9264">
                  <c:v>89</c:v>
                </c:pt>
                <c:pt idx="9265">
                  <c:v>89</c:v>
                </c:pt>
                <c:pt idx="9266">
                  <c:v>89</c:v>
                </c:pt>
                <c:pt idx="9267">
                  <c:v>89</c:v>
                </c:pt>
                <c:pt idx="9268">
                  <c:v>89</c:v>
                </c:pt>
                <c:pt idx="9269">
                  <c:v>89</c:v>
                </c:pt>
                <c:pt idx="9270">
                  <c:v>89</c:v>
                </c:pt>
                <c:pt idx="9271">
                  <c:v>89</c:v>
                </c:pt>
                <c:pt idx="9272">
                  <c:v>89</c:v>
                </c:pt>
                <c:pt idx="9273">
                  <c:v>89</c:v>
                </c:pt>
                <c:pt idx="9274">
                  <c:v>89</c:v>
                </c:pt>
                <c:pt idx="9275">
                  <c:v>89</c:v>
                </c:pt>
                <c:pt idx="9276">
                  <c:v>89</c:v>
                </c:pt>
                <c:pt idx="9277">
                  <c:v>89</c:v>
                </c:pt>
                <c:pt idx="9278">
                  <c:v>89</c:v>
                </c:pt>
                <c:pt idx="9279">
                  <c:v>89</c:v>
                </c:pt>
                <c:pt idx="9280">
                  <c:v>89</c:v>
                </c:pt>
                <c:pt idx="9281">
                  <c:v>89</c:v>
                </c:pt>
                <c:pt idx="9282">
                  <c:v>89</c:v>
                </c:pt>
                <c:pt idx="9283">
                  <c:v>89</c:v>
                </c:pt>
                <c:pt idx="9284">
                  <c:v>89</c:v>
                </c:pt>
                <c:pt idx="9285">
                  <c:v>89</c:v>
                </c:pt>
                <c:pt idx="9286">
                  <c:v>89</c:v>
                </c:pt>
                <c:pt idx="9287">
                  <c:v>89</c:v>
                </c:pt>
                <c:pt idx="9288">
                  <c:v>89</c:v>
                </c:pt>
                <c:pt idx="9289">
                  <c:v>89</c:v>
                </c:pt>
                <c:pt idx="9290">
                  <c:v>89</c:v>
                </c:pt>
                <c:pt idx="9291">
                  <c:v>89</c:v>
                </c:pt>
                <c:pt idx="9292">
                  <c:v>89</c:v>
                </c:pt>
                <c:pt idx="9293">
                  <c:v>89</c:v>
                </c:pt>
                <c:pt idx="9294">
                  <c:v>89</c:v>
                </c:pt>
                <c:pt idx="9295">
                  <c:v>89</c:v>
                </c:pt>
                <c:pt idx="9296">
                  <c:v>89</c:v>
                </c:pt>
                <c:pt idx="9297">
                  <c:v>89</c:v>
                </c:pt>
                <c:pt idx="9298">
                  <c:v>89</c:v>
                </c:pt>
                <c:pt idx="9299">
                  <c:v>89</c:v>
                </c:pt>
                <c:pt idx="9300">
                  <c:v>89</c:v>
                </c:pt>
                <c:pt idx="9301">
                  <c:v>89</c:v>
                </c:pt>
                <c:pt idx="9302">
                  <c:v>89</c:v>
                </c:pt>
                <c:pt idx="9303">
                  <c:v>89</c:v>
                </c:pt>
                <c:pt idx="9304">
                  <c:v>89</c:v>
                </c:pt>
                <c:pt idx="9305">
                  <c:v>89</c:v>
                </c:pt>
                <c:pt idx="9306">
                  <c:v>89</c:v>
                </c:pt>
                <c:pt idx="9307">
                  <c:v>89</c:v>
                </c:pt>
                <c:pt idx="9308">
                  <c:v>89</c:v>
                </c:pt>
                <c:pt idx="9309">
                  <c:v>89</c:v>
                </c:pt>
                <c:pt idx="9310">
                  <c:v>89</c:v>
                </c:pt>
                <c:pt idx="9311">
                  <c:v>89</c:v>
                </c:pt>
                <c:pt idx="9312">
                  <c:v>89</c:v>
                </c:pt>
                <c:pt idx="9313">
                  <c:v>89</c:v>
                </c:pt>
                <c:pt idx="9314">
                  <c:v>89</c:v>
                </c:pt>
                <c:pt idx="9315">
                  <c:v>89</c:v>
                </c:pt>
                <c:pt idx="9316">
                  <c:v>89</c:v>
                </c:pt>
                <c:pt idx="9317">
                  <c:v>89</c:v>
                </c:pt>
                <c:pt idx="9318">
                  <c:v>89</c:v>
                </c:pt>
                <c:pt idx="9319">
                  <c:v>89</c:v>
                </c:pt>
                <c:pt idx="9320">
                  <c:v>89</c:v>
                </c:pt>
                <c:pt idx="9321">
                  <c:v>89</c:v>
                </c:pt>
                <c:pt idx="9322">
                  <c:v>89</c:v>
                </c:pt>
                <c:pt idx="9323">
                  <c:v>89</c:v>
                </c:pt>
                <c:pt idx="9324">
                  <c:v>89</c:v>
                </c:pt>
                <c:pt idx="9325">
                  <c:v>89</c:v>
                </c:pt>
                <c:pt idx="9326">
                  <c:v>89</c:v>
                </c:pt>
                <c:pt idx="9327">
                  <c:v>89</c:v>
                </c:pt>
                <c:pt idx="9328">
                  <c:v>89</c:v>
                </c:pt>
                <c:pt idx="9329">
                  <c:v>89</c:v>
                </c:pt>
                <c:pt idx="9330">
                  <c:v>89</c:v>
                </c:pt>
                <c:pt idx="9331">
                  <c:v>89</c:v>
                </c:pt>
                <c:pt idx="9332">
                  <c:v>89</c:v>
                </c:pt>
                <c:pt idx="9333">
                  <c:v>89</c:v>
                </c:pt>
                <c:pt idx="9334">
                  <c:v>89</c:v>
                </c:pt>
                <c:pt idx="9335">
                  <c:v>89</c:v>
                </c:pt>
                <c:pt idx="9336">
                  <c:v>89</c:v>
                </c:pt>
                <c:pt idx="9337">
                  <c:v>89</c:v>
                </c:pt>
                <c:pt idx="9338">
                  <c:v>89</c:v>
                </c:pt>
                <c:pt idx="9339">
                  <c:v>89</c:v>
                </c:pt>
                <c:pt idx="9340">
                  <c:v>89</c:v>
                </c:pt>
                <c:pt idx="9341">
                  <c:v>89</c:v>
                </c:pt>
                <c:pt idx="9342">
                  <c:v>89</c:v>
                </c:pt>
                <c:pt idx="9343">
                  <c:v>89</c:v>
                </c:pt>
                <c:pt idx="9344">
                  <c:v>89</c:v>
                </c:pt>
                <c:pt idx="9345">
                  <c:v>89</c:v>
                </c:pt>
                <c:pt idx="9346">
                  <c:v>89</c:v>
                </c:pt>
                <c:pt idx="9347">
                  <c:v>89</c:v>
                </c:pt>
                <c:pt idx="9348">
                  <c:v>89</c:v>
                </c:pt>
                <c:pt idx="9349">
                  <c:v>89</c:v>
                </c:pt>
                <c:pt idx="9350">
                  <c:v>89</c:v>
                </c:pt>
                <c:pt idx="9351">
                  <c:v>89</c:v>
                </c:pt>
                <c:pt idx="9352">
                  <c:v>89</c:v>
                </c:pt>
                <c:pt idx="9353">
                  <c:v>89</c:v>
                </c:pt>
                <c:pt idx="9354">
                  <c:v>89</c:v>
                </c:pt>
                <c:pt idx="9355">
                  <c:v>89</c:v>
                </c:pt>
                <c:pt idx="9356">
                  <c:v>89</c:v>
                </c:pt>
                <c:pt idx="9357">
                  <c:v>89</c:v>
                </c:pt>
                <c:pt idx="9358">
                  <c:v>89</c:v>
                </c:pt>
                <c:pt idx="9359">
                  <c:v>89</c:v>
                </c:pt>
                <c:pt idx="9360">
                  <c:v>89</c:v>
                </c:pt>
                <c:pt idx="9361">
                  <c:v>89</c:v>
                </c:pt>
                <c:pt idx="9362">
                  <c:v>89</c:v>
                </c:pt>
                <c:pt idx="9363">
                  <c:v>89</c:v>
                </c:pt>
                <c:pt idx="9364">
                  <c:v>89</c:v>
                </c:pt>
                <c:pt idx="9365">
                  <c:v>89</c:v>
                </c:pt>
                <c:pt idx="9366">
                  <c:v>89</c:v>
                </c:pt>
                <c:pt idx="9367">
                  <c:v>89</c:v>
                </c:pt>
                <c:pt idx="9368">
                  <c:v>89</c:v>
                </c:pt>
                <c:pt idx="9369">
                  <c:v>89</c:v>
                </c:pt>
                <c:pt idx="9370">
                  <c:v>89</c:v>
                </c:pt>
                <c:pt idx="9371">
                  <c:v>89</c:v>
                </c:pt>
                <c:pt idx="9372">
                  <c:v>89</c:v>
                </c:pt>
                <c:pt idx="9373">
                  <c:v>89</c:v>
                </c:pt>
                <c:pt idx="9374">
                  <c:v>89</c:v>
                </c:pt>
                <c:pt idx="9375">
                  <c:v>89</c:v>
                </c:pt>
                <c:pt idx="9376">
                  <c:v>89</c:v>
                </c:pt>
                <c:pt idx="9377">
                  <c:v>89</c:v>
                </c:pt>
                <c:pt idx="9378">
                  <c:v>89</c:v>
                </c:pt>
                <c:pt idx="9379">
                  <c:v>89</c:v>
                </c:pt>
                <c:pt idx="9380">
                  <c:v>89</c:v>
                </c:pt>
                <c:pt idx="9381">
                  <c:v>89</c:v>
                </c:pt>
                <c:pt idx="9382">
                  <c:v>89</c:v>
                </c:pt>
                <c:pt idx="9383">
                  <c:v>89</c:v>
                </c:pt>
                <c:pt idx="9384">
                  <c:v>89</c:v>
                </c:pt>
                <c:pt idx="9385">
                  <c:v>89</c:v>
                </c:pt>
                <c:pt idx="9386">
                  <c:v>89</c:v>
                </c:pt>
                <c:pt idx="9387">
                  <c:v>89</c:v>
                </c:pt>
                <c:pt idx="9388">
                  <c:v>89</c:v>
                </c:pt>
                <c:pt idx="9389">
                  <c:v>89</c:v>
                </c:pt>
                <c:pt idx="9390">
                  <c:v>89</c:v>
                </c:pt>
                <c:pt idx="9391">
                  <c:v>89</c:v>
                </c:pt>
                <c:pt idx="9392">
                  <c:v>89</c:v>
                </c:pt>
                <c:pt idx="9393">
                  <c:v>89</c:v>
                </c:pt>
                <c:pt idx="9394">
                  <c:v>89</c:v>
                </c:pt>
                <c:pt idx="9395">
                  <c:v>89</c:v>
                </c:pt>
                <c:pt idx="9396">
                  <c:v>89</c:v>
                </c:pt>
                <c:pt idx="9397">
                  <c:v>89</c:v>
                </c:pt>
                <c:pt idx="9398">
                  <c:v>89</c:v>
                </c:pt>
                <c:pt idx="9399">
                  <c:v>89</c:v>
                </c:pt>
                <c:pt idx="9400">
                  <c:v>89</c:v>
                </c:pt>
                <c:pt idx="9401">
                  <c:v>89</c:v>
                </c:pt>
                <c:pt idx="9402">
                  <c:v>89</c:v>
                </c:pt>
                <c:pt idx="9403">
                  <c:v>89</c:v>
                </c:pt>
                <c:pt idx="9404">
                  <c:v>89</c:v>
                </c:pt>
                <c:pt idx="9405">
                  <c:v>89</c:v>
                </c:pt>
                <c:pt idx="9406">
                  <c:v>89</c:v>
                </c:pt>
                <c:pt idx="9407">
                  <c:v>89</c:v>
                </c:pt>
                <c:pt idx="9408">
                  <c:v>89</c:v>
                </c:pt>
                <c:pt idx="9409">
                  <c:v>89</c:v>
                </c:pt>
                <c:pt idx="9410">
                  <c:v>89</c:v>
                </c:pt>
                <c:pt idx="9411">
                  <c:v>89</c:v>
                </c:pt>
                <c:pt idx="9412">
                  <c:v>89</c:v>
                </c:pt>
                <c:pt idx="9413">
                  <c:v>89</c:v>
                </c:pt>
                <c:pt idx="9414">
                  <c:v>89</c:v>
                </c:pt>
                <c:pt idx="9415">
                  <c:v>89</c:v>
                </c:pt>
                <c:pt idx="9416">
                  <c:v>89</c:v>
                </c:pt>
                <c:pt idx="9417">
                  <c:v>89</c:v>
                </c:pt>
                <c:pt idx="9418">
                  <c:v>89</c:v>
                </c:pt>
                <c:pt idx="9419">
                  <c:v>89</c:v>
                </c:pt>
                <c:pt idx="9420">
                  <c:v>89</c:v>
                </c:pt>
                <c:pt idx="9421">
                  <c:v>89</c:v>
                </c:pt>
                <c:pt idx="9422">
                  <c:v>89</c:v>
                </c:pt>
                <c:pt idx="9423">
                  <c:v>89</c:v>
                </c:pt>
                <c:pt idx="9424">
                  <c:v>89</c:v>
                </c:pt>
                <c:pt idx="9425">
                  <c:v>89</c:v>
                </c:pt>
                <c:pt idx="9426">
                  <c:v>89</c:v>
                </c:pt>
                <c:pt idx="9427">
                  <c:v>89</c:v>
                </c:pt>
                <c:pt idx="9428">
                  <c:v>89</c:v>
                </c:pt>
                <c:pt idx="9429">
                  <c:v>89</c:v>
                </c:pt>
                <c:pt idx="9430">
                  <c:v>89</c:v>
                </c:pt>
                <c:pt idx="9431">
                  <c:v>89</c:v>
                </c:pt>
                <c:pt idx="9432">
                  <c:v>89</c:v>
                </c:pt>
                <c:pt idx="9433">
                  <c:v>89</c:v>
                </c:pt>
                <c:pt idx="9434">
                  <c:v>89</c:v>
                </c:pt>
                <c:pt idx="9435">
                  <c:v>89</c:v>
                </c:pt>
                <c:pt idx="9436">
                  <c:v>89</c:v>
                </c:pt>
                <c:pt idx="9437">
                  <c:v>89</c:v>
                </c:pt>
                <c:pt idx="9438">
                  <c:v>89</c:v>
                </c:pt>
                <c:pt idx="9439">
                  <c:v>89</c:v>
                </c:pt>
                <c:pt idx="9440">
                  <c:v>89</c:v>
                </c:pt>
                <c:pt idx="9441">
                  <c:v>89</c:v>
                </c:pt>
                <c:pt idx="9442">
                  <c:v>89</c:v>
                </c:pt>
                <c:pt idx="9443">
                  <c:v>89</c:v>
                </c:pt>
                <c:pt idx="9444">
                  <c:v>89</c:v>
                </c:pt>
                <c:pt idx="9445">
                  <c:v>89</c:v>
                </c:pt>
                <c:pt idx="9446">
                  <c:v>89</c:v>
                </c:pt>
                <c:pt idx="9447">
                  <c:v>89</c:v>
                </c:pt>
                <c:pt idx="9448">
                  <c:v>89</c:v>
                </c:pt>
                <c:pt idx="9449">
                  <c:v>89</c:v>
                </c:pt>
                <c:pt idx="9450">
                  <c:v>89</c:v>
                </c:pt>
                <c:pt idx="9451">
                  <c:v>89</c:v>
                </c:pt>
                <c:pt idx="9452">
                  <c:v>89</c:v>
                </c:pt>
                <c:pt idx="9453">
                  <c:v>89</c:v>
                </c:pt>
                <c:pt idx="9454">
                  <c:v>89</c:v>
                </c:pt>
                <c:pt idx="9455">
                  <c:v>89</c:v>
                </c:pt>
                <c:pt idx="9456">
                  <c:v>89</c:v>
                </c:pt>
                <c:pt idx="9457">
                  <c:v>89</c:v>
                </c:pt>
                <c:pt idx="9458">
                  <c:v>89</c:v>
                </c:pt>
                <c:pt idx="9459">
                  <c:v>89</c:v>
                </c:pt>
                <c:pt idx="9460">
                  <c:v>89</c:v>
                </c:pt>
                <c:pt idx="9461">
                  <c:v>89</c:v>
                </c:pt>
                <c:pt idx="9462">
                  <c:v>89</c:v>
                </c:pt>
                <c:pt idx="9463">
                  <c:v>89</c:v>
                </c:pt>
                <c:pt idx="9464">
                  <c:v>89</c:v>
                </c:pt>
                <c:pt idx="9465">
                  <c:v>89</c:v>
                </c:pt>
                <c:pt idx="9466">
                  <c:v>89</c:v>
                </c:pt>
                <c:pt idx="9467">
                  <c:v>89</c:v>
                </c:pt>
                <c:pt idx="9468">
                  <c:v>89</c:v>
                </c:pt>
                <c:pt idx="9469">
                  <c:v>89</c:v>
                </c:pt>
                <c:pt idx="9470">
                  <c:v>89</c:v>
                </c:pt>
                <c:pt idx="9471">
                  <c:v>89</c:v>
                </c:pt>
                <c:pt idx="9472">
                  <c:v>89</c:v>
                </c:pt>
                <c:pt idx="9473">
                  <c:v>89</c:v>
                </c:pt>
                <c:pt idx="9474">
                  <c:v>89</c:v>
                </c:pt>
                <c:pt idx="9475">
                  <c:v>89</c:v>
                </c:pt>
                <c:pt idx="9476">
                  <c:v>89</c:v>
                </c:pt>
                <c:pt idx="9477">
                  <c:v>89</c:v>
                </c:pt>
                <c:pt idx="9478">
                  <c:v>89</c:v>
                </c:pt>
                <c:pt idx="9479">
                  <c:v>89</c:v>
                </c:pt>
                <c:pt idx="9480">
                  <c:v>89</c:v>
                </c:pt>
                <c:pt idx="9481">
                  <c:v>89</c:v>
                </c:pt>
                <c:pt idx="9482">
                  <c:v>89</c:v>
                </c:pt>
                <c:pt idx="9483">
                  <c:v>89</c:v>
                </c:pt>
                <c:pt idx="9484">
                  <c:v>89</c:v>
                </c:pt>
                <c:pt idx="9485">
                  <c:v>89</c:v>
                </c:pt>
                <c:pt idx="9486">
                  <c:v>89</c:v>
                </c:pt>
                <c:pt idx="9487">
                  <c:v>89</c:v>
                </c:pt>
                <c:pt idx="9488">
                  <c:v>89</c:v>
                </c:pt>
                <c:pt idx="9489">
                  <c:v>89</c:v>
                </c:pt>
                <c:pt idx="9490">
                  <c:v>89</c:v>
                </c:pt>
                <c:pt idx="9491">
                  <c:v>89</c:v>
                </c:pt>
                <c:pt idx="9492">
                  <c:v>89</c:v>
                </c:pt>
                <c:pt idx="9493">
                  <c:v>89</c:v>
                </c:pt>
                <c:pt idx="9494">
                  <c:v>89</c:v>
                </c:pt>
                <c:pt idx="9495">
                  <c:v>89</c:v>
                </c:pt>
                <c:pt idx="9496">
                  <c:v>89</c:v>
                </c:pt>
                <c:pt idx="9497">
                  <c:v>89</c:v>
                </c:pt>
                <c:pt idx="9498">
                  <c:v>89</c:v>
                </c:pt>
                <c:pt idx="9499">
                  <c:v>89</c:v>
                </c:pt>
                <c:pt idx="9500">
                  <c:v>89</c:v>
                </c:pt>
                <c:pt idx="9501">
                  <c:v>89</c:v>
                </c:pt>
                <c:pt idx="9502">
                  <c:v>89</c:v>
                </c:pt>
                <c:pt idx="9503">
                  <c:v>89</c:v>
                </c:pt>
                <c:pt idx="9504">
                  <c:v>89</c:v>
                </c:pt>
                <c:pt idx="9505">
                  <c:v>89</c:v>
                </c:pt>
                <c:pt idx="9506">
                  <c:v>89</c:v>
                </c:pt>
                <c:pt idx="9507">
                  <c:v>89</c:v>
                </c:pt>
                <c:pt idx="9508">
                  <c:v>89</c:v>
                </c:pt>
                <c:pt idx="9509">
                  <c:v>89</c:v>
                </c:pt>
                <c:pt idx="9510">
                  <c:v>89</c:v>
                </c:pt>
                <c:pt idx="9511">
                  <c:v>89</c:v>
                </c:pt>
                <c:pt idx="9512">
                  <c:v>89</c:v>
                </c:pt>
                <c:pt idx="9513">
                  <c:v>89</c:v>
                </c:pt>
                <c:pt idx="9514">
                  <c:v>89</c:v>
                </c:pt>
                <c:pt idx="9515">
                  <c:v>89</c:v>
                </c:pt>
                <c:pt idx="9516">
                  <c:v>89</c:v>
                </c:pt>
                <c:pt idx="9517">
                  <c:v>89</c:v>
                </c:pt>
                <c:pt idx="9518">
                  <c:v>89</c:v>
                </c:pt>
                <c:pt idx="9519">
                  <c:v>89</c:v>
                </c:pt>
                <c:pt idx="9520">
                  <c:v>89</c:v>
                </c:pt>
                <c:pt idx="9521">
                  <c:v>89</c:v>
                </c:pt>
                <c:pt idx="9522">
                  <c:v>89</c:v>
                </c:pt>
                <c:pt idx="9523">
                  <c:v>89</c:v>
                </c:pt>
                <c:pt idx="9524">
                  <c:v>89</c:v>
                </c:pt>
                <c:pt idx="9525">
                  <c:v>89</c:v>
                </c:pt>
                <c:pt idx="9526">
                  <c:v>89</c:v>
                </c:pt>
                <c:pt idx="9527">
                  <c:v>89</c:v>
                </c:pt>
                <c:pt idx="9528">
                  <c:v>89</c:v>
                </c:pt>
                <c:pt idx="9529">
                  <c:v>89</c:v>
                </c:pt>
                <c:pt idx="9530">
                  <c:v>89</c:v>
                </c:pt>
                <c:pt idx="9531">
                  <c:v>89</c:v>
                </c:pt>
                <c:pt idx="9532">
                  <c:v>89</c:v>
                </c:pt>
                <c:pt idx="9533">
                  <c:v>89</c:v>
                </c:pt>
                <c:pt idx="9534">
                  <c:v>89</c:v>
                </c:pt>
                <c:pt idx="9535">
                  <c:v>89</c:v>
                </c:pt>
                <c:pt idx="9536">
                  <c:v>89</c:v>
                </c:pt>
                <c:pt idx="9537">
                  <c:v>89</c:v>
                </c:pt>
                <c:pt idx="9538">
                  <c:v>89</c:v>
                </c:pt>
                <c:pt idx="9539">
                  <c:v>89</c:v>
                </c:pt>
                <c:pt idx="9540">
                  <c:v>89</c:v>
                </c:pt>
                <c:pt idx="9541">
                  <c:v>89</c:v>
                </c:pt>
                <c:pt idx="9542">
                  <c:v>89</c:v>
                </c:pt>
                <c:pt idx="9543">
                  <c:v>89</c:v>
                </c:pt>
                <c:pt idx="9544">
                  <c:v>89</c:v>
                </c:pt>
                <c:pt idx="9545">
                  <c:v>89</c:v>
                </c:pt>
                <c:pt idx="9546">
                  <c:v>89</c:v>
                </c:pt>
                <c:pt idx="9547">
                  <c:v>89</c:v>
                </c:pt>
                <c:pt idx="9548">
                  <c:v>89</c:v>
                </c:pt>
                <c:pt idx="9549">
                  <c:v>89</c:v>
                </c:pt>
                <c:pt idx="9550">
                  <c:v>89</c:v>
                </c:pt>
                <c:pt idx="9551">
                  <c:v>89</c:v>
                </c:pt>
                <c:pt idx="9552">
                  <c:v>89</c:v>
                </c:pt>
                <c:pt idx="9553">
                  <c:v>89</c:v>
                </c:pt>
                <c:pt idx="9554">
                  <c:v>89</c:v>
                </c:pt>
                <c:pt idx="9555">
                  <c:v>89</c:v>
                </c:pt>
                <c:pt idx="9556">
                  <c:v>89</c:v>
                </c:pt>
                <c:pt idx="9557">
                  <c:v>89</c:v>
                </c:pt>
                <c:pt idx="9558">
                  <c:v>89</c:v>
                </c:pt>
                <c:pt idx="9559">
                  <c:v>89</c:v>
                </c:pt>
                <c:pt idx="9560">
                  <c:v>89</c:v>
                </c:pt>
                <c:pt idx="9561">
                  <c:v>89</c:v>
                </c:pt>
                <c:pt idx="9562">
                  <c:v>89</c:v>
                </c:pt>
                <c:pt idx="9563">
                  <c:v>89</c:v>
                </c:pt>
                <c:pt idx="9564">
                  <c:v>89</c:v>
                </c:pt>
                <c:pt idx="9565">
                  <c:v>89</c:v>
                </c:pt>
                <c:pt idx="9566">
                  <c:v>89</c:v>
                </c:pt>
                <c:pt idx="9567">
                  <c:v>89</c:v>
                </c:pt>
                <c:pt idx="9568">
                  <c:v>89</c:v>
                </c:pt>
                <c:pt idx="9569">
                  <c:v>89</c:v>
                </c:pt>
                <c:pt idx="9570">
                  <c:v>89</c:v>
                </c:pt>
                <c:pt idx="9571">
                  <c:v>89</c:v>
                </c:pt>
                <c:pt idx="9572">
                  <c:v>89</c:v>
                </c:pt>
                <c:pt idx="9573">
                  <c:v>89</c:v>
                </c:pt>
                <c:pt idx="9574">
                  <c:v>89</c:v>
                </c:pt>
                <c:pt idx="9575">
                  <c:v>89</c:v>
                </c:pt>
                <c:pt idx="9576">
                  <c:v>89</c:v>
                </c:pt>
                <c:pt idx="9577">
                  <c:v>89</c:v>
                </c:pt>
                <c:pt idx="9578">
                  <c:v>89</c:v>
                </c:pt>
                <c:pt idx="9579">
                  <c:v>89</c:v>
                </c:pt>
                <c:pt idx="9580">
                  <c:v>89</c:v>
                </c:pt>
                <c:pt idx="9581">
                  <c:v>89</c:v>
                </c:pt>
                <c:pt idx="9582">
                  <c:v>89</c:v>
                </c:pt>
                <c:pt idx="9583">
                  <c:v>89</c:v>
                </c:pt>
                <c:pt idx="9584">
                  <c:v>89</c:v>
                </c:pt>
                <c:pt idx="9585">
                  <c:v>89</c:v>
                </c:pt>
                <c:pt idx="9586">
                  <c:v>89</c:v>
                </c:pt>
                <c:pt idx="9587">
                  <c:v>89</c:v>
                </c:pt>
                <c:pt idx="9588">
                  <c:v>89</c:v>
                </c:pt>
                <c:pt idx="9589">
                  <c:v>89</c:v>
                </c:pt>
                <c:pt idx="9590">
                  <c:v>89</c:v>
                </c:pt>
                <c:pt idx="9591">
                  <c:v>89</c:v>
                </c:pt>
                <c:pt idx="9592">
                  <c:v>89</c:v>
                </c:pt>
                <c:pt idx="9593">
                  <c:v>89</c:v>
                </c:pt>
                <c:pt idx="9594">
                  <c:v>89</c:v>
                </c:pt>
                <c:pt idx="9595">
                  <c:v>89</c:v>
                </c:pt>
                <c:pt idx="9596">
                  <c:v>89</c:v>
                </c:pt>
                <c:pt idx="9597">
                  <c:v>89</c:v>
                </c:pt>
                <c:pt idx="9598">
                  <c:v>89</c:v>
                </c:pt>
                <c:pt idx="9599">
                  <c:v>89</c:v>
                </c:pt>
                <c:pt idx="9600">
                  <c:v>89</c:v>
                </c:pt>
                <c:pt idx="9601">
                  <c:v>89</c:v>
                </c:pt>
                <c:pt idx="9602">
                  <c:v>89</c:v>
                </c:pt>
                <c:pt idx="9603">
                  <c:v>89</c:v>
                </c:pt>
                <c:pt idx="9604">
                  <c:v>89</c:v>
                </c:pt>
                <c:pt idx="9605">
                  <c:v>89</c:v>
                </c:pt>
                <c:pt idx="9606">
                  <c:v>89</c:v>
                </c:pt>
                <c:pt idx="9607">
                  <c:v>89</c:v>
                </c:pt>
                <c:pt idx="9608">
                  <c:v>89</c:v>
                </c:pt>
                <c:pt idx="9609">
                  <c:v>89</c:v>
                </c:pt>
                <c:pt idx="9610">
                  <c:v>89</c:v>
                </c:pt>
                <c:pt idx="9611">
                  <c:v>89</c:v>
                </c:pt>
                <c:pt idx="9612">
                  <c:v>89</c:v>
                </c:pt>
                <c:pt idx="9613">
                  <c:v>89</c:v>
                </c:pt>
                <c:pt idx="9614">
                  <c:v>89</c:v>
                </c:pt>
                <c:pt idx="9615">
                  <c:v>89</c:v>
                </c:pt>
                <c:pt idx="9616">
                  <c:v>89</c:v>
                </c:pt>
                <c:pt idx="9617">
                  <c:v>89</c:v>
                </c:pt>
                <c:pt idx="9618">
                  <c:v>89</c:v>
                </c:pt>
                <c:pt idx="9619">
                  <c:v>89</c:v>
                </c:pt>
                <c:pt idx="9620">
                  <c:v>89</c:v>
                </c:pt>
                <c:pt idx="9621">
                  <c:v>89</c:v>
                </c:pt>
                <c:pt idx="9622">
                  <c:v>89</c:v>
                </c:pt>
                <c:pt idx="9623">
                  <c:v>89</c:v>
                </c:pt>
                <c:pt idx="9624">
                  <c:v>89</c:v>
                </c:pt>
                <c:pt idx="9625">
                  <c:v>89</c:v>
                </c:pt>
                <c:pt idx="9626">
                  <c:v>89</c:v>
                </c:pt>
                <c:pt idx="9627">
                  <c:v>89</c:v>
                </c:pt>
                <c:pt idx="9628">
                  <c:v>89</c:v>
                </c:pt>
                <c:pt idx="9629">
                  <c:v>89</c:v>
                </c:pt>
                <c:pt idx="9630">
                  <c:v>89</c:v>
                </c:pt>
                <c:pt idx="9631">
                  <c:v>89</c:v>
                </c:pt>
                <c:pt idx="9632">
                  <c:v>89</c:v>
                </c:pt>
                <c:pt idx="9633">
                  <c:v>89</c:v>
                </c:pt>
                <c:pt idx="9634">
                  <c:v>89</c:v>
                </c:pt>
                <c:pt idx="9635">
                  <c:v>89</c:v>
                </c:pt>
                <c:pt idx="9636">
                  <c:v>89</c:v>
                </c:pt>
                <c:pt idx="9637">
                  <c:v>89</c:v>
                </c:pt>
                <c:pt idx="9638">
                  <c:v>89</c:v>
                </c:pt>
                <c:pt idx="9639">
                  <c:v>89</c:v>
                </c:pt>
                <c:pt idx="9640">
                  <c:v>89</c:v>
                </c:pt>
                <c:pt idx="9641">
                  <c:v>89</c:v>
                </c:pt>
                <c:pt idx="9642">
                  <c:v>89</c:v>
                </c:pt>
                <c:pt idx="9643">
                  <c:v>89</c:v>
                </c:pt>
                <c:pt idx="9644">
                  <c:v>89</c:v>
                </c:pt>
                <c:pt idx="9645">
                  <c:v>89</c:v>
                </c:pt>
                <c:pt idx="9646">
                  <c:v>89</c:v>
                </c:pt>
                <c:pt idx="9647">
                  <c:v>89</c:v>
                </c:pt>
                <c:pt idx="9648">
                  <c:v>89</c:v>
                </c:pt>
                <c:pt idx="9649">
                  <c:v>89</c:v>
                </c:pt>
                <c:pt idx="9650">
                  <c:v>89</c:v>
                </c:pt>
                <c:pt idx="9651">
                  <c:v>89</c:v>
                </c:pt>
                <c:pt idx="9652">
                  <c:v>89</c:v>
                </c:pt>
                <c:pt idx="9653">
                  <c:v>89</c:v>
                </c:pt>
                <c:pt idx="9654">
                  <c:v>89</c:v>
                </c:pt>
                <c:pt idx="9655">
                  <c:v>89</c:v>
                </c:pt>
                <c:pt idx="9656">
                  <c:v>89</c:v>
                </c:pt>
                <c:pt idx="9657">
                  <c:v>89</c:v>
                </c:pt>
                <c:pt idx="9658">
                  <c:v>89</c:v>
                </c:pt>
                <c:pt idx="9659">
                  <c:v>89</c:v>
                </c:pt>
                <c:pt idx="9660">
                  <c:v>89</c:v>
                </c:pt>
                <c:pt idx="9661">
                  <c:v>89</c:v>
                </c:pt>
                <c:pt idx="9662">
                  <c:v>89</c:v>
                </c:pt>
                <c:pt idx="9663">
                  <c:v>89</c:v>
                </c:pt>
                <c:pt idx="9664">
                  <c:v>89</c:v>
                </c:pt>
                <c:pt idx="9665">
                  <c:v>89</c:v>
                </c:pt>
                <c:pt idx="9666">
                  <c:v>89</c:v>
                </c:pt>
                <c:pt idx="9667">
                  <c:v>89</c:v>
                </c:pt>
                <c:pt idx="9668">
                  <c:v>89</c:v>
                </c:pt>
                <c:pt idx="9669">
                  <c:v>89</c:v>
                </c:pt>
                <c:pt idx="9670">
                  <c:v>89</c:v>
                </c:pt>
                <c:pt idx="9671">
                  <c:v>89</c:v>
                </c:pt>
                <c:pt idx="9672">
                  <c:v>89</c:v>
                </c:pt>
                <c:pt idx="9673">
                  <c:v>89</c:v>
                </c:pt>
                <c:pt idx="9674">
                  <c:v>89</c:v>
                </c:pt>
                <c:pt idx="9675">
                  <c:v>89</c:v>
                </c:pt>
                <c:pt idx="9676">
                  <c:v>89</c:v>
                </c:pt>
                <c:pt idx="9677">
                  <c:v>89</c:v>
                </c:pt>
                <c:pt idx="9678">
                  <c:v>89</c:v>
                </c:pt>
                <c:pt idx="9679">
                  <c:v>89</c:v>
                </c:pt>
                <c:pt idx="9680">
                  <c:v>89</c:v>
                </c:pt>
                <c:pt idx="9681">
                  <c:v>89</c:v>
                </c:pt>
                <c:pt idx="9682">
                  <c:v>89</c:v>
                </c:pt>
                <c:pt idx="9683">
                  <c:v>89</c:v>
                </c:pt>
                <c:pt idx="9684">
                  <c:v>89</c:v>
                </c:pt>
                <c:pt idx="9685">
                  <c:v>89</c:v>
                </c:pt>
                <c:pt idx="9686">
                  <c:v>89</c:v>
                </c:pt>
                <c:pt idx="9687">
                  <c:v>89</c:v>
                </c:pt>
                <c:pt idx="9688">
                  <c:v>89</c:v>
                </c:pt>
                <c:pt idx="9689">
                  <c:v>89</c:v>
                </c:pt>
                <c:pt idx="9690">
                  <c:v>89</c:v>
                </c:pt>
                <c:pt idx="9691">
                  <c:v>89</c:v>
                </c:pt>
                <c:pt idx="9692">
                  <c:v>89</c:v>
                </c:pt>
                <c:pt idx="9693">
                  <c:v>89</c:v>
                </c:pt>
                <c:pt idx="9694">
                  <c:v>89</c:v>
                </c:pt>
                <c:pt idx="9695">
                  <c:v>89</c:v>
                </c:pt>
                <c:pt idx="9696">
                  <c:v>89</c:v>
                </c:pt>
                <c:pt idx="9697">
                  <c:v>89</c:v>
                </c:pt>
                <c:pt idx="9698">
                  <c:v>89</c:v>
                </c:pt>
                <c:pt idx="9699">
                  <c:v>89</c:v>
                </c:pt>
                <c:pt idx="9700">
                  <c:v>89</c:v>
                </c:pt>
                <c:pt idx="9701">
                  <c:v>89</c:v>
                </c:pt>
                <c:pt idx="9702">
                  <c:v>89</c:v>
                </c:pt>
                <c:pt idx="9703">
                  <c:v>89</c:v>
                </c:pt>
                <c:pt idx="9704">
                  <c:v>89</c:v>
                </c:pt>
                <c:pt idx="9705">
                  <c:v>89</c:v>
                </c:pt>
                <c:pt idx="9706">
                  <c:v>89</c:v>
                </c:pt>
                <c:pt idx="9707">
                  <c:v>89</c:v>
                </c:pt>
                <c:pt idx="9708">
                  <c:v>89</c:v>
                </c:pt>
                <c:pt idx="9709">
                  <c:v>89</c:v>
                </c:pt>
                <c:pt idx="9710">
                  <c:v>89</c:v>
                </c:pt>
                <c:pt idx="9711">
                  <c:v>89</c:v>
                </c:pt>
                <c:pt idx="9712">
                  <c:v>89</c:v>
                </c:pt>
                <c:pt idx="9713">
                  <c:v>89</c:v>
                </c:pt>
                <c:pt idx="9714">
                  <c:v>89</c:v>
                </c:pt>
                <c:pt idx="9715">
                  <c:v>89</c:v>
                </c:pt>
                <c:pt idx="9716">
                  <c:v>89</c:v>
                </c:pt>
                <c:pt idx="9717">
                  <c:v>89</c:v>
                </c:pt>
                <c:pt idx="9718">
                  <c:v>89</c:v>
                </c:pt>
                <c:pt idx="9719">
                  <c:v>89</c:v>
                </c:pt>
                <c:pt idx="9720">
                  <c:v>89</c:v>
                </c:pt>
                <c:pt idx="9721">
                  <c:v>89</c:v>
                </c:pt>
                <c:pt idx="9722">
                  <c:v>89</c:v>
                </c:pt>
                <c:pt idx="9723">
                  <c:v>89</c:v>
                </c:pt>
                <c:pt idx="9724">
                  <c:v>89</c:v>
                </c:pt>
                <c:pt idx="9725">
                  <c:v>89</c:v>
                </c:pt>
                <c:pt idx="9726">
                  <c:v>89</c:v>
                </c:pt>
                <c:pt idx="9727">
                  <c:v>89</c:v>
                </c:pt>
                <c:pt idx="9728">
                  <c:v>89</c:v>
                </c:pt>
                <c:pt idx="9729">
                  <c:v>89</c:v>
                </c:pt>
                <c:pt idx="9730">
                  <c:v>89</c:v>
                </c:pt>
                <c:pt idx="9731">
                  <c:v>89</c:v>
                </c:pt>
                <c:pt idx="9732">
                  <c:v>89</c:v>
                </c:pt>
                <c:pt idx="9733">
                  <c:v>89</c:v>
                </c:pt>
                <c:pt idx="9734">
                  <c:v>89</c:v>
                </c:pt>
                <c:pt idx="9735">
                  <c:v>89</c:v>
                </c:pt>
                <c:pt idx="9736">
                  <c:v>89</c:v>
                </c:pt>
                <c:pt idx="9737">
                  <c:v>89</c:v>
                </c:pt>
                <c:pt idx="9738">
                  <c:v>89</c:v>
                </c:pt>
                <c:pt idx="9739">
                  <c:v>89</c:v>
                </c:pt>
                <c:pt idx="9740">
                  <c:v>89</c:v>
                </c:pt>
                <c:pt idx="9741">
                  <c:v>89</c:v>
                </c:pt>
                <c:pt idx="9742">
                  <c:v>89</c:v>
                </c:pt>
                <c:pt idx="9743">
                  <c:v>89</c:v>
                </c:pt>
                <c:pt idx="9744">
                  <c:v>89</c:v>
                </c:pt>
                <c:pt idx="9745">
                  <c:v>89</c:v>
                </c:pt>
                <c:pt idx="9746">
                  <c:v>89</c:v>
                </c:pt>
                <c:pt idx="9747">
                  <c:v>89</c:v>
                </c:pt>
                <c:pt idx="9748">
                  <c:v>89</c:v>
                </c:pt>
                <c:pt idx="9749">
                  <c:v>89</c:v>
                </c:pt>
                <c:pt idx="9750">
                  <c:v>89</c:v>
                </c:pt>
                <c:pt idx="9751">
                  <c:v>89</c:v>
                </c:pt>
                <c:pt idx="9752">
                  <c:v>89</c:v>
                </c:pt>
                <c:pt idx="9753">
                  <c:v>89</c:v>
                </c:pt>
                <c:pt idx="9754">
                  <c:v>89</c:v>
                </c:pt>
                <c:pt idx="9755">
                  <c:v>89</c:v>
                </c:pt>
                <c:pt idx="9756">
                  <c:v>89</c:v>
                </c:pt>
                <c:pt idx="9757">
                  <c:v>89</c:v>
                </c:pt>
                <c:pt idx="9758">
                  <c:v>89</c:v>
                </c:pt>
                <c:pt idx="9759">
                  <c:v>89</c:v>
                </c:pt>
                <c:pt idx="9760">
                  <c:v>89</c:v>
                </c:pt>
                <c:pt idx="9761">
                  <c:v>89</c:v>
                </c:pt>
                <c:pt idx="9762">
                  <c:v>89</c:v>
                </c:pt>
                <c:pt idx="9763">
                  <c:v>89</c:v>
                </c:pt>
                <c:pt idx="9764">
                  <c:v>89</c:v>
                </c:pt>
                <c:pt idx="9765">
                  <c:v>89</c:v>
                </c:pt>
                <c:pt idx="9766">
                  <c:v>89</c:v>
                </c:pt>
                <c:pt idx="9767">
                  <c:v>89</c:v>
                </c:pt>
                <c:pt idx="9768">
                  <c:v>89</c:v>
                </c:pt>
                <c:pt idx="9769">
                  <c:v>89</c:v>
                </c:pt>
                <c:pt idx="9770">
                  <c:v>89</c:v>
                </c:pt>
                <c:pt idx="9771">
                  <c:v>89</c:v>
                </c:pt>
                <c:pt idx="9772">
                  <c:v>89</c:v>
                </c:pt>
                <c:pt idx="9773">
                  <c:v>89</c:v>
                </c:pt>
                <c:pt idx="9774">
                  <c:v>89</c:v>
                </c:pt>
                <c:pt idx="9775">
                  <c:v>89</c:v>
                </c:pt>
                <c:pt idx="9776">
                  <c:v>89</c:v>
                </c:pt>
                <c:pt idx="9777">
                  <c:v>89</c:v>
                </c:pt>
                <c:pt idx="9778">
                  <c:v>89</c:v>
                </c:pt>
                <c:pt idx="9779">
                  <c:v>89</c:v>
                </c:pt>
                <c:pt idx="9780">
                  <c:v>89</c:v>
                </c:pt>
                <c:pt idx="9781">
                  <c:v>89</c:v>
                </c:pt>
                <c:pt idx="9782">
                  <c:v>89</c:v>
                </c:pt>
                <c:pt idx="9783">
                  <c:v>89</c:v>
                </c:pt>
                <c:pt idx="9784">
                  <c:v>89</c:v>
                </c:pt>
                <c:pt idx="9785">
                  <c:v>89</c:v>
                </c:pt>
                <c:pt idx="9786">
                  <c:v>89</c:v>
                </c:pt>
                <c:pt idx="9787">
                  <c:v>89</c:v>
                </c:pt>
                <c:pt idx="9788">
                  <c:v>89</c:v>
                </c:pt>
                <c:pt idx="9789">
                  <c:v>89</c:v>
                </c:pt>
                <c:pt idx="9790">
                  <c:v>89</c:v>
                </c:pt>
                <c:pt idx="9791">
                  <c:v>89</c:v>
                </c:pt>
                <c:pt idx="9792">
                  <c:v>89</c:v>
                </c:pt>
                <c:pt idx="9793">
                  <c:v>89</c:v>
                </c:pt>
                <c:pt idx="9794">
                  <c:v>89</c:v>
                </c:pt>
                <c:pt idx="9795">
                  <c:v>89</c:v>
                </c:pt>
                <c:pt idx="9796">
                  <c:v>89</c:v>
                </c:pt>
                <c:pt idx="9797">
                  <c:v>89</c:v>
                </c:pt>
                <c:pt idx="9798">
                  <c:v>89</c:v>
                </c:pt>
                <c:pt idx="9799">
                  <c:v>89</c:v>
                </c:pt>
                <c:pt idx="9800">
                  <c:v>89</c:v>
                </c:pt>
                <c:pt idx="9801">
                  <c:v>89</c:v>
                </c:pt>
                <c:pt idx="9802">
                  <c:v>89</c:v>
                </c:pt>
                <c:pt idx="9803">
                  <c:v>89</c:v>
                </c:pt>
                <c:pt idx="9804">
                  <c:v>89</c:v>
                </c:pt>
                <c:pt idx="9805">
                  <c:v>89</c:v>
                </c:pt>
                <c:pt idx="9806">
                  <c:v>89</c:v>
                </c:pt>
                <c:pt idx="9807">
                  <c:v>89</c:v>
                </c:pt>
                <c:pt idx="9808">
                  <c:v>89</c:v>
                </c:pt>
                <c:pt idx="9809">
                  <c:v>89</c:v>
                </c:pt>
                <c:pt idx="9810">
                  <c:v>89</c:v>
                </c:pt>
                <c:pt idx="9811">
                  <c:v>89</c:v>
                </c:pt>
                <c:pt idx="9812">
                  <c:v>89</c:v>
                </c:pt>
                <c:pt idx="9813">
                  <c:v>89</c:v>
                </c:pt>
                <c:pt idx="9814">
                  <c:v>89</c:v>
                </c:pt>
                <c:pt idx="9815">
                  <c:v>89</c:v>
                </c:pt>
                <c:pt idx="9816">
                  <c:v>89</c:v>
                </c:pt>
                <c:pt idx="9817">
                  <c:v>89</c:v>
                </c:pt>
                <c:pt idx="9818">
                  <c:v>89</c:v>
                </c:pt>
                <c:pt idx="9819">
                  <c:v>89</c:v>
                </c:pt>
                <c:pt idx="9820">
                  <c:v>89</c:v>
                </c:pt>
                <c:pt idx="9821">
                  <c:v>89</c:v>
                </c:pt>
                <c:pt idx="9822">
                  <c:v>89</c:v>
                </c:pt>
                <c:pt idx="9823">
                  <c:v>89</c:v>
                </c:pt>
                <c:pt idx="9824">
                  <c:v>89</c:v>
                </c:pt>
                <c:pt idx="9825">
                  <c:v>89</c:v>
                </c:pt>
                <c:pt idx="9826">
                  <c:v>89</c:v>
                </c:pt>
                <c:pt idx="9827">
                  <c:v>89</c:v>
                </c:pt>
                <c:pt idx="9828">
                  <c:v>89</c:v>
                </c:pt>
                <c:pt idx="9829">
                  <c:v>89</c:v>
                </c:pt>
                <c:pt idx="9830">
                  <c:v>89</c:v>
                </c:pt>
                <c:pt idx="9831">
                  <c:v>89</c:v>
                </c:pt>
                <c:pt idx="9832">
                  <c:v>89</c:v>
                </c:pt>
                <c:pt idx="9833">
                  <c:v>89</c:v>
                </c:pt>
                <c:pt idx="9834">
                  <c:v>89</c:v>
                </c:pt>
                <c:pt idx="9835">
                  <c:v>89</c:v>
                </c:pt>
                <c:pt idx="9836">
                  <c:v>89</c:v>
                </c:pt>
                <c:pt idx="9837">
                  <c:v>89</c:v>
                </c:pt>
                <c:pt idx="9838">
                  <c:v>89</c:v>
                </c:pt>
                <c:pt idx="9839">
                  <c:v>89</c:v>
                </c:pt>
                <c:pt idx="9840">
                  <c:v>89</c:v>
                </c:pt>
                <c:pt idx="9841">
                  <c:v>89</c:v>
                </c:pt>
                <c:pt idx="9842">
                  <c:v>89</c:v>
                </c:pt>
                <c:pt idx="9843">
                  <c:v>89</c:v>
                </c:pt>
                <c:pt idx="9844">
                  <c:v>89</c:v>
                </c:pt>
                <c:pt idx="9845">
                  <c:v>89</c:v>
                </c:pt>
                <c:pt idx="9846">
                  <c:v>89</c:v>
                </c:pt>
                <c:pt idx="9847">
                  <c:v>89</c:v>
                </c:pt>
                <c:pt idx="9848">
                  <c:v>89</c:v>
                </c:pt>
                <c:pt idx="9849">
                  <c:v>89</c:v>
                </c:pt>
                <c:pt idx="9850">
                  <c:v>89</c:v>
                </c:pt>
                <c:pt idx="9851">
                  <c:v>89</c:v>
                </c:pt>
                <c:pt idx="9852">
                  <c:v>89</c:v>
                </c:pt>
                <c:pt idx="9853">
                  <c:v>89</c:v>
                </c:pt>
                <c:pt idx="9854">
                  <c:v>89</c:v>
                </c:pt>
                <c:pt idx="9855">
                  <c:v>89</c:v>
                </c:pt>
                <c:pt idx="9856">
                  <c:v>89</c:v>
                </c:pt>
                <c:pt idx="9857">
                  <c:v>89</c:v>
                </c:pt>
                <c:pt idx="9858">
                  <c:v>89</c:v>
                </c:pt>
                <c:pt idx="9859">
                  <c:v>89</c:v>
                </c:pt>
                <c:pt idx="9860">
                  <c:v>89</c:v>
                </c:pt>
                <c:pt idx="9861">
                  <c:v>89</c:v>
                </c:pt>
                <c:pt idx="9862">
                  <c:v>89</c:v>
                </c:pt>
                <c:pt idx="9863">
                  <c:v>89</c:v>
                </c:pt>
                <c:pt idx="9864">
                  <c:v>89</c:v>
                </c:pt>
                <c:pt idx="9865">
                  <c:v>89</c:v>
                </c:pt>
                <c:pt idx="9866">
                  <c:v>89</c:v>
                </c:pt>
                <c:pt idx="9867">
                  <c:v>89</c:v>
                </c:pt>
                <c:pt idx="9868">
                  <c:v>89</c:v>
                </c:pt>
                <c:pt idx="9869">
                  <c:v>89</c:v>
                </c:pt>
                <c:pt idx="9870">
                  <c:v>89</c:v>
                </c:pt>
                <c:pt idx="9871">
                  <c:v>89</c:v>
                </c:pt>
                <c:pt idx="9872">
                  <c:v>89</c:v>
                </c:pt>
                <c:pt idx="9873">
                  <c:v>89</c:v>
                </c:pt>
                <c:pt idx="9874">
                  <c:v>89</c:v>
                </c:pt>
                <c:pt idx="9875">
                  <c:v>89</c:v>
                </c:pt>
                <c:pt idx="9876">
                  <c:v>89</c:v>
                </c:pt>
                <c:pt idx="9877">
                  <c:v>89</c:v>
                </c:pt>
                <c:pt idx="9878">
                  <c:v>89</c:v>
                </c:pt>
                <c:pt idx="9879">
                  <c:v>89</c:v>
                </c:pt>
                <c:pt idx="9880">
                  <c:v>89</c:v>
                </c:pt>
                <c:pt idx="9881">
                  <c:v>89</c:v>
                </c:pt>
                <c:pt idx="9882">
                  <c:v>89</c:v>
                </c:pt>
                <c:pt idx="9883">
                  <c:v>89</c:v>
                </c:pt>
                <c:pt idx="9884">
                  <c:v>89</c:v>
                </c:pt>
                <c:pt idx="9885">
                  <c:v>89</c:v>
                </c:pt>
                <c:pt idx="9886">
                  <c:v>89</c:v>
                </c:pt>
                <c:pt idx="9887">
                  <c:v>89</c:v>
                </c:pt>
                <c:pt idx="9888">
                  <c:v>89</c:v>
                </c:pt>
                <c:pt idx="9889">
                  <c:v>89</c:v>
                </c:pt>
                <c:pt idx="9890">
                  <c:v>89</c:v>
                </c:pt>
                <c:pt idx="9891">
                  <c:v>89</c:v>
                </c:pt>
                <c:pt idx="9892">
                  <c:v>89</c:v>
                </c:pt>
                <c:pt idx="9893">
                  <c:v>89</c:v>
                </c:pt>
                <c:pt idx="9894">
                  <c:v>89</c:v>
                </c:pt>
                <c:pt idx="9895">
                  <c:v>89</c:v>
                </c:pt>
                <c:pt idx="9896">
                  <c:v>89</c:v>
                </c:pt>
                <c:pt idx="9897">
                  <c:v>89</c:v>
                </c:pt>
                <c:pt idx="9898">
                  <c:v>89</c:v>
                </c:pt>
                <c:pt idx="9899">
                  <c:v>89</c:v>
                </c:pt>
                <c:pt idx="9900">
                  <c:v>89</c:v>
                </c:pt>
                <c:pt idx="9901">
                  <c:v>89</c:v>
                </c:pt>
                <c:pt idx="9902">
                  <c:v>89</c:v>
                </c:pt>
                <c:pt idx="9903">
                  <c:v>89</c:v>
                </c:pt>
                <c:pt idx="9904">
                  <c:v>89</c:v>
                </c:pt>
                <c:pt idx="9905">
                  <c:v>89</c:v>
                </c:pt>
                <c:pt idx="9906">
                  <c:v>89</c:v>
                </c:pt>
                <c:pt idx="9907">
                  <c:v>89</c:v>
                </c:pt>
                <c:pt idx="9908">
                  <c:v>89</c:v>
                </c:pt>
                <c:pt idx="9909">
                  <c:v>89</c:v>
                </c:pt>
                <c:pt idx="9910">
                  <c:v>89</c:v>
                </c:pt>
                <c:pt idx="9911">
                  <c:v>89</c:v>
                </c:pt>
                <c:pt idx="9912">
                  <c:v>89</c:v>
                </c:pt>
                <c:pt idx="9913">
                  <c:v>89</c:v>
                </c:pt>
                <c:pt idx="9914">
                  <c:v>89</c:v>
                </c:pt>
                <c:pt idx="9915">
                  <c:v>89</c:v>
                </c:pt>
                <c:pt idx="9916">
                  <c:v>89</c:v>
                </c:pt>
                <c:pt idx="9917">
                  <c:v>89</c:v>
                </c:pt>
                <c:pt idx="9918">
                  <c:v>89</c:v>
                </c:pt>
                <c:pt idx="9919">
                  <c:v>89</c:v>
                </c:pt>
                <c:pt idx="9920">
                  <c:v>89</c:v>
                </c:pt>
                <c:pt idx="9921">
                  <c:v>89</c:v>
                </c:pt>
                <c:pt idx="9922">
                  <c:v>89</c:v>
                </c:pt>
                <c:pt idx="9923">
                  <c:v>89</c:v>
                </c:pt>
                <c:pt idx="9924">
                  <c:v>89</c:v>
                </c:pt>
                <c:pt idx="9925">
                  <c:v>89</c:v>
                </c:pt>
                <c:pt idx="9926">
                  <c:v>89</c:v>
                </c:pt>
                <c:pt idx="9927">
                  <c:v>89</c:v>
                </c:pt>
                <c:pt idx="9928">
                  <c:v>89</c:v>
                </c:pt>
                <c:pt idx="9929">
                  <c:v>89</c:v>
                </c:pt>
                <c:pt idx="9930">
                  <c:v>89</c:v>
                </c:pt>
                <c:pt idx="9931">
                  <c:v>89</c:v>
                </c:pt>
                <c:pt idx="9932">
                  <c:v>89</c:v>
                </c:pt>
                <c:pt idx="9933">
                  <c:v>89</c:v>
                </c:pt>
                <c:pt idx="9934">
                  <c:v>89</c:v>
                </c:pt>
                <c:pt idx="9935">
                  <c:v>89</c:v>
                </c:pt>
                <c:pt idx="9936">
                  <c:v>89</c:v>
                </c:pt>
                <c:pt idx="9937">
                  <c:v>89</c:v>
                </c:pt>
                <c:pt idx="9938">
                  <c:v>89</c:v>
                </c:pt>
                <c:pt idx="9939">
                  <c:v>89</c:v>
                </c:pt>
                <c:pt idx="9940">
                  <c:v>89</c:v>
                </c:pt>
                <c:pt idx="9941">
                  <c:v>89</c:v>
                </c:pt>
                <c:pt idx="9942">
                  <c:v>89</c:v>
                </c:pt>
                <c:pt idx="9943">
                  <c:v>89</c:v>
                </c:pt>
                <c:pt idx="9944">
                  <c:v>89</c:v>
                </c:pt>
                <c:pt idx="9945">
                  <c:v>89</c:v>
                </c:pt>
                <c:pt idx="9946">
                  <c:v>89</c:v>
                </c:pt>
                <c:pt idx="9947">
                  <c:v>89</c:v>
                </c:pt>
                <c:pt idx="9948">
                  <c:v>89</c:v>
                </c:pt>
                <c:pt idx="9949">
                  <c:v>89</c:v>
                </c:pt>
                <c:pt idx="9950">
                  <c:v>89</c:v>
                </c:pt>
                <c:pt idx="9951">
                  <c:v>89</c:v>
                </c:pt>
                <c:pt idx="9952">
                  <c:v>89</c:v>
                </c:pt>
                <c:pt idx="9953">
                  <c:v>89</c:v>
                </c:pt>
                <c:pt idx="9954">
                  <c:v>89</c:v>
                </c:pt>
                <c:pt idx="9955">
                  <c:v>89</c:v>
                </c:pt>
                <c:pt idx="9956">
                  <c:v>89</c:v>
                </c:pt>
                <c:pt idx="9957">
                  <c:v>89</c:v>
                </c:pt>
                <c:pt idx="9958">
                  <c:v>89</c:v>
                </c:pt>
                <c:pt idx="9959">
                  <c:v>89</c:v>
                </c:pt>
                <c:pt idx="9960">
                  <c:v>89</c:v>
                </c:pt>
                <c:pt idx="9961">
                  <c:v>89</c:v>
                </c:pt>
                <c:pt idx="9962">
                  <c:v>89</c:v>
                </c:pt>
                <c:pt idx="9963">
                  <c:v>89</c:v>
                </c:pt>
                <c:pt idx="9964">
                  <c:v>89</c:v>
                </c:pt>
                <c:pt idx="9965">
                  <c:v>89</c:v>
                </c:pt>
                <c:pt idx="9966">
                  <c:v>89</c:v>
                </c:pt>
                <c:pt idx="9967">
                  <c:v>89</c:v>
                </c:pt>
                <c:pt idx="9968">
                  <c:v>89</c:v>
                </c:pt>
                <c:pt idx="9969">
                  <c:v>89</c:v>
                </c:pt>
                <c:pt idx="9970">
                  <c:v>89</c:v>
                </c:pt>
                <c:pt idx="9971">
                  <c:v>89</c:v>
                </c:pt>
                <c:pt idx="9972">
                  <c:v>89</c:v>
                </c:pt>
                <c:pt idx="9973">
                  <c:v>89</c:v>
                </c:pt>
                <c:pt idx="9974">
                  <c:v>89</c:v>
                </c:pt>
                <c:pt idx="9975">
                  <c:v>89</c:v>
                </c:pt>
                <c:pt idx="9976">
                  <c:v>89</c:v>
                </c:pt>
                <c:pt idx="9977">
                  <c:v>89</c:v>
                </c:pt>
                <c:pt idx="9978">
                  <c:v>89</c:v>
                </c:pt>
                <c:pt idx="9979">
                  <c:v>89</c:v>
                </c:pt>
                <c:pt idx="9980">
                  <c:v>89</c:v>
                </c:pt>
                <c:pt idx="9981">
                  <c:v>89</c:v>
                </c:pt>
                <c:pt idx="9982">
                  <c:v>89</c:v>
                </c:pt>
                <c:pt idx="9983">
                  <c:v>89</c:v>
                </c:pt>
                <c:pt idx="9984">
                  <c:v>89</c:v>
                </c:pt>
                <c:pt idx="9985">
                  <c:v>89</c:v>
                </c:pt>
                <c:pt idx="9986">
                  <c:v>89</c:v>
                </c:pt>
                <c:pt idx="9987">
                  <c:v>89</c:v>
                </c:pt>
                <c:pt idx="9988">
                  <c:v>89</c:v>
                </c:pt>
                <c:pt idx="9989">
                  <c:v>89</c:v>
                </c:pt>
                <c:pt idx="9990">
                  <c:v>89</c:v>
                </c:pt>
                <c:pt idx="9991">
                  <c:v>89</c:v>
                </c:pt>
                <c:pt idx="9992">
                  <c:v>89</c:v>
                </c:pt>
                <c:pt idx="9993">
                  <c:v>89</c:v>
                </c:pt>
                <c:pt idx="9994">
                  <c:v>89</c:v>
                </c:pt>
                <c:pt idx="9995">
                  <c:v>89</c:v>
                </c:pt>
                <c:pt idx="9996">
                  <c:v>89</c:v>
                </c:pt>
                <c:pt idx="9997">
                  <c:v>89</c:v>
                </c:pt>
                <c:pt idx="9998">
                  <c:v>89</c:v>
                </c:pt>
                <c:pt idx="9999">
                  <c:v>89</c:v>
                </c:pt>
                <c:pt idx="10000">
                  <c:v>89</c:v>
                </c:pt>
                <c:pt idx="10001">
                  <c:v>89</c:v>
                </c:pt>
                <c:pt idx="10002">
                  <c:v>89</c:v>
                </c:pt>
                <c:pt idx="10003">
                  <c:v>89</c:v>
                </c:pt>
                <c:pt idx="10004">
                  <c:v>89</c:v>
                </c:pt>
                <c:pt idx="10005">
                  <c:v>89</c:v>
                </c:pt>
                <c:pt idx="10006">
                  <c:v>89</c:v>
                </c:pt>
                <c:pt idx="10007">
                  <c:v>89</c:v>
                </c:pt>
                <c:pt idx="10008">
                  <c:v>89</c:v>
                </c:pt>
                <c:pt idx="10009">
                  <c:v>89</c:v>
                </c:pt>
                <c:pt idx="10010">
                  <c:v>89</c:v>
                </c:pt>
                <c:pt idx="10011">
                  <c:v>89</c:v>
                </c:pt>
                <c:pt idx="10012">
                  <c:v>89</c:v>
                </c:pt>
                <c:pt idx="10013">
                  <c:v>89</c:v>
                </c:pt>
                <c:pt idx="10014">
                  <c:v>89</c:v>
                </c:pt>
                <c:pt idx="10015">
                  <c:v>89</c:v>
                </c:pt>
                <c:pt idx="10016">
                  <c:v>89</c:v>
                </c:pt>
                <c:pt idx="10017">
                  <c:v>89</c:v>
                </c:pt>
                <c:pt idx="10018">
                  <c:v>89</c:v>
                </c:pt>
                <c:pt idx="10019">
                  <c:v>89</c:v>
                </c:pt>
                <c:pt idx="10020">
                  <c:v>89</c:v>
                </c:pt>
                <c:pt idx="10021">
                  <c:v>89</c:v>
                </c:pt>
                <c:pt idx="10022">
                  <c:v>89</c:v>
                </c:pt>
                <c:pt idx="10023">
                  <c:v>89</c:v>
                </c:pt>
                <c:pt idx="10024">
                  <c:v>89</c:v>
                </c:pt>
                <c:pt idx="10025">
                  <c:v>89</c:v>
                </c:pt>
                <c:pt idx="10026">
                  <c:v>89</c:v>
                </c:pt>
                <c:pt idx="10027">
                  <c:v>89</c:v>
                </c:pt>
                <c:pt idx="10028">
                  <c:v>89</c:v>
                </c:pt>
                <c:pt idx="10029">
                  <c:v>89</c:v>
                </c:pt>
                <c:pt idx="10030">
                  <c:v>89</c:v>
                </c:pt>
                <c:pt idx="10031">
                  <c:v>89</c:v>
                </c:pt>
                <c:pt idx="10032">
                  <c:v>89</c:v>
                </c:pt>
                <c:pt idx="10033">
                  <c:v>89</c:v>
                </c:pt>
                <c:pt idx="10034">
                  <c:v>89</c:v>
                </c:pt>
                <c:pt idx="10035">
                  <c:v>89</c:v>
                </c:pt>
                <c:pt idx="10036">
                  <c:v>89</c:v>
                </c:pt>
                <c:pt idx="10037">
                  <c:v>89</c:v>
                </c:pt>
                <c:pt idx="10038">
                  <c:v>89</c:v>
                </c:pt>
                <c:pt idx="10039">
                  <c:v>89</c:v>
                </c:pt>
                <c:pt idx="10040">
                  <c:v>89</c:v>
                </c:pt>
                <c:pt idx="10041">
                  <c:v>89</c:v>
                </c:pt>
                <c:pt idx="10042">
                  <c:v>89</c:v>
                </c:pt>
                <c:pt idx="10043">
                  <c:v>89</c:v>
                </c:pt>
                <c:pt idx="10044">
                  <c:v>89</c:v>
                </c:pt>
                <c:pt idx="10045">
                  <c:v>89</c:v>
                </c:pt>
                <c:pt idx="10046">
                  <c:v>89</c:v>
                </c:pt>
                <c:pt idx="10047">
                  <c:v>89</c:v>
                </c:pt>
                <c:pt idx="10048">
                  <c:v>89</c:v>
                </c:pt>
                <c:pt idx="10049">
                  <c:v>89</c:v>
                </c:pt>
                <c:pt idx="10050">
                  <c:v>89</c:v>
                </c:pt>
                <c:pt idx="10051">
                  <c:v>89</c:v>
                </c:pt>
                <c:pt idx="10052">
                  <c:v>89</c:v>
                </c:pt>
                <c:pt idx="10053">
                  <c:v>89</c:v>
                </c:pt>
                <c:pt idx="10054">
                  <c:v>89</c:v>
                </c:pt>
                <c:pt idx="10055">
                  <c:v>89</c:v>
                </c:pt>
                <c:pt idx="10056">
                  <c:v>89</c:v>
                </c:pt>
                <c:pt idx="10057">
                  <c:v>89</c:v>
                </c:pt>
                <c:pt idx="10058">
                  <c:v>89</c:v>
                </c:pt>
                <c:pt idx="10059">
                  <c:v>89</c:v>
                </c:pt>
                <c:pt idx="10060">
                  <c:v>89</c:v>
                </c:pt>
                <c:pt idx="10061">
                  <c:v>89</c:v>
                </c:pt>
                <c:pt idx="10062">
                  <c:v>89</c:v>
                </c:pt>
                <c:pt idx="10063">
                  <c:v>89</c:v>
                </c:pt>
                <c:pt idx="10064">
                  <c:v>89</c:v>
                </c:pt>
                <c:pt idx="10065">
                  <c:v>89</c:v>
                </c:pt>
                <c:pt idx="10066">
                  <c:v>89</c:v>
                </c:pt>
                <c:pt idx="10067">
                  <c:v>89</c:v>
                </c:pt>
                <c:pt idx="10068">
                  <c:v>89</c:v>
                </c:pt>
                <c:pt idx="10069">
                  <c:v>89</c:v>
                </c:pt>
                <c:pt idx="10070">
                  <c:v>89</c:v>
                </c:pt>
                <c:pt idx="10071">
                  <c:v>89</c:v>
                </c:pt>
                <c:pt idx="10072">
                  <c:v>89</c:v>
                </c:pt>
                <c:pt idx="10073">
                  <c:v>89</c:v>
                </c:pt>
                <c:pt idx="10074">
                  <c:v>89</c:v>
                </c:pt>
                <c:pt idx="10075">
                  <c:v>89</c:v>
                </c:pt>
                <c:pt idx="10076">
                  <c:v>89</c:v>
                </c:pt>
                <c:pt idx="10077">
                  <c:v>89</c:v>
                </c:pt>
                <c:pt idx="10078">
                  <c:v>89</c:v>
                </c:pt>
                <c:pt idx="10079">
                  <c:v>89</c:v>
                </c:pt>
                <c:pt idx="10080">
                  <c:v>89</c:v>
                </c:pt>
                <c:pt idx="10081">
                  <c:v>89</c:v>
                </c:pt>
                <c:pt idx="10082">
                  <c:v>89</c:v>
                </c:pt>
                <c:pt idx="10083">
                  <c:v>89</c:v>
                </c:pt>
                <c:pt idx="10084">
                  <c:v>89</c:v>
                </c:pt>
                <c:pt idx="10085">
                  <c:v>89</c:v>
                </c:pt>
                <c:pt idx="10086">
                  <c:v>89</c:v>
                </c:pt>
                <c:pt idx="10087">
                  <c:v>89</c:v>
                </c:pt>
                <c:pt idx="10088">
                  <c:v>89</c:v>
                </c:pt>
                <c:pt idx="10089">
                  <c:v>89</c:v>
                </c:pt>
                <c:pt idx="10090">
                  <c:v>89</c:v>
                </c:pt>
                <c:pt idx="10091">
                  <c:v>89</c:v>
                </c:pt>
                <c:pt idx="10092">
                  <c:v>89</c:v>
                </c:pt>
                <c:pt idx="10093">
                  <c:v>89</c:v>
                </c:pt>
                <c:pt idx="10094">
                  <c:v>89</c:v>
                </c:pt>
                <c:pt idx="10095">
                  <c:v>89</c:v>
                </c:pt>
                <c:pt idx="10096">
                  <c:v>89</c:v>
                </c:pt>
                <c:pt idx="10097">
                  <c:v>89</c:v>
                </c:pt>
                <c:pt idx="10098">
                  <c:v>89</c:v>
                </c:pt>
                <c:pt idx="10099">
                  <c:v>89</c:v>
                </c:pt>
                <c:pt idx="10100">
                  <c:v>89</c:v>
                </c:pt>
                <c:pt idx="10101">
                  <c:v>89</c:v>
                </c:pt>
                <c:pt idx="10102">
                  <c:v>89</c:v>
                </c:pt>
                <c:pt idx="10103">
                  <c:v>89</c:v>
                </c:pt>
                <c:pt idx="10104">
                  <c:v>89</c:v>
                </c:pt>
                <c:pt idx="10105">
                  <c:v>89</c:v>
                </c:pt>
                <c:pt idx="10106">
                  <c:v>89</c:v>
                </c:pt>
                <c:pt idx="10107">
                  <c:v>89</c:v>
                </c:pt>
                <c:pt idx="10108">
                  <c:v>89</c:v>
                </c:pt>
                <c:pt idx="10109">
                  <c:v>89</c:v>
                </c:pt>
                <c:pt idx="10110">
                  <c:v>89</c:v>
                </c:pt>
                <c:pt idx="10111">
                  <c:v>89</c:v>
                </c:pt>
                <c:pt idx="10112">
                  <c:v>89</c:v>
                </c:pt>
                <c:pt idx="10113">
                  <c:v>89</c:v>
                </c:pt>
                <c:pt idx="10114">
                  <c:v>89</c:v>
                </c:pt>
                <c:pt idx="10115">
                  <c:v>89</c:v>
                </c:pt>
                <c:pt idx="10116">
                  <c:v>89</c:v>
                </c:pt>
                <c:pt idx="10117">
                  <c:v>89</c:v>
                </c:pt>
                <c:pt idx="10118">
                  <c:v>89</c:v>
                </c:pt>
                <c:pt idx="10119">
                  <c:v>89</c:v>
                </c:pt>
                <c:pt idx="10120">
                  <c:v>89</c:v>
                </c:pt>
                <c:pt idx="10121">
                  <c:v>89</c:v>
                </c:pt>
                <c:pt idx="10122">
                  <c:v>89</c:v>
                </c:pt>
                <c:pt idx="10123">
                  <c:v>89</c:v>
                </c:pt>
                <c:pt idx="10124">
                  <c:v>89</c:v>
                </c:pt>
                <c:pt idx="10125">
                  <c:v>89</c:v>
                </c:pt>
                <c:pt idx="10126">
                  <c:v>89</c:v>
                </c:pt>
                <c:pt idx="10127">
                  <c:v>89</c:v>
                </c:pt>
                <c:pt idx="10128">
                  <c:v>89</c:v>
                </c:pt>
                <c:pt idx="10129">
                  <c:v>89</c:v>
                </c:pt>
                <c:pt idx="10130">
                  <c:v>89</c:v>
                </c:pt>
                <c:pt idx="10131">
                  <c:v>89</c:v>
                </c:pt>
                <c:pt idx="10132">
                  <c:v>89</c:v>
                </c:pt>
                <c:pt idx="10133">
                  <c:v>89</c:v>
                </c:pt>
                <c:pt idx="10134">
                  <c:v>89</c:v>
                </c:pt>
                <c:pt idx="10135">
                  <c:v>89</c:v>
                </c:pt>
                <c:pt idx="10136">
                  <c:v>89</c:v>
                </c:pt>
                <c:pt idx="10137">
                  <c:v>89</c:v>
                </c:pt>
                <c:pt idx="10138">
                  <c:v>89</c:v>
                </c:pt>
                <c:pt idx="10139">
                  <c:v>89</c:v>
                </c:pt>
                <c:pt idx="10140">
                  <c:v>89</c:v>
                </c:pt>
                <c:pt idx="10141">
                  <c:v>89</c:v>
                </c:pt>
                <c:pt idx="10142">
                  <c:v>89</c:v>
                </c:pt>
                <c:pt idx="10143">
                  <c:v>89</c:v>
                </c:pt>
                <c:pt idx="10144">
                  <c:v>89</c:v>
                </c:pt>
                <c:pt idx="10145">
                  <c:v>89</c:v>
                </c:pt>
                <c:pt idx="10146">
                  <c:v>89</c:v>
                </c:pt>
                <c:pt idx="10147">
                  <c:v>89</c:v>
                </c:pt>
                <c:pt idx="10148">
                  <c:v>89</c:v>
                </c:pt>
                <c:pt idx="10149">
                  <c:v>89</c:v>
                </c:pt>
                <c:pt idx="10150">
                  <c:v>89</c:v>
                </c:pt>
                <c:pt idx="10151">
                  <c:v>89</c:v>
                </c:pt>
                <c:pt idx="10152">
                  <c:v>89</c:v>
                </c:pt>
                <c:pt idx="10153">
                  <c:v>89</c:v>
                </c:pt>
                <c:pt idx="10154">
                  <c:v>89</c:v>
                </c:pt>
                <c:pt idx="10155">
                  <c:v>89</c:v>
                </c:pt>
                <c:pt idx="10156">
                  <c:v>89</c:v>
                </c:pt>
                <c:pt idx="10157">
                  <c:v>89</c:v>
                </c:pt>
                <c:pt idx="10158">
                  <c:v>89</c:v>
                </c:pt>
                <c:pt idx="10159">
                  <c:v>89</c:v>
                </c:pt>
                <c:pt idx="10160">
                  <c:v>89</c:v>
                </c:pt>
                <c:pt idx="10161">
                  <c:v>89</c:v>
                </c:pt>
                <c:pt idx="10162">
                  <c:v>89</c:v>
                </c:pt>
                <c:pt idx="10163">
                  <c:v>89</c:v>
                </c:pt>
                <c:pt idx="10164">
                  <c:v>89</c:v>
                </c:pt>
                <c:pt idx="10165">
                  <c:v>89</c:v>
                </c:pt>
                <c:pt idx="10166">
                  <c:v>89</c:v>
                </c:pt>
                <c:pt idx="10167">
                  <c:v>89</c:v>
                </c:pt>
                <c:pt idx="10168">
                  <c:v>89</c:v>
                </c:pt>
                <c:pt idx="10169">
                  <c:v>89</c:v>
                </c:pt>
                <c:pt idx="10170">
                  <c:v>89</c:v>
                </c:pt>
                <c:pt idx="10171">
                  <c:v>89</c:v>
                </c:pt>
                <c:pt idx="10172">
                  <c:v>89</c:v>
                </c:pt>
                <c:pt idx="10173">
                  <c:v>89</c:v>
                </c:pt>
                <c:pt idx="10174">
                  <c:v>89</c:v>
                </c:pt>
                <c:pt idx="10175">
                  <c:v>89</c:v>
                </c:pt>
                <c:pt idx="10176">
                  <c:v>89</c:v>
                </c:pt>
                <c:pt idx="10177">
                  <c:v>89</c:v>
                </c:pt>
                <c:pt idx="10178">
                  <c:v>89</c:v>
                </c:pt>
                <c:pt idx="10179">
                  <c:v>89</c:v>
                </c:pt>
                <c:pt idx="10180">
                  <c:v>89</c:v>
                </c:pt>
                <c:pt idx="10181">
                  <c:v>89</c:v>
                </c:pt>
                <c:pt idx="10182">
                  <c:v>89</c:v>
                </c:pt>
                <c:pt idx="10183">
                  <c:v>89</c:v>
                </c:pt>
                <c:pt idx="10184">
                  <c:v>89</c:v>
                </c:pt>
                <c:pt idx="10185">
                  <c:v>89</c:v>
                </c:pt>
                <c:pt idx="10186">
                  <c:v>89</c:v>
                </c:pt>
                <c:pt idx="10187">
                  <c:v>89</c:v>
                </c:pt>
                <c:pt idx="10188">
                  <c:v>89</c:v>
                </c:pt>
                <c:pt idx="10189">
                  <c:v>89</c:v>
                </c:pt>
                <c:pt idx="10190">
                  <c:v>89</c:v>
                </c:pt>
                <c:pt idx="10191">
                  <c:v>89</c:v>
                </c:pt>
                <c:pt idx="10192">
                  <c:v>89</c:v>
                </c:pt>
                <c:pt idx="10193">
                  <c:v>89</c:v>
                </c:pt>
                <c:pt idx="10194">
                  <c:v>89</c:v>
                </c:pt>
                <c:pt idx="10195">
                  <c:v>89</c:v>
                </c:pt>
                <c:pt idx="10196">
                  <c:v>89</c:v>
                </c:pt>
                <c:pt idx="10197">
                  <c:v>89</c:v>
                </c:pt>
                <c:pt idx="10198">
                  <c:v>89</c:v>
                </c:pt>
                <c:pt idx="10199">
                  <c:v>89</c:v>
                </c:pt>
                <c:pt idx="10200">
                  <c:v>89</c:v>
                </c:pt>
                <c:pt idx="10201">
                  <c:v>89</c:v>
                </c:pt>
                <c:pt idx="10202">
                  <c:v>89</c:v>
                </c:pt>
                <c:pt idx="10203">
                  <c:v>89</c:v>
                </c:pt>
                <c:pt idx="10204">
                  <c:v>89</c:v>
                </c:pt>
                <c:pt idx="10205">
                  <c:v>89</c:v>
                </c:pt>
                <c:pt idx="10206">
                  <c:v>89</c:v>
                </c:pt>
                <c:pt idx="10207">
                  <c:v>89</c:v>
                </c:pt>
                <c:pt idx="10208">
                  <c:v>89</c:v>
                </c:pt>
                <c:pt idx="10209">
                  <c:v>89</c:v>
                </c:pt>
                <c:pt idx="10210">
                  <c:v>89</c:v>
                </c:pt>
                <c:pt idx="10211">
                  <c:v>89</c:v>
                </c:pt>
                <c:pt idx="10212">
                  <c:v>89</c:v>
                </c:pt>
                <c:pt idx="10213">
                  <c:v>89</c:v>
                </c:pt>
                <c:pt idx="10214">
                  <c:v>89</c:v>
                </c:pt>
                <c:pt idx="10215">
                  <c:v>89</c:v>
                </c:pt>
                <c:pt idx="10216">
                  <c:v>89</c:v>
                </c:pt>
                <c:pt idx="10217">
                  <c:v>89</c:v>
                </c:pt>
                <c:pt idx="10218">
                  <c:v>89</c:v>
                </c:pt>
                <c:pt idx="10219">
                  <c:v>89</c:v>
                </c:pt>
                <c:pt idx="10220">
                  <c:v>89</c:v>
                </c:pt>
                <c:pt idx="10221">
                  <c:v>89</c:v>
                </c:pt>
                <c:pt idx="10222">
                  <c:v>89</c:v>
                </c:pt>
                <c:pt idx="10223">
                  <c:v>89</c:v>
                </c:pt>
                <c:pt idx="10224">
                  <c:v>89</c:v>
                </c:pt>
                <c:pt idx="10225">
                  <c:v>89</c:v>
                </c:pt>
                <c:pt idx="10226">
                  <c:v>89</c:v>
                </c:pt>
                <c:pt idx="10227">
                  <c:v>89</c:v>
                </c:pt>
                <c:pt idx="10228">
                  <c:v>89</c:v>
                </c:pt>
                <c:pt idx="10229">
                  <c:v>89</c:v>
                </c:pt>
                <c:pt idx="10230">
                  <c:v>89</c:v>
                </c:pt>
                <c:pt idx="10231">
                  <c:v>89</c:v>
                </c:pt>
                <c:pt idx="10232">
                  <c:v>89</c:v>
                </c:pt>
                <c:pt idx="10233">
                  <c:v>89</c:v>
                </c:pt>
                <c:pt idx="10234">
                  <c:v>89</c:v>
                </c:pt>
                <c:pt idx="10235">
                  <c:v>89</c:v>
                </c:pt>
                <c:pt idx="10236">
                  <c:v>89</c:v>
                </c:pt>
                <c:pt idx="10237">
                  <c:v>89</c:v>
                </c:pt>
                <c:pt idx="10238">
                  <c:v>89</c:v>
                </c:pt>
                <c:pt idx="10239">
                  <c:v>89</c:v>
                </c:pt>
                <c:pt idx="10240">
                  <c:v>89</c:v>
                </c:pt>
                <c:pt idx="10241">
                  <c:v>89</c:v>
                </c:pt>
                <c:pt idx="10242">
                  <c:v>89</c:v>
                </c:pt>
                <c:pt idx="10243">
                  <c:v>89</c:v>
                </c:pt>
                <c:pt idx="10244">
                  <c:v>89</c:v>
                </c:pt>
                <c:pt idx="10245">
                  <c:v>89</c:v>
                </c:pt>
                <c:pt idx="10246">
                  <c:v>89</c:v>
                </c:pt>
                <c:pt idx="10247">
                  <c:v>89</c:v>
                </c:pt>
                <c:pt idx="10248">
                  <c:v>89</c:v>
                </c:pt>
                <c:pt idx="10249">
                  <c:v>89</c:v>
                </c:pt>
                <c:pt idx="10250">
                  <c:v>89</c:v>
                </c:pt>
                <c:pt idx="10251">
                  <c:v>89</c:v>
                </c:pt>
                <c:pt idx="10252">
                  <c:v>89</c:v>
                </c:pt>
                <c:pt idx="10253">
                  <c:v>89</c:v>
                </c:pt>
                <c:pt idx="10254">
                  <c:v>89</c:v>
                </c:pt>
                <c:pt idx="10255">
                  <c:v>89</c:v>
                </c:pt>
                <c:pt idx="10256">
                  <c:v>89</c:v>
                </c:pt>
                <c:pt idx="10257">
                  <c:v>89</c:v>
                </c:pt>
                <c:pt idx="10258">
                  <c:v>89</c:v>
                </c:pt>
                <c:pt idx="10259">
                  <c:v>89</c:v>
                </c:pt>
                <c:pt idx="10260">
                  <c:v>89</c:v>
                </c:pt>
                <c:pt idx="10261">
                  <c:v>89</c:v>
                </c:pt>
                <c:pt idx="10262">
                  <c:v>89</c:v>
                </c:pt>
                <c:pt idx="10263">
                  <c:v>89</c:v>
                </c:pt>
                <c:pt idx="10264">
                  <c:v>89</c:v>
                </c:pt>
                <c:pt idx="10265">
                  <c:v>89</c:v>
                </c:pt>
                <c:pt idx="10266">
                  <c:v>89</c:v>
                </c:pt>
                <c:pt idx="10267">
                  <c:v>89</c:v>
                </c:pt>
                <c:pt idx="10268">
                  <c:v>89</c:v>
                </c:pt>
                <c:pt idx="10269">
                  <c:v>89</c:v>
                </c:pt>
                <c:pt idx="10270">
                  <c:v>89</c:v>
                </c:pt>
                <c:pt idx="10271">
                  <c:v>89</c:v>
                </c:pt>
                <c:pt idx="10272">
                  <c:v>89</c:v>
                </c:pt>
                <c:pt idx="10273">
                  <c:v>89</c:v>
                </c:pt>
                <c:pt idx="10274">
                  <c:v>89</c:v>
                </c:pt>
                <c:pt idx="10275">
                  <c:v>89</c:v>
                </c:pt>
                <c:pt idx="10276">
                  <c:v>89</c:v>
                </c:pt>
                <c:pt idx="10277">
                  <c:v>89</c:v>
                </c:pt>
                <c:pt idx="10278">
                  <c:v>89</c:v>
                </c:pt>
                <c:pt idx="10279">
                  <c:v>89</c:v>
                </c:pt>
                <c:pt idx="10280">
                  <c:v>89</c:v>
                </c:pt>
                <c:pt idx="10281">
                  <c:v>89</c:v>
                </c:pt>
                <c:pt idx="10282">
                  <c:v>89</c:v>
                </c:pt>
                <c:pt idx="10283">
                  <c:v>89</c:v>
                </c:pt>
                <c:pt idx="10284">
                  <c:v>89</c:v>
                </c:pt>
                <c:pt idx="10285">
                  <c:v>89</c:v>
                </c:pt>
                <c:pt idx="10286">
                  <c:v>89</c:v>
                </c:pt>
                <c:pt idx="10287">
                  <c:v>89</c:v>
                </c:pt>
                <c:pt idx="10288">
                  <c:v>89</c:v>
                </c:pt>
                <c:pt idx="10289">
                  <c:v>89</c:v>
                </c:pt>
                <c:pt idx="10290">
                  <c:v>89</c:v>
                </c:pt>
                <c:pt idx="10291">
                  <c:v>89</c:v>
                </c:pt>
                <c:pt idx="10292">
                  <c:v>89</c:v>
                </c:pt>
                <c:pt idx="10293">
                  <c:v>89</c:v>
                </c:pt>
                <c:pt idx="10294">
                  <c:v>89</c:v>
                </c:pt>
                <c:pt idx="10295">
                  <c:v>89</c:v>
                </c:pt>
                <c:pt idx="10296">
                  <c:v>89</c:v>
                </c:pt>
                <c:pt idx="10297">
                  <c:v>89</c:v>
                </c:pt>
                <c:pt idx="10298">
                  <c:v>89</c:v>
                </c:pt>
                <c:pt idx="10299">
                  <c:v>89</c:v>
                </c:pt>
                <c:pt idx="10300">
                  <c:v>89</c:v>
                </c:pt>
                <c:pt idx="10301">
                  <c:v>89</c:v>
                </c:pt>
                <c:pt idx="10302">
                  <c:v>89</c:v>
                </c:pt>
                <c:pt idx="10303">
                  <c:v>89</c:v>
                </c:pt>
                <c:pt idx="10304">
                  <c:v>89</c:v>
                </c:pt>
                <c:pt idx="10305">
                  <c:v>89</c:v>
                </c:pt>
                <c:pt idx="10306">
                  <c:v>89</c:v>
                </c:pt>
                <c:pt idx="10307">
                  <c:v>89</c:v>
                </c:pt>
                <c:pt idx="10308">
                  <c:v>89</c:v>
                </c:pt>
                <c:pt idx="10309">
                  <c:v>89</c:v>
                </c:pt>
                <c:pt idx="10310">
                  <c:v>89</c:v>
                </c:pt>
                <c:pt idx="10311">
                  <c:v>89</c:v>
                </c:pt>
                <c:pt idx="10312">
                  <c:v>89</c:v>
                </c:pt>
                <c:pt idx="10313">
                  <c:v>89</c:v>
                </c:pt>
                <c:pt idx="10314">
                  <c:v>89</c:v>
                </c:pt>
                <c:pt idx="10315">
                  <c:v>89</c:v>
                </c:pt>
                <c:pt idx="10316">
                  <c:v>89</c:v>
                </c:pt>
                <c:pt idx="10317">
                  <c:v>89</c:v>
                </c:pt>
                <c:pt idx="10318">
                  <c:v>89</c:v>
                </c:pt>
                <c:pt idx="10319">
                  <c:v>89</c:v>
                </c:pt>
                <c:pt idx="10320">
                  <c:v>89</c:v>
                </c:pt>
                <c:pt idx="10321">
                  <c:v>89</c:v>
                </c:pt>
                <c:pt idx="10322">
                  <c:v>89</c:v>
                </c:pt>
                <c:pt idx="10323">
                  <c:v>89</c:v>
                </c:pt>
                <c:pt idx="10324">
                  <c:v>89</c:v>
                </c:pt>
                <c:pt idx="10325">
                  <c:v>89</c:v>
                </c:pt>
                <c:pt idx="10326">
                  <c:v>89</c:v>
                </c:pt>
                <c:pt idx="10327">
                  <c:v>89</c:v>
                </c:pt>
                <c:pt idx="10328">
                  <c:v>89</c:v>
                </c:pt>
                <c:pt idx="10329">
                  <c:v>89</c:v>
                </c:pt>
                <c:pt idx="10330">
                  <c:v>89</c:v>
                </c:pt>
                <c:pt idx="10331">
                  <c:v>89</c:v>
                </c:pt>
                <c:pt idx="10332">
                  <c:v>89</c:v>
                </c:pt>
                <c:pt idx="10333">
                  <c:v>89</c:v>
                </c:pt>
                <c:pt idx="10334">
                  <c:v>89</c:v>
                </c:pt>
                <c:pt idx="10335">
                  <c:v>89</c:v>
                </c:pt>
                <c:pt idx="10336">
                  <c:v>89</c:v>
                </c:pt>
                <c:pt idx="10337">
                  <c:v>89</c:v>
                </c:pt>
                <c:pt idx="10338">
                  <c:v>89</c:v>
                </c:pt>
                <c:pt idx="10339">
                  <c:v>89</c:v>
                </c:pt>
                <c:pt idx="10340">
                  <c:v>89</c:v>
                </c:pt>
                <c:pt idx="10341">
                  <c:v>89</c:v>
                </c:pt>
                <c:pt idx="10342">
                  <c:v>89</c:v>
                </c:pt>
                <c:pt idx="10343">
                  <c:v>89</c:v>
                </c:pt>
                <c:pt idx="10344">
                  <c:v>89</c:v>
                </c:pt>
                <c:pt idx="10345">
                  <c:v>89</c:v>
                </c:pt>
                <c:pt idx="10346">
                  <c:v>89</c:v>
                </c:pt>
                <c:pt idx="10347">
                  <c:v>89</c:v>
                </c:pt>
                <c:pt idx="10348">
                  <c:v>89</c:v>
                </c:pt>
                <c:pt idx="10349">
                  <c:v>89</c:v>
                </c:pt>
                <c:pt idx="10350">
                  <c:v>89</c:v>
                </c:pt>
                <c:pt idx="10351">
                  <c:v>89</c:v>
                </c:pt>
                <c:pt idx="10352">
                  <c:v>89</c:v>
                </c:pt>
                <c:pt idx="10353">
                  <c:v>89</c:v>
                </c:pt>
                <c:pt idx="10354">
                  <c:v>89</c:v>
                </c:pt>
                <c:pt idx="10355">
                  <c:v>89</c:v>
                </c:pt>
                <c:pt idx="10356">
                  <c:v>89</c:v>
                </c:pt>
                <c:pt idx="10357">
                  <c:v>89</c:v>
                </c:pt>
                <c:pt idx="10358">
                  <c:v>89</c:v>
                </c:pt>
                <c:pt idx="10359">
                  <c:v>89</c:v>
                </c:pt>
                <c:pt idx="10360">
                  <c:v>89</c:v>
                </c:pt>
                <c:pt idx="10361">
                  <c:v>89</c:v>
                </c:pt>
                <c:pt idx="10362">
                  <c:v>89</c:v>
                </c:pt>
                <c:pt idx="10363">
                  <c:v>89</c:v>
                </c:pt>
                <c:pt idx="10364">
                  <c:v>89</c:v>
                </c:pt>
                <c:pt idx="10365">
                  <c:v>89</c:v>
                </c:pt>
                <c:pt idx="10366">
                  <c:v>89</c:v>
                </c:pt>
                <c:pt idx="10367">
                  <c:v>89</c:v>
                </c:pt>
                <c:pt idx="10368">
                  <c:v>89</c:v>
                </c:pt>
                <c:pt idx="10369">
                  <c:v>89</c:v>
                </c:pt>
                <c:pt idx="10370">
                  <c:v>89</c:v>
                </c:pt>
                <c:pt idx="10371">
                  <c:v>89</c:v>
                </c:pt>
                <c:pt idx="10372">
                  <c:v>89</c:v>
                </c:pt>
                <c:pt idx="10373">
                  <c:v>89</c:v>
                </c:pt>
                <c:pt idx="10374">
                  <c:v>89</c:v>
                </c:pt>
                <c:pt idx="10375">
                  <c:v>89</c:v>
                </c:pt>
                <c:pt idx="10376">
                  <c:v>89</c:v>
                </c:pt>
                <c:pt idx="10377">
                  <c:v>89</c:v>
                </c:pt>
                <c:pt idx="10378">
                  <c:v>89</c:v>
                </c:pt>
                <c:pt idx="10379">
                  <c:v>89</c:v>
                </c:pt>
                <c:pt idx="10380">
                  <c:v>89</c:v>
                </c:pt>
                <c:pt idx="10381">
                  <c:v>89</c:v>
                </c:pt>
                <c:pt idx="10382">
                  <c:v>89</c:v>
                </c:pt>
                <c:pt idx="10383">
                  <c:v>89</c:v>
                </c:pt>
                <c:pt idx="10384">
                  <c:v>89</c:v>
                </c:pt>
                <c:pt idx="10385">
                  <c:v>89</c:v>
                </c:pt>
                <c:pt idx="10386">
                  <c:v>89</c:v>
                </c:pt>
                <c:pt idx="10387">
                  <c:v>89</c:v>
                </c:pt>
                <c:pt idx="10388">
                  <c:v>89</c:v>
                </c:pt>
                <c:pt idx="10389">
                  <c:v>89</c:v>
                </c:pt>
                <c:pt idx="10390">
                  <c:v>89</c:v>
                </c:pt>
                <c:pt idx="10391">
                  <c:v>89</c:v>
                </c:pt>
                <c:pt idx="10392">
                  <c:v>89</c:v>
                </c:pt>
                <c:pt idx="10393">
                  <c:v>89</c:v>
                </c:pt>
                <c:pt idx="10394">
                  <c:v>89</c:v>
                </c:pt>
                <c:pt idx="10395">
                  <c:v>89</c:v>
                </c:pt>
                <c:pt idx="10396">
                  <c:v>89</c:v>
                </c:pt>
                <c:pt idx="10397">
                  <c:v>89</c:v>
                </c:pt>
                <c:pt idx="10398">
                  <c:v>89</c:v>
                </c:pt>
                <c:pt idx="10399">
                  <c:v>89</c:v>
                </c:pt>
                <c:pt idx="10400">
                  <c:v>89</c:v>
                </c:pt>
                <c:pt idx="10401">
                  <c:v>89</c:v>
                </c:pt>
                <c:pt idx="10402">
                  <c:v>89</c:v>
                </c:pt>
                <c:pt idx="10403">
                  <c:v>89</c:v>
                </c:pt>
                <c:pt idx="10404">
                  <c:v>89</c:v>
                </c:pt>
                <c:pt idx="10405">
                  <c:v>89</c:v>
                </c:pt>
                <c:pt idx="10406">
                  <c:v>89</c:v>
                </c:pt>
                <c:pt idx="10407">
                  <c:v>89</c:v>
                </c:pt>
                <c:pt idx="10408">
                  <c:v>89</c:v>
                </c:pt>
                <c:pt idx="10409">
                  <c:v>89</c:v>
                </c:pt>
                <c:pt idx="10410">
                  <c:v>89</c:v>
                </c:pt>
                <c:pt idx="10411">
                  <c:v>89</c:v>
                </c:pt>
                <c:pt idx="10412">
                  <c:v>89</c:v>
                </c:pt>
                <c:pt idx="10413">
                  <c:v>89</c:v>
                </c:pt>
                <c:pt idx="10414">
                  <c:v>89</c:v>
                </c:pt>
                <c:pt idx="10415">
                  <c:v>89</c:v>
                </c:pt>
                <c:pt idx="10416">
                  <c:v>89</c:v>
                </c:pt>
                <c:pt idx="10417">
                  <c:v>89</c:v>
                </c:pt>
                <c:pt idx="10418">
                  <c:v>89</c:v>
                </c:pt>
                <c:pt idx="10419">
                  <c:v>89</c:v>
                </c:pt>
                <c:pt idx="10420">
                  <c:v>89</c:v>
                </c:pt>
                <c:pt idx="10421">
                  <c:v>89</c:v>
                </c:pt>
                <c:pt idx="10422">
                  <c:v>89</c:v>
                </c:pt>
                <c:pt idx="10423">
                  <c:v>89</c:v>
                </c:pt>
                <c:pt idx="10424">
                  <c:v>89</c:v>
                </c:pt>
                <c:pt idx="10425">
                  <c:v>89</c:v>
                </c:pt>
                <c:pt idx="10426">
                  <c:v>89</c:v>
                </c:pt>
                <c:pt idx="10427">
                  <c:v>89</c:v>
                </c:pt>
                <c:pt idx="10428">
                  <c:v>89</c:v>
                </c:pt>
                <c:pt idx="10429">
                  <c:v>89</c:v>
                </c:pt>
                <c:pt idx="10430">
                  <c:v>89</c:v>
                </c:pt>
                <c:pt idx="10431">
                  <c:v>89</c:v>
                </c:pt>
                <c:pt idx="10432">
                  <c:v>89</c:v>
                </c:pt>
                <c:pt idx="10433">
                  <c:v>89</c:v>
                </c:pt>
                <c:pt idx="10434">
                  <c:v>89</c:v>
                </c:pt>
                <c:pt idx="10435">
                  <c:v>89</c:v>
                </c:pt>
                <c:pt idx="10436">
                  <c:v>89</c:v>
                </c:pt>
                <c:pt idx="10437">
                  <c:v>89</c:v>
                </c:pt>
                <c:pt idx="10438">
                  <c:v>89</c:v>
                </c:pt>
                <c:pt idx="10439">
                  <c:v>89</c:v>
                </c:pt>
                <c:pt idx="10440">
                  <c:v>89</c:v>
                </c:pt>
                <c:pt idx="10441">
                  <c:v>89</c:v>
                </c:pt>
                <c:pt idx="10442">
                  <c:v>89</c:v>
                </c:pt>
                <c:pt idx="10443">
                  <c:v>89</c:v>
                </c:pt>
                <c:pt idx="10444">
                  <c:v>89</c:v>
                </c:pt>
                <c:pt idx="10445">
                  <c:v>89</c:v>
                </c:pt>
                <c:pt idx="10446">
                  <c:v>89</c:v>
                </c:pt>
                <c:pt idx="10447">
                  <c:v>89</c:v>
                </c:pt>
                <c:pt idx="10448">
                  <c:v>89</c:v>
                </c:pt>
                <c:pt idx="10449">
                  <c:v>89</c:v>
                </c:pt>
                <c:pt idx="10450">
                  <c:v>89</c:v>
                </c:pt>
                <c:pt idx="10451">
                  <c:v>89</c:v>
                </c:pt>
                <c:pt idx="10452">
                  <c:v>89</c:v>
                </c:pt>
                <c:pt idx="10453">
                  <c:v>89</c:v>
                </c:pt>
                <c:pt idx="10454">
                  <c:v>89</c:v>
                </c:pt>
                <c:pt idx="10455">
                  <c:v>89</c:v>
                </c:pt>
                <c:pt idx="10456">
                  <c:v>89</c:v>
                </c:pt>
                <c:pt idx="10457">
                  <c:v>89</c:v>
                </c:pt>
                <c:pt idx="10458">
                  <c:v>89</c:v>
                </c:pt>
                <c:pt idx="10459">
                  <c:v>89</c:v>
                </c:pt>
                <c:pt idx="10460">
                  <c:v>89</c:v>
                </c:pt>
                <c:pt idx="10461">
                  <c:v>89</c:v>
                </c:pt>
                <c:pt idx="10462">
                  <c:v>89</c:v>
                </c:pt>
                <c:pt idx="10463">
                  <c:v>89</c:v>
                </c:pt>
                <c:pt idx="10464">
                  <c:v>89</c:v>
                </c:pt>
                <c:pt idx="10465">
                  <c:v>89</c:v>
                </c:pt>
                <c:pt idx="10466">
                  <c:v>89</c:v>
                </c:pt>
                <c:pt idx="10467">
                  <c:v>89</c:v>
                </c:pt>
                <c:pt idx="10468">
                  <c:v>89</c:v>
                </c:pt>
                <c:pt idx="10469">
                  <c:v>89</c:v>
                </c:pt>
                <c:pt idx="10470">
                  <c:v>89</c:v>
                </c:pt>
                <c:pt idx="10471">
                  <c:v>89</c:v>
                </c:pt>
                <c:pt idx="10472">
                  <c:v>89</c:v>
                </c:pt>
                <c:pt idx="10473">
                  <c:v>89</c:v>
                </c:pt>
                <c:pt idx="10474">
                  <c:v>89</c:v>
                </c:pt>
                <c:pt idx="10475">
                  <c:v>89</c:v>
                </c:pt>
                <c:pt idx="10476">
                  <c:v>89</c:v>
                </c:pt>
                <c:pt idx="10477">
                  <c:v>89</c:v>
                </c:pt>
                <c:pt idx="10478">
                  <c:v>89</c:v>
                </c:pt>
                <c:pt idx="10479">
                  <c:v>89</c:v>
                </c:pt>
                <c:pt idx="10480">
                  <c:v>89</c:v>
                </c:pt>
                <c:pt idx="10481">
                  <c:v>89</c:v>
                </c:pt>
                <c:pt idx="10482">
                  <c:v>89</c:v>
                </c:pt>
                <c:pt idx="10483">
                  <c:v>89</c:v>
                </c:pt>
                <c:pt idx="10484">
                  <c:v>89</c:v>
                </c:pt>
                <c:pt idx="10485">
                  <c:v>89</c:v>
                </c:pt>
                <c:pt idx="10486">
                  <c:v>89</c:v>
                </c:pt>
                <c:pt idx="10487">
                  <c:v>89</c:v>
                </c:pt>
                <c:pt idx="10488">
                  <c:v>89</c:v>
                </c:pt>
                <c:pt idx="10489">
                  <c:v>89</c:v>
                </c:pt>
                <c:pt idx="10490">
                  <c:v>89</c:v>
                </c:pt>
                <c:pt idx="10491">
                  <c:v>89</c:v>
                </c:pt>
                <c:pt idx="10492">
                  <c:v>89</c:v>
                </c:pt>
                <c:pt idx="10493">
                  <c:v>89</c:v>
                </c:pt>
                <c:pt idx="10494">
                  <c:v>89</c:v>
                </c:pt>
                <c:pt idx="10495">
                  <c:v>89</c:v>
                </c:pt>
                <c:pt idx="10496">
                  <c:v>89</c:v>
                </c:pt>
                <c:pt idx="10497">
                  <c:v>89</c:v>
                </c:pt>
                <c:pt idx="10498">
                  <c:v>89</c:v>
                </c:pt>
                <c:pt idx="10499">
                  <c:v>89</c:v>
                </c:pt>
                <c:pt idx="10500">
                  <c:v>89</c:v>
                </c:pt>
                <c:pt idx="10501">
                  <c:v>89</c:v>
                </c:pt>
                <c:pt idx="10502">
                  <c:v>89</c:v>
                </c:pt>
                <c:pt idx="10503">
                  <c:v>89</c:v>
                </c:pt>
                <c:pt idx="10504">
                  <c:v>89</c:v>
                </c:pt>
                <c:pt idx="10505">
                  <c:v>89</c:v>
                </c:pt>
                <c:pt idx="10506">
                  <c:v>89</c:v>
                </c:pt>
                <c:pt idx="10507">
                  <c:v>89</c:v>
                </c:pt>
                <c:pt idx="10508">
                  <c:v>89</c:v>
                </c:pt>
                <c:pt idx="10509">
                  <c:v>89</c:v>
                </c:pt>
                <c:pt idx="10510">
                  <c:v>89</c:v>
                </c:pt>
                <c:pt idx="10511">
                  <c:v>89</c:v>
                </c:pt>
                <c:pt idx="10512">
                  <c:v>89</c:v>
                </c:pt>
                <c:pt idx="10513">
                  <c:v>89</c:v>
                </c:pt>
                <c:pt idx="10514">
                  <c:v>89</c:v>
                </c:pt>
                <c:pt idx="10515">
                  <c:v>89</c:v>
                </c:pt>
                <c:pt idx="10516">
                  <c:v>89</c:v>
                </c:pt>
                <c:pt idx="10517">
                  <c:v>89</c:v>
                </c:pt>
                <c:pt idx="10518">
                  <c:v>89</c:v>
                </c:pt>
                <c:pt idx="10519">
                  <c:v>89</c:v>
                </c:pt>
                <c:pt idx="10520">
                  <c:v>89</c:v>
                </c:pt>
                <c:pt idx="10521">
                  <c:v>89</c:v>
                </c:pt>
                <c:pt idx="10522">
                  <c:v>89</c:v>
                </c:pt>
                <c:pt idx="10523">
                  <c:v>89</c:v>
                </c:pt>
                <c:pt idx="10524">
                  <c:v>89</c:v>
                </c:pt>
                <c:pt idx="10525">
                  <c:v>89</c:v>
                </c:pt>
                <c:pt idx="10526">
                  <c:v>89</c:v>
                </c:pt>
                <c:pt idx="10527">
                  <c:v>89</c:v>
                </c:pt>
                <c:pt idx="10528">
                  <c:v>89</c:v>
                </c:pt>
                <c:pt idx="10529">
                  <c:v>89</c:v>
                </c:pt>
                <c:pt idx="10530">
                  <c:v>89</c:v>
                </c:pt>
                <c:pt idx="10531">
                  <c:v>89</c:v>
                </c:pt>
                <c:pt idx="10532">
                  <c:v>89</c:v>
                </c:pt>
                <c:pt idx="10533">
                  <c:v>89</c:v>
                </c:pt>
                <c:pt idx="10534">
                  <c:v>89</c:v>
                </c:pt>
                <c:pt idx="10535">
                  <c:v>89</c:v>
                </c:pt>
                <c:pt idx="10536">
                  <c:v>89</c:v>
                </c:pt>
                <c:pt idx="10537">
                  <c:v>89</c:v>
                </c:pt>
                <c:pt idx="10538">
                  <c:v>89</c:v>
                </c:pt>
                <c:pt idx="10539">
                  <c:v>89</c:v>
                </c:pt>
                <c:pt idx="10540">
                  <c:v>89</c:v>
                </c:pt>
                <c:pt idx="10541">
                  <c:v>89</c:v>
                </c:pt>
                <c:pt idx="10542">
                  <c:v>89</c:v>
                </c:pt>
                <c:pt idx="10543">
                  <c:v>89</c:v>
                </c:pt>
                <c:pt idx="10544">
                  <c:v>89</c:v>
                </c:pt>
                <c:pt idx="10545">
                  <c:v>89</c:v>
                </c:pt>
                <c:pt idx="10546">
                  <c:v>89</c:v>
                </c:pt>
                <c:pt idx="10547">
                  <c:v>89</c:v>
                </c:pt>
                <c:pt idx="10548">
                  <c:v>89</c:v>
                </c:pt>
                <c:pt idx="10549">
                  <c:v>89</c:v>
                </c:pt>
                <c:pt idx="10550">
                  <c:v>89</c:v>
                </c:pt>
                <c:pt idx="10551">
                  <c:v>89</c:v>
                </c:pt>
                <c:pt idx="10552">
                  <c:v>89</c:v>
                </c:pt>
                <c:pt idx="10553">
                  <c:v>89</c:v>
                </c:pt>
                <c:pt idx="10554">
                  <c:v>89</c:v>
                </c:pt>
                <c:pt idx="10555">
                  <c:v>89</c:v>
                </c:pt>
                <c:pt idx="10556">
                  <c:v>89</c:v>
                </c:pt>
                <c:pt idx="10557">
                  <c:v>89</c:v>
                </c:pt>
                <c:pt idx="10558">
                  <c:v>89</c:v>
                </c:pt>
                <c:pt idx="10559">
                  <c:v>89</c:v>
                </c:pt>
                <c:pt idx="10560">
                  <c:v>89</c:v>
                </c:pt>
                <c:pt idx="10561">
                  <c:v>89</c:v>
                </c:pt>
                <c:pt idx="10562">
                  <c:v>89</c:v>
                </c:pt>
                <c:pt idx="10563">
                  <c:v>89</c:v>
                </c:pt>
                <c:pt idx="10564">
                  <c:v>89</c:v>
                </c:pt>
                <c:pt idx="10565">
                  <c:v>89</c:v>
                </c:pt>
                <c:pt idx="10566">
                  <c:v>89</c:v>
                </c:pt>
                <c:pt idx="10567">
                  <c:v>89</c:v>
                </c:pt>
                <c:pt idx="10568">
                  <c:v>89</c:v>
                </c:pt>
                <c:pt idx="10569">
                  <c:v>89</c:v>
                </c:pt>
                <c:pt idx="10570">
                  <c:v>89</c:v>
                </c:pt>
                <c:pt idx="10571">
                  <c:v>89</c:v>
                </c:pt>
                <c:pt idx="10572">
                  <c:v>89</c:v>
                </c:pt>
                <c:pt idx="10573">
                  <c:v>89</c:v>
                </c:pt>
                <c:pt idx="10574">
                  <c:v>89</c:v>
                </c:pt>
                <c:pt idx="10575">
                  <c:v>89</c:v>
                </c:pt>
                <c:pt idx="10576">
                  <c:v>89</c:v>
                </c:pt>
                <c:pt idx="10577">
                  <c:v>89</c:v>
                </c:pt>
                <c:pt idx="10578">
                  <c:v>89</c:v>
                </c:pt>
                <c:pt idx="10579">
                  <c:v>89</c:v>
                </c:pt>
                <c:pt idx="10580">
                  <c:v>89</c:v>
                </c:pt>
                <c:pt idx="10581">
                  <c:v>89</c:v>
                </c:pt>
                <c:pt idx="10582">
                  <c:v>89</c:v>
                </c:pt>
                <c:pt idx="10583">
                  <c:v>89</c:v>
                </c:pt>
                <c:pt idx="10584">
                  <c:v>89</c:v>
                </c:pt>
                <c:pt idx="10585">
                  <c:v>89</c:v>
                </c:pt>
                <c:pt idx="10586">
                  <c:v>89</c:v>
                </c:pt>
                <c:pt idx="10587">
                  <c:v>89</c:v>
                </c:pt>
                <c:pt idx="10588">
                  <c:v>89</c:v>
                </c:pt>
                <c:pt idx="10589">
                  <c:v>89</c:v>
                </c:pt>
                <c:pt idx="10590">
                  <c:v>89</c:v>
                </c:pt>
                <c:pt idx="10591">
                  <c:v>89</c:v>
                </c:pt>
                <c:pt idx="10592">
                  <c:v>89</c:v>
                </c:pt>
                <c:pt idx="10593">
                  <c:v>89</c:v>
                </c:pt>
                <c:pt idx="10594">
                  <c:v>89</c:v>
                </c:pt>
                <c:pt idx="10595">
                  <c:v>89</c:v>
                </c:pt>
                <c:pt idx="10596">
                  <c:v>89</c:v>
                </c:pt>
                <c:pt idx="10597">
                  <c:v>89</c:v>
                </c:pt>
                <c:pt idx="10598">
                  <c:v>89</c:v>
                </c:pt>
                <c:pt idx="10599">
                  <c:v>89</c:v>
                </c:pt>
                <c:pt idx="10600">
                  <c:v>89</c:v>
                </c:pt>
                <c:pt idx="10601">
                  <c:v>89</c:v>
                </c:pt>
                <c:pt idx="10602">
                  <c:v>89</c:v>
                </c:pt>
                <c:pt idx="10603">
                  <c:v>89</c:v>
                </c:pt>
                <c:pt idx="10604">
                  <c:v>89</c:v>
                </c:pt>
                <c:pt idx="10605">
                  <c:v>89</c:v>
                </c:pt>
                <c:pt idx="10606">
                  <c:v>89</c:v>
                </c:pt>
                <c:pt idx="10607">
                  <c:v>89</c:v>
                </c:pt>
                <c:pt idx="10608">
                  <c:v>89</c:v>
                </c:pt>
                <c:pt idx="10609">
                  <c:v>89</c:v>
                </c:pt>
                <c:pt idx="10610">
                  <c:v>89</c:v>
                </c:pt>
                <c:pt idx="10611">
                  <c:v>89</c:v>
                </c:pt>
                <c:pt idx="10612">
                  <c:v>89</c:v>
                </c:pt>
                <c:pt idx="10613">
                  <c:v>89</c:v>
                </c:pt>
                <c:pt idx="10614">
                  <c:v>89</c:v>
                </c:pt>
                <c:pt idx="10615">
                  <c:v>89</c:v>
                </c:pt>
                <c:pt idx="10616">
                  <c:v>89</c:v>
                </c:pt>
                <c:pt idx="10617">
                  <c:v>89</c:v>
                </c:pt>
                <c:pt idx="10618">
                  <c:v>89</c:v>
                </c:pt>
                <c:pt idx="10619">
                  <c:v>89</c:v>
                </c:pt>
                <c:pt idx="10620">
                  <c:v>89</c:v>
                </c:pt>
                <c:pt idx="10621">
                  <c:v>89</c:v>
                </c:pt>
                <c:pt idx="10622">
                  <c:v>89</c:v>
                </c:pt>
                <c:pt idx="10623">
                  <c:v>89</c:v>
                </c:pt>
                <c:pt idx="10624">
                  <c:v>89</c:v>
                </c:pt>
                <c:pt idx="10625">
                  <c:v>89</c:v>
                </c:pt>
                <c:pt idx="10626">
                  <c:v>89</c:v>
                </c:pt>
                <c:pt idx="10627">
                  <c:v>89</c:v>
                </c:pt>
                <c:pt idx="10628">
                  <c:v>89</c:v>
                </c:pt>
                <c:pt idx="10629">
                  <c:v>89</c:v>
                </c:pt>
                <c:pt idx="10630">
                  <c:v>89</c:v>
                </c:pt>
                <c:pt idx="10631">
                  <c:v>89</c:v>
                </c:pt>
                <c:pt idx="10632">
                  <c:v>89</c:v>
                </c:pt>
                <c:pt idx="10633">
                  <c:v>89</c:v>
                </c:pt>
                <c:pt idx="10634">
                  <c:v>89</c:v>
                </c:pt>
                <c:pt idx="10635">
                  <c:v>89</c:v>
                </c:pt>
                <c:pt idx="10636">
                  <c:v>89</c:v>
                </c:pt>
                <c:pt idx="10637">
                  <c:v>89</c:v>
                </c:pt>
                <c:pt idx="10638">
                  <c:v>89</c:v>
                </c:pt>
                <c:pt idx="10639">
                  <c:v>89</c:v>
                </c:pt>
                <c:pt idx="10640">
                  <c:v>89</c:v>
                </c:pt>
                <c:pt idx="10641">
                  <c:v>89</c:v>
                </c:pt>
                <c:pt idx="10642">
                  <c:v>89</c:v>
                </c:pt>
                <c:pt idx="10643">
                  <c:v>89</c:v>
                </c:pt>
                <c:pt idx="10644">
                  <c:v>89</c:v>
                </c:pt>
                <c:pt idx="10645">
                  <c:v>89</c:v>
                </c:pt>
                <c:pt idx="10646">
                  <c:v>89</c:v>
                </c:pt>
                <c:pt idx="10647">
                  <c:v>89</c:v>
                </c:pt>
                <c:pt idx="10648">
                  <c:v>89</c:v>
                </c:pt>
                <c:pt idx="10649">
                  <c:v>89</c:v>
                </c:pt>
                <c:pt idx="10650">
                  <c:v>89</c:v>
                </c:pt>
                <c:pt idx="10651">
                  <c:v>89</c:v>
                </c:pt>
                <c:pt idx="10652">
                  <c:v>89</c:v>
                </c:pt>
                <c:pt idx="10653">
                  <c:v>89</c:v>
                </c:pt>
                <c:pt idx="10654">
                  <c:v>89</c:v>
                </c:pt>
                <c:pt idx="10655">
                  <c:v>89</c:v>
                </c:pt>
                <c:pt idx="10656">
                  <c:v>89</c:v>
                </c:pt>
                <c:pt idx="10657">
                  <c:v>89</c:v>
                </c:pt>
                <c:pt idx="10658">
                  <c:v>89</c:v>
                </c:pt>
                <c:pt idx="10659">
                  <c:v>89</c:v>
                </c:pt>
                <c:pt idx="10660">
                  <c:v>89</c:v>
                </c:pt>
                <c:pt idx="10661">
                  <c:v>89</c:v>
                </c:pt>
                <c:pt idx="10662">
                  <c:v>89</c:v>
                </c:pt>
                <c:pt idx="10663">
                  <c:v>89</c:v>
                </c:pt>
                <c:pt idx="10664">
                  <c:v>89</c:v>
                </c:pt>
                <c:pt idx="10665">
                  <c:v>89</c:v>
                </c:pt>
                <c:pt idx="10666">
                  <c:v>89</c:v>
                </c:pt>
                <c:pt idx="10667">
                  <c:v>89</c:v>
                </c:pt>
                <c:pt idx="10668">
                  <c:v>89</c:v>
                </c:pt>
                <c:pt idx="10669">
                  <c:v>89</c:v>
                </c:pt>
                <c:pt idx="10670">
                  <c:v>89</c:v>
                </c:pt>
                <c:pt idx="10671">
                  <c:v>89</c:v>
                </c:pt>
                <c:pt idx="10672">
                  <c:v>89</c:v>
                </c:pt>
                <c:pt idx="10673">
                  <c:v>89</c:v>
                </c:pt>
                <c:pt idx="10674">
                  <c:v>89</c:v>
                </c:pt>
                <c:pt idx="10675">
                  <c:v>89</c:v>
                </c:pt>
                <c:pt idx="10676">
                  <c:v>89</c:v>
                </c:pt>
                <c:pt idx="10677">
                  <c:v>89</c:v>
                </c:pt>
                <c:pt idx="10678">
                  <c:v>89</c:v>
                </c:pt>
                <c:pt idx="10679">
                  <c:v>89</c:v>
                </c:pt>
                <c:pt idx="10680">
                  <c:v>89</c:v>
                </c:pt>
                <c:pt idx="10681">
                  <c:v>89</c:v>
                </c:pt>
                <c:pt idx="10682">
                  <c:v>89</c:v>
                </c:pt>
                <c:pt idx="10683">
                  <c:v>89</c:v>
                </c:pt>
                <c:pt idx="10684">
                  <c:v>89</c:v>
                </c:pt>
                <c:pt idx="10685">
                  <c:v>89</c:v>
                </c:pt>
                <c:pt idx="10686">
                  <c:v>89</c:v>
                </c:pt>
                <c:pt idx="10687">
                  <c:v>89</c:v>
                </c:pt>
                <c:pt idx="10688">
                  <c:v>89</c:v>
                </c:pt>
                <c:pt idx="10689">
                  <c:v>89</c:v>
                </c:pt>
                <c:pt idx="10690">
                  <c:v>89</c:v>
                </c:pt>
                <c:pt idx="10691">
                  <c:v>89</c:v>
                </c:pt>
                <c:pt idx="10692">
                  <c:v>89</c:v>
                </c:pt>
                <c:pt idx="10693">
                  <c:v>89</c:v>
                </c:pt>
                <c:pt idx="10694">
                  <c:v>89</c:v>
                </c:pt>
                <c:pt idx="10695">
                  <c:v>89</c:v>
                </c:pt>
                <c:pt idx="10696">
                  <c:v>89</c:v>
                </c:pt>
                <c:pt idx="10697">
                  <c:v>89</c:v>
                </c:pt>
                <c:pt idx="10698">
                  <c:v>89</c:v>
                </c:pt>
                <c:pt idx="10699">
                  <c:v>89</c:v>
                </c:pt>
                <c:pt idx="10700">
                  <c:v>89</c:v>
                </c:pt>
                <c:pt idx="10701">
                  <c:v>89</c:v>
                </c:pt>
                <c:pt idx="10702">
                  <c:v>89</c:v>
                </c:pt>
                <c:pt idx="10703">
                  <c:v>89</c:v>
                </c:pt>
                <c:pt idx="10704">
                  <c:v>89</c:v>
                </c:pt>
                <c:pt idx="10705">
                  <c:v>89</c:v>
                </c:pt>
                <c:pt idx="10706">
                  <c:v>89</c:v>
                </c:pt>
                <c:pt idx="10707">
                  <c:v>89</c:v>
                </c:pt>
                <c:pt idx="10708">
                  <c:v>89</c:v>
                </c:pt>
                <c:pt idx="10709">
                  <c:v>89</c:v>
                </c:pt>
                <c:pt idx="10710">
                  <c:v>89</c:v>
                </c:pt>
                <c:pt idx="10711">
                  <c:v>89</c:v>
                </c:pt>
                <c:pt idx="10712">
                  <c:v>89</c:v>
                </c:pt>
                <c:pt idx="10713">
                  <c:v>89</c:v>
                </c:pt>
                <c:pt idx="10714">
                  <c:v>89</c:v>
                </c:pt>
                <c:pt idx="10715">
                  <c:v>89</c:v>
                </c:pt>
                <c:pt idx="10716">
                  <c:v>89</c:v>
                </c:pt>
                <c:pt idx="10717">
                  <c:v>89</c:v>
                </c:pt>
                <c:pt idx="10718">
                  <c:v>89</c:v>
                </c:pt>
                <c:pt idx="10719">
                  <c:v>89</c:v>
                </c:pt>
                <c:pt idx="10720">
                  <c:v>89</c:v>
                </c:pt>
                <c:pt idx="10721">
                  <c:v>89</c:v>
                </c:pt>
                <c:pt idx="10722">
                  <c:v>89</c:v>
                </c:pt>
                <c:pt idx="10723">
                  <c:v>89</c:v>
                </c:pt>
                <c:pt idx="10724">
                  <c:v>89</c:v>
                </c:pt>
                <c:pt idx="10725">
                  <c:v>89</c:v>
                </c:pt>
                <c:pt idx="10726">
                  <c:v>89</c:v>
                </c:pt>
                <c:pt idx="10727">
                  <c:v>89</c:v>
                </c:pt>
                <c:pt idx="10728">
                  <c:v>89</c:v>
                </c:pt>
                <c:pt idx="10729">
                  <c:v>89</c:v>
                </c:pt>
                <c:pt idx="10730">
                  <c:v>89</c:v>
                </c:pt>
                <c:pt idx="10731">
                  <c:v>89</c:v>
                </c:pt>
                <c:pt idx="10732">
                  <c:v>89</c:v>
                </c:pt>
                <c:pt idx="10733">
                  <c:v>89</c:v>
                </c:pt>
                <c:pt idx="10734">
                  <c:v>89</c:v>
                </c:pt>
                <c:pt idx="10735">
                  <c:v>89</c:v>
                </c:pt>
                <c:pt idx="10736">
                  <c:v>89</c:v>
                </c:pt>
                <c:pt idx="10737">
                  <c:v>89</c:v>
                </c:pt>
                <c:pt idx="10738">
                  <c:v>89</c:v>
                </c:pt>
                <c:pt idx="10739">
                  <c:v>89</c:v>
                </c:pt>
                <c:pt idx="10740">
                  <c:v>89</c:v>
                </c:pt>
                <c:pt idx="10741">
                  <c:v>89</c:v>
                </c:pt>
                <c:pt idx="10742">
                  <c:v>89</c:v>
                </c:pt>
                <c:pt idx="10743">
                  <c:v>89</c:v>
                </c:pt>
                <c:pt idx="10744">
                  <c:v>89</c:v>
                </c:pt>
                <c:pt idx="10745">
                  <c:v>89</c:v>
                </c:pt>
                <c:pt idx="10746">
                  <c:v>89</c:v>
                </c:pt>
                <c:pt idx="10747">
                  <c:v>89</c:v>
                </c:pt>
                <c:pt idx="10748">
                  <c:v>89</c:v>
                </c:pt>
                <c:pt idx="10749">
                  <c:v>89</c:v>
                </c:pt>
                <c:pt idx="10750">
                  <c:v>89</c:v>
                </c:pt>
                <c:pt idx="10751">
                  <c:v>89</c:v>
                </c:pt>
                <c:pt idx="10752">
                  <c:v>89</c:v>
                </c:pt>
                <c:pt idx="10753">
                  <c:v>89</c:v>
                </c:pt>
                <c:pt idx="10754">
                  <c:v>89</c:v>
                </c:pt>
                <c:pt idx="10755">
                  <c:v>89</c:v>
                </c:pt>
                <c:pt idx="10756">
                  <c:v>89</c:v>
                </c:pt>
                <c:pt idx="10757">
                  <c:v>89</c:v>
                </c:pt>
                <c:pt idx="10758">
                  <c:v>89</c:v>
                </c:pt>
                <c:pt idx="10759">
                  <c:v>89</c:v>
                </c:pt>
                <c:pt idx="10760">
                  <c:v>89</c:v>
                </c:pt>
                <c:pt idx="10761">
                  <c:v>89</c:v>
                </c:pt>
                <c:pt idx="10762">
                  <c:v>89</c:v>
                </c:pt>
                <c:pt idx="10763">
                  <c:v>89</c:v>
                </c:pt>
                <c:pt idx="10764">
                  <c:v>89</c:v>
                </c:pt>
                <c:pt idx="10765">
                  <c:v>89</c:v>
                </c:pt>
                <c:pt idx="10766">
                  <c:v>89</c:v>
                </c:pt>
                <c:pt idx="10767">
                  <c:v>89</c:v>
                </c:pt>
                <c:pt idx="10768">
                  <c:v>89</c:v>
                </c:pt>
                <c:pt idx="10769">
                  <c:v>89</c:v>
                </c:pt>
                <c:pt idx="10770">
                  <c:v>89</c:v>
                </c:pt>
                <c:pt idx="10771">
                  <c:v>89</c:v>
                </c:pt>
                <c:pt idx="10772">
                  <c:v>89</c:v>
                </c:pt>
                <c:pt idx="10773">
                  <c:v>89</c:v>
                </c:pt>
                <c:pt idx="10774">
                  <c:v>89</c:v>
                </c:pt>
                <c:pt idx="10775">
                  <c:v>89</c:v>
                </c:pt>
                <c:pt idx="10776">
                  <c:v>89</c:v>
                </c:pt>
                <c:pt idx="10777">
                  <c:v>89</c:v>
                </c:pt>
                <c:pt idx="10778">
                  <c:v>89</c:v>
                </c:pt>
                <c:pt idx="10779">
                  <c:v>89</c:v>
                </c:pt>
                <c:pt idx="10780">
                  <c:v>89</c:v>
                </c:pt>
                <c:pt idx="10781">
                  <c:v>89</c:v>
                </c:pt>
                <c:pt idx="10782">
                  <c:v>89</c:v>
                </c:pt>
                <c:pt idx="10783">
                  <c:v>89</c:v>
                </c:pt>
                <c:pt idx="10784">
                  <c:v>89</c:v>
                </c:pt>
                <c:pt idx="10785">
                  <c:v>89</c:v>
                </c:pt>
                <c:pt idx="10786">
                  <c:v>89</c:v>
                </c:pt>
                <c:pt idx="10787">
                  <c:v>89</c:v>
                </c:pt>
                <c:pt idx="10788">
                  <c:v>89</c:v>
                </c:pt>
                <c:pt idx="10789">
                  <c:v>89</c:v>
                </c:pt>
                <c:pt idx="10790">
                  <c:v>89</c:v>
                </c:pt>
                <c:pt idx="10791">
                  <c:v>89</c:v>
                </c:pt>
                <c:pt idx="10792">
                  <c:v>89</c:v>
                </c:pt>
                <c:pt idx="10793">
                  <c:v>89</c:v>
                </c:pt>
                <c:pt idx="10794">
                  <c:v>89</c:v>
                </c:pt>
                <c:pt idx="10795">
                  <c:v>89</c:v>
                </c:pt>
                <c:pt idx="10796">
                  <c:v>89</c:v>
                </c:pt>
                <c:pt idx="10797">
                  <c:v>89</c:v>
                </c:pt>
                <c:pt idx="10798">
                  <c:v>89</c:v>
                </c:pt>
                <c:pt idx="10799">
                  <c:v>89</c:v>
                </c:pt>
                <c:pt idx="10800">
                  <c:v>89</c:v>
                </c:pt>
                <c:pt idx="10801">
                  <c:v>89</c:v>
                </c:pt>
                <c:pt idx="10802">
                  <c:v>89</c:v>
                </c:pt>
                <c:pt idx="10803">
                  <c:v>89</c:v>
                </c:pt>
                <c:pt idx="10804">
                  <c:v>89</c:v>
                </c:pt>
                <c:pt idx="10805">
                  <c:v>89</c:v>
                </c:pt>
                <c:pt idx="10806">
                  <c:v>89</c:v>
                </c:pt>
                <c:pt idx="10807">
                  <c:v>89</c:v>
                </c:pt>
                <c:pt idx="10808">
                  <c:v>89</c:v>
                </c:pt>
                <c:pt idx="10809">
                  <c:v>89</c:v>
                </c:pt>
                <c:pt idx="10810">
                  <c:v>89</c:v>
                </c:pt>
                <c:pt idx="10811">
                  <c:v>89</c:v>
                </c:pt>
                <c:pt idx="10812">
                  <c:v>89</c:v>
                </c:pt>
                <c:pt idx="10813">
                  <c:v>89</c:v>
                </c:pt>
                <c:pt idx="10814">
                  <c:v>89</c:v>
                </c:pt>
                <c:pt idx="10815">
                  <c:v>89</c:v>
                </c:pt>
                <c:pt idx="10816">
                  <c:v>89</c:v>
                </c:pt>
                <c:pt idx="10817">
                  <c:v>89</c:v>
                </c:pt>
                <c:pt idx="10818">
                  <c:v>89</c:v>
                </c:pt>
                <c:pt idx="10819">
                  <c:v>89</c:v>
                </c:pt>
                <c:pt idx="10820">
                  <c:v>89</c:v>
                </c:pt>
                <c:pt idx="10821">
                  <c:v>89</c:v>
                </c:pt>
                <c:pt idx="10822">
                  <c:v>89</c:v>
                </c:pt>
                <c:pt idx="10823">
                  <c:v>89</c:v>
                </c:pt>
                <c:pt idx="10824">
                  <c:v>89</c:v>
                </c:pt>
                <c:pt idx="10825">
                  <c:v>89</c:v>
                </c:pt>
                <c:pt idx="10826">
                  <c:v>89</c:v>
                </c:pt>
                <c:pt idx="10827">
                  <c:v>89</c:v>
                </c:pt>
                <c:pt idx="10828">
                  <c:v>89</c:v>
                </c:pt>
                <c:pt idx="10829">
                  <c:v>89</c:v>
                </c:pt>
                <c:pt idx="10830">
                  <c:v>89</c:v>
                </c:pt>
                <c:pt idx="10831">
                  <c:v>89</c:v>
                </c:pt>
                <c:pt idx="10832">
                  <c:v>89</c:v>
                </c:pt>
                <c:pt idx="10833">
                  <c:v>89</c:v>
                </c:pt>
                <c:pt idx="10834">
                  <c:v>89</c:v>
                </c:pt>
                <c:pt idx="10835">
                  <c:v>89</c:v>
                </c:pt>
                <c:pt idx="10836">
                  <c:v>89</c:v>
                </c:pt>
                <c:pt idx="10837">
                  <c:v>89</c:v>
                </c:pt>
                <c:pt idx="10838">
                  <c:v>89</c:v>
                </c:pt>
                <c:pt idx="10839">
                  <c:v>89</c:v>
                </c:pt>
                <c:pt idx="10840">
                  <c:v>89</c:v>
                </c:pt>
                <c:pt idx="10841">
                  <c:v>89</c:v>
                </c:pt>
                <c:pt idx="10842">
                  <c:v>89</c:v>
                </c:pt>
                <c:pt idx="10843">
                  <c:v>89</c:v>
                </c:pt>
                <c:pt idx="10844">
                  <c:v>89</c:v>
                </c:pt>
                <c:pt idx="10845">
                  <c:v>89</c:v>
                </c:pt>
                <c:pt idx="10846">
                  <c:v>89</c:v>
                </c:pt>
                <c:pt idx="10847">
                  <c:v>89</c:v>
                </c:pt>
                <c:pt idx="10848">
                  <c:v>89</c:v>
                </c:pt>
                <c:pt idx="10849">
                  <c:v>89</c:v>
                </c:pt>
                <c:pt idx="10850">
                  <c:v>89</c:v>
                </c:pt>
                <c:pt idx="10851">
                  <c:v>89</c:v>
                </c:pt>
                <c:pt idx="10852">
                  <c:v>89</c:v>
                </c:pt>
                <c:pt idx="10853">
                  <c:v>89</c:v>
                </c:pt>
                <c:pt idx="10854">
                  <c:v>89</c:v>
                </c:pt>
                <c:pt idx="10855">
                  <c:v>89</c:v>
                </c:pt>
                <c:pt idx="10856">
                  <c:v>89</c:v>
                </c:pt>
                <c:pt idx="10857">
                  <c:v>89</c:v>
                </c:pt>
                <c:pt idx="10858">
                  <c:v>89</c:v>
                </c:pt>
                <c:pt idx="10859">
                  <c:v>89</c:v>
                </c:pt>
                <c:pt idx="10860">
                  <c:v>89</c:v>
                </c:pt>
                <c:pt idx="10861">
                  <c:v>89</c:v>
                </c:pt>
                <c:pt idx="10862">
                  <c:v>89</c:v>
                </c:pt>
                <c:pt idx="10863">
                  <c:v>89</c:v>
                </c:pt>
                <c:pt idx="10864">
                  <c:v>89</c:v>
                </c:pt>
                <c:pt idx="10865">
                  <c:v>89</c:v>
                </c:pt>
                <c:pt idx="10866">
                  <c:v>89</c:v>
                </c:pt>
                <c:pt idx="10867">
                  <c:v>89</c:v>
                </c:pt>
                <c:pt idx="10868">
                  <c:v>89</c:v>
                </c:pt>
                <c:pt idx="10869">
                  <c:v>89</c:v>
                </c:pt>
                <c:pt idx="10870">
                  <c:v>89</c:v>
                </c:pt>
                <c:pt idx="10871">
                  <c:v>89</c:v>
                </c:pt>
                <c:pt idx="10872">
                  <c:v>89</c:v>
                </c:pt>
                <c:pt idx="10873">
                  <c:v>89</c:v>
                </c:pt>
                <c:pt idx="10874">
                  <c:v>89</c:v>
                </c:pt>
                <c:pt idx="10875">
                  <c:v>89</c:v>
                </c:pt>
                <c:pt idx="10876">
                  <c:v>89</c:v>
                </c:pt>
                <c:pt idx="10877">
                  <c:v>89</c:v>
                </c:pt>
                <c:pt idx="10878">
                  <c:v>89</c:v>
                </c:pt>
                <c:pt idx="10879">
                  <c:v>89</c:v>
                </c:pt>
                <c:pt idx="10880">
                  <c:v>89</c:v>
                </c:pt>
                <c:pt idx="10881">
                  <c:v>89</c:v>
                </c:pt>
                <c:pt idx="10882">
                  <c:v>89</c:v>
                </c:pt>
                <c:pt idx="10883">
                  <c:v>89</c:v>
                </c:pt>
                <c:pt idx="10884">
                  <c:v>89</c:v>
                </c:pt>
                <c:pt idx="10885">
                  <c:v>89</c:v>
                </c:pt>
                <c:pt idx="10886">
                  <c:v>89</c:v>
                </c:pt>
                <c:pt idx="10887">
                  <c:v>89</c:v>
                </c:pt>
                <c:pt idx="10888">
                  <c:v>89</c:v>
                </c:pt>
                <c:pt idx="10889">
                  <c:v>89</c:v>
                </c:pt>
                <c:pt idx="10890">
                  <c:v>89</c:v>
                </c:pt>
                <c:pt idx="10891">
                  <c:v>89</c:v>
                </c:pt>
                <c:pt idx="10892">
                  <c:v>89</c:v>
                </c:pt>
                <c:pt idx="10893">
                  <c:v>89</c:v>
                </c:pt>
                <c:pt idx="10894">
                  <c:v>89</c:v>
                </c:pt>
                <c:pt idx="10895">
                  <c:v>89</c:v>
                </c:pt>
                <c:pt idx="10896">
                  <c:v>89</c:v>
                </c:pt>
                <c:pt idx="10897">
                  <c:v>89</c:v>
                </c:pt>
                <c:pt idx="10898">
                  <c:v>89</c:v>
                </c:pt>
                <c:pt idx="10899">
                  <c:v>89</c:v>
                </c:pt>
                <c:pt idx="10900">
                  <c:v>89</c:v>
                </c:pt>
                <c:pt idx="10901">
                  <c:v>89</c:v>
                </c:pt>
                <c:pt idx="10902">
                  <c:v>89</c:v>
                </c:pt>
                <c:pt idx="10903">
                  <c:v>89</c:v>
                </c:pt>
                <c:pt idx="10904">
                  <c:v>89</c:v>
                </c:pt>
                <c:pt idx="10905">
                  <c:v>89</c:v>
                </c:pt>
                <c:pt idx="10906">
                  <c:v>89</c:v>
                </c:pt>
                <c:pt idx="10907">
                  <c:v>89</c:v>
                </c:pt>
                <c:pt idx="10908">
                  <c:v>89</c:v>
                </c:pt>
                <c:pt idx="10909">
                  <c:v>89</c:v>
                </c:pt>
                <c:pt idx="10910">
                  <c:v>89</c:v>
                </c:pt>
                <c:pt idx="10911">
                  <c:v>89</c:v>
                </c:pt>
                <c:pt idx="10912">
                  <c:v>89</c:v>
                </c:pt>
                <c:pt idx="10913">
                  <c:v>89</c:v>
                </c:pt>
                <c:pt idx="10914">
                  <c:v>89</c:v>
                </c:pt>
                <c:pt idx="10915">
                  <c:v>89</c:v>
                </c:pt>
                <c:pt idx="10916">
                  <c:v>89</c:v>
                </c:pt>
                <c:pt idx="10917">
                  <c:v>89</c:v>
                </c:pt>
                <c:pt idx="10918">
                  <c:v>89</c:v>
                </c:pt>
                <c:pt idx="10919">
                  <c:v>89</c:v>
                </c:pt>
                <c:pt idx="10920">
                  <c:v>89</c:v>
                </c:pt>
                <c:pt idx="10921">
                  <c:v>89</c:v>
                </c:pt>
                <c:pt idx="10922">
                  <c:v>89</c:v>
                </c:pt>
                <c:pt idx="10923">
                  <c:v>89</c:v>
                </c:pt>
                <c:pt idx="10924">
                  <c:v>89</c:v>
                </c:pt>
                <c:pt idx="10925">
                  <c:v>89</c:v>
                </c:pt>
                <c:pt idx="10926">
                  <c:v>89</c:v>
                </c:pt>
                <c:pt idx="10927">
                  <c:v>89</c:v>
                </c:pt>
                <c:pt idx="10928">
                  <c:v>89</c:v>
                </c:pt>
                <c:pt idx="10929">
                  <c:v>89</c:v>
                </c:pt>
                <c:pt idx="10930">
                  <c:v>89</c:v>
                </c:pt>
                <c:pt idx="10931">
                  <c:v>89</c:v>
                </c:pt>
                <c:pt idx="10932">
                  <c:v>89</c:v>
                </c:pt>
                <c:pt idx="10933">
                  <c:v>89</c:v>
                </c:pt>
                <c:pt idx="10934">
                  <c:v>89</c:v>
                </c:pt>
                <c:pt idx="10935">
                  <c:v>89</c:v>
                </c:pt>
                <c:pt idx="10936">
                  <c:v>89</c:v>
                </c:pt>
                <c:pt idx="10937">
                  <c:v>89</c:v>
                </c:pt>
                <c:pt idx="10938">
                  <c:v>89</c:v>
                </c:pt>
                <c:pt idx="10939">
                  <c:v>89</c:v>
                </c:pt>
                <c:pt idx="10940">
                  <c:v>89</c:v>
                </c:pt>
                <c:pt idx="10941">
                  <c:v>89</c:v>
                </c:pt>
                <c:pt idx="10942">
                  <c:v>89</c:v>
                </c:pt>
                <c:pt idx="10943">
                  <c:v>89</c:v>
                </c:pt>
                <c:pt idx="10944">
                  <c:v>89</c:v>
                </c:pt>
                <c:pt idx="10945">
                  <c:v>89</c:v>
                </c:pt>
                <c:pt idx="10946">
                  <c:v>89</c:v>
                </c:pt>
                <c:pt idx="10947">
                  <c:v>89</c:v>
                </c:pt>
                <c:pt idx="10948">
                  <c:v>89</c:v>
                </c:pt>
                <c:pt idx="10949">
                  <c:v>89</c:v>
                </c:pt>
                <c:pt idx="10950">
                  <c:v>89</c:v>
                </c:pt>
                <c:pt idx="10951">
                  <c:v>89</c:v>
                </c:pt>
                <c:pt idx="10952">
                  <c:v>89</c:v>
                </c:pt>
                <c:pt idx="10953">
                  <c:v>89</c:v>
                </c:pt>
                <c:pt idx="10954">
                  <c:v>89</c:v>
                </c:pt>
                <c:pt idx="10955">
                  <c:v>89</c:v>
                </c:pt>
                <c:pt idx="10956">
                  <c:v>89</c:v>
                </c:pt>
                <c:pt idx="10957">
                  <c:v>89</c:v>
                </c:pt>
                <c:pt idx="10958">
                  <c:v>89</c:v>
                </c:pt>
                <c:pt idx="10959">
                  <c:v>89</c:v>
                </c:pt>
                <c:pt idx="10960">
                  <c:v>89</c:v>
                </c:pt>
                <c:pt idx="10961">
                  <c:v>89</c:v>
                </c:pt>
                <c:pt idx="10962">
                  <c:v>89</c:v>
                </c:pt>
                <c:pt idx="10963">
                  <c:v>89</c:v>
                </c:pt>
                <c:pt idx="10964">
                  <c:v>89</c:v>
                </c:pt>
                <c:pt idx="10965">
                  <c:v>89</c:v>
                </c:pt>
                <c:pt idx="10966">
                  <c:v>89</c:v>
                </c:pt>
                <c:pt idx="10967">
                  <c:v>89</c:v>
                </c:pt>
                <c:pt idx="10968">
                  <c:v>89</c:v>
                </c:pt>
                <c:pt idx="10969">
                  <c:v>89</c:v>
                </c:pt>
                <c:pt idx="10970">
                  <c:v>89</c:v>
                </c:pt>
                <c:pt idx="10971">
                  <c:v>89</c:v>
                </c:pt>
                <c:pt idx="10972">
                  <c:v>89</c:v>
                </c:pt>
                <c:pt idx="10973">
                  <c:v>89</c:v>
                </c:pt>
                <c:pt idx="10974">
                  <c:v>89</c:v>
                </c:pt>
                <c:pt idx="10975">
                  <c:v>89</c:v>
                </c:pt>
                <c:pt idx="10976">
                  <c:v>89</c:v>
                </c:pt>
                <c:pt idx="10977">
                  <c:v>89</c:v>
                </c:pt>
                <c:pt idx="10978">
                  <c:v>89</c:v>
                </c:pt>
                <c:pt idx="10979">
                  <c:v>89</c:v>
                </c:pt>
                <c:pt idx="10980">
                  <c:v>89</c:v>
                </c:pt>
                <c:pt idx="10981">
                  <c:v>89</c:v>
                </c:pt>
                <c:pt idx="10982">
                  <c:v>89</c:v>
                </c:pt>
                <c:pt idx="10983">
                  <c:v>89</c:v>
                </c:pt>
                <c:pt idx="10984">
                  <c:v>89</c:v>
                </c:pt>
                <c:pt idx="10985">
                  <c:v>89</c:v>
                </c:pt>
                <c:pt idx="10986">
                  <c:v>89</c:v>
                </c:pt>
                <c:pt idx="10987">
                  <c:v>89</c:v>
                </c:pt>
                <c:pt idx="10988">
                  <c:v>89</c:v>
                </c:pt>
                <c:pt idx="10989">
                  <c:v>89</c:v>
                </c:pt>
                <c:pt idx="10990">
                  <c:v>89</c:v>
                </c:pt>
                <c:pt idx="10991">
                  <c:v>89</c:v>
                </c:pt>
                <c:pt idx="10992">
                  <c:v>89</c:v>
                </c:pt>
                <c:pt idx="10993">
                  <c:v>89</c:v>
                </c:pt>
                <c:pt idx="10994">
                  <c:v>89</c:v>
                </c:pt>
                <c:pt idx="10995">
                  <c:v>89</c:v>
                </c:pt>
                <c:pt idx="10996">
                  <c:v>89</c:v>
                </c:pt>
                <c:pt idx="10997">
                  <c:v>89</c:v>
                </c:pt>
                <c:pt idx="10998">
                  <c:v>89</c:v>
                </c:pt>
                <c:pt idx="10999">
                  <c:v>89</c:v>
                </c:pt>
                <c:pt idx="11000">
                  <c:v>89</c:v>
                </c:pt>
                <c:pt idx="11001">
                  <c:v>89</c:v>
                </c:pt>
                <c:pt idx="11002">
                  <c:v>89</c:v>
                </c:pt>
                <c:pt idx="11003">
                  <c:v>89</c:v>
                </c:pt>
                <c:pt idx="11004">
                  <c:v>89</c:v>
                </c:pt>
                <c:pt idx="11005">
                  <c:v>89</c:v>
                </c:pt>
                <c:pt idx="11006">
                  <c:v>89</c:v>
                </c:pt>
                <c:pt idx="11007">
                  <c:v>89</c:v>
                </c:pt>
                <c:pt idx="11008">
                  <c:v>89</c:v>
                </c:pt>
                <c:pt idx="11009">
                  <c:v>89</c:v>
                </c:pt>
                <c:pt idx="11010">
                  <c:v>89</c:v>
                </c:pt>
                <c:pt idx="11011">
                  <c:v>89</c:v>
                </c:pt>
                <c:pt idx="11012">
                  <c:v>89</c:v>
                </c:pt>
                <c:pt idx="11013">
                  <c:v>89</c:v>
                </c:pt>
                <c:pt idx="11014">
                  <c:v>89</c:v>
                </c:pt>
                <c:pt idx="11015">
                  <c:v>89</c:v>
                </c:pt>
                <c:pt idx="11016">
                  <c:v>89</c:v>
                </c:pt>
                <c:pt idx="11017">
                  <c:v>89</c:v>
                </c:pt>
                <c:pt idx="11018">
                  <c:v>89</c:v>
                </c:pt>
                <c:pt idx="11019">
                  <c:v>89</c:v>
                </c:pt>
                <c:pt idx="11020">
                  <c:v>89</c:v>
                </c:pt>
                <c:pt idx="11021">
                  <c:v>89</c:v>
                </c:pt>
                <c:pt idx="11022">
                  <c:v>89</c:v>
                </c:pt>
                <c:pt idx="11023">
                  <c:v>89</c:v>
                </c:pt>
                <c:pt idx="11024">
                  <c:v>89</c:v>
                </c:pt>
                <c:pt idx="11025">
                  <c:v>89</c:v>
                </c:pt>
                <c:pt idx="11026">
                  <c:v>89</c:v>
                </c:pt>
                <c:pt idx="11027">
                  <c:v>89</c:v>
                </c:pt>
                <c:pt idx="11028">
                  <c:v>89</c:v>
                </c:pt>
                <c:pt idx="11029">
                  <c:v>89</c:v>
                </c:pt>
                <c:pt idx="11030">
                  <c:v>89</c:v>
                </c:pt>
                <c:pt idx="11031">
                  <c:v>89</c:v>
                </c:pt>
                <c:pt idx="11032">
                  <c:v>89</c:v>
                </c:pt>
                <c:pt idx="11033">
                  <c:v>89</c:v>
                </c:pt>
                <c:pt idx="11034">
                  <c:v>89</c:v>
                </c:pt>
                <c:pt idx="11035">
                  <c:v>89</c:v>
                </c:pt>
                <c:pt idx="11036">
                  <c:v>89</c:v>
                </c:pt>
                <c:pt idx="11037">
                  <c:v>89</c:v>
                </c:pt>
                <c:pt idx="11038">
                  <c:v>89</c:v>
                </c:pt>
                <c:pt idx="11039">
                  <c:v>89</c:v>
                </c:pt>
                <c:pt idx="11040">
                  <c:v>89</c:v>
                </c:pt>
                <c:pt idx="11041">
                  <c:v>89</c:v>
                </c:pt>
                <c:pt idx="11042">
                  <c:v>89</c:v>
                </c:pt>
                <c:pt idx="11043">
                  <c:v>89</c:v>
                </c:pt>
                <c:pt idx="11044">
                  <c:v>89</c:v>
                </c:pt>
                <c:pt idx="11045">
                  <c:v>89</c:v>
                </c:pt>
                <c:pt idx="11046">
                  <c:v>89</c:v>
                </c:pt>
                <c:pt idx="11047">
                  <c:v>89</c:v>
                </c:pt>
                <c:pt idx="11048">
                  <c:v>89</c:v>
                </c:pt>
                <c:pt idx="11049">
                  <c:v>89</c:v>
                </c:pt>
                <c:pt idx="11050">
                  <c:v>89</c:v>
                </c:pt>
                <c:pt idx="11051">
                  <c:v>89</c:v>
                </c:pt>
                <c:pt idx="11052">
                  <c:v>89</c:v>
                </c:pt>
                <c:pt idx="11053">
                  <c:v>89</c:v>
                </c:pt>
                <c:pt idx="11054">
                  <c:v>89</c:v>
                </c:pt>
                <c:pt idx="11055">
                  <c:v>89</c:v>
                </c:pt>
                <c:pt idx="11056">
                  <c:v>89</c:v>
                </c:pt>
                <c:pt idx="11057">
                  <c:v>89</c:v>
                </c:pt>
                <c:pt idx="11058">
                  <c:v>89</c:v>
                </c:pt>
                <c:pt idx="11059">
                  <c:v>89</c:v>
                </c:pt>
                <c:pt idx="11060">
                  <c:v>89</c:v>
                </c:pt>
                <c:pt idx="11061">
                  <c:v>89</c:v>
                </c:pt>
                <c:pt idx="11062">
                  <c:v>89</c:v>
                </c:pt>
                <c:pt idx="11063">
                  <c:v>89</c:v>
                </c:pt>
                <c:pt idx="11064">
                  <c:v>89</c:v>
                </c:pt>
                <c:pt idx="11065">
                  <c:v>89</c:v>
                </c:pt>
                <c:pt idx="11066">
                  <c:v>89</c:v>
                </c:pt>
                <c:pt idx="11067">
                  <c:v>89</c:v>
                </c:pt>
                <c:pt idx="11068">
                  <c:v>89</c:v>
                </c:pt>
                <c:pt idx="11069">
                  <c:v>89</c:v>
                </c:pt>
                <c:pt idx="11070">
                  <c:v>89</c:v>
                </c:pt>
                <c:pt idx="11071">
                  <c:v>89</c:v>
                </c:pt>
                <c:pt idx="11072">
                  <c:v>89</c:v>
                </c:pt>
                <c:pt idx="11073">
                  <c:v>89</c:v>
                </c:pt>
                <c:pt idx="11074">
                  <c:v>89</c:v>
                </c:pt>
                <c:pt idx="11075">
                  <c:v>89</c:v>
                </c:pt>
                <c:pt idx="11076">
                  <c:v>89</c:v>
                </c:pt>
                <c:pt idx="11077">
                  <c:v>89</c:v>
                </c:pt>
                <c:pt idx="11078">
                  <c:v>89</c:v>
                </c:pt>
                <c:pt idx="11079">
                  <c:v>89</c:v>
                </c:pt>
                <c:pt idx="11080">
                  <c:v>89</c:v>
                </c:pt>
                <c:pt idx="11081">
                  <c:v>89</c:v>
                </c:pt>
                <c:pt idx="11082">
                  <c:v>89</c:v>
                </c:pt>
                <c:pt idx="11083">
                  <c:v>89</c:v>
                </c:pt>
                <c:pt idx="11084">
                  <c:v>89</c:v>
                </c:pt>
                <c:pt idx="11085">
                  <c:v>89</c:v>
                </c:pt>
                <c:pt idx="11086">
                  <c:v>89</c:v>
                </c:pt>
                <c:pt idx="11087">
                  <c:v>89</c:v>
                </c:pt>
                <c:pt idx="11088">
                  <c:v>89</c:v>
                </c:pt>
                <c:pt idx="11089">
                  <c:v>89</c:v>
                </c:pt>
                <c:pt idx="11090">
                  <c:v>89</c:v>
                </c:pt>
                <c:pt idx="11091">
                  <c:v>89</c:v>
                </c:pt>
                <c:pt idx="11092">
                  <c:v>89</c:v>
                </c:pt>
                <c:pt idx="11093">
                  <c:v>89</c:v>
                </c:pt>
                <c:pt idx="11094">
                  <c:v>89</c:v>
                </c:pt>
                <c:pt idx="11095">
                  <c:v>89</c:v>
                </c:pt>
                <c:pt idx="11096">
                  <c:v>89</c:v>
                </c:pt>
                <c:pt idx="11097">
                  <c:v>89</c:v>
                </c:pt>
                <c:pt idx="11098">
                  <c:v>89</c:v>
                </c:pt>
                <c:pt idx="11099">
                  <c:v>89</c:v>
                </c:pt>
                <c:pt idx="11100">
                  <c:v>89</c:v>
                </c:pt>
                <c:pt idx="11101">
                  <c:v>89</c:v>
                </c:pt>
                <c:pt idx="11102">
                  <c:v>89</c:v>
                </c:pt>
                <c:pt idx="11103">
                  <c:v>89</c:v>
                </c:pt>
                <c:pt idx="11104">
                  <c:v>89</c:v>
                </c:pt>
                <c:pt idx="11105">
                  <c:v>89</c:v>
                </c:pt>
                <c:pt idx="11106">
                  <c:v>89</c:v>
                </c:pt>
                <c:pt idx="11107">
                  <c:v>89</c:v>
                </c:pt>
                <c:pt idx="11108">
                  <c:v>89</c:v>
                </c:pt>
                <c:pt idx="11109">
                  <c:v>89</c:v>
                </c:pt>
                <c:pt idx="11110">
                  <c:v>89</c:v>
                </c:pt>
                <c:pt idx="11111">
                  <c:v>89</c:v>
                </c:pt>
                <c:pt idx="11112">
                  <c:v>89</c:v>
                </c:pt>
                <c:pt idx="11113">
                  <c:v>89</c:v>
                </c:pt>
                <c:pt idx="11114">
                  <c:v>89</c:v>
                </c:pt>
                <c:pt idx="11115">
                  <c:v>89</c:v>
                </c:pt>
                <c:pt idx="11116">
                  <c:v>89</c:v>
                </c:pt>
                <c:pt idx="11117">
                  <c:v>89</c:v>
                </c:pt>
                <c:pt idx="11118">
                  <c:v>89</c:v>
                </c:pt>
                <c:pt idx="11119">
                  <c:v>89</c:v>
                </c:pt>
                <c:pt idx="11120">
                  <c:v>89</c:v>
                </c:pt>
                <c:pt idx="11121">
                  <c:v>89</c:v>
                </c:pt>
                <c:pt idx="11122">
                  <c:v>89</c:v>
                </c:pt>
                <c:pt idx="11123">
                  <c:v>89</c:v>
                </c:pt>
                <c:pt idx="11124">
                  <c:v>89</c:v>
                </c:pt>
                <c:pt idx="11125">
                  <c:v>89</c:v>
                </c:pt>
                <c:pt idx="11126">
                  <c:v>89</c:v>
                </c:pt>
                <c:pt idx="11127">
                  <c:v>89</c:v>
                </c:pt>
                <c:pt idx="11128">
                  <c:v>89</c:v>
                </c:pt>
                <c:pt idx="11129">
                  <c:v>89</c:v>
                </c:pt>
                <c:pt idx="11130">
                  <c:v>89</c:v>
                </c:pt>
                <c:pt idx="11131">
                  <c:v>89</c:v>
                </c:pt>
                <c:pt idx="11132">
                  <c:v>89</c:v>
                </c:pt>
                <c:pt idx="11133">
                  <c:v>89</c:v>
                </c:pt>
                <c:pt idx="11134">
                  <c:v>89</c:v>
                </c:pt>
                <c:pt idx="11135">
                  <c:v>89</c:v>
                </c:pt>
                <c:pt idx="11136">
                  <c:v>89</c:v>
                </c:pt>
                <c:pt idx="11137">
                  <c:v>89</c:v>
                </c:pt>
                <c:pt idx="11138">
                  <c:v>89</c:v>
                </c:pt>
                <c:pt idx="11139">
                  <c:v>89</c:v>
                </c:pt>
                <c:pt idx="11140">
                  <c:v>89</c:v>
                </c:pt>
                <c:pt idx="11141">
                  <c:v>89</c:v>
                </c:pt>
                <c:pt idx="11142">
                  <c:v>89</c:v>
                </c:pt>
                <c:pt idx="11143">
                  <c:v>89</c:v>
                </c:pt>
                <c:pt idx="11144">
                  <c:v>89</c:v>
                </c:pt>
                <c:pt idx="11145">
                  <c:v>89</c:v>
                </c:pt>
                <c:pt idx="11146">
                  <c:v>89</c:v>
                </c:pt>
                <c:pt idx="11147">
                  <c:v>89</c:v>
                </c:pt>
                <c:pt idx="11148">
                  <c:v>89</c:v>
                </c:pt>
                <c:pt idx="11149">
                  <c:v>89</c:v>
                </c:pt>
                <c:pt idx="11150">
                  <c:v>89</c:v>
                </c:pt>
                <c:pt idx="11151">
                  <c:v>89</c:v>
                </c:pt>
                <c:pt idx="11152">
                  <c:v>89</c:v>
                </c:pt>
                <c:pt idx="11153">
                  <c:v>89</c:v>
                </c:pt>
                <c:pt idx="11154">
                  <c:v>89</c:v>
                </c:pt>
                <c:pt idx="11155">
                  <c:v>89</c:v>
                </c:pt>
                <c:pt idx="11156">
                  <c:v>89</c:v>
                </c:pt>
                <c:pt idx="11157">
                  <c:v>89</c:v>
                </c:pt>
                <c:pt idx="11158">
                  <c:v>89</c:v>
                </c:pt>
                <c:pt idx="11159">
                  <c:v>89</c:v>
                </c:pt>
                <c:pt idx="11160">
                  <c:v>89</c:v>
                </c:pt>
                <c:pt idx="11161">
                  <c:v>89</c:v>
                </c:pt>
                <c:pt idx="11162">
                  <c:v>89</c:v>
                </c:pt>
                <c:pt idx="11163">
                  <c:v>89</c:v>
                </c:pt>
                <c:pt idx="11164">
                  <c:v>89</c:v>
                </c:pt>
                <c:pt idx="11165">
                  <c:v>89</c:v>
                </c:pt>
                <c:pt idx="11166">
                  <c:v>89</c:v>
                </c:pt>
                <c:pt idx="11167">
                  <c:v>89</c:v>
                </c:pt>
                <c:pt idx="11168">
                  <c:v>89</c:v>
                </c:pt>
                <c:pt idx="11169">
                  <c:v>89</c:v>
                </c:pt>
                <c:pt idx="11170">
                  <c:v>89</c:v>
                </c:pt>
                <c:pt idx="11171">
                  <c:v>89</c:v>
                </c:pt>
                <c:pt idx="11172">
                  <c:v>89</c:v>
                </c:pt>
                <c:pt idx="11173">
                  <c:v>89</c:v>
                </c:pt>
                <c:pt idx="11174">
                  <c:v>89</c:v>
                </c:pt>
                <c:pt idx="11175">
                  <c:v>89</c:v>
                </c:pt>
                <c:pt idx="11176">
                  <c:v>89</c:v>
                </c:pt>
                <c:pt idx="11177">
                  <c:v>89</c:v>
                </c:pt>
                <c:pt idx="11178">
                  <c:v>89</c:v>
                </c:pt>
                <c:pt idx="11179">
                  <c:v>89</c:v>
                </c:pt>
                <c:pt idx="11180">
                  <c:v>89</c:v>
                </c:pt>
                <c:pt idx="11181">
                  <c:v>89</c:v>
                </c:pt>
                <c:pt idx="11182">
                  <c:v>89</c:v>
                </c:pt>
                <c:pt idx="11183">
                  <c:v>89</c:v>
                </c:pt>
                <c:pt idx="11184">
                  <c:v>89</c:v>
                </c:pt>
                <c:pt idx="11185">
                  <c:v>89</c:v>
                </c:pt>
                <c:pt idx="11186">
                  <c:v>89</c:v>
                </c:pt>
                <c:pt idx="11187">
                  <c:v>89</c:v>
                </c:pt>
                <c:pt idx="11188">
                  <c:v>89</c:v>
                </c:pt>
                <c:pt idx="11189">
                  <c:v>89</c:v>
                </c:pt>
                <c:pt idx="11190">
                  <c:v>89</c:v>
                </c:pt>
                <c:pt idx="11191">
                  <c:v>89</c:v>
                </c:pt>
                <c:pt idx="11192">
                  <c:v>89</c:v>
                </c:pt>
                <c:pt idx="11193">
                  <c:v>89</c:v>
                </c:pt>
                <c:pt idx="11194">
                  <c:v>89</c:v>
                </c:pt>
                <c:pt idx="11195">
                  <c:v>89</c:v>
                </c:pt>
                <c:pt idx="11196">
                  <c:v>89</c:v>
                </c:pt>
                <c:pt idx="11197">
                  <c:v>89</c:v>
                </c:pt>
                <c:pt idx="11198">
                  <c:v>89</c:v>
                </c:pt>
                <c:pt idx="11199">
                  <c:v>89</c:v>
                </c:pt>
                <c:pt idx="11200">
                  <c:v>89</c:v>
                </c:pt>
                <c:pt idx="11201">
                  <c:v>89</c:v>
                </c:pt>
                <c:pt idx="11202">
                  <c:v>89</c:v>
                </c:pt>
                <c:pt idx="11203">
                  <c:v>89</c:v>
                </c:pt>
                <c:pt idx="11204">
                  <c:v>89</c:v>
                </c:pt>
                <c:pt idx="11205">
                  <c:v>89</c:v>
                </c:pt>
                <c:pt idx="11206">
                  <c:v>89</c:v>
                </c:pt>
                <c:pt idx="11207">
                  <c:v>89</c:v>
                </c:pt>
                <c:pt idx="11208">
                  <c:v>89</c:v>
                </c:pt>
                <c:pt idx="11209">
                  <c:v>89</c:v>
                </c:pt>
                <c:pt idx="11210">
                  <c:v>89</c:v>
                </c:pt>
                <c:pt idx="11211">
                  <c:v>89</c:v>
                </c:pt>
                <c:pt idx="11212">
                  <c:v>89</c:v>
                </c:pt>
                <c:pt idx="11213">
                  <c:v>89</c:v>
                </c:pt>
                <c:pt idx="11214">
                  <c:v>89</c:v>
                </c:pt>
                <c:pt idx="11215">
                  <c:v>89</c:v>
                </c:pt>
                <c:pt idx="11216">
                  <c:v>89</c:v>
                </c:pt>
                <c:pt idx="11217">
                  <c:v>89</c:v>
                </c:pt>
                <c:pt idx="11218">
                  <c:v>89</c:v>
                </c:pt>
                <c:pt idx="11219">
                  <c:v>89</c:v>
                </c:pt>
                <c:pt idx="11220">
                  <c:v>89</c:v>
                </c:pt>
                <c:pt idx="11221">
                  <c:v>89</c:v>
                </c:pt>
                <c:pt idx="11222">
                  <c:v>89</c:v>
                </c:pt>
                <c:pt idx="11223">
                  <c:v>89</c:v>
                </c:pt>
                <c:pt idx="11224">
                  <c:v>89</c:v>
                </c:pt>
                <c:pt idx="11225">
                  <c:v>89</c:v>
                </c:pt>
                <c:pt idx="11226">
                  <c:v>89</c:v>
                </c:pt>
                <c:pt idx="11227">
                  <c:v>89</c:v>
                </c:pt>
                <c:pt idx="11228">
                  <c:v>89</c:v>
                </c:pt>
                <c:pt idx="11229">
                  <c:v>89</c:v>
                </c:pt>
                <c:pt idx="11230">
                  <c:v>89</c:v>
                </c:pt>
                <c:pt idx="11231">
                  <c:v>89</c:v>
                </c:pt>
                <c:pt idx="11232">
                  <c:v>89</c:v>
                </c:pt>
                <c:pt idx="11233">
                  <c:v>89</c:v>
                </c:pt>
                <c:pt idx="11234">
                  <c:v>89</c:v>
                </c:pt>
                <c:pt idx="11235">
                  <c:v>89</c:v>
                </c:pt>
                <c:pt idx="11236">
                  <c:v>89</c:v>
                </c:pt>
                <c:pt idx="11237">
                  <c:v>89</c:v>
                </c:pt>
                <c:pt idx="11238">
                  <c:v>89</c:v>
                </c:pt>
                <c:pt idx="11239">
                  <c:v>89</c:v>
                </c:pt>
                <c:pt idx="11240">
                  <c:v>89</c:v>
                </c:pt>
                <c:pt idx="11241">
                  <c:v>89</c:v>
                </c:pt>
                <c:pt idx="11242">
                  <c:v>89</c:v>
                </c:pt>
                <c:pt idx="11243">
                  <c:v>89</c:v>
                </c:pt>
                <c:pt idx="11244">
                  <c:v>89</c:v>
                </c:pt>
                <c:pt idx="11245">
                  <c:v>89</c:v>
                </c:pt>
                <c:pt idx="11246">
                  <c:v>89</c:v>
                </c:pt>
                <c:pt idx="11247">
                  <c:v>89</c:v>
                </c:pt>
                <c:pt idx="11248">
                  <c:v>89</c:v>
                </c:pt>
                <c:pt idx="11249">
                  <c:v>89</c:v>
                </c:pt>
                <c:pt idx="11250">
                  <c:v>89</c:v>
                </c:pt>
                <c:pt idx="11251">
                  <c:v>89</c:v>
                </c:pt>
                <c:pt idx="11252">
                  <c:v>89</c:v>
                </c:pt>
                <c:pt idx="11253">
                  <c:v>89</c:v>
                </c:pt>
                <c:pt idx="11254">
                  <c:v>89</c:v>
                </c:pt>
                <c:pt idx="11255">
                  <c:v>89</c:v>
                </c:pt>
                <c:pt idx="11256">
                  <c:v>89</c:v>
                </c:pt>
                <c:pt idx="11257">
                  <c:v>89</c:v>
                </c:pt>
                <c:pt idx="11258">
                  <c:v>89</c:v>
                </c:pt>
                <c:pt idx="11259">
                  <c:v>89</c:v>
                </c:pt>
                <c:pt idx="11260">
                  <c:v>89</c:v>
                </c:pt>
                <c:pt idx="11261">
                  <c:v>89</c:v>
                </c:pt>
                <c:pt idx="11262">
                  <c:v>89</c:v>
                </c:pt>
                <c:pt idx="11263">
                  <c:v>89</c:v>
                </c:pt>
                <c:pt idx="11264">
                  <c:v>89</c:v>
                </c:pt>
                <c:pt idx="11265">
                  <c:v>89</c:v>
                </c:pt>
                <c:pt idx="11266">
                  <c:v>89</c:v>
                </c:pt>
                <c:pt idx="11267">
                  <c:v>89</c:v>
                </c:pt>
                <c:pt idx="11268">
                  <c:v>89</c:v>
                </c:pt>
                <c:pt idx="11269">
                  <c:v>89</c:v>
                </c:pt>
                <c:pt idx="11270">
                  <c:v>89</c:v>
                </c:pt>
                <c:pt idx="11271">
                  <c:v>89</c:v>
                </c:pt>
                <c:pt idx="11272">
                  <c:v>89</c:v>
                </c:pt>
                <c:pt idx="11273">
                  <c:v>89</c:v>
                </c:pt>
                <c:pt idx="11274">
                  <c:v>89</c:v>
                </c:pt>
                <c:pt idx="11275">
                  <c:v>89</c:v>
                </c:pt>
                <c:pt idx="11276">
                  <c:v>89</c:v>
                </c:pt>
                <c:pt idx="11277">
                  <c:v>89</c:v>
                </c:pt>
                <c:pt idx="11278">
                  <c:v>89</c:v>
                </c:pt>
                <c:pt idx="11279">
                  <c:v>89</c:v>
                </c:pt>
                <c:pt idx="11280">
                  <c:v>89</c:v>
                </c:pt>
                <c:pt idx="11281">
                  <c:v>89</c:v>
                </c:pt>
                <c:pt idx="11282">
                  <c:v>89</c:v>
                </c:pt>
                <c:pt idx="11283">
                  <c:v>89</c:v>
                </c:pt>
                <c:pt idx="11284">
                  <c:v>89</c:v>
                </c:pt>
                <c:pt idx="11285">
                  <c:v>89</c:v>
                </c:pt>
                <c:pt idx="11286">
                  <c:v>89</c:v>
                </c:pt>
                <c:pt idx="11287">
                  <c:v>89</c:v>
                </c:pt>
                <c:pt idx="11288">
                  <c:v>89</c:v>
                </c:pt>
                <c:pt idx="11289">
                  <c:v>89</c:v>
                </c:pt>
                <c:pt idx="11290">
                  <c:v>89</c:v>
                </c:pt>
                <c:pt idx="11291">
                  <c:v>89</c:v>
                </c:pt>
                <c:pt idx="11292">
                  <c:v>89</c:v>
                </c:pt>
                <c:pt idx="11293">
                  <c:v>89</c:v>
                </c:pt>
                <c:pt idx="11294">
                  <c:v>89</c:v>
                </c:pt>
                <c:pt idx="11295">
                  <c:v>89</c:v>
                </c:pt>
                <c:pt idx="11296">
                  <c:v>89</c:v>
                </c:pt>
                <c:pt idx="11297">
                  <c:v>89</c:v>
                </c:pt>
                <c:pt idx="11298">
                  <c:v>89</c:v>
                </c:pt>
                <c:pt idx="11299">
                  <c:v>89</c:v>
                </c:pt>
                <c:pt idx="11300">
                  <c:v>89</c:v>
                </c:pt>
                <c:pt idx="11301">
                  <c:v>89</c:v>
                </c:pt>
                <c:pt idx="11302">
                  <c:v>89</c:v>
                </c:pt>
                <c:pt idx="11303">
                  <c:v>89</c:v>
                </c:pt>
                <c:pt idx="11304">
                  <c:v>89</c:v>
                </c:pt>
                <c:pt idx="11305">
                  <c:v>89</c:v>
                </c:pt>
                <c:pt idx="11306">
                  <c:v>89</c:v>
                </c:pt>
                <c:pt idx="11307">
                  <c:v>89</c:v>
                </c:pt>
                <c:pt idx="11308">
                  <c:v>89</c:v>
                </c:pt>
                <c:pt idx="11309">
                  <c:v>89</c:v>
                </c:pt>
                <c:pt idx="11310">
                  <c:v>89</c:v>
                </c:pt>
                <c:pt idx="11311">
                  <c:v>89</c:v>
                </c:pt>
                <c:pt idx="11312">
                  <c:v>89</c:v>
                </c:pt>
                <c:pt idx="11313">
                  <c:v>89</c:v>
                </c:pt>
                <c:pt idx="11314">
                  <c:v>89</c:v>
                </c:pt>
                <c:pt idx="11315">
                  <c:v>89</c:v>
                </c:pt>
                <c:pt idx="11316">
                  <c:v>89</c:v>
                </c:pt>
                <c:pt idx="11317">
                  <c:v>89</c:v>
                </c:pt>
                <c:pt idx="11318">
                  <c:v>89</c:v>
                </c:pt>
                <c:pt idx="11319">
                  <c:v>89</c:v>
                </c:pt>
                <c:pt idx="11320">
                  <c:v>89</c:v>
                </c:pt>
                <c:pt idx="11321">
                  <c:v>89</c:v>
                </c:pt>
                <c:pt idx="11322">
                  <c:v>89</c:v>
                </c:pt>
                <c:pt idx="11323">
                  <c:v>89</c:v>
                </c:pt>
                <c:pt idx="11324">
                  <c:v>89</c:v>
                </c:pt>
                <c:pt idx="11325">
                  <c:v>89</c:v>
                </c:pt>
                <c:pt idx="11326">
                  <c:v>89</c:v>
                </c:pt>
                <c:pt idx="11327">
                  <c:v>89</c:v>
                </c:pt>
                <c:pt idx="11328">
                  <c:v>89</c:v>
                </c:pt>
                <c:pt idx="11329">
                  <c:v>89</c:v>
                </c:pt>
                <c:pt idx="11330">
                  <c:v>89</c:v>
                </c:pt>
                <c:pt idx="11331">
                  <c:v>89</c:v>
                </c:pt>
                <c:pt idx="11332">
                  <c:v>89</c:v>
                </c:pt>
                <c:pt idx="11333">
                  <c:v>89</c:v>
                </c:pt>
                <c:pt idx="11334">
                  <c:v>89</c:v>
                </c:pt>
                <c:pt idx="11335">
                  <c:v>89</c:v>
                </c:pt>
                <c:pt idx="11336">
                  <c:v>89</c:v>
                </c:pt>
                <c:pt idx="11337">
                  <c:v>89</c:v>
                </c:pt>
                <c:pt idx="11338">
                  <c:v>89</c:v>
                </c:pt>
                <c:pt idx="11339">
                  <c:v>89</c:v>
                </c:pt>
                <c:pt idx="11340">
                  <c:v>89</c:v>
                </c:pt>
                <c:pt idx="11341">
                  <c:v>89</c:v>
                </c:pt>
                <c:pt idx="11342">
                  <c:v>89</c:v>
                </c:pt>
                <c:pt idx="11343">
                  <c:v>89</c:v>
                </c:pt>
                <c:pt idx="11344">
                  <c:v>89</c:v>
                </c:pt>
                <c:pt idx="11345">
                  <c:v>89</c:v>
                </c:pt>
                <c:pt idx="11346">
                  <c:v>89</c:v>
                </c:pt>
                <c:pt idx="11347">
                  <c:v>89</c:v>
                </c:pt>
                <c:pt idx="11348">
                  <c:v>89</c:v>
                </c:pt>
                <c:pt idx="11349">
                  <c:v>89</c:v>
                </c:pt>
                <c:pt idx="11350">
                  <c:v>89</c:v>
                </c:pt>
                <c:pt idx="11351">
                  <c:v>89</c:v>
                </c:pt>
                <c:pt idx="11352">
                  <c:v>89</c:v>
                </c:pt>
                <c:pt idx="11353">
                  <c:v>89</c:v>
                </c:pt>
                <c:pt idx="11354">
                  <c:v>89</c:v>
                </c:pt>
                <c:pt idx="11355">
                  <c:v>89</c:v>
                </c:pt>
                <c:pt idx="11356">
                  <c:v>89</c:v>
                </c:pt>
                <c:pt idx="11357">
                  <c:v>89</c:v>
                </c:pt>
                <c:pt idx="11358">
                  <c:v>89</c:v>
                </c:pt>
                <c:pt idx="11359">
                  <c:v>89</c:v>
                </c:pt>
                <c:pt idx="11360">
                  <c:v>89</c:v>
                </c:pt>
                <c:pt idx="11361">
                  <c:v>89</c:v>
                </c:pt>
                <c:pt idx="11362">
                  <c:v>89</c:v>
                </c:pt>
                <c:pt idx="11363">
                  <c:v>89</c:v>
                </c:pt>
                <c:pt idx="11364">
                  <c:v>89</c:v>
                </c:pt>
                <c:pt idx="11365">
                  <c:v>89</c:v>
                </c:pt>
                <c:pt idx="11366">
                  <c:v>89</c:v>
                </c:pt>
                <c:pt idx="11367">
                  <c:v>89</c:v>
                </c:pt>
                <c:pt idx="11368">
                  <c:v>89</c:v>
                </c:pt>
                <c:pt idx="11369">
                  <c:v>89</c:v>
                </c:pt>
                <c:pt idx="11370">
                  <c:v>89</c:v>
                </c:pt>
                <c:pt idx="11371">
                  <c:v>89</c:v>
                </c:pt>
                <c:pt idx="11372">
                  <c:v>89</c:v>
                </c:pt>
                <c:pt idx="11373">
                  <c:v>89</c:v>
                </c:pt>
                <c:pt idx="11374">
                  <c:v>89</c:v>
                </c:pt>
                <c:pt idx="11375">
                  <c:v>89</c:v>
                </c:pt>
                <c:pt idx="11376">
                  <c:v>89</c:v>
                </c:pt>
                <c:pt idx="11377">
                  <c:v>89</c:v>
                </c:pt>
                <c:pt idx="11378">
                  <c:v>89</c:v>
                </c:pt>
                <c:pt idx="11379">
                  <c:v>89</c:v>
                </c:pt>
                <c:pt idx="11380">
                  <c:v>89</c:v>
                </c:pt>
                <c:pt idx="11381">
                  <c:v>89</c:v>
                </c:pt>
                <c:pt idx="11382">
                  <c:v>89</c:v>
                </c:pt>
                <c:pt idx="11383">
                  <c:v>89</c:v>
                </c:pt>
                <c:pt idx="11384">
                  <c:v>89</c:v>
                </c:pt>
                <c:pt idx="11385">
                  <c:v>89</c:v>
                </c:pt>
                <c:pt idx="11386">
                  <c:v>89</c:v>
                </c:pt>
                <c:pt idx="11387">
                  <c:v>89</c:v>
                </c:pt>
                <c:pt idx="11388">
                  <c:v>89</c:v>
                </c:pt>
                <c:pt idx="11389">
                  <c:v>89</c:v>
                </c:pt>
                <c:pt idx="11390">
                  <c:v>89</c:v>
                </c:pt>
                <c:pt idx="11391">
                  <c:v>89</c:v>
                </c:pt>
                <c:pt idx="11392">
                  <c:v>89</c:v>
                </c:pt>
                <c:pt idx="11393">
                  <c:v>89</c:v>
                </c:pt>
                <c:pt idx="11394">
                  <c:v>89</c:v>
                </c:pt>
                <c:pt idx="11395">
                  <c:v>89</c:v>
                </c:pt>
                <c:pt idx="11396">
                  <c:v>89</c:v>
                </c:pt>
                <c:pt idx="11397">
                  <c:v>89</c:v>
                </c:pt>
                <c:pt idx="11398">
                  <c:v>89</c:v>
                </c:pt>
                <c:pt idx="11399">
                  <c:v>89</c:v>
                </c:pt>
                <c:pt idx="11400">
                  <c:v>89</c:v>
                </c:pt>
                <c:pt idx="11401">
                  <c:v>89</c:v>
                </c:pt>
                <c:pt idx="11402">
                  <c:v>89</c:v>
                </c:pt>
                <c:pt idx="11403">
                  <c:v>89</c:v>
                </c:pt>
                <c:pt idx="11404">
                  <c:v>89</c:v>
                </c:pt>
                <c:pt idx="11405">
                  <c:v>89</c:v>
                </c:pt>
                <c:pt idx="11406">
                  <c:v>89</c:v>
                </c:pt>
                <c:pt idx="11407">
                  <c:v>89</c:v>
                </c:pt>
                <c:pt idx="11408">
                  <c:v>89</c:v>
                </c:pt>
                <c:pt idx="11409">
                  <c:v>89</c:v>
                </c:pt>
                <c:pt idx="11410">
                  <c:v>89</c:v>
                </c:pt>
                <c:pt idx="11411">
                  <c:v>89</c:v>
                </c:pt>
                <c:pt idx="11412">
                  <c:v>89</c:v>
                </c:pt>
                <c:pt idx="11413">
                  <c:v>89</c:v>
                </c:pt>
                <c:pt idx="11414">
                  <c:v>89</c:v>
                </c:pt>
                <c:pt idx="11415">
                  <c:v>89</c:v>
                </c:pt>
                <c:pt idx="11416">
                  <c:v>89</c:v>
                </c:pt>
                <c:pt idx="11417">
                  <c:v>89</c:v>
                </c:pt>
                <c:pt idx="11418">
                  <c:v>89</c:v>
                </c:pt>
                <c:pt idx="11419">
                  <c:v>89</c:v>
                </c:pt>
                <c:pt idx="11420">
                  <c:v>89</c:v>
                </c:pt>
                <c:pt idx="11421">
                  <c:v>89</c:v>
                </c:pt>
                <c:pt idx="11422">
                  <c:v>89</c:v>
                </c:pt>
                <c:pt idx="11423">
                  <c:v>89</c:v>
                </c:pt>
                <c:pt idx="11424">
                  <c:v>89</c:v>
                </c:pt>
                <c:pt idx="11425">
                  <c:v>89</c:v>
                </c:pt>
                <c:pt idx="11426">
                  <c:v>89</c:v>
                </c:pt>
                <c:pt idx="11427">
                  <c:v>89</c:v>
                </c:pt>
                <c:pt idx="11428">
                  <c:v>89</c:v>
                </c:pt>
                <c:pt idx="11429">
                  <c:v>89</c:v>
                </c:pt>
                <c:pt idx="11430">
                  <c:v>89</c:v>
                </c:pt>
                <c:pt idx="11431">
                  <c:v>89</c:v>
                </c:pt>
                <c:pt idx="11432">
                  <c:v>89</c:v>
                </c:pt>
                <c:pt idx="11433">
                  <c:v>89</c:v>
                </c:pt>
                <c:pt idx="11434">
                  <c:v>89</c:v>
                </c:pt>
                <c:pt idx="11435">
                  <c:v>89</c:v>
                </c:pt>
                <c:pt idx="11436">
                  <c:v>89</c:v>
                </c:pt>
                <c:pt idx="11437">
                  <c:v>89</c:v>
                </c:pt>
                <c:pt idx="11438">
                  <c:v>89</c:v>
                </c:pt>
                <c:pt idx="11439">
                  <c:v>89</c:v>
                </c:pt>
                <c:pt idx="11440">
                  <c:v>89</c:v>
                </c:pt>
                <c:pt idx="11441">
                  <c:v>89</c:v>
                </c:pt>
                <c:pt idx="11442">
                  <c:v>89</c:v>
                </c:pt>
                <c:pt idx="11443">
                  <c:v>89</c:v>
                </c:pt>
                <c:pt idx="11444">
                  <c:v>89</c:v>
                </c:pt>
                <c:pt idx="11445">
                  <c:v>89</c:v>
                </c:pt>
                <c:pt idx="11446">
                  <c:v>89</c:v>
                </c:pt>
                <c:pt idx="11447">
                  <c:v>89</c:v>
                </c:pt>
                <c:pt idx="11448">
                  <c:v>89</c:v>
                </c:pt>
                <c:pt idx="11449">
                  <c:v>89</c:v>
                </c:pt>
                <c:pt idx="11450">
                  <c:v>89</c:v>
                </c:pt>
                <c:pt idx="11451">
                  <c:v>89</c:v>
                </c:pt>
                <c:pt idx="11452">
                  <c:v>89</c:v>
                </c:pt>
                <c:pt idx="11453">
                  <c:v>89</c:v>
                </c:pt>
                <c:pt idx="11454">
                  <c:v>89</c:v>
                </c:pt>
                <c:pt idx="11455">
                  <c:v>89</c:v>
                </c:pt>
                <c:pt idx="11456">
                  <c:v>89</c:v>
                </c:pt>
                <c:pt idx="11457">
                  <c:v>89</c:v>
                </c:pt>
                <c:pt idx="11458">
                  <c:v>89</c:v>
                </c:pt>
                <c:pt idx="11459">
                  <c:v>89</c:v>
                </c:pt>
                <c:pt idx="11460">
                  <c:v>89</c:v>
                </c:pt>
                <c:pt idx="11461">
                  <c:v>89</c:v>
                </c:pt>
                <c:pt idx="11462">
                  <c:v>89</c:v>
                </c:pt>
                <c:pt idx="11463">
                  <c:v>89</c:v>
                </c:pt>
                <c:pt idx="11464">
                  <c:v>89</c:v>
                </c:pt>
                <c:pt idx="11465">
                  <c:v>89</c:v>
                </c:pt>
                <c:pt idx="11466">
                  <c:v>89</c:v>
                </c:pt>
                <c:pt idx="11467">
                  <c:v>89</c:v>
                </c:pt>
                <c:pt idx="11468">
                  <c:v>89</c:v>
                </c:pt>
                <c:pt idx="11469">
                  <c:v>89</c:v>
                </c:pt>
                <c:pt idx="11470">
                  <c:v>89</c:v>
                </c:pt>
                <c:pt idx="11471">
                  <c:v>89</c:v>
                </c:pt>
                <c:pt idx="11472">
                  <c:v>89</c:v>
                </c:pt>
                <c:pt idx="11473">
                  <c:v>89</c:v>
                </c:pt>
                <c:pt idx="11474">
                  <c:v>89</c:v>
                </c:pt>
                <c:pt idx="11475">
                  <c:v>89</c:v>
                </c:pt>
                <c:pt idx="11476">
                  <c:v>89</c:v>
                </c:pt>
                <c:pt idx="11477">
                  <c:v>89</c:v>
                </c:pt>
                <c:pt idx="11478">
                  <c:v>89</c:v>
                </c:pt>
                <c:pt idx="11479">
                  <c:v>89</c:v>
                </c:pt>
                <c:pt idx="11480">
                  <c:v>89</c:v>
                </c:pt>
                <c:pt idx="11481">
                  <c:v>89</c:v>
                </c:pt>
                <c:pt idx="11482">
                  <c:v>89</c:v>
                </c:pt>
                <c:pt idx="11483">
                  <c:v>89</c:v>
                </c:pt>
                <c:pt idx="11484">
                  <c:v>89</c:v>
                </c:pt>
                <c:pt idx="11485">
                  <c:v>89</c:v>
                </c:pt>
                <c:pt idx="11486">
                  <c:v>89</c:v>
                </c:pt>
                <c:pt idx="11487">
                  <c:v>89</c:v>
                </c:pt>
                <c:pt idx="11488">
                  <c:v>89</c:v>
                </c:pt>
                <c:pt idx="11489">
                  <c:v>89</c:v>
                </c:pt>
                <c:pt idx="11490">
                  <c:v>89</c:v>
                </c:pt>
                <c:pt idx="11491">
                  <c:v>89</c:v>
                </c:pt>
                <c:pt idx="11492">
                  <c:v>89</c:v>
                </c:pt>
                <c:pt idx="11493">
                  <c:v>89</c:v>
                </c:pt>
                <c:pt idx="11494">
                  <c:v>89</c:v>
                </c:pt>
                <c:pt idx="11495">
                  <c:v>89</c:v>
                </c:pt>
                <c:pt idx="11496">
                  <c:v>89</c:v>
                </c:pt>
                <c:pt idx="11497">
                  <c:v>89</c:v>
                </c:pt>
                <c:pt idx="11498">
                  <c:v>89</c:v>
                </c:pt>
                <c:pt idx="11499">
                  <c:v>89</c:v>
                </c:pt>
                <c:pt idx="11500">
                  <c:v>89</c:v>
                </c:pt>
                <c:pt idx="11501">
                  <c:v>89</c:v>
                </c:pt>
                <c:pt idx="11502">
                  <c:v>89</c:v>
                </c:pt>
                <c:pt idx="11503">
                  <c:v>89</c:v>
                </c:pt>
                <c:pt idx="11504">
                  <c:v>89</c:v>
                </c:pt>
                <c:pt idx="11505">
                  <c:v>89</c:v>
                </c:pt>
                <c:pt idx="11506">
                  <c:v>89</c:v>
                </c:pt>
                <c:pt idx="11507">
                  <c:v>89</c:v>
                </c:pt>
                <c:pt idx="11508">
                  <c:v>89</c:v>
                </c:pt>
                <c:pt idx="11509">
                  <c:v>89</c:v>
                </c:pt>
                <c:pt idx="11510">
                  <c:v>89</c:v>
                </c:pt>
                <c:pt idx="11511">
                  <c:v>89</c:v>
                </c:pt>
                <c:pt idx="11512">
                  <c:v>89</c:v>
                </c:pt>
                <c:pt idx="11513">
                  <c:v>89</c:v>
                </c:pt>
                <c:pt idx="11514">
                  <c:v>89</c:v>
                </c:pt>
                <c:pt idx="11515">
                  <c:v>89</c:v>
                </c:pt>
                <c:pt idx="11516">
                  <c:v>89</c:v>
                </c:pt>
                <c:pt idx="11517">
                  <c:v>89</c:v>
                </c:pt>
                <c:pt idx="11518">
                  <c:v>89</c:v>
                </c:pt>
                <c:pt idx="11519">
                  <c:v>89</c:v>
                </c:pt>
                <c:pt idx="11520">
                  <c:v>89</c:v>
                </c:pt>
                <c:pt idx="11521">
                  <c:v>89</c:v>
                </c:pt>
                <c:pt idx="11522">
                  <c:v>89</c:v>
                </c:pt>
                <c:pt idx="11523">
                  <c:v>89</c:v>
                </c:pt>
                <c:pt idx="11524">
                  <c:v>89</c:v>
                </c:pt>
                <c:pt idx="11525">
                  <c:v>89</c:v>
                </c:pt>
                <c:pt idx="11526">
                  <c:v>89</c:v>
                </c:pt>
                <c:pt idx="11527">
                  <c:v>89</c:v>
                </c:pt>
                <c:pt idx="11528">
                  <c:v>89</c:v>
                </c:pt>
                <c:pt idx="11529">
                  <c:v>89</c:v>
                </c:pt>
                <c:pt idx="11530">
                  <c:v>89</c:v>
                </c:pt>
                <c:pt idx="11531">
                  <c:v>89</c:v>
                </c:pt>
                <c:pt idx="11532">
                  <c:v>89</c:v>
                </c:pt>
                <c:pt idx="11533">
                  <c:v>89</c:v>
                </c:pt>
                <c:pt idx="11534">
                  <c:v>89</c:v>
                </c:pt>
                <c:pt idx="11535">
                  <c:v>89</c:v>
                </c:pt>
                <c:pt idx="11536">
                  <c:v>89</c:v>
                </c:pt>
                <c:pt idx="11537">
                  <c:v>89</c:v>
                </c:pt>
                <c:pt idx="11538">
                  <c:v>89</c:v>
                </c:pt>
                <c:pt idx="11539">
                  <c:v>89</c:v>
                </c:pt>
                <c:pt idx="11540">
                  <c:v>89</c:v>
                </c:pt>
                <c:pt idx="11541">
                  <c:v>89</c:v>
                </c:pt>
                <c:pt idx="11542">
                  <c:v>89</c:v>
                </c:pt>
                <c:pt idx="11543">
                  <c:v>89</c:v>
                </c:pt>
                <c:pt idx="11544">
                  <c:v>89</c:v>
                </c:pt>
                <c:pt idx="11545">
                  <c:v>89</c:v>
                </c:pt>
                <c:pt idx="11546">
                  <c:v>89</c:v>
                </c:pt>
                <c:pt idx="11547">
                  <c:v>89</c:v>
                </c:pt>
                <c:pt idx="11548">
                  <c:v>89</c:v>
                </c:pt>
                <c:pt idx="11549">
                  <c:v>89</c:v>
                </c:pt>
                <c:pt idx="11550">
                  <c:v>89</c:v>
                </c:pt>
                <c:pt idx="11551">
                  <c:v>89</c:v>
                </c:pt>
                <c:pt idx="11552">
                  <c:v>89</c:v>
                </c:pt>
                <c:pt idx="11553">
                  <c:v>89</c:v>
                </c:pt>
                <c:pt idx="11554">
                  <c:v>89</c:v>
                </c:pt>
                <c:pt idx="11555">
                  <c:v>89</c:v>
                </c:pt>
                <c:pt idx="11556">
                  <c:v>89</c:v>
                </c:pt>
                <c:pt idx="11557">
                  <c:v>89</c:v>
                </c:pt>
                <c:pt idx="11558">
                  <c:v>89</c:v>
                </c:pt>
                <c:pt idx="11559">
                  <c:v>89</c:v>
                </c:pt>
                <c:pt idx="11560">
                  <c:v>89</c:v>
                </c:pt>
                <c:pt idx="11561">
                  <c:v>89</c:v>
                </c:pt>
                <c:pt idx="11562">
                  <c:v>89</c:v>
                </c:pt>
                <c:pt idx="11563">
                  <c:v>89</c:v>
                </c:pt>
                <c:pt idx="11564">
                  <c:v>89</c:v>
                </c:pt>
                <c:pt idx="11565">
                  <c:v>89</c:v>
                </c:pt>
                <c:pt idx="11566">
                  <c:v>89</c:v>
                </c:pt>
                <c:pt idx="11567">
                  <c:v>89</c:v>
                </c:pt>
                <c:pt idx="11568">
                  <c:v>89</c:v>
                </c:pt>
                <c:pt idx="11569">
                  <c:v>89</c:v>
                </c:pt>
                <c:pt idx="11570">
                  <c:v>89</c:v>
                </c:pt>
                <c:pt idx="11571">
                  <c:v>89</c:v>
                </c:pt>
                <c:pt idx="11572">
                  <c:v>89</c:v>
                </c:pt>
                <c:pt idx="11573">
                  <c:v>89</c:v>
                </c:pt>
                <c:pt idx="11574">
                  <c:v>89</c:v>
                </c:pt>
                <c:pt idx="11575">
                  <c:v>89</c:v>
                </c:pt>
                <c:pt idx="11576">
                  <c:v>89</c:v>
                </c:pt>
                <c:pt idx="11577">
                  <c:v>89</c:v>
                </c:pt>
                <c:pt idx="11578">
                  <c:v>89</c:v>
                </c:pt>
                <c:pt idx="11579">
                  <c:v>89</c:v>
                </c:pt>
                <c:pt idx="11580">
                  <c:v>89</c:v>
                </c:pt>
                <c:pt idx="11581">
                  <c:v>89</c:v>
                </c:pt>
                <c:pt idx="11582">
                  <c:v>89</c:v>
                </c:pt>
                <c:pt idx="11583">
                  <c:v>89</c:v>
                </c:pt>
                <c:pt idx="11584">
                  <c:v>89</c:v>
                </c:pt>
                <c:pt idx="11585">
                  <c:v>89</c:v>
                </c:pt>
                <c:pt idx="11586">
                  <c:v>89</c:v>
                </c:pt>
                <c:pt idx="11587">
                  <c:v>89</c:v>
                </c:pt>
                <c:pt idx="11588">
                  <c:v>89</c:v>
                </c:pt>
                <c:pt idx="11589">
                  <c:v>89</c:v>
                </c:pt>
                <c:pt idx="11590">
                  <c:v>89</c:v>
                </c:pt>
                <c:pt idx="11591">
                  <c:v>89</c:v>
                </c:pt>
                <c:pt idx="11592">
                  <c:v>89</c:v>
                </c:pt>
                <c:pt idx="11593">
                  <c:v>89</c:v>
                </c:pt>
                <c:pt idx="11594">
                  <c:v>89</c:v>
                </c:pt>
                <c:pt idx="11595">
                  <c:v>89</c:v>
                </c:pt>
                <c:pt idx="11596">
                  <c:v>89</c:v>
                </c:pt>
                <c:pt idx="11597">
                  <c:v>89</c:v>
                </c:pt>
                <c:pt idx="11598">
                  <c:v>89</c:v>
                </c:pt>
                <c:pt idx="11599">
                  <c:v>89</c:v>
                </c:pt>
                <c:pt idx="11600">
                  <c:v>89</c:v>
                </c:pt>
                <c:pt idx="11601">
                  <c:v>89</c:v>
                </c:pt>
                <c:pt idx="11602">
                  <c:v>89</c:v>
                </c:pt>
                <c:pt idx="11603">
                  <c:v>89</c:v>
                </c:pt>
                <c:pt idx="11604">
                  <c:v>89</c:v>
                </c:pt>
                <c:pt idx="11605">
                  <c:v>89</c:v>
                </c:pt>
                <c:pt idx="11606">
                  <c:v>89</c:v>
                </c:pt>
                <c:pt idx="11607">
                  <c:v>89</c:v>
                </c:pt>
                <c:pt idx="11608">
                  <c:v>89</c:v>
                </c:pt>
                <c:pt idx="11609">
                  <c:v>89</c:v>
                </c:pt>
                <c:pt idx="11610">
                  <c:v>89</c:v>
                </c:pt>
                <c:pt idx="11611">
                  <c:v>89</c:v>
                </c:pt>
                <c:pt idx="11612">
                  <c:v>89</c:v>
                </c:pt>
                <c:pt idx="11613">
                  <c:v>89</c:v>
                </c:pt>
                <c:pt idx="11614">
                  <c:v>89</c:v>
                </c:pt>
                <c:pt idx="11615">
                  <c:v>89</c:v>
                </c:pt>
                <c:pt idx="11616">
                  <c:v>89</c:v>
                </c:pt>
                <c:pt idx="11617">
                  <c:v>89</c:v>
                </c:pt>
                <c:pt idx="11618">
                  <c:v>89</c:v>
                </c:pt>
                <c:pt idx="11619">
                  <c:v>89</c:v>
                </c:pt>
                <c:pt idx="11620">
                  <c:v>89</c:v>
                </c:pt>
                <c:pt idx="11621">
                  <c:v>89</c:v>
                </c:pt>
                <c:pt idx="11622">
                  <c:v>89</c:v>
                </c:pt>
                <c:pt idx="11623">
                  <c:v>89</c:v>
                </c:pt>
                <c:pt idx="11624">
                  <c:v>89</c:v>
                </c:pt>
                <c:pt idx="11625">
                  <c:v>89</c:v>
                </c:pt>
                <c:pt idx="11626">
                  <c:v>89</c:v>
                </c:pt>
                <c:pt idx="11627">
                  <c:v>89</c:v>
                </c:pt>
                <c:pt idx="11628">
                  <c:v>89</c:v>
                </c:pt>
                <c:pt idx="11629">
                  <c:v>89</c:v>
                </c:pt>
                <c:pt idx="11630">
                  <c:v>89</c:v>
                </c:pt>
                <c:pt idx="11631">
                  <c:v>89</c:v>
                </c:pt>
                <c:pt idx="11632">
                  <c:v>89</c:v>
                </c:pt>
                <c:pt idx="11633">
                  <c:v>89</c:v>
                </c:pt>
                <c:pt idx="11634">
                  <c:v>89</c:v>
                </c:pt>
                <c:pt idx="11635">
                  <c:v>89</c:v>
                </c:pt>
                <c:pt idx="11636">
                  <c:v>89</c:v>
                </c:pt>
                <c:pt idx="11637">
                  <c:v>89</c:v>
                </c:pt>
                <c:pt idx="11638">
                  <c:v>89</c:v>
                </c:pt>
                <c:pt idx="11639">
                  <c:v>89</c:v>
                </c:pt>
                <c:pt idx="11640">
                  <c:v>89</c:v>
                </c:pt>
                <c:pt idx="11641">
                  <c:v>89</c:v>
                </c:pt>
                <c:pt idx="11642">
                  <c:v>89</c:v>
                </c:pt>
                <c:pt idx="11643">
                  <c:v>89</c:v>
                </c:pt>
                <c:pt idx="11644">
                  <c:v>89</c:v>
                </c:pt>
                <c:pt idx="11645">
                  <c:v>89</c:v>
                </c:pt>
                <c:pt idx="11646">
                  <c:v>89</c:v>
                </c:pt>
                <c:pt idx="11647">
                  <c:v>89</c:v>
                </c:pt>
                <c:pt idx="11648">
                  <c:v>89</c:v>
                </c:pt>
                <c:pt idx="11649">
                  <c:v>89</c:v>
                </c:pt>
                <c:pt idx="11650">
                  <c:v>89</c:v>
                </c:pt>
                <c:pt idx="11651">
                  <c:v>89</c:v>
                </c:pt>
                <c:pt idx="11652">
                  <c:v>89</c:v>
                </c:pt>
                <c:pt idx="11653">
                  <c:v>89</c:v>
                </c:pt>
                <c:pt idx="11654">
                  <c:v>89</c:v>
                </c:pt>
                <c:pt idx="11655">
                  <c:v>89</c:v>
                </c:pt>
                <c:pt idx="11656">
                  <c:v>89</c:v>
                </c:pt>
                <c:pt idx="11657">
                  <c:v>89</c:v>
                </c:pt>
                <c:pt idx="11658">
                  <c:v>89</c:v>
                </c:pt>
                <c:pt idx="11659">
                  <c:v>89</c:v>
                </c:pt>
                <c:pt idx="11660">
                  <c:v>89</c:v>
                </c:pt>
                <c:pt idx="11661">
                  <c:v>89</c:v>
                </c:pt>
                <c:pt idx="11662">
                  <c:v>89</c:v>
                </c:pt>
                <c:pt idx="11663">
                  <c:v>89</c:v>
                </c:pt>
                <c:pt idx="11664">
                  <c:v>89</c:v>
                </c:pt>
                <c:pt idx="11665">
                  <c:v>89</c:v>
                </c:pt>
                <c:pt idx="11666">
                  <c:v>89</c:v>
                </c:pt>
                <c:pt idx="11667">
                  <c:v>89</c:v>
                </c:pt>
                <c:pt idx="11668">
                  <c:v>89</c:v>
                </c:pt>
                <c:pt idx="11669">
                  <c:v>89</c:v>
                </c:pt>
                <c:pt idx="11670">
                  <c:v>89</c:v>
                </c:pt>
                <c:pt idx="11671">
                  <c:v>89</c:v>
                </c:pt>
                <c:pt idx="11672">
                  <c:v>89</c:v>
                </c:pt>
                <c:pt idx="11673">
                  <c:v>89</c:v>
                </c:pt>
                <c:pt idx="11674">
                  <c:v>89</c:v>
                </c:pt>
                <c:pt idx="11675">
                  <c:v>89</c:v>
                </c:pt>
                <c:pt idx="11676">
                  <c:v>89</c:v>
                </c:pt>
                <c:pt idx="11677">
                  <c:v>89</c:v>
                </c:pt>
                <c:pt idx="11678">
                  <c:v>89</c:v>
                </c:pt>
                <c:pt idx="11679">
                  <c:v>89</c:v>
                </c:pt>
                <c:pt idx="11680">
                  <c:v>89</c:v>
                </c:pt>
                <c:pt idx="11681">
                  <c:v>89</c:v>
                </c:pt>
                <c:pt idx="11682">
                  <c:v>89</c:v>
                </c:pt>
                <c:pt idx="11683">
                  <c:v>89</c:v>
                </c:pt>
                <c:pt idx="11684">
                  <c:v>89</c:v>
                </c:pt>
                <c:pt idx="11685">
                  <c:v>89</c:v>
                </c:pt>
                <c:pt idx="11686">
                  <c:v>89</c:v>
                </c:pt>
                <c:pt idx="11687">
                  <c:v>89</c:v>
                </c:pt>
                <c:pt idx="11688">
                  <c:v>89</c:v>
                </c:pt>
                <c:pt idx="11689">
                  <c:v>89</c:v>
                </c:pt>
                <c:pt idx="11690">
                  <c:v>89</c:v>
                </c:pt>
                <c:pt idx="11691">
                  <c:v>89</c:v>
                </c:pt>
                <c:pt idx="11692">
                  <c:v>89</c:v>
                </c:pt>
                <c:pt idx="11693">
                  <c:v>89</c:v>
                </c:pt>
                <c:pt idx="11694">
                  <c:v>89</c:v>
                </c:pt>
                <c:pt idx="11695">
                  <c:v>89</c:v>
                </c:pt>
                <c:pt idx="11696">
                  <c:v>89</c:v>
                </c:pt>
                <c:pt idx="11697">
                  <c:v>89</c:v>
                </c:pt>
                <c:pt idx="11698">
                  <c:v>89</c:v>
                </c:pt>
                <c:pt idx="11699">
                  <c:v>89</c:v>
                </c:pt>
                <c:pt idx="11700">
                  <c:v>89</c:v>
                </c:pt>
                <c:pt idx="11701">
                  <c:v>89</c:v>
                </c:pt>
                <c:pt idx="11702">
                  <c:v>89</c:v>
                </c:pt>
                <c:pt idx="11703">
                  <c:v>89</c:v>
                </c:pt>
                <c:pt idx="11704">
                  <c:v>89</c:v>
                </c:pt>
                <c:pt idx="11705">
                  <c:v>89</c:v>
                </c:pt>
                <c:pt idx="11706">
                  <c:v>89</c:v>
                </c:pt>
                <c:pt idx="11707">
                  <c:v>89</c:v>
                </c:pt>
                <c:pt idx="11708">
                  <c:v>89</c:v>
                </c:pt>
                <c:pt idx="11709">
                  <c:v>89</c:v>
                </c:pt>
                <c:pt idx="11710">
                  <c:v>89</c:v>
                </c:pt>
                <c:pt idx="11711">
                  <c:v>89</c:v>
                </c:pt>
                <c:pt idx="11712">
                  <c:v>89</c:v>
                </c:pt>
                <c:pt idx="11713">
                  <c:v>89</c:v>
                </c:pt>
                <c:pt idx="11714">
                  <c:v>89</c:v>
                </c:pt>
                <c:pt idx="11715">
                  <c:v>89</c:v>
                </c:pt>
                <c:pt idx="11716">
                  <c:v>89</c:v>
                </c:pt>
                <c:pt idx="11717">
                  <c:v>89</c:v>
                </c:pt>
                <c:pt idx="11718">
                  <c:v>89</c:v>
                </c:pt>
                <c:pt idx="11719">
                  <c:v>89</c:v>
                </c:pt>
                <c:pt idx="11720">
                  <c:v>89</c:v>
                </c:pt>
                <c:pt idx="11721">
                  <c:v>89</c:v>
                </c:pt>
                <c:pt idx="11722">
                  <c:v>89</c:v>
                </c:pt>
                <c:pt idx="11723">
                  <c:v>89</c:v>
                </c:pt>
                <c:pt idx="11724">
                  <c:v>89</c:v>
                </c:pt>
                <c:pt idx="11725">
                  <c:v>89</c:v>
                </c:pt>
                <c:pt idx="11726">
                  <c:v>89</c:v>
                </c:pt>
                <c:pt idx="11727">
                  <c:v>89</c:v>
                </c:pt>
                <c:pt idx="11728">
                  <c:v>89</c:v>
                </c:pt>
                <c:pt idx="11729">
                  <c:v>89</c:v>
                </c:pt>
                <c:pt idx="11730">
                  <c:v>89</c:v>
                </c:pt>
                <c:pt idx="11731">
                  <c:v>89</c:v>
                </c:pt>
                <c:pt idx="11732">
                  <c:v>89</c:v>
                </c:pt>
                <c:pt idx="11733">
                  <c:v>89</c:v>
                </c:pt>
                <c:pt idx="11734">
                  <c:v>89</c:v>
                </c:pt>
                <c:pt idx="11735">
                  <c:v>89</c:v>
                </c:pt>
                <c:pt idx="11736">
                  <c:v>89</c:v>
                </c:pt>
                <c:pt idx="11737">
                  <c:v>89</c:v>
                </c:pt>
                <c:pt idx="11738">
                  <c:v>89</c:v>
                </c:pt>
                <c:pt idx="11739">
                  <c:v>89</c:v>
                </c:pt>
                <c:pt idx="11740">
                  <c:v>89</c:v>
                </c:pt>
                <c:pt idx="11741">
                  <c:v>89</c:v>
                </c:pt>
                <c:pt idx="11742">
                  <c:v>89</c:v>
                </c:pt>
                <c:pt idx="11743">
                  <c:v>89</c:v>
                </c:pt>
                <c:pt idx="11744">
                  <c:v>89</c:v>
                </c:pt>
                <c:pt idx="11745">
                  <c:v>89</c:v>
                </c:pt>
                <c:pt idx="11746">
                  <c:v>89</c:v>
                </c:pt>
                <c:pt idx="11747">
                  <c:v>89</c:v>
                </c:pt>
                <c:pt idx="11748">
                  <c:v>89</c:v>
                </c:pt>
                <c:pt idx="11749">
                  <c:v>89</c:v>
                </c:pt>
                <c:pt idx="11750">
                  <c:v>89</c:v>
                </c:pt>
                <c:pt idx="11751">
                  <c:v>89</c:v>
                </c:pt>
                <c:pt idx="11752">
                  <c:v>89</c:v>
                </c:pt>
                <c:pt idx="11753">
                  <c:v>89</c:v>
                </c:pt>
                <c:pt idx="11754">
                  <c:v>89</c:v>
                </c:pt>
                <c:pt idx="11755">
                  <c:v>89</c:v>
                </c:pt>
                <c:pt idx="11756">
                  <c:v>89</c:v>
                </c:pt>
                <c:pt idx="11757">
                  <c:v>89</c:v>
                </c:pt>
                <c:pt idx="11758">
                  <c:v>89</c:v>
                </c:pt>
                <c:pt idx="11759">
                  <c:v>89</c:v>
                </c:pt>
                <c:pt idx="11760">
                  <c:v>89</c:v>
                </c:pt>
                <c:pt idx="11761">
                  <c:v>89</c:v>
                </c:pt>
                <c:pt idx="11762">
                  <c:v>89</c:v>
                </c:pt>
                <c:pt idx="11763">
                  <c:v>89</c:v>
                </c:pt>
                <c:pt idx="11764">
                  <c:v>89</c:v>
                </c:pt>
                <c:pt idx="11765">
                  <c:v>89</c:v>
                </c:pt>
                <c:pt idx="11766">
                  <c:v>89</c:v>
                </c:pt>
                <c:pt idx="11767">
                  <c:v>89</c:v>
                </c:pt>
                <c:pt idx="11768">
                  <c:v>89</c:v>
                </c:pt>
                <c:pt idx="11769">
                  <c:v>89</c:v>
                </c:pt>
                <c:pt idx="11770">
                  <c:v>89</c:v>
                </c:pt>
                <c:pt idx="11771">
                  <c:v>89</c:v>
                </c:pt>
                <c:pt idx="11772">
                  <c:v>89</c:v>
                </c:pt>
                <c:pt idx="11773">
                  <c:v>89</c:v>
                </c:pt>
                <c:pt idx="11774">
                  <c:v>89</c:v>
                </c:pt>
                <c:pt idx="11775">
                  <c:v>89</c:v>
                </c:pt>
                <c:pt idx="11776">
                  <c:v>89</c:v>
                </c:pt>
                <c:pt idx="11777">
                  <c:v>89</c:v>
                </c:pt>
                <c:pt idx="11778">
                  <c:v>89</c:v>
                </c:pt>
                <c:pt idx="11779">
                  <c:v>89</c:v>
                </c:pt>
                <c:pt idx="11780">
                  <c:v>89</c:v>
                </c:pt>
                <c:pt idx="11781">
                  <c:v>89</c:v>
                </c:pt>
                <c:pt idx="11782">
                  <c:v>89</c:v>
                </c:pt>
                <c:pt idx="11783">
                  <c:v>89</c:v>
                </c:pt>
                <c:pt idx="11784">
                  <c:v>89</c:v>
                </c:pt>
                <c:pt idx="11785">
                  <c:v>89</c:v>
                </c:pt>
                <c:pt idx="11786">
                  <c:v>89</c:v>
                </c:pt>
                <c:pt idx="11787">
                  <c:v>89</c:v>
                </c:pt>
                <c:pt idx="11788">
                  <c:v>89</c:v>
                </c:pt>
                <c:pt idx="11789">
                  <c:v>89</c:v>
                </c:pt>
                <c:pt idx="11790">
                  <c:v>89</c:v>
                </c:pt>
                <c:pt idx="11791">
                  <c:v>89</c:v>
                </c:pt>
                <c:pt idx="11792">
                  <c:v>89</c:v>
                </c:pt>
                <c:pt idx="11793">
                  <c:v>89</c:v>
                </c:pt>
                <c:pt idx="11794">
                  <c:v>89</c:v>
                </c:pt>
                <c:pt idx="11795">
                  <c:v>89</c:v>
                </c:pt>
                <c:pt idx="11796">
                  <c:v>89</c:v>
                </c:pt>
                <c:pt idx="11797">
                  <c:v>89</c:v>
                </c:pt>
                <c:pt idx="11798">
                  <c:v>89</c:v>
                </c:pt>
                <c:pt idx="11799">
                  <c:v>89</c:v>
                </c:pt>
                <c:pt idx="11800">
                  <c:v>89</c:v>
                </c:pt>
                <c:pt idx="11801">
                  <c:v>89</c:v>
                </c:pt>
                <c:pt idx="11802">
                  <c:v>89</c:v>
                </c:pt>
                <c:pt idx="11803">
                  <c:v>89</c:v>
                </c:pt>
                <c:pt idx="11804">
                  <c:v>89</c:v>
                </c:pt>
                <c:pt idx="11805">
                  <c:v>89</c:v>
                </c:pt>
                <c:pt idx="11806">
                  <c:v>89</c:v>
                </c:pt>
                <c:pt idx="11807">
                  <c:v>89</c:v>
                </c:pt>
                <c:pt idx="11808">
                  <c:v>89</c:v>
                </c:pt>
                <c:pt idx="11809">
                  <c:v>89</c:v>
                </c:pt>
                <c:pt idx="11810">
                  <c:v>89</c:v>
                </c:pt>
                <c:pt idx="11811">
                  <c:v>89</c:v>
                </c:pt>
                <c:pt idx="11812">
                  <c:v>89</c:v>
                </c:pt>
                <c:pt idx="11813">
                  <c:v>89</c:v>
                </c:pt>
                <c:pt idx="11814">
                  <c:v>89</c:v>
                </c:pt>
                <c:pt idx="11815">
                  <c:v>89</c:v>
                </c:pt>
                <c:pt idx="11816">
                  <c:v>89</c:v>
                </c:pt>
                <c:pt idx="11817">
                  <c:v>89</c:v>
                </c:pt>
                <c:pt idx="11818">
                  <c:v>89</c:v>
                </c:pt>
                <c:pt idx="11819">
                  <c:v>89</c:v>
                </c:pt>
                <c:pt idx="11820">
                  <c:v>89</c:v>
                </c:pt>
                <c:pt idx="11821">
                  <c:v>89</c:v>
                </c:pt>
                <c:pt idx="11822">
                  <c:v>89</c:v>
                </c:pt>
                <c:pt idx="11823">
                  <c:v>89</c:v>
                </c:pt>
                <c:pt idx="11824">
                  <c:v>89</c:v>
                </c:pt>
                <c:pt idx="11825">
                  <c:v>89</c:v>
                </c:pt>
                <c:pt idx="11826">
                  <c:v>89</c:v>
                </c:pt>
                <c:pt idx="11827">
                  <c:v>89</c:v>
                </c:pt>
                <c:pt idx="11828">
                  <c:v>89</c:v>
                </c:pt>
                <c:pt idx="11829">
                  <c:v>89</c:v>
                </c:pt>
                <c:pt idx="11830">
                  <c:v>89</c:v>
                </c:pt>
                <c:pt idx="11831">
                  <c:v>89</c:v>
                </c:pt>
                <c:pt idx="11832">
                  <c:v>89</c:v>
                </c:pt>
                <c:pt idx="11833">
                  <c:v>89</c:v>
                </c:pt>
                <c:pt idx="11834">
                  <c:v>89</c:v>
                </c:pt>
                <c:pt idx="11835">
                  <c:v>89</c:v>
                </c:pt>
                <c:pt idx="11836">
                  <c:v>89</c:v>
                </c:pt>
                <c:pt idx="11837">
                  <c:v>89</c:v>
                </c:pt>
                <c:pt idx="11838">
                  <c:v>89</c:v>
                </c:pt>
                <c:pt idx="11839">
                  <c:v>89</c:v>
                </c:pt>
                <c:pt idx="11840">
                  <c:v>89</c:v>
                </c:pt>
                <c:pt idx="11841">
                  <c:v>89</c:v>
                </c:pt>
                <c:pt idx="11842">
                  <c:v>89</c:v>
                </c:pt>
                <c:pt idx="11843">
                  <c:v>89</c:v>
                </c:pt>
                <c:pt idx="11844">
                  <c:v>89</c:v>
                </c:pt>
                <c:pt idx="11845">
                  <c:v>89</c:v>
                </c:pt>
                <c:pt idx="11846">
                  <c:v>89</c:v>
                </c:pt>
                <c:pt idx="11847">
                  <c:v>89</c:v>
                </c:pt>
                <c:pt idx="11848">
                  <c:v>89</c:v>
                </c:pt>
                <c:pt idx="11849">
                  <c:v>89</c:v>
                </c:pt>
                <c:pt idx="11850">
                  <c:v>89</c:v>
                </c:pt>
                <c:pt idx="11851">
                  <c:v>89</c:v>
                </c:pt>
                <c:pt idx="11852">
                  <c:v>89</c:v>
                </c:pt>
                <c:pt idx="11853">
                  <c:v>89</c:v>
                </c:pt>
                <c:pt idx="11854">
                  <c:v>89</c:v>
                </c:pt>
                <c:pt idx="11855">
                  <c:v>89</c:v>
                </c:pt>
                <c:pt idx="11856">
                  <c:v>89</c:v>
                </c:pt>
                <c:pt idx="11857">
                  <c:v>89</c:v>
                </c:pt>
                <c:pt idx="11858">
                  <c:v>89</c:v>
                </c:pt>
                <c:pt idx="11859">
                  <c:v>89</c:v>
                </c:pt>
                <c:pt idx="11860">
                  <c:v>89</c:v>
                </c:pt>
                <c:pt idx="11861">
                  <c:v>89</c:v>
                </c:pt>
                <c:pt idx="11862">
                  <c:v>89</c:v>
                </c:pt>
                <c:pt idx="11863">
                  <c:v>89</c:v>
                </c:pt>
                <c:pt idx="11864">
                  <c:v>89</c:v>
                </c:pt>
                <c:pt idx="11865">
                  <c:v>89</c:v>
                </c:pt>
                <c:pt idx="11866">
                  <c:v>89</c:v>
                </c:pt>
                <c:pt idx="11867">
                  <c:v>89</c:v>
                </c:pt>
                <c:pt idx="11868">
                  <c:v>89</c:v>
                </c:pt>
                <c:pt idx="11869">
                  <c:v>89</c:v>
                </c:pt>
                <c:pt idx="11870">
                  <c:v>89</c:v>
                </c:pt>
                <c:pt idx="11871">
                  <c:v>89</c:v>
                </c:pt>
                <c:pt idx="11872">
                  <c:v>89</c:v>
                </c:pt>
                <c:pt idx="11873">
                  <c:v>89</c:v>
                </c:pt>
                <c:pt idx="11874">
                  <c:v>89</c:v>
                </c:pt>
                <c:pt idx="11875">
                  <c:v>89</c:v>
                </c:pt>
                <c:pt idx="11876">
                  <c:v>89</c:v>
                </c:pt>
                <c:pt idx="11877">
                  <c:v>89</c:v>
                </c:pt>
                <c:pt idx="11878">
                  <c:v>89</c:v>
                </c:pt>
                <c:pt idx="11879">
                  <c:v>89</c:v>
                </c:pt>
                <c:pt idx="11880">
                  <c:v>89</c:v>
                </c:pt>
                <c:pt idx="11881">
                  <c:v>89</c:v>
                </c:pt>
                <c:pt idx="11882">
                  <c:v>89</c:v>
                </c:pt>
                <c:pt idx="11883">
                  <c:v>89</c:v>
                </c:pt>
                <c:pt idx="11884">
                  <c:v>89</c:v>
                </c:pt>
                <c:pt idx="11885">
                  <c:v>89</c:v>
                </c:pt>
                <c:pt idx="11886">
                  <c:v>89</c:v>
                </c:pt>
                <c:pt idx="11887">
                  <c:v>89</c:v>
                </c:pt>
                <c:pt idx="11888">
                  <c:v>89</c:v>
                </c:pt>
                <c:pt idx="11889">
                  <c:v>89</c:v>
                </c:pt>
                <c:pt idx="11890">
                  <c:v>89</c:v>
                </c:pt>
                <c:pt idx="11891">
                  <c:v>89</c:v>
                </c:pt>
                <c:pt idx="11892">
                  <c:v>89</c:v>
                </c:pt>
                <c:pt idx="11893">
                  <c:v>89</c:v>
                </c:pt>
                <c:pt idx="11894">
                  <c:v>89</c:v>
                </c:pt>
                <c:pt idx="11895">
                  <c:v>89</c:v>
                </c:pt>
                <c:pt idx="11896">
                  <c:v>89</c:v>
                </c:pt>
                <c:pt idx="11897">
                  <c:v>89</c:v>
                </c:pt>
                <c:pt idx="11898">
                  <c:v>89</c:v>
                </c:pt>
                <c:pt idx="11899">
                  <c:v>89</c:v>
                </c:pt>
                <c:pt idx="11900">
                  <c:v>89</c:v>
                </c:pt>
                <c:pt idx="11901">
                  <c:v>89</c:v>
                </c:pt>
                <c:pt idx="11902">
                  <c:v>89</c:v>
                </c:pt>
                <c:pt idx="11903">
                  <c:v>89</c:v>
                </c:pt>
                <c:pt idx="11904">
                  <c:v>89</c:v>
                </c:pt>
                <c:pt idx="11905">
                  <c:v>89</c:v>
                </c:pt>
                <c:pt idx="11906">
                  <c:v>89</c:v>
                </c:pt>
                <c:pt idx="11907">
                  <c:v>89</c:v>
                </c:pt>
                <c:pt idx="11908">
                  <c:v>89</c:v>
                </c:pt>
                <c:pt idx="11909">
                  <c:v>89</c:v>
                </c:pt>
                <c:pt idx="11910">
                  <c:v>89</c:v>
                </c:pt>
                <c:pt idx="11911">
                  <c:v>89</c:v>
                </c:pt>
                <c:pt idx="11912">
                  <c:v>89</c:v>
                </c:pt>
                <c:pt idx="11913">
                  <c:v>89</c:v>
                </c:pt>
                <c:pt idx="11914">
                  <c:v>89</c:v>
                </c:pt>
                <c:pt idx="11915">
                  <c:v>89</c:v>
                </c:pt>
                <c:pt idx="11916">
                  <c:v>89</c:v>
                </c:pt>
                <c:pt idx="11917">
                  <c:v>89</c:v>
                </c:pt>
                <c:pt idx="11918">
                  <c:v>89</c:v>
                </c:pt>
                <c:pt idx="11919">
                  <c:v>89</c:v>
                </c:pt>
                <c:pt idx="11920">
                  <c:v>89</c:v>
                </c:pt>
                <c:pt idx="11921">
                  <c:v>89</c:v>
                </c:pt>
                <c:pt idx="11922">
                  <c:v>89</c:v>
                </c:pt>
                <c:pt idx="11923">
                  <c:v>89</c:v>
                </c:pt>
                <c:pt idx="11924">
                  <c:v>89</c:v>
                </c:pt>
                <c:pt idx="11925">
                  <c:v>89</c:v>
                </c:pt>
                <c:pt idx="11926">
                  <c:v>89</c:v>
                </c:pt>
                <c:pt idx="11927">
                  <c:v>89</c:v>
                </c:pt>
                <c:pt idx="11928">
                  <c:v>89</c:v>
                </c:pt>
                <c:pt idx="11929">
                  <c:v>89</c:v>
                </c:pt>
                <c:pt idx="11930">
                  <c:v>89</c:v>
                </c:pt>
                <c:pt idx="11931">
                  <c:v>89</c:v>
                </c:pt>
                <c:pt idx="11932">
                  <c:v>89</c:v>
                </c:pt>
                <c:pt idx="11933">
                  <c:v>89</c:v>
                </c:pt>
                <c:pt idx="11934">
                  <c:v>89</c:v>
                </c:pt>
                <c:pt idx="11935">
                  <c:v>89</c:v>
                </c:pt>
                <c:pt idx="11936">
                  <c:v>89</c:v>
                </c:pt>
                <c:pt idx="11937">
                  <c:v>89</c:v>
                </c:pt>
                <c:pt idx="11938">
                  <c:v>89</c:v>
                </c:pt>
                <c:pt idx="11939">
                  <c:v>89</c:v>
                </c:pt>
                <c:pt idx="11940">
                  <c:v>89</c:v>
                </c:pt>
                <c:pt idx="11941">
                  <c:v>89</c:v>
                </c:pt>
                <c:pt idx="11942">
                  <c:v>89</c:v>
                </c:pt>
                <c:pt idx="11943">
                  <c:v>89</c:v>
                </c:pt>
                <c:pt idx="11944">
                  <c:v>89</c:v>
                </c:pt>
                <c:pt idx="11945">
                  <c:v>89</c:v>
                </c:pt>
                <c:pt idx="11946">
                  <c:v>89</c:v>
                </c:pt>
                <c:pt idx="11947">
                  <c:v>89</c:v>
                </c:pt>
                <c:pt idx="11948">
                  <c:v>89</c:v>
                </c:pt>
                <c:pt idx="11949">
                  <c:v>89</c:v>
                </c:pt>
                <c:pt idx="11950">
                  <c:v>89</c:v>
                </c:pt>
                <c:pt idx="11951">
                  <c:v>89</c:v>
                </c:pt>
                <c:pt idx="11952">
                  <c:v>89</c:v>
                </c:pt>
                <c:pt idx="11953">
                  <c:v>89</c:v>
                </c:pt>
                <c:pt idx="11954">
                  <c:v>89</c:v>
                </c:pt>
                <c:pt idx="11955">
                  <c:v>89</c:v>
                </c:pt>
                <c:pt idx="11956">
                  <c:v>89</c:v>
                </c:pt>
                <c:pt idx="11957">
                  <c:v>89</c:v>
                </c:pt>
                <c:pt idx="11958">
                  <c:v>89</c:v>
                </c:pt>
                <c:pt idx="11959">
                  <c:v>89</c:v>
                </c:pt>
                <c:pt idx="11960">
                  <c:v>89</c:v>
                </c:pt>
                <c:pt idx="11961">
                  <c:v>89</c:v>
                </c:pt>
                <c:pt idx="11962">
                  <c:v>89</c:v>
                </c:pt>
                <c:pt idx="11963">
                  <c:v>89</c:v>
                </c:pt>
                <c:pt idx="11964">
                  <c:v>89</c:v>
                </c:pt>
                <c:pt idx="11965">
                  <c:v>89</c:v>
                </c:pt>
                <c:pt idx="11966">
                  <c:v>89</c:v>
                </c:pt>
                <c:pt idx="11967">
                  <c:v>89</c:v>
                </c:pt>
                <c:pt idx="11968">
                  <c:v>89</c:v>
                </c:pt>
                <c:pt idx="11969">
                  <c:v>89</c:v>
                </c:pt>
                <c:pt idx="11970">
                  <c:v>89</c:v>
                </c:pt>
                <c:pt idx="11971">
                  <c:v>89</c:v>
                </c:pt>
                <c:pt idx="11972">
                  <c:v>89</c:v>
                </c:pt>
                <c:pt idx="11973">
                  <c:v>89</c:v>
                </c:pt>
                <c:pt idx="11974">
                  <c:v>89</c:v>
                </c:pt>
                <c:pt idx="11975">
                  <c:v>89</c:v>
                </c:pt>
                <c:pt idx="11976">
                  <c:v>89</c:v>
                </c:pt>
                <c:pt idx="11977">
                  <c:v>89</c:v>
                </c:pt>
                <c:pt idx="11978">
                  <c:v>89</c:v>
                </c:pt>
                <c:pt idx="11979">
                  <c:v>89</c:v>
                </c:pt>
                <c:pt idx="11980">
                  <c:v>89</c:v>
                </c:pt>
                <c:pt idx="11981">
                  <c:v>89</c:v>
                </c:pt>
                <c:pt idx="11982">
                  <c:v>89</c:v>
                </c:pt>
                <c:pt idx="11983">
                  <c:v>89</c:v>
                </c:pt>
                <c:pt idx="11984">
                  <c:v>89</c:v>
                </c:pt>
                <c:pt idx="11985">
                  <c:v>89</c:v>
                </c:pt>
                <c:pt idx="11986">
                  <c:v>89</c:v>
                </c:pt>
                <c:pt idx="11987">
                  <c:v>89</c:v>
                </c:pt>
                <c:pt idx="11988">
                  <c:v>89</c:v>
                </c:pt>
                <c:pt idx="11989">
                  <c:v>89</c:v>
                </c:pt>
                <c:pt idx="11990">
                  <c:v>89</c:v>
                </c:pt>
                <c:pt idx="11991">
                  <c:v>89</c:v>
                </c:pt>
                <c:pt idx="11992">
                  <c:v>89</c:v>
                </c:pt>
                <c:pt idx="11993">
                  <c:v>89</c:v>
                </c:pt>
                <c:pt idx="11994">
                  <c:v>89</c:v>
                </c:pt>
                <c:pt idx="11995">
                  <c:v>89</c:v>
                </c:pt>
                <c:pt idx="11996">
                  <c:v>89</c:v>
                </c:pt>
                <c:pt idx="11997">
                  <c:v>89</c:v>
                </c:pt>
                <c:pt idx="11998">
                  <c:v>89</c:v>
                </c:pt>
                <c:pt idx="11999">
                  <c:v>89</c:v>
                </c:pt>
                <c:pt idx="12000">
                  <c:v>89</c:v>
                </c:pt>
                <c:pt idx="12001">
                  <c:v>89</c:v>
                </c:pt>
                <c:pt idx="12002">
                  <c:v>89</c:v>
                </c:pt>
                <c:pt idx="12003">
                  <c:v>89</c:v>
                </c:pt>
                <c:pt idx="12004">
                  <c:v>89</c:v>
                </c:pt>
                <c:pt idx="12005">
                  <c:v>89</c:v>
                </c:pt>
                <c:pt idx="12006">
                  <c:v>89</c:v>
                </c:pt>
                <c:pt idx="12007">
                  <c:v>89</c:v>
                </c:pt>
                <c:pt idx="12008">
                  <c:v>89</c:v>
                </c:pt>
                <c:pt idx="12009">
                  <c:v>89</c:v>
                </c:pt>
                <c:pt idx="12010">
                  <c:v>89</c:v>
                </c:pt>
                <c:pt idx="12011">
                  <c:v>89</c:v>
                </c:pt>
                <c:pt idx="12012">
                  <c:v>89</c:v>
                </c:pt>
                <c:pt idx="12013">
                  <c:v>89</c:v>
                </c:pt>
                <c:pt idx="12014">
                  <c:v>89</c:v>
                </c:pt>
                <c:pt idx="12015">
                  <c:v>89</c:v>
                </c:pt>
                <c:pt idx="12016">
                  <c:v>89</c:v>
                </c:pt>
                <c:pt idx="12017">
                  <c:v>89</c:v>
                </c:pt>
                <c:pt idx="12018">
                  <c:v>89</c:v>
                </c:pt>
                <c:pt idx="12019">
                  <c:v>89</c:v>
                </c:pt>
                <c:pt idx="12020">
                  <c:v>89</c:v>
                </c:pt>
                <c:pt idx="12021">
                  <c:v>89</c:v>
                </c:pt>
                <c:pt idx="12022">
                  <c:v>89</c:v>
                </c:pt>
                <c:pt idx="12023">
                  <c:v>89</c:v>
                </c:pt>
                <c:pt idx="12024">
                  <c:v>89</c:v>
                </c:pt>
                <c:pt idx="12025">
                  <c:v>89</c:v>
                </c:pt>
                <c:pt idx="12026">
                  <c:v>89</c:v>
                </c:pt>
                <c:pt idx="12027">
                  <c:v>89</c:v>
                </c:pt>
                <c:pt idx="12028">
                  <c:v>89</c:v>
                </c:pt>
                <c:pt idx="12029">
                  <c:v>89</c:v>
                </c:pt>
                <c:pt idx="12030">
                  <c:v>89</c:v>
                </c:pt>
                <c:pt idx="12031">
                  <c:v>89</c:v>
                </c:pt>
                <c:pt idx="12032">
                  <c:v>89</c:v>
                </c:pt>
                <c:pt idx="12033">
                  <c:v>89</c:v>
                </c:pt>
                <c:pt idx="12034">
                  <c:v>89</c:v>
                </c:pt>
                <c:pt idx="12035">
                  <c:v>89</c:v>
                </c:pt>
                <c:pt idx="12036">
                  <c:v>89</c:v>
                </c:pt>
                <c:pt idx="12037">
                  <c:v>89</c:v>
                </c:pt>
                <c:pt idx="12038">
                  <c:v>89</c:v>
                </c:pt>
                <c:pt idx="12039">
                  <c:v>89</c:v>
                </c:pt>
                <c:pt idx="12040">
                  <c:v>89</c:v>
                </c:pt>
                <c:pt idx="12041">
                  <c:v>89</c:v>
                </c:pt>
                <c:pt idx="12042">
                  <c:v>89</c:v>
                </c:pt>
                <c:pt idx="12043">
                  <c:v>89</c:v>
                </c:pt>
                <c:pt idx="12044">
                  <c:v>89</c:v>
                </c:pt>
                <c:pt idx="12045">
                  <c:v>89</c:v>
                </c:pt>
                <c:pt idx="12046">
                  <c:v>89</c:v>
                </c:pt>
                <c:pt idx="12047">
                  <c:v>89</c:v>
                </c:pt>
                <c:pt idx="12048">
                  <c:v>89</c:v>
                </c:pt>
                <c:pt idx="12049">
                  <c:v>89</c:v>
                </c:pt>
                <c:pt idx="12050">
                  <c:v>89</c:v>
                </c:pt>
                <c:pt idx="12051">
                  <c:v>89</c:v>
                </c:pt>
                <c:pt idx="12052">
                  <c:v>89</c:v>
                </c:pt>
                <c:pt idx="12053">
                  <c:v>89</c:v>
                </c:pt>
                <c:pt idx="12054">
                  <c:v>89</c:v>
                </c:pt>
                <c:pt idx="12055">
                  <c:v>89</c:v>
                </c:pt>
                <c:pt idx="12056">
                  <c:v>89</c:v>
                </c:pt>
                <c:pt idx="12057">
                  <c:v>89</c:v>
                </c:pt>
                <c:pt idx="12058">
                  <c:v>89</c:v>
                </c:pt>
                <c:pt idx="12059">
                  <c:v>89</c:v>
                </c:pt>
                <c:pt idx="12060">
                  <c:v>89</c:v>
                </c:pt>
                <c:pt idx="12061">
                  <c:v>89</c:v>
                </c:pt>
                <c:pt idx="12062">
                  <c:v>89</c:v>
                </c:pt>
                <c:pt idx="12063">
                  <c:v>89</c:v>
                </c:pt>
                <c:pt idx="12064">
                  <c:v>89</c:v>
                </c:pt>
                <c:pt idx="12065">
                  <c:v>89</c:v>
                </c:pt>
                <c:pt idx="12066">
                  <c:v>89</c:v>
                </c:pt>
                <c:pt idx="12067">
                  <c:v>89</c:v>
                </c:pt>
                <c:pt idx="12068">
                  <c:v>89</c:v>
                </c:pt>
                <c:pt idx="12069">
                  <c:v>89</c:v>
                </c:pt>
                <c:pt idx="12070">
                  <c:v>89</c:v>
                </c:pt>
                <c:pt idx="12071">
                  <c:v>89</c:v>
                </c:pt>
                <c:pt idx="12072">
                  <c:v>89</c:v>
                </c:pt>
                <c:pt idx="12073">
                  <c:v>89</c:v>
                </c:pt>
                <c:pt idx="12074">
                  <c:v>89</c:v>
                </c:pt>
                <c:pt idx="12075">
                  <c:v>89</c:v>
                </c:pt>
                <c:pt idx="12076">
                  <c:v>89</c:v>
                </c:pt>
                <c:pt idx="12077">
                  <c:v>89</c:v>
                </c:pt>
                <c:pt idx="12078">
                  <c:v>89</c:v>
                </c:pt>
                <c:pt idx="12079">
                  <c:v>89</c:v>
                </c:pt>
                <c:pt idx="12080">
                  <c:v>89</c:v>
                </c:pt>
                <c:pt idx="12081">
                  <c:v>89</c:v>
                </c:pt>
                <c:pt idx="12082">
                  <c:v>89</c:v>
                </c:pt>
                <c:pt idx="12083">
                  <c:v>89</c:v>
                </c:pt>
                <c:pt idx="12084">
                  <c:v>89</c:v>
                </c:pt>
                <c:pt idx="12085">
                  <c:v>89</c:v>
                </c:pt>
                <c:pt idx="12086">
                  <c:v>89</c:v>
                </c:pt>
                <c:pt idx="12087">
                  <c:v>89</c:v>
                </c:pt>
                <c:pt idx="12088">
                  <c:v>89</c:v>
                </c:pt>
                <c:pt idx="12089">
                  <c:v>89</c:v>
                </c:pt>
                <c:pt idx="12090">
                  <c:v>89</c:v>
                </c:pt>
                <c:pt idx="12091">
                  <c:v>89</c:v>
                </c:pt>
                <c:pt idx="12092">
                  <c:v>89</c:v>
                </c:pt>
                <c:pt idx="12093">
                  <c:v>89</c:v>
                </c:pt>
                <c:pt idx="12094">
                  <c:v>89</c:v>
                </c:pt>
                <c:pt idx="12095">
                  <c:v>89</c:v>
                </c:pt>
                <c:pt idx="12096">
                  <c:v>89</c:v>
                </c:pt>
                <c:pt idx="12097">
                  <c:v>89</c:v>
                </c:pt>
                <c:pt idx="12098">
                  <c:v>89</c:v>
                </c:pt>
                <c:pt idx="12099">
                  <c:v>89</c:v>
                </c:pt>
                <c:pt idx="12100">
                  <c:v>89</c:v>
                </c:pt>
                <c:pt idx="12101">
                  <c:v>89</c:v>
                </c:pt>
                <c:pt idx="12102">
                  <c:v>89</c:v>
                </c:pt>
                <c:pt idx="12103">
                  <c:v>89</c:v>
                </c:pt>
                <c:pt idx="12104">
                  <c:v>89</c:v>
                </c:pt>
                <c:pt idx="12105">
                  <c:v>89</c:v>
                </c:pt>
                <c:pt idx="12106">
                  <c:v>89</c:v>
                </c:pt>
                <c:pt idx="12107">
                  <c:v>89</c:v>
                </c:pt>
                <c:pt idx="12108">
                  <c:v>89</c:v>
                </c:pt>
                <c:pt idx="12109">
                  <c:v>89</c:v>
                </c:pt>
                <c:pt idx="12110">
                  <c:v>89</c:v>
                </c:pt>
                <c:pt idx="12111">
                  <c:v>89</c:v>
                </c:pt>
                <c:pt idx="12112">
                  <c:v>89</c:v>
                </c:pt>
                <c:pt idx="12113">
                  <c:v>89</c:v>
                </c:pt>
                <c:pt idx="12114">
                  <c:v>89</c:v>
                </c:pt>
                <c:pt idx="12115">
                  <c:v>89</c:v>
                </c:pt>
                <c:pt idx="12116">
                  <c:v>89</c:v>
                </c:pt>
                <c:pt idx="12117">
                  <c:v>89</c:v>
                </c:pt>
                <c:pt idx="12118">
                  <c:v>89</c:v>
                </c:pt>
                <c:pt idx="12119">
                  <c:v>89</c:v>
                </c:pt>
                <c:pt idx="12120">
                  <c:v>89</c:v>
                </c:pt>
                <c:pt idx="12121">
                  <c:v>89</c:v>
                </c:pt>
                <c:pt idx="12122">
                  <c:v>89</c:v>
                </c:pt>
                <c:pt idx="12123">
                  <c:v>89</c:v>
                </c:pt>
                <c:pt idx="12124">
                  <c:v>89</c:v>
                </c:pt>
                <c:pt idx="12125">
                  <c:v>89</c:v>
                </c:pt>
                <c:pt idx="12126">
                  <c:v>89</c:v>
                </c:pt>
                <c:pt idx="12127">
                  <c:v>89</c:v>
                </c:pt>
                <c:pt idx="12128">
                  <c:v>89</c:v>
                </c:pt>
                <c:pt idx="12129">
                  <c:v>89</c:v>
                </c:pt>
                <c:pt idx="12130">
                  <c:v>89</c:v>
                </c:pt>
                <c:pt idx="12131">
                  <c:v>89</c:v>
                </c:pt>
                <c:pt idx="12132">
                  <c:v>89</c:v>
                </c:pt>
                <c:pt idx="12133">
                  <c:v>89</c:v>
                </c:pt>
                <c:pt idx="12134">
                  <c:v>89</c:v>
                </c:pt>
                <c:pt idx="12135">
                  <c:v>89</c:v>
                </c:pt>
                <c:pt idx="12136">
                  <c:v>89</c:v>
                </c:pt>
                <c:pt idx="12137">
                  <c:v>89</c:v>
                </c:pt>
                <c:pt idx="12138">
                  <c:v>89</c:v>
                </c:pt>
                <c:pt idx="12139">
                  <c:v>89</c:v>
                </c:pt>
                <c:pt idx="12140">
                  <c:v>89</c:v>
                </c:pt>
                <c:pt idx="12141">
                  <c:v>89</c:v>
                </c:pt>
                <c:pt idx="12142">
                  <c:v>89</c:v>
                </c:pt>
                <c:pt idx="12143">
                  <c:v>89</c:v>
                </c:pt>
                <c:pt idx="12144">
                  <c:v>89</c:v>
                </c:pt>
                <c:pt idx="12145">
                  <c:v>89</c:v>
                </c:pt>
                <c:pt idx="12146">
                  <c:v>89</c:v>
                </c:pt>
                <c:pt idx="12147">
                  <c:v>89</c:v>
                </c:pt>
                <c:pt idx="12148">
                  <c:v>89</c:v>
                </c:pt>
                <c:pt idx="12149">
                  <c:v>89</c:v>
                </c:pt>
                <c:pt idx="12150">
                  <c:v>89</c:v>
                </c:pt>
                <c:pt idx="12151">
                  <c:v>89</c:v>
                </c:pt>
                <c:pt idx="12152">
                  <c:v>89</c:v>
                </c:pt>
                <c:pt idx="12153">
                  <c:v>89</c:v>
                </c:pt>
                <c:pt idx="12154">
                  <c:v>89</c:v>
                </c:pt>
                <c:pt idx="12155">
                  <c:v>89</c:v>
                </c:pt>
                <c:pt idx="12156">
                  <c:v>89</c:v>
                </c:pt>
                <c:pt idx="12157">
                  <c:v>89</c:v>
                </c:pt>
                <c:pt idx="12158">
                  <c:v>89</c:v>
                </c:pt>
                <c:pt idx="12159">
                  <c:v>89</c:v>
                </c:pt>
                <c:pt idx="12160">
                  <c:v>89</c:v>
                </c:pt>
                <c:pt idx="12161">
                  <c:v>89</c:v>
                </c:pt>
                <c:pt idx="12162">
                  <c:v>89</c:v>
                </c:pt>
                <c:pt idx="12163">
                  <c:v>89</c:v>
                </c:pt>
                <c:pt idx="12164">
                  <c:v>89</c:v>
                </c:pt>
                <c:pt idx="12165">
                  <c:v>89</c:v>
                </c:pt>
                <c:pt idx="12166">
                  <c:v>89</c:v>
                </c:pt>
                <c:pt idx="12167">
                  <c:v>89</c:v>
                </c:pt>
                <c:pt idx="12168">
                  <c:v>89</c:v>
                </c:pt>
                <c:pt idx="12169">
                  <c:v>89</c:v>
                </c:pt>
                <c:pt idx="12170">
                  <c:v>89</c:v>
                </c:pt>
                <c:pt idx="12171">
                  <c:v>89</c:v>
                </c:pt>
                <c:pt idx="12172">
                  <c:v>89</c:v>
                </c:pt>
                <c:pt idx="12173">
                  <c:v>89</c:v>
                </c:pt>
                <c:pt idx="12174">
                  <c:v>89</c:v>
                </c:pt>
                <c:pt idx="12175">
                  <c:v>89</c:v>
                </c:pt>
                <c:pt idx="12176">
                  <c:v>89</c:v>
                </c:pt>
                <c:pt idx="12177">
                  <c:v>89</c:v>
                </c:pt>
                <c:pt idx="12178">
                  <c:v>89</c:v>
                </c:pt>
                <c:pt idx="12179">
                  <c:v>89</c:v>
                </c:pt>
                <c:pt idx="12180">
                  <c:v>89</c:v>
                </c:pt>
                <c:pt idx="12181">
                  <c:v>89</c:v>
                </c:pt>
                <c:pt idx="12182">
                  <c:v>89</c:v>
                </c:pt>
                <c:pt idx="12183">
                  <c:v>89</c:v>
                </c:pt>
                <c:pt idx="12184">
                  <c:v>89</c:v>
                </c:pt>
                <c:pt idx="12185">
                  <c:v>89</c:v>
                </c:pt>
                <c:pt idx="12186">
                  <c:v>89</c:v>
                </c:pt>
                <c:pt idx="12187">
                  <c:v>89</c:v>
                </c:pt>
                <c:pt idx="12188">
                  <c:v>89</c:v>
                </c:pt>
                <c:pt idx="12189">
                  <c:v>89</c:v>
                </c:pt>
                <c:pt idx="12190">
                  <c:v>89</c:v>
                </c:pt>
                <c:pt idx="12191">
                  <c:v>89</c:v>
                </c:pt>
                <c:pt idx="12192">
                  <c:v>89</c:v>
                </c:pt>
                <c:pt idx="12193">
                  <c:v>89</c:v>
                </c:pt>
                <c:pt idx="12194">
                  <c:v>89</c:v>
                </c:pt>
                <c:pt idx="12195">
                  <c:v>89</c:v>
                </c:pt>
                <c:pt idx="12196">
                  <c:v>89</c:v>
                </c:pt>
                <c:pt idx="12197">
                  <c:v>89</c:v>
                </c:pt>
                <c:pt idx="12198">
                  <c:v>89</c:v>
                </c:pt>
                <c:pt idx="12199">
                  <c:v>89</c:v>
                </c:pt>
                <c:pt idx="12200">
                  <c:v>89</c:v>
                </c:pt>
                <c:pt idx="12201">
                  <c:v>89</c:v>
                </c:pt>
                <c:pt idx="12202">
                  <c:v>89</c:v>
                </c:pt>
                <c:pt idx="12203">
                  <c:v>89</c:v>
                </c:pt>
                <c:pt idx="12204">
                  <c:v>89</c:v>
                </c:pt>
                <c:pt idx="12205">
                  <c:v>89</c:v>
                </c:pt>
                <c:pt idx="12206">
                  <c:v>89</c:v>
                </c:pt>
                <c:pt idx="12207">
                  <c:v>89</c:v>
                </c:pt>
                <c:pt idx="12208">
                  <c:v>89</c:v>
                </c:pt>
                <c:pt idx="12209">
                  <c:v>89</c:v>
                </c:pt>
                <c:pt idx="12210">
                  <c:v>89</c:v>
                </c:pt>
                <c:pt idx="12211">
                  <c:v>89</c:v>
                </c:pt>
                <c:pt idx="12212">
                  <c:v>89</c:v>
                </c:pt>
                <c:pt idx="12213">
                  <c:v>89</c:v>
                </c:pt>
                <c:pt idx="12214">
                  <c:v>89</c:v>
                </c:pt>
                <c:pt idx="12215">
                  <c:v>89</c:v>
                </c:pt>
                <c:pt idx="12216">
                  <c:v>89</c:v>
                </c:pt>
                <c:pt idx="12217">
                  <c:v>89</c:v>
                </c:pt>
                <c:pt idx="12218">
                  <c:v>89</c:v>
                </c:pt>
                <c:pt idx="12219">
                  <c:v>89</c:v>
                </c:pt>
                <c:pt idx="12220">
                  <c:v>89</c:v>
                </c:pt>
                <c:pt idx="12221">
                  <c:v>89</c:v>
                </c:pt>
                <c:pt idx="12222">
                  <c:v>89</c:v>
                </c:pt>
                <c:pt idx="12223">
                  <c:v>89</c:v>
                </c:pt>
                <c:pt idx="12224">
                  <c:v>89</c:v>
                </c:pt>
                <c:pt idx="12225">
                  <c:v>89</c:v>
                </c:pt>
                <c:pt idx="12226">
                  <c:v>89</c:v>
                </c:pt>
                <c:pt idx="12227">
                  <c:v>89</c:v>
                </c:pt>
                <c:pt idx="12228">
                  <c:v>89</c:v>
                </c:pt>
                <c:pt idx="12229">
                  <c:v>89</c:v>
                </c:pt>
                <c:pt idx="12230">
                  <c:v>89</c:v>
                </c:pt>
                <c:pt idx="12231">
                  <c:v>89</c:v>
                </c:pt>
                <c:pt idx="12232">
                  <c:v>89</c:v>
                </c:pt>
                <c:pt idx="12233">
                  <c:v>89</c:v>
                </c:pt>
                <c:pt idx="12234">
                  <c:v>89</c:v>
                </c:pt>
                <c:pt idx="12235">
                  <c:v>89</c:v>
                </c:pt>
                <c:pt idx="12236">
                  <c:v>89</c:v>
                </c:pt>
                <c:pt idx="12237">
                  <c:v>89</c:v>
                </c:pt>
                <c:pt idx="12238">
                  <c:v>89</c:v>
                </c:pt>
                <c:pt idx="12239">
                  <c:v>89</c:v>
                </c:pt>
                <c:pt idx="12240">
                  <c:v>89</c:v>
                </c:pt>
                <c:pt idx="12241">
                  <c:v>89</c:v>
                </c:pt>
                <c:pt idx="12242">
                  <c:v>89</c:v>
                </c:pt>
                <c:pt idx="12243">
                  <c:v>89</c:v>
                </c:pt>
                <c:pt idx="12244">
                  <c:v>89</c:v>
                </c:pt>
                <c:pt idx="12245">
                  <c:v>89</c:v>
                </c:pt>
                <c:pt idx="12246">
                  <c:v>89</c:v>
                </c:pt>
                <c:pt idx="12247">
                  <c:v>89</c:v>
                </c:pt>
                <c:pt idx="12248">
                  <c:v>89</c:v>
                </c:pt>
                <c:pt idx="12249">
                  <c:v>89</c:v>
                </c:pt>
                <c:pt idx="12250">
                  <c:v>89</c:v>
                </c:pt>
                <c:pt idx="12251">
                  <c:v>89</c:v>
                </c:pt>
                <c:pt idx="12252">
                  <c:v>89</c:v>
                </c:pt>
                <c:pt idx="12253">
                  <c:v>89</c:v>
                </c:pt>
                <c:pt idx="12254">
                  <c:v>89</c:v>
                </c:pt>
                <c:pt idx="12255">
                  <c:v>89</c:v>
                </c:pt>
                <c:pt idx="12256">
                  <c:v>89</c:v>
                </c:pt>
                <c:pt idx="12257">
                  <c:v>89</c:v>
                </c:pt>
                <c:pt idx="12258">
                  <c:v>89</c:v>
                </c:pt>
                <c:pt idx="12259">
                  <c:v>89</c:v>
                </c:pt>
                <c:pt idx="12260">
                  <c:v>89</c:v>
                </c:pt>
                <c:pt idx="12261">
                  <c:v>89</c:v>
                </c:pt>
                <c:pt idx="12262">
                  <c:v>89</c:v>
                </c:pt>
                <c:pt idx="12263">
                  <c:v>89</c:v>
                </c:pt>
                <c:pt idx="12264">
                  <c:v>89</c:v>
                </c:pt>
                <c:pt idx="12265">
                  <c:v>89</c:v>
                </c:pt>
                <c:pt idx="12266">
                  <c:v>89</c:v>
                </c:pt>
                <c:pt idx="12267">
                  <c:v>89</c:v>
                </c:pt>
                <c:pt idx="12268">
                  <c:v>89</c:v>
                </c:pt>
                <c:pt idx="12269">
                  <c:v>89</c:v>
                </c:pt>
                <c:pt idx="12270">
                  <c:v>89</c:v>
                </c:pt>
                <c:pt idx="12271">
                  <c:v>89</c:v>
                </c:pt>
                <c:pt idx="12272">
                  <c:v>89</c:v>
                </c:pt>
                <c:pt idx="12273">
                  <c:v>89</c:v>
                </c:pt>
                <c:pt idx="12274">
                  <c:v>89</c:v>
                </c:pt>
                <c:pt idx="12275">
                  <c:v>89</c:v>
                </c:pt>
                <c:pt idx="12276">
                  <c:v>89</c:v>
                </c:pt>
                <c:pt idx="12277">
                  <c:v>89</c:v>
                </c:pt>
                <c:pt idx="12278">
                  <c:v>89</c:v>
                </c:pt>
                <c:pt idx="12279">
                  <c:v>89</c:v>
                </c:pt>
                <c:pt idx="12280">
                  <c:v>89</c:v>
                </c:pt>
                <c:pt idx="12281">
                  <c:v>89</c:v>
                </c:pt>
                <c:pt idx="12282">
                  <c:v>89</c:v>
                </c:pt>
                <c:pt idx="12283">
                  <c:v>89</c:v>
                </c:pt>
                <c:pt idx="12284">
                  <c:v>89</c:v>
                </c:pt>
                <c:pt idx="12285">
                  <c:v>89</c:v>
                </c:pt>
                <c:pt idx="12286">
                  <c:v>89</c:v>
                </c:pt>
                <c:pt idx="12287">
                  <c:v>89</c:v>
                </c:pt>
                <c:pt idx="12288">
                  <c:v>89</c:v>
                </c:pt>
                <c:pt idx="12289">
                  <c:v>89</c:v>
                </c:pt>
                <c:pt idx="12290">
                  <c:v>89</c:v>
                </c:pt>
                <c:pt idx="12291">
                  <c:v>89</c:v>
                </c:pt>
                <c:pt idx="12292">
                  <c:v>89</c:v>
                </c:pt>
                <c:pt idx="12293">
                  <c:v>89</c:v>
                </c:pt>
                <c:pt idx="12294">
                  <c:v>89</c:v>
                </c:pt>
                <c:pt idx="12295">
                  <c:v>89</c:v>
                </c:pt>
                <c:pt idx="12296">
                  <c:v>89</c:v>
                </c:pt>
                <c:pt idx="12297">
                  <c:v>89</c:v>
                </c:pt>
                <c:pt idx="12298">
                  <c:v>89</c:v>
                </c:pt>
                <c:pt idx="12299">
                  <c:v>89</c:v>
                </c:pt>
                <c:pt idx="12300">
                  <c:v>89</c:v>
                </c:pt>
                <c:pt idx="12301">
                  <c:v>89</c:v>
                </c:pt>
                <c:pt idx="12302">
                  <c:v>89</c:v>
                </c:pt>
                <c:pt idx="12303">
                  <c:v>89</c:v>
                </c:pt>
                <c:pt idx="12304">
                  <c:v>89</c:v>
                </c:pt>
                <c:pt idx="12305">
                  <c:v>89</c:v>
                </c:pt>
                <c:pt idx="12306">
                  <c:v>89</c:v>
                </c:pt>
                <c:pt idx="12307">
                  <c:v>89</c:v>
                </c:pt>
                <c:pt idx="12308">
                  <c:v>89</c:v>
                </c:pt>
                <c:pt idx="12309">
                  <c:v>89</c:v>
                </c:pt>
                <c:pt idx="12310">
                  <c:v>89</c:v>
                </c:pt>
                <c:pt idx="12311">
                  <c:v>89</c:v>
                </c:pt>
                <c:pt idx="12312">
                  <c:v>89</c:v>
                </c:pt>
                <c:pt idx="12313">
                  <c:v>89</c:v>
                </c:pt>
                <c:pt idx="12314">
                  <c:v>89</c:v>
                </c:pt>
                <c:pt idx="12315">
                  <c:v>89</c:v>
                </c:pt>
                <c:pt idx="12316">
                  <c:v>89</c:v>
                </c:pt>
                <c:pt idx="12317">
                  <c:v>89</c:v>
                </c:pt>
                <c:pt idx="12318">
                  <c:v>89</c:v>
                </c:pt>
                <c:pt idx="12319">
                  <c:v>89</c:v>
                </c:pt>
                <c:pt idx="12320">
                  <c:v>89</c:v>
                </c:pt>
                <c:pt idx="12321">
                  <c:v>89</c:v>
                </c:pt>
                <c:pt idx="12322">
                  <c:v>89</c:v>
                </c:pt>
                <c:pt idx="12323">
                  <c:v>89</c:v>
                </c:pt>
                <c:pt idx="12324">
                  <c:v>89</c:v>
                </c:pt>
                <c:pt idx="12325">
                  <c:v>89</c:v>
                </c:pt>
                <c:pt idx="12326">
                  <c:v>89</c:v>
                </c:pt>
                <c:pt idx="12327">
                  <c:v>89</c:v>
                </c:pt>
                <c:pt idx="12328">
                  <c:v>89</c:v>
                </c:pt>
                <c:pt idx="12329">
                  <c:v>89</c:v>
                </c:pt>
                <c:pt idx="12330">
                  <c:v>89</c:v>
                </c:pt>
                <c:pt idx="12331">
                  <c:v>89</c:v>
                </c:pt>
                <c:pt idx="12332">
                  <c:v>89</c:v>
                </c:pt>
                <c:pt idx="12333">
                  <c:v>89</c:v>
                </c:pt>
                <c:pt idx="12334">
                  <c:v>89</c:v>
                </c:pt>
                <c:pt idx="12335">
                  <c:v>89</c:v>
                </c:pt>
                <c:pt idx="12336">
                  <c:v>89</c:v>
                </c:pt>
                <c:pt idx="12337">
                  <c:v>89</c:v>
                </c:pt>
                <c:pt idx="12338">
                  <c:v>89</c:v>
                </c:pt>
                <c:pt idx="12339">
                  <c:v>89</c:v>
                </c:pt>
                <c:pt idx="12340">
                  <c:v>89</c:v>
                </c:pt>
                <c:pt idx="12341">
                  <c:v>89</c:v>
                </c:pt>
                <c:pt idx="12342">
                  <c:v>89</c:v>
                </c:pt>
                <c:pt idx="12343">
                  <c:v>89</c:v>
                </c:pt>
                <c:pt idx="12344">
                  <c:v>89</c:v>
                </c:pt>
                <c:pt idx="12345">
                  <c:v>89</c:v>
                </c:pt>
                <c:pt idx="12346">
                  <c:v>89</c:v>
                </c:pt>
                <c:pt idx="12347">
                  <c:v>89</c:v>
                </c:pt>
                <c:pt idx="12348">
                  <c:v>89</c:v>
                </c:pt>
                <c:pt idx="12349">
                  <c:v>89</c:v>
                </c:pt>
                <c:pt idx="12350">
                  <c:v>89</c:v>
                </c:pt>
                <c:pt idx="12351">
                  <c:v>89</c:v>
                </c:pt>
                <c:pt idx="12352">
                  <c:v>89</c:v>
                </c:pt>
                <c:pt idx="12353">
                  <c:v>89</c:v>
                </c:pt>
                <c:pt idx="12354">
                  <c:v>89</c:v>
                </c:pt>
                <c:pt idx="12355">
                  <c:v>89</c:v>
                </c:pt>
                <c:pt idx="12356">
                  <c:v>89</c:v>
                </c:pt>
                <c:pt idx="12357">
                  <c:v>89</c:v>
                </c:pt>
                <c:pt idx="12358">
                  <c:v>89</c:v>
                </c:pt>
                <c:pt idx="12359">
                  <c:v>89</c:v>
                </c:pt>
                <c:pt idx="12360">
                  <c:v>89</c:v>
                </c:pt>
                <c:pt idx="12361">
                  <c:v>89</c:v>
                </c:pt>
                <c:pt idx="12362">
                  <c:v>89</c:v>
                </c:pt>
                <c:pt idx="12363">
                  <c:v>89</c:v>
                </c:pt>
                <c:pt idx="12364">
                  <c:v>89</c:v>
                </c:pt>
                <c:pt idx="12365">
                  <c:v>89</c:v>
                </c:pt>
                <c:pt idx="12366">
                  <c:v>89</c:v>
                </c:pt>
                <c:pt idx="12367">
                  <c:v>89</c:v>
                </c:pt>
                <c:pt idx="12368">
                  <c:v>89</c:v>
                </c:pt>
                <c:pt idx="12369">
                  <c:v>89</c:v>
                </c:pt>
                <c:pt idx="12370">
                  <c:v>89</c:v>
                </c:pt>
                <c:pt idx="12371">
                  <c:v>89</c:v>
                </c:pt>
                <c:pt idx="12372">
                  <c:v>89</c:v>
                </c:pt>
                <c:pt idx="12373">
                  <c:v>89</c:v>
                </c:pt>
                <c:pt idx="12374">
                  <c:v>89</c:v>
                </c:pt>
                <c:pt idx="12375">
                  <c:v>89</c:v>
                </c:pt>
                <c:pt idx="12376">
                  <c:v>89</c:v>
                </c:pt>
                <c:pt idx="12377">
                  <c:v>89</c:v>
                </c:pt>
                <c:pt idx="12378">
                  <c:v>89</c:v>
                </c:pt>
                <c:pt idx="12379">
                  <c:v>89</c:v>
                </c:pt>
                <c:pt idx="12380">
                  <c:v>89</c:v>
                </c:pt>
                <c:pt idx="12381">
                  <c:v>89</c:v>
                </c:pt>
                <c:pt idx="12382">
                  <c:v>89</c:v>
                </c:pt>
                <c:pt idx="12383">
                  <c:v>89</c:v>
                </c:pt>
                <c:pt idx="12384">
                  <c:v>89</c:v>
                </c:pt>
                <c:pt idx="12385">
                  <c:v>89</c:v>
                </c:pt>
                <c:pt idx="12386">
                  <c:v>89</c:v>
                </c:pt>
                <c:pt idx="12387">
                  <c:v>89</c:v>
                </c:pt>
                <c:pt idx="12388">
                  <c:v>89</c:v>
                </c:pt>
                <c:pt idx="12389">
                  <c:v>89</c:v>
                </c:pt>
                <c:pt idx="12390">
                  <c:v>89</c:v>
                </c:pt>
                <c:pt idx="12391">
                  <c:v>89</c:v>
                </c:pt>
                <c:pt idx="12392">
                  <c:v>89</c:v>
                </c:pt>
                <c:pt idx="12393">
                  <c:v>89</c:v>
                </c:pt>
                <c:pt idx="12394">
                  <c:v>89</c:v>
                </c:pt>
                <c:pt idx="12395">
                  <c:v>89</c:v>
                </c:pt>
                <c:pt idx="12396">
                  <c:v>89</c:v>
                </c:pt>
                <c:pt idx="12397">
                  <c:v>89</c:v>
                </c:pt>
                <c:pt idx="12398">
                  <c:v>89</c:v>
                </c:pt>
                <c:pt idx="12399">
                  <c:v>89</c:v>
                </c:pt>
                <c:pt idx="12400">
                  <c:v>89</c:v>
                </c:pt>
                <c:pt idx="12401">
                  <c:v>89</c:v>
                </c:pt>
                <c:pt idx="12402">
                  <c:v>89</c:v>
                </c:pt>
                <c:pt idx="12403">
                  <c:v>89</c:v>
                </c:pt>
                <c:pt idx="12404">
                  <c:v>89</c:v>
                </c:pt>
                <c:pt idx="12405">
                  <c:v>89</c:v>
                </c:pt>
                <c:pt idx="12406">
                  <c:v>89</c:v>
                </c:pt>
                <c:pt idx="12407">
                  <c:v>89</c:v>
                </c:pt>
                <c:pt idx="12408">
                  <c:v>89</c:v>
                </c:pt>
                <c:pt idx="12409">
                  <c:v>89</c:v>
                </c:pt>
                <c:pt idx="12410">
                  <c:v>89</c:v>
                </c:pt>
                <c:pt idx="12411">
                  <c:v>89</c:v>
                </c:pt>
                <c:pt idx="12412">
                  <c:v>89</c:v>
                </c:pt>
                <c:pt idx="12413">
                  <c:v>89</c:v>
                </c:pt>
                <c:pt idx="12414">
                  <c:v>89</c:v>
                </c:pt>
                <c:pt idx="12415">
                  <c:v>89</c:v>
                </c:pt>
                <c:pt idx="12416">
                  <c:v>89</c:v>
                </c:pt>
                <c:pt idx="12417">
                  <c:v>89</c:v>
                </c:pt>
                <c:pt idx="12418">
                  <c:v>89</c:v>
                </c:pt>
                <c:pt idx="12419">
                  <c:v>89</c:v>
                </c:pt>
                <c:pt idx="12420">
                  <c:v>89</c:v>
                </c:pt>
                <c:pt idx="12421">
                  <c:v>89</c:v>
                </c:pt>
                <c:pt idx="12422">
                  <c:v>89</c:v>
                </c:pt>
                <c:pt idx="12423">
                  <c:v>89</c:v>
                </c:pt>
                <c:pt idx="12424">
                  <c:v>89</c:v>
                </c:pt>
                <c:pt idx="12425">
                  <c:v>89</c:v>
                </c:pt>
                <c:pt idx="12426">
                  <c:v>89</c:v>
                </c:pt>
                <c:pt idx="12427">
                  <c:v>89</c:v>
                </c:pt>
                <c:pt idx="12428">
                  <c:v>89</c:v>
                </c:pt>
                <c:pt idx="12429">
                  <c:v>89</c:v>
                </c:pt>
                <c:pt idx="12430">
                  <c:v>89</c:v>
                </c:pt>
                <c:pt idx="12431">
                  <c:v>89</c:v>
                </c:pt>
                <c:pt idx="12432">
                  <c:v>89</c:v>
                </c:pt>
                <c:pt idx="12433">
                  <c:v>89</c:v>
                </c:pt>
                <c:pt idx="12434">
                  <c:v>89</c:v>
                </c:pt>
                <c:pt idx="12435">
                  <c:v>89</c:v>
                </c:pt>
                <c:pt idx="12436">
                  <c:v>89</c:v>
                </c:pt>
                <c:pt idx="12437">
                  <c:v>89</c:v>
                </c:pt>
                <c:pt idx="12438">
                  <c:v>89</c:v>
                </c:pt>
                <c:pt idx="12439">
                  <c:v>89</c:v>
                </c:pt>
                <c:pt idx="12440">
                  <c:v>89</c:v>
                </c:pt>
                <c:pt idx="12441">
                  <c:v>89</c:v>
                </c:pt>
                <c:pt idx="12442">
                  <c:v>89</c:v>
                </c:pt>
                <c:pt idx="12443">
                  <c:v>89</c:v>
                </c:pt>
                <c:pt idx="12444">
                  <c:v>89</c:v>
                </c:pt>
                <c:pt idx="12445">
                  <c:v>89</c:v>
                </c:pt>
                <c:pt idx="12446">
                  <c:v>89</c:v>
                </c:pt>
                <c:pt idx="12447">
                  <c:v>89</c:v>
                </c:pt>
                <c:pt idx="12448">
                  <c:v>89</c:v>
                </c:pt>
                <c:pt idx="12449">
                  <c:v>89</c:v>
                </c:pt>
                <c:pt idx="12450">
                  <c:v>89</c:v>
                </c:pt>
                <c:pt idx="12451">
                  <c:v>89</c:v>
                </c:pt>
                <c:pt idx="12452">
                  <c:v>89</c:v>
                </c:pt>
                <c:pt idx="12453">
                  <c:v>89</c:v>
                </c:pt>
                <c:pt idx="12454">
                  <c:v>89</c:v>
                </c:pt>
                <c:pt idx="12455">
                  <c:v>89</c:v>
                </c:pt>
                <c:pt idx="12456">
                  <c:v>89</c:v>
                </c:pt>
                <c:pt idx="12457">
                  <c:v>89</c:v>
                </c:pt>
                <c:pt idx="12458">
                  <c:v>89</c:v>
                </c:pt>
                <c:pt idx="12459">
                  <c:v>89</c:v>
                </c:pt>
                <c:pt idx="12460">
                  <c:v>89</c:v>
                </c:pt>
                <c:pt idx="12461">
                  <c:v>89</c:v>
                </c:pt>
                <c:pt idx="12462">
                  <c:v>89</c:v>
                </c:pt>
                <c:pt idx="12463">
                  <c:v>89</c:v>
                </c:pt>
                <c:pt idx="12464">
                  <c:v>89</c:v>
                </c:pt>
                <c:pt idx="12465">
                  <c:v>89</c:v>
                </c:pt>
                <c:pt idx="12466">
                  <c:v>89</c:v>
                </c:pt>
                <c:pt idx="12467">
                  <c:v>89</c:v>
                </c:pt>
                <c:pt idx="12468">
                  <c:v>89</c:v>
                </c:pt>
                <c:pt idx="12469">
                  <c:v>89</c:v>
                </c:pt>
                <c:pt idx="12470">
                  <c:v>89</c:v>
                </c:pt>
                <c:pt idx="12471">
                  <c:v>89</c:v>
                </c:pt>
                <c:pt idx="12472">
                  <c:v>89</c:v>
                </c:pt>
                <c:pt idx="12473">
                  <c:v>89</c:v>
                </c:pt>
                <c:pt idx="12474">
                  <c:v>89</c:v>
                </c:pt>
                <c:pt idx="12475">
                  <c:v>89</c:v>
                </c:pt>
                <c:pt idx="12476">
                  <c:v>89</c:v>
                </c:pt>
                <c:pt idx="12477">
                  <c:v>89</c:v>
                </c:pt>
                <c:pt idx="12478">
                  <c:v>89</c:v>
                </c:pt>
                <c:pt idx="12479">
                  <c:v>89</c:v>
                </c:pt>
                <c:pt idx="12480">
                  <c:v>89</c:v>
                </c:pt>
                <c:pt idx="12481">
                  <c:v>89</c:v>
                </c:pt>
                <c:pt idx="12482">
                  <c:v>89</c:v>
                </c:pt>
                <c:pt idx="12483">
                  <c:v>89</c:v>
                </c:pt>
                <c:pt idx="12484">
                  <c:v>89</c:v>
                </c:pt>
                <c:pt idx="12485">
                  <c:v>89</c:v>
                </c:pt>
                <c:pt idx="12486">
                  <c:v>89</c:v>
                </c:pt>
                <c:pt idx="12487">
                  <c:v>89</c:v>
                </c:pt>
                <c:pt idx="12488">
                  <c:v>89</c:v>
                </c:pt>
                <c:pt idx="12489">
                  <c:v>89</c:v>
                </c:pt>
                <c:pt idx="12490">
                  <c:v>89</c:v>
                </c:pt>
                <c:pt idx="12491">
                  <c:v>89</c:v>
                </c:pt>
                <c:pt idx="12492">
                  <c:v>89</c:v>
                </c:pt>
                <c:pt idx="12493">
                  <c:v>89</c:v>
                </c:pt>
                <c:pt idx="12494">
                  <c:v>89</c:v>
                </c:pt>
                <c:pt idx="12495">
                  <c:v>89</c:v>
                </c:pt>
                <c:pt idx="12496">
                  <c:v>89</c:v>
                </c:pt>
                <c:pt idx="12497">
                  <c:v>89</c:v>
                </c:pt>
                <c:pt idx="12498">
                  <c:v>89</c:v>
                </c:pt>
                <c:pt idx="12499">
                  <c:v>89</c:v>
                </c:pt>
                <c:pt idx="12500">
                  <c:v>89</c:v>
                </c:pt>
                <c:pt idx="12501">
                  <c:v>89</c:v>
                </c:pt>
                <c:pt idx="12502">
                  <c:v>89</c:v>
                </c:pt>
                <c:pt idx="12503">
                  <c:v>89</c:v>
                </c:pt>
                <c:pt idx="12504">
                  <c:v>89</c:v>
                </c:pt>
                <c:pt idx="12505">
                  <c:v>89</c:v>
                </c:pt>
                <c:pt idx="12506">
                  <c:v>89</c:v>
                </c:pt>
                <c:pt idx="12507">
                  <c:v>89</c:v>
                </c:pt>
                <c:pt idx="12508">
                  <c:v>89</c:v>
                </c:pt>
                <c:pt idx="12509">
                  <c:v>89</c:v>
                </c:pt>
                <c:pt idx="12510">
                  <c:v>89</c:v>
                </c:pt>
                <c:pt idx="12511">
                  <c:v>89</c:v>
                </c:pt>
                <c:pt idx="12512">
                  <c:v>89</c:v>
                </c:pt>
                <c:pt idx="12513">
                  <c:v>89</c:v>
                </c:pt>
                <c:pt idx="12514">
                  <c:v>89</c:v>
                </c:pt>
                <c:pt idx="12515">
                  <c:v>89</c:v>
                </c:pt>
                <c:pt idx="12516">
                  <c:v>89</c:v>
                </c:pt>
                <c:pt idx="12517">
                  <c:v>89</c:v>
                </c:pt>
                <c:pt idx="12518">
                  <c:v>89</c:v>
                </c:pt>
                <c:pt idx="12519">
                  <c:v>89</c:v>
                </c:pt>
                <c:pt idx="12520">
                  <c:v>89</c:v>
                </c:pt>
                <c:pt idx="12521">
                  <c:v>89</c:v>
                </c:pt>
                <c:pt idx="12522">
                  <c:v>89</c:v>
                </c:pt>
                <c:pt idx="12523">
                  <c:v>89</c:v>
                </c:pt>
                <c:pt idx="12524">
                  <c:v>89</c:v>
                </c:pt>
                <c:pt idx="12525">
                  <c:v>89</c:v>
                </c:pt>
                <c:pt idx="12526">
                  <c:v>89</c:v>
                </c:pt>
                <c:pt idx="12527">
                  <c:v>89</c:v>
                </c:pt>
                <c:pt idx="12528">
                  <c:v>89</c:v>
                </c:pt>
                <c:pt idx="12529">
                  <c:v>89</c:v>
                </c:pt>
                <c:pt idx="12530">
                  <c:v>89</c:v>
                </c:pt>
                <c:pt idx="12531">
                  <c:v>89</c:v>
                </c:pt>
                <c:pt idx="12532">
                  <c:v>89</c:v>
                </c:pt>
                <c:pt idx="12533">
                  <c:v>89</c:v>
                </c:pt>
                <c:pt idx="12534">
                  <c:v>89</c:v>
                </c:pt>
                <c:pt idx="12535">
                  <c:v>89</c:v>
                </c:pt>
                <c:pt idx="12536">
                  <c:v>89</c:v>
                </c:pt>
                <c:pt idx="12537">
                  <c:v>89</c:v>
                </c:pt>
                <c:pt idx="12538">
                  <c:v>89</c:v>
                </c:pt>
                <c:pt idx="12539">
                  <c:v>89</c:v>
                </c:pt>
                <c:pt idx="12540">
                  <c:v>89</c:v>
                </c:pt>
                <c:pt idx="12541">
                  <c:v>89</c:v>
                </c:pt>
                <c:pt idx="12542">
                  <c:v>89</c:v>
                </c:pt>
                <c:pt idx="12543">
                  <c:v>89</c:v>
                </c:pt>
                <c:pt idx="12544">
                  <c:v>89</c:v>
                </c:pt>
                <c:pt idx="12545">
                  <c:v>89</c:v>
                </c:pt>
                <c:pt idx="12546">
                  <c:v>89</c:v>
                </c:pt>
                <c:pt idx="12547">
                  <c:v>89</c:v>
                </c:pt>
                <c:pt idx="12548">
                  <c:v>89</c:v>
                </c:pt>
                <c:pt idx="12549">
                  <c:v>89</c:v>
                </c:pt>
                <c:pt idx="12550">
                  <c:v>89</c:v>
                </c:pt>
                <c:pt idx="12551">
                  <c:v>89</c:v>
                </c:pt>
                <c:pt idx="12552">
                  <c:v>89</c:v>
                </c:pt>
                <c:pt idx="12553">
                  <c:v>89</c:v>
                </c:pt>
                <c:pt idx="12554">
                  <c:v>89</c:v>
                </c:pt>
                <c:pt idx="12555">
                  <c:v>89</c:v>
                </c:pt>
                <c:pt idx="12556">
                  <c:v>89</c:v>
                </c:pt>
                <c:pt idx="12557">
                  <c:v>89</c:v>
                </c:pt>
                <c:pt idx="12558">
                  <c:v>89</c:v>
                </c:pt>
                <c:pt idx="12559">
                  <c:v>89</c:v>
                </c:pt>
                <c:pt idx="12560">
                  <c:v>89</c:v>
                </c:pt>
                <c:pt idx="12561">
                  <c:v>89</c:v>
                </c:pt>
                <c:pt idx="12562">
                  <c:v>89</c:v>
                </c:pt>
                <c:pt idx="12563">
                  <c:v>89</c:v>
                </c:pt>
                <c:pt idx="12564">
                  <c:v>89</c:v>
                </c:pt>
                <c:pt idx="12565">
                  <c:v>89</c:v>
                </c:pt>
                <c:pt idx="12566">
                  <c:v>89</c:v>
                </c:pt>
                <c:pt idx="12567">
                  <c:v>89</c:v>
                </c:pt>
                <c:pt idx="12568">
                  <c:v>89</c:v>
                </c:pt>
                <c:pt idx="12569">
                  <c:v>89</c:v>
                </c:pt>
                <c:pt idx="12570">
                  <c:v>89</c:v>
                </c:pt>
                <c:pt idx="12571">
                  <c:v>89</c:v>
                </c:pt>
                <c:pt idx="12572">
                  <c:v>89</c:v>
                </c:pt>
                <c:pt idx="12573">
                  <c:v>89</c:v>
                </c:pt>
                <c:pt idx="12574">
                  <c:v>89</c:v>
                </c:pt>
                <c:pt idx="12575">
                  <c:v>89</c:v>
                </c:pt>
                <c:pt idx="12576">
                  <c:v>89</c:v>
                </c:pt>
                <c:pt idx="12577">
                  <c:v>89</c:v>
                </c:pt>
                <c:pt idx="12578">
                  <c:v>89</c:v>
                </c:pt>
                <c:pt idx="12579">
                  <c:v>89</c:v>
                </c:pt>
                <c:pt idx="12580">
                  <c:v>89</c:v>
                </c:pt>
                <c:pt idx="12581">
                  <c:v>89</c:v>
                </c:pt>
                <c:pt idx="12582">
                  <c:v>89</c:v>
                </c:pt>
                <c:pt idx="12583">
                  <c:v>89</c:v>
                </c:pt>
                <c:pt idx="12584">
                  <c:v>89</c:v>
                </c:pt>
                <c:pt idx="12585">
                  <c:v>89</c:v>
                </c:pt>
                <c:pt idx="12586">
                  <c:v>89</c:v>
                </c:pt>
                <c:pt idx="12587">
                  <c:v>89</c:v>
                </c:pt>
                <c:pt idx="12588">
                  <c:v>89</c:v>
                </c:pt>
                <c:pt idx="12589">
                  <c:v>89</c:v>
                </c:pt>
                <c:pt idx="12590">
                  <c:v>89</c:v>
                </c:pt>
                <c:pt idx="12591">
                  <c:v>89</c:v>
                </c:pt>
                <c:pt idx="12592">
                  <c:v>89</c:v>
                </c:pt>
                <c:pt idx="12593">
                  <c:v>89</c:v>
                </c:pt>
                <c:pt idx="12594">
                  <c:v>89</c:v>
                </c:pt>
                <c:pt idx="12595">
                  <c:v>89</c:v>
                </c:pt>
                <c:pt idx="12596">
                  <c:v>89</c:v>
                </c:pt>
                <c:pt idx="12597">
                  <c:v>89</c:v>
                </c:pt>
                <c:pt idx="12598">
                  <c:v>89</c:v>
                </c:pt>
                <c:pt idx="12599">
                  <c:v>89</c:v>
                </c:pt>
                <c:pt idx="12600">
                  <c:v>89</c:v>
                </c:pt>
                <c:pt idx="12601">
                  <c:v>89</c:v>
                </c:pt>
                <c:pt idx="12602">
                  <c:v>89</c:v>
                </c:pt>
                <c:pt idx="12603">
                  <c:v>89</c:v>
                </c:pt>
                <c:pt idx="12604">
                  <c:v>89</c:v>
                </c:pt>
                <c:pt idx="12605">
                  <c:v>89</c:v>
                </c:pt>
                <c:pt idx="12606">
                  <c:v>89</c:v>
                </c:pt>
                <c:pt idx="12607">
                  <c:v>89</c:v>
                </c:pt>
                <c:pt idx="12608">
                  <c:v>89</c:v>
                </c:pt>
                <c:pt idx="12609">
                  <c:v>89</c:v>
                </c:pt>
                <c:pt idx="12610">
                  <c:v>89</c:v>
                </c:pt>
                <c:pt idx="12611">
                  <c:v>89</c:v>
                </c:pt>
                <c:pt idx="12612">
                  <c:v>89</c:v>
                </c:pt>
                <c:pt idx="12613">
                  <c:v>89</c:v>
                </c:pt>
                <c:pt idx="12614">
                  <c:v>89</c:v>
                </c:pt>
                <c:pt idx="12615">
                  <c:v>89</c:v>
                </c:pt>
                <c:pt idx="12616">
                  <c:v>89</c:v>
                </c:pt>
                <c:pt idx="12617">
                  <c:v>89</c:v>
                </c:pt>
                <c:pt idx="12618">
                  <c:v>89</c:v>
                </c:pt>
                <c:pt idx="12619">
                  <c:v>89</c:v>
                </c:pt>
                <c:pt idx="12620">
                  <c:v>89</c:v>
                </c:pt>
                <c:pt idx="12621">
                  <c:v>89</c:v>
                </c:pt>
                <c:pt idx="12622">
                  <c:v>89</c:v>
                </c:pt>
                <c:pt idx="12623">
                  <c:v>89</c:v>
                </c:pt>
                <c:pt idx="12624">
                  <c:v>89</c:v>
                </c:pt>
                <c:pt idx="12625">
                  <c:v>89</c:v>
                </c:pt>
                <c:pt idx="12626">
                  <c:v>89</c:v>
                </c:pt>
                <c:pt idx="12627">
                  <c:v>89</c:v>
                </c:pt>
                <c:pt idx="12628">
                  <c:v>89</c:v>
                </c:pt>
                <c:pt idx="12629">
                  <c:v>89</c:v>
                </c:pt>
                <c:pt idx="12630">
                  <c:v>89</c:v>
                </c:pt>
                <c:pt idx="12631">
                  <c:v>89</c:v>
                </c:pt>
                <c:pt idx="12632">
                  <c:v>89</c:v>
                </c:pt>
                <c:pt idx="12633">
                  <c:v>89</c:v>
                </c:pt>
                <c:pt idx="12634">
                  <c:v>89</c:v>
                </c:pt>
                <c:pt idx="12635">
                  <c:v>89</c:v>
                </c:pt>
                <c:pt idx="12636">
                  <c:v>89</c:v>
                </c:pt>
                <c:pt idx="12637">
                  <c:v>89</c:v>
                </c:pt>
                <c:pt idx="12638">
                  <c:v>89</c:v>
                </c:pt>
                <c:pt idx="12639">
                  <c:v>89</c:v>
                </c:pt>
                <c:pt idx="12640">
                  <c:v>89</c:v>
                </c:pt>
                <c:pt idx="12641">
                  <c:v>89</c:v>
                </c:pt>
                <c:pt idx="12642">
                  <c:v>89</c:v>
                </c:pt>
                <c:pt idx="12643">
                  <c:v>89</c:v>
                </c:pt>
                <c:pt idx="12644">
                  <c:v>89</c:v>
                </c:pt>
                <c:pt idx="12645">
                  <c:v>89</c:v>
                </c:pt>
                <c:pt idx="12646">
                  <c:v>89</c:v>
                </c:pt>
                <c:pt idx="12647">
                  <c:v>89</c:v>
                </c:pt>
                <c:pt idx="12648">
                  <c:v>89</c:v>
                </c:pt>
                <c:pt idx="12649">
                  <c:v>89</c:v>
                </c:pt>
                <c:pt idx="12650">
                  <c:v>89</c:v>
                </c:pt>
                <c:pt idx="12651">
                  <c:v>89</c:v>
                </c:pt>
                <c:pt idx="12652">
                  <c:v>89</c:v>
                </c:pt>
                <c:pt idx="12653">
                  <c:v>89</c:v>
                </c:pt>
                <c:pt idx="12654">
                  <c:v>89</c:v>
                </c:pt>
                <c:pt idx="12655">
                  <c:v>89</c:v>
                </c:pt>
                <c:pt idx="12656">
                  <c:v>89</c:v>
                </c:pt>
                <c:pt idx="12657">
                  <c:v>89</c:v>
                </c:pt>
                <c:pt idx="12658">
                  <c:v>89</c:v>
                </c:pt>
                <c:pt idx="12659">
                  <c:v>89</c:v>
                </c:pt>
                <c:pt idx="12660">
                  <c:v>89</c:v>
                </c:pt>
                <c:pt idx="12661">
                  <c:v>89</c:v>
                </c:pt>
                <c:pt idx="12662">
                  <c:v>89</c:v>
                </c:pt>
                <c:pt idx="12663">
                  <c:v>89</c:v>
                </c:pt>
                <c:pt idx="12664">
                  <c:v>89</c:v>
                </c:pt>
                <c:pt idx="12665">
                  <c:v>89</c:v>
                </c:pt>
                <c:pt idx="12666">
                  <c:v>89</c:v>
                </c:pt>
                <c:pt idx="12667">
                  <c:v>89</c:v>
                </c:pt>
                <c:pt idx="12668">
                  <c:v>89</c:v>
                </c:pt>
                <c:pt idx="12669">
                  <c:v>89</c:v>
                </c:pt>
                <c:pt idx="12670">
                  <c:v>89</c:v>
                </c:pt>
                <c:pt idx="12671">
                  <c:v>89</c:v>
                </c:pt>
                <c:pt idx="12672">
                  <c:v>89</c:v>
                </c:pt>
                <c:pt idx="12673">
                  <c:v>89</c:v>
                </c:pt>
                <c:pt idx="12674">
                  <c:v>89</c:v>
                </c:pt>
                <c:pt idx="12675">
                  <c:v>89</c:v>
                </c:pt>
                <c:pt idx="12676">
                  <c:v>89</c:v>
                </c:pt>
                <c:pt idx="12677">
                  <c:v>89</c:v>
                </c:pt>
                <c:pt idx="12678">
                  <c:v>89</c:v>
                </c:pt>
                <c:pt idx="12679">
                  <c:v>89</c:v>
                </c:pt>
                <c:pt idx="12680">
                  <c:v>89</c:v>
                </c:pt>
                <c:pt idx="12681">
                  <c:v>89</c:v>
                </c:pt>
                <c:pt idx="12682">
                  <c:v>89</c:v>
                </c:pt>
                <c:pt idx="12683">
                  <c:v>89</c:v>
                </c:pt>
                <c:pt idx="12684">
                  <c:v>89</c:v>
                </c:pt>
                <c:pt idx="12685">
                  <c:v>89</c:v>
                </c:pt>
                <c:pt idx="12686">
                  <c:v>89</c:v>
                </c:pt>
                <c:pt idx="12687">
                  <c:v>89</c:v>
                </c:pt>
                <c:pt idx="12688">
                  <c:v>89</c:v>
                </c:pt>
                <c:pt idx="12689">
                  <c:v>89</c:v>
                </c:pt>
                <c:pt idx="12690">
                  <c:v>89</c:v>
                </c:pt>
                <c:pt idx="12691">
                  <c:v>89</c:v>
                </c:pt>
                <c:pt idx="12692">
                  <c:v>89</c:v>
                </c:pt>
                <c:pt idx="12693">
                  <c:v>89</c:v>
                </c:pt>
                <c:pt idx="12694">
                  <c:v>89</c:v>
                </c:pt>
                <c:pt idx="12695">
                  <c:v>89</c:v>
                </c:pt>
                <c:pt idx="12696">
                  <c:v>89</c:v>
                </c:pt>
                <c:pt idx="12697">
                  <c:v>89</c:v>
                </c:pt>
                <c:pt idx="12698">
                  <c:v>89</c:v>
                </c:pt>
                <c:pt idx="12699">
                  <c:v>89</c:v>
                </c:pt>
                <c:pt idx="12700">
                  <c:v>89</c:v>
                </c:pt>
                <c:pt idx="12701">
                  <c:v>89</c:v>
                </c:pt>
                <c:pt idx="12702">
                  <c:v>89</c:v>
                </c:pt>
                <c:pt idx="12703">
                  <c:v>89</c:v>
                </c:pt>
                <c:pt idx="12704">
                  <c:v>89</c:v>
                </c:pt>
                <c:pt idx="12705">
                  <c:v>89</c:v>
                </c:pt>
                <c:pt idx="12706">
                  <c:v>89</c:v>
                </c:pt>
                <c:pt idx="12707">
                  <c:v>89</c:v>
                </c:pt>
                <c:pt idx="12708">
                  <c:v>89</c:v>
                </c:pt>
                <c:pt idx="12709">
                  <c:v>89</c:v>
                </c:pt>
                <c:pt idx="12710">
                  <c:v>89</c:v>
                </c:pt>
                <c:pt idx="12711">
                  <c:v>89</c:v>
                </c:pt>
                <c:pt idx="12712">
                  <c:v>89</c:v>
                </c:pt>
                <c:pt idx="12713">
                  <c:v>89</c:v>
                </c:pt>
                <c:pt idx="12714">
                  <c:v>89</c:v>
                </c:pt>
                <c:pt idx="12715">
                  <c:v>89</c:v>
                </c:pt>
                <c:pt idx="12716">
                  <c:v>89</c:v>
                </c:pt>
                <c:pt idx="12717">
                  <c:v>89</c:v>
                </c:pt>
                <c:pt idx="12718">
                  <c:v>89</c:v>
                </c:pt>
                <c:pt idx="12719">
                  <c:v>89</c:v>
                </c:pt>
                <c:pt idx="12720">
                  <c:v>89</c:v>
                </c:pt>
                <c:pt idx="12721">
                  <c:v>89</c:v>
                </c:pt>
                <c:pt idx="12722">
                  <c:v>89</c:v>
                </c:pt>
                <c:pt idx="12723">
                  <c:v>89</c:v>
                </c:pt>
                <c:pt idx="12724">
                  <c:v>89</c:v>
                </c:pt>
                <c:pt idx="12725">
                  <c:v>89</c:v>
                </c:pt>
                <c:pt idx="12726">
                  <c:v>89</c:v>
                </c:pt>
                <c:pt idx="12727">
                  <c:v>89</c:v>
                </c:pt>
                <c:pt idx="12728">
                  <c:v>89</c:v>
                </c:pt>
                <c:pt idx="12729">
                  <c:v>89</c:v>
                </c:pt>
                <c:pt idx="12730">
                  <c:v>89</c:v>
                </c:pt>
                <c:pt idx="12731">
                  <c:v>89</c:v>
                </c:pt>
                <c:pt idx="12732">
                  <c:v>89</c:v>
                </c:pt>
                <c:pt idx="12733">
                  <c:v>89</c:v>
                </c:pt>
                <c:pt idx="12734">
                  <c:v>89</c:v>
                </c:pt>
                <c:pt idx="12735">
                  <c:v>89</c:v>
                </c:pt>
                <c:pt idx="12736">
                  <c:v>89</c:v>
                </c:pt>
                <c:pt idx="12737">
                  <c:v>89</c:v>
                </c:pt>
                <c:pt idx="12738">
                  <c:v>89</c:v>
                </c:pt>
                <c:pt idx="12739">
                  <c:v>89</c:v>
                </c:pt>
                <c:pt idx="12740">
                  <c:v>89</c:v>
                </c:pt>
                <c:pt idx="12741">
                  <c:v>89</c:v>
                </c:pt>
                <c:pt idx="12742">
                  <c:v>89</c:v>
                </c:pt>
                <c:pt idx="12743">
                  <c:v>89</c:v>
                </c:pt>
                <c:pt idx="12744">
                  <c:v>89</c:v>
                </c:pt>
                <c:pt idx="12745">
                  <c:v>89</c:v>
                </c:pt>
                <c:pt idx="12746">
                  <c:v>89</c:v>
                </c:pt>
                <c:pt idx="12747">
                  <c:v>89</c:v>
                </c:pt>
                <c:pt idx="12748">
                  <c:v>89</c:v>
                </c:pt>
                <c:pt idx="12749">
                  <c:v>89</c:v>
                </c:pt>
                <c:pt idx="12750">
                  <c:v>89</c:v>
                </c:pt>
                <c:pt idx="12751">
                  <c:v>89</c:v>
                </c:pt>
                <c:pt idx="12752">
                  <c:v>89</c:v>
                </c:pt>
                <c:pt idx="12753">
                  <c:v>89</c:v>
                </c:pt>
                <c:pt idx="12754">
                  <c:v>89</c:v>
                </c:pt>
                <c:pt idx="12755">
                  <c:v>89</c:v>
                </c:pt>
                <c:pt idx="12756">
                  <c:v>89</c:v>
                </c:pt>
                <c:pt idx="12757">
                  <c:v>89</c:v>
                </c:pt>
                <c:pt idx="12758">
                  <c:v>89</c:v>
                </c:pt>
                <c:pt idx="12759">
                  <c:v>89</c:v>
                </c:pt>
                <c:pt idx="12760">
                  <c:v>89</c:v>
                </c:pt>
                <c:pt idx="12761">
                  <c:v>89</c:v>
                </c:pt>
                <c:pt idx="12762">
                  <c:v>89</c:v>
                </c:pt>
                <c:pt idx="12763">
                  <c:v>89</c:v>
                </c:pt>
                <c:pt idx="12764">
                  <c:v>89</c:v>
                </c:pt>
                <c:pt idx="12765">
                  <c:v>89</c:v>
                </c:pt>
                <c:pt idx="12766">
                  <c:v>89</c:v>
                </c:pt>
                <c:pt idx="12767">
                  <c:v>89</c:v>
                </c:pt>
                <c:pt idx="12768">
                  <c:v>89</c:v>
                </c:pt>
                <c:pt idx="12769">
                  <c:v>89</c:v>
                </c:pt>
                <c:pt idx="12770">
                  <c:v>89</c:v>
                </c:pt>
                <c:pt idx="12771">
                  <c:v>89</c:v>
                </c:pt>
                <c:pt idx="12772">
                  <c:v>89</c:v>
                </c:pt>
                <c:pt idx="12773">
                  <c:v>89</c:v>
                </c:pt>
                <c:pt idx="12774">
                  <c:v>89</c:v>
                </c:pt>
                <c:pt idx="12775">
                  <c:v>89</c:v>
                </c:pt>
                <c:pt idx="12776">
                  <c:v>89</c:v>
                </c:pt>
                <c:pt idx="12777">
                  <c:v>89</c:v>
                </c:pt>
                <c:pt idx="12778">
                  <c:v>89</c:v>
                </c:pt>
                <c:pt idx="12779">
                  <c:v>89</c:v>
                </c:pt>
                <c:pt idx="12780">
                  <c:v>89</c:v>
                </c:pt>
                <c:pt idx="12781">
                  <c:v>89</c:v>
                </c:pt>
                <c:pt idx="12782">
                  <c:v>89</c:v>
                </c:pt>
                <c:pt idx="12783">
                  <c:v>89</c:v>
                </c:pt>
                <c:pt idx="12784">
                  <c:v>89</c:v>
                </c:pt>
                <c:pt idx="12785">
                  <c:v>89</c:v>
                </c:pt>
                <c:pt idx="12786">
                  <c:v>89</c:v>
                </c:pt>
                <c:pt idx="12787">
                  <c:v>89</c:v>
                </c:pt>
                <c:pt idx="12788">
                  <c:v>89</c:v>
                </c:pt>
                <c:pt idx="12789">
                  <c:v>89</c:v>
                </c:pt>
                <c:pt idx="12790">
                  <c:v>89</c:v>
                </c:pt>
                <c:pt idx="12791">
                  <c:v>89</c:v>
                </c:pt>
                <c:pt idx="12792">
                  <c:v>89</c:v>
                </c:pt>
                <c:pt idx="12793">
                  <c:v>89</c:v>
                </c:pt>
                <c:pt idx="12794">
                  <c:v>89</c:v>
                </c:pt>
                <c:pt idx="12795">
                  <c:v>89</c:v>
                </c:pt>
                <c:pt idx="12796">
                  <c:v>89</c:v>
                </c:pt>
                <c:pt idx="12797">
                  <c:v>89</c:v>
                </c:pt>
                <c:pt idx="12798">
                  <c:v>89</c:v>
                </c:pt>
                <c:pt idx="12799">
                  <c:v>89</c:v>
                </c:pt>
                <c:pt idx="12800">
                  <c:v>89</c:v>
                </c:pt>
                <c:pt idx="12801">
                  <c:v>89</c:v>
                </c:pt>
                <c:pt idx="12802">
                  <c:v>89</c:v>
                </c:pt>
                <c:pt idx="12803">
                  <c:v>89</c:v>
                </c:pt>
                <c:pt idx="12804">
                  <c:v>89</c:v>
                </c:pt>
                <c:pt idx="12805">
                  <c:v>89</c:v>
                </c:pt>
                <c:pt idx="12806">
                  <c:v>89</c:v>
                </c:pt>
                <c:pt idx="12807">
                  <c:v>89</c:v>
                </c:pt>
                <c:pt idx="12808">
                  <c:v>89</c:v>
                </c:pt>
                <c:pt idx="12809">
                  <c:v>89</c:v>
                </c:pt>
                <c:pt idx="12810">
                  <c:v>89</c:v>
                </c:pt>
                <c:pt idx="12811">
                  <c:v>89</c:v>
                </c:pt>
                <c:pt idx="12812">
                  <c:v>89</c:v>
                </c:pt>
                <c:pt idx="12813">
                  <c:v>89</c:v>
                </c:pt>
                <c:pt idx="12814">
                  <c:v>89</c:v>
                </c:pt>
                <c:pt idx="12815">
                  <c:v>89</c:v>
                </c:pt>
                <c:pt idx="12816">
                  <c:v>89</c:v>
                </c:pt>
                <c:pt idx="12817">
                  <c:v>89</c:v>
                </c:pt>
                <c:pt idx="12818">
                  <c:v>89</c:v>
                </c:pt>
                <c:pt idx="12819">
                  <c:v>89</c:v>
                </c:pt>
                <c:pt idx="12820">
                  <c:v>89</c:v>
                </c:pt>
                <c:pt idx="12821">
                  <c:v>89</c:v>
                </c:pt>
                <c:pt idx="12822">
                  <c:v>89</c:v>
                </c:pt>
                <c:pt idx="12823">
                  <c:v>89</c:v>
                </c:pt>
                <c:pt idx="12824">
                  <c:v>89</c:v>
                </c:pt>
                <c:pt idx="12825">
                  <c:v>89</c:v>
                </c:pt>
                <c:pt idx="12826">
                  <c:v>89</c:v>
                </c:pt>
                <c:pt idx="12827">
                  <c:v>89</c:v>
                </c:pt>
                <c:pt idx="12828">
                  <c:v>89</c:v>
                </c:pt>
                <c:pt idx="12829">
                  <c:v>89</c:v>
                </c:pt>
                <c:pt idx="12830">
                  <c:v>89</c:v>
                </c:pt>
                <c:pt idx="12831">
                  <c:v>89</c:v>
                </c:pt>
                <c:pt idx="12832">
                  <c:v>89</c:v>
                </c:pt>
                <c:pt idx="12833">
                  <c:v>89</c:v>
                </c:pt>
                <c:pt idx="12834">
                  <c:v>89</c:v>
                </c:pt>
                <c:pt idx="12835">
                  <c:v>89</c:v>
                </c:pt>
                <c:pt idx="12836">
                  <c:v>89</c:v>
                </c:pt>
                <c:pt idx="12837">
                  <c:v>89</c:v>
                </c:pt>
                <c:pt idx="12838">
                  <c:v>89</c:v>
                </c:pt>
                <c:pt idx="12839">
                  <c:v>89</c:v>
                </c:pt>
                <c:pt idx="12840">
                  <c:v>89</c:v>
                </c:pt>
                <c:pt idx="12841">
                  <c:v>89</c:v>
                </c:pt>
                <c:pt idx="12842">
                  <c:v>89</c:v>
                </c:pt>
                <c:pt idx="12843">
                  <c:v>89</c:v>
                </c:pt>
                <c:pt idx="12844">
                  <c:v>89</c:v>
                </c:pt>
                <c:pt idx="12845">
                  <c:v>89</c:v>
                </c:pt>
                <c:pt idx="12846">
                  <c:v>89</c:v>
                </c:pt>
                <c:pt idx="12847">
                  <c:v>89</c:v>
                </c:pt>
                <c:pt idx="12848">
                  <c:v>89</c:v>
                </c:pt>
                <c:pt idx="12849">
                  <c:v>89</c:v>
                </c:pt>
                <c:pt idx="12850">
                  <c:v>89</c:v>
                </c:pt>
                <c:pt idx="12851">
                  <c:v>89</c:v>
                </c:pt>
                <c:pt idx="12852">
                  <c:v>89</c:v>
                </c:pt>
                <c:pt idx="12853">
                  <c:v>89</c:v>
                </c:pt>
                <c:pt idx="12854">
                  <c:v>89</c:v>
                </c:pt>
                <c:pt idx="12855">
                  <c:v>89</c:v>
                </c:pt>
                <c:pt idx="12856">
                  <c:v>89</c:v>
                </c:pt>
                <c:pt idx="12857">
                  <c:v>89</c:v>
                </c:pt>
                <c:pt idx="12858">
                  <c:v>89</c:v>
                </c:pt>
                <c:pt idx="12859">
                  <c:v>89</c:v>
                </c:pt>
                <c:pt idx="12860">
                  <c:v>89</c:v>
                </c:pt>
                <c:pt idx="12861">
                  <c:v>89</c:v>
                </c:pt>
                <c:pt idx="12862">
                  <c:v>89</c:v>
                </c:pt>
                <c:pt idx="12863">
                  <c:v>89</c:v>
                </c:pt>
                <c:pt idx="12864">
                  <c:v>89</c:v>
                </c:pt>
                <c:pt idx="12865">
                  <c:v>89</c:v>
                </c:pt>
                <c:pt idx="12866">
                  <c:v>89</c:v>
                </c:pt>
                <c:pt idx="12867">
                  <c:v>89</c:v>
                </c:pt>
                <c:pt idx="12868">
                  <c:v>89</c:v>
                </c:pt>
                <c:pt idx="12869">
                  <c:v>89</c:v>
                </c:pt>
                <c:pt idx="12870">
                  <c:v>89</c:v>
                </c:pt>
                <c:pt idx="12871">
                  <c:v>89</c:v>
                </c:pt>
                <c:pt idx="12872">
                  <c:v>89</c:v>
                </c:pt>
                <c:pt idx="12873">
                  <c:v>89</c:v>
                </c:pt>
                <c:pt idx="12874">
                  <c:v>89</c:v>
                </c:pt>
                <c:pt idx="12875">
                  <c:v>89</c:v>
                </c:pt>
                <c:pt idx="12876">
                  <c:v>89</c:v>
                </c:pt>
                <c:pt idx="12877">
                  <c:v>89</c:v>
                </c:pt>
                <c:pt idx="12878">
                  <c:v>89</c:v>
                </c:pt>
                <c:pt idx="12879">
                  <c:v>89</c:v>
                </c:pt>
                <c:pt idx="12880">
                  <c:v>89</c:v>
                </c:pt>
                <c:pt idx="12881">
                  <c:v>89</c:v>
                </c:pt>
                <c:pt idx="12882">
                  <c:v>89</c:v>
                </c:pt>
                <c:pt idx="12883">
                  <c:v>89</c:v>
                </c:pt>
                <c:pt idx="12884">
                  <c:v>89</c:v>
                </c:pt>
                <c:pt idx="12885">
                  <c:v>89</c:v>
                </c:pt>
                <c:pt idx="12886">
                  <c:v>89</c:v>
                </c:pt>
                <c:pt idx="12887">
                  <c:v>89</c:v>
                </c:pt>
                <c:pt idx="12888">
                  <c:v>89</c:v>
                </c:pt>
                <c:pt idx="12889">
                  <c:v>89</c:v>
                </c:pt>
                <c:pt idx="12890">
                  <c:v>89</c:v>
                </c:pt>
                <c:pt idx="12891">
                  <c:v>89</c:v>
                </c:pt>
                <c:pt idx="12892">
                  <c:v>89</c:v>
                </c:pt>
                <c:pt idx="12893">
                  <c:v>89</c:v>
                </c:pt>
                <c:pt idx="12894">
                  <c:v>89</c:v>
                </c:pt>
                <c:pt idx="12895">
                  <c:v>89</c:v>
                </c:pt>
                <c:pt idx="12896">
                  <c:v>89</c:v>
                </c:pt>
                <c:pt idx="12897">
                  <c:v>89</c:v>
                </c:pt>
                <c:pt idx="12898">
                  <c:v>89</c:v>
                </c:pt>
                <c:pt idx="12899">
                  <c:v>89</c:v>
                </c:pt>
                <c:pt idx="12900">
                  <c:v>89</c:v>
                </c:pt>
                <c:pt idx="12901">
                  <c:v>89</c:v>
                </c:pt>
                <c:pt idx="12902">
                  <c:v>89</c:v>
                </c:pt>
                <c:pt idx="12903">
                  <c:v>89</c:v>
                </c:pt>
                <c:pt idx="12904">
                  <c:v>89</c:v>
                </c:pt>
                <c:pt idx="12905">
                  <c:v>89</c:v>
                </c:pt>
                <c:pt idx="12906">
                  <c:v>89</c:v>
                </c:pt>
                <c:pt idx="12907">
                  <c:v>89</c:v>
                </c:pt>
                <c:pt idx="12908">
                  <c:v>89</c:v>
                </c:pt>
                <c:pt idx="12909">
                  <c:v>89</c:v>
                </c:pt>
                <c:pt idx="12910">
                  <c:v>89</c:v>
                </c:pt>
                <c:pt idx="12911">
                  <c:v>89</c:v>
                </c:pt>
                <c:pt idx="12912">
                  <c:v>89</c:v>
                </c:pt>
                <c:pt idx="12913">
                  <c:v>89</c:v>
                </c:pt>
                <c:pt idx="12914">
                  <c:v>89</c:v>
                </c:pt>
                <c:pt idx="12915">
                  <c:v>89</c:v>
                </c:pt>
                <c:pt idx="12916">
                  <c:v>89</c:v>
                </c:pt>
                <c:pt idx="12917">
                  <c:v>89</c:v>
                </c:pt>
                <c:pt idx="12918">
                  <c:v>89</c:v>
                </c:pt>
                <c:pt idx="12919">
                  <c:v>89</c:v>
                </c:pt>
                <c:pt idx="12920">
                  <c:v>89</c:v>
                </c:pt>
                <c:pt idx="12921">
                  <c:v>89</c:v>
                </c:pt>
                <c:pt idx="12922">
                  <c:v>89</c:v>
                </c:pt>
                <c:pt idx="12923">
                  <c:v>89</c:v>
                </c:pt>
                <c:pt idx="12924">
                  <c:v>89</c:v>
                </c:pt>
                <c:pt idx="12925">
                  <c:v>89</c:v>
                </c:pt>
                <c:pt idx="12926">
                  <c:v>89</c:v>
                </c:pt>
                <c:pt idx="12927">
                  <c:v>89</c:v>
                </c:pt>
                <c:pt idx="12928">
                  <c:v>89</c:v>
                </c:pt>
                <c:pt idx="12929">
                  <c:v>89</c:v>
                </c:pt>
                <c:pt idx="12930">
                  <c:v>89</c:v>
                </c:pt>
                <c:pt idx="12931">
                  <c:v>89</c:v>
                </c:pt>
                <c:pt idx="12932">
                  <c:v>89</c:v>
                </c:pt>
                <c:pt idx="12933">
                  <c:v>89</c:v>
                </c:pt>
                <c:pt idx="12934">
                  <c:v>89</c:v>
                </c:pt>
                <c:pt idx="12935">
                  <c:v>89</c:v>
                </c:pt>
                <c:pt idx="12936">
                  <c:v>89</c:v>
                </c:pt>
                <c:pt idx="12937">
                  <c:v>89</c:v>
                </c:pt>
                <c:pt idx="12938">
                  <c:v>89</c:v>
                </c:pt>
                <c:pt idx="12939">
                  <c:v>89</c:v>
                </c:pt>
                <c:pt idx="12940">
                  <c:v>89</c:v>
                </c:pt>
                <c:pt idx="12941">
                  <c:v>89</c:v>
                </c:pt>
                <c:pt idx="12942">
                  <c:v>89</c:v>
                </c:pt>
                <c:pt idx="12943">
                  <c:v>89</c:v>
                </c:pt>
                <c:pt idx="12944">
                  <c:v>89</c:v>
                </c:pt>
                <c:pt idx="12945">
                  <c:v>89</c:v>
                </c:pt>
                <c:pt idx="12946">
                  <c:v>89</c:v>
                </c:pt>
                <c:pt idx="12947">
                  <c:v>89</c:v>
                </c:pt>
                <c:pt idx="12948">
                  <c:v>89</c:v>
                </c:pt>
                <c:pt idx="12949">
                  <c:v>89</c:v>
                </c:pt>
                <c:pt idx="12950">
                  <c:v>89</c:v>
                </c:pt>
                <c:pt idx="12951">
                  <c:v>89</c:v>
                </c:pt>
                <c:pt idx="12952">
                  <c:v>89</c:v>
                </c:pt>
                <c:pt idx="12953">
                  <c:v>89</c:v>
                </c:pt>
                <c:pt idx="12954">
                  <c:v>89</c:v>
                </c:pt>
                <c:pt idx="12955">
                  <c:v>89</c:v>
                </c:pt>
                <c:pt idx="12956">
                  <c:v>89</c:v>
                </c:pt>
                <c:pt idx="12957">
                  <c:v>89</c:v>
                </c:pt>
              </c:numCache>
            </c:numRef>
          </c:val>
          <c:smooth val="0"/>
          <c:extLst>
            <c:ext xmlns:c16="http://schemas.microsoft.com/office/drawing/2014/chart" uri="{C3380CC4-5D6E-409C-BE32-E72D297353CC}">
              <c16:uniqueId val="{00000006-F18D-4B69-86A7-05148584051B}"/>
            </c:ext>
          </c:extLst>
        </c:ser>
        <c:ser>
          <c:idx val="7"/>
          <c:order val="7"/>
          <c:tx>
            <c:strRef>
              <c:f>Sheet1!$M$18</c:f>
              <c:strCache>
                <c:ptCount val="1"/>
                <c:pt idx="0">
                  <c:v>240</c:v>
                </c:pt>
              </c:strCache>
            </c:strRef>
          </c:tx>
          <c:spPr>
            <a:ln w="19050" cap="rnd">
              <a:solidFill>
                <a:srgbClr val="0070C0"/>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Sheet1!$Z$18:$Z$100000</c:f>
              <c:numCache>
                <c:formatCode>0.00</c:formatCode>
                <c:ptCount val="99983"/>
                <c:pt idx="0">
                  <c:v>70</c:v>
                </c:pt>
                <c:pt idx="1">
                  <c:v>70</c:v>
                </c:pt>
                <c:pt idx="2">
                  <c:v>70</c:v>
                </c:pt>
                <c:pt idx="3">
                  <c:v>70</c:v>
                </c:pt>
                <c:pt idx="4">
                  <c:v>70</c:v>
                </c:pt>
                <c:pt idx="5">
                  <c:v>70</c:v>
                </c:pt>
                <c:pt idx="6">
                  <c:v>70</c:v>
                </c:pt>
                <c:pt idx="7">
                  <c:v>70</c:v>
                </c:pt>
                <c:pt idx="8">
                  <c:v>70</c:v>
                </c:pt>
                <c:pt idx="9">
                  <c:v>70</c:v>
                </c:pt>
                <c:pt idx="10">
                  <c:v>70</c:v>
                </c:pt>
                <c:pt idx="11">
                  <c:v>70</c:v>
                </c:pt>
                <c:pt idx="12">
                  <c:v>70</c:v>
                </c:pt>
                <c:pt idx="13">
                  <c:v>70</c:v>
                </c:pt>
                <c:pt idx="14">
                  <c:v>70</c:v>
                </c:pt>
                <c:pt idx="15">
                  <c:v>70</c:v>
                </c:pt>
                <c:pt idx="16">
                  <c:v>70</c:v>
                </c:pt>
                <c:pt idx="17">
                  <c:v>70</c:v>
                </c:pt>
                <c:pt idx="18">
                  <c:v>70</c:v>
                </c:pt>
                <c:pt idx="19">
                  <c:v>70</c:v>
                </c:pt>
                <c:pt idx="20">
                  <c:v>70</c:v>
                </c:pt>
                <c:pt idx="21">
                  <c:v>70</c:v>
                </c:pt>
                <c:pt idx="22">
                  <c:v>70</c:v>
                </c:pt>
                <c:pt idx="23">
                  <c:v>70</c:v>
                </c:pt>
                <c:pt idx="24">
                  <c:v>70</c:v>
                </c:pt>
                <c:pt idx="25">
                  <c:v>70</c:v>
                </c:pt>
                <c:pt idx="26">
                  <c:v>70</c:v>
                </c:pt>
                <c:pt idx="27">
                  <c:v>70</c:v>
                </c:pt>
                <c:pt idx="28">
                  <c:v>70</c:v>
                </c:pt>
                <c:pt idx="29">
                  <c:v>70</c:v>
                </c:pt>
                <c:pt idx="30">
                  <c:v>70</c:v>
                </c:pt>
                <c:pt idx="31">
                  <c:v>70</c:v>
                </c:pt>
                <c:pt idx="32">
                  <c:v>70</c:v>
                </c:pt>
                <c:pt idx="33">
                  <c:v>70</c:v>
                </c:pt>
                <c:pt idx="34">
                  <c:v>70</c:v>
                </c:pt>
                <c:pt idx="35">
                  <c:v>70</c:v>
                </c:pt>
                <c:pt idx="36">
                  <c:v>70</c:v>
                </c:pt>
                <c:pt idx="37">
                  <c:v>70</c:v>
                </c:pt>
                <c:pt idx="38">
                  <c:v>70</c:v>
                </c:pt>
                <c:pt idx="39">
                  <c:v>70</c:v>
                </c:pt>
                <c:pt idx="40">
                  <c:v>70</c:v>
                </c:pt>
                <c:pt idx="41">
                  <c:v>70</c:v>
                </c:pt>
                <c:pt idx="42">
                  <c:v>70</c:v>
                </c:pt>
                <c:pt idx="43">
                  <c:v>70</c:v>
                </c:pt>
                <c:pt idx="44">
                  <c:v>70</c:v>
                </c:pt>
                <c:pt idx="45">
                  <c:v>70</c:v>
                </c:pt>
                <c:pt idx="46">
                  <c:v>70</c:v>
                </c:pt>
                <c:pt idx="47">
                  <c:v>70</c:v>
                </c:pt>
                <c:pt idx="48">
                  <c:v>70</c:v>
                </c:pt>
                <c:pt idx="49">
                  <c:v>70</c:v>
                </c:pt>
                <c:pt idx="50">
                  <c:v>70</c:v>
                </c:pt>
                <c:pt idx="51">
                  <c:v>70</c:v>
                </c:pt>
                <c:pt idx="52">
                  <c:v>70</c:v>
                </c:pt>
                <c:pt idx="53">
                  <c:v>70</c:v>
                </c:pt>
                <c:pt idx="54">
                  <c:v>70</c:v>
                </c:pt>
                <c:pt idx="55">
                  <c:v>70</c:v>
                </c:pt>
                <c:pt idx="56">
                  <c:v>70</c:v>
                </c:pt>
                <c:pt idx="57">
                  <c:v>70</c:v>
                </c:pt>
                <c:pt idx="58">
                  <c:v>70</c:v>
                </c:pt>
                <c:pt idx="59">
                  <c:v>70</c:v>
                </c:pt>
                <c:pt idx="60">
                  <c:v>70</c:v>
                </c:pt>
                <c:pt idx="61">
                  <c:v>70</c:v>
                </c:pt>
                <c:pt idx="62">
                  <c:v>70</c:v>
                </c:pt>
                <c:pt idx="63">
                  <c:v>70</c:v>
                </c:pt>
                <c:pt idx="64">
                  <c:v>70</c:v>
                </c:pt>
                <c:pt idx="65">
                  <c:v>70</c:v>
                </c:pt>
                <c:pt idx="66">
                  <c:v>70</c:v>
                </c:pt>
                <c:pt idx="67">
                  <c:v>70</c:v>
                </c:pt>
                <c:pt idx="68">
                  <c:v>70</c:v>
                </c:pt>
                <c:pt idx="69">
                  <c:v>70</c:v>
                </c:pt>
                <c:pt idx="70">
                  <c:v>70</c:v>
                </c:pt>
                <c:pt idx="71">
                  <c:v>70</c:v>
                </c:pt>
                <c:pt idx="72">
                  <c:v>70</c:v>
                </c:pt>
                <c:pt idx="73">
                  <c:v>70</c:v>
                </c:pt>
                <c:pt idx="74">
                  <c:v>70</c:v>
                </c:pt>
                <c:pt idx="75">
                  <c:v>70</c:v>
                </c:pt>
                <c:pt idx="76">
                  <c:v>70</c:v>
                </c:pt>
                <c:pt idx="77">
                  <c:v>70</c:v>
                </c:pt>
                <c:pt idx="78">
                  <c:v>70</c:v>
                </c:pt>
                <c:pt idx="79">
                  <c:v>70</c:v>
                </c:pt>
                <c:pt idx="80">
                  <c:v>70</c:v>
                </c:pt>
                <c:pt idx="81">
                  <c:v>70</c:v>
                </c:pt>
                <c:pt idx="82">
                  <c:v>70</c:v>
                </c:pt>
                <c:pt idx="83">
                  <c:v>70</c:v>
                </c:pt>
                <c:pt idx="84">
                  <c:v>70</c:v>
                </c:pt>
                <c:pt idx="85">
                  <c:v>70</c:v>
                </c:pt>
                <c:pt idx="86">
                  <c:v>70</c:v>
                </c:pt>
                <c:pt idx="87">
                  <c:v>70</c:v>
                </c:pt>
                <c:pt idx="88">
                  <c:v>70</c:v>
                </c:pt>
                <c:pt idx="89">
                  <c:v>70</c:v>
                </c:pt>
                <c:pt idx="90">
                  <c:v>70</c:v>
                </c:pt>
                <c:pt idx="91">
                  <c:v>70</c:v>
                </c:pt>
                <c:pt idx="92">
                  <c:v>70</c:v>
                </c:pt>
                <c:pt idx="93">
                  <c:v>70</c:v>
                </c:pt>
                <c:pt idx="94">
                  <c:v>70</c:v>
                </c:pt>
                <c:pt idx="95">
                  <c:v>70</c:v>
                </c:pt>
                <c:pt idx="96">
                  <c:v>70</c:v>
                </c:pt>
                <c:pt idx="97">
                  <c:v>70</c:v>
                </c:pt>
                <c:pt idx="98">
                  <c:v>70</c:v>
                </c:pt>
                <c:pt idx="99">
                  <c:v>70</c:v>
                </c:pt>
                <c:pt idx="100">
                  <c:v>70</c:v>
                </c:pt>
                <c:pt idx="101">
                  <c:v>70</c:v>
                </c:pt>
                <c:pt idx="102">
                  <c:v>70</c:v>
                </c:pt>
                <c:pt idx="103">
                  <c:v>70</c:v>
                </c:pt>
                <c:pt idx="104">
                  <c:v>70</c:v>
                </c:pt>
                <c:pt idx="105">
                  <c:v>70</c:v>
                </c:pt>
                <c:pt idx="106">
                  <c:v>70</c:v>
                </c:pt>
                <c:pt idx="107">
                  <c:v>70</c:v>
                </c:pt>
                <c:pt idx="108">
                  <c:v>70</c:v>
                </c:pt>
                <c:pt idx="109">
                  <c:v>70</c:v>
                </c:pt>
                <c:pt idx="110">
                  <c:v>70</c:v>
                </c:pt>
                <c:pt idx="111">
                  <c:v>70</c:v>
                </c:pt>
                <c:pt idx="112">
                  <c:v>70</c:v>
                </c:pt>
                <c:pt idx="113">
                  <c:v>70</c:v>
                </c:pt>
                <c:pt idx="114">
                  <c:v>70</c:v>
                </c:pt>
                <c:pt idx="115">
                  <c:v>70</c:v>
                </c:pt>
                <c:pt idx="116">
                  <c:v>70</c:v>
                </c:pt>
                <c:pt idx="117">
                  <c:v>70</c:v>
                </c:pt>
                <c:pt idx="118">
                  <c:v>70</c:v>
                </c:pt>
                <c:pt idx="119">
                  <c:v>70</c:v>
                </c:pt>
                <c:pt idx="120">
                  <c:v>70</c:v>
                </c:pt>
                <c:pt idx="121">
                  <c:v>70</c:v>
                </c:pt>
                <c:pt idx="122">
                  <c:v>70</c:v>
                </c:pt>
                <c:pt idx="123">
                  <c:v>70</c:v>
                </c:pt>
                <c:pt idx="124">
                  <c:v>70</c:v>
                </c:pt>
                <c:pt idx="125">
                  <c:v>70</c:v>
                </c:pt>
                <c:pt idx="126">
                  <c:v>70</c:v>
                </c:pt>
                <c:pt idx="127">
                  <c:v>70</c:v>
                </c:pt>
                <c:pt idx="128">
                  <c:v>70</c:v>
                </c:pt>
                <c:pt idx="129">
                  <c:v>70</c:v>
                </c:pt>
                <c:pt idx="130">
                  <c:v>70</c:v>
                </c:pt>
                <c:pt idx="131">
                  <c:v>70</c:v>
                </c:pt>
                <c:pt idx="132">
                  <c:v>70</c:v>
                </c:pt>
                <c:pt idx="133">
                  <c:v>70</c:v>
                </c:pt>
                <c:pt idx="134">
                  <c:v>70</c:v>
                </c:pt>
                <c:pt idx="135">
                  <c:v>70</c:v>
                </c:pt>
                <c:pt idx="136">
                  <c:v>70</c:v>
                </c:pt>
                <c:pt idx="137">
                  <c:v>70</c:v>
                </c:pt>
                <c:pt idx="138">
                  <c:v>70</c:v>
                </c:pt>
                <c:pt idx="139">
                  <c:v>70</c:v>
                </c:pt>
                <c:pt idx="140">
                  <c:v>70</c:v>
                </c:pt>
                <c:pt idx="141">
                  <c:v>70</c:v>
                </c:pt>
                <c:pt idx="142">
                  <c:v>70</c:v>
                </c:pt>
                <c:pt idx="143">
                  <c:v>70</c:v>
                </c:pt>
                <c:pt idx="144">
                  <c:v>70</c:v>
                </c:pt>
                <c:pt idx="145">
                  <c:v>70</c:v>
                </c:pt>
                <c:pt idx="146">
                  <c:v>70</c:v>
                </c:pt>
                <c:pt idx="147">
                  <c:v>70</c:v>
                </c:pt>
                <c:pt idx="148">
                  <c:v>70</c:v>
                </c:pt>
                <c:pt idx="149">
                  <c:v>70</c:v>
                </c:pt>
                <c:pt idx="150">
                  <c:v>70</c:v>
                </c:pt>
                <c:pt idx="151">
                  <c:v>70</c:v>
                </c:pt>
                <c:pt idx="152">
                  <c:v>70</c:v>
                </c:pt>
                <c:pt idx="153">
                  <c:v>70</c:v>
                </c:pt>
                <c:pt idx="154">
                  <c:v>70</c:v>
                </c:pt>
                <c:pt idx="155">
                  <c:v>70</c:v>
                </c:pt>
                <c:pt idx="156">
                  <c:v>70</c:v>
                </c:pt>
                <c:pt idx="157">
                  <c:v>70</c:v>
                </c:pt>
                <c:pt idx="158">
                  <c:v>70</c:v>
                </c:pt>
                <c:pt idx="159">
                  <c:v>70</c:v>
                </c:pt>
                <c:pt idx="160">
                  <c:v>70</c:v>
                </c:pt>
                <c:pt idx="161">
                  <c:v>70</c:v>
                </c:pt>
                <c:pt idx="162">
                  <c:v>70</c:v>
                </c:pt>
                <c:pt idx="163">
                  <c:v>70</c:v>
                </c:pt>
                <c:pt idx="164">
                  <c:v>70</c:v>
                </c:pt>
                <c:pt idx="165">
                  <c:v>70</c:v>
                </c:pt>
                <c:pt idx="166">
                  <c:v>70</c:v>
                </c:pt>
                <c:pt idx="167">
                  <c:v>70</c:v>
                </c:pt>
                <c:pt idx="168">
                  <c:v>70</c:v>
                </c:pt>
                <c:pt idx="169">
                  <c:v>70</c:v>
                </c:pt>
                <c:pt idx="170">
                  <c:v>70</c:v>
                </c:pt>
                <c:pt idx="171">
                  <c:v>70</c:v>
                </c:pt>
                <c:pt idx="172">
                  <c:v>70</c:v>
                </c:pt>
                <c:pt idx="173">
                  <c:v>70</c:v>
                </c:pt>
                <c:pt idx="174">
                  <c:v>70</c:v>
                </c:pt>
                <c:pt idx="175">
                  <c:v>70</c:v>
                </c:pt>
                <c:pt idx="176">
                  <c:v>70</c:v>
                </c:pt>
                <c:pt idx="177">
                  <c:v>70</c:v>
                </c:pt>
                <c:pt idx="178">
                  <c:v>70</c:v>
                </c:pt>
                <c:pt idx="179">
                  <c:v>70</c:v>
                </c:pt>
                <c:pt idx="180">
                  <c:v>70</c:v>
                </c:pt>
                <c:pt idx="181">
                  <c:v>70</c:v>
                </c:pt>
                <c:pt idx="182">
                  <c:v>70</c:v>
                </c:pt>
                <c:pt idx="183">
                  <c:v>70</c:v>
                </c:pt>
                <c:pt idx="184">
                  <c:v>70</c:v>
                </c:pt>
                <c:pt idx="185">
                  <c:v>70</c:v>
                </c:pt>
                <c:pt idx="186">
                  <c:v>70</c:v>
                </c:pt>
                <c:pt idx="187">
                  <c:v>70</c:v>
                </c:pt>
                <c:pt idx="188">
                  <c:v>70</c:v>
                </c:pt>
                <c:pt idx="189">
                  <c:v>70</c:v>
                </c:pt>
                <c:pt idx="190">
                  <c:v>70</c:v>
                </c:pt>
                <c:pt idx="191">
                  <c:v>70</c:v>
                </c:pt>
                <c:pt idx="192">
                  <c:v>70</c:v>
                </c:pt>
                <c:pt idx="193">
                  <c:v>70</c:v>
                </c:pt>
                <c:pt idx="194">
                  <c:v>70</c:v>
                </c:pt>
                <c:pt idx="195">
                  <c:v>70</c:v>
                </c:pt>
                <c:pt idx="196">
                  <c:v>70</c:v>
                </c:pt>
                <c:pt idx="197">
                  <c:v>70</c:v>
                </c:pt>
                <c:pt idx="198">
                  <c:v>70</c:v>
                </c:pt>
                <c:pt idx="199">
                  <c:v>70</c:v>
                </c:pt>
                <c:pt idx="200">
                  <c:v>70</c:v>
                </c:pt>
                <c:pt idx="201">
                  <c:v>70</c:v>
                </c:pt>
                <c:pt idx="202">
                  <c:v>70</c:v>
                </c:pt>
                <c:pt idx="203">
                  <c:v>70</c:v>
                </c:pt>
                <c:pt idx="204">
                  <c:v>70</c:v>
                </c:pt>
                <c:pt idx="205">
                  <c:v>70</c:v>
                </c:pt>
                <c:pt idx="206">
                  <c:v>70</c:v>
                </c:pt>
                <c:pt idx="207">
                  <c:v>70</c:v>
                </c:pt>
                <c:pt idx="208">
                  <c:v>70</c:v>
                </c:pt>
                <c:pt idx="209">
                  <c:v>70</c:v>
                </c:pt>
                <c:pt idx="210">
                  <c:v>70</c:v>
                </c:pt>
                <c:pt idx="211">
                  <c:v>70</c:v>
                </c:pt>
                <c:pt idx="212">
                  <c:v>70</c:v>
                </c:pt>
                <c:pt idx="213">
                  <c:v>70</c:v>
                </c:pt>
                <c:pt idx="214">
                  <c:v>70</c:v>
                </c:pt>
                <c:pt idx="215">
                  <c:v>70</c:v>
                </c:pt>
                <c:pt idx="216">
                  <c:v>70</c:v>
                </c:pt>
                <c:pt idx="217">
                  <c:v>70</c:v>
                </c:pt>
                <c:pt idx="218">
                  <c:v>70</c:v>
                </c:pt>
                <c:pt idx="219">
                  <c:v>70</c:v>
                </c:pt>
                <c:pt idx="220">
                  <c:v>70</c:v>
                </c:pt>
                <c:pt idx="221">
                  <c:v>70</c:v>
                </c:pt>
                <c:pt idx="222">
                  <c:v>70</c:v>
                </c:pt>
                <c:pt idx="223">
                  <c:v>70</c:v>
                </c:pt>
                <c:pt idx="224">
                  <c:v>70</c:v>
                </c:pt>
                <c:pt idx="225">
                  <c:v>70</c:v>
                </c:pt>
                <c:pt idx="226">
                  <c:v>70</c:v>
                </c:pt>
                <c:pt idx="227">
                  <c:v>70</c:v>
                </c:pt>
                <c:pt idx="228">
                  <c:v>70</c:v>
                </c:pt>
                <c:pt idx="229">
                  <c:v>70</c:v>
                </c:pt>
                <c:pt idx="230">
                  <c:v>70</c:v>
                </c:pt>
                <c:pt idx="231">
                  <c:v>70</c:v>
                </c:pt>
                <c:pt idx="232">
                  <c:v>70</c:v>
                </c:pt>
                <c:pt idx="233">
                  <c:v>70</c:v>
                </c:pt>
                <c:pt idx="234">
                  <c:v>70</c:v>
                </c:pt>
                <c:pt idx="235">
                  <c:v>70</c:v>
                </c:pt>
                <c:pt idx="236">
                  <c:v>70</c:v>
                </c:pt>
                <c:pt idx="237">
                  <c:v>70</c:v>
                </c:pt>
                <c:pt idx="238">
                  <c:v>70</c:v>
                </c:pt>
                <c:pt idx="239">
                  <c:v>70</c:v>
                </c:pt>
                <c:pt idx="240">
                  <c:v>70</c:v>
                </c:pt>
                <c:pt idx="241">
                  <c:v>70</c:v>
                </c:pt>
                <c:pt idx="242">
                  <c:v>70</c:v>
                </c:pt>
                <c:pt idx="243">
                  <c:v>70</c:v>
                </c:pt>
                <c:pt idx="244">
                  <c:v>70</c:v>
                </c:pt>
                <c:pt idx="245">
                  <c:v>70</c:v>
                </c:pt>
                <c:pt idx="246">
                  <c:v>70</c:v>
                </c:pt>
                <c:pt idx="247">
                  <c:v>70</c:v>
                </c:pt>
                <c:pt idx="248">
                  <c:v>70</c:v>
                </c:pt>
                <c:pt idx="249">
                  <c:v>70</c:v>
                </c:pt>
                <c:pt idx="250">
                  <c:v>70</c:v>
                </c:pt>
                <c:pt idx="251">
                  <c:v>70</c:v>
                </c:pt>
                <c:pt idx="252">
                  <c:v>70</c:v>
                </c:pt>
                <c:pt idx="253">
                  <c:v>70</c:v>
                </c:pt>
                <c:pt idx="254">
                  <c:v>70</c:v>
                </c:pt>
                <c:pt idx="255">
                  <c:v>70</c:v>
                </c:pt>
                <c:pt idx="256">
                  <c:v>70</c:v>
                </c:pt>
                <c:pt idx="257">
                  <c:v>70</c:v>
                </c:pt>
                <c:pt idx="258">
                  <c:v>70</c:v>
                </c:pt>
                <c:pt idx="259">
                  <c:v>70</c:v>
                </c:pt>
                <c:pt idx="260">
                  <c:v>70</c:v>
                </c:pt>
                <c:pt idx="261">
                  <c:v>70</c:v>
                </c:pt>
                <c:pt idx="262">
                  <c:v>70</c:v>
                </c:pt>
                <c:pt idx="263">
                  <c:v>70</c:v>
                </c:pt>
                <c:pt idx="264">
                  <c:v>70</c:v>
                </c:pt>
                <c:pt idx="265">
                  <c:v>70</c:v>
                </c:pt>
                <c:pt idx="266">
                  <c:v>70</c:v>
                </c:pt>
                <c:pt idx="267">
                  <c:v>70</c:v>
                </c:pt>
                <c:pt idx="268">
                  <c:v>70</c:v>
                </c:pt>
                <c:pt idx="269">
                  <c:v>70</c:v>
                </c:pt>
                <c:pt idx="270">
                  <c:v>70</c:v>
                </c:pt>
                <c:pt idx="271">
                  <c:v>70</c:v>
                </c:pt>
                <c:pt idx="272">
                  <c:v>70</c:v>
                </c:pt>
                <c:pt idx="273">
                  <c:v>70</c:v>
                </c:pt>
                <c:pt idx="274">
                  <c:v>70</c:v>
                </c:pt>
                <c:pt idx="275">
                  <c:v>70</c:v>
                </c:pt>
                <c:pt idx="276">
                  <c:v>70</c:v>
                </c:pt>
                <c:pt idx="277">
                  <c:v>70</c:v>
                </c:pt>
                <c:pt idx="278">
                  <c:v>70</c:v>
                </c:pt>
                <c:pt idx="279">
                  <c:v>70</c:v>
                </c:pt>
                <c:pt idx="280">
                  <c:v>70</c:v>
                </c:pt>
                <c:pt idx="281">
                  <c:v>70</c:v>
                </c:pt>
                <c:pt idx="282">
                  <c:v>70</c:v>
                </c:pt>
                <c:pt idx="283">
                  <c:v>70</c:v>
                </c:pt>
                <c:pt idx="284">
                  <c:v>70</c:v>
                </c:pt>
                <c:pt idx="285">
                  <c:v>70</c:v>
                </c:pt>
                <c:pt idx="286">
                  <c:v>70</c:v>
                </c:pt>
                <c:pt idx="287">
                  <c:v>70</c:v>
                </c:pt>
                <c:pt idx="288">
                  <c:v>70</c:v>
                </c:pt>
                <c:pt idx="289">
                  <c:v>70</c:v>
                </c:pt>
                <c:pt idx="290">
                  <c:v>70</c:v>
                </c:pt>
                <c:pt idx="291">
                  <c:v>70</c:v>
                </c:pt>
                <c:pt idx="292">
                  <c:v>70</c:v>
                </c:pt>
                <c:pt idx="293">
                  <c:v>70</c:v>
                </c:pt>
                <c:pt idx="294">
                  <c:v>70</c:v>
                </c:pt>
                <c:pt idx="295">
                  <c:v>70</c:v>
                </c:pt>
                <c:pt idx="296">
                  <c:v>70</c:v>
                </c:pt>
                <c:pt idx="297">
                  <c:v>70</c:v>
                </c:pt>
                <c:pt idx="298">
                  <c:v>70</c:v>
                </c:pt>
                <c:pt idx="299">
                  <c:v>70</c:v>
                </c:pt>
                <c:pt idx="300">
                  <c:v>70</c:v>
                </c:pt>
                <c:pt idx="301">
                  <c:v>70</c:v>
                </c:pt>
                <c:pt idx="302">
                  <c:v>70</c:v>
                </c:pt>
                <c:pt idx="303">
                  <c:v>70</c:v>
                </c:pt>
                <c:pt idx="304">
                  <c:v>70</c:v>
                </c:pt>
                <c:pt idx="305">
                  <c:v>70</c:v>
                </c:pt>
                <c:pt idx="306">
                  <c:v>70</c:v>
                </c:pt>
                <c:pt idx="307">
                  <c:v>70</c:v>
                </c:pt>
                <c:pt idx="308">
                  <c:v>70</c:v>
                </c:pt>
                <c:pt idx="309">
                  <c:v>70</c:v>
                </c:pt>
                <c:pt idx="310">
                  <c:v>70</c:v>
                </c:pt>
                <c:pt idx="311">
                  <c:v>70</c:v>
                </c:pt>
                <c:pt idx="312">
                  <c:v>70</c:v>
                </c:pt>
                <c:pt idx="313">
                  <c:v>70</c:v>
                </c:pt>
                <c:pt idx="314">
                  <c:v>70</c:v>
                </c:pt>
                <c:pt idx="315">
                  <c:v>70</c:v>
                </c:pt>
                <c:pt idx="316">
                  <c:v>70</c:v>
                </c:pt>
                <c:pt idx="317">
                  <c:v>70</c:v>
                </c:pt>
                <c:pt idx="318">
                  <c:v>70</c:v>
                </c:pt>
                <c:pt idx="319">
                  <c:v>70</c:v>
                </c:pt>
                <c:pt idx="320">
                  <c:v>70</c:v>
                </c:pt>
                <c:pt idx="321">
                  <c:v>70</c:v>
                </c:pt>
                <c:pt idx="322">
                  <c:v>70</c:v>
                </c:pt>
                <c:pt idx="323">
                  <c:v>70</c:v>
                </c:pt>
                <c:pt idx="324">
                  <c:v>70</c:v>
                </c:pt>
                <c:pt idx="325">
                  <c:v>70</c:v>
                </c:pt>
                <c:pt idx="326">
                  <c:v>70</c:v>
                </c:pt>
                <c:pt idx="327">
                  <c:v>70</c:v>
                </c:pt>
                <c:pt idx="328">
                  <c:v>70</c:v>
                </c:pt>
                <c:pt idx="329">
                  <c:v>70</c:v>
                </c:pt>
                <c:pt idx="330">
                  <c:v>70</c:v>
                </c:pt>
                <c:pt idx="331">
                  <c:v>70</c:v>
                </c:pt>
                <c:pt idx="332">
                  <c:v>70</c:v>
                </c:pt>
                <c:pt idx="333">
                  <c:v>70</c:v>
                </c:pt>
                <c:pt idx="334">
                  <c:v>70</c:v>
                </c:pt>
                <c:pt idx="335">
                  <c:v>70</c:v>
                </c:pt>
                <c:pt idx="336">
                  <c:v>70</c:v>
                </c:pt>
                <c:pt idx="337">
                  <c:v>70</c:v>
                </c:pt>
                <c:pt idx="338">
                  <c:v>70</c:v>
                </c:pt>
                <c:pt idx="339">
                  <c:v>70</c:v>
                </c:pt>
                <c:pt idx="340">
                  <c:v>70</c:v>
                </c:pt>
                <c:pt idx="341">
                  <c:v>70</c:v>
                </c:pt>
                <c:pt idx="342">
                  <c:v>70</c:v>
                </c:pt>
                <c:pt idx="343">
                  <c:v>70</c:v>
                </c:pt>
                <c:pt idx="344">
                  <c:v>70</c:v>
                </c:pt>
                <c:pt idx="345">
                  <c:v>70</c:v>
                </c:pt>
                <c:pt idx="346">
                  <c:v>70</c:v>
                </c:pt>
                <c:pt idx="347">
                  <c:v>70</c:v>
                </c:pt>
                <c:pt idx="348">
                  <c:v>70</c:v>
                </c:pt>
                <c:pt idx="349">
                  <c:v>70</c:v>
                </c:pt>
                <c:pt idx="350">
                  <c:v>70</c:v>
                </c:pt>
                <c:pt idx="351">
                  <c:v>70</c:v>
                </c:pt>
                <c:pt idx="352">
                  <c:v>70</c:v>
                </c:pt>
                <c:pt idx="353">
                  <c:v>70</c:v>
                </c:pt>
                <c:pt idx="354">
                  <c:v>70</c:v>
                </c:pt>
                <c:pt idx="355">
                  <c:v>70</c:v>
                </c:pt>
                <c:pt idx="356">
                  <c:v>70</c:v>
                </c:pt>
                <c:pt idx="357">
                  <c:v>70</c:v>
                </c:pt>
                <c:pt idx="358">
                  <c:v>70</c:v>
                </c:pt>
                <c:pt idx="359">
                  <c:v>70</c:v>
                </c:pt>
                <c:pt idx="360">
                  <c:v>70</c:v>
                </c:pt>
                <c:pt idx="361">
                  <c:v>70</c:v>
                </c:pt>
                <c:pt idx="362">
                  <c:v>70</c:v>
                </c:pt>
                <c:pt idx="363">
                  <c:v>70</c:v>
                </c:pt>
                <c:pt idx="364">
                  <c:v>70</c:v>
                </c:pt>
                <c:pt idx="365">
                  <c:v>70</c:v>
                </c:pt>
                <c:pt idx="366">
                  <c:v>70</c:v>
                </c:pt>
                <c:pt idx="367">
                  <c:v>70</c:v>
                </c:pt>
                <c:pt idx="368">
                  <c:v>70</c:v>
                </c:pt>
                <c:pt idx="369">
                  <c:v>70</c:v>
                </c:pt>
                <c:pt idx="370">
                  <c:v>70</c:v>
                </c:pt>
                <c:pt idx="371">
                  <c:v>70</c:v>
                </c:pt>
                <c:pt idx="372">
                  <c:v>70</c:v>
                </c:pt>
                <c:pt idx="373">
                  <c:v>70</c:v>
                </c:pt>
                <c:pt idx="374">
                  <c:v>70</c:v>
                </c:pt>
                <c:pt idx="375">
                  <c:v>70</c:v>
                </c:pt>
                <c:pt idx="376">
                  <c:v>70</c:v>
                </c:pt>
                <c:pt idx="377">
                  <c:v>70</c:v>
                </c:pt>
                <c:pt idx="378">
                  <c:v>70</c:v>
                </c:pt>
                <c:pt idx="379">
                  <c:v>70</c:v>
                </c:pt>
                <c:pt idx="380">
                  <c:v>70</c:v>
                </c:pt>
                <c:pt idx="381">
                  <c:v>70</c:v>
                </c:pt>
                <c:pt idx="382">
                  <c:v>70</c:v>
                </c:pt>
                <c:pt idx="383">
                  <c:v>70</c:v>
                </c:pt>
                <c:pt idx="384">
                  <c:v>70</c:v>
                </c:pt>
                <c:pt idx="385">
                  <c:v>70</c:v>
                </c:pt>
                <c:pt idx="386">
                  <c:v>70</c:v>
                </c:pt>
                <c:pt idx="387">
                  <c:v>70</c:v>
                </c:pt>
                <c:pt idx="388">
                  <c:v>70</c:v>
                </c:pt>
                <c:pt idx="389">
                  <c:v>70</c:v>
                </c:pt>
                <c:pt idx="390">
                  <c:v>70</c:v>
                </c:pt>
                <c:pt idx="391">
                  <c:v>70</c:v>
                </c:pt>
                <c:pt idx="392">
                  <c:v>70</c:v>
                </c:pt>
                <c:pt idx="393">
                  <c:v>70</c:v>
                </c:pt>
                <c:pt idx="394">
                  <c:v>70</c:v>
                </c:pt>
                <c:pt idx="395">
                  <c:v>70</c:v>
                </c:pt>
                <c:pt idx="396">
                  <c:v>70</c:v>
                </c:pt>
                <c:pt idx="397">
                  <c:v>70</c:v>
                </c:pt>
                <c:pt idx="398">
                  <c:v>70</c:v>
                </c:pt>
                <c:pt idx="399">
                  <c:v>70</c:v>
                </c:pt>
                <c:pt idx="400">
                  <c:v>70</c:v>
                </c:pt>
                <c:pt idx="401">
                  <c:v>70</c:v>
                </c:pt>
                <c:pt idx="402">
                  <c:v>70</c:v>
                </c:pt>
                <c:pt idx="403">
                  <c:v>70</c:v>
                </c:pt>
                <c:pt idx="404">
                  <c:v>70</c:v>
                </c:pt>
                <c:pt idx="405">
                  <c:v>70</c:v>
                </c:pt>
                <c:pt idx="406">
                  <c:v>70</c:v>
                </c:pt>
                <c:pt idx="407">
                  <c:v>70</c:v>
                </c:pt>
                <c:pt idx="408">
                  <c:v>70</c:v>
                </c:pt>
                <c:pt idx="409">
                  <c:v>70</c:v>
                </c:pt>
                <c:pt idx="410">
                  <c:v>70</c:v>
                </c:pt>
                <c:pt idx="411">
                  <c:v>70</c:v>
                </c:pt>
                <c:pt idx="412">
                  <c:v>70</c:v>
                </c:pt>
                <c:pt idx="413">
                  <c:v>70</c:v>
                </c:pt>
                <c:pt idx="414">
                  <c:v>70</c:v>
                </c:pt>
                <c:pt idx="415">
                  <c:v>70</c:v>
                </c:pt>
                <c:pt idx="416">
                  <c:v>70</c:v>
                </c:pt>
                <c:pt idx="417">
                  <c:v>70</c:v>
                </c:pt>
                <c:pt idx="418">
                  <c:v>70</c:v>
                </c:pt>
                <c:pt idx="419">
                  <c:v>70</c:v>
                </c:pt>
                <c:pt idx="420">
                  <c:v>70</c:v>
                </c:pt>
                <c:pt idx="421">
                  <c:v>70</c:v>
                </c:pt>
                <c:pt idx="422">
                  <c:v>70</c:v>
                </c:pt>
                <c:pt idx="423">
                  <c:v>70</c:v>
                </c:pt>
                <c:pt idx="424">
                  <c:v>70</c:v>
                </c:pt>
                <c:pt idx="425">
                  <c:v>70</c:v>
                </c:pt>
                <c:pt idx="426">
                  <c:v>70</c:v>
                </c:pt>
                <c:pt idx="427">
                  <c:v>70</c:v>
                </c:pt>
                <c:pt idx="428">
                  <c:v>70</c:v>
                </c:pt>
                <c:pt idx="429">
                  <c:v>70</c:v>
                </c:pt>
                <c:pt idx="430">
                  <c:v>70</c:v>
                </c:pt>
                <c:pt idx="431">
                  <c:v>70</c:v>
                </c:pt>
                <c:pt idx="432">
                  <c:v>70</c:v>
                </c:pt>
                <c:pt idx="433">
                  <c:v>70</c:v>
                </c:pt>
                <c:pt idx="434">
                  <c:v>70</c:v>
                </c:pt>
                <c:pt idx="435">
                  <c:v>70</c:v>
                </c:pt>
                <c:pt idx="436">
                  <c:v>70</c:v>
                </c:pt>
                <c:pt idx="437">
                  <c:v>70</c:v>
                </c:pt>
                <c:pt idx="438">
                  <c:v>70</c:v>
                </c:pt>
                <c:pt idx="439">
                  <c:v>70</c:v>
                </c:pt>
                <c:pt idx="440">
                  <c:v>70</c:v>
                </c:pt>
                <c:pt idx="441">
                  <c:v>70</c:v>
                </c:pt>
                <c:pt idx="442">
                  <c:v>70</c:v>
                </c:pt>
                <c:pt idx="443">
                  <c:v>70</c:v>
                </c:pt>
                <c:pt idx="444">
                  <c:v>70</c:v>
                </c:pt>
                <c:pt idx="445">
                  <c:v>70</c:v>
                </c:pt>
                <c:pt idx="446">
                  <c:v>70</c:v>
                </c:pt>
                <c:pt idx="447">
                  <c:v>70</c:v>
                </c:pt>
                <c:pt idx="448">
                  <c:v>70</c:v>
                </c:pt>
                <c:pt idx="449">
                  <c:v>70</c:v>
                </c:pt>
                <c:pt idx="450">
                  <c:v>70</c:v>
                </c:pt>
                <c:pt idx="451">
                  <c:v>70</c:v>
                </c:pt>
                <c:pt idx="452">
                  <c:v>70</c:v>
                </c:pt>
                <c:pt idx="453">
                  <c:v>70</c:v>
                </c:pt>
                <c:pt idx="454">
                  <c:v>70</c:v>
                </c:pt>
                <c:pt idx="455">
                  <c:v>70</c:v>
                </c:pt>
                <c:pt idx="456">
                  <c:v>70</c:v>
                </c:pt>
                <c:pt idx="457">
                  <c:v>70</c:v>
                </c:pt>
                <c:pt idx="458">
                  <c:v>70</c:v>
                </c:pt>
                <c:pt idx="459">
                  <c:v>70</c:v>
                </c:pt>
                <c:pt idx="460">
                  <c:v>70</c:v>
                </c:pt>
                <c:pt idx="461">
                  <c:v>70</c:v>
                </c:pt>
                <c:pt idx="462">
                  <c:v>70</c:v>
                </c:pt>
                <c:pt idx="463">
                  <c:v>70</c:v>
                </c:pt>
                <c:pt idx="464">
                  <c:v>70</c:v>
                </c:pt>
                <c:pt idx="465">
                  <c:v>70</c:v>
                </c:pt>
                <c:pt idx="466">
                  <c:v>70</c:v>
                </c:pt>
                <c:pt idx="467">
                  <c:v>70</c:v>
                </c:pt>
                <c:pt idx="468">
                  <c:v>70</c:v>
                </c:pt>
                <c:pt idx="469">
                  <c:v>70</c:v>
                </c:pt>
                <c:pt idx="470">
                  <c:v>70</c:v>
                </c:pt>
                <c:pt idx="471">
                  <c:v>70</c:v>
                </c:pt>
                <c:pt idx="472">
                  <c:v>70</c:v>
                </c:pt>
                <c:pt idx="473">
                  <c:v>70</c:v>
                </c:pt>
                <c:pt idx="474">
                  <c:v>70</c:v>
                </c:pt>
                <c:pt idx="475">
                  <c:v>70</c:v>
                </c:pt>
                <c:pt idx="476">
                  <c:v>70</c:v>
                </c:pt>
                <c:pt idx="477">
                  <c:v>70</c:v>
                </c:pt>
                <c:pt idx="478">
                  <c:v>70</c:v>
                </c:pt>
                <c:pt idx="479">
                  <c:v>70</c:v>
                </c:pt>
                <c:pt idx="480">
                  <c:v>70</c:v>
                </c:pt>
                <c:pt idx="481">
                  <c:v>70</c:v>
                </c:pt>
                <c:pt idx="482">
                  <c:v>70</c:v>
                </c:pt>
                <c:pt idx="483">
                  <c:v>70</c:v>
                </c:pt>
                <c:pt idx="484">
                  <c:v>70</c:v>
                </c:pt>
                <c:pt idx="485">
                  <c:v>70</c:v>
                </c:pt>
                <c:pt idx="486">
                  <c:v>70</c:v>
                </c:pt>
                <c:pt idx="487">
                  <c:v>70</c:v>
                </c:pt>
                <c:pt idx="488">
                  <c:v>70</c:v>
                </c:pt>
                <c:pt idx="489">
                  <c:v>70</c:v>
                </c:pt>
                <c:pt idx="490">
                  <c:v>70</c:v>
                </c:pt>
                <c:pt idx="491">
                  <c:v>70</c:v>
                </c:pt>
                <c:pt idx="492">
                  <c:v>70</c:v>
                </c:pt>
                <c:pt idx="493">
                  <c:v>70</c:v>
                </c:pt>
                <c:pt idx="494">
                  <c:v>70</c:v>
                </c:pt>
                <c:pt idx="495">
                  <c:v>70</c:v>
                </c:pt>
                <c:pt idx="496">
                  <c:v>70</c:v>
                </c:pt>
                <c:pt idx="497">
                  <c:v>70</c:v>
                </c:pt>
                <c:pt idx="498">
                  <c:v>70</c:v>
                </c:pt>
                <c:pt idx="499">
                  <c:v>70</c:v>
                </c:pt>
                <c:pt idx="500">
                  <c:v>70</c:v>
                </c:pt>
                <c:pt idx="501">
                  <c:v>70</c:v>
                </c:pt>
                <c:pt idx="502">
                  <c:v>70</c:v>
                </c:pt>
                <c:pt idx="503">
                  <c:v>70</c:v>
                </c:pt>
                <c:pt idx="504">
                  <c:v>70</c:v>
                </c:pt>
                <c:pt idx="505">
                  <c:v>70</c:v>
                </c:pt>
                <c:pt idx="506">
                  <c:v>70</c:v>
                </c:pt>
                <c:pt idx="507">
                  <c:v>70</c:v>
                </c:pt>
                <c:pt idx="508">
                  <c:v>70</c:v>
                </c:pt>
                <c:pt idx="509">
                  <c:v>70</c:v>
                </c:pt>
                <c:pt idx="510">
                  <c:v>70</c:v>
                </c:pt>
                <c:pt idx="511">
                  <c:v>70</c:v>
                </c:pt>
                <c:pt idx="512">
                  <c:v>70</c:v>
                </c:pt>
                <c:pt idx="513">
                  <c:v>70</c:v>
                </c:pt>
                <c:pt idx="514">
                  <c:v>70</c:v>
                </c:pt>
                <c:pt idx="515">
                  <c:v>70</c:v>
                </c:pt>
                <c:pt idx="516">
                  <c:v>70</c:v>
                </c:pt>
                <c:pt idx="517">
                  <c:v>70</c:v>
                </c:pt>
                <c:pt idx="518">
                  <c:v>70</c:v>
                </c:pt>
                <c:pt idx="519">
                  <c:v>70</c:v>
                </c:pt>
                <c:pt idx="520">
                  <c:v>70</c:v>
                </c:pt>
                <c:pt idx="521">
                  <c:v>70</c:v>
                </c:pt>
                <c:pt idx="522">
                  <c:v>70</c:v>
                </c:pt>
                <c:pt idx="523">
                  <c:v>70</c:v>
                </c:pt>
                <c:pt idx="524">
                  <c:v>70</c:v>
                </c:pt>
                <c:pt idx="525">
                  <c:v>70</c:v>
                </c:pt>
                <c:pt idx="526">
                  <c:v>70</c:v>
                </c:pt>
                <c:pt idx="527">
                  <c:v>70</c:v>
                </c:pt>
                <c:pt idx="528">
                  <c:v>70</c:v>
                </c:pt>
                <c:pt idx="529">
                  <c:v>70</c:v>
                </c:pt>
                <c:pt idx="530">
                  <c:v>70</c:v>
                </c:pt>
                <c:pt idx="531">
                  <c:v>70</c:v>
                </c:pt>
                <c:pt idx="532">
                  <c:v>70</c:v>
                </c:pt>
                <c:pt idx="533">
                  <c:v>70</c:v>
                </c:pt>
                <c:pt idx="534">
                  <c:v>70</c:v>
                </c:pt>
                <c:pt idx="535">
                  <c:v>70</c:v>
                </c:pt>
                <c:pt idx="536">
                  <c:v>70</c:v>
                </c:pt>
                <c:pt idx="537">
                  <c:v>70</c:v>
                </c:pt>
                <c:pt idx="538">
                  <c:v>70</c:v>
                </c:pt>
                <c:pt idx="539">
                  <c:v>70</c:v>
                </c:pt>
                <c:pt idx="540">
                  <c:v>70</c:v>
                </c:pt>
                <c:pt idx="541">
                  <c:v>70</c:v>
                </c:pt>
                <c:pt idx="542">
                  <c:v>70</c:v>
                </c:pt>
                <c:pt idx="543">
                  <c:v>70</c:v>
                </c:pt>
                <c:pt idx="544">
                  <c:v>70</c:v>
                </c:pt>
                <c:pt idx="545">
                  <c:v>70</c:v>
                </c:pt>
                <c:pt idx="546">
                  <c:v>70</c:v>
                </c:pt>
                <c:pt idx="547">
                  <c:v>70</c:v>
                </c:pt>
                <c:pt idx="548">
                  <c:v>70</c:v>
                </c:pt>
                <c:pt idx="549">
                  <c:v>70</c:v>
                </c:pt>
                <c:pt idx="550">
                  <c:v>70</c:v>
                </c:pt>
                <c:pt idx="551">
                  <c:v>70</c:v>
                </c:pt>
                <c:pt idx="552">
                  <c:v>70</c:v>
                </c:pt>
                <c:pt idx="553">
                  <c:v>70</c:v>
                </c:pt>
                <c:pt idx="554">
                  <c:v>70</c:v>
                </c:pt>
                <c:pt idx="555">
                  <c:v>70</c:v>
                </c:pt>
                <c:pt idx="556">
                  <c:v>70</c:v>
                </c:pt>
                <c:pt idx="557">
                  <c:v>70</c:v>
                </c:pt>
                <c:pt idx="558">
                  <c:v>70</c:v>
                </c:pt>
                <c:pt idx="559">
                  <c:v>70</c:v>
                </c:pt>
                <c:pt idx="560">
                  <c:v>70</c:v>
                </c:pt>
                <c:pt idx="561">
                  <c:v>70</c:v>
                </c:pt>
                <c:pt idx="562">
                  <c:v>70</c:v>
                </c:pt>
                <c:pt idx="563">
                  <c:v>70</c:v>
                </c:pt>
                <c:pt idx="564">
                  <c:v>70</c:v>
                </c:pt>
                <c:pt idx="565">
                  <c:v>70</c:v>
                </c:pt>
                <c:pt idx="566">
                  <c:v>70</c:v>
                </c:pt>
                <c:pt idx="567">
                  <c:v>70</c:v>
                </c:pt>
                <c:pt idx="568">
                  <c:v>70</c:v>
                </c:pt>
                <c:pt idx="569">
                  <c:v>70</c:v>
                </c:pt>
                <c:pt idx="570">
                  <c:v>70</c:v>
                </c:pt>
                <c:pt idx="571">
                  <c:v>70</c:v>
                </c:pt>
                <c:pt idx="572">
                  <c:v>70</c:v>
                </c:pt>
                <c:pt idx="573">
                  <c:v>70</c:v>
                </c:pt>
                <c:pt idx="574">
                  <c:v>70</c:v>
                </c:pt>
                <c:pt idx="575">
                  <c:v>70</c:v>
                </c:pt>
                <c:pt idx="576">
                  <c:v>70</c:v>
                </c:pt>
                <c:pt idx="577">
                  <c:v>70</c:v>
                </c:pt>
                <c:pt idx="578">
                  <c:v>70</c:v>
                </c:pt>
                <c:pt idx="579">
                  <c:v>70</c:v>
                </c:pt>
                <c:pt idx="580">
                  <c:v>70</c:v>
                </c:pt>
                <c:pt idx="581">
                  <c:v>70</c:v>
                </c:pt>
                <c:pt idx="582">
                  <c:v>70</c:v>
                </c:pt>
                <c:pt idx="583">
                  <c:v>70</c:v>
                </c:pt>
                <c:pt idx="584">
                  <c:v>70</c:v>
                </c:pt>
                <c:pt idx="585">
                  <c:v>70</c:v>
                </c:pt>
                <c:pt idx="586">
                  <c:v>70</c:v>
                </c:pt>
                <c:pt idx="587">
                  <c:v>70</c:v>
                </c:pt>
                <c:pt idx="588">
                  <c:v>70</c:v>
                </c:pt>
                <c:pt idx="589">
                  <c:v>70</c:v>
                </c:pt>
                <c:pt idx="590">
                  <c:v>70</c:v>
                </c:pt>
                <c:pt idx="591">
                  <c:v>70</c:v>
                </c:pt>
                <c:pt idx="592">
                  <c:v>70</c:v>
                </c:pt>
                <c:pt idx="593">
                  <c:v>70</c:v>
                </c:pt>
                <c:pt idx="594">
                  <c:v>70</c:v>
                </c:pt>
                <c:pt idx="595">
                  <c:v>70</c:v>
                </c:pt>
                <c:pt idx="596">
                  <c:v>70</c:v>
                </c:pt>
                <c:pt idx="597">
                  <c:v>70</c:v>
                </c:pt>
                <c:pt idx="598">
                  <c:v>70</c:v>
                </c:pt>
                <c:pt idx="599">
                  <c:v>70</c:v>
                </c:pt>
                <c:pt idx="600">
                  <c:v>70</c:v>
                </c:pt>
                <c:pt idx="601">
                  <c:v>70</c:v>
                </c:pt>
                <c:pt idx="602">
                  <c:v>70</c:v>
                </c:pt>
                <c:pt idx="603">
                  <c:v>70</c:v>
                </c:pt>
                <c:pt idx="604">
                  <c:v>70</c:v>
                </c:pt>
                <c:pt idx="605">
                  <c:v>70</c:v>
                </c:pt>
                <c:pt idx="606">
                  <c:v>70</c:v>
                </c:pt>
                <c:pt idx="607">
                  <c:v>70</c:v>
                </c:pt>
                <c:pt idx="608">
                  <c:v>70</c:v>
                </c:pt>
                <c:pt idx="609">
                  <c:v>70</c:v>
                </c:pt>
                <c:pt idx="610">
                  <c:v>70</c:v>
                </c:pt>
                <c:pt idx="611">
                  <c:v>70</c:v>
                </c:pt>
                <c:pt idx="612">
                  <c:v>70</c:v>
                </c:pt>
                <c:pt idx="613">
                  <c:v>70</c:v>
                </c:pt>
                <c:pt idx="614">
                  <c:v>70</c:v>
                </c:pt>
                <c:pt idx="615">
                  <c:v>70</c:v>
                </c:pt>
                <c:pt idx="616">
                  <c:v>70</c:v>
                </c:pt>
                <c:pt idx="617">
                  <c:v>70</c:v>
                </c:pt>
                <c:pt idx="618">
                  <c:v>70</c:v>
                </c:pt>
                <c:pt idx="619">
                  <c:v>70</c:v>
                </c:pt>
                <c:pt idx="620">
                  <c:v>70</c:v>
                </c:pt>
                <c:pt idx="621">
                  <c:v>70</c:v>
                </c:pt>
                <c:pt idx="622">
                  <c:v>70</c:v>
                </c:pt>
                <c:pt idx="623">
                  <c:v>70</c:v>
                </c:pt>
                <c:pt idx="624">
                  <c:v>70</c:v>
                </c:pt>
                <c:pt idx="625">
                  <c:v>70</c:v>
                </c:pt>
                <c:pt idx="626">
                  <c:v>70</c:v>
                </c:pt>
                <c:pt idx="627">
                  <c:v>70</c:v>
                </c:pt>
                <c:pt idx="628">
                  <c:v>70</c:v>
                </c:pt>
                <c:pt idx="629">
                  <c:v>70</c:v>
                </c:pt>
                <c:pt idx="630">
                  <c:v>70</c:v>
                </c:pt>
                <c:pt idx="631">
                  <c:v>70</c:v>
                </c:pt>
                <c:pt idx="632">
                  <c:v>70</c:v>
                </c:pt>
                <c:pt idx="633">
                  <c:v>70</c:v>
                </c:pt>
                <c:pt idx="634">
                  <c:v>70</c:v>
                </c:pt>
                <c:pt idx="635">
                  <c:v>70</c:v>
                </c:pt>
                <c:pt idx="636">
                  <c:v>70</c:v>
                </c:pt>
                <c:pt idx="637">
                  <c:v>70</c:v>
                </c:pt>
                <c:pt idx="638">
                  <c:v>70</c:v>
                </c:pt>
                <c:pt idx="639">
                  <c:v>70</c:v>
                </c:pt>
                <c:pt idx="640">
                  <c:v>70</c:v>
                </c:pt>
                <c:pt idx="641">
                  <c:v>70</c:v>
                </c:pt>
                <c:pt idx="642">
                  <c:v>70</c:v>
                </c:pt>
                <c:pt idx="643">
                  <c:v>70</c:v>
                </c:pt>
                <c:pt idx="644">
                  <c:v>70</c:v>
                </c:pt>
                <c:pt idx="645">
                  <c:v>70</c:v>
                </c:pt>
                <c:pt idx="646">
                  <c:v>70</c:v>
                </c:pt>
                <c:pt idx="647">
                  <c:v>70</c:v>
                </c:pt>
                <c:pt idx="648">
                  <c:v>70</c:v>
                </c:pt>
                <c:pt idx="649">
                  <c:v>70</c:v>
                </c:pt>
                <c:pt idx="650">
                  <c:v>70</c:v>
                </c:pt>
                <c:pt idx="651">
                  <c:v>70</c:v>
                </c:pt>
                <c:pt idx="652">
                  <c:v>70</c:v>
                </c:pt>
                <c:pt idx="653">
                  <c:v>70</c:v>
                </c:pt>
                <c:pt idx="654">
                  <c:v>70</c:v>
                </c:pt>
                <c:pt idx="655">
                  <c:v>70</c:v>
                </c:pt>
                <c:pt idx="656">
                  <c:v>70</c:v>
                </c:pt>
                <c:pt idx="657">
                  <c:v>70</c:v>
                </c:pt>
                <c:pt idx="658">
                  <c:v>70</c:v>
                </c:pt>
                <c:pt idx="659">
                  <c:v>70</c:v>
                </c:pt>
                <c:pt idx="660">
                  <c:v>70</c:v>
                </c:pt>
                <c:pt idx="661">
                  <c:v>70</c:v>
                </c:pt>
                <c:pt idx="662">
                  <c:v>70</c:v>
                </c:pt>
                <c:pt idx="663">
                  <c:v>70</c:v>
                </c:pt>
                <c:pt idx="664">
                  <c:v>70</c:v>
                </c:pt>
                <c:pt idx="665">
                  <c:v>70</c:v>
                </c:pt>
                <c:pt idx="666">
                  <c:v>70</c:v>
                </c:pt>
                <c:pt idx="667">
                  <c:v>70</c:v>
                </c:pt>
                <c:pt idx="668">
                  <c:v>70</c:v>
                </c:pt>
                <c:pt idx="669">
                  <c:v>70</c:v>
                </c:pt>
                <c:pt idx="670">
                  <c:v>70</c:v>
                </c:pt>
                <c:pt idx="671">
                  <c:v>70</c:v>
                </c:pt>
                <c:pt idx="672">
                  <c:v>70</c:v>
                </c:pt>
                <c:pt idx="673">
                  <c:v>70</c:v>
                </c:pt>
                <c:pt idx="674">
                  <c:v>70</c:v>
                </c:pt>
                <c:pt idx="675">
                  <c:v>70</c:v>
                </c:pt>
                <c:pt idx="676">
                  <c:v>70</c:v>
                </c:pt>
                <c:pt idx="677">
                  <c:v>70</c:v>
                </c:pt>
                <c:pt idx="678">
                  <c:v>70</c:v>
                </c:pt>
                <c:pt idx="679">
                  <c:v>70</c:v>
                </c:pt>
                <c:pt idx="680">
                  <c:v>70</c:v>
                </c:pt>
                <c:pt idx="681">
                  <c:v>70</c:v>
                </c:pt>
                <c:pt idx="682">
                  <c:v>70</c:v>
                </c:pt>
                <c:pt idx="683">
                  <c:v>70</c:v>
                </c:pt>
                <c:pt idx="684">
                  <c:v>70</c:v>
                </c:pt>
                <c:pt idx="685">
                  <c:v>70</c:v>
                </c:pt>
                <c:pt idx="686">
                  <c:v>70</c:v>
                </c:pt>
                <c:pt idx="687">
                  <c:v>70</c:v>
                </c:pt>
                <c:pt idx="688">
                  <c:v>70</c:v>
                </c:pt>
                <c:pt idx="689">
                  <c:v>70</c:v>
                </c:pt>
                <c:pt idx="690">
                  <c:v>70</c:v>
                </c:pt>
                <c:pt idx="691">
                  <c:v>70</c:v>
                </c:pt>
                <c:pt idx="692">
                  <c:v>70</c:v>
                </c:pt>
                <c:pt idx="693">
                  <c:v>70</c:v>
                </c:pt>
                <c:pt idx="694">
                  <c:v>70</c:v>
                </c:pt>
                <c:pt idx="695">
                  <c:v>70</c:v>
                </c:pt>
                <c:pt idx="696">
                  <c:v>70</c:v>
                </c:pt>
                <c:pt idx="697">
                  <c:v>70</c:v>
                </c:pt>
                <c:pt idx="698">
                  <c:v>70</c:v>
                </c:pt>
                <c:pt idx="699">
                  <c:v>70</c:v>
                </c:pt>
                <c:pt idx="700">
                  <c:v>70</c:v>
                </c:pt>
                <c:pt idx="701">
                  <c:v>70</c:v>
                </c:pt>
                <c:pt idx="702">
                  <c:v>70</c:v>
                </c:pt>
                <c:pt idx="703">
                  <c:v>70</c:v>
                </c:pt>
                <c:pt idx="704">
                  <c:v>70</c:v>
                </c:pt>
                <c:pt idx="705">
                  <c:v>70</c:v>
                </c:pt>
                <c:pt idx="706">
                  <c:v>70</c:v>
                </c:pt>
                <c:pt idx="707">
                  <c:v>70</c:v>
                </c:pt>
                <c:pt idx="708">
                  <c:v>70</c:v>
                </c:pt>
                <c:pt idx="709">
                  <c:v>70</c:v>
                </c:pt>
                <c:pt idx="710">
                  <c:v>70</c:v>
                </c:pt>
                <c:pt idx="711">
                  <c:v>70</c:v>
                </c:pt>
                <c:pt idx="712">
                  <c:v>70</c:v>
                </c:pt>
                <c:pt idx="713">
                  <c:v>70</c:v>
                </c:pt>
                <c:pt idx="714">
                  <c:v>70</c:v>
                </c:pt>
                <c:pt idx="715">
                  <c:v>70</c:v>
                </c:pt>
                <c:pt idx="716">
                  <c:v>70</c:v>
                </c:pt>
                <c:pt idx="717">
                  <c:v>70</c:v>
                </c:pt>
                <c:pt idx="718">
                  <c:v>70</c:v>
                </c:pt>
                <c:pt idx="719">
                  <c:v>70</c:v>
                </c:pt>
                <c:pt idx="720">
                  <c:v>70</c:v>
                </c:pt>
                <c:pt idx="721">
                  <c:v>70</c:v>
                </c:pt>
                <c:pt idx="722">
                  <c:v>70</c:v>
                </c:pt>
                <c:pt idx="723">
                  <c:v>70</c:v>
                </c:pt>
                <c:pt idx="724">
                  <c:v>70</c:v>
                </c:pt>
                <c:pt idx="725">
                  <c:v>70</c:v>
                </c:pt>
                <c:pt idx="726">
                  <c:v>70</c:v>
                </c:pt>
                <c:pt idx="727">
                  <c:v>70</c:v>
                </c:pt>
                <c:pt idx="728">
                  <c:v>70</c:v>
                </c:pt>
                <c:pt idx="729">
                  <c:v>70</c:v>
                </c:pt>
                <c:pt idx="730">
                  <c:v>70</c:v>
                </c:pt>
                <c:pt idx="731">
                  <c:v>70</c:v>
                </c:pt>
                <c:pt idx="732">
                  <c:v>70</c:v>
                </c:pt>
                <c:pt idx="733">
                  <c:v>70</c:v>
                </c:pt>
                <c:pt idx="734">
                  <c:v>70</c:v>
                </c:pt>
                <c:pt idx="735">
                  <c:v>70</c:v>
                </c:pt>
                <c:pt idx="736">
                  <c:v>70</c:v>
                </c:pt>
                <c:pt idx="737">
                  <c:v>70</c:v>
                </c:pt>
                <c:pt idx="738">
                  <c:v>70</c:v>
                </c:pt>
                <c:pt idx="739">
                  <c:v>70</c:v>
                </c:pt>
                <c:pt idx="740">
                  <c:v>70</c:v>
                </c:pt>
                <c:pt idx="741">
                  <c:v>70</c:v>
                </c:pt>
                <c:pt idx="742">
                  <c:v>70</c:v>
                </c:pt>
                <c:pt idx="743">
                  <c:v>70</c:v>
                </c:pt>
                <c:pt idx="744">
                  <c:v>70</c:v>
                </c:pt>
                <c:pt idx="745">
                  <c:v>70</c:v>
                </c:pt>
                <c:pt idx="746">
                  <c:v>70</c:v>
                </c:pt>
                <c:pt idx="747">
                  <c:v>70</c:v>
                </c:pt>
                <c:pt idx="748">
                  <c:v>70</c:v>
                </c:pt>
                <c:pt idx="749">
                  <c:v>70</c:v>
                </c:pt>
                <c:pt idx="750">
                  <c:v>70</c:v>
                </c:pt>
                <c:pt idx="751">
                  <c:v>70</c:v>
                </c:pt>
                <c:pt idx="752">
                  <c:v>70</c:v>
                </c:pt>
                <c:pt idx="753">
                  <c:v>70</c:v>
                </c:pt>
                <c:pt idx="754">
                  <c:v>70</c:v>
                </c:pt>
                <c:pt idx="755">
                  <c:v>70</c:v>
                </c:pt>
                <c:pt idx="756">
                  <c:v>70</c:v>
                </c:pt>
                <c:pt idx="757">
                  <c:v>70</c:v>
                </c:pt>
                <c:pt idx="758">
                  <c:v>70</c:v>
                </c:pt>
                <c:pt idx="759">
                  <c:v>70</c:v>
                </c:pt>
                <c:pt idx="760">
                  <c:v>70</c:v>
                </c:pt>
                <c:pt idx="761">
                  <c:v>70</c:v>
                </c:pt>
                <c:pt idx="762">
                  <c:v>70</c:v>
                </c:pt>
                <c:pt idx="763">
                  <c:v>70</c:v>
                </c:pt>
                <c:pt idx="764">
                  <c:v>70</c:v>
                </c:pt>
                <c:pt idx="765">
                  <c:v>70</c:v>
                </c:pt>
                <c:pt idx="766">
                  <c:v>70</c:v>
                </c:pt>
                <c:pt idx="767">
                  <c:v>70</c:v>
                </c:pt>
                <c:pt idx="768">
                  <c:v>70</c:v>
                </c:pt>
                <c:pt idx="769">
                  <c:v>70</c:v>
                </c:pt>
                <c:pt idx="770">
                  <c:v>70</c:v>
                </c:pt>
                <c:pt idx="771">
                  <c:v>70</c:v>
                </c:pt>
                <c:pt idx="772">
                  <c:v>70</c:v>
                </c:pt>
                <c:pt idx="773">
                  <c:v>70</c:v>
                </c:pt>
                <c:pt idx="774">
                  <c:v>70</c:v>
                </c:pt>
                <c:pt idx="775">
                  <c:v>70</c:v>
                </c:pt>
                <c:pt idx="776">
                  <c:v>70</c:v>
                </c:pt>
                <c:pt idx="777">
                  <c:v>70</c:v>
                </c:pt>
                <c:pt idx="778">
                  <c:v>70</c:v>
                </c:pt>
                <c:pt idx="779">
                  <c:v>70</c:v>
                </c:pt>
                <c:pt idx="780">
                  <c:v>70</c:v>
                </c:pt>
                <c:pt idx="781">
                  <c:v>70</c:v>
                </c:pt>
                <c:pt idx="782">
                  <c:v>70</c:v>
                </c:pt>
                <c:pt idx="783">
                  <c:v>70</c:v>
                </c:pt>
                <c:pt idx="784">
                  <c:v>70</c:v>
                </c:pt>
                <c:pt idx="785">
                  <c:v>70</c:v>
                </c:pt>
                <c:pt idx="786">
                  <c:v>70</c:v>
                </c:pt>
                <c:pt idx="787">
                  <c:v>70</c:v>
                </c:pt>
                <c:pt idx="788">
                  <c:v>70</c:v>
                </c:pt>
                <c:pt idx="789">
                  <c:v>70</c:v>
                </c:pt>
                <c:pt idx="790">
                  <c:v>70</c:v>
                </c:pt>
                <c:pt idx="791">
                  <c:v>70</c:v>
                </c:pt>
                <c:pt idx="792">
                  <c:v>70</c:v>
                </c:pt>
                <c:pt idx="793">
                  <c:v>70</c:v>
                </c:pt>
                <c:pt idx="794">
                  <c:v>70</c:v>
                </c:pt>
                <c:pt idx="795">
                  <c:v>70</c:v>
                </c:pt>
                <c:pt idx="796">
                  <c:v>70</c:v>
                </c:pt>
                <c:pt idx="797">
                  <c:v>70</c:v>
                </c:pt>
                <c:pt idx="798">
                  <c:v>70</c:v>
                </c:pt>
                <c:pt idx="799">
                  <c:v>70</c:v>
                </c:pt>
                <c:pt idx="800">
                  <c:v>70</c:v>
                </c:pt>
                <c:pt idx="801">
                  <c:v>70</c:v>
                </c:pt>
                <c:pt idx="802">
                  <c:v>70</c:v>
                </c:pt>
                <c:pt idx="803">
                  <c:v>70</c:v>
                </c:pt>
                <c:pt idx="804">
                  <c:v>70</c:v>
                </c:pt>
                <c:pt idx="805">
                  <c:v>70</c:v>
                </c:pt>
                <c:pt idx="806">
                  <c:v>70</c:v>
                </c:pt>
                <c:pt idx="807">
                  <c:v>70</c:v>
                </c:pt>
                <c:pt idx="808">
                  <c:v>70</c:v>
                </c:pt>
                <c:pt idx="809">
                  <c:v>70</c:v>
                </c:pt>
                <c:pt idx="810">
                  <c:v>70</c:v>
                </c:pt>
                <c:pt idx="811">
                  <c:v>70</c:v>
                </c:pt>
                <c:pt idx="812">
                  <c:v>70</c:v>
                </c:pt>
                <c:pt idx="813">
                  <c:v>70</c:v>
                </c:pt>
                <c:pt idx="814">
                  <c:v>70</c:v>
                </c:pt>
                <c:pt idx="815">
                  <c:v>70</c:v>
                </c:pt>
                <c:pt idx="816">
                  <c:v>70</c:v>
                </c:pt>
                <c:pt idx="817">
                  <c:v>70</c:v>
                </c:pt>
                <c:pt idx="818">
                  <c:v>70</c:v>
                </c:pt>
                <c:pt idx="819">
                  <c:v>70</c:v>
                </c:pt>
                <c:pt idx="820">
                  <c:v>70</c:v>
                </c:pt>
                <c:pt idx="821">
                  <c:v>70</c:v>
                </c:pt>
                <c:pt idx="822">
                  <c:v>70</c:v>
                </c:pt>
                <c:pt idx="823">
                  <c:v>70</c:v>
                </c:pt>
                <c:pt idx="824">
                  <c:v>70</c:v>
                </c:pt>
                <c:pt idx="825">
                  <c:v>70</c:v>
                </c:pt>
                <c:pt idx="826">
                  <c:v>70</c:v>
                </c:pt>
                <c:pt idx="827">
                  <c:v>70</c:v>
                </c:pt>
                <c:pt idx="828">
                  <c:v>70</c:v>
                </c:pt>
                <c:pt idx="829">
                  <c:v>70</c:v>
                </c:pt>
                <c:pt idx="830">
                  <c:v>70</c:v>
                </c:pt>
                <c:pt idx="831">
                  <c:v>70</c:v>
                </c:pt>
                <c:pt idx="832">
                  <c:v>70</c:v>
                </c:pt>
                <c:pt idx="833">
                  <c:v>70</c:v>
                </c:pt>
                <c:pt idx="834">
                  <c:v>70</c:v>
                </c:pt>
                <c:pt idx="835">
                  <c:v>70</c:v>
                </c:pt>
                <c:pt idx="836">
                  <c:v>70</c:v>
                </c:pt>
                <c:pt idx="837">
                  <c:v>70</c:v>
                </c:pt>
                <c:pt idx="838">
                  <c:v>70</c:v>
                </c:pt>
                <c:pt idx="839">
                  <c:v>70</c:v>
                </c:pt>
                <c:pt idx="840">
                  <c:v>70</c:v>
                </c:pt>
                <c:pt idx="841">
                  <c:v>70</c:v>
                </c:pt>
                <c:pt idx="842">
                  <c:v>70</c:v>
                </c:pt>
                <c:pt idx="843">
                  <c:v>70</c:v>
                </c:pt>
                <c:pt idx="844">
                  <c:v>70</c:v>
                </c:pt>
                <c:pt idx="845">
                  <c:v>70</c:v>
                </c:pt>
                <c:pt idx="846">
                  <c:v>70</c:v>
                </c:pt>
                <c:pt idx="847">
                  <c:v>70</c:v>
                </c:pt>
                <c:pt idx="848">
                  <c:v>70</c:v>
                </c:pt>
                <c:pt idx="849">
                  <c:v>70</c:v>
                </c:pt>
                <c:pt idx="850">
                  <c:v>70</c:v>
                </c:pt>
                <c:pt idx="851">
                  <c:v>70</c:v>
                </c:pt>
                <c:pt idx="852">
                  <c:v>70</c:v>
                </c:pt>
                <c:pt idx="853">
                  <c:v>70</c:v>
                </c:pt>
                <c:pt idx="854">
                  <c:v>70</c:v>
                </c:pt>
                <c:pt idx="855">
                  <c:v>70</c:v>
                </c:pt>
                <c:pt idx="856">
                  <c:v>70</c:v>
                </c:pt>
                <c:pt idx="857">
                  <c:v>70</c:v>
                </c:pt>
                <c:pt idx="858">
                  <c:v>70</c:v>
                </c:pt>
                <c:pt idx="859">
                  <c:v>70</c:v>
                </c:pt>
                <c:pt idx="860">
                  <c:v>70</c:v>
                </c:pt>
                <c:pt idx="861">
                  <c:v>70</c:v>
                </c:pt>
                <c:pt idx="862">
                  <c:v>70</c:v>
                </c:pt>
                <c:pt idx="863">
                  <c:v>70</c:v>
                </c:pt>
                <c:pt idx="864">
                  <c:v>70</c:v>
                </c:pt>
                <c:pt idx="865">
                  <c:v>70</c:v>
                </c:pt>
                <c:pt idx="866">
                  <c:v>70</c:v>
                </c:pt>
                <c:pt idx="867">
                  <c:v>70</c:v>
                </c:pt>
                <c:pt idx="868">
                  <c:v>70</c:v>
                </c:pt>
                <c:pt idx="869">
                  <c:v>70</c:v>
                </c:pt>
                <c:pt idx="870">
                  <c:v>70</c:v>
                </c:pt>
                <c:pt idx="871">
                  <c:v>70</c:v>
                </c:pt>
                <c:pt idx="872">
                  <c:v>70</c:v>
                </c:pt>
                <c:pt idx="873">
                  <c:v>70</c:v>
                </c:pt>
                <c:pt idx="874">
                  <c:v>70</c:v>
                </c:pt>
                <c:pt idx="875">
                  <c:v>70</c:v>
                </c:pt>
                <c:pt idx="876">
                  <c:v>70</c:v>
                </c:pt>
                <c:pt idx="877">
                  <c:v>70</c:v>
                </c:pt>
                <c:pt idx="878">
                  <c:v>70</c:v>
                </c:pt>
                <c:pt idx="879">
                  <c:v>70</c:v>
                </c:pt>
                <c:pt idx="880">
                  <c:v>70</c:v>
                </c:pt>
                <c:pt idx="881">
                  <c:v>70</c:v>
                </c:pt>
                <c:pt idx="882">
                  <c:v>70</c:v>
                </c:pt>
                <c:pt idx="883">
                  <c:v>70</c:v>
                </c:pt>
                <c:pt idx="884">
                  <c:v>70</c:v>
                </c:pt>
                <c:pt idx="885">
                  <c:v>70</c:v>
                </c:pt>
                <c:pt idx="886">
                  <c:v>70</c:v>
                </c:pt>
                <c:pt idx="887">
                  <c:v>70</c:v>
                </c:pt>
                <c:pt idx="888">
                  <c:v>70</c:v>
                </c:pt>
                <c:pt idx="889">
                  <c:v>70</c:v>
                </c:pt>
                <c:pt idx="890">
                  <c:v>70</c:v>
                </c:pt>
                <c:pt idx="891">
                  <c:v>70</c:v>
                </c:pt>
                <c:pt idx="892">
                  <c:v>70</c:v>
                </c:pt>
                <c:pt idx="893">
                  <c:v>70</c:v>
                </c:pt>
                <c:pt idx="894">
                  <c:v>70</c:v>
                </c:pt>
                <c:pt idx="895">
                  <c:v>70</c:v>
                </c:pt>
                <c:pt idx="896">
                  <c:v>70</c:v>
                </c:pt>
                <c:pt idx="897">
                  <c:v>70</c:v>
                </c:pt>
                <c:pt idx="898">
                  <c:v>70</c:v>
                </c:pt>
                <c:pt idx="899">
                  <c:v>70</c:v>
                </c:pt>
                <c:pt idx="900">
                  <c:v>70</c:v>
                </c:pt>
                <c:pt idx="901">
                  <c:v>70</c:v>
                </c:pt>
                <c:pt idx="902">
                  <c:v>70</c:v>
                </c:pt>
                <c:pt idx="903">
                  <c:v>70</c:v>
                </c:pt>
                <c:pt idx="904">
                  <c:v>70</c:v>
                </c:pt>
                <c:pt idx="905">
                  <c:v>70</c:v>
                </c:pt>
                <c:pt idx="906">
                  <c:v>70</c:v>
                </c:pt>
                <c:pt idx="907">
                  <c:v>70</c:v>
                </c:pt>
                <c:pt idx="908">
                  <c:v>70</c:v>
                </c:pt>
                <c:pt idx="909">
                  <c:v>70</c:v>
                </c:pt>
                <c:pt idx="910">
                  <c:v>70</c:v>
                </c:pt>
                <c:pt idx="911">
                  <c:v>70</c:v>
                </c:pt>
                <c:pt idx="912">
                  <c:v>70</c:v>
                </c:pt>
                <c:pt idx="913">
                  <c:v>70</c:v>
                </c:pt>
                <c:pt idx="914">
                  <c:v>70</c:v>
                </c:pt>
                <c:pt idx="915">
                  <c:v>70</c:v>
                </c:pt>
                <c:pt idx="916">
                  <c:v>70</c:v>
                </c:pt>
                <c:pt idx="917">
                  <c:v>70</c:v>
                </c:pt>
                <c:pt idx="918">
                  <c:v>70</c:v>
                </c:pt>
                <c:pt idx="919">
                  <c:v>70</c:v>
                </c:pt>
                <c:pt idx="920">
                  <c:v>70</c:v>
                </c:pt>
                <c:pt idx="921">
                  <c:v>70</c:v>
                </c:pt>
                <c:pt idx="922">
                  <c:v>70</c:v>
                </c:pt>
                <c:pt idx="923">
                  <c:v>70</c:v>
                </c:pt>
                <c:pt idx="924">
                  <c:v>70</c:v>
                </c:pt>
                <c:pt idx="925">
                  <c:v>70</c:v>
                </c:pt>
                <c:pt idx="926">
                  <c:v>70</c:v>
                </c:pt>
                <c:pt idx="927">
                  <c:v>70</c:v>
                </c:pt>
                <c:pt idx="928">
                  <c:v>70</c:v>
                </c:pt>
                <c:pt idx="929">
                  <c:v>70</c:v>
                </c:pt>
                <c:pt idx="930">
                  <c:v>70</c:v>
                </c:pt>
                <c:pt idx="931">
                  <c:v>70</c:v>
                </c:pt>
                <c:pt idx="932">
                  <c:v>70</c:v>
                </c:pt>
                <c:pt idx="933">
                  <c:v>70</c:v>
                </c:pt>
                <c:pt idx="934">
                  <c:v>70</c:v>
                </c:pt>
                <c:pt idx="935">
                  <c:v>70</c:v>
                </c:pt>
                <c:pt idx="936">
                  <c:v>70</c:v>
                </c:pt>
                <c:pt idx="937">
                  <c:v>70</c:v>
                </c:pt>
                <c:pt idx="938">
                  <c:v>70</c:v>
                </c:pt>
                <c:pt idx="939">
                  <c:v>70</c:v>
                </c:pt>
                <c:pt idx="940">
                  <c:v>70</c:v>
                </c:pt>
                <c:pt idx="941">
                  <c:v>70</c:v>
                </c:pt>
                <c:pt idx="942">
                  <c:v>70</c:v>
                </c:pt>
                <c:pt idx="943">
                  <c:v>70</c:v>
                </c:pt>
                <c:pt idx="944">
                  <c:v>70</c:v>
                </c:pt>
                <c:pt idx="945">
                  <c:v>70</c:v>
                </c:pt>
                <c:pt idx="946">
                  <c:v>70</c:v>
                </c:pt>
                <c:pt idx="947">
                  <c:v>70</c:v>
                </c:pt>
                <c:pt idx="948">
                  <c:v>70</c:v>
                </c:pt>
                <c:pt idx="949">
                  <c:v>70</c:v>
                </c:pt>
                <c:pt idx="950">
                  <c:v>70</c:v>
                </c:pt>
                <c:pt idx="951">
                  <c:v>70</c:v>
                </c:pt>
                <c:pt idx="952">
                  <c:v>70</c:v>
                </c:pt>
                <c:pt idx="953">
                  <c:v>70</c:v>
                </c:pt>
                <c:pt idx="954">
                  <c:v>70</c:v>
                </c:pt>
                <c:pt idx="955">
                  <c:v>70</c:v>
                </c:pt>
                <c:pt idx="956">
                  <c:v>70</c:v>
                </c:pt>
                <c:pt idx="957">
                  <c:v>70</c:v>
                </c:pt>
                <c:pt idx="958">
                  <c:v>70</c:v>
                </c:pt>
                <c:pt idx="959">
                  <c:v>70</c:v>
                </c:pt>
                <c:pt idx="960">
                  <c:v>70</c:v>
                </c:pt>
                <c:pt idx="961">
                  <c:v>70</c:v>
                </c:pt>
                <c:pt idx="962">
                  <c:v>70</c:v>
                </c:pt>
                <c:pt idx="963">
                  <c:v>70</c:v>
                </c:pt>
                <c:pt idx="964">
                  <c:v>70</c:v>
                </c:pt>
                <c:pt idx="965">
                  <c:v>70</c:v>
                </c:pt>
                <c:pt idx="966">
                  <c:v>70</c:v>
                </c:pt>
                <c:pt idx="967">
                  <c:v>70</c:v>
                </c:pt>
                <c:pt idx="968">
                  <c:v>70</c:v>
                </c:pt>
                <c:pt idx="969">
                  <c:v>70</c:v>
                </c:pt>
                <c:pt idx="970">
                  <c:v>70</c:v>
                </c:pt>
                <c:pt idx="971">
                  <c:v>70</c:v>
                </c:pt>
                <c:pt idx="972">
                  <c:v>70</c:v>
                </c:pt>
                <c:pt idx="973">
                  <c:v>70</c:v>
                </c:pt>
                <c:pt idx="974">
                  <c:v>70</c:v>
                </c:pt>
                <c:pt idx="975">
                  <c:v>70</c:v>
                </c:pt>
                <c:pt idx="976">
                  <c:v>70</c:v>
                </c:pt>
                <c:pt idx="977">
                  <c:v>70</c:v>
                </c:pt>
                <c:pt idx="978">
                  <c:v>70</c:v>
                </c:pt>
                <c:pt idx="979">
                  <c:v>70</c:v>
                </c:pt>
                <c:pt idx="980">
                  <c:v>70</c:v>
                </c:pt>
                <c:pt idx="981">
                  <c:v>70</c:v>
                </c:pt>
                <c:pt idx="982">
                  <c:v>70</c:v>
                </c:pt>
                <c:pt idx="983">
                  <c:v>70</c:v>
                </c:pt>
                <c:pt idx="984">
                  <c:v>70</c:v>
                </c:pt>
                <c:pt idx="985">
                  <c:v>70</c:v>
                </c:pt>
                <c:pt idx="986">
                  <c:v>70</c:v>
                </c:pt>
                <c:pt idx="987">
                  <c:v>70</c:v>
                </c:pt>
                <c:pt idx="988">
                  <c:v>70</c:v>
                </c:pt>
                <c:pt idx="989">
                  <c:v>70</c:v>
                </c:pt>
                <c:pt idx="990">
                  <c:v>70</c:v>
                </c:pt>
                <c:pt idx="991">
                  <c:v>70</c:v>
                </c:pt>
                <c:pt idx="992">
                  <c:v>70</c:v>
                </c:pt>
                <c:pt idx="993">
                  <c:v>70</c:v>
                </c:pt>
                <c:pt idx="994">
                  <c:v>70</c:v>
                </c:pt>
                <c:pt idx="995">
                  <c:v>70</c:v>
                </c:pt>
                <c:pt idx="996">
                  <c:v>70</c:v>
                </c:pt>
                <c:pt idx="997">
                  <c:v>70</c:v>
                </c:pt>
                <c:pt idx="998">
                  <c:v>70</c:v>
                </c:pt>
                <c:pt idx="999">
                  <c:v>70</c:v>
                </c:pt>
                <c:pt idx="1000">
                  <c:v>70</c:v>
                </c:pt>
                <c:pt idx="1001">
                  <c:v>70</c:v>
                </c:pt>
                <c:pt idx="1002">
                  <c:v>70</c:v>
                </c:pt>
                <c:pt idx="1003">
                  <c:v>70</c:v>
                </c:pt>
                <c:pt idx="1004">
                  <c:v>70</c:v>
                </c:pt>
                <c:pt idx="1005">
                  <c:v>70</c:v>
                </c:pt>
                <c:pt idx="1006">
                  <c:v>70</c:v>
                </c:pt>
                <c:pt idx="1007">
                  <c:v>70</c:v>
                </c:pt>
                <c:pt idx="1008">
                  <c:v>70</c:v>
                </c:pt>
                <c:pt idx="1009">
                  <c:v>70</c:v>
                </c:pt>
                <c:pt idx="1010">
                  <c:v>70</c:v>
                </c:pt>
                <c:pt idx="1011">
                  <c:v>70</c:v>
                </c:pt>
                <c:pt idx="1012">
                  <c:v>70</c:v>
                </c:pt>
                <c:pt idx="1013">
                  <c:v>70</c:v>
                </c:pt>
                <c:pt idx="1014">
                  <c:v>70</c:v>
                </c:pt>
                <c:pt idx="1015">
                  <c:v>70</c:v>
                </c:pt>
                <c:pt idx="1016">
                  <c:v>70</c:v>
                </c:pt>
                <c:pt idx="1017">
                  <c:v>70</c:v>
                </c:pt>
                <c:pt idx="1018">
                  <c:v>70</c:v>
                </c:pt>
                <c:pt idx="1019">
                  <c:v>70</c:v>
                </c:pt>
                <c:pt idx="1020">
                  <c:v>70</c:v>
                </c:pt>
                <c:pt idx="1021">
                  <c:v>70</c:v>
                </c:pt>
                <c:pt idx="1022">
                  <c:v>70</c:v>
                </c:pt>
                <c:pt idx="1023">
                  <c:v>70</c:v>
                </c:pt>
                <c:pt idx="1024">
                  <c:v>70</c:v>
                </c:pt>
                <c:pt idx="1025">
                  <c:v>70</c:v>
                </c:pt>
                <c:pt idx="1026">
                  <c:v>70</c:v>
                </c:pt>
                <c:pt idx="1027">
                  <c:v>70</c:v>
                </c:pt>
                <c:pt idx="1028">
                  <c:v>70</c:v>
                </c:pt>
                <c:pt idx="1029">
                  <c:v>70</c:v>
                </c:pt>
                <c:pt idx="1030">
                  <c:v>70</c:v>
                </c:pt>
                <c:pt idx="1031">
                  <c:v>70</c:v>
                </c:pt>
                <c:pt idx="1032">
                  <c:v>70</c:v>
                </c:pt>
                <c:pt idx="1033">
                  <c:v>70</c:v>
                </c:pt>
                <c:pt idx="1034">
                  <c:v>70</c:v>
                </c:pt>
                <c:pt idx="1035">
                  <c:v>70</c:v>
                </c:pt>
                <c:pt idx="1036">
                  <c:v>70</c:v>
                </c:pt>
                <c:pt idx="1037">
                  <c:v>70</c:v>
                </c:pt>
                <c:pt idx="1038">
                  <c:v>70</c:v>
                </c:pt>
                <c:pt idx="1039">
                  <c:v>70</c:v>
                </c:pt>
                <c:pt idx="1040">
                  <c:v>70</c:v>
                </c:pt>
                <c:pt idx="1041">
                  <c:v>70</c:v>
                </c:pt>
                <c:pt idx="1042">
                  <c:v>70</c:v>
                </c:pt>
                <c:pt idx="1043">
                  <c:v>70</c:v>
                </c:pt>
                <c:pt idx="1044">
                  <c:v>70</c:v>
                </c:pt>
                <c:pt idx="1045">
                  <c:v>70</c:v>
                </c:pt>
                <c:pt idx="1046">
                  <c:v>70</c:v>
                </c:pt>
                <c:pt idx="1047">
                  <c:v>70</c:v>
                </c:pt>
                <c:pt idx="1048">
                  <c:v>70</c:v>
                </c:pt>
                <c:pt idx="1049">
                  <c:v>70</c:v>
                </c:pt>
                <c:pt idx="1050">
                  <c:v>70</c:v>
                </c:pt>
                <c:pt idx="1051">
                  <c:v>70</c:v>
                </c:pt>
                <c:pt idx="1052">
                  <c:v>70</c:v>
                </c:pt>
                <c:pt idx="1053">
                  <c:v>70</c:v>
                </c:pt>
                <c:pt idx="1054">
                  <c:v>70</c:v>
                </c:pt>
                <c:pt idx="1055">
                  <c:v>70</c:v>
                </c:pt>
                <c:pt idx="1056">
                  <c:v>70</c:v>
                </c:pt>
                <c:pt idx="1057">
                  <c:v>70</c:v>
                </c:pt>
                <c:pt idx="1058">
                  <c:v>70</c:v>
                </c:pt>
                <c:pt idx="1059">
                  <c:v>70</c:v>
                </c:pt>
                <c:pt idx="1060">
                  <c:v>70</c:v>
                </c:pt>
                <c:pt idx="1061">
                  <c:v>70</c:v>
                </c:pt>
                <c:pt idx="1062">
                  <c:v>70</c:v>
                </c:pt>
                <c:pt idx="1063">
                  <c:v>70</c:v>
                </c:pt>
                <c:pt idx="1064">
                  <c:v>70</c:v>
                </c:pt>
                <c:pt idx="1065">
                  <c:v>70</c:v>
                </c:pt>
                <c:pt idx="1066">
                  <c:v>70</c:v>
                </c:pt>
                <c:pt idx="1067">
                  <c:v>70</c:v>
                </c:pt>
                <c:pt idx="1068">
                  <c:v>70</c:v>
                </c:pt>
                <c:pt idx="1069">
                  <c:v>70</c:v>
                </c:pt>
                <c:pt idx="1070">
                  <c:v>70</c:v>
                </c:pt>
                <c:pt idx="1071">
                  <c:v>70</c:v>
                </c:pt>
                <c:pt idx="1072">
                  <c:v>70</c:v>
                </c:pt>
                <c:pt idx="1073">
                  <c:v>70</c:v>
                </c:pt>
                <c:pt idx="1074">
                  <c:v>70</c:v>
                </c:pt>
                <c:pt idx="1075">
                  <c:v>70</c:v>
                </c:pt>
                <c:pt idx="1076">
                  <c:v>70</c:v>
                </c:pt>
                <c:pt idx="1077">
                  <c:v>70</c:v>
                </c:pt>
                <c:pt idx="1078">
                  <c:v>70</c:v>
                </c:pt>
                <c:pt idx="1079">
                  <c:v>70</c:v>
                </c:pt>
                <c:pt idx="1080">
                  <c:v>70</c:v>
                </c:pt>
                <c:pt idx="1081">
                  <c:v>70</c:v>
                </c:pt>
                <c:pt idx="1082">
                  <c:v>70</c:v>
                </c:pt>
                <c:pt idx="1083">
                  <c:v>70</c:v>
                </c:pt>
                <c:pt idx="1084">
                  <c:v>70</c:v>
                </c:pt>
                <c:pt idx="1085">
                  <c:v>70</c:v>
                </c:pt>
                <c:pt idx="1086">
                  <c:v>70</c:v>
                </c:pt>
                <c:pt idx="1087">
                  <c:v>70</c:v>
                </c:pt>
                <c:pt idx="1088">
                  <c:v>70</c:v>
                </c:pt>
                <c:pt idx="1089">
                  <c:v>70</c:v>
                </c:pt>
                <c:pt idx="1090">
                  <c:v>70</c:v>
                </c:pt>
                <c:pt idx="1091">
                  <c:v>70</c:v>
                </c:pt>
                <c:pt idx="1092">
                  <c:v>70</c:v>
                </c:pt>
                <c:pt idx="1093">
                  <c:v>70</c:v>
                </c:pt>
                <c:pt idx="1094">
                  <c:v>70</c:v>
                </c:pt>
                <c:pt idx="1095">
                  <c:v>70</c:v>
                </c:pt>
                <c:pt idx="1096">
                  <c:v>70</c:v>
                </c:pt>
                <c:pt idx="1097">
                  <c:v>70</c:v>
                </c:pt>
                <c:pt idx="1098">
                  <c:v>70</c:v>
                </c:pt>
                <c:pt idx="1099">
                  <c:v>70</c:v>
                </c:pt>
                <c:pt idx="1100">
                  <c:v>70</c:v>
                </c:pt>
                <c:pt idx="1101">
                  <c:v>70</c:v>
                </c:pt>
                <c:pt idx="1102">
                  <c:v>70</c:v>
                </c:pt>
                <c:pt idx="1103">
                  <c:v>70</c:v>
                </c:pt>
                <c:pt idx="1104">
                  <c:v>70</c:v>
                </c:pt>
                <c:pt idx="1105">
                  <c:v>70</c:v>
                </c:pt>
                <c:pt idx="1106">
                  <c:v>70</c:v>
                </c:pt>
                <c:pt idx="1107">
                  <c:v>70</c:v>
                </c:pt>
                <c:pt idx="1108">
                  <c:v>70</c:v>
                </c:pt>
                <c:pt idx="1109">
                  <c:v>70</c:v>
                </c:pt>
                <c:pt idx="1110">
                  <c:v>70</c:v>
                </c:pt>
                <c:pt idx="1111">
                  <c:v>70</c:v>
                </c:pt>
                <c:pt idx="1112">
                  <c:v>70</c:v>
                </c:pt>
                <c:pt idx="1113">
                  <c:v>70</c:v>
                </c:pt>
                <c:pt idx="1114">
                  <c:v>70</c:v>
                </c:pt>
                <c:pt idx="1115">
                  <c:v>70</c:v>
                </c:pt>
                <c:pt idx="1116">
                  <c:v>70</c:v>
                </c:pt>
                <c:pt idx="1117">
                  <c:v>70</c:v>
                </c:pt>
                <c:pt idx="1118">
                  <c:v>70</c:v>
                </c:pt>
                <c:pt idx="1119">
                  <c:v>70</c:v>
                </c:pt>
                <c:pt idx="1120">
                  <c:v>70</c:v>
                </c:pt>
                <c:pt idx="1121">
                  <c:v>70</c:v>
                </c:pt>
                <c:pt idx="1122">
                  <c:v>70</c:v>
                </c:pt>
                <c:pt idx="1123">
                  <c:v>70</c:v>
                </c:pt>
                <c:pt idx="1124">
                  <c:v>70</c:v>
                </c:pt>
                <c:pt idx="1125">
                  <c:v>70</c:v>
                </c:pt>
                <c:pt idx="1126">
                  <c:v>70</c:v>
                </c:pt>
                <c:pt idx="1127">
                  <c:v>70</c:v>
                </c:pt>
                <c:pt idx="1128">
                  <c:v>70</c:v>
                </c:pt>
                <c:pt idx="1129">
                  <c:v>70</c:v>
                </c:pt>
                <c:pt idx="1130">
                  <c:v>70</c:v>
                </c:pt>
                <c:pt idx="1131">
                  <c:v>70</c:v>
                </c:pt>
                <c:pt idx="1132">
                  <c:v>70</c:v>
                </c:pt>
                <c:pt idx="1133">
                  <c:v>70</c:v>
                </c:pt>
                <c:pt idx="1134">
                  <c:v>70</c:v>
                </c:pt>
                <c:pt idx="1135">
                  <c:v>70</c:v>
                </c:pt>
                <c:pt idx="1136">
                  <c:v>70</c:v>
                </c:pt>
                <c:pt idx="1137">
                  <c:v>70</c:v>
                </c:pt>
                <c:pt idx="1138">
                  <c:v>70</c:v>
                </c:pt>
                <c:pt idx="1139">
                  <c:v>70</c:v>
                </c:pt>
                <c:pt idx="1140">
                  <c:v>70</c:v>
                </c:pt>
                <c:pt idx="1141">
                  <c:v>70</c:v>
                </c:pt>
                <c:pt idx="1142">
                  <c:v>70</c:v>
                </c:pt>
                <c:pt idx="1143">
                  <c:v>70</c:v>
                </c:pt>
                <c:pt idx="1144">
                  <c:v>70</c:v>
                </c:pt>
                <c:pt idx="1145">
                  <c:v>70</c:v>
                </c:pt>
                <c:pt idx="1146">
                  <c:v>70</c:v>
                </c:pt>
                <c:pt idx="1147">
                  <c:v>70</c:v>
                </c:pt>
                <c:pt idx="1148">
                  <c:v>70</c:v>
                </c:pt>
                <c:pt idx="1149">
                  <c:v>70</c:v>
                </c:pt>
                <c:pt idx="1150">
                  <c:v>70</c:v>
                </c:pt>
                <c:pt idx="1151">
                  <c:v>70</c:v>
                </c:pt>
                <c:pt idx="1152">
                  <c:v>70</c:v>
                </c:pt>
                <c:pt idx="1153">
                  <c:v>70</c:v>
                </c:pt>
                <c:pt idx="1154">
                  <c:v>70</c:v>
                </c:pt>
                <c:pt idx="1155">
                  <c:v>70</c:v>
                </c:pt>
                <c:pt idx="1156">
                  <c:v>70</c:v>
                </c:pt>
                <c:pt idx="1157">
                  <c:v>70</c:v>
                </c:pt>
                <c:pt idx="1158">
                  <c:v>70</c:v>
                </c:pt>
                <c:pt idx="1159">
                  <c:v>70</c:v>
                </c:pt>
                <c:pt idx="1160">
                  <c:v>70</c:v>
                </c:pt>
                <c:pt idx="1161">
                  <c:v>70</c:v>
                </c:pt>
                <c:pt idx="1162">
                  <c:v>70</c:v>
                </c:pt>
                <c:pt idx="1163">
                  <c:v>70</c:v>
                </c:pt>
                <c:pt idx="1164">
                  <c:v>70</c:v>
                </c:pt>
                <c:pt idx="1165">
                  <c:v>70</c:v>
                </c:pt>
                <c:pt idx="1166">
                  <c:v>70</c:v>
                </c:pt>
                <c:pt idx="1167">
                  <c:v>70</c:v>
                </c:pt>
                <c:pt idx="1168">
                  <c:v>70</c:v>
                </c:pt>
                <c:pt idx="1169">
                  <c:v>70</c:v>
                </c:pt>
                <c:pt idx="1170">
                  <c:v>70</c:v>
                </c:pt>
                <c:pt idx="1171">
                  <c:v>70</c:v>
                </c:pt>
                <c:pt idx="1172">
                  <c:v>70</c:v>
                </c:pt>
                <c:pt idx="1173">
                  <c:v>70</c:v>
                </c:pt>
                <c:pt idx="1174">
                  <c:v>70</c:v>
                </c:pt>
                <c:pt idx="1175">
                  <c:v>70</c:v>
                </c:pt>
                <c:pt idx="1176">
                  <c:v>70</c:v>
                </c:pt>
                <c:pt idx="1177">
                  <c:v>70</c:v>
                </c:pt>
                <c:pt idx="1178">
                  <c:v>70</c:v>
                </c:pt>
                <c:pt idx="1179">
                  <c:v>70</c:v>
                </c:pt>
                <c:pt idx="1180">
                  <c:v>70</c:v>
                </c:pt>
                <c:pt idx="1181">
                  <c:v>70</c:v>
                </c:pt>
                <c:pt idx="1182">
                  <c:v>70</c:v>
                </c:pt>
                <c:pt idx="1183">
                  <c:v>70</c:v>
                </c:pt>
                <c:pt idx="1184">
                  <c:v>70</c:v>
                </c:pt>
                <c:pt idx="1185">
                  <c:v>70</c:v>
                </c:pt>
                <c:pt idx="1186">
                  <c:v>70</c:v>
                </c:pt>
                <c:pt idx="1187">
                  <c:v>70</c:v>
                </c:pt>
                <c:pt idx="1188">
                  <c:v>70</c:v>
                </c:pt>
                <c:pt idx="1189">
                  <c:v>70</c:v>
                </c:pt>
                <c:pt idx="1190">
                  <c:v>70</c:v>
                </c:pt>
                <c:pt idx="1191">
                  <c:v>70</c:v>
                </c:pt>
                <c:pt idx="1192">
                  <c:v>70</c:v>
                </c:pt>
                <c:pt idx="1193">
                  <c:v>70</c:v>
                </c:pt>
                <c:pt idx="1194">
                  <c:v>70</c:v>
                </c:pt>
                <c:pt idx="1195">
                  <c:v>70</c:v>
                </c:pt>
                <c:pt idx="1196">
                  <c:v>70</c:v>
                </c:pt>
                <c:pt idx="1197">
                  <c:v>70</c:v>
                </c:pt>
                <c:pt idx="1198">
                  <c:v>70</c:v>
                </c:pt>
                <c:pt idx="1199">
                  <c:v>70</c:v>
                </c:pt>
                <c:pt idx="1200">
                  <c:v>70</c:v>
                </c:pt>
                <c:pt idx="1201">
                  <c:v>70</c:v>
                </c:pt>
                <c:pt idx="1202">
                  <c:v>70</c:v>
                </c:pt>
                <c:pt idx="1203">
                  <c:v>70</c:v>
                </c:pt>
                <c:pt idx="1204">
                  <c:v>70</c:v>
                </c:pt>
                <c:pt idx="1205">
                  <c:v>70</c:v>
                </c:pt>
                <c:pt idx="1206">
                  <c:v>70</c:v>
                </c:pt>
                <c:pt idx="1207">
                  <c:v>70</c:v>
                </c:pt>
                <c:pt idx="1208">
                  <c:v>70</c:v>
                </c:pt>
                <c:pt idx="1209">
                  <c:v>70</c:v>
                </c:pt>
                <c:pt idx="1210">
                  <c:v>70</c:v>
                </c:pt>
                <c:pt idx="1211">
                  <c:v>70</c:v>
                </c:pt>
                <c:pt idx="1212">
                  <c:v>70</c:v>
                </c:pt>
                <c:pt idx="1213">
                  <c:v>70</c:v>
                </c:pt>
                <c:pt idx="1214">
                  <c:v>70</c:v>
                </c:pt>
                <c:pt idx="1215">
                  <c:v>70</c:v>
                </c:pt>
                <c:pt idx="1216">
                  <c:v>70</c:v>
                </c:pt>
                <c:pt idx="1217">
                  <c:v>70</c:v>
                </c:pt>
                <c:pt idx="1218">
                  <c:v>70</c:v>
                </c:pt>
                <c:pt idx="1219">
                  <c:v>70</c:v>
                </c:pt>
                <c:pt idx="1220">
                  <c:v>70</c:v>
                </c:pt>
                <c:pt idx="1221">
                  <c:v>70</c:v>
                </c:pt>
                <c:pt idx="1222">
                  <c:v>70</c:v>
                </c:pt>
                <c:pt idx="1223">
                  <c:v>70</c:v>
                </c:pt>
                <c:pt idx="1224">
                  <c:v>70</c:v>
                </c:pt>
                <c:pt idx="1225">
                  <c:v>70</c:v>
                </c:pt>
                <c:pt idx="1226">
                  <c:v>70</c:v>
                </c:pt>
                <c:pt idx="1227">
                  <c:v>70</c:v>
                </c:pt>
                <c:pt idx="1228">
                  <c:v>70</c:v>
                </c:pt>
                <c:pt idx="1229">
                  <c:v>70</c:v>
                </c:pt>
                <c:pt idx="1230">
                  <c:v>70</c:v>
                </c:pt>
                <c:pt idx="1231">
                  <c:v>70</c:v>
                </c:pt>
                <c:pt idx="1232">
                  <c:v>70</c:v>
                </c:pt>
                <c:pt idx="1233">
                  <c:v>70</c:v>
                </c:pt>
                <c:pt idx="1234">
                  <c:v>70</c:v>
                </c:pt>
                <c:pt idx="1235">
                  <c:v>70</c:v>
                </c:pt>
                <c:pt idx="1236">
                  <c:v>70</c:v>
                </c:pt>
                <c:pt idx="1237">
                  <c:v>70</c:v>
                </c:pt>
                <c:pt idx="1238">
                  <c:v>70</c:v>
                </c:pt>
                <c:pt idx="1239">
                  <c:v>70</c:v>
                </c:pt>
                <c:pt idx="1240">
                  <c:v>70</c:v>
                </c:pt>
                <c:pt idx="1241">
                  <c:v>70</c:v>
                </c:pt>
                <c:pt idx="1242">
                  <c:v>70</c:v>
                </c:pt>
                <c:pt idx="1243">
                  <c:v>70</c:v>
                </c:pt>
                <c:pt idx="1244">
                  <c:v>70</c:v>
                </c:pt>
                <c:pt idx="1245">
                  <c:v>70</c:v>
                </c:pt>
                <c:pt idx="1246">
                  <c:v>70</c:v>
                </c:pt>
                <c:pt idx="1247">
                  <c:v>70</c:v>
                </c:pt>
                <c:pt idx="1248">
                  <c:v>70</c:v>
                </c:pt>
                <c:pt idx="1249">
                  <c:v>70</c:v>
                </c:pt>
                <c:pt idx="1250">
                  <c:v>70</c:v>
                </c:pt>
                <c:pt idx="1251">
                  <c:v>70</c:v>
                </c:pt>
                <c:pt idx="1252">
                  <c:v>70</c:v>
                </c:pt>
                <c:pt idx="1253">
                  <c:v>70</c:v>
                </c:pt>
                <c:pt idx="1254">
                  <c:v>70</c:v>
                </c:pt>
                <c:pt idx="1255">
                  <c:v>70</c:v>
                </c:pt>
                <c:pt idx="1256">
                  <c:v>70</c:v>
                </c:pt>
                <c:pt idx="1257">
                  <c:v>70</c:v>
                </c:pt>
                <c:pt idx="1258">
                  <c:v>70</c:v>
                </c:pt>
                <c:pt idx="1259">
                  <c:v>70</c:v>
                </c:pt>
                <c:pt idx="1260">
                  <c:v>70</c:v>
                </c:pt>
                <c:pt idx="1261">
                  <c:v>70</c:v>
                </c:pt>
                <c:pt idx="1262">
                  <c:v>70</c:v>
                </c:pt>
                <c:pt idx="1263">
                  <c:v>70</c:v>
                </c:pt>
                <c:pt idx="1264">
                  <c:v>70</c:v>
                </c:pt>
                <c:pt idx="1265">
                  <c:v>70</c:v>
                </c:pt>
                <c:pt idx="1266">
                  <c:v>70</c:v>
                </c:pt>
                <c:pt idx="1267">
                  <c:v>70</c:v>
                </c:pt>
                <c:pt idx="1268">
                  <c:v>70</c:v>
                </c:pt>
                <c:pt idx="1269">
                  <c:v>70</c:v>
                </c:pt>
                <c:pt idx="1270">
                  <c:v>70</c:v>
                </c:pt>
                <c:pt idx="1271">
                  <c:v>70</c:v>
                </c:pt>
                <c:pt idx="1272">
                  <c:v>70</c:v>
                </c:pt>
                <c:pt idx="1273">
                  <c:v>70</c:v>
                </c:pt>
                <c:pt idx="1274">
                  <c:v>70</c:v>
                </c:pt>
                <c:pt idx="1275">
                  <c:v>70</c:v>
                </c:pt>
                <c:pt idx="1276">
                  <c:v>70</c:v>
                </c:pt>
                <c:pt idx="1277">
                  <c:v>70</c:v>
                </c:pt>
                <c:pt idx="1278">
                  <c:v>70</c:v>
                </c:pt>
                <c:pt idx="1279">
                  <c:v>70</c:v>
                </c:pt>
                <c:pt idx="1280">
                  <c:v>70</c:v>
                </c:pt>
                <c:pt idx="1281">
                  <c:v>70</c:v>
                </c:pt>
                <c:pt idx="1282">
                  <c:v>70</c:v>
                </c:pt>
                <c:pt idx="1283">
                  <c:v>70</c:v>
                </c:pt>
                <c:pt idx="1284">
                  <c:v>70</c:v>
                </c:pt>
                <c:pt idx="1285">
                  <c:v>70</c:v>
                </c:pt>
                <c:pt idx="1286">
                  <c:v>70</c:v>
                </c:pt>
                <c:pt idx="1287">
                  <c:v>70</c:v>
                </c:pt>
                <c:pt idx="1288">
                  <c:v>70</c:v>
                </c:pt>
                <c:pt idx="1289">
                  <c:v>70</c:v>
                </c:pt>
                <c:pt idx="1290">
                  <c:v>70</c:v>
                </c:pt>
                <c:pt idx="1291">
                  <c:v>70</c:v>
                </c:pt>
                <c:pt idx="1292">
                  <c:v>70</c:v>
                </c:pt>
                <c:pt idx="1293">
                  <c:v>70</c:v>
                </c:pt>
                <c:pt idx="1294">
                  <c:v>70</c:v>
                </c:pt>
                <c:pt idx="1295">
                  <c:v>70</c:v>
                </c:pt>
                <c:pt idx="1296">
                  <c:v>70</c:v>
                </c:pt>
                <c:pt idx="1297">
                  <c:v>70</c:v>
                </c:pt>
                <c:pt idx="1298">
                  <c:v>70</c:v>
                </c:pt>
                <c:pt idx="1299">
                  <c:v>70</c:v>
                </c:pt>
                <c:pt idx="1300">
                  <c:v>70</c:v>
                </c:pt>
                <c:pt idx="1301">
                  <c:v>70</c:v>
                </c:pt>
                <c:pt idx="1302">
                  <c:v>70</c:v>
                </c:pt>
                <c:pt idx="1303">
                  <c:v>70</c:v>
                </c:pt>
                <c:pt idx="1304">
                  <c:v>70</c:v>
                </c:pt>
                <c:pt idx="1305">
                  <c:v>70</c:v>
                </c:pt>
                <c:pt idx="1306">
                  <c:v>70</c:v>
                </c:pt>
                <c:pt idx="1307">
                  <c:v>70</c:v>
                </c:pt>
                <c:pt idx="1308">
                  <c:v>70</c:v>
                </c:pt>
                <c:pt idx="1309">
                  <c:v>70</c:v>
                </c:pt>
                <c:pt idx="1310">
                  <c:v>70</c:v>
                </c:pt>
                <c:pt idx="1311">
                  <c:v>70</c:v>
                </c:pt>
                <c:pt idx="1312">
                  <c:v>70</c:v>
                </c:pt>
                <c:pt idx="1313">
                  <c:v>70</c:v>
                </c:pt>
                <c:pt idx="1314">
                  <c:v>70</c:v>
                </c:pt>
                <c:pt idx="1315">
                  <c:v>70</c:v>
                </c:pt>
                <c:pt idx="1316">
                  <c:v>70</c:v>
                </c:pt>
                <c:pt idx="1317">
                  <c:v>70</c:v>
                </c:pt>
                <c:pt idx="1318">
                  <c:v>70</c:v>
                </c:pt>
                <c:pt idx="1319">
                  <c:v>70</c:v>
                </c:pt>
                <c:pt idx="1320">
                  <c:v>70</c:v>
                </c:pt>
                <c:pt idx="1321">
                  <c:v>70</c:v>
                </c:pt>
                <c:pt idx="1322">
                  <c:v>70</c:v>
                </c:pt>
                <c:pt idx="1323">
                  <c:v>70</c:v>
                </c:pt>
                <c:pt idx="1324">
                  <c:v>70</c:v>
                </c:pt>
                <c:pt idx="1325">
                  <c:v>70</c:v>
                </c:pt>
                <c:pt idx="1326">
                  <c:v>70</c:v>
                </c:pt>
                <c:pt idx="1327">
                  <c:v>70</c:v>
                </c:pt>
                <c:pt idx="1328">
                  <c:v>70</c:v>
                </c:pt>
                <c:pt idx="1329">
                  <c:v>70</c:v>
                </c:pt>
                <c:pt idx="1330">
                  <c:v>70</c:v>
                </c:pt>
                <c:pt idx="1331">
                  <c:v>70</c:v>
                </c:pt>
                <c:pt idx="1332">
                  <c:v>70</c:v>
                </c:pt>
                <c:pt idx="1333">
                  <c:v>70</c:v>
                </c:pt>
                <c:pt idx="1334">
                  <c:v>70</c:v>
                </c:pt>
                <c:pt idx="1335">
                  <c:v>70</c:v>
                </c:pt>
                <c:pt idx="1336">
                  <c:v>70</c:v>
                </c:pt>
                <c:pt idx="1337">
                  <c:v>70</c:v>
                </c:pt>
                <c:pt idx="1338">
                  <c:v>70</c:v>
                </c:pt>
                <c:pt idx="1339">
                  <c:v>70</c:v>
                </c:pt>
                <c:pt idx="1340">
                  <c:v>70</c:v>
                </c:pt>
                <c:pt idx="1341">
                  <c:v>70</c:v>
                </c:pt>
                <c:pt idx="1342">
                  <c:v>70</c:v>
                </c:pt>
                <c:pt idx="1343">
                  <c:v>70</c:v>
                </c:pt>
                <c:pt idx="1344">
                  <c:v>70</c:v>
                </c:pt>
                <c:pt idx="1345">
                  <c:v>70</c:v>
                </c:pt>
                <c:pt idx="1346">
                  <c:v>70</c:v>
                </c:pt>
                <c:pt idx="1347">
                  <c:v>70</c:v>
                </c:pt>
                <c:pt idx="1348">
                  <c:v>70</c:v>
                </c:pt>
                <c:pt idx="1349">
                  <c:v>70</c:v>
                </c:pt>
                <c:pt idx="1350">
                  <c:v>70</c:v>
                </c:pt>
                <c:pt idx="1351">
                  <c:v>70</c:v>
                </c:pt>
                <c:pt idx="1352">
                  <c:v>70</c:v>
                </c:pt>
                <c:pt idx="1353">
                  <c:v>70</c:v>
                </c:pt>
                <c:pt idx="1354">
                  <c:v>70</c:v>
                </c:pt>
                <c:pt idx="1355">
                  <c:v>70</c:v>
                </c:pt>
                <c:pt idx="1356">
                  <c:v>70</c:v>
                </c:pt>
                <c:pt idx="1357">
                  <c:v>70</c:v>
                </c:pt>
                <c:pt idx="1358">
                  <c:v>70</c:v>
                </c:pt>
                <c:pt idx="1359">
                  <c:v>70</c:v>
                </c:pt>
                <c:pt idx="1360">
                  <c:v>70</c:v>
                </c:pt>
                <c:pt idx="1361">
                  <c:v>70</c:v>
                </c:pt>
                <c:pt idx="1362">
                  <c:v>70</c:v>
                </c:pt>
                <c:pt idx="1363">
                  <c:v>70</c:v>
                </c:pt>
                <c:pt idx="1364">
                  <c:v>70</c:v>
                </c:pt>
                <c:pt idx="1365">
                  <c:v>70</c:v>
                </c:pt>
                <c:pt idx="1366">
                  <c:v>70</c:v>
                </c:pt>
                <c:pt idx="1367">
                  <c:v>70</c:v>
                </c:pt>
                <c:pt idx="1368">
                  <c:v>70</c:v>
                </c:pt>
                <c:pt idx="1369">
                  <c:v>70</c:v>
                </c:pt>
                <c:pt idx="1370">
                  <c:v>70</c:v>
                </c:pt>
                <c:pt idx="1371">
                  <c:v>70</c:v>
                </c:pt>
                <c:pt idx="1372">
                  <c:v>70</c:v>
                </c:pt>
                <c:pt idx="1373">
                  <c:v>70</c:v>
                </c:pt>
                <c:pt idx="1374">
                  <c:v>70</c:v>
                </c:pt>
                <c:pt idx="1375">
                  <c:v>70</c:v>
                </c:pt>
                <c:pt idx="1376">
                  <c:v>70</c:v>
                </c:pt>
                <c:pt idx="1377">
                  <c:v>70</c:v>
                </c:pt>
                <c:pt idx="1378">
                  <c:v>70</c:v>
                </c:pt>
                <c:pt idx="1379">
                  <c:v>70</c:v>
                </c:pt>
                <c:pt idx="1380">
                  <c:v>70</c:v>
                </c:pt>
                <c:pt idx="1381">
                  <c:v>70</c:v>
                </c:pt>
                <c:pt idx="1382">
                  <c:v>70</c:v>
                </c:pt>
                <c:pt idx="1383">
                  <c:v>70</c:v>
                </c:pt>
                <c:pt idx="1384">
                  <c:v>70</c:v>
                </c:pt>
                <c:pt idx="1385">
                  <c:v>70</c:v>
                </c:pt>
                <c:pt idx="1386">
                  <c:v>70</c:v>
                </c:pt>
                <c:pt idx="1387">
                  <c:v>70</c:v>
                </c:pt>
                <c:pt idx="1388">
                  <c:v>70</c:v>
                </c:pt>
                <c:pt idx="1389">
                  <c:v>70</c:v>
                </c:pt>
                <c:pt idx="1390">
                  <c:v>70</c:v>
                </c:pt>
                <c:pt idx="1391">
                  <c:v>70</c:v>
                </c:pt>
                <c:pt idx="1392">
                  <c:v>70</c:v>
                </c:pt>
                <c:pt idx="1393">
                  <c:v>70</c:v>
                </c:pt>
                <c:pt idx="1394">
                  <c:v>70</c:v>
                </c:pt>
                <c:pt idx="1395">
                  <c:v>70</c:v>
                </c:pt>
                <c:pt idx="1396">
                  <c:v>70</c:v>
                </c:pt>
                <c:pt idx="1397">
                  <c:v>70</c:v>
                </c:pt>
                <c:pt idx="1398">
                  <c:v>70</c:v>
                </c:pt>
                <c:pt idx="1399">
                  <c:v>70</c:v>
                </c:pt>
                <c:pt idx="1400">
                  <c:v>70</c:v>
                </c:pt>
                <c:pt idx="1401">
                  <c:v>70</c:v>
                </c:pt>
                <c:pt idx="1402">
                  <c:v>70</c:v>
                </c:pt>
                <c:pt idx="1403">
                  <c:v>70</c:v>
                </c:pt>
                <c:pt idx="1404">
                  <c:v>70</c:v>
                </c:pt>
                <c:pt idx="1405">
                  <c:v>70</c:v>
                </c:pt>
                <c:pt idx="1406">
                  <c:v>70</c:v>
                </c:pt>
                <c:pt idx="1407">
                  <c:v>70</c:v>
                </c:pt>
                <c:pt idx="1408">
                  <c:v>70</c:v>
                </c:pt>
                <c:pt idx="1409">
                  <c:v>70</c:v>
                </c:pt>
                <c:pt idx="1410">
                  <c:v>70</c:v>
                </c:pt>
                <c:pt idx="1411">
                  <c:v>70</c:v>
                </c:pt>
                <c:pt idx="1412">
                  <c:v>70</c:v>
                </c:pt>
                <c:pt idx="1413">
                  <c:v>70</c:v>
                </c:pt>
                <c:pt idx="1414">
                  <c:v>70</c:v>
                </c:pt>
                <c:pt idx="1415">
                  <c:v>70</c:v>
                </c:pt>
                <c:pt idx="1416">
                  <c:v>70</c:v>
                </c:pt>
                <c:pt idx="1417">
                  <c:v>70</c:v>
                </c:pt>
                <c:pt idx="1418">
                  <c:v>70</c:v>
                </c:pt>
                <c:pt idx="1419">
                  <c:v>70</c:v>
                </c:pt>
                <c:pt idx="1420">
                  <c:v>70</c:v>
                </c:pt>
                <c:pt idx="1421">
                  <c:v>70</c:v>
                </c:pt>
                <c:pt idx="1422">
                  <c:v>70</c:v>
                </c:pt>
                <c:pt idx="1423">
                  <c:v>70</c:v>
                </c:pt>
                <c:pt idx="1424">
                  <c:v>70</c:v>
                </c:pt>
                <c:pt idx="1425">
                  <c:v>70</c:v>
                </c:pt>
                <c:pt idx="1426">
                  <c:v>70</c:v>
                </c:pt>
                <c:pt idx="1427">
                  <c:v>70</c:v>
                </c:pt>
                <c:pt idx="1428">
                  <c:v>70</c:v>
                </c:pt>
                <c:pt idx="1429">
                  <c:v>70</c:v>
                </c:pt>
                <c:pt idx="1430">
                  <c:v>70</c:v>
                </c:pt>
                <c:pt idx="1431">
                  <c:v>70</c:v>
                </c:pt>
                <c:pt idx="1432">
                  <c:v>70</c:v>
                </c:pt>
                <c:pt idx="1433">
                  <c:v>70</c:v>
                </c:pt>
                <c:pt idx="1434">
                  <c:v>70</c:v>
                </c:pt>
                <c:pt idx="1435">
                  <c:v>70</c:v>
                </c:pt>
                <c:pt idx="1436">
                  <c:v>70</c:v>
                </c:pt>
                <c:pt idx="1437">
                  <c:v>70</c:v>
                </c:pt>
                <c:pt idx="1438">
                  <c:v>70</c:v>
                </c:pt>
                <c:pt idx="1439">
                  <c:v>70</c:v>
                </c:pt>
                <c:pt idx="1440">
                  <c:v>70</c:v>
                </c:pt>
                <c:pt idx="1441">
                  <c:v>70</c:v>
                </c:pt>
                <c:pt idx="1442">
                  <c:v>70</c:v>
                </c:pt>
                <c:pt idx="1443">
                  <c:v>70</c:v>
                </c:pt>
                <c:pt idx="1444">
                  <c:v>70</c:v>
                </c:pt>
                <c:pt idx="1445">
                  <c:v>70</c:v>
                </c:pt>
                <c:pt idx="1446">
                  <c:v>70</c:v>
                </c:pt>
                <c:pt idx="1447">
                  <c:v>70</c:v>
                </c:pt>
                <c:pt idx="1448">
                  <c:v>70</c:v>
                </c:pt>
                <c:pt idx="1449">
                  <c:v>70</c:v>
                </c:pt>
                <c:pt idx="1450">
                  <c:v>70</c:v>
                </c:pt>
                <c:pt idx="1451">
                  <c:v>70</c:v>
                </c:pt>
                <c:pt idx="1452">
                  <c:v>70</c:v>
                </c:pt>
                <c:pt idx="1453">
                  <c:v>70</c:v>
                </c:pt>
                <c:pt idx="1454">
                  <c:v>70</c:v>
                </c:pt>
                <c:pt idx="1455">
                  <c:v>70</c:v>
                </c:pt>
                <c:pt idx="1456">
                  <c:v>70</c:v>
                </c:pt>
                <c:pt idx="1457">
                  <c:v>70</c:v>
                </c:pt>
                <c:pt idx="1458">
                  <c:v>70</c:v>
                </c:pt>
                <c:pt idx="1459">
                  <c:v>70</c:v>
                </c:pt>
                <c:pt idx="1460">
                  <c:v>70</c:v>
                </c:pt>
                <c:pt idx="1461">
                  <c:v>70</c:v>
                </c:pt>
                <c:pt idx="1462">
                  <c:v>70</c:v>
                </c:pt>
                <c:pt idx="1463">
                  <c:v>70</c:v>
                </c:pt>
                <c:pt idx="1464">
                  <c:v>70</c:v>
                </c:pt>
                <c:pt idx="1465">
                  <c:v>70</c:v>
                </c:pt>
                <c:pt idx="1466">
                  <c:v>70</c:v>
                </c:pt>
                <c:pt idx="1467">
                  <c:v>70</c:v>
                </c:pt>
                <c:pt idx="1468">
                  <c:v>70</c:v>
                </c:pt>
                <c:pt idx="1469">
                  <c:v>70</c:v>
                </c:pt>
                <c:pt idx="1470">
                  <c:v>70</c:v>
                </c:pt>
                <c:pt idx="1471">
                  <c:v>70</c:v>
                </c:pt>
                <c:pt idx="1472">
                  <c:v>70</c:v>
                </c:pt>
                <c:pt idx="1473">
                  <c:v>70</c:v>
                </c:pt>
                <c:pt idx="1474">
                  <c:v>70</c:v>
                </c:pt>
                <c:pt idx="1475">
                  <c:v>70</c:v>
                </c:pt>
                <c:pt idx="1476">
                  <c:v>70</c:v>
                </c:pt>
                <c:pt idx="1477">
                  <c:v>70</c:v>
                </c:pt>
                <c:pt idx="1478">
                  <c:v>70</c:v>
                </c:pt>
                <c:pt idx="1479">
                  <c:v>70</c:v>
                </c:pt>
                <c:pt idx="1480">
                  <c:v>70</c:v>
                </c:pt>
                <c:pt idx="1481">
                  <c:v>70</c:v>
                </c:pt>
                <c:pt idx="1482">
                  <c:v>70</c:v>
                </c:pt>
                <c:pt idx="1483">
                  <c:v>70</c:v>
                </c:pt>
                <c:pt idx="1484">
                  <c:v>70</c:v>
                </c:pt>
                <c:pt idx="1485">
                  <c:v>70</c:v>
                </c:pt>
                <c:pt idx="1486">
                  <c:v>70</c:v>
                </c:pt>
                <c:pt idx="1487">
                  <c:v>70</c:v>
                </c:pt>
                <c:pt idx="1488">
                  <c:v>70</c:v>
                </c:pt>
                <c:pt idx="1489">
                  <c:v>70</c:v>
                </c:pt>
                <c:pt idx="1490">
                  <c:v>70</c:v>
                </c:pt>
                <c:pt idx="1491">
                  <c:v>70</c:v>
                </c:pt>
                <c:pt idx="1492">
                  <c:v>70</c:v>
                </c:pt>
                <c:pt idx="1493">
                  <c:v>70</c:v>
                </c:pt>
                <c:pt idx="1494">
                  <c:v>70</c:v>
                </c:pt>
                <c:pt idx="1495">
                  <c:v>70</c:v>
                </c:pt>
                <c:pt idx="1496">
                  <c:v>70</c:v>
                </c:pt>
                <c:pt idx="1497">
                  <c:v>70</c:v>
                </c:pt>
                <c:pt idx="1498">
                  <c:v>70</c:v>
                </c:pt>
                <c:pt idx="1499">
                  <c:v>70</c:v>
                </c:pt>
                <c:pt idx="1500">
                  <c:v>70</c:v>
                </c:pt>
                <c:pt idx="1501">
                  <c:v>70</c:v>
                </c:pt>
                <c:pt idx="1502">
                  <c:v>70</c:v>
                </c:pt>
                <c:pt idx="1503">
                  <c:v>70</c:v>
                </c:pt>
                <c:pt idx="1504">
                  <c:v>70</c:v>
                </c:pt>
                <c:pt idx="1505">
                  <c:v>70</c:v>
                </c:pt>
                <c:pt idx="1506">
                  <c:v>70</c:v>
                </c:pt>
                <c:pt idx="1507">
                  <c:v>70</c:v>
                </c:pt>
                <c:pt idx="1508">
                  <c:v>70</c:v>
                </c:pt>
                <c:pt idx="1509">
                  <c:v>70</c:v>
                </c:pt>
                <c:pt idx="1510">
                  <c:v>70</c:v>
                </c:pt>
                <c:pt idx="1511">
                  <c:v>70</c:v>
                </c:pt>
                <c:pt idx="1512">
                  <c:v>70</c:v>
                </c:pt>
                <c:pt idx="1513">
                  <c:v>70</c:v>
                </c:pt>
                <c:pt idx="1514">
                  <c:v>70</c:v>
                </c:pt>
                <c:pt idx="1515">
                  <c:v>70</c:v>
                </c:pt>
                <c:pt idx="1516">
                  <c:v>70</c:v>
                </c:pt>
                <c:pt idx="1517">
                  <c:v>70</c:v>
                </c:pt>
                <c:pt idx="1518">
                  <c:v>70</c:v>
                </c:pt>
                <c:pt idx="1519">
                  <c:v>70</c:v>
                </c:pt>
                <c:pt idx="1520">
                  <c:v>70</c:v>
                </c:pt>
                <c:pt idx="1521">
                  <c:v>70</c:v>
                </c:pt>
                <c:pt idx="1522">
                  <c:v>70</c:v>
                </c:pt>
                <c:pt idx="1523">
                  <c:v>70</c:v>
                </c:pt>
                <c:pt idx="1524">
                  <c:v>70</c:v>
                </c:pt>
                <c:pt idx="1525">
                  <c:v>70</c:v>
                </c:pt>
                <c:pt idx="1526">
                  <c:v>70</c:v>
                </c:pt>
                <c:pt idx="1527">
                  <c:v>70</c:v>
                </c:pt>
                <c:pt idx="1528">
                  <c:v>70</c:v>
                </c:pt>
                <c:pt idx="1529">
                  <c:v>70</c:v>
                </c:pt>
                <c:pt idx="1530">
                  <c:v>70</c:v>
                </c:pt>
                <c:pt idx="1531">
                  <c:v>70</c:v>
                </c:pt>
                <c:pt idx="1532">
                  <c:v>70</c:v>
                </c:pt>
                <c:pt idx="1533">
                  <c:v>70</c:v>
                </c:pt>
                <c:pt idx="1534">
                  <c:v>70</c:v>
                </c:pt>
                <c:pt idx="1535">
                  <c:v>70</c:v>
                </c:pt>
                <c:pt idx="1536">
                  <c:v>70</c:v>
                </c:pt>
                <c:pt idx="1537">
                  <c:v>70</c:v>
                </c:pt>
                <c:pt idx="1538">
                  <c:v>70</c:v>
                </c:pt>
                <c:pt idx="1539">
                  <c:v>70</c:v>
                </c:pt>
                <c:pt idx="1540">
                  <c:v>70</c:v>
                </c:pt>
                <c:pt idx="1541">
                  <c:v>70</c:v>
                </c:pt>
                <c:pt idx="1542">
                  <c:v>70</c:v>
                </c:pt>
                <c:pt idx="1543">
                  <c:v>70</c:v>
                </c:pt>
                <c:pt idx="1544">
                  <c:v>70</c:v>
                </c:pt>
                <c:pt idx="1545">
                  <c:v>70</c:v>
                </c:pt>
                <c:pt idx="1546">
                  <c:v>70</c:v>
                </c:pt>
                <c:pt idx="1547">
                  <c:v>70</c:v>
                </c:pt>
                <c:pt idx="1548">
                  <c:v>70</c:v>
                </c:pt>
                <c:pt idx="1549">
                  <c:v>70</c:v>
                </c:pt>
                <c:pt idx="1550">
                  <c:v>70</c:v>
                </c:pt>
                <c:pt idx="1551">
                  <c:v>70</c:v>
                </c:pt>
                <c:pt idx="1552">
                  <c:v>70</c:v>
                </c:pt>
                <c:pt idx="1553">
                  <c:v>70</c:v>
                </c:pt>
                <c:pt idx="1554">
                  <c:v>70</c:v>
                </c:pt>
                <c:pt idx="1555">
                  <c:v>70</c:v>
                </c:pt>
                <c:pt idx="1556">
                  <c:v>70</c:v>
                </c:pt>
                <c:pt idx="1557">
                  <c:v>70</c:v>
                </c:pt>
                <c:pt idx="1558">
                  <c:v>70</c:v>
                </c:pt>
                <c:pt idx="1559">
                  <c:v>70</c:v>
                </c:pt>
                <c:pt idx="1560">
                  <c:v>70</c:v>
                </c:pt>
                <c:pt idx="1561">
                  <c:v>70</c:v>
                </c:pt>
                <c:pt idx="1562">
                  <c:v>70</c:v>
                </c:pt>
                <c:pt idx="1563">
                  <c:v>70</c:v>
                </c:pt>
                <c:pt idx="1564">
                  <c:v>70</c:v>
                </c:pt>
                <c:pt idx="1565">
                  <c:v>70</c:v>
                </c:pt>
                <c:pt idx="1566">
                  <c:v>70</c:v>
                </c:pt>
                <c:pt idx="1567">
                  <c:v>70</c:v>
                </c:pt>
                <c:pt idx="1568">
                  <c:v>70</c:v>
                </c:pt>
                <c:pt idx="1569">
                  <c:v>70</c:v>
                </c:pt>
                <c:pt idx="1570">
                  <c:v>70</c:v>
                </c:pt>
                <c:pt idx="1571">
                  <c:v>70</c:v>
                </c:pt>
                <c:pt idx="1572">
                  <c:v>70</c:v>
                </c:pt>
                <c:pt idx="1573">
                  <c:v>70</c:v>
                </c:pt>
                <c:pt idx="1574">
                  <c:v>70</c:v>
                </c:pt>
                <c:pt idx="1575">
                  <c:v>70</c:v>
                </c:pt>
                <c:pt idx="1576">
                  <c:v>70</c:v>
                </c:pt>
                <c:pt idx="1577">
                  <c:v>70</c:v>
                </c:pt>
                <c:pt idx="1578">
                  <c:v>70</c:v>
                </c:pt>
                <c:pt idx="1579">
                  <c:v>70</c:v>
                </c:pt>
                <c:pt idx="1580">
                  <c:v>70</c:v>
                </c:pt>
                <c:pt idx="1581">
                  <c:v>70</c:v>
                </c:pt>
                <c:pt idx="1582">
                  <c:v>70</c:v>
                </c:pt>
                <c:pt idx="1583">
                  <c:v>70</c:v>
                </c:pt>
                <c:pt idx="1584">
                  <c:v>70</c:v>
                </c:pt>
                <c:pt idx="1585">
                  <c:v>70</c:v>
                </c:pt>
                <c:pt idx="1586">
                  <c:v>70</c:v>
                </c:pt>
                <c:pt idx="1587">
                  <c:v>70</c:v>
                </c:pt>
                <c:pt idx="1588">
                  <c:v>70</c:v>
                </c:pt>
                <c:pt idx="1589">
                  <c:v>70</c:v>
                </c:pt>
                <c:pt idx="1590">
                  <c:v>70</c:v>
                </c:pt>
                <c:pt idx="1591">
                  <c:v>70</c:v>
                </c:pt>
                <c:pt idx="1592">
                  <c:v>70</c:v>
                </c:pt>
                <c:pt idx="1593">
                  <c:v>70</c:v>
                </c:pt>
                <c:pt idx="1594">
                  <c:v>70</c:v>
                </c:pt>
                <c:pt idx="1595">
                  <c:v>70</c:v>
                </c:pt>
                <c:pt idx="1596">
                  <c:v>70</c:v>
                </c:pt>
                <c:pt idx="1597">
                  <c:v>70</c:v>
                </c:pt>
                <c:pt idx="1598">
                  <c:v>70</c:v>
                </c:pt>
                <c:pt idx="1599">
                  <c:v>70</c:v>
                </c:pt>
                <c:pt idx="1600">
                  <c:v>70</c:v>
                </c:pt>
                <c:pt idx="1601">
                  <c:v>70</c:v>
                </c:pt>
                <c:pt idx="1602">
                  <c:v>70</c:v>
                </c:pt>
                <c:pt idx="1603">
                  <c:v>70</c:v>
                </c:pt>
                <c:pt idx="1604">
                  <c:v>70</c:v>
                </c:pt>
                <c:pt idx="1605">
                  <c:v>70</c:v>
                </c:pt>
                <c:pt idx="1606">
                  <c:v>70</c:v>
                </c:pt>
                <c:pt idx="1607">
                  <c:v>70</c:v>
                </c:pt>
                <c:pt idx="1608">
                  <c:v>70</c:v>
                </c:pt>
                <c:pt idx="1609">
                  <c:v>70</c:v>
                </c:pt>
                <c:pt idx="1610">
                  <c:v>70</c:v>
                </c:pt>
                <c:pt idx="1611">
                  <c:v>70</c:v>
                </c:pt>
                <c:pt idx="1612">
                  <c:v>70</c:v>
                </c:pt>
                <c:pt idx="1613">
                  <c:v>70</c:v>
                </c:pt>
                <c:pt idx="1614">
                  <c:v>70</c:v>
                </c:pt>
                <c:pt idx="1615">
                  <c:v>70</c:v>
                </c:pt>
                <c:pt idx="1616">
                  <c:v>70</c:v>
                </c:pt>
                <c:pt idx="1617">
                  <c:v>70</c:v>
                </c:pt>
                <c:pt idx="1618">
                  <c:v>70</c:v>
                </c:pt>
                <c:pt idx="1619">
                  <c:v>70</c:v>
                </c:pt>
                <c:pt idx="1620">
                  <c:v>70</c:v>
                </c:pt>
                <c:pt idx="1621">
                  <c:v>70</c:v>
                </c:pt>
                <c:pt idx="1622">
                  <c:v>70</c:v>
                </c:pt>
                <c:pt idx="1623">
                  <c:v>70</c:v>
                </c:pt>
                <c:pt idx="1624">
                  <c:v>70</c:v>
                </c:pt>
                <c:pt idx="1625">
                  <c:v>70</c:v>
                </c:pt>
                <c:pt idx="1626">
                  <c:v>70</c:v>
                </c:pt>
                <c:pt idx="1627">
                  <c:v>70</c:v>
                </c:pt>
                <c:pt idx="1628">
                  <c:v>70</c:v>
                </c:pt>
                <c:pt idx="1629">
                  <c:v>70</c:v>
                </c:pt>
                <c:pt idx="1630">
                  <c:v>70</c:v>
                </c:pt>
                <c:pt idx="1631">
                  <c:v>70</c:v>
                </c:pt>
                <c:pt idx="1632">
                  <c:v>70</c:v>
                </c:pt>
                <c:pt idx="1633">
                  <c:v>70</c:v>
                </c:pt>
                <c:pt idx="1634">
                  <c:v>70</c:v>
                </c:pt>
                <c:pt idx="1635">
                  <c:v>70</c:v>
                </c:pt>
                <c:pt idx="1636">
                  <c:v>70</c:v>
                </c:pt>
                <c:pt idx="1637">
                  <c:v>70</c:v>
                </c:pt>
                <c:pt idx="1638">
                  <c:v>70</c:v>
                </c:pt>
                <c:pt idx="1639">
                  <c:v>70</c:v>
                </c:pt>
                <c:pt idx="1640">
                  <c:v>70</c:v>
                </c:pt>
                <c:pt idx="1641">
                  <c:v>70</c:v>
                </c:pt>
                <c:pt idx="1642">
                  <c:v>70</c:v>
                </c:pt>
                <c:pt idx="1643">
                  <c:v>70</c:v>
                </c:pt>
                <c:pt idx="1644">
                  <c:v>70</c:v>
                </c:pt>
                <c:pt idx="1645">
                  <c:v>70</c:v>
                </c:pt>
                <c:pt idx="1646">
                  <c:v>70</c:v>
                </c:pt>
                <c:pt idx="1647">
                  <c:v>70</c:v>
                </c:pt>
                <c:pt idx="1648">
                  <c:v>70</c:v>
                </c:pt>
                <c:pt idx="1649">
                  <c:v>70</c:v>
                </c:pt>
                <c:pt idx="1650">
                  <c:v>70</c:v>
                </c:pt>
                <c:pt idx="1651">
                  <c:v>70</c:v>
                </c:pt>
                <c:pt idx="1652">
                  <c:v>70</c:v>
                </c:pt>
                <c:pt idx="1653">
                  <c:v>70</c:v>
                </c:pt>
                <c:pt idx="1654">
                  <c:v>70</c:v>
                </c:pt>
                <c:pt idx="1655">
                  <c:v>70</c:v>
                </c:pt>
                <c:pt idx="1656">
                  <c:v>70</c:v>
                </c:pt>
                <c:pt idx="1657">
                  <c:v>70</c:v>
                </c:pt>
                <c:pt idx="1658">
                  <c:v>70</c:v>
                </c:pt>
                <c:pt idx="1659">
                  <c:v>70</c:v>
                </c:pt>
                <c:pt idx="1660">
                  <c:v>70</c:v>
                </c:pt>
                <c:pt idx="1661">
                  <c:v>70</c:v>
                </c:pt>
                <c:pt idx="1662">
                  <c:v>70</c:v>
                </c:pt>
                <c:pt idx="1663">
                  <c:v>70</c:v>
                </c:pt>
                <c:pt idx="1664">
                  <c:v>70</c:v>
                </c:pt>
                <c:pt idx="1665">
                  <c:v>70</c:v>
                </c:pt>
                <c:pt idx="1666">
                  <c:v>70</c:v>
                </c:pt>
                <c:pt idx="1667">
                  <c:v>70</c:v>
                </c:pt>
                <c:pt idx="1668">
                  <c:v>70</c:v>
                </c:pt>
                <c:pt idx="1669">
                  <c:v>70</c:v>
                </c:pt>
                <c:pt idx="1670">
                  <c:v>70</c:v>
                </c:pt>
                <c:pt idx="1671">
                  <c:v>70</c:v>
                </c:pt>
                <c:pt idx="1672">
                  <c:v>70</c:v>
                </c:pt>
                <c:pt idx="1673">
                  <c:v>70</c:v>
                </c:pt>
                <c:pt idx="1674">
                  <c:v>70</c:v>
                </c:pt>
                <c:pt idx="1675">
                  <c:v>70</c:v>
                </c:pt>
                <c:pt idx="1676">
                  <c:v>70</c:v>
                </c:pt>
                <c:pt idx="1677">
                  <c:v>70</c:v>
                </c:pt>
                <c:pt idx="1678">
                  <c:v>70</c:v>
                </c:pt>
                <c:pt idx="1679">
                  <c:v>70</c:v>
                </c:pt>
                <c:pt idx="1680">
                  <c:v>70</c:v>
                </c:pt>
                <c:pt idx="1681">
                  <c:v>70</c:v>
                </c:pt>
                <c:pt idx="1682">
                  <c:v>70</c:v>
                </c:pt>
                <c:pt idx="1683">
                  <c:v>70</c:v>
                </c:pt>
                <c:pt idx="1684">
                  <c:v>70</c:v>
                </c:pt>
                <c:pt idx="1685">
                  <c:v>70</c:v>
                </c:pt>
                <c:pt idx="1686">
                  <c:v>70</c:v>
                </c:pt>
                <c:pt idx="1687">
                  <c:v>70</c:v>
                </c:pt>
                <c:pt idx="1688">
                  <c:v>70</c:v>
                </c:pt>
                <c:pt idx="1689">
                  <c:v>70</c:v>
                </c:pt>
                <c:pt idx="1690">
                  <c:v>70</c:v>
                </c:pt>
                <c:pt idx="1691">
                  <c:v>70</c:v>
                </c:pt>
                <c:pt idx="1692">
                  <c:v>70</c:v>
                </c:pt>
                <c:pt idx="1693">
                  <c:v>70</c:v>
                </c:pt>
                <c:pt idx="1694">
                  <c:v>70</c:v>
                </c:pt>
                <c:pt idx="1695">
                  <c:v>70</c:v>
                </c:pt>
                <c:pt idx="1696">
                  <c:v>70</c:v>
                </c:pt>
                <c:pt idx="1697">
                  <c:v>70</c:v>
                </c:pt>
                <c:pt idx="1698">
                  <c:v>70</c:v>
                </c:pt>
                <c:pt idx="1699">
                  <c:v>70</c:v>
                </c:pt>
                <c:pt idx="1700">
                  <c:v>70</c:v>
                </c:pt>
                <c:pt idx="1701">
                  <c:v>70</c:v>
                </c:pt>
                <c:pt idx="1702">
                  <c:v>70</c:v>
                </c:pt>
                <c:pt idx="1703">
                  <c:v>70</c:v>
                </c:pt>
                <c:pt idx="1704">
                  <c:v>70</c:v>
                </c:pt>
                <c:pt idx="1705">
                  <c:v>70</c:v>
                </c:pt>
                <c:pt idx="1706">
                  <c:v>70</c:v>
                </c:pt>
                <c:pt idx="1707">
                  <c:v>70</c:v>
                </c:pt>
                <c:pt idx="1708">
                  <c:v>70</c:v>
                </c:pt>
                <c:pt idx="1709">
                  <c:v>70</c:v>
                </c:pt>
                <c:pt idx="1710">
                  <c:v>70</c:v>
                </c:pt>
                <c:pt idx="1711">
                  <c:v>70</c:v>
                </c:pt>
                <c:pt idx="1712">
                  <c:v>70</c:v>
                </c:pt>
                <c:pt idx="1713">
                  <c:v>70</c:v>
                </c:pt>
                <c:pt idx="1714">
                  <c:v>70</c:v>
                </c:pt>
                <c:pt idx="1715">
                  <c:v>70</c:v>
                </c:pt>
                <c:pt idx="1716">
                  <c:v>70</c:v>
                </c:pt>
                <c:pt idx="1717">
                  <c:v>70</c:v>
                </c:pt>
                <c:pt idx="1718">
                  <c:v>70</c:v>
                </c:pt>
                <c:pt idx="1719">
                  <c:v>70</c:v>
                </c:pt>
                <c:pt idx="1720">
                  <c:v>70</c:v>
                </c:pt>
                <c:pt idx="1721">
                  <c:v>70</c:v>
                </c:pt>
                <c:pt idx="1722">
                  <c:v>70</c:v>
                </c:pt>
                <c:pt idx="1723">
                  <c:v>70</c:v>
                </c:pt>
                <c:pt idx="1724">
                  <c:v>70</c:v>
                </c:pt>
                <c:pt idx="1725">
                  <c:v>70</c:v>
                </c:pt>
                <c:pt idx="1726">
                  <c:v>70</c:v>
                </c:pt>
                <c:pt idx="1727">
                  <c:v>70</c:v>
                </c:pt>
                <c:pt idx="1728">
                  <c:v>70</c:v>
                </c:pt>
                <c:pt idx="1729">
                  <c:v>70</c:v>
                </c:pt>
                <c:pt idx="1730">
                  <c:v>70</c:v>
                </c:pt>
                <c:pt idx="1731">
                  <c:v>70</c:v>
                </c:pt>
                <c:pt idx="1732">
                  <c:v>70</c:v>
                </c:pt>
                <c:pt idx="1733">
                  <c:v>70</c:v>
                </c:pt>
                <c:pt idx="1734">
                  <c:v>70</c:v>
                </c:pt>
                <c:pt idx="1735">
                  <c:v>70</c:v>
                </c:pt>
                <c:pt idx="1736">
                  <c:v>70</c:v>
                </c:pt>
                <c:pt idx="1737">
                  <c:v>70</c:v>
                </c:pt>
                <c:pt idx="1738">
                  <c:v>70</c:v>
                </c:pt>
                <c:pt idx="1739">
                  <c:v>70</c:v>
                </c:pt>
                <c:pt idx="1740">
                  <c:v>70</c:v>
                </c:pt>
                <c:pt idx="1741">
                  <c:v>70</c:v>
                </c:pt>
                <c:pt idx="1742">
                  <c:v>70</c:v>
                </c:pt>
                <c:pt idx="1743">
                  <c:v>70</c:v>
                </c:pt>
                <c:pt idx="1744">
                  <c:v>70</c:v>
                </c:pt>
                <c:pt idx="1745">
                  <c:v>70</c:v>
                </c:pt>
                <c:pt idx="1746">
                  <c:v>70</c:v>
                </c:pt>
                <c:pt idx="1747">
                  <c:v>70</c:v>
                </c:pt>
                <c:pt idx="1748">
                  <c:v>70</c:v>
                </c:pt>
                <c:pt idx="1749">
                  <c:v>70</c:v>
                </c:pt>
                <c:pt idx="1750">
                  <c:v>70</c:v>
                </c:pt>
                <c:pt idx="1751">
                  <c:v>70</c:v>
                </c:pt>
                <c:pt idx="1752">
                  <c:v>70</c:v>
                </c:pt>
                <c:pt idx="1753">
                  <c:v>70</c:v>
                </c:pt>
                <c:pt idx="1754">
                  <c:v>70</c:v>
                </c:pt>
                <c:pt idx="1755">
                  <c:v>70</c:v>
                </c:pt>
                <c:pt idx="1756">
                  <c:v>70</c:v>
                </c:pt>
                <c:pt idx="1757">
                  <c:v>70</c:v>
                </c:pt>
                <c:pt idx="1758">
                  <c:v>70</c:v>
                </c:pt>
                <c:pt idx="1759">
                  <c:v>70</c:v>
                </c:pt>
                <c:pt idx="1760">
                  <c:v>70</c:v>
                </c:pt>
                <c:pt idx="1761">
                  <c:v>70</c:v>
                </c:pt>
                <c:pt idx="1762">
                  <c:v>70</c:v>
                </c:pt>
                <c:pt idx="1763">
                  <c:v>70</c:v>
                </c:pt>
                <c:pt idx="1764">
                  <c:v>70</c:v>
                </c:pt>
                <c:pt idx="1765">
                  <c:v>70</c:v>
                </c:pt>
                <c:pt idx="1766">
                  <c:v>70</c:v>
                </c:pt>
                <c:pt idx="1767">
                  <c:v>70</c:v>
                </c:pt>
                <c:pt idx="1768">
                  <c:v>70</c:v>
                </c:pt>
                <c:pt idx="1769">
                  <c:v>70</c:v>
                </c:pt>
                <c:pt idx="1770">
                  <c:v>70</c:v>
                </c:pt>
                <c:pt idx="1771">
                  <c:v>70</c:v>
                </c:pt>
                <c:pt idx="1772">
                  <c:v>70</c:v>
                </c:pt>
                <c:pt idx="1773">
                  <c:v>70</c:v>
                </c:pt>
                <c:pt idx="1774">
                  <c:v>70</c:v>
                </c:pt>
                <c:pt idx="1775">
                  <c:v>70</c:v>
                </c:pt>
                <c:pt idx="1776">
                  <c:v>70</c:v>
                </c:pt>
                <c:pt idx="1777">
                  <c:v>70</c:v>
                </c:pt>
                <c:pt idx="1778">
                  <c:v>70</c:v>
                </c:pt>
                <c:pt idx="1779">
                  <c:v>70</c:v>
                </c:pt>
                <c:pt idx="1780">
                  <c:v>70</c:v>
                </c:pt>
                <c:pt idx="1781">
                  <c:v>70</c:v>
                </c:pt>
                <c:pt idx="1782">
                  <c:v>70</c:v>
                </c:pt>
                <c:pt idx="1783">
                  <c:v>70</c:v>
                </c:pt>
                <c:pt idx="1784">
                  <c:v>70</c:v>
                </c:pt>
                <c:pt idx="1785">
                  <c:v>70</c:v>
                </c:pt>
                <c:pt idx="1786">
                  <c:v>70</c:v>
                </c:pt>
                <c:pt idx="1787">
                  <c:v>70</c:v>
                </c:pt>
                <c:pt idx="1788">
                  <c:v>70</c:v>
                </c:pt>
                <c:pt idx="1789">
                  <c:v>70</c:v>
                </c:pt>
                <c:pt idx="1790">
                  <c:v>70</c:v>
                </c:pt>
                <c:pt idx="1791">
                  <c:v>70</c:v>
                </c:pt>
                <c:pt idx="1792">
                  <c:v>70</c:v>
                </c:pt>
                <c:pt idx="1793">
                  <c:v>70</c:v>
                </c:pt>
                <c:pt idx="1794">
                  <c:v>70</c:v>
                </c:pt>
                <c:pt idx="1795">
                  <c:v>70</c:v>
                </c:pt>
                <c:pt idx="1796">
                  <c:v>70</c:v>
                </c:pt>
                <c:pt idx="1797">
                  <c:v>70</c:v>
                </c:pt>
                <c:pt idx="1798">
                  <c:v>70</c:v>
                </c:pt>
                <c:pt idx="1799">
                  <c:v>70</c:v>
                </c:pt>
                <c:pt idx="1800">
                  <c:v>70</c:v>
                </c:pt>
                <c:pt idx="1801">
                  <c:v>70</c:v>
                </c:pt>
                <c:pt idx="1802">
                  <c:v>70</c:v>
                </c:pt>
                <c:pt idx="1803">
                  <c:v>70</c:v>
                </c:pt>
                <c:pt idx="1804">
                  <c:v>70</c:v>
                </c:pt>
                <c:pt idx="1805">
                  <c:v>70</c:v>
                </c:pt>
                <c:pt idx="1806">
                  <c:v>70</c:v>
                </c:pt>
                <c:pt idx="1807">
                  <c:v>70</c:v>
                </c:pt>
                <c:pt idx="1808">
                  <c:v>70</c:v>
                </c:pt>
                <c:pt idx="1809">
                  <c:v>70</c:v>
                </c:pt>
                <c:pt idx="1810">
                  <c:v>70</c:v>
                </c:pt>
                <c:pt idx="1811">
                  <c:v>70</c:v>
                </c:pt>
                <c:pt idx="1812">
                  <c:v>70</c:v>
                </c:pt>
                <c:pt idx="1813">
                  <c:v>70</c:v>
                </c:pt>
                <c:pt idx="1814">
                  <c:v>70</c:v>
                </c:pt>
                <c:pt idx="1815">
                  <c:v>70</c:v>
                </c:pt>
                <c:pt idx="1816">
                  <c:v>70</c:v>
                </c:pt>
                <c:pt idx="1817">
                  <c:v>70</c:v>
                </c:pt>
                <c:pt idx="1818">
                  <c:v>70</c:v>
                </c:pt>
                <c:pt idx="1819">
                  <c:v>70</c:v>
                </c:pt>
                <c:pt idx="1820">
                  <c:v>70</c:v>
                </c:pt>
                <c:pt idx="1821">
                  <c:v>70</c:v>
                </c:pt>
                <c:pt idx="1822">
                  <c:v>70</c:v>
                </c:pt>
                <c:pt idx="1823">
                  <c:v>70</c:v>
                </c:pt>
                <c:pt idx="1824">
                  <c:v>70</c:v>
                </c:pt>
                <c:pt idx="1825">
                  <c:v>70</c:v>
                </c:pt>
                <c:pt idx="1826">
                  <c:v>70</c:v>
                </c:pt>
                <c:pt idx="1827">
                  <c:v>70</c:v>
                </c:pt>
                <c:pt idx="1828">
                  <c:v>70</c:v>
                </c:pt>
                <c:pt idx="1829">
                  <c:v>70</c:v>
                </c:pt>
                <c:pt idx="1830">
                  <c:v>70</c:v>
                </c:pt>
                <c:pt idx="1831">
                  <c:v>70</c:v>
                </c:pt>
                <c:pt idx="1832">
                  <c:v>70</c:v>
                </c:pt>
                <c:pt idx="1833">
                  <c:v>70</c:v>
                </c:pt>
                <c:pt idx="1834">
                  <c:v>70</c:v>
                </c:pt>
                <c:pt idx="1835">
                  <c:v>70</c:v>
                </c:pt>
                <c:pt idx="1836">
                  <c:v>70</c:v>
                </c:pt>
                <c:pt idx="1837">
                  <c:v>70</c:v>
                </c:pt>
                <c:pt idx="1838">
                  <c:v>70</c:v>
                </c:pt>
                <c:pt idx="1839">
                  <c:v>70</c:v>
                </c:pt>
                <c:pt idx="1840">
                  <c:v>70</c:v>
                </c:pt>
                <c:pt idx="1841">
                  <c:v>70</c:v>
                </c:pt>
                <c:pt idx="1842">
                  <c:v>70</c:v>
                </c:pt>
                <c:pt idx="1843">
                  <c:v>70</c:v>
                </c:pt>
                <c:pt idx="1844">
                  <c:v>70</c:v>
                </c:pt>
                <c:pt idx="1845">
                  <c:v>70</c:v>
                </c:pt>
                <c:pt idx="1846">
                  <c:v>70</c:v>
                </c:pt>
                <c:pt idx="1847">
                  <c:v>70</c:v>
                </c:pt>
                <c:pt idx="1848">
                  <c:v>70</c:v>
                </c:pt>
                <c:pt idx="1849">
                  <c:v>70</c:v>
                </c:pt>
                <c:pt idx="1850">
                  <c:v>70</c:v>
                </c:pt>
                <c:pt idx="1851">
                  <c:v>70</c:v>
                </c:pt>
                <c:pt idx="1852">
                  <c:v>70</c:v>
                </c:pt>
                <c:pt idx="1853">
                  <c:v>70</c:v>
                </c:pt>
                <c:pt idx="1854">
                  <c:v>70</c:v>
                </c:pt>
                <c:pt idx="1855">
                  <c:v>70</c:v>
                </c:pt>
                <c:pt idx="1856">
                  <c:v>70</c:v>
                </c:pt>
                <c:pt idx="1857">
                  <c:v>70</c:v>
                </c:pt>
                <c:pt idx="1858">
                  <c:v>70</c:v>
                </c:pt>
                <c:pt idx="1859">
                  <c:v>70</c:v>
                </c:pt>
                <c:pt idx="1860">
                  <c:v>70</c:v>
                </c:pt>
                <c:pt idx="1861">
                  <c:v>70</c:v>
                </c:pt>
                <c:pt idx="1862">
                  <c:v>70</c:v>
                </c:pt>
                <c:pt idx="1863">
                  <c:v>70</c:v>
                </c:pt>
                <c:pt idx="1864">
                  <c:v>70</c:v>
                </c:pt>
                <c:pt idx="1865">
                  <c:v>70</c:v>
                </c:pt>
                <c:pt idx="1866">
                  <c:v>70</c:v>
                </c:pt>
                <c:pt idx="1867">
                  <c:v>70</c:v>
                </c:pt>
                <c:pt idx="1868">
                  <c:v>70</c:v>
                </c:pt>
                <c:pt idx="1869">
                  <c:v>70</c:v>
                </c:pt>
                <c:pt idx="1870">
                  <c:v>70</c:v>
                </c:pt>
                <c:pt idx="1871">
                  <c:v>70</c:v>
                </c:pt>
                <c:pt idx="1872">
                  <c:v>70</c:v>
                </c:pt>
                <c:pt idx="1873">
                  <c:v>70</c:v>
                </c:pt>
                <c:pt idx="1874">
                  <c:v>70</c:v>
                </c:pt>
                <c:pt idx="1875">
                  <c:v>70</c:v>
                </c:pt>
                <c:pt idx="1876">
                  <c:v>70</c:v>
                </c:pt>
                <c:pt idx="1877">
                  <c:v>70</c:v>
                </c:pt>
                <c:pt idx="1878">
                  <c:v>70</c:v>
                </c:pt>
                <c:pt idx="1879">
                  <c:v>70</c:v>
                </c:pt>
                <c:pt idx="1880">
                  <c:v>70</c:v>
                </c:pt>
                <c:pt idx="1881">
                  <c:v>70</c:v>
                </c:pt>
                <c:pt idx="1882">
                  <c:v>70</c:v>
                </c:pt>
                <c:pt idx="1883">
                  <c:v>70</c:v>
                </c:pt>
                <c:pt idx="1884">
                  <c:v>70</c:v>
                </c:pt>
                <c:pt idx="1885">
                  <c:v>70</c:v>
                </c:pt>
                <c:pt idx="1886">
                  <c:v>70</c:v>
                </c:pt>
                <c:pt idx="1887">
                  <c:v>70</c:v>
                </c:pt>
                <c:pt idx="1888">
                  <c:v>70</c:v>
                </c:pt>
                <c:pt idx="1889">
                  <c:v>70</c:v>
                </c:pt>
                <c:pt idx="1890">
                  <c:v>70</c:v>
                </c:pt>
                <c:pt idx="1891">
                  <c:v>70</c:v>
                </c:pt>
                <c:pt idx="1892">
                  <c:v>70</c:v>
                </c:pt>
                <c:pt idx="1893">
                  <c:v>70</c:v>
                </c:pt>
                <c:pt idx="1894">
                  <c:v>70</c:v>
                </c:pt>
                <c:pt idx="1895">
                  <c:v>70</c:v>
                </c:pt>
                <c:pt idx="1896">
                  <c:v>70</c:v>
                </c:pt>
                <c:pt idx="1897">
                  <c:v>70</c:v>
                </c:pt>
                <c:pt idx="1898">
                  <c:v>70</c:v>
                </c:pt>
                <c:pt idx="1899">
                  <c:v>70</c:v>
                </c:pt>
                <c:pt idx="1900">
                  <c:v>70</c:v>
                </c:pt>
                <c:pt idx="1901">
                  <c:v>70</c:v>
                </c:pt>
                <c:pt idx="1902">
                  <c:v>70</c:v>
                </c:pt>
                <c:pt idx="1903">
                  <c:v>70</c:v>
                </c:pt>
                <c:pt idx="1904">
                  <c:v>70</c:v>
                </c:pt>
                <c:pt idx="1905">
                  <c:v>70</c:v>
                </c:pt>
                <c:pt idx="1906">
                  <c:v>70</c:v>
                </c:pt>
                <c:pt idx="1907">
                  <c:v>70</c:v>
                </c:pt>
                <c:pt idx="1908">
                  <c:v>70</c:v>
                </c:pt>
                <c:pt idx="1909">
                  <c:v>70</c:v>
                </c:pt>
                <c:pt idx="1910">
                  <c:v>70</c:v>
                </c:pt>
                <c:pt idx="1911">
                  <c:v>70</c:v>
                </c:pt>
                <c:pt idx="1912">
                  <c:v>70</c:v>
                </c:pt>
                <c:pt idx="1913">
                  <c:v>70</c:v>
                </c:pt>
                <c:pt idx="1914">
                  <c:v>70</c:v>
                </c:pt>
                <c:pt idx="1915">
                  <c:v>70</c:v>
                </c:pt>
                <c:pt idx="1916">
                  <c:v>70</c:v>
                </c:pt>
                <c:pt idx="1917">
                  <c:v>70</c:v>
                </c:pt>
                <c:pt idx="1918">
                  <c:v>70</c:v>
                </c:pt>
                <c:pt idx="1919">
                  <c:v>70</c:v>
                </c:pt>
                <c:pt idx="1920">
                  <c:v>70</c:v>
                </c:pt>
                <c:pt idx="1921">
                  <c:v>70</c:v>
                </c:pt>
                <c:pt idx="1922">
                  <c:v>70</c:v>
                </c:pt>
                <c:pt idx="1923">
                  <c:v>70</c:v>
                </c:pt>
                <c:pt idx="1924">
                  <c:v>70</c:v>
                </c:pt>
                <c:pt idx="1925">
                  <c:v>70</c:v>
                </c:pt>
                <c:pt idx="1926">
                  <c:v>70</c:v>
                </c:pt>
                <c:pt idx="1927">
                  <c:v>70</c:v>
                </c:pt>
                <c:pt idx="1928">
                  <c:v>70</c:v>
                </c:pt>
                <c:pt idx="1929">
                  <c:v>70</c:v>
                </c:pt>
                <c:pt idx="1930">
                  <c:v>70</c:v>
                </c:pt>
                <c:pt idx="1931">
                  <c:v>70</c:v>
                </c:pt>
                <c:pt idx="1932">
                  <c:v>70</c:v>
                </c:pt>
                <c:pt idx="1933">
                  <c:v>70</c:v>
                </c:pt>
                <c:pt idx="1934">
                  <c:v>70</c:v>
                </c:pt>
                <c:pt idx="1935">
                  <c:v>70</c:v>
                </c:pt>
                <c:pt idx="1936">
                  <c:v>70</c:v>
                </c:pt>
                <c:pt idx="1937">
                  <c:v>70</c:v>
                </c:pt>
                <c:pt idx="1938">
                  <c:v>70</c:v>
                </c:pt>
                <c:pt idx="1939">
                  <c:v>70</c:v>
                </c:pt>
                <c:pt idx="1940">
                  <c:v>70</c:v>
                </c:pt>
                <c:pt idx="1941">
                  <c:v>70</c:v>
                </c:pt>
                <c:pt idx="1942">
                  <c:v>70</c:v>
                </c:pt>
                <c:pt idx="1943">
                  <c:v>70</c:v>
                </c:pt>
                <c:pt idx="1944">
                  <c:v>70</c:v>
                </c:pt>
                <c:pt idx="1945">
                  <c:v>70</c:v>
                </c:pt>
                <c:pt idx="1946">
                  <c:v>70</c:v>
                </c:pt>
                <c:pt idx="1947">
                  <c:v>70</c:v>
                </c:pt>
                <c:pt idx="1948">
                  <c:v>70</c:v>
                </c:pt>
                <c:pt idx="1949">
                  <c:v>70</c:v>
                </c:pt>
                <c:pt idx="1950">
                  <c:v>70</c:v>
                </c:pt>
                <c:pt idx="1951">
                  <c:v>70</c:v>
                </c:pt>
                <c:pt idx="1952">
                  <c:v>70</c:v>
                </c:pt>
                <c:pt idx="1953">
                  <c:v>70</c:v>
                </c:pt>
                <c:pt idx="1954">
                  <c:v>70</c:v>
                </c:pt>
                <c:pt idx="1955">
                  <c:v>70</c:v>
                </c:pt>
                <c:pt idx="1956">
                  <c:v>70</c:v>
                </c:pt>
                <c:pt idx="1957">
                  <c:v>70</c:v>
                </c:pt>
                <c:pt idx="1958">
                  <c:v>70</c:v>
                </c:pt>
                <c:pt idx="1959">
                  <c:v>70</c:v>
                </c:pt>
                <c:pt idx="1960">
                  <c:v>70</c:v>
                </c:pt>
                <c:pt idx="1961">
                  <c:v>70</c:v>
                </c:pt>
                <c:pt idx="1962">
                  <c:v>70</c:v>
                </c:pt>
                <c:pt idx="1963">
                  <c:v>70</c:v>
                </c:pt>
                <c:pt idx="1964">
                  <c:v>70</c:v>
                </c:pt>
                <c:pt idx="1965">
                  <c:v>70</c:v>
                </c:pt>
                <c:pt idx="1966">
                  <c:v>70</c:v>
                </c:pt>
                <c:pt idx="1967">
                  <c:v>70</c:v>
                </c:pt>
                <c:pt idx="1968">
                  <c:v>70</c:v>
                </c:pt>
                <c:pt idx="1969">
                  <c:v>70</c:v>
                </c:pt>
                <c:pt idx="1970">
                  <c:v>70</c:v>
                </c:pt>
                <c:pt idx="1971">
                  <c:v>70</c:v>
                </c:pt>
                <c:pt idx="1972">
                  <c:v>70</c:v>
                </c:pt>
                <c:pt idx="1973">
                  <c:v>70</c:v>
                </c:pt>
                <c:pt idx="1974">
                  <c:v>70</c:v>
                </c:pt>
                <c:pt idx="1975">
                  <c:v>70</c:v>
                </c:pt>
                <c:pt idx="1976">
                  <c:v>70</c:v>
                </c:pt>
                <c:pt idx="1977">
                  <c:v>70</c:v>
                </c:pt>
                <c:pt idx="1978">
                  <c:v>70</c:v>
                </c:pt>
                <c:pt idx="1979">
                  <c:v>70</c:v>
                </c:pt>
                <c:pt idx="1980">
                  <c:v>70</c:v>
                </c:pt>
                <c:pt idx="1981">
                  <c:v>70</c:v>
                </c:pt>
                <c:pt idx="1982">
                  <c:v>70</c:v>
                </c:pt>
                <c:pt idx="1983">
                  <c:v>70</c:v>
                </c:pt>
                <c:pt idx="1984">
                  <c:v>70</c:v>
                </c:pt>
                <c:pt idx="1985">
                  <c:v>70</c:v>
                </c:pt>
                <c:pt idx="1986">
                  <c:v>70</c:v>
                </c:pt>
                <c:pt idx="1987">
                  <c:v>70</c:v>
                </c:pt>
                <c:pt idx="1988">
                  <c:v>70</c:v>
                </c:pt>
                <c:pt idx="1989">
                  <c:v>70</c:v>
                </c:pt>
                <c:pt idx="1990">
                  <c:v>70</c:v>
                </c:pt>
                <c:pt idx="1991">
                  <c:v>70</c:v>
                </c:pt>
                <c:pt idx="1992">
                  <c:v>70</c:v>
                </c:pt>
                <c:pt idx="1993">
                  <c:v>70</c:v>
                </c:pt>
                <c:pt idx="1994">
                  <c:v>70</c:v>
                </c:pt>
                <c:pt idx="1995">
                  <c:v>70</c:v>
                </c:pt>
                <c:pt idx="1996">
                  <c:v>70</c:v>
                </c:pt>
                <c:pt idx="1997">
                  <c:v>70</c:v>
                </c:pt>
                <c:pt idx="1998">
                  <c:v>70</c:v>
                </c:pt>
                <c:pt idx="1999">
                  <c:v>70</c:v>
                </c:pt>
                <c:pt idx="2000">
                  <c:v>70</c:v>
                </c:pt>
                <c:pt idx="2001">
                  <c:v>70</c:v>
                </c:pt>
                <c:pt idx="2002">
                  <c:v>70</c:v>
                </c:pt>
                <c:pt idx="2003">
                  <c:v>70</c:v>
                </c:pt>
                <c:pt idx="2004">
                  <c:v>70</c:v>
                </c:pt>
                <c:pt idx="2005">
                  <c:v>70</c:v>
                </c:pt>
                <c:pt idx="2006">
                  <c:v>70</c:v>
                </c:pt>
                <c:pt idx="2007">
                  <c:v>70</c:v>
                </c:pt>
                <c:pt idx="2008">
                  <c:v>70</c:v>
                </c:pt>
                <c:pt idx="2009">
                  <c:v>70</c:v>
                </c:pt>
                <c:pt idx="2010">
                  <c:v>70</c:v>
                </c:pt>
                <c:pt idx="2011">
                  <c:v>70</c:v>
                </c:pt>
                <c:pt idx="2012">
                  <c:v>70</c:v>
                </c:pt>
                <c:pt idx="2013">
                  <c:v>70</c:v>
                </c:pt>
                <c:pt idx="2014">
                  <c:v>70</c:v>
                </c:pt>
                <c:pt idx="2015">
                  <c:v>70</c:v>
                </c:pt>
                <c:pt idx="2016">
                  <c:v>70</c:v>
                </c:pt>
                <c:pt idx="2017">
                  <c:v>70</c:v>
                </c:pt>
                <c:pt idx="2018">
                  <c:v>70</c:v>
                </c:pt>
                <c:pt idx="2019">
                  <c:v>70</c:v>
                </c:pt>
                <c:pt idx="2020">
                  <c:v>70</c:v>
                </c:pt>
                <c:pt idx="2021">
                  <c:v>70</c:v>
                </c:pt>
                <c:pt idx="2022">
                  <c:v>70</c:v>
                </c:pt>
                <c:pt idx="2023">
                  <c:v>70</c:v>
                </c:pt>
                <c:pt idx="2024">
                  <c:v>70</c:v>
                </c:pt>
                <c:pt idx="2025">
                  <c:v>70</c:v>
                </c:pt>
                <c:pt idx="2026">
                  <c:v>70</c:v>
                </c:pt>
                <c:pt idx="2027">
                  <c:v>70</c:v>
                </c:pt>
                <c:pt idx="2028">
                  <c:v>70</c:v>
                </c:pt>
                <c:pt idx="2029">
                  <c:v>70</c:v>
                </c:pt>
                <c:pt idx="2030">
                  <c:v>70</c:v>
                </c:pt>
                <c:pt idx="2031">
                  <c:v>70</c:v>
                </c:pt>
                <c:pt idx="2032">
                  <c:v>70</c:v>
                </c:pt>
                <c:pt idx="2033">
                  <c:v>70</c:v>
                </c:pt>
                <c:pt idx="2034">
                  <c:v>70</c:v>
                </c:pt>
                <c:pt idx="2035">
                  <c:v>70</c:v>
                </c:pt>
                <c:pt idx="2036">
                  <c:v>70</c:v>
                </c:pt>
                <c:pt idx="2037">
                  <c:v>70</c:v>
                </c:pt>
                <c:pt idx="2038">
                  <c:v>70</c:v>
                </c:pt>
                <c:pt idx="2039">
                  <c:v>70</c:v>
                </c:pt>
                <c:pt idx="2040">
                  <c:v>70</c:v>
                </c:pt>
                <c:pt idx="2041">
                  <c:v>70</c:v>
                </c:pt>
                <c:pt idx="2042">
                  <c:v>70</c:v>
                </c:pt>
                <c:pt idx="2043">
                  <c:v>70</c:v>
                </c:pt>
                <c:pt idx="2044">
                  <c:v>70</c:v>
                </c:pt>
                <c:pt idx="2045">
                  <c:v>70</c:v>
                </c:pt>
                <c:pt idx="2046">
                  <c:v>70</c:v>
                </c:pt>
                <c:pt idx="2047">
                  <c:v>70</c:v>
                </c:pt>
                <c:pt idx="2048">
                  <c:v>70</c:v>
                </c:pt>
                <c:pt idx="2049">
                  <c:v>70</c:v>
                </c:pt>
                <c:pt idx="2050">
                  <c:v>70</c:v>
                </c:pt>
                <c:pt idx="2051">
                  <c:v>70</c:v>
                </c:pt>
                <c:pt idx="2052">
                  <c:v>70</c:v>
                </c:pt>
                <c:pt idx="2053">
                  <c:v>70</c:v>
                </c:pt>
                <c:pt idx="2054">
                  <c:v>70</c:v>
                </c:pt>
                <c:pt idx="2055">
                  <c:v>70</c:v>
                </c:pt>
                <c:pt idx="2056">
                  <c:v>70</c:v>
                </c:pt>
                <c:pt idx="2057">
                  <c:v>70</c:v>
                </c:pt>
                <c:pt idx="2058">
                  <c:v>70</c:v>
                </c:pt>
                <c:pt idx="2059">
                  <c:v>70</c:v>
                </c:pt>
                <c:pt idx="2060">
                  <c:v>70</c:v>
                </c:pt>
                <c:pt idx="2061">
                  <c:v>70</c:v>
                </c:pt>
                <c:pt idx="2062">
                  <c:v>70</c:v>
                </c:pt>
                <c:pt idx="2063">
                  <c:v>70</c:v>
                </c:pt>
                <c:pt idx="2064">
                  <c:v>70</c:v>
                </c:pt>
                <c:pt idx="2065">
                  <c:v>70</c:v>
                </c:pt>
                <c:pt idx="2066">
                  <c:v>70</c:v>
                </c:pt>
                <c:pt idx="2067">
                  <c:v>70</c:v>
                </c:pt>
                <c:pt idx="2068">
                  <c:v>70</c:v>
                </c:pt>
                <c:pt idx="2069">
                  <c:v>70</c:v>
                </c:pt>
                <c:pt idx="2070">
                  <c:v>70</c:v>
                </c:pt>
                <c:pt idx="2071">
                  <c:v>70</c:v>
                </c:pt>
                <c:pt idx="2072">
                  <c:v>70</c:v>
                </c:pt>
                <c:pt idx="2073">
                  <c:v>70</c:v>
                </c:pt>
                <c:pt idx="2074">
                  <c:v>70</c:v>
                </c:pt>
                <c:pt idx="2075">
                  <c:v>70</c:v>
                </c:pt>
                <c:pt idx="2076">
                  <c:v>70</c:v>
                </c:pt>
                <c:pt idx="2077">
                  <c:v>70</c:v>
                </c:pt>
                <c:pt idx="2078">
                  <c:v>70</c:v>
                </c:pt>
                <c:pt idx="2079">
                  <c:v>70</c:v>
                </c:pt>
                <c:pt idx="2080">
                  <c:v>70</c:v>
                </c:pt>
                <c:pt idx="2081">
                  <c:v>70</c:v>
                </c:pt>
                <c:pt idx="2082">
                  <c:v>70</c:v>
                </c:pt>
                <c:pt idx="2083">
                  <c:v>70</c:v>
                </c:pt>
                <c:pt idx="2084">
                  <c:v>70</c:v>
                </c:pt>
                <c:pt idx="2085">
                  <c:v>70</c:v>
                </c:pt>
                <c:pt idx="2086">
                  <c:v>70</c:v>
                </c:pt>
                <c:pt idx="2087">
                  <c:v>70</c:v>
                </c:pt>
                <c:pt idx="2088">
                  <c:v>70</c:v>
                </c:pt>
                <c:pt idx="2089">
                  <c:v>70</c:v>
                </c:pt>
                <c:pt idx="2090">
                  <c:v>70</c:v>
                </c:pt>
                <c:pt idx="2091">
                  <c:v>70</c:v>
                </c:pt>
                <c:pt idx="2092">
                  <c:v>70</c:v>
                </c:pt>
                <c:pt idx="2093">
                  <c:v>70</c:v>
                </c:pt>
                <c:pt idx="2094">
                  <c:v>70</c:v>
                </c:pt>
                <c:pt idx="2095">
                  <c:v>70</c:v>
                </c:pt>
                <c:pt idx="2096">
                  <c:v>70</c:v>
                </c:pt>
                <c:pt idx="2097">
                  <c:v>70</c:v>
                </c:pt>
                <c:pt idx="2098">
                  <c:v>70</c:v>
                </c:pt>
                <c:pt idx="2099">
                  <c:v>70</c:v>
                </c:pt>
                <c:pt idx="2100">
                  <c:v>70</c:v>
                </c:pt>
                <c:pt idx="2101">
                  <c:v>70</c:v>
                </c:pt>
                <c:pt idx="2102">
                  <c:v>70</c:v>
                </c:pt>
                <c:pt idx="2103">
                  <c:v>70</c:v>
                </c:pt>
                <c:pt idx="2104">
                  <c:v>70</c:v>
                </c:pt>
                <c:pt idx="2105">
                  <c:v>70</c:v>
                </c:pt>
                <c:pt idx="2106">
                  <c:v>70</c:v>
                </c:pt>
                <c:pt idx="2107">
                  <c:v>70</c:v>
                </c:pt>
                <c:pt idx="2108">
                  <c:v>70</c:v>
                </c:pt>
                <c:pt idx="2109">
                  <c:v>70</c:v>
                </c:pt>
                <c:pt idx="2110">
                  <c:v>70</c:v>
                </c:pt>
                <c:pt idx="2111">
                  <c:v>70</c:v>
                </c:pt>
                <c:pt idx="2112">
                  <c:v>70</c:v>
                </c:pt>
                <c:pt idx="2113">
                  <c:v>70</c:v>
                </c:pt>
                <c:pt idx="2114">
                  <c:v>70</c:v>
                </c:pt>
                <c:pt idx="2115">
                  <c:v>70</c:v>
                </c:pt>
                <c:pt idx="2116">
                  <c:v>70</c:v>
                </c:pt>
                <c:pt idx="2117">
                  <c:v>70</c:v>
                </c:pt>
                <c:pt idx="2118">
                  <c:v>70</c:v>
                </c:pt>
                <c:pt idx="2119">
                  <c:v>70</c:v>
                </c:pt>
                <c:pt idx="2120">
                  <c:v>70</c:v>
                </c:pt>
                <c:pt idx="2121">
                  <c:v>70</c:v>
                </c:pt>
                <c:pt idx="2122">
                  <c:v>70</c:v>
                </c:pt>
                <c:pt idx="2123">
                  <c:v>70</c:v>
                </c:pt>
                <c:pt idx="2124">
                  <c:v>70</c:v>
                </c:pt>
                <c:pt idx="2125">
                  <c:v>70</c:v>
                </c:pt>
                <c:pt idx="2126">
                  <c:v>70</c:v>
                </c:pt>
                <c:pt idx="2127">
                  <c:v>70</c:v>
                </c:pt>
                <c:pt idx="2128">
                  <c:v>70</c:v>
                </c:pt>
                <c:pt idx="2129">
                  <c:v>70</c:v>
                </c:pt>
                <c:pt idx="2130">
                  <c:v>70</c:v>
                </c:pt>
                <c:pt idx="2131">
                  <c:v>70</c:v>
                </c:pt>
                <c:pt idx="2132">
                  <c:v>70</c:v>
                </c:pt>
                <c:pt idx="2133">
                  <c:v>70</c:v>
                </c:pt>
                <c:pt idx="2134">
                  <c:v>70</c:v>
                </c:pt>
                <c:pt idx="2135">
                  <c:v>70</c:v>
                </c:pt>
                <c:pt idx="2136">
                  <c:v>70</c:v>
                </c:pt>
                <c:pt idx="2137">
                  <c:v>70</c:v>
                </c:pt>
                <c:pt idx="2138">
                  <c:v>70</c:v>
                </c:pt>
                <c:pt idx="2139">
                  <c:v>70</c:v>
                </c:pt>
                <c:pt idx="2140">
                  <c:v>70</c:v>
                </c:pt>
                <c:pt idx="2141">
                  <c:v>70</c:v>
                </c:pt>
                <c:pt idx="2142">
                  <c:v>70</c:v>
                </c:pt>
                <c:pt idx="2143">
                  <c:v>70</c:v>
                </c:pt>
                <c:pt idx="2144">
                  <c:v>70</c:v>
                </c:pt>
                <c:pt idx="2145">
                  <c:v>70</c:v>
                </c:pt>
                <c:pt idx="2146">
                  <c:v>70</c:v>
                </c:pt>
                <c:pt idx="2147">
                  <c:v>70</c:v>
                </c:pt>
                <c:pt idx="2148">
                  <c:v>70</c:v>
                </c:pt>
                <c:pt idx="2149">
                  <c:v>70</c:v>
                </c:pt>
                <c:pt idx="2150">
                  <c:v>70</c:v>
                </c:pt>
                <c:pt idx="2151">
                  <c:v>70</c:v>
                </c:pt>
                <c:pt idx="2152">
                  <c:v>70</c:v>
                </c:pt>
                <c:pt idx="2153">
                  <c:v>70</c:v>
                </c:pt>
                <c:pt idx="2154">
                  <c:v>70</c:v>
                </c:pt>
                <c:pt idx="2155">
                  <c:v>70</c:v>
                </c:pt>
                <c:pt idx="2156">
                  <c:v>70</c:v>
                </c:pt>
                <c:pt idx="2157">
                  <c:v>70</c:v>
                </c:pt>
                <c:pt idx="2158">
                  <c:v>70</c:v>
                </c:pt>
                <c:pt idx="2159">
                  <c:v>70</c:v>
                </c:pt>
                <c:pt idx="2160">
                  <c:v>70</c:v>
                </c:pt>
                <c:pt idx="2161">
                  <c:v>70</c:v>
                </c:pt>
                <c:pt idx="2162">
                  <c:v>70</c:v>
                </c:pt>
                <c:pt idx="2163">
                  <c:v>70</c:v>
                </c:pt>
                <c:pt idx="2164">
                  <c:v>70</c:v>
                </c:pt>
                <c:pt idx="2165">
                  <c:v>70</c:v>
                </c:pt>
                <c:pt idx="2166">
                  <c:v>70</c:v>
                </c:pt>
                <c:pt idx="2167">
                  <c:v>70</c:v>
                </c:pt>
                <c:pt idx="2168">
                  <c:v>70</c:v>
                </c:pt>
                <c:pt idx="2169">
                  <c:v>70</c:v>
                </c:pt>
                <c:pt idx="2170">
                  <c:v>70</c:v>
                </c:pt>
                <c:pt idx="2171">
                  <c:v>70</c:v>
                </c:pt>
                <c:pt idx="2172">
                  <c:v>70</c:v>
                </c:pt>
                <c:pt idx="2173">
                  <c:v>70</c:v>
                </c:pt>
                <c:pt idx="2174">
                  <c:v>70</c:v>
                </c:pt>
                <c:pt idx="2175">
                  <c:v>70</c:v>
                </c:pt>
                <c:pt idx="2176">
                  <c:v>70</c:v>
                </c:pt>
                <c:pt idx="2177">
                  <c:v>70</c:v>
                </c:pt>
                <c:pt idx="2178">
                  <c:v>70</c:v>
                </c:pt>
                <c:pt idx="2179">
                  <c:v>70</c:v>
                </c:pt>
                <c:pt idx="2180">
                  <c:v>70</c:v>
                </c:pt>
                <c:pt idx="2181">
                  <c:v>70</c:v>
                </c:pt>
                <c:pt idx="2182">
                  <c:v>70</c:v>
                </c:pt>
                <c:pt idx="2183">
                  <c:v>70</c:v>
                </c:pt>
                <c:pt idx="2184">
                  <c:v>70</c:v>
                </c:pt>
                <c:pt idx="2185">
                  <c:v>70</c:v>
                </c:pt>
                <c:pt idx="2186">
                  <c:v>70</c:v>
                </c:pt>
                <c:pt idx="2187">
                  <c:v>70</c:v>
                </c:pt>
                <c:pt idx="2188">
                  <c:v>70</c:v>
                </c:pt>
                <c:pt idx="2189">
                  <c:v>70</c:v>
                </c:pt>
                <c:pt idx="2190">
                  <c:v>70</c:v>
                </c:pt>
                <c:pt idx="2191">
                  <c:v>70</c:v>
                </c:pt>
                <c:pt idx="2192">
                  <c:v>70</c:v>
                </c:pt>
                <c:pt idx="2193">
                  <c:v>70</c:v>
                </c:pt>
                <c:pt idx="2194">
                  <c:v>70</c:v>
                </c:pt>
                <c:pt idx="2195">
                  <c:v>70</c:v>
                </c:pt>
                <c:pt idx="2196">
                  <c:v>70</c:v>
                </c:pt>
                <c:pt idx="2197">
                  <c:v>70</c:v>
                </c:pt>
                <c:pt idx="2198">
                  <c:v>70</c:v>
                </c:pt>
                <c:pt idx="2199">
                  <c:v>70</c:v>
                </c:pt>
                <c:pt idx="2200">
                  <c:v>70</c:v>
                </c:pt>
                <c:pt idx="2201">
                  <c:v>70</c:v>
                </c:pt>
                <c:pt idx="2202">
                  <c:v>70</c:v>
                </c:pt>
                <c:pt idx="2203">
                  <c:v>70</c:v>
                </c:pt>
                <c:pt idx="2204">
                  <c:v>70</c:v>
                </c:pt>
                <c:pt idx="2205">
                  <c:v>70</c:v>
                </c:pt>
                <c:pt idx="2206">
                  <c:v>70</c:v>
                </c:pt>
                <c:pt idx="2207">
                  <c:v>70</c:v>
                </c:pt>
                <c:pt idx="2208">
                  <c:v>70</c:v>
                </c:pt>
                <c:pt idx="2209">
                  <c:v>70</c:v>
                </c:pt>
                <c:pt idx="2210">
                  <c:v>70</c:v>
                </c:pt>
                <c:pt idx="2211">
                  <c:v>70</c:v>
                </c:pt>
                <c:pt idx="2212">
                  <c:v>70</c:v>
                </c:pt>
                <c:pt idx="2213">
                  <c:v>70</c:v>
                </c:pt>
                <c:pt idx="2214">
                  <c:v>70</c:v>
                </c:pt>
                <c:pt idx="2215">
                  <c:v>70</c:v>
                </c:pt>
                <c:pt idx="2216">
                  <c:v>70</c:v>
                </c:pt>
                <c:pt idx="2217">
                  <c:v>70</c:v>
                </c:pt>
                <c:pt idx="2218">
                  <c:v>70</c:v>
                </c:pt>
                <c:pt idx="2219">
                  <c:v>70</c:v>
                </c:pt>
                <c:pt idx="2220">
                  <c:v>70</c:v>
                </c:pt>
                <c:pt idx="2221">
                  <c:v>70</c:v>
                </c:pt>
                <c:pt idx="2222">
                  <c:v>70</c:v>
                </c:pt>
                <c:pt idx="2223">
                  <c:v>70</c:v>
                </c:pt>
                <c:pt idx="2224">
                  <c:v>70</c:v>
                </c:pt>
                <c:pt idx="2225">
                  <c:v>70</c:v>
                </c:pt>
                <c:pt idx="2226">
                  <c:v>70</c:v>
                </c:pt>
                <c:pt idx="2227">
                  <c:v>70</c:v>
                </c:pt>
                <c:pt idx="2228">
                  <c:v>70</c:v>
                </c:pt>
                <c:pt idx="2229">
                  <c:v>70</c:v>
                </c:pt>
                <c:pt idx="2230">
                  <c:v>70</c:v>
                </c:pt>
                <c:pt idx="2231">
                  <c:v>70</c:v>
                </c:pt>
                <c:pt idx="2232">
                  <c:v>70</c:v>
                </c:pt>
                <c:pt idx="2233">
                  <c:v>70</c:v>
                </c:pt>
                <c:pt idx="2234">
                  <c:v>70</c:v>
                </c:pt>
                <c:pt idx="2235">
                  <c:v>70</c:v>
                </c:pt>
                <c:pt idx="2236">
                  <c:v>70</c:v>
                </c:pt>
                <c:pt idx="2237">
                  <c:v>70</c:v>
                </c:pt>
                <c:pt idx="2238">
                  <c:v>70</c:v>
                </c:pt>
                <c:pt idx="2239">
                  <c:v>70</c:v>
                </c:pt>
                <c:pt idx="2240">
                  <c:v>70</c:v>
                </c:pt>
                <c:pt idx="2241">
                  <c:v>70</c:v>
                </c:pt>
                <c:pt idx="2242">
                  <c:v>70</c:v>
                </c:pt>
                <c:pt idx="2243">
                  <c:v>70</c:v>
                </c:pt>
                <c:pt idx="2244">
                  <c:v>70</c:v>
                </c:pt>
                <c:pt idx="2245">
                  <c:v>70</c:v>
                </c:pt>
                <c:pt idx="2246">
                  <c:v>70</c:v>
                </c:pt>
                <c:pt idx="2247">
                  <c:v>70</c:v>
                </c:pt>
                <c:pt idx="2248">
                  <c:v>70</c:v>
                </c:pt>
                <c:pt idx="2249">
                  <c:v>70</c:v>
                </c:pt>
                <c:pt idx="2250">
                  <c:v>70</c:v>
                </c:pt>
                <c:pt idx="2251">
                  <c:v>70</c:v>
                </c:pt>
                <c:pt idx="2252">
                  <c:v>70</c:v>
                </c:pt>
                <c:pt idx="2253">
                  <c:v>70</c:v>
                </c:pt>
                <c:pt idx="2254">
                  <c:v>70</c:v>
                </c:pt>
                <c:pt idx="2255">
                  <c:v>70</c:v>
                </c:pt>
                <c:pt idx="2256">
                  <c:v>70</c:v>
                </c:pt>
                <c:pt idx="2257">
                  <c:v>70</c:v>
                </c:pt>
                <c:pt idx="2258">
                  <c:v>70</c:v>
                </c:pt>
                <c:pt idx="2259">
                  <c:v>70</c:v>
                </c:pt>
                <c:pt idx="2260">
                  <c:v>70</c:v>
                </c:pt>
                <c:pt idx="2261">
                  <c:v>70</c:v>
                </c:pt>
                <c:pt idx="2262">
                  <c:v>70</c:v>
                </c:pt>
                <c:pt idx="2263">
                  <c:v>70</c:v>
                </c:pt>
                <c:pt idx="2264">
                  <c:v>70</c:v>
                </c:pt>
                <c:pt idx="2265">
                  <c:v>70</c:v>
                </c:pt>
                <c:pt idx="2266">
                  <c:v>70</c:v>
                </c:pt>
                <c:pt idx="2267">
                  <c:v>70</c:v>
                </c:pt>
                <c:pt idx="2268">
                  <c:v>70</c:v>
                </c:pt>
                <c:pt idx="2269">
                  <c:v>70</c:v>
                </c:pt>
                <c:pt idx="2270">
                  <c:v>70</c:v>
                </c:pt>
                <c:pt idx="2271">
                  <c:v>70</c:v>
                </c:pt>
                <c:pt idx="2272">
                  <c:v>70</c:v>
                </c:pt>
                <c:pt idx="2273">
                  <c:v>70</c:v>
                </c:pt>
                <c:pt idx="2274">
                  <c:v>70</c:v>
                </c:pt>
                <c:pt idx="2275">
                  <c:v>70</c:v>
                </c:pt>
                <c:pt idx="2276">
                  <c:v>70</c:v>
                </c:pt>
                <c:pt idx="2277">
                  <c:v>70</c:v>
                </c:pt>
                <c:pt idx="2278">
                  <c:v>70</c:v>
                </c:pt>
                <c:pt idx="2279">
                  <c:v>70</c:v>
                </c:pt>
                <c:pt idx="2280">
                  <c:v>70</c:v>
                </c:pt>
                <c:pt idx="2281">
                  <c:v>70</c:v>
                </c:pt>
                <c:pt idx="2282">
                  <c:v>70</c:v>
                </c:pt>
                <c:pt idx="2283">
                  <c:v>70</c:v>
                </c:pt>
                <c:pt idx="2284">
                  <c:v>70</c:v>
                </c:pt>
                <c:pt idx="2285">
                  <c:v>70</c:v>
                </c:pt>
                <c:pt idx="2286">
                  <c:v>70</c:v>
                </c:pt>
                <c:pt idx="2287">
                  <c:v>70</c:v>
                </c:pt>
                <c:pt idx="2288">
                  <c:v>70</c:v>
                </c:pt>
                <c:pt idx="2289">
                  <c:v>70</c:v>
                </c:pt>
                <c:pt idx="2290">
                  <c:v>70</c:v>
                </c:pt>
                <c:pt idx="2291">
                  <c:v>70</c:v>
                </c:pt>
                <c:pt idx="2292">
                  <c:v>70</c:v>
                </c:pt>
                <c:pt idx="2293">
                  <c:v>70</c:v>
                </c:pt>
                <c:pt idx="2294">
                  <c:v>70</c:v>
                </c:pt>
                <c:pt idx="2295">
                  <c:v>70</c:v>
                </c:pt>
                <c:pt idx="2296">
                  <c:v>70</c:v>
                </c:pt>
                <c:pt idx="2297">
                  <c:v>70</c:v>
                </c:pt>
                <c:pt idx="2298">
                  <c:v>70</c:v>
                </c:pt>
                <c:pt idx="2299">
                  <c:v>70</c:v>
                </c:pt>
                <c:pt idx="2300">
                  <c:v>70</c:v>
                </c:pt>
                <c:pt idx="2301">
                  <c:v>70</c:v>
                </c:pt>
                <c:pt idx="2302">
                  <c:v>70</c:v>
                </c:pt>
                <c:pt idx="2303">
                  <c:v>70</c:v>
                </c:pt>
                <c:pt idx="2304">
                  <c:v>70</c:v>
                </c:pt>
                <c:pt idx="2305">
                  <c:v>70</c:v>
                </c:pt>
                <c:pt idx="2306">
                  <c:v>70</c:v>
                </c:pt>
                <c:pt idx="2307">
                  <c:v>70</c:v>
                </c:pt>
                <c:pt idx="2308">
                  <c:v>70</c:v>
                </c:pt>
                <c:pt idx="2309">
                  <c:v>70</c:v>
                </c:pt>
                <c:pt idx="2310">
                  <c:v>70</c:v>
                </c:pt>
                <c:pt idx="2311">
                  <c:v>70</c:v>
                </c:pt>
                <c:pt idx="2312">
                  <c:v>70</c:v>
                </c:pt>
                <c:pt idx="2313">
                  <c:v>70</c:v>
                </c:pt>
                <c:pt idx="2314">
                  <c:v>70</c:v>
                </c:pt>
                <c:pt idx="2315">
                  <c:v>70</c:v>
                </c:pt>
                <c:pt idx="2316">
                  <c:v>70</c:v>
                </c:pt>
                <c:pt idx="2317">
                  <c:v>70</c:v>
                </c:pt>
                <c:pt idx="2318">
                  <c:v>70</c:v>
                </c:pt>
                <c:pt idx="2319">
                  <c:v>70</c:v>
                </c:pt>
                <c:pt idx="2320">
                  <c:v>70</c:v>
                </c:pt>
                <c:pt idx="2321">
                  <c:v>70</c:v>
                </c:pt>
                <c:pt idx="2322">
                  <c:v>70</c:v>
                </c:pt>
                <c:pt idx="2323">
                  <c:v>70</c:v>
                </c:pt>
                <c:pt idx="2324">
                  <c:v>70</c:v>
                </c:pt>
                <c:pt idx="2325">
                  <c:v>70</c:v>
                </c:pt>
                <c:pt idx="2326">
                  <c:v>70</c:v>
                </c:pt>
                <c:pt idx="2327">
                  <c:v>70</c:v>
                </c:pt>
                <c:pt idx="2328">
                  <c:v>70</c:v>
                </c:pt>
                <c:pt idx="2329">
                  <c:v>70</c:v>
                </c:pt>
                <c:pt idx="2330">
                  <c:v>70</c:v>
                </c:pt>
                <c:pt idx="2331">
                  <c:v>70</c:v>
                </c:pt>
                <c:pt idx="2332">
                  <c:v>70</c:v>
                </c:pt>
                <c:pt idx="2333">
                  <c:v>70</c:v>
                </c:pt>
                <c:pt idx="2334">
                  <c:v>70</c:v>
                </c:pt>
                <c:pt idx="2335">
                  <c:v>70</c:v>
                </c:pt>
                <c:pt idx="2336">
                  <c:v>70</c:v>
                </c:pt>
                <c:pt idx="2337">
                  <c:v>70</c:v>
                </c:pt>
                <c:pt idx="2338">
                  <c:v>70</c:v>
                </c:pt>
                <c:pt idx="2339">
                  <c:v>70</c:v>
                </c:pt>
                <c:pt idx="2340">
                  <c:v>70</c:v>
                </c:pt>
                <c:pt idx="2341">
                  <c:v>70</c:v>
                </c:pt>
                <c:pt idx="2342">
                  <c:v>70</c:v>
                </c:pt>
                <c:pt idx="2343">
                  <c:v>70</c:v>
                </c:pt>
                <c:pt idx="2344">
                  <c:v>70</c:v>
                </c:pt>
                <c:pt idx="2345">
                  <c:v>70</c:v>
                </c:pt>
                <c:pt idx="2346">
                  <c:v>70</c:v>
                </c:pt>
                <c:pt idx="2347">
                  <c:v>70</c:v>
                </c:pt>
                <c:pt idx="2348">
                  <c:v>70</c:v>
                </c:pt>
                <c:pt idx="2349">
                  <c:v>70</c:v>
                </c:pt>
                <c:pt idx="2350">
                  <c:v>70</c:v>
                </c:pt>
                <c:pt idx="2351">
                  <c:v>70</c:v>
                </c:pt>
                <c:pt idx="2352">
                  <c:v>70</c:v>
                </c:pt>
                <c:pt idx="2353">
                  <c:v>70</c:v>
                </c:pt>
                <c:pt idx="2354">
                  <c:v>70</c:v>
                </c:pt>
                <c:pt idx="2355">
                  <c:v>70</c:v>
                </c:pt>
                <c:pt idx="2356">
                  <c:v>70</c:v>
                </c:pt>
                <c:pt idx="2357">
                  <c:v>70</c:v>
                </c:pt>
                <c:pt idx="2358">
                  <c:v>70</c:v>
                </c:pt>
                <c:pt idx="2359">
                  <c:v>70</c:v>
                </c:pt>
                <c:pt idx="2360">
                  <c:v>70</c:v>
                </c:pt>
                <c:pt idx="2361">
                  <c:v>70</c:v>
                </c:pt>
                <c:pt idx="2362">
                  <c:v>70</c:v>
                </c:pt>
                <c:pt idx="2363">
                  <c:v>70</c:v>
                </c:pt>
                <c:pt idx="2364">
                  <c:v>70</c:v>
                </c:pt>
                <c:pt idx="2365">
                  <c:v>70</c:v>
                </c:pt>
                <c:pt idx="2366">
                  <c:v>70</c:v>
                </c:pt>
                <c:pt idx="2367">
                  <c:v>70</c:v>
                </c:pt>
                <c:pt idx="2368">
                  <c:v>70</c:v>
                </c:pt>
                <c:pt idx="2369">
                  <c:v>70</c:v>
                </c:pt>
                <c:pt idx="2370">
                  <c:v>70</c:v>
                </c:pt>
                <c:pt idx="2371">
                  <c:v>70</c:v>
                </c:pt>
                <c:pt idx="2372">
                  <c:v>70</c:v>
                </c:pt>
                <c:pt idx="2373">
                  <c:v>70</c:v>
                </c:pt>
                <c:pt idx="2374">
                  <c:v>70</c:v>
                </c:pt>
                <c:pt idx="2375">
                  <c:v>70</c:v>
                </c:pt>
                <c:pt idx="2376">
                  <c:v>70</c:v>
                </c:pt>
                <c:pt idx="2377">
                  <c:v>70</c:v>
                </c:pt>
                <c:pt idx="2378">
                  <c:v>70</c:v>
                </c:pt>
                <c:pt idx="2379">
                  <c:v>70</c:v>
                </c:pt>
                <c:pt idx="2380">
                  <c:v>70</c:v>
                </c:pt>
                <c:pt idx="2381">
                  <c:v>70</c:v>
                </c:pt>
                <c:pt idx="2382">
                  <c:v>70</c:v>
                </c:pt>
                <c:pt idx="2383">
                  <c:v>70</c:v>
                </c:pt>
                <c:pt idx="2384">
                  <c:v>70</c:v>
                </c:pt>
                <c:pt idx="2385">
                  <c:v>70</c:v>
                </c:pt>
                <c:pt idx="2386">
                  <c:v>70</c:v>
                </c:pt>
                <c:pt idx="2387">
                  <c:v>70</c:v>
                </c:pt>
                <c:pt idx="2388">
                  <c:v>70</c:v>
                </c:pt>
                <c:pt idx="2389">
                  <c:v>70</c:v>
                </c:pt>
                <c:pt idx="2390">
                  <c:v>70</c:v>
                </c:pt>
                <c:pt idx="2391">
                  <c:v>70</c:v>
                </c:pt>
                <c:pt idx="2392">
                  <c:v>70</c:v>
                </c:pt>
                <c:pt idx="2393">
                  <c:v>70</c:v>
                </c:pt>
                <c:pt idx="2394">
                  <c:v>70</c:v>
                </c:pt>
                <c:pt idx="2395">
                  <c:v>70</c:v>
                </c:pt>
                <c:pt idx="2396">
                  <c:v>70</c:v>
                </c:pt>
                <c:pt idx="2397">
                  <c:v>70</c:v>
                </c:pt>
                <c:pt idx="2398">
                  <c:v>70</c:v>
                </c:pt>
                <c:pt idx="2399">
                  <c:v>70</c:v>
                </c:pt>
                <c:pt idx="2400">
                  <c:v>70</c:v>
                </c:pt>
                <c:pt idx="2401">
                  <c:v>70</c:v>
                </c:pt>
                <c:pt idx="2402">
                  <c:v>70</c:v>
                </c:pt>
                <c:pt idx="2403">
                  <c:v>70</c:v>
                </c:pt>
                <c:pt idx="2404">
                  <c:v>70</c:v>
                </c:pt>
                <c:pt idx="2405">
                  <c:v>70</c:v>
                </c:pt>
                <c:pt idx="2406">
                  <c:v>70</c:v>
                </c:pt>
                <c:pt idx="2407">
                  <c:v>70</c:v>
                </c:pt>
                <c:pt idx="2408">
                  <c:v>70</c:v>
                </c:pt>
                <c:pt idx="2409">
                  <c:v>70</c:v>
                </c:pt>
                <c:pt idx="2410">
                  <c:v>70</c:v>
                </c:pt>
                <c:pt idx="2411">
                  <c:v>70</c:v>
                </c:pt>
                <c:pt idx="2412">
                  <c:v>70</c:v>
                </c:pt>
                <c:pt idx="2413">
                  <c:v>70</c:v>
                </c:pt>
                <c:pt idx="2414">
                  <c:v>70</c:v>
                </c:pt>
                <c:pt idx="2415">
                  <c:v>70</c:v>
                </c:pt>
                <c:pt idx="2416">
                  <c:v>70</c:v>
                </c:pt>
                <c:pt idx="2417">
                  <c:v>70</c:v>
                </c:pt>
                <c:pt idx="2418">
                  <c:v>70</c:v>
                </c:pt>
                <c:pt idx="2419">
                  <c:v>70</c:v>
                </c:pt>
                <c:pt idx="2420">
                  <c:v>70</c:v>
                </c:pt>
                <c:pt idx="2421">
                  <c:v>70</c:v>
                </c:pt>
                <c:pt idx="2422">
                  <c:v>70</c:v>
                </c:pt>
                <c:pt idx="2423">
                  <c:v>70</c:v>
                </c:pt>
                <c:pt idx="2424">
                  <c:v>70</c:v>
                </c:pt>
                <c:pt idx="2425">
                  <c:v>70</c:v>
                </c:pt>
                <c:pt idx="2426">
                  <c:v>70</c:v>
                </c:pt>
                <c:pt idx="2427">
                  <c:v>70</c:v>
                </c:pt>
                <c:pt idx="2428">
                  <c:v>70</c:v>
                </c:pt>
                <c:pt idx="2429">
                  <c:v>70</c:v>
                </c:pt>
                <c:pt idx="2430">
                  <c:v>70</c:v>
                </c:pt>
                <c:pt idx="2431">
                  <c:v>70</c:v>
                </c:pt>
                <c:pt idx="2432">
                  <c:v>70</c:v>
                </c:pt>
                <c:pt idx="2433">
                  <c:v>70</c:v>
                </c:pt>
                <c:pt idx="2434">
                  <c:v>70</c:v>
                </c:pt>
                <c:pt idx="2435">
                  <c:v>70</c:v>
                </c:pt>
                <c:pt idx="2436">
                  <c:v>70</c:v>
                </c:pt>
                <c:pt idx="2437">
                  <c:v>70</c:v>
                </c:pt>
                <c:pt idx="2438">
                  <c:v>70</c:v>
                </c:pt>
                <c:pt idx="2439">
                  <c:v>70</c:v>
                </c:pt>
                <c:pt idx="2440">
                  <c:v>70</c:v>
                </c:pt>
                <c:pt idx="2441">
                  <c:v>70</c:v>
                </c:pt>
                <c:pt idx="2442">
                  <c:v>70</c:v>
                </c:pt>
                <c:pt idx="2443">
                  <c:v>70</c:v>
                </c:pt>
                <c:pt idx="2444">
                  <c:v>70</c:v>
                </c:pt>
                <c:pt idx="2445">
                  <c:v>70</c:v>
                </c:pt>
                <c:pt idx="2446">
                  <c:v>70</c:v>
                </c:pt>
                <c:pt idx="2447">
                  <c:v>70</c:v>
                </c:pt>
                <c:pt idx="2448">
                  <c:v>70</c:v>
                </c:pt>
                <c:pt idx="2449">
                  <c:v>70</c:v>
                </c:pt>
                <c:pt idx="2450">
                  <c:v>70</c:v>
                </c:pt>
                <c:pt idx="2451">
                  <c:v>70</c:v>
                </c:pt>
                <c:pt idx="2452">
                  <c:v>70</c:v>
                </c:pt>
                <c:pt idx="2453">
                  <c:v>70</c:v>
                </c:pt>
                <c:pt idx="2454">
                  <c:v>70</c:v>
                </c:pt>
                <c:pt idx="2455">
                  <c:v>70</c:v>
                </c:pt>
                <c:pt idx="2456">
                  <c:v>70</c:v>
                </c:pt>
                <c:pt idx="2457">
                  <c:v>70</c:v>
                </c:pt>
                <c:pt idx="2458">
                  <c:v>70</c:v>
                </c:pt>
                <c:pt idx="2459">
                  <c:v>70</c:v>
                </c:pt>
                <c:pt idx="2460">
                  <c:v>70</c:v>
                </c:pt>
                <c:pt idx="2461">
                  <c:v>70</c:v>
                </c:pt>
                <c:pt idx="2462">
                  <c:v>70</c:v>
                </c:pt>
                <c:pt idx="2463">
                  <c:v>70</c:v>
                </c:pt>
                <c:pt idx="2464">
                  <c:v>70</c:v>
                </c:pt>
                <c:pt idx="2465">
                  <c:v>70</c:v>
                </c:pt>
                <c:pt idx="2466">
                  <c:v>70</c:v>
                </c:pt>
                <c:pt idx="2467">
                  <c:v>70</c:v>
                </c:pt>
                <c:pt idx="2468">
                  <c:v>70</c:v>
                </c:pt>
                <c:pt idx="2469">
                  <c:v>70</c:v>
                </c:pt>
                <c:pt idx="2470">
                  <c:v>70</c:v>
                </c:pt>
                <c:pt idx="2471">
                  <c:v>70</c:v>
                </c:pt>
                <c:pt idx="2472">
                  <c:v>70</c:v>
                </c:pt>
                <c:pt idx="2473">
                  <c:v>70</c:v>
                </c:pt>
                <c:pt idx="2474">
                  <c:v>70</c:v>
                </c:pt>
                <c:pt idx="2475">
                  <c:v>70</c:v>
                </c:pt>
                <c:pt idx="2476">
                  <c:v>70</c:v>
                </c:pt>
                <c:pt idx="2477">
                  <c:v>70</c:v>
                </c:pt>
                <c:pt idx="2478">
                  <c:v>70</c:v>
                </c:pt>
                <c:pt idx="2479">
                  <c:v>70</c:v>
                </c:pt>
                <c:pt idx="2480">
                  <c:v>70</c:v>
                </c:pt>
                <c:pt idx="2481">
                  <c:v>70</c:v>
                </c:pt>
                <c:pt idx="2482">
                  <c:v>70</c:v>
                </c:pt>
                <c:pt idx="2483">
                  <c:v>70</c:v>
                </c:pt>
                <c:pt idx="2484">
                  <c:v>70</c:v>
                </c:pt>
                <c:pt idx="2485">
                  <c:v>70</c:v>
                </c:pt>
                <c:pt idx="2486">
                  <c:v>70</c:v>
                </c:pt>
                <c:pt idx="2487">
                  <c:v>70</c:v>
                </c:pt>
                <c:pt idx="2488">
                  <c:v>70</c:v>
                </c:pt>
                <c:pt idx="2489">
                  <c:v>70</c:v>
                </c:pt>
                <c:pt idx="2490">
                  <c:v>70</c:v>
                </c:pt>
                <c:pt idx="2491">
                  <c:v>70</c:v>
                </c:pt>
                <c:pt idx="2492">
                  <c:v>70</c:v>
                </c:pt>
                <c:pt idx="2493">
                  <c:v>70</c:v>
                </c:pt>
                <c:pt idx="2494">
                  <c:v>70</c:v>
                </c:pt>
                <c:pt idx="2495">
                  <c:v>70</c:v>
                </c:pt>
                <c:pt idx="2496">
                  <c:v>70</c:v>
                </c:pt>
                <c:pt idx="2497">
                  <c:v>70</c:v>
                </c:pt>
                <c:pt idx="2498">
                  <c:v>70</c:v>
                </c:pt>
                <c:pt idx="2499">
                  <c:v>70</c:v>
                </c:pt>
                <c:pt idx="2500">
                  <c:v>70</c:v>
                </c:pt>
                <c:pt idx="2501">
                  <c:v>70</c:v>
                </c:pt>
                <c:pt idx="2502">
                  <c:v>70</c:v>
                </c:pt>
                <c:pt idx="2503">
                  <c:v>70</c:v>
                </c:pt>
                <c:pt idx="2504">
                  <c:v>70</c:v>
                </c:pt>
                <c:pt idx="2505">
                  <c:v>70</c:v>
                </c:pt>
                <c:pt idx="2506">
                  <c:v>70</c:v>
                </c:pt>
                <c:pt idx="2507">
                  <c:v>70</c:v>
                </c:pt>
                <c:pt idx="2508">
                  <c:v>70</c:v>
                </c:pt>
                <c:pt idx="2509">
                  <c:v>70</c:v>
                </c:pt>
                <c:pt idx="2510">
                  <c:v>70</c:v>
                </c:pt>
                <c:pt idx="2511">
                  <c:v>70</c:v>
                </c:pt>
                <c:pt idx="2512">
                  <c:v>70</c:v>
                </c:pt>
                <c:pt idx="2513">
                  <c:v>70</c:v>
                </c:pt>
                <c:pt idx="2514">
                  <c:v>70</c:v>
                </c:pt>
                <c:pt idx="2515">
                  <c:v>70</c:v>
                </c:pt>
                <c:pt idx="2516">
                  <c:v>70</c:v>
                </c:pt>
                <c:pt idx="2517">
                  <c:v>70</c:v>
                </c:pt>
                <c:pt idx="2518">
                  <c:v>70</c:v>
                </c:pt>
                <c:pt idx="2519">
                  <c:v>70</c:v>
                </c:pt>
                <c:pt idx="2520">
                  <c:v>70</c:v>
                </c:pt>
                <c:pt idx="2521">
                  <c:v>70</c:v>
                </c:pt>
                <c:pt idx="2522">
                  <c:v>70</c:v>
                </c:pt>
                <c:pt idx="2523">
                  <c:v>70</c:v>
                </c:pt>
                <c:pt idx="2524">
                  <c:v>70</c:v>
                </c:pt>
                <c:pt idx="2525">
                  <c:v>70</c:v>
                </c:pt>
                <c:pt idx="2526">
                  <c:v>70</c:v>
                </c:pt>
                <c:pt idx="2527">
                  <c:v>70</c:v>
                </c:pt>
                <c:pt idx="2528">
                  <c:v>70</c:v>
                </c:pt>
                <c:pt idx="2529">
                  <c:v>70</c:v>
                </c:pt>
                <c:pt idx="2530">
                  <c:v>70</c:v>
                </c:pt>
                <c:pt idx="2531">
                  <c:v>70</c:v>
                </c:pt>
                <c:pt idx="2532">
                  <c:v>70</c:v>
                </c:pt>
                <c:pt idx="2533">
                  <c:v>70</c:v>
                </c:pt>
                <c:pt idx="2534">
                  <c:v>70</c:v>
                </c:pt>
                <c:pt idx="2535">
                  <c:v>70</c:v>
                </c:pt>
                <c:pt idx="2536">
                  <c:v>70</c:v>
                </c:pt>
                <c:pt idx="2537">
                  <c:v>70</c:v>
                </c:pt>
                <c:pt idx="2538">
                  <c:v>70</c:v>
                </c:pt>
                <c:pt idx="2539">
                  <c:v>70</c:v>
                </c:pt>
                <c:pt idx="2540">
                  <c:v>70</c:v>
                </c:pt>
                <c:pt idx="2541">
                  <c:v>70</c:v>
                </c:pt>
                <c:pt idx="2542">
                  <c:v>70</c:v>
                </c:pt>
                <c:pt idx="2543">
                  <c:v>70</c:v>
                </c:pt>
                <c:pt idx="2544">
                  <c:v>70</c:v>
                </c:pt>
                <c:pt idx="2545">
                  <c:v>70</c:v>
                </c:pt>
                <c:pt idx="2546">
                  <c:v>70</c:v>
                </c:pt>
                <c:pt idx="2547">
                  <c:v>70</c:v>
                </c:pt>
                <c:pt idx="2548">
                  <c:v>70</c:v>
                </c:pt>
                <c:pt idx="2549">
                  <c:v>70</c:v>
                </c:pt>
                <c:pt idx="2550">
                  <c:v>70</c:v>
                </c:pt>
                <c:pt idx="2551">
                  <c:v>70</c:v>
                </c:pt>
                <c:pt idx="2552">
                  <c:v>70</c:v>
                </c:pt>
                <c:pt idx="2553">
                  <c:v>70</c:v>
                </c:pt>
                <c:pt idx="2554">
                  <c:v>70</c:v>
                </c:pt>
                <c:pt idx="2555">
                  <c:v>70</c:v>
                </c:pt>
                <c:pt idx="2556">
                  <c:v>70</c:v>
                </c:pt>
                <c:pt idx="2557">
                  <c:v>70</c:v>
                </c:pt>
                <c:pt idx="2558">
                  <c:v>70</c:v>
                </c:pt>
                <c:pt idx="2559">
                  <c:v>70</c:v>
                </c:pt>
                <c:pt idx="2560">
                  <c:v>70</c:v>
                </c:pt>
                <c:pt idx="2561">
                  <c:v>70</c:v>
                </c:pt>
                <c:pt idx="2562">
                  <c:v>70</c:v>
                </c:pt>
                <c:pt idx="2563">
                  <c:v>70</c:v>
                </c:pt>
                <c:pt idx="2564">
                  <c:v>70</c:v>
                </c:pt>
                <c:pt idx="2565">
                  <c:v>70</c:v>
                </c:pt>
                <c:pt idx="2566">
                  <c:v>70</c:v>
                </c:pt>
                <c:pt idx="2567">
                  <c:v>70</c:v>
                </c:pt>
                <c:pt idx="2568">
                  <c:v>70</c:v>
                </c:pt>
                <c:pt idx="2569">
                  <c:v>70</c:v>
                </c:pt>
                <c:pt idx="2570">
                  <c:v>70</c:v>
                </c:pt>
                <c:pt idx="2571">
                  <c:v>70</c:v>
                </c:pt>
                <c:pt idx="2572">
                  <c:v>70</c:v>
                </c:pt>
                <c:pt idx="2573">
                  <c:v>70</c:v>
                </c:pt>
                <c:pt idx="2574">
                  <c:v>70</c:v>
                </c:pt>
                <c:pt idx="2575">
                  <c:v>70</c:v>
                </c:pt>
                <c:pt idx="2576">
                  <c:v>70</c:v>
                </c:pt>
                <c:pt idx="2577">
                  <c:v>70</c:v>
                </c:pt>
                <c:pt idx="2578">
                  <c:v>70</c:v>
                </c:pt>
                <c:pt idx="2579">
                  <c:v>70</c:v>
                </c:pt>
                <c:pt idx="2580">
                  <c:v>70</c:v>
                </c:pt>
                <c:pt idx="2581">
                  <c:v>70</c:v>
                </c:pt>
                <c:pt idx="2582">
                  <c:v>70</c:v>
                </c:pt>
                <c:pt idx="2583">
                  <c:v>70</c:v>
                </c:pt>
                <c:pt idx="2584">
                  <c:v>70</c:v>
                </c:pt>
                <c:pt idx="2585">
                  <c:v>70</c:v>
                </c:pt>
                <c:pt idx="2586">
                  <c:v>70</c:v>
                </c:pt>
                <c:pt idx="2587">
                  <c:v>70</c:v>
                </c:pt>
                <c:pt idx="2588">
                  <c:v>70</c:v>
                </c:pt>
                <c:pt idx="2589">
                  <c:v>70</c:v>
                </c:pt>
                <c:pt idx="2590">
                  <c:v>70</c:v>
                </c:pt>
                <c:pt idx="2591">
                  <c:v>70</c:v>
                </c:pt>
                <c:pt idx="2592">
                  <c:v>70</c:v>
                </c:pt>
                <c:pt idx="2593">
                  <c:v>70</c:v>
                </c:pt>
                <c:pt idx="2594">
                  <c:v>70</c:v>
                </c:pt>
                <c:pt idx="2595">
                  <c:v>70</c:v>
                </c:pt>
                <c:pt idx="2596">
                  <c:v>70</c:v>
                </c:pt>
                <c:pt idx="2597">
                  <c:v>70</c:v>
                </c:pt>
                <c:pt idx="2598">
                  <c:v>70</c:v>
                </c:pt>
                <c:pt idx="2599">
                  <c:v>70</c:v>
                </c:pt>
                <c:pt idx="2600">
                  <c:v>70</c:v>
                </c:pt>
                <c:pt idx="2601">
                  <c:v>70</c:v>
                </c:pt>
                <c:pt idx="2602">
                  <c:v>70</c:v>
                </c:pt>
                <c:pt idx="2603">
                  <c:v>70</c:v>
                </c:pt>
                <c:pt idx="2604">
                  <c:v>70</c:v>
                </c:pt>
                <c:pt idx="2605">
                  <c:v>70</c:v>
                </c:pt>
                <c:pt idx="2606">
                  <c:v>70</c:v>
                </c:pt>
                <c:pt idx="2607">
                  <c:v>70</c:v>
                </c:pt>
                <c:pt idx="2608">
                  <c:v>70</c:v>
                </c:pt>
                <c:pt idx="2609">
                  <c:v>70</c:v>
                </c:pt>
                <c:pt idx="2610">
                  <c:v>70</c:v>
                </c:pt>
                <c:pt idx="2611">
                  <c:v>70</c:v>
                </c:pt>
                <c:pt idx="2612">
                  <c:v>70</c:v>
                </c:pt>
                <c:pt idx="2613">
                  <c:v>70</c:v>
                </c:pt>
                <c:pt idx="2614">
                  <c:v>70</c:v>
                </c:pt>
                <c:pt idx="2615">
                  <c:v>70</c:v>
                </c:pt>
                <c:pt idx="2616">
                  <c:v>70</c:v>
                </c:pt>
                <c:pt idx="2617">
                  <c:v>70</c:v>
                </c:pt>
                <c:pt idx="2618">
                  <c:v>70</c:v>
                </c:pt>
                <c:pt idx="2619">
                  <c:v>70</c:v>
                </c:pt>
                <c:pt idx="2620">
                  <c:v>70</c:v>
                </c:pt>
                <c:pt idx="2621">
                  <c:v>70</c:v>
                </c:pt>
                <c:pt idx="2622">
                  <c:v>70</c:v>
                </c:pt>
                <c:pt idx="2623">
                  <c:v>70</c:v>
                </c:pt>
                <c:pt idx="2624">
                  <c:v>70</c:v>
                </c:pt>
                <c:pt idx="2625">
                  <c:v>70</c:v>
                </c:pt>
                <c:pt idx="2626">
                  <c:v>70</c:v>
                </c:pt>
                <c:pt idx="2627">
                  <c:v>70</c:v>
                </c:pt>
                <c:pt idx="2628">
                  <c:v>70</c:v>
                </c:pt>
                <c:pt idx="2629">
                  <c:v>70</c:v>
                </c:pt>
                <c:pt idx="2630">
                  <c:v>70</c:v>
                </c:pt>
                <c:pt idx="2631">
                  <c:v>70</c:v>
                </c:pt>
                <c:pt idx="2632">
                  <c:v>70</c:v>
                </c:pt>
                <c:pt idx="2633">
                  <c:v>70</c:v>
                </c:pt>
                <c:pt idx="2634">
                  <c:v>70</c:v>
                </c:pt>
                <c:pt idx="2635">
                  <c:v>70</c:v>
                </c:pt>
                <c:pt idx="2636">
                  <c:v>70</c:v>
                </c:pt>
                <c:pt idx="2637">
                  <c:v>70</c:v>
                </c:pt>
                <c:pt idx="2638">
                  <c:v>70</c:v>
                </c:pt>
                <c:pt idx="2639">
                  <c:v>70</c:v>
                </c:pt>
                <c:pt idx="2640">
                  <c:v>70</c:v>
                </c:pt>
                <c:pt idx="2641">
                  <c:v>70</c:v>
                </c:pt>
                <c:pt idx="2642">
                  <c:v>70</c:v>
                </c:pt>
                <c:pt idx="2643">
                  <c:v>70</c:v>
                </c:pt>
                <c:pt idx="2644">
                  <c:v>70</c:v>
                </c:pt>
                <c:pt idx="2645">
                  <c:v>70</c:v>
                </c:pt>
                <c:pt idx="2646">
                  <c:v>70</c:v>
                </c:pt>
                <c:pt idx="2647">
                  <c:v>70</c:v>
                </c:pt>
                <c:pt idx="2648">
                  <c:v>70</c:v>
                </c:pt>
                <c:pt idx="2649">
                  <c:v>70</c:v>
                </c:pt>
                <c:pt idx="2650">
                  <c:v>70</c:v>
                </c:pt>
                <c:pt idx="2651">
                  <c:v>70</c:v>
                </c:pt>
                <c:pt idx="2652">
                  <c:v>70</c:v>
                </c:pt>
                <c:pt idx="2653">
                  <c:v>70</c:v>
                </c:pt>
                <c:pt idx="2654">
                  <c:v>70</c:v>
                </c:pt>
                <c:pt idx="2655">
                  <c:v>70</c:v>
                </c:pt>
                <c:pt idx="2656">
                  <c:v>70</c:v>
                </c:pt>
                <c:pt idx="2657">
                  <c:v>70</c:v>
                </c:pt>
                <c:pt idx="2658">
                  <c:v>70</c:v>
                </c:pt>
                <c:pt idx="2659">
                  <c:v>70</c:v>
                </c:pt>
                <c:pt idx="2660">
                  <c:v>70</c:v>
                </c:pt>
                <c:pt idx="2661">
                  <c:v>70</c:v>
                </c:pt>
                <c:pt idx="2662">
                  <c:v>70</c:v>
                </c:pt>
                <c:pt idx="2663">
                  <c:v>70</c:v>
                </c:pt>
                <c:pt idx="2664">
                  <c:v>70</c:v>
                </c:pt>
                <c:pt idx="2665">
                  <c:v>70</c:v>
                </c:pt>
                <c:pt idx="2666">
                  <c:v>70</c:v>
                </c:pt>
                <c:pt idx="2667">
                  <c:v>70</c:v>
                </c:pt>
                <c:pt idx="2668">
                  <c:v>70</c:v>
                </c:pt>
                <c:pt idx="2669">
                  <c:v>70</c:v>
                </c:pt>
                <c:pt idx="2670">
                  <c:v>70</c:v>
                </c:pt>
                <c:pt idx="2671">
                  <c:v>70</c:v>
                </c:pt>
                <c:pt idx="2672">
                  <c:v>70</c:v>
                </c:pt>
                <c:pt idx="2673">
                  <c:v>70</c:v>
                </c:pt>
                <c:pt idx="2674">
                  <c:v>70</c:v>
                </c:pt>
                <c:pt idx="2675">
                  <c:v>70</c:v>
                </c:pt>
                <c:pt idx="2676">
                  <c:v>70</c:v>
                </c:pt>
                <c:pt idx="2677">
                  <c:v>70</c:v>
                </c:pt>
                <c:pt idx="2678">
                  <c:v>70</c:v>
                </c:pt>
                <c:pt idx="2679">
                  <c:v>70</c:v>
                </c:pt>
                <c:pt idx="2680">
                  <c:v>70</c:v>
                </c:pt>
                <c:pt idx="2681">
                  <c:v>70</c:v>
                </c:pt>
                <c:pt idx="2682">
                  <c:v>70</c:v>
                </c:pt>
                <c:pt idx="2683">
                  <c:v>70</c:v>
                </c:pt>
                <c:pt idx="2684">
                  <c:v>70</c:v>
                </c:pt>
                <c:pt idx="2685">
                  <c:v>70</c:v>
                </c:pt>
                <c:pt idx="2686">
                  <c:v>70</c:v>
                </c:pt>
                <c:pt idx="2687">
                  <c:v>70</c:v>
                </c:pt>
                <c:pt idx="2688">
                  <c:v>70</c:v>
                </c:pt>
                <c:pt idx="2689">
                  <c:v>70</c:v>
                </c:pt>
                <c:pt idx="2690">
                  <c:v>70</c:v>
                </c:pt>
                <c:pt idx="2691">
                  <c:v>70</c:v>
                </c:pt>
                <c:pt idx="2692">
                  <c:v>70</c:v>
                </c:pt>
                <c:pt idx="2693">
                  <c:v>70</c:v>
                </c:pt>
                <c:pt idx="2694">
                  <c:v>70</c:v>
                </c:pt>
                <c:pt idx="2695">
                  <c:v>70</c:v>
                </c:pt>
                <c:pt idx="2696">
                  <c:v>70</c:v>
                </c:pt>
                <c:pt idx="2697">
                  <c:v>70</c:v>
                </c:pt>
                <c:pt idx="2698">
                  <c:v>70</c:v>
                </c:pt>
                <c:pt idx="2699">
                  <c:v>70</c:v>
                </c:pt>
                <c:pt idx="2700">
                  <c:v>70</c:v>
                </c:pt>
                <c:pt idx="2701">
                  <c:v>70</c:v>
                </c:pt>
                <c:pt idx="2702">
                  <c:v>70</c:v>
                </c:pt>
                <c:pt idx="2703">
                  <c:v>70</c:v>
                </c:pt>
                <c:pt idx="2704">
                  <c:v>70</c:v>
                </c:pt>
                <c:pt idx="2705">
                  <c:v>70</c:v>
                </c:pt>
                <c:pt idx="2706">
                  <c:v>70</c:v>
                </c:pt>
                <c:pt idx="2707">
                  <c:v>70</c:v>
                </c:pt>
                <c:pt idx="2708">
                  <c:v>70</c:v>
                </c:pt>
                <c:pt idx="2709">
                  <c:v>70</c:v>
                </c:pt>
                <c:pt idx="2710">
                  <c:v>70</c:v>
                </c:pt>
                <c:pt idx="2711">
                  <c:v>70</c:v>
                </c:pt>
                <c:pt idx="2712">
                  <c:v>70</c:v>
                </c:pt>
                <c:pt idx="2713">
                  <c:v>70</c:v>
                </c:pt>
                <c:pt idx="2714">
                  <c:v>70</c:v>
                </c:pt>
                <c:pt idx="2715">
                  <c:v>70</c:v>
                </c:pt>
                <c:pt idx="2716">
                  <c:v>70</c:v>
                </c:pt>
                <c:pt idx="2717">
                  <c:v>70</c:v>
                </c:pt>
                <c:pt idx="2718">
                  <c:v>70</c:v>
                </c:pt>
                <c:pt idx="2719">
                  <c:v>70</c:v>
                </c:pt>
                <c:pt idx="2720">
                  <c:v>70</c:v>
                </c:pt>
                <c:pt idx="2721">
                  <c:v>70</c:v>
                </c:pt>
                <c:pt idx="2722">
                  <c:v>70</c:v>
                </c:pt>
                <c:pt idx="2723">
                  <c:v>70</c:v>
                </c:pt>
                <c:pt idx="2724">
                  <c:v>70</c:v>
                </c:pt>
                <c:pt idx="2725">
                  <c:v>70</c:v>
                </c:pt>
                <c:pt idx="2726">
                  <c:v>70</c:v>
                </c:pt>
                <c:pt idx="2727">
                  <c:v>70</c:v>
                </c:pt>
                <c:pt idx="2728">
                  <c:v>70</c:v>
                </c:pt>
                <c:pt idx="2729">
                  <c:v>70</c:v>
                </c:pt>
                <c:pt idx="2730">
                  <c:v>70</c:v>
                </c:pt>
                <c:pt idx="2731">
                  <c:v>70</c:v>
                </c:pt>
                <c:pt idx="2732">
                  <c:v>70</c:v>
                </c:pt>
                <c:pt idx="2733">
                  <c:v>70</c:v>
                </c:pt>
                <c:pt idx="2734">
                  <c:v>70</c:v>
                </c:pt>
                <c:pt idx="2735">
                  <c:v>70</c:v>
                </c:pt>
                <c:pt idx="2736">
                  <c:v>70</c:v>
                </c:pt>
                <c:pt idx="2737">
                  <c:v>70</c:v>
                </c:pt>
                <c:pt idx="2738">
                  <c:v>70</c:v>
                </c:pt>
                <c:pt idx="2739">
                  <c:v>70</c:v>
                </c:pt>
                <c:pt idx="2740">
                  <c:v>70</c:v>
                </c:pt>
                <c:pt idx="2741">
                  <c:v>70</c:v>
                </c:pt>
                <c:pt idx="2742">
                  <c:v>70</c:v>
                </c:pt>
                <c:pt idx="2743">
                  <c:v>70</c:v>
                </c:pt>
                <c:pt idx="2744">
                  <c:v>70</c:v>
                </c:pt>
                <c:pt idx="2745">
                  <c:v>70</c:v>
                </c:pt>
                <c:pt idx="2746">
                  <c:v>70</c:v>
                </c:pt>
                <c:pt idx="2747">
                  <c:v>70</c:v>
                </c:pt>
                <c:pt idx="2748">
                  <c:v>70</c:v>
                </c:pt>
                <c:pt idx="2749">
                  <c:v>70</c:v>
                </c:pt>
                <c:pt idx="2750">
                  <c:v>70</c:v>
                </c:pt>
                <c:pt idx="2751">
                  <c:v>70</c:v>
                </c:pt>
                <c:pt idx="2752">
                  <c:v>70</c:v>
                </c:pt>
                <c:pt idx="2753">
                  <c:v>70</c:v>
                </c:pt>
                <c:pt idx="2754">
                  <c:v>70</c:v>
                </c:pt>
                <c:pt idx="2755">
                  <c:v>70</c:v>
                </c:pt>
                <c:pt idx="2756">
                  <c:v>70</c:v>
                </c:pt>
                <c:pt idx="2757">
                  <c:v>70</c:v>
                </c:pt>
                <c:pt idx="2758">
                  <c:v>70</c:v>
                </c:pt>
                <c:pt idx="2759">
                  <c:v>70</c:v>
                </c:pt>
                <c:pt idx="2760">
                  <c:v>70</c:v>
                </c:pt>
                <c:pt idx="2761">
                  <c:v>70</c:v>
                </c:pt>
                <c:pt idx="2762">
                  <c:v>70</c:v>
                </c:pt>
                <c:pt idx="2763">
                  <c:v>70</c:v>
                </c:pt>
                <c:pt idx="2764">
                  <c:v>70</c:v>
                </c:pt>
                <c:pt idx="2765">
                  <c:v>70</c:v>
                </c:pt>
                <c:pt idx="2766">
                  <c:v>70</c:v>
                </c:pt>
                <c:pt idx="2767">
                  <c:v>70</c:v>
                </c:pt>
                <c:pt idx="2768">
                  <c:v>70</c:v>
                </c:pt>
                <c:pt idx="2769">
                  <c:v>70</c:v>
                </c:pt>
                <c:pt idx="2770">
                  <c:v>70</c:v>
                </c:pt>
                <c:pt idx="2771">
                  <c:v>70</c:v>
                </c:pt>
                <c:pt idx="2772">
                  <c:v>70</c:v>
                </c:pt>
                <c:pt idx="2773">
                  <c:v>70</c:v>
                </c:pt>
                <c:pt idx="2774">
                  <c:v>70</c:v>
                </c:pt>
                <c:pt idx="2775">
                  <c:v>70</c:v>
                </c:pt>
                <c:pt idx="2776">
                  <c:v>70</c:v>
                </c:pt>
                <c:pt idx="2777">
                  <c:v>70</c:v>
                </c:pt>
                <c:pt idx="2778">
                  <c:v>70</c:v>
                </c:pt>
                <c:pt idx="2779">
                  <c:v>70</c:v>
                </c:pt>
                <c:pt idx="2780">
                  <c:v>70</c:v>
                </c:pt>
                <c:pt idx="2781">
                  <c:v>70</c:v>
                </c:pt>
                <c:pt idx="2782">
                  <c:v>70</c:v>
                </c:pt>
                <c:pt idx="2783">
                  <c:v>70</c:v>
                </c:pt>
                <c:pt idx="2784">
                  <c:v>70</c:v>
                </c:pt>
                <c:pt idx="2785">
                  <c:v>70</c:v>
                </c:pt>
                <c:pt idx="2786">
                  <c:v>70</c:v>
                </c:pt>
                <c:pt idx="2787">
                  <c:v>70</c:v>
                </c:pt>
                <c:pt idx="2788">
                  <c:v>70</c:v>
                </c:pt>
                <c:pt idx="2789">
                  <c:v>70</c:v>
                </c:pt>
                <c:pt idx="2790">
                  <c:v>70</c:v>
                </c:pt>
                <c:pt idx="2791">
                  <c:v>70</c:v>
                </c:pt>
                <c:pt idx="2792">
                  <c:v>70</c:v>
                </c:pt>
                <c:pt idx="2793">
                  <c:v>70</c:v>
                </c:pt>
                <c:pt idx="2794">
                  <c:v>70</c:v>
                </c:pt>
                <c:pt idx="2795">
                  <c:v>70</c:v>
                </c:pt>
                <c:pt idx="2796">
                  <c:v>70</c:v>
                </c:pt>
                <c:pt idx="2797">
                  <c:v>70</c:v>
                </c:pt>
                <c:pt idx="2798">
                  <c:v>70</c:v>
                </c:pt>
                <c:pt idx="2799">
                  <c:v>70</c:v>
                </c:pt>
                <c:pt idx="2800">
                  <c:v>70</c:v>
                </c:pt>
                <c:pt idx="2801">
                  <c:v>70</c:v>
                </c:pt>
                <c:pt idx="2802">
                  <c:v>70</c:v>
                </c:pt>
                <c:pt idx="2803">
                  <c:v>70</c:v>
                </c:pt>
                <c:pt idx="2804">
                  <c:v>70</c:v>
                </c:pt>
                <c:pt idx="2805">
                  <c:v>70</c:v>
                </c:pt>
                <c:pt idx="2806">
                  <c:v>70</c:v>
                </c:pt>
                <c:pt idx="2807">
                  <c:v>70</c:v>
                </c:pt>
                <c:pt idx="2808">
                  <c:v>70</c:v>
                </c:pt>
                <c:pt idx="2809">
                  <c:v>70</c:v>
                </c:pt>
                <c:pt idx="2810">
                  <c:v>70</c:v>
                </c:pt>
                <c:pt idx="2811">
                  <c:v>70</c:v>
                </c:pt>
                <c:pt idx="2812">
                  <c:v>70</c:v>
                </c:pt>
                <c:pt idx="2813">
                  <c:v>70</c:v>
                </c:pt>
                <c:pt idx="2814">
                  <c:v>70</c:v>
                </c:pt>
                <c:pt idx="2815">
                  <c:v>70</c:v>
                </c:pt>
                <c:pt idx="2816">
                  <c:v>70</c:v>
                </c:pt>
                <c:pt idx="2817">
                  <c:v>70</c:v>
                </c:pt>
                <c:pt idx="2818">
                  <c:v>70</c:v>
                </c:pt>
                <c:pt idx="2819">
                  <c:v>70</c:v>
                </c:pt>
                <c:pt idx="2820">
                  <c:v>70</c:v>
                </c:pt>
                <c:pt idx="2821">
                  <c:v>70</c:v>
                </c:pt>
                <c:pt idx="2822">
                  <c:v>70</c:v>
                </c:pt>
                <c:pt idx="2823">
                  <c:v>70</c:v>
                </c:pt>
                <c:pt idx="2824">
                  <c:v>70</c:v>
                </c:pt>
                <c:pt idx="2825">
                  <c:v>70</c:v>
                </c:pt>
                <c:pt idx="2826">
                  <c:v>70</c:v>
                </c:pt>
                <c:pt idx="2827">
                  <c:v>70</c:v>
                </c:pt>
                <c:pt idx="2828">
                  <c:v>70</c:v>
                </c:pt>
                <c:pt idx="2829">
                  <c:v>70</c:v>
                </c:pt>
                <c:pt idx="2830">
                  <c:v>70</c:v>
                </c:pt>
                <c:pt idx="2831">
                  <c:v>70</c:v>
                </c:pt>
                <c:pt idx="2832">
                  <c:v>70</c:v>
                </c:pt>
                <c:pt idx="2833">
                  <c:v>70</c:v>
                </c:pt>
                <c:pt idx="2834">
                  <c:v>70</c:v>
                </c:pt>
                <c:pt idx="2835">
                  <c:v>70</c:v>
                </c:pt>
                <c:pt idx="2836">
                  <c:v>70</c:v>
                </c:pt>
                <c:pt idx="2837">
                  <c:v>70</c:v>
                </c:pt>
                <c:pt idx="2838">
                  <c:v>70</c:v>
                </c:pt>
                <c:pt idx="2839">
                  <c:v>70</c:v>
                </c:pt>
                <c:pt idx="2840">
                  <c:v>70</c:v>
                </c:pt>
                <c:pt idx="2841">
                  <c:v>70</c:v>
                </c:pt>
                <c:pt idx="2842">
                  <c:v>70</c:v>
                </c:pt>
                <c:pt idx="2843">
                  <c:v>70</c:v>
                </c:pt>
                <c:pt idx="2844">
                  <c:v>70</c:v>
                </c:pt>
                <c:pt idx="2845">
                  <c:v>70</c:v>
                </c:pt>
                <c:pt idx="2846">
                  <c:v>70</c:v>
                </c:pt>
                <c:pt idx="2847">
                  <c:v>70</c:v>
                </c:pt>
                <c:pt idx="2848">
                  <c:v>70</c:v>
                </c:pt>
                <c:pt idx="2849">
                  <c:v>70</c:v>
                </c:pt>
                <c:pt idx="2850">
                  <c:v>70</c:v>
                </c:pt>
                <c:pt idx="2851">
                  <c:v>70</c:v>
                </c:pt>
                <c:pt idx="2852">
                  <c:v>70</c:v>
                </c:pt>
                <c:pt idx="2853">
                  <c:v>70</c:v>
                </c:pt>
                <c:pt idx="2854">
                  <c:v>70</c:v>
                </c:pt>
                <c:pt idx="2855">
                  <c:v>70</c:v>
                </c:pt>
                <c:pt idx="2856">
                  <c:v>70</c:v>
                </c:pt>
                <c:pt idx="2857">
                  <c:v>70</c:v>
                </c:pt>
                <c:pt idx="2858">
                  <c:v>70</c:v>
                </c:pt>
                <c:pt idx="2859">
                  <c:v>70</c:v>
                </c:pt>
                <c:pt idx="2860">
                  <c:v>70</c:v>
                </c:pt>
                <c:pt idx="2861">
                  <c:v>70</c:v>
                </c:pt>
                <c:pt idx="2862">
                  <c:v>70</c:v>
                </c:pt>
                <c:pt idx="2863">
                  <c:v>70</c:v>
                </c:pt>
                <c:pt idx="2864">
                  <c:v>70</c:v>
                </c:pt>
                <c:pt idx="2865">
                  <c:v>70</c:v>
                </c:pt>
                <c:pt idx="2866">
                  <c:v>70</c:v>
                </c:pt>
                <c:pt idx="2867">
                  <c:v>70</c:v>
                </c:pt>
                <c:pt idx="2868">
                  <c:v>70</c:v>
                </c:pt>
                <c:pt idx="2869">
                  <c:v>70</c:v>
                </c:pt>
                <c:pt idx="2870">
                  <c:v>70</c:v>
                </c:pt>
                <c:pt idx="2871">
                  <c:v>70</c:v>
                </c:pt>
                <c:pt idx="2872">
                  <c:v>70</c:v>
                </c:pt>
                <c:pt idx="2873">
                  <c:v>70</c:v>
                </c:pt>
                <c:pt idx="2874">
                  <c:v>70</c:v>
                </c:pt>
                <c:pt idx="2875">
                  <c:v>70</c:v>
                </c:pt>
                <c:pt idx="2876">
                  <c:v>70</c:v>
                </c:pt>
                <c:pt idx="2877">
                  <c:v>70</c:v>
                </c:pt>
                <c:pt idx="2878">
                  <c:v>70</c:v>
                </c:pt>
                <c:pt idx="2879">
                  <c:v>70</c:v>
                </c:pt>
                <c:pt idx="2880">
                  <c:v>70</c:v>
                </c:pt>
                <c:pt idx="2881">
                  <c:v>70</c:v>
                </c:pt>
                <c:pt idx="2882">
                  <c:v>70</c:v>
                </c:pt>
                <c:pt idx="2883">
                  <c:v>70</c:v>
                </c:pt>
                <c:pt idx="2884">
                  <c:v>70</c:v>
                </c:pt>
                <c:pt idx="2885">
                  <c:v>70</c:v>
                </c:pt>
                <c:pt idx="2886">
                  <c:v>70</c:v>
                </c:pt>
                <c:pt idx="2887">
                  <c:v>70</c:v>
                </c:pt>
                <c:pt idx="2888">
                  <c:v>70</c:v>
                </c:pt>
                <c:pt idx="2889">
                  <c:v>70</c:v>
                </c:pt>
                <c:pt idx="2890">
                  <c:v>70</c:v>
                </c:pt>
                <c:pt idx="2891">
                  <c:v>70</c:v>
                </c:pt>
                <c:pt idx="2892">
                  <c:v>70</c:v>
                </c:pt>
                <c:pt idx="2893">
                  <c:v>70</c:v>
                </c:pt>
                <c:pt idx="2894">
                  <c:v>70</c:v>
                </c:pt>
                <c:pt idx="2895">
                  <c:v>70</c:v>
                </c:pt>
                <c:pt idx="2896">
                  <c:v>70</c:v>
                </c:pt>
                <c:pt idx="2897">
                  <c:v>70</c:v>
                </c:pt>
                <c:pt idx="2898">
                  <c:v>70</c:v>
                </c:pt>
                <c:pt idx="2899">
                  <c:v>70</c:v>
                </c:pt>
                <c:pt idx="2900">
                  <c:v>70</c:v>
                </c:pt>
                <c:pt idx="2901">
                  <c:v>70</c:v>
                </c:pt>
                <c:pt idx="2902">
                  <c:v>70</c:v>
                </c:pt>
                <c:pt idx="2903">
                  <c:v>70</c:v>
                </c:pt>
                <c:pt idx="2904">
                  <c:v>70</c:v>
                </c:pt>
                <c:pt idx="2905">
                  <c:v>70</c:v>
                </c:pt>
                <c:pt idx="2906">
                  <c:v>70</c:v>
                </c:pt>
                <c:pt idx="2907">
                  <c:v>70</c:v>
                </c:pt>
                <c:pt idx="2908">
                  <c:v>70</c:v>
                </c:pt>
                <c:pt idx="2909">
                  <c:v>70</c:v>
                </c:pt>
                <c:pt idx="2910">
                  <c:v>70</c:v>
                </c:pt>
                <c:pt idx="2911">
                  <c:v>70</c:v>
                </c:pt>
                <c:pt idx="2912">
                  <c:v>70</c:v>
                </c:pt>
                <c:pt idx="2913">
                  <c:v>70</c:v>
                </c:pt>
                <c:pt idx="2914">
                  <c:v>70</c:v>
                </c:pt>
                <c:pt idx="2915">
                  <c:v>70</c:v>
                </c:pt>
                <c:pt idx="2916">
                  <c:v>70</c:v>
                </c:pt>
                <c:pt idx="2917">
                  <c:v>70</c:v>
                </c:pt>
                <c:pt idx="2918">
                  <c:v>70</c:v>
                </c:pt>
                <c:pt idx="2919">
                  <c:v>70</c:v>
                </c:pt>
                <c:pt idx="2920">
                  <c:v>70</c:v>
                </c:pt>
                <c:pt idx="2921">
                  <c:v>70</c:v>
                </c:pt>
                <c:pt idx="2922">
                  <c:v>70</c:v>
                </c:pt>
                <c:pt idx="2923">
                  <c:v>70</c:v>
                </c:pt>
                <c:pt idx="2924">
                  <c:v>70</c:v>
                </c:pt>
                <c:pt idx="2925">
                  <c:v>70</c:v>
                </c:pt>
                <c:pt idx="2926">
                  <c:v>70</c:v>
                </c:pt>
                <c:pt idx="2927">
                  <c:v>70</c:v>
                </c:pt>
                <c:pt idx="2928">
                  <c:v>70</c:v>
                </c:pt>
                <c:pt idx="2929">
                  <c:v>70</c:v>
                </c:pt>
                <c:pt idx="2930">
                  <c:v>70</c:v>
                </c:pt>
                <c:pt idx="2931">
                  <c:v>70</c:v>
                </c:pt>
                <c:pt idx="2932">
                  <c:v>70</c:v>
                </c:pt>
                <c:pt idx="2933">
                  <c:v>70</c:v>
                </c:pt>
                <c:pt idx="2934">
                  <c:v>70</c:v>
                </c:pt>
                <c:pt idx="2935">
                  <c:v>70</c:v>
                </c:pt>
                <c:pt idx="2936">
                  <c:v>70</c:v>
                </c:pt>
                <c:pt idx="2937">
                  <c:v>70</c:v>
                </c:pt>
                <c:pt idx="2938">
                  <c:v>70</c:v>
                </c:pt>
                <c:pt idx="2939">
                  <c:v>70</c:v>
                </c:pt>
                <c:pt idx="2940">
                  <c:v>70</c:v>
                </c:pt>
                <c:pt idx="2941">
                  <c:v>70</c:v>
                </c:pt>
                <c:pt idx="2942">
                  <c:v>70</c:v>
                </c:pt>
                <c:pt idx="2943">
                  <c:v>70</c:v>
                </c:pt>
                <c:pt idx="2944">
                  <c:v>70</c:v>
                </c:pt>
                <c:pt idx="2945">
                  <c:v>70</c:v>
                </c:pt>
                <c:pt idx="2946">
                  <c:v>70</c:v>
                </c:pt>
                <c:pt idx="2947">
                  <c:v>70</c:v>
                </c:pt>
                <c:pt idx="2948">
                  <c:v>70</c:v>
                </c:pt>
                <c:pt idx="2949">
                  <c:v>70</c:v>
                </c:pt>
                <c:pt idx="2950">
                  <c:v>70</c:v>
                </c:pt>
                <c:pt idx="2951">
                  <c:v>70</c:v>
                </c:pt>
                <c:pt idx="2952">
                  <c:v>70</c:v>
                </c:pt>
                <c:pt idx="2953">
                  <c:v>70</c:v>
                </c:pt>
                <c:pt idx="2954">
                  <c:v>70</c:v>
                </c:pt>
                <c:pt idx="2955">
                  <c:v>70</c:v>
                </c:pt>
                <c:pt idx="2956">
                  <c:v>70</c:v>
                </c:pt>
                <c:pt idx="2957">
                  <c:v>70</c:v>
                </c:pt>
                <c:pt idx="2958">
                  <c:v>70</c:v>
                </c:pt>
                <c:pt idx="2959">
                  <c:v>70</c:v>
                </c:pt>
                <c:pt idx="2960">
                  <c:v>70</c:v>
                </c:pt>
                <c:pt idx="2961">
                  <c:v>70</c:v>
                </c:pt>
                <c:pt idx="2962">
                  <c:v>70</c:v>
                </c:pt>
                <c:pt idx="2963">
                  <c:v>70</c:v>
                </c:pt>
                <c:pt idx="2964">
                  <c:v>70</c:v>
                </c:pt>
                <c:pt idx="2965">
                  <c:v>70</c:v>
                </c:pt>
                <c:pt idx="2966">
                  <c:v>70</c:v>
                </c:pt>
                <c:pt idx="2967">
                  <c:v>70</c:v>
                </c:pt>
                <c:pt idx="2968">
                  <c:v>70</c:v>
                </c:pt>
                <c:pt idx="2969">
                  <c:v>70</c:v>
                </c:pt>
                <c:pt idx="2970">
                  <c:v>70</c:v>
                </c:pt>
                <c:pt idx="2971">
                  <c:v>70</c:v>
                </c:pt>
                <c:pt idx="2972">
                  <c:v>70</c:v>
                </c:pt>
                <c:pt idx="2973">
                  <c:v>70</c:v>
                </c:pt>
                <c:pt idx="2974">
                  <c:v>70</c:v>
                </c:pt>
                <c:pt idx="2975">
                  <c:v>70</c:v>
                </c:pt>
                <c:pt idx="2976">
                  <c:v>70</c:v>
                </c:pt>
                <c:pt idx="2977">
                  <c:v>70</c:v>
                </c:pt>
                <c:pt idx="2978">
                  <c:v>70</c:v>
                </c:pt>
                <c:pt idx="2979">
                  <c:v>70</c:v>
                </c:pt>
                <c:pt idx="2980">
                  <c:v>70</c:v>
                </c:pt>
                <c:pt idx="2981">
                  <c:v>70</c:v>
                </c:pt>
                <c:pt idx="2982">
                  <c:v>70</c:v>
                </c:pt>
                <c:pt idx="2983">
                  <c:v>70</c:v>
                </c:pt>
                <c:pt idx="2984">
                  <c:v>70</c:v>
                </c:pt>
                <c:pt idx="2985">
                  <c:v>70</c:v>
                </c:pt>
                <c:pt idx="2986">
                  <c:v>70</c:v>
                </c:pt>
                <c:pt idx="2987">
                  <c:v>70</c:v>
                </c:pt>
                <c:pt idx="2988">
                  <c:v>70</c:v>
                </c:pt>
                <c:pt idx="2989">
                  <c:v>70</c:v>
                </c:pt>
                <c:pt idx="2990">
                  <c:v>70</c:v>
                </c:pt>
                <c:pt idx="2991">
                  <c:v>70</c:v>
                </c:pt>
                <c:pt idx="2992">
                  <c:v>70</c:v>
                </c:pt>
                <c:pt idx="2993">
                  <c:v>70</c:v>
                </c:pt>
                <c:pt idx="2994">
                  <c:v>70</c:v>
                </c:pt>
                <c:pt idx="2995">
                  <c:v>70</c:v>
                </c:pt>
                <c:pt idx="2996">
                  <c:v>70</c:v>
                </c:pt>
                <c:pt idx="2997">
                  <c:v>70</c:v>
                </c:pt>
                <c:pt idx="2998">
                  <c:v>70</c:v>
                </c:pt>
                <c:pt idx="2999">
                  <c:v>70</c:v>
                </c:pt>
                <c:pt idx="3000">
                  <c:v>70</c:v>
                </c:pt>
                <c:pt idx="3001">
                  <c:v>70</c:v>
                </c:pt>
                <c:pt idx="3002">
                  <c:v>70</c:v>
                </c:pt>
                <c:pt idx="3003">
                  <c:v>70</c:v>
                </c:pt>
                <c:pt idx="3004">
                  <c:v>70</c:v>
                </c:pt>
                <c:pt idx="3005">
                  <c:v>70</c:v>
                </c:pt>
                <c:pt idx="3006">
                  <c:v>70</c:v>
                </c:pt>
                <c:pt idx="3007">
                  <c:v>70</c:v>
                </c:pt>
                <c:pt idx="3008">
                  <c:v>70</c:v>
                </c:pt>
                <c:pt idx="3009">
                  <c:v>70</c:v>
                </c:pt>
                <c:pt idx="3010">
                  <c:v>70</c:v>
                </c:pt>
                <c:pt idx="3011">
                  <c:v>70</c:v>
                </c:pt>
                <c:pt idx="3012">
                  <c:v>70</c:v>
                </c:pt>
                <c:pt idx="3013">
                  <c:v>70</c:v>
                </c:pt>
                <c:pt idx="3014">
                  <c:v>70</c:v>
                </c:pt>
                <c:pt idx="3015">
                  <c:v>70</c:v>
                </c:pt>
                <c:pt idx="3016">
                  <c:v>70</c:v>
                </c:pt>
                <c:pt idx="3017">
                  <c:v>70</c:v>
                </c:pt>
                <c:pt idx="3018">
                  <c:v>70</c:v>
                </c:pt>
                <c:pt idx="3019">
                  <c:v>70</c:v>
                </c:pt>
                <c:pt idx="3020">
                  <c:v>70</c:v>
                </c:pt>
                <c:pt idx="3021">
                  <c:v>70</c:v>
                </c:pt>
                <c:pt idx="3022">
                  <c:v>70</c:v>
                </c:pt>
                <c:pt idx="3023">
                  <c:v>70</c:v>
                </c:pt>
                <c:pt idx="3024">
                  <c:v>70</c:v>
                </c:pt>
                <c:pt idx="3025">
                  <c:v>70</c:v>
                </c:pt>
                <c:pt idx="3026">
                  <c:v>70</c:v>
                </c:pt>
                <c:pt idx="3027">
                  <c:v>70</c:v>
                </c:pt>
                <c:pt idx="3028">
                  <c:v>70</c:v>
                </c:pt>
                <c:pt idx="3029">
                  <c:v>70</c:v>
                </c:pt>
                <c:pt idx="3030">
                  <c:v>70</c:v>
                </c:pt>
                <c:pt idx="3031">
                  <c:v>70</c:v>
                </c:pt>
                <c:pt idx="3032">
                  <c:v>70</c:v>
                </c:pt>
                <c:pt idx="3033">
                  <c:v>70</c:v>
                </c:pt>
                <c:pt idx="3034">
                  <c:v>70</c:v>
                </c:pt>
                <c:pt idx="3035">
                  <c:v>70</c:v>
                </c:pt>
                <c:pt idx="3036">
                  <c:v>70</c:v>
                </c:pt>
                <c:pt idx="3037">
                  <c:v>70</c:v>
                </c:pt>
                <c:pt idx="3038">
                  <c:v>70</c:v>
                </c:pt>
                <c:pt idx="3039">
                  <c:v>70</c:v>
                </c:pt>
                <c:pt idx="3040">
                  <c:v>70</c:v>
                </c:pt>
                <c:pt idx="3041">
                  <c:v>70</c:v>
                </c:pt>
                <c:pt idx="3042">
                  <c:v>70</c:v>
                </c:pt>
                <c:pt idx="3043">
                  <c:v>70</c:v>
                </c:pt>
                <c:pt idx="3044">
                  <c:v>70</c:v>
                </c:pt>
                <c:pt idx="3045">
                  <c:v>70</c:v>
                </c:pt>
                <c:pt idx="3046">
                  <c:v>70</c:v>
                </c:pt>
                <c:pt idx="3047">
                  <c:v>70</c:v>
                </c:pt>
                <c:pt idx="3048">
                  <c:v>70</c:v>
                </c:pt>
                <c:pt idx="3049">
                  <c:v>70</c:v>
                </c:pt>
                <c:pt idx="3050">
                  <c:v>70</c:v>
                </c:pt>
                <c:pt idx="3051">
                  <c:v>70</c:v>
                </c:pt>
                <c:pt idx="3052">
                  <c:v>70</c:v>
                </c:pt>
                <c:pt idx="3053">
                  <c:v>70</c:v>
                </c:pt>
                <c:pt idx="3054">
                  <c:v>70</c:v>
                </c:pt>
                <c:pt idx="3055">
                  <c:v>70</c:v>
                </c:pt>
                <c:pt idx="3056">
                  <c:v>70</c:v>
                </c:pt>
                <c:pt idx="3057">
                  <c:v>70</c:v>
                </c:pt>
                <c:pt idx="3058">
                  <c:v>70</c:v>
                </c:pt>
                <c:pt idx="3059">
                  <c:v>70</c:v>
                </c:pt>
                <c:pt idx="3060">
                  <c:v>70</c:v>
                </c:pt>
                <c:pt idx="3061">
                  <c:v>70</c:v>
                </c:pt>
                <c:pt idx="3062">
                  <c:v>70</c:v>
                </c:pt>
                <c:pt idx="3063">
                  <c:v>70</c:v>
                </c:pt>
                <c:pt idx="3064">
                  <c:v>70</c:v>
                </c:pt>
                <c:pt idx="3065">
                  <c:v>70</c:v>
                </c:pt>
                <c:pt idx="3066">
                  <c:v>70</c:v>
                </c:pt>
                <c:pt idx="3067">
                  <c:v>70</c:v>
                </c:pt>
                <c:pt idx="3068">
                  <c:v>70</c:v>
                </c:pt>
                <c:pt idx="3069">
                  <c:v>70</c:v>
                </c:pt>
                <c:pt idx="3070">
                  <c:v>70</c:v>
                </c:pt>
                <c:pt idx="3071">
                  <c:v>70</c:v>
                </c:pt>
                <c:pt idx="3072">
                  <c:v>70</c:v>
                </c:pt>
                <c:pt idx="3073">
                  <c:v>70</c:v>
                </c:pt>
                <c:pt idx="3074">
                  <c:v>70</c:v>
                </c:pt>
                <c:pt idx="3075">
                  <c:v>70</c:v>
                </c:pt>
                <c:pt idx="3076">
                  <c:v>70</c:v>
                </c:pt>
                <c:pt idx="3077">
                  <c:v>70</c:v>
                </c:pt>
                <c:pt idx="3078">
                  <c:v>70</c:v>
                </c:pt>
                <c:pt idx="3079">
                  <c:v>70</c:v>
                </c:pt>
                <c:pt idx="3080">
                  <c:v>70</c:v>
                </c:pt>
                <c:pt idx="3081">
                  <c:v>70</c:v>
                </c:pt>
                <c:pt idx="3082">
                  <c:v>70</c:v>
                </c:pt>
                <c:pt idx="3083">
                  <c:v>70</c:v>
                </c:pt>
                <c:pt idx="3084">
                  <c:v>70</c:v>
                </c:pt>
                <c:pt idx="3085">
                  <c:v>70</c:v>
                </c:pt>
                <c:pt idx="3086">
                  <c:v>70</c:v>
                </c:pt>
                <c:pt idx="3087">
                  <c:v>70</c:v>
                </c:pt>
                <c:pt idx="3088">
                  <c:v>70</c:v>
                </c:pt>
                <c:pt idx="3089">
                  <c:v>70</c:v>
                </c:pt>
                <c:pt idx="3090">
                  <c:v>70</c:v>
                </c:pt>
                <c:pt idx="3091">
                  <c:v>70</c:v>
                </c:pt>
                <c:pt idx="3092">
                  <c:v>70</c:v>
                </c:pt>
                <c:pt idx="3093">
                  <c:v>70</c:v>
                </c:pt>
                <c:pt idx="3094">
                  <c:v>70</c:v>
                </c:pt>
                <c:pt idx="3095">
                  <c:v>70</c:v>
                </c:pt>
                <c:pt idx="3096">
                  <c:v>70</c:v>
                </c:pt>
                <c:pt idx="3097">
                  <c:v>70</c:v>
                </c:pt>
                <c:pt idx="3098">
                  <c:v>70</c:v>
                </c:pt>
                <c:pt idx="3099">
                  <c:v>70</c:v>
                </c:pt>
                <c:pt idx="3100">
                  <c:v>70</c:v>
                </c:pt>
                <c:pt idx="3101">
                  <c:v>70</c:v>
                </c:pt>
                <c:pt idx="3102">
                  <c:v>70</c:v>
                </c:pt>
                <c:pt idx="3103">
                  <c:v>70</c:v>
                </c:pt>
                <c:pt idx="3104">
                  <c:v>70</c:v>
                </c:pt>
                <c:pt idx="3105">
                  <c:v>70</c:v>
                </c:pt>
                <c:pt idx="3106">
                  <c:v>70</c:v>
                </c:pt>
                <c:pt idx="3107">
                  <c:v>70</c:v>
                </c:pt>
                <c:pt idx="3108">
                  <c:v>70</c:v>
                </c:pt>
                <c:pt idx="3109">
                  <c:v>70</c:v>
                </c:pt>
                <c:pt idx="3110">
                  <c:v>70</c:v>
                </c:pt>
                <c:pt idx="3111">
                  <c:v>70</c:v>
                </c:pt>
                <c:pt idx="3112">
                  <c:v>70</c:v>
                </c:pt>
                <c:pt idx="3113">
                  <c:v>70</c:v>
                </c:pt>
                <c:pt idx="3114">
                  <c:v>70</c:v>
                </c:pt>
                <c:pt idx="3115">
                  <c:v>70</c:v>
                </c:pt>
                <c:pt idx="3116">
                  <c:v>70</c:v>
                </c:pt>
                <c:pt idx="3117">
                  <c:v>70</c:v>
                </c:pt>
                <c:pt idx="3118">
                  <c:v>70</c:v>
                </c:pt>
                <c:pt idx="3119">
                  <c:v>70</c:v>
                </c:pt>
                <c:pt idx="3120">
                  <c:v>70</c:v>
                </c:pt>
                <c:pt idx="3121">
                  <c:v>70</c:v>
                </c:pt>
                <c:pt idx="3122">
                  <c:v>70</c:v>
                </c:pt>
                <c:pt idx="3123">
                  <c:v>70</c:v>
                </c:pt>
                <c:pt idx="3124">
                  <c:v>70</c:v>
                </c:pt>
                <c:pt idx="3125">
                  <c:v>70</c:v>
                </c:pt>
                <c:pt idx="3126">
                  <c:v>70</c:v>
                </c:pt>
                <c:pt idx="3127">
                  <c:v>70</c:v>
                </c:pt>
                <c:pt idx="3128">
                  <c:v>70</c:v>
                </c:pt>
                <c:pt idx="3129">
                  <c:v>70</c:v>
                </c:pt>
                <c:pt idx="3130">
                  <c:v>70</c:v>
                </c:pt>
                <c:pt idx="3131">
                  <c:v>70</c:v>
                </c:pt>
                <c:pt idx="3132">
                  <c:v>70</c:v>
                </c:pt>
                <c:pt idx="3133">
                  <c:v>70</c:v>
                </c:pt>
                <c:pt idx="3134">
                  <c:v>70</c:v>
                </c:pt>
                <c:pt idx="3135">
                  <c:v>70</c:v>
                </c:pt>
                <c:pt idx="3136">
                  <c:v>70</c:v>
                </c:pt>
                <c:pt idx="3137">
                  <c:v>70</c:v>
                </c:pt>
                <c:pt idx="3138">
                  <c:v>70</c:v>
                </c:pt>
                <c:pt idx="3139">
                  <c:v>70</c:v>
                </c:pt>
                <c:pt idx="3140">
                  <c:v>70</c:v>
                </c:pt>
                <c:pt idx="3141">
                  <c:v>70</c:v>
                </c:pt>
                <c:pt idx="3142">
                  <c:v>70</c:v>
                </c:pt>
                <c:pt idx="3143">
                  <c:v>70</c:v>
                </c:pt>
                <c:pt idx="3144">
                  <c:v>70</c:v>
                </c:pt>
                <c:pt idx="3145">
                  <c:v>70</c:v>
                </c:pt>
                <c:pt idx="3146">
                  <c:v>70</c:v>
                </c:pt>
                <c:pt idx="3147">
                  <c:v>70</c:v>
                </c:pt>
                <c:pt idx="3148">
                  <c:v>70</c:v>
                </c:pt>
                <c:pt idx="3149">
                  <c:v>70</c:v>
                </c:pt>
                <c:pt idx="3150">
                  <c:v>70</c:v>
                </c:pt>
                <c:pt idx="3151">
                  <c:v>70</c:v>
                </c:pt>
                <c:pt idx="3152">
                  <c:v>70</c:v>
                </c:pt>
                <c:pt idx="3153">
                  <c:v>70</c:v>
                </c:pt>
                <c:pt idx="3154">
                  <c:v>70</c:v>
                </c:pt>
                <c:pt idx="3155">
                  <c:v>70</c:v>
                </c:pt>
                <c:pt idx="3156">
                  <c:v>70</c:v>
                </c:pt>
                <c:pt idx="3157">
                  <c:v>70</c:v>
                </c:pt>
                <c:pt idx="3158">
                  <c:v>70</c:v>
                </c:pt>
                <c:pt idx="3159">
                  <c:v>70</c:v>
                </c:pt>
                <c:pt idx="3160">
                  <c:v>70</c:v>
                </c:pt>
                <c:pt idx="3161">
                  <c:v>70</c:v>
                </c:pt>
                <c:pt idx="3162">
                  <c:v>70</c:v>
                </c:pt>
                <c:pt idx="3163">
                  <c:v>70</c:v>
                </c:pt>
                <c:pt idx="3164">
                  <c:v>70</c:v>
                </c:pt>
                <c:pt idx="3165">
                  <c:v>70</c:v>
                </c:pt>
                <c:pt idx="3166">
                  <c:v>70</c:v>
                </c:pt>
                <c:pt idx="3167">
                  <c:v>70</c:v>
                </c:pt>
                <c:pt idx="3168">
                  <c:v>70</c:v>
                </c:pt>
                <c:pt idx="3169">
                  <c:v>70</c:v>
                </c:pt>
                <c:pt idx="3170">
                  <c:v>70</c:v>
                </c:pt>
                <c:pt idx="3171">
                  <c:v>70</c:v>
                </c:pt>
                <c:pt idx="3172">
                  <c:v>70</c:v>
                </c:pt>
                <c:pt idx="3173">
                  <c:v>70</c:v>
                </c:pt>
                <c:pt idx="3174">
                  <c:v>70</c:v>
                </c:pt>
                <c:pt idx="3175">
                  <c:v>70</c:v>
                </c:pt>
                <c:pt idx="3176">
                  <c:v>70</c:v>
                </c:pt>
                <c:pt idx="3177">
                  <c:v>70</c:v>
                </c:pt>
                <c:pt idx="3178">
                  <c:v>70</c:v>
                </c:pt>
                <c:pt idx="3179">
                  <c:v>70</c:v>
                </c:pt>
                <c:pt idx="3180">
                  <c:v>70</c:v>
                </c:pt>
                <c:pt idx="3181">
                  <c:v>70</c:v>
                </c:pt>
                <c:pt idx="3182">
                  <c:v>70</c:v>
                </c:pt>
                <c:pt idx="3183">
                  <c:v>70</c:v>
                </c:pt>
                <c:pt idx="3184">
                  <c:v>70</c:v>
                </c:pt>
                <c:pt idx="3185">
                  <c:v>70</c:v>
                </c:pt>
                <c:pt idx="3186">
                  <c:v>70</c:v>
                </c:pt>
                <c:pt idx="3187">
                  <c:v>70</c:v>
                </c:pt>
                <c:pt idx="3188">
                  <c:v>70</c:v>
                </c:pt>
                <c:pt idx="3189">
                  <c:v>70</c:v>
                </c:pt>
                <c:pt idx="3190">
                  <c:v>70</c:v>
                </c:pt>
                <c:pt idx="3191">
                  <c:v>70</c:v>
                </c:pt>
                <c:pt idx="3192">
                  <c:v>70</c:v>
                </c:pt>
                <c:pt idx="3193">
                  <c:v>70</c:v>
                </c:pt>
                <c:pt idx="3194">
                  <c:v>70</c:v>
                </c:pt>
                <c:pt idx="3195">
                  <c:v>70</c:v>
                </c:pt>
                <c:pt idx="3196">
                  <c:v>70</c:v>
                </c:pt>
                <c:pt idx="3197">
                  <c:v>70</c:v>
                </c:pt>
                <c:pt idx="3198">
                  <c:v>70</c:v>
                </c:pt>
                <c:pt idx="3199">
                  <c:v>70</c:v>
                </c:pt>
                <c:pt idx="3200">
                  <c:v>70</c:v>
                </c:pt>
                <c:pt idx="3201">
                  <c:v>70</c:v>
                </c:pt>
                <c:pt idx="3202">
                  <c:v>70</c:v>
                </c:pt>
                <c:pt idx="3203">
                  <c:v>70</c:v>
                </c:pt>
                <c:pt idx="3204">
                  <c:v>70</c:v>
                </c:pt>
                <c:pt idx="3205">
                  <c:v>70</c:v>
                </c:pt>
                <c:pt idx="3206">
                  <c:v>70</c:v>
                </c:pt>
                <c:pt idx="3207">
                  <c:v>70</c:v>
                </c:pt>
                <c:pt idx="3208">
                  <c:v>70</c:v>
                </c:pt>
                <c:pt idx="3209">
                  <c:v>70</c:v>
                </c:pt>
                <c:pt idx="3210">
                  <c:v>70</c:v>
                </c:pt>
                <c:pt idx="3211">
                  <c:v>70</c:v>
                </c:pt>
                <c:pt idx="3212">
                  <c:v>70</c:v>
                </c:pt>
                <c:pt idx="3213">
                  <c:v>70</c:v>
                </c:pt>
                <c:pt idx="3214">
                  <c:v>70</c:v>
                </c:pt>
                <c:pt idx="3215">
                  <c:v>70</c:v>
                </c:pt>
                <c:pt idx="3216">
                  <c:v>70</c:v>
                </c:pt>
                <c:pt idx="3217">
                  <c:v>70</c:v>
                </c:pt>
                <c:pt idx="3218">
                  <c:v>70</c:v>
                </c:pt>
                <c:pt idx="3219">
                  <c:v>70</c:v>
                </c:pt>
                <c:pt idx="3220">
                  <c:v>70</c:v>
                </c:pt>
                <c:pt idx="3221">
                  <c:v>70</c:v>
                </c:pt>
                <c:pt idx="3222">
                  <c:v>70</c:v>
                </c:pt>
                <c:pt idx="3223">
                  <c:v>70</c:v>
                </c:pt>
                <c:pt idx="3224">
                  <c:v>70</c:v>
                </c:pt>
                <c:pt idx="3225">
                  <c:v>70</c:v>
                </c:pt>
                <c:pt idx="3226">
                  <c:v>70</c:v>
                </c:pt>
                <c:pt idx="3227">
                  <c:v>70</c:v>
                </c:pt>
                <c:pt idx="3228">
                  <c:v>70</c:v>
                </c:pt>
                <c:pt idx="3229">
                  <c:v>70</c:v>
                </c:pt>
                <c:pt idx="3230">
                  <c:v>70</c:v>
                </c:pt>
                <c:pt idx="3231">
                  <c:v>70</c:v>
                </c:pt>
                <c:pt idx="3232">
                  <c:v>70</c:v>
                </c:pt>
                <c:pt idx="3233">
                  <c:v>70</c:v>
                </c:pt>
                <c:pt idx="3234">
                  <c:v>70</c:v>
                </c:pt>
                <c:pt idx="3235">
                  <c:v>70</c:v>
                </c:pt>
                <c:pt idx="3236">
                  <c:v>70</c:v>
                </c:pt>
                <c:pt idx="3237">
                  <c:v>70</c:v>
                </c:pt>
                <c:pt idx="3238">
                  <c:v>70</c:v>
                </c:pt>
                <c:pt idx="3239">
                  <c:v>70</c:v>
                </c:pt>
                <c:pt idx="3240">
                  <c:v>70</c:v>
                </c:pt>
                <c:pt idx="3241">
                  <c:v>70</c:v>
                </c:pt>
                <c:pt idx="3242">
                  <c:v>70</c:v>
                </c:pt>
                <c:pt idx="3243">
                  <c:v>70</c:v>
                </c:pt>
                <c:pt idx="3244">
                  <c:v>70</c:v>
                </c:pt>
                <c:pt idx="3245">
                  <c:v>70</c:v>
                </c:pt>
                <c:pt idx="3246">
                  <c:v>70</c:v>
                </c:pt>
                <c:pt idx="3247">
                  <c:v>70</c:v>
                </c:pt>
                <c:pt idx="3248">
                  <c:v>70</c:v>
                </c:pt>
                <c:pt idx="3249">
                  <c:v>70</c:v>
                </c:pt>
                <c:pt idx="3250">
                  <c:v>70</c:v>
                </c:pt>
                <c:pt idx="3251">
                  <c:v>70</c:v>
                </c:pt>
                <c:pt idx="3252">
                  <c:v>70</c:v>
                </c:pt>
                <c:pt idx="3253">
                  <c:v>70</c:v>
                </c:pt>
                <c:pt idx="3254">
                  <c:v>70</c:v>
                </c:pt>
                <c:pt idx="3255">
                  <c:v>70</c:v>
                </c:pt>
                <c:pt idx="3256">
                  <c:v>70</c:v>
                </c:pt>
                <c:pt idx="3257">
                  <c:v>70</c:v>
                </c:pt>
                <c:pt idx="3258">
                  <c:v>70</c:v>
                </c:pt>
                <c:pt idx="3259">
                  <c:v>70</c:v>
                </c:pt>
                <c:pt idx="3260">
                  <c:v>70</c:v>
                </c:pt>
                <c:pt idx="3261">
                  <c:v>70</c:v>
                </c:pt>
                <c:pt idx="3262">
                  <c:v>70</c:v>
                </c:pt>
                <c:pt idx="3263">
                  <c:v>70</c:v>
                </c:pt>
                <c:pt idx="3264">
                  <c:v>70</c:v>
                </c:pt>
                <c:pt idx="3265">
                  <c:v>70</c:v>
                </c:pt>
                <c:pt idx="3266">
                  <c:v>70</c:v>
                </c:pt>
                <c:pt idx="3267">
                  <c:v>70</c:v>
                </c:pt>
                <c:pt idx="3268">
                  <c:v>70</c:v>
                </c:pt>
                <c:pt idx="3269">
                  <c:v>70</c:v>
                </c:pt>
                <c:pt idx="3270">
                  <c:v>70</c:v>
                </c:pt>
                <c:pt idx="3271">
                  <c:v>70</c:v>
                </c:pt>
                <c:pt idx="3272">
                  <c:v>70</c:v>
                </c:pt>
                <c:pt idx="3273">
                  <c:v>70</c:v>
                </c:pt>
                <c:pt idx="3274">
                  <c:v>70</c:v>
                </c:pt>
                <c:pt idx="3275">
                  <c:v>70</c:v>
                </c:pt>
                <c:pt idx="3276">
                  <c:v>70</c:v>
                </c:pt>
                <c:pt idx="3277">
                  <c:v>70</c:v>
                </c:pt>
                <c:pt idx="3278">
                  <c:v>70</c:v>
                </c:pt>
                <c:pt idx="3279">
                  <c:v>70</c:v>
                </c:pt>
                <c:pt idx="3280">
                  <c:v>70</c:v>
                </c:pt>
                <c:pt idx="3281">
                  <c:v>70</c:v>
                </c:pt>
                <c:pt idx="3282">
                  <c:v>70</c:v>
                </c:pt>
                <c:pt idx="3283">
                  <c:v>70</c:v>
                </c:pt>
                <c:pt idx="3284">
                  <c:v>70</c:v>
                </c:pt>
                <c:pt idx="3285">
                  <c:v>70</c:v>
                </c:pt>
                <c:pt idx="3286">
                  <c:v>70</c:v>
                </c:pt>
                <c:pt idx="3287">
                  <c:v>70</c:v>
                </c:pt>
                <c:pt idx="3288">
                  <c:v>70</c:v>
                </c:pt>
                <c:pt idx="3289">
                  <c:v>70</c:v>
                </c:pt>
                <c:pt idx="3290">
                  <c:v>70</c:v>
                </c:pt>
                <c:pt idx="3291">
                  <c:v>70</c:v>
                </c:pt>
                <c:pt idx="3292">
                  <c:v>70</c:v>
                </c:pt>
                <c:pt idx="3293">
                  <c:v>70</c:v>
                </c:pt>
                <c:pt idx="3294">
                  <c:v>70</c:v>
                </c:pt>
                <c:pt idx="3295">
                  <c:v>70</c:v>
                </c:pt>
                <c:pt idx="3296">
                  <c:v>70</c:v>
                </c:pt>
                <c:pt idx="3297">
                  <c:v>70</c:v>
                </c:pt>
                <c:pt idx="3298">
                  <c:v>70</c:v>
                </c:pt>
                <c:pt idx="3299">
                  <c:v>70</c:v>
                </c:pt>
                <c:pt idx="3300">
                  <c:v>70</c:v>
                </c:pt>
                <c:pt idx="3301">
                  <c:v>70</c:v>
                </c:pt>
                <c:pt idx="3302">
                  <c:v>70</c:v>
                </c:pt>
                <c:pt idx="3303">
                  <c:v>70</c:v>
                </c:pt>
                <c:pt idx="3304">
                  <c:v>70</c:v>
                </c:pt>
                <c:pt idx="3305">
                  <c:v>70</c:v>
                </c:pt>
                <c:pt idx="3306">
                  <c:v>70</c:v>
                </c:pt>
                <c:pt idx="3307">
                  <c:v>70</c:v>
                </c:pt>
                <c:pt idx="3308">
                  <c:v>70</c:v>
                </c:pt>
                <c:pt idx="3309">
                  <c:v>70</c:v>
                </c:pt>
                <c:pt idx="3310">
                  <c:v>70</c:v>
                </c:pt>
                <c:pt idx="3311">
                  <c:v>70</c:v>
                </c:pt>
                <c:pt idx="3312">
                  <c:v>70</c:v>
                </c:pt>
                <c:pt idx="3313">
                  <c:v>70</c:v>
                </c:pt>
                <c:pt idx="3314">
                  <c:v>70</c:v>
                </c:pt>
                <c:pt idx="3315">
                  <c:v>70</c:v>
                </c:pt>
                <c:pt idx="3316">
                  <c:v>70</c:v>
                </c:pt>
                <c:pt idx="3317">
                  <c:v>70</c:v>
                </c:pt>
                <c:pt idx="3318">
                  <c:v>70</c:v>
                </c:pt>
                <c:pt idx="3319">
                  <c:v>70</c:v>
                </c:pt>
                <c:pt idx="3320">
                  <c:v>70</c:v>
                </c:pt>
                <c:pt idx="3321">
                  <c:v>70</c:v>
                </c:pt>
                <c:pt idx="3322">
                  <c:v>70</c:v>
                </c:pt>
                <c:pt idx="3323">
                  <c:v>70</c:v>
                </c:pt>
                <c:pt idx="3324">
                  <c:v>70</c:v>
                </c:pt>
                <c:pt idx="3325">
                  <c:v>70</c:v>
                </c:pt>
                <c:pt idx="3326">
                  <c:v>70</c:v>
                </c:pt>
                <c:pt idx="3327">
                  <c:v>70</c:v>
                </c:pt>
                <c:pt idx="3328">
                  <c:v>70</c:v>
                </c:pt>
                <c:pt idx="3329">
                  <c:v>70</c:v>
                </c:pt>
                <c:pt idx="3330">
                  <c:v>70</c:v>
                </c:pt>
                <c:pt idx="3331">
                  <c:v>70</c:v>
                </c:pt>
                <c:pt idx="3332">
                  <c:v>70</c:v>
                </c:pt>
                <c:pt idx="3333">
                  <c:v>70</c:v>
                </c:pt>
                <c:pt idx="3334">
                  <c:v>70</c:v>
                </c:pt>
                <c:pt idx="3335">
                  <c:v>70</c:v>
                </c:pt>
                <c:pt idx="3336">
                  <c:v>70</c:v>
                </c:pt>
                <c:pt idx="3337">
                  <c:v>70</c:v>
                </c:pt>
                <c:pt idx="3338">
                  <c:v>70</c:v>
                </c:pt>
                <c:pt idx="3339">
                  <c:v>70</c:v>
                </c:pt>
                <c:pt idx="3340">
                  <c:v>70</c:v>
                </c:pt>
                <c:pt idx="3341">
                  <c:v>70</c:v>
                </c:pt>
                <c:pt idx="3342">
                  <c:v>70</c:v>
                </c:pt>
                <c:pt idx="3343">
                  <c:v>70</c:v>
                </c:pt>
                <c:pt idx="3344">
                  <c:v>70</c:v>
                </c:pt>
                <c:pt idx="3345">
                  <c:v>70</c:v>
                </c:pt>
                <c:pt idx="3346">
                  <c:v>70</c:v>
                </c:pt>
                <c:pt idx="3347">
                  <c:v>70</c:v>
                </c:pt>
                <c:pt idx="3348">
                  <c:v>70</c:v>
                </c:pt>
                <c:pt idx="3349">
                  <c:v>70</c:v>
                </c:pt>
                <c:pt idx="3350">
                  <c:v>70</c:v>
                </c:pt>
                <c:pt idx="3351">
                  <c:v>70</c:v>
                </c:pt>
                <c:pt idx="3352">
                  <c:v>70</c:v>
                </c:pt>
                <c:pt idx="3353">
                  <c:v>70</c:v>
                </c:pt>
                <c:pt idx="3354">
                  <c:v>70</c:v>
                </c:pt>
                <c:pt idx="3355">
                  <c:v>70</c:v>
                </c:pt>
                <c:pt idx="3356">
                  <c:v>70</c:v>
                </c:pt>
                <c:pt idx="3357">
                  <c:v>70</c:v>
                </c:pt>
                <c:pt idx="3358">
                  <c:v>70</c:v>
                </c:pt>
                <c:pt idx="3359">
                  <c:v>70</c:v>
                </c:pt>
                <c:pt idx="3360">
                  <c:v>70</c:v>
                </c:pt>
                <c:pt idx="3361">
                  <c:v>70</c:v>
                </c:pt>
                <c:pt idx="3362">
                  <c:v>70</c:v>
                </c:pt>
                <c:pt idx="3363">
                  <c:v>70</c:v>
                </c:pt>
                <c:pt idx="3364">
                  <c:v>70</c:v>
                </c:pt>
                <c:pt idx="3365">
                  <c:v>70</c:v>
                </c:pt>
                <c:pt idx="3366">
                  <c:v>70</c:v>
                </c:pt>
                <c:pt idx="3367">
                  <c:v>70</c:v>
                </c:pt>
                <c:pt idx="3368">
                  <c:v>70</c:v>
                </c:pt>
                <c:pt idx="3369">
                  <c:v>70</c:v>
                </c:pt>
                <c:pt idx="3370">
                  <c:v>70</c:v>
                </c:pt>
                <c:pt idx="3371">
                  <c:v>70</c:v>
                </c:pt>
                <c:pt idx="3372">
                  <c:v>70</c:v>
                </c:pt>
                <c:pt idx="3373">
                  <c:v>70</c:v>
                </c:pt>
                <c:pt idx="3374">
                  <c:v>70</c:v>
                </c:pt>
                <c:pt idx="3375">
                  <c:v>70</c:v>
                </c:pt>
                <c:pt idx="3376">
                  <c:v>70</c:v>
                </c:pt>
                <c:pt idx="3377">
                  <c:v>70</c:v>
                </c:pt>
                <c:pt idx="3378">
                  <c:v>70</c:v>
                </c:pt>
                <c:pt idx="3379">
                  <c:v>70</c:v>
                </c:pt>
                <c:pt idx="3380">
                  <c:v>70</c:v>
                </c:pt>
                <c:pt idx="3381">
                  <c:v>70</c:v>
                </c:pt>
                <c:pt idx="3382">
                  <c:v>70</c:v>
                </c:pt>
                <c:pt idx="3383">
                  <c:v>70</c:v>
                </c:pt>
                <c:pt idx="3384">
                  <c:v>70</c:v>
                </c:pt>
                <c:pt idx="3385">
                  <c:v>70</c:v>
                </c:pt>
                <c:pt idx="3386">
                  <c:v>70</c:v>
                </c:pt>
                <c:pt idx="3387">
                  <c:v>70</c:v>
                </c:pt>
                <c:pt idx="3388">
                  <c:v>70</c:v>
                </c:pt>
                <c:pt idx="3389">
                  <c:v>70</c:v>
                </c:pt>
                <c:pt idx="3390">
                  <c:v>70</c:v>
                </c:pt>
                <c:pt idx="3391">
                  <c:v>70</c:v>
                </c:pt>
                <c:pt idx="3392">
                  <c:v>70</c:v>
                </c:pt>
                <c:pt idx="3393">
                  <c:v>70</c:v>
                </c:pt>
                <c:pt idx="3394">
                  <c:v>70</c:v>
                </c:pt>
                <c:pt idx="3395">
                  <c:v>70</c:v>
                </c:pt>
                <c:pt idx="3396">
                  <c:v>70</c:v>
                </c:pt>
                <c:pt idx="3397">
                  <c:v>70</c:v>
                </c:pt>
                <c:pt idx="3398">
                  <c:v>70</c:v>
                </c:pt>
                <c:pt idx="3399">
                  <c:v>70</c:v>
                </c:pt>
                <c:pt idx="3400">
                  <c:v>70</c:v>
                </c:pt>
                <c:pt idx="3401">
                  <c:v>70</c:v>
                </c:pt>
                <c:pt idx="3402">
                  <c:v>70</c:v>
                </c:pt>
                <c:pt idx="3403">
                  <c:v>70</c:v>
                </c:pt>
                <c:pt idx="3404">
                  <c:v>70</c:v>
                </c:pt>
                <c:pt idx="3405">
                  <c:v>70</c:v>
                </c:pt>
                <c:pt idx="3406">
                  <c:v>70</c:v>
                </c:pt>
                <c:pt idx="3407">
                  <c:v>70</c:v>
                </c:pt>
                <c:pt idx="3408">
                  <c:v>70</c:v>
                </c:pt>
                <c:pt idx="3409">
                  <c:v>70</c:v>
                </c:pt>
                <c:pt idx="3410">
                  <c:v>70</c:v>
                </c:pt>
                <c:pt idx="3411">
                  <c:v>70</c:v>
                </c:pt>
                <c:pt idx="3412">
                  <c:v>70</c:v>
                </c:pt>
                <c:pt idx="3413">
                  <c:v>70</c:v>
                </c:pt>
                <c:pt idx="3414">
                  <c:v>70</c:v>
                </c:pt>
                <c:pt idx="3415">
                  <c:v>70</c:v>
                </c:pt>
                <c:pt idx="3416">
                  <c:v>70</c:v>
                </c:pt>
                <c:pt idx="3417">
                  <c:v>70</c:v>
                </c:pt>
                <c:pt idx="3418">
                  <c:v>70</c:v>
                </c:pt>
                <c:pt idx="3419">
                  <c:v>70</c:v>
                </c:pt>
                <c:pt idx="3420">
                  <c:v>70</c:v>
                </c:pt>
                <c:pt idx="3421">
                  <c:v>70</c:v>
                </c:pt>
                <c:pt idx="3422">
                  <c:v>70</c:v>
                </c:pt>
                <c:pt idx="3423">
                  <c:v>70</c:v>
                </c:pt>
                <c:pt idx="3424">
                  <c:v>70</c:v>
                </c:pt>
                <c:pt idx="3425">
                  <c:v>70</c:v>
                </c:pt>
                <c:pt idx="3426">
                  <c:v>70</c:v>
                </c:pt>
                <c:pt idx="3427">
                  <c:v>70</c:v>
                </c:pt>
                <c:pt idx="3428">
                  <c:v>70</c:v>
                </c:pt>
                <c:pt idx="3429">
                  <c:v>70</c:v>
                </c:pt>
                <c:pt idx="3430">
                  <c:v>70</c:v>
                </c:pt>
                <c:pt idx="3431">
                  <c:v>70</c:v>
                </c:pt>
                <c:pt idx="3432">
                  <c:v>70</c:v>
                </c:pt>
                <c:pt idx="3433">
                  <c:v>70</c:v>
                </c:pt>
                <c:pt idx="3434">
                  <c:v>70</c:v>
                </c:pt>
                <c:pt idx="3435">
                  <c:v>70</c:v>
                </c:pt>
                <c:pt idx="3436">
                  <c:v>70</c:v>
                </c:pt>
                <c:pt idx="3437">
                  <c:v>70</c:v>
                </c:pt>
                <c:pt idx="3438">
                  <c:v>70</c:v>
                </c:pt>
                <c:pt idx="3439">
                  <c:v>70</c:v>
                </c:pt>
                <c:pt idx="3440">
                  <c:v>70</c:v>
                </c:pt>
                <c:pt idx="3441">
                  <c:v>70</c:v>
                </c:pt>
                <c:pt idx="3442">
                  <c:v>70</c:v>
                </c:pt>
                <c:pt idx="3443">
                  <c:v>70</c:v>
                </c:pt>
                <c:pt idx="3444">
                  <c:v>70</c:v>
                </c:pt>
                <c:pt idx="3445">
                  <c:v>70</c:v>
                </c:pt>
                <c:pt idx="3446">
                  <c:v>70</c:v>
                </c:pt>
                <c:pt idx="3447">
                  <c:v>70</c:v>
                </c:pt>
                <c:pt idx="3448">
                  <c:v>70</c:v>
                </c:pt>
                <c:pt idx="3449">
                  <c:v>70</c:v>
                </c:pt>
                <c:pt idx="3450">
                  <c:v>70</c:v>
                </c:pt>
                <c:pt idx="3451">
                  <c:v>70</c:v>
                </c:pt>
                <c:pt idx="3452">
                  <c:v>70</c:v>
                </c:pt>
                <c:pt idx="3453">
                  <c:v>70</c:v>
                </c:pt>
                <c:pt idx="3454">
                  <c:v>70</c:v>
                </c:pt>
                <c:pt idx="3455">
                  <c:v>70</c:v>
                </c:pt>
                <c:pt idx="3456">
                  <c:v>70</c:v>
                </c:pt>
                <c:pt idx="3457">
                  <c:v>70</c:v>
                </c:pt>
                <c:pt idx="3458">
                  <c:v>70</c:v>
                </c:pt>
                <c:pt idx="3459">
                  <c:v>70</c:v>
                </c:pt>
                <c:pt idx="3460">
                  <c:v>70</c:v>
                </c:pt>
                <c:pt idx="3461">
                  <c:v>70</c:v>
                </c:pt>
                <c:pt idx="3462">
                  <c:v>70</c:v>
                </c:pt>
                <c:pt idx="3463">
                  <c:v>70</c:v>
                </c:pt>
                <c:pt idx="3464">
                  <c:v>70</c:v>
                </c:pt>
                <c:pt idx="3465">
                  <c:v>70</c:v>
                </c:pt>
                <c:pt idx="3466">
                  <c:v>70</c:v>
                </c:pt>
                <c:pt idx="3467">
                  <c:v>70</c:v>
                </c:pt>
                <c:pt idx="3468">
                  <c:v>70</c:v>
                </c:pt>
                <c:pt idx="3469">
                  <c:v>70</c:v>
                </c:pt>
                <c:pt idx="3470">
                  <c:v>70</c:v>
                </c:pt>
                <c:pt idx="3471">
                  <c:v>70</c:v>
                </c:pt>
                <c:pt idx="3472">
                  <c:v>70</c:v>
                </c:pt>
                <c:pt idx="3473">
                  <c:v>70</c:v>
                </c:pt>
                <c:pt idx="3474">
                  <c:v>70</c:v>
                </c:pt>
                <c:pt idx="3475">
                  <c:v>70</c:v>
                </c:pt>
                <c:pt idx="3476">
                  <c:v>70</c:v>
                </c:pt>
                <c:pt idx="3477">
                  <c:v>70</c:v>
                </c:pt>
                <c:pt idx="3478">
                  <c:v>70</c:v>
                </c:pt>
                <c:pt idx="3479">
                  <c:v>70</c:v>
                </c:pt>
                <c:pt idx="3480">
                  <c:v>70</c:v>
                </c:pt>
                <c:pt idx="3481">
                  <c:v>70</c:v>
                </c:pt>
                <c:pt idx="3482">
                  <c:v>70</c:v>
                </c:pt>
                <c:pt idx="3483">
                  <c:v>70</c:v>
                </c:pt>
                <c:pt idx="3484">
                  <c:v>70</c:v>
                </c:pt>
                <c:pt idx="3485">
                  <c:v>70</c:v>
                </c:pt>
                <c:pt idx="3486">
                  <c:v>70</c:v>
                </c:pt>
                <c:pt idx="3487">
                  <c:v>70</c:v>
                </c:pt>
                <c:pt idx="3488">
                  <c:v>70</c:v>
                </c:pt>
                <c:pt idx="3489">
                  <c:v>70</c:v>
                </c:pt>
                <c:pt idx="3490">
                  <c:v>70</c:v>
                </c:pt>
                <c:pt idx="3491">
                  <c:v>70</c:v>
                </c:pt>
                <c:pt idx="3492">
                  <c:v>70</c:v>
                </c:pt>
                <c:pt idx="3493">
                  <c:v>70</c:v>
                </c:pt>
                <c:pt idx="3494">
                  <c:v>70</c:v>
                </c:pt>
                <c:pt idx="3495">
                  <c:v>70</c:v>
                </c:pt>
                <c:pt idx="3496">
                  <c:v>70</c:v>
                </c:pt>
                <c:pt idx="3497">
                  <c:v>70</c:v>
                </c:pt>
                <c:pt idx="3498">
                  <c:v>70</c:v>
                </c:pt>
                <c:pt idx="3499">
                  <c:v>70</c:v>
                </c:pt>
                <c:pt idx="3500">
                  <c:v>70</c:v>
                </c:pt>
                <c:pt idx="3501">
                  <c:v>70</c:v>
                </c:pt>
                <c:pt idx="3502">
                  <c:v>70</c:v>
                </c:pt>
                <c:pt idx="3503">
                  <c:v>70</c:v>
                </c:pt>
                <c:pt idx="3504">
                  <c:v>70</c:v>
                </c:pt>
                <c:pt idx="3505">
                  <c:v>70</c:v>
                </c:pt>
                <c:pt idx="3506">
                  <c:v>70</c:v>
                </c:pt>
                <c:pt idx="3507">
                  <c:v>70</c:v>
                </c:pt>
                <c:pt idx="3508">
                  <c:v>70</c:v>
                </c:pt>
                <c:pt idx="3509">
                  <c:v>70</c:v>
                </c:pt>
                <c:pt idx="3510">
                  <c:v>70</c:v>
                </c:pt>
                <c:pt idx="3511">
                  <c:v>70</c:v>
                </c:pt>
                <c:pt idx="3512">
                  <c:v>70</c:v>
                </c:pt>
                <c:pt idx="3513">
                  <c:v>70</c:v>
                </c:pt>
                <c:pt idx="3514">
                  <c:v>70</c:v>
                </c:pt>
                <c:pt idx="3515">
                  <c:v>70</c:v>
                </c:pt>
                <c:pt idx="3516">
                  <c:v>70</c:v>
                </c:pt>
                <c:pt idx="3517">
                  <c:v>70</c:v>
                </c:pt>
                <c:pt idx="3518">
                  <c:v>70</c:v>
                </c:pt>
                <c:pt idx="3519">
                  <c:v>70</c:v>
                </c:pt>
                <c:pt idx="3520">
                  <c:v>70</c:v>
                </c:pt>
                <c:pt idx="3521">
                  <c:v>70</c:v>
                </c:pt>
                <c:pt idx="3522">
                  <c:v>70</c:v>
                </c:pt>
                <c:pt idx="3523">
                  <c:v>70</c:v>
                </c:pt>
                <c:pt idx="3524">
                  <c:v>70</c:v>
                </c:pt>
                <c:pt idx="3525">
                  <c:v>70</c:v>
                </c:pt>
                <c:pt idx="3526">
                  <c:v>70</c:v>
                </c:pt>
                <c:pt idx="3527">
                  <c:v>70</c:v>
                </c:pt>
                <c:pt idx="3528">
                  <c:v>70</c:v>
                </c:pt>
                <c:pt idx="3529">
                  <c:v>70</c:v>
                </c:pt>
                <c:pt idx="3530">
                  <c:v>70</c:v>
                </c:pt>
                <c:pt idx="3531">
                  <c:v>70</c:v>
                </c:pt>
                <c:pt idx="3532">
                  <c:v>70</c:v>
                </c:pt>
                <c:pt idx="3533">
                  <c:v>70</c:v>
                </c:pt>
                <c:pt idx="3534">
                  <c:v>70</c:v>
                </c:pt>
                <c:pt idx="3535">
                  <c:v>70</c:v>
                </c:pt>
                <c:pt idx="3536">
                  <c:v>70</c:v>
                </c:pt>
                <c:pt idx="3537">
                  <c:v>70</c:v>
                </c:pt>
                <c:pt idx="3538">
                  <c:v>70</c:v>
                </c:pt>
                <c:pt idx="3539">
                  <c:v>70</c:v>
                </c:pt>
                <c:pt idx="3540">
                  <c:v>70</c:v>
                </c:pt>
                <c:pt idx="3541">
                  <c:v>70</c:v>
                </c:pt>
                <c:pt idx="3542">
                  <c:v>70</c:v>
                </c:pt>
                <c:pt idx="3543">
                  <c:v>70</c:v>
                </c:pt>
                <c:pt idx="3544">
                  <c:v>70</c:v>
                </c:pt>
                <c:pt idx="3545">
                  <c:v>70</c:v>
                </c:pt>
                <c:pt idx="3546">
                  <c:v>70</c:v>
                </c:pt>
                <c:pt idx="3547">
                  <c:v>70</c:v>
                </c:pt>
                <c:pt idx="3548">
                  <c:v>70</c:v>
                </c:pt>
                <c:pt idx="3549">
                  <c:v>70</c:v>
                </c:pt>
                <c:pt idx="3550">
                  <c:v>70</c:v>
                </c:pt>
                <c:pt idx="3551">
                  <c:v>70</c:v>
                </c:pt>
                <c:pt idx="3552">
                  <c:v>70</c:v>
                </c:pt>
                <c:pt idx="3553">
                  <c:v>70</c:v>
                </c:pt>
                <c:pt idx="3554">
                  <c:v>70</c:v>
                </c:pt>
                <c:pt idx="3555">
                  <c:v>70</c:v>
                </c:pt>
                <c:pt idx="3556">
                  <c:v>70</c:v>
                </c:pt>
                <c:pt idx="3557">
                  <c:v>70</c:v>
                </c:pt>
                <c:pt idx="3558">
                  <c:v>70</c:v>
                </c:pt>
                <c:pt idx="3559">
                  <c:v>70</c:v>
                </c:pt>
                <c:pt idx="3560">
                  <c:v>70</c:v>
                </c:pt>
                <c:pt idx="3561">
                  <c:v>70</c:v>
                </c:pt>
                <c:pt idx="3562">
                  <c:v>70</c:v>
                </c:pt>
                <c:pt idx="3563">
                  <c:v>70</c:v>
                </c:pt>
                <c:pt idx="3564">
                  <c:v>70</c:v>
                </c:pt>
                <c:pt idx="3565">
                  <c:v>70</c:v>
                </c:pt>
                <c:pt idx="3566">
                  <c:v>70</c:v>
                </c:pt>
                <c:pt idx="3567">
                  <c:v>70</c:v>
                </c:pt>
                <c:pt idx="3568">
                  <c:v>70</c:v>
                </c:pt>
                <c:pt idx="3569">
                  <c:v>70</c:v>
                </c:pt>
                <c:pt idx="3570">
                  <c:v>70</c:v>
                </c:pt>
                <c:pt idx="3571">
                  <c:v>70</c:v>
                </c:pt>
                <c:pt idx="3572">
                  <c:v>70</c:v>
                </c:pt>
                <c:pt idx="3573">
                  <c:v>70</c:v>
                </c:pt>
                <c:pt idx="3574">
                  <c:v>70</c:v>
                </c:pt>
                <c:pt idx="3575">
                  <c:v>70</c:v>
                </c:pt>
                <c:pt idx="3576">
                  <c:v>70</c:v>
                </c:pt>
                <c:pt idx="3577">
                  <c:v>70</c:v>
                </c:pt>
                <c:pt idx="3578">
                  <c:v>70</c:v>
                </c:pt>
                <c:pt idx="3579">
                  <c:v>70</c:v>
                </c:pt>
                <c:pt idx="3580">
                  <c:v>70</c:v>
                </c:pt>
                <c:pt idx="3581">
                  <c:v>70</c:v>
                </c:pt>
                <c:pt idx="3582">
                  <c:v>70</c:v>
                </c:pt>
                <c:pt idx="3583">
                  <c:v>70</c:v>
                </c:pt>
                <c:pt idx="3584">
                  <c:v>70</c:v>
                </c:pt>
                <c:pt idx="3585">
                  <c:v>70</c:v>
                </c:pt>
                <c:pt idx="3586">
                  <c:v>70</c:v>
                </c:pt>
                <c:pt idx="3587">
                  <c:v>70</c:v>
                </c:pt>
                <c:pt idx="3588">
                  <c:v>70</c:v>
                </c:pt>
                <c:pt idx="3589">
                  <c:v>70</c:v>
                </c:pt>
                <c:pt idx="3590">
                  <c:v>70</c:v>
                </c:pt>
                <c:pt idx="3591">
                  <c:v>70</c:v>
                </c:pt>
                <c:pt idx="3592">
                  <c:v>70</c:v>
                </c:pt>
                <c:pt idx="3593">
                  <c:v>70</c:v>
                </c:pt>
                <c:pt idx="3594">
                  <c:v>70</c:v>
                </c:pt>
                <c:pt idx="3595">
                  <c:v>70</c:v>
                </c:pt>
                <c:pt idx="3596">
                  <c:v>70</c:v>
                </c:pt>
                <c:pt idx="3597">
                  <c:v>70</c:v>
                </c:pt>
                <c:pt idx="3598">
                  <c:v>70</c:v>
                </c:pt>
                <c:pt idx="3599">
                  <c:v>70</c:v>
                </c:pt>
                <c:pt idx="3600">
                  <c:v>70</c:v>
                </c:pt>
                <c:pt idx="3601">
                  <c:v>70</c:v>
                </c:pt>
                <c:pt idx="3602">
                  <c:v>70</c:v>
                </c:pt>
                <c:pt idx="3603">
                  <c:v>70</c:v>
                </c:pt>
                <c:pt idx="3604">
                  <c:v>70</c:v>
                </c:pt>
                <c:pt idx="3605">
                  <c:v>70</c:v>
                </c:pt>
                <c:pt idx="3606">
                  <c:v>70</c:v>
                </c:pt>
                <c:pt idx="3607">
                  <c:v>70</c:v>
                </c:pt>
                <c:pt idx="3608">
                  <c:v>70</c:v>
                </c:pt>
                <c:pt idx="3609">
                  <c:v>70</c:v>
                </c:pt>
                <c:pt idx="3610">
                  <c:v>70</c:v>
                </c:pt>
                <c:pt idx="3611">
                  <c:v>70</c:v>
                </c:pt>
                <c:pt idx="3612">
                  <c:v>70</c:v>
                </c:pt>
                <c:pt idx="3613">
                  <c:v>70</c:v>
                </c:pt>
                <c:pt idx="3614">
                  <c:v>70</c:v>
                </c:pt>
                <c:pt idx="3615">
                  <c:v>70</c:v>
                </c:pt>
                <c:pt idx="3616">
                  <c:v>70</c:v>
                </c:pt>
                <c:pt idx="3617">
                  <c:v>70</c:v>
                </c:pt>
                <c:pt idx="3618">
                  <c:v>70</c:v>
                </c:pt>
                <c:pt idx="3619">
                  <c:v>70</c:v>
                </c:pt>
                <c:pt idx="3620">
                  <c:v>70</c:v>
                </c:pt>
                <c:pt idx="3621">
                  <c:v>70</c:v>
                </c:pt>
                <c:pt idx="3622">
                  <c:v>70</c:v>
                </c:pt>
                <c:pt idx="3623">
                  <c:v>70</c:v>
                </c:pt>
                <c:pt idx="3624">
                  <c:v>70</c:v>
                </c:pt>
                <c:pt idx="3625">
                  <c:v>70</c:v>
                </c:pt>
                <c:pt idx="3626">
                  <c:v>70</c:v>
                </c:pt>
                <c:pt idx="3627">
                  <c:v>70</c:v>
                </c:pt>
                <c:pt idx="3628">
                  <c:v>70</c:v>
                </c:pt>
                <c:pt idx="3629">
                  <c:v>70</c:v>
                </c:pt>
                <c:pt idx="3630">
                  <c:v>70</c:v>
                </c:pt>
                <c:pt idx="3631">
                  <c:v>70</c:v>
                </c:pt>
                <c:pt idx="3632">
                  <c:v>70</c:v>
                </c:pt>
                <c:pt idx="3633">
                  <c:v>70</c:v>
                </c:pt>
                <c:pt idx="3634">
                  <c:v>70</c:v>
                </c:pt>
                <c:pt idx="3635">
                  <c:v>70</c:v>
                </c:pt>
                <c:pt idx="3636">
                  <c:v>70</c:v>
                </c:pt>
                <c:pt idx="3637">
                  <c:v>70</c:v>
                </c:pt>
                <c:pt idx="3638">
                  <c:v>70</c:v>
                </c:pt>
                <c:pt idx="3639">
                  <c:v>70</c:v>
                </c:pt>
                <c:pt idx="3640">
                  <c:v>70</c:v>
                </c:pt>
                <c:pt idx="3641">
                  <c:v>70</c:v>
                </c:pt>
                <c:pt idx="3642">
                  <c:v>70</c:v>
                </c:pt>
                <c:pt idx="3643">
                  <c:v>70</c:v>
                </c:pt>
                <c:pt idx="3644">
                  <c:v>70</c:v>
                </c:pt>
                <c:pt idx="3645">
                  <c:v>70</c:v>
                </c:pt>
                <c:pt idx="3646">
                  <c:v>70</c:v>
                </c:pt>
                <c:pt idx="3647">
                  <c:v>70</c:v>
                </c:pt>
                <c:pt idx="3648">
                  <c:v>70</c:v>
                </c:pt>
                <c:pt idx="3649">
                  <c:v>70</c:v>
                </c:pt>
                <c:pt idx="3650">
                  <c:v>70</c:v>
                </c:pt>
                <c:pt idx="3651">
                  <c:v>70</c:v>
                </c:pt>
                <c:pt idx="3652">
                  <c:v>70</c:v>
                </c:pt>
                <c:pt idx="3653">
                  <c:v>70</c:v>
                </c:pt>
                <c:pt idx="3654">
                  <c:v>70</c:v>
                </c:pt>
                <c:pt idx="3655">
                  <c:v>70</c:v>
                </c:pt>
                <c:pt idx="3656">
                  <c:v>70</c:v>
                </c:pt>
                <c:pt idx="3657">
                  <c:v>70</c:v>
                </c:pt>
                <c:pt idx="3658">
                  <c:v>70</c:v>
                </c:pt>
                <c:pt idx="3659">
                  <c:v>70</c:v>
                </c:pt>
                <c:pt idx="3660">
                  <c:v>70</c:v>
                </c:pt>
                <c:pt idx="3661">
                  <c:v>70</c:v>
                </c:pt>
                <c:pt idx="3662">
                  <c:v>70</c:v>
                </c:pt>
                <c:pt idx="3663">
                  <c:v>70</c:v>
                </c:pt>
                <c:pt idx="3664">
                  <c:v>70</c:v>
                </c:pt>
                <c:pt idx="3665">
                  <c:v>70</c:v>
                </c:pt>
                <c:pt idx="3666">
                  <c:v>70</c:v>
                </c:pt>
                <c:pt idx="3667">
                  <c:v>70</c:v>
                </c:pt>
                <c:pt idx="3668">
                  <c:v>70</c:v>
                </c:pt>
                <c:pt idx="3669">
                  <c:v>70</c:v>
                </c:pt>
                <c:pt idx="3670">
                  <c:v>70</c:v>
                </c:pt>
                <c:pt idx="3671">
                  <c:v>70</c:v>
                </c:pt>
                <c:pt idx="3672">
                  <c:v>70</c:v>
                </c:pt>
                <c:pt idx="3673">
                  <c:v>70</c:v>
                </c:pt>
                <c:pt idx="3674">
                  <c:v>70</c:v>
                </c:pt>
                <c:pt idx="3675">
                  <c:v>70</c:v>
                </c:pt>
                <c:pt idx="3676">
                  <c:v>70</c:v>
                </c:pt>
                <c:pt idx="3677">
                  <c:v>70</c:v>
                </c:pt>
                <c:pt idx="3678">
                  <c:v>70</c:v>
                </c:pt>
                <c:pt idx="3679">
                  <c:v>70</c:v>
                </c:pt>
                <c:pt idx="3680">
                  <c:v>70</c:v>
                </c:pt>
                <c:pt idx="3681">
                  <c:v>70</c:v>
                </c:pt>
                <c:pt idx="3682">
                  <c:v>70</c:v>
                </c:pt>
                <c:pt idx="3683">
                  <c:v>70</c:v>
                </c:pt>
                <c:pt idx="3684">
                  <c:v>70</c:v>
                </c:pt>
                <c:pt idx="3685">
                  <c:v>70</c:v>
                </c:pt>
                <c:pt idx="3686">
                  <c:v>70</c:v>
                </c:pt>
                <c:pt idx="3687">
                  <c:v>70</c:v>
                </c:pt>
                <c:pt idx="3688">
                  <c:v>70</c:v>
                </c:pt>
                <c:pt idx="3689">
                  <c:v>70</c:v>
                </c:pt>
                <c:pt idx="3690">
                  <c:v>70</c:v>
                </c:pt>
                <c:pt idx="3691">
                  <c:v>70</c:v>
                </c:pt>
                <c:pt idx="3692">
                  <c:v>70</c:v>
                </c:pt>
                <c:pt idx="3693">
                  <c:v>70</c:v>
                </c:pt>
                <c:pt idx="3694">
                  <c:v>70</c:v>
                </c:pt>
                <c:pt idx="3695">
                  <c:v>70</c:v>
                </c:pt>
                <c:pt idx="3696">
                  <c:v>70</c:v>
                </c:pt>
                <c:pt idx="3697">
                  <c:v>70</c:v>
                </c:pt>
                <c:pt idx="3698">
                  <c:v>70</c:v>
                </c:pt>
                <c:pt idx="3699">
                  <c:v>70</c:v>
                </c:pt>
                <c:pt idx="3700">
                  <c:v>70</c:v>
                </c:pt>
                <c:pt idx="3701">
                  <c:v>70</c:v>
                </c:pt>
                <c:pt idx="3702">
                  <c:v>70</c:v>
                </c:pt>
                <c:pt idx="3703">
                  <c:v>70</c:v>
                </c:pt>
                <c:pt idx="3704">
                  <c:v>70</c:v>
                </c:pt>
                <c:pt idx="3705">
                  <c:v>70</c:v>
                </c:pt>
                <c:pt idx="3706">
                  <c:v>70</c:v>
                </c:pt>
                <c:pt idx="3707">
                  <c:v>70</c:v>
                </c:pt>
                <c:pt idx="3708">
                  <c:v>70</c:v>
                </c:pt>
                <c:pt idx="3709">
                  <c:v>70</c:v>
                </c:pt>
                <c:pt idx="3710">
                  <c:v>70</c:v>
                </c:pt>
                <c:pt idx="3711">
                  <c:v>70</c:v>
                </c:pt>
                <c:pt idx="3712">
                  <c:v>70</c:v>
                </c:pt>
                <c:pt idx="3713">
                  <c:v>70</c:v>
                </c:pt>
                <c:pt idx="3714">
                  <c:v>70</c:v>
                </c:pt>
                <c:pt idx="3715">
                  <c:v>70</c:v>
                </c:pt>
                <c:pt idx="3716">
                  <c:v>70</c:v>
                </c:pt>
                <c:pt idx="3717">
                  <c:v>70</c:v>
                </c:pt>
                <c:pt idx="3718">
                  <c:v>70</c:v>
                </c:pt>
                <c:pt idx="3719">
                  <c:v>70</c:v>
                </c:pt>
                <c:pt idx="3720">
                  <c:v>70</c:v>
                </c:pt>
                <c:pt idx="3721">
                  <c:v>70</c:v>
                </c:pt>
                <c:pt idx="3722">
                  <c:v>70</c:v>
                </c:pt>
                <c:pt idx="3723">
                  <c:v>70</c:v>
                </c:pt>
                <c:pt idx="3724">
                  <c:v>70</c:v>
                </c:pt>
                <c:pt idx="3725">
                  <c:v>70</c:v>
                </c:pt>
                <c:pt idx="3726">
                  <c:v>70</c:v>
                </c:pt>
                <c:pt idx="3727">
                  <c:v>70</c:v>
                </c:pt>
                <c:pt idx="3728">
                  <c:v>70</c:v>
                </c:pt>
                <c:pt idx="3729">
                  <c:v>70</c:v>
                </c:pt>
                <c:pt idx="3730">
                  <c:v>70</c:v>
                </c:pt>
                <c:pt idx="3731">
                  <c:v>70</c:v>
                </c:pt>
                <c:pt idx="3732">
                  <c:v>70</c:v>
                </c:pt>
                <c:pt idx="3733">
                  <c:v>70</c:v>
                </c:pt>
                <c:pt idx="3734">
                  <c:v>70</c:v>
                </c:pt>
                <c:pt idx="3735">
                  <c:v>70</c:v>
                </c:pt>
                <c:pt idx="3736">
                  <c:v>70</c:v>
                </c:pt>
                <c:pt idx="3737">
                  <c:v>70</c:v>
                </c:pt>
                <c:pt idx="3738">
                  <c:v>70</c:v>
                </c:pt>
                <c:pt idx="3739">
                  <c:v>70</c:v>
                </c:pt>
                <c:pt idx="3740">
                  <c:v>70</c:v>
                </c:pt>
                <c:pt idx="3741">
                  <c:v>70</c:v>
                </c:pt>
                <c:pt idx="3742">
                  <c:v>70</c:v>
                </c:pt>
                <c:pt idx="3743">
                  <c:v>70</c:v>
                </c:pt>
                <c:pt idx="3744">
                  <c:v>70</c:v>
                </c:pt>
                <c:pt idx="3745">
                  <c:v>70</c:v>
                </c:pt>
                <c:pt idx="3746">
                  <c:v>70</c:v>
                </c:pt>
                <c:pt idx="3747">
                  <c:v>70</c:v>
                </c:pt>
                <c:pt idx="3748">
                  <c:v>70</c:v>
                </c:pt>
                <c:pt idx="3749">
                  <c:v>70</c:v>
                </c:pt>
                <c:pt idx="3750">
                  <c:v>70</c:v>
                </c:pt>
                <c:pt idx="3751">
                  <c:v>70</c:v>
                </c:pt>
                <c:pt idx="3752">
                  <c:v>70</c:v>
                </c:pt>
                <c:pt idx="3753">
                  <c:v>70</c:v>
                </c:pt>
                <c:pt idx="3754">
                  <c:v>70</c:v>
                </c:pt>
                <c:pt idx="3755">
                  <c:v>70</c:v>
                </c:pt>
                <c:pt idx="3756">
                  <c:v>70</c:v>
                </c:pt>
                <c:pt idx="3757">
                  <c:v>70</c:v>
                </c:pt>
                <c:pt idx="3758">
                  <c:v>70</c:v>
                </c:pt>
                <c:pt idx="3759">
                  <c:v>70</c:v>
                </c:pt>
                <c:pt idx="3760">
                  <c:v>70</c:v>
                </c:pt>
                <c:pt idx="3761">
                  <c:v>70</c:v>
                </c:pt>
                <c:pt idx="3762">
                  <c:v>70</c:v>
                </c:pt>
                <c:pt idx="3763">
                  <c:v>70</c:v>
                </c:pt>
                <c:pt idx="3764">
                  <c:v>70</c:v>
                </c:pt>
                <c:pt idx="3765">
                  <c:v>70</c:v>
                </c:pt>
                <c:pt idx="3766">
                  <c:v>70</c:v>
                </c:pt>
                <c:pt idx="3767">
                  <c:v>70</c:v>
                </c:pt>
                <c:pt idx="3768">
                  <c:v>70</c:v>
                </c:pt>
                <c:pt idx="3769">
                  <c:v>70</c:v>
                </c:pt>
                <c:pt idx="3770">
                  <c:v>70</c:v>
                </c:pt>
                <c:pt idx="3771">
                  <c:v>70</c:v>
                </c:pt>
                <c:pt idx="3772">
                  <c:v>70</c:v>
                </c:pt>
                <c:pt idx="3773">
                  <c:v>70</c:v>
                </c:pt>
                <c:pt idx="3774">
                  <c:v>70</c:v>
                </c:pt>
                <c:pt idx="3775">
                  <c:v>70</c:v>
                </c:pt>
                <c:pt idx="3776">
                  <c:v>70</c:v>
                </c:pt>
                <c:pt idx="3777">
                  <c:v>70</c:v>
                </c:pt>
                <c:pt idx="3778">
                  <c:v>70</c:v>
                </c:pt>
                <c:pt idx="3779">
                  <c:v>70</c:v>
                </c:pt>
                <c:pt idx="3780">
                  <c:v>70</c:v>
                </c:pt>
                <c:pt idx="3781">
                  <c:v>70</c:v>
                </c:pt>
                <c:pt idx="3782">
                  <c:v>70</c:v>
                </c:pt>
                <c:pt idx="3783">
                  <c:v>70</c:v>
                </c:pt>
                <c:pt idx="3784">
                  <c:v>70</c:v>
                </c:pt>
                <c:pt idx="3785">
                  <c:v>70</c:v>
                </c:pt>
                <c:pt idx="3786">
                  <c:v>70</c:v>
                </c:pt>
                <c:pt idx="3787">
                  <c:v>70</c:v>
                </c:pt>
                <c:pt idx="3788">
                  <c:v>70</c:v>
                </c:pt>
                <c:pt idx="3789">
                  <c:v>70</c:v>
                </c:pt>
                <c:pt idx="3790">
                  <c:v>70</c:v>
                </c:pt>
                <c:pt idx="3791">
                  <c:v>70</c:v>
                </c:pt>
                <c:pt idx="3792">
                  <c:v>70</c:v>
                </c:pt>
                <c:pt idx="3793">
                  <c:v>70</c:v>
                </c:pt>
                <c:pt idx="3794">
                  <c:v>70</c:v>
                </c:pt>
                <c:pt idx="3795">
                  <c:v>70</c:v>
                </c:pt>
                <c:pt idx="3796">
                  <c:v>70</c:v>
                </c:pt>
                <c:pt idx="3797">
                  <c:v>70</c:v>
                </c:pt>
                <c:pt idx="3798">
                  <c:v>70</c:v>
                </c:pt>
                <c:pt idx="3799">
                  <c:v>70</c:v>
                </c:pt>
                <c:pt idx="3800">
                  <c:v>70</c:v>
                </c:pt>
                <c:pt idx="3801">
                  <c:v>70</c:v>
                </c:pt>
                <c:pt idx="3802">
                  <c:v>70</c:v>
                </c:pt>
                <c:pt idx="3803">
                  <c:v>70</c:v>
                </c:pt>
                <c:pt idx="3804">
                  <c:v>70</c:v>
                </c:pt>
                <c:pt idx="3805">
                  <c:v>70</c:v>
                </c:pt>
                <c:pt idx="3806">
                  <c:v>70</c:v>
                </c:pt>
                <c:pt idx="3807">
                  <c:v>70</c:v>
                </c:pt>
                <c:pt idx="3808">
                  <c:v>70</c:v>
                </c:pt>
                <c:pt idx="3809">
                  <c:v>70</c:v>
                </c:pt>
                <c:pt idx="3810">
                  <c:v>70</c:v>
                </c:pt>
                <c:pt idx="3811">
                  <c:v>70</c:v>
                </c:pt>
                <c:pt idx="3812">
                  <c:v>70</c:v>
                </c:pt>
                <c:pt idx="3813">
                  <c:v>70</c:v>
                </c:pt>
                <c:pt idx="3814">
                  <c:v>70</c:v>
                </c:pt>
                <c:pt idx="3815">
                  <c:v>70</c:v>
                </c:pt>
                <c:pt idx="3816">
                  <c:v>70</c:v>
                </c:pt>
                <c:pt idx="3817">
                  <c:v>70</c:v>
                </c:pt>
                <c:pt idx="3818">
                  <c:v>70</c:v>
                </c:pt>
                <c:pt idx="3819">
                  <c:v>70</c:v>
                </c:pt>
                <c:pt idx="3820">
                  <c:v>70</c:v>
                </c:pt>
                <c:pt idx="3821">
                  <c:v>70</c:v>
                </c:pt>
                <c:pt idx="3822">
                  <c:v>70</c:v>
                </c:pt>
                <c:pt idx="3823">
                  <c:v>70</c:v>
                </c:pt>
                <c:pt idx="3824">
                  <c:v>70</c:v>
                </c:pt>
                <c:pt idx="3825">
                  <c:v>70</c:v>
                </c:pt>
                <c:pt idx="3826">
                  <c:v>70</c:v>
                </c:pt>
                <c:pt idx="3827">
                  <c:v>70</c:v>
                </c:pt>
                <c:pt idx="3828">
                  <c:v>70</c:v>
                </c:pt>
                <c:pt idx="3829">
                  <c:v>70</c:v>
                </c:pt>
                <c:pt idx="3830">
                  <c:v>70</c:v>
                </c:pt>
                <c:pt idx="3831">
                  <c:v>70</c:v>
                </c:pt>
                <c:pt idx="3832">
                  <c:v>70</c:v>
                </c:pt>
                <c:pt idx="3833">
                  <c:v>70</c:v>
                </c:pt>
                <c:pt idx="3834">
                  <c:v>70</c:v>
                </c:pt>
                <c:pt idx="3835">
                  <c:v>70</c:v>
                </c:pt>
                <c:pt idx="3836">
                  <c:v>70</c:v>
                </c:pt>
                <c:pt idx="3837">
                  <c:v>70</c:v>
                </c:pt>
                <c:pt idx="3838">
                  <c:v>70</c:v>
                </c:pt>
                <c:pt idx="3839">
                  <c:v>70</c:v>
                </c:pt>
                <c:pt idx="3840">
                  <c:v>70</c:v>
                </c:pt>
                <c:pt idx="3841">
                  <c:v>70</c:v>
                </c:pt>
                <c:pt idx="3842">
                  <c:v>70</c:v>
                </c:pt>
                <c:pt idx="3843">
                  <c:v>70</c:v>
                </c:pt>
                <c:pt idx="3844">
                  <c:v>70</c:v>
                </c:pt>
                <c:pt idx="3845">
                  <c:v>70</c:v>
                </c:pt>
                <c:pt idx="3846">
                  <c:v>70</c:v>
                </c:pt>
                <c:pt idx="3847">
                  <c:v>70</c:v>
                </c:pt>
                <c:pt idx="3848">
                  <c:v>70</c:v>
                </c:pt>
                <c:pt idx="3849">
                  <c:v>70</c:v>
                </c:pt>
                <c:pt idx="3850">
                  <c:v>70</c:v>
                </c:pt>
                <c:pt idx="3851">
                  <c:v>70</c:v>
                </c:pt>
                <c:pt idx="3852">
                  <c:v>70</c:v>
                </c:pt>
                <c:pt idx="3853">
                  <c:v>70</c:v>
                </c:pt>
                <c:pt idx="3854">
                  <c:v>70</c:v>
                </c:pt>
                <c:pt idx="3855">
                  <c:v>70</c:v>
                </c:pt>
                <c:pt idx="3856">
                  <c:v>70</c:v>
                </c:pt>
                <c:pt idx="3857">
                  <c:v>70</c:v>
                </c:pt>
                <c:pt idx="3858">
                  <c:v>70</c:v>
                </c:pt>
                <c:pt idx="3859">
                  <c:v>70</c:v>
                </c:pt>
                <c:pt idx="3860">
                  <c:v>70</c:v>
                </c:pt>
                <c:pt idx="3861">
                  <c:v>70</c:v>
                </c:pt>
                <c:pt idx="3862">
                  <c:v>70</c:v>
                </c:pt>
                <c:pt idx="3863">
                  <c:v>70</c:v>
                </c:pt>
                <c:pt idx="3864">
                  <c:v>70</c:v>
                </c:pt>
                <c:pt idx="3865">
                  <c:v>70</c:v>
                </c:pt>
                <c:pt idx="3866">
                  <c:v>70</c:v>
                </c:pt>
                <c:pt idx="3867">
                  <c:v>70</c:v>
                </c:pt>
                <c:pt idx="3868">
                  <c:v>70</c:v>
                </c:pt>
                <c:pt idx="3869">
                  <c:v>70</c:v>
                </c:pt>
                <c:pt idx="3870">
                  <c:v>70</c:v>
                </c:pt>
                <c:pt idx="3871">
                  <c:v>70</c:v>
                </c:pt>
                <c:pt idx="3872">
                  <c:v>70</c:v>
                </c:pt>
                <c:pt idx="3873">
                  <c:v>70</c:v>
                </c:pt>
                <c:pt idx="3874">
                  <c:v>70</c:v>
                </c:pt>
                <c:pt idx="3875">
                  <c:v>70</c:v>
                </c:pt>
                <c:pt idx="3876">
                  <c:v>70</c:v>
                </c:pt>
                <c:pt idx="3877">
                  <c:v>70</c:v>
                </c:pt>
                <c:pt idx="3878">
                  <c:v>70</c:v>
                </c:pt>
                <c:pt idx="3879">
                  <c:v>70</c:v>
                </c:pt>
                <c:pt idx="3880">
                  <c:v>70</c:v>
                </c:pt>
                <c:pt idx="3881">
                  <c:v>70</c:v>
                </c:pt>
                <c:pt idx="3882">
                  <c:v>70</c:v>
                </c:pt>
                <c:pt idx="3883">
                  <c:v>70</c:v>
                </c:pt>
                <c:pt idx="3884">
                  <c:v>70</c:v>
                </c:pt>
                <c:pt idx="3885">
                  <c:v>70</c:v>
                </c:pt>
                <c:pt idx="3886">
                  <c:v>70</c:v>
                </c:pt>
                <c:pt idx="3887">
                  <c:v>70</c:v>
                </c:pt>
                <c:pt idx="3888">
                  <c:v>70</c:v>
                </c:pt>
                <c:pt idx="3889">
                  <c:v>70</c:v>
                </c:pt>
                <c:pt idx="3890">
                  <c:v>70</c:v>
                </c:pt>
                <c:pt idx="3891">
                  <c:v>70</c:v>
                </c:pt>
                <c:pt idx="3892">
                  <c:v>70</c:v>
                </c:pt>
                <c:pt idx="3893">
                  <c:v>70</c:v>
                </c:pt>
                <c:pt idx="3894">
                  <c:v>70</c:v>
                </c:pt>
                <c:pt idx="3895">
                  <c:v>70</c:v>
                </c:pt>
                <c:pt idx="3896">
                  <c:v>70</c:v>
                </c:pt>
                <c:pt idx="3897">
                  <c:v>70</c:v>
                </c:pt>
                <c:pt idx="3898">
                  <c:v>70</c:v>
                </c:pt>
                <c:pt idx="3899">
                  <c:v>70</c:v>
                </c:pt>
                <c:pt idx="3900">
                  <c:v>70</c:v>
                </c:pt>
                <c:pt idx="3901">
                  <c:v>70</c:v>
                </c:pt>
                <c:pt idx="3902">
                  <c:v>70</c:v>
                </c:pt>
                <c:pt idx="3903">
                  <c:v>70</c:v>
                </c:pt>
                <c:pt idx="3904">
                  <c:v>70</c:v>
                </c:pt>
                <c:pt idx="3905">
                  <c:v>70</c:v>
                </c:pt>
                <c:pt idx="3906">
                  <c:v>70</c:v>
                </c:pt>
                <c:pt idx="3907">
                  <c:v>70</c:v>
                </c:pt>
                <c:pt idx="3908">
                  <c:v>70</c:v>
                </c:pt>
                <c:pt idx="3909">
                  <c:v>70</c:v>
                </c:pt>
                <c:pt idx="3910">
                  <c:v>70</c:v>
                </c:pt>
                <c:pt idx="3911">
                  <c:v>70</c:v>
                </c:pt>
                <c:pt idx="3912">
                  <c:v>70</c:v>
                </c:pt>
                <c:pt idx="3913">
                  <c:v>70</c:v>
                </c:pt>
                <c:pt idx="3914">
                  <c:v>70</c:v>
                </c:pt>
                <c:pt idx="3915">
                  <c:v>70</c:v>
                </c:pt>
                <c:pt idx="3916">
                  <c:v>70</c:v>
                </c:pt>
                <c:pt idx="3917">
                  <c:v>70</c:v>
                </c:pt>
                <c:pt idx="3918">
                  <c:v>70</c:v>
                </c:pt>
                <c:pt idx="3919">
                  <c:v>70</c:v>
                </c:pt>
                <c:pt idx="3920">
                  <c:v>70</c:v>
                </c:pt>
                <c:pt idx="3921">
                  <c:v>70</c:v>
                </c:pt>
                <c:pt idx="3922">
                  <c:v>70</c:v>
                </c:pt>
                <c:pt idx="3923">
                  <c:v>70</c:v>
                </c:pt>
                <c:pt idx="3924">
                  <c:v>70</c:v>
                </c:pt>
                <c:pt idx="3925">
                  <c:v>70</c:v>
                </c:pt>
                <c:pt idx="3926">
                  <c:v>70</c:v>
                </c:pt>
                <c:pt idx="3927">
                  <c:v>70</c:v>
                </c:pt>
                <c:pt idx="3928">
                  <c:v>70</c:v>
                </c:pt>
                <c:pt idx="3929">
                  <c:v>70</c:v>
                </c:pt>
                <c:pt idx="3930">
                  <c:v>70</c:v>
                </c:pt>
                <c:pt idx="3931">
                  <c:v>70</c:v>
                </c:pt>
                <c:pt idx="3932">
                  <c:v>70</c:v>
                </c:pt>
                <c:pt idx="3933">
                  <c:v>70</c:v>
                </c:pt>
                <c:pt idx="3934">
                  <c:v>70</c:v>
                </c:pt>
                <c:pt idx="3935">
                  <c:v>70</c:v>
                </c:pt>
                <c:pt idx="3936">
                  <c:v>70</c:v>
                </c:pt>
                <c:pt idx="3937">
                  <c:v>70</c:v>
                </c:pt>
                <c:pt idx="3938">
                  <c:v>70</c:v>
                </c:pt>
                <c:pt idx="3939">
                  <c:v>70</c:v>
                </c:pt>
                <c:pt idx="3940">
                  <c:v>70</c:v>
                </c:pt>
                <c:pt idx="3941">
                  <c:v>70</c:v>
                </c:pt>
                <c:pt idx="3942">
                  <c:v>70</c:v>
                </c:pt>
                <c:pt idx="3943">
                  <c:v>70</c:v>
                </c:pt>
                <c:pt idx="3944">
                  <c:v>70</c:v>
                </c:pt>
                <c:pt idx="3945">
                  <c:v>70</c:v>
                </c:pt>
                <c:pt idx="3946">
                  <c:v>70</c:v>
                </c:pt>
                <c:pt idx="3947">
                  <c:v>70</c:v>
                </c:pt>
                <c:pt idx="3948">
                  <c:v>70</c:v>
                </c:pt>
                <c:pt idx="3949">
                  <c:v>70</c:v>
                </c:pt>
                <c:pt idx="3950">
                  <c:v>70</c:v>
                </c:pt>
                <c:pt idx="3951">
                  <c:v>70</c:v>
                </c:pt>
                <c:pt idx="3952">
                  <c:v>70</c:v>
                </c:pt>
                <c:pt idx="3953">
                  <c:v>70</c:v>
                </c:pt>
                <c:pt idx="3954">
                  <c:v>70</c:v>
                </c:pt>
                <c:pt idx="3955">
                  <c:v>70</c:v>
                </c:pt>
                <c:pt idx="3956">
                  <c:v>70</c:v>
                </c:pt>
                <c:pt idx="3957">
                  <c:v>70</c:v>
                </c:pt>
                <c:pt idx="3958">
                  <c:v>70</c:v>
                </c:pt>
                <c:pt idx="3959">
                  <c:v>70</c:v>
                </c:pt>
                <c:pt idx="3960">
                  <c:v>70</c:v>
                </c:pt>
                <c:pt idx="3961">
                  <c:v>70</c:v>
                </c:pt>
                <c:pt idx="3962">
                  <c:v>70</c:v>
                </c:pt>
                <c:pt idx="3963">
                  <c:v>70</c:v>
                </c:pt>
                <c:pt idx="3964">
                  <c:v>70</c:v>
                </c:pt>
                <c:pt idx="3965">
                  <c:v>70</c:v>
                </c:pt>
                <c:pt idx="3966">
                  <c:v>70</c:v>
                </c:pt>
                <c:pt idx="3967">
                  <c:v>70</c:v>
                </c:pt>
                <c:pt idx="3968">
                  <c:v>70</c:v>
                </c:pt>
                <c:pt idx="3969">
                  <c:v>70</c:v>
                </c:pt>
                <c:pt idx="3970">
                  <c:v>70</c:v>
                </c:pt>
                <c:pt idx="3971">
                  <c:v>70</c:v>
                </c:pt>
                <c:pt idx="3972">
                  <c:v>70</c:v>
                </c:pt>
                <c:pt idx="3973">
                  <c:v>70</c:v>
                </c:pt>
                <c:pt idx="3974">
                  <c:v>70</c:v>
                </c:pt>
                <c:pt idx="3975">
                  <c:v>70</c:v>
                </c:pt>
                <c:pt idx="3976">
                  <c:v>70</c:v>
                </c:pt>
                <c:pt idx="3977">
                  <c:v>70</c:v>
                </c:pt>
                <c:pt idx="3978">
                  <c:v>70</c:v>
                </c:pt>
                <c:pt idx="3979">
                  <c:v>70</c:v>
                </c:pt>
                <c:pt idx="3980">
                  <c:v>70</c:v>
                </c:pt>
                <c:pt idx="3981">
                  <c:v>70</c:v>
                </c:pt>
                <c:pt idx="3982">
                  <c:v>70</c:v>
                </c:pt>
                <c:pt idx="3983">
                  <c:v>70</c:v>
                </c:pt>
                <c:pt idx="3984">
                  <c:v>70</c:v>
                </c:pt>
                <c:pt idx="3985">
                  <c:v>70</c:v>
                </c:pt>
                <c:pt idx="3986">
                  <c:v>70</c:v>
                </c:pt>
                <c:pt idx="3987">
                  <c:v>70</c:v>
                </c:pt>
                <c:pt idx="3988">
                  <c:v>70</c:v>
                </c:pt>
                <c:pt idx="3989">
                  <c:v>70</c:v>
                </c:pt>
                <c:pt idx="3990">
                  <c:v>70</c:v>
                </c:pt>
                <c:pt idx="3991">
                  <c:v>70</c:v>
                </c:pt>
                <c:pt idx="3992">
                  <c:v>70</c:v>
                </c:pt>
                <c:pt idx="3993">
                  <c:v>70</c:v>
                </c:pt>
                <c:pt idx="3994">
                  <c:v>70</c:v>
                </c:pt>
                <c:pt idx="3995">
                  <c:v>70</c:v>
                </c:pt>
                <c:pt idx="3996">
                  <c:v>70</c:v>
                </c:pt>
                <c:pt idx="3997">
                  <c:v>70</c:v>
                </c:pt>
                <c:pt idx="3998">
                  <c:v>70</c:v>
                </c:pt>
                <c:pt idx="3999">
                  <c:v>70</c:v>
                </c:pt>
                <c:pt idx="4000">
                  <c:v>70</c:v>
                </c:pt>
                <c:pt idx="4001">
                  <c:v>70</c:v>
                </c:pt>
                <c:pt idx="4002">
                  <c:v>70</c:v>
                </c:pt>
                <c:pt idx="4003">
                  <c:v>70</c:v>
                </c:pt>
                <c:pt idx="4004">
                  <c:v>70</c:v>
                </c:pt>
                <c:pt idx="4005">
                  <c:v>70</c:v>
                </c:pt>
                <c:pt idx="4006">
                  <c:v>70</c:v>
                </c:pt>
                <c:pt idx="4007">
                  <c:v>70</c:v>
                </c:pt>
                <c:pt idx="4008">
                  <c:v>70</c:v>
                </c:pt>
                <c:pt idx="4009">
                  <c:v>70</c:v>
                </c:pt>
                <c:pt idx="4010">
                  <c:v>70</c:v>
                </c:pt>
                <c:pt idx="4011">
                  <c:v>70</c:v>
                </c:pt>
                <c:pt idx="4012">
                  <c:v>70</c:v>
                </c:pt>
                <c:pt idx="4013">
                  <c:v>70</c:v>
                </c:pt>
                <c:pt idx="4014">
                  <c:v>70</c:v>
                </c:pt>
                <c:pt idx="4015">
                  <c:v>70</c:v>
                </c:pt>
                <c:pt idx="4016">
                  <c:v>70</c:v>
                </c:pt>
                <c:pt idx="4017">
                  <c:v>70</c:v>
                </c:pt>
                <c:pt idx="4018">
                  <c:v>70</c:v>
                </c:pt>
                <c:pt idx="4019">
                  <c:v>70</c:v>
                </c:pt>
                <c:pt idx="4020">
                  <c:v>70</c:v>
                </c:pt>
                <c:pt idx="4021">
                  <c:v>70</c:v>
                </c:pt>
                <c:pt idx="4022">
                  <c:v>70</c:v>
                </c:pt>
                <c:pt idx="4023">
                  <c:v>70</c:v>
                </c:pt>
                <c:pt idx="4024">
                  <c:v>70</c:v>
                </c:pt>
                <c:pt idx="4025">
                  <c:v>70</c:v>
                </c:pt>
                <c:pt idx="4026">
                  <c:v>70</c:v>
                </c:pt>
                <c:pt idx="4027">
                  <c:v>70</c:v>
                </c:pt>
                <c:pt idx="4028">
                  <c:v>70</c:v>
                </c:pt>
                <c:pt idx="4029">
                  <c:v>70</c:v>
                </c:pt>
                <c:pt idx="4030">
                  <c:v>70</c:v>
                </c:pt>
                <c:pt idx="4031">
                  <c:v>70</c:v>
                </c:pt>
                <c:pt idx="4032">
                  <c:v>70</c:v>
                </c:pt>
                <c:pt idx="4033">
                  <c:v>70</c:v>
                </c:pt>
                <c:pt idx="4034">
                  <c:v>70</c:v>
                </c:pt>
                <c:pt idx="4035">
                  <c:v>70</c:v>
                </c:pt>
                <c:pt idx="4036">
                  <c:v>70</c:v>
                </c:pt>
                <c:pt idx="4037">
                  <c:v>70</c:v>
                </c:pt>
                <c:pt idx="4038">
                  <c:v>70</c:v>
                </c:pt>
                <c:pt idx="4039">
                  <c:v>70</c:v>
                </c:pt>
                <c:pt idx="4040">
                  <c:v>70</c:v>
                </c:pt>
                <c:pt idx="4041">
                  <c:v>70</c:v>
                </c:pt>
                <c:pt idx="4042">
                  <c:v>70</c:v>
                </c:pt>
                <c:pt idx="4043">
                  <c:v>70</c:v>
                </c:pt>
                <c:pt idx="4044">
                  <c:v>70</c:v>
                </c:pt>
                <c:pt idx="4045">
                  <c:v>70</c:v>
                </c:pt>
                <c:pt idx="4046">
                  <c:v>70</c:v>
                </c:pt>
                <c:pt idx="4047">
                  <c:v>70</c:v>
                </c:pt>
                <c:pt idx="4048">
                  <c:v>70</c:v>
                </c:pt>
                <c:pt idx="4049">
                  <c:v>70</c:v>
                </c:pt>
                <c:pt idx="4050">
                  <c:v>70</c:v>
                </c:pt>
                <c:pt idx="4051">
                  <c:v>70</c:v>
                </c:pt>
                <c:pt idx="4052">
                  <c:v>70</c:v>
                </c:pt>
                <c:pt idx="4053">
                  <c:v>70</c:v>
                </c:pt>
                <c:pt idx="4054">
                  <c:v>70</c:v>
                </c:pt>
                <c:pt idx="4055">
                  <c:v>70</c:v>
                </c:pt>
                <c:pt idx="4056">
                  <c:v>70</c:v>
                </c:pt>
                <c:pt idx="4057">
                  <c:v>70</c:v>
                </c:pt>
                <c:pt idx="4058">
                  <c:v>70</c:v>
                </c:pt>
                <c:pt idx="4059">
                  <c:v>70</c:v>
                </c:pt>
                <c:pt idx="4060">
                  <c:v>70</c:v>
                </c:pt>
                <c:pt idx="4061">
                  <c:v>70</c:v>
                </c:pt>
                <c:pt idx="4062">
                  <c:v>70</c:v>
                </c:pt>
                <c:pt idx="4063">
                  <c:v>70</c:v>
                </c:pt>
                <c:pt idx="4064">
                  <c:v>70</c:v>
                </c:pt>
                <c:pt idx="4065">
                  <c:v>70</c:v>
                </c:pt>
                <c:pt idx="4066">
                  <c:v>70</c:v>
                </c:pt>
                <c:pt idx="4067">
                  <c:v>70</c:v>
                </c:pt>
                <c:pt idx="4068">
                  <c:v>70</c:v>
                </c:pt>
                <c:pt idx="4069">
                  <c:v>70</c:v>
                </c:pt>
                <c:pt idx="4070">
                  <c:v>70</c:v>
                </c:pt>
                <c:pt idx="4071">
                  <c:v>70</c:v>
                </c:pt>
                <c:pt idx="4072">
                  <c:v>70</c:v>
                </c:pt>
                <c:pt idx="4073">
                  <c:v>70</c:v>
                </c:pt>
                <c:pt idx="4074">
                  <c:v>70</c:v>
                </c:pt>
                <c:pt idx="4075">
                  <c:v>70</c:v>
                </c:pt>
                <c:pt idx="4076">
                  <c:v>70</c:v>
                </c:pt>
                <c:pt idx="4077">
                  <c:v>70</c:v>
                </c:pt>
                <c:pt idx="4078">
                  <c:v>70</c:v>
                </c:pt>
                <c:pt idx="4079">
                  <c:v>70</c:v>
                </c:pt>
                <c:pt idx="4080">
                  <c:v>70</c:v>
                </c:pt>
                <c:pt idx="4081">
                  <c:v>70</c:v>
                </c:pt>
                <c:pt idx="4082">
                  <c:v>70</c:v>
                </c:pt>
                <c:pt idx="4083">
                  <c:v>70</c:v>
                </c:pt>
                <c:pt idx="4084">
                  <c:v>70</c:v>
                </c:pt>
                <c:pt idx="4085">
                  <c:v>70</c:v>
                </c:pt>
                <c:pt idx="4086">
                  <c:v>70</c:v>
                </c:pt>
                <c:pt idx="4087">
                  <c:v>70</c:v>
                </c:pt>
                <c:pt idx="4088">
                  <c:v>70</c:v>
                </c:pt>
                <c:pt idx="4089">
                  <c:v>70</c:v>
                </c:pt>
                <c:pt idx="4090">
                  <c:v>70</c:v>
                </c:pt>
                <c:pt idx="4091">
                  <c:v>70</c:v>
                </c:pt>
                <c:pt idx="4092">
                  <c:v>70</c:v>
                </c:pt>
                <c:pt idx="4093">
                  <c:v>70</c:v>
                </c:pt>
                <c:pt idx="4094">
                  <c:v>70</c:v>
                </c:pt>
                <c:pt idx="4095">
                  <c:v>70</c:v>
                </c:pt>
                <c:pt idx="4096">
                  <c:v>70</c:v>
                </c:pt>
                <c:pt idx="4097">
                  <c:v>70</c:v>
                </c:pt>
                <c:pt idx="4098">
                  <c:v>70</c:v>
                </c:pt>
                <c:pt idx="4099">
                  <c:v>70</c:v>
                </c:pt>
                <c:pt idx="4100">
                  <c:v>70</c:v>
                </c:pt>
                <c:pt idx="4101">
                  <c:v>70</c:v>
                </c:pt>
                <c:pt idx="4102">
                  <c:v>70</c:v>
                </c:pt>
                <c:pt idx="4103">
                  <c:v>70</c:v>
                </c:pt>
                <c:pt idx="4104">
                  <c:v>70</c:v>
                </c:pt>
                <c:pt idx="4105">
                  <c:v>70</c:v>
                </c:pt>
                <c:pt idx="4106">
                  <c:v>70</c:v>
                </c:pt>
                <c:pt idx="4107">
                  <c:v>70</c:v>
                </c:pt>
                <c:pt idx="4108">
                  <c:v>70</c:v>
                </c:pt>
                <c:pt idx="4109">
                  <c:v>70</c:v>
                </c:pt>
                <c:pt idx="4110">
                  <c:v>70</c:v>
                </c:pt>
                <c:pt idx="4111">
                  <c:v>70</c:v>
                </c:pt>
                <c:pt idx="4112">
                  <c:v>70</c:v>
                </c:pt>
                <c:pt idx="4113">
                  <c:v>70</c:v>
                </c:pt>
                <c:pt idx="4114">
                  <c:v>70</c:v>
                </c:pt>
                <c:pt idx="4115">
                  <c:v>70</c:v>
                </c:pt>
                <c:pt idx="4116">
                  <c:v>70</c:v>
                </c:pt>
                <c:pt idx="4117">
                  <c:v>70</c:v>
                </c:pt>
                <c:pt idx="4118">
                  <c:v>70</c:v>
                </c:pt>
                <c:pt idx="4119">
                  <c:v>70</c:v>
                </c:pt>
                <c:pt idx="4120">
                  <c:v>70</c:v>
                </c:pt>
                <c:pt idx="4121">
                  <c:v>70</c:v>
                </c:pt>
                <c:pt idx="4122">
                  <c:v>70</c:v>
                </c:pt>
                <c:pt idx="4123">
                  <c:v>70</c:v>
                </c:pt>
                <c:pt idx="4124">
                  <c:v>70</c:v>
                </c:pt>
                <c:pt idx="4125">
                  <c:v>70</c:v>
                </c:pt>
                <c:pt idx="4126">
                  <c:v>70</c:v>
                </c:pt>
                <c:pt idx="4127">
                  <c:v>70</c:v>
                </c:pt>
                <c:pt idx="4128">
                  <c:v>70</c:v>
                </c:pt>
                <c:pt idx="4129">
                  <c:v>70</c:v>
                </c:pt>
                <c:pt idx="4130">
                  <c:v>70</c:v>
                </c:pt>
                <c:pt idx="4131">
                  <c:v>70</c:v>
                </c:pt>
                <c:pt idx="4132">
                  <c:v>70</c:v>
                </c:pt>
                <c:pt idx="4133">
                  <c:v>70</c:v>
                </c:pt>
                <c:pt idx="4134">
                  <c:v>70</c:v>
                </c:pt>
                <c:pt idx="4135">
                  <c:v>70</c:v>
                </c:pt>
                <c:pt idx="4136">
                  <c:v>70</c:v>
                </c:pt>
                <c:pt idx="4137">
                  <c:v>70</c:v>
                </c:pt>
                <c:pt idx="4138">
                  <c:v>70</c:v>
                </c:pt>
                <c:pt idx="4139">
                  <c:v>70</c:v>
                </c:pt>
                <c:pt idx="4140">
                  <c:v>70</c:v>
                </c:pt>
                <c:pt idx="4141">
                  <c:v>70</c:v>
                </c:pt>
                <c:pt idx="4142">
                  <c:v>70</c:v>
                </c:pt>
                <c:pt idx="4143">
                  <c:v>70</c:v>
                </c:pt>
                <c:pt idx="4144">
                  <c:v>70</c:v>
                </c:pt>
                <c:pt idx="4145">
                  <c:v>70</c:v>
                </c:pt>
                <c:pt idx="4146">
                  <c:v>70</c:v>
                </c:pt>
                <c:pt idx="4147">
                  <c:v>70</c:v>
                </c:pt>
                <c:pt idx="4148">
                  <c:v>70</c:v>
                </c:pt>
                <c:pt idx="4149">
                  <c:v>70</c:v>
                </c:pt>
                <c:pt idx="4150">
                  <c:v>70</c:v>
                </c:pt>
                <c:pt idx="4151">
                  <c:v>70</c:v>
                </c:pt>
                <c:pt idx="4152">
                  <c:v>70</c:v>
                </c:pt>
                <c:pt idx="4153">
                  <c:v>70</c:v>
                </c:pt>
                <c:pt idx="4154">
                  <c:v>70</c:v>
                </c:pt>
                <c:pt idx="4155">
                  <c:v>70</c:v>
                </c:pt>
                <c:pt idx="4156">
                  <c:v>70</c:v>
                </c:pt>
                <c:pt idx="4157">
                  <c:v>70</c:v>
                </c:pt>
                <c:pt idx="4158">
                  <c:v>70</c:v>
                </c:pt>
                <c:pt idx="4159">
                  <c:v>70</c:v>
                </c:pt>
                <c:pt idx="4160">
                  <c:v>70</c:v>
                </c:pt>
                <c:pt idx="4161">
                  <c:v>70</c:v>
                </c:pt>
                <c:pt idx="4162">
                  <c:v>70</c:v>
                </c:pt>
                <c:pt idx="4163">
                  <c:v>70</c:v>
                </c:pt>
                <c:pt idx="4164">
                  <c:v>70</c:v>
                </c:pt>
                <c:pt idx="4165">
                  <c:v>70</c:v>
                </c:pt>
                <c:pt idx="4166">
                  <c:v>70</c:v>
                </c:pt>
                <c:pt idx="4167">
                  <c:v>70</c:v>
                </c:pt>
                <c:pt idx="4168">
                  <c:v>70</c:v>
                </c:pt>
                <c:pt idx="4169">
                  <c:v>70</c:v>
                </c:pt>
                <c:pt idx="4170">
                  <c:v>70</c:v>
                </c:pt>
                <c:pt idx="4171">
                  <c:v>70</c:v>
                </c:pt>
                <c:pt idx="4172">
                  <c:v>70</c:v>
                </c:pt>
                <c:pt idx="4173">
                  <c:v>70</c:v>
                </c:pt>
                <c:pt idx="4174">
                  <c:v>70</c:v>
                </c:pt>
                <c:pt idx="4175">
                  <c:v>70</c:v>
                </c:pt>
                <c:pt idx="4176">
                  <c:v>70</c:v>
                </c:pt>
                <c:pt idx="4177">
                  <c:v>70</c:v>
                </c:pt>
                <c:pt idx="4178">
                  <c:v>70</c:v>
                </c:pt>
                <c:pt idx="4179">
                  <c:v>70</c:v>
                </c:pt>
                <c:pt idx="4180">
                  <c:v>70</c:v>
                </c:pt>
                <c:pt idx="4181">
                  <c:v>70</c:v>
                </c:pt>
                <c:pt idx="4182">
                  <c:v>70</c:v>
                </c:pt>
                <c:pt idx="4183">
                  <c:v>70</c:v>
                </c:pt>
                <c:pt idx="4184">
                  <c:v>70</c:v>
                </c:pt>
                <c:pt idx="4185">
                  <c:v>70</c:v>
                </c:pt>
                <c:pt idx="4186">
                  <c:v>70</c:v>
                </c:pt>
                <c:pt idx="4187">
                  <c:v>70</c:v>
                </c:pt>
                <c:pt idx="4188">
                  <c:v>70</c:v>
                </c:pt>
                <c:pt idx="4189">
                  <c:v>70</c:v>
                </c:pt>
                <c:pt idx="4190">
                  <c:v>70</c:v>
                </c:pt>
                <c:pt idx="4191">
                  <c:v>70</c:v>
                </c:pt>
                <c:pt idx="4192">
                  <c:v>70</c:v>
                </c:pt>
                <c:pt idx="4193">
                  <c:v>70</c:v>
                </c:pt>
                <c:pt idx="4194">
                  <c:v>70</c:v>
                </c:pt>
                <c:pt idx="4195">
                  <c:v>70</c:v>
                </c:pt>
                <c:pt idx="4196">
                  <c:v>70</c:v>
                </c:pt>
                <c:pt idx="4197">
                  <c:v>70</c:v>
                </c:pt>
                <c:pt idx="4198">
                  <c:v>70</c:v>
                </c:pt>
                <c:pt idx="4199">
                  <c:v>70</c:v>
                </c:pt>
                <c:pt idx="4200">
                  <c:v>70</c:v>
                </c:pt>
                <c:pt idx="4201">
                  <c:v>70</c:v>
                </c:pt>
                <c:pt idx="4202">
                  <c:v>70</c:v>
                </c:pt>
                <c:pt idx="4203">
                  <c:v>70</c:v>
                </c:pt>
                <c:pt idx="4204">
                  <c:v>70</c:v>
                </c:pt>
                <c:pt idx="4205">
                  <c:v>70</c:v>
                </c:pt>
                <c:pt idx="4206">
                  <c:v>70</c:v>
                </c:pt>
                <c:pt idx="4207">
                  <c:v>70</c:v>
                </c:pt>
                <c:pt idx="4208">
                  <c:v>70</c:v>
                </c:pt>
                <c:pt idx="4209">
                  <c:v>70</c:v>
                </c:pt>
                <c:pt idx="4210">
                  <c:v>70</c:v>
                </c:pt>
                <c:pt idx="4211">
                  <c:v>70</c:v>
                </c:pt>
                <c:pt idx="4212">
                  <c:v>70</c:v>
                </c:pt>
                <c:pt idx="4213">
                  <c:v>70</c:v>
                </c:pt>
                <c:pt idx="4214">
                  <c:v>70</c:v>
                </c:pt>
                <c:pt idx="4215">
                  <c:v>70</c:v>
                </c:pt>
                <c:pt idx="4216">
                  <c:v>70</c:v>
                </c:pt>
                <c:pt idx="4217">
                  <c:v>70</c:v>
                </c:pt>
                <c:pt idx="4218">
                  <c:v>70</c:v>
                </c:pt>
                <c:pt idx="4219">
                  <c:v>70</c:v>
                </c:pt>
                <c:pt idx="4220">
                  <c:v>70</c:v>
                </c:pt>
                <c:pt idx="4221">
                  <c:v>70</c:v>
                </c:pt>
                <c:pt idx="4222">
                  <c:v>70</c:v>
                </c:pt>
                <c:pt idx="4223">
                  <c:v>70</c:v>
                </c:pt>
                <c:pt idx="4224">
                  <c:v>70</c:v>
                </c:pt>
                <c:pt idx="4225">
                  <c:v>70</c:v>
                </c:pt>
                <c:pt idx="4226">
                  <c:v>70</c:v>
                </c:pt>
                <c:pt idx="4227">
                  <c:v>70</c:v>
                </c:pt>
                <c:pt idx="4228">
                  <c:v>70</c:v>
                </c:pt>
                <c:pt idx="4229">
                  <c:v>70</c:v>
                </c:pt>
                <c:pt idx="4230">
                  <c:v>70</c:v>
                </c:pt>
                <c:pt idx="4231">
                  <c:v>70</c:v>
                </c:pt>
                <c:pt idx="4232">
                  <c:v>70</c:v>
                </c:pt>
                <c:pt idx="4233">
                  <c:v>70</c:v>
                </c:pt>
                <c:pt idx="4234">
                  <c:v>70</c:v>
                </c:pt>
                <c:pt idx="4235">
                  <c:v>70</c:v>
                </c:pt>
                <c:pt idx="4236">
                  <c:v>70</c:v>
                </c:pt>
                <c:pt idx="4237">
                  <c:v>70</c:v>
                </c:pt>
                <c:pt idx="4238">
                  <c:v>70</c:v>
                </c:pt>
                <c:pt idx="4239">
                  <c:v>70</c:v>
                </c:pt>
                <c:pt idx="4240">
                  <c:v>70</c:v>
                </c:pt>
                <c:pt idx="4241">
                  <c:v>70</c:v>
                </c:pt>
                <c:pt idx="4242">
                  <c:v>70</c:v>
                </c:pt>
                <c:pt idx="4243">
                  <c:v>70</c:v>
                </c:pt>
                <c:pt idx="4244">
                  <c:v>70</c:v>
                </c:pt>
                <c:pt idx="4245">
                  <c:v>70</c:v>
                </c:pt>
                <c:pt idx="4246">
                  <c:v>70</c:v>
                </c:pt>
                <c:pt idx="4247">
                  <c:v>70</c:v>
                </c:pt>
                <c:pt idx="4248">
                  <c:v>70</c:v>
                </c:pt>
                <c:pt idx="4249">
                  <c:v>70</c:v>
                </c:pt>
                <c:pt idx="4250">
                  <c:v>70</c:v>
                </c:pt>
                <c:pt idx="4251">
                  <c:v>70</c:v>
                </c:pt>
                <c:pt idx="4252">
                  <c:v>70</c:v>
                </c:pt>
                <c:pt idx="4253">
                  <c:v>70</c:v>
                </c:pt>
                <c:pt idx="4254">
                  <c:v>70</c:v>
                </c:pt>
                <c:pt idx="4255">
                  <c:v>70</c:v>
                </c:pt>
                <c:pt idx="4256">
                  <c:v>70</c:v>
                </c:pt>
                <c:pt idx="4257">
                  <c:v>70</c:v>
                </c:pt>
                <c:pt idx="4258">
                  <c:v>70</c:v>
                </c:pt>
                <c:pt idx="4259">
                  <c:v>70</c:v>
                </c:pt>
                <c:pt idx="4260">
                  <c:v>70</c:v>
                </c:pt>
                <c:pt idx="4261">
                  <c:v>70</c:v>
                </c:pt>
                <c:pt idx="4262">
                  <c:v>70</c:v>
                </c:pt>
                <c:pt idx="4263">
                  <c:v>70</c:v>
                </c:pt>
                <c:pt idx="4264">
                  <c:v>70</c:v>
                </c:pt>
                <c:pt idx="4265">
                  <c:v>70</c:v>
                </c:pt>
                <c:pt idx="4266">
                  <c:v>70</c:v>
                </c:pt>
                <c:pt idx="4267">
                  <c:v>70</c:v>
                </c:pt>
                <c:pt idx="4268">
                  <c:v>70</c:v>
                </c:pt>
                <c:pt idx="4269">
                  <c:v>70</c:v>
                </c:pt>
                <c:pt idx="4270">
                  <c:v>70</c:v>
                </c:pt>
                <c:pt idx="4271">
                  <c:v>70</c:v>
                </c:pt>
                <c:pt idx="4272">
                  <c:v>70</c:v>
                </c:pt>
                <c:pt idx="4273">
                  <c:v>70</c:v>
                </c:pt>
                <c:pt idx="4274">
                  <c:v>70</c:v>
                </c:pt>
                <c:pt idx="4275">
                  <c:v>70</c:v>
                </c:pt>
                <c:pt idx="4276">
                  <c:v>70</c:v>
                </c:pt>
                <c:pt idx="4277">
                  <c:v>70</c:v>
                </c:pt>
                <c:pt idx="4278">
                  <c:v>70</c:v>
                </c:pt>
                <c:pt idx="4279">
                  <c:v>70</c:v>
                </c:pt>
                <c:pt idx="4280">
                  <c:v>70</c:v>
                </c:pt>
                <c:pt idx="4281">
                  <c:v>70</c:v>
                </c:pt>
                <c:pt idx="4282">
                  <c:v>70</c:v>
                </c:pt>
                <c:pt idx="4283">
                  <c:v>70</c:v>
                </c:pt>
                <c:pt idx="4284">
                  <c:v>70</c:v>
                </c:pt>
                <c:pt idx="4285">
                  <c:v>70</c:v>
                </c:pt>
                <c:pt idx="4286">
                  <c:v>70</c:v>
                </c:pt>
                <c:pt idx="4287">
                  <c:v>70</c:v>
                </c:pt>
                <c:pt idx="4288">
                  <c:v>70</c:v>
                </c:pt>
                <c:pt idx="4289">
                  <c:v>70</c:v>
                </c:pt>
                <c:pt idx="4290">
                  <c:v>70</c:v>
                </c:pt>
                <c:pt idx="4291">
                  <c:v>70</c:v>
                </c:pt>
                <c:pt idx="4292">
                  <c:v>70</c:v>
                </c:pt>
                <c:pt idx="4293">
                  <c:v>70</c:v>
                </c:pt>
                <c:pt idx="4294">
                  <c:v>70</c:v>
                </c:pt>
                <c:pt idx="4295">
                  <c:v>70</c:v>
                </c:pt>
                <c:pt idx="4296">
                  <c:v>70</c:v>
                </c:pt>
                <c:pt idx="4297">
                  <c:v>70</c:v>
                </c:pt>
                <c:pt idx="4298">
                  <c:v>70</c:v>
                </c:pt>
                <c:pt idx="4299">
                  <c:v>70</c:v>
                </c:pt>
                <c:pt idx="4300">
                  <c:v>70</c:v>
                </c:pt>
                <c:pt idx="4301">
                  <c:v>70</c:v>
                </c:pt>
                <c:pt idx="4302">
                  <c:v>70</c:v>
                </c:pt>
                <c:pt idx="4303">
                  <c:v>70</c:v>
                </c:pt>
                <c:pt idx="4304">
                  <c:v>70</c:v>
                </c:pt>
                <c:pt idx="4305">
                  <c:v>70</c:v>
                </c:pt>
                <c:pt idx="4306">
                  <c:v>70</c:v>
                </c:pt>
                <c:pt idx="4307">
                  <c:v>70</c:v>
                </c:pt>
                <c:pt idx="4308">
                  <c:v>70</c:v>
                </c:pt>
                <c:pt idx="4309">
                  <c:v>70</c:v>
                </c:pt>
                <c:pt idx="4310">
                  <c:v>70</c:v>
                </c:pt>
                <c:pt idx="4311">
                  <c:v>70</c:v>
                </c:pt>
                <c:pt idx="4312">
                  <c:v>70</c:v>
                </c:pt>
                <c:pt idx="4313">
                  <c:v>70</c:v>
                </c:pt>
                <c:pt idx="4314">
                  <c:v>70</c:v>
                </c:pt>
                <c:pt idx="4315">
                  <c:v>70</c:v>
                </c:pt>
                <c:pt idx="4316">
                  <c:v>70</c:v>
                </c:pt>
                <c:pt idx="4317">
                  <c:v>70</c:v>
                </c:pt>
                <c:pt idx="4318">
                  <c:v>70</c:v>
                </c:pt>
                <c:pt idx="4319">
                  <c:v>70</c:v>
                </c:pt>
                <c:pt idx="4320">
                  <c:v>70</c:v>
                </c:pt>
                <c:pt idx="4321">
                  <c:v>70</c:v>
                </c:pt>
                <c:pt idx="4322">
                  <c:v>70</c:v>
                </c:pt>
                <c:pt idx="4323">
                  <c:v>70</c:v>
                </c:pt>
                <c:pt idx="4324">
                  <c:v>70</c:v>
                </c:pt>
                <c:pt idx="4325">
                  <c:v>70</c:v>
                </c:pt>
                <c:pt idx="4326">
                  <c:v>70</c:v>
                </c:pt>
                <c:pt idx="4327">
                  <c:v>70</c:v>
                </c:pt>
                <c:pt idx="4328">
                  <c:v>70</c:v>
                </c:pt>
                <c:pt idx="4329">
                  <c:v>70</c:v>
                </c:pt>
                <c:pt idx="4330">
                  <c:v>70</c:v>
                </c:pt>
                <c:pt idx="4331">
                  <c:v>70</c:v>
                </c:pt>
                <c:pt idx="4332">
                  <c:v>70</c:v>
                </c:pt>
                <c:pt idx="4333">
                  <c:v>70</c:v>
                </c:pt>
                <c:pt idx="4334">
                  <c:v>70</c:v>
                </c:pt>
                <c:pt idx="4335">
                  <c:v>70</c:v>
                </c:pt>
                <c:pt idx="4336">
                  <c:v>70</c:v>
                </c:pt>
                <c:pt idx="4337">
                  <c:v>70</c:v>
                </c:pt>
                <c:pt idx="4338">
                  <c:v>70</c:v>
                </c:pt>
                <c:pt idx="4339">
                  <c:v>70</c:v>
                </c:pt>
                <c:pt idx="4340">
                  <c:v>70</c:v>
                </c:pt>
                <c:pt idx="4341">
                  <c:v>70</c:v>
                </c:pt>
                <c:pt idx="4342">
                  <c:v>70</c:v>
                </c:pt>
                <c:pt idx="4343">
                  <c:v>70</c:v>
                </c:pt>
                <c:pt idx="4344">
                  <c:v>70</c:v>
                </c:pt>
                <c:pt idx="4345">
                  <c:v>70</c:v>
                </c:pt>
                <c:pt idx="4346">
                  <c:v>70</c:v>
                </c:pt>
                <c:pt idx="4347">
                  <c:v>70</c:v>
                </c:pt>
                <c:pt idx="4348">
                  <c:v>70</c:v>
                </c:pt>
                <c:pt idx="4349">
                  <c:v>70</c:v>
                </c:pt>
                <c:pt idx="4350">
                  <c:v>70</c:v>
                </c:pt>
                <c:pt idx="4351">
                  <c:v>70</c:v>
                </c:pt>
                <c:pt idx="4352">
                  <c:v>70</c:v>
                </c:pt>
                <c:pt idx="4353">
                  <c:v>70</c:v>
                </c:pt>
                <c:pt idx="4354">
                  <c:v>70</c:v>
                </c:pt>
                <c:pt idx="4355">
                  <c:v>70</c:v>
                </c:pt>
                <c:pt idx="4356">
                  <c:v>70</c:v>
                </c:pt>
                <c:pt idx="4357">
                  <c:v>70</c:v>
                </c:pt>
                <c:pt idx="4358">
                  <c:v>70</c:v>
                </c:pt>
                <c:pt idx="4359">
                  <c:v>70</c:v>
                </c:pt>
                <c:pt idx="4360">
                  <c:v>70</c:v>
                </c:pt>
                <c:pt idx="4361">
                  <c:v>70</c:v>
                </c:pt>
                <c:pt idx="4362">
                  <c:v>70</c:v>
                </c:pt>
                <c:pt idx="4363">
                  <c:v>70</c:v>
                </c:pt>
                <c:pt idx="4364">
                  <c:v>70</c:v>
                </c:pt>
                <c:pt idx="4365">
                  <c:v>70</c:v>
                </c:pt>
                <c:pt idx="4366">
                  <c:v>70</c:v>
                </c:pt>
                <c:pt idx="4367">
                  <c:v>70</c:v>
                </c:pt>
                <c:pt idx="4368">
                  <c:v>70</c:v>
                </c:pt>
                <c:pt idx="4369">
                  <c:v>70</c:v>
                </c:pt>
                <c:pt idx="4370">
                  <c:v>70</c:v>
                </c:pt>
                <c:pt idx="4371">
                  <c:v>70</c:v>
                </c:pt>
                <c:pt idx="4372">
                  <c:v>70</c:v>
                </c:pt>
                <c:pt idx="4373">
                  <c:v>70</c:v>
                </c:pt>
                <c:pt idx="4374">
                  <c:v>70</c:v>
                </c:pt>
                <c:pt idx="4375">
                  <c:v>70</c:v>
                </c:pt>
                <c:pt idx="4376">
                  <c:v>70</c:v>
                </c:pt>
                <c:pt idx="4377">
                  <c:v>70</c:v>
                </c:pt>
                <c:pt idx="4378">
                  <c:v>70</c:v>
                </c:pt>
                <c:pt idx="4379">
                  <c:v>70</c:v>
                </c:pt>
                <c:pt idx="4380">
                  <c:v>70</c:v>
                </c:pt>
                <c:pt idx="4381">
                  <c:v>70</c:v>
                </c:pt>
                <c:pt idx="4382">
                  <c:v>70</c:v>
                </c:pt>
                <c:pt idx="4383">
                  <c:v>70</c:v>
                </c:pt>
                <c:pt idx="4384">
                  <c:v>70</c:v>
                </c:pt>
                <c:pt idx="4385">
                  <c:v>70</c:v>
                </c:pt>
                <c:pt idx="4386">
                  <c:v>70</c:v>
                </c:pt>
                <c:pt idx="4387">
                  <c:v>70</c:v>
                </c:pt>
                <c:pt idx="4388">
                  <c:v>70</c:v>
                </c:pt>
                <c:pt idx="4389">
                  <c:v>70</c:v>
                </c:pt>
                <c:pt idx="4390">
                  <c:v>70</c:v>
                </c:pt>
                <c:pt idx="4391">
                  <c:v>70</c:v>
                </c:pt>
                <c:pt idx="4392">
                  <c:v>70</c:v>
                </c:pt>
                <c:pt idx="4393">
                  <c:v>70</c:v>
                </c:pt>
                <c:pt idx="4394">
                  <c:v>70</c:v>
                </c:pt>
                <c:pt idx="4395">
                  <c:v>70</c:v>
                </c:pt>
                <c:pt idx="4396">
                  <c:v>70</c:v>
                </c:pt>
                <c:pt idx="4397">
                  <c:v>70</c:v>
                </c:pt>
                <c:pt idx="4398">
                  <c:v>70</c:v>
                </c:pt>
                <c:pt idx="4399">
                  <c:v>70</c:v>
                </c:pt>
                <c:pt idx="4400">
                  <c:v>70</c:v>
                </c:pt>
                <c:pt idx="4401">
                  <c:v>70</c:v>
                </c:pt>
                <c:pt idx="4402">
                  <c:v>70</c:v>
                </c:pt>
                <c:pt idx="4403">
                  <c:v>70</c:v>
                </c:pt>
                <c:pt idx="4404">
                  <c:v>70</c:v>
                </c:pt>
                <c:pt idx="4405">
                  <c:v>70</c:v>
                </c:pt>
                <c:pt idx="4406">
                  <c:v>70</c:v>
                </c:pt>
                <c:pt idx="4407">
                  <c:v>70</c:v>
                </c:pt>
                <c:pt idx="4408">
                  <c:v>70</c:v>
                </c:pt>
                <c:pt idx="4409">
                  <c:v>70</c:v>
                </c:pt>
                <c:pt idx="4410">
                  <c:v>70</c:v>
                </c:pt>
                <c:pt idx="4411">
                  <c:v>70</c:v>
                </c:pt>
                <c:pt idx="4412">
                  <c:v>70</c:v>
                </c:pt>
                <c:pt idx="4413">
                  <c:v>70</c:v>
                </c:pt>
                <c:pt idx="4414">
                  <c:v>70</c:v>
                </c:pt>
                <c:pt idx="4415">
                  <c:v>70</c:v>
                </c:pt>
                <c:pt idx="4416">
                  <c:v>70</c:v>
                </c:pt>
                <c:pt idx="4417">
                  <c:v>70</c:v>
                </c:pt>
                <c:pt idx="4418">
                  <c:v>70</c:v>
                </c:pt>
                <c:pt idx="4419">
                  <c:v>70</c:v>
                </c:pt>
                <c:pt idx="4420">
                  <c:v>70</c:v>
                </c:pt>
                <c:pt idx="4421">
                  <c:v>70</c:v>
                </c:pt>
                <c:pt idx="4422">
                  <c:v>70</c:v>
                </c:pt>
                <c:pt idx="4423">
                  <c:v>70</c:v>
                </c:pt>
                <c:pt idx="4424">
                  <c:v>70</c:v>
                </c:pt>
                <c:pt idx="4425">
                  <c:v>70</c:v>
                </c:pt>
                <c:pt idx="4426">
                  <c:v>70</c:v>
                </c:pt>
                <c:pt idx="4427">
                  <c:v>70</c:v>
                </c:pt>
                <c:pt idx="4428">
                  <c:v>70</c:v>
                </c:pt>
                <c:pt idx="4429">
                  <c:v>70</c:v>
                </c:pt>
                <c:pt idx="4430">
                  <c:v>70</c:v>
                </c:pt>
                <c:pt idx="4431">
                  <c:v>70</c:v>
                </c:pt>
                <c:pt idx="4432">
                  <c:v>70</c:v>
                </c:pt>
                <c:pt idx="4433">
                  <c:v>70</c:v>
                </c:pt>
                <c:pt idx="4434">
                  <c:v>70</c:v>
                </c:pt>
                <c:pt idx="4435">
                  <c:v>70</c:v>
                </c:pt>
                <c:pt idx="4436">
                  <c:v>70</c:v>
                </c:pt>
                <c:pt idx="4437">
                  <c:v>70</c:v>
                </c:pt>
                <c:pt idx="4438">
                  <c:v>70</c:v>
                </c:pt>
                <c:pt idx="4439">
                  <c:v>70</c:v>
                </c:pt>
                <c:pt idx="4440">
                  <c:v>70</c:v>
                </c:pt>
                <c:pt idx="4441">
                  <c:v>70</c:v>
                </c:pt>
                <c:pt idx="4442">
                  <c:v>70</c:v>
                </c:pt>
                <c:pt idx="4443">
                  <c:v>70</c:v>
                </c:pt>
                <c:pt idx="4444">
                  <c:v>70</c:v>
                </c:pt>
                <c:pt idx="4445">
                  <c:v>70</c:v>
                </c:pt>
                <c:pt idx="4446">
                  <c:v>70</c:v>
                </c:pt>
                <c:pt idx="4447">
                  <c:v>70</c:v>
                </c:pt>
                <c:pt idx="4448">
                  <c:v>70</c:v>
                </c:pt>
                <c:pt idx="4449">
                  <c:v>70</c:v>
                </c:pt>
                <c:pt idx="4450">
                  <c:v>70</c:v>
                </c:pt>
                <c:pt idx="4451">
                  <c:v>70</c:v>
                </c:pt>
                <c:pt idx="4452">
                  <c:v>70</c:v>
                </c:pt>
                <c:pt idx="4453">
                  <c:v>70</c:v>
                </c:pt>
                <c:pt idx="4454">
                  <c:v>70</c:v>
                </c:pt>
                <c:pt idx="4455">
                  <c:v>70</c:v>
                </c:pt>
                <c:pt idx="4456">
                  <c:v>70</c:v>
                </c:pt>
                <c:pt idx="4457">
                  <c:v>70</c:v>
                </c:pt>
                <c:pt idx="4458">
                  <c:v>70</c:v>
                </c:pt>
                <c:pt idx="4459">
                  <c:v>70</c:v>
                </c:pt>
                <c:pt idx="4460">
                  <c:v>70</c:v>
                </c:pt>
                <c:pt idx="4461">
                  <c:v>70</c:v>
                </c:pt>
                <c:pt idx="4462">
                  <c:v>70</c:v>
                </c:pt>
                <c:pt idx="4463">
                  <c:v>70</c:v>
                </c:pt>
                <c:pt idx="4464">
                  <c:v>70</c:v>
                </c:pt>
                <c:pt idx="4465">
                  <c:v>70</c:v>
                </c:pt>
                <c:pt idx="4466">
                  <c:v>70</c:v>
                </c:pt>
                <c:pt idx="4467">
                  <c:v>70</c:v>
                </c:pt>
                <c:pt idx="4468">
                  <c:v>70</c:v>
                </c:pt>
                <c:pt idx="4469">
                  <c:v>70</c:v>
                </c:pt>
                <c:pt idx="4470">
                  <c:v>70</c:v>
                </c:pt>
                <c:pt idx="4471">
                  <c:v>70</c:v>
                </c:pt>
                <c:pt idx="4472">
                  <c:v>70</c:v>
                </c:pt>
                <c:pt idx="4473">
                  <c:v>70</c:v>
                </c:pt>
                <c:pt idx="4474">
                  <c:v>70</c:v>
                </c:pt>
                <c:pt idx="4475">
                  <c:v>70</c:v>
                </c:pt>
                <c:pt idx="4476">
                  <c:v>70</c:v>
                </c:pt>
                <c:pt idx="4477">
                  <c:v>70</c:v>
                </c:pt>
                <c:pt idx="4478">
                  <c:v>70</c:v>
                </c:pt>
                <c:pt idx="4479">
                  <c:v>70</c:v>
                </c:pt>
                <c:pt idx="4480">
                  <c:v>70</c:v>
                </c:pt>
                <c:pt idx="4481">
                  <c:v>70</c:v>
                </c:pt>
                <c:pt idx="4482">
                  <c:v>70</c:v>
                </c:pt>
                <c:pt idx="4483">
                  <c:v>70</c:v>
                </c:pt>
                <c:pt idx="4484">
                  <c:v>70</c:v>
                </c:pt>
                <c:pt idx="4485">
                  <c:v>70</c:v>
                </c:pt>
                <c:pt idx="4486">
                  <c:v>70</c:v>
                </c:pt>
                <c:pt idx="4487">
                  <c:v>70</c:v>
                </c:pt>
                <c:pt idx="4488">
                  <c:v>70</c:v>
                </c:pt>
                <c:pt idx="4489">
                  <c:v>70</c:v>
                </c:pt>
                <c:pt idx="4490">
                  <c:v>70</c:v>
                </c:pt>
                <c:pt idx="4491">
                  <c:v>70</c:v>
                </c:pt>
                <c:pt idx="4492">
                  <c:v>70</c:v>
                </c:pt>
                <c:pt idx="4493">
                  <c:v>70</c:v>
                </c:pt>
                <c:pt idx="4494">
                  <c:v>70</c:v>
                </c:pt>
                <c:pt idx="4495">
                  <c:v>70</c:v>
                </c:pt>
                <c:pt idx="4496">
                  <c:v>70</c:v>
                </c:pt>
                <c:pt idx="4497">
                  <c:v>70</c:v>
                </c:pt>
                <c:pt idx="4498">
                  <c:v>70</c:v>
                </c:pt>
                <c:pt idx="4499">
                  <c:v>70</c:v>
                </c:pt>
                <c:pt idx="4500">
                  <c:v>70</c:v>
                </c:pt>
                <c:pt idx="4501">
                  <c:v>70</c:v>
                </c:pt>
                <c:pt idx="4502">
                  <c:v>70</c:v>
                </c:pt>
                <c:pt idx="4503">
                  <c:v>70</c:v>
                </c:pt>
                <c:pt idx="4504">
                  <c:v>70</c:v>
                </c:pt>
                <c:pt idx="4505">
                  <c:v>70</c:v>
                </c:pt>
                <c:pt idx="4506">
                  <c:v>70</c:v>
                </c:pt>
                <c:pt idx="4507">
                  <c:v>70</c:v>
                </c:pt>
                <c:pt idx="4508">
                  <c:v>70</c:v>
                </c:pt>
                <c:pt idx="4509">
                  <c:v>70</c:v>
                </c:pt>
                <c:pt idx="4510">
                  <c:v>70</c:v>
                </c:pt>
                <c:pt idx="4511">
                  <c:v>70</c:v>
                </c:pt>
                <c:pt idx="4512">
                  <c:v>70</c:v>
                </c:pt>
                <c:pt idx="4513">
                  <c:v>70</c:v>
                </c:pt>
                <c:pt idx="4514">
                  <c:v>70</c:v>
                </c:pt>
                <c:pt idx="4515">
                  <c:v>70</c:v>
                </c:pt>
                <c:pt idx="4516">
                  <c:v>70</c:v>
                </c:pt>
                <c:pt idx="4517">
                  <c:v>70</c:v>
                </c:pt>
                <c:pt idx="4518">
                  <c:v>70</c:v>
                </c:pt>
                <c:pt idx="4519">
                  <c:v>70</c:v>
                </c:pt>
                <c:pt idx="4520">
                  <c:v>70</c:v>
                </c:pt>
                <c:pt idx="4521">
                  <c:v>70</c:v>
                </c:pt>
                <c:pt idx="4522">
                  <c:v>70</c:v>
                </c:pt>
                <c:pt idx="4523">
                  <c:v>70</c:v>
                </c:pt>
                <c:pt idx="4524">
                  <c:v>70</c:v>
                </c:pt>
                <c:pt idx="4525">
                  <c:v>70</c:v>
                </c:pt>
                <c:pt idx="4526">
                  <c:v>70</c:v>
                </c:pt>
                <c:pt idx="4527">
                  <c:v>70</c:v>
                </c:pt>
                <c:pt idx="4528">
                  <c:v>70</c:v>
                </c:pt>
                <c:pt idx="4529">
                  <c:v>70</c:v>
                </c:pt>
                <c:pt idx="4530">
                  <c:v>70</c:v>
                </c:pt>
                <c:pt idx="4531">
                  <c:v>70</c:v>
                </c:pt>
                <c:pt idx="4532">
                  <c:v>70</c:v>
                </c:pt>
                <c:pt idx="4533">
                  <c:v>70</c:v>
                </c:pt>
                <c:pt idx="4534">
                  <c:v>70</c:v>
                </c:pt>
                <c:pt idx="4535">
                  <c:v>70</c:v>
                </c:pt>
                <c:pt idx="4536">
                  <c:v>70</c:v>
                </c:pt>
                <c:pt idx="4537">
                  <c:v>70</c:v>
                </c:pt>
                <c:pt idx="4538">
                  <c:v>70</c:v>
                </c:pt>
                <c:pt idx="4539">
                  <c:v>70</c:v>
                </c:pt>
                <c:pt idx="4540">
                  <c:v>70</c:v>
                </c:pt>
                <c:pt idx="4541">
                  <c:v>70</c:v>
                </c:pt>
                <c:pt idx="4542">
                  <c:v>70</c:v>
                </c:pt>
                <c:pt idx="4543">
                  <c:v>70</c:v>
                </c:pt>
                <c:pt idx="4544">
                  <c:v>70</c:v>
                </c:pt>
                <c:pt idx="4545">
                  <c:v>70</c:v>
                </c:pt>
                <c:pt idx="4546">
                  <c:v>70</c:v>
                </c:pt>
                <c:pt idx="4547">
                  <c:v>70</c:v>
                </c:pt>
                <c:pt idx="4548">
                  <c:v>70</c:v>
                </c:pt>
                <c:pt idx="4549">
                  <c:v>70</c:v>
                </c:pt>
                <c:pt idx="4550">
                  <c:v>70</c:v>
                </c:pt>
                <c:pt idx="4551">
                  <c:v>70</c:v>
                </c:pt>
                <c:pt idx="4552">
                  <c:v>70</c:v>
                </c:pt>
                <c:pt idx="4553">
                  <c:v>70</c:v>
                </c:pt>
                <c:pt idx="4554">
                  <c:v>70</c:v>
                </c:pt>
                <c:pt idx="4555">
                  <c:v>70</c:v>
                </c:pt>
                <c:pt idx="4556">
                  <c:v>70</c:v>
                </c:pt>
                <c:pt idx="4557">
                  <c:v>70</c:v>
                </c:pt>
                <c:pt idx="4558">
                  <c:v>70</c:v>
                </c:pt>
                <c:pt idx="4559">
                  <c:v>70</c:v>
                </c:pt>
                <c:pt idx="4560">
                  <c:v>70</c:v>
                </c:pt>
                <c:pt idx="4561">
                  <c:v>70</c:v>
                </c:pt>
                <c:pt idx="4562">
                  <c:v>70</c:v>
                </c:pt>
                <c:pt idx="4563">
                  <c:v>70</c:v>
                </c:pt>
                <c:pt idx="4564">
                  <c:v>70</c:v>
                </c:pt>
                <c:pt idx="4565">
                  <c:v>70</c:v>
                </c:pt>
                <c:pt idx="4566">
                  <c:v>70</c:v>
                </c:pt>
                <c:pt idx="4567">
                  <c:v>70</c:v>
                </c:pt>
                <c:pt idx="4568">
                  <c:v>70</c:v>
                </c:pt>
                <c:pt idx="4569">
                  <c:v>70</c:v>
                </c:pt>
                <c:pt idx="4570">
                  <c:v>70</c:v>
                </c:pt>
                <c:pt idx="4571">
                  <c:v>70</c:v>
                </c:pt>
                <c:pt idx="4572">
                  <c:v>70</c:v>
                </c:pt>
                <c:pt idx="4573">
                  <c:v>70</c:v>
                </c:pt>
                <c:pt idx="4574">
                  <c:v>70</c:v>
                </c:pt>
                <c:pt idx="4575">
                  <c:v>70</c:v>
                </c:pt>
                <c:pt idx="4576">
                  <c:v>70</c:v>
                </c:pt>
                <c:pt idx="4577">
                  <c:v>70</c:v>
                </c:pt>
                <c:pt idx="4578">
                  <c:v>70</c:v>
                </c:pt>
                <c:pt idx="4579">
                  <c:v>70</c:v>
                </c:pt>
                <c:pt idx="4580">
                  <c:v>70</c:v>
                </c:pt>
                <c:pt idx="4581">
                  <c:v>70</c:v>
                </c:pt>
                <c:pt idx="4582">
                  <c:v>70</c:v>
                </c:pt>
                <c:pt idx="4583">
                  <c:v>70</c:v>
                </c:pt>
                <c:pt idx="4584">
                  <c:v>70</c:v>
                </c:pt>
                <c:pt idx="4585">
                  <c:v>70</c:v>
                </c:pt>
                <c:pt idx="4586">
                  <c:v>70</c:v>
                </c:pt>
                <c:pt idx="4587">
                  <c:v>70</c:v>
                </c:pt>
                <c:pt idx="4588">
                  <c:v>70</c:v>
                </c:pt>
                <c:pt idx="4589">
                  <c:v>70</c:v>
                </c:pt>
                <c:pt idx="4590">
                  <c:v>70</c:v>
                </c:pt>
                <c:pt idx="4591">
                  <c:v>70</c:v>
                </c:pt>
                <c:pt idx="4592">
                  <c:v>70</c:v>
                </c:pt>
                <c:pt idx="4593">
                  <c:v>70</c:v>
                </c:pt>
                <c:pt idx="4594">
                  <c:v>70</c:v>
                </c:pt>
                <c:pt idx="4595">
                  <c:v>70</c:v>
                </c:pt>
                <c:pt idx="4596">
                  <c:v>70</c:v>
                </c:pt>
                <c:pt idx="4597">
                  <c:v>70</c:v>
                </c:pt>
                <c:pt idx="4598">
                  <c:v>70</c:v>
                </c:pt>
                <c:pt idx="4599">
                  <c:v>70</c:v>
                </c:pt>
                <c:pt idx="4600">
                  <c:v>70</c:v>
                </c:pt>
                <c:pt idx="4601">
                  <c:v>70</c:v>
                </c:pt>
                <c:pt idx="4602">
                  <c:v>70</c:v>
                </c:pt>
                <c:pt idx="4603">
                  <c:v>70</c:v>
                </c:pt>
                <c:pt idx="4604">
                  <c:v>70</c:v>
                </c:pt>
                <c:pt idx="4605">
                  <c:v>70</c:v>
                </c:pt>
                <c:pt idx="4606">
                  <c:v>70</c:v>
                </c:pt>
                <c:pt idx="4607">
                  <c:v>70</c:v>
                </c:pt>
                <c:pt idx="4608">
                  <c:v>70</c:v>
                </c:pt>
                <c:pt idx="4609">
                  <c:v>70</c:v>
                </c:pt>
                <c:pt idx="4610">
                  <c:v>70</c:v>
                </c:pt>
                <c:pt idx="4611">
                  <c:v>70</c:v>
                </c:pt>
                <c:pt idx="4612">
                  <c:v>70</c:v>
                </c:pt>
                <c:pt idx="4613">
                  <c:v>70</c:v>
                </c:pt>
                <c:pt idx="4614">
                  <c:v>70</c:v>
                </c:pt>
                <c:pt idx="4615">
                  <c:v>70</c:v>
                </c:pt>
                <c:pt idx="4616">
                  <c:v>70</c:v>
                </c:pt>
                <c:pt idx="4617">
                  <c:v>70</c:v>
                </c:pt>
                <c:pt idx="4618">
                  <c:v>70</c:v>
                </c:pt>
                <c:pt idx="4619">
                  <c:v>70</c:v>
                </c:pt>
                <c:pt idx="4620">
                  <c:v>70</c:v>
                </c:pt>
                <c:pt idx="4621">
                  <c:v>70</c:v>
                </c:pt>
                <c:pt idx="4622">
                  <c:v>70</c:v>
                </c:pt>
                <c:pt idx="4623">
                  <c:v>70</c:v>
                </c:pt>
                <c:pt idx="4624">
                  <c:v>70</c:v>
                </c:pt>
                <c:pt idx="4625">
                  <c:v>70</c:v>
                </c:pt>
                <c:pt idx="4626">
                  <c:v>70</c:v>
                </c:pt>
                <c:pt idx="4627">
                  <c:v>70</c:v>
                </c:pt>
                <c:pt idx="4628">
                  <c:v>70</c:v>
                </c:pt>
                <c:pt idx="4629">
                  <c:v>70</c:v>
                </c:pt>
                <c:pt idx="4630">
                  <c:v>70</c:v>
                </c:pt>
                <c:pt idx="4631">
                  <c:v>70</c:v>
                </c:pt>
                <c:pt idx="4632">
                  <c:v>70</c:v>
                </c:pt>
                <c:pt idx="4633">
                  <c:v>70</c:v>
                </c:pt>
                <c:pt idx="4634">
                  <c:v>70</c:v>
                </c:pt>
                <c:pt idx="4635">
                  <c:v>70</c:v>
                </c:pt>
                <c:pt idx="4636">
                  <c:v>70</c:v>
                </c:pt>
                <c:pt idx="4637">
                  <c:v>70</c:v>
                </c:pt>
                <c:pt idx="4638">
                  <c:v>70</c:v>
                </c:pt>
                <c:pt idx="4639">
                  <c:v>70</c:v>
                </c:pt>
                <c:pt idx="4640">
                  <c:v>70</c:v>
                </c:pt>
                <c:pt idx="4641">
                  <c:v>70</c:v>
                </c:pt>
                <c:pt idx="4642">
                  <c:v>70</c:v>
                </c:pt>
                <c:pt idx="4643">
                  <c:v>70</c:v>
                </c:pt>
                <c:pt idx="4644">
                  <c:v>70</c:v>
                </c:pt>
                <c:pt idx="4645">
                  <c:v>70</c:v>
                </c:pt>
                <c:pt idx="4646">
                  <c:v>70</c:v>
                </c:pt>
                <c:pt idx="4647">
                  <c:v>70</c:v>
                </c:pt>
                <c:pt idx="4648">
                  <c:v>70</c:v>
                </c:pt>
                <c:pt idx="4649">
                  <c:v>70</c:v>
                </c:pt>
                <c:pt idx="4650">
                  <c:v>70</c:v>
                </c:pt>
                <c:pt idx="4651">
                  <c:v>70</c:v>
                </c:pt>
                <c:pt idx="4652">
                  <c:v>70</c:v>
                </c:pt>
                <c:pt idx="4653">
                  <c:v>70</c:v>
                </c:pt>
                <c:pt idx="4654">
                  <c:v>70</c:v>
                </c:pt>
                <c:pt idx="4655">
                  <c:v>70</c:v>
                </c:pt>
                <c:pt idx="4656">
                  <c:v>70</c:v>
                </c:pt>
                <c:pt idx="4657">
                  <c:v>70</c:v>
                </c:pt>
                <c:pt idx="4658">
                  <c:v>70</c:v>
                </c:pt>
                <c:pt idx="4659">
                  <c:v>70</c:v>
                </c:pt>
                <c:pt idx="4660">
                  <c:v>70</c:v>
                </c:pt>
                <c:pt idx="4661">
                  <c:v>70</c:v>
                </c:pt>
                <c:pt idx="4662">
                  <c:v>70</c:v>
                </c:pt>
                <c:pt idx="4663">
                  <c:v>70</c:v>
                </c:pt>
                <c:pt idx="4664">
                  <c:v>70</c:v>
                </c:pt>
                <c:pt idx="4665">
                  <c:v>70</c:v>
                </c:pt>
                <c:pt idx="4666">
                  <c:v>70</c:v>
                </c:pt>
                <c:pt idx="4667">
                  <c:v>70</c:v>
                </c:pt>
                <c:pt idx="4668">
                  <c:v>70</c:v>
                </c:pt>
                <c:pt idx="4669">
                  <c:v>70</c:v>
                </c:pt>
                <c:pt idx="4670">
                  <c:v>70</c:v>
                </c:pt>
                <c:pt idx="4671">
                  <c:v>70</c:v>
                </c:pt>
                <c:pt idx="4672">
                  <c:v>70</c:v>
                </c:pt>
                <c:pt idx="4673">
                  <c:v>70</c:v>
                </c:pt>
                <c:pt idx="4674">
                  <c:v>70</c:v>
                </c:pt>
                <c:pt idx="4675">
                  <c:v>70</c:v>
                </c:pt>
                <c:pt idx="4676">
                  <c:v>70</c:v>
                </c:pt>
                <c:pt idx="4677">
                  <c:v>70</c:v>
                </c:pt>
                <c:pt idx="4678">
                  <c:v>70</c:v>
                </c:pt>
                <c:pt idx="4679">
                  <c:v>70</c:v>
                </c:pt>
                <c:pt idx="4680">
                  <c:v>70</c:v>
                </c:pt>
                <c:pt idx="4681">
                  <c:v>70</c:v>
                </c:pt>
                <c:pt idx="4682">
                  <c:v>70</c:v>
                </c:pt>
                <c:pt idx="4683">
                  <c:v>70</c:v>
                </c:pt>
                <c:pt idx="4684">
                  <c:v>70</c:v>
                </c:pt>
                <c:pt idx="4685">
                  <c:v>70</c:v>
                </c:pt>
                <c:pt idx="4686">
                  <c:v>70</c:v>
                </c:pt>
                <c:pt idx="4687">
                  <c:v>70</c:v>
                </c:pt>
                <c:pt idx="4688">
                  <c:v>70</c:v>
                </c:pt>
                <c:pt idx="4689">
                  <c:v>70</c:v>
                </c:pt>
                <c:pt idx="4690">
                  <c:v>70</c:v>
                </c:pt>
                <c:pt idx="4691">
                  <c:v>70</c:v>
                </c:pt>
                <c:pt idx="4692">
                  <c:v>70</c:v>
                </c:pt>
                <c:pt idx="4693">
                  <c:v>70</c:v>
                </c:pt>
                <c:pt idx="4694">
                  <c:v>70</c:v>
                </c:pt>
                <c:pt idx="4695">
                  <c:v>70</c:v>
                </c:pt>
                <c:pt idx="4696">
                  <c:v>70</c:v>
                </c:pt>
                <c:pt idx="4697">
                  <c:v>70</c:v>
                </c:pt>
                <c:pt idx="4698">
                  <c:v>70</c:v>
                </c:pt>
                <c:pt idx="4699">
                  <c:v>70</c:v>
                </c:pt>
                <c:pt idx="4700">
                  <c:v>70</c:v>
                </c:pt>
                <c:pt idx="4701">
                  <c:v>70</c:v>
                </c:pt>
                <c:pt idx="4702">
                  <c:v>70</c:v>
                </c:pt>
                <c:pt idx="4703">
                  <c:v>70</c:v>
                </c:pt>
                <c:pt idx="4704">
                  <c:v>70</c:v>
                </c:pt>
                <c:pt idx="4705">
                  <c:v>70</c:v>
                </c:pt>
                <c:pt idx="4706">
                  <c:v>70</c:v>
                </c:pt>
                <c:pt idx="4707">
                  <c:v>70</c:v>
                </c:pt>
                <c:pt idx="4708">
                  <c:v>70</c:v>
                </c:pt>
                <c:pt idx="4709">
                  <c:v>70</c:v>
                </c:pt>
                <c:pt idx="4710">
                  <c:v>70</c:v>
                </c:pt>
                <c:pt idx="4711">
                  <c:v>70</c:v>
                </c:pt>
                <c:pt idx="4712">
                  <c:v>70</c:v>
                </c:pt>
                <c:pt idx="4713">
                  <c:v>70</c:v>
                </c:pt>
                <c:pt idx="4714">
                  <c:v>70</c:v>
                </c:pt>
                <c:pt idx="4715">
                  <c:v>70</c:v>
                </c:pt>
                <c:pt idx="4716">
                  <c:v>70</c:v>
                </c:pt>
                <c:pt idx="4717">
                  <c:v>70</c:v>
                </c:pt>
                <c:pt idx="4718">
                  <c:v>70</c:v>
                </c:pt>
                <c:pt idx="4719">
                  <c:v>70</c:v>
                </c:pt>
                <c:pt idx="4720">
                  <c:v>70</c:v>
                </c:pt>
                <c:pt idx="4721">
                  <c:v>70</c:v>
                </c:pt>
                <c:pt idx="4722">
                  <c:v>70</c:v>
                </c:pt>
                <c:pt idx="4723">
                  <c:v>70</c:v>
                </c:pt>
                <c:pt idx="4724">
                  <c:v>70</c:v>
                </c:pt>
                <c:pt idx="4725">
                  <c:v>70</c:v>
                </c:pt>
                <c:pt idx="4726">
                  <c:v>70</c:v>
                </c:pt>
                <c:pt idx="4727">
                  <c:v>70</c:v>
                </c:pt>
                <c:pt idx="4728">
                  <c:v>70</c:v>
                </c:pt>
                <c:pt idx="4729">
                  <c:v>70</c:v>
                </c:pt>
                <c:pt idx="4730">
                  <c:v>70</c:v>
                </c:pt>
                <c:pt idx="4731">
                  <c:v>70</c:v>
                </c:pt>
                <c:pt idx="4732">
                  <c:v>70</c:v>
                </c:pt>
                <c:pt idx="4733">
                  <c:v>70</c:v>
                </c:pt>
                <c:pt idx="4734">
                  <c:v>70</c:v>
                </c:pt>
                <c:pt idx="4735">
                  <c:v>70</c:v>
                </c:pt>
                <c:pt idx="4736">
                  <c:v>70</c:v>
                </c:pt>
                <c:pt idx="4737">
                  <c:v>70</c:v>
                </c:pt>
                <c:pt idx="4738">
                  <c:v>70</c:v>
                </c:pt>
                <c:pt idx="4739">
                  <c:v>70</c:v>
                </c:pt>
                <c:pt idx="4740">
                  <c:v>70</c:v>
                </c:pt>
                <c:pt idx="4741">
                  <c:v>70</c:v>
                </c:pt>
                <c:pt idx="4742">
                  <c:v>70</c:v>
                </c:pt>
                <c:pt idx="4743">
                  <c:v>70</c:v>
                </c:pt>
                <c:pt idx="4744">
                  <c:v>70</c:v>
                </c:pt>
                <c:pt idx="4745">
                  <c:v>70</c:v>
                </c:pt>
                <c:pt idx="4746">
                  <c:v>70</c:v>
                </c:pt>
                <c:pt idx="4747">
                  <c:v>70</c:v>
                </c:pt>
                <c:pt idx="4748">
                  <c:v>70</c:v>
                </c:pt>
                <c:pt idx="4749">
                  <c:v>70</c:v>
                </c:pt>
                <c:pt idx="4750">
                  <c:v>70</c:v>
                </c:pt>
                <c:pt idx="4751">
                  <c:v>70</c:v>
                </c:pt>
                <c:pt idx="4752">
                  <c:v>70</c:v>
                </c:pt>
                <c:pt idx="4753">
                  <c:v>70</c:v>
                </c:pt>
                <c:pt idx="4754">
                  <c:v>70</c:v>
                </c:pt>
                <c:pt idx="4755">
                  <c:v>70</c:v>
                </c:pt>
                <c:pt idx="4756">
                  <c:v>70</c:v>
                </c:pt>
                <c:pt idx="4757">
                  <c:v>70</c:v>
                </c:pt>
                <c:pt idx="4758">
                  <c:v>70</c:v>
                </c:pt>
                <c:pt idx="4759">
                  <c:v>70</c:v>
                </c:pt>
                <c:pt idx="4760">
                  <c:v>70</c:v>
                </c:pt>
                <c:pt idx="4761">
                  <c:v>70</c:v>
                </c:pt>
                <c:pt idx="4762">
                  <c:v>70</c:v>
                </c:pt>
                <c:pt idx="4763">
                  <c:v>70</c:v>
                </c:pt>
                <c:pt idx="4764">
                  <c:v>70</c:v>
                </c:pt>
                <c:pt idx="4765">
                  <c:v>70</c:v>
                </c:pt>
                <c:pt idx="4766">
                  <c:v>70</c:v>
                </c:pt>
                <c:pt idx="4767">
                  <c:v>70</c:v>
                </c:pt>
                <c:pt idx="4768">
                  <c:v>70</c:v>
                </c:pt>
                <c:pt idx="4769">
                  <c:v>70</c:v>
                </c:pt>
                <c:pt idx="4770">
                  <c:v>70</c:v>
                </c:pt>
                <c:pt idx="4771">
                  <c:v>70</c:v>
                </c:pt>
                <c:pt idx="4772">
                  <c:v>70</c:v>
                </c:pt>
                <c:pt idx="4773">
                  <c:v>70</c:v>
                </c:pt>
                <c:pt idx="4774">
                  <c:v>70</c:v>
                </c:pt>
                <c:pt idx="4775">
                  <c:v>70</c:v>
                </c:pt>
                <c:pt idx="4776">
                  <c:v>70</c:v>
                </c:pt>
                <c:pt idx="4777">
                  <c:v>70</c:v>
                </c:pt>
                <c:pt idx="4778">
                  <c:v>70</c:v>
                </c:pt>
                <c:pt idx="4779">
                  <c:v>70</c:v>
                </c:pt>
                <c:pt idx="4780">
                  <c:v>70</c:v>
                </c:pt>
                <c:pt idx="4781">
                  <c:v>70</c:v>
                </c:pt>
                <c:pt idx="4782">
                  <c:v>70</c:v>
                </c:pt>
                <c:pt idx="4783">
                  <c:v>70</c:v>
                </c:pt>
                <c:pt idx="4784">
                  <c:v>70</c:v>
                </c:pt>
                <c:pt idx="4785">
                  <c:v>70</c:v>
                </c:pt>
                <c:pt idx="4786">
                  <c:v>70</c:v>
                </c:pt>
                <c:pt idx="4787">
                  <c:v>70</c:v>
                </c:pt>
                <c:pt idx="4788">
                  <c:v>70</c:v>
                </c:pt>
                <c:pt idx="4789">
                  <c:v>70</c:v>
                </c:pt>
                <c:pt idx="4790">
                  <c:v>70</c:v>
                </c:pt>
                <c:pt idx="4791">
                  <c:v>70</c:v>
                </c:pt>
                <c:pt idx="4792">
                  <c:v>70</c:v>
                </c:pt>
                <c:pt idx="4793">
                  <c:v>70</c:v>
                </c:pt>
                <c:pt idx="4794">
                  <c:v>70</c:v>
                </c:pt>
                <c:pt idx="4795">
                  <c:v>70</c:v>
                </c:pt>
                <c:pt idx="4796">
                  <c:v>70</c:v>
                </c:pt>
                <c:pt idx="4797">
                  <c:v>70</c:v>
                </c:pt>
                <c:pt idx="4798">
                  <c:v>70</c:v>
                </c:pt>
                <c:pt idx="4799">
                  <c:v>70</c:v>
                </c:pt>
                <c:pt idx="4800">
                  <c:v>70</c:v>
                </c:pt>
                <c:pt idx="4801">
                  <c:v>70</c:v>
                </c:pt>
                <c:pt idx="4802">
                  <c:v>70</c:v>
                </c:pt>
                <c:pt idx="4803">
                  <c:v>70</c:v>
                </c:pt>
                <c:pt idx="4804">
                  <c:v>70</c:v>
                </c:pt>
                <c:pt idx="4805">
                  <c:v>70</c:v>
                </c:pt>
                <c:pt idx="4806">
                  <c:v>70</c:v>
                </c:pt>
                <c:pt idx="4807">
                  <c:v>70</c:v>
                </c:pt>
                <c:pt idx="4808">
                  <c:v>70</c:v>
                </c:pt>
                <c:pt idx="4809">
                  <c:v>70</c:v>
                </c:pt>
                <c:pt idx="4810">
                  <c:v>70</c:v>
                </c:pt>
                <c:pt idx="4811">
                  <c:v>70</c:v>
                </c:pt>
                <c:pt idx="4812">
                  <c:v>70</c:v>
                </c:pt>
                <c:pt idx="4813">
                  <c:v>70</c:v>
                </c:pt>
                <c:pt idx="4814">
                  <c:v>70</c:v>
                </c:pt>
                <c:pt idx="4815">
                  <c:v>70</c:v>
                </c:pt>
                <c:pt idx="4816">
                  <c:v>70</c:v>
                </c:pt>
                <c:pt idx="4817">
                  <c:v>70</c:v>
                </c:pt>
                <c:pt idx="4818">
                  <c:v>70</c:v>
                </c:pt>
                <c:pt idx="4819">
                  <c:v>70</c:v>
                </c:pt>
                <c:pt idx="4820">
                  <c:v>70</c:v>
                </c:pt>
                <c:pt idx="4821">
                  <c:v>70</c:v>
                </c:pt>
                <c:pt idx="4822">
                  <c:v>70</c:v>
                </c:pt>
                <c:pt idx="4823">
                  <c:v>70</c:v>
                </c:pt>
                <c:pt idx="4824">
                  <c:v>70</c:v>
                </c:pt>
                <c:pt idx="4825">
                  <c:v>70</c:v>
                </c:pt>
                <c:pt idx="4826">
                  <c:v>70</c:v>
                </c:pt>
                <c:pt idx="4827">
                  <c:v>70</c:v>
                </c:pt>
                <c:pt idx="4828">
                  <c:v>70</c:v>
                </c:pt>
                <c:pt idx="4829">
                  <c:v>70</c:v>
                </c:pt>
                <c:pt idx="4830">
                  <c:v>70</c:v>
                </c:pt>
                <c:pt idx="4831">
                  <c:v>70</c:v>
                </c:pt>
                <c:pt idx="4832">
                  <c:v>70</c:v>
                </c:pt>
                <c:pt idx="4833">
                  <c:v>70</c:v>
                </c:pt>
                <c:pt idx="4834">
                  <c:v>70</c:v>
                </c:pt>
                <c:pt idx="4835">
                  <c:v>70</c:v>
                </c:pt>
                <c:pt idx="4836">
                  <c:v>70</c:v>
                </c:pt>
                <c:pt idx="4837">
                  <c:v>70</c:v>
                </c:pt>
                <c:pt idx="4838">
                  <c:v>70</c:v>
                </c:pt>
                <c:pt idx="4839">
                  <c:v>70</c:v>
                </c:pt>
                <c:pt idx="4840">
                  <c:v>70</c:v>
                </c:pt>
                <c:pt idx="4841">
                  <c:v>70</c:v>
                </c:pt>
                <c:pt idx="4842">
                  <c:v>70</c:v>
                </c:pt>
                <c:pt idx="4843">
                  <c:v>70</c:v>
                </c:pt>
                <c:pt idx="4844">
                  <c:v>70</c:v>
                </c:pt>
                <c:pt idx="4845">
                  <c:v>70</c:v>
                </c:pt>
                <c:pt idx="4846">
                  <c:v>70</c:v>
                </c:pt>
                <c:pt idx="4847">
                  <c:v>70</c:v>
                </c:pt>
                <c:pt idx="4848">
                  <c:v>70</c:v>
                </c:pt>
                <c:pt idx="4849">
                  <c:v>70</c:v>
                </c:pt>
                <c:pt idx="4850">
                  <c:v>70</c:v>
                </c:pt>
                <c:pt idx="4851">
                  <c:v>70</c:v>
                </c:pt>
                <c:pt idx="4852">
                  <c:v>70</c:v>
                </c:pt>
                <c:pt idx="4853">
                  <c:v>70</c:v>
                </c:pt>
                <c:pt idx="4854">
                  <c:v>70</c:v>
                </c:pt>
                <c:pt idx="4855">
                  <c:v>70</c:v>
                </c:pt>
                <c:pt idx="4856">
                  <c:v>70</c:v>
                </c:pt>
                <c:pt idx="4857">
                  <c:v>70</c:v>
                </c:pt>
                <c:pt idx="4858">
                  <c:v>70</c:v>
                </c:pt>
                <c:pt idx="4859">
                  <c:v>70</c:v>
                </c:pt>
                <c:pt idx="4860">
                  <c:v>70</c:v>
                </c:pt>
                <c:pt idx="4861">
                  <c:v>70</c:v>
                </c:pt>
                <c:pt idx="4862">
                  <c:v>70</c:v>
                </c:pt>
                <c:pt idx="4863">
                  <c:v>70</c:v>
                </c:pt>
                <c:pt idx="4864">
                  <c:v>70</c:v>
                </c:pt>
                <c:pt idx="4865">
                  <c:v>70</c:v>
                </c:pt>
                <c:pt idx="4866">
                  <c:v>70</c:v>
                </c:pt>
                <c:pt idx="4867">
                  <c:v>70</c:v>
                </c:pt>
                <c:pt idx="4868">
                  <c:v>70</c:v>
                </c:pt>
                <c:pt idx="4869">
                  <c:v>70</c:v>
                </c:pt>
                <c:pt idx="4870">
                  <c:v>70</c:v>
                </c:pt>
                <c:pt idx="4871">
                  <c:v>70</c:v>
                </c:pt>
                <c:pt idx="4872">
                  <c:v>70</c:v>
                </c:pt>
                <c:pt idx="4873">
                  <c:v>70</c:v>
                </c:pt>
                <c:pt idx="4874">
                  <c:v>70</c:v>
                </c:pt>
                <c:pt idx="4875">
                  <c:v>70</c:v>
                </c:pt>
                <c:pt idx="4876">
                  <c:v>70</c:v>
                </c:pt>
                <c:pt idx="4877">
                  <c:v>70</c:v>
                </c:pt>
                <c:pt idx="4878">
                  <c:v>70</c:v>
                </c:pt>
                <c:pt idx="4879">
                  <c:v>70</c:v>
                </c:pt>
                <c:pt idx="4880">
                  <c:v>70</c:v>
                </c:pt>
                <c:pt idx="4881">
                  <c:v>70</c:v>
                </c:pt>
                <c:pt idx="4882">
                  <c:v>70</c:v>
                </c:pt>
                <c:pt idx="4883">
                  <c:v>70</c:v>
                </c:pt>
                <c:pt idx="4884">
                  <c:v>70</c:v>
                </c:pt>
                <c:pt idx="4885">
                  <c:v>70</c:v>
                </c:pt>
                <c:pt idx="4886">
                  <c:v>70</c:v>
                </c:pt>
                <c:pt idx="4887">
                  <c:v>70</c:v>
                </c:pt>
                <c:pt idx="4888">
                  <c:v>70</c:v>
                </c:pt>
                <c:pt idx="4889">
                  <c:v>70</c:v>
                </c:pt>
                <c:pt idx="4890">
                  <c:v>70</c:v>
                </c:pt>
                <c:pt idx="4891">
                  <c:v>70</c:v>
                </c:pt>
                <c:pt idx="4892">
                  <c:v>70</c:v>
                </c:pt>
                <c:pt idx="4893">
                  <c:v>70</c:v>
                </c:pt>
                <c:pt idx="4894">
                  <c:v>70</c:v>
                </c:pt>
                <c:pt idx="4895">
                  <c:v>70</c:v>
                </c:pt>
                <c:pt idx="4896">
                  <c:v>70</c:v>
                </c:pt>
                <c:pt idx="4897">
                  <c:v>70</c:v>
                </c:pt>
                <c:pt idx="4898">
                  <c:v>70</c:v>
                </c:pt>
                <c:pt idx="4899">
                  <c:v>70</c:v>
                </c:pt>
                <c:pt idx="4900">
                  <c:v>70</c:v>
                </c:pt>
                <c:pt idx="4901">
                  <c:v>70</c:v>
                </c:pt>
                <c:pt idx="4902">
                  <c:v>70</c:v>
                </c:pt>
                <c:pt idx="4903">
                  <c:v>70</c:v>
                </c:pt>
                <c:pt idx="4904">
                  <c:v>70</c:v>
                </c:pt>
                <c:pt idx="4905">
                  <c:v>70</c:v>
                </c:pt>
                <c:pt idx="4906">
                  <c:v>70</c:v>
                </c:pt>
                <c:pt idx="4907">
                  <c:v>70</c:v>
                </c:pt>
                <c:pt idx="4908">
                  <c:v>70</c:v>
                </c:pt>
                <c:pt idx="4909">
                  <c:v>70</c:v>
                </c:pt>
                <c:pt idx="4910">
                  <c:v>70</c:v>
                </c:pt>
                <c:pt idx="4911">
                  <c:v>70</c:v>
                </c:pt>
                <c:pt idx="4912">
                  <c:v>70</c:v>
                </c:pt>
                <c:pt idx="4913">
                  <c:v>70</c:v>
                </c:pt>
                <c:pt idx="4914">
                  <c:v>70</c:v>
                </c:pt>
                <c:pt idx="4915">
                  <c:v>70</c:v>
                </c:pt>
                <c:pt idx="4916">
                  <c:v>70</c:v>
                </c:pt>
                <c:pt idx="4917">
                  <c:v>70</c:v>
                </c:pt>
                <c:pt idx="4918">
                  <c:v>70</c:v>
                </c:pt>
                <c:pt idx="4919">
                  <c:v>70</c:v>
                </c:pt>
                <c:pt idx="4920">
                  <c:v>70</c:v>
                </c:pt>
                <c:pt idx="4921">
                  <c:v>70</c:v>
                </c:pt>
                <c:pt idx="4922">
                  <c:v>70</c:v>
                </c:pt>
                <c:pt idx="4923">
                  <c:v>70</c:v>
                </c:pt>
                <c:pt idx="4924">
                  <c:v>70</c:v>
                </c:pt>
                <c:pt idx="4925">
                  <c:v>70</c:v>
                </c:pt>
                <c:pt idx="4926">
                  <c:v>70</c:v>
                </c:pt>
                <c:pt idx="4927">
                  <c:v>70</c:v>
                </c:pt>
                <c:pt idx="4928">
                  <c:v>70</c:v>
                </c:pt>
                <c:pt idx="4929">
                  <c:v>70</c:v>
                </c:pt>
                <c:pt idx="4930">
                  <c:v>70</c:v>
                </c:pt>
                <c:pt idx="4931">
                  <c:v>70</c:v>
                </c:pt>
                <c:pt idx="4932">
                  <c:v>70</c:v>
                </c:pt>
                <c:pt idx="4933">
                  <c:v>70</c:v>
                </c:pt>
                <c:pt idx="4934">
                  <c:v>70</c:v>
                </c:pt>
                <c:pt idx="4935">
                  <c:v>70</c:v>
                </c:pt>
                <c:pt idx="4936">
                  <c:v>70</c:v>
                </c:pt>
                <c:pt idx="4937">
                  <c:v>70</c:v>
                </c:pt>
                <c:pt idx="4938">
                  <c:v>70</c:v>
                </c:pt>
                <c:pt idx="4939">
                  <c:v>70</c:v>
                </c:pt>
                <c:pt idx="4940">
                  <c:v>70</c:v>
                </c:pt>
                <c:pt idx="4941">
                  <c:v>70</c:v>
                </c:pt>
                <c:pt idx="4942">
                  <c:v>70</c:v>
                </c:pt>
                <c:pt idx="4943">
                  <c:v>70</c:v>
                </c:pt>
                <c:pt idx="4944">
                  <c:v>70</c:v>
                </c:pt>
                <c:pt idx="4945">
                  <c:v>70</c:v>
                </c:pt>
                <c:pt idx="4946">
                  <c:v>70</c:v>
                </c:pt>
                <c:pt idx="4947">
                  <c:v>70</c:v>
                </c:pt>
                <c:pt idx="4948">
                  <c:v>70</c:v>
                </c:pt>
                <c:pt idx="4949">
                  <c:v>70</c:v>
                </c:pt>
                <c:pt idx="4950">
                  <c:v>70</c:v>
                </c:pt>
                <c:pt idx="4951">
                  <c:v>70</c:v>
                </c:pt>
                <c:pt idx="4952">
                  <c:v>70</c:v>
                </c:pt>
                <c:pt idx="4953">
                  <c:v>70</c:v>
                </c:pt>
                <c:pt idx="4954">
                  <c:v>70</c:v>
                </c:pt>
                <c:pt idx="4955">
                  <c:v>70</c:v>
                </c:pt>
                <c:pt idx="4956">
                  <c:v>70</c:v>
                </c:pt>
                <c:pt idx="4957">
                  <c:v>70</c:v>
                </c:pt>
                <c:pt idx="4958">
                  <c:v>70</c:v>
                </c:pt>
                <c:pt idx="4959">
                  <c:v>70</c:v>
                </c:pt>
                <c:pt idx="4960">
                  <c:v>70</c:v>
                </c:pt>
                <c:pt idx="4961">
                  <c:v>70</c:v>
                </c:pt>
                <c:pt idx="4962">
                  <c:v>70</c:v>
                </c:pt>
                <c:pt idx="4963">
                  <c:v>70</c:v>
                </c:pt>
                <c:pt idx="4964">
                  <c:v>70</c:v>
                </c:pt>
                <c:pt idx="4965">
                  <c:v>70</c:v>
                </c:pt>
                <c:pt idx="4966">
                  <c:v>70</c:v>
                </c:pt>
                <c:pt idx="4967">
                  <c:v>70</c:v>
                </c:pt>
                <c:pt idx="4968">
                  <c:v>70</c:v>
                </c:pt>
                <c:pt idx="4969">
                  <c:v>70</c:v>
                </c:pt>
                <c:pt idx="4970">
                  <c:v>70</c:v>
                </c:pt>
                <c:pt idx="4971">
                  <c:v>70</c:v>
                </c:pt>
                <c:pt idx="4972">
                  <c:v>70</c:v>
                </c:pt>
                <c:pt idx="4973">
                  <c:v>70</c:v>
                </c:pt>
                <c:pt idx="4974">
                  <c:v>70</c:v>
                </c:pt>
                <c:pt idx="4975">
                  <c:v>70</c:v>
                </c:pt>
                <c:pt idx="4976">
                  <c:v>70</c:v>
                </c:pt>
                <c:pt idx="4977">
                  <c:v>70</c:v>
                </c:pt>
                <c:pt idx="4978">
                  <c:v>70</c:v>
                </c:pt>
                <c:pt idx="4979">
                  <c:v>70</c:v>
                </c:pt>
                <c:pt idx="4980">
                  <c:v>70</c:v>
                </c:pt>
                <c:pt idx="4981">
                  <c:v>70</c:v>
                </c:pt>
                <c:pt idx="4982">
                  <c:v>70</c:v>
                </c:pt>
                <c:pt idx="4983">
                  <c:v>70</c:v>
                </c:pt>
                <c:pt idx="4984">
                  <c:v>70</c:v>
                </c:pt>
                <c:pt idx="4985">
                  <c:v>70</c:v>
                </c:pt>
                <c:pt idx="4986">
                  <c:v>70</c:v>
                </c:pt>
                <c:pt idx="4987">
                  <c:v>70</c:v>
                </c:pt>
                <c:pt idx="4988">
                  <c:v>70</c:v>
                </c:pt>
                <c:pt idx="4989">
                  <c:v>70</c:v>
                </c:pt>
                <c:pt idx="4990">
                  <c:v>70</c:v>
                </c:pt>
                <c:pt idx="4991">
                  <c:v>70</c:v>
                </c:pt>
                <c:pt idx="4992">
                  <c:v>70</c:v>
                </c:pt>
                <c:pt idx="4993">
                  <c:v>70</c:v>
                </c:pt>
                <c:pt idx="4994">
                  <c:v>70</c:v>
                </c:pt>
                <c:pt idx="4995">
                  <c:v>70</c:v>
                </c:pt>
                <c:pt idx="4996">
                  <c:v>70</c:v>
                </c:pt>
                <c:pt idx="4997">
                  <c:v>70</c:v>
                </c:pt>
                <c:pt idx="4998">
                  <c:v>70</c:v>
                </c:pt>
                <c:pt idx="4999">
                  <c:v>70</c:v>
                </c:pt>
                <c:pt idx="5000">
                  <c:v>70</c:v>
                </c:pt>
                <c:pt idx="5001">
                  <c:v>70</c:v>
                </c:pt>
                <c:pt idx="5002">
                  <c:v>70</c:v>
                </c:pt>
                <c:pt idx="5003">
                  <c:v>70</c:v>
                </c:pt>
                <c:pt idx="5004">
                  <c:v>70</c:v>
                </c:pt>
                <c:pt idx="5005">
                  <c:v>70</c:v>
                </c:pt>
                <c:pt idx="5006">
                  <c:v>70</c:v>
                </c:pt>
                <c:pt idx="5007">
                  <c:v>70</c:v>
                </c:pt>
                <c:pt idx="5008">
                  <c:v>70</c:v>
                </c:pt>
                <c:pt idx="5009">
                  <c:v>70</c:v>
                </c:pt>
                <c:pt idx="5010">
                  <c:v>70</c:v>
                </c:pt>
                <c:pt idx="5011">
                  <c:v>70</c:v>
                </c:pt>
                <c:pt idx="5012">
                  <c:v>70</c:v>
                </c:pt>
                <c:pt idx="5013">
                  <c:v>70</c:v>
                </c:pt>
                <c:pt idx="5014">
                  <c:v>70</c:v>
                </c:pt>
                <c:pt idx="5015">
                  <c:v>70</c:v>
                </c:pt>
                <c:pt idx="5016">
                  <c:v>70</c:v>
                </c:pt>
                <c:pt idx="5017">
                  <c:v>70</c:v>
                </c:pt>
                <c:pt idx="5018">
                  <c:v>70</c:v>
                </c:pt>
                <c:pt idx="5019">
                  <c:v>70</c:v>
                </c:pt>
                <c:pt idx="5020">
                  <c:v>70</c:v>
                </c:pt>
                <c:pt idx="5021">
                  <c:v>70</c:v>
                </c:pt>
                <c:pt idx="5022">
                  <c:v>70</c:v>
                </c:pt>
                <c:pt idx="5023">
                  <c:v>70</c:v>
                </c:pt>
                <c:pt idx="5024">
                  <c:v>70</c:v>
                </c:pt>
                <c:pt idx="5025">
                  <c:v>70</c:v>
                </c:pt>
                <c:pt idx="5026">
                  <c:v>70</c:v>
                </c:pt>
                <c:pt idx="5027">
                  <c:v>70</c:v>
                </c:pt>
                <c:pt idx="5028">
                  <c:v>70</c:v>
                </c:pt>
                <c:pt idx="5029">
                  <c:v>70</c:v>
                </c:pt>
                <c:pt idx="5030">
                  <c:v>70</c:v>
                </c:pt>
                <c:pt idx="5031">
                  <c:v>70</c:v>
                </c:pt>
                <c:pt idx="5032">
                  <c:v>70</c:v>
                </c:pt>
                <c:pt idx="5033">
                  <c:v>70</c:v>
                </c:pt>
                <c:pt idx="5034">
                  <c:v>70</c:v>
                </c:pt>
                <c:pt idx="5035">
                  <c:v>70</c:v>
                </c:pt>
                <c:pt idx="5036">
                  <c:v>70</c:v>
                </c:pt>
                <c:pt idx="5037">
                  <c:v>70</c:v>
                </c:pt>
                <c:pt idx="5038">
                  <c:v>70</c:v>
                </c:pt>
                <c:pt idx="5039">
                  <c:v>70</c:v>
                </c:pt>
                <c:pt idx="5040">
                  <c:v>70</c:v>
                </c:pt>
                <c:pt idx="5041">
                  <c:v>70</c:v>
                </c:pt>
                <c:pt idx="5042">
                  <c:v>70</c:v>
                </c:pt>
                <c:pt idx="5043">
                  <c:v>70</c:v>
                </c:pt>
                <c:pt idx="5044">
                  <c:v>70</c:v>
                </c:pt>
                <c:pt idx="5045">
                  <c:v>70</c:v>
                </c:pt>
                <c:pt idx="5046">
                  <c:v>70</c:v>
                </c:pt>
                <c:pt idx="5047">
                  <c:v>70</c:v>
                </c:pt>
                <c:pt idx="5048">
                  <c:v>70</c:v>
                </c:pt>
                <c:pt idx="5049">
                  <c:v>70</c:v>
                </c:pt>
                <c:pt idx="5050">
                  <c:v>70</c:v>
                </c:pt>
                <c:pt idx="5051">
                  <c:v>70</c:v>
                </c:pt>
                <c:pt idx="5052">
                  <c:v>70</c:v>
                </c:pt>
                <c:pt idx="5053">
                  <c:v>70</c:v>
                </c:pt>
                <c:pt idx="5054">
                  <c:v>70</c:v>
                </c:pt>
                <c:pt idx="5055">
                  <c:v>70</c:v>
                </c:pt>
                <c:pt idx="5056">
                  <c:v>70</c:v>
                </c:pt>
                <c:pt idx="5057">
                  <c:v>70</c:v>
                </c:pt>
                <c:pt idx="5058">
                  <c:v>70</c:v>
                </c:pt>
                <c:pt idx="5059">
                  <c:v>70</c:v>
                </c:pt>
                <c:pt idx="5060">
                  <c:v>70</c:v>
                </c:pt>
                <c:pt idx="5061">
                  <c:v>70</c:v>
                </c:pt>
                <c:pt idx="5062">
                  <c:v>70</c:v>
                </c:pt>
                <c:pt idx="5063">
                  <c:v>70</c:v>
                </c:pt>
                <c:pt idx="5064">
                  <c:v>70</c:v>
                </c:pt>
                <c:pt idx="5065">
                  <c:v>70</c:v>
                </c:pt>
                <c:pt idx="5066">
                  <c:v>70</c:v>
                </c:pt>
                <c:pt idx="5067">
                  <c:v>70</c:v>
                </c:pt>
                <c:pt idx="5068">
                  <c:v>70</c:v>
                </c:pt>
                <c:pt idx="5069">
                  <c:v>70</c:v>
                </c:pt>
                <c:pt idx="5070">
                  <c:v>70</c:v>
                </c:pt>
                <c:pt idx="5071">
                  <c:v>70</c:v>
                </c:pt>
                <c:pt idx="5072">
                  <c:v>70</c:v>
                </c:pt>
                <c:pt idx="5073">
                  <c:v>70</c:v>
                </c:pt>
                <c:pt idx="5074">
                  <c:v>70</c:v>
                </c:pt>
                <c:pt idx="5075">
                  <c:v>70</c:v>
                </c:pt>
                <c:pt idx="5076">
                  <c:v>70</c:v>
                </c:pt>
                <c:pt idx="5077">
                  <c:v>70</c:v>
                </c:pt>
                <c:pt idx="5078">
                  <c:v>70</c:v>
                </c:pt>
                <c:pt idx="5079">
                  <c:v>70</c:v>
                </c:pt>
                <c:pt idx="5080">
                  <c:v>70</c:v>
                </c:pt>
                <c:pt idx="5081">
                  <c:v>70</c:v>
                </c:pt>
                <c:pt idx="5082">
                  <c:v>70</c:v>
                </c:pt>
                <c:pt idx="5083">
                  <c:v>70</c:v>
                </c:pt>
                <c:pt idx="5084">
                  <c:v>70</c:v>
                </c:pt>
                <c:pt idx="5085">
                  <c:v>70</c:v>
                </c:pt>
                <c:pt idx="5086">
                  <c:v>70</c:v>
                </c:pt>
                <c:pt idx="5087">
                  <c:v>70</c:v>
                </c:pt>
                <c:pt idx="5088">
                  <c:v>70</c:v>
                </c:pt>
                <c:pt idx="5089">
                  <c:v>70</c:v>
                </c:pt>
                <c:pt idx="5090">
                  <c:v>70</c:v>
                </c:pt>
                <c:pt idx="5091">
                  <c:v>70</c:v>
                </c:pt>
                <c:pt idx="5092">
                  <c:v>70</c:v>
                </c:pt>
                <c:pt idx="5093">
                  <c:v>70</c:v>
                </c:pt>
                <c:pt idx="5094">
                  <c:v>70</c:v>
                </c:pt>
                <c:pt idx="5095">
                  <c:v>70</c:v>
                </c:pt>
                <c:pt idx="5096">
                  <c:v>70</c:v>
                </c:pt>
                <c:pt idx="5097">
                  <c:v>70</c:v>
                </c:pt>
                <c:pt idx="5098">
                  <c:v>70</c:v>
                </c:pt>
                <c:pt idx="5099">
                  <c:v>70</c:v>
                </c:pt>
                <c:pt idx="5100">
                  <c:v>70</c:v>
                </c:pt>
                <c:pt idx="5101">
                  <c:v>70</c:v>
                </c:pt>
                <c:pt idx="5102">
                  <c:v>70</c:v>
                </c:pt>
                <c:pt idx="5103">
                  <c:v>70</c:v>
                </c:pt>
                <c:pt idx="5104">
                  <c:v>70</c:v>
                </c:pt>
                <c:pt idx="5105">
                  <c:v>70</c:v>
                </c:pt>
                <c:pt idx="5106">
                  <c:v>70</c:v>
                </c:pt>
                <c:pt idx="5107">
                  <c:v>70</c:v>
                </c:pt>
                <c:pt idx="5108">
                  <c:v>70</c:v>
                </c:pt>
                <c:pt idx="5109">
                  <c:v>70</c:v>
                </c:pt>
                <c:pt idx="5110">
                  <c:v>70</c:v>
                </c:pt>
                <c:pt idx="5111">
                  <c:v>70</c:v>
                </c:pt>
                <c:pt idx="5112">
                  <c:v>70</c:v>
                </c:pt>
                <c:pt idx="5113">
                  <c:v>70</c:v>
                </c:pt>
                <c:pt idx="5114">
                  <c:v>70</c:v>
                </c:pt>
                <c:pt idx="5115">
                  <c:v>70</c:v>
                </c:pt>
                <c:pt idx="5116">
                  <c:v>70</c:v>
                </c:pt>
                <c:pt idx="5117">
                  <c:v>70</c:v>
                </c:pt>
                <c:pt idx="5118">
                  <c:v>70</c:v>
                </c:pt>
                <c:pt idx="5119">
                  <c:v>70</c:v>
                </c:pt>
                <c:pt idx="5120">
                  <c:v>70</c:v>
                </c:pt>
                <c:pt idx="5121">
                  <c:v>70</c:v>
                </c:pt>
                <c:pt idx="5122">
                  <c:v>70</c:v>
                </c:pt>
                <c:pt idx="5123">
                  <c:v>70</c:v>
                </c:pt>
                <c:pt idx="5124">
                  <c:v>70</c:v>
                </c:pt>
                <c:pt idx="5125">
                  <c:v>70</c:v>
                </c:pt>
                <c:pt idx="5126">
                  <c:v>70</c:v>
                </c:pt>
                <c:pt idx="5127">
                  <c:v>70</c:v>
                </c:pt>
                <c:pt idx="5128">
                  <c:v>70</c:v>
                </c:pt>
                <c:pt idx="5129">
                  <c:v>70</c:v>
                </c:pt>
                <c:pt idx="5130">
                  <c:v>70</c:v>
                </c:pt>
                <c:pt idx="5131">
                  <c:v>70</c:v>
                </c:pt>
                <c:pt idx="5132">
                  <c:v>70</c:v>
                </c:pt>
                <c:pt idx="5133">
                  <c:v>70</c:v>
                </c:pt>
                <c:pt idx="5134">
                  <c:v>70</c:v>
                </c:pt>
                <c:pt idx="5135">
                  <c:v>70</c:v>
                </c:pt>
                <c:pt idx="5136">
                  <c:v>70</c:v>
                </c:pt>
                <c:pt idx="5137">
                  <c:v>70</c:v>
                </c:pt>
                <c:pt idx="5138">
                  <c:v>70</c:v>
                </c:pt>
                <c:pt idx="5139">
                  <c:v>70</c:v>
                </c:pt>
                <c:pt idx="5140">
                  <c:v>70</c:v>
                </c:pt>
                <c:pt idx="5141">
                  <c:v>70</c:v>
                </c:pt>
                <c:pt idx="5142">
                  <c:v>70</c:v>
                </c:pt>
                <c:pt idx="5143">
                  <c:v>70</c:v>
                </c:pt>
                <c:pt idx="5144">
                  <c:v>70</c:v>
                </c:pt>
                <c:pt idx="5145">
                  <c:v>70</c:v>
                </c:pt>
                <c:pt idx="5146">
                  <c:v>70</c:v>
                </c:pt>
                <c:pt idx="5147">
                  <c:v>70</c:v>
                </c:pt>
                <c:pt idx="5148">
                  <c:v>70</c:v>
                </c:pt>
                <c:pt idx="5149">
                  <c:v>70</c:v>
                </c:pt>
                <c:pt idx="5150">
                  <c:v>70</c:v>
                </c:pt>
                <c:pt idx="5151">
                  <c:v>70</c:v>
                </c:pt>
                <c:pt idx="5152">
                  <c:v>70</c:v>
                </c:pt>
                <c:pt idx="5153">
                  <c:v>70</c:v>
                </c:pt>
                <c:pt idx="5154">
                  <c:v>70</c:v>
                </c:pt>
                <c:pt idx="5155">
                  <c:v>70</c:v>
                </c:pt>
                <c:pt idx="5156">
                  <c:v>70</c:v>
                </c:pt>
                <c:pt idx="5157">
                  <c:v>70</c:v>
                </c:pt>
                <c:pt idx="5158">
                  <c:v>70</c:v>
                </c:pt>
                <c:pt idx="5159">
                  <c:v>70</c:v>
                </c:pt>
                <c:pt idx="5160">
                  <c:v>70</c:v>
                </c:pt>
                <c:pt idx="5161">
                  <c:v>70</c:v>
                </c:pt>
                <c:pt idx="5162">
                  <c:v>70</c:v>
                </c:pt>
                <c:pt idx="5163">
                  <c:v>70</c:v>
                </c:pt>
                <c:pt idx="5164">
                  <c:v>70</c:v>
                </c:pt>
                <c:pt idx="5165">
                  <c:v>70</c:v>
                </c:pt>
                <c:pt idx="5166">
                  <c:v>70</c:v>
                </c:pt>
                <c:pt idx="5167">
                  <c:v>70</c:v>
                </c:pt>
                <c:pt idx="5168">
                  <c:v>70</c:v>
                </c:pt>
                <c:pt idx="5169">
                  <c:v>70</c:v>
                </c:pt>
                <c:pt idx="5170">
                  <c:v>70</c:v>
                </c:pt>
                <c:pt idx="5171">
                  <c:v>70</c:v>
                </c:pt>
                <c:pt idx="5172">
                  <c:v>70</c:v>
                </c:pt>
                <c:pt idx="5173">
                  <c:v>70</c:v>
                </c:pt>
                <c:pt idx="5174">
                  <c:v>70</c:v>
                </c:pt>
                <c:pt idx="5175">
                  <c:v>70</c:v>
                </c:pt>
                <c:pt idx="5176">
                  <c:v>70</c:v>
                </c:pt>
                <c:pt idx="5177">
                  <c:v>70</c:v>
                </c:pt>
                <c:pt idx="5178">
                  <c:v>70</c:v>
                </c:pt>
                <c:pt idx="5179">
                  <c:v>70</c:v>
                </c:pt>
                <c:pt idx="5180">
                  <c:v>70</c:v>
                </c:pt>
                <c:pt idx="5181">
                  <c:v>70</c:v>
                </c:pt>
                <c:pt idx="5182">
                  <c:v>70</c:v>
                </c:pt>
                <c:pt idx="5183">
                  <c:v>70</c:v>
                </c:pt>
                <c:pt idx="5184">
                  <c:v>70</c:v>
                </c:pt>
                <c:pt idx="5185">
                  <c:v>70</c:v>
                </c:pt>
                <c:pt idx="5186">
                  <c:v>70</c:v>
                </c:pt>
                <c:pt idx="5187">
                  <c:v>70</c:v>
                </c:pt>
                <c:pt idx="5188">
                  <c:v>70</c:v>
                </c:pt>
                <c:pt idx="5189">
                  <c:v>70</c:v>
                </c:pt>
                <c:pt idx="5190">
                  <c:v>70</c:v>
                </c:pt>
                <c:pt idx="5191">
                  <c:v>70</c:v>
                </c:pt>
                <c:pt idx="5192">
                  <c:v>70</c:v>
                </c:pt>
                <c:pt idx="5193">
                  <c:v>70</c:v>
                </c:pt>
                <c:pt idx="5194">
                  <c:v>70</c:v>
                </c:pt>
                <c:pt idx="5195">
                  <c:v>70</c:v>
                </c:pt>
                <c:pt idx="5196">
                  <c:v>70</c:v>
                </c:pt>
                <c:pt idx="5197">
                  <c:v>70</c:v>
                </c:pt>
                <c:pt idx="5198">
                  <c:v>70</c:v>
                </c:pt>
                <c:pt idx="5199">
                  <c:v>70</c:v>
                </c:pt>
                <c:pt idx="5200">
                  <c:v>70</c:v>
                </c:pt>
                <c:pt idx="5201">
                  <c:v>70</c:v>
                </c:pt>
                <c:pt idx="5202">
                  <c:v>70</c:v>
                </c:pt>
                <c:pt idx="5203">
                  <c:v>70</c:v>
                </c:pt>
                <c:pt idx="5204">
                  <c:v>70</c:v>
                </c:pt>
                <c:pt idx="5205">
                  <c:v>70</c:v>
                </c:pt>
                <c:pt idx="5206">
                  <c:v>70</c:v>
                </c:pt>
                <c:pt idx="5207">
                  <c:v>70</c:v>
                </c:pt>
                <c:pt idx="5208">
                  <c:v>70</c:v>
                </c:pt>
                <c:pt idx="5209">
                  <c:v>70</c:v>
                </c:pt>
                <c:pt idx="5210">
                  <c:v>70</c:v>
                </c:pt>
                <c:pt idx="5211">
                  <c:v>70</c:v>
                </c:pt>
                <c:pt idx="5212">
                  <c:v>70</c:v>
                </c:pt>
                <c:pt idx="5213">
                  <c:v>70</c:v>
                </c:pt>
                <c:pt idx="5214">
                  <c:v>70</c:v>
                </c:pt>
                <c:pt idx="5215">
                  <c:v>70</c:v>
                </c:pt>
                <c:pt idx="5216">
                  <c:v>70</c:v>
                </c:pt>
                <c:pt idx="5217">
                  <c:v>70</c:v>
                </c:pt>
                <c:pt idx="5218">
                  <c:v>70</c:v>
                </c:pt>
                <c:pt idx="5219">
                  <c:v>70</c:v>
                </c:pt>
                <c:pt idx="5220">
                  <c:v>70</c:v>
                </c:pt>
                <c:pt idx="5221">
                  <c:v>70</c:v>
                </c:pt>
                <c:pt idx="5222">
                  <c:v>70</c:v>
                </c:pt>
                <c:pt idx="5223">
                  <c:v>70</c:v>
                </c:pt>
                <c:pt idx="5224">
                  <c:v>70</c:v>
                </c:pt>
                <c:pt idx="5225">
                  <c:v>70</c:v>
                </c:pt>
                <c:pt idx="5226">
                  <c:v>70</c:v>
                </c:pt>
                <c:pt idx="5227">
                  <c:v>70</c:v>
                </c:pt>
                <c:pt idx="5228">
                  <c:v>70</c:v>
                </c:pt>
                <c:pt idx="5229">
                  <c:v>70</c:v>
                </c:pt>
                <c:pt idx="5230">
                  <c:v>70</c:v>
                </c:pt>
                <c:pt idx="5231">
                  <c:v>70</c:v>
                </c:pt>
                <c:pt idx="5232">
                  <c:v>70</c:v>
                </c:pt>
                <c:pt idx="5233">
                  <c:v>70</c:v>
                </c:pt>
                <c:pt idx="5234">
                  <c:v>70</c:v>
                </c:pt>
                <c:pt idx="5235">
                  <c:v>70</c:v>
                </c:pt>
                <c:pt idx="5236">
                  <c:v>70</c:v>
                </c:pt>
                <c:pt idx="5237">
                  <c:v>70</c:v>
                </c:pt>
                <c:pt idx="5238">
                  <c:v>70</c:v>
                </c:pt>
                <c:pt idx="5239">
                  <c:v>70</c:v>
                </c:pt>
                <c:pt idx="5240">
                  <c:v>70</c:v>
                </c:pt>
                <c:pt idx="5241">
                  <c:v>70</c:v>
                </c:pt>
                <c:pt idx="5242">
                  <c:v>70</c:v>
                </c:pt>
                <c:pt idx="5243">
                  <c:v>70</c:v>
                </c:pt>
                <c:pt idx="5244">
                  <c:v>70</c:v>
                </c:pt>
                <c:pt idx="5245">
                  <c:v>70</c:v>
                </c:pt>
                <c:pt idx="5246">
                  <c:v>70</c:v>
                </c:pt>
                <c:pt idx="5247">
                  <c:v>70</c:v>
                </c:pt>
                <c:pt idx="5248">
                  <c:v>70</c:v>
                </c:pt>
                <c:pt idx="5249">
                  <c:v>70</c:v>
                </c:pt>
                <c:pt idx="5250">
                  <c:v>70</c:v>
                </c:pt>
                <c:pt idx="5251">
                  <c:v>70</c:v>
                </c:pt>
                <c:pt idx="5252">
                  <c:v>70</c:v>
                </c:pt>
                <c:pt idx="5253">
                  <c:v>70</c:v>
                </c:pt>
                <c:pt idx="5254">
                  <c:v>70</c:v>
                </c:pt>
                <c:pt idx="5255">
                  <c:v>70</c:v>
                </c:pt>
                <c:pt idx="5256">
                  <c:v>70</c:v>
                </c:pt>
                <c:pt idx="5257">
                  <c:v>70</c:v>
                </c:pt>
                <c:pt idx="5258">
                  <c:v>70</c:v>
                </c:pt>
                <c:pt idx="5259">
                  <c:v>70</c:v>
                </c:pt>
                <c:pt idx="5260">
                  <c:v>70</c:v>
                </c:pt>
                <c:pt idx="5261">
                  <c:v>70</c:v>
                </c:pt>
                <c:pt idx="5262">
                  <c:v>70</c:v>
                </c:pt>
                <c:pt idx="5263">
                  <c:v>70</c:v>
                </c:pt>
                <c:pt idx="5264">
                  <c:v>70</c:v>
                </c:pt>
                <c:pt idx="5265">
                  <c:v>70</c:v>
                </c:pt>
                <c:pt idx="5266">
                  <c:v>70</c:v>
                </c:pt>
                <c:pt idx="5267">
                  <c:v>70</c:v>
                </c:pt>
                <c:pt idx="5268">
                  <c:v>70</c:v>
                </c:pt>
                <c:pt idx="5269">
                  <c:v>70</c:v>
                </c:pt>
                <c:pt idx="5270">
                  <c:v>70</c:v>
                </c:pt>
                <c:pt idx="5271">
                  <c:v>70</c:v>
                </c:pt>
                <c:pt idx="5272">
                  <c:v>70</c:v>
                </c:pt>
                <c:pt idx="5273">
                  <c:v>70</c:v>
                </c:pt>
                <c:pt idx="5274">
                  <c:v>70</c:v>
                </c:pt>
                <c:pt idx="5275">
                  <c:v>70</c:v>
                </c:pt>
                <c:pt idx="5276">
                  <c:v>70</c:v>
                </c:pt>
                <c:pt idx="5277">
                  <c:v>70</c:v>
                </c:pt>
                <c:pt idx="5278">
                  <c:v>70</c:v>
                </c:pt>
                <c:pt idx="5279">
                  <c:v>70</c:v>
                </c:pt>
                <c:pt idx="5280">
                  <c:v>70</c:v>
                </c:pt>
                <c:pt idx="5281">
                  <c:v>70</c:v>
                </c:pt>
                <c:pt idx="5282">
                  <c:v>70</c:v>
                </c:pt>
                <c:pt idx="5283">
                  <c:v>70</c:v>
                </c:pt>
                <c:pt idx="5284">
                  <c:v>70</c:v>
                </c:pt>
                <c:pt idx="5285">
                  <c:v>70</c:v>
                </c:pt>
                <c:pt idx="5286">
                  <c:v>70</c:v>
                </c:pt>
                <c:pt idx="5287">
                  <c:v>70</c:v>
                </c:pt>
                <c:pt idx="5288">
                  <c:v>70</c:v>
                </c:pt>
                <c:pt idx="5289">
                  <c:v>70</c:v>
                </c:pt>
                <c:pt idx="5290">
                  <c:v>70</c:v>
                </c:pt>
                <c:pt idx="5291">
                  <c:v>70</c:v>
                </c:pt>
                <c:pt idx="5292">
                  <c:v>70</c:v>
                </c:pt>
                <c:pt idx="5293">
                  <c:v>70</c:v>
                </c:pt>
                <c:pt idx="5294">
                  <c:v>70</c:v>
                </c:pt>
                <c:pt idx="5295">
                  <c:v>70</c:v>
                </c:pt>
                <c:pt idx="5296">
                  <c:v>70</c:v>
                </c:pt>
                <c:pt idx="5297">
                  <c:v>70</c:v>
                </c:pt>
                <c:pt idx="5298">
                  <c:v>70</c:v>
                </c:pt>
                <c:pt idx="5299">
                  <c:v>70</c:v>
                </c:pt>
                <c:pt idx="5300">
                  <c:v>70</c:v>
                </c:pt>
                <c:pt idx="5301">
                  <c:v>70</c:v>
                </c:pt>
                <c:pt idx="5302">
                  <c:v>70</c:v>
                </c:pt>
                <c:pt idx="5303">
                  <c:v>70</c:v>
                </c:pt>
                <c:pt idx="5304">
                  <c:v>70</c:v>
                </c:pt>
                <c:pt idx="5305">
                  <c:v>70</c:v>
                </c:pt>
                <c:pt idx="5306">
                  <c:v>70</c:v>
                </c:pt>
                <c:pt idx="5307">
                  <c:v>70</c:v>
                </c:pt>
                <c:pt idx="5308">
                  <c:v>70</c:v>
                </c:pt>
                <c:pt idx="5309">
                  <c:v>70</c:v>
                </c:pt>
                <c:pt idx="5310">
                  <c:v>70</c:v>
                </c:pt>
                <c:pt idx="5311">
                  <c:v>70</c:v>
                </c:pt>
                <c:pt idx="5312">
                  <c:v>70</c:v>
                </c:pt>
                <c:pt idx="5313">
                  <c:v>70</c:v>
                </c:pt>
                <c:pt idx="5314">
                  <c:v>70</c:v>
                </c:pt>
                <c:pt idx="5315">
                  <c:v>70</c:v>
                </c:pt>
                <c:pt idx="5316">
                  <c:v>70</c:v>
                </c:pt>
                <c:pt idx="5317">
                  <c:v>70</c:v>
                </c:pt>
                <c:pt idx="5318">
                  <c:v>70</c:v>
                </c:pt>
                <c:pt idx="5319">
                  <c:v>70</c:v>
                </c:pt>
                <c:pt idx="5320">
                  <c:v>70</c:v>
                </c:pt>
                <c:pt idx="5321">
                  <c:v>70</c:v>
                </c:pt>
                <c:pt idx="5322">
                  <c:v>70</c:v>
                </c:pt>
                <c:pt idx="5323">
                  <c:v>70</c:v>
                </c:pt>
                <c:pt idx="5324">
                  <c:v>70</c:v>
                </c:pt>
                <c:pt idx="5325">
                  <c:v>70</c:v>
                </c:pt>
                <c:pt idx="5326">
                  <c:v>70</c:v>
                </c:pt>
                <c:pt idx="5327">
                  <c:v>70</c:v>
                </c:pt>
                <c:pt idx="5328">
                  <c:v>70</c:v>
                </c:pt>
                <c:pt idx="5329">
                  <c:v>70</c:v>
                </c:pt>
                <c:pt idx="5330">
                  <c:v>70</c:v>
                </c:pt>
                <c:pt idx="5331">
                  <c:v>70</c:v>
                </c:pt>
                <c:pt idx="5332">
                  <c:v>70</c:v>
                </c:pt>
                <c:pt idx="5333">
                  <c:v>70</c:v>
                </c:pt>
                <c:pt idx="5334">
                  <c:v>70</c:v>
                </c:pt>
                <c:pt idx="5335">
                  <c:v>70</c:v>
                </c:pt>
                <c:pt idx="5336">
                  <c:v>70</c:v>
                </c:pt>
                <c:pt idx="5337">
                  <c:v>70</c:v>
                </c:pt>
                <c:pt idx="5338">
                  <c:v>70</c:v>
                </c:pt>
                <c:pt idx="5339">
                  <c:v>70</c:v>
                </c:pt>
                <c:pt idx="5340">
                  <c:v>70</c:v>
                </c:pt>
                <c:pt idx="5341">
                  <c:v>70</c:v>
                </c:pt>
                <c:pt idx="5342">
                  <c:v>70</c:v>
                </c:pt>
                <c:pt idx="5343">
                  <c:v>70</c:v>
                </c:pt>
                <c:pt idx="5344">
                  <c:v>70</c:v>
                </c:pt>
                <c:pt idx="5345">
                  <c:v>70</c:v>
                </c:pt>
                <c:pt idx="5346">
                  <c:v>70</c:v>
                </c:pt>
                <c:pt idx="5347">
                  <c:v>70</c:v>
                </c:pt>
                <c:pt idx="5348">
                  <c:v>70</c:v>
                </c:pt>
                <c:pt idx="5349">
                  <c:v>70</c:v>
                </c:pt>
                <c:pt idx="5350">
                  <c:v>70</c:v>
                </c:pt>
                <c:pt idx="5351">
                  <c:v>70</c:v>
                </c:pt>
                <c:pt idx="5352">
                  <c:v>70</c:v>
                </c:pt>
                <c:pt idx="5353">
                  <c:v>70</c:v>
                </c:pt>
                <c:pt idx="5354">
                  <c:v>70</c:v>
                </c:pt>
                <c:pt idx="5355">
                  <c:v>70</c:v>
                </c:pt>
                <c:pt idx="5356">
                  <c:v>70</c:v>
                </c:pt>
                <c:pt idx="5357">
                  <c:v>70</c:v>
                </c:pt>
                <c:pt idx="5358">
                  <c:v>70</c:v>
                </c:pt>
                <c:pt idx="5359">
                  <c:v>70</c:v>
                </c:pt>
                <c:pt idx="5360">
                  <c:v>70</c:v>
                </c:pt>
                <c:pt idx="5361">
                  <c:v>70</c:v>
                </c:pt>
                <c:pt idx="5362">
                  <c:v>70</c:v>
                </c:pt>
                <c:pt idx="5363">
                  <c:v>70</c:v>
                </c:pt>
                <c:pt idx="5364">
                  <c:v>70</c:v>
                </c:pt>
                <c:pt idx="5365">
                  <c:v>70</c:v>
                </c:pt>
                <c:pt idx="5366">
                  <c:v>70</c:v>
                </c:pt>
                <c:pt idx="5367">
                  <c:v>70</c:v>
                </c:pt>
                <c:pt idx="5368">
                  <c:v>70</c:v>
                </c:pt>
                <c:pt idx="5369">
                  <c:v>70</c:v>
                </c:pt>
                <c:pt idx="5370">
                  <c:v>70</c:v>
                </c:pt>
                <c:pt idx="5371">
                  <c:v>70</c:v>
                </c:pt>
                <c:pt idx="5372">
                  <c:v>70</c:v>
                </c:pt>
                <c:pt idx="5373">
                  <c:v>70</c:v>
                </c:pt>
                <c:pt idx="5374">
                  <c:v>70</c:v>
                </c:pt>
                <c:pt idx="5375">
                  <c:v>70</c:v>
                </c:pt>
                <c:pt idx="5376">
                  <c:v>70</c:v>
                </c:pt>
                <c:pt idx="5377">
                  <c:v>70</c:v>
                </c:pt>
                <c:pt idx="5378">
                  <c:v>70</c:v>
                </c:pt>
                <c:pt idx="5379">
                  <c:v>70</c:v>
                </c:pt>
                <c:pt idx="5380">
                  <c:v>70</c:v>
                </c:pt>
                <c:pt idx="5381">
                  <c:v>70</c:v>
                </c:pt>
                <c:pt idx="5382">
                  <c:v>70</c:v>
                </c:pt>
                <c:pt idx="5383">
                  <c:v>70</c:v>
                </c:pt>
                <c:pt idx="5384">
                  <c:v>70</c:v>
                </c:pt>
                <c:pt idx="5385">
                  <c:v>70</c:v>
                </c:pt>
                <c:pt idx="5386">
                  <c:v>70</c:v>
                </c:pt>
                <c:pt idx="5387">
                  <c:v>70</c:v>
                </c:pt>
                <c:pt idx="5388">
                  <c:v>70</c:v>
                </c:pt>
                <c:pt idx="5389">
                  <c:v>70</c:v>
                </c:pt>
                <c:pt idx="5390">
                  <c:v>70</c:v>
                </c:pt>
                <c:pt idx="5391">
                  <c:v>70</c:v>
                </c:pt>
                <c:pt idx="5392">
                  <c:v>70</c:v>
                </c:pt>
                <c:pt idx="5393">
                  <c:v>70</c:v>
                </c:pt>
                <c:pt idx="5394">
                  <c:v>70</c:v>
                </c:pt>
                <c:pt idx="5395">
                  <c:v>70</c:v>
                </c:pt>
                <c:pt idx="5396">
                  <c:v>70</c:v>
                </c:pt>
                <c:pt idx="5397">
                  <c:v>70</c:v>
                </c:pt>
                <c:pt idx="5398">
                  <c:v>70</c:v>
                </c:pt>
                <c:pt idx="5399">
                  <c:v>70</c:v>
                </c:pt>
                <c:pt idx="5400">
                  <c:v>70</c:v>
                </c:pt>
                <c:pt idx="5401">
                  <c:v>70</c:v>
                </c:pt>
                <c:pt idx="5402">
                  <c:v>70</c:v>
                </c:pt>
                <c:pt idx="5403">
                  <c:v>70</c:v>
                </c:pt>
                <c:pt idx="5404">
                  <c:v>70</c:v>
                </c:pt>
                <c:pt idx="5405">
                  <c:v>70</c:v>
                </c:pt>
                <c:pt idx="5406">
                  <c:v>70</c:v>
                </c:pt>
                <c:pt idx="5407">
                  <c:v>70</c:v>
                </c:pt>
                <c:pt idx="5408">
                  <c:v>70</c:v>
                </c:pt>
                <c:pt idx="5409">
                  <c:v>70</c:v>
                </c:pt>
                <c:pt idx="5410">
                  <c:v>70</c:v>
                </c:pt>
                <c:pt idx="5411">
                  <c:v>70</c:v>
                </c:pt>
                <c:pt idx="5412">
                  <c:v>70</c:v>
                </c:pt>
                <c:pt idx="5413">
                  <c:v>70</c:v>
                </c:pt>
                <c:pt idx="5414">
                  <c:v>70</c:v>
                </c:pt>
                <c:pt idx="5415">
                  <c:v>70</c:v>
                </c:pt>
                <c:pt idx="5416">
                  <c:v>70</c:v>
                </c:pt>
                <c:pt idx="5417">
                  <c:v>70</c:v>
                </c:pt>
                <c:pt idx="5418">
                  <c:v>70</c:v>
                </c:pt>
                <c:pt idx="5419">
                  <c:v>70</c:v>
                </c:pt>
                <c:pt idx="5420">
                  <c:v>70</c:v>
                </c:pt>
                <c:pt idx="5421">
                  <c:v>70</c:v>
                </c:pt>
                <c:pt idx="5422">
                  <c:v>70</c:v>
                </c:pt>
                <c:pt idx="5423">
                  <c:v>70</c:v>
                </c:pt>
                <c:pt idx="5424">
                  <c:v>70</c:v>
                </c:pt>
                <c:pt idx="5425">
                  <c:v>70</c:v>
                </c:pt>
                <c:pt idx="5426">
                  <c:v>70</c:v>
                </c:pt>
                <c:pt idx="5427">
                  <c:v>70</c:v>
                </c:pt>
                <c:pt idx="5428">
                  <c:v>70</c:v>
                </c:pt>
                <c:pt idx="5429">
                  <c:v>70</c:v>
                </c:pt>
                <c:pt idx="5430">
                  <c:v>70</c:v>
                </c:pt>
                <c:pt idx="5431">
                  <c:v>70</c:v>
                </c:pt>
                <c:pt idx="5432">
                  <c:v>70</c:v>
                </c:pt>
                <c:pt idx="5433">
                  <c:v>70</c:v>
                </c:pt>
                <c:pt idx="5434">
                  <c:v>70</c:v>
                </c:pt>
                <c:pt idx="5435">
                  <c:v>70</c:v>
                </c:pt>
                <c:pt idx="5436">
                  <c:v>70</c:v>
                </c:pt>
                <c:pt idx="5437">
                  <c:v>70</c:v>
                </c:pt>
                <c:pt idx="5438">
                  <c:v>70</c:v>
                </c:pt>
                <c:pt idx="5439">
                  <c:v>70</c:v>
                </c:pt>
                <c:pt idx="5440">
                  <c:v>70</c:v>
                </c:pt>
                <c:pt idx="5441">
                  <c:v>70</c:v>
                </c:pt>
                <c:pt idx="5442">
                  <c:v>70</c:v>
                </c:pt>
                <c:pt idx="5443">
                  <c:v>70</c:v>
                </c:pt>
                <c:pt idx="5444">
                  <c:v>70</c:v>
                </c:pt>
                <c:pt idx="5445">
                  <c:v>70</c:v>
                </c:pt>
                <c:pt idx="5446">
                  <c:v>70</c:v>
                </c:pt>
                <c:pt idx="5447">
                  <c:v>70</c:v>
                </c:pt>
                <c:pt idx="5448">
                  <c:v>70</c:v>
                </c:pt>
                <c:pt idx="5449">
                  <c:v>70</c:v>
                </c:pt>
                <c:pt idx="5450">
                  <c:v>70</c:v>
                </c:pt>
                <c:pt idx="5451">
                  <c:v>70</c:v>
                </c:pt>
                <c:pt idx="5452">
                  <c:v>70</c:v>
                </c:pt>
                <c:pt idx="5453">
                  <c:v>70</c:v>
                </c:pt>
                <c:pt idx="5454">
                  <c:v>70</c:v>
                </c:pt>
                <c:pt idx="5455">
                  <c:v>70</c:v>
                </c:pt>
                <c:pt idx="5456">
                  <c:v>70</c:v>
                </c:pt>
                <c:pt idx="5457">
                  <c:v>70</c:v>
                </c:pt>
                <c:pt idx="5458">
                  <c:v>70</c:v>
                </c:pt>
                <c:pt idx="5459">
                  <c:v>70</c:v>
                </c:pt>
                <c:pt idx="5460">
                  <c:v>70</c:v>
                </c:pt>
                <c:pt idx="5461">
                  <c:v>70</c:v>
                </c:pt>
                <c:pt idx="5462">
                  <c:v>70</c:v>
                </c:pt>
                <c:pt idx="5463">
                  <c:v>70</c:v>
                </c:pt>
                <c:pt idx="5464">
                  <c:v>70</c:v>
                </c:pt>
                <c:pt idx="5465">
                  <c:v>70</c:v>
                </c:pt>
                <c:pt idx="5466">
                  <c:v>70</c:v>
                </c:pt>
                <c:pt idx="5467">
                  <c:v>70</c:v>
                </c:pt>
                <c:pt idx="5468">
                  <c:v>70</c:v>
                </c:pt>
                <c:pt idx="5469">
                  <c:v>70</c:v>
                </c:pt>
                <c:pt idx="5470">
                  <c:v>70</c:v>
                </c:pt>
                <c:pt idx="5471">
                  <c:v>70</c:v>
                </c:pt>
                <c:pt idx="5472">
                  <c:v>70</c:v>
                </c:pt>
                <c:pt idx="5473">
                  <c:v>70</c:v>
                </c:pt>
                <c:pt idx="5474">
                  <c:v>70</c:v>
                </c:pt>
                <c:pt idx="5475">
                  <c:v>70</c:v>
                </c:pt>
                <c:pt idx="5476">
                  <c:v>70</c:v>
                </c:pt>
                <c:pt idx="5477">
                  <c:v>70</c:v>
                </c:pt>
                <c:pt idx="5478">
                  <c:v>70</c:v>
                </c:pt>
                <c:pt idx="5479">
                  <c:v>70</c:v>
                </c:pt>
                <c:pt idx="5480">
                  <c:v>70</c:v>
                </c:pt>
                <c:pt idx="5481">
                  <c:v>70</c:v>
                </c:pt>
                <c:pt idx="5482">
                  <c:v>70</c:v>
                </c:pt>
                <c:pt idx="5483">
                  <c:v>70</c:v>
                </c:pt>
                <c:pt idx="5484">
                  <c:v>70</c:v>
                </c:pt>
                <c:pt idx="5485">
                  <c:v>70</c:v>
                </c:pt>
                <c:pt idx="5486">
                  <c:v>70</c:v>
                </c:pt>
                <c:pt idx="5487">
                  <c:v>70</c:v>
                </c:pt>
                <c:pt idx="5488">
                  <c:v>70</c:v>
                </c:pt>
                <c:pt idx="5489">
                  <c:v>70</c:v>
                </c:pt>
                <c:pt idx="5490">
                  <c:v>70</c:v>
                </c:pt>
                <c:pt idx="5491">
                  <c:v>70</c:v>
                </c:pt>
                <c:pt idx="5492">
                  <c:v>70</c:v>
                </c:pt>
                <c:pt idx="5493">
                  <c:v>70</c:v>
                </c:pt>
                <c:pt idx="5494">
                  <c:v>70</c:v>
                </c:pt>
                <c:pt idx="5495">
                  <c:v>70</c:v>
                </c:pt>
                <c:pt idx="5496">
                  <c:v>70</c:v>
                </c:pt>
                <c:pt idx="5497">
                  <c:v>70</c:v>
                </c:pt>
                <c:pt idx="5498">
                  <c:v>70</c:v>
                </c:pt>
                <c:pt idx="5499">
                  <c:v>70</c:v>
                </c:pt>
                <c:pt idx="5500">
                  <c:v>70</c:v>
                </c:pt>
                <c:pt idx="5501">
                  <c:v>70</c:v>
                </c:pt>
                <c:pt idx="5502">
                  <c:v>70</c:v>
                </c:pt>
                <c:pt idx="5503">
                  <c:v>70</c:v>
                </c:pt>
                <c:pt idx="5504">
                  <c:v>70</c:v>
                </c:pt>
                <c:pt idx="5505">
                  <c:v>70</c:v>
                </c:pt>
                <c:pt idx="5506">
                  <c:v>70</c:v>
                </c:pt>
                <c:pt idx="5507">
                  <c:v>70</c:v>
                </c:pt>
                <c:pt idx="5508">
                  <c:v>70</c:v>
                </c:pt>
                <c:pt idx="5509">
                  <c:v>70</c:v>
                </c:pt>
                <c:pt idx="5510">
                  <c:v>70</c:v>
                </c:pt>
                <c:pt idx="5511">
                  <c:v>70</c:v>
                </c:pt>
                <c:pt idx="5512">
                  <c:v>70</c:v>
                </c:pt>
                <c:pt idx="5513">
                  <c:v>70</c:v>
                </c:pt>
                <c:pt idx="5514">
                  <c:v>70</c:v>
                </c:pt>
                <c:pt idx="5515">
                  <c:v>70</c:v>
                </c:pt>
                <c:pt idx="5516">
                  <c:v>70</c:v>
                </c:pt>
                <c:pt idx="5517">
                  <c:v>70</c:v>
                </c:pt>
                <c:pt idx="5518">
                  <c:v>70</c:v>
                </c:pt>
                <c:pt idx="5519">
                  <c:v>70</c:v>
                </c:pt>
                <c:pt idx="5520">
                  <c:v>70</c:v>
                </c:pt>
                <c:pt idx="5521">
                  <c:v>70</c:v>
                </c:pt>
                <c:pt idx="5522">
                  <c:v>70</c:v>
                </c:pt>
                <c:pt idx="5523">
                  <c:v>70</c:v>
                </c:pt>
                <c:pt idx="5524">
                  <c:v>70</c:v>
                </c:pt>
                <c:pt idx="5525">
                  <c:v>70</c:v>
                </c:pt>
                <c:pt idx="5526">
                  <c:v>70</c:v>
                </c:pt>
                <c:pt idx="5527">
                  <c:v>70</c:v>
                </c:pt>
                <c:pt idx="5528">
                  <c:v>70</c:v>
                </c:pt>
                <c:pt idx="5529">
                  <c:v>70</c:v>
                </c:pt>
                <c:pt idx="5530">
                  <c:v>70</c:v>
                </c:pt>
                <c:pt idx="5531">
                  <c:v>70</c:v>
                </c:pt>
                <c:pt idx="5532">
                  <c:v>70</c:v>
                </c:pt>
                <c:pt idx="5533">
                  <c:v>70</c:v>
                </c:pt>
                <c:pt idx="5534">
                  <c:v>70</c:v>
                </c:pt>
                <c:pt idx="5535">
                  <c:v>70</c:v>
                </c:pt>
                <c:pt idx="5536">
                  <c:v>70</c:v>
                </c:pt>
                <c:pt idx="5537">
                  <c:v>70</c:v>
                </c:pt>
                <c:pt idx="5538">
                  <c:v>70</c:v>
                </c:pt>
                <c:pt idx="5539">
                  <c:v>70</c:v>
                </c:pt>
                <c:pt idx="5540">
                  <c:v>70</c:v>
                </c:pt>
                <c:pt idx="5541">
                  <c:v>70</c:v>
                </c:pt>
                <c:pt idx="5542">
                  <c:v>70</c:v>
                </c:pt>
                <c:pt idx="5543">
                  <c:v>70</c:v>
                </c:pt>
                <c:pt idx="5544">
                  <c:v>70</c:v>
                </c:pt>
                <c:pt idx="5545">
                  <c:v>70</c:v>
                </c:pt>
                <c:pt idx="5546">
                  <c:v>70</c:v>
                </c:pt>
                <c:pt idx="5547">
                  <c:v>70</c:v>
                </c:pt>
                <c:pt idx="5548">
                  <c:v>70</c:v>
                </c:pt>
                <c:pt idx="5549">
                  <c:v>70</c:v>
                </c:pt>
                <c:pt idx="5550">
                  <c:v>70</c:v>
                </c:pt>
                <c:pt idx="5551">
                  <c:v>70</c:v>
                </c:pt>
                <c:pt idx="5552">
                  <c:v>70</c:v>
                </c:pt>
                <c:pt idx="5553">
                  <c:v>70</c:v>
                </c:pt>
                <c:pt idx="5554">
                  <c:v>70</c:v>
                </c:pt>
                <c:pt idx="5555">
                  <c:v>70</c:v>
                </c:pt>
                <c:pt idx="5556">
                  <c:v>70</c:v>
                </c:pt>
                <c:pt idx="5557">
                  <c:v>70</c:v>
                </c:pt>
                <c:pt idx="5558">
                  <c:v>70</c:v>
                </c:pt>
                <c:pt idx="5559">
                  <c:v>70</c:v>
                </c:pt>
                <c:pt idx="5560">
                  <c:v>70</c:v>
                </c:pt>
                <c:pt idx="5561">
                  <c:v>70</c:v>
                </c:pt>
                <c:pt idx="5562">
                  <c:v>70</c:v>
                </c:pt>
                <c:pt idx="5563">
                  <c:v>70</c:v>
                </c:pt>
                <c:pt idx="5564">
                  <c:v>70</c:v>
                </c:pt>
                <c:pt idx="5565">
                  <c:v>70</c:v>
                </c:pt>
                <c:pt idx="5566">
                  <c:v>70</c:v>
                </c:pt>
                <c:pt idx="5567">
                  <c:v>70</c:v>
                </c:pt>
                <c:pt idx="5568">
                  <c:v>70</c:v>
                </c:pt>
                <c:pt idx="5569">
                  <c:v>70</c:v>
                </c:pt>
                <c:pt idx="5570">
                  <c:v>70</c:v>
                </c:pt>
                <c:pt idx="5571">
                  <c:v>70</c:v>
                </c:pt>
                <c:pt idx="5572">
                  <c:v>70</c:v>
                </c:pt>
                <c:pt idx="5573">
                  <c:v>70</c:v>
                </c:pt>
                <c:pt idx="5574">
                  <c:v>70</c:v>
                </c:pt>
                <c:pt idx="5575">
                  <c:v>70</c:v>
                </c:pt>
                <c:pt idx="5576">
                  <c:v>70</c:v>
                </c:pt>
                <c:pt idx="5577">
                  <c:v>70</c:v>
                </c:pt>
                <c:pt idx="5578">
                  <c:v>70</c:v>
                </c:pt>
                <c:pt idx="5579">
                  <c:v>70</c:v>
                </c:pt>
                <c:pt idx="5580">
                  <c:v>70</c:v>
                </c:pt>
                <c:pt idx="5581">
                  <c:v>70</c:v>
                </c:pt>
                <c:pt idx="5582">
                  <c:v>70</c:v>
                </c:pt>
                <c:pt idx="5583">
                  <c:v>70</c:v>
                </c:pt>
                <c:pt idx="5584">
                  <c:v>70</c:v>
                </c:pt>
                <c:pt idx="5585">
                  <c:v>70</c:v>
                </c:pt>
                <c:pt idx="5586">
                  <c:v>70</c:v>
                </c:pt>
                <c:pt idx="5587">
                  <c:v>70</c:v>
                </c:pt>
                <c:pt idx="5588">
                  <c:v>70</c:v>
                </c:pt>
                <c:pt idx="5589">
                  <c:v>70</c:v>
                </c:pt>
                <c:pt idx="5590">
                  <c:v>70</c:v>
                </c:pt>
                <c:pt idx="5591">
                  <c:v>70</c:v>
                </c:pt>
                <c:pt idx="5592">
                  <c:v>70</c:v>
                </c:pt>
                <c:pt idx="5593">
                  <c:v>70</c:v>
                </c:pt>
                <c:pt idx="5594">
                  <c:v>70</c:v>
                </c:pt>
                <c:pt idx="5595">
                  <c:v>70</c:v>
                </c:pt>
                <c:pt idx="5596">
                  <c:v>70</c:v>
                </c:pt>
                <c:pt idx="5597">
                  <c:v>70</c:v>
                </c:pt>
                <c:pt idx="5598">
                  <c:v>70</c:v>
                </c:pt>
                <c:pt idx="5599">
                  <c:v>70</c:v>
                </c:pt>
                <c:pt idx="5600">
                  <c:v>70</c:v>
                </c:pt>
                <c:pt idx="5601">
                  <c:v>70</c:v>
                </c:pt>
                <c:pt idx="5602">
                  <c:v>70</c:v>
                </c:pt>
                <c:pt idx="5603">
                  <c:v>70</c:v>
                </c:pt>
                <c:pt idx="5604">
                  <c:v>70</c:v>
                </c:pt>
                <c:pt idx="5605">
                  <c:v>70</c:v>
                </c:pt>
                <c:pt idx="5606">
                  <c:v>70</c:v>
                </c:pt>
                <c:pt idx="5607">
                  <c:v>70</c:v>
                </c:pt>
                <c:pt idx="5608">
                  <c:v>70</c:v>
                </c:pt>
                <c:pt idx="5609">
                  <c:v>70</c:v>
                </c:pt>
                <c:pt idx="5610">
                  <c:v>70</c:v>
                </c:pt>
                <c:pt idx="5611">
                  <c:v>70</c:v>
                </c:pt>
                <c:pt idx="5612">
                  <c:v>70</c:v>
                </c:pt>
                <c:pt idx="5613">
                  <c:v>70</c:v>
                </c:pt>
                <c:pt idx="5614">
                  <c:v>70</c:v>
                </c:pt>
                <c:pt idx="5615">
                  <c:v>70</c:v>
                </c:pt>
                <c:pt idx="5616">
                  <c:v>70</c:v>
                </c:pt>
                <c:pt idx="5617">
                  <c:v>70</c:v>
                </c:pt>
                <c:pt idx="5618">
                  <c:v>70</c:v>
                </c:pt>
                <c:pt idx="5619">
                  <c:v>70</c:v>
                </c:pt>
                <c:pt idx="5620">
                  <c:v>70</c:v>
                </c:pt>
                <c:pt idx="5621">
                  <c:v>70</c:v>
                </c:pt>
                <c:pt idx="5622">
                  <c:v>70</c:v>
                </c:pt>
                <c:pt idx="5623">
                  <c:v>70</c:v>
                </c:pt>
                <c:pt idx="5624">
                  <c:v>70</c:v>
                </c:pt>
                <c:pt idx="5625">
                  <c:v>70</c:v>
                </c:pt>
                <c:pt idx="5626">
                  <c:v>70</c:v>
                </c:pt>
                <c:pt idx="5627">
                  <c:v>70</c:v>
                </c:pt>
                <c:pt idx="5628">
                  <c:v>70</c:v>
                </c:pt>
                <c:pt idx="5629">
                  <c:v>70</c:v>
                </c:pt>
                <c:pt idx="5630">
                  <c:v>70</c:v>
                </c:pt>
                <c:pt idx="5631">
                  <c:v>70</c:v>
                </c:pt>
                <c:pt idx="5632">
                  <c:v>70</c:v>
                </c:pt>
                <c:pt idx="5633">
                  <c:v>70</c:v>
                </c:pt>
                <c:pt idx="5634">
                  <c:v>70</c:v>
                </c:pt>
                <c:pt idx="5635">
                  <c:v>70</c:v>
                </c:pt>
                <c:pt idx="5636">
                  <c:v>70</c:v>
                </c:pt>
                <c:pt idx="5637">
                  <c:v>70</c:v>
                </c:pt>
                <c:pt idx="5638">
                  <c:v>70</c:v>
                </c:pt>
                <c:pt idx="5639">
                  <c:v>70</c:v>
                </c:pt>
                <c:pt idx="5640">
                  <c:v>70</c:v>
                </c:pt>
                <c:pt idx="5641">
                  <c:v>70</c:v>
                </c:pt>
                <c:pt idx="5642">
                  <c:v>70</c:v>
                </c:pt>
                <c:pt idx="5643">
                  <c:v>70</c:v>
                </c:pt>
                <c:pt idx="5644">
                  <c:v>70</c:v>
                </c:pt>
                <c:pt idx="5645">
                  <c:v>70</c:v>
                </c:pt>
                <c:pt idx="5646">
                  <c:v>70</c:v>
                </c:pt>
                <c:pt idx="5647">
                  <c:v>70</c:v>
                </c:pt>
                <c:pt idx="5648">
                  <c:v>70</c:v>
                </c:pt>
                <c:pt idx="5649">
                  <c:v>70</c:v>
                </c:pt>
                <c:pt idx="5650">
                  <c:v>70</c:v>
                </c:pt>
                <c:pt idx="5651">
                  <c:v>70</c:v>
                </c:pt>
                <c:pt idx="5652">
                  <c:v>70</c:v>
                </c:pt>
                <c:pt idx="5653">
                  <c:v>70</c:v>
                </c:pt>
                <c:pt idx="5654">
                  <c:v>70</c:v>
                </c:pt>
                <c:pt idx="5655">
                  <c:v>70</c:v>
                </c:pt>
                <c:pt idx="5656">
                  <c:v>70</c:v>
                </c:pt>
                <c:pt idx="5657">
                  <c:v>70</c:v>
                </c:pt>
                <c:pt idx="5658">
                  <c:v>70</c:v>
                </c:pt>
                <c:pt idx="5659">
                  <c:v>70</c:v>
                </c:pt>
                <c:pt idx="5660">
                  <c:v>70</c:v>
                </c:pt>
                <c:pt idx="5661">
                  <c:v>70</c:v>
                </c:pt>
                <c:pt idx="5662">
                  <c:v>70</c:v>
                </c:pt>
                <c:pt idx="5663">
                  <c:v>70</c:v>
                </c:pt>
                <c:pt idx="5664">
                  <c:v>70</c:v>
                </c:pt>
                <c:pt idx="5665">
                  <c:v>70</c:v>
                </c:pt>
                <c:pt idx="5666">
                  <c:v>70</c:v>
                </c:pt>
                <c:pt idx="5667">
                  <c:v>70</c:v>
                </c:pt>
                <c:pt idx="5668">
                  <c:v>70</c:v>
                </c:pt>
                <c:pt idx="5669">
                  <c:v>70</c:v>
                </c:pt>
                <c:pt idx="5670">
                  <c:v>70</c:v>
                </c:pt>
                <c:pt idx="5671">
                  <c:v>70</c:v>
                </c:pt>
                <c:pt idx="5672">
                  <c:v>70</c:v>
                </c:pt>
                <c:pt idx="5673">
                  <c:v>70</c:v>
                </c:pt>
                <c:pt idx="5674">
                  <c:v>70</c:v>
                </c:pt>
                <c:pt idx="5675">
                  <c:v>70</c:v>
                </c:pt>
                <c:pt idx="5676">
                  <c:v>70</c:v>
                </c:pt>
                <c:pt idx="5677">
                  <c:v>70</c:v>
                </c:pt>
                <c:pt idx="5678">
                  <c:v>70</c:v>
                </c:pt>
                <c:pt idx="5679">
                  <c:v>70</c:v>
                </c:pt>
                <c:pt idx="5680">
                  <c:v>70</c:v>
                </c:pt>
                <c:pt idx="5681">
                  <c:v>70</c:v>
                </c:pt>
                <c:pt idx="5682">
                  <c:v>70</c:v>
                </c:pt>
                <c:pt idx="5683">
                  <c:v>70</c:v>
                </c:pt>
                <c:pt idx="5684">
                  <c:v>70</c:v>
                </c:pt>
                <c:pt idx="5685">
                  <c:v>70</c:v>
                </c:pt>
                <c:pt idx="5686">
                  <c:v>70</c:v>
                </c:pt>
                <c:pt idx="5687">
                  <c:v>70</c:v>
                </c:pt>
                <c:pt idx="5688">
                  <c:v>70</c:v>
                </c:pt>
                <c:pt idx="5689">
                  <c:v>70</c:v>
                </c:pt>
                <c:pt idx="5690">
                  <c:v>70</c:v>
                </c:pt>
                <c:pt idx="5691">
                  <c:v>70</c:v>
                </c:pt>
                <c:pt idx="5692">
                  <c:v>70</c:v>
                </c:pt>
                <c:pt idx="5693">
                  <c:v>70</c:v>
                </c:pt>
                <c:pt idx="5694">
                  <c:v>70</c:v>
                </c:pt>
                <c:pt idx="5695">
                  <c:v>70</c:v>
                </c:pt>
                <c:pt idx="5696">
                  <c:v>70</c:v>
                </c:pt>
                <c:pt idx="5697">
                  <c:v>70</c:v>
                </c:pt>
                <c:pt idx="5698">
                  <c:v>70</c:v>
                </c:pt>
                <c:pt idx="5699">
                  <c:v>70</c:v>
                </c:pt>
                <c:pt idx="5700">
                  <c:v>70</c:v>
                </c:pt>
                <c:pt idx="5701">
                  <c:v>70</c:v>
                </c:pt>
                <c:pt idx="5702">
                  <c:v>70</c:v>
                </c:pt>
                <c:pt idx="5703">
                  <c:v>70</c:v>
                </c:pt>
                <c:pt idx="5704">
                  <c:v>70</c:v>
                </c:pt>
                <c:pt idx="5705">
                  <c:v>70</c:v>
                </c:pt>
                <c:pt idx="5706">
                  <c:v>70</c:v>
                </c:pt>
                <c:pt idx="5707">
                  <c:v>70</c:v>
                </c:pt>
                <c:pt idx="5708">
                  <c:v>70</c:v>
                </c:pt>
                <c:pt idx="5709">
                  <c:v>70</c:v>
                </c:pt>
                <c:pt idx="5710">
                  <c:v>70</c:v>
                </c:pt>
                <c:pt idx="5711">
                  <c:v>70</c:v>
                </c:pt>
                <c:pt idx="5712">
                  <c:v>70</c:v>
                </c:pt>
                <c:pt idx="5713">
                  <c:v>70</c:v>
                </c:pt>
                <c:pt idx="5714">
                  <c:v>70</c:v>
                </c:pt>
                <c:pt idx="5715">
                  <c:v>70</c:v>
                </c:pt>
                <c:pt idx="5716">
                  <c:v>70</c:v>
                </c:pt>
                <c:pt idx="5717">
                  <c:v>70</c:v>
                </c:pt>
                <c:pt idx="5718">
                  <c:v>70</c:v>
                </c:pt>
                <c:pt idx="5719">
                  <c:v>70</c:v>
                </c:pt>
                <c:pt idx="5720">
                  <c:v>70</c:v>
                </c:pt>
                <c:pt idx="5721">
                  <c:v>70</c:v>
                </c:pt>
                <c:pt idx="5722">
                  <c:v>70</c:v>
                </c:pt>
                <c:pt idx="5723">
                  <c:v>70</c:v>
                </c:pt>
                <c:pt idx="5724">
                  <c:v>70</c:v>
                </c:pt>
                <c:pt idx="5725">
                  <c:v>70</c:v>
                </c:pt>
                <c:pt idx="5726">
                  <c:v>70</c:v>
                </c:pt>
                <c:pt idx="5727">
                  <c:v>70</c:v>
                </c:pt>
                <c:pt idx="5728">
                  <c:v>70</c:v>
                </c:pt>
                <c:pt idx="5729">
                  <c:v>70</c:v>
                </c:pt>
                <c:pt idx="5730">
                  <c:v>70</c:v>
                </c:pt>
                <c:pt idx="5731">
                  <c:v>70</c:v>
                </c:pt>
                <c:pt idx="5732">
                  <c:v>70</c:v>
                </c:pt>
                <c:pt idx="5733">
                  <c:v>70</c:v>
                </c:pt>
                <c:pt idx="5734">
                  <c:v>70</c:v>
                </c:pt>
                <c:pt idx="5735">
                  <c:v>70</c:v>
                </c:pt>
                <c:pt idx="5736">
                  <c:v>70</c:v>
                </c:pt>
                <c:pt idx="5737">
                  <c:v>70</c:v>
                </c:pt>
                <c:pt idx="5738">
                  <c:v>70</c:v>
                </c:pt>
                <c:pt idx="5739">
                  <c:v>70</c:v>
                </c:pt>
                <c:pt idx="5740">
                  <c:v>70</c:v>
                </c:pt>
                <c:pt idx="5741">
                  <c:v>70</c:v>
                </c:pt>
                <c:pt idx="5742">
                  <c:v>70</c:v>
                </c:pt>
                <c:pt idx="5743">
                  <c:v>70</c:v>
                </c:pt>
                <c:pt idx="5744">
                  <c:v>70</c:v>
                </c:pt>
                <c:pt idx="5745">
                  <c:v>70</c:v>
                </c:pt>
                <c:pt idx="5746">
                  <c:v>70</c:v>
                </c:pt>
                <c:pt idx="5747">
                  <c:v>70</c:v>
                </c:pt>
                <c:pt idx="5748">
                  <c:v>70</c:v>
                </c:pt>
                <c:pt idx="5749">
                  <c:v>70</c:v>
                </c:pt>
                <c:pt idx="5750">
                  <c:v>70</c:v>
                </c:pt>
                <c:pt idx="5751">
                  <c:v>70</c:v>
                </c:pt>
                <c:pt idx="5752">
                  <c:v>70</c:v>
                </c:pt>
                <c:pt idx="5753">
                  <c:v>70</c:v>
                </c:pt>
                <c:pt idx="5754">
                  <c:v>70</c:v>
                </c:pt>
                <c:pt idx="5755">
                  <c:v>70</c:v>
                </c:pt>
                <c:pt idx="5756">
                  <c:v>70</c:v>
                </c:pt>
                <c:pt idx="5757">
                  <c:v>70</c:v>
                </c:pt>
                <c:pt idx="5758">
                  <c:v>70</c:v>
                </c:pt>
                <c:pt idx="5759">
                  <c:v>70</c:v>
                </c:pt>
                <c:pt idx="5760">
                  <c:v>70</c:v>
                </c:pt>
                <c:pt idx="5761">
                  <c:v>70</c:v>
                </c:pt>
                <c:pt idx="5762">
                  <c:v>70</c:v>
                </c:pt>
                <c:pt idx="5763">
                  <c:v>70</c:v>
                </c:pt>
                <c:pt idx="5764">
                  <c:v>70</c:v>
                </c:pt>
                <c:pt idx="5765">
                  <c:v>70</c:v>
                </c:pt>
                <c:pt idx="5766">
                  <c:v>70</c:v>
                </c:pt>
                <c:pt idx="5767">
                  <c:v>70</c:v>
                </c:pt>
                <c:pt idx="5768">
                  <c:v>70</c:v>
                </c:pt>
                <c:pt idx="5769">
                  <c:v>70</c:v>
                </c:pt>
                <c:pt idx="5770">
                  <c:v>70</c:v>
                </c:pt>
                <c:pt idx="5771">
                  <c:v>70</c:v>
                </c:pt>
                <c:pt idx="5772">
                  <c:v>70</c:v>
                </c:pt>
                <c:pt idx="5773">
                  <c:v>70</c:v>
                </c:pt>
                <c:pt idx="5774">
                  <c:v>70</c:v>
                </c:pt>
                <c:pt idx="5775">
                  <c:v>70</c:v>
                </c:pt>
                <c:pt idx="5776">
                  <c:v>70</c:v>
                </c:pt>
                <c:pt idx="5777">
                  <c:v>70</c:v>
                </c:pt>
                <c:pt idx="5778">
                  <c:v>70</c:v>
                </c:pt>
                <c:pt idx="5779">
                  <c:v>70</c:v>
                </c:pt>
                <c:pt idx="5780">
                  <c:v>70</c:v>
                </c:pt>
                <c:pt idx="5781">
                  <c:v>70</c:v>
                </c:pt>
                <c:pt idx="5782">
                  <c:v>70</c:v>
                </c:pt>
                <c:pt idx="5783">
                  <c:v>70</c:v>
                </c:pt>
                <c:pt idx="5784">
                  <c:v>70</c:v>
                </c:pt>
                <c:pt idx="5785">
                  <c:v>70</c:v>
                </c:pt>
                <c:pt idx="5786">
                  <c:v>70</c:v>
                </c:pt>
                <c:pt idx="5787">
                  <c:v>70</c:v>
                </c:pt>
                <c:pt idx="5788">
                  <c:v>70</c:v>
                </c:pt>
                <c:pt idx="5789">
                  <c:v>70</c:v>
                </c:pt>
                <c:pt idx="5790">
                  <c:v>70</c:v>
                </c:pt>
                <c:pt idx="5791">
                  <c:v>70</c:v>
                </c:pt>
                <c:pt idx="5792">
                  <c:v>70</c:v>
                </c:pt>
                <c:pt idx="5793">
                  <c:v>70</c:v>
                </c:pt>
                <c:pt idx="5794">
                  <c:v>70</c:v>
                </c:pt>
                <c:pt idx="5795">
                  <c:v>70</c:v>
                </c:pt>
                <c:pt idx="5796">
                  <c:v>70</c:v>
                </c:pt>
                <c:pt idx="5797">
                  <c:v>70</c:v>
                </c:pt>
                <c:pt idx="5798">
                  <c:v>70</c:v>
                </c:pt>
                <c:pt idx="5799">
                  <c:v>70</c:v>
                </c:pt>
                <c:pt idx="5800">
                  <c:v>70</c:v>
                </c:pt>
                <c:pt idx="5801">
                  <c:v>70</c:v>
                </c:pt>
                <c:pt idx="5802">
                  <c:v>70</c:v>
                </c:pt>
                <c:pt idx="5803">
                  <c:v>70</c:v>
                </c:pt>
                <c:pt idx="5804">
                  <c:v>70</c:v>
                </c:pt>
                <c:pt idx="5805">
                  <c:v>70</c:v>
                </c:pt>
                <c:pt idx="5806">
                  <c:v>70</c:v>
                </c:pt>
                <c:pt idx="5807">
                  <c:v>70</c:v>
                </c:pt>
                <c:pt idx="5808">
                  <c:v>70</c:v>
                </c:pt>
                <c:pt idx="5809">
                  <c:v>70</c:v>
                </c:pt>
                <c:pt idx="5810">
                  <c:v>70</c:v>
                </c:pt>
                <c:pt idx="5811">
                  <c:v>70</c:v>
                </c:pt>
                <c:pt idx="5812">
                  <c:v>70</c:v>
                </c:pt>
                <c:pt idx="5813">
                  <c:v>70</c:v>
                </c:pt>
                <c:pt idx="5814">
                  <c:v>70</c:v>
                </c:pt>
                <c:pt idx="5815">
                  <c:v>70</c:v>
                </c:pt>
                <c:pt idx="5816">
                  <c:v>70</c:v>
                </c:pt>
                <c:pt idx="5817">
                  <c:v>70</c:v>
                </c:pt>
                <c:pt idx="5818">
                  <c:v>70</c:v>
                </c:pt>
                <c:pt idx="5819">
                  <c:v>70</c:v>
                </c:pt>
                <c:pt idx="5820">
                  <c:v>70</c:v>
                </c:pt>
                <c:pt idx="5821">
                  <c:v>70</c:v>
                </c:pt>
                <c:pt idx="5822">
                  <c:v>70</c:v>
                </c:pt>
                <c:pt idx="5823">
                  <c:v>70</c:v>
                </c:pt>
                <c:pt idx="5824">
                  <c:v>70</c:v>
                </c:pt>
                <c:pt idx="5825">
                  <c:v>70</c:v>
                </c:pt>
                <c:pt idx="5826">
                  <c:v>70</c:v>
                </c:pt>
                <c:pt idx="5827">
                  <c:v>70</c:v>
                </c:pt>
                <c:pt idx="5828">
                  <c:v>70</c:v>
                </c:pt>
                <c:pt idx="5829">
                  <c:v>70</c:v>
                </c:pt>
                <c:pt idx="5830">
                  <c:v>70</c:v>
                </c:pt>
                <c:pt idx="5831">
                  <c:v>70</c:v>
                </c:pt>
                <c:pt idx="5832">
                  <c:v>70</c:v>
                </c:pt>
                <c:pt idx="5833">
                  <c:v>70</c:v>
                </c:pt>
                <c:pt idx="5834">
                  <c:v>70</c:v>
                </c:pt>
                <c:pt idx="5835">
                  <c:v>70</c:v>
                </c:pt>
                <c:pt idx="5836">
                  <c:v>70</c:v>
                </c:pt>
                <c:pt idx="5837">
                  <c:v>70</c:v>
                </c:pt>
                <c:pt idx="5838">
                  <c:v>70</c:v>
                </c:pt>
                <c:pt idx="5839">
                  <c:v>70</c:v>
                </c:pt>
                <c:pt idx="5840">
                  <c:v>70</c:v>
                </c:pt>
                <c:pt idx="5841">
                  <c:v>70</c:v>
                </c:pt>
                <c:pt idx="5842">
                  <c:v>70</c:v>
                </c:pt>
                <c:pt idx="5843">
                  <c:v>70</c:v>
                </c:pt>
                <c:pt idx="5844">
                  <c:v>70</c:v>
                </c:pt>
                <c:pt idx="5845">
                  <c:v>70</c:v>
                </c:pt>
                <c:pt idx="5846">
                  <c:v>70</c:v>
                </c:pt>
                <c:pt idx="5847">
                  <c:v>70</c:v>
                </c:pt>
                <c:pt idx="5848">
                  <c:v>70</c:v>
                </c:pt>
                <c:pt idx="5849">
                  <c:v>70</c:v>
                </c:pt>
                <c:pt idx="5850">
                  <c:v>70</c:v>
                </c:pt>
                <c:pt idx="5851">
                  <c:v>70</c:v>
                </c:pt>
                <c:pt idx="5852">
                  <c:v>70</c:v>
                </c:pt>
                <c:pt idx="5853">
                  <c:v>70</c:v>
                </c:pt>
                <c:pt idx="5854">
                  <c:v>70</c:v>
                </c:pt>
                <c:pt idx="5855">
                  <c:v>70</c:v>
                </c:pt>
                <c:pt idx="5856">
                  <c:v>70</c:v>
                </c:pt>
                <c:pt idx="5857">
                  <c:v>70</c:v>
                </c:pt>
                <c:pt idx="5858">
                  <c:v>70</c:v>
                </c:pt>
                <c:pt idx="5859">
                  <c:v>70</c:v>
                </c:pt>
                <c:pt idx="5860">
                  <c:v>70</c:v>
                </c:pt>
                <c:pt idx="5861">
                  <c:v>70</c:v>
                </c:pt>
                <c:pt idx="5862">
                  <c:v>70</c:v>
                </c:pt>
                <c:pt idx="5863">
                  <c:v>70</c:v>
                </c:pt>
                <c:pt idx="5864">
                  <c:v>70</c:v>
                </c:pt>
                <c:pt idx="5865">
                  <c:v>70</c:v>
                </c:pt>
                <c:pt idx="5866">
                  <c:v>70</c:v>
                </c:pt>
                <c:pt idx="5867">
                  <c:v>70</c:v>
                </c:pt>
                <c:pt idx="5868">
                  <c:v>70</c:v>
                </c:pt>
                <c:pt idx="5869">
                  <c:v>70</c:v>
                </c:pt>
                <c:pt idx="5870">
                  <c:v>70</c:v>
                </c:pt>
                <c:pt idx="5871">
                  <c:v>70</c:v>
                </c:pt>
                <c:pt idx="5872">
                  <c:v>70</c:v>
                </c:pt>
                <c:pt idx="5873">
                  <c:v>70</c:v>
                </c:pt>
                <c:pt idx="5874">
                  <c:v>70</c:v>
                </c:pt>
                <c:pt idx="5875">
                  <c:v>70</c:v>
                </c:pt>
                <c:pt idx="5876">
                  <c:v>70</c:v>
                </c:pt>
                <c:pt idx="5877">
                  <c:v>70</c:v>
                </c:pt>
                <c:pt idx="5878">
                  <c:v>70</c:v>
                </c:pt>
                <c:pt idx="5879">
                  <c:v>70</c:v>
                </c:pt>
                <c:pt idx="5880">
                  <c:v>70</c:v>
                </c:pt>
                <c:pt idx="5881">
                  <c:v>70</c:v>
                </c:pt>
                <c:pt idx="5882">
                  <c:v>70</c:v>
                </c:pt>
                <c:pt idx="5883">
                  <c:v>70</c:v>
                </c:pt>
                <c:pt idx="5884">
                  <c:v>70</c:v>
                </c:pt>
                <c:pt idx="5885">
                  <c:v>70</c:v>
                </c:pt>
                <c:pt idx="5886">
                  <c:v>70</c:v>
                </c:pt>
                <c:pt idx="5887">
                  <c:v>70</c:v>
                </c:pt>
                <c:pt idx="5888">
                  <c:v>70</c:v>
                </c:pt>
                <c:pt idx="5889">
                  <c:v>70</c:v>
                </c:pt>
                <c:pt idx="5890">
                  <c:v>70</c:v>
                </c:pt>
                <c:pt idx="5891">
                  <c:v>70</c:v>
                </c:pt>
                <c:pt idx="5892">
                  <c:v>70</c:v>
                </c:pt>
                <c:pt idx="5893">
                  <c:v>70</c:v>
                </c:pt>
                <c:pt idx="5894">
                  <c:v>70</c:v>
                </c:pt>
                <c:pt idx="5895">
                  <c:v>70</c:v>
                </c:pt>
                <c:pt idx="5896">
                  <c:v>70</c:v>
                </c:pt>
                <c:pt idx="5897">
                  <c:v>70</c:v>
                </c:pt>
                <c:pt idx="5898">
                  <c:v>70</c:v>
                </c:pt>
                <c:pt idx="5899">
                  <c:v>70</c:v>
                </c:pt>
                <c:pt idx="5900">
                  <c:v>70</c:v>
                </c:pt>
                <c:pt idx="5901">
                  <c:v>70</c:v>
                </c:pt>
                <c:pt idx="5902">
                  <c:v>70</c:v>
                </c:pt>
                <c:pt idx="5903">
                  <c:v>70</c:v>
                </c:pt>
                <c:pt idx="5904">
                  <c:v>70</c:v>
                </c:pt>
                <c:pt idx="5905">
                  <c:v>70</c:v>
                </c:pt>
                <c:pt idx="5906">
                  <c:v>70</c:v>
                </c:pt>
                <c:pt idx="5907">
                  <c:v>70</c:v>
                </c:pt>
                <c:pt idx="5908">
                  <c:v>70</c:v>
                </c:pt>
                <c:pt idx="5909">
                  <c:v>70</c:v>
                </c:pt>
                <c:pt idx="5910">
                  <c:v>70</c:v>
                </c:pt>
                <c:pt idx="5911">
                  <c:v>70</c:v>
                </c:pt>
                <c:pt idx="5912">
                  <c:v>70</c:v>
                </c:pt>
                <c:pt idx="5913">
                  <c:v>70</c:v>
                </c:pt>
                <c:pt idx="5914">
                  <c:v>70</c:v>
                </c:pt>
                <c:pt idx="5915">
                  <c:v>70</c:v>
                </c:pt>
                <c:pt idx="5916">
                  <c:v>70</c:v>
                </c:pt>
                <c:pt idx="5917">
                  <c:v>70</c:v>
                </c:pt>
                <c:pt idx="5918">
                  <c:v>70</c:v>
                </c:pt>
                <c:pt idx="5919">
                  <c:v>70</c:v>
                </c:pt>
                <c:pt idx="5920">
                  <c:v>70</c:v>
                </c:pt>
                <c:pt idx="5921">
                  <c:v>70</c:v>
                </c:pt>
                <c:pt idx="5922">
                  <c:v>70</c:v>
                </c:pt>
                <c:pt idx="5923">
                  <c:v>70</c:v>
                </c:pt>
                <c:pt idx="5924">
                  <c:v>70</c:v>
                </c:pt>
                <c:pt idx="5925">
                  <c:v>70</c:v>
                </c:pt>
                <c:pt idx="5926">
                  <c:v>70</c:v>
                </c:pt>
                <c:pt idx="5927">
                  <c:v>70</c:v>
                </c:pt>
                <c:pt idx="5928">
                  <c:v>70</c:v>
                </c:pt>
                <c:pt idx="5929">
                  <c:v>70</c:v>
                </c:pt>
                <c:pt idx="5930">
                  <c:v>70</c:v>
                </c:pt>
                <c:pt idx="5931">
                  <c:v>70</c:v>
                </c:pt>
                <c:pt idx="5932">
                  <c:v>70</c:v>
                </c:pt>
                <c:pt idx="5933">
                  <c:v>70</c:v>
                </c:pt>
                <c:pt idx="5934">
                  <c:v>70</c:v>
                </c:pt>
                <c:pt idx="5935">
                  <c:v>70</c:v>
                </c:pt>
                <c:pt idx="5936">
                  <c:v>70</c:v>
                </c:pt>
                <c:pt idx="5937">
                  <c:v>70</c:v>
                </c:pt>
                <c:pt idx="5938">
                  <c:v>70</c:v>
                </c:pt>
                <c:pt idx="5939">
                  <c:v>70</c:v>
                </c:pt>
                <c:pt idx="5940">
                  <c:v>70</c:v>
                </c:pt>
                <c:pt idx="5941">
                  <c:v>70</c:v>
                </c:pt>
                <c:pt idx="5942">
                  <c:v>70</c:v>
                </c:pt>
                <c:pt idx="5943">
                  <c:v>70</c:v>
                </c:pt>
                <c:pt idx="5944">
                  <c:v>70</c:v>
                </c:pt>
                <c:pt idx="5945">
                  <c:v>70</c:v>
                </c:pt>
                <c:pt idx="5946">
                  <c:v>70</c:v>
                </c:pt>
                <c:pt idx="5947">
                  <c:v>70</c:v>
                </c:pt>
                <c:pt idx="5948">
                  <c:v>70</c:v>
                </c:pt>
                <c:pt idx="5949">
                  <c:v>70</c:v>
                </c:pt>
                <c:pt idx="5950">
                  <c:v>70</c:v>
                </c:pt>
                <c:pt idx="5951">
                  <c:v>70</c:v>
                </c:pt>
                <c:pt idx="5952">
                  <c:v>70</c:v>
                </c:pt>
                <c:pt idx="5953">
                  <c:v>70</c:v>
                </c:pt>
                <c:pt idx="5954">
                  <c:v>70</c:v>
                </c:pt>
                <c:pt idx="5955">
                  <c:v>70</c:v>
                </c:pt>
                <c:pt idx="5956">
                  <c:v>70</c:v>
                </c:pt>
                <c:pt idx="5957">
                  <c:v>70</c:v>
                </c:pt>
                <c:pt idx="5958">
                  <c:v>70</c:v>
                </c:pt>
                <c:pt idx="5959">
                  <c:v>70</c:v>
                </c:pt>
                <c:pt idx="5960">
                  <c:v>70</c:v>
                </c:pt>
                <c:pt idx="5961">
                  <c:v>70</c:v>
                </c:pt>
                <c:pt idx="5962">
                  <c:v>70</c:v>
                </c:pt>
                <c:pt idx="5963">
                  <c:v>70</c:v>
                </c:pt>
                <c:pt idx="5964">
                  <c:v>70</c:v>
                </c:pt>
                <c:pt idx="5965">
                  <c:v>70</c:v>
                </c:pt>
                <c:pt idx="5966">
                  <c:v>70</c:v>
                </c:pt>
                <c:pt idx="5967">
                  <c:v>70</c:v>
                </c:pt>
                <c:pt idx="5968">
                  <c:v>70</c:v>
                </c:pt>
                <c:pt idx="5969">
                  <c:v>70</c:v>
                </c:pt>
                <c:pt idx="5970">
                  <c:v>70</c:v>
                </c:pt>
                <c:pt idx="5971">
                  <c:v>70</c:v>
                </c:pt>
                <c:pt idx="5972">
                  <c:v>70</c:v>
                </c:pt>
                <c:pt idx="5973">
                  <c:v>70</c:v>
                </c:pt>
                <c:pt idx="5974">
                  <c:v>70</c:v>
                </c:pt>
                <c:pt idx="5975">
                  <c:v>70</c:v>
                </c:pt>
                <c:pt idx="5976">
                  <c:v>70</c:v>
                </c:pt>
                <c:pt idx="5977">
                  <c:v>70</c:v>
                </c:pt>
                <c:pt idx="5978">
                  <c:v>70</c:v>
                </c:pt>
                <c:pt idx="5979">
                  <c:v>70</c:v>
                </c:pt>
                <c:pt idx="5980">
                  <c:v>70</c:v>
                </c:pt>
                <c:pt idx="5981">
                  <c:v>70</c:v>
                </c:pt>
                <c:pt idx="5982">
                  <c:v>70</c:v>
                </c:pt>
                <c:pt idx="5983">
                  <c:v>70</c:v>
                </c:pt>
                <c:pt idx="5984">
                  <c:v>70</c:v>
                </c:pt>
                <c:pt idx="5985">
                  <c:v>70</c:v>
                </c:pt>
                <c:pt idx="5986">
                  <c:v>70</c:v>
                </c:pt>
                <c:pt idx="5987">
                  <c:v>70</c:v>
                </c:pt>
                <c:pt idx="5988">
                  <c:v>70</c:v>
                </c:pt>
                <c:pt idx="5989">
                  <c:v>70</c:v>
                </c:pt>
                <c:pt idx="5990">
                  <c:v>70</c:v>
                </c:pt>
                <c:pt idx="5991">
                  <c:v>70</c:v>
                </c:pt>
                <c:pt idx="5992">
                  <c:v>70</c:v>
                </c:pt>
                <c:pt idx="5993">
                  <c:v>70</c:v>
                </c:pt>
                <c:pt idx="5994">
                  <c:v>70</c:v>
                </c:pt>
                <c:pt idx="5995">
                  <c:v>70</c:v>
                </c:pt>
                <c:pt idx="5996">
                  <c:v>70</c:v>
                </c:pt>
                <c:pt idx="5997">
                  <c:v>70</c:v>
                </c:pt>
                <c:pt idx="5998">
                  <c:v>70</c:v>
                </c:pt>
                <c:pt idx="5999">
                  <c:v>70</c:v>
                </c:pt>
                <c:pt idx="6000">
                  <c:v>70</c:v>
                </c:pt>
                <c:pt idx="6001">
                  <c:v>70</c:v>
                </c:pt>
                <c:pt idx="6002">
                  <c:v>70</c:v>
                </c:pt>
                <c:pt idx="6003">
                  <c:v>70</c:v>
                </c:pt>
                <c:pt idx="6004">
                  <c:v>70</c:v>
                </c:pt>
                <c:pt idx="6005">
                  <c:v>70</c:v>
                </c:pt>
                <c:pt idx="6006">
                  <c:v>70</c:v>
                </c:pt>
                <c:pt idx="6007">
                  <c:v>70</c:v>
                </c:pt>
                <c:pt idx="6008">
                  <c:v>70</c:v>
                </c:pt>
                <c:pt idx="6009">
                  <c:v>70</c:v>
                </c:pt>
                <c:pt idx="6010">
                  <c:v>70</c:v>
                </c:pt>
                <c:pt idx="6011">
                  <c:v>70</c:v>
                </c:pt>
                <c:pt idx="6012">
                  <c:v>70</c:v>
                </c:pt>
                <c:pt idx="6013">
                  <c:v>70</c:v>
                </c:pt>
                <c:pt idx="6014">
                  <c:v>70</c:v>
                </c:pt>
                <c:pt idx="6015">
                  <c:v>70</c:v>
                </c:pt>
                <c:pt idx="6016">
                  <c:v>70</c:v>
                </c:pt>
                <c:pt idx="6017">
                  <c:v>70</c:v>
                </c:pt>
                <c:pt idx="6018">
                  <c:v>70</c:v>
                </c:pt>
                <c:pt idx="6019">
                  <c:v>70</c:v>
                </c:pt>
                <c:pt idx="6020">
                  <c:v>70</c:v>
                </c:pt>
                <c:pt idx="6021">
                  <c:v>70</c:v>
                </c:pt>
                <c:pt idx="6022">
                  <c:v>70</c:v>
                </c:pt>
                <c:pt idx="6023">
                  <c:v>70</c:v>
                </c:pt>
                <c:pt idx="6024">
                  <c:v>70</c:v>
                </c:pt>
                <c:pt idx="6025">
                  <c:v>70</c:v>
                </c:pt>
                <c:pt idx="6026">
                  <c:v>70</c:v>
                </c:pt>
                <c:pt idx="6027">
                  <c:v>70</c:v>
                </c:pt>
                <c:pt idx="6028">
                  <c:v>70</c:v>
                </c:pt>
                <c:pt idx="6029">
                  <c:v>70</c:v>
                </c:pt>
                <c:pt idx="6030">
                  <c:v>70</c:v>
                </c:pt>
                <c:pt idx="6031">
                  <c:v>70</c:v>
                </c:pt>
                <c:pt idx="6032">
                  <c:v>70</c:v>
                </c:pt>
                <c:pt idx="6033">
                  <c:v>70</c:v>
                </c:pt>
                <c:pt idx="6034">
                  <c:v>70</c:v>
                </c:pt>
                <c:pt idx="6035">
                  <c:v>70</c:v>
                </c:pt>
                <c:pt idx="6036">
                  <c:v>70</c:v>
                </c:pt>
                <c:pt idx="6037">
                  <c:v>70</c:v>
                </c:pt>
                <c:pt idx="6038">
                  <c:v>70</c:v>
                </c:pt>
                <c:pt idx="6039">
                  <c:v>70</c:v>
                </c:pt>
                <c:pt idx="6040">
                  <c:v>70</c:v>
                </c:pt>
                <c:pt idx="6041">
                  <c:v>70</c:v>
                </c:pt>
                <c:pt idx="6042">
                  <c:v>70</c:v>
                </c:pt>
                <c:pt idx="6043">
                  <c:v>70</c:v>
                </c:pt>
                <c:pt idx="6044">
                  <c:v>70</c:v>
                </c:pt>
                <c:pt idx="6045">
                  <c:v>70</c:v>
                </c:pt>
                <c:pt idx="6046">
                  <c:v>70</c:v>
                </c:pt>
                <c:pt idx="6047">
                  <c:v>70</c:v>
                </c:pt>
                <c:pt idx="6048">
                  <c:v>70</c:v>
                </c:pt>
                <c:pt idx="6049">
                  <c:v>70</c:v>
                </c:pt>
                <c:pt idx="6050">
                  <c:v>70</c:v>
                </c:pt>
                <c:pt idx="6051">
                  <c:v>70</c:v>
                </c:pt>
                <c:pt idx="6052">
                  <c:v>70</c:v>
                </c:pt>
                <c:pt idx="6053">
                  <c:v>70</c:v>
                </c:pt>
                <c:pt idx="6054">
                  <c:v>70</c:v>
                </c:pt>
                <c:pt idx="6055">
                  <c:v>70</c:v>
                </c:pt>
                <c:pt idx="6056">
                  <c:v>70</c:v>
                </c:pt>
                <c:pt idx="6057">
                  <c:v>70</c:v>
                </c:pt>
                <c:pt idx="6058">
                  <c:v>70</c:v>
                </c:pt>
                <c:pt idx="6059">
                  <c:v>70</c:v>
                </c:pt>
                <c:pt idx="6060">
                  <c:v>70</c:v>
                </c:pt>
                <c:pt idx="6061">
                  <c:v>70</c:v>
                </c:pt>
                <c:pt idx="6062">
                  <c:v>70</c:v>
                </c:pt>
                <c:pt idx="6063">
                  <c:v>70</c:v>
                </c:pt>
                <c:pt idx="6064">
                  <c:v>70</c:v>
                </c:pt>
                <c:pt idx="6065">
                  <c:v>70</c:v>
                </c:pt>
                <c:pt idx="6066">
                  <c:v>70</c:v>
                </c:pt>
                <c:pt idx="6067">
                  <c:v>70</c:v>
                </c:pt>
                <c:pt idx="6068">
                  <c:v>70</c:v>
                </c:pt>
                <c:pt idx="6069">
                  <c:v>70</c:v>
                </c:pt>
                <c:pt idx="6070">
                  <c:v>70</c:v>
                </c:pt>
                <c:pt idx="6071">
                  <c:v>70</c:v>
                </c:pt>
                <c:pt idx="6072">
                  <c:v>70</c:v>
                </c:pt>
                <c:pt idx="6073">
                  <c:v>70</c:v>
                </c:pt>
                <c:pt idx="6074">
                  <c:v>70</c:v>
                </c:pt>
                <c:pt idx="6075">
                  <c:v>70</c:v>
                </c:pt>
                <c:pt idx="6076">
                  <c:v>70</c:v>
                </c:pt>
                <c:pt idx="6077">
                  <c:v>70</c:v>
                </c:pt>
                <c:pt idx="6078">
                  <c:v>70</c:v>
                </c:pt>
                <c:pt idx="6079">
                  <c:v>70</c:v>
                </c:pt>
                <c:pt idx="6080">
                  <c:v>70</c:v>
                </c:pt>
                <c:pt idx="6081">
                  <c:v>70</c:v>
                </c:pt>
                <c:pt idx="6082">
                  <c:v>70</c:v>
                </c:pt>
                <c:pt idx="6083">
                  <c:v>70</c:v>
                </c:pt>
                <c:pt idx="6084">
                  <c:v>70</c:v>
                </c:pt>
                <c:pt idx="6085">
                  <c:v>70</c:v>
                </c:pt>
                <c:pt idx="6086">
                  <c:v>70</c:v>
                </c:pt>
                <c:pt idx="6087">
                  <c:v>70</c:v>
                </c:pt>
                <c:pt idx="6088">
                  <c:v>70</c:v>
                </c:pt>
                <c:pt idx="6089">
                  <c:v>70</c:v>
                </c:pt>
                <c:pt idx="6090">
                  <c:v>70</c:v>
                </c:pt>
                <c:pt idx="6091">
                  <c:v>70</c:v>
                </c:pt>
                <c:pt idx="6092">
                  <c:v>70</c:v>
                </c:pt>
                <c:pt idx="6093">
                  <c:v>70</c:v>
                </c:pt>
                <c:pt idx="6094">
                  <c:v>70</c:v>
                </c:pt>
                <c:pt idx="6095">
                  <c:v>70</c:v>
                </c:pt>
                <c:pt idx="6096">
                  <c:v>70</c:v>
                </c:pt>
                <c:pt idx="6097">
                  <c:v>70</c:v>
                </c:pt>
                <c:pt idx="6098">
                  <c:v>70</c:v>
                </c:pt>
                <c:pt idx="6099">
                  <c:v>70</c:v>
                </c:pt>
                <c:pt idx="6100">
                  <c:v>70</c:v>
                </c:pt>
                <c:pt idx="6101">
                  <c:v>70</c:v>
                </c:pt>
                <c:pt idx="6102">
                  <c:v>70</c:v>
                </c:pt>
                <c:pt idx="6103">
                  <c:v>70</c:v>
                </c:pt>
                <c:pt idx="6104">
                  <c:v>70</c:v>
                </c:pt>
                <c:pt idx="6105">
                  <c:v>70</c:v>
                </c:pt>
                <c:pt idx="6106">
                  <c:v>70</c:v>
                </c:pt>
                <c:pt idx="6107">
                  <c:v>70</c:v>
                </c:pt>
                <c:pt idx="6108">
                  <c:v>70</c:v>
                </c:pt>
                <c:pt idx="6109">
                  <c:v>70</c:v>
                </c:pt>
                <c:pt idx="6110">
                  <c:v>70</c:v>
                </c:pt>
                <c:pt idx="6111">
                  <c:v>70</c:v>
                </c:pt>
                <c:pt idx="6112">
                  <c:v>70</c:v>
                </c:pt>
                <c:pt idx="6113">
                  <c:v>70</c:v>
                </c:pt>
                <c:pt idx="6114">
                  <c:v>70</c:v>
                </c:pt>
                <c:pt idx="6115">
                  <c:v>70</c:v>
                </c:pt>
                <c:pt idx="6116">
                  <c:v>70</c:v>
                </c:pt>
                <c:pt idx="6117">
                  <c:v>70</c:v>
                </c:pt>
                <c:pt idx="6118">
                  <c:v>70</c:v>
                </c:pt>
                <c:pt idx="6119">
                  <c:v>70</c:v>
                </c:pt>
                <c:pt idx="6120">
                  <c:v>70</c:v>
                </c:pt>
                <c:pt idx="6121">
                  <c:v>70</c:v>
                </c:pt>
                <c:pt idx="6122">
                  <c:v>70</c:v>
                </c:pt>
                <c:pt idx="6123">
                  <c:v>70</c:v>
                </c:pt>
                <c:pt idx="6124">
                  <c:v>70</c:v>
                </c:pt>
                <c:pt idx="6125">
                  <c:v>70</c:v>
                </c:pt>
                <c:pt idx="6126">
                  <c:v>70</c:v>
                </c:pt>
                <c:pt idx="6127">
                  <c:v>70</c:v>
                </c:pt>
                <c:pt idx="6128">
                  <c:v>70</c:v>
                </c:pt>
                <c:pt idx="6129">
                  <c:v>70</c:v>
                </c:pt>
                <c:pt idx="6130">
                  <c:v>70</c:v>
                </c:pt>
                <c:pt idx="6131">
                  <c:v>70</c:v>
                </c:pt>
                <c:pt idx="6132">
                  <c:v>70</c:v>
                </c:pt>
                <c:pt idx="6133">
                  <c:v>70</c:v>
                </c:pt>
                <c:pt idx="6134">
                  <c:v>70</c:v>
                </c:pt>
                <c:pt idx="6135">
                  <c:v>70</c:v>
                </c:pt>
                <c:pt idx="6136">
                  <c:v>70</c:v>
                </c:pt>
                <c:pt idx="6137">
                  <c:v>70</c:v>
                </c:pt>
                <c:pt idx="6138">
                  <c:v>70</c:v>
                </c:pt>
                <c:pt idx="6139">
                  <c:v>70</c:v>
                </c:pt>
                <c:pt idx="6140">
                  <c:v>70</c:v>
                </c:pt>
                <c:pt idx="6141">
                  <c:v>70</c:v>
                </c:pt>
                <c:pt idx="6142">
                  <c:v>70</c:v>
                </c:pt>
                <c:pt idx="6143">
                  <c:v>70</c:v>
                </c:pt>
                <c:pt idx="6144">
                  <c:v>70</c:v>
                </c:pt>
                <c:pt idx="6145">
                  <c:v>70</c:v>
                </c:pt>
                <c:pt idx="6146">
                  <c:v>70</c:v>
                </c:pt>
                <c:pt idx="6147">
                  <c:v>70</c:v>
                </c:pt>
                <c:pt idx="6148">
                  <c:v>70</c:v>
                </c:pt>
                <c:pt idx="6149">
                  <c:v>70</c:v>
                </c:pt>
                <c:pt idx="6150">
                  <c:v>70</c:v>
                </c:pt>
                <c:pt idx="6151">
                  <c:v>70</c:v>
                </c:pt>
                <c:pt idx="6152">
                  <c:v>70</c:v>
                </c:pt>
                <c:pt idx="6153">
                  <c:v>70</c:v>
                </c:pt>
                <c:pt idx="6154">
                  <c:v>70</c:v>
                </c:pt>
                <c:pt idx="6155">
                  <c:v>70</c:v>
                </c:pt>
                <c:pt idx="6156">
                  <c:v>70</c:v>
                </c:pt>
                <c:pt idx="6157">
                  <c:v>70</c:v>
                </c:pt>
                <c:pt idx="6158">
                  <c:v>70</c:v>
                </c:pt>
                <c:pt idx="6159">
                  <c:v>70</c:v>
                </c:pt>
                <c:pt idx="6160">
                  <c:v>70</c:v>
                </c:pt>
                <c:pt idx="6161">
                  <c:v>70</c:v>
                </c:pt>
                <c:pt idx="6162">
                  <c:v>70</c:v>
                </c:pt>
                <c:pt idx="6163">
                  <c:v>70</c:v>
                </c:pt>
                <c:pt idx="6164">
                  <c:v>70</c:v>
                </c:pt>
                <c:pt idx="6165">
                  <c:v>70</c:v>
                </c:pt>
                <c:pt idx="6166">
                  <c:v>70</c:v>
                </c:pt>
                <c:pt idx="6167">
                  <c:v>70</c:v>
                </c:pt>
                <c:pt idx="6168">
                  <c:v>70</c:v>
                </c:pt>
                <c:pt idx="6169">
                  <c:v>70</c:v>
                </c:pt>
                <c:pt idx="6170">
                  <c:v>70</c:v>
                </c:pt>
                <c:pt idx="6171">
                  <c:v>70</c:v>
                </c:pt>
                <c:pt idx="6172">
                  <c:v>70</c:v>
                </c:pt>
                <c:pt idx="6173">
                  <c:v>70</c:v>
                </c:pt>
                <c:pt idx="6174">
                  <c:v>70</c:v>
                </c:pt>
                <c:pt idx="6175">
                  <c:v>70</c:v>
                </c:pt>
                <c:pt idx="6176">
                  <c:v>70</c:v>
                </c:pt>
                <c:pt idx="6177">
                  <c:v>70</c:v>
                </c:pt>
                <c:pt idx="6178">
                  <c:v>70</c:v>
                </c:pt>
                <c:pt idx="6179">
                  <c:v>70</c:v>
                </c:pt>
                <c:pt idx="6180">
                  <c:v>70</c:v>
                </c:pt>
                <c:pt idx="6181">
                  <c:v>70</c:v>
                </c:pt>
                <c:pt idx="6182">
                  <c:v>70</c:v>
                </c:pt>
                <c:pt idx="6183">
                  <c:v>70</c:v>
                </c:pt>
                <c:pt idx="6184">
                  <c:v>70</c:v>
                </c:pt>
                <c:pt idx="6185">
                  <c:v>70</c:v>
                </c:pt>
                <c:pt idx="6186">
                  <c:v>70</c:v>
                </c:pt>
                <c:pt idx="6187">
                  <c:v>70</c:v>
                </c:pt>
                <c:pt idx="6188">
                  <c:v>70</c:v>
                </c:pt>
                <c:pt idx="6189">
                  <c:v>70</c:v>
                </c:pt>
                <c:pt idx="6190">
                  <c:v>70</c:v>
                </c:pt>
                <c:pt idx="6191">
                  <c:v>70</c:v>
                </c:pt>
                <c:pt idx="6192">
                  <c:v>70</c:v>
                </c:pt>
                <c:pt idx="6193">
                  <c:v>70</c:v>
                </c:pt>
                <c:pt idx="6194">
                  <c:v>70</c:v>
                </c:pt>
                <c:pt idx="6195">
                  <c:v>70</c:v>
                </c:pt>
                <c:pt idx="6196">
                  <c:v>70</c:v>
                </c:pt>
                <c:pt idx="6197">
                  <c:v>70</c:v>
                </c:pt>
                <c:pt idx="6198">
                  <c:v>70</c:v>
                </c:pt>
                <c:pt idx="6199">
                  <c:v>70</c:v>
                </c:pt>
                <c:pt idx="6200">
                  <c:v>70</c:v>
                </c:pt>
                <c:pt idx="6201">
                  <c:v>70</c:v>
                </c:pt>
                <c:pt idx="6202">
                  <c:v>70</c:v>
                </c:pt>
                <c:pt idx="6203">
                  <c:v>70</c:v>
                </c:pt>
                <c:pt idx="6204">
                  <c:v>70</c:v>
                </c:pt>
                <c:pt idx="6205">
                  <c:v>70</c:v>
                </c:pt>
                <c:pt idx="6206">
                  <c:v>70</c:v>
                </c:pt>
                <c:pt idx="6207">
                  <c:v>70</c:v>
                </c:pt>
                <c:pt idx="6208">
                  <c:v>70</c:v>
                </c:pt>
                <c:pt idx="6209">
                  <c:v>70</c:v>
                </c:pt>
                <c:pt idx="6210">
                  <c:v>70</c:v>
                </c:pt>
                <c:pt idx="6211">
                  <c:v>70</c:v>
                </c:pt>
                <c:pt idx="6212">
                  <c:v>70</c:v>
                </c:pt>
                <c:pt idx="6213">
                  <c:v>70</c:v>
                </c:pt>
                <c:pt idx="6214">
                  <c:v>70</c:v>
                </c:pt>
                <c:pt idx="6215">
                  <c:v>70</c:v>
                </c:pt>
                <c:pt idx="6216">
                  <c:v>70</c:v>
                </c:pt>
                <c:pt idx="6217">
                  <c:v>70</c:v>
                </c:pt>
                <c:pt idx="6218">
                  <c:v>70</c:v>
                </c:pt>
                <c:pt idx="6219">
                  <c:v>70</c:v>
                </c:pt>
                <c:pt idx="6220">
                  <c:v>70</c:v>
                </c:pt>
                <c:pt idx="6221">
                  <c:v>70</c:v>
                </c:pt>
                <c:pt idx="6222">
                  <c:v>70</c:v>
                </c:pt>
                <c:pt idx="6223">
                  <c:v>70</c:v>
                </c:pt>
                <c:pt idx="6224">
                  <c:v>70</c:v>
                </c:pt>
                <c:pt idx="6225">
                  <c:v>70</c:v>
                </c:pt>
                <c:pt idx="6226">
                  <c:v>70</c:v>
                </c:pt>
                <c:pt idx="6227">
                  <c:v>70</c:v>
                </c:pt>
                <c:pt idx="6228">
                  <c:v>70</c:v>
                </c:pt>
                <c:pt idx="6229">
                  <c:v>70</c:v>
                </c:pt>
                <c:pt idx="6230">
                  <c:v>70</c:v>
                </c:pt>
                <c:pt idx="6231">
                  <c:v>70</c:v>
                </c:pt>
                <c:pt idx="6232">
                  <c:v>70</c:v>
                </c:pt>
                <c:pt idx="6233">
                  <c:v>70</c:v>
                </c:pt>
                <c:pt idx="6234">
                  <c:v>70</c:v>
                </c:pt>
                <c:pt idx="6235">
                  <c:v>70</c:v>
                </c:pt>
                <c:pt idx="6236">
                  <c:v>70</c:v>
                </c:pt>
                <c:pt idx="6237">
                  <c:v>70</c:v>
                </c:pt>
                <c:pt idx="6238">
                  <c:v>70</c:v>
                </c:pt>
                <c:pt idx="6239">
                  <c:v>70</c:v>
                </c:pt>
                <c:pt idx="6240">
                  <c:v>70</c:v>
                </c:pt>
                <c:pt idx="6241">
                  <c:v>70</c:v>
                </c:pt>
                <c:pt idx="6242">
                  <c:v>70</c:v>
                </c:pt>
                <c:pt idx="6243">
                  <c:v>70</c:v>
                </c:pt>
                <c:pt idx="6244">
                  <c:v>70</c:v>
                </c:pt>
                <c:pt idx="6245">
                  <c:v>70</c:v>
                </c:pt>
                <c:pt idx="6246">
                  <c:v>70</c:v>
                </c:pt>
                <c:pt idx="6247">
                  <c:v>70</c:v>
                </c:pt>
                <c:pt idx="6248">
                  <c:v>70</c:v>
                </c:pt>
                <c:pt idx="6249">
                  <c:v>70</c:v>
                </c:pt>
                <c:pt idx="6250">
                  <c:v>70</c:v>
                </c:pt>
                <c:pt idx="6251">
                  <c:v>70</c:v>
                </c:pt>
                <c:pt idx="6252">
                  <c:v>70</c:v>
                </c:pt>
                <c:pt idx="6253">
                  <c:v>70</c:v>
                </c:pt>
                <c:pt idx="6254">
                  <c:v>70</c:v>
                </c:pt>
                <c:pt idx="6255">
                  <c:v>70</c:v>
                </c:pt>
                <c:pt idx="6256">
                  <c:v>70</c:v>
                </c:pt>
                <c:pt idx="6257">
                  <c:v>70</c:v>
                </c:pt>
                <c:pt idx="6258">
                  <c:v>70</c:v>
                </c:pt>
                <c:pt idx="6259">
                  <c:v>70</c:v>
                </c:pt>
                <c:pt idx="6260">
                  <c:v>70</c:v>
                </c:pt>
                <c:pt idx="6261">
                  <c:v>70</c:v>
                </c:pt>
                <c:pt idx="6262">
                  <c:v>70</c:v>
                </c:pt>
                <c:pt idx="6263">
                  <c:v>70</c:v>
                </c:pt>
                <c:pt idx="6264">
                  <c:v>70</c:v>
                </c:pt>
                <c:pt idx="6265">
                  <c:v>70</c:v>
                </c:pt>
                <c:pt idx="6266">
                  <c:v>70</c:v>
                </c:pt>
                <c:pt idx="6267">
                  <c:v>70</c:v>
                </c:pt>
                <c:pt idx="6268">
                  <c:v>70</c:v>
                </c:pt>
                <c:pt idx="6269">
                  <c:v>70</c:v>
                </c:pt>
                <c:pt idx="6270">
                  <c:v>70</c:v>
                </c:pt>
                <c:pt idx="6271">
                  <c:v>70</c:v>
                </c:pt>
                <c:pt idx="6272">
                  <c:v>70</c:v>
                </c:pt>
                <c:pt idx="6273">
                  <c:v>70</c:v>
                </c:pt>
                <c:pt idx="6274">
                  <c:v>70</c:v>
                </c:pt>
                <c:pt idx="6275">
                  <c:v>70</c:v>
                </c:pt>
                <c:pt idx="6276">
                  <c:v>70</c:v>
                </c:pt>
                <c:pt idx="6277">
                  <c:v>70</c:v>
                </c:pt>
                <c:pt idx="6278">
                  <c:v>70</c:v>
                </c:pt>
                <c:pt idx="6279">
                  <c:v>70</c:v>
                </c:pt>
                <c:pt idx="6280">
                  <c:v>70</c:v>
                </c:pt>
                <c:pt idx="6281">
                  <c:v>70</c:v>
                </c:pt>
                <c:pt idx="6282">
                  <c:v>70</c:v>
                </c:pt>
                <c:pt idx="6283">
                  <c:v>70</c:v>
                </c:pt>
                <c:pt idx="6284">
                  <c:v>70</c:v>
                </c:pt>
                <c:pt idx="6285">
                  <c:v>70</c:v>
                </c:pt>
                <c:pt idx="6286">
                  <c:v>70</c:v>
                </c:pt>
                <c:pt idx="6287">
                  <c:v>70</c:v>
                </c:pt>
                <c:pt idx="6288">
                  <c:v>70</c:v>
                </c:pt>
                <c:pt idx="6289">
                  <c:v>70</c:v>
                </c:pt>
                <c:pt idx="6290">
                  <c:v>70</c:v>
                </c:pt>
                <c:pt idx="6291">
                  <c:v>70</c:v>
                </c:pt>
                <c:pt idx="6292">
                  <c:v>70</c:v>
                </c:pt>
                <c:pt idx="6293">
                  <c:v>70</c:v>
                </c:pt>
                <c:pt idx="6294">
                  <c:v>70</c:v>
                </c:pt>
                <c:pt idx="6295">
                  <c:v>70</c:v>
                </c:pt>
                <c:pt idx="6296">
                  <c:v>70</c:v>
                </c:pt>
                <c:pt idx="6297">
                  <c:v>70</c:v>
                </c:pt>
                <c:pt idx="6298">
                  <c:v>70</c:v>
                </c:pt>
                <c:pt idx="6299">
                  <c:v>70</c:v>
                </c:pt>
                <c:pt idx="6300">
                  <c:v>70</c:v>
                </c:pt>
                <c:pt idx="6301">
                  <c:v>70</c:v>
                </c:pt>
                <c:pt idx="6302">
                  <c:v>70</c:v>
                </c:pt>
                <c:pt idx="6303">
                  <c:v>70</c:v>
                </c:pt>
                <c:pt idx="6304">
                  <c:v>70</c:v>
                </c:pt>
                <c:pt idx="6305">
                  <c:v>70</c:v>
                </c:pt>
                <c:pt idx="6306">
                  <c:v>70</c:v>
                </c:pt>
                <c:pt idx="6307">
                  <c:v>70</c:v>
                </c:pt>
                <c:pt idx="6308">
                  <c:v>70</c:v>
                </c:pt>
                <c:pt idx="6309">
                  <c:v>70</c:v>
                </c:pt>
                <c:pt idx="6310">
                  <c:v>70</c:v>
                </c:pt>
                <c:pt idx="6311">
                  <c:v>70</c:v>
                </c:pt>
                <c:pt idx="6312">
                  <c:v>70</c:v>
                </c:pt>
                <c:pt idx="6313">
                  <c:v>70</c:v>
                </c:pt>
                <c:pt idx="6314">
                  <c:v>70</c:v>
                </c:pt>
                <c:pt idx="6315">
                  <c:v>70</c:v>
                </c:pt>
                <c:pt idx="6316">
                  <c:v>70</c:v>
                </c:pt>
                <c:pt idx="6317">
                  <c:v>70</c:v>
                </c:pt>
                <c:pt idx="6318">
                  <c:v>70</c:v>
                </c:pt>
                <c:pt idx="6319">
                  <c:v>70</c:v>
                </c:pt>
                <c:pt idx="6320">
                  <c:v>70</c:v>
                </c:pt>
                <c:pt idx="6321">
                  <c:v>70</c:v>
                </c:pt>
                <c:pt idx="6322">
                  <c:v>70</c:v>
                </c:pt>
                <c:pt idx="6323">
                  <c:v>70</c:v>
                </c:pt>
                <c:pt idx="6324">
                  <c:v>70</c:v>
                </c:pt>
                <c:pt idx="6325">
                  <c:v>70</c:v>
                </c:pt>
                <c:pt idx="6326">
                  <c:v>70</c:v>
                </c:pt>
                <c:pt idx="6327">
                  <c:v>70</c:v>
                </c:pt>
                <c:pt idx="6328">
                  <c:v>70</c:v>
                </c:pt>
                <c:pt idx="6329">
                  <c:v>70</c:v>
                </c:pt>
                <c:pt idx="6330">
                  <c:v>70</c:v>
                </c:pt>
                <c:pt idx="6331">
                  <c:v>70</c:v>
                </c:pt>
                <c:pt idx="6332">
                  <c:v>70</c:v>
                </c:pt>
                <c:pt idx="6333">
                  <c:v>70</c:v>
                </c:pt>
                <c:pt idx="6334">
                  <c:v>70</c:v>
                </c:pt>
                <c:pt idx="6335">
                  <c:v>70</c:v>
                </c:pt>
                <c:pt idx="6336">
                  <c:v>70</c:v>
                </c:pt>
                <c:pt idx="6337">
                  <c:v>70</c:v>
                </c:pt>
                <c:pt idx="6338">
                  <c:v>70</c:v>
                </c:pt>
                <c:pt idx="6339">
                  <c:v>70</c:v>
                </c:pt>
                <c:pt idx="6340">
                  <c:v>70</c:v>
                </c:pt>
                <c:pt idx="6341">
                  <c:v>70</c:v>
                </c:pt>
                <c:pt idx="6342">
                  <c:v>70</c:v>
                </c:pt>
                <c:pt idx="6343">
                  <c:v>70</c:v>
                </c:pt>
                <c:pt idx="6344">
                  <c:v>70</c:v>
                </c:pt>
                <c:pt idx="6345">
                  <c:v>70</c:v>
                </c:pt>
                <c:pt idx="6346">
                  <c:v>70</c:v>
                </c:pt>
                <c:pt idx="6347">
                  <c:v>70</c:v>
                </c:pt>
                <c:pt idx="6348">
                  <c:v>70</c:v>
                </c:pt>
                <c:pt idx="6349">
                  <c:v>70</c:v>
                </c:pt>
                <c:pt idx="6350">
                  <c:v>70</c:v>
                </c:pt>
                <c:pt idx="6351">
                  <c:v>70</c:v>
                </c:pt>
                <c:pt idx="6352">
                  <c:v>70</c:v>
                </c:pt>
                <c:pt idx="6353">
                  <c:v>70</c:v>
                </c:pt>
                <c:pt idx="6354">
                  <c:v>70</c:v>
                </c:pt>
                <c:pt idx="6355">
                  <c:v>70</c:v>
                </c:pt>
                <c:pt idx="6356">
                  <c:v>70</c:v>
                </c:pt>
                <c:pt idx="6357">
                  <c:v>70</c:v>
                </c:pt>
                <c:pt idx="6358">
                  <c:v>70</c:v>
                </c:pt>
                <c:pt idx="6359">
                  <c:v>70</c:v>
                </c:pt>
                <c:pt idx="6360">
                  <c:v>70</c:v>
                </c:pt>
                <c:pt idx="6361">
                  <c:v>70</c:v>
                </c:pt>
                <c:pt idx="6362">
                  <c:v>70</c:v>
                </c:pt>
                <c:pt idx="6363">
                  <c:v>70</c:v>
                </c:pt>
                <c:pt idx="6364">
                  <c:v>70</c:v>
                </c:pt>
                <c:pt idx="6365">
                  <c:v>70</c:v>
                </c:pt>
                <c:pt idx="6366">
                  <c:v>70</c:v>
                </c:pt>
                <c:pt idx="6367">
                  <c:v>70</c:v>
                </c:pt>
                <c:pt idx="6368">
                  <c:v>70</c:v>
                </c:pt>
                <c:pt idx="6369">
                  <c:v>70</c:v>
                </c:pt>
                <c:pt idx="6370">
                  <c:v>70</c:v>
                </c:pt>
                <c:pt idx="6371">
                  <c:v>70</c:v>
                </c:pt>
                <c:pt idx="6372">
                  <c:v>70</c:v>
                </c:pt>
                <c:pt idx="6373">
                  <c:v>70</c:v>
                </c:pt>
                <c:pt idx="6374">
                  <c:v>70</c:v>
                </c:pt>
                <c:pt idx="6375">
                  <c:v>70</c:v>
                </c:pt>
                <c:pt idx="6376">
                  <c:v>70</c:v>
                </c:pt>
                <c:pt idx="6377">
                  <c:v>70</c:v>
                </c:pt>
                <c:pt idx="6378">
                  <c:v>70</c:v>
                </c:pt>
                <c:pt idx="6379">
                  <c:v>70</c:v>
                </c:pt>
                <c:pt idx="6380">
                  <c:v>70</c:v>
                </c:pt>
                <c:pt idx="6381">
                  <c:v>70</c:v>
                </c:pt>
                <c:pt idx="6382">
                  <c:v>70</c:v>
                </c:pt>
                <c:pt idx="6383">
                  <c:v>70</c:v>
                </c:pt>
                <c:pt idx="6384">
                  <c:v>70</c:v>
                </c:pt>
                <c:pt idx="6385">
                  <c:v>70</c:v>
                </c:pt>
                <c:pt idx="6386">
                  <c:v>70</c:v>
                </c:pt>
                <c:pt idx="6387">
                  <c:v>70</c:v>
                </c:pt>
                <c:pt idx="6388">
                  <c:v>70</c:v>
                </c:pt>
                <c:pt idx="6389">
                  <c:v>70</c:v>
                </c:pt>
                <c:pt idx="6390">
                  <c:v>70</c:v>
                </c:pt>
                <c:pt idx="6391">
                  <c:v>70</c:v>
                </c:pt>
                <c:pt idx="6392">
                  <c:v>70</c:v>
                </c:pt>
                <c:pt idx="6393">
                  <c:v>70</c:v>
                </c:pt>
                <c:pt idx="6394">
                  <c:v>70</c:v>
                </c:pt>
                <c:pt idx="6395">
                  <c:v>70</c:v>
                </c:pt>
                <c:pt idx="6396">
                  <c:v>70</c:v>
                </c:pt>
                <c:pt idx="6397">
                  <c:v>70</c:v>
                </c:pt>
                <c:pt idx="6398">
                  <c:v>70</c:v>
                </c:pt>
                <c:pt idx="6399">
                  <c:v>70</c:v>
                </c:pt>
                <c:pt idx="6400">
                  <c:v>70</c:v>
                </c:pt>
                <c:pt idx="6401">
                  <c:v>70</c:v>
                </c:pt>
                <c:pt idx="6402">
                  <c:v>70</c:v>
                </c:pt>
                <c:pt idx="6403">
                  <c:v>70</c:v>
                </c:pt>
                <c:pt idx="6404">
                  <c:v>70</c:v>
                </c:pt>
                <c:pt idx="6405">
                  <c:v>70</c:v>
                </c:pt>
                <c:pt idx="6406">
                  <c:v>70</c:v>
                </c:pt>
                <c:pt idx="6407">
                  <c:v>70</c:v>
                </c:pt>
                <c:pt idx="6408">
                  <c:v>70</c:v>
                </c:pt>
                <c:pt idx="6409">
                  <c:v>70</c:v>
                </c:pt>
                <c:pt idx="6410">
                  <c:v>70</c:v>
                </c:pt>
                <c:pt idx="6411">
                  <c:v>70</c:v>
                </c:pt>
                <c:pt idx="6412">
                  <c:v>70</c:v>
                </c:pt>
                <c:pt idx="6413">
                  <c:v>70</c:v>
                </c:pt>
                <c:pt idx="6414">
                  <c:v>70</c:v>
                </c:pt>
                <c:pt idx="6415">
                  <c:v>70</c:v>
                </c:pt>
                <c:pt idx="6416">
                  <c:v>70</c:v>
                </c:pt>
                <c:pt idx="6417">
                  <c:v>70</c:v>
                </c:pt>
                <c:pt idx="6418">
                  <c:v>70</c:v>
                </c:pt>
                <c:pt idx="6419">
                  <c:v>70</c:v>
                </c:pt>
                <c:pt idx="6420">
                  <c:v>70</c:v>
                </c:pt>
                <c:pt idx="6421">
                  <c:v>70</c:v>
                </c:pt>
                <c:pt idx="6422">
                  <c:v>70</c:v>
                </c:pt>
                <c:pt idx="6423">
                  <c:v>70</c:v>
                </c:pt>
                <c:pt idx="6424">
                  <c:v>70</c:v>
                </c:pt>
                <c:pt idx="6425">
                  <c:v>70</c:v>
                </c:pt>
                <c:pt idx="6426">
                  <c:v>70</c:v>
                </c:pt>
                <c:pt idx="6427">
                  <c:v>70</c:v>
                </c:pt>
                <c:pt idx="6428">
                  <c:v>70</c:v>
                </c:pt>
                <c:pt idx="6429">
                  <c:v>70</c:v>
                </c:pt>
                <c:pt idx="6430">
                  <c:v>70</c:v>
                </c:pt>
                <c:pt idx="6431">
                  <c:v>70</c:v>
                </c:pt>
                <c:pt idx="6432">
                  <c:v>70</c:v>
                </c:pt>
                <c:pt idx="6433">
                  <c:v>70</c:v>
                </c:pt>
                <c:pt idx="6434">
                  <c:v>70</c:v>
                </c:pt>
                <c:pt idx="6435">
                  <c:v>70</c:v>
                </c:pt>
                <c:pt idx="6436">
                  <c:v>70</c:v>
                </c:pt>
                <c:pt idx="6437">
                  <c:v>70</c:v>
                </c:pt>
                <c:pt idx="6438">
                  <c:v>70</c:v>
                </c:pt>
                <c:pt idx="6439">
                  <c:v>70</c:v>
                </c:pt>
                <c:pt idx="6440">
                  <c:v>70</c:v>
                </c:pt>
                <c:pt idx="6441">
                  <c:v>70</c:v>
                </c:pt>
                <c:pt idx="6442">
                  <c:v>70</c:v>
                </c:pt>
                <c:pt idx="6443">
                  <c:v>70</c:v>
                </c:pt>
                <c:pt idx="6444">
                  <c:v>70</c:v>
                </c:pt>
                <c:pt idx="6445">
                  <c:v>70</c:v>
                </c:pt>
                <c:pt idx="6446">
                  <c:v>70</c:v>
                </c:pt>
                <c:pt idx="6447">
                  <c:v>70</c:v>
                </c:pt>
                <c:pt idx="6448">
                  <c:v>70</c:v>
                </c:pt>
                <c:pt idx="6449">
                  <c:v>70</c:v>
                </c:pt>
                <c:pt idx="6450">
                  <c:v>70</c:v>
                </c:pt>
                <c:pt idx="6451">
                  <c:v>70</c:v>
                </c:pt>
                <c:pt idx="6452">
                  <c:v>70</c:v>
                </c:pt>
                <c:pt idx="6453">
                  <c:v>70</c:v>
                </c:pt>
                <c:pt idx="6454">
                  <c:v>70</c:v>
                </c:pt>
                <c:pt idx="6455">
                  <c:v>70</c:v>
                </c:pt>
                <c:pt idx="6456">
                  <c:v>70</c:v>
                </c:pt>
                <c:pt idx="6457">
                  <c:v>70</c:v>
                </c:pt>
                <c:pt idx="6458">
                  <c:v>70</c:v>
                </c:pt>
                <c:pt idx="6459">
                  <c:v>70</c:v>
                </c:pt>
                <c:pt idx="6460">
                  <c:v>70</c:v>
                </c:pt>
                <c:pt idx="6461">
                  <c:v>70</c:v>
                </c:pt>
                <c:pt idx="6462">
                  <c:v>70</c:v>
                </c:pt>
                <c:pt idx="6463">
                  <c:v>70</c:v>
                </c:pt>
                <c:pt idx="6464">
                  <c:v>70</c:v>
                </c:pt>
                <c:pt idx="6465">
                  <c:v>70</c:v>
                </c:pt>
                <c:pt idx="6466">
                  <c:v>70</c:v>
                </c:pt>
                <c:pt idx="6467">
                  <c:v>70</c:v>
                </c:pt>
                <c:pt idx="6468">
                  <c:v>70</c:v>
                </c:pt>
                <c:pt idx="6469">
                  <c:v>70</c:v>
                </c:pt>
                <c:pt idx="6470">
                  <c:v>70</c:v>
                </c:pt>
                <c:pt idx="6471">
                  <c:v>70</c:v>
                </c:pt>
                <c:pt idx="6472">
                  <c:v>70</c:v>
                </c:pt>
                <c:pt idx="6473">
                  <c:v>70</c:v>
                </c:pt>
                <c:pt idx="6474">
                  <c:v>70</c:v>
                </c:pt>
                <c:pt idx="6475">
                  <c:v>70</c:v>
                </c:pt>
                <c:pt idx="6476">
                  <c:v>70</c:v>
                </c:pt>
                <c:pt idx="6477">
                  <c:v>70</c:v>
                </c:pt>
                <c:pt idx="6478">
                  <c:v>70</c:v>
                </c:pt>
                <c:pt idx="6479">
                  <c:v>70</c:v>
                </c:pt>
                <c:pt idx="6480">
                  <c:v>70</c:v>
                </c:pt>
                <c:pt idx="6481">
                  <c:v>70</c:v>
                </c:pt>
                <c:pt idx="6482">
                  <c:v>70</c:v>
                </c:pt>
                <c:pt idx="6483">
                  <c:v>70</c:v>
                </c:pt>
                <c:pt idx="6484">
                  <c:v>70</c:v>
                </c:pt>
                <c:pt idx="6485">
                  <c:v>70</c:v>
                </c:pt>
                <c:pt idx="6486">
                  <c:v>70</c:v>
                </c:pt>
                <c:pt idx="6487">
                  <c:v>70</c:v>
                </c:pt>
                <c:pt idx="6488">
                  <c:v>70</c:v>
                </c:pt>
                <c:pt idx="6489">
                  <c:v>70</c:v>
                </c:pt>
                <c:pt idx="6490">
                  <c:v>70</c:v>
                </c:pt>
                <c:pt idx="6491">
                  <c:v>70</c:v>
                </c:pt>
                <c:pt idx="6492">
                  <c:v>70</c:v>
                </c:pt>
                <c:pt idx="6493">
                  <c:v>70</c:v>
                </c:pt>
                <c:pt idx="6494">
                  <c:v>70</c:v>
                </c:pt>
                <c:pt idx="6495">
                  <c:v>70</c:v>
                </c:pt>
                <c:pt idx="6496">
                  <c:v>70</c:v>
                </c:pt>
                <c:pt idx="6497">
                  <c:v>70</c:v>
                </c:pt>
                <c:pt idx="6498">
                  <c:v>70</c:v>
                </c:pt>
                <c:pt idx="6499">
                  <c:v>70</c:v>
                </c:pt>
                <c:pt idx="6500">
                  <c:v>70</c:v>
                </c:pt>
                <c:pt idx="6501">
                  <c:v>70</c:v>
                </c:pt>
                <c:pt idx="6502">
                  <c:v>70</c:v>
                </c:pt>
                <c:pt idx="6503">
                  <c:v>70</c:v>
                </c:pt>
                <c:pt idx="6504">
                  <c:v>70</c:v>
                </c:pt>
                <c:pt idx="6505">
                  <c:v>70</c:v>
                </c:pt>
                <c:pt idx="6506">
                  <c:v>70</c:v>
                </c:pt>
                <c:pt idx="6507">
                  <c:v>70</c:v>
                </c:pt>
                <c:pt idx="6508">
                  <c:v>70</c:v>
                </c:pt>
                <c:pt idx="6509">
                  <c:v>70</c:v>
                </c:pt>
                <c:pt idx="6510">
                  <c:v>70</c:v>
                </c:pt>
                <c:pt idx="6511">
                  <c:v>70</c:v>
                </c:pt>
                <c:pt idx="6512">
                  <c:v>70</c:v>
                </c:pt>
                <c:pt idx="6513">
                  <c:v>70</c:v>
                </c:pt>
                <c:pt idx="6514">
                  <c:v>70</c:v>
                </c:pt>
                <c:pt idx="6515">
                  <c:v>70</c:v>
                </c:pt>
                <c:pt idx="6516">
                  <c:v>70</c:v>
                </c:pt>
                <c:pt idx="6517">
                  <c:v>70</c:v>
                </c:pt>
                <c:pt idx="6518">
                  <c:v>70</c:v>
                </c:pt>
                <c:pt idx="6519">
                  <c:v>70</c:v>
                </c:pt>
                <c:pt idx="6520">
                  <c:v>70</c:v>
                </c:pt>
                <c:pt idx="6521">
                  <c:v>70</c:v>
                </c:pt>
                <c:pt idx="6522">
                  <c:v>70</c:v>
                </c:pt>
                <c:pt idx="6523">
                  <c:v>70</c:v>
                </c:pt>
                <c:pt idx="6524">
                  <c:v>70</c:v>
                </c:pt>
                <c:pt idx="6525">
                  <c:v>70</c:v>
                </c:pt>
                <c:pt idx="6526">
                  <c:v>70</c:v>
                </c:pt>
                <c:pt idx="6527">
                  <c:v>70</c:v>
                </c:pt>
                <c:pt idx="6528">
                  <c:v>70</c:v>
                </c:pt>
                <c:pt idx="6529">
                  <c:v>70</c:v>
                </c:pt>
                <c:pt idx="6530">
                  <c:v>70</c:v>
                </c:pt>
                <c:pt idx="6531">
                  <c:v>70</c:v>
                </c:pt>
                <c:pt idx="6532">
                  <c:v>70</c:v>
                </c:pt>
                <c:pt idx="6533">
                  <c:v>70</c:v>
                </c:pt>
                <c:pt idx="6534">
                  <c:v>70</c:v>
                </c:pt>
                <c:pt idx="6535">
                  <c:v>70</c:v>
                </c:pt>
                <c:pt idx="6536">
                  <c:v>70</c:v>
                </c:pt>
                <c:pt idx="6537">
                  <c:v>70</c:v>
                </c:pt>
                <c:pt idx="6538">
                  <c:v>70</c:v>
                </c:pt>
                <c:pt idx="6539">
                  <c:v>70</c:v>
                </c:pt>
                <c:pt idx="6540">
                  <c:v>70</c:v>
                </c:pt>
                <c:pt idx="6541">
                  <c:v>70</c:v>
                </c:pt>
                <c:pt idx="6542">
                  <c:v>70</c:v>
                </c:pt>
                <c:pt idx="6543">
                  <c:v>70</c:v>
                </c:pt>
                <c:pt idx="6544">
                  <c:v>70</c:v>
                </c:pt>
                <c:pt idx="6545">
                  <c:v>70</c:v>
                </c:pt>
                <c:pt idx="6546">
                  <c:v>70</c:v>
                </c:pt>
                <c:pt idx="6547">
                  <c:v>70</c:v>
                </c:pt>
                <c:pt idx="6548">
                  <c:v>70</c:v>
                </c:pt>
                <c:pt idx="6549">
                  <c:v>70</c:v>
                </c:pt>
                <c:pt idx="6550">
                  <c:v>70</c:v>
                </c:pt>
                <c:pt idx="6551">
                  <c:v>70</c:v>
                </c:pt>
                <c:pt idx="6552">
                  <c:v>70</c:v>
                </c:pt>
                <c:pt idx="6553">
                  <c:v>70</c:v>
                </c:pt>
                <c:pt idx="6554">
                  <c:v>70</c:v>
                </c:pt>
                <c:pt idx="6555">
                  <c:v>70</c:v>
                </c:pt>
                <c:pt idx="6556">
                  <c:v>70</c:v>
                </c:pt>
                <c:pt idx="6557">
                  <c:v>70</c:v>
                </c:pt>
                <c:pt idx="6558">
                  <c:v>70</c:v>
                </c:pt>
                <c:pt idx="6559">
                  <c:v>70</c:v>
                </c:pt>
                <c:pt idx="6560">
                  <c:v>70</c:v>
                </c:pt>
                <c:pt idx="6561">
                  <c:v>70</c:v>
                </c:pt>
                <c:pt idx="6562">
                  <c:v>70</c:v>
                </c:pt>
                <c:pt idx="6563">
                  <c:v>70</c:v>
                </c:pt>
                <c:pt idx="6564">
                  <c:v>70</c:v>
                </c:pt>
                <c:pt idx="6565">
                  <c:v>70</c:v>
                </c:pt>
                <c:pt idx="6566">
                  <c:v>70</c:v>
                </c:pt>
                <c:pt idx="6567">
                  <c:v>70</c:v>
                </c:pt>
                <c:pt idx="6568">
                  <c:v>70</c:v>
                </c:pt>
                <c:pt idx="6569">
                  <c:v>70</c:v>
                </c:pt>
                <c:pt idx="6570">
                  <c:v>70</c:v>
                </c:pt>
                <c:pt idx="6571">
                  <c:v>70</c:v>
                </c:pt>
                <c:pt idx="6572">
                  <c:v>70</c:v>
                </c:pt>
                <c:pt idx="6573">
                  <c:v>70</c:v>
                </c:pt>
                <c:pt idx="6574">
                  <c:v>70</c:v>
                </c:pt>
                <c:pt idx="6575">
                  <c:v>70</c:v>
                </c:pt>
                <c:pt idx="6576">
                  <c:v>70</c:v>
                </c:pt>
                <c:pt idx="6577">
                  <c:v>70</c:v>
                </c:pt>
                <c:pt idx="6578">
                  <c:v>70</c:v>
                </c:pt>
                <c:pt idx="6579">
                  <c:v>70</c:v>
                </c:pt>
                <c:pt idx="6580">
                  <c:v>70</c:v>
                </c:pt>
                <c:pt idx="6581">
                  <c:v>70</c:v>
                </c:pt>
                <c:pt idx="6582">
                  <c:v>70</c:v>
                </c:pt>
                <c:pt idx="6583">
                  <c:v>70</c:v>
                </c:pt>
                <c:pt idx="6584">
                  <c:v>70</c:v>
                </c:pt>
                <c:pt idx="6585">
                  <c:v>70</c:v>
                </c:pt>
                <c:pt idx="6586">
                  <c:v>70</c:v>
                </c:pt>
                <c:pt idx="6587">
                  <c:v>70</c:v>
                </c:pt>
                <c:pt idx="6588">
                  <c:v>70</c:v>
                </c:pt>
                <c:pt idx="6589">
                  <c:v>70</c:v>
                </c:pt>
                <c:pt idx="6590">
                  <c:v>70</c:v>
                </c:pt>
                <c:pt idx="6591">
                  <c:v>70</c:v>
                </c:pt>
                <c:pt idx="6592">
                  <c:v>70</c:v>
                </c:pt>
                <c:pt idx="6593">
                  <c:v>70</c:v>
                </c:pt>
                <c:pt idx="6594">
                  <c:v>70</c:v>
                </c:pt>
                <c:pt idx="6595">
                  <c:v>70</c:v>
                </c:pt>
                <c:pt idx="6596">
                  <c:v>70</c:v>
                </c:pt>
                <c:pt idx="6597">
                  <c:v>70</c:v>
                </c:pt>
                <c:pt idx="6598">
                  <c:v>70</c:v>
                </c:pt>
                <c:pt idx="6599">
                  <c:v>70</c:v>
                </c:pt>
                <c:pt idx="6600">
                  <c:v>70</c:v>
                </c:pt>
                <c:pt idx="6601">
                  <c:v>70</c:v>
                </c:pt>
                <c:pt idx="6602">
                  <c:v>70</c:v>
                </c:pt>
                <c:pt idx="6603">
                  <c:v>70</c:v>
                </c:pt>
                <c:pt idx="6604">
                  <c:v>70</c:v>
                </c:pt>
                <c:pt idx="6605">
                  <c:v>70</c:v>
                </c:pt>
                <c:pt idx="6606">
                  <c:v>70</c:v>
                </c:pt>
                <c:pt idx="6607">
                  <c:v>70</c:v>
                </c:pt>
                <c:pt idx="6608">
                  <c:v>70</c:v>
                </c:pt>
                <c:pt idx="6609">
                  <c:v>70</c:v>
                </c:pt>
                <c:pt idx="6610">
                  <c:v>70</c:v>
                </c:pt>
                <c:pt idx="6611">
                  <c:v>70</c:v>
                </c:pt>
                <c:pt idx="6612">
                  <c:v>70</c:v>
                </c:pt>
                <c:pt idx="6613">
                  <c:v>70</c:v>
                </c:pt>
                <c:pt idx="6614">
                  <c:v>70</c:v>
                </c:pt>
                <c:pt idx="6615">
                  <c:v>70</c:v>
                </c:pt>
                <c:pt idx="6616">
                  <c:v>70</c:v>
                </c:pt>
                <c:pt idx="6617">
                  <c:v>70</c:v>
                </c:pt>
                <c:pt idx="6618">
                  <c:v>70</c:v>
                </c:pt>
                <c:pt idx="6619">
                  <c:v>70</c:v>
                </c:pt>
                <c:pt idx="6620">
                  <c:v>70</c:v>
                </c:pt>
                <c:pt idx="6621">
                  <c:v>70</c:v>
                </c:pt>
                <c:pt idx="6622">
                  <c:v>70</c:v>
                </c:pt>
                <c:pt idx="6623">
                  <c:v>70</c:v>
                </c:pt>
                <c:pt idx="6624">
                  <c:v>70</c:v>
                </c:pt>
                <c:pt idx="6625">
                  <c:v>70</c:v>
                </c:pt>
                <c:pt idx="6626">
                  <c:v>70</c:v>
                </c:pt>
                <c:pt idx="6627">
                  <c:v>70</c:v>
                </c:pt>
                <c:pt idx="6628">
                  <c:v>70</c:v>
                </c:pt>
                <c:pt idx="6629">
                  <c:v>70</c:v>
                </c:pt>
                <c:pt idx="6630">
                  <c:v>70</c:v>
                </c:pt>
                <c:pt idx="6631">
                  <c:v>70</c:v>
                </c:pt>
                <c:pt idx="6632">
                  <c:v>70</c:v>
                </c:pt>
                <c:pt idx="6633">
                  <c:v>70</c:v>
                </c:pt>
                <c:pt idx="6634">
                  <c:v>70</c:v>
                </c:pt>
                <c:pt idx="6635">
                  <c:v>70</c:v>
                </c:pt>
                <c:pt idx="6636">
                  <c:v>70</c:v>
                </c:pt>
                <c:pt idx="6637">
                  <c:v>70</c:v>
                </c:pt>
                <c:pt idx="6638">
                  <c:v>70</c:v>
                </c:pt>
                <c:pt idx="6639">
                  <c:v>70</c:v>
                </c:pt>
                <c:pt idx="6640">
                  <c:v>70</c:v>
                </c:pt>
                <c:pt idx="6641">
                  <c:v>70</c:v>
                </c:pt>
                <c:pt idx="6642">
                  <c:v>70</c:v>
                </c:pt>
                <c:pt idx="6643">
                  <c:v>70</c:v>
                </c:pt>
                <c:pt idx="6644">
                  <c:v>70</c:v>
                </c:pt>
                <c:pt idx="6645">
                  <c:v>70</c:v>
                </c:pt>
                <c:pt idx="6646">
                  <c:v>70</c:v>
                </c:pt>
                <c:pt idx="6647">
                  <c:v>70</c:v>
                </c:pt>
                <c:pt idx="6648">
                  <c:v>70</c:v>
                </c:pt>
                <c:pt idx="6649">
                  <c:v>70</c:v>
                </c:pt>
                <c:pt idx="6650">
                  <c:v>70</c:v>
                </c:pt>
                <c:pt idx="6651">
                  <c:v>70</c:v>
                </c:pt>
                <c:pt idx="6652">
                  <c:v>70</c:v>
                </c:pt>
                <c:pt idx="6653">
                  <c:v>70</c:v>
                </c:pt>
                <c:pt idx="6654">
                  <c:v>70</c:v>
                </c:pt>
                <c:pt idx="6655">
                  <c:v>70</c:v>
                </c:pt>
                <c:pt idx="6656">
                  <c:v>70</c:v>
                </c:pt>
                <c:pt idx="6657">
                  <c:v>70</c:v>
                </c:pt>
                <c:pt idx="6658">
                  <c:v>70</c:v>
                </c:pt>
                <c:pt idx="6659">
                  <c:v>70</c:v>
                </c:pt>
                <c:pt idx="6660">
                  <c:v>70</c:v>
                </c:pt>
                <c:pt idx="6661">
                  <c:v>70</c:v>
                </c:pt>
                <c:pt idx="6662">
                  <c:v>70</c:v>
                </c:pt>
                <c:pt idx="6663">
                  <c:v>70</c:v>
                </c:pt>
                <c:pt idx="6664">
                  <c:v>70</c:v>
                </c:pt>
                <c:pt idx="6665">
                  <c:v>70</c:v>
                </c:pt>
                <c:pt idx="6666">
                  <c:v>70</c:v>
                </c:pt>
                <c:pt idx="6667">
                  <c:v>70</c:v>
                </c:pt>
                <c:pt idx="6668">
                  <c:v>70</c:v>
                </c:pt>
                <c:pt idx="6669">
                  <c:v>70</c:v>
                </c:pt>
                <c:pt idx="6670">
                  <c:v>70</c:v>
                </c:pt>
                <c:pt idx="6671">
                  <c:v>70</c:v>
                </c:pt>
                <c:pt idx="6672">
                  <c:v>70</c:v>
                </c:pt>
                <c:pt idx="6673">
                  <c:v>70</c:v>
                </c:pt>
                <c:pt idx="6674">
                  <c:v>70</c:v>
                </c:pt>
                <c:pt idx="6675">
                  <c:v>70</c:v>
                </c:pt>
                <c:pt idx="6676">
                  <c:v>70</c:v>
                </c:pt>
                <c:pt idx="6677">
                  <c:v>70</c:v>
                </c:pt>
                <c:pt idx="6678">
                  <c:v>70</c:v>
                </c:pt>
                <c:pt idx="6679">
                  <c:v>70</c:v>
                </c:pt>
                <c:pt idx="6680">
                  <c:v>70</c:v>
                </c:pt>
                <c:pt idx="6681">
                  <c:v>70</c:v>
                </c:pt>
                <c:pt idx="6682">
                  <c:v>70</c:v>
                </c:pt>
                <c:pt idx="6683">
                  <c:v>70</c:v>
                </c:pt>
                <c:pt idx="6684">
                  <c:v>70</c:v>
                </c:pt>
                <c:pt idx="6685">
                  <c:v>70</c:v>
                </c:pt>
                <c:pt idx="6686">
                  <c:v>70</c:v>
                </c:pt>
                <c:pt idx="6687">
                  <c:v>70</c:v>
                </c:pt>
                <c:pt idx="6688">
                  <c:v>70</c:v>
                </c:pt>
                <c:pt idx="6689">
                  <c:v>70</c:v>
                </c:pt>
                <c:pt idx="6690">
                  <c:v>70</c:v>
                </c:pt>
                <c:pt idx="6691">
                  <c:v>70</c:v>
                </c:pt>
                <c:pt idx="6692">
                  <c:v>70</c:v>
                </c:pt>
                <c:pt idx="6693">
                  <c:v>70</c:v>
                </c:pt>
                <c:pt idx="6694">
                  <c:v>70</c:v>
                </c:pt>
                <c:pt idx="6695">
                  <c:v>70</c:v>
                </c:pt>
                <c:pt idx="6696">
                  <c:v>70</c:v>
                </c:pt>
                <c:pt idx="6697">
                  <c:v>70</c:v>
                </c:pt>
                <c:pt idx="6698">
                  <c:v>70</c:v>
                </c:pt>
                <c:pt idx="6699">
                  <c:v>70</c:v>
                </c:pt>
                <c:pt idx="6700">
                  <c:v>70</c:v>
                </c:pt>
                <c:pt idx="6701">
                  <c:v>70</c:v>
                </c:pt>
                <c:pt idx="6702">
                  <c:v>70</c:v>
                </c:pt>
                <c:pt idx="6703">
                  <c:v>70</c:v>
                </c:pt>
                <c:pt idx="6704">
                  <c:v>70</c:v>
                </c:pt>
                <c:pt idx="6705">
                  <c:v>70</c:v>
                </c:pt>
                <c:pt idx="6706">
                  <c:v>70</c:v>
                </c:pt>
                <c:pt idx="6707">
                  <c:v>70</c:v>
                </c:pt>
                <c:pt idx="6708">
                  <c:v>70</c:v>
                </c:pt>
                <c:pt idx="6709">
                  <c:v>70</c:v>
                </c:pt>
                <c:pt idx="6710">
                  <c:v>70</c:v>
                </c:pt>
                <c:pt idx="6711">
                  <c:v>70</c:v>
                </c:pt>
                <c:pt idx="6712">
                  <c:v>70</c:v>
                </c:pt>
                <c:pt idx="6713">
                  <c:v>70</c:v>
                </c:pt>
                <c:pt idx="6714">
                  <c:v>70</c:v>
                </c:pt>
                <c:pt idx="6715">
                  <c:v>70</c:v>
                </c:pt>
                <c:pt idx="6716">
                  <c:v>70</c:v>
                </c:pt>
                <c:pt idx="6717">
                  <c:v>70</c:v>
                </c:pt>
                <c:pt idx="6718">
                  <c:v>70</c:v>
                </c:pt>
                <c:pt idx="6719">
                  <c:v>70</c:v>
                </c:pt>
                <c:pt idx="6720">
                  <c:v>70</c:v>
                </c:pt>
                <c:pt idx="6721">
                  <c:v>70</c:v>
                </c:pt>
                <c:pt idx="6722">
                  <c:v>70</c:v>
                </c:pt>
                <c:pt idx="6723">
                  <c:v>70</c:v>
                </c:pt>
                <c:pt idx="6724">
                  <c:v>70</c:v>
                </c:pt>
                <c:pt idx="6725">
                  <c:v>70</c:v>
                </c:pt>
                <c:pt idx="6726">
                  <c:v>70</c:v>
                </c:pt>
                <c:pt idx="6727">
                  <c:v>70</c:v>
                </c:pt>
                <c:pt idx="6728">
                  <c:v>70</c:v>
                </c:pt>
                <c:pt idx="6729">
                  <c:v>70</c:v>
                </c:pt>
                <c:pt idx="6730">
                  <c:v>70</c:v>
                </c:pt>
                <c:pt idx="6731">
                  <c:v>70</c:v>
                </c:pt>
                <c:pt idx="6732">
                  <c:v>70</c:v>
                </c:pt>
                <c:pt idx="6733">
                  <c:v>70</c:v>
                </c:pt>
                <c:pt idx="6734">
                  <c:v>70</c:v>
                </c:pt>
                <c:pt idx="6735">
                  <c:v>70</c:v>
                </c:pt>
                <c:pt idx="6736">
                  <c:v>70</c:v>
                </c:pt>
                <c:pt idx="6737">
                  <c:v>70</c:v>
                </c:pt>
                <c:pt idx="6738">
                  <c:v>70</c:v>
                </c:pt>
                <c:pt idx="6739">
                  <c:v>70</c:v>
                </c:pt>
                <c:pt idx="6740">
                  <c:v>70</c:v>
                </c:pt>
                <c:pt idx="6741">
                  <c:v>70</c:v>
                </c:pt>
                <c:pt idx="6742">
                  <c:v>70</c:v>
                </c:pt>
                <c:pt idx="6743">
                  <c:v>70</c:v>
                </c:pt>
                <c:pt idx="6744">
                  <c:v>70</c:v>
                </c:pt>
                <c:pt idx="6745">
                  <c:v>70</c:v>
                </c:pt>
                <c:pt idx="6746">
                  <c:v>70</c:v>
                </c:pt>
                <c:pt idx="6747">
                  <c:v>70</c:v>
                </c:pt>
                <c:pt idx="6748">
                  <c:v>70</c:v>
                </c:pt>
                <c:pt idx="6749">
                  <c:v>70</c:v>
                </c:pt>
                <c:pt idx="6750">
                  <c:v>70</c:v>
                </c:pt>
                <c:pt idx="6751">
                  <c:v>70</c:v>
                </c:pt>
                <c:pt idx="6752">
                  <c:v>70</c:v>
                </c:pt>
                <c:pt idx="6753">
                  <c:v>70</c:v>
                </c:pt>
                <c:pt idx="6754">
                  <c:v>70</c:v>
                </c:pt>
                <c:pt idx="6755">
                  <c:v>70</c:v>
                </c:pt>
                <c:pt idx="6756">
                  <c:v>70</c:v>
                </c:pt>
                <c:pt idx="6757">
                  <c:v>70</c:v>
                </c:pt>
                <c:pt idx="6758">
                  <c:v>70</c:v>
                </c:pt>
                <c:pt idx="6759">
                  <c:v>70</c:v>
                </c:pt>
                <c:pt idx="6760">
                  <c:v>70</c:v>
                </c:pt>
                <c:pt idx="6761">
                  <c:v>70</c:v>
                </c:pt>
                <c:pt idx="6762">
                  <c:v>70</c:v>
                </c:pt>
                <c:pt idx="6763">
                  <c:v>70</c:v>
                </c:pt>
                <c:pt idx="6764">
                  <c:v>70</c:v>
                </c:pt>
                <c:pt idx="6765">
                  <c:v>70</c:v>
                </c:pt>
                <c:pt idx="6766">
                  <c:v>70</c:v>
                </c:pt>
                <c:pt idx="6767">
                  <c:v>70</c:v>
                </c:pt>
                <c:pt idx="6768">
                  <c:v>70</c:v>
                </c:pt>
                <c:pt idx="6769">
                  <c:v>70</c:v>
                </c:pt>
                <c:pt idx="6770">
                  <c:v>70</c:v>
                </c:pt>
                <c:pt idx="6771">
                  <c:v>70</c:v>
                </c:pt>
                <c:pt idx="6772">
                  <c:v>70</c:v>
                </c:pt>
                <c:pt idx="6773">
                  <c:v>70</c:v>
                </c:pt>
                <c:pt idx="6774">
                  <c:v>70</c:v>
                </c:pt>
                <c:pt idx="6775">
                  <c:v>70</c:v>
                </c:pt>
                <c:pt idx="6776">
                  <c:v>70</c:v>
                </c:pt>
                <c:pt idx="6777">
                  <c:v>70</c:v>
                </c:pt>
                <c:pt idx="6778">
                  <c:v>70</c:v>
                </c:pt>
                <c:pt idx="6779">
                  <c:v>70</c:v>
                </c:pt>
                <c:pt idx="6780">
                  <c:v>70</c:v>
                </c:pt>
                <c:pt idx="6781">
                  <c:v>70</c:v>
                </c:pt>
                <c:pt idx="6782">
                  <c:v>70</c:v>
                </c:pt>
                <c:pt idx="6783">
                  <c:v>70</c:v>
                </c:pt>
                <c:pt idx="6784">
                  <c:v>70</c:v>
                </c:pt>
                <c:pt idx="6785">
                  <c:v>70</c:v>
                </c:pt>
                <c:pt idx="6786">
                  <c:v>70</c:v>
                </c:pt>
                <c:pt idx="6787">
                  <c:v>70</c:v>
                </c:pt>
                <c:pt idx="6788">
                  <c:v>70</c:v>
                </c:pt>
                <c:pt idx="6789">
                  <c:v>70</c:v>
                </c:pt>
                <c:pt idx="6790">
                  <c:v>70</c:v>
                </c:pt>
                <c:pt idx="6791">
                  <c:v>70</c:v>
                </c:pt>
                <c:pt idx="6792">
                  <c:v>70</c:v>
                </c:pt>
                <c:pt idx="6793">
                  <c:v>70</c:v>
                </c:pt>
                <c:pt idx="6794">
                  <c:v>70</c:v>
                </c:pt>
                <c:pt idx="6795">
                  <c:v>70</c:v>
                </c:pt>
                <c:pt idx="6796">
                  <c:v>70</c:v>
                </c:pt>
                <c:pt idx="6797">
                  <c:v>70</c:v>
                </c:pt>
                <c:pt idx="6798">
                  <c:v>70</c:v>
                </c:pt>
                <c:pt idx="6799">
                  <c:v>70</c:v>
                </c:pt>
                <c:pt idx="6800">
                  <c:v>70</c:v>
                </c:pt>
                <c:pt idx="6801">
                  <c:v>70</c:v>
                </c:pt>
                <c:pt idx="6802">
                  <c:v>70</c:v>
                </c:pt>
                <c:pt idx="6803">
                  <c:v>70</c:v>
                </c:pt>
                <c:pt idx="6804">
                  <c:v>70</c:v>
                </c:pt>
                <c:pt idx="6805">
                  <c:v>70</c:v>
                </c:pt>
                <c:pt idx="6806">
                  <c:v>70</c:v>
                </c:pt>
                <c:pt idx="6807">
                  <c:v>70</c:v>
                </c:pt>
                <c:pt idx="6808">
                  <c:v>70</c:v>
                </c:pt>
                <c:pt idx="6809">
                  <c:v>70</c:v>
                </c:pt>
                <c:pt idx="6810">
                  <c:v>70</c:v>
                </c:pt>
                <c:pt idx="6811">
                  <c:v>70</c:v>
                </c:pt>
                <c:pt idx="6812">
                  <c:v>70</c:v>
                </c:pt>
                <c:pt idx="6813">
                  <c:v>70</c:v>
                </c:pt>
                <c:pt idx="6814">
                  <c:v>70</c:v>
                </c:pt>
                <c:pt idx="6815">
                  <c:v>70</c:v>
                </c:pt>
                <c:pt idx="6816">
                  <c:v>70</c:v>
                </c:pt>
                <c:pt idx="6817">
                  <c:v>70</c:v>
                </c:pt>
                <c:pt idx="6818">
                  <c:v>70</c:v>
                </c:pt>
                <c:pt idx="6819">
                  <c:v>70</c:v>
                </c:pt>
                <c:pt idx="6820">
                  <c:v>70</c:v>
                </c:pt>
                <c:pt idx="6821">
                  <c:v>70</c:v>
                </c:pt>
                <c:pt idx="6822">
                  <c:v>70</c:v>
                </c:pt>
                <c:pt idx="6823">
                  <c:v>70</c:v>
                </c:pt>
                <c:pt idx="6824">
                  <c:v>70</c:v>
                </c:pt>
                <c:pt idx="6825">
                  <c:v>70</c:v>
                </c:pt>
                <c:pt idx="6826">
                  <c:v>70</c:v>
                </c:pt>
                <c:pt idx="6827">
                  <c:v>70</c:v>
                </c:pt>
                <c:pt idx="6828">
                  <c:v>70</c:v>
                </c:pt>
                <c:pt idx="6829">
                  <c:v>70</c:v>
                </c:pt>
                <c:pt idx="6830">
                  <c:v>70</c:v>
                </c:pt>
                <c:pt idx="6831">
                  <c:v>70</c:v>
                </c:pt>
                <c:pt idx="6832">
                  <c:v>70</c:v>
                </c:pt>
                <c:pt idx="6833">
                  <c:v>70</c:v>
                </c:pt>
                <c:pt idx="6834">
                  <c:v>70</c:v>
                </c:pt>
                <c:pt idx="6835">
                  <c:v>70</c:v>
                </c:pt>
                <c:pt idx="6836">
                  <c:v>70</c:v>
                </c:pt>
                <c:pt idx="6837">
                  <c:v>70</c:v>
                </c:pt>
                <c:pt idx="6838">
                  <c:v>70</c:v>
                </c:pt>
                <c:pt idx="6839">
                  <c:v>70</c:v>
                </c:pt>
                <c:pt idx="6840">
                  <c:v>70</c:v>
                </c:pt>
                <c:pt idx="6841">
                  <c:v>70</c:v>
                </c:pt>
                <c:pt idx="6842">
                  <c:v>70</c:v>
                </c:pt>
                <c:pt idx="6843">
                  <c:v>70</c:v>
                </c:pt>
                <c:pt idx="6844">
                  <c:v>70</c:v>
                </c:pt>
                <c:pt idx="6845">
                  <c:v>70</c:v>
                </c:pt>
                <c:pt idx="6846">
                  <c:v>70</c:v>
                </c:pt>
                <c:pt idx="6847">
                  <c:v>70</c:v>
                </c:pt>
                <c:pt idx="6848">
                  <c:v>70</c:v>
                </c:pt>
                <c:pt idx="6849">
                  <c:v>70</c:v>
                </c:pt>
                <c:pt idx="6850">
                  <c:v>70</c:v>
                </c:pt>
                <c:pt idx="6851">
                  <c:v>70</c:v>
                </c:pt>
                <c:pt idx="6852">
                  <c:v>70</c:v>
                </c:pt>
                <c:pt idx="6853">
                  <c:v>70</c:v>
                </c:pt>
                <c:pt idx="6854">
                  <c:v>70</c:v>
                </c:pt>
                <c:pt idx="6855">
                  <c:v>70</c:v>
                </c:pt>
                <c:pt idx="6856">
                  <c:v>70</c:v>
                </c:pt>
                <c:pt idx="6857">
                  <c:v>70</c:v>
                </c:pt>
                <c:pt idx="6858">
                  <c:v>70</c:v>
                </c:pt>
                <c:pt idx="6859">
                  <c:v>70</c:v>
                </c:pt>
                <c:pt idx="6860">
                  <c:v>70</c:v>
                </c:pt>
                <c:pt idx="6861">
                  <c:v>70</c:v>
                </c:pt>
                <c:pt idx="6862">
                  <c:v>70</c:v>
                </c:pt>
                <c:pt idx="6863">
                  <c:v>70</c:v>
                </c:pt>
                <c:pt idx="6864">
                  <c:v>70</c:v>
                </c:pt>
                <c:pt idx="6865">
                  <c:v>70</c:v>
                </c:pt>
                <c:pt idx="6866">
                  <c:v>70</c:v>
                </c:pt>
                <c:pt idx="6867">
                  <c:v>70</c:v>
                </c:pt>
                <c:pt idx="6868">
                  <c:v>70</c:v>
                </c:pt>
                <c:pt idx="6869">
                  <c:v>70</c:v>
                </c:pt>
                <c:pt idx="6870">
                  <c:v>70</c:v>
                </c:pt>
                <c:pt idx="6871">
                  <c:v>70</c:v>
                </c:pt>
                <c:pt idx="6872">
                  <c:v>70</c:v>
                </c:pt>
                <c:pt idx="6873">
                  <c:v>70</c:v>
                </c:pt>
                <c:pt idx="6874">
                  <c:v>70</c:v>
                </c:pt>
                <c:pt idx="6875">
                  <c:v>70</c:v>
                </c:pt>
                <c:pt idx="6876">
                  <c:v>70</c:v>
                </c:pt>
                <c:pt idx="6877">
                  <c:v>70</c:v>
                </c:pt>
                <c:pt idx="6878">
                  <c:v>70</c:v>
                </c:pt>
                <c:pt idx="6879">
                  <c:v>70</c:v>
                </c:pt>
                <c:pt idx="6880">
                  <c:v>70</c:v>
                </c:pt>
                <c:pt idx="6881">
                  <c:v>70</c:v>
                </c:pt>
                <c:pt idx="6882">
                  <c:v>70</c:v>
                </c:pt>
                <c:pt idx="6883">
                  <c:v>70</c:v>
                </c:pt>
                <c:pt idx="6884">
                  <c:v>70</c:v>
                </c:pt>
                <c:pt idx="6885">
                  <c:v>70</c:v>
                </c:pt>
                <c:pt idx="6886">
                  <c:v>70</c:v>
                </c:pt>
                <c:pt idx="6887">
                  <c:v>70</c:v>
                </c:pt>
                <c:pt idx="6888">
                  <c:v>70</c:v>
                </c:pt>
                <c:pt idx="6889">
                  <c:v>70</c:v>
                </c:pt>
                <c:pt idx="6890">
                  <c:v>70</c:v>
                </c:pt>
                <c:pt idx="6891">
                  <c:v>70</c:v>
                </c:pt>
                <c:pt idx="6892">
                  <c:v>70</c:v>
                </c:pt>
                <c:pt idx="6893">
                  <c:v>70</c:v>
                </c:pt>
                <c:pt idx="6894">
                  <c:v>70</c:v>
                </c:pt>
                <c:pt idx="6895">
                  <c:v>70</c:v>
                </c:pt>
                <c:pt idx="6896">
                  <c:v>70</c:v>
                </c:pt>
                <c:pt idx="6897">
                  <c:v>70</c:v>
                </c:pt>
                <c:pt idx="6898">
                  <c:v>70</c:v>
                </c:pt>
                <c:pt idx="6899">
                  <c:v>70</c:v>
                </c:pt>
                <c:pt idx="6900">
                  <c:v>70</c:v>
                </c:pt>
                <c:pt idx="6901">
                  <c:v>70</c:v>
                </c:pt>
                <c:pt idx="6902">
                  <c:v>70</c:v>
                </c:pt>
                <c:pt idx="6903">
                  <c:v>70</c:v>
                </c:pt>
                <c:pt idx="6904">
                  <c:v>70</c:v>
                </c:pt>
                <c:pt idx="6905">
                  <c:v>70</c:v>
                </c:pt>
                <c:pt idx="6906">
                  <c:v>70</c:v>
                </c:pt>
                <c:pt idx="6907">
                  <c:v>70</c:v>
                </c:pt>
                <c:pt idx="6908">
                  <c:v>70</c:v>
                </c:pt>
                <c:pt idx="6909">
                  <c:v>70</c:v>
                </c:pt>
                <c:pt idx="6910">
                  <c:v>70</c:v>
                </c:pt>
                <c:pt idx="6911">
                  <c:v>70</c:v>
                </c:pt>
                <c:pt idx="6912">
                  <c:v>70</c:v>
                </c:pt>
                <c:pt idx="6913">
                  <c:v>70</c:v>
                </c:pt>
                <c:pt idx="6914">
                  <c:v>70</c:v>
                </c:pt>
                <c:pt idx="6915">
                  <c:v>70</c:v>
                </c:pt>
                <c:pt idx="6916">
                  <c:v>70</c:v>
                </c:pt>
                <c:pt idx="6917">
                  <c:v>70</c:v>
                </c:pt>
                <c:pt idx="6918">
                  <c:v>70</c:v>
                </c:pt>
                <c:pt idx="6919">
                  <c:v>70</c:v>
                </c:pt>
                <c:pt idx="6920">
                  <c:v>70</c:v>
                </c:pt>
                <c:pt idx="6921">
                  <c:v>70</c:v>
                </c:pt>
                <c:pt idx="6922">
                  <c:v>70</c:v>
                </c:pt>
                <c:pt idx="6923">
                  <c:v>70</c:v>
                </c:pt>
                <c:pt idx="6924">
                  <c:v>70</c:v>
                </c:pt>
                <c:pt idx="6925">
                  <c:v>70</c:v>
                </c:pt>
                <c:pt idx="6926">
                  <c:v>70</c:v>
                </c:pt>
                <c:pt idx="6927">
                  <c:v>70</c:v>
                </c:pt>
                <c:pt idx="6928">
                  <c:v>70</c:v>
                </c:pt>
                <c:pt idx="6929">
                  <c:v>70</c:v>
                </c:pt>
                <c:pt idx="6930">
                  <c:v>70</c:v>
                </c:pt>
                <c:pt idx="6931">
                  <c:v>70</c:v>
                </c:pt>
                <c:pt idx="6932">
                  <c:v>70</c:v>
                </c:pt>
                <c:pt idx="6933">
                  <c:v>70</c:v>
                </c:pt>
                <c:pt idx="6934">
                  <c:v>70</c:v>
                </c:pt>
                <c:pt idx="6935">
                  <c:v>70</c:v>
                </c:pt>
                <c:pt idx="6936">
                  <c:v>70</c:v>
                </c:pt>
                <c:pt idx="6937">
                  <c:v>70</c:v>
                </c:pt>
                <c:pt idx="6938">
                  <c:v>70</c:v>
                </c:pt>
                <c:pt idx="6939">
                  <c:v>70</c:v>
                </c:pt>
                <c:pt idx="6940">
                  <c:v>70</c:v>
                </c:pt>
                <c:pt idx="6941">
                  <c:v>70</c:v>
                </c:pt>
                <c:pt idx="6942">
                  <c:v>70</c:v>
                </c:pt>
                <c:pt idx="6943">
                  <c:v>70</c:v>
                </c:pt>
                <c:pt idx="6944">
                  <c:v>70</c:v>
                </c:pt>
                <c:pt idx="6945">
                  <c:v>70</c:v>
                </c:pt>
                <c:pt idx="6946">
                  <c:v>70</c:v>
                </c:pt>
                <c:pt idx="6947">
                  <c:v>70</c:v>
                </c:pt>
                <c:pt idx="6948">
                  <c:v>70</c:v>
                </c:pt>
                <c:pt idx="6949">
                  <c:v>70</c:v>
                </c:pt>
                <c:pt idx="6950">
                  <c:v>70</c:v>
                </c:pt>
                <c:pt idx="6951">
                  <c:v>70</c:v>
                </c:pt>
                <c:pt idx="6952">
                  <c:v>70</c:v>
                </c:pt>
                <c:pt idx="6953">
                  <c:v>70</c:v>
                </c:pt>
                <c:pt idx="6954">
                  <c:v>70</c:v>
                </c:pt>
                <c:pt idx="6955">
                  <c:v>70</c:v>
                </c:pt>
                <c:pt idx="6956">
                  <c:v>70</c:v>
                </c:pt>
                <c:pt idx="6957">
                  <c:v>70</c:v>
                </c:pt>
                <c:pt idx="6958">
                  <c:v>70</c:v>
                </c:pt>
                <c:pt idx="6959">
                  <c:v>70</c:v>
                </c:pt>
                <c:pt idx="6960">
                  <c:v>70</c:v>
                </c:pt>
                <c:pt idx="6961">
                  <c:v>70</c:v>
                </c:pt>
                <c:pt idx="6962">
                  <c:v>70</c:v>
                </c:pt>
                <c:pt idx="6963">
                  <c:v>70</c:v>
                </c:pt>
                <c:pt idx="6964">
                  <c:v>70</c:v>
                </c:pt>
                <c:pt idx="6965">
                  <c:v>70</c:v>
                </c:pt>
                <c:pt idx="6966">
                  <c:v>70</c:v>
                </c:pt>
                <c:pt idx="6967">
                  <c:v>70</c:v>
                </c:pt>
                <c:pt idx="6968">
                  <c:v>70</c:v>
                </c:pt>
                <c:pt idx="6969">
                  <c:v>70</c:v>
                </c:pt>
                <c:pt idx="6970">
                  <c:v>70</c:v>
                </c:pt>
                <c:pt idx="6971">
                  <c:v>70</c:v>
                </c:pt>
                <c:pt idx="6972">
                  <c:v>70</c:v>
                </c:pt>
                <c:pt idx="6973">
                  <c:v>70</c:v>
                </c:pt>
                <c:pt idx="6974">
                  <c:v>70</c:v>
                </c:pt>
                <c:pt idx="6975">
                  <c:v>70</c:v>
                </c:pt>
                <c:pt idx="6976">
                  <c:v>70</c:v>
                </c:pt>
                <c:pt idx="6977">
                  <c:v>70</c:v>
                </c:pt>
                <c:pt idx="6978">
                  <c:v>70</c:v>
                </c:pt>
                <c:pt idx="6979">
                  <c:v>70</c:v>
                </c:pt>
                <c:pt idx="6980">
                  <c:v>70</c:v>
                </c:pt>
                <c:pt idx="6981">
                  <c:v>70</c:v>
                </c:pt>
                <c:pt idx="6982">
                  <c:v>70</c:v>
                </c:pt>
                <c:pt idx="6983">
                  <c:v>70</c:v>
                </c:pt>
                <c:pt idx="6984">
                  <c:v>70</c:v>
                </c:pt>
                <c:pt idx="6985">
                  <c:v>70</c:v>
                </c:pt>
                <c:pt idx="6986">
                  <c:v>70</c:v>
                </c:pt>
                <c:pt idx="6987">
                  <c:v>70</c:v>
                </c:pt>
                <c:pt idx="6988">
                  <c:v>70</c:v>
                </c:pt>
                <c:pt idx="6989">
                  <c:v>70</c:v>
                </c:pt>
                <c:pt idx="6990">
                  <c:v>70</c:v>
                </c:pt>
                <c:pt idx="6991">
                  <c:v>70</c:v>
                </c:pt>
                <c:pt idx="6992">
                  <c:v>70</c:v>
                </c:pt>
                <c:pt idx="6993">
                  <c:v>70</c:v>
                </c:pt>
                <c:pt idx="6994">
                  <c:v>70</c:v>
                </c:pt>
                <c:pt idx="6995">
                  <c:v>70</c:v>
                </c:pt>
                <c:pt idx="6996">
                  <c:v>70</c:v>
                </c:pt>
                <c:pt idx="6997">
                  <c:v>70</c:v>
                </c:pt>
                <c:pt idx="6998">
                  <c:v>70</c:v>
                </c:pt>
                <c:pt idx="6999">
                  <c:v>70</c:v>
                </c:pt>
                <c:pt idx="7000">
                  <c:v>70</c:v>
                </c:pt>
                <c:pt idx="7001">
                  <c:v>70</c:v>
                </c:pt>
                <c:pt idx="7002">
                  <c:v>70</c:v>
                </c:pt>
                <c:pt idx="7003">
                  <c:v>70</c:v>
                </c:pt>
                <c:pt idx="7004">
                  <c:v>70</c:v>
                </c:pt>
                <c:pt idx="7005">
                  <c:v>70</c:v>
                </c:pt>
                <c:pt idx="7006">
                  <c:v>70</c:v>
                </c:pt>
                <c:pt idx="7007">
                  <c:v>70</c:v>
                </c:pt>
                <c:pt idx="7008">
                  <c:v>70</c:v>
                </c:pt>
                <c:pt idx="7009">
                  <c:v>70</c:v>
                </c:pt>
                <c:pt idx="7010">
                  <c:v>70</c:v>
                </c:pt>
                <c:pt idx="7011">
                  <c:v>70</c:v>
                </c:pt>
                <c:pt idx="7012">
                  <c:v>70</c:v>
                </c:pt>
                <c:pt idx="7013">
                  <c:v>70</c:v>
                </c:pt>
                <c:pt idx="7014">
                  <c:v>70</c:v>
                </c:pt>
                <c:pt idx="7015">
                  <c:v>70</c:v>
                </c:pt>
                <c:pt idx="7016">
                  <c:v>70</c:v>
                </c:pt>
                <c:pt idx="7017">
                  <c:v>70</c:v>
                </c:pt>
                <c:pt idx="7018">
                  <c:v>70</c:v>
                </c:pt>
                <c:pt idx="7019">
                  <c:v>70</c:v>
                </c:pt>
                <c:pt idx="7020">
                  <c:v>70</c:v>
                </c:pt>
                <c:pt idx="7021">
                  <c:v>70</c:v>
                </c:pt>
                <c:pt idx="7022">
                  <c:v>70</c:v>
                </c:pt>
                <c:pt idx="7023">
                  <c:v>70</c:v>
                </c:pt>
                <c:pt idx="7024">
                  <c:v>70</c:v>
                </c:pt>
                <c:pt idx="7025">
                  <c:v>70</c:v>
                </c:pt>
                <c:pt idx="7026">
                  <c:v>70</c:v>
                </c:pt>
                <c:pt idx="7027">
                  <c:v>70</c:v>
                </c:pt>
                <c:pt idx="7028">
                  <c:v>70</c:v>
                </c:pt>
                <c:pt idx="7029">
                  <c:v>70</c:v>
                </c:pt>
                <c:pt idx="7030">
                  <c:v>70</c:v>
                </c:pt>
                <c:pt idx="7031">
                  <c:v>70</c:v>
                </c:pt>
                <c:pt idx="7032">
                  <c:v>70</c:v>
                </c:pt>
                <c:pt idx="7033">
                  <c:v>70</c:v>
                </c:pt>
                <c:pt idx="7034">
                  <c:v>70</c:v>
                </c:pt>
                <c:pt idx="7035">
                  <c:v>70</c:v>
                </c:pt>
                <c:pt idx="7036">
                  <c:v>70</c:v>
                </c:pt>
                <c:pt idx="7037">
                  <c:v>70</c:v>
                </c:pt>
                <c:pt idx="7038">
                  <c:v>70</c:v>
                </c:pt>
                <c:pt idx="7039">
                  <c:v>70</c:v>
                </c:pt>
                <c:pt idx="7040">
                  <c:v>70</c:v>
                </c:pt>
                <c:pt idx="7041">
                  <c:v>70</c:v>
                </c:pt>
                <c:pt idx="7042">
                  <c:v>70</c:v>
                </c:pt>
                <c:pt idx="7043">
                  <c:v>70</c:v>
                </c:pt>
                <c:pt idx="7044">
                  <c:v>70</c:v>
                </c:pt>
                <c:pt idx="7045">
                  <c:v>70</c:v>
                </c:pt>
                <c:pt idx="7046">
                  <c:v>70</c:v>
                </c:pt>
                <c:pt idx="7047">
                  <c:v>70</c:v>
                </c:pt>
                <c:pt idx="7048">
                  <c:v>70</c:v>
                </c:pt>
                <c:pt idx="7049">
                  <c:v>70</c:v>
                </c:pt>
                <c:pt idx="7050">
                  <c:v>70</c:v>
                </c:pt>
                <c:pt idx="7051">
                  <c:v>70</c:v>
                </c:pt>
                <c:pt idx="7052">
                  <c:v>70</c:v>
                </c:pt>
                <c:pt idx="7053">
                  <c:v>70</c:v>
                </c:pt>
                <c:pt idx="7054">
                  <c:v>70</c:v>
                </c:pt>
                <c:pt idx="7055">
                  <c:v>70</c:v>
                </c:pt>
                <c:pt idx="7056">
                  <c:v>70</c:v>
                </c:pt>
                <c:pt idx="7057">
                  <c:v>70</c:v>
                </c:pt>
                <c:pt idx="7058">
                  <c:v>70</c:v>
                </c:pt>
                <c:pt idx="7059">
                  <c:v>70</c:v>
                </c:pt>
                <c:pt idx="7060">
                  <c:v>70</c:v>
                </c:pt>
                <c:pt idx="7061">
                  <c:v>70</c:v>
                </c:pt>
                <c:pt idx="7062">
                  <c:v>70</c:v>
                </c:pt>
                <c:pt idx="7063">
                  <c:v>70</c:v>
                </c:pt>
                <c:pt idx="7064">
                  <c:v>70</c:v>
                </c:pt>
                <c:pt idx="7065">
                  <c:v>70</c:v>
                </c:pt>
                <c:pt idx="7066">
                  <c:v>70</c:v>
                </c:pt>
                <c:pt idx="7067">
                  <c:v>70</c:v>
                </c:pt>
                <c:pt idx="7068">
                  <c:v>70</c:v>
                </c:pt>
                <c:pt idx="7069">
                  <c:v>70</c:v>
                </c:pt>
                <c:pt idx="7070">
                  <c:v>70</c:v>
                </c:pt>
                <c:pt idx="7071">
                  <c:v>70</c:v>
                </c:pt>
                <c:pt idx="7072">
                  <c:v>70</c:v>
                </c:pt>
                <c:pt idx="7073">
                  <c:v>70</c:v>
                </c:pt>
                <c:pt idx="7074">
                  <c:v>70</c:v>
                </c:pt>
                <c:pt idx="7075">
                  <c:v>70</c:v>
                </c:pt>
                <c:pt idx="7076">
                  <c:v>70</c:v>
                </c:pt>
                <c:pt idx="7077">
                  <c:v>70</c:v>
                </c:pt>
                <c:pt idx="7078">
                  <c:v>70</c:v>
                </c:pt>
                <c:pt idx="7079">
                  <c:v>70</c:v>
                </c:pt>
                <c:pt idx="7080">
                  <c:v>70</c:v>
                </c:pt>
                <c:pt idx="7081">
                  <c:v>70</c:v>
                </c:pt>
                <c:pt idx="7082">
                  <c:v>70</c:v>
                </c:pt>
                <c:pt idx="7083">
                  <c:v>70</c:v>
                </c:pt>
                <c:pt idx="7084">
                  <c:v>70</c:v>
                </c:pt>
                <c:pt idx="7085">
                  <c:v>70</c:v>
                </c:pt>
                <c:pt idx="7086">
                  <c:v>70</c:v>
                </c:pt>
                <c:pt idx="7087">
                  <c:v>70</c:v>
                </c:pt>
                <c:pt idx="7088">
                  <c:v>70</c:v>
                </c:pt>
                <c:pt idx="7089">
                  <c:v>70</c:v>
                </c:pt>
                <c:pt idx="7090">
                  <c:v>70</c:v>
                </c:pt>
                <c:pt idx="7091">
                  <c:v>70</c:v>
                </c:pt>
                <c:pt idx="7092">
                  <c:v>70</c:v>
                </c:pt>
                <c:pt idx="7093">
                  <c:v>70</c:v>
                </c:pt>
                <c:pt idx="7094">
                  <c:v>70</c:v>
                </c:pt>
                <c:pt idx="7095">
                  <c:v>70</c:v>
                </c:pt>
                <c:pt idx="7096">
                  <c:v>70</c:v>
                </c:pt>
                <c:pt idx="7097">
                  <c:v>70</c:v>
                </c:pt>
                <c:pt idx="7098">
                  <c:v>70</c:v>
                </c:pt>
                <c:pt idx="7099">
                  <c:v>70</c:v>
                </c:pt>
                <c:pt idx="7100">
                  <c:v>70</c:v>
                </c:pt>
                <c:pt idx="7101">
                  <c:v>70</c:v>
                </c:pt>
                <c:pt idx="7102">
                  <c:v>70</c:v>
                </c:pt>
                <c:pt idx="7103">
                  <c:v>70</c:v>
                </c:pt>
                <c:pt idx="7104">
                  <c:v>70</c:v>
                </c:pt>
                <c:pt idx="7105">
                  <c:v>70</c:v>
                </c:pt>
                <c:pt idx="7106">
                  <c:v>70</c:v>
                </c:pt>
                <c:pt idx="7107">
                  <c:v>70</c:v>
                </c:pt>
                <c:pt idx="7108">
                  <c:v>70</c:v>
                </c:pt>
                <c:pt idx="7109">
                  <c:v>70</c:v>
                </c:pt>
                <c:pt idx="7110">
                  <c:v>70</c:v>
                </c:pt>
                <c:pt idx="7111">
                  <c:v>70</c:v>
                </c:pt>
                <c:pt idx="7112">
                  <c:v>70</c:v>
                </c:pt>
                <c:pt idx="7113">
                  <c:v>70</c:v>
                </c:pt>
                <c:pt idx="7114">
                  <c:v>70</c:v>
                </c:pt>
                <c:pt idx="7115">
                  <c:v>70</c:v>
                </c:pt>
                <c:pt idx="7116">
                  <c:v>70</c:v>
                </c:pt>
                <c:pt idx="7117">
                  <c:v>70</c:v>
                </c:pt>
                <c:pt idx="7118">
                  <c:v>70</c:v>
                </c:pt>
                <c:pt idx="7119">
                  <c:v>70</c:v>
                </c:pt>
                <c:pt idx="7120">
                  <c:v>70</c:v>
                </c:pt>
                <c:pt idx="7121">
                  <c:v>70</c:v>
                </c:pt>
                <c:pt idx="7122">
                  <c:v>70</c:v>
                </c:pt>
                <c:pt idx="7123">
                  <c:v>70</c:v>
                </c:pt>
                <c:pt idx="7124">
                  <c:v>70</c:v>
                </c:pt>
                <c:pt idx="7125">
                  <c:v>70</c:v>
                </c:pt>
                <c:pt idx="7126">
                  <c:v>70</c:v>
                </c:pt>
                <c:pt idx="7127">
                  <c:v>70</c:v>
                </c:pt>
                <c:pt idx="7128">
                  <c:v>70</c:v>
                </c:pt>
                <c:pt idx="7129">
                  <c:v>70</c:v>
                </c:pt>
                <c:pt idx="7130">
                  <c:v>70</c:v>
                </c:pt>
                <c:pt idx="7131">
                  <c:v>70</c:v>
                </c:pt>
                <c:pt idx="7132">
                  <c:v>70</c:v>
                </c:pt>
                <c:pt idx="7133">
                  <c:v>70</c:v>
                </c:pt>
                <c:pt idx="7134">
                  <c:v>70</c:v>
                </c:pt>
                <c:pt idx="7135">
                  <c:v>70</c:v>
                </c:pt>
                <c:pt idx="7136">
                  <c:v>70</c:v>
                </c:pt>
                <c:pt idx="7137">
                  <c:v>70</c:v>
                </c:pt>
                <c:pt idx="7138">
                  <c:v>70</c:v>
                </c:pt>
                <c:pt idx="7139">
                  <c:v>70</c:v>
                </c:pt>
                <c:pt idx="7140">
                  <c:v>70</c:v>
                </c:pt>
                <c:pt idx="7141">
                  <c:v>70</c:v>
                </c:pt>
                <c:pt idx="7142">
                  <c:v>70</c:v>
                </c:pt>
                <c:pt idx="7143">
                  <c:v>70</c:v>
                </c:pt>
                <c:pt idx="7144">
                  <c:v>70</c:v>
                </c:pt>
                <c:pt idx="7145">
                  <c:v>70</c:v>
                </c:pt>
                <c:pt idx="7146">
                  <c:v>70</c:v>
                </c:pt>
                <c:pt idx="7147">
                  <c:v>70</c:v>
                </c:pt>
                <c:pt idx="7148">
                  <c:v>70</c:v>
                </c:pt>
                <c:pt idx="7149">
                  <c:v>70</c:v>
                </c:pt>
                <c:pt idx="7150">
                  <c:v>70</c:v>
                </c:pt>
                <c:pt idx="7151">
                  <c:v>70</c:v>
                </c:pt>
                <c:pt idx="7152">
                  <c:v>70</c:v>
                </c:pt>
                <c:pt idx="7153">
                  <c:v>70</c:v>
                </c:pt>
                <c:pt idx="7154">
                  <c:v>70</c:v>
                </c:pt>
                <c:pt idx="7155">
                  <c:v>70</c:v>
                </c:pt>
                <c:pt idx="7156">
                  <c:v>70</c:v>
                </c:pt>
                <c:pt idx="7157">
                  <c:v>70</c:v>
                </c:pt>
                <c:pt idx="7158">
                  <c:v>70</c:v>
                </c:pt>
                <c:pt idx="7159">
                  <c:v>70</c:v>
                </c:pt>
                <c:pt idx="7160">
                  <c:v>70</c:v>
                </c:pt>
                <c:pt idx="7161">
                  <c:v>70</c:v>
                </c:pt>
                <c:pt idx="7162">
                  <c:v>70</c:v>
                </c:pt>
                <c:pt idx="7163">
                  <c:v>70</c:v>
                </c:pt>
                <c:pt idx="7164">
                  <c:v>70</c:v>
                </c:pt>
                <c:pt idx="7165">
                  <c:v>70</c:v>
                </c:pt>
                <c:pt idx="7166">
                  <c:v>70</c:v>
                </c:pt>
                <c:pt idx="7167">
                  <c:v>70</c:v>
                </c:pt>
                <c:pt idx="7168">
                  <c:v>70</c:v>
                </c:pt>
                <c:pt idx="7169">
                  <c:v>70</c:v>
                </c:pt>
                <c:pt idx="7170">
                  <c:v>70</c:v>
                </c:pt>
                <c:pt idx="7171">
                  <c:v>70</c:v>
                </c:pt>
                <c:pt idx="7172">
                  <c:v>70</c:v>
                </c:pt>
                <c:pt idx="7173">
                  <c:v>70</c:v>
                </c:pt>
                <c:pt idx="7174">
                  <c:v>70</c:v>
                </c:pt>
                <c:pt idx="7175">
                  <c:v>70</c:v>
                </c:pt>
                <c:pt idx="7176">
                  <c:v>70</c:v>
                </c:pt>
                <c:pt idx="7177">
                  <c:v>70</c:v>
                </c:pt>
                <c:pt idx="7178">
                  <c:v>70</c:v>
                </c:pt>
                <c:pt idx="7179">
                  <c:v>70</c:v>
                </c:pt>
                <c:pt idx="7180">
                  <c:v>70</c:v>
                </c:pt>
                <c:pt idx="7181">
                  <c:v>70</c:v>
                </c:pt>
                <c:pt idx="7182">
                  <c:v>70</c:v>
                </c:pt>
                <c:pt idx="7183">
                  <c:v>70</c:v>
                </c:pt>
                <c:pt idx="7184">
                  <c:v>70</c:v>
                </c:pt>
                <c:pt idx="7185">
                  <c:v>70</c:v>
                </c:pt>
                <c:pt idx="7186">
                  <c:v>70</c:v>
                </c:pt>
                <c:pt idx="7187">
                  <c:v>70</c:v>
                </c:pt>
                <c:pt idx="7188">
                  <c:v>70</c:v>
                </c:pt>
                <c:pt idx="7189">
                  <c:v>70</c:v>
                </c:pt>
                <c:pt idx="7190">
                  <c:v>70</c:v>
                </c:pt>
                <c:pt idx="7191">
                  <c:v>70</c:v>
                </c:pt>
                <c:pt idx="7192">
                  <c:v>70</c:v>
                </c:pt>
                <c:pt idx="7193">
                  <c:v>70</c:v>
                </c:pt>
                <c:pt idx="7194">
                  <c:v>70</c:v>
                </c:pt>
                <c:pt idx="7195">
                  <c:v>70</c:v>
                </c:pt>
                <c:pt idx="7196">
                  <c:v>70</c:v>
                </c:pt>
                <c:pt idx="7197">
                  <c:v>70</c:v>
                </c:pt>
                <c:pt idx="7198">
                  <c:v>70</c:v>
                </c:pt>
                <c:pt idx="7199">
                  <c:v>70</c:v>
                </c:pt>
                <c:pt idx="7200">
                  <c:v>70</c:v>
                </c:pt>
                <c:pt idx="7201">
                  <c:v>70</c:v>
                </c:pt>
                <c:pt idx="7202">
                  <c:v>70</c:v>
                </c:pt>
                <c:pt idx="7203">
                  <c:v>70</c:v>
                </c:pt>
                <c:pt idx="7204">
                  <c:v>70</c:v>
                </c:pt>
                <c:pt idx="7205">
                  <c:v>70</c:v>
                </c:pt>
                <c:pt idx="7206">
                  <c:v>70</c:v>
                </c:pt>
                <c:pt idx="7207">
                  <c:v>70</c:v>
                </c:pt>
                <c:pt idx="7208">
                  <c:v>70</c:v>
                </c:pt>
                <c:pt idx="7209">
                  <c:v>70</c:v>
                </c:pt>
                <c:pt idx="7210">
                  <c:v>70</c:v>
                </c:pt>
                <c:pt idx="7211">
                  <c:v>70</c:v>
                </c:pt>
                <c:pt idx="7212">
                  <c:v>70</c:v>
                </c:pt>
                <c:pt idx="7213">
                  <c:v>70</c:v>
                </c:pt>
                <c:pt idx="7214">
                  <c:v>70</c:v>
                </c:pt>
                <c:pt idx="7215">
                  <c:v>70</c:v>
                </c:pt>
                <c:pt idx="7216">
                  <c:v>70</c:v>
                </c:pt>
                <c:pt idx="7217">
                  <c:v>70</c:v>
                </c:pt>
                <c:pt idx="7218">
                  <c:v>70</c:v>
                </c:pt>
                <c:pt idx="7219">
                  <c:v>70</c:v>
                </c:pt>
                <c:pt idx="7220">
                  <c:v>70</c:v>
                </c:pt>
                <c:pt idx="7221">
                  <c:v>70</c:v>
                </c:pt>
                <c:pt idx="7222">
                  <c:v>70</c:v>
                </c:pt>
                <c:pt idx="7223">
                  <c:v>70</c:v>
                </c:pt>
                <c:pt idx="7224">
                  <c:v>70</c:v>
                </c:pt>
                <c:pt idx="7225">
                  <c:v>70</c:v>
                </c:pt>
                <c:pt idx="7226">
                  <c:v>70</c:v>
                </c:pt>
                <c:pt idx="7227">
                  <c:v>70</c:v>
                </c:pt>
                <c:pt idx="7228">
                  <c:v>70</c:v>
                </c:pt>
                <c:pt idx="7229">
                  <c:v>70</c:v>
                </c:pt>
                <c:pt idx="7230">
                  <c:v>70</c:v>
                </c:pt>
                <c:pt idx="7231">
                  <c:v>70</c:v>
                </c:pt>
                <c:pt idx="7232">
                  <c:v>70</c:v>
                </c:pt>
                <c:pt idx="7233">
                  <c:v>70</c:v>
                </c:pt>
                <c:pt idx="7234">
                  <c:v>70</c:v>
                </c:pt>
                <c:pt idx="7235">
                  <c:v>70</c:v>
                </c:pt>
                <c:pt idx="7236">
                  <c:v>70</c:v>
                </c:pt>
                <c:pt idx="7237">
                  <c:v>70</c:v>
                </c:pt>
                <c:pt idx="7238">
                  <c:v>70</c:v>
                </c:pt>
                <c:pt idx="7239">
                  <c:v>70</c:v>
                </c:pt>
                <c:pt idx="7240">
                  <c:v>70</c:v>
                </c:pt>
                <c:pt idx="7241">
                  <c:v>70</c:v>
                </c:pt>
                <c:pt idx="7242">
                  <c:v>70</c:v>
                </c:pt>
                <c:pt idx="7243">
                  <c:v>70</c:v>
                </c:pt>
                <c:pt idx="7244">
                  <c:v>70</c:v>
                </c:pt>
                <c:pt idx="7245">
                  <c:v>70</c:v>
                </c:pt>
                <c:pt idx="7246">
                  <c:v>70</c:v>
                </c:pt>
                <c:pt idx="7247">
                  <c:v>70</c:v>
                </c:pt>
                <c:pt idx="7248">
                  <c:v>70</c:v>
                </c:pt>
                <c:pt idx="7249">
                  <c:v>70</c:v>
                </c:pt>
                <c:pt idx="7250">
                  <c:v>70</c:v>
                </c:pt>
                <c:pt idx="7251">
                  <c:v>70</c:v>
                </c:pt>
                <c:pt idx="7252">
                  <c:v>70</c:v>
                </c:pt>
                <c:pt idx="7253">
                  <c:v>70</c:v>
                </c:pt>
                <c:pt idx="7254">
                  <c:v>70</c:v>
                </c:pt>
                <c:pt idx="7255">
                  <c:v>70</c:v>
                </c:pt>
                <c:pt idx="7256">
                  <c:v>70</c:v>
                </c:pt>
                <c:pt idx="7257">
                  <c:v>70</c:v>
                </c:pt>
                <c:pt idx="7258">
                  <c:v>70</c:v>
                </c:pt>
                <c:pt idx="7259">
                  <c:v>70</c:v>
                </c:pt>
                <c:pt idx="7260">
                  <c:v>70</c:v>
                </c:pt>
                <c:pt idx="7261">
                  <c:v>70</c:v>
                </c:pt>
                <c:pt idx="7262">
                  <c:v>70</c:v>
                </c:pt>
                <c:pt idx="7263">
                  <c:v>70</c:v>
                </c:pt>
                <c:pt idx="7264">
                  <c:v>70</c:v>
                </c:pt>
                <c:pt idx="7265">
                  <c:v>70</c:v>
                </c:pt>
                <c:pt idx="7266">
                  <c:v>70</c:v>
                </c:pt>
                <c:pt idx="7267">
                  <c:v>70</c:v>
                </c:pt>
                <c:pt idx="7268">
                  <c:v>70</c:v>
                </c:pt>
                <c:pt idx="7269">
                  <c:v>70</c:v>
                </c:pt>
                <c:pt idx="7270">
                  <c:v>70</c:v>
                </c:pt>
                <c:pt idx="7271">
                  <c:v>70</c:v>
                </c:pt>
                <c:pt idx="7272">
                  <c:v>70</c:v>
                </c:pt>
                <c:pt idx="7273">
                  <c:v>70</c:v>
                </c:pt>
                <c:pt idx="7274">
                  <c:v>70</c:v>
                </c:pt>
                <c:pt idx="7275">
                  <c:v>70</c:v>
                </c:pt>
                <c:pt idx="7276">
                  <c:v>70</c:v>
                </c:pt>
                <c:pt idx="7277">
                  <c:v>70</c:v>
                </c:pt>
                <c:pt idx="7278">
                  <c:v>70</c:v>
                </c:pt>
                <c:pt idx="7279">
                  <c:v>70</c:v>
                </c:pt>
                <c:pt idx="7280">
                  <c:v>70</c:v>
                </c:pt>
                <c:pt idx="7281">
                  <c:v>70</c:v>
                </c:pt>
                <c:pt idx="7282">
                  <c:v>70</c:v>
                </c:pt>
                <c:pt idx="7283">
                  <c:v>70</c:v>
                </c:pt>
                <c:pt idx="7284">
                  <c:v>70</c:v>
                </c:pt>
                <c:pt idx="7285">
                  <c:v>70</c:v>
                </c:pt>
                <c:pt idx="7286">
                  <c:v>70</c:v>
                </c:pt>
                <c:pt idx="7287">
                  <c:v>70</c:v>
                </c:pt>
                <c:pt idx="7288">
                  <c:v>70</c:v>
                </c:pt>
                <c:pt idx="7289">
                  <c:v>70</c:v>
                </c:pt>
                <c:pt idx="7290">
                  <c:v>70</c:v>
                </c:pt>
                <c:pt idx="7291">
                  <c:v>70</c:v>
                </c:pt>
                <c:pt idx="7292">
                  <c:v>70</c:v>
                </c:pt>
                <c:pt idx="7293">
                  <c:v>70</c:v>
                </c:pt>
                <c:pt idx="7294">
                  <c:v>70</c:v>
                </c:pt>
                <c:pt idx="7295">
                  <c:v>70</c:v>
                </c:pt>
                <c:pt idx="7296">
                  <c:v>70</c:v>
                </c:pt>
                <c:pt idx="7297">
                  <c:v>70</c:v>
                </c:pt>
                <c:pt idx="7298">
                  <c:v>70</c:v>
                </c:pt>
                <c:pt idx="7299">
                  <c:v>70</c:v>
                </c:pt>
                <c:pt idx="7300">
                  <c:v>70</c:v>
                </c:pt>
                <c:pt idx="7301">
                  <c:v>70</c:v>
                </c:pt>
                <c:pt idx="7302">
                  <c:v>70</c:v>
                </c:pt>
                <c:pt idx="7303">
                  <c:v>70</c:v>
                </c:pt>
                <c:pt idx="7304">
                  <c:v>70</c:v>
                </c:pt>
                <c:pt idx="7305">
                  <c:v>70</c:v>
                </c:pt>
                <c:pt idx="7306">
                  <c:v>70</c:v>
                </c:pt>
                <c:pt idx="7307">
                  <c:v>70</c:v>
                </c:pt>
                <c:pt idx="7308">
                  <c:v>70</c:v>
                </c:pt>
                <c:pt idx="7309">
                  <c:v>70</c:v>
                </c:pt>
                <c:pt idx="7310">
                  <c:v>70</c:v>
                </c:pt>
                <c:pt idx="7311">
                  <c:v>70</c:v>
                </c:pt>
                <c:pt idx="7312">
                  <c:v>70</c:v>
                </c:pt>
                <c:pt idx="7313">
                  <c:v>70</c:v>
                </c:pt>
                <c:pt idx="7314">
                  <c:v>70</c:v>
                </c:pt>
                <c:pt idx="7315">
                  <c:v>70</c:v>
                </c:pt>
                <c:pt idx="7316">
                  <c:v>70</c:v>
                </c:pt>
                <c:pt idx="7317">
                  <c:v>70</c:v>
                </c:pt>
                <c:pt idx="7318">
                  <c:v>70</c:v>
                </c:pt>
                <c:pt idx="7319">
                  <c:v>70</c:v>
                </c:pt>
                <c:pt idx="7320">
                  <c:v>70</c:v>
                </c:pt>
                <c:pt idx="7321">
                  <c:v>70</c:v>
                </c:pt>
                <c:pt idx="7322">
                  <c:v>70</c:v>
                </c:pt>
                <c:pt idx="7323">
                  <c:v>70</c:v>
                </c:pt>
                <c:pt idx="7324">
                  <c:v>70</c:v>
                </c:pt>
                <c:pt idx="7325">
                  <c:v>70</c:v>
                </c:pt>
                <c:pt idx="7326">
                  <c:v>70</c:v>
                </c:pt>
                <c:pt idx="7327">
                  <c:v>70</c:v>
                </c:pt>
                <c:pt idx="7328">
                  <c:v>70</c:v>
                </c:pt>
                <c:pt idx="7329">
                  <c:v>70</c:v>
                </c:pt>
                <c:pt idx="7330">
                  <c:v>70</c:v>
                </c:pt>
                <c:pt idx="7331">
                  <c:v>70</c:v>
                </c:pt>
                <c:pt idx="7332">
                  <c:v>70</c:v>
                </c:pt>
                <c:pt idx="7333">
                  <c:v>70</c:v>
                </c:pt>
                <c:pt idx="7334">
                  <c:v>70</c:v>
                </c:pt>
                <c:pt idx="7335">
                  <c:v>70</c:v>
                </c:pt>
                <c:pt idx="7336">
                  <c:v>70</c:v>
                </c:pt>
                <c:pt idx="7337">
                  <c:v>70</c:v>
                </c:pt>
                <c:pt idx="7338">
                  <c:v>70</c:v>
                </c:pt>
                <c:pt idx="7339">
                  <c:v>70</c:v>
                </c:pt>
                <c:pt idx="7340">
                  <c:v>70</c:v>
                </c:pt>
                <c:pt idx="7341">
                  <c:v>70</c:v>
                </c:pt>
                <c:pt idx="7342">
                  <c:v>70</c:v>
                </c:pt>
                <c:pt idx="7343">
                  <c:v>70</c:v>
                </c:pt>
                <c:pt idx="7344">
                  <c:v>70</c:v>
                </c:pt>
                <c:pt idx="7345">
                  <c:v>70</c:v>
                </c:pt>
                <c:pt idx="7346">
                  <c:v>70</c:v>
                </c:pt>
                <c:pt idx="7347">
                  <c:v>70</c:v>
                </c:pt>
                <c:pt idx="7348">
                  <c:v>70</c:v>
                </c:pt>
                <c:pt idx="7349">
                  <c:v>70</c:v>
                </c:pt>
                <c:pt idx="7350">
                  <c:v>70</c:v>
                </c:pt>
                <c:pt idx="7351">
                  <c:v>70</c:v>
                </c:pt>
                <c:pt idx="7352">
                  <c:v>70</c:v>
                </c:pt>
                <c:pt idx="7353">
                  <c:v>70</c:v>
                </c:pt>
                <c:pt idx="7354">
                  <c:v>70</c:v>
                </c:pt>
                <c:pt idx="7355">
                  <c:v>70</c:v>
                </c:pt>
                <c:pt idx="7356">
                  <c:v>70</c:v>
                </c:pt>
                <c:pt idx="7357">
                  <c:v>70</c:v>
                </c:pt>
                <c:pt idx="7358">
                  <c:v>70</c:v>
                </c:pt>
                <c:pt idx="7359">
                  <c:v>70</c:v>
                </c:pt>
                <c:pt idx="7360">
                  <c:v>70</c:v>
                </c:pt>
                <c:pt idx="7361">
                  <c:v>70</c:v>
                </c:pt>
                <c:pt idx="7362">
                  <c:v>70</c:v>
                </c:pt>
                <c:pt idx="7363">
                  <c:v>70</c:v>
                </c:pt>
                <c:pt idx="7364">
                  <c:v>70</c:v>
                </c:pt>
                <c:pt idx="7365">
                  <c:v>70</c:v>
                </c:pt>
                <c:pt idx="7366">
                  <c:v>70</c:v>
                </c:pt>
                <c:pt idx="7367">
                  <c:v>70</c:v>
                </c:pt>
                <c:pt idx="7368">
                  <c:v>70</c:v>
                </c:pt>
                <c:pt idx="7369">
                  <c:v>70</c:v>
                </c:pt>
                <c:pt idx="7370">
                  <c:v>70</c:v>
                </c:pt>
                <c:pt idx="7371">
                  <c:v>70</c:v>
                </c:pt>
                <c:pt idx="7372">
                  <c:v>70</c:v>
                </c:pt>
                <c:pt idx="7373">
                  <c:v>70</c:v>
                </c:pt>
                <c:pt idx="7374">
                  <c:v>70</c:v>
                </c:pt>
                <c:pt idx="7375">
                  <c:v>70</c:v>
                </c:pt>
                <c:pt idx="7376">
                  <c:v>70</c:v>
                </c:pt>
                <c:pt idx="7377">
                  <c:v>70</c:v>
                </c:pt>
                <c:pt idx="7378">
                  <c:v>70</c:v>
                </c:pt>
                <c:pt idx="7379">
                  <c:v>70</c:v>
                </c:pt>
                <c:pt idx="7380">
                  <c:v>70</c:v>
                </c:pt>
                <c:pt idx="7381">
                  <c:v>70</c:v>
                </c:pt>
                <c:pt idx="7382">
                  <c:v>70</c:v>
                </c:pt>
                <c:pt idx="7383">
                  <c:v>70</c:v>
                </c:pt>
                <c:pt idx="7384">
                  <c:v>70</c:v>
                </c:pt>
                <c:pt idx="7385">
                  <c:v>70</c:v>
                </c:pt>
                <c:pt idx="7386">
                  <c:v>70</c:v>
                </c:pt>
                <c:pt idx="7387">
                  <c:v>70</c:v>
                </c:pt>
                <c:pt idx="7388">
                  <c:v>70</c:v>
                </c:pt>
                <c:pt idx="7389">
                  <c:v>70</c:v>
                </c:pt>
                <c:pt idx="7390">
                  <c:v>70</c:v>
                </c:pt>
                <c:pt idx="7391">
                  <c:v>70</c:v>
                </c:pt>
                <c:pt idx="7392">
                  <c:v>70</c:v>
                </c:pt>
                <c:pt idx="7393">
                  <c:v>70</c:v>
                </c:pt>
                <c:pt idx="7394">
                  <c:v>70</c:v>
                </c:pt>
                <c:pt idx="7395">
                  <c:v>70</c:v>
                </c:pt>
                <c:pt idx="7396">
                  <c:v>70</c:v>
                </c:pt>
                <c:pt idx="7397">
                  <c:v>70</c:v>
                </c:pt>
                <c:pt idx="7398">
                  <c:v>70</c:v>
                </c:pt>
                <c:pt idx="7399">
                  <c:v>70</c:v>
                </c:pt>
                <c:pt idx="7400">
                  <c:v>70</c:v>
                </c:pt>
                <c:pt idx="7401">
                  <c:v>70</c:v>
                </c:pt>
                <c:pt idx="7402">
                  <c:v>70</c:v>
                </c:pt>
                <c:pt idx="7403">
                  <c:v>70</c:v>
                </c:pt>
                <c:pt idx="7404">
                  <c:v>70</c:v>
                </c:pt>
                <c:pt idx="7405">
                  <c:v>70</c:v>
                </c:pt>
                <c:pt idx="7406">
                  <c:v>70</c:v>
                </c:pt>
                <c:pt idx="7407">
                  <c:v>70</c:v>
                </c:pt>
                <c:pt idx="7408">
                  <c:v>70</c:v>
                </c:pt>
                <c:pt idx="7409">
                  <c:v>70</c:v>
                </c:pt>
                <c:pt idx="7410">
                  <c:v>70</c:v>
                </c:pt>
                <c:pt idx="7411">
                  <c:v>70</c:v>
                </c:pt>
                <c:pt idx="7412">
                  <c:v>70</c:v>
                </c:pt>
                <c:pt idx="7413">
                  <c:v>70</c:v>
                </c:pt>
                <c:pt idx="7414">
                  <c:v>70</c:v>
                </c:pt>
                <c:pt idx="7415">
                  <c:v>70</c:v>
                </c:pt>
                <c:pt idx="7416">
                  <c:v>70</c:v>
                </c:pt>
                <c:pt idx="7417">
                  <c:v>70</c:v>
                </c:pt>
                <c:pt idx="7418">
                  <c:v>70</c:v>
                </c:pt>
                <c:pt idx="7419">
                  <c:v>70</c:v>
                </c:pt>
                <c:pt idx="7420">
                  <c:v>70</c:v>
                </c:pt>
                <c:pt idx="7421">
                  <c:v>70</c:v>
                </c:pt>
                <c:pt idx="7422">
                  <c:v>70</c:v>
                </c:pt>
                <c:pt idx="7423">
                  <c:v>70</c:v>
                </c:pt>
                <c:pt idx="7424">
                  <c:v>70</c:v>
                </c:pt>
                <c:pt idx="7425">
                  <c:v>70</c:v>
                </c:pt>
                <c:pt idx="7426">
                  <c:v>70</c:v>
                </c:pt>
                <c:pt idx="7427">
                  <c:v>70</c:v>
                </c:pt>
                <c:pt idx="7428">
                  <c:v>70</c:v>
                </c:pt>
                <c:pt idx="7429">
                  <c:v>70</c:v>
                </c:pt>
                <c:pt idx="7430">
                  <c:v>70</c:v>
                </c:pt>
                <c:pt idx="7431">
                  <c:v>70</c:v>
                </c:pt>
                <c:pt idx="7432">
                  <c:v>70</c:v>
                </c:pt>
                <c:pt idx="7433">
                  <c:v>70</c:v>
                </c:pt>
                <c:pt idx="7434">
                  <c:v>70</c:v>
                </c:pt>
                <c:pt idx="7435">
                  <c:v>70</c:v>
                </c:pt>
                <c:pt idx="7436">
                  <c:v>70</c:v>
                </c:pt>
                <c:pt idx="7437">
                  <c:v>70</c:v>
                </c:pt>
                <c:pt idx="7438">
                  <c:v>70</c:v>
                </c:pt>
                <c:pt idx="7439">
                  <c:v>70</c:v>
                </c:pt>
                <c:pt idx="7440">
                  <c:v>70</c:v>
                </c:pt>
                <c:pt idx="7441">
                  <c:v>70</c:v>
                </c:pt>
                <c:pt idx="7442">
                  <c:v>70</c:v>
                </c:pt>
                <c:pt idx="7443">
                  <c:v>70</c:v>
                </c:pt>
                <c:pt idx="7444">
                  <c:v>70</c:v>
                </c:pt>
                <c:pt idx="7445">
                  <c:v>70</c:v>
                </c:pt>
                <c:pt idx="7446">
                  <c:v>70</c:v>
                </c:pt>
                <c:pt idx="7447">
                  <c:v>70</c:v>
                </c:pt>
                <c:pt idx="7448">
                  <c:v>70</c:v>
                </c:pt>
                <c:pt idx="7449">
                  <c:v>70</c:v>
                </c:pt>
                <c:pt idx="7450">
                  <c:v>70</c:v>
                </c:pt>
                <c:pt idx="7451">
                  <c:v>70</c:v>
                </c:pt>
                <c:pt idx="7452">
                  <c:v>70</c:v>
                </c:pt>
                <c:pt idx="7453">
                  <c:v>70</c:v>
                </c:pt>
                <c:pt idx="7454">
                  <c:v>70</c:v>
                </c:pt>
                <c:pt idx="7455">
                  <c:v>70</c:v>
                </c:pt>
                <c:pt idx="7456">
                  <c:v>70</c:v>
                </c:pt>
                <c:pt idx="7457">
                  <c:v>70</c:v>
                </c:pt>
                <c:pt idx="7458">
                  <c:v>70</c:v>
                </c:pt>
                <c:pt idx="7459">
                  <c:v>70</c:v>
                </c:pt>
                <c:pt idx="7460">
                  <c:v>70</c:v>
                </c:pt>
                <c:pt idx="7461">
                  <c:v>70</c:v>
                </c:pt>
                <c:pt idx="7462">
                  <c:v>70</c:v>
                </c:pt>
                <c:pt idx="7463">
                  <c:v>70</c:v>
                </c:pt>
                <c:pt idx="7464">
                  <c:v>70</c:v>
                </c:pt>
                <c:pt idx="7465">
                  <c:v>70</c:v>
                </c:pt>
                <c:pt idx="7466">
                  <c:v>70</c:v>
                </c:pt>
                <c:pt idx="7467">
                  <c:v>70</c:v>
                </c:pt>
                <c:pt idx="7468">
                  <c:v>70</c:v>
                </c:pt>
                <c:pt idx="7469">
                  <c:v>70</c:v>
                </c:pt>
                <c:pt idx="7470">
                  <c:v>70</c:v>
                </c:pt>
                <c:pt idx="7471">
                  <c:v>70</c:v>
                </c:pt>
                <c:pt idx="7472">
                  <c:v>70</c:v>
                </c:pt>
                <c:pt idx="7473">
                  <c:v>70</c:v>
                </c:pt>
                <c:pt idx="7474">
                  <c:v>70</c:v>
                </c:pt>
                <c:pt idx="7475">
                  <c:v>70</c:v>
                </c:pt>
                <c:pt idx="7476">
                  <c:v>70</c:v>
                </c:pt>
                <c:pt idx="7477">
                  <c:v>70</c:v>
                </c:pt>
                <c:pt idx="7478">
                  <c:v>70</c:v>
                </c:pt>
                <c:pt idx="7479">
                  <c:v>70</c:v>
                </c:pt>
                <c:pt idx="7480">
                  <c:v>70</c:v>
                </c:pt>
                <c:pt idx="7481">
                  <c:v>70</c:v>
                </c:pt>
                <c:pt idx="7482">
                  <c:v>70</c:v>
                </c:pt>
                <c:pt idx="7483">
                  <c:v>70</c:v>
                </c:pt>
                <c:pt idx="7484">
                  <c:v>70</c:v>
                </c:pt>
                <c:pt idx="7485">
                  <c:v>70</c:v>
                </c:pt>
                <c:pt idx="7486">
                  <c:v>70</c:v>
                </c:pt>
                <c:pt idx="7487">
                  <c:v>70</c:v>
                </c:pt>
                <c:pt idx="7488">
                  <c:v>70</c:v>
                </c:pt>
                <c:pt idx="7489">
                  <c:v>70</c:v>
                </c:pt>
                <c:pt idx="7490">
                  <c:v>70</c:v>
                </c:pt>
                <c:pt idx="7491">
                  <c:v>70</c:v>
                </c:pt>
                <c:pt idx="7492">
                  <c:v>70</c:v>
                </c:pt>
                <c:pt idx="7493">
                  <c:v>70</c:v>
                </c:pt>
                <c:pt idx="7494">
                  <c:v>70</c:v>
                </c:pt>
                <c:pt idx="7495">
                  <c:v>70</c:v>
                </c:pt>
                <c:pt idx="7496">
                  <c:v>70</c:v>
                </c:pt>
                <c:pt idx="7497">
                  <c:v>70</c:v>
                </c:pt>
                <c:pt idx="7498">
                  <c:v>70</c:v>
                </c:pt>
                <c:pt idx="7499">
                  <c:v>70</c:v>
                </c:pt>
                <c:pt idx="7500">
                  <c:v>70</c:v>
                </c:pt>
                <c:pt idx="7501">
                  <c:v>70</c:v>
                </c:pt>
                <c:pt idx="7502">
                  <c:v>70</c:v>
                </c:pt>
                <c:pt idx="7503">
                  <c:v>70</c:v>
                </c:pt>
                <c:pt idx="7504">
                  <c:v>70</c:v>
                </c:pt>
                <c:pt idx="7505">
                  <c:v>70</c:v>
                </c:pt>
                <c:pt idx="7506">
                  <c:v>70</c:v>
                </c:pt>
                <c:pt idx="7507">
                  <c:v>70</c:v>
                </c:pt>
                <c:pt idx="7508">
                  <c:v>70</c:v>
                </c:pt>
                <c:pt idx="7509">
                  <c:v>70</c:v>
                </c:pt>
                <c:pt idx="7510">
                  <c:v>70</c:v>
                </c:pt>
                <c:pt idx="7511">
                  <c:v>70</c:v>
                </c:pt>
                <c:pt idx="7512">
                  <c:v>70</c:v>
                </c:pt>
                <c:pt idx="7513">
                  <c:v>70</c:v>
                </c:pt>
                <c:pt idx="7514">
                  <c:v>70</c:v>
                </c:pt>
                <c:pt idx="7515">
                  <c:v>70</c:v>
                </c:pt>
                <c:pt idx="7516">
                  <c:v>70</c:v>
                </c:pt>
                <c:pt idx="7517">
                  <c:v>70</c:v>
                </c:pt>
                <c:pt idx="7518">
                  <c:v>70</c:v>
                </c:pt>
                <c:pt idx="7519">
                  <c:v>70</c:v>
                </c:pt>
                <c:pt idx="7520">
                  <c:v>70</c:v>
                </c:pt>
                <c:pt idx="7521">
                  <c:v>70</c:v>
                </c:pt>
                <c:pt idx="7522">
                  <c:v>70</c:v>
                </c:pt>
                <c:pt idx="7523">
                  <c:v>70</c:v>
                </c:pt>
                <c:pt idx="7524">
                  <c:v>70</c:v>
                </c:pt>
                <c:pt idx="7525">
                  <c:v>70</c:v>
                </c:pt>
                <c:pt idx="7526">
                  <c:v>70</c:v>
                </c:pt>
                <c:pt idx="7527">
                  <c:v>70</c:v>
                </c:pt>
                <c:pt idx="7528">
                  <c:v>70</c:v>
                </c:pt>
                <c:pt idx="7529">
                  <c:v>70</c:v>
                </c:pt>
                <c:pt idx="7530">
                  <c:v>70</c:v>
                </c:pt>
                <c:pt idx="7531">
                  <c:v>70</c:v>
                </c:pt>
                <c:pt idx="7532">
                  <c:v>70</c:v>
                </c:pt>
                <c:pt idx="7533">
                  <c:v>70</c:v>
                </c:pt>
                <c:pt idx="7534">
                  <c:v>70</c:v>
                </c:pt>
                <c:pt idx="7535">
                  <c:v>70</c:v>
                </c:pt>
                <c:pt idx="7536">
                  <c:v>70</c:v>
                </c:pt>
                <c:pt idx="7537">
                  <c:v>70</c:v>
                </c:pt>
                <c:pt idx="7538">
                  <c:v>70</c:v>
                </c:pt>
                <c:pt idx="7539">
                  <c:v>70</c:v>
                </c:pt>
                <c:pt idx="7540">
                  <c:v>70</c:v>
                </c:pt>
                <c:pt idx="7541">
                  <c:v>70</c:v>
                </c:pt>
                <c:pt idx="7542">
                  <c:v>70</c:v>
                </c:pt>
                <c:pt idx="7543">
                  <c:v>70</c:v>
                </c:pt>
                <c:pt idx="7544">
                  <c:v>70</c:v>
                </c:pt>
                <c:pt idx="7545">
                  <c:v>70</c:v>
                </c:pt>
                <c:pt idx="7546">
                  <c:v>70</c:v>
                </c:pt>
                <c:pt idx="7547">
                  <c:v>70</c:v>
                </c:pt>
                <c:pt idx="7548">
                  <c:v>70</c:v>
                </c:pt>
                <c:pt idx="7549">
                  <c:v>70</c:v>
                </c:pt>
                <c:pt idx="7550">
                  <c:v>70</c:v>
                </c:pt>
                <c:pt idx="7551">
                  <c:v>70</c:v>
                </c:pt>
                <c:pt idx="7552">
                  <c:v>70</c:v>
                </c:pt>
                <c:pt idx="7553">
                  <c:v>70</c:v>
                </c:pt>
                <c:pt idx="7554">
                  <c:v>70</c:v>
                </c:pt>
                <c:pt idx="7555">
                  <c:v>70</c:v>
                </c:pt>
                <c:pt idx="7556">
                  <c:v>70</c:v>
                </c:pt>
                <c:pt idx="7557">
                  <c:v>70</c:v>
                </c:pt>
                <c:pt idx="7558">
                  <c:v>70</c:v>
                </c:pt>
                <c:pt idx="7559">
                  <c:v>70</c:v>
                </c:pt>
                <c:pt idx="7560">
                  <c:v>70</c:v>
                </c:pt>
                <c:pt idx="7561">
                  <c:v>70</c:v>
                </c:pt>
                <c:pt idx="7562">
                  <c:v>70</c:v>
                </c:pt>
                <c:pt idx="7563">
                  <c:v>70</c:v>
                </c:pt>
                <c:pt idx="7564">
                  <c:v>70</c:v>
                </c:pt>
                <c:pt idx="7565">
                  <c:v>70</c:v>
                </c:pt>
                <c:pt idx="7566">
                  <c:v>70</c:v>
                </c:pt>
                <c:pt idx="7567">
                  <c:v>70</c:v>
                </c:pt>
                <c:pt idx="7568">
                  <c:v>70</c:v>
                </c:pt>
                <c:pt idx="7569">
                  <c:v>70</c:v>
                </c:pt>
                <c:pt idx="7570">
                  <c:v>70</c:v>
                </c:pt>
                <c:pt idx="7571">
                  <c:v>70</c:v>
                </c:pt>
                <c:pt idx="7572">
                  <c:v>70</c:v>
                </c:pt>
                <c:pt idx="7573">
                  <c:v>70</c:v>
                </c:pt>
                <c:pt idx="7574">
                  <c:v>70</c:v>
                </c:pt>
                <c:pt idx="7575">
                  <c:v>70</c:v>
                </c:pt>
                <c:pt idx="7576">
                  <c:v>70</c:v>
                </c:pt>
                <c:pt idx="7577">
                  <c:v>70</c:v>
                </c:pt>
                <c:pt idx="7578">
                  <c:v>70</c:v>
                </c:pt>
                <c:pt idx="7579">
                  <c:v>70</c:v>
                </c:pt>
                <c:pt idx="7580">
                  <c:v>70</c:v>
                </c:pt>
                <c:pt idx="7581">
                  <c:v>70</c:v>
                </c:pt>
                <c:pt idx="7582">
                  <c:v>70</c:v>
                </c:pt>
                <c:pt idx="7583">
                  <c:v>70</c:v>
                </c:pt>
                <c:pt idx="7584">
                  <c:v>70</c:v>
                </c:pt>
                <c:pt idx="7585">
                  <c:v>70</c:v>
                </c:pt>
                <c:pt idx="7586">
                  <c:v>70</c:v>
                </c:pt>
                <c:pt idx="7587">
                  <c:v>70</c:v>
                </c:pt>
                <c:pt idx="7588">
                  <c:v>70</c:v>
                </c:pt>
                <c:pt idx="7589">
                  <c:v>70</c:v>
                </c:pt>
                <c:pt idx="7590">
                  <c:v>70</c:v>
                </c:pt>
                <c:pt idx="7591">
                  <c:v>70</c:v>
                </c:pt>
                <c:pt idx="7592">
                  <c:v>70</c:v>
                </c:pt>
                <c:pt idx="7593">
                  <c:v>70</c:v>
                </c:pt>
                <c:pt idx="7594">
                  <c:v>70</c:v>
                </c:pt>
                <c:pt idx="7595">
                  <c:v>70</c:v>
                </c:pt>
                <c:pt idx="7596">
                  <c:v>70</c:v>
                </c:pt>
                <c:pt idx="7597">
                  <c:v>70</c:v>
                </c:pt>
                <c:pt idx="7598">
                  <c:v>70</c:v>
                </c:pt>
                <c:pt idx="7599">
                  <c:v>70</c:v>
                </c:pt>
                <c:pt idx="7600">
                  <c:v>70</c:v>
                </c:pt>
                <c:pt idx="7601">
                  <c:v>70</c:v>
                </c:pt>
                <c:pt idx="7602">
                  <c:v>70</c:v>
                </c:pt>
                <c:pt idx="7603">
                  <c:v>70</c:v>
                </c:pt>
                <c:pt idx="7604">
                  <c:v>70</c:v>
                </c:pt>
                <c:pt idx="7605">
                  <c:v>70</c:v>
                </c:pt>
                <c:pt idx="7606">
                  <c:v>70</c:v>
                </c:pt>
                <c:pt idx="7607">
                  <c:v>70</c:v>
                </c:pt>
                <c:pt idx="7608">
                  <c:v>70</c:v>
                </c:pt>
                <c:pt idx="7609">
                  <c:v>70</c:v>
                </c:pt>
                <c:pt idx="7610">
                  <c:v>70</c:v>
                </c:pt>
                <c:pt idx="7611">
                  <c:v>70</c:v>
                </c:pt>
                <c:pt idx="7612">
                  <c:v>70</c:v>
                </c:pt>
                <c:pt idx="7613">
                  <c:v>70</c:v>
                </c:pt>
                <c:pt idx="7614">
                  <c:v>70</c:v>
                </c:pt>
                <c:pt idx="7615">
                  <c:v>70</c:v>
                </c:pt>
                <c:pt idx="7616">
                  <c:v>70</c:v>
                </c:pt>
                <c:pt idx="7617">
                  <c:v>70</c:v>
                </c:pt>
                <c:pt idx="7618">
                  <c:v>70</c:v>
                </c:pt>
                <c:pt idx="7619">
                  <c:v>70</c:v>
                </c:pt>
                <c:pt idx="7620">
                  <c:v>70</c:v>
                </c:pt>
                <c:pt idx="7621">
                  <c:v>70</c:v>
                </c:pt>
                <c:pt idx="7622">
                  <c:v>70</c:v>
                </c:pt>
                <c:pt idx="7623">
                  <c:v>70</c:v>
                </c:pt>
                <c:pt idx="7624">
                  <c:v>70</c:v>
                </c:pt>
                <c:pt idx="7625">
                  <c:v>70</c:v>
                </c:pt>
                <c:pt idx="7626">
                  <c:v>70</c:v>
                </c:pt>
                <c:pt idx="7627">
                  <c:v>70</c:v>
                </c:pt>
                <c:pt idx="7628">
                  <c:v>70</c:v>
                </c:pt>
                <c:pt idx="7629">
                  <c:v>70</c:v>
                </c:pt>
                <c:pt idx="7630">
                  <c:v>70</c:v>
                </c:pt>
                <c:pt idx="7631">
                  <c:v>70</c:v>
                </c:pt>
                <c:pt idx="7632">
                  <c:v>70</c:v>
                </c:pt>
                <c:pt idx="7633">
                  <c:v>70</c:v>
                </c:pt>
                <c:pt idx="7634">
                  <c:v>70</c:v>
                </c:pt>
                <c:pt idx="7635">
                  <c:v>70</c:v>
                </c:pt>
                <c:pt idx="7636">
                  <c:v>70</c:v>
                </c:pt>
                <c:pt idx="7637">
                  <c:v>70</c:v>
                </c:pt>
                <c:pt idx="7638">
                  <c:v>70</c:v>
                </c:pt>
                <c:pt idx="7639">
                  <c:v>70</c:v>
                </c:pt>
                <c:pt idx="7640">
                  <c:v>70</c:v>
                </c:pt>
                <c:pt idx="7641">
                  <c:v>70</c:v>
                </c:pt>
                <c:pt idx="7642">
                  <c:v>70</c:v>
                </c:pt>
                <c:pt idx="7643">
                  <c:v>70</c:v>
                </c:pt>
                <c:pt idx="7644">
                  <c:v>70</c:v>
                </c:pt>
                <c:pt idx="7645">
                  <c:v>70</c:v>
                </c:pt>
                <c:pt idx="7646">
                  <c:v>70</c:v>
                </c:pt>
                <c:pt idx="7647">
                  <c:v>70</c:v>
                </c:pt>
                <c:pt idx="7648">
                  <c:v>70</c:v>
                </c:pt>
                <c:pt idx="7649">
                  <c:v>70</c:v>
                </c:pt>
                <c:pt idx="7650">
                  <c:v>70</c:v>
                </c:pt>
                <c:pt idx="7651">
                  <c:v>70</c:v>
                </c:pt>
                <c:pt idx="7652">
                  <c:v>70</c:v>
                </c:pt>
                <c:pt idx="7653">
                  <c:v>70</c:v>
                </c:pt>
                <c:pt idx="7654">
                  <c:v>70</c:v>
                </c:pt>
                <c:pt idx="7655">
                  <c:v>70</c:v>
                </c:pt>
                <c:pt idx="7656">
                  <c:v>70</c:v>
                </c:pt>
                <c:pt idx="7657">
                  <c:v>70</c:v>
                </c:pt>
                <c:pt idx="7658">
                  <c:v>70</c:v>
                </c:pt>
                <c:pt idx="7659">
                  <c:v>70</c:v>
                </c:pt>
                <c:pt idx="7660">
                  <c:v>70</c:v>
                </c:pt>
                <c:pt idx="7661">
                  <c:v>70</c:v>
                </c:pt>
                <c:pt idx="7662">
                  <c:v>70</c:v>
                </c:pt>
                <c:pt idx="7663">
                  <c:v>70</c:v>
                </c:pt>
                <c:pt idx="7664">
                  <c:v>70</c:v>
                </c:pt>
                <c:pt idx="7665">
                  <c:v>70</c:v>
                </c:pt>
                <c:pt idx="7666">
                  <c:v>70</c:v>
                </c:pt>
                <c:pt idx="7667">
                  <c:v>70</c:v>
                </c:pt>
                <c:pt idx="7668">
                  <c:v>70</c:v>
                </c:pt>
                <c:pt idx="7669">
                  <c:v>70</c:v>
                </c:pt>
                <c:pt idx="7670">
                  <c:v>70</c:v>
                </c:pt>
                <c:pt idx="7671">
                  <c:v>70</c:v>
                </c:pt>
                <c:pt idx="7672">
                  <c:v>70</c:v>
                </c:pt>
                <c:pt idx="7673">
                  <c:v>70</c:v>
                </c:pt>
                <c:pt idx="7674">
                  <c:v>70</c:v>
                </c:pt>
                <c:pt idx="7675">
                  <c:v>70</c:v>
                </c:pt>
                <c:pt idx="7676">
                  <c:v>70</c:v>
                </c:pt>
                <c:pt idx="7677">
                  <c:v>70</c:v>
                </c:pt>
                <c:pt idx="7678">
                  <c:v>70</c:v>
                </c:pt>
                <c:pt idx="7679">
                  <c:v>70</c:v>
                </c:pt>
                <c:pt idx="7680">
                  <c:v>70</c:v>
                </c:pt>
                <c:pt idx="7681">
                  <c:v>70</c:v>
                </c:pt>
                <c:pt idx="7682">
                  <c:v>70</c:v>
                </c:pt>
                <c:pt idx="7683">
                  <c:v>70</c:v>
                </c:pt>
                <c:pt idx="7684">
                  <c:v>70</c:v>
                </c:pt>
                <c:pt idx="7685">
                  <c:v>70</c:v>
                </c:pt>
                <c:pt idx="7686">
                  <c:v>70</c:v>
                </c:pt>
                <c:pt idx="7687">
                  <c:v>70</c:v>
                </c:pt>
                <c:pt idx="7688">
                  <c:v>70</c:v>
                </c:pt>
                <c:pt idx="7689">
                  <c:v>70</c:v>
                </c:pt>
                <c:pt idx="7690">
                  <c:v>70</c:v>
                </c:pt>
                <c:pt idx="7691">
                  <c:v>70</c:v>
                </c:pt>
                <c:pt idx="7692">
                  <c:v>70</c:v>
                </c:pt>
                <c:pt idx="7693">
                  <c:v>70</c:v>
                </c:pt>
                <c:pt idx="7694">
                  <c:v>70</c:v>
                </c:pt>
                <c:pt idx="7695">
                  <c:v>70</c:v>
                </c:pt>
                <c:pt idx="7696">
                  <c:v>70</c:v>
                </c:pt>
                <c:pt idx="7697">
                  <c:v>70</c:v>
                </c:pt>
                <c:pt idx="7698">
                  <c:v>70</c:v>
                </c:pt>
                <c:pt idx="7699">
                  <c:v>70</c:v>
                </c:pt>
                <c:pt idx="7700">
                  <c:v>70</c:v>
                </c:pt>
                <c:pt idx="7701">
                  <c:v>70</c:v>
                </c:pt>
                <c:pt idx="7702">
                  <c:v>70</c:v>
                </c:pt>
                <c:pt idx="7703">
                  <c:v>70</c:v>
                </c:pt>
                <c:pt idx="7704">
                  <c:v>70</c:v>
                </c:pt>
                <c:pt idx="7705">
                  <c:v>70</c:v>
                </c:pt>
                <c:pt idx="7706">
                  <c:v>70</c:v>
                </c:pt>
                <c:pt idx="7707">
                  <c:v>70</c:v>
                </c:pt>
                <c:pt idx="7708">
                  <c:v>70</c:v>
                </c:pt>
                <c:pt idx="7709">
                  <c:v>70</c:v>
                </c:pt>
                <c:pt idx="7710">
                  <c:v>70</c:v>
                </c:pt>
                <c:pt idx="7711">
                  <c:v>70</c:v>
                </c:pt>
                <c:pt idx="7712">
                  <c:v>70</c:v>
                </c:pt>
                <c:pt idx="7713">
                  <c:v>70</c:v>
                </c:pt>
                <c:pt idx="7714">
                  <c:v>70</c:v>
                </c:pt>
                <c:pt idx="7715">
                  <c:v>70</c:v>
                </c:pt>
                <c:pt idx="7716">
                  <c:v>70</c:v>
                </c:pt>
                <c:pt idx="7717">
                  <c:v>70</c:v>
                </c:pt>
                <c:pt idx="7718">
                  <c:v>70</c:v>
                </c:pt>
                <c:pt idx="7719">
                  <c:v>70</c:v>
                </c:pt>
                <c:pt idx="7720">
                  <c:v>70</c:v>
                </c:pt>
                <c:pt idx="7721">
                  <c:v>70</c:v>
                </c:pt>
                <c:pt idx="7722">
                  <c:v>70</c:v>
                </c:pt>
                <c:pt idx="7723">
                  <c:v>70</c:v>
                </c:pt>
                <c:pt idx="7724">
                  <c:v>70</c:v>
                </c:pt>
                <c:pt idx="7725">
                  <c:v>70</c:v>
                </c:pt>
                <c:pt idx="7726">
                  <c:v>70</c:v>
                </c:pt>
                <c:pt idx="7727">
                  <c:v>70</c:v>
                </c:pt>
                <c:pt idx="7728">
                  <c:v>70</c:v>
                </c:pt>
                <c:pt idx="7729">
                  <c:v>70</c:v>
                </c:pt>
                <c:pt idx="7730">
                  <c:v>70</c:v>
                </c:pt>
                <c:pt idx="7731">
                  <c:v>70</c:v>
                </c:pt>
                <c:pt idx="7732">
                  <c:v>70</c:v>
                </c:pt>
                <c:pt idx="7733">
                  <c:v>70</c:v>
                </c:pt>
                <c:pt idx="7734">
                  <c:v>70</c:v>
                </c:pt>
                <c:pt idx="7735">
                  <c:v>70</c:v>
                </c:pt>
                <c:pt idx="7736">
                  <c:v>70</c:v>
                </c:pt>
                <c:pt idx="7737">
                  <c:v>70</c:v>
                </c:pt>
                <c:pt idx="7738">
                  <c:v>70</c:v>
                </c:pt>
                <c:pt idx="7739">
                  <c:v>70</c:v>
                </c:pt>
                <c:pt idx="7740">
                  <c:v>70</c:v>
                </c:pt>
                <c:pt idx="7741">
                  <c:v>70</c:v>
                </c:pt>
                <c:pt idx="7742">
                  <c:v>70</c:v>
                </c:pt>
                <c:pt idx="7743">
                  <c:v>70</c:v>
                </c:pt>
                <c:pt idx="7744">
                  <c:v>70</c:v>
                </c:pt>
                <c:pt idx="7745">
                  <c:v>70</c:v>
                </c:pt>
                <c:pt idx="7746">
                  <c:v>70</c:v>
                </c:pt>
                <c:pt idx="7747">
                  <c:v>70</c:v>
                </c:pt>
                <c:pt idx="7748">
                  <c:v>70</c:v>
                </c:pt>
                <c:pt idx="7749">
                  <c:v>70</c:v>
                </c:pt>
                <c:pt idx="7750">
                  <c:v>70</c:v>
                </c:pt>
                <c:pt idx="7751">
                  <c:v>70</c:v>
                </c:pt>
                <c:pt idx="7752">
                  <c:v>70</c:v>
                </c:pt>
                <c:pt idx="7753">
                  <c:v>70</c:v>
                </c:pt>
                <c:pt idx="7754">
                  <c:v>70</c:v>
                </c:pt>
                <c:pt idx="7755">
                  <c:v>70</c:v>
                </c:pt>
                <c:pt idx="7756">
                  <c:v>70</c:v>
                </c:pt>
                <c:pt idx="7757">
                  <c:v>70</c:v>
                </c:pt>
                <c:pt idx="7758">
                  <c:v>70</c:v>
                </c:pt>
                <c:pt idx="7759">
                  <c:v>70</c:v>
                </c:pt>
                <c:pt idx="7760">
                  <c:v>70</c:v>
                </c:pt>
                <c:pt idx="7761">
                  <c:v>70</c:v>
                </c:pt>
                <c:pt idx="7762">
                  <c:v>70</c:v>
                </c:pt>
                <c:pt idx="7763">
                  <c:v>70</c:v>
                </c:pt>
                <c:pt idx="7764">
                  <c:v>70</c:v>
                </c:pt>
                <c:pt idx="7765">
                  <c:v>70</c:v>
                </c:pt>
                <c:pt idx="7766">
                  <c:v>70</c:v>
                </c:pt>
                <c:pt idx="7767">
                  <c:v>70</c:v>
                </c:pt>
                <c:pt idx="7768">
                  <c:v>70</c:v>
                </c:pt>
                <c:pt idx="7769">
                  <c:v>70</c:v>
                </c:pt>
                <c:pt idx="7770">
                  <c:v>70</c:v>
                </c:pt>
                <c:pt idx="7771">
                  <c:v>70</c:v>
                </c:pt>
                <c:pt idx="7772">
                  <c:v>70</c:v>
                </c:pt>
                <c:pt idx="7773">
                  <c:v>70</c:v>
                </c:pt>
                <c:pt idx="7774">
                  <c:v>70</c:v>
                </c:pt>
                <c:pt idx="7775">
                  <c:v>70</c:v>
                </c:pt>
                <c:pt idx="7776">
                  <c:v>70</c:v>
                </c:pt>
                <c:pt idx="7777">
                  <c:v>70</c:v>
                </c:pt>
                <c:pt idx="7778">
                  <c:v>70</c:v>
                </c:pt>
                <c:pt idx="7779">
                  <c:v>70</c:v>
                </c:pt>
                <c:pt idx="7780">
                  <c:v>70</c:v>
                </c:pt>
                <c:pt idx="7781">
                  <c:v>70</c:v>
                </c:pt>
                <c:pt idx="7782">
                  <c:v>70</c:v>
                </c:pt>
                <c:pt idx="7783">
                  <c:v>70</c:v>
                </c:pt>
                <c:pt idx="7784">
                  <c:v>70</c:v>
                </c:pt>
                <c:pt idx="7785">
                  <c:v>70</c:v>
                </c:pt>
                <c:pt idx="7786">
                  <c:v>70</c:v>
                </c:pt>
                <c:pt idx="7787">
                  <c:v>70</c:v>
                </c:pt>
                <c:pt idx="7788">
                  <c:v>70</c:v>
                </c:pt>
                <c:pt idx="7789">
                  <c:v>70</c:v>
                </c:pt>
                <c:pt idx="7790">
                  <c:v>70</c:v>
                </c:pt>
                <c:pt idx="7791">
                  <c:v>70</c:v>
                </c:pt>
                <c:pt idx="7792">
                  <c:v>70</c:v>
                </c:pt>
                <c:pt idx="7793">
                  <c:v>70</c:v>
                </c:pt>
                <c:pt idx="7794">
                  <c:v>70</c:v>
                </c:pt>
                <c:pt idx="7795">
                  <c:v>70</c:v>
                </c:pt>
                <c:pt idx="7796">
                  <c:v>70</c:v>
                </c:pt>
                <c:pt idx="7797">
                  <c:v>70</c:v>
                </c:pt>
                <c:pt idx="7798">
                  <c:v>70</c:v>
                </c:pt>
                <c:pt idx="7799">
                  <c:v>70</c:v>
                </c:pt>
                <c:pt idx="7800">
                  <c:v>70</c:v>
                </c:pt>
                <c:pt idx="7801">
                  <c:v>70</c:v>
                </c:pt>
                <c:pt idx="7802">
                  <c:v>70</c:v>
                </c:pt>
                <c:pt idx="7803">
                  <c:v>70</c:v>
                </c:pt>
                <c:pt idx="7804">
                  <c:v>70</c:v>
                </c:pt>
                <c:pt idx="7805">
                  <c:v>70</c:v>
                </c:pt>
                <c:pt idx="7806">
                  <c:v>70</c:v>
                </c:pt>
                <c:pt idx="7807">
                  <c:v>70</c:v>
                </c:pt>
                <c:pt idx="7808">
                  <c:v>70</c:v>
                </c:pt>
                <c:pt idx="7809">
                  <c:v>70</c:v>
                </c:pt>
                <c:pt idx="7810">
                  <c:v>70</c:v>
                </c:pt>
                <c:pt idx="7811">
                  <c:v>70</c:v>
                </c:pt>
                <c:pt idx="7812">
                  <c:v>70</c:v>
                </c:pt>
                <c:pt idx="7813">
                  <c:v>70</c:v>
                </c:pt>
                <c:pt idx="7814">
                  <c:v>70</c:v>
                </c:pt>
                <c:pt idx="7815">
                  <c:v>70</c:v>
                </c:pt>
                <c:pt idx="7816">
                  <c:v>70</c:v>
                </c:pt>
                <c:pt idx="7817">
                  <c:v>70</c:v>
                </c:pt>
                <c:pt idx="7818">
                  <c:v>70</c:v>
                </c:pt>
                <c:pt idx="7819">
                  <c:v>70</c:v>
                </c:pt>
                <c:pt idx="7820">
                  <c:v>70</c:v>
                </c:pt>
                <c:pt idx="7821">
                  <c:v>70</c:v>
                </c:pt>
                <c:pt idx="7822">
                  <c:v>70</c:v>
                </c:pt>
                <c:pt idx="7823">
                  <c:v>70</c:v>
                </c:pt>
                <c:pt idx="7824">
                  <c:v>70</c:v>
                </c:pt>
                <c:pt idx="7825">
                  <c:v>70</c:v>
                </c:pt>
                <c:pt idx="7826">
                  <c:v>70</c:v>
                </c:pt>
                <c:pt idx="7827">
                  <c:v>70</c:v>
                </c:pt>
                <c:pt idx="7828">
                  <c:v>70</c:v>
                </c:pt>
                <c:pt idx="7829">
                  <c:v>70</c:v>
                </c:pt>
                <c:pt idx="7830">
                  <c:v>70</c:v>
                </c:pt>
                <c:pt idx="7831">
                  <c:v>70</c:v>
                </c:pt>
                <c:pt idx="7832">
                  <c:v>70</c:v>
                </c:pt>
                <c:pt idx="7833">
                  <c:v>70</c:v>
                </c:pt>
                <c:pt idx="7834">
                  <c:v>70</c:v>
                </c:pt>
                <c:pt idx="7835">
                  <c:v>70</c:v>
                </c:pt>
                <c:pt idx="7836">
                  <c:v>70</c:v>
                </c:pt>
                <c:pt idx="7837">
                  <c:v>70</c:v>
                </c:pt>
                <c:pt idx="7838">
                  <c:v>70</c:v>
                </c:pt>
                <c:pt idx="7839">
                  <c:v>70</c:v>
                </c:pt>
                <c:pt idx="7840">
                  <c:v>70</c:v>
                </c:pt>
                <c:pt idx="7841">
                  <c:v>70</c:v>
                </c:pt>
                <c:pt idx="7842">
                  <c:v>70</c:v>
                </c:pt>
                <c:pt idx="7843">
                  <c:v>70</c:v>
                </c:pt>
                <c:pt idx="7844">
                  <c:v>70</c:v>
                </c:pt>
                <c:pt idx="7845">
                  <c:v>70</c:v>
                </c:pt>
                <c:pt idx="7846">
                  <c:v>70</c:v>
                </c:pt>
                <c:pt idx="7847">
                  <c:v>70</c:v>
                </c:pt>
                <c:pt idx="7848">
                  <c:v>70</c:v>
                </c:pt>
                <c:pt idx="7849">
                  <c:v>70</c:v>
                </c:pt>
                <c:pt idx="7850">
                  <c:v>70</c:v>
                </c:pt>
                <c:pt idx="7851">
                  <c:v>70</c:v>
                </c:pt>
                <c:pt idx="7852">
                  <c:v>70</c:v>
                </c:pt>
                <c:pt idx="7853">
                  <c:v>70</c:v>
                </c:pt>
                <c:pt idx="7854">
                  <c:v>70</c:v>
                </c:pt>
                <c:pt idx="7855">
                  <c:v>70</c:v>
                </c:pt>
                <c:pt idx="7856">
                  <c:v>70</c:v>
                </c:pt>
                <c:pt idx="7857">
                  <c:v>70</c:v>
                </c:pt>
                <c:pt idx="7858">
                  <c:v>70</c:v>
                </c:pt>
                <c:pt idx="7859">
                  <c:v>70</c:v>
                </c:pt>
                <c:pt idx="7860">
                  <c:v>70</c:v>
                </c:pt>
                <c:pt idx="7861">
                  <c:v>70</c:v>
                </c:pt>
                <c:pt idx="7862">
                  <c:v>70</c:v>
                </c:pt>
                <c:pt idx="7863">
                  <c:v>70</c:v>
                </c:pt>
                <c:pt idx="7864">
                  <c:v>70</c:v>
                </c:pt>
                <c:pt idx="7865">
                  <c:v>70</c:v>
                </c:pt>
                <c:pt idx="7866">
                  <c:v>70</c:v>
                </c:pt>
                <c:pt idx="7867">
                  <c:v>70</c:v>
                </c:pt>
                <c:pt idx="7868">
                  <c:v>70</c:v>
                </c:pt>
                <c:pt idx="7869">
                  <c:v>70</c:v>
                </c:pt>
                <c:pt idx="7870">
                  <c:v>70</c:v>
                </c:pt>
                <c:pt idx="7871">
                  <c:v>70</c:v>
                </c:pt>
                <c:pt idx="7872">
                  <c:v>70</c:v>
                </c:pt>
                <c:pt idx="7873">
                  <c:v>70</c:v>
                </c:pt>
                <c:pt idx="7874">
                  <c:v>70</c:v>
                </c:pt>
                <c:pt idx="7875">
                  <c:v>70</c:v>
                </c:pt>
                <c:pt idx="7876">
                  <c:v>70</c:v>
                </c:pt>
                <c:pt idx="7877">
                  <c:v>70</c:v>
                </c:pt>
                <c:pt idx="7878">
                  <c:v>70</c:v>
                </c:pt>
                <c:pt idx="7879">
                  <c:v>70</c:v>
                </c:pt>
                <c:pt idx="7880">
                  <c:v>70</c:v>
                </c:pt>
                <c:pt idx="7881">
                  <c:v>70</c:v>
                </c:pt>
                <c:pt idx="7882">
                  <c:v>70</c:v>
                </c:pt>
                <c:pt idx="7883">
                  <c:v>70</c:v>
                </c:pt>
                <c:pt idx="7884">
                  <c:v>70</c:v>
                </c:pt>
                <c:pt idx="7885">
                  <c:v>70</c:v>
                </c:pt>
                <c:pt idx="7886">
                  <c:v>70</c:v>
                </c:pt>
                <c:pt idx="7887">
                  <c:v>70</c:v>
                </c:pt>
                <c:pt idx="7888">
                  <c:v>70</c:v>
                </c:pt>
                <c:pt idx="7889">
                  <c:v>70</c:v>
                </c:pt>
                <c:pt idx="7890">
                  <c:v>70</c:v>
                </c:pt>
                <c:pt idx="7891">
                  <c:v>70</c:v>
                </c:pt>
                <c:pt idx="7892">
                  <c:v>70</c:v>
                </c:pt>
                <c:pt idx="7893">
                  <c:v>70</c:v>
                </c:pt>
                <c:pt idx="7894">
                  <c:v>70</c:v>
                </c:pt>
                <c:pt idx="7895">
                  <c:v>70</c:v>
                </c:pt>
                <c:pt idx="7896">
                  <c:v>70</c:v>
                </c:pt>
                <c:pt idx="7897">
                  <c:v>70</c:v>
                </c:pt>
                <c:pt idx="7898">
                  <c:v>70</c:v>
                </c:pt>
                <c:pt idx="7899">
                  <c:v>70</c:v>
                </c:pt>
                <c:pt idx="7900">
                  <c:v>70</c:v>
                </c:pt>
                <c:pt idx="7901">
                  <c:v>70</c:v>
                </c:pt>
                <c:pt idx="7902">
                  <c:v>70</c:v>
                </c:pt>
                <c:pt idx="7903">
                  <c:v>70</c:v>
                </c:pt>
                <c:pt idx="7904">
                  <c:v>70</c:v>
                </c:pt>
                <c:pt idx="7905">
                  <c:v>70</c:v>
                </c:pt>
                <c:pt idx="7906">
                  <c:v>70</c:v>
                </c:pt>
                <c:pt idx="7907">
                  <c:v>70</c:v>
                </c:pt>
                <c:pt idx="7908">
                  <c:v>70</c:v>
                </c:pt>
                <c:pt idx="7909">
                  <c:v>70</c:v>
                </c:pt>
                <c:pt idx="7910">
                  <c:v>70</c:v>
                </c:pt>
                <c:pt idx="7911">
                  <c:v>70</c:v>
                </c:pt>
                <c:pt idx="7912">
                  <c:v>70</c:v>
                </c:pt>
                <c:pt idx="7913">
                  <c:v>70</c:v>
                </c:pt>
                <c:pt idx="7914">
                  <c:v>70</c:v>
                </c:pt>
                <c:pt idx="7915">
                  <c:v>70</c:v>
                </c:pt>
                <c:pt idx="7916">
                  <c:v>70</c:v>
                </c:pt>
                <c:pt idx="7917">
                  <c:v>70</c:v>
                </c:pt>
                <c:pt idx="7918">
                  <c:v>70</c:v>
                </c:pt>
                <c:pt idx="7919">
                  <c:v>70</c:v>
                </c:pt>
                <c:pt idx="7920">
                  <c:v>70</c:v>
                </c:pt>
                <c:pt idx="7921">
                  <c:v>70</c:v>
                </c:pt>
                <c:pt idx="7922">
                  <c:v>70</c:v>
                </c:pt>
                <c:pt idx="7923">
                  <c:v>70</c:v>
                </c:pt>
                <c:pt idx="7924">
                  <c:v>70</c:v>
                </c:pt>
                <c:pt idx="7925">
                  <c:v>70</c:v>
                </c:pt>
                <c:pt idx="7926">
                  <c:v>70</c:v>
                </c:pt>
                <c:pt idx="7927">
                  <c:v>70</c:v>
                </c:pt>
                <c:pt idx="7928">
                  <c:v>70</c:v>
                </c:pt>
                <c:pt idx="7929">
                  <c:v>70</c:v>
                </c:pt>
                <c:pt idx="7930">
                  <c:v>70</c:v>
                </c:pt>
                <c:pt idx="7931">
                  <c:v>70</c:v>
                </c:pt>
                <c:pt idx="7932">
                  <c:v>70</c:v>
                </c:pt>
                <c:pt idx="7933">
                  <c:v>70</c:v>
                </c:pt>
                <c:pt idx="7934">
                  <c:v>70</c:v>
                </c:pt>
                <c:pt idx="7935">
                  <c:v>70</c:v>
                </c:pt>
                <c:pt idx="7936">
                  <c:v>70</c:v>
                </c:pt>
                <c:pt idx="7937">
                  <c:v>70</c:v>
                </c:pt>
                <c:pt idx="7938">
                  <c:v>70</c:v>
                </c:pt>
                <c:pt idx="7939">
                  <c:v>70</c:v>
                </c:pt>
                <c:pt idx="7940">
                  <c:v>70</c:v>
                </c:pt>
                <c:pt idx="7941">
                  <c:v>70</c:v>
                </c:pt>
                <c:pt idx="7942">
                  <c:v>70</c:v>
                </c:pt>
                <c:pt idx="7943">
                  <c:v>70</c:v>
                </c:pt>
                <c:pt idx="7944">
                  <c:v>70</c:v>
                </c:pt>
                <c:pt idx="7945">
                  <c:v>70</c:v>
                </c:pt>
                <c:pt idx="7946">
                  <c:v>70</c:v>
                </c:pt>
                <c:pt idx="7947">
                  <c:v>70</c:v>
                </c:pt>
                <c:pt idx="7948">
                  <c:v>70</c:v>
                </c:pt>
                <c:pt idx="7949">
                  <c:v>70</c:v>
                </c:pt>
                <c:pt idx="7950">
                  <c:v>70</c:v>
                </c:pt>
                <c:pt idx="7951">
                  <c:v>70</c:v>
                </c:pt>
                <c:pt idx="7952">
                  <c:v>70</c:v>
                </c:pt>
                <c:pt idx="7953">
                  <c:v>70</c:v>
                </c:pt>
                <c:pt idx="7954">
                  <c:v>70</c:v>
                </c:pt>
                <c:pt idx="7955">
                  <c:v>70</c:v>
                </c:pt>
                <c:pt idx="7956">
                  <c:v>70</c:v>
                </c:pt>
                <c:pt idx="7957">
                  <c:v>70</c:v>
                </c:pt>
                <c:pt idx="7958">
                  <c:v>70</c:v>
                </c:pt>
                <c:pt idx="7959">
                  <c:v>70</c:v>
                </c:pt>
                <c:pt idx="7960">
                  <c:v>70</c:v>
                </c:pt>
                <c:pt idx="7961">
                  <c:v>70</c:v>
                </c:pt>
                <c:pt idx="7962">
                  <c:v>70</c:v>
                </c:pt>
                <c:pt idx="7963">
                  <c:v>70</c:v>
                </c:pt>
                <c:pt idx="7964">
                  <c:v>70</c:v>
                </c:pt>
                <c:pt idx="7965">
                  <c:v>70</c:v>
                </c:pt>
                <c:pt idx="7966">
                  <c:v>70</c:v>
                </c:pt>
                <c:pt idx="7967">
                  <c:v>70</c:v>
                </c:pt>
                <c:pt idx="7968">
                  <c:v>70</c:v>
                </c:pt>
                <c:pt idx="7969">
                  <c:v>70</c:v>
                </c:pt>
                <c:pt idx="7970">
                  <c:v>70</c:v>
                </c:pt>
                <c:pt idx="7971">
                  <c:v>70</c:v>
                </c:pt>
                <c:pt idx="7972">
                  <c:v>70</c:v>
                </c:pt>
                <c:pt idx="7973">
                  <c:v>70</c:v>
                </c:pt>
                <c:pt idx="7974">
                  <c:v>70</c:v>
                </c:pt>
                <c:pt idx="7975">
                  <c:v>70</c:v>
                </c:pt>
                <c:pt idx="7976">
                  <c:v>70</c:v>
                </c:pt>
                <c:pt idx="7977">
                  <c:v>70</c:v>
                </c:pt>
                <c:pt idx="7978">
                  <c:v>70</c:v>
                </c:pt>
                <c:pt idx="7979">
                  <c:v>70</c:v>
                </c:pt>
                <c:pt idx="7980">
                  <c:v>70</c:v>
                </c:pt>
                <c:pt idx="7981">
                  <c:v>70</c:v>
                </c:pt>
                <c:pt idx="7982">
                  <c:v>70</c:v>
                </c:pt>
                <c:pt idx="7983">
                  <c:v>70</c:v>
                </c:pt>
                <c:pt idx="7984">
                  <c:v>70</c:v>
                </c:pt>
                <c:pt idx="7985">
                  <c:v>70</c:v>
                </c:pt>
                <c:pt idx="7986">
                  <c:v>70</c:v>
                </c:pt>
                <c:pt idx="7987">
                  <c:v>70</c:v>
                </c:pt>
                <c:pt idx="7988">
                  <c:v>70</c:v>
                </c:pt>
                <c:pt idx="7989">
                  <c:v>70</c:v>
                </c:pt>
                <c:pt idx="7990">
                  <c:v>70</c:v>
                </c:pt>
                <c:pt idx="7991">
                  <c:v>70</c:v>
                </c:pt>
                <c:pt idx="7992">
                  <c:v>70</c:v>
                </c:pt>
                <c:pt idx="7993">
                  <c:v>70</c:v>
                </c:pt>
                <c:pt idx="7994">
                  <c:v>70</c:v>
                </c:pt>
                <c:pt idx="7995">
                  <c:v>70</c:v>
                </c:pt>
                <c:pt idx="7996">
                  <c:v>70</c:v>
                </c:pt>
                <c:pt idx="7997">
                  <c:v>70</c:v>
                </c:pt>
                <c:pt idx="7998">
                  <c:v>70</c:v>
                </c:pt>
                <c:pt idx="7999">
                  <c:v>70</c:v>
                </c:pt>
                <c:pt idx="8000">
                  <c:v>70</c:v>
                </c:pt>
                <c:pt idx="8001">
                  <c:v>70</c:v>
                </c:pt>
                <c:pt idx="8002">
                  <c:v>70</c:v>
                </c:pt>
                <c:pt idx="8003">
                  <c:v>70</c:v>
                </c:pt>
                <c:pt idx="8004">
                  <c:v>70</c:v>
                </c:pt>
                <c:pt idx="8005">
                  <c:v>70</c:v>
                </c:pt>
                <c:pt idx="8006">
                  <c:v>70</c:v>
                </c:pt>
                <c:pt idx="8007">
                  <c:v>70</c:v>
                </c:pt>
                <c:pt idx="8008">
                  <c:v>70</c:v>
                </c:pt>
                <c:pt idx="8009">
                  <c:v>70</c:v>
                </c:pt>
                <c:pt idx="8010">
                  <c:v>70</c:v>
                </c:pt>
                <c:pt idx="8011">
                  <c:v>70</c:v>
                </c:pt>
                <c:pt idx="8012">
                  <c:v>70</c:v>
                </c:pt>
                <c:pt idx="8013">
                  <c:v>70</c:v>
                </c:pt>
                <c:pt idx="8014">
                  <c:v>70</c:v>
                </c:pt>
                <c:pt idx="8015">
                  <c:v>70</c:v>
                </c:pt>
                <c:pt idx="8016">
                  <c:v>70</c:v>
                </c:pt>
                <c:pt idx="8017">
                  <c:v>70</c:v>
                </c:pt>
                <c:pt idx="8018">
                  <c:v>70</c:v>
                </c:pt>
                <c:pt idx="8019">
                  <c:v>70</c:v>
                </c:pt>
                <c:pt idx="8020">
                  <c:v>70</c:v>
                </c:pt>
                <c:pt idx="8021">
                  <c:v>70</c:v>
                </c:pt>
                <c:pt idx="8022">
                  <c:v>70</c:v>
                </c:pt>
                <c:pt idx="8023">
                  <c:v>70</c:v>
                </c:pt>
                <c:pt idx="8024">
                  <c:v>70</c:v>
                </c:pt>
                <c:pt idx="8025">
                  <c:v>70</c:v>
                </c:pt>
                <c:pt idx="8026">
                  <c:v>70</c:v>
                </c:pt>
                <c:pt idx="8027">
                  <c:v>70</c:v>
                </c:pt>
                <c:pt idx="8028">
                  <c:v>70</c:v>
                </c:pt>
                <c:pt idx="8029">
                  <c:v>70</c:v>
                </c:pt>
                <c:pt idx="8030">
                  <c:v>70</c:v>
                </c:pt>
                <c:pt idx="8031">
                  <c:v>70</c:v>
                </c:pt>
                <c:pt idx="8032">
                  <c:v>70</c:v>
                </c:pt>
                <c:pt idx="8033">
                  <c:v>70</c:v>
                </c:pt>
                <c:pt idx="8034">
                  <c:v>70</c:v>
                </c:pt>
                <c:pt idx="8035">
                  <c:v>70</c:v>
                </c:pt>
                <c:pt idx="8036">
                  <c:v>70</c:v>
                </c:pt>
                <c:pt idx="8037">
                  <c:v>70</c:v>
                </c:pt>
                <c:pt idx="8038">
                  <c:v>70</c:v>
                </c:pt>
                <c:pt idx="8039">
                  <c:v>70</c:v>
                </c:pt>
                <c:pt idx="8040">
                  <c:v>70</c:v>
                </c:pt>
                <c:pt idx="8041">
                  <c:v>70</c:v>
                </c:pt>
                <c:pt idx="8042">
                  <c:v>70</c:v>
                </c:pt>
                <c:pt idx="8043">
                  <c:v>70</c:v>
                </c:pt>
                <c:pt idx="8044">
                  <c:v>70</c:v>
                </c:pt>
                <c:pt idx="8045">
                  <c:v>70</c:v>
                </c:pt>
                <c:pt idx="8046">
                  <c:v>70</c:v>
                </c:pt>
                <c:pt idx="8047">
                  <c:v>70</c:v>
                </c:pt>
                <c:pt idx="8048">
                  <c:v>70</c:v>
                </c:pt>
                <c:pt idx="8049">
                  <c:v>70</c:v>
                </c:pt>
                <c:pt idx="8050">
                  <c:v>70</c:v>
                </c:pt>
                <c:pt idx="8051">
                  <c:v>70</c:v>
                </c:pt>
                <c:pt idx="8052">
                  <c:v>70</c:v>
                </c:pt>
                <c:pt idx="8053">
                  <c:v>70</c:v>
                </c:pt>
                <c:pt idx="8054">
                  <c:v>70</c:v>
                </c:pt>
                <c:pt idx="8055">
                  <c:v>70</c:v>
                </c:pt>
                <c:pt idx="8056">
                  <c:v>70</c:v>
                </c:pt>
                <c:pt idx="8057">
                  <c:v>70</c:v>
                </c:pt>
                <c:pt idx="8058">
                  <c:v>70</c:v>
                </c:pt>
                <c:pt idx="8059">
                  <c:v>70</c:v>
                </c:pt>
                <c:pt idx="8060">
                  <c:v>70</c:v>
                </c:pt>
                <c:pt idx="8061">
                  <c:v>70</c:v>
                </c:pt>
                <c:pt idx="8062">
                  <c:v>70</c:v>
                </c:pt>
                <c:pt idx="8063">
                  <c:v>70</c:v>
                </c:pt>
                <c:pt idx="8064">
                  <c:v>70</c:v>
                </c:pt>
                <c:pt idx="8065">
                  <c:v>70</c:v>
                </c:pt>
                <c:pt idx="8066">
                  <c:v>70</c:v>
                </c:pt>
                <c:pt idx="8067">
                  <c:v>70</c:v>
                </c:pt>
                <c:pt idx="8068">
                  <c:v>70</c:v>
                </c:pt>
                <c:pt idx="8069">
                  <c:v>70</c:v>
                </c:pt>
                <c:pt idx="8070">
                  <c:v>70</c:v>
                </c:pt>
                <c:pt idx="8071">
                  <c:v>70</c:v>
                </c:pt>
                <c:pt idx="8072">
                  <c:v>70</c:v>
                </c:pt>
                <c:pt idx="8073">
                  <c:v>70</c:v>
                </c:pt>
                <c:pt idx="8074">
                  <c:v>70</c:v>
                </c:pt>
                <c:pt idx="8075">
                  <c:v>70</c:v>
                </c:pt>
                <c:pt idx="8076">
                  <c:v>70</c:v>
                </c:pt>
                <c:pt idx="8077">
                  <c:v>70</c:v>
                </c:pt>
                <c:pt idx="8078">
                  <c:v>70</c:v>
                </c:pt>
                <c:pt idx="8079">
                  <c:v>70</c:v>
                </c:pt>
                <c:pt idx="8080">
                  <c:v>70</c:v>
                </c:pt>
                <c:pt idx="8081">
                  <c:v>70</c:v>
                </c:pt>
                <c:pt idx="8082">
                  <c:v>70</c:v>
                </c:pt>
                <c:pt idx="8083">
                  <c:v>70</c:v>
                </c:pt>
                <c:pt idx="8084">
                  <c:v>70</c:v>
                </c:pt>
                <c:pt idx="8085">
                  <c:v>70</c:v>
                </c:pt>
                <c:pt idx="8086">
                  <c:v>70</c:v>
                </c:pt>
                <c:pt idx="8087">
                  <c:v>70</c:v>
                </c:pt>
                <c:pt idx="8088">
                  <c:v>70</c:v>
                </c:pt>
                <c:pt idx="8089">
                  <c:v>70</c:v>
                </c:pt>
                <c:pt idx="8090">
                  <c:v>70</c:v>
                </c:pt>
                <c:pt idx="8091">
                  <c:v>70</c:v>
                </c:pt>
                <c:pt idx="8092">
                  <c:v>70</c:v>
                </c:pt>
                <c:pt idx="8093">
                  <c:v>70</c:v>
                </c:pt>
                <c:pt idx="8094">
                  <c:v>70</c:v>
                </c:pt>
                <c:pt idx="8095">
                  <c:v>70</c:v>
                </c:pt>
                <c:pt idx="8096">
                  <c:v>70</c:v>
                </c:pt>
                <c:pt idx="8097">
                  <c:v>70</c:v>
                </c:pt>
                <c:pt idx="8098">
                  <c:v>70</c:v>
                </c:pt>
                <c:pt idx="8099">
                  <c:v>70</c:v>
                </c:pt>
                <c:pt idx="8100">
                  <c:v>70</c:v>
                </c:pt>
                <c:pt idx="8101">
                  <c:v>70</c:v>
                </c:pt>
                <c:pt idx="8102">
                  <c:v>70</c:v>
                </c:pt>
                <c:pt idx="8103">
                  <c:v>70</c:v>
                </c:pt>
                <c:pt idx="8104">
                  <c:v>70</c:v>
                </c:pt>
                <c:pt idx="8105">
                  <c:v>70</c:v>
                </c:pt>
                <c:pt idx="8106">
                  <c:v>70</c:v>
                </c:pt>
                <c:pt idx="8107">
                  <c:v>70</c:v>
                </c:pt>
                <c:pt idx="8108">
                  <c:v>70</c:v>
                </c:pt>
                <c:pt idx="8109">
                  <c:v>70</c:v>
                </c:pt>
                <c:pt idx="8110">
                  <c:v>70</c:v>
                </c:pt>
                <c:pt idx="8111">
                  <c:v>70</c:v>
                </c:pt>
                <c:pt idx="8112">
                  <c:v>70</c:v>
                </c:pt>
                <c:pt idx="8113">
                  <c:v>70</c:v>
                </c:pt>
                <c:pt idx="8114">
                  <c:v>70</c:v>
                </c:pt>
                <c:pt idx="8115">
                  <c:v>70</c:v>
                </c:pt>
                <c:pt idx="8116">
                  <c:v>70</c:v>
                </c:pt>
                <c:pt idx="8117">
                  <c:v>70</c:v>
                </c:pt>
                <c:pt idx="8118">
                  <c:v>70</c:v>
                </c:pt>
                <c:pt idx="8119">
                  <c:v>70</c:v>
                </c:pt>
                <c:pt idx="8120">
                  <c:v>70</c:v>
                </c:pt>
                <c:pt idx="8121">
                  <c:v>70</c:v>
                </c:pt>
                <c:pt idx="8122">
                  <c:v>70</c:v>
                </c:pt>
                <c:pt idx="8123">
                  <c:v>70</c:v>
                </c:pt>
                <c:pt idx="8124">
                  <c:v>70</c:v>
                </c:pt>
                <c:pt idx="8125">
                  <c:v>70</c:v>
                </c:pt>
                <c:pt idx="8126">
                  <c:v>70</c:v>
                </c:pt>
                <c:pt idx="8127">
                  <c:v>70</c:v>
                </c:pt>
                <c:pt idx="8128">
                  <c:v>70</c:v>
                </c:pt>
                <c:pt idx="8129">
                  <c:v>70</c:v>
                </c:pt>
                <c:pt idx="8130">
                  <c:v>70</c:v>
                </c:pt>
                <c:pt idx="8131">
                  <c:v>70</c:v>
                </c:pt>
                <c:pt idx="8132">
                  <c:v>70</c:v>
                </c:pt>
                <c:pt idx="8133">
                  <c:v>70</c:v>
                </c:pt>
                <c:pt idx="8134">
                  <c:v>70</c:v>
                </c:pt>
                <c:pt idx="8135">
                  <c:v>70</c:v>
                </c:pt>
                <c:pt idx="8136">
                  <c:v>70</c:v>
                </c:pt>
                <c:pt idx="8137">
                  <c:v>70</c:v>
                </c:pt>
                <c:pt idx="8138">
                  <c:v>70</c:v>
                </c:pt>
                <c:pt idx="8139">
                  <c:v>70</c:v>
                </c:pt>
                <c:pt idx="8140">
                  <c:v>70</c:v>
                </c:pt>
                <c:pt idx="8141">
                  <c:v>70</c:v>
                </c:pt>
                <c:pt idx="8142">
                  <c:v>70</c:v>
                </c:pt>
                <c:pt idx="8143">
                  <c:v>70</c:v>
                </c:pt>
                <c:pt idx="8144">
                  <c:v>70</c:v>
                </c:pt>
                <c:pt idx="8145">
                  <c:v>70</c:v>
                </c:pt>
                <c:pt idx="8146">
                  <c:v>70</c:v>
                </c:pt>
                <c:pt idx="8147">
                  <c:v>70</c:v>
                </c:pt>
                <c:pt idx="8148">
                  <c:v>70</c:v>
                </c:pt>
                <c:pt idx="8149">
                  <c:v>70</c:v>
                </c:pt>
                <c:pt idx="8150">
                  <c:v>70</c:v>
                </c:pt>
                <c:pt idx="8151">
                  <c:v>70</c:v>
                </c:pt>
                <c:pt idx="8152">
                  <c:v>70</c:v>
                </c:pt>
                <c:pt idx="8153">
                  <c:v>70</c:v>
                </c:pt>
                <c:pt idx="8154">
                  <c:v>70</c:v>
                </c:pt>
                <c:pt idx="8155">
                  <c:v>70</c:v>
                </c:pt>
                <c:pt idx="8156">
                  <c:v>70</c:v>
                </c:pt>
                <c:pt idx="8157">
                  <c:v>70</c:v>
                </c:pt>
                <c:pt idx="8158">
                  <c:v>70</c:v>
                </c:pt>
                <c:pt idx="8159">
                  <c:v>70</c:v>
                </c:pt>
                <c:pt idx="8160">
                  <c:v>70</c:v>
                </c:pt>
                <c:pt idx="8161">
                  <c:v>70</c:v>
                </c:pt>
                <c:pt idx="8162">
                  <c:v>70</c:v>
                </c:pt>
                <c:pt idx="8163">
                  <c:v>70</c:v>
                </c:pt>
                <c:pt idx="8164">
                  <c:v>70</c:v>
                </c:pt>
                <c:pt idx="8165">
                  <c:v>70</c:v>
                </c:pt>
                <c:pt idx="8166">
                  <c:v>70</c:v>
                </c:pt>
                <c:pt idx="8167">
                  <c:v>70</c:v>
                </c:pt>
                <c:pt idx="8168">
                  <c:v>70</c:v>
                </c:pt>
                <c:pt idx="8169">
                  <c:v>70</c:v>
                </c:pt>
                <c:pt idx="8170">
                  <c:v>70</c:v>
                </c:pt>
                <c:pt idx="8171">
                  <c:v>70</c:v>
                </c:pt>
                <c:pt idx="8172">
                  <c:v>70</c:v>
                </c:pt>
                <c:pt idx="8173">
                  <c:v>70</c:v>
                </c:pt>
                <c:pt idx="8174">
                  <c:v>70</c:v>
                </c:pt>
                <c:pt idx="8175">
                  <c:v>70</c:v>
                </c:pt>
                <c:pt idx="8176">
                  <c:v>70</c:v>
                </c:pt>
                <c:pt idx="8177">
                  <c:v>70</c:v>
                </c:pt>
                <c:pt idx="8178">
                  <c:v>70</c:v>
                </c:pt>
                <c:pt idx="8179">
                  <c:v>70</c:v>
                </c:pt>
                <c:pt idx="8180">
                  <c:v>70</c:v>
                </c:pt>
                <c:pt idx="8181">
                  <c:v>70</c:v>
                </c:pt>
                <c:pt idx="8182">
                  <c:v>70</c:v>
                </c:pt>
                <c:pt idx="8183">
                  <c:v>70</c:v>
                </c:pt>
                <c:pt idx="8184">
                  <c:v>70</c:v>
                </c:pt>
                <c:pt idx="8185">
                  <c:v>70</c:v>
                </c:pt>
                <c:pt idx="8186">
                  <c:v>70</c:v>
                </c:pt>
                <c:pt idx="8187">
                  <c:v>70</c:v>
                </c:pt>
                <c:pt idx="8188">
                  <c:v>70</c:v>
                </c:pt>
                <c:pt idx="8189">
                  <c:v>70</c:v>
                </c:pt>
                <c:pt idx="8190">
                  <c:v>70</c:v>
                </c:pt>
                <c:pt idx="8191">
                  <c:v>70</c:v>
                </c:pt>
                <c:pt idx="8192">
                  <c:v>70</c:v>
                </c:pt>
                <c:pt idx="8193">
                  <c:v>70</c:v>
                </c:pt>
                <c:pt idx="8194">
                  <c:v>70</c:v>
                </c:pt>
                <c:pt idx="8195">
                  <c:v>70</c:v>
                </c:pt>
                <c:pt idx="8196">
                  <c:v>70</c:v>
                </c:pt>
                <c:pt idx="8197">
                  <c:v>70</c:v>
                </c:pt>
                <c:pt idx="8198">
                  <c:v>70</c:v>
                </c:pt>
                <c:pt idx="8199">
                  <c:v>70</c:v>
                </c:pt>
                <c:pt idx="8200">
                  <c:v>70</c:v>
                </c:pt>
                <c:pt idx="8201">
                  <c:v>70</c:v>
                </c:pt>
                <c:pt idx="8202">
                  <c:v>70</c:v>
                </c:pt>
                <c:pt idx="8203">
                  <c:v>70</c:v>
                </c:pt>
                <c:pt idx="8204">
                  <c:v>70</c:v>
                </c:pt>
                <c:pt idx="8205">
                  <c:v>70</c:v>
                </c:pt>
                <c:pt idx="8206">
                  <c:v>70</c:v>
                </c:pt>
                <c:pt idx="8207">
                  <c:v>70</c:v>
                </c:pt>
                <c:pt idx="8208">
                  <c:v>70</c:v>
                </c:pt>
                <c:pt idx="8209">
                  <c:v>70</c:v>
                </c:pt>
                <c:pt idx="8210">
                  <c:v>70</c:v>
                </c:pt>
                <c:pt idx="8211">
                  <c:v>70</c:v>
                </c:pt>
                <c:pt idx="8212">
                  <c:v>70</c:v>
                </c:pt>
                <c:pt idx="8213">
                  <c:v>70</c:v>
                </c:pt>
                <c:pt idx="8214">
                  <c:v>70</c:v>
                </c:pt>
                <c:pt idx="8215">
                  <c:v>70</c:v>
                </c:pt>
                <c:pt idx="8216">
                  <c:v>70</c:v>
                </c:pt>
                <c:pt idx="8217">
                  <c:v>70</c:v>
                </c:pt>
                <c:pt idx="8218">
                  <c:v>70</c:v>
                </c:pt>
                <c:pt idx="8219">
                  <c:v>70</c:v>
                </c:pt>
                <c:pt idx="8220">
                  <c:v>70</c:v>
                </c:pt>
                <c:pt idx="8221">
                  <c:v>70</c:v>
                </c:pt>
                <c:pt idx="8222">
                  <c:v>70</c:v>
                </c:pt>
                <c:pt idx="8223">
                  <c:v>70</c:v>
                </c:pt>
                <c:pt idx="8224">
                  <c:v>70</c:v>
                </c:pt>
                <c:pt idx="8225">
                  <c:v>70</c:v>
                </c:pt>
                <c:pt idx="8226">
                  <c:v>70</c:v>
                </c:pt>
                <c:pt idx="8227">
                  <c:v>70</c:v>
                </c:pt>
                <c:pt idx="8228">
                  <c:v>70</c:v>
                </c:pt>
                <c:pt idx="8229">
                  <c:v>70</c:v>
                </c:pt>
                <c:pt idx="8230">
                  <c:v>70</c:v>
                </c:pt>
                <c:pt idx="8231">
                  <c:v>70</c:v>
                </c:pt>
                <c:pt idx="8232">
                  <c:v>70</c:v>
                </c:pt>
                <c:pt idx="8233">
                  <c:v>70</c:v>
                </c:pt>
                <c:pt idx="8234">
                  <c:v>70</c:v>
                </c:pt>
                <c:pt idx="8235">
                  <c:v>70</c:v>
                </c:pt>
                <c:pt idx="8236">
                  <c:v>70</c:v>
                </c:pt>
                <c:pt idx="8237">
                  <c:v>70</c:v>
                </c:pt>
                <c:pt idx="8238">
                  <c:v>70</c:v>
                </c:pt>
                <c:pt idx="8239">
                  <c:v>70</c:v>
                </c:pt>
                <c:pt idx="8240">
                  <c:v>70</c:v>
                </c:pt>
                <c:pt idx="8241">
                  <c:v>70</c:v>
                </c:pt>
                <c:pt idx="8242">
                  <c:v>70</c:v>
                </c:pt>
                <c:pt idx="8243">
                  <c:v>70</c:v>
                </c:pt>
                <c:pt idx="8244">
                  <c:v>70</c:v>
                </c:pt>
                <c:pt idx="8245">
                  <c:v>70</c:v>
                </c:pt>
                <c:pt idx="8246">
                  <c:v>70</c:v>
                </c:pt>
                <c:pt idx="8247">
                  <c:v>70</c:v>
                </c:pt>
                <c:pt idx="8248">
                  <c:v>70</c:v>
                </c:pt>
                <c:pt idx="8249">
                  <c:v>70</c:v>
                </c:pt>
                <c:pt idx="8250">
                  <c:v>70</c:v>
                </c:pt>
                <c:pt idx="8251">
                  <c:v>70</c:v>
                </c:pt>
                <c:pt idx="8252">
                  <c:v>70</c:v>
                </c:pt>
                <c:pt idx="8253">
                  <c:v>70</c:v>
                </c:pt>
                <c:pt idx="8254">
                  <c:v>70</c:v>
                </c:pt>
                <c:pt idx="8255">
                  <c:v>70</c:v>
                </c:pt>
                <c:pt idx="8256">
                  <c:v>70</c:v>
                </c:pt>
                <c:pt idx="8257">
                  <c:v>70</c:v>
                </c:pt>
                <c:pt idx="8258">
                  <c:v>70</c:v>
                </c:pt>
                <c:pt idx="8259">
                  <c:v>70</c:v>
                </c:pt>
                <c:pt idx="8260">
                  <c:v>70</c:v>
                </c:pt>
                <c:pt idx="8261">
                  <c:v>70</c:v>
                </c:pt>
                <c:pt idx="8262">
                  <c:v>70</c:v>
                </c:pt>
                <c:pt idx="8263">
                  <c:v>70</c:v>
                </c:pt>
                <c:pt idx="8264">
                  <c:v>70</c:v>
                </c:pt>
                <c:pt idx="8265">
                  <c:v>70</c:v>
                </c:pt>
                <c:pt idx="8266">
                  <c:v>70</c:v>
                </c:pt>
                <c:pt idx="8267">
                  <c:v>70</c:v>
                </c:pt>
                <c:pt idx="8268">
                  <c:v>70</c:v>
                </c:pt>
                <c:pt idx="8269">
                  <c:v>70</c:v>
                </c:pt>
                <c:pt idx="8270">
                  <c:v>70</c:v>
                </c:pt>
                <c:pt idx="8271">
                  <c:v>70</c:v>
                </c:pt>
                <c:pt idx="8272">
                  <c:v>70</c:v>
                </c:pt>
                <c:pt idx="8273">
                  <c:v>70</c:v>
                </c:pt>
                <c:pt idx="8274">
                  <c:v>70</c:v>
                </c:pt>
                <c:pt idx="8275">
                  <c:v>70</c:v>
                </c:pt>
                <c:pt idx="8276">
                  <c:v>70</c:v>
                </c:pt>
                <c:pt idx="8277">
                  <c:v>70</c:v>
                </c:pt>
                <c:pt idx="8278">
                  <c:v>70</c:v>
                </c:pt>
                <c:pt idx="8279">
                  <c:v>70</c:v>
                </c:pt>
                <c:pt idx="8280">
                  <c:v>70</c:v>
                </c:pt>
                <c:pt idx="8281">
                  <c:v>70</c:v>
                </c:pt>
                <c:pt idx="8282">
                  <c:v>70</c:v>
                </c:pt>
                <c:pt idx="8283">
                  <c:v>70</c:v>
                </c:pt>
                <c:pt idx="8284">
                  <c:v>70</c:v>
                </c:pt>
                <c:pt idx="8285">
                  <c:v>70</c:v>
                </c:pt>
                <c:pt idx="8286">
                  <c:v>70</c:v>
                </c:pt>
                <c:pt idx="8287">
                  <c:v>70</c:v>
                </c:pt>
                <c:pt idx="8288">
                  <c:v>70</c:v>
                </c:pt>
                <c:pt idx="8289">
                  <c:v>70</c:v>
                </c:pt>
                <c:pt idx="8290">
                  <c:v>70</c:v>
                </c:pt>
                <c:pt idx="8291">
                  <c:v>70</c:v>
                </c:pt>
                <c:pt idx="8292">
                  <c:v>70</c:v>
                </c:pt>
                <c:pt idx="8293">
                  <c:v>70</c:v>
                </c:pt>
                <c:pt idx="8294">
                  <c:v>70</c:v>
                </c:pt>
                <c:pt idx="8295">
                  <c:v>70</c:v>
                </c:pt>
                <c:pt idx="8296">
                  <c:v>70</c:v>
                </c:pt>
                <c:pt idx="8297">
                  <c:v>70</c:v>
                </c:pt>
                <c:pt idx="8298">
                  <c:v>70</c:v>
                </c:pt>
                <c:pt idx="8299">
                  <c:v>70</c:v>
                </c:pt>
                <c:pt idx="8300">
                  <c:v>70</c:v>
                </c:pt>
                <c:pt idx="8301">
                  <c:v>70</c:v>
                </c:pt>
                <c:pt idx="8302">
                  <c:v>70</c:v>
                </c:pt>
                <c:pt idx="8303">
                  <c:v>70</c:v>
                </c:pt>
                <c:pt idx="8304">
                  <c:v>70</c:v>
                </c:pt>
                <c:pt idx="8305">
                  <c:v>70</c:v>
                </c:pt>
                <c:pt idx="8306">
                  <c:v>70</c:v>
                </c:pt>
                <c:pt idx="8307">
                  <c:v>70</c:v>
                </c:pt>
                <c:pt idx="8308">
                  <c:v>70</c:v>
                </c:pt>
                <c:pt idx="8309">
                  <c:v>70</c:v>
                </c:pt>
                <c:pt idx="8310">
                  <c:v>70</c:v>
                </c:pt>
                <c:pt idx="8311">
                  <c:v>70</c:v>
                </c:pt>
                <c:pt idx="8312">
                  <c:v>70</c:v>
                </c:pt>
                <c:pt idx="8313">
                  <c:v>70</c:v>
                </c:pt>
                <c:pt idx="8314">
                  <c:v>70</c:v>
                </c:pt>
                <c:pt idx="8315">
                  <c:v>70</c:v>
                </c:pt>
                <c:pt idx="8316">
                  <c:v>70</c:v>
                </c:pt>
                <c:pt idx="8317">
                  <c:v>70</c:v>
                </c:pt>
                <c:pt idx="8318">
                  <c:v>70</c:v>
                </c:pt>
                <c:pt idx="8319">
                  <c:v>70</c:v>
                </c:pt>
                <c:pt idx="8320">
                  <c:v>70</c:v>
                </c:pt>
                <c:pt idx="8321">
                  <c:v>70</c:v>
                </c:pt>
                <c:pt idx="8322">
                  <c:v>70</c:v>
                </c:pt>
                <c:pt idx="8323">
                  <c:v>70</c:v>
                </c:pt>
                <c:pt idx="8324">
                  <c:v>70</c:v>
                </c:pt>
                <c:pt idx="8325">
                  <c:v>70</c:v>
                </c:pt>
                <c:pt idx="8326">
                  <c:v>70</c:v>
                </c:pt>
                <c:pt idx="8327">
                  <c:v>70</c:v>
                </c:pt>
                <c:pt idx="8328">
                  <c:v>70</c:v>
                </c:pt>
                <c:pt idx="8329">
                  <c:v>70</c:v>
                </c:pt>
                <c:pt idx="8330">
                  <c:v>70</c:v>
                </c:pt>
                <c:pt idx="8331">
                  <c:v>70</c:v>
                </c:pt>
                <c:pt idx="8332">
                  <c:v>70</c:v>
                </c:pt>
                <c:pt idx="8333">
                  <c:v>70</c:v>
                </c:pt>
                <c:pt idx="8334">
                  <c:v>70</c:v>
                </c:pt>
                <c:pt idx="8335">
                  <c:v>70</c:v>
                </c:pt>
                <c:pt idx="8336">
                  <c:v>70</c:v>
                </c:pt>
                <c:pt idx="8337">
                  <c:v>70</c:v>
                </c:pt>
                <c:pt idx="8338">
                  <c:v>70</c:v>
                </c:pt>
                <c:pt idx="8339">
                  <c:v>70</c:v>
                </c:pt>
                <c:pt idx="8340">
                  <c:v>70</c:v>
                </c:pt>
                <c:pt idx="8341">
                  <c:v>70</c:v>
                </c:pt>
                <c:pt idx="8342">
                  <c:v>70</c:v>
                </c:pt>
                <c:pt idx="8343">
                  <c:v>70</c:v>
                </c:pt>
                <c:pt idx="8344">
                  <c:v>70</c:v>
                </c:pt>
                <c:pt idx="8345">
                  <c:v>70</c:v>
                </c:pt>
                <c:pt idx="8346">
                  <c:v>70</c:v>
                </c:pt>
                <c:pt idx="8347">
                  <c:v>70</c:v>
                </c:pt>
                <c:pt idx="8348">
                  <c:v>70</c:v>
                </c:pt>
                <c:pt idx="8349">
                  <c:v>70</c:v>
                </c:pt>
                <c:pt idx="8350">
                  <c:v>70</c:v>
                </c:pt>
                <c:pt idx="8351">
                  <c:v>70</c:v>
                </c:pt>
                <c:pt idx="8352">
                  <c:v>70</c:v>
                </c:pt>
                <c:pt idx="8353">
                  <c:v>70</c:v>
                </c:pt>
                <c:pt idx="8354">
                  <c:v>70</c:v>
                </c:pt>
                <c:pt idx="8355">
                  <c:v>70</c:v>
                </c:pt>
                <c:pt idx="8356">
                  <c:v>70</c:v>
                </c:pt>
                <c:pt idx="8357">
                  <c:v>70</c:v>
                </c:pt>
                <c:pt idx="8358">
                  <c:v>70</c:v>
                </c:pt>
                <c:pt idx="8359">
                  <c:v>70</c:v>
                </c:pt>
                <c:pt idx="8360">
                  <c:v>70</c:v>
                </c:pt>
                <c:pt idx="8361">
                  <c:v>70</c:v>
                </c:pt>
                <c:pt idx="8362">
                  <c:v>70</c:v>
                </c:pt>
                <c:pt idx="8363">
                  <c:v>70</c:v>
                </c:pt>
                <c:pt idx="8364">
                  <c:v>70</c:v>
                </c:pt>
                <c:pt idx="8365">
                  <c:v>70</c:v>
                </c:pt>
                <c:pt idx="8366">
                  <c:v>70</c:v>
                </c:pt>
                <c:pt idx="8367">
                  <c:v>70</c:v>
                </c:pt>
                <c:pt idx="8368">
                  <c:v>70</c:v>
                </c:pt>
                <c:pt idx="8369">
                  <c:v>70</c:v>
                </c:pt>
                <c:pt idx="8370">
                  <c:v>70</c:v>
                </c:pt>
                <c:pt idx="8371">
                  <c:v>70</c:v>
                </c:pt>
                <c:pt idx="8372">
                  <c:v>70</c:v>
                </c:pt>
                <c:pt idx="8373">
                  <c:v>70</c:v>
                </c:pt>
                <c:pt idx="8374">
                  <c:v>70</c:v>
                </c:pt>
                <c:pt idx="8375">
                  <c:v>70</c:v>
                </c:pt>
                <c:pt idx="8376">
                  <c:v>70</c:v>
                </c:pt>
                <c:pt idx="8377">
                  <c:v>70</c:v>
                </c:pt>
                <c:pt idx="8378">
                  <c:v>70</c:v>
                </c:pt>
                <c:pt idx="8379">
                  <c:v>70</c:v>
                </c:pt>
                <c:pt idx="8380">
                  <c:v>70</c:v>
                </c:pt>
                <c:pt idx="8381">
                  <c:v>70</c:v>
                </c:pt>
                <c:pt idx="8382">
                  <c:v>70</c:v>
                </c:pt>
                <c:pt idx="8383">
                  <c:v>70</c:v>
                </c:pt>
                <c:pt idx="8384">
                  <c:v>70</c:v>
                </c:pt>
                <c:pt idx="8385">
                  <c:v>70</c:v>
                </c:pt>
                <c:pt idx="8386">
                  <c:v>70</c:v>
                </c:pt>
                <c:pt idx="8387">
                  <c:v>70</c:v>
                </c:pt>
                <c:pt idx="8388">
                  <c:v>70</c:v>
                </c:pt>
                <c:pt idx="8389">
                  <c:v>70</c:v>
                </c:pt>
                <c:pt idx="8390">
                  <c:v>70</c:v>
                </c:pt>
                <c:pt idx="8391">
                  <c:v>70</c:v>
                </c:pt>
                <c:pt idx="8392">
                  <c:v>70</c:v>
                </c:pt>
                <c:pt idx="8393">
                  <c:v>70</c:v>
                </c:pt>
                <c:pt idx="8394">
                  <c:v>70</c:v>
                </c:pt>
                <c:pt idx="8395">
                  <c:v>70</c:v>
                </c:pt>
                <c:pt idx="8396">
                  <c:v>70</c:v>
                </c:pt>
                <c:pt idx="8397">
                  <c:v>70</c:v>
                </c:pt>
                <c:pt idx="8398">
                  <c:v>70</c:v>
                </c:pt>
                <c:pt idx="8399">
                  <c:v>70</c:v>
                </c:pt>
                <c:pt idx="8400">
                  <c:v>70</c:v>
                </c:pt>
                <c:pt idx="8401">
                  <c:v>70</c:v>
                </c:pt>
                <c:pt idx="8402">
                  <c:v>70</c:v>
                </c:pt>
                <c:pt idx="8403">
                  <c:v>70</c:v>
                </c:pt>
                <c:pt idx="8404">
                  <c:v>70</c:v>
                </c:pt>
                <c:pt idx="8405">
                  <c:v>70</c:v>
                </c:pt>
                <c:pt idx="8406">
                  <c:v>70</c:v>
                </c:pt>
                <c:pt idx="8407">
                  <c:v>70</c:v>
                </c:pt>
                <c:pt idx="8408">
                  <c:v>70</c:v>
                </c:pt>
                <c:pt idx="8409">
                  <c:v>70</c:v>
                </c:pt>
                <c:pt idx="8410">
                  <c:v>70</c:v>
                </c:pt>
                <c:pt idx="8411">
                  <c:v>70</c:v>
                </c:pt>
                <c:pt idx="8412">
                  <c:v>70</c:v>
                </c:pt>
                <c:pt idx="8413">
                  <c:v>70</c:v>
                </c:pt>
                <c:pt idx="8414">
                  <c:v>70</c:v>
                </c:pt>
                <c:pt idx="8415">
                  <c:v>70</c:v>
                </c:pt>
                <c:pt idx="8416">
                  <c:v>70</c:v>
                </c:pt>
                <c:pt idx="8417">
                  <c:v>70</c:v>
                </c:pt>
                <c:pt idx="8418">
                  <c:v>70</c:v>
                </c:pt>
                <c:pt idx="8419">
                  <c:v>70</c:v>
                </c:pt>
                <c:pt idx="8420">
                  <c:v>70</c:v>
                </c:pt>
                <c:pt idx="8421">
                  <c:v>70</c:v>
                </c:pt>
                <c:pt idx="8422">
                  <c:v>70</c:v>
                </c:pt>
                <c:pt idx="8423">
                  <c:v>70</c:v>
                </c:pt>
                <c:pt idx="8424">
                  <c:v>70</c:v>
                </c:pt>
                <c:pt idx="8425">
                  <c:v>70</c:v>
                </c:pt>
                <c:pt idx="8426">
                  <c:v>70</c:v>
                </c:pt>
                <c:pt idx="8427">
                  <c:v>70</c:v>
                </c:pt>
                <c:pt idx="8428">
                  <c:v>70</c:v>
                </c:pt>
                <c:pt idx="8429">
                  <c:v>70</c:v>
                </c:pt>
                <c:pt idx="8430">
                  <c:v>70</c:v>
                </c:pt>
                <c:pt idx="8431">
                  <c:v>70</c:v>
                </c:pt>
                <c:pt idx="8432">
                  <c:v>70</c:v>
                </c:pt>
                <c:pt idx="8433">
                  <c:v>70</c:v>
                </c:pt>
                <c:pt idx="8434">
                  <c:v>70</c:v>
                </c:pt>
                <c:pt idx="8435">
                  <c:v>70</c:v>
                </c:pt>
                <c:pt idx="8436">
                  <c:v>70</c:v>
                </c:pt>
                <c:pt idx="8437">
                  <c:v>70</c:v>
                </c:pt>
                <c:pt idx="8438">
                  <c:v>70</c:v>
                </c:pt>
                <c:pt idx="8439">
                  <c:v>70</c:v>
                </c:pt>
                <c:pt idx="8440">
                  <c:v>70</c:v>
                </c:pt>
                <c:pt idx="8441">
                  <c:v>70</c:v>
                </c:pt>
                <c:pt idx="8442">
                  <c:v>70</c:v>
                </c:pt>
                <c:pt idx="8443">
                  <c:v>70</c:v>
                </c:pt>
                <c:pt idx="8444">
                  <c:v>70</c:v>
                </c:pt>
                <c:pt idx="8445">
                  <c:v>70</c:v>
                </c:pt>
                <c:pt idx="8446">
                  <c:v>70</c:v>
                </c:pt>
                <c:pt idx="8447">
                  <c:v>70</c:v>
                </c:pt>
                <c:pt idx="8448">
                  <c:v>70</c:v>
                </c:pt>
                <c:pt idx="8449">
                  <c:v>70</c:v>
                </c:pt>
                <c:pt idx="8450">
                  <c:v>70</c:v>
                </c:pt>
                <c:pt idx="8451">
                  <c:v>70</c:v>
                </c:pt>
                <c:pt idx="8452">
                  <c:v>70</c:v>
                </c:pt>
                <c:pt idx="8453">
                  <c:v>70</c:v>
                </c:pt>
                <c:pt idx="8454">
                  <c:v>70</c:v>
                </c:pt>
                <c:pt idx="8455">
                  <c:v>70</c:v>
                </c:pt>
                <c:pt idx="8456">
                  <c:v>70</c:v>
                </c:pt>
                <c:pt idx="8457">
                  <c:v>70</c:v>
                </c:pt>
                <c:pt idx="8458">
                  <c:v>70</c:v>
                </c:pt>
                <c:pt idx="8459">
                  <c:v>70</c:v>
                </c:pt>
                <c:pt idx="8460">
                  <c:v>70</c:v>
                </c:pt>
                <c:pt idx="8461">
                  <c:v>70</c:v>
                </c:pt>
                <c:pt idx="8462">
                  <c:v>70</c:v>
                </c:pt>
                <c:pt idx="8463">
                  <c:v>70</c:v>
                </c:pt>
                <c:pt idx="8464">
                  <c:v>70</c:v>
                </c:pt>
                <c:pt idx="8465">
                  <c:v>70</c:v>
                </c:pt>
                <c:pt idx="8466">
                  <c:v>70</c:v>
                </c:pt>
                <c:pt idx="8467">
                  <c:v>70</c:v>
                </c:pt>
                <c:pt idx="8468">
                  <c:v>70</c:v>
                </c:pt>
                <c:pt idx="8469">
                  <c:v>70</c:v>
                </c:pt>
                <c:pt idx="8470">
                  <c:v>70</c:v>
                </c:pt>
                <c:pt idx="8471">
                  <c:v>70</c:v>
                </c:pt>
                <c:pt idx="8472">
                  <c:v>70</c:v>
                </c:pt>
                <c:pt idx="8473">
                  <c:v>70</c:v>
                </c:pt>
                <c:pt idx="8474">
                  <c:v>70</c:v>
                </c:pt>
                <c:pt idx="8475">
                  <c:v>70</c:v>
                </c:pt>
                <c:pt idx="8476">
                  <c:v>70</c:v>
                </c:pt>
                <c:pt idx="8477">
                  <c:v>70</c:v>
                </c:pt>
                <c:pt idx="8478">
                  <c:v>70</c:v>
                </c:pt>
                <c:pt idx="8479">
                  <c:v>70</c:v>
                </c:pt>
                <c:pt idx="8480">
                  <c:v>70</c:v>
                </c:pt>
                <c:pt idx="8481">
                  <c:v>70</c:v>
                </c:pt>
                <c:pt idx="8482">
                  <c:v>70</c:v>
                </c:pt>
                <c:pt idx="8483">
                  <c:v>70</c:v>
                </c:pt>
                <c:pt idx="8484">
                  <c:v>70</c:v>
                </c:pt>
                <c:pt idx="8485">
                  <c:v>70</c:v>
                </c:pt>
                <c:pt idx="8486">
                  <c:v>70</c:v>
                </c:pt>
                <c:pt idx="8487">
                  <c:v>70</c:v>
                </c:pt>
                <c:pt idx="8488">
                  <c:v>70</c:v>
                </c:pt>
                <c:pt idx="8489">
                  <c:v>70</c:v>
                </c:pt>
                <c:pt idx="8490">
                  <c:v>70</c:v>
                </c:pt>
                <c:pt idx="8491">
                  <c:v>70</c:v>
                </c:pt>
                <c:pt idx="8492">
                  <c:v>70</c:v>
                </c:pt>
                <c:pt idx="8493">
                  <c:v>70</c:v>
                </c:pt>
                <c:pt idx="8494">
                  <c:v>70</c:v>
                </c:pt>
                <c:pt idx="8495">
                  <c:v>70</c:v>
                </c:pt>
                <c:pt idx="8496">
                  <c:v>70</c:v>
                </c:pt>
                <c:pt idx="8497">
                  <c:v>70</c:v>
                </c:pt>
                <c:pt idx="8498">
                  <c:v>70</c:v>
                </c:pt>
                <c:pt idx="8499">
                  <c:v>70</c:v>
                </c:pt>
                <c:pt idx="8500">
                  <c:v>70</c:v>
                </c:pt>
                <c:pt idx="8501">
                  <c:v>70</c:v>
                </c:pt>
                <c:pt idx="8502">
                  <c:v>70</c:v>
                </c:pt>
                <c:pt idx="8503">
                  <c:v>70</c:v>
                </c:pt>
                <c:pt idx="8504">
                  <c:v>70</c:v>
                </c:pt>
                <c:pt idx="8505">
                  <c:v>70</c:v>
                </c:pt>
                <c:pt idx="8506">
                  <c:v>70</c:v>
                </c:pt>
                <c:pt idx="8507">
                  <c:v>70</c:v>
                </c:pt>
                <c:pt idx="8508">
                  <c:v>70</c:v>
                </c:pt>
                <c:pt idx="8509">
                  <c:v>70</c:v>
                </c:pt>
                <c:pt idx="8510">
                  <c:v>70</c:v>
                </c:pt>
                <c:pt idx="8511">
                  <c:v>70</c:v>
                </c:pt>
                <c:pt idx="8512">
                  <c:v>70</c:v>
                </c:pt>
                <c:pt idx="8513">
                  <c:v>70</c:v>
                </c:pt>
                <c:pt idx="8514">
                  <c:v>70</c:v>
                </c:pt>
                <c:pt idx="8515">
                  <c:v>70</c:v>
                </c:pt>
                <c:pt idx="8516">
                  <c:v>70</c:v>
                </c:pt>
                <c:pt idx="8517">
                  <c:v>70</c:v>
                </c:pt>
                <c:pt idx="8518">
                  <c:v>70</c:v>
                </c:pt>
                <c:pt idx="8519">
                  <c:v>70</c:v>
                </c:pt>
                <c:pt idx="8520">
                  <c:v>70</c:v>
                </c:pt>
                <c:pt idx="8521">
                  <c:v>70</c:v>
                </c:pt>
                <c:pt idx="8522">
                  <c:v>70</c:v>
                </c:pt>
                <c:pt idx="8523">
                  <c:v>70</c:v>
                </c:pt>
                <c:pt idx="8524">
                  <c:v>70</c:v>
                </c:pt>
                <c:pt idx="8525">
                  <c:v>70</c:v>
                </c:pt>
                <c:pt idx="8526">
                  <c:v>70</c:v>
                </c:pt>
                <c:pt idx="8527">
                  <c:v>70</c:v>
                </c:pt>
                <c:pt idx="8528">
                  <c:v>70</c:v>
                </c:pt>
                <c:pt idx="8529">
                  <c:v>70</c:v>
                </c:pt>
                <c:pt idx="8530">
                  <c:v>70</c:v>
                </c:pt>
                <c:pt idx="8531">
                  <c:v>70</c:v>
                </c:pt>
                <c:pt idx="8532">
                  <c:v>70</c:v>
                </c:pt>
                <c:pt idx="8533">
                  <c:v>70</c:v>
                </c:pt>
                <c:pt idx="8534">
                  <c:v>70</c:v>
                </c:pt>
                <c:pt idx="8535">
                  <c:v>70</c:v>
                </c:pt>
                <c:pt idx="8536">
                  <c:v>70</c:v>
                </c:pt>
                <c:pt idx="8537">
                  <c:v>70</c:v>
                </c:pt>
                <c:pt idx="8538">
                  <c:v>70</c:v>
                </c:pt>
                <c:pt idx="8539">
                  <c:v>70</c:v>
                </c:pt>
                <c:pt idx="8540">
                  <c:v>70</c:v>
                </c:pt>
                <c:pt idx="8541">
                  <c:v>70</c:v>
                </c:pt>
                <c:pt idx="8542">
                  <c:v>70</c:v>
                </c:pt>
                <c:pt idx="8543">
                  <c:v>70</c:v>
                </c:pt>
                <c:pt idx="8544">
                  <c:v>70</c:v>
                </c:pt>
                <c:pt idx="8545">
                  <c:v>70</c:v>
                </c:pt>
                <c:pt idx="8546">
                  <c:v>70</c:v>
                </c:pt>
                <c:pt idx="8547">
                  <c:v>70</c:v>
                </c:pt>
                <c:pt idx="8548">
                  <c:v>70</c:v>
                </c:pt>
                <c:pt idx="8549">
                  <c:v>70</c:v>
                </c:pt>
                <c:pt idx="8550">
                  <c:v>70</c:v>
                </c:pt>
                <c:pt idx="8551">
                  <c:v>70</c:v>
                </c:pt>
                <c:pt idx="8552">
                  <c:v>70</c:v>
                </c:pt>
                <c:pt idx="8553">
                  <c:v>70</c:v>
                </c:pt>
                <c:pt idx="8554">
                  <c:v>70</c:v>
                </c:pt>
                <c:pt idx="8555">
                  <c:v>70</c:v>
                </c:pt>
                <c:pt idx="8556">
                  <c:v>70</c:v>
                </c:pt>
                <c:pt idx="8557">
                  <c:v>70</c:v>
                </c:pt>
                <c:pt idx="8558">
                  <c:v>70</c:v>
                </c:pt>
                <c:pt idx="8559">
                  <c:v>70</c:v>
                </c:pt>
                <c:pt idx="8560">
                  <c:v>70</c:v>
                </c:pt>
                <c:pt idx="8561">
                  <c:v>70</c:v>
                </c:pt>
                <c:pt idx="8562">
                  <c:v>70</c:v>
                </c:pt>
                <c:pt idx="8563">
                  <c:v>70</c:v>
                </c:pt>
                <c:pt idx="8564">
                  <c:v>70</c:v>
                </c:pt>
                <c:pt idx="8565">
                  <c:v>70</c:v>
                </c:pt>
                <c:pt idx="8566">
                  <c:v>70</c:v>
                </c:pt>
                <c:pt idx="8567">
                  <c:v>70</c:v>
                </c:pt>
                <c:pt idx="8568">
                  <c:v>70</c:v>
                </c:pt>
                <c:pt idx="8569">
                  <c:v>70</c:v>
                </c:pt>
                <c:pt idx="8570">
                  <c:v>70</c:v>
                </c:pt>
                <c:pt idx="8571">
                  <c:v>70</c:v>
                </c:pt>
                <c:pt idx="8572">
                  <c:v>70</c:v>
                </c:pt>
                <c:pt idx="8573">
                  <c:v>70</c:v>
                </c:pt>
                <c:pt idx="8574">
                  <c:v>70</c:v>
                </c:pt>
                <c:pt idx="8575">
                  <c:v>70</c:v>
                </c:pt>
                <c:pt idx="8576">
                  <c:v>70</c:v>
                </c:pt>
                <c:pt idx="8577">
                  <c:v>70</c:v>
                </c:pt>
                <c:pt idx="8578">
                  <c:v>70</c:v>
                </c:pt>
                <c:pt idx="8579">
                  <c:v>70</c:v>
                </c:pt>
                <c:pt idx="8580">
                  <c:v>70</c:v>
                </c:pt>
                <c:pt idx="8581">
                  <c:v>70</c:v>
                </c:pt>
                <c:pt idx="8582">
                  <c:v>70</c:v>
                </c:pt>
                <c:pt idx="8583">
                  <c:v>70</c:v>
                </c:pt>
                <c:pt idx="8584">
                  <c:v>70</c:v>
                </c:pt>
                <c:pt idx="8585">
                  <c:v>70</c:v>
                </c:pt>
                <c:pt idx="8586">
                  <c:v>70</c:v>
                </c:pt>
                <c:pt idx="8587">
                  <c:v>70</c:v>
                </c:pt>
                <c:pt idx="8588">
                  <c:v>70</c:v>
                </c:pt>
                <c:pt idx="8589">
                  <c:v>70</c:v>
                </c:pt>
                <c:pt idx="8590">
                  <c:v>70</c:v>
                </c:pt>
                <c:pt idx="8591">
                  <c:v>70</c:v>
                </c:pt>
                <c:pt idx="8592">
                  <c:v>70</c:v>
                </c:pt>
                <c:pt idx="8593">
                  <c:v>70</c:v>
                </c:pt>
                <c:pt idx="8594">
                  <c:v>70</c:v>
                </c:pt>
                <c:pt idx="8595">
                  <c:v>70</c:v>
                </c:pt>
                <c:pt idx="8596">
                  <c:v>70</c:v>
                </c:pt>
                <c:pt idx="8597">
                  <c:v>70</c:v>
                </c:pt>
                <c:pt idx="8598">
                  <c:v>70</c:v>
                </c:pt>
                <c:pt idx="8599">
                  <c:v>70</c:v>
                </c:pt>
                <c:pt idx="8600">
                  <c:v>70</c:v>
                </c:pt>
                <c:pt idx="8601">
                  <c:v>70</c:v>
                </c:pt>
                <c:pt idx="8602">
                  <c:v>70</c:v>
                </c:pt>
                <c:pt idx="8603">
                  <c:v>70</c:v>
                </c:pt>
                <c:pt idx="8604">
                  <c:v>70</c:v>
                </c:pt>
                <c:pt idx="8605">
                  <c:v>70</c:v>
                </c:pt>
                <c:pt idx="8606">
                  <c:v>70</c:v>
                </c:pt>
                <c:pt idx="8607">
                  <c:v>70</c:v>
                </c:pt>
                <c:pt idx="8608">
                  <c:v>70</c:v>
                </c:pt>
                <c:pt idx="8609">
                  <c:v>70</c:v>
                </c:pt>
                <c:pt idx="8610">
                  <c:v>70</c:v>
                </c:pt>
                <c:pt idx="8611">
                  <c:v>70</c:v>
                </c:pt>
                <c:pt idx="8612">
                  <c:v>70</c:v>
                </c:pt>
                <c:pt idx="8613">
                  <c:v>70</c:v>
                </c:pt>
                <c:pt idx="8614">
                  <c:v>70</c:v>
                </c:pt>
                <c:pt idx="8615">
                  <c:v>70</c:v>
                </c:pt>
                <c:pt idx="8616">
                  <c:v>70</c:v>
                </c:pt>
                <c:pt idx="8617">
                  <c:v>70</c:v>
                </c:pt>
                <c:pt idx="8618">
                  <c:v>70</c:v>
                </c:pt>
                <c:pt idx="8619">
                  <c:v>70</c:v>
                </c:pt>
                <c:pt idx="8620">
                  <c:v>70</c:v>
                </c:pt>
                <c:pt idx="8621">
                  <c:v>70</c:v>
                </c:pt>
                <c:pt idx="8622">
                  <c:v>70</c:v>
                </c:pt>
                <c:pt idx="8623">
                  <c:v>70</c:v>
                </c:pt>
                <c:pt idx="8624">
                  <c:v>70</c:v>
                </c:pt>
                <c:pt idx="8625">
                  <c:v>70</c:v>
                </c:pt>
                <c:pt idx="8626">
                  <c:v>70</c:v>
                </c:pt>
                <c:pt idx="8627">
                  <c:v>70</c:v>
                </c:pt>
                <c:pt idx="8628">
                  <c:v>70</c:v>
                </c:pt>
                <c:pt idx="8629">
                  <c:v>70</c:v>
                </c:pt>
                <c:pt idx="8630">
                  <c:v>70</c:v>
                </c:pt>
                <c:pt idx="8631">
                  <c:v>70</c:v>
                </c:pt>
                <c:pt idx="8632">
                  <c:v>70</c:v>
                </c:pt>
                <c:pt idx="8633">
                  <c:v>70</c:v>
                </c:pt>
                <c:pt idx="8634">
                  <c:v>70</c:v>
                </c:pt>
                <c:pt idx="8635">
                  <c:v>70</c:v>
                </c:pt>
                <c:pt idx="8636">
                  <c:v>70</c:v>
                </c:pt>
                <c:pt idx="8637">
                  <c:v>70</c:v>
                </c:pt>
                <c:pt idx="8638">
                  <c:v>70</c:v>
                </c:pt>
                <c:pt idx="8639">
                  <c:v>70</c:v>
                </c:pt>
                <c:pt idx="8640">
                  <c:v>70</c:v>
                </c:pt>
                <c:pt idx="8641">
                  <c:v>70</c:v>
                </c:pt>
                <c:pt idx="8642">
                  <c:v>70</c:v>
                </c:pt>
                <c:pt idx="8643">
                  <c:v>70</c:v>
                </c:pt>
                <c:pt idx="8644">
                  <c:v>70</c:v>
                </c:pt>
                <c:pt idx="8645">
                  <c:v>70</c:v>
                </c:pt>
                <c:pt idx="8646">
                  <c:v>70</c:v>
                </c:pt>
                <c:pt idx="8647">
                  <c:v>70</c:v>
                </c:pt>
                <c:pt idx="8648">
                  <c:v>70</c:v>
                </c:pt>
                <c:pt idx="8649">
                  <c:v>70</c:v>
                </c:pt>
                <c:pt idx="8650">
                  <c:v>70</c:v>
                </c:pt>
                <c:pt idx="8651">
                  <c:v>70</c:v>
                </c:pt>
                <c:pt idx="8652">
                  <c:v>70</c:v>
                </c:pt>
                <c:pt idx="8653">
                  <c:v>70</c:v>
                </c:pt>
                <c:pt idx="8654">
                  <c:v>70</c:v>
                </c:pt>
                <c:pt idx="8655">
                  <c:v>70</c:v>
                </c:pt>
                <c:pt idx="8656">
                  <c:v>70</c:v>
                </c:pt>
                <c:pt idx="8657">
                  <c:v>70</c:v>
                </c:pt>
                <c:pt idx="8658">
                  <c:v>70</c:v>
                </c:pt>
                <c:pt idx="8659">
                  <c:v>70</c:v>
                </c:pt>
                <c:pt idx="8660">
                  <c:v>70</c:v>
                </c:pt>
                <c:pt idx="8661">
                  <c:v>70</c:v>
                </c:pt>
                <c:pt idx="8662">
                  <c:v>70</c:v>
                </c:pt>
                <c:pt idx="8663">
                  <c:v>70</c:v>
                </c:pt>
                <c:pt idx="8664">
                  <c:v>70</c:v>
                </c:pt>
                <c:pt idx="8665">
                  <c:v>70</c:v>
                </c:pt>
                <c:pt idx="8666">
                  <c:v>70</c:v>
                </c:pt>
                <c:pt idx="8667">
                  <c:v>70</c:v>
                </c:pt>
                <c:pt idx="8668">
                  <c:v>70</c:v>
                </c:pt>
                <c:pt idx="8669">
                  <c:v>70</c:v>
                </c:pt>
                <c:pt idx="8670">
                  <c:v>70</c:v>
                </c:pt>
                <c:pt idx="8671">
                  <c:v>70</c:v>
                </c:pt>
                <c:pt idx="8672">
                  <c:v>70</c:v>
                </c:pt>
                <c:pt idx="8673">
                  <c:v>70</c:v>
                </c:pt>
                <c:pt idx="8674">
                  <c:v>70</c:v>
                </c:pt>
                <c:pt idx="8675">
                  <c:v>70</c:v>
                </c:pt>
                <c:pt idx="8676">
                  <c:v>70</c:v>
                </c:pt>
                <c:pt idx="8677">
                  <c:v>70</c:v>
                </c:pt>
                <c:pt idx="8678">
                  <c:v>70</c:v>
                </c:pt>
                <c:pt idx="8679">
                  <c:v>70</c:v>
                </c:pt>
                <c:pt idx="8680">
                  <c:v>70</c:v>
                </c:pt>
                <c:pt idx="8681">
                  <c:v>70</c:v>
                </c:pt>
                <c:pt idx="8682">
                  <c:v>70</c:v>
                </c:pt>
                <c:pt idx="8683">
                  <c:v>70</c:v>
                </c:pt>
                <c:pt idx="8684">
                  <c:v>70</c:v>
                </c:pt>
                <c:pt idx="8685">
                  <c:v>70</c:v>
                </c:pt>
                <c:pt idx="8686">
                  <c:v>70</c:v>
                </c:pt>
                <c:pt idx="8687">
                  <c:v>70</c:v>
                </c:pt>
                <c:pt idx="8688">
                  <c:v>70</c:v>
                </c:pt>
                <c:pt idx="8689">
                  <c:v>70</c:v>
                </c:pt>
                <c:pt idx="8690">
                  <c:v>70</c:v>
                </c:pt>
                <c:pt idx="8691">
                  <c:v>70</c:v>
                </c:pt>
                <c:pt idx="8692">
                  <c:v>70</c:v>
                </c:pt>
                <c:pt idx="8693">
                  <c:v>70</c:v>
                </c:pt>
                <c:pt idx="8694">
                  <c:v>70</c:v>
                </c:pt>
                <c:pt idx="8695">
                  <c:v>70</c:v>
                </c:pt>
                <c:pt idx="8696">
                  <c:v>70</c:v>
                </c:pt>
                <c:pt idx="8697">
                  <c:v>70</c:v>
                </c:pt>
                <c:pt idx="8698">
                  <c:v>70</c:v>
                </c:pt>
                <c:pt idx="8699">
                  <c:v>70</c:v>
                </c:pt>
                <c:pt idx="8700">
                  <c:v>70</c:v>
                </c:pt>
                <c:pt idx="8701">
                  <c:v>70</c:v>
                </c:pt>
                <c:pt idx="8702">
                  <c:v>70</c:v>
                </c:pt>
                <c:pt idx="8703">
                  <c:v>70</c:v>
                </c:pt>
                <c:pt idx="8704">
                  <c:v>70</c:v>
                </c:pt>
                <c:pt idx="8705">
                  <c:v>70</c:v>
                </c:pt>
                <c:pt idx="8706">
                  <c:v>70</c:v>
                </c:pt>
                <c:pt idx="8707">
                  <c:v>70</c:v>
                </c:pt>
                <c:pt idx="8708">
                  <c:v>70</c:v>
                </c:pt>
                <c:pt idx="8709">
                  <c:v>70</c:v>
                </c:pt>
                <c:pt idx="8710">
                  <c:v>70</c:v>
                </c:pt>
                <c:pt idx="8711">
                  <c:v>70</c:v>
                </c:pt>
                <c:pt idx="8712">
                  <c:v>70</c:v>
                </c:pt>
                <c:pt idx="8713">
                  <c:v>70</c:v>
                </c:pt>
                <c:pt idx="8714">
                  <c:v>70</c:v>
                </c:pt>
                <c:pt idx="8715">
                  <c:v>70</c:v>
                </c:pt>
                <c:pt idx="8716">
                  <c:v>70</c:v>
                </c:pt>
                <c:pt idx="8717">
                  <c:v>70</c:v>
                </c:pt>
                <c:pt idx="8718">
                  <c:v>70</c:v>
                </c:pt>
                <c:pt idx="8719">
                  <c:v>70</c:v>
                </c:pt>
                <c:pt idx="8720">
                  <c:v>70</c:v>
                </c:pt>
                <c:pt idx="8721">
                  <c:v>70</c:v>
                </c:pt>
                <c:pt idx="8722">
                  <c:v>70</c:v>
                </c:pt>
                <c:pt idx="8723">
                  <c:v>70</c:v>
                </c:pt>
                <c:pt idx="8724">
                  <c:v>70</c:v>
                </c:pt>
                <c:pt idx="8725">
                  <c:v>70</c:v>
                </c:pt>
                <c:pt idx="8726">
                  <c:v>70</c:v>
                </c:pt>
                <c:pt idx="8727">
                  <c:v>70</c:v>
                </c:pt>
                <c:pt idx="8728">
                  <c:v>70</c:v>
                </c:pt>
                <c:pt idx="8729">
                  <c:v>70</c:v>
                </c:pt>
                <c:pt idx="8730">
                  <c:v>70</c:v>
                </c:pt>
                <c:pt idx="8731">
                  <c:v>70</c:v>
                </c:pt>
                <c:pt idx="8732">
                  <c:v>70</c:v>
                </c:pt>
                <c:pt idx="8733">
                  <c:v>70</c:v>
                </c:pt>
                <c:pt idx="8734">
                  <c:v>70</c:v>
                </c:pt>
                <c:pt idx="8735">
                  <c:v>70</c:v>
                </c:pt>
                <c:pt idx="8736">
                  <c:v>70</c:v>
                </c:pt>
                <c:pt idx="8737">
                  <c:v>70</c:v>
                </c:pt>
                <c:pt idx="8738">
                  <c:v>70</c:v>
                </c:pt>
                <c:pt idx="8739">
                  <c:v>70</c:v>
                </c:pt>
                <c:pt idx="8740">
                  <c:v>70</c:v>
                </c:pt>
                <c:pt idx="8741">
                  <c:v>70</c:v>
                </c:pt>
                <c:pt idx="8742">
                  <c:v>70</c:v>
                </c:pt>
                <c:pt idx="8743">
                  <c:v>70</c:v>
                </c:pt>
                <c:pt idx="8744">
                  <c:v>70</c:v>
                </c:pt>
                <c:pt idx="8745">
                  <c:v>70</c:v>
                </c:pt>
                <c:pt idx="8746">
                  <c:v>70</c:v>
                </c:pt>
                <c:pt idx="8747">
                  <c:v>70</c:v>
                </c:pt>
                <c:pt idx="8748">
                  <c:v>70</c:v>
                </c:pt>
                <c:pt idx="8749">
                  <c:v>70</c:v>
                </c:pt>
                <c:pt idx="8750">
                  <c:v>70</c:v>
                </c:pt>
                <c:pt idx="8751">
                  <c:v>70</c:v>
                </c:pt>
                <c:pt idx="8752">
                  <c:v>70</c:v>
                </c:pt>
                <c:pt idx="8753">
                  <c:v>70</c:v>
                </c:pt>
                <c:pt idx="8754">
                  <c:v>70</c:v>
                </c:pt>
                <c:pt idx="8755">
                  <c:v>70</c:v>
                </c:pt>
                <c:pt idx="8756">
                  <c:v>70</c:v>
                </c:pt>
                <c:pt idx="8757">
                  <c:v>70</c:v>
                </c:pt>
                <c:pt idx="8758">
                  <c:v>70</c:v>
                </c:pt>
                <c:pt idx="8759">
                  <c:v>70</c:v>
                </c:pt>
                <c:pt idx="8760">
                  <c:v>70</c:v>
                </c:pt>
                <c:pt idx="8761">
                  <c:v>70</c:v>
                </c:pt>
                <c:pt idx="8762">
                  <c:v>70</c:v>
                </c:pt>
                <c:pt idx="8763">
                  <c:v>70</c:v>
                </c:pt>
                <c:pt idx="8764">
                  <c:v>70</c:v>
                </c:pt>
                <c:pt idx="8765">
                  <c:v>70</c:v>
                </c:pt>
                <c:pt idx="8766">
                  <c:v>70</c:v>
                </c:pt>
                <c:pt idx="8767">
                  <c:v>70</c:v>
                </c:pt>
                <c:pt idx="8768">
                  <c:v>70</c:v>
                </c:pt>
                <c:pt idx="8769">
                  <c:v>70</c:v>
                </c:pt>
                <c:pt idx="8770">
                  <c:v>70</c:v>
                </c:pt>
                <c:pt idx="8771">
                  <c:v>70</c:v>
                </c:pt>
                <c:pt idx="8772">
                  <c:v>70</c:v>
                </c:pt>
                <c:pt idx="8773">
                  <c:v>70</c:v>
                </c:pt>
                <c:pt idx="8774">
                  <c:v>70</c:v>
                </c:pt>
                <c:pt idx="8775">
                  <c:v>70</c:v>
                </c:pt>
                <c:pt idx="8776">
                  <c:v>70</c:v>
                </c:pt>
                <c:pt idx="8777">
                  <c:v>70</c:v>
                </c:pt>
                <c:pt idx="8778">
                  <c:v>70</c:v>
                </c:pt>
                <c:pt idx="8779">
                  <c:v>70</c:v>
                </c:pt>
                <c:pt idx="8780">
                  <c:v>70</c:v>
                </c:pt>
                <c:pt idx="8781">
                  <c:v>70</c:v>
                </c:pt>
                <c:pt idx="8782">
                  <c:v>70</c:v>
                </c:pt>
                <c:pt idx="8783">
                  <c:v>70</c:v>
                </c:pt>
                <c:pt idx="8784">
                  <c:v>70</c:v>
                </c:pt>
                <c:pt idx="8785">
                  <c:v>70</c:v>
                </c:pt>
                <c:pt idx="8786">
                  <c:v>70</c:v>
                </c:pt>
                <c:pt idx="8787">
                  <c:v>70</c:v>
                </c:pt>
                <c:pt idx="8788">
                  <c:v>70</c:v>
                </c:pt>
                <c:pt idx="8789">
                  <c:v>70</c:v>
                </c:pt>
                <c:pt idx="8790">
                  <c:v>70</c:v>
                </c:pt>
                <c:pt idx="8791">
                  <c:v>70</c:v>
                </c:pt>
                <c:pt idx="8792">
                  <c:v>70</c:v>
                </c:pt>
                <c:pt idx="8793">
                  <c:v>70</c:v>
                </c:pt>
                <c:pt idx="8794">
                  <c:v>70</c:v>
                </c:pt>
                <c:pt idx="8795">
                  <c:v>70</c:v>
                </c:pt>
                <c:pt idx="8796">
                  <c:v>70</c:v>
                </c:pt>
                <c:pt idx="8797">
                  <c:v>70</c:v>
                </c:pt>
                <c:pt idx="8798">
                  <c:v>70</c:v>
                </c:pt>
                <c:pt idx="8799">
                  <c:v>70</c:v>
                </c:pt>
                <c:pt idx="8800">
                  <c:v>70</c:v>
                </c:pt>
                <c:pt idx="8801">
                  <c:v>70</c:v>
                </c:pt>
                <c:pt idx="8802">
                  <c:v>70</c:v>
                </c:pt>
                <c:pt idx="8803">
                  <c:v>70</c:v>
                </c:pt>
                <c:pt idx="8804">
                  <c:v>70</c:v>
                </c:pt>
                <c:pt idx="8805">
                  <c:v>70</c:v>
                </c:pt>
                <c:pt idx="8806">
                  <c:v>70</c:v>
                </c:pt>
                <c:pt idx="8807">
                  <c:v>70</c:v>
                </c:pt>
                <c:pt idx="8808">
                  <c:v>70</c:v>
                </c:pt>
                <c:pt idx="8809">
                  <c:v>70</c:v>
                </c:pt>
                <c:pt idx="8810">
                  <c:v>70</c:v>
                </c:pt>
                <c:pt idx="8811">
                  <c:v>70</c:v>
                </c:pt>
                <c:pt idx="8812">
                  <c:v>70</c:v>
                </c:pt>
                <c:pt idx="8813">
                  <c:v>70</c:v>
                </c:pt>
                <c:pt idx="8814">
                  <c:v>70</c:v>
                </c:pt>
                <c:pt idx="8815">
                  <c:v>70</c:v>
                </c:pt>
                <c:pt idx="8816">
                  <c:v>70</c:v>
                </c:pt>
                <c:pt idx="8817">
                  <c:v>70</c:v>
                </c:pt>
                <c:pt idx="8818">
                  <c:v>70</c:v>
                </c:pt>
                <c:pt idx="8819">
                  <c:v>70</c:v>
                </c:pt>
                <c:pt idx="8820">
                  <c:v>70</c:v>
                </c:pt>
                <c:pt idx="8821">
                  <c:v>70</c:v>
                </c:pt>
                <c:pt idx="8822">
                  <c:v>70</c:v>
                </c:pt>
                <c:pt idx="8823">
                  <c:v>70</c:v>
                </c:pt>
                <c:pt idx="8824">
                  <c:v>70</c:v>
                </c:pt>
                <c:pt idx="8825">
                  <c:v>70</c:v>
                </c:pt>
                <c:pt idx="8826">
                  <c:v>70</c:v>
                </c:pt>
                <c:pt idx="8827">
                  <c:v>70</c:v>
                </c:pt>
                <c:pt idx="8828">
                  <c:v>70</c:v>
                </c:pt>
                <c:pt idx="8829">
                  <c:v>70</c:v>
                </c:pt>
                <c:pt idx="8830">
                  <c:v>70</c:v>
                </c:pt>
                <c:pt idx="8831">
                  <c:v>70</c:v>
                </c:pt>
                <c:pt idx="8832">
                  <c:v>70</c:v>
                </c:pt>
                <c:pt idx="8833">
                  <c:v>70</c:v>
                </c:pt>
                <c:pt idx="8834">
                  <c:v>70</c:v>
                </c:pt>
                <c:pt idx="8835">
                  <c:v>70</c:v>
                </c:pt>
                <c:pt idx="8836">
                  <c:v>70</c:v>
                </c:pt>
                <c:pt idx="8837">
                  <c:v>70</c:v>
                </c:pt>
                <c:pt idx="8838">
                  <c:v>70</c:v>
                </c:pt>
                <c:pt idx="8839">
                  <c:v>70</c:v>
                </c:pt>
                <c:pt idx="8840">
                  <c:v>70</c:v>
                </c:pt>
                <c:pt idx="8841">
                  <c:v>70</c:v>
                </c:pt>
                <c:pt idx="8842">
                  <c:v>70</c:v>
                </c:pt>
                <c:pt idx="8843">
                  <c:v>70</c:v>
                </c:pt>
                <c:pt idx="8844">
                  <c:v>70</c:v>
                </c:pt>
                <c:pt idx="8845">
                  <c:v>70</c:v>
                </c:pt>
                <c:pt idx="8846">
                  <c:v>70</c:v>
                </c:pt>
                <c:pt idx="8847">
                  <c:v>70</c:v>
                </c:pt>
                <c:pt idx="8848">
                  <c:v>70</c:v>
                </c:pt>
                <c:pt idx="8849">
                  <c:v>70</c:v>
                </c:pt>
                <c:pt idx="8850">
                  <c:v>70</c:v>
                </c:pt>
                <c:pt idx="8851">
                  <c:v>70</c:v>
                </c:pt>
                <c:pt idx="8852">
                  <c:v>70</c:v>
                </c:pt>
                <c:pt idx="8853">
                  <c:v>70</c:v>
                </c:pt>
                <c:pt idx="8854">
                  <c:v>70</c:v>
                </c:pt>
                <c:pt idx="8855">
                  <c:v>70</c:v>
                </c:pt>
                <c:pt idx="8856">
                  <c:v>70</c:v>
                </c:pt>
                <c:pt idx="8857">
                  <c:v>70</c:v>
                </c:pt>
                <c:pt idx="8858">
                  <c:v>70</c:v>
                </c:pt>
                <c:pt idx="8859">
                  <c:v>70</c:v>
                </c:pt>
                <c:pt idx="8860">
                  <c:v>70</c:v>
                </c:pt>
                <c:pt idx="8861">
                  <c:v>70</c:v>
                </c:pt>
                <c:pt idx="8862">
                  <c:v>70</c:v>
                </c:pt>
                <c:pt idx="8863">
                  <c:v>70</c:v>
                </c:pt>
                <c:pt idx="8864">
                  <c:v>70</c:v>
                </c:pt>
                <c:pt idx="8865">
                  <c:v>70</c:v>
                </c:pt>
                <c:pt idx="8866">
                  <c:v>70</c:v>
                </c:pt>
                <c:pt idx="8867">
                  <c:v>70</c:v>
                </c:pt>
                <c:pt idx="8868">
                  <c:v>70</c:v>
                </c:pt>
                <c:pt idx="8869">
                  <c:v>70</c:v>
                </c:pt>
                <c:pt idx="8870">
                  <c:v>70</c:v>
                </c:pt>
                <c:pt idx="8871">
                  <c:v>70</c:v>
                </c:pt>
                <c:pt idx="8872">
                  <c:v>70</c:v>
                </c:pt>
                <c:pt idx="8873">
                  <c:v>70</c:v>
                </c:pt>
                <c:pt idx="8874">
                  <c:v>70</c:v>
                </c:pt>
                <c:pt idx="8875">
                  <c:v>70</c:v>
                </c:pt>
                <c:pt idx="8876">
                  <c:v>70</c:v>
                </c:pt>
                <c:pt idx="8877">
                  <c:v>70</c:v>
                </c:pt>
                <c:pt idx="8878">
                  <c:v>70</c:v>
                </c:pt>
                <c:pt idx="8879">
                  <c:v>70</c:v>
                </c:pt>
                <c:pt idx="8880">
                  <c:v>70</c:v>
                </c:pt>
                <c:pt idx="8881">
                  <c:v>70</c:v>
                </c:pt>
                <c:pt idx="8882">
                  <c:v>70</c:v>
                </c:pt>
                <c:pt idx="8883">
                  <c:v>70</c:v>
                </c:pt>
                <c:pt idx="8884">
                  <c:v>70</c:v>
                </c:pt>
                <c:pt idx="8885">
                  <c:v>70</c:v>
                </c:pt>
                <c:pt idx="8886">
                  <c:v>70</c:v>
                </c:pt>
                <c:pt idx="8887">
                  <c:v>70</c:v>
                </c:pt>
                <c:pt idx="8888">
                  <c:v>70</c:v>
                </c:pt>
                <c:pt idx="8889">
                  <c:v>70</c:v>
                </c:pt>
                <c:pt idx="8890">
                  <c:v>70</c:v>
                </c:pt>
                <c:pt idx="8891">
                  <c:v>70</c:v>
                </c:pt>
                <c:pt idx="8892">
                  <c:v>70</c:v>
                </c:pt>
                <c:pt idx="8893">
                  <c:v>70</c:v>
                </c:pt>
                <c:pt idx="8894">
                  <c:v>70</c:v>
                </c:pt>
                <c:pt idx="8895">
                  <c:v>70</c:v>
                </c:pt>
                <c:pt idx="8896">
                  <c:v>70</c:v>
                </c:pt>
                <c:pt idx="8897">
                  <c:v>70</c:v>
                </c:pt>
                <c:pt idx="8898">
                  <c:v>70</c:v>
                </c:pt>
                <c:pt idx="8899">
                  <c:v>70</c:v>
                </c:pt>
                <c:pt idx="8900">
                  <c:v>70</c:v>
                </c:pt>
                <c:pt idx="8901">
                  <c:v>70</c:v>
                </c:pt>
                <c:pt idx="8902">
                  <c:v>70</c:v>
                </c:pt>
                <c:pt idx="8903">
                  <c:v>70</c:v>
                </c:pt>
                <c:pt idx="8904">
                  <c:v>70</c:v>
                </c:pt>
                <c:pt idx="8905">
                  <c:v>70</c:v>
                </c:pt>
                <c:pt idx="8906">
                  <c:v>70</c:v>
                </c:pt>
                <c:pt idx="8907">
                  <c:v>70</c:v>
                </c:pt>
                <c:pt idx="8908">
                  <c:v>70</c:v>
                </c:pt>
                <c:pt idx="8909">
                  <c:v>70</c:v>
                </c:pt>
                <c:pt idx="8910">
                  <c:v>70</c:v>
                </c:pt>
                <c:pt idx="8911">
                  <c:v>70</c:v>
                </c:pt>
                <c:pt idx="8912">
                  <c:v>70</c:v>
                </c:pt>
                <c:pt idx="8913">
                  <c:v>70</c:v>
                </c:pt>
                <c:pt idx="8914">
                  <c:v>70</c:v>
                </c:pt>
                <c:pt idx="8915">
                  <c:v>70</c:v>
                </c:pt>
                <c:pt idx="8916">
                  <c:v>70</c:v>
                </c:pt>
                <c:pt idx="8917">
                  <c:v>70</c:v>
                </c:pt>
                <c:pt idx="8918">
                  <c:v>70</c:v>
                </c:pt>
                <c:pt idx="8919">
                  <c:v>70</c:v>
                </c:pt>
                <c:pt idx="8920">
                  <c:v>70</c:v>
                </c:pt>
                <c:pt idx="8921">
                  <c:v>70</c:v>
                </c:pt>
                <c:pt idx="8922">
                  <c:v>70</c:v>
                </c:pt>
                <c:pt idx="8923">
                  <c:v>70</c:v>
                </c:pt>
                <c:pt idx="8924">
                  <c:v>70</c:v>
                </c:pt>
                <c:pt idx="8925">
                  <c:v>70</c:v>
                </c:pt>
                <c:pt idx="8926">
                  <c:v>70</c:v>
                </c:pt>
                <c:pt idx="8927">
                  <c:v>70</c:v>
                </c:pt>
                <c:pt idx="8928">
                  <c:v>70</c:v>
                </c:pt>
                <c:pt idx="8929">
                  <c:v>70</c:v>
                </c:pt>
                <c:pt idx="8930">
                  <c:v>70</c:v>
                </c:pt>
                <c:pt idx="8931">
                  <c:v>70</c:v>
                </c:pt>
                <c:pt idx="8932">
                  <c:v>70</c:v>
                </c:pt>
                <c:pt idx="8933">
                  <c:v>70</c:v>
                </c:pt>
                <c:pt idx="8934">
                  <c:v>70</c:v>
                </c:pt>
                <c:pt idx="8935">
                  <c:v>70</c:v>
                </c:pt>
                <c:pt idx="8936">
                  <c:v>70</c:v>
                </c:pt>
                <c:pt idx="8937">
                  <c:v>70</c:v>
                </c:pt>
                <c:pt idx="8938">
                  <c:v>70</c:v>
                </c:pt>
                <c:pt idx="8939">
                  <c:v>70</c:v>
                </c:pt>
                <c:pt idx="8940">
                  <c:v>70</c:v>
                </c:pt>
                <c:pt idx="8941">
                  <c:v>70</c:v>
                </c:pt>
                <c:pt idx="8942">
                  <c:v>70</c:v>
                </c:pt>
                <c:pt idx="8943">
                  <c:v>70</c:v>
                </c:pt>
                <c:pt idx="8944">
                  <c:v>70</c:v>
                </c:pt>
                <c:pt idx="8945">
                  <c:v>70</c:v>
                </c:pt>
                <c:pt idx="8946">
                  <c:v>70</c:v>
                </c:pt>
                <c:pt idx="8947">
                  <c:v>70</c:v>
                </c:pt>
                <c:pt idx="8948">
                  <c:v>70</c:v>
                </c:pt>
                <c:pt idx="8949">
                  <c:v>70</c:v>
                </c:pt>
                <c:pt idx="8950">
                  <c:v>70</c:v>
                </c:pt>
                <c:pt idx="8951">
                  <c:v>70</c:v>
                </c:pt>
                <c:pt idx="8952">
                  <c:v>70</c:v>
                </c:pt>
                <c:pt idx="8953">
                  <c:v>70</c:v>
                </c:pt>
                <c:pt idx="8954">
                  <c:v>70</c:v>
                </c:pt>
                <c:pt idx="8955">
                  <c:v>70</c:v>
                </c:pt>
                <c:pt idx="8956">
                  <c:v>70</c:v>
                </c:pt>
                <c:pt idx="8957">
                  <c:v>70</c:v>
                </c:pt>
                <c:pt idx="8958">
                  <c:v>70</c:v>
                </c:pt>
                <c:pt idx="8959">
                  <c:v>70</c:v>
                </c:pt>
                <c:pt idx="8960">
                  <c:v>70</c:v>
                </c:pt>
                <c:pt idx="8961">
                  <c:v>70</c:v>
                </c:pt>
                <c:pt idx="8962">
                  <c:v>70</c:v>
                </c:pt>
                <c:pt idx="8963">
                  <c:v>70</c:v>
                </c:pt>
                <c:pt idx="8964">
                  <c:v>70</c:v>
                </c:pt>
                <c:pt idx="8965">
                  <c:v>70</c:v>
                </c:pt>
                <c:pt idx="8966">
                  <c:v>70</c:v>
                </c:pt>
                <c:pt idx="8967">
                  <c:v>70</c:v>
                </c:pt>
                <c:pt idx="8968">
                  <c:v>70</c:v>
                </c:pt>
                <c:pt idx="8969">
                  <c:v>70</c:v>
                </c:pt>
                <c:pt idx="8970">
                  <c:v>70</c:v>
                </c:pt>
                <c:pt idx="8971">
                  <c:v>70</c:v>
                </c:pt>
                <c:pt idx="8972">
                  <c:v>70</c:v>
                </c:pt>
                <c:pt idx="8973">
                  <c:v>70</c:v>
                </c:pt>
                <c:pt idx="8974">
                  <c:v>70</c:v>
                </c:pt>
                <c:pt idx="8975">
                  <c:v>70</c:v>
                </c:pt>
                <c:pt idx="8976">
                  <c:v>70</c:v>
                </c:pt>
                <c:pt idx="8977">
                  <c:v>70</c:v>
                </c:pt>
                <c:pt idx="8978">
                  <c:v>70</c:v>
                </c:pt>
                <c:pt idx="8979">
                  <c:v>70</c:v>
                </c:pt>
                <c:pt idx="8980">
                  <c:v>70</c:v>
                </c:pt>
                <c:pt idx="8981">
                  <c:v>70</c:v>
                </c:pt>
                <c:pt idx="8982">
                  <c:v>70</c:v>
                </c:pt>
                <c:pt idx="8983">
                  <c:v>70</c:v>
                </c:pt>
                <c:pt idx="8984">
                  <c:v>70</c:v>
                </c:pt>
                <c:pt idx="8985">
                  <c:v>70</c:v>
                </c:pt>
                <c:pt idx="8986">
                  <c:v>70</c:v>
                </c:pt>
                <c:pt idx="8987">
                  <c:v>70</c:v>
                </c:pt>
                <c:pt idx="8988">
                  <c:v>70</c:v>
                </c:pt>
                <c:pt idx="8989">
                  <c:v>70</c:v>
                </c:pt>
                <c:pt idx="8990">
                  <c:v>70</c:v>
                </c:pt>
                <c:pt idx="8991">
                  <c:v>70</c:v>
                </c:pt>
                <c:pt idx="8992">
                  <c:v>70</c:v>
                </c:pt>
                <c:pt idx="8993">
                  <c:v>70</c:v>
                </c:pt>
                <c:pt idx="8994">
                  <c:v>70</c:v>
                </c:pt>
                <c:pt idx="8995">
                  <c:v>70</c:v>
                </c:pt>
                <c:pt idx="8996">
                  <c:v>70</c:v>
                </c:pt>
                <c:pt idx="8997">
                  <c:v>70</c:v>
                </c:pt>
                <c:pt idx="8998">
                  <c:v>70</c:v>
                </c:pt>
                <c:pt idx="8999">
                  <c:v>70</c:v>
                </c:pt>
                <c:pt idx="9000">
                  <c:v>70</c:v>
                </c:pt>
                <c:pt idx="9001">
                  <c:v>70</c:v>
                </c:pt>
                <c:pt idx="9002">
                  <c:v>70</c:v>
                </c:pt>
                <c:pt idx="9003">
                  <c:v>70</c:v>
                </c:pt>
                <c:pt idx="9004">
                  <c:v>70</c:v>
                </c:pt>
                <c:pt idx="9005">
                  <c:v>70</c:v>
                </c:pt>
                <c:pt idx="9006">
                  <c:v>70</c:v>
                </c:pt>
                <c:pt idx="9007">
                  <c:v>70</c:v>
                </c:pt>
                <c:pt idx="9008">
                  <c:v>70</c:v>
                </c:pt>
                <c:pt idx="9009">
                  <c:v>70</c:v>
                </c:pt>
                <c:pt idx="9010">
                  <c:v>70</c:v>
                </c:pt>
                <c:pt idx="9011">
                  <c:v>70</c:v>
                </c:pt>
                <c:pt idx="9012">
                  <c:v>70</c:v>
                </c:pt>
                <c:pt idx="9013">
                  <c:v>70</c:v>
                </c:pt>
                <c:pt idx="9014">
                  <c:v>70</c:v>
                </c:pt>
                <c:pt idx="9015">
                  <c:v>70</c:v>
                </c:pt>
                <c:pt idx="9016">
                  <c:v>70</c:v>
                </c:pt>
                <c:pt idx="9017">
                  <c:v>70</c:v>
                </c:pt>
                <c:pt idx="9018">
                  <c:v>70</c:v>
                </c:pt>
                <c:pt idx="9019">
                  <c:v>70</c:v>
                </c:pt>
                <c:pt idx="9020">
                  <c:v>70</c:v>
                </c:pt>
                <c:pt idx="9021">
                  <c:v>70</c:v>
                </c:pt>
                <c:pt idx="9022">
                  <c:v>70</c:v>
                </c:pt>
                <c:pt idx="9023">
                  <c:v>70</c:v>
                </c:pt>
                <c:pt idx="9024">
                  <c:v>70</c:v>
                </c:pt>
                <c:pt idx="9025">
                  <c:v>70</c:v>
                </c:pt>
                <c:pt idx="9026">
                  <c:v>70</c:v>
                </c:pt>
                <c:pt idx="9027">
                  <c:v>70</c:v>
                </c:pt>
                <c:pt idx="9028">
                  <c:v>70</c:v>
                </c:pt>
                <c:pt idx="9029">
                  <c:v>70</c:v>
                </c:pt>
                <c:pt idx="9030">
                  <c:v>70</c:v>
                </c:pt>
                <c:pt idx="9031">
                  <c:v>70</c:v>
                </c:pt>
                <c:pt idx="9032">
                  <c:v>70</c:v>
                </c:pt>
                <c:pt idx="9033">
                  <c:v>70</c:v>
                </c:pt>
                <c:pt idx="9034">
                  <c:v>70</c:v>
                </c:pt>
                <c:pt idx="9035">
                  <c:v>70</c:v>
                </c:pt>
                <c:pt idx="9036">
                  <c:v>70</c:v>
                </c:pt>
                <c:pt idx="9037">
                  <c:v>70</c:v>
                </c:pt>
                <c:pt idx="9038">
                  <c:v>70</c:v>
                </c:pt>
                <c:pt idx="9039">
                  <c:v>70</c:v>
                </c:pt>
                <c:pt idx="9040">
                  <c:v>70</c:v>
                </c:pt>
                <c:pt idx="9041">
                  <c:v>70</c:v>
                </c:pt>
                <c:pt idx="9042">
                  <c:v>70</c:v>
                </c:pt>
                <c:pt idx="9043">
                  <c:v>70</c:v>
                </c:pt>
                <c:pt idx="9044">
                  <c:v>70</c:v>
                </c:pt>
                <c:pt idx="9045">
                  <c:v>70</c:v>
                </c:pt>
                <c:pt idx="9046">
                  <c:v>70</c:v>
                </c:pt>
                <c:pt idx="9047">
                  <c:v>70</c:v>
                </c:pt>
                <c:pt idx="9048">
                  <c:v>70</c:v>
                </c:pt>
                <c:pt idx="9049">
                  <c:v>70</c:v>
                </c:pt>
                <c:pt idx="9050">
                  <c:v>70</c:v>
                </c:pt>
                <c:pt idx="9051">
                  <c:v>70</c:v>
                </c:pt>
                <c:pt idx="9052">
                  <c:v>70</c:v>
                </c:pt>
                <c:pt idx="9053">
                  <c:v>70</c:v>
                </c:pt>
                <c:pt idx="9054">
                  <c:v>70</c:v>
                </c:pt>
                <c:pt idx="9055">
                  <c:v>70</c:v>
                </c:pt>
                <c:pt idx="9056">
                  <c:v>70</c:v>
                </c:pt>
                <c:pt idx="9057">
                  <c:v>70</c:v>
                </c:pt>
                <c:pt idx="9058">
                  <c:v>70</c:v>
                </c:pt>
                <c:pt idx="9059">
                  <c:v>70</c:v>
                </c:pt>
                <c:pt idx="9060">
                  <c:v>70</c:v>
                </c:pt>
                <c:pt idx="9061">
                  <c:v>70</c:v>
                </c:pt>
                <c:pt idx="9062">
                  <c:v>70</c:v>
                </c:pt>
                <c:pt idx="9063">
                  <c:v>70</c:v>
                </c:pt>
                <c:pt idx="9064">
                  <c:v>70</c:v>
                </c:pt>
                <c:pt idx="9065">
                  <c:v>70</c:v>
                </c:pt>
                <c:pt idx="9066">
                  <c:v>70</c:v>
                </c:pt>
                <c:pt idx="9067">
                  <c:v>70</c:v>
                </c:pt>
                <c:pt idx="9068">
                  <c:v>70</c:v>
                </c:pt>
                <c:pt idx="9069">
                  <c:v>70</c:v>
                </c:pt>
                <c:pt idx="9070">
                  <c:v>70</c:v>
                </c:pt>
                <c:pt idx="9071">
                  <c:v>70</c:v>
                </c:pt>
                <c:pt idx="9072">
                  <c:v>70</c:v>
                </c:pt>
                <c:pt idx="9073">
                  <c:v>70</c:v>
                </c:pt>
                <c:pt idx="9074">
                  <c:v>70</c:v>
                </c:pt>
                <c:pt idx="9075">
                  <c:v>70</c:v>
                </c:pt>
                <c:pt idx="9076">
                  <c:v>70</c:v>
                </c:pt>
                <c:pt idx="9077">
                  <c:v>70</c:v>
                </c:pt>
                <c:pt idx="9078">
                  <c:v>70</c:v>
                </c:pt>
                <c:pt idx="9079">
                  <c:v>70</c:v>
                </c:pt>
                <c:pt idx="9080">
                  <c:v>70</c:v>
                </c:pt>
                <c:pt idx="9081">
                  <c:v>70</c:v>
                </c:pt>
                <c:pt idx="9082">
                  <c:v>70</c:v>
                </c:pt>
                <c:pt idx="9083">
                  <c:v>70</c:v>
                </c:pt>
                <c:pt idx="9084">
                  <c:v>70</c:v>
                </c:pt>
                <c:pt idx="9085">
                  <c:v>70</c:v>
                </c:pt>
                <c:pt idx="9086">
                  <c:v>70</c:v>
                </c:pt>
                <c:pt idx="9087">
                  <c:v>70</c:v>
                </c:pt>
                <c:pt idx="9088">
                  <c:v>70</c:v>
                </c:pt>
                <c:pt idx="9089">
                  <c:v>70</c:v>
                </c:pt>
                <c:pt idx="9090">
                  <c:v>70</c:v>
                </c:pt>
                <c:pt idx="9091">
                  <c:v>70</c:v>
                </c:pt>
                <c:pt idx="9092">
                  <c:v>70</c:v>
                </c:pt>
                <c:pt idx="9093">
                  <c:v>70</c:v>
                </c:pt>
                <c:pt idx="9094">
                  <c:v>70</c:v>
                </c:pt>
                <c:pt idx="9095">
                  <c:v>70</c:v>
                </c:pt>
                <c:pt idx="9096">
                  <c:v>70</c:v>
                </c:pt>
                <c:pt idx="9097">
                  <c:v>70</c:v>
                </c:pt>
                <c:pt idx="9098">
                  <c:v>70</c:v>
                </c:pt>
                <c:pt idx="9099">
                  <c:v>70</c:v>
                </c:pt>
                <c:pt idx="9100">
                  <c:v>70</c:v>
                </c:pt>
                <c:pt idx="9101">
                  <c:v>70</c:v>
                </c:pt>
                <c:pt idx="9102">
                  <c:v>70</c:v>
                </c:pt>
                <c:pt idx="9103">
                  <c:v>70</c:v>
                </c:pt>
                <c:pt idx="9104">
                  <c:v>70</c:v>
                </c:pt>
                <c:pt idx="9105">
                  <c:v>70</c:v>
                </c:pt>
                <c:pt idx="9106">
                  <c:v>70</c:v>
                </c:pt>
                <c:pt idx="9107">
                  <c:v>70</c:v>
                </c:pt>
                <c:pt idx="9108">
                  <c:v>70</c:v>
                </c:pt>
                <c:pt idx="9109">
                  <c:v>70</c:v>
                </c:pt>
                <c:pt idx="9110">
                  <c:v>70</c:v>
                </c:pt>
                <c:pt idx="9111">
                  <c:v>70</c:v>
                </c:pt>
                <c:pt idx="9112">
                  <c:v>70</c:v>
                </c:pt>
                <c:pt idx="9113">
                  <c:v>70</c:v>
                </c:pt>
                <c:pt idx="9114">
                  <c:v>70</c:v>
                </c:pt>
                <c:pt idx="9115">
                  <c:v>70</c:v>
                </c:pt>
                <c:pt idx="9116">
                  <c:v>70</c:v>
                </c:pt>
                <c:pt idx="9117">
                  <c:v>70</c:v>
                </c:pt>
                <c:pt idx="9118">
                  <c:v>70</c:v>
                </c:pt>
                <c:pt idx="9119">
                  <c:v>70</c:v>
                </c:pt>
                <c:pt idx="9120">
                  <c:v>70</c:v>
                </c:pt>
                <c:pt idx="9121">
                  <c:v>70</c:v>
                </c:pt>
                <c:pt idx="9122">
                  <c:v>70</c:v>
                </c:pt>
                <c:pt idx="9123">
                  <c:v>70</c:v>
                </c:pt>
                <c:pt idx="9124">
                  <c:v>70</c:v>
                </c:pt>
                <c:pt idx="9125">
                  <c:v>70</c:v>
                </c:pt>
                <c:pt idx="9126">
                  <c:v>70</c:v>
                </c:pt>
                <c:pt idx="9127">
                  <c:v>70</c:v>
                </c:pt>
                <c:pt idx="9128">
                  <c:v>70</c:v>
                </c:pt>
                <c:pt idx="9129">
                  <c:v>70</c:v>
                </c:pt>
                <c:pt idx="9130">
                  <c:v>70</c:v>
                </c:pt>
                <c:pt idx="9131">
                  <c:v>70</c:v>
                </c:pt>
                <c:pt idx="9132">
                  <c:v>70</c:v>
                </c:pt>
                <c:pt idx="9133">
                  <c:v>70</c:v>
                </c:pt>
                <c:pt idx="9134">
                  <c:v>70</c:v>
                </c:pt>
                <c:pt idx="9135">
                  <c:v>70</c:v>
                </c:pt>
                <c:pt idx="9136">
                  <c:v>70</c:v>
                </c:pt>
                <c:pt idx="9137">
                  <c:v>70</c:v>
                </c:pt>
                <c:pt idx="9138">
                  <c:v>70</c:v>
                </c:pt>
                <c:pt idx="9139">
                  <c:v>70</c:v>
                </c:pt>
                <c:pt idx="9140">
                  <c:v>70</c:v>
                </c:pt>
                <c:pt idx="9141">
                  <c:v>70</c:v>
                </c:pt>
                <c:pt idx="9142">
                  <c:v>70</c:v>
                </c:pt>
                <c:pt idx="9143">
                  <c:v>70</c:v>
                </c:pt>
                <c:pt idx="9144">
                  <c:v>70</c:v>
                </c:pt>
                <c:pt idx="9145">
                  <c:v>70</c:v>
                </c:pt>
                <c:pt idx="9146">
                  <c:v>70</c:v>
                </c:pt>
                <c:pt idx="9147">
                  <c:v>70</c:v>
                </c:pt>
                <c:pt idx="9148">
                  <c:v>70</c:v>
                </c:pt>
                <c:pt idx="9149">
                  <c:v>70</c:v>
                </c:pt>
                <c:pt idx="9150">
                  <c:v>70</c:v>
                </c:pt>
                <c:pt idx="9151">
                  <c:v>70</c:v>
                </c:pt>
                <c:pt idx="9152">
                  <c:v>70</c:v>
                </c:pt>
                <c:pt idx="9153">
                  <c:v>70</c:v>
                </c:pt>
                <c:pt idx="9154">
                  <c:v>70</c:v>
                </c:pt>
                <c:pt idx="9155">
                  <c:v>70</c:v>
                </c:pt>
                <c:pt idx="9156">
                  <c:v>70</c:v>
                </c:pt>
                <c:pt idx="9157">
                  <c:v>70</c:v>
                </c:pt>
                <c:pt idx="9158">
                  <c:v>70</c:v>
                </c:pt>
                <c:pt idx="9159">
                  <c:v>70</c:v>
                </c:pt>
                <c:pt idx="9160">
                  <c:v>70</c:v>
                </c:pt>
                <c:pt idx="9161">
                  <c:v>70</c:v>
                </c:pt>
                <c:pt idx="9162">
                  <c:v>70</c:v>
                </c:pt>
                <c:pt idx="9163">
                  <c:v>70</c:v>
                </c:pt>
                <c:pt idx="9164">
                  <c:v>70</c:v>
                </c:pt>
                <c:pt idx="9165">
                  <c:v>70</c:v>
                </c:pt>
                <c:pt idx="9166">
                  <c:v>70</c:v>
                </c:pt>
                <c:pt idx="9167">
                  <c:v>70</c:v>
                </c:pt>
                <c:pt idx="9168">
                  <c:v>70</c:v>
                </c:pt>
                <c:pt idx="9169">
                  <c:v>70</c:v>
                </c:pt>
                <c:pt idx="9170">
                  <c:v>70</c:v>
                </c:pt>
                <c:pt idx="9171">
                  <c:v>70</c:v>
                </c:pt>
                <c:pt idx="9172">
                  <c:v>70</c:v>
                </c:pt>
                <c:pt idx="9173">
                  <c:v>70</c:v>
                </c:pt>
                <c:pt idx="9174">
                  <c:v>70</c:v>
                </c:pt>
                <c:pt idx="9175">
                  <c:v>70</c:v>
                </c:pt>
                <c:pt idx="9176">
                  <c:v>70</c:v>
                </c:pt>
                <c:pt idx="9177">
                  <c:v>70</c:v>
                </c:pt>
                <c:pt idx="9178">
                  <c:v>70</c:v>
                </c:pt>
                <c:pt idx="9179">
                  <c:v>70</c:v>
                </c:pt>
                <c:pt idx="9180">
                  <c:v>70</c:v>
                </c:pt>
                <c:pt idx="9181">
                  <c:v>70</c:v>
                </c:pt>
                <c:pt idx="9182">
                  <c:v>70</c:v>
                </c:pt>
                <c:pt idx="9183">
                  <c:v>70</c:v>
                </c:pt>
                <c:pt idx="9184">
                  <c:v>70</c:v>
                </c:pt>
                <c:pt idx="9185">
                  <c:v>70</c:v>
                </c:pt>
                <c:pt idx="9186">
                  <c:v>70</c:v>
                </c:pt>
                <c:pt idx="9187">
                  <c:v>70</c:v>
                </c:pt>
                <c:pt idx="9188">
                  <c:v>70</c:v>
                </c:pt>
                <c:pt idx="9189">
                  <c:v>70</c:v>
                </c:pt>
                <c:pt idx="9190">
                  <c:v>70</c:v>
                </c:pt>
                <c:pt idx="9191">
                  <c:v>70</c:v>
                </c:pt>
                <c:pt idx="9192">
                  <c:v>70</c:v>
                </c:pt>
                <c:pt idx="9193">
                  <c:v>70</c:v>
                </c:pt>
                <c:pt idx="9194">
                  <c:v>70</c:v>
                </c:pt>
                <c:pt idx="9195">
                  <c:v>70</c:v>
                </c:pt>
                <c:pt idx="9196">
                  <c:v>70</c:v>
                </c:pt>
                <c:pt idx="9197">
                  <c:v>70</c:v>
                </c:pt>
                <c:pt idx="9198">
                  <c:v>70</c:v>
                </c:pt>
                <c:pt idx="9199">
                  <c:v>70</c:v>
                </c:pt>
                <c:pt idx="9200">
                  <c:v>70</c:v>
                </c:pt>
                <c:pt idx="9201">
                  <c:v>70</c:v>
                </c:pt>
                <c:pt idx="9202">
                  <c:v>70</c:v>
                </c:pt>
                <c:pt idx="9203">
                  <c:v>70</c:v>
                </c:pt>
                <c:pt idx="9204">
                  <c:v>70</c:v>
                </c:pt>
                <c:pt idx="9205">
                  <c:v>70</c:v>
                </c:pt>
                <c:pt idx="9206">
                  <c:v>70</c:v>
                </c:pt>
                <c:pt idx="9207">
                  <c:v>70</c:v>
                </c:pt>
                <c:pt idx="9208">
                  <c:v>70</c:v>
                </c:pt>
                <c:pt idx="9209">
                  <c:v>70</c:v>
                </c:pt>
                <c:pt idx="9210">
                  <c:v>70</c:v>
                </c:pt>
                <c:pt idx="9211">
                  <c:v>70</c:v>
                </c:pt>
                <c:pt idx="9212">
                  <c:v>70</c:v>
                </c:pt>
                <c:pt idx="9213">
                  <c:v>70</c:v>
                </c:pt>
                <c:pt idx="9214">
                  <c:v>70</c:v>
                </c:pt>
                <c:pt idx="9215">
                  <c:v>70</c:v>
                </c:pt>
                <c:pt idx="9216">
                  <c:v>70</c:v>
                </c:pt>
                <c:pt idx="9217">
                  <c:v>70</c:v>
                </c:pt>
                <c:pt idx="9218">
                  <c:v>70</c:v>
                </c:pt>
                <c:pt idx="9219">
                  <c:v>70</c:v>
                </c:pt>
                <c:pt idx="9220">
                  <c:v>70</c:v>
                </c:pt>
                <c:pt idx="9221">
                  <c:v>70</c:v>
                </c:pt>
                <c:pt idx="9222">
                  <c:v>70</c:v>
                </c:pt>
                <c:pt idx="9223">
                  <c:v>70</c:v>
                </c:pt>
                <c:pt idx="9224">
                  <c:v>70</c:v>
                </c:pt>
                <c:pt idx="9225">
                  <c:v>70</c:v>
                </c:pt>
                <c:pt idx="9226">
                  <c:v>70</c:v>
                </c:pt>
                <c:pt idx="9227">
                  <c:v>70</c:v>
                </c:pt>
                <c:pt idx="9228">
                  <c:v>70</c:v>
                </c:pt>
                <c:pt idx="9229">
                  <c:v>70</c:v>
                </c:pt>
                <c:pt idx="9230">
                  <c:v>70</c:v>
                </c:pt>
                <c:pt idx="9231">
                  <c:v>70</c:v>
                </c:pt>
                <c:pt idx="9232">
                  <c:v>70</c:v>
                </c:pt>
                <c:pt idx="9233">
                  <c:v>70</c:v>
                </c:pt>
                <c:pt idx="9234">
                  <c:v>70</c:v>
                </c:pt>
                <c:pt idx="9235">
                  <c:v>70</c:v>
                </c:pt>
                <c:pt idx="9236">
                  <c:v>70</c:v>
                </c:pt>
                <c:pt idx="9237">
                  <c:v>70</c:v>
                </c:pt>
                <c:pt idx="9238">
                  <c:v>70</c:v>
                </c:pt>
                <c:pt idx="9239">
                  <c:v>70</c:v>
                </c:pt>
                <c:pt idx="9240">
                  <c:v>70</c:v>
                </c:pt>
                <c:pt idx="9241">
                  <c:v>70</c:v>
                </c:pt>
                <c:pt idx="9242">
                  <c:v>70</c:v>
                </c:pt>
                <c:pt idx="9243">
                  <c:v>70</c:v>
                </c:pt>
                <c:pt idx="9244">
                  <c:v>70</c:v>
                </c:pt>
                <c:pt idx="9245">
                  <c:v>70</c:v>
                </c:pt>
                <c:pt idx="9246">
                  <c:v>70</c:v>
                </c:pt>
                <c:pt idx="9247">
                  <c:v>70</c:v>
                </c:pt>
                <c:pt idx="9248">
                  <c:v>70</c:v>
                </c:pt>
                <c:pt idx="9249">
                  <c:v>70</c:v>
                </c:pt>
                <c:pt idx="9250">
                  <c:v>70</c:v>
                </c:pt>
                <c:pt idx="9251">
                  <c:v>70</c:v>
                </c:pt>
                <c:pt idx="9252">
                  <c:v>70</c:v>
                </c:pt>
                <c:pt idx="9253">
                  <c:v>70</c:v>
                </c:pt>
                <c:pt idx="9254">
                  <c:v>70</c:v>
                </c:pt>
                <c:pt idx="9255">
                  <c:v>70</c:v>
                </c:pt>
                <c:pt idx="9256">
                  <c:v>70</c:v>
                </c:pt>
                <c:pt idx="9257">
                  <c:v>70</c:v>
                </c:pt>
                <c:pt idx="9258">
                  <c:v>70</c:v>
                </c:pt>
                <c:pt idx="9259">
                  <c:v>70</c:v>
                </c:pt>
                <c:pt idx="9260">
                  <c:v>70</c:v>
                </c:pt>
                <c:pt idx="9261">
                  <c:v>70</c:v>
                </c:pt>
                <c:pt idx="9262">
                  <c:v>70</c:v>
                </c:pt>
                <c:pt idx="9263">
                  <c:v>70</c:v>
                </c:pt>
                <c:pt idx="9264">
                  <c:v>70</c:v>
                </c:pt>
                <c:pt idx="9265">
                  <c:v>70</c:v>
                </c:pt>
                <c:pt idx="9266">
                  <c:v>70</c:v>
                </c:pt>
                <c:pt idx="9267">
                  <c:v>70</c:v>
                </c:pt>
                <c:pt idx="9268">
                  <c:v>70</c:v>
                </c:pt>
                <c:pt idx="9269">
                  <c:v>70</c:v>
                </c:pt>
                <c:pt idx="9270">
                  <c:v>70</c:v>
                </c:pt>
                <c:pt idx="9271">
                  <c:v>70</c:v>
                </c:pt>
                <c:pt idx="9272">
                  <c:v>70</c:v>
                </c:pt>
                <c:pt idx="9273">
                  <c:v>70</c:v>
                </c:pt>
                <c:pt idx="9274">
                  <c:v>70</c:v>
                </c:pt>
                <c:pt idx="9275">
                  <c:v>70</c:v>
                </c:pt>
                <c:pt idx="9276">
                  <c:v>70</c:v>
                </c:pt>
                <c:pt idx="9277">
                  <c:v>70</c:v>
                </c:pt>
                <c:pt idx="9278">
                  <c:v>70</c:v>
                </c:pt>
                <c:pt idx="9279">
                  <c:v>70</c:v>
                </c:pt>
                <c:pt idx="9280">
                  <c:v>70</c:v>
                </c:pt>
                <c:pt idx="9281">
                  <c:v>70</c:v>
                </c:pt>
                <c:pt idx="9282">
                  <c:v>70</c:v>
                </c:pt>
                <c:pt idx="9283">
                  <c:v>70</c:v>
                </c:pt>
                <c:pt idx="9284">
                  <c:v>70</c:v>
                </c:pt>
                <c:pt idx="9285">
                  <c:v>70</c:v>
                </c:pt>
                <c:pt idx="9286">
                  <c:v>70</c:v>
                </c:pt>
                <c:pt idx="9287">
                  <c:v>70</c:v>
                </c:pt>
                <c:pt idx="9288">
                  <c:v>70</c:v>
                </c:pt>
                <c:pt idx="9289">
                  <c:v>70</c:v>
                </c:pt>
                <c:pt idx="9290">
                  <c:v>70</c:v>
                </c:pt>
                <c:pt idx="9291">
                  <c:v>70</c:v>
                </c:pt>
                <c:pt idx="9292">
                  <c:v>70</c:v>
                </c:pt>
                <c:pt idx="9293">
                  <c:v>70</c:v>
                </c:pt>
                <c:pt idx="9294">
                  <c:v>70</c:v>
                </c:pt>
                <c:pt idx="9295">
                  <c:v>70</c:v>
                </c:pt>
                <c:pt idx="9296">
                  <c:v>70</c:v>
                </c:pt>
                <c:pt idx="9297">
                  <c:v>70</c:v>
                </c:pt>
                <c:pt idx="9298">
                  <c:v>70</c:v>
                </c:pt>
                <c:pt idx="9299">
                  <c:v>70</c:v>
                </c:pt>
                <c:pt idx="9300">
                  <c:v>70</c:v>
                </c:pt>
                <c:pt idx="9301">
                  <c:v>70</c:v>
                </c:pt>
                <c:pt idx="9302">
                  <c:v>70</c:v>
                </c:pt>
                <c:pt idx="9303">
                  <c:v>70</c:v>
                </c:pt>
                <c:pt idx="9304">
                  <c:v>70</c:v>
                </c:pt>
                <c:pt idx="9305">
                  <c:v>70</c:v>
                </c:pt>
                <c:pt idx="9306">
                  <c:v>70</c:v>
                </c:pt>
                <c:pt idx="9307">
                  <c:v>70</c:v>
                </c:pt>
                <c:pt idx="9308">
                  <c:v>70</c:v>
                </c:pt>
                <c:pt idx="9309">
                  <c:v>70</c:v>
                </c:pt>
                <c:pt idx="9310">
                  <c:v>70</c:v>
                </c:pt>
                <c:pt idx="9311">
                  <c:v>70</c:v>
                </c:pt>
                <c:pt idx="9312">
                  <c:v>70</c:v>
                </c:pt>
                <c:pt idx="9313">
                  <c:v>70</c:v>
                </c:pt>
                <c:pt idx="9314">
                  <c:v>70</c:v>
                </c:pt>
                <c:pt idx="9315">
                  <c:v>70</c:v>
                </c:pt>
                <c:pt idx="9316">
                  <c:v>70</c:v>
                </c:pt>
                <c:pt idx="9317">
                  <c:v>70</c:v>
                </c:pt>
                <c:pt idx="9318">
                  <c:v>70</c:v>
                </c:pt>
                <c:pt idx="9319">
                  <c:v>70</c:v>
                </c:pt>
                <c:pt idx="9320">
                  <c:v>70</c:v>
                </c:pt>
                <c:pt idx="9321">
                  <c:v>70</c:v>
                </c:pt>
                <c:pt idx="9322">
                  <c:v>70</c:v>
                </c:pt>
                <c:pt idx="9323">
                  <c:v>70</c:v>
                </c:pt>
                <c:pt idx="9324">
                  <c:v>70</c:v>
                </c:pt>
                <c:pt idx="9325">
                  <c:v>70</c:v>
                </c:pt>
                <c:pt idx="9326">
                  <c:v>70</c:v>
                </c:pt>
                <c:pt idx="9327">
                  <c:v>70</c:v>
                </c:pt>
                <c:pt idx="9328">
                  <c:v>70</c:v>
                </c:pt>
                <c:pt idx="9329">
                  <c:v>70</c:v>
                </c:pt>
                <c:pt idx="9330">
                  <c:v>70</c:v>
                </c:pt>
                <c:pt idx="9331">
                  <c:v>70</c:v>
                </c:pt>
                <c:pt idx="9332">
                  <c:v>70</c:v>
                </c:pt>
                <c:pt idx="9333">
                  <c:v>70</c:v>
                </c:pt>
                <c:pt idx="9334">
                  <c:v>70</c:v>
                </c:pt>
                <c:pt idx="9335">
                  <c:v>70</c:v>
                </c:pt>
                <c:pt idx="9336">
                  <c:v>70</c:v>
                </c:pt>
                <c:pt idx="9337">
                  <c:v>70</c:v>
                </c:pt>
                <c:pt idx="9338">
                  <c:v>70</c:v>
                </c:pt>
                <c:pt idx="9339">
                  <c:v>70</c:v>
                </c:pt>
                <c:pt idx="9340">
                  <c:v>70</c:v>
                </c:pt>
                <c:pt idx="9341">
                  <c:v>70</c:v>
                </c:pt>
                <c:pt idx="9342">
                  <c:v>70</c:v>
                </c:pt>
                <c:pt idx="9343">
                  <c:v>70</c:v>
                </c:pt>
                <c:pt idx="9344">
                  <c:v>70</c:v>
                </c:pt>
                <c:pt idx="9345">
                  <c:v>70</c:v>
                </c:pt>
                <c:pt idx="9346">
                  <c:v>70</c:v>
                </c:pt>
                <c:pt idx="9347">
                  <c:v>70</c:v>
                </c:pt>
                <c:pt idx="9348">
                  <c:v>70</c:v>
                </c:pt>
                <c:pt idx="9349">
                  <c:v>70</c:v>
                </c:pt>
                <c:pt idx="9350">
                  <c:v>70</c:v>
                </c:pt>
                <c:pt idx="9351">
                  <c:v>70</c:v>
                </c:pt>
                <c:pt idx="9352">
                  <c:v>70</c:v>
                </c:pt>
                <c:pt idx="9353">
                  <c:v>70</c:v>
                </c:pt>
                <c:pt idx="9354">
                  <c:v>70</c:v>
                </c:pt>
                <c:pt idx="9355">
                  <c:v>70</c:v>
                </c:pt>
                <c:pt idx="9356">
                  <c:v>70</c:v>
                </c:pt>
                <c:pt idx="9357">
                  <c:v>70</c:v>
                </c:pt>
                <c:pt idx="9358">
                  <c:v>70</c:v>
                </c:pt>
                <c:pt idx="9359">
                  <c:v>70</c:v>
                </c:pt>
                <c:pt idx="9360">
                  <c:v>70</c:v>
                </c:pt>
                <c:pt idx="9361">
                  <c:v>70</c:v>
                </c:pt>
                <c:pt idx="9362">
                  <c:v>70</c:v>
                </c:pt>
                <c:pt idx="9363">
                  <c:v>70</c:v>
                </c:pt>
                <c:pt idx="9364">
                  <c:v>70</c:v>
                </c:pt>
                <c:pt idx="9365">
                  <c:v>70</c:v>
                </c:pt>
                <c:pt idx="9366">
                  <c:v>70</c:v>
                </c:pt>
                <c:pt idx="9367">
                  <c:v>70</c:v>
                </c:pt>
                <c:pt idx="9368">
                  <c:v>70</c:v>
                </c:pt>
                <c:pt idx="9369">
                  <c:v>70</c:v>
                </c:pt>
                <c:pt idx="9370">
                  <c:v>70</c:v>
                </c:pt>
                <c:pt idx="9371">
                  <c:v>70</c:v>
                </c:pt>
                <c:pt idx="9372">
                  <c:v>70</c:v>
                </c:pt>
                <c:pt idx="9373">
                  <c:v>70</c:v>
                </c:pt>
                <c:pt idx="9374">
                  <c:v>70</c:v>
                </c:pt>
                <c:pt idx="9375">
                  <c:v>70</c:v>
                </c:pt>
                <c:pt idx="9376">
                  <c:v>70</c:v>
                </c:pt>
                <c:pt idx="9377">
                  <c:v>70</c:v>
                </c:pt>
                <c:pt idx="9378">
                  <c:v>70</c:v>
                </c:pt>
                <c:pt idx="9379">
                  <c:v>70</c:v>
                </c:pt>
                <c:pt idx="9380">
                  <c:v>70</c:v>
                </c:pt>
                <c:pt idx="9381">
                  <c:v>70</c:v>
                </c:pt>
                <c:pt idx="9382">
                  <c:v>70</c:v>
                </c:pt>
                <c:pt idx="9383">
                  <c:v>70</c:v>
                </c:pt>
                <c:pt idx="9384">
                  <c:v>70</c:v>
                </c:pt>
                <c:pt idx="9385">
                  <c:v>70</c:v>
                </c:pt>
                <c:pt idx="9386">
                  <c:v>70</c:v>
                </c:pt>
                <c:pt idx="9387">
                  <c:v>70</c:v>
                </c:pt>
                <c:pt idx="9388">
                  <c:v>70</c:v>
                </c:pt>
                <c:pt idx="9389">
                  <c:v>70</c:v>
                </c:pt>
                <c:pt idx="9390">
                  <c:v>70</c:v>
                </c:pt>
                <c:pt idx="9391">
                  <c:v>70</c:v>
                </c:pt>
                <c:pt idx="9392">
                  <c:v>70</c:v>
                </c:pt>
                <c:pt idx="9393">
                  <c:v>70</c:v>
                </c:pt>
                <c:pt idx="9394">
                  <c:v>70</c:v>
                </c:pt>
                <c:pt idx="9395">
                  <c:v>70</c:v>
                </c:pt>
                <c:pt idx="9396">
                  <c:v>70</c:v>
                </c:pt>
                <c:pt idx="9397">
                  <c:v>70</c:v>
                </c:pt>
                <c:pt idx="9398">
                  <c:v>70</c:v>
                </c:pt>
                <c:pt idx="9399">
                  <c:v>70</c:v>
                </c:pt>
                <c:pt idx="9400">
                  <c:v>70</c:v>
                </c:pt>
                <c:pt idx="9401">
                  <c:v>70</c:v>
                </c:pt>
                <c:pt idx="9402">
                  <c:v>70</c:v>
                </c:pt>
                <c:pt idx="9403">
                  <c:v>70</c:v>
                </c:pt>
                <c:pt idx="9404">
                  <c:v>70</c:v>
                </c:pt>
                <c:pt idx="9405">
                  <c:v>70</c:v>
                </c:pt>
                <c:pt idx="9406">
                  <c:v>70</c:v>
                </c:pt>
                <c:pt idx="9407">
                  <c:v>70</c:v>
                </c:pt>
                <c:pt idx="9408">
                  <c:v>70</c:v>
                </c:pt>
                <c:pt idx="9409">
                  <c:v>70</c:v>
                </c:pt>
                <c:pt idx="9410">
                  <c:v>70</c:v>
                </c:pt>
                <c:pt idx="9411">
                  <c:v>70</c:v>
                </c:pt>
                <c:pt idx="9412">
                  <c:v>70</c:v>
                </c:pt>
                <c:pt idx="9413">
                  <c:v>70</c:v>
                </c:pt>
                <c:pt idx="9414">
                  <c:v>70</c:v>
                </c:pt>
                <c:pt idx="9415">
                  <c:v>70</c:v>
                </c:pt>
                <c:pt idx="9416">
                  <c:v>70</c:v>
                </c:pt>
                <c:pt idx="9417">
                  <c:v>70</c:v>
                </c:pt>
                <c:pt idx="9418">
                  <c:v>70</c:v>
                </c:pt>
                <c:pt idx="9419">
                  <c:v>70</c:v>
                </c:pt>
                <c:pt idx="9420">
                  <c:v>70</c:v>
                </c:pt>
                <c:pt idx="9421">
                  <c:v>70</c:v>
                </c:pt>
                <c:pt idx="9422">
                  <c:v>70</c:v>
                </c:pt>
                <c:pt idx="9423">
                  <c:v>70</c:v>
                </c:pt>
                <c:pt idx="9424">
                  <c:v>70</c:v>
                </c:pt>
                <c:pt idx="9425">
                  <c:v>70</c:v>
                </c:pt>
                <c:pt idx="9426">
                  <c:v>70</c:v>
                </c:pt>
                <c:pt idx="9427">
                  <c:v>70</c:v>
                </c:pt>
                <c:pt idx="9428">
                  <c:v>70</c:v>
                </c:pt>
                <c:pt idx="9429">
                  <c:v>70</c:v>
                </c:pt>
                <c:pt idx="9430">
                  <c:v>70</c:v>
                </c:pt>
                <c:pt idx="9431">
                  <c:v>70</c:v>
                </c:pt>
                <c:pt idx="9432">
                  <c:v>70</c:v>
                </c:pt>
                <c:pt idx="9433">
                  <c:v>70</c:v>
                </c:pt>
                <c:pt idx="9434">
                  <c:v>70</c:v>
                </c:pt>
                <c:pt idx="9435">
                  <c:v>70</c:v>
                </c:pt>
                <c:pt idx="9436">
                  <c:v>70</c:v>
                </c:pt>
                <c:pt idx="9437">
                  <c:v>70</c:v>
                </c:pt>
                <c:pt idx="9438">
                  <c:v>70</c:v>
                </c:pt>
                <c:pt idx="9439">
                  <c:v>70</c:v>
                </c:pt>
                <c:pt idx="9440">
                  <c:v>70</c:v>
                </c:pt>
                <c:pt idx="9441">
                  <c:v>70</c:v>
                </c:pt>
                <c:pt idx="9442">
                  <c:v>70</c:v>
                </c:pt>
                <c:pt idx="9443">
                  <c:v>70</c:v>
                </c:pt>
                <c:pt idx="9444">
                  <c:v>70</c:v>
                </c:pt>
                <c:pt idx="9445">
                  <c:v>70</c:v>
                </c:pt>
                <c:pt idx="9446">
                  <c:v>70</c:v>
                </c:pt>
                <c:pt idx="9447">
                  <c:v>70</c:v>
                </c:pt>
                <c:pt idx="9448">
                  <c:v>70</c:v>
                </c:pt>
                <c:pt idx="9449">
                  <c:v>70</c:v>
                </c:pt>
                <c:pt idx="9450">
                  <c:v>70</c:v>
                </c:pt>
                <c:pt idx="9451">
                  <c:v>70</c:v>
                </c:pt>
                <c:pt idx="9452">
                  <c:v>70</c:v>
                </c:pt>
                <c:pt idx="9453">
                  <c:v>70</c:v>
                </c:pt>
                <c:pt idx="9454">
                  <c:v>70</c:v>
                </c:pt>
                <c:pt idx="9455">
                  <c:v>70</c:v>
                </c:pt>
                <c:pt idx="9456">
                  <c:v>70</c:v>
                </c:pt>
                <c:pt idx="9457">
                  <c:v>70</c:v>
                </c:pt>
                <c:pt idx="9458">
                  <c:v>70</c:v>
                </c:pt>
                <c:pt idx="9459">
                  <c:v>70</c:v>
                </c:pt>
                <c:pt idx="9460">
                  <c:v>70</c:v>
                </c:pt>
                <c:pt idx="9461">
                  <c:v>70</c:v>
                </c:pt>
                <c:pt idx="9462">
                  <c:v>70</c:v>
                </c:pt>
                <c:pt idx="9463">
                  <c:v>70</c:v>
                </c:pt>
                <c:pt idx="9464">
                  <c:v>70</c:v>
                </c:pt>
                <c:pt idx="9465">
                  <c:v>70</c:v>
                </c:pt>
                <c:pt idx="9466">
                  <c:v>70</c:v>
                </c:pt>
                <c:pt idx="9467">
                  <c:v>70</c:v>
                </c:pt>
                <c:pt idx="9468">
                  <c:v>70</c:v>
                </c:pt>
                <c:pt idx="9469">
                  <c:v>70</c:v>
                </c:pt>
                <c:pt idx="9470">
                  <c:v>70</c:v>
                </c:pt>
                <c:pt idx="9471">
                  <c:v>70</c:v>
                </c:pt>
                <c:pt idx="9472">
                  <c:v>70</c:v>
                </c:pt>
                <c:pt idx="9473">
                  <c:v>70</c:v>
                </c:pt>
                <c:pt idx="9474">
                  <c:v>70</c:v>
                </c:pt>
                <c:pt idx="9475">
                  <c:v>70</c:v>
                </c:pt>
                <c:pt idx="9476">
                  <c:v>70</c:v>
                </c:pt>
                <c:pt idx="9477">
                  <c:v>70</c:v>
                </c:pt>
                <c:pt idx="9478">
                  <c:v>70</c:v>
                </c:pt>
                <c:pt idx="9479">
                  <c:v>70</c:v>
                </c:pt>
                <c:pt idx="9480">
                  <c:v>70</c:v>
                </c:pt>
                <c:pt idx="9481">
                  <c:v>70</c:v>
                </c:pt>
                <c:pt idx="9482">
                  <c:v>70</c:v>
                </c:pt>
                <c:pt idx="9483">
                  <c:v>70</c:v>
                </c:pt>
                <c:pt idx="9484">
                  <c:v>70</c:v>
                </c:pt>
                <c:pt idx="9485">
                  <c:v>70</c:v>
                </c:pt>
                <c:pt idx="9486">
                  <c:v>70</c:v>
                </c:pt>
                <c:pt idx="9487">
                  <c:v>70</c:v>
                </c:pt>
                <c:pt idx="9488">
                  <c:v>70</c:v>
                </c:pt>
                <c:pt idx="9489">
                  <c:v>70</c:v>
                </c:pt>
                <c:pt idx="9490">
                  <c:v>70</c:v>
                </c:pt>
                <c:pt idx="9491">
                  <c:v>70</c:v>
                </c:pt>
                <c:pt idx="9492">
                  <c:v>70</c:v>
                </c:pt>
                <c:pt idx="9493">
                  <c:v>70</c:v>
                </c:pt>
                <c:pt idx="9494">
                  <c:v>70</c:v>
                </c:pt>
                <c:pt idx="9495">
                  <c:v>70</c:v>
                </c:pt>
                <c:pt idx="9496">
                  <c:v>70</c:v>
                </c:pt>
                <c:pt idx="9497">
                  <c:v>70</c:v>
                </c:pt>
                <c:pt idx="9498">
                  <c:v>70</c:v>
                </c:pt>
                <c:pt idx="9499">
                  <c:v>70</c:v>
                </c:pt>
                <c:pt idx="9500">
                  <c:v>70</c:v>
                </c:pt>
                <c:pt idx="9501">
                  <c:v>70</c:v>
                </c:pt>
                <c:pt idx="9502">
                  <c:v>70</c:v>
                </c:pt>
                <c:pt idx="9503">
                  <c:v>70</c:v>
                </c:pt>
                <c:pt idx="9504">
                  <c:v>70</c:v>
                </c:pt>
                <c:pt idx="9505">
                  <c:v>70</c:v>
                </c:pt>
                <c:pt idx="9506">
                  <c:v>70</c:v>
                </c:pt>
                <c:pt idx="9507">
                  <c:v>70</c:v>
                </c:pt>
                <c:pt idx="9508">
                  <c:v>70</c:v>
                </c:pt>
                <c:pt idx="9509">
                  <c:v>70</c:v>
                </c:pt>
                <c:pt idx="9510">
                  <c:v>70</c:v>
                </c:pt>
                <c:pt idx="9511">
                  <c:v>70</c:v>
                </c:pt>
                <c:pt idx="9512">
                  <c:v>70</c:v>
                </c:pt>
                <c:pt idx="9513">
                  <c:v>70</c:v>
                </c:pt>
                <c:pt idx="9514">
                  <c:v>70</c:v>
                </c:pt>
                <c:pt idx="9515">
                  <c:v>70</c:v>
                </c:pt>
                <c:pt idx="9516">
                  <c:v>70</c:v>
                </c:pt>
                <c:pt idx="9517">
                  <c:v>70</c:v>
                </c:pt>
                <c:pt idx="9518">
                  <c:v>70</c:v>
                </c:pt>
                <c:pt idx="9519">
                  <c:v>70</c:v>
                </c:pt>
                <c:pt idx="9520">
                  <c:v>70</c:v>
                </c:pt>
                <c:pt idx="9521">
                  <c:v>70</c:v>
                </c:pt>
                <c:pt idx="9522">
                  <c:v>70</c:v>
                </c:pt>
                <c:pt idx="9523">
                  <c:v>70</c:v>
                </c:pt>
                <c:pt idx="9524">
                  <c:v>70</c:v>
                </c:pt>
                <c:pt idx="9525">
                  <c:v>70</c:v>
                </c:pt>
                <c:pt idx="9526">
                  <c:v>70</c:v>
                </c:pt>
                <c:pt idx="9527">
                  <c:v>70</c:v>
                </c:pt>
                <c:pt idx="9528">
                  <c:v>70</c:v>
                </c:pt>
                <c:pt idx="9529">
                  <c:v>70</c:v>
                </c:pt>
                <c:pt idx="9530">
                  <c:v>70</c:v>
                </c:pt>
                <c:pt idx="9531">
                  <c:v>70</c:v>
                </c:pt>
                <c:pt idx="9532">
                  <c:v>70</c:v>
                </c:pt>
                <c:pt idx="9533">
                  <c:v>70</c:v>
                </c:pt>
                <c:pt idx="9534">
                  <c:v>70</c:v>
                </c:pt>
                <c:pt idx="9535">
                  <c:v>70</c:v>
                </c:pt>
                <c:pt idx="9536">
                  <c:v>70</c:v>
                </c:pt>
                <c:pt idx="9537">
                  <c:v>70</c:v>
                </c:pt>
                <c:pt idx="9538">
                  <c:v>70</c:v>
                </c:pt>
                <c:pt idx="9539">
                  <c:v>70</c:v>
                </c:pt>
                <c:pt idx="9540">
                  <c:v>70</c:v>
                </c:pt>
                <c:pt idx="9541">
                  <c:v>70</c:v>
                </c:pt>
                <c:pt idx="9542">
                  <c:v>70</c:v>
                </c:pt>
                <c:pt idx="9543">
                  <c:v>70</c:v>
                </c:pt>
                <c:pt idx="9544">
                  <c:v>70</c:v>
                </c:pt>
                <c:pt idx="9545">
                  <c:v>70</c:v>
                </c:pt>
                <c:pt idx="9546">
                  <c:v>70</c:v>
                </c:pt>
                <c:pt idx="9547">
                  <c:v>70</c:v>
                </c:pt>
                <c:pt idx="9548">
                  <c:v>70</c:v>
                </c:pt>
                <c:pt idx="9549">
                  <c:v>70</c:v>
                </c:pt>
                <c:pt idx="9550">
                  <c:v>70</c:v>
                </c:pt>
                <c:pt idx="9551">
                  <c:v>70</c:v>
                </c:pt>
                <c:pt idx="9552">
                  <c:v>70</c:v>
                </c:pt>
                <c:pt idx="9553">
                  <c:v>70</c:v>
                </c:pt>
                <c:pt idx="9554">
                  <c:v>70</c:v>
                </c:pt>
                <c:pt idx="9555">
                  <c:v>70</c:v>
                </c:pt>
                <c:pt idx="9556">
                  <c:v>70</c:v>
                </c:pt>
                <c:pt idx="9557">
                  <c:v>70</c:v>
                </c:pt>
                <c:pt idx="9558">
                  <c:v>70</c:v>
                </c:pt>
                <c:pt idx="9559">
                  <c:v>70</c:v>
                </c:pt>
                <c:pt idx="9560">
                  <c:v>70</c:v>
                </c:pt>
                <c:pt idx="9561">
                  <c:v>70</c:v>
                </c:pt>
                <c:pt idx="9562">
                  <c:v>70</c:v>
                </c:pt>
                <c:pt idx="9563">
                  <c:v>70</c:v>
                </c:pt>
                <c:pt idx="9564">
                  <c:v>70</c:v>
                </c:pt>
                <c:pt idx="9565">
                  <c:v>70</c:v>
                </c:pt>
                <c:pt idx="9566">
                  <c:v>70</c:v>
                </c:pt>
                <c:pt idx="9567">
                  <c:v>70</c:v>
                </c:pt>
                <c:pt idx="9568">
                  <c:v>70</c:v>
                </c:pt>
                <c:pt idx="9569">
                  <c:v>70</c:v>
                </c:pt>
                <c:pt idx="9570">
                  <c:v>70</c:v>
                </c:pt>
                <c:pt idx="9571">
                  <c:v>70</c:v>
                </c:pt>
                <c:pt idx="9572">
                  <c:v>70</c:v>
                </c:pt>
                <c:pt idx="9573">
                  <c:v>70</c:v>
                </c:pt>
                <c:pt idx="9574">
                  <c:v>70</c:v>
                </c:pt>
                <c:pt idx="9575">
                  <c:v>70</c:v>
                </c:pt>
                <c:pt idx="9576">
                  <c:v>70</c:v>
                </c:pt>
                <c:pt idx="9577">
                  <c:v>70</c:v>
                </c:pt>
                <c:pt idx="9578">
                  <c:v>70</c:v>
                </c:pt>
                <c:pt idx="9579">
                  <c:v>70</c:v>
                </c:pt>
                <c:pt idx="9580">
                  <c:v>70</c:v>
                </c:pt>
                <c:pt idx="9581">
                  <c:v>70</c:v>
                </c:pt>
                <c:pt idx="9582">
                  <c:v>70</c:v>
                </c:pt>
                <c:pt idx="9583">
                  <c:v>70</c:v>
                </c:pt>
                <c:pt idx="9584">
                  <c:v>70</c:v>
                </c:pt>
                <c:pt idx="9585">
                  <c:v>70</c:v>
                </c:pt>
                <c:pt idx="9586">
                  <c:v>70</c:v>
                </c:pt>
                <c:pt idx="9587">
                  <c:v>70</c:v>
                </c:pt>
                <c:pt idx="9588">
                  <c:v>70</c:v>
                </c:pt>
                <c:pt idx="9589">
                  <c:v>70</c:v>
                </c:pt>
                <c:pt idx="9590">
                  <c:v>70</c:v>
                </c:pt>
                <c:pt idx="9591">
                  <c:v>70</c:v>
                </c:pt>
                <c:pt idx="9592">
                  <c:v>70</c:v>
                </c:pt>
                <c:pt idx="9593">
                  <c:v>70</c:v>
                </c:pt>
                <c:pt idx="9594">
                  <c:v>70</c:v>
                </c:pt>
                <c:pt idx="9595">
                  <c:v>70</c:v>
                </c:pt>
                <c:pt idx="9596">
                  <c:v>70</c:v>
                </c:pt>
                <c:pt idx="9597">
                  <c:v>70</c:v>
                </c:pt>
                <c:pt idx="9598">
                  <c:v>70</c:v>
                </c:pt>
                <c:pt idx="9599">
                  <c:v>70</c:v>
                </c:pt>
                <c:pt idx="9600">
                  <c:v>70</c:v>
                </c:pt>
                <c:pt idx="9601">
                  <c:v>70</c:v>
                </c:pt>
                <c:pt idx="9602">
                  <c:v>70</c:v>
                </c:pt>
                <c:pt idx="9603">
                  <c:v>70</c:v>
                </c:pt>
                <c:pt idx="9604">
                  <c:v>70</c:v>
                </c:pt>
                <c:pt idx="9605">
                  <c:v>70</c:v>
                </c:pt>
                <c:pt idx="9606">
                  <c:v>70</c:v>
                </c:pt>
                <c:pt idx="9607">
                  <c:v>70</c:v>
                </c:pt>
                <c:pt idx="9608">
                  <c:v>70</c:v>
                </c:pt>
                <c:pt idx="9609">
                  <c:v>70</c:v>
                </c:pt>
                <c:pt idx="9610">
                  <c:v>70</c:v>
                </c:pt>
                <c:pt idx="9611">
                  <c:v>70</c:v>
                </c:pt>
                <c:pt idx="9612">
                  <c:v>70</c:v>
                </c:pt>
                <c:pt idx="9613">
                  <c:v>70</c:v>
                </c:pt>
                <c:pt idx="9614">
                  <c:v>70</c:v>
                </c:pt>
                <c:pt idx="9615">
                  <c:v>70</c:v>
                </c:pt>
                <c:pt idx="9616">
                  <c:v>70</c:v>
                </c:pt>
                <c:pt idx="9617">
                  <c:v>70</c:v>
                </c:pt>
                <c:pt idx="9618">
                  <c:v>70</c:v>
                </c:pt>
                <c:pt idx="9619">
                  <c:v>70</c:v>
                </c:pt>
                <c:pt idx="9620">
                  <c:v>70</c:v>
                </c:pt>
                <c:pt idx="9621">
                  <c:v>70</c:v>
                </c:pt>
                <c:pt idx="9622">
                  <c:v>70</c:v>
                </c:pt>
                <c:pt idx="9623">
                  <c:v>70</c:v>
                </c:pt>
                <c:pt idx="9624">
                  <c:v>70</c:v>
                </c:pt>
                <c:pt idx="9625">
                  <c:v>70</c:v>
                </c:pt>
                <c:pt idx="9626">
                  <c:v>70</c:v>
                </c:pt>
                <c:pt idx="9627">
                  <c:v>70</c:v>
                </c:pt>
                <c:pt idx="9628">
                  <c:v>70</c:v>
                </c:pt>
                <c:pt idx="9629">
                  <c:v>70</c:v>
                </c:pt>
                <c:pt idx="9630">
                  <c:v>70</c:v>
                </c:pt>
                <c:pt idx="9631">
                  <c:v>70</c:v>
                </c:pt>
                <c:pt idx="9632">
                  <c:v>70</c:v>
                </c:pt>
                <c:pt idx="9633">
                  <c:v>70</c:v>
                </c:pt>
                <c:pt idx="9634">
                  <c:v>70</c:v>
                </c:pt>
                <c:pt idx="9635">
                  <c:v>70</c:v>
                </c:pt>
                <c:pt idx="9636">
                  <c:v>70</c:v>
                </c:pt>
                <c:pt idx="9637">
                  <c:v>70</c:v>
                </c:pt>
                <c:pt idx="9638">
                  <c:v>70</c:v>
                </c:pt>
                <c:pt idx="9639">
                  <c:v>70</c:v>
                </c:pt>
                <c:pt idx="9640">
                  <c:v>70</c:v>
                </c:pt>
                <c:pt idx="9641">
                  <c:v>70</c:v>
                </c:pt>
                <c:pt idx="9642">
                  <c:v>70</c:v>
                </c:pt>
                <c:pt idx="9643">
                  <c:v>70</c:v>
                </c:pt>
                <c:pt idx="9644">
                  <c:v>70</c:v>
                </c:pt>
                <c:pt idx="9645">
                  <c:v>70</c:v>
                </c:pt>
                <c:pt idx="9646">
                  <c:v>70</c:v>
                </c:pt>
                <c:pt idx="9647">
                  <c:v>70</c:v>
                </c:pt>
                <c:pt idx="9648">
                  <c:v>70</c:v>
                </c:pt>
                <c:pt idx="9649">
                  <c:v>70</c:v>
                </c:pt>
                <c:pt idx="9650">
                  <c:v>70</c:v>
                </c:pt>
                <c:pt idx="9651">
                  <c:v>70</c:v>
                </c:pt>
                <c:pt idx="9652">
                  <c:v>70</c:v>
                </c:pt>
                <c:pt idx="9653">
                  <c:v>70</c:v>
                </c:pt>
                <c:pt idx="9654">
                  <c:v>70</c:v>
                </c:pt>
                <c:pt idx="9655">
                  <c:v>70</c:v>
                </c:pt>
                <c:pt idx="9656">
                  <c:v>70</c:v>
                </c:pt>
                <c:pt idx="9657">
                  <c:v>70</c:v>
                </c:pt>
                <c:pt idx="9658">
                  <c:v>70</c:v>
                </c:pt>
                <c:pt idx="9659">
                  <c:v>70</c:v>
                </c:pt>
                <c:pt idx="9660">
                  <c:v>70</c:v>
                </c:pt>
                <c:pt idx="9661">
                  <c:v>70</c:v>
                </c:pt>
                <c:pt idx="9662">
                  <c:v>70</c:v>
                </c:pt>
                <c:pt idx="9663">
                  <c:v>70</c:v>
                </c:pt>
                <c:pt idx="9664">
                  <c:v>70</c:v>
                </c:pt>
                <c:pt idx="9665">
                  <c:v>70</c:v>
                </c:pt>
                <c:pt idx="9666">
                  <c:v>70</c:v>
                </c:pt>
                <c:pt idx="9667">
                  <c:v>70</c:v>
                </c:pt>
                <c:pt idx="9668">
                  <c:v>70</c:v>
                </c:pt>
                <c:pt idx="9669">
                  <c:v>70</c:v>
                </c:pt>
                <c:pt idx="9670">
                  <c:v>70</c:v>
                </c:pt>
                <c:pt idx="9671">
                  <c:v>70</c:v>
                </c:pt>
                <c:pt idx="9672">
                  <c:v>70</c:v>
                </c:pt>
                <c:pt idx="9673">
                  <c:v>70</c:v>
                </c:pt>
                <c:pt idx="9674">
                  <c:v>70</c:v>
                </c:pt>
                <c:pt idx="9675">
                  <c:v>70</c:v>
                </c:pt>
                <c:pt idx="9676">
                  <c:v>70</c:v>
                </c:pt>
                <c:pt idx="9677">
                  <c:v>70</c:v>
                </c:pt>
                <c:pt idx="9678">
                  <c:v>70</c:v>
                </c:pt>
                <c:pt idx="9679">
                  <c:v>70</c:v>
                </c:pt>
                <c:pt idx="9680">
                  <c:v>70</c:v>
                </c:pt>
                <c:pt idx="9681">
                  <c:v>70</c:v>
                </c:pt>
                <c:pt idx="9682">
                  <c:v>70</c:v>
                </c:pt>
                <c:pt idx="9683">
                  <c:v>70</c:v>
                </c:pt>
                <c:pt idx="9684">
                  <c:v>70</c:v>
                </c:pt>
                <c:pt idx="9685">
                  <c:v>70</c:v>
                </c:pt>
                <c:pt idx="9686">
                  <c:v>70</c:v>
                </c:pt>
                <c:pt idx="9687">
                  <c:v>70</c:v>
                </c:pt>
                <c:pt idx="9688">
                  <c:v>70</c:v>
                </c:pt>
                <c:pt idx="9689">
                  <c:v>70</c:v>
                </c:pt>
                <c:pt idx="9690">
                  <c:v>70</c:v>
                </c:pt>
                <c:pt idx="9691">
                  <c:v>70</c:v>
                </c:pt>
                <c:pt idx="9692">
                  <c:v>70</c:v>
                </c:pt>
                <c:pt idx="9693">
                  <c:v>70</c:v>
                </c:pt>
                <c:pt idx="9694">
                  <c:v>70</c:v>
                </c:pt>
                <c:pt idx="9695">
                  <c:v>70</c:v>
                </c:pt>
                <c:pt idx="9696">
                  <c:v>70</c:v>
                </c:pt>
                <c:pt idx="9697">
                  <c:v>70</c:v>
                </c:pt>
                <c:pt idx="9698">
                  <c:v>70</c:v>
                </c:pt>
                <c:pt idx="9699">
                  <c:v>70</c:v>
                </c:pt>
                <c:pt idx="9700">
                  <c:v>70</c:v>
                </c:pt>
                <c:pt idx="9701">
                  <c:v>70</c:v>
                </c:pt>
                <c:pt idx="9702">
                  <c:v>70</c:v>
                </c:pt>
                <c:pt idx="9703">
                  <c:v>70</c:v>
                </c:pt>
                <c:pt idx="9704">
                  <c:v>70</c:v>
                </c:pt>
                <c:pt idx="9705">
                  <c:v>70</c:v>
                </c:pt>
                <c:pt idx="9706">
                  <c:v>70</c:v>
                </c:pt>
                <c:pt idx="9707">
                  <c:v>70</c:v>
                </c:pt>
                <c:pt idx="9708">
                  <c:v>70</c:v>
                </c:pt>
                <c:pt idx="9709">
                  <c:v>70</c:v>
                </c:pt>
                <c:pt idx="9710">
                  <c:v>70</c:v>
                </c:pt>
                <c:pt idx="9711">
                  <c:v>70</c:v>
                </c:pt>
                <c:pt idx="9712">
                  <c:v>70</c:v>
                </c:pt>
                <c:pt idx="9713">
                  <c:v>70</c:v>
                </c:pt>
                <c:pt idx="9714">
                  <c:v>70</c:v>
                </c:pt>
                <c:pt idx="9715">
                  <c:v>70</c:v>
                </c:pt>
                <c:pt idx="9716">
                  <c:v>70</c:v>
                </c:pt>
                <c:pt idx="9717">
                  <c:v>70</c:v>
                </c:pt>
                <c:pt idx="9718">
                  <c:v>70</c:v>
                </c:pt>
                <c:pt idx="9719">
                  <c:v>70</c:v>
                </c:pt>
                <c:pt idx="9720">
                  <c:v>70</c:v>
                </c:pt>
                <c:pt idx="9721">
                  <c:v>70</c:v>
                </c:pt>
                <c:pt idx="9722">
                  <c:v>70</c:v>
                </c:pt>
                <c:pt idx="9723">
                  <c:v>70</c:v>
                </c:pt>
                <c:pt idx="9724">
                  <c:v>70</c:v>
                </c:pt>
                <c:pt idx="9725">
                  <c:v>70</c:v>
                </c:pt>
                <c:pt idx="9726">
                  <c:v>70</c:v>
                </c:pt>
                <c:pt idx="9727">
                  <c:v>70</c:v>
                </c:pt>
                <c:pt idx="9728">
                  <c:v>70</c:v>
                </c:pt>
                <c:pt idx="9729">
                  <c:v>70</c:v>
                </c:pt>
                <c:pt idx="9730">
                  <c:v>70</c:v>
                </c:pt>
                <c:pt idx="9731">
                  <c:v>70</c:v>
                </c:pt>
                <c:pt idx="9732">
                  <c:v>70</c:v>
                </c:pt>
                <c:pt idx="9733">
                  <c:v>70</c:v>
                </c:pt>
                <c:pt idx="9734">
                  <c:v>70</c:v>
                </c:pt>
                <c:pt idx="9735">
                  <c:v>70</c:v>
                </c:pt>
                <c:pt idx="9736">
                  <c:v>70</c:v>
                </c:pt>
                <c:pt idx="9737">
                  <c:v>70</c:v>
                </c:pt>
                <c:pt idx="9738">
                  <c:v>70</c:v>
                </c:pt>
                <c:pt idx="9739">
                  <c:v>70</c:v>
                </c:pt>
                <c:pt idx="9740">
                  <c:v>70</c:v>
                </c:pt>
                <c:pt idx="9741">
                  <c:v>70</c:v>
                </c:pt>
                <c:pt idx="9742">
                  <c:v>70</c:v>
                </c:pt>
                <c:pt idx="9743">
                  <c:v>70</c:v>
                </c:pt>
                <c:pt idx="9744">
                  <c:v>70</c:v>
                </c:pt>
                <c:pt idx="9745">
                  <c:v>70</c:v>
                </c:pt>
                <c:pt idx="9746">
                  <c:v>70</c:v>
                </c:pt>
                <c:pt idx="9747">
                  <c:v>70</c:v>
                </c:pt>
                <c:pt idx="9748">
                  <c:v>70</c:v>
                </c:pt>
                <c:pt idx="9749">
                  <c:v>70</c:v>
                </c:pt>
                <c:pt idx="9750">
                  <c:v>70</c:v>
                </c:pt>
                <c:pt idx="9751">
                  <c:v>70</c:v>
                </c:pt>
                <c:pt idx="9752">
                  <c:v>70</c:v>
                </c:pt>
                <c:pt idx="9753">
                  <c:v>70</c:v>
                </c:pt>
                <c:pt idx="9754">
                  <c:v>70</c:v>
                </c:pt>
                <c:pt idx="9755">
                  <c:v>70</c:v>
                </c:pt>
                <c:pt idx="9756">
                  <c:v>70</c:v>
                </c:pt>
                <c:pt idx="9757">
                  <c:v>70</c:v>
                </c:pt>
                <c:pt idx="9758">
                  <c:v>70</c:v>
                </c:pt>
                <c:pt idx="9759">
                  <c:v>70</c:v>
                </c:pt>
                <c:pt idx="9760">
                  <c:v>70</c:v>
                </c:pt>
                <c:pt idx="9761">
                  <c:v>70</c:v>
                </c:pt>
                <c:pt idx="9762">
                  <c:v>70</c:v>
                </c:pt>
                <c:pt idx="9763">
                  <c:v>70</c:v>
                </c:pt>
                <c:pt idx="9764">
                  <c:v>70</c:v>
                </c:pt>
                <c:pt idx="9765">
                  <c:v>70</c:v>
                </c:pt>
                <c:pt idx="9766">
                  <c:v>70</c:v>
                </c:pt>
                <c:pt idx="9767">
                  <c:v>70</c:v>
                </c:pt>
                <c:pt idx="9768">
                  <c:v>70</c:v>
                </c:pt>
                <c:pt idx="9769">
                  <c:v>70</c:v>
                </c:pt>
                <c:pt idx="9770">
                  <c:v>70</c:v>
                </c:pt>
                <c:pt idx="9771">
                  <c:v>70</c:v>
                </c:pt>
                <c:pt idx="9772">
                  <c:v>70</c:v>
                </c:pt>
                <c:pt idx="9773">
                  <c:v>70</c:v>
                </c:pt>
                <c:pt idx="9774">
                  <c:v>70</c:v>
                </c:pt>
                <c:pt idx="9775">
                  <c:v>70</c:v>
                </c:pt>
                <c:pt idx="9776">
                  <c:v>70</c:v>
                </c:pt>
                <c:pt idx="9777">
                  <c:v>70</c:v>
                </c:pt>
                <c:pt idx="9778">
                  <c:v>70</c:v>
                </c:pt>
                <c:pt idx="9779">
                  <c:v>70</c:v>
                </c:pt>
                <c:pt idx="9780">
                  <c:v>70</c:v>
                </c:pt>
                <c:pt idx="9781">
                  <c:v>70</c:v>
                </c:pt>
                <c:pt idx="9782">
                  <c:v>70</c:v>
                </c:pt>
                <c:pt idx="9783">
                  <c:v>70</c:v>
                </c:pt>
                <c:pt idx="9784">
                  <c:v>70</c:v>
                </c:pt>
                <c:pt idx="9785">
                  <c:v>70</c:v>
                </c:pt>
                <c:pt idx="9786">
                  <c:v>70</c:v>
                </c:pt>
                <c:pt idx="9787">
                  <c:v>70</c:v>
                </c:pt>
                <c:pt idx="9788">
                  <c:v>70</c:v>
                </c:pt>
                <c:pt idx="9789">
                  <c:v>70</c:v>
                </c:pt>
                <c:pt idx="9790">
                  <c:v>70</c:v>
                </c:pt>
                <c:pt idx="9791">
                  <c:v>70</c:v>
                </c:pt>
                <c:pt idx="9792">
                  <c:v>70</c:v>
                </c:pt>
                <c:pt idx="9793">
                  <c:v>70</c:v>
                </c:pt>
                <c:pt idx="9794">
                  <c:v>70</c:v>
                </c:pt>
                <c:pt idx="9795">
                  <c:v>70</c:v>
                </c:pt>
                <c:pt idx="9796">
                  <c:v>70</c:v>
                </c:pt>
                <c:pt idx="9797">
                  <c:v>70</c:v>
                </c:pt>
                <c:pt idx="9798">
                  <c:v>70</c:v>
                </c:pt>
                <c:pt idx="9799">
                  <c:v>70</c:v>
                </c:pt>
                <c:pt idx="9800">
                  <c:v>70</c:v>
                </c:pt>
                <c:pt idx="9801">
                  <c:v>70</c:v>
                </c:pt>
                <c:pt idx="9802">
                  <c:v>70</c:v>
                </c:pt>
                <c:pt idx="9803">
                  <c:v>70</c:v>
                </c:pt>
                <c:pt idx="9804">
                  <c:v>70</c:v>
                </c:pt>
                <c:pt idx="9805">
                  <c:v>70</c:v>
                </c:pt>
                <c:pt idx="9806">
                  <c:v>70</c:v>
                </c:pt>
                <c:pt idx="9807">
                  <c:v>70</c:v>
                </c:pt>
                <c:pt idx="9808">
                  <c:v>70</c:v>
                </c:pt>
                <c:pt idx="9809">
                  <c:v>70</c:v>
                </c:pt>
                <c:pt idx="9810">
                  <c:v>70</c:v>
                </c:pt>
                <c:pt idx="9811">
                  <c:v>70</c:v>
                </c:pt>
                <c:pt idx="9812">
                  <c:v>70</c:v>
                </c:pt>
                <c:pt idx="9813">
                  <c:v>70</c:v>
                </c:pt>
                <c:pt idx="9814">
                  <c:v>70</c:v>
                </c:pt>
                <c:pt idx="9815">
                  <c:v>70</c:v>
                </c:pt>
                <c:pt idx="9816">
                  <c:v>70</c:v>
                </c:pt>
                <c:pt idx="9817">
                  <c:v>70</c:v>
                </c:pt>
                <c:pt idx="9818">
                  <c:v>70</c:v>
                </c:pt>
                <c:pt idx="9819">
                  <c:v>70</c:v>
                </c:pt>
                <c:pt idx="9820">
                  <c:v>70</c:v>
                </c:pt>
                <c:pt idx="9821">
                  <c:v>70</c:v>
                </c:pt>
                <c:pt idx="9822">
                  <c:v>70</c:v>
                </c:pt>
                <c:pt idx="9823">
                  <c:v>70</c:v>
                </c:pt>
                <c:pt idx="9824">
                  <c:v>70</c:v>
                </c:pt>
                <c:pt idx="9825">
                  <c:v>70</c:v>
                </c:pt>
                <c:pt idx="9826">
                  <c:v>70</c:v>
                </c:pt>
                <c:pt idx="9827">
                  <c:v>70</c:v>
                </c:pt>
                <c:pt idx="9828">
                  <c:v>70</c:v>
                </c:pt>
                <c:pt idx="9829">
                  <c:v>70</c:v>
                </c:pt>
                <c:pt idx="9830">
                  <c:v>70</c:v>
                </c:pt>
                <c:pt idx="9831">
                  <c:v>70</c:v>
                </c:pt>
                <c:pt idx="9832">
                  <c:v>70</c:v>
                </c:pt>
                <c:pt idx="9833">
                  <c:v>70</c:v>
                </c:pt>
                <c:pt idx="9834">
                  <c:v>70</c:v>
                </c:pt>
                <c:pt idx="9835">
                  <c:v>70</c:v>
                </c:pt>
                <c:pt idx="9836">
                  <c:v>70</c:v>
                </c:pt>
                <c:pt idx="9837">
                  <c:v>70</c:v>
                </c:pt>
                <c:pt idx="9838">
                  <c:v>70</c:v>
                </c:pt>
                <c:pt idx="9839">
                  <c:v>70</c:v>
                </c:pt>
                <c:pt idx="9840">
                  <c:v>70</c:v>
                </c:pt>
                <c:pt idx="9841">
                  <c:v>70</c:v>
                </c:pt>
                <c:pt idx="9842">
                  <c:v>70</c:v>
                </c:pt>
                <c:pt idx="9843">
                  <c:v>70</c:v>
                </c:pt>
                <c:pt idx="9844">
                  <c:v>70</c:v>
                </c:pt>
                <c:pt idx="9845">
                  <c:v>70</c:v>
                </c:pt>
                <c:pt idx="9846">
                  <c:v>70</c:v>
                </c:pt>
                <c:pt idx="9847">
                  <c:v>70</c:v>
                </c:pt>
                <c:pt idx="9848">
                  <c:v>70</c:v>
                </c:pt>
                <c:pt idx="9849">
                  <c:v>70</c:v>
                </c:pt>
                <c:pt idx="9850">
                  <c:v>70</c:v>
                </c:pt>
                <c:pt idx="9851">
                  <c:v>70</c:v>
                </c:pt>
                <c:pt idx="9852">
                  <c:v>70</c:v>
                </c:pt>
                <c:pt idx="9853">
                  <c:v>70</c:v>
                </c:pt>
                <c:pt idx="9854">
                  <c:v>70</c:v>
                </c:pt>
                <c:pt idx="9855">
                  <c:v>70</c:v>
                </c:pt>
                <c:pt idx="9856">
                  <c:v>70</c:v>
                </c:pt>
                <c:pt idx="9857">
                  <c:v>70</c:v>
                </c:pt>
                <c:pt idx="9858">
                  <c:v>70</c:v>
                </c:pt>
                <c:pt idx="9859">
                  <c:v>70</c:v>
                </c:pt>
                <c:pt idx="9860">
                  <c:v>70</c:v>
                </c:pt>
                <c:pt idx="9861">
                  <c:v>70</c:v>
                </c:pt>
                <c:pt idx="9862">
                  <c:v>70</c:v>
                </c:pt>
                <c:pt idx="9863">
                  <c:v>70</c:v>
                </c:pt>
                <c:pt idx="9864">
                  <c:v>70</c:v>
                </c:pt>
                <c:pt idx="9865">
                  <c:v>70</c:v>
                </c:pt>
                <c:pt idx="9866">
                  <c:v>70</c:v>
                </c:pt>
                <c:pt idx="9867">
                  <c:v>70</c:v>
                </c:pt>
                <c:pt idx="9868">
                  <c:v>70</c:v>
                </c:pt>
                <c:pt idx="9869">
                  <c:v>70</c:v>
                </c:pt>
                <c:pt idx="9870">
                  <c:v>70</c:v>
                </c:pt>
                <c:pt idx="9871">
                  <c:v>70</c:v>
                </c:pt>
                <c:pt idx="9872">
                  <c:v>70</c:v>
                </c:pt>
                <c:pt idx="9873">
                  <c:v>70</c:v>
                </c:pt>
                <c:pt idx="9874">
                  <c:v>70</c:v>
                </c:pt>
                <c:pt idx="9875">
                  <c:v>70</c:v>
                </c:pt>
                <c:pt idx="9876">
                  <c:v>70</c:v>
                </c:pt>
                <c:pt idx="9877">
                  <c:v>70</c:v>
                </c:pt>
                <c:pt idx="9878">
                  <c:v>70</c:v>
                </c:pt>
                <c:pt idx="9879">
                  <c:v>70</c:v>
                </c:pt>
                <c:pt idx="9880">
                  <c:v>70</c:v>
                </c:pt>
                <c:pt idx="9881">
                  <c:v>70</c:v>
                </c:pt>
                <c:pt idx="9882">
                  <c:v>70</c:v>
                </c:pt>
                <c:pt idx="9883">
                  <c:v>70</c:v>
                </c:pt>
                <c:pt idx="9884">
                  <c:v>70</c:v>
                </c:pt>
                <c:pt idx="9885">
                  <c:v>70</c:v>
                </c:pt>
                <c:pt idx="9886">
                  <c:v>70</c:v>
                </c:pt>
                <c:pt idx="9887">
                  <c:v>70</c:v>
                </c:pt>
                <c:pt idx="9888">
                  <c:v>70</c:v>
                </c:pt>
                <c:pt idx="9889">
                  <c:v>70</c:v>
                </c:pt>
                <c:pt idx="9890">
                  <c:v>70</c:v>
                </c:pt>
                <c:pt idx="9891">
                  <c:v>70</c:v>
                </c:pt>
                <c:pt idx="9892">
                  <c:v>70</c:v>
                </c:pt>
                <c:pt idx="9893">
                  <c:v>70</c:v>
                </c:pt>
                <c:pt idx="9894">
                  <c:v>70</c:v>
                </c:pt>
                <c:pt idx="9895">
                  <c:v>70</c:v>
                </c:pt>
                <c:pt idx="9896">
                  <c:v>70</c:v>
                </c:pt>
                <c:pt idx="9897">
                  <c:v>70</c:v>
                </c:pt>
                <c:pt idx="9898">
                  <c:v>70</c:v>
                </c:pt>
                <c:pt idx="9899">
                  <c:v>70</c:v>
                </c:pt>
                <c:pt idx="9900">
                  <c:v>70</c:v>
                </c:pt>
                <c:pt idx="9901">
                  <c:v>70</c:v>
                </c:pt>
                <c:pt idx="9902">
                  <c:v>70</c:v>
                </c:pt>
                <c:pt idx="9903">
                  <c:v>70</c:v>
                </c:pt>
                <c:pt idx="9904">
                  <c:v>70</c:v>
                </c:pt>
                <c:pt idx="9905">
                  <c:v>70</c:v>
                </c:pt>
                <c:pt idx="9906">
                  <c:v>70</c:v>
                </c:pt>
                <c:pt idx="9907">
                  <c:v>70</c:v>
                </c:pt>
                <c:pt idx="9908">
                  <c:v>70</c:v>
                </c:pt>
                <c:pt idx="9909">
                  <c:v>70</c:v>
                </c:pt>
                <c:pt idx="9910">
                  <c:v>70</c:v>
                </c:pt>
                <c:pt idx="9911">
                  <c:v>70</c:v>
                </c:pt>
                <c:pt idx="9912">
                  <c:v>70</c:v>
                </c:pt>
                <c:pt idx="9913">
                  <c:v>70</c:v>
                </c:pt>
                <c:pt idx="9914">
                  <c:v>70</c:v>
                </c:pt>
                <c:pt idx="9915">
                  <c:v>70</c:v>
                </c:pt>
                <c:pt idx="9916">
                  <c:v>70</c:v>
                </c:pt>
                <c:pt idx="9917">
                  <c:v>70</c:v>
                </c:pt>
                <c:pt idx="9918">
                  <c:v>70</c:v>
                </c:pt>
                <c:pt idx="9919">
                  <c:v>70</c:v>
                </c:pt>
                <c:pt idx="9920">
                  <c:v>70</c:v>
                </c:pt>
                <c:pt idx="9921">
                  <c:v>70</c:v>
                </c:pt>
                <c:pt idx="9922">
                  <c:v>70</c:v>
                </c:pt>
                <c:pt idx="9923">
                  <c:v>70</c:v>
                </c:pt>
                <c:pt idx="9924">
                  <c:v>70</c:v>
                </c:pt>
                <c:pt idx="9925">
                  <c:v>70</c:v>
                </c:pt>
                <c:pt idx="9926">
                  <c:v>70</c:v>
                </c:pt>
                <c:pt idx="9927">
                  <c:v>70</c:v>
                </c:pt>
                <c:pt idx="9928">
                  <c:v>70</c:v>
                </c:pt>
                <c:pt idx="9929">
                  <c:v>70</c:v>
                </c:pt>
                <c:pt idx="9930">
                  <c:v>70</c:v>
                </c:pt>
                <c:pt idx="9931">
                  <c:v>70</c:v>
                </c:pt>
                <c:pt idx="9932">
                  <c:v>70</c:v>
                </c:pt>
                <c:pt idx="9933">
                  <c:v>70</c:v>
                </c:pt>
                <c:pt idx="9934">
                  <c:v>70</c:v>
                </c:pt>
                <c:pt idx="9935">
                  <c:v>70</c:v>
                </c:pt>
                <c:pt idx="9936">
                  <c:v>70</c:v>
                </c:pt>
                <c:pt idx="9937">
                  <c:v>70</c:v>
                </c:pt>
                <c:pt idx="9938">
                  <c:v>70</c:v>
                </c:pt>
                <c:pt idx="9939">
                  <c:v>70</c:v>
                </c:pt>
                <c:pt idx="9940">
                  <c:v>70</c:v>
                </c:pt>
                <c:pt idx="9941">
                  <c:v>70</c:v>
                </c:pt>
                <c:pt idx="9942">
                  <c:v>70</c:v>
                </c:pt>
                <c:pt idx="9943">
                  <c:v>70</c:v>
                </c:pt>
                <c:pt idx="9944">
                  <c:v>70</c:v>
                </c:pt>
                <c:pt idx="9945">
                  <c:v>70</c:v>
                </c:pt>
                <c:pt idx="9946">
                  <c:v>70</c:v>
                </c:pt>
                <c:pt idx="9947">
                  <c:v>70</c:v>
                </c:pt>
                <c:pt idx="9948">
                  <c:v>70</c:v>
                </c:pt>
                <c:pt idx="9949">
                  <c:v>70</c:v>
                </c:pt>
                <c:pt idx="9950">
                  <c:v>70</c:v>
                </c:pt>
                <c:pt idx="9951">
                  <c:v>70</c:v>
                </c:pt>
                <c:pt idx="9952">
                  <c:v>70</c:v>
                </c:pt>
                <c:pt idx="9953">
                  <c:v>70</c:v>
                </c:pt>
                <c:pt idx="9954">
                  <c:v>70</c:v>
                </c:pt>
                <c:pt idx="9955">
                  <c:v>70</c:v>
                </c:pt>
                <c:pt idx="9956">
                  <c:v>70</c:v>
                </c:pt>
                <c:pt idx="9957">
                  <c:v>70</c:v>
                </c:pt>
                <c:pt idx="9958">
                  <c:v>70</c:v>
                </c:pt>
                <c:pt idx="9959">
                  <c:v>70</c:v>
                </c:pt>
                <c:pt idx="9960">
                  <c:v>70</c:v>
                </c:pt>
                <c:pt idx="9961">
                  <c:v>70</c:v>
                </c:pt>
                <c:pt idx="9962">
                  <c:v>70</c:v>
                </c:pt>
                <c:pt idx="9963">
                  <c:v>70</c:v>
                </c:pt>
                <c:pt idx="9964">
                  <c:v>70</c:v>
                </c:pt>
                <c:pt idx="9965">
                  <c:v>70</c:v>
                </c:pt>
                <c:pt idx="9966">
                  <c:v>70</c:v>
                </c:pt>
                <c:pt idx="9967">
                  <c:v>70</c:v>
                </c:pt>
                <c:pt idx="9968">
                  <c:v>70</c:v>
                </c:pt>
                <c:pt idx="9969">
                  <c:v>70</c:v>
                </c:pt>
                <c:pt idx="9970">
                  <c:v>70</c:v>
                </c:pt>
                <c:pt idx="9971">
                  <c:v>70</c:v>
                </c:pt>
                <c:pt idx="9972">
                  <c:v>70</c:v>
                </c:pt>
                <c:pt idx="9973">
                  <c:v>70</c:v>
                </c:pt>
                <c:pt idx="9974">
                  <c:v>70</c:v>
                </c:pt>
                <c:pt idx="9975">
                  <c:v>70</c:v>
                </c:pt>
                <c:pt idx="9976">
                  <c:v>70</c:v>
                </c:pt>
                <c:pt idx="9977">
                  <c:v>70</c:v>
                </c:pt>
                <c:pt idx="9978">
                  <c:v>70</c:v>
                </c:pt>
                <c:pt idx="9979">
                  <c:v>70</c:v>
                </c:pt>
                <c:pt idx="9980">
                  <c:v>70</c:v>
                </c:pt>
                <c:pt idx="9981">
                  <c:v>70</c:v>
                </c:pt>
                <c:pt idx="9982">
                  <c:v>70</c:v>
                </c:pt>
                <c:pt idx="9983">
                  <c:v>70</c:v>
                </c:pt>
                <c:pt idx="9984">
                  <c:v>70</c:v>
                </c:pt>
                <c:pt idx="9985">
                  <c:v>70</c:v>
                </c:pt>
                <c:pt idx="9986">
                  <c:v>70</c:v>
                </c:pt>
                <c:pt idx="9987">
                  <c:v>70</c:v>
                </c:pt>
                <c:pt idx="9988">
                  <c:v>70</c:v>
                </c:pt>
                <c:pt idx="9989">
                  <c:v>70</c:v>
                </c:pt>
                <c:pt idx="9990">
                  <c:v>70</c:v>
                </c:pt>
                <c:pt idx="9991">
                  <c:v>70</c:v>
                </c:pt>
                <c:pt idx="9992">
                  <c:v>70</c:v>
                </c:pt>
                <c:pt idx="9993">
                  <c:v>70</c:v>
                </c:pt>
                <c:pt idx="9994">
                  <c:v>70</c:v>
                </c:pt>
                <c:pt idx="9995">
                  <c:v>70</c:v>
                </c:pt>
                <c:pt idx="9996">
                  <c:v>70</c:v>
                </c:pt>
                <c:pt idx="9997">
                  <c:v>70</c:v>
                </c:pt>
                <c:pt idx="9998">
                  <c:v>70</c:v>
                </c:pt>
                <c:pt idx="9999">
                  <c:v>70</c:v>
                </c:pt>
                <c:pt idx="10000">
                  <c:v>70</c:v>
                </c:pt>
                <c:pt idx="10001">
                  <c:v>70</c:v>
                </c:pt>
                <c:pt idx="10002">
                  <c:v>70</c:v>
                </c:pt>
                <c:pt idx="10003">
                  <c:v>70</c:v>
                </c:pt>
                <c:pt idx="10004">
                  <c:v>70</c:v>
                </c:pt>
                <c:pt idx="10005">
                  <c:v>70</c:v>
                </c:pt>
                <c:pt idx="10006">
                  <c:v>70</c:v>
                </c:pt>
                <c:pt idx="10007">
                  <c:v>70</c:v>
                </c:pt>
                <c:pt idx="10008">
                  <c:v>70</c:v>
                </c:pt>
                <c:pt idx="10009">
                  <c:v>70</c:v>
                </c:pt>
                <c:pt idx="10010">
                  <c:v>70</c:v>
                </c:pt>
                <c:pt idx="10011">
                  <c:v>70</c:v>
                </c:pt>
                <c:pt idx="10012">
                  <c:v>70</c:v>
                </c:pt>
                <c:pt idx="10013">
                  <c:v>70</c:v>
                </c:pt>
                <c:pt idx="10014">
                  <c:v>70</c:v>
                </c:pt>
                <c:pt idx="10015">
                  <c:v>70</c:v>
                </c:pt>
                <c:pt idx="10016">
                  <c:v>70</c:v>
                </c:pt>
                <c:pt idx="10017">
                  <c:v>70</c:v>
                </c:pt>
                <c:pt idx="10018">
                  <c:v>70</c:v>
                </c:pt>
                <c:pt idx="10019">
                  <c:v>70</c:v>
                </c:pt>
                <c:pt idx="10020">
                  <c:v>70</c:v>
                </c:pt>
                <c:pt idx="10021">
                  <c:v>70</c:v>
                </c:pt>
                <c:pt idx="10022">
                  <c:v>70</c:v>
                </c:pt>
                <c:pt idx="10023">
                  <c:v>70</c:v>
                </c:pt>
                <c:pt idx="10024">
                  <c:v>70</c:v>
                </c:pt>
                <c:pt idx="10025">
                  <c:v>70</c:v>
                </c:pt>
                <c:pt idx="10026">
                  <c:v>70</c:v>
                </c:pt>
                <c:pt idx="10027">
                  <c:v>70</c:v>
                </c:pt>
                <c:pt idx="10028">
                  <c:v>70</c:v>
                </c:pt>
                <c:pt idx="10029">
                  <c:v>70</c:v>
                </c:pt>
                <c:pt idx="10030">
                  <c:v>70</c:v>
                </c:pt>
                <c:pt idx="10031">
                  <c:v>70</c:v>
                </c:pt>
                <c:pt idx="10032">
                  <c:v>70</c:v>
                </c:pt>
                <c:pt idx="10033">
                  <c:v>70</c:v>
                </c:pt>
                <c:pt idx="10034">
                  <c:v>70</c:v>
                </c:pt>
                <c:pt idx="10035">
                  <c:v>70</c:v>
                </c:pt>
                <c:pt idx="10036">
                  <c:v>70</c:v>
                </c:pt>
                <c:pt idx="10037">
                  <c:v>70</c:v>
                </c:pt>
                <c:pt idx="10038">
                  <c:v>70</c:v>
                </c:pt>
                <c:pt idx="10039">
                  <c:v>70</c:v>
                </c:pt>
                <c:pt idx="10040">
                  <c:v>70</c:v>
                </c:pt>
                <c:pt idx="10041">
                  <c:v>70</c:v>
                </c:pt>
                <c:pt idx="10042">
                  <c:v>70</c:v>
                </c:pt>
                <c:pt idx="10043">
                  <c:v>70</c:v>
                </c:pt>
                <c:pt idx="10044">
                  <c:v>70</c:v>
                </c:pt>
                <c:pt idx="10045">
                  <c:v>70</c:v>
                </c:pt>
                <c:pt idx="10046">
                  <c:v>70</c:v>
                </c:pt>
                <c:pt idx="10047">
                  <c:v>70</c:v>
                </c:pt>
                <c:pt idx="10048">
                  <c:v>70</c:v>
                </c:pt>
                <c:pt idx="10049">
                  <c:v>70</c:v>
                </c:pt>
                <c:pt idx="10050">
                  <c:v>70</c:v>
                </c:pt>
                <c:pt idx="10051">
                  <c:v>70</c:v>
                </c:pt>
                <c:pt idx="10052">
                  <c:v>70</c:v>
                </c:pt>
                <c:pt idx="10053">
                  <c:v>70</c:v>
                </c:pt>
                <c:pt idx="10054">
                  <c:v>70</c:v>
                </c:pt>
                <c:pt idx="10055">
                  <c:v>70</c:v>
                </c:pt>
                <c:pt idx="10056">
                  <c:v>70</c:v>
                </c:pt>
                <c:pt idx="10057">
                  <c:v>70</c:v>
                </c:pt>
                <c:pt idx="10058">
                  <c:v>70</c:v>
                </c:pt>
                <c:pt idx="10059">
                  <c:v>70</c:v>
                </c:pt>
                <c:pt idx="10060">
                  <c:v>70</c:v>
                </c:pt>
                <c:pt idx="10061">
                  <c:v>70</c:v>
                </c:pt>
                <c:pt idx="10062">
                  <c:v>70</c:v>
                </c:pt>
                <c:pt idx="10063">
                  <c:v>70</c:v>
                </c:pt>
                <c:pt idx="10064">
                  <c:v>70</c:v>
                </c:pt>
                <c:pt idx="10065">
                  <c:v>70</c:v>
                </c:pt>
                <c:pt idx="10066">
                  <c:v>70</c:v>
                </c:pt>
                <c:pt idx="10067">
                  <c:v>70</c:v>
                </c:pt>
                <c:pt idx="10068">
                  <c:v>70</c:v>
                </c:pt>
                <c:pt idx="10069">
                  <c:v>70</c:v>
                </c:pt>
                <c:pt idx="10070">
                  <c:v>70</c:v>
                </c:pt>
                <c:pt idx="10071">
                  <c:v>70</c:v>
                </c:pt>
                <c:pt idx="10072">
                  <c:v>70</c:v>
                </c:pt>
                <c:pt idx="10073">
                  <c:v>70</c:v>
                </c:pt>
                <c:pt idx="10074">
                  <c:v>70</c:v>
                </c:pt>
                <c:pt idx="10075">
                  <c:v>70</c:v>
                </c:pt>
                <c:pt idx="10076">
                  <c:v>70</c:v>
                </c:pt>
                <c:pt idx="10077">
                  <c:v>70</c:v>
                </c:pt>
                <c:pt idx="10078">
                  <c:v>70</c:v>
                </c:pt>
                <c:pt idx="10079">
                  <c:v>70</c:v>
                </c:pt>
                <c:pt idx="10080">
                  <c:v>70</c:v>
                </c:pt>
                <c:pt idx="10081">
                  <c:v>70</c:v>
                </c:pt>
                <c:pt idx="10082">
                  <c:v>70</c:v>
                </c:pt>
                <c:pt idx="10083">
                  <c:v>70</c:v>
                </c:pt>
                <c:pt idx="10084">
                  <c:v>70</c:v>
                </c:pt>
                <c:pt idx="10085">
                  <c:v>70</c:v>
                </c:pt>
                <c:pt idx="10086">
                  <c:v>70</c:v>
                </c:pt>
                <c:pt idx="10087">
                  <c:v>70</c:v>
                </c:pt>
                <c:pt idx="10088">
                  <c:v>70</c:v>
                </c:pt>
                <c:pt idx="10089">
                  <c:v>70</c:v>
                </c:pt>
                <c:pt idx="10090">
                  <c:v>70</c:v>
                </c:pt>
                <c:pt idx="10091">
                  <c:v>70</c:v>
                </c:pt>
                <c:pt idx="10092">
                  <c:v>70</c:v>
                </c:pt>
                <c:pt idx="10093">
                  <c:v>70</c:v>
                </c:pt>
                <c:pt idx="10094">
                  <c:v>70</c:v>
                </c:pt>
                <c:pt idx="10095">
                  <c:v>70</c:v>
                </c:pt>
                <c:pt idx="10096">
                  <c:v>70</c:v>
                </c:pt>
                <c:pt idx="10097">
                  <c:v>70</c:v>
                </c:pt>
                <c:pt idx="10098">
                  <c:v>70</c:v>
                </c:pt>
                <c:pt idx="10099">
                  <c:v>70</c:v>
                </c:pt>
                <c:pt idx="10100">
                  <c:v>70</c:v>
                </c:pt>
                <c:pt idx="10101">
                  <c:v>70</c:v>
                </c:pt>
                <c:pt idx="10102">
                  <c:v>70</c:v>
                </c:pt>
                <c:pt idx="10103">
                  <c:v>70</c:v>
                </c:pt>
                <c:pt idx="10104">
                  <c:v>70</c:v>
                </c:pt>
                <c:pt idx="10105">
                  <c:v>70</c:v>
                </c:pt>
                <c:pt idx="10106">
                  <c:v>70</c:v>
                </c:pt>
                <c:pt idx="10107">
                  <c:v>70</c:v>
                </c:pt>
                <c:pt idx="10108">
                  <c:v>70</c:v>
                </c:pt>
                <c:pt idx="10109">
                  <c:v>70</c:v>
                </c:pt>
                <c:pt idx="10110">
                  <c:v>70</c:v>
                </c:pt>
                <c:pt idx="10111">
                  <c:v>70</c:v>
                </c:pt>
                <c:pt idx="10112">
                  <c:v>70</c:v>
                </c:pt>
                <c:pt idx="10113">
                  <c:v>70</c:v>
                </c:pt>
                <c:pt idx="10114">
                  <c:v>70</c:v>
                </c:pt>
                <c:pt idx="10115">
                  <c:v>70</c:v>
                </c:pt>
                <c:pt idx="10116">
                  <c:v>70</c:v>
                </c:pt>
                <c:pt idx="10117">
                  <c:v>70</c:v>
                </c:pt>
                <c:pt idx="10118">
                  <c:v>70</c:v>
                </c:pt>
                <c:pt idx="10119">
                  <c:v>70</c:v>
                </c:pt>
                <c:pt idx="10120">
                  <c:v>70</c:v>
                </c:pt>
                <c:pt idx="10121">
                  <c:v>70</c:v>
                </c:pt>
                <c:pt idx="10122">
                  <c:v>70</c:v>
                </c:pt>
                <c:pt idx="10123">
                  <c:v>70</c:v>
                </c:pt>
                <c:pt idx="10124">
                  <c:v>70</c:v>
                </c:pt>
                <c:pt idx="10125">
                  <c:v>70</c:v>
                </c:pt>
                <c:pt idx="10126">
                  <c:v>70</c:v>
                </c:pt>
                <c:pt idx="10127">
                  <c:v>70</c:v>
                </c:pt>
                <c:pt idx="10128">
                  <c:v>70</c:v>
                </c:pt>
                <c:pt idx="10129">
                  <c:v>70</c:v>
                </c:pt>
                <c:pt idx="10130">
                  <c:v>70</c:v>
                </c:pt>
                <c:pt idx="10131">
                  <c:v>70</c:v>
                </c:pt>
                <c:pt idx="10132">
                  <c:v>70</c:v>
                </c:pt>
                <c:pt idx="10133">
                  <c:v>70</c:v>
                </c:pt>
                <c:pt idx="10134">
                  <c:v>70</c:v>
                </c:pt>
                <c:pt idx="10135">
                  <c:v>70</c:v>
                </c:pt>
                <c:pt idx="10136">
                  <c:v>70</c:v>
                </c:pt>
                <c:pt idx="10137">
                  <c:v>70</c:v>
                </c:pt>
                <c:pt idx="10138">
                  <c:v>70</c:v>
                </c:pt>
                <c:pt idx="10139">
                  <c:v>70</c:v>
                </c:pt>
                <c:pt idx="10140">
                  <c:v>70</c:v>
                </c:pt>
                <c:pt idx="10141">
                  <c:v>70</c:v>
                </c:pt>
                <c:pt idx="10142">
                  <c:v>70</c:v>
                </c:pt>
                <c:pt idx="10143">
                  <c:v>70</c:v>
                </c:pt>
                <c:pt idx="10144">
                  <c:v>70</c:v>
                </c:pt>
                <c:pt idx="10145">
                  <c:v>70</c:v>
                </c:pt>
                <c:pt idx="10146">
                  <c:v>70</c:v>
                </c:pt>
                <c:pt idx="10147">
                  <c:v>70</c:v>
                </c:pt>
                <c:pt idx="10148">
                  <c:v>70</c:v>
                </c:pt>
                <c:pt idx="10149">
                  <c:v>70</c:v>
                </c:pt>
                <c:pt idx="10150">
                  <c:v>70</c:v>
                </c:pt>
                <c:pt idx="10151">
                  <c:v>70</c:v>
                </c:pt>
                <c:pt idx="10152">
                  <c:v>70</c:v>
                </c:pt>
                <c:pt idx="10153">
                  <c:v>70</c:v>
                </c:pt>
                <c:pt idx="10154">
                  <c:v>70</c:v>
                </c:pt>
                <c:pt idx="10155">
                  <c:v>70</c:v>
                </c:pt>
                <c:pt idx="10156">
                  <c:v>70</c:v>
                </c:pt>
                <c:pt idx="10157">
                  <c:v>70</c:v>
                </c:pt>
                <c:pt idx="10158">
                  <c:v>70</c:v>
                </c:pt>
                <c:pt idx="10159">
                  <c:v>70</c:v>
                </c:pt>
                <c:pt idx="10160">
                  <c:v>70</c:v>
                </c:pt>
                <c:pt idx="10161">
                  <c:v>70</c:v>
                </c:pt>
                <c:pt idx="10162">
                  <c:v>70</c:v>
                </c:pt>
                <c:pt idx="10163">
                  <c:v>70</c:v>
                </c:pt>
                <c:pt idx="10164">
                  <c:v>70</c:v>
                </c:pt>
                <c:pt idx="10165">
                  <c:v>70</c:v>
                </c:pt>
                <c:pt idx="10166">
                  <c:v>70</c:v>
                </c:pt>
                <c:pt idx="10167">
                  <c:v>70</c:v>
                </c:pt>
                <c:pt idx="10168">
                  <c:v>70</c:v>
                </c:pt>
                <c:pt idx="10169">
                  <c:v>70</c:v>
                </c:pt>
                <c:pt idx="10170">
                  <c:v>70</c:v>
                </c:pt>
                <c:pt idx="10171">
                  <c:v>70</c:v>
                </c:pt>
                <c:pt idx="10172">
                  <c:v>70</c:v>
                </c:pt>
                <c:pt idx="10173">
                  <c:v>70</c:v>
                </c:pt>
                <c:pt idx="10174">
                  <c:v>70</c:v>
                </c:pt>
                <c:pt idx="10175">
                  <c:v>70</c:v>
                </c:pt>
                <c:pt idx="10176">
                  <c:v>70</c:v>
                </c:pt>
                <c:pt idx="10177">
                  <c:v>70</c:v>
                </c:pt>
                <c:pt idx="10178">
                  <c:v>70</c:v>
                </c:pt>
                <c:pt idx="10179">
                  <c:v>70</c:v>
                </c:pt>
                <c:pt idx="10180">
                  <c:v>70</c:v>
                </c:pt>
                <c:pt idx="10181">
                  <c:v>70</c:v>
                </c:pt>
                <c:pt idx="10182">
                  <c:v>70</c:v>
                </c:pt>
                <c:pt idx="10183">
                  <c:v>70</c:v>
                </c:pt>
                <c:pt idx="10184">
                  <c:v>70</c:v>
                </c:pt>
                <c:pt idx="10185">
                  <c:v>70</c:v>
                </c:pt>
                <c:pt idx="10186">
                  <c:v>70</c:v>
                </c:pt>
                <c:pt idx="10187">
                  <c:v>70</c:v>
                </c:pt>
                <c:pt idx="10188">
                  <c:v>70</c:v>
                </c:pt>
                <c:pt idx="10189">
                  <c:v>70</c:v>
                </c:pt>
                <c:pt idx="10190">
                  <c:v>70</c:v>
                </c:pt>
                <c:pt idx="10191">
                  <c:v>70</c:v>
                </c:pt>
                <c:pt idx="10192">
                  <c:v>70</c:v>
                </c:pt>
                <c:pt idx="10193">
                  <c:v>70</c:v>
                </c:pt>
                <c:pt idx="10194">
                  <c:v>70</c:v>
                </c:pt>
                <c:pt idx="10195">
                  <c:v>70</c:v>
                </c:pt>
                <c:pt idx="10196">
                  <c:v>70</c:v>
                </c:pt>
                <c:pt idx="10197">
                  <c:v>70</c:v>
                </c:pt>
                <c:pt idx="10198">
                  <c:v>70</c:v>
                </c:pt>
                <c:pt idx="10199">
                  <c:v>70</c:v>
                </c:pt>
                <c:pt idx="10200">
                  <c:v>70</c:v>
                </c:pt>
                <c:pt idx="10201">
                  <c:v>70</c:v>
                </c:pt>
                <c:pt idx="10202">
                  <c:v>70</c:v>
                </c:pt>
                <c:pt idx="10203">
                  <c:v>70</c:v>
                </c:pt>
                <c:pt idx="10204">
                  <c:v>70</c:v>
                </c:pt>
                <c:pt idx="10205">
                  <c:v>70</c:v>
                </c:pt>
                <c:pt idx="10206">
                  <c:v>70</c:v>
                </c:pt>
                <c:pt idx="10207">
                  <c:v>70</c:v>
                </c:pt>
                <c:pt idx="10208">
                  <c:v>70</c:v>
                </c:pt>
                <c:pt idx="10209">
                  <c:v>70</c:v>
                </c:pt>
                <c:pt idx="10210">
                  <c:v>70</c:v>
                </c:pt>
                <c:pt idx="10211">
                  <c:v>70</c:v>
                </c:pt>
                <c:pt idx="10212">
                  <c:v>70</c:v>
                </c:pt>
                <c:pt idx="10213">
                  <c:v>70</c:v>
                </c:pt>
                <c:pt idx="10214">
                  <c:v>70</c:v>
                </c:pt>
                <c:pt idx="10215">
                  <c:v>70</c:v>
                </c:pt>
                <c:pt idx="10216">
                  <c:v>70</c:v>
                </c:pt>
                <c:pt idx="10217">
                  <c:v>70</c:v>
                </c:pt>
                <c:pt idx="10218">
                  <c:v>70</c:v>
                </c:pt>
                <c:pt idx="10219">
                  <c:v>70</c:v>
                </c:pt>
                <c:pt idx="10220">
                  <c:v>70</c:v>
                </c:pt>
                <c:pt idx="10221">
                  <c:v>70</c:v>
                </c:pt>
                <c:pt idx="10222">
                  <c:v>70</c:v>
                </c:pt>
                <c:pt idx="10223">
                  <c:v>70</c:v>
                </c:pt>
                <c:pt idx="10224">
                  <c:v>70</c:v>
                </c:pt>
                <c:pt idx="10225">
                  <c:v>70</c:v>
                </c:pt>
                <c:pt idx="10226">
                  <c:v>70</c:v>
                </c:pt>
                <c:pt idx="10227">
                  <c:v>70</c:v>
                </c:pt>
                <c:pt idx="10228">
                  <c:v>70</c:v>
                </c:pt>
                <c:pt idx="10229">
                  <c:v>70</c:v>
                </c:pt>
                <c:pt idx="10230">
                  <c:v>70</c:v>
                </c:pt>
                <c:pt idx="10231">
                  <c:v>70</c:v>
                </c:pt>
                <c:pt idx="10232">
                  <c:v>70</c:v>
                </c:pt>
                <c:pt idx="10233">
                  <c:v>70</c:v>
                </c:pt>
                <c:pt idx="10234">
                  <c:v>70</c:v>
                </c:pt>
                <c:pt idx="10235">
                  <c:v>70</c:v>
                </c:pt>
                <c:pt idx="10236">
                  <c:v>70</c:v>
                </c:pt>
                <c:pt idx="10237">
                  <c:v>70</c:v>
                </c:pt>
                <c:pt idx="10238">
                  <c:v>70</c:v>
                </c:pt>
                <c:pt idx="10239">
                  <c:v>70</c:v>
                </c:pt>
                <c:pt idx="10240">
                  <c:v>70</c:v>
                </c:pt>
                <c:pt idx="10241">
                  <c:v>70</c:v>
                </c:pt>
                <c:pt idx="10242">
                  <c:v>70</c:v>
                </c:pt>
                <c:pt idx="10243">
                  <c:v>70</c:v>
                </c:pt>
                <c:pt idx="10244">
                  <c:v>70</c:v>
                </c:pt>
                <c:pt idx="10245">
                  <c:v>70</c:v>
                </c:pt>
                <c:pt idx="10246">
                  <c:v>70</c:v>
                </c:pt>
                <c:pt idx="10247">
                  <c:v>70</c:v>
                </c:pt>
                <c:pt idx="10248">
                  <c:v>70</c:v>
                </c:pt>
                <c:pt idx="10249">
                  <c:v>70</c:v>
                </c:pt>
                <c:pt idx="10250">
                  <c:v>70</c:v>
                </c:pt>
                <c:pt idx="10251">
                  <c:v>70</c:v>
                </c:pt>
                <c:pt idx="10252">
                  <c:v>70</c:v>
                </c:pt>
                <c:pt idx="10253">
                  <c:v>70</c:v>
                </c:pt>
                <c:pt idx="10254">
                  <c:v>70</c:v>
                </c:pt>
                <c:pt idx="10255">
                  <c:v>70</c:v>
                </c:pt>
                <c:pt idx="10256">
                  <c:v>70</c:v>
                </c:pt>
                <c:pt idx="10257">
                  <c:v>70</c:v>
                </c:pt>
                <c:pt idx="10258">
                  <c:v>70</c:v>
                </c:pt>
                <c:pt idx="10259">
                  <c:v>70</c:v>
                </c:pt>
                <c:pt idx="10260">
                  <c:v>70</c:v>
                </c:pt>
                <c:pt idx="10261">
                  <c:v>70</c:v>
                </c:pt>
                <c:pt idx="10262">
                  <c:v>70</c:v>
                </c:pt>
                <c:pt idx="10263">
                  <c:v>70</c:v>
                </c:pt>
                <c:pt idx="10264">
                  <c:v>70</c:v>
                </c:pt>
                <c:pt idx="10265">
                  <c:v>70</c:v>
                </c:pt>
                <c:pt idx="10266">
                  <c:v>70</c:v>
                </c:pt>
                <c:pt idx="10267">
                  <c:v>70</c:v>
                </c:pt>
                <c:pt idx="10268">
                  <c:v>70</c:v>
                </c:pt>
                <c:pt idx="10269">
                  <c:v>70</c:v>
                </c:pt>
                <c:pt idx="10270">
                  <c:v>70</c:v>
                </c:pt>
                <c:pt idx="10271">
                  <c:v>70</c:v>
                </c:pt>
                <c:pt idx="10272">
                  <c:v>70</c:v>
                </c:pt>
                <c:pt idx="10273">
                  <c:v>70</c:v>
                </c:pt>
                <c:pt idx="10274">
                  <c:v>70</c:v>
                </c:pt>
                <c:pt idx="10275">
                  <c:v>70</c:v>
                </c:pt>
                <c:pt idx="10276">
                  <c:v>70</c:v>
                </c:pt>
                <c:pt idx="10277">
                  <c:v>70</c:v>
                </c:pt>
                <c:pt idx="10278">
                  <c:v>70</c:v>
                </c:pt>
                <c:pt idx="10279">
                  <c:v>70</c:v>
                </c:pt>
                <c:pt idx="10280">
                  <c:v>70</c:v>
                </c:pt>
                <c:pt idx="10281">
                  <c:v>70</c:v>
                </c:pt>
                <c:pt idx="10282">
                  <c:v>70</c:v>
                </c:pt>
                <c:pt idx="10283">
                  <c:v>70</c:v>
                </c:pt>
                <c:pt idx="10284">
                  <c:v>70</c:v>
                </c:pt>
                <c:pt idx="10285">
                  <c:v>70</c:v>
                </c:pt>
                <c:pt idx="10286">
                  <c:v>70</c:v>
                </c:pt>
                <c:pt idx="10287">
                  <c:v>70</c:v>
                </c:pt>
                <c:pt idx="10288">
                  <c:v>70</c:v>
                </c:pt>
                <c:pt idx="10289">
                  <c:v>70</c:v>
                </c:pt>
                <c:pt idx="10290">
                  <c:v>70</c:v>
                </c:pt>
                <c:pt idx="10291">
                  <c:v>70</c:v>
                </c:pt>
                <c:pt idx="10292">
                  <c:v>70</c:v>
                </c:pt>
                <c:pt idx="10293">
                  <c:v>70</c:v>
                </c:pt>
                <c:pt idx="10294">
                  <c:v>70</c:v>
                </c:pt>
                <c:pt idx="10295">
                  <c:v>70</c:v>
                </c:pt>
                <c:pt idx="10296">
                  <c:v>70</c:v>
                </c:pt>
                <c:pt idx="10297">
                  <c:v>70</c:v>
                </c:pt>
                <c:pt idx="10298">
                  <c:v>70</c:v>
                </c:pt>
                <c:pt idx="10299">
                  <c:v>70</c:v>
                </c:pt>
                <c:pt idx="10300">
                  <c:v>70</c:v>
                </c:pt>
                <c:pt idx="10301">
                  <c:v>70</c:v>
                </c:pt>
                <c:pt idx="10302">
                  <c:v>70</c:v>
                </c:pt>
                <c:pt idx="10303">
                  <c:v>70</c:v>
                </c:pt>
                <c:pt idx="10304">
                  <c:v>70</c:v>
                </c:pt>
                <c:pt idx="10305">
                  <c:v>70</c:v>
                </c:pt>
                <c:pt idx="10306">
                  <c:v>70</c:v>
                </c:pt>
                <c:pt idx="10307">
                  <c:v>70</c:v>
                </c:pt>
                <c:pt idx="10308">
                  <c:v>70</c:v>
                </c:pt>
                <c:pt idx="10309">
                  <c:v>70</c:v>
                </c:pt>
                <c:pt idx="10310">
                  <c:v>70</c:v>
                </c:pt>
                <c:pt idx="10311">
                  <c:v>70</c:v>
                </c:pt>
                <c:pt idx="10312">
                  <c:v>70</c:v>
                </c:pt>
                <c:pt idx="10313">
                  <c:v>70</c:v>
                </c:pt>
                <c:pt idx="10314">
                  <c:v>70</c:v>
                </c:pt>
                <c:pt idx="10315">
                  <c:v>70</c:v>
                </c:pt>
                <c:pt idx="10316">
                  <c:v>70</c:v>
                </c:pt>
                <c:pt idx="10317">
                  <c:v>70</c:v>
                </c:pt>
                <c:pt idx="10318">
                  <c:v>70</c:v>
                </c:pt>
                <c:pt idx="10319">
                  <c:v>70</c:v>
                </c:pt>
                <c:pt idx="10320">
                  <c:v>70</c:v>
                </c:pt>
                <c:pt idx="10321">
                  <c:v>70</c:v>
                </c:pt>
                <c:pt idx="10322">
                  <c:v>70</c:v>
                </c:pt>
                <c:pt idx="10323">
                  <c:v>70</c:v>
                </c:pt>
                <c:pt idx="10324">
                  <c:v>70</c:v>
                </c:pt>
                <c:pt idx="10325">
                  <c:v>70</c:v>
                </c:pt>
                <c:pt idx="10326">
                  <c:v>70</c:v>
                </c:pt>
                <c:pt idx="10327">
                  <c:v>70</c:v>
                </c:pt>
                <c:pt idx="10328">
                  <c:v>70</c:v>
                </c:pt>
                <c:pt idx="10329">
                  <c:v>70</c:v>
                </c:pt>
                <c:pt idx="10330">
                  <c:v>70</c:v>
                </c:pt>
                <c:pt idx="10331">
                  <c:v>70</c:v>
                </c:pt>
                <c:pt idx="10332">
                  <c:v>70</c:v>
                </c:pt>
                <c:pt idx="10333">
                  <c:v>70</c:v>
                </c:pt>
                <c:pt idx="10334">
                  <c:v>70</c:v>
                </c:pt>
                <c:pt idx="10335">
                  <c:v>70</c:v>
                </c:pt>
                <c:pt idx="10336">
                  <c:v>70</c:v>
                </c:pt>
                <c:pt idx="10337">
                  <c:v>70</c:v>
                </c:pt>
                <c:pt idx="10338">
                  <c:v>70</c:v>
                </c:pt>
                <c:pt idx="10339">
                  <c:v>70</c:v>
                </c:pt>
                <c:pt idx="10340">
                  <c:v>70</c:v>
                </c:pt>
                <c:pt idx="10341">
                  <c:v>70</c:v>
                </c:pt>
                <c:pt idx="10342">
                  <c:v>70</c:v>
                </c:pt>
                <c:pt idx="10343">
                  <c:v>70</c:v>
                </c:pt>
                <c:pt idx="10344">
                  <c:v>70</c:v>
                </c:pt>
                <c:pt idx="10345">
                  <c:v>70</c:v>
                </c:pt>
                <c:pt idx="10346">
                  <c:v>70</c:v>
                </c:pt>
                <c:pt idx="10347">
                  <c:v>70</c:v>
                </c:pt>
                <c:pt idx="10348">
                  <c:v>70</c:v>
                </c:pt>
                <c:pt idx="10349">
                  <c:v>70</c:v>
                </c:pt>
                <c:pt idx="10350">
                  <c:v>70</c:v>
                </c:pt>
                <c:pt idx="10351">
                  <c:v>70</c:v>
                </c:pt>
                <c:pt idx="10352">
                  <c:v>70</c:v>
                </c:pt>
                <c:pt idx="10353">
                  <c:v>70</c:v>
                </c:pt>
                <c:pt idx="10354">
                  <c:v>70</c:v>
                </c:pt>
                <c:pt idx="10355">
                  <c:v>70</c:v>
                </c:pt>
                <c:pt idx="10356">
                  <c:v>70</c:v>
                </c:pt>
                <c:pt idx="10357">
                  <c:v>70</c:v>
                </c:pt>
                <c:pt idx="10358">
                  <c:v>70</c:v>
                </c:pt>
                <c:pt idx="10359">
                  <c:v>70</c:v>
                </c:pt>
                <c:pt idx="10360">
                  <c:v>70</c:v>
                </c:pt>
                <c:pt idx="10361">
                  <c:v>70</c:v>
                </c:pt>
                <c:pt idx="10362">
                  <c:v>70</c:v>
                </c:pt>
                <c:pt idx="10363">
                  <c:v>70</c:v>
                </c:pt>
                <c:pt idx="10364">
                  <c:v>70</c:v>
                </c:pt>
                <c:pt idx="10365">
                  <c:v>70</c:v>
                </c:pt>
                <c:pt idx="10366">
                  <c:v>70</c:v>
                </c:pt>
                <c:pt idx="10367">
                  <c:v>70</c:v>
                </c:pt>
                <c:pt idx="10368">
                  <c:v>70</c:v>
                </c:pt>
                <c:pt idx="10369">
                  <c:v>70</c:v>
                </c:pt>
                <c:pt idx="10370">
                  <c:v>70</c:v>
                </c:pt>
                <c:pt idx="10371">
                  <c:v>70</c:v>
                </c:pt>
                <c:pt idx="10372">
                  <c:v>70</c:v>
                </c:pt>
                <c:pt idx="10373">
                  <c:v>70</c:v>
                </c:pt>
                <c:pt idx="10374">
                  <c:v>70</c:v>
                </c:pt>
                <c:pt idx="10375">
                  <c:v>70</c:v>
                </c:pt>
                <c:pt idx="10376">
                  <c:v>70</c:v>
                </c:pt>
                <c:pt idx="10377">
                  <c:v>70</c:v>
                </c:pt>
                <c:pt idx="10378">
                  <c:v>70</c:v>
                </c:pt>
                <c:pt idx="10379">
                  <c:v>70</c:v>
                </c:pt>
                <c:pt idx="10380">
                  <c:v>70</c:v>
                </c:pt>
                <c:pt idx="10381">
                  <c:v>70</c:v>
                </c:pt>
                <c:pt idx="10382">
                  <c:v>70</c:v>
                </c:pt>
                <c:pt idx="10383">
                  <c:v>70</c:v>
                </c:pt>
                <c:pt idx="10384">
                  <c:v>70</c:v>
                </c:pt>
                <c:pt idx="10385">
                  <c:v>70</c:v>
                </c:pt>
                <c:pt idx="10386">
                  <c:v>70</c:v>
                </c:pt>
                <c:pt idx="10387">
                  <c:v>70</c:v>
                </c:pt>
                <c:pt idx="10388">
                  <c:v>70</c:v>
                </c:pt>
                <c:pt idx="10389">
                  <c:v>70</c:v>
                </c:pt>
                <c:pt idx="10390">
                  <c:v>70</c:v>
                </c:pt>
                <c:pt idx="10391">
                  <c:v>70</c:v>
                </c:pt>
                <c:pt idx="10392">
                  <c:v>70</c:v>
                </c:pt>
                <c:pt idx="10393">
                  <c:v>70</c:v>
                </c:pt>
                <c:pt idx="10394">
                  <c:v>70</c:v>
                </c:pt>
                <c:pt idx="10395">
                  <c:v>70</c:v>
                </c:pt>
                <c:pt idx="10396">
                  <c:v>70</c:v>
                </c:pt>
                <c:pt idx="10397">
                  <c:v>70</c:v>
                </c:pt>
                <c:pt idx="10398">
                  <c:v>70</c:v>
                </c:pt>
                <c:pt idx="10399">
                  <c:v>70</c:v>
                </c:pt>
                <c:pt idx="10400">
                  <c:v>70</c:v>
                </c:pt>
                <c:pt idx="10401">
                  <c:v>70</c:v>
                </c:pt>
                <c:pt idx="10402">
                  <c:v>70</c:v>
                </c:pt>
                <c:pt idx="10403">
                  <c:v>70</c:v>
                </c:pt>
                <c:pt idx="10404">
                  <c:v>70</c:v>
                </c:pt>
                <c:pt idx="10405">
                  <c:v>70</c:v>
                </c:pt>
                <c:pt idx="10406">
                  <c:v>70</c:v>
                </c:pt>
                <c:pt idx="10407">
                  <c:v>70</c:v>
                </c:pt>
                <c:pt idx="10408">
                  <c:v>70</c:v>
                </c:pt>
                <c:pt idx="10409">
                  <c:v>70</c:v>
                </c:pt>
                <c:pt idx="10410">
                  <c:v>70</c:v>
                </c:pt>
                <c:pt idx="10411">
                  <c:v>70</c:v>
                </c:pt>
                <c:pt idx="10412">
                  <c:v>70</c:v>
                </c:pt>
                <c:pt idx="10413">
                  <c:v>70</c:v>
                </c:pt>
                <c:pt idx="10414">
                  <c:v>70</c:v>
                </c:pt>
                <c:pt idx="10415">
                  <c:v>70</c:v>
                </c:pt>
                <c:pt idx="10416">
                  <c:v>70</c:v>
                </c:pt>
                <c:pt idx="10417">
                  <c:v>70</c:v>
                </c:pt>
                <c:pt idx="10418">
                  <c:v>70</c:v>
                </c:pt>
                <c:pt idx="10419">
                  <c:v>70</c:v>
                </c:pt>
                <c:pt idx="10420">
                  <c:v>70</c:v>
                </c:pt>
                <c:pt idx="10421">
                  <c:v>70</c:v>
                </c:pt>
                <c:pt idx="10422">
                  <c:v>70</c:v>
                </c:pt>
                <c:pt idx="10423">
                  <c:v>70</c:v>
                </c:pt>
                <c:pt idx="10424">
                  <c:v>70</c:v>
                </c:pt>
                <c:pt idx="10425">
                  <c:v>70</c:v>
                </c:pt>
                <c:pt idx="10426">
                  <c:v>70</c:v>
                </c:pt>
                <c:pt idx="10427">
                  <c:v>70</c:v>
                </c:pt>
                <c:pt idx="10428">
                  <c:v>70</c:v>
                </c:pt>
                <c:pt idx="10429">
                  <c:v>70</c:v>
                </c:pt>
                <c:pt idx="10430">
                  <c:v>70</c:v>
                </c:pt>
                <c:pt idx="10431">
                  <c:v>70</c:v>
                </c:pt>
                <c:pt idx="10432">
                  <c:v>70</c:v>
                </c:pt>
                <c:pt idx="10433">
                  <c:v>70</c:v>
                </c:pt>
                <c:pt idx="10434">
                  <c:v>70</c:v>
                </c:pt>
                <c:pt idx="10435">
                  <c:v>70</c:v>
                </c:pt>
                <c:pt idx="10436">
                  <c:v>70</c:v>
                </c:pt>
                <c:pt idx="10437">
                  <c:v>70</c:v>
                </c:pt>
                <c:pt idx="10438">
                  <c:v>70</c:v>
                </c:pt>
                <c:pt idx="10439">
                  <c:v>70</c:v>
                </c:pt>
                <c:pt idx="10440">
                  <c:v>70</c:v>
                </c:pt>
                <c:pt idx="10441">
                  <c:v>70</c:v>
                </c:pt>
                <c:pt idx="10442">
                  <c:v>70</c:v>
                </c:pt>
                <c:pt idx="10443">
                  <c:v>70</c:v>
                </c:pt>
                <c:pt idx="10444">
                  <c:v>70</c:v>
                </c:pt>
                <c:pt idx="10445">
                  <c:v>70</c:v>
                </c:pt>
                <c:pt idx="10446">
                  <c:v>70</c:v>
                </c:pt>
                <c:pt idx="10447">
                  <c:v>70</c:v>
                </c:pt>
                <c:pt idx="10448">
                  <c:v>70</c:v>
                </c:pt>
                <c:pt idx="10449">
                  <c:v>70</c:v>
                </c:pt>
                <c:pt idx="10450">
                  <c:v>70</c:v>
                </c:pt>
                <c:pt idx="10451">
                  <c:v>70</c:v>
                </c:pt>
                <c:pt idx="10452">
                  <c:v>70</c:v>
                </c:pt>
                <c:pt idx="10453">
                  <c:v>70</c:v>
                </c:pt>
                <c:pt idx="10454">
                  <c:v>70</c:v>
                </c:pt>
                <c:pt idx="10455">
                  <c:v>70</c:v>
                </c:pt>
                <c:pt idx="10456">
                  <c:v>70</c:v>
                </c:pt>
                <c:pt idx="10457">
                  <c:v>70</c:v>
                </c:pt>
                <c:pt idx="10458">
                  <c:v>70</c:v>
                </c:pt>
                <c:pt idx="10459">
                  <c:v>70</c:v>
                </c:pt>
                <c:pt idx="10460">
                  <c:v>70</c:v>
                </c:pt>
                <c:pt idx="10461">
                  <c:v>70</c:v>
                </c:pt>
                <c:pt idx="10462">
                  <c:v>70</c:v>
                </c:pt>
                <c:pt idx="10463">
                  <c:v>70</c:v>
                </c:pt>
                <c:pt idx="10464">
                  <c:v>70</c:v>
                </c:pt>
                <c:pt idx="10465">
                  <c:v>70</c:v>
                </c:pt>
                <c:pt idx="10466">
                  <c:v>70</c:v>
                </c:pt>
                <c:pt idx="10467">
                  <c:v>70</c:v>
                </c:pt>
                <c:pt idx="10468">
                  <c:v>70</c:v>
                </c:pt>
                <c:pt idx="10469">
                  <c:v>70</c:v>
                </c:pt>
                <c:pt idx="10470">
                  <c:v>70</c:v>
                </c:pt>
                <c:pt idx="10471">
                  <c:v>70</c:v>
                </c:pt>
                <c:pt idx="10472">
                  <c:v>70</c:v>
                </c:pt>
                <c:pt idx="10473">
                  <c:v>70</c:v>
                </c:pt>
                <c:pt idx="10474">
                  <c:v>70</c:v>
                </c:pt>
                <c:pt idx="10475">
                  <c:v>70</c:v>
                </c:pt>
                <c:pt idx="10476">
                  <c:v>70</c:v>
                </c:pt>
                <c:pt idx="10477">
                  <c:v>70</c:v>
                </c:pt>
                <c:pt idx="10478">
                  <c:v>70</c:v>
                </c:pt>
                <c:pt idx="10479">
                  <c:v>70</c:v>
                </c:pt>
                <c:pt idx="10480">
                  <c:v>70</c:v>
                </c:pt>
                <c:pt idx="10481">
                  <c:v>70</c:v>
                </c:pt>
                <c:pt idx="10482">
                  <c:v>70</c:v>
                </c:pt>
                <c:pt idx="10483">
                  <c:v>70</c:v>
                </c:pt>
                <c:pt idx="10484">
                  <c:v>70</c:v>
                </c:pt>
                <c:pt idx="10485">
                  <c:v>70</c:v>
                </c:pt>
                <c:pt idx="10486">
                  <c:v>70</c:v>
                </c:pt>
                <c:pt idx="10487">
                  <c:v>70</c:v>
                </c:pt>
                <c:pt idx="10488">
                  <c:v>70</c:v>
                </c:pt>
                <c:pt idx="10489">
                  <c:v>70</c:v>
                </c:pt>
                <c:pt idx="10490">
                  <c:v>70</c:v>
                </c:pt>
                <c:pt idx="10491">
                  <c:v>70</c:v>
                </c:pt>
                <c:pt idx="10492">
                  <c:v>70</c:v>
                </c:pt>
                <c:pt idx="10493">
                  <c:v>70</c:v>
                </c:pt>
                <c:pt idx="10494">
                  <c:v>70</c:v>
                </c:pt>
                <c:pt idx="10495">
                  <c:v>70</c:v>
                </c:pt>
                <c:pt idx="10496">
                  <c:v>70</c:v>
                </c:pt>
                <c:pt idx="10497">
                  <c:v>70</c:v>
                </c:pt>
                <c:pt idx="10498">
                  <c:v>70</c:v>
                </c:pt>
                <c:pt idx="10499">
                  <c:v>70</c:v>
                </c:pt>
                <c:pt idx="10500">
                  <c:v>70</c:v>
                </c:pt>
                <c:pt idx="10501">
                  <c:v>70</c:v>
                </c:pt>
                <c:pt idx="10502">
                  <c:v>70</c:v>
                </c:pt>
                <c:pt idx="10503">
                  <c:v>70</c:v>
                </c:pt>
                <c:pt idx="10504">
                  <c:v>70</c:v>
                </c:pt>
                <c:pt idx="10505">
                  <c:v>70</c:v>
                </c:pt>
                <c:pt idx="10506">
                  <c:v>70</c:v>
                </c:pt>
                <c:pt idx="10507">
                  <c:v>70</c:v>
                </c:pt>
                <c:pt idx="10508">
                  <c:v>70</c:v>
                </c:pt>
                <c:pt idx="10509">
                  <c:v>70</c:v>
                </c:pt>
                <c:pt idx="10510">
                  <c:v>70</c:v>
                </c:pt>
                <c:pt idx="10511">
                  <c:v>70</c:v>
                </c:pt>
                <c:pt idx="10512">
                  <c:v>70</c:v>
                </c:pt>
                <c:pt idx="10513">
                  <c:v>70</c:v>
                </c:pt>
                <c:pt idx="10514">
                  <c:v>70</c:v>
                </c:pt>
                <c:pt idx="10515">
                  <c:v>70</c:v>
                </c:pt>
                <c:pt idx="10516">
                  <c:v>70</c:v>
                </c:pt>
                <c:pt idx="10517">
                  <c:v>70</c:v>
                </c:pt>
                <c:pt idx="10518">
                  <c:v>70</c:v>
                </c:pt>
                <c:pt idx="10519">
                  <c:v>70</c:v>
                </c:pt>
                <c:pt idx="10520">
                  <c:v>70</c:v>
                </c:pt>
                <c:pt idx="10521">
                  <c:v>70</c:v>
                </c:pt>
                <c:pt idx="10522">
                  <c:v>70</c:v>
                </c:pt>
                <c:pt idx="10523">
                  <c:v>70</c:v>
                </c:pt>
                <c:pt idx="10524">
                  <c:v>70</c:v>
                </c:pt>
                <c:pt idx="10525">
                  <c:v>70</c:v>
                </c:pt>
                <c:pt idx="10526">
                  <c:v>70</c:v>
                </c:pt>
                <c:pt idx="10527">
                  <c:v>70</c:v>
                </c:pt>
                <c:pt idx="10528">
                  <c:v>70</c:v>
                </c:pt>
                <c:pt idx="10529">
                  <c:v>70</c:v>
                </c:pt>
                <c:pt idx="10530">
                  <c:v>70</c:v>
                </c:pt>
                <c:pt idx="10531">
                  <c:v>70</c:v>
                </c:pt>
                <c:pt idx="10532">
                  <c:v>70</c:v>
                </c:pt>
                <c:pt idx="10533">
                  <c:v>70</c:v>
                </c:pt>
                <c:pt idx="10534">
                  <c:v>70</c:v>
                </c:pt>
                <c:pt idx="10535">
                  <c:v>70</c:v>
                </c:pt>
                <c:pt idx="10536">
                  <c:v>70</c:v>
                </c:pt>
                <c:pt idx="10537">
                  <c:v>70</c:v>
                </c:pt>
                <c:pt idx="10538">
                  <c:v>70</c:v>
                </c:pt>
                <c:pt idx="10539">
                  <c:v>70</c:v>
                </c:pt>
                <c:pt idx="10540">
                  <c:v>70</c:v>
                </c:pt>
                <c:pt idx="10541">
                  <c:v>70</c:v>
                </c:pt>
                <c:pt idx="10542">
                  <c:v>70</c:v>
                </c:pt>
                <c:pt idx="10543">
                  <c:v>70</c:v>
                </c:pt>
                <c:pt idx="10544">
                  <c:v>70</c:v>
                </c:pt>
                <c:pt idx="10545">
                  <c:v>70</c:v>
                </c:pt>
                <c:pt idx="10546">
                  <c:v>70</c:v>
                </c:pt>
                <c:pt idx="10547">
                  <c:v>70</c:v>
                </c:pt>
                <c:pt idx="10548">
                  <c:v>70</c:v>
                </c:pt>
                <c:pt idx="10549">
                  <c:v>70</c:v>
                </c:pt>
                <c:pt idx="10550">
                  <c:v>70</c:v>
                </c:pt>
                <c:pt idx="10551">
                  <c:v>70</c:v>
                </c:pt>
                <c:pt idx="10552">
                  <c:v>70</c:v>
                </c:pt>
                <c:pt idx="10553">
                  <c:v>70</c:v>
                </c:pt>
                <c:pt idx="10554">
                  <c:v>70</c:v>
                </c:pt>
                <c:pt idx="10555">
                  <c:v>70</c:v>
                </c:pt>
                <c:pt idx="10556">
                  <c:v>70</c:v>
                </c:pt>
                <c:pt idx="10557">
                  <c:v>70</c:v>
                </c:pt>
                <c:pt idx="10558">
                  <c:v>70</c:v>
                </c:pt>
                <c:pt idx="10559">
                  <c:v>70</c:v>
                </c:pt>
                <c:pt idx="10560">
                  <c:v>70</c:v>
                </c:pt>
                <c:pt idx="10561">
                  <c:v>70</c:v>
                </c:pt>
                <c:pt idx="10562">
                  <c:v>70</c:v>
                </c:pt>
                <c:pt idx="10563">
                  <c:v>70</c:v>
                </c:pt>
                <c:pt idx="10564">
                  <c:v>70</c:v>
                </c:pt>
                <c:pt idx="10565">
                  <c:v>70</c:v>
                </c:pt>
                <c:pt idx="10566">
                  <c:v>70</c:v>
                </c:pt>
                <c:pt idx="10567">
                  <c:v>70</c:v>
                </c:pt>
                <c:pt idx="10568">
                  <c:v>70</c:v>
                </c:pt>
                <c:pt idx="10569">
                  <c:v>70</c:v>
                </c:pt>
                <c:pt idx="10570">
                  <c:v>70</c:v>
                </c:pt>
                <c:pt idx="10571">
                  <c:v>70</c:v>
                </c:pt>
                <c:pt idx="10572">
                  <c:v>70</c:v>
                </c:pt>
                <c:pt idx="10573">
                  <c:v>70</c:v>
                </c:pt>
                <c:pt idx="10574">
                  <c:v>70</c:v>
                </c:pt>
                <c:pt idx="10575">
                  <c:v>70</c:v>
                </c:pt>
                <c:pt idx="10576">
                  <c:v>70</c:v>
                </c:pt>
                <c:pt idx="10577">
                  <c:v>70</c:v>
                </c:pt>
                <c:pt idx="10578">
                  <c:v>70</c:v>
                </c:pt>
                <c:pt idx="10579">
                  <c:v>70</c:v>
                </c:pt>
                <c:pt idx="10580">
                  <c:v>70</c:v>
                </c:pt>
                <c:pt idx="10581">
                  <c:v>70</c:v>
                </c:pt>
                <c:pt idx="10582">
                  <c:v>70</c:v>
                </c:pt>
                <c:pt idx="10583">
                  <c:v>70</c:v>
                </c:pt>
                <c:pt idx="10584">
                  <c:v>70</c:v>
                </c:pt>
                <c:pt idx="10585">
                  <c:v>70</c:v>
                </c:pt>
                <c:pt idx="10586">
                  <c:v>70</c:v>
                </c:pt>
                <c:pt idx="10587">
                  <c:v>70</c:v>
                </c:pt>
                <c:pt idx="10588">
                  <c:v>70</c:v>
                </c:pt>
                <c:pt idx="10589">
                  <c:v>70</c:v>
                </c:pt>
                <c:pt idx="10590">
                  <c:v>70</c:v>
                </c:pt>
                <c:pt idx="10591">
                  <c:v>70</c:v>
                </c:pt>
                <c:pt idx="10592">
                  <c:v>70</c:v>
                </c:pt>
                <c:pt idx="10593">
                  <c:v>70</c:v>
                </c:pt>
                <c:pt idx="10594">
                  <c:v>70</c:v>
                </c:pt>
                <c:pt idx="10595">
                  <c:v>70</c:v>
                </c:pt>
                <c:pt idx="10596">
                  <c:v>70</c:v>
                </c:pt>
                <c:pt idx="10597">
                  <c:v>70</c:v>
                </c:pt>
                <c:pt idx="10598">
                  <c:v>70</c:v>
                </c:pt>
                <c:pt idx="10599">
                  <c:v>70</c:v>
                </c:pt>
                <c:pt idx="10600">
                  <c:v>70</c:v>
                </c:pt>
                <c:pt idx="10601">
                  <c:v>70</c:v>
                </c:pt>
                <c:pt idx="10602">
                  <c:v>70</c:v>
                </c:pt>
                <c:pt idx="10603">
                  <c:v>70</c:v>
                </c:pt>
                <c:pt idx="10604">
                  <c:v>70</c:v>
                </c:pt>
                <c:pt idx="10605">
                  <c:v>70</c:v>
                </c:pt>
                <c:pt idx="10606">
                  <c:v>70</c:v>
                </c:pt>
                <c:pt idx="10607">
                  <c:v>70</c:v>
                </c:pt>
                <c:pt idx="10608">
                  <c:v>70</c:v>
                </c:pt>
                <c:pt idx="10609">
                  <c:v>70</c:v>
                </c:pt>
                <c:pt idx="10610">
                  <c:v>70</c:v>
                </c:pt>
                <c:pt idx="10611">
                  <c:v>70</c:v>
                </c:pt>
                <c:pt idx="10612">
                  <c:v>70</c:v>
                </c:pt>
                <c:pt idx="10613">
                  <c:v>70</c:v>
                </c:pt>
                <c:pt idx="10614">
                  <c:v>70</c:v>
                </c:pt>
                <c:pt idx="10615">
                  <c:v>70</c:v>
                </c:pt>
                <c:pt idx="10616">
                  <c:v>70</c:v>
                </c:pt>
                <c:pt idx="10617">
                  <c:v>70</c:v>
                </c:pt>
                <c:pt idx="10618">
                  <c:v>70</c:v>
                </c:pt>
                <c:pt idx="10619">
                  <c:v>70</c:v>
                </c:pt>
                <c:pt idx="10620">
                  <c:v>70</c:v>
                </c:pt>
                <c:pt idx="10621">
                  <c:v>70</c:v>
                </c:pt>
                <c:pt idx="10622">
                  <c:v>70</c:v>
                </c:pt>
                <c:pt idx="10623">
                  <c:v>70</c:v>
                </c:pt>
                <c:pt idx="10624">
                  <c:v>70</c:v>
                </c:pt>
                <c:pt idx="10625">
                  <c:v>70</c:v>
                </c:pt>
                <c:pt idx="10626">
                  <c:v>70</c:v>
                </c:pt>
                <c:pt idx="10627">
                  <c:v>70</c:v>
                </c:pt>
                <c:pt idx="10628">
                  <c:v>70</c:v>
                </c:pt>
                <c:pt idx="10629">
                  <c:v>70</c:v>
                </c:pt>
                <c:pt idx="10630">
                  <c:v>70</c:v>
                </c:pt>
                <c:pt idx="10631">
                  <c:v>70</c:v>
                </c:pt>
                <c:pt idx="10632">
                  <c:v>70</c:v>
                </c:pt>
                <c:pt idx="10633">
                  <c:v>70</c:v>
                </c:pt>
                <c:pt idx="10634">
                  <c:v>70</c:v>
                </c:pt>
                <c:pt idx="10635">
                  <c:v>70</c:v>
                </c:pt>
                <c:pt idx="10636">
                  <c:v>70</c:v>
                </c:pt>
                <c:pt idx="10637">
                  <c:v>70</c:v>
                </c:pt>
                <c:pt idx="10638">
                  <c:v>70</c:v>
                </c:pt>
                <c:pt idx="10639">
                  <c:v>70</c:v>
                </c:pt>
                <c:pt idx="10640">
                  <c:v>70</c:v>
                </c:pt>
                <c:pt idx="10641">
                  <c:v>70</c:v>
                </c:pt>
                <c:pt idx="10642">
                  <c:v>70</c:v>
                </c:pt>
                <c:pt idx="10643">
                  <c:v>70</c:v>
                </c:pt>
                <c:pt idx="10644">
                  <c:v>70</c:v>
                </c:pt>
                <c:pt idx="10645">
                  <c:v>70</c:v>
                </c:pt>
                <c:pt idx="10646">
                  <c:v>70</c:v>
                </c:pt>
                <c:pt idx="10647">
                  <c:v>70</c:v>
                </c:pt>
                <c:pt idx="10648">
                  <c:v>70</c:v>
                </c:pt>
                <c:pt idx="10649">
                  <c:v>70</c:v>
                </c:pt>
                <c:pt idx="10650">
                  <c:v>70</c:v>
                </c:pt>
                <c:pt idx="10651">
                  <c:v>70</c:v>
                </c:pt>
                <c:pt idx="10652">
                  <c:v>70</c:v>
                </c:pt>
                <c:pt idx="10653">
                  <c:v>70</c:v>
                </c:pt>
                <c:pt idx="10654">
                  <c:v>70</c:v>
                </c:pt>
                <c:pt idx="10655">
                  <c:v>70</c:v>
                </c:pt>
                <c:pt idx="10656">
                  <c:v>70</c:v>
                </c:pt>
                <c:pt idx="10657">
                  <c:v>70</c:v>
                </c:pt>
                <c:pt idx="10658">
                  <c:v>70</c:v>
                </c:pt>
                <c:pt idx="10659">
                  <c:v>70</c:v>
                </c:pt>
                <c:pt idx="10660">
                  <c:v>70</c:v>
                </c:pt>
                <c:pt idx="10661">
                  <c:v>70</c:v>
                </c:pt>
                <c:pt idx="10662">
                  <c:v>70</c:v>
                </c:pt>
                <c:pt idx="10663">
                  <c:v>70</c:v>
                </c:pt>
                <c:pt idx="10664">
                  <c:v>70</c:v>
                </c:pt>
                <c:pt idx="10665">
                  <c:v>70</c:v>
                </c:pt>
                <c:pt idx="10666">
                  <c:v>70</c:v>
                </c:pt>
                <c:pt idx="10667">
                  <c:v>70</c:v>
                </c:pt>
                <c:pt idx="10668">
                  <c:v>70</c:v>
                </c:pt>
                <c:pt idx="10669">
                  <c:v>70</c:v>
                </c:pt>
                <c:pt idx="10670">
                  <c:v>70</c:v>
                </c:pt>
                <c:pt idx="10671">
                  <c:v>70</c:v>
                </c:pt>
                <c:pt idx="10672">
                  <c:v>70</c:v>
                </c:pt>
                <c:pt idx="10673">
                  <c:v>70</c:v>
                </c:pt>
                <c:pt idx="10674">
                  <c:v>70</c:v>
                </c:pt>
                <c:pt idx="10675">
                  <c:v>70</c:v>
                </c:pt>
                <c:pt idx="10676">
                  <c:v>70</c:v>
                </c:pt>
                <c:pt idx="10677">
                  <c:v>70</c:v>
                </c:pt>
                <c:pt idx="10678">
                  <c:v>70</c:v>
                </c:pt>
                <c:pt idx="10679">
                  <c:v>70</c:v>
                </c:pt>
                <c:pt idx="10680">
                  <c:v>70</c:v>
                </c:pt>
                <c:pt idx="10681">
                  <c:v>70</c:v>
                </c:pt>
                <c:pt idx="10682">
                  <c:v>70</c:v>
                </c:pt>
                <c:pt idx="10683">
                  <c:v>70</c:v>
                </c:pt>
                <c:pt idx="10684">
                  <c:v>70</c:v>
                </c:pt>
                <c:pt idx="10685">
                  <c:v>70</c:v>
                </c:pt>
                <c:pt idx="10686">
                  <c:v>70</c:v>
                </c:pt>
                <c:pt idx="10687">
                  <c:v>70</c:v>
                </c:pt>
                <c:pt idx="10688">
                  <c:v>70</c:v>
                </c:pt>
                <c:pt idx="10689">
                  <c:v>70</c:v>
                </c:pt>
                <c:pt idx="10690">
                  <c:v>70</c:v>
                </c:pt>
                <c:pt idx="10691">
                  <c:v>70</c:v>
                </c:pt>
                <c:pt idx="10692">
                  <c:v>70</c:v>
                </c:pt>
                <c:pt idx="10693">
                  <c:v>70</c:v>
                </c:pt>
                <c:pt idx="10694">
                  <c:v>70</c:v>
                </c:pt>
                <c:pt idx="10695">
                  <c:v>70</c:v>
                </c:pt>
                <c:pt idx="10696">
                  <c:v>70</c:v>
                </c:pt>
                <c:pt idx="10697">
                  <c:v>70</c:v>
                </c:pt>
                <c:pt idx="10698">
                  <c:v>70</c:v>
                </c:pt>
                <c:pt idx="10699">
                  <c:v>70</c:v>
                </c:pt>
                <c:pt idx="10700">
                  <c:v>70</c:v>
                </c:pt>
                <c:pt idx="10701">
                  <c:v>70</c:v>
                </c:pt>
                <c:pt idx="10702">
                  <c:v>70</c:v>
                </c:pt>
                <c:pt idx="10703">
                  <c:v>70</c:v>
                </c:pt>
                <c:pt idx="10704">
                  <c:v>70</c:v>
                </c:pt>
                <c:pt idx="10705">
                  <c:v>70</c:v>
                </c:pt>
                <c:pt idx="10706">
                  <c:v>70</c:v>
                </c:pt>
                <c:pt idx="10707">
                  <c:v>70</c:v>
                </c:pt>
                <c:pt idx="10708">
                  <c:v>70</c:v>
                </c:pt>
                <c:pt idx="10709">
                  <c:v>70</c:v>
                </c:pt>
                <c:pt idx="10710">
                  <c:v>70</c:v>
                </c:pt>
                <c:pt idx="10711">
                  <c:v>70</c:v>
                </c:pt>
                <c:pt idx="10712">
                  <c:v>70</c:v>
                </c:pt>
                <c:pt idx="10713">
                  <c:v>70</c:v>
                </c:pt>
                <c:pt idx="10714">
                  <c:v>70</c:v>
                </c:pt>
                <c:pt idx="10715">
                  <c:v>70</c:v>
                </c:pt>
                <c:pt idx="10716">
                  <c:v>70</c:v>
                </c:pt>
                <c:pt idx="10717">
                  <c:v>70</c:v>
                </c:pt>
                <c:pt idx="10718">
                  <c:v>70</c:v>
                </c:pt>
                <c:pt idx="10719">
                  <c:v>70</c:v>
                </c:pt>
                <c:pt idx="10720">
                  <c:v>70</c:v>
                </c:pt>
                <c:pt idx="10721">
                  <c:v>70</c:v>
                </c:pt>
                <c:pt idx="10722">
                  <c:v>70</c:v>
                </c:pt>
                <c:pt idx="10723">
                  <c:v>70</c:v>
                </c:pt>
                <c:pt idx="10724">
                  <c:v>70</c:v>
                </c:pt>
                <c:pt idx="10725">
                  <c:v>70</c:v>
                </c:pt>
                <c:pt idx="10726">
                  <c:v>70</c:v>
                </c:pt>
                <c:pt idx="10727">
                  <c:v>70</c:v>
                </c:pt>
                <c:pt idx="10728">
                  <c:v>70</c:v>
                </c:pt>
                <c:pt idx="10729">
                  <c:v>70</c:v>
                </c:pt>
                <c:pt idx="10730">
                  <c:v>70</c:v>
                </c:pt>
                <c:pt idx="10731">
                  <c:v>70</c:v>
                </c:pt>
                <c:pt idx="10732">
                  <c:v>70</c:v>
                </c:pt>
                <c:pt idx="10733">
                  <c:v>70</c:v>
                </c:pt>
                <c:pt idx="10734">
                  <c:v>70</c:v>
                </c:pt>
                <c:pt idx="10735">
                  <c:v>70</c:v>
                </c:pt>
                <c:pt idx="10736">
                  <c:v>70</c:v>
                </c:pt>
                <c:pt idx="10737">
                  <c:v>70</c:v>
                </c:pt>
                <c:pt idx="10738">
                  <c:v>70</c:v>
                </c:pt>
                <c:pt idx="10739">
                  <c:v>70</c:v>
                </c:pt>
                <c:pt idx="10740">
                  <c:v>70</c:v>
                </c:pt>
                <c:pt idx="10741">
                  <c:v>70</c:v>
                </c:pt>
                <c:pt idx="10742">
                  <c:v>70</c:v>
                </c:pt>
                <c:pt idx="10743">
                  <c:v>70</c:v>
                </c:pt>
                <c:pt idx="10744">
                  <c:v>70</c:v>
                </c:pt>
                <c:pt idx="10745">
                  <c:v>70</c:v>
                </c:pt>
                <c:pt idx="10746">
                  <c:v>70</c:v>
                </c:pt>
                <c:pt idx="10747">
                  <c:v>70</c:v>
                </c:pt>
                <c:pt idx="10748">
                  <c:v>70</c:v>
                </c:pt>
                <c:pt idx="10749">
                  <c:v>70</c:v>
                </c:pt>
                <c:pt idx="10750">
                  <c:v>70</c:v>
                </c:pt>
                <c:pt idx="10751">
                  <c:v>70</c:v>
                </c:pt>
                <c:pt idx="10752">
                  <c:v>70</c:v>
                </c:pt>
                <c:pt idx="10753">
                  <c:v>70</c:v>
                </c:pt>
                <c:pt idx="10754">
                  <c:v>70</c:v>
                </c:pt>
                <c:pt idx="10755">
                  <c:v>70</c:v>
                </c:pt>
                <c:pt idx="10756">
                  <c:v>70</c:v>
                </c:pt>
                <c:pt idx="10757">
                  <c:v>70</c:v>
                </c:pt>
                <c:pt idx="10758">
                  <c:v>70</c:v>
                </c:pt>
                <c:pt idx="10759">
                  <c:v>70</c:v>
                </c:pt>
                <c:pt idx="10760">
                  <c:v>70</c:v>
                </c:pt>
                <c:pt idx="10761">
                  <c:v>70</c:v>
                </c:pt>
                <c:pt idx="10762">
                  <c:v>70</c:v>
                </c:pt>
                <c:pt idx="10763">
                  <c:v>70</c:v>
                </c:pt>
                <c:pt idx="10764">
                  <c:v>70</c:v>
                </c:pt>
                <c:pt idx="10765">
                  <c:v>70</c:v>
                </c:pt>
                <c:pt idx="10766">
                  <c:v>70</c:v>
                </c:pt>
                <c:pt idx="10767">
                  <c:v>70</c:v>
                </c:pt>
                <c:pt idx="10768">
                  <c:v>70</c:v>
                </c:pt>
                <c:pt idx="10769">
                  <c:v>70</c:v>
                </c:pt>
                <c:pt idx="10770">
                  <c:v>70</c:v>
                </c:pt>
                <c:pt idx="10771">
                  <c:v>70</c:v>
                </c:pt>
                <c:pt idx="10772">
                  <c:v>70</c:v>
                </c:pt>
                <c:pt idx="10773">
                  <c:v>70</c:v>
                </c:pt>
                <c:pt idx="10774">
                  <c:v>70</c:v>
                </c:pt>
                <c:pt idx="10775">
                  <c:v>70</c:v>
                </c:pt>
                <c:pt idx="10776">
                  <c:v>70</c:v>
                </c:pt>
                <c:pt idx="10777">
                  <c:v>70</c:v>
                </c:pt>
                <c:pt idx="10778">
                  <c:v>70</c:v>
                </c:pt>
                <c:pt idx="10779">
                  <c:v>70</c:v>
                </c:pt>
                <c:pt idx="10780">
                  <c:v>70</c:v>
                </c:pt>
                <c:pt idx="10781">
                  <c:v>70</c:v>
                </c:pt>
                <c:pt idx="10782">
                  <c:v>70</c:v>
                </c:pt>
                <c:pt idx="10783">
                  <c:v>70</c:v>
                </c:pt>
                <c:pt idx="10784">
                  <c:v>70</c:v>
                </c:pt>
                <c:pt idx="10785">
                  <c:v>70</c:v>
                </c:pt>
                <c:pt idx="10786">
                  <c:v>70</c:v>
                </c:pt>
                <c:pt idx="10787">
                  <c:v>70</c:v>
                </c:pt>
                <c:pt idx="10788">
                  <c:v>70</c:v>
                </c:pt>
                <c:pt idx="10789">
                  <c:v>70</c:v>
                </c:pt>
                <c:pt idx="10790">
                  <c:v>70</c:v>
                </c:pt>
                <c:pt idx="10791">
                  <c:v>70</c:v>
                </c:pt>
                <c:pt idx="10792">
                  <c:v>70</c:v>
                </c:pt>
                <c:pt idx="10793">
                  <c:v>70</c:v>
                </c:pt>
                <c:pt idx="10794">
                  <c:v>70</c:v>
                </c:pt>
                <c:pt idx="10795">
                  <c:v>70</c:v>
                </c:pt>
                <c:pt idx="10796">
                  <c:v>70</c:v>
                </c:pt>
                <c:pt idx="10797">
                  <c:v>70</c:v>
                </c:pt>
                <c:pt idx="10798">
                  <c:v>70</c:v>
                </c:pt>
                <c:pt idx="10799">
                  <c:v>70</c:v>
                </c:pt>
                <c:pt idx="10800">
                  <c:v>70</c:v>
                </c:pt>
                <c:pt idx="10801">
                  <c:v>70</c:v>
                </c:pt>
                <c:pt idx="10802">
                  <c:v>70</c:v>
                </c:pt>
                <c:pt idx="10803">
                  <c:v>70</c:v>
                </c:pt>
                <c:pt idx="10804">
                  <c:v>70</c:v>
                </c:pt>
                <c:pt idx="10805">
                  <c:v>70</c:v>
                </c:pt>
                <c:pt idx="10806">
                  <c:v>70</c:v>
                </c:pt>
                <c:pt idx="10807">
                  <c:v>70</c:v>
                </c:pt>
                <c:pt idx="10808">
                  <c:v>70</c:v>
                </c:pt>
                <c:pt idx="10809">
                  <c:v>70</c:v>
                </c:pt>
                <c:pt idx="10810">
                  <c:v>70</c:v>
                </c:pt>
                <c:pt idx="10811">
                  <c:v>70</c:v>
                </c:pt>
                <c:pt idx="10812">
                  <c:v>70</c:v>
                </c:pt>
                <c:pt idx="10813">
                  <c:v>70</c:v>
                </c:pt>
                <c:pt idx="10814">
                  <c:v>70</c:v>
                </c:pt>
                <c:pt idx="10815">
                  <c:v>70</c:v>
                </c:pt>
                <c:pt idx="10816">
                  <c:v>70</c:v>
                </c:pt>
                <c:pt idx="10817">
                  <c:v>70</c:v>
                </c:pt>
                <c:pt idx="10818">
                  <c:v>70</c:v>
                </c:pt>
                <c:pt idx="10819">
                  <c:v>70</c:v>
                </c:pt>
                <c:pt idx="10820">
                  <c:v>70</c:v>
                </c:pt>
                <c:pt idx="10821">
                  <c:v>70</c:v>
                </c:pt>
                <c:pt idx="10822">
                  <c:v>70</c:v>
                </c:pt>
                <c:pt idx="10823">
                  <c:v>70</c:v>
                </c:pt>
                <c:pt idx="10824">
                  <c:v>70</c:v>
                </c:pt>
                <c:pt idx="10825">
                  <c:v>70</c:v>
                </c:pt>
                <c:pt idx="10826">
                  <c:v>70</c:v>
                </c:pt>
                <c:pt idx="10827">
                  <c:v>70</c:v>
                </c:pt>
                <c:pt idx="10828">
                  <c:v>70</c:v>
                </c:pt>
                <c:pt idx="10829">
                  <c:v>70</c:v>
                </c:pt>
                <c:pt idx="10830">
                  <c:v>70</c:v>
                </c:pt>
                <c:pt idx="10831">
                  <c:v>70</c:v>
                </c:pt>
                <c:pt idx="10832">
                  <c:v>70</c:v>
                </c:pt>
                <c:pt idx="10833">
                  <c:v>70</c:v>
                </c:pt>
                <c:pt idx="10834">
                  <c:v>70</c:v>
                </c:pt>
                <c:pt idx="10835">
                  <c:v>70</c:v>
                </c:pt>
                <c:pt idx="10836">
                  <c:v>70</c:v>
                </c:pt>
                <c:pt idx="10837">
                  <c:v>70</c:v>
                </c:pt>
                <c:pt idx="10838">
                  <c:v>70</c:v>
                </c:pt>
                <c:pt idx="10839">
                  <c:v>70</c:v>
                </c:pt>
                <c:pt idx="10840">
                  <c:v>70</c:v>
                </c:pt>
                <c:pt idx="10841">
                  <c:v>70</c:v>
                </c:pt>
                <c:pt idx="10842">
                  <c:v>70</c:v>
                </c:pt>
                <c:pt idx="10843">
                  <c:v>70</c:v>
                </c:pt>
                <c:pt idx="10844">
                  <c:v>70</c:v>
                </c:pt>
                <c:pt idx="10845">
                  <c:v>70</c:v>
                </c:pt>
                <c:pt idx="10846">
                  <c:v>70</c:v>
                </c:pt>
                <c:pt idx="10847">
                  <c:v>70</c:v>
                </c:pt>
                <c:pt idx="10848">
                  <c:v>70</c:v>
                </c:pt>
                <c:pt idx="10849">
                  <c:v>70</c:v>
                </c:pt>
                <c:pt idx="10850">
                  <c:v>70</c:v>
                </c:pt>
                <c:pt idx="10851">
                  <c:v>70</c:v>
                </c:pt>
                <c:pt idx="10852">
                  <c:v>70</c:v>
                </c:pt>
                <c:pt idx="10853">
                  <c:v>70</c:v>
                </c:pt>
                <c:pt idx="10854">
                  <c:v>70</c:v>
                </c:pt>
                <c:pt idx="10855">
                  <c:v>70</c:v>
                </c:pt>
                <c:pt idx="10856">
                  <c:v>70</c:v>
                </c:pt>
                <c:pt idx="10857">
                  <c:v>70</c:v>
                </c:pt>
                <c:pt idx="10858">
                  <c:v>70</c:v>
                </c:pt>
                <c:pt idx="10859">
                  <c:v>70</c:v>
                </c:pt>
                <c:pt idx="10860">
                  <c:v>70</c:v>
                </c:pt>
                <c:pt idx="10861">
                  <c:v>70</c:v>
                </c:pt>
                <c:pt idx="10862">
                  <c:v>70</c:v>
                </c:pt>
                <c:pt idx="10863">
                  <c:v>70</c:v>
                </c:pt>
                <c:pt idx="10864">
                  <c:v>70</c:v>
                </c:pt>
                <c:pt idx="10865">
                  <c:v>70</c:v>
                </c:pt>
                <c:pt idx="10866">
                  <c:v>70</c:v>
                </c:pt>
                <c:pt idx="10867">
                  <c:v>70</c:v>
                </c:pt>
                <c:pt idx="10868">
                  <c:v>70</c:v>
                </c:pt>
                <c:pt idx="10869">
                  <c:v>70</c:v>
                </c:pt>
                <c:pt idx="10870">
                  <c:v>70</c:v>
                </c:pt>
                <c:pt idx="10871">
                  <c:v>70</c:v>
                </c:pt>
                <c:pt idx="10872">
                  <c:v>70</c:v>
                </c:pt>
                <c:pt idx="10873">
                  <c:v>70</c:v>
                </c:pt>
                <c:pt idx="10874">
                  <c:v>70</c:v>
                </c:pt>
                <c:pt idx="10875">
                  <c:v>70</c:v>
                </c:pt>
                <c:pt idx="10876">
                  <c:v>70</c:v>
                </c:pt>
                <c:pt idx="10877">
                  <c:v>70</c:v>
                </c:pt>
                <c:pt idx="10878">
                  <c:v>70</c:v>
                </c:pt>
                <c:pt idx="10879">
                  <c:v>70</c:v>
                </c:pt>
                <c:pt idx="10880">
                  <c:v>70</c:v>
                </c:pt>
                <c:pt idx="10881">
                  <c:v>70</c:v>
                </c:pt>
                <c:pt idx="10882">
                  <c:v>70</c:v>
                </c:pt>
                <c:pt idx="10883">
                  <c:v>70</c:v>
                </c:pt>
                <c:pt idx="10884">
                  <c:v>70</c:v>
                </c:pt>
                <c:pt idx="10885">
                  <c:v>70</c:v>
                </c:pt>
                <c:pt idx="10886">
                  <c:v>70</c:v>
                </c:pt>
                <c:pt idx="10887">
                  <c:v>70</c:v>
                </c:pt>
                <c:pt idx="10888">
                  <c:v>70</c:v>
                </c:pt>
                <c:pt idx="10889">
                  <c:v>70</c:v>
                </c:pt>
                <c:pt idx="10890">
                  <c:v>70</c:v>
                </c:pt>
                <c:pt idx="10891">
                  <c:v>70</c:v>
                </c:pt>
                <c:pt idx="10892">
                  <c:v>70</c:v>
                </c:pt>
                <c:pt idx="10893">
                  <c:v>70</c:v>
                </c:pt>
                <c:pt idx="10894">
                  <c:v>70</c:v>
                </c:pt>
                <c:pt idx="10895">
                  <c:v>70</c:v>
                </c:pt>
                <c:pt idx="10896">
                  <c:v>70</c:v>
                </c:pt>
                <c:pt idx="10897">
                  <c:v>70</c:v>
                </c:pt>
                <c:pt idx="10898">
                  <c:v>70</c:v>
                </c:pt>
                <c:pt idx="10899">
                  <c:v>70</c:v>
                </c:pt>
                <c:pt idx="10900">
                  <c:v>70</c:v>
                </c:pt>
                <c:pt idx="10901">
                  <c:v>70</c:v>
                </c:pt>
                <c:pt idx="10902">
                  <c:v>70</c:v>
                </c:pt>
                <c:pt idx="10903">
                  <c:v>70</c:v>
                </c:pt>
                <c:pt idx="10904">
                  <c:v>70</c:v>
                </c:pt>
                <c:pt idx="10905">
                  <c:v>70</c:v>
                </c:pt>
                <c:pt idx="10906">
                  <c:v>70</c:v>
                </c:pt>
                <c:pt idx="10907">
                  <c:v>70</c:v>
                </c:pt>
                <c:pt idx="10908">
                  <c:v>70</c:v>
                </c:pt>
                <c:pt idx="10909">
                  <c:v>70</c:v>
                </c:pt>
                <c:pt idx="10910">
                  <c:v>70</c:v>
                </c:pt>
                <c:pt idx="10911">
                  <c:v>70</c:v>
                </c:pt>
                <c:pt idx="10912">
                  <c:v>70</c:v>
                </c:pt>
                <c:pt idx="10913">
                  <c:v>70</c:v>
                </c:pt>
                <c:pt idx="10914">
                  <c:v>70</c:v>
                </c:pt>
                <c:pt idx="10915">
                  <c:v>70</c:v>
                </c:pt>
                <c:pt idx="10916">
                  <c:v>70</c:v>
                </c:pt>
                <c:pt idx="10917">
                  <c:v>70</c:v>
                </c:pt>
                <c:pt idx="10918">
                  <c:v>70</c:v>
                </c:pt>
                <c:pt idx="10919">
                  <c:v>70</c:v>
                </c:pt>
                <c:pt idx="10920">
                  <c:v>70</c:v>
                </c:pt>
                <c:pt idx="10921">
                  <c:v>70</c:v>
                </c:pt>
                <c:pt idx="10922">
                  <c:v>70</c:v>
                </c:pt>
                <c:pt idx="10923">
                  <c:v>70</c:v>
                </c:pt>
                <c:pt idx="10924">
                  <c:v>70</c:v>
                </c:pt>
                <c:pt idx="10925">
                  <c:v>70</c:v>
                </c:pt>
                <c:pt idx="10926">
                  <c:v>70</c:v>
                </c:pt>
                <c:pt idx="10927">
                  <c:v>70</c:v>
                </c:pt>
                <c:pt idx="10928">
                  <c:v>70</c:v>
                </c:pt>
                <c:pt idx="10929">
                  <c:v>70</c:v>
                </c:pt>
                <c:pt idx="10930">
                  <c:v>70</c:v>
                </c:pt>
                <c:pt idx="10931">
                  <c:v>70</c:v>
                </c:pt>
                <c:pt idx="10932">
                  <c:v>70</c:v>
                </c:pt>
                <c:pt idx="10933">
                  <c:v>70</c:v>
                </c:pt>
                <c:pt idx="10934">
                  <c:v>70</c:v>
                </c:pt>
                <c:pt idx="10935">
                  <c:v>70</c:v>
                </c:pt>
                <c:pt idx="10936">
                  <c:v>70</c:v>
                </c:pt>
                <c:pt idx="10937">
                  <c:v>70</c:v>
                </c:pt>
                <c:pt idx="10938">
                  <c:v>70</c:v>
                </c:pt>
                <c:pt idx="10939">
                  <c:v>70</c:v>
                </c:pt>
                <c:pt idx="10940">
                  <c:v>70</c:v>
                </c:pt>
                <c:pt idx="10941">
                  <c:v>70</c:v>
                </c:pt>
                <c:pt idx="10942">
                  <c:v>70</c:v>
                </c:pt>
                <c:pt idx="10943">
                  <c:v>70</c:v>
                </c:pt>
                <c:pt idx="10944">
                  <c:v>70</c:v>
                </c:pt>
                <c:pt idx="10945">
                  <c:v>70</c:v>
                </c:pt>
                <c:pt idx="10946">
                  <c:v>70</c:v>
                </c:pt>
                <c:pt idx="10947">
                  <c:v>70</c:v>
                </c:pt>
                <c:pt idx="10948">
                  <c:v>70</c:v>
                </c:pt>
                <c:pt idx="10949">
                  <c:v>70</c:v>
                </c:pt>
                <c:pt idx="10950">
                  <c:v>70</c:v>
                </c:pt>
                <c:pt idx="10951">
                  <c:v>70</c:v>
                </c:pt>
                <c:pt idx="10952">
                  <c:v>70</c:v>
                </c:pt>
                <c:pt idx="10953">
                  <c:v>70</c:v>
                </c:pt>
                <c:pt idx="10954">
                  <c:v>70</c:v>
                </c:pt>
                <c:pt idx="10955">
                  <c:v>70</c:v>
                </c:pt>
                <c:pt idx="10956">
                  <c:v>70</c:v>
                </c:pt>
                <c:pt idx="10957">
                  <c:v>70</c:v>
                </c:pt>
                <c:pt idx="10958">
                  <c:v>70</c:v>
                </c:pt>
                <c:pt idx="10959">
                  <c:v>70</c:v>
                </c:pt>
                <c:pt idx="10960">
                  <c:v>70</c:v>
                </c:pt>
                <c:pt idx="10961">
                  <c:v>70</c:v>
                </c:pt>
                <c:pt idx="10962">
                  <c:v>70</c:v>
                </c:pt>
                <c:pt idx="10963">
                  <c:v>70</c:v>
                </c:pt>
                <c:pt idx="10964">
                  <c:v>70</c:v>
                </c:pt>
                <c:pt idx="10965">
                  <c:v>70</c:v>
                </c:pt>
                <c:pt idx="10966">
                  <c:v>70</c:v>
                </c:pt>
                <c:pt idx="10967">
                  <c:v>70</c:v>
                </c:pt>
                <c:pt idx="10968">
                  <c:v>70</c:v>
                </c:pt>
                <c:pt idx="10969">
                  <c:v>70</c:v>
                </c:pt>
                <c:pt idx="10970">
                  <c:v>70</c:v>
                </c:pt>
                <c:pt idx="10971">
                  <c:v>70</c:v>
                </c:pt>
                <c:pt idx="10972">
                  <c:v>70</c:v>
                </c:pt>
                <c:pt idx="10973">
                  <c:v>70</c:v>
                </c:pt>
                <c:pt idx="10974">
                  <c:v>70</c:v>
                </c:pt>
                <c:pt idx="10975">
                  <c:v>70</c:v>
                </c:pt>
                <c:pt idx="10976">
                  <c:v>70</c:v>
                </c:pt>
                <c:pt idx="10977">
                  <c:v>70</c:v>
                </c:pt>
                <c:pt idx="10978">
                  <c:v>70</c:v>
                </c:pt>
                <c:pt idx="10979">
                  <c:v>70</c:v>
                </c:pt>
                <c:pt idx="10980">
                  <c:v>70</c:v>
                </c:pt>
                <c:pt idx="10981">
                  <c:v>70</c:v>
                </c:pt>
                <c:pt idx="10982">
                  <c:v>70</c:v>
                </c:pt>
                <c:pt idx="10983">
                  <c:v>70</c:v>
                </c:pt>
                <c:pt idx="10984">
                  <c:v>70</c:v>
                </c:pt>
                <c:pt idx="10985">
                  <c:v>70</c:v>
                </c:pt>
                <c:pt idx="10986">
                  <c:v>70</c:v>
                </c:pt>
                <c:pt idx="10987">
                  <c:v>70</c:v>
                </c:pt>
                <c:pt idx="10988">
                  <c:v>70</c:v>
                </c:pt>
                <c:pt idx="10989">
                  <c:v>70</c:v>
                </c:pt>
                <c:pt idx="10990">
                  <c:v>70</c:v>
                </c:pt>
                <c:pt idx="10991">
                  <c:v>70</c:v>
                </c:pt>
                <c:pt idx="10992">
                  <c:v>70</c:v>
                </c:pt>
                <c:pt idx="10993">
                  <c:v>70</c:v>
                </c:pt>
                <c:pt idx="10994">
                  <c:v>70</c:v>
                </c:pt>
                <c:pt idx="10995">
                  <c:v>70</c:v>
                </c:pt>
                <c:pt idx="10996">
                  <c:v>70</c:v>
                </c:pt>
                <c:pt idx="10997">
                  <c:v>70</c:v>
                </c:pt>
                <c:pt idx="10998">
                  <c:v>70</c:v>
                </c:pt>
                <c:pt idx="10999">
                  <c:v>70</c:v>
                </c:pt>
                <c:pt idx="11000">
                  <c:v>70</c:v>
                </c:pt>
                <c:pt idx="11001">
                  <c:v>70</c:v>
                </c:pt>
                <c:pt idx="11002">
                  <c:v>70</c:v>
                </c:pt>
                <c:pt idx="11003">
                  <c:v>70</c:v>
                </c:pt>
                <c:pt idx="11004">
                  <c:v>70</c:v>
                </c:pt>
                <c:pt idx="11005">
                  <c:v>70</c:v>
                </c:pt>
                <c:pt idx="11006">
                  <c:v>70</c:v>
                </c:pt>
                <c:pt idx="11007">
                  <c:v>70</c:v>
                </c:pt>
                <c:pt idx="11008">
                  <c:v>70</c:v>
                </c:pt>
                <c:pt idx="11009">
                  <c:v>70</c:v>
                </c:pt>
                <c:pt idx="11010">
                  <c:v>70</c:v>
                </c:pt>
                <c:pt idx="11011">
                  <c:v>70</c:v>
                </c:pt>
                <c:pt idx="11012">
                  <c:v>70</c:v>
                </c:pt>
                <c:pt idx="11013">
                  <c:v>70</c:v>
                </c:pt>
                <c:pt idx="11014">
                  <c:v>70</c:v>
                </c:pt>
                <c:pt idx="11015">
                  <c:v>70</c:v>
                </c:pt>
                <c:pt idx="11016">
                  <c:v>70</c:v>
                </c:pt>
                <c:pt idx="11017">
                  <c:v>70</c:v>
                </c:pt>
                <c:pt idx="11018">
                  <c:v>70</c:v>
                </c:pt>
                <c:pt idx="11019">
                  <c:v>70</c:v>
                </c:pt>
                <c:pt idx="11020">
                  <c:v>70</c:v>
                </c:pt>
                <c:pt idx="11021">
                  <c:v>70</c:v>
                </c:pt>
                <c:pt idx="11022">
                  <c:v>70</c:v>
                </c:pt>
                <c:pt idx="11023">
                  <c:v>70</c:v>
                </c:pt>
                <c:pt idx="11024">
                  <c:v>70</c:v>
                </c:pt>
                <c:pt idx="11025">
                  <c:v>70</c:v>
                </c:pt>
                <c:pt idx="11026">
                  <c:v>70</c:v>
                </c:pt>
                <c:pt idx="11027">
                  <c:v>70</c:v>
                </c:pt>
                <c:pt idx="11028">
                  <c:v>70</c:v>
                </c:pt>
                <c:pt idx="11029">
                  <c:v>70</c:v>
                </c:pt>
                <c:pt idx="11030">
                  <c:v>70</c:v>
                </c:pt>
                <c:pt idx="11031">
                  <c:v>70</c:v>
                </c:pt>
                <c:pt idx="11032">
                  <c:v>70</c:v>
                </c:pt>
                <c:pt idx="11033">
                  <c:v>70</c:v>
                </c:pt>
                <c:pt idx="11034">
                  <c:v>70</c:v>
                </c:pt>
                <c:pt idx="11035">
                  <c:v>70</c:v>
                </c:pt>
                <c:pt idx="11036">
                  <c:v>70</c:v>
                </c:pt>
                <c:pt idx="11037">
                  <c:v>70</c:v>
                </c:pt>
                <c:pt idx="11038">
                  <c:v>70</c:v>
                </c:pt>
                <c:pt idx="11039">
                  <c:v>70</c:v>
                </c:pt>
                <c:pt idx="11040">
                  <c:v>70</c:v>
                </c:pt>
                <c:pt idx="11041">
                  <c:v>70</c:v>
                </c:pt>
                <c:pt idx="11042">
                  <c:v>70</c:v>
                </c:pt>
                <c:pt idx="11043">
                  <c:v>70</c:v>
                </c:pt>
                <c:pt idx="11044">
                  <c:v>70</c:v>
                </c:pt>
                <c:pt idx="11045">
                  <c:v>70</c:v>
                </c:pt>
                <c:pt idx="11046">
                  <c:v>70</c:v>
                </c:pt>
                <c:pt idx="11047">
                  <c:v>70</c:v>
                </c:pt>
                <c:pt idx="11048">
                  <c:v>70</c:v>
                </c:pt>
                <c:pt idx="11049">
                  <c:v>70</c:v>
                </c:pt>
                <c:pt idx="11050">
                  <c:v>70</c:v>
                </c:pt>
                <c:pt idx="11051">
                  <c:v>70</c:v>
                </c:pt>
                <c:pt idx="11052">
                  <c:v>70</c:v>
                </c:pt>
                <c:pt idx="11053">
                  <c:v>70</c:v>
                </c:pt>
                <c:pt idx="11054">
                  <c:v>70</c:v>
                </c:pt>
                <c:pt idx="11055">
                  <c:v>70</c:v>
                </c:pt>
                <c:pt idx="11056">
                  <c:v>70</c:v>
                </c:pt>
                <c:pt idx="11057">
                  <c:v>70</c:v>
                </c:pt>
                <c:pt idx="11058">
                  <c:v>70</c:v>
                </c:pt>
                <c:pt idx="11059">
                  <c:v>70</c:v>
                </c:pt>
                <c:pt idx="11060">
                  <c:v>70</c:v>
                </c:pt>
                <c:pt idx="11061">
                  <c:v>70</c:v>
                </c:pt>
                <c:pt idx="11062">
                  <c:v>70</c:v>
                </c:pt>
                <c:pt idx="11063">
                  <c:v>70</c:v>
                </c:pt>
                <c:pt idx="11064">
                  <c:v>70</c:v>
                </c:pt>
                <c:pt idx="11065">
                  <c:v>70</c:v>
                </c:pt>
                <c:pt idx="11066">
                  <c:v>70</c:v>
                </c:pt>
                <c:pt idx="11067">
                  <c:v>70</c:v>
                </c:pt>
                <c:pt idx="11068">
                  <c:v>70</c:v>
                </c:pt>
                <c:pt idx="11069">
                  <c:v>70</c:v>
                </c:pt>
                <c:pt idx="11070">
                  <c:v>70</c:v>
                </c:pt>
                <c:pt idx="11071">
                  <c:v>70</c:v>
                </c:pt>
                <c:pt idx="11072">
                  <c:v>70</c:v>
                </c:pt>
                <c:pt idx="11073">
                  <c:v>70</c:v>
                </c:pt>
                <c:pt idx="11074">
                  <c:v>70</c:v>
                </c:pt>
                <c:pt idx="11075">
                  <c:v>70</c:v>
                </c:pt>
                <c:pt idx="11076">
                  <c:v>70</c:v>
                </c:pt>
                <c:pt idx="11077">
                  <c:v>70</c:v>
                </c:pt>
                <c:pt idx="11078">
                  <c:v>70</c:v>
                </c:pt>
                <c:pt idx="11079">
                  <c:v>70</c:v>
                </c:pt>
                <c:pt idx="11080">
                  <c:v>70</c:v>
                </c:pt>
                <c:pt idx="11081">
                  <c:v>70</c:v>
                </c:pt>
                <c:pt idx="11082">
                  <c:v>70</c:v>
                </c:pt>
                <c:pt idx="11083">
                  <c:v>70</c:v>
                </c:pt>
                <c:pt idx="11084">
                  <c:v>70</c:v>
                </c:pt>
                <c:pt idx="11085">
                  <c:v>70</c:v>
                </c:pt>
                <c:pt idx="11086">
                  <c:v>70</c:v>
                </c:pt>
                <c:pt idx="11087">
                  <c:v>70</c:v>
                </c:pt>
                <c:pt idx="11088">
                  <c:v>70</c:v>
                </c:pt>
                <c:pt idx="11089">
                  <c:v>70</c:v>
                </c:pt>
                <c:pt idx="11090">
                  <c:v>70</c:v>
                </c:pt>
                <c:pt idx="11091">
                  <c:v>70</c:v>
                </c:pt>
                <c:pt idx="11092">
                  <c:v>70</c:v>
                </c:pt>
                <c:pt idx="11093">
                  <c:v>70</c:v>
                </c:pt>
                <c:pt idx="11094">
                  <c:v>70</c:v>
                </c:pt>
                <c:pt idx="11095">
                  <c:v>70</c:v>
                </c:pt>
                <c:pt idx="11096">
                  <c:v>70</c:v>
                </c:pt>
                <c:pt idx="11097">
                  <c:v>70</c:v>
                </c:pt>
                <c:pt idx="11098">
                  <c:v>70</c:v>
                </c:pt>
                <c:pt idx="11099">
                  <c:v>70</c:v>
                </c:pt>
                <c:pt idx="11100">
                  <c:v>70</c:v>
                </c:pt>
                <c:pt idx="11101">
                  <c:v>70</c:v>
                </c:pt>
                <c:pt idx="11102">
                  <c:v>70</c:v>
                </c:pt>
                <c:pt idx="11103">
                  <c:v>70</c:v>
                </c:pt>
                <c:pt idx="11104">
                  <c:v>70</c:v>
                </c:pt>
                <c:pt idx="11105">
                  <c:v>70</c:v>
                </c:pt>
                <c:pt idx="11106">
                  <c:v>70</c:v>
                </c:pt>
                <c:pt idx="11107">
                  <c:v>70</c:v>
                </c:pt>
                <c:pt idx="11108">
                  <c:v>70</c:v>
                </c:pt>
                <c:pt idx="11109">
                  <c:v>70</c:v>
                </c:pt>
                <c:pt idx="11110">
                  <c:v>70</c:v>
                </c:pt>
                <c:pt idx="11111">
                  <c:v>70</c:v>
                </c:pt>
                <c:pt idx="11112">
                  <c:v>70</c:v>
                </c:pt>
                <c:pt idx="11113">
                  <c:v>70</c:v>
                </c:pt>
                <c:pt idx="11114">
                  <c:v>70</c:v>
                </c:pt>
                <c:pt idx="11115">
                  <c:v>70</c:v>
                </c:pt>
                <c:pt idx="11116">
                  <c:v>70</c:v>
                </c:pt>
                <c:pt idx="11117">
                  <c:v>70</c:v>
                </c:pt>
                <c:pt idx="11118">
                  <c:v>70</c:v>
                </c:pt>
                <c:pt idx="11119">
                  <c:v>70</c:v>
                </c:pt>
                <c:pt idx="11120">
                  <c:v>70</c:v>
                </c:pt>
                <c:pt idx="11121">
                  <c:v>70</c:v>
                </c:pt>
                <c:pt idx="11122">
                  <c:v>70</c:v>
                </c:pt>
                <c:pt idx="11123">
                  <c:v>70</c:v>
                </c:pt>
                <c:pt idx="11124">
                  <c:v>70</c:v>
                </c:pt>
                <c:pt idx="11125">
                  <c:v>70</c:v>
                </c:pt>
                <c:pt idx="11126">
                  <c:v>70</c:v>
                </c:pt>
                <c:pt idx="11127">
                  <c:v>70</c:v>
                </c:pt>
                <c:pt idx="11128">
                  <c:v>70</c:v>
                </c:pt>
                <c:pt idx="11129">
                  <c:v>70</c:v>
                </c:pt>
                <c:pt idx="11130">
                  <c:v>70</c:v>
                </c:pt>
                <c:pt idx="11131">
                  <c:v>70</c:v>
                </c:pt>
                <c:pt idx="11132">
                  <c:v>70</c:v>
                </c:pt>
                <c:pt idx="11133">
                  <c:v>70</c:v>
                </c:pt>
                <c:pt idx="11134">
                  <c:v>70</c:v>
                </c:pt>
                <c:pt idx="11135">
                  <c:v>70</c:v>
                </c:pt>
                <c:pt idx="11136">
                  <c:v>70</c:v>
                </c:pt>
                <c:pt idx="11137">
                  <c:v>70</c:v>
                </c:pt>
                <c:pt idx="11138">
                  <c:v>70</c:v>
                </c:pt>
                <c:pt idx="11139">
                  <c:v>70</c:v>
                </c:pt>
                <c:pt idx="11140">
                  <c:v>70</c:v>
                </c:pt>
                <c:pt idx="11141">
                  <c:v>70</c:v>
                </c:pt>
                <c:pt idx="11142">
                  <c:v>70</c:v>
                </c:pt>
                <c:pt idx="11143">
                  <c:v>70</c:v>
                </c:pt>
                <c:pt idx="11144">
                  <c:v>70</c:v>
                </c:pt>
                <c:pt idx="11145">
                  <c:v>70</c:v>
                </c:pt>
                <c:pt idx="11146">
                  <c:v>70</c:v>
                </c:pt>
                <c:pt idx="11147">
                  <c:v>70</c:v>
                </c:pt>
                <c:pt idx="11148">
                  <c:v>70</c:v>
                </c:pt>
                <c:pt idx="11149">
                  <c:v>70</c:v>
                </c:pt>
                <c:pt idx="11150">
                  <c:v>70</c:v>
                </c:pt>
                <c:pt idx="11151">
                  <c:v>70</c:v>
                </c:pt>
                <c:pt idx="11152">
                  <c:v>70</c:v>
                </c:pt>
                <c:pt idx="11153">
                  <c:v>70</c:v>
                </c:pt>
                <c:pt idx="11154">
                  <c:v>70</c:v>
                </c:pt>
                <c:pt idx="11155">
                  <c:v>70</c:v>
                </c:pt>
                <c:pt idx="11156">
                  <c:v>70</c:v>
                </c:pt>
                <c:pt idx="11157">
                  <c:v>70</c:v>
                </c:pt>
                <c:pt idx="11158">
                  <c:v>70</c:v>
                </c:pt>
                <c:pt idx="11159">
                  <c:v>70</c:v>
                </c:pt>
                <c:pt idx="11160">
                  <c:v>70</c:v>
                </c:pt>
                <c:pt idx="11161">
                  <c:v>70</c:v>
                </c:pt>
                <c:pt idx="11162">
                  <c:v>70</c:v>
                </c:pt>
                <c:pt idx="11163">
                  <c:v>70</c:v>
                </c:pt>
                <c:pt idx="11164">
                  <c:v>70</c:v>
                </c:pt>
                <c:pt idx="11165">
                  <c:v>70</c:v>
                </c:pt>
                <c:pt idx="11166">
                  <c:v>70</c:v>
                </c:pt>
                <c:pt idx="11167">
                  <c:v>70</c:v>
                </c:pt>
                <c:pt idx="11168">
                  <c:v>70</c:v>
                </c:pt>
                <c:pt idx="11169">
                  <c:v>70</c:v>
                </c:pt>
                <c:pt idx="11170">
                  <c:v>70</c:v>
                </c:pt>
                <c:pt idx="11171">
                  <c:v>70</c:v>
                </c:pt>
                <c:pt idx="11172">
                  <c:v>70</c:v>
                </c:pt>
                <c:pt idx="11173">
                  <c:v>70</c:v>
                </c:pt>
                <c:pt idx="11174">
                  <c:v>70</c:v>
                </c:pt>
                <c:pt idx="11175">
                  <c:v>70</c:v>
                </c:pt>
                <c:pt idx="11176">
                  <c:v>70</c:v>
                </c:pt>
                <c:pt idx="11177">
                  <c:v>70</c:v>
                </c:pt>
                <c:pt idx="11178">
                  <c:v>70</c:v>
                </c:pt>
                <c:pt idx="11179">
                  <c:v>70</c:v>
                </c:pt>
                <c:pt idx="11180">
                  <c:v>70</c:v>
                </c:pt>
                <c:pt idx="11181">
                  <c:v>70</c:v>
                </c:pt>
                <c:pt idx="11182">
                  <c:v>70</c:v>
                </c:pt>
                <c:pt idx="11183">
                  <c:v>70</c:v>
                </c:pt>
                <c:pt idx="11184">
                  <c:v>70</c:v>
                </c:pt>
                <c:pt idx="11185">
                  <c:v>70</c:v>
                </c:pt>
                <c:pt idx="11186">
                  <c:v>70</c:v>
                </c:pt>
                <c:pt idx="11187">
                  <c:v>70</c:v>
                </c:pt>
                <c:pt idx="11188">
                  <c:v>70</c:v>
                </c:pt>
                <c:pt idx="11189">
                  <c:v>70</c:v>
                </c:pt>
                <c:pt idx="11190">
                  <c:v>70</c:v>
                </c:pt>
                <c:pt idx="11191">
                  <c:v>70</c:v>
                </c:pt>
                <c:pt idx="11192">
                  <c:v>70</c:v>
                </c:pt>
                <c:pt idx="11193">
                  <c:v>70</c:v>
                </c:pt>
                <c:pt idx="11194">
                  <c:v>70</c:v>
                </c:pt>
                <c:pt idx="11195">
                  <c:v>70</c:v>
                </c:pt>
                <c:pt idx="11196">
                  <c:v>70</c:v>
                </c:pt>
                <c:pt idx="11197">
                  <c:v>70</c:v>
                </c:pt>
                <c:pt idx="11198">
                  <c:v>70</c:v>
                </c:pt>
                <c:pt idx="11199">
                  <c:v>70</c:v>
                </c:pt>
                <c:pt idx="11200">
                  <c:v>70</c:v>
                </c:pt>
                <c:pt idx="11201">
                  <c:v>70</c:v>
                </c:pt>
                <c:pt idx="11202">
                  <c:v>70</c:v>
                </c:pt>
                <c:pt idx="11203">
                  <c:v>70</c:v>
                </c:pt>
                <c:pt idx="11204">
                  <c:v>70</c:v>
                </c:pt>
                <c:pt idx="11205">
                  <c:v>70</c:v>
                </c:pt>
                <c:pt idx="11206">
                  <c:v>70</c:v>
                </c:pt>
                <c:pt idx="11207">
                  <c:v>70</c:v>
                </c:pt>
                <c:pt idx="11208">
                  <c:v>70</c:v>
                </c:pt>
                <c:pt idx="11209">
                  <c:v>70</c:v>
                </c:pt>
                <c:pt idx="11210">
                  <c:v>70</c:v>
                </c:pt>
                <c:pt idx="11211">
                  <c:v>70</c:v>
                </c:pt>
                <c:pt idx="11212">
                  <c:v>70</c:v>
                </c:pt>
                <c:pt idx="11213">
                  <c:v>70</c:v>
                </c:pt>
                <c:pt idx="11214">
                  <c:v>70</c:v>
                </c:pt>
                <c:pt idx="11215">
                  <c:v>70</c:v>
                </c:pt>
                <c:pt idx="11216">
                  <c:v>70</c:v>
                </c:pt>
                <c:pt idx="11217">
                  <c:v>70</c:v>
                </c:pt>
                <c:pt idx="11218">
                  <c:v>70</c:v>
                </c:pt>
                <c:pt idx="11219">
                  <c:v>70</c:v>
                </c:pt>
                <c:pt idx="11220">
                  <c:v>70</c:v>
                </c:pt>
                <c:pt idx="11221">
                  <c:v>70</c:v>
                </c:pt>
                <c:pt idx="11222">
                  <c:v>70</c:v>
                </c:pt>
                <c:pt idx="11223">
                  <c:v>70</c:v>
                </c:pt>
                <c:pt idx="11224">
                  <c:v>70</c:v>
                </c:pt>
                <c:pt idx="11225">
                  <c:v>70</c:v>
                </c:pt>
                <c:pt idx="11226">
                  <c:v>70</c:v>
                </c:pt>
                <c:pt idx="11227">
                  <c:v>70</c:v>
                </c:pt>
                <c:pt idx="11228">
                  <c:v>70</c:v>
                </c:pt>
                <c:pt idx="11229">
                  <c:v>70</c:v>
                </c:pt>
                <c:pt idx="11230">
                  <c:v>70</c:v>
                </c:pt>
                <c:pt idx="11231">
                  <c:v>70</c:v>
                </c:pt>
                <c:pt idx="11232">
                  <c:v>70</c:v>
                </c:pt>
                <c:pt idx="11233">
                  <c:v>70</c:v>
                </c:pt>
                <c:pt idx="11234">
                  <c:v>70</c:v>
                </c:pt>
                <c:pt idx="11235">
                  <c:v>70</c:v>
                </c:pt>
                <c:pt idx="11236">
                  <c:v>70</c:v>
                </c:pt>
                <c:pt idx="11237">
                  <c:v>70</c:v>
                </c:pt>
                <c:pt idx="11238">
                  <c:v>70</c:v>
                </c:pt>
                <c:pt idx="11239">
                  <c:v>70</c:v>
                </c:pt>
                <c:pt idx="11240">
                  <c:v>70</c:v>
                </c:pt>
                <c:pt idx="11241">
                  <c:v>70</c:v>
                </c:pt>
                <c:pt idx="11242">
                  <c:v>70</c:v>
                </c:pt>
                <c:pt idx="11243">
                  <c:v>70</c:v>
                </c:pt>
                <c:pt idx="11244">
                  <c:v>70</c:v>
                </c:pt>
                <c:pt idx="11245">
                  <c:v>70</c:v>
                </c:pt>
                <c:pt idx="11246">
                  <c:v>70</c:v>
                </c:pt>
                <c:pt idx="11247">
                  <c:v>70</c:v>
                </c:pt>
                <c:pt idx="11248">
                  <c:v>70</c:v>
                </c:pt>
                <c:pt idx="11249">
                  <c:v>70</c:v>
                </c:pt>
                <c:pt idx="11250">
                  <c:v>70</c:v>
                </c:pt>
                <c:pt idx="11251">
                  <c:v>70</c:v>
                </c:pt>
                <c:pt idx="11252">
                  <c:v>70</c:v>
                </c:pt>
                <c:pt idx="11253">
                  <c:v>70</c:v>
                </c:pt>
                <c:pt idx="11254">
                  <c:v>70</c:v>
                </c:pt>
                <c:pt idx="11255">
                  <c:v>70</c:v>
                </c:pt>
                <c:pt idx="11256">
                  <c:v>70</c:v>
                </c:pt>
                <c:pt idx="11257">
                  <c:v>70</c:v>
                </c:pt>
                <c:pt idx="11258">
                  <c:v>70</c:v>
                </c:pt>
                <c:pt idx="11259">
                  <c:v>70</c:v>
                </c:pt>
                <c:pt idx="11260">
                  <c:v>70</c:v>
                </c:pt>
                <c:pt idx="11261">
                  <c:v>70</c:v>
                </c:pt>
                <c:pt idx="11262">
                  <c:v>70</c:v>
                </c:pt>
                <c:pt idx="11263">
                  <c:v>70</c:v>
                </c:pt>
                <c:pt idx="11264">
                  <c:v>70</c:v>
                </c:pt>
                <c:pt idx="11265">
                  <c:v>70</c:v>
                </c:pt>
                <c:pt idx="11266">
                  <c:v>70</c:v>
                </c:pt>
                <c:pt idx="11267">
                  <c:v>70</c:v>
                </c:pt>
                <c:pt idx="11268">
                  <c:v>70</c:v>
                </c:pt>
                <c:pt idx="11269">
                  <c:v>70</c:v>
                </c:pt>
                <c:pt idx="11270">
                  <c:v>70</c:v>
                </c:pt>
                <c:pt idx="11271">
                  <c:v>70</c:v>
                </c:pt>
                <c:pt idx="11272">
                  <c:v>70</c:v>
                </c:pt>
                <c:pt idx="11273">
                  <c:v>70</c:v>
                </c:pt>
                <c:pt idx="11274">
                  <c:v>70</c:v>
                </c:pt>
                <c:pt idx="11275">
                  <c:v>70</c:v>
                </c:pt>
                <c:pt idx="11276">
                  <c:v>70</c:v>
                </c:pt>
                <c:pt idx="11277">
                  <c:v>70</c:v>
                </c:pt>
                <c:pt idx="11278">
                  <c:v>70</c:v>
                </c:pt>
                <c:pt idx="11279">
                  <c:v>70</c:v>
                </c:pt>
                <c:pt idx="11280">
                  <c:v>70</c:v>
                </c:pt>
                <c:pt idx="11281">
                  <c:v>70</c:v>
                </c:pt>
                <c:pt idx="11282">
                  <c:v>70</c:v>
                </c:pt>
                <c:pt idx="11283">
                  <c:v>70</c:v>
                </c:pt>
                <c:pt idx="11284">
                  <c:v>70</c:v>
                </c:pt>
                <c:pt idx="11285">
                  <c:v>70</c:v>
                </c:pt>
                <c:pt idx="11286">
                  <c:v>70</c:v>
                </c:pt>
                <c:pt idx="11287">
                  <c:v>70</c:v>
                </c:pt>
                <c:pt idx="11288">
                  <c:v>70</c:v>
                </c:pt>
                <c:pt idx="11289">
                  <c:v>70</c:v>
                </c:pt>
                <c:pt idx="11290">
                  <c:v>70</c:v>
                </c:pt>
                <c:pt idx="11291">
                  <c:v>70</c:v>
                </c:pt>
                <c:pt idx="11292">
                  <c:v>70</c:v>
                </c:pt>
                <c:pt idx="11293">
                  <c:v>70</c:v>
                </c:pt>
                <c:pt idx="11294">
                  <c:v>70</c:v>
                </c:pt>
                <c:pt idx="11295">
                  <c:v>70</c:v>
                </c:pt>
                <c:pt idx="11296">
                  <c:v>70</c:v>
                </c:pt>
                <c:pt idx="11297">
                  <c:v>70</c:v>
                </c:pt>
                <c:pt idx="11298">
                  <c:v>70</c:v>
                </c:pt>
                <c:pt idx="11299">
                  <c:v>70</c:v>
                </c:pt>
                <c:pt idx="11300">
                  <c:v>70</c:v>
                </c:pt>
                <c:pt idx="11301">
                  <c:v>70</c:v>
                </c:pt>
                <c:pt idx="11302">
                  <c:v>70</c:v>
                </c:pt>
                <c:pt idx="11303">
                  <c:v>70</c:v>
                </c:pt>
                <c:pt idx="11304">
                  <c:v>70</c:v>
                </c:pt>
                <c:pt idx="11305">
                  <c:v>70</c:v>
                </c:pt>
                <c:pt idx="11306">
                  <c:v>70</c:v>
                </c:pt>
                <c:pt idx="11307">
                  <c:v>70</c:v>
                </c:pt>
                <c:pt idx="11308">
                  <c:v>70</c:v>
                </c:pt>
                <c:pt idx="11309">
                  <c:v>70</c:v>
                </c:pt>
                <c:pt idx="11310">
                  <c:v>70</c:v>
                </c:pt>
                <c:pt idx="11311">
                  <c:v>70</c:v>
                </c:pt>
                <c:pt idx="11312">
                  <c:v>70</c:v>
                </c:pt>
                <c:pt idx="11313">
                  <c:v>70</c:v>
                </c:pt>
                <c:pt idx="11314">
                  <c:v>70</c:v>
                </c:pt>
                <c:pt idx="11315">
                  <c:v>70</c:v>
                </c:pt>
                <c:pt idx="11316">
                  <c:v>70</c:v>
                </c:pt>
                <c:pt idx="11317">
                  <c:v>70</c:v>
                </c:pt>
                <c:pt idx="11318">
                  <c:v>70</c:v>
                </c:pt>
                <c:pt idx="11319">
                  <c:v>70</c:v>
                </c:pt>
                <c:pt idx="11320">
                  <c:v>70</c:v>
                </c:pt>
                <c:pt idx="11321">
                  <c:v>70</c:v>
                </c:pt>
                <c:pt idx="11322">
                  <c:v>70</c:v>
                </c:pt>
                <c:pt idx="11323">
                  <c:v>70</c:v>
                </c:pt>
                <c:pt idx="11324">
                  <c:v>70</c:v>
                </c:pt>
                <c:pt idx="11325">
                  <c:v>70</c:v>
                </c:pt>
                <c:pt idx="11326">
                  <c:v>70</c:v>
                </c:pt>
                <c:pt idx="11327">
                  <c:v>70</c:v>
                </c:pt>
                <c:pt idx="11328">
                  <c:v>70</c:v>
                </c:pt>
                <c:pt idx="11329">
                  <c:v>70</c:v>
                </c:pt>
                <c:pt idx="11330">
                  <c:v>70</c:v>
                </c:pt>
                <c:pt idx="11331">
                  <c:v>70</c:v>
                </c:pt>
                <c:pt idx="11332">
                  <c:v>70</c:v>
                </c:pt>
                <c:pt idx="11333">
                  <c:v>70</c:v>
                </c:pt>
                <c:pt idx="11334">
                  <c:v>70</c:v>
                </c:pt>
                <c:pt idx="11335">
                  <c:v>70</c:v>
                </c:pt>
                <c:pt idx="11336">
                  <c:v>70</c:v>
                </c:pt>
                <c:pt idx="11337">
                  <c:v>70</c:v>
                </c:pt>
                <c:pt idx="11338">
                  <c:v>70</c:v>
                </c:pt>
                <c:pt idx="11339">
                  <c:v>70</c:v>
                </c:pt>
                <c:pt idx="11340">
                  <c:v>70</c:v>
                </c:pt>
                <c:pt idx="11341">
                  <c:v>70</c:v>
                </c:pt>
                <c:pt idx="11342">
                  <c:v>70</c:v>
                </c:pt>
                <c:pt idx="11343">
                  <c:v>70</c:v>
                </c:pt>
                <c:pt idx="11344">
                  <c:v>70</c:v>
                </c:pt>
                <c:pt idx="11345">
                  <c:v>70</c:v>
                </c:pt>
                <c:pt idx="11346">
                  <c:v>70</c:v>
                </c:pt>
                <c:pt idx="11347">
                  <c:v>70</c:v>
                </c:pt>
                <c:pt idx="11348">
                  <c:v>70</c:v>
                </c:pt>
                <c:pt idx="11349">
                  <c:v>70</c:v>
                </c:pt>
                <c:pt idx="11350">
                  <c:v>70</c:v>
                </c:pt>
                <c:pt idx="11351">
                  <c:v>70</c:v>
                </c:pt>
                <c:pt idx="11352">
                  <c:v>70</c:v>
                </c:pt>
                <c:pt idx="11353">
                  <c:v>70</c:v>
                </c:pt>
                <c:pt idx="11354">
                  <c:v>70</c:v>
                </c:pt>
                <c:pt idx="11355">
                  <c:v>70</c:v>
                </c:pt>
                <c:pt idx="11356">
                  <c:v>70</c:v>
                </c:pt>
                <c:pt idx="11357">
                  <c:v>70</c:v>
                </c:pt>
                <c:pt idx="11358">
                  <c:v>70</c:v>
                </c:pt>
                <c:pt idx="11359">
                  <c:v>70</c:v>
                </c:pt>
                <c:pt idx="11360">
                  <c:v>70</c:v>
                </c:pt>
                <c:pt idx="11361">
                  <c:v>70</c:v>
                </c:pt>
                <c:pt idx="11362">
                  <c:v>70</c:v>
                </c:pt>
                <c:pt idx="11363">
                  <c:v>70</c:v>
                </c:pt>
                <c:pt idx="11364">
                  <c:v>70</c:v>
                </c:pt>
                <c:pt idx="11365">
                  <c:v>70</c:v>
                </c:pt>
                <c:pt idx="11366">
                  <c:v>70</c:v>
                </c:pt>
                <c:pt idx="11367">
                  <c:v>70</c:v>
                </c:pt>
                <c:pt idx="11368">
                  <c:v>70</c:v>
                </c:pt>
                <c:pt idx="11369">
                  <c:v>70</c:v>
                </c:pt>
                <c:pt idx="11370">
                  <c:v>70</c:v>
                </c:pt>
                <c:pt idx="11371">
                  <c:v>70</c:v>
                </c:pt>
                <c:pt idx="11372">
                  <c:v>70</c:v>
                </c:pt>
                <c:pt idx="11373">
                  <c:v>70</c:v>
                </c:pt>
                <c:pt idx="11374">
                  <c:v>70</c:v>
                </c:pt>
                <c:pt idx="11375">
                  <c:v>70</c:v>
                </c:pt>
                <c:pt idx="11376">
                  <c:v>70</c:v>
                </c:pt>
                <c:pt idx="11377">
                  <c:v>70</c:v>
                </c:pt>
                <c:pt idx="11378">
                  <c:v>70</c:v>
                </c:pt>
                <c:pt idx="11379">
                  <c:v>70</c:v>
                </c:pt>
                <c:pt idx="11380">
                  <c:v>70</c:v>
                </c:pt>
                <c:pt idx="11381">
                  <c:v>70</c:v>
                </c:pt>
                <c:pt idx="11382">
                  <c:v>70</c:v>
                </c:pt>
                <c:pt idx="11383">
                  <c:v>70</c:v>
                </c:pt>
                <c:pt idx="11384">
                  <c:v>70</c:v>
                </c:pt>
                <c:pt idx="11385">
                  <c:v>70</c:v>
                </c:pt>
                <c:pt idx="11386">
                  <c:v>70</c:v>
                </c:pt>
                <c:pt idx="11387">
                  <c:v>70</c:v>
                </c:pt>
                <c:pt idx="11388">
                  <c:v>70</c:v>
                </c:pt>
                <c:pt idx="11389">
                  <c:v>70</c:v>
                </c:pt>
                <c:pt idx="11390">
                  <c:v>70</c:v>
                </c:pt>
                <c:pt idx="11391">
                  <c:v>70</c:v>
                </c:pt>
                <c:pt idx="11392">
                  <c:v>70</c:v>
                </c:pt>
                <c:pt idx="11393">
                  <c:v>70</c:v>
                </c:pt>
                <c:pt idx="11394">
                  <c:v>70</c:v>
                </c:pt>
                <c:pt idx="11395">
                  <c:v>70</c:v>
                </c:pt>
                <c:pt idx="11396">
                  <c:v>70</c:v>
                </c:pt>
                <c:pt idx="11397">
                  <c:v>70</c:v>
                </c:pt>
                <c:pt idx="11398">
                  <c:v>70</c:v>
                </c:pt>
                <c:pt idx="11399">
                  <c:v>70</c:v>
                </c:pt>
                <c:pt idx="11400">
                  <c:v>70</c:v>
                </c:pt>
                <c:pt idx="11401">
                  <c:v>70</c:v>
                </c:pt>
                <c:pt idx="11402">
                  <c:v>70</c:v>
                </c:pt>
                <c:pt idx="11403">
                  <c:v>70</c:v>
                </c:pt>
                <c:pt idx="11404">
                  <c:v>70</c:v>
                </c:pt>
                <c:pt idx="11405">
                  <c:v>70</c:v>
                </c:pt>
                <c:pt idx="11406">
                  <c:v>70</c:v>
                </c:pt>
                <c:pt idx="11407">
                  <c:v>70</c:v>
                </c:pt>
                <c:pt idx="11408">
                  <c:v>70</c:v>
                </c:pt>
                <c:pt idx="11409">
                  <c:v>70</c:v>
                </c:pt>
                <c:pt idx="11410">
                  <c:v>70</c:v>
                </c:pt>
                <c:pt idx="11411">
                  <c:v>70</c:v>
                </c:pt>
                <c:pt idx="11412">
                  <c:v>70</c:v>
                </c:pt>
                <c:pt idx="11413">
                  <c:v>70</c:v>
                </c:pt>
                <c:pt idx="11414">
                  <c:v>70</c:v>
                </c:pt>
                <c:pt idx="11415">
                  <c:v>70</c:v>
                </c:pt>
                <c:pt idx="11416">
                  <c:v>70</c:v>
                </c:pt>
                <c:pt idx="11417">
                  <c:v>70</c:v>
                </c:pt>
                <c:pt idx="11418">
                  <c:v>70</c:v>
                </c:pt>
                <c:pt idx="11419">
                  <c:v>70</c:v>
                </c:pt>
                <c:pt idx="11420">
                  <c:v>70</c:v>
                </c:pt>
                <c:pt idx="11421">
                  <c:v>70</c:v>
                </c:pt>
                <c:pt idx="11422">
                  <c:v>70</c:v>
                </c:pt>
                <c:pt idx="11423">
                  <c:v>70</c:v>
                </c:pt>
                <c:pt idx="11424">
                  <c:v>70</c:v>
                </c:pt>
                <c:pt idx="11425">
                  <c:v>70</c:v>
                </c:pt>
                <c:pt idx="11426">
                  <c:v>70</c:v>
                </c:pt>
                <c:pt idx="11427">
                  <c:v>70</c:v>
                </c:pt>
                <c:pt idx="11428">
                  <c:v>70</c:v>
                </c:pt>
                <c:pt idx="11429">
                  <c:v>70</c:v>
                </c:pt>
                <c:pt idx="11430">
                  <c:v>70</c:v>
                </c:pt>
                <c:pt idx="11431">
                  <c:v>70</c:v>
                </c:pt>
                <c:pt idx="11432">
                  <c:v>70</c:v>
                </c:pt>
                <c:pt idx="11433">
                  <c:v>70</c:v>
                </c:pt>
                <c:pt idx="11434">
                  <c:v>70</c:v>
                </c:pt>
                <c:pt idx="11435">
                  <c:v>70</c:v>
                </c:pt>
                <c:pt idx="11436">
                  <c:v>70</c:v>
                </c:pt>
                <c:pt idx="11437">
                  <c:v>70</c:v>
                </c:pt>
                <c:pt idx="11438">
                  <c:v>70</c:v>
                </c:pt>
                <c:pt idx="11439">
                  <c:v>70</c:v>
                </c:pt>
                <c:pt idx="11440">
                  <c:v>70</c:v>
                </c:pt>
                <c:pt idx="11441">
                  <c:v>70</c:v>
                </c:pt>
                <c:pt idx="11442">
                  <c:v>70</c:v>
                </c:pt>
                <c:pt idx="11443">
                  <c:v>70</c:v>
                </c:pt>
                <c:pt idx="11444">
                  <c:v>70</c:v>
                </c:pt>
                <c:pt idx="11445">
                  <c:v>70</c:v>
                </c:pt>
                <c:pt idx="11446">
                  <c:v>70</c:v>
                </c:pt>
                <c:pt idx="11447">
                  <c:v>70</c:v>
                </c:pt>
                <c:pt idx="11448">
                  <c:v>70</c:v>
                </c:pt>
                <c:pt idx="11449">
                  <c:v>70</c:v>
                </c:pt>
                <c:pt idx="11450">
                  <c:v>70</c:v>
                </c:pt>
                <c:pt idx="11451">
                  <c:v>70</c:v>
                </c:pt>
                <c:pt idx="11452">
                  <c:v>70</c:v>
                </c:pt>
                <c:pt idx="11453">
                  <c:v>70</c:v>
                </c:pt>
                <c:pt idx="11454">
                  <c:v>70</c:v>
                </c:pt>
                <c:pt idx="11455">
                  <c:v>70</c:v>
                </c:pt>
                <c:pt idx="11456">
                  <c:v>70</c:v>
                </c:pt>
                <c:pt idx="11457">
                  <c:v>70</c:v>
                </c:pt>
                <c:pt idx="11458">
                  <c:v>70</c:v>
                </c:pt>
                <c:pt idx="11459">
                  <c:v>70</c:v>
                </c:pt>
                <c:pt idx="11460">
                  <c:v>70</c:v>
                </c:pt>
                <c:pt idx="11461">
                  <c:v>70</c:v>
                </c:pt>
                <c:pt idx="11462">
                  <c:v>70</c:v>
                </c:pt>
                <c:pt idx="11463">
                  <c:v>70</c:v>
                </c:pt>
                <c:pt idx="11464">
                  <c:v>70</c:v>
                </c:pt>
                <c:pt idx="11465">
                  <c:v>70</c:v>
                </c:pt>
                <c:pt idx="11466">
                  <c:v>70</c:v>
                </c:pt>
                <c:pt idx="11467">
                  <c:v>70</c:v>
                </c:pt>
                <c:pt idx="11468">
                  <c:v>70</c:v>
                </c:pt>
                <c:pt idx="11469">
                  <c:v>70</c:v>
                </c:pt>
                <c:pt idx="11470">
                  <c:v>70</c:v>
                </c:pt>
                <c:pt idx="11471">
                  <c:v>70</c:v>
                </c:pt>
                <c:pt idx="11472">
                  <c:v>70</c:v>
                </c:pt>
                <c:pt idx="11473">
                  <c:v>70</c:v>
                </c:pt>
                <c:pt idx="11474">
                  <c:v>70</c:v>
                </c:pt>
                <c:pt idx="11475">
                  <c:v>70</c:v>
                </c:pt>
                <c:pt idx="11476">
                  <c:v>70</c:v>
                </c:pt>
                <c:pt idx="11477">
                  <c:v>70</c:v>
                </c:pt>
                <c:pt idx="11478">
                  <c:v>70</c:v>
                </c:pt>
                <c:pt idx="11479">
                  <c:v>70</c:v>
                </c:pt>
                <c:pt idx="11480">
                  <c:v>70</c:v>
                </c:pt>
                <c:pt idx="11481">
                  <c:v>70</c:v>
                </c:pt>
                <c:pt idx="11482">
                  <c:v>70</c:v>
                </c:pt>
                <c:pt idx="11483">
                  <c:v>70</c:v>
                </c:pt>
                <c:pt idx="11484">
                  <c:v>70</c:v>
                </c:pt>
                <c:pt idx="11485">
                  <c:v>70</c:v>
                </c:pt>
                <c:pt idx="11486">
                  <c:v>70</c:v>
                </c:pt>
                <c:pt idx="11487">
                  <c:v>70</c:v>
                </c:pt>
                <c:pt idx="11488">
                  <c:v>70</c:v>
                </c:pt>
                <c:pt idx="11489">
                  <c:v>70</c:v>
                </c:pt>
                <c:pt idx="11490">
                  <c:v>70</c:v>
                </c:pt>
                <c:pt idx="11491">
                  <c:v>70</c:v>
                </c:pt>
                <c:pt idx="11492">
                  <c:v>70</c:v>
                </c:pt>
                <c:pt idx="11493">
                  <c:v>70</c:v>
                </c:pt>
                <c:pt idx="11494">
                  <c:v>70</c:v>
                </c:pt>
                <c:pt idx="11495">
                  <c:v>70</c:v>
                </c:pt>
                <c:pt idx="11496">
                  <c:v>70</c:v>
                </c:pt>
                <c:pt idx="11497">
                  <c:v>70</c:v>
                </c:pt>
                <c:pt idx="11498">
                  <c:v>70</c:v>
                </c:pt>
                <c:pt idx="11499">
                  <c:v>70</c:v>
                </c:pt>
                <c:pt idx="11500">
                  <c:v>70</c:v>
                </c:pt>
                <c:pt idx="11501">
                  <c:v>70</c:v>
                </c:pt>
                <c:pt idx="11502">
                  <c:v>70</c:v>
                </c:pt>
                <c:pt idx="11503">
                  <c:v>70</c:v>
                </c:pt>
                <c:pt idx="11504">
                  <c:v>70</c:v>
                </c:pt>
                <c:pt idx="11505">
                  <c:v>70</c:v>
                </c:pt>
                <c:pt idx="11506">
                  <c:v>70</c:v>
                </c:pt>
                <c:pt idx="11507">
                  <c:v>70</c:v>
                </c:pt>
                <c:pt idx="11508">
                  <c:v>70</c:v>
                </c:pt>
                <c:pt idx="11509">
                  <c:v>70</c:v>
                </c:pt>
                <c:pt idx="11510">
                  <c:v>70</c:v>
                </c:pt>
                <c:pt idx="11511">
                  <c:v>70</c:v>
                </c:pt>
                <c:pt idx="11512">
                  <c:v>70</c:v>
                </c:pt>
                <c:pt idx="11513">
                  <c:v>70</c:v>
                </c:pt>
                <c:pt idx="11514">
                  <c:v>70</c:v>
                </c:pt>
                <c:pt idx="11515">
                  <c:v>70</c:v>
                </c:pt>
                <c:pt idx="11516">
                  <c:v>70</c:v>
                </c:pt>
                <c:pt idx="11517">
                  <c:v>70</c:v>
                </c:pt>
                <c:pt idx="11518">
                  <c:v>70</c:v>
                </c:pt>
                <c:pt idx="11519">
                  <c:v>70</c:v>
                </c:pt>
                <c:pt idx="11520">
                  <c:v>70</c:v>
                </c:pt>
                <c:pt idx="11521">
                  <c:v>70</c:v>
                </c:pt>
                <c:pt idx="11522">
                  <c:v>70</c:v>
                </c:pt>
                <c:pt idx="11523">
                  <c:v>70</c:v>
                </c:pt>
                <c:pt idx="11524">
                  <c:v>70</c:v>
                </c:pt>
                <c:pt idx="11525">
                  <c:v>70</c:v>
                </c:pt>
                <c:pt idx="11526">
                  <c:v>70</c:v>
                </c:pt>
                <c:pt idx="11527">
                  <c:v>70</c:v>
                </c:pt>
                <c:pt idx="11528">
                  <c:v>70</c:v>
                </c:pt>
                <c:pt idx="11529">
                  <c:v>70</c:v>
                </c:pt>
                <c:pt idx="11530">
                  <c:v>70</c:v>
                </c:pt>
                <c:pt idx="11531">
                  <c:v>70</c:v>
                </c:pt>
                <c:pt idx="11532">
                  <c:v>70</c:v>
                </c:pt>
                <c:pt idx="11533">
                  <c:v>70</c:v>
                </c:pt>
                <c:pt idx="11534">
                  <c:v>70</c:v>
                </c:pt>
                <c:pt idx="11535">
                  <c:v>70</c:v>
                </c:pt>
                <c:pt idx="11536">
                  <c:v>70</c:v>
                </c:pt>
                <c:pt idx="11537">
                  <c:v>70</c:v>
                </c:pt>
                <c:pt idx="11538">
                  <c:v>70</c:v>
                </c:pt>
                <c:pt idx="11539">
                  <c:v>70</c:v>
                </c:pt>
                <c:pt idx="11540">
                  <c:v>70</c:v>
                </c:pt>
                <c:pt idx="11541">
                  <c:v>70</c:v>
                </c:pt>
                <c:pt idx="11542">
                  <c:v>70</c:v>
                </c:pt>
                <c:pt idx="11543">
                  <c:v>70</c:v>
                </c:pt>
                <c:pt idx="11544">
                  <c:v>70</c:v>
                </c:pt>
                <c:pt idx="11545">
                  <c:v>70</c:v>
                </c:pt>
                <c:pt idx="11546">
                  <c:v>70</c:v>
                </c:pt>
                <c:pt idx="11547">
                  <c:v>70</c:v>
                </c:pt>
                <c:pt idx="11548">
                  <c:v>70</c:v>
                </c:pt>
                <c:pt idx="11549">
                  <c:v>70</c:v>
                </c:pt>
                <c:pt idx="11550">
                  <c:v>70</c:v>
                </c:pt>
                <c:pt idx="11551">
                  <c:v>70</c:v>
                </c:pt>
                <c:pt idx="11552">
                  <c:v>70</c:v>
                </c:pt>
                <c:pt idx="11553">
                  <c:v>70</c:v>
                </c:pt>
                <c:pt idx="11554">
                  <c:v>70</c:v>
                </c:pt>
                <c:pt idx="11555">
                  <c:v>70</c:v>
                </c:pt>
                <c:pt idx="11556">
                  <c:v>70</c:v>
                </c:pt>
                <c:pt idx="11557">
                  <c:v>70</c:v>
                </c:pt>
                <c:pt idx="11558">
                  <c:v>70</c:v>
                </c:pt>
                <c:pt idx="11559">
                  <c:v>70</c:v>
                </c:pt>
                <c:pt idx="11560">
                  <c:v>70</c:v>
                </c:pt>
                <c:pt idx="11561">
                  <c:v>70</c:v>
                </c:pt>
                <c:pt idx="11562">
                  <c:v>70</c:v>
                </c:pt>
                <c:pt idx="11563">
                  <c:v>70</c:v>
                </c:pt>
                <c:pt idx="11564">
                  <c:v>70</c:v>
                </c:pt>
                <c:pt idx="11565">
                  <c:v>70</c:v>
                </c:pt>
                <c:pt idx="11566">
                  <c:v>70</c:v>
                </c:pt>
                <c:pt idx="11567">
                  <c:v>70</c:v>
                </c:pt>
                <c:pt idx="11568">
                  <c:v>70</c:v>
                </c:pt>
                <c:pt idx="11569">
                  <c:v>70</c:v>
                </c:pt>
                <c:pt idx="11570">
                  <c:v>70</c:v>
                </c:pt>
                <c:pt idx="11571">
                  <c:v>70</c:v>
                </c:pt>
                <c:pt idx="11572">
                  <c:v>70</c:v>
                </c:pt>
                <c:pt idx="11573">
                  <c:v>70</c:v>
                </c:pt>
                <c:pt idx="11574">
                  <c:v>70</c:v>
                </c:pt>
                <c:pt idx="11575">
                  <c:v>70</c:v>
                </c:pt>
                <c:pt idx="11576">
                  <c:v>70</c:v>
                </c:pt>
                <c:pt idx="11577">
                  <c:v>70</c:v>
                </c:pt>
                <c:pt idx="11578">
                  <c:v>70</c:v>
                </c:pt>
                <c:pt idx="11579">
                  <c:v>70</c:v>
                </c:pt>
                <c:pt idx="11580">
                  <c:v>70</c:v>
                </c:pt>
                <c:pt idx="11581">
                  <c:v>70</c:v>
                </c:pt>
                <c:pt idx="11582">
                  <c:v>70</c:v>
                </c:pt>
                <c:pt idx="11583">
                  <c:v>70</c:v>
                </c:pt>
                <c:pt idx="11584">
                  <c:v>70</c:v>
                </c:pt>
                <c:pt idx="11585">
                  <c:v>70</c:v>
                </c:pt>
                <c:pt idx="11586">
                  <c:v>70</c:v>
                </c:pt>
                <c:pt idx="11587">
                  <c:v>70</c:v>
                </c:pt>
                <c:pt idx="11588">
                  <c:v>70</c:v>
                </c:pt>
                <c:pt idx="11589">
                  <c:v>70</c:v>
                </c:pt>
                <c:pt idx="11590">
                  <c:v>70</c:v>
                </c:pt>
                <c:pt idx="11591">
                  <c:v>70</c:v>
                </c:pt>
                <c:pt idx="11592">
                  <c:v>70</c:v>
                </c:pt>
                <c:pt idx="11593">
                  <c:v>70</c:v>
                </c:pt>
                <c:pt idx="11594">
                  <c:v>70</c:v>
                </c:pt>
                <c:pt idx="11595">
                  <c:v>70</c:v>
                </c:pt>
                <c:pt idx="11596">
                  <c:v>70</c:v>
                </c:pt>
                <c:pt idx="11597">
                  <c:v>70</c:v>
                </c:pt>
                <c:pt idx="11598">
                  <c:v>70</c:v>
                </c:pt>
                <c:pt idx="11599">
                  <c:v>70</c:v>
                </c:pt>
                <c:pt idx="11600">
                  <c:v>70</c:v>
                </c:pt>
                <c:pt idx="11601">
                  <c:v>70</c:v>
                </c:pt>
                <c:pt idx="11602">
                  <c:v>70</c:v>
                </c:pt>
                <c:pt idx="11603">
                  <c:v>70</c:v>
                </c:pt>
                <c:pt idx="11604">
                  <c:v>70</c:v>
                </c:pt>
                <c:pt idx="11605">
                  <c:v>70</c:v>
                </c:pt>
                <c:pt idx="11606">
                  <c:v>70</c:v>
                </c:pt>
                <c:pt idx="11607">
                  <c:v>70</c:v>
                </c:pt>
                <c:pt idx="11608">
                  <c:v>70</c:v>
                </c:pt>
                <c:pt idx="11609">
                  <c:v>70</c:v>
                </c:pt>
                <c:pt idx="11610">
                  <c:v>70</c:v>
                </c:pt>
                <c:pt idx="11611">
                  <c:v>70</c:v>
                </c:pt>
                <c:pt idx="11612">
                  <c:v>70</c:v>
                </c:pt>
                <c:pt idx="11613">
                  <c:v>70</c:v>
                </c:pt>
                <c:pt idx="11614">
                  <c:v>70</c:v>
                </c:pt>
                <c:pt idx="11615">
                  <c:v>70</c:v>
                </c:pt>
                <c:pt idx="11616">
                  <c:v>70</c:v>
                </c:pt>
                <c:pt idx="11617">
                  <c:v>70</c:v>
                </c:pt>
                <c:pt idx="11618">
                  <c:v>70</c:v>
                </c:pt>
                <c:pt idx="11619">
                  <c:v>70</c:v>
                </c:pt>
                <c:pt idx="11620">
                  <c:v>70</c:v>
                </c:pt>
                <c:pt idx="11621">
                  <c:v>70</c:v>
                </c:pt>
                <c:pt idx="11622">
                  <c:v>70</c:v>
                </c:pt>
                <c:pt idx="11623">
                  <c:v>70</c:v>
                </c:pt>
                <c:pt idx="11624">
                  <c:v>70</c:v>
                </c:pt>
                <c:pt idx="11625">
                  <c:v>70</c:v>
                </c:pt>
                <c:pt idx="11626">
                  <c:v>70</c:v>
                </c:pt>
                <c:pt idx="11627">
                  <c:v>70</c:v>
                </c:pt>
                <c:pt idx="11628">
                  <c:v>70</c:v>
                </c:pt>
                <c:pt idx="11629">
                  <c:v>70</c:v>
                </c:pt>
                <c:pt idx="11630">
                  <c:v>70</c:v>
                </c:pt>
                <c:pt idx="11631">
                  <c:v>70</c:v>
                </c:pt>
                <c:pt idx="11632">
                  <c:v>70</c:v>
                </c:pt>
                <c:pt idx="11633">
                  <c:v>70</c:v>
                </c:pt>
                <c:pt idx="11634">
                  <c:v>70</c:v>
                </c:pt>
                <c:pt idx="11635">
                  <c:v>70</c:v>
                </c:pt>
                <c:pt idx="11636">
                  <c:v>70</c:v>
                </c:pt>
                <c:pt idx="11637">
                  <c:v>70</c:v>
                </c:pt>
                <c:pt idx="11638">
                  <c:v>70</c:v>
                </c:pt>
                <c:pt idx="11639">
                  <c:v>70</c:v>
                </c:pt>
                <c:pt idx="11640">
                  <c:v>70</c:v>
                </c:pt>
                <c:pt idx="11641">
                  <c:v>70</c:v>
                </c:pt>
                <c:pt idx="11642">
                  <c:v>70</c:v>
                </c:pt>
                <c:pt idx="11643">
                  <c:v>70</c:v>
                </c:pt>
                <c:pt idx="11644">
                  <c:v>70</c:v>
                </c:pt>
                <c:pt idx="11645">
                  <c:v>70</c:v>
                </c:pt>
                <c:pt idx="11646">
                  <c:v>70</c:v>
                </c:pt>
                <c:pt idx="11647">
                  <c:v>70</c:v>
                </c:pt>
                <c:pt idx="11648">
                  <c:v>70</c:v>
                </c:pt>
                <c:pt idx="11649">
                  <c:v>70</c:v>
                </c:pt>
                <c:pt idx="11650">
                  <c:v>70</c:v>
                </c:pt>
                <c:pt idx="11651">
                  <c:v>70</c:v>
                </c:pt>
                <c:pt idx="11652">
                  <c:v>70</c:v>
                </c:pt>
                <c:pt idx="11653">
                  <c:v>70</c:v>
                </c:pt>
                <c:pt idx="11654">
                  <c:v>70</c:v>
                </c:pt>
                <c:pt idx="11655">
                  <c:v>70</c:v>
                </c:pt>
                <c:pt idx="11656">
                  <c:v>70</c:v>
                </c:pt>
                <c:pt idx="11657">
                  <c:v>70</c:v>
                </c:pt>
                <c:pt idx="11658">
                  <c:v>70</c:v>
                </c:pt>
                <c:pt idx="11659">
                  <c:v>70</c:v>
                </c:pt>
                <c:pt idx="11660">
                  <c:v>70</c:v>
                </c:pt>
                <c:pt idx="11661">
                  <c:v>70</c:v>
                </c:pt>
                <c:pt idx="11662">
                  <c:v>70</c:v>
                </c:pt>
                <c:pt idx="11663">
                  <c:v>70</c:v>
                </c:pt>
                <c:pt idx="11664">
                  <c:v>70</c:v>
                </c:pt>
                <c:pt idx="11665">
                  <c:v>70</c:v>
                </c:pt>
                <c:pt idx="11666">
                  <c:v>70</c:v>
                </c:pt>
                <c:pt idx="11667">
                  <c:v>70</c:v>
                </c:pt>
                <c:pt idx="11668">
                  <c:v>70</c:v>
                </c:pt>
                <c:pt idx="11669">
                  <c:v>70</c:v>
                </c:pt>
                <c:pt idx="11670">
                  <c:v>70</c:v>
                </c:pt>
                <c:pt idx="11671">
                  <c:v>70</c:v>
                </c:pt>
                <c:pt idx="11672">
                  <c:v>70</c:v>
                </c:pt>
                <c:pt idx="11673">
                  <c:v>70</c:v>
                </c:pt>
                <c:pt idx="11674">
                  <c:v>70</c:v>
                </c:pt>
                <c:pt idx="11675">
                  <c:v>70</c:v>
                </c:pt>
                <c:pt idx="11676">
                  <c:v>70</c:v>
                </c:pt>
                <c:pt idx="11677">
                  <c:v>70</c:v>
                </c:pt>
                <c:pt idx="11678">
                  <c:v>70</c:v>
                </c:pt>
                <c:pt idx="11679">
                  <c:v>70</c:v>
                </c:pt>
                <c:pt idx="11680">
                  <c:v>70</c:v>
                </c:pt>
                <c:pt idx="11681">
                  <c:v>70</c:v>
                </c:pt>
                <c:pt idx="11682">
                  <c:v>70</c:v>
                </c:pt>
                <c:pt idx="11683">
                  <c:v>70</c:v>
                </c:pt>
                <c:pt idx="11684">
                  <c:v>70</c:v>
                </c:pt>
                <c:pt idx="11685">
                  <c:v>70</c:v>
                </c:pt>
                <c:pt idx="11686">
                  <c:v>70</c:v>
                </c:pt>
                <c:pt idx="11687">
                  <c:v>70</c:v>
                </c:pt>
                <c:pt idx="11688">
                  <c:v>70</c:v>
                </c:pt>
                <c:pt idx="11689">
                  <c:v>70</c:v>
                </c:pt>
                <c:pt idx="11690">
                  <c:v>70</c:v>
                </c:pt>
                <c:pt idx="11691">
                  <c:v>70</c:v>
                </c:pt>
                <c:pt idx="11692">
                  <c:v>70</c:v>
                </c:pt>
                <c:pt idx="11693">
                  <c:v>70</c:v>
                </c:pt>
                <c:pt idx="11694">
                  <c:v>70</c:v>
                </c:pt>
                <c:pt idx="11695">
                  <c:v>70</c:v>
                </c:pt>
                <c:pt idx="11696">
                  <c:v>70</c:v>
                </c:pt>
                <c:pt idx="11697">
                  <c:v>70</c:v>
                </c:pt>
                <c:pt idx="11698">
                  <c:v>70</c:v>
                </c:pt>
                <c:pt idx="11699">
                  <c:v>70</c:v>
                </c:pt>
                <c:pt idx="11700">
                  <c:v>70</c:v>
                </c:pt>
                <c:pt idx="11701">
                  <c:v>70</c:v>
                </c:pt>
                <c:pt idx="11702">
                  <c:v>70</c:v>
                </c:pt>
                <c:pt idx="11703">
                  <c:v>70</c:v>
                </c:pt>
                <c:pt idx="11704">
                  <c:v>70</c:v>
                </c:pt>
                <c:pt idx="11705">
                  <c:v>70</c:v>
                </c:pt>
                <c:pt idx="11706">
                  <c:v>70</c:v>
                </c:pt>
                <c:pt idx="11707">
                  <c:v>70</c:v>
                </c:pt>
                <c:pt idx="11708">
                  <c:v>70</c:v>
                </c:pt>
                <c:pt idx="11709">
                  <c:v>70</c:v>
                </c:pt>
                <c:pt idx="11710">
                  <c:v>70</c:v>
                </c:pt>
                <c:pt idx="11711">
                  <c:v>70</c:v>
                </c:pt>
                <c:pt idx="11712">
                  <c:v>70</c:v>
                </c:pt>
                <c:pt idx="11713">
                  <c:v>70</c:v>
                </c:pt>
                <c:pt idx="11714">
                  <c:v>70</c:v>
                </c:pt>
                <c:pt idx="11715">
                  <c:v>70</c:v>
                </c:pt>
                <c:pt idx="11716">
                  <c:v>70</c:v>
                </c:pt>
                <c:pt idx="11717">
                  <c:v>70</c:v>
                </c:pt>
                <c:pt idx="11718">
                  <c:v>70</c:v>
                </c:pt>
                <c:pt idx="11719">
                  <c:v>70</c:v>
                </c:pt>
                <c:pt idx="11720">
                  <c:v>70</c:v>
                </c:pt>
                <c:pt idx="11721">
                  <c:v>70</c:v>
                </c:pt>
                <c:pt idx="11722">
                  <c:v>70</c:v>
                </c:pt>
                <c:pt idx="11723">
                  <c:v>70</c:v>
                </c:pt>
                <c:pt idx="11724">
                  <c:v>70</c:v>
                </c:pt>
                <c:pt idx="11725">
                  <c:v>70</c:v>
                </c:pt>
                <c:pt idx="11726">
                  <c:v>70</c:v>
                </c:pt>
                <c:pt idx="11727">
                  <c:v>70</c:v>
                </c:pt>
                <c:pt idx="11728">
                  <c:v>70</c:v>
                </c:pt>
                <c:pt idx="11729">
                  <c:v>70</c:v>
                </c:pt>
                <c:pt idx="11730">
                  <c:v>70</c:v>
                </c:pt>
                <c:pt idx="11731">
                  <c:v>70</c:v>
                </c:pt>
                <c:pt idx="11732">
                  <c:v>70</c:v>
                </c:pt>
                <c:pt idx="11733">
                  <c:v>70</c:v>
                </c:pt>
                <c:pt idx="11734">
                  <c:v>70</c:v>
                </c:pt>
                <c:pt idx="11735">
                  <c:v>70</c:v>
                </c:pt>
                <c:pt idx="11736">
                  <c:v>70</c:v>
                </c:pt>
                <c:pt idx="11737">
                  <c:v>70</c:v>
                </c:pt>
                <c:pt idx="11738">
                  <c:v>70</c:v>
                </c:pt>
                <c:pt idx="11739">
                  <c:v>70</c:v>
                </c:pt>
                <c:pt idx="11740">
                  <c:v>70</c:v>
                </c:pt>
                <c:pt idx="11741">
                  <c:v>70</c:v>
                </c:pt>
                <c:pt idx="11742">
                  <c:v>70</c:v>
                </c:pt>
                <c:pt idx="11743">
                  <c:v>70</c:v>
                </c:pt>
                <c:pt idx="11744">
                  <c:v>70</c:v>
                </c:pt>
                <c:pt idx="11745">
                  <c:v>70</c:v>
                </c:pt>
                <c:pt idx="11746">
                  <c:v>70</c:v>
                </c:pt>
                <c:pt idx="11747">
                  <c:v>70</c:v>
                </c:pt>
                <c:pt idx="11748">
                  <c:v>70</c:v>
                </c:pt>
                <c:pt idx="11749">
                  <c:v>70</c:v>
                </c:pt>
                <c:pt idx="11750">
                  <c:v>70</c:v>
                </c:pt>
                <c:pt idx="11751">
                  <c:v>70</c:v>
                </c:pt>
                <c:pt idx="11752">
                  <c:v>70</c:v>
                </c:pt>
                <c:pt idx="11753">
                  <c:v>70</c:v>
                </c:pt>
                <c:pt idx="11754">
                  <c:v>70</c:v>
                </c:pt>
                <c:pt idx="11755">
                  <c:v>70</c:v>
                </c:pt>
                <c:pt idx="11756">
                  <c:v>70</c:v>
                </c:pt>
                <c:pt idx="11757">
                  <c:v>70</c:v>
                </c:pt>
                <c:pt idx="11758">
                  <c:v>70</c:v>
                </c:pt>
                <c:pt idx="11759">
                  <c:v>70</c:v>
                </c:pt>
                <c:pt idx="11760">
                  <c:v>70</c:v>
                </c:pt>
                <c:pt idx="11761">
                  <c:v>70</c:v>
                </c:pt>
                <c:pt idx="11762">
                  <c:v>70</c:v>
                </c:pt>
                <c:pt idx="11763">
                  <c:v>70</c:v>
                </c:pt>
                <c:pt idx="11764">
                  <c:v>70</c:v>
                </c:pt>
                <c:pt idx="11765">
                  <c:v>70</c:v>
                </c:pt>
                <c:pt idx="11766">
                  <c:v>70</c:v>
                </c:pt>
                <c:pt idx="11767">
                  <c:v>70</c:v>
                </c:pt>
                <c:pt idx="11768">
                  <c:v>70</c:v>
                </c:pt>
                <c:pt idx="11769">
                  <c:v>70</c:v>
                </c:pt>
                <c:pt idx="11770">
                  <c:v>70</c:v>
                </c:pt>
                <c:pt idx="11771">
                  <c:v>70</c:v>
                </c:pt>
                <c:pt idx="11772">
                  <c:v>70</c:v>
                </c:pt>
                <c:pt idx="11773">
                  <c:v>70</c:v>
                </c:pt>
                <c:pt idx="11774">
                  <c:v>70</c:v>
                </c:pt>
                <c:pt idx="11775">
                  <c:v>70</c:v>
                </c:pt>
                <c:pt idx="11776">
                  <c:v>70</c:v>
                </c:pt>
                <c:pt idx="11777">
                  <c:v>70</c:v>
                </c:pt>
                <c:pt idx="11778">
                  <c:v>70</c:v>
                </c:pt>
                <c:pt idx="11779">
                  <c:v>70</c:v>
                </c:pt>
                <c:pt idx="11780">
                  <c:v>70</c:v>
                </c:pt>
                <c:pt idx="11781">
                  <c:v>70</c:v>
                </c:pt>
                <c:pt idx="11782">
                  <c:v>70</c:v>
                </c:pt>
                <c:pt idx="11783">
                  <c:v>70</c:v>
                </c:pt>
                <c:pt idx="11784">
                  <c:v>70</c:v>
                </c:pt>
                <c:pt idx="11785">
                  <c:v>70</c:v>
                </c:pt>
                <c:pt idx="11786">
                  <c:v>70</c:v>
                </c:pt>
                <c:pt idx="11787">
                  <c:v>70</c:v>
                </c:pt>
                <c:pt idx="11788">
                  <c:v>70</c:v>
                </c:pt>
                <c:pt idx="11789">
                  <c:v>70</c:v>
                </c:pt>
                <c:pt idx="11790">
                  <c:v>70</c:v>
                </c:pt>
                <c:pt idx="11791">
                  <c:v>70</c:v>
                </c:pt>
                <c:pt idx="11792">
                  <c:v>70</c:v>
                </c:pt>
                <c:pt idx="11793">
                  <c:v>70</c:v>
                </c:pt>
                <c:pt idx="11794">
                  <c:v>70</c:v>
                </c:pt>
                <c:pt idx="11795">
                  <c:v>70</c:v>
                </c:pt>
                <c:pt idx="11796">
                  <c:v>70</c:v>
                </c:pt>
                <c:pt idx="11797">
                  <c:v>70</c:v>
                </c:pt>
                <c:pt idx="11798">
                  <c:v>70</c:v>
                </c:pt>
                <c:pt idx="11799">
                  <c:v>70</c:v>
                </c:pt>
                <c:pt idx="11800">
                  <c:v>70</c:v>
                </c:pt>
                <c:pt idx="11801">
                  <c:v>70</c:v>
                </c:pt>
                <c:pt idx="11802">
                  <c:v>70</c:v>
                </c:pt>
                <c:pt idx="11803">
                  <c:v>70</c:v>
                </c:pt>
                <c:pt idx="11804">
                  <c:v>70</c:v>
                </c:pt>
                <c:pt idx="11805">
                  <c:v>70</c:v>
                </c:pt>
                <c:pt idx="11806">
                  <c:v>70</c:v>
                </c:pt>
                <c:pt idx="11807">
                  <c:v>70</c:v>
                </c:pt>
                <c:pt idx="11808">
                  <c:v>70</c:v>
                </c:pt>
                <c:pt idx="11809">
                  <c:v>70</c:v>
                </c:pt>
                <c:pt idx="11810">
                  <c:v>70</c:v>
                </c:pt>
                <c:pt idx="11811">
                  <c:v>70</c:v>
                </c:pt>
                <c:pt idx="11812">
                  <c:v>70</c:v>
                </c:pt>
                <c:pt idx="11813">
                  <c:v>70</c:v>
                </c:pt>
                <c:pt idx="11814">
                  <c:v>70</c:v>
                </c:pt>
                <c:pt idx="11815">
                  <c:v>70</c:v>
                </c:pt>
                <c:pt idx="11816">
                  <c:v>70</c:v>
                </c:pt>
                <c:pt idx="11817">
                  <c:v>70</c:v>
                </c:pt>
                <c:pt idx="11818">
                  <c:v>70</c:v>
                </c:pt>
                <c:pt idx="11819">
                  <c:v>70</c:v>
                </c:pt>
                <c:pt idx="11820">
                  <c:v>70</c:v>
                </c:pt>
                <c:pt idx="11821">
                  <c:v>70</c:v>
                </c:pt>
                <c:pt idx="11822">
                  <c:v>70</c:v>
                </c:pt>
                <c:pt idx="11823">
                  <c:v>70</c:v>
                </c:pt>
                <c:pt idx="11824">
                  <c:v>70</c:v>
                </c:pt>
                <c:pt idx="11825">
                  <c:v>70</c:v>
                </c:pt>
                <c:pt idx="11826">
                  <c:v>70</c:v>
                </c:pt>
                <c:pt idx="11827">
                  <c:v>70</c:v>
                </c:pt>
                <c:pt idx="11828">
                  <c:v>70</c:v>
                </c:pt>
                <c:pt idx="11829">
                  <c:v>70</c:v>
                </c:pt>
                <c:pt idx="11830">
                  <c:v>70</c:v>
                </c:pt>
                <c:pt idx="11831">
                  <c:v>70</c:v>
                </c:pt>
                <c:pt idx="11832">
                  <c:v>70</c:v>
                </c:pt>
                <c:pt idx="11833">
                  <c:v>70</c:v>
                </c:pt>
                <c:pt idx="11834">
                  <c:v>70</c:v>
                </c:pt>
                <c:pt idx="11835">
                  <c:v>70</c:v>
                </c:pt>
                <c:pt idx="11836">
                  <c:v>70</c:v>
                </c:pt>
                <c:pt idx="11837">
                  <c:v>70</c:v>
                </c:pt>
                <c:pt idx="11838">
                  <c:v>70</c:v>
                </c:pt>
                <c:pt idx="11839">
                  <c:v>70</c:v>
                </c:pt>
                <c:pt idx="11840">
                  <c:v>70</c:v>
                </c:pt>
                <c:pt idx="11841">
                  <c:v>70</c:v>
                </c:pt>
                <c:pt idx="11842">
                  <c:v>70</c:v>
                </c:pt>
                <c:pt idx="11843">
                  <c:v>70</c:v>
                </c:pt>
                <c:pt idx="11844">
                  <c:v>70</c:v>
                </c:pt>
                <c:pt idx="11845">
                  <c:v>70</c:v>
                </c:pt>
                <c:pt idx="11846">
                  <c:v>70</c:v>
                </c:pt>
                <c:pt idx="11847">
                  <c:v>70</c:v>
                </c:pt>
                <c:pt idx="11848">
                  <c:v>70</c:v>
                </c:pt>
                <c:pt idx="11849">
                  <c:v>70</c:v>
                </c:pt>
                <c:pt idx="11850">
                  <c:v>70</c:v>
                </c:pt>
                <c:pt idx="11851">
                  <c:v>70</c:v>
                </c:pt>
                <c:pt idx="11852">
                  <c:v>70</c:v>
                </c:pt>
                <c:pt idx="11853">
                  <c:v>70</c:v>
                </c:pt>
                <c:pt idx="11854">
                  <c:v>70</c:v>
                </c:pt>
                <c:pt idx="11855">
                  <c:v>70</c:v>
                </c:pt>
                <c:pt idx="11856">
                  <c:v>70</c:v>
                </c:pt>
                <c:pt idx="11857">
                  <c:v>70</c:v>
                </c:pt>
                <c:pt idx="11858">
                  <c:v>70</c:v>
                </c:pt>
                <c:pt idx="11859">
                  <c:v>70</c:v>
                </c:pt>
                <c:pt idx="11860">
                  <c:v>70</c:v>
                </c:pt>
                <c:pt idx="11861">
                  <c:v>70</c:v>
                </c:pt>
                <c:pt idx="11862">
                  <c:v>70</c:v>
                </c:pt>
                <c:pt idx="11863">
                  <c:v>70</c:v>
                </c:pt>
                <c:pt idx="11864">
                  <c:v>70</c:v>
                </c:pt>
                <c:pt idx="11865">
                  <c:v>70</c:v>
                </c:pt>
                <c:pt idx="11866">
                  <c:v>70</c:v>
                </c:pt>
                <c:pt idx="11867">
                  <c:v>70</c:v>
                </c:pt>
                <c:pt idx="11868">
                  <c:v>70</c:v>
                </c:pt>
                <c:pt idx="11869">
                  <c:v>70</c:v>
                </c:pt>
                <c:pt idx="11870">
                  <c:v>70</c:v>
                </c:pt>
                <c:pt idx="11871">
                  <c:v>70</c:v>
                </c:pt>
                <c:pt idx="11872">
                  <c:v>70</c:v>
                </c:pt>
                <c:pt idx="11873">
                  <c:v>70</c:v>
                </c:pt>
                <c:pt idx="11874">
                  <c:v>70</c:v>
                </c:pt>
                <c:pt idx="11875">
                  <c:v>70</c:v>
                </c:pt>
                <c:pt idx="11876">
                  <c:v>70</c:v>
                </c:pt>
                <c:pt idx="11877">
                  <c:v>70</c:v>
                </c:pt>
                <c:pt idx="11878">
                  <c:v>70</c:v>
                </c:pt>
                <c:pt idx="11879">
                  <c:v>70</c:v>
                </c:pt>
                <c:pt idx="11880">
                  <c:v>70</c:v>
                </c:pt>
                <c:pt idx="11881">
                  <c:v>70</c:v>
                </c:pt>
                <c:pt idx="11882">
                  <c:v>70</c:v>
                </c:pt>
                <c:pt idx="11883">
                  <c:v>70</c:v>
                </c:pt>
                <c:pt idx="11884">
                  <c:v>70</c:v>
                </c:pt>
                <c:pt idx="11885">
                  <c:v>70</c:v>
                </c:pt>
                <c:pt idx="11886">
                  <c:v>70</c:v>
                </c:pt>
                <c:pt idx="11887">
                  <c:v>70</c:v>
                </c:pt>
                <c:pt idx="11888">
                  <c:v>70</c:v>
                </c:pt>
                <c:pt idx="11889">
                  <c:v>70</c:v>
                </c:pt>
                <c:pt idx="11890">
                  <c:v>70</c:v>
                </c:pt>
                <c:pt idx="11891">
                  <c:v>70</c:v>
                </c:pt>
                <c:pt idx="11892">
                  <c:v>70</c:v>
                </c:pt>
                <c:pt idx="11893">
                  <c:v>70</c:v>
                </c:pt>
                <c:pt idx="11894">
                  <c:v>70</c:v>
                </c:pt>
                <c:pt idx="11895">
                  <c:v>70</c:v>
                </c:pt>
                <c:pt idx="11896">
                  <c:v>70</c:v>
                </c:pt>
                <c:pt idx="11897">
                  <c:v>70</c:v>
                </c:pt>
                <c:pt idx="11898">
                  <c:v>70</c:v>
                </c:pt>
                <c:pt idx="11899">
                  <c:v>70</c:v>
                </c:pt>
                <c:pt idx="11900">
                  <c:v>70</c:v>
                </c:pt>
                <c:pt idx="11901">
                  <c:v>70</c:v>
                </c:pt>
                <c:pt idx="11902">
                  <c:v>70</c:v>
                </c:pt>
                <c:pt idx="11903">
                  <c:v>70</c:v>
                </c:pt>
                <c:pt idx="11904">
                  <c:v>70</c:v>
                </c:pt>
                <c:pt idx="11905">
                  <c:v>70</c:v>
                </c:pt>
                <c:pt idx="11906">
                  <c:v>70</c:v>
                </c:pt>
                <c:pt idx="11907">
                  <c:v>70</c:v>
                </c:pt>
                <c:pt idx="11908">
                  <c:v>70</c:v>
                </c:pt>
                <c:pt idx="11909">
                  <c:v>70</c:v>
                </c:pt>
                <c:pt idx="11910">
                  <c:v>70</c:v>
                </c:pt>
                <c:pt idx="11911">
                  <c:v>70</c:v>
                </c:pt>
                <c:pt idx="11912">
                  <c:v>70</c:v>
                </c:pt>
                <c:pt idx="11913">
                  <c:v>70</c:v>
                </c:pt>
                <c:pt idx="11914">
                  <c:v>70</c:v>
                </c:pt>
                <c:pt idx="11915">
                  <c:v>70</c:v>
                </c:pt>
                <c:pt idx="11916">
                  <c:v>70</c:v>
                </c:pt>
                <c:pt idx="11917">
                  <c:v>70</c:v>
                </c:pt>
                <c:pt idx="11918">
                  <c:v>70</c:v>
                </c:pt>
                <c:pt idx="11919">
                  <c:v>70</c:v>
                </c:pt>
                <c:pt idx="11920">
                  <c:v>70</c:v>
                </c:pt>
                <c:pt idx="11921">
                  <c:v>70</c:v>
                </c:pt>
                <c:pt idx="11922">
                  <c:v>70</c:v>
                </c:pt>
                <c:pt idx="11923">
                  <c:v>70</c:v>
                </c:pt>
                <c:pt idx="11924">
                  <c:v>70</c:v>
                </c:pt>
                <c:pt idx="11925">
                  <c:v>70</c:v>
                </c:pt>
                <c:pt idx="11926">
                  <c:v>70</c:v>
                </c:pt>
                <c:pt idx="11927">
                  <c:v>70</c:v>
                </c:pt>
                <c:pt idx="11928">
                  <c:v>70</c:v>
                </c:pt>
                <c:pt idx="11929">
                  <c:v>70</c:v>
                </c:pt>
                <c:pt idx="11930">
                  <c:v>70</c:v>
                </c:pt>
                <c:pt idx="11931">
                  <c:v>70</c:v>
                </c:pt>
                <c:pt idx="11932">
                  <c:v>70</c:v>
                </c:pt>
                <c:pt idx="11933">
                  <c:v>70</c:v>
                </c:pt>
                <c:pt idx="11934">
                  <c:v>70</c:v>
                </c:pt>
                <c:pt idx="11935">
                  <c:v>70</c:v>
                </c:pt>
                <c:pt idx="11936">
                  <c:v>70</c:v>
                </c:pt>
                <c:pt idx="11937">
                  <c:v>70</c:v>
                </c:pt>
                <c:pt idx="11938">
                  <c:v>70</c:v>
                </c:pt>
                <c:pt idx="11939">
                  <c:v>70</c:v>
                </c:pt>
                <c:pt idx="11940">
                  <c:v>70</c:v>
                </c:pt>
                <c:pt idx="11941">
                  <c:v>70</c:v>
                </c:pt>
                <c:pt idx="11942">
                  <c:v>70</c:v>
                </c:pt>
                <c:pt idx="11943">
                  <c:v>70</c:v>
                </c:pt>
                <c:pt idx="11944">
                  <c:v>70</c:v>
                </c:pt>
                <c:pt idx="11945">
                  <c:v>70</c:v>
                </c:pt>
                <c:pt idx="11946">
                  <c:v>70</c:v>
                </c:pt>
                <c:pt idx="11947">
                  <c:v>70</c:v>
                </c:pt>
                <c:pt idx="11948">
                  <c:v>70</c:v>
                </c:pt>
                <c:pt idx="11949">
                  <c:v>70</c:v>
                </c:pt>
                <c:pt idx="11950">
                  <c:v>70</c:v>
                </c:pt>
                <c:pt idx="11951">
                  <c:v>70</c:v>
                </c:pt>
                <c:pt idx="11952">
                  <c:v>70</c:v>
                </c:pt>
                <c:pt idx="11953">
                  <c:v>70</c:v>
                </c:pt>
                <c:pt idx="11954">
                  <c:v>70</c:v>
                </c:pt>
                <c:pt idx="11955">
                  <c:v>70</c:v>
                </c:pt>
                <c:pt idx="11956">
                  <c:v>70</c:v>
                </c:pt>
                <c:pt idx="11957">
                  <c:v>70</c:v>
                </c:pt>
                <c:pt idx="11958">
                  <c:v>70</c:v>
                </c:pt>
                <c:pt idx="11959">
                  <c:v>70</c:v>
                </c:pt>
                <c:pt idx="11960">
                  <c:v>70</c:v>
                </c:pt>
                <c:pt idx="11961">
                  <c:v>70</c:v>
                </c:pt>
                <c:pt idx="11962">
                  <c:v>70</c:v>
                </c:pt>
                <c:pt idx="11963">
                  <c:v>70</c:v>
                </c:pt>
                <c:pt idx="11964">
                  <c:v>70</c:v>
                </c:pt>
                <c:pt idx="11965">
                  <c:v>70</c:v>
                </c:pt>
                <c:pt idx="11966">
                  <c:v>70</c:v>
                </c:pt>
                <c:pt idx="11967">
                  <c:v>70</c:v>
                </c:pt>
                <c:pt idx="11968">
                  <c:v>70</c:v>
                </c:pt>
                <c:pt idx="11969">
                  <c:v>70</c:v>
                </c:pt>
                <c:pt idx="11970">
                  <c:v>70</c:v>
                </c:pt>
                <c:pt idx="11971">
                  <c:v>70</c:v>
                </c:pt>
                <c:pt idx="11972">
                  <c:v>70</c:v>
                </c:pt>
                <c:pt idx="11973">
                  <c:v>70</c:v>
                </c:pt>
                <c:pt idx="11974">
                  <c:v>70</c:v>
                </c:pt>
                <c:pt idx="11975">
                  <c:v>70</c:v>
                </c:pt>
                <c:pt idx="11976">
                  <c:v>70</c:v>
                </c:pt>
                <c:pt idx="11977">
                  <c:v>70</c:v>
                </c:pt>
                <c:pt idx="11978">
                  <c:v>70</c:v>
                </c:pt>
                <c:pt idx="11979">
                  <c:v>70</c:v>
                </c:pt>
                <c:pt idx="11980">
                  <c:v>70</c:v>
                </c:pt>
                <c:pt idx="11981">
                  <c:v>70</c:v>
                </c:pt>
                <c:pt idx="11982">
                  <c:v>70</c:v>
                </c:pt>
                <c:pt idx="11983">
                  <c:v>70</c:v>
                </c:pt>
                <c:pt idx="11984">
                  <c:v>70</c:v>
                </c:pt>
                <c:pt idx="11985">
                  <c:v>70</c:v>
                </c:pt>
                <c:pt idx="11986">
                  <c:v>70</c:v>
                </c:pt>
                <c:pt idx="11987">
                  <c:v>70</c:v>
                </c:pt>
                <c:pt idx="11988">
                  <c:v>70</c:v>
                </c:pt>
                <c:pt idx="11989">
                  <c:v>70</c:v>
                </c:pt>
                <c:pt idx="11990">
                  <c:v>70</c:v>
                </c:pt>
                <c:pt idx="11991">
                  <c:v>70</c:v>
                </c:pt>
                <c:pt idx="11992">
                  <c:v>70</c:v>
                </c:pt>
                <c:pt idx="11993">
                  <c:v>70</c:v>
                </c:pt>
                <c:pt idx="11994">
                  <c:v>70</c:v>
                </c:pt>
                <c:pt idx="11995">
                  <c:v>70</c:v>
                </c:pt>
                <c:pt idx="11996">
                  <c:v>70</c:v>
                </c:pt>
                <c:pt idx="11997">
                  <c:v>70</c:v>
                </c:pt>
                <c:pt idx="11998">
                  <c:v>70</c:v>
                </c:pt>
                <c:pt idx="11999">
                  <c:v>70</c:v>
                </c:pt>
                <c:pt idx="12000">
                  <c:v>70</c:v>
                </c:pt>
                <c:pt idx="12001">
                  <c:v>70</c:v>
                </c:pt>
                <c:pt idx="12002">
                  <c:v>70</c:v>
                </c:pt>
                <c:pt idx="12003">
                  <c:v>70</c:v>
                </c:pt>
                <c:pt idx="12004">
                  <c:v>70</c:v>
                </c:pt>
                <c:pt idx="12005">
                  <c:v>70</c:v>
                </c:pt>
                <c:pt idx="12006">
                  <c:v>70</c:v>
                </c:pt>
                <c:pt idx="12007">
                  <c:v>70</c:v>
                </c:pt>
                <c:pt idx="12008">
                  <c:v>70</c:v>
                </c:pt>
                <c:pt idx="12009">
                  <c:v>70</c:v>
                </c:pt>
                <c:pt idx="12010">
                  <c:v>70</c:v>
                </c:pt>
                <c:pt idx="12011">
                  <c:v>70</c:v>
                </c:pt>
                <c:pt idx="12012">
                  <c:v>70</c:v>
                </c:pt>
                <c:pt idx="12013">
                  <c:v>70</c:v>
                </c:pt>
                <c:pt idx="12014">
                  <c:v>70</c:v>
                </c:pt>
                <c:pt idx="12015">
                  <c:v>70</c:v>
                </c:pt>
                <c:pt idx="12016">
                  <c:v>70</c:v>
                </c:pt>
                <c:pt idx="12017">
                  <c:v>70</c:v>
                </c:pt>
                <c:pt idx="12018">
                  <c:v>70</c:v>
                </c:pt>
                <c:pt idx="12019">
                  <c:v>70</c:v>
                </c:pt>
                <c:pt idx="12020">
                  <c:v>70</c:v>
                </c:pt>
                <c:pt idx="12021">
                  <c:v>70</c:v>
                </c:pt>
                <c:pt idx="12022">
                  <c:v>70</c:v>
                </c:pt>
                <c:pt idx="12023">
                  <c:v>70</c:v>
                </c:pt>
                <c:pt idx="12024">
                  <c:v>70</c:v>
                </c:pt>
                <c:pt idx="12025">
                  <c:v>70</c:v>
                </c:pt>
                <c:pt idx="12026">
                  <c:v>70</c:v>
                </c:pt>
                <c:pt idx="12027">
                  <c:v>70</c:v>
                </c:pt>
                <c:pt idx="12028">
                  <c:v>70</c:v>
                </c:pt>
                <c:pt idx="12029">
                  <c:v>70</c:v>
                </c:pt>
                <c:pt idx="12030">
                  <c:v>70</c:v>
                </c:pt>
                <c:pt idx="12031">
                  <c:v>70</c:v>
                </c:pt>
                <c:pt idx="12032">
                  <c:v>70</c:v>
                </c:pt>
                <c:pt idx="12033">
                  <c:v>70</c:v>
                </c:pt>
                <c:pt idx="12034">
                  <c:v>70</c:v>
                </c:pt>
                <c:pt idx="12035">
                  <c:v>70</c:v>
                </c:pt>
                <c:pt idx="12036">
                  <c:v>70</c:v>
                </c:pt>
                <c:pt idx="12037">
                  <c:v>70</c:v>
                </c:pt>
                <c:pt idx="12038">
                  <c:v>70</c:v>
                </c:pt>
                <c:pt idx="12039">
                  <c:v>70</c:v>
                </c:pt>
                <c:pt idx="12040">
                  <c:v>70</c:v>
                </c:pt>
                <c:pt idx="12041">
                  <c:v>70</c:v>
                </c:pt>
                <c:pt idx="12042">
                  <c:v>70</c:v>
                </c:pt>
                <c:pt idx="12043">
                  <c:v>70</c:v>
                </c:pt>
                <c:pt idx="12044">
                  <c:v>70</c:v>
                </c:pt>
                <c:pt idx="12045">
                  <c:v>70</c:v>
                </c:pt>
                <c:pt idx="12046">
                  <c:v>70</c:v>
                </c:pt>
                <c:pt idx="12047">
                  <c:v>70</c:v>
                </c:pt>
                <c:pt idx="12048">
                  <c:v>70</c:v>
                </c:pt>
                <c:pt idx="12049">
                  <c:v>70</c:v>
                </c:pt>
                <c:pt idx="12050">
                  <c:v>70</c:v>
                </c:pt>
                <c:pt idx="12051">
                  <c:v>70</c:v>
                </c:pt>
                <c:pt idx="12052">
                  <c:v>70</c:v>
                </c:pt>
                <c:pt idx="12053">
                  <c:v>70</c:v>
                </c:pt>
                <c:pt idx="12054">
                  <c:v>70</c:v>
                </c:pt>
                <c:pt idx="12055">
                  <c:v>70</c:v>
                </c:pt>
                <c:pt idx="12056">
                  <c:v>70</c:v>
                </c:pt>
                <c:pt idx="12057">
                  <c:v>70</c:v>
                </c:pt>
                <c:pt idx="12058">
                  <c:v>70</c:v>
                </c:pt>
                <c:pt idx="12059">
                  <c:v>70</c:v>
                </c:pt>
                <c:pt idx="12060">
                  <c:v>70</c:v>
                </c:pt>
                <c:pt idx="12061">
                  <c:v>70</c:v>
                </c:pt>
                <c:pt idx="12062">
                  <c:v>70</c:v>
                </c:pt>
                <c:pt idx="12063">
                  <c:v>70</c:v>
                </c:pt>
                <c:pt idx="12064">
                  <c:v>70</c:v>
                </c:pt>
                <c:pt idx="12065">
                  <c:v>70</c:v>
                </c:pt>
                <c:pt idx="12066">
                  <c:v>70</c:v>
                </c:pt>
                <c:pt idx="12067">
                  <c:v>70</c:v>
                </c:pt>
                <c:pt idx="12068">
                  <c:v>70</c:v>
                </c:pt>
                <c:pt idx="12069">
                  <c:v>70</c:v>
                </c:pt>
                <c:pt idx="12070">
                  <c:v>70</c:v>
                </c:pt>
                <c:pt idx="12071">
                  <c:v>70</c:v>
                </c:pt>
                <c:pt idx="12072">
                  <c:v>70</c:v>
                </c:pt>
                <c:pt idx="12073">
                  <c:v>70</c:v>
                </c:pt>
                <c:pt idx="12074">
                  <c:v>70</c:v>
                </c:pt>
                <c:pt idx="12075">
                  <c:v>70</c:v>
                </c:pt>
                <c:pt idx="12076">
                  <c:v>70</c:v>
                </c:pt>
                <c:pt idx="12077">
                  <c:v>70</c:v>
                </c:pt>
                <c:pt idx="12078">
                  <c:v>70</c:v>
                </c:pt>
                <c:pt idx="12079">
                  <c:v>70</c:v>
                </c:pt>
                <c:pt idx="12080">
                  <c:v>70</c:v>
                </c:pt>
                <c:pt idx="12081">
                  <c:v>70</c:v>
                </c:pt>
                <c:pt idx="12082">
                  <c:v>70</c:v>
                </c:pt>
                <c:pt idx="12083">
                  <c:v>70</c:v>
                </c:pt>
                <c:pt idx="12084">
                  <c:v>70</c:v>
                </c:pt>
                <c:pt idx="12085">
                  <c:v>70</c:v>
                </c:pt>
                <c:pt idx="12086">
                  <c:v>70</c:v>
                </c:pt>
                <c:pt idx="12087">
                  <c:v>70</c:v>
                </c:pt>
                <c:pt idx="12088">
                  <c:v>70</c:v>
                </c:pt>
                <c:pt idx="12089">
                  <c:v>70</c:v>
                </c:pt>
                <c:pt idx="12090">
                  <c:v>70</c:v>
                </c:pt>
                <c:pt idx="12091">
                  <c:v>70</c:v>
                </c:pt>
                <c:pt idx="12092">
                  <c:v>70</c:v>
                </c:pt>
                <c:pt idx="12093">
                  <c:v>70</c:v>
                </c:pt>
                <c:pt idx="12094">
                  <c:v>70</c:v>
                </c:pt>
                <c:pt idx="12095">
                  <c:v>70</c:v>
                </c:pt>
                <c:pt idx="12096">
                  <c:v>70</c:v>
                </c:pt>
                <c:pt idx="12097">
                  <c:v>70</c:v>
                </c:pt>
                <c:pt idx="12098">
                  <c:v>70</c:v>
                </c:pt>
                <c:pt idx="12099">
                  <c:v>70</c:v>
                </c:pt>
                <c:pt idx="12100">
                  <c:v>70</c:v>
                </c:pt>
                <c:pt idx="12101">
                  <c:v>70</c:v>
                </c:pt>
                <c:pt idx="12102">
                  <c:v>70</c:v>
                </c:pt>
                <c:pt idx="12103">
                  <c:v>70</c:v>
                </c:pt>
                <c:pt idx="12104">
                  <c:v>70</c:v>
                </c:pt>
                <c:pt idx="12105">
                  <c:v>70</c:v>
                </c:pt>
                <c:pt idx="12106">
                  <c:v>70</c:v>
                </c:pt>
                <c:pt idx="12107">
                  <c:v>70</c:v>
                </c:pt>
                <c:pt idx="12108">
                  <c:v>70</c:v>
                </c:pt>
                <c:pt idx="12109">
                  <c:v>70</c:v>
                </c:pt>
                <c:pt idx="12110">
                  <c:v>70</c:v>
                </c:pt>
                <c:pt idx="12111">
                  <c:v>70</c:v>
                </c:pt>
                <c:pt idx="12112">
                  <c:v>70</c:v>
                </c:pt>
                <c:pt idx="12113">
                  <c:v>70</c:v>
                </c:pt>
                <c:pt idx="12114">
                  <c:v>70</c:v>
                </c:pt>
                <c:pt idx="12115">
                  <c:v>70</c:v>
                </c:pt>
                <c:pt idx="12116">
                  <c:v>70</c:v>
                </c:pt>
                <c:pt idx="12117">
                  <c:v>70</c:v>
                </c:pt>
                <c:pt idx="12118">
                  <c:v>70</c:v>
                </c:pt>
                <c:pt idx="12119">
                  <c:v>70</c:v>
                </c:pt>
                <c:pt idx="12120">
                  <c:v>70</c:v>
                </c:pt>
                <c:pt idx="12121">
                  <c:v>70</c:v>
                </c:pt>
                <c:pt idx="12122">
                  <c:v>70</c:v>
                </c:pt>
                <c:pt idx="12123">
                  <c:v>70</c:v>
                </c:pt>
                <c:pt idx="12124">
                  <c:v>70</c:v>
                </c:pt>
                <c:pt idx="12125">
                  <c:v>70</c:v>
                </c:pt>
                <c:pt idx="12126">
                  <c:v>70</c:v>
                </c:pt>
                <c:pt idx="12127">
                  <c:v>70</c:v>
                </c:pt>
                <c:pt idx="12128">
                  <c:v>70</c:v>
                </c:pt>
                <c:pt idx="12129">
                  <c:v>70</c:v>
                </c:pt>
                <c:pt idx="12130">
                  <c:v>70</c:v>
                </c:pt>
                <c:pt idx="12131">
                  <c:v>70</c:v>
                </c:pt>
                <c:pt idx="12132">
                  <c:v>70</c:v>
                </c:pt>
                <c:pt idx="12133">
                  <c:v>70</c:v>
                </c:pt>
                <c:pt idx="12134">
                  <c:v>70</c:v>
                </c:pt>
                <c:pt idx="12135">
                  <c:v>70</c:v>
                </c:pt>
                <c:pt idx="12136">
                  <c:v>70</c:v>
                </c:pt>
                <c:pt idx="12137">
                  <c:v>70</c:v>
                </c:pt>
                <c:pt idx="12138">
                  <c:v>70</c:v>
                </c:pt>
                <c:pt idx="12139">
                  <c:v>70</c:v>
                </c:pt>
                <c:pt idx="12140">
                  <c:v>70</c:v>
                </c:pt>
                <c:pt idx="12141">
                  <c:v>70</c:v>
                </c:pt>
                <c:pt idx="12142">
                  <c:v>70</c:v>
                </c:pt>
                <c:pt idx="12143">
                  <c:v>70</c:v>
                </c:pt>
                <c:pt idx="12144">
                  <c:v>70</c:v>
                </c:pt>
                <c:pt idx="12145">
                  <c:v>70</c:v>
                </c:pt>
                <c:pt idx="12146">
                  <c:v>70</c:v>
                </c:pt>
                <c:pt idx="12147">
                  <c:v>70</c:v>
                </c:pt>
                <c:pt idx="12148">
                  <c:v>70</c:v>
                </c:pt>
                <c:pt idx="12149">
                  <c:v>70</c:v>
                </c:pt>
                <c:pt idx="12150">
                  <c:v>70</c:v>
                </c:pt>
                <c:pt idx="12151">
                  <c:v>70</c:v>
                </c:pt>
                <c:pt idx="12152">
                  <c:v>70</c:v>
                </c:pt>
                <c:pt idx="12153">
                  <c:v>70</c:v>
                </c:pt>
                <c:pt idx="12154">
                  <c:v>70</c:v>
                </c:pt>
                <c:pt idx="12155">
                  <c:v>70</c:v>
                </c:pt>
                <c:pt idx="12156">
                  <c:v>70</c:v>
                </c:pt>
                <c:pt idx="12157">
                  <c:v>70</c:v>
                </c:pt>
                <c:pt idx="12158">
                  <c:v>70</c:v>
                </c:pt>
                <c:pt idx="12159">
                  <c:v>70</c:v>
                </c:pt>
                <c:pt idx="12160">
                  <c:v>70</c:v>
                </c:pt>
                <c:pt idx="12161">
                  <c:v>70</c:v>
                </c:pt>
                <c:pt idx="12162">
                  <c:v>70</c:v>
                </c:pt>
                <c:pt idx="12163">
                  <c:v>70</c:v>
                </c:pt>
                <c:pt idx="12164">
                  <c:v>70</c:v>
                </c:pt>
                <c:pt idx="12165">
                  <c:v>70</c:v>
                </c:pt>
                <c:pt idx="12166">
                  <c:v>70</c:v>
                </c:pt>
                <c:pt idx="12167">
                  <c:v>70</c:v>
                </c:pt>
                <c:pt idx="12168">
                  <c:v>70</c:v>
                </c:pt>
                <c:pt idx="12169">
                  <c:v>70</c:v>
                </c:pt>
                <c:pt idx="12170">
                  <c:v>70</c:v>
                </c:pt>
                <c:pt idx="12171">
                  <c:v>70</c:v>
                </c:pt>
                <c:pt idx="12172">
                  <c:v>70</c:v>
                </c:pt>
                <c:pt idx="12173">
                  <c:v>70</c:v>
                </c:pt>
                <c:pt idx="12174">
                  <c:v>70</c:v>
                </c:pt>
                <c:pt idx="12175">
                  <c:v>70</c:v>
                </c:pt>
                <c:pt idx="12176">
                  <c:v>70</c:v>
                </c:pt>
                <c:pt idx="12177">
                  <c:v>70</c:v>
                </c:pt>
                <c:pt idx="12178">
                  <c:v>70</c:v>
                </c:pt>
                <c:pt idx="12179">
                  <c:v>70</c:v>
                </c:pt>
                <c:pt idx="12180">
                  <c:v>70</c:v>
                </c:pt>
                <c:pt idx="12181">
                  <c:v>70</c:v>
                </c:pt>
                <c:pt idx="12182">
                  <c:v>70</c:v>
                </c:pt>
                <c:pt idx="12183">
                  <c:v>70</c:v>
                </c:pt>
                <c:pt idx="12184">
                  <c:v>70</c:v>
                </c:pt>
                <c:pt idx="12185">
                  <c:v>70</c:v>
                </c:pt>
                <c:pt idx="12186">
                  <c:v>70</c:v>
                </c:pt>
                <c:pt idx="12187">
                  <c:v>70</c:v>
                </c:pt>
                <c:pt idx="12188">
                  <c:v>70</c:v>
                </c:pt>
                <c:pt idx="12189">
                  <c:v>70</c:v>
                </c:pt>
                <c:pt idx="12190">
                  <c:v>70</c:v>
                </c:pt>
                <c:pt idx="12191">
                  <c:v>70</c:v>
                </c:pt>
                <c:pt idx="12192">
                  <c:v>70</c:v>
                </c:pt>
                <c:pt idx="12193">
                  <c:v>70</c:v>
                </c:pt>
                <c:pt idx="12194">
                  <c:v>70</c:v>
                </c:pt>
                <c:pt idx="12195">
                  <c:v>70</c:v>
                </c:pt>
                <c:pt idx="12196">
                  <c:v>70</c:v>
                </c:pt>
                <c:pt idx="12197">
                  <c:v>70</c:v>
                </c:pt>
                <c:pt idx="12198">
                  <c:v>70</c:v>
                </c:pt>
                <c:pt idx="12199">
                  <c:v>70</c:v>
                </c:pt>
                <c:pt idx="12200">
                  <c:v>70</c:v>
                </c:pt>
                <c:pt idx="12201">
                  <c:v>70</c:v>
                </c:pt>
                <c:pt idx="12202">
                  <c:v>70</c:v>
                </c:pt>
                <c:pt idx="12203">
                  <c:v>70</c:v>
                </c:pt>
                <c:pt idx="12204">
                  <c:v>70</c:v>
                </c:pt>
                <c:pt idx="12205">
                  <c:v>70</c:v>
                </c:pt>
                <c:pt idx="12206">
                  <c:v>70</c:v>
                </c:pt>
                <c:pt idx="12207">
                  <c:v>70</c:v>
                </c:pt>
                <c:pt idx="12208">
                  <c:v>70</c:v>
                </c:pt>
                <c:pt idx="12209">
                  <c:v>70</c:v>
                </c:pt>
                <c:pt idx="12210">
                  <c:v>70</c:v>
                </c:pt>
                <c:pt idx="12211">
                  <c:v>70</c:v>
                </c:pt>
                <c:pt idx="12212">
                  <c:v>70</c:v>
                </c:pt>
                <c:pt idx="12213">
                  <c:v>70</c:v>
                </c:pt>
                <c:pt idx="12214">
                  <c:v>70</c:v>
                </c:pt>
                <c:pt idx="12215">
                  <c:v>70</c:v>
                </c:pt>
                <c:pt idx="12216">
                  <c:v>70</c:v>
                </c:pt>
                <c:pt idx="12217">
                  <c:v>70</c:v>
                </c:pt>
                <c:pt idx="12218">
                  <c:v>70</c:v>
                </c:pt>
                <c:pt idx="12219">
                  <c:v>70</c:v>
                </c:pt>
                <c:pt idx="12220">
                  <c:v>70</c:v>
                </c:pt>
                <c:pt idx="12221">
                  <c:v>70</c:v>
                </c:pt>
                <c:pt idx="12222">
                  <c:v>70</c:v>
                </c:pt>
                <c:pt idx="12223">
                  <c:v>70</c:v>
                </c:pt>
                <c:pt idx="12224">
                  <c:v>70</c:v>
                </c:pt>
                <c:pt idx="12225">
                  <c:v>70</c:v>
                </c:pt>
                <c:pt idx="12226">
                  <c:v>70</c:v>
                </c:pt>
                <c:pt idx="12227">
                  <c:v>70</c:v>
                </c:pt>
                <c:pt idx="12228">
                  <c:v>70</c:v>
                </c:pt>
                <c:pt idx="12229">
                  <c:v>70</c:v>
                </c:pt>
                <c:pt idx="12230">
                  <c:v>70</c:v>
                </c:pt>
                <c:pt idx="12231">
                  <c:v>70</c:v>
                </c:pt>
                <c:pt idx="12232">
                  <c:v>70</c:v>
                </c:pt>
                <c:pt idx="12233">
                  <c:v>70</c:v>
                </c:pt>
                <c:pt idx="12234">
                  <c:v>70</c:v>
                </c:pt>
                <c:pt idx="12235">
                  <c:v>70</c:v>
                </c:pt>
                <c:pt idx="12236">
                  <c:v>70</c:v>
                </c:pt>
                <c:pt idx="12237">
                  <c:v>70</c:v>
                </c:pt>
                <c:pt idx="12238">
                  <c:v>70</c:v>
                </c:pt>
                <c:pt idx="12239">
                  <c:v>70</c:v>
                </c:pt>
                <c:pt idx="12240">
                  <c:v>70</c:v>
                </c:pt>
                <c:pt idx="12241">
                  <c:v>70</c:v>
                </c:pt>
                <c:pt idx="12242">
                  <c:v>70</c:v>
                </c:pt>
                <c:pt idx="12243">
                  <c:v>70</c:v>
                </c:pt>
                <c:pt idx="12244">
                  <c:v>70</c:v>
                </c:pt>
                <c:pt idx="12245">
                  <c:v>70</c:v>
                </c:pt>
                <c:pt idx="12246">
                  <c:v>70</c:v>
                </c:pt>
                <c:pt idx="12247">
                  <c:v>70</c:v>
                </c:pt>
                <c:pt idx="12248">
                  <c:v>70</c:v>
                </c:pt>
                <c:pt idx="12249">
                  <c:v>70</c:v>
                </c:pt>
                <c:pt idx="12250">
                  <c:v>70</c:v>
                </c:pt>
                <c:pt idx="12251">
                  <c:v>70</c:v>
                </c:pt>
                <c:pt idx="12252">
                  <c:v>70</c:v>
                </c:pt>
                <c:pt idx="12253">
                  <c:v>70</c:v>
                </c:pt>
                <c:pt idx="12254">
                  <c:v>70</c:v>
                </c:pt>
                <c:pt idx="12255">
                  <c:v>70</c:v>
                </c:pt>
                <c:pt idx="12256">
                  <c:v>70</c:v>
                </c:pt>
                <c:pt idx="12257">
                  <c:v>70</c:v>
                </c:pt>
                <c:pt idx="12258">
                  <c:v>70</c:v>
                </c:pt>
                <c:pt idx="12259">
                  <c:v>70</c:v>
                </c:pt>
                <c:pt idx="12260">
                  <c:v>70</c:v>
                </c:pt>
                <c:pt idx="12261">
                  <c:v>70</c:v>
                </c:pt>
                <c:pt idx="12262">
                  <c:v>70</c:v>
                </c:pt>
                <c:pt idx="12263">
                  <c:v>70</c:v>
                </c:pt>
                <c:pt idx="12264">
                  <c:v>70</c:v>
                </c:pt>
                <c:pt idx="12265">
                  <c:v>70</c:v>
                </c:pt>
                <c:pt idx="12266">
                  <c:v>70</c:v>
                </c:pt>
                <c:pt idx="12267">
                  <c:v>70</c:v>
                </c:pt>
                <c:pt idx="12268">
                  <c:v>70</c:v>
                </c:pt>
                <c:pt idx="12269">
                  <c:v>70</c:v>
                </c:pt>
                <c:pt idx="12270">
                  <c:v>70</c:v>
                </c:pt>
                <c:pt idx="12271">
                  <c:v>70</c:v>
                </c:pt>
                <c:pt idx="12272">
                  <c:v>70</c:v>
                </c:pt>
                <c:pt idx="12273">
                  <c:v>70</c:v>
                </c:pt>
                <c:pt idx="12274">
                  <c:v>70</c:v>
                </c:pt>
                <c:pt idx="12275">
                  <c:v>70</c:v>
                </c:pt>
                <c:pt idx="12276">
                  <c:v>70</c:v>
                </c:pt>
                <c:pt idx="12277">
                  <c:v>70</c:v>
                </c:pt>
                <c:pt idx="12278">
                  <c:v>70</c:v>
                </c:pt>
                <c:pt idx="12279">
                  <c:v>70</c:v>
                </c:pt>
                <c:pt idx="12280">
                  <c:v>70</c:v>
                </c:pt>
                <c:pt idx="12281">
                  <c:v>70</c:v>
                </c:pt>
                <c:pt idx="12282">
                  <c:v>70</c:v>
                </c:pt>
                <c:pt idx="12283">
                  <c:v>70</c:v>
                </c:pt>
                <c:pt idx="12284">
                  <c:v>70</c:v>
                </c:pt>
                <c:pt idx="12285">
                  <c:v>70</c:v>
                </c:pt>
                <c:pt idx="12286">
                  <c:v>70</c:v>
                </c:pt>
                <c:pt idx="12287">
                  <c:v>70</c:v>
                </c:pt>
                <c:pt idx="12288">
                  <c:v>70</c:v>
                </c:pt>
                <c:pt idx="12289">
                  <c:v>70</c:v>
                </c:pt>
                <c:pt idx="12290">
                  <c:v>70</c:v>
                </c:pt>
                <c:pt idx="12291">
                  <c:v>70</c:v>
                </c:pt>
                <c:pt idx="12292">
                  <c:v>70</c:v>
                </c:pt>
                <c:pt idx="12293">
                  <c:v>70</c:v>
                </c:pt>
                <c:pt idx="12294">
                  <c:v>70</c:v>
                </c:pt>
                <c:pt idx="12295">
                  <c:v>70</c:v>
                </c:pt>
                <c:pt idx="12296">
                  <c:v>70</c:v>
                </c:pt>
                <c:pt idx="12297">
                  <c:v>70</c:v>
                </c:pt>
                <c:pt idx="12298">
                  <c:v>70</c:v>
                </c:pt>
                <c:pt idx="12299">
                  <c:v>70</c:v>
                </c:pt>
                <c:pt idx="12300">
                  <c:v>70</c:v>
                </c:pt>
                <c:pt idx="12301">
                  <c:v>70</c:v>
                </c:pt>
                <c:pt idx="12302">
                  <c:v>70</c:v>
                </c:pt>
                <c:pt idx="12303">
                  <c:v>70</c:v>
                </c:pt>
                <c:pt idx="12304">
                  <c:v>70</c:v>
                </c:pt>
                <c:pt idx="12305">
                  <c:v>70</c:v>
                </c:pt>
                <c:pt idx="12306">
                  <c:v>70</c:v>
                </c:pt>
                <c:pt idx="12307">
                  <c:v>70</c:v>
                </c:pt>
                <c:pt idx="12308">
                  <c:v>70</c:v>
                </c:pt>
                <c:pt idx="12309">
                  <c:v>70</c:v>
                </c:pt>
                <c:pt idx="12310">
                  <c:v>70</c:v>
                </c:pt>
                <c:pt idx="12311">
                  <c:v>70</c:v>
                </c:pt>
                <c:pt idx="12312">
                  <c:v>70</c:v>
                </c:pt>
                <c:pt idx="12313">
                  <c:v>70</c:v>
                </c:pt>
                <c:pt idx="12314">
                  <c:v>70</c:v>
                </c:pt>
                <c:pt idx="12315">
                  <c:v>70</c:v>
                </c:pt>
                <c:pt idx="12316">
                  <c:v>70</c:v>
                </c:pt>
                <c:pt idx="12317">
                  <c:v>70</c:v>
                </c:pt>
                <c:pt idx="12318">
                  <c:v>70</c:v>
                </c:pt>
                <c:pt idx="12319">
                  <c:v>70</c:v>
                </c:pt>
                <c:pt idx="12320">
                  <c:v>70</c:v>
                </c:pt>
                <c:pt idx="12321">
                  <c:v>70</c:v>
                </c:pt>
                <c:pt idx="12322">
                  <c:v>70</c:v>
                </c:pt>
                <c:pt idx="12323">
                  <c:v>70</c:v>
                </c:pt>
                <c:pt idx="12324">
                  <c:v>70</c:v>
                </c:pt>
                <c:pt idx="12325">
                  <c:v>70</c:v>
                </c:pt>
                <c:pt idx="12326">
                  <c:v>70</c:v>
                </c:pt>
                <c:pt idx="12327">
                  <c:v>70</c:v>
                </c:pt>
                <c:pt idx="12328">
                  <c:v>70</c:v>
                </c:pt>
                <c:pt idx="12329">
                  <c:v>70</c:v>
                </c:pt>
                <c:pt idx="12330">
                  <c:v>70</c:v>
                </c:pt>
                <c:pt idx="12331">
                  <c:v>70</c:v>
                </c:pt>
                <c:pt idx="12332">
                  <c:v>70</c:v>
                </c:pt>
                <c:pt idx="12333">
                  <c:v>70</c:v>
                </c:pt>
                <c:pt idx="12334">
                  <c:v>70</c:v>
                </c:pt>
                <c:pt idx="12335">
                  <c:v>70</c:v>
                </c:pt>
                <c:pt idx="12336">
                  <c:v>70</c:v>
                </c:pt>
                <c:pt idx="12337">
                  <c:v>70</c:v>
                </c:pt>
                <c:pt idx="12338">
                  <c:v>70</c:v>
                </c:pt>
                <c:pt idx="12339">
                  <c:v>70</c:v>
                </c:pt>
                <c:pt idx="12340">
                  <c:v>70</c:v>
                </c:pt>
                <c:pt idx="12341">
                  <c:v>70</c:v>
                </c:pt>
                <c:pt idx="12342">
                  <c:v>70</c:v>
                </c:pt>
                <c:pt idx="12343">
                  <c:v>70</c:v>
                </c:pt>
                <c:pt idx="12344">
                  <c:v>70</c:v>
                </c:pt>
                <c:pt idx="12345">
                  <c:v>70</c:v>
                </c:pt>
                <c:pt idx="12346">
                  <c:v>70</c:v>
                </c:pt>
                <c:pt idx="12347">
                  <c:v>70</c:v>
                </c:pt>
                <c:pt idx="12348">
                  <c:v>70</c:v>
                </c:pt>
                <c:pt idx="12349">
                  <c:v>70</c:v>
                </c:pt>
                <c:pt idx="12350">
                  <c:v>70</c:v>
                </c:pt>
                <c:pt idx="12351">
                  <c:v>70</c:v>
                </c:pt>
                <c:pt idx="12352">
                  <c:v>70</c:v>
                </c:pt>
                <c:pt idx="12353">
                  <c:v>70</c:v>
                </c:pt>
                <c:pt idx="12354">
                  <c:v>70</c:v>
                </c:pt>
                <c:pt idx="12355">
                  <c:v>70</c:v>
                </c:pt>
                <c:pt idx="12356">
                  <c:v>70</c:v>
                </c:pt>
                <c:pt idx="12357">
                  <c:v>70</c:v>
                </c:pt>
                <c:pt idx="12358">
                  <c:v>70</c:v>
                </c:pt>
                <c:pt idx="12359">
                  <c:v>70</c:v>
                </c:pt>
                <c:pt idx="12360">
                  <c:v>70</c:v>
                </c:pt>
                <c:pt idx="12361">
                  <c:v>70</c:v>
                </c:pt>
                <c:pt idx="12362">
                  <c:v>70</c:v>
                </c:pt>
                <c:pt idx="12363">
                  <c:v>70</c:v>
                </c:pt>
                <c:pt idx="12364">
                  <c:v>70</c:v>
                </c:pt>
                <c:pt idx="12365">
                  <c:v>70</c:v>
                </c:pt>
                <c:pt idx="12366">
                  <c:v>70</c:v>
                </c:pt>
                <c:pt idx="12367">
                  <c:v>70</c:v>
                </c:pt>
                <c:pt idx="12368">
                  <c:v>70</c:v>
                </c:pt>
                <c:pt idx="12369">
                  <c:v>70</c:v>
                </c:pt>
                <c:pt idx="12370">
                  <c:v>70</c:v>
                </c:pt>
                <c:pt idx="12371">
                  <c:v>70</c:v>
                </c:pt>
                <c:pt idx="12372">
                  <c:v>70</c:v>
                </c:pt>
                <c:pt idx="12373">
                  <c:v>70</c:v>
                </c:pt>
                <c:pt idx="12374">
                  <c:v>70</c:v>
                </c:pt>
                <c:pt idx="12375">
                  <c:v>70</c:v>
                </c:pt>
                <c:pt idx="12376">
                  <c:v>70</c:v>
                </c:pt>
                <c:pt idx="12377">
                  <c:v>70</c:v>
                </c:pt>
                <c:pt idx="12378">
                  <c:v>70</c:v>
                </c:pt>
                <c:pt idx="12379">
                  <c:v>70</c:v>
                </c:pt>
                <c:pt idx="12380">
                  <c:v>70</c:v>
                </c:pt>
                <c:pt idx="12381">
                  <c:v>70</c:v>
                </c:pt>
                <c:pt idx="12382">
                  <c:v>70</c:v>
                </c:pt>
                <c:pt idx="12383">
                  <c:v>70</c:v>
                </c:pt>
                <c:pt idx="12384">
                  <c:v>70</c:v>
                </c:pt>
                <c:pt idx="12385">
                  <c:v>70</c:v>
                </c:pt>
                <c:pt idx="12386">
                  <c:v>70</c:v>
                </c:pt>
                <c:pt idx="12387">
                  <c:v>70</c:v>
                </c:pt>
                <c:pt idx="12388">
                  <c:v>70</c:v>
                </c:pt>
                <c:pt idx="12389">
                  <c:v>70</c:v>
                </c:pt>
                <c:pt idx="12390">
                  <c:v>70</c:v>
                </c:pt>
                <c:pt idx="12391">
                  <c:v>70</c:v>
                </c:pt>
                <c:pt idx="12392">
                  <c:v>70</c:v>
                </c:pt>
                <c:pt idx="12393">
                  <c:v>70</c:v>
                </c:pt>
                <c:pt idx="12394">
                  <c:v>70</c:v>
                </c:pt>
                <c:pt idx="12395">
                  <c:v>70</c:v>
                </c:pt>
                <c:pt idx="12396">
                  <c:v>70</c:v>
                </c:pt>
                <c:pt idx="12397">
                  <c:v>70</c:v>
                </c:pt>
                <c:pt idx="12398">
                  <c:v>70</c:v>
                </c:pt>
                <c:pt idx="12399">
                  <c:v>70</c:v>
                </c:pt>
                <c:pt idx="12400">
                  <c:v>70</c:v>
                </c:pt>
                <c:pt idx="12401">
                  <c:v>70</c:v>
                </c:pt>
                <c:pt idx="12402">
                  <c:v>70</c:v>
                </c:pt>
                <c:pt idx="12403">
                  <c:v>70</c:v>
                </c:pt>
                <c:pt idx="12404">
                  <c:v>70</c:v>
                </c:pt>
                <c:pt idx="12405">
                  <c:v>70</c:v>
                </c:pt>
                <c:pt idx="12406">
                  <c:v>70</c:v>
                </c:pt>
                <c:pt idx="12407">
                  <c:v>70</c:v>
                </c:pt>
                <c:pt idx="12408">
                  <c:v>70</c:v>
                </c:pt>
                <c:pt idx="12409">
                  <c:v>70</c:v>
                </c:pt>
                <c:pt idx="12410">
                  <c:v>70</c:v>
                </c:pt>
                <c:pt idx="12411">
                  <c:v>70</c:v>
                </c:pt>
                <c:pt idx="12412">
                  <c:v>70</c:v>
                </c:pt>
                <c:pt idx="12413">
                  <c:v>70</c:v>
                </c:pt>
                <c:pt idx="12414">
                  <c:v>70</c:v>
                </c:pt>
                <c:pt idx="12415">
                  <c:v>70</c:v>
                </c:pt>
                <c:pt idx="12416">
                  <c:v>70</c:v>
                </c:pt>
                <c:pt idx="12417">
                  <c:v>70</c:v>
                </c:pt>
                <c:pt idx="12418">
                  <c:v>70</c:v>
                </c:pt>
                <c:pt idx="12419">
                  <c:v>70</c:v>
                </c:pt>
                <c:pt idx="12420">
                  <c:v>70</c:v>
                </c:pt>
                <c:pt idx="12421">
                  <c:v>70</c:v>
                </c:pt>
                <c:pt idx="12422">
                  <c:v>70</c:v>
                </c:pt>
                <c:pt idx="12423">
                  <c:v>70</c:v>
                </c:pt>
                <c:pt idx="12424">
                  <c:v>70</c:v>
                </c:pt>
                <c:pt idx="12425">
                  <c:v>70</c:v>
                </c:pt>
                <c:pt idx="12426">
                  <c:v>70</c:v>
                </c:pt>
                <c:pt idx="12427">
                  <c:v>70</c:v>
                </c:pt>
                <c:pt idx="12428">
                  <c:v>70</c:v>
                </c:pt>
                <c:pt idx="12429">
                  <c:v>70</c:v>
                </c:pt>
                <c:pt idx="12430">
                  <c:v>70</c:v>
                </c:pt>
                <c:pt idx="12431">
                  <c:v>70</c:v>
                </c:pt>
                <c:pt idx="12432">
                  <c:v>70</c:v>
                </c:pt>
                <c:pt idx="12433">
                  <c:v>70</c:v>
                </c:pt>
                <c:pt idx="12434">
                  <c:v>70</c:v>
                </c:pt>
                <c:pt idx="12435">
                  <c:v>70</c:v>
                </c:pt>
                <c:pt idx="12436">
                  <c:v>70</c:v>
                </c:pt>
                <c:pt idx="12437">
                  <c:v>70</c:v>
                </c:pt>
                <c:pt idx="12438">
                  <c:v>70</c:v>
                </c:pt>
                <c:pt idx="12439">
                  <c:v>70</c:v>
                </c:pt>
                <c:pt idx="12440">
                  <c:v>70</c:v>
                </c:pt>
                <c:pt idx="12441">
                  <c:v>70</c:v>
                </c:pt>
                <c:pt idx="12442">
                  <c:v>70</c:v>
                </c:pt>
                <c:pt idx="12443">
                  <c:v>70</c:v>
                </c:pt>
                <c:pt idx="12444">
                  <c:v>70</c:v>
                </c:pt>
                <c:pt idx="12445">
                  <c:v>70</c:v>
                </c:pt>
                <c:pt idx="12446">
                  <c:v>70</c:v>
                </c:pt>
                <c:pt idx="12447">
                  <c:v>70</c:v>
                </c:pt>
                <c:pt idx="12448">
                  <c:v>70</c:v>
                </c:pt>
                <c:pt idx="12449">
                  <c:v>70</c:v>
                </c:pt>
                <c:pt idx="12450">
                  <c:v>70</c:v>
                </c:pt>
                <c:pt idx="12451">
                  <c:v>70</c:v>
                </c:pt>
                <c:pt idx="12452">
                  <c:v>70</c:v>
                </c:pt>
                <c:pt idx="12453">
                  <c:v>70</c:v>
                </c:pt>
                <c:pt idx="12454">
                  <c:v>70</c:v>
                </c:pt>
                <c:pt idx="12455">
                  <c:v>70</c:v>
                </c:pt>
                <c:pt idx="12456">
                  <c:v>70</c:v>
                </c:pt>
                <c:pt idx="12457">
                  <c:v>70</c:v>
                </c:pt>
                <c:pt idx="12458">
                  <c:v>70</c:v>
                </c:pt>
                <c:pt idx="12459">
                  <c:v>70</c:v>
                </c:pt>
                <c:pt idx="12460">
                  <c:v>70</c:v>
                </c:pt>
                <c:pt idx="12461">
                  <c:v>70</c:v>
                </c:pt>
                <c:pt idx="12462">
                  <c:v>70</c:v>
                </c:pt>
                <c:pt idx="12463">
                  <c:v>70</c:v>
                </c:pt>
                <c:pt idx="12464">
                  <c:v>70</c:v>
                </c:pt>
                <c:pt idx="12465">
                  <c:v>70</c:v>
                </c:pt>
                <c:pt idx="12466">
                  <c:v>70</c:v>
                </c:pt>
                <c:pt idx="12467">
                  <c:v>70</c:v>
                </c:pt>
                <c:pt idx="12468">
                  <c:v>70</c:v>
                </c:pt>
                <c:pt idx="12469">
                  <c:v>70</c:v>
                </c:pt>
                <c:pt idx="12470">
                  <c:v>70</c:v>
                </c:pt>
                <c:pt idx="12471">
                  <c:v>70</c:v>
                </c:pt>
                <c:pt idx="12472">
                  <c:v>70</c:v>
                </c:pt>
                <c:pt idx="12473">
                  <c:v>70</c:v>
                </c:pt>
                <c:pt idx="12474">
                  <c:v>70</c:v>
                </c:pt>
                <c:pt idx="12475">
                  <c:v>70</c:v>
                </c:pt>
                <c:pt idx="12476">
                  <c:v>70</c:v>
                </c:pt>
                <c:pt idx="12477">
                  <c:v>70</c:v>
                </c:pt>
                <c:pt idx="12478">
                  <c:v>70</c:v>
                </c:pt>
                <c:pt idx="12479">
                  <c:v>70</c:v>
                </c:pt>
                <c:pt idx="12480">
                  <c:v>70</c:v>
                </c:pt>
                <c:pt idx="12481">
                  <c:v>70</c:v>
                </c:pt>
                <c:pt idx="12482">
                  <c:v>70</c:v>
                </c:pt>
                <c:pt idx="12483">
                  <c:v>70</c:v>
                </c:pt>
                <c:pt idx="12484">
                  <c:v>70</c:v>
                </c:pt>
                <c:pt idx="12485">
                  <c:v>70</c:v>
                </c:pt>
                <c:pt idx="12486">
                  <c:v>70</c:v>
                </c:pt>
                <c:pt idx="12487">
                  <c:v>70</c:v>
                </c:pt>
                <c:pt idx="12488">
                  <c:v>70</c:v>
                </c:pt>
                <c:pt idx="12489">
                  <c:v>70</c:v>
                </c:pt>
                <c:pt idx="12490">
                  <c:v>70</c:v>
                </c:pt>
                <c:pt idx="12491">
                  <c:v>70</c:v>
                </c:pt>
                <c:pt idx="12492">
                  <c:v>70</c:v>
                </c:pt>
                <c:pt idx="12493">
                  <c:v>70</c:v>
                </c:pt>
                <c:pt idx="12494">
                  <c:v>70</c:v>
                </c:pt>
                <c:pt idx="12495">
                  <c:v>70</c:v>
                </c:pt>
                <c:pt idx="12496">
                  <c:v>70</c:v>
                </c:pt>
                <c:pt idx="12497">
                  <c:v>70</c:v>
                </c:pt>
                <c:pt idx="12498">
                  <c:v>70</c:v>
                </c:pt>
                <c:pt idx="12499">
                  <c:v>70</c:v>
                </c:pt>
                <c:pt idx="12500">
                  <c:v>70</c:v>
                </c:pt>
                <c:pt idx="12501">
                  <c:v>70</c:v>
                </c:pt>
                <c:pt idx="12502">
                  <c:v>70</c:v>
                </c:pt>
                <c:pt idx="12503">
                  <c:v>70</c:v>
                </c:pt>
                <c:pt idx="12504">
                  <c:v>70</c:v>
                </c:pt>
                <c:pt idx="12505">
                  <c:v>70</c:v>
                </c:pt>
                <c:pt idx="12506">
                  <c:v>70</c:v>
                </c:pt>
                <c:pt idx="12507">
                  <c:v>70</c:v>
                </c:pt>
                <c:pt idx="12508">
                  <c:v>70</c:v>
                </c:pt>
                <c:pt idx="12509">
                  <c:v>70</c:v>
                </c:pt>
                <c:pt idx="12510">
                  <c:v>70</c:v>
                </c:pt>
                <c:pt idx="12511">
                  <c:v>70</c:v>
                </c:pt>
                <c:pt idx="12512">
                  <c:v>70</c:v>
                </c:pt>
                <c:pt idx="12513">
                  <c:v>70</c:v>
                </c:pt>
                <c:pt idx="12514">
                  <c:v>70</c:v>
                </c:pt>
                <c:pt idx="12515">
                  <c:v>70</c:v>
                </c:pt>
                <c:pt idx="12516">
                  <c:v>70</c:v>
                </c:pt>
                <c:pt idx="12517">
                  <c:v>70</c:v>
                </c:pt>
                <c:pt idx="12518">
                  <c:v>70</c:v>
                </c:pt>
                <c:pt idx="12519">
                  <c:v>70</c:v>
                </c:pt>
                <c:pt idx="12520">
                  <c:v>70</c:v>
                </c:pt>
                <c:pt idx="12521">
                  <c:v>70</c:v>
                </c:pt>
                <c:pt idx="12522">
                  <c:v>70</c:v>
                </c:pt>
                <c:pt idx="12523">
                  <c:v>70</c:v>
                </c:pt>
                <c:pt idx="12524">
                  <c:v>70</c:v>
                </c:pt>
                <c:pt idx="12525">
                  <c:v>70</c:v>
                </c:pt>
                <c:pt idx="12526">
                  <c:v>70</c:v>
                </c:pt>
                <c:pt idx="12527">
                  <c:v>70</c:v>
                </c:pt>
                <c:pt idx="12528">
                  <c:v>70</c:v>
                </c:pt>
                <c:pt idx="12529">
                  <c:v>70</c:v>
                </c:pt>
                <c:pt idx="12530">
                  <c:v>70</c:v>
                </c:pt>
                <c:pt idx="12531">
                  <c:v>70</c:v>
                </c:pt>
                <c:pt idx="12532">
                  <c:v>70</c:v>
                </c:pt>
                <c:pt idx="12533">
                  <c:v>70</c:v>
                </c:pt>
                <c:pt idx="12534">
                  <c:v>70</c:v>
                </c:pt>
                <c:pt idx="12535">
                  <c:v>70</c:v>
                </c:pt>
                <c:pt idx="12536">
                  <c:v>70</c:v>
                </c:pt>
                <c:pt idx="12537">
                  <c:v>70</c:v>
                </c:pt>
                <c:pt idx="12538">
                  <c:v>70</c:v>
                </c:pt>
                <c:pt idx="12539">
                  <c:v>70</c:v>
                </c:pt>
                <c:pt idx="12540">
                  <c:v>70</c:v>
                </c:pt>
                <c:pt idx="12541">
                  <c:v>70</c:v>
                </c:pt>
                <c:pt idx="12542">
                  <c:v>70</c:v>
                </c:pt>
                <c:pt idx="12543">
                  <c:v>70</c:v>
                </c:pt>
                <c:pt idx="12544">
                  <c:v>70</c:v>
                </c:pt>
                <c:pt idx="12545">
                  <c:v>70</c:v>
                </c:pt>
                <c:pt idx="12546">
                  <c:v>70</c:v>
                </c:pt>
                <c:pt idx="12547">
                  <c:v>70</c:v>
                </c:pt>
                <c:pt idx="12548">
                  <c:v>70</c:v>
                </c:pt>
                <c:pt idx="12549">
                  <c:v>70</c:v>
                </c:pt>
                <c:pt idx="12550">
                  <c:v>70</c:v>
                </c:pt>
                <c:pt idx="12551">
                  <c:v>70</c:v>
                </c:pt>
                <c:pt idx="12552">
                  <c:v>70</c:v>
                </c:pt>
                <c:pt idx="12553">
                  <c:v>70</c:v>
                </c:pt>
                <c:pt idx="12554">
                  <c:v>70</c:v>
                </c:pt>
                <c:pt idx="12555">
                  <c:v>70</c:v>
                </c:pt>
                <c:pt idx="12556">
                  <c:v>70</c:v>
                </c:pt>
                <c:pt idx="12557">
                  <c:v>70</c:v>
                </c:pt>
                <c:pt idx="12558">
                  <c:v>70</c:v>
                </c:pt>
                <c:pt idx="12559">
                  <c:v>70</c:v>
                </c:pt>
                <c:pt idx="12560">
                  <c:v>70</c:v>
                </c:pt>
                <c:pt idx="12561">
                  <c:v>70</c:v>
                </c:pt>
                <c:pt idx="12562">
                  <c:v>70</c:v>
                </c:pt>
                <c:pt idx="12563">
                  <c:v>70</c:v>
                </c:pt>
                <c:pt idx="12564">
                  <c:v>70</c:v>
                </c:pt>
                <c:pt idx="12565">
                  <c:v>70</c:v>
                </c:pt>
                <c:pt idx="12566">
                  <c:v>70</c:v>
                </c:pt>
                <c:pt idx="12567">
                  <c:v>70</c:v>
                </c:pt>
                <c:pt idx="12568">
                  <c:v>70</c:v>
                </c:pt>
                <c:pt idx="12569">
                  <c:v>70</c:v>
                </c:pt>
                <c:pt idx="12570">
                  <c:v>70</c:v>
                </c:pt>
                <c:pt idx="12571">
                  <c:v>70</c:v>
                </c:pt>
                <c:pt idx="12572">
                  <c:v>70</c:v>
                </c:pt>
                <c:pt idx="12573">
                  <c:v>70</c:v>
                </c:pt>
                <c:pt idx="12574">
                  <c:v>70</c:v>
                </c:pt>
                <c:pt idx="12575">
                  <c:v>70</c:v>
                </c:pt>
                <c:pt idx="12576">
                  <c:v>70</c:v>
                </c:pt>
                <c:pt idx="12577">
                  <c:v>70</c:v>
                </c:pt>
                <c:pt idx="12578">
                  <c:v>70</c:v>
                </c:pt>
                <c:pt idx="12579">
                  <c:v>70</c:v>
                </c:pt>
                <c:pt idx="12580">
                  <c:v>70</c:v>
                </c:pt>
                <c:pt idx="12581">
                  <c:v>70</c:v>
                </c:pt>
                <c:pt idx="12582">
                  <c:v>70</c:v>
                </c:pt>
                <c:pt idx="12583">
                  <c:v>70</c:v>
                </c:pt>
                <c:pt idx="12584">
                  <c:v>70</c:v>
                </c:pt>
                <c:pt idx="12585">
                  <c:v>70</c:v>
                </c:pt>
                <c:pt idx="12586">
                  <c:v>70</c:v>
                </c:pt>
                <c:pt idx="12587">
                  <c:v>70</c:v>
                </c:pt>
                <c:pt idx="12588">
                  <c:v>70</c:v>
                </c:pt>
                <c:pt idx="12589">
                  <c:v>70</c:v>
                </c:pt>
                <c:pt idx="12590">
                  <c:v>70</c:v>
                </c:pt>
                <c:pt idx="12591">
                  <c:v>70</c:v>
                </c:pt>
                <c:pt idx="12592">
                  <c:v>70</c:v>
                </c:pt>
                <c:pt idx="12593">
                  <c:v>70</c:v>
                </c:pt>
                <c:pt idx="12594">
                  <c:v>70</c:v>
                </c:pt>
                <c:pt idx="12595">
                  <c:v>70</c:v>
                </c:pt>
                <c:pt idx="12596">
                  <c:v>70</c:v>
                </c:pt>
                <c:pt idx="12597">
                  <c:v>70</c:v>
                </c:pt>
                <c:pt idx="12598">
                  <c:v>70</c:v>
                </c:pt>
                <c:pt idx="12599">
                  <c:v>70</c:v>
                </c:pt>
                <c:pt idx="12600">
                  <c:v>70</c:v>
                </c:pt>
                <c:pt idx="12601">
                  <c:v>70</c:v>
                </c:pt>
                <c:pt idx="12602">
                  <c:v>70</c:v>
                </c:pt>
                <c:pt idx="12603">
                  <c:v>70</c:v>
                </c:pt>
                <c:pt idx="12604">
                  <c:v>70</c:v>
                </c:pt>
                <c:pt idx="12605">
                  <c:v>70</c:v>
                </c:pt>
                <c:pt idx="12606">
                  <c:v>70</c:v>
                </c:pt>
                <c:pt idx="12607">
                  <c:v>70</c:v>
                </c:pt>
                <c:pt idx="12608">
                  <c:v>70</c:v>
                </c:pt>
                <c:pt idx="12609">
                  <c:v>70</c:v>
                </c:pt>
                <c:pt idx="12610">
                  <c:v>70</c:v>
                </c:pt>
                <c:pt idx="12611">
                  <c:v>70</c:v>
                </c:pt>
                <c:pt idx="12612">
                  <c:v>70</c:v>
                </c:pt>
                <c:pt idx="12613">
                  <c:v>70</c:v>
                </c:pt>
                <c:pt idx="12614">
                  <c:v>70</c:v>
                </c:pt>
                <c:pt idx="12615">
                  <c:v>70</c:v>
                </c:pt>
                <c:pt idx="12616">
                  <c:v>70</c:v>
                </c:pt>
                <c:pt idx="12617">
                  <c:v>70</c:v>
                </c:pt>
                <c:pt idx="12618">
                  <c:v>70</c:v>
                </c:pt>
                <c:pt idx="12619">
                  <c:v>70</c:v>
                </c:pt>
                <c:pt idx="12620">
                  <c:v>70</c:v>
                </c:pt>
                <c:pt idx="12621">
                  <c:v>70</c:v>
                </c:pt>
                <c:pt idx="12622">
                  <c:v>70</c:v>
                </c:pt>
                <c:pt idx="12623">
                  <c:v>70</c:v>
                </c:pt>
                <c:pt idx="12624">
                  <c:v>70</c:v>
                </c:pt>
                <c:pt idx="12625">
                  <c:v>70</c:v>
                </c:pt>
                <c:pt idx="12626">
                  <c:v>70</c:v>
                </c:pt>
                <c:pt idx="12627">
                  <c:v>70</c:v>
                </c:pt>
                <c:pt idx="12628">
                  <c:v>70</c:v>
                </c:pt>
                <c:pt idx="12629">
                  <c:v>70</c:v>
                </c:pt>
                <c:pt idx="12630">
                  <c:v>70</c:v>
                </c:pt>
                <c:pt idx="12631">
                  <c:v>70</c:v>
                </c:pt>
                <c:pt idx="12632">
                  <c:v>70</c:v>
                </c:pt>
                <c:pt idx="12633">
                  <c:v>70</c:v>
                </c:pt>
                <c:pt idx="12634">
                  <c:v>70</c:v>
                </c:pt>
                <c:pt idx="12635">
                  <c:v>70</c:v>
                </c:pt>
                <c:pt idx="12636">
                  <c:v>70</c:v>
                </c:pt>
                <c:pt idx="12637">
                  <c:v>70</c:v>
                </c:pt>
                <c:pt idx="12638">
                  <c:v>70</c:v>
                </c:pt>
                <c:pt idx="12639">
                  <c:v>70</c:v>
                </c:pt>
                <c:pt idx="12640">
                  <c:v>70</c:v>
                </c:pt>
                <c:pt idx="12641">
                  <c:v>70</c:v>
                </c:pt>
                <c:pt idx="12642">
                  <c:v>70</c:v>
                </c:pt>
                <c:pt idx="12643">
                  <c:v>70</c:v>
                </c:pt>
                <c:pt idx="12644">
                  <c:v>70</c:v>
                </c:pt>
                <c:pt idx="12645">
                  <c:v>70</c:v>
                </c:pt>
                <c:pt idx="12646">
                  <c:v>70</c:v>
                </c:pt>
                <c:pt idx="12647">
                  <c:v>70</c:v>
                </c:pt>
                <c:pt idx="12648">
                  <c:v>70</c:v>
                </c:pt>
                <c:pt idx="12649">
                  <c:v>70</c:v>
                </c:pt>
                <c:pt idx="12650">
                  <c:v>70</c:v>
                </c:pt>
                <c:pt idx="12651">
                  <c:v>70</c:v>
                </c:pt>
                <c:pt idx="12652">
                  <c:v>70</c:v>
                </c:pt>
                <c:pt idx="12653">
                  <c:v>70</c:v>
                </c:pt>
                <c:pt idx="12654">
                  <c:v>70</c:v>
                </c:pt>
                <c:pt idx="12655">
                  <c:v>70</c:v>
                </c:pt>
                <c:pt idx="12656">
                  <c:v>70</c:v>
                </c:pt>
                <c:pt idx="12657">
                  <c:v>70</c:v>
                </c:pt>
                <c:pt idx="12658">
                  <c:v>70</c:v>
                </c:pt>
                <c:pt idx="12659">
                  <c:v>70</c:v>
                </c:pt>
                <c:pt idx="12660">
                  <c:v>70</c:v>
                </c:pt>
                <c:pt idx="12661">
                  <c:v>70</c:v>
                </c:pt>
                <c:pt idx="12662">
                  <c:v>70</c:v>
                </c:pt>
                <c:pt idx="12663">
                  <c:v>70</c:v>
                </c:pt>
                <c:pt idx="12664">
                  <c:v>70</c:v>
                </c:pt>
                <c:pt idx="12665">
                  <c:v>70</c:v>
                </c:pt>
                <c:pt idx="12666">
                  <c:v>70</c:v>
                </c:pt>
                <c:pt idx="12667">
                  <c:v>70</c:v>
                </c:pt>
                <c:pt idx="12668">
                  <c:v>70</c:v>
                </c:pt>
                <c:pt idx="12669">
                  <c:v>70</c:v>
                </c:pt>
                <c:pt idx="12670">
                  <c:v>70</c:v>
                </c:pt>
                <c:pt idx="12671">
                  <c:v>70</c:v>
                </c:pt>
                <c:pt idx="12672">
                  <c:v>70</c:v>
                </c:pt>
                <c:pt idx="12673">
                  <c:v>70</c:v>
                </c:pt>
                <c:pt idx="12674">
                  <c:v>70</c:v>
                </c:pt>
                <c:pt idx="12675">
                  <c:v>70</c:v>
                </c:pt>
                <c:pt idx="12676">
                  <c:v>70</c:v>
                </c:pt>
                <c:pt idx="12677">
                  <c:v>70</c:v>
                </c:pt>
                <c:pt idx="12678">
                  <c:v>70</c:v>
                </c:pt>
                <c:pt idx="12679">
                  <c:v>70</c:v>
                </c:pt>
                <c:pt idx="12680">
                  <c:v>70</c:v>
                </c:pt>
                <c:pt idx="12681">
                  <c:v>70</c:v>
                </c:pt>
                <c:pt idx="12682">
                  <c:v>70</c:v>
                </c:pt>
                <c:pt idx="12683">
                  <c:v>70</c:v>
                </c:pt>
                <c:pt idx="12684">
                  <c:v>70</c:v>
                </c:pt>
                <c:pt idx="12685">
                  <c:v>70</c:v>
                </c:pt>
                <c:pt idx="12686">
                  <c:v>70</c:v>
                </c:pt>
                <c:pt idx="12687">
                  <c:v>70</c:v>
                </c:pt>
                <c:pt idx="12688">
                  <c:v>70</c:v>
                </c:pt>
                <c:pt idx="12689">
                  <c:v>70</c:v>
                </c:pt>
                <c:pt idx="12690">
                  <c:v>70</c:v>
                </c:pt>
                <c:pt idx="12691">
                  <c:v>70</c:v>
                </c:pt>
                <c:pt idx="12692">
                  <c:v>70</c:v>
                </c:pt>
                <c:pt idx="12693">
                  <c:v>70</c:v>
                </c:pt>
                <c:pt idx="12694">
                  <c:v>70</c:v>
                </c:pt>
                <c:pt idx="12695">
                  <c:v>70</c:v>
                </c:pt>
                <c:pt idx="12696">
                  <c:v>70</c:v>
                </c:pt>
                <c:pt idx="12697">
                  <c:v>70</c:v>
                </c:pt>
                <c:pt idx="12698">
                  <c:v>70</c:v>
                </c:pt>
                <c:pt idx="12699">
                  <c:v>70</c:v>
                </c:pt>
                <c:pt idx="12700">
                  <c:v>70</c:v>
                </c:pt>
                <c:pt idx="12701">
                  <c:v>70</c:v>
                </c:pt>
                <c:pt idx="12702">
                  <c:v>70</c:v>
                </c:pt>
                <c:pt idx="12703">
                  <c:v>70</c:v>
                </c:pt>
                <c:pt idx="12704">
                  <c:v>70</c:v>
                </c:pt>
                <c:pt idx="12705">
                  <c:v>70</c:v>
                </c:pt>
                <c:pt idx="12706">
                  <c:v>70</c:v>
                </c:pt>
                <c:pt idx="12707">
                  <c:v>70</c:v>
                </c:pt>
                <c:pt idx="12708">
                  <c:v>70</c:v>
                </c:pt>
                <c:pt idx="12709">
                  <c:v>70</c:v>
                </c:pt>
                <c:pt idx="12710">
                  <c:v>70</c:v>
                </c:pt>
                <c:pt idx="12711">
                  <c:v>70</c:v>
                </c:pt>
                <c:pt idx="12712">
                  <c:v>70</c:v>
                </c:pt>
                <c:pt idx="12713">
                  <c:v>70</c:v>
                </c:pt>
                <c:pt idx="12714">
                  <c:v>70</c:v>
                </c:pt>
                <c:pt idx="12715">
                  <c:v>70</c:v>
                </c:pt>
                <c:pt idx="12716">
                  <c:v>70</c:v>
                </c:pt>
                <c:pt idx="12717">
                  <c:v>70</c:v>
                </c:pt>
                <c:pt idx="12718">
                  <c:v>70</c:v>
                </c:pt>
                <c:pt idx="12719">
                  <c:v>70</c:v>
                </c:pt>
                <c:pt idx="12720">
                  <c:v>70</c:v>
                </c:pt>
                <c:pt idx="12721">
                  <c:v>70</c:v>
                </c:pt>
                <c:pt idx="12722">
                  <c:v>70</c:v>
                </c:pt>
                <c:pt idx="12723">
                  <c:v>70</c:v>
                </c:pt>
                <c:pt idx="12724">
                  <c:v>70</c:v>
                </c:pt>
                <c:pt idx="12725">
                  <c:v>70</c:v>
                </c:pt>
                <c:pt idx="12726">
                  <c:v>70</c:v>
                </c:pt>
                <c:pt idx="12727">
                  <c:v>70</c:v>
                </c:pt>
                <c:pt idx="12728">
                  <c:v>70</c:v>
                </c:pt>
                <c:pt idx="12729">
                  <c:v>70</c:v>
                </c:pt>
                <c:pt idx="12730">
                  <c:v>70</c:v>
                </c:pt>
                <c:pt idx="12731">
                  <c:v>70</c:v>
                </c:pt>
                <c:pt idx="12732">
                  <c:v>70</c:v>
                </c:pt>
                <c:pt idx="12733">
                  <c:v>70</c:v>
                </c:pt>
                <c:pt idx="12734">
                  <c:v>70</c:v>
                </c:pt>
                <c:pt idx="12735">
                  <c:v>70</c:v>
                </c:pt>
                <c:pt idx="12736">
                  <c:v>70</c:v>
                </c:pt>
                <c:pt idx="12737">
                  <c:v>70</c:v>
                </c:pt>
                <c:pt idx="12738">
                  <c:v>70</c:v>
                </c:pt>
                <c:pt idx="12739">
                  <c:v>70</c:v>
                </c:pt>
                <c:pt idx="12740">
                  <c:v>70</c:v>
                </c:pt>
                <c:pt idx="12741">
                  <c:v>70</c:v>
                </c:pt>
                <c:pt idx="12742">
                  <c:v>70</c:v>
                </c:pt>
                <c:pt idx="12743">
                  <c:v>70</c:v>
                </c:pt>
                <c:pt idx="12744">
                  <c:v>70</c:v>
                </c:pt>
                <c:pt idx="12745">
                  <c:v>70</c:v>
                </c:pt>
                <c:pt idx="12746">
                  <c:v>70</c:v>
                </c:pt>
                <c:pt idx="12747">
                  <c:v>70</c:v>
                </c:pt>
                <c:pt idx="12748">
                  <c:v>70</c:v>
                </c:pt>
                <c:pt idx="12749">
                  <c:v>70</c:v>
                </c:pt>
                <c:pt idx="12750">
                  <c:v>70</c:v>
                </c:pt>
                <c:pt idx="12751">
                  <c:v>70</c:v>
                </c:pt>
                <c:pt idx="12752">
                  <c:v>70</c:v>
                </c:pt>
                <c:pt idx="12753">
                  <c:v>70</c:v>
                </c:pt>
                <c:pt idx="12754">
                  <c:v>70</c:v>
                </c:pt>
                <c:pt idx="12755">
                  <c:v>70</c:v>
                </c:pt>
                <c:pt idx="12756">
                  <c:v>70</c:v>
                </c:pt>
                <c:pt idx="12757">
                  <c:v>70</c:v>
                </c:pt>
                <c:pt idx="12758">
                  <c:v>70</c:v>
                </c:pt>
                <c:pt idx="12759">
                  <c:v>70</c:v>
                </c:pt>
                <c:pt idx="12760">
                  <c:v>70</c:v>
                </c:pt>
                <c:pt idx="12761">
                  <c:v>70</c:v>
                </c:pt>
                <c:pt idx="12762">
                  <c:v>70</c:v>
                </c:pt>
                <c:pt idx="12763">
                  <c:v>70</c:v>
                </c:pt>
                <c:pt idx="12764">
                  <c:v>70</c:v>
                </c:pt>
                <c:pt idx="12765">
                  <c:v>70</c:v>
                </c:pt>
                <c:pt idx="12766">
                  <c:v>70</c:v>
                </c:pt>
                <c:pt idx="12767">
                  <c:v>70</c:v>
                </c:pt>
                <c:pt idx="12768">
                  <c:v>70</c:v>
                </c:pt>
                <c:pt idx="12769">
                  <c:v>70</c:v>
                </c:pt>
                <c:pt idx="12770">
                  <c:v>70</c:v>
                </c:pt>
                <c:pt idx="12771">
                  <c:v>70</c:v>
                </c:pt>
                <c:pt idx="12772">
                  <c:v>70</c:v>
                </c:pt>
                <c:pt idx="12773">
                  <c:v>70</c:v>
                </c:pt>
                <c:pt idx="12774">
                  <c:v>70</c:v>
                </c:pt>
                <c:pt idx="12775">
                  <c:v>70</c:v>
                </c:pt>
                <c:pt idx="12776">
                  <c:v>70</c:v>
                </c:pt>
                <c:pt idx="12777">
                  <c:v>70</c:v>
                </c:pt>
                <c:pt idx="12778">
                  <c:v>70</c:v>
                </c:pt>
                <c:pt idx="12779">
                  <c:v>70</c:v>
                </c:pt>
                <c:pt idx="12780">
                  <c:v>70</c:v>
                </c:pt>
                <c:pt idx="12781">
                  <c:v>70</c:v>
                </c:pt>
                <c:pt idx="12782">
                  <c:v>70</c:v>
                </c:pt>
                <c:pt idx="12783">
                  <c:v>70</c:v>
                </c:pt>
                <c:pt idx="12784">
                  <c:v>70</c:v>
                </c:pt>
                <c:pt idx="12785">
                  <c:v>70</c:v>
                </c:pt>
                <c:pt idx="12786">
                  <c:v>70</c:v>
                </c:pt>
                <c:pt idx="12787">
                  <c:v>70</c:v>
                </c:pt>
                <c:pt idx="12788">
                  <c:v>70</c:v>
                </c:pt>
                <c:pt idx="12789">
                  <c:v>70</c:v>
                </c:pt>
                <c:pt idx="12790">
                  <c:v>70</c:v>
                </c:pt>
                <c:pt idx="12791">
                  <c:v>70</c:v>
                </c:pt>
                <c:pt idx="12792">
                  <c:v>70</c:v>
                </c:pt>
                <c:pt idx="12793">
                  <c:v>70</c:v>
                </c:pt>
                <c:pt idx="12794">
                  <c:v>70</c:v>
                </c:pt>
                <c:pt idx="12795">
                  <c:v>70</c:v>
                </c:pt>
                <c:pt idx="12796">
                  <c:v>70</c:v>
                </c:pt>
                <c:pt idx="12797">
                  <c:v>70</c:v>
                </c:pt>
                <c:pt idx="12798">
                  <c:v>70</c:v>
                </c:pt>
                <c:pt idx="12799">
                  <c:v>70</c:v>
                </c:pt>
                <c:pt idx="12800">
                  <c:v>70</c:v>
                </c:pt>
                <c:pt idx="12801">
                  <c:v>70</c:v>
                </c:pt>
                <c:pt idx="12802">
                  <c:v>70</c:v>
                </c:pt>
                <c:pt idx="12803">
                  <c:v>70</c:v>
                </c:pt>
                <c:pt idx="12804">
                  <c:v>70</c:v>
                </c:pt>
                <c:pt idx="12805">
                  <c:v>70</c:v>
                </c:pt>
                <c:pt idx="12806">
                  <c:v>70</c:v>
                </c:pt>
                <c:pt idx="12807">
                  <c:v>70</c:v>
                </c:pt>
                <c:pt idx="12808">
                  <c:v>70</c:v>
                </c:pt>
                <c:pt idx="12809">
                  <c:v>70</c:v>
                </c:pt>
                <c:pt idx="12810">
                  <c:v>70</c:v>
                </c:pt>
                <c:pt idx="12811">
                  <c:v>70</c:v>
                </c:pt>
                <c:pt idx="12812">
                  <c:v>70</c:v>
                </c:pt>
                <c:pt idx="12813">
                  <c:v>70</c:v>
                </c:pt>
                <c:pt idx="12814">
                  <c:v>70</c:v>
                </c:pt>
                <c:pt idx="12815">
                  <c:v>70</c:v>
                </c:pt>
                <c:pt idx="12816">
                  <c:v>70</c:v>
                </c:pt>
                <c:pt idx="12817">
                  <c:v>70</c:v>
                </c:pt>
                <c:pt idx="12818">
                  <c:v>70</c:v>
                </c:pt>
                <c:pt idx="12819">
                  <c:v>70</c:v>
                </c:pt>
                <c:pt idx="12820">
                  <c:v>70</c:v>
                </c:pt>
                <c:pt idx="12821">
                  <c:v>70</c:v>
                </c:pt>
                <c:pt idx="12822">
                  <c:v>70</c:v>
                </c:pt>
                <c:pt idx="12823">
                  <c:v>70</c:v>
                </c:pt>
                <c:pt idx="12824">
                  <c:v>70</c:v>
                </c:pt>
                <c:pt idx="12825">
                  <c:v>70</c:v>
                </c:pt>
                <c:pt idx="12826">
                  <c:v>70</c:v>
                </c:pt>
                <c:pt idx="12827">
                  <c:v>70</c:v>
                </c:pt>
                <c:pt idx="12828">
                  <c:v>70</c:v>
                </c:pt>
                <c:pt idx="12829">
                  <c:v>70</c:v>
                </c:pt>
                <c:pt idx="12830">
                  <c:v>70</c:v>
                </c:pt>
                <c:pt idx="12831">
                  <c:v>70</c:v>
                </c:pt>
                <c:pt idx="12832">
                  <c:v>70</c:v>
                </c:pt>
                <c:pt idx="12833">
                  <c:v>70</c:v>
                </c:pt>
                <c:pt idx="12834">
                  <c:v>70</c:v>
                </c:pt>
                <c:pt idx="12835">
                  <c:v>70</c:v>
                </c:pt>
                <c:pt idx="12836">
                  <c:v>70</c:v>
                </c:pt>
                <c:pt idx="12837">
                  <c:v>70</c:v>
                </c:pt>
                <c:pt idx="12838">
                  <c:v>70</c:v>
                </c:pt>
                <c:pt idx="12839">
                  <c:v>70</c:v>
                </c:pt>
                <c:pt idx="12840">
                  <c:v>70</c:v>
                </c:pt>
                <c:pt idx="12841">
                  <c:v>70</c:v>
                </c:pt>
                <c:pt idx="12842">
                  <c:v>70</c:v>
                </c:pt>
                <c:pt idx="12843">
                  <c:v>70</c:v>
                </c:pt>
                <c:pt idx="12844">
                  <c:v>70</c:v>
                </c:pt>
                <c:pt idx="12845">
                  <c:v>70</c:v>
                </c:pt>
                <c:pt idx="12846">
                  <c:v>70</c:v>
                </c:pt>
                <c:pt idx="12847">
                  <c:v>70</c:v>
                </c:pt>
                <c:pt idx="12848">
                  <c:v>70</c:v>
                </c:pt>
                <c:pt idx="12849">
                  <c:v>70</c:v>
                </c:pt>
                <c:pt idx="12850">
                  <c:v>70</c:v>
                </c:pt>
                <c:pt idx="12851">
                  <c:v>70</c:v>
                </c:pt>
                <c:pt idx="12852">
                  <c:v>70</c:v>
                </c:pt>
                <c:pt idx="12853">
                  <c:v>70</c:v>
                </c:pt>
                <c:pt idx="12854">
                  <c:v>70</c:v>
                </c:pt>
                <c:pt idx="12855">
                  <c:v>70</c:v>
                </c:pt>
                <c:pt idx="12856">
                  <c:v>70</c:v>
                </c:pt>
                <c:pt idx="12857">
                  <c:v>70</c:v>
                </c:pt>
                <c:pt idx="12858">
                  <c:v>70</c:v>
                </c:pt>
                <c:pt idx="12859">
                  <c:v>70</c:v>
                </c:pt>
                <c:pt idx="12860">
                  <c:v>70</c:v>
                </c:pt>
                <c:pt idx="12861">
                  <c:v>70</c:v>
                </c:pt>
                <c:pt idx="12862">
                  <c:v>70</c:v>
                </c:pt>
                <c:pt idx="12863">
                  <c:v>70</c:v>
                </c:pt>
                <c:pt idx="12864">
                  <c:v>70</c:v>
                </c:pt>
                <c:pt idx="12865">
                  <c:v>70</c:v>
                </c:pt>
                <c:pt idx="12866">
                  <c:v>70</c:v>
                </c:pt>
                <c:pt idx="12867">
                  <c:v>70</c:v>
                </c:pt>
                <c:pt idx="12868">
                  <c:v>70</c:v>
                </c:pt>
                <c:pt idx="12869">
                  <c:v>70</c:v>
                </c:pt>
                <c:pt idx="12870">
                  <c:v>70</c:v>
                </c:pt>
                <c:pt idx="12871">
                  <c:v>70</c:v>
                </c:pt>
                <c:pt idx="12872">
                  <c:v>70</c:v>
                </c:pt>
                <c:pt idx="12873">
                  <c:v>70</c:v>
                </c:pt>
                <c:pt idx="12874">
                  <c:v>70</c:v>
                </c:pt>
                <c:pt idx="12875">
                  <c:v>70</c:v>
                </c:pt>
                <c:pt idx="12876">
                  <c:v>70</c:v>
                </c:pt>
                <c:pt idx="12877">
                  <c:v>70</c:v>
                </c:pt>
                <c:pt idx="12878">
                  <c:v>70</c:v>
                </c:pt>
                <c:pt idx="12879">
                  <c:v>70</c:v>
                </c:pt>
                <c:pt idx="12880">
                  <c:v>70</c:v>
                </c:pt>
                <c:pt idx="12881">
                  <c:v>70</c:v>
                </c:pt>
                <c:pt idx="12882">
                  <c:v>70</c:v>
                </c:pt>
                <c:pt idx="12883">
                  <c:v>70</c:v>
                </c:pt>
                <c:pt idx="12884">
                  <c:v>70</c:v>
                </c:pt>
                <c:pt idx="12885">
                  <c:v>70</c:v>
                </c:pt>
                <c:pt idx="12886">
                  <c:v>70</c:v>
                </c:pt>
                <c:pt idx="12887">
                  <c:v>70</c:v>
                </c:pt>
                <c:pt idx="12888">
                  <c:v>70</c:v>
                </c:pt>
                <c:pt idx="12889">
                  <c:v>70</c:v>
                </c:pt>
                <c:pt idx="12890">
                  <c:v>70</c:v>
                </c:pt>
                <c:pt idx="12891">
                  <c:v>70</c:v>
                </c:pt>
                <c:pt idx="12892">
                  <c:v>70</c:v>
                </c:pt>
                <c:pt idx="12893">
                  <c:v>70</c:v>
                </c:pt>
                <c:pt idx="12894">
                  <c:v>70</c:v>
                </c:pt>
                <c:pt idx="12895">
                  <c:v>70</c:v>
                </c:pt>
                <c:pt idx="12896">
                  <c:v>70</c:v>
                </c:pt>
                <c:pt idx="12897">
                  <c:v>70</c:v>
                </c:pt>
                <c:pt idx="12898">
                  <c:v>70</c:v>
                </c:pt>
                <c:pt idx="12899">
                  <c:v>70</c:v>
                </c:pt>
                <c:pt idx="12900">
                  <c:v>70</c:v>
                </c:pt>
                <c:pt idx="12901">
                  <c:v>70</c:v>
                </c:pt>
                <c:pt idx="12902">
                  <c:v>70</c:v>
                </c:pt>
                <c:pt idx="12903">
                  <c:v>70</c:v>
                </c:pt>
                <c:pt idx="12904">
                  <c:v>70</c:v>
                </c:pt>
                <c:pt idx="12905">
                  <c:v>70</c:v>
                </c:pt>
                <c:pt idx="12906">
                  <c:v>70</c:v>
                </c:pt>
                <c:pt idx="12907">
                  <c:v>70</c:v>
                </c:pt>
                <c:pt idx="12908">
                  <c:v>70</c:v>
                </c:pt>
                <c:pt idx="12909">
                  <c:v>70</c:v>
                </c:pt>
                <c:pt idx="12910">
                  <c:v>70</c:v>
                </c:pt>
                <c:pt idx="12911">
                  <c:v>70</c:v>
                </c:pt>
                <c:pt idx="12912">
                  <c:v>70</c:v>
                </c:pt>
                <c:pt idx="12913">
                  <c:v>70</c:v>
                </c:pt>
                <c:pt idx="12914">
                  <c:v>70</c:v>
                </c:pt>
                <c:pt idx="12915">
                  <c:v>70</c:v>
                </c:pt>
                <c:pt idx="12916">
                  <c:v>70</c:v>
                </c:pt>
                <c:pt idx="12917">
                  <c:v>70</c:v>
                </c:pt>
                <c:pt idx="12918">
                  <c:v>70</c:v>
                </c:pt>
                <c:pt idx="12919">
                  <c:v>70</c:v>
                </c:pt>
                <c:pt idx="12920">
                  <c:v>70</c:v>
                </c:pt>
                <c:pt idx="12921">
                  <c:v>70</c:v>
                </c:pt>
                <c:pt idx="12922">
                  <c:v>70</c:v>
                </c:pt>
                <c:pt idx="12923">
                  <c:v>70</c:v>
                </c:pt>
                <c:pt idx="12924">
                  <c:v>70</c:v>
                </c:pt>
                <c:pt idx="12925">
                  <c:v>70</c:v>
                </c:pt>
                <c:pt idx="12926">
                  <c:v>70</c:v>
                </c:pt>
                <c:pt idx="12927">
                  <c:v>70</c:v>
                </c:pt>
                <c:pt idx="12928">
                  <c:v>70</c:v>
                </c:pt>
                <c:pt idx="12929">
                  <c:v>70</c:v>
                </c:pt>
                <c:pt idx="12930">
                  <c:v>70</c:v>
                </c:pt>
                <c:pt idx="12931">
                  <c:v>70</c:v>
                </c:pt>
                <c:pt idx="12932">
                  <c:v>70</c:v>
                </c:pt>
                <c:pt idx="12933">
                  <c:v>70</c:v>
                </c:pt>
                <c:pt idx="12934">
                  <c:v>70</c:v>
                </c:pt>
                <c:pt idx="12935">
                  <c:v>70</c:v>
                </c:pt>
                <c:pt idx="12936">
                  <c:v>70</c:v>
                </c:pt>
                <c:pt idx="12937">
                  <c:v>70</c:v>
                </c:pt>
                <c:pt idx="12938">
                  <c:v>70</c:v>
                </c:pt>
                <c:pt idx="12939">
                  <c:v>70</c:v>
                </c:pt>
                <c:pt idx="12940">
                  <c:v>70</c:v>
                </c:pt>
                <c:pt idx="12941">
                  <c:v>70</c:v>
                </c:pt>
                <c:pt idx="12942">
                  <c:v>70</c:v>
                </c:pt>
                <c:pt idx="12943">
                  <c:v>70</c:v>
                </c:pt>
                <c:pt idx="12944">
                  <c:v>70</c:v>
                </c:pt>
                <c:pt idx="12945">
                  <c:v>70</c:v>
                </c:pt>
                <c:pt idx="12946">
                  <c:v>70</c:v>
                </c:pt>
                <c:pt idx="12947">
                  <c:v>70</c:v>
                </c:pt>
                <c:pt idx="12948">
                  <c:v>70</c:v>
                </c:pt>
                <c:pt idx="12949">
                  <c:v>70</c:v>
                </c:pt>
                <c:pt idx="12950">
                  <c:v>70</c:v>
                </c:pt>
                <c:pt idx="12951">
                  <c:v>70</c:v>
                </c:pt>
                <c:pt idx="12952">
                  <c:v>70</c:v>
                </c:pt>
                <c:pt idx="12953">
                  <c:v>70</c:v>
                </c:pt>
                <c:pt idx="12954">
                  <c:v>70</c:v>
                </c:pt>
                <c:pt idx="12955">
                  <c:v>70</c:v>
                </c:pt>
                <c:pt idx="12956">
                  <c:v>70</c:v>
                </c:pt>
                <c:pt idx="12957">
                  <c:v>70</c:v>
                </c:pt>
              </c:numCache>
            </c:numRef>
          </c:val>
          <c:smooth val="0"/>
          <c:extLst>
            <c:ext xmlns:c16="http://schemas.microsoft.com/office/drawing/2014/chart" uri="{C3380CC4-5D6E-409C-BE32-E72D297353CC}">
              <c16:uniqueId val="{00000007-F18D-4B69-86A7-05148584051B}"/>
            </c:ext>
          </c:extLst>
        </c:ser>
        <c:ser>
          <c:idx val="8"/>
          <c:order val="8"/>
          <c:tx>
            <c:v>5th Percentile</c:v>
          </c:tx>
          <c:spPr>
            <a:ln w="19050" cap="rnd">
              <a:solidFill>
                <a:srgbClr val="00B050"/>
              </a:solidFill>
              <a:prstDash val="sysDash"/>
              <a:round/>
            </a:ln>
            <a:effectLst/>
          </c:spPr>
          <c:marker>
            <c:symbol val="none"/>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Sheet1!$AA$18:$AA$1000000</c:f>
              <c:numCache>
                <c:formatCode>0.00</c:formatCode>
                <c:ptCount val="999983"/>
                <c:pt idx="0">
                  <c:v>61</c:v>
                </c:pt>
                <c:pt idx="1">
                  <c:v>61</c:v>
                </c:pt>
                <c:pt idx="2">
                  <c:v>61</c:v>
                </c:pt>
                <c:pt idx="3">
                  <c:v>61</c:v>
                </c:pt>
                <c:pt idx="4">
                  <c:v>61</c:v>
                </c:pt>
                <c:pt idx="5">
                  <c:v>61</c:v>
                </c:pt>
                <c:pt idx="6">
                  <c:v>61</c:v>
                </c:pt>
                <c:pt idx="7">
                  <c:v>61</c:v>
                </c:pt>
                <c:pt idx="8">
                  <c:v>61</c:v>
                </c:pt>
                <c:pt idx="9">
                  <c:v>61</c:v>
                </c:pt>
                <c:pt idx="10">
                  <c:v>61</c:v>
                </c:pt>
                <c:pt idx="11">
                  <c:v>61</c:v>
                </c:pt>
                <c:pt idx="12">
                  <c:v>61</c:v>
                </c:pt>
                <c:pt idx="13">
                  <c:v>61</c:v>
                </c:pt>
                <c:pt idx="14">
                  <c:v>61</c:v>
                </c:pt>
                <c:pt idx="15">
                  <c:v>61</c:v>
                </c:pt>
                <c:pt idx="16">
                  <c:v>61</c:v>
                </c:pt>
                <c:pt idx="17">
                  <c:v>61</c:v>
                </c:pt>
                <c:pt idx="18">
                  <c:v>61</c:v>
                </c:pt>
                <c:pt idx="19">
                  <c:v>61</c:v>
                </c:pt>
                <c:pt idx="20">
                  <c:v>61</c:v>
                </c:pt>
                <c:pt idx="21">
                  <c:v>61</c:v>
                </c:pt>
                <c:pt idx="22">
                  <c:v>61</c:v>
                </c:pt>
                <c:pt idx="23">
                  <c:v>61</c:v>
                </c:pt>
                <c:pt idx="24">
                  <c:v>61</c:v>
                </c:pt>
                <c:pt idx="25">
                  <c:v>61</c:v>
                </c:pt>
                <c:pt idx="26">
                  <c:v>61</c:v>
                </c:pt>
                <c:pt idx="27">
                  <c:v>61</c:v>
                </c:pt>
                <c:pt idx="28">
                  <c:v>61</c:v>
                </c:pt>
                <c:pt idx="29">
                  <c:v>61</c:v>
                </c:pt>
                <c:pt idx="30">
                  <c:v>61</c:v>
                </c:pt>
                <c:pt idx="31">
                  <c:v>61</c:v>
                </c:pt>
                <c:pt idx="32">
                  <c:v>61</c:v>
                </c:pt>
                <c:pt idx="33">
                  <c:v>61</c:v>
                </c:pt>
                <c:pt idx="34">
                  <c:v>61</c:v>
                </c:pt>
                <c:pt idx="35">
                  <c:v>61</c:v>
                </c:pt>
                <c:pt idx="36">
                  <c:v>61</c:v>
                </c:pt>
                <c:pt idx="37">
                  <c:v>61</c:v>
                </c:pt>
                <c:pt idx="38">
                  <c:v>61</c:v>
                </c:pt>
                <c:pt idx="39">
                  <c:v>61</c:v>
                </c:pt>
                <c:pt idx="40">
                  <c:v>61</c:v>
                </c:pt>
                <c:pt idx="41">
                  <c:v>61</c:v>
                </c:pt>
                <c:pt idx="42">
                  <c:v>61</c:v>
                </c:pt>
                <c:pt idx="43">
                  <c:v>61</c:v>
                </c:pt>
                <c:pt idx="44">
                  <c:v>61</c:v>
                </c:pt>
                <c:pt idx="45">
                  <c:v>61</c:v>
                </c:pt>
                <c:pt idx="46">
                  <c:v>61</c:v>
                </c:pt>
                <c:pt idx="47">
                  <c:v>61</c:v>
                </c:pt>
                <c:pt idx="48">
                  <c:v>61</c:v>
                </c:pt>
                <c:pt idx="49">
                  <c:v>61</c:v>
                </c:pt>
                <c:pt idx="50">
                  <c:v>61</c:v>
                </c:pt>
                <c:pt idx="51">
                  <c:v>61</c:v>
                </c:pt>
                <c:pt idx="52">
                  <c:v>61</c:v>
                </c:pt>
                <c:pt idx="53">
                  <c:v>61</c:v>
                </c:pt>
                <c:pt idx="54">
                  <c:v>61</c:v>
                </c:pt>
                <c:pt idx="55">
                  <c:v>61</c:v>
                </c:pt>
                <c:pt idx="56">
                  <c:v>61</c:v>
                </c:pt>
                <c:pt idx="57">
                  <c:v>61</c:v>
                </c:pt>
                <c:pt idx="58">
                  <c:v>61</c:v>
                </c:pt>
                <c:pt idx="59">
                  <c:v>61</c:v>
                </c:pt>
                <c:pt idx="60">
                  <c:v>61</c:v>
                </c:pt>
                <c:pt idx="61">
                  <c:v>61</c:v>
                </c:pt>
                <c:pt idx="62">
                  <c:v>61</c:v>
                </c:pt>
                <c:pt idx="63">
                  <c:v>61</c:v>
                </c:pt>
                <c:pt idx="64">
                  <c:v>61</c:v>
                </c:pt>
                <c:pt idx="65">
                  <c:v>61</c:v>
                </c:pt>
                <c:pt idx="66">
                  <c:v>61</c:v>
                </c:pt>
                <c:pt idx="67">
                  <c:v>61</c:v>
                </c:pt>
                <c:pt idx="68">
                  <c:v>61</c:v>
                </c:pt>
                <c:pt idx="69">
                  <c:v>61</c:v>
                </c:pt>
                <c:pt idx="70">
                  <c:v>61</c:v>
                </c:pt>
                <c:pt idx="71">
                  <c:v>61</c:v>
                </c:pt>
                <c:pt idx="72">
                  <c:v>61</c:v>
                </c:pt>
                <c:pt idx="73">
                  <c:v>61</c:v>
                </c:pt>
                <c:pt idx="74">
                  <c:v>61</c:v>
                </c:pt>
                <c:pt idx="75">
                  <c:v>61</c:v>
                </c:pt>
                <c:pt idx="76">
                  <c:v>61</c:v>
                </c:pt>
                <c:pt idx="77">
                  <c:v>61</c:v>
                </c:pt>
                <c:pt idx="78">
                  <c:v>61</c:v>
                </c:pt>
                <c:pt idx="79">
                  <c:v>61</c:v>
                </c:pt>
                <c:pt idx="80">
                  <c:v>61</c:v>
                </c:pt>
                <c:pt idx="81">
                  <c:v>61</c:v>
                </c:pt>
                <c:pt idx="82">
                  <c:v>61</c:v>
                </c:pt>
                <c:pt idx="83">
                  <c:v>61</c:v>
                </c:pt>
                <c:pt idx="84">
                  <c:v>61</c:v>
                </c:pt>
                <c:pt idx="85">
                  <c:v>61</c:v>
                </c:pt>
                <c:pt idx="86">
                  <c:v>61</c:v>
                </c:pt>
                <c:pt idx="87">
                  <c:v>61</c:v>
                </c:pt>
                <c:pt idx="88">
                  <c:v>61</c:v>
                </c:pt>
                <c:pt idx="89">
                  <c:v>61</c:v>
                </c:pt>
                <c:pt idx="90">
                  <c:v>61</c:v>
                </c:pt>
                <c:pt idx="91">
                  <c:v>61</c:v>
                </c:pt>
                <c:pt idx="92">
                  <c:v>61</c:v>
                </c:pt>
                <c:pt idx="93">
                  <c:v>61</c:v>
                </c:pt>
                <c:pt idx="94">
                  <c:v>61</c:v>
                </c:pt>
                <c:pt idx="95">
                  <c:v>61</c:v>
                </c:pt>
                <c:pt idx="96">
                  <c:v>61</c:v>
                </c:pt>
                <c:pt idx="97">
                  <c:v>61</c:v>
                </c:pt>
                <c:pt idx="98">
                  <c:v>61</c:v>
                </c:pt>
                <c:pt idx="99">
                  <c:v>61</c:v>
                </c:pt>
                <c:pt idx="100">
                  <c:v>61</c:v>
                </c:pt>
                <c:pt idx="101">
                  <c:v>61</c:v>
                </c:pt>
                <c:pt idx="102">
                  <c:v>61</c:v>
                </c:pt>
                <c:pt idx="103">
                  <c:v>61</c:v>
                </c:pt>
                <c:pt idx="104">
                  <c:v>61</c:v>
                </c:pt>
                <c:pt idx="105">
                  <c:v>61</c:v>
                </c:pt>
                <c:pt idx="106">
                  <c:v>61</c:v>
                </c:pt>
                <c:pt idx="107">
                  <c:v>61</c:v>
                </c:pt>
                <c:pt idx="108">
                  <c:v>61</c:v>
                </c:pt>
                <c:pt idx="109">
                  <c:v>61</c:v>
                </c:pt>
                <c:pt idx="110">
                  <c:v>61</c:v>
                </c:pt>
                <c:pt idx="111">
                  <c:v>61</c:v>
                </c:pt>
                <c:pt idx="112">
                  <c:v>61</c:v>
                </c:pt>
                <c:pt idx="113">
                  <c:v>61</c:v>
                </c:pt>
                <c:pt idx="114">
                  <c:v>61</c:v>
                </c:pt>
                <c:pt idx="115">
                  <c:v>61</c:v>
                </c:pt>
                <c:pt idx="116">
                  <c:v>61</c:v>
                </c:pt>
                <c:pt idx="117">
                  <c:v>61</c:v>
                </c:pt>
                <c:pt idx="118">
                  <c:v>61</c:v>
                </c:pt>
                <c:pt idx="119">
                  <c:v>61</c:v>
                </c:pt>
                <c:pt idx="120">
                  <c:v>61</c:v>
                </c:pt>
                <c:pt idx="121">
                  <c:v>61</c:v>
                </c:pt>
                <c:pt idx="122">
                  <c:v>61</c:v>
                </c:pt>
                <c:pt idx="123">
                  <c:v>61</c:v>
                </c:pt>
                <c:pt idx="124">
                  <c:v>61</c:v>
                </c:pt>
                <c:pt idx="125">
                  <c:v>61</c:v>
                </c:pt>
                <c:pt idx="126">
                  <c:v>61</c:v>
                </c:pt>
                <c:pt idx="127">
                  <c:v>61</c:v>
                </c:pt>
                <c:pt idx="128">
                  <c:v>61</c:v>
                </c:pt>
                <c:pt idx="129">
                  <c:v>61</c:v>
                </c:pt>
                <c:pt idx="130">
                  <c:v>61</c:v>
                </c:pt>
                <c:pt idx="131">
                  <c:v>61</c:v>
                </c:pt>
                <c:pt idx="132">
                  <c:v>61</c:v>
                </c:pt>
                <c:pt idx="133">
                  <c:v>61</c:v>
                </c:pt>
                <c:pt idx="134">
                  <c:v>61</c:v>
                </c:pt>
                <c:pt idx="135">
                  <c:v>61</c:v>
                </c:pt>
                <c:pt idx="136">
                  <c:v>61</c:v>
                </c:pt>
                <c:pt idx="137">
                  <c:v>61</c:v>
                </c:pt>
                <c:pt idx="138">
                  <c:v>61</c:v>
                </c:pt>
                <c:pt idx="139">
                  <c:v>61</c:v>
                </c:pt>
                <c:pt idx="140">
                  <c:v>61</c:v>
                </c:pt>
                <c:pt idx="141">
                  <c:v>61</c:v>
                </c:pt>
                <c:pt idx="142">
                  <c:v>61</c:v>
                </c:pt>
                <c:pt idx="143">
                  <c:v>61</c:v>
                </c:pt>
                <c:pt idx="144">
                  <c:v>61</c:v>
                </c:pt>
                <c:pt idx="145">
                  <c:v>61</c:v>
                </c:pt>
                <c:pt idx="146">
                  <c:v>61</c:v>
                </c:pt>
                <c:pt idx="147">
                  <c:v>61</c:v>
                </c:pt>
                <c:pt idx="148">
                  <c:v>61</c:v>
                </c:pt>
                <c:pt idx="149">
                  <c:v>61</c:v>
                </c:pt>
                <c:pt idx="150">
                  <c:v>61</c:v>
                </c:pt>
                <c:pt idx="151">
                  <c:v>61</c:v>
                </c:pt>
                <c:pt idx="152">
                  <c:v>61</c:v>
                </c:pt>
                <c:pt idx="153">
                  <c:v>61</c:v>
                </c:pt>
                <c:pt idx="154">
                  <c:v>61</c:v>
                </c:pt>
                <c:pt idx="155">
                  <c:v>61</c:v>
                </c:pt>
                <c:pt idx="156">
                  <c:v>61</c:v>
                </c:pt>
                <c:pt idx="157">
                  <c:v>61</c:v>
                </c:pt>
                <c:pt idx="158">
                  <c:v>61</c:v>
                </c:pt>
                <c:pt idx="159">
                  <c:v>61</c:v>
                </c:pt>
                <c:pt idx="160">
                  <c:v>61</c:v>
                </c:pt>
                <c:pt idx="161">
                  <c:v>61</c:v>
                </c:pt>
                <c:pt idx="162">
                  <c:v>61</c:v>
                </c:pt>
                <c:pt idx="163">
                  <c:v>61</c:v>
                </c:pt>
                <c:pt idx="164">
                  <c:v>61</c:v>
                </c:pt>
                <c:pt idx="165">
                  <c:v>61</c:v>
                </c:pt>
                <c:pt idx="166">
                  <c:v>61</c:v>
                </c:pt>
                <c:pt idx="167">
                  <c:v>61</c:v>
                </c:pt>
                <c:pt idx="168">
                  <c:v>61</c:v>
                </c:pt>
                <c:pt idx="169">
                  <c:v>61</c:v>
                </c:pt>
                <c:pt idx="170">
                  <c:v>61</c:v>
                </c:pt>
                <c:pt idx="171">
                  <c:v>61</c:v>
                </c:pt>
                <c:pt idx="172">
                  <c:v>61</c:v>
                </c:pt>
                <c:pt idx="173">
                  <c:v>61</c:v>
                </c:pt>
                <c:pt idx="174">
                  <c:v>61</c:v>
                </c:pt>
                <c:pt idx="175">
                  <c:v>61</c:v>
                </c:pt>
                <c:pt idx="176">
                  <c:v>61</c:v>
                </c:pt>
                <c:pt idx="177">
                  <c:v>61</c:v>
                </c:pt>
                <c:pt idx="178">
                  <c:v>61</c:v>
                </c:pt>
                <c:pt idx="179">
                  <c:v>61</c:v>
                </c:pt>
                <c:pt idx="180">
                  <c:v>61</c:v>
                </c:pt>
                <c:pt idx="181">
                  <c:v>61</c:v>
                </c:pt>
                <c:pt idx="182">
                  <c:v>61</c:v>
                </c:pt>
                <c:pt idx="183">
                  <c:v>61</c:v>
                </c:pt>
                <c:pt idx="184">
                  <c:v>61</c:v>
                </c:pt>
                <c:pt idx="185">
                  <c:v>61</c:v>
                </c:pt>
                <c:pt idx="186">
                  <c:v>61</c:v>
                </c:pt>
                <c:pt idx="187">
                  <c:v>61</c:v>
                </c:pt>
                <c:pt idx="188">
                  <c:v>61</c:v>
                </c:pt>
                <c:pt idx="189">
                  <c:v>61</c:v>
                </c:pt>
                <c:pt idx="190">
                  <c:v>61</c:v>
                </c:pt>
                <c:pt idx="191">
                  <c:v>61</c:v>
                </c:pt>
                <c:pt idx="192">
                  <c:v>61</c:v>
                </c:pt>
                <c:pt idx="193">
                  <c:v>61</c:v>
                </c:pt>
                <c:pt idx="194">
                  <c:v>61</c:v>
                </c:pt>
                <c:pt idx="195">
                  <c:v>61</c:v>
                </c:pt>
                <c:pt idx="196">
                  <c:v>61</c:v>
                </c:pt>
                <c:pt idx="197">
                  <c:v>61</c:v>
                </c:pt>
                <c:pt idx="198">
                  <c:v>61</c:v>
                </c:pt>
                <c:pt idx="199">
                  <c:v>61</c:v>
                </c:pt>
                <c:pt idx="200">
                  <c:v>61</c:v>
                </c:pt>
                <c:pt idx="201">
                  <c:v>61</c:v>
                </c:pt>
                <c:pt idx="202">
                  <c:v>61</c:v>
                </c:pt>
                <c:pt idx="203">
                  <c:v>61</c:v>
                </c:pt>
                <c:pt idx="204">
                  <c:v>61</c:v>
                </c:pt>
                <c:pt idx="205">
                  <c:v>61</c:v>
                </c:pt>
                <c:pt idx="206">
                  <c:v>61</c:v>
                </c:pt>
                <c:pt idx="207">
                  <c:v>61</c:v>
                </c:pt>
                <c:pt idx="208">
                  <c:v>61</c:v>
                </c:pt>
                <c:pt idx="209">
                  <c:v>61</c:v>
                </c:pt>
                <c:pt idx="210">
                  <c:v>61</c:v>
                </c:pt>
                <c:pt idx="211">
                  <c:v>61</c:v>
                </c:pt>
                <c:pt idx="212">
                  <c:v>61</c:v>
                </c:pt>
                <c:pt idx="213">
                  <c:v>61</c:v>
                </c:pt>
                <c:pt idx="214">
                  <c:v>61</c:v>
                </c:pt>
                <c:pt idx="215">
                  <c:v>61</c:v>
                </c:pt>
                <c:pt idx="216">
                  <c:v>61</c:v>
                </c:pt>
                <c:pt idx="217">
                  <c:v>61</c:v>
                </c:pt>
                <c:pt idx="218">
                  <c:v>61</c:v>
                </c:pt>
                <c:pt idx="219">
                  <c:v>61</c:v>
                </c:pt>
                <c:pt idx="220">
                  <c:v>61</c:v>
                </c:pt>
                <c:pt idx="221">
                  <c:v>61</c:v>
                </c:pt>
                <c:pt idx="222">
                  <c:v>61</c:v>
                </c:pt>
                <c:pt idx="223">
                  <c:v>61</c:v>
                </c:pt>
                <c:pt idx="224">
                  <c:v>61</c:v>
                </c:pt>
                <c:pt idx="225">
                  <c:v>61</c:v>
                </c:pt>
                <c:pt idx="226">
                  <c:v>61</c:v>
                </c:pt>
                <c:pt idx="227">
                  <c:v>61</c:v>
                </c:pt>
                <c:pt idx="228">
                  <c:v>61</c:v>
                </c:pt>
                <c:pt idx="229">
                  <c:v>61</c:v>
                </c:pt>
                <c:pt idx="230">
                  <c:v>61</c:v>
                </c:pt>
                <c:pt idx="231">
                  <c:v>61</c:v>
                </c:pt>
                <c:pt idx="232">
                  <c:v>61</c:v>
                </c:pt>
                <c:pt idx="233">
                  <c:v>61</c:v>
                </c:pt>
                <c:pt idx="234">
                  <c:v>61</c:v>
                </c:pt>
                <c:pt idx="235">
                  <c:v>61</c:v>
                </c:pt>
                <c:pt idx="236">
                  <c:v>61</c:v>
                </c:pt>
                <c:pt idx="237">
                  <c:v>61</c:v>
                </c:pt>
                <c:pt idx="238">
                  <c:v>61</c:v>
                </c:pt>
                <c:pt idx="239">
                  <c:v>61</c:v>
                </c:pt>
                <c:pt idx="240">
                  <c:v>61</c:v>
                </c:pt>
                <c:pt idx="241">
                  <c:v>61</c:v>
                </c:pt>
                <c:pt idx="242">
                  <c:v>61</c:v>
                </c:pt>
                <c:pt idx="243">
                  <c:v>61</c:v>
                </c:pt>
                <c:pt idx="244">
                  <c:v>61</c:v>
                </c:pt>
                <c:pt idx="245">
                  <c:v>61</c:v>
                </c:pt>
                <c:pt idx="246">
                  <c:v>61</c:v>
                </c:pt>
                <c:pt idx="247">
                  <c:v>61</c:v>
                </c:pt>
                <c:pt idx="248">
                  <c:v>61</c:v>
                </c:pt>
                <c:pt idx="249">
                  <c:v>61</c:v>
                </c:pt>
                <c:pt idx="250">
                  <c:v>61</c:v>
                </c:pt>
                <c:pt idx="251">
                  <c:v>61</c:v>
                </c:pt>
                <c:pt idx="252">
                  <c:v>61</c:v>
                </c:pt>
                <c:pt idx="253">
                  <c:v>61</c:v>
                </c:pt>
                <c:pt idx="254">
                  <c:v>61</c:v>
                </c:pt>
                <c:pt idx="255">
                  <c:v>61</c:v>
                </c:pt>
                <c:pt idx="256">
                  <c:v>61</c:v>
                </c:pt>
                <c:pt idx="257">
                  <c:v>61</c:v>
                </c:pt>
                <c:pt idx="258">
                  <c:v>61</c:v>
                </c:pt>
                <c:pt idx="259">
                  <c:v>61</c:v>
                </c:pt>
                <c:pt idx="260">
                  <c:v>61</c:v>
                </c:pt>
                <c:pt idx="261">
                  <c:v>61</c:v>
                </c:pt>
                <c:pt idx="262">
                  <c:v>61</c:v>
                </c:pt>
                <c:pt idx="263">
                  <c:v>61</c:v>
                </c:pt>
                <c:pt idx="264">
                  <c:v>61</c:v>
                </c:pt>
                <c:pt idx="265">
                  <c:v>61</c:v>
                </c:pt>
                <c:pt idx="266">
                  <c:v>61</c:v>
                </c:pt>
                <c:pt idx="267">
                  <c:v>61</c:v>
                </c:pt>
                <c:pt idx="268">
                  <c:v>61</c:v>
                </c:pt>
                <c:pt idx="269">
                  <c:v>61</c:v>
                </c:pt>
                <c:pt idx="270">
                  <c:v>61</c:v>
                </c:pt>
                <c:pt idx="271">
                  <c:v>61</c:v>
                </c:pt>
                <c:pt idx="272">
                  <c:v>61</c:v>
                </c:pt>
                <c:pt idx="273">
                  <c:v>61</c:v>
                </c:pt>
                <c:pt idx="274">
                  <c:v>61</c:v>
                </c:pt>
                <c:pt idx="275">
                  <c:v>61</c:v>
                </c:pt>
                <c:pt idx="276">
                  <c:v>61</c:v>
                </c:pt>
                <c:pt idx="277">
                  <c:v>61</c:v>
                </c:pt>
                <c:pt idx="278">
                  <c:v>61</c:v>
                </c:pt>
                <c:pt idx="279">
                  <c:v>61</c:v>
                </c:pt>
                <c:pt idx="280">
                  <c:v>61</c:v>
                </c:pt>
                <c:pt idx="281">
                  <c:v>61</c:v>
                </c:pt>
                <c:pt idx="282">
                  <c:v>61</c:v>
                </c:pt>
                <c:pt idx="283">
                  <c:v>61</c:v>
                </c:pt>
                <c:pt idx="284">
                  <c:v>61</c:v>
                </c:pt>
                <c:pt idx="285">
                  <c:v>61</c:v>
                </c:pt>
                <c:pt idx="286">
                  <c:v>61</c:v>
                </c:pt>
                <c:pt idx="287">
                  <c:v>61</c:v>
                </c:pt>
                <c:pt idx="288">
                  <c:v>61</c:v>
                </c:pt>
                <c:pt idx="289">
                  <c:v>61</c:v>
                </c:pt>
                <c:pt idx="290">
                  <c:v>61</c:v>
                </c:pt>
                <c:pt idx="291">
                  <c:v>61</c:v>
                </c:pt>
                <c:pt idx="292">
                  <c:v>61</c:v>
                </c:pt>
                <c:pt idx="293">
                  <c:v>61</c:v>
                </c:pt>
                <c:pt idx="294">
                  <c:v>61</c:v>
                </c:pt>
                <c:pt idx="295">
                  <c:v>61</c:v>
                </c:pt>
                <c:pt idx="296">
                  <c:v>61</c:v>
                </c:pt>
                <c:pt idx="297">
                  <c:v>61</c:v>
                </c:pt>
                <c:pt idx="298">
                  <c:v>61</c:v>
                </c:pt>
                <c:pt idx="299">
                  <c:v>61</c:v>
                </c:pt>
                <c:pt idx="300">
                  <c:v>61</c:v>
                </c:pt>
                <c:pt idx="301">
                  <c:v>61</c:v>
                </c:pt>
                <c:pt idx="302">
                  <c:v>61</c:v>
                </c:pt>
                <c:pt idx="303">
                  <c:v>61</c:v>
                </c:pt>
                <c:pt idx="304">
                  <c:v>61</c:v>
                </c:pt>
                <c:pt idx="305">
                  <c:v>61</c:v>
                </c:pt>
                <c:pt idx="306">
                  <c:v>61</c:v>
                </c:pt>
                <c:pt idx="307">
                  <c:v>61</c:v>
                </c:pt>
                <c:pt idx="308">
                  <c:v>61</c:v>
                </c:pt>
                <c:pt idx="309">
                  <c:v>61</c:v>
                </c:pt>
                <c:pt idx="310">
                  <c:v>61</c:v>
                </c:pt>
                <c:pt idx="311">
                  <c:v>61</c:v>
                </c:pt>
                <c:pt idx="312">
                  <c:v>61</c:v>
                </c:pt>
                <c:pt idx="313">
                  <c:v>61</c:v>
                </c:pt>
                <c:pt idx="314">
                  <c:v>61</c:v>
                </c:pt>
                <c:pt idx="315">
                  <c:v>61</c:v>
                </c:pt>
                <c:pt idx="316">
                  <c:v>61</c:v>
                </c:pt>
                <c:pt idx="317">
                  <c:v>61</c:v>
                </c:pt>
                <c:pt idx="318">
                  <c:v>61</c:v>
                </c:pt>
                <c:pt idx="319">
                  <c:v>61</c:v>
                </c:pt>
                <c:pt idx="320">
                  <c:v>61</c:v>
                </c:pt>
                <c:pt idx="321">
                  <c:v>61</c:v>
                </c:pt>
                <c:pt idx="322">
                  <c:v>61</c:v>
                </c:pt>
                <c:pt idx="323">
                  <c:v>61</c:v>
                </c:pt>
                <c:pt idx="324">
                  <c:v>61</c:v>
                </c:pt>
                <c:pt idx="325">
                  <c:v>61</c:v>
                </c:pt>
                <c:pt idx="326">
                  <c:v>61</c:v>
                </c:pt>
                <c:pt idx="327">
                  <c:v>61</c:v>
                </c:pt>
                <c:pt idx="328">
                  <c:v>61</c:v>
                </c:pt>
                <c:pt idx="329">
                  <c:v>61</c:v>
                </c:pt>
                <c:pt idx="330">
                  <c:v>61</c:v>
                </c:pt>
                <c:pt idx="331">
                  <c:v>61</c:v>
                </c:pt>
                <c:pt idx="332">
                  <c:v>61</c:v>
                </c:pt>
                <c:pt idx="333">
                  <c:v>61</c:v>
                </c:pt>
                <c:pt idx="334">
                  <c:v>61</c:v>
                </c:pt>
                <c:pt idx="335">
                  <c:v>61</c:v>
                </c:pt>
                <c:pt idx="336">
                  <c:v>61</c:v>
                </c:pt>
                <c:pt idx="337">
                  <c:v>61</c:v>
                </c:pt>
                <c:pt idx="338">
                  <c:v>61</c:v>
                </c:pt>
                <c:pt idx="339">
                  <c:v>61</c:v>
                </c:pt>
                <c:pt idx="340">
                  <c:v>61</c:v>
                </c:pt>
                <c:pt idx="341">
                  <c:v>61</c:v>
                </c:pt>
                <c:pt idx="342">
                  <c:v>61</c:v>
                </c:pt>
                <c:pt idx="343">
                  <c:v>61</c:v>
                </c:pt>
                <c:pt idx="344">
                  <c:v>61</c:v>
                </c:pt>
                <c:pt idx="345">
                  <c:v>61</c:v>
                </c:pt>
                <c:pt idx="346">
                  <c:v>61</c:v>
                </c:pt>
                <c:pt idx="347">
                  <c:v>61</c:v>
                </c:pt>
                <c:pt idx="348">
                  <c:v>61</c:v>
                </c:pt>
                <c:pt idx="349">
                  <c:v>61</c:v>
                </c:pt>
                <c:pt idx="350">
                  <c:v>61</c:v>
                </c:pt>
                <c:pt idx="351">
                  <c:v>61</c:v>
                </c:pt>
                <c:pt idx="352">
                  <c:v>61</c:v>
                </c:pt>
                <c:pt idx="353">
                  <c:v>61</c:v>
                </c:pt>
                <c:pt idx="354">
                  <c:v>61</c:v>
                </c:pt>
                <c:pt idx="355">
                  <c:v>61</c:v>
                </c:pt>
                <c:pt idx="356">
                  <c:v>61</c:v>
                </c:pt>
                <c:pt idx="357">
                  <c:v>61</c:v>
                </c:pt>
                <c:pt idx="358">
                  <c:v>61</c:v>
                </c:pt>
                <c:pt idx="359">
                  <c:v>61</c:v>
                </c:pt>
                <c:pt idx="360">
                  <c:v>61</c:v>
                </c:pt>
                <c:pt idx="361">
                  <c:v>61</c:v>
                </c:pt>
                <c:pt idx="362">
                  <c:v>61</c:v>
                </c:pt>
                <c:pt idx="363">
                  <c:v>61</c:v>
                </c:pt>
                <c:pt idx="364">
                  <c:v>61</c:v>
                </c:pt>
                <c:pt idx="365">
                  <c:v>61</c:v>
                </c:pt>
                <c:pt idx="366">
                  <c:v>61</c:v>
                </c:pt>
                <c:pt idx="367">
                  <c:v>61</c:v>
                </c:pt>
                <c:pt idx="368">
                  <c:v>61</c:v>
                </c:pt>
                <c:pt idx="369">
                  <c:v>61</c:v>
                </c:pt>
                <c:pt idx="370">
                  <c:v>61</c:v>
                </c:pt>
                <c:pt idx="371">
                  <c:v>61</c:v>
                </c:pt>
                <c:pt idx="372">
                  <c:v>61</c:v>
                </c:pt>
                <c:pt idx="373">
                  <c:v>61</c:v>
                </c:pt>
                <c:pt idx="374">
                  <c:v>61</c:v>
                </c:pt>
                <c:pt idx="375">
                  <c:v>61</c:v>
                </c:pt>
                <c:pt idx="376">
                  <c:v>61</c:v>
                </c:pt>
                <c:pt idx="377">
                  <c:v>61</c:v>
                </c:pt>
                <c:pt idx="378">
                  <c:v>61</c:v>
                </c:pt>
                <c:pt idx="379">
                  <c:v>61</c:v>
                </c:pt>
                <c:pt idx="380">
                  <c:v>61</c:v>
                </c:pt>
                <c:pt idx="381">
                  <c:v>61</c:v>
                </c:pt>
                <c:pt idx="382">
                  <c:v>61</c:v>
                </c:pt>
                <c:pt idx="383">
                  <c:v>61</c:v>
                </c:pt>
                <c:pt idx="384">
                  <c:v>61</c:v>
                </c:pt>
                <c:pt idx="385">
                  <c:v>61</c:v>
                </c:pt>
                <c:pt idx="386">
                  <c:v>61</c:v>
                </c:pt>
                <c:pt idx="387">
                  <c:v>61</c:v>
                </c:pt>
                <c:pt idx="388">
                  <c:v>61</c:v>
                </c:pt>
                <c:pt idx="389">
                  <c:v>61</c:v>
                </c:pt>
                <c:pt idx="390">
                  <c:v>61</c:v>
                </c:pt>
                <c:pt idx="391">
                  <c:v>61</c:v>
                </c:pt>
                <c:pt idx="392">
                  <c:v>61</c:v>
                </c:pt>
                <c:pt idx="393">
                  <c:v>61</c:v>
                </c:pt>
                <c:pt idx="394">
                  <c:v>61</c:v>
                </c:pt>
                <c:pt idx="395">
                  <c:v>61</c:v>
                </c:pt>
                <c:pt idx="396">
                  <c:v>61</c:v>
                </c:pt>
                <c:pt idx="397">
                  <c:v>61</c:v>
                </c:pt>
                <c:pt idx="398">
                  <c:v>61</c:v>
                </c:pt>
                <c:pt idx="399">
                  <c:v>61</c:v>
                </c:pt>
                <c:pt idx="400">
                  <c:v>61</c:v>
                </c:pt>
                <c:pt idx="401">
                  <c:v>61</c:v>
                </c:pt>
                <c:pt idx="402">
                  <c:v>61</c:v>
                </c:pt>
                <c:pt idx="403">
                  <c:v>61</c:v>
                </c:pt>
                <c:pt idx="404">
                  <c:v>61</c:v>
                </c:pt>
                <c:pt idx="405">
                  <c:v>61</c:v>
                </c:pt>
                <c:pt idx="406">
                  <c:v>61</c:v>
                </c:pt>
                <c:pt idx="407">
                  <c:v>61</c:v>
                </c:pt>
                <c:pt idx="408">
                  <c:v>61</c:v>
                </c:pt>
                <c:pt idx="409">
                  <c:v>61</c:v>
                </c:pt>
                <c:pt idx="410">
                  <c:v>61</c:v>
                </c:pt>
                <c:pt idx="411">
                  <c:v>61</c:v>
                </c:pt>
                <c:pt idx="412">
                  <c:v>61</c:v>
                </c:pt>
                <c:pt idx="413">
                  <c:v>61</c:v>
                </c:pt>
                <c:pt idx="414">
                  <c:v>61</c:v>
                </c:pt>
                <c:pt idx="415">
                  <c:v>61</c:v>
                </c:pt>
                <c:pt idx="416">
                  <c:v>61</c:v>
                </c:pt>
                <c:pt idx="417">
                  <c:v>61</c:v>
                </c:pt>
                <c:pt idx="418">
                  <c:v>61</c:v>
                </c:pt>
                <c:pt idx="419">
                  <c:v>61</c:v>
                </c:pt>
                <c:pt idx="420">
                  <c:v>61</c:v>
                </c:pt>
                <c:pt idx="421">
                  <c:v>61</c:v>
                </c:pt>
                <c:pt idx="422">
                  <c:v>61</c:v>
                </c:pt>
                <c:pt idx="423">
                  <c:v>61</c:v>
                </c:pt>
                <c:pt idx="424">
                  <c:v>61</c:v>
                </c:pt>
                <c:pt idx="425">
                  <c:v>61</c:v>
                </c:pt>
                <c:pt idx="426">
                  <c:v>61</c:v>
                </c:pt>
                <c:pt idx="427">
                  <c:v>61</c:v>
                </c:pt>
                <c:pt idx="428">
                  <c:v>61</c:v>
                </c:pt>
                <c:pt idx="429">
                  <c:v>61</c:v>
                </c:pt>
                <c:pt idx="430">
                  <c:v>61</c:v>
                </c:pt>
                <c:pt idx="431">
                  <c:v>61</c:v>
                </c:pt>
                <c:pt idx="432">
                  <c:v>61</c:v>
                </c:pt>
                <c:pt idx="433">
                  <c:v>61</c:v>
                </c:pt>
                <c:pt idx="434">
                  <c:v>61</c:v>
                </c:pt>
                <c:pt idx="435">
                  <c:v>61</c:v>
                </c:pt>
                <c:pt idx="436">
                  <c:v>61</c:v>
                </c:pt>
                <c:pt idx="437">
                  <c:v>61</c:v>
                </c:pt>
                <c:pt idx="438">
                  <c:v>61</c:v>
                </c:pt>
                <c:pt idx="439">
                  <c:v>61</c:v>
                </c:pt>
                <c:pt idx="440">
                  <c:v>61</c:v>
                </c:pt>
                <c:pt idx="441">
                  <c:v>61</c:v>
                </c:pt>
                <c:pt idx="442">
                  <c:v>61</c:v>
                </c:pt>
                <c:pt idx="443">
                  <c:v>61</c:v>
                </c:pt>
                <c:pt idx="444">
                  <c:v>61</c:v>
                </c:pt>
                <c:pt idx="445">
                  <c:v>61</c:v>
                </c:pt>
                <c:pt idx="446">
                  <c:v>61</c:v>
                </c:pt>
                <c:pt idx="447">
                  <c:v>61</c:v>
                </c:pt>
                <c:pt idx="448">
                  <c:v>61</c:v>
                </c:pt>
                <c:pt idx="449">
                  <c:v>61</c:v>
                </c:pt>
                <c:pt idx="450">
                  <c:v>61</c:v>
                </c:pt>
                <c:pt idx="451">
                  <c:v>61</c:v>
                </c:pt>
                <c:pt idx="452">
                  <c:v>61</c:v>
                </c:pt>
                <c:pt idx="453">
                  <c:v>61</c:v>
                </c:pt>
                <c:pt idx="454">
                  <c:v>61</c:v>
                </c:pt>
                <c:pt idx="455">
                  <c:v>61</c:v>
                </c:pt>
                <c:pt idx="456">
                  <c:v>61</c:v>
                </c:pt>
                <c:pt idx="457">
                  <c:v>61</c:v>
                </c:pt>
                <c:pt idx="458">
                  <c:v>61</c:v>
                </c:pt>
                <c:pt idx="459">
                  <c:v>61</c:v>
                </c:pt>
                <c:pt idx="460">
                  <c:v>61</c:v>
                </c:pt>
                <c:pt idx="461">
                  <c:v>61</c:v>
                </c:pt>
                <c:pt idx="462">
                  <c:v>61</c:v>
                </c:pt>
                <c:pt idx="463">
                  <c:v>61</c:v>
                </c:pt>
                <c:pt idx="464">
                  <c:v>61</c:v>
                </c:pt>
                <c:pt idx="465">
                  <c:v>61</c:v>
                </c:pt>
                <c:pt idx="466">
                  <c:v>61</c:v>
                </c:pt>
                <c:pt idx="467">
                  <c:v>61</c:v>
                </c:pt>
                <c:pt idx="468">
                  <c:v>61</c:v>
                </c:pt>
                <c:pt idx="469">
                  <c:v>61</c:v>
                </c:pt>
                <c:pt idx="470">
                  <c:v>61</c:v>
                </c:pt>
                <c:pt idx="471">
                  <c:v>61</c:v>
                </c:pt>
                <c:pt idx="472">
                  <c:v>61</c:v>
                </c:pt>
                <c:pt idx="473">
                  <c:v>61</c:v>
                </c:pt>
                <c:pt idx="474">
                  <c:v>61</c:v>
                </c:pt>
                <c:pt idx="475">
                  <c:v>61</c:v>
                </c:pt>
                <c:pt idx="476">
                  <c:v>61</c:v>
                </c:pt>
                <c:pt idx="477">
                  <c:v>61</c:v>
                </c:pt>
                <c:pt idx="478">
                  <c:v>61</c:v>
                </c:pt>
                <c:pt idx="479">
                  <c:v>61</c:v>
                </c:pt>
                <c:pt idx="480">
                  <c:v>61</c:v>
                </c:pt>
                <c:pt idx="481">
                  <c:v>61</c:v>
                </c:pt>
                <c:pt idx="482">
                  <c:v>61</c:v>
                </c:pt>
                <c:pt idx="483">
                  <c:v>61</c:v>
                </c:pt>
                <c:pt idx="484">
                  <c:v>61</c:v>
                </c:pt>
                <c:pt idx="485">
                  <c:v>61</c:v>
                </c:pt>
                <c:pt idx="486">
                  <c:v>61</c:v>
                </c:pt>
                <c:pt idx="487">
                  <c:v>61</c:v>
                </c:pt>
                <c:pt idx="488">
                  <c:v>61</c:v>
                </c:pt>
                <c:pt idx="489">
                  <c:v>61</c:v>
                </c:pt>
                <c:pt idx="490">
                  <c:v>61</c:v>
                </c:pt>
                <c:pt idx="491">
                  <c:v>61</c:v>
                </c:pt>
                <c:pt idx="492">
                  <c:v>61</c:v>
                </c:pt>
                <c:pt idx="493">
                  <c:v>61</c:v>
                </c:pt>
                <c:pt idx="494">
                  <c:v>61</c:v>
                </c:pt>
                <c:pt idx="495">
                  <c:v>61</c:v>
                </c:pt>
                <c:pt idx="496">
                  <c:v>61</c:v>
                </c:pt>
                <c:pt idx="497">
                  <c:v>61</c:v>
                </c:pt>
                <c:pt idx="498">
                  <c:v>61</c:v>
                </c:pt>
                <c:pt idx="499">
                  <c:v>61</c:v>
                </c:pt>
                <c:pt idx="500">
                  <c:v>61</c:v>
                </c:pt>
                <c:pt idx="501">
                  <c:v>61</c:v>
                </c:pt>
                <c:pt idx="502">
                  <c:v>61</c:v>
                </c:pt>
                <c:pt idx="503">
                  <c:v>61</c:v>
                </c:pt>
                <c:pt idx="504">
                  <c:v>61</c:v>
                </c:pt>
                <c:pt idx="505">
                  <c:v>61</c:v>
                </c:pt>
                <c:pt idx="506">
                  <c:v>61</c:v>
                </c:pt>
                <c:pt idx="507">
                  <c:v>61</c:v>
                </c:pt>
                <c:pt idx="508">
                  <c:v>61</c:v>
                </c:pt>
                <c:pt idx="509">
                  <c:v>61</c:v>
                </c:pt>
                <c:pt idx="510">
                  <c:v>61</c:v>
                </c:pt>
                <c:pt idx="511">
                  <c:v>61</c:v>
                </c:pt>
                <c:pt idx="512">
                  <c:v>61</c:v>
                </c:pt>
                <c:pt idx="513">
                  <c:v>61</c:v>
                </c:pt>
                <c:pt idx="514">
                  <c:v>61</c:v>
                </c:pt>
                <c:pt idx="515">
                  <c:v>61</c:v>
                </c:pt>
                <c:pt idx="516">
                  <c:v>61</c:v>
                </c:pt>
                <c:pt idx="517">
                  <c:v>61</c:v>
                </c:pt>
                <c:pt idx="518">
                  <c:v>61</c:v>
                </c:pt>
                <c:pt idx="519">
                  <c:v>61</c:v>
                </c:pt>
                <c:pt idx="520">
                  <c:v>61</c:v>
                </c:pt>
                <c:pt idx="521">
                  <c:v>61</c:v>
                </c:pt>
                <c:pt idx="522">
                  <c:v>61</c:v>
                </c:pt>
                <c:pt idx="523">
                  <c:v>61</c:v>
                </c:pt>
                <c:pt idx="524">
                  <c:v>61</c:v>
                </c:pt>
                <c:pt idx="525">
                  <c:v>61</c:v>
                </c:pt>
                <c:pt idx="526">
                  <c:v>61</c:v>
                </c:pt>
                <c:pt idx="527">
                  <c:v>61</c:v>
                </c:pt>
                <c:pt idx="528">
                  <c:v>61</c:v>
                </c:pt>
                <c:pt idx="529">
                  <c:v>61</c:v>
                </c:pt>
                <c:pt idx="530">
                  <c:v>61</c:v>
                </c:pt>
                <c:pt idx="531">
                  <c:v>61</c:v>
                </c:pt>
                <c:pt idx="532">
                  <c:v>61</c:v>
                </c:pt>
                <c:pt idx="533">
                  <c:v>61</c:v>
                </c:pt>
                <c:pt idx="534">
                  <c:v>61</c:v>
                </c:pt>
                <c:pt idx="535">
                  <c:v>61</c:v>
                </c:pt>
                <c:pt idx="536">
                  <c:v>61</c:v>
                </c:pt>
                <c:pt idx="537">
                  <c:v>61</c:v>
                </c:pt>
                <c:pt idx="538">
                  <c:v>61</c:v>
                </c:pt>
                <c:pt idx="539">
                  <c:v>61</c:v>
                </c:pt>
                <c:pt idx="540">
                  <c:v>61</c:v>
                </c:pt>
                <c:pt idx="541">
                  <c:v>61</c:v>
                </c:pt>
                <c:pt idx="542">
                  <c:v>61</c:v>
                </c:pt>
                <c:pt idx="543">
                  <c:v>61</c:v>
                </c:pt>
                <c:pt idx="544">
                  <c:v>61</c:v>
                </c:pt>
                <c:pt idx="545">
                  <c:v>61</c:v>
                </c:pt>
                <c:pt idx="546">
                  <c:v>61</c:v>
                </c:pt>
                <c:pt idx="547">
                  <c:v>61</c:v>
                </c:pt>
                <c:pt idx="548">
                  <c:v>61</c:v>
                </c:pt>
                <c:pt idx="549">
                  <c:v>61</c:v>
                </c:pt>
                <c:pt idx="550">
                  <c:v>61</c:v>
                </c:pt>
                <c:pt idx="551">
                  <c:v>61</c:v>
                </c:pt>
                <c:pt idx="552">
                  <c:v>61</c:v>
                </c:pt>
                <c:pt idx="553">
                  <c:v>61</c:v>
                </c:pt>
                <c:pt idx="554">
                  <c:v>61</c:v>
                </c:pt>
                <c:pt idx="555">
                  <c:v>61</c:v>
                </c:pt>
                <c:pt idx="556">
                  <c:v>61</c:v>
                </c:pt>
                <c:pt idx="557">
                  <c:v>61</c:v>
                </c:pt>
                <c:pt idx="558">
                  <c:v>61</c:v>
                </c:pt>
                <c:pt idx="559">
                  <c:v>61</c:v>
                </c:pt>
                <c:pt idx="560">
                  <c:v>61</c:v>
                </c:pt>
                <c:pt idx="561">
                  <c:v>61</c:v>
                </c:pt>
                <c:pt idx="562">
                  <c:v>61</c:v>
                </c:pt>
                <c:pt idx="563">
                  <c:v>61</c:v>
                </c:pt>
                <c:pt idx="564">
                  <c:v>61</c:v>
                </c:pt>
                <c:pt idx="565">
                  <c:v>61</c:v>
                </c:pt>
                <c:pt idx="566">
                  <c:v>61</c:v>
                </c:pt>
                <c:pt idx="567">
                  <c:v>61</c:v>
                </c:pt>
                <c:pt idx="568">
                  <c:v>61</c:v>
                </c:pt>
                <c:pt idx="569">
                  <c:v>61</c:v>
                </c:pt>
                <c:pt idx="570">
                  <c:v>61</c:v>
                </c:pt>
                <c:pt idx="571">
                  <c:v>61</c:v>
                </c:pt>
                <c:pt idx="572">
                  <c:v>61</c:v>
                </c:pt>
                <c:pt idx="573">
                  <c:v>61</c:v>
                </c:pt>
                <c:pt idx="574">
                  <c:v>61</c:v>
                </c:pt>
                <c:pt idx="575">
                  <c:v>61</c:v>
                </c:pt>
                <c:pt idx="576">
                  <c:v>61</c:v>
                </c:pt>
                <c:pt idx="577">
                  <c:v>61</c:v>
                </c:pt>
                <c:pt idx="578">
                  <c:v>61</c:v>
                </c:pt>
                <c:pt idx="579">
                  <c:v>61</c:v>
                </c:pt>
                <c:pt idx="580">
                  <c:v>61</c:v>
                </c:pt>
                <c:pt idx="581">
                  <c:v>61</c:v>
                </c:pt>
                <c:pt idx="582">
                  <c:v>61</c:v>
                </c:pt>
                <c:pt idx="583">
                  <c:v>61</c:v>
                </c:pt>
                <c:pt idx="584">
                  <c:v>61</c:v>
                </c:pt>
                <c:pt idx="585">
                  <c:v>61</c:v>
                </c:pt>
                <c:pt idx="586">
                  <c:v>61</c:v>
                </c:pt>
                <c:pt idx="587">
                  <c:v>61</c:v>
                </c:pt>
                <c:pt idx="588">
                  <c:v>61</c:v>
                </c:pt>
                <c:pt idx="589">
                  <c:v>61</c:v>
                </c:pt>
                <c:pt idx="590">
                  <c:v>61</c:v>
                </c:pt>
                <c:pt idx="591">
                  <c:v>61</c:v>
                </c:pt>
                <c:pt idx="592">
                  <c:v>61</c:v>
                </c:pt>
                <c:pt idx="593">
                  <c:v>61</c:v>
                </c:pt>
                <c:pt idx="594">
                  <c:v>61</c:v>
                </c:pt>
                <c:pt idx="595">
                  <c:v>61</c:v>
                </c:pt>
                <c:pt idx="596">
                  <c:v>61</c:v>
                </c:pt>
                <c:pt idx="597">
                  <c:v>61</c:v>
                </c:pt>
                <c:pt idx="598">
                  <c:v>61</c:v>
                </c:pt>
                <c:pt idx="599">
                  <c:v>61</c:v>
                </c:pt>
                <c:pt idx="600">
                  <c:v>61</c:v>
                </c:pt>
                <c:pt idx="601">
                  <c:v>61</c:v>
                </c:pt>
                <c:pt idx="602">
                  <c:v>61</c:v>
                </c:pt>
                <c:pt idx="603">
                  <c:v>61</c:v>
                </c:pt>
                <c:pt idx="604">
                  <c:v>61</c:v>
                </c:pt>
                <c:pt idx="605">
                  <c:v>61</c:v>
                </c:pt>
                <c:pt idx="606">
                  <c:v>61</c:v>
                </c:pt>
                <c:pt idx="607">
                  <c:v>61</c:v>
                </c:pt>
                <c:pt idx="608">
                  <c:v>61</c:v>
                </c:pt>
                <c:pt idx="609">
                  <c:v>61</c:v>
                </c:pt>
                <c:pt idx="610">
                  <c:v>61</c:v>
                </c:pt>
                <c:pt idx="611">
                  <c:v>61</c:v>
                </c:pt>
                <c:pt idx="612">
                  <c:v>61</c:v>
                </c:pt>
                <c:pt idx="613">
                  <c:v>61</c:v>
                </c:pt>
                <c:pt idx="614">
                  <c:v>61</c:v>
                </c:pt>
                <c:pt idx="615">
                  <c:v>61</c:v>
                </c:pt>
                <c:pt idx="616">
                  <c:v>61</c:v>
                </c:pt>
                <c:pt idx="617">
                  <c:v>61</c:v>
                </c:pt>
                <c:pt idx="618">
                  <c:v>61</c:v>
                </c:pt>
                <c:pt idx="619">
                  <c:v>61</c:v>
                </c:pt>
                <c:pt idx="620">
                  <c:v>61</c:v>
                </c:pt>
                <c:pt idx="621">
                  <c:v>61</c:v>
                </c:pt>
                <c:pt idx="622">
                  <c:v>61</c:v>
                </c:pt>
                <c:pt idx="623">
                  <c:v>61</c:v>
                </c:pt>
                <c:pt idx="624">
                  <c:v>61</c:v>
                </c:pt>
                <c:pt idx="625">
                  <c:v>61</c:v>
                </c:pt>
                <c:pt idx="626">
                  <c:v>61</c:v>
                </c:pt>
                <c:pt idx="627">
                  <c:v>61</c:v>
                </c:pt>
                <c:pt idx="628">
                  <c:v>61</c:v>
                </c:pt>
                <c:pt idx="629">
                  <c:v>61</c:v>
                </c:pt>
                <c:pt idx="630">
                  <c:v>61</c:v>
                </c:pt>
                <c:pt idx="631">
                  <c:v>61</c:v>
                </c:pt>
                <c:pt idx="632">
                  <c:v>61</c:v>
                </c:pt>
                <c:pt idx="633">
                  <c:v>61</c:v>
                </c:pt>
                <c:pt idx="634">
                  <c:v>61</c:v>
                </c:pt>
                <c:pt idx="635">
                  <c:v>61</c:v>
                </c:pt>
                <c:pt idx="636">
                  <c:v>61</c:v>
                </c:pt>
                <c:pt idx="637">
                  <c:v>61</c:v>
                </c:pt>
                <c:pt idx="638">
                  <c:v>61</c:v>
                </c:pt>
                <c:pt idx="639">
                  <c:v>61</c:v>
                </c:pt>
                <c:pt idx="640">
                  <c:v>61</c:v>
                </c:pt>
                <c:pt idx="641">
                  <c:v>61</c:v>
                </c:pt>
                <c:pt idx="642">
                  <c:v>61</c:v>
                </c:pt>
                <c:pt idx="643">
                  <c:v>61</c:v>
                </c:pt>
                <c:pt idx="644">
                  <c:v>61</c:v>
                </c:pt>
                <c:pt idx="645">
                  <c:v>61</c:v>
                </c:pt>
                <c:pt idx="646">
                  <c:v>61</c:v>
                </c:pt>
                <c:pt idx="647">
                  <c:v>61</c:v>
                </c:pt>
                <c:pt idx="648">
                  <c:v>61</c:v>
                </c:pt>
                <c:pt idx="649">
                  <c:v>61</c:v>
                </c:pt>
                <c:pt idx="650">
                  <c:v>61</c:v>
                </c:pt>
                <c:pt idx="651">
                  <c:v>61</c:v>
                </c:pt>
                <c:pt idx="652">
                  <c:v>61</c:v>
                </c:pt>
                <c:pt idx="653">
                  <c:v>61</c:v>
                </c:pt>
                <c:pt idx="654">
                  <c:v>61</c:v>
                </c:pt>
                <c:pt idx="655">
                  <c:v>61</c:v>
                </c:pt>
                <c:pt idx="656">
                  <c:v>61</c:v>
                </c:pt>
                <c:pt idx="657">
                  <c:v>61</c:v>
                </c:pt>
                <c:pt idx="658">
                  <c:v>61</c:v>
                </c:pt>
                <c:pt idx="659">
                  <c:v>61</c:v>
                </c:pt>
                <c:pt idx="660">
                  <c:v>61</c:v>
                </c:pt>
                <c:pt idx="661">
                  <c:v>61</c:v>
                </c:pt>
                <c:pt idx="662">
                  <c:v>61</c:v>
                </c:pt>
                <c:pt idx="663">
                  <c:v>61</c:v>
                </c:pt>
                <c:pt idx="664">
                  <c:v>61</c:v>
                </c:pt>
                <c:pt idx="665">
                  <c:v>61</c:v>
                </c:pt>
                <c:pt idx="666">
                  <c:v>61</c:v>
                </c:pt>
                <c:pt idx="667">
                  <c:v>61</c:v>
                </c:pt>
                <c:pt idx="668">
                  <c:v>61</c:v>
                </c:pt>
                <c:pt idx="669">
                  <c:v>61</c:v>
                </c:pt>
                <c:pt idx="670">
                  <c:v>61</c:v>
                </c:pt>
                <c:pt idx="671">
                  <c:v>61</c:v>
                </c:pt>
                <c:pt idx="672">
                  <c:v>61</c:v>
                </c:pt>
                <c:pt idx="673">
                  <c:v>61</c:v>
                </c:pt>
                <c:pt idx="674">
                  <c:v>61</c:v>
                </c:pt>
                <c:pt idx="675">
                  <c:v>61</c:v>
                </c:pt>
                <c:pt idx="676">
                  <c:v>61</c:v>
                </c:pt>
                <c:pt idx="677">
                  <c:v>61</c:v>
                </c:pt>
                <c:pt idx="678">
                  <c:v>61</c:v>
                </c:pt>
                <c:pt idx="679">
                  <c:v>61</c:v>
                </c:pt>
                <c:pt idx="680">
                  <c:v>61</c:v>
                </c:pt>
                <c:pt idx="681">
                  <c:v>61</c:v>
                </c:pt>
                <c:pt idx="682">
                  <c:v>61</c:v>
                </c:pt>
                <c:pt idx="683">
                  <c:v>61</c:v>
                </c:pt>
                <c:pt idx="684">
                  <c:v>61</c:v>
                </c:pt>
                <c:pt idx="685">
                  <c:v>61</c:v>
                </c:pt>
                <c:pt idx="686">
                  <c:v>61</c:v>
                </c:pt>
                <c:pt idx="687">
                  <c:v>61</c:v>
                </c:pt>
                <c:pt idx="688">
                  <c:v>61</c:v>
                </c:pt>
                <c:pt idx="689">
                  <c:v>61</c:v>
                </c:pt>
                <c:pt idx="690">
                  <c:v>61</c:v>
                </c:pt>
                <c:pt idx="691">
                  <c:v>61</c:v>
                </c:pt>
                <c:pt idx="692">
                  <c:v>61</c:v>
                </c:pt>
                <c:pt idx="693">
                  <c:v>61</c:v>
                </c:pt>
                <c:pt idx="694">
                  <c:v>61</c:v>
                </c:pt>
                <c:pt idx="695">
                  <c:v>61</c:v>
                </c:pt>
                <c:pt idx="696">
                  <c:v>61</c:v>
                </c:pt>
                <c:pt idx="697">
                  <c:v>61</c:v>
                </c:pt>
                <c:pt idx="698">
                  <c:v>61</c:v>
                </c:pt>
                <c:pt idx="699">
                  <c:v>61</c:v>
                </c:pt>
                <c:pt idx="700">
                  <c:v>61</c:v>
                </c:pt>
                <c:pt idx="701">
                  <c:v>61</c:v>
                </c:pt>
                <c:pt idx="702">
                  <c:v>61</c:v>
                </c:pt>
                <c:pt idx="703">
                  <c:v>61</c:v>
                </c:pt>
                <c:pt idx="704">
                  <c:v>61</c:v>
                </c:pt>
                <c:pt idx="705">
                  <c:v>61</c:v>
                </c:pt>
                <c:pt idx="706">
                  <c:v>61</c:v>
                </c:pt>
                <c:pt idx="707">
                  <c:v>61</c:v>
                </c:pt>
                <c:pt idx="708">
                  <c:v>61</c:v>
                </c:pt>
                <c:pt idx="709">
                  <c:v>61</c:v>
                </c:pt>
                <c:pt idx="710">
                  <c:v>61</c:v>
                </c:pt>
                <c:pt idx="711">
                  <c:v>61</c:v>
                </c:pt>
                <c:pt idx="712">
                  <c:v>61</c:v>
                </c:pt>
                <c:pt idx="713">
                  <c:v>61</c:v>
                </c:pt>
                <c:pt idx="714">
                  <c:v>61</c:v>
                </c:pt>
                <c:pt idx="715">
                  <c:v>61</c:v>
                </c:pt>
                <c:pt idx="716">
                  <c:v>61</c:v>
                </c:pt>
                <c:pt idx="717">
                  <c:v>61</c:v>
                </c:pt>
                <c:pt idx="718">
                  <c:v>61</c:v>
                </c:pt>
                <c:pt idx="719">
                  <c:v>61</c:v>
                </c:pt>
                <c:pt idx="720">
                  <c:v>61</c:v>
                </c:pt>
                <c:pt idx="721">
                  <c:v>61</c:v>
                </c:pt>
                <c:pt idx="722">
                  <c:v>61</c:v>
                </c:pt>
                <c:pt idx="723">
                  <c:v>61</c:v>
                </c:pt>
                <c:pt idx="724">
                  <c:v>61</c:v>
                </c:pt>
                <c:pt idx="725">
                  <c:v>61</c:v>
                </c:pt>
                <c:pt idx="726">
                  <c:v>61</c:v>
                </c:pt>
                <c:pt idx="727">
                  <c:v>61</c:v>
                </c:pt>
                <c:pt idx="728">
                  <c:v>61</c:v>
                </c:pt>
                <c:pt idx="729">
                  <c:v>61</c:v>
                </c:pt>
                <c:pt idx="730">
                  <c:v>61</c:v>
                </c:pt>
                <c:pt idx="731">
                  <c:v>61</c:v>
                </c:pt>
                <c:pt idx="732">
                  <c:v>61</c:v>
                </c:pt>
                <c:pt idx="733">
                  <c:v>61</c:v>
                </c:pt>
                <c:pt idx="734">
                  <c:v>61</c:v>
                </c:pt>
                <c:pt idx="735">
                  <c:v>61</c:v>
                </c:pt>
                <c:pt idx="736">
                  <c:v>61</c:v>
                </c:pt>
                <c:pt idx="737">
                  <c:v>61</c:v>
                </c:pt>
                <c:pt idx="738">
                  <c:v>61</c:v>
                </c:pt>
                <c:pt idx="739">
                  <c:v>61</c:v>
                </c:pt>
                <c:pt idx="740">
                  <c:v>61</c:v>
                </c:pt>
                <c:pt idx="741">
                  <c:v>61</c:v>
                </c:pt>
                <c:pt idx="742">
                  <c:v>61</c:v>
                </c:pt>
                <c:pt idx="743">
                  <c:v>61</c:v>
                </c:pt>
                <c:pt idx="744">
                  <c:v>61</c:v>
                </c:pt>
                <c:pt idx="745">
                  <c:v>61</c:v>
                </c:pt>
                <c:pt idx="746">
                  <c:v>61</c:v>
                </c:pt>
                <c:pt idx="747">
                  <c:v>61</c:v>
                </c:pt>
                <c:pt idx="748">
                  <c:v>61</c:v>
                </c:pt>
                <c:pt idx="749">
                  <c:v>61</c:v>
                </c:pt>
                <c:pt idx="750">
                  <c:v>61</c:v>
                </c:pt>
                <c:pt idx="751">
                  <c:v>61</c:v>
                </c:pt>
                <c:pt idx="752">
                  <c:v>61</c:v>
                </c:pt>
                <c:pt idx="753">
                  <c:v>61</c:v>
                </c:pt>
                <c:pt idx="754">
                  <c:v>61</c:v>
                </c:pt>
                <c:pt idx="755">
                  <c:v>61</c:v>
                </c:pt>
                <c:pt idx="756">
                  <c:v>61</c:v>
                </c:pt>
                <c:pt idx="757">
                  <c:v>61</c:v>
                </c:pt>
                <c:pt idx="758">
                  <c:v>61</c:v>
                </c:pt>
                <c:pt idx="759">
                  <c:v>61</c:v>
                </c:pt>
                <c:pt idx="760">
                  <c:v>61</c:v>
                </c:pt>
                <c:pt idx="761">
                  <c:v>61</c:v>
                </c:pt>
                <c:pt idx="762">
                  <c:v>61</c:v>
                </c:pt>
                <c:pt idx="763">
                  <c:v>61</c:v>
                </c:pt>
                <c:pt idx="764">
                  <c:v>61</c:v>
                </c:pt>
                <c:pt idx="765">
                  <c:v>61</c:v>
                </c:pt>
                <c:pt idx="766">
                  <c:v>61</c:v>
                </c:pt>
                <c:pt idx="767">
                  <c:v>61</c:v>
                </c:pt>
                <c:pt idx="768">
                  <c:v>61</c:v>
                </c:pt>
                <c:pt idx="769">
                  <c:v>61</c:v>
                </c:pt>
                <c:pt idx="770">
                  <c:v>61</c:v>
                </c:pt>
                <c:pt idx="771">
                  <c:v>61</c:v>
                </c:pt>
                <c:pt idx="772">
                  <c:v>61</c:v>
                </c:pt>
                <c:pt idx="773">
                  <c:v>61</c:v>
                </c:pt>
                <c:pt idx="774">
                  <c:v>61</c:v>
                </c:pt>
                <c:pt idx="775">
                  <c:v>61</c:v>
                </c:pt>
                <c:pt idx="776">
                  <c:v>61</c:v>
                </c:pt>
                <c:pt idx="777">
                  <c:v>61</c:v>
                </c:pt>
                <c:pt idx="778">
                  <c:v>61</c:v>
                </c:pt>
                <c:pt idx="779">
                  <c:v>61</c:v>
                </c:pt>
                <c:pt idx="780">
                  <c:v>61</c:v>
                </c:pt>
                <c:pt idx="781">
                  <c:v>61</c:v>
                </c:pt>
                <c:pt idx="782">
                  <c:v>61</c:v>
                </c:pt>
                <c:pt idx="783">
                  <c:v>61</c:v>
                </c:pt>
                <c:pt idx="784">
                  <c:v>61</c:v>
                </c:pt>
                <c:pt idx="785">
                  <c:v>61</c:v>
                </c:pt>
                <c:pt idx="786">
                  <c:v>61</c:v>
                </c:pt>
                <c:pt idx="787">
                  <c:v>61</c:v>
                </c:pt>
                <c:pt idx="788">
                  <c:v>61</c:v>
                </c:pt>
                <c:pt idx="789">
                  <c:v>61</c:v>
                </c:pt>
                <c:pt idx="790">
                  <c:v>61</c:v>
                </c:pt>
                <c:pt idx="791">
                  <c:v>61</c:v>
                </c:pt>
                <c:pt idx="792">
                  <c:v>61</c:v>
                </c:pt>
                <c:pt idx="793">
                  <c:v>61</c:v>
                </c:pt>
                <c:pt idx="794">
                  <c:v>61</c:v>
                </c:pt>
                <c:pt idx="795">
                  <c:v>61</c:v>
                </c:pt>
                <c:pt idx="796">
                  <c:v>61</c:v>
                </c:pt>
                <c:pt idx="797">
                  <c:v>61</c:v>
                </c:pt>
                <c:pt idx="798">
                  <c:v>61</c:v>
                </c:pt>
                <c:pt idx="799">
                  <c:v>61</c:v>
                </c:pt>
                <c:pt idx="800">
                  <c:v>61</c:v>
                </c:pt>
                <c:pt idx="801">
                  <c:v>61</c:v>
                </c:pt>
                <c:pt idx="802">
                  <c:v>61</c:v>
                </c:pt>
                <c:pt idx="803">
                  <c:v>61</c:v>
                </c:pt>
                <c:pt idx="804">
                  <c:v>61</c:v>
                </c:pt>
                <c:pt idx="805">
                  <c:v>61</c:v>
                </c:pt>
                <c:pt idx="806">
                  <c:v>61</c:v>
                </c:pt>
                <c:pt idx="807">
                  <c:v>61</c:v>
                </c:pt>
                <c:pt idx="808">
                  <c:v>61</c:v>
                </c:pt>
                <c:pt idx="809">
                  <c:v>61</c:v>
                </c:pt>
                <c:pt idx="810">
                  <c:v>61</c:v>
                </c:pt>
                <c:pt idx="811">
                  <c:v>61</c:v>
                </c:pt>
                <c:pt idx="812">
                  <c:v>61</c:v>
                </c:pt>
                <c:pt idx="813">
                  <c:v>61</c:v>
                </c:pt>
                <c:pt idx="814">
                  <c:v>61</c:v>
                </c:pt>
                <c:pt idx="815">
                  <c:v>61</c:v>
                </c:pt>
                <c:pt idx="816">
                  <c:v>61</c:v>
                </c:pt>
                <c:pt idx="817">
                  <c:v>61</c:v>
                </c:pt>
                <c:pt idx="818">
                  <c:v>61</c:v>
                </c:pt>
                <c:pt idx="819">
                  <c:v>61</c:v>
                </c:pt>
                <c:pt idx="820">
                  <c:v>61</c:v>
                </c:pt>
                <c:pt idx="821">
                  <c:v>61</c:v>
                </c:pt>
                <c:pt idx="822">
                  <c:v>61</c:v>
                </c:pt>
                <c:pt idx="823">
                  <c:v>61</c:v>
                </c:pt>
                <c:pt idx="824">
                  <c:v>61</c:v>
                </c:pt>
                <c:pt idx="825">
                  <c:v>61</c:v>
                </c:pt>
                <c:pt idx="826">
                  <c:v>61</c:v>
                </c:pt>
                <c:pt idx="827">
                  <c:v>61</c:v>
                </c:pt>
                <c:pt idx="828">
                  <c:v>61</c:v>
                </c:pt>
                <c:pt idx="829">
                  <c:v>61</c:v>
                </c:pt>
                <c:pt idx="830">
                  <c:v>61</c:v>
                </c:pt>
                <c:pt idx="831">
                  <c:v>61</c:v>
                </c:pt>
                <c:pt idx="832">
                  <c:v>61</c:v>
                </c:pt>
                <c:pt idx="833">
                  <c:v>61</c:v>
                </c:pt>
                <c:pt idx="834">
                  <c:v>61</c:v>
                </c:pt>
                <c:pt idx="835">
                  <c:v>61</c:v>
                </c:pt>
                <c:pt idx="836">
                  <c:v>61</c:v>
                </c:pt>
                <c:pt idx="837">
                  <c:v>61</c:v>
                </c:pt>
                <c:pt idx="838">
                  <c:v>61</c:v>
                </c:pt>
                <c:pt idx="839">
                  <c:v>61</c:v>
                </c:pt>
                <c:pt idx="840">
                  <c:v>61</c:v>
                </c:pt>
                <c:pt idx="841">
                  <c:v>61</c:v>
                </c:pt>
                <c:pt idx="842">
                  <c:v>61</c:v>
                </c:pt>
                <c:pt idx="843">
                  <c:v>61</c:v>
                </c:pt>
                <c:pt idx="844">
                  <c:v>61</c:v>
                </c:pt>
                <c:pt idx="845">
                  <c:v>61</c:v>
                </c:pt>
                <c:pt idx="846">
                  <c:v>61</c:v>
                </c:pt>
                <c:pt idx="847">
                  <c:v>61</c:v>
                </c:pt>
                <c:pt idx="848">
                  <c:v>61</c:v>
                </c:pt>
                <c:pt idx="849">
                  <c:v>61</c:v>
                </c:pt>
                <c:pt idx="850">
                  <c:v>61</c:v>
                </c:pt>
                <c:pt idx="851">
                  <c:v>61</c:v>
                </c:pt>
                <c:pt idx="852">
                  <c:v>61</c:v>
                </c:pt>
                <c:pt idx="853">
                  <c:v>61</c:v>
                </c:pt>
                <c:pt idx="854">
                  <c:v>61</c:v>
                </c:pt>
                <c:pt idx="855">
                  <c:v>61</c:v>
                </c:pt>
                <c:pt idx="856">
                  <c:v>61</c:v>
                </c:pt>
                <c:pt idx="857">
                  <c:v>61</c:v>
                </c:pt>
                <c:pt idx="858">
                  <c:v>61</c:v>
                </c:pt>
                <c:pt idx="859">
                  <c:v>61</c:v>
                </c:pt>
                <c:pt idx="860">
                  <c:v>61</c:v>
                </c:pt>
                <c:pt idx="861">
                  <c:v>61</c:v>
                </c:pt>
                <c:pt idx="862">
                  <c:v>61</c:v>
                </c:pt>
                <c:pt idx="863">
                  <c:v>61</c:v>
                </c:pt>
                <c:pt idx="864">
                  <c:v>61</c:v>
                </c:pt>
                <c:pt idx="865">
                  <c:v>61</c:v>
                </c:pt>
                <c:pt idx="866">
                  <c:v>61</c:v>
                </c:pt>
                <c:pt idx="867">
                  <c:v>61</c:v>
                </c:pt>
                <c:pt idx="868">
                  <c:v>61</c:v>
                </c:pt>
                <c:pt idx="869">
                  <c:v>61</c:v>
                </c:pt>
                <c:pt idx="870">
                  <c:v>61</c:v>
                </c:pt>
                <c:pt idx="871">
                  <c:v>61</c:v>
                </c:pt>
                <c:pt idx="872">
                  <c:v>61</c:v>
                </c:pt>
                <c:pt idx="873">
                  <c:v>61</c:v>
                </c:pt>
                <c:pt idx="874">
                  <c:v>61</c:v>
                </c:pt>
                <c:pt idx="875">
                  <c:v>61</c:v>
                </c:pt>
                <c:pt idx="876">
                  <c:v>61</c:v>
                </c:pt>
                <c:pt idx="877">
                  <c:v>61</c:v>
                </c:pt>
                <c:pt idx="878">
                  <c:v>61</c:v>
                </c:pt>
                <c:pt idx="879">
                  <c:v>61</c:v>
                </c:pt>
                <c:pt idx="880">
                  <c:v>61</c:v>
                </c:pt>
                <c:pt idx="881">
                  <c:v>61</c:v>
                </c:pt>
                <c:pt idx="882">
                  <c:v>61</c:v>
                </c:pt>
                <c:pt idx="883">
                  <c:v>61</c:v>
                </c:pt>
                <c:pt idx="884">
                  <c:v>61</c:v>
                </c:pt>
                <c:pt idx="885">
                  <c:v>61</c:v>
                </c:pt>
                <c:pt idx="886">
                  <c:v>61</c:v>
                </c:pt>
                <c:pt idx="887">
                  <c:v>61</c:v>
                </c:pt>
                <c:pt idx="888">
                  <c:v>61</c:v>
                </c:pt>
                <c:pt idx="889">
                  <c:v>61</c:v>
                </c:pt>
                <c:pt idx="890">
                  <c:v>61</c:v>
                </c:pt>
                <c:pt idx="891">
                  <c:v>61</c:v>
                </c:pt>
                <c:pt idx="892">
                  <c:v>61</c:v>
                </c:pt>
                <c:pt idx="893">
                  <c:v>61</c:v>
                </c:pt>
                <c:pt idx="894">
                  <c:v>61</c:v>
                </c:pt>
                <c:pt idx="895">
                  <c:v>61</c:v>
                </c:pt>
                <c:pt idx="896">
                  <c:v>61</c:v>
                </c:pt>
                <c:pt idx="897">
                  <c:v>61</c:v>
                </c:pt>
                <c:pt idx="898">
                  <c:v>61</c:v>
                </c:pt>
                <c:pt idx="899">
                  <c:v>61</c:v>
                </c:pt>
                <c:pt idx="900">
                  <c:v>61</c:v>
                </c:pt>
                <c:pt idx="901">
                  <c:v>61</c:v>
                </c:pt>
                <c:pt idx="902">
                  <c:v>61</c:v>
                </c:pt>
                <c:pt idx="903">
                  <c:v>61</c:v>
                </c:pt>
                <c:pt idx="904">
                  <c:v>61</c:v>
                </c:pt>
                <c:pt idx="905">
                  <c:v>61</c:v>
                </c:pt>
                <c:pt idx="906">
                  <c:v>61</c:v>
                </c:pt>
                <c:pt idx="907">
                  <c:v>61</c:v>
                </c:pt>
                <c:pt idx="908">
                  <c:v>61</c:v>
                </c:pt>
                <c:pt idx="909">
                  <c:v>61</c:v>
                </c:pt>
                <c:pt idx="910">
                  <c:v>61</c:v>
                </c:pt>
                <c:pt idx="911">
                  <c:v>61</c:v>
                </c:pt>
                <c:pt idx="912">
                  <c:v>61</c:v>
                </c:pt>
                <c:pt idx="913">
                  <c:v>61</c:v>
                </c:pt>
                <c:pt idx="914">
                  <c:v>61</c:v>
                </c:pt>
                <c:pt idx="915">
                  <c:v>61</c:v>
                </c:pt>
                <c:pt idx="916">
                  <c:v>61</c:v>
                </c:pt>
                <c:pt idx="917">
                  <c:v>61</c:v>
                </c:pt>
                <c:pt idx="918">
                  <c:v>61</c:v>
                </c:pt>
                <c:pt idx="919">
                  <c:v>61</c:v>
                </c:pt>
                <c:pt idx="920">
                  <c:v>61</c:v>
                </c:pt>
                <c:pt idx="921">
                  <c:v>61</c:v>
                </c:pt>
                <c:pt idx="922">
                  <c:v>61</c:v>
                </c:pt>
                <c:pt idx="923">
                  <c:v>61</c:v>
                </c:pt>
                <c:pt idx="924">
                  <c:v>61</c:v>
                </c:pt>
                <c:pt idx="925">
                  <c:v>61</c:v>
                </c:pt>
                <c:pt idx="926">
                  <c:v>61</c:v>
                </c:pt>
                <c:pt idx="927">
                  <c:v>61</c:v>
                </c:pt>
                <c:pt idx="928">
                  <c:v>61</c:v>
                </c:pt>
                <c:pt idx="929">
                  <c:v>61</c:v>
                </c:pt>
                <c:pt idx="930">
                  <c:v>61</c:v>
                </c:pt>
                <c:pt idx="931">
                  <c:v>61</c:v>
                </c:pt>
                <c:pt idx="932">
                  <c:v>61</c:v>
                </c:pt>
                <c:pt idx="933">
                  <c:v>61</c:v>
                </c:pt>
                <c:pt idx="934">
                  <c:v>61</c:v>
                </c:pt>
                <c:pt idx="935">
                  <c:v>61</c:v>
                </c:pt>
                <c:pt idx="936">
                  <c:v>61</c:v>
                </c:pt>
                <c:pt idx="937">
                  <c:v>61</c:v>
                </c:pt>
                <c:pt idx="938">
                  <c:v>61</c:v>
                </c:pt>
                <c:pt idx="939">
                  <c:v>61</c:v>
                </c:pt>
                <c:pt idx="940">
                  <c:v>61</c:v>
                </c:pt>
                <c:pt idx="941">
                  <c:v>61</c:v>
                </c:pt>
                <c:pt idx="942">
                  <c:v>61</c:v>
                </c:pt>
                <c:pt idx="943">
                  <c:v>61</c:v>
                </c:pt>
                <c:pt idx="944">
                  <c:v>61</c:v>
                </c:pt>
                <c:pt idx="945">
                  <c:v>61</c:v>
                </c:pt>
                <c:pt idx="946">
                  <c:v>61</c:v>
                </c:pt>
                <c:pt idx="947">
                  <c:v>61</c:v>
                </c:pt>
                <c:pt idx="948">
                  <c:v>61</c:v>
                </c:pt>
                <c:pt idx="949">
                  <c:v>61</c:v>
                </c:pt>
                <c:pt idx="950">
                  <c:v>61</c:v>
                </c:pt>
                <c:pt idx="951">
                  <c:v>61</c:v>
                </c:pt>
                <c:pt idx="952">
                  <c:v>61</c:v>
                </c:pt>
                <c:pt idx="953">
                  <c:v>61</c:v>
                </c:pt>
                <c:pt idx="954">
                  <c:v>61</c:v>
                </c:pt>
                <c:pt idx="955">
                  <c:v>61</c:v>
                </c:pt>
                <c:pt idx="956">
                  <c:v>61</c:v>
                </c:pt>
                <c:pt idx="957">
                  <c:v>61</c:v>
                </c:pt>
                <c:pt idx="958">
                  <c:v>61</c:v>
                </c:pt>
                <c:pt idx="959">
                  <c:v>61</c:v>
                </c:pt>
                <c:pt idx="960">
                  <c:v>61</c:v>
                </c:pt>
                <c:pt idx="961">
                  <c:v>61</c:v>
                </c:pt>
                <c:pt idx="962">
                  <c:v>61</c:v>
                </c:pt>
                <c:pt idx="963">
                  <c:v>61</c:v>
                </c:pt>
                <c:pt idx="964">
                  <c:v>61</c:v>
                </c:pt>
                <c:pt idx="965">
                  <c:v>61</c:v>
                </c:pt>
                <c:pt idx="966">
                  <c:v>61</c:v>
                </c:pt>
                <c:pt idx="967">
                  <c:v>61</c:v>
                </c:pt>
                <c:pt idx="968">
                  <c:v>61</c:v>
                </c:pt>
                <c:pt idx="969">
                  <c:v>61</c:v>
                </c:pt>
                <c:pt idx="970">
                  <c:v>61</c:v>
                </c:pt>
                <c:pt idx="971">
                  <c:v>61</c:v>
                </c:pt>
                <c:pt idx="972">
                  <c:v>61</c:v>
                </c:pt>
                <c:pt idx="973">
                  <c:v>61</c:v>
                </c:pt>
                <c:pt idx="974">
                  <c:v>61</c:v>
                </c:pt>
                <c:pt idx="975">
                  <c:v>61</c:v>
                </c:pt>
                <c:pt idx="976">
                  <c:v>61</c:v>
                </c:pt>
                <c:pt idx="977">
                  <c:v>61</c:v>
                </c:pt>
                <c:pt idx="978">
                  <c:v>61</c:v>
                </c:pt>
                <c:pt idx="979">
                  <c:v>61</c:v>
                </c:pt>
                <c:pt idx="980">
                  <c:v>61</c:v>
                </c:pt>
                <c:pt idx="981">
                  <c:v>61</c:v>
                </c:pt>
                <c:pt idx="982">
                  <c:v>61</c:v>
                </c:pt>
                <c:pt idx="983">
                  <c:v>61</c:v>
                </c:pt>
                <c:pt idx="984">
                  <c:v>61</c:v>
                </c:pt>
                <c:pt idx="985">
                  <c:v>61</c:v>
                </c:pt>
                <c:pt idx="986">
                  <c:v>61</c:v>
                </c:pt>
                <c:pt idx="987">
                  <c:v>61</c:v>
                </c:pt>
                <c:pt idx="988">
                  <c:v>61</c:v>
                </c:pt>
                <c:pt idx="989">
                  <c:v>61</c:v>
                </c:pt>
                <c:pt idx="990">
                  <c:v>61</c:v>
                </c:pt>
                <c:pt idx="991">
                  <c:v>61</c:v>
                </c:pt>
                <c:pt idx="992">
                  <c:v>61</c:v>
                </c:pt>
                <c:pt idx="993">
                  <c:v>61</c:v>
                </c:pt>
                <c:pt idx="994">
                  <c:v>61</c:v>
                </c:pt>
                <c:pt idx="995">
                  <c:v>61</c:v>
                </c:pt>
                <c:pt idx="996">
                  <c:v>61</c:v>
                </c:pt>
                <c:pt idx="997">
                  <c:v>61</c:v>
                </c:pt>
                <c:pt idx="998">
                  <c:v>61</c:v>
                </c:pt>
                <c:pt idx="999">
                  <c:v>61</c:v>
                </c:pt>
                <c:pt idx="1000">
                  <c:v>61</c:v>
                </c:pt>
                <c:pt idx="1001">
                  <c:v>61</c:v>
                </c:pt>
                <c:pt idx="1002">
                  <c:v>61</c:v>
                </c:pt>
                <c:pt idx="1003">
                  <c:v>61</c:v>
                </c:pt>
                <c:pt idx="1004">
                  <c:v>61</c:v>
                </c:pt>
                <c:pt idx="1005">
                  <c:v>61</c:v>
                </c:pt>
                <c:pt idx="1006">
                  <c:v>61</c:v>
                </c:pt>
                <c:pt idx="1007">
                  <c:v>61</c:v>
                </c:pt>
                <c:pt idx="1008">
                  <c:v>61</c:v>
                </c:pt>
                <c:pt idx="1009">
                  <c:v>61</c:v>
                </c:pt>
                <c:pt idx="1010">
                  <c:v>61</c:v>
                </c:pt>
                <c:pt idx="1011">
                  <c:v>61</c:v>
                </c:pt>
                <c:pt idx="1012">
                  <c:v>61</c:v>
                </c:pt>
                <c:pt idx="1013">
                  <c:v>61</c:v>
                </c:pt>
                <c:pt idx="1014">
                  <c:v>61</c:v>
                </c:pt>
                <c:pt idx="1015">
                  <c:v>61</c:v>
                </c:pt>
                <c:pt idx="1016">
                  <c:v>61</c:v>
                </c:pt>
                <c:pt idx="1017">
                  <c:v>61</c:v>
                </c:pt>
                <c:pt idx="1018">
                  <c:v>61</c:v>
                </c:pt>
                <c:pt idx="1019">
                  <c:v>61</c:v>
                </c:pt>
                <c:pt idx="1020">
                  <c:v>61</c:v>
                </c:pt>
                <c:pt idx="1021">
                  <c:v>61</c:v>
                </c:pt>
                <c:pt idx="1022">
                  <c:v>61</c:v>
                </c:pt>
                <c:pt idx="1023">
                  <c:v>61</c:v>
                </c:pt>
                <c:pt idx="1024">
                  <c:v>61</c:v>
                </c:pt>
                <c:pt idx="1025">
                  <c:v>61</c:v>
                </c:pt>
                <c:pt idx="1026">
                  <c:v>61</c:v>
                </c:pt>
                <c:pt idx="1027">
                  <c:v>61</c:v>
                </c:pt>
                <c:pt idx="1028">
                  <c:v>61</c:v>
                </c:pt>
                <c:pt idx="1029">
                  <c:v>61</c:v>
                </c:pt>
                <c:pt idx="1030">
                  <c:v>61</c:v>
                </c:pt>
                <c:pt idx="1031">
                  <c:v>61</c:v>
                </c:pt>
                <c:pt idx="1032">
                  <c:v>61</c:v>
                </c:pt>
                <c:pt idx="1033">
                  <c:v>61</c:v>
                </c:pt>
                <c:pt idx="1034">
                  <c:v>61</c:v>
                </c:pt>
                <c:pt idx="1035">
                  <c:v>61</c:v>
                </c:pt>
                <c:pt idx="1036">
                  <c:v>61</c:v>
                </c:pt>
                <c:pt idx="1037">
                  <c:v>61</c:v>
                </c:pt>
                <c:pt idx="1038">
                  <c:v>61</c:v>
                </c:pt>
                <c:pt idx="1039">
                  <c:v>61</c:v>
                </c:pt>
                <c:pt idx="1040">
                  <c:v>61</c:v>
                </c:pt>
                <c:pt idx="1041">
                  <c:v>61</c:v>
                </c:pt>
                <c:pt idx="1042">
                  <c:v>61</c:v>
                </c:pt>
                <c:pt idx="1043">
                  <c:v>61</c:v>
                </c:pt>
                <c:pt idx="1044">
                  <c:v>61</c:v>
                </c:pt>
                <c:pt idx="1045">
                  <c:v>61</c:v>
                </c:pt>
                <c:pt idx="1046">
                  <c:v>61</c:v>
                </c:pt>
                <c:pt idx="1047">
                  <c:v>61</c:v>
                </c:pt>
                <c:pt idx="1048">
                  <c:v>61</c:v>
                </c:pt>
                <c:pt idx="1049">
                  <c:v>61</c:v>
                </c:pt>
                <c:pt idx="1050">
                  <c:v>61</c:v>
                </c:pt>
                <c:pt idx="1051">
                  <c:v>61</c:v>
                </c:pt>
                <c:pt idx="1052">
                  <c:v>61</c:v>
                </c:pt>
                <c:pt idx="1053">
                  <c:v>61</c:v>
                </c:pt>
                <c:pt idx="1054">
                  <c:v>61</c:v>
                </c:pt>
                <c:pt idx="1055">
                  <c:v>61</c:v>
                </c:pt>
                <c:pt idx="1056">
                  <c:v>61</c:v>
                </c:pt>
                <c:pt idx="1057">
                  <c:v>61</c:v>
                </c:pt>
                <c:pt idx="1058">
                  <c:v>61</c:v>
                </c:pt>
                <c:pt idx="1059">
                  <c:v>61</c:v>
                </c:pt>
                <c:pt idx="1060">
                  <c:v>61</c:v>
                </c:pt>
                <c:pt idx="1061">
                  <c:v>61</c:v>
                </c:pt>
                <c:pt idx="1062">
                  <c:v>61</c:v>
                </c:pt>
                <c:pt idx="1063">
                  <c:v>61</c:v>
                </c:pt>
                <c:pt idx="1064">
                  <c:v>61</c:v>
                </c:pt>
                <c:pt idx="1065">
                  <c:v>61</c:v>
                </c:pt>
                <c:pt idx="1066">
                  <c:v>61</c:v>
                </c:pt>
                <c:pt idx="1067">
                  <c:v>61</c:v>
                </c:pt>
                <c:pt idx="1068">
                  <c:v>61</c:v>
                </c:pt>
                <c:pt idx="1069">
                  <c:v>61</c:v>
                </c:pt>
                <c:pt idx="1070">
                  <c:v>61</c:v>
                </c:pt>
                <c:pt idx="1071">
                  <c:v>61</c:v>
                </c:pt>
                <c:pt idx="1072">
                  <c:v>61</c:v>
                </c:pt>
                <c:pt idx="1073">
                  <c:v>61</c:v>
                </c:pt>
                <c:pt idx="1074">
                  <c:v>61</c:v>
                </c:pt>
                <c:pt idx="1075">
                  <c:v>61</c:v>
                </c:pt>
                <c:pt idx="1076">
                  <c:v>61</c:v>
                </c:pt>
                <c:pt idx="1077">
                  <c:v>61</c:v>
                </c:pt>
                <c:pt idx="1078">
                  <c:v>61</c:v>
                </c:pt>
                <c:pt idx="1079">
                  <c:v>61</c:v>
                </c:pt>
                <c:pt idx="1080">
                  <c:v>61</c:v>
                </c:pt>
                <c:pt idx="1081">
                  <c:v>61</c:v>
                </c:pt>
                <c:pt idx="1082">
                  <c:v>61</c:v>
                </c:pt>
                <c:pt idx="1083">
                  <c:v>61</c:v>
                </c:pt>
                <c:pt idx="1084">
                  <c:v>61</c:v>
                </c:pt>
                <c:pt idx="1085">
                  <c:v>61</c:v>
                </c:pt>
                <c:pt idx="1086">
                  <c:v>61</c:v>
                </c:pt>
                <c:pt idx="1087">
                  <c:v>61</c:v>
                </c:pt>
                <c:pt idx="1088">
                  <c:v>61</c:v>
                </c:pt>
                <c:pt idx="1089">
                  <c:v>61</c:v>
                </c:pt>
                <c:pt idx="1090">
                  <c:v>61</c:v>
                </c:pt>
                <c:pt idx="1091">
                  <c:v>61</c:v>
                </c:pt>
                <c:pt idx="1092">
                  <c:v>61</c:v>
                </c:pt>
                <c:pt idx="1093">
                  <c:v>61</c:v>
                </c:pt>
                <c:pt idx="1094">
                  <c:v>61</c:v>
                </c:pt>
                <c:pt idx="1095">
                  <c:v>61</c:v>
                </c:pt>
                <c:pt idx="1096">
                  <c:v>61</c:v>
                </c:pt>
                <c:pt idx="1097">
                  <c:v>61</c:v>
                </c:pt>
                <c:pt idx="1098">
                  <c:v>61</c:v>
                </c:pt>
                <c:pt idx="1099">
                  <c:v>61</c:v>
                </c:pt>
                <c:pt idx="1100">
                  <c:v>61</c:v>
                </c:pt>
                <c:pt idx="1101">
                  <c:v>61</c:v>
                </c:pt>
                <c:pt idx="1102">
                  <c:v>61</c:v>
                </c:pt>
                <c:pt idx="1103">
                  <c:v>61</c:v>
                </c:pt>
                <c:pt idx="1104">
                  <c:v>61</c:v>
                </c:pt>
                <c:pt idx="1105">
                  <c:v>61</c:v>
                </c:pt>
                <c:pt idx="1106">
                  <c:v>61</c:v>
                </c:pt>
                <c:pt idx="1107">
                  <c:v>61</c:v>
                </c:pt>
                <c:pt idx="1108">
                  <c:v>61</c:v>
                </c:pt>
                <c:pt idx="1109">
                  <c:v>61</c:v>
                </c:pt>
                <c:pt idx="1110">
                  <c:v>61</c:v>
                </c:pt>
                <c:pt idx="1111">
                  <c:v>61</c:v>
                </c:pt>
                <c:pt idx="1112">
                  <c:v>61</c:v>
                </c:pt>
                <c:pt idx="1113">
                  <c:v>61</c:v>
                </c:pt>
                <c:pt idx="1114">
                  <c:v>61</c:v>
                </c:pt>
                <c:pt idx="1115">
                  <c:v>61</c:v>
                </c:pt>
                <c:pt idx="1116">
                  <c:v>61</c:v>
                </c:pt>
                <c:pt idx="1117">
                  <c:v>61</c:v>
                </c:pt>
                <c:pt idx="1118">
                  <c:v>61</c:v>
                </c:pt>
                <c:pt idx="1119">
                  <c:v>61</c:v>
                </c:pt>
                <c:pt idx="1120">
                  <c:v>61</c:v>
                </c:pt>
                <c:pt idx="1121">
                  <c:v>61</c:v>
                </c:pt>
                <c:pt idx="1122">
                  <c:v>61</c:v>
                </c:pt>
                <c:pt idx="1123">
                  <c:v>61</c:v>
                </c:pt>
                <c:pt idx="1124">
                  <c:v>61</c:v>
                </c:pt>
                <c:pt idx="1125">
                  <c:v>61</c:v>
                </c:pt>
                <c:pt idx="1126">
                  <c:v>61</c:v>
                </c:pt>
                <c:pt idx="1127">
                  <c:v>61</c:v>
                </c:pt>
                <c:pt idx="1128">
                  <c:v>61</c:v>
                </c:pt>
                <c:pt idx="1129">
                  <c:v>61</c:v>
                </c:pt>
                <c:pt idx="1130">
                  <c:v>61</c:v>
                </c:pt>
                <c:pt idx="1131">
                  <c:v>61</c:v>
                </c:pt>
                <c:pt idx="1132">
                  <c:v>61</c:v>
                </c:pt>
                <c:pt idx="1133">
                  <c:v>61</c:v>
                </c:pt>
                <c:pt idx="1134">
                  <c:v>61</c:v>
                </c:pt>
                <c:pt idx="1135">
                  <c:v>61</c:v>
                </c:pt>
                <c:pt idx="1136">
                  <c:v>61</c:v>
                </c:pt>
                <c:pt idx="1137">
                  <c:v>61</c:v>
                </c:pt>
                <c:pt idx="1138">
                  <c:v>61</c:v>
                </c:pt>
                <c:pt idx="1139">
                  <c:v>61</c:v>
                </c:pt>
                <c:pt idx="1140">
                  <c:v>61</c:v>
                </c:pt>
                <c:pt idx="1141">
                  <c:v>61</c:v>
                </c:pt>
                <c:pt idx="1142">
                  <c:v>61</c:v>
                </c:pt>
                <c:pt idx="1143">
                  <c:v>61</c:v>
                </c:pt>
                <c:pt idx="1144">
                  <c:v>61</c:v>
                </c:pt>
                <c:pt idx="1145">
                  <c:v>61</c:v>
                </c:pt>
                <c:pt idx="1146">
                  <c:v>61</c:v>
                </c:pt>
                <c:pt idx="1147">
                  <c:v>61</c:v>
                </c:pt>
                <c:pt idx="1148">
                  <c:v>61</c:v>
                </c:pt>
                <c:pt idx="1149">
                  <c:v>61</c:v>
                </c:pt>
                <c:pt idx="1150">
                  <c:v>61</c:v>
                </c:pt>
                <c:pt idx="1151">
                  <c:v>61</c:v>
                </c:pt>
                <c:pt idx="1152">
                  <c:v>61</c:v>
                </c:pt>
                <c:pt idx="1153">
                  <c:v>61</c:v>
                </c:pt>
                <c:pt idx="1154">
                  <c:v>61</c:v>
                </c:pt>
                <c:pt idx="1155">
                  <c:v>61</c:v>
                </c:pt>
                <c:pt idx="1156">
                  <c:v>61</c:v>
                </c:pt>
                <c:pt idx="1157">
                  <c:v>61</c:v>
                </c:pt>
                <c:pt idx="1158">
                  <c:v>61</c:v>
                </c:pt>
                <c:pt idx="1159">
                  <c:v>61</c:v>
                </c:pt>
                <c:pt idx="1160">
                  <c:v>61</c:v>
                </c:pt>
                <c:pt idx="1161">
                  <c:v>61</c:v>
                </c:pt>
                <c:pt idx="1162">
                  <c:v>61</c:v>
                </c:pt>
                <c:pt idx="1163">
                  <c:v>61</c:v>
                </c:pt>
                <c:pt idx="1164">
                  <c:v>61</c:v>
                </c:pt>
                <c:pt idx="1165">
                  <c:v>61</c:v>
                </c:pt>
                <c:pt idx="1166">
                  <c:v>61</c:v>
                </c:pt>
                <c:pt idx="1167">
                  <c:v>61</c:v>
                </c:pt>
                <c:pt idx="1168">
                  <c:v>61</c:v>
                </c:pt>
                <c:pt idx="1169">
                  <c:v>61</c:v>
                </c:pt>
                <c:pt idx="1170">
                  <c:v>61</c:v>
                </c:pt>
                <c:pt idx="1171">
                  <c:v>61</c:v>
                </c:pt>
                <c:pt idx="1172">
                  <c:v>61</c:v>
                </c:pt>
                <c:pt idx="1173">
                  <c:v>61</c:v>
                </c:pt>
                <c:pt idx="1174">
                  <c:v>61</c:v>
                </c:pt>
                <c:pt idx="1175">
                  <c:v>61</c:v>
                </c:pt>
                <c:pt idx="1176">
                  <c:v>61</c:v>
                </c:pt>
                <c:pt idx="1177">
                  <c:v>61</c:v>
                </c:pt>
                <c:pt idx="1178">
                  <c:v>61</c:v>
                </c:pt>
                <c:pt idx="1179">
                  <c:v>61</c:v>
                </c:pt>
                <c:pt idx="1180">
                  <c:v>61</c:v>
                </c:pt>
                <c:pt idx="1181">
                  <c:v>61</c:v>
                </c:pt>
                <c:pt idx="1182">
                  <c:v>61</c:v>
                </c:pt>
                <c:pt idx="1183">
                  <c:v>61</c:v>
                </c:pt>
                <c:pt idx="1184">
                  <c:v>61</c:v>
                </c:pt>
                <c:pt idx="1185">
                  <c:v>61</c:v>
                </c:pt>
                <c:pt idx="1186">
                  <c:v>61</c:v>
                </c:pt>
                <c:pt idx="1187">
                  <c:v>61</c:v>
                </c:pt>
                <c:pt idx="1188">
                  <c:v>61</c:v>
                </c:pt>
                <c:pt idx="1189">
                  <c:v>61</c:v>
                </c:pt>
                <c:pt idx="1190">
                  <c:v>61</c:v>
                </c:pt>
                <c:pt idx="1191">
                  <c:v>61</c:v>
                </c:pt>
                <c:pt idx="1192">
                  <c:v>61</c:v>
                </c:pt>
                <c:pt idx="1193">
                  <c:v>61</c:v>
                </c:pt>
                <c:pt idx="1194">
                  <c:v>61</c:v>
                </c:pt>
                <c:pt idx="1195">
                  <c:v>61</c:v>
                </c:pt>
                <c:pt idx="1196">
                  <c:v>61</c:v>
                </c:pt>
                <c:pt idx="1197">
                  <c:v>61</c:v>
                </c:pt>
                <c:pt idx="1198">
                  <c:v>61</c:v>
                </c:pt>
                <c:pt idx="1199">
                  <c:v>61</c:v>
                </c:pt>
                <c:pt idx="1200">
                  <c:v>61</c:v>
                </c:pt>
                <c:pt idx="1201">
                  <c:v>61</c:v>
                </c:pt>
                <c:pt idx="1202">
                  <c:v>61</c:v>
                </c:pt>
                <c:pt idx="1203">
                  <c:v>61</c:v>
                </c:pt>
                <c:pt idx="1204">
                  <c:v>61</c:v>
                </c:pt>
                <c:pt idx="1205">
                  <c:v>61</c:v>
                </c:pt>
                <c:pt idx="1206">
                  <c:v>61</c:v>
                </c:pt>
                <c:pt idx="1207">
                  <c:v>61</c:v>
                </c:pt>
                <c:pt idx="1208">
                  <c:v>61</c:v>
                </c:pt>
                <c:pt idx="1209">
                  <c:v>61</c:v>
                </c:pt>
                <c:pt idx="1210">
                  <c:v>61</c:v>
                </c:pt>
                <c:pt idx="1211">
                  <c:v>61</c:v>
                </c:pt>
                <c:pt idx="1212">
                  <c:v>61</c:v>
                </c:pt>
                <c:pt idx="1213">
                  <c:v>61</c:v>
                </c:pt>
                <c:pt idx="1214">
                  <c:v>61</c:v>
                </c:pt>
                <c:pt idx="1215">
                  <c:v>61</c:v>
                </c:pt>
                <c:pt idx="1216">
                  <c:v>61</c:v>
                </c:pt>
                <c:pt idx="1217">
                  <c:v>61</c:v>
                </c:pt>
                <c:pt idx="1218">
                  <c:v>61</c:v>
                </c:pt>
                <c:pt idx="1219">
                  <c:v>61</c:v>
                </c:pt>
                <c:pt idx="1220">
                  <c:v>61</c:v>
                </c:pt>
                <c:pt idx="1221">
                  <c:v>61</c:v>
                </c:pt>
                <c:pt idx="1222">
                  <c:v>61</c:v>
                </c:pt>
                <c:pt idx="1223">
                  <c:v>61</c:v>
                </c:pt>
                <c:pt idx="1224">
                  <c:v>61</c:v>
                </c:pt>
                <c:pt idx="1225">
                  <c:v>61</c:v>
                </c:pt>
                <c:pt idx="1226">
                  <c:v>61</c:v>
                </c:pt>
                <c:pt idx="1227">
                  <c:v>61</c:v>
                </c:pt>
                <c:pt idx="1228">
                  <c:v>61</c:v>
                </c:pt>
                <c:pt idx="1229">
                  <c:v>61</c:v>
                </c:pt>
                <c:pt idx="1230">
                  <c:v>61</c:v>
                </c:pt>
                <c:pt idx="1231">
                  <c:v>61</c:v>
                </c:pt>
                <c:pt idx="1232">
                  <c:v>61</c:v>
                </c:pt>
                <c:pt idx="1233">
                  <c:v>61</c:v>
                </c:pt>
                <c:pt idx="1234">
                  <c:v>61</c:v>
                </c:pt>
                <c:pt idx="1235">
                  <c:v>61</c:v>
                </c:pt>
                <c:pt idx="1236">
                  <c:v>61</c:v>
                </c:pt>
                <c:pt idx="1237">
                  <c:v>61</c:v>
                </c:pt>
                <c:pt idx="1238">
                  <c:v>61</c:v>
                </c:pt>
                <c:pt idx="1239">
                  <c:v>61</c:v>
                </c:pt>
                <c:pt idx="1240">
                  <c:v>61</c:v>
                </c:pt>
                <c:pt idx="1241">
                  <c:v>61</c:v>
                </c:pt>
                <c:pt idx="1242">
                  <c:v>61</c:v>
                </c:pt>
                <c:pt idx="1243">
                  <c:v>61</c:v>
                </c:pt>
                <c:pt idx="1244">
                  <c:v>61</c:v>
                </c:pt>
                <c:pt idx="1245">
                  <c:v>61</c:v>
                </c:pt>
                <c:pt idx="1246">
                  <c:v>61</c:v>
                </c:pt>
                <c:pt idx="1247">
                  <c:v>61</c:v>
                </c:pt>
                <c:pt idx="1248">
                  <c:v>61</c:v>
                </c:pt>
                <c:pt idx="1249">
                  <c:v>61</c:v>
                </c:pt>
                <c:pt idx="1250">
                  <c:v>61</c:v>
                </c:pt>
                <c:pt idx="1251">
                  <c:v>61</c:v>
                </c:pt>
                <c:pt idx="1252">
                  <c:v>61</c:v>
                </c:pt>
                <c:pt idx="1253">
                  <c:v>61</c:v>
                </c:pt>
                <c:pt idx="1254">
                  <c:v>61</c:v>
                </c:pt>
                <c:pt idx="1255">
                  <c:v>61</c:v>
                </c:pt>
                <c:pt idx="1256">
                  <c:v>61</c:v>
                </c:pt>
                <c:pt idx="1257">
                  <c:v>61</c:v>
                </c:pt>
                <c:pt idx="1258">
                  <c:v>61</c:v>
                </c:pt>
                <c:pt idx="1259">
                  <c:v>61</c:v>
                </c:pt>
                <c:pt idx="1260">
                  <c:v>61</c:v>
                </c:pt>
                <c:pt idx="1261">
                  <c:v>61</c:v>
                </c:pt>
                <c:pt idx="1262">
                  <c:v>61</c:v>
                </c:pt>
                <c:pt idx="1263">
                  <c:v>61</c:v>
                </c:pt>
                <c:pt idx="1264">
                  <c:v>61</c:v>
                </c:pt>
                <c:pt idx="1265">
                  <c:v>61</c:v>
                </c:pt>
                <c:pt idx="1266">
                  <c:v>61</c:v>
                </c:pt>
                <c:pt idx="1267">
                  <c:v>61</c:v>
                </c:pt>
                <c:pt idx="1268">
                  <c:v>61</c:v>
                </c:pt>
                <c:pt idx="1269">
                  <c:v>61</c:v>
                </c:pt>
                <c:pt idx="1270">
                  <c:v>61</c:v>
                </c:pt>
                <c:pt idx="1271">
                  <c:v>61</c:v>
                </c:pt>
                <c:pt idx="1272">
                  <c:v>61</c:v>
                </c:pt>
                <c:pt idx="1273">
                  <c:v>61</c:v>
                </c:pt>
                <c:pt idx="1274">
                  <c:v>61</c:v>
                </c:pt>
                <c:pt idx="1275">
                  <c:v>61</c:v>
                </c:pt>
                <c:pt idx="1276">
                  <c:v>61</c:v>
                </c:pt>
                <c:pt idx="1277">
                  <c:v>61</c:v>
                </c:pt>
                <c:pt idx="1278">
                  <c:v>61</c:v>
                </c:pt>
                <c:pt idx="1279">
                  <c:v>61</c:v>
                </c:pt>
                <c:pt idx="1280">
                  <c:v>61</c:v>
                </c:pt>
                <c:pt idx="1281">
                  <c:v>61</c:v>
                </c:pt>
                <c:pt idx="1282">
                  <c:v>61</c:v>
                </c:pt>
                <c:pt idx="1283">
                  <c:v>61</c:v>
                </c:pt>
                <c:pt idx="1284">
                  <c:v>61</c:v>
                </c:pt>
                <c:pt idx="1285">
                  <c:v>61</c:v>
                </c:pt>
                <c:pt idx="1286">
                  <c:v>61</c:v>
                </c:pt>
                <c:pt idx="1287">
                  <c:v>61</c:v>
                </c:pt>
                <c:pt idx="1288">
                  <c:v>61</c:v>
                </c:pt>
                <c:pt idx="1289">
                  <c:v>61</c:v>
                </c:pt>
                <c:pt idx="1290">
                  <c:v>61</c:v>
                </c:pt>
                <c:pt idx="1291">
                  <c:v>61</c:v>
                </c:pt>
                <c:pt idx="1292">
                  <c:v>61</c:v>
                </c:pt>
                <c:pt idx="1293">
                  <c:v>61</c:v>
                </c:pt>
                <c:pt idx="1294">
                  <c:v>61</c:v>
                </c:pt>
                <c:pt idx="1295">
                  <c:v>61</c:v>
                </c:pt>
                <c:pt idx="1296">
                  <c:v>61</c:v>
                </c:pt>
                <c:pt idx="1297">
                  <c:v>61</c:v>
                </c:pt>
                <c:pt idx="1298">
                  <c:v>61</c:v>
                </c:pt>
                <c:pt idx="1299">
                  <c:v>61</c:v>
                </c:pt>
                <c:pt idx="1300">
                  <c:v>61</c:v>
                </c:pt>
                <c:pt idx="1301">
                  <c:v>61</c:v>
                </c:pt>
                <c:pt idx="1302">
                  <c:v>61</c:v>
                </c:pt>
                <c:pt idx="1303">
                  <c:v>61</c:v>
                </c:pt>
                <c:pt idx="1304">
                  <c:v>61</c:v>
                </c:pt>
                <c:pt idx="1305">
                  <c:v>61</c:v>
                </c:pt>
                <c:pt idx="1306">
                  <c:v>61</c:v>
                </c:pt>
                <c:pt idx="1307">
                  <c:v>61</c:v>
                </c:pt>
                <c:pt idx="1308">
                  <c:v>61</c:v>
                </c:pt>
                <c:pt idx="1309">
                  <c:v>61</c:v>
                </c:pt>
                <c:pt idx="1310">
                  <c:v>61</c:v>
                </c:pt>
                <c:pt idx="1311">
                  <c:v>61</c:v>
                </c:pt>
                <c:pt idx="1312">
                  <c:v>61</c:v>
                </c:pt>
                <c:pt idx="1313">
                  <c:v>61</c:v>
                </c:pt>
                <c:pt idx="1314">
                  <c:v>61</c:v>
                </c:pt>
                <c:pt idx="1315">
                  <c:v>61</c:v>
                </c:pt>
                <c:pt idx="1316">
                  <c:v>61</c:v>
                </c:pt>
                <c:pt idx="1317">
                  <c:v>61</c:v>
                </c:pt>
                <c:pt idx="1318">
                  <c:v>61</c:v>
                </c:pt>
                <c:pt idx="1319">
                  <c:v>61</c:v>
                </c:pt>
                <c:pt idx="1320">
                  <c:v>61</c:v>
                </c:pt>
                <c:pt idx="1321">
                  <c:v>61</c:v>
                </c:pt>
                <c:pt idx="1322">
                  <c:v>61</c:v>
                </c:pt>
                <c:pt idx="1323">
                  <c:v>61</c:v>
                </c:pt>
                <c:pt idx="1324">
                  <c:v>61</c:v>
                </c:pt>
                <c:pt idx="1325">
                  <c:v>61</c:v>
                </c:pt>
                <c:pt idx="1326">
                  <c:v>61</c:v>
                </c:pt>
                <c:pt idx="1327">
                  <c:v>61</c:v>
                </c:pt>
                <c:pt idx="1328">
                  <c:v>61</c:v>
                </c:pt>
                <c:pt idx="1329">
                  <c:v>61</c:v>
                </c:pt>
                <c:pt idx="1330">
                  <c:v>61</c:v>
                </c:pt>
                <c:pt idx="1331">
                  <c:v>61</c:v>
                </c:pt>
                <c:pt idx="1332">
                  <c:v>61</c:v>
                </c:pt>
                <c:pt idx="1333">
                  <c:v>61</c:v>
                </c:pt>
                <c:pt idx="1334">
                  <c:v>61</c:v>
                </c:pt>
                <c:pt idx="1335">
                  <c:v>61</c:v>
                </c:pt>
                <c:pt idx="1336">
                  <c:v>61</c:v>
                </c:pt>
                <c:pt idx="1337">
                  <c:v>61</c:v>
                </c:pt>
                <c:pt idx="1338">
                  <c:v>61</c:v>
                </c:pt>
                <c:pt idx="1339">
                  <c:v>61</c:v>
                </c:pt>
                <c:pt idx="1340">
                  <c:v>61</c:v>
                </c:pt>
                <c:pt idx="1341">
                  <c:v>61</c:v>
                </c:pt>
                <c:pt idx="1342">
                  <c:v>61</c:v>
                </c:pt>
                <c:pt idx="1343">
                  <c:v>61</c:v>
                </c:pt>
                <c:pt idx="1344">
                  <c:v>61</c:v>
                </c:pt>
                <c:pt idx="1345">
                  <c:v>61</c:v>
                </c:pt>
                <c:pt idx="1346">
                  <c:v>61</c:v>
                </c:pt>
                <c:pt idx="1347">
                  <c:v>61</c:v>
                </c:pt>
                <c:pt idx="1348">
                  <c:v>61</c:v>
                </c:pt>
                <c:pt idx="1349">
                  <c:v>61</c:v>
                </c:pt>
                <c:pt idx="1350">
                  <c:v>61</c:v>
                </c:pt>
                <c:pt idx="1351">
                  <c:v>61</c:v>
                </c:pt>
                <c:pt idx="1352">
                  <c:v>61</c:v>
                </c:pt>
                <c:pt idx="1353">
                  <c:v>61</c:v>
                </c:pt>
                <c:pt idx="1354">
                  <c:v>61</c:v>
                </c:pt>
                <c:pt idx="1355">
                  <c:v>61</c:v>
                </c:pt>
                <c:pt idx="1356">
                  <c:v>61</c:v>
                </c:pt>
                <c:pt idx="1357">
                  <c:v>61</c:v>
                </c:pt>
                <c:pt idx="1358">
                  <c:v>61</c:v>
                </c:pt>
                <c:pt idx="1359">
                  <c:v>61</c:v>
                </c:pt>
                <c:pt idx="1360">
                  <c:v>61</c:v>
                </c:pt>
                <c:pt idx="1361">
                  <c:v>61</c:v>
                </c:pt>
                <c:pt idx="1362">
                  <c:v>61</c:v>
                </c:pt>
                <c:pt idx="1363">
                  <c:v>61</c:v>
                </c:pt>
                <c:pt idx="1364">
                  <c:v>61</c:v>
                </c:pt>
                <c:pt idx="1365">
                  <c:v>61</c:v>
                </c:pt>
                <c:pt idx="1366">
                  <c:v>61</c:v>
                </c:pt>
                <c:pt idx="1367">
                  <c:v>61</c:v>
                </c:pt>
                <c:pt idx="1368">
                  <c:v>61</c:v>
                </c:pt>
                <c:pt idx="1369">
                  <c:v>61</c:v>
                </c:pt>
                <c:pt idx="1370">
                  <c:v>61</c:v>
                </c:pt>
                <c:pt idx="1371">
                  <c:v>61</c:v>
                </c:pt>
                <c:pt idx="1372">
                  <c:v>61</c:v>
                </c:pt>
                <c:pt idx="1373">
                  <c:v>61</c:v>
                </c:pt>
                <c:pt idx="1374">
                  <c:v>61</c:v>
                </c:pt>
                <c:pt idx="1375">
                  <c:v>61</c:v>
                </c:pt>
                <c:pt idx="1376">
                  <c:v>61</c:v>
                </c:pt>
                <c:pt idx="1377">
                  <c:v>61</c:v>
                </c:pt>
                <c:pt idx="1378">
                  <c:v>61</c:v>
                </c:pt>
                <c:pt idx="1379">
                  <c:v>61</c:v>
                </c:pt>
                <c:pt idx="1380">
                  <c:v>61</c:v>
                </c:pt>
                <c:pt idx="1381">
                  <c:v>61</c:v>
                </c:pt>
                <c:pt idx="1382">
                  <c:v>61</c:v>
                </c:pt>
                <c:pt idx="1383">
                  <c:v>61</c:v>
                </c:pt>
                <c:pt idx="1384">
                  <c:v>61</c:v>
                </c:pt>
                <c:pt idx="1385">
                  <c:v>61</c:v>
                </c:pt>
                <c:pt idx="1386">
                  <c:v>61</c:v>
                </c:pt>
                <c:pt idx="1387">
                  <c:v>61</c:v>
                </c:pt>
                <c:pt idx="1388">
                  <c:v>61</c:v>
                </c:pt>
                <c:pt idx="1389">
                  <c:v>61</c:v>
                </c:pt>
                <c:pt idx="1390">
                  <c:v>61</c:v>
                </c:pt>
                <c:pt idx="1391">
                  <c:v>61</c:v>
                </c:pt>
                <c:pt idx="1392">
                  <c:v>61</c:v>
                </c:pt>
                <c:pt idx="1393">
                  <c:v>61</c:v>
                </c:pt>
                <c:pt idx="1394">
                  <c:v>61</c:v>
                </c:pt>
                <c:pt idx="1395">
                  <c:v>61</c:v>
                </c:pt>
                <c:pt idx="1396">
                  <c:v>61</c:v>
                </c:pt>
                <c:pt idx="1397">
                  <c:v>61</c:v>
                </c:pt>
                <c:pt idx="1398">
                  <c:v>61</c:v>
                </c:pt>
                <c:pt idx="1399">
                  <c:v>61</c:v>
                </c:pt>
                <c:pt idx="1400">
                  <c:v>61</c:v>
                </c:pt>
                <c:pt idx="1401">
                  <c:v>61</c:v>
                </c:pt>
                <c:pt idx="1402">
                  <c:v>61</c:v>
                </c:pt>
                <c:pt idx="1403">
                  <c:v>61</c:v>
                </c:pt>
                <c:pt idx="1404">
                  <c:v>61</c:v>
                </c:pt>
                <c:pt idx="1405">
                  <c:v>61</c:v>
                </c:pt>
                <c:pt idx="1406">
                  <c:v>61</c:v>
                </c:pt>
                <c:pt idx="1407">
                  <c:v>61</c:v>
                </c:pt>
                <c:pt idx="1408">
                  <c:v>61</c:v>
                </c:pt>
                <c:pt idx="1409">
                  <c:v>61</c:v>
                </c:pt>
                <c:pt idx="1410">
                  <c:v>61</c:v>
                </c:pt>
                <c:pt idx="1411">
                  <c:v>61</c:v>
                </c:pt>
                <c:pt idx="1412">
                  <c:v>61</c:v>
                </c:pt>
                <c:pt idx="1413">
                  <c:v>61</c:v>
                </c:pt>
                <c:pt idx="1414">
                  <c:v>61</c:v>
                </c:pt>
                <c:pt idx="1415">
                  <c:v>61</c:v>
                </c:pt>
                <c:pt idx="1416">
                  <c:v>61</c:v>
                </c:pt>
                <c:pt idx="1417">
                  <c:v>61</c:v>
                </c:pt>
                <c:pt idx="1418">
                  <c:v>61</c:v>
                </c:pt>
                <c:pt idx="1419">
                  <c:v>61</c:v>
                </c:pt>
                <c:pt idx="1420">
                  <c:v>61</c:v>
                </c:pt>
                <c:pt idx="1421">
                  <c:v>61</c:v>
                </c:pt>
                <c:pt idx="1422">
                  <c:v>61</c:v>
                </c:pt>
                <c:pt idx="1423">
                  <c:v>61</c:v>
                </c:pt>
                <c:pt idx="1424">
                  <c:v>61</c:v>
                </c:pt>
                <c:pt idx="1425">
                  <c:v>61</c:v>
                </c:pt>
                <c:pt idx="1426">
                  <c:v>61</c:v>
                </c:pt>
                <c:pt idx="1427">
                  <c:v>61</c:v>
                </c:pt>
                <c:pt idx="1428">
                  <c:v>61</c:v>
                </c:pt>
                <c:pt idx="1429">
                  <c:v>61</c:v>
                </c:pt>
                <c:pt idx="1430">
                  <c:v>61</c:v>
                </c:pt>
                <c:pt idx="1431">
                  <c:v>61</c:v>
                </c:pt>
                <c:pt idx="1432">
                  <c:v>61</c:v>
                </c:pt>
                <c:pt idx="1433">
                  <c:v>61</c:v>
                </c:pt>
                <c:pt idx="1434">
                  <c:v>61</c:v>
                </c:pt>
                <c:pt idx="1435">
                  <c:v>61</c:v>
                </c:pt>
                <c:pt idx="1436">
                  <c:v>61</c:v>
                </c:pt>
                <c:pt idx="1437">
                  <c:v>61</c:v>
                </c:pt>
                <c:pt idx="1438">
                  <c:v>61</c:v>
                </c:pt>
                <c:pt idx="1439">
                  <c:v>61</c:v>
                </c:pt>
                <c:pt idx="1440">
                  <c:v>61</c:v>
                </c:pt>
                <c:pt idx="1441">
                  <c:v>61</c:v>
                </c:pt>
                <c:pt idx="1442">
                  <c:v>61</c:v>
                </c:pt>
                <c:pt idx="1443">
                  <c:v>61</c:v>
                </c:pt>
                <c:pt idx="1444">
                  <c:v>61</c:v>
                </c:pt>
                <c:pt idx="1445">
                  <c:v>61</c:v>
                </c:pt>
                <c:pt idx="1446">
                  <c:v>61</c:v>
                </c:pt>
                <c:pt idx="1447">
                  <c:v>61</c:v>
                </c:pt>
                <c:pt idx="1448">
                  <c:v>61</c:v>
                </c:pt>
                <c:pt idx="1449">
                  <c:v>61</c:v>
                </c:pt>
                <c:pt idx="1450">
                  <c:v>61</c:v>
                </c:pt>
                <c:pt idx="1451">
                  <c:v>61</c:v>
                </c:pt>
                <c:pt idx="1452">
                  <c:v>61</c:v>
                </c:pt>
                <c:pt idx="1453">
                  <c:v>61</c:v>
                </c:pt>
                <c:pt idx="1454">
                  <c:v>61</c:v>
                </c:pt>
                <c:pt idx="1455">
                  <c:v>61</c:v>
                </c:pt>
                <c:pt idx="1456">
                  <c:v>61</c:v>
                </c:pt>
                <c:pt idx="1457">
                  <c:v>61</c:v>
                </c:pt>
                <c:pt idx="1458">
                  <c:v>61</c:v>
                </c:pt>
                <c:pt idx="1459">
                  <c:v>61</c:v>
                </c:pt>
                <c:pt idx="1460">
                  <c:v>61</c:v>
                </c:pt>
                <c:pt idx="1461">
                  <c:v>61</c:v>
                </c:pt>
                <c:pt idx="1462">
                  <c:v>61</c:v>
                </c:pt>
                <c:pt idx="1463">
                  <c:v>61</c:v>
                </c:pt>
                <c:pt idx="1464">
                  <c:v>61</c:v>
                </c:pt>
                <c:pt idx="1465">
                  <c:v>61</c:v>
                </c:pt>
                <c:pt idx="1466">
                  <c:v>61</c:v>
                </c:pt>
                <c:pt idx="1467">
                  <c:v>61</c:v>
                </c:pt>
                <c:pt idx="1468">
                  <c:v>61</c:v>
                </c:pt>
                <c:pt idx="1469">
                  <c:v>61</c:v>
                </c:pt>
                <c:pt idx="1470">
                  <c:v>61</c:v>
                </c:pt>
                <c:pt idx="1471">
                  <c:v>61</c:v>
                </c:pt>
                <c:pt idx="1472">
                  <c:v>61</c:v>
                </c:pt>
                <c:pt idx="1473">
                  <c:v>61</c:v>
                </c:pt>
                <c:pt idx="1474">
                  <c:v>61</c:v>
                </c:pt>
                <c:pt idx="1475">
                  <c:v>61</c:v>
                </c:pt>
                <c:pt idx="1476">
                  <c:v>61</c:v>
                </c:pt>
                <c:pt idx="1477">
                  <c:v>61</c:v>
                </c:pt>
                <c:pt idx="1478">
                  <c:v>61</c:v>
                </c:pt>
                <c:pt idx="1479">
                  <c:v>61</c:v>
                </c:pt>
                <c:pt idx="1480">
                  <c:v>61</c:v>
                </c:pt>
                <c:pt idx="1481">
                  <c:v>61</c:v>
                </c:pt>
                <c:pt idx="1482">
                  <c:v>61</c:v>
                </c:pt>
                <c:pt idx="1483">
                  <c:v>61</c:v>
                </c:pt>
                <c:pt idx="1484">
                  <c:v>61</c:v>
                </c:pt>
                <c:pt idx="1485">
                  <c:v>61</c:v>
                </c:pt>
                <c:pt idx="1486">
                  <c:v>61</c:v>
                </c:pt>
                <c:pt idx="1487">
                  <c:v>61</c:v>
                </c:pt>
                <c:pt idx="1488">
                  <c:v>61</c:v>
                </c:pt>
                <c:pt idx="1489">
                  <c:v>61</c:v>
                </c:pt>
                <c:pt idx="1490">
                  <c:v>61</c:v>
                </c:pt>
                <c:pt idx="1491">
                  <c:v>61</c:v>
                </c:pt>
                <c:pt idx="1492">
                  <c:v>61</c:v>
                </c:pt>
                <c:pt idx="1493">
                  <c:v>61</c:v>
                </c:pt>
                <c:pt idx="1494">
                  <c:v>61</c:v>
                </c:pt>
                <c:pt idx="1495">
                  <c:v>61</c:v>
                </c:pt>
                <c:pt idx="1496">
                  <c:v>61</c:v>
                </c:pt>
                <c:pt idx="1497">
                  <c:v>61</c:v>
                </c:pt>
                <c:pt idx="1498">
                  <c:v>61</c:v>
                </c:pt>
                <c:pt idx="1499">
                  <c:v>61</c:v>
                </c:pt>
                <c:pt idx="1500">
                  <c:v>61</c:v>
                </c:pt>
                <c:pt idx="1501">
                  <c:v>61</c:v>
                </c:pt>
                <c:pt idx="1502">
                  <c:v>61</c:v>
                </c:pt>
                <c:pt idx="1503">
                  <c:v>61</c:v>
                </c:pt>
                <c:pt idx="1504">
                  <c:v>61</c:v>
                </c:pt>
                <c:pt idx="1505">
                  <c:v>61</c:v>
                </c:pt>
                <c:pt idx="1506">
                  <c:v>61</c:v>
                </c:pt>
                <c:pt idx="1507">
                  <c:v>61</c:v>
                </c:pt>
                <c:pt idx="1508">
                  <c:v>61</c:v>
                </c:pt>
                <c:pt idx="1509">
                  <c:v>61</c:v>
                </c:pt>
                <c:pt idx="1510">
                  <c:v>61</c:v>
                </c:pt>
                <c:pt idx="1511">
                  <c:v>61</c:v>
                </c:pt>
                <c:pt idx="1512">
                  <c:v>61</c:v>
                </c:pt>
                <c:pt idx="1513">
                  <c:v>61</c:v>
                </c:pt>
                <c:pt idx="1514">
                  <c:v>61</c:v>
                </c:pt>
                <c:pt idx="1515">
                  <c:v>61</c:v>
                </c:pt>
                <c:pt idx="1516">
                  <c:v>61</c:v>
                </c:pt>
                <c:pt idx="1517">
                  <c:v>61</c:v>
                </c:pt>
                <c:pt idx="1518">
                  <c:v>61</c:v>
                </c:pt>
                <c:pt idx="1519">
                  <c:v>61</c:v>
                </c:pt>
                <c:pt idx="1520">
                  <c:v>61</c:v>
                </c:pt>
                <c:pt idx="1521">
                  <c:v>61</c:v>
                </c:pt>
                <c:pt idx="1522">
                  <c:v>61</c:v>
                </c:pt>
                <c:pt idx="1523">
                  <c:v>61</c:v>
                </c:pt>
                <c:pt idx="1524">
                  <c:v>61</c:v>
                </c:pt>
                <c:pt idx="1525">
                  <c:v>61</c:v>
                </c:pt>
                <c:pt idx="1526">
                  <c:v>61</c:v>
                </c:pt>
                <c:pt idx="1527">
                  <c:v>61</c:v>
                </c:pt>
                <c:pt idx="1528">
                  <c:v>61</c:v>
                </c:pt>
                <c:pt idx="1529">
                  <c:v>61</c:v>
                </c:pt>
                <c:pt idx="1530">
                  <c:v>61</c:v>
                </c:pt>
                <c:pt idx="1531">
                  <c:v>61</c:v>
                </c:pt>
                <c:pt idx="1532">
                  <c:v>61</c:v>
                </c:pt>
                <c:pt idx="1533">
                  <c:v>61</c:v>
                </c:pt>
                <c:pt idx="1534">
                  <c:v>61</c:v>
                </c:pt>
                <c:pt idx="1535">
                  <c:v>61</c:v>
                </c:pt>
                <c:pt idx="1536">
                  <c:v>61</c:v>
                </c:pt>
                <c:pt idx="1537">
                  <c:v>61</c:v>
                </c:pt>
                <c:pt idx="1538">
                  <c:v>61</c:v>
                </c:pt>
                <c:pt idx="1539">
                  <c:v>61</c:v>
                </c:pt>
                <c:pt idx="1540">
                  <c:v>61</c:v>
                </c:pt>
                <c:pt idx="1541">
                  <c:v>61</c:v>
                </c:pt>
                <c:pt idx="1542">
                  <c:v>61</c:v>
                </c:pt>
                <c:pt idx="1543">
                  <c:v>61</c:v>
                </c:pt>
                <c:pt idx="1544">
                  <c:v>61</c:v>
                </c:pt>
                <c:pt idx="1545">
                  <c:v>61</c:v>
                </c:pt>
                <c:pt idx="1546">
                  <c:v>61</c:v>
                </c:pt>
                <c:pt idx="1547">
                  <c:v>61</c:v>
                </c:pt>
                <c:pt idx="1548">
                  <c:v>61</c:v>
                </c:pt>
                <c:pt idx="1549">
                  <c:v>61</c:v>
                </c:pt>
                <c:pt idx="1550">
                  <c:v>61</c:v>
                </c:pt>
                <c:pt idx="1551">
                  <c:v>61</c:v>
                </c:pt>
                <c:pt idx="1552">
                  <c:v>61</c:v>
                </c:pt>
                <c:pt idx="1553">
                  <c:v>61</c:v>
                </c:pt>
                <c:pt idx="1554">
                  <c:v>61</c:v>
                </c:pt>
                <c:pt idx="1555">
                  <c:v>61</c:v>
                </c:pt>
                <c:pt idx="1556">
                  <c:v>61</c:v>
                </c:pt>
                <c:pt idx="1557">
                  <c:v>61</c:v>
                </c:pt>
                <c:pt idx="1558">
                  <c:v>61</c:v>
                </c:pt>
                <c:pt idx="1559">
                  <c:v>61</c:v>
                </c:pt>
                <c:pt idx="1560">
                  <c:v>61</c:v>
                </c:pt>
                <c:pt idx="1561">
                  <c:v>61</c:v>
                </c:pt>
                <c:pt idx="1562">
                  <c:v>61</c:v>
                </c:pt>
                <c:pt idx="1563">
                  <c:v>61</c:v>
                </c:pt>
                <c:pt idx="1564">
                  <c:v>61</c:v>
                </c:pt>
                <c:pt idx="1565">
                  <c:v>61</c:v>
                </c:pt>
                <c:pt idx="1566">
                  <c:v>61</c:v>
                </c:pt>
                <c:pt idx="1567">
                  <c:v>61</c:v>
                </c:pt>
                <c:pt idx="1568">
                  <c:v>61</c:v>
                </c:pt>
                <c:pt idx="1569">
                  <c:v>61</c:v>
                </c:pt>
                <c:pt idx="1570">
                  <c:v>61</c:v>
                </c:pt>
                <c:pt idx="1571">
                  <c:v>61</c:v>
                </c:pt>
                <c:pt idx="1572">
                  <c:v>61</c:v>
                </c:pt>
                <c:pt idx="1573">
                  <c:v>61</c:v>
                </c:pt>
                <c:pt idx="1574">
                  <c:v>61</c:v>
                </c:pt>
                <c:pt idx="1575">
                  <c:v>61</c:v>
                </c:pt>
                <c:pt idx="1576">
                  <c:v>61</c:v>
                </c:pt>
                <c:pt idx="1577">
                  <c:v>61</c:v>
                </c:pt>
                <c:pt idx="1578">
                  <c:v>61</c:v>
                </c:pt>
                <c:pt idx="1579">
                  <c:v>61</c:v>
                </c:pt>
                <c:pt idx="1580">
                  <c:v>61</c:v>
                </c:pt>
                <c:pt idx="1581">
                  <c:v>61</c:v>
                </c:pt>
                <c:pt idx="1582">
                  <c:v>61</c:v>
                </c:pt>
                <c:pt idx="1583">
                  <c:v>61</c:v>
                </c:pt>
                <c:pt idx="1584">
                  <c:v>61</c:v>
                </c:pt>
                <c:pt idx="1585">
                  <c:v>61</c:v>
                </c:pt>
                <c:pt idx="1586">
                  <c:v>61</c:v>
                </c:pt>
                <c:pt idx="1587">
                  <c:v>61</c:v>
                </c:pt>
                <c:pt idx="1588">
                  <c:v>61</c:v>
                </c:pt>
                <c:pt idx="1589">
                  <c:v>61</c:v>
                </c:pt>
                <c:pt idx="1590">
                  <c:v>61</c:v>
                </c:pt>
                <c:pt idx="1591">
                  <c:v>61</c:v>
                </c:pt>
                <c:pt idx="1592">
                  <c:v>61</c:v>
                </c:pt>
                <c:pt idx="1593">
                  <c:v>61</c:v>
                </c:pt>
                <c:pt idx="1594">
                  <c:v>61</c:v>
                </c:pt>
                <c:pt idx="1595">
                  <c:v>61</c:v>
                </c:pt>
                <c:pt idx="1596">
                  <c:v>61</c:v>
                </c:pt>
                <c:pt idx="1597">
                  <c:v>61</c:v>
                </c:pt>
                <c:pt idx="1598">
                  <c:v>61</c:v>
                </c:pt>
                <c:pt idx="1599">
                  <c:v>61</c:v>
                </c:pt>
                <c:pt idx="1600">
                  <c:v>61</c:v>
                </c:pt>
                <c:pt idx="1601">
                  <c:v>61</c:v>
                </c:pt>
                <c:pt idx="1602">
                  <c:v>61</c:v>
                </c:pt>
                <c:pt idx="1603">
                  <c:v>61</c:v>
                </c:pt>
                <c:pt idx="1604">
                  <c:v>61</c:v>
                </c:pt>
                <c:pt idx="1605">
                  <c:v>61</c:v>
                </c:pt>
                <c:pt idx="1606">
                  <c:v>61</c:v>
                </c:pt>
                <c:pt idx="1607">
                  <c:v>61</c:v>
                </c:pt>
                <c:pt idx="1608">
                  <c:v>61</c:v>
                </c:pt>
                <c:pt idx="1609">
                  <c:v>61</c:v>
                </c:pt>
                <c:pt idx="1610">
                  <c:v>61</c:v>
                </c:pt>
                <c:pt idx="1611">
                  <c:v>61</c:v>
                </c:pt>
                <c:pt idx="1612">
                  <c:v>61</c:v>
                </c:pt>
                <c:pt idx="1613">
                  <c:v>61</c:v>
                </c:pt>
                <c:pt idx="1614">
                  <c:v>61</c:v>
                </c:pt>
                <c:pt idx="1615">
                  <c:v>61</c:v>
                </c:pt>
                <c:pt idx="1616">
                  <c:v>61</c:v>
                </c:pt>
                <c:pt idx="1617">
                  <c:v>61</c:v>
                </c:pt>
                <c:pt idx="1618">
                  <c:v>61</c:v>
                </c:pt>
                <c:pt idx="1619">
                  <c:v>61</c:v>
                </c:pt>
                <c:pt idx="1620">
                  <c:v>61</c:v>
                </c:pt>
                <c:pt idx="1621">
                  <c:v>61</c:v>
                </c:pt>
                <c:pt idx="1622">
                  <c:v>61</c:v>
                </c:pt>
                <c:pt idx="1623">
                  <c:v>61</c:v>
                </c:pt>
                <c:pt idx="1624">
                  <c:v>61</c:v>
                </c:pt>
                <c:pt idx="1625">
                  <c:v>61</c:v>
                </c:pt>
                <c:pt idx="1626">
                  <c:v>61</c:v>
                </c:pt>
                <c:pt idx="1627">
                  <c:v>61</c:v>
                </c:pt>
                <c:pt idx="1628">
                  <c:v>61</c:v>
                </c:pt>
                <c:pt idx="1629">
                  <c:v>61</c:v>
                </c:pt>
                <c:pt idx="1630">
                  <c:v>61</c:v>
                </c:pt>
                <c:pt idx="1631">
                  <c:v>61</c:v>
                </c:pt>
                <c:pt idx="1632">
                  <c:v>61</c:v>
                </c:pt>
                <c:pt idx="1633">
                  <c:v>61</c:v>
                </c:pt>
                <c:pt idx="1634">
                  <c:v>61</c:v>
                </c:pt>
                <c:pt idx="1635">
                  <c:v>61</c:v>
                </c:pt>
                <c:pt idx="1636">
                  <c:v>61</c:v>
                </c:pt>
                <c:pt idx="1637">
                  <c:v>61</c:v>
                </c:pt>
                <c:pt idx="1638">
                  <c:v>61</c:v>
                </c:pt>
                <c:pt idx="1639">
                  <c:v>61</c:v>
                </c:pt>
                <c:pt idx="1640">
                  <c:v>61</c:v>
                </c:pt>
                <c:pt idx="1641">
                  <c:v>61</c:v>
                </c:pt>
                <c:pt idx="1642">
                  <c:v>61</c:v>
                </c:pt>
                <c:pt idx="1643">
                  <c:v>61</c:v>
                </c:pt>
                <c:pt idx="1644">
                  <c:v>61</c:v>
                </c:pt>
                <c:pt idx="1645">
                  <c:v>61</c:v>
                </c:pt>
                <c:pt idx="1646">
                  <c:v>61</c:v>
                </c:pt>
                <c:pt idx="1647">
                  <c:v>61</c:v>
                </c:pt>
                <c:pt idx="1648">
                  <c:v>61</c:v>
                </c:pt>
                <c:pt idx="1649">
                  <c:v>61</c:v>
                </c:pt>
                <c:pt idx="1650">
                  <c:v>61</c:v>
                </c:pt>
                <c:pt idx="1651">
                  <c:v>61</c:v>
                </c:pt>
                <c:pt idx="1652">
                  <c:v>61</c:v>
                </c:pt>
                <c:pt idx="1653">
                  <c:v>61</c:v>
                </c:pt>
                <c:pt idx="1654">
                  <c:v>61</c:v>
                </c:pt>
                <c:pt idx="1655">
                  <c:v>61</c:v>
                </c:pt>
                <c:pt idx="1656">
                  <c:v>61</c:v>
                </c:pt>
                <c:pt idx="1657">
                  <c:v>61</c:v>
                </c:pt>
                <c:pt idx="1658">
                  <c:v>61</c:v>
                </c:pt>
                <c:pt idx="1659">
                  <c:v>61</c:v>
                </c:pt>
                <c:pt idx="1660">
                  <c:v>61</c:v>
                </c:pt>
                <c:pt idx="1661">
                  <c:v>61</c:v>
                </c:pt>
                <c:pt idx="1662">
                  <c:v>61</c:v>
                </c:pt>
                <c:pt idx="1663">
                  <c:v>61</c:v>
                </c:pt>
                <c:pt idx="1664">
                  <c:v>61</c:v>
                </c:pt>
                <c:pt idx="1665">
                  <c:v>61</c:v>
                </c:pt>
                <c:pt idx="1666">
                  <c:v>61</c:v>
                </c:pt>
                <c:pt idx="1667">
                  <c:v>61</c:v>
                </c:pt>
                <c:pt idx="1668">
                  <c:v>61</c:v>
                </c:pt>
                <c:pt idx="1669">
                  <c:v>61</c:v>
                </c:pt>
                <c:pt idx="1670">
                  <c:v>61</c:v>
                </c:pt>
                <c:pt idx="1671">
                  <c:v>61</c:v>
                </c:pt>
                <c:pt idx="1672">
                  <c:v>61</c:v>
                </c:pt>
                <c:pt idx="1673">
                  <c:v>61</c:v>
                </c:pt>
                <c:pt idx="1674">
                  <c:v>61</c:v>
                </c:pt>
                <c:pt idx="1675">
                  <c:v>61</c:v>
                </c:pt>
                <c:pt idx="1676">
                  <c:v>61</c:v>
                </c:pt>
                <c:pt idx="1677">
                  <c:v>61</c:v>
                </c:pt>
                <c:pt idx="1678">
                  <c:v>61</c:v>
                </c:pt>
                <c:pt idx="1679">
                  <c:v>61</c:v>
                </c:pt>
                <c:pt idx="1680">
                  <c:v>61</c:v>
                </c:pt>
                <c:pt idx="1681">
                  <c:v>61</c:v>
                </c:pt>
                <c:pt idx="1682">
                  <c:v>61</c:v>
                </c:pt>
                <c:pt idx="1683">
                  <c:v>61</c:v>
                </c:pt>
                <c:pt idx="1684">
                  <c:v>61</c:v>
                </c:pt>
                <c:pt idx="1685">
                  <c:v>61</c:v>
                </c:pt>
                <c:pt idx="1686">
                  <c:v>61</c:v>
                </c:pt>
                <c:pt idx="1687">
                  <c:v>61</c:v>
                </c:pt>
                <c:pt idx="1688">
                  <c:v>61</c:v>
                </c:pt>
                <c:pt idx="1689">
                  <c:v>61</c:v>
                </c:pt>
                <c:pt idx="1690">
                  <c:v>61</c:v>
                </c:pt>
                <c:pt idx="1691">
                  <c:v>61</c:v>
                </c:pt>
                <c:pt idx="1692">
                  <c:v>61</c:v>
                </c:pt>
                <c:pt idx="1693">
                  <c:v>61</c:v>
                </c:pt>
                <c:pt idx="1694">
                  <c:v>61</c:v>
                </c:pt>
                <c:pt idx="1695">
                  <c:v>61</c:v>
                </c:pt>
                <c:pt idx="1696">
                  <c:v>61</c:v>
                </c:pt>
                <c:pt idx="1697">
                  <c:v>61</c:v>
                </c:pt>
                <c:pt idx="1698">
                  <c:v>61</c:v>
                </c:pt>
                <c:pt idx="1699">
                  <c:v>61</c:v>
                </c:pt>
                <c:pt idx="1700">
                  <c:v>61</c:v>
                </c:pt>
                <c:pt idx="1701">
                  <c:v>61</c:v>
                </c:pt>
                <c:pt idx="1702">
                  <c:v>61</c:v>
                </c:pt>
                <c:pt idx="1703">
                  <c:v>61</c:v>
                </c:pt>
                <c:pt idx="1704">
                  <c:v>61</c:v>
                </c:pt>
                <c:pt idx="1705">
                  <c:v>61</c:v>
                </c:pt>
                <c:pt idx="1706">
                  <c:v>61</c:v>
                </c:pt>
                <c:pt idx="1707">
                  <c:v>61</c:v>
                </c:pt>
                <c:pt idx="1708">
                  <c:v>61</c:v>
                </c:pt>
                <c:pt idx="1709">
                  <c:v>61</c:v>
                </c:pt>
                <c:pt idx="1710">
                  <c:v>61</c:v>
                </c:pt>
                <c:pt idx="1711">
                  <c:v>61</c:v>
                </c:pt>
                <c:pt idx="1712">
                  <c:v>61</c:v>
                </c:pt>
                <c:pt idx="1713">
                  <c:v>61</c:v>
                </c:pt>
                <c:pt idx="1714">
                  <c:v>61</c:v>
                </c:pt>
                <c:pt idx="1715">
                  <c:v>61</c:v>
                </c:pt>
                <c:pt idx="1716">
                  <c:v>61</c:v>
                </c:pt>
                <c:pt idx="1717">
                  <c:v>61</c:v>
                </c:pt>
                <c:pt idx="1718">
                  <c:v>61</c:v>
                </c:pt>
                <c:pt idx="1719">
                  <c:v>61</c:v>
                </c:pt>
                <c:pt idx="1720">
                  <c:v>61</c:v>
                </c:pt>
                <c:pt idx="1721">
                  <c:v>61</c:v>
                </c:pt>
                <c:pt idx="1722">
                  <c:v>61</c:v>
                </c:pt>
                <c:pt idx="1723">
                  <c:v>61</c:v>
                </c:pt>
                <c:pt idx="1724">
                  <c:v>61</c:v>
                </c:pt>
                <c:pt idx="1725">
                  <c:v>61</c:v>
                </c:pt>
                <c:pt idx="1726">
                  <c:v>61</c:v>
                </c:pt>
                <c:pt idx="1727">
                  <c:v>61</c:v>
                </c:pt>
                <c:pt idx="1728">
                  <c:v>61</c:v>
                </c:pt>
                <c:pt idx="1729">
                  <c:v>61</c:v>
                </c:pt>
                <c:pt idx="1730">
                  <c:v>61</c:v>
                </c:pt>
                <c:pt idx="1731">
                  <c:v>61</c:v>
                </c:pt>
                <c:pt idx="1732">
                  <c:v>61</c:v>
                </c:pt>
                <c:pt idx="1733">
                  <c:v>61</c:v>
                </c:pt>
                <c:pt idx="1734">
                  <c:v>61</c:v>
                </c:pt>
                <c:pt idx="1735">
                  <c:v>61</c:v>
                </c:pt>
                <c:pt idx="1736">
                  <c:v>61</c:v>
                </c:pt>
                <c:pt idx="1737">
                  <c:v>61</c:v>
                </c:pt>
                <c:pt idx="1738">
                  <c:v>61</c:v>
                </c:pt>
                <c:pt idx="1739">
                  <c:v>61</c:v>
                </c:pt>
                <c:pt idx="1740">
                  <c:v>61</c:v>
                </c:pt>
                <c:pt idx="1741">
                  <c:v>61</c:v>
                </c:pt>
                <c:pt idx="1742">
                  <c:v>61</c:v>
                </c:pt>
                <c:pt idx="1743">
                  <c:v>61</c:v>
                </c:pt>
                <c:pt idx="1744">
                  <c:v>61</c:v>
                </c:pt>
                <c:pt idx="1745">
                  <c:v>61</c:v>
                </c:pt>
                <c:pt idx="1746">
                  <c:v>61</c:v>
                </c:pt>
                <c:pt idx="1747">
                  <c:v>61</c:v>
                </c:pt>
                <c:pt idx="1748">
                  <c:v>61</c:v>
                </c:pt>
                <c:pt idx="1749">
                  <c:v>61</c:v>
                </c:pt>
                <c:pt idx="1750">
                  <c:v>61</c:v>
                </c:pt>
                <c:pt idx="1751">
                  <c:v>61</c:v>
                </c:pt>
                <c:pt idx="1752">
                  <c:v>61</c:v>
                </c:pt>
                <c:pt idx="1753">
                  <c:v>61</c:v>
                </c:pt>
                <c:pt idx="1754">
                  <c:v>61</c:v>
                </c:pt>
                <c:pt idx="1755">
                  <c:v>61</c:v>
                </c:pt>
                <c:pt idx="1756">
                  <c:v>61</c:v>
                </c:pt>
                <c:pt idx="1757">
                  <c:v>61</c:v>
                </c:pt>
                <c:pt idx="1758">
                  <c:v>61</c:v>
                </c:pt>
                <c:pt idx="1759">
                  <c:v>61</c:v>
                </c:pt>
                <c:pt idx="1760">
                  <c:v>61</c:v>
                </c:pt>
                <c:pt idx="1761">
                  <c:v>61</c:v>
                </c:pt>
                <c:pt idx="1762">
                  <c:v>61</c:v>
                </c:pt>
                <c:pt idx="1763">
                  <c:v>61</c:v>
                </c:pt>
                <c:pt idx="1764">
                  <c:v>61</c:v>
                </c:pt>
                <c:pt idx="1765">
                  <c:v>61</c:v>
                </c:pt>
                <c:pt idx="1766">
                  <c:v>61</c:v>
                </c:pt>
                <c:pt idx="1767">
                  <c:v>61</c:v>
                </c:pt>
                <c:pt idx="1768">
                  <c:v>61</c:v>
                </c:pt>
                <c:pt idx="1769">
                  <c:v>61</c:v>
                </c:pt>
                <c:pt idx="1770">
                  <c:v>61</c:v>
                </c:pt>
                <c:pt idx="1771">
                  <c:v>61</c:v>
                </c:pt>
                <c:pt idx="1772">
                  <c:v>61</c:v>
                </c:pt>
                <c:pt idx="1773">
                  <c:v>61</c:v>
                </c:pt>
                <c:pt idx="1774">
                  <c:v>61</c:v>
                </c:pt>
                <c:pt idx="1775">
                  <c:v>61</c:v>
                </c:pt>
                <c:pt idx="1776">
                  <c:v>61</c:v>
                </c:pt>
                <c:pt idx="1777">
                  <c:v>61</c:v>
                </c:pt>
                <c:pt idx="1778">
                  <c:v>61</c:v>
                </c:pt>
                <c:pt idx="1779">
                  <c:v>61</c:v>
                </c:pt>
                <c:pt idx="1780">
                  <c:v>61</c:v>
                </c:pt>
                <c:pt idx="1781">
                  <c:v>61</c:v>
                </c:pt>
                <c:pt idx="1782">
                  <c:v>61</c:v>
                </c:pt>
                <c:pt idx="1783">
                  <c:v>61</c:v>
                </c:pt>
                <c:pt idx="1784">
                  <c:v>61</c:v>
                </c:pt>
                <c:pt idx="1785">
                  <c:v>61</c:v>
                </c:pt>
                <c:pt idx="1786">
                  <c:v>61</c:v>
                </c:pt>
                <c:pt idx="1787">
                  <c:v>61</c:v>
                </c:pt>
                <c:pt idx="1788">
                  <c:v>61</c:v>
                </c:pt>
                <c:pt idx="1789">
                  <c:v>61</c:v>
                </c:pt>
                <c:pt idx="1790">
                  <c:v>61</c:v>
                </c:pt>
                <c:pt idx="1791">
                  <c:v>61</c:v>
                </c:pt>
                <c:pt idx="1792">
                  <c:v>61</c:v>
                </c:pt>
                <c:pt idx="1793">
                  <c:v>61</c:v>
                </c:pt>
                <c:pt idx="1794">
                  <c:v>61</c:v>
                </c:pt>
                <c:pt idx="1795">
                  <c:v>61</c:v>
                </c:pt>
                <c:pt idx="1796">
                  <c:v>61</c:v>
                </c:pt>
                <c:pt idx="1797">
                  <c:v>61</c:v>
                </c:pt>
                <c:pt idx="1798">
                  <c:v>61</c:v>
                </c:pt>
                <c:pt idx="1799">
                  <c:v>61</c:v>
                </c:pt>
                <c:pt idx="1800">
                  <c:v>61</c:v>
                </c:pt>
                <c:pt idx="1801">
                  <c:v>61</c:v>
                </c:pt>
                <c:pt idx="1802">
                  <c:v>61</c:v>
                </c:pt>
                <c:pt idx="1803">
                  <c:v>61</c:v>
                </c:pt>
                <c:pt idx="1804">
                  <c:v>61</c:v>
                </c:pt>
                <c:pt idx="1805">
                  <c:v>61</c:v>
                </c:pt>
                <c:pt idx="1806">
                  <c:v>61</c:v>
                </c:pt>
                <c:pt idx="1807">
                  <c:v>61</c:v>
                </c:pt>
                <c:pt idx="1808">
                  <c:v>61</c:v>
                </c:pt>
                <c:pt idx="1809">
                  <c:v>61</c:v>
                </c:pt>
                <c:pt idx="1810">
                  <c:v>61</c:v>
                </c:pt>
                <c:pt idx="1811">
                  <c:v>61</c:v>
                </c:pt>
                <c:pt idx="1812">
                  <c:v>61</c:v>
                </c:pt>
                <c:pt idx="1813">
                  <c:v>61</c:v>
                </c:pt>
                <c:pt idx="1814">
                  <c:v>61</c:v>
                </c:pt>
                <c:pt idx="1815">
                  <c:v>61</c:v>
                </c:pt>
                <c:pt idx="1816">
                  <c:v>61</c:v>
                </c:pt>
                <c:pt idx="1817">
                  <c:v>61</c:v>
                </c:pt>
                <c:pt idx="1818">
                  <c:v>61</c:v>
                </c:pt>
                <c:pt idx="1819">
                  <c:v>61</c:v>
                </c:pt>
                <c:pt idx="1820">
                  <c:v>61</c:v>
                </c:pt>
                <c:pt idx="1821">
                  <c:v>61</c:v>
                </c:pt>
                <c:pt idx="1822">
                  <c:v>61</c:v>
                </c:pt>
                <c:pt idx="1823">
                  <c:v>61</c:v>
                </c:pt>
                <c:pt idx="1824">
                  <c:v>61</c:v>
                </c:pt>
                <c:pt idx="1825">
                  <c:v>61</c:v>
                </c:pt>
                <c:pt idx="1826">
                  <c:v>61</c:v>
                </c:pt>
                <c:pt idx="1827">
                  <c:v>61</c:v>
                </c:pt>
                <c:pt idx="1828">
                  <c:v>61</c:v>
                </c:pt>
                <c:pt idx="1829">
                  <c:v>61</c:v>
                </c:pt>
                <c:pt idx="1830">
                  <c:v>61</c:v>
                </c:pt>
                <c:pt idx="1831">
                  <c:v>61</c:v>
                </c:pt>
                <c:pt idx="1832">
                  <c:v>61</c:v>
                </c:pt>
                <c:pt idx="1833">
                  <c:v>61</c:v>
                </c:pt>
                <c:pt idx="1834">
                  <c:v>61</c:v>
                </c:pt>
                <c:pt idx="1835">
                  <c:v>61</c:v>
                </c:pt>
                <c:pt idx="1836">
                  <c:v>61</c:v>
                </c:pt>
                <c:pt idx="1837">
                  <c:v>61</c:v>
                </c:pt>
                <c:pt idx="1838">
                  <c:v>61</c:v>
                </c:pt>
                <c:pt idx="1839">
                  <c:v>61</c:v>
                </c:pt>
                <c:pt idx="1840">
                  <c:v>61</c:v>
                </c:pt>
                <c:pt idx="1841">
                  <c:v>61</c:v>
                </c:pt>
                <c:pt idx="1842">
                  <c:v>61</c:v>
                </c:pt>
                <c:pt idx="1843">
                  <c:v>61</c:v>
                </c:pt>
                <c:pt idx="1844">
                  <c:v>61</c:v>
                </c:pt>
                <c:pt idx="1845">
                  <c:v>61</c:v>
                </c:pt>
                <c:pt idx="1846">
                  <c:v>61</c:v>
                </c:pt>
                <c:pt idx="1847">
                  <c:v>61</c:v>
                </c:pt>
                <c:pt idx="1848">
                  <c:v>61</c:v>
                </c:pt>
                <c:pt idx="1849">
                  <c:v>61</c:v>
                </c:pt>
                <c:pt idx="1850">
                  <c:v>61</c:v>
                </c:pt>
                <c:pt idx="1851">
                  <c:v>61</c:v>
                </c:pt>
                <c:pt idx="1852">
                  <c:v>61</c:v>
                </c:pt>
                <c:pt idx="1853">
                  <c:v>61</c:v>
                </c:pt>
                <c:pt idx="1854">
                  <c:v>61</c:v>
                </c:pt>
                <c:pt idx="1855">
                  <c:v>61</c:v>
                </c:pt>
                <c:pt idx="1856">
                  <c:v>61</c:v>
                </c:pt>
                <c:pt idx="1857">
                  <c:v>61</c:v>
                </c:pt>
                <c:pt idx="1858">
                  <c:v>61</c:v>
                </c:pt>
                <c:pt idx="1859">
                  <c:v>61</c:v>
                </c:pt>
                <c:pt idx="1860">
                  <c:v>61</c:v>
                </c:pt>
                <c:pt idx="1861">
                  <c:v>61</c:v>
                </c:pt>
                <c:pt idx="1862">
                  <c:v>61</c:v>
                </c:pt>
                <c:pt idx="1863">
                  <c:v>61</c:v>
                </c:pt>
                <c:pt idx="1864">
                  <c:v>61</c:v>
                </c:pt>
                <c:pt idx="1865">
                  <c:v>61</c:v>
                </c:pt>
                <c:pt idx="1866">
                  <c:v>61</c:v>
                </c:pt>
                <c:pt idx="1867">
                  <c:v>61</c:v>
                </c:pt>
                <c:pt idx="1868">
                  <c:v>61</c:v>
                </c:pt>
                <c:pt idx="1869">
                  <c:v>61</c:v>
                </c:pt>
                <c:pt idx="1870">
                  <c:v>61</c:v>
                </c:pt>
                <c:pt idx="1871">
                  <c:v>61</c:v>
                </c:pt>
                <c:pt idx="1872">
                  <c:v>61</c:v>
                </c:pt>
                <c:pt idx="1873">
                  <c:v>61</c:v>
                </c:pt>
                <c:pt idx="1874">
                  <c:v>61</c:v>
                </c:pt>
                <c:pt idx="1875">
                  <c:v>61</c:v>
                </c:pt>
                <c:pt idx="1876">
                  <c:v>61</c:v>
                </c:pt>
                <c:pt idx="1877">
                  <c:v>61</c:v>
                </c:pt>
                <c:pt idx="1878">
                  <c:v>61</c:v>
                </c:pt>
                <c:pt idx="1879">
                  <c:v>61</c:v>
                </c:pt>
                <c:pt idx="1880">
                  <c:v>61</c:v>
                </c:pt>
                <c:pt idx="1881">
                  <c:v>61</c:v>
                </c:pt>
                <c:pt idx="1882">
                  <c:v>61</c:v>
                </c:pt>
                <c:pt idx="1883">
                  <c:v>61</c:v>
                </c:pt>
                <c:pt idx="1884">
                  <c:v>61</c:v>
                </c:pt>
                <c:pt idx="1885">
                  <c:v>61</c:v>
                </c:pt>
                <c:pt idx="1886">
                  <c:v>61</c:v>
                </c:pt>
                <c:pt idx="1887">
                  <c:v>61</c:v>
                </c:pt>
                <c:pt idx="1888">
                  <c:v>61</c:v>
                </c:pt>
                <c:pt idx="1889">
                  <c:v>61</c:v>
                </c:pt>
                <c:pt idx="1890">
                  <c:v>61</c:v>
                </c:pt>
                <c:pt idx="1891">
                  <c:v>61</c:v>
                </c:pt>
                <c:pt idx="1892">
                  <c:v>61</c:v>
                </c:pt>
                <c:pt idx="1893">
                  <c:v>61</c:v>
                </c:pt>
                <c:pt idx="1894">
                  <c:v>61</c:v>
                </c:pt>
                <c:pt idx="1895">
                  <c:v>61</c:v>
                </c:pt>
                <c:pt idx="1896">
                  <c:v>61</c:v>
                </c:pt>
                <c:pt idx="1897">
                  <c:v>61</c:v>
                </c:pt>
                <c:pt idx="1898">
                  <c:v>61</c:v>
                </c:pt>
                <c:pt idx="1899">
                  <c:v>61</c:v>
                </c:pt>
                <c:pt idx="1900">
                  <c:v>61</c:v>
                </c:pt>
                <c:pt idx="1901">
                  <c:v>61</c:v>
                </c:pt>
                <c:pt idx="1902">
                  <c:v>61</c:v>
                </c:pt>
                <c:pt idx="1903">
                  <c:v>61</c:v>
                </c:pt>
                <c:pt idx="1904">
                  <c:v>61</c:v>
                </c:pt>
                <c:pt idx="1905">
                  <c:v>61</c:v>
                </c:pt>
                <c:pt idx="1906">
                  <c:v>61</c:v>
                </c:pt>
                <c:pt idx="1907">
                  <c:v>61</c:v>
                </c:pt>
                <c:pt idx="1908">
                  <c:v>61</c:v>
                </c:pt>
                <c:pt idx="1909">
                  <c:v>61</c:v>
                </c:pt>
                <c:pt idx="1910">
                  <c:v>61</c:v>
                </c:pt>
                <c:pt idx="1911">
                  <c:v>61</c:v>
                </c:pt>
                <c:pt idx="1912">
                  <c:v>61</c:v>
                </c:pt>
                <c:pt idx="1913">
                  <c:v>61</c:v>
                </c:pt>
                <c:pt idx="1914">
                  <c:v>61</c:v>
                </c:pt>
                <c:pt idx="1915">
                  <c:v>61</c:v>
                </c:pt>
                <c:pt idx="1916">
                  <c:v>61</c:v>
                </c:pt>
                <c:pt idx="1917">
                  <c:v>61</c:v>
                </c:pt>
                <c:pt idx="1918">
                  <c:v>61</c:v>
                </c:pt>
                <c:pt idx="1919">
                  <c:v>61</c:v>
                </c:pt>
                <c:pt idx="1920">
                  <c:v>61</c:v>
                </c:pt>
                <c:pt idx="1921">
                  <c:v>61</c:v>
                </c:pt>
                <c:pt idx="1922">
                  <c:v>61</c:v>
                </c:pt>
                <c:pt idx="1923">
                  <c:v>61</c:v>
                </c:pt>
                <c:pt idx="1924">
                  <c:v>61</c:v>
                </c:pt>
                <c:pt idx="1925">
                  <c:v>61</c:v>
                </c:pt>
                <c:pt idx="1926">
                  <c:v>61</c:v>
                </c:pt>
                <c:pt idx="1927">
                  <c:v>61</c:v>
                </c:pt>
                <c:pt idx="1928">
                  <c:v>61</c:v>
                </c:pt>
                <c:pt idx="1929">
                  <c:v>61</c:v>
                </c:pt>
                <c:pt idx="1930">
                  <c:v>61</c:v>
                </c:pt>
                <c:pt idx="1931">
                  <c:v>61</c:v>
                </c:pt>
                <c:pt idx="1932">
                  <c:v>61</c:v>
                </c:pt>
                <c:pt idx="1933">
                  <c:v>61</c:v>
                </c:pt>
                <c:pt idx="1934">
                  <c:v>61</c:v>
                </c:pt>
                <c:pt idx="1935">
                  <c:v>61</c:v>
                </c:pt>
                <c:pt idx="1936">
                  <c:v>61</c:v>
                </c:pt>
                <c:pt idx="1937">
                  <c:v>61</c:v>
                </c:pt>
                <c:pt idx="1938">
                  <c:v>61</c:v>
                </c:pt>
                <c:pt idx="1939">
                  <c:v>61</c:v>
                </c:pt>
                <c:pt idx="1940">
                  <c:v>61</c:v>
                </c:pt>
                <c:pt idx="1941">
                  <c:v>61</c:v>
                </c:pt>
                <c:pt idx="1942">
                  <c:v>61</c:v>
                </c:pt>
                <c:pt idx="1943">
                  <c:v>61</c:v>
                </c:pt>
                <c:pt idx="1944">
                  <c:v>61</c:v>
                </c:pt>
                <c:pt idx="1945">
                  <c:v>61</c:v>
                </c:pt>
                <c:pt idx="1946">
                  <c:v>61</c:v>
                </c:pt>
                <c:pt idx="1947">
                  <c:v>61</c:v>
                </c:pt>
                <c:pt idx="1948">
                  <c:v>61</c:v>
                </c:pt>
                <c:pt idx="1949">
                  <c:v>61</c:v>
                </c:pt>
                <c:pt idx="1950">
                  <c:v>61</c:v>
                </c:pt>
                <c:pt idx="1951">
                  <c:v>61</c:v>
                </c:pt>
                <c:pt idx="1952">
                  <c:v>61</c:v>
                </c:pt>
                <c:pt idx="1953">
                  <c:v>61</c:v>
                </c:pt>
                <c:pt idx="1954">
                  <c:v>61</c:v>
                </c:pt>
                <c:pt idx="1955">
                  <c:v>61</c:v>
                </c:pt>
                <c:pt idx="1956">
                  <c:v>61</c:v>
                </c:pt>
                <c:pt idx="1957">
                  <c:v>61</c:v>
                </c:pt>
                <c:pt idx="1958">
                  <c:v>61</c:v>
                </c:pt>
                <c:pt idx="1959">
                  <c:v>61</c:v>
                </c:pt>
                <c:pt idx="1960">
                  <c:v>61</c:v>
                </c:pt>
                <c:pt idx="1961">
                  <c:v>61</c:v>
                </c:pt>
                <c:pt idx="1962">
                  <c:v>61</c:v>
                </c:pt>
                <c:pt idx="1963">
                  <c:v>61</c:v>
                </c:pt>
                <c:pt idx="1964">
                  <c:v>61</c:v>
                </c:pt>
                <c:pt idx="1965">
                  <c:v>61</c:v>
                </c:pt>
                <c:pt idx="1966">
                  <c:v>61</c:v>
                </c:pt>
                <c:pt idx="1967">
                  <c:v>61</c:v>
                </c:pt>
                <c:pt idx="1968">
                  <c:v>61</c:v>
                </c:pt>
                <c:pt idx="1969">
                  <c:v>61</c:v>
                </c:pt>
                <c:pt idx="1970">
                  <c:v>61</c:v>
                </c:pt>
                <c:pt idx="1971">
                  <c:v>61</c:v>
                </c:pt>
                <c:pt idx="1972">
                  <c:v>61</c:v>
                </c:pt>
                <c:pt idx="1973">
                  <c:v>61</c:v>
                </c:pt>
                <c:pt idx="1974">
                  <c:v>61</c:v>
                </c:pt>
                <c:pt idx="1975">
                  <c:v>61</c:v>
                </c:pt>
                <c:pt idx="1976">
                  <c:v>61</c:v>
                </c:pt>
                <c:pt idx="1977">
                  <c:v>61</c:v>
                </c:pt>
                <c:pt idx="1978">
                  <c:v>61</c:v>
                </c:pt>
                <c:pt idx="1979">
                  <c:v>61</c:v>
                </c:pt>
                <c:pt idx="1980">
                  <c:v>61</c:v>
                </c:pt>
                <c:pt idx="1981">
                  <c:v>61</c:v>
                </c:pt>
                <c:pt idx="1982">
                  <c:v>61</c:v>
                </c:pt>
                <c:pt idx="1983">
                  <c:v>61</c:v>
                </c:pt>
                <c:pt idx="1984">
                  <c:v>61</c:v>
                </c:pt>
                <c:pt idx="1985">
                  <c:v>61</c:v>
                </c:pt>
                <c:pt idx="1986">
                  <c:v>61</c:v>
                </c:pt>
                <c:pt idx="1987">
                  <c:v>61</c:v>
                </c:pt>
                <c:pt idx="1988">
                  <c:v>61</c:v>
                </c:pt>
                <c:pt idx="1989">
                  <c:v>61</c:v>
                </c:pt>
                <c:pt idx="1990">
                  <c:v>61</c:v>
                </c:pt>
                <c:pt idx="1991">
                  <c:v>61</c:v>
                </c:pt>
                <c:pt idx="1992">
                  <c:v>61</c:v>
                </c:pt>
                <c:pt idx="1993">
                  <c:v>61</c:v>
                </c:pt>
                <c:pt idx="1994">
                  <c:v>61</c:v>
                </c:pt>
                <c:pt idx="1995">
                  <c:v>61</c:v>
                </c:pt>
                <c:pt idx="1996">
                  <c:v>61</c:v>
                </c:pt>
                <c:pt idx="1997">
                  <c:v>61</c:v>
                </c:pt>
                <c:pt idx="1998">
                  <c:v>61</c:v>
                </c:pt>
                <c:pt idx="1999">
                  <c:v>61</c:v>
                </c:pt>
                <c:pt idx="2000">
                  <c:v>61</c:v>
                </c:pt>
                <c:pt idx="2001">
                  <c:v>61</c:v>
                </c:pt>
                <c:pt idx="2002">
                  <c:v>61</c:v>
                </c:pt>
                <c:pt idx="2003">
                  <c:v>61</c:v>
                </c:pt>
                <c:pt idx="2004">
                  <c:v>61</c:v>
                </c:pt>
                <c:pt idx="2005">
                  <c:v>61</c:v>
                </c:pt>
                <c:pt idx="2006">
                  <c:v>61</c:v>
                </c:pt>
                <c:pt idx="2007">
                  <c:v>61</c:v>
                </c:pt>
                <c:pt idx="2008">
                  <c:v>61</c:v>
                </c:pt>
                <c:pt idx="2009">
                  <c:v>61</c:v>
                </c:pt>
                <c:pt idx="2010">
                  <c:v>61</c:v>
                </c:pt>
                <c:pt idx="2011">
                  <c:v>61</c:v>
                </c:pt>
                <c:pt idx="2012">
                  <c:v>61</c:v>
                </c:pt>
                <c:pt idx="2013">
                  <c:v>61</c:v>
                </c:pt>
                <c:pt idx="2014">
                  <c:v>61</c:v>
                </c:pt>
                <c:pt idx="2015">
                  <c:v>61</c:v>
                </c:pt>
                <c:pt idx="2016">
                  <c:v>61</c:v>
                </c:pt>
                <c:pt idx="2017">
                  <c:v>61</c:v>
                </c:pt>
                <c:pt idx="2018">
                  <c:v>61</c:v>
                </c:pt>
                <c:pt idx="2019">
                  <c:v>61</c:v>
                </c:pt>
                <c:pt idx="2020">
                  <c:v>61</c:v>
                </c:pt>
                <c:pt idx="2021">
                  <c:v>61</c:v>
                </c:pt>
                <c:pt idx="2022">
                  <c:v>61</c:v>
                </c:pt>
                <c:pt idx="2023">
                  <c:v>61</c:v>
                </c:pt>
                <c:pt idx="2024">
                  <c:v>61</c:v>
                </c:pt>
                <c:pt idx="2025">
                  <c:v>61</c:v>
                </c:pt>
                <c:pt idx="2026">
                  <c:v>61</c:v>
                </c:pt>
                <c:pt idx="2027">
                  <c:v>61</c:v>
                </c:pt>
                <c:pt idx="2028">
                  <c:v>61</c:v>
                </c:pt>
                <c:pt idx="2029">
                  <c:v>61</c:v>
                </c:pt>
                <c:pt idx="2030">
                  <c:v>61</c:v>
                </c:pt>
                <c:pt idx="2031">
                  <c:v>61</c:v>
                </c:pt>
                <c:pt idx="2032">
                  <c:v>61</c:v>
                </c:pt>
                <c:pt idx="2033">
                  <c:v>61</c:v>
                </c:pt>
                <c:pt idx="2034">
                  <c:v>61</c:v>
                </c:pt>
                <c:pt idx="2035">
                  <c:v>61</c:v>
                </c:pt>
                <c:pt idx="2036">
                  <c:v>61</c:v>
                </c:pt>
                <c:pt idx="2037">
                  <c:v>61</c:v>
                </c:pt>
                <c:pt idx="2038">
                  <c:v>61</c:v>
                </c:pt>
                <c:pt idx="2039">
                  <c:v>61</c:v>
                </c:pt>
                <c:pt idx="2040">
                  <c:v>61</c:v>
                </c:pt>
                <c:pt idx="2041">
                  <c:v>61</c:v>
                </c:pt>
                <c:pt idx="2042">
                  <c:v>61</c:v>
                </c:pt>
                <c:pt idx="2043">
                  <c:v>61</c:v>
                </c:pt>
                <c:pt idx="2044">
                  <c:v>61</c:v>
                </c:pt>
                <c:pt idx="2045">
                  <c:v>61</c:v>
                </c:pt>
                <c:pt idx="2046">
                  <c:v>61</c:v>
                </c:pt>
                <c:pt idx="2047">
                  <c:v>61</c:v>
                </c:pt>
                <c:pt idx="2048">
                  <c:v>61</c:v>
                </c:pt>
                <c:pt idx="2049">
                  <c:v>61</c:v>
                </c:pt>
                <c:pt idx="2050">
                  <c:v>61</c:v>
                </c:pt>
                <c:pt idx="2051">
                  <c:v>61</c:v>
                </c:pt>
                <c:pt idx="2052">
                  <c:v>61</c:v>
                </c:pt>
                <c:pt idx="2053">
                  <c:v>61</c:v>
                </c:pt>
                <c:pt idx="2054">
                  <c:v>61</c:v>
                </c:pt>
                <c:pt idx="2055">
                  <c:v>61</c:v>
                </c:pt>
                <c:pt idx="2056">
                  <c:v>61</c:v>
                </c:pt>
                <c:pt idx="2057">
                  <c:v>61</c:v>
                </c:pt>
                <c:pt idx="2058">
                  <c:v>61</c:v>
                </c:pt>
                <c:pt idx="2059">
                  <c:v>61</c:v>
                </c:pt>
                <c:pt idx="2060">
                  <c:v>61</c:v>
                </c:pt>
                <c:pt idx="2061">
                  <c:v>61</c:v>
                </c:pt>
                <c:pt idx="2062">
                  <c:v>61</c:v>
                </c:pt>
                <c:pt idx="2063">
                  <c:v>61</c:v>
                </c:pt>
                <c:pt idx="2064">
                  <c:v>61</c:v>
                </c:pt>
                <c:pt idx="2065">
                  <c:v>61</c:v>
                </c:pt>
                <c:pt idx="2066">
                  <c:v>61</c:v>
                </c:pt>
                <c:pt idx="2067">
                  <c:v>61</c:v>
                </c:pt>
                <c:pt idx="2068">
                  <c:v>61</c:v>
                </c:pt>
                <c:pt idx="2069">
                  <c:v>61</c:v>
                </c:pt>
                <c:pt idx="2070">
                  <c:v>61</c:v>
                </c:pt>
                <c:pt idx="2071">
                  <c:v>61</c:v>
                </c:pt>
                <c:pt idx="2072">
                  <c:v>61</c:v>
                </c:pt>
                <c:pt idx="2073">
                  <c:v>61</c:v>
                </c:pt>
                <c:pt idx="2074">
                  <c:v>61</c:v>
                </c:pt>
                <c:pt idx="2075">
                  <c:v>61</c:v>
                </c:pt>
                <c:pt idx="2076">
                  <c:v>61</c:v>
                </c:pt>
                <c:pt idx="2077">
                  <c:v>61</c:v>
                </c:pt>
                <c:pt idx="2078">
                  <c:v>61</c:v>
                </c:pt>
                <c:pt idx="2079">
                  <c:v>61</c:v>
                </c:pt>
                <c:pt idx="2080">
                  <c:v>61</c:v>
                </c:pt>
                <c:pt idx="2081">
                  <c:v>61</c:v>
                </c:pt>
                <c:pt idx="2082">
                  <c:v>61</c:v>
                </c:pt>
                <c:pt idx="2083">
                  <c:v>61</c:v>
                </c:pt>
                <c:pt idx="2084">
                  <c:v>61</c:v>
                </c:pt>
                <c:pt idx="2085">
                  <c:v>61</c:v>
                </c:pt>
                <c:pt idx="2086">
                  <c:v>61</c:v>
                </c:pt>
                <c:pt idx="2087">
                  <c:v>61</c:v>
                </c:pt>
                <c:pt idx="2088">
                  <c:v>61</c:v>
                </c:pt>
                <c:pt idx="2089">
                  <c:v>61</c:v>
                </c:pt>
                <c:pt idx="2090">
                  <c:v>61</c:v>
                </c:pt>
                <c:pt idx="2091">
                  <c:v>61</c:v>
                </c:pt>
                <c:pt idx="2092">
                  <c:v>61</c:v>
                </c:pt>
                <c:pt idx="2093">
                  <c:v>61</c:v>
                </c:pt>
                <c:pt idx="2094">
                  <c:v>61</c:v>
                </c:pt>
                <c:pt idx="2095">
                  <c:v>61</c:v>
                </c:pt>
                <c:pt idx="2096">
                  <c:v>61</c:v>
                </c:pt>
                <c:pt idx="2097">
                  <c:v>61</c:v>
                </c:pt>
                <c:pt idx="2098">
                  <c:v>61</c:v>
                </c:pt>
                <c:pt idx="2099">
                  <c:v>61</c:v>
                </c:pt>
                <c:pt idx="2100">
                  <c:v>61</c:v>
                </c:pt>
                <c:pt idx="2101">
                  <c:v>61</c:v>
                </c:pt>
                <c:pt idx="2102">
                  <c:v>61</c:v>
                </c:pt>
                <c:pt idx="2103">
                  <c:v>61</c:v>
                </c:pt>
                <c:pt idx="2104">
                  <c:v>61</c:v>
                </c:pt>
                <c:pt idx="2105">
                  <c:v>61</c:v>
                </c:pt>
                <c:pt idx="2106">
                  <c:v>61</c:v>
                </c:pt>
                <c:pt idx="2107">
                  <c:v>61</c:v>
                </c:pt>
                <c:pt idx="2108">
                  <c:v>61</c:v>
                </c:pt>
                <c:pt idx="2109">
                  <c:v>61</c:v>
                </c:pt>
                <c:pt idx="2110">
                  <c:v>61</c:v>
                </c:pt>
                <c:pt idx="2111">
                  <c:v>61</c:v>
                </c:pt>
                <c:pt idx="2112">
                  <c:v>61</c:v>
                </c:pt>
                <c:pt idx="2113">
                  <c:v>61</c:v>
                </c:pt>
                <c:pt idx="2114">
                  <c:v>61</c:v>
                </c:pt>
                <c:pt idx="2115">
                  <c:v>61</c:v>
                </c:pt>
                <c:pt idx="2116">
                  <c:v>61</c:v>
                </c:pt>
                <c:pt idx="2117">
                  <c:v>61</c:v>
                </c:pt>
                <c:pt idx="2118">
                  <c:v>61</c:v>
                </c:pt>
                <c:pt idx="2119">
                  <c:v>61</c:v>
                </c:pt>
                <c:pt idx="2120">
                  <c:v>61</c:v>
                </c:pt>
                <c:pt idx="2121">
                  <c:v>61</c:v>
                </c:pt>
                <c:pt idx="2122">
                  <c:v>61</c:v>
                </c:pt>
                <c:pt idx="2123">
                  <c:v>61</c:v>
                </c:pt>
                <c:pt idx="2124">
                  <c:v>61</c:v>
                </c:pt>
                <c:pt idx="2125">
                  <c:v>61</c:v>
                </c:pt>
                <c:pt idx="2126">
                  <c:v>61</c:v>
                </c:pt>
                <c:pt idx="2127">
                  <c:v>61</c:v>
                </c:pt>
                <c:pt idx="2128">
                  <c:v>61</c:v>
                </c:pt>
                <c:pt idx="2129">
                  <c:v>61</c:v>
                </c:pt>
                <c:pt idx="2130">
                  <c:v>61</c:v>
                </c:pt>
                <c:pt idx="2131">
                  <c:v>61</c:v>
                </c:pt>
                <c:pt idx="2132">
                  <c:v>61</c:v>
                </c:pt>
                <c:pt idx="2133">
                  <c:v>61</c:v>
                </c:pt>
                <c:pt idx="2134">
                  <c:v>61</c:v>
                </c:pt>
                <c:pt idx="2135">
                  <c:v>61</c:v>
                </c:pt>
                <c:pt idx="2136">
                  <c:v>61</c:v>
                </c:pt>
                <c:pt idx="2137">
                  <c:v>61</c:v>
                </c:pt>
                <c:pt idx="2138">
                  <c:v>61</c:v>
                </c:pt>
                <c:pt idx="2139">
                  <c:v>61</c:v>
                </c:pt>
                <c:pt idx="2140">
                  <c:v>61</c:v>
                </c:pt>
                <c:pt idx="2141">
                  <c:v>61</c:v>
                </c:pt>
                <c:pt idx="2142">
                  <c:v>61</c:v>
                </c:pt>
                <c:pt idx="2143">
                  <c:v>61</c:v>
                </c:pt>
                <c:pt idx="2144">
                  <c:v>61</c:v>
                </c:pt>
                <c:pt idx="2145">
                  <c:v>61</c:v>
                </c:pt>
                <c:pt idx="2146">
                  <c:v>61</c:v>
                </c:pt>
                <c:pt idx="2147">
                  <c:v>61</c:v>
                </c:pt>
                <c:pt idx="2148">
                  <c:v>61</c:v>
                </c:pt>
                <c:pt idx="2149">
                  <c:v>61</c:v>
                </c:pt>
                <c:pt idx="2150">
                  <c:v>61</c:v>
                </c:pt>
                <c:pt idx="2151">
                  <c:v>61</c:v>
                </c:pt>
                <c:pt idx="2152">
                  <c:v>61</c:v>
                </c:pt>
                <c:pt idx="2153">
                  <c:v>61</c:v>
                </c:pt>
                <c:pt idx="2154">
                  <c:v>61</c:v>
                </c:pt>
                <c:pt idx="2155">
                  <c:v>61</c:v>
                </c:pt>
                <c:pt idx="2156">
                  <c:v>61</c:v>
                </c:pt>
                <c:pt idx="2157">
                  <c:v>61</c:v>
                </c:pt>
                <c:pt idx="2158">
                  <c:v>61</c:v>
                </c:pt>
                <c:pt idx="2159">
                  <c:v>61</c:v>
                </c:pt>
                <c:pt idx="2160">
                  <c:v>61</c:v>
                </c:pt>
                <c:pt idx="2161">
                  <c:v>61</c:v>
                </c:pt>
                <c:pt idx="2162">
                  <c:v>61</c:v>
                </c:pt>
                <c:pt idx="2163">
                  <c:v>61</c:v>
                </c:pt>
                <c:pt idx="2164">
                  <c:v>61</c:v>
                </c:pt>
                <c:pt idx="2165">
                  <c:v>61</c:v>
                </c:pt>
                <c:pt idx="2166">
                  <c:v>61</c:v>
                </c:pt>
                <c:pt idx="2167">
                  <c:v>61</c:v>
                </c:pt>
                <c:pt idx="2168">
                  <c:v>61</c:v>
                </c:pt>
                <c:pt idx="2169">
                  <c:v>61</c:v>
                </c:pt>
                <c:pt idx="2170">
                  <c:v>61</c:v>
                </c:pt>
                <c:pt idx="2171">
                  <c:v>61</c:v>
                </c:pt>
                <c:pt idx="2172">
                  <c:v>61</c:v>
                </c:pt>
                <c:pt idx="2173">
                  <c:v>61</c:v>
                </c:pt>
                <c:pt idx="2174">
                  <c:v>61</c:v>
                </c:pt>
                <c:pt idx="2175">
                  <c:v>61</c:v>
                </c:pt>
                <c:pt idx="2176">
                  <c:v>61</c:v>
                </c:pt>
                <c:pt idx="2177">
                  <c:v>61</c:v>
                </c:pt>
                <c:pt idx="2178">
                  <c:v>61</c:v>
                </c:pt>
                <c:pt idx="2179">
                  <c:v>61</c:v>
                </c:pt>
                <c:pt idx="2180">
                  <c:v>61</c:v>
                </c:pt>
                <c:pt idx="2181">
                  <c:v>61</c:v>
                </c:pt>
                <c:pt idx="2182">
                  <c:v>61</c:v>
                </c:pt>
                <c:pt idx="2183">
                  <c:v>61</c:v>
                </c:pt>
                <c:pt idx="2184">
                  <c:v>61</c:v>
                </c:pt>
                <c:pt idx="2185">
                  <c:v>61</c:v>
                </c:pt>
                <c:pt idx="2186">
                  <c:v>61</c:v>
                </c:pt>
                <c:pt idx="2187">
                  <c:v>61</c:v>
                </c:pt>
                <c:pt idx="2188">
                  <c:v>61</c:v>
                </c:pt>
                <c:pt idx="2189">
                  <c:v>61</c:v>
                </c:pt>
                <c:pt idx="2190">
                  <c:v>61</c:v>
                </c:pt>
                <c:pt idx="2191">
                  <c:v>61</c:v>
                </c:pt>
                <c:pt idx="2192">
                  <c:v>61</c:v>
                </c:pt>
                <c:pt idx="2193">
                  <c:v>61</c:v>
                </c:pt>
                <c:pt idx="2194">
                  <c:v>61</c:v>
                </c:pt>
                <c:pt idx="2195">
                  <c:v>61</c:v>
                </c:pt>
                <c:pt idx="2196">
                  <c:v>61</c:v>
                </c:pt>
                <c:pt idx="2197">
                  <c:v>61</c:v>
                </c:pt>
                <c:pt idx="2198">
                  <c:v>61</c:v>
                </c:pt>
                <c:pt idx="2199">
                  <c:v>61</c:v>
                </c:pt>
                <c:pt idx="2200">
                  <c:v>61</c:v>
                </c:pt>
                <c:pt idx="2201">
                  <c:v>61</c:v>
                </c:pt>
                <c:pt idx="2202">
                  <c:v>61</c:v>
                </c:pt>
                <c:pt idx="2203">
                  <c:v>61</c:v>
                </c:pt>
                <c:pt idx="2204">
                  <c:v>61</c:v>
                </c:pt>
                <c:pt idx="2205">
                  <c:v>61</c:v>
                </c:pt>
                <c:pt idx="2206">
                  <c:v>61</c:v>
                </c:pt>
                <c:pt idx="2207">
                  <c:v>61</c:v>
                </c:pt>
                <c:pt idx="2208">
                  <c:v>61</c:v>
                </c:pt>
                <c:pt idx="2209">
                  <c:v>61</c:v>
                </c:pt>
                <c:pt idx="2210">
                  <c:v>61</c:v>
                </c:pt>
                <c:pt idx="2211">
                  <c:v>61</c:v>
                </c:pt>
                <c:pt idx="2212">
                  <c:v>61</c:v>
                </c:pt>
                <c:pt idx="2213">
                  <c:v>61</c:v>
                </c:pt>
                <c:pt idx="2214">
                  <c:v>61</c:v>
                </c:pt>
                <c:pt idx="2215">
                  <c:v>61</c:v>
                </c:pt>
                <c:pt idx="2216">
                  <c:v>61</c:v>
                </c:pt>
                <c:pt idx="2217">
                  <c:v>61</c:v>
                </c:pt>
                <c:pt idx="2218">
                  <c:v>61</c:v>
                </c:pt>
                <c:pt idx="2219">
                  <c:v>61</c:v>
                </c:pt>
                <c:pt idx="2220">
                  <c:v>61</c:v>
                </c:pt>
                <c:pt idx="2221">
                  <c:v>61</c:v>
                </c:pt>
                <c:pt idx="2222">
                  <c:v>61</c:v>
                </c:pt>
                <c:pt idx="2223">
                  <c:v>61</c:v>
                </c:pt>
                <c:pt idx="2224">
                  <c:v>61</c:v>
                </c:pt>
                <c:pt idx="2225">
                  <c:v>61</c:v>
                </c:pt>
                <c:pt idx="2226">
                  <c:v>61</c:v>
                </c:pt>
                <c:pt idx="2227">
                  <c:v>61</c:v>
                </c:pt>
                <c:pt idx="2228">
                  <c:v>61</c:v>
                </c:pt>
                <c:pt idx="2229">
                  <c:v>61</c:v>
                </c:pt>
                <c:pt idx="2230">
                  <c:v>61</c:v>
                </c:pt>
                <c:pt idx="2231">
                  <c:v>61</c:v>
                </c:pt>
                <c:pt idx="2232">
                  <c:v>61</c:v>
                </c:pt>
                <c:pt idx="2233">
                  <c:v>61</c:v>
                </c:pt>
                <c:pt idx="2234">
                  <c:v>61</c:v>
                </c:pt>
                <c:pt idx="2235">
                  <c:v>61</c:v>
                </c:pt>
                <c:pt idx="2236">
                  <c:v>61</c:v>
                </c:pt>
                <c:pt idx="2237">
                  <c:v>61</c:v>
                </c:pt>
                <c:pt idx="2238">
                  <c:v>61</c:v>
                </c:pt>
                <c:pt idx="2239">
                  <c:v>61</c:v>
                </c:pt>
                <c:pt idx="2240">
                  <c:v>61</c:v>
                </c:pt>
                <c:pt idx="2241">
                  <c:v>61</c:v>
                </c:pt>
                <c:pt idx="2242">
                  <c:v>61</c:v>
                </c:pt>
                <c:pt idx="2243">
                  <c:v>61</c:v>
                </c:pt>
                <c:pt idx="2244">
                  <c:v>61</c:v>
                </c:pt>
                <c:pt idx="2245">
                  <c:v>61</c:v>
                </c:pt>
                <c:pt idx="2246">
                  <c:v>61</c:v>
                </c:pt>
                <c:pt idx="2247">
                  <c:v>61</c:v>
                </c:pt>
                <c:pt idx="2248">
                  <c:v>61</c:v>
                </c:pt>
                <c:pt idx="2249">
                  <c:v>61</c:v>
                </c:pt>
                <c:pt idx="2250">
                  <c:v>61</c:v>
                </c:pt>
                <c:pt idx="2251">
                  <c:v>61</c:v>
                </c:pt>
                <c:pt idx="2252">
                  <c:v>61</c:v>
                </c:pt>
                <c:pt idx="2253">
                  <c:v>61</c:v>
                </c:pt>
                <c:pt idx="2254">
                  <c:v>61</c:v>
                </c:pt>
                <c:pt idx="2255">
                  <c:v>61</c:v>
                </c:pt>
                <c:pt idx="2256">
                  <c:v>61</c:v>
                </c:pt>
                <c:pt idx="2257">
                  <c:v>61</c:v>
                </c:pt>
                <c:pt idx="2258">
                  <c:v>61</c:v>
                </c:pt>
                <c:pt idx="2259">
                  <c:v>61</c:v>
                </c:pt>
                <c:pt idx="2260">
                  <c:v>61</c:v>
                </c:pt>
                <c:pt idx="2261">
                  <c:v>61</c:v>
                </c:pt>
                <c:pt idx="2262">
                  <c:v>61</c:v>
                </c:pt>
                <c:pt idx="2263">
                  <c:v>61</c:v>
                </c:pt>
                <c:pt idx="2264">
                  <c:v>61</c:v>
                </c:pt>
                <c:pt idx="2265">
                  <c:v>61</c:v>
                </c:pt>
                <c:pt idx="2266">
                  <c:v>61</c:v>
                </c:pt>
                <c:pt idx="2267">
                  <c:v>61</c:v>
                </c:pt>
                <c:pt idx="2268">
                  <c:v>61</c:v>
                </c:pt>
                <c:pt idx="2269">
                  <c:v>61</c:v>
                </c:pt>
                <c:pt idx="2270">
                  <c:v>61</c:v>
                </c:pt>
                <c:pt idx="2271">
                  <c:v>61</c:v>
                </c:pt>
                <c:pt idx="2272">
                  <c:v>61</c:v>
                </c:pt>
                <c:pt idx="2273">
                  <c:v>61</c:v>
                </c:pt>
                <c:pt idx="2274">
                  <c:v>61</c:v>
                </c:pt>
                <c:pt idx="2275">
                  <c:v>61</c:v>
                </c:pt>
                <c:pt idx="2276">
                  <c:v>61</c:v>
                </c:pt>
                <c:pt idx="2277">
                  <c:v>61</c:v>
                </c:pt>
                <c:pt idx="2278">
                  <c:v>61</c:v>
                </c:pt>
                <c:pt idx="2279">
                  <c:v>61</c:v>
                </c:pt>
                <c:pt idx="2280">
                  <c:v>61</c:v>
                </c:pt>
                <c:pt idx="2281">
                  <c:v>61</c:v>
                </c:pt>
                <c:pt idx="2282">
                  <c:v>61</c:v>
                </c:pt>
                <c:pt idx="2283">
                  <c:v>61</c:v>
                </c:pt>
                <c:pt idx="2284">
                  <c:v>61</c:v>
                </c:pt>
                <c:pt idx="2285">
                  <c:v>61</c:v>
                </c:pt>
                <c:pt idx="2286">
                  <c:v>61</c:v>
                </c:pt>
                <c:pt idx="2287">
                  <c:v>61</c:v>
                </c:pt>
                <c:pt idx="2288">
                  <c:v>61</c:v>
                </c:pt>
                <c:pt idx="2289">
                  <c:v>61</c:v>
                </c:pt>
                <c:pt idx="2290">
                  <c:v>61</c:v>
                </c:pt>
                <c:pt idx="2291">
                  <c:v>61</c:v>
                </c:pt>
                <c:pt idx="2292">
                  <c:v>61</c:v>
                </c:pt>
                <c:pt idx="2293">
                  <c:v>61</c:v>
                </c:pt>
                <c:pt idx="2294">
                  <c:v>61</c:v>
                </c:pt>
                <c:pt idx="2295">
                  <c:v>61</c:v>
                </c:pt>
                <c:pt idx="2296">
                  <c:v>61</c:v>
                </c:pt>
                <c:pt idx="2297">
                  <c:v>61</c:v>
                </c:pt>
                <c:pt idx="2298">
                  <c:v>61</c:v>
                </c:pt>
                <c:pt idx="2299">
                  <c:v>61</c:v>
                </c:pt>
                <c:pt idx="2300">
                  <c:v>61</c:v>
                </c:pt>
                <c:pt idx="2301">
                  <c:v>61</c:v>
                </c:pt>
                <c:pt idx="2302">
                  <c:v>61</c:v>
                </c:pt>
                <c:pt idx="2303">
                  <c:v>61</c:v>
                </c:pt>
                <c:pt idx="2304">
                  <c:v>61</c:v>
                </c:pt>
                <c:pt idx="2305">
                  <c:v>61</c:v>
                </c:pt>
                <c:pt idx="2306">
                  <c:v>61</c:v>
                </c:pt>
                <c:pt idx="2307">
                  <c:v>61</c:v>
                </c:pt>
                <c:pt idx="2308">
                  <c:v>61</c:v>
                </c:pt>
                <c:pt idx="2309">
                  <c:v>61</c:v>
                </c:pt>
                <c:pt idx="2310">
                  <c:v>61</c:v>
                </c:pt>
                <c:pt idx="2311">
                  <c:v>61</c:v>
                </c:pt>
                <c:pt idx="2312">
                  <c:v>61</c:v>
                </c:pt>
                <c:pt idx="2313">
                  <c:v>61</c:v>
                </c:pt>
                <c:pt idx="2314">
                  <c:v>61</c:v>
                </c:pt>
                <c:pt idx="2315">
                  <c:v>61</c:v>
                </c:pt>
                <c:pt idx="2316">
                  <c:v>61</c:v>
                </c:pt>
                <c:pt idx="2317">
                  <c:v>61</c:v>
                </c:pt>
                <c:pt idx="2318">
                  <c:v>61</c:v>
                </c:pt>
                <c:pt idx="2319">
                  <c:v>61</c:v>
                </c:pt>
                <c:pt idx="2320">
                  <c:v>61</c:v>
                </c:pt>
                <c:pt idx="2321">
                  <c:v>61</c:v>
                </c:pt>
                <c:pt idx="2322">
                  <c:v>61</c:v>
                </c:pt>
                <c:pt idx="2323">
                  <c:v>61</c:v>
                </c:pt>
                <c:pt idx="2324">
                  <c:v>61</c:v>
                </c:pt>
                <c:pt idx="2325">
                  <c:v>61</c:v>
                </c:pt>
                <c:pt idx="2326">
                  <c:v>61</c:v>
                </c:pt>
                <c:pt idx="2327">
                  <c:v>61</c:v>
                </c:pt>
                <c:pt idx="2328">
                  <c:v>61</c:v>
                </c:pt>
                <c:pt idx="2329">
                  <c:v>61</c:v>
                </c:pt>
                <c:pt idx="2330">
                  <c:v>61</c:v>
                </c:pt>
                <c:pt idx="2331">
                  <c:v>61</c:v>
                </c:pt>
                <c:pt idx="2332">
                  <c:v>61</c:v>
                </c:pt>
                <c:pt idx="2333">
                  <c:v>61</c:v>
                </c:pt>
                <c:pt idx="2334">
                  <c:v>61</c:v>
                </c:pt>
                <c:pt idx="2335">
                  <c:v>61</c:v>
                </c:pt>
                <c:pt idx="2336">
                  <c:v>61</c:v>
                </c:pt>
                <c:pt idx="2337">
                  <c:v>61</c:v>
                </c:pt>
                <c:pt idx="2338">
                  <c:v>61</c:v>
                </c:pt>
                <c:pt idx="2339">
                  <c:v>61</c:v>
                </c:pt>
                <c:pt idx="2340">
                  <c:v>61</c:v>
                </c:pt>
                <c:pt idx="2341">
                  <c:v>61</c:v>
                </c:pt>
                <c:pt idx="2342">
                  <c:v>61</c:v>
                </c:pt>
                <c:pt idx="2343">
                  <c:v>61</c:v>
                </c:pt>
                <c:pt idx="2344">
                  <c:v>61</c:v>
                </c:pt>
                <c:pt idx="2345">
                  <c:v>61</c:v>
                </c:pt>
                <c:pt idx="2346">
                  <c:v>61</c:v>
                </c:pt>
                <c:pt idx="2347">
                  <c:v>61</c:v>
                </c:pt>
                <c:pt idx="2348">
                  <c:v>61</c:v>
                </c:pt>
                <c:pt idx="2349">
                  <c:v>61</c:v>
                </c:pt>
                <c:pt idx="2350">
                  <c:v>61</c:v>
                </c:pt>
                <c:pt idx="2351">
                  <c:v>61</c:v>
                </c:pt>
                <c:pt idx="2352">
                  <c:v>61</c:v>
                </c:pt>
                <c:pt idx="2353">
                  <c:v>61</c:v>
                </c:pt>
                <c:pt idx="2354">
                  <c:v>61</c:v>
                </c:pt>
                <c:pt idx="2355">
                  <c:v>61</c:v>
                </c:pt>
                <c:pt idx="2356">
                  <c:v>61</c:v>
                </c:pt>
                <c:pt idx="2357">
                  <c:v>61</c:v>
                </c:pt>
                <c:pt idx="2358">
                  <c:v>61</c:v>
                </c:pt>
                <c:pt idx="2359">
                  <c:v>61</c:v>
                </c:pt>
                <c:pt idx="2360">
                  <c:v>61</c:v>
                </c:pt>
                <c:pt idx="2361">
                  <c:v>61</c:v>
                </c:pt>
                <c:pt idx="2362">
                  <c:v>61</c:v>
                </c:pt>
                <c:pt idx="2363">
                  <c:v>61</c:v>
                </c:pt>
                <c:pt idx="2364">
                  <c:v>61</c:v>
                </c:pt>
                <c:pt idx="2365">
                  <c:v>61</c:v>
                </c:pt>
                <c:pt idx="2366">
                  <c:v>61</c:v>
                </c:pt>
                <c:pt idx="2367">
                  <c:v>61</c:v>
                </c:pt>
                <c:pt idx="2368">
                  <c:v>61</c:v>
                </c:pt>
                <c:pt idx="2369">
                  <c:v>61</c:v>
                </c:pt>
                <c:pt idx="2370">
                  <c:v>61</c:v>
                </c:pt>
                <c:pt idx="2371">
                  <c:v>61</c:v>
                </c:pt>
                <c:pt idx="2372">
                  <c:v>61</c:v>
                </c:pt>
                <c:pt idx="2373">
                  <c:v>61</c:v>
                </c:pt>
                <c:pt idx="2374">
                  <c:v>61</c:v>
                </c:pt>
                <c:pt idx="2375">
                  <c:v>61</c:v>
                </c:pt>
                <c:pt idx="2376">
                  <c:v>61</c:v>
                </c:pt>
                <c:pt idx="2377">
                  <c:v>61</c:v>
                </c:pt>
                <c:pt idx="2378">
                  <c:v>61</c:v>
                </c:pt>
                <c:pt idx="2379">
                  <c:v>61</c:v>
                </c:pt>
                <c:pt idx="2380">
                  <c:v>61</c:v>
                </c:pt>
                <c:pt idx="2381">
                  <c:v>61</c:v>
                </c:pt>
                <c:pt idx="2382">
                  <c:v>61</c:v>
                </c:pt>
                <c:pt idx="2383">
                  <c:v>61</c:v>
                </c:pt>
                <c:pt idx="2384">
                  <c:v>61</c:v>
                </c:pt>
                <c:pt idx="2385">
                  <c:v>61</c:v>
                </c:pt>
                <c:pt idx="2386">
                  <c:v>61</c:v>
                </c:pt>
                <c:pt idx="2387">
                  <c:v>61</c:v>
                </c:pt>
                <c:pt idx="2388">
                  <c:v>61</c:v>
                </c:pt>
                <c:pt idx="2389">
                  <c:v>61</c:v>
                </c:pt>
                <c:pt idx="2390">
                  <c:v>61</c:v>
                </c:pt>
                <c:pt idx="2391">
                  <c:v>61</c:v>
                </c:pt>
                <c:pt idx="2392">
                  <c:v>61</c:v>
                </c:pt>
                <c:pt idx="2393">
                  <c:v>61</c:v>
                </c:pt>
                <c:pt idx="2394">
                  <c:v>61</c:v>
                </c:pt>
                <c:pt idx="2395">
                  <c:v>61</c:v>
                </c:pt>
                <c:pt idx="2396">
                  <c:v>61</c:v>
                </c:pt>
                <c:pt idx="2397">
                  <c:v>61</c:v>
                </c:pt>
                <c:pt idx="2398">
                  <c:v>61</c:v>
                </c:pt>
                <c:pt idx="2399">
                  <c:v>61</c:v>
                </c:pt>
                <c:pt idx="2400">
                  <c:v>61</c:v>
                </c:pt>
                <c:pt idx="2401">
                  <c:v>61</c:v>
                </c:pt>
                <c:pt idx="2402">
                  <c:v>61</c:v>
                </c:pt>
                <c:pt idx="2403">
                  <c:v>61</c:v>
                </c:pt>
                <c:pt idx="2404">
                  <c:v>61</c:v>
                </c:pt>
                <c:pt idx="2405">
                  <c:v>61</c:v>
                </c:pt>
                <c:pt idx="2406">
                  <c:v>61</c:v>
                </c:pt>
                <c:pt idx="2407">
                  <c:v>61</c:v>
                </c:pt>
                <c:pt idx="2408">
                  <c:v>61</c:v>
                </c:pt>
                <c:pt idx="2409">
                  <c:v>61</c:v>
                </c:pt>
                <c:pt idx="2410">
                  <c:v>61</c:v>
                </c:pt>
                <c:pt idx="2411">
                  <c:v>61</c:v>
                </c:pt>
                <c:pt idx="2412">
                  <c:v>61</c:v>
                </c:pt>
                <c:pt idx="2413">
                  <c:v>61</c:v>
                </c:pt>
                <c:pt idx="2414">
                  <c:v>61</c:v>
                </c:pt>
                <c:pt idx="2415">
                  <c:v>61</c:v>
                </c:pt>
                <c:pt idx="2416">
                  <c:v>61</c:v>
                </c:pt>
                <c:pt idx="2417">
                  <c:v>61</c:v>
                </c:pt>
                <c:pt idx="2418">
                  <c:v>61</c:v>
                </c:pt>
                <c:pt idx="2419">
                  <c:v>61</c:v>
                </c:pt>
                <c:pt idx="2420">
                  <c:v>61</c:v>
                </c:pt>
                <c:pt idx="2421">
                  <c:v>61</c:v>
                </c:pt>
                <c:pt idx="2422">
                  <c:v>61</c:v>
                </c:pt>
                <c:pt idx="2423">
                  <c:v>61</c:v>
                </c:pt>
                <c:pt idx="2424">
                  <c:v>61</c:v>
                </c:pt>
                <c:pt idx="2425">
                  <c:v>61</c:v>
                </c:pt>
                <c:pt idx="2426">
                  <c:v>61</c:v>
                </c:pt>
                <c:pt idx="2427">
                  <c:v>61</c:v>
                </c:pt>
                <c:pt idx="2428">
                  <c:v>61</c:v>
                </c:pt>
                <c:pt idx="2429">
                  <c:v>61</c:v>
                </c:pt>
                <c:pt idx="2430">
                  <c:v>61</c:v>
                </c:pt>
                <c:pt idx="2431">
                  <c:v>61</c:v>
                </c:pt>
                <c:pt idx="2432">
                  <c:v>61</c:v>
                </c:pt>
                <c:pt idx="2433">
                  <c:v>61</c:v>
                </c:pt>
                <c:pt idx="2434">
                  <c:v>61</c:v>
                </c:pt>
                <c:pt idx="2435">
                  <c:v>61</c:v>
                </c:pt>
                <c:pt idx="2436">
                  <c:v>61</c:v>
                </c:pt>
                <c:pt idx="2437">
                  <c:v>61</c:v>
                </c:pt>
                <c:pt idx="2438">
                  <c:v>61</c:v>
                </c:pt>
                <c:pt idx="2439">
                  <c:v>61</c:v>
                </c:pt>
                <c:pt idx="2440">
                  <c:v>61</c:v>
                </c:pt>
                <c:pt idx="2441">
                  <c:v>61</c:v>
                </c:pt>
                <c:pt idx="2442">
                  <c:v>61</c:v>
                </c:pt>
                <c:pt idx="2443">
                  <c:v>61</c:v>
                </c:pt>
                <c:pt idx="2444">
                  <c:v>61</c:v>
                </c:pt>
                <c:pt idx="2445">
                  <c:v>61</c:v>
                </c:pt>
                <c:pt idx="2446">
                  <c:v>61</c:v>
                </c:pt>
                <c:pt idx="2447">
                  <c:v>61</c:v>
                </c:pt>
                <c:pt idx="2448">
                  <c:v>61</c:v>
                </c:pt>
                <c:pt idx="2449">
                  <c:v>61</c:v>
                </c:pt>
                <c:pt idx="2450">
                  <c:v>61</c:v>
                </c:pt>
                <c:pt idx="2451">
                  <c:v>61</c:v>
                </c:pt>
                <c:pt idx="2452">
                  <c:v>61</c:v>
                </c:pt>
                <c:pt idx="2453">
                  <c:v>61</c:v>
                </c:pt>
                <c:pt idx="2454">
                  <c:v>61</c:v>
                </c:pt>
                <c:pt idx="2455">
                  <c:v>61</c:v>
                </c:pt>
                <c:pt idx="2456">
                  <c:v>61</c:v>
                </c:pt>
                <c:pt idx="2457">
                  <c:v>61</c:v>
                </c:pt>
                <c:pt idx="2458">
                  <c:v>61</c:v>
                </c:pt>
                <c:pt idx="2459">
                  <c:v>61</c:v>
                </c:pt>
                <c:pt idx="2460">
                  <c:v>61</c:v>
                </c:pt>
                <c:pt idx="2461">
                  <c:v>61</c:v>
                </c:pt>
                <c:pt idx="2462">
                  <c:v>61</c:v>
                </c:pt>
                <c:pt idx="2463">
                  <c:v>61</c:v>
                </c:pt>
                <c:pt idx="2464">
                  <c:v>61</c:v>
                </c:pt>
                <c:pt idx="2465">
                  <c:v>61</c:v>
                </c:pt>
                <c:pt idx="2466">
                  <c:v>61</c:v>
                </c:pt>
                <c:pt idx="2467">
                  <c:v>61</c:v>
                </c:pt>
                <c:pt idx="2468">
                  <c:v>61</c:v>
                </c:pt>
                <c:pt idx="2469">
                  <c:v>61</c:v>
                </c:pt>
                <c:pt idx="2470">
                  <c:v>61</c:v>
                </c:pt>
                <c:pt idx="2471">
                  <c:v>61</c:v>
                </c:pt>
                <c:pt idx="2472">
                  <c:v>61</c:v>
                </c:pt>
                <c:pt idx="2473">
                  <c:v>61</c:v>
                </c:pt>
                <c:pt idx="2474">
                  <c:v>61</c:v>
                </c:pt>
                <c:pt idx="2475">
                  <c:v>61</c:v>
                </c:pt>
                <c:pt idx="2476">
                  <c:v>61</c:v>
                </c:pt>
                <c:pt idx="2477">
                  <c:v>61</c:v>
                </c:pt>
                <c:pt idx="2478">
                  <c:v>61</c:v>
                </c:pt>
                <c:pt idx="2479">
                  <c:v>61</c:v>
                </c:pt>
                <c:pt idx="2480">
                  <c:v>61</c:v>
                </c:pt>
                <c:pt idx="2481">
                  <c:v>61</c:v>
                </c:pt>
                <c:pt idx="2482">
                  <c:v>61</c:v>
                </c:pt>
                <c:pt idx="2483">
                  <c:v>61</c:v>
                </c:pt>
                <c:pt idx="2484">
                  <c:v>61</c:v>
                </c:pt>
                <c:pt idx="2485">
                  <c:v>61</c:v>
                </c:pt>
                <c:pt idx="2486">
                  <c:v>61</c:v>
                </c:pt>
                <c:pt idx="2487">
                  <c:v>61</c:v>
                </c:pt>
                <c:pt idx="2488">
                  <c:v>61</c:v>
                </c:pt>
                <c:pt idx="2489">
                  <c:v>61</c:v>
                </c:pt>
                <c:pt idx="2490">
                  <c:v>61</c:v>
                </c:pt>
                <c:pt idx="2491">
                  <c:v>61</c:v>
                </c:pt>
                <c:pt idx="2492">
                  <c:v>61</c:v>
                </c:pt>
                <c:pt idx="2493">
                  <c:v>61</c:v>
                </c:pt>
                <c:pt idx="2494">
                  <c:v>61</c:v>
                </c:pt>
                <c:pt idx="2495">
                  <c:v>61</c:v>
                </c:pt>
                <c:pt idx="2496">
                  <c:v>61</c:v>
                </c:pt>
                <c:pt idx="2497">
                  <c:v>61</c:v>
                </c:pt>
                <c:pt idx="2498">
                  <c:v>61</c:v>
                </c:pt>
                <c:pt idx="2499">
                  <c:v>61</c:v>
                </c:pt>
                <c:pt idx="2500">
                  <c:v>61</c:v>
                </c:pt>
                <c:pt idx="2501">
                  <c:v>61</c:v>
                </c:pt>
                <c:pt idx="2502">
                  <c:v>61</c:v>
                </c:pt>
                <c:pt idx="2503">
                  <c:v>61</c:v>
                </c:pt>
                <c:pt idx="2504">
                  <c:v>61</c:v>
                </c:pt>
                <c:pt idx="2505">
                  <c:v>61</c:v>
                </c:pt>
                <c:pt idx="2506">
                  <c:v>61</c:v>
                </c:pt>
                <c:pt idx="2507">
                  <c:v>61</c:v>
                </c:pt>
                <c:pt idx="2508">
                  <c:v>61</c:v>
                </c:pt>
                <c:pt idx="2509">
                  <c:v>61</c:v>
                </c:pt>
                <c:pt idx="2510">
                  <c:v>61</c:v>
                </c:pt>
                <c:pt idx="2511">
                  <c:v>61</c:v>
                </c:pt>
                <c:pt idx="2512">
                  <c:v>61</c:v>
                </c:pt>
                <c:pt idx="2513">
                  <c:v>61</c:v>
                </c:pt>
                <c:pt idx="2514">
                  <c:v>61</c:v>
                </c:pt>
                <c:pt idx="2515">
                  <c:v>61</c:v>
                </c:pt>
                <c:pt idx="2516">
                  <c:v>61</c:v>
                </c:pt>
                <c:pt idx="2517">
                  <c:v>61</c:v>
                </c:pt>
                <c:pt idx="2518">
                  <c:v>61</c:v>
                </c:pt>
                <c:pt idx="2519">
                  <c:v>61</c:v>
                </c:pt>
                <c:pt idx="2520">
                  <c:v>61</c:v>
                </c:pt>
                <c:pt idx="2521">
                  <c:v>61</c:v>
                </c:pt>
                <c:pt idx="2522">
                  <c:v>61</c:v>
                </c:pt>
                <c:pt idx="2523">
                  <c:v>61</c:v>
                </c:pt>
                <c:pt idx="2524">
                  <c:v>61</c:v>
                </c:pt>
                <c:pt idx="2525">
                  <c:v>61</c:v>
                </c:pt>
                <c:pt idx="2526">
                  <c:v>61</c:v>
                </c:pt>
                <c:pt idx="2527">
                  <c:v>61</c:v>
                </c:pt>
                <c:pt idx="2528">
                  <c:v>61</c:v>
                </c:pt>
                <c:pt idx="2529">
                  <c:v>61</c:v>
                </c:pt>
                <c:pt idx="2530">
                  <c:v>61</c:v>
                </c:pt>
                <c:pt idx="2531">
                  <c:v>61</c:v>
                </c:pt>
                <c:pt idx="2532">
                  <c:v>61</c:v>
                </c:pt>
                <c:pt idx="2533">
                  <c:v>61</c:v>
                </c:pt>
                <c:pt idx="2534">
                  <c:v>61</c:v>
                </c:pt>
                <c:pt idx="2535">
                  <c:v>61</c:v>
                </c:pt>
                <c:pt idx="2536">
                  <c:v>61</c:v>
                </c:pt>
                <c:pt idx="2537">
                  <c:v>61</c:v>
                </c:pt>
                <c:pt idx="2538">
                  <c:v>61</c:v>
                </c:pt>
                <c:pt idx="2539">
                  <c:v>61</c:v>
                </c:pt>
                <c:pt idx="2540">
                  <c:v>61</c:v>
                </c:pt>
                <c:pt idx="2541">
                  <c:v>61</c:v>
                </c:pt>
                <c:pt idx="2542">
                  <c:v>61</c:v>
                </c:pt>
                <c:pt idx="2543">
                  <c:v>61</c:v>
                </c:pt>
                <c:pt idx="2544">
                  <c:v>61</c:v>
                </c:pt>
                <c:pt idx="2545">
                  <c:v>61</c:v>
                </c:pt>
                <c:pt idx="2546">
                  <c:v>61</c:v>
                </c:pt>
                <c:pt idx="2547">
                  <c:v>61</c:v>
                </c:pt>
                <c:pt idx="2548">
                  <c:v>61</c:v>
                </c:pt>
                <c:pt idx="2549">
                  <c:v>61</c:v>
                </c:pt>
                <c:pt idx="2550">
                  <c:v>61</c:v>
                </c:pt>
                <c:pt idx="2551">
                  <c:v>61</c:v>
                </c:pt>
                <c:pt idx="2552">
                  <c:v>61</c:v>
                </c:pt>
                <c:pt idx="2553">
                  <c:v>61</c:v>
                </c:pt>
                <c:pt idx="2554">
                  <c:v>61</c:v>
                </c:pt>
                <c:pt idx="2555">
                  <c:v>61</c:v>
                </c:pt>
                <c:pt idx="2556">
                  <c:v>61</c:v>
                </c:pt>
                <c:pt idx="2557">
                  <c:v>61</c:v>
                </c:pt>
                <c:pt idx="2558">
                  <c:v>61</c:v>
                </c:pt>
                <c:pt idx="2559">
                  <c:v>61</c:v>
                </c:pt>
                <c:pt idx="2560">
                  <c:v>61</c:v>
                </c:pt>
                <c:pt idx="2561">
                  <c:v>61</c:v>
                </c:pt>
                <c:pt idx="2562">
                  <c:v>61</c:v>
                </c:pt>
                <c:pt idx="2563">
                  <c:v>61</c:v>
                </c:pt>
                <c:pt idx="2564">
                  <c:v>61</c:v>
                </c:pt>
                <c:pt idx="2565">
                  <c:v>61</c:v>
                </c:pt>
                <c:pt idx="2566">
                  <c:v>61</c:v>
                </c:pt>
                <c:pt idx="2567">
                  <c:v>61</c:v>
                </c:pt>
                <c:pt idx="2568">
                  <c:v>61</c:v>
                </c:pt>
                <c:pt idx="2569">
                  <c:v>61</c:v>
                </c:pt>
                <c:pt idx="2570">
                  <c:v>61</c:v>
                </c:pt>
                <c:pt idx="2571">
                  <c:v>61</c:v>
                </c:pt>
                <c:pt idx="2572">
                  <c:v>61</c:v>
                </c:pt>
                <c:pt idx="2573">
                  <c:v>61</c:v>
                </c:pt>
                <c:pt idx="2574">
                  <c:v>61</c:v>
                </c:pt>
                <c:pt idx="2575">
                  <c:v>61</c:v>
                </c:pt>
                <c:pt idx="2576">
                  <c:v>61</c:v>
                </c:pt>
                <c:pt idx="2577">
                  <c:v>61</c:v>
                </c:pt>
                <c:pt idx="2578">
                  <c:v>61</c:v>
                </c:pt>
                <c:pt idx="2579">
                  <c:v>61</c:v>
                </c:pt>
                <c:pt idx="2580">
                  <c:v>61</c:v>
                </c:pt>
                <c:pt idx="2581">
                  <c:v>61</c:v>
                </c:pt>
                <c:pt idx="2582">
                  <c:v>61</c:v>
                </c:pt>
                <c:pt idx="2583">
                  <c:v>61</c:v>
                </c:pt>
                <c:pt idx="2584">
                  <c:v>61</c:v>
                </c:pt>
                <c:pt idx="2585">
                  <c:v>61</c:v>
                </c:pt>
                <c:pt idx="2586">
                  <c:v>61</c:v>
                </c:pt>
                <c:pt idx="2587">
                  <c:v>61</c:v>
                </c:pt>
                <c:pt idx="2588">
                  <c:v>61</c:v>
                </c:pt>
                <c:pt idx="2589">
                  <c:v>61</c:v>
                </c:pt>
                <c:pt idx="2590">
                  <c:v>61</c:v>
                </c:pt>
                <c:pt idx="2591">
                  <c:v>61</c:v>
                </c:pt>
                <c:pt idx="2592">
                  <c:v>61</c:v>
                </c:pt>
                <c:pt idx="2593">
                  <c:v>61</c:v>
                </c:pt>
                <c:pt idx="2594">
                  <c:v>61</c:v>
                </c:pt>
                <c:pt idx="2595">
                  <c:v>61</c:v>
                </c:pt>
                <c:pt idx="2596">
                  <c:v>61</c:v>
                </c:pt>
                <c:pt idx="2597">
                  <c:v>61</c:v>
                </c:pt>
                <c:pt idx="2598">
                  <c:v>61</c:v>
                </c:pt>
                <c:pt idx="2599">
                  <c:v>61</c:v>
                </c:pt>
                <c:pt idx="2600">
                  <c:v>61</c:v>
                </c:pt>
                <c:pt idx="2601">
                  <c:v>61</c:v>
                </c:pt>
                <c:pt idx="2602">
                  <c:v>61</c:v>
                </c:pt>
                <c:pt idx="2603">
                  <c:v>61</c:v>
                </c:pt>
                <c:pt idx="2604">
                  <c:v>61</c:v>
                </c:pt>
                <c:pt idx="2605">
                  <c:v>61</c:v>
                </c:pt>
                <c:pt idx="2606">
                  <c:v>61</c:v>
                </c:pt>
                <c:pt idx="2607">
                  <c:v>61</c:v>
                </c:pt>
                <c:pt idx="2608">
                  <c:v>61</c:v>
                </c:pt>
                <c:pt idx="2609">
                  <c:v>61</c:v>
                </c:pt>
                <c:pt idx="2610">
                  <c:v>61</c:v>
                </c:pt>
                <c:pt idx="2611">
                  <c:v>61</c:v>
                </c:pt>
                <c:pt idx="2612">
                  <c:v>61</c:v>
                </c:pt>
                <c:pt idx="2613">
                  <c:v>61</c:v>
                </c:pt>
                <c:pt idx="2614">
                  <c:v>61</c:v>
                </c:pt>
                <c:pt idx="2615">
                  <c:v>61</c:v>
                </c:pt>
                <c:pt idx="2616">
                  <c:v>61</c:v>
                </c:pt>
                <c:pt idx="2617">
                  <c:v>61</c:v>
                </c:pt>
                <c:pt idx="2618">
                  <c:v>61</c:v>
                </c:pt>
                <c:pt idx="2619">
                  <c:v>61</c:v>
                </c:pt>
                <c:pt idx="2620">
                  <c:v>61</c:v>
                </c:pt>
                <c:pt idx="2621">
                  <c:v>61</c:v>
                </c:pt>
                <c:pt idx="2622">
                  <c:v>61</c:v>
                </c:pt>
                <c:pt idx="2623">
                  <c:v>61</c:v>
                </c:pt>
                <c:pt idx="2624">
                  <c:v>61</c:v>
                </c:pt>
                <c:pt idx="2625">
                  <c:v>61</c:v>
                </c:pt>
                <c:pt idx="2626">
                  <c:v>61</c:v>
                </c:pt>
                <c:pt idx="2627">
                  <c:v>61</c:v>
                </c:pt>
                <c:pt idx="2628">
                  <c:v>61</c:v>
                </c:pt>
                <c:pt idx="2629">
                  <c:v>61</c:v>
                </c:pt>
                <c:pt idx="2630">
                  <c:v>61</c:v>
                </c:pt>
                <c:pt idx="2631">
                  <c:v>61</c:v>
                </c:pt>
                <c:pt idx="2632">
                  <c:v>61</c:v>
                </c:pt>
                <c:pt idx="2633">
                  <c:v>61</c:v>
                </c:pt>
                <c:pt idx="2634">
                  <c:v>61</c:v>
                </c:pt>
                <c:pt idx="2635">
                  <c:v>61</c:v>
                </c:pt>
                <c:pt idx="2636">
                  <c:v>61</c:v>
                </c:pt>
                <c:pt idx="2637">
                  <c:v>61</c:v>
                </c:pt>
                <c:pt idx="2638">
                  <c:v>61</c:v>
                </c:pt>
                <c:pt idx="2639">
                  <c:v>61</c:v>
                </c:pt>
                <c:pt idx="2640">
                  <c:v>61</c:v>
                </c:pt>
                <c:pt idx="2641">
                  <c:v>61</c:v>
                </c:pt>
                <c:pt idx="2642">
                  <c:v>61</c:v>
                </c:pt>
                <c:pt idx="2643">
                  <c:v>61</c:v>
                </c:pt>
                <c:pt idx="2644">
                  <c:v>61</c:v>
                </c:pt>
                <c:pt idx="2645">
                  <c:v>61</c:v>
                </c:pt>
                <c:pt idx="2646">
                  <c:v>61</c:v>
                </c:pt>
                <c:pt idx="2647">
                  <c:v>61</c:v>
                </c:pt>
                <c:pt idx="2648">
                  <c:v>61</c:v>
                </c:pt>
                <c:pt idx="2649">
                  <c:v>61</c:v>
                </c:pt>
                <c:pt idx="2650">
                  <c:v>61</c:v>
                </c:pt>
                <c:pt idx="2651">
                  <c:v>61</c:v>
                </c:pt>
                <c:pt idx="2652">
                  <c:v>61</c:v>
                </c:pt>
                <c:pt idx="2653">
                  <c:v>61</c:v>
                </c:pt>
                <c:pt idx="2654">
                  <c:v>61</c:v>
                </c:pt>
                <c:pt idx="2655">
                  <c:v>61</c:v>
                </c:pt>
                <c:pt idx="2656">
                  <c:v>61</c:v>
                </c:pt>
                <c:pt idx="2657">
                  <c:v>61</c:v>
                </c:pt>
                <c:pt idx="2658">
                  <c:v>61</c:v>
                </c:pt>
                <c:pt idx="2659">
                  <c:v>61</c:v>
                </c:pt>
                <c:pt idx="2660">
                  <c:v>61</c:v>
                </c:pt>
                <c:pt idx="2661">
                  <c:v>61</c:v>
                </c:pt>
                <c:pt idx="2662">
                  <c:v>61</c:v>
                </c:pt>
                <c:pt idx="2663">
                  <c:v>61</c:v>
                </c:pt>
                <c:pt idx="2664">
                  <c:v>61</c:v>
                </c:pt>
                <c:pt idx="2665">
                  <c:v>61</c:v>
                </c:pt>
                <c:pt idx="2666">
                  <c:v>61</c:v>
                </c:pt>
                <c:pt idx="2667">
                  <c:v>61</c:v>
                </c:pt>
                <c:pt idx="2668">
                  <c:v>61</c:v>
                </c:pt>
                <c:pt idx="2669">
                  <c:v>61</c:v>
                </c:pt>
                <c:pt idx="2670">
                  <c:v>61</c:v>
                </c:pt>
                <c:pt idx="2671">
                  <c:v>61</c:v>
                </c:pt>
                <c:pt idx="2672">
                  <c:v>61</c:v>
                </c:pt>
                <c:pt idx="2673">
                  <c:v>61</c:v>
                </c:pt>
                <c:pt idx="2674">
                  <c:v>61</c:v>
                </c:pt>
                <c:pt idx="2675">
                  <c:v>61</c:v>
                </c:pt>
                <c:pt idx="2676">
                  <c:v>61</c:v>
                </c:pt>
                <c:pt idx="2677">
                  <c:v>61</c:v>
                </c:pt>
                <c:pt idx="2678">
                  <c:v>61</c:v>
                </c:pt>
                <c:pt idx="2679">
                  <c:v>61</c:v>
                </c:pt>
                <c:pt idx="2680">
                  <c:v>61</c:v>
                </c:pt>
                <c:pt idx="2681">
                  <c:v>61</c:v>
                </c:pt>
                <c:pt idx="2682">
                  <c:v>61</c:v>
                </c:pt>
                <c:pt idx="2683">
                  <c:v>61</c:v>
                </c:pt>
                <c:pt idx="2684">
                  <c:v>61</c:v>
                </c:pt>
                <c:pt idx="2685">
                  <c:v>61</c:v>
                </c:pt>
                <c:pt idx="2686">
                  <c:v>61</c:v>
                </c:pt>
                <c:pt idx="2687">
                  <c:v>61</c:v>
                </c:pt>
                <c:pt idx="2688">
                  <c:v>61</c:v>
                </c:pt>
                <c:pt idx="2689">
                  <c:v>61</c:v>
                </c:pt>
                <c:pt idx="2690">
                  <c:v>61</c:v>
                </c:pt>
                <c:pt idx="2691">
                  <c:v>61</c:v>
                </c:pt>
                <c:pt idx="2692">
                  <c:v>61</c:v>
                </c:pt>
                <c:pt idx="2693">
                  <c:v>61</c:v>
                </c:pt>
                <c:pt idx="2694">
                  <c:v>61</c:v>
                </c:pt>
                <c:pt idx="2695">
                  <c:v>61</c:v>
                </c:pt>
                <c:pt idx="2696">
                  <c:v>61</c:v>
                </c:pt>
                <c:pt idx="2697">
                  <c:v>61</c:v>
                </c:pt>
                <c:pt idx="2698">
                  <c:v>61</c:v>
                </c:pt>
                <c:pt idx="2699">
                  <c:v>61</c:v>
                </c:pt>
                <c:pt idx="2700">
                  <c:v>61</c:v>
                </c:pt>
                <c:pt idx="2701">
                  <c:v>61</c:v>
                </c:pt>
                <c:pt idx="2702">
                  <c:v>61</c:v>
                </c:pt>
                <c:pt idx="2703">
                  <c:v>61</c:v>
                </c:pt>
                <c:pt idx="2704">
                  <c:v>61</c:v>
                </c:pt>
                <c:pt idx="2705">
                  <c:v>61</c:v>
                </c:pt>
                <c:pt idx="2706">
                  <c:v>61</c:v>
                </c:pt>
                <c:pt idx="2707">
                  <c:v>61</c:v>
                </c:pt>
                <c:pt idx="2708">
                  <c:v>61</c:v>
                </c:pt>
                <c:pt idx="2709">
                  <c:v>61</c:v>
                </c:pt>
                <c:pt idx="2710">
                  <c:v>61</c:v>
                </c:pt>
                <c:pt idx="2711">
                  <c:v>61</c:v>
                </c:pt>
                <c:pt idx="2712">
                  <c:v>61</c:v>
                </c:pt>
                <c:pt idx="2713">
                  <c:v>61</c:v>
                </c:pt>
                <c:pt idx="2714">
                  <c:v>61</c:v>
                </c:pt>
                <c:pt idx="2715">
                  <c:v>61</c:v>
                </c:pt>
                <c:pt idx="2716">
                  <c:v>61</c:v>
                </c:pt>
                <c:pt idx="2717">
                  <c:v>61</c:v>
                </c:pt>
                <c:pt idx="2718">
                  <c:v>61</c:v>
                </c:pt>
                <c:pt idx="2719">
                  <c:v>61</c:v>
                </c:pt>
                <c:pt idx="2720">
                  <c:v>61</c:v>
                </c:pt>
                <c:pt idx="2721">
                  <c:v>61</c:v>
                </c:pt>
                <c:pt idx="2722">
                  <c:v>61</c:v>
                </c:pt>
                <c:pt idx="2723">
                  <c:v>61</c:v>
                </c:pt>
                <c:pt idx="2724">
                  <c:v>61</c:v>
                </c:pt>
                <c:pt idx="2725">
                  <c:v>61</c:v>
                </c:pt>
                <c:pt idx="2726">
                  <c:v>61</c:v>
                </c:pt>
                <c:pt idx="2727">
                  <c:v>61</c:v>
                </c:pt>
                <c:pt idx="2728">
                  <c:v>61</c:v>
                </c:pt>
                <c:pt idx="2729">
                  <c:v>61</c:v>
                </c:pt>
                <c:pt idx="2730">
                  <c:v>61</c:v>
                </c:pt>
                <c:pt idx="2731">
                  <c:v>61</c:v>
                </c:pt>
                <c:pt idx="2732">
                  <c:v>61</c:v>
                </c:pt>
                <c:pt idx="2733">
                  <c:v>61</c:v>
                </c:pt>
                <c:pt idx="2734">
                  <c:v>61</c:v>
                </c:pt>
                <c:pt idx="2735">
                  <c:v>61</c:v>
                </c:pt>
                <c:pt idx="2736">
                  <c:v>61</c:v>
                </c:pt>
                <c:pt idx="2737">
                  <c:v>61</c:v>
                </c:pt>
                <c:pt idx="2738">
                  <c:v>61</c:v>
                </c:pt>
                <c:pt idx="2739">
                  <c:v>61</c:v>
                </c:pt>
                <c:pt idx="2740">
                  <c:v>61</c:v>
                </c:pt>
                <c:pt idx="2741">
                  <c:v>61</c:v>
                </c:pt>
                <c:pt idx="2742">
                  <c:v>61</c:v>
                </c:pt>
                <c:pt idx="2743">
                  <c:v>61</c:v>
                </c:pt>
                <c:pt idx="2744">
                  <c:v>61</c:v>
                </c:pt>
                <c:pt idx="2745">
                  <c:v>61</c:v>
                </c:pt>
                <c:pt idx="2746">
                  <c:v>61</c:v>
                </c:pt>
                <c:pt idx="2747">
                  <c:v>61</c:v>
                </c:pt>
                <c:pt idx="2748">
                  <c:v>61</c:v>
                </c:pt>
                <c:pt idx="2749">
                  <c:v>61</c:v>
                </c:pt>
                <c:pt idx="2750">
                  <c:v>61</c:v>
                </c:pt>
                <c:pt idx="2751">
                  <c:v>61</c:v>
                </c:pt>
                <c:pt idx="2752">
                  <c:v>61</c:v>
                </c:pt>
                <c:pt idx="2753">
                  <c:v>61</c:v>
                </c:pt>
                <c:pt idx="2754">
                  <c:v>61</c:v>
                </c:pt>
                <c:pt idx="2755">
                  <c:v>61</c:v>
                </c:pt>
                <c:pt idx="2756">
                  <c:v>61</c:v>
                </c:pt>
                <c:pt idx="2757">
                  <c:v>61</c:v>
                </c:pt>
                <c:pt idx="2758">
                  <c:v>61</c:v>
                </c:pt>
                <c:pt idx="2759">
                  <c:v>61</c:v>
                </c:pt>
                <c:pt idx="2760">
                  <c:v>61</c:v>
                </c:pt>
                <c:pt idx="2761">
                  <c:v>61</c:v>
                </c:pt>
                <c:pt idx="2762">
                  <c:v>61</c:v>
                </c:pt>
                <c:pt idx="2763">
                  <c:v>61</c:v>
                </c:pt>
                <c:pt idx="2764">
                  <c:v>61</c:v>
                </c:pt>
                <c:pt idx="2765">
                  <c:v>61</c:v>
                </c:pt>
                <c:pt idx="2766">
                  <c:v>61</c:v>
                </c:pt>
                <c:pt idx="2767">
                  <c:v>61</c:v>
                </c:pt>
                <c:pt idx="2768">
                  <c:v>61</c:v>
                </c:pt>
                <c:pt idx="2769">
                  <c:v>61</c:v>
                </c:pt>
                <c:pt idx="2770">
                  <c:v>61</c:v>
                </c:pt>
                <c:pt idx="2771">
                  <c:v>61</c:v>
                </c:pt>
                <c:pt idx="2772">
                  <c:v>61</c:v>
                </c:pt>
                <c:pt idx="2773">
                  <c:v>61</c:v>
                </c:pt>
                <c:pt idx="2774">
                  <c:v>61</c:v>
                </c:pt>
                <c:pt idx="2775">
                  <c:v>61</c:v>
                </c:pt>
                <c:pt idx="2776">
                  <c:v>61</c:v>
                </c:pt>
                <c:pt idx="2777">
                  <c:v>61</c:v>
                </c:pt>
                <c:pt idx="2778">
                  <c:v>61</c:v>
                </c:pt>
                <c:pt idx="2779">
                  <c:v>61</c:v>
                </c:pt>
                <c:pt idx="2780">
                  <c:v>61</c:v>
                </c:pt>
                <c:pt idx="2781">
                  <c:v>61</c:v>
                </c:pt>
                <c:pt idx="2782">
                  <c:v>61</c:v>
                </c:pt>
                <c:pt idx="2783">
                  <c:v>61</c:v>
                </c:pt>
                <c:pt idx="2784">
                  <c:v>61</c:v>
                </c:pt>
                <c:pt idx="2785">
                  <c:v>61</c:v>
                </c:pt>
                <c:pt idx="2786">
                  <c:v>61</c:v>
                </c:pt>
                <c:pt idx="2787">
                  <c:v>61</c:v>
                </c:pt>
                <c:pt idx="2788">
                  <c:v>61</c:v>
                </c:pt>
                <c:pt idx="2789">
                  <c:v>61</c:v>
                </c:pt>
                <c:pt idx="2790">
                  <c:v>61</c:v>
                </c:pt>
                <c:pt idx="2791">
                  <c:v>61</c:v>
                </c:pt>
                <c:pt idx="2792">
                  <c:v>61</c:v>
                </c:pt>
                <c:pt idx="2793">
                  <c:v>61</c:v>
                </c:pt>
                <c:pt idx="2794">
                  <c:v>61</c:v>
                </c:pt>
                <c:pt idx="2795">
                  <c:v>61</c:v>
                </c:pt>
                <c:pt idx="2796">
                  <c:v>61</c:v>
                </c:pt>
                <c:pt idx="2797">
                  <c:v>61</c:v>
                </c:pt>
                <c:pt idx="2798">
                  <c:v>61</c:v>
                </c:pt>
                <c:pt idx="2799">
                  <c:v>61</c:v>
                </c:pt>
                <c:pt idx="2800">
                  <c:v>61</c:v>
                </c:pt>
                <c:pt idx="2801">
                  <c:v>61</c:v>
                </c:pt>
                <c:pt idx="2802">
                  <c:v>61</c:v>
                </c:pt>
                <c:pt idx="2803">
                  <c:v>61</c:v>
                </c:pt>
                <c:pt idx="2804">
                  <c:v>61</c:v>
                </c:pt>
                <c:pt idx="2805">
                  <c:v>61</c:v>
                </c:pt>
                <c:pt idx="2806">
                  <c:v>61</c:v>
                </c:pt>
                <c:pt idx="2807">
                  <c:v>61</c:v>
                </c:pt>
                <c:pt idx="2808">
                  <c:v>61</c:v>
                </c:pt>
                <c:pt idx="2809">
                  <c:v>61</c:v>
                </c:pt>
                <c:pt idx="2810">
                  <c:v>61</c:v>
                </c:pt>
                <c:pt idx="2811">
                  <c:v>61</c:v>
                </c:pt>
                <c:pt idx="2812">
                  <c:v>61</c:v>
                </c:pt>
                <c:pt idx="2813">
                  <c:v>61</c:v>
                </c:pt>
                <c:pt idx="2814">
                  <c:v>61</c:v>
                </c:pt>
                <c:pt idx="2815">
                  <c:v>61</c:v>
                </c:pt>
                <c:pt idx="2816">
                  <c:v>61</c:v>
                </c:pt>
                <c:pt idx="2817">
                  <c:v>61</c:v>
                </c:pt>
                <c:pt idx="2818">
                  <c:v>61</c:v>
                </c:pt>
                <c:pt idx="2819">
                  <c:v>61</c:v>
                </c:pt>
                <c:pt idx="2820">
                  <c:v>61</c:v>
                </c:pt>
                <c:pt idx="2821">
                  <c:v>61</c:v>
                </c:pt>
                <c:pt idx="2822">
                  <c:v>61</c:v>
                </c:pt>
                <c:pt idx="2823">
                  <c:v>61</c:v>
                </c:pt>
                <c:pt idx="2824">
                  <c:v>61</c:v>
                </c:pt>
                <c:pt idx="2825">
                  <c:v>61</c:v>
                </c:pt>
                <c:pt idx="2826">
                  <c:v>61</c:v>
                </c:pt>
                <c:pt idx="2827">
                  <c:v>61</c:v>
                </c:pt>
                <c:pt idx="2828">
                  <c:v>61</c:v>
                </c:pt>
                <c:pt idx="2829">
                  <c:v>61</c:v>
                </c:pt>
                <c:pt idx="2830">
                  <c:v>61</c:v>
                </c:pt>
                <c:pt idx="2831">
                  <c:v>61</c:v>
                </c:pt>
                <c:pt idx="2832">
                  <c:v>61</c:v>
                </c:pt>
                <c:pt idx="2833">
                  <c:v>61</c:v>
                </c:pt>
                <c:pt idx="2834">
                  <c:v>61</c:v>
                </c:pt>
                <c:pt idx="2835">
                  <c:v>61</c:v>
                </c:pt>
                <c:pt idx="2836">
                  <c:v>61</c:v>
                </c:pt>
                <c:pt idx="2837">
                  <c:v>61</c:v>
                </c:pt>
                <c:pt idx="2838">
                  <c:v>61</c:v>
                </c:pt>
                <c:pt idx="2839">
                  <c:v>61</c:v>
                </c:pt>
                <c:pt idx="2840">
                  <c:v>61</c:v>
                </c:pt>
                <c:pt idx="2841">
                  <c:v>61</c:v>
                </c:pt>
                <c:pt idx="2842">
                  <c:v>61</c:v>
                </c:pt>
                <c:pt idx="2843">
                  <c:v>61</c:v>
                </c:pt>
                <c:pt idx="2844">
                  <c:v>61</c:v>
                </c:pt>
                <c:pt idx="2845">
                  <c:v>61</c:v>
                </c:pt>
                <c:pt idx="2846">
                  <c:v>61</c:v>
                </c:pt>
                <c:pt idx="2847">
                  <c:v>61</c:v>
                </c:pt>
                <c:pt idx="2848">
                  <c:v>61</c:v>
                </c:pt>
                <c:pt idx="2849">
                  <c:v>61</c:v>
                </c:pt>
                <c:pt idx="2850">
                  <c:v>61</c:v>
                </c:pt>
                <c:pt idx="2851">
                  <c:v>61</c:v>
                </c:pt>
                <c:pt idx="2852">
                  <c:v>61</c:v>
                </c:pt>
                <c:pt idx="2853">
                  <c:v>61</c:v>
                </c:pt>
                <c:pt idx="2854">
                  <c:v>61</c:v>
                </c:pt>
                <c:pt idx="2855">
                  <c:v>61</c:v>
                </c:pt>
                <c:pt idx="2856">
                  <c:v>61</c:v>
                </c:pt>
                <c:pt idx="2857">
                  <c:v>61</c:v>
                </c:pt>
                <c:pt idx="2858">
                  <c:v>61</c:v>
                </c:pt>
                <c:pt idx="2859">
                  <c:v>61</c:v>
                </c:pt>
                <c:pt idx="2860">
                  <c:v>61</c:v>
                </c:pt>
                <c:pt idx="2861">
                  <c:v>61</c:v>
                </c:pt>
                <c:pt idx="2862">
                  <c:v>61</c:v>
                </c:pt>
                <c:pt idx="2863">
                  <c:v>61</c:v>
                </c:pt>
                <c:pt idx="2864">
                  <c:v>61</c:v>
                </c:pt>
                <c:pt idx="2865">
                  <c:v>61</c:v>
                </c:pt>
                <c:pt idx="2866">
                  <c:v>61</c:v>
                </c:pt>
                <c:pt idx="2867">
                  <c:v>61</c:v>
                </c:pt>
                <c:pt idx="2868">
                  <c:v>61</c:v>
                </c:pt>
                <c:pt idx="2869">
                  <c:v>61</c:v>
                </c:pt>
                <c:pt idx="2870">
                  <c:v>61</c:v>
                </c:pt>
                <c:pt idx="2871">
                  <c:v>61</c:v>
                </c:pt>
                <c:pt idx="2872">
                  <c:v>61</c:v>
                </c:pt>
                <c:pt idx="2873">
                  <c:v>61</c:v>
                </c:pt>
                <c:pt idx="2874">
                  <c:v>61</c:v>
                </c:pt>
                <c:pt idx="2875">
                  <c:v>61</c:v>
                </c:pt>
                <c:pt idx="2876">
                  <c:v>61</c:v>
                </c:pt>
                <c:pt idx="2877">
                  <c:v>61</c:v>
                </c:pt>
                <c:pt idx="2878">
                  <c:v>61</c:v>
                </c:pt>
                <c:pt idx="2879">
                  <c:v>61</c:v>
                </c:pt>
                <c:pt idx="2880">
                  <c:v>61</c:v>
                </c:pt>
                <c:pt idx="2881">
                  <c:v>61</c:v>
                </c:pt>
                <c:pt idx="2882">
                  <c:v>61</c:v>
                </c:pt>
                <c:pt idx="2883">
                  <c:v>61</c:v>
                </c:pt>
                <c:pt idx="2884">
                  <c:v>61</c:v>
                </c:pt>
                <c:pt idx="2885">
                  <c:v>61</c:v>
                </c:pt>
                <c:pt idx="2886">
                  <c:v>61</c:v>
                </c:pt>
                <c:pt idx="2887">
                  <c:v>61</c:v>
                </c:pt>
                <c:pt idx="2888">
                  <c:v>61</c:v>
                </c:pt>
                <c:pt idx="2889">
                  <c:v>61</c:v>
                </c:pt>
                <c:pt idx="2890">
                  <c:v>61</c:v>
                </c:pt>
                <c:pt idx="2891">
                  <c:v>61</c:v>
                </c:pt>
                <c:pt idx="2892">
                  <c:v>61</c:v>
                </c:pt>
                <c:pt idx="2893">
                  <c:v>61</c:v>
                </c:pt>
                <c:pt idx="2894">
                  <c:v>61</c:v>
                </c:pt>
                <c:pt idx="2895">
                  <c:v>61</c:v>
                </c:pt>
                <c:pt idx="2896">
                  <c:v>61</c:v>
                </c:pt>
                <c:pt idx="2897">
                  <c:v>61</c:v>
                </c:pt>
                <c:pt idx="2898">
                  <c:v>61</c:v>
                </c:pt>
                <c:pt idx="2899">
                  <c:v>61</c:v>
                </c:pt>
                <c:pt idx="2900">
                  <c:v>61</c:v>
                </c:pt>
                <c:pt idx="2901">
                  <c:v>61</c:v>
                </c:pt>
                <c:pt idx="2902">
                  <c:v>61</c:v>
                </c:pt>
                <c:pt idx="2903">
                  <c:v>61</c:v>
                </c:pt>
                <c:pt idx="2904">
                  <c:v>61</c:v>
                </c:pt>
                <c:pt idx="2905">
                  <c:v>61</c:v>
                </c:pt>
                <c:pt idx="2906">
                  <c:v>61</c:v>
                </c:pt>
                <c:pt idx="2907">
                  <c:v>61</c:v>
                </c:pt>
                <c:pt idx="2908">
                  <c:v>61</c:v>
                </c:pt>
                <c:pt idx="2909">
                  <c:v>61</c:v>
                </c:pt>
                <c:pt idx="2910">
                  <c:v>61</c:v>
                </c:pt>
                <c:pt idx="2911">
                  <c:v>61</c:v>
                </c:pt>
                <c:pt idx="2912">
                  <c:v>61</c:v>
                </c:pt>
                <c:pt idx="2913">
                  <c:v>61</c:v>
                </c:pt>
                <c:pt idx="2914">
                  <c:v>61</c:v>
                </c:pt>
                <c:pt idx="2915">
                  <c:v>61</c:v>
                </c:pt>
                <c:pt idx="2916">
                  <c:v>61</c:v>
                </c:pt>
                <c:pt idx="2917">
                  <c:v>61</c:v>
                </c:pt>
                <c:pt idx="2918">
                  <c:v>61</c:v>
                </c:pt>
                <c:pt idx="2919">
                  <c:v>61</c:v>
                </c:pt>
                <c:pt idx="2920">
                  <c:v>61</c:v>
                </c:pt>
                <c:pt idx="2921">
                  <c:v>61</c:v>
                </c:pt>
                <c:pt idx="2922">
                  <c:v>61</c:v>
                </c:pt>
                <c:pt idx="2923">
                  <c:v>61</c:v>
                </c:pt>
                <c:pt idx="2924">
                  <c:v>61</c:v>
                </c:pt>
                <c:pt idx="2925">
                  <c:v>61</c:v>
                </c:pt>
                <c:pt idx="2926">
                  <c:v>61</c:v>
                </c:pt>
                <c:pt idx="2927">
                  <c:v>61</c:v>
                </c:pt>
                <c:pt idx="2928">
                  <c:v>61</c:v>
                </c:pt>
                <c:pt idx="2929">
                  <c:v>61</c:v>
                </c:pt>
                <c:pt idx="2930">
                  <c:v>61</c:v>
                </c:pt>
                <c:pt idx="2931">
                  <c:v>61</c:v>
                </c:pt>
                <c:pt idx="2932">
                  <c:v>61</c:v>
                </c:pt>
                <c:pt idx="2933">
                  <c:v>61</c:v>
                </c:pt>
                <c:pt idx="2934">
                  <c:v>61</c:v>
                </c:pt>
                <c:pt idx="2935">
                  <c:v>61</c:v>
                </c:pt>
                <c:pt idx="2936">
                  <c:v>61</c:v>
                </c:pt>
                <c:pt idx="2937">
                  <c:v>61</c:v>
                </c:pt>
                <c:pt idx="2938">
                  <c:v>61</c:v>
                </c:pt>
                <c:pt idx="2939">
                  <c:v>61</c:v>
                </c:pt>
                <c:pt idx="2940">
                  <c:v>61</c:v>
                </c:pt>
                <c:pt idx="2941">
                  <c:v>61</c:v>
                </c:pt>
                <c:pt idx="2942">
                  <c:v>61</c:v>
                </c:pt>
                <c:pt idx="2943">
                  <c:v>61</c:v>
                </c:pt>
                <c:pt idx="2944">
                  <c:v>61</c:v>
                </c:pt>
                <c:pt idx="2945">
                  <c:v>61</c:v>
                </c:pt>
                <c:pt idx="2946">
                  <c:v>61</c:v>
                </c:pt>
                <c:pt idx="2947">
                  <c:v>61</c:v>
                </c:pt>
                <c:pt idx="2948">
                  <c:v>61</c:v>
                </c:pt>
                <c:pt idx="2949">
                  <c:v>61</c:v>
                </c:pt>
                <c:pt idx="2950">
                  <c:v>61</c:v>
                </c:pt>
                <c:pt idx="2951">
                  <c:v>61</c:v>
                </c:pt>
                <c:pt idx="2952">
                  <c:v>61</c:v>
                </c:pt>
                <c:pt idx="2953">
                  <c:v>61</c:v>
                </c:pt>
                <c:pt idx="2954">
                  <c:v>61</c:v>
                </c:pt>
                <c:pt idx="2955">
                  <c:v>61</c:v>
                </c:pt>
                <c:pt idx="2956">
                  <c:v>61</c:v>
                </c:pt>
                <c:pt idx="2957">
                  <c:v>61</c:v>
                </c:pt>
                <c:pt idx="2958">
                  <c:v>61</c:v>
                </c:pt>
                <c:pt idx="2959">
                  <c:v>61</c:v>
                </c:pt>
                <c:pt idx="2960">
                  <c:v>61</c:v>
                </c:pt>
                <c:pt idx="2961">
                  <c:v>61</c:v>
                </c:pt>
                <c:pt idx="2962">
                  <c:v>61</c:v>
                </c:pt>
                <c:pt idx="2963">
                  <c:v>61</c:v>
                </c:pt>
                <c:pt idx="2964">
                  <c:v>61</c:v>
                </c:pt>
                <c:pt idx="2965">
                  <c:v>61</c:v>
                </c:pt>
                <c:pt idx="2966">
                  <c:v>61</c:v>
                </c:pt>
                <c:pt idx="2967">
                  <c:v>61</c:v>
                </c:pt>
                <c:pt idx="2968">
                  <c:v>61</c:v>
                </c:pt>
                <c:pt idx="2969">
                  <c:v>61</c:v>
                </c:pt>
                <c:pt idx="2970">
                  <c:v>61</c:v>
                </c:pt>
                <c:pt idx="2971">
                  <c:v>61</c:v>
                </c:pt>
                <c:pt idx="2972">
                  <c:v>61</c:v>
                </c:pt>
                <c:pt idx="2973">
                  <c:v>61</c:v>
                </c:pt>
                <c:pt idx="2974">
                  <c:v>61</c:v>
                </c:pt>
                <c:pt idx="2975">
                  <c:v>61</c:v>
                </c:pt>
                <c:pt idx="2976">
                  <c:v>61</c:v>
                </c:pt>
                <c:pt idx="2977">
                  <c:v>61</c:v>
                </c:pt>
                <c:pt idx="2978">
                  <c:v>61</c:v>
                </c:pt>
                <c:pt idx="2979">
                  <c:v>61</c:v>
                </c:pt>
                <c:pt idx="2980">
                  <c:v>61</c:v>
                </c:pt>
                <c:pt idx="2981">
                  <c:v>61</c:v>
                </c:pt>
                <c:pt idx="2982">
                  <c:v>61</c:v>
                </c:pt>
                <c:pt idx="2983">
                  <c:v>61</c:v>
                </c:pt>
                <c:pt idx="2984">
                  <c:v>61</c:v>
                </c:pt>
                <c:pt idx="2985">
                  <c:v>61</c:v>
                </c:pt>
                <c:pt idx="2986">
                  <c:v>61</c:v>
                </c:pt>
                <c:pt idx="2987">
                  <c:v>61</c:v>
                </c:pt>
                <c:pt idx="2988">
                  <c:v>61</c:v>
                </c:pt>
                <c:pt idx="2989">
                  <c:v>61</c:v>
                </c:pt>
                <c:pt idx="2990">
                  <c:v>61</c:v>
                </c:pt>
                <c:pt idx="2991">
                  <c:v>61</c:v>
                </c:pt>
                <c:pt idx="2992">
                  <c:v>61</c:v>
                </c:pt>
                <c:pt idx="2993">
                  <c:v>61</c:v>
                </c:pt>
                <c:pt idx="2994">
                  <c:v>61</c:v>
                </c:pt>
                <c:pt idx="2995">
                  <c:v>61</c:v>
                </c:pt>
                <c:pt idx="2996">
                  <c:v>61</c:v>
                </c:pt>
                <c:pt idx="2997">
                  <c:v>61</c:v>
                </c:pt>
                <c:pt idx="2998">
                  <c:v>61</c:v>
                </c:pt>
                <c:pt idx="2999">
                  <c:v>61</c:v>
                </c:pt>
                <c:pt idx="3000">
                  <c:v>61</c:v>
                </c:pt>
                <c:pt idx="3001">
                  <c:v>61</c:v>
                </c:pt>
                <c:pt idx="3002">
                  <c:v>61</c:v>
                </c:pt>
                <c:pt idx="3003">
                  <c:v>61</c:v>
                </c:pt>
                <c:pt idx="3004">
                  <c:v>61</c:v>
                </c:pt>
                <c:pt idx="3005">
                  <c:v>61</c:v>
                </c:pt>
                <c:pt idx="3006">
                  <c:v>61</c:v>
                </c:pt>
                <c:pt idx="3007">
                  <c:v>61</c:v>
                </c:pt>
                <c:pt idx="3008">
                  <c:v>61</c:v>
                </c:pt>
                <c:pt idx="3009">
                  <c:v>61</c:v>
                </c:pt>
                <c:pt idx="3010">
                  <c:v>61</c:v>
                </c:pt>
                <c:pt idx="3011">
                  <c:v>61</c:v>
                </c:pt>
                <c:pt idx="3012">
                  <c:v>61</c:v>
                </c:pt>
                <c:pt idx="3013">
                  <c:v>61</c:v>
                </c:pt>
                <c:pt idx="3014">
                  <c:v>61</c:v>
                </c:pt>
                <c:pt idx="3015">
                  <c:v>61</c:v>
                </c:pt>
                <c:pt idx="3016">
                  <c:v>61</c:v>
                </c:pt>
                <c:pt idx="3017">
                  <c:v>61</c:v>
                </c:pt>
                <c:pt idx="3018">
                  <c:v>61</c:v>
                </c:pt>
                <c:pt idx="3019">
                  <c:v>61</c:v>
                </c:pt>
                <c:pt idx="3020">
                  <c:v>61</c:v>
                </c:pt>
                <c:pt idx="3021">
                  <c:v>61</c:v>
                </c:pt>
                <c:pt idx="3022">
                  <c:v>61</c:v>
                </c:pt>
                <c:pt idx="3023">
                  <c:v>61</c:v>
                </c:pt>
                <c:pt idx="3024">
                  <c:v>61</c:v>
                </c:pt>
                <c:pt idx="3025">
                  <c:v>61</c:v>
                </c:pt>
                <c:pt idx="3026">
                  <c:v>61</c:v>
                </c:pt>
                <c:pt idx="3027">
                  <c:v>61</c:v>
                </c:pt>
                <c:pt idx="3028">
                  <c:v>61</c:v>
                </c:pt>
                <c:pt idx="3029">
                  <c:v>61</c:v>
                </c:pt>
                <c:pt idx="3030">
                  <c:v>61</c:v>
                </c:pt>
                <c:pt idx="3031">
                  <c:v>61</c:v>
                </c:pt>
                <c:pt idx="3032">
                  <c:v>61</c:v>
                </c:pt>
                <c:pt idx="3033">
                  <c:v>61</c:v>
                </c:pt>
                <c:pt idx="3034">
                  <c:v>61</c:v>
                </c:pt>
                <c:pt idx="3035">
                  <c:v>61</c:v>
                </c:pt>
                <c:pt idx="3036">
                  <c:v>61</c:v>
                </c:pt>
                <c:pt idx="3037">
                  <c:v>61</c:v>
                </c:pt>
                <c:pt idx="3038">
                  <c:v>61</c:v>
                </c:pt>
                <c:pt idx="3039">
                  <c:v>61</c:v>
                </c:pt>
                <c:pt idx="3040">
                  <c:v>61</c:v>
                </c:pt>
                <c:pt idx="3041">
                  <c:v>61</c:v>
                </c:pt>
                <c:pt idx="3042">
                  <c:v>61</c:v>
                </c:pt>
                <c:pt idx="3043">
                  <c:v>61</c:v>
                </c:pt>
                <c:pt idx="3044">
                  <c:v>61</c:v>
                </c:pt>
                <c:pt idx="3045">
                  <c:v>61</c:v>
                </c:pt>
                <c:pt idx="3046">
                  <c:v>61</c:v>
                </c:pt>
                <c:pt idx="3047">
                  <c:v>61</c:v>
                </c:pt>
                <c:pt idx="3048">
                  <c:v>61</c:v>
                </c:pt>
                <c:pt idx="3049">
                  <c:v>61</c:v>
                </c:pt>
                <c:pt idx="3050">
                  <c:v>61</c:v>
                </c:pt>
                <c:pt idx="3051">
                  <c:v>61</c:v>
                </c:pt>
                <c:pt idx="3052">
                  <c:v>61</c:v>
                </c:pt>
                <c:pt idx="3053">
                  <c:v>61</c:v>
                </c:pt>
                <c:pt idx="3054">
                  <c:v>61</c:v>
                </c:pt>
                <c:pt idx="3055">
                  <c:v>61</c:v>
                </c:pt>
                <c:pt idx="3056">
                  <c:v>61</c:v>
                </c:pt>
                <c:pt idx="3057">
                  <c:v>61</c:v>
                </c:pt>
                <c:pt idx="3058">
                  <c:v>61</c:v>
                </c:pt>
                <c:pt idx="3059">
                  <c:v>61</c:v>
                </c:pt>
                <c:pt idx="3060">
                  <c:v>61</c:v>
                </c:pt>
                <c:pt idx="3061">
                  <c:v>61</c:v>
                </c:pt>
                <c:pt idx="3062">
                  <c:v>61</c:v>
                </c:pt>
                <c:pt idx="3063">
                  <c:v>61</c:v>
                </c:pt>
                <c:pt idx="3064">
                  <c:v>61</c:v>
                </c:pt>
                <c:pt idx="3065">
                  <c:v>61</c:v>
                </c:pt>
                <c:pt idx="3066">
                  <c:v>61</c:v>
                </c:pt>
                <c:pt idx="3067">
                  <c:v>61</c:v>
                </c:pt>
                <c:pt idx="3068">
                  <c:v>61</c:v>
                </c:pt>
                <c:pt idx="3069">
                  <c:v>61</c:v>
                </c:pt>
                <c:pt idx="3070">
                  <c:v>61</c:v>
                </c:pt>
                <c:pt idx="3071">
                  <c:v>61</c:v>
                </c:pt>
                <c:pt idx="3072">
                  <c:v>61</c:v>
                </c:pt>
                <c:pt idx="3073">
                  <c:v>61</c:v>
                </c:pt>
                <c:pt idx="3074">
                  <c:v>61</c:v>
                </c:pt>
                <c:pt idx="3075">
                  <c:v>61</c:v>
                </c:pt>
                <c:pt idx="3076">
                  <c:v>61</c:v>
                </c:pt>
                <c:pt idx="3077">
                  <c:v>61</c:v>
                </c:pt>
                <c:pt idx="3078">
                  <c:v>61</c:v>
                </c:pt>
                <c:pt idx="3079">
                  <c:v>61</c:v>
                </c:pt>
                <c:pt idx="3080">
                  <c:v>61</c:v>
                </c:pt>
                <c:pt idx="3081">
                  <c:v>61</c:v>
                </c:pt>
                <c:pt idx="3082">
                  <c:v>61</c:v>
                </c:pt>
                <c:pt idx="3083">
                  <c:v>61</c:v>
                </c:pt>
                <c:pt idx="3084">
                  <c:v>61</c:v>
                </c:pt>
                <c:pt idx="3085">
                  <c:v>61</c:v>
                </c:pt>
                <c:pt idx="3086">
                  <c:v>61</c:v>
                </c:pt>
                <c:pt idx="3087">
                  <c:v>61</c:v>
                </c:pt>
                <c:pt idx="3088">
                  <c:v>61</c:v>
                </c:pt>
                <c:pt idx="3089">
                  <c:v>61</c:v>
                </c:pt>
                <c:pt idx="3090">
                  <c:v>61</c:v>
                </c:pt>
                <c:pt idx="3091">
                  <c:v>61</c:v>
                </c:pt>
                <c:pt idx="3092">
                  <c:v>61</c:v>
                </c:pt>
                <c:pt idx="3093">
                  <c:v>61</c:v>
                </c:pt>
                <c:pt idx="3094">
                  <c:v>61</c:v>
                </c:pt>
                <c:pt idx="3095">
                  <c:v>61</c:v>
                </c:pt>
                <c:pt idx="3096">
                  <c:v>61</c:v>
                </c:pt>
                <c:pt idx="3097">
                  <c:v>61</c:v>
                </c:pt>
                <c:pt idx="3098">
                  <c:v>61</c:v>
                </c:pt>
                <c:pt idx="3099">
                  <c:v>61</c:v>
                </c:pt>
                <c:pt idx="3100">
                  <c:v>61</c:v>
                </c:pt>
                <c:pt idx="3101">
                  <c:v>61</c:v>
                </c:pt>
                <c:pt idx="3102">
                  <c:v>61</c:v>
                </c:pt>
                <c:pt idx="3103">
                  <c:v>61</c:v>
                </c:pt>
                <c:pt idx="3104">
                  <c:v>61</c:v>
                </c:pt>
                <c:pt idx="3105">
                  <c:v>61</c:v>
                </c:pt>
                <c:pt idx="3106">
                  <c:v>61</c:v>
                </c:pt>
                <c:pt idx="3107">
                  <c:v>61</c:v>
                </c:pt>
                <c:pt idx="3108">
                  <c:v>61</c:v>
                </c:pt>
                <c:pt idx="3109">
                  <c:v>61</c:v>
                </c:pt>
                <c:pt idx="3110">
                  <c:v>61</c:v>
                </c:pt>
                <c:pt idx="3111">
                  <c:v>61</c:v>
                </c:pt>
                <c:pt idx="3112">
                  <c:v>61</c:v>
                </c:pt>
                <c:pt idx="3113">
                  <c:v>61</c:v>
                </c:pt>
                <c:pt idx="3114">
                  <c:v>61</c:v>
                </c:pt>
                <c:pt idx="3115">
                  <c:v>61</c:v>
                </c:pt>
                <c:pt idx="3116">
                  <c:v>61</c:v>
                </c:pt>
                <c:pt idx="3117">
                  <c:v>61</c:v>
                </c:pt>
                <c:pt idx="3118">
                  <c:v>61</c:v>
                </c:pt>
                <c:pt idx="3119">
                  <c:v>61</c:v>
                </c:pt>
                <c:pt idx="3120">
                  <c:v>61</c:v>
                </c:pt>
                <c:pt idx="3121">
                  <c:v>61</c:v>
                </c:pt>
                <c:pt idx="3122">
                  <c:v>61</c:v>
                </c:pt>
                <c:pt idx="3123">
                  <c:v>61</c:v>
                </c:pt>
                <c:pt idx="3124">
                  <c:v>61</c:v>
                </c:pt>
                <c:pt idx="3125">
                  <c:v>61</c:v>
                </c:pt>
                <c:pt idx="3126">
                  <c:v>61</c:v>
                </c:pt>
                <c:pt idx="3127">
                  <c:v>61</c:v>
                </c:pt>
                <c:pt idx="3128">
                  <c:v>61</c:v>
                </c:pt>
                <c:pt idx="3129">
                  <c:v>61</c:v>
                </c:pt>
                <c:pt idx="3130">
                  <c:v>61</c:v>
                </c:pt>
                <c:pt idx="3131">
                  <c:v>61</c:v>
                </c:pt>
                <c:pt idx="3132">
                  <c:v>61</c:v>
                </c:pt>
                <c:pt idx="3133">
                  <c:v>61</c:v>
                </c:pt>
                <c:pt idx="3134">
                  <c:v>61</c:v>
                </c:pt>
                <c:pt idx="3135">
                  <c:v>61</c:v>
                </c:pt>
                <c:pt idx="3136">
                  <c:v>61</c:v>
                </c:pt>
                <c:pt idx="3137">
                  <c:v>61</c:v>
                </c:pt>
                <c:pt idx="3138">
                  <c:v>61</c:v>
                </c:pt>
                <c:pt idx="3139">
                  <c:v>61</c:v>
                </c:pt>
                <c:pt idx="3140">
                  <c:v>61</c:v>
                </c:pt>
                <c:pt idx="3141">
                  <c:v>61</c:v>
                </c:pt>
                <c:pt idx="3142">
                  <c:v>61</c:v>
                </c:pt>
                <c:pt idx="3143">
                  <c:v>61</c:v>
                </c:pt>
                <c:pt idx="3144">
                  <c:v>61</c:v>
                </c:pt>
                <c:pt idx="3145">
                  <c:v>61</c:v>
                </c:pt>
                <c:pt idx="3146">
                  <c:v>61</c:v>
                </c:pt>
                <c:pt idx="3147">
                  <c:v>61</c:v>
                </c:pt>
                <c:pt idx="3148">
                  <c:v>61</c:v>
                </c:pt>
                <c:pt idx="3149">
                  <c:v>61</c:v>
                </c:pt>
                <c:pt idx="3150">
                  <c:v>61</c:v>
                </c:pt>
                <c:pt idx="3151">
                  <c:v>61</c:v>
                </c:pt>
                <c:pt idx="3152">
                  <c:v>61</c:v>
                </c:pt>
                <c:pt idx="3153">
                  <c:v>61</c:v>
                </c:pt>
                <c:pt idx="3154">
                  <c:v>61</c:v>
                </c:pt>
                <c:pt idx="3155">
                  <c:v>61</c:v>
                </c:pt>
                <c:pt idx="3156">
                  <c:v>61</c:v>
                </c:pt>
                <c:pt idx="3157">
                  <c:v>61</c:v>
                </c:pt>
                <c:pt idx="3158">
                  <c:v>61</c:v>
                </c:pt>
                <c:pt idx="3159">
                  <c:v>61</c:v>
                </c:pt>
                <c:pt idx="3160">
                  <c:v>61</c:v>
                </c:pt>
                <c:pt idx="3161">
                  <c:v>61</c:v>
                </c:pt>
                <c:pt idx="3162">
                  <c:v>61</c:v>
                </c:pt>
                <c:pt idx="3163">
                  <c:v>61</c:v>
                </c:pt>
                <c:pt idx="3164">
                  <c:v>61</c:v>
                </c:pt>
                <c:pt idx="3165">
                  <c:v>61</c:v>
                </c:pt>
                <c:pt idx="3166">
                  <c:v>61</c:v>
                </c:pt>
                <c:pt idx="3167">
                  <c:v>61</c:v>
                </c:pt>
                <c:pt idx="3168">
                  <c:v>61</c:v>
                </c:pt>
                <c:pt idx="3169">
                  <c:v>61</c:v>
                </c:pt>
                <c:pt idx="3170">
                  <c:v>61</c:v>
                </c:pt>
                <c:pt idx="3171">
                  <c:v>61</c:v>
                </c:pt>
                <c:pt idx="3172">
                  <c:v>61</c:v>
                </c:pt>
                <c:pt idx="3173">
                  <c:v>61</c:v>
                </c:pt>
                <c:pt idx="3174">
                  <c:v>61</c:v>
                </c:pt>
                <c:pt idx="3175">
                  <c:v>61</c:v>
                </c:pt>
                <c:pt idx="3176">
                  <c:v>61</c:v>
                </c:pt>
                <c:pt idx="3177">
                  <c:v>61</c:v>
                </c:pt>
                <c:pt idx="3178">
                  <c:v>61</c:v>
                </c:pt>
                <c:pt idx="3179">
                  <c:v>61</c:v>
                </c:pt>
                <c:pt idx="3180">
                  <c:v>61</c:v>
                </c:pt>
                <c:pt idx="3181">
                  <c:v>61</c:v>
                </c:pt>
                <c:pt idx="3182">
                  <c:v>61</c:v>
                </c:pt>
                <c:pt idx="3183">
                  <c:v>61</c:v>
                </c:pt>
                <c:pt idx="3184">
                  <c:v>61</c:v>
                </c:pt>
                <c:pt idx="3185">
                  <c:v>61</c:v>
                </c:pt>
                <c:pt idx="3186">
                  <c:v>61</c:v>
                </c:pt>
                <c:pt idx="3187">
                  <c:v>61</c:v>
                </c:pt>
                <c:pt idx="3188">
                  <c:v>61</c:v>
                </c:pt>
                <c:pt idx="3189">
                  <c:v>61</c:v>
                </c:pt>
                <c:pt idx="3190">
                  <c:v>61</c:v>
                </c:pt>
                <c:pt idx="3191">
                  <c:v>61</c:v>
                </c:pt>
                <c:pt idx="3192">
                  <c:v>61</c:v>
                </c:pt>
                <c:pt idx="3193">
                  <c:v>61</c:v>
                </c:pt>
                <c:pt idx="3194">
                  <c:v>61</c:v>
                </c:pt>
                <c:pt idx="3195">
                  <c:v>61</c:v>
                </c:pt>
                <c:pt idx="3196">
                  <c:v>61</c:v>
                </c:pt>
                <c:pt idx="3197">
                  <c:v>61</c:v>
                </c:pt>
                <c:pt idx="3198">
                  <c:v>61</c:v>
                </c:pt>
                <c:pt idx="3199">
                  <c:v>61</c:v>
                </c:pt>
                <c:pt idx="3200">
                  <c:v>61</c:v>
                </c:pt>
                <c:pt idx="3201">
                  <c:v>61</c:v>
                </c:pt>
                <c:pt idx="3202">
                  <c:v>61</c:v>
                </c:pt>
                <c:pt idx="3203">
                  <c:v>61</c:v>
                </c:pt>
                <c:pt idx="3204">
                  <c:v>61</c:v>
                </c:pt>
                <c:pt idx="3205">
                  <c:v>61</c:v>
                </c:pt>
                <c:pt idx="3206">
                  <c:v>61</c:v>
                </c:pt>
                <c:pt idx="3207">
                  <c:v>61</c:v>
                </c:pt>
                <c:pt idx="3208">
                  <c:v>61</c:v>
                </c:pt>
                <c:pt idx="3209">
                  <c:v>61</c:v>
                </c:pt>
                <c:pt idx="3210">
                  <c:v>61</c:v>
                </c:pt>
                <c:pt idx="3211">
                  <c:v>61</c:v>
                </c:pt>
                <c:pt idx="3212">
                  <c:v>61</c:v>
                </c:pt>
                <c:pt idx="3213">
                  <c:v>61</c:v>
                </c:pt>
                <c:pt idx="3214">
                  <c:v>61</c:v>
                </c:pt>
                <c:pt idx="3215">
                  <c:v>61</c:v>
                </c:pt>
                <c:pt idx="3216">
                  <c:v>61</c:v>
                </c:pt>
                <c:pt idx="3217">
                  <c:v>61</c:v>
                </c:pt>
                <c:pt idx="3218">
                  <c:v>61</c:v>
                </c:pt>
                <c:pt idx="3219">
                  <c:v>61</c:v>
                </c:pt>
                <c:pt idx="3220">
                  <c:v>61</c:v>
                </c:pt>
                <c:pt idx="3221">
                  <c:v>61</c:v>
                </c:pt>
                <c:pt idx="3222">
                  <c:v>61</c:v>
                </c:pt>
                <c:pt idx="3223">
                  <c:v>61</c:v>
                </c:pt>
                <c:pt idx="3224">
                  <c:v>61</c:v>
                </c:pt>
                <c:pt idx="3225">
                  <c:v>61</c:v>
                </c:pt>
                <c:pt idx="3226">
                  <c:v>61</c:v>
                </c:pt>
                <c:pt idx="3227">
                  <c:v>61</c:v>
                </c:pt>
                <c:pt idx="3228">
                  <c:v>61</c:v>
                </c:pt>
                <c:pt idx="3229">
                  <c:v>61</c:v>
                </c:pt>
                <c:pt idx="3230">
                  <c:v>61</c:v>
                </c:pt>
                <c:pt idx="3231">
                  <c:v>61</c:v>
                </c:pt>
                <c:pt idx="3232">
                  <c:v>61</c:v>
                </c:pt>
                <c:pt idx="3233">
                  <c:v>61</c:v>
                </c:pt>
                <c:pt idx="3234">
                  <c:v>61</c:v>
                </c:pt>
                <c:pt idx="3235">
                  <c:v>61</c:v>
                </c:pt>
                <c:pt idx="3236">
                  <c:v>61</c:v>
                </c:pt>
                <c:pt idx="3237">
                  <c:v>61</c:v>
                </c:pt>
                <c:pt idx="3238">
                  <c:v>61</c:v>
                </c:pt>
                <c:pt idx="3239">
                  <c:v>61</c:v>
                </c:pt>
                <c:pt idx="3240">
                  <c:v>61</c:v>
                </c:pt>
                <c:pt idx="3241">
                  <c:v>61</c:v>
                </c:pt>
                <c:pt idx="3242">
                  <c:v>61</c:v>
                </c:pt>
                <c:pt idx="3243">
                  <c:v>61</c:v>
                </c:pt>
                <c:pt idx="3244">
                  <c:v>61</c:v>
                </c:pt>
                <c:pt idx="3245">
                  <c:v>61</c:v>
                </c:pt>
                <c:pt idx="3246">
                  <c:v>61</c:v>
                </c:pt>
                <c:pt idx="3247">
                  <c:v>61</c:v>
                </c:pt>
                <c:pt idx="3248">
                  <c:v>61</c:v>
                </c:pt>
                <c:pt idx="3249">
                  <c:v>61</c:v>
                </c:pt>
                <c:pt idx="3250">
                  <c:v>61</c:v>
                </c:pt>
                <c:pt idx="3251">
                  <c:v>61</c:v>
                </c:pt>
                <c:pt idx="3252">
                  <c:v>61</c:v>
                </c:pt>
                <c:pt idx="3253">
                  <c:v>61</c:v>
                </c:pt>
                <c:pt idx="3254">
                  <c:v>61</c:v>
                </c:pt>
                <c:pt idx="3255">
                  <c:v>61</c:v>
                </c:pt>
                <c:pt idx="3256">
                  <c:v>61</c:v>
                </c:pt>
                <c:pt idx="3257">
                  <c:v>61</c:v>
                </c:pt>
                <c:pt idx="3258">
                  <c:v>61</c:v>
                </c:pt>
                <c:pt idx="3259">
                  <c:v>61</c:v>
                </c:pt>
                <c:pt idx="3260">
                  <c:v>61</c:v>
                </c:pt>
                <c:pt idx="3261">
                  <c:v>61</c:v>
                </c:pt>
                <c:pt idx="3262">
                  <c:v>61</c:v>
                </c:pt>
                <c:pt idx="3263">
                  <c:v>61</c:v>
                </c:pt>
                <c:pt idx="3264">
                  <c:v>61</c:v>
                </c:pt>
                <c:pt idx="3265">
                  <c:v>61</c:v>
                </c:pt>
                <c:pt idx="3266">
                  <c:v>61</c:v>
                </c:pt>
                <c:pt idx="3267">
                  <c:v>61</c:v>
                </c:pt>
                <c:pt idx="3268">
                  <c:v>61</c:v>
                </c:pt>
                <c:pt idx="3269">
                  <c:v>61</c:v>
                </c:pt>
                <c:pt idx="3270">
                  <c:v>61</c:v>
                </c:pt>
                <c:pt idx="3271">
                  <c:v>61</c:v>
                </c:pt>
                <c:pt idx="3272">
                  <c:v>61</c:v>
                </c:pt>
                <c:pt idx="3273">
                  <c:v>61</c:v>
                </c:pt>
                <c:pt idx="3274">
                  <c:v>61</c:v>
                </c:pt>
                <c:pt idx="3275">
                  <c:v>61</c:v>
                </c:pt>
                <c:pt idx="3276">
                  <c:v>61</c:v>
                </c:pt>
                <c:pt idx="3277">
                  <c:v>61</c:v>
                </c:pt>
                <c:pt idx="3278">
                  <c:v>61</c:v>
                </c:pt>
                <c:pt idx="3279">
                  <c:v>61</c:v>
                </c:pt>
                <c:pt idx="3280">
                  <c:v>61</c:v>
                </c:pt>
                <c:pt idx="3281">
                  <c:v>61</c:v>
                </c:pt>
                <c:pt idx="3282">
                  <c:v>61</c:v>
                </c:pt>
                <c:pt idx="3283">
                  <c:v>61</c:v>
                </c:pt>
                <c:pt idx="3284">
                  <c:v>61</c:v>
                </c:pt>
                <c:pt idx="3285">
                  <c:v>61</c:v>
                </c:pt>
                <c:pt idx="3286">
                  <c:v>61</c:v>
                </c:pt>
                <c:pt idx="3287">
                  <c:v>61</c:v>
                </c:pt>
                <c:pt idx="3288">
                  <c:v>61</c:v>
                </c:pt>
                <c:pt idx="3289">
                  <c:v>61</c:v>
                </c:pt>
                <c:pt idx="3290">
                  <c:v>61</c:v>
                </c:pt>
                <c:pt idx="3291">
                  <c:v>61</c:v>
                </c:pt>
                <c:pt idx="3292">
                  <c:v>61</c:v>
                </c:pt>
                <c:pt idx="3293">
                  <c:v>61</c:v>
                </c:pt>
                <c:pt idx="3294">
                  <c:v>61</c:v>
                </c:pt>
                <c:pt idx="3295">
                  <c:v>61</c:v>
                </c:pt>
                <c:pt idx="3296">
                  <c:v>61</c:v>
                </c:pt>
                <c:pt idx="3297">
                  <c:v>61</c:v>
                </c:pt>
                <c:pt idx="3298">
                  <c:v>61</c:v>
                </c:pt>
                <c:pt idx="3299">
                  <c:v>61</c:v>
                </c:pt>
                <c:pt idx="3300">
                  <c:v>61</c:v>
                </c:pt>
                <c:pt idx="3301">
                  <c:v>61</c:v>
                </c:pt>
                <c:pt idx="3302">
                  <c:v>61</c:v>
                </c:pt>
                <c:pt idx="3303">
                  <c:v>61</c:v>
                </c:pt>
                <c:pt idx="3304">
                  <c:v>61</c:v>
                </c:pt>
                <c:pt idx="3305">
                  <c:v>61</c:v>
                </c:pt>
                <c:pt idx="3306">
                  <c:v>61</c:v>
                </c:pt>
                <c:pt idx="3307">
                  <c:v>61</c:v>
                </c:pt>
                <c:pt idx="3308">
                  <c:v>61</c:v>
                </c:pt>
                <c:pt idx="3309">
                  <c:v>61</c:v>
                </c:pt>
                <c:pt idx="3310">
                  <c:v>61</c:v>
                </c:pt>
                <c:pt idx="3311">
                  <c:v>61</c:v>
                </c:pt>
                <c:pt idx="3312">
                  <c:v>61</c:v>
                </c:pt>
                <c:pt idx="3313">
                  <c:v>61</c:v>
                </c:pt>
                <c:pt idx="3314">
                  <c:v>61</c:v>
                </c:pt>
                <c:pt idx="3315">
                  <c:v>61</c:v>
                </c:pt>
                <c:pt idx="3316">
                  <c:v>61</c:v>
                </c:pt>
                <c:pt idx="3317">
                  <c:v>61</c:v>
                </c:pt>
                <c:pt idx="3318">
                  <c:v>61</c:v>
                </c:pt>
                <c:pt idx="3319">
                  <c:v>61</c:v>
                </c:pt>
                <c:pt idx="3320">
                  <c:v>61</c:v>
                </c:pt>
                <c:pt idx="3321">
                  <c:v>61</c:v>
                </c:pt>
                <c:pt idx="3322">
                  <c:v>61</c:v>
                </c:pt>
                <c:pt idx="3323">
                  <c:v>61</c:v>
                </c:pt>
                <c:pt idx="3324">
                  <c:v>61</c:v>
                </c:pt>
                <c:pt idx="3325">
                  <c:v>61</c:v>
                </c:pt>
                <c:pt idx="3326">
                  <c:v>61</c:v>
                </c:pt>
                <c:pt idx="3327">
                  <c:v>61</c:v>
                </c:pt>
                <c:pt idx="3328">
                  <c:v>61</c:v>
                </c:pt>
                <c:pt idx="3329">
                  <c:v>61</c:v>
                </c:pt>
                <c:pt idx="3330">
                  <c:v>61</c:v>
                </c:pt>
                <c:pt idx="3331">
                  <c:v>61</c:v>
                </c:pt>
                <c:pt idx="3332">
                  <c:v>61</c:v>
                </c:pt>
                <c:pt idx="3333">
                  <c:v>61</c:v>
                </c:pt>
                <c:pt idx="3334">
                  <c:v>61</c:v>
                </c:pt>
                <c:pt idx="3335">
                  <c:v>61</c:v>
                </c:pt>
                <c:pt idx="3336">
                  <c:v>61</c:v>
                </c:pt>
                <c:pt idx="3337">
                  <c:v>61</c:v>
                </c:pt>
                <c:pt idx="3338">
                  <c:v>61</c:v>
                </c:pt>
                <c:pt idx="3339">
                  <c:v>61</c:v>
                </c:pt>
                <c:pt idx="3340">
                  <c:v>61</c:v>
                </c:pt>
                <c:pt idx="3341">
                  <c:v>61</c:v>
                </c:pt>
                <c:pt idx="3342">
                  <c:v>61</c:v>
                </c:pt>
                <c:pt idx="3343">
                  <c:v>61</c:v>
                </c:pt>
                <c:pt idx="3344">
                  <c:v>61</c:v>
                </c:pt>
                <c:pt idx="3345">
                  <c:v>61</c:v>
                </c:pt>
                <c:pt idx="3346">
                  <c:v>61</c:v>
                </c:pt>
                <c:pt idx="3347">
                  <c:v>61</c:v>
                </c:pt>
                <c:pt idx="3348">
                  <c:v>61</c:v>
                </c:pt>
                <c:pt idx="3349">
                  <c:v>61</c:v>
                </c:pt>
                <c:pt idx="3350">
                  <c:v>61</c:v>
                </c:pt>
                <c:pt idx="3351">
                  <c:v>61</c:v>
                </c:pt>
                <c:pt idx="3352">
                  <c:v>61</c:v>
                </c:pt>
                <c:pt idx="3353">
                  <c:v>61</c:v>
                </c:pt>
                <c:pt idx="3354">
                  <c:v>61</c:v>
                </c:pt>
                <c:pt idx="3355">
                  <c:v>61</c:v>
                </c:pt>
                <c:pt idx="3356">
                  <c:v>61</c:v>
                </c:pt>
                <c:pt idx="3357">
                  <c:v>61</c:v>
                </c:pt>
                <c:pt idx="3358">
                  <c:v>61</c:v>
                </c:pt>
                <c:pt idx="3359">
                  <c:v>61</c:v>
                </c:pt>
                <c:pt idx="3360">
                  <c:v>61</c:v>
                </c:pt>
                <c:pt idx="3361">
                  <c:v>61</c:v>
                </c:pt>
                <c:pt idx="3362">
                  <c:v>61</c:v>
                </c:pt>
                <c:pt idx="3363">
                  <c:v>61</c:v>
                </c:pt>
                <c:pt idx="3364">
                  <c:v>61</c:v>
                </c:pt>
                <c:pt idx="3365">
                  <c:v>61</c:v>
                </c:pt>
                <c:pt idx="3366">
                  <c:v>61</c:v>
                </c:pt>
                <c:pt idx="3367">
                  <c:v>61</c:v>
                </c:pt>
                <c:pt idx="3368">
                  <c:v>61</c:v>
                </c:pt>
                <c:pt idx="3369">
                  <c:v>61</c:v>
                </c:pt>
                <c:pt idx="3370">
                  <c:v>61</c:v>
                </c:pt>
                <c:pt idx="3371">
                  <c:v>61</c:v>
                </c:pt>
                <c:pt idx="3372">
                  <c:v>61</c:v>
                </c:pt>
                <c:pt idx="3373">
                  <c:v>61</c:v>
                </c:pt>
                <c:pt idx="3374">
                  <c:v>61</c:v>
                </c:pt>
                <c:pt idx="3375">
                  <c:v>61</c:v>
                </c:pt>
                <c:pt idx="3376">
                  <c:v>61</c:v>
                </c:pt>
                <c:pt idx="3377">
                  <c:v>61</c:v>
                </c:pt>
                <c:pt idx="3378">
                  <c:v>61</c:v>
                </c:pt>
                <c:pt idx="3379">
                  <c:v>61</c:v>
                </c:pt>
                <c:pt idx="3380">
                  <c:v>61</c:v>
                </c:pt>
                <c:pt idx="3381">
                  <c:v>61</c:v>
                </c:pt>
                <c:pt idx="3382">
                  <c:v>61</c:v>
                </c:pt>
                <c:pt idx="3383">
                  <c:v>61</c:v>
                </c:pt>
                <c:pt idx="3384">
                  <c:v>61</c:v>
                </c:pt>
                <c:pt idx="3385">
                  <c:v>61</c:v>
                </c:pt>
                <c:pt idx="3386">
                  <c:v>61</c:v>
                </c:pt>
                <c:pt idx="3387">
                  <c:v>61</c:v>
                </c:pt>
                <c:pt idx="3388">
                  <c:v>61</c:v>
                </c:pt>
                <c:pt idx="3389">
                  <c:v>61</c:v>
                </c:pt>
                <c:pt idx="3390">
                  <c:v>61</c:v>
                </c:pt>
                <c:pt idx="3391">
                  <c:v>61</c:v>
                </c:pt>
                <c:pt idx="3392">
                  <c:v>61</c:v>
                </c:pt>
                <c:pt idx="3393">
                  <c:v>61</c:v>
                </c:pt>
                <c:pt idx="3394">
                  <c:v>61</c:v>
                </c:pt>
                <c:pt idx="3395">
                  <c:v>61</c:v>
                </c:pt>
                <c:pt idx="3396">
                  <c:v>61</c:v>
                </c:pt>
                <c:pt idx="3397">
                  <c:v>61</c:v>
                </c:pt>
                <c:pt idx="3398">
                  <c:v>61</c:v>
                </c:pt>
                <c:pt idx="3399">
                  <c:v>61</c:v>
                </c:pt>
                <c:pt idx="3400">
                  <c:v>61</c:v>
                </c:pt>
                <c:pt idx="3401">
                  <c:v>61</c:v>
                </c:pt>
                <c:pt idx="3402">
                  <c:v>61</c:v>
                </c:pt>
                <c:pt idx="3403">
                  <c:v>61</c:v>
                </c:pt>
                <c:pt idx="3404">
                  <c:v>61</c:v>
                </c:pt>
                <c:pt idx="3405">
                  <c:v>61</c:v>
                </c:pt>
                <c:pt idx="3406">
                  <c:v>61</c:v>
                </c:pt>
                <c:pt idx="3407">
                  <c:v>61</c:v>
                </c:pt>
                <c:pt idx="3408">
                  <c:v>61</c:v>
                </c:pt>
                <c:pt idx="3409">
                  <c:v>61</c:v>
                </c:pt>
                <c:pt idx="3410">
                  <c:v>61</c:v>
                </c:pt>
                <c:pt idx="3411">
                  <c:v>61</c:v>
                </c:pt>
                <c:pt idx="3412">
                  <c:v>61</c:v>
                </c:pt>
                <c:pt idx="3413">
                  <c:v>61</c:v>
                </c:pt>
                <c:pt idx="3414">
                  <c:v>61</c:v>
                </c:pt>
                <c:pt idx="3415">
                  <c:v>61</c:v>
                </c:pt>
                <c:pt idx="3416">
                  <c:v>61</c:v>
                </c:pt>
                <c:pt idx="3417">
                  <c:v>61</c:v>
                </c:pt>
                <c:pt idx="3418">
                  <c:v>61</c:v>
                </c:pt>
                <c:pt idx="3419">
                  <c:v>61</c:v>
                </c:pt>
                <c:pt idx="3420">
                  <c:v>61</c:v>
                </c:pt>
                <c:pt idx="3421">
                  <c:v>61</c:v>
                </c:pt>
                <c:pt idx="3422">
                  <c:v>61</c:v>
                </c:pt>
                <c:pt idx="3423">
                  <c:v>61</c:v>
                </c:pt>
                <c:pt idx="3424">
                  <c:v>61</c:v>
                </c:pt>
                <c:pt idx="3425">
                  <c:v>61</c:v>
                </c:pt>
                <c:pt idx="3426">
                  <c:v>61</c:v>
                </c:pt>
                <c:pt idx="3427">
                  <c:v>61</c:v>
                </c:pt>
                <c:pt idx="3428">
                  <c:v>61</c:v>
                </c:pt>
                <c:pt idx="3429">
                  <c:v>61</c:v>
                </c:pt>
                <c:pt idx="3430">
                  <c:v>61</c:v>
                </c:pt>
                <c:pt idx="3431">
                  <c:v>61</c:v>
                </c:pt>
                <c:pt idx="3432">
                  <c:v>61</c:v>
                </c:pt>
                <c:pt idx="3433">
                  <c:v>61</c:v>
                </c:pt>
                <c:pt idx="3434">
                  <c:v>61</c:v>
                </c:pt>
                <c:pt idx="3435">
                  <c:v>61</c:v>
                </c:pt>
                <c:pt idx="3436">
                  <c:v>61</c:v>
                </c:pt>
                <c:pt idx="3437">
                  <c:v>61</c:v>
                </c:pt>
                <c:pt idx="3438">
                  <c:v>61</c:v>
                </c:pt>
                <c:pt idx="3439">
                  <c:v>61</c:v>
                </c:pt>
                <c:pt idx="3440">
                  <c:v>61</c:v>
                </c:pt>
                <c:pt idx="3441">
                  <c:v>61</c:v>
                </c:pt>
                <c:pt idx="3442">
                  <c:v>61</c:v>
                </c:pt>
                <c:pt idx="3443">
                  <c:v>61</c:v>
                </c:pt>
                <c:pt idx="3444">
                  <c:v>61</c:v>
                </c:pt>
                <c:pt idx="3445">
                  <c:v>61</c:v>
                </c:pt>
                <c:pt idx="3446">
                  <c:v>61</c:v>
                </c:pt>
                <c:pt idx="3447">
                  <c:v>61</c:v>
                </c:pt>
                <c:pt idx="3448">
                  <c:v>61</c:v>
                </c:pt>
                <c:pt idx="3449">
                  <c:v>61</c:v>
                </c:pt>
                <c:pt idx="3450">
                  <c:v>61</c:v>
                </c:pt>
                <c:pt idx="3451">
                  <c:v>61</c:v>
                </c:pt>
                <c:pt idx="3452">
                  <c:v>61</c:v>
                </c:pt>
                <c:pt idx="3453">
                  <c:v>61</c:v>
                </c:pt>
                <c:pt idx="3454">
                  <c:v>61</c:v>
                </c:pt>
                <c:pt idx="3455">
                  <c:v>61</c:v>
                </c:pt>
                <c:pt idx="3456">
                  <c:v>61</c:v>
                </c:pt>
                <c:pt idx="3457">
                  <c:v>61</c:v>
                </c:pt>
                <c:pt idx="3458">
                  <c:v>61</c:v>
                </c:pt>
                <c:pt idx="3459">
                  <c:v>61</c:v>
                </c:pt>
                <c:pt idx="3460">
                  <c:v>61</c:v>
                </c:pt>
                <c:pt idx="3461">
                  <c:v>61</c:v>
                </c:pt>
                <c:pt idx="3462">
                  <c:v>61</c:v>
                </c:pt>
                <c:pt idx="3463">
                  <c:v>61</c:v>
                </c:pt>
                <c:pt idx="3464">
                  <c:v>61</c:v>
                </c:pt>
                <c:pt idx="3465">
                  <c:v>61</c:v>
                </c:pt>
                <c:pt idx="3466">
                  <c:v>61</c:v>
                </c:pt>
                <c:pt idx="3467">
                  <c:v>61</c:v>
                </c:pt>
                <c:pt idx="3468">
                  <c:v>61</c:v>
                </c:pt>
                <c:pt idx="3469">
                  <c:v>61</c:v>
                </c:pt>
                <c:pt idx="3470">
                  <c:v>61</c:v>
                </c:pt>
                <c:pt idx="3471">
                  <c:v>61</c:v>
                </c:pt>
                <c:pt idx="3472">
                  <c:v>61</c:v>
                </c:pt>
                <c:pt idx="3473">
                  <c:v>61</c:v>
                </c:pt>
                <c:pt idx="3474">
                  <c:v>61</c:v>
                </c:pt>
                <c:pt idx="3475">
                  <c:v>61</c:v>
                </c:pt>
                <c:pt idx="3476">
                  <c:v>61</c:v>
                </c:pt>
                <c:pt idx="3477">
                  <c:v>61</c:v>
                </c:pt>
                <c:pt idx="3478">
                  <c:v>61</c:v>
                </c:pt>
                <c:pt idx="3479">
                  <c:v>61</c:v>
                </c:pt>
                <c:pt idx="3480">
                  <c:v>61</c:v>
                </c:pt>
                <c:pt idx="3481">
                  <c:v>61</c:v>
                </c:pt>
                <c:pt idx="3482">
                  <c:v>61</c:v>
                </c:pt>
                <c:pt idx="3483">
                  <c:v>61</c:v>
                </c:pt>
                <c:pt idx="3484">
                  <c:v>61</c:v>
                </c:pt>
                <c:pt idx="3485">
                  <c:v>61</c:v>
                </c:pt>
                <c:pt idx="3486">
                  <c:v>61</c:v>
                </c:pt>
                <c:pt idx="3487">
                  <c:v>61</c:v>
                </c:pt>
                <c:pt idx="3488">
                  <c:v>61</c:v>
                </c:pt>
                <c:pt idx="3489">
                  <c:v>61</c:v>
                </c:pt>
                <c:pt idx="3490">
                  <c:v>61</c:v>
                </c:pt>
                <c:pt idx="3491">
                  <c:v>61</c:v>
                </c:pt>
                <c:pt idx="3492">
                  <c:v>61</c:v>
                </c:pt>
                <c:pt idx="3493">
                  <c:v>61</c:v>
                </c:pt>
                <c:pt idx="3494">
                  <c:v>61</c:v>
                </c:pt>
                <c:pt idx="3495">
                  <c:v>61</c:v>
                </c:pt>
                <c:pt idx="3496">
                  <c:v>61</c:v>
                </c:pt>
                <c:pt idx="3497">
                  <c:v>61</c:v>
                </c:pt>
                <c:pt idx="3498">
                  <c:v>61</c:v>
                </c:pt>
                <c:pt idx="3499">
                  <c:v>61</c:v>
                </c:pt>
                <c:pt idx="3500">
                  <c:v>61</c:v>
                </c:pt>
                <c:pt idx="3501">
                  <c:v>61</c:v>
                </c:pt>
                <c:pt idx="3502">
                  <c:v>61</c:v>
                </c:pt>
                <c:pt idx="3503">
                  <c:v>61</c:v>
                </c:pt>
                <c:pt idx="3504">
                  <c:v>61</c:v>
                </c:pt>
                <c:pt idx="3505">
                  <c:v>61</c:v>
                </c:pt>
                <c:pt idx="3506">
                  <c:v>61</c:v>
                </c:pt>
                <c:pt idx="3507">
                  <c:v>61</c:v>
                </c:pt>
                <c:pt idx="3508">
                  <c:v>61</c:v>
                </c:pt>
                <c:pt idx="3509">
                  <c:v>61</c:v>
                </c:pt>
                <c:pt idx="3510">
                  <c:v>61</c:v>
                </c:pt>
                <c:pt idx="3511">
                  <c:v>61</c:v>
                </c:pt>
                <c:pt idx="3512">
                  <c:v>61</c:v>
                </c:pt>
                <c:pt idx="3513">
                  <c:v>61</c:v>
                </c:pt>
                <c:pt idx="3514">
                  <c:v>61</c:v>
                </c:pt>
                <c:pt idx="3515">
                  <c:v>61</c:v>
                </c:pt>
                <c:pt idx="3516">
                  <c:v>61</c:v>
                </c:pt>
                <c:pt idx="3517">
                  <c:v>61</c:v>
                </c:pt>
                <c:pt idx="3518">
                  <c:v>61</c:v>
                </c:pt>
                <c:pt idx="3519">
                  <c:v>61</c:v>
                </c:pt>
                <c:pt idx="3520">
                  <c:v>61</c:v>
                </c:pt>
                <c:pt idx="3521">
                  <c:v>61</c:v>
                </c:pt>
                <c:pt idx="3522">
                  <c:v>61</c:v>
                </c:pt>
                <c:pt idx="3523">
                  <c:v>61</c:v>
                </c:pt>
                <c:pt idx="3524">
                  <c:v>61</c:v>
                </c:pt>
                <c:pt idx="3525">
                  <c:v>61</c:v>
                </c:pt>
                <c:pt idx="3526">
                  <c:v>61</c:v>
                </c:pt>
                <c:pt idx="3527">
                  <c:v>61</c:v>
                </c:pt>
                <c:pt idx="3528">
                  <c:v>61</c:v>
                </c:pt>
                <c:pt idx="3529">
                  <c:v>61</c:v>
                </c:pt>
                <c:pt idx="3530">
                  <c:v>61</c:v>
                </c:pt>
                <c:pt idx="3531">
                  <c:v>61</c:v>
                </c:pt>
                <c:pt idx="3532">
                  <c:v>61</c:v>
                </c:pt>
                <c:pt idx="3533">
                  <c:v>61</c:v>
                </c:pt>
                <c:pt idx="3534">
                  <c:v>61</c:v>
                </c:pt>
                <c:pt idx="3535">
                  <c:v>61</c:v>
                </c:pt>
                <c:pt idx="3536">
                  <c:v>61</c:v>
                </c:pt>
                <c:pt idx="3537">
                  <c:v>61</c:v>
                </c:pt>
                <c:pt idx="3538">
                  <c:v>61</c:v>
                </c:pt>
                <c:pt idx="3539">
                  <c:v>61</c:v>
                </c:pt>
                <c:pt idx="3540">
                  <c:v>61</c:v>
                </c:pt>
                <c:pt idx="3541">
                  <c:v>61</c:v>
                </c:pt>
                <c:pt idx="3542">
                  <c:v>61</c:v>
                </c:pt>
                <c:pt idx="3543">
                  <c:v>61</c:v>
                </c:pt>
                <c:pt idx="3544">
                  <c:v>61</c:v>
                </c:pt>
                <c:pt idx="3545">
                  <c:v>61</c:v>
                </c:pt>
                <c:pt idx="3546">
                  <c:v>61</c:v>
                </c:pt>
                <c:pt idx="3547">
                  <c:v>61</c:v>
                </c:pt>
                <c:pt idx="3548">
                  <c:v>61</c:v>
                </c:pt>
                <c:pt idx="3549">
                  <c:v>61</c:v>
                </c:pt>
                <c:pt idx="3550">
                  <c:v>61</c:v>
                </c:pt>
                <c:pt idx="3551">
                  <c:v>61</c:v>
                </c:pt>
                <c:pt idx="3552">
                  <c:v>61</c:v>
                </c:pt>
                <c:pt idx="3553">
                  <c:v>61</c:v>
                </c:pt>
                <c:pt idx="3554">
                  <c:v>61</c:v>
                </c:pt>
                <c:pt idx="3555">
                  <c:v>61</c:v>
                </c:pt>
                <c:pt idx="3556">
                  <c:v>61</c:v>
                </c:pt>
                <c:pt idx="3557">
                  <c:v>61</c:v>
                </c:pt>
                <c:pt idx="3558">
                  <c:v>61</c:v>
                </c:pt>
                <c:pt idx="3559">
                  <c:v>61</c:v>
                </c:pt>
                <c:pt idx="3560">
                  <c:v>61</c:v>
                </c:pt>
                <c:pt idx="3561">
                  <c:v>61</c:v>
                </c:pt>
                <c:pt idx="3562">
                  <c:v>61</c:v>
                </c:pt>
                <c:pt idx="3563">
                  <c:v>61</c:v>
                </c:pt>
                <c:pt idx="3564">
                  <c:v>61</c:v>
                </c:pt>
                <c:pt idx="3565">
                  <c:v>61</c:v>
                </c:pt>
                <c:pt idx="3566">
                  <c:v>61</c:v>
                </c:pt>
                <c:pt idx="3567">
                  <c:v>61</c:v>
                </c:pt>
                <c:pt idx="3568">
                  <c:v>61</c:v>
                </c:pt>
                <c:pt idx="3569">
                  <c:v>61</c:v>
                </c:pt>
                <c:pt idx="3570">
                  <c:v>61</c:v>
                </c:pt>
                <c:pt idx="3571">
                  <c:v>61</c:v>
                </c:pt>
                <c:pt idx="3572">
                  <c:v>61</c:v>
                </c:pt>
                <c:pt idx="3573">
                  <c:v>61</c:v>
                </c:pt>
                <c:pt idx="3574">
                  <c:v>61</c:v>
                </c:pt>
                <c:pt idx="3575">
                  <c:v>61</c:v>
                </c:pt>
                <c:pt idx="3576">
                  <c:v>61</c:v>
                </c:pt>
                <c:pt idx="3577">
                  <c:v>61</c:v>
                </c:pt>
                <c:pt idx="3578">
                  <c:v>61</c:v>
                </c:pt>
                <c:pt idx="3579">
                  <c:v>61</c:v>
                </c:pt>
                <c:pt idx="3580">
                  <c:v>61</c:v>
                </c:pt>
                <c:pt idx="3581">
                  <c:v>61</c:v>
                </c:pt>
                <c:pt idx="3582">
                  <c:v>61</c:v>
                </c:pt>
                <c:pt idx="3583">
                  <c:v>61</c:v>
                </c:pt>
                <c:pt idx="3584">
                  <c:v>61</c:v>
                </c:pt>
                <c:pt idx="3585">
                  <c:v>61</c:v>
                </c:pt>
                <c:pt idx="3586">
                  <c:v>61</c:v>
                </c:pt>
                <c:pt idx="3587">
                  <c:v>61</c:v>
                </c:pt>
                <c:pt idx="3588">
                  <c:v>61</c:v>
                </c:pt>
                <c:pt idx="3589">
                  <c:v>61</c:v>
                </c:pt>
                <c:pt idx="3590">
                  <c:v>61</c:v>
                </c:pt>
                <c:pt idx="3591">
                  <c:v>61</c:v>
                </c:pt>
                <c:pt idx="3592">
                  <c:v>61</c:v>
                </c:pt>
                <c:pt idx="3593">
                  <c:v>61</c:v>
                </c:pt>
                <c:pt idx="3594">
                  <c:v>61</c:v>
                </c:pt>
                <c:pt idx="3595">
                  <c:v>61</c:v>
                </c:pt>
                <c:pt idx="3596">
                  <c:v>61</c:v>
                </c:pt>
                <c:pt idx="3597">
                  <c:v>61</c:v>
                </c:pt>
                <c:pt idx="3598">
                  <c:v>61</c:v>
                </c:pt>
                <c:pt idx="3599">
                  <c:v>61</c:v>
                </c:pt>
                <c:pt idx="3600">
                  <c:v>61</c:v>
                </c:pt>
                <c:pt idx="3601">
                  <c:v>61</c:v>
                </c:pt>
                <c:pt idx="3602">
                  <c:v>61</c:v>
                </c:pt>
                <c:pt idx="3603">
                  <c:v>61</c:v>
                </c:pt>
                <c:pt idx="3604">
                  <c:v>61</c:v>
                </c:pt>
                <c:pt idx="3605">
                  <c:v>61</c:v>
                </c:pt>
                <c:pt idx="3606">
                  <c:v>61</c:v>
                </c:pt>
                <c:pt idx="3607">
                  <c:v>61</c:v>
                </c:pt>
                <c:pt idx="3608">
                  <c:v>61</c:v>
                </c:pt>
                <c:pt idx="3609">
                  <c:v>61</c:v>
                </c:pt>
                <c:pt idx="3610">
                  <c:v>61</c:v>
                </c:pt>
                <c:pt idx="3611">
                  <c:v>61</c:v>
                </c:pt>
                <c:pt idx="3612">
                  <c:v>61</c:v>
                </c:pt>
                <c:pt idx="3613">
                  <c:v>61</c:v>
                </c:pt>
                <c:pt idx="3614">
                  <c:v>61</c:v>
                </c:pt>
                <c:pt idx="3615">
                  <c:v>61</c:v>
                </c:pt>
                <c:pt idx="3616">
                  <c:v>61</c:v>
                </c:pt>
                <c:pt idx="3617">
                  <c:v>61</c:v>
                </c:pt>
                <c:pt idx="3618">
                  <c:v>61</c:v>
                </c:pt>
                <c:pt idx="3619">
                  <c:v>61</c:v>
                </c:pt>
                <c:pt idx="3620">
                  <c:v>61</c:v>
                </c:pt>
                <c:pt idx="3621">
                  <c:v>61</c:v>
                </c:pt>
                <c:pt idx="3622">
                  <c:v>61</c:v>
                </c:pt>
                <c:pt idx="3623">
                  <c:v>61</c:v>
                </c:pt>
                <c:pt idx="3624">
                  <c:v>61</c:v>
                </c:pt>
                <c:pt idx="3625">
                  <c:v>61</c:v>
                </c:pt>
                <c:pt idx="3626">
                  <c:v>61</c:v>
                </c:pt>
                <c:pt idx="3627">
                  <c:v>61</c:v>
                </c:pt>
                <c:pt idx="3628">
                  <c:v>61</c:v>
                </c:pt>
                <c:pt idx="3629">
                  <c:v>61</c:v>
                </c:pt>
                <c:pt idx="3630">
                  <c:v>61</c:v>
                </c:pt>
                <c:pt idx="3631">
                  <c:v>61</c:v>
                </c:pt>
                <c:pt idx="3632">
                  <c:v>61</c:v>
                </c:pt>
                <c:pt idx="3633">
                  <c:v>61</c:v>
                </c:pt>
                <c:pt idx="3634">
                  <c:v>61</c:v>
                </c:pt>
                <c:pt idx="3635">
                  <c:v>61</c:v>
                </c:pt>
                <c:pt idx="3636">
                  <c:v>61</c:v>
                </c:pt>
                <c:pt idx="3637">
                  <c:v>61</c:v>
                </c:pt>
                <c:pt idx="3638">
                  <c:v>61</c:v>
                </c:pt>
                <c:pt idx="3639">
                  <c:v>61</c:v>
                </c:pt>
                <c:pt idx="3640">
                  <c:v>61</c:v>
                </c:pt>
                <c:pt idx="3641">
                  <c:v>61</c:v>
                </c:pt>
                <c:pt idx="3642">
                  <c:v>61</c:v>
                </c:pt>
                <c:pt idx="3643">
                  <c:v>61</c:v>
                </c:pt>
                <c:pt idx="3644">
                  <c:v>61</c:v>
                </c:pt>
                <c:pt idx="3645">
                  <c:v>61</c:v>
                </c:pt>
                <c:pt idx="3646">
                  <c:v>61</c:v>
                </c:pt>
                <c:pt idx="3647">
                  <c:v>61</c:v>
                </c:pt>
                <c:pt idx="3648">
                  <c:v>61</c:v>
                </c:pt>
                <c:pt idx="3649">
                  <c:v>61</c:v>
                </c:pt>
                <c:pt idx="3650">
                  <c:v>61</c:v>
                </c:pt>
                <c:pt idx="3651">
                  <c:v>61</c:v>
                </c:pt>
                <c:pt idx="3652">
                  <c:v>61</c:v>
                </c:pt>
                <c:pt idx="3653">
                  <c:v>61</c:v>
                </c:pt>
                <c:pt idx="3654">
                  <c:v>61</c:v>
                </c:pt>
                <c:pt idx="3655">
                  <c:v>61</c:v>
                </c:pt>
                <c:pt idx="3656">
                  <c:v>61</c:v>
                </c:pt>
                <c:pt idx="3657">
                  <c:v>61</c:v>
                </c:pt>
                <c:pt idx="3658">
                  <c:v>61</c:v>
                </c:pt>
                <c:pt idx="3659">
                  <c:v>61</c:v>
                </c:pt>
                <c:pt idx="3660">
                  <c:v>61</c:v>
                </c:pt>
                <c:pt idx="3661">
                  <c:v>61</c:v>
                </c:pt>
                <c:pt idx="3662">
                  <c:v>61</c:v>
                </c:pt>
                <c:pt idx="3663">
                  <c:v>61</c:v>
                </c:pt>
                <c:pt idx="3664">
                  <c:v>61</c:v>
                </c:pt>
                <c:pt idx="3665">
                  <c:v>61</c:v>
                </c:pt>
                <c:pt idx="3666">
                  <c:v>61</c:v>
                </c:pt>
                <c:pt idx="3667">
                  <c:v>61</c:v>
                </c:pt>
                <c:pt idx="3668">
                  <c:v>61</c:v>
                </c:pt>
                <c:pt idx="3669">
                  <c:v>61</c:v>
                </c:pt>
                <c:pt idx="3670">
                  <c:v>61</c:v>
                </c:pt>
                <c:pt idx="3671">
                  <c:v>61</c:v>
                </c:pt>
                <c:pt idx="3672">
                  <c:v>61</c:v>
                </c:pt>
                <c:pt idx="3673">
                  <c:v>61</c:v>
                </c:pt>
                <c:pt idx="3674">
                  <c:v>61</c:v>
                </c:pt>
                <c:pt idx="3675">
                  <c:v>61</c:v>
                </c:pt>
                <c:pt idx="3676">
                  <c:v>61</c:v>
                </c:pt>
                <c:pt idx="3677">
                  <c:v>61</c:v>
                </c:pt>
                <c:pt idx="3678">
                  <c:v>61</c:v>
                </c:pt>
                <c:pt idx="3679">
                  <c:v>61</c:v>
                </c:pt>
                <c:pt idx="3680">
                  <c:v>61</c:v>
                </c:pt>
                <c:pt idx="3681">
                  <c:v>61</c:v>
                </c:pt>
                <c:pt idx="3682">
                  <c:v>61</c:v>
                </c:pt>
                <c:pt idx="3683">
                  <c:v>61</c:v>
                </c:pt>
                <c:pt idx="3684">
                  <c:v>61</c:v>
                </c:pt>
                <c:pt idx="3685">
                  <c:v>61</c:v>
                </c:pt>
                <c:pt idx="3686">
                  <c:v>61</c:v>
                </c:pt>
                <c:pt idx="3687">
                  <c:v>61</c:v>
                </c:pt>
                <c:pt idx="3688">
                  <c:v>61</c:v>
                </c:pt>
                <c:pt idx="3689">
                  <c:v>61</c:v>
                </c:pt>
                <c:pt idx="3690">
                  <c:v>61</c:v>
                </c:pt>
                <c:pt idx="3691">
                  <c:v>61</c:v>
                </c:pt>
                <c:pt idx="3692">
                  <c:v>61</c:v>
                </c:pt>
                <c:pt idx="3693">
                  <c:v>61</c:v>
                </c:pt>
                <c:pt idx="3694">
                  <c:v>61</c:v>
                </c:pt>
                <c:pt idx="3695">
                  <c:v>61</c:v>
                </c:pt>
                <c:pt idx="3696">
                  <c:v>61</c:v>
                </c:pt>
                <c:pt idx="3697">
                  <c:v>61</c:v>
                </c:pt>
                <c:pt idx="3698">
                  <c:v>61</c:v>
                </c:pt>
                <c:pt idx="3699">
                  <c:v>61</c:v>
                </c:pt>
                <c:pt idx="3700">
                  <c:v>61</c:v>
                </c:pt>
                <c:pt idx="3701">
                  <c:v>61</c:v>
                </c:pt>
                <c:pt idx="3702">
                  <c:v>61</c:v>
                </c:pt>
                <c:pt idx="3703">
                  <c:v>61</c:v>
                </c:pt>
                <c:pt idx="3704">
                  <c:v>61</c:v>
                </c:pt>
                <c:pt idx="3705">
                  <c:v>61</c:v>
                </c:pt>
                <c:pt idx="3706">
                  <c:v>61</c:v>
                </c:pt>
                <c:pt idx="3707">
                  <c:v>61</c:v>
                </c:pt>
                <c:pt idx="3708">
                  <c:v>61</c:v>
                </c:pt>
                <c:pt idx="3709">
                  <c:v>61</c:v>
                </c:pt>
                <c:pt idx="3710">
                  <c:v>61</c:v>
                </c:pt>
                <c:pt idx="3711">
                  <c:v>61</c:v>
                </c:pt>
                <c:pt idx="3712">
                  <c:v>61</c:v>
                </c:pt>
                <c:pt idx="3713">
                  <c:v>61</c:v>
                </c:pt>
                <c:pt idx="3714">
                  <c:v>61</c:v>
                </c:pt>
                <c:pt idx="3715">
                  <c:v>61</c:v>
                </c:pt>
                <c:pt idx="3716">
                  <c:v>61</c:v>
                </c:pt>
                <c:pt idx="3717">
                  <c:v>61</c:v>
                </c:pt>
                <c:pt idx="3718">
                  <c:v>61</c:v>
                </c:pt>
                <c:pt idx="3719">
                  <c:v>61</c:v>
                </c:pt>
                <c:pt idx="3720">
                  <c:v>61</c:v>
                </c:pt>
                <c:pt idx="3721">
                  <c:v>61</c:v>
                </c:pt>
                <c:pt idx="3722">
                  <c:v>61</c:v>
                </c:pt>
                <c:pt idx="3723">
                  <c:v>61</c:v>
                </c:pt>
                <c:pt idx="3724">
                  <c:v>61</c:v>
                </c:pt>
                <c:pt idx="3725">
                  <c:v>61</c:v>
                </c:pt>
                <c:pt idx="3726">
                  <c:v>61</c:v>
                </c:pt>
                <c:pt idx="3727">
                  <c:v>61</c:v>
                </c:pt>
                <c:pt idx="3728">
                  <c:v>61</c:v>
                </c:pt>
                <c:pt idx="3729">
                  <c:v>61</c:v>
                </c:pt>
                <c:pt idx="3730">
                  <c:v>61</c:v>
                </c:pt>
                <c:pt idx="3731">
                  <c:v>61</c:v>
                </c:pt>
                <c:pt idx="3732">
                  <c:v>61</c:v>
                </c:pt>
                <c:pt idx="3733">
                  <c:v>61</c:v>
                </c:pt>
                <c:pt idx="3734">
                  <c:v>61</c:v>
                </c:pt>
                <c:pt idx="3735">
                  <c:v>61</c:v>
                </c:pt>
                <c:pt idx="3736">
                  <c:v>61</c:v>
                </c:pt>
                <c:pt idx="3737">
                  <c:v>61</c:v>
                </c:pt>
                <c:pt idx="3738">
                  <c:v>61</c:v>
                </c:pt>
                <c:pt idx="3739">
                  <c:v>61</c:v>
                </c:pt>
                <c:pt idx="3740">
                  <c:v>61</c:v>
                </c:pt>
                <c:pt idx="3741">
                  <c:v>61</c:v>
                </c:pt>
                <c:pt idx="3742">
                  <c:v>61</c:v>
                </c:pt>
                <c:pt idx="3743">
                  <c:v>61</c:v>
                </c:pt>
                <c:pt idx="3744">
                  <c:v>61</c:v>
                </c:pt>
                <c:pt idx="3745">
                  <c:v>61</c:v>
                </c:pt>
                <c:pt idx="3746">
                  <c:v>61</c:v>
                </c:pt>
                <c:pt idx="3747">
                  <c:v>61</c:v>
                </c:pt>
                <c:pt idx="3748">
                  <c:v>61</c:v>
                </c:pt>
                <c:pt idx="3749">
                  <c:v>61</c:v>
                </c:pt>
                <c:pt idx="3750">
                  <c:v>61</c:v>
                </c:pt>
                <c:pt idx="3751">
                  <c:v>61</c:v>
                </c:pt>
                <c:pt idx="3752">
                  <c:v>61</c:v>
                </c:pt>
                <c:pt idx="3753">
                  <c:v>61</c:v>
                </c:pt>
                <c:pt idx="3754">
                  <c:v>61</c:v>
                </c:pt>
                <c:pt idx="3755">
                  <c:v>61</c:v>
                </c:pt>
                <c:pt idx="3756">
                  <c:v>61</c:v>
                </c:pt>
                <c:pt idx="3757">
                  <c:v>61</c:v>
                </c:pt>
                <c:pt idx="3758">
                  <c:v>61</c:v>
                </c:pt>
                <c:pt idx="3759">
                  <c:v>61</c:v>
                </c:pt>
                <c:pt idx="3760">
                  <c:v>61</c:v>
                </c:pt>
                <c:pt idx="3761">
                  <c:v>61</c:v>
                </c:pt>
                <c:pt idx="3762">
                  <c:v>61</c:v>
                </c:pt>
                <c:pt idx="3763">
                  <c:v>61</c:v>
                </c:pt>
                <c:pt idx="3764">
                  <c:v>61</c:v>
                </c:pt>
                <c:pt idx="3765">
                  <c:v>61</c:v>
                </c:pt>
                <c:pt idx="3766">
                  <c:v>61</c:v>
                </c:pt>
                <c:pt idx="3767">
                  <c:v>61</c:v>
                </c:pt>
                <c:pt idx="3768">
                  <c:v>61</c:v>
                </c:pt>
                <c:pt idx="3769">
                  <c:v>61</c:v>
                </c:pt>
                <c:pt idx="3770">
                  <c:v>61</c:v>
                </c:pt>
                <c:pt idx="3771">
                  <c:v>61</c:v>
                </c:pt>
                <c:pt idx="3772">
                  <c:v>61</c:v>
                </c:pt>
                <c:pt idx="3773">
                  <c:v>61</c:v>
                </c:pt>
                <c:pt idx="3774">
                  <c:v>61</c:v>
                </c:pt>
                <c:pt idx="3775">
                  <c:v>61</c:v>
                </c:pt>
                <c:pt idx="3776">
                  <c:v>61</c:v>
                </c:pt>
                <c:pt idx="3777">
                  <c:v>61</c:v>
                </c:pt>
                <c:pt idx="3778">
                  <c:v>61</c:v>
                </c:pt>
                <c:pt idx="3779">
                  <c:v>61</c:v>
                </c:pt>
                <c:pt idx="3780">
                  <c:v>61</c:v>
                </c:pt>
                <c:pt idx="3781">
                  <c:v>61</c:v>
                </c:pt>
                <c:pt idx="3782">
                  <c:v>61</c:v>
                </c:pt>
                <c:pt idx="3783">
                  <c:v>61</c:v>
                </c:pt>
                <c:pt idx="3784">
                  <c:v>61</c:v>
                </c:pt>
                <c:pt idx="3785">
                  <c:v>61</c:v>
                </c:pt>
                <c:pt idx="3786">
                  <c:v>61</c:v>
                </c:pt>
                <c:pt idx="3787">
                  <c:v>61</c:v>
                </c:pt>
                <c:pt idx="3788">
                  <c:v>61</c:v>
                </c:pt>
                <c:pt idx="3789">
                  <c:v>61</c:v>
                </c:pt>
                <c:pt idx="3790">
                  <c:v>61</c:v>
                </c:pt>
                <c:pt idx="3791">
                  <c:v>61</c:v>
                </c:pt>
                <c:pt idx="3792">
                  <c:v>61</c:v>
                </c:pt>
                <c:pt idx="3793">
                  <c:v>61</c:v>
                </c:pt>
                <c:pt idx="3794">
                  <c:v>61</c:v>
                </c:pt>
                <c:pt idx="3795">
                  <c:v>61</c:v>
                </c:pt>
                <c:pt idx="3796">
                  <c:v>61</c:v>
                </c:pt>
                <c:pt idx="3797">
                  <c:v>61</c:v>
                </c:pt>
                <c:pt idx="3798">
                  <c:v>61</c:v>
                </c:pt>
                <c:pt idx="3799">
                  <c:v>61</c:v>
                </c:pt>
                <c:pt idx="3800">
                  <c:v>61</c:v>
                </c:pt>
                <c:pt idx="3801">
                  <c:v>61</c:v>
                </c:pt>
                <c:pt idx="3802">
                  <c:v>61</c:v>
                </c:pt>
                <c:pt idx="3803">
                  <c:v>61</c:v>
                </c:pt>
                <c:pt idx="3804">
                  <c:v>61</c:v>
                </c:pt>
                <c:pt idx="3805">
                  <c:v>61</c:v>
                </c:pt>
                <c:pt idx="3806">
                  <c:v>61</c:v>
                </c:pt>
                <c:pt idx="3807">
                  <c:v>61</c:v>
                </c:pt>
                <c:pt idx="3808">
                  <c:v>61</c:v>
                </c:pt>
                <c:pt idx="3809">
                  <c:v>61</c:v>
                </c:pt>
                <c:pt idx="3810">
                  <c:v>61</c:v>
                </c:pt>
                <c:pt idx="3811">
                  <c:v>61</c:v>
                </c:pt>
                <c:pt idx="3812">
                  <c:v>61</c:v>
                </c:pt>
                <c:pt idx="3813">
                  <c:v>61</c:v>
                </c:pt>
                <c:pt idx="3814">
                  <c:v>61</c:v>
                </c:pt>
                <c:pt idx="3815">
                  <c:v>61</c:v>
                </c:pt>
                <c:pt idx="3816">
                  <c:v>61</c:v>
                </c:pt>
                <c:pt idx="3817">
                  <c:v>61</c:v>
                </c:pt>
                <c:pt idx="3818">
                  <c:v>61</c:v>
                </c:pt>
                <c:pt idx="3819">
                  <c:v>61</c:v>
                </c:pt>
                <c:pt idx="3820">
                  <c:v>61</c:v>
                </c:pt>
                <c:pt idx="3821">
                  <c:v>61</c:v>
                </c:pt>
                <c:pt idx="3822">
                  <c:v>61</c:v>
                </c:pt>
                <c:pt idx="3823">
                  <c:v>61</c:v>
                </c:pt>
                <c:pt idx="3824">
                  <c:v>61</c:v>
                </c:pt>
                <c:pt idx="3825">
                  <c:v>61</c:v>
                </c:pt>
                <c:pt idx="3826">
                  <c:v>61</c:v>
                </c:pt>
                <c:pt idx="3827">
                  <c:v>61</c:v>
                </c:pt>
                <c:pt idx="3828">
                  <c:v>61</c:v>
                </c:pt>
                <c:pt idx="3829">
                  <c:v>61</c:v>
                </c:pt>
                <c:pt idx="3830">
                  <c:v>61</c:v>
                </c:pt>
                <c:pt idx="3831">
                  <c:v>61</c:v>
                </c:pt>
                <c:pt idx="3832">
                  <c:v>61</c:v>
                </c:pt>
                <c:pt idx="3833">
                  <c:v>61</c:v>
                </c:pt>
                <c:pt idx="3834">
                  <c:v>61</c:v>
                </c:pt>
                <c:pt idx="3835">
                  <c:v>61</c:v>
                </c:pt>
                <c:pt idx="3836">
                  <c:v>61</c:v>
                </c:pt>
                <c:pt idx="3837">
                  <c:v>61</c:v>
                </c:pt>
                <c:pt idx="3838">
                  <c:v>61</c:v>
                </c:pt>
                <c:pt idx="3839">
                  <c:v>61</c:v>
                </c:pt>
                <c:pt idx="3840">
                  <c:v>61</c:v>
                </c:pt>
                <c:pt idx="3841">
                  <c:v>61</c:v>
                </c:pt>
                <c:pt idx="3842">
                  <c:v>61</c:v>
                </c:pt>
                <c:pt idx="3843">
                  <c:v>61</c:v>
                </c:pt>
                <c:pt idx="3844">
                  <c:v>61</c:v>
                </c:pt>
                <c:pt idx="3845">
                  <c:v>61</c:v>
                </c:pt>
                <c:pt idx="3846">
                  <c:v>61</c:v>
                </c:pt>
                <c:pt idx="3847">
                  <c:v>61</c:v>
                </c:pt>
                <c:pt idx="3848">
                  <c:v>61</c:v>
                </c:pt>
                <c:pt idx="3849">
                  <c:v>61</c:v>
                </c:pt>
                <c:pt idx="3850">
                  <c:v>61</c:v>
                </c:pt>
                <c:pt idx="3851">
                  <c:v>61</c:v>
                </c:pt>
                <c:pt idx="3852">
                  <c:v>61</c:v>
                </c:pt>
                <c:pt idx="3853">
                  <c:v>61</c:v>
                </c:pt>
                <c:pt idx="3854">
                  <c:v>61</c:v>
                </c:pt>
                <c:pt idx="3855">
                  <c:v>61</c:v>
                </c:pt>
                <c:pt idx="3856">
                  <c:v>61</c:v>
                </c:pt>
                <c:pt idx="3857">
                  <c:v>61</c:v>
                </c:pt>
                <c:pt idx="3858">
                  <c:v>61</c:v>
                </c:pt>
                <c:pt idx="3859">
                  <c:v>61</c:v>
                </c:pt>
                <c:pt idx="3860">
                  <c:v>61</c:v>
                </c:pt>
                <c:pt idx="3861">
                  <c:v>61</c:v>
                </c:pt>
                <c:pt idx="3862">
                  <c:v>61</c:v>
                </c:pt>
                <c:pt idx="3863">
                  <c:v>61</c:v>
                </c:pt>
                <c:pt idx="3864">
                  <c:v>61</c:v>
                </c:pt>
                <c:pt idx="3865">
                  <c:v>61</c:v>
                </c:pt>
                <c:pt idx="3866">
                  <c:v>61</c:v>
                </c:pt>
                <c:pt idx="3867">
                  <c:v>61</c:v>
                </c:pt>
                <c:pt idx="3868">
                  <c:v>61</c:v>
                </c:pt>
                <c:pt idx="3869">
                  <c:v>61</c:v>
                </c:pt>
                <c:pt idx="3870">
                  <c:v>61</c:v>
                </c:pt>
                <c:pt idx="3871">
                  <c:v>61</c:v>
                </c:pt>
                <c:pt idx="3872">
                  <c:v>61</c:v>
                </c:pt>
                <c:pt idx="3873">
                  <c:v>61</c:v>
                </c:pt>
                <c:pt idx="3874">
                  <c:v>61</c:v>
                </c:pt>
                <c:pt idx="3875">
                  <c:v>61</c:v>
                </c:pt>
                <c:pt idx="3876">
                  <c:v>61</c:v>
                </c:pt>
                <c:pt idx="3877">
                  <c:v>61</c:v>
                </c:pt>
                <c:pt idx="3878">
                  <c:v>61</c:v>
                </c:pt>
                <c:pt idx="3879">
                  <c:v>61</c:v>
                </c:pt>
                <c:pt idx="3880">
                  <c:v>61</c:v>
                </c:pt>
                <c:pt idx="3881">
                  <c:v>61</c:v>
                </c:pt>
                <c:pt idx="3882">
                  <c:v>61</c:v>
                </c:pt>
                <c:pt idx="3883">
                  <c:v>61</c:v>
                </c:pt>
                <c:pt idx="3884">
                  <c:v>61</c:v>
                </c:pt>
                <c:pt idx="3885">
                  <c:v>61</c:v>
                </c:pt>
                <c:pt idx="3886">
                  <c:v>61</c:v>
                </c:pt>
                <c:pt idx="3887">
                  <c:v>61</c:v>
                </c:pt>
                <c:pt idx="3888">
                  <c:v>61</c:v>
                </c:pt>
                <c:pt idx="3889">
                  <c:v>61</c:v>
                </c:pt>
                <c:pt idx="3890">
                  <c:v>61</c:v>
                </c:pt>
                <c:pt idx="3891">
                  <c:v>61</c:v>
                </c:pt>
                <c:pt idx="3892">
                  <c:v>61</c:v>
                </c:pt>
                <c:pt idx="3893">
                  <c:v>61</c:v>
                </c:pt>
                <c:pt idx="3894">
                  <c:v>61</c:v>
                </c:pt>
                <c:pt idx="3895">
                  <c:v>61</c:v>
                </c:pt>
                <c:pt idx="3896">
                  <c:v>61</c:v>
                </c:pt>
                <c:pt idx="3897">
                  <c:v>61</c:v>
                </c:pt>
                <c:pt idx="3898">
                  <c:v>61</c:v>
                </c:pt>
                <c:pt idx="3899">
                  <c:v>61</c:v>
                </c:pt>
                <c:pt idx="3900">
                  <c:v>61</c:v>
                </c:pt>
                <c:pt idx="3901">
                  <c:v>61</c:v>
                </c:pt>
                <c:pt idx="3902">
                  <c:v>61</c:v>
                </c:pt>
                <c:pt idx="3903">
                  <c:v>61</c:v>
                </c:pt>
                <c:pt idx="3904">
                  <c:v>61</c:v>
                </c:pt>
                <c:pt idx="3905">
                  <c:v>61</c:v>
                </c:pt>
                <c:pt idx="3906">
                  <c:v>61</c:v>
                </c:pt>
                <c:pt idx="3907">
                  <c:v>61</c:v>
                </c:pt>
                <c:pt idx="3908">
                  <c:v>61</c:v>
                </c:pt>
                <c:pt idx="3909">
                  <c:v>61</c:v>
                </c:pt>
                <c:pt idx="3910">
                  <c:v>61</c:v>
                </c:pt>
                <c:pt idx="3911">
                  <c:v>61</c:v>
                </c:pt>
                <c:pt idx="3912">
                  <c:v>61</c:v>
                </c:pt>
                <c:pt idx="3913">
                  <c:v>61</c:v>
                </c:pt>
                <c:pt idx="3914">
                  <c:v>61</c:v>
                </c:pt>
                <c:pt idx="3915">
                  <c:v>61</c:v>
                </c:pt>
                <c:pt idx="3916">
                  <c:v>61</c:v>
                </c:pt>
                <c:pt idx="3917">
                  <c:v>61</c:v>
                </c:pt>
                <c:pt idx="3918">
                  <c:v>61</c:v>
                </c:pt>
                <c:pt idx="3919">
                  <c:v>61</c:v>
                </c:pt>
                <c:pt idx="3920">
                  <c:v>61</c:v>
                </c:pt>
                <c:pt idx="3921">
                  <c:v>61</c:v>
                </c:pt>
                <c:pt idx="3922">
                  <c:v>61</c:v>
                </c:pt>
                <c:pt idx="3923">
                  <c:v>61</c:v>
                </c:pt>
                <c:pt idx="3924">
                  <c:v>61</c:v>
                </c:pt>
                <c:pt idx="3925">
                  <c:v>61</c:v>
                </c:pt>
                <c:pt idx="3926">
                  <c:v>61</c:v>
                </c:pt>
                <c:pt idx="3927">
                  <c:v>61</c:v>
                </c:pt>
                <c:pt idx="3928">
                  <c:v>61</c:v>
                </c:pt>
                <c:pt idx="3929">
                  <c:v>61</c:v>
                </c:pt>
                <c:pt idx="3930">
                  <c:v>61</c:v>
                </c:pt>
                <c:pt idx="3931">
                  <c:v>61</c:v>
                </c:pt>
                <c:pt idx="3932">
                  <c:v>61</c:v>
                </c:pt>
                <c:pt idx="3933">
                  <c:v>61</c:v>
                </c:pt>
                <c:pt idx="3934">
                  <c:v>61</c:v>
                </c:pt>
                <c:pt idx="3935">
                  <c:v>61</c:v>
                </c:pt>
                <c:pt idx="3936">
                  <c:v>61</c:v>
                </c:pt>
                <c:pt idx="3937">
                  <c:v>61</c:v>
                </c:pt>
                <c:pt idx="3938">
                  <c:v>61</c:v>
                </c:pt>
                <c:pt idx="3939">
                  <c:v>61</c:v>
                </c:pt>
                <c:pt idx="3940">
                  <c:v>61</c:v>
                </c:pt>
                <c:pt idx="3941">
                  <c:v>61</c:v>
                </c:pt>
                <c:pt idx="3942">
                  <c:v>61</c:v>
                </c:pt>
                <c:pt idx="3943">
                  <c:v>61</c:v>
                </c:pt>
                <c:pt idx="3944">
                  <c:v>61</c:v>
                </c:pt>
                <c:pt idx="3945">
                  <c:v>61</c:v>
                </c:pt>
                <c:pt idx="3946">
                  <c:v>61</c:v>
                </c:pt>
                <c:pt idx="3947">
                  <c:v>61</c:v>
                </c:pt>
                <c:pt idx="3948">
                  <c:v>61</c:v>
                </c:pt>
                <c:pt idx="3949">
                  <c:v>61</c:v>
                </c:pt>
                <c:pt idx="3950">
                  <c:v>61</c:v>
                </c:pt>
                <c:pt idx="3951">
                  <c:v>61</c:v>
                </c:pt>
                <c:pt idx="3952">
                  <c:v>61</c:v>
                </c:pt>
                <c:pt idx="3953">
                  <c:v>61</c:v>
                </c:pt>
                <c:pt idx="3954">
                  <c:v>61</c:v>
                </c:pt>
                <c:pt idx="3955">
                  <c:v>61</c:v>
                </c:pt>
                <c:pt idx="3956">
                  <c:v>61</c:v>
                </c:pt>
                <c:pt idx="3957">
                  <c:v>61</c:v>
                </c:pt>
                <c:pt idx="3958">
                  <c:v>61</c:v>
                </c:pt>
                <c:pt idx="3959">
                  <c:v>61</c:v>
                </c:pt>
                <c:pt idx="3960">
                  <c:v>61</c:v>
                </c:pt>
                <c:pt idx="3961">
                  <c:v>61</c:v>
                </c:pt>
                <c:pt idx="3962">
                  <c:v>61</c:v>
                </c:pt>
                <c:pt idx="3963">
                  <c:v>61</c:v>
                </c:pt>
                <c:pt idx="3964">
                  <c:v>61</c:v>
                </c:pt>
                <c:pt idx="3965">
                  <c:v>61</c:v>
                </c:pt>
                <c:pt idx="3966">
                  <c:v>61</c:v>
                </c:pt>
                <c:pt idx="3967">
                  <c:v>61</c:v>
                </c:pt>
                <c:pt idx="3968">
                  <c:v>61</c:v>
                </c:pt>
                <c:pt idx="3969">
                  <c:v>61</c:v>
                </c:pt>
                <c:pt idx="3970">
                  <c:v>61</c:v>
                </c:pt>
                <c:pt idx="3971">
                  <c:v>61</c:v>
                </c:pt>
                <c:pt idx="3972">
                  <c:v>61</c:v>
                </c:pt>
                <c:pt idx="3973">
                  <c:v>61</c:v>
                </c:pt>
                <c:pt idx="3974">
                  <c:v>61</c:v>
                </c:pt>
                <c:pt idx="3975">
                  <c:v>61</c:v>
                </c:pt>
                <c:pt idx="3976">
                  <c:v>61</c:v>
                </c:pt>
                <c:pt idx="3977">
                  <c:v>61</c:v>
                </c:pt>
                <c:pt idx="3978">
                  <c:v>61</c:v>
                </c:pt>
                <c:pt idx="3979">
                  <c:v>61</c:v>
                </c:pt>
                <c:pt idx="3980">
                  <c:v>61</c:v>
                </c:pt>
                <c:pt idx="3981">
                  <c:v>61</c:v>
                </c:pt>
                <c:pt idx="3982">
                  <c:v>61</c:v>
                </c:pt>
                <c:pt idx="3983">
                  <c:v>61</c:v>
                </c:pt>
                <c:pt idx="3984">
                  <c:v>61</c:v>
                </c:pt>
                <c:pt idx="3985">
                  <c:v>61</c:v>
                </c:pt>
                <c:pt idx="3986">
                  <c:v>61</c:v>
                </c:pt>
                <c:pt idx="3987">
                  <c:v>61</c:v>
                </c:pt>
                <c:pt idx="3988">
                  <c:v>61</c:v>
                </c:pt>
                <c:pt idx="3989">
                  <c:v>61</c:v>
                </c:pt>
                <c:pt idx="3990">
                  <c:v>61</c:v>
                </c:pt>
                <c:pt idx="3991">
                  <c:v>61</c:v>
                </c:pt>
                <c:pt idx="3992">
                  <c:v>61</c:v>
                </c:pt>
                <c:pt idx="3993">
                  <c:v>61</c:v>
                </c:pt>
                <c:pt idx="3994">
                  <c:v>61</c:v>
                </c:pt>
                <c:pt idx="3995">
                  <c:v>61</c:v>
                </c:pt>
                <c:pt idx="3996">
                  <c:v>61</c:v>
                </c:pt>
                <c:pt idx="3997">
                  <c:v>61</c:v>
                </c:pt>
                <c:pt idx="3998">
                  <c:v>61</c:v>
                </c:pt>
                <c:pt idx="3999">
                  <c:v>61</c:v>
                </c:pt>
                <c:pt idx="4000">
                  <c:v>61</c:v>
                </c:pt>
                <c:pt idx="4001">
                  <c:v>61</c:v>
                </c:pt>
                <c:pt idx="4002">
                  <c:v>61</c:v>
                </c:pt>
                <c:pt idx="4003">
                  <c:v>61</c:v>
                </c:pt>
                <c:pt idx="4004">
                  <c:v>61</c:v>
                </c:pt>
                <c:pt idx="4005">
                  <c:v>61</c:v>
                </c:pt>
                <c:pt idx="4006">
                  <c:v>61</c:v>
                </c:pt>
                <c:pt idx="4007">
                  <c:v>61</c:v>
                </c:pt>
                <c:pt idx="4008">
                  <c:v>61</c:v>
                </c:pt>
                <c:pt idx="4009">
                  <c:v>61</c:v>
                </c:pt>
                <c:pt idx="4010">
                  <c:v>61</c:v>
                </c:pt>
                <c:pt idx="4011">
                  <c:v>61</c:v>
                </c:pt>
                <c:pt idx="4012">
                  <c:v>61</c:v>
                </c:pt>
                <c:pt idx="4013">
                  <c:v>61</c:v>
                </c:pt>
                <c:pt idx="4014">
                  <c:v>61</c:v>
                </c:pt>
                <c:pt idx="4015">
                  <c:v>61</c:v>
                </c:pt>
                <c:pt idx="4016">
                  <c:v>61</c:v>
                </c:pt>
                <c:pt idx="4017">
                  <c:v>61</c:v>
                </c:pt>
                <c:pt idx="4018">
                  <c:v>61</c:v>
                </c:pt>
                <c:pt idx="4019">
                  <c:v>61</c:v>
                </c:pt>
                <c:pt idx="4020">
                  <c:v>61</c:v>
                </c:pt>
                <c:pt idx="4021">
                  <c:v>61</c:v>
                </c:pt>
                <c:pt idx="4022">
                  <c:v>61</c:v>
                </c:pt>
                <c:pt idx="4023">
                  <c:v>61</c:v>
                </c:pt>
                <c:pt idx="4024">
                  <c:v>61</c:v>
                </c:pt>
                <c:pt idx="4025">
                  <c:v>61</c:v>
                </c:pt>
                <c:pt idx="4026">
                  <c:v>61</c:v>
                </c:pt>
                <c:pt idx="4027">
                  <c:v>61</c:v>
                </c:pt>
                <c:pt idx="4028">
                  <c:v>61</c:v>
                </c:pt>
                <c:pt idx="4029">
                  <c:v>61</c:v>
                </c:pt>
                <c:pt idx="4030">
                  <c:v>61</c:v>
                </c:pt>
                <c:pt idx="4031">
                  <c:v>61</c:v>
                </c:pt>
                <c:pt idx="4032">
                  <c:v>61</c:v>
                </c:pt>
                <c:pt idx="4033">
                  <c:v>61</c:v>
                </c:pt>
                <c:pt idx="4034">
                  <c:v>61</c:v>
                </c:pt>
                <c:pt idx="4035">
                  <c:v>61</c:v>
                </c:pt>
                <c:pt idx="4036">
                  <c:v>61</c:v>
                </c:pt>
                <c:pt idx="4037">
                  <c:v>61</c:v>
                </c:pt>
                <c:pt idx="4038">
                  <c:v>61</c:v>
                </c:pt>
                <c:pt idx="4039">
                  <c:v>61</c:v>
                </c:pt>
                <c:pt idx="4040">
                  <c:v>61</c:v>
                </c:pt>
                <c:pt idx="4041">
                  <c:v>61</c:v>
                </c:pt>
                <c:pt idx="4042">
                  <c:v>61</c:v>
                </c:pt>
                <c:pt idx="4043">
                  <c:v>61</c:v>
                </c:pt>
                <c:pt idx="4044">
                  <c:v>61</c:v>
                </c:pt>
                <c:pt idx="4045">
                  <c:v>61</c:v>
                </c:pt>
                <c:pt idx="4046">
                  <c:v>61</c:v>
                </c:pt>
                <c:pt idx="4047">
                  <c:v>61</c:v>
                </c:pt>
                <c:pt idx="4048">
                  <c:v>61</c:v>
                </c:pt>
                <c:pt idx="4049">
                  <c:v>61</c:v>
                </c:pt>
                <c:pt idx="4050">
                  <c:v>61</c:v>
                </c:pt>
                <c:pt idx="4051">
                  <c:v>61</c:v>
                </c:pt>
                <c:pt idx="4052">
                  <c:v>61</c:v>
                </c:pt>
                <c:pt idx="4053">
                  <c:v>61</c:v>
                </c:pt>
                <c:pt idx="4054">
                  <c:v>61</c:v>
                </c:pt>
                <c:pt idx="4055">
                  <c:v>61</c:v>
                </c:pt>
                <c:pt idx="4056">
                  <c:v>61</c:v>
                </c:pt>
                <c:pt idx="4057">
                  <c:v>61</c:v>
                </c:pt>
                <c:pt idx="4058">
                  <c:v>61</c:v>
                </c:pt>
                <c:pt idx="4059">
                  <c:v>61</c:v>
                </c:pt>
                <c:pt idx="4060">
                  <c:v>61</c:v>
                </c:pt>
                <c:pt idx="4061">
                  <c:v>61</c:v>
                </c:pt>
                <c:pt idx="4062">
                  <c:v>61</c:v>
                </c:pt>
                <c:pt idx="4063">
                  <c:v>61</c:v>
                </c:pt>
                <c:pt idx="4064">
                  <c:v>61</c:v>
                </c:pt>
                <c:pt idx="4065">
                  <c:v>61</c:v>
                </c:pt>
                <c:pt idx="4066">
                  <c:v>61</c:v>
                </c:pt>
                <c:pt idx="4067">
                  <c:v>61</c:v>
                </c:pt>
                <c:pt idx="4068">
                  <c:v>61</c:v>
                </c:pt>
                <c:pt idx="4069">
                  <c:v>61</c:v>
                </c:pt>
                <c:pt idx="4070">
                  <c:v>61</c:v>
                </c:pt>
                <c:pt idx="4071">
                  <c:v>61</c:v>
                </c:pt>
                <c:pt idx="4072">
                  <c:v>61</c:v>
                </c:pt>
                <c:pt idx="4073">
                  <c:v>61</c:v>
                </c:pt>
                <c:pt idx="4074">
                  <c:v>61</c:v>
                </c:pt>
                <c:pt idx="4075">
                  <c:v>61</c:v>
                </c:pt>
                <c:pt idx="4076">
                  <c:v>61</c:v>
                </c:pt>
                <c:pt idx="4077">
                  <c:v>61</c:v>
                </c:pt>
                <c:pt idx="4078">
                  <c:v>61</c:v>
                </c:pt>
                <c:pt idx="4079">
                  <c:v>61</c:v>
                </c:pt>
                <c:pt idx="4080">
                  <c:v>61</c:v>
                </c:pt>
                <c:pt idx="4081">
                  <c:v>61</c:v>
                </c:pt>
                <c:pt idx="4082">
                  <c:v>61</c:v>
                </c:pt>
                <c:pt idx="4083">
                  <c:v>61</c:v>
                </c:pt>
                <c:pt idx="4084">
                  <c:v>61</c:v>
                </c:pt>
                <c:pt idx="4085">
                  <c:v>61</c:v>
                </c:pt>
                <c:pt idx="4086">
                  <c:v>61</c:v>
                </c:pt>
                <c:pt idx="4087">
                  <c:v>61</c:v>
                </c:pt>
                <c:pt idx="4088">
                  <c:v>61</c:v>
                </c:pt>
                <c:pt idx="4089">
                  <c:v>61</c:v>
                </c:pt>
                <c:pt idx="4090">
                  <c:v>61</c:v>
                </c:pt>
                <c:pt idx="4091">
                  <c:v>61</c:v>
                </c:pt>
                <c:pt idx="4092">
                  <c:v>61</c:v>
                </c:pt>
                <c:pt idx="4093">
                  <c:v>61</c:v>
                </c:pt>
                <c:pt idx="4094">
                  <c:v>61</c:v>
                </c:pt>
                <c:pt idx="4095">
                  <c:v>61</c:v>
                </c:pt>
                <c:pt idx="4096">
                  <c:v>61</c:v>
                </c:pt>
                <c:pt idx="4097">
                  <c:v>61</c:v>
                </c:pt>
                <c:pt idx="4098">
                  <c:v>61</c:v>
                </c:pt>
                <c:pt idx="4099">
                  <c:v>61</c:v>
                </c:pt>
                <c:pt idx="4100">
                  <c:v>61</c:v>
                </c:pt>
                <c:pt idx="4101">
                  <c:v>61</c:v>
                </c:pt>
                <c:pt idx="4102">
                  <c:v>61</c:v>
                </c:pt>
                <c:pt idx="4103">
                  <c:v>61</c:v>
                </c:pt>
                <c:pt idx="4104">
                  <c:v>61</c:v>
                </c:pt>
                <c:pt idx="4105">
                  <c:v>61</c:v>
                </c:pt>
                <c:pt idx="4106">
                  <c:v>61</c:v>
                </c:pt>
                <c:pt idx="4107">
                  <c:v>61</c:v>
                </c:pt>
                <c:pt idx="4108">
                  <c:v>61</c:v>
                </c:pt>
                <c:pt idx="4109">
                  <c:v>61</c:v>
                </c:pt>
                <c:pt idx="4110">
                  <c:v>61</c:v>
                </c:pt>
                <c:pt idx="4111">
                  <c:v>61</c:v>
                </c:pt>
                <c:pt idx="4112">
                  <c:v>61</c:v>
                </c:pt>
                <c:pt idx="4113">
                  <c:v>61</c:v>
                </c:pt>
                <c:pt idx="4114">
                  <c:v>61</c:v>
                </c:pt>
                <c:pt idx="4115">
                  <c:v>61</c:v>
                </c:pt>
                <c:pt idx="4116">
                  <c:v>61</c:v>
                </c:pt>
                <c:pt idx="4117">
                  <c:v>61</c:v>
                </c:pt>
                <c:pt idx="4118">
                  <c:v>61</c:v>
                </c:pt>
                <c:pt idx="4119">
                  <c:v>61</c:v>
                </c:pt>
                <c:pt idx="4120">
                  <c:v>61</c:v>
                </c:pt>
                <c:pt idx="4121">
                  <c:v>61</c:v>
                </c:pt>
                <c:pt idx="4122">
                  <c:v>61</c:v>
                </c:pt>
                <c:pt idx="4123">
                  <c:v>61</c:v>
                </c:pt>
                <c:pt idx="4124">
                  <c:v>61</c:v>
                </c:pt>
                <c:pt idx="4125">
                  <c:v>61</c:v>
                </c:pt>
                <c:pt idx="4126">
                  <c:v>61</c:v>
                </c:pt>
                <c:pt idx="4127">
                  <c:v>61</c:v>
                </c:pt>
                <c:pt idx="4128">
                  <c:v>61</c:v>
                </c:pt>
                <c:pt idx="4129">
                  <c:v>61</c:v>
                </c:pt>
                <c:pt idx="4130">
                  <c:v>61</c:v>
                </c:pt>
                <c:pt idx="4131">
                  <c:v>61</c:v>
                </c:pt>
                <c:pt idx="4132">
                  <c:v>61</c:v>
                </c:pt>
                <c:pt idx="4133">
                  <c:v>61</c:v>
                </c:pt>
                <c:pt idx="4134">
                  <c:v>61</c:v>
                </c:pt>
                <c:pt idx="4135">
                  <c:v>61</c:v>
                </c:pt>
                <c:pt idx="4136">
                  <c:v>61</c:v>
                </c:pt>
                <c:pt idx="4137">
                  <c:v>61</c:v>
                </c:pt>
                <c:pt idx="4138">
                  <c:v>61</c:v>
                </c:pt>
                <c:pt idx="4139">
                  <c:v>61</c:v>
                </c:pt>
                <c:pt idx="4140">
                  <c:v>61</c:v>
                </c:pt>
                <c:pt idx="4141">
                  <c:v>61</c:v>
                </c:pt>
                <c:pt idx="4142">
                  <c:v>61</c:v>
                </c:pt>
                <c:pt idx="4143">
                  <c:v>61</c:v>
                </c:pt>
                <c:pt idx="4144">
                  <c:v>61</c:v>
                </c:pt>
                <c:pt idx="4145">
                  <c:v>61</c:v>
                </c:pt>
                <c:pt idx="4146">
                  <c:v>61</c:v>
                </c:pt>
                <c:pt idx="4147">
                  <c:v>61</c:v>
                </c:pt>
                <c:pt idx="4148">
                  <c:v>61</c:v>
                </c:pt>
                <c:pt idx="4149">
                  <c:v>61</c:v>
                </c:pt>
                <c:pt idx="4150">
                  <c:v>61</c:v>
                </c:pt>
                <c:pt idx="4151">
                  <c:v>61</c:v>
                </c:pt>
                <c:pt idx="4152">
                  <c:v>61</c:v>
                </c:pt>
                <c:pt idx="4153">
                  <c:v>61</c:v>
                </c:pt>
                <c:pt idx="4154">
                  <c:v>61</c:v>
                </c:pt>
                <c:pt idx="4155">
                  <c:v>61</c:v>
                </c:pt>
                <c:pt idx="4156">
                  <c:v>61</c:v>
                </c:pt>
                <c:pt idx="4157">
                  <c:v>61</c:v>
                </c:pt>
                <c:pt idx="4158">
                  <c:v>61</c:v>
                </c:pt>
                <c:pt idx="4159">
                  <c:v>61</c:v>
                </c:pt>
                <c:pt idx="4160">
                  <c:v>61</c:v>
                </c:pt>
                <c:pt idx="4161">
                  <c:v>61</c:v>
                </c:pt>
                <c:pt idx="4162">
                  <c:v>61</c:v>
                </c:pt>
                <c:pt idx="4163">
                  <c:v>61</c:v>
                </c:pt>
                <c:pt idx="4164">
                  <c:v>61</c:v>
                </c:pt>
                <c:pt idx="4165">
                  <c:v>61</c:v>
                </c:pt>
                <c:pt idx="4166">
                  <c:v>61</c:v>
                </c:pt>
                <c:pt idx="4167">
                  <c:v>61</c:v>
                </c:pt>
                <c:pt idx="4168">
                  <c:v>61</c:v>
                </c:pt>
                <c:pt idx="4169">
                  <c:v>61</c:v>
                </c:pt>
                <c:pt idx="4170">
                  <c:v>61</c:v>
                </c:pt>
                <c:pt idx="4171">
                  <c:v>61</c:v>
                </c:pt>
                <c:pt idx="4172">
                  <c:v>61</c:v>
                </c:pt>
                <c:pt idx="4173">
                  <c:v>61</c:v>
                </c:pt>
                <c:pt idx="4174">
                  <c:v>61</c:v>
                </c:pt>
                <c:pt idx="4175">
                  <c:v>61</c:v>
                </c:pt>
                <c:pt idx="4176">
                  <c:v>61</c:v>
                </c:pt>
                <c:pt idx="4177">
                  <c:v>61</c:v>
                </c:pt>
                <c:pt idx="4178">
                  <c:v>61</c:v>
                </c:pt>
                <c:pt idx="4179">
                  <c:v>61</c:v>
                </c:pt>
                <c:pt idx="4180">
                  <c:v>61</c:v>
                </c:pt>
                <c:pt idx="4181">
                  <c:v>61</c:v>
                </c:pt>
                <c:pt idx="4182">
                  <c:v>61</c:v>
                </c:pt>
                <c:pt idx="4183">
                  <c:v>61</c:v>
                </c:pt>
                <c:pt idx="4184">
                  <c:v>61</c:v>
                </c:pt>
                <c:pt idx="4185">
                  <c:v>61</c:v>
                </c:pt>
                <c:pt idx="4186">
                  <c:v>61</c:v>
                </c:pt>
                <c:pt idx="4187">
                  <c:v>61</c:v>
                </c:pt>
                <c:pt idx="4188">
                  <c:v>61</c:v>
                </c:pt>
                <c:pt idx="4189">
                  <c:v>61</c:v>
                </c:pt>
                <c:pt idx="4190">
                  <c:v>61</c:v>
                </c:pt>
                <c:pt idx="4191">
                  <c:v>61</c:v>
                </c:pt>
                <c:pt idx="4192">
                  <c:v>61</c:v>
                </c:pt>
                <c:pt idx="4193">
                  <c:v>61</c:v>
                </c:pt>
                <c:pt idx="4194">
                  <c:v>61</c:v>
                </c:pt>
                <c:pt idx="4195">
                  <c:v>61</c:v>
                </c:pt>
                <c:pt idx="4196">
                  <c:v>61</c:v>
                </c:pt>
                <c:pt idx="4197">
                  <c:v>61</c:v>
                </c:pt>
                <c:pt idx="4198">
                  <c:v>61</c:v>
                </c:pt>
                <c:pt idx="4199">
                  <c:v>61</c:v>
                </c:pt>
                <c:pt idx="4200">
                  <c:v>61</c:v>
                </c:pt>
                <c:pt idx="4201">
                  <c:v>61</c:v>
                </c:pt>
                <c:pt idx="4202">
                  <c:v>61</c:v>
                </c:pt>
                <c:pt idx="4203">
                  <c:v>61</c:v>
                </c:pt>
                <c:pt idx="4204">
                  <c:v>61</c:v>
                </c:pt>
                <c:pt idx="4205">
                  <c:v>61</c:v>
                </c:pt>
                <c:pt idx="4206">
                  <c:v>61</c:v>
                </c:pt>
                <c:pt idx="4207">
                  <c:v>61</c:v>
                </c:pt>
                <c:pt idx="4208">
                  <c:v>61</c:v>
                </c:pt>
                <c:pt idx="4209">
                  <c:v>61</c:v>
                </c:pt>
                <c:pt idx="4210">
                  <c:v>61</c:v>
                </c:pt>
                <c:pt idx="4211">
                  <c:v>61</c:v>
                </c:pt>
                <c:pt idx="4212">
                  <c:v>61</c:v>
                </c:pt>
                <c:pt idx="4213">
                  <c:v>61</c:v>
                </c:pt>
                <c:pt idx="4214">
                  <c:v>61</c:v>
                </c:pt>
                <c:pt idx="4215">
                  <c:v>61</c:v>
                </c:pt>
                <c:pt idx="4216">
                  <c:v>61</c:v>
                </c:pt>
                <c:pt idx="4217">
                  <c:v>61</c:v>
                </c:pt>
                <c:pt idx="4218">
                  <c:v>61</c:v>
                </c:pt>
                <c:pt idx="4219">
                  <c:v>61</c:v>
                </c:pt>
                <c:pt idx="4220">
                  <c:v>61</c:v>
                </c:pt>
                <c:pt idx="4221">
                  <c:v>61</c:v>
                </c:pt>
                <c:pt idx="4222">
                  <c:v>61</c:v>
                </c:pt>
                <c:pt idx="4223">
                  <c:v>61</c:v>
                </c:pt>
                <c:pt idx="4224">
                  <c:v>61</c:v>
                </c:pt>
                <c:pt idx="4225">
                  <c:v>61</c:v>
                </c:pt>
                <c:pt idx="4226">
                  <c:v>61</c:v>
                </c:pt>
                <c:pt idx="4227">
                  <c:v>61</c:v>
                </c:pt>
                <c:pt idx="4228">
                  <c:v>61</c:v>
                </c:pt>
                <c:pt idx="4229">
                  <c:v>61</c:v>
                </c:pt>
                <c:pt idx="4230">
                  <c:v>61</c:v>
                </c:pt>
                <c:pt idx="4231">
                  <c:v>61</c:v>
                </c:pt>
                <c:pt idx="4232">
                  <c:v>61</c:v>
                </c:pt>
                <c:pt idx="4233">
                  <c:v>61</c:v>
                </c:pt>
                <c:pt idx="4234">
                  <c:v>61</c:v>
                </c:pt>
                <c:pt idx="4235">
                  <c:v>61</c:v>
                </c:pt>
                <c:pt idx="4236">
                  <c:v>61</c:v>
                </c:pt>
                <c:pt idx="4237">
                  <c:v>61</c:v>
                </c:pt>
                <c:pt idx="4238">
                  <c:v>61</c:v>
                </c:pt>
                <c:pt idx="4239">
                  <c:v>61</c:v>
                </c:pt>
                <c:pt idx="4240">
                  <c:v>61</c:v>
                </c:pt>
                <c:pt idx="4241">
                  <c:v>61</c:v>
                </c:pt>
                <c:pt idx="4242">
                  <c:v>61</c:v>
                </c:pt>
                <c:pt idx="4243">
                  <c:v>61</c:v>
                </c:pt>
                <c:pt idx="4244">
                  <c:v>61</c:v>
                </c:pt>
                <c:pt idx="4245">
                  <c:v>61</c:v>
                </c:pt>
                <c:pt idx="4246">
                  <c:v>61</c:v>
                </c:pt>
                <c:pt idx="4247">
                  <c:v>61</c:v>
                </c:pt>
                <c:pt idx="4248">
                  <c:v>61</c:v>
                </c:pt>
                <c:pt idx="4249">
                  <c:v>61</c:v>
                </c:pt>
                <c:pt idx="4250">
                  <c:v>61</c:v>
                </c:pt>
                <c:pt idx="4251">
                  <c:v>61</c:v>
                </c:pt>
                <c:pt idx="4252">
                  <c:v>61</c:v>
                </c:pt>
                <c:pt idx="4253">
                  <c:v>61</c:v>
                </c:pt>
                <c:pt idx="4254">
                  <c:v>61</c:v>
                </c:pt>
                <c:pt idx="4255">
                  <c:v>61</c:v>
                </c:pt>
                <c:pt idx="4256">
                  <c:v>61</c:v>
                </c:pt>
                <c:pt idx="4257">
                  <c:v>61</c:v>
                </c:pt>
                <c:pt idx="4258">
                  <c:v>61</c:v>
                </c:pt>
                <c:pt idx="4259">
                  <c:v>61</c:v>
                </c:pt>
                <c:pt idx="4260">
                  <c:v>61</c:v>
                </c:pt>
                <c:pt idx="4261">
                  <c:v>61</c:v>
                </c:pt>
                <c:pt idx="4262">
                  <c:v>61</c:v>
                </c:pt>
                <c:pt idx="4263">
                  <c:v>61</c:v>
                </c:pt>
                <c:pt idx="4264">
                  <c:v>61</c:v>
                </c:pt>
                <c:pt idx="4265">
                  <c:v>61</c:v>
                </c:pt>
                <c:pt idx="4266">
                  <c:v>61</c:v>
                </c:pt>
                <c:pt idx="4267">
                  <c:v>61</c:v>
                </c:pt>
                <c:pt idx="4268">
                  <c:v>61</c:v>
                </c:pt>
                <c:pt idx="4269">
                  <c:v>61</c:v>
                </c:pt>
                <c:pt idx="4270">
                  <c:v>61</c:v>
                </c:pt>
                <c:pt idx="4271">
                  <c:v>61</c:v>
                </c:pt>
                <c:pt idx="4272">
                  <c:v>61</c:v>
                </c:pt>
                <c:pt idx="4273">
                  <c:v>61</c:v>
                </c:pt>
                <c:pt idx="4274">
                  <c:v>61</c:v>
                </c:pt>
                <c:pt idx="4275">
                  <c:v>61</c:v>
                </c:pt>
                <c:pt idx="4276">
                  <c:v>61</c:v>
                </c:pt>
                <c:pt idx="4277">
                  <c:v>61</c:v>
                </c:pt>
                <c:pt idx="4278">
                  <c:v>61</c:v>
                </c:pt>
                <c:pt idx="4279">
                  <c:v>61</c:v>
                </c:pt>
                <c:pt idx="4280">
                  <c:v>61</c:v>
                </c:pt>
                <c:pt idx="4281">
                  <c:v>61</c:v>
                </c:pt>
                <c:pt idx="4282">
                  <c:v>61</c:v>
                </c:pt>
                <c:pt idx="4283">
                  <c:v>61</c:v>
                </c:pt>
                <c:pt idx="4284">
                  <c:v>61</c:v>
                </c:pt>
                <c:pt idx="4285">
                  <c:v>61</c:v>
                </c:pt>
                <c:pt idx="4286">
                  <c:v>61</c:v>
                </c:pt>
                <c:pt idx="4287">
                  <c:v>61</c:v>
                </c:pt>
                <c:pt idx="4288">
                  <c:v>61</c:v>
                </c:pt>
                <c:pt idx="4289">
                  <c:v>61</c:v>
                </c:pt>
                <c:pt idx="4290">
                  <c:v>61</c:v>
                </c:pt>
                <c:pt idx="4291">
                  <c:v>61</c:v>
                </c:pt>
                <c:pt idx="4292">
                  <c:v>61</c:v>
                </c:pt>
                <c:pt idx="4293">
                  <c:v>61</c:v>
                </c:pt>
                <c:pt idx="4294">
                  <c:v>61</c:v>
                </c:pt>
                <c:pt idx="4295">
                  <c:v>61</c:v>
                </c:pt>
                <c:pt idx="4296">
                  <c:v>61</c:v>
                </c:pt>
                <c:pt idx="4297">
                  <c:v>61</c:v>
                </c:pt>
                <c:pt idx="4298">
                  <c:v>61</c:v>
                </c:pt>
                <c:pt idx="4299">
                  <c:v>61</c:v>
                </c:pt>
                <c:pt idx="4300">
                  <c:v>61</c:v>
                </c:pt>
                <c:pt idx="4301">
                  <c:v>61</c:v>
                </c:pt>
                <c:pt idx="4302">
                  <c:v>61</c:v>
                </c:pt>
                <c:pt idx="4303">
                  <c:v>61</c:v>
                </c:pt>
                <c:pt idx="4304">
                  <c:v>61</c:v>
                </c:pt>
                <c:pt idx="4305">
                  <c:v>61</c:v>
                </c:pt>
                <c:pt idx="4306">
                  <c:v>61</c:v>
                </c:pt>
                <c:pt idx="4307">
                  <c:v>61</c:v>
                </c:pt>
                <c:pt idx="4308">
                  <c:v>61</c:v>
                </c:pt>
                <c:pt idx="4309">
                  <c:v>61</c:v>
                </c:pt>
                <c:pt idx="4310">
                  <c:v>61</c:v>
                </c:pt>
                <c:pt idx="4311">
                  <c:v>61</c:v>
                </c:pt>
                <c:pt idx="4312">
                  <c:v>61</c:v>
                </c:pt>
                <c:pt idx="4313">
                  <c:v>61</c:v>
                </c:pt>
                <c:pt idx="4314">
                  <c:v>61</c:v>
                </c:pt>
                <c:pt idx="4315">
                  <c:v>61</c:v>
                </c:pt>
                <c:pt idx="4316">
                  <c:v>61</c:v>
                </c:pt>
                <c:pt idx="4317">
                  <c:v>61</c:v>
                </c:pt>
                <c:pt idx="4318">
                  <c:v>61</c:v>
                </c:pt>
                <c:pt idx="4319">
                  <c:v>61</c:v>
                </c:pt>
                <c:pt idx="4320">
                  <c:v>61</c:v>
                </c:pt>
                <c:pt idx="4321">
                  <c:v>61</c:v>
                </c:pt>
                <c:pt idx="4322">
                  <c:v>61</c:v>
                </c:pt>
                <c:pt idx="4323">
                  <c:v>61</c:v>
                </c:pt>
                <c:pt idx="4324">
                  <c:v>61</c:v>
                </c:pt>
                <c:pt idx="4325">
                  <c:v>61</c:v>
                </c:pt>
                <c:pt idx="4326">
                  <c:v>61</c:v>
                </c:pt>
                <c:pt idx="4327">
                  <c:v>61</c:v>
                </c:pt>
                <c:pt idx="4328">
                  <c:v>61</c:v>
                </c:pt>
                <c:pt idx="4329">
                  <c:v>61</c:v>
                </c:pt>
                <c:pt idx="4330">
                  <c:v>61</c:v>
                </c:pt>
                <c:pt idx="4331">
                  <c:v>61</c:v>
                </c:pt>
                <c:pt idx="4332">
                  <c:v>61</c:v>
                </c:pt>
                <c:pt idx="4333">
                  <c:v>61</c:v>
                </c:pt>
                <c:pt idx="4334">
                  <c:v>61</c:v>
                </c:pt>
                <c:pt idx="4335">
                  <c:v>61</c:v>
                </c:pt>
                <c:pt idx="4336">
                  <c:v>61</c:v>
                </c:pt>
                <c:pt idx="4337">
                  <c:v>61</c:v>
                </c:pt>
                <c:pt idx="4338">
                  <c:v>61</c:v>
                </c:pt>
                <c:pt idx="4339">
                  <c:v>61</c:v>
                </c:pt>
                <c:pt idx="4340">
                  <c:v>61</c:v>
                </c:pt>
                <c:pt idx="4341">
                  <c:v>61</c:v>
                </c:pt>
                <c:pt idx="4342">
                  <c:v>61</c:v>
                </c:pt>
                <c:pt idx="4343">
                  <c:v>61</c:v>
                </c:pt>
                <c:pt idx="4344">
                  <c:v>61</c:v>
                </c:pt>
                <c:pt idx="4345">
                  <c:v>61</c:v>
                </c:pt>
                <c:pt idx="4346">
                  <c:v>61</c:v>
                </c:pt>
                <c:pt idx="4347">
                  <c:v>61</c:v>
                </c:pt>
                <c:pt idx="4348">
                  <c:v>61</c:v>
                </c:pt>
                <c:pt idx="4349">
                  <c:v>61</c:v>
                </c:pt>
                <c:pt idx="4350">
                  <c:v>61</c:v>
                </c:pt>
                <c:pt idx="4351">
                  <c:v>61</c:v>
                </c:pt>
                <c:pt idx="4352">
                  <c:v>61</c:v>
                </c:pt>
                <c:pt idx="4353">
                  <c:v>61</c:v>
                </c:pt>
                <c:pt idx="4354">
                  <c:v>61</c:v>
                </c:pt>
                <c:pt idx="4355">
                  <c:v>61</c:v>
                </c:pt>
                <c:pt idx="4356">
                  <c:v>61</c:v>
                </c:pt>
                <c:pt idx="4357">
                  <c:v>61</c:v>
                </c:pt>
                <c:pt idx="4358">
                  <c:v>61</c:v>
                </c:pt>
                <c:pt idx="4359">
                  <c:v>61</c:v>
                </c:pt>
                <c:pt idx="4360">
                  <c:v>61</c:v>
                </c:pt>
                <c:pt idx="4361">
                  <c:v>61</c:v>
                </c:pt>
                <c:pt idx="4362">
                  <c:v>61</c:v>
                </c:pt>
                <c:pt idx="4363">
                  <c:v>61</c:v>
                </c:pt>
                <c:pt idx="4364">
                  <c:v>61</c:v>
                </c:pt>
                <c:pt idx="4365">
                  <c:v>61</c:v>
                </c:pt>
                <c:pt idx="4366">
                  <c:v>61</c:v>
                </c:pt>
                <c:pt idx="4367">
                  <c:v>61</c:v>
                </c:pt>
                <c:pt idx="4368">
                  <c:v>61</c:v>
                </c:pt>
                <c:pt idx="4369">
                  <c:v>61</c:v>
                </c:pt>
                <c:pt idx="4370">
                  <c:v>61</c:v>
                </c:pt>
                <c:pt idx="4371">
                  <c:v>61</c:v>
                </c:pt>
                <c:pt idx="4372">
                  <c:v>61</c:v>
                </c:pt>
                <c:pt idx="4373">
                  <c:v>61</c:v>
                </c:pt>
                <c:pt idx="4374">
                  <c:v>61</c:v>
                </c:pt>
                <c:pt idx="4375">
                  <c:v>61</c:v>
                </c:pt>
                <c:pt idx="4376">
                  <c:v>61</c:v>
                </c:pt>
                <c:pt idx="4377">
                  <c:v>61</c:v>
                </c:pt>
                <c:pt idx="4378">
                  <c:v>61</c:v>
                </c:pt>
                <c:pt idx="4379">
                  <c:v>61</c:v>
                </c:pt>
                <c:pt idx="4380">
                  <c:v>61</c:v>
                </c:pt>
                <c:pt idx="4381">
                  <c:v>61</c:v>
                </c:pt>
                <c:pt idx="4382">
                  <c:v>61</c:v>
                </c:pt>
                <c:pt idx="4383">
                  <c:v>61</c:v>
                </c:pt>
                <c:pt idx="4384">
                  <c:v>61</c:v>
                </c:pt>
                <c:pt idx="4385">
                  <c:v>61</c:v>
                </c:pt>
                <c:pt idx="4386">
                  <c:v>61</c:v>
                </c:pt>
                <c:pt idx="4387">
                  <c:v>61</c:v>
                </c:pt>
                <c:pt idx="4388">
                  <c:v>61</c:v>
                </c:pt>
                <c:pt idx="4389">
                  <c:v>61</c:v>
                </c:pt>
                <c:pt idx="4390">
                  <c:v>61</c:v>
                </c:pt>
                <c:pt idx="4391">
                  <c:v>61</c:v>
                </c:pt>
                <c:pt idx="4392">
                  <c:v>61</c:v>
                </c:pt>
                <c:pt idx="4393">
                  <c:v>61</c:v>
                </c:pt>
                <c:pt idx="4394">
                  <c:v>61</c:v>
                </c:pt>
                <c:pt idx="4395">
                  <c:v>61</c:v>
                </c:pt>
                <c:pt idx="4396">
                  <c:v>61</c:v>
                </c:pt>
                <c:pt idx="4397">
                  <c:v>61</c:v>
                </c:pt>
                <c:pt idx="4398">
                  <c:v>61</c:v>
                </c:pt>
                <c:pt idx="4399">
                  <c:v>61</c:v>
                </c:pt>
                <c:pt idx="4400">
                  <c:v>61</c:v>
                </c:pt>
                <c:pt idx="4401">
                  <c:v>61</c:v>
                </c:pt>
                <c:pt idx="4402">
                  <c:v>61</c:v>
                </c:pt>
                <c:pt idx="4403">
                  <c:v>61</c:v>
                </c:pt>
                <c:pt idx="4404">
                  <c:v>61</c:v>
                </c:pt>
                <c:pt idx="4405">
                  <c:v>61</c:v>
                </c:pt>
                <c:pt idx="4406">
                  <c:v>61</c:v>
                </c:pt>
                <c:pt idx="4407">
                  <c:v>61</c:v>
                </c:pt>
                <c:pt idx="4408">
                  <c:v>61</c:v>
                </c:pt>
                <c:pt idx="4409">
                  <c:v>61</c:v>
                </c:pt>
                <c:pt idx="4410">
                  <c:v>61</c:v>
                </c:pt>
                <c:pt idx="4411">
                  <c:v>61</c:v>
                </c:pt>
                <c:pt idx="4412">
                  <c:v>61</c:v>
                </c:pt>
                <c:pt idx="4413">
                  <c:v>61</c:v>
                </c:pt>
                <c:pt idx="4414">
                  <c:v>61</c:v>
                </c:pt>
                <c:pt idx="4415">
                  <c:v>61</c:v>
                </c:pt>
                <c:pt idx="4416">
                  <c:v>61</c:v>
                </c:pt>
                <c:pt idx="4417">
                  <c:v>61</c:v>
                </c:pt>
                <c:pt idx="4418">
                  <c:v>61</c:v>
                </c:pt>
                <c:pt idx="4419">
                  <c:v>61</c:v>
                </c:pt>
                <c:pt idx="4420">
                  <c:v>61</c:v>
                </c:pt>
                <c:pt idx="4421">
                  <c:v>61</c:v>
                </c:pt>
                <c:pt idx="4422">
                  <c:v>61</c:v>
                </c:pt>
                <c:pt idx="4423">
                  <c:v>61</c:v>
                </c:pt>
                <c:pt idx="4424">
                  <c:v>61</c:v>
                </c:pt>
                <c:pt idx="4425">
                  <c:v>61</c:v>
                </c:pt>
                <c:pt idx="4426">
                  <c:v>61</c:v>
                </c:pt>
                <c:pt idx="4427">
                  <c:v>61</c:v>
                </c:pt>
                <c:pt idx="4428">
                  <c:v>61</c:v>
                </c:pt>
                <c:pt idx="4429">
                  <c:v>61</c:v>
                </c:pt>
                <c:pt idx="4430">
                  <c:v>61</c:v>
                </c:pt>
                <c:pt idx="4431">
                  <c:v>61</c:v>
                </c:pt>
                <c:pt idx="4432">
                  <c:v>61</c:v>
                </c:pt>
                <c:pt idx="4433">
                  <c:v>61</c:v>
                </c:pt>
                <c:pt idx="4434">
                  <c:v>61</c:v>
                </c:pt>
                <c:pt idx="4435">
                  <c:v>61</c:v>
                </c:pt>
                <c:pt idx="4436">
                  <c:v>61</c:v>
                </c:pt>
                <c:pt idx="4437">
                  <c:v>61</c:v>
                </c:pt>
                <c:pt idx="4438">
                  <c:v>61</c:v>
                </c:pt>
                <c:pt idx="4439">
                  <c:v>61</c:v>
                </c:pt>
                <c:pt idx="4440">
                  <c:v>61</c:v>
                </c:pt>
                <c:pt idx="4441">
                  <c:v>61</c:v>
                </c:pt>
                <c:pt idx="4442">
                  <c:v>61</c:v>
                </c:pt>
                <c:pt idx="4443">
                  <c:v>61</c:v>
                </c:pt>
                <c:pt idx="4444">
                  <c:v>61</c:v>
                </c:pt>
                <c:pt idx="4445">
                  <c:v>61</c:v>
                </c:pt>
                <c:pt idx="4446">
                  <c:v>61</c:v>
                </c:pt>
                <c:pt idx="4447">
                  <c:v>61</c:v>
                </c:pt>
                <c:pt idx="4448">
                  <c:v>61</c:v>
                </c:pt>
                <c:pt idx="4449">
                  <c:v>61</c:v>
                </c:pt>
                <c:pt idx="4450">
                  <c:v>61</c:v>
                </c:pt>
                <c:pt idx="4451">
                  <c:v>61</c:v>
                </c:pt>
                <c:pt idx="4452">
                  <c:v>61</c:v>
                </c:pt>
                <c:pt idx="4453">
                  <c:v>61</c:v>
                </c:pt>
                <c:pt idx="4454">
                  <c:v>61</c:v>
                </c:pt>
                <c:pt idx="4455">
                  <c:v>61</c:v>
                </c:pt>
                <c:pt idx="4456">
                  <c:v>61</c:v>
                </c:pt>
                <c:pt idx="4457">
                  <c:v>61</c:v>
                </c:pt>
                <c:pt idx="4458">
                  <c:v>61</c:v>
                </c:pt>
                <c:pt idx="4459">
                  <c:v>61</c:v>
                </c:pt>
                <c:pt idx="4460">
                  <c:v>61</c:v>
                </c:pt>
                <c:pt idx="4461">
                  <c:v>61</c:v>
                </c:pt>
                <c:pt idx="4462">
                  <c:v>61</c:v>
                </c:pt>
                <c:pt idx="4463">
                  <c:v>61</c:v>
                </c:pt>
                <c:pt idx="4464">
                  <c:v>61</c:v>
                </c:pt>
                <c:pt idx="4465">
                  <c:v>61</c:v>
                </c:pt>
                <c:pt idx="4466">
                  <c:v>61</c:v>
                </c:pt>
                <c:pt idx="4467">
                  <c:v>61</c:v>
                </c:pt>
                <c:pt idx="4468">
                  <c:v>61</c:v>
                </c:pt>
                <c:pt idx="4469">
                  <c:v>61</c:v>
                </c:pt>
                <c:pt idx="4470">
                  <c:v>61</c:v>
                </c:pt>
                <c:pt idx="4471">
                  <c:v>61</c:v>
                </c:pt>
                <c:pt idx="4472">
                  <c:v>61</c:v>
                </c:pt>
                <c:pt idx="4473">
                  <c:v>61</c:v>
                </c:pt>
                <c:pt idx="4474">
                  <c:v>61</c:v>
                </c:pt>
                <c:pt idx="4475">
                  <c:v>61</c:v>
                </c:pt>
                <c:pt idx="4476">
                  <c:v>61</c:v>
                </c:pt>
                <c:pt idx="4477">
                  <c:v>61</c:v>
                </c:pt>
                <c:pt idx="4478">
                  <c:v>61</c:v>
                </c:pt>
                <c:pt idx="4479">
                  <c:v>61</c:v>
                </c:pt>
                <c:pt idx="4480">
                  <c:v>61</c:v>
                </c:pt>
                <c:pt idx="4481">
                  <c:v>61</c:v>
                </c:pt>
                <c:pt idx="4482">
                  <c:v>61</c:v>
                </c:pt>
                <c:pt idx="4483">
                  <c:v>61</c:v>
                </c:pt>
                <c:pt idx="4484">
                  <c:v>61</c:v>
                </c:pt>
                <c:pt idx="4485">
                  <c:v>61</c:v>
                </c:pt>
                <c:pt idx="4486">
                  <c:v>61</c:v>
                </c:pt>
                <c:pt idx="4487">
                  <c:v>61</c:v>
                </c:pt>
                <c:pt idx="4488">
                  <c:v>61</c:v>
                </c:pt>
                <c:pt idx="4489">
                  <c:v>61</c:v>
                </c:pt>
                <c:pt idx="4490">
                  <c:v>61</c:v>
                </c:pt>
                <c:pt idx="4491">
                  <c:v>61</c:v>
                </c:pt>
                <c:pt idx="4492">
                  <c:v>61</c:v>
                </c:pt>
                <c:pt idx="4493">
                  <c:v>61</c:v>
                </c:pt>
                <c:pt idx="4494">
                  <c:v>61</c:v>
                </c:pt>
                <c:pt idx="4495">
                  <c:v>61</c:v>
                </c:pt>
                <c:pt idx="4496">
                  <c:v>61</c:v>
                </c:pt>
                <c:pt idx="4497">
                  <c:v>61</c:v>
                </c:pt>
                <c:pt idx="4498">
                  <c:v>61</c:v>
                </c:pt>
                <c:pt idx="4499">
                  <c:v>61</c:v>
                </c:pt>
                <c:pt idx="4500">
                  <c:v>61</c:v>
                </c:pt>
                <c:pt idx="4501">
                  <c:v>61</c:v>
                </c:pt>
                <c:pt idx="4502">
                  <c:v>61</c:v>
                </c:pt>
                <c:pt idx="4503">
                  <c:v>61</c:v>
                </c:pt>
                <c:pt idx="4504">
                  <c:v>61</c:v>
                </c:pt>
                <c:pt idx="4505">
                  <c:v>61</c:v>
                </c:pt>
                <c:pt idx="4506">
                  <c:v>61</c:v>
                </c:pt>
                <c:pt idx="4507">
                  <c:v>61</c:v>
                </c:pt>
                <c:pt idx="4508">
                  <c:v>61</c:v>
                </c:pt>
                <c:pt idx="4509">
                  <c:v>61</c:v>
                </c:pt>
                <c:pt idx="4510">
                  <c:v>61</c:v>
                </c:pt>
                <c:pt idx="4511">
                  <c:v>61</c:v>
                </c:pt>
                <c:pt idx="4512">
                  <c:v>61</c:v>
                </c:pt>
                <c:pt idx="4513">
                  <c:v>61</c:v>
                </c:pt>
                <c:pt idx="4514">
                  <c:v>61</c:v>
                </c:pt>
                <c:pt idx="4515">
                  <c:v>61</c:v>
                </c:pt>
                <c:pt idx="4516">
                  <c:v>61</c:v>
                </c:pt>
                <c:pt idx="4517">
                  <c:v>61</c:v>
                </c:pt>
                <c:pt idx="4518">
                  <c:v>61</c:v>
                </c:pt>
                <c:pt idx="4519">
                  <c:v>61</c:v>
                </c:pt>
                <c:pt idx="4520">
                  <c:v>61</c:v>
                </c:pt>
                <c:pt idx="4521">
                  <c:v>61</c:v>
                </c:pt>
                <c:pt idx="4522">
                  <c:v>61</c:v>
                </c:pt>
                <c:pt idx="4523">
                  <c:v>61</c:v>
                </c:pt>
                <c:pt idx="4524">
                  <c:v>61</c:v>
                </c:pt>
                <c:pt idx="4525">
                  <c:v>61</c:v>
                </c:pt>
                <c:pt idx="4526">
                  <c:v>61</c:v>
                </c:pt>
                <c:pt idx="4527">
                  <c:v>61</c:v>
                </c:pt>
                <c:pt idx="4528">
                  <c:v>61</c:v>
                </c:pt>
                <c:pt idx="4529">
                  <c:v>61</c:v>
                </c:pt>
                <c:pt idx="4530">
                  <c:v>61</c:v>
                </c:pt>
                <c:pt idx="4531">
                  <c:v>61</c:v>
                </c:pt>
                <c:pt idx="4532">
                  <c:v>61</c:v>
                </c:pt>
                <c:pt idx="4533">
                  <c:v>61</c:v>
                </c:pt>
                <c:pt idx="4534">
                  <c:v>61</c:v>
                </c:pt>
                <c:pt idx="4535">
                  <c:v>61</c:v>
                </c:pt>
                <c:pt idx="4536">
                  <c:v>61</c:v>
                </c:pt>
                <c:pt idx="4537">
                  <c:v>61</c:v>
                </c:pt>
                <c:pt idx="4538">
                  <c:v>61</c:v>
                </c:pt>
                <c:pt idx="4539">
                  <c:v>61</c:v>
                </c:pt>
                <c:pt idx="4540">
                  <c:v>61</c:v>
                </c:pt>
                <c:pt idx="4541">
                  <c:v>61</c:v>
                </c:pt>
                <c:pt idx="4542">
                  <c:v>61</c:v>
                </c:pt>
                <c:pt idx="4543">
                  <c:v>61</c:v>
                </c:pt>
                <c:pt idx="4544">
                  <c:v>61</c:v>
                </c:pt>
                <c:pt idx="4545">
                  <c:v>61</c:v>
                </c:pt>
                <c:pt idx="4546">
                  <c:v>61</c:v>
                </c:pt>
                <c:pt idx="4547">
                  <c:v>61</c:v>
                </c:pt>
                <c:pt idx="4548">
                  <c:v>61</c:v>
                </c:pt>
                <c:pt idx="4549">
                  <c:v>61</c:v>
                </c:pt>
                <c:pt idx="4550">
                  <c:v>61</c:v>
                </c:pt>
                <c:pt idx="4551">
                  <c:v>61</c:v>
                </c:pt>
                <c:pt idx="4552">
                  <c:v>61</c:v>
                </c:pt>
                <c:pt idx="4553">
                  <c:v>61</c:v>
                </c:pt>
                <c:pt idx="4554">
                  <c:v>61</c:v>
                </c:pt>
                <c:pt idx="4555">
                  <c:v>61</c:v>
                </c:pt>
                <c:pt idx="4556">
                  <c:v>61</c:v>
                </c:pt>
                <c:pt idx="4557">
                  <c:v>61</c:v>
                </c:pt>
                <c:pt idx="4558">
                  <c:v>61</c:v>
                </c:pt>
                <c:pt idx="4559">
                  <c:v>61</c:v>
                </c:pt>
                <c:pt idx="4560">
                  <c:v>61</c:v>
                </c:pt>
                <c:pt idx="4561">
                  <c:v>61</c:v>
                </c:pt>
                <c:pt idx="4562">
                  <c:v>61</c:v>
                </c:pt>
                <c:pt idx="4563">
                  <c:v>61</c:v>
                </c:pt>
                <c:pt idx="4564">
                  <c:v>61</c:v>
                </c:pt>
                <c:pt idx="4565">
                  <c:v>61</c:v>
                </c:pt>
                <c:pt idx="4566">
                  <c:v>61</c:v>
                </c:pt>
                <c:pt idx="4567">
                  <c:v>61</c:v>
                </c:pt>
                <c:pt idx="4568">
                  <c:v>61</c:v>
                </c:pt>
                <c:pt idx="4569">
                  <c:v>61</c:v>
                </c:pt>
                <c:pt idx="4570">
                  <c:v>61</c:v>
                </c:pt>
                <c:pt idx="4571">
                  <c:v>61</c:v>
                </c:pt>
                <c:pt idx="4572">
                  <c:v>61</c:v>
                </c:pt>
                <c:pt idx="4573">
                  <c:v>61</c:v>
                </c:pt>
                <c:pt idx="4574">
                  <c:v>61</c:v>
                </c:pt>
                <c:pt idx="4575">
                  <c:v>61</c:v>
                </c:pt>
                <c:pt idx="4576">
                  <c:v>61</c:v>
                </c:pt>
                <c:pt idx="4577">
                  <c:v>61</c:v>
                </c:pt>
                <c:pt idx="4578">
                  <c:v>61</c:v>
                </c:pt>
                <c:pt idx="4579">
                  <c:v>61</c:v>
                </c:pt>
                <c:pt idx="4580">
                  <c:v>61</c:v>
                </c:pt>
                <c:pt idx="4581">
                  <c:v>61</c:v>
                </c:pt>
                <c:pt idx="4582">
                  <c:v>61</c:v>
                </c:pt>
                <c:pt idx="4583">
                  <c:v>61</c:v>
                </c:pt>
                <c:pt idx="4584">
                  <c:v>61</c:v>
                </c:pt>
                <c:pt idx="4585">
                  <c:v>61</c:v>
                </c:pt>
                <c:pt idx="4586">
                  <c:v>61</c:v>
                </c:pt>
                <c:pt idx="4587">
                  <c:v>61</c:v>
                </c:pt>
                <c:pt idx="4588">
                  <c:v>61</c:v>
                </c:pt>
                <c:pt idx="4589">
                  <c:v>61</c:v>
                </c:pt>
                <c:pt idx="4590">
                  <c:v>61</c:v>
                </c:pt>
                <c:pt idx="4591">
                  <c:v>61</c:v>
                </c:pt>
                <c:pt idx="4592">
                  <c:v>61</c:v>
                </c:pt>
                <c:pt idx="4593">
                  <c:v>61</c:v>
                </c:pt>
                <c:pt idx="4594">
                  <c:v>61</c:v>
                </c:pt>
                <c:pt idx="4595">
                  <c:v>61</c:v>
                </c:pt>
                <c:pt idx="4596">
                  <c:v>61</c:v>
                </c:pt>
                <c:pt idx="4597">
                  <c:v>61</c:v>
                </c:pt>
                <c:pt idx="4598">
                  <c:v>61</c:v>
                </c:pt>
                <c:pt idx="4599">
                  <c:v>61</c:v>
                </c:pt>
                <c:pt idx="4600">
                  <c:v>61</c:v>
                </c:pt>
                <c:pt idx="4601">
                  <c:v>61</c:v>
                </c:pt>
                <c:pt idx="4602">
                  <c:v>61</c:v>
                </c:pt>
                <c:pt idx="4603">
                  <c:v>61</c:v>
                </c:pt>
                <c:pt idx="4604">
                  <c:v>61</c:v>
                </c:pt>
                <c:pt idx="4605">
                  <c:v>61</c:v>
                </c:pt>
                <c:pt idx="4606">
                  <c:v>61</c:v>
                </c:pt>
                <c:pt idx="4607">
                  <c:v>61</c:v>
                </c:pt>
                <c:pt idx="4608">
                  <c:v>61</c:v>
                </c:pt>
                <c:pt idx="4609">
                  <c:v>61</c:v>
                </c:pt>
                <c:pt idx="4610">
                  <c:v>61</c:v>
                </c:pt>
                <c:pt idx="4611">
                  <c:v>61</c:v>
                </c:pt>
                <c:pt idx="4612">
                  <c:v>61</c:v>
                </c:pt>
                <c:pt idx="4613">
                  <c:v>61</c:v>
                </c:pt>
                <c:pt idx="4614">
                  <c:v>61</c:v>
                </c:pt>
                <c:pt idx="4615">
                  <c:v>61</c:v>
                </c:pt>
                <c:pt idx="4616">
                  <c:v>61</c:v>
                </c:pt>
                <c:pt idx="4617">
                  <c:v>61</c:v>
                </c:pt>
                <c:pt idx="4618">
                  <c:v>61</c:v>
                </c:pt>
                <c:pt idx="4619">
                  <c:v>61</c:v>
                </c:pt>
                <c:pt idx="4620">
                  <c:v>61</c:v>
                </c:pt>
                <c:pt idx="4621">
                  <c:v>61</c:v>
                </c:pt>
                <c:pt idx="4622">
                  <c:v>61</c:v>
                </c:pt>
                <c:pt idx="4623">
                  <c:v>61</c:v>
                </c:pt>
                <c:pt idx="4624">
                  <c:v>61</c:v>
                </c:pt>
                <c:pt idx="4625">
                  <c:v>61</c:v>
                </c:pt>
                <c:pt idx="4626">
                  <c:v>61</c:v>
                </c:pt>
                <c:pt idx="4627">
                  <c:v>61</c:v>
                </c:pt>
                <c:pt idx="4628">
                  <c:v>61</c:v>
                </c:pt>
                <c:pt idx="4629">
                  <c:v>61</c:v>
                </c:pt>
                <c:pt idx="4630">
                  <c:v>61</c:v>
                </c:pt>
                <c:pt idx="4631">
                  <c:v>61</c:v>
                </c:pt>
                <c:pt idx="4632">
                  <c:v>61</c:v>
                </c:pt>
                <c:pt idx="4633">
                  <c:v>61</c:v>
                </c:pt>
                <c:pt idx="4634">
                  <c:v>61</c:v>
                </c:pt>
                <c:pt idx="4635">
                  <c:v>61</c:v>
                </c:pt>
                <c:pt idx="4636">
                  <c:v>61</c:v>
                </c:pt>
                <c:pt idx="4637">
                  <c:v>61</c:v>
                </c:pt>
                <c:pt idx="4638">
                  <c:v>61</c:v>
                </c:pt>
                <c:pt idx="4639">
                  <c:v>61</c:v>
                </c:pt>
                <c:pt idx="4640">
                  <c:v>61</c:v>
                </c:pt>
                <c:pt idx="4641">
                  <c:v>61</c:v>
                </c:pt>
                <c:pt idx="4642">
                  <c:v>61</c:v>
                </c:pt>
                <c:pt idx="4643">
                  <c:v>61</c:v>
                </c:pt>
                <c:pt idx="4644">
                  <c:v>61</c:v>
                </c:pt>
                <c:pt idx="4645">
                  <c:v>61</c:v>
                </c:pt>
                <c:pt idx="4646">
                  <c:v>61</c:v>
                </c:pt>
                <c:pt idx="4647">
                  <c:v>61</c:v>
                </c:pt>
                <c:pt idx="4648">
                  <c:v>61</c:v>
                </c:pt>
                <c:pt idx="4649">
                  <c:v>61</c:v>
                </c:pt>
                <c:pt idx="4650">
                  <c:v>61</c:v>
                </c:pt>
                <c:pt idx="4651">
                  <c:v>61</c:v>
                </c:pt>
                <c:pt idx="4652">
                  <c:v>61</c:v>
                </c:pt>
                <c:pt idx="4653">
                  <c:v>61</c:v>
                </c:pt>
                <c:pt idx="4654">
                  <c:v>61</c:v>
                </c:pt>
                <c:pt idx="4655">
                  <c:v>61</c:v>
                </c:pt>
                <c:pt idx="4656">
                  <c:v>61</c:v>
                </c:pt>
                <c:pt idx="4657">
                  <c:v>61</c:v>
                </c:pt>
                <c:pt idx="4658">
                  <c:v>61</c:v>
                </c:pt>
                <c:pt idx="4659">
                  <c:v>61</c:v>
                </c:pt>
                <c:pt idx="4660">
                  <c:v>61</c:v>
                </c:pt>
                <c:pt idx="4661">
                  <c:v>61</c:v>
                </c:pt>
                <c:pt idx="4662">
                  <c:v>61</c:v>
                </c:pt>
                <c:pt idx="4663">
                  <c:v>61</c:v>
                </c:pt>
                <c:pt idx="4664">
                  <c:v>61</c:v>
                </c:pt>
                <c:pt idx="4665">
                  <c:v>61</c:v>
                </c:pt>
                <c:pt idx="4666">
                  <c:v>61</c:v>
                </c:pt>
                <c:pt idx="4667">
                  <c:v>61</c:v>
                </c:pt>
                <c:pt idx="4668">
                  <c:v>61</c:v>
                </c:pt>
                <c:pt idx="4669">
                  <c:v>61</c:v>
                </c:pt>
                <c:pt idx="4670">
                  <c:v>61</c:v>
                </c:pt>
                <c:pt idx="4671">
                  <c:v>61</c:v>
                </c:pt>
                <c:pt idx="4672">
                  <c:v>61</c:v>
                </c:pt>
                <c:pt idx="4673">
                  <c:v>61</c:v>
                </c:pt>
                <c:pt idx="4674">
                  <c:v>61</c:v>
                </c:pt>
                <c:pt idx="4675">
                  <c:v>61</c:v>
                </c:pt>
                <c:pt idx="4676">
                  <c:v>61</c:v>
                </c:pt>
                <c:pt idx="4677">
                  <c:v>61</c:v>
                </c:pt>
                <c:pt idx="4678">
                  <c:v>61</c:v>
                </c:pt>
                <c:pt idx="4679">
                  <c:v>61</c:v>
                </c:pt>
                <c:pt idx="4680">
                  <c:v>61</c:v>
                </c:pt>
                <c:pt idx="4681">
                  <c:v>61</c:v>
                </c:pt>
                <c:pt idx="4682">
                  <c:v>61</c:v>
                </c:pt>
                <c:pt idx="4683">
                  <c:v>61</c:v>
                </c:pt>
                <c:pt idx="4684">
                  <c:v>61</c:v>
                </c:pt>
                <c:pt idx="4685">
                  <c:v>61</c:v>
                </c:pt>
                <c:pt idx="4686">
                  <c:v>61</c:v>
                </c:pt>
                <c:pt idx="4687">
                  <c:v>61</c:v>
                </c:pt>
                <c:pt idx="4688">
                  <c:v>61</c:v>
                </c:pt>
                <c:pt idx="4689">
                  <c:v>61</c:v>
                </c:pt>
                <c:pt idx="4690">
                  <c:v>61</c:v>
                </c:pt>
                <c:pt idx="4691">
                  <c:v>61</c:v>
                </c:pt>
                <c:pt idx="4692">
                  <c:v>61</c:v>
                </c:pt>
                <c:pt idx="4693">
                  <c:v>61</c:v>
                </c:pt>
                <c:pt idx="4694">
                  <c:v>61</c:v>
                </c:pt>
                <c:pt idx="4695">
                  <c:v>61</c:v>
                </c:pt>
                <c:pt idx="4696">
                  <c:v>61</c:v>
                </c:pt>
                <c:pt idx="4697">
                  <c:v>61</c:v>
                </c:pt>
                <c:pt idx="4698">
                  <c:v>61</c:v>
                </c:pt>
                <c:pt idx="4699">
                  <c:v>61</c:v>
                </c:pt>
                <c:pt idx="4700">
                  <c:v>61</c:v>
                </c:pt>
                <c:pt idx="4701">
                  <c:v>61</c:v>
                </c:pt>
                <c:pt idx="4702">
                  <c:v>61</c:v>
                </c:pt>
                <c:pt idx="4703">
                  <c:v>61</c:v>
                </c:pt>
                <c:pt idx="4704">
                  <c:v>61</c:v>
                </c:pt>
                <c:pt idx="4705">
                  <c:v>61</c:v>
                </c:pt>
                <c:pt idx="4706">
                  <c:v>61</c:v>
                </c:pt>
                <c:pt idx="4707">
                  <c:v>61</c:v>
                </c:pt>
                <c:pt idx="4708">
                  <c:v>61</c:v>
                </c:pt>
                <c:pt idx="4709">
                  <c:v>61</c:v>
                </c:pt>
                <c:pt idx="4710">
                  <c:v>61</c:v>
                </c:pt>
                <c:pt idx="4711">
                  <c:v>61</c:v>
                </c:pt>
                <c:pt idx="4712">
                  <c:v>61</c:v>
                </c:pt>
                <c:pt idx="4713">
                  <c:v>61</c:v>
                </c:pt>
                <c:pt idx="4714">
                  <c:v>61</c:v>
                </c:pt>
                <c:pt idx="4715">
                  <c:v>61</c:v>
                </c:pt>
                <c:pt idx="4716">
                  <c:v>61</c:v>
                </c:pt>
                <c:pt idx="4717">
                  <c:v>61</c:v>
                </c:pt>
                <c:pt idx="4718">
                  <c:v>61</c:v>
                </c:pt>
                <c:pt idx="4719">
                  <c:v>61</c:v>
                </c:pt>
                <c:pt idx="4720">
                  <c:v>61</c:v>
                </c:pt>
                <c:pt idx="4721">
                  <c:v>61</c:v>
                </c:pt>
                <c:pt idx="4722">
                  <c:v>61</c:v>
                </c:pt>
                <c:pt idx="4723">
                  <c:v>61</c:v>
                </c:pt>
                <c:pt idx="4724">
                  <c:v>61</c:v>
                </c:pt>
                <c:pt idx="4725">
                  <c:v>61</c:v>
                </c:pt>
                <c:pt idx="4726">
                  <c:v>61</c:v>
                </c:pt>
                <c:pt idx="4727">
                  <c:v>61</c:v>
                </c:pt>
                <c:pt idx="4728">
                  <c:v>61</c:v>
                </c:pt>
                <c:pt idx="4729">
                  <c:v>61</c:v>
                </c:pt>
                <c:pt idx="4730">
                  <c:v>61</c:v>
                </c:pt>
                <c:pt idx="4731">
                  <c:v>61</c:v>
                </c:pt>
                <c:pt idx="4732">
                  <c:v>61</c:v>
                </c:pt>
                <c:pt idx="4733">
                  <c:v>61</c:v>
                </c:pt>
                <c:pt idx="4734">
                  <c:v>61</c:v>
                </c:pt>
                <c:pt idx="4735">
                  <c:v>61</c:v>
                </c:pt>
                <c:pt idx="4736">
                  <c:v>61</c:v>
                </c:pt>
                <c:pt idx="4737">
                  <c:v>61</c:v>
                </c:pt>
                <c:pt idx="4738">
                  <c:v>61</c:v>
                </c:pt>
                <c:pt idx="4739">
                  <c:v>61</c:v>
                </c:pt>
                <c:pt idx="4740">
                  <c:v>61</c:v>
                </c:pt>
                <c:pt idx="4741">
                  <c:v>61</c:v>
                </c:pt>
                <c:pt idx="4742">
                  <c:v>61</c:v>
                </c:pt>
                <c:pt idx="4743">
                  <c:v>61</c:v>
                </c:pt>
                <c:pt idx="4744">
                  <c:v>61</c:v>
                </c:pt>
                <c:pt idx="4745">
                  <c:v>61</c:v>
                </c:pt>
                <c:pt idx="4746">
                  <c:v>61</c:v>
                </c:pt>
                <c:pt idx="4747">
                  <c:v>61</c:v>
                </c:pt>
                <c:pt idx="4748">
                  <c:v>61</c:v>
                </c:pt>
                <c:pt idx="4749">
                  <c:v>61</c:v>
                </c:pt>
                <c:pt idx="4750">
                  <c:v>61</c:v>
                </c:pt>
                <c:pt idx="4751">
                  <c:v>61</c:v>
                </c:pt>
                <c:pt idx="4752">
                  <c:v>61</c:v>
                </c:pt>
                <c:pt idx="4753">
                  <c:v>61</c:v>
                </c:pt>
                <c:pt idx="4754">
                  <c:v>61</c:v>
                </c:pt>
                <c:pt idx="4755">
                  <c:v>61</c:v>
                </c:pt>
                <c:pt idx="4756">
                  <c:v>61</c:v>
                </c:pt>
                <c:pt idx="4757">
                  <c:v>61</c:v>
                </c:pt>
                <c:pt idx="4758">
                  <c:v>61</c:v>
                </c:pt>
                <c:pt idx="4759">
                  <c:v>61</c:v>
                </c:pt>
                <c:pt idx="4760">
                  <c:v>61</c:v>
                </c:pt>
                <c:pt idx="4761">
                  <c:v>61</c:v>
                </c:pt>
                <c:pt idx="4762">
                  <c:v>61</c:v>
                </c:pt>
                <c:pt idx="4763">
                  <c:v>61</c:v>
                </c:pt>
                <c:pt idx="4764">
                  <c:v>61</c:v>
                </c:pt>
                <c:pt idx="4765">
                  <c:v>61</c:v>
                </c:pt>
                <c:pt idx="4766">
                  <c:v>61</c:v>
                </c:pt>
                <c:pt idx="4767">
                  <c:v>61</c:v>
                </c:pt>
                <c:pt idx="4768">
                  <c:v>61</c:v>
                </c:pt>
                <c:pt idx="4769">
                  <c:v>61</c:v>
                </c:pt>
                <c:pt idx="4770">
                  <c:v>61</c:v>
                </c:pt>
                <c:pt idx="4771">
                  <c:v>61</c:v>
                </c:pt>
                <c:pt idx="4772">
                  <c:v>61</c:v>
                </c:pt>
                <c:pt idx="4773">
                  <c:v>61</c:v>
                </c:pt>
                <c:pt idx="4774">
                  <c:v>61</c:v>
                </c:pt>
                <c:pt idx="4775">
                  <c:v>61</c:v>
                </c:pt>
                <c:pt idx="4776">
                  <c:v>61</c:v>
                </c:pt>
                <c:pt idx="4777">
                  <c:v>61</c:v>
                </c:pt>
                <c:pt idx="4778">
                  <c:v>61</c:v>
                </c:pt>
                <c:pt idx="4779">
                  <c:v>61</c:v>
                </c:pt>
                <c:pt idx="4780">
                  <c:v>61</c:v>
                </c:pt>
                <c:pt idx="4781">
                  <c:v>61</c:v>
                </c:pt>
                <c:pt idx="4782">
                  <c:v>61</c:v>
                </c:pt>
                <c:pt idx="4783">
                  <c:v>61</c:v>
                </c:pt>
                <c:pt idx="4784">
                  <c:v>61</c:v>
                </c:pt>
                <c:pt idx="4785">
                  <c:v>61</c:v>
                </c:pt>
                <c:pt idx="4786">
                  <c:v>61</c:v>
                </c:pt>
                <c:pt idx="4787">
                  <c:v>61</c:v>
                </c:pt>
                <c:pt idx="4788">
                  <c:v>61</c:v>
                </c:pt>
                <c:pt idx="4789">
                  <c:v>61</c:v>
                </c:pt>
                <c:pt idx="4790">
                  <c:v>61</c:v>
                </c:pt>
                <c:pt idx="4791">
                  <c:v>61</c:v>
                </c:pt>
                <c:pt idx="4792">
                  <c:v>61</c:v>
                </c:pt>
                <c:pt idx="4793">
                  <c:v>61</c:v>
                </c:pt>
                <c:pt idx="4794">
                  <c:v>61</c:v>
                </c:pt>
                <c:pt idx="4795">
                  <c:v>61</c:v>
                </c:pt>
                <c:pt idx="4796">
                  <c:v>61</c:v>
                </c:pt>
                <c:pt idx="4797">
                  <c:v>61</c:v>
                </c:pt>
                <c:pt idx="4798">
                  <c:v>61</c:v>
                </c:pt>
                <c:pt idx="4799">
                  <c:v>61</c:v>
                </c:pt>
                <c:pt idx="4800">
                  <c:v>61</c:v>
                </c:pt>
                <c:pt idx="4801">
                  <c:v>61</c:v>
                </c:pt>
                <c:pt idx="4802">
                  <c:v>61</c:v>
                </c:pt>
                <c:pt idx="4803">
                  <c:v>61</c:v>
                </c:pt>
                <c:pt idx="4804">
                  <c:v>61</c:v>
                </c:pt>
                <c:pt idx="4805">
                  <c:v>61</c:v>
                </c:pt>
                <c:pt idx="4806">
                  <c:v>61</c:v>
                </c:pt>
                <c:pt idx="4807">
                  <c:v>61</c:v>
                </c:pt>
                <c:pt idx="4808">
                  <c:v>61</c:v>
                </c:pt>
                <c:pt idx="4809">
                  <c:v>61</c:v>
                </c:pt>
                <c:pt idx="4810">
                  <c:v>61</c:v>
                </c:pt>
                <c:pt idx="4811">
                  <c:v>61</c:v>
                </c:pt>
                <c:pt idx="4812">
                  <c:v>61</c:v>
                </c:pt>
                <c:pt idx="4813">
                  <c:v>61</c:v>
                </c:pt>
                <c:pt idx="4814">
                  <c:v>61</c:v>
                </c:pt>
                <c:pt idx="4815">
                  <c:v>61</c:v>
                </c:pt>
                <c:pt idx="4816">
                  <c:v>61</c:v>
                </c:pt>
                <c:pt idx="4817">
                  <c:v>61</c:v>
                </c:pt>
                <c:pt idx="4818">
                  <c:v>61</c:v>
                </c:pt>
                <c:pt idx="4819">
                  <c:v>61</c:v>
                </c:pt>
                <c:pt idx="4820">
                  <c:v>61</c:v>
                </c:pt>
                <c:pt idx="4821">
                  <c:v>61</c:v>
                </c:pt>
                <c:pt idx="4822">
                  <c:v>61</c:v>
                </c:pt>
                <c:pt idx="4823">
                  <c:v>61</c:v>
                </c:pt>
                <c:pt idx="4824">
                  <c:v>61</c:v>
                </c:pt>
                <c:pt idx="4825">
                  <c:v>61</c:v>
                </c:pt>
                <c:pt idx="4826">
                  <c:v>61</c:v>
                </c:pt>
                <c:pt idx="4827">
                  <c:v>61</c:v>
                </c:pt>
                <c:pt idx="4828">
                  <c:v>61</c:v>
                </c:pt>
                <c:pt idx="4829">
                  <c:v>61</c:v>
                </c:pt>
                <c:pt idx="4830">
                  <c:v>61</c:v>
                </c:pt>
                <c:pt idx="4831">
                  <c:v>61</c:v>
                </c:pt>
                <c:pt idx="4832">
                  <c:v>61</c:v>
                </c:pt>
                <c:pt idx="4833">
                  <c:v>61</c:v>
                </c:pt>
                <c:pt idx="4834">
                  <c:v>61</c:v>
                </c:pt>
                <c:pt idx="4835">
                  <c:v>61</c:v>
                </c:pt>
                <c:pt idx="4836">
                  <c:v>61</c:v>
                </c:pt>
                <c:pt idx="4837">
                  <c:v>61</c:v>
                </c:pt>
                <c:pt idx="4838">
                  <c:v>61</c:v>
                </c:pt>
                <c:pt idx="4839">
                  <c:v>61</c:v>
                </c:pt>
                <c:pt idx="4840">
                  <c:v>61</c:v>
                </c:pt>
                <c:pt idx="4841">
                  <c:v>61</c:v>
                </c:pt>
                <c:pt idx="4842">
                  <c:v>61</c:v>
                </c:pt>
                <c:pt idx="4843">
                  <c:v>61</c:v>
                </c:pt>
                <c:pt idx="4844">
                  <c:v>61</c:v>
                </c:pt>
                <c:pt idx="4845">
                  <c:v>61</c:v>
                </c:pt>
                <c:pt idx="4846">
                  <c:v>61</c:v>
                </c:pt>
                <c:pt idx="4847">
                  <c:v>61</c:v>
                </c:pt>
                <c:pt idx="4848">
                  <c:v>61</c:v>
                </c:pt>
                <c:pt idx="4849">
                  <c:v>61</c:v>
                </c:pt>
                <c:pt idx="4850">
                  <c:v>61</c:v>
                </c:pt>
                <c:pt idx="4851">
                  <c:v>61</c:v>
                </c:pt>
                <c:pt idx="4852">
                  <c:v>61</c:v>
                </c:pt>
                <c:pt idx="4853">
                  <c:v>61</c:v>
                </c:pt>
                <c:pt idx="4854">
                  <c:v>61</c:v>
                </c:pt>
                <c:pt idx="4855">
                  <c:v>61</c:v>
                </c:pt>
                <c:pt idx="4856">
                  <c:v>61</c:v>
                </c:pt>
                <c:pt idx="4857">
                  <c:v>61</c:v>
                </c:pt>
                <c:pt idx="4858">
                  <c:v>61</c:v>
                </c:pt>
                <c:pt idx="4859">
                  <c:v>61</c:v>
                </c:pt>
                <c:pt idx="4860">
                  <c:v>61</c:v>
                </c:pt>
                <c:pt idx="4861">
                  <c:v>61</c:v>
                </c:pt>
                <c:pt idx="4862">
                  <c:v>61</c:v>
                </c:pt>
                <c:pt idx="4863">
                  <c:v>61</c:v>
                </c:pt>
                <c:pt idx="4864">
                  <c:v>61</c:v>
                </c:pt>
                <c:pt idx="4865">
                  <c:v>61</c:v>
                </c:pt>
                <c:pt idx="4866">
                  <c:v>61</c:v>
                </c:pt>
                <c:pt idx="4867">
                  <c:v>61</c:v>
                </c:pt>
                <c:pt idx="4868">
                  <c:v>61</c:v>
                </c:pt>
                <c:pt idx="4869">
                  <c:v>61</c:v>
                </c:pt>
                <c:pt idx="4870">
                  <c:v>61</c:v>
                </c:pt>
                <c:pt idx="4871">
                  <c:v>61</c:v>
                </c:pt>
                <c:pt idx="4872">
                  <c:v>61</c:v>
                </c:pt>
                <c:pt idx="4873">
                  <c:v>61</c:v>
                </c:pt>
                <c:pt idx="4874">
                  <c:v>61</c:v>
                </c:pt>
                <c:pt idx="4875">
                  <c:v>61</c:v>
                </c:pt>
                <c:pt idx="4876">
                  <c:v>61</c:v>
                </c:pt>
                <c:pt idx="4877">
                  <c:v>61</c:v>
                </c:pt>
                <c:pt idx="4878">
                  <c:v>61</c:v>
                </c:pt>
                <c:pt idx="4879">
                  <c:v>61</c:v>
                </c:pt>
                <c:pt idx="4880">
                  <c:v>61</c:v>
                </c:pt>
                <c:pt idx="4881">
                  <c:v>61</c:v>
                </c:pt>
                <c:pt idx="4882">
                  <c:v>61</c:v>
                </c:pt>
                <c:pt idx="4883">
                  <c:v>61</c:v>
                </c:pt>
                <c:pt idx="4884">
                  <c:v>61</c:v>
                </c:pt>
                <c:pt idx="4885">
                  <c:v>61</c:v>
                </c:pt>
                <c:pt idx="4886">
                  <c:v>61</c:v>
                </c:pt>
                <c:pt idx="4887">
                  <c:v>61</c:v>
                </c:pt>
                <c:pt idx="4888">
                  <c:v>61</c:v>
                </c:pt>
                <c:pt idx="4889">
                  <c:v>61</c:v>
                </c:pt>
                <c:pt idx="4890">
                  <c:v>61</c:v>
                </c:pt>
                <c:pt idx="4891">
                  <c:v>61</c:v>
                </c:pt>
                <c:pt idx="4892">
                  <c:v>61</c:v>
                </c:pt>
                <c:pt idx="4893">
                  <c:v>61</c:v>
                </c:pt>
                <c:pt idx="4894">
                  <c:v>61</c:v>
                </c:pt>
                <c:pt idx="4895">
                  <c:v>61</c:v>
                </c:pt>
                <c:pt idx="4896">
                  <c:v>61</c:v>
                </c:pt>
                <c:pt idx="4897">
                  <c:v>61</c:v>
                </c:pt>
                <c:pt idx="4898">
                  <c:v>61</c:v>
                </c:pt>
                <c:pt idx="4899">
                  <c:v>61</c:v>
                </c:pt>
                <c:pt idx="4900">
                  <c:v>61</c:v>
                </c:pt>
                <c:pt idx="4901">
                  <c:v>61</c:v>
                </c:pt>
                <c:pt idx="4902">
                  <c:v>61</c:v>
                </c:pt>
                <c:pt idx="4903">
                  <c:v>61</c:v>
                </c:pt>
                <c:pt idx="4904">
                  <c:v>61</c:v>
                </c:pt>
                <c:pt idx="4905">
                  <c:v>61</c:v>
                </c:pt>
                <c:pt idx="4906">
                  <c:v>61</c:v>
                </c:pt>
                <c:pt idx="4907">
                  <c:v>61</c:v>
                </c:pt>
                <c:pt idx="4908">
                  <c:v>61</c:v>
                </c:pt>
                <c:pt idx="4909">
                  <c:v>61</c:v>
                </c:pt>
                <c:pt idx="4910">
                  <c:v>61</c:v>
                </c:pt>
                <c:pt idx="4911">
                  <c:v>61</c:v>
                </c:pt>
                <c:pt idx="4912">
                  <c:v>61</c:v>
                </c:pt>
                <c:pt idx="4913">
                  <c:v>61</c:v>
                </c:pt>
                <c:pt idx="4914">
                  <c:v>61</c:v>
                </c:pt>
                <c:pt idx="4915">
                  <c:v>61</c:v>
                </c:pt>
                <c:pt idx="4916">
                  <c:v>61</c:v>
                </c:pt>
                <c:pt idx="4917">
                  <c:v>61</c:v>
                </c:pt>
                <c:pt idx="4918">
                  <c:v>61</c:v>
                </c:pt>
                <c:pt idx="4919">
                  <c:v>61</c:v>
                </c:pt>
                <c:pt idx="4920">
                  <c:v>61</c:v>
                </c:pt>
                <c:pt idx="4921">
                  <c:v>61</c:v>
                </c:pt>
                <c:pt idx="4922">
                  <c:v>61</c:v>
                </c:pt>
                <c:pt idx="4923">
                  <c:v>61</c:v>
                </c:pt>
                <c:pt idx="4924">
                  <c:v>61</c:v>
                </c:pt>
                <c:pt idx="4925">
                  <c:v>61</c:v>
                </c:pt>
                <c:pt idx="4926">
                  <c:v>61</c:v>
                </c:pt>
                <c:pt idx="4927">
                  <c:v>61</c:v>
                </c:pt>
                <c:pt idx="4928">
                  <c:v>61</c:v>
                </c:pt>
                <c:pt idx="4929">
                  <c:v>61</c:v>
                </c:pt>
                <c:pt idx="4930">
                  <c:v>61</c:v>
                </c:pt>
                <c:pt idx="4931">
                  <c:v>61</c:v>
                </c:pt>
                <c:pt idx="4932">
                  <c:v>61</c:v>
                </c:pt>
                <c:pt idx="4933">
                  <c:v>61</c:v>
                </c:pt>
                <c:pt idx="4934">
                  <c:v>61</c:v>
                </c:pt>
                <c:pt idx="4935">
                  <c:v>61</c:v>
                </c:pt>
                <c:pt idx="4936">
                  <c:v>61</c:v>
                </c:pt>
                <c:pt idx="4937">
                  <c:v>61</c:v>
                </c:pt>
                <c:pt idx="4938">
                  <c:v>61</c:v>
                </c:pt>
                <c:pt idx="4939">
                  <c:v>61</c:v>
                </c:pt>
                <c:pt idx="4940">
                  <c:v>61</c:v>
                </c:pt>
                <c:pt idx="4941">
                  <c:v>61</c:v>
                </c:pt>
                <c:pt idx="4942">
                  <c:v>61</c:v>
                </c:pt>
                <c:pt idx="4943">
                  <c:v>61</c:v>
                </c:pt>
                <c:pt idx="4944">
                  <c:v>61</c:v>
                </c:pt>
                <c:pt idx="4945">
                  <c:v>61</c:v>
                </c:pt>
                <c:pt idx="4946">
                  <c:v>61</c:v>
                </c:pt>
                <c:pt idx="4947">
                  <c:v>61</c:v>
                </c:pt>
                <c:pt idx="4948">
                  <c:v>61</c:v>
                </c:pt>
                <c:pt idx="4949">
                  <c:v>61</c:v>
                </c:pt>
                <c:pt idx="4950">
                  <c:v>61</c:v>
                </c:pt>
                <c:pt idx="4951">
                  <c:v>61</c:v>
                </c:pt>
                <c:pt idx="4952">
                  <c:v>61</c:v>
                </c:pt>
                <c:pt idx="4953">
                  <c:v>61</c:v>
                </c:pt>
                <c:pt idx="4954">
                  <c:v>61</c:v>
                </c:pt>
                <c:pt idx="4955">
                  <c:v>61</c:v>
                </c:pt>
                <c:pt idx="4956">
                  <c:v>61</c:v>
                </c:pt>
                <c:pt idx="4957">
                  <c:v>61</c:v>
                </c:pt>
                <c:pt idx="4958">
                  <c:v>61</c:v>
                </c:pt>
                <c:pt idx="4959">
                  <c:v>61</c:v>
                </c:pt>
                <c:pt idx="4960">
                  <c:v>61</c:v>
                </c:pt>
                <c:pt idx="4961">
                  <c:v>61</c:v>
                </c:pt>
                <c:pt idx="4962">
                  <c:v>61</c:v>
                </c:pt>
                <c:pt idx="4963">
                  <c:v>61</c:v>
                </c:pt>
                <c:pt idx="4964">
                  <c:v>61</c:v>
                </c:pt>
                <c:pt idx="4965">
                  <c:v>61</c:v>
                </c:pt>
                <c:pt idx="4966">
                  <c:v>61</c:v>
                </c:pt>
                <c:pt idx="4967">
                  <c:v>61</c:v>
                </c:pt>
                <c:pt idx="4968">
                  <c:v>61</c:v>
                </c:pt>
                <c:pt idx="4969">
                  <c:v>61</c:v>
                </c:pt>
                <c:pt idx="4970">
                  <c:v>61</c:v>
                </c:pt>
                <c:pt idx="4971">
                  <c:v>61</c:v>
                </c:pt>
                <c:pt idx="4972">
                  <c:v>61</c:v>
                </c:pt>
                <c:pt idx="4973">
                  <c:v>61</c:v>
                </c:pt>
                <c:pt idx="4974">
                  <c:v>61</c:v>
                </c:pt>
                <c:pt idx="4975">
                  <c:v>61</c:v>
                </c:pt>
                <c:pt idx="4976">
                  <c:v>61</c:v>
                </c:pt>
                <c:pt idx="4977">
                  <c:v>61</c:v>
                </c:pt>
                <c:pt idx="4978">
                  <c:v>61</c:v>
                </c:pt>
                <c:pt idx="4979">
                  <c:v>61</c:v>
                </c:pt>
                <c:pt idx="4980">
                  <c:v>61</c:v>
                </c:pt>
                <c:pt idx="4981">
                  <c:v>61</c:v>
                </c:pt>
                <c:pt idx="4982">
                  <c:v>61</c:v>
                </c:pt>
                <c:pt idx="4983">
                  <c:v>61</c:v>
                </c:pt>
                <c:pt idx="4984">
                  <c:v>61</c:v>
                </c:pt>
                <c:pt idx="4985">
                  <c:v>61</c:v>
                </c:pt>
                <c:pt idx="4986">
                  <c:v>61</c:v>
                </c:pt>
                <c:pt idx="4987">
                  <c:v>61</c:v>
                </c:pt>
                <c:pt idx="4988">
                  <c:v>61</c:v>
                </c:pt>
                <c:pt idx="4989">
                  <c:v>61</c:v>
                </c:pt>
                <c:pt idx="4990">
                  <c:v>61</c:v>
                </c:pt>
                <c:pt idx="4991">
                  <c:v>61</c:v>
                </c:pt>
                <c:pt idx="4992">
                  <c:v>61</c:v>
                </c:pt>
                <c:pt idx="4993">
                  <c:v>61</c:v>
                </c:pt>
                <c:pt idx="4994">
                  <c:v>61</c:v>
                </c:pt>
                <c:pt idx="4995">
                  <c:v>61</c:v>
                </c:pt>
                <c:pt idx="4996">
                  <c:v>61</c:v>
                </c:pt>
                <c:pt idx="4997">
                  <c:v>61</c:v>
                </c:pt>
                <c:pt idx="4998">
                  <c:v>61</c:v>
                </c:pt>
                <c:pt idx="4999">
                  <c:v>61</c:v>
                </c:pt>
                <c:pt idx="5000">
                  <c:v>61</c:v>
                </c:pt>
                <c:pt idx="5001">
                  <c:v>61</c:v>
                </c:pt>
                <c:pt idx="5002">
                  <c:v>61</c:v>
                </c:pt>
                <c:pt idx="5003">
                  <c:v>61</c:v>
                </c:pt>
                <c:pt idx="5004">
                  <c:v>61</c:v>
                </c:pt>
                <c:pt idx="5005">
                  <c:v>61</c:v>
                </c:pt>
                <c:pt idx="5006">
                  <c:v>61</c:v>
                </c:pt>
                <c:pt idx="5007">
                  <c:v>61</c:v>
                </c:pt>
                <c:pt idx="5008">
                  <c:v>61</c:v>
                </c:pt>
                <c:pt idx="5009">
                  <c:v>61</c:v>
                </c:pt>
                <c:pt idx="5010">
                  <c:v>61</c:v>
                </c:pt>
                <c:pt idx="5011">
                  <c:v>61</c:v>
                </c:pt>
                <c:pt idx="5012">
                  <c:v>61</c:v>
                </c:pt>
                <c:pt idx="5013">
                  <c:v>61</c:v>
                </c:pt>
                <c:pt idx="5014">
                  <c:v>61</c:v>
                </c:pt>
                <c:pt idx="5015">
                  <c:v>61</c:v>
                </c:pt>
                <c:pt idx="5016">
                  <c:v>61</c:v>
                </c:pt>
                <c:pt idx="5017">
                  <c:v>61</c:v>
                </c:pt>
                <c:pt idx="5018">
                  <c:v>61</c:v>
                </c:pt>
                <c:pt idx="5019">
                  <c:v>61</c:v>
                </c:pt>
                <c:pt idx="5020">
                  <c:v>61</c:v>
                </c:pt>
                <c:pt idx="5021">
                  <c:v>61</c:v>
                </c:pt>
                <c:pt idx="5022">
                  <c:v>61</c:v>
                </c:pt>
                <c:pt idx="5023">
                  <c:v>61</c:v>
                </c:pt>
                <c:pt idx="5024">
                  <c:v>61</c:v>
                </c:pt>
                <c:pt idx="5025">
                  <c:v>61</c:v>
                </c:pt>
                <c:pt idx="5026">
                  <c:v>61</c:v>
                </c:pt>
                <c:pt idx="5027">
                  <c:v>61</c:v>
                </c:pt>
                <c:pt idx="5028">
                  <c:v>61</c:v>
                </c:pt>
                <c:pt idx="5029">
                  <c:v>61</c:v>
                </c:pt>
                <c:pt idx="5030">
                  <c:v>61</c:v>
                </c:pt>
                <c:pt idx="5031">
                  <c:v>61</c:v>
                </c:pt>
                <c:pt idx="5032">
                  <c:v>61</c:v>
                </c:pt>
                <c:pt idx="5033">
                  <c:v>61</c:v>
                </c:pt>
                <c:pt idx="5034">
                  <c:v>61</c:v>
                </c:pt>
                <c:pt idx="5035">
                  <c:v>61</c:v>
                </c:pt>
                <c:pt idx="5036">
                  <c:v>61</c:v>
                </c:pt>
                <c:pt idx="5037">
                  <c:v>61</c:v>
                </c:pt>
                <c:pt idx="5038">
                  <c:v>61</c:v>
                </c:pt>
                <c:pt idx="5039">
                  <c:v>61</c:v>
                </c:pt>
                <c:pt idx="5040">
                  <c:v>61</c:v>
                </c:pt>
                <c:pt idx="5041">
                  <c:v>61</c:v>
                </c:pt>
                <c:pt idx="5042">
                  <c:v>61</c:v>
                </c:pt>
                <c:pt idx="5043">
                  <c:v>61</c:v>
                </c:pt>
                <c:pt idx="5044">
                  <c:v>61</c:v>
                </c:pt>
                <c:pt idx="5045">
                  <c:v>61</c:v>
                </c:pt>
                <c:pt idx="5046">
                  <c:v>61</c:v>
                </c:pt>
                <c:pt idx="5047">
                  <c:v>61</c:v>
                </c:pt>
                <c:pt idx="5048">
                  <c:v>61</c:v>
                </c:pt>
                <c:pt idx="5049">
                  <c:v>61</c:v>
                </c:pt>
                <c:pt idx="5050">
                  <c:v>61</c:v>
                </c:pt>
                <c:pt idx="5051">
                  <c:v>61</c:v>
                </c:pt>
                <c:pt idx="5052">
                  <c:v>61</c:v>
                </c:pt>
                <c:pt idx="5053">
                  <c:v>61</c:v>
                </c:pt>
                <c:pt idx="5054">
                  <c:v>61</c:v>
                </c:pt>
                <c:pt idx="5055">
                  <c:v>61</c:v>
                </c:pt>
                <c:pt idx="5056">
                  <c:v>61</c:v>
                </c:pt>
                <c:pt idx="5057">
                  <c:v>61</c:v>
                </c:pt>
                <c:pt idx="5058">
                  <c:v>61</c:v>
                </c:pt>
                <c:pt idx="5059">
                  <c:v>61</c:v>
                </c:pt>
                <c:pt idx="5060">
                  <c:v>61</c:v>
                </c:pt>
                <c:pt idx="5061">
                  <c:v>61</c:v>
                </c:pt>
                <c:pt idx="5062">
                  <c:v>61</c:v>
                </c:pt>
                <c:pt idx="5063">
                  <c:v>61</c:v>
                </c:pt>
                <c:pt idx="5064">
                  <c:v>61</c:v>
                </c:pt>
                <c:pt idx="5065">
                  <c:v>61</c:v>
                </c:pt>
                <c:pt idx="5066">
                  <c:v>61</c:v>
                </c:pt>
                <c:pt idx="5067">
                  <c:v>61</c:v>
                </c:pt>
                <c:pt idx="5068">
                  <c:v>61</c:v>
                </c:pt>
                <c:pt idx="5069">
                  <c:v>61</c:v>
                </c:pt>
                <c:pt idx="5070">
                  <c:v>61</c:v>
                </c:pt>
                <c:pt idx="5071">
                  <c:v>61</c:v>
                </c:pt>
                <c:pt idx="5072">
                  <c:v>61</c:v>
                </c:pt>
                <c:pt idx="5073">
                  <c:v>61</c:v>
                </c:pt>
                <c:pt idx="5074">
                  <c:v>61</c:v>
                </c:pt>
                <c:pt idx="5075">
                  <c:v>61</c:v>
                </c:pt>
                <c:pt idx="5076">
                  <c:v>61</c:v>
                </c:pt>
                <c:pt idx="5077">
                  <c:v>61</c:v>
                </c:pt>
                <c:pt idx="5078">
                  <c:v>61</c:v>
                </c:pt>
                <c:pt idx="5079">
                  <c:v>61</c:v>
                </c:pt>
                <c:pt idx="5080">
                  <c:v>61</c:v>
                </c:pt>
                <c:pt idx="5081">
                  <c:v>61</c:v>
                </c:pt>
                <c:pt idx="5082">
                  <c:v>61</c:v>
                </c:pt>
                <c:pt idx="5083">
                  <c:v>61</c:v>
                </c:pt>
                <c:pt idx="5084">
                  <c:v>61</c:v>
                </c:pt>
                <c:pt idx="5085">
                  <c:v>61</c:v>
                </c:pt>
                <c:pt idx="5086">
                  <c:v>61</c:v>
                </c:pt>
                <c:pt idx="5087">
                  <c:v>61</c:v>
                </c:pt>
                <c:pt idx="5088">
                  <c:v>61</c:v>
                </c:pt>
                <c:pt idx="5089">
                  <c:v>61</c:v>
                </c:pt>
                <c:pt idx="5090">
                  <c:v>61</c:v>
                </c:pt>
                <c:pt idx="5091">
                  <c:v>61</c:v>
                </c:pt>
                <c:pt idx="5092">
                  <c:v>61</c:v>
                </c:pt>
                <c:pt idx="5093">
                  <c:v>61</c:v>
                </c:pt>
                <c:pt idx="5094">
                  <c:v>61</c:v>
                </c:pt>
                <c:pt idx="5095">
                  <c:v>61</c:v>
                </c:pt>
                <c:pt idx="5096">
                  <c:v>61</c:v>
                </c:pt>
                <c:pt idx="5097">
                  <c:v>61</c:v>
                </c:pt>
                <c:pt idx="5098">
                  <c:v>61</c:v>
                </c:pt>
                <c:pt idx="5099">
                  <c:v>61</c:v>
                </c:pt>
                <c:pt idx="5100">
                  <c:v>61</c:v>
                </c:pt>
                <c:pt idx="5101">
                  <c:v>61</c:v>
                </c:pt>
                <c:pt idx="5102">
                  <c:v>61</c:v>
                </c:pt>
                <c:pt idx="5103">
                  <c:v>61</c:v>
                </c:pt>
                <c:pt idx="5104">
                  <c:v>61</c:v>
                </c:pt>
                <c:pt idx="5105">
                  <c:v>61</c:v>
                </c:pt>
                <c:pt idx="5106">
                  <c:v>61</c:v>
                </c:pt>
                <c:pt idx="5107">
                  <c:v>61</c:v>
                </c:pt>
                <c:pt idx="5108">
                  <c:v>61</c:v>
                </c:pt>
                <c:pt idx="5109">
                  <c:v>61</c:v>
                </c:pt>
                <c:pt idx="5110">
                  <c:v>61</c:v>
                </c:pt>
                <c:pt idx="5111">
                  <c:v>61</c:v>
                </c:pt>
                <c:pt idx="5112">
                  <c:v>61</c:v>
                </c:pt>
                <c:pt idx="5113">
                  <c:v>61</c:v>
                </c:pt>
                <c:pt idx="5114">
                  <c:v>61</c:v>
                </c:pt>
                <c:pt idx="5115">
                  <c:v>61</c:v>
                </c:pt>
                <c:pt idx="5116">
                  <c:v>61</c:v>
                </c:pt>
                <c:pt idx="5117">
                  <c:v>61</c:v>
                </c:pt>
                <c:pt idx="5118">
                  <c:v>61</c:v>
                </c:pt>
                <c:pt idx="5119">
                  <c:v>61</c:v>
                </c:pt>
                <c:pt idx="5120">
                  <c:v>61</c:v>
                </c:pt>
                <c:pt idx="5121">
                  <c:v>61</c:v>
                </c:pt>
                <c:pt idx="5122">
                  <c:v>61</c:v>
                </c:pt>
                <c:pt idx="5123">
                  <c:v>61</c:v>
                </c:pt>
                <c:pt idx="5124">
                  <c:v>61</c:v>
                </c:pt>
                <c:pt idx="5125">
                  <c:v>61</c:v>
                </c:pt>
                <c:pt idx="5126">
                  <c:v>61</c:v>
                </c:pt>
                <c:pt idx="5127">
                  <c:v>61</c:v>
                </c:pt>
                <c:pt idx="5128">
                  <c:v>61</c:v>
                </c:pt>
                <c:pt idx="5129">
                  <c:v>61</c:v>
                </c:pt>
                <c:pt idx="5130">
                  <c:v>61</c:v>
                </c:pt>
                <c:pt idx="5131">
                  <c:v>61</c:v>
                </c:pt>
                <c:pt idx="5132">
                  <c:v>61</c:v>
                </c:pt>
                <c:pt idx="5133">
                  <c:v>61</c:v>
                </c:pt>
                <c:pt idx="5134">
                  <c:v>61</c:v>
                </c:pt>
                <c:pt idx="5135">
                  <c:v>61</c:v>
                </c:pt>
                <c:pt idx="5136">
                  <c:v>61</c:v>
                </c:pt>
                <c:pt idx="5137">
                  <c:v>61</c:v>
                </c:pt>
                <c:pt idx="5138">
                  <c:v>61</c:v>
                </c:pt>
                <c:pt idx="5139">
                  <c:v>61</c:v>
                </c:pt>
                <c:pt idx="5140">
                  <c:v>61</c:v>
                </c:pt>
                <c:pt idx="5141">
                  <c:v>61</c:v>
                </c:pt>
                <c:pt idx="5142">
                  <c:v>61</c:v>
                </c:pt>
                <c:pt idx="5143">
                  <c:v>61</c:v>
                </c:pt>
                <c:pt idx="5144">
                  <c:v>61</c:v>
                </c:pt>
                <c:pt idx="5145">
                  <c:v>61</c:v>
                </c:pt>
                <c:pt idx="5146">
                  <c:v>61</c:v>
                </c:pt>
                <c:pt idx="5147">
                  <c:v>61</c:v>
                </c:pt>
                <c:pt idx="5148">
                  <c:v>61</c:v>
                </c:pt>
                <c:pt idx="5149">
                  <c:v>61</c:v>
                </c:pt>
                <c:pt idx="5150">
                  <c:v>61</c:v>
                </c:pt>
                <c:pt idx="5151">
                  <c:v>61</c:v>
                </c:pt>
                <c:pt idx="5152">
                  <c:v>61</c:v>
                </c:pt>
                <c:pt idx="5153">
                  <c:v>61</c:v>
                </c:pt>
                <c:pt idx="5154">
                  <c:v>61</c:v>
                </c:pt>
                <c:pt idx="5155">
                  <c:v>61</c:v>
                </c:pt>
                <c:pt idx="5156">
                  <c:v>61</c:v>
                </c:pt>
                <c:pt idx="5157">
                  <c:v>61</c:v>
                </c:pt>
                <c:pt idx="5158">
                  <c:v>61</c:v>
                </c:pt>
                <c:pt idx="5159">
                  <c:v>61</c:v>
                </c:pt>
                <c:pt idx="5160">
                  <c:v>61</c:v>
                </c:pt>
                <c:pt idx="5161">
                  <c:v>61</c:v>
                </c:pt>
                <c:pt idx="5162">
                  <c:v>61</c:v>
                </c:pt>
                <c:pt idx="5163">
                  <c:v>61</c:v>
                </c:pt>
                <c:pt idx="5164">
                  <c:v>61</c:v>
                </c:pt>
                <c:pt idx="5165">
                  <c:v>61</c:v>
                </c:pt>
                <c:pt idx="5166">
                  <c:v>61</c:v>
                </c:pt>
                <c:pt idx="5167">
                  <c:v>61</c:v>
                </c:pt>
                <c:pt idx="5168">
                  <c:v>61</c:v>
                </c:pt>
                <c:pt idx="5169">
                  <c:v>61</c:v>
                </c:pt>
                <c:pt idx="5170">
                  <c:v>61</c:v>
                </c:pt>
                <c:pt idx="5171">
                  <c:v>61</c:v>
                </c:pt>
                <c:pt idx="5172">
                  <c:v>61</c:v>
                </c:pt>
                <c:pt idx="5173">
                  <c:v>61</c:v>
                </c:pt>
                <c:pt idx="5174">
                  <c:v>61</c:v>
                </c:pt>
                <c:pt idx="5175">
                  <c:v>61</c:v>
                </c:pt>
                <c:pt idx="5176">
                  <c:v>61</c:v>
                </c:pt>
                <c:pt idx="5177">
                  <c:v>61</c:v>
                </c:pt>
                <c:pt idx="5178">
                  <c:v>61</c:v>
                </c:pt>
                <c:pt idx="5179">
                  <c:v>61</c:v>
                </c:pt>
                <c:pt idx="5180">
                  <c:v>61</c:v>
                </c:pt>
                <c:pt idx="5181">
                  <c:v>61</c:v>
                </c:pt>
                <c:pt idx="5182">
                  <c:v>61</c:v>
                </c:pt>
                <c:pt idx="5183">
                  <c:v>61</c:v>
                </c:pt>
                <c:pt idx="5184">
                  <c:v>61</c:v>
                </c:pt>
                <c:pt idx="5185">
                  <c:v>61</c:v>
                </c:pt>
                <c:pt idx="5186">
                  <c:v>61</c:v>
                </c:pt>
                <c:pt idx="5187">
                  <c:v>61</c:v>
                </c:pt>
                <c:pt idx="5188">
                  <c:v>61</c:v>
                </c:pt>
                <c:pt idx="5189">
                  <c:v>61</c:v>
                </c:pt>
                <c:pt idx="5190">
                  <c:v>61</c:v>
                </c:pt>
                <c:pt idx="5191">
                  <c:v>61</c:v>
                </c:pt>
                <c:pt idx="5192">
                  <c:v>61</c:v>
                </c:pt>
                <c:pt idx="5193">
                  <c:v>61</c:v>
                </c:pt>
                <c:pt idx="5194">
                  <c:v>61</c:v>
                </c:pt>
                <c:pt idx="5195">
                  <c:v>61</c:v>
                </c:pt>
                <c:pt idx="5196">
                  <c:v>61</c:v>
                </c:pt>
                <c:pt idx="5197">
                  <c:v>61</c:v>
                </c:pt>
                <c:pt idx="5198">
                  <c:v>61</c:v>
                </c:pt>
                <c:pt idx="5199">
                  <c:v>61</c:v>
                </c:pt>
                <c:pt idx="5200">
                  <c:v>61</c:v>
                </c:pt>
                <c:pt idx="5201">
                  <c:v>61</c:v>
                </c:pt>
                <c:pt idx="5202">
                  <c:v>61</c:v>
                </c:pt>
                <c:pt idx="5203">
                  <c:v>61</c:v>
                </c:pt>
                <c:pt idx="5204">
                  <c:v>61</c:v>
                </c:pt>
                <c:pt idx="5205">
                  <c:v>61</c:v>
                </c:pt>
                <c:pt idx="5206">
                  <c:v>61</c:v>
                </c:pt>
                <c:pt idx="5207">
                  <c:v>61</c:v>
                </c:pt>
                <c:pt idx="5208">
                  <c:v>61</c:v>
                </c:pt>
                <c:pt idx="5209">
                  <c:v>61</c:v>
                </c:pt>
                <c:pt idx="5210">
                  <c:v>61</c:v>
                </c:pt>
                <c:pt idx="5211">
                  <c:v>61</c:v>
                </c:pt>
                <c:pt idx="5212">
                  <c:v>61</c:v>
                </c:pt>
                <c:pt idx="5213">
                  <c:v>61</c:v>
                </c:pt>
                <c:pt idx="5214">
                  <c:v>61</c:v>
                </c:pt>
                <c:pt idx="5215">
                  <c:v>61</c:v>
                </c:pt>
                <c:pt idx="5216">
                  <c:v>61</c:v>
                </c:pt>
                <c:pt idx="5217">
                  <c:v>61</c:v>
                </c:pt>
                <c:pt idx="5218">
                  <c:v>61</c:v>
                </c:pt>
                <c:pt idx="5219">
                  <c:v>61</c:v>
                </c:pt>
                <c:pt idx="5220">
                  <c:v>61</c:v>
                </c:pt>
                <c:pt idx="5221">
                  <c:v>61</c:v>
                </c:pt>
                <c:pt idx="5222">
                  <c:v>61</c:v>
                </c:pt>
                <c:pt idx="5223">
                  <c:v>61</c:v>
                </c:pt>
                <c:pt idx="5224">
                  <c:v>61</c:v>
                </c:pt>
                <c:pt idx="5225">
                  <c:v>61</c:v>
                </c:pt>
                <c:pt idx="5226">
                  <c:v>61</c:v>
                </c:pt>
                <c:pt idx="5227">
                  <c:v>61</c:v>
                </c:pt>
                <c:pt idx="5228">
                  <c:v>61</c:v>
                </c:pt>
                <c:pt idx="5229">
                  <c:v>61</c:v>
                </c:pt>
                <c:pt idx="5230">
                  <c:v>61</c:v>
                </c:pt>
                <c:pt idx="5231">
                  <c:v>61</c:v>
                </c:pt>
                <c:pt idx="5232">
                  <c:v>61</c:v>
                </c:pt>
                <c:pt idx="5233">
                  <c:v>61</c:v>
                </c:pt>
                <c:pt idx="5234">
                  <c:v>61</c:v>
                </c:pt>
                <c:pt idx="5235">
                  <c:v>61</c:v>
                </c:pt>
                <c:pt idx="5236">
                  <c:v>61</c:v>
                </c:pt>
                <c:pt idx="5237">
                  <c:v>61</c:v>
                </c:pt>
                <c:pt idx="5238">
                  <c:v>61</c:v>
                </c:pt>
                <c:pt idx="5239">
                  <c:v>61</c:v>
                </c:pt>
                <c:pt idx="5240">
                  <c:v>61</c:v>
                </c:pt>
                <c:pt idx="5241">
                  <c:v>61</c:v>
                </c:pt>
                <c:pt idx="5242">
                  <c:v>61</c:v>
                </c:pt>
                <c:pt idx="5243">
                  <c:v>61</c:v>
                </c:pt>
                <c:pt idx="5244">
                  <c:v>61</c:v>
                </c:pt>
                <c:pt idx="5245">
                  <c:v>61</c:v>
                </c:pt>
                <c:pt idx="5246">
                  <c:v>61</c:v>
                </c:pt>
                <c:pt idx="5247">
                  <c:v>61</c:v>
                </c:pt>
                <c:pt idx="5248">
                  <c:v>61</c:v>
                </c:pt>
                <c:pt idx="5249">
                  <c:v>61</c:v>
                </c:pt>
                <c:pt idx="5250">
                  <c:v>61</c:v>
                </c:pt>
                <c:pt idx="5251">
                  <c:v>61</c:v>
                </c:pt>
                <c:pt idx="5252">
                  <c:v>61</c:v>
                </c:pt>
                <c:pt idx="5253">
                  <c:v>61</c:v>
                </c:pt>
                <c:pt idx="5254">
                  <c:v>61</c:v>
                </c:pt>
                <c:pt idx="5255">
                  <c:v>61</c:v>
                </c:pt>
                <c:pt idx="5256">
                  <c:v>61</c:v>
                </c:pt>
                <c:pt idx="5257">
                  <c:v>61</c:v>
                </c:pt>
                <c:pt idx="5258">
                  <c:v>61</c:v>
                </c:pt>
                <c:pt idx="5259">
                  <c:v>61</c:v>
                </c:pt>
                <c:pt idx="5260">
                  <c:v>61</c:v>
                </c:pt>
                <c:pt idx="5261">
                  <c:v>61</c:v>
                </c:pt>
                <c:pt idx="5262">
                  <c:v>61</c:v>
                </c:pt>
                <c:pt idx="5263">
                  <c:v>61</c:v>
                </c:pt>
                <c:pt idx="5264">
                  <c:v>61</c:v>
                </c:pt>
                <c:pt idx="5265">
                  <c:v>61</c:v>
                </c:pt>
                <c:pt idx="5266">
                  <c:v>61</c:v>
                </c:pt>
                <c:pt idx="5267">
                  <c:v>61</c:v>
                </c:pt>
                <c:pt idx="5268">
                  <c:v>61</c:v>
                </c:pt>
                <c:pt idx="5269">
                  <c:v>61</c:v>
                </c:pt>
                <c:pt idx="5270">
                  <c:v>61</c:v>
                </c:pt>
                <c:pt idx="5271">
                  <c:v>61</c:v>
                </c:pt>
                <c:pt idx="5272">
                  <c:v>61</c:v>
                </c:pt>
                <c:pt idx="5273">
                  <c:v>61</c:v>
                </c:pt>
                <c:pt idx="5274">
                  <c:v>61</c:v>
                </c:pt>
                <c:pt idx="5275">
                  <c:v>61</c:v>
                </c:pt>
                <c:pt idx="5276">
                  <c:v>61</c:v>
                </c:pt>
                <c:pt idx="5277">
                  <c:v>61</c:v>
                </c:pt>
                <c:pt idx="5278">
                  <c:v>61</c:v>
                </c:pt>
                <c:pt idx="5279">
                  <c:v>61</c:v>
                </c:pt>
                <c:pt idx="5280">
                  <c:v>61</c:v>
                </c:pt>
                <c:pt idx="5281">
                  <c:v>61</c:v>
                </c:pt>
                <c:pt idx="5282">
                  <c:v>61</c:v>
                </c:pt>
                <c:pt idx="5283">
                  <c:v>61</c:v>
                </c:pt>
                <c:pt idx="5284">
                  <c:v>61</c:v>
                </c:pt>
                <c:pt idx="5285">
                  <c:v>61</c:v>
                </c:pt>
                <c:pt idx="5286">
                  <c:v>61</c:v>
                </c:pt>
                <c:pt idx="5287">
                  <c:v>61</c:v>
                </c:pt>
                <c:pt idx="5288">
                  <c:v>61</c:v>
                </c:pt>
                <c:pt idx="5289">
                  <c:v>61</c:v>
                </c:pt>
                <c:pt idx="5290">
                  <c:v>61</c:v>
                </c:pt>
                <c:pt idx="5291">
                  <c:v>61</c:v>
                </c:pt>
                <c:pt idx="5292">
                  <c:v>61</c:v>
                </c:pt>
                <c:pt idx="5293">
                  <c:v>61</c:v>
                </c:pt>
                <c:pt idx="5294">
                  <c:v>61</c:v>
                </c:pt>
                <c:pt idx="5295">
                  <c:v>61</c:v>
                </c:pt>
                <c:pt idx="5296">
                  <c:v>61</c:v>
                </c:pt>
                <c:pt idx="5297">
                  <c:v>61</c:v>
                </c:pt>
                <c:pt idx="5298">
                  <c:v>61</c:v>
                </c:pt>
                <c:pt idx="5299">
                  <c:v>61</c:v>
                </c:pt>
                <c:pt idx="5300">
                  <c:v>61</c:v>
                </c:pt>
                <c:pt idx="5301">
                  <c:v>61</c:v>
                </c:pt>
                <c:pt idx="5302">
                  <c:v>61</c:v>
                </c:pt>
                <c:pt idx="5303">
                  <c:v>61</c:v>
                </c:pt>
                <c:pt idx="5304">
                  <c:v>61</c:v>
                </c:pt>
                <c:pt idx="5305">
                  <c:v>61</c:v>
                </c:pt>
                <c:pt idx="5306">
                  <c:v>61</c:v>
                </c:pt>
                <c:pt idx="5307">
                  <c:v>61</c:v>
                </c:pt>
                <c:pt idx="5308">
                  <c:v>61</c:v>
                </c:pt>
                <c:pt idx="5309">
                  <c:v>61</c:v>
                </c:pt>
                <c:pt idx="5310">
                  <c:v>61</c:v>
                </c:pt>
                <c:pt idx="5311">
                  <c:v>61</c:v>
                </c:pt>
                <c:pt idx="5312">
                  <c:v>61</c:v>
                </c:pt>
                <c:pt idx="5313">
                  <c:v>61</c:v>
                </c:pt>
                <c:pt idx="5314">
                  <c:v>61</c:v>
                </c:pt>
                <c:pt idx="5315">
                  <c:v>61</c:v>
                </c:pt>
                <c:pt idx="5316">
                  <c:v>61</c:v>
                </c:pt>
                <c:pt idx="5317">
                  <c:v>61</c:v>
                </c:pt>
                <c:pt idx="5318">
                  <c:v>61</c:v>
                </c:pt>
                <c:pt idx="5319">
                  <c:v>61</c:v>
                </c:pt>
                <c:pt idx="5320">
                  <c:v>61</c:v>
                </c:pt>
                <c:pt idx="5321">
                  <c:v>61</c:v>
                </c:pt>
                <c:pt idx="5322">
                  <c:v>61</c:v>
                </c:pt>
                <c:pt idx="5323">
                  <c:v>61</c:v>
                </c:pt>
                <c:pt idx="5324">
                  <c:v>61</c:v>
                </c:pt>
                <c:pt idx="5325">
                  <c:v>61</c:v>
                </c:pt>
                <c:pt idx="5326">
                  <c:v>61</c:v>
                </c:pt>
                <c:pt idx="5327">
                  <c:v>61</c:v>
                </c:pt>
                <c:pt idx="5328">
                  <c:v>61</c:v>
                </c:pt>
                <c:pt idx="5329">
                  <c:v>61</c:v>
                </c:pt>
                <c:pt idx="5330">
                  <c:v>61</c:v>
                </c:pt>
                <c:pt idx="5331">
                  <c:v>61</c:v>
                </c:pt>
                <c:pt idx="5332">
                  <c:v>61</c:v>
                </c:pt>
                <c:pt idx="5333">
                  <c:v>61</c:v>
                </c:pt>
                <c:pt idx="5334">
                  <c:v>61</c:v>
                </c:pt>
                <c:pt idx="5335">
                  <c:v>61</c:v>
                </c:pt>
                <c:pt idx="5336">
                  <c:v>61</c:v>
                </c:pt>
                <c:pt idx="5337">
                  <c:v>61</c:v>
                </c:pt>
                <c:pt idx="5338">
                  <c:v>61</c:v>
                </c:pt>
                <c:pt idx="5339">
                  <c:v>61</c:v>
                </c:pt>
                <c:pt idx="5340">
                  <c:v>61</c:v>
                </c:pt>
                <c:pt idx="5341">
                  <c:v>61</c:v>
                </c:pt>
                <c:pt idx="5342">
                  <c:v>61</c:v>
                </c:pt>
                <c:pt idx="5343">
                  <c:v>61</c:v>
                </c:pt>
                <c:pt idx="5344">
                  <c:v>61</c:v>
                </c:pt>
                <c:pt idx="5345">
                  <c:v>61</c:v>
                </c:pt>
                <c:pt idx="5346">
                  <c:v>61</c:v>
                </c:pt>
                <c:pt idx="5347">
                  <c:v>61</c:v>
                </c:pt>
                <c:pt idx="5348">
                  <c:v>61</c:v>
                </c:pt>
                <c:pt idx="5349">
                  <c:v>61</c:v>
                </c:pt>
                <c:pt idx="5350">
                  <c:v>61</c:v>
                </c:pt>
                <c:pt idx="5351">
                  <c:v>61</c:v>
                </c:pt>
                <c:pt idx="5352">
                  <c:v>61</c:v>
                </c:pt>
                <c:pt idx="5353">
                  <c:v>61</c:v>
                </c:pt>
                <c:pt idx="5354">
                  <c:v>61</c:v>
                </c:pt>
                <c:pt idx="5355">
                  <c:v>61</c:v>
                </c:pt>
                <c:pt idx="5356">
                  <c:v>61</c:v>
                </c:pt>
                <c:pt idx="5357">
                  <c:v>61</c:v>
                </c:pt>
                <c:pt idx="5358">
                  <c:v>61</c:v>
                </c:pt>
                <c:pt idx="5359">
                  <c:v>61</c:v>
                </c:pt>
                <c:pt idx="5360">
                  <c:v>61</c:v>
                </c:pt>
                <c:pt idx="5361">
                  <c:v>61</c:v>
                </c:pt>
                <c:pt idx="5362">
                  <c:v>61</c:v>
                </c:pt>
                <c:pt idx="5363">
                  <c:v>61</c:v>
                </c:pt>
                <c:pt idx="5364">
                  <c:v>61</c:v>
                </c:pt>
                <c:pt idx="5365">
                  <c:v>61</c:v>
                </c:pt>
                <c:pt idx="5366">
                  <c:v>61</c:v>
                </c:pt>
                <c:pt idx="5367">
                  <c:v>61</c:v>
                </c:pt>
                <c:pt idx="5368">
                  <c:v>61</c:v>
                </c:pt>
                <c:pt idx="5369">
                  <c:v>61</c:v>
                </c:pt>
                <c:pt idx="5370">
                  <c:v>61</c:v>
                </c:pt>
                <c:pt idx="5371">
                  <c:v>61</c:v>
                </c:pt>
                <c:pt idx="5372">
                  <c:v>61</c:v>
                </c:pt>
                <c:pt idx="5373">
                  <c:v>61</c:v>
                </c:pt>
                <c:pt idx="5374">
                  <c:v>61</c:v>
                </c:pt>
                <c:pt idx="5375">
                  <c:v>61</c:v>
                </c:pt>
                <c:pt idx="5376">
                  <c:v>61</c:v>
                </c:pt>
                <c:pt idx="5377">
                  <c:v>61</c:v>
                </c:pt>
                <c:pt idx="5378">
                  <c:v>61</c:v>
                </c:pt>
                <c:pt idx="5379">
                  <c:v>61</c:v>
                </c:pt>
                <c:pt idx="5380">
                  <c:v>61</c:v>
                </c:pt>
                <c:pt idx="5381">
                  <c:v>61</c:v>
                </c:pt>
                <c:pt idx="5382">
                  <c:v>61</c:v>
                </c:pt>
                <c:pt idx="5383">
                  <c:v>61</c:v>
                </c:pt>
                <c:pt idx="5384">
                  <c:v>61</c:v>
                </c:pt>
                <c:pt idx="5385">
                  <c:v>61</c:v>
                </c:pt>
                <c:pt idx="5386">
                  <c:v>61</c:v>
                </c:pt>
                <c:pt idx="5387">
                  <c:v>61</c:v>
                </c:pt>
                <c:pt idx="5388">
                  <c:v>61</c:v>
                </c:pt>
                <c:pt idx="5389">
                  <c:v>61</c:v>
                </c:pt>
                <c:pt idx="5390">
                  <c:v>61</c:v>
                </c:pt>
                <c:pt idx="5391">
                  <c:v>61</c:v>
                </c:pt>
                <c:pt idx="5392">
                  <c:v>61</c:v>
                </c:pt>
                <c:pt idx="5393">
                  <c:v>61</c:v>
                </c:pt>
                <c:pt idx="5394">
                  <c:v>61</c:v>
                </c:pt>
                <c:pt idx="5395">
                  <c:v>61</c:v>
                </c:pt>
                <c:pt idx="5396">
                  <c:v>61</c:v>
                </c:pt>
                <c:pt idx="5397">
                  <c:v>61</c:v>
                </c:pt>
                <c:pt idx="5398">
                  <c:v>61</c:v>
                </c:pt>
                <c:pt idx="5399">
                  <c:v>61</c:v>
                </c:pt>
                <c:pt idx="5400">
                  <c:v>61</c:v>
                </c:pt>
                <c:pt idx="5401">
                  <c:v>61</c:v>
                </c:pt>
                <c:pt idx="5402">
                  <c:v>61</c:v>
                </c:pt>
                <c:pt idx="5403">
                  <c:v>61</c:v>
                </c:pt>
                <c:pt idx="5404">
                  <c:v>61</c:v>
                </c:pt>
                <c:pt idx="5405">
                  <c:v>61</c:v>
                </c:pt>
                <c:pt idx="5406">
                  <c:v>61</c:v>
                </c:pt>
                <c:pt idx="5407">
                  <c:v>61</c:v>
                </c:pt>
                <c:pt idx="5408">
                  <c:v>61</c:v>
                </c:pt>
                <c:pt idx="5409">
                  <c:v>61</c:v>
                </c:pt>
                <c:pt idx="5410">
                  <c:v>61</c:v>
                </c:pt>
                <c:pt idx="5411">
                  <c:v>61</c:v>
                </c:pt>
                <c:pt idx="5412">
                  <c:v>61</c:v>
                </c:pt>
                <c:pt idx="5413">
                  <c:v>61</c:v>
                </c:pt>
                <c:pt idx="5414">
                  <c:v>61</c:v>
                </c:pt>
                <c:pt idx="5415">
                  <c:v>61</c:v>
                </c:pt>
                <c:pt idx="5416">
                  <c:v>61</c:v>
                </c:pt>
                <c:pt idx="5417">
                  <c:v>61</c:v>
                </c:pt>
                <c:pt idx="5418">
                  <c:v>61</c:v>
                </c:pt>
                <c:pt idx="5419">
                  <c:v>61</c:v>
                </c:pt>
                <c:pt idx="5420">
                  <c:v>61</c:v>
                </c:pt>
                <c:pt idx="5421">
                  <c:v>61</c:v>
                </c:pt>
                <c:pt idx="5422">
                  <c:v>61</c:v>
                </c:pt>
                <c:pt idx="5423">
                  <c:v>61</c:v>
                </c:pt>
                <c:pt idx="5424">
                  <c:v>61</c:v>
                </c:pt>
                <c:pt idx="5425">
                  <c:v>61</c:v>
                </c:pt>
                <c:pt idx="5426">
                  <c:v>61</c:v>
                </c:pt>
                <c:pt idx="5427">
                  <c:v>61</c:v>
                </c:pt>
                <c:pt idx="5428">
                  <c:v>61</c:v>
                </c:pt>
                <c:pt idx="5429">
                  <c:v>61</c:v>
                </c:pt>
                <c:pt idx="5430">
                  <c:v>61</c:v>
                </c:pt>
                <c:pt idx="5431">
                  <c:v>61</c:v>
                </c:pt>
                <c:pt idx="5432">
                  <c:v>61</c:v>
                </c:pt>
                <c:pt idx="5433">
                  <c:v>61</c:v>
                </c:pt>
                <c:pt idx="5434">
                  <c:v>61</c:v>
                </c:pt>
                <c:pt idx="5435">
                  <c:v>61</c:v>
                </c:pt>
                <c:pt idx="5436">
                  <c:v>61</c:v>
                </c:pt>
                <c:pt idx="5437">
                  <c:v>61</c:v>
                </c:pt>
                <c:pt idx="5438">
                  <c:v>61</c:v>
                </c:pt>
                <c:pt idx="5439">
                  <c:v>61</c:v>
                </c:pt>
                <c:pt idx="5440">
                  <c:v>61</c:v>
                </c:pt>
                <c:pt idx="5441">
                  <c:v>61</c:v>
                </c:pt>
                <c:pt idx="5442">
                  <c:v>61</c:v>
                </c:pt>
                <c:pt idx="5443">
                  <c:v>61</c:v>
                </c:pt>
                <c:pt idx="5444">
                  <c:v>61</c:v>
                </c:pt>
                <c:pt idx="5445">
                  <c:v>61</c:v>
                </c:pt>
                <c:pt idx="5446">
                  <c:v>61</c:v>
                </c:pt>
                <c:pt idx="5447">
                  <c:v>61</c:v>
                </c:pt>
                <c:pt idx="5448">
                  <c:v>61</c:v>
                </c:pt>
                <c:pt idx="5449">
                  <c:v>61</c:v>
                </c:pt>
                <c:pt idx="5450">
                  <c:v>61</c:v>
                </c:pt>
                <c:pt idx="5451">
                  <c:v>61</c:v>
                </c:pt>
                <c:pt idx="5452">
                  <c:v>61</c:v>
                </c:pt>
                <c:pt idx="5453">
                  <c:v>61</c:v>
                </c:pt>
                <c:pt idx="5454">
                  <c:v>61</c:v>
                </c:pt>
                <c:pt idx="5455">
                  <c:v>61</c:v>
                </c:pt>
                <c:pt idx="5456">
                  <c:v>61</c:v>
                </c:pt>
                <c:pt idx="5457">
                  <c:v>61</c:v>
                </c:pt>
                <c:pt idx="5458">
                  <c:v>61</c:v>
                </c:pt>
                <c:pt idx="5459">
                  <c:v>61</c:v>
                </c:pt>
                <c:pt idx="5460">
                  <c:v>61</c:v>
                </c:pt>
                <c:pt idx="5461">
                  <c:v>61</c:v>
                </c:pt>
                <c:pt idx="5462">
                  <c:v>61</c:v>
                </c:pt>
                <c:pt idx="5463">
                  <c:v>61</c:v>
                </c:pt>
                <c:pt idx="5464">
                  <c:v>61</c:v>
                </c:pt>
                <c:pt idx="5465">
                  <c:v>61</c:v>
                </c:pt>
                <c:pt idx="5466">
                  <c:v>61</c:v>
                </c:pt>
                <c:pt idx="5467">
                  <c:v>61</c:v>
                </c:pt>
                <c:pt idx="5468">
                  <c:v>61</c:v>
                </c:pt>
                <c:pt idx="5469">
                  <c:v>61</c:v>
                </c:pt>
                <c:pt idx="5470">
                  <c:v>61</c:v>
                </c:pt>
                <c:pt idx="5471">
                  <c:v>61</c:v>
                </c:pt>
                <c:pt idx="5472">
                  <c:v>61</c:v>
                </c:pt>
                <c:pt idx="5473">
                  <c:v>61</c:v>
                </c:pt>
                <c:pt idx="5474">
                  <c:v>61</c:v>
                </c:pt>
                <c:pt idx="5475">
                  <c:v>61</c:v>
                </c:pt>
                <c:pt idx="5476">
                  <c:v>61</c:v>
                </c:pt>
                <c:pt idx="5477">
                  <c:v>61</c:v>
                </c:pt>
                <c:pt idx="5478">
                  <c:v>61</c:v>
                </c:pt>
                <c:pt idx="5479">
                  <c:v>61</c:v>
                </c:pt>
                <c:pt idx="5480">
                  <c:v>61</c:v>
                </c:pt>
                <c:pt idx="5481">
                  <c:v>61</c:v>
                </c:pt>
                <c:pt idx="5482">
                  <c:v>61</c:v>
                </c:pt>
                <c:pt idx="5483">
                  <c:v>61</c:v>
                </c:pt>
                <c:pt idx="5484">
                  <c:v>61</c:v>
                </c:pt>
                <c:pt idx="5485">
                  <c:v>61</c:v>
                </c:pt>
                <c:pt idx="5486">
                  <c:v>61</c:v>
                </c:pt>
                <c:pt idx="5487">
                  <c:v>61</c:v>
                </c:pt>
                <c:pt idx="5488">
                  <c:v>61</c:v>
                </c:pt>
                <c:pt idx="5489">
                  <c:v>61</c:v>
                </c:pt>
                <c:pt idx="5490">
                  <c:v>61</c:v>
                </c:pt>
                <c:pt idx="5491">
                  <c:v>61</c:v>
                </c:pt>
                <c:pt idx="5492">
                  <c:v>61</c:v>
                </c:pt>
                <c:pt idx="5493">
                  <c:v>61</c:v>
                </c:pt>
                <c:pt idx="5494">
                  <c:v>61</c:v>
                </c:pt>
                <c:pt idx="5495">
                  <c:v>61</c:v>
                </c:pt>
                <c:pt idx="5496">
                  <c:v>61</c:v>
                </c:pt>
                <c:pt idx="5497">
                  <c:v>61</c:v>
                </c:pt>
                <c:pt idx="5498">
                  <c:v>61</c:v>
                </c:pt>
                <c:pt idx="5499">
                  <c:v>61</c:v>
                </c:pt>
                <c:pt idx="5500">
                  <c:v>61</c:v>
                </c:pt>
                <c:pt idx="5501">
                  <c:v>61</c:v>
                </c:pt>
                <c:pt idx="5502">
                  <c:v>61</c:v>
                </c:pt>
                <c:pt idx="5503">
                  <c:v>61</c:v>
                </c:pt>
                <c:pt idx="5504">
                  <c:v>61</c:v>
                </c:pt>
                <c:pt idx="5505">
                  <c:v>61</c:v>
                </c:pt>
                <c:pt idx="5506">
                  <c:v>61</c:v>
                </c:pt>
                <c:pt idx="5507">
                  <c:v>61</c:v>
                </c:pt>
                <c:pt idx="5508">
                  <c:v>61</c:v>
                </c:pt>
                <c:pt idx="5509">
                  <c:v>61</c:v>
                </c:pt>
                <c:pt idx="5510">
                  <c:v>61</c:v>
                </c:pt>
                <c:pt idx="5511">
                  <c:v>61</c:v>
                </c:pt>
                <c:pt idx="5512">
                  <c:v>61</c:v>
                </c:pt>
                <c:pt idx="5513">
                  <c:v>61</c:v>
                </c:pt>
                <c:pt idx="5514">
                  <c:v>61</c:v>
                </c:pt>
                <c:pt idx="5515">
                  <c:v>61</c:v>
                </c:pt>
                <c:pt idx="5516">
                  <c:v>61</c:v>
                </c:pt>
                <c:pt idx="5517">
                  <c:v>61</c:v>
                </c:pt>
                <c:pt idx="5518">
                  <c:v>61</c:v>
                </c:pt>
                <c:pt idx="5519">
                  <c:v>61</c:v>
                </c:pt>
                <c:pt idx="5520">
                  <c:v>61</c:v>
                </c:pt>
                <c:pt idx="5521">
                  <c:v>61</c:v>
                </c:pt>
                <c:pt idx="5522">
                  <c:v>61</c:v>
                </c:pt>
                <c:pt idx="5523">
                  <c:v>61</c:v>
                </c:pt>
                <c:pt idx="5524">
                  <c:v>61</c:v>
                </c:pt>
                <c:pt idx="5525">
                  <c:v>61</c:v>
                </c:pt>
                <c:pt idx="5526">
                  <c:v>61</c:v>
                </c:pt>
                <c:pt idx="5527">
                  <c:v>61</c:v>
                </c:pt>
                <c:pt idx="5528">
                  <c:v>61</c:v>
                </c:pt>
                <c:pt idx="5529">
                  <c:v>61</c:v>
                </c:pt>
                <c:pt idx="5530">
                  <c:v>61</c:v>
                </c:pt>
                <c:pt idx="5531">
                  <c:v>61</c:v>
                </c:pt>
                <c:pt idx="5532">
                  <c:v>61</c:v>
                </c:pt>
                <c:pt idx="5533">
                  <c:v>61</c:v>
                </c:pt>
                <c:pt idx="5534">
                  <c:v>61</c:v>
                </c:pt>
                <c:pt idx="5535">
                  <c:v>61</c:v>
                </c:pt>
                <c:pt idx="5536">
                  <c:v>61</c:v>
                </c:pt>
                <c:pt idx="5537">
                  <c:v>61</c:v>
                </c:pt>
                <c:pt idx="5538">
                  <c:v>61</c:v>
                </c:pt>
                <c:pt idx="5539">
                  <c:v>61</c:v>
                </c:pt>
                <c:pt idx="5540">
                  <c:v>61</c:v>
                </c:pt>
                <c:pt idx="5541">
                  <c:v>61</c:v>
                </c:pt>
                <c:pt idx="5542">
                  <c:v>61</c:v>
                </c:pt>
                <c:pt idx="5543">
                  <c:v>61</c:v>
                </c:pt>
                <c:pt idx="5544">
                  <c:v>61</c:v>
                </c:pt>
                <c:pt idx="5545">
                  <c:v>61</c:v>
                </c:pt>
                <c:pt idx="5546">
                  <c:v>61</c:v>
                </c:pt>
                <c:pt idx="5547">
                  <c:v>61</c:v>
                </c:pt>
                <c:pt idx="5548">
                  <c:v>61</c:v>
                </c:pt>
                <c:pt idx="5549">
                  <c:v>61</c:v>
                </c:pt>
                <c:pt idx="5550">
                  <c:v>61</c:v>
                </c:pt>
                <c:pt idx="5551">
                  <c:v>61</c:v>
                </c:pt>
                <c:pt idx="5552">
                  <c:v>61</c:v>
                </c:pt>
                <c:pt idx="5553">
                  <c:v>61</c:v>
                </c:pt>
                <c:pt idx="5554">
                  <c:v>61</c:v>
                </c:pt>
                <c:pt idx="5555">
                  <c:v>61</c:v>
                </c:pt>
                <c:pt idx="5556">
                  <c:v>61</c:v>
                </c:pt>
                <c:pt idx="5557">
                  <c:v>61</c:v>
                </c:pt>
                <c:pt idx="5558">
                  <c:v>61</c:v>
                </c:pt>
                <c:pt idx="5559">
                  <c:v>61</c:v>
                </c:pt>
                <c:pt idx="5560">
                  <c:v>61</c:v>
                </c:pt>
                <c:pt idx="5561">
                  <c:v>61</c:v>
                </c:pt>
                <c:pt idx="5562">
                  <c:v>61</c:v>
                </c:pt>
                <c:pt idx="5563">
                  <c:v>61</c:v>
                </c:pt>
                <c:pt idx="5564">
                  <c:v>61</c:v>
                </c:pt>
                <c:pt idx="5565">
                  <c:v>61</c:v>
                </c:pt>
                <c:pt idx="5566">
                  <c:v>61</c:v>
                </c:pt>
                <c:pt idx="5567">
                  <c:v>61</c:v>
                </c:pt>
                <c:pt idx="5568">
                  <c:v>61</c:v>
                </c:pt>
                <c:pt idx="5569">
                  <c:v>61</c:v>
                </c:pt>
                <c:pt idx="5570">
                  <c:v>61</c:v>
                </c:pt>
                <c:pt idx="5571">
                  <c:v>61</c:v>
                </c:pt>
                <c:pt idx="5572">
                  <c:v>61</c:v>
                </c:pt>
                <c:pt idx="5573">
                  <c:v>61</c:v>
                </c:pt>
                <c:pt idx="5574">
                  <c:v>61</c:v>
                </c:pt>
                <c:pt idx="5575">
                  <c:v>61</c:v>
                </c:pt>
                <c:pt idx="5576">
                  <c:v>61</c:v>
                </c:pt>
                <c:pt idx="5577">
                  <c:v>61</c:v>
                </c:pt>
                <c:pt idx="5578">
                  <c:v>61</c:v>
                </c:pt>
                <c:pt idx="5579">
                  <c:v>61</c:v>
                </c:pt>
                <c:pt idx="5580">
                  <c:v>61</c:v>
                </c:pt>
                <c:pt idx="5581">
                  <c:v>61</c:v>
                </c:pt>
                <c:pt idx="5582">
                  <c:v>61</c:v>
                </c:pt>
                <c:pt idx="5583">
                  <c:v>61</c:v>
                </c:pt>
                <c:pt idx="5584">
                  <c:v>61</c:v>
                </c:pt>
                <c:pt idx="5585">
                  <c:v>61</c:v>
                </c:pt>
                <c:pt idx="5586">
                  <c:v>61</c:v>
                </c:pt>
                <c:pt idx="5587">
                  <c:v>61</c:v>
                </c:pt>
                <c:pt idx="5588">
                  <c:v>61</c:v>
                </c:pt>
                <c:pt idx="5589">
                  <c:v>61</c:v>
                </c:pt>
                <c:pt idx="5590">
                  <c:v>61</c:v>
                </c:pt>
                <c:pt idx="5591">
                  <c:v>61</c:v>
                </c:pt>
                <c:pt idx="5592">
                  <c:v>61</c:v>
                </c:pt>
                <c:pt idx="5593">
                  <c:v>61</c:v>
                </c:pt>
                <c:pt idx="5594">
                  <c:v>61</c:v>
                </c:pt>
                <c:pt idx="5595">
                  <c:v>61</c:v>
                </c:pt>
                <c:pt idx="5596">
                  <c:v>61</c:v>
                </c:pt>
                <c:pt idx="5597">
                  <c:v>61</c:v>
                </c:pt>
                <c:pt idx="5598">
                  <c:v>61</c:v>
                </c:pt>
                <c:pt idx="5599">
                  <c:v>61</c:v>
                </c:pt>
                <c:pt idx="5600">
                  <c:v>61</c:v>
                </c:pt>
                <c:pt idx="5601">
                  <c:v>61</c:v>
                </c:pt>
                <c:pt idx="5602">
                  <c:v>61</c:v>
                </c:pt>
                <c:pt idx="5603">
                  <c:v>61</c:v>
                </c:pt>
                <c:pt idx="5604">
                  <c:v>61</c:v>
                </c:pt>
                <c:pt idx="5605">
                  <c:v>61</c:v>
                </c:pt>
                <c:pt idx="5606">
                  <c:v>61</c:v>
                </c:pt>
                <c:pt idx="5607">
                  <c:v>61</c:v>
                </c:pt>
                <c:pt idx="5608">
                  <c:v>61</c:v>
                </c:pt>
                <c:pt idx="5609">
                  <c:v>61</c:v>
                </c:pt>
                <c:pt idx="5610">
                  <c:v>61</c:v>
                </c:pt>
                <c:pt idx="5611">
                  <c:v>61</c:v>
                </c:pt>
                <c:pt idx="5612">
                  <c:v>61</c:v>
                </c:pt>
                <c:pt idx="5613">
                  <c:v>61</c:v>
                </c:pt>
                <c:pt idx="5614">
                  <c:v>61</c:v>
                </c:pt>
                <c:pt idx="5615">
                  <c:v>61</c:v>
                </c:pt>
                <c:pt idx="5616">
                  <c:v>61</c:v>
                </c:pt>
                <c:pt idx="5617">
                  <c:v>61</c:v>
                </c:pt>
                <c:pt idx="5618">
                  <c:v>61</c:v>
                </c:pt>
                <c:pt idx="5619">
                  <c:v>61</c:v>
                </c:pt>
                <c:pt idx="5620">
                  <c:v>61</c:v>
                </c:pt>
                <c:pt idx="5621">
                  <c:v>61</c:v>
                </c:pt>
                <c:pt idx="5622">
                  <c:v>61</c:v>
                </c:pt>
                <c:pt idx="5623">
                  <c:v>61</c:v>
                </c:pt>
                <c:pt idx="5624">
                  <c:v>61</c:v>
                </c:pt>
                <c:pt idx="5625">
                  <c:v>61</c:v>
                </c:pt>
                <c:pt idx="5626">
                  <c:v>61</c:v>
                </c:pt>
                <c:pt idx="5627">
                  <c:v>61</c:v>
                </c:pt>
                <c:pt idx="5628">
                  <c:v>61</c:v>
                </c:pt>
                <c:pt idx="5629">
                  <c:v>61</c:v>
                </c:pt>
                <c:pt idx="5630">
                  <c:v>61</c:v>
                </c:pt>
                <c:pt idx="5631">
                  <c:v>61</c:v>
                </c:pt>
                <c:pt idx="5632">
                  <c:v>61</c:v>
                </c:pt>
                <c:pt idx="5633">
                  <c:v>61</c:v>
                </c:pt>
                <c:pt idx="5634">
                  <c:v>61</c:v>
                </c:pt>
                <c:pt idx="5635">
                  <c:v>61</c:v>
                </c:pt>
                <c:pt idx="5636">
                  <c:v>61</c:v>
                </c:pt>
                <c:pt idx="5637">
                  <c:v>61</c:v>
                </c:pt>
                <c:pt idx="5638">
                  <c:v>61</c:v>
                </c:pt>
                <c:pt idx="5639">
                  <c:v>61</c:v>
                </c:pt>
                <c:pt idx="5640">
                  <c:v>61</c:v>
                </c:pt>
                <c:pt idx="5641">
                  <c:v>61</c:v>
                </c:pt>
                <c:pt idx="5642">
                  <c:v>61</c:v>
                </c:pt>
                <c:pt idx="5643">
                  <c:v>61</c:v>
                </c:pt>
                <c:pt idx="5644">
                  <c:v>61</c:v>
                </c:pt>
                <c:pt idx="5645">
                  <c:v>61</c:v>
                </c:pt>
                <c:pt idx="5646">
                  <c:v>61</c:v>
                </c:pt>
                <c:pt idx="5647">
                  <c:v>61</c:v>
                </c:pt>
                <c:pt idx="5648">
                  <c:v>61</c:v>
                </c:pt>
                <c:pt idx="5649">
                  <c:v>61</c:v>
                </c:pt>
                <c:pt idx="5650">
                  <c:v>61</c:v>
                </c:pt>
                <c:pt idx="5651">
                  <c:v>61</c:v>
                </c:pt>
                <c:pt idx="5652">
                  <c:v>61</c:v>
                </c:pt>
                <c:pt idx="5653">
                  <c:v>61</c:v>
                </c:pt>
                <c:pt idx="5654">
                  <c:v>61</c:v>
                </c:pt>
                <c:pt idx="5655">
                  <c:v>61</c:v>
                </c:pt>
                <c:pt idx="5656">
                  <c:v>61</c:v>
                </c:pt>
                <c:pt idx="5657">
                  <c:v>61</c:v>
                </c:pt>
                <c:pt idx="5658">
                  <c:v>61</c:v>
                </c:pt>
                <c:pt idx="5659">
                  <c:v>61</c:v>
                </c:pt>
                <c:pt idx="5660">
                  <c:v>61</c:v>
                </c:pt>
                <c:pt idx="5661">
                  <c:v>61</c:v>
                </c:pt>
                <c:pt idx="5662">
                  <c:v>61</c:v>
                </c:pt>
                <c:pt idx="5663">
                  <c:v>61</c:v>
                </c:pt>
                <c:pt idx="5664">
                  <c:v>61</c:v>
                </c:pt>
                <c:pt idx="5665">
                  <c:v>61</c:v>
                </c:pt>
                <c:pt idx="5666">
                  <c:v>61</c:v>
                </c:pt>
                <c:pt idx="5667">
                  <c:v>61</c:v>
                </c:pt>
                <c:pt idx="5668">
                  <c:v>61</c:v>
                </c:pt>
                <c:pt idx="5669">
                  <c:v>61</c:v>
                </c:pt>
                <c:pt idx="5670">
                  <c:v>61</c:v>
                </c:pt>
                <c:pt idx="5671">
                  <c:v>61</c:v>
                </c:pt>
                <c:pt idx="5672">
                  <c:v>61</c:v>
                </c:pt>
                <c:pt idx="5673">
                  <c:v>61</c:v>
                </c:pt>
                <c:pt idx="5674">
                  <c:v>61</c:v>
                </c:pt>
                <c:pt idx="5675">
                  <c:v>61</c:v>
                </c:pt>
                <c:pt idx="5676">
                  <c:v>61</c:v>
                </c:pt>
                <c:pt idx="5677">
                  <c:v>61</c:v>
                </c:pt>
                <c:pt idx="5678">
                  <c:v>61</c:v>
                </c:pt>
                <c:pt idx="5679">
                  <c:v>61</c:v>
                </c:pt>
                <c:pt idx="5680">
                  <c:v>61</c:v>
                </c:pt>
                <c:pt idx="5681">
                  <c:v>61</c:v>
                </c:pt>
                <c:pt idx="5682">
                  <c:v>61</c:v>
                </c:pt>
                <c:pt idx="5683">
                  <c:v>61</c:v>
                </c:pt>
                <c:pt idx="5684">
                  <c:v>61</c:v>
                </c:pt>
                <c:pt idx="5685">
                  <c:v>61</c:v>
                </c:pt>
                <c:pt idx="5686">
                  <c:v>61</c:v>
                </c:pt>
                <c:pt idx="5687">
                  <c:v>61</c:v>
                </c:pt>
                <c:pt idx="5688">
                  <c:v>61</c:v>
                </c:pt>
                <c:pt idx="5689">
                  <c:v>61</c:v>
                </c:pt>
                <c:pt idx="5690">
                  <c:v>61</c:v>
                </c:pt>
                <c:pt idx="5691">
                  <c:v>61</c:v>
                </c:pt>
                <c:pt idx="5692">
                  <c:v>61</c:v>
                </c:pt>
                <c:pt idx="5693">
                  <c:v>61</c:v>
                </c:pt>
                <c:pt idx="5694">
                  <c:v>61</c:v>
                </c:pt>
                <c:pt idx="5695">
                  <c:v>61</c:v>
                </c:pt>
                <c:pt idx="5696">
                  <c:v>61</c:v>
                </c:pt>
                <c:pt idx="5697">
                  <c:v>61</c:v>
                </c:pt>
                <c:pt idx="5698">
                  <c:v>61</c:v>
                </c:pt>
                <c:pt idx="5699">
                  <c:v>61</c:v>
                </c:pt>
                <c:pt idx="5700">
                  <c:v>61</c:v>
                </c:pt>
                <c:pt idx="5701">
                  <c:v>61</c:v>
                </c:pt>
                <c:pt idx="5702">
                  <c:v>61</c:v>
                </c:pt>
                <c:pt idx="5703">
                  <c:v>61</c:v>
                </c:pt>
                <c:pt idx="5704">
                  <c:v>61</c:v>
                </c:pt>
                <c:pt idx="5705">
                  <c:v>61</c:v>
                </c:pt>
                <c:pt idx="5706">
                  <c:v>61</c:v>
                </c:pt>
                <c:pt idx="5707">
                  <c:v>61</c:v>
                </c:pt>
                <c:pt idx="5708">
                  <c:v>61</c:v>
                </c:pt>
                <c:pt idx="5709">
                  <c:v>61</c:v>
                </c:pt>
                <c:pt idx="5710">
                  <c:v>61</c:v>
                </c:pt>
                <c:pt idx="5711">
                  <c:v>61</c:v>
                </c:pt>
                <c:pt idx="5712">
                  <c:v>61</c:v>
                </c:pt>
                <c:pt idx="5713">
                  <c:v>61</c:v>
                </c:pt>
                <c:pt idx="5714">
                  <c:v>61</c:v>
                </c:pt>
                <c:pt idx="5715">
                  <c:v>61</c:v>
                </c:pt>
                <c:pt idx="5716">
                  <c:v>61</c:v>
                </c:pt>
                <c:pt idx="5717">
                  <c:v>61</c:v>
                </c:pt>
                <c:pt idx="5718">
                  <c:v>61</c:v>
                </c:pt>
                <c:pt idx="5719">
                  <c:v>61</c:v>
                </c:pt>
                <c:pt idx="5720">
                  <c:v>61</c:v>
                </c:pt>
                <c:pt idx="5721">
                  <c:v>61</c:v>
                </c:pt>
                <c:pt idx="5722">
                  <c:v>61</c:v>
                </c:pt>
                <c:pt idx="5723">
                  <c:v>61</c:v>
                </c:pt>
                <c:pt idx="5724">
                  <c:v>61</c:v>
                </c:pt>
                <c:pt idx="5725">
                  <c:v>61</c:v>
                </c:pt>
                <c:pt idx="5726">
                  <c:v>61</c:v>
                </c:pt>
                <c:pt idx="5727">
                  <c:v>61</c:v>
                </c:pt>
                <c:pt idx="5728">
                  <c:v>61</c:v>
                </c:pt>
                <c:pt idx="5729">
                  <c:v>61</c:v>
                </c:pt>
                <c:pt idx="5730">
                  <c:v>61</c:v>
                </c:pt>
                <c:pt idx="5731">
                  <c:v>61</c:v>
                </c:pt>
                <c:pt idx="5732">
                  <c:v>61</c:v>
                </c:pt>
                <c:pt idx="5733">
                  <c:v>61</c:v>
                </c:pt>
                <c:pt idx="5734">
                  <c:v>61</c:v>
                </c:pt>
                <c:pt idx="5735">
                  <c:v>61</c:v>
                </c:pt>
                <c:pt idx="5736">
                  <c:v>61</c:v>
                </c:pt>
                <c:pt idx="5737">
                  <c:v>61</c:v>
                </c:pt>
                <c:pt idx="5738">
                  <c:v>61</c:v>
                </c:pt>
                <c:pt idx="5739">
                  <c:v>61</c:v>
                </c:pt>
                <c:pt idx="5740">
                  <c:v>61</c:v>
                </c:pt>
                <c:pt idx="5741">
                  <c:v>61</c:v>
                </c:pt>
                <c:pt idx="5742">
                  <c:v>61</c:v>
                </c:pt>
                <c:pt idx="5743">
                  <c:v>61</c:v>
                </c:pt>
                <c:pt idx="5744">
                  <c:v>61</c:v>
                </c:pt>
                <c:pt idx="5745">
                  <c:v>61</c:v>
                </c:pt>
                <c:pt idx="5746">
                  <c:v>61</c:v>
                </c:pt>
                <c:pt idx="5747">
                  <c:v>61</c:v>
                </c:pt>
                <c:pt idx="5748">
                  <c:v>61</c:v>
                </c:pt>
                <c:pt idx="5749">
                  <c:v>61</c:v>
                </c:pt>
                <c:pt idx="5750">
                  <c:v>61</c:v>
                </c:pt>
                <c:pt idx="5751">
                  <c:v>61</c:v>
                </c:pt>
                <c:pt idx="5752">
                  <c:v>61</c:v>
                </c:pt>
                <c:pt idx="5753">
                  <c:v>61</c:v>
                </c:pt>
                <c:pt idx="5754">
                  <c:v>61</c:v>
                </c:pt>
                <c:pt idx="5755">
                  <c:v>61</c:v>
                </c:pt>
                <c:pt idx="5756">
                  <c:v>61</c:v>
                </c:pt>
                <c:pt idx="5757">
                  <c:v>61</c:v>
                </c:pt>
                <c:pt idx="5758">
                  <c:v>61</c:v>
                </c:pt>
                <c:pt idx="5759">
                  <c:v>61</c:v>
                </c:pt>
                <c:pt idx="5760">
                  <c:v>61</c:v>
                </c:pt>
                <c:pt idx="5761">
                  <c:v>61</c:v>
                </c:pt>
                <c:pt idx="5762">
                  <c:v>61</c:v>
                </c:pt>
                <c:pt idx="5763">
                  <c:v>61</c:v>
                </c:pt>
                <c:pt idx="5764">
                  <c:v>61</c:v>
                </c:pt>
                <c:pt idx="5765">
                  <c:v>61</c:v>
                </c:pt>
                <c:pt idx="5766">
                  <c:v>61</c:v>
                </c:pt>
                <c:pt idx="5767">
                  <c:v>61</c:v>
                </c:pt>
                <c:pt idx="5768">
                  <c:v>61</c:v>
                </c:pt>
                <c:pt idx="5769">
                  <c:v>61</c:v>
                </c:pt>
                <c:pt idx="5770">
                  <c:v>61</c:v>
                </c:pt>
                <c:pt idx="5771">
                  <c:v>61</c:v>
                </c:pt>
                <c:pt idx="5772">
                  <c:v>61</c:v>
                </c:pt>
                <c:pt idx="5773">
                  <c:v>61</c:v>
                </c:pt>
                <c:pt idx="5774">
                  <c:v>61</c:v>
                </c:pt>
                <c:pt idx="5775">
                  <c:v>61</c:v>
                </c:pt>
                <c:pt idx="5776">
                  <c:v>61</c:v>
                </c:pt>
                <c:pt idx="5777">
                  <c:v>61</c:v>
                </c:pt>
                <c:pt idx="5778">
                  <c:v>61</c:v>
                </c:pt>
                <c:pt idx="5779">
                  <c:v>61</c:v>
                </c:pt>
                <c:pt idx="5780">
                  <c:v>61</c:v>
                </c:pt>
                <c:pt idx="5781">
                  <c:v>61</c:v>
                </c:pt>
                <c:pt idx="5782">
                  <c:v>61</c:v>
                </c:pt>
                <c:pt idx="5783">
                  <c:v>61</c:v>
                </c:pt>
                <c:pt idx="5784">
                  <c:v>61</c:v>
                </c:pt>
                <c:pt idx="5785">
                  <c:v>61</c:v>
                </c:pt>
                <c:pt idx="5786">
                  <c:v>61</c:v>
                </c:pt>
                <c:pt idx="5787">
                  <c:v>61</c:v>
                </c:pt>
                <c:pt idx="5788">
                  <c:v>61</c:v>
                </c:pt>
                <c:pt idx="5789">
                  <c:v>61</c:v>
                </c:pt>
                <c:pt idx="5790">
                  <c:v>61</c:v>
                </c:pt>
                <c:pt idx="5791">
                  <c:v>61</c:v>
                </c:pt>
                <c:pt idx="5792">
                  <c:v>61</c:v>
                </c:pt>
                <c:pt idx="5793">
                  <c:v>61</c:v>
                </c:pt>
                <c:pt idx="5794">
                  <c:v>61</c:v>
                </c:pt>
                <c:pt idx="5795">
                  <c:v>61</c:v>
                </c:pt>
                <c:pt idx="5796">
                  <c:v>61</c:v>
                </c:pt>
                <c:pt idx="5797">
                  <c:v>61</c:v>
                </c:pt>
                <c:pt idx="5798">
                  <c:v>61</c:v>
                </c:pt>
                <c:pt idx="5799">
                  <c:v>61</c:v>
                </c:pt>
                <c:pt idx="5800">
                  <c:v>61</c:v>
                </c:pt>
                <c:pt idx="5801">
                  <c:v>61</c:v>
                </c:pt>
                <c:pt idx="5802">
                  <c:v>61</c:v>
                </c:pt>
                <c:pt idx="5803">
                  <c:v>61</c:v>
                </c:pt>
                <c:pt idx="5804">
                  <c:v>61</c:v>
                </c:pt>
                <c:pt idx="5805">
                  <c:v>61</c:v>
                </c:pt>
                <c:pt idx="5806">
                  <c:v>61</c:v>
                </c:pt>
                <c:pt idx="5807">
                  <c:v>61</c:v>
                </c:pt>
                <c:pt idx="5808">
                  <c:v>61</c:v>
                </c:pt>
                <c:pt idx="5809">
                  <c:v>61</c:v>
                </c:pt>
                <c:pt idx="5810">
                  <c:v>61</c:v>
                </c:pt>
                <c:pt idx="5811">
                  <c:v>61</c:v>
                </c:pt>
                <c:pt idx="5812">
                  <c:v>61</c:v>
                </c:pt>
                <c:pt idx="5813">
                  <c:v>61</c:v>
                </c:pt>
                <c:pt idx="5814">
                  <c:v>61</c:v>
                </c:pt>
                <c:pt idx="5815">
                  <c:v>61</c:v>
                </c:pt>
                <c:pt idx="5816">
                  <c:v>61</c:v>
                </c:pt>
                <c:pt idx="5817">
                  <c:v>61</c:v>
                </c:pt>
                <c:pt idx="5818">
                  <c:v>61</c:v>
                </c:pt>
                <c:pt idx="5819">
                  <c:v>61</c:v>
                </c:pt>
                <c:pt idx="5820">
                  <c:v>61</c:v>
                </c:pt>
                <c:pt idx="5821">
                  <c:v>61</c:v>
                </c:pt>
                <c:pt idx="5822">
                  <c:v>61</c:v>
                </c:pt>
                <c:pt idx="5823">
                  <c:v>61</c:v>
                </c:pt>
                <c:pt idx="5824">
                  <c:v>61</c:v>
                </c:pt>
                <c:pt idx="5825">
                  <c:v>61</c:v>
                </c:pt>
                <c:pt idx="5826">
                  <c:v>61</c:v>
                </c:pt>
                <c:pt idx="5827">
                  <c:v>61</c:v>
                </c:pt>
                <c:pt idx="5828">
                  <c:v>61</c:v>
                </c:pt>
                <c:pt idx="5829">
                  <c:v>61</c:v>
                </c:pt>
                <c:pt idx="5830">
                  <c:v>61</c:v>
                </c:pt>
                <c:pt idx="5831">
                  <c:v>61</c:v>
                </c:pt>
                <c:pt idx="5832">
                  <c:v>61</c:v>
                </c:pt>
                <c:pt idx="5833">
                  <c:v>61</c:v>
                </c:pt>
                <c:pt idx="5834">
                  <c:v>61</c:v>
                </c:pt>
                <c:pt idx="5835">
                  <c:v>61</c:v>
                </c:pt>
                <c:pt idx="5836">
                  <c:v>61</c:v>
                </c:pt>
                <c:pt idx="5837">
                  <c:v>61</c:v>
                </c:pt>
                <c:pt idx="5838">
                  <c:v>61</c:v>
                </c:pt>
                <c:pt idx="5839">
                  <c:v>61</c:v>
                </c:pt>
                <c:pt idx="5840">
                  <c:v>61</c:v>
                </c:pt>
                <c:pt idx="5841">
                  <c:v>61</c:v>
                </c:pt>
                <c:pt idx="5842">
                  <c:v>61</c:v>
                </c:pt>
                <c:pt idx="5843">
                  <c:v>61</c:v>
                </c:pt>
                <c:pt idx="5844">
                  <c:v>61</c:v>
                </c:pt>
                <c:pt idx="5845">
                  <c:v>61</c:v>
                </c:pt>
                <c:pt idx="5846">
                  <c:v>61</c:v>
                </c:pt>
                <c:pt idx="5847">
                  <c:v>61</c:v>
                </c:pt>
                <c:pt idx="5848">
                  <c:v>61</c:v>
                </c:pt>
                <c:pt idx="5849">
                  <c:v>61</c:v>
                </c:pt>
                <c:pt idx="5850">
                  <c:v>61</c:v>
                </c:pt>
                <c:pt idx="5851">
                  <c:v>61</c:v>
                </c:pt>
                <c:pt idx="5852">
                  <c:v>61</c:v>
                </c:pt>
                <c:pt idx="5853">
                  <c:v>61</c:v>
                </c:pt>
                <c:pt idx="5854">
                  <c:v>61</c:v>
                </c:pt>
                <c:pt idx="5855">
                  <c:v>61</c:v>
                </c:pt>
                <c:pt idx="5856">
                  <c:v>61</c:v>
                </c:pt>
                <c:pt idx="5857">
                  <c:v>61</c:v>
                </c:pt>
                <c:pt idx="5858">
                  <c:v>61</c:v>
                </c:pt>
                <c:pt idx="5859">
                  <c:v>61</c:v>
                </c:pt>
                <c:pt idx="5860">
                  <c:v>61</c:v>
                </c:pt>
                <c:pt idx="5861">
                  <c:v>61</c:v>
                </c:pt>
                <c:pt idx="5862">
                  <c:v>61</c:v>
                </c:pt>
                <c:pt idx="5863">
                  <c:v>61</c:v>
                </c:pt>
                <c:pt idx="5864">
                  <c:v>61</c:v>
                </c:pt>
                <c:pt idx="5865">
                  <c:v>61</c:v>
                </c:pt>
                <c:pt idx="5866">
                  <c:v>61</c:v>
                </c:pt>
                <c:pt idx="5867">
                  <c:v>61</c:v>
                </c:pt>
                <c:pt idx="5868">
                  <c:v>61</c:v>
                </c:pt>
                <c:pt idx="5869">
                  <c:v>61</c:v>
                </c:pt>
                <c:pt idx="5870">
                  <c:v>61</c:v>
                </c:pt>
                <c:pt idx="5871">
                  <c:v>61</c:v>
                </c:pt>
                <c:pt idx="5872">
                  <c:v>61</c:v>
                </c:pt>
                <c:pt idx="5873">
                  <c:v>61</c:v>
                </c:pt>
                <c:pt idx="5874">
                  <c:v>61</c:v>
                </c:pt>
                <c:pt idx="5875">
                  <c:v>61</c:v>
                </c:pt>
                <c:pt idx="5876">
                  <c:v>61</c:v>
                </c:pt>
                <c:pt idx="5877">
                  <c:v>61</c:v>
                </c:pt>
                <c:pt idx="5878">
                  <c:v>61</c:v>
                </c:pt>
                <c:pt idx="5879">
                  <c:v>61</c:v>
                </c:pt>
                <c:pt idx="5880">
                  <c:v>61</c:v>
                </c:pt>
                <c:pt idx="5881">
                  <c:v>61</c:v>
                </c:pt>
                <c:pt idx="5882">
                  <c:v>61</c:v>
                </c:pt>
                <c:pt idx="5883">
                  <c:v>61</c:v>
                </c:pt>
                <c:pt idx="5884">
                  <c:v>61</c:v>
                </c:pt>
                <c:pt idx="5885">
                  <c:v>61</c:v>
                </c:pt>
                <c:pt idx="5886">
                  <c:v>61</c:v>
                </c:pt>
                <c:pt idx="5887">
                  <c:v>61</c:v>
                </c:pt>
                <c:pt idx="5888">
                  <c:v>61</c:v>
                </c:pt>
                <c:pt idx="5889">
                  <c:v>61</c:v>
                </c:pt>
                <c:pt idx="5890">
                  <c:v>61</c:v>
                </c:pt>
                <c:pt idx="5891">
                  <c:v>61</c:v>
                </c:pt>
                <c:pt idx="5892">
                  <c:v>61</c:v>
                </c:pt>
                <c:pt idx="5893">
                  <c:v>61</c:v>
                </c:pt>
                <c:pt idx="5894">
                  <c:v>61</c:v>
                </c:pt>
                <c:pt idx="5895">
                  <c:v>61</c:v>
                </c:pt>
                <c:pt idx="5896">
                  <c:v>61</c:v>
                </c:pt>
                <c:pt idx="5897">
                  <c:v>61</c:v>
                </c:pt>
                <c:pt idx="5898">
                  <c:v>61</c:v>
                </c:pt>
                <c:pt idx="5899">
                  <c:v>61</c:v>
                </c:pt>
                <c:pt idx="5900">
                  <c:v>61</c:v>
                </c:pt>
                <c:pt idx="5901">
                  <c:v>61</c:v>
                </c:pt>
                <c:pt idx="5902">
                  <c:v>61</c:v>
                </c:pt>
                <c:pt idx="5903">
                  <c:v>61</c:v>
                </c:pt>
                <c:pt idx="5904">
                  <c:v>61</c:v>
                </c:pt>
                <c:pt idx="5905">
                  <c:v>61</c:v>
                </c:pt>
                <c:pt idx="5906">
                  <c:v>61</c:v>
                </c:pt>
                <c:pt idx="5907">
                  <c:v>61</c:v>
                </c:pt>
                <c:pt idx="5908">
                  <c:v>61</c:v>
                </c:pt>
                <c:pt idx="5909">
                  <c:v>61</c:v>
                </c:pt>
                <c:pt idx="5910">
                  <c:v>61</c:v>
                </c:pt>
                <c:pt idx="5911">
                  <c:v>61</c:v>
                </c:pt>
                <c:pt idx="5912">
                  <c:v>61</c:v>
                </c:pt>
                <c:pt idx="5913">
                  <c:v>61</c:v>
                </c:pt>
                <c:pt idx="5914">
                  <c:v>61</c:v>
                </c:pt>
                <c:pt idx="5915">
                  <c:v>61</c:v>
                </c:pt>
                <c:pt idx="5916">
                  <c:v>61</c:v>
                </c:pt>
                <c:pt idx="5917">
                  <c:v>61</c:v>
                </c:pt>
                <c:pt idx="5918">
                  <c:v>61</c:v>
                </c:pt>
                <c:pt idx="5919">
                  <c:v>61</c:v>
                </c:pt>
                <c:pt idx="5920">
                  <c:v>61</c:v>
                </c:pt>
                <c:pt idx="5921">
                  <c:v>61</c:v>
                </c:pt>
                <c:pt idx="5922">
                  <c:v>61</c:v>
                </c:pt>
                <c:pt idx="5923">
                  <c:v>61</c:v>
                </c:pt>
                <c:pt idx="5924">
                  <c:v>61</c:v>
                </c:pt>
                <c:pt idx="5925">
                  <c:v>61</c:v>
                </c:pt>
                <c:pt idx="5926">
                  <c:v>61</c:v>
                </c:pt>
                <c:pt idx="5927">
                  <c:v>61</c:v>
                </c:pt>
                <c:pt idx="5928">
                  <c:v>61</c:v>
                </c:pt>
                <c:pt idx="5929">
                  <c:v>61</c:v>
                </c:pt>
                <c:pt idx="5930">
                  <c:v>61</c:v>
                </c:pt>
                <c:pt idx="5931">
                  <c:v>61</c:v>
                </c:pt>
                <c:pt idx="5932">
                  <c:v>61</c:v>
                </c:pt>
                <c:pt idx="5933">
                  <c:v>61</c:v>
                </c:pt>
                <c:pt idx="5934">
                  <c:v>61</c:v>
                </c:pt>
                <c:pt idx="5935">
                  <c:v>61</c:v>
                </c:pt>
                <c:pt idx="5936">
                  <c:v>61</c:v>
                </c:pt>
                <c:pt idx="5937">
                  <c:v>61</c:v>
                </c:pt>
                <c:pt idx="5938">
                  <c:v>61</c:v>
                </c:pt>
                <c:pt idx="5939">
                  <c:v>61</c:v>
                </c:pt>
                <c:pt idx="5940">
                  <c:v>61</c:v>
                </c:pt>
                <c:pt idx="5941">
                  <c:v>61</c:v>
                </c:pt>
                <c:pt idx="5942">
                  <c:v>61</c:v>
                </c:pt>
                <c:pt idx="5943">
                  <c:v>61</c:v>
                </c:pt>
                <c:pt idx="5944">
                  <c:v>61</c:v>
                </c:pt>
                <c:pt idx="5945">
                  <c:v>61</c:v>
                </c:pt>
                <c:pt idx="5946">
                  <c:v>61</c:v>
                </c:pt>
                <c:pt idx="5947">
                  <c:v>61</c:v>
                </c:pt>
                <c:pt idx="5948">
                  <c:v>61</c:v>
                </c:pt>
                <c:pt idx="5949">
                  <c:v>61</c:v>
                </c:pt>
                <c:pt idx="5950">
                  <c:v>61</c:v>
                </c:pt>
                <c:pt idx="5951">
                  <c:v>61</c:v>
                </c:pt>
                <c:pt idx="5952">
                  <c:v>61</c:v>
                </c:pt>
                <c:pt idx="5953">
                  <c:v>61</c:v>
                </c:pt>
                <c:pt idx="5954">
                  <c:v>61</c:v>
                </c:pt>
                <c:pt idx="5955">
                  <c:v>61</c:v>
                </c:pt>
                <c:pt idx="5956">
                  <c:v>61</c:v>
                </c:pt>
                <c:pt idx="5957">
                  <c:v>61</c:v>
                </c:pt>
                <c:pt idx="5958">
                  <c:v>61</c:v>
                </c:pt>
                <c:pt idx="5959">
                  <c:v>61</c:v>
                </c:pt>
                <c:pt idx="5960">
                  <c:v>61</c:v>
                </c:pt>
                <c:pt idx="5961">
                  <c:v>61</c:v>
                </c:pt>
                <c:pt idx="5962">
                  <c:v>61</c:v>
                </c:pt>
                <c:pt idx="5963">
                  <c:v>61</c:v>
                </c:pt>
                <c:pt idx="5964">
                  <c:v>61</c:v>
                </c:pt>
                <c:pt idx="5965">
                  <c:v>61</c:v>
                </c:pt>
                <c:pt idx="5966">
                  <c:v>61</c:v>
                </c:pt>
                <c:pt idx="5967">
                  <c:v>61</c:v>
                </c:pt>
                <c:pt idx="5968">
                  <c:v>61</c:v>
                </c:pt>
                <c:pt idx="5969">
                  <c:v>61</c:v>
                </c:pt>
                <c:pt idx="5970">
                  <c:v>61</c:v>
                </c:pt>
                <c:pt idx="5971">
                  <c:v>61</c:v>
                </c:pt>
                <c:pt idx="5972">
                  <c:v>61</c:v>
                </c:pt>
                <c:pt idx="5973">
                  <c:v>61</c:v>
                </c:pt>
                <c:pt idx="5974">
                  <c:v>61</c:v>
                </c:pt>
                <c:pt idx="5975">
                  <c:v>61</c:v>
                </c:pt>
                <c:pt idx="5976">
                  <c:v>61</c:v>
                </c:pt>
                <c:pt idx="5977">
                  <c:v>61</c:v>
                </c:pt>
                <c:pt idx="5978">
                  <c:v>61</c:v>
                </c:pt>
                <c:pt idx="5979">
                  <c:v>61</c:v>
                </c:pt>
                <c:pt idx="5980">
                  <c:v>61</c:v>
                </c:pt>
                <c:pt idx="5981">
                  <c:v>61</c:v>
                </c:pt>
                <c:pt idx="5982">
                  <c:v>61</c:v>
                </c:pt>
                <c:pt idx="5983">
                  <c:v>61</c:v>
                </c:pt>
                <c:pt idx="5984">
                  <c:v>61</c:v>
                </c:pt>
                <c:pt idx="5985">
                  <c:v>61</c:v>
                </c:pt>
                <c:pt idx="5986">
                  <c:v>61</c:v>
                </c:pt>
                <c:pt idx="5987">
                  <c:v>61</c:v>
                </c:pt>
                <c:pt idx="5988">
                  <c:v>61</c:v>
                </c:pt>
                <c:pt idx="5989">
                  <c:v>61</c:v>
                </c:pt>
                <c:pt idx="5990">
                  <c:v>61</c:v>
                </c:pt>
                <c:pt idx="5991">
                  <c:v>61</c:v>
                </c:pt>
                <c:pt idx="5992">
                  <c:v>61</c:v>
                </c:pt>
                <c:pt idx="5993">
                  <c:v>61</c:v>
                </c:pt>
                <c:pt idx="5994">
                  <c:v>61</c:v>
                </c:pt>
                <c:pt idx="5995">
                  <c:v>61</c:v>
                </c:pt>
                <c:pt idx="5996">
                  <c:v>61</c:v>
                </c:pt>
                <c:pt idx="5997">
                  <c:v>61</c:v>
                </c:pt>
                <c:pt idx="5998">
                  <c:v>61</c:v>
                </c:pt>
                <c:pt idx="5999">
                  <c:v>61</c:v>
                </c:pt>
                <c:pt idx="6000">
                  <c:v>61</c:v>
                </c:pt>
                <c:pt idx="6001">
                  <c:v>61</c:v>
                </c:pt>
                <c:pt idx="6002">
                  <c:v>61</c:v>
                </c:pt>
                <c:pt idx="6003">
                  <c:v>61</c:v>
                </c:pt>
                <c:pt idx="6004">
                  <c:v>61</c:v>
                </c:pt>
                <c:pt idx="6005">
                  <c:v>61</c:v>
                </c:pt>
                <c:pt idx="6006">
                  <c:v>61</c:v>
                </c:pt>
                <c:pt idx="6007">
                  <c:v>61</c:v>
                </c:pt>
                <c:pt idx="6008">
                  <c:v>61</c:v>
                </c:pt>
                <c:pt idx="6009">
                  <c:v>61</c:v>
                </c:pt>
                <c:pt idx="6010">
                  <c:v>61</c:v>
                </c:pt>
                <c:pt idx="6011">
                  <c:v>61</c:v>
                </c:pt>
                <c:pt idx="6012">
                  <c:v>61</c:v>
                </c:pt>
                <c:pt idx="6013">
                  <c:v>61</c:v>
                </c:pt>
                <c:pt idx="6014">
                  <c:v>61</c:v>
                </c:pt>
                <c:pt idx="6015">
                  <c:v>61</c:v>
                </c:pt>
                <c:pt idx="6016">
                  <c:v>61</c:v>
                </c:pt>
                <c:pt idx="6017">
                  <c:v>61</c:v>
                </c:pt>
                <c:pt idx="6018">
                  <c:v>61</c:v>
                </c:pt>
                <c:pt idx="6019">
                  <c:v>61</c:v>
                </c:pt>
                <c:pt idx="6020">
                  <c:v>61</c:v>
                </c:pt>
                <c:pt idx="6021">
                  <c:v>61</c:v>
                </c:pt>
                <c:pt idx="6022">
                  <c:v>61</c:v>
                </c:pt>
                <c:pt idx="6023">
                  <c:v>61</c:v>
                </c:pt>
                <c:pt idx="6024">
                  <c:v>61</c:v>
                </c:pt>
                <c:pt idx="6025">
                  <c:v>61</c:v>
                </c:pt>
                <c:pt idx="6026">
                  <c:v>61</c:v>
                </c:pt>
                <c:pt idx="6027">
                  <c:v>61</c:v>
                </c:pt>
                <c:pt idx="6028">
                  <c:v>61</c:v>
                </c:pt>
                <c:pt idx="6029">
                  <c:v>61</c:v>
                </c:pt>
                <c:pt idx="6030">
                  <c:v>61</c:v>
                </c:pt>
                <c:pt idx="6031">
                  <c:v>61</c:v>
                </c:pt>
                <c:pt idx="6032">
                  <c:v>61</c:v>
                </c:pt>
                <c:pt idx="6033">
                  <c:v>61</c:v>
                </c:pt>
                <c:pt idx="6034">
                  <c:v>61</c:v>
                </c:pt>
                <c:pt idx="6035">
                  <c:v>61</c:v>
                </c:pt>
                <c:pt idx="6036">
                  <c:v>61</c:v>
                </c:pt>
                <c:pt idx="6037">
                  <c:v>61</c:v>
                </c:pt>
                <c:pt idx="6038">
                  <c:v>61</c:v>
                </c:pt>
                <c:pt idx="6039">
                  <c:v>61</c:v>
                </c:pt>
                <c:pt idx="6040">
                  <c:v>61</c:v>
                </c:pt>
                <c:pt idx="6041">
                  <c:v>61</c:v>
                </c:pt>
                <c:pt idx="6042">
                  <c:v>61</c:v>
                </c:pt>
                <c:pt idx="6043">
                  <c:v>61</c:v>
                </c:pt>
                <c:pt idx="6044">
                  <c:v>61</c:v>
                </c:pt>
                <c:pt idx="6045">
                  <c:v>61</c:v>
                </c:pt>
                <c:pt idx="6046">
                  <c:v>61</c:v>
                </c:pt>
                <c:pt idx="6047">
                  <c:v>61</c:v>
                </c:pt>
                <c:pt idx="6048">
                  <c:v>61</c:v>
                </c:pt>
                <c:pt idx="6049">
                  <c:v>61</c:v>
                </c:pt>
                <c:pt idx="6050">
                  <c:v>61</c:v>
                </c:pt>
                <c:pt idx="6051">
                  <c:v>61</c:v>
                </c:pt>
                <c:pt idx="6052">
                  <c:v>61</c:v>
                </c:pt>
                <c:pt idx="6053">
                  <c:v>61</c:v>
                </c:pt>
                <c:pt idx="6054">
                  <c:v>61</c:v>
                </c:pt>
                <c:pt idx="6055">
                  <c:v>61</c:v>
                </c:pt>
                <c:pt idx="6056">
                  <c:v>61</c:v>
                </c:pt>
                <c:pt idx="6057">
                  <c:v>61</c:v>
                </c:pt>
                <c:pt idx="6058">
                  <c:v>61</c:v>
                </c:pt>
                <c:pt idx="6059">
                  <c:v>61</c:v>
                </c:pt>
                <c:pt idx="6060">
                  <c:v>61</c:v>
                </c:pt>
                <c:pt idx="6061">
                  <c:v>61</c:v>
                </c:pt>
                <c:pt idx="6062">
                  <c:v>61</c:v>
                </c:pt>
                <c:pt idx="6063">
                  <c:v>61</c:v>
                </c:pt>
                <c:pt idx="6064">
                  <c:v>61</c:v>
                </c:pt>
                <c:pt idx="6065">
                  <c:v>61</c:v>
                </c:pt>
                <c:pt idx="6066">
                  <c:v>61</c:v>
                </c:pt>
                <c:pt idx="6067">
                  <c:v>61</c:v>
                </c:pt>
                <c:pt idx="6068">
                  <c:v>61</c:v>
                </c:pt>
                <c:pt idx="6069">
                  <c:v>61</c:v>
                </c:pt>
                <c:pt idx="6070">
                  <c:v>61</c:v>
                </c:pt>
                <c:pt idx="6071">
                  <c:v>61</c:v>
                </c:pt>
                <c:pt idx="6072">
                  <c:v>61</c:v>
                </c:pt>
                <c:pt idx="6073">
                  <c:v>61</c:v>
                </c:pt>
                <c:pt idx="6074">
                  <c:v>61</c:v>
                </c:pt>
                <c:pt idx="6075">
                  <c:v>61</c:v>
                </c:pt>
                <c:pt idx="6076">
                  <c:v>61</c:v>
                </c:pt>
                <c:pt idx="6077">
                  <c:v>61</c:v>
                </c:pt>
                <c:pt idx="6078">
                  <c:v>61</c:v>
                </c:pt>
                <c:pt idx="6079">
                  <c:v>61</c:v>
                </c:pt>
                <c:pt idx="6080">
                  <c:v>61</c:v>
                </c:pt>
                <c:pt idx="6081">
                  <c:v>61</c:v>
                </c:pt>
                <c:pt idx="6082">
                  <c:v>61</c:v>
                </c:pt>
                <c:pt idx="6083">
                  <c:v>61</c:v>
                </c:pt>
                <c:pt idx="6084">
                  <c:v>61</c:v>
                </c:pt>
                <c:pt idx="6085">
                  <c:v>61</c:v>
                </c:pt>
                <c:pt idx="6086">
                  <c:v>61</c:v>
                </c:pt>
                <c:pt idx="6087">
                  <c:v>61</c:v>
                </c:pt>
                <c:pt idx="6088">
                  <c:v>61</c:v>
                </c:pt>
                <c:pt idx="6089">
                  <c:v>61</c:v>
                </c:pt>
                <c:pt idx="6090">
                  <c:v>61</c:v>
                </c:pt>
                <c:pt idx="6091">
                  <c:v>61</c:v>
                </c:pt>
                <c:pt idx="6092">
                  <c:v>61</c:v>
                </c:pt>
                <c:pt idx="6093">
                  <c:v>61</c:v>
                </c:pt>
                <c:pt idx="6094">
                  <c:v>61</c:v>
                </c:pt>
                <c:pt idx="6095">
                  <c:v>61</c:v>
                </c:pt>
                <c:pt idx="6096">
                  <c:v>61</c:v>
                </c:pt>
                <c:pt idx="6097">
                  <c:v>61</c:v>
                </c:pt>
                <c:pt idx="6098">
                  <c:v>61</c:v>
                </c:pt>
                <c:pt idx="6099">
                  <c:v>61</c:v>
                </c:pt>
                <c:pt idx="6100">
                  <c:v>61</c:v>
                </c:pt>
                <c:pt idx="6101">
                  <c:v>61</c:v>
                </c:pt>
                <c:pt idx="6102">
                  <c:v>61</c:v>
                </c:pt>
                <c:pt idx="6103">
                  <c:v>61</c:v>
                </c:pt>
                <c:pt idx="6104">
                  <c:v>61</c:v>
                </c:pt>
                <c:pt idx="6105">
                  <c:v>61</c:v>
                </c:pt>
                <c:pt idx="6106">
                  <c:v>61</c:v>
                </c:pt>
                <c:pt idx="6107">
                  <c:v>61</c:v>
                </c:pt>
                <c:pt idx="6108">
                  <c:v>61</c:v>
                </c:pt>
                <c:pt idx="6109">
                  <c:v>61</c:v>
                </c:pt>
                <c:pt idx="6110">
                  <c:v>61</c:v>
                </c:pt>
                <c:pt idx="6111">
                  <c:v>61</c:v>
                </c:pt>
                <c:pt idx="6112">
                  <c:v>61</c:v>
                </c:pt>
                <c:pt idx="6113">
                  <c:v>61</c:v>
                </c:pt>
                <c:pt idx="6114">
                  <c:v>61</c:v>
                </c:pt>
                <c:pt idx="6115">
                  <c:v>61</c:v>
                </c:pt>
                <c:pt idx="6116">
                  <c:v>61</c:v>
                </c:pt>
                <c:pt idx="6117">
                  <c:v>61</c:v>
                </c:pt>
                <c:pt idx="6118">
                  <c:v>61</c:v>
                </c:pt>
                <c:pt idx="6119">
                  <c:v>61</c:v>
                </c:pt>
                <c:pt idx="6120">
                  <c:v>61</c:v>
                </c:pt>
                <c:pt idx="6121">
                  <c:v>61</c:v>
                </c:pt>
                <c:pt idx="6122">
                  <c:v>61</c:v>
                </c:pt>
                <c:pt idx="6123">
                  <c:v>61</c:v>
                </c:pt>
                <c:pt idx="6124">
                  <c:v>61</c:v>
                </c:pt>
                <c:pt idx="6125">
                  <c:v>61</c:v>
                </c:pt>
                <c:pt idx="6126">
                  <c:v>61</c:v>
                </c:pt>
                <c:pt idx="6127">
                  <c:v>61</c:v>
                </c:pt>
                <c:pt idx="6128">
                  <c:v>61</c:v>
                </c:pt>
                <c:pt idx="6129">
                  <c:v>61</c:v>
                </c:pt>
                <c:pt idx="6130">
                  <c:v>61</c:v>
                </c:pt>
                <c:pt idx="6131">
                  <c:v>61</c:v>
                </c:pt>
                <c:pt idx="6132">
                  <c:v>61</c:v>
                </c:pt>
                <c:pt idx="6133">
                  <c:v>61</c:v>
                </c:pt>
                <c:pt idx="6134">
                  <c:v>61</c:v>
                </c:pt>
                <c:pt idx="6135">
                  <c:v>61</c:v>
                </c:pt>
                <c:pt idx="6136">
                  <c:v>61</c:v>
                </c:pt>
                <c:pt idx="6137">
                  <c:v>61</c:v>
                </c:pt>
                <c:pt idx="6138">
                  <c:v>61</c:v>
                </c:pt>
                <c:pt idx="6139">
                  <c:v>61</c:v>
                </c:pt>
                <c:pt idx="6140">
                  <c:v>61</c:v>
                </c:pt>
                <c:pt idx="6141">
                  <c:v>61</c:v>
                </c:pt>
                <c:pt idx="6142">
                  <c:v>61</c:v>
                </c:pt>
                <c:pt idx="6143">
                  <c:v>61</c:v>
                </c:pt>
                <c:pt idx="6144">
                  <c:v>61</c:v>
                </c:pt>
                <c:pt idx="6145">
                  <c:v>61</c:v>
                </c:pt>
                <c:pt idx="6146">
                  <c:v>61</c:v>
                </c:pt>
                <c:pt idx="6147">
                  <c:v>61</c:v>
                </c:pt>
                <c:pt idx="6148">
                  <c:v>61</c:v>
                </c:pt>
                <c:pt idx="6149">
                  <c:v>61</c:v>
                </c:pt>
                <c:pt idx="6150">
                  <c:v>61</c:v>
                </c:pt>
                <c:pt idx="6151">
                  <c:v>61</c:v>
                </c:pt>
                <c:pt idx="6152">
                  <c:v>61</c:v>
                </c:pt>
                <c:pt idx="6153">
                  <c:v>61</c:v>
                </c:pt>
                <c:pt idx="6154">
                  <c:v>61</c:v>
                </c:pt>
                <c:pt idx="6155">
                  <c:v>61</c:v>
                </c:pt>
                <c:pt idx="6156">
                  <c:v>61</c:v>
                </c:pt>
                <c:pt idx="6157">
                  <c:v>61</c:v>
                </c:pt>
                <c:pt idx="6158">
                  <c:v>61</c:v>
                </c:pt>
                <c:pt idx="6159">
                  <c:v>61</c:v>
                </c:pt>
                <c:pt idx="6160">
                  <c:v>61</c:v>
                </c:pt>
                <c:pt idx="6161">
                  <c:v>61</c:v>
                </c:pt>
                <c:pt idx="6162">
                  <c:v>61</c:v>
                </c:pt>
                <c:pt idx="6163">
                  <c:v>61</c:v>
                </c:pt>
                <c:pt idx="6164">
                  <c:v>61</c:v>
                </c:pt>
                <c:pt idx="6165">
                  <c:v>61</c:v>
                </c:pt>
                <c:pt idx="6166">
                  <c:v>61</c:v>
                </c:pt>
                <c:pt idx="6167">
                  <c:v>61</c:v>
                </c:pt>
                <c:pt idx="6168">
                  <c:v>61</c:v>
                </c:pt>
                <c:pt idx="6169">
                  <c:v>61</c:v>
                </c:pt>
                <c:pt idx="6170">
                  <c:v>61</c:v>
                </c:pt>
                <c:pt idx="6171">
                  <c:v>61</c:v>
                </c:pt>
                <c:pt idx="6172">
                  <c:v>61</c:v>
                </c:pt>
                <c:pt idx="6173">
                  <c:v>61</c:v>
                </c:pt>
                <c:pt idx="6174">
                  <c:v>61</c:v>
                </c:pt>
                <c:pt idx="6175">
                  <c:v>61</c:v>
                </c:pt>
                <c:pt idx="6176">
                  <c:v>61</c:v>
                </c:pt>
                <c:pt idx="6177">
                  <c:v>61</c:v>
                </c:pt>
                <c:pt idx="6178">
                  <c:v>61</c:v>
                </c:pt>
                <c:pt idx="6179">
                  <c:v>61</c:v>
                </c:pt>
                <c:pt idx="6180">
                  <c:v>61</c:v>
                </c:pt>
                <c:pt idx="6181">
                  <c:v>61</c:v>
                </c:pt>
                <c:pt idx="6182">
                  <c:v>61</c:v>
                </c:pt>
                <c:pt idx="6183">
                  <c:v>61</c:v>
                </c:pt>
                <c:pt idx="6184">
                  <c:v>61</c:v>
                </c:pt>
                <c:pt idx="6185">
                  <c:v>61</c:v>
                </c:pt>
                <c:pt idx="6186">
                  <c:v>61</c:v>
                </c:pt>
                <c:pt idx="6187">
                  <c:v>61</c:v>
                </c:pt>
                <c:pt idx="6188">
                  <c:v>61</c:v>
                </c:pt>
                <c:pt idx="6189">
                  <c:v>61</c:v>
                </c:pt>
                <c:pt idx="6190">
                  <c:v>61</c:v>
                </c:pt>
                <c:pt idx="6191">
                  <c:v>61</c:v>
                </c:pt>
                <c:pt idx="6192">
                  <c:v>61</c:v>
                </c:pt>
                <c:pt idx="6193">
                  <c:v>61</c:v>
                </c:pt>
                <c:pt idx="6194">
                  <c:v>61</c:v>
                </c:pt>
                <c:pt idx="6195">
                  <c:v>61</c:v>
                </c:pt>
                <c:pt idx="6196">
                  <c:v>61</c:v>
                </c:pt>
                <c:pt idx="6197">
                  <c:v>61</c:v>
                </c:pt>
                <c:pt idx="6198">
                  <c:v>61</c:v>
                </c:pt>
                <c:pt idx="6199">
                  <c:v>61</c:v>
                </c:pt>
                <c:pt idx="6200">
                  <c:v>61</c:v>
                </c:pt>
                <c:pt idx="6201">
                  <c:v>61</c:v>
                </c:pt>
                <c:pt idx="6202">
                  <c:v>61</c:v>
                </c:pt>
                <c:pt idx="6203">
                  <c:v>61</c:v>
                </c:pt>
                <c:pt idx="6204">
                  <c:v>61</c:v>
                </c:pt>
                <c:pt idx="6205">
                  <c:v>61</c:v>
                </c:pt>
                <c:pt idx="6206">
                  <c:v>61</c:v>
                </c:pt>
                <c:pt idx="6207">
                  <c:v>61</c:v>
                </c:pt>
                <c:pt idx="6208">
                  <c:v>61</c:v>
                </c:pt>
                <c:pt idx="6209">
                  <c:v>61</c:v>
                </c:pt>
                <c:pt idx="6210">
                  <c:v>61</c:v>
                </c:pt>
                <c:pt idx="6211">
                  <c:v>61</c:v>
                </c:pt>
                <c:pt idx="6212">
                  <c:v>61</c:v>
                </c:pt>
                <c:pt idx="6213">
                  <c:v>61</c:v>
                </c:pt>
                <c:pt idx="6214">
                  <c:v>61</c:v>
                </c:pt>
                <c:pt idx="6215">
                  <c:v>61</c:v>
                </c:pt>
                <c:pt idx="6216">
                  <c:v>61</c:v>
                </c:pt>
                <c:pt idx="6217">
                  <c:v>61</c:v>
                </c:pt>
                <c:pt idx="6218">
                  <c:v>61</c:v>
                </c:pt>
                <c:pt idx="6219">
                  <c:v>61</c:v>
                </c:pt>
                <c:pt idx="6220">
                  <c:v>61</c:v>
                </c:pt>
                <c:pt idx="6221">
                  <c:v>61</c:v>
                </c:pt>
                <c:pt idx="6222">
                  <c:v>61</c:v>
                </c:pt>
                <c:pt idx="6223">
                  <c:v>61</c:v>
                </c:pt>
                <c:pt idx="6224">
                  <c:v>61</c:v>
                </c:pt>
                <c:pt idx="6225">
                  <c:v>61</c:v>
                </c:pt>
                <c:pt idx="6226">
                  <c:v>61</c:v>
                </c:pt>
                <c:pt idx="6227">
                  <c:v>61</c:v>
                </c:pt>
                <c:pt idx="6228">
                  <c:v>61</c:v>
                </c:pt>
                <c:pt idx="6229">
                  <c:v>61</c:v>
                </c:pt>
                <c:pt idx="6230">
                  <c:v>61</c:v>
                </c:pt>
                <c:pt idx="6231">
                  <c:v>61</c:v>
                </c:pt>
                <c:pt idx="6232">
                  <c:v>61</c:v>
                </c:pt>
                <c:pt idx="6233">
                  <c:v>61</c:v>
                </c:pt>
                <c:pt idx="6234">
                  <c:v>61</c:v>
                </c:pt>
                <c:pt idx="6235">
                  <c:v>61</c:v>
                </c:pt>
                <c:pt idx="6236">
                  <c:v>61</c:v>
                </c:pt>
                <c:pt idx="6237">
                  <c:v>61</c:v>
                </c:pt>
                <c:pt idx="6238">
                  <c:v>61</c:v>
                </c:pt>
                <c:pt idx="6239">
                  <c:v>61</c:v>
                </c:pt>
                <c:pt idx="6240">
                  <c:v>61</c:v>
                </c:pt>
                <c:pt idx="6241">
                  <c:v>61</c:v>
                </c:pt>
                <c:pt idx="6242">
                  <c:v>61</c:v>
                </c:pt>
                <c:pt idx="6243">
                  <c:v>61</c:v>
                </c:pt>
                <c:pt idx="6244">
                  <c:v>61</c:v>
                </c:pt>
                <c:pt idx="6245">
                  <c:v>61</c:v>
                </c:pt>
                <c:pt idx="6246">
                  <c:v>61</c:v>
                </c:pt>
                <c:pt idx="6247">
                  <c:v>61</c:v>
                </c:pt>
                <c:pt idx="6248">
                  <c:v>61</c:v>
                </c:pt>
                <c:pt idx="6249">
                  <c:v>61</c:v>
                </c:pt>
                <c:pt idx="6250">
                  <c:v>61</c:v>
                </c:pt>
                <c:pt idx="6251">
                  <c:v>61</c:v>
                </c:pt>
                <c:pt idx="6252">
                  <c:v>61</c:v>
                </c:pt>
                <c:pt idx="6253">
                  <c:v>61</c:v>
                </c:pt>
                <c:pt idx="6254">
                  <c:v>61</c:v>
                </c:pt>
                <c:pt idx="6255">
                  <c:v>61</c:v>
                </c:pt>
                <c:pt idx="6256">
                  <c:v>61</c:v>
                </c:pt>
                <c:pt idx="6257">
                  <c:v>61</c:v>
                </c:pt>
                <c:pt idx="6258">
                  <c:v>61</c:v>
                </c:pt>
                <c:pt idx="6259">
                  <c:v>61</c:v>
                </c:pt>
                <c:pt idx="6260">
                  <c:v>61</c:v>
                </c:pt>
                <c:pt idx="6261">
                  <c:v>61</c:v>
                </c:pt>
                <c:pt idx="6262">
                  <c:v>61</c:v>
                </c:pt>
                <c:pt idx="6263">
                  <c:v>61</c:v>
                </c:pt>
                <c:pt idx="6264">
                  <c:v>61</c:v>
                </c:pt>
                <c:pt idx="6265">
                  <c:v>61</c:v>
                </c:pt>
                <c:pt idx="6266">
                  <c:v>61</c:v>
                </c:pt>
                <c:pt idx="6267">
                  <c:v>61</c:v>
                </c:pt>
                <c:pt idx="6268">
                  <c:v>61</c:v>
                </c:pt>
                <c:pt idx="6269">
                  <c:v>61</c:v>
                </c:pt>
                <c:pt idx="6270">
                  <c:v>61</c:v>
                </c:pt>
                <c:pt idx="6271">
                  <c:v>61</c:v>
                </c:pt>
                <c:pt idx="6272">
                  <c:v>61</c:v>
                </c:pt>
                <c:pt idx="6273">
                  <c:v>61</c:v>
                </c:pt>
                <c:pt idx="6274">
                  <c:v>61</c:v>
                </c:pt>
                <c:pt idx="6275">
                  <c:v>61</c:v>
                </c:pt>
                <c:pt idx="6276">
                  <c:v>61</c:v>
                </c:pt>
                <c:pt idx="6277">
                  <c:v>61</c:v>
                </c:pt>
                <c:pt idx="6278">
                  <c:v>61</c:v>
                </c:pt>
                <c:pt idx="6279">
                  <c:v>61</c:v>
                </c:pt>
                <c:pt idx="6280">
                  <c:v>61</c:v>
                </c:pt>
                <c:pt idx="6281">
                  <c:v>61</c:v>
                </c:pt>
                <c:pt idx="6282">
                  <c:v>61</c:v>
                </c:pt>
                <c:pt idx="6283">
                  <c:v>61</c:v>
                </c:pt>
                <c:pt idx="6284">
                  <c:v>61</c:v>
                </c:pt>
                <c:pt idx="6285">
                  <c:v>61</c:v>
                </c:pt>
                <c:pt idx="6286">
                  <c:v>61</c:v>
                </c:pt>
                <c:pt idx="6287">
                  <c:v>61</c:v>
                </c:pt>
                <c:pt idx="6288">
                  <c:v>61</c:v>
                </c:pt>
                <c:pt idx="6289">
                  <c:v>61</c:v>
                </c:pt>
                <c:pt idx="6290">
                  <c:v>61</c:v>
                </c:pt>
                <c:pt idx="6291">
                  <c:v>61</c:v>
                </c:pt>
                <c:pt idx="6292">
                  <c:v>61</c:v>
                </c:pt>
                <c:pt idx="6293">
                  <c:v>61</c:v>
                </c:pt>
                <c:pt idx="6294">
                  <c:v>61</c:v>
                </c:pt>
                <c:pt idx="6295">
                  <c:v>61</c:v>
                </c:pt>
                <c:pt idx="6296">
                  <c:v>61</c:v>
                </c:pt>
                <c:pt idx="6297">
                  <c:v>61</c:v>
                </c:pt>
                <c:pt idx="6298">
                  <c:v>61</c:v>
                </c:pt>
                <c:pt idx="6299">
                  <c:v>61</c:v>
                </c:pt>
                <c:pt idx="6300">
                  <c:v>61</c:v>
                </c:pt>
                <c:pt idx="6301">
                  <c:v>61</c:v>
                </c:pt>
                <c:pt idx="6302">
                  <c:v>61</c:v>
                </c:pt>
                <c:pt idx="6303">
                  <c:v>61</c:v>
                </c:pt>
                <c:pt idx="6304">
                  <c:v>61</c:v>
                </c:pt>
                <c:pt idx="6305">
                  <c:v>61</c:v>
                </c:pt>
                <c:pt idx="6306">
                  <c:v>61</c:v>
                </c:pt>
                <c:pt idx="6307">
                  <c:v>61</c:v>
                </c:pt>
                <c:pt idx="6308">
                  <c:v>61</c:v>
                </c:pt>
                <c:pt idx="6309">
                  <c:v>61</c:v>
                </c:pt>
                <c:pt idx="6310">
                  <c:v>61</c:v>
                </c:pt>
                <c:pt idx="6311">
                  <c:v>61</c:v>
                </c:pt>
                <c:pt idx="6312">
                  <c:v>61</c:v>
                </c:pt>
                <c:pt idx="6313">
                  <c:v>61</c:v>
                </c:pt>
                <c:pt idx="6314">
                  <c:v>61</c:v>
                </c:pt>
                <c:pt idx="6315">
                  <c:v>61</c:v>
                </c:pt>
                <c:pt idx="6316">
                  <c:v>61</c:v>
                </c:pt>
                <c:pt idx="6317">
                  <c:v>61</c:v>
                </c:pt>
                <c:pt idx="6318">
                  <c:v>61</c:v>
                </c:pt>
                <c:pt idx="6319">
                  <c:v>61</c:v>
                </c:pt>
                <c:pt idx="6320">
                  <c:v>61</c:v>
                </c:pt>
                <c:pt idx="6321">
                  <c:v>61</c:v>
                </c:pt>
                <c:pt idx="6322">
                  <c:v>61</c:v>
                </c:pt>
                <c:pt idx="6323">
                  <c:v>61</c:v>
                </c:pt>
                <c:pt idx="6324">
                  <c:v>61</c:v>
                </c:pt>
                <c:pt idx="6325">
                  <c:v>61</c:v>
                </c:pt>
                <c:pt idx="6326">
                  <c:v>61</c:v>
                </c:pt>
                <c:pt idx="6327">
                  <c:v>61</c:v>
                </c:pt>
                <c:pt idx="6328">
                  <c:v>61</c:v>
                </c:pt>
                <c:pt idx="6329">
                  <c:v>61</c:v>
                </c:pt>
                <c:pt idx="6330">
                  <c:v>61</c:v>
                </c:pt>
                <c:pt idx="6331">
                  <c:v>61</c:v>
                </c:pt>
                <c:pt idx="6332">
                  <c:v>61</c:v>
                </c:pt>
                <c:pt idx="6333">
                  <c:v>61</c:v>
                </c:pt>
                <c:pt idx="6334">
                  <c:v>61</c:v>
                </c:pt>
                <c:pt idx="6335">
                  <c:v>61</c:v>
                </c:pt>
                <c:pt idx="6336">
                  <c:v>61</c:v>
                </c:pt>
                <c:pt idx="6337">
                  <c:v>61</c:v>
                </c:pt>
                <c:pt idx="6338">
                  <c:v>61</c:v>
                </c:pt>
                <c:pt idx="6339">
                  <c:v>61</c:v>
                </c:pt>
                <c:pt idx="6340">
                  <c:v>61</c:v>
                </c:pt>
                <c:pt idx="6341">
                  <c:v>61</c:v>
                </c:pt>
                <c:pt idx="6342">
                  <c:v>61</c:v>
                </c:pt>
                <c:pt idx="6343">
                  <c:v>61</c:v>
                </c:pt>
                <c:pt idx="6344">
                  <c:v>61</c:v>
                </c:pt>
                <c:pt idx="6345">
                  <c:v>61</c:v>
                </c:pt>
                <c:pt idx="6346">
                  <c:v>61</c:v>
                </c:pt>
                <c:pt idx="6347">
                  <c:v>61</c:v>
                </c:pt>
                <c:pt idx="6348">
                  <c:v>61</c:v>
                </c:pt>
                <c:pt idx="6349">
                  <c:v>61</c:v>
                </c:pt>
                <c:pt idx="6350">
                  <c:v>61</c:v>
                </c:pt>
                <c:pt idx="6351">
                  <c:v>61</c:v>
                </c:pt>
                <c:pt idx="6352">
                  <c:v>61</c:v>
                </c:pt>
                <c:pt idx="6353">
                  <c:v>61</c:v>
                </c:pt>
                <c:pt idx="6354">
                  <c:v>61</c:v>
                </c:pt>
                <c:pt idx="6355">
                  <c:v>61</c:v>
                </c:pt>
                <c:pt idx="6356">
                  <c:v>61</c:v>
                </c:pt>
                <c:pt idx="6357">
                  <c:v>61</c:v>
                </c:pt>
                <c:pt idx="6358">
                  <c:v>61</c:v>
                </c:pt>
                <c:pt idx="6359">
                  <c:v>61</c:v>
                </c:pt>
                <c:pt idx="6360">
                  <c:v>61</c:v>
                </c:pt>
                <c:pt idx="6361">
                  <c:v>61</c:v>
                </c:pt>
                <c:pt idx="6362">
                  <c:v>61</c:v>
                </c:pt>
                <c:pt idx="6363">
                  <c:v>61</c:v>
                </c:pt>
                <c:pt idx="6364">
                  <c:v>61</c:v>
                </c:pt>
                <c:pt idx="6365">
                  <c:v>61</c:v>
                </c:pt>
                <c:pt idx="6366">
                  <c:v>61</c:v>
                </c:pt>
                <c:pt idx="6367">
                  <c:v>61</c:v>
                </c:pt>
                <c:pt idx="6368">
                  <c:v>61</c:v>
                </c:pt>
                <c:pt idx="6369">
                  <c:v>61</c:v>
                </c:pt>
                <c:pt idx="6370">
                  <c:v>61</c:v>
                </c:pt>
                <c:pt idx="6371">
                  <c:v>61</c:v>
                </c:pt>
                <c:pt idx="6372">
                  <c:v>61</c:v>
                </c:pt>
                <c:pt idx="6373">
                  <c:v>61</c:v>
                </c:pt>
                <c:pt idx="6374">
                  <c:v>61</c:v>
                </c:pt>
                <c:pt idx="6375">
                  <c:v>61</c:v>
                </c:pt>
                <c:pt idx="6376">
                  <c:v>61</c:v>
                </c:pt>
                <c:pt idx="6377">
                  <c:v>61</c:v>
                </c:pt>
                <c:pt idx="6378">
                  <c:v>61</c:v>
                </c:pt>
                <c:pt idx="6379">
                  <c:v>61</c:v>
                </c:pt>
                <c:pt idx="6380">
                  <c:v>61</c:v>
                </c:pt>
                <c:pt idx="6381">
                  <c:v>61</c:v>
                </c:pt>
                <c:pt idx="6382">
                  <c:v>61</c:v>
                </c:pt>
                <c:pt idx="6383">
                  <c:v>61</c:v>
                </c:pt>
                <c:pt idx="6384">
                  <c:v>61</c:v>
                </c:pt>
                <c:pt idx="6385">
                  <c:v>61</c:v>
                </c:pt>
                <c:pt idx="6386">
                  <c:v>61</c:v>
                </c:pt>
                <c:pt idx="6387">
                  <c:v>61</c:v>
                </c:pt>
                <c:pt idx="6388">
                  <c:v>61</c:v>
                </c:pt>
                <c:pt idx="6389">
                  <c:v>61</c:v>
                </c:pt>
                <c:pt idx="6390">
                  <c:v>61</c:v>
                </c:pt>
                <c:pt idx="6391">
                  <c:v>61</c:v>
                </c:pt>
                <c:pt idx="6392">
                  <c:v>61</c:v>
                </c:pt>
                <c:pt idx="6393">
                  <c:v>61</c:v>
                </c:pt>
                <c:pt idx="6394">
                  <c:v>61</c:v>
                </c:pt>
                <c:pt idx="6395">
                  <c:v>61</c:v>
                </c:pt>
                <c:pt idx="6396">
                  <c:v>61</c:v>
                </c:pt>
                <c:pt idx="6397">
                  <c:v>61</c:v>
                </c:pt>
                <c:pt idx="6398">
                  <c:v>61</c:v>
                </c:pt>
                <c:pt idx="6399">
                  <c:v>61</c:v>
                </c:pt>
                <c:pt idx="6400">
                  <c:v>61</c:v>
                </c:pt>
                <c:pt idx="6401">
                  <c:v>61</c:v>
                </c:pt>
                <c:pt idx="6402">
                  <c:v>61</c:v>
                </c:pt>
                <c:pt idx="6403">
                  <c:v>61</c:v>
                </c:pt>
                <c:pt idx="6404">
                  <c:v>61</c:v>
                </c:pt>
                <c:pt idx="6405">
                  <c:v>61</c:v>
                </c:pt>
                <c:pt idx="6406">
                  <c:v>61</c:v>
                </c:pt>
                <c:pt idx="6407">
                  <c:v>61</c:v>
                </c:pt>
                <c:pt idx="6408">
                  <c:v>61</c:v>
                </c:pt>
                <c:pt idx="6409">
                  <c:v>61</c:v>
                </c:pt>
                <c:pt idx="6410">
                  <c:v>61</c:v>
                </c:pt>
                <c:pt idx="6411">
                  <c:v>61</c:v>
                </c:pt>
                <c:pt idx="6412">
                  <c:v>61</c:v>
                </c:pt>
                <c:pt idx="6413">
                  <c:v>61</c:v>
                </c:pt>
                <c:pt idx="6414">
                  <c:v>61</c:v>
                </c:pt>
                <c:pt idx="6415">
                  <c:v>61</c:v>
                </c:pt>
                <c:pt idx="6416">
                  <c:v>61</c:v>
                </c:pt>
                <c:pt idx="6417">
                  <c:v>61</c:v>
                </c:pt>
                <c:pt idx="6418">
                  <c:v>61</c:v>
                </c:pt>
                <c:pt idx="6419">
                  <c:v>61</c:v>
                </c:pt>
                <c:pt idx="6420">
                  <c:v>61</c:v>
                </c:pt>
                <c:pt idx="6421">
                  <c:v>61</c:v>
                </c:pt>
                <c:pt idx="6422">
                  <c:v>61</c:v>
                </c:pt>
                <c:pt idx="6423">
                  <c:v>61</c:v>
                </c:pt>
                <c:pt idx="6424">
                  <c:v>61</c:v>
                </c:pt>
                <c:pt idx="6425">
                  <c:v>61</c:v>
                </c:pt>
                <c:pt idx="6426">
                  <c:v>61</c:v>
                </c:pt>
                <c:pt idx="6427">
                  <c:v>61</c:v>
                </c:pt>
                <c:pt idx="6428">
                  <c:v>61</c:v>
                </c:pt>
                <c:pt idx="6429">
                  <c:v>61</c:v>
                </c:pt>
                <c:pt idx="6430">
                  <c:v>61</c:v>
                </c:pt>
                <c:pt idx="6431">
                  <c:v>61</c:v>
                </c:pt>
                <c:pt idx="6432">
                  <c:v>61</c:v>
                </c:pt>
                <c:pt idx="6433">
                  <c:v>61</c:v>
                </c:pt>
                <c:pt idx="6434">
                  <c:v>61</c:v>
                </c:pt>
                <c:pt idx="6435">
                  <c:v>61</c:v>
                </c:pt>
                <c:pt idx="6436">
                  <c:v>61</c:v>
                </c:pt>
                <c:pt idx="6437">
                  <c:v>61</c:v>
                </c:pt>
                <c:pt idx="6438">
                  <c:v>61</c:v>
                </c:pt>
                <c:pt idx="6439">
                  <c:v>61</c:v>
                </c:pt>
                <c:pt idx="6440">
                  <c:v>61</c:v>
                </c:pt>
                <c:pt idx="6441">
                  <c:v>61</c:v>
                </c:pt>
                <c:pt idx="6442">
                  <c:v>61</c:v>
                </c:pt>
                <c:pt idx="6443">
                  <c:v>61</c:v>
                </c:pt>
                <c:pt idx="6444">
                  <c:v>61</c:v>
                </c:pt>
                <c:pt idx="6445">
                  <c:v>61</c:v>
                </c:pt>
                <c:pt idx="6446">
                  <c:v>61</c:v>
                </c:pt>
                <c:pt idx="6447">
                  <c:v>61</c:v>
                </c:pt>
                <c:pt idx="6448">
                  <c:v>61</c:v>
                </c:pt>
                <c:pt idx="6449">
                  <c:v>61</c:v>
                </c:pt>
                <c:pt idx="6450">
                  <c:v>61</c:v>
                </c:pt>
                <c:pt idx="6451">
                  <c:v>61</c:v>
                </c:pt>
                <c:pt idx="6452">
                  <c:v>61</c:v>
                </c:pt>
                <c:pt idx="6453">
                  <c:v>61</c:v>
                </c:pt>
                <c:pt idx="6454">
                  <c:v>61</c:v>
                </c:pt>
                <c:pt idx="6455">
                  <c:v>61</c:v>
                </c:pt>
                <c:pt idx="6456">
                  <c:v>61</c:v>
                </c:pt>
                <c:pt idx="6457">
                  <c:v>61</c:v>
                </c:pt>
                <c:pt idx="6458">
                  <c:v>61</c:v>
                </c:pt>
                <c:pt idx="6459">
                  <c:v>61</c:v>
                </c:pt>
                <c:pt idx="6460">
                  <c:v>61</c:v>
                </c:pt>
                <c:pt idx="6461">
                  <c:v>61</c:v>
                </c:pt>
                <c:pt idx="6462">
                  <c:v>61</c:v>
                </c:pt>
                <c:pt idx="6463">
                  <c:v>61</c:v>
                </c:pt>
                <c:pt idx="6464">
                  <c:v>61</c:v>
                </c:pt>
                <c:pt idx="6465">
                  <c:v>61</c:v>
                </c:pt>
                <c:pt idx="6466">
                  <c:v>61</c:v>
                </c:pt>
                <c:pt idx="6467">
                  <c:v>61</c:v>
                </c:pt>
                <c:pt idx="6468">
                  <c:v>61</c:v>
                </c:pt>
                <c:pt idx="6469">
                  <c:v>61</c:v>
                </c:pt>
                <c:pt idx="6470">
                  <c:v>61</c:v>
                </c:pt>
                <c:pt idx="6471">
                  <c:v>61</c:v>
                </c:pt>
                <c:pt idx="6472">
                  <c:v>61</c:v>
                </c:pt>
                <c:pt idx="6473">
                  <c:v>61</c:v>
                </c:pt>
                <c:pt idx="6474">
                  <c:v>61</c:v>
                </c:pt>
                <c:pt idx="6475">
                  <c:v>61</c:v>
                </c:pt>
                <c:pt idx="6476">
                  <c:v>61</c:v>
                </c:pt>
                <c:pt idx="6477">
                  <c:v>61</c:v>
                </c:pt>
                <c:pt idx="6478">
                  <c:v>61</c:v>
                </c:pt>
                <c:pt idx="6479">
                  <c:v>61</c:v>
                </c:pt>
                <c:pt idx="6480">
                  <c:v>61</c:v>
                </c:pt>
                <c:pt idx="6481">
                  <c:v>61</c:v>
                </c:pt>
                <c:pt idx="6482">
                  <c:v>61</c:v>
                </c:pt>
                <c:pt idx="6483">
                  <c:v>61</c:v>
                </c:pt>
                <c:pt idx="6484">
                  <c:v>61</c:v>
                </c:pt>
                <c:pt idx="6485">
                  <c:v>61</c:v>
                </c:pt>
                <c:pt idx="6486">
                  <c:v>61</c:v>
                </c:pt>
                <c:pt idx="6487">
                  <c:v>61</c:v>
                </c:pt>
                <c:pt idx="6488">
                  <c:v>61</c:v>
                </c:pt>
                <c:pt idx="6489">
                  <c:v>61</c:v>
                </c:pt>
                <c:pt idx="6490">
                  <c:v>61</c:v>
                </c:pt>
                <c:pt idx="6491">
                  <c:v>61</c:v>
                </c:pt>
                <c:pt idx="6492">
                  <c:v>61</c:v>
                </c:pt>
                <c:pt idx="6493">
                  <c:v>61</c:v>
                </c:pt>
                <c:pt idx="6494">
                  <c:v>61</c:v>
                </c:pt>
                <c:pt idx="6495">
                  <c:v>61</c:v>
                </c:pt>
                <c:pt idx="6496">
                  <c:v>61</c:v>
                </c:pt>
                <c:pt idx="6497">
                  <c:v>61</c:v>
                </c:pt>
                <c:pt idx="6498">
                  <c:v>61</c:v>
                </c:pt>
                <c:pt idx="6499">
                  <c:v>61</c:v>
                </c:pt>
                <c:pt idx="6500">
                  <c:v>61</c:v>
                </c:pt>
                <c:pt idx="6501">
                  <c:v>61</c:v>
                </c:pt>
                <c:pt idx="6502">
                  <c:v>61</c:v>
                </c:pt>
                <c:pt idx="6503">
                  <c:v>61</c:v>
                </c:pt>
                <c:pt idx="6504">
                  <c:v>61</c:v>
                </c:pt>
                <c:pt idx="6505">
                  <c:v>61</c:v>
                </c:pt>
                <c:pt idx="6506">
                  <c:v>61</c:v>
                </c:pt>
                <c:pt idx="6507">
                  <c:v>61</c:v>
                </c:pt>
                <c:pt idx="6508">
                  <c:v>61</c:v>
                </c:pt>
                <c:pt idx="6509">
                  <c:v>61</c:v>
                </c:pt>
                <c:pt idx="6510">
                  <c:v>61</c:v>
                </c:pt>
                <c:pt idx="6511">
                  <c:v>61</c:v>
                </c:pt>
                <c:pt idx="6512">
                  <c:v>61</c:v>
                </c:pt>
                <c:pt idx="6513">
                  <c:v>61</c:v>
                </c:pt>
                <c:pt idx="6514">
                  <c:v>61</c:v>
                </c:pt>
                <c:pt idx="6515">
                  <c:v>61</c:v>
                </c:pt>
                <c:pt idx="6516">
                  <c:v>61</c:v>
                </c:pt>
                <c:pt idx="6517">
                  <c:v>61</c:v>
                </c:pt>
                <c:pt idx="6518">
                  <c:v>61</c:v>
                </c:pt>
                <c:pt idx="6519">
                  <c:v>61</c:v>
                </c:pt>
                <c:pt idx="6520">
                  <c:v>61</c:v>
                </c:pt>
                <c:pt idx="6521">
                  <c:v>61</c:v>
                </c:pt>
                <c:pt idx="6522">
                  <c:v>61</c:v>
                </c:pt>
                <c:pt idx="6523">
                  <c:v>61</c:v>
                </c:pt>
                <c:pt idx="6524">
                  <c:v>61</c:v>
                </c:pt>
                <c:pt idx="6525">
                  <c:v>61</c:v>
                </c:pt>
                <c:pt idx="6526">
                  <c:v>61</c:v>
                </c:pt>
                <c:pt idx="6527">
                  <c:v>61</c:v>
                </c:pt>
                <c:pt idx="6528">
                  <c:v>61</c:v>
                </c:pt>
                <c:pt idx="6529">
                  <c:v>61</c:v>
                </c:pt>
                <c:pt idx="6530">
                  <c:v>61</c:v>
                </c:pt>
                <c:pt idx="6531">
                  <c:v>61</c:v>
                </c:pt>
                <c:pt idx="6532">
                  <c:v>61</c:v>
                </c:pt>
                <c:pt idx="6533">
                  <c:v>61</c:v>
                </c:pt>
                <c:pt idx="6534">
                  <c:v>61</c:v>
                </c:pt>
                <c:pt idx="6535">
                  <c:v>61</c:v>
                </c:pt>
                <c:pt idx="6536">
                  <c:v>61</c:v>
                </c:pt>
                <c:pt idx="6537">
                  <c:v>61</c:v>
                </c:pt>
                <c:pt idx="6538">
                  <c:v>61</c:v>
                </c:pt>
                <c:pt idx="6539">
                  <c:v>61</c:v>
                </c:pt>
                <c:pt idx="6540">
                  <c:v>61</c:v>
                </c:pt>
                <c:pt idx="6541">
                  <c:v>61</c:v>
                </c:pt>
                <c:pt idx="6542">
                  <c:v>61</c:v>
                </c:pt>
                <c:pt idx="6543">
                  <c:v>61</c:v>
                </c:pt>
                <c:pt idx="6544">
                  <c:v>61</c:v>
                </c:pt>
                <c:pt idx="6545">
                  <c:v>61</c:v>
                </c:pt>
                <c:pt idx="6546">
                  <c:v>61</c:v>
                </c:pt>
                <c:pt idx="6547">
                  <c:v>61</c:v>
                </c:pt>
                <c:pt idx="6548">
                  <c:v>61</c:v>
                </c:pt>
                <c:pt idx="6549">
                  <c:v>61</c:v>
                </c:pt>
                <c:pt idx="6550">
                  <c:v>61</c:v>
                </c:pt>
                <c:pt idx="6551">
                  <c:v>61</c:v>
                </c:pt>
                <c:pt idx="6552">
                  <c:v>61</c:v>
                </c:pt>
                <c:pt idx="6553">
                  <c:v>61</c:v>
                </c:pt>
                <c:pt idx="6554">
                  <c:v>61</c:v>
                </c:pt>
                <c:pt idx="6555">
                  <c:v>61</c:v>
                </c:pt>
                <c:pt idx="6556">
                  <c:v>61</c:v>
                </c:pt>
                <c:pt idx="6557">
                  <c:v>61</c:v>
                </c:pt>
                <c:pt idx="6558">
                  <c:v>61</c:v>
                </c:pt>
                <c:pt idx="6559">
                  <c:v>61</c:v>
                </c:pt>
                <c:pt idx="6560">
                  <c:v>61</c:v>
                </c:pt>
                <c:pt idx="6561">
                  <c:v>61</c:v>
                </c:pt>
                <c:pt idx="6562">
                  <c:v>61</c:v>
                </c:pt>
                <c:pt idx="6563">
                  <c:v>61</c:v>
                </c:pt>
                <c:pt idx="6564">
                  <c:v>61</c:v>
                </c:pt>
                <c:pt idx="6565">
                  <c:v>61</c:v>
                </c:pt>
                <c:pt idx="6566">
                  <c:v>61</c:v>
                </c:pt>
                <c:pt idx="6567">
                  <c:v>61</c:v>
                </c:pt>
                <c:pt idx="6568">
                  <c:v>61</c:v>
                </c:pt>
                <c:pt idx="6569">
                  <c:v>61</c:v>
                </c:pt>
                <c:pt idx="6570">
                  <c:v>61</c:v>
                </c:pt>
                <c:pt idx="6571">
                  <c:v>61</c:v>
                </c:pt>
                <c:pt idx="6572">
                  <c:v>61</c:v>
                </c:pt>
                <c:pt idx="6573">
                  <c:v>61</c:v>
                </c:pt>
                <c:pt idx="6574">
                  <c:v>61</c:v>
                </c:pt>
                <c:pt idx="6575">
                  <c:v>61</c:v>
                </c:pt>
                <c:pt idx="6576">
                  <c:v>61</c:v>
                </c:pt>
                <c:pt idx="6577">
                  <c:v>61</c:v>
                </c:pt>
                <c:pt idx="6578">
                  <c:v>61</c:v>
                </c:pt>
                <c:pt idx="6579">
                  <c:v>61</c:v>
                </c:pt>
                <c:pt idx="6580">
                  <c:v>61</c:v>
                </c:pt>
                <c:pt idx="6581">
                  <c:v>61</c:v>
                </c:pt>
                <c:pt idx="6582">
                  <c:v>61</c:v>
                </c:pt>
                <c:pt idx="6583">
                  <c:v>61</c:v>
                </c:pt>
                <c:pt idx="6584">
                  <c:v>61</c:v>
                </c:pt>
                <c:pt idx="6585">
                  <c:v>61</c:v>
                </c:pt>
                <c:pt idx="6586">
                  <c:v>61</c:v>
                </c:pt>
                <c:pt idx="6587">
                  <c:v>61</c:v>
                </c:pt>
                <c:pt idx="6588">
                  <c:v>61</c:v>
                </c:pt>
                <c:pt idx="6589">
                  <c:v>61</c:v>
                </c:pt>
                <c:pt idx="6590">
                  <c:v>61</c:v>
                </c:pt>
                <c:pt idx="6591">
                  <c:v>61</c:v>
                </c:pt>
                <c:pt idx="6592">
                  <c:v>61</c:v>
                </c:pt>
                <c:pt idx="6593">
                  <c:v>61</c:v>
                </c:pt>
                <c:pt idx="6594">
                  <c:v>61</c:v>
                </c:pt>
                <c:pt idx="6595">
                  <c:v>61</c:v>
                </c:pt>
                <c:pt idx="6596">
                  <c:v>61</c:v>
                </c:pt>
                <c:pt idx="6597">
                  <c:v>61</c:v>
                </c:pt>
                <c:pt idx="6598">
                  <c:v>61</c:v>
                </c:pt>
                <c:pt idx="6599">
                  <c:v>61</c:v>
                </c:pt>
                <c:pt idx="6600">
                  <c:v>61</c:v>
                </c:pt>
                <c:pt idx="6601">
                  <c:v>61</c:v>
                </c:pt>
                <c:pt idx="6602">
                  <c:v>61</c:v>
                </c:pt>
                <c:pt idx="6603">
                  <c:v>61</c:v>
                </c:pt>
                <c:pt idx="6604">
                  <c:v>61</c:v>
                </c:pt>
                <c:pt idx="6605">
                  <c:v>61</c:v>
                </c:pt>
                <c:pt idx="6606">
                  <c:v>61</c:v>
                </c:pt>
                <c:pt idx="6607">
                  <c:v>61</c:v>
                </c:pt>
                <c:pt idx="6608">
                  <c:v>61</c:v>
                </c:pt>
                <c:pt idx="6609">
                  <c:v>61</c:v>
                </c:pt>
                <c:pt idx="6610">
                  <c:v>61</c:v>
                </c:pt>
                <c:pt idx="6611">
                  <c:v>61</c:v>
                </c:pt>
                <c:pt idx="6612">
                  <c:v>61</c:v>
                </c:pt>
                <c:pt idx="6613">
                  <c:v>61</c:v>
                </c:pt>
                <c:pt idx="6614">
                  <c:v>61</c:v>
                </c:pt>
                <c:pt idx="6615">
                  <c:v>61</c:v>
                </c:pt>
                <c:pt idx="6616">
                  <c:v>61</c:v>
                </c:pt>
                <c:pt idx="6617">
                  <c:v>61</c:v>
                </c:pt>
                <c:pt idx="6618">
                  <c:v>61</c:v>
                </c:pt>
                <c:pt idx="6619">
                  <c:v>61</c:v>
                </c:pt>
                <c:pt idx="6620">
                  <c:v>61</c:v>
                </c:pt>
                <c:pt idx="6621">
                  <c:v>61</c:v>
                </c:pt>
                <c:pt idx="6622">
                  <c:v>61</c:v>
                </c:pt>
                <c:pt idx="6623">
                  <c:v>61</c:v>
                </c:pt>
                <c:pt idx="6624">
                  <c:v>61</c:v>
                </c:pt>
                <c:pt idx="6625">
                  <c:v>61</c:v>
                </c:pt>
                <c:pt idx="6626">
                  <c:v>61</c:v>
                </c:pt>
                <c:pt idx="6627">
                  <c:v>61</c:v>
                </c:pt>
                <c:pt idx="6628">
                  <c:v>61</c:v>
                </c:pt>
                <c:pt idx="6629">
                  <c:v>61</c:v>
                </c:pt>
                <c:pt idx="6630">
                  <c:v>61</c:v>
                </c:pt>
                <c:pt idx="6631">
                  <c:v>61</c:v>
                </c:pt>
                <c:pt idx="6632">
                  <c:v>61</c:v>
                </c:pt>
                <c:pt idx="6633">
                  <c:v>61</c:v>
                </c:pt>
                <c:pt idx="6634">
                  <c:v>61</c:v>
                </c:pt>
                <c:pt idx="6635">
                  <c:v>61</c:v>
                </c:pt>
                <c:pt idx="6636">
                  <c:v>61</c:v>
                </c:pt>
                <c:pt idx="6637">
                  <c:v>61</c:v>
                </c:pt>
                <c:pt idx="6638">
                  <c:v>61</c:v>
                </c:pt>
                <c:pt idx="6639">
                  <c:v>61</c:v>
                </c:pt>
                <c:pt idx="6640">
                  <c:v>61</c:v>
                </c:pt>
                <c:pt idx="6641">
                  <c:v>61</c:v>
                </c:pt>
                <c:pt idx="6642">
                  <c:v>61</c:v>
                </c:pt>
                <c:pt idx="6643">
                  <c:v>61</c:v>
                </c:pt>
                <c:pt idx="6644">
                  <c:v>61</c:v>
                </c:pt>
                <c:pt idx="6645">
                  <c:v>61</c:v>
                </c:pt>
                <c:pt idx="6646">
                  <c:v>61</c:v>
                </c:pt>
                <c:pt idx="6647">
                  <c:v>61</c:v>
                </c:pt>
                <c:pt idx="6648">
                  <c:v>61</c:v>
                </c:pt>
                <c:pt idx="6649">
                  <c:v>61</c:v>
                </c:pt>
                <c:pt idx="6650">
                  <c:v>61</c:v>
                </c:pt>
                <c:pt idx="6651">
                  <c:v>61</c:v>
                </c:pt>
                <c:pt idx="6652">
                  <c:v>61</c:v>
                </c:pt>
                <c:pt idx="6653">
                  <c:v>61</c:v>
                </c:pt>
                <c:pt idx="6654">
                  <c:v>61</c:v>
                </c:pt>
                <c:pt idx="6655">
                  <c:v>61</c:v>
                </c:pt>
                <c:pt idx="6656">
                  <c:v>61</c:v>
                </c:pt>
                <c:pt idx="6657">
                  <c:v>61</c:v>
                </c:pt>
                <c:pt idx="6658">
                  <c:v>61</c:v>
                </c:pt>
                <c:pt idx="6659">
                  <c:v>61</c:v>
                </c:pt>
                <c:pt idx="6660">
                  <c:v>61</c:v>
                </c:pt>
                <c:pt idx="6661">
                  <c:v>61</c:v>
                </c:pt>
                <c:pt idx="6662">
                  <c:v>61</c:v>
                </c:pt>
                <c:pt idx="6663">
                  <c:v>61</c:v>
                </c:pt>
                <c:pt idx="6664">
                  <c:v>61</c:v>
                </c:pt>
                <c:pt idx="6665">
                  <c:v>61</c:v>
                </c:pt>
                <c:pt idx="6666">
                  <c:v>61</c:v>
                </c:pt>
                <c:pt idx="6667">
                  <c:v>61</c:v>
                </c:pt>
                <c:pt idx="6668">
                  <c:v>61</c:v>
                </c:pt>
                <c:pt idx="6669">
                  <c:v>61</c:v>
                </c:pt>
                <c:pt idx="6670">
                  <c:v>61</c:v>
                </c:pt>
                <c:pt idx="6671">
                  <c:v>61</c:v>
                </c:pt>
                <c:pt idx="6672">
                  <c:v>61</c:v>
                </c:pt>
                <c:pt idx="6673">
                  <c:v>61</c:v>
                </c:pt>
                <c:pt idx="6674">
                  <c:v>61</c:v>
                </c:pt>
                <c:pt idx="6675">
                  <c:v>61</c:v>
                </c:pt>
                <c:pt idx="6676">
                  <c:v>61</c:v>
                </c:pt>
                <c:pt idx="6677">
                  <c:v>61</c:v>
                </c:pt>
                <c:pt idx="6678">
                  <c:v>61</c:v>
                </c:pt>
                <c:pt idx="6679">
                  <c:v>61</c:v>
                </c:pt>
                <c:pt idx="6680">
                  <c:v>61</c:v>
                </c:pt>
                <c:pt idx="6681">
                  <c:v>61</c:v>
                </c:pt>
                <c:pt idx="6682">
                  <c:v>61</c:v>
                </c:pt>
                <c:pt idx="6683">
                  <c:v>61</c:v>
                </c:pt>
                <c:pt idx="6684">
                  <c:v>61</c:v>
                </c:pt>
                <c:pt idx="6685">
                  <c:v>61</c:v>
                </c:pt>
                <c:pt idx="6686">
                  <c:v>61</c:v>
                </c:pt>
                <c:pt idx="6687">
                  <c:v>61</c:v>
                </c:pt>
                <c:pt idx="6688">
                  <c:v>61</c:v>
                </c:pt>
                <c:pt idx="6689">
                  <c:v>61</c:v>
                </c:pt>
                <c:pt idx="6690">
                  <c:v>61</c:v>
                </c:pt>
                <c:pt idx="6691">
                  <c:v>61</c:v>
                </c:pt>
                <c:pt idx="6692">
                  <c:v>61</c:v>
                </c:pt>
                <c:pt idx="6693">
                  <c:v>61</c:v>
                </c:pt>
                <c:pt idx="6694">
                  <c:v>61</c:v>
                </c:pt>
                <c:pt idx="6695">
                  <c:v>61</c:v>
                </c:pt>
                <c:pt idx="6696">
                  <c:v>61</c:v>
                </c:pt>
                <c:pt idx="6697">
                  <c:v>61</c:v>
                </c:pt>
                <c:pt idx="6698">
                  <c:v>61</c:v>
                </c:pt>
                <c:pt idx="6699">
                  <c:v>61</c:v>
                </c:pt>
                <c:pt idx="6700">
                  <c:v>61</c:v>
                </c:pt>
                <c:pt idx="6701">
                  <c:v>61</c:v>
                </c:pt>
                <c:pt idx="6702">
                  <c:v>61</c:v>
                </c:pt>
                <c:pt idx="6703">
                  <c:v>61</c:v>
                </c:pt>
                <c:pt idx="6704">
                  <c:v>61</c:v>
                </c:pt>
                <c:pt idx="6705">
                  <c:v>61</c:v>
                </c:pt>
                <c:pt idx="6706">
                  <c:v>61</c:v>
                </c:pt>
                <c:pt idx="6707">
                  <c:v>61</c:v>
                </c:pt>
                <c:pt idx="6708">
                  <c:v>61</c:v>
                </c:pt>
                <c:pt idx="6709">
                  <c:v>61</c:v>
                </c:pt>
                <c:pt idx="6710">
                  <c:v>61</c:v>
                </c:pt>
                <c:pt idx="6711">
                  <c:v>61</c:v>
                </c:pt>
                <c:pt idx="6712">
                  <c:v>61</c:v>
                </c:pt>
                <c:pt idx="6713">
                  <c:v>61</c:v>
                </c:pt>
                <c:pt idx="6714">
                  <c:v>61</c:v>
                </c:pt>
                <c:pt idx="6715">
                  <c:v>61</c:v>
                </c:pt>
                <c:pt idx="6716">
                  <c:v>61</c:v>
                </c:pt>
                <c:pt idx="6717">
                  <c:v>61</c:v>
                </c:pt>
                <c:pt idx="6718">
                  <c:v>61</c:v>
                </c:pt>
                <c:pt idx="6719">
                  <c:v>61</c:v>
                </c:pt>
                <c:pt idx="6720">
                  <c:v>61</c:v>
                </c:pt>
                <c:pt idx="6721">
                  <c:v>61</c:v>
                </c:pt>
                <c:pt idx="6722">
                  <c:v>61</c:v>
                </c:pt>
                <c:pt idx="6723">
                  <c:v>61</c:v>
                </c:pt>
                <c:pt idx="6724">
                  <c:v>61</c:v>
                </c:pt>
                <c:pt idx="6725">
                  <c:v>61</c:v>
                </c:pt>
                <c:pt idx="6726">
                  <c:v>61</c:v>
                </c:pt>
                <c:pt idx="6727">
                  <c:v>61</c:v>
                </c:pt>
                <c:pt idx="6728">
                  <c:v>61</c:v>
                </c:pt>
                <c:pt idx="6729">
                  <c:v>61</c:v>
                </c:pt>
                <c:pt idx="6730">
                  <c:v>61</c:v>
                </c:pt>
                <c:pt idx="6731">
                  <c:v>61</c:v>
                </c:pt>
                <c:pt idx="6732">
                  <c:v>61</c:v>
                </c:pt>
                <c:pt idx="6733">
                  <c:v>61</c:v>
                </c:pt>
                <c:pt idx="6734">
                  <c:v>61</c:v>
                </c:pt>
                <c:pt idx="6735">
                  <c:v>61</c:v>
                </c:pt>
                <c:pt idx="6736">
                  <c:v>61</c:v>
                </c:pt>
                <c:pt idx="6737">
                  <c:v>61</c:v>
                </c:pt>
                <c:pt idx="6738">
                  <c:v>61</c:v>
                </c:pt>
                <c:pt idx="6739">
                  <c:v>61</c:v>
                </c:pt>
                <c:pt idx="6740">
                  <c:v>61</c:v>
                </c:pt>
                <c:pt idx="6741">
                  <c:v>61</c:v>
                </c:pt>
                <c:pt idx="6742">
                  <c:v>61</c:v>
                </c:pt>
                <c:pt idx="6743">
                  <c:v>61</c:v>
                </c:pt>
                <c:pt idx="6744">
                  <c:v>61</c:v>
                </c:pt>
                <c:pt idx="6745">
                  <c:v>61</c:v>
                </c:pt>
                <c:pt idx="6746">
                  <c:v>61</c:v>
                </c:pt>
                <c:pt idx="6747">
                  <c:v>61</c:v>
                </c:pt>
                <c:pt idx="6748">
                  <c:v>61</c:v>
                </c:pt>
                <c:pt idx="6749">
                  <c:v>61</c:v>
                </c:pt>
                <c:pt idx="6750">
                  <c:v>61</c:v>
                </c:pt>
                <c:pt idx="6751">
                  <c:v>61</c:v>
                </c:pt>
                <c:pt idx="6752">
                  <c:v>61</c:v>
                </c:pt>
                <c:pt idx="6753">
                  <c:v>61</c:v>
                </c:pt>
                <c:pt idx="6754">
                  <c:v>61</c:v>
                </c:pt>
                <c:pt idx="6755">
                  <c:v>61</c:v>
                </c:pt>
                <c:pt idx="6756">
                  <c:v>61</c:v>
                </c:pt>
                <c:pt idx="6757">
                  <c:v>61</c:v>
                </c:pt>
                <c:pt idx="6758">
                  <c:v>61</c:v>
                </c:pt>
                <c:pt idx="6759">
                  <c:v>61</c:v>
                </c:pt>
                <c:pt idx="6760">
                  <c:v>61</c:v>
                </c:pt>
                <c:pt idx="6761">
                  <c:v>61</c:v>
                </c:pt>
                <c:pt idx="6762">
                  <c:v>61</c:v>
                </c:pt>
                <c:pt idx="6763">
                  <c:v>61</c:v>
                </c:pt>
                <c:pt idx="6764">
                  <c:v>61</c:v>
                </c:pt>
                <c:pt idx="6765">
                  <c:v>61</c:v>
                </c:pt>
                <c:pt idx="6766">
                  <c:v>61</c:v>
                </c:pt>
                <c:pt idx="6767">
                  <c:v>61</c:v>
                </c:pt>
                <c:pt idx="6768">
                  <c:v>61</c:v>
                </c:pt>
                <c:pt idx="6769">
                  <c:v>61</c:v>
                </c:pt>
                <c:pt idx="6770">
                  <c:v>61</c:v>
                </c:pt>
                <c:pt idx="6771">
                  <c:v>61</c:v>
                </c:pt>
                <c:pt idx="6772">
                  <c:v>61</c:v>
                </c:pt>
                <c:pt idx="6773">
                  <c:v>61</c:v>
                </c:pt>
                <c:pt idx="6774">
                  <c:v>61</c:v>
                </c:pt>
                <c:pt idx="6775">
                  <c:v>61</c:v>
                </c:pt>
                <c:pt idx="6776">
                  <c:v>61</c:v>
                </c:pt>
                <c:pt idx="6777">
                  <c:v>61</c:v>
                </c:pt>
                <c:pt idx="6778">
                  <c:v>61</c:v>
                </c:pt>
                <c:pt idx="6779">
                  <c:v>61</c:v>
                </c:pt>
                <c:pt idx="6780">
                  <c:v>61</c:v>
                </c:pt>
                <c:pt idx="6781">
                  <c:v>61</c:v>
                </c:pt>
                <c:pt idx="6782">
                  <c:v>61</c:v>
                </c:pt>
                <c:pt idx="6783">
                  <c:v>61</c:v>
                </c:pt>
                <c:pt idx="6784">
                  <c:v>61</c:v>
                </c:pt>
                <c:pt idx="6785">
                  <c:v>61</c:v>
                </c:pt>
                <c:pt idx="6786">
                  <c:v>61</c:v>
                </c:pt>
                <c:pt idx="6787">
                  <c:v>61</c:v>
                </c:pt>
                <c:pt idx="6788">
                  <c:v>61</c:v>
                </c:pt>
                <c:pt idx="6789">
                  <c:v>61</c:v>
                </c:pt>
                <c:pt idx="6790">
                  <c:v>61</c:v>
                </c:pt>
                <c:pt idx="6791">
                  <c:v>61</c:v>
                </c:pt>
                <c:pt idx="6792">
                  <c:v>61</c:v>
                </c:pt>
                <c:pt idx="6793">
                  <c:v>61</c:v>
                </c:pt>
                <c:pt idx="6794">
                  <c:v>61</c:v>
                </c:pt>
                <c:pt idx="6795">
                  <c:v>61</c:v>
                </c:pt>
                <c:pt idx="6796">
                  <c:v>61</c:v>
                </c:pt>
                <c:pt idx="6797">
                  <c:v>61</c:v>
                </c:pt>
                <c:pt idx="6798">
                  <c:v>61</c:v>
                </c:pt>
                <c:pt idx="6799">
                  <c:v>61</c:v>
                </c:pt>
                <c:pt idx="6800">
                  <c:v>61</c:v>
                </c:pt>
                <c:pt idx="6801">
                  <c:v>61</c:v>
                </c:pt>
                <c:pt idx="6802">
                  <c:v>61</c:v>
                </c:pt>
                <c:pt idx="6803">
                  <c:v>61</c:v>
                </c:pt>
                <c:pt idx="6804">
                  <c:v>61</c:v>
                </c:pt>
                <c:pt idx="6805">
                  <c:v>61</c:v>
                </c:pt>
                <c:pt idx="6806">
                  <c:v>61</c:v>
                </c:pt>
                <c:pt idx="6807">
                  <c:v>61</c:v>
                </c:pt>
                <c:pt idx="6808">
                  <c:v>61</c:v>
                </c:pt>
                <c:pt idx="6809">
                  <c:v>61</c:v>
                </c:pt>
                <c:pt idx="6810">
                  <c:v>61</c:v>
                </c:pt>
                <c:pt idx="6811">
                  <c:v>61</c:v>
                </c:pt>
                <c:pt idx="6812">
                  <c:v>61</c:v>
                </c:pt>
                <c:pt idx="6813">
                  <c:v>61</c:v>
                </c:pt>
                <c:pt idx="6814">
                  <c:v>61</c:v>
                </c:pt>
                <c:pt idx="6815">
                  <c:v>61</c:v>
                </c:pt>
                <c:pt idx="6816">
                  <c:v>61</c:v>
                </c:pt>
                <c:pt idx="6817">
                  <c:v>61</c:v>
                </c:pt>
                <c:pt idx="6818">
                  <c:v>61</c:v>
                </c:pt>
                <c:pt idx="6819">
                  <c:v>61</c:v>
                </c:pt>
                <c:pt idx="6820">
                  <c:v>61</c:v>
                </c:pt>
                <c:pt idx="6821">
                  <c:v>61</c:v>
                </c:pt>
                <c:pt idx="6822">
                  <c:v>61</c:v>
                </c:pt>
                <c:pt idx="6823">
                  <c:v>61</c:v>
                </c:pt>
                <c:pt idx="6824">
                  <c:v>61</c:v>
                </c:pt>
                <c:pt idx="6825">
                  <c:v>61</c:v>
                </c:pt>
                <c:pt idx="6826">
                  <c:v>61</c:v>
                </c:pt>
                <c:pt idx="6827">
                  <c:v>61</c:v>
                </c:pt>
                <c:pt idx="6828">
                  <c:v>61</c:v>
                </c:pt>
                <c:pt idx="6829">
                  <c:v>61</c:v>
                </c:pt>
                <c:pt idx="6830">
                  <c:v>61</c:v>
                </c:pt>
                <c:pt idx="6831">
                  <c:v>61</c:v>
                </c:pt>
                <c:pt idx="6832">
                  <c:v>61</c:v>
                </c:pt>
                <c:pt idx="6833">
                  <c:v>61</c:v>
                </c:pt>
                <c:pt idx="6834">
                  <c:v>61</c:v>
                </c:pt>
                <c:pt idx="6835">
                  <c:v>61</c:v>
                </c:pt>
                <c:pt idx="6836">
                  <c:v>61</c:v>
                </c:pt>
                <c:pt idx="6837">
                  <c:v>61</c:v>
                </c:pt>
                <c:pt idx="6838">
                  <c:v>61</c:v>
                </c:pt>
                <c:pt idx="6839">
                  <c:v>61</c:v>
                </c:pt>
                <c:pt idx="6840">
                  <c:v>61</c:v>
                </c:pt>
                <c:pt idx="6841">
                  <c:v>61</c:v>
                </c:pt>
                <c:pt idx="6842">
                  <c:v>61</c:v>
                </c:pt>
                <c:pt idx="6843">
                  <c:v>61</c:v>
                </c:pt>
                <c:pt idx="6844">
                  <c:v>61</c:v>
                </c:pt>
                <c:pt idx="6845">
                  <c:v>61</c:v>
                </c:pt>
                <c:pt idx="6846">
                  <c:v>61</c:v>
                </c:pt>
                <c:pt idx="6847">
                  <c:v>61</c:v>
                </c:pt>
                <c:pt idx="6848">
                  <c:v>61</c:v>
                </c:pt>
                <c:pt idx="6849">
                  <c:v>61</c:v>
                </c:pt>
                <c:pt idx="6850">
                  <c:v>61</c:v>
                </c:pt>
                <c:pt idx="6851">
                  <c:v>61</c:v>
                </c:pt>
                <c:pt idx="6852">
                  <c:v>61</c:v>
                </c:pt>
                <c:pt idx="6853">
                  <c:v>61</c:v>
                </c:pt>
                <c:pt idx="6854">
                  <c:v>61</c:v>
                </c:pt>
                <c:pt idx="6855">
                  <c:v>61</c:v>
                </c:pt>
                <c:pt idx="6856">
                  <c:v>61</c:v>
                </c:pt>
                <c:pt idx="6857">
                  <c:v>61</c:v>
                </c:pt>
                <c:pt idx="6858">
                  <c:v>61</c:v>
                </c:pt>
                <c:pt idx="6859">
                  <c:v>61</c:v>
                </c:pt>
                <c:pt idx="6860">
                  <c:v>61</c:v>
                </c:pt>
                <c:pt idx="6861">
                  <c:v>61</c:v>
                </c:pt>
                <c:pt idx="6862">
                  <c:v>61</c:v>
                </c:pt>
                <c:pt idx="6863">
                  <c:v>61</c:v>
                </c:pt>
                <c:pt idx="6864">
                  <c:v>61</c:v>
                </c:pt>
                <c:pt idx="6865">
                  <c:v>61</c:v>
                </c:pt>
                <c:pt idx="6866">
                  <c:v>61</c:v>
                </c:pt>
                <c:pt idx="6867">
                  <c:v>61</c:v>
                </c:pt>
                <c:pt idx="6868">
                  <c:v>61</c:v>
                </c:pt>
                <c:pt idx="6869">
                  <c:v>61</c:v>
                </c:pt>
                <c:pt idx="6870">
                  <c:v>61</c:v>
                </c:pt>
                <c:pt idx="6871">
                  <c:v>61</c:v>
                </c:pt>
                <c:pt idx="6872">
                  <c:v>61</c:v>
                </c:pt>
                <c:pt idx="6873">
                  <c:v>61</c:v>
                </c:pt>
                <c:pt idx="6874">
                  <c:v>61</c:v>
                </c:pt>
                <c:pt idx="6875">
                  <c:v>61</c:v>
                </c:pt>
                <c:pt idx="6876">
                  <c:v>61</c:v>
                </c:pt>
                <c:pt idx="6877">
                  <c:v>61</c:v>
                </c:pt>
                <c:pt idx="6878">
                  <c:v>61</c:v>
                </c:pt>
                <c:pt idx="6879">
                  <c:v>61</c:v>
                </c:pt>
                <c:pt idx="6880">
                  <c:v>61</c:v>
                </c:pt>
                <c:pt idx="6881">
                  <c:v>61</c:v>
                </c:pt>
                <c:pt idx="6882">
                  <c:v>61</c:v>
                </c:pt>
                <c:pt idx="6883">
                  <c:v>61</c:v>
                </c:pt>
                <c:pt idx="6884">
                  <c:v>61</c:v>
                </c:pt>
                <c:pt idx="6885">
                  <c:v>61</c:v>
                </c:pt>
                <c:pt idx="6886">
                  <c:v>61</c:v>
                </c:pt>
                <c:pt idx="6887">
                  <c:v>61</c:v>
                </c:pt>
                <c:pt idx="6888">
                  <c:v>61</c:v>
                </c:pt>
                <c:pt idx="6889">
                  <c:v>61</c:v>
                </c:pt>
                <c:pt idx="6890">
                  <c:v>61</c:v>
                </c:pt>
                <c:pt idx="6891">
                  <c:v>61</c:v>
                </c:pt>
                <c:pt idx="6892">
                  <c:v>61</c:v>
                </c:pt>
                <c:pt idx="6893">
                  <c:v>61</c:v>
                </c:pt>
                <c:pt idx="6894">
                  <c:v>61</c:v>
                </c:pt>
                <c:pt idx="6895">
                  <c:v>61</c:v>
                </c:pt>
                <c:pt idx="6896">
                  <c:v>61</c:v>
                </c:pt>
                <c:pt idx="6897">
                  <c:v>61</c:v>
                </c:pt>
                <c:pt idx="6898">
                  <c:v>61</c:v>
                </c:pt>
                <c:pt idx="6899">
                  <c:v>61</c:v>
                </c:pt>
                <c:pt idx="6900">
                  <c:v>61</c:v>
                </c:pt>
                <c:pt idx="6901">
                  <c:v>61</c:v>
                </c:pt>
                <c:pt idx="6902">
                  <c:v>61</c:v>
                </c:pt>
                <c:pt idx="6903">
                  <c:v>61</c:v>
                </c:pt>
                <c:pt idx="6904">
                  <c:v>61</c:v>
                </c:pt>
                <c:pt idx="6905">
                  <c:v>61</c:v>
                </c:pt>
                <c:pt idx="6906">
                  <c:v>61</c:v>
                </c:pt>
                <c:pt idx="6907">
                  <c:v>61</c:v>
                </c:pt>
                <c:pt idx="6908">
                  <c:v>61</c:v>
                </c:pt>
                <c:pt idx="6909">
                  <c:v>61</c:v>
                </c:pt>
                <c:pt idx="6910">
                  <c:v>61</c:v>
                </c:pt>
                <c:pt idx="6911">
                  <c:v>61</c:v>
                </c:pt>
                <c:pt idx="6912">
                  <c:v>61</c:v>
                </c:pt>
                <c:pt idx="6913">
                  <c:v>61</c:v>
                </c:pt>
                <c:pt idx="6914">
                  <c:v>61</c:v>
                </c:pt>
                <c:pt idx="6915">
                  <c:v>61</c:v>
                </c:pt>
                <c:pt idx="6916">
                  <c:v>61</c:v>
                </c:pt>
                <c:pt idx="6917">
                  <c:v>61</c:v>
                </c:pt>
                <c:pt idx="6918">
                  <c:v>61</c:v>
                </c:pt>
                <c:pt idx="6919">
                  <c:v>61</c:v>
                </c:pt>
                <c:pt idx="6920">
                  <c:v>61</c:v>
                </c:pt>
                <c:pt idx="6921">
                  <c:v>61</c:v>
                </c:pt>
                <c:pt idx="6922">
                  <c:v>61</c:v>
                </c:pt>
                <c:pt idx="6923">
                  <c:v>61</c:v>
                </c:pt>
                <c:pt idx="6924">
                  <c:v>61</c:v>
                </c:pt>
                <c:pt idx="6925">
                  <c:v>61</c:v>
                </c:pt>
                <c:pt idx="6926">
                  <c:v>61</c:v>
                </c:pt>
                <c:pt idx="6927">
                  <c:v>61</c:v>
                </c:pt>
                <c:pt idx="6928">
                  <c:v>61</c:v>
                </c:pt>
                <c:pt idx="6929">
                  <c:v>61</c:v>
                </c:pt>
                <c:pt idx="6930">
                  <c:v>61</c:v>
                </c:pt>
                <c:pt idx="6931">
                  <c:v>61</c:v>
                </c:pt>
                <c:pt idx="6932">
                  <c:v>61</c:v>
                </c:pt>
                <c:pt idx="6933">
                  <c:v>61</c:v>
                </c:pt>
                <c:pt idx="6934">
                  <c:v>61</c:v>
                </c:pt>
                <c:pt idx="6935">
                  <c:v>61</c:v>
                </c:pt>
                <c:pt idx="6936">
                  <c:v>61</c:v>
                </c:pt>
                <c:pt idx="6937">
                  <c:v>61</c:v>
                </c:pt>
                <c:pt idx="6938">
                  <c:v>61</c:v>
                </c:pt>
                <c:pt idx="6939">
                  <c:v>61</c:v>
                </c:pt>
                <c:pt idx="6940">
                  <c:v>61</c:v>
                </c:pt>
                <c:pt idx="6941">
                  <c:v>61</c:v>
                </c:pt>
                <c:pt idx="6942">
                  <c:v>61</c:v>
                </c:pt>
                <c:pt idx="6943">
                  <c:v>61</c:v>
                </c:pt>
                <c:pt idx="6944">
                  <c:v>61</c:v>
                </c:pt>
                <c:pt idx="6945">
                  <c:v>61</c:v>
                </c:pt>
                <c:pt idx="6946">
                  <c:v>61</c:v>
                </c:pt>
                <c:pt idx="6947">
                  <c:v>61</c:v>
                </c:pt>
                <c:pt idx="6948">
                  <c:v>61</c:v>
                </c:pt>
                <c:pt idx="6949">
                  <c:v>61</c:v>
                </c:pt>
                <c:pt idx="6950">
                  <c:v>61</c:v>
                </c:pt>
                <c:pt idx="6951">
                  <c:v>61</c:v>
                </c:pt>
                <c:pt idx="6952">
                  <c:v>61</c:v>
                </c:pt>
                <c:pt idx="6953">
                  <c:v>61</c:v>
                </c:pt>
                <c:pt idx="6954">
                  <c:v>61</c:v>
                </c:pt>
                <c:pt idx="6955">
                  <c:v>61</c:v>
                </c:pt>
                <c:pt idx="6956">
                  <c:v>61</c:v>
                </c:pt>
                <c:pt idx="6957">
                  <c:v>61</c:v>
                </c:pt>
                <c:pt idx="6958">
                  <c:v>61</c:v>
                </c:pt>
                <c:pt idx="6959">
                  <c:v>61</c:v>
                </c:pt>
                <c:pt idx="6960">
                  <c:v>61</c:v>
                </c:pt>
                <c:pt idx="6961">
                  <c:v>61</c:v>
                </c:pt>
                <c:pt idx="6962">
                  <c:v>61</c:v>
                </c:pt>
                <c:pt idx="6963">
                  <c:v>61</c:v>
                </c:pt>
                <c:pt idx="6964">
                  <c:v>61</c:v>
                </c:pt>
                <c:pt idx="6965">
                  <c:v>61</c:v>
                </c:pt>
                <c:pt idx="6966">
                  <c:v>61</c:v>
                </c:pt>
                <c:pt idx="6967">
                  <c:v>61</c:v>
                </c:pt>
                <c:pt idx="6968">
                  <c:v>61</c:v>
                </c:pt>
                <c:pt idx="6969">
                  <c:v>61</c:v>
                </c:pt>
                <c:pt idx="6970">
                  <c:v>61</c:v>
                </c:pt>
                <c:pt idx="6971">
                  <c:v>61</c:v>
                </c:pt>
                <c:pt idx="6972">
                  <c:v>61</c:v>
                </c:pt>
                <c:pt idx="6973">
                  <c:v>61</c:v>
                </c:pt>
                <c:pt idx="6974">
                  <c:v>61</c:v>
                </c:pt>
                <c:pt idx="6975">
                  <c:v>61</c:v>
                </c:pt>
                <c:pt idx="6976">
                  <c:v>61</c:v>
                </c:pt>
                <c:pt idx="6977">
                  <c:v>61</c:v>
                </c:pt>
                <c:pt idx="6978">
                  <c:v>61</c:v>
                </c:pt>
                <c:pt idx="6979">
                  <c:v>61</c:v>
                </c:pt>
                <c:pt idx="6980">
                  <c:v>61</c:v>
                </c:pt>
                <c:pt idx="6981">
                  <c:v>61</c:v>
                </c:pt>
                <c:pt idx="6982">
                  <c:v>61</c:v>
                </c:pt>
                <c:pt idx="6983">
                  <c:v>61</c:v>
                </c:pt>
                <c:pt idx="6984">
                  <c:v>61</c:v>
                </c:pt>
                <c:pt idx="6985">
                  <c:v>61</c:v>
                </c:pt>
                <c:pt idx="6986">
                  <c:v>61</c:v>
                </c:pt>
                <c:pt idx="6987">
                  <c:v>61</c:v>
                </c:pt>
                <c:pt idx="6988">
                  <c:v>61</c:v>
                </c:pt>
                <c:pt idx="6989">
                  <c:v>61</c:v>
                </c:pt>
                <c:pt idx="6990">
                  <c:v>61</c:v>
                </c:pt>
                <c:pt idx="6991">
                  <c:v>61</c:v>
                </c:pt>
                <c:pt idx="6992">
                  <c:v>61</c:v>
                </c:pt>
                <c:pt idx="6993">
                  <c:v>61</c:v>
                </c:pt>
                <c:pt idx="6994">
                  <c:v>61</c:v>
                </c:pt>
                <c:pt idx="6995">
                  <c:v>61</c:v>
                </c:pt>
                <c:pt idx="6996">
                  <c:v>61</c:v>
                </c:pt>
                <c:pt idx="6997">
                  <c:v>61</c:v>
                </c:pt>
                <c:pt idx="6998">
                  <c:v>61</c:v>
                </c:pt>
                <c:pt idx="6999">
                  <c:v>61</c:v>
                </c:pt>
                <c:pt idx="7000">
                  <c:v>61</c:v>
                </c:pt>
                <c:pt idx="7001">
                  <c:v>61</c:v>
                </c:pt>
                <c:pt idx="7002">
                  <c:v>61</c:v>
                </c:pt>
                <c:pt idx="7003">
                  <c:v>61</c:v>
                </c:pt>
                <c:pt idx="7004">
                  <c:v>61</c:v>
                </c:pt>
                <c:pt idx="7005">
                  <c:v>61</c:v>
                </c:pt>
                <c:pt idx="7006">
                  <c:v>61</c:v>
                </c:pt>
                <c:pt idx="7007">
                  <c:v>61</c:v>
                </c:pt>
                <c:pt idx="7008">
                  <c:v>61</c:v>
                </c:pt>
                <c:pt idx="7009">
                  <c:v>61</c:v>
                </c:pt>
                <c:pt idx="7010">
                  <c:v>61</c:v>
                </c:pt>
                <c:pt idx="7011">
                  <c:v>61</c:v>
                </c:pt>
                <c:pt idx="7012">
                  <c:v>61</c:v>
                </c:pt>
                <c:pt idx="7013">
                  <c:v>61</c:v>
                </c:pt>
                <c:pt idx="7014">
                  <c:v>61</c:v>
                </c:pt>
                <c:pt idx="7015">
                  <c:v>61</c:v>
                </c:pt>
                <c:pt idx="7016">
                  <c:v>61</c:v>
                </c:pt>
                <c:pt idx="7017">
                  <c:v>61</c:v>
                </c:pt>
                <c:pt idx="7018">
                  <c:v>61</c:v>
                </c:pt>
                <c:pt idx="7019">
                  <c:v>61</c:v>
                </c:pt>
                <c:pt idx="7020">
                  <c:v>61</c:v>
                </c:pt>
                <c:pt idx="7021">
                  <c:v>61</c:v>
                </c:pt>
                <c:pt idx="7022">
                  <c:v>61</c:v>
                </c:pt>
                <c:pt idx="7023">
                  <c:v>61</c:v>
                </c:pt>
                <c:pt idx="7024">
                  <c:v>61</c:v>
                </c:pt>
                <c:pt idx="7025">
                  <c:v>61</c:v>
                </c:pt>
                <c:pt idx="7026">
                  <c:v>61</c:v>
                </c:pt>
                <c:pt idx="7027">
                  <c:v>61</c:v>
                </c:pt>
                <c:pt idx="7028">
                  <c:v>61</c:v>
                </c:pt>
                <c:pt idx="7029">
                  <c:v>61</c:v>
                </c:pt>
                <c:pt idx="7030">
                  <c:v>61</c:v>
                </c:pt>
                <c:pt idx="7031">
                  <c:v>61</c:v>
                </c:pt>
                <c:pt idx="7032">
                  <c:v>61</c:v>
                </c:pt>
                <c:pt idx="7033">
                  <c:v>61</c:v>
                </c:pt>
                <c:pt idx="7034">
                  <c:v>61</c:v>
                </c:pt>
                <c:pt idx="7035">
                  <c:v>61</c:v>
                </c:pt>
                <c:pt idx="7036">
                  <c:v>61</c:v>
                </c:pt>
                <c:pt idx="7037">
                  <c:v>61</c:v>
                </c:pt>
                <c:pt idx="7038">
                  <c:v>61</c:v>
                </c:pt>
                <c:pt idx="7039">
                  <c:v>61</c:v>
                </c:pt>
                <c:pt idx="7040">
                  <c:v>61</c:v>
                </c:pt>
                <c:pt idx="7041">
                  <c:v>61</c:v>
                </c:pt>
                <c:pt idx="7042">
                  <c:v>61</c:v>
                </c:pt>
                <c:pt idx="7043">
                  <c:v>61</c:v>
                </c:pt>
                <c:pt idx="7044">
                  <c:v>61</c:v>
                </c:pt>
                <c:pt idx="7045">
                  <c:v>61</c:v>
                </c:pt>
                <c:pt idx="7046">
                  <c:v>61</c:v>
                </c:pt>
                <c:pt idx="7047">
                  <c:v>61</c:v>
                </c:pt>
                <c:pt idx="7048">
                  <c:v>61</c:v>
                </c:pt>
                <c:pt idx="7049">
                  <c:v>61</c:v>
                </c:pt>
                <c:pt idx="7050">
                  <c:v>61</c:v>
                </c:pt>
                <c:pt idx="7051">
                  <c:v>61</c:v>
                </c:pt>
                <c:pt idx="7052">
                  <c:v>61</c:v>
                </c:pt>
                <c:pt idx="7053">
                  <c:v>61</c:v>
                </c:pt>
                <c:pt idx="7054">
                  <c:v>61</c:v>
                </c:pt>
                <c:pt idx="7055">
                  <c:v>61</c:v>
                </c:pt>
                <c:pt idx="7056">
                  <c:v>61</c:v>
                </c:pt>
                <c:pt idx="7057">
                  <c:v>61</c:v>
                </c:pt>
                <c:pt idx="7058">
                  <c:v>61</c:v>
                </c:pt>
                <c:pt idx="7059">
                  <c:v>61</c:v>
                </c:pt>
                <c:pt idx="7060">
                  <c:v>61</c:v>
                </c:pt>
                <c:pt idx="7061">
                  <c:v>61</c:v>
                </c:pt>
                <c:pt idx="7062">
                  <c:v>61</c:v>
                </c:pt>
                <c:pt idx="7063">
                  <c:v>61</c:v>
                </c:pt>
                <c:pt idx="7064">
                  <c:v>61</c:v>
                </c:pt>
                <c:pt idx="7065">
                  <c:v>61</c:v>
                </c:pt>
                <c:pt idx="7066">
                  <c:v>61</c:v>
                </c:pt>
                <c:pt idx="7067">
                  <c:v>61</c:v>
                </c:pt>
                <c:pt idx="7068">
                  <c:v>61</c:v>
                </c:pt>
                <c:pt idx="7069">
                  <c:v>61</c:v>
                </c:pt>
                <c:pt idx="7070">
                  <c:v>61</c:v>
                </c:pt>
                <c:pt idx="7071">
                  <c:v>61</c:v>
                </c:pt>
                <c:pt idx="7072">
                  <c:v>61</c:v>
                </c:pt>
                <c:pt idx="7073">
                  <c:v>61</c:v>
                </c:pt>
                <c:pt idx="7074">
                  <c:v>61</c:v>
                </c:pt>
                <c:pt idx="7075">
                  <c:v>61</c:v>
                </c:pt>
                <c:pt idx="7076">
                  <c:v>61</c:v>
                </c:pt>
                <c:pt idx="7077">
                  <c:v>61</c:v>
                </c:pt>
                <c:pt idx="7078">
                  <c:v>61</c:v>
                </c:pt>
                <c:pt idx="7079">
                  <c:v>61</c:v>
                </c:pt>
                <c:pt idx="7080">
                  <c:v>61</c:v>
                </c:pt>
                <c:pt idx="7081">
                  <c:v>61</c:v>
                </c:pt>
                <c:pt idx="7082">
                  <c:v>61</c:v>
                </c:pt>
                <c:pt idx="7083">
                  <c:v>61</c:v>
                </c:pt>
                <c:pt idx="7084">
                  <c:v>61</c:v>
                </c:pt>
                <c:pt idx="7085">
                  <c:v>61</c:v>
                </c:pt>
                <c:pt idx="7086">
                  <c:v>61</c:v>
                </c:pt>
                <c:pt idx="7087">
                  <c:v>61</c:v>
                </c:pt>
                <c:pt idx="7088">
                  <c:v>61</c:v>
                </c:pt>
                <c:pt idx="7089">
                  <c:v>61</c:v>
                </c:pt>
                <c:pt idx="7090">
                  <c:v>61</c:v>
                </c:pt>
                <c:pt idx="7091">
                  <c:v>61</c:v>
                </c:pt>
                <c:pt idx="7092">
                  <c:v>61</c:v>
                </c:pt>
                <c:pt idx="7093">
                  <c:v>61</c:v>
                </c:pt>
                <c:pt idx="7094">
                  <c:v>61</c:v>
                </c:pt>
                <c:pt idx="7095">
                  <c:v>61</c:v>
                </c:pt>
                <c:pt idx="7096">
                  <c:v>61</c:v>
                </c:pt>
                <c:pt idx="7097">
                  <c:v>61</c:v>
                </c:pt>
                <c:pt idx="7098">
                  <c:v>61</c:v>
                </c:pt>
                <c:pt idx="7099">
                  <c:v>61</c:v>
                </c:pt>
                <c:pt idx="7100">
                  <c:v>61</c:v>
                </c:pt>
                <c:pt idx="7101">
                  <c:v>61</c:v>
                </c:pt>
                <c:pt idx="7102">
                  <c:v>61</c:v>
                </c:pt>
                <c:pt idx="7103">
                  <c:v>61</c:v>
                </c:pt>
                <c:pt idx="7104">
                  <c:v>61</c:v>
                </c:pt>
                <c:pt idx="7105">
                  <c:v>61</c:v>
                </c:pt>
                <c:pt idx="7106">
                  <c:v>61</c:v>
                </c:pt>
                <c:pt idx="7107">
                  <c:v>61</c:v>
                </c:pt>
                <c:pt idx="7108">
                  <c:v>61</c:v>
                </c:pt>
                <c:pt idx="7109">
                  <c:v>61</c:v>
                </c:pt>
                <c:pt idx="7110">
                  <c:v>61</c:v>
                </c:pt>
                <c:pt idx="7111">
                  <c:v>61</c:v>
                </c:pt>
                <c:pt idx="7112">
                  <c:v>61</c:v>
                </c:pt>
                <c:pt idx="7113">
                  <c:v>61</c:v>
                </c:pt>
                <c:pt idx="7114">
                  <c:v>61</c:v>
                </c:pt>
                <c:pt idx="7115">
                  <c:v>61</c:v>
                </c:pt>
                <c:pt idx="7116">
                  <c:v>61</c:v>
                </c:pt>
                <c:pt idx="7117">
                  <c:v>61</c:v>
                </c:pt>
                <c:pt idx="7118">
                  <c:v>61</c:v>
                </c:pt>
                <c:pt idx="7119">
                  <c:v>61</c:v>
                </c:pt>
                <c:pt idx="7120">
                  <c:v>61</c:v>
                </c:pt>
                <c:pt idx="7121">
                  <c:v>61</c:v>
                </c:pt>
                <c:pt idx="7122">
                  <c:v>61</c:v>
                </c:pt>
                <c:pt idx="7123">
                  <c:v>61</c:v>
                </c:pt>
                <c:pt idx="7124">
                  <c:v>61</c:v>
                </c:pt>
                <c:pt idx="7125">
                  <c:v>61</c:v>
                </c:pt>
                <c:pt idx="7126">
                  <c:v>61</c:v>
                </c:pt>
                <c:pt idx="7127">
                  <c:v>61</c:v>
                </c:pt>
                <c:pt idx="7128">
                  <c:v>61</c:v>
                </c:pt>
                <c:pt idx="7129">
                  <c:v>61</c:v>
                </c:pt>
                <c:pt idx="7130">
                  <c:v>61</c:v>
                </c:pt>
                <c:pt idx="7131">
                  <c:v>61</c:v>
                </c:pt>
                <c:pt idx="7132">
                  <c:v>61</c:v>
                </c:pt>
                <c:pt idx="7133">
                  <c:v>61</c:v>
                </c:pt>
                <c:pt idx="7134">
                  <c:v>61</c:v>
                </c:pt>
                <c:pt idx="7135">
                  <c:v>61</c:v>
                </c:pt>
                <c:pt idx="7136">
                  <c:v>61</c:v>
                </c:pt>
                <c:pt idx="7137">
                  <c:v>61</c:v>
                </c:pt>
                <c:pt idx="7138">
                  <c:v>61</c:v>
                </c:pt>
                <c:pt idx="7139">
                  <c:v>61</c:v>
                </c:pt>
                <c:pt idx="7140">
                  <c:v>61</c:v>
                </c:pt>
                <c:pt idx="7141">
                  <c:v>61</c:v>
                </c:pt>
                <c:pt idx="7142">
                  <c:v>61</c:v>
                </c:pt>
                <c:pt idx="7143">
                  <c:v>61</c:v>
                </c:pt>
                <c:pt idx="7144">
                  <c:v>61</c:v>
                </c:pt>
                <c:pt idx="7145">
                  <c:v>61</c:v>
                </c:pt>
                <c:pt idx="7146">
                  <c:v>61</c:v>
                </c:pt>
                <c:pt idx="7147">
                  <c:v>61</c:v>
                </c:pt>
                <c:pt idx="7148">
                  <c:v>61</c:v>
                </c:pt>
                <c:pt idx="7149">
                  <c:v>61</c:v>
                </c:pt>
                <c:pt idx="7150">
                  <c:v>61</c:v>
                </c:pt>
                <c:pt idx="7151">
                  <c:v>61</c:v>
                </c:pt>
                <c:pt idx="7152">
                  <c:v>61</c:v>
                </c:pt>
                <c:pt idx="7153">
                  <c:v>61</c:v>
                </c:pt>
                <c:pt idx="7154">
                  <c:v>61</c:v>
                </c:pt>
                <c:pt idx="7155">
                  <c:v>61</c:v>
                </c:pt>
                <c:pt idx="7156">
                  <c:v>61</c:v>
                </c:pt>
                <c:pt idx="7157">
                  <c:v>61</c:v>
                </c:pt>
                <c:pt idx="7158">
                  <c:v>61</c:v>
                </c:pt>
                <c:pt idx="7159">
                  <c:v>61</c:v>
                </c:pt>
                <c:pt idx="7160">
                  <c:v>61</c:v>
                </c:pt>
                <c:pt idx="7161">
                  <c:v>61</c:v>
                </c:pt>
                <c:pt idx="7162">
                  <c:v>61</c:v>
                </c:pt>
                <c:pt idx="7163">
                  <c:v>61</c:v>
                </c:pt>
                <c:pt idx="7164">
                  <c:v>61</c:v>
                </c:pt>
                <c:pt idx="7165">
                  <c:v>61</c:v>
                </c:pt>
                <c:pt idx="7166">
                  <c:v>61</c:v>
                </c:pt>
                <c:pt idx="7167">
                  <c:v>61</c:v>
                </c:pt>
                <c:pt idx="7168">
                  <c:v>61</c:v>
                </c:pt>
                <c:pt idx="7169">
                  <c:v>61</c:v>
                </c:pt>
                <c:pt idx="7170">
                  <c:v>61</c:v>
                </c:pt>
                <c:pt idx="7171">
                  <c:v>61</c:v>
                </c:pt>
                <c:pt idx="7172">
                  <c:v>61</c:v>
                </c:pt>
                <c:pt idx="7173">
                  <c:v>61</c:v>
                </c:pt>
                <c:pt idx="7174">
                  <c:v>61</c:v>
                </c:pt>
                <c:pt idx="7175">
                  <c:v>61</c:v>
                </c:pt>
                <c:pt idx="7176">
                  <c:v>61</c:v>
                </c:pt>
                <c:pt idx="7177">
                  <c:v>61</c:v>
                </c:pt>
                <c:pt idx="7178">
                  <c:v>61</c:v>
                </c:pt>
                <c:pt idx="7179">
                  <c:v>61</c:v>
                </c:pt>
                <c:pt idx="7180">
                  <c:v>61</c:v>
                </c:pt>
                <c:pt idx="7181">
                  <c:v>61</c:v>
                </c:pt>
                <c:pt idx="7182">
                  <c:v>61</c:v>
                </c:pt>
                <c:pt idx="7183">
                  <c:v>61</c:v>
                </c:pt>
                <c:pt idx="7184">
                  <c:v>61</c:v>
                </c:pt>
                <c:pt idx="7185">
                  <c:v>61</c:v>
                </c:pt>
                <c:pt idx="7186">
                  <c:v>61</c:v>
                </c:pt>
                <c:pt idx="7187">
                  <c:v>61</c:v>
                </c:pt>
                <c:pt idx="7188">
                  <c:v>61</c:v>
                </c:pt>
                <c:pt idx="7189">
                  <c:v>61</c:v>
                </c:pt>
                <c:pt idx="7190">
                  <c:v>61</c:v>
                </c:pt>
                <c:pt idx="7191">
                  <c:v>61</c:v>
                </c:pt>
                <c:pt idx="7192">
                  <c:v>61</c:v>
                </c:pt>
                <c:pt idx="7193">
                  <c:v>61</c:v>
                </c:pt>
                <c:pt idx="7194">
                  <c:v>61</c:v>
                </c:pt>
                <c:pt idx="7195">
                  <c:v>61</c:v>
                </c:pt>
                <c:pt idx="7196">
                  <c:v>61</c:v>
                </c:pt>
                <c:pt idx="7197">
                  <c:v>61</c:v>
                </c:pt>
                <c:pt idx="7198">
                  <c:v>61</c:v>
                </c:pt>
                <c:pt idx="7199">
                  <c:v>61</c:v>
                </c:pt>
                <c:pt idx="7200">
                  <c:v>61</c:v>
                </c:pt>
                <c:pt idx="7201">
                  <c:v>61</c:v>
                </c:pt>
                <c:pt idx="7202">
                  <c:v>61</c:v>
                </c:pt>
                <c:pt idx="7203">
                  <c:v>61</c:v>
                </c:pt>
                <c:pt idx="7204">
                  <c:v>61</c:v>
                </c:pt>
                <c:pt idx="7205">
                  <c:v>61</c:v>
                </c:pt>
                <c:pt idx="7206">
                  <c:v>61</c:v>
                </c:pt>
                <c:pt idx="7207">
                  <c:v>61</c:v>
                </c:pt>
                <c:pt idx="7208">
                  <c:v>61</c:v>
                </c:pt>
                <c:pt idx="7209">
                  <c:v>61</c:v>
                </c:pt>
                <c:pt idx="7210">
                  <c:v>61</c:v>
                </c:pt>
                <c:pt idx="7211">
                  <c:v>61</c:v>
                </c:pt>
                <c:pt idx="7212">
                  <c:v>61</c:v>
                </c:pt>
                <c:pt idx="7213">
                  <c:v>61</c:v>
                </c:pt>
                <c:pt idx="7214">
                  <c:v>61</c:v>
                </c:pt>
                <c:pt idx="7215">
                  <c:v>61</c:v>
                </c:pt>
                <c:pt idx="7216">
                  <c:v>61</c:v>
                </c:pt>
                <c:pt idx="7217">
                  <c:v>61</c:v>
                </c:pt>
                <c:pt idx="7218">
                  <c:v>61</c:v>
                </c:pt>
                <c:pt idx="7219">
                  <c:v>61</c:v>
                </c:pt>
                <c:pt idx="7220">
                  <c:v>61</c:v>
                </c:pt>
                <c:pt idx="7221">
                  <c:v>61</c:v>
                </c:pt>
                <c:pt idx="7222">
                  <c:v>61</c:v>
                </c:pt>
                <c:pt idx="7223">
                  <c:v>61</c:v>
                </c:pt>
                <c:pt idx="7224">
                  <c:v>61</c:v>
                </c:pt>
                <c:pt idx="7225">
                  <c:v>61</c:v>
                </c:pt>
                <c:pt idx="7226">
                  <c:v>61</c:v>
                </c:pt>
                <c:pt idx="7227">
                  <c:v>61</c:v>
                </c:pt>
                <c:pt idx="7228">
                  <c:v>61</c:v>
                </c:pt>
                <c:pt idx="7229">
                  <c:v>61</c:v>
                </c:pt>
                <c:pt idx="7230">
                  <c:v>61</c:v>
                </c:pt>
                <c:pt idx="7231">
                  <c:v>61</c:v>
                </c:pt>
                <c:pt idx="7232">
                  <c:v>61</c:v>
                </c:pt>
                <c:pt idx="7233">
                  <c:v>61</c:v>
                </c:pt>
                <c:pt idx="7234">
                  <c:v>61</c:v>
                </c:pt>
                <c:pt idx="7235">
                  <c:v>61</c:v>
                </c:pt>
                <c:pt idx="7236">
                  <c:v>61</c:v>
                </c:pt>
                <c:pt idx="7237">
                  <c:v>61</c:v>
                </c:pt>
                <c:pt idx="7238">
                  <c:v>61</c:v>
                </c:pt>
                <c:pt idx="7239">
                  <c:v>61</c:v>
                </c:pt>
                <c:pt idx="7240">
                  <c:v>61</c:v>
                </c:pt>
                <c:pt idx="7241">
                  <c:v>61</c:v>
                </c:pt>
                <c:pt idx="7242">
                  <c:v>61</c:v>
                </c:pt>
                <c:pt idx="7243">
                  <c:v>61</c:v>
                </c:pt>
                <c:pt idx="7244">
                  <c:v>61</c:v>
                </c:pt>
                <c:pt idx="7245">
                  <c:v>61</c:v>
                </c:pt>
                <c:pt idx="7246">
                  <c:v>61</c:v>
                </c:pt>
                <c:pt idx="7247">
                  <c:v>61</c:v>
                </c:pt>
                <c:pt idx="7248">
                  <c:v>61</c:v>
                </c:pt>
                <c:pt idx="7249">
                  <c:v>61</c:v>
                </c:pt>
                <c:pt idx="7250">
                  <c:v>61</c:v>
                </c:pt>
                <c:pt idx="7251">
                  <c:v>61</c:v>
                </c:pt>
                <c:pt idx="7252">
                  <c:v>61</c:v>
                </c:pt>
                <c:pt idx="7253">
                  <c:v>61</c:v>
                </c:pt>
                <c:pt idx="7254">
                  <c:v>61</c:v>
                </c:pt>
                <c:pt idx="7255">
                  <c:v>61</c:v>
                </c:pt>
                <c:pt idx="7256">
                  <c:v>61</c:v>
                </c:pt>
                <c:pt idx="7257">
                  <c:v>61</c:v>
                </c:pt>
                <c:pt idx="7258">
                  <c:v>61</c:v>
                </c:pt>
                <c:pt idx="7259">
                  <c:v>61</c:v>
                </c:pt>
                <c:pt idx="7260">
                  <c:v>61</c:v>
                </c:pt>
                <c:pt idx="7261">
                  <c:v>61</c:v>
                </c:pt>
                <c:pt idx="7262">
                  <c:v>61</c:v>
                </c:pt>
                <c:pt idx="7263">
                  <c:v>61</c:v>
                </c:pt>
                <c:pt idx="7264">
                  <c:v>61</c:v>
                </c:pt>
                <c:pt idx="7265">
                  <c:v>61</c:v>
                </c:pt>
                <c:pt idx="7266">
                  <c:v>61</c:v>
                </c:pt>
                <c:pt idx="7267">
                  <c:v>61</c:v>
                </c:pt>
                <c:pt idx="7268">
                  <c:v>61</c:v>
                </c:pt>
                <c:pt idx="7269">
                  <c:v>61</c:v>
                </c:pt>
                <c:pt idx="7270">
                  <c:v>61</c:v>
                </c:pt>
                <c:pt idx="7271">
                  <c:v>61</c:v>
                </c:pt>
                <c:pt idx="7272">
                  <c:v>61</c:v>
                </c:pt>
                <c:pt idx="7273">
                  <c:v>61</c:v>
                </c:pt>
                <c:pt idx="7274">
                  <c:v>61</c:v>
                </c:pt>
                <c:pt idx="7275">
                  <c:v>61</c:v>
                </c:pt>
                <c:pt idx="7276">
                  <c:v>61</c:v>
                </c:pt>
                <c:pt idx="7277">
                  <c:v>61</c:v>
                </c:pt>
                <c:pt idx="7278">
                  <c:v>61</c:v>
                </c:pt>
                <c:pt idx="7279">
                  <c:v>61</c:v>
                </c:pt>
                <c:pt idx="7280">
                  <c:v>61</c:v>
                </c:pt>
                <c:pt idx="7281">
                  <c:v>61</c:v>
                </c:pt>
                <c:pt idx="7282">
                  <c:v>61</c:v>
                </c:pt>
                <c:pt idx="7283">
                  <c:v>61</c:v>
                </c:pt>
                <c:pt idx="7284">
                  <c:v>61</c:v>
                </c:pt>
                <c:pt idx="7285">
                  <c:v>61</c:v>
                </c:pt>
                <c:pt idx="7286">
                  <c:v>61</c:v>
                </c:pt>
                <c:pt idx="7287">
                  <c:v>61</c:v>
                </c:pt>
                <c:pt idx="7288">
                  <c:v>61</c:v>
                </c:pt>
                <c:pt idx="7289">
                  <c:v>61</c:v>
                </c:pt>
                <c:pt idx="7290">
                  <c:v>61</c:v>
                </c:pt>
                <c:pt idx="7291">
                  <c:v>61</c:v>
                </c:pt>
                <c:pt idx="7292">
                  <c:v>61</c:v>
                </c:pt>
                <c:pt idx="7293">
                  <c:v>61</c:v>
                </c:pt>
                <c:pt idx="7294">
                  <c:v>61</c:v>
                </c:pt>
                <c:pt idx="7295">
                  <c:v>61</c:v>
                </c:pt>
                <c:pt idx="7296">
                  <c:v>61</c:v>
                </c:pt>
                <c:pt idx="7297">
                  <c:v>61</c:v>
                </c:pt>
                <c:pt idx="7298">
                  <c:v>61</c:v>
                </c:pt>
                <c:pt idx="7299">
                  <c:v>61</c:v>
                </c:pt>
                <c:pt idx="7300">
                  <c:v>61</c:v>
                </c:pt>
                <c:pt idx="7301">
                  <c:v>61</c:v>
                </c:pt>
                <c:pt idx="7302">
                  <c:v>61</c:v>
                </c:pt>
                <c:pt idx="7303">
                  <c:v>61</c:v>
                </c:pt>
                <c:pt idx="7304">
                  <c:v>61</c:v>
                </c:pt>
                <c:pt idx="7305">
                  <c:v>61</c:v>
                </c:pt>
                <c:pt idx="7306">
                  <c:v>61</c:v>
                </c:pt>
                <c:pt idx="7307">
                  <c:v>61</c:v>
                </c:pt>
                <c:pt idx="7308">
                  <c:v>61</c:v>
                </c:pt>
                <c:pt idx="7309">
                  <c:v>61</c:v>
                </c:pt>
                <c:pt idx="7310">
                  <c:v>61</c:v>
                </c:pt>
                <c:pt idx="7311">
                  <c:v>61</c:v>
                </c:pt>
                <c:pt idx="7312">
                  <c:v>61</c:v>
                </c:pt>
                <c:pt idx="7313">
                  <c:v>61</c:v>
                </c:pt>
                <c:pt idx="7314">
                  <c:v>61</c:v>
                </c:pt>
                <c:pt idx="7315">
                  <c:v>61</c:v>
                </c:pt>
                <c:pt idx="7316">
                  <c:v>61</c:v>
                </c:pt>
                <c:pt idx="7317">
                  <c:v>61</c:v>
                </c:pt>
                <c:pt idx="7318">
                  <c:v>61</c:v>
                </c:pt>
                <c:pt idx="7319">
                  <c:v>61</c:v>
                </c:pt>
                <c:pt idx="7320">
                  <c:v>61</c:v>
                </c:pt>
                <c:pt idx="7321">
                  <c:v>61</c:v>
                </c:pt>
                <c:pt idx="7322">
                  <c:v>61</c:v>
                </c:pt>
                <c:pt idx="7323">
                  <c:v>61</c:v>
                </c:pt>
                <c:pt idx="7324">
                  <c:v>61</c:v>
                </c:pt>
                <c:pt idx="7325">
                  <c:v>61</c:v>
                </c:pt>
                <c:pt idx="7326">
                  <c:v>61</c:v>
                </c:pt>
                <c:pt idx="7327">
                  <c:v>61</c:v>
                </c:pt>
                <c:pt idx="7328">
                  <c:v>61</c:v>
                </c:pt>
                <c:pt idx="7329">
                  <c:v>61</c:v>
                </c:pt>
                <c:pt idx="7330">
                  <c:v>61</c:v>
                </c:pt>
                <c:pt idx="7331">
                  <c:v>61</c:v>
                </c:pt>
                <c:pt idx="7332">
                  <c:v>61</c:v>
                </c:pt>
                <c:pt idx="7333">
                  <c:v>61</c:v>
                </c:pt>
                <c:pt idx="7334">
                  <c:v>61</c:v>
                </c:pt>
                <c:pt idx="7335">
                  <c:v>61</c:v>
                </c:pt>
                <c:pt idx="7336">
                  <c:v>61</c:v>
                </c:pt>
                <c:pt idx="7337">
                  <c:v>61</c:v>
                </c:pt>
                <c:pt idx="7338">
                  <c:v>61</c:v>
                </c:pt>
                <c:pt idx="7339">
                  <c:v>61</c:v>
                </c:pt>
                <c:pt idx="7340">
                  <c:v>61</c:v>
                </c:pt>
                <c:pt idx="7341">
                  <c:v>61</c:v>
                </c:pt>
                <c:pt idx="7342">
                  <c:v>61</c:v>
                </c:pt>
                <c:pt idx="7343">
                  <c:v>61</c:v>
                </c:pt>
                <c:pt idx="7344">
                  <c:v>61</c:v>
                </c:pt>
                <c:pt idx="7345">
                  <c:v>61</c:v>
                </c:pt>
                <c:pt idx="7346">
                  <c:v>61</c:v>
                </c:pt>
                <c:pt idx="7347">
                  <c:v>61</c:v>
                </c:pt>
                <c:pt idx="7348">
                  <c:v>61</c:v>
                </c:pt>
                <c:pt idx="7349">
                  <c:v>61</c:v>
                </c:pt>
                <c:pt idx="7350">
                  <c:v>61</c:v>
                </c:pt>
                <c:pt idx="7351">
                  <c:v>61</c:v>
                </c:pt>
                <c:pt idx="7352">
                  <c:v>61</c:v>
                </c:pt>
                <c:pt idx="7353">
                  <c:v>61</c:v>
                </c:pt>
                <c:pt idx="7354">
                  <c:v>61</c:v>
                </c:pt>
                <c:pt idx="7355">
                  <c:v>61</c:v>
                </c:pt>
                <c:pt idx="7356">
                  <c:v>61</c:v>
                </c:pt>
                <c:pt idx="7357">
                  <c:v>61</c:v>
                </c:pt>
                <c:pt idx="7358">
                  <c:v>61</c:v>
                </c:pt>
                <c:pt idx="7359">
                  <c:v>61</c:v>
                </c:pt>
                <c:pt idx="7360">
                  <c:v>61</c:v>
                </c:pt>
                <c:pt idx="7361">
                  <c:v>61</c:v>
                </c:pt>
                <c:pt idx="7362">
                  <c:v>61</c:v>
                </c:pt>
                <c:pt idx="7363">
                  <c:v>61</c:v>
                </c:pt>
                <c:pt idx="7364">
                  <c:v>61</c:v>
                </c:pt>
                <c:pt idx="7365">
                  <c:v>61</c:v>
                </c:pt>
                <c:pt idx="7366">
                  <c:v>61</c:v>
                </c:pt>
                <c:pt idx="7367">
                  <c:v>61</c:v>
                </c:pt>
                <c:pt idx="7368">
                  <c:v>61</c:v>
                </c:pt>
                <c:pt idx="7369">
                  <c:v>61</c:v>
                </c:pt>
                <c:pt idx="7370">
                  <c:v>61</c:v>
                </c:pt>
                <c:pt idx="7371">
                  <c:v>61</c:v>
                </c:pt>
                <c:pt idx="7372">
                  <c:v>61</c:v>
                </c:pt>
                <c:pt idx="7373">
                  <c:v>61</c:v>
                </c:pt>
                <c:pt idx="7374">
                  <c:v>61</c:v>
                </c:pt>
                <c:pt idx="7375">
                  <c:v>61</c:v>
                </c:pt>
                <c:pt idx="7376">
                  <c:v>61</c:v>
                </c:pt>
                <c:pt idx="7377">
                  <c:v>61</c:v>
                </c:pt>
                <c:pt idx="7378">
                  <c:v>61</c:v>
                </c:pt>
                <c:pt idx="7379">
                  <c:v>61</c:v>
                </c:pt>
                <c:pt idx="7380">
                  <c:v>61</c:v>
                </c:pt>
                <c:pt idx="7381">
                  <c:v>61</c:v>
                </c:pt>
                <c:pt idx="7382">
                  <c:v>61</c:v>
                </c:pt>
                <c:pt idx="7383">
                  <c:v>61</c:v>
                </c:pt>
                <c:pt idx="7384">
                  <c:v>61</c:v>
                </c:pt>
                <c:pt idx="7385">
                  <c:v>61</c:v>
                </c:pt>
                <c:pt idx="7386">
                  <c:v>61</c:v>
                </c:pt>
                <c:pt idx="7387">
                  <c:v>61</c:v>
                </c:pt>
                <c:pt idx="7388">
                  <c:v>61</c:v>
                </c:pt>
                <c:pt idx="7389">
                  <c:v>61</c:v>
                </c:pt>
                <c:pt idx="7390">
                  <c:v>61</c:v>
                </c:pt>
                <c:pt idx="7391">
                  <c:v>61</c:v>
                </c:pt>
                <c:pt idx="7392">
                  <c:v>61</c:v>
                </c:pt>
                <c:pt idx="7393">
                  <c:v>61</c:v>
                </c:pt>
                <c:pt idx="7394">
                  <c:v>61</c:v>
                </c:pt>
                <c:pt idx="7395">
                  <c:v>61</c:v>
                </c:pt>
                <c:pt idx="7396">
                  <c:v>61</c:v>
                </c:pt>
                <c:pt idx="7397">
                  <c:v>61</c:v>
                </c:pt>
                <c:pt idx="7398">
                  <c:v>61</c:v>
                </c:pt>
                <c:pt idx="7399">
                  <c:v>61</c:v>
                </c:pt>
                <c:pt idx="7400">
                  <c:v>61</c:v>
                </c:pt>
                <c:pt idx="7401">
                  <c:v>61</c:v>
                </c:pt>
                <c:pt idx="7402">
                  <c:v>61</c:v>
                </c:pt>
                <c:pt idx="7403">
                  <c:v>61</c:v>
                </c:pt>
                <c:pt idx="7404">
                  <c:v>61</c:v>
                </c:pt>
                <c:pt idx="7405">
                  <c:v>61</c:v>
                </c:pt>
                <c:pt idx="7406">
                  <c:v>61</c:v>
                </c:pt>
                <c:pt idx="7407">
                  <c:v>61</c:v>
                </c:pt>
                <c:pt idx="7408">
                  <c:v>61</c:v>
                </c:pt>
                <c:pt idx="7409">
                  <c:v>61</c:v>
                </c:pt>
                <c:pt idx="7410">
                  <c:v>61</c:v>
                </c:pt>
                <c:pt idx="7411">
                  <c:v>61</c:v>
                </c:pt>
                <c:pt idx="7412">
                  <c:v>61</c:v>
                </c:pt>
                <c:pt idx="7413">
                  <c:v>61</c:v>
                </c:pt>
                <c:pt idx="7414">
                  <c:v>61</c:v>
                </c:pt>
                <c:pt idx="7415">
                  <c:v>61</c:v>
                </c:pt>
                <c:pt idx="7416">
                  <c:v>61</c:v>
                </c:pt>
                <c:pt idx="7417">
                  <c:v>61</c:v>
                </c:pt>
                <c:pt idx="7418">
                  <c:v>61</c:v>
                </c:pt>
                <c:pt idx="7419">
                  <c:v>61</c:v>
                </c:pt>
                <c:pt idx="7420">
                  <c:v>61</c:v>
                </c:pt>
                <c:pt idx="7421">
                  <c:v>61</c:v>
                </c:pt>
                <c:pt idx="7422">
                  <c:v>61</c:v>
                </c:pt>
                <c:pt idx="7423">
                  <c:v>61</c:v>
                </c:pt>
                <c:pt idx="7424">
                  <c:v>61</c:v>
                </c:pt>
                <c:pt idx="7425">
                  <c:v>61</c:v>
                </c:pt>
                <c:pt idx="7426">
                  <c:v>61</c:v>
                </c:pt>
                <c:pt idx="7427">
                  <c:v>61</c:v>
                </c:pt>
                <c:pt idx="7428">
                  <c:v>61</c:v>
                </c:pt>
                <c:pt idx="7429">
                  <c:v>61</c:v>
                </c:pt>
                <c:pt idx="7430">
                  <c:v>61</c:v>
                </c:pt>
                <c:pt idx="7431">
                  <c:v>61</c:v>
                </c:pt>
                <c:pt idx="7432">
                  <c:v>61</c:v>
                </c:pt>
                <c:pt idx="7433">
                  <c:v>61</c:v>
                </c:pt>
                <c:pt idx="7434">
                  <c:v>61</c:v>
                </c:pt>
                <c:pt idx="7435">
                  <c:v>61</c:v>
                </c:pt>
                <c:pt idx="7436">
                  <c:v>61</c:v>
                </c:pt>
                <c:pt idx="7437">
                  <c:v>61</c:v>
                </c:pt>
                <c:pt idx="7438">
                  <c:v>61</c:v>
                </c:pt>
                <c:pt idx="7439">
                  <c:v>61</c:v>
                </c:pt>
                <c:pt idx="7440">
                  <c:v>61</c:v>
                </c:pt>
                <c:pt idx="7441">
                  <c:v>61</c:v>
                </c:pt>
                <c:pt idx="7442">
                  <c:v>61</c:v>
                </c:pt>
                <c:pt idx="7443">
                  <c:v>61</c:v>
                </c:pt>
                <c:pt idx="7444">
                  <c:v>61</c:v>
                </c:pt>
                <c:pt idx="7445">
                  <c:v>61</c:v>
                </c:pt>
                <c:pt idx="7446">
                  <c:v>61</c:v>
                </c:pt>
                <c:pt idx="7447">
                  <c:v>61</c:v>
                </c:pt>
                <c:pt idx="7448">
                  <c:v>61</c:v>
                </c:pt>
                <c:pt idx="7449">
                  <c:v>61</c:v>
                </c:pt>
                <c:pt idx="7450">
                  <c:v>61</c:v>
                </c:pt>
                <c:pt idx="7451">
                  <c:v>61</c:v>
                </c:pt>
                <c:pt idx="7452">
                  <c:v>61</c:v>
                </c:pt>
                <c:pt idx="7453">
                  <c:v>61</c:v>
                </c:pt>
                <c:pt idx="7454">
                  <c:v>61</c:v>
                </c:pt>
                <c:pt idx="7455">
                  <c:v>61</c:v>
                </c:pt>
                <c:pt idx="7456">
                  <c:v>61</c:v>
                </c:pt>
                <c:pt idx="7457">
                  <c:v>61</c:v>
                </c:pt>
                <c:pt idx="7458">
                  <c:v>61</c:v>
                </c:pt>
                <c:pt idx="7459">
                  <c:v>61</c:v>
                </c:pt>
                <c:pt idx="7460">
                  <c:v>61</c:v>
                </c:pt>
                <c:pt idx="7461">
                  <c:v>61</c:v>
                </c:pt>
                <c:pt idx="7462">
                  <c:v>61</c:v>
                </c:pt>
                <c:pt idx="7463">
                  <c:v>61</c:v>
                </c:pt>
                <c:pt idx="7464">
                  <c:v>61</c:v>
                </c:pt>
                <c:pt idx="7465">
                  <c:v>61</c:v>
                </c:pt>
                <c:pt idx="7466">
                  <c:v>61</c:v>
                </c:pt>
                <c:pt idx="7467">
                  <c:v>61</c:v>
                </c:pt>
                <c:pt idx="7468">
                  <c:v>61</c:v>
                </c:pt>
                <c:pt idx="7469">
                  <c:v>61</c:v>
                </c:pt>
                <c:pt idx="7470">
                  <c:v>61</c:v>
                </c:pt>
                <c:pt idx="7471">
                  <c:v>61</c:v>
                </c:pt>
                <c:pt idx="7472">
                  <c:v>61</c:v>
                </c:pt>
                <c:pt idx="7473">
                  <c:v>61</c:v>
                </c:pt>
                <c:pt idx="7474">
                  <c:v>61</c:v>
                </c:pt>
                <c:pt idx="7475">
                  <c:v>61</c:v>
                </c:pt>
                <c:pt idx="7476">
                  <c:v>61</c:v>
                </c:pt>
                <c:pt idx="7477">
                  <c:v>61</c:v>
                </c:pt>
                <c:pt idx="7478">
                  <c:v>61</c:v>
                </c:pt>
                <c:pt idx="7479">
                  <c:v>61</c:v>
                </c:pt>
                <c:pt idx="7480">
                  <c:v>61</c:v>
                </c:pt>
                <c:pt idx="7481">
                  <c:v>61</c:v>
                </c:pt>
                <c:pt idx="7482">
                  <c:v>61</c:v>
                </c:pt>
                <c:pt idx="7483">
                  <c:v>61</c:v>
                </c:pt>
                <c:pt idx="7484">
                  <c:v>61</c:v>
                </c:pt>
                <c:pt idx="7485">
                  <c:v>61</c:v>
                </c:pt>
                <c:pt idx="7486">
                  <c:v>61</c:v>
                </c:pt>
                <c:pt idx="7487">
                  <c:v>61</c:v>
                </c:pt>
                <c:pt idx="7488">
                  <c:v>61</c:v>
                </c:pt>
                <c:pt idx="7489">
                  <c:v>61</c:v>
                </c:pt>
                <c:pt idx="7490">
                  <c:v>61</c:v>
                </c:pt>
                <c:pt idx="7491">
                  <c:v>61</c:v>
                </c:pt>
                <c:pt idx="7492">
                  <c:v>61</c:v>
                </c:pt>
                <c:pt idx="7493">
                  <c:v>61</c:v>
                </c:pt>
                <c:pt idx="7494">
                  <c:v>61</c:v>
                </c:pt>
                <c:pt idx="7495">
                  <c:v>61</c:v>
                </c:pt>
                <c:pt idx="7496">
                  <c:v>61</c:v>
                </c:pt>
                <c:pt idx="7497">
                  <c:v>61</c:v>
                </c:pt>
                <c:pt idx="7498">
                  <c:v>61</c:v>
                </c:pt>
                <c:pt idx="7499">
                  <c:v>61</c:v>
                </c:pt>
                <c:pt idx="7500">
                  <c:v>61</c:v>
                </c:pt>
                <c:pt idx="7501">
                  <c:v>61</c:v>
                </c:pt>
                <c:pt idx="7502">
                  <c:v>61</c:v>
                </c:pt>
                <c:pt idx="7503">
                  <c:v>61</c:v>
                </c:pt>
                <c:pt idx="7504">
                  <c:v>61</c:v>
                </c:pt>
                <c:pt idx="7505">
                  <c:v>61</c:v>
                </c:pt>
                <c:pt idx="7506">
                  <c:v>61</c:v>
                </c:pt>
                <c:pt idx="7507">
                  <c:v>61</c:v>
                </c:pt>
                <c:pt idx="7508">
                  <c:v>61</c:v>
                </c:pt>
                <c:pt idx="7509">
                  <c:v>61</c:v>
                </c:pt>
                <c:pt idx="7510">
                  <c:v>61</c:v>
                </c:pt>
                <c:pt idx="7511">
                  <c:v>61</c:v>
                </c:pt>
                <c:pt idx="7512">
                  <c:v>61</c:v>
                </c:pt>
                <c:pt idx="7513">
                  <c:v>61</c:v>
                </c:pt>
                <c:pt idx="7514">
                  <c:v>61</c:v>
                </c:pt>
                <c:pt idx="7515">
                  <c:v>61</c:v>
                </c:pt>
                <c:pt idx="7516">
                  <c:v>61</c:v>
                </c:pt>
                <c:pt idx="7517">
                  <c:v>61</c:v>
                </c:pt>
                <c:pt idx="7518">
                  <c:v>61</c:v>
                </c:pt>
                <c:pt idx="7519">
                  <c:v>61</c:v>
                </c:pt>
                <c:pt idx="7520">
                  <c:v>61</c:v>
                </c:pt>
                <c:pt idx="7521">
                  <c:v>61</c:v>
                </c:pt>
                <c:pt idx="7522">
                  <c:v>61</c:v>
                </c:pt>
                <c:pt idx="7523">
                  <c:v>61</c:v>
                </c:pt>
                <c:pt idx="7524">
                  <c:v>61</c:v>
                </c:pt>
                <c:pt idx="7525">
                  <c:v>61</c:v>
                </c:pt>
                <c:pt idx="7526">
                  <c:v>61</c:v>
                </c:pt>
                <c:pt idx="7527">
                  <c:v>61</c:v>
                </c:pt>
                <c:pt idx="7528">
                  <c:v>61</c:v>
                </c:pt>
                <c:pt idx="7529">
                  <c:v>61</c:v>
                </c:pt>
                <c:pt idx="7530">
                  <c:v>61</c:v>
                </c:pt>
                <c:pt idx="7531">
                  <c:v>61</c:v>
                </c:pt>
                <c:pt idx="7532">
                  <c:v>61</c:v>
                </c:pt>
                <c:pt idx="7533">
                  <c:v>61</c:v>
                </c:pt>
                <c:pt idx="7534">
                  <c:v>61</c:v>
                </c:pt>
                <c:pt idx="7535">
                  <c:v>61</c:v>
                </c:pt>
                <c:pt idx="7536">
                  <c:v>61</c:v>
                </c:pt>
                <c:pt idx="7537">
                  <c:v>61</c:v>
                </c:pt>
                <c:pt idx="7538">
                  <c:v>61</c:v>
                </c:pt>
                <c:pt idx="7539">
                  <c:v>61</c:v>
                </c:pt>
                <c:pt idx="7540">
                  <c:v>61</c:v>
                </c:pt>
                <c:pt idx="7541">
                  <c:v>61</c:v>
                </c:pt>
                <c:pt idx="7542">
                  <c:v>61</c:v>
                </c:pt>
                <c:pt idx="7543">
                  <c:v>61</c:v>
                </c:pt>
                <c:pt idx="7544">
                  <c:v>61</c:v>
                </c:pt>
                <c:pt idx="7545">
                  <c:v>61</c:v>
                </c:pt>
                <c:pt idx="7546">
                  <c:v>61</c:v>
                </c:pt>
                <c:pt idx="7547">
                  <c:v>61</c:v>
                </c:pt>
                <c:pt idx="7548">
                  <c:v>61</c:v>
                </c:pt>
                <c:pt idx="7549">
                  <c:v>61</c:v>
                </c:pt>
                <c:pt idx="7550">
                  <c:v>61</c:v>
                </c:pt>
                <c:pt idx="7551">
                  <c:v>61</c:v>
                </c:pt>
                <c:pt idx="7552">
                  <c:v>61</c:v>
                </c:pt>
                <c:pt idx="7553">
                  <c:v>61</c:v>
                </c:pt>
                <c:pt idx="7554">
                  <c:v>61</c:v>
                </c:pt>
                <c:pt idx="7555">
                  <c:v>61</c:v>
                </c:pt>
                <c:pt idx="7556">
                  <c:v>61</c:v>
                </c:pt>
                <c:pt idx="7557">
                  <c:v>61</c:v>
                </c:pt>
                <c:pt idx="7558">
                  <c:v>61</c:v>
                </c:pt>
                <c:pt idx="7559">
                  <c:v>61</c:v>
                </c:pt>
                <c:pt idx="7560">
                  <c:v>61</c:v>
                </c:pt>
                <c:pt idx="7561">
                  <c:v>61</c:v>
                </c:pt>
                <c:pt idx="7562">
                  <c:v>61</c:v>
                </c:pt>
                <c:pt idx="7563">
                  <c:v>61</c:v>
                </c:pt>
                <c:pt idx="7564">
                  <c:v>61</c:v>
                </c:pt>
                <c:pt idx="7565">
                  <c:v>61</c:v>
                </c:pt>
                <c:pt idx="7566">
                  <c:v>61</c:v>
                </c:pt>
                <c:pt idx="7567">
                  <c:v>61</c:v>
                </c:pt>
                <c:pt idx="7568">
                  <c:v>61</c:v>
                </c:pt>
                <c:pt idx="7569">
                  <c:v>61</c:v>
                </c:pt>
                <c:pt idx="7570">
                  <c:v>61</c:v>
                </c:pt>
                <c:pt idx="7571">
                  <c:v>61</c:v>
                </c:pt>
                <c:pt idx="7572">
                  <c:v>61</c:v>
                </c:pt>
                <c:pt idx="7573">
                  <c:v>61</c:v>
                </c:pt>
                <c:pt idx="7574">
                  <c:v>61</c:v>
                </c:pt>
                <c:pt idx="7575">
                  <c:v>61</c:v>
                </c:pt>
                <c:pt idx="7576">
                  <c:v>61</c:v>
                </c:pt>
                <c:pt idx="7577">
                  <c:v>61</c:v>
                </c:pt>
                <c:pt idx="7578">
                  <c:v>61</c:v>
                </c:pt>
                <c:pt idx="7579">
                  <c:v>61</c:v>
                </c:pt>
                <c:pt idx="7580">
                  <c:v>61</c:v>
                </c:pt>
                <c:pt idx="7581">
                  <c:v>61</c:v>
                </c:pt>
                <c:pt idx="7582">
                  <c:v>61</c:v>
                </c:pt>
                <c:pt idx="7583">
                  <c:v>61</c:v>
                </c:pt>
                <c:pt idx="7584">
                  <c:v>61</c:v>
                </c:pt>
                <c:pt idx="7585">
                  <c:v>61</c:v>
                </c:pt>
                <c:pt idx="7586">
                  <c:v>61</c:v>
                </c:pt>
                <c:pt idx="7587">
                  <c:v>61</c:v>
                </c:pt>
                <c:pt idx="7588">
                  <c:v>61</c:v>
                </c:pt>
                <c:pt idx="7589">
                  <c:v>61</c:v>
                </c:pt>
                <c:pt idx="7590">
                  <c:v>61</c:v>
                </c:pt>
                <c:pt idx="7591">
                  <c:v>61</c:v>
                </c:pt>
                <c:pt idx="7592">
                  <c:v>61</c:v>
                </c:pt>
                <c:pt idx="7593">
                  <c:v>61</c:v>
                </c:pt>
                <c:pt idx="7594">
                  <c:v>61</c:v>
                </c:pt>
                <c:pt idx="7595">
                  <c:v>61</c:v>
                </c:pt>
                <c:pt idx="7596">
                  <c:v>61</c:v>
                </c:pt>
                <c:pt idx="7597">
                  <c:v>61</c:v>
                </c:pt>
                <c:pt idx="7598">
                  <c:v>61</c:v>
                </c:pt>
                <c:pt idx="7599">
                  <c:v>61</c:v>
                </c:pt>
                <c:pt idx="7600">
                  <c:v>61</c:v>
                </c:pt>
                <c:pt idx="7601">
                  <c:v>61</c:v>
                </c:pt>
                <c:pt idx="7602">
                  <c:v>61</c:v>
                </c:pt>
                <c:pt idx="7603">
                  <c:v>61</c:v>
                </c:pt>
                <c:pt idx="7604">
                  <c:v>61</c:v>
                </c:pt>
                <c:pt idx="7605">
                  <c:v>61</c:v>
                </c:pt>
                <c:pt idx="7606">
                  <c:v>61</c:v>
                </c:pt>
                <c:pt idx="7607">
                  <c:v>61</c:v>
                </c:pt>
                <c:pt idx="7608">
                  <c:v>61</c:v>
                </c:pt>
                <c:pt idx="7609">
                  <c:v>61</c:v>
                </c:pt>
                <c:pt idx="7610">
                  <c:v>61</c:v>
                </c:pt>
                <c:pt idx="7611">
                  <c:v>61</c:v>
                </c:pt>
                <c:pt idx="7612">
                  <c:v>61</c:v>
                </c:pt>
                <c:pt idx="7613">
                  <c:v>61</c:v>
                </c:pt>
                <c:pt idx="7614">
                  <c:v>61</c:v>
                </c:pt>
                <c:pt idx="7615">
                  <c:v>61</c:v>
                </c:pt>
                <c:pt idx="7616">
                  <c:v>61</c:v>
                </c:pt>
                <c:pt idx="7617">
                  <c:v>61</c:v>
                </c:pt>
                <c:pt idx="7618">
                  <c:v>61</c:v>
                </c:pt>
                <c:pt idx="7619">
                  <c:v>61</c:v>
                </c:pt>
                <c:pt idx="7620">
                  <c:v>61</c:v>
                </c:pt>
                <c:pt idx="7621">
                  <c:v>61</c:v>
                </c:pt>
                <c:pt idx="7622">
                  <c:v>61</c:v>
                </c:pt>
                <c:pt idx="7623">
                  <c:v>61</c:v>
                </c:pt>
                <c:pt idx="7624">
                  <c:v>61</c:v>
                </c:pt>
                <c:pt idx="7625">
                  <c:v>61</c:v>
                </c:pt>
                <c:pt idx="7626">
                  <c:v>61</c:v>
                </c:pt>
                <c:pt idx="7627">
                  <c:v>61</c:v>
                </c:pt>
                <c:pt idx="7628">
                  <c:v>61</c:v>
                </c:pt>
                <c:pt idx="7629">
                  <c:v>61</c:v>
                </c:pt>
                <c:pt idx="7630">
                  <c:v>61</c:v>
                </c:pt>
                <c:pt idx="7631">
                  <c:v>61</c:v>
                </c:pt>
                <c:pt idx="7632">
                  <c:v>61</c:v>
                </c:pt>
                <c:pt idx="7633">
                  <c:v>61</c:v>
                </c:pt>
                <c:pt idx="7634">
                  <c:v>61</c:v>
                </c:pt>
                <c:pt idx="7635">
                  <c:v>61</c:v>
                </c:pt>
                <c:pt idx="7636">
                  <c:v>61</c:v>
                </c:pt>
                <c:pt idx="7637">
                  <c:v>61</c:v>
                </c:pt>
                <c:pt idx="7638">
                  <c:v>61</c:v>
                </c:pt>
                <c:pt idx="7639">
                  <c:v>61</c:v>
                </c:pt>
                <c:pt idx="7640">
                  <c:v>61</c:v>
                </c:pt>
                <c:pt idx="7641">
                  <c:v>61</c:v>
                </c:pt>
                <c:pt idx="7642">
                  <c:v>61</c:v>
                </c:pt>
                <c:pt idx="7643">
                  <c:v>61</c:v>
                </c:pt>
                <c:pt idx="7644">
                  <c:v>61</c:v>
                </c:pt>
                <c:pt idx="7645">
                  <c:v>61</c:v>
                </c:pt>
                <c:pt idx="7646">
                  <c:v>61</c:v>
                </c:pt>
                <c:pt idx="7647">
                  <c:v>61</c:v>
                </c:pt>
                <c:pt idx="7648">
                  <c:v>61</c:v>
                </c:pt>
                <c:pt idx="7649">
                  <c:v>61</c:v>
                </c:pt>
                <c:pt idx="7650">
                  <c:v>61</c:v>
                </c:pt>
                <c:pt idx="7651">
                  <c:v>61</c:v>
                </c:pt>
                <c:pt idx="7652">
                  <c:v>61</c:v>
                </c:pt>
                <c:pt idx="7653">
                  <c:v>61</c:v>
                </c:pt>
                <c:pt idx="7654">
                  <c:v>61</c:v>
                </c:pt>
                <c:pt idx="7655">
                  <c:v>61</c:v>
                </c:pt>
                <c:pt idx="7656">
                  <c:v>61</c:v>
                </c:pt>
                <c:pt idx="7657">
                  <c:v>61</c:v>
                </c:pt>
                <c:pt idx="7658">
                  <c:v>61</c:v>
                </c:pt>
                <c:pt idx="7659">
                  <c:v>61</c:v>
                </c:pt>
                <c:pt idx="7660">
                  <c:v>61</c:v>
                </c:pt>
                <c:pt idx="7661">
                  <c:v>61</c:v>
                </c:pt>
                <c:pt idx="7662">
                  <c:v>61</c:v>
                </c:pt>
                <c:pt idx="7663">
                  <c:v>61</c:v>
                </c:pt>
                <c:pt idx="7664">
                  <c:v>61</c:v>
                </c:pt>
                <c:pt idx="7665">
                  <c:v>61</c:v>
                </c:pt>
                <c:pt idx="7666">
                  <c:v>61</c:v>
                </c:pt>
                <c:pt idx="7667">
                  <c:v>61</c:v>
                </c:pt>
                <c:pt idx="7668">
                  <c:v>61</c:v>
                </c:pt>
                <c:pt idx="7669">
                  <c:v>61</c:v>
                </c:pt>
                <c:pt idx="7670">
                  <c:v>61</c:v>
                </c:pt>
                <c:pt idx="7671">
                  <c:v>61</c:v>
                </c:pt>
                <c:pt idx="7672">
                  <c:v>61</c:v>
                </c:pt>
                <c:pt idx="7673">
                  <c:v>61</c:v>
                </c:pt>
                <c:pt idx="7674">
                  <c:v>61</c:v>
                </c:pt>
                <c:pt idx="7675">
                  <c:v>61</c:v>
                </c:pt>
                <c:pt idx="7676">
                  <c:v>61</c:v>
                </c:pt>
                <c:pt idx="7677">
                  <c:v>61</c:v>
                </c:pt>
                <c:pt idx="7678">
                  <c:v>61</c:v>
                </c:pt>
                <c:pt idx="7679">
                  <c:v>61</c:v>
                </c:pt>
                <c:pt idx="7680">
                  <c:v>61</c:v>
                </c:pt>
                <c:pt idx="7681">
                  <c:v>61</c:v>
                </c:pt>
                <c:pt idx="7682">
                  <c:v>61</c:v>
                </c:pt>
                <c:pt idx="7683">
                  <c:v>61</c:v>
                </c:pt>
                <c:pt idx="7684">
                  <c:v>61</c:v>
                </c:pt>
                <c:pt idx="7685">
                  <c:v>61</c:v>
                </c:pt>
                <c:pt idx="7686">
                  <c:v>61</c:v>
                </c:pt>
                <c:pt idx="7687">
                  <c:v>61</c:v>
                </c:pt>
                <c:pt idx="7688">
                  <c:v>61</c:v>
                </c:pt>
                <c:pt idx="7689">
                  <c:v>61</c:v>
                </c:pt>
                <c:pt idx="7690">
                  <c:v>61</c:v>
                </c:pt>
                <c:pt idx="7691">
                  <c:v>61</c:v>
                </c:pt>
                <c:pt idx="7692">
                  <c:v>61</c:v>
                </c:pt>
                <c:pt idx="7693">
                  <c:v>61</c:v>
                </c:pt>
                <c:pt idx="7694">
                  <c:v>61</c:v>
                </c:pt>
                <c:pt idx="7695">
                  <c:v>61</c:v>
                </c:pt>
                <c:pt idx="7696">
                  <c:v>61</c:v>
                </c:pt>
                <c:pt idx="7697">
                  <c:v>61</c:v>
                </c:pt>
                <c:pt idx="7698">
                  <c:v>61</c:v>
                </c:pt>
                <c:pt idx="7699">
                  <c:v>61</c:v>
                </c:pt>
                <c:pt idx="7700">
                  <c:v>61</c:v>
                </c:pt>
                <c:pt idx="7701">
                  <c:v>61</c:v>
                </c:pt>
                <c:pt idx="7702">
                  <c:v>61</c:v>
                </c:pt>
                <c:pt idx="7703">
                  <c:v>61</c:v>
                </c:pt>
                <c:pt idx="7704">
                  <c:v>61</c:v>
                </c:pt>
                <c:pt idx="7705">
                  <c:v>61</c:v>
                </c:pt>
                <c:pt idx="7706">
                  <c:v>61</c:v>
                </c:pt>
                <c:pt idx="7707">
                  <c:v>61</c:v>
                </c:pt>
                <c:pt idx="7708">
                  <c:v>61</c:v>
                </c:pt>
                <c:pt idx="7709">
                  <c:v>61</c:v>
                </c:pt>
                <c:pt idx="7710">
                  <c:v>61</c:v>
                </c:pt>
                <c:pt idx="7711">
                  <c:v>61</c:v>
                </c:pt>
                <c:pt idx="7712">
                  <c:v>61</c:v>
                </c:pt>
                <c:pt idx="7713">
                  <c:v>61</c:v>
                </c:pt>
                <c:pt idx="7714">
                  <c:v>61</c:v>
                </c:pt>
                <c:pt idx="7715">
                  <c:v>61</c:v>
                </c:pt>
                <c:pt idx="7716">
                  <c:v>61</c:v>
                </c:pt>
                <c:pt idx="7717">
                  <c:v>61</c:v>
                </c:pt>
                <c:pt idx="7718">
                  <c:v>61</c:v>
                </c:pt>
                <c:pt idx="7719">
                  <c:v>61</c:v>
                </c:pt>
                <c:pt idx="7720">
                  <c:v>61</c:v>
                </c:pt>
                <c:pt idx="7721">
                  <c:v>61</c:v>
                </c:pt>
                <c:pt idx="7722">
                  <c:v>61</c:v>
                </c:pt>
                <c:pt idx="7723">
                  <c:v>61</c:v>
                </c:pt>
                <c:pt idx="7724">
                  <c:v>61</c:v>
                </c:pt>
                <c:pt idx="7725">
                  <c:v>61</c:v>
                </c:pt>
                <c:pt idx="7726">
                  <c:v>61</c:v>
                </c:pt>
                <c:pt idx="7727">
                  <c:v>61</c:v>
                </c:pt>
                <c:pt idx="7728">
                  <c:v>61</c:v>
                </c:pt>
                <c:pt idx="7729">
                  <c:v>61</c:v>
                </c:pt>
                <c:pt idx="7730">
                  <c:v>61</c:v>
                </c:pt>
                <c:pt idx="7731">
                  <c:v>61</c:v>
                </c:pt>
                <c:pt idx="7732">
                  <c:v>61</c:v>
                </c:pt>
                <c:pt idx="7733">
                  <c:v>61</c:v>
                </c:pt>
                <c:pt idx="7734">
                  <c:v>61</c:v>
                </c:pt>
                <c:pt idx="7735">
                  <c:v>61</c:v>
                </c:pt>
                <c:pt idx="7736">
                  <c:v>61</c:v>
                </c:pt>
                <c:pt idx="7737">
                  <c:v>61</c:v>
                </c:pt>
                <c:pt idx="7738">
                  <c:v>61</c:v>
                </c:pt>
                <c:pt idx="7739">
                  <c:v>61</c:v>
                </c:pt>
                <c:pt idx="7740">
                  <c:v>61</c:v>
                </c:pt>
                <c:pt idx="7741">
                  <c:v>61</c:v>
                </c:pt>
                <c:pt idx="7742">
                  <c:v>61</c:v>
                </c:pt>
                <c:pt idx="7743">
                  <c:v>61</c:v>
                </c:pt>
                <c:pt idx="7744">
                  <c:v>61</c:v>
                </c:pt>
                <c:pt idx="7745">
                  <c:v>61</c:v>
                </c:pt>
                <c:pt idx="7746">
                  <c:v>61</c:v>
                </c:pt>
                <c:pt idx="7747">
                  <c:v>61</c:v>
                </c:pt>
                <c:pt idx="7748">
                  <c:v>61</c:v>
                </c:pt>
                <c:pt idx="7749">
                  <c:v>61</c:v>
                </c:pt>
                <c:pt idx="7750">
                  <c:v>61</c:v>
                </c:pt>
                <c:pt idx="7751">
                  <c:v>61</c:v>
                </c:pt>
                <c:pt idx="7752">
                  <c:v>61</c:v>
                </c:pt>
                <c:pt idx="7753">
                  <c:v>61</c:v>
                </c:pt>
                <c:pt idx="7754">
                  <c:v>61</c:v>
                </c:pt>
                <c:pt idx="7755">
                  <c:v>61</c:v>
                </c:pt>
                <c:pt idx="7756">
                  <c:v>61</c:v>
                </c:pt>
                <c:pt idx="7757">
                  <c:v>61</c:v>
                </c:pt>
                <c:pt idx="7758">
                  <c:v>61</c:v>
                </c:pt>
                <c:pt idx="7759">
                  <c:v>61</c:v>
                </c:pt>
                <c:pt idx="7760">
                  <c:v>61</c:v>
                </c:pt>
                <c:pt idx="7761">
                  <c:v>61</c:v>
                </c:pt>
                <c:pt idx="7762">
                  <c:v>61</c:v>
                </c:pt>
                <c:pt idx="7763">
                  <c:v>61</c:v>
                </c:pt>
                <c:pt idx="7764">
                  <c:v>61</c:v>
                </c:pt>
                <c:pt idx="7765">
                  <c:v>61</c:v>
                </c:pt>
                <c:pt idx="7766">
                  <c:v>61</c:v>
                </c:pt>
                <c:pt idx="7767">
                  <c:v>61</c:v>
                </c:pt>
                <c:pt idx="7768">
                  <c:v>61</c:v>
                </c:pt>
                <c:pt idx="7769">
                  <c:v>61</c:v>
                </c:pt>
                <c:pt idx="7770">
                  <c:v>61</c:v>
                </c:pt>
                <c:pt idx="7771">
                  <c:v>61</c:v>
                </c:pt>
                <c:pt idx="7772">
                  <c:v>61</c:v>
                </c:pt>
                <c:pt idx="7773">
                  <c:v>61</c:v>
                </c:pt>
                <c:pt idx="7774">
                  <c:v>61</c:v>
                </c:pt>
                <c:pt idx="7775">
                  <c:v>61</c:v>
                </c:pt>
                <c:pt idx="7776">
                  <c:v>61</c:v>
                </c:pt>
                <c:pt idx="7777">
                  <c:v>61</c:v>
                </c:pt>
                <c:pt idx="7778">
                  <c:v>61</c:v>
                </c:pt>
                <c:pt idx="7779">
                  <c:v>61</c:v>
                </c:pt>
                <c:pt idx="7780">
                  <c:v>61</c:v>
                </c:pt>
                <c:pt idx="7781">
                  <c:v>61</c:v>
                </c:pt>
                <c:pt idx="7782">
                  <c:v>61</c:v>
                </c:pt>
                <c:pt idx="7783">
                  <c:v>61</c:v>
                </c:pt>
                <c:pt idx="7784">
                  <c:v>61</c:v>
                </c:pt>
                <c:pt idx="7785">
                  <c:v>61</c:v>
                </c:pt>
                <c:pt idx="7786">
                  <c:v>61</c:v>
                </c:pt>
                <c:pt idx="7787">
                  <c:v>61</c:v>
                </c:pt>
                <c:pt idx="7788">
                  <c:v>61</c:v>
                </c:pt>
                <c:pt idx="7789">
                  <c:v>61</c:v>
                </c:pt>
                <c:pt idx="7790">
                  <c:v>61</c:v>
                </c:pt>
                <c:pt idx="7791">
                  <c:v>61</c:v>
                </c:pt>
                <c:pt idx="7792">
                  <c:v>61</c:v>
                </c:pt>
                <c:pt idx="7793">
                  <c:v>61</c:v>
                </c:pt>
                <c:pt idx="7794">
                  <c:v>61</c:v>
                </c:pt>
                <c:pt idx="7795">
                  <c:v>61</c:v>
                </c:pt>
                <c:pt idx="7796">
                  <c:v>61</c:v>
                </c:pt>
                <c:pt idx="7797">
                  <c:v>61</c:v>
                </c:pt>
                <c:pt idx="7798">
                  <c:v>61</c:v>
                </c:pt>
                <c:pt idx="7799">
                  <c:v>61</c:v>
                </c:pt>
                <c:pt idx="7800">
                  <c:v>61</c:v>
                </c:pt>
                <c:pt idx="7801">
                  <c:v>61</c:v>
                </c:pt>
                <c:pt idx="7802">
                  <c:v>61</c:v>
                </c:pt>
                <c:pt idx="7803">
                  <c:v>61</c:v>
                </c:pt>
                <c:pt idx="7804">
                  <c:v>61</c:v>
                </c:pt>
                <c:pt idx="7805">
                  <c:v>61</c:v>
                </c:pt>
                <c:pt idx="7806">
                  <c:v>61</c:v>
                </c:pt>
                <c:pt idx="7807">
                  <c:v>61</c:v>
                </c:pt>
                <c:pt idx="7808">
                  <c:v>61</c:v>
                </c:pt>
                <c:pt idx="7809">
                  <c:v>61</c:v>
                </c:pt>
                <c:pt idx="7810">
                  <c:v>61</c:v>
                </c:pt>
                <c:pt idx="7811">
                  <c:v>61</c:v>
                </c:pt>
                <c:pt idx="7812">
                  <c:v>61</c:v>
                </c:pt>
                <c:pt idx="7813">
                  <c:v>61</c:v>
                </c:pt>
                <c:pt idx="7814">
                  <c:v>61</c:v>
                </c:pt>
                <c:pt idx="7815">
                  <c:v>61</c:v>
                </c:pt>
                <c:pt idx="7816">
                  <c:v>61</c:v>
                </c:pt>
                <c:pt idx="7817">
                  <c:v>61</c:v>
                </c:pt>
                <c:pt idx="7818">
                  <c:v>61</c:v>
                </c:pt>
                <c:pt idx="7819">
                  <c:v>61</c:v>
                </c:pt>
                <c:pt idx="7820">
                  <c:v>61</c:v>
                </c:pt>
                <c:pt idx="7821">
                  <c:v>61</c:v>
                </c:pt>
                <c:pt idx="7822">
                  <c:v>61</c:v>
                </c:pt>
                <c:pt idx="7823">
                  <c:v>61</c:v>
                </c:pt>
                <c:pt idx="7824">
                  <c:v>61</c:v>
                </c:pt>
                <c:pt idx="7825">
                  <c:v>61</c:v>
                </c:pt>
                <c:pt idx="7826">
                  <c:v>61</c:v>
                </c:pt>
                <c:pt idx="7827">
                  <c:v>61</c:v>
                </c:pt>
                <c:pt idx="7828">
                  <c:v>61</c:v>
                </c:pt>
                <c:pt idx="7829">
                  <c:v>61</c:v>
                </c:pt>
                <c:pt idx="7830">
                  <c:v>61</c:v>
                </c:pt>
                <c:pt idx="7831">
                  <c:v>61</c:v>
                </c:pt>
                <c:pt idx="7832">
                  <c:v>61</c:v>
                </c:pt>
                <c:pt idx="7833">
                  <c:v>61</c:v>
                </c:pt>
                <c:pt idx="7834">
                  <c:v>61</c:v>
                </c:pt>
                <c:pt idx="7835">
                  <c:v>61</c:v>
                </c:pt>
                <c:pt idx="7836">
                  <c:v>61</c:v>
                </c:pt>
                <c:pt idx="7837">
                  <c:v>61</c:v>
                </c:pt>
                <c:pt idx="7838">
                  <c:v>61</c:v>
                </c:pt>
                <c:pt idx="7839">
                  <c:v>61</c:v>
                </c:pt>
                <c:pt idx="7840">
                  <c:v>61</c:v>
                </c:pt>
                <c:pt idx="7841">
                  <c:v>61</c:v>
                </c:pt>
                <c:pt idx="7842">
                  <c:v>61</c:v>
                </c:pt>
                <c:pt idx="7843">
                  <c:v>61</c:v>
                </c:pt>
                <c:pt idx="7844">
                  <c:v>61</c:v>
                </c:pt>
                <c:pt idx="7845">
                  <c:v>61</c:v>
                </c:pt>
                <c:pt idx="7846">
                  <c:v>61</c:v>
                </c:pt>
                <c:pt idx="7847">
                  <c:v>61</c:v>
                </c:pt>
                <c:pt idx="7848">
                  <c:v>61</c:v>
                </c:pt>
                <c:pt idx="7849">
                  <c:v>61</c:v>
                </c:pt>
                <c:pt idx="7850">
                  <c:v>61</c:v>
                </c:pt>
                <c:pt idx="7851">
                  <c:v>61</c:v>
                </c:pt>
                <c:pt idx="7852">
                  <c:v>61</c:v>
                </c:pt>
                <c:pt idx="7853">
                  <c:v>61</c:v>
                </c:pt>
                <c:pt idx="7854">
                  <c:v>61</c:v>
                </c:pt>
                <c:pt idx="7855">
                  <c:v>61</c:v>
                </c:pt>
                <c:pt idx="7856">
                  <c:v>61</c:v>
                </c:pt>
                <c:pt idx="7857">
                  <c:v>61</c:v>
                </c:pt>
                <c:pt idx="7858">
                  <c:v>61</c:v>
                </c:pt>
                <c:pt idx="7859">
                  <c:v>61</c:v>
                </c:pt>
                <c:pt idx="7860">
                  <c:v>61</c:v>
                </c:pt>
                <c:pt idx="7861">
                  <c:v>61</c:v>
                </c:pt>
                <c:pt idx="7862">
                  <c:v>61</c:v>
                </c:pt>
                <c:pt idx="7863">
                  <c:v>61</c:v>
                </c:pt>
                <c:pt idx="7864">
                  <c:v>61</c:v>
                </c:pt>
                <c:pt idx="7865">
                  <c:v>61</c:v>
                </c:pt>
                <c:pt idx="7866">
                  <c:v>61</c:v>
                </c:pt>
                <c:pt idx="7867">
                  <c:v>61</c:v>
                </c:pt>
                <c:pt idx="7868">
                  <c:v>61</c:v>
                </c:pt>
                <c:pt idx="7869">
                  <c:v>61</c:v>
                </c:pt>
                <c:pt idx="7870">
                  <c:v>61</c:v>
                </c:pt>
                <c:pt idx="7871">
                  <c:v>61</c:v>
                </c:pt>
                <c:pt idx="7872">
                  <c:v>61</c:v>
                </c:pt>
                <c:pt idx="7873">
                  <c:v>61</c:v>
                </c:pt>
                <c:pt idx="7874">
                  <c:v>61</c:v>
                </c:pt>
                <c:pt idx="7875">
                  <c:v>61</c:v>
                </c:pt>
                <c:pt idx="7876">
                  <c:v>61</c:v>
                </c:pt>
                <c:pt idx="7877">
                  <c:v>61</c:v>
                </c:pt>
                <c:pt idx="7878">
                  <c:v>61</c:v>
                </c:pt>
                <c:pt idx="7879">
                  <c:v>61</c:v>
                </c:pt>
                <c:pt idx="7880">
                  <c:v>61</c:v>
                </c:pt>
                <c:pt idx="7881">
                  <c:v>61</c:v>
                </c:pt>
                <c:pt idx="7882">
                  <c:v>61</c:v>
                </c:pt>
                <c:pt idx="7883">
                  <c:v>61</c:v>
                </c:pt>
                <c:pt idx="7884">
                  <c:v>61</c:v>
                </c:pt>
                <c:pt idx="7885">
                  <c:v>61</c:v>
                </c:pt>
                <c:pt idx="7886">
                  <c:v>61</c:v>
                </c:pt>
                <c:pt idx="7887">
                  <c:v>61</c:v>
                </c:pt>
                <c:pt idx="7888">
                  <c:v>61</c:v>
                </c:pt>
                <c:pt idx="7889">
                  <c:v>61</c:v>
                </c:pt>
                <c:pt idx="7890">
                  <c:v>61</c:v>
                </c:pt>
                <c:pt idx="7891">
                  <c:v>61</c:v>
                </c:pt>
                <c:pt idx="7892">
                  <c:v>61</c:v>
                </c:pt>
                <c:pt idx="7893">
                  <c:v>61</c:v>
                </c:pt>
                <c:pt idx="7894">
                  <c:v>61</c:v>
                </c:pt>
                <c:pt idx="7895">
                  <c:v>61</c:v>
                </c:pt>
                <c:pt idx="7896">
                  <c:v>61</c:v>
                </c:pt>
                <c:pt idx="7897">
                  <c:v>61</c:v>
                </c:pt>
                <c:pt idx="7898">
                  <c:v>61</c:v>
                </c:pt>
                <c:pt idx="7899">
                  <c:v>61</c:v>
                </c:pt>
                <c:pt idx="7900">
                  <c:v>61</c:v>
                </c:pt>
                <c:pt idx="7901">
                  <c:v>61</c:v>
                </c:pt>
                <c:pt idx="7902">
                  <c:v>61</c:v>
                </c:pt>
                <c:pt idx="7903">
                  <c:v>61</c:v>
                </c:pt>
                <c:pt idx="7904">
                  <c:v>61</c:v>
                </c:pt>
                <c:pt idx="7905">
                  <c:v>61</c:v>
                </c:pt>
                <c:pt idx="7906">
                  <c:v>61</c:v>
                </c:pt>
                <c:pt idx="7907">
                  <c:v>61</c:v>
                </c:pt>
                <c:pt idx="7908">
                  <c:v>61</c:v>
                </c:pt>
                <c:pt idx="7909">
                  <c:v>61</c:v>
                </c:pt>
                <c:pt idx="7910">
                  <c:v>61</c:v>
                </c:pt>
                <c:pt idx="7911">
                  <c:v>61</c:v>
                </c:pt>
                <c:pt idx="7912">
                  <c:v>61</c:v>
                </c:pt>
                <c:pt idx="7913">
                  <c:v>61</c:v>
                </c:pt>
                <c:pt idx="7914">
                  <c:v>61</c:v>
                </c:pt>
                <c:pt idx="7915">
                  <c:v>61</c:v>
                </c:pt>
                <c:pt idx="7916">
                  <c:v>61</c:v>
                </c:pt>
                <c:pt idx="7917">
                  <c:v>61</c:v>
                </c:pt>
                <c:pt idx="7918">
                  <c:v>61</c:v>
                </c:pt>
                <c:pt idx="7919">
                  <c:v>61</c:v>
                </c:pt>
                <c:pt idx="7920">
                  <c:v>61</c:v>
                </c:pt>
                <c:pt idx="7921">
                  <c:v>61</c:v>
                </c:pt>
                <c:pt idx="7922">
                  <c:v>61</c:v>
                </c:pt>
                <c:pt idx="7923">
                  <c:v>61</c:v>
                </c:pt>
                <c:pt idx="7924">
                  <c:v>61</c:v>
                </c:pt>
                <c:pt idx="7925">
                  <c:v>61</c:v>
                </c:pt>
                <c:pt idx="7926">
                  <c:v>61</c:v>
                </c:pt>
                <c:pt idx="7927">
                  <c:v>61</c:v>
                </c:pt>
                <c:pt idx="7928">
                  <c:v>61</c:v>
                </c:pt>
                <c:pt idx="7929">
                  <c:v>61</c:v>
                </c:pt>
                <c:pt idx="7930">
                  <c:v>61</c:v>
                </c:pt>
                <c:pt idx="7931">
                  <c:v>61</c:v>
                </c:pt>
                <c:pt idx="7932">
                  <c:v>61</c:v>
                </c:pt>
                <c:pt idx="7933">
                  <c:v>61</c:v>
                </c:pt>
                <c:pt idx="7934">
                  <c:v>61</c:v>
                </c:pt>
                <c:pt idx="7935">
                  <c:v>61</c:v>
                </c:pt>
                <c:pt idx="7936">
                  <c:v>61</c:v>
                </c:pt>
                <c:pt idx="7937">
                  <c:v>61</c:v>
                </c:pt>
                <c:pt idx="7938">
                  <c:v>61</c:v>
                </c:pt>
                <c:pt idx="7939">
                  <c:v>61</c:v>
                </c:pt>
                <c:pt idx="7940">
                  <c:v>61</c:v>
                </c:pt>
                <c:pt idx="7941">
                  <c:v>61</c:v>
                </c:pt>
                <c:pt idx="7942">
                  <c:v>61</c:v>
                </c:pt>
                <c:pt idx="7943">
                  <c:v>61</c:v>
                </c:pt>
                <c:pt idx="7944">
                  <c:v>61</c:v>
                </c:pt>
                <c:pt idx="7945">
                  <c:v>61</c:v>
                </c:pt>
                <c:pt idx="7946">
                  <c:v>61</c:v>
                </c:pt>
                <c:pt idx="7947">
                  <c:v>61</c:v>
                </c:pt>
                <c:pt idx="7948">
                  <c:v>61</c:v>
                </c:pt>
                <c:pt idx="7949">
                  <c:v>61</c:v>
                </c:pt>
                <c:pt idx="7950">
                  <c:v>61</c:v>
                </c:pt>
                <c:pt idx="7951">
                  <c:v>61</c:v>
                </c:pt>
                <c:pt idx="7952">
                  <c:v>61</c:v>
                </c:pt>
                <c:pt idx="7953">
                  <c:v>61</c:v>
                </c:pt>
                <c:pt idx="7954">
                  <c:v>61</c:v>
                </c:pt>
                <c:pt idx="7955">
                  <c:v>61</c:v>
                </c:pt>
                <c:pt idx="7956">
                  <c:v>61</c:v>
                </c:pt>
                <c:pt idx="7957">
                  <c:v>61</c:v>
                </c:pt>
                <c:pt idx="7958">
                  <c:v>61</c:v>
                </c:pt>
                <c:pt idx="7959">
                  <c:v>61</c:v>
                </c:pt>
                <c:pt idx="7960">
                  <c:v>61</c:v>
                </c:pt>
                <c:pt idx="7961">
                  <c:v>61</c:v>
                </c:pt>
                <c:pt idx="7962">
                  <c:v>61</c:v>
                </c:pt>
                <c:pt idx="7963">
                  <c:v>61</c:v>
                </c:pt>
                <c:pt idx="7964">
                  <c:v>61</c:v>
                </c:pt>
                <c:pt idx="7965">
                  <c:v>61</c:v>
                </c:pt>
                <c:pt idx="7966">
                  <c:v>61</c:v>
                </c:pt>
                <c:pt idx="7967">
                  <c:v>61</c:v>
                </c:pt>
                <c:pt idx="7968">
                  <c:v>61</c:v>
                </c:pt>
                <c:pt idx="7969">
                  <c:v>61</c:v>
                </c:pt>
                <c:pt idx="7970">
                  <c:v>61</c:v>
                </c:pt>
                <c:pt idx="7971">
                  <c:v>61</c:v>
                </c:pt>
                <c:pt idx="7972">
                  <c:v>61</c:v>
                </c:pt>
                <c:pt idx="7973">
                  <c:v>61</c:v>
                </c:pt>
                <c:pt idx="7974">
                  <c:v>61</c:v>
                </c:pt>
                <c:pt idx="7975">
                  <c:v>61</c:v>
                </c:pt>
                <c:pt idx="7976">
                  <c:v>61</c:v>
                </c:pt>
                <c:pt idx="7977">
                  <c:v>61</c:v>
                </c:pt>
                <c:pt idx="7978">
                  <c:v>61</c:v>
                </c:pt>
                <c:pt idx="7979">
                  <c:v>61</c:v>
                </c:pt>
                <c:pt idx="7980">
                  <c:v>61</c:v>
                </c:pt>
                <c:pt idx="7981">
                  <c:v>61</c:v>
                </c:pt>
                <c:pt idx="7982">
                  <c:v>61</c:v>
                </c:pt>
                <c:pt idx="7983">
                  <c:v>61</c:v>
                </c:pt>
                <c:pt idx="7984">
                  <c:v>61</c:v>
                </c:pt>
                <c:pt idx="7985">
                  <c:v>61</c:v>
                </c:pt>
                <c:pt idx="7986">
                  <c:v>61</c:v>
                </c:pt>
                <c:pt idx="7987">
                  <c:v>61</c:v>
                </c:pt>
                <c:pt idx="7988">
                  <c:v>61</c:v>
                </c:pt>
                <c:pt idx="7989">
                  <c:v>61</c:v>
                </c:pt>
                <c:pt idx="7990">
                  <c:v>61</c:v>
                </c:pt>
                <c:pt idx="7991">
                  <c:v>61</c:v>
                </c:pt>
                <c:pt idx="7992">
                  <c:v>61</c:v>
                </c:pt>
                <c:pt idx="7993">
                  <c:v>61</c:v>
                </c:pt>
                <c:pt idx="7994">
                  <c:v>61</c:v>
                </c:pt>
                <c:pt idx="7995">
                  <c:v>61</c:v>
                </c:pt>
                <c:pt idx="7996">
                  <c:v>61</c:v>
                </c:pt>
                <c:pt idx="7997">
                  <c:v>61</c:v>
                </c:pt>
                <c:pt idx="7998">
                  <c:v>61</c:v>
                </c:pt>
                <c:pt idx="7999">
                  <c:v>61</c:v>
                </c:pt>
                <c:pt idx="8000">
                  <c:v>61</c:v>
                </c:pt>
                <c:pt idx="8001">
                  <c:v>61</c:v>
                </c:pt>
                <c:pt idx="8002">
                  <c:v>61</c:v>
                </c:pt>
                <c:pt idx="8003">
                  <c:v>61</c:v>
                </c:pt>
                <c:pt idx="8004">
                  <c:v>61</c:v>
                </c:pt>
                <c:pt idx="8005">
                  <c:v>61</c:v>
                </c:pt>
                <c:pt idx="8006">
                  <c:v>61</c:v>
                </c:pt>
                <c:pt idx="8007">
                  <c:v>61</c:v>
                </c:pt>
                <c:pt idx="8008">
                  <c:v>61</c:v>
                </c:pt>
                <c:pt idx="8009">
                  <c:v>61</c:v>
                </c:pt>
                <c:pt idx="8010">
                  <c:v>61</c:v>
                </c:pt>
                <c:pt idx="8011">
                  <c:v>61</c:v>
                </c:pt>
                <c:pt idx="8012">
                  <c:v>61</c:v>
                </c:pt>
                <c:pt idx="8013">
                  <c:v>61</c:v>
                </c:pt>
                <c:pt idx="8014">
                  <c:v>61</c:v>
                </c:pt>
                <c:pt idx="8015">
                  <c:v>61</c:v>
                </c:pt>
                <c:pt idx="8016">
                  <c:v>61</c:v>
                </c:pt>
                <c:pt idx="8017">
                  <c:v>61</c:v>
                </c:pt>
                <c:pt idx="8018">
                  <c:v>61</c:v>
                </c:pt>
                <c:pt idx="8019">
                  <c:v>61</c:v>
                </c:pt>
                <c:pt idx="8020">
                  <c:v>61</c:v>
                </c:pt>
                <c:pt idx="8021">
                  <c:v>61</c:v>
                </c:pt>
                <c:pt idx="8022">
                  <c:v>61</c:v>
                </c:pt>
                <c:pt idx="8023">
                  <c:v>61</c:v>
                </c:pt>
                <c:pt idx="8024">
                  <c:v>61</c:v>
                </c:pt>
                <c:pt idx="8025">
                  <c:v>61</c:v>
                </c:pt>
                <c:pt idx="8026">
                  <c:v>61</c:v>
                </c:pt>
                <c:pt idx="8027">
                  <c:v>61</c:v>
                </c:pt>
                <c:pt idx="8028">
                  <c:v>61</c:v>
                </c:pt>
                <c:pt idx="8029">
                  <c:v>61</c:v>
                </c:pt>
                <c:pt idx="8030">
                  <c:v>61</c:v>
                </c:pt>
                <c:pt idx="8031">
                  <c:v>61</c:v>
                </c:pt>
                <c:pt idx="8032">
                  <c:v>61</c:v>
                </c:pt>
                <c:pt idx="8033">
                  <c:v>61</c:v>
                </c:pt>
                <c:pt idx="8034">
                  <c:v>61</c:v>
                </c:pt>
                <c:pt idx="8035">
                  <c:v>61</c:v>
                </c:pt>
                <c:pt idx="8036">
                  <c:v>61</c:v>
                </c:pt>
                <c:pt idx="8037">
                  <c:v>61</c:v>
                </c:pt>
                <c:pt idx="8038">
                  <c:v>61</c:v>
                </c:pt>
                <c:pt idx="8039">
                  <c:v>61</c:v>
                </c:pt>
                <c:pt idx="8040">
                  <c:v>61</c:v>
                </c:pt>
                <c:pt idx="8041">
                  <c:v>61</c:v>
                </c:pt>
                <c:pt idx="8042">
                  <c:v>61</c:v>
                </c:pt>
                <c:pt idx="8043">
                  <c:v>61</c:v>
                </c:pt>
                <c:pt idx="8044">
                  <c:v>61</c:v>
                </c:pt>
                <c:pt idx="8045">
                  <c:v>61</c:v>
                </c:pt>
                <c:pt idx="8046">
                  <c:v>61</c:v>
                </c:pt>
                <c:pt idx="8047">
                  <c:v>61</c:v>
                </c:pt>
                <c:pt idx="8048">
                  <c:v>61</c:v>
                </c:pt>
                <c:pt idx="8049">
                  <c:v>61</c:v>
                </c:pt>
                <c:pt idx="8050">
                  <c:v>61</c:v>
                </c:pt>
                <c:pt idx="8051">
                  <c:v>61</c:v>
                </c:pt>
                <c:pt idx="8052">
                  <c:v>61</c:v>
                </c:pt>
                <c:pt idx="8053">
                  <c:v>61</c:v>
                </c:pt>
                <c:pt idx="8054">
                  <c:v>61</c:v>
                </c:pt>
                <c:pt idx="8055">
                  <c:v>61</c:v>
                </c:pt>
                <c:pt idx="8056">
                  <c:v>61</c:v>
                </c:pt>
                <c:pt idx="8057">
                  <c:v>61</c:v>
                </c:pt>
                <c:pt idx="8058">
                  <c:v>61</c:v>
                </c:pt>
                <c:pt idx="8059">
                  <c:v>61</c:v>
                </c:pt>
                <c:pt idx="8060">
                  <c:v>61</c:v>
                </c:pt>
                <c:pt idx="8061">
                  <c:v>61</c:v>
                </c:pt>
                <c:pt idx="8062">
                  <c:v>61</c:v>
                </c:pt>
                <c:pt idx="8063">
                  <c:v>61</c:v>
                </c:pt>
                <c:pt idx="8064">
                  <c:v>61</c:v>
                </c:pt>
                <c:pt idx="8065">
                  <c:v>61</c:v>
                </c:pt>
                <c:pt idx="8066">
                  <c:v>61</c:v>
                </c:pt>
                <c:pt idx="8067">
                  <c:v>61</c:v>
                </c:pt>
                <c:pt idx="8068">
                  <c:v>61</c:v>
                </c:pt>
                <c:pt idx="8069">
                  <c:v>61</c:v>
                </c:pt>
                <c:pt idx="8070">
                  <c:v>61</c:v>
                </c:pt>
                <c:pt idx="8071">
                  <c:v>61</c:v>
                </c:pt>
                <c:pt idx="8072">
                  <c:v>61</c:v>
                </c:pt>
                <c:pt idx="8073">
                  <c:v>61</c:v>
                </c:pt>
                <c:pt idx="8074">
                  <c:v>61</c:v>
                </c:pt>
                <c:pt idx="8075">
                  <c:v>61</c:v>
                </c:pt>
                <c:pt idx="8076">
                  <c:v>61</c:v>
                </c:pt>
                <c:pt idx="8077">
                  <c:v>61</c:v>
                </c:pt>
                <c:pt idx="8078">
                  <c:v>61</c:v>
                </c:pt>
                <c:pt idx="8079">
                  <c:v>61</c:v>
                </c:pt>
                <c:pt idx="8080">
                  <c:v>61</c:v>
                </c:pt>
                <c:pt idx="8081">
                  <c:v>61</c:v>
                </c:pt>
                <c:pt idx="8082">
                  <c:v>61</c:v>
                </c:pt>
                <c:pt idx="8083">
                  <c:v>61</c:v>
                </c:pt>
                <c:pt idx="8084">
                  <c:v>61</c:v>
                </c:pt>
                <c:pt idx="8085">
                  <c:v>61</c:v>
                </c:pt>
                <c:pt idx="8086">
                  <c:v>61</c:v>
                </c:pt>
                <c:pt idx="8087">
                  <c:v>61</c:v>
                </c:pt>
                <c:pt idx="8088">
                  <c:v>61</c:v>
                </c:pt>
                <c:pt idx="8089">
                  <c:v>61</c:v>
                </c:pt>
                <c:pt idx="8090">
                  <c:v>61</c:v>
                </c:pt>
                <c:pt idx="8091">
                  <c:v>61</c:v>
                </c:pt>
                <c:pt idx="8092">
                  <c:v>61</c:v>
                </c:pt>
                <c:pt idx="8093">
                  <c:v>61</c:v>
                </c:pt>
                <c:pt idx="8094">
                  <c:v>61</c:v>
                </c:pt>
                <c:pt idx="8095">
                  <c:v>61</c:v>
                </c:pt>
                <c:pt idx="8096">
                  <c:v>61</c:v>
                </c:pt>
                <c:pt idx="8097">
                  <c:v>61</c:v>
                </c:pt>
                <c:pt idx="8098">
                  <c:v>61</c:v>
                </c:pt>
                <c:pt idx="8099">
                  <c:v>61</c:v>
                </c:pt>
                <c:pt idx="8100">
                  <c:v>61</c:v>
                </c:pt>
                <c:pt idx="8101">
                  <c:v>61</c:v>
                </c:pt>
                <c:pt idx="8102">
                  <c:v>61</c:v>
                </c:pt>
                <c:pt idx="8103">
                  <c:v>61</c:v>
                </c:pt>
                <c:pt idx="8104">
                  <c:v>61</c:v>
                </c:pt>
                <c:pt idx="8105">
                  <c:v>61</c:v>
                </c:pt>
                <c:pt idx="8106">
                  <c:v>61</c:v>
                </c:pt>
                <c:pt idx="8107">
                  <c:v>61</c:v>
                </c:pt>
                <c:pt idx="8108">
                  <c:v>61</c:v>
                </c:pt>
                <c:pt idx="8109">
                  <c:v>61</c:v>
                </c:pt>
                <c:pt idx="8110">
                  <c:v>61</c:v>
                </c:pt>
                <c:pt idx="8111">
                  <c:v>61</c:v>
                </c:pt>
                <c:pt idx="8112">
                  <c:v>61</c:v>
                </c:pt>
                <c:pt idx="8113">
                  <c:v>61</c:v>
                </c:pt>
                <c:pt idx="8114">
                  <c:v>61</c:v>
                </c:pt>
                <c:pt idx="8115">
                  <c:v>61</c:v>
                </c:pt>
                <c:pt idx="8116">
                  <c:v>61</c:v>
                </c:pt>
                <c:pt idx="8117">
                  <c:v>61</c:v>
                </c:pt>
                <c:pt idx="8118">
                  <c:v>61</c:v>
                </c:pt>
                <c:pt idx="8119">
                  <c:v>61</c:v>
                </c:pt>
                <c:pt idx="8120">
                  <c:v>61</c:v>
                </c:pt>
                <c:pt idx="8121">
                  <c:v>61</c:v>
                </c:pt>
                <c:pt idx="8122">
                  <c:v>61</c:v>
                </c:pt>
                <c:pt idx="8123">
                  <c:v>61</c:v>
                </c:pt>
                <c:pt idx="8124">
                  <c:v>61</c:v>
                </c:pt>
                <c:pt idx="8125">
                  <c:v>61</c:v>
                </c:pt>
                <c:pt idx="8126">
                  <c:v>61</c:v>
                </c:pt>
                <c:pt idx="8127">
                  <c:v>61</c:v>
                </c:pt>
                <c:pt idx="8128">
                  <c:v>61</c:v>
                </c:pt>
                <c:pt idx="8129">
                  <c:v>61</c:v>
                </c:pt>
                <c:pt idx="8130">
                  <c:v>61</c:v>
                </c:pt>
                <c:pt idx="8131">
                  <c:v>61</c:v>
                </c:pt>
                <c:pt idx="8132">
                  <c:v>61</c:v>
                </c:pt>
                <c:pt idx="8133">
                  <c:v>61</c:v>
                </c:pt>
                <c:pt idx="8134">
                  <c:v>61</c:v>
                </c:pt>
                <c:pt idx="8135">
                  <c:v>61</c:v>
                </c:pt>
                <c:pt idx="8136">
                  <c:v>61</c:v>
                </c:pt>
                <c:pt idx="8137">
                  <c:v>61</c:v>
                </c:pt>
                <c:pt idx="8138">
                  <c:v>61</c:v>
                </c:pt>
                <c:pt idx="8139">
                  <c:v>61</c:v>
                </c:pt>
                <c:pt idx="8140">
                  <c:v>61</c:v>
                </c:pt>
                <c:pt idx="8141">
                  <c:v>61</c:v>
                </c:pt>
                <c:pt idx="8142">
                  <c:v>61</c:v>
                </c:pt>
                <c:pt idx="8143">
                  <c:v>61</c:v>
                </c:pt>
                <c:pt idx="8144">
                  <c:v>61</c:v>
                </c:pt>
                <c:pt idx="8145">
                  <c:v>61</c:v>
                </c:pt>
                <c:pt idx="8146">
                  <c:v>61</c:v>
                </c:pt>
                <c:pt idx="8147">
                  <c:v>61</c:v>
                </c:pt>
                <c:pt idx="8148">
                  <c:v>61</c:v>
                </c:pt>
                <c:pt idx="8149">
                  <c:v>61</c:v>
                </c:pt>
                <c:pt idx="8150">
                  <c:v>61</c:v>
                </c:pt>
                <c:pt idx="8151">
                  <c:v>61</c:v>
                </c:pt>
                <c:pt idx="8152">
                  <c:v>61</c:v>
                </c:pt>
                <c:pt idx="8153">
                  <c:v>61</c:v>
                </c:pt>
                <c:pt idx="8154">
                  <c:v>61</c:v>
                </c:pt>
                <c:pt idx="8155">
                  <c:v>61</c:v>
                </c:pt>
                <c:pt idx="8156">
                  <c:v>61</c:v>
                </c:pt>
                <c:pt idx="8157">
                  <c:v>61</c:v>
                </c:pt>
                <c:pt idx="8158">
                  <c:v>61</c:v>
                </c:pt>
                <c:pt idx="8159">
                  <c:v>61</c:v>
                </c:pt>
                <c:pt idx="8160">
                  <c:v>61</c:v>
                </c:pt>
                <c:pt idx="8161">
                  <c:v>61</c:v>
                </c:pt>
                <c:pt idx="8162">
                  <c:v>61</c:v>
                </c:pt>
                <c:pt idx="8163">
                  <c:v>61</c:v>
                </c:pt>
                <c:pt idx="8164">
                  <c:v>61</c:v>
                </c:pt>
                <c:pt idx="8165">
                  <c:v>61</c:v>
                </c:pt>
                <c:pt idx="8166">
                  <c:v>61</c:v>
                </c:pt>
                <c:pt idx="8167">
                  <c:v>61</c:v>
                </c:pt>
                <c:pt idx="8168">
                  <c:v>61</c:v>
                </c:pt>
                <c:pt idx="8169">
                  <c:v>61</c:v>
                </c:pt>
                <c:pt idx="8170">
                  <c:v>61</c:v>
                </c:pt>
                <c:pt idx="8171">
                  <c:v>61</c:v>
                </c:pt>
                <c:pt idx="8172">
                  <c:v>61</c:v>
                </c:pt>
                <c:pt idx="8173">
                  <c:v>61</c:v>
                </c:pt>
                <c:pt idx="8174">
                  <c:v>61</c:v>
                </c:pt>
                <c:pt idx="8175">
                  <c:v>61</c:v>
                </c:pt>
                <c:pt idx="8176">
                  <c:v>61</c:v>
                </c:pt>
                <c:pt idx="8177">
                  <c:v>61</c:v>
                </c:pt>
                <c:pt idx="8178">
                  <c:v>61</c:v>
                </c:pt>
                <c:pt idx="8179">
                  <c:v>61</c:v>
                </c:pt>
                <c:pt idx="8180">
                  <c:v>61</c:v>
                </c:pt>
                <c:pt idx="8181">
                  <c:v>61</c:v>
                </c:pt>
                <c:pt idx="8182">
                  <c:v>61</c:v>
                </c:pt>
                <c:pt idx="8183">
                  <c:v>61</c:v>
                </c:pt>
                <c:pt idx="8184">
                  <c:v>61</c:v>
                </c:pt>
                <c:pt idx="8185">
                  <c:v>61</c:v>
                </c:pt>
                <c:pt idx="8186">
                  <c:v>61</c:v>
                </c:pt>
                <c:pt idx="8187">
                  <c:v>61</c:v>
                </c:pt>
                <c:pt idx="8188">
                  <c:v>61</c:v>
                </c:pt>
                <c:pt idx="8189">
                  <c:v>61</c:v>
                </c:pt>
                <c:pt idx="8190">
                  <c:v>61</c:v>
                </c:pt>
                <c:pt idx="8191">
                  <c:v>61</c:v>
                </c:pt>
                <c:pt idx="8192">
                  <c:v>61</c:v>
                </c:pt>
                <c:pt idx="8193">
                  <c:v>61</c:v>
                </c:pt>
                <c:pt idx="8194">
                  <c:v>61</c:v>
                </c:pt>
                <c:pt idx="8195">
                  <c:v>61</c:v>
                </c:pt>
                <c:pt idx="8196">
                  <c:v>61</c:v>
                </c:pt>
                <c:pt idx="8197">
                  <c:v>61</c:v>
                </c:pt>
                <c:pt idx="8198">
                  <c:v>61</c:v>
                </c:pt>
                <c:pt idx="8199">
                  <c:v>61</c:v>
                </c:pt>
                <c:pt idx="8200">
                  <c:v>61</c:v>
                </c:pt>
                <c:pt idx="8201">
                  <c:v>61</c:v>
                </c:pt>
                <c:pt idx="8202">
                  <c:v>61</c:v>
                </c:pt>
                <c:pt idx="8203">
                  <c:v>61</c:v>
                </c:pt>
                <c:pt idx="8204">
                  <c:v>61</c:v>
                </c:pt>
                <c:pt idx="8205">
                  <c:v>61</c:v>
                </c:pt>
                <c:pt idx="8206">
                  <c:v>61</c:v>
                </c:pt>
                <c:pt idx="8207">
                  <c:v>61</c:v>
                </c:pt>
                <c:pt idx="8208">
                  <c:v>61</c:v>
                </c:pt>
                <c:pt idx="8209">
                  <c:v>61</c:v>
                </c:pt>
                <c:pt idx="8210">
                  <c:v>61</c:v>
                </c:pt>
                <c:pt idx="8211">
                  <c:v>61</c:v>
                </c:pt>
                <c:pt idx="8212">
                  <c:v>61</c:v>
                </c:pt>
                <c:pt idx="8213">
                  <c:v>61</c:v>
                </c:pt>
                <c:pt idx="8214">
                  <c:v>61</c:v>
                </c:pt>
                <c:pt idx="8215">
                  <c:v>61</c:v>
                </c:pt>
                <c:pt idx="8216">
                  <c:v>61</c:v>
                </c:pt>
                <c:pt idx="8217">
                  <c:v>61</c:v>
                </c:pt>
                <c:pt idx="8218">
                  <c:v>61</c:v>
                </c:pt>
                <c:pt idx="8219">
                  <c:v>61</c:v>
                </c:pt>
                <c:pt idx="8220">
                  <c:v>61</c:v>
                </c:pt>
                <c:pt idx="8221">
                  <c:v>61</c:v>
                </c:pt>
                <c:pt idx="8222">
                  <c:v>61</c:v>
                </c:pt>
                <c:pt idx="8223">
                  <c:v>61</c:v>
                </c:pt>
                <c:pt idx="8224">
                  <c:v>61</c:v>
                </c:pt>
                <c:pt idx="8225">
                  <c:v>61</c:v>
                </c:pt>
                <c:pt idx="8226">
                  <c:v>61</c:v>
                </c:pt>
                <c:pt idx="8227">
                  <c:v>61</c:v>
                </c:pt>
                <c:pt idx="8228">
                  <c:v>61</c:v>
                </c:pt>
                <c:pt idx="8229">
                  <c:v>61</c:v>
                </c:pt>
                <c:pt idx="8230">
                  <c:v>61</c:v>
                </c:pt>
                <c:pt idx="8231">
                  <c:v>61</c:v>
                </c:pt>
                <c:pt idx="8232">
                  <c:v>61</c:v>
                </c:pt>
                <c:pt idx="8233">
                  <c:v>61</c:v>
                </c:pt>
                <c:pt idx="8234">
                  <c:v>61</c:v>
                </c:pt>
                <c:pt idx="8235">
                  <c:v>61</c:v>
                </c:pt>
                <c:pt idx="8236">
                  <c:v>61</c:v>
                </c:pt>
                <c:pt idx="8237">
                  <c:v>61</c:v>
                </c:pt>
                <c:pt idx="8238">
                  <c:v>61</c:v>
                </c:pt>
                <c:pt idx="8239">
                  <c:v>61</c:v>
                </c:pt>
                <c:pt idx="8240">
                  <c:v>61</c:v>
                </c:pt>
                <c:pt idx="8241">
                  <c:v>61</c:v>
                </c:pt>
                <c:pt idx="8242">
                  <c:v>61</c:v>
                </c:pt>
                <c:pt idx="8243">
                  <c:v>61</c:v>
                </c:pt>
                <c:pt idx="8244">
                  <c:v>61</c:v>
                </c:pt>
                <c:pt idx="8245">
                  <c:v>61</c:v>
                </c:pt>
                <c:pt idx="8246">
                  <c:v>61</c:v>
                </c:pt>
                <c:pt idx="8247">
                  <c:v>61</c:v>
                </c:pt>
                <c:pt idx="8248">
                  <c:v>61</c:v>
                </c:pt>
                <c:pt idx="8249">
                  <c:v>61</c:v>
                </c:pt>
                <c:pt idx="8250">
                  <c:v>61</c:v>
                </c:pt>
                <c:pt idx="8251">
                  <c:v>61</c:v>
                </c:pt>
                <c:pt idx="8252">
                  <c:v>61</c:v>
                </c:pt>
                <c:pt idx="8253">
                  <c:v>61</c:v>
                </c:pt>
                <c:pt idx="8254">
                  <c:v>61</c:v>
                </c:pt>
                <c:pt idx="8255">
                  <c:v>61</c:v>
                </c:pt>
                <c:pt idx="8256">
                  <c:v>61</c:v>
                </c:pt>
                <c:pt idx="8257">
                  <c:v>61</c:v>
                </c:pt>
                <c:pt idx="8258">
                  <c:v>61</c:v>
                </c:pt>
                <c:pt idx="8259">
                  <c:v>61</c:v>
                </c:pt>
                <c:pt idx="8260">
                  <c:v>61</c:v>
                </c:pt>
                <c:pt idx="8261">
                  <c:v>61</c:v>
                </c:pt>
                <c:pt idx="8262">
                  <c:v>61</c:v>
                </c:pt>
                <c:pt idx="8263">
                  <c:v>61</c:v>
                </c:pt>
                <c:pt idx="8264">
                  <c:v>61</c:v>
                </c:pt>
                <c:pt idx="8265">
                  <c:v>61</c:v>
                </c:pt>
                <c:pt idx="8266">
                  <c:v>61</c:v>
                </c:pt>
                <c:pt idx="8267">
                  <c:v>61</c:v>
                </c:pt>
                <c:pt idx="8268">
                  <c:v>61</c:v>
                </c:pt>
                <c:pt idx="8269">
                  <c:v>61</c:v>
                </c:pt>
                <c:pt idx="8270">
                  <c:v>61</c:v>
                </c:pt>
                <c:pt idx="8271">
                  <c:v>61</c:v>
                </c:pt>
                <c:pt idx="8272">
                  <c:v>61</c:v>
                </c:pt>
                <c:pt idx="8273">
                  <c:v>61</c:v>
                </c:pt>
                <c:pt idx="8274">
                  <c:v>61</c:v>
                </c:pt>
                <c:pt idx="8275">
                  <c:v>61</c:v>
                </c:pt>
                <c:pt idx="8276">
                  <c:v>61</c:v>
                </c:pt>
                <c:pt idx="8277">
                  <c:v>61</c:v>
                </c:pt>
                <c:pt idx="8278">
                  <c:v>61</c:v>
                </c:pt>
                <c:pt idx="8279">
                  <c:v>61</c:v>
                </c:pt>
                <c:pt idx="8280">
                  <c:v>61</c:v>
                </c:pt>
                <c:pt idx="8281">
                  <c:v>61</c:v>
                </c:pt>
                <c:pt idx="8282">
                  <c:v>61</c:v>
                </c:pt>
                <c:pt idx="8283">
                  <c:v>61</c:v>
                </c:pt>
                <c:pt idx="8284">
                  <c:v>61</c:v>
                </c:pt>
                <c:pt idx="8285">
                  <c:v>61</c:v>
                </c:pt>
                <c:pt idx="8286">
                  <c:v>61</c:v>
                </c:pt>
                <c:pt idx="8287">
                  <c:v>61</c:v>
                </c:pt>
                <c:pt idx="8288">
                  <c:v>61</c:v>
                </c:pt>
                <c:pt idx="8289">
                  <c:v>61</c:v>
                </c:pt>
                <c:pt idx="8290">
                  <c:v>61</c:v>
                </c:pt>
                <c:pt idx="8291">
                  <c:v>61</c:v>
                </c:pt>
                <c:pt idx="8292">
                  <c:v>61</c:v>
                </c:pt>
                <c:pt idx="8293">
                  <c:v>61</c:v>
                </c:pt>
                <c:pt idx="8294">
                  <c:v>61</c:v>
                </c:pt>
                <c:pt idx="8295">
                  <c:v>61</c:v>
                </c:pt>
                <c:pt idx="8296">
                  <c:v>61</c:v>
                </c:pt>
                <c:pt idx="8297">
                  <c:v>61</c:v>
                </c:pt>
                <c:pt idx="8298">
                  <c:v>61</c:v>
                </c:pt>
                <c:pt idx="8299">
                  <c:v>61</c:v>
                </c:pt>
                <c:pt idx="8300">
                  <c:v>61</c:v>
                </c:pt>
                <c:pt idx="8301">
                  <c:v>61</c:v>
                </c:pt>
                <c:pt idx="8302">
                  <c:v>61</c:v>
                </c:pt>
                <c:pt idx="8303">
                  <c:v>61</c:v>
                </c:pt>
                <c:pt idx="8304">
                  <c:v>61</c:v>
                </c:pt>
                <c:pt idx="8305">
                  <c:v>61</c:v>
                </c:pt>
                <c:pt idx="8306">
                  <c:v>61</c:v>
                </c:pt>
                <c:pt idx="8307">
                  <c:v>61</c:v>
                </c:pt>
                <c:pt idx="8308">
                  <c:v>61</c:v>
                </c:pt>
                <c:pt idx="8309">
                  <c:v>61</c:v>
                </c:pt>
                <c:pt idx="8310">
                  <c:v>61</c:v>
                </c:pt>
                <c:pt idx="8311">
                  <c:v>61</c:v>
                </c:pt>
                <c:pt idx="8312">
                  <c:v>61</c:v>
                </c:pt>
                <c:pt idx="8313">
                  <c:v>61</c:v>
                </c:pt>
                <c:pt idx="8314">
                  <c:v>61</c:v>
                </c:pt>
                <c:pt idx="8315">
                  <c:v>61</c:v>
                </c:pt>
                <c:pt idx="8316">
                  <c:v>61</c:v>
                </c:pt>
                <c:pt idx="8317">
                  <c:v>61</c:v>
                </c:pt>
                <c:pt idx="8318">
                  <c:v>61</c:v>
                </c:pt>
                <c:pt idx="8319">
                  <c:v>61</c:v>
                </c:pt>
                <c:pt idx="8320">
                  <c:v>61</c:v>
                </c:pt>
                <c:pt idx="8321">
                  <c:v>61</c:v>
                </c:pt>
                <c:pt idx="8322">
                  <c:v>61</c:v>
                </c:pt>
                <c:pt idx="8323">
                  <c:v>61</c:v>
                </c:pt>
                <c:pt idx="8324">
                  <c:v>61</c:v>
                </c:pt>
                <c:pt idx="8325">
                  <c:v>61</c:v>
                </c:pt>
                <c:pt idx="8326">
                  <c:v>61</c:v>
                </c:pt>
                <c:pt idx="8327">
                  <c:v>61</c:v>
                </c:pt>
                <c:pt idx="8328">
                  <c:v>61</c:v>
                </c:pt>
                <c:pt idx="8329">
                  <c:v>61</c:v>
                </c:pt>
                <c:pt idx="8330">
                  <c:v>61</c:v>
                </c:pt>
                <c:pt idx="8331">
                  <c:v>61</c:v>
                </c:pt>
                <c:pt idx="8332">
                  <c:v>61</c:v>
                </c:pt>
                <c:pt idx="8333">
                  <c:v>61</c:v>
                </c:pt>
                <c:pt idx="8334">
                  <c:v>61</c:v>
                </c:pt>
                <c:pt idx="8335">
                  <c:v>61</c:v>
                </c:pt>
                <c:pt idx="8336">
                  <c:v>61</c:v>
                </c:pt>
                <c:pt idx="8337">
                  <c:v>61</c:v>
                </c:pt>
                <c:pt idx="8338">
                  <c:v>61</c:v>
                </c:pt>
                <c:pt idx="8339">
                  <c:v>61</c:v>
                </c:pt>
                <c:pt idx="8340">
                  <c:v>61</c:v>
                </c:pt>
                <c:pt idx="8341">
                  <c:v>61</c:v>
                </c:pt>
                <c:pt idx="8342">
                  <c:v>61</c:v>
                </c:pt>
                <c:pt idx="8343">
                  <c:v>61</c:v>
                </c:pt>
                <c:pt idx="8344">
                  <c:v>61</c:v>
                </c:pt>
                <c:pt idx="8345">
                  <c:v>61</c:v>
                </c:pt>
                <c:pt idx="8346">
                  <c:v>61</c:v>
                </c:pt>
                <c:pt idx="8347">
                  <c:v>61</c:v>
                </c:pt>
                <c:pt idx="8348">
                  <c:v>61</c:v>
                </c:pt>
                <c:pt idx="8349">
                  <c:v>61</c:v>
                </c:pt>
                <c:pt idx="8350">
                  <c:v>61</c:v>
                </c:pt>
                <c:pt idx="8351">
                  <c:v>61</c:v>
                </c:pt>
                <c:pt idx="8352">
                  <c:v>61</c:v>
                </c:pt>
                <c:pt idx="8353">
                  <c:v>61</c:v>
                </c:pt>
                <c:pt idx="8354">
                  <c:v>61</c:v>
                </c:pt>
                <c:pt idx="8355">
                  <c:v>61</c:v>
                </c:pt>
                <c:pt idx="8356">
                  <c:v>61</c:v>
                </c:pt>
                <c:pt idx="8357">
                  <c:v>61</c:v>
                </c:pt>
                <c:pt idx="8358">
                  <c:v>61</c:v>
                </c:pt>
                <c:pt idx="8359">
                  <c:v>61</c:v>
                </c:pt>
                <c:pt idx="8360">
                  <c:v>61</c:v>
                </c:pt>
                <c:pt idx="8361">
                  <c:v>61</c:v>
                </c:pt>
                <c:pt idx="8362">
                  <c:v>61</c:v>
                </c:pt>
                <c:pt idx="8363">
                  <c:v>61</c:v>
                </c:pt>
                <c:pt idx="8364">
                  <c:v>61</c:v>
                </c:pt>
                <c:pt idx="8365">
                  <c:v>61</c:v>
                </c:pt>
                <c:pt idx="8366">
                  <c:v>61</c:v>
                </c:pt>
                <c:pt idx="8367">
                  <c:v>61</c:v>
                </c:pt>
                <c:pt idx="8368">
                  <c:v>61</c:v>
                </c:pt>
                <c:pt idx="8369">
                  <c:v>61</c:v>
                </c:pt>
                <c:pt idx="8370">
                  <c:v>61</c:v>
                </c:pt>
                <c:pt idx="8371">
                  <c:v>61</c:v>
                </c:pt>
                <c:pt idx="8372">
                  <c:v>61</c:v>
                </c:pt>
                <c:pt idx="8373">
                  <c:v>61</c:v>
                </c:pt>
                <c:pt idx="8374">
                  <c:v>61</c:v>
                </c:pt>
                <c:pt idx="8375">
                  <c:v>61</c:v>
                </c:pt>
                <c:pt idx="8376">
                  <c:v>61</c:v>
                </c:pt>
                <c:pt idx="8377">
                  <c:v>61</c:v>
                </c:pt>
                <c:pt idx="8378">
                  <c:v>61</c:v>
                </c:pt>
                <c:pt idx="8379">
                  <c:v>61</c:v>
                </c:pt>
                <c:pt idx="8380">
                  <c:v>61</c:v>
                </c:pt>
                <c:pt idx="8381">
                  <c:v>61</c:v>
                </c:pt>
                <c:pt idx="8382">
                  <c:v>61</c:v>
                </c:pt>
                <c:pt idx="8383">
                  <c:v>61</c:v>
                </c:pt>
                <c:pt idx="8384">
                  <c:v>61</c:v>
                </c:pt>
                <c:pt idx="8385">
                  <c:v>61</c:v>
                </c:pt>
                <c:pt idx="8386">
                  <c:v>61</c:v>
                </c:pt>
                <c:pt idx="8387">
                  <c:v>61</c:v>
                </c:pt>
                <c:pt idx="8388">
                  <c:v>61</c:v>
                </c:pt>
                <c:pt idx="8389">
                  <c:v>61</c:v>
                </c:pt>
                <c:pt idx="8390">
                  <c:v>61</c:v>
                </c:pt>
                <c:pt idx="8391">
                  <c:v>61</c:v>
                </c:pt>
                <c:pt idx="8392">
                  <c:v>61</c:v>
                </c:pt>
                <c:pt idx="8393">
                  <c:v>61</c:v>
                </c:pt>
                <c:pt idx="8394">
                  <c:v>61</c:v>
                </c:pt>
                <c:pt idx="8395">
                  <c:v>61</c:v>
                </c:pt>
                <c:pt idx="8396">
                  <c:v>61</c:v>
                </c:pt>
                <c:pt idx="8397">
                  <c:v>61</c:v>
                </c:pt>
                <c:pt idx="8398">
                  <c:v>61</c:v>
                </c:pt>
                <c:pt idx="8399">
                  <c:v>61</c:v>
                </c:pt>
                <c:pt idx="8400">
                  <c:v>61</c:v>
                </c:pt>
                <c:pt idx="8401">
                  <c:v>61</c:v>
                </c:pt>
                <c:pt idx="8402">
                  <c:v>61</c:v>
                </c:pt>
                <c:pt idx="8403">
                  <c:v>61</c:v>
                </c:pt>
                <c:pt idx="8404">
                  <c:v>61</c:v>
                </c:pt>
                <c:pt idx="8405">
                  <c:v>61</c:v>
                </c:pt>
                <c:pt idx="8406">
                  <c:v>61</c:v>
                </c:pt>
                <c:pt idx="8407">
                  <c:v>61</c:v>
                </c:pt>
                <c:pt idx="8408">
                  <c:v>61</c:v>
                </c:pt>
                <c:pt idx="8409">
                  <c:v>61</c:v>
                </c:pt>
                <c:pt idx="8410">
                  <c:v>61</c:v>
                </c:pt>
                <c:pt idx="8411">
                  <c:v>61</c:v>
                </c:pt>
                <c:pt idx="8412">
                  <c:v>61</c:v>
                </c:pt>
                <c:pt idx="8413">
                  <c:v>61</c:v>
                </c:pt>
                <c:pt idx="8414">
                  <c:v>61</c:v>
                </c:pt>
                <c:pt idx="8415">
                  <c:v>61</c:v>
                </c:pt>
                <c:pt idx="8416">
                  <c:v>61</c:v>
                </c:pt>
                <c:pt idx="8417">
                  <c:v>61</c:v>
                </c:pt>
                <c:pt idx="8418">
                  <c:v>61</c:v>
                </c:pt>
                <c:pt idx="8419">
                  <c:v>61</c:v>
                </c:pt>
                <c:pt idx="8420">
                  <c:v>61</c:v>
                </c:pt>
                <c:pt idx="8421">
                  <c:v>61</c:v>
                </c:pt>
                <c:pt idx="8422">
                  <c:v>61</c:v>
                </c:pt>
                <c:pt idx="8423">
                  <c:v>61</c:v>
                </c:pt>
                <c:pt idx="8424">
                  <c:v>61</c:v>
                </c:pt>
                <c:pt idx="8425">
                  <c:v>61</c:v>
                </c:pt>
                <c:pt idx="8426">
                  <c:v>61</c:v>
                </c:pt>
                <c:pt idx="8427">
                  <c:v>61</c:v>
                </c:pt>
                <c:pt idx="8428">
                  <c:v>61</c:v>
                </c:pt>
                <c:pt idx="8429">
                  <c:v>61</c:v>
                </c:pt>
                <c:pt idx="8430">
                  <c:v>61</c:v>
                </c:pt>
                <c:pt idx="8431">
                  <c:v>61</c:v>
                </c:pt>
                <c:pt idx="8432">
                  <c:v>61</c:v>
                </c:pt>
                <c:pt idx="8433">
                  <c:v>61</c:v>
                </c:pt>
                <c:pt idx="8434">
                  <c:v>61</c:v>
                </c:pt>
                <c:pt idx="8435">
                  <c:v>61</c:v>
                </c:pt>
                <c:pt idx="8436">
                  <c:v>61</c:v>
                </c:pt>
                <c:pt idx="8437">
                  <c:v>61</c:v>
                </c:pt>
                <c:pt idx="8438">
                  <c:v>61</c:v>
                </c:pt>
                <c:pt idx="8439">
                  <c:v>61</c:v>
                </c:pt>
                <c:pt idx="8440">
                  <c:v>61</c:v>
                </c:pt>
                <c:pt idx="8441">
                  <c:v>61</c:v>
                </c:pt>
                <c:pt idx="8442">
                  <c:v>61</c:v>
                </c:pt>
                <c:pt idx="8443">
                  <c:v>61</c:v>
                </c:pt>
                <c:pt idx="8444">
                  <c:v>61</c:v>
                </c:pt>
                <c:pt idx="8445">
                  <c:v>61</c:v>
                </c:pt>
                <c:pt idx="8446">
                  <c:v>61</c:v>
                </c:pt>
                <c:pt idx="8447">
                  <c:v>61</c:v>
                </c:pt>
                <c:pt idx="8448">
                  <c:v>61</c:v>
                </c:pt>
                <c:pt idx="8449">
                  <c:v>61</c:v>
                </c:pt>
                <c:pt idx="8450">
                  <c:v>61</c:v>
                </c:pt>
                <c:pt idx="8451">
                  <c:v>61</c:v>
                </c:pt>
                <c:pt idx="8452">
                  <c:v>61</c:v>
                </c:pt>
                <c:pt idx="8453">
                  <c:v>61</c:v>
                </c:pt>
                <c:pt idx="8454">
                  <c:v>61</c:v>
                </c:pt>
                <c:pt idx="8455">
                  <c:v>61</c:v>
                </c:pt>
                <c:pt idx="8456">
                  <c:v>61</c:v>
                </c:pt>
                <c:pt idx="8457">
                  <c:v>61</c:v>
                </c:pt>
                <c:pt idx="8458">
                  <c:v>61</c:v>
                </c:pt>
                <c:pt idx="8459">
                  <c:v>61</c:v>
                </c:pt>
                <c:pt idx="8460">
                  <c:v>61</c:v>
                </c:pt>
                <c:pt idx="8461">
                  <c:v>61</c:v>
                </c:pt>
                <c:pt idx="8462">
                  <c:v>61</c:v>
                </c:pt>
                <c:pt idx="8463">
                  <c:v>61</c:v>
                </c:pt>
                <c:pt idx="8464">
                  <c:v>61</c:v>
                </c:pt>
                <c:pt idx="8465">
                  <c:v>61</c:v>
                </c:pt>
                <c:pt idx="8466">
                  <c:v>61</c:v>
                </c:pt>
                <c:pt idx="8467">
                  <c:v>61</c:v>
                </c:pt>
                <c:pt idx="8468">
                  <c:v>61</c:v>
                </c:pt>
                <c:pt idx="8469">
                  <c:v>61</c:v>
                </c:pt>
                <c:pt idx="8470">
                  <c:v>61</c:v>
                </c:pt>
                <c:pt idx="8471">
                  <c:v>61</c:v>
                </c:pt>
                <c:pt idx="8472">
                  <c:v>61</c:v>
                </c:pt>
                <c:pt idx="8473">
                  <c:v>61</c:v>
                </c:pt>
                <c:pt idx="8474">
                  <c:v>61</c:v>
                </c:pt>
                <c:pt idx="8475">
                  <c:v>61</c:v>
                </c:pt>
                <c:pt idx="8476">
                  <c:v>61</c:v>
                </c:pt>
                <c:pt idx="8477">
                  <c:v>61</c:v>
                </c:pt>
                <c:pt idx="8478">
                  <c:v>61</c:v>
                </c:pt>
                <c:pt idx="8479">
                  <c:v>61</c:v>
                </c:pt>
                <c:pt idx="8480">
                  <c:v>61</c:v>
                </c:pt>
                <c:pt idx="8481">
                  <c:v>61</c:v>
                </c:pt>
                <c:pt idx="8482">
                  <c:v>61</c:v>
                </c:pt>
                <c:pt idx="8483">
                  <c:v>61</c:v>
                </c:pt>
                <c:pt idx="8484">
                  <c:v>61</c:v>
                </c:pt>
                <c:pt idx="8485">
                  <c:v>61</c:v>
                </c:pt>
                <c:pt idx="8486">
                  <c:v>61</c:v>
                </c:pt>
                <c:pt idx="8487">
                  <c:v>61</c:v>
                </c:pt>
                <c:pt idx="8488">
                  <c:v>61</c:v>
                </c:pt>
                <c:pt idx="8489">
                  <c:v>61</c:v>
                </c:pt>
                <c:pt idx="8490">
                  <c:v>61</c:v>
                </c:pt>
                <c:pt idx="8491">
                  <c:v>61</c:v>
                </c:pt>
                <c:pt idx="8492">
                  <c:v>61</c:v>
                </c:pt>
                <c:pt idx="8493">
                  <c:v>61</c:v>
                </c:pt>
                <c:pt idx="8494">
                  <c:v>61</c:v>
                </c:pt>
                <c:pt idx="8495">
                  <c:v>61</c:v>
                </c:pt>
                <c:pt idx="8496">
                  <c:v>61</c:v>
                </c:pt>
                <c:pt idx="8497">
                  <c:v>61</c:v>
                </c:pt>
                <c:pt idx="8498">
                  <c:v>61</c:v>
                </c:pt>
                <c:pt idx="8499">
                  <c:v>61</c:v>
                </c:pt>
                <c:pt idx="8500">
                  <c:v>61</c:v>
                </c:pt>
                <c:pt idx="8501">
                  <c:v>61</c:v>
                </c:pt>
                <c:pt idx="8502">
                  <c:v>61</c:v>
                </c:pt>
                <c:pt idx="8503">
                  <c:v>61</c:v>
                </c:pt>
                <c:pt idx="8504">
                  <c:v>61</c:v>
                </c:pt>
                <c:pt idx="8505">
                  <c:v>61</c:v>
                </c:pt>
                <c:pt idx="8506">
                  <c:v>61</c:v>
                </c:pt>
                <c:pt idx="8507">
                  <c:v>61</c:v>
                </c:pt>
                <c:pt idx="8508">
                  <c:v>61</c:v>
                </c:pt>
                <c:pt idx="8509">
                  <c:v>61</c:v>
                </c:pt>
                <c:pt idx="8510">
                  <c:v>61</c:v>
                </c:pt>
                <c:pt idx="8511">
                  <c:v>61</c:v>
                </c:pt>
                <c:pt idx="8512">
                  <c:v>61</c:v>
                </c:pt>
                <c:pt idx="8513">
                  <c:v>61</c:v>
                </c:pt>
                <c:pt idx="8514">
                  <c:v>61</c:v>
                </c:pt>
                <c:pt idx="8515">
                  <c:v>61</c:v>
                </c:pt>
                <c:pt idx="8516">
                  <c:v>61</c:v>
                </c:pt>
                <c:pt idx="8517">
                  <c:v>61</c:v>
                </c:pt>
                <c:pt idx="8518">
                  <c:v>61</c:v>
                </c:pt>
                <c:pt idx="8519">
                  <c:v>61</c:v>
                </c:pt>
                <c:pt idx="8520">
                  <c:v>61</c:v>
                </c:pt>
                <c:pt idx="8521">
                  <c:v>61</c:v>
                </c:pt>
                <c:pt idx="8522">
                  <c:v>61</c:v>
                </c:pt>
                <c:pt idx="8523">
                  <c:v>61</c:v>
                </c:pt>
                <c:pt idx="8524">
                  <c:v>61</c:v>
                </c:pt>
                <c:pt idx="8525">
                  <c:v>61</c:v>
                </c:pt>
                <c:pt idx="8526">
                  <c:v>61</c:v>
                </c:pt>
                <c:pt idx="8527">
                  <c:v>61</c:v>
                </c:pt>
                <c:pt idx="8528">
                  <c:v>61</c:v>
                </c:pt>
                <c:pt idx="8529">
                  <c:v>61</c:v>
                </c:pt>
                <c:pt idx="8530">
                  <c:v>61</c:v>
                </c:pt>
                <c:pt idx="8531">
                  <c:v>61</c:v>
                </c:pt>
                <c:pt idx="8532">
                  <c:v>61</c:v>
                </c:pt>
                <c:pt idx="8533">
                  <c:v>61</c:v>
                </c:pt>
                <c:pt idx="8534">
                  <c:v>61</c:v>
                </c:pt>
                <c:pt idx="8535">
                  <c:v>61</c:v>
                </c:pt>
                <c:pt idx="8536">
                  <c:v>61</c:v>
                </c:pt>
                <c:pt idx="8537">
                  <c:v>61</c:v>
                </c:pt>
                <c:pt idx="8538">
                  <c:v>61</c:v>
                </c:pt>
                <c:pt idx="8539">
                  <c:v>61</c:v>
                </c:pt>
                <c:pt idx="8540">
                  <c:v>61</c:v>
                </c:pt>
                <c:pt idx="8541">
                  <c:v>61</c:v>
                </c:pt>
                <c:pt idx="8542">
                  <c:v>61</c:v>
                </c:pt>
                <c:pt idx="8543">
                  <c:v>61</c:v>
                </c:pt>
                <c:pt idx="8544">
                  <c:v>61</c:v>
                </c:pt>
                <c:pt idx="8545">
                  <c:v>61</c:v>
                </c:pt>
                <c:pt idx="8546">
                  <c:v>61</c:v>
                </c:pt>
                <c:pt idx="8547">
                  <c:v>61</c:v>
                </c:pt>
                <c:pt idx="8548">
                  <c:v>61</c:v>
                </c:pt>
                <c:pt idx="8549">
                  <c:v>61</c:v>
                </c:pt>
                <c:pt idx="8550">
                  <c:v>61</c:v>
                </c:pt>
                <c:pt idx="8551">
                  <c:v>61</c:v>
                </c:pt>
                <c:pt idx="8552">
                  <c:v>61</c:v>
                </c:pt>
                <c:pt idx="8553">
                  <c:v>61</c:v>
                </c:pt>
                <c:pt idx="8554">
                  <c:v>61</c:v>
                </c:pt>
                <c:pt idx="8555">
                  <c:v>61</c:v>
                </c:pt>
                <c:pt idx="8556">
                  <c:v>61</c:v>
                </c:pt>
                <c:pt idx="8557">
                  <c:v>61</c:v>
                </c:pt>
                <c:pt idx="8558">
                  <c:v>61</c:v>
                </c:pt>
                <c:pt idx="8559">
                  <c:v>61</c:v>
                </c:pt>
                <c:pt idx="8560">
                  <c:v>61</c:v>
                </c:pt>
                <c:pt idx="8561">
                  <c:v>61</c:v>
                </c:pt>
                <c:pt idx="8562">
                  <c:v>61</c:v>
                </c:pt>
                <c:pt idx="8563">
                  <c:v>61</c:v>
                </c:pt>
                <c:pt idx="8564">
                  <c:v>61</c:v>
                </c:pt>
                <c:pt idx="8565">
                  <c:v>61</c:v>
                </c:pt>
                <c:pt idx="8566">
                  <c:v>61</c:v>
                </c:pt>
                <c:pt idx="8567">
                  <c:v>61</c:v>
                </c:pt>
                <c:pt idx="8568">
                  <c:v>61</c:v>
                </c:pt>
                <c:pt idx="8569">
                  <c:v>61</c:v>
                </c:pt>
                <c:pt idx="8570">
                  <c:v>61</c:v>
                </c:pt>
                <c:pt idx="8571">
                  <c:v>61</c:v>
                </c:pt>
                <c:pt idx="8572">
                  <c:v>61</c:v>
                </c:pt>
                <c:pt idx="8573">
                  <c:v>61</c:v>
                </c:pt>
                <c:pt idx="8574">
                  <c:v>61</c:v>
                </c:pt>
                <c:pt idx="8575">
                  <c:v>61</c:v>
                </c:pt>
                <c:pt idx="8576">
                  <c:v>61</c:v>
                </c:pt>
                <c:pt idx="8577">
                  <c:v>61</c:v>
                </c:pt>
                <c:pt idx="8578">
                  <c:v>61</c:v>
                </c:pt>
                <c:pt idx="8579">
                  <c:v>61</c:v>
                </c:pt>
                <c:pt idx="8580">
                  <c:v>61</c:v>
                </c:pt>
                <c:pt idx="8581">
                  <c:v>61</c:v>
                </c:pt>
                <c:pt idx="8582">
                  <c:v>61</c:v>
                </c:pt>
                <c:pt idx="8583">
                  <c:v>61</c:v>
                </c:pt>
                <c:pt idx="8584">
                  <c:v>61</c:v>
                </c:pt>
                <c:pt idx="8585">
                  <c:v>61</c:v>
                </c:pt>
                <c:pt idx="8586">
                  <c:v>61</c:v>
                </c:pt>
                <c:pt idx="8587">
                  <c:v>61</c:v>
                </c:pt>
                <c:pt idx="8588">
                  <c:v>61</c:v>
                </c:pt>
                <c:pt idx="8589">
                  <c:v>61</c:v>
                </c:pt>
                <c:pt idx="8590">
                  <c:v>61</c:v>
                </c:pt>
                <c:pt idx="8591">
                  <c:v>61</c:v>
                </c:pt>
                <c:pt idx="8592">
                  <c:v>61</c:v>
                </c:pt>
                <c:pt idx="8593">
                  <c:v>61</c:v>
                </c:pt>
                <c:pt idx="8594">
                  <c:v>61</c:v>
                </c:pt>
                <c:pt idx="8595">
                  <c:v>61</c:v>
                </c:pt>
                <c:pt idx="8596">
                  <c:v>61</c:v>
                </c:pt>
                <c:pt idx="8597">
                  <c:v>61</c:v>
                </c:pt>
                <c:pt idx="8598">
                  <c:v>61</c:v>
                </c:pt>
                <c:pt idx="8599">
                  <c:v>61</c:v>
                </c:pt>
                <c:pt idx="8600">
                  <c:v>61</c:v>
                </c:pt>
                <c:pt idx="8601">
                  <c:v>61</c:v>
                </c:pt>
                <c:pt idx="8602">
                  <c:v>61</c:v>
                </c:pt>
                <c:pt idx="8603">
                  <c:v>61</c:v>
                </c:pt>
                <c:pt idx="8604">
                  <c:v>61</c:v>
                </c:pt>
                <c:pt idx="8605">
                  <c:v>61</c:v>
                </c:pt>
                <c:pt idx="8606">
                  <c:v>61</c:v>
                </c:pt>
                <c:pt idx="8607">
                  <c:v>61</c:v>
                </c:pt>
                <c:pt idx="8608">
                  <c:v>61</c:v>
                </c:pt>
                <c:pt idx="8609">
                  <c:v>61</c:v>
                </c:pt>
                <c:pt idx="8610">
                  <c:v>61</c:v>
                </c:pt>
                <c:pt idx="8611">
                  <c:v>61</c:v>
                </c:pt>
                <c:pt idx="8612">
                  <c:v>61</c:v>
                </c:pt>
                <c:pt idx="8613">
                  <c:v>61</c:v>
                </c:pt>
                <c:pt idx="8614">
                  <c:v>61</c:v>
                </c:pt>
                <c:pt idx="8615">
                  <c:v>61</c:v>
                </c:pt>
                <c:pt idx="8616">
                  <c:v>61</c:v>
                </c:pt>
                <c:pt idx="8617">
                  <c:v>61</c:v>
                </c:pt>
                <c:pt idx="8618">
                  <c:v>61</c:v>
                </c:pt>
                <c:pt idx="8619">
                  <c:v>61</c:v>
                </c:pt>
                <c:pt idx="8620">
                  <c:v>61</c:v>
                </c:pt>
                <c:pt idx="8621">
                  <c:v>61</c:v>
                </c:pt>
                <c:pt idx="8622">
                  <c:v>61</c:v>
                </c:pt>
                <c:pt idx="8623">
                  <c:v>61</c:v>
                </c:pt>
                <c:pt idx="8624">
                  <c:v>61</c:v>
                </c:pt>
                <c:pt idx="8625">
                  <c:v>61</c:v>
                </c:pt>
                <c:pt idx="8626">
                  <c:v>61</c:v>
                </c:pt>
                <c:pt idx="8627">
                  <c:v>61</c:v>
                </c:pt>
                <c:pt idx="8628">
                  <c:v>61</c:v>
                </c:pt>
                <c:pt idx="8629">
                  <c:v>61</c:v>
                </c:pt>
                <c:pt idx="8630">
                  <c:v>61</c:v>
                </c:pt>
                <c:pt idx="8631">
                  <c:v>61</c:v>
                </c:pt>
                <c:pt idx="8632">
                  <c:v>61</c:v>
                </c:pt>
                <c:pt idx="8633">
                  <c:v>61</c:v>
                </c:pt>
                <c:pt idx="8634">
                  <c:v>61</c:v>
                </c:pt>
                <c:pt idx="8635">
                  <c:v>61</c:v>
                </c:pt>
                <c:pt idx="8636">
                  <c:v>61</c:v>
                </c:pt>
                <c:pt idx="8637">
                  <c:v>61</c:v>
                </c:pt>
                <c:pt idx="8638">
                  <c:v>61</c:v>
                </c:pt>
                <c:pt idx="8639">
                  <c:v>61</c:v>
                </c:pt>
                <c:pt idx="8640">
                  <c:v>61</c:v>
                </c:pt>
                <c:pt idx="8641">
                  <c:v>61</c:v>
                </c:pt>
                <c:pt idx="8642">
                  <c:v>61</c:v>
                </c:pt>
                <c:pt idx="8643">
                  <c:v>61</c:v>
                </c:pt>
                <c:pt idx="8644">
                  <c:v>61</c:v>
                </c:pt>
                <c:pt idx="8645">
                  <c:v>61</c:v>
                </c:pt>
                <c:pt idx="8646">
                  <c:v>61</c:v>
                </c:pt>
                <c:pt idx="8647">
                  <c:v>61</c:v>
                </c:pt>
                <c:pt idx="8648">
                  <c:v>61</c:v>
                </c:pt>
                <c:pt idx="8649">
                  <c:v>61</c:v>
                </c:pt>
                <c:pt idx="8650">
                  <c:v>61</c:v>
                </c:pt>
                <c:pt idx="8651">
                  <c:v>61</c:v>
                </c:pt>
                <c:pt idx="8652">
                  <c:v>61</c:v>
                </c:pt>
                <c:pt idx="8653">
                  <c:v>61</c:v>
                </c:pt>
                <c:pt idx="8654">
                  <c:v>61</c:v>
                </c:pt>
                <c:pt idx="8655">
                  <c:v>61</c:v>
                </c:pt>
                <c:pt idx="8656">
                  <c:v>61</c:v>
                </c:pt>
                <c:pt idx="8657">
                  <c:v>61</c:v>
                </c:pt>
                <c:pt idx="8658">
                  <c:v>61</c:v>
                </c:pt>
                <c:pt idx="8659">
                  <c:v>61</c:v>
                </c:pt>
                <c:pt idx="8660">
                  <c:v>61</c:v>
                </c:pt>
                <c:pt idx="8661">
                  <c:v>61</c:v>
                </c:pt>
                <c:pt idx="8662">
                  <c:v>61</c:v>
                </c:pt>
                <c:pt idx="8663">
                  <c:v>61</c:v>
                </c:pt>
                <c:pt idx="8664">
                  <c:v>61</c:v>
                </c:pt>
                <c:pt idx="8665">
                  <c:v>61</c:v>
                </c:pt>
                <c:pt idx="8666">
                  <c:v>61</c:v>
                </c:pt>
                <c:pt idx="8667">
                  <c:v>61</c:v>
                </c:pt>
                <c:pt idx="8668">
                  <c:v>61</c:v>
                </c:pt>
                <c:pt idx="8669">
                  <c:v>61</c:v>
                </c:pt>
                <c:pt idx="8670">
                  <c:v>61</c:v>
                </c:pt>
                <c:pt idx="8671">
                  <c:v>61</c:v>
                </c:pt>
                <c:pt idx="8672">
                  <c:v>61</c:v>
                </c:pt>
                <c:pt idx="8673">
                  <c:v>61</c:v>
                </c:pt>
                <c:pt idx="8674">
                  <c:v>61</c:v>
                </c:pt>
                <c:pt idx="8675">
                  <c:v>61</c:v>
                </c:pt>
                <c:pt idx="8676">
                  <c:v>61</c:v>
                </c:pt>
                <c:pt idx="8677">
                  <c:v>61</c:v>
                </c:pt>
                <c:pt idx="8678">
                  <c:v>61</c:v>
                </c:pt>
                <c:pt idx="8679">
                  <c:v>61</c:v>
                </c:pt>
                <c:pt idx="8680">
                  <c:v>61</c:v>
                </c:pt>
                <c:pt idx="8681">
                  <c:v>61</c:v>
                </c:pt>
                <c:pt idx="8682">
                  <c:v>61</c:v>
                </c:pt>
                <c:pt idx="8683">
                  <c:v>61</c:v>
                </c:pt>
                <c:pt idx="8684">
                  <c:v>61</c:v>
                </c:pt>
                <c:pt idx="8685">
                  <c:v>61</c:v>
                </c:pt>
                <c:pt idx="8686">
                  <c:v>61</c:v>
                </c:pt>
                <c:pt idx="8687">
                  <c:v>61</c:v>
                </c:pt>
                <c:pt idx="8688">
                  <c:v>61</c:v>
                </c:pt>
                <c:pt idx="8689">
                  <c:v>61</c:v>
                </c:pt>
                <c:pt idx="8690">
                  <c:v>61</c:v>
                </c:pt>
                <c:pt idx="8691">
                  <c:v>61</c:v>
                </c:pt>
                <c:pt idx="8692">
                  <c:v>61</c:v>
                </c:pt>
                <c:pt idx="8693">
                  <c:v>61</c:v>
                </c:pt>
                <c:pt idx="8694">
                  <c:v>61</c:v>
                </c:pt>
                <c:pt idx="8695">
                  <c:v>61</c:v>
                </c:pt>
                <c:pt idx="8696">
                  <c:v>61</c:v>
                </c:pt>
                <c:pt idx="8697">
                  <c:v>61</c:v>
                </c:pt>
                <c:pt idx="8698">
                  <c:v>61</c:v>
                </c:pt>
                <c:pt idx="8699">
                  <c:v>61</c:v>
                </c:pt>
                <c:pt idx="8700">
                  <c:v>61</c:v>
                </c:pt>
                <c:pt idx="8701">
                  <c:v>61</c:v>
                </c:pt>
                <c:pt idx="8702">
                  <c:v>61</c:v>
                </c:pt>
                <c:pt idx="8703">
                  <c:v>61</c:v>
                </c:pt>
                <c:pt idx="8704">
                  <c:v>61</c:v>
                </c:pt>
                <c:pt idx="8705">
                  <c:v>61</c:v>
                </c:pt>
                <c:pt idx="8706">
                  <c:v>61</c:v>
                </c:pt>
                <c:pt idx="8707">
                  <c:v>61</c:v>
                </c:pt>
                <c:pt idx="8708">
                  <c:v>61</c:v>
                </c:pt>
                <c:pt idx="8709">
                  <c:v>61</c:v>
                </c:pt>
                <c:pt idx="8710">
                  <c:v>61</c:v>
                </c:pt>
                <c:pt idx="8711">
                  <c:v>61</c:v>
                </c:pt>
                <c:pt idx="8712">
                  <c:v>61</c:v>
                </c:pt>
                <c:pt idx="8713">
                  <c:v>61</c:v>
                </c:pt>
                <c:pt idx="8714">
                  <c:v>61</c:v>
                </c:pt>
                <c:pt idx="8715">
                  <c:v>61</c:v>
                </c:pt>
                <c:pt idx="8716">
                  <c:v>61</c:v>
                </c:pt>
                <c:pt idx="8717">
                  <c:v>61</c:v>
                </c:pt>
                <c:pt idx="8718">
                  <c:v>61</c:v>
                </c:pt>
                <c:pt idx="8719">
                  <c:v>61</c:v>
                </c:pt>
                <c:pt idx="8720">
                  <c:v>61</c:v>
                </c:pt>
                <c:pt idx="8721">
                  <c:v>61</c:v>
                </c:pt>
                <c:pt idx="8722">
                  <c:v>61</c:v>
                </c:pt>
                <c:pt idx="8723">
                  <c:v>61</c:v>
                </c:pt>
                <c:pt idx="8724">
                  <c:v>61</c:v>
                </c:pt>
                <c:pt idx="8725">
                  <c:v>61</c:v>
                </c:pt>
                <c:pt idx="8726">
                  <c:v>61</c:v>
                </c:pt>
                <c:pt idx="8727">
                  <c:v>61</c:v>
                </c:pt>
                <c:pt idx="8728">
                  <c:v>61</c:v>
                </c:pt>
                <c:pt idx="8729">
                  <c:v>61</c:v>
                </c:pt>
                <c:pt idx="8730">
                  <c:v>61</c:v>
                </c:pt>
                <c:pt idx="8731">
                  <c:v>61</c:v>
                </c:pt>
                <c:pt idx="8732">
                  <c:v>61</c:v>
                </c:pt>
                <c:pt idx="8733">
                  <c:v>61</c:v>
                </c:pt>
                <c:pt idx="8734">
                  <c:v>61</c:v>
                </c:pt>
                <c:pt idx="8735">
                  <c:v>61</c:v>
                </c:pt>
                <c:pt idx="8736">
                  <c:v>61</c:v>
                </c:pt>
                <c:pt idx="8737">
                  <c:v>61</c:v>
                </c:pt>
                <c:pt idx="8738">
                  <c:v>61</c:v>
                </c:pt>
                <c:pt idx="8739">
                  <c:v>61</c:v>
                </c:pt>
                <c:pt idx="8740">
                  <c:v>61</c:v>
                </c:pt>
                <c:pt idx="8741">
                  <c:v>61</c:v>
                </c:pt>
                <c:pt idx="8742">
                  <c:v>61</c:v>
                </c:pt>
                <c:pt idx="8743">
                  <c:v>61</c:v>
                </c:pt>
                <c:pt idx="8744">
                  <c:v>61</c:v>
                </c:pt>
                <c:pt idx="8745">
                  <c:v>61</c:v>
                </c:pt>
                <c:pt idx="8746">
                  <c:v>61</c:v>
                </c:pt>
                <c:pt idx="8747">
                  <c:v>61</c:v>
                </c:pt>
                <c:pt idx="8748">
                  <c:v>61</c:v>
                </c:pt>
                <c:pt idx="8749">
                  <c:v>61</c:v>
                </c:pt>
                <c:pt idx="8750">
                  <c:v>61</c:v>
                </c:pt>
                <c:pt idx="8751">
                  <c:v>61</c:v>
                </c:pt>
                <c:pt idx="8752">
                  <c:v>61</c:v>
                </c:pt>
                <c:pt idx="8753">
                  <c:v>61</c:v>
                </c:pt>
                <c:pt idx="8754">
                  <c:v>61</c:v>
                </c:pt>
                <c:pt idx="8755">
                  <c:v>61</c:v>
                </c:pt>
                <c:pt idx="8756">
                  <c:v>61</c:v>
                </c:pt>
                <c:pt idx="8757">
                  <c:v>61</c:v>
                </c:pt>
                <c:pt idx="8758">
                  <c:v>61</c:v>
                </c:pt>
                <c:pt idx="8759">
                  <c:v>61</c:v>
                </c:pt>
                <c:pt idx="8760">
                  <c:v>61</c:v>
                </c:pt>
                <c:pt idx="8761">
                  <c:v>61</c:v>
                </c:pt>
                <c:pt idx="8762">
                  <c:v>61</c:v>
                </c:pt>
                <c:pt idx="8763">
                  <c:v>61</c:v>
                </c:pt>
                <c:pt idx="8764">
                  <c:v>61</c:v>
                </c:pt>
                <c:pt idx="8765">
                  <c:v>61</c:v>
                </c:pt>
                <c:pt idx="8766">
                  <c:v>61</c:v>
                </c:pt>
                <c:pt idx="8767">
                  <c:v>61</c:v>
                </c:pt>
                <c:pt idx="8768">
                  <c:v>61</c:v>
                </c:pt>
                <c:pt idx="8769">
                  <c:v>61</c:v>
                </c:pt>
                <c:pt idx="8770">
                  <c:v>61</c:v>
                </c:pt>
                <c:pt idx="8771">
                  <c:v>61</c:v>
                </c:pt>
                <c:pt idx="8772">
                  <c:v>61</c:v>
                </c:pt>
                <c:pt idx="8773">
                  <c:v>61</c:v>
                </c:pt>
                <c:pt idx="8774">
                  <c:v>61</c:v>
                </c:pt>
                <c:pt idx="8775">
                  <c:v>61</c:v>
                </c:pt>
                <c:pt idx="8776">
                  <c:v>61</c:v>
                </c:pt>
                <c:pt idx="8777">
                  <c:v>61</c:v>
                </c:pt>
                <c:pt idx="8778">
                  <c:v>61</c:v>
                </c:pt>
                <c:pt idx="8779">
                  <c:v>61</c:v>
                </c:pt>
                <c:pt idx="8780">
                  <c:v>61</c:v>
                </c:pt>
                <c:pt idx="8781">
                  <c:v>61</c:v>
                </c:pt>
                <c:pt idx="8782">
                  <c:v>61</c:v>
                </c:pt>
                <c:pt idx="8783">
                  <c:v>61</c:v>
                </c:pt>
                <c:pt idx="8784">
                  <c:v>61</c:v>
                </c:pt>
                <c:pt idx="8785">
                  <c:v>61</c:v>
                </c:pt>
                <c:pt idx="8786">
                  <c:v>61</c:v>
                </c:pt>
                <c:pt idx="8787">
                  <c:v>61</c:v>
                </c:pt>
                <c:pt idx="8788">
                  <c:v>61</c:v>
                </c:pt>
                <c:pt idx="8789">
                  <c:v>61</c:v>
                </c:pt>
                <c:pt idx="8790">
                  <c:v>61</c:v>
                </c:pt>
                <c:pt idx="8791">
                  <c:v>61</c:v>
                </c:pt>
                <c:pt idx="8792">
                  <c:v>61</c:v>
                </c:pt>
                <c:pt idx="8793">
                  <c:v>61</c:v>
                </c:pt>
                <c:pt idx="8794">
                  <c:v>61</c:v>
                </c:pt>
                <c:pt idx="8795">
                  <c:v>61</c:v>
                </c:pt>
                <c:pt idx="8796">
                  <c:v>61</c:v>
                </c:pt>
                <c:pt idx="8797">
                  <c:v>61</c:v>
                </c:pt>
                <c:pt idx="8798">
                  <c:v>61</c:v>
                </c:pt>
                <c:pt idx="8799">
                  <c:v>61</c:v>
                </c:pt>
                <c:pt idx="8800">
                  <c:v>61</c:v>
                </c:pt>
                <c:pt idx="8801">
                  <c:v>61</c:v>
                </c:pt>
                <c:pt idx="8802">
                  <c:v>61</c:v>
                </c:pt>
                <c:pt idx="8803">
                  <c:v>61</c:v>
                </c:pt>
                <c:pt idx="8804">
                  <c:v>61</c:v>
                </c:pt>
                <c:pt idx="8805">
                  <c:v>61</c:v>
                </c:pt>
                <c:pt idx="8806">
                  <c:v>61</c:v>
                </c:pt>
                <c:pt idx="8807">
                  <c:v>61</c:v>
                </c:pt>
                <c:pt idx="8808">
                  <c:v>61</c:v>
                </c:pt>
                <c:pt idx="8809">
                  <c:v>61</c:v>
                </c:pt>
                <c:pt idx="8810">
                  <c:v>61</c:v>
                </c:pt>
                <c:pt idx="8811">
                  <c:v>61</c:v>
                </c:pt>
                <c:pt idx="8812">
                  <c:v>61</c:v>
                </c:pt>
                <c:pt idx="8813">
                  <c:v>61</c:v>
                </c:pt>
                <c:pt idx="8814">
                  <c:v>61</c:v>
                </c:pt>
                <c:pt idx="8815">
                  <c:v>61</c:v>
                </c:pt>
                <c:pt idx="8816">
                  <c:v>61</c:v>
                </c:pt>
                <c:pt idx="8817">
                  <c:v>61</c:v>
                </c:pt>
                <c:pt idx="8818">
                  <c:v>61</c:v>
                </c:pt>
                <c:pt idx="8819">
                  <c:v>61</c:v>
                </c:pt>
                <c:pt idx="8820">
                  <c:v>61</c:v>
                </c:pt>
                <c:pt idx="8821">
                  <c:v>61</c:v>
                </c:pt>
                <c:pt idx="8822">
                  <c:v>61</c:v>
                </c:pt>
                <c:pt idx="8823">
                  <c:v>61</c:v>
                </c:pt>
                <c:pt idx="8824">
                  <c:v>61</c:v>
                </c:pt>
                <c:pt idx="8825">
                  <c:v>61</c:v>
                </c:pt>
                <c:pt idx="8826">
                  <c:v>61</c:v>
                </c:pt>
                <c:pt idx="8827">
                  <c:v>61</c:v>
                </c:pt>
                <c:pt idx="8828">
                  <c:v>61</c:v>
                </c:pt>
                <c:pt idx="8829">
                  <c:v>61</c:v>
                </c:pt>
                <c:pt idx="8830">
                  <c:v>61</c:v>
                </c:pt>
                <c:pt idx="8831">
                  <c:v>61</c:v>
                </c:pt>
                <c:pt idx="8832">
                  <c:v>61</c:v>
                </c:pt>
                <c:pt idx="8833">
                  <c:v>61</c:v>
                </c:pt>
                <c:pt idx="8834">
                  <c:v>61</c:v>
                </c:pt>
                <c:pt idx="8835">
                  <c:v>61</c:v>
                </c:pt>
                <c:pt idx="8836">
                  <c:v>61</c:v>
                </c:pt>
                <c:pt idx="8837">
                  <c:v>61</c:v>
                </c:pt>
                <c:pt idx="8838">
                  <c:v>61</c:v>
                </c:pt>
                <c:pt idx="8839">
                  <c:v>61</c:v>
                </c:pt>
                <c:pt idx="8840">
                  <c:v>61</c:v>
                </c:pt>
                <c:pt idx="8841">
                  <c:v>61</c:v>
                </c:pt>
                <c:pt idx="8842">
                  <c:v>61</c:v>
                </c:pt>
                <c:pt idx="8843">
                  <c:v>61</c:v>
                </c:pt>
                <c:pt idx="8844">
                  <c:v>61</c:v>
                </c:pt>
                <c:pt idx="8845">
                  <c:v>61</c:v>
                </c:pt>
                <c:pt idx="8846">
                  <c:v>61</c:v>
                </c:pt>
                <c:pt idx="8847">
                  <c:v>61</c:v>
                </c:pt>
                <c:pt idx="8848">
                  <c:v>61</c:v>
                </c:pt>
                <c:pt idx="8849">
                  <c:v>61</c:v>
                </c:pt>
                <c:pt idx="8850">
                  <c:v>61</c:v>
                </c:pt>
                <c:pt idx="8851">
                  <c:v>61</c:v>
                </c:pt>
                <c:pt idx="8852">
                  <c:v>61</c:v>
                </c:pt>
                <c:pt idx="8853">
                  <c:v>61</c:v>
                </c:pt>
                <c:pt idx="8854">
                  <c:v>61</c:v>
                </c:pt>
                <c:pt idx="8855">
                  <c:v>61</c:v>
                </c:pt>
                <c:pt idx="8856">
                  <c:v>61</c:v>
                </c:pt>
                <c:pt idx="8857">
                  <c:v>61</c:v>
                </c:pt>
                <c:pt idx="8858">
                  <c:v>61</c:v>
                </c:pt>
                <c:pt idx="8859">
                  <c:v>61</c:v>
                </c:pt>
                <c:pt idx="8860">
                  <c:v>61</c:v>
                </c:pt>
                <c:pt idx="8861">
                  <c:v>61</c:v>
                </c:pt>
                <c:pt idx="8862">
                  <c:v>61</c:v>
                </c:pt>
                <c:pt idx="8863">
                  <c:v>61</c:v>
                </c:pt>
                <c:pt idx="8864">
                  <c:v>61</c:v>
                </c:pt>
                <c:pt idx="8865">
                  <c:v>61</c:v>
                </c:pt>
                <c:pt idx="8866">
                  <c:v>61</c:v>
                </c:pt>
                <c:pt idx="8867">
                  <c:v>61</c:v>
                </c:pt>
                <c:pt idx="8868">
                  <c:v>61</c:v>
                </c:pt>
                <c:pt idx="8869">
                  <c:v>61</c:v>
                </c:pt>
                <c:pt idx="8870">
                  <c:v>61</c:v>
                </c:pt>
                <c:pt idx="8871">
                  <c:v>61</c:v>
                </c:pt>
                <c:pt idx="8872">
                  <c:v>61</c:v>
                </c:pt>
                <c:pt idx="8873">
                  <c:v>61</c:v>
                </c:pt>
                <c:pt idx="8874">
                  <c:v>61</c:v>
                </c:pt>
                <c:pt idx="8875">
                  <c:v>61</c:v>
                </c:pt>
                <c:pt idx="8876">
                  <c:v>61</c:v>
                </c:pt>
                <c:pt idx="8877">
                  <c:v>61</c:v>
                </c:pt>
                <c:pt idx="8878">
                  <c:v>61</c:v>
                </c:pt>
                <c:pt idx="8879">
                  <c:v>61</c:v>
                </c:pt>
                <c:pt idx="8880">
                  <c:v>61</c:v>
                </c:pt>
                <c:pt idx="8881">
                  <c:v>61</c:v>
                </c:pt>
                <c:pt idx="8882">
                  <c:v>61</c:v>
                </c:pt>
                <c:pt idx="8883">
                  <c:v>61</c:v>
                </c:pt>
                <c:pt idx="8884">
                  <c:v>61</c:v>
                </c:pt>
                <c:pt idx="8885">
                  <c:v>61</c:v>
                </c:pt>
                <c:pt idx="8886">
                  <c:v>61</c:v>
                </c:pt>
                <c:pt idx="8887">
                  <c:v>61</c:v>
                </c:pt>
                <c:pt idx="8888">
                  <c:v>61</c:v>
                </c:pt>
                <c:pt idx="8889">
                  <c:v>61</c:v>
                </c:pt>
                <c:pt idx="8890">
                  <c:v>61</c:v>
                </c:pt>
                <c:pt idx="8891">
                  <c:v>61</c:v>
                </c:pt>
                <c:pt idx="8892">
                  <c:v>61</c:v>
                </c:pt>
                <c:pt idx="8893">
                  <c:v>61</c:v>
                </c:pt>
                <c:pt idx="8894">
                  <c:v>61</c:v>
                </c:pt>
                <c:pt idx="8895">
                  <c:v>61</c:v>
                </c:pt>
                <c:pt idx="8896">
                  <c:v>61</c:v>
                </c:pt>
                <c:pt idx="8897">
                  <c:v>61</c:v>
                </c:pt>
                <c:pt idx="8898">
                  <c:v>61</c:v>
                </c:pt>
                <c:pt idx="8899">
                  <c:v>61</c:v>
                </c:pt>
                <c:pt idx="8900">
                  <c:v>61</c:v>
                </c:pt>
                <c:pt idx="8901">
                  <c:v>61</c:v>
                </c:pt>
                <c:pt idx="8902">
                  <c:v>61</c:v>
                </c:pt>
                <c:pt idx="8903">
                  <c:v>61</c:v>
                </c:pt>
                <c:pt idx="8904">
                  <c:v>61</c:v>
                </c:pt>
                <c:pt idx="8905">
                  <c:v>61</c:v>
                </c:pt>
                <c:pt idx="8906">
                  <c:v>61</c:v>
                </c:pt>
                <c:pt idx="8907">
                  <c:v>61</c:v>
                </c:pt>
                <c:pt idx="8908">
                  <c:v>61</c:v>
                </c:pt>
                <c:pt idx="8909">
                  <c:v>61</c:v>
                </c:pt>
                <c:pt idx="8910">
                  <c:v>61</c:v>
                </c:pt>
                <c:pt idx="8911">
                  <c:v>61</c:v>
                </c:pt>
                <c:pt idx="8912">
                  <c:v>61</c:v>
                </c:pt>
                <c:pt idx="8913">
                  <c:v>61</c:v>
                </c:pt>
                <c:pt idx="8914">
                  <c:v>61</c:v>
                </c:pt>
                <c:pt idx="8915">
                  <c:v>61</c:v>
                </c:pt>
                <c:pt idx="8916">
                  <c:v>61</c:v>
                </c:pt>
                <c:pt idx="8917">
                  <c:v>61</c:v>
                </c:pt>
                <c:pt idx="8918">
                  <c:v>61</c:v>
                </c:pt>
                <c:pt idx="8919">
                  <c:v>61</c:v>
                </c:pt>
                <c:pt idx="8920">
                  <c:v>61</c:v>
                </c:pt>
                <c:pt idx="8921">
                  <c:v>61</c:v>
                </c:pt>
                <c:pt idx="8922">
                  <c:v>61</c:v>
                </c:pt>
                <c:pt idx="8923">
                  <c:v>61</c:v>
                </c:pt>
                <c:pt idx="8924">
                  <c:v>61</c:v>
                </c:pt>
                <c:pt idx="8925">
                  <c:v>61</c:v>
                </c:pt>
                <c:pt idx="8926">
                  <c:v>61</c:v>
                </c:pt>
                <c:pt idx="8927">
                  <c:v>61</c:v>
                </c:pt>
                <c:pt idx="8928">
                  <c:v>61</c:v>
                </c:pt>
                <c:pt idx="8929">
                  <c:v>61</c:v>
                </c:pt>
                <c:pt idx="8930">
                  <c:v>61</c:v>
                </c:pt>
                <c:pt idx="8931">
                  <c:v>61</c:v>
                </c:pt>
                <c:pt idx="8932">
                  <c:v>61</c:v>
                </c:pt>
                <c:pt idx="8933">
                  <c:v>61</c:v>
                </c:pt>
                <c:pt idx="8934">
                  <c:v>61</c:v>
                </c:pt>
                <c:pt idx="8935">
                  <c:v>61</c:v>
                </c:pt>
                <c:pt idx="8936">
                  <c:v>61</c:v>
                </c:pt>
                <c:pt idx="8937">
                  <c:v>61</c:v>
                </c:pt>
                <c:pt idx="8938">
                  <c:v>61</c:v>
                </c:pt>
                <c:pt idx="8939">
                  <c:v>61</c:v>
                </c:pt>
                <c:pt idx="8940">
                  <c:v>61</c:v>
                </c:pt>
                <c:pt idx="8941">
                  <c:v>61</c:v>
                </c:pt>
                <c:pt idx="8942">
                  <c:v>61</c:v>
                </c:pt>
                <c:pt idx="8943">
                  <c:v>61</c:v>
                </c:pt>
                <c:pt idx="8944">
                  <c:v>61</c:v>
                </c:pt>
                <c:pt idx="8945">
                  <c:v>61</c:v>
                </c:pt>
                <c:pt idx="8946">
                  <c:v>61</c:v>
                </c:pt>
                <c:pt idx="8947">
                  <c:v>61</c:v>
                </c:pt>
                <c:pt idx="8948">
                  <c:v>61</c:v>
                </c:pt>
                <c:pt idx="8949">
                  <c:v>61</c:v>
                </c:pt>
                <c:pt idx="8950">
                  <c:v>61</c:v>
                </c:pt>
                <c:pt idx="8951">
                  <c:v>61</c:v>
                </c:pt>
                <c:pt idx="8952">
                  <c:v>61</c:v>
                </c:pt>
                <c:pt idx="8953">
                  <c:v>61</c:v>
                </c:pt>
                <c:pt idx="8954">
                  <c:v>61</c:v>
                </c:pt>
                <c:pt idx="8955">
                  <c:v>61</c:v>
                </c:pt>
                <c:pt idx="8956">
                  <c:v>61</c:v>
                </c:pt>
                <c:pt idx="8957">
                  <c:v>61</c:v>
                </c:pt>
                <c:pt idx="8958">
                  <c:v>61</c:v>
                </c:pt>
                <c:pt idx="8959">
                  <c:v>61</c:v>
                </c:pt>
                <c:pt idx="8960">
                  <c:v>61</c:v>
                </c:pt>
                <c:pt idx="8961">
                  <c:v>61</c:v>
                </c:pt>
                <c:pt idx="8962">
                  <c:v>61</c:v>
                </c:pt>
                <c:pt idx="8963">
                  <c:v>61</c:v>
                </c:pt>
                <c:pt idx="8964">
                  <c:v>61</c:v>
                </c:pt>
                <c:pt idx="8965">
                  <c:v>61</c:v>
                </c:pt>
                <c:pt idx="8966">
                  <c:v>61</c:v>
                </c:pt>
                <c:pt idx="8967">
                  <c:v>61</c:v>
                </c:pt>
                <c:pt idx="8968">
                  <c:v>61</c:v>
                </c:pt>
                <c:pt idx="8969">
                  <c:v>61</c:v>
                </c:pt>
                <c:pt idx="8970">
                  <c:v>61</c:v>
                </c:pt>
                <c:pt idx="8971">
                  <c:v>61</c:v>
                </c:pt>
                <c:pt idx="8972">
                  <c:v>61</c:v>
                </c:pt>
                <c:pt idx="8973">
                  <c:v>61</c:v>
                </c:pt>
                <c:pt idx="8974">
                  <c:v>61</c:v>
                </c:pt>
                <c:pt idx="8975">
                  <c:v>61</c:v>
                </c:pt>
                <c:pt idx="8976">
                  <c:v>61</c:v>
                </c:pt>
                <c:pt idx="8977">
                  <c:v>61</c:v>
                </c:pt>
                <c:pt idx="8978">
                  <c:v>61</c:v>
                </c:pt>
                <c:pt idx="8979">
                  <c:v>61</c:v>
                </c:pt>
                <c:pt idx="8980">
                  <c:v>61</c:v>
                </c:pt>
                <c:pt idx="8981">
                  <c:v>61</c:v>
                </c:pt>
                <c:pt idx="8982">
                  <c:v>61</c:v>
                </c:pt>
                <c:pt idx="8983">
                  <c:v>61</c:v>
                </c:pt>
                <c:pt idx="8984">
                  <c:v>61</c:v>
                </c:pt>
                <c:pt idx="8985">
                  <c:v>61</c:v>
                </c:pt>
                <c:pt idx="8986">
                  <c:v>61</c:v>
                </c:pt>
                <c:pt idx="8987">
                  <c:v>61</c:v>
                </c:pt>
                <c:pt idx="8988">
                  <c:v>61</c:v>
                </c:pt>
                <c:pt idx="8989">
                  <c:v>61</c:v>
                </c:pt>
                <c:pt idx="8990">
                  <c:v>61</c:v>
                </c:pt>
                <c:pt idx="8991">
                  <c:v>61</c:v>
                </c:pt>
                <c:pt idx="8992">
                  <c:v>61</c:v>
                </c:pt>
                <c:pt idx="8993">
                  <c:v>61</c:v>
                </c:pt>
                <c:pt idx="8994">
                  <c:v>61</c:v>
                </c:pt>
                <c:pt idx="8995">
                  <c:v>61</c:v>
                </c:pt>
                <c:pt idx="8996">
                  <c:v>61</c:v>
                </c:pt>
                <c:pt idx="8997">
                  <c:v>61</c:v>
                </c:pt>
                <c:pt idx="8998">
                  <c:v>61</c:v>
                </c:pt>
                <c:pt idx="8999">
                  <c:v>61</c:v>
                </c:pt>
                <c:pt idx="9000">
                  <c:v>61</c:v>
                </c:pt>
                <c:pt idx="9001">
                  <c:v>61</c:v>
                </c:pt>
                <c:pt idx="9002">
                  <c:v>61</c:v>
                </c:pt>
                <c:pt idx="9003">
                  <c:v>61</c:v>
                </c:pt>
                <c:pt idx="9004">
                  <c:v>61</c:v>
                </c:pt>
                <c:pt idx="9005">
                  <c:v>61</c:v>
                </c:pt>
                <c:pt idx="9006">
                  <c:v>61</c:v>
                </c:pt>
                <c:pt idx="9007">
                  <c:v>61</c:v>
                </c:pt>
                <c:pt idx="9008">
                  <c:v>61</c:v>
                </c:pt>
                <c:pt idx="9009">
                  <c:v>61</c:v>
                </c:pt>
                <c:pt idx="9010">
                  <c:v>61</c:v>
                </c:pt>
                <c:pt idx="9011">
                  <c:v>61</c:v>
                </c:pt>
                <c:pt idx="9012">
                  <c:v>61</c:v>
                </c:pt>
                <c:pt idx="9013">
                  <c:v>61</c:v>
                </c:pt>
                <c:pt idx="9014">
                  <c:v>61</c:v>
                </c:pt>
                <c:pt idx="9015">
                  <c:v>61</c:v>
                </c:pt>
                <c:pt idx="9016">
                  <c:v>61</c:v>
                </c:pt>
                <c:pt idx="9017">
                  <c:v>61</c:v>
                </c:pt>
                <c:pt idx="9018">
                  <c:v>61</c:v>
                </c:pt>
                <c:pt idx="9019">
                  <c:v>61</c:v>
                </c:pt>
                <c:pt idx="9020">
                  <c:v>61</c:v>
                </c:pt>
                <c:pt idx="9021">
                  <c:v>61</c:v>
                </c:pt>
                <c:pt idx="9022">
                  <c:v>61</c:v>
                </c:pt>
                <c:pt idx="9023">
                  <c:v>61</c:v>
                </c:pt>
                <c:pt idx="9024">
                  <c:v>61</c:v>
                </c:pt>
                <c:pt idx="9025">
                  <c:v>61</c:v>
                </c:pt>
                <c:pt idx="9026">
                  <c:v>61</c:v>
                </c:pt>
                <c:pt idx="9027">
                  <c:v>61</c:v>
                </c:pt>
                <c:pt idx="9028">
                  <c:v>61</c:v>
                </c:pt>
                <c:pt idx="9029">
                  <c:v>61</c:v>
                </c:pt>
                <c:pt idx="9030">
                  <c:v>61</c:v>
                </c:pt>
                <c:pt idx="9031">
                  <c:v>61</c:v>
                </c:pt>
                <c:pt idx="9032">
                  <c:v>61</c:v>
                </c:pt>
                <c:pt idx="9033">
                  <c:v>61</c:v>
                </c:pt>
                <c:pt idx="9034">
                  <c:v>61</c:v>
                </c:pt>
                <c:pt idx="9035">
                  <c:v>61</c:v>
                </c:pt>
                <c:pt idx="9036">
                  <c:v>61</c:v>
                </c:pt>
                <c:pt idx="9037">
                  <c:v>61</c:v>
                </c:pt>
                <c:pt idx="9038">
                  <c:v>61</c:v>
                </c:pt>
                <c:pt idx="9039">
                  <c:v>61</c:v>
                </c:pt>
                <c:pt idx="9040">
                  <c:v>61</c:v>
                </c:pt>
                <c:pt idx="9041">
                  <c:v>61</c:v>
                </c:pt>
                <c:pt idx="9042">
                  <c:v>61</c:v>
                </c:pt>
                <c:pt idx="9043">
                  <c:v>61</c:v>
                </c:pt>
                <c:pt idx="9044">
                  <c:v>61</c:v>
                </c:pt>
                <c:pt idx="9045">
                  <c:v>61</c:v>
                </c:pt>
                <c:pt idx="9046">
                  <c:v>61</c:v>
                </c:pt>
                <c:pt idx="9047">
                  <c:v>61</c:v>
                </c:pt>
                <c:pt idx="9048">
                  <c:v>61</c:v>
                </c:pt>
                <c:pt idx="9049">
                  <c:v>61</c:v>
                </c:pt>
                <c:pt idx="9050">
                  <c:v>61</c:v>
                </c:pt>
                <c:pt idx="9051">
                  <c:v>61</c:v>
                </c:pt>
                <c:pt idx="9052">
                  <c:v>61</c:v>
                </c:pt>
                <c:pt idx="9053">
                  <c:v>61</c:v>
                </c:pt>
                <c:pt idx="9054">
                  <c:v>61</c:v>
                </c:pt>
                <c:pt idx="9055">
                  <c:v>61</c:v>
                </c:pt>
                <c:pt idx="9056">
                  <c:v>61</c:v>
                </c:pt>
                <c:pt idx="9057">
                  <c:v>61</c:v>
                </c:pt>
                <c:pt idx="9058">
                  <c:v>61</c:v>
                </c:pt>
                <c:pt idx="9059">
                  <c:v>61</c:v>
                </c:pt>
                <c:pt idx="9060">
                  <c:v>61</c:v>
                </c:pt>
                <c:pt idx="9061">
                  <c:v>61</c:v>
                </c:pt>
                <c:pt idx="9062">
                  <c:v>61</c:v>
                </c:pt>
                <c:pt idx="9063">
                  <c:v>61</c:v>
                </c:pt>
                <c:pt idx="9064">
                  <c:v>61</c:v>
                </c:pt>
                <c:pt idx="9065">
                  <c:v>61</c:v>
                </c:pt>
                <c:pt idx="9066">
                  <c:v>61</c:v>
                </c:pt>
                <c:pt idx="9067">
                  <c:v>61</c:v>
                </c:pt>
                <c:pt idx="9068">
                  <c:v>61</c:v>
                </c:pt>
                <c:pt idx="9069">
                  <c:v>61</c:v>
                </c:pt>
                <c:pt idx="9070">
                  <c:v>61</c:v>
                </c:pt>
                <c:pt idx="9071">
                  <c:v>61</c:v>
                </c:pt>
                <c:pt idx="9072">
                  <c:v>61</c:v>
                </c:pt>
                <c:pt idx="9073">
                  <c:v>61</c:v>
                </c:pt>
                <c:pt idx="9074">
                  <c:v>61</c:v>
                </c:pt>
                <c:pt idx="9075">
                  <c:v>61</c:v>
                </c:pt>
                <c:pt idx="9076">
                  <c:v>61</c:v>
                </c:pt>
                <c:pt idx="9077">
                  <c:v>61</c:v>
                </c:pt>
                <c:pt idx="9078">
                  <c:v>61</c:v>
                </c:pt>
                <c:pt idx="9079">
                  <c:v>61</c:v>
                </c:pt>
                <c:pt idx="9080">
                  <c:v>61</c:v>
                </c:pt>
                <c:pt idx="9081">
                  <c:v>61</c:v>
                </c:pt>
                <c:pt idx="9082">
                  <c:v>61</c:v>
                </c:pt>
                <c:pt idx="9083">
                  <c:v>61</c:v>
                </c:pt>
                <c:pt idx="9084">
                  <c:v>61</c:v>
                </c:pt>
                <c:pt idx="9085">
                  <c:v>61</c:v>
                </c:pt>
                <c:pt idx="9086">
                  <c:v>61</c:v>
                </c:pt>
                <c:pt idx="9087">
                  <c:v>61</c:v>
                </c:pt>
                <c:pt idx="9088">
                  <c:v>61</c:v>
                </c:pt>
                <c:pt idx="9089">
                  <c:v>61</c:v>
                </c:pt>
                <c:pt idx="9090">
                  <c:v>61</c:v>
                </c:pt>
                <c:pt idx="9091">
                  <c:v>61</c:v>
                </c:pt>
                <c:pt idx="9092">
                  <c:v>61</c:v>
                </c:pt>
                <c:pt idx="9093">
                  <c:v>61</c:v>
                </c:pt>
                <c:pt idx="9094">
                  <c:v>61</c:v>
                </c:pt>
                <c:pt idx="9095">
                  <c:v>61</c:v>
                </c:pt>
                <c:pt idx="9096">
                  <c:v>61</c:v>
                </c:pt>
                <c:pt idx="9097">
                  <c:v>61</c:v>
                </c:pt>
                <c:pt idx="9098">
                  <c:v>61</c:v>
                </c:pt>
                <c:pt idx="9099">
                  <c:v>61</c:v>
                </c:pt>
                <c:pt idx="9100">
                  <c:v>61</c:v>
                </c:pt>
                <c:pt idx="9101">
                  <c:v>61</c:v>
                </c:pt>
                <c:pt idx="9102">
                  <c:v>61</c:v>
                </c:pt>
                <c:pt idx="9103">
                  <c:v>61</c:v>
                </c:pt>
                <c:pt idx="9104">
                  <c:v>61</c:v>
                </c:pt>
                <c:pt idx="9105">
                  <c:v>61</c:v>
                </c:pt>
                <c:pt idx="9106">
                  <c:v>61</c:v>
                </c:pt>
                <c:pt idx="9107">
                  <c:v>61</c:v>
                </c:pt>
                <c:pt idx="9108">
                  <c:v>61</c:v>
                </c:pt>
                <c:pt idx="9109">
                  <c:v>61</c:v>
                </c:pt>
                <c:pt idx="9110">
                  <c:v>61</c:v>
                </c:pt>
                <c:pt idx="9111">
                  <c:v>61</c:v>
                </c:pt>
                <c:pt idx="9112">
                  <c:v>61</c:v>
                </c:pt>
                <c:pt idx="9113">
                  <c:v>61</c:v>
                </c:pt>
                <c:pt idx="9114">
                  <c:v>61</c:v>
                </c:pt>
                <c:pt idx="9115">
                  <c:v>61</c:v>
                </c:pt>
                <c:pt idx="9116">
                  <c:v>61</c:v>
                </c:pt>
                <c:pt idx="9117">
                  <c:v>61</c:v>
                </c:pt>
                <c:pt idx="9118">
                  <c:v>61</c:v>
                </c:pt>
                <c:pt idx="9119">
                  <c:v>61</c:v>
                </c:pt>
                <c:pt idx="9120">
                  <c:v>61</c:v>
                </c:pt>
                <c:pt idx="9121">
                  <c:v>61</c:v>
                </c:pt>
                <c:pt idx="9122">
                  <c:v>61</c:v>
                </c:pt>
                <c:pt idx="9123">
                  <c:v>61</c:v>
                </c:pt>
                <c:pt idx="9124">
                  <c:v>61</c:v>
                </c:pt>
                <c:pt idx="9125">
                  <c:v>61</c:v>
                </c:pt>
                <c:pt idx="9126">
                  <c:v>61</c:v>
                </c:pt>
                <c:pt idx="9127">
                  <c:v>61</c:v>
                </c:pt>
                <c:pt idx="9128">
                  <c:v>61</c:v>
                </c:pt>
                <c:pt idx="9129">
                  <c:v>61</c:v>
                </c:pt>
                <c:pt idx="9130">
                  <c:v>61</c:v>
                </c:pt>
                <c:pt idx="9131">
                  <c:v>61</c:v>
                </c:pt>
                <c:pt idx="9132">
                  <c:v>61</c:v>
                </c:pt>
                <c:pt idx="9133">
                  <c:v>61</c:v>
                </c:pt>
                <c:pt idx="9134">
                  <c:v>61</c:v>
                </c:pt>
                <c:pt idx="9135">
                  <c:v>61</c:v>
                </c:pt>
                <c:pt idx="9136">
                  <c:v>61</c:v>
                </c:pt>
                <c:pt idx="9137">
                  <c:v>61</c:v>
                </c:pt>
                <c:pt idx="9138">
                  <c:v>61</c:v>
                </c:pt>
                <c:pt idx="9139">
                  <c:v>61</c:v>
                </c:pt>
                <c:pt idx="9140">
                  <c:v>61</c:v>
                </c:pt>
                <c:pt idx="9141">
                  <c:v>61</c:v>
                </c:pt>
                <c:pt idx="9142">
                  <c:v>61</c:v>
                </c:pt>
                <c:pt idx="9143">
                  <c:v>61</c:v>
                </c:pt>
                <c:pt idx="9144">
                  <c:v>61</c:v>
                </c:pt>
                <c:pt idx="9145">
                  <c:v>61</c:v>
                </c:pt>
                <c:pt idx="9146">
                  <c:v>61</c:v>
                </c:pt>
                <c:pt idx="9147">
                  <c:v>61</c:v>
                </c:pt>
                <c:pt idx="9148">
                  <c:v>61</c:v>
                </c:pt>
                <c:pt idx="9149">
                  <c:v>61</c:v>
                </c:pt>
                <c:pt idx="9150">
                  <c:v>61</c:v>
                </c:pt>
                <c:pt idx="9151">
                  <c:v>61</c:v>
                </c:pt>
                <c:pt idx="9152">
                  <c:v>61</c:v>
                </c:pt>
                <c:pt idx="9153">
                  <c:v>61</c:v>
                </c:pt>
                <c:pt idx="9154">
                  <c:v>61</c:v>
                </c:pt>
                <c:pt idx="9155">
                  <c:v>61</c:v>
                </c:pt>
                <c:pt idx="9156">
                  <c:v>61</c:v>
                </c:pt>
                <c:pt idx="9157">
                  <c:v>61</c:v>
                </c:pt>
                <c:pt idx="9158">
                  <c:v>61</c:v>
                </c:pt>
                <c:pt idx="9159">
                  <c:v>61</c:v>
                </c:pt>
                <c:pt idx="9160">
                  <c:v>61</c:v>
                </c:pt>
                <c:pt idx="9161">
                  <c:v>61</c:v>
                </c:pt>
                <c:pt idx="9162">
                  <c:v>61</c:v>
                </c:pt>
                <c:pt idx="9163">
                  <c:v>61</c:v>
                </c:pt>
                <c:pt idx="9164">
                  <c:v>61</c:v>
                </c:pt>
                <c:pt idx="9165">
                  <c:v>61</c:v>
                </c:pt>
                <c:pt idx="9166">
                  <c:v>61</c:v>
                </c:pt>
                <c:pt idx="9167">
                  <c:v>61</c:v>
                </c:pt>
                <c:pt idx="9168">
                  <c:v>61</c:v>
                </c:pt>
                <c:pt idx="9169">
                  <c:v>61</c:v>
                </c:pt>
                <c:pt idx="9170">
                  <c:v>61</c:v>
                </c:pt>
                <c:pt idx="9171">
                  <c:v>61</c:v>
                </c:pt>
                <c:pt idx="9172">
                  <c:v>61</c:v>
                </c:pt>
                <c:pt idx="9173">
                  <c:v>61</c:v>
                </c:pt>
                <c:pt idx="9174">
                  <c:v>61</c:v>
                </c:pt>
                <c:pt idx="9175">
                  <c:v>61</c:v>
                </c:pt>
                <c:pt idx="9176">
                  <c:v>61</c:v>
                </c:pt>
                <c:pt idx="9177">
                  <c:v>61</c:v>
                </c:pt>
                <c:pt idx="9178">
                  <c:v>61</c:v>
                </c:pt>
                <c:pt idx="9179">
                  <c:v>61</c:v>
                </c:pt>
                <c:pt idx="9180">
                  <c:v>61</c:v>
                </c:pt>
                <c:pt idx="9181">
                  <c:v>61</c:v>
                </c:pt>
                <c:pt idx="9182">
                  <c:v>61</c:v>
                </c:pt>
                <c:pt idx="9183">
                  <c:v>61</c:v>
                </c:pt>
                <c:pt idx="9184">
                  <c:v>61</c:v>
                </c:pt>
                <c:pt idx="9185">
                  <c:v>61</c:v>
                </c:pt>
                <c:pt idx="9186">
                  <c:v>61</c:v>
                </c:pt>
                <c:pt idx="9187">
                  <c:v>61</c:v>
                </c:pt>
                <c:pt idx="9188">
                  <c:v>61</c:v>
                </c:pt>
                <c:pt idx="9189">
                  <c:v>61</c:v>
                </c:pt>
                <c:pt idx="9190">
                  <c:v>61</c:v>
                </c:pt>
                <c:pt idx="9191">
                  <c:v>61</c:v>
                </c:pt>
                <c:pt idx="9192">
                  <c:v>61</c:v>
                </c:pt>
                <c:pt idx="9193">
                  <c:v>61</c:v>
                </c:pt>
                <c:pt idx="9194">
                  <c:v>61</c:v>
                </c:pt>
                <c:pt idx="9195">
                  <c:v>61</c:v>
                </c:pt>
                <c:pt idx="9196">
                  <c:v>61</c:v>
                </c:pt>
                <c:pt idx="9197">
                  <c:v>61</c:v>
                </c:pt>
                <c:pt idx="9198">
                  <c:v>61</c:v>
                </c:pt>
                <c:pt idx="9199">
                  <c:v>61</c:v>
                </c:pt>
                <c:pt idx="9200">
                  <c:v>61</c:v>
                </c:pt>
                <c:pt idx="9201">
                  <c:v>61</c:v>
                </c:pt>
                <c:pt idx="9202">
                  <c:v>61</c:v>
                </c:pt>
                <c:pt idx="9203">
                  <c:v>61</c:v>
                </c:pt>
                <c:pt idx="9204">
                  <c:v>61</c:v>
                </c:pt>
                <c:pt idx="9205">
                  <c:v>61</c:v>
                </c:pt>
                <c:pt idx="9206">
                  <c:v>61</c:v>
                </c:pt>
                <c:pt idx="9207">
                  <c:v>61</c:v>
                </c:pt>
                <c:pt idx="9208">
                  <c:v>61</c:v>
                </c:pt>
                <c:pt idx="9209">
                  <c:v>61</c:v>
                </c:pt>
                <c:pt idx="9210">
                  <c:v>61</c:v>
                </c:pt>
                <c:pt idx="9211">
                  <c:v>61</c:v>
                </c:pt>
                <c:pt idx="9212">
                  <c:v>61</c:v>
                </c:pt>
                <c:pt idx="9213">
                  <c:v>61</c:v>
                </c:pt>
                <c:pt idx="9214">
                  <c:v>61</c:v>
                </c:pt>
                <c:pt idx="9215">
                  <c:v>61</c:v>
                </c:pt>
                <c:pt idx="9216">
                  <c:v>61</c:v>
                </c:pt>
                <c:pt idx="9217">
                  <c:v>61</c:v>
                </c:pt>
                <c:pt idx="9218">
                  <c:v>61</c:v>
                </c:pt>
                <c:pt idx="9219">
                  <c:v>61</c:v>
                </c:pt>
                <c:pt idx="9220">
                  <c:v>61</c:v>
                </c:pt>
                <c:pt idx="9221">
                  <c:v>61</c:v>
                </c:pt>
                <c:pt idx="9222">
                  <c:v>61</c:v>
                </c:pt>
                <c:pt idx="9223">
                  <c:v>61</c:v>
                </c:pt>
                <c:pt idx="9224">
                  <c:v>61</c:v>
                </c:pt>
                <c:pt idx="9225">
                  <c:v>61</c:v>
                </c:pt>
                <c:pt idx="9226">
                  <c:v>61</c:v>
                </c:pt>
                <c:pt idx="9227">
                  <c:v>61</c:v>
                </c:pt>
                <c:pt idx="9228">
                  <c:v>61</c:v>
                </c:pt>
                <c:pt idx="9229">
                  <c:v>61</c:v>
                </c:pt>
                <c:pt idx="9230">
                  <c:v>61</c:v>
                </c:pt>
                <c:pt idx="9231">
                  <c:v>61</c:v>
                </c:pt>
                <c:pt idx="9232">
                  <c:v>61</c:v>
                </c:pt>
                <c:pt idx="9233">
                  <c:v>61</c:v>
                </c:pt>
                <c:pt idx="9234">
                  <c:v>61</c:v>
                </c:pt>
                <c:pt idx="9235">
                  <c:v>61</c:v>
                </c:pt>
                <c:pt idx="9236">
                  <c:v>61</c:v>
                </c:pt>
                <c:pt idx="9237">
                  <c:v>61</c:v>
                </c:pt>
                <c:pt idx="9238">
                  <c:v>61</c:v>
                </c:pt>
                <c:pt idx="9239">
                  <c:v>61</c:v>
                </c:pt>
                <c:pt idx="9240">
                  <c:v>61</c:v>
                </c:pt>
                <c:pt idx="9241">
                  <c:v>61</c:v>
                </c:pt>
                <c:pt idx="9242">
                  <c:v>61</c:v>
                </c:pt>
                <c:pt idx="9243">
                  <c:v>61</c:v>
                </c:pt>
                <c:pt idx="9244">
                  <c:v>61</c:v>
                </c:pt>
                <c:pt idx="9245">
                  <c:v>61</c:v>
                </c:pt>
                <c:pt idx="9246">
                  <c:v>61</c:v>
                </c:pt>
                <c:pt idx="9247">
                  <c:v>61</c:v>
                </c:pt>
                <c:pt idx="9248">
                  <c:v>61</c:v>
                </c:pt>
                <c:pt idx="9249">
                  <c:v>61</c:v>
                </c:pt>
                <c:pt idx="9250">
                  <c:v>61</c:v>
                </c:pt>
                <c:pt idx="9251">
                  <c:v>61</c:v>
                </c:pt>
                <c:pt idx="9252">
                  <c:v>61</c:v>
                </c:pt>
                <c:pt idx="9253">
                  <c:v>61</c:v>
                </c:pt>
                <c:pt idx="9254">
                  <c:v>61</c:v>
                </c:pt>
                <c:pt idx="9255">
                  <c:v>61</c:v>
                </c:pt>
                <c:pt idx="9256">
                  <c:v>61</c:v>
                </c:pt>
                <c:pt idx="9257">
                  <c:v>61</c:v>
                </c:pt>
                <c:pt idx="9258">
                  <c:v>61</c:v>
                </c:pt>
                <c:pt idx="9259">
                  <c:v>61</c:v>
                </c:pt>
                <c:pt idx="9260">
                  <c:v>61</c:v>
                </c:pt>
                <c:pt idx="9261">
                  <c:v>61</c:v>
                </c:pt>
                <c:pt idx="9262">
                  <c:v>61</c:v>
                </c:pt>
                <c:pt idx="9263">
                  <c:v>61</c:v>
                </c:pt>
                <c:pt idx="9264">
                  <c:v>61</c:v>
                </c:pt>
                <c:pt idx="9265">
                  <c:v>61</c:v>
                </c:pt>
                <c:pt idx="9266">
                  <c:v>61</c:v>
                </c:pt>
                <c:pt idx="9267">
                  <c:v>61</c:v>
                </c:pt>
                <c:pt idx="9268">
                  <c:v>61</c:v>
                </c:pt>
                <c:pt idx="9269">
                  <c:v>61</c:v>
                </c:pt>
                <c:pt idx="9270">
                  <c:v>61</c:v>
                </c:pt>
                <c:pt idx="9271">
                  <c:v>61</c:v>
                </c:pt>
                <c:pt idx="9272">
                  <c:v>61</c:v>
                </c:pt>
                <c:pt idx="9273">
                  <c:v>61</c:v>
                </c:pt>
                <c:pt idx="9274">
                  <c:v>61</c:v>
                </c:pt>
                <c:pt idx="9275">
                  <c:v>61</c:v>
                </c:pt>
                <c:pt idx="9276">
                  <c:v>61</c:v>
                </c:pt>
                <c:pt idx="9277">
                  <c:v>61</c:v>
                </c:pt>
                <c:pt idx="9278">
                  <c:v>61</c:v>
                </c:pt>
                <c:pt idx="9279">
                  <c:v>61</c:v>
                </c:pt>
                <c:pt idx="9280">
                  <c:v>61</c:v>
                </c:pt>
                <c:pt idx="9281">
                  <c:v>61</c:v>
                </c:pt>
                <c:pt idx="9282">
                  <c:v>61</c:v>
                </c:pt>
                <c:pt idx="9283">
                  <c:v>61</c:v>
                </c:pt>
                <c:pt idx="9284">
                  <c:v>61</c:v>
                </c:pt>
                <c:pt idx="9285">
                  <c:v>61</c:v>
                </c:pt>
                <c:pt idx="9286">
                  <c:v>61</c:v>
                </c:pt>
                <c:pt idx="9287">
                  <c:v>61</c:v>
                </c:pt>
                <c:pt idx="9288">
                  <c:v>61</c:v>
                </c:pt>
                <c:pt idx="9289">
                  <c:v>61</c:v>
                </c:pt>
                <c:pt idx="9290">
                  <c:v>61</c:v>
                </c:pt>
                <c:pt idx="9291">
                  <c:v>61</c:v>
                </c:pt>
                <c:pt idx="9292">
                  <c:v>61</c:v>
                </c:pt>
                <c:pt idx="9293">
                  <c:v>61</c:v>
                </c:pt>
                <c:pt idx="9294">
                  <c:v>61</c:v>
                </c:pt>
                <c:pt idx="9295">
                  <c:v>61</c:v>
                </c:pt>
                <c:pt idx="9296">
                  <c:v>61</c:v>
                </c:pt>
                <c:pt idx="9297">
                  <c:v>61</c:v>
                </c:pt>
                <c:pt idx="9298">
                  <c:v>61</c:v>
                </c:pt>
                <c:pt idx="9299">
                  <c:v>61</c:v>
                </c:pt>
                <c:pt idx="9300">
                  <c:v>61</c:v>
                </c:pt>
                <c:pt idx="9301">
                  <c:v>61</c:v>
                </c:pt>
                <c:pt idx="9302">
                  <c:v>61</c:v>
                </c:pt>
                <c:pt idx="9303">
                  <c:v>61</c:v>
                </c:pt>
                <c:pt idx="9304">
                  <c:v>61</c:v>
                </c:pt>
                <c:pt idx="9305">
                  <c:v>61</c:v>
                </c:pt>
                <c:pt idx="9306">
                  <c:v>61</c:v>
                </c:pt>
                <c:pt idx="9307">
                  <c:v>61</c:v>
                </c:pt>
                <c:pt idx="9308">
                  <c:v>61</c:v>
                </c:pt>
                <c:pt idx="9309">
                  <c:v>61</c:v>
                </c:pt>
                <c:pt idx="9310">
                  <c:v>61</c:v>
                </c:pt>
                <c:pt idx="9311">
                  <c:v>61</c:v>
                </c:pt>
                <c:pt idx="9312">
                  <c:v>61</c:v>
                </c:pt>
                <c:pt idx="9313">
                  <c:v>61</c:v>
                </c:pt>
                <c:pt idx="9314">
                  <c:v>61</c:v>
                </c:pt>
                <c:pt idx="9315">
                  <c:v>61</c:v>
                </c:pt>
                <c:pt idx="9316">
                  <c:v>61</c:v>
                </c:pt>
                <c:pt idx="9317">
                  <c:v>61</c:v>
                </c:pt>
                <c:pt idx="9318">
                  <c:v>61</c:v>
                </c:pt>
                <c:pt idx="9319">
                  <c:v>61</c:v>
                </c:pt>
                <c:pt idx="9320">
                  <c:v>61</c:v>
                </c:pt>
                <c:pt idx="9321">
                  <c:v>61</c:v>
                </c:pt>
                <c:pt idx="9322">
                  <c:v>61</c:v>
                </c:pt>
                <c:pt idx="9323">
                  <c:v>61</c:v>
                </c:pt>
                <c:pt idx="9324">
                  <c:v>61</c:v>
                </c:pt>
                <c:pt idx="9325">
                  <c:v>61</c:v>
                </c:pt>
                <c:pt idx="9326">
                  <c:v>61</c:v>
                </c:pt>
                <c:pt idx="9327">
                  <c:v>61</c:v>
                </c:pt>
                <c:pt idx="9328">
                  <c:v>61</c:v>
                </c:pt>
                <c:pt idx="9329">
                  <c:v>61</c:v>
                </c:pt>
                <c:pt idx="9330">
                  <c:v>61</c:v>
                </c:pt>
                <c:pt idx="9331">
                  <c:v>61</c:v>
                </c:pt>
                <c:pt idx="9332">
                  <c:v>61</c:v>
                </c:pt>
                <c:pt idx="9333">
                  <c:v>61</c:v>
                </c:pt>
                <c:pt idx="9334">
                  <c:v>61</c:v>
                </c:pt>
                <c:pt idx="9335">
                  <c:v>61</c:v>
                </c:pt>
                <c:pt idx="9336">
                  <c:v>61</c:v>
                </c:pt>
                <c:pt idx="9337">
                  <c:v>61</c:v>
                </c:pt>
                <c:pt idx="9338">
                  <c:v>61</c:v>
                </c:pt>
                <c:pt idx="9339">
                  <c:v>61</c:v>
                </c:pt>
                <c:pt idx="9340">
                  <c:v>61</c:v>
                </c:pt>
                <c:pt idx="9341">
                  <c:v>61</c:v>
                </c:pt>
                <c:pt idx="9342">
                  <c:v>61</c:v>
                </c:pt>
                <c:pt idx="9343">
                  <c:v>61</c:v>
                </c:pt>
                <c:pt idx="9344">
                  <c:v>61</c:v>
                </c:pt>
                <c:pt idx="9345">
                  <c:v>61</c:v>
                </c:pt>
                <c:pt idx="9346">
                  <c:v>61</c:v>
                </c:pt>
                <c:pt idx="9347">
                  <c:v>61</c:v>
                </c:pt>
                <c:pt idx="9348">
                  <c:v>61</c:v>
                </c:pt>
                <c:pt idx="9349">
                  <c:v>61</c:v>
                </c:pt>
                <c:pt idx="9350">
                  <c:v>61</c:v>
                </c:pt>
                <c:pt idx="9351">
                  <c:v>61</c:v>
                </c:pt>
                <c:pt idx="9352">
                  <c:v>61</c:v>
                </c:pt>
                <c:pt idx="9353">
                  <c:v>61</c:v>
                </c:pt>
                <c:pt idx="9354">
                  <c:v>61</c:v>
                </c:pt>
                <c:pt idx="9355">
                  <c:v>61</c:v>
                </c:pt>
                <c:pt idx="9356">
                  <c:v>61</c:v>
                </c:pt>
                <c:pt idx="9357">
                  <c:v>61</c:v>
                </c:pt>
                <c:pt idx="9358">
                  <c:v>61</c:v>
                </c:pt>
                <c:pt idx="9359">
                  <c:v>61</c:v>
                </c:pt>
                <c:pt idx="9360">
                  <c:v>61</c:v>
                </c:pt>
                <c:pt idx="9361">
                  <c:v>61</c:v>
                </c:pt>
                <c:pt idx="9362">
                  <c:v>61</c:v>
                </c:pt>
                <c:pt idx="9363">
                  <c:v>61</c:v>
                </c:pt>
                <c:pt idx="9364">
                  <c:v>61</c:v>
                </c:pt>
                <c:pt idx="9365">
                  <c:v>61</c:v>
                </c:pt>
                <c:pt idx="9366">
                  <c:v>61</c:v>
                </c:pt>
                <c:pt idx="9367">
                  <c:v>61</c:v>
                </c:pt>
                <c:pt idx="9368">
                  <c:v>61</c:v>
                </c:pt>
                <c:pt idx="9369">
                  <c:v>61</c:v>
                </c:pt>
                <c:pt idx="9370">
                  <c:v>61</c:v>
                </c:pt>
                <c:pt idx="9371">
                  <c:v>61</c:v>
                </c:pt>
                <c:pt idx="9372">
                  <c:v>61</c:v>
                </c:pt>
                <c:pt idx="9373">
                  <c:v>61</c:v>
                </c:pt>
                <c:pt idx="9374">
                  <c:v>61</c:v>
                </c:pt>
                <c:pt idx="9375">
                  <c:v>61</c:v>
                </c:pt>
                <c:pt idx="9376">
                  <c:v>61</c:v>
                </c:pt>
                <c:pt idx="9377">
                  <c:v>61</c:v>
                </c:pt>
                <c:pt idx="9378">
                  <c:v>61</c:v>
                </c:pt>
                <c:pt idx="9379">
                  <c:v>61</c:v>
                </c:pt>
                <c:pt idx="9380">
                  <c:v>61</c:v>
                </c:pt>
                <c:pt idx="9381">
                  <c:v>61</c:v>
                </c:pt>
                <c:pt idx="9382">
                  <c:v>61</c:v>
                </c:pt>
                <c:pt idx="9383">
                  <c:v>61</c:v>
                </c:pt>
                <c:pt idx="9384">
                  <c:v>61</c:v>
                </c:pt>
                <c:pt idx="9385">
                  <c:v>61</c:v>
                </c:pt>
                <c:pt idx="9386">
                  <c:v>61</c:v>
                </c:pt>
                <c:pt idx="9387">
                  <c:v>61</c:v>
                </c:pt>
                <c:pt idx="9388">
                  <c:v>61</c:v>
                </c:pt>
                <c:pt idx="9389">
                  <c:v>61</c:v>
                </c:pt>
                <c:pt idx="9390">
                  <c:v>61</c:v>
                </c:pt>
                <c:pt idx="9391">
                  <c:v>61</c:v>
                </c:pt>
                <c:pt idx="9392">
                  <c:v>61</c:v>
                </c:pt>
                <c:pt idx="9393">
                  <c:v>61</c:v>
                </c:pt>
                <c:pt idx="9394">
                  <c:v>61</c:v>
                </c:pt>
                <c:pt idx="9395">
                  <c:v>61</c:v>
                </c:pt>
                <c:pt idx="9396">
                  <c:v>61</c:v>
                </c:pt>
                <c:pt idx="9397">
                  <c:v>61</c:v>
                </c:pt>
                <c:pt idx="9398">
                  <c:v>61</c:v>
                </c:pt>
                <c:pt idx="9399">
                  <c:v>61</c:v>
                </c:pt>
                <c:pt idx="9400">
                  <c:v>61</c:v>
                </c:pt>
                <c:pt idx="9401">
                  <c:v>61</c:v>
                </c:pt>
                <c:pt idx="9402">
                  <c:v>61</c:v>
                </c:pt>
                <c:pt idx="9403">
                  <c:v>61</c:v>
                </c:pt>
                <c:pt idx="9404">
                  <c:v>61</c:v>
                </c:pt>
                <c:pt idx="9405">
                  <c:v>61</c:v>
                </c:pt>
                <c:pt idx="9406">
                  <c:v>61</c:v>
                </c:pt>
                <c:pt idx="9407">
                  <c:v>61</c:v>
                </c:pt>
                <c:pt idx="9408">
                  <c:v>61</c:v>
                </c:pt>
                <c:pt idx="9409">
                  <c:v>61</c:v>
                </c:pt>
                <c:pt idx="9410">
                  <c:v>61</c:v>
                </c:pt>
                <c:pt idx="9411">
                  <c:v>61</c:v>
                </c:pt>
                <c:pt idx="9412">
                  <c:v>61</c:v>
                </c:pt>
                <c:pt idx="9413">
                  <c:v>61</c:v>
                </c:pt>
                <c:pt idx="9414">
                  <c:v>61</c:v>
                </c:pt>
                <c:pt idx="9415">
                  <c:v>61</c:v>
                </c:pt>
                <c:pt idx="9416">
                  <c:v>61</c:v>
                </c:pt>
                <c:pt idx="9417">
                  <c:v>61</c:v>
                </c:pt>
                <c:pt idx="9418">
                  <c:v>61</c:v>
                </c:pt>
                <c:pt idx="9419">
                  <c:v>61</c:v>
                </c:pt>
                <c:pt idx="9420">
                  <c:v>61</c:v>
                </c:pt>
                <c:pt idx="9421">
                  <c:v>61</c:v>
                </c:pt>
                <c:pt idx="9422">
                  <c:v>61</c:v>
                </c:pt>
                <c:pt idx="9423">
                  <c:v>61</c:v>
                </c:pt>
                <c:pt idx="9424">
                  <c:v>61</c:v>
                </c:pt>
                <c:pt idx="9425">
                  <c:v>61</c:v>
                </c:pt>
                <c:pt idx="9426">
                  <c:v>61</c:v>
                </c:pt>
                <c:pt idx="9427">
                  <c:v>61</c:v>
                </c:pt>
                <c:pt idx="9428">
                  <c:v>61</c:v>
                </c:pt>
                <c:pt idx="9429">
                  <c:v>61</c:v>
                </c:pt>
                <c:pt idx="9430">
                  <c:v>61</c:v>
                </c:pt>
                <c:pt idx="9431">
                  <c:v>61</c:v>
                </c:pt>
                <c:pt idx="9432">
                  <c:v>61</c:v>
                </c:pt>
                <c:pt idx="9433">
                  <c:v>61</c:v>
                </c:pt>
                <c:pt idx="9434">
                  <c:v>61</c:v>
                </c:pt>
                <c:pt idx="9435">
                  <c:v>61</c:v>
                </c:pt>
                <c:pt idx="9436">
                  <c:v>61</c:v>
                </c:pt>
                <c:pt idx="9437">
                  <c:v>61</c:v>
                </c:pt>
                <c:pt idx="9438">
                  <c:v>61</c:v>
                </c:pt>
                <c:pt idx="9439">
                  <c:v>61</c:v>
                </c:pt>
                <c:pt idx="9440">
                  <c:v>61</c:v>
                </c:pt>
                <c:pt idx="9441">
                  <c:v>61</c:v>
                </c:pt>
                <c:pt idx="9442">
                  <c:v>61</c:v>
                </c:pt>
                <c:pt idx="9443">
                  <c:v>61</c:v>
                </c:pt>
                <c:pt idx="9444">
                  <c:v>61</c:v>
                </c:pt>
                <c:pt idx="9445">
                  <c:v>61</c:v>
                </c:pt>
                <c:pt idx="9446">
                  <c:v>61</c:v>
                </c:pt>
                <c:pt idx="9447">
                  <c:v>61</c:v>
                </c:pt>
                <c:pt idx="9448">
                  <c:v>61</c:v>
                </c:pt>
                <c:pt idx="9449">
                  <c:v>61</c:v>
                </c:pt>
                <c:pt idx="9450">
                  <c:v>61</c:v>
                </c:pt>
                <c:pt idx="9451">
                  <c:v>61</c:v>
                </c:pt>
                <c:pt idx="9452">
                  <c:v>61</c:v>
                </c:pt>
                <c:pt idx="9453">
                  <c:v>61</c:v>
                </c:pt>
                <c:pt idx="9454">
                  <c:v>61</c:v>
                </c:pt>
                <c:pt idx="9455">
                  <c:v>61</c:v>
                </c:pt>
                <c:pt idx="9456">
                  <c:v>61</c:v>
                </c:pt>
                <c:pt idx="9457">
                  <c:v>61</c:v>
                </c:pt>
                <c:pt idx="9458">
                  <c:v>61</c:v>
                </c:pt>
                <c:pt idx="9459">
                  <c:v>61</c:v>
                </c:pt>
                <c:pt idx="9460">
                  <c:v>61</c:v>
                </c:pt>
                <c:pt idx="9461">
                  <c:v>61</c:v>
                </c:pt>
                <c:pt idx="9462">
                  <c:v>61</c:v>
                </c:pt>
                <c:pt idx="9463">
                  <c:v>61</c:v>
                </c:pt>
                <c:pt idx="9464">
                  <c:v>61</c:v>
                </c:pt>
                <c:pt idx="9465">
                  <c:v>61</c:v>
                </c:pt>
                <c:pt idx="9466">
                  <c:v>61</c:v>
                </c:pt>
                <c:pt idx="9467">
                  <c:v>61</c:v>
                </c:pt>
                <c:pt idx="9468">
                  <c:v>61</c:v>
                </c:pt>
                <c:pt idx="9469">
                  <c:v>61</c:v>
                </c:pt>
                <c:pt idx="9470">
                  <c:v>61</c:v>
                </c:pt>
                <c:pt idx="9471">
                  <c:v>61</c:v>
                </c:pt>
                <c:pt idx="9472">
                  <c:v>61</c:v>
                </c:pt>
                <c:pt idx="9473">
                  <c:v>61</c:v>
                </c:pt>
                <c:pt idx="9474">
                  <c:v>61</c:v>
                </c:pt>
                <c:pt idx="9475">
                  <c:v>61</c:v>
                </c:pt>
                <c:pt idx="9476">
                  <c:v>61</c:v>
                </c:pt>
                <c:pt idx="9477">
                  <c:v>61</c:v>
                </c:pt>
                <c:pt idx="9478">
                  <c:v>61</c:v>
                </c:pt>
                <c:pt idx="9479">
                  <c:v>61</c:v>
                </c:pt>
                <c:pt idx="9480">
                  <c:v>61</c:v>
                </c:pt>
                <c:pt idx="9481">
                  <c:v>61</c:v>
                </c:pt>
                <c:pt idx="9482">
                  <c:v>61</c:v>
                </c:pt>
                <c:pt idx="9483">
                  <c:v>61</c:v>
                </c:pt>
                <c:pt idx="9484">
                  <c:v>61</c:v>
                </c:pt>
                <c:pt idx="9485">
                  <c:v>61</c:v>
                </c:pt>
                <c:pt idx="9486">
                  <c:v>61</c:v>
                </c:pt>
                <c:pt idx="9487">
                  <c:v>61</c:v>
                </c:pt>
                <c:pt idx="9488">
                  <c:v>61</c:v>
                </c:pt>
                <c:pt idx="9489">
                  <c:v>61</c:v>
                </c:pt>
                <c:pt idx="9490">
                  <c:v>61</c:v>
                </c:pt>
                <c:pt idx="9491">
                  <c:v>61</c:v>
                </c:pt>
                <c:pt idx="9492">
                  <c:v>61</c:v>
                </c:pt>
                <c:pt idx="9493">
                  <c:v>61</c:v>
                </c:pt>
                <c:pt idx="9494">
                  <c:v>61</c:v>
                </c:pt>
                <c:pt idx="9495">
                  <c:v>61</c:v>
                </c:pt>
                <c:pt idx="9496">
                  <c:v>61</c:v>
                </c:pt>
                <c:pt idx="9497">
                  <c:v>61</c:v>
                </c:pt>
                <c:pt idx="9498">
                  <c:v>61</c:v>
                </c:pt>
                <c:pt idx="9499">
                  <c:v>61</c:v>
                </c:pt>
                <c:pt idx="9500">
                  <c:v>61</c:v>
                </c:pt>
                <c:pt idx="9501">
                  <c:v>61</c:v>
                </c:pt>
                <c:pt idx="9502">
                  <c:v>61</c:v>
                </c:pt>
                <c:pt idx="9503">
                  <c:v>61</c:v>
                </c:pt>
                <c:pt idx="9504">
                  <c:v>61</c:v>
                </c:pt>
                <c:pt idx="9505">
                  <c:v>61</c:v>
                </c:pt>
                <c:pt idx="9506">
                  <c:v>61</c:v>
                </c:pt>
                <c:pt idx="9507">
                  <c:v>61</c:v>
                </c:pt>
                <c:pt idx="9508">
                  <c:v>61</c:v>
                </c:pt>
                <c:pt idx="9509">
                  <c:v>61</c:v>
                </c:pt>
                <c:pt idx="9510">
                  <c:v>61</c:v>
                </c:pt>
                <c:pt idx="9511">
                  <c:v>61</c:v>
                </c:pt>
                <c:pt idx="9512">
                  <c:v>61</c:v>
                </c:pt>
                <c:pt idx="9513">
                  <c:v>61</c:v>
                </c:pt>
                <c:pt idx="9514">
                  <c:v>61</c:v>
                </c:pt>
                <c:pt idx="9515">
                  <c:v>61</c:v>
                </c:pt>
                <c:pt idx="9516">
                  <c:v>61</c:v>
                </c:pt>
                <c:pt idx="9517">
                  <c:v>61</c:v>
                </c:pt>
                <c:pt idx="9518">
                  <c:v>61</c:v>
                </c:pt>
                <c:pt idx="9519">
                  <c:v>61</c:v>
                </c:pt>
                <c:pt idx="9520">
                  <c:v>61</c:v>
                </c:pt>
                <c:pt idx="9521">
                  <c:v>61</c:v>
                </c:pt>
                <c:pt idx="9522">
                  <c:v>61</c:v>
                </c:pt>
                <c:pt idx="9523">
                  <c:v>61</c:v>
                </c:pt>
                <c:pt idx="9524">
                  <c:v>61</c:v>
                </c:pt>
                <c:pt idx="9525">
                  <c:v>61</c:v>
                </c:pt>
                <c:pt idx="9526">
                  <c:v>61</c:v>
                </c:pt>
                <c:pt idx="9527">
                  <c:v>61</c:v>
                </c:pt>
                <c:pt idx="9528">
                  <c:v>61</c:v>
                </c:pt>
                <c:pt idx="9529">
                  <c:v>61</c:v>
                </c:pt>
                <c:pt idx="9530">
                  <c:v>61</c:v>
                </c:pt>
                <c:pt idx="9531">
                  <c:v>61</c:v>
                </c:pt>
                <c:pt idx="9532">
                  <c:v>61</c:v>
                </c:pt>
                <c:pt idx="9533">
                  <c:v>61</c:v>
                </c:pt>
                <c:pt idx="9534">
                  <c:v>61</c:v>
                </c:pt>
                <c:pt idx="9535">
                  <c:v>61</c:v>
                </c:pt>
                <c:pt idx="9536">
                  <c:v>61</c:v>
                </c:pt>
                <c:pt idx="9537">
                  <c:v>61</c:v>
                </c:pt>
                <c:pt idx="9538">
                  <c:v>61</c:v>
                </c:pt>
                <c:pt idx="9539">
                  <c:v>61</c:v>
                </c:pt>
                <c:pt idx="9540">
                  <c:v>61</c:v>
                </c:pt>
                <c:pt idx="9541">
                  <c:v>61</c:v>
                </c:pt>
                <c:pt idx="9542">
                  <c:v>61</c:v>
                </c:pt>
                <c:pt idx="9543">
                  <c:v>61</c:v>
                </c:pt>
                <c:pt idx="9544">
                  <c:v>61</c:v>
                </c:pt>
                <c:pt idx="9545">
                  <c:v>61</c:v>
                </c:pt>
                <c:pt idx="9546">
                  <c:v>61</c:v>
                </c:pt>
                <c:pt idx="9547">
                  <c:v>61</c:v>
                </c:pt>
                <c:pt idx="9548">
                  <c:v>61</c:v>
                </c:pt>
                <c:pt idx="9549">
                  <c:v>61</c:v>
                </c:pt>
                <c:pt idx="9550">
                  <c:v>61</c:v>
                </c:pt>
                <c:pt idx="9551">
                  <c:v>61</c:v>
                </c:pt>
                <c:pt idx="9552">
                  <c:v>61</c:v>
                </c:pt>
                <c:pt idx="9553">
                  <c:v>61</c:v>
                </c:pt>
                <c:pt idx="9554">
                  <c:v>61</c:v>
                </c:pt>
                <c:pt idx="9555">
                  <c:v>61</c:v>
                </c:pt>
                <c:pt idx="9556">
                  <c:v>61</c:v>
                </c:pt>
                <c:pt idx="9557">
                  <c:v>61</c:v>
                </c:pt>
                <c:pt idx="9558">
                  <c:v>61</c:v>
                </c:pt>
                <c:pt idx="9559">
                  <c:v>61</c:v>
                </c:pt>
                <c:pt idx="9560">
                  <c:v>61</c:v>
                </c:pt>
                <c:pt idx="9561">
                  <c:v>61</c:v>
                </c:pt>
                <c:pt idx="9562">
                  <c:v>61</c:v>
                </c:pt>
                <c:pt idx="9563">
                  <c:v>61</c:v>
                </c:pt>
                <c:pt idx="9564">
                  <c:v>61</c:v>
                </c:pt>
                <c:pt idx="9565">
                  <c:v>61</c:v>
                </c:pt>
                <c:pt idx="9566">
                  <c:v>61</c:v>
                </c:pt>
                <c:pt idx="9567">
                  <c:v>61</c:v>
                </c:pt>
                <c:pt idx="9568">
                  <c:v>61</c:v>
                </c:pt>
                <c:pt idx="9569">
                  <c:v>61</c:v>
                </c:pt>
                <c:pt idx="9570">
                  <c:v>61</c:v>
                </c:pt>
                <c:pt idx="9571">
                  <c:v>61</c:v>
                </c:pt>
                <c:pt idx="9572">
                  <c:v>61</c:v>
                </c:pt>
                <c:pt idx="9573">
                  <c:v>61</c:v>
                </c:pt>
                <c:pt idx="9574">
                  <c:v>61</c:v>
                </c:pt>
                <c:pt idx="9575">
                  <c:v>61</c:v>
                </c:pt>
                <c:pt idx="9576">
                  <c:v>61</c:v>
                </c:pt>
                <c:pt idx="9577">
                  <c:v>61</c:v>
                </c:pt>
                <c:pt idx="9578">
                  <c:v>61</c:v>
                </c:pt>
                <c:pt idx="9579">
                  <c:v>61</c:v>
                </c:pt>
                <c:pt idx="9580">
                  <c:v>61</c:v>
                </c:pt>
                <c:pt idx="9581">
                  <c:v>61</c:v>
                </c:pt>
                <c:pt idx="9582">
                  <c:v>61</c:v>
                </c:pt>
                <c:pt idx="9583">
                  <c:v>61</c:v>
                </c:pt>
                <c:pt idx="9584">
                  <c:v>61</c:v>
                </c:pt>
                <c:pt idx="9585">
                  <c:v>61</c:v>
                </c:pt>
                <c:pt idx="9586">
                  <c:v>61</c:v>
                </c:pt>
                <c:pt idx="9587">
                  <c:v>61</c:v>
                </c:pt>
                <c:pt idx="9588">
                  <c:v>61</c:v>
                </c:pt>
                <c:pt idx="9589">
                  <c:v>61</c:v>
                </c:pt>
                <c:pt idx="9590">
                  <c:v>61</c:v>
                </c:pt>
                <c:pt idx="9591">
                  <c:v>61</c:v>
                </c:pt>
                <c:pt idx="9592">
                  <c:v>61</c:v>
                </c:pt>
                <c:pt idx="9593">
                  <c:v>61</c:v>
                </c:pt>
                <c:pt idx="9594">
                  <c:v>61</c:v>
                </c:pt>
                <c:pt idx="9595">
                  <c:v>61</c:v>
                </c:pt>
                <c:pt idx="9596">
                  <c:v>61</c:v>
                </c:pt>
                <c:pt idx="9597">
                  <c:v>61</c:v>
                </c:pt>
                <c:pt idx="9598">
                  <c:v>61</c:v>
                </c:pt>
                <c:pt idx="9599">
                  <c:v>61</c:v>
                </c:pt>
                <c:pt idx="9600">
                  <c:v>61</c:v>
                </c:pt>
                <c:pt idx="9601">
                  <c:v>61</c:v>
                </c:pt>
                <c:pt idx="9602">
                  <c:v>61</c:v>
                </c:pt>
                <c:pt idx="9603">
                  <c:v>61</c:v>
                </c:pt>
                <c:pt idx="9604">
                  <c:v>61</c:v>
                </c:pt>
                <c:pt idx="9605">
                  <c:v>61</c:v>
                </c:pt>
                <c:pt idx="9606">
                  <c:v>61</c:v>
                </c:pt>
                <c:pt idx="9607">
                  <c:v>61</c:v>
                </c:pt>
                <c:pt idx="9608">
                  <c:v>61</c:v>
                </c:pt>
                <c:pt idx="9609">
                  <c:v>61</c:v>
                </c:pt>
                <c:pt idx="9610">
                  <c:v>61</c:v>
                </c:pt>
                <c:pt idx="9611">
                  <c:v>61</c:v>
                </c:pt>
                <c:pt idx="9612">
                  <c:v>61</c:v>
                </c:pt>
                <c:pt idx="9613">
                  <c:v>61</c:v>
                </c:pt>
                <c:pt idx="9614">
                  <c:v>61</c:v>
                </c:pt>
                <c:pt idx="9615">
                  <c:v>61</c:v>
                </c:pt>
                <c:pt idx="9616">
                  <c:v>61</c:v>
                </c:pt>
                <c:pt idx="9617">
                  <c:v>61</c:v>
                </c:pt>
                <c:pt idx="9618">
                  <c:v>61</c:v>
                </c:pt>
                <c:pt idx="9619">
                  <c:v>61</c:v>
                </c:pt>
                <c:pt idx="9620">
                  <c:v>61</c:v>
                </c:pt>
                <c:pt idx="9621">
                  <c:v>61</c:v>
                </c:pt>
                <c:pt idx="9622">
                  <c:v>61</c:v>
                </c:pt>
                <c:pt idx="9623">
                  <c:v>61</c:v>
                </c:pt>
                <c:pt idx="9624">
                  <c:v>61</c:v>
                </c:pt>
                <c:pt idx="9625">
                  <c:v>61</c:v>
                </c:pt>
                <c:pt idx="9626">
                  <c:v>61</c:v>
                </c:pt>
                <c:pt idx="9627">
                  <c:v>61</c:v>
                </c:pt>
                <c:pt idx="9628">
                  <c:v>61</c:v>
                </c:pt>
                <c:pt idx="9629">
                  <c:v>61</c:v>
                </c:pt>
                <c:pt idx="9630">
                  <c:v>61</c:v>
                </c:pt>
                <c:pt idx="9631">
                  <c:v>61</c:v>
                </c:pt>
                <c:pt idx="9632">
                  <c:v>61</c:v>
                </c:pt>
                <c:pt idx="9633">
                  <c:v>61</c:v>
                </c:pt>
                <c:pt idx="9634">
                  <c:v>61</c:v>
                </c:pt>
                <c:pt idx="9635">
                  <c:v>61</c:v>
                </c:pt>
                <c:pt idx="9636">
                  <c:v>61</c:v>
                </c:pt>
                <c:pt idx="9637">
                  <c:v>61</c:v>
                </c:pt>
                <c:pt idx="9638">
                  <c:v>61</c:v>
                </c:pt>
                <c:pt idx="9639">
                  <c:v>61</c:v>
                </c:pt>
                <c:pt idx="9640">
                  <c:v>61</c:v>
                </c:pt>
                <c:pt idx="9641">
                  <c:v>61</c:v>
                </c:pt>
                <c:pt idx="9642">
                  <c:v>61</c:v>
                </c:pt>
                <c:pt idx="9643">
                  <c:v>61</c:v>
                </c:pt>
                <c:pt idx="9644">
                  <c:v>61</c:v>
                </c:pt>
                <c:pt idx="9645">
                  <c:v>61</c:v>
                </c:pt>
                <c:pt idx="9646">
                  <c:v>61</c:v>
                </c:pt>
                <c:pt idx="9647">
                  <c:v>61</c:v>
                </c:pt>
                <c:pt idx="9648">
                  <c:v>61</c:v>
                </c:pt>
                <c:pt idx="9649">
                  <c:v>61</c:v>
                </c:pt>
                <c:pt idx="9650">
                  <c:v>61</c:v>
                </c:pt>
                <c:pt idx="9651">
                  <c:v>61</c:v>
                </c:pt>
                <c:pt idx="9652">
                  <c:v>61</c:v>
                </c:pt>
                <c:pt idx="9653">
                  <c:v>61</c:v>
                </c:pt>
                <c:pt idx="9654">
                  <c:v>61</c:v>
                </c:pt>
                <c:pt idx="9655">
                  <c:v>61</c:v>
                </c:pt>
                <c:pt idx="9656">
                  <c:v>61</c:v>
                </c:pt>
                <c:pt idx="9657">
                  <c:v>61</c:v>
                </c:pt>
                <c:pt idx="9658">
                  <c:v>61</c:v>
                </c:pt>
                <c:pt idx="9659">
                  <c:v>61</c:v>
                </c:pt>
                <c:pt idx="9660">
                  <c:v>61</c:v>
                </c:pt>
                <c:pt idx="9661">
                  <c:v>61</c:v>
                </c:pt>
                <c:pt idx="9662">
                  <c:v>61</c:v>
                </c:pt>
                <c:pt idx="9663">
                  <c:v>61</c:v>
                </c:pt>
                <c:pt idx="9664">
                  <c:v>61</c:v>
                </c:pt>
                <c:pt idx="9665">
                  <c:v>61</c:v>
                </c:pt>
                <c:pt idx="9666">
                  <c:v>61</c:v>
                </c:pt>
                <c:pt idx="9667">
                  <c:v>61</c:v>
                </c:pt>
                <c:pt idx="9668">
                  <c:v>61</c:v>
                </c:pt>
                <c:pt idx="9669">
                  <c:v>61</c:v>
                </c:pt>
                <c:pt idx="9670">
                  <c:v>61</c:v>
                </c:pt>
                <c:pt idx="9671">
                  <c:v>61</c:v>
                </c:pt>
                <c:pt idx="9672">
                  <c:v>61</c:v>
                </c:pt>
                <c:pt idx="9673">
                  <c:v>61</c:v>
                </c:pt>
                <c:pt idx="9674">
                  <c:v>61</c:v>
                </c:pt>
                <c:pt idx="9675">
                  <c:v>61</c:v>
                </c:pt>
                <c:pt idx="9676">
                  <c:v>61</c:v>
                </c:pt>
                <c:pt idx="9677">
                  <c:v>61</c:v>
                </c:pt>
                <c:pt idx="9678">
                  <c:v>61</c:v>
                </c:pt>
                <c:pt idx="9679">
                  <c:v>61</c:v>
                </c:pt>
                <c:pt idx="9680">
                  <c:v>61</c:v>
                </c:pt>
                <c:pt idx="9681">
                  <c:v>61</c:v>
                </c:pt>
                <c:pt idx="9682">
                  <c:v>61</c:v>
                </c:pt>
                <c:pt idx="9683">
                  <c:v>61</c:v>
                </c:pt>
                <c:pt idx="9684">
                  <c:v>61</c:v>
                </c:pt>
                <c:pt idx="9685">
                  <c:v>61</c:v>
                </c:pt>
                <c:pt idx="9686">
                  <c:v>61</c:v>
                </c:pt>
                <c:pt idx="9687">
                  <c:v>61</c:v>
                </c:pt>
                <c:pt idx="9688">
                  <c:v>61</c:v>
                </c:pt>
                <c:pt idx="9689">
                  <c:v>61</c:v>
                </c:pt>
                <c:pt idx="9690">
                  <c:v>61</c:v>
                </c:pt>
                <c:pt idx="9691">
                  <c:v>61</c:v>
                </c:pt>
                <c:pt idx="9692">
                  <c:v>61</c:v>
                </c:pt>
                <c:pt idx="9693">
                  <c:v>61</c:v>
                </c:pt>
                <c:pt idx="9694">
                  <c:v>61</c:v>
                </c:pt>
                <c:pt idx="9695">
                  <c:v>61</c:v>
                </c:pt>
                <c:pt idx="9696">
                  <c:v>61</c:v>
                </c:pt>
                <c:pt idx="9697">
                  <c:v>61</c:v>
                </c:pt>
                <c:pt idx="9698">
                  <c:v>61</c:v>
                </c:pt>
                <c:pt idx="9699">
                  <c:v>61</c:v>
                </c:pt>
                <c:pt idx="9700">
                  <c:v>61</c:v>
                </c:pt>
                <c:pt idx="9701">
                  <c:v>61</c:v>
                </c:pt>
                <c:pt idx="9702">
                  <c:v>61</c:v>
                </c:pt>
                <c:pt idx="9703">
                  <c:v>61</c:v>
                </c:pt>
                <c:pt idx="9704">
                  <c:v>61</c:v>
                </c:pt>
                <c:pt idx="9705">
                  <c:v>61</c:v>
                </c:pt>
                <c:pt idx="9706">
                  <c:v>61</c:v>
                </c:pt>
                <c:pt idx="9707">
                  <c:v>61</c:v>
                </c:pt>
                <c:pt idx="9708">
                  <c:v>61</c:v>
                </c:pt>
                <c:pt idx="9709">
                  <c:v>61</c:v>
                </c:pt>
                <c:pt idx="9710">
                  <c:v>61</c:v>
                </c:pt>
                <c:pt idx="9711">
                  <c:v>61</c:v>
                </c:pt>
                <c:pt idx="9712">
                  <c:v>61</c:v>
                </c:pt>
                <c:pt idx="9713">
                  <c:v>61</c:v>
                </c:pt>
                <c:pt idx="9714">
                  <c:v>61</c:v>
                </c:pt>
                <c:pt idx="9715">
                  <c:v>61</c:v>
                </c:pt>
                <c:pt idx="9716">
                  <c:v>61</c:v>
                </c:pt>
                <c:pt idx="9717">
                  <c:v>61</c:v>
                </c:pt>
                <c:pt idx="9718">
                  <c:v>61</c:v>
                </c:pt>
                <c:pt idx="9719">
                  <c:v>61</c:v>
                </c:pt>
                <c:pt idx="9720">
                  <c:v>61</c:v>
                </c:pt>
                <c:pt idx="9721">
                  <c:v>61</c:v>
                </c:pt>
                <c:pt idx="9722">
                  <c:v>61</c:v>
                </c:pt>
                <c:pt idx="9723">
                  <c:v>61</c:v>
                </c:pt>
                <c:pt idx="9724">
                  <c:v>61</c:v>
                </c:pt>
                <c:pt idx="9725">
                  <c:v>61</c:v>
                </c:pt>
                <c:pt idx="9726">
                  <c:v>61</c:v>
                </c:pt>
                <c:pt idx="9727">
                  <c:v>61</c:v>
                </c:pt>
                <c:pt idx="9728">
                  <c:v>61</c:v>
                </c:pt>
                <c:pt idx="9729">
                  <c:v>61</c:v>
                </c:pt>
                <c:pt idx="9730">
                  <c:v>61</c:v>
                </c:pt>
                <c:pt idx="9731">
                  <c:v>61</c:v>
                </c:pt>
                <c:pt idx="9732">
                  <c:v>61</c:v>
                </c:pt>
                <c:pt idx="9733">
                  <c:v>61</c:v>
                </c:pt>
                <c:pt idx="9734">
                  <c:v>61</c:v>
                </c:pt>
                <c:pt idx="9735">
                  <c:v>61</c:v>
                </c:pt>
                <c:pt idx="9736">
                  <c:v>61</c:v>
                </c:pt>
                <c:pt idx="9737">
                  <c:v>61</c:v>
                </c:pt>
                <c:pt idx="9738">
                  <c:v>61</c:v>
                </c:pt>
                <c:pt idx="9739">
                  <c:v>61</c:v>
                </c:pt>
                <c:pt idx="9740">
                  <c:v>61</c:v>
                </c:pt>
                <c:pt idx="9741">
                  <c:v>61</c:v>
                </c:pt>
                <c:pt idx="9742">
                  <c:v>61</c:v>
                </c:pt>
                <c:pt idx="9743">
                  <c:v>61</c:v>
                </c:pt>
                <c:pt idx="9744">
                  <c:v>61</c:v>
                </c:pt>
                <c:pt idx="9745">
                  <c:v>61</c:v>
                </c:pt>
                <c:pt idx="9746">
                  <c:v>61</c:v>
                </c:pt>
                <c:pt idx="9747">
                  <c:v>61</c:v>
                </c:pt>
                <c:pt idx="9748">
                  <c:v>61</c:v>
                </c:pt>
                <c:pt idx="9749">
                  <c:v>61</c:v>
                </c:pt>
                <c:pt idx="9750">
                  <c:v>61</c:v>
                </c:pt>
                <c:pt idx="9751">
                  <c:v>61</c:v>
                </c:pt>
                <c:pt idx="9752">
                  <c:v>61</c:v>
                </c:pt>
                <c:pt idx="9753">
                  <c:v>61</c:v>
                </c:pt>
                <c:pt idx="9754">
                  <c:v>61</c:v>
                </c:pt>
                <c:pt idx="9755">
                  <c:v>61</c:v>
                </c:pt>
                <c:pt idx="9756">
                  <c:v>61</c:v>
                </c:pt>
                <c:pt idx="9757">
                  <c:v>61</c:v>
                </c:pt>
                <c:pt idx="9758">
                  <c:v>61</c:v>
                </c:pt>
                <c:pt idx="9759">
                  <c:v>61</c:v>
                </c:pt>
                <c:pt idx="9760">
                  <c:v>61</c:v>
                </c:pt>
                <c:pt idx="9761">
                  <c:v>61</c:v>
                </c:pt>
                <c:pt idx="9762">
                  <c:v>61</c:v>
                </c:pt>
                <c:pt idx="9763">
                  <c:v>61</c:v>
                </c:pt>
                <c:pt idx="9764">
                  <c:v>61</c:v>
                </c:pt>
                <c:pt idx="9765">
                  <c:v>61</c:v>
                </c:pt>
                <c:pt idx="9766">
                  <c:v>61</c:v>
                </c:pt>
                <c:pt idx="9767">
                  <c:v>61</c:v>
                </c:pt>
                <c:pt idx="9768">
                  <c:v>61</c:v>
                </c:pt>
                <c:pt idx="9769">
                  <c:v>61</c:v>
                </c:pt>
                <c:pt idx="9770">
                  <c:v>61</c:v>
                </c:pt>
                <c:pt idx="9771">
                  <c:v>61</c:v>
                </c:pt>
                <c:pt idx="9772">
                  <c:v>61</c:v>
                </c:pt>
                <c:pt idx="9773">
                  <c:v>61</c:v>
                </c:pt>
                <c:pt idx="9774">
                  <c:v>61</c:v>
                </c:pt>
                <c:pt idx="9775">
                  <c:v>61</c:v>
                </c:pt>
                <c:pt idx="9776">
                  <c:v>61</c:v>
                </c:pt>
                <c:pt idx="9777">
                  <c:v>61</c:v>
                </c:pt>
                <c:pt idx="9778">
                  <c:v>61</c:v>
                </c:pt>
                <c:pt idx="9779">
                  <c:v>61</c:v>
                </c:pt>
                <c:pt idx="9780">
                  <c:v>61</c:v>
                </c:pt>
                <c:pt idx="9781">
                  <c:v>61</c:v>
                </c:pt>
                <c:pt idx="9782">
                  <c:v>61</c:v>
                </c:pt>
                <c:pt idx="9783">
                  <c:v>61</c:v>
                </c:pt>
                <c:pt idx="9784">
                  <c:v>61</c:v>
                </c:pt>
                <c:pt idx="9785">
                  <c:v>61</c:v>
                </c:pt>
                <c:pt idx="9786">
                  <c:v>61</c:v>
                </c:pt>
                <c:pt idx="9787">
                  <c:v>61</c:v>
                </c:pt>
                <c:pt idx="9788">
                  <c:v>61</c:v>
                </c:pt>
                <c:pt idx="9789">
                  <c:v>61</c:v>
                </c:pt>
                <c:pt idx="9790">
                  <c:v>61</c:v>
                </c:pt>
                <c:pt idx="9791">
                  <c:v>61</c:v>
                </c:pt>
                <c:pt idx="9792">
                  <c:v>61</c:v>
                </c:pt>
                <c:pt idx="9793">
                  <c:v>61</c:v>
                </c:pt>
                <c:pt idx="9794">
                  <c:v>61</c:v>
                </c:pt>
                <c:pt idx="9795">
                  <c:v>61</c:v>
                </c:pt>
                <c:pt idx="9796">
                  <c:v>61</c:v>
                </c:pt>
                <c:pt idx="9797">
                  <c:v>61</c:v>
                </c:pt>
                <c:pt idx="9798">
                  <c:v>61</c:v>
                </c:pt>
                <c:pt idx="9799">
                  <c:v>61</c:v>
                </c:pt>
                <c:pt idx="9800">
                  <c:v>61</c:v>
                </c:pt>
                <c:pt idx="9801">
                  <c:v>61</c:v>
                </c:pt>
                <c:pt idx="9802">
                  <c:v>61</c:v>
                </c:pt>
                <c:pt idx="9803">
                  <c:v>61</c:v>
                </c:pt>
                <c:pt idx="9804">
                  <c:v>61</c:v>
                </c:pt>
                <c:pt idx="9805">
                  <c:v>61</c:v>
                </c:pt>
                <c:pt idx="9806">
                  <c:v>61</c:v>
                </c:pt>
                <c:pt idx="9807">
                  <c:v>61</c:v>
                </c:pt>
                <c:pt idx="9808">
                  <c:v>61</c:v>
                </c:pt>
                <c:pt idx="9809">
                  <c:v>61</c:v>
                </c:pt>
                <c:pt idx="9810">
                  <c:v>61</c:v>
                </c:pt>
                <c:pt idx="9811">
                  <c:v>61</c:v>
                </c:pt>
                <c:pt idx="9812">
                  <c:v>61</c:v>
                </c:pt>
                <c:pt idx="9813">
                  <c:v>61</c:v>
                </c:pt>
                <c:pt idx="9814">
                  <c:v>61</c:v>
                </c:pt>
                <c:pt idx="9815">
                  <c:v>61</c:v>
                </c:pt>
                <c:pt idx="9816">
                  <c:v>61</c:v>
                </c:pt>
                <c:pt idx="9817">
                  <c:v>61</c:v>
                </c:pt>
                <c:pt idx="9818">
                  <c:v>61</c:v>
                </c:pt>
                <c:pt idx="9819">
                  <c:v>61</c:v>
                </c:pt>
                <c:pt idx="9820">
                  <c:v>61</c:v>
                </c:pt>
                <c:pt idx="9821">
                  <c:v>61</c:v>
                </c:pt>
                <c:pt idx="9822">
                  <c:v>61</c:v>
                </c:pt>
                <c:pt idx="9823">
                  <c:v>61</c:v>
                </c:pt>
                <c:pt idx="9824">
                  <c:v>61</c:v>
                </c:pt>
                <c:pt idx="9825">
                  <c:v>61</c:v>
                </c:pt>
                <c:pt idx="9826">
                  <c:v>61</c:v>
                </c:pt>
                <c:pt idx="9827">
                  <c:v>61</c:v>
                </c:pt>
                <c:pt idx="9828">
                  <c:v>61</c:v>
                </c:pt>
                <c:pt idx="9829">
                  <c:v>61</c:v>
                </c:pt>
                <c:pt idx="9830">
                  <c:v>61</c:v>
                </c:pt>
                <c:pt idx="9831">
                  <c:v>61</c:v>
                </c:pt>
                <c:pt idx="9832">
                  <c:v>61</c:v>
                </c:pt>
                <c:pt idx="9833">
                  <c:v>61</c:v>
                </c:pt>
                <c:pt idx="9834">
                  <c:v>61</c:v>
                </c:pt>
                <c:pt idx="9835">
                  <c:v>61</c:v>
                </c:pt>
                <c:pt idx="9836">
                  <c:v>61</c:v>
                </c:pt>
                <c:pt idx="9837">
                  <c:v>61</c:v>
                </c:pt>
                <c:pt idx="9838">
                  <c:v>61</c:v>
                </c:pt>
                <c:pt idx="9839">
                  <c:v>61</c:v>
                </c:pt>
                <c:pt idx="9840">
                  <c:v>61</c:v>
                </c:pt>
                <c:pt idx="9841">
                  <c:v>61</c:v>
                </c:pt>
                <c:pt idx="9842">
                  <c:v>61</c:v>
                </c:pt>
                <c:pt idx="9843">
                  <c:v>61</c:v>
                </c:pt>
                <c:pt idx="9844">
                  <c:v>61</c:v>
                </c:pt>
                <c:pt idx="9845">
                  <c:v>61</c:v>
                </c:pt>
                <c:pt idx="9846">
                  <c:v>61</c:v>
                </c:pt>
                <c:pt idx="9847">
                  <c:v>61</c:v>
                </c:pt>
                <c:pt idx="9848">
                  <c:v>61</c:v>
                </c:pt>
                <c:pt idx="9849">
                  <c:v>61</c:v>
                </c:pt>
                <c:pt idx="9850">
                  <c:v>61</c:v>
                </c:pt>
                <c:pt idx="9851">
                  <c:v>61</c:v>
                </c:pt>
                <c:pt idx="9852">
                  <c:v>61</c:v>
                </c:pt>
                <c:pt idx="9853">
                  <c:v>61</c:v>
                </c:pt>
                <c:pt idx="9854">
                  <c:v>61</c:v>
                </c:pt>
                <c:pt idx="9855">
                  <c:v>61</c:v>
                </c:pt>
                <c:pt idx="9856">
                  <c:v>61</c:v>
                </c:pt>
                <c:pt idx="9857">
                  <c:v>61</c:v>
                </c:pt>
                <c:pt idx="9858">
                  <c:v>61</c:v>
                </c:pt>
                <c:pt idx="9859">
                  <c:v>61</c:v>
                </c:pt>
                <c:pt idx="9860">
                  <c:v>61</c:v>
                </c:pt>
                <c:pt idx="9861">
                  <c:v>61</c:v>
                </c:pt>
                <c:pt idx="9862">
                  <c:v>61</c:v>
                </c:pt>
                <c:pt idx="9863">
                  <c:v>61</c:v>
                </c:pt>
                <c:pt idx="9864">
                  <c:v>61</c:v>
                </c:pt>
                <c:pt idx="9865">
                  <c:v>61</c:v>
                </c:pt>
                <c:pt idx="9866">
                  <c:v>61</c:v>
                </c:pt>
                <c:pt idx="9867">
                  <c:v>61</c:v>
                </c:pt>
                <c:pt idx="9868">
                  <c:v>61</c:v>
                </c:pt>
                <c:pt idx="9869">
                  <c:v>61</c:v>
                </c:pt>
                <c:pt idx="9870">
                  <c:v>61</c:v>
                </c:pt>
                <c:pt idx="9871">
                  <c:v>61</c:v>
                </c:pt>
                <c:pt idx="9872">
                  <c:v>61</c:v>
                </c:pt>
                <c:pt idx="9873">
                  <c:v>61</c:v>
                </c:pt>
                <c:pt idx="9874">
                  <c:v>61</c:v>
                </c:pt>
                <c:pt idx="9875">
                  <c:v>61</c:v>
                </c:pt>
                <c:pt idx="9876">
                  <c:v>61</c:v>
                </c:pt>
                <c:pt idx="9877">
                  <c:v>61</c:v>
                </c:pt>
                <c:pt idx="9878">
                  <c:v>61</c:v>
                </c:pt>
                <c:pt idx="9879">
                  <c:v>61</c:v>
                </c:pt>
                <c:pt idx="9880">
                  <c:v>61</c:v>
                </c:pt>
                <c:pt idx="9881">
                  <c:v>61</c:v>
                </c:pt>
                <c:pt idx="9882">
                  <c:v>61</c:v>
                </c:pt>
                <c:pt idx="9883">
                  <c:v>61</c:v>
                </c:pt>
                <c:pt idx="9884">
                  <c:v>61</c:v>
                </c:pt>
                <c:pt idx="9885">
                  <c:v>61</c:v>
                </c:pt>
                <c:pt idx="9886">
                  <c:v>61</c:v>
                </c:pt>
                <c:pt idx="9887">
                  <c:v>61</c:v>
                </c:pt>
                <c:pt idx="9888">
                  <c:v>61</c:v>
                </c:pt>
                <c:pt idx="9889">
                  <c:v>61</c:v>
                </c:pt>
                <c:pt idx="9890">
                  <c:v>61</c:v>
                </c:pt>
                <c:pt idx="9891">
                  <c:v>61</c:v>
                </c:pt>
                <c:pt idx="9892">
                  <c:v>61</c:v>
                </c:pt>
                <c:pt idx="9893">
                  <c:v>61</c:v>
                </c:pt>
                <c:pt idx="9894">
                  <c:v>61</c:v>
                </c:pt>
                <c:pt idx="9895">
                  <c:v>61</c:v>
                </c:pt>
                <c:pt idx="9896">
                  <c:v>61</c:v>
                </c:pt>
                <c:pt idx="9897">
                  <c:v>61</c:v>
                </c:pt>
                <c:pt idx="9898">
                  <c:v>61</c:v>
                </c:pt>
                <c:pt idx="9899">
                  <c:v>61</c:v>
                </c:pt>
                <c:pt idx="9900">
                  <c:v>61</c:v>
                </c:pt>
                <c:pt idx="9901">
                  <c:v>61</c:v>
                </c:pt>
                <c:pt idx="9902">
                  <c:v>61</c:v>
                </c:pt>
                <c:pt idx="9903">
                  <c:v>61</c:v>
                </c:pt>
                <c:pt idx="9904">
                  <c:v>61</c:v>
                </c:pt>
                <c:pt idx="9905">
                  <c:v>61</c:v>
                </c:pt>
                <c:pt idx="9906">
                  <c:v>61</c:v>
                </c:pt>
                <c:pt idx="9907">
                  <c:v>61</c:v>
                </c:pt>
                <c:pt idx="9908">
                  <c:v>61</c:v>
                </c:pt>
                <c:pt idx="9909">
                  <c:v>61</c:v>
                </c:pt>
                <c:pt idx="9910">
                  <c:v>61</c:v>
                </c:pt>
                <c:pt idx="9911">
                  <c:v>61</c:v>
                </c:pt>
                <c:pt idx="9912">
                  <c:v>61</c:v>
                </c:pt>
                <c:pt idx="9913">
                  <c:v>61</c:v>
                </c:pt>
                <c:pt idx="9914">
                  <c:v>61</c:v>
                </c:pt>
                <c:pt idx="9915">
                  <c:v>61</c:v>
                </c:pt>
                <c:pt idx="9916">
                  <c:v>61</c:v>
                </c:pt>
                <c:pt idx="9917">
                  <c:v>61</c:v>
                </c:pt>
                <c:pt idx="9918">
                  <c:v>61</c:v>
                </c:pt>
                <c:pt idx="9919">
                  <c:v>61</c:v>
                </c:pt>
                <c:pt idx="9920">
                  <c:v>61</c:v>
                </c:pt>
                <c:pt idx="9921">
                  <c:v>61</c:v>
                </c:pt>
                <c:pt idx="9922">
                  <c:v>61</c:v>
                </c:pt>
                <c:pt idx="9923">
                  <c:v>61</c:v>
                </c:pt>
                <c:pt idx="9924">
                  <c:v>61</c:v>
                </c:pt>
                <c:pt idx="9925">
                  <c:v>61</c:v>
                </c:pt>
                <c:pt idx="9926">
                  <c:v>61</c:v>
                </c:pt>
                <c:pt idx="9927">
                  <c:v>61</c:v>
                </c:pt>
                <c:pt idx="9928">
                  <c:v>61</c:v>
                </c:pt>
                <c:pt idx="9929">
                  <c:v>61</c:v>
                </c:pt>
                <c:pt idx="9930">
                  <c:v>61</c:v>
                </c:pt>
                <c:pt idx="9931">
                  <c:v>61</c:v>
                </c:pt>
                <c:pt idx="9932">
                  <c:v>61</c:v>
                </c:pt>
                <c:pt idx="9933">
                  <c:v>61</c:v>
                </c:pt>
                <c:pt idx="9934">
                  <c:v>61</c:v>
                </c:pt>
                <c:pt idx="9935">
                  <c:v>61</c:v>
                </c:pt>
                <c:pt idx="9936">
                  <c:v>61</c:v>
                </c:pt>
                <c:pt idx="9937">
                  <c:v>61</c:v>
                </c:pt>
                <c:pt idx="9938">
                  <c:v>61</c:v>
                </c:pt>
                <c:pt idx="9939">
                  <c:v>61</c:v>
                </c:pt>
                <c:pt idx="9940">
                  <c:v>61</c:v>
                </c:pt>
                <c:pt idx="9941">
                  <c:v>61</c:v>
                </c:pt>
                <c:pt idx="9942">
                  <c:v>61</c:v>
                </c:pt>
                <c:pt idx="9943">
                  <c:v>61</c:v>
                </c:pt>
                <c:pt idx="9944">
                  <c:v>61</c:v>
                </c:pt>
                <c:pt idx="9945">
                  <c:v>61</c:v>
                </c:pt>
                <c:pt idx="9946">
                  <c:v>61</c:v>
                </c:pt>
                <c:pt idx="9947">
                  <c:v>61</c:v>
                </c:pt>
                <c:pt idx="9948">
                  <c:v>61</c:v>
                </c:pt>
                <c:pt idx="9949">
                  <c:v>61</c:v>
                </c:pt>
                <c:pt idx="9950">
                  <c:v>61</c:v>
                </c:pt>
                <c:pt idx="9951">
                  <c:v>61</c:v>
                </c:pt>
                <c:pt idx="9952">
                  <c:v>61</c:v>
                </c:pt>
                <c:pt idx="9953">
                  <c:v>61</c:v>
                </c:pt>
                <c:pt idx="9954">
                  <c:v>61</c:v>
                </c:pt>
                <c:pt idx="9955">
                  <c:v>61</c:v>
                </c:pt>
                <c:pt idx="9956">
                  <c:v>61</c:v>
                </c:pt>
                <c:pt idx="9957">
                  <c:v>61</c:v>
                </c:pt>
                <c:pt idx="9958">
                  <c:v>61</c:v>
                </c:pt>
                <c:pt idx="9959">
                  <c:v>61</c:v>
                </c:pt>
                <c:pt idx="9960">
                  <c:v>61</c:v>
                </c:pt>
                <c:pt idx="9961">
                  <c:v>61</c:v>
                </c:pt>
                <c:pt idx="9962">
                  <c:v>61</c:v>
                </c:pt>
                <c:pt idx="9963">
                  <c:v>61</c:v>
                </c:pt>
                <c:pt idx="9964">
                  <c:v>61</c:v>
                </c:pt>
                <c:pt idx="9965">
                  <c:v>61</c:v>
                </c:pt>
                <c:pt idx="9966">
                  <c:v>61</c:v>
                </c:pt>
                <c:pt idx="9967">
                  <c:v>61</c:v>
                </c:pt>
                <c:pt idx="9968">
                  <c:v>61</c:v>
                </c:pt>
                <c:pt idx="9969">
                  <c:v>61</c:v>
                </c:pt>
                <c:pt idx="9970">
                  <c:v>61</c:v>
                </c:pt>
                <c:pt idx="9971">
                  <c:v>61</c:v>
                </c:pt>
                <c:pt idx="9972">
                  <c:v>61</c:v>
                </c:pt>
                <c:pt idx="9973">
                  <c:v>61</c:v>
                </c:pt>
                <c:pt idx="9974">
                  <c:v>61</c:v>
                </c:pt>
                <c:pt idx="9975">
                  <c:v>61</c:v>
                </c:pt>
                <c:pt idx="9976">
                  <c:v>61</c:v>
                </c:pt>
                <c:pt idx="9977">
                  <c:v>61</c:v>
                </c:pt>
                <c:pt idx="9978">
                  <c:v>61</c:v>
                </c:pt>
                <c:pt idx="9979">
                  <c:v>61</c:v>
                </c:pt>
                <c:pt idx="9980">
                  <c:v>61</c:v>
                </c:pt>
                <c:pt idx="9981">
                  <c:v>61</c:v>
                </c:pt>
                <c:pt idx="9982">
                  <c:v>61</c:v>
                </c:pt>
                <c:pt idx="9983">
                  <c:v>61</c:v>
                </c:pt>
                <c:pt idx="9984">
                  <c:v>61</c:v>
                </c:pt>
                <c:pt idx="9985">
                  <c:v>61</c:v>
                </c:pt>
                <c:pt idx="9986">
                  <c:v>61</c:v>
                </c:pt>
                <c:pt idx="9987">
                  <c:v>61</c:v>
                </c:pt>
                <c:pt idx="9988">
                  <c:v>61</c:v>
                </c:pt>
                <c:pt idx="9989">
                  <c:v>61</c:v>
                </c:pt>
                <c:pt idx="9990">
                  <c:v>61</c:v>
                </c:pt>
                <c:pt idx="9991">
                  <c:v>61</c:v>
                </c:pt>
                <c:pt idx="9992">
                  <c:v>61</c:v>
                </c:pt>
                <c:pt idx="9993">
                  <c:v>61</c:v>
                </c:pt>
                <c:pt idx="9994">
                  <c:v>61</c:v>
                </c:pt>
                <c:pt idx="9995">
                  <c:v>61</c:v>
                </c:pt>
                <c:pt idx="9996">
                  <c:v>61</c:v>
                </c:pt>
                <c:pt idx="9997">
                  <c:v>61</c:v>
                </c:pt>
                <c:pt idx="9998">
                  <c:v>61</c:v>
                </c:pt>
                <c:pt idx="9999">
                  <c:v>61</c:v>
                </c:pt>
                <c:pt idx="10000">
                  <c:v>61</c:v>
                </c:pt>
                <c:pt idx="10001">
                  <c:v>61</c:v>
                </c:pt>
                <c:pt idx="10002">
                  <c:v>61</c:v>
                </c:pt>
                <c:pt idx="10003">
                  <c:v>61</c:v>
                </c:pt>
                <c:pt idx="10004">
                  <c:v>61</c:v>
                </c:pt>
                <c:pt idx="10005">
                  <c:v>61</c:v>
                </c:pt>
                <c:pt idx="10006">
                  <c:v>61</c:v>
                </c:pt>
                <c:pt idx="10007">
                  <c:v>61</c:v>
                </c:pt>
                <c:pt idx="10008">
                  <c:v>61</c:v>
                </c:pt>
                <c:pt idx="10009">
                  <c:v>61</c:v>
                </c:pt>
                <c:pt idx="10010">
                  <c:v>61</c:v>
                </c:pt>
                <c:pt idx="10011">
                  <c:v>61</c:v>
                </c:pt>
                <c:pt idx="10012">
                  <c:v>61</c:v>
                </c:pt>
                <c:pt idx="10013">
                  <c:v>61</c:v>
                </c:pt>
                <c:pt idx="10014">
                  <c:v>61</c:v>
                </c:pt>
                <c:pt idx="10015">
                  <c:v>61</c:v>
                </c:pt>
                <c:pt idx="10016">
                  <c:v>61</c:v>
                </c:pt>
                <c:pt idx="10017">
                  <c:v>61</c:v>
                </c:pt>
                <c:pt idx="10018">
                  <c:v>61</c:v>
                </c:pt>
                <c:pt idx="10019">
                  <c:v>61</c:v>
                </c:pt>
                <c:pt idx="10020">
                  <c:v>61</c:v>
                </c:pt>
                <c:pt idx="10021">
                  <c:v>61</c:v>
                </c:pt>
                <c:pt idx="10022">
                  <c:v>61</c:v>
                </c:pt>
                <c:pt idx="10023">
                  <c:v>61</c:v>
                </c:pt>
                <c:pt idx="10024">
                  <c:v>61</c:v>
                </c:pt>
                <c:pt idx="10025">
                  <c:v>61</c:v>
                </c:pt>
                <c:pt idx="10026">
                  <c:v>61</c:v>
                </c:pt>
                <c:pt idx="10027">
                  <c:v>61</c:v>
                </c:pt>
                <c:pt idx="10028">
                  <c:v>61</c:v>
                </c:pt>
                <c:pt idx="10029">
                  <c:v>61</c:v>
                </c:pt>
                <c:pt idx="10030">
                  <c:v>61</c:v>
                </c:pt>
                <c:pt idx="10031">
                  <c:v>61</c:v>
                </c:pt>
                <c:pt idx="10032">
                  <c:v>61</c:v>
                </c:pt>
                <c:pt idx="10033">
                  <c:v>61</c:v>
                </c:pt>
                <c:pt idx="10034">
                  <c:v>61</c:v>
                </c:pt>
                <c:pt idx="10035">
                  <c:v>61</c:v>
                </c:pt>
                <c:pt idx="10036">
                  <c:v>61</c:v>
                </c:pt>
                <c:pt idx="10037">
                  <c:v>61</c:v>
                </c:pt>
                <c:pt idx="10038">
                  <c:v>61</c:v>
                </c:pt>
                <c:pt idx="10039">
                  <c:v>61</c:v>
                </c:pt>
                <c:pt idx="10040">
                  <c:v>61</c:v>
                </c:pt>
                <c:pt idx="10041">
                  <c:v>61</c:v>
                </c:pt>
                <c:pt idx="10042">
                  <c:v>61</c:v>
                </c:pt>
                <c:pt idx="10043">
                  <c:v>61</c:v>
                </c:pt>
                <c:pt idx="10044">
                  <c:v>61</c:v>
                </c:pt>
                <c:pt idx="10045">
                  <c:v>61</c:v>
                </c:pt>
                <c:pt idx="10046">
                  <c:v>61</c:v>
                </c:pt>
                <c:pt idx="10047">
                  <c:v>61</c:v>
                </c:pt>
                <c:pt idx="10048">
                  <c:v>61</c:v>
                </c:pt>
                <c:pt idx="10049">
                  <c:v>61</c:v>
                </c:pt>
                <c:pt idx="10050">
                  <c:v>61</c:v>
                </c:pt>
                <c:pt idx="10051">
                  <c:v>61</c:v>
                </c:pt>
                <c:pt idx="10052">
                  <c:v>61</c:v>
                </c:pt>
                <c:pt idx="10053">
                  <c:v>61</c:v>
                </c:pt>
                <c:pt idx="10054">
                  <c:v>61</c:v>
                </c:pt>
                <c:pt idx="10055">
                  <c:v>61</c:v>
                </c:pt>
                <c:pt idx="10056">
                  <c:v>61</c:v>
                </c:pt>
                <c:pt idx="10057">
                  <c:v>61</c:v>
                </c:pt>
                <c:pt idx="10058">
                  <c:v>61</c:v>
                </c:pt>
                <c:pt idx="10059">
                  <c:v>61</c:v>
                </c:pt>
                <c:pt idx="10060">
                  <c:v>61</c:v>
                </c:pt>
                <c:pt idx="10061">
                  <c:v>61</c:v>
                </c:pt>
                <c:pt idx="10062">
                  <c:v>61</c:v>
                </c:pt>
                <c:pt idx="10063">
                  <c:v>61</c:v>
                </c:pt>
                <c:pt idx="10064">
                  <c:v>61</c:v>
                </c:pt>
                <c:pt idx="10065">
                  <c:v>61</c:v>
                </c:pt>
                <c:pt idx="10066">
                  <c:v>61</c:v>
                </c:pt>
                <c:pt idx="10067">
                  <c:v>61</c:v>
                </c:pt>
                <c:pt idx="10068">
                  <c:v>61</c:v>
                </c:pt>
                <c:pt idx="10069">
                  <c:v>61</c:v>
                </c:pt>
                <c:pt idx="10070">
                  <c:v>61</c:v>
                </c:pt>
                <c:pt idx="10071">
                  <c:v>61</c:v>
                </c:pt>
                <c:pt idx="10072">
                  <c:v>61</c:v>
                </c:pt>
                <c:pt idx="10073">
                  <c:v>61</c:v>
                </c:pt>
                <c:pt idx="10074">
                  <c:v>61</c:v>
                </c:pt>
                <c:pt idx="10075">
                  <c:v>61</c:v>
                </c:pt>
                <c:pt idx="10076">
                  <c:v>61</c:v>
                </c:pt>
                <c:pt idx="10077">
                  <c:v>61</c:v>
                </c:pt>
                <c:pt idx="10078">
                  <c:v>61</c:v>
                </c:pt>
                <c:pt idx="10079">
                  <c:v>61</c:v>
                </c:pt>
                <c:pt idx="10080">
                  <c:v>61</c:v>
                </c:pt>
                <c:pt idx="10081">
                  <c:v>61</c:v>
                </c:pt>
                <c:pt idx="10082">
                  <c:v>61</c:v>
                </c:pt>
                <c:pt idx="10083">
                  <c:v>61</c:v>
                </c:pt>
                <c:pt idx="10084">
                  <c:v>61</c:v>
                </c:pt>
                <c:pt idx="10085">
                  <c:v>61</c:v>
                </c:pt>
                <c:pt idx="10086">
                  <c:v>61</c:v>
                </c:pt>
                <c:pt idx="10087">
                  <c:v>61</c:v>
                </c:pt>
                <c:pt idx="10088">
                  <c:v>61</c:v>
                </c:pt>
                <c:pt idx="10089">
                  <c:v>61</c:v>
                </c:pt>
                <c:pt idx="10090">
                  <c:v>61</c:v>
                </c:pt>
                <c:pt idx="10091">
                  <c:v>61</c:v>
                </c:pt>
                <c:pt idx="10092">
                  <c:v>61</c:v>
                </c:pt>
                <c:pt idx="10093">
                  <c:v>61</c:v>
                </c:pt>
                <c:pt idx="10094">
                  <c:v>61</c:v>
                </c:pt>
                <c:pt idx="10095">
                  <c:v>61</c:v>
                </c:pt>
                <c:pt idx="10096">
                  <c:v>61</c:v>
                </c:pt>
                <c:pt idx="10097">
                  <c:v>61</c:v>
                </c:pt>
                <c:pt idx="10098">
                  <c:v>61</c:v>
                </c:pt>
                <c:pt idx="10099">
                  <c:v>61</c:v>
                </c:pt>
                <c:pt idx="10100">
                  <c:v>61</c:v>
                </c:pt>
                <c:pt idx="10101">
                  <c:v>61</c:v>
                </c:pt>
                <c:pt idx="10102">
                  <c:v>61</c:v>
                </c:pt>
                <c:pt idx="10103">
                  <c:v>61</c:v>
                </c:pt>
                <c:pt idx="10104">
                  <c:v>61</c:v>
                </c:pt>
                <c:pt idx="10105">
                  <c:v>61</c:v>
                </c:pt>
                <c:pt idx="10106">
                  <c:v>61</c:v>
                </c:pt>
                <c:pt idx="10107">
                  <c:v>61</c:v>
                </c:pt>
                <c:pt idx="10108">
                  <c:v>61</c:v>
                </c:pt>
                <c:pt idx="10109">
                  <c:v>61</c:v>
                </c:pt>
                <c:pt idx="10110">
                  <c:v>61</c:v>
                </c:pt>
                <c:pt idx="10111">
                  <c:v>61</c:v>
                </c:pt>
                <c:pt idx="10112">
                  <c:v>61</c:v>
                </c:pt>
                <c:pt idx="10113">
                  <c:v>61</c:v>
                </c:pt>
                <c:pt idx="10114">
                  <c:v>61</c:v>
                </c:pt>
                <c:pt idx="10115">
                  <c:v>61</c:v>
                </c:pt>
                <c:pt idx="10116">
                  <c:v>61</c:v>
                </c:pt>
                <c:pt idx="10117">
                  <c:v>61</c:v>
                </c:pt>
                <c:pt idx="10118">
                  <c:v>61</c:v>
                </c:pt>
                <c:pt idx="10119">
                  <c:v>61</c:v>
                </c:pt>
                <c:pt idx="10120">
                  <c:v>61</c:v>
                </c:pt>
                <c:pt idx="10121">
                  <c:v>61</c:v>
                </c:pt>
                <c:pt idx="10122">
                  <c:v>61</c:v>
                </c:pt>
                <c:pt idx="10123">
                  <c:v>61</c:v>
                </c:pt>
                <c:pt idx="10124">
                  <c:v>61</c:v>
                </c:pt>
                <c:pt idx="10125">
                  <c:v>61</c:v>
                </c:pt>
                <c:pt idx="10126">
                  <c:v>61</c:v>
                </c:pt>
                <c:pt idx="10127">
                  <c:v>61</c:v>
                </c:pt>
                <c:pt idx="10128">
                  <c:v>61</c:v>
                </c:pt>
                <c:pt idx="10129">
                  <c:v>61</c:v>
                </c:pt>
                <c:pt idx="10130">
                  <c:v>61</c:v>
                </c:pt>
                <c:pt idx="10131">
                  <c:v>61</c:v>
                </c:pt>
                <c:pt idx="10132">
                  <c:v>61</c:v>
                </c:pt>
                <c:pt idx="10133">
                  <c:v>61</c:v>
                </c:pt>
                <c:pt idx="10134">
                  <c:v>61</c:v>
                </c:pt>
                <c:pt idx="10135">
                  <c:v>61</c:v>
                </c:pt>
                <c:pt idx="10136">
                  <c:v>61</c:v>
                </c:pt>
                <c:pt idx="10137">
                  <c:v>61</c:v>
                </c:pt>
                <c:pt idx="10138">
                  <c:v>61</c:v>
                </c:pt>
                <c:pt idx="10139">
                  <c:v>61</c:v>
                </c:pt>
                <c:pt idx="10140">
                  <c:v>61</c:v>
                </c:pt>
                <c:pt idx="10141">
                  <c:v>61</c:v>
                </c:pt>
                <c:pt idx="10142">
                  <c:v>61</c:v>
                </c:pt>
                <c:pt idx="10143">
                  <c:v>61</c:v>
                </c:pt>
                <c:pt idx="10144">
                  <c:v>61</c:v>
                </c:pt>
                <c:pt idx="10145">
                  <c:v>61</c:v>
                </c:pt>
                <c:pt idx="10146">
                  <c:v>61</c:v>
                </c:pt>
                <c:pt idx="10147">
                  <c:v>61</c:v>
                </c:pt>
                <c:pt idx="10148">
                  <c:v>61</c:v>
                </c:pt>
                <c:pt idx="10149">
                  <c:v>61</c:v>
                </c:pt>
                <c:pt idx="10150">
                  <c:v>61</c:v>
                </c:pt>
                <c:pt idx="10151">
                  <c:v>61</c:v>
                </c:pt>
                <c:pt idx="10152">
                  <c:v>61</c:v>
                </c:pt>
                <c:pt idx="10153">
                  <c:v>61</c:v>
                </c:pt>
                <c:pt idx="10154">
                  <c:v>61</c:v>
                </c:pt>
                <c:pt idx="10155">
                  <c:v>61</c:v>
                </c:pt>
                <c:pt idx="10156">
                  <c:v>61</c:v>
                </c:pt>
                <c:pt idx="10157">
                  <c:v>61</c:v>
                </c:pt>
                <c:pt idx="10158">
                  <c:v>61</c:v>
                </c:pt>
                <c:pt idx="10159">
                  <c:v>61</c:v>
                </c:pt>
                <c:pt idx="10160">
                  <c:v>61</c:v>
                </c:pt>
                <c:pt idx="10161">
                  <c:v>61</c:v>
                </c:pt>
                <c:pt idx="10162">
                  <c:v>61</c:v>
                </c:pt>
                <c:pt idx="10163">
                  <c:v>61</c:v>
                </c:pt>
                <c:pt idx="10164">
                  <c:v>61</c:v>
                </c:pt>
                <c:pt idx="10165">
                  <c:v>61</c:v>
                </c:pt>
                <c:pt idx="10166">
                  <c:v>61</c:v>
                </c:pt>
                <c:pt idx="10167">
                  <c:v>61</c:v>
                </c:pt>
                <c:pt idx="10168">
                  <c:v>61</c:v>
                </c:pt>
                <c:pt idx="10169">
                  <c:v>61</c:v>
                </c:pt>
                <c:pt idx="10170">
                  <c:v>61</c:v>
                </c:pt>
                <c:pt idx="10171">
                  <c:v>61</c:v>
                </c:pt>
                <c:pt idx="10172">
                  <c:v>61</c:v>
                </c:pt>
                <c:pt idx="10173">
                  <c:v>61</c:v>
                </c:pt>
                <c:pt idx="10174">
                  <c:v>61</c:v>
                </c:pt>
                <c:pt idx="10175">
                  <c:v>61</c:v>
                </c:pt>
                <c:pt idx="10176">
                  <c:v>61</c:v>
                </c:pt>
                <c:pt idx="10177">
                  <c:v>61</c:v>
                </c:pt>
                <c:pt idx="10178">
                  <c:v>61</c:v>
                </c:pt>
                <c:pt idx="10179">
                  <c:v>61</c:v>
                </c:pt>
                <c:pt idx="10180">
                  <c:v>61</c:v>
                </c:pt>
                <c:pt idx="10181">
                  <c:v>61</c:v>
                </c:pt>
                <c:pt idx="10182">
                  <c:v>61</c:v>
                </c:pt>
                <c:pt idx="10183">
                  <c:v>61</c:v>
                </c:pt>
                <c:pt idx="10184">
                  <c:v>61</c:v>
                </c:pt>
                <c:pt idx="10185">
                  <c:v>61</c:v>
                </c:pt>
                <c:pt idx="10186">
                  <c:v>61</c:v>
                </c:pt>
                <c:pt idx="10187">
                  <c:v>61</c:v>
                </c:pt>
                <c:pt idx="10188">
                  <c:v>61</c:v>
                </c:pt>
                <c:pt idx="10189">
                  <c:v>61</c:v>
                </c:pt>
                <c:pt idx="10190">
                  <c:v>61</c:v>
                </c:pt>
                <c:pt idx="10191">
                  <c:v>61</c:v>
                </c:pt>
                <c:pt idx="10192">
                  <c:v>61</c:v>
                </c:pt>
                <c:pt idx="10193">
                  <c:v>61</c:v>
                </c:pt>
                <c:pt idx="10194">
                  <c:v>61</c:v>
                </c:pt>
                <c:pt idx="10195">
                  <c:v>61</c:v>
                </c:pt>
                <c:pt idx="10196">
                  <c:v>61</c:v>
                </c:pt>
                <c:pt idx="10197">
                  <c:v>61</c:v>
                </c:pt>
                <c:pt idx="10198">
                  <c:v>61</c:v>
                </c:pt>
                <c:pt idx="10199">
                  <c:v>61</c:v>
                </c:pt>
                <c:pt idx="10200">
                  <c:v>61</c:v>
                </c:pt>
                <c:pt idx="10201">
                  <c:v>61</c:v>
                </c:pt>
                <c:pt idx="10202">
                  <c:v>61</c:v>
                </c:pt>
                <c:pt idx="10203">
                  <c:v>61</c:v>
                </c:pt>
                <c:pt idx="10204">
                  <c:v>61</c:v>
                </c:pt>
                <c:pt idx="10205">
                  <c:v>61</c:v>
                </c:pt>
                <c:pt idx="10206">
                  <c:v>61</c:v>
                </c:pt>
                <c:pt idx="10207">
                  <c:v>61</c:v>
                </c:pt>
                <c:pt idx="10208">
                  <c:v>61</c:v>
                </c:pt>
                <c:pt idx="10209">
                  <c:v>61</c:v>
                </c:pt>
                <c:pt idx="10210">
                  <c:v>61</c:v>
                </c:pt>
                <c:pt idx="10211">
                  <c:v>61</c:v>
                </c:pt>
                <c:pt idx="10212">
                  <c:v>61</c:v>
                </c:pt>
                <c:pt idx="10213">
                  <c:v>61</c:v>
                </c:pt>
                <c:pt idx="10214">
                  <c:v>61</c:v>
                </c:pt>
                <c:pt idx="10215">
                  <c:v>61</c:v>
                </c:pt>
                <c:pt idx="10216">
                  <c:v>61</c:v>
                </c:pt>
                <c:pt idx="10217">
                  <c:v>61</c:v>
                </c:pt>
                <c:pt idx="10218">
                  <c:v>61</c:v>
                </c:pt>
                <c:pt idx="10219">
                  <c:v>61</c:v>
                </c:pt>
                <c:pt idx="10220">
                  <c:v>61</c:v>
                </c:pt>
                <c:pt idx="10221">
                  <c:v>61</c:v>
                </c:pt>
                <c:pt idx="10222">
                  <c:v>61</c:v>
                </c:pt>
                <c:pt idx="10223">
                  <c:v>61</c:v>
                </c:pt>
                <c:pt idx="10224">
                  <c:v>61</c:v>
                </c:pt>
                <c:pt idx="10225">
                  <c:v>61</c:v>
                </c:pt>
                <c:pt idx="10226">
                  <c:v>61</c:v>
                </c:pt>
                <c:pt idx="10227">
                  <c:v>61</c:v>
                </c:pt>
                <c:pt idx="10228">
                  <c:v>61</c:v>
                </c:pt>
                <c:pt idx="10229">
                  <c:v>61</c:v>
                </c:pt>
                <c:pt idx="10230">
                  <c:v>61</c:v>
                </c:pt>
                <c:pt idx="10231">
                  <c:v>61</c:v>
                </c:pt>
                <c:pt idx="10232">
                  <c:v>61</c:v>
                </c:pt>
                <c:pt idx="10233">
                  <c:v>61</c:v>
                </c:pt>
                <c:pt idx="10234">
                  <c:v>61</c:v>
                </c:pt>
                <c:pt idx="10235">
                  <c:v>61</c:v>
                </c:pt>
                <c:pt idx="10236">
                  <c:v>61</c:v>
                </c:pt>
                <c:pt idx="10237">
                  <c:v>61</c:v>
                </c:pt>
                <c:pt idx="10238">
                  <c:v>61</c:v>
                </c:pt>
                <c:pt idx="10239">
                  <c:v>61</c:v>
                </c:pt>
                <c:pt idx="10240">
                  <c:v>61</c:v>
                </c:pt>
                <c:pt idx="10241">
                  <c:v>61</c:v>
                </c:pt>
                <c:pt idx="10242">
                  <c:v>61</c:v>
                </c:pt>
                <c:pt idx="10243">
                  <c:v>61</c:v>
                </c:pt>
                <c:pt idx="10244">
                  <c:v>61</c:v>
                </c:pt>
                <c:pt idx="10245">
                  <c:v>61</c:v>
                </c:pt>
                <c:pt idx="10246">
                  <c:v>61</c:v>
                </c:pt>
                <c:pt idx="10247">
                  <c:v>61</c:v>
                </c:pt>
                <c:pt idx="10248">
                  <c:v>61</c:v>
                </c:pt>
                <c:pt idx="10249">
                  <c:v>61</c:v>
                </c:pt>
                <c:pt idx="10250">
                  <c:v>61</c:v>
                </c:pt>
                <c:pt idx="10251">
                  <c:v>61</c:v>
                </c:pt>
                <c:pt idx="10252">
                  <c:v>61</c:v>
                </c:pt>
                <c:pt idx="10253">
                  <c:v>61</c:v>
                </c:pt>
                <c:pt idx="10254">
                  <c:v>61</c:v>
                </c:pt>
                <c:pt idx="10255">
                  <c:v>61</c:v>
                </c:pt>
                <c:pt idx="10256">
                  <c:v>61</c:v>
                </c:pt>
                <c:pt idx="10257">
                  <c:v>61</c:v>
                </c:pt>
                <c:pt idx="10258">
                  <c:v>61</c:v>
                </c:pt>
                <c:pt idx="10259">
                  <c:v>61</c:v>
                </c:pt>
                <c:pt idx="10260">
                  <c:v>61</c:v>
                </c:pt>
                <c:pt idx="10261">
                  <c:v>61</c:v>
                </c:pt>
                <c:pt idx="10262">
                  <c:v>61</c:v>
                </c:pt>
                <c:pt idx="10263">
                  <c:v>61</c:v>
                </c:pt>
                <c:pt idx="10264">
                  <c:v>61</c:v>
                </c:pt>
                <c:pt idx="10265">
                  <c:v>61</c:v>
                </c:pt>
                <c:pt idx="10266">
                  <c:v>61</c:v>
                </c:pt>
                <c:pt idx="10267">
                  <c:v>61</c:v>
                </c:pt>
                <c:pt idx="10268">
                  <c:v>61</c:v>
                </c:pt>
                <c:pt idx="10269">
                  <c:v>61</c:v>
                </c:pt>
                <c:pt idx="10270">
                  <c:v>61</c:v>
                </c:pt>
                <c:pt idx="10271">
                  <c:v>61</c:v>
                </c:pt>
                <c:pt idx="10272">
                  <c:v>61</c:v>
                </c:pt>
                <c:pt idx="10273">
                  <c:v>61</c:v>
                </c:pt>
                <c:pt idx="10274">
                  <c:v>61</c:v>
                </c:pt>
                <c:pt idx="10275">
                  <c:v>61</c:v>
                </c:pt>
                <c:pt idx="10276">
                  <c:v>61</c:v>
                </c:pt>
                <c:pt idx="10277">
                  <c:v>61</c:v>
                </c:pt>
                <c:pt idx="10278">
                  <c:v>61</c:v>
                </c:pt>
                <c:pt idx="10279">
                  <c:v>61</c:v>
                </c:pt>
                <c:pt idx="10280">
                  <c:v>61</c:v>
                </c:pt>
                <c:pt idx="10281">
                  <c:v>61</c:v>
                </c:pt>
                <c:pt idx="10282">
                  <c:v>61</c:v>
                </c:pt>
                <c:pt idx="10283">
                  <c:v>61</c:v>
                </c:pt>
                <c:pt idx="10284">
                  <c:v>61</c:v>
                </c:pt>
                <c:pt idx="10285">
                  <c:v>61</c:v>
                </c:pt>
                <c:pt idx="10286">
                  <c:v>61</c:v>
                </c:pt>
                <c:pt idx="10287">
                  <c:v>61</c:v>
                </c:pt>
                <c:pt idx="10288">
                  <c:v>61</c:v>
                </c:pt>
                <c:pt idx="10289">
                  <c:v>61</c:v>
                </c:pt>
                <c:pt idx="10290">
                  <c:v>61</c:v>
                </c:pt>
                <c:pt idx="10291">
                  <c:v>61</c:v>
                </c:pt>
                <c:pt idx="10292">
                  <c:v>61</c:v>
                </c:pt>
                <c:pt idx="10293">
                  <c:v>61</c:v>
                </c:pt>
                <c:pt idx="10294">
                  <c:v>61</c:v>
                </c:pt>
                <c:pt idx="10295">
                  <c:v>61</c:v>
                </c:pt>
                <c:pt idx="10296">
                  <c:v>61</c:v>
                </c:pt>
                <c:pt idx="10297">
                  <c:v>61</c:v>
                </c:pt>
                <c:pt idx="10298">
                  <c:v>61</c:v>
                </c:pt>
                <c:pt idx="10299">
                  <c:v>61</c:v>
                </c:pt>
                <c:pt idx="10300">
                  <c:v>61</c:v>
                </c:pt>
                <c:pt idx="10301">
                  <c:v>61</c:v>
                </c:pt>
                <c:pt idx="10302">
                  <c:v>61</c:v>
                </c:pt>
                <c:pt idx="10303">
                  <c:v>61</c:v>
                </c:pt>
                <c:pt idx="10304">
                  <c:v>61</c:v>
                </c:pt>
                <c:pt idx="10305">
                  <c:v>61</c:v>
                </c:pt>
                <c:pt idx="10306">
                  <c:v>61</c:v>
                </c:pt>
                <c:pt idx="10307">
                  <c:v>61</c:v>
                </c:pt>
                <c:pt idx="10308">
                  <c:v>61</c:v>
                </c:pt>
                <c:pt idx="10309">
                  <c:v>61</c:v>
                </c:pt>
                <c:pt idx="10310">
                  <c:v>61</c:v>
                </c:pt>
                <c:pt idx="10311">
                  <c:v>61</c:v>
                </c:pt>
                <c:pt idx="10312">
                  <c:v>61</c:v>
                </c:pt>
                <c:pt idx="10313">
                  <c:v>61</c:v>
                </c:pt>
                <c:pt idx="10314">
                  <c:v>61</c:v>
                </c:pt>
                <c:pt idx="10315">
                  <c:v>61</c:v>
                </c:pt>
                <c:pt idx="10316">
                  <c:v>61</c:v>
                </c:pt>
                <c:pt idx="10317">
                  <c:v>61</c:v>
                </c:pt>
                <c:pt idx="10318">
                  <c:v>61</c:v>
                </c:pt>
                <c:pt idx="10319">
                  <c:v>61</c:v>
                </c:pt>
                <c:pt idx="10320">
                  <c:v>61</c:v>
                </c:pt>
                <c:pt idx="10321">
                  <c:v>61</c:v>
                </c:pt>
                <c:pt idx="10322">
                  <c:v>61</c:v>
                </c:pt>
                <c:pt idx="10323">
                  <c:v>61</c:v>
                </c:pt>
                <c:pt idx="10324">
                  <c:v>61</c:v>
                </c:pt>
                <c:pt idx="10325">
                  <c:v>61</c:v>
                </c:pt>
                <c:pt idx="10326">
                  <c:v>61</c:v>
                </c:pt>
                <c:pt idx="10327">
                  <c:v>61</c:v>
                </c:pt>
                <c:pt idx="10328">
                  <c:v>61</c:v>
                </c:pt>
                <c:pt idx="10329">
                  <c:v>61</c:v>
                </c:pt>
                <c:pt idx="10330">
                  <c:v>61</c:v>
                </c:pt>
                <c:pt idx="10331">
                  <c:v>61</c:v>
                </c:pt>
                <c:pt idx="10332">
                  <c:v>61</c:v>
                </c:pt>
                <c:pt idx="10333">
                  <c:v>61</c:v>
                </c:pt>
                <c:pt idx="10334">
                  <c:v>61</c:v>
                </c:pt>
                <c:pt idx="10335">
                  <c:v>61</c:v>
                </c:pt>
                <c:pt idx="10336">
                  <c:v>61</c:v>
                </c:pt>
                <c:pt idx="10337">
                  <c:v>61</c:v>
                </c:pt>
                <c:pt idx="10338">
                  <c:v>61</c:v>
                </c:pt>
                <c:pt idx="10339">
                  <c:v>61</c:v>
                </c:pt>
                <c:pt idx="10340">
                  <c:v>61</c:v>
                </c:pt>
                <c:pt idx="10341">
                  <c:v>61</c:v>
                </c:pt>
                <c:pt idx="10342">
                  <c:v>61</c:v>
                </c:pt>
                <c:pt idx="10343">
                  <c:v>61</c:v>
                </c:pt>
                <c:pt idx="10344">
                  <c:v>61</c:v>
                </c:pt>
                <c:pt idx="10345">
                  <c:v>61</c:v>
                </c:pt>
                <c:pt idx="10346">
                  <c:v>61</c:v>
                </c:pt>
                <c:pt idx="10347">
                  <c:v>61</c:v>
                </c:pt>
                <c:pt idx="10348">
                  <c:v>61</c:v>
                </c:pt>
                <c:pt idx="10349">
                  <c:v>61</c:v>
                </c:pt>
                <c:pt idx="10350">
                  <c:v>61</c:v>
                </c:pt>
                <c:pt idx="10351">
                  <c:v>61</c:v>
                </c:pt>
                <c:pt idx="10352">
                  <c:v>61</c:v>
                </c:pt>
                <c:pt idx="10353">
                  <c:v>61</c:v>
                </c:pt>
                <c:pt idx="10354">
                  <c:v>61</c:v>
                </c:pt>
                <c:pt idx="10355">
                  <c:v>61</c:v>
                </c:pt>
                <c:pt idx="10356">
                  <c:v>61</c:v>
                </c:pt>
                <c:pt idx="10357">
                  <c:v>61</c:v>
                </c:pt>
                <c:pt idx="10358">
                  <c:v>61</c:v>
                </c:pt>
                <c:pt idx="10359">
                  <c:v>61</c:v>
                </c:pt>
                <c:pt idx="10360">
                  <c:v>61</c:v>
                </c:pt>
                <c:pt idx="10361">
                  <c:v>61</c:v>
                </c:pt>
                <c:pt idx="10362">
                  <c:v>61</c:v>
                </c:pt>
                <c:pt idx="10363">
                  <c:v>61</c:v>
                </c:pt>
                <c:pt idx="10364">
                  <c:v>61</c:v>
                </c:pt>
                <c:pt idx="10365">
                  <c:v>61</c:v>
                </c:pt>
                <c:pt idx="10366">
                  <c:v>61</c:v>
                </c:pt>
                <c:pt idx="10367">
                  <c:v>61</c:v>
                </c:pt>
                <c:pt idx="10368">
                  <c:v>61</c:v>
                </c:pt>
                <c:pt idx="10369">
                  <c:v>61</c:v>
                </c:pt>
                <c:pt idx="10370">
                  <c:v>61</c:v>
                </c:pt>
                <c:pt idx="10371">
                  <c:v>61</c:v>
                </c:pt>
                <c:pt idx="10372">
                  <c:v>61</c:v>
                </c:pt>
                <c:pt idx="10373">
                  <c:v>61</c:v>
                </c:pt>
                <c:pt idx="10374">
                  <c:v>61</c:v>
                </c:pt>
                <c:pt idx="10375">
                  <c:v>61</c:v>
                </c:pt>
                <c:pt idx="10376">
                  <c:v>61</c:v>
                </c:pt>
                <c:pt idx="10377">
                  <c:v>61</c:v>
                </c:pt>
                <c:pt idx="10378">
                  <c:v>61</c:v>
                </c:pt>
                <c:pt idx="10379">
                  <c:v>61</c:v>
                </c:pt>
                <c:pt idx="10380">
                  <c:v>61</c:v>
                </c:pt>
                <c:pt idx="10381">
                  <c:v>61</c:v>
                </c:pt>
                <c:pt idx="10382">
                  <c:v>61</c:v>
                </c:pt>
                <c:pt idx="10383">
                  <c:v>61</c:v>
                </c:pt>
                <c:pt idx="10384">
                  <c:v>61</c:v>
                </c:pt>
                <c:pt idx="10385">
                  <c:v>61</c:v>
                </c:pt>
                <c:pt idx="10386">
                  <c:v>61</c:v>
                </c:pt>
                <c:pt idx="10387">
                  <c:v>61</c:v>
                </c:pt>
                <c:pt idx="10388">
                  <c:v>61</c:v>
                </c:pt>
                <c:pt idx="10389">
                  <c:v>61</c:v>
                </c:pt>
                <c:pt idx="10390">
                  <c:v>61</c:v>
                </c:pt>
                <c:pt idx="10391">
                  <c:v>61</c:v>
                </c:pt>
                <c:pt idx="10392">
                  <c:v>61</c:v>
                </c:pt>
                <c:pt idx="10393">
                  <c:v>61</c:v>
                </c:pt>
                <c:pt idx="10394">
                  <c:v>61</c:v>
                </c:pt>
                <c:pt idx="10395">
                  <c:v>61</c:v>
                </c:pt>
                <c:pt idx="10396">
                  <c:v>61</c:v>
                </c:pt>
                <c:pt idx="10397">
                  <c:v>61</c:v>
                </c:pt>
                <c:pt idx="10398">
                  <c:v>61</c:v>
                </c:pt>
                <c:pt idx="10399">
                  <c:v>61</c:v>
                </c:pt>
                <c:pt idx="10400">
                  <c:v>61</c:v>
                </c:pt>
                <c:pt idx="10401">
                  <c:v>61</c:v>
                </c:pt>
                <c:pt idx="10402">
                  <c:v>61</c:v>
                </c:pt>
                <c:pt idx="10403">
                  <c:v>61</c:v>
                </c:pt>
                <c:pt idx="10404">
                  <c:v>61</c:v>
                </c:pt>
                <c:pt idx="10405">
                  <c:v>61</c:v>
                </c:pt>
                <c:pt idx="10406">
                  <c:v>61</c:v>
                </c:pt>
                <c:pt idx="10407">
                  <c:v>61</c:v>
                </c:pt>
                <c:pt idx="10408">
                  <c:v>61</c:v>
                </c:pt>
                <c:pt idx="10409">
                  <c:v>61</c:v>
                </c:pt>
                <c:pt idx="10410">
                  <c:v>61</c:v>
                </c:pt>
                <c:pt idx="10411">
                  <c:v>61</c:v>
                </c:pt>
                <c:pt idx="10412">
                  <c:v>61</c:v>
                </c:pt>
                <c:pt idx="10413">
                  <c:v>61</c:v>
                </c:pt>
                <c:pt idx="10414">
                  <c:v>61</c:v>
                </c:pt>
                <c:pt idx="10415">
                  <c:v>61</c:v>
                </c:pt>
                <c:pt idx="10416">
                  <c:v>61</c:v>
                </c:pt>
                <c:pt idx="10417">
                  <c:v>61</c:v>
                </c:pt>
                <c:pt idx="10418">
                  <c:v>61</c:v>
                </c:pt>
                <c:pt idx="10419">
                  <c:v>61</c:v>
                </c:pt>
                <c:pt idx="10420">
                  <c:v>61</c:v>
                </c:pt>
                <c:pt idx="10421">
                  <c:v>61</c:v>
                </c:pt>
                <c:pt idx="10422">
                  <c:v>61</c:v>
                </c:pt>
                <c:pt idx="10423">
                  <c:v>61</c:v>
                </c:pt>
                <c:pt idx="10424">
                  <c:v>61</c:v>
                </c:pt>
                <c:pt idx="10425">
                  <c:v>61</c:v>
                </c:pt>
                <c:pt idx="10426">
                  <c:v>61</c:v>
                </c:pt>
                <c:pt idx="10427">
                  <c:v>61</c:v>
                </c:pt>
                <c:pt idx="10428">
                  <c:v>61</c:v>
                </c:pt>
                <c:pt idx="10429">
                  <c:v>61</c:v>
                </c:pt>
                <c:pt idx="10430">
                  <c:v>61</c:v>
                </c:pt>
                <c:pt idx="10431">
                  <c:v>61</c:v>
                </c:pt>
                <c:pt idx="10432">
                  <c:v>61</c:v>
                </c:pt>
                <c:pt idx="10433">
                  <c:v>61</c:v>
                </c:pt>
                <c:pt idx="10434">
                  <c:v>61</c:v>
                </c:pt>
                <c:pt idx="10435">
                  <c:v>61</c:v>
                </c:pt>
                <c:pt idx="10436">
                  <c:v>61</c:v>
                </c:pt>
                <c:pt idx="10437">
                  <c:v>61</c:v>
                </c:pt>
                <c:pt idx="10438">
                  <c:v>61</c:v>
                </c:pt>
                <c:pt idx="10439">
                  <c:v>61</c:v>
                </c:pt>
                <c:pt idx="10440">
                  <c:v>61</c:v>
                </c:pt>
                <c:pt idx="10441">
                  <c:v>61</c:v>
                </c:pt>
                <c:pt idx="10442">
                  <c:v>61</c:v>
                </c:pt>
                <c:pt idx="10443">
                  <c:v>61</c:v>
                </c:pt>
                <c:pt idx="10444">
                  <c:v>61</c:v>
                </c:pt>
                <c:pt idx="10445">
                  <c:v>61</c:v>
                </c:pt>
                <c:pt idx="10446">
                  <c:v>61</c:v>
                </c:pt>
                <c:pt idx="10447">
                  <c:v>61</c:v>
                </c:pt>
                <c:pt idx="10448">
                  <c:v>61</c:v>
                </c:pt>
                <c:pt idx="10449">
                  <c:v>61</c:v>
                </c:pt>
                <c:pt idx="10450">
                  <c:v>61</c:v>
                </c:pt>
                <c:pt idx="10451">
                  <c:v>61</c:v>
                </c:pt>
                <c:pt idx="10452">
                  <c:v>61</c:v>
                </c:pt>
                <c:pt idx="10453">
                  <c:v>61</c:v>
                </c:pt>
                <c:pt idx="10454">
                  <c:v>61</c:v>
                </c:pt>
                <c:pt idx="10455">
                  <c:v>61</c:v>
                </c:pt>
                <c:pt idx="10456">
                  <c:v>61</c:v>
                </c:pt>
                <c:pt idx="10457">
                  <c:v>61</c:v>
                </c:pt>
                <c:pt idx="10458">
                  <c:v>61</c:v>
                </c:pt>
                <c:pt idx="10459">
                  <c:v>61</c:v>
                </c:pt>
                <c:pt idx="10460">
                  <c:v>61</c:v>
                </c:pt>
                <c:pt idx="10461">
                  <c:v>61</c:v>
                </c:pt>
                <c:pt idx="10462">
                  <c:v>61</c:v>
                </c:pt>
                <c:pt idx="10463">
                  <c:v>61</c:v>
                </c:pt>
                <c:pt idx="10464">
                  <c:v>61</c:v>
                </c:pt>
                <c:pt idx="10465">
                  <c:v>61</c:v>
                </c:pt>
                <c:pt idx="10466">
                  <c:v>61</c:v>
                </c:pt>
                <c:pt idx="10467">
                  <c:v>61</c:v>
                </c:pt>
                <c:pt idx="10468">
                  <c:v>61</c:v>
                </c:pt>
                <c:pt idx="10469">
                  <c:v>61</c:v>
                </c:pt>
                <c:pt idx="10470">
                  <c:v>61</c:v>
                </c:pt>
                <c:pt idx="10471">
                  <c:v>61</c:v>
                </c:pt>
                <c:pt idx="10472">
                  <c:v>61</c:v>
                </c:pt>
                <c:pt idx="10473">
                  <c:v>61</c:v>
                </c:pt>
                <c:pt idx="10474">
                  <c:v>61</c:v>
                </c:pt>
                <c:pt idx="10475">
                  <c:v>61</c:v>
                </c:pt>
                <c:pt idx="10476">
                  <c:v>61</c:v>
                </c:pt>
                <c:pt idx="10477">
                  <c:v>61</c:v>
                </c:pt>
                <c:pt idx="10478">
                  <c:v>61</c:v>
                </c:pt>
                <c:pt idx="10479">
                  <c:v>61</c:v>
                </c:pt>
                <c:pt idx="10480">
                  <c:v>61</c:v>
                </c:pt>
                <c:pt idx="10481">
                  <c:v>61</c:v>
                </c:pt>
                <c:pt idx="10482">
                  <c:v>61</c:v>
                </c:pt>
                <c:pt idx="10483">
                  <c:v>61</c:v>
                </c:pt>
                <c:pt idx="10484">
                  <c:v>61</c:v>
                </c:pt>
                <c:pt idx="10485">
                  <c:v>61</c:v>
                </c:pt>
                <c:pt idx="10486">
                  <c:v>61</c:v>
                </c:pt>
                <c:pt idx="10487">
                  <c:v>61</c:v>
                </c:pt>
                <c:pt idx="10488">
                  <c:v>61</c:v>
                </c:pt>
                <c:pt idx="10489">
                  <c:v>61</c:v>
                </c:pt>
                <c:pt idx="10490">
                  <c:v>61</c:v>
                </c:pt>
                <c:pt idx="10491">
                  <c:v>61</c:v>
                </c:pt>
                <c:pt idx="10492">
                  <c:v>61</c:v>
                </c:pt>
                <c:pt idx="10493">
                  <c:v>61</c:v>
                </c:pt>
                <c:pt idx="10494">
                  <c:v>61</c:v>
                </c:pt>
                <c:pt idx="10495">
                  <c:v>61</c:v>
                </c:pt>
                <c:pt idx="10496">
                  <c:v>61</c:v>
                </c:pt>
                <c:pt idx="10497">
                  <c:v>61</c:v>
                </c:pt>
                <c:pt idx="10498">
                  <c:v>61</c:v>
                </c:pt>
                <c:pt idx="10499">
                  <c:v>61</c:v>
                </c:pt>
                <c:pt idx="10500">
                  <c:v>61</c:v>
                </c:pt>
                <c:pt idx="10501">
                  <c:v>61</c:v>
                </c:pt>
                <c:pt idx="10502">
                  <c:v>61</c:v>
                </c:pt>
                <c:pt idx="10503">
                  <c:v>61</c:v>
                </c:pt>
                <c:pt idx="10504">
                  <c:v>61</c:v>
                </c:pt>
                <c:pt idx="10505">
                  <c:v>61</c:v>
                </c:pt>
                <c:pt idx="10506">
                  <c:v>61</c:v>
                </c:pt>
                <c:pt idx="10507">
                  <c:v>61</c:v>
                </c:pt>
                <c:pt idx="10508">
                  <c:v>61</c:v>
                </c:pt>
                <c:pt idx="10509">
                  <c:v>61</c:v>
                </c:pt>
                <c:pt idx="10510">
                  <c:v>61</c:v>
                </c:pt>
                <c:pt idx="10511">
                  <c:v>61</c:v>
                </c:pt>
                <c:pt idx="10512">
                  <c:v>61</c:v>
                </c:pt>
                <c:pt idx="10513">
                  <c:v>61</c:v>
                </c:pt>
                <c:pt idx="10514">
                  <c:v>61</c:v>
                </c:pt>
                <c:pt idx="10515">
                  <c:v>61</c:v>
                </c:pt>
                <c:pt idx="10516">
                  <c:v>61</c:v>
                </c:pt>
                <c:pt idx="10517">
                  <c:v>61</c:v>
                </c:pt>
                <c:pt idx="10518">
                  <c:v>61</c:v>
                </c:pt>
                <c:pt idx="10519">
                  <c:v>61</c:v>
                </c:pt>
                <c:pt idx="10520">
                  <c:v>61</c:v>
                </c:pt>
                <c:pt idx="10521">
                  <c:v>61</c:v>
                </c:pt>
                <c:pt idx="10522">
                  <c:v>61</c:v>
                </c:pt>
                <c:pt idx="10523">
                  <c:v>61</c:v>
                </c:pt>
                <c:pt idx="10524">
                  <c:v>61</c:v>
                </c:pt>
                <c:pt idx="10525">
                  <c:v>61</c:v>
                </c:pt>
                <c:pt idx="10526">
                  <c:v>61</c:v>
                </c:pt>
                <c:pt idx="10527">
                  <c:v>61</c:v>
                </c:pt>
                <c:pt idx="10528">
                  <c:v>61</c:v>
                </c:pt>
                <c:pt idx="10529">
                  <c:v>61</c:v>
                </c:pt>
                <c:pt idx="10530">
                  <c:v>61</c:v>
                </c:pt>
                <c:pt idx="10531">
                  <c:v>61</c:v>
                </c:pt>
                <c:pt idx="10532">
                  <c:v>61</c:v>
                </c:pt>
                <c:pt idx="10533">
                  <c:v>61</c:v>
                </c:pt>
                <c:pt idx="10534">
                  <c:v>61</c:v>
                </c:pt>
                <c:pt idx="10535">
                  <c:v>61</c:v>
                </c:pt>
                <c:pt idx="10536">
                  <c:v>61</c:v>
                </c:pt>
                <c:pt idx="10537">
                  <c:v>61</c:v>
                </c:pt>
                <c:pt idx="10538">
                  <c:v>61</c:v>
                </c:pt>
                <c:pt idx="10539">
                  <c:v>61</c:v>
                </c:pt>
                <c:pt idx="10540">
                  <c:v>61</c:v>
                </c:pt>
                <c:pt idx="10541">
                  <c:v>61</c:v>
                </c:pt>
                <c:pt idx="10542">
                  <c:v>61</c:v>
                </c:pt>
                <c:pt idx="10543">
                  <c:v>61</c:v>
                </c:pt>
                <c:pt idx="10544">
                  <c:v>61</c:v>
                </c:pt>
                <c:pt idx="10545">
                  <c:v>61</c:v>
                </c:pt>
                <c:pt idx="10546">
                  <c:v>61</c:v>
                </c:pt>
                <c:pt idx="10547">
                  <c:v>61</c:v>
                </c:pt>
                <c:pt idx="10548">
                  <c:v>61</c:v>
                </c:pt>
                <c:pt idx="10549">
                  <c:v>61</c:v>
                </c:pt>
                <c:pt idx="10550">
                  <c:v>61</c:v>
                </c:pt>
                <c:pt idx="10551">
                  <c:v>61</c:v>
                </c:pt>
                <c:pt idx="10552">
                  <c:v>61</c:v>
                </c:pt>
                <c:pt idx="10553">
                  <c:v>61</c:v>
                </c:pt>
                <c:pt idx="10554">
                  <c:v>61</c:v>
                </c:pt>
                <c:pt idx="10555">
                  <c:v>61</c:v>
                </c:pt>
                <c:pt idx="10556">
                  <c:v>61</c:v>
                </c:pt>
                <c:pt idx="10557">
                  <c:v>61</c:v>
                </c:pt>
                <c:pt idx="10558">
                  <c:v>61</c:v>
                </c:pt>
                <c:pt idx="10559">
                  <c:v>61</c:v>
                </c:pt>
                <c:pt idx="10560">
                  <c:v>61</c:v>
                </c:pt>
                <c:pt idx="10561">
                  <c:v>61</c:v>
                </c:pt>
                <c:pt idx="10562">
                  <c:v>61</c:v>
                </c:pt>
                <c:pt idx="10563">
                  <c:v>61</c:v>
                </c:pt>
                <c:pt idx="10564">
                  <c:v>61</c:v>
                </c:pt>
                <c:pt idx="10565">
                  <c:v>61</c:v>
                </c:pt>
                <c:pt idx="10566">
                  <c:v>61</c:v>
                </c:pt>
                <c:pt idx="10567">
                  <c:v>61</c:v>
                </c:pt>
                <c:pt idx="10568">
                  <c:v>61</c:v>
                </c:pt>
                <c:pt idx="10569">
                  <c:v>61</c:v>
                </c:pt>
                <c:pt idx="10570">
                  <c:v>61</c:v>
                </c:pt>
                <c:pt idx="10571">
                  <c:v>61</c:v>
                </c:pt>
                <c:pt idx="10572">
                  <c:v>61</c:v>
                </c:pt>
                <c:pt idx="10573">
                  <c:v>61</c:v>
                </c:pt>
                <c:pt idx="10574">
                  <c:v>61</c:v>
                </c:pt>
                <c:pt idx="10575">
                  <c:v>61</c:v>
                </c:pt>
                <c:pt idx="10576">
                  <c:v>61</c:v>
                </c:pt>
                <c:pt idx="10577">
                  <c:v>61</c:v>
                </c:pt>
                <c:pt idx="10578">
                  <c:v>61</c:v>
                </c:pt>
                <c:pt idx="10579">
                  <c:v>61</c:v>
                </c:pt>
                <c:pt idx="10580">
                  <c:v>61</c:v>
                </c:pt>
                <c:pt idx="10581">
                  <c:v>61</c:v>
                </c:pt>
                <c:pt idx="10582">
                  <c:v>61</c:v>
                </c:pt>
                <c:pt idx="10583">
                  <c:v>61</c:v>
                </c:pt>
                <c:pt idx="10584">
                  <c:v>61</c:v>
                </c:pt>
                <c:pt idx="10585">
                  <c:v>61</c:v>
                </c:pt>
                <c:pt idx="10586">
                  <c:v>61</c:v>
                </c:pt>
                <c:pt idx="10587">
                  <c:v>61</c:v>
                </c:pt>
                <c:pt idx="10588">
                  <c:v>61</c:v>
                </c:pt>
                <c:pt idx="10589">
                  <c:v>61</c:v>
                </c:pt>
                <c:pt idx="10590">
                  <c:v>61</c:v>
                </c:pt>
                <c:pt idx="10591">
                  <c:v>61</c:v>
                </c:pt>
                <c:pt idx="10592">
                  <c:v>61</c:v>
                </c:pt>
                <c:pt idx="10593">
                  <c:v>61</c:v>
                </c:pt>
                <c:pt idx="10594">
                  <c:v>61</c:v>
                </c:pt>
                <c:pt idx="10595">
                  <c:v>61</c:v>
                </c:pt>
                <c:pt idx="10596">
                  <c:v>61</c:v>
                </c:pt>
                <c:pt idx="10597">
                  <c:v>61</c:v>
                </c:pt>
                <c:pt idx="10598">
                  <c:v>61</c:v>
                </c:pt>
                <c:pt idx="10599">
                  <c:v>61</c:v>
                </c:pt>
                <c:pt idx="10600">
                  <c:v>61</c:v>
                </c:pt>
                <c:pt idx="10601">
                  <c:v>61</c:v>
                </c:pt>
                <c:pt idx="10602">
                  <c:v>61</c:v>
                </c:pt>
                <c:pt idx="10603">
                  <c:v>61</c:v>
                </c:pt>
                <c:pt idx="10604">
                  <c:v>61</c:v>
                </c:pt>
                <c:pt idx="10605">
                  <c:v>61</c:v>
                </c:pt>
                <c:pt idx="10606">
                  <c:v>61</c:v>
                </c:pt>
                <c:pt idx="10607">
                  <c:v>61</c:v>
                </c:pt>
                <c:pt idx="10608">
                  <c:v>61</c:v>
                </c:pt>
                <c:pt idx="10609">
                  <c:v>61</c:v>
                </c:pt>
                <c:pt idx="10610">
                  <c:v>61</c:v>
                </c:pt>
                <c:pt idx="10611">
                  <c:v>61</c:v>
                </c:pt>
                <c:pt idx="10612">
                  <c:v>61</c:v>
                </c:pt>
                <c:pt idx="10613">
                  <c:v>61</c:v>
                </c:pt>
                <c:pt idx="10614">
                  <c:v>61</c:v>
                </c:pt>
                <c:pt idx="10615">
                  <c:v>61</c:v>
                </c:pt>
                <c:pt idx="10616">
                  <c:v>61</c:v>
                </c:pt>
                <c:pt idx="10617">
                  <c:v>61</c:v>
                </c:pt>
                <c:pt idx="10618">
                  <c:v>61</c:v>
                </c:pt>
                <c:pt idx="10619">
                  <c:v>61</c:v>
                </c:pt>
                <c:pt idx="10620">
                  <c:v>61</c:v>
                </c:pt>
                <c:pt idx="10621">
                  <c:v>61</c:v>
                </c:pt>
                <c:pt idx="10622">
                  <c:v>61</c:v>
                </c:pt>
                <c:pt idx="10623">
                  <c:v>61</c:v>
                </c:pt>
                <c:pt idx="10624">
                  <c:v>61</c:v>
                </c:pt>
                <c:pt idx="10625">
                  <c:v>61</c:v>
                </c:pt>
                <c:pt idx="10626">
                  <c:v>61</c:v>
                </c:pt>
                <c:pt idx="10627">
                  <c:v>61</c:v>
                </c:pt>
                <c:pt idx="10628">
                  <c:v>61</c:v>
                </c:pt>
                <c:pt idx="10629">
                  <c:v>61</c:v>
                </c:pt>
                <c:pt idx="10630">
                  <c:v>61</c:v>
                </c:pt>
                <c:pt idx="10631">
                  <c:v>61</c:v>
                </c:pt>
                <c:pt idx="10632">
                  <c:v>61</c:v>
                </c:pt>
                <c:pt idx="10633">
                  <c:v>61</c:v>
                </c:pt>
                <c:pt idx="10634">
                  <c:v>61</c:v>
                </c:pt>
                <c:pt idx="10635">
                  <c:v>61</c:v>
                </c:pt>
                <c:pt idx="10636">
                  <c:v>61</c:v>
                </c:pt>
                <c:pt idx="10637">
                  <c:v>61</c:v>
                </c:pt>
                <c:pt idx="10638">
                  <c:v>61</c:v>
                </c:pt>
                <c:pt idx="10639">
                  <c:v>61</c:v>
                </c:pt>
                <c:pt idx="10640">
                  <c:v>61</c:v>
                </c:pt>
                <c:pt idx="10641">
                  <c:v>61</c:v>
                </c:pt>
                <c:pt idx="10642">
                  <c:v>61</c:v>
                </c:pt>
                <c:pt idx="10643">
                  <c:v>61</c:v>
                </c:pt>
                <c:pt idx="10644">
                  <c:v>61</c:v>
                </c:pt>
                <c:pt idx="10645">
                  <c:v>61</c:v>
                </c:pt>
                <c:pt idx="10646">
                  <c:v>61</c:v>
                </c:pt>
                <c:pt idx="10647">
                  <c:v>61</c:v>
                </c:pt>
                <c:pt idx="10648">
                  <c:v>61</c:v>
                </c:pt>
                <c:pt idx="10649">
                  <c:v>61</c:v>
                </c:pt>
                <c:pt idx="10650">
                  <c:v>61</c:v>
                </c:pt>
                <c:pt idx="10651">
                  <c:v>61</c:v>
                </c:pt>
                <c:pt idx="10652">
                  <c:v>61</c:v>
                </c:pt>
                <c:pt idx="10653">
                  <c:v>61</c:v>
                </c:pt>
                <c:pt idx="10654">
                  <c:v>61</c:v>
                </c:pt>
                <c:pt idx="10655">
                  <c:v>61</c:v>
                </c:pt>
                <c:pt idx="10656">
                  <c:v>61</c:v>
                </c:pt>
                <c:pt idx="10657">
                  <c:v>61</c:v>
                </c:pt>
                <c:pt idx="10658">
                  <c:v>61</c:v>
                </c:pt>
                <c:pt idx="10659">
                  <c:v>61</c:v>
                </c:pt>
                <c:pt idx="10660">
                  <c:v>61</c:v>
                </c:pt>
                <c:pt idx="10661">
                  <c:v>61</c:v>
                </c:pt>
                <c:pt idx="10662">
                  <c:v>61</c:v>
                </c:pt>
                <c:pt idx="10663">
                  <c:v>61</c:v>
                </c:pt>
                <c:pt idx="10664">
                  <c:v>61</c:v>
                </c:pt>
                <c:pt idx="10665">
                  <c:v>61</c:v>
                </c:pt>
                <c:pt idx="10666">
                  <c:v>61</c:v>
                </c:pt>
                <c:pt idx="10667">
                  <c:v>61</c:v>
                </c:pt>
                <c:pt idx="10668">
                  <c:v>61</c:v>
                </c:pt>
                <c:pt idx="10669">
                  <c:v>61</c:v>
                </c:pt>
                <c:pt idx="10670">
                  <c:v>61</c:v>
                </c:pt>
                <c:pt idx="10671">
                  <c:v>61</c:v>
                </c:pt>
                <c:pt idx="10672">
                  <c:v>61</c:v>
                </c:pt>
                <c:pt idx="10673">
                  <c:v>61</c:v>
                </c:pt>
                <c:pt idx="10674">
                  <c:v>61</c:v>
                </c:pt>
                <c:pt idx="10675">
                  <c:v>61</c:v>
                </c:pt>
                <c:pt idx="10676">
                  <c:v>61</c:v>
                </c:pt>
                <c:pt idx="10677">
                  <c:v>61</c:v>
                </c:pt>
                <c:pt idx="10678">
                  <c:v>61</c:v>
                </c:pt>
                <c:pt idx="10679">
                  <c:v>61</c:v>
                </c:pt>
                <c:pt idx="10680">
                  <c:v>61</c:v>
                </c:pt>
                <c:pt idx="10681">
                  <c:v>61</c:v>
                </c:pt>
                <c:pt idx="10682">
                  <c:v>61</c:v>
                </c:pt>
                <c:pt idx="10683">
                  <c:v>61</c:v>
                </c:pt>
                <c:pt idx="10684">
                  <c:v>61</c:v>
                </c:pt>
                <c:pt idx="10685">
                  <c:v>61</c:v>
                </c:pt>
                <c:pt idx="10686">
                  <c:v>61</c:v>
                </c:pt>
                <c:pt idx="10687">
                  <c:v>61</c:v>
                </c:pt>
                <c:pt idx="10688">
                  <c:v>61</c:v>
                </c:pt>
                <c:pt idx="10689">
                  <c:v>61</c:v>
                </c:pt>
                <c:pt idx="10690">
                  <c:v>61</c:v>
                </c:pt>
                <c:pt idx="10691">
                  <c:v>61</c:v>
                </c:pt>
                <c:pt idx="10692">
                  <c:v>61</c:v>
                </c:pt>
                <c:pt idx="10693">
                  <c:v>61</c:v>
                </c:pt>
                <c:pt idx="10694">
                  <c:v>61</c:v>
                </c:pt>
                <c:pt idx="10695">
                  <c:v>61</c:v>
                </c:pt>
                <c:pt idx="10696">
                  <c:v>61</c:v>
                </c:pt>
                <c:pt idx="10697">
                  <c:v>61</c:v>
                </c:pt>
                <c:pt idx="10698">
                  <c:v>61</c:v>
                </c:pt>
                <c:pt idx="10699">
                  <c:v>61</c:v>
                </c:pt>
                <c:pt idx="10700">
                  <c:v>61</c:v>
                </c:pt>
                <c:pt idx="10701">
                  <c:v>61</c:v>
                </c:pt>
                <c:pt idx="10702">
                  <c:v>61</c:v>
                </c:pt>
                <c:pt idx="10703">
                  <c:v>61</c:v>
                </c:pt>
                <c:pt idx="10704">
                  <c:v>61</c:v>
                </c:pt>
                <c:pt idx="10705">
                  <c:v>61</c:v>
                </c:pt>
                <c:pt idx="10706">
                  <c:v>61</c:v>
                </c:pt>
                <c:pt idx="10707">
                  <c:v>61</c:v>
                </c:pt>
                <c:pt idx="10708">
                  <c:v>61</c:v>
                </c:pt>
                <c:pt idx="10709">
                  <c:v>61</c:v>
                </c:pt>
                <c:pt idx="10710">
                  <c:v>61</c:v>
                </c:pt>
                <c:pt idx="10711">
                  <c:v>61</c:v>
                </c:pt>
                <c:pt idx="10712">
                  <c:v>61</c:v>
                </c:pt>
                <c:pt idx="10713">
                  <c:v>61</c:v>
                </c:pt>
                <c:pt idx="10714">
                  <c:v>61</c:v>
                </c:pt>
                <c:pt idx="10715">
                  <c:v>61</c:v>
                </c:pt>
                <c:pt idx="10716">
                  <c:v>61</c:v>
                </c:pt>
                <c:pt idx="10717">
                  <c:v>61</c:v>
                </c:pt>
                <c:pt idx="10718">
                  <c:v>61</c:v>
                </c:pt>
                <c:pt idx="10719">
                  <c:v>61</c:v>
                </c:pt>
                <c:pt idx="10720">
                  <c:v>61</c:v>
                </c:pt>
                <c:pt idx="10721">
                  <c:v>61</c:v>
                </c:pt>
                <c:pt idx="10722">
                  <c:v>61</c:v>
                </c:pt>
                <c:pt idx="10723">
                  <c:v>61</c:v>
                </c:pt>
                <c:pt idx="10724">
                  <c:v>61</c:v>
                </c:pt>
                <c:pt idx="10725">
                  <c:v>61</c:v>
                </c:pt>
                <c:pt idx="10726">
                  <c:v>61</c:v>
                </c:pt>
                <c:pt idx="10727">
                  <c:v>61</c:v>
                </c:pt>
                <c:pt idx="10728">
                  <c:v>61</c:v>
                </c:pt>
                <c:pt idx="10729">
                  <c:v>61</c:v>
                </c:pt>
                <c:pt idx="10730">
                  <c:v>61</c:v>
                </c:pt>
                <c:pt idx="10731">
                  <c:v>61</c:v>
                </c:pt>
                <c:pt idx="10732">
                  <c:v>61</c:v>
                </c:pt>
                <c:pt idx="10733">
                  <c:v>61</c:v>
                </c:pt>
                <c:pt idx="10734">
                  <c:v>61</c:v>
                </c:pt>
                <c:pt idx="10735">
                  <c:v>61</c:v>
                </c:pt>
                <c:pt idx="10736">
                  <c:v>61</c:v>
                </c:pt>
                <c:pt idx="10737">
                  <c:v>61</c:v>
                </c:pt>
                <c:pt idx="10738">
                  <c:v>61</c:v>
                </c:pt>
                <c:pt idx="10739">
                  <c:v>61</c:v>
                </c:pt>
                <c:pt idx="10740">
                  <c:v>61</c:v>
                </c:pt>
                <c:pt idx="10741">
                  <c:v>61</c:v>
                </c:pt>
                <c:pt idx="10742">
                  <c:v>61</c:v>
                </c:pt>
                <c:pt idx="10743">
                  <c:v>61</c:v>
                </c:pt>
                <c:pt idx="10744">
                  <c:v>61</c:v>
                </c:pt>
                <c:pt idx="10745">
                  <c:v>61</c:v>
                </c:pt>
                <c:pt idx="10746">
                  <c:v>61</c:v>
                </c:pt>
                <c:pt idx="10747">
                  <c:v>61</c:v>
                </c:pt>
                <c:pt idx="10748">
                  <c:v>61</c:v>
                </c:pt>
                <c:pt idx="10749">
                  <c:v>61</c:v>
                </c:pt>
                <c:pt idx="10750">
                  <c:v>61</c:v>
                </c:pt>
                <c:pt idx="10751">
                  <c:v>61</c:v>
                </c:pt>
                <c:pt idx="10752">
                  <c:v>61</c:v>
                </c:pt>
                <c:pt idx="10753">
                  <c:v>61</c:v>
                </c:pt>
                <c:pt idx="10754">
                  <c:v>61</c:v>
                </c:pt>
                <c:pt idx="10755">
                  <c:v>61</c:v>
                </c:pt>
                <c:pt idx="10756">
                  <c:v>61</c:v>
                </c:pt>
                <c:pt idx="10757">
                  <c:v>61</c:v>
                </c:pt>
                <c:pt idx="10758">
                  <c:v>61</c:v>
                </c:pt>
                <c:pt idx="10759">
                  <c:v>61</c:v>
                </c:pt>
                <c:pt idx="10760">
                  <c:v>61</c:v>
                </c:pt>
                <c:pt idx="10761">
                  <c:v>61</c:v>
                </c:pt>
                <c:pt idx="10762">
                  <c:v>61</c:v>
                </c:pt>
                <c:pt idx="10763">
                  <c:v>61</c:v>
                </c:pt>
                <c:pt idx="10764">
                  <c:v>61</c:v>
                </c:pt>
                <c:pt idx="10765">
                  <c:v>61</c:v>
                </c:pt>
                <c:pt idx="10766">
                  <c:v>61</c:v>
                </c:pt>
                <c:pt idx="10767">
                  <c:v>61</c:v>
                </c:pt>
                <c:pt idx="10768">
                  <c:v>61</c:v>
                </c:pt>
                <c:pt idx="10769">
                  <c:v>61</c:v>
                </c:pt>
                <c:pt idx="10770">
                  <c:v>61</c:v>
                </c:pt>
                <c:pt idx="10771">
                  <c:v>61</c:v>
                </c:pt>
                <c:pt idx="10772">
                  <c:v>61</c:v>
                </c:pt>
                <c:pt idx="10773">
                  <c:v>61</c:v>
                </c:pt>
                <c:pt idx="10774">
                  <c:v>61</c:v>
                </c:pt>
                <c:pt idx="10775">
                  <c:v>61</c:v>
                </c:pt>
                <c:pt idx="10776">
                  <c:v>61</c:v>
                </c:pt>
                <c:pt idx="10777">
                  <c:v>61</c:v>
                </c:pt>
                <c:pt idx="10778">
                  <c:v>61</c:v>
                </c:pt>
                <c:pt idx="10779">
                  <c:v>61</c:v>
                </c:pt>
                <c:pt idx="10780">
                  <c:v>61</c:v>
                </c:pt>
                <c:pt idx="10781">
                  <c:v>61</c:v>
                </c:pt>
                <c:pt idx="10782">
                  <c:v>61</c:v>
                </c:pt>
                <c:pt idx="10783">
                  <c:v>61</c:v>
                </c:pt>
                <c:pt idx="10784">
                  <c:v>61</c:v>
                </c:pt>
                <c:pt idx="10785">
                  <c:v>61</c:v>
                </c:pt>
                <c:pt idx="10786">
                  <c:v>61</c:v>
                </c:pt>
                <c:pt idx="10787">
                  <c:v>61</c:v>
                </c:pt>
                <c:pt idx="10788">
                  <c:v>61</c:v>
                </c:pt>
                <c:pt idx="10789">
                  <c:v>61</c:v>
                </c:pt>
                <c:pt idx="10790">
                  <c:v>61</c:v>
                </c:pt>
                <c:pt idx="10791">
                  <c:v>61</c:v>
                </c:pt>
                <c:pt idx="10792">
                  <c:v>61</c:v>
                </c:pt>
                <c:pt idx="10793">
                  <c:v>61</c:v>
                </c:pt>
                <c:pt idx="10794">
                  <c:v>61</c:v>
                </c:pt>
                <c:pt idx="10795">
                  <c:v>61</c:v>
                </c:pt>
                <c:pt idx="10796">
                  <c:v>61</c:v>
                </c:pt>
                <c:pt idx="10797">
                  <c:v>61</c:v>
                </c:pt>
                <c:pt idx="10798">
                  <c:v>61</c:v>
                </c:pt>
                <c:pt idx="10799">
                  <c:v>61</c:v>
                </c:pt>
                <c:pt idx="10800">
                  <c:v>61</c:v>
                </c:pt>
                <c:pt idx="10801">
                  <c:v>61</c:v>
                </c:pt>
                <c:pt idx="10802">
                  <c:v>61</c:v>
                </c:pt>
                <c:pt idx="10803">
                  <c:v>61</c:v>
                </c:pt>
                <c:pt idx="10804">
                  <c:v>61</c:v>
                </c:pt>
                <c:pt idx="10805">
                  <c:v>61</c:v>
                </c:pt>
                <c:pt idx="10806">
                  <c:v>61</c:v>
                </c:pt>
                <c:pt idx="10807">
                  <c:v>61</c:v>
                </c:pt>
                <c:pt idx="10808">
                  <c:v>61</c:v>
                </c:pt>
                <c:pt idx="10809">
                  <c:v>61</c:v>
                </c:pt>
                <c:pt idx="10810">
                  <c:v>61</c:v>
                </c:pt>
                <c:pt idx="10811">
                  <c:v>61</c:v>
                </c:pt>
                <c:pt idx="10812">
                  <c:v>61</c:v>
                </c:pt>
                <c:pt idx="10813">
                  <c:v>61</c:v>
                </c:pt>
                <c:pt idx="10814">
                  <c:v>61</c:v>
                </c:pt>
                <c:pt idx="10815">
                  <c:v>61</c:v>
                </c:pt>
                <c:pt idx="10816">
                  <c:v>61</c:v>
                </c:pt>
                <c:pt idx="10817">
                  <c:v>61</c:v>
                </c:pt>
                <c:pt idx="10818">
                  <c:v>61</c:v>
                </c:pt>
                <c:pt idx="10819">
                  <c:v>61</c:v>
                </c:pt>
                <c:pt idx="10820">
                  <c:v>61</c:v>
                </c:pt>
                <c:pt idx="10821">
                  <c:v>61</c:v>
                </c:pt>
                <c:pt idx="10822">
                  <c:v>61</c:v>
                </c:pt>
                <c:pt idx="10823">
                  <c:v>61</c:v>
                </c:pt>
                <c:pt idx="10824">
                  <c:v>61</c:v>
                </c:pt>
                <c:pt idx="10825">
                  <c:v>61</c:v>
                </c:pt>
                <c:pt idx="10826">
                  <c:v>61</c:v>
                </c:pt>
                <c:pt idx="10827">
                  <c:v>61</c:v>
                </c:pt>
                <c:pt idx="10828">
                  <c:v>61</c:v>
                </c:pt>
                <c:pt idx="10829">
                  <c:v>61</c:v>
                </c:pt>
                <c:pt idx="10830">
                  <c:v>61</c:v>
                </c:pt>
                <c:pt idx="10831">
                  <c:v>61</c:v>
                </c:pt>
                <c:pt idx="10832">
                  <c:v>61</c:v>
                </c:pt>
                <c:pt idx="10833">
                  <c:v>61</c:v>
                </c:pt>
                <c:pt idx="10834">
                  <c:v>61</c:v>
                </c:pt>
                <c:pt idx="10835">
                  <c:v>61</c:v>
                </c:pt>
                <c:pt idx="10836">
                  <c:v>61</c:v>
                </c:pt>
                <c:pt idx="10837">
                  <c:v>61</c:v>
                </c:pt>
                <c:pt idx="10838">
                  <c:v>61</c:v>
                </c:pt>
                <c:pt idx="10839">
                  <c:v>61</c:v>
                </c:pt>
                <c:pt idx="10840">
                  <c:v>61</c:v>
                </c:pt>
                <c:pt idx="10841">
                  <c:v>61</c:v>
                </c:pt>
                <c:pt idx="10842">
                  <c:v>61</c:v>
                </c:pt>
                <c:pt idx="10843">
                  <c:v>61</c:v>
                </c:pt>
                <c:pt idx="10844">
                  <c:v>61</c:v>
                </c:pt>
                <c:pt idx="10845">
                  <c:v>61</c:v>
                </c:pt>
                <c:pt idx="10846">
                  <c:v>61</c:v>
                </c:pt>
                <c:pt idx="10847">
                  <c:v>61</c:v>
                </c:pt>
                <c:pt idx="10848">
                  <c:v>61</c:v>
                </c:pt>
                <c:pt idx="10849">
                  <c:v>61</c:v>
                </c:pt>
                <c:pt idx="10850">
                  <c:v>61</c:v>
                </c:pt>
                <c:pt idx="10851">
                  <c:v>61</c:v>
                </c:pt>
                <c:pt idx="10852">
                  <c:v>61</c:v>
                </c:pt>
                <c:pt idx="10853">
                  <c:v>61</c:v>
                </c:pt>
                <c:pt idx="10854">
                  <c:v>61</c:v>
                </c:pt>
                <c:pt idx="10855">
                  <c:v>61</c:v>
                </c:pt>
                <c:pt idx="10856">
                  <c:v>61</c:v>
                </c:pt>
                <c:pt idx="10857">
                  <c:v>61</c:v>
                </c:pt>
                <c:pt idx="10858">
                  <c:v>61</c:v>
                </c:pt>
                <c:pt idx="10859">
                  <c:v>61</c:v>
                </c:pt>
                <c:pt idx="10860">
                  <c:v>61</c:v>
                </c:pt>
                <c:pt idx="10861">
                  <c:v>61</c:v>
                </c:pt>
                <c:pt idx="10862">
                  <c:v>61</c:v>
                </c:pt>
                <c:pt idx="10863">
                  <c:v>61</c:v>
                </c:pt>
                <c:pt idx="10864">
                  <c:v>61</c:v>
                </c:pt>
                <c:pt idx="10865">
                  <c:v>61</c:v>
                </c:pt>
                <c:pt idx="10866">
                  <c:v>61</c:v>
                </c:pt>
                <c:pt idx="10867">
                  <c:v>61</c:v>
                </c:pt>
                <c:pt idx="10868">
                  <c:v>61</c:v>
                </c:pt>
                <c:pt idx="10869">
                  <c:v>61</c:v>
                </c:pt>
                <c:pt idx="10870">
                  <c:v>61</c:v>
                </c:pt>
                <c:pt idx="10871">
                  <c:v>61</c:v>
                </c:pt>
                <c:pt idx="10872">
                  <c:v>61</c:v>
                </c:pt>
                <c:pt idx="10873">
                  <c:v>61</c:v>
                </c:pt>
                <c:pt idx="10874">
                  <c:v>61</c:v>
                </c:pt>
                <c:pt idx="10875">
                  <c:v>61</c:v>
                </c:pt>
                <c:pt idx="10876">
                  <c:v>61</c:v>
                </c:pt>
                <c:pt idx="10877">
                  <c:v>61</c:v>
                </c:pt>
                <c:pt idx="10878">
                  <c:v>61</c:v>
                </c:pt>
                <c:pt idx="10879">
                  <c:v>61</c:v>
                </c:pt>
                <c:pt idx="10880">
                  <c:v>61</c:v>
                </c:pt>
                <c:pt idx="10881">
                  <c:v>61</c:v>
                </c:pt>
                <c:pt idx="10882">
                  <c:v>61</c:v>
                </c:pt>
                <c:pt idx="10883">
                  <c:v>61</c:v>
                </c:pt>
                <c:pt idx="10884">
                  <c:v>61</c:v>
                </c:pt>
                <c:pt idx="10885">
                  <c:v>61</c:v>
                </c:pt>
                <c:pt idx="10886">
                  <c:v>61</c:v>
                </c:pt>
                <c:pt idx="10887">
                  <c:v>61</c:v>
                </c:pt>
                <c:pt idx="10888">
                  <c:v>61</c:v>
                </c:pt>
                <c:pt idx="10889">
                  <c:v>61</c:v>
                </c:pt>
                <c:pt idx="10890">
                  <c:v>61</c:v>
                </c:pt>
                <c:pt idx="10891">
                  <c:v>61</c:v>
                </c:pt>
                <c:pt idx="10892">
                  <c:v>61</c:v>
                </c:pt>
                <c:pt idx="10893">
                  <c:v>61</c:v>
                </c:pt>
                <c:pt idx="10894">
                  <c:v>61</c:v>
                </c:pt>
                <c:pt idx="10895">
                  <c:v>61</c:v>
                </c:pt>
                <c:pt idx="10896">
                  <c:v>61</c:v>
                </c:pt>
                <c:pt idx="10897">
                  <c:v>61</c:v>
                </c:pt>
                <c:pt idx="10898">
                  <c:v>61</c:v>
                </c:pt>
                <c:pt idx="10899">
                  <c:v>61</c:v>
                </c:pt>
                <c:pt idx="10900">
                  <c:v>61</c:v>
                </c:pt>
                <c:pt idx="10901">
                  <c:v>61</c:v>
                </c:pt>
                <c:pt idx="10902">
                  <c:v>61</c:v>
                </c:pt>
                <c:pt idx="10903">
                  <c:v>61</c:v>
                </c:pt>
                <c:pt idx="10904">
                  <c:v>61</c:v>
                </c:pt>
                <c:pt idx="10905">
                  <c:v>61</c:v>
                </c:pt>
                <c:pt idx="10906">
                  <c:v>61</c:v>
                </c:pt>
                <c:pt idx="10907">
                  <c:v>61</c:v>
                </c:pt>
                <c:pt idx="10908">
                  <c:v>61</c:v>
                </c:pt>
                <c:pt idx="10909">
                  <c:v>61</c:v>
                </c:pt>
                <c:pt idx="10910">
                  <c:v>61</c:v>
                </c:pt>
                <c:pt idx="10911">
                  <c:v>61</c:v>
                </c:pt>
                <c:pt idx="10912">
                  <c:v>61</c:v>
                </c:pt>
                <c:pt idx="10913">
                  <c:v>61</c:v>
                </c:pt>
                <c:pt idx="10914">
                  <c:v>61</c:v>
                </c:pt>
                <c:pt idx="10915">
                  <c:v>61</c:v>
                </c:pt>
                <c:pt idx="10916">
                  <c:v>61</c:v>
                </c:pt>
                <c:pt idx="10917">
                  <c:v>61</c:v>
                </c:pt>
                <c:pt idx="10918">
                  <c:v>61</c:v>
                </c:pt>
                <c:pt idx="10919">
                  <c:v>61</c:v>
                </c:pt>
                <c:pt idx="10920">
                  <c:v>61</c:v>
                </c:pt>
                <c:pt idx="10921">
                  <c:v>61</c:v>
                </c:pt>
                <c:pt idx="10922">
                  <c:v>61</c:v>
                </c:pt>
                <c:pt idx="10923">
                  <c:v>61</c:v>
                </c:pt>
                <c:pt idx="10924">
                  <c:v>61</c:v>
                </c:pt>
                <c:pt idx="10925">
                  <c:v>61</c:v>
                </c:pt>
                <c:pt idx="10926">
                  <c:v>61</c:v>
                </c:pt>
                <c:pt idx="10927">
                  <c:v>61</c:v>
                </c:pt>
                <c:pt idx="10928">
                  <c:v>61</c:v>
                </c:pt>
                <c:pt idx="10929">
                  <c:v>61</c:v>
                </c:pt>
                <c:pt idx="10930">
                  <c:v>61</c:v>
                </c:pt>
                <c:pt idx="10931">
                  <c:v>61</c:v>
                </c:pt>
                <c:pt idx="10932">
                  <c:v>61</c:v>
                </c:pt>
                <c:pt idx="10933">
                  <c:v>61</c:v>
                </c:pt>
                <c:pt idx="10934">
                  <c:v>61</c:v>
                </c:pt>
                <c:pt idx="10935">
                  <c:v>61</c:v>
                </c:pt>
                <c:pt idx="10936">
                  <c:v>61</c:v>
                </c:pt>
                <c:pt idx="10937">
                  <c:v>61</c:v>
                </c:pt>
                <c:pt idx="10938">
                  <c:v>61</c:v>
                </c:pt>
                <c:pt idx="10939">
                  <c:v>61</c:v>
                </c:pt>
                <c:pt idx="10940">
                  <c:v>61</c:v>
                </c:pt>
                <c:pt idx="10941">
                  <c:v>61</c:v>
                </c:pt>
                <c:pt idx="10942">
                  <c:v>61</c:v>
                </c:pt>
                <c:pt idx="10943">
                  <c:v>61</c:v>
                </c:pt>
                <c:pt idx="10944">
                  <c:v>61</c:v>
                </c:pt>
                <c:pt idx="10945">
                  <c:v>61</c:v>
                </c:pt>
                <c:pt idx="10946">
                  <c:v>61</c:v>
                </c:pt>
                <c:pt idx="10947">
                  <c:v>61</c:v>
                </c:pt>
                <c:pt idx="10948">
                  <c:v>61</c:v>
                </c:pt>
                <c:pt idx="10949">
                  <c:v>61</c:v>
                </c:pt>
                <c:pt idx="10950">
                  <c:v>61</c:v>
                </c:pt>
                <c:pt idx="10951">
                  <c:v>61</c:v>
                </c:pt>
                <c:pt idx="10952">
                  <c:v>61</c:v>
                </c:pt>
                <c:pt idx="10953">
                  <c:v>61</c:v>
                </c:pt>
                <c:pt idx="10954">
                  <c:v>61</c:v>
                </c:pt>
                <c:pt idx="10955">
                  <c:v>61</c:v>
                </c:pt>
                <c:pt idx="10956">
                  <c:v>61</c:v>
                </c:pt>
                <c:pt idx="10957">
                  <c:v>61</c:v>
                </c:pt>
                <c:pt idx="10958">
                  <c:v>61</c:v>
                </c:pt>
                <c:pt idx="10959">
                  <c:v>61</c:v>
                </c:pt>
                <c:pt idx="10960">
                  <c:v>61</c:v>
                </c:pt>
                <c:pt idx="10961">
                  <c:v>61</c:v>
                </c:pt>
                <c:pt idx="10962">
                  <c:v>61</c:v>
                </c:pt>
                <c:pt idx="10963">
                  <c:v>61</c:v>
                </c:pt>
                <c:pt idx="10964">
                  <c:v>61</c:v>
                </c:pt>
                <c:pt idx="10965">
                  <c:v>61</c:v>
                </c:pt>
                <c:pt idx="10966">
                  <c:v>61</c:v>
                </c:pt>
                <c:pt idx="10967">
                  <c:v>61</c:v>
                </c:pt>
                <c:pt idx="10968">
                  <c:v>61</c:v>
                </c:pt>
                <c:pt idx="10969">
                  <c:v>61</c:v>
                </c:pt>
                <c:pt idx="10970">
                  <c:v>61</c:v>
                </c:pt>
                <c:pt idx="10971">
                  <c:v>61</c:v>
                </c:pt>
                <c:pt idx="10972">
                  <c:v>61</c:v>
                </c:pt>
                <c:pt idx="10973">
                  <c:v>61</c:v>
                </c:pt>
                <c:pt idx="10974">
                  <c:v>61</c:v>
                </c:pt>
                <c:pt idx="10975">
                  <c:v>61</c:v>
                </c:pt>
                <c:pt idx="10976">
                  <c:v>61</c:v>
                </c:pt>
                <c:pt idx="10977">
                  <c:v>61</c:v>
                </c:pt>
                <c:pt idx="10978">
                  <c:v>61</c:v>
                </c:pt>
                <c:pt idx="10979">
                  <c:v>61</c:v>
                </c:pt>
                <c:pt idx="10980">
                  <c:v>61</c:v>
                </c:pt>
                <c:pt idx="10981">
                  <c:v>61</c:v>
                </c:pt>
                <c:pt idx="10982">
                  <c:v>61</c:v>
                </c:pt>
                <c:pt idx="10983">
                  <c:v>61</c:v>
                </c:pt>
                <c:pt idx="10984">
                  <c:v>61</c:v>
                </c:pt>
                <c:pt idx="10985">
                  <c:v>61</c:v>
                </c:pt>
                <c:pt idx="10986">
                  <c:v>61</c:v>
                </c:pt>
                <c:pt idx="10987">
                  <c:v>61</c:v>
                </c:pt>
                <c:pt idx="10988">
                  <c:v>61</c:v>
                </c:pt>
                <c:pt idx="10989">
                  <c:v>61</c:v>
                </c:pt>
                <c:pt idx="10990">
                  <c:v>61</c:v>
                </c:pt>
                <c:pt idx="10991">
                  <c:v>61</c:v>
                </c:pt>
                <c:pt idx="10992">
                  <c:v>61</c:v>
                </c:pt>
                <c:pt idx="10993">
                  <c:v>61</c:v>
                </c:pt>
                <c:pt idx="10994">
                  <c:v>61</c:v>
                </c:pt>
                <c:pt idx="10995">
                  <c:v>61</c:v>
                </c:pt>
                <c:pt idx="10996">
                  <c:v>61</c:v>
                </c:pt>
                <c:pt idx="10997">
                  <c:v>61</c:v>
                </c:pt>
                <c:pt idx="10998">
                  <c:v>61</c:v>
                </c:pt>
                <c:pt idx="10999">
                  <c:v>61</c:v>
                </c:pt>
                <c:pt idx="11000">
                  <c:v>61</c:v>
                </c:pt>
                <c:pt idx="11001">
                  <c:v>61</c:v>
                </c:pt>
                <c:pt idx="11002">
                  <c:v>61</c:v>
                </c:pt>
                <c:pt idx="11003">
                  <c:v>61</c:v>
                </c:pt>
                <c:pt idx="11004">
                  <c:v>61</c:v>
                </c:pt>
                <c:pt idx="11005">
                  <c:v>61</c:v>
                </c:pt>
                <c:pt idx="11006">
                  <c:v>61</c:v>
                </c:pt>
                <c:pt idx="11007">
                  <c:v>61</c:v>
                </c:pt>
                <c:pt idx="11008">
                  <c:v>61</c:v>
                </c:pt>
                <c:pt idx="11009">
                  <c:v>61</c:v>
                </c:pt>
                <c:pt idx="11010">
                  <c:v>61</c:v>
                </c:pt>
                <c:pt idx="11011">
                  <c:v>61</c:v>
                </c:pt>
                <c:pt idx="11012">
                  <c:v>61</c:v>
                </c:pt>
                <c:pt idx="11013">
                  <c:v>61</c:v>
                </c:pt>
                <c:pt idx="11014">
                  <c:v>61</c:v>
                </c:pt>
                <c:pt idx="11015">
                  <c:v>61</c:v>
                </c:pt>
                <c:pt idx="11016">
                  <c:v>61</c:v>
                </c:pt>
                <c:pt idx="11017">
                  <c:v>61</c:v>
                </c:pt>
                <c:pt idx="11018">
                  <c:v>61</c:v>
                </c:pt>
                <c:pt idx="11019">
                  <c:v>61</c:v>
                </c:pt>
                <c:pt idx="11020">
                  <c:v>61</c:v>
                </c:pt>
                <c:pt idx="11021">
                  <c:v>61</c:v>
                </c:pt>
                <c:pt idx="11022">
                  <c:v>61</c:v>
                </c:pt>
                <c:pt idx="11023">
                  <c:v>61</c:v>
                </c:pt>
                <c:pt idx="11024">
                  <c:v>61</c:v>
                </c:pt>
                <c:pt idx="11025">
                  <c:v>61</c:v>
                </c:pt>
                <c:pt idx="11026">
                  <c:v>61</c:v>
                </c:pt>
                <c:pt idx="11027">
                  <c:v>61</c:v>
                </c:pt>
                <c:pt idx="11028">
                  <c:v>61</c:v>
                </c:pt>
                <c:pt idx="11029">
                  <c:v>61</c:v>
                </c:pt>
                <c:pt idx="11030">
                  <c:v>61</c:v>
                </c:pt>
                <c:pt idx="11031">
                  <c:v>61</c:v>
                </c:pt>
                <c:pt idx="11032">
                  <c:v>61</c:v>
                </c:pt>
                <c:pt idx="11033">
                  <c:v>61</c:v>
                </c:pt>
                <c:pt idx="11034">
                  <c:v>61</c:v>
                </c:pt>
                <c:pt idx="11035">
                  <c:v>61</c:v>
                </c:pt>
                <c:pt idx="11036">
                  <c:v>61</c:v>
                </c:pt>
                <c:pt idx="11037">
                  <c:v>61</c:v>
                </c:pt>
                <c:pt idx="11038">
                  <c:v>61</c:v>
                </c:pt>
                <c:pt idx="11039">
                  <c:v>61</c:v>
                </c:pt>
                <c:pt idx="11040">
                  <c:v>61</c:v>
                </c:pt>
                <c:pt idx="11041">
                  <c:v>61</c:v>
                </c:pt>
                <c:pt idx="11042">
                  <c:v>61</c:v>
                </c:pt>
                <c:pt idx="11043">
                  <c:v>61</c:v>
                </c:pt>
                <c:pt idx="11044">
                  <c:v>61</c:v>
                </c:pt>
                <c:pt idx="11045">
                  <c:v>61</c:v>
                </c:pt>
                <c:pt idx="11046">
                  <c:v>61</c:v>
                </c:pt>
                <c:pt idx="11047">
                  <c:v>61</c:v>
                </c:pt>
                <c:pt idx="11048">
                  <c:v>61</c:v>
                </c:pt>
                <c:pt idx="11049">
                  <c:v>61</c:v>
                </c:pt>
                <c:pt idx="11050">
                  <c:v>61</c:v>
                </c:pt>
                <c:pt idx="11051">
                  <c:v>61</c:v>
                </c:pt>
                <c:pt idx="11052">
                  <c:v>61</c:v>
                </c:pt>
                <c:pt idx="11053">
                  <c:v>61</c:v>
                </c:pt>
                <c:pt idx="11054">
                  <c:v>61</c:v>
                </c:pt>
                <c:pt idx="11055">
                  <c:v>61</c:v>
                </c:pt>
                <c:pt idx="11056">
                  <c:v>61</c:v>
                </c:pt>
                <c:pt idx="11057">
                  <c:v>61</c:v>
                </c:pt>
                <c:pt idx="11058">
                  <c:v>61</c:v>
                </c:pt>
                <c:pt idx="11059">
                  <c:v>61</c:v>
                </c:pt>
                <c:pt idx="11060">
                  <c:v>61</c:v>
                </c:pt>
                <c:pt idx="11061">
                  <c:v>61</c:v>
                </c:pt>
                <c:pt idx="11062">
                  <c:v>61</c:v>
                </c:pt>
                <c:pt idx="11063">
                  <c:v>61</c:v>
                </c:pt>
                <c:pt idx="11064">
                  <c:v>61</c:v>
                </c:pt>
                <c:pt idx="11065">
                  <c:v>61</c:v>
                </c:pt>
                <c:pt idx="11066">
                  <c:v>61</c:v>
                </c:pt>
                <c:pt idx="11067">
                  <c:v>61</c:v>
                </c:pt>
                <c:pt idx="11068">
                  <c:v>61</c:v>
                </c:pt>
                <c:pt idx="11069">
                  <c:v>61</c:v>
                </c:pt>
                <c:pt idx="11070">
                  <c:v>61</c:v>
                </c:pt>
                <c:pt idx="11071">
                  <c:v>61</c:v>
                </c:pt>
                <c:pt idx="11072">
                  <c:v>61</c:v>
                </c:pt>
                <c:pt idx="11073">
                  <c:v>61</c:v>
                </c:pt>
                <c:pt idx="11074">
                  <c:v>61</c:v>
                </c:pt>
                <c:pt idx="11075">
                  <c:v>61</c:v>
                </c:pt>
                <c:pt idx="11076">
                  <c:v>61</c:v>
                </c:pt>
                <c:pt idx="11077">
                  <c:v>61</c:v>
                </c:pt>
                <c:pt idx="11078">
                  <c:v>61</c:v>
                </c:pt>
                <c:pt idx="11079">
                  <c:v>61</c:v>
                </c:pt>
                <c:pt idx="11080">
                  <c:v>61</c:v>
                </c:pt>
                <c:pt idx="11081">
                  <c:v>61</c:v>
                </c:pt>
                <c:pt idx="11082">
                  <c:v>61</c:v>
                </c:pt>
                <c:pt idx="11083">
                  <c:v>61</c:v>
                </c:pt>
                <c:pt idx="11084">
                  <c:v>61</c:v>
                </c:pt>
                <c:pt idx="11085">
                  <c:v>61</c:v>
                </c:pt>
                <c:pt idx="11086">
                  <c:v>61</c:v>
                </c:pt>
                <c:pt idx="11087">
                  <c:v>61</c:v>
                </c:pt>
                <c:pt idx="11088">
                  <c:v>61</c:v>
                </c:pt>
                <c:pt idx="11089">
                  <c:v>61</c:v>
                </c:pt>
                <c:pt idx="11090">
                  <c:v>61</c:v>
                </c:pt>
                <c:pt idx="11091">
                  <c:v>61</c:v>
                </c:pt>
                <c:pt idx="11092">
                  <c:v>61</c:v>
                </c:pt>
                <c:pt idx="11093">
                  <c:v>61</c:v>
                </c:pt>
                <c:pt idx="11094">
                  <c:v>61</c:v>
                </c:pt>
                <c:pt idx="11095">
                  <c:v>61</c:v>
                </c:pt>
                <c:pt idx="11096">
                  <c:v>61</c:v>
                </c:pt>
                <c:pt idx="11097">
                  <c:v>61</c:v>
                </c:pt>
                <c:pt idx="11098">
                  <c:v>61</c:v>
                </c:pt>
                <c:pt idx="11099">
                  <c:v>61</c:v>
                </c:pt>
                <c:pt idx="11100">
                  <c:v>61</c:v>
                </c:pt>
                <c:pt idx="11101">
                  <c:v>61</c:v>
                </c:pt>
                <c:pt idx="11102">
                  <c:v>61</c:v>
                </c:pt>
                <c:pt idx="11103">
                  <c:v>61</c:v>
                </c:pt>
                <c:pt idx="11104">
                  <c:v>61</c:v>
                </c:pt>
                <c:pt idx="11105">
                  <c:v>61</c:v>
                </c:pt>
                <c:pt idx="11106">
                  <c:v>61</c:v>
                </c:pt>
                <c:pt idx="11107">
                  <c:v>61</c:v>
                </c:pt>
                <c:pt idx="11108">
                  <c:v>61</c:v>
                </c:pt>
                <c:pt idx="11109">
                  <c:v>61</c:v>
                </c:pt>
                <c:pt idx="11110">
                  <c:v>61</c:v>
                </c:pt>
                <c:pt idx="11111">
                  <c:v>61</c:v>
                </c:pt>
                <c:pt idx="11112">
                  <c:v>61</c:v>
                </c:pt>
                <c:pt idx="11113">
                  <c:v>61</c:v>
                </c:pt>
                <c:pt idx="11114">
                  <c:v>61</c:v>
                </c:pt>
                <c:pt idx="11115">
                  <c:v>61</c:v>
                </c:pt>
                <c:pt idx="11116">
                  <c:v>61</c:v>
                </c:pt>
                <c:pt idx="11117">
                  <c:v>61</c:v>
                </c:pt>
                <c:pt idx="11118">
                  <c:v>61</c:v>
                </c:pt>
                <c:pt idx="11119">
                  <c:v>61</c:v>
                </c:pt>
                <c:pt idx="11120">
                  <c:v>61</c:v>
                </c:pt>
                <c:pt idx="11121">
                  <c:v>61</c:v>
                </c:pt>
                <c:pt idx="11122">
                  <c:v>61</c:v>
                </c:pt>
                <c:pt idx="11123">
                  <c:v>61</c:v>
                </c:pt>
                <c:pt idx="11124">
                  <c:v>61</c:v>
                </c:pt>
                <c:pt idx="11125">
                  <c:v>61</c:v>
                </c:pt>
                <c:pt idx="11126">
                  <c:v>61</c:v>
                </c:pt>
                <c:pt idx="11127">
                  <c:v>61</c:v>
                </c:pt>
                <c:pt idx="11128">
                  <c:v>61</c:v>
                </c:pt>
                <c:pt idx="11129">
                  <c:v>61</c:v>
                </c:pt>
                <c:pt idx="11130">
                  <c:v>61</c:v>
                </c:pt>
                <c:pt idx="11131">
                  <c:v>61</c:v>
                </c:pt>
                <c:pt idx="11132">
                  <c:v>61</c:v>
                </c:pt>
                <c:pt idx="11133">
                  <c:v>61</c:v>
                </c:pt>
                <c:pt idx="11134">
                  <c:v>61</c:v>
                </c:pt>
                <c:pt idx="11135">
                  <c:v>61</c:v>
                </c:pt>
                <c:pt idx="11136">
                  <c:v>61</c:v>
                </c:pt>
                <c:pt idx="11137">
                  <c:v>61</c:v>
                </c:pt>
                <c:pt idx="11138">
                  <c:v>61</c:v>
                </c:pt>
                <c:pt idx="11139">
                  <c:v>61</c:v>
                </c:pt>
                <c:pt idx="11140">
                  <c:v>61</c:v>
                </c:pt>
                <c:pt idx="11141">
                  <c:v>61</c:v>
                </c:pt>
                <c:pt idx="11142">
                  <c:v>61</c:v>
                </c:pt>
                <c:pt idx="11143">
                  <c:v>61</c:v>
                </c:pt>
                <c:pt idx="11144">
                  <c:v>61</c:v>
                </c:pt>
                <c:pt idx="11145">
                  <c:v>61</c:v>
                </c:pt>
                <c:pt idx="11146">
                  <c:v>61</c:v>
                </c:pt>
                <c:pt idx="11147">
                  <c:v>61</c:v>
                </c:pt>
                <c:pt idx="11148">
                  <c:v>61</c:v>
                </c:pt>
                <c:pt idx="11149">
                  <c:v>61</c:v>
                </c:pt>
                <c:pt idx="11150">
                  <c:v>61</c:v>
                </c:pt>
                <c:pt idx="11151">
                  <c:v>61</c:v>
                </c:pt>
                <c:pt idx="11152">
                  <c:v>61</c:v>
                </c:pt>
                <c:pt idx="11153">
                  <c:v>61</c:v>
                </c:pt>
                <c:pt idx="11154">
                  <c:v>61</c:v>
                </c:pt>
                <c:pt idx="11155">
                  <c:v>61</c:v>
                </c:pt>
                <c:pt idx="11156">
                  <c:v>61</c:v>
                </c:pt>
                <c:pt idx="11157">
                  <c:v>61</c:v>
                </c:pt>
                <c:pt idx="11158">
                  <c:v>61</c:v>
                </c:pt>
                <c:pt idx="11159">
                  <c:v>61</c:v>
                </c:pt>
                <c:pt idx="11160">
                  <c:v>61</c:v>
                </c:pt>
                <c:pt idx="11161">
                  <c:v>61</c:v>
                </c:pt>
                <c:pt idx="11162">
                  <c:v>61</c:v>
                </c:pt>
                <c:pt idx="11163">
                  <c:v>61</c:v>
                </c:pt>
                <c:pt idx="11164">
                  <c:v>61</c:v>
                </c:pt>
                <c:pt idx="11165">
                  <c:v>61</c:v>
                </c:pt>
                <c:pt idx="11166">
                  <c:v>61</c:v>
                </c:pt>
                <c:pt idx="11167">
                  <c:v>61</c:v>
                </c:pt>
                <c:pt idx="11168">
                  <c:v>61</c:v>
                </c:pt>
                <c:pt idx="11169">
                  <c:v>61</c:v>
                </c:pt>
                <c:pt idx="11170">
                  <c:v>61</c:v>
                </c:pt>
                <c:pt idx="11171">
                  <c:v>61</c:v>
                </c:pt>
                <c:pt idx="11172">
                  <c:v>61</c:v>
                </c:pt>
                <c:pt idx="11173">
                  <c:v>61</c:v>
                </c:pt>
                <c:pt idx="11174">
                  <c:v>61</c:v>
                </c:pt>
                <c:pt idx="11175">
                  <c:v>61</c:v>
                </c:pt>
                <c:pt idx="11176">
                  <c:v>61</c:v>
                </c:pt>
                <c:pt idx="11177">
                  <c:v>61</c:v>
                </c:pt>
                <c:pt idx="11178">
                  <c:v>61</c:v>
                </c:pt>
                <c:pt idx="11179">
                  <c:v>61</c:v>
                </c:pt>
                <c:pt idx="11180">
                  <c:v>61</c:v>
                </c:pt>
                <c:pt idx="11181">
                  <c:v>61</c:v>
                </c:pt>
                <c:pt idx="11182">
                  <c:v>61</c:v>
                </c:pt>
                <c:pt idx="11183">
                  <c:v>61</c:v>
                </c:pt>
                <c:pt idx="11184">
                  <c:v>61</c:v>
                </c:pt>
                <c:pt idx="11185">
                  <c:v>61</c:v>
                </c:pt>
                <c:pt idx="11186">
                  <c:v>61</c:v>
                </c:pt>
                <c:pt idx="11187">
                  <c:v>61</c:v>
                </c:pt>
                <c:pt idx="11188">
                  <c:v>61</c:v>
                </c:pt>
                <c:pt idx="11189">
                  <c:v>61</c:v>
                </c:pt>
                <c:pt idx="11190">
                  <c:v>61</c:v>
                </c:pt>
                <c:pt idx="11191">
                  <c:v>61</c:v>
                </c:pt>
                <c:pt idx="11192">
                  <c:v>61</c:v>
                </c:pt>
                <c:pt idx="11193">
                  <c:v>61</c:v>
                </c:pt>
                <c:pt idx="11194">
                  <c:v>61</c:v>
                </c:pt>
                <c:pt idx="11195">
                  <c:v>61</c:v>
                </c:pt>
                <c:pt idx="11196">
                  <c:v>61</c:v>
                </c:pt>
                <c:pt idx="11197">
                  <c:v>61</c:v>
                </c:pt>
                <c:pt idx="11198">
                  <c:v>61</c:v>
                </c:pt>
                <c:pt idx="11199">
                  <c:v>61</c:v>
                </c:pt>
                <c:pt idx="11200">
                  <c:v>61</c:v>
                </c:pt>
                <c:pt idx="11201">
                  <c:v>61</c:v>
                </c:pt>
                <c:pt idx="11202">
                  <c:v>61</c:v>
                </c:pt>
                <c:pt idx="11203">
                  <c:v>61</c:v>
                </c:pt>
                <c:pt idx="11204">
                  <c:v>61</c:v>
                </c:pt>
                <c:pt idx="11205">
                  <c:v>61</c:v>
                </c:pt>
                <c:pt idx="11206">
                  <c:v>61</c:v>
                </c:pt>
                <c:pt idx="11207">
                  <c:v>61</c:v>
                </c:pt>
                <c:pt idx="11208">
                  <c:v>61</c:v>
                </c:pt>
                <c:pt idx="11209">
                  <c:v>61</c:v>
                </c:pt>
                <c:pt idx="11210">
                  <c:v>61</c:v>
                </c:pt>
                <c:pt idx="11211">
                  <c:v>61</c:v>
                </c:pt>
                <c:pt idx="11212">
                  <c:v>61</c:v>
                </c:pt>
                <c:pt idx="11213">
                  <c:v>61</c:v>
                </c:pt>
                <c:pt idx="11214">
                  <c:v>61</c:v>
                </c:pt>
                <c:pt idx="11215">
                  <c:v>61</c:v>
                </c:pt>
                <c:pt idx="11216">
                  <c:v>61</c:v>
                </c:pt>
                <c:pt idx="11217">
                  <c:v>61</c:v>
                </c:pt>
                <c:pt idx="11218">
                  <c:v>61</c:v>
                </c:pt>
                <c:pt idx="11219">
                  <c:v>61</c:v>
                </c:pt>
                <c:pt idx="11220">
                  <c:v>61</c:v>
                </c:pt>
                <c:pt idx="11221">
                  <c:v>61</c:v>
                </c:pt>
                <c:pt idx="11222">
                  <c:v>61</c:v>
                </c:pt>
                <c:pt idx="11223">
                  <c:v>61</c:v>
                </c:pt>
                <c:pt idx="11224">
                  <c:v>61</c:v>
                </c:pt>
                <c:pt idx="11225">
                  <c:v>61</c:v>
                </c:pt>
                <c:pt idx="11226">
                  <c:v>61</c:v>
                </c:pt>
                <c:pt idx="11227">
                  <c:v>61</c:v>
                </c:pt>
                <c:pt idx="11228">
                  <c:v>61</c:v>
                </c:pt>
                <c:pt idx="11229">
                  <c:v>61</c:v>
                </c:pt>
                <c:pt idx="11230">
                  <c:v>61</c:v>
                </c:pt>
                <c:pt idx="11231">
                  <c:v>61</c:v>
                </c:pt>
                <c:pt idx="11232">
                  <c:v>61</c:v>
                </c:pt>
                <c:pt idx="11233">
                  <c:v>61</c:v>
                </c:pt>
                <c:pt idx="11234">
                  <c:v>61</c:v>
                </c:pt>
                <c:pt idx="11235">
                  <c:v>61</c:v>
                </c:pt>
                <c:pt idx="11236">
                  <c:v>61</c:v>
                </c:pt>
                <c:pt idx="11237">
                  <c:v>61</c:v>
                </c:pt>
                <c:pt idx="11238">
                  <c:v>61</c:v>
                </c:pt>
                <c:pt idx="11239">
                  <c:v>61</c:v>
                </c:pt>
                <c:pt idx="11240">
                  <c:v>61</c:v>
                </c:pt>
                <c:pt idx="11241">
                  <c:v>61</c:v>
                </c:pt>
                <c:pt idx="11242">
                  <c:v>61</c:v>
                </c:pt>
                <c:pt idx="11243">
                  <c:v>61</c:v>
                </c:pt>
                <c:pt idx="11244">
                  <c:v>61</c:v>
                </c:pt>
                <c:pt idx="11245">
                  <c:v>61</c:v>
                </c:pt>
                <c:pt idx="11246">
                  <c:v>61</c:v>
                </c:pt>
                <c:pt idx="11247">
                  <c:v>61</c:v>
                </c:pt>
                <c:pt idx="11248">
                  <c:v>61</c:v>
                </c:pt>
                <c:pt idx="11249">
                  <c:v>61</c:v>
                </c:pt>
                <c:pt idx="11250">
                  <c:v>61</c:v>
                </c:pt>
                <c:pt idx="11251">
                  <c:v>61</c:v>
                </c:pt>
                <c:pt idx="11252">
                  <c:v>61</c:v>
                </c:pt>
                <c:pt idx="11253">
                  <c:v>61</c:v>
                </c:pt>
                <c:pt idx="11254">
                  <c:v>61</c:v>
                </c:pt>
                <c:pt idx="11255">
                  <c:v>61</c:v>
                </c:pt>
                <c:pt idx="11256">
                  <c:v>61</c:v>
                </c:pt>
                <c:pt idx="11257">
                  <c:v>61</c:v>
                </c:pt>
                <c:pt idx="11258">
                  <c:v>61</c:v>
                </c:pt>
                <c:pt idx="11259">
                  <c:v>61</c:v>
                </c:pt>
                <c:pt idx="11260">
                  <c:v>61</c:v>
                </c:pt>
                <c:pt idx="11261">
                  <c:v>61</c:v>
                </c:pt>
                <c:pt idx="11262">
                  <c:v>61</c:v>
                </c:pt>
                <c:pt idx="11263">
                  <c:v>61</c:v>
                </c:pt>
                <c:pt idx="11264">
                  <c:v>61</c:v>
                </c:pt>
                <c:pt idx="11265">
                  <c:v>61</c:v>
                </c:pt>
                <c:pt idx="11266">
                  <c:v>61</c:v>
                </c:pt>
                <c:pt idx="11267">
                  <c:v>61</c:v>
                </c:pt>
                <c:pt idx="11268">
                  <c:v>61</c:v>
                </c:pt>
                <c:pt idx="11269">
                  <c:v>61</c:v>
                </c:pt>
                <c:pt idx="11270">
                  <c:v>61</c:v>
                </c:pt>
                <c:pt idx="11271">
                  <c:v>61</c:v>
                </c:pt>
                <c:pt idx="11272">
                  <c:v>61</c:v>
                </c:pt>
                <c:pt idx="11273">
                  <c:v>61</c:v>
                </c:pt>
                <c:pt idx="11274">
                  <c:v>61</c:v>
                </c:pt>
                <c:pt idx="11275">
                  <c:v>61</c:v>
                </c:pt>
                <c:pt idx="11276">
                  <c:v>61</c:v>
                </c:pt>
                <c:pt idx="11277">
                  <c:v>61</c:v>
                </c:pt>
                <c:pt idx="11278">
                  <c:v>61</c:v>
                </c:pt>
                <c:pt idx="11279">
                  <c:v>61</c:v>
                </c:pt>
                <c:pt idx="11280">
                  <c:v>61</c:v>
                </c:pt>
                <c:pt idx="11281">
                  <c:v>61</c:v>
                </c:pt>
                <c:pt idx="11282">
                  <c:v>61</c:v>
                </c:pt>
                <c:pt idx="11283">
                  <c:v>61</c:v>
                </c:pt>
                <c:pt idx="11284">
                  <c:v>61</c:v>
                </c:pt>
                <c:pt idx="11285">
                  <c:v>61</c:v>
                </c:pt>
                <c:pt idx="11286">
                  <c:v>61</c:v>
                </c:pt>
                <c:pt idx="11287">
                  <c:v>61</c:v>
                </c:pt>
                <c:pt idx="11288">
                  <c:v>61</c:v>
                </c:pt>
                <c:pt idx="11289">
                  <c:v>61</c:v>
                </c:pt>
                <c:pt idx="11290">
                  <c:v>61</c:v>
                </c:pt>
                <c:pt idx="11291">
                  <c:v>61</c:v>
                </c:pt>
                <c:pt idx="11292">
                  <c:v>61</c:v>
                </c:pt>
                <c:pt idx="11293">
                  <c:v>61</c:v>
                </c:pt>
                <c:pt idx="11294">
                  <c:v>61</c:v>
                </c:pt>
                <c:pt idx="11295">
                  <c:v>61</c:v>
                </c:pt>
                <c:pt idx="11296">
                  <c:v>61</c:v>
                </c:pt>
                <c:pt idx="11297">
                  <c:v>61</c:v>
                </c:pt>
                <c:pt idx="11298">
                  <c:v>61</c:v>
                </c:pt>
                <c:pt idx="11299">
                  <c:v>61</c:v>
                </c:pt>
                <c:pt idx="11300">
                  <c:v>61</c:v>
                </c:pt>
                <c:pt idx="11301">
                  <c:v>61</c:v>
                </c:pt>
                <c:pt idx="11302">
                  <c:v>61</c:v>
                </c:pt>
                <c:pt idx="11303">
                  <c:v>61</c:v>
                </c:pt>
                <c:pt idx="11304">
                  <c:v>61</c:v>
                </c:pt>
                <c:pt idx="11305">
                  <c:v>61</c:v>
                </c:pt>
                <c:pt idx="11306">
                  <c:v>61</c:v>
                </c:pt>
                <c:pt idx="11307">
                  <c:v>61</c:v>
                </c:pt>
                <c:pt idx="11308">
                  <c:v>61</c:v>
                </c:pt>
                <c:pt idx="11309">
                  <c:v>61</c:v>
                </c:pt>
                <c:pt idx="11310">
                  <c:v>61</c:v>
                </c:pt>
                <c:pt idx="11311">
                  <c:v>61</c:v>
                </c:pt>
                <c:pt idx="11312">
                  <c:v>61</c:v>
                </c:pt>
                <c:pt idx="11313">
                  <c:v>61</c:v>
                </c:pt>
                <c:pt idx="11314">
                  <c:v>61</c:v>
                </c:pt>
                <c:pt idx="11315">
                  <c:v>61</c:v>
                </c:pt>
                <c:pt idx="11316">
                  <c:v>61</c:v>
                </c:pt>
                <c:pt idx="11317">
                  <c:v>61</c:v>
                </c:pt>
                <c:pt idx="11318">
                  <c:v>61</c:v>
                </c:pt>
                <c:pt idx="11319">
                  <c:v>61</c:v>
                </c:pt>
                <c:pt idx="11320">
                  <c:v>61</c:v>
                </c:pt>
                <c:pt idx="11321">
                  <c:v>61</c:v>
                </c:pt>
                <c:pt idx="11322">
                  <c:v>61</c:v>
                </c:pt>
                <c:pt idx="11323">
                  <c:v>61</c:v>
                </c:pt>
                <c:pt idx="11324">
                  <c:v>61</c:v>
                </c:pt>
                <c:pt idx="11325">
                  <c:v>61</c:v>
                </c:pt>
                <c:pt idx="11326">
                  <c:v>61</c:v>
                </c:pt>
                <c:pt idx="11327">
                  <c:v>61</c:v>
                </c:pt>
                <c:pt idx="11328">
                  <c:v>61</c:v>
                </c:pt>
                <c:pt idx="11329">
                  <c:v>61</c:v>
                </c:pt>
                <c:pt idx="11330">
                  <c:v>61</c:v>
                </c:pt>
                <c:pt idx="11331">
                  <c:v>61</c:v>
                </c:pt>
                <c:pt idx="11332">
                  <c:v>61</c:v>
                </c:pt>
                <c:pt idx="11333">
                  <c:v>61</c:v>
                </c:pt>
                <c:pt idx="11334">
                  <c:v>61</c:v>
                </c:pt>
                <c:pt idx="11335">
                  <c:v>61</c:v>
                </c:pt>
                <c:pt idx="11336">
                  <c:v>61</c:v>
                </c:pt>
                <c:pt idx="11337">
                  <c:v>61</c:v>
                </c:pt>
                <c:pt idx="11338">
                  <c:v>61</c:v>
                </c:pt>
                <c:pt idx="11339">
                  <c:v>61</c:v>
                </c:pt>
                <c:pt idx="11340">
                  <c:v>61</c:v>
                </c:pt>
                <c:pt idx="11341">
                  <c:v>61</c:v>
                </c:pt>
                <c:pt idx="11342">
                  <c:v>61</c:v>
                </c:pt>
                <c:pt idx="11343">
                  <c:v>61</c:v>
                </c:pt>
                <c:pt idx="11344">
                  <c:v>61</c:v>
                </c:pt>
                <c:pt idx="11345">
                  <c:v>61</c:v>
                </c:pt>
                <c:pt idx="11346">
                  <c:v>61</c:v>
                </c:pt>
                <c:pt idx="11347">
                  <c:v>61</c:v>
                </c:pt>
                <c:pt idx="11348">
                  <c:v>61</c:v>
                </c:pt>
                <c:pt idx="11349">
                  <c:v>61</c:v>
                </c:pt>
                <c:pt idx="11350">
                  <c:v>61</c:v>
                </c:pt>
                <c:pt idx="11351">
                  <c:v>61</c:v>
                </c:pt>
                <c:pt idx="11352">
                  <c:v>61</c:v>
                </c:pt>
                <c:pt idx="11353">
                  <c:v>61</c:v>
                </c:pt>
                <c:pt idx="11354">
                  <c:v>61</c:v>
                </c:pt>
                <c:pt idx="11355">
                  <c:v>61</c:v>
                </c:pt>
                <c:pt idx="11356">
                  <c:v>61</c:v>
                </c:pt>
                <c:pt idx="11357">
                  <c:v>61</c:v>
                </c:pt>
                <c:pt idx="11358">
                  <c:v>61</c:v>
                </c:pt>
                <c:pt idx="11359">
                  <c:v>61</c:v>
                </c:pt>
                <c:pt idx="11360">
                  <c:v>61</c:v>
                </c:pt>
                <c:pt idx="11361">
                  <c:v>61</c:v>
                </c:pt>
                <c:pt idx="11362">
                  <c:v>61</c:v>
                </c:pt>
                <c:pt idx="11363">
                  <c:v>61</c:v>
                </c:pt>
                <c:pt idx="11364">
                  <c:v>61</c:v>
                </c:pt>
                <c:pt idx="11365">
                  <c:v>61</c:v>
                </c:pt>
                <c:pt idx="11366">
                  <c:v>61</c:v>
                </c:pt>
                <c:pt idx="11367">
                  <c:v>61</c:v>
                </c:pt>
                <c:pt idx="11368">
                  <c:v>61</c:v>
                </c:pt>
                <c:pt idx="11369">
                  <c:v>61</c:v>
                </c:pt>
                <c:pt idx="11370">
                  <c:v>61</c:v>
                </c:pt>
                <c:pt idx="11371">
                  <c:v>61</c:v>
                </c:pt>
                <c:pt idx="11372">
                  <c:v>61</c:v>
                </c:pt>
                <c:pt idx="11373">
                  <c:v>61</c:v>
                </c:pt>
                <c:pt idx="11374">
                  <c:v>61</c:v>
                </c:pt>
                <c:pt idx="11375">
                  <c:v>61</c:v>
                </c:pt>
                <c:pt idx="11376">
                  <c:v>61</c:v>
                </c:pt>
                <c:pt idx="11377">
                  <c:v>61</c:v>
                </c:pt>
                <c:pt idx="11378">
                  <c:v>61</c:v>
                </c:pt>
                <c:pt idx="11379">
                  <c:v>61</c:v>
                </c:pt>
                <c:pt idx="11380">
                  <c:v>61</c:v>
                </c:pt>
                <c:pt idx="11381">
                  <c:v>61</c:v>
                </c:pt>
                <c:pt idx="11382">
                  <c:v>61</c:v>
                </c:pt>
                <c:pt idx="11383">
                  <c:v>61</c:v>
                </c:pt>
                <c:pt idx="11384">
                  <c:v>61</c:v>
                </c:pt>
                <c:pt idx="11385">
                  <c:v>61</c:v>
                </c:pt>
                <c:pt idx="11386">
                  <c:v>61</c:v>
                </c:pt>
                <c:pt idx="11387">
                  <c:v>61</c:v>
                </c:pt>
                <c:pt idx="11388">
                  <c:v>61</c:v>
                </c:pt>
                <c:pt idx="11389">
                  <c:v>61</c:v>
                </c:pt>
                <c:pt idx="11390">
                  <c:v>61</c:v>
                </c:pt>
                <c:pt idx="11391">
                  <c:v>61</c:v>
                </c:pt>
                <c:pt idx="11392">
                  <c:v>61</c:v>
                </c:pt>
                <c:pt idx="11393">
                  <c:v>61</c:v>
                </c:pt>
                <c:pt idx="11394">
                  <c:v>61</c:v>
                </c:pt>
                <c:pt idx="11395">
                  <c:v>61</c:v>
                </c:pt>
                <c:pt idx="11396">
                  <c:v>61</c:v>
                </c:pt>
                <c:pt idx="11397">
                  <c:v>61</c:v>
                </c:pt>
                <c:pt idx="11398">
                  <c:v>61</c:v>
                </c:pt>
                <c:pt idx="11399">
                  <c:v>61</c:v>
                </c:pt>
                <c:pt idx="11400">
                  <c:v>61</c:v>
                </c:pt>
                <c:pt idx="11401">
                  <c:v>61</c:v>
                </c:pt>
                <c:pt idx="11402">
                  <c:v>61</c:v>
                </c:pt>
                <c:pt idx="11403">
                  <c:v>61</c:v>
                </c:pt>
                <c:pt idx="11404">
                  <c:v>61</c:v>
                </c:pt>
                <c:pt idx="11405">
                  <c:v>61</c:v>
                </c:pt>
                <c:pt idx="11406">
                  <c:v>61</c:v>
                </c:pt>
                <c:pt idx="11407">
                  <c:v>61</c:v>
                </c:pt>
                <c:pt idx="11408">
                  <c:v>61</c:v>
                </c:pt>
                <c:pt idx="11409">
                  <c:v>61</c:v>
                </c:pt>
                <c:pt idx="11410">
                  <c:v>61</c:v>
                </c:pt>
                <c:pt idx="11411">
                  <c:v>61</c:v>
                </c:pt>
                <c:pt idx="11412">
                  <c:v>61</c:v>
                </c:pt>
                <c:pt idx="11413">
                  <c:v>61</c:v>
                </c:pt>
                <c:pt idx="11414">
                  <c:v>61</c:v>
                </c:pt>
                <c:pt idx="11415">
                  <c:v>61</c:v>
                </c:pt>
                <c:pt idx="11416">
                  <c:v>61</c:v>
                </c:pt>
                <c:pt idx="11417">
                  <c:v>61</c:v>
                </c:pt>
                <c:pt idx="11418">
                  <c:v>61</c:v>
                </c:pt>
                <c:pt idx="11419">
                  <c:v>61</c:v>
                </c:pt>
                <c:pt idx="11420">
                  <c:v>61</c:v>
                </c:pt>
                <c:pt idx="11421">
                  <c:v>61</c:v>
                </c:pt>
                <c:pt idx="11422">
                  <c:v>61</c:v>
                </c:pt>
                <c:pt idx="11423">
                  <c:v>61</c:v>
                </c:pt>
                <c:pt idx="11424">
                  <c:v>61</c:v>
                </c:pt>
                <c:pt idx="11425">
                  <c:v>61</c:v>
                </c:pt>
                <c:pt idx="11426">
                  <c:v>61</c:v>
                </c:pt>
                <c:pt idx="11427">
                  <c:v>61</c:v>
                </c:pt>
                <c:pt idx="11428">
                  <c:v>61</c:v>
                </c:pt>
                <c:pt idx="11429">
                  <c:v>61</c:v>
                </c:pt>
                <c:pt idx="11430">
                  <c:v>61</c:v>
                </c:pt>
                <c:pt idx="11431">
                  <c:v>61</c:v>
                </c:pt>
                <c:pt idx="11432">
                  <c:v>61</c:v>
                </c:pt>
                <c:pt idx="11433">
                  <c:v>61</c:v>
                </c:pt>
                <c:pt idx="11434">
                  <c:v>61</c:v>
                </c:pt>
                <c:pt idx="11435">
                  <c:v>61</c:v>
                </c:pt>
                <c:pt idx="11436">
                  <c:v>61</c:v>
                </c:pt>
                <c:pt idx="11437">
                  <c:v>61</c:v>
                </c:pt>
                <c:pt idx="11438">
                  <c:v>61</c:v>
                </c:pt>
                <c:pt idx="11439">
                  <c:v>61</c:v>
                </c:pt>
                <c:pt idx="11440">
                  <c:v>61</c:v>
                </c:pt>
                <c:pt idx="11441">
                  <c:v>61</c:v>
                </c:pt>
                <c:pt idx="11442">
                  <c:v>61</c:v>
                </c:pt>
                <c:pt idx="11443">
                  <c:v>61</c:v>
                </c:pt>
                <c:pt idx="11444">
                  <c:v>61</c:v>
                </c:pt>
                <c:pt idx="11445">
                  <c:v>61</c:v>
                </c:pt>
                <c:pt idx="11446">
                  <c:v>61</c:v>
                </c:pt>
                <c:pt idx="11447">
                  <c:v>61</c:v>
                </c:pt>
                <c:pt idx="11448">
                  <c:v>61</c:v>
                </c:pt>
                <c:pt idx="11449">
                  <c:v>61</c:v>
                </c:pt>
                <c:pt idx="11450">
                  <c:v>61</c:v>
                </c:pt>
                <c:pt idx="11451">
                  <c:v>61</c:v>
                </c:pt>
                <c:pt idx="11452">
                  <c:v>61</c:v>
                </c:pt>
                <c:pt idx="11453">
                  <c:v>61</c:v>
                </c:pt>
                <c:pt idx="11454">
                  <c:v>61</c:v>
                </c:pt>
                <c:pt idx="11455">
                  <c:v>61</c:v>
                </c:pt>
                <c:pt idx="11456">
                  <c:v>61</c:v>
                </c:pt>
                <c:pt idx="11457">
                  <c:v>61</c:v>
                </c:pt>
                <c:pt idx="11458">
                  <c:v>61</c:v>
                </c:pt>
                <c:pt idx="11459">
                  <c:v>61</c:v>
                </c:pt>
                <c:pt idx="11460">
                  <c:v>61</c:v>
                </c:pt>
                <c:pt idx="11461">
                  <c:v>61</c:v>
                </c:pt>
                <c:pt idx="11462">
                  <c:v>61</c:v>
                </c:pt>
                <c:pt idx="11463">
                  <c:v>61</c:v>
                </c:pt>
                <c:pt idx="11464">
                  <c:v>61</c:v>
                </c:pt>
                <c:pt idx="11465">
                  <c:v>61</c:v>
                </c:pt>
                <c:pt idx="11466">
                  <c:v>61</c:v>
                </c:pt>
                <c:pt idx="11467">
                  <c:v>61</c:v>
                </c:pt>
                <c:pt idx="11468">
                  <c:v>61</c:v>
                </c:pt>
                <c:pt idx="11469">
                  <c:v>61</c:v>
                </c:pt>
                <c:pt idx="11470">
                  <c:v>61</c:v>
                </c:pt>
                <c:pt idx="11471">
                  <c:v>61</c:v>
                </c:pt>
                <c:pt idx="11472">
                  <c:v>61</c:v>
                </c:pt>
                <c:pt idx="11473">
                  <c:v>61</c:v>
                </c:pt>
                <c:pt idx="11474">
                  <c:v>61</c:v>
                </c:pt>
                <c:pt idx="11475">
                  <c:v>61</c:v>
                </c:pt>
                <c:pt idx="11476">
                  <c:v>61</c:v>
                </c:pt>
                <c:pt idx="11477">
                  <c:v>61</c:v>
                </c:pt>
                <c:pt idx="11478">
                  <c:v>61</c:v>
                </c:pt>
                <c:pt idx="11479">
                  <c:v>61</c:v>
                </c:pt>
                <c:pt idx="11480">
                  <c:v>61</c:v>
                </c:pt>
                <c:pt idx="11481">
                  <c:v>61</c:v>
                </c:pt>
                <c:pt idx="11482">
                  <c:v>61</c:v>
                </c:pt>
                <c:pt idx="11483">
                  <c:v>61</c:v>
                </c:pt>
                <c:pt idx="11484">
                  <c:v>61</c:v>
                </c:pt>
                <c:pt idx="11485">
                  <c:v>61</c:v>
                </c:pt>
                <c:pt idx="11486">
                  <c:v>61</c:v>
                </c:pt>
                <c:pt idx="11487">
                  <c:v>61</c:v>
                </c:pt>
                <c:pt idx="11488">
                  <c:v>61</c:v>
                </c:pt>
                <c:pt idx="11489">
                  <c:v>61</c:v>
                </c:pt>
                <c:pt idx="11490">
                  <c:v>61</c:v>
                </c:pt>
                <c:pt idx="11491">
                  <c:v>61</c:v>
                </c:pt>
                <c:pt idx="11492">
                  <c:v>61</c:v>
                </c:pt>
                <c:pt idx="11493">
                  <c:v>61</c:v>
                </c:pt>
                <c:pt idx="11494">
                  <c:v>61</c:v>
                </c:pt>
                <c:pt idx="11495">
                  <c:v>61</c:v>
                </c:pt>
                <c:pt idx="11496">
                  <c:v>61</c:v>
                </c:pt>
                <c:pt idx="11497">
                  <c:v>61</c:v>
                </c:pt>
                <c:pt idx="11498">
                  <c:v>61</c:v>
                </c:pt>
                <c:pt idx="11499">
                  <c:v>61</c:v>
                </c:pt>
                <c:pt idx="11500">
                  <c:v>61</c:v>
                </c:pt>
                <c:pt idx="11501">
                  <c:v>61</c:v>
                </c:pt>
                <c:pt idx="11502">
                  <c:v>61</c:v>
                </c:pt>
                <c:pt idx="11503">
                  <c:v>61</c:v>
                </c:pt>
                <c:pt idx="11504">
                  <c:v>61</c:v>
                </c:pt>
                <c:pt idx="11505">
                  <c:v>61</c:v>
                </c:pt>
                <c:pt idx="11506">
                  <c:v>61</c:v>
                </c:pt>
                <c:pt idx="11507">
                  <c:v>61</c:v>
                </c:pt>
                <c:pt idx="11508">
                  <c:v>61</c:v>
                </c:pt>
                <c:pt idx="11509">
                  <c:v>61</c:v>
                </c:pt>
                <c:pt idx="11510">
                  <c:v>61</c:v>
                </c:pt>
                <c:pt idx="11511">
                  <c:v>61</c:v>
                </c:pt>
                <c:pt idx="11512">
                  <c:v>61</c:v>
                </c:pt>
                <c:pt idx="11513">
                  <c:v>61</c:v>
                </c:pt>
                <c:pt idx="11514">
                  <c:v>61</c:v>
                </c:pt>
                <c:pt idx="11515">
                  <c:v>61</c:v>
                </c:pt>
                <c:pt idx="11516">
                  <c:v>61</c:v>
                </c:pt>
                <c:pt idx="11517">
                  <c:v>61</c:v>
                </c:pt>
                <c:pt idx="11518">
                  <c:v>61</c:v>
                </c:pt>
                <c:pt idx="11519">
                  <c:v>61</c:v>
                </c:pt>
                <c:pt idx="11520">
                  <c:v>61</c:v>
                </c:pt>
                <c:pt idx="11521">
                  <c:v>61</c:v>
                </c:pt>
                <c:pt idx="11522">
                  <c:v>61</c:v>
                </c:pt>
                <c:pt idx="11523">
                  <c:v>61</c:v>
                </c:pt>
                <c:pt idx="11524">
                  <c:v>61</c:v>
                </c:pt>
                <c:pt idx="11525">
                  <c:v>61</c:v>
                </c:pt>
                <c:pt idx="11526">
                  <c:v>61</c:v>
                </c:pt>
                <c:pt idx="11527">
                  <c:v>61</c:v>
                </c:pt>
                <c:pt idx="11528">
                  <c:v>61</c:v>
                </c:pt>
                <c:pt idx="11529">
                  <c:v>61</c:v>
                </c:pt>
                <c:pt idx="11530">
                  <c:v>61</c:v>
                </c:pt>
                <c:pt idx="11531">
                  <c:v>61</c:v>
                </c:pt>
                <c:pt idx="11532">
                  <c:v>61</c:v>
                </c:pt>
                <c:pt idx="11533">
                  <c:v>61</c:v>
                </c:pt>
                <c:pt idx="11534">
                  <c:v>61</c:v>
                </c:pt>
                <c:pt idx="11535">
                  <c:v>61</c:v>
                </c:pt>
                <c:pt idx="11536">
                  <c:v>61</c:v>
                </c:pt>
                <c:pt idx="11537">
                  <c:v>61</c:v>
                </c:pt>
                <c:pt idx="11538">
                  <c:v>61</c:v>
                </c:pt>
                <c:pt idx="11539">
                  <c:v>61</c:v>
                </c:pt>
                <c:pt idx="11540">
                  <c:v>61</c:v>
                </c:pt>
                <c:pt idx="11541">
                  <c:v>61</c:v>
                </c:pt>
                <c:pt idx="11542">
                  <c:v>61</c:v>
                </c:pt>
                <c:pt idx="11543">
                  <c:v>61</c:v>
                </c:pt>
                <c:pt idx="11544">
                  <c:v>61</c:v>
                </c:pt>
                <c:pt idx="11545">
                  <c:v>61</c:v>
                </c:pt>
                <c:pt idx="11546">
                  <c:v>61</c:v>
                </c:pt>
                <c:pt idx="11547">
                  <c:v>61</c:v>
                </c:pt>
                <c:pt idx="11548">
                  <c:v>61</c:v>
                </c:pt>
                <c:pt idx="11549">
                  <c:v>61</c:v>
                </c:pt>
                <c:pt idx="11550">
                  <c:v>61</c:v>
                </c:pt>
                <c:pt idx="11551">
                  <c:v>61</c:v>
                </c:pt>
                <c:pt idx="11552">
                  <c:v>61</c:v>
                </c:pt>
                <c:pt idx="11553">
                  <c:v>61</c:v>
                </c:pt>
                <c:pt idx="11554">
                  <c:v>61</c:v>
                </c:pt>
                <c:pt idx="11555">
                  <c:v>61</c:v>
                </c:pt>
                <c:pt idx="11556">
                  <c:v>61</c:v>
                </c:pt>
                <c:pt idx="11557">
                  <c:v>61</c:v>
                </c:pt>
                <c:pt idx="11558">
                  <c:v>61</c:v>
                </c:pt>
                <c:pt idx="11559">
                  <c:v>61</c:v>
                </c:pt>
                <c:pt idx="11560">
                  <c:v>61</c:v>
                </c:pt>
                <c:pt idx="11561">
                  <c:v>61</c:v>
                </c:pt>
                <c:pt idx="11562">
                  <c:v>61</c:v>
                </c:pt>
                <c:pt idx="11563">
                  <c:v>61</c:v>
                </c:pt>
                <c:pt idx="11564">
                  <c:v>61</c:v>
                </c:pt>
                <c:pt idx="11565">
                  <c:v>61</c:v>
                </c:pt>
                <c:pt idx="11566">
                  <c:v>61</c:v>
                </c:pt>
                <c:pt idx="11567">
                  <c:v>61</c:v>
                </c:pt>
                <c:pt idx="11568">
                  <c:v>61</c:v>
                </c:pt>
                <c:pt idx="11569">
                  <c:v>61</c:v>
                </c:pt>
                <c:pt idx="11570">
                  <c:v>61</c:v>
                </c:pt>
                <c:pt idx="11571">
                  <c:v>61</c:v>
                </c:pt>
                <c:pt idx="11572">
                  <c:v>61</c:v>
                </c:pt>
                <c:pt idx="11573">
                  <c:v>61</c:v>
                </c:pt>
                <c:pt idx="11574">
                  <c:v>61</c:v>
                </c:pt>
                <c:pt idx="11575">
                  <c:v>61</c:v>
                </c:pt>
                <c:pt idx="11576">
                  <c:v>61</c:v>
                </c:pt>
                <c:pt idx="11577">
                  <c:v>61</c:v>
                </c:pt>
                <c:pt idx="11578">
                  <c:v>61</c:v>
                </c:pt>
                <c:pt idx="11579">
                  <c:v>61</c:v>
                </c:pt>
                <c:pt idx="11580">
                  <c:v>61</c:v>
                </c:pt>
                <c:pt idx="11581">
                  <c:v>61</c:v>
                </c:pt>
                <c:pt idx="11582">
                  <c:v>61</c:v>
                </c:pt>
                <c:pt idx="11583">
                  <c:v>61</c:v>
                </c:pt>
                <c:pt idx="11584">
                  <c:v>61</c:v>
                </c:pt>
                <c:pt idx="11585">
                  <c:v>61</c:v>
                </c:pt>
                <c:pt idx="11586">
                  <c:v>61</c:v>
                </c:pt>
                <c:pt idx="11587">
                  <c:v>61</c:v>
                </c:pt>
                <c:pt idx="11588">
                  <c:v>61</c:v>
                </c:pt>
                <c:pt idx="11589">
                  <c:v>61</c:v>
                </c:pt>
                <c:pt idx="11590">
                  <c:v>61</c:v>
                </c:pt>
                <c:pt idx="11591">
                  <c:v>61</c:v>
                </c:pt>
                <c:pt idx="11592">
                  <c:v>61</c:v>
                </c:pt>
                <c:pt idx="11593">
                  <c:v>61</c:v>
                </c:pt>
                <c:pt idx="11594">
                  <c:v>61</c:v>
                </c:pt>
                <c:pt idx="11595">
                  <c:v>61</c:v>
                </c:pt>
                <c:pt idx="11596">
                  <c:v>61</c:v>
                </c:pt>
                <c:pt idx="11597">
                  <c:v>61</c:v>
                </c:pt>
                <c:pt idx="11598">
                  <c:v>61</c:v>
                </c:pt>
                <c:pt idx="11599">
                  <c:v>61</c:v>
                </c:pt>
                <c:pt idx="11600">
                  <c:v>61</c:v>
                </c:pt>
                <c:pt idx="11601">
                  <c:v>61</c:v>
                </c:pt>
                <c:pt idx="11602">
                  <c:v>61</c:v>
                </c:pt>
                <c:pt idx="11603">
                  <c:v>61</c:v>
                </c:pt>
                <c:pt idx="11604">
                  <c:v>61</c:v>
                </c:pt>
                <c:pt idx="11605">
                  <c:v>61</c:v>
                </c:pt>
                <c:pt idx="11606">
                  <c:v>61</c:v>
                </c:pt>
                <c:pt idx="11607">
                  <c:v>61</c:v>
                </c:pt>
                <c:pt idx="11608">
                  <c:v>61</c:v>
                </c:pt>
                <c:pt idx="11609">
                  <c:v>61</c:v>
                </c:pt>
                <c:pt idx="11610">
                  <c:v>61</c:v>
                </c:pt>
                <c:pt idx="11611">
                  <c:v>61</c:v>
                </c:pt>
                <c:pt idx="11612">
                  <c:v>61</c:v>
                </c:pt>
                <c:pt idx="11613">
                  <c:v>61</c:v>
                </c:pt>
                <c:pt idx="11614">
                  <c:v>61</c:v>
                </c:pt>
                <c:pt idx="11615">
                  <c:v>61</c:v>
                </c:pt>
                <c:pt idx="11616">
                  <c:v>61</c:v>
                </c:pt>
                <c:pt idx="11617">
                  <c:v>61</c:v>
                </c:pt>
                <c:pt idx="11618">
                  <c:v>61</c:v>
                </c:pt>
                <c:pt idx="11619">
                  <c:v>61</c:v>
                </c:pt>
                <c:pt idx="11620">
                  <c:v>61</c:v>
                </c:pt>
                <c:pt idx="11621">
                  <c:v>61</c:v>
                </c:pt>
                <c:pt idx="11622">
                  <c:v>61</c:v>
                </c:pt>
                <c:pt idx="11623">
                  <c:v>61</c:v>
                </c:pt>
                <c:pt idx="11624">
                  <c:v>61</c:v>
                </c:pt>
                <c:pt idx="11625">
                  <c:v>61</c:v>
                </c:pt>
                <c:pt idx="11626">
                  <c:v>61</c:v>
                </c:pt>
                <c:pt idx="11627">
                  <c:v>61</c:v>
                </c:pt>
                <c:pt idx="11628">
                  <c:v>61</c:v>
                </c:pt>
                <c:pt idx="11629">
                  <c:v>61</c:v>
                </c:pt>
                <c:pt idx="11630">
                  <c:v>61</c:v>
                </c:pt>
                <c:pt idx="11631">
                  <c:v>61</c:v>
                </c:pt>
                <c:pt idx="11632">
                  <c:v>61</c:v>
                </c:pt>
                <c:pt idx="11633">
                  <c:v>61</c:v>
                </c:pt>
                <c:pt idx="11634">
                  <c:v>61</c:v>
                </c:pt>
                <c:pt idx="11635">
                  <c:v>61</c:v>
                </c:pt>
                <c:pt idx="11636">
                  <c:v>61</c:v>
                </c:pt>
                <c:pt idx="11637">
                  <c:v>61</c:v>
                </c:pt>
                <c:pt idx="11638">
                  <c:v>61</c:v>
                </c:pt>
                <c:pt idx="11639">
                  <c:v>61</c:v>
                </c:pt>
                <c:pt idx="11640">
                  <c:v>61</c:v>
                </c:pt>
                <c:pt idx="11641">
                  <c:v>61</c:v>
                </c:pt>
                <c:pt idx="11642">
                  <c:v>61</c:v>
                </c:pt>
                <c:pt idx="11643">
                  <c:v>61</c:v>
                </c:pt>
                <c:pt idx="11644">
                  <c:v>61</c:v>
                </c:pt>
                <c:pt idx="11645">
                  <c:v>61</c:v>
                </c:pt>
                <c:pt idx="11646">
                  <c:v>61</c:v>
                </c:pt>
                <c:pt idx="11647">
                  <c:v>61</c:v>
                </c:pt>
                <c:pt idx="11648">
                  <c:v>61</c:v>
                </c:pt>
                <c:pt idx="11649">
                  <c:v>61</c:v>
                </c:pt>
                <c:pt idx="11650">
                  <c:v>61</c:v>
                </c:pt>
                <c:pt idx="11651">
                  <c:v>61</c:v>
                </c:pt>
                <c:pt idx="11652">
                  <c:v>61</c:v>
                </c:pt>
                <c:pt idx="11653">
                  <c:v>61</c:v>
                </c:pt>
                <c:pt idx="11654">
                  <c:v>61</c:v>
                </c:pt>
                <c:pt idx="11655">
                  <c:v>61</c:v>
                </c:pt>
                <c:pt idx="11656">
                  <c:v>61</c:v>
                </c:pt>
                <c:pt idx="11657">
                  <c:v>61</c:v>
                </c:pt>
                <c:pt idx="11658">
                  <c:v>61</c:v>
                </c:pt>
                <c:pt idx="11659">
                  <c:v>61</c:v>
                </c:pt>
                <c:pt idx="11660">
                  <c:v>61</c:v>
                </c:pt>
                <c:pt idx="11661">
                  <c:v>61</c:v>
                </c:pt>
                <c:pt idx="11662">
                  <c:v>61</c:v>
                </c:pt>
                <c:pt idx="11663">
                  <c:v>61</c:v>
                </c:pt>
                <c:pt idx="11664">
                  <c:v>61</c:v>
                </c:pt>
                <c:pt idx="11665">
                  <c:v>61</c:v>
                </c:pt>
                <c:pt idx="11666">
                  <c:v>61</c:v>
                </c:pt>
                <c:pt idx="11667">
                  <c:v>61</c:v>
                </c:pt>
                <c:pt idx="11668">
                  <c:v>61</c:v>
                </c:pt>
                <c:pt idx="11669">
                  <c:v>61</c:v>
                </c:pt>
                <c:pt idx="11670">
                  <c:v>61</c:v>
                </c:pt>
                <c:pt idx="11671">
                  <c:v>61</c:v>
                </c:pt>
                <c:pt idx="11672">
                  <c:v>61</c:v>
                </c:pt>
                <c:pt idx="11673">
                  <c:v>61</c:v>
                </c:pt>
                <c:pt idx="11674">
                  <c:v>61</c:v>
                </c:pt>
                <c:pt idx="11675">
                  <c:v>61</c:v>
                </c:pt>
                <c:pt idx="11676">
                  <c:v>61</c:v>
                </c:pt>
                <c:pt idx="11677">
                  <c:v>61</c:v>
                </c:pt>
                <c:pt idx="11678">
                  <c:v>61</c:v>
                </c:pt>
                <c:pt idx="11679">
                  <c:v>61</c:v>
                </c:pt>
                <c:pt idx="11680">
                  <c:v>61</c:v>
                </c:pt>
                <c:pt idx="11681">
                  <c:v>61</c:v>
                </c:pt>
                <c:pt idx="11682">
                  <c:v>61</c:v>
                </c:pt>
                <c:pt idx="11683">
                  <c:v>61</c:v>
                </c:pt>
                <c:pt idx="11684">
                  <c:v>61</c:v>
                </c:pt>
                <c:pt idx="11685">
                  <c:v>61</c:v>
                </c:pt>
                <c:pt idx="11686">
                  <c:v>61</c:v>
                </c:pt>
                <c:pt idx="11687">
                  <c:v>61</c:v>
                </c:pt>
                <c:pt idx="11688">
                  <c:v>61</c:v>
                </c:pt>
                <c:pt idx="11689">
                  <c:v>61</c:v>
                </c:pt>
                <c:pt idx="11690">
                  <c:v>61</c:v>
                </c:pt>
                <c:pt idx="11691">
                  <c:v>61</c:v>
                </c:pt>
                <c:pt idx="11692">
                  <c:v>61</c:v>
                </c:pt>
                <c:pt idx="11693">
                  <c:v>61</c:v>
                </c:pt>
                <c:pt idx="11694">
                  <c:v>61</c:v>
                </c:pt>
                <c:pt idx="11695">
                  <c:v>61</c:v>
                </c:pt>
                <c:pt idx="11696">
                  <c:v>61</c:v>
                </c:pt>
                <c:pt idx="11697">
                  <c:v>61</c:v>
                </c:pt>
                <c:pt idx="11698">
                  <c:v>61</c:v>
                </c:pt>
                <c:pt idx="11699">
                  <c:v>61</c:v>
                </c:pt>
                <c:pt idx="11700">
                  <c:v>61</c:v>
                </c:pt>
                <c:pt idx="11701">
                  <c:v>61</c:v>
                </c:pt>
                <c:pt idx="11702">
                  <c:v>61</c:v>
                </c:pt>
                <c:pt idx="11703">
                  <c:v>61</c:v>
                </c:pt>
                <c:pt idx="11704">
                  <c:v>61</c:v>
                </c:pt>
                <c:pt idx="11705">
                  <c:v>61</c:v>
                </c:pt>
                <c:pt idx="11706">
                  <c:v>61</c:v>
                </c:pt>
                <c:pt idx="11707">
                  <c:v>61</c:v>
                </c:pt>
                <c:pt idx="11708">
                  <c:v>61</c:v>
                </c:pt>
                <c:pt idx="11709">
                  <c:v>61</c:v>
                </c:pt>
                <c:pt idx="11710">
                  <c:v>61</c:v>
                </c:pt>
                <c:pt idx="11711">
                  <c:v>61</c:v>
                </c:pt>
                <c:pt idx="11712">
                  <c:v>61</c:v>
                </c:pt>
                <c:pt idx="11713">
                  <c:v>61</c:v>
                </c:pt>
                <c:pt idx="11714">
                  <c:v>61</c:v>
                </c:pt>
                <c:pt idx="11715">
                  <c:v>61</c:v>
                </c:pt>
                <c:pt idx="11716">
                  <c:v>61</c:v>
                </c:pt>
                <c:pt idx="11717">
                  <c:v>61</c:v>
                </c:pt>
                <c:pt idx="11718">
                  <c:v>61</c:v>
                </c:pt>
                <c:pt idx="11719">
                  <c:v>61</c:v>
                </c:pt>
                <c:pt idx="11720">
                  <c:v>61</c:v>
                </c:pt>
                <c:pt idx="11721">
                  <c:v>61</c:v>
                </c:pt>
                <c:pt idx="11722">
                  <c:v>61</c:v>
                </c:pt>
                <c:pt idx="11723">
                  <c:v>61</c:v>
                </c:pt>
                <c:pt idx="11724">
                  <c:v>61</c:v>
                </c:pt>
                <c:pt idx="11725">
                  <c:v>61</c:v>
                </c:pt>
                <c:pt idx="11726">
                  <c:v>61</c:v>
                </c:pt>
                <c:pt idx="11727">
                  <c:v>61</c:v>
                </c:pt>
                <c:pt idx="11728">
                  <c:v>61</c:v>
                </c:pt>
                <c:pt idx="11729">
                  <c:v>61</c:v>
                </c:pt>
                <c:pt idx="11730">
                  <c:v>61</c:v>
                </c:pt>
                <c:pt idx="11731">
                  <c:v>61</c:v>
                </c:pt>
                <c:pt idx="11732">
                  <c:v>61</c:v>
                </c:pt>
                <c:pt idx="11733">
                  <c:v>61</c:v>
                </c:pt>
                <c:pt idx="11734">
                  <c:v>61</c:v>
                </c:pt>
                <c:pt idx="11735">
                  <c:v>61</c:v>
                </c:pt>
                <c:pt idx="11736">
                  <c:v>61</c:v>
                </c:pt>
                <c:pt idx="11737">
                  <c:v>61</c:v>
                </c:pt>
                <c:pt idx="11738">
                  <c:v>61</c:v>
                </c:pt>
                <c:pt idx="11739">
                  <c:v>61</c:v>
                </c:pt>
                <c:pt idx="11740">
                  <c:v>61</c:v>
                </c:pt>
                <c:pt idx="11741">
                  <c:v>61</c:v>
                </c:pt>
                <c:pt idx="11742">
                  <c:v>61</c:v>
                </c:pt>
                <c:pt idx="11743">
                  <c:v>61</c:v>
                </c:pt>
                <c:pt idx="11744">
                  <c:v>61</c:v>
                </c:pt>
                <c:pt idx="11745">
                  <c:v>61</c:v>
                </c:pt>
                <c:pt idx="11746">
                  <c:v>61</c:v>
                </c:pt>
                <c:pt idx="11747">
                  <c:v>61</c:v>
                </c:pt>
                <c:pt idx="11748">
                  <c:v>61</c:v>
                </c:pt>
                <c:pt idx="11749">
                  <c:v>61</c:v>
                </c:pt>
                <c:pt idx="11750">
                  <c:v>61</c:v>
                </c:pt>
                <c:pt idx="11751">
                  <c:v>61</c:v>
                </c:pt>
                <c:pt idx="11752">
                  <c:v>61</c:v>
                </c:pt>
                <c:pt idx="11753">
                  <c:v>61</c:v>
                </c:pt>
                <c:pt idx="11754">
                  <c:v>61</c:v>
                </c:pt>
                <c:pt idx="11755">
                  <c:v>61</c:v>
                </c:pt>
                <c:pt idx="11756">
                  <c:v>61</c:v>
                </c:pt>
                <c:pt idx="11757">
                  <c:v>61</c:v>
                </c:pt>
                <c:pt idx="11758">
                  <c:v>61</c:v>
                </c:pt>
                <c:pt idx="11759">
                  <c:v>61</c:v>
                </c:pt>
                <c:pt idx="11760">
                  <c:v>61</c:v>
                </c:pt>
                <c:pt idx="11761">
                  <c:v>61</c:v>
                </c:pt>
                <c:pt idx="11762">
                  <c:v>61</c:v>
                </c:pt>
                <c:pt idx="11763">
                  <c:v>61</c:v>
                </c:pt>
                <c:pt idx="11764">
                  <c:v>61</c:v>
                </c:pt>
                <c:pt idx="11765">
                  <c:v>61</c:v>
                </c:pt>
                <c:pt idx="11766">
                  <c:v>61</c:v>
                </c:pt>
                <c:pt idx="11767">
                  <c:v>61</c:v>
                </c:pt>
                <c:pt idx="11768">
                  <c:v>61</c:v>
                </c:pt>
                <c:pt idx="11769">
                  <c:v>61</c:v>
                </c:pt>
                <c:pt idx="11770">
                  <c:v>61</c:v>
                </c:pt>
                <c:pt idx="11771">
                  <c:v>61</c:v>
                </c:pt>
                <c:pt idx="11772">
                  <c:v>61</c:v>
                </c:pt>
                <c:pt idx="11773">
                  <c:v>61</c:v>
                </c:pt>
                <c:pt idx="11774">
                  <c:v>61</c:v>
                </c:pt>
                <c:pt idx="11775">
                  <c:v>61</c:v>
                </c:pt>
                <c:pt idx="11776">
                  <c:v>61</c:v>
                </c:pt>
                <c:pt idx="11777">
                  <c:v>61</c:v>
                </c:pt>
                <c:pt idx="11778">
                  <c:v>61</c:v>
                </c:pt>
                <c:pt idx="11779">
                  <c:v>61</c:v>
                </c:pt>
                <c:pt idx="11780">
                  <c:v>61</c:v>
                </c:pt>
                <c:pt idx="11781">
                  <c:v>61</c:v>
                </c:pt>
                <c:pt idx="11782">
                  <c:v>61</c:v>
                </c:pt>
                <c:pt idx="11783">
                  <c:v>61</c:v>
                </c:pt>
                <c:pt idx="11784">
                  <c:v>61</c:v>
                </c:pt>
                <c:pt idx="11785">
                  <c:v>61</c:v>
                </c:pt>
                <c:pt idx="11786">
                  <c:v>61</c:v>
                </c:pt>
                <c:pt idx="11787">
                  <c:v>61</c:v>
                </c:pt>
                <c:pt idx="11788">
                  <c:v>61</c:v>
                </c:pt>
                <c:pt idx="11789">
                  <c:v>61</c:v>
                </c:pt>
                <c:pt idx="11790">
                  <c:v>61</c:v>
                </c:pt>
                <c:pt idx="11791">
                  <c:v>61</c:v>
                </c:pt>
                <c:pt idx="11792">
                  <c:v>61</c:v>
                </c:pt>
                <c:pt idx="11793">
                  <c:v>61</c:v>
                </c:pt>
                <c:pt idx="11794">
                  <c:v>61</c:v>
                </c:pt>
                <c:pt idx="11795">
                  <c:v>61</c:v>
                </c:pt>
                <c:pt idx="11796">
                  <c:v>61</c:v>
                </c:pt>
                <c:pt idx="11797">
                  <c:v>61</c:v>
                </c:pt>
                <c:pt idx="11798">
                  <c:v>61</c:v>
                </c:pt>
                <c:pt idx="11799">
                  <c:v>61</c:v>
                </c:pt>
                <c:pt idx="11800">
                  <c:v>61</c:v>
                </c:pt>
                <c:pt idx="11801">
                  <c:v>61</c:v>
                </c:pt>
                <c:pt idx="11802">
                  <c:v>61</c:v>
                </c:pt>
                <c:pt idx="11803">
                  <c:v>61</c:v>
                </c:pt>
                <c:pt idx="11804">
                  <c:v>61</c:v>
                </c:pt>
                <c:pt idx="11805">
                  <c:v>61</c:v>
                </c:pt>
                <c:pt idx="11806">
                  <c:v>61</c:v>
                </c:pt>
                <c:pt idx="11807">
                  <c:v>61</c:v>
                </c:pt>
                <c:pt idx="11808">
                  <c:v>61</c:v>
                </c:pt>
                <c:pt idx="11809">
                  <c:v>61</c:v>
                </c:pt>
                <c:pt idx="11810">
                  <c:v>61</c:v>
                </c:pt>
                <c:pt idx="11811">
                  <c:v>61</c:v>
                </c:pt>
                <c:pt idx="11812">
                  <c:v>61</c:v>
                </c:pt>
                <c:pt idx="11813">
                  <c:v>61</c:v>
                </c:pt>
                <c:pt idx="11814">
                  <c:v>61</c:v>
                </c:pt>
                <c:pt idx="11815">
                  <c:v>61</c:v>
                </c:pt>
                <c:pt idx="11816">
                  <c:v>61</c:v>
                </c:pt>
                <c:pt idx="11817">
                  <c:v>61</c:v>
                </c:pt>
                <c:pt idx="11818">
                  <c:v>61</c:v>
                </c:pt>
                <c:pt idx="11819">
                  <c:v>61</c:v>
                </c:pt>
                <c:pt idx="11820">
                  <c:v>61</c:v>
                </c:pt>
                <c:pt idx="11821">
                  <c:v>61</c:v>
                </c:pt>
                <c:pt idx="11822">
                  <c:v>61</c:v>
                </c:pt>
                <c:pt idx="11823">
                  <c:v>61</c:v>
                </c:pt>
                <c:pt idx="11824">
                  <c:v>61</c:v>
                </c:pt>
                <c:pt idx="11825">
                  <c:v>61</c:v>
                </c:pt>
                <c:pt idx="11826">
                  <c:v>61</c:v>
                </c:pt>
                <c:pt idx="11827">
                  <c:v>61</c:v>
                </c:pt>
                <c:pt idx="11828">
                  <c:v>61</c:v>
                </c:pt>
                <c:pt idx="11829">
                  <c:v>61</c:v>
                </c:pt>
                <c:pt idx="11830">
                  <c:v>61</c:v>
                </c:pt>
                <c:pt idx="11831">
                  <c:v>61</c:v>
                </c:pt>
                <c:pt idx="11832">
                  <c:v>61</c:v>
                </c:pt>
                <c:pt idx="11833">
                  <c:v>61</c:v>
                </c:pt>
                <c:pt idx="11834">
                  <c:v>61</c:v>
                </c:pt>
                <c:pt idx="11835">
                  <c:v>61</c:v>
                </c:pt>
                <c:pt idx="11836">
                  <c:v>61</c:v>
                </c:pt>
                <c:pt idx="11837">
                  <c:v>61</c:v>
                </c:pt>
                <c:pt idx="11838">
                  <c:v>61</c:v>
                </c:pt>
                <c:pt idx="11839">
                  <c:v>61</c:v>
                </c:pt>
                <c:pt idx="11840">
                  <c:v>61</c:v>
                </c:pt>
                <c:pt idx="11841">
                  <c:v>61</c:v>
                </c:pt>
                <c:pt idx="11842">
                  <c:v>61</c:v>
                </c:pt>
                <c:pt idx="11843">
                  <c:v>61</c:v>
                </c:pt>
                <c:pt idx="11844">
                  <c:v>61</c:v>
                </c:pt>
                <c:pt idx="11845">
                  <c:v>61</c:v>
                </c:pt>
                <c:pt idx="11846">
                  <c:v>61</c:v>
                </c:pt>
                <c:pt idx="11847">
                  <c:v>61</c:v>
                </c:pt>
                <c:pt idx="11848">
                  <c:v>61</c:v>
                </c:pt>
                <c:pt idx="11849">
                  <c:v>61</c:v>
                </c:pt>
                <c:pt idx="11850">
                  <c:v>61</c:v>
                </c:pt>
                <c:pt idx="11851">
                  <c:v>61</c:v>
                </c:pt>
                <c:pt idx="11852">
                  <c:v>61</c:v>
                </c:pt>
                <c:pt idx="11853">
                  <c:v>61</c:v>
                </c:pt>
                <c:pt idx="11854">
                  <c:v>61</c:v>
                </c:pt>
                <c:pt idx="11855">
                  <c:v>61</c:v>
                </c:pt>
                <c:pt idx="11856">
                  <c:v>61</c:v>
                </c:pt>
                <c:pt idx="11857">
                  <c:v>61</c:v>
                </c:pt>
                <c:pt idx="11858">
                  <c:v>61</c:v>
                </c:pt>
                <c:pt idx="11859">
                  <c:v>61</c:v>
                </c:pt>
                <c:pt idx="11860">
                  <c:v>61</c:v>
                </c:pt>
                <c:pt idx="11861">
                  <c:v>61</c:v>
                </c:pt>
                <c:pt idx="11862">
                  <c:v>61</c:v>
                </c:pt>
                <c:pt idx="11863">
                  <c:v>61</c:v>
                </c:pt>
                <c:pt idx="11864">
                  <c:v>61</c:v>
                </c:pt>
                <c:pt idx="11865">
                  <c:v>61</c:v>
                </c:pt>
                <c:pt idx="11866">
                  <c:v>61</c:v>
                </c:pt>
                <c:pt idx="11867">
                  <c:v>61</c:v>
                </c:pt>
                <c:pt idx="11868">
                  <c:v>61</c:v>
                </c:pt>
                <c:pt idx="11869">
                  <c:v>61</c:v>
                </c:pt>
                <c:pt idx="11870">
                  <c:v>61</c:v>
                </c:pt>
                <c:pt idx="11871">
                  <c:v>61</c:v>
                </c:pt>
                <c:pt idx="11872">
                  <c:v>61</c:v>
                </c:pt>
                <c:pt idx="11873">
                  <c:v>61</c:v>
                </c:pt>
                <c:pt idx="11874">
                  <c:v>61</c:v>
                </c:pt>
                <c:pt idx="11875">
                  <c:v>61</c:v>
                </c:pt>
                <c:pt idx="11876">
                  <c:v>61</c:v>
                </c:pt>
                <c:pt idx="11877">
                  <c:v>61</c:v>
                </c:pt>
                <c:pt idx="11878">
                  <c:v>61</c:v>
                </c:pt>
                <c:pt idx="11879">
                  <c:v>61</c:v>
                </c:pt>
                <c:pt idx="11880">
                  <c:v>61</c:v>
                </c:pt>
                <c:pt idx="11881">
                  <c:v>61</c:v>
                </c:pt>
                <c:pt idx="11882">
                  <c:v>61</c:v>
                </c:pt>
                <c:pt idx="11883">
                  <c:v>61</c:v>
                </c:pt>
                <c:pt idx="11884">
                  <c:v>61</c:v>
                </c:pt>
                <c:pt idx="11885">
                  <c:v>61</c:v>
                </c:pt>
                <c:pt idx="11886">
                  <c:v>61</c:v>
                </c:pt>
                <c:pt idx="11887">
                  <c:v>61</c:v>
                </c:pt>
                <c:pt idx="11888">
                  <c:v>61</c:v>
                </c:pt>
                <c:pt idx="11889">
                  <c:v>61</c:v>
                </c:pt>
                <c:pt idx="11890">
                  <c:v>61</c:v>
                </c:pt>
                <c:pt idx="11891">
                  <c:v>61</c:v>
                </c:pt>
                <c:pt idx="11892">
                  <c:v>61</c:v>
                </c:pt>
                <c:pt idx="11893">
                  <c:v>61</c:v>
                </c:pt>
                <c:pt idx="11894">
                  <c:v>61</c:v>
                </c:pt>
                <c:pt idx="11895">
                  <c:v>61</c:v>
                </c:pt>
                <c:pt idx="11896">
                  <c:v>61</c:v>
                </c:pt>
                <c:pt idx="11897">
                  <c:v>61</c:v>
                </c:pt>
                <c:pt idx="11898">
                  <c:v>61</c:v>
                </c:pt>
                <c:pt idx="11899">
                  <c:v>61</c:v>
                </c:pt>
                <c:pt idx="11900">
                  <c:v>61</c:v>
                </c:pt>
                <c:pt idx="11901">
                  <c:v>61</c:v>
                </c:pt>
                <c:pt idx="11902">
                  <c:v>61</c:v>
                </c:pt>
                <c:pt idx="11903">
                  <c:v>61</c:v>
                </c:pt>
                <c:pt idx="11904">
                  <c:v>61</c:v>
                </c:pt>
                <c:pt idx="11905">
                  <c:v>61</c:v>
                </c:pt>
                <c:pt idx="11906">
                  <c:v>61</c:v>
                </c:pt>
                <c:pt idx="11907">
                  <c:v>61</c:v>
                </c:pt>
                <c:pt idx="11908">
                  <c:v>61</c:v>
                </c:pt>
                <c:pt idx="11909">
                  <c:v>61</c:v>
                </c:pt>
                <c:pt idx="11910">
                  <c:v>61</c:v>
                </c:pt>
                <c:pt idx="11911">
                  <c:v>61</c:v>
                </c:pt>
                <c:pt idx="11912">
                  <c:v>61</c:v>
                </c:pt>
                <c:pt idx="11913">
                  <c:v>61</c:v>
                </c:pt>
                <c:pt idx="11914">
                  <c:v>61</c:v>
                </c:pt>
                <c:pt idx="11915">
                  <c:v>61</c:v>
                </c:pt>
                <c:pt idx="11916">
                  <c:v>61</c:v>
                </c:pt>
                <c:pt idx="11917">
                  <c:v>61</c:v>
                </c:pt>
                <c:pt idx="11918">
                  <c:v>61</c:v>
                </c:pt>
                <c:pt idx="11919">
                  <c:v>61</c:v>
                </c:pt>
                <c:pt idx="11920">
                  <c:v>61</c:v>
                </c:pt>
                <c:pt idx="11921">
                  <c:v>61</c:v>
                </c:pt>
                <c:pt idx="11922">
                  <c:v>61</c:v>
                </c:pt>
                <c:pt idx="11923">
                  <c:v>61</c:v>
                </c:pt>
                <c:pt idx="11924">
                  <c:v>61</c:v>
                </c:pt>
                <c:pt idx="11925">
                  <c:v>61</c:v>
                </c:pt>
                <c:pt idx="11926">
                  <c:v>61</c:v>
                </c:pt>
                <c:pt idx="11927">
                  <c:v>61</c:v>
                </c:pt>
                <c:pt idx="11928">
                  <c:v>61</c:v>
                </c:pt>
                <c:pt idx="11929">
                  <c:v>61</c:v>
                </c:pt>
                <c:pt idx="11930">
                  <c:v>61</c:v>
                </c:pt>
                <c:pt idx="11931">
                  <c:v>61</c:v>
                </c:pt>
                <c:pt idx="11932">
                  <c:v>61</c:v>
                </c:pt>
                <c:pt idx="11933">
                  <c:v>61</c:v>
                </c:pt>
                <c:pt idx="11934">
                  <c:v>61</c:v>
                </c:pt>
                <c:pt idx="11935">
                  <c:v>61</c:v>
                </c:pt>
                <c:pt idx="11936">
                  <c:v>61</c:v>
                </c:pt>
                <c:pt idx="11937">
                  <c:v>61</c:v>
                </c:pt>
                <c:pt idx="11938">
                  <c:v>61</c:v>
                </c:pt>
                <c:pt idx="11939">
                  <c:v>61</c:v>
                </c:pt>
                <c:pt idx="11940">
                  <c:v>61</c:v>
                </c:pt>
                <c:pt idx="11941">
                  <c:v>61</c:v>
                </c:pt>
                <c:pt idx="11942">
                  <c:v>61</c:v>
                </c:pt>
                <c:pt idx="11943">
                  <c:v>61</c:v>
                </c:pt>
                <c:pt idx="11944">
                  <c:v>61</c:v>
                </c:pt>
                <c:pt idx="11945">
                  <c:v>61</c:v>
                </c:pt>
                <c:pt idx="11946">
                  <c:v>61</c:v>
                </c:pt>
                <c:pt idx="11947">
                  <c:v>61</c:v>
                </c:pt>
                <c:pt idx="11948">
                  <c:v>61</c:v>
                </c:pt>
                <c:pt idx="11949">
                  <c:v>61</c:v>
                </c:pt>
                <c:pt idx="11950">
                  <c:v>61</c:v>
                </c:pt>
                <c:pt idx="11951">
                  <c:v>61</c:v>
                </c:pt>
                <c:pt idx="11952">
                  <c:v>61</c:v>
                </c:pt>
                <c:pt idx="11953">
                  <c:v>61</c:v>
                </c:pt>
                <c:pt idx="11954">
                  <c:v>61</c:v>
                </c:pt>
                <c:pt idx="11955">
                  <c:v>61</c:v>
                </c:pt>
                <c:pt idx="11956">
                  <c:v>61</c:v>
                </c:pt>
                <c:pt idx="11957">
                  <c:v>61</c:v>
                </c:pt>
                <c:pt idx="11958">
                  <c:v>61</c:v>
                </c:pt>
                <c:pt idx="11959">
                  <c:v>61</c:v>
                </c:pt>
                <c:pt idx="11960">
                  <c:v>61</c:v>
                </c:pt>
                <c:pt idx="11961">
                  <c:v>61</c:v>
                </c:pt>
                <c:pt idx="11962">
                  <c:v>61</c:v>
                </c:pt>
                <c:pt idx="11963">
                  <c:v>61</c:v>
                </c:pt>
                <c:pt idx="11964">
                  <c:v>61</c:v>
                </c:pt>
                <c:pt idx="11965">
                  <c:v>61</c:v>
                </c:pt>
                <c:pt idx="11966">
                  <c:v>61</c:v>
                </c:pt>
                <c:pt idx="11967">
                  <c:v>61</c:v>
                </c:pt>
                <c:pt idx="11968">
                  <c:v>61</c:v>
                </c:pt>
                <c:pt idx="11969">
                  <c:v>61</c:v>
                </c:pt>
                <c:pt idx="11970">
                  <c:v>61</c:v>
                </c:pt>
                <c:pt idx="11971">
                  <c:v>61</c:v>
                </c:pt>
                <c:pt idx="11972">
                  <c:v>61</c:v>
                </c:pt>
                <c:pt idx="11973">
                  <c:v>61</c:v>
                </c:pt>
                <c:pt idx="11974">
                  <c:v>61</c:v>
                </c:pt>
                <c:pt idx="11975">
                  <c:v>61</c:v>
                </c:pt>
                <c:pt idx="11976">
                  <c:v>61</c:v>
                </c:pt>
                <c:pt idx="11977">
                  <c:v>61</c:v>
                </c:pt>
                <c:pt idx="11978">
                  <c:v>61</c:v>
                </c:pt>
                <c:pt idx="11979">
                  <c:v>61</c:v>
                </c:pt>
                <c:pt idx="11980">
                  <c:v>61</c:v>
                </c:pt>
                <c:pt idx="11981">
                  <c:v>61</c:v>
                </c:pt>
                <c:pt idx="11982">
                  <c:v>61</c:v>
                </c:pt>
                <c:pt idx="11983">
                  <c:v>61</c:v>
                </c:pt>
                <c:pt idx="11984">
                  <c:v>61</c:v>
                </c:pt>
                <c:pt idx="11985">
                  <c:v>61</c:v>
                </c:pt>
                <c:pt idx="11986">
                  <c:v>61</c:v>
                </c:pt>
                <c:pt idx="11987">
                  <c:v>61</c:v>
                </c:pt>
                <c:pt idx="11988">
                  <c:v>61</c:v>
                </c:pt>
                <c:pt idx="11989">
                  <c:v>61</c:v>
                </c:pt>
                <c:pt idx="11990">
                  <c:v>61</c:v>
                </c:pt>
                <c:pt idx="11991">
                  <c:v>61</c:v>
                </c:pt>
                <c:pt idx="11992">
                  <c:v>61</c:v>
                </c:pt>
                <c:pt idx="11993">
                  <c:v>61</c:v>
                </c:pt>
                <c:pt idx="11994">
                  <c:v>61</c:v>
                </c:pt>
                <c:pt idx="11995">
                  <c:v>61</c:v>
                </c:pt>
                <c:pt idx="11996">
                  <c:v>61</c:v>
                </c:pt>
                <c:pt idx="11997">
                  <c:v>61</c:v>
                </c:pt>
                <c:pt idx="11998">
                  <c:v>61</c:v>
                </c:pt>
                <c:pt idx="11999">
                  <c:v>61</c:v>
                </c:pt>
                <c:pt idx="12000">
                  <c:v>61</c:v>
                </c:pt>
                <c:pt idx="12001">
                  <c:v>61</c:v>
                </c:pt>
                <c:pt idx="12002">
                  <c:v>61</c:v>
                </c:pt>
                <c:pt idx="12003">
                  <c:v>61</c:v>
                </c:pt>
                <c:pt idx="12004">
                  <c:v>61</c:v>
                </c:pt>
                <c:pt idx="12005">
                  <c:v>61</c:v>
                </c:pt>
                <c:pt idx="12006">
                  <c:v>61</c:v>
                </c:pt>
                <c:pt idx="12007">
                  <c:v>61</c:v>
                </c:pt>
                <c:pt idx="12008">
                  <c:v>61</c:v>
                </c:pt>
                <c:pt idx="12009">
                  <c:v>61</c:v>
                </c:pt>
                <c:pt idx="12010">
                  <c:v>61</c:v>
                </c:pt>
                <c:pt idx="12011">
                  <c:v>61</c:v>
                </c:pt>
                <c:pt idx="12012">
                  <c:v>61</c:v>
                </c:pt>
                <c:pt idx="12013">
                  <c:v>61</c:v>
                </c:pt>
                <c:pt idx="12014">
                  <c:v>61</c:v>
                </c:pt>
                <c:pt idx="12015">
                  <c:v>61</c:v>
                </c:pt>
                <c:pt idx="12016">
                  <c:v>61</c:v>
                </c:pt>
                <c:pt idx="12017">
                  <c:v>61</c:v>
                </c:pt>
                <c:pt idx="12018">
                  <c:v>61</c:v>
                </c:pt>
                <c:pt idx="12019">
                  <c:v>61</c:v>
                </c:pt>
                <c:pt idx="12020">
                  <c:v>61</c:v>
                </c:pt>
                <c:pt idx="12021">
                  <c:v>61</c:v>
                </c:pt>
                <c:pt idx="12022">
                  <c:v>61</c:v>
                </c:pt>
                <c:pt idx="12023">
                  <c:v>61</c:v>
                </c:pt>
                <c:pt idx="12024">
                  <c:v>61</c:v>
                </c:pt>
                <c:pt idx="12025">
                  <c:v>61</c:v>
                </c:pt>
                <c:pt idx="12026">
                  <c:v>61</c:v>
                </c:pt>
                <c:pt idx="12027">
                  <c:v>61</c:v>
                </c:pt>
                <c:pt idx="12028">
                  <c:v>61</c:v>
                </c:pt>
                <c:pt idx="12029">
                  <c:v>61</c:v>
                </c:pt>
                <c:pt idx="12030">
                  <c:v>61</c:v>
                </c:pt>
                <c:pt idx="12031">
                  <c:v>61</c:v>
                </c:pt>
                <c:pt idx="12032">
                  <c:v>61</c:v>
                </c:pt>
                <c:pt idx="12033">
                  <c:v>61</c:v>
                </c:pt>
                <c:pt idx="12034">
                  <c:v>61</c:v>
                </c:pt>
                <c:pt idx="12035">
                  <c:v>61</c:v>
                </c:pt>
                <c:pt idx="12036">
                  <c:v>61</c:v>
                </c:pt>
                <c:pt idx="12037">
                  <c:v>61</c:v>
                </c:pt>
                <c:pt idx="12038">
                  <c:v>61</c:v>
                </c:pt>
                <c:pt idx="12039">
                  <c:v>61</c:v>
                </c:pt>
                <c:pt idx="12040">
                  <c:v>61</c:v>
                </c:pt>
                <c:pt idx="12041">
                  <c:v>61</c:v>
                </c:pt>
                <c:pt idx="12042">
                  <c:v>61</c:v>
                </c:pt>
                <c:pt idx="12043">
                  <c:v>61</c:v>
                </c:pt>
                <c:pt idx="12044">
                  <c:v>61</c:v>
                </c:pt>
                <c:pt idx="12045">
                  <c:v>61</c:v>
                </c:pt>
                <c:pt idx="12046">
                  <c:v>61</c:v>
                </c:pt>
                <c:pt idx="12047">
                  <c:v>61</c:v>
                </c:pt>
                <c:pt idx="12048">
                  <c:v>61</c:v>
                </c:pt>
                <c:pt idx="12049">
                  <c:v>61</c:v>
                </c:pt>
                <c:pt idx="12050">
                  <c:v>61</c:v>
                </c:pt>
                <c:pt idx="12051">
                  <c:v>61</c:v>
                </c:pt>
                <c:pt idx="12052">
                  <c:v>61</c:v>
                </c:pt>
                <c:pt idx="12053">
                  <c:v>61</c:v>
                </c:pt>
                <c:pt idx="12054">
                  <c:v>61</c:v>
                </c:pt>
                <c:pt idx="12055">
                  <c:v>61</c:v>
                </c:pt>
                <c:pt idx="12056">
                  <c:v>61</c:v>
                </c:pt>
                <c:pt idx="12057">
                  <c:v>61</c:v>
                </c:pt>
                <c:pt idx="12058">
                  <c:v>61</c:v>
                </c:pt>
                <c:pt idx="12059">
                  <c:v>61</c:v>
                </c:pt>
                <c:pt idx="12060">
                  <c:v>61</c:v>
                </c:pt>
                <c:pt idx="12061">
                  <c:v>61</c:v>
                </c:pt>
                <c:pt idx="12062">
                  <c:v>61</c:v>
                </c:pt>
                <c:pt idx="12063">
                  <c:v>61</c:v>
                </c:pt>
                <c:pt idx="12064">
                  <c:v>61</c:v>
                </c:pt>
                <c:pt idx="12065">
                  <c:v>61</c:v>
                </c:pt>
                <c:pt idx="12066">
                  <c:v>61</c:v>
                </c:pt>
                <c:pt idx="12067">
                  <c:v>61</c:v>
                </c:pt>
                <c:pt idx="12068">
                  <c:v>61</c:v>
                </c:pt>
                <c:pt idx="12069">
                  <c:v>61</c:v>
                </c:pt>
                <c:pt idx="12070">
                  <c:v>61</c:v>
                </c:pt>
                <c:pt idx="12071">
                  <c:v>61</c:v>
                </c:pt>
                <c:pt idx="12072">
                  <c:v>61</c:v>
                </c:pt>
                <c:pt idx="12073">
                  <c:v>61</c:v>
                </c:pt>
                <c:pt idx="12074">
                  <c:v>61</c:v>
                </c:pt>
                <c:pt idx="12075">
                  <c:v>61</c:v>
                </c:pt>
                <c:pt idx="12076">
                  <c:v>61</c:v>
                </c:pt>
                <c:pt idx="12077">
                  <c:v>61</c:v>
                </c:pt>
                <c:pt idx="12078">
                  <c:v>61</c:v>
                </c:pt>
                <c:pt idx="12079">
                  <c:v>61</c:v>
                </c:pt>
                <c:pt idx="12080">
                  <c:v>61</c:v>
                </c:pt>
                <c:pt idx="12081">
                  <c:v>61</c:v>
                </c:pt>
                <c:pt idx="12082">
                  <c:v>61</c:v>
                </c:pt>
                <c:pt idx="12083">
                  <c:v>61</c:v>
                </c:pt>
                <c:pt idx="12084">
                  <c:v>61</c:v>
                </c:pt>
                <c:pt idx="12085">
                  <c:v>61</c:v>
                </c:pt>
                <c:pt idx="12086">
                  <c:v>61</c:v>
                </c:pt>
                <c:pt idx="12087">
                  <c:v>61</c:v>
                </c:pt>
                <c:pt idx="12088">
                  <c:v>61</c:v>
                </c:pt>
                <c:pt idx="12089">
                  <c:v>61</c:v>
                </c:pt>
                <c:pt idx="12090">
                  <c:v>61</c:v>
                </c:pt>
                <c:pt idx="12091">
                  <c:v>61</c:v>
                </c:pt>
                <c:pt idx="12092">
                  <c:v>61</c:v>
                </c:pt>
                <c:pt idx="12093">
                  <c:v>61</c:v>
                </c:pt>
                <c:pt idx="12094">
                  <c:v>61</c:v>
                </c:pt>
                <c:pt idx="12095">
                  <c:v>61</c:v>
                </c:pt>
                <c:pt idx="12096">
                  <c:v>61</c:v>
                </c:pt>
                <c:pt idx="12097">
                  <c:v>61</c:v>
                </c:pt>
                <c:pt idx="12098">
                  <c:v>61</c:v>
                </c:pt>
                <c:pt idx="12099">
                  <c:v>61</c:v>
                </c:pt>
                <c:pt idx="12100">
                  <c:v>61</c:v>
                </c:pt>
                <c:pt idx="12101">
                  <c:v>61</c:v>
                </c:pt>
                <c:pt idx="12102">
                  <c:v>61</c:v>
                </c:pt>
                <c:pt idx="12103">
                  <c:v>61</c:v>
                </c:pt>
                <c:pt idx="12104">
                  <c:v>61</c:v>
                </c:pt>
                <c:pt idx="12105">
                  <c:v>61</c:v>
                </c:pt>
                <c:pt idx="12106">
                  <c:v>61</c:v>
                </c:pt>
                <c:pt idx="12107">
                  <c:v>61</c:v>
                </c:pt>
                <c:pt idx="12108">
                  <c:v>61</c:v>
                </c:pt>
                <c:pt idx="12109">
                  <c:v>61</c:v>
                </c:pt>
                <c:pt idx="12110">
                  <c:v>61</c:v>
                </c:pt>
                <c:pt idx="12111">
                  <c:v>61</c:v>
                </c:pt>
                <c:pt idx="12112">
                  <c:v>61</c:v>
                </c:pt>
                <c:pt idx="12113">
                  <c:v>61</c:v>
                </c:pt>
                <c:pt idx="12114">
                  <c:v>61</c:v>
                </c:pt>
                <c:pt idx="12115">
                  <c:v>61</c:v>
                </c:pt>
                <c:pt idx="12116">
                  <c:v>61</c:v>
                </c:pt>
                <c:pt idx="12117">
                  <c:v>61</c:v>
                </c:pt>
                <c:pt idx="12118">
                  <c:v>61</c:v>
                </c:pt>
                <c:pt idx="12119">
                  <c:v>61</c:v>
                </c:pt>
                <c:pt idx="12120">
                  <c:v>61</c:v>
                </c:pt>
                <c:pt idx="12121">
                  <c:v>61</c:v>
                </c:pt>
                <c:pt idx="12122">
                  <c:v>61</c:v>
                </c:pt>
                <c:pt idx="12123">
                  <c:v>61</c:v>
                </c:pt>
                <c:pt idx="12124">
                  <c:v>61</c:v>
                </c:pt>
                <c:pt idx="12125">
                  <c:v>61</c:v>
                </c:pt>
                <c:pt idx="12126">
                  <c:v>61</c:v>
                </c:pt>
                <c:pt idx="12127">
                  <c:v>61</c:v>
                </c:pt>
                <c:pt idx="12128">
                  <c:v>61</c:v>
                </c:pt>
                <c:pt idx="12129">
                  <c:v>61</c:v>
                </c:pt>
                <c:pt idx="12130">
                  <c:v>61</c:v>
                </c:pt>
                <c:pt idx="12131">
                  <c:v>61</c:v>
                </c:pt>
                <c:pt idx="12132">
                  <c:v>61</c:v>
                </c:pt>
                <c:pt idx="12133">
                  <c:v>61</c:v>
                </c:pt>
                <c:pt idx="12134">
                  <c:v>61</c:v>
                </c:pt>
                <c:pt idx="12135">
                  <c:v>61</c:v>
                </c:pt>
                <c:pt idx="12136">
                  <c:v>61</c:v>
                </c:pt>
                <c:pt idx="12137">
                  <c:v>61</c:v>
                </c:pt>
                <c:pt idx="12138">
                  <c:v>61</c:v>
                </c:pt>
                <c:pt idx="12139">
                  <c:v>61</c:v>
                </c:pt>
                <c:pt idx="12140">
                  <c:v>61</c:v>
                </c:pt>
                <c:pt idx="12141">
                  <c:v>61</c:v>
                </c:pt>
                <c:pt idx="12142">
                  <c:v>61</c:v>
                </c:pt>
                <c:pt idx="12143">
                  <c:v>61</c:v>
                </c:pt>
                <c:pt idx="12144">
                  <c:v>61</c:v>
                </c:pt>
                <c:pt idx="12145">
                  <c:v>61</c:v>
                </c:pt>
                <c:pt idx="12146">
                  <c:v>61</c:v>
                </c:pt>
                <c:pt idx="12147">
                  <c:v>61</c:v>
                </c:pt>
                <c:pt idx="12148">
                  <c:v>61</c:v>
                </c:pt>
                <c:pt idx="12149">
                  <c:v>61</c:v>
                </c:pt>
                <c:pt idx="12150">
                  <c:v>61</c:v>
                </c:pt>
                <c:pt idx="12151">
                  <c:v>61</c:v>
                </c:pt>
                <c:pt idx="12152">
                  <c:v>61</c:v>
                </c:pt>
                <c:pt idx="12153">
                  <c:v>61</c:v>
                </c:pt>
                <c:pt idx="12154">
                  <c:v>61</c:v>
                </c:pt>
                <c:pt idx="12155">
                  <c:v>61</c:v>
                </c:pt>
                <c:pt idx="12156">
                  <c:v>61</c:v>
                </c:pt>
                <c:pt idx="12157">
                  <c:v>61</c:v>
                </c:pt>
                <c:pt idx="12158">
                  <c:v>61</c:v>
                </c:pt>
                <c:pt idx="12159">
                  <c:v>61</c:v>
                </c:pt>
                <c:pt idx="12160">
                  <c:v>61</c:v>
                </c:pt>
                <c:pt idx="12161">
                  <c:v>61</c:v>
                </c:pt>
                <c:pt idx="12162">
                  <c:v>61</c:v>
                </c:pt>
                <c:pt idx="12163">
                  <c:v>61</c:v>
                </c:pt>
                <c:pt idx="12164">
                  <c:v>61</c:v>
                </c:pt>
                <c:pt idx="12165">
                  <c:v>61</c:v>
                </c:pt>
                <c:pt idx="12166">
                  <c:v>61</c:v>
                </c:pt>
                <c:pt idx="12167">
                  <c:v>61</c:v>
                </c:pt>
                <c:pt idx="12168">
                  <c:v>61</c:v>
                </c:pt>
                <c:pt idx="12169">
                  <c:v>61</c:v>
                </c:pt>
                <c:pt idx="12170">
                  <c:v>61</c:v>
                </c:pt>
                <c:pt idx="12171">
                  <c:v>61</c:v>
                </c:pt>
                <c:pt idx="12172">
                  <c:v>61</c:v>
                </c:pt>
                <c:pt idx="12173">
                  <c:v>61</c:v>
                </c:pt>
                <c:pt idx="12174">
                  <c:v>61</c:v>
                </c:pt>
                <c:pt idx="12175">
                  <c:v>61</c:v>
                </c:pt>
                <c:pt idx="12176">
                  <c:v>61</c:v>
                </c:pt>
                <c:pt idx="12177">
                  <c:v>61</c:v>
                </c:pt>
                <c:pt idx="12178">
                  <c:v>61</c:v>
                </c:pt>
                <c:pt idx="12179">
                  <c:v>61</c:v>
                </c:pt>
                <c:pt idx="12180">
                  <c:v>61</c:v>
                </c:pt>
                <c:pt idx="12181">
                  <c:v>61</c:v>
                </c:pt>
                <c:pt idx="12182">
                  <c:v>61</c:v>
                </c:pt>
                <c:pt idx="12183">
                  <c:v>61</c:v>
                </c:pt>
                <c:pt idx="12184">
                  <c:v>61</c:v>
                </c:pt>
                <c:pt idx="12185">
                  <c:v>61</c:v>
                </c:pt>
                <c:pt idx="12186">
                  <c:v>61</c:v>
                </c:pt>
                <c:pt idx="12187">
                  <c:v>61</c:v>
                </c:pt>
                <c:pt idx="12188">
                  <c:v>61</c:v>
                </c:pt>
                <c:pt idx="12189">
                  <c:v>61</c:v>
                </c:pt>
                <c:pt idx="12190">
                  <c:v>61</c:v>
                </c:pt>
                <c:pt idx="12191">
                  <c:v>61</c:v>
                </c:pt>
                <c:pt idx="12192">
                  <c:v>61</c:v>
                </c:pt>
                <c:pt idx="12193">
                  <c:v>61</c:v>
                </c:pt>
                <c:pt idx="12194">
                  <c:v>61</c:v>
                </c:pt>
                <c:pt idx="12195">
                  <c:v>61</c:v>
                </c:pt>
                <c:pt idx="12196">
                  <c:v>61</c:v>
                </c:pt>
                <c:pt idx="12197">
                  <c:v>61</c:v>
                </c:pt>
                <c:pt idx="12198">
                  <c:v>61</c:v>
                </c:pt>
                <c:pt idx="12199">
                  <c:v>61</c:v>
                </c:pt>
                <c:pt idx="12200">
                  <c:v>61</c:v>
                </c:pt>
                <c:pt idx="12201">
                  <c:v>61</c:v>
                </c:pt>
                <c:pt idx="12202">
                  <c:v>61</c:v>
                </c:pt>
                <c:pt idx="12203">
                  <c:v>61</c:v>
                </c:pt>
                <c:pt idx="12204">
                  <c:v>61</c:v>
                </c:pt>
                <c:pt idx="12205">
                  <c:v>61</c:v>
                </c:pt>
                <c:pt idx="12206">
                  <c:v>61</c:v>
                </c:pt>
                <c:pt idx="12207">
                  <c:v>61</c:v>
                </c:pt>
                <c:pt idx="12208">
                  <c:v>61</c:v>
                </c:pt>
                <c:pt idx="12209">
                  <c:v>61</c:v>
                </c:pt>
                <c:pt idx="12210">
                  <c:v>61</c:v>
                </c:pt>
                <c:pt idx="12211">
                  <c:v>61</c:v>
                </c:pt>
                <c:pt idx="12212">
                  <c:v>61</c:v>
                </c:pt>
                <c:pt idx="12213">
                  <c:v>61</c:v>
                </c:pt>
                <c:pt idx="12214">
                  <c:v>61</c:v>
                </c:pt>
                <c:pt idx="12215">
                  <c:v>61</c:v>
                </c:pt>
                <c:pt idx="12216">
                  <c:v>61</c:v>
                </c:pt>
                <c:pt idx="12217">
                  <c:v>61</c:v>
                </c:pt>
                <c:pt idx="12218">
                  <c:v>61</c:v>
                </c:pt>
                <c:pt idx="12219">
                  <c:v>61</c:v>
                </c:pt>
                <c:pt idx="12220">
                  <c:v>61</c:v>
                </c:pt>
                <c:pt idx="12221">
                  <c:v>61</c:v>
                </c:pt>
                <c:pt idx="12222">
                  <c:v>61</c:v>
                </c:pt>
                <c:pt idx="12223">
                  <c:v>61</c:v>
                </c:pt>
                <c:pt idx="12224">
                  <c:v>61</c:v>
                </c:pt>
                <c:pt idx="12225">
                  <c:v>61</c:v>
                </c:pt>
                <c:pt idx="12226">
                  <c:v>61</c:v>
                </c:pt>
                <c:pt idx="12227">
                  <c:v>61</c:v>
                </c:pt>
                <c:pt idx="12228">
                  <c:v>61</c:v>
                </c:pt>
                <c:pt idx="12229">
                  <c:v>61</c:v>
                </c:pt>
                <c:pt idx="12230">
                  <c:v>61</c:v>
                </c:pt>
                <c:pt idx="12231">
                  <c:v>61</c:v>
                </c:pt>
                <c:pt idx="12232">
                  <c:v>61</c:v>
                </c:pt>
                <c:pt idx="12233">
                  <c:v>61</c:v>
                </c:pt>
                <c:pt idx="12234">
                  <c:v>61</c:v>
                </c:pt>
                <c:pt idx="12235">
                  <c:v>61</c:v>
                </c:pt>
                <c:pt idx="12236">
                  <c:v>61</c:v>
                </c:pt>
                <c:pt idx="12237">
                  <c:v>61</c:v>
                </c:pt>
                <c:pt idx="12238">
                  <c:v>61</c:v>
                </c:pt>
                <c:pt idx="12239">
                  <c:v>61</c:v>
                </c:pt>
                <c:pt idx="12240">
                  <c:v>61</c:v>
                </c:pt>
                <c:pt idx="12241">
                  <c:v>61</c:v>
                </c:pt>
                <c:pt idx="12242">
                  <c:v>61</c:v>
                </c:pt>
                <c:pt idx="12243">
                  <c:v>61</c:v>
                </c:pt>
                <c:pt idx="12244">
                  <c:v>61</c:v>
                </c:pt>
                <c:pt idx="12245">
                  <c:v>61</c:v>
                </c:pt>
                <c:pt idx="12246">
                  <c:v>61</c:v>
                </c:pt>
                <c:pt idx="12247">
                  <c:v>61</c:v>
                </c:pt>
                <c:pt idx="12248">
                  <c:v>61</c:v>
                </c:pt>
                <c:pt idx="12249">
                  <c:v>61</c:v>
                </c:pt>
                <c:pt idx="12250">
                  <c:v>61</c:v>
                </c:pt>
                <c:pt idx="12251">
                  <c:v>61</c:v>
                </c:pt>
                <c:pt idx="12252">
                  <c:v>61</c:v>
                </c:pt>
                <c:pt idx="12253">
                  <c:v>61</c:v>
                </c:pt>
                <c:pt idx="12254">
                  <c:v>61</c:v>
                </c:pt>
                <c:pt idx="12255">
                  <c:v>61</c:v>
                </c:pt>
                <c:pt idx="12256">
                  <c:v>61</c:v>
                </c:pt>
                <c:pt idx="12257">
                  <c:v>61</c:v>
                </c:pt>
                <c:pt idx="12258">
                  <c:v>61</c:v>
                </c:pt>
                <c:pt idx="12259">
                  <c:v>61</c:v>
                </c:pt>
                <c:pt idx="12260">
                  <c:v>61</c:v>
                </c:pt>
                <c:pt idx="12261">
                  <c:v>61</c:v>
                </c:pt>
                <c:pt idx="12262">
                  <c:v>61</c:v>
                </c:pt>
                <c:pt idx="12263">
                  <c:v>61</c:v>
                </c:pt>
                <c:pt idx="12264">
                  <c:v>61</c:v>
                </c:pt>
                <c:pt idx="12265">
                  <c:v>61</c:v>
                </c:pt>
                <c:pt idx="12266">
                  <c:v>61</c:v>
                </c:pt>
                <c:pt idx="12267">
                  <c:v>61</c:v>
                </c:pt>
                <c:pt idx="12268">
                  <c:v>61</c:v>
                </c:pt>
                <c:pt idx="12269">
                  <c:v>61</c:v>
                </c:pt>
                <c:pt idx="12270">
                  <c:v>61</c:v>
                </c:pt>
                <c:pt idx="12271">
                  <c:v>61</c:v>
                </c:pt>
                <c:pt idx="12272">
                  <c:v>61</c:v>
                </c:pt>
                <c:pt idx="12273">
                  <c:v>61</c:v>
                </c:pt>
                <c:pt idx="12274">
                  <c:v>61</c:v>
                </c:pt>
                <c:pt idx="12275">
                  <c:v>61</c:v>
                </c:pt>
                <c:pt idx="12276">
                  <c:v>61</c:v>
                </c:pt>
                <c:pt idx="12277">
                  <c:v>61</c:v>
                </c:pt>
                <c:pt idx="12278">
                  <c:v>61</c:v>
                </c:pt>
                <c:pt idx="12279">
                  <c:v>61</c:v>
                </c:pt>
                <c:pt idx="12280">
                  <c:v>61</c:v>
                </c:pt>
                <c:pt idx="12281">
                  <c:v>61</c:v>
                </c:pt>
                <c:pt idx="12282">
                  <c:v>61</c:v>
                </c:pt>
                <c:pt idx="12283">
                  <c:v>61</c:v>
                </c:pt>
                <c:pt idx="12284">
                  <c:v>61</c:v>
                </c:pt>
                <c:pt idx="12285">
                  <c:v>61</c:v>
                </c:pt>
                <c:pt idx="12286">
                  <c:v>61</c:v>
                </c:pt>
                <c:pt idx="12287">
                  <c:v>61</c:v>
                </c:pt>
                <c:pt idx="12288">
                  <c:v>61</c:v>
                </c:pt>
                <c:pt idx="12289">
                  <c:v>61</c:v>
                </c:pt>
                <c:pt idx="12290">
                  <c:v>61</c:v>
                </c:pt>
                <c:pt idx="12291">
                  <c:v>61</c:v>
                </c:pt>
                <c:pt idx="12292">
                  <c:v>61</c:v>
                </c:pt>
                <c:pt idx="12293">
                  <c:v>61</c:v>
                </c:pt>
                <c:pt idx="12294">
                  <c:v>61</c:v>
                </c:pt>
                <c:pt idx="12295">
                  <c:v>61</c:v>
                </c:pt>
                <c:pt idx="12296">
                  <c:v>61</c:v>
                </c:pt>
                <c:pt idx="12297">
                  <c:v>61</c:v>
                </c:pt>
                <c:pt idx="12298">
                  <c:v>61</c:v>
                </c:pt>
                <c:pt idx="12299">
                  <c:v>61</c:v>
                </c:pt>
                <c:pt idx="12300">
                  <c:v>61</c:v>
                </c:pt>
                <c:pt idx="12301">
                  <c:v>61</c:v>
                </c:pt>
                <c:pt idx="12302">
                  <c:v>61</c:v>
                </c:pt>
                <c:pt idx="12303">
                  <c:v>61</c:v>
                </c:pt>
                <c:pt idx="12304">
                  <c:v>61</c:v>
                </c:pt>
                <c:pt idx="12305">
                  <c:v>61</c:v>
                </c:pt>
                <c:pt idx="12306">
                  <c:v>61</c:v>
                </c:pt>
                <c:pt idx="12307">
                  <c:v>61</c:v>
                </c:pt>
                <c:pt idx="12308">
                  <c:v>61</c:v>
                </c:pt>
                <c:pt idx="12309">
                  <c:v>61</c:v>
                </c:pt>
                <c:pt idx="12310">
                  <c:v>61</c:v>
                </c:pt>
                <c:pt idx="12311">
                  <c:v>61</c:v>
                </c:pt>
                <c:pt idx="12312">
                  <c:v>61</c:v>
                </c:pt>
                <c:pt idx="12313">
                  <c:v>61</c:v>
                </c:pt>
                <c:pt idx="12314">
                  <c:v>61</c:v>
                </c:pt>
                <c:pt idx="12315">
                  <c:v>61</c:v>
                </c:pt>
                <c:pt idx="12316">
                  <c:v>61</c:v>
                </c:pt>
                <c:pt idx="12317">
                  <c:v>61</c:v>
                </c:pt>
                <c:pt idx="12318">
                  <c:v>61</c:v>
                </c:pt>
                <c:pt idx="12319">
                  <c:v>61</c:v>
                </c:pt>
                <c:pt idx="12320">
                  <c:v>61</c:v>
                </c:pt>
                <c:pt idx="12321">
                  <c:v>61</c:v>
                </c:pt>
                <c:pt idx="12322">
                  <c:v>61</c:v>
                </c:pt>
                <c:pt idx="12323">
                  <c:v>61</c:v>
                </c:pt>
                <c:pt idx="12324">
                  <c:v>61</c:v>
                </c:pt>
                <c:pt idx="12325">
                  <c:v>61</c:v>
                </c:pt>
                <c:pt idx="12326">
                  <c:v>61</c:v>
                </c:pt>
                <c:pt idx="12327">
                  <c:v>61</c:v>
                </c:pt>
                <c:pt idx="12328">
                  <c:v>61</c:v>
                </c:pt>
                <c:pt idx="12329">
                  <c:v>61</c:v>
                </c:pt>
                <c:pt idx="12330">
                  <c:v>61</c:v>
                </c:pt>
                <c:pt idx="12331">
                  <c:v>61</c:v>
                </c:pt>
                <c:pt idx="12332">
                  <c:v>61</c:v>
                </c:pt>
                <c:pt idx="12333">
                  <c:v>61</c:v>
                </c:pt>
                <c:pt idx="12334">
                  <c:v>61</c:v>
                </c:pt>
                <c:pt idx="12335">
                  <c:v>61</c:v>
                </c:pt>
                <c:pt idx="12336">
                  <c:v>61</c:v>
                </c:pt>
                <c:pt idx="12337">
                  <c:v>61</c:v>
                </c:pt>
                <c:pt idx="12338">
                  <c:v>61</c:v>
                </c:pt>
                <c:pt idx="12339">
                  <c:v>61</c:v>
                </c:pt>
                <c:pt idx="12340">
                  <c:v>61</c:v>
                </c:pt>
                <c:pt idx="12341">
                  <c:v>61</c:v>
                </c:pt>
                <c:pt idx="12342">
                  <c:v>61</c:v>
                </c:pt>
                <c:pt idx="12343">
                  <c:v>61</c:v>
                </c:pt>
                <c:pt idx="12344">
                  <c:v>61</c:v>
                </c:pt>
                <c:pt idx="12345">
                  <c:v>61</c:v>
                </c:pt>
                <c:pt idx="12346">
                  <c:v>61</c:v>
                </c:pt>
                <c:pt idx="12347">
                  <c:v>61</c:v>
                </c:pt>
                <c:pt idx="12348">
                  <c:v>61</c:v>
                </c:pt>
                <c:pt idx="12349">
                  <c:v>61</c:v>
                </c:pt>
                <c:pt idx="12350">
                  <c:v>61</c:v>
                </c:pt>
                <c:pt idx="12351">
                  <c:v>61</c:v>
                </c:pt>
                <c:pt idx="12352">
                  <c:v>61</c:v>
                </c:pt>
                <c:pt idx="12353">
                  <c:v>61</c:v>
                </c:pt>
                <c:pt idx="12354">
                  <c:v>61</c:v>
                </c:pt>
                <c:pt idx="12355">
                  <c:v>61</c:v>
                </c:pt>
                <c:pt idx="12356">
                  <c:v>61</c:v>
                </c:pt>
                <c:pt idx="12357">
                  <c:v>61</c:v>
                </c:pt>
                <c:pt idx="12358">
                  <c:v>61</c:v>
                </c:pt>
                <c:pt idx="12359">
                  <c:v>61</c:v>
                </c:pt>
                <c:pt idx="12360">
                  <c:v>61</c:v>
                </c:pt>
                <c:pt idx="12361">
                  <c:v>61</c:v>
                </c:pt>
                <c:pt idx="12362">
                  <c:v>61</c:v>
                </c:pt>
                <c:pt idx="12363">
                  <c:v>61</c:v>
                </c:pt>
                <c:pt idx="12364">
                  <c:v>61</c:v>
                </c:pt>
                <c:pt idx="12365">
                  <c:v>61</c:v>
                </c:pt>
                <c:pt idx="12366">
                  <c:v>61</c:v>
                </c:pt>
                <c:pt idx="12367">
                  <c:v>61</c:v>
                </c:pt>
                <c:pt idx="12368">
                  <c:v>61</c:v>
                </c:pt>
                <c:pt idx="12369">
                  <c:v>61</c:v>
                </c:pt>
                <c:pt idx="12370">
                  <c:v>61</c:v>
                </c:pt>
                <c:pt idx="12371">
                  <c:v>61</c:v>
                </c:pt>
                <c:pt idx="12372">
                  <c:v>61</c:v>
                </c:pt>
                <c:pt idx="12373">
                  <c:v>61</c:v>
                </c:pt>
                <c:pt idx="12374">
                  <c:v>61</c:v>
                </c:pt>
                <c:pt idx="12375">
                  <c:v>61</c:v>
                </c:pt>
                <c:pt idx="12376">
                  <c:v>61</c:v>
                </c:pt>
                <c:pt idx="12377">
                  <c:v>61</c:v>
                </c:pt>
                <c:pt idx="12378">
                  <c:v>61</c:v>
                </c:pt>
                <c:pt idx="12379">
                  <c:v>61</c:v>
                </c:pt>
                <c:pt idx="12380">
                  <c:v>61</c:v>
                </c:pt>
                <c:pt idx="12381">
                  <c:v>61</c:v>
                </c:pt>
                <c:pt idx="12382">
                  <c:v>61</c:v>
                </c:pt>
                <c:pt idx="12383">
                  <c:v>61</c:v>
                </c:pt>
                <c:pt idx="12384">
                  <c:v>61</c:v>
                </c:pt>
                <c:pt idx="12385">
                  <c:v>61</c:v>
                </c:pt>
                <c:pt idx="12386">
                  <c:v>61</c:v>
                </c:pt>
                <c:pt idx="12387">
                  <c:v>61</c:v>
                </c:pt>
                <c:pt idx="12388">
                  <c:v>61</c:v>
                </c:pt>
                <c:pt idx="12389">
                  <c:v>61</c:v>
                </c:pt>
                <c:pt idx="12390">
                  <c:v>61</c:v>
                </c:pt>
                <c:pt idx="12391">
                  <c:v>61</c:v>
                </c:pt>
                <c:pt idx="12392">
                  <c:v>61</c:v>
                </c:pt>
                <c:pt idx="12393">
                  <c:v>61</c:v>
                </c:pt>
                <c:pt idx="12394">
                  <c:v>61</c:v>
                </c:pt>
                <c:pt idx="12395">
                  <c:v>61</c:v>
                </c:pt>
                <c:pt idx="12396">
                  <c:v>61</c:v>
                </c:pt>
                <c:pt idx="12397">
                  <c:v>61</c:v>
                </c:pt>
                <c:pt idx="12398">
                  <c:v>61</c:v>
                </c:pt>
                <c:pt idx="12399">
                  <c:v>61</c:v>
                </c:pt>
                <c:pt idx="12400">
                  <c:v>61</c:v>
                </c:pt>
                <c:pt idx="12401">
                  <c:v>61</c:v>
                </c:pt>
                <c:pt idx="12402">
                  <c:v>61</c:v>
                </c:pt>
                <c:pt idx="12403">
                  <c:v>61</c:v>
                </c:pt>
                <c:pt idx="12404">
                  <c:v>61</c:v>
                </c:pt>
                <c:pt idx="12405">
                  <c:v>61</c:v>
                </c:pt>
                <c:pt idx="12406">
                  <c:v>61</c:v>
                </c:pt>
                <c:pt idx="12407">
                  <c:v>61</c:v>
                </c:pt>
                <c:pt idx="12408">
                  <c:v>61</c:v>
                </c:pt>
                <c:pt idx="12409">
                  <c:v>61</c:v>
                </c:pt>
                <c:pt idx="12410">
                  <c:v>61</c:v>
                </c:pt>
                <c:pt idx="12411">
                  <c:v>61</c:v>
                </c:pt>
                <c:pt idx="12412">
                  <c:v>61</c:v>
                </c:pt>
                <c:pt idx="12413">
                  <c:v>61</c:v>
                </c:pt>
                <c:pt idx="12414">
                  <c:v>61</c:v>
                </c:pt>
                <c:pt idx="12415">
                  <c:v>61</c:v>
                </c:pt>
                <c:pt idx="12416">
                  <c:v>61</c:v>
                </c:pt>
                <c:pt idx="12417">
                  <c:v>61</c:v>
                </c:pt>
                <c:pt idx="12418">
                  <c:v>61</c:v>
                </c:pt>
                <c:pt idx="12419">
                  <c:v>61</c:v>
                </c:pt>
                <c:pt idx="12420">
                  <c:v>61</c:v>
                </c:pt>
                <c:pt idx="12421">
                  <c:v>61</c:v>
                </c:pt>
                <c:pt idx="12422">
                  <c:v>61</c:v>
                </c:pt>
                <c:pt idx="12423">
                  <c:v>61</c:v>
                </c:pt>
                <c:pt idx="12424">
                  <c:v>61</c:v>
                </c:pt>
                <c:pt idx="12425">
                  <c:v>61</c:v>
                </c:pt>
                <c:pt idx="12426">
                  <c:v>61</c:v>
                </c:pt>
                <c:pt idx="12427">
                  <c:v>61</c:v>
                </c:pt>
                <c:pt idx="12428">
                  <c:v>61</c:v>
                </c:pt>
                <c:pt idx="12429">
                  <c:v>61</c:v>
                </c:pt>
                <c:pt idx="12430">
                  <c:v>61</c:v>
                </c:pt>
                <c:pt idx="12431">
                  <c:v>61</c:v>
                </c:pt>
                <c:pt idx="12432">
                  <c:v>61</c:v>
                </c:pt>
                <c:pt idx="12433">
                  <c:v>61</c:v>
                </c:pt>
                <c:pt idx="12434">
                  <c:v>61</c:v>
                </c:pt>
                <c:pt idx="12435">
                  <c:v>61</c:v>
                </c:pt>
                <c:pt idx="12436">
                  <c:v>61</c:v>
                </c:pt>
                <c:pt idx="12437">
                  <c:v>61</c:v>
                </c:pt>
                <c:pt idx="12438">
                  <c:v>61</c:v>
                </c:pt>
                <c:pt idx="12439">
                  <c:v>61</c:v>
                </c:pt>
                <c:pt idx="12440">
                  <c:v>61</c:v>
                </c:pt>
                <c:pt idx="12441">
                  <c:v>61</c:v>
                </c:pt>
                <c:pt idx="12442">
                  <c:v>61</c:v>
                </c:pt>
                <c:pt idx="12443">
                  <c:v>61</c:v>
                </c:pt>
                <c:pt idx="12444">
                  <c:v>61</c:v>
                </c:pt>
                <c:pt idx="12445">
                  <c:v>61</c:v>
                </c:pt>
                <c:pt idx="12446">
                  <c:v>61</c:v>
                </c:pt>
                <c:pt idx="12447">
                  <c:v>61</c:v>
                </c:pt>
                <c:pt idx="12448">
                  <c:v>61</c:v>
                </c:pt>
                <c:pt idx="12449">
                  <c:v>61</c:v>
                </c:pt>
                <c:pt idx="12450">
                  <c:v>61</c:v>
                </c:pt>
                <c:pt idx="12451">
                  <c:v>61</c:v>
                </c:pt>
                <c:pt idx="12452">
                  <c:v>61</c:v>
                </c:pt>
                <c:pt idx="12453">
                  <c:v>61</c:v>
                </c:pt>
                <c:pt idx="12454">
                  <c:v>61</c:v>
                </c:pt>
                <c:pt idx="12455">
                  <c:v>61</c:v>
                </c:pt>
                <c:pt idx="12456">
                  <c:v>61</c:v>
                </c:pt>
                <c:pt idx="12457">
                  <c:v>61</c:v>
                </c:pt>
                <c:pt idx="12458">
                  <c:v>61</c:v>
                </c:pt>
                <c:pt idx="12459">
                  <c:v>61</c:v>
                </c:pt>
                <c:pt idx="12460">
                  <c:v>61</c:v>
                </c:pt>
                <c:pt idx="12461">
                  <c:v>61</c:v>
                </c:pt>
                <c:pt idx="12462">
                  <c:v>61</c:v>
                </c:pt>
                <c:pt idx="12463">
                  <c:v>61</c:v>
                </c:pt>
                <c:pt idx="12464">
                  <c:v>61</c:v>
                </c:pt>
                <c:pt idx="12465">
                  <c:v>61</c:v>
                </c:pt>
                <c:pt idx="12466">
                  <c:v>61</c:v>
                </c:pt>
                <c:pt idx="12467">
                  <c:v>61</c:v>
                </c:pt>
                <c:pt idx="12468">
                  <c:v>61</c:v>
                </c:pt>
                <c:pt idx="12469">
                  <c:v>61</c:v>
                </c:pt>
                <c:pt idx="12470">
                  <c:v>61</c:v>
                </c:pt>
                <c:pt idx="12471">
                  <c:v>61</c:v>
                </c:pt>
                <c:pt idx="12472">
                  <c:v>61</c:v>
                </c:pt>
                <c:pt idx="12473">
                  <c:v>61</c:v>
                </c:pt>
                <c:pt idx="12474">
                  <c:v>61</c:v>
                </c:pt>
                <c:pt idx="12475">
                  <c:v>61</c:v>
                </c:pt>
                <c:pt idx="12476">
                  <c:v>61</c:v>
                </c:pt>
                <c:pt idx="12477">
                  <c:v>61</c:v>
                </c:pt>
                <c:pt idx="12478">
                  <c:v>61</c:v>
                </c:pt>
                <c:pt idx="12479">
                  <c:v>61</c:v>
                </c:pt>
                <c:pt idx="12480">
                  <c:v>61</c:v>
                </c:pt>
                <c:pt idx="12481">
                  <c:v>61</c:v>
                </c:pt>
                <c:pt idx="12482">
                  <c:v>61</c:v>
                </c:pt>
                <c:pt idx="12483">
                  <c:v>61</c:v>
                </c:pt>
                <c:pt idx="12484">
                  <c:v>61</c:v>
                </c:pt>
                <c:pt idx="12485">
                  <c:v>61</c:v>
                </c:pt>
                <c:pt idx="12486">
                  <c:v>61</c:v>
                </c:pt>
                <c:pt idx="12487">
                  <c:v>61</c:v>
                </c:pt>
                <c:pt idx="12488">
                  <c:v>61</c:v>
                </c:pt>
                <c:pt idx="12489">
                  <c:v>61</c:v>
                </c:pt>
                <c:pt idx="12490">
                  <c:v>61</c:v>
                </c:pt>
                <c:pt idx="12491">
                  <c:v>61</c:v>
                </c:pt>
                <c:pt idx="12492">
                  <c:v>61</c:v>
                </c:pt>
                <c:pt idx="12493">
                  <c:v>61</c:v>
                </c:pt>
                <c:pt idx="12494">
                  <c:v>61</c:v>
                </c:pt>
                <c:pt idx="12495">
                  <c:v>61</c:v>
                </c:pt>
                <c:pt idx="12496">
                  <c:v>61</c:v>
                </c:pt>
                <c:pt idx="12497">
                  <c:v>61</c:v>
                </c:pt>
                <c:pt idx="12498">
                  <c:v>61</c:v>
                </c:pt>
                <c:pt idx="12499">
                  <c:v>61</c:v>
                </c:pt>
                <c:pt idx="12500">
                  <c:v>61</c:v>
                </c:pt>
                <c:pt idx="12501">
                  <c:v>61</c:v>
                </c:pt>
                <c:pt idx="12502">
                  <c:v>61</c:v>
                </c:pt>
                <c:pt idx="12503">
                  <c:v>61</c:v>
                </c:pt>
                <c:pt idx="12504">
                  <c:v>61</c:v>
                </c:pt>
                <c:pt idx="12505">
                  <c:v>61</c:v>
                </c:pt>
                <c:pt idx="12506">
                  <c:v>61</c:v>
                </c:pt>
                <c:pt idx="12507">
                  <c:v>61</c:v>
                </c:pt>
                <c:pt idx="12508">
                  <c:v>61</c:v>
                </c:pt>
                <c:pt idx="12509">
                  <c:v>61</c:v>
                </c:pt>
                <c:pt idx="12510">
                  <c:v>61</c:v>
                </c:pt>
                <c:pt idx="12511">
                  <c:v>61</c:v>
                </c:pt>
                <c:pt idx="12512">
                  <c:v>61</c:v>
                </c:pt>
                <c:pt idx="12513">
                  <c:v>61</c:v>
                </c:pt>
                <c:pt idx="12514">
                  <c:v>61</c:v>
                </c:pt>
                <c:pt idx="12515">
                  <c:v>61</c:v>
                </c:pt>
                <c:pt idx="12516">
                  <c:v>61</c:v>
                </c:pt>
                <c:pt idx="12517">
                  <c:v>61</c:v>
                </c:pt>
                <c:pt idx="12518">
                  <c:v>61</c:v>
                </c:pt>
                <c:pt idx="12519">
                  <c:v>61</c:v>
                </c:pt>
                <c:pt idx="12520">
                  <c:v>61</c:v>
                </c:pt>
                <c:pt idx="12521">
                  <c:v>61</c:v>
                </c:pt>
                <c:pt idx="12522">
                  <c:v>61</c:v>
                </c:pt>
                <c:pt idx="12523">
                  <c:v>61</c:v>
                </c:pt>
                <c:pt idx="12524">
                  <c:v>61</c:v>
                </c:pt>
                <c:pt idx="12525">
                  <c:v>61</c:v>
                </c:pt>
                <c:pt idx="12526">
                  <c:v>61</c:v>
                </c:pt>
                <c:pt idx="12527">
                  <c:v>61</c:v>
                </c:pt>
                <c:pt idx="12528">
                  <c:v>61</c:v>
                </c:pt>
                <c:pt idx="12529">
                  <c:v>61</c:v>
                </c:pt>
                <c:pt idx="12530">
                  <c:v>61</c:v>
                </c:pt>
                <c:pt idx="12531">
                  <c:v>61</c:v>
                </c:pt>
                <c:pt idx="12532">
                  <c:v>61</c:v>
                </c:pt>
                <c:pt idx="12533">
                  <c:v>61</c:v>
                </c:pt>
                <c:pt idx="12534">
                  <c:v>61</c:v>
                </c:pt>
                <c:pt idx="12535">
                  <c:v>61</c:v>
                </c:pt>
                <c:pt idx="12536">
                  <c:v>61</c:v>
                </c:pt>
                <c:pt idx="12537">
                  <c:v>61</c:v>
                </c:pt>
                <c:pt idx="12538">
                  <c:v>61</c:v>
                </c:pt>
                <c:pt idx="12539">
                  <c:v>61</c:v>
                </c:pt>
                <c:pt idx="12540">
                  <c:v>61</c:v>
                </c:pt>
                <c:pt idx="12541">
                  <c:v>61</c:v>
                </c:pt>
                <c:pt idx="12542">
                  <c:v>61</c:v>
                </c:pt>
                <c:pt idx="12543">
                  <c:v>61</c:v>
                </c:pt>
                <c:pt idx="12544">
                  <c:v>61</c:v>
                </c:pt>
                <c:pt idx="12545">
                  <c:v>61</c:v>
                </c:pt>
                <c:pt idx="12546">
                  <c:v>61</c:v>
                </c:pt>
                <c:pt idx="12547">
                  <c:v>61</c:v>
                </c:pt>
                <c:pt idx="12548">
                  <c:v>61</c:v>
                </c:pt>
                <c:pt idx="12549">
                  <c:v>61</c:v>
                </c:pt>
                <c:pt idx="12550">
                  <c:v>61</c:v>
                </c:pt>
                <c:pt idx="12551">
                  <c:v>61</c:v>
                </c:pt>
                <c:pt idx="12552">
                  <c:v>61</c:v>
                </c:pt>
                <c:pt idx="12553">
                  <c:v>61</c:v>
                </c:pt>
                <c:pt idx="12554">
                  <c:v>61</c:v>
                </c:pt>
                <c:pt idx="12555">
                  <c:v>61</c:v>
                </c:pt>
                <c:pt idx="12556">
                  <c:v>61</c:v>
                </c:pt>
                <c:pt idx="12557">
                  <c:v>61</c:v>
                </c:pt>
                <c:pt idx="12558">
                  <c:v>61</c:v>
                </c:pt>
                <c:pt idx="12559">
                  <c:v>61</c:v>
                </c:pt>
                <c:pt idx="12560">
                  <c:v>61</c:v>
                </c:pt>
                <c:pt idx="12561">
                  <c:v>61</c:v>
                </c:pt>
                <c:pt idx="12562">
                  <c:v>61</c:v>
                </c:pt>
                <c:pt idx="12563">
                  <c:v>61</c:v>
                </c:pt>
                <c:pt idx="12564">
                  <c:v>61</c:v>
                </c:pt>
                <c:pt idx="12565">
                  <c:v>61</c:v>
                </c:pt>
                <c:pt idx="12566">
                  <c:v>61</c:v>
                </c:pt>
                <c:pt idx="12567">
                  <c:v>61</c:v>
                </c:pt>
                <c:pt idx="12568">
                  <c:v>61</c:v>
                </c:pt>
                <c:pt idx="12569">
                  <c:v>61</c:v>
                </c:pt>
                <c:pt idx="12570">
                  <c:v>61</c:v>
                </c:pt>
                <c:pt idx="12571">
                  <c:v>61</c:v>
                </c:pt>
                <c:pt idx="12572">
                  <c:v>61</c:v>
                </c:pt>
                <c:pt idx="12573">
                  <c:v>61</c:v>
                </c:pt>
                <c:pt idx="12574">
                  <c:v>61</c:v>
                </c:pt>
                <c:pt idx="12575">
                  <c:v>61</c:v>
                </c:pt>
                <c:pt idx="12576">
                  <c:v>61</c:v>
                </c:pt>
                <c:pt idx="12577">
                  <c:v>61</c:v>
                </c:pt>
                <c:pt idx="12578">
                  <c:v>61</c:v>
                </c:pt>
                <c:pt idx="12579">
                  <c:v>61</c:v>
                </c:pt>
                <c:pt idx="12580">
                  <c:v>61</c:v>
                </c:pt>
                <c:pt idx="12581">
                  <c:v>61</c:v>
                </c:pt>
                <c:pt idx="12582">
                  <c:v>61</c:v>
                </c:pt>
                <c:pt idx="12583">
                  <c:v>61</c:v>
                </c:pt>
                <c:pt idx="12584">
                  <c:v>61</c:v>
                </c:pt>
                <c:pt idx="12585">
                  <c:v>61</c:v>
                </c:pt>
                <c:pt idx="12586">
                  <c:v>61</c:v>
                </c:pt>
                <c:pt idx="12587">
                  <c:v>61</c:v>
                </c:pt>
                <c:pt idx="12588">
                  <c:v>61</c:v>
                </c:pt>
                <c:pt idx="12589">
                  <c:v>61</c:v>
                </c:pt>
                <c:pt idx="12590">
                  <c:v>61</c:v>
                </c:pt>
                <c:pt idx="12591">
                  <c:v>61</c:v>
                </c:pt>
                <c:pt idx="12592">
                  <c:v>61</c:v>
                </c:pt>
                <c:pt idx="12593">
                  <c:v>61</c:v>
                </c:pt>
                <c:pt idx="12594">
                  <c:v>61</c:v>
                </c:pt>
                <c:pt idx="12595">
                  <c:v>61</c:v>
                </c:pt>
                <c:pt idx="12596">
                  <c:v>61</c:v>
                </c:pt>
                <c:pt idx="12597">
                  <c:v>61</c:v>
                </c:pt>
                <c:pt idx="12598">
                  <c:v>61</c:v>
                </c:pt>
                <c:pt idx="12599">
                  <c:v>61</c:v>
                </c:pt>
                <c:pt idx="12600">
                  <c:v>61</c:v>
                </c:pt>
                <c:pt idx="12601">
                  <c:v>61</c:v>
                </c:pt>
                <c:pt idx="12602">
                  <c:v>61</c:v>
                </c:pt>
                <c:pt idx="12603">
                  <c:v>61</c:v>
                </c:pt>
                <c:pt idx="12604">
                  <c:v>61</c:v>
                </c:pt>
                <c:pt idx="12605">
                  <c:v>61</c:v>
                </c:pt>
                <c:pt idx="12606">
                  <c:v>61</c:v>
                </c:pt>
                <c:pt idx="12607">
                  <c:v>61</c:v>
                </c:pt>
                <c:pt idx="12608">
                  <c:v>61</c:v>
                </c:pt>
                <c:pt idx="12609">
                  <c:v>61</c:v>
                </c:pt>
                <c:pt idx="12610">
                  <c:v>61</c:v>
                </c:pt>
                <c:pt idx="12611">
                  <c:v>61</c:v>
                </c:pt>
                <c:pt idx="12612">
                  <c:v>61</c:v>
                </c:pt>
                <c:pt idx="12613">
                  <c:v>61</c:v>
                </c:pt>
                <c:pt idx="12614">
                  <c:v>61</c:v>
                </c:pt>
                <c:pt idx="12615">
                  <c:v>61</c:v>
                </c:pt>
                <c:pt idx="12616">
                  <c:v>61</c:v>
                </c:pt>
                <c:pt idx="12617">
                  <c:v>61</c:v>
                </c:pt>
                <c:pt idx="12618">
                  <c:v>61</c:v>
                </c:pt>
                <c:pt idx="12619">
                  <c:v>61</c:v>
                </c:pt>
                <c:pt idx="12620">
                  <c:v>61</c:v>
                </c:pt>
                <c:pt idx="12621">
                  <c:v>61</c:v>
                </c:pt>
                <c:pt idx="12622">
                  <c:v>61</c:v>
                </c:pt>
                <c:pt idx="12623">
                  <c:v>61</c:v>
                </c:pt>
                <c:pt idx="12624">
                  <c:v>61</c:v>
                </c:pt>
                <c:pt idx="12625">
                  <c:v>61</c:v>
                </c:pt>
                <c:pt idx="12626">
                  <c:v>61</c:v>
                </c:pt>
                <c:pt idx="12627">
                  <c:v>61</c:v>
                </c:pt>
                <c:pt idx="12628">
                  <c:v>61</c:v>
                </c:pt>
                <c:pt idx="12629">
                  <c:v>61</c:v>
                </c:pt>
                <c:pt idx="12630">
                  <c:v>61</c:v>
                </c:pt>
                <c:pt idx="12631">
                  <c:v>61</c:v>
                </c:pt>
                <c:pt idx="12632">
                  <c:v>61</c:v>
                </c:pt>
                <c:pt idx="12633">
                  <c:v>61</c:v>
                </c:pt>
                <c:pt idx="12634">
                  <c:v>61</c:v>
                </c:pt>
                <c:pt idx="12635">
                  <c:v>61</c:v>
                </c:pt>
                <c:pt idx="12636">
                  <c:v>61</c:v>
                </c:pt>
                <c:pt idx="12637">
                  <c:v>61</c:v>
                </c:pt>
                <c:pt idx="12638">
                  <c:v>61</c:v>
                </c:pt>
                <c:pt idx="12639">
                  <c:v>61</c:v>
                </c:pt>
                <c:pt idx="12640">
                  <c:v>61</c:v>
                </c:pt>
                <c:pt idx="12641">
                  <c:v>61</c:v>
                </c:pt>
                <c:pt idx="12642">
                  <c:v>61</c:v>
                </c:pt>
                <c:pt idx="12643">
                  <c:v>61</c:v>
                </c:pt>
                <c:pt idx="12644">
                  <c:v>61</c:v>
                </c:pt>
                <c:pt idx="12645">
                  <c:v>61</c:v>
                </c:pt>
                <c:pt idx="12646">
                  <c:v>61</c:v>
                </c:pt>
                <c:pt idx="12647">
                  <c:v>61</c:v>
                </c:pt>
                <c:pt idx="12648">
                  <c:v>61</c:v>
                </c:pt>
                <c:pt idx="12649">
                  <c:v>61</c:v>
                </c:pt>
                <c:pt idx="12650">
                  <c:v>61</c:v>
                </c:pt>
                <c:pt idx="12651">
                  <c:v>61</c:v>
                </c:pt>
                <c:pt idx="12652">
                  <c:v>61</c:v>
                </c:pt>
                <c:pt idx="12653">
                  <c:v>61</c:v>
                </c:pt>
                <c:pt idx="12654">
                  <c:v>61</c:v>
                </c:pt>
                <c:pt idx="12655">
                  <c:v>61</c:v>
                </c:pt>
                <c:pt idx="12656">
                  <c:v>61</c:v>
                </c:pt>
                <c:pt idx="12657">
                  <c:v>61</c:v>
                </c:pt>
                <c:pt idx="12658">
                  <c:v>61</c:v>
                </c:pt>
                <c:pt idx="12659">
                  <c:v>61</c:v>
                </c:pt>
                <c:pt idx="12660">
                  <c:v>61</c:v>
                </c:pt>
                <c:pt idx="12661">
                  <c:v>61</c:v>
                </c:pt>
                <c:pt idx="12662">
                  <c:v>61</c:v>
                </c:pt>
                <c:pt idx="12663">
                  <c:v>61</c:v>
                </c:pt>
                <c:pt idx="12664">
                  <c:v>61</c:v>
                </c:pt>
                <c:pt idx="12665">
                  <c:v>61</c:v>
                </c:pt>
                <c:pt idx="12666">
                  <c:v>61</c:v>
                </c:pt>
                <c:pt idx="12667">
                  <c:v>61</c:v>
                </c:pt>
                <c:pt idx="12668">
                  <c:v>61</c:v>
                </c:pt>
                <c:pt idx="12669">
                  <c:v>61</c:v>
                </c:pt>
                <c:pt idx="12670">
                  <c:v>61</c:v>
                </c:pt>
                <c:pt idx="12671">
                  <c:v>61</c:v>
                </c:pt>
                <c:pt idx="12672">
                  <c:v>61</c:v>
                </c:pt>
                <c:pt idx="12673">
                  <c:v>61</c:v>
                </c:pt>
                <c:pt idx="12674">
                  <c:v>61</c:v>
                </c:pt>
                <c:pt idx="12675">
                  <c:v>61</c:v>
                </c:pt>
                <c:pt idx="12676">
                  <c:v>61</c:v>
                </c:pt>
                <c:pt idx="12677">
                  <c:v>61</c:v>
                </c:pt>
                <c:pt idx="12678">
                  <c:v>61</c:v>
                </c:pt>
                <c:pt idx="12679">
                  <c:v>61</c:v>
                </c:pt>
                <c:pt idx="12680">
                  <c:v>61</c:v>
                </c:pt>
                <c:pt idx="12681">
                  <c:v>61</c:v>
                </c:pt>
                <c:pt idx="12682">
                  <c:v>61</c:v>
                </c:pt>
                <c:pt idx="12683">
                  <c:v>61</c:v>
                </c:pt>
                <c:pt idx="12684">
                  <c:v>61</c:v>
                </c:pt>
                <c:pt idx="12685">
                  <c:v>61</c:v>
                </c:pt>
                <c:pt idx="12686">
                  <c:v>61</c:v>
                </c:pt>
                <c:pt idx="12687">
                  <c:v>61</c:v>
                </c:pt>
                <c:pt idx="12688">
                  <c:v>61</c:v>
                </c:pt>
                <c:pt idx="12689">
                  <c:v>61</c:v>
                </c:pt>
                <c:pt idx="12690">
                  <c:v>61</c:v>
                </c:pt>
                <c:pt idx="12691">
                  <c:v>61</c:v>
                </c:pt>
                <c:pt idx="12692">
                  <c:v>61</c:v>
                </c:pt>
                <c:pt idx="12693">
                  <c:v>61</c:v>
                </c:pt>
                <c:pt idx="12694">
                  <c:v>61</c:v>
                </c:pt>
                <c:pt idx="12695">
                  <c:v>61</c:v>
                </c:pt>
                <c:pt idx="12696">
                  <c:v>61</c:v>
                </c:pt>
                <c:pt idx="12697">
                  <c:v>61</c:v>
                </c:pt>
                <c:pt idx="12698">
                  <c:v>61</c:v>
                </c:pt>
                <c:pt idx="12699">
                  <c:v>61</c:v>
                </c:pt>
                <c:pt idx="12700">
                  <c:v>61</c:v>
                </c:pt>
                <c:pt idx="12701">
                  <c:v>61</c:v>
                </c:pt>
                <c:pt idx="12702">
                  <c:v>61</c:v>
                </c:pt>
                <c:pt idx="12703">
                  <c:v>61</c:v>
                </c:pt>
                <c:pt idx="12704">
                  <c:v>61</c:v>
                </c:pt>
                <c:pt idx="12705">
                  <c:v>61</c:v>
                </c:pt>
                <c:pt idx="12706">
                  <c:v>61</c:v>
                </c:pt>
                <c:pt idx="12707">
                  <c:v>61</c:v>
                </c:pt>
                <c:pt idx="12708">
                  <c:v>61</c:v>
                </c:pt>
                <c:pt idx="12709">
                  <c:v>61</c:v>
                </c:pt>
                <c:pt idx="12710">
                  <c:v>61</c:v>
                </c:pt>
                <c:pt idx="12711">
                  <c:v>61</c:v>
                </c:pt>
                <c:pt idx="12712">
                  <c:v>61</c:v>
                </c:pt>
                <c:pt idx="12713">
                  <c:v>61</c:v>
                </c:pt>
                <c:pt idx="12714">
                  <c:v>61</c:v>
                </c:pt>
                <c:pt idx="12715">
                  <c:v>61</c:v>
                </c:pt>
                <c:pt idx="12716">
                  <c:v>61</c:v>
                </c:pt>
                <c:pt idx="12717">
                  <c:v>61</c:v>
                </c:pt>
                <c:pt idx="12718">
                  <c:v>61</c:v>
                </c:pt>
                <c:pt idx="12719">
                  <c:v>61</c:v>
                </c:pt>
                <c:pt idx="12720">
                  <c:v>61</c:v>
                </c:pt>
                <c:pt idx="12721">
                  <c:v>61</c:v>
                </c:pt>
                <c:pt idx="12722">
                  <c:v>61</c:v>
                </c:pt>
                <c:pt idx="12723">
                  <c:v>61</c:v>
                </c:pt>
                <c:pt idx="12724">
                  <c:v>61</c:v>
                </c:pt>
                <c:pt idx="12725">
                  <c:v>61</c:v>
                </c:pt>
                <c:pt idx="12726">
                  <c:v>61</c:v>
                </c:pt>
                <c:pt idx="12727">
                  <c:v>61</c:v>
                </c:pt>
                <c:pt idx="12728">
                  <c:v>61</c:v>
                </c:pt>
                <c:pt idx="12729">
                  <c:v>61</c:v>
                </c:pt>
                <c:pt idx="12730">
                  <c:v>61</c:v>
                </c:pt>
                <c:pt idx="12731">
                  <c:v>61</c:v>
                </c:pt>
                <c:pt idx="12732">
                  <c:v>61</c:v>
                </c:pt>
                <c:pt idx="12733">
                  <c:v>61</c:v>
                </c:pt>
                <c:pt idx="12734">
                  <c:v>61</c:v>
                </c:pt>
                <c:pt idx="12735">
                  <c:v>61</c:v>
                </c:pt>
                <c:pt idx="12736">
                  <c:v>61</c:v>
                </c:pt>
                <c:pt idx="12737">
                  <c:v>61</c:v>
                </c:pt>
                <c:pt idx="12738">
                  <c:v>61</c:v>
                </c:pt>
                <c:pt idx="12739">
                  <c:v>61</c:v>
                </c:pt>
                <c:pt idx="12740">
                  <c:v>61</c:v>
                </c:pt>
                <c:pt idx="12741">
                  <c:v>61</c:v>
                </c:pt>
                <c:pt idx="12742">
                  <c:v>61</c:v>
                </c:pt>
                <c:pt idx="12743">
                  <c:v>61</c:v>
                </c:pt>
                <c:pt idx="12744">
                  <c:v>61</c:v>
                </c:pt>
                <c:pt idx="12745">
                  <c:v>61</c:v>
                </c:pt>
                <c:pt idx="12746">
                  <c:v>61</c:v>
                </c:pt>
                <c:pt idx="12747">
                  <c:v>61</c:v>
                </c:pt>
                <c:pt idx="12748">
                  <c:v>61</c:v>
                </c:pt>
                <c:pt idx="12749">
                  <c:v>61</c:v>
                </c:pt>
                <c:pt idx="12750">
                  <c:v>61</c:v>
                </c:pt>
                <c:pt idx="12751">
                  <c:v>61</c:v>
                </c:pt>
                <c:pt idx="12752">
                  <c:v>61</c:v>
                </c:pt>
                <c:pt idx="12753">
                  <c:v>61</c:v>
                </c:pt>
                <c:pt idx="12754">
                  <c:v>61</c:v>
                </c:pt>
                <c:pt idx="12755">
                  <c:v>61</c:v>
                </c:pt>
                <c:pt idx="12756">
                  <c:v>61</c:v>
                </c:pt>
                <c:pt idx="12757">
                  <c:v>61</c:v>
                </c:pt>
                <c:pt idx="12758">
                  <c:v>61</c:v>
                </c:pt>
                <c:pt idx="12759">
                  <c:v>61</c:v>
                </c:pt>
                <c:pt idx="12760">
                  <c:v>61</c:v>
                </c:pt>
                <c:pt idx="12761">
                  <c:v>61</c:v>
                </c:pt>
                <c:pt idx="12762">
                  <c:v>61</c:v>
                </c:pt>
                <c:pt idx="12763">
                  <c:v>61</c:v>
                </c:pt>
                <c:pt idx="12764">
                  <c:v>61</c:v>
                </c:pt>
                <c:pt idx="12765">
                  <c:v>61</c:v>
                </c:pt>
                <c:pt idx="12766">
                  <c:v>61</c:v>
                </c:pt>
                <c:pt idx="12767">
                  <c:v>61</c:v>
                </c:pt>
                <c:pt idx="12768">
                  <c:v>61</c:v>
                </c:pt>
                <c:pt idx="12769">
                  <c:v>61</c:v>
                </c:pt>
                <c:pt idx="12770">
                  <c:v>61</c:v>
                </c:pt>
                <c:pt idx="12771">
                  <c:v>61</c:v>
                </c:pt>
                <c:pt idx="12772">
                  <c:v>61</c:v>
                </c:pt>
                <c:pt idx="12773">
                  <c:v>61</c:v>
                </c:pt>
                <c:pt idx="12774">
                  <c:v>61</c:v>
                </c:pt>
                <c:pt idx="12775">
                  <c:v>61</c:v>
                </c:pt>
                <c:pt idx="12776">
                  <c:v>61</c:v>
                </c:pt>
                <c:pt idx="12777">
                  <c:v>61</c:v>
                </c:pt>
                <c:pt idx="12778">
                  <c:v>61</c:v>
                </c:pt>
                <c:pt idx="12779">
                  <c:v>61</c:v>
                </c:pt>
                <c:pt idx="12780">
                  <c:v>61</c:v>
                </c:pt>
                <c:pt idx="12781">
                  <c:v>61</c:v>
                </c:pt>
                <c:pt idx="12782">
                  <c:v>61</c:v>
                </c:pt>
                <c:pt idx="12783">
                  <c:v>61</c:v>
                </c:pt>
                <c:pt idx="12784">
                  <c:v>61</c:v>
                </c:pt>
                <c:pt idx="12785">
                  <c:v>61</c:v>
                </c:pt>
                <c:pt idx="12786">
                  <c:v>61</c:v>
                </c:pt>
                <c:pt idx="12787">
                  <c:v>61</c:v>
                </c:pt>
                <c:pt idx="12788">
                  <c:v>61</c:v>
                </c:pt>
                <c:pt idx="12789">
                  <c:v>61</c:v>
                </c:pt>
                <c:pt idx="12790">
                  <c:v>61</c:v>
                </c:pt>
                <c:pt idx="12791">
                  <c:v>61</c:v>
                </c:pt>
                <c:pt idx="12792">
                  <c:v>61</c:v>
                </c:pt>
                <c:pt idx="12793">
                  <c:v>61</c:v>
                </c:pt>
                <c:pt idx="12794">
                  <c:v>61</c:v>
                </c:pt>
                <c:pt idx="12795">
                  <c:v>61</c:v>
                </c:pt>
                <c:pt idx="12796">
                  <c:v>61</c:v>
                </c:pt>
                <c:pt idx="12797">
                  <c:v>61</c:v>
                </c:pt>
                <c:pt idx="12798">
                  <c:v>61</c:v>
                </c:pt>
                <c:pt idx="12799">
                  <c:v>61</c:v>
                </c:pt>
                <c:pt idx="12800">
                  <c:v>61</c:v>
                </c:pt>
                <c:pt idx="12801">
                  <c:v>61</c:v>
                </c:pt>
                <c:pt idx="12802">
                  <c:v>61</c:v>
                </c:pt>
                <c:pt idx="12803">
                  <c:v>61</c:v>
                </c:pt>
                <c:pt idx="12804">
                  <c:v>61</c:v>
                </c:pt>
                <c:pt idx="12805">
                  <c:v>61</c:v>
                </c:pt>
                <c:pt idx="12806">
                  <c:v>61</c:v>
                </c:pt>
                <c:pt idx="12807">
                  <c:v>61</c:v>
                </c:pt>
                <c:pt idx="12808">
                  <c:v>61</c:v>
                </c:pt>
                <c:pt idx="12809">
                  <c:v>61</c:v>
                </c:pt>
                <c:pt idx="12810">
                  <c:v>61</c:v>
                </c:pt>
                <c:pt idx="12811">
                  <c:v>61</c:v>
                </c:pt>
                <c:pt idx="12812">
                  <c:v>61</c:v>
                </c:pt>
                <c:pt idx="12813">
                  <c:v>61</c:v>
                </c:pt>
                <c:pt idx="12814">
                  <c:v>61</c:v>
                </c:pt>
                <c:pt idx="12815">
                  <c:v>61</c:v>
                </c:pt>
                <c:pt idx="12816">
                  <c:v>61</c:v>
                </c:pt>
                <c:pt idx="12817">
                  <c:v>61</c:v>
                </c:pt>
                <c:pt idx="12818">
                  <c:v>61</c:v>
                </c:pt>
                <c:pt idx="12819">
                  <c:v>61</c:v>
                </c:pt>
                <c:pt idx="12820">
                  <c:v>61</c:v>
                </c:pt>
                <c:pt idx="12821">
                  <c:v>61</c:v>
                </c:pt>
                <c:pt idx="12822">
                  <c:v>61</c:v>
                </c:pt>
                <c:pt idx="12823">
                  <c:v>61</c:v>
                </c:pt>
                <c:pt idx="12824">
                  <c:v>61</c:v>
                </c:pt>
                <c:pt idx="12825">
                  <c:v>61</c:v>
                </c:pt>
                <c:pt idx="12826">
                  <c:v>61</c:v>
                </c:pt>
                <c:pt idx="12827">
                  <c:v>61</c:v>
                </c:pt>
                <c:pt idx="12828">
                  <c:v>61</c:v>
                </c:pt>
                <c:pt idx="12829">
                  <c:v>61</c:v>
                </c:pt>
                <c:pt idx="12830">
                  <c:v>61</c:v>
                </c:pt>
                <c:pt idx="12831">
                  <c:v>61</c:v>
                </c:pt>
                <c:pt idx="12832">
                  <c:v>61</c:v>
                </c:pt>
                <c:pt idx="12833">
                  <c:v>61</c:v>
                </c:pt>
                <c:pt idx="12834">
                  <c:v>61</c:v>
                </c:pt>
                <c:pt idx="12835">
                  <c:v>61</c:v>
                </c:pt>
                <c:pt idx="12836">
                  <c:v>61</c:v>
                </c:pt>
                <c:pt idx="12837">
                  <c:v>61</c:v>
                </c:pt>
                <c:pt idx="12838">
                  <c:v>61</c:v>
                </c:pt>
                <c:pt idx="12839">
                  <c:v>61</c:v>
                </c:pt>
                <c:pt idx="12840">
                  <c:v>61</c:v>
                </c:pt>
                <c:pt idx="12841">
                  <c:v>61</c:v>
                </c:pt>
                <c:pt idx="12842">
                  <c:v>61</c:v>
                </c:pt>
                <c:pt idx="12843">
                  <c:v>61</c:v>
                </c:pt>
                <c:pt idx="12844">
                  <c:v>61</c:v>
                </c:pt>
                <c:pt idx="12845">
                  <c:v>61</c:v>
                </c:pt>
                <c:pt idx="12846">
                  <c:v>61</c:v>
                </c:pt>
                <c:pt idx="12847">
                  <c:v>61</c:v>
                </c:pt>
                <c:pt idx="12848">
                  <c:v>61</c:v>
                </c:pt>
                <c:pt idx="12849">
                  <c:v>61</c:v>
                </c:pt>
                <c:pt idx="12850">
                  <c:v>61</c:v>
                </c:pt>
                <c:pt idx="12851">
                  <c:v>61</c:v>
                </c:pt>
                <c:pt idx="12852">
                  <c:v>61</c:v>
                </c:pt>
                <c:pt idx="12853">
                  <c:v>61</c:v>
                </c:pt>
                <c:pt idx="12854">
                  <c:v>61</c:v>
                </c:pt>
                <c:pt idx="12855">
                  <c:v>61</c:v>
                </c:pt>
                <c:pt idx="12856">
                  <c:v>61</c:v>
                </c:pt>
                <c:pt idx="12857">
                  <c:v>61</c:v>
                </c:pt>
                <c:pt idx="12858">
                  <c:v>61</c:v>
                </c:pt>
                <c:pt idx="12859">
                  <c:v>61</c:v>
                </c:pt>
                <c:pt idx="12860">
                  <c:v>61</c:v>
                </c:pt>
                <c:pt idx="12861">
                  <c:v>61</c:v>
                </c:pt>
                <c:pt idx="12862">
                  <c:v>61</c:v>
                </c:pt>
                <c:pt idx="12863">
                  <c:v>61</c:v>
                </c:pt>
                <c:pt idx="12864">
                  <c:v>61</c:v>
                </c:pt>
                <c:pt idx="12865">
                  <c:v>61</c:v>
                </c:pt>
                <c:pt idx="12866">
                  <c:v>61</c:v>
                </c:pt>
                <c:pt idx="12867">
                  <c:v>61</c:v>
                </c:pt>
                <c:pt idx="12868">
                  <c:v>61</c:v>
                </c:pt>
                <c:pt idx="12869">
                  <c:v>61</c:v>
                </c:pt>
                <c:pt idx="12870">
                  <c:v>61</c:v>
                </c:pt>
                <c:pt idx="12871">
                  <c:v>61</c:v>
                </c:pt>
                <c:pt idx="12872">
                  <c:v>61</c:v>
                </c:pt>
                <c:pt idx="12873">
                  <c:v>61</c:v>
                </c:pt>
                <c:pt idx="12874">
                  <c:v>61</c:v>
                </c:pt>
                <c:pt idx="12875">
                  <c:v>61</c:v>
                </c:pt>
                <c:pt idx="12876">
                  <c:v>61</c:v>
                </c:pt>
                <c:pt idx="12877">
                  <c:v>61</c:v>
                </c:pt>
                <c:pt idx="12878">
                  <c:v>61</c:v>
                </c:pt>
                <c:pt idx="12879">
                  <c:v>61</c:v>
                </c:pt>
                <c:pt idx="12880">
                  <c:v>61</c:v>
                </c:pt>
                <c:pt idx="12881">
                  <c:v>61</c:v>
                </c:pt>
                <c:pt idx="12882">
                  <c:v>61</c:v>
                </c:pt>
                <c:pt idx="12883">
                  <c:v>61</c:v>
                </c:pt>
                <c:pt idx="12884">
                  <c:v>61</c:v>
                </c:pt>
                <c:pt idx="12885">
                  <c:v>61</c:v>
                </c:pt>
                <c:pt idx="12886">
                  <c:v>61</c:v>
                </c:pt>
                <c:pt idx="12887">
                  <c:v>61</c:v>
                </c:pt>
                <c:pt idx="12888">
                  <c:v>61</c:v>
                </c:pt>
                <c:pt idx="12889">
                  <c:v>61</c:v>
                </c:pt>
                <c:pt idx="12890">
                  <c:v>61</c:v>
                </c:pt>
                <c:pt idx="12891">
                  <c:v>61</c:v>
                </c:pt>
                <c:pt idx="12892">
                  <c:v>61</c:v>
                </c:pt>
                <c:pt idx="12893">
                  <c:v>61</c:v>
                </c:pt>
                <c:pt idx="12894">
                  <c:v>61</c:v>
                </c:pt>
                <c:pt idx="12895">
                  <c:v>61</c:v>
                </c:pt>
                <c:pt idx="12896">
                  <c:v>61</c:v>
                </c:pt>
                <c:pt idx="12897">
                  <c:v>61</c:v>
                </c:pt>
                <c:pt idx="12898">
                  <c:v>61</c:v>
                </c:pt>
                <c:pt idx="12899">
                  <c:v>61</c:v>
                </c:pt>
                <c:pt idx="12900">
                  <c:v>61</c:v>
                </c:pt>
                <c:pt idx="12901">
                  <c:v>61</c:v>
                </c:pt>
                <c:pt idx="12902">
                  <c:v>61</c:v>
                </c:pt>
                <c:pt idx="12903">
                  <c:v>61</c:v>
                </c:pt>
                <c:pt idx="12904">
                  <c:v>61</c:v>
                </c:pt>
                <c:pt idx="12905">
                  <c:v>61</c:v>
                </c:pt>
                <c:pt idx="12906">
                  <c:v>61</c:v>
                </c:pt>
                <c:pt idx="12907">
                  <c:v>61</c:v>
                </c:pt>
                <c:pt idx="12908">
                  <c:v>61</c:v>
                </c:pt>
                <c:pt idx="12909">
                  <c:v>61</c:v>
                </c:pt>
                <c:pt idx="12910">
                  <c:v>61</c:v>
                </c:pt>
                <c:pt idx="12911">
                  <c:v>61</c:v>
                </c:pt>
                <c:pt idx="12912">
                  <c:v>61</c:v>
                </c:pt>
                <c:pt idx="12913">
                  <c:v>61</c:v>
                </c:pt>
                <c:pt idx="12914">
                  <c:v>61</c:v>
                </c:pt>
                <c:pt idx="12915">
                  <c:v>61</c:v>
                </c:pt>
                <c:pt idx="12916">
                  <c:v>61</c:v>
                </c:pt>
                <c:pt idx="12917">
                  <c:v>61</c:v>
                </c:pt>
                <c:pt idx="12918">
                  <c:v>61</c:v>
                </c:pt>
                <c:pt idx="12919">
                  <c:v>61</c:v>
                </c:pt>
                <c:pt idx="12920">
                  <c:v>61</c:v>
                </c:pt>
                <c:pt idx="12921">
                  <c:v>61</c:v>
                </c:pt>
                <c:pt idx="12922">
                  <c:v>61</c:v>
                </c:pt>
                <c:pt idx="12923">
                  <c:v>61</c:v>
                </c:pt>
                <c:pt idx="12924">
                  <c:v>61</c:v>
                </c:pt>
                <c:pt idx="12925">
                  <c:v>61</c:v>
                </c:pt>
                <c:pt idx="12926">
                  <c:v>61</c:v>
                </c:pt>
                <c:pt idx="12927">
                  <c:v>61</c:v>
                </c:pt>
                <c:pt idx="12928">
                  <c:v>61</c:v>
                </c:pt>
                <c:pt idx="12929">
                  <c:v>61</c:v>
                </c:pt>
                <c:pt idx="12930">
                  <c:v>61</c:v>
                </c:pt>
                <c:pt idx="12931">
                  <c:v>61</c:v>
                </c:pt>
                <c:pt idx="12932">
                  <c:v>61</c:v>
                </c:pt>
                <c:pt idx="12933">
                  <c:v>61</c:v>
                </c:pt>
                <c:pt idx="12934">
                  <c:v>61</c:v>
                </c:pt>
                <c:pt idx="12935">
                  <c:v>61</c:v>
                </c:pt>
                <c:pt idx="12936">
                  <c:v>61</c:v>
                </c:pt>
                <c:pt idx="12937">
                  <c:v>61</c:v>
                </c:pt>
                <c:pt idx="12938">
                  <c:v>61</c:v>
                </c:pt>
                <c:pt idx="12939">
                  <c:v>61</c:v>
                </c:pt>
                <c:pt idx="12940">
                  <c:v>61</c:v>
                </c:pt>
                <c:pt idx="12941">
                  <c:v>61</c:v>
                </c:pt>
                <c:pt idx="12942">
                  <c:v>61</c:v>
                </c:pt>
                <c:pt idx="12943">
                  <c:v>61</c:v>
                </c:pt>
                <c:pt idx="12944">
                  <c:v>61</c:v>
                </c:pt>
                <c:pt idx="12945">
                  <c:v>61</c:v>
                </c:pt>
                <c:pt idx="12946">
                  <c:v>61</c:v>
                </c:pt>
                <c:pt idx="12947">
                  <c:v>61</c:v>
                </c:pt>
                <c:pt idx="12948">
                  <c:v>61</c:v>
                </c:pt>
                <c:pt idx="12949">
                  <c:v>61</c:v>
                </c:pt>
                <c:pt idx="12950">
                  <c:v>61</c:v>
                </c:pt>
                <c:pt idx="12951">
                  <c:v>61</c:v>
                </c:pt>
                <c:pt idx="12952">
                  <c:v>61</c:v>
                </c:pt>
                <c:pt idx="12953">
                  <c:v>61</c:v>
                </c:pt>
                <c:pt idx="12954">
                  <c:v>61</c:v>
                </c:pt>
                <c:pt idx="12955">
                  <c:v>61</c:v>
                </c:pt>
                <c:pt idx="12956">
                  <c:v>61</c:v>
                </c:pt>
                <c:pt idx="12957">
                  <c:v>61</c:v>
                </c:pt>
              </c:numCache>
            </c:numRef>
          </c:val>
          <c:smooth val="0"/>
          <c:extLst>
            <c:ext xmlns:c16="http://schemas.microsoft.com/office/drawing/2014/chart" uri="{C3380CC4-5D6E-409C-BE32-E72D297353CC}">
              <c16:uniqueId val="{00000008-F18D-4B69-86A7-05148584051B}"/>
            </c:ext>
          </c:extLst>
        </c:ser>
        <c:ser>
          <c:idx val="9"/>
          <c:order val="9"/>
          <c:tx>
            <c:strRef>
              <c:f>Sheet1!$M$15</c:f>
              <c:strCache>
                <c:ptCount val="1"/>
                <c:pt idx="0">
                  <c:v>95</c:v>
                </c:pt>
              </c:strCache>
            </c:strRef>
          </c:tx>
          <c:spPr>
            <a:ln w="28575" cap="rnd">
              <a:noFill/>
              <a:round/>
            </a:ln>
            <a:effectLst/>
          </c:spPr>
          <c:marker>
            <c:symbol val="circle"/>
            <c:size val="6"/>
            <c:spPr>
              <a:solidFill>
                <a:srgbClr val="548AB4"/>
              </a:solidFill>
              <a:ln w="9525">
                <a:noFill/>
              </a:ln>
              <a:effectLst/>
            </c:spPr>
          </c:marker>
          <c:cat>
            <c:numRef>
              <c:f>Sheet1!$A$18:$A$1000000</c:f>
              <c:numCache>
                <c:formatCode>m/d/yyyy</c:formatCode>
                <c:ptCount val="99998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Sheet1!$E$18:$E$27000</c:f>
              <c:numCache>
                <c:formatCode>General</c:formatCode>
                <c:ptCount val="26983"/>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pt idx="17">
                  <c:v>-1</c:v>
                </c:pt>
                <c:pt idx="18">
                  <c:v>-1</c:v>
                </c:pt>
                <c:pt idx="19">
                  <c:v>-1</c:v>
                </c:pt>
                <c:pt idx="20">
                  <c:v>-1</c:v>
                </c:pt>
                <c:pt idx="21">
                  <c:v>-1</c:v>
                </c:pt>
                <c:pt idx="22">
                  <c:v>-1</c:v>
                </c:pt>
                <c:pt idx="23">
                  <c:v>-1</c:v>
                </c:pt>
                <c:pt idx="24">
                  <c:v>-1</c:v>
                </c:pt>
                <c:pt idx="25">
                  <c:v>-1</c:v>
                </c:pt>
                <c:pt idx="26">
                  <c:v>-1</c:v>
                </c:pt>
                <c:pt idx="27">
                  <c:v>-1</c:v>
                </c:pt>
                <c:pt idx="28">
                  <c:v>-1</c:v>
                </c:pt>
                <c:pt idx="29">
                  <c:v>-1</c:v>
                </c:pt>
                <c:pt idx="30">
                  <c:v>-1</c:v>
                </c:pt>
                <c:pt idx="31">
                  <c:v>-1</c:v>
                </c:pt>
                <c:pt idx="32">
                  <c:v>-1</c:v>
                </c:pt>
                <c:pt idx="33">
                  <c:v>-1</c:v>
                </c:pt>
                <c:pt idx="34">
                  <c:v>-1</c:v>
                </c:pt>
                <c:pt idx="35">
                  <c:v>-1</c:v>
                </c:pt>
                <c:pt idx="36">
                  <c:v>-1</c:v>
                </c:pt>
                <c:pt idx="37">
                  <c:v>-1</c:v>
                </c:pt>
                <c:pt idx="38">
                  <c:v>-1</c:v>
                </c:pt>
                <c:pt idx="39">
                  <c:v>-1</c:v>
                </c:pt>
                <c:pt idx="40">
                  <c:v>-1</c:v>
                </c:pt>
                <c:pt idx="41">
                  <c:v>-1</c:v>
                </c:pt>
                <c:pt idx="42">
                  <c:v>-1</c:v>
                </c:pt>
                <c:pt idx="43">
                  <c:v>-1</c:v>
                </c:pt>
                <c:pt idx="44">
                  <c:v>-1</c:v>
                </c:pt>
                <c:pt idx="45">
                  <c:v>-1</c:v>
                </c:pt>
                <c:pt idx="46">
                  <c:v>-1</c:v>
                </c:pt>
                <c:pt idx="47">
                  <c:v>-1</c:v>
                </c:pt>
                <c:pt idx="48">
                  <c:v>-1</c:v>
                </c:pt>
                <c:pt idx="49">
                  <c:v>-1</c:v>
                </c:pt>
                <c:pt idx="50">
                  <c:v>-1</c:v>
                </c:pt>
                <c:pt idx="51">
                  <c:v>-1</c:v>
                </c:pt>
                <c:pt idx="52">
                  <c:v>-1</c:v>
                </c:pt>
                <c:pt idx="53">
                  <c:v>-1</c:v>
                </c:pt>
                <c:pt idx="54">
                  <c:v>-1</c:v>
                </c:pt>
                <c:pt idx="55">
                  <c:v>-1</c:v>
                </c:pt>
                <c:pt idx="56">
                  <c:v>-1</c:v>
                </c:pt>
                <c:pt idx="57">
                  <c:v>-1</c:v>
                </c:pt>
                <c:pt idx="58">
                  <c:v>-1</c:v>
                </c:pt>
                <c:pt idx="59">
                  <c:v>-1</c:v>
                </c:pt>
                <c:pt idx="60">
                  <c:v>-1</c:v>
                </c:pt>
                <c:pt idx="61">
                  <c:v>-1</c:v>
                </c:pt>
                <c:pt idx="62">
                  <c:v>-1</c:v>
                </c:pt>
                <c:pt idx="63">
                  <c:v>-1</c:v>
                </c:pt>
                <c:pt idx="64">
                  <c:v>-1</c:v>
                </c:pt>
                <c:pt idx="65">
                  <c:v>-1</c:v>
                </c:pt>
                <c:pt idx="66">
                  <c:v>-1</c:v>
                </c:pt>
                <c:pt idx="67">
                  <c:v>-1</c:v>
                </c:pt>
                <c:pt idx="68">
                  <c:v>-1</c:v>
                </c:pt>
                <c:pt idx="69">
                  <c:v>-1</c:v>
                </c:pt>
                <c:pt idx="70">
                  <c:v>-1</c:v>
                </c:pt>
                <c:pt idx="71">
                  <c:v>-1</c:v>
                </c:pt>
                <c:pt idx="72">
                  <c:v>-1</c:v>
                </c:pt>
                <c:pt idx="73">
                  <c:v>-1</c:v>
                </c:pt>
                <c:pt idx="74">
                  <c:v>-1</c:v>
                </c:pt>
                <c:pt idx="75">
                  <c:v>-1</c:v>
                </c:pt>
                <c:pt idx="76">
                  <c:v>-1</c:v>
                </c:pt>
                <c:pt idx="77">
                  <c:v>-1</c:v>
                </c:pt>
                <c:pt idx="78">
                  <c:v>-1</c:v>
                </c:pt>
                <c:pt idx="79">
                  <c:v>-1</c:v>
                </c:pt>
                <c:pt idx="80">
                  <c:v>-1</c:v>
                </c:pt>
                <c:pt idx="81">
                  <c:v>-1</c:v>
                </c:pt>
                <c:pt idx="82">
                  <c:v>-1</c:v>
                </c:pt>
                <c:pt idx="83">
                  <c:v>-1</c:v>
                </c:pt>
                <c:pt idx="84">
                  <c:v>-1</c:v>
                </c:pt>
                <c:pt idx="85">
                  <c:v>-1</c:v>
                </c:pt>
                <c:pt idx="86">
                  <c:v>-1</c:v>
                </c:pt>
                <c:pt idx="87">
                  <c:v>-1</c:v>
                </c:pt>
                <c:pt idx="88">
                  <c:v>-1</c:v>
                </c:pt>
                <c:pt idx="89">
                  <c:v>-1</c:v>
                </c:pt>
                <c:pt idx="90">
                  <c:v>-1</c:v>
                </c:pt>
                <c:pt idx="91">
                  <c:v>-1</c:v>
                </c:pt>
                <c:pt idx="92">
                  <c:v>-1</c:v>
                </c:pt>
                <c:pt idx="93">
                  <c:v>-1</c:v>
                </c:pt>
                <c:pt idx="94">
                  <c:v>-1</c:v>
                </c:pt>
                <c:pt idx="95">
                  <c:v>-1</c:v>
                </c:pt>
                <c:pt idx="96">
                  <c:v>-1</c:v>
                </c:pt>
                <c:pt idx="97">
                  <c:v>-1</c:v>
                </c:pt>
                <c:pt idx="98">
                  <c:v>-1</c:v>
                </c:pt>
                <c:pt idx="99">
                  <c:v>-1</c:v>
                </c:pt>
                <c:pt idx="100">
                  <c:v>-1</c:v>
                </c:pt>
                <c:pt idx="101">
                  <c:v>-1</c:v>
                </c:pt>
                <c:pt idx="102">
                  <c:v>-1</c:v>
                </c:pt>
                <c:pt idx="103">
                  <c:v>-1</c:v>
                </c:pt>
                <c:pt idx="104">
                  <c:v>-1</c:v>
                </c:pt>
                <c:pt idx="105">
                  <c:v>-1</c:v>
                </c:pt>
                <c:pt idx="106">
                  <c:v>-1</c:v>
                </c:pt>
                <c:pt idx="107">
                  <c:v>-1</c:v>
                </c:pt>
                <c:pt idx="108">
                  <c:v>-1</c:v>
                </c:pt>
                <c:pt idx="109">
                  <c:v>-1</c:v>
                </c:pt>
                <c:pt idx="110">
                  <c:v>-1</c:v>
                </c:pt>
                <c:pt idx="111">
                  <c:v>-1</c:v>
                </c:pt>
                <c:pt idx="112">
                  <c:v>-1</c:v>
                </c:pt>
                <c:pt idx="113">
                  <c:v>-1</c:v>
                </c:pt>
                <c:pt idx="114">
                  <c:v>-1</c:v>
                </c:pt>
                <c:pt idx="115">
                  <c:v>-1</c:v>
                </c:pt>
                <c:pt idx="116">
                  <c:v>-1</c:v>
                </c:pt>
                <c:pt idx="117">
                  <c:v>-1</c:v>
                </c:pt>
                <c:pt idx="118">
                  <c:v>-1</c:v>
                </c:pt>
                <c:pt idx="119">
                  <c:v>-1</c:v>
                </c:pt>
                <c:pt idx="120">
                  <c:v>-1</c:v>
                </c:pt>
                <c:pt idx="121">
                  <c:v>-1</c:v>
                </c:pt>
                <c:pt idx="122">
                  <c:v>-1</c:v>
                </c:pt>
                <c:pt idx="123">
                  <c:v>-1</c:v>
                </c:pt>
                <c:pt idx="124">
                  <c:v>-1</c:v>
                </c:pt>
                <c:pt idx="125">
                  <c:v>-1</c:v>
                </c:pt>
                <c:pt idx="126">
                  <c:v>-1</c:v>
                </c:pt>
                <c:pt idx="127">
                  <c:v>-1</c:v>
                </c:pt>
                <c:pt idx="128">
                  <c:v>-1</c:v>
                </c:pt>
                <c:pt idx="129">
                  <c:v>-1</c:v>
                </c:pt>
                <c:pt idx="130">
                  <c:v>-1</c:v>
                </c:pt>
                <c:pt idx="131">
                  <c:v>-1</c:v>
                </c:pt>
                <c:pt idx="132">
                  <c:v>-1</c:v>
                </c:pt>
                <c:pt idx="133">
                  <c:v>-1</c:v>
                </c:pt>
                <c:pt idx="134">
                  <c:v>-1</c:v>
                </c:pt>
                <c:pt idx="135">
                  <c:v>-1</c:v>
                </c:pt>
                <c:pt idx="136">
                  <c:v>-1</c:v>
                </c:pt>
                <c:pt idx="137">
                  <c:v>-1</c:v>
                </c:pt>
                <c:pt idx="138">
                  <c:v>-1</c:v>
                </c:pt>
                <c:pt idx="139">
                  <c:v>-1</c:v>
                </c:pt>
                <c:pt idx="140">
                  <c:v>-1</c:v>
                </c:pt>
                <c:pt idx="141">
                  <c:v>-1</c:v>
                </c:pt>
                <c:pt idx="142">
                  <c:v>-1</c:v>
                </c:pt>
                <c:pt idx="143">
                  <c:v>-1</c:v>
                </c:pt>
                <c:pt idx="144">
                  <c:v>-1</c:v>
                </c:pt>
                <c:pt idx="145">
                  <c:v>-1</c:v>
                </c:pt>
                <c:pt idx="146">
                  <c:v>-1</c:v>
                </c:pt>
                <c:pt idx="147">
                  <c:v>-1</c:v>
                </c:pt>
                <c:pt idx="148">
                  <c:v>-1</c:v>
                </c:pt>
                <c:pt idx="149">
                  <c:v>-1</c:v>
                </c:pt>
                <c:pt idx="150">
                  <c:v>-1</c:v>
                </c:pt>
                <c:pt idx="151">
                  <c:v>-1</c:v>
                </c:pt>
                <c:pt idx="152">
                  <c:v>-1</c:v>
                </c:pt>
                <c:pt idx="153">
                  <c:v>-1</c:v>
                </c:pt>
                <c:pt idx="154">
                  <c:v>-1</c:v>
                </c:pt>
                <c:pt idx="155">
                  <c:v>-1</c:v>
                </c:pt>
                <c:pt idx="156">
                  <c:v>-1</c:v>
                </c:pt>
                <c:pt idx="157">
                  <c:v>-1</c:v>
                </c:pt>
                <c:pt idx="158">
                  <c:v>-1</c:v>
                </c:pt>
                <c:pt idx="159">
                  <c:v>-1</c:v>
                </c:pt>
                <c:pt idx="160">
                  <c:v>-1</c:v>
                </c:pt>
                <c:pt idx="161">
                  <c:v>-1</c:v>
                </c:pt>
                <c:pt idx="162">
                  <c:v>-1</c:v>
                </c:pt>
                <c:pt idx="163">
                  <c:v>-1</c:v>
                </c:pt>
                <c:pt idx="164">
                  <c:v>-1</c:v>
                </c:pt>
                <c:pt idx="165">
                  <c:v>-1</c:v>
                </c:pt>
                <c:pt idx="166">
                  <c:v>-1</c:v>
                </c:pt>
                <c:pt idx="167">
                  <c:v>-1</c:v>
                </c:pt>
                <c:pt idx="168">
                  <c:v>-1</c:v>
                </c:pt>
                <c:pt idx="169">
                  <c:v>-1</c:v>
                </c:pt>
                <c:pt idx="170">
                  <c:v>-1</c:v>
                </c:pt>
                <c:pt idx="171">
                  <c:v>-1</c:v>
                </c:pt>
                <c:pt idx="172">
                  <c:v>-1</c:v>
                </c:pt>
                <c:pt idx="173">
                  <c:v>-1</c:v>
                </c:pt>
                <c:pt idx="174">
                  <c:v>-1</c:v>
                </c:pt>
                <c:pt idx="175">
                  <c:v>-1</c:v>
                </c:pt>
                <c:pt idx="176">
                  <c:v>-1</c:v>
                </c:pt>
                <c:pt idx="177">
                  <c:v>-1</c:v>
                </c:pt>
                <c:pt idx="178">
                  <c:v>-1</c:v>
                </c:pt>
                <c:pt idx="179">
                  <c:v>-1</c:v>
                </c:pt>
                <c:pt idx="180">
                  <c:v>-1</c:v>
                </c:pt>
                <c:pt idx="181">
                  <c:v>-1</c:v>
                </c:pt>
                <c:pt idx="182">
                  <c:v>-1</c:v>
                </c:pt>
                <c:pt idx="183">
                  <c:v>-1</c:v>
                </c:pt>
                <c:pt idx="184">
                  <c:v>-1</c:v>
                </c:pt>
                <c:pt idx="185">
                  <c:v>-1</c:v>
                </c:pt>
                <c:pt idx="186">
                  <c:v>-1</c:v>
                </c:pt>
                <c:pt idx="187">
                  <c:v>-1</c:v>
                </c:pt>
                <c:pt idx="188">
                  <c:v>-1</c:v>
                </c:pt>
                <c:pt idx="189">
                  <c:v>-1</c:v>
                </c:pt>
                <c:pt idx="190">
                  <c:v>-1</c:v>
                </c:pt>
                <c:pt idx="191">
                  <c:v>-1</c:v>
                </c:pt>
                <c:pt idx="192">
                  <c:v>-1</c:v>
                </c:pt>
                <c:pt idx="193">
                  <c:v>-1</c:v>
                </c:pt>
                <c:pt idx="194">
                  <c:v>-1</c:v>
                </c:pt>
                <c:pt idx="195">
                  <c:v>-1</c:v>
                </c:pt>
                <c:pt idx="196">
                  <c:v>-1</c:v>
                </c:pt>
                <c:pt idx="197">
                  <c:v>-1</c:v>
                </c:pt>
                <c:pt idx="198">
                  <c:v>-1</c:v>
                </c:pt>
                <c:pt idx="199">
                  <c:v>-1</c:v>
                </c:pt>
                <c:pt idx="200">
                  <c:v>-1</c:v>
                </c:pt>
                <c:pt idx="201">
                  <c:v>-1</c:v>
                </c:pt>
                <c:pt idx="202">
                  <c:v>-1</c:v>
                </c:pt>
                <c:pt idx="203">
                  <c:v>-1</c:v>
                </c:pt>
                <c:pt idx="204">
                  <c:v>-1</c:v>
                </c:pt>
                <c:pt idx="205">
                  <c:v>-1</c:v>
                </c:pt>
                <c:pt idx="206">
                  <c:v>-1</c:v>
                </c:pt>
                <c:pt idx="207">
                  <c:v>-1</c:v>
                </c:pt>
                <c:pt idx="208">
                  <c:v>-1</c:v>
                </c:pt>
                <c:pt idx="209">
                  <c:v>-1</c:v>
                </c:pt>
                <c:pt idx="210">
                  <c:v>-1</c:v>
                </c:pt>
                <c:pt idx="211">
                  <c:v>-1</c:v>
                </c:pt>
                <c:pt idx="212">
                  <c:v>-1</c:v>
                </c:pt>
                <c:pt idx="213">
                  <c:v>-1</c:v>
                </c:pt>
                <c:pt idx="214">
                  <c:v>-1</c:v>
                </c:pt>
                <c:pt idx="215">
                  <c:v>-1</c:v>
                </c:pt>
                <c:pt idx="216">
                  <c:v>-1</c:v>
                </c:pt>
                <c:pt idx="217">
                  <c:v>-1</c:v>
                </c:pt>
                <c:pt idx="218">
                  <c:v>-1</c:v>
                </c:pt>
                <c:pt idx="219">
                  <c:v>-1</c:v>
                </c:pt>
                <c:pt idx="220">
                  <c:v>-1</c:v>
                </c:pt>
                <c:pt idx="221">
                  <c:v>-1</c:v>
                </c:pt>
                <c:pt idx="222">
                  <c:v>-1</c:v>
                </c:pt>
                <c:pt idx="223">
                  <c:v>-1</c:v>
                </c:pt>
                <c:pt idx="224">
                  <c:v>-1</c:v>
                </c:pt>
                <c:pt idx="225">
                  <c:v>-1</c:v>
                </c:pt>
                <c:pt idx="226">
                  <c:v>-1</c:v>
                </c:pt>
                <c:pt idx="227">
                  <c:v>-1</c:v>
                </c:pt>
                <c:pt idx="228">
                  <c:v>-1</c:v>
                </c:pt>
                <c:pt idx="229">
                  <c:v>-1</c:v>
                </c:pt>
                <c:pt idx="230">
                  <c:v>-1</c:v>
                </c:pt>
                <c:pt idx="231">
                  <c:v>-1</c:v>
                </c:pt>
                <c:pt idx="232">
                  <c:v>-1</c:v>
                </c:pt>
                <c:pt idx="233">
                  <c:v>-1</c:v>
                </c:pt>
                <c:pt idx="234">
                  <c:v>-1</c:v>
                </c:pt>
                <c:pt idx="235">
                  <c:v>-1</c:v>
                </c:pt>
                <c:pt idx="236">
                  <c:v>-1</c:v>
                </c:pt>
                <c:pt idx="237">
                  <c:v>-1</c:v>
                </c:pt>
                <c:pt idx="238">
                  <c:v>-1</c:v>
                </c:pt>
                <c:pt idx="239">
                  <c:v>-1</c:v>
                </c:pt>
                <c:pt idx="240">
                  <c:v>-1</c:v>
                </c:pt>
                <c:pt idx="241">
                  <c:v>-1</c:v>
                </c:pt>
                <c:pt idx="242">
                  <c:v>-1</c:v>
                </c:pt>
                <c:pt idx="243">
                  <c:v>-1</c:v>
                </c:pt>
                <c:pt idx="244">
                  <c:v>-1</c:v>
                </c:pt>
                <c:pt idx="245">
                  <c:v>-1</c:v>
                </c:pt>
                <c:pt idx="246">
                  <c:v>-1</c:v>
                </c:pt>
                <c:pt idx="247">
                  <c:v>-1</c:v>
                </c:pt>
                <c:pt idx="248">
                  <c:v>-1</c:v>
                </c:pt>
                <c:pt idx="249">
                  <c:v>-1</c:v>
                </c:pt>
                <c:pt idx="250">
                  <c:v>-1</c:v>
                </c:pt>
                <c:pt idx="251">
                  <c:v>-1</c:v>
                </c:pt>
                <c:pt idx="252">
                  <c:v>-1</c:v>
                </c:pt>
                <c:pt idx="253">
                  <c:v>-1</c:v>
                </c:pt>
                <c:pt idx="254">
                  <c:v>-1</c:v>
                </c:pt>
                <c:pt idx="255">
                  <c:v>-1</c:v>
                </c:pt>
                <c:pt idx="256">
                  <c:v>-1</c:v>
                </c:pt>
                <c:pt idx="257">
                  <c:v>-1</c:v>
                </c:pt>
                <c:pt idx="258">
                  <c:v>-1</c:v>
                </c:pt>
                <c:pt idx="259">
                  <c:v>-1</c:v>
                </c:pt>
                <c:pt idx="260">
                  <c:v>-1</c:v>
                </c:pt>
                <c:pt idx="261">
                  <c:v>-1</c:v>
                </c:pt>
                <c:pt idx="262">
                  <c:v>-1</c:v>
                </c:pt>
                <c:pt idx="263">
                  <c:v>-1</c:v>
                </c:pt>
                <c:pt idx="264">
                  <c:v>-1</c:v>
                </c:pt>
                <c:pt idx="265">
                  <c:v>-1</c:v>
                </c:pt>
                <c:pt idx="266">
                  <c:v>-1</c:v>
                </c:pt>
                <c:pt idx="267">
                  <c:v>-1</c:v>
                </c:pt>
                <c:pt idx="268">
                  <c:v>-1</c:v>
                </c:pt>
                <c:pt idx="269">
                  <c:v>-1</c:v>
                </c:pt>
                <c:pt idx="270">
                  <c:v>-1</c:v>
                </c:pt>
                <c:pt idx="271">
                  <c:v>-1</c:v>
                </c:pt>
                <c:pt idx="272">
                  <c:v>-1</c:v>
                </c:pt>
                <c:pt idx="273">
                  <c:v>-1</c:v>
                </c:pt>
                <c:pt idx="274">
                  <c:v>-1</c:v>
                </c:pt>
                <c:pt idx="275">
                  <c:v>-1</c:v>
                </c:pt>
                <c:pt idx="276">
                  <c:v>-1</c:v>
                </c:pt>
                <c:pt idx="277">
                  <c:v>-1</c:v>
                </c:pt>
                <c:pt idx="278">
                  <c:v>-1</c:v>
                </c:pt>
                <c:pt idx="279">
                  <c:v>-1</c:v>
                </c:pt>
                <c:pt idx="280">
                  <c:v>-1</c:v>
                </c:pt>
                <c:pt idx="281">
                  <c:v>-1</c:v>
                </c:pt>
                <c:pt idx="282">
                  <c:v>-1</c:v>
                </c:pt>
                <c:pt idx="283">
                  <c:v>-1</c:v>
                </c:pt>
                <c:pt idx="284">
                  <c:v>-1</c:v>
                </c:pt>
                <c:pt idx="285">
                  <c:v>-1</c:v>
                </c:pt>
                <c:pt idx="286">
                  <c:v>-1</c:v>
                </c:pt>
                <c:pt idx="287">
                  <c:v>-1</c:v>
                </c:pt>
                <c:pt idx="288">
                  <c:v>-1</c:v>
                </c:pt>
                <c:pt idx="289">
                  <c:v>-1</c:v>
                </c:pt>
                <c:pt idx="290">
                  <c:v>-1</c:v>
                </c:pt>
                <c:pt idx="291">
                  <c:v>-1</c:v>
                </c:pt>
                <c:pt idx="292">
                  <c:v>-1</c:v>
                </c:pt>
                <c:pt idx="293">
                  <c:v>-1</c:v>
                </c:pt>
                <c:pt idx="294">
                  <c:v>-1</c:v>
                </c:pt>
                <c:pt idx="295">
                  <c:v>-1</c:v>
                </c:pt>
                <c:pt idx="296">
                  <c:v>-1</c:v>
                </c:pt>
                <c:pt idx="297">
                  <c:v>-1</c:v>
                </c:pt>
                <c:pt idx="298">
                  <c:v>-1</c:v>
                </c:pt>
                <c:pt idx="299">
                  <c:v>-1</c:v>
                </c:pt>
                <c:pt idx="300">
                  <c:v>-1</c:v>
                </c:pt>
                <c:pt idx="301">
                  <c:v>-1</c:v>
                </c:pt>
                <c:pt idx="302">
                  <c:v>-1</c:v>
                </c:pt>
                <c:pt idx="303">
                  <c:v>-1</c:v>
                </c:pt>
                <c:pt idx="304">
                  <c:v>-1</c:v>
                </c:pt>
                <c:pt idx="305">
                  <c:v>-1</c:v>
                </c:pt>
                <c:pt idx="306">
                  <c:v>-1</c:v>
                </c:pt>
                <c:pt idx="307">
                  <c:v>-1</c:v>
                </c:pt>
                <c:pt idx="308">
                  <c:v>-1</c:v>
                </c:pt>
                <c:pt idx="309">
                  <c:v>-1</c:v>
                </c:pt>
                <c:pt idx="310">
                  <c:v>-1</c:v>
                </c:pt>
                <c:pt idx="311">
                  <c:v>-1</c:v>
                </c:pt>
                <c:pt idx="312">
                  <c:v>-1</c:v>
                </c:pt>
                <c:pt idx="313">
                  <c:v>-1</c:v>
                </c:pt>
                <c:pt idx="314">
                  <c:v>-1</c:v>
                </c:pt>
                <c:pt idx="315">
                  <c:v>-1</c:v>
                </c:pt>
                <c:pt idx="316">
                  <c:v>-1</c:v>
                </c:pt>
                <c:pt idx="317">
                  <c:v>-1</c:v>
                </c:pt>
                <c:pt idx="318">
                  <c:v>-1</c:v>
                </c:pt>
                <c:pt idx="319">
                  <c:v>-1</c:v>
                </c:pt>
                <c:pt idx="320">
                  <c:v>-1</c:v>
                </c:pt>
                <c:pt idx="321">
                  <c:v>-1</c:v>
                </c:pt>
                <c:pt idx="322">
                  <c:v>-1</c:v>
                </c:pt>
                <c:pt idx="323">
                  <c:v>-1</c:v>
                </c:pt>
                <c:pt idx="324">
                  <c:v>-1</c:v>
                </c:pt>
                <c:pt idx="325">
                  <c:v>-1</c:v>
                </c:pt>
                <c:pt idx="326">
                  <c:v>-1</c:v>
                </c:pt>
                <c:pt idx="327">
                  <c:v>-1</c:v>
                </c:pt>
                <c:pt idx="328">
                  <c:v>-1</c:v>
                </c:pt>
                <c:pt idx="329">
                  <c:v>-1</c:v>
                </c:pt>
                <c:pt idx="330">
                  <c:v>-1</c:v>
                </c:pt>
                <c:pt idx="331">
                  <c:v>-1</c:v>
                </c:pt>
                <c:pt idx="332">
                  <c:v>-1</c:v>
                </c:pt>
                <c:pt idx="333">
                  <c:v>-1</c:v>
                </c:pt>
                <c:pt idx="334">
                  <c:v>-1</c:v>
                </c:pt>
                <c:pt idx="335">
                  <c:v>-1</c:v>
                </c:pt>
                <c:pt idx="336">
                  <c:v>-1</c:v>
                </c:pt>
                <c:pt idx="337">
                  <c:v>-1</c:v>
                </c:pt>
                <c:pt idx="338">
                  <c:v>-1</c:v>
                </c:pt>
                <c:pt idx="339">
                  <c:v>-1</c:v>
                </c:pt>
                <c:pt idx="340">
                  <c:v>-1</c:v>
                </c:pt>
                <c:pt idx="341">
                  <c:v>-1</c:v>
                </c:pt>
                <c:pt idx="342">
                  <c:v>-1</c:v>
                </c:pt>
                <c:pt idx="343">
                  <c:v>-1</c:v>
                </c:pt>
                <c:pt idx="344">
                  <c:v>-1</c:v>
                </c:pt>
                <c:pt idx="345">
                  <c:v>-1</c:v>
                </c:pt>
                <c:pt idx="346">
                  <c:v>-1</c:v>
                </c:pt>
                <c:pt idx="347">
                  <c:v>-1</c:v>
                </c:pt>
                <c:pt idx="348">
                  <c:v>-1</c:v>
                </c:pt>
                <c:pt idx="349">
                  <c:v>-1</c:v>
                </c:pt>
                <c:pt idx="350">
                  <c:v>-1</c:v>
                </c:pt>
                <c:pt idx="351">
                  <c:v>-1</c:v>
                </c:pt>
                <c:pt idx="352">
                  <c:v>-1</c:v>
                </c:pt>
                <c:pt idx="353">
                  <c:v>-1</c:v>
                </c:pt>
                <c:pt idx="354">
                  <c:v>-1</c:v>
                </c:pt>
                <c:pt idx="355">
                  <c:v>-1</c:v>
                </c:pt>
                <c:pt idx="356">
                  <c:v>-1</c:v>
                </c:pt>
                <c:pt idx="357">
                  <c:v>-1</c:v>
                </c:pt>
                <c:pt idx="358">
                  <c:v>-1</c:v>
                </c:pt>
                <c:pt idx="359">
                  <c:v>-1</c:v>
                </c:pt>
                <c:pt idx="360">
                  <c:v>-1</c:v>
                </c:pt>
                <c:pt idx="361">
                  <c:v>-1</c:v>
                </c:pt>
                <c:pt idx="362">
                  <c:v>-1</c:v>
                </c:pt>
                <c:pt idx="363">
                  <c:v>-1</c:v>
                </c:pt>
                <c:pt idx="364">
                  <c:v>-1</c:v>
                </c:pt>
                <c:pt idx="365">
                  <c:v>-1</c:v>
                </c:pt>
                <c:pt idx="366">
                  <c:v>-1</c:v>
                </c:pt>
                <c:pt idx="367">
                  <c:v>-1</c:v>
                </c:pt>
                <c:pt idx="368">
                  <c:v>-1</c:v>
                </c:pt>
                <c:pt idx="369">
                  <c:v>-1</c:v>
                </c:pt>
                <c:pt idx="370">
                  <c:v>-1</c:v>
                </c:pt>
                <c:pt idx="371">
                  <c:v>-1</c:v>
                </c:pt>
                <c:pt idx="372">
                  <c:v>-1</c:v>
                </c:pt>
                <c:pt idx="373">
                  <c:v>-1</c:v>
                </c:pt>
                <c:pt idx="374">
                  <c:v>-1</c:v>
                </c:pt>
                <c:pt idx="375">
                  <c:v>-1</c:v>
                </c:pt>
                <c:pt idx="376">
                  <c:v>-1</c:v>
                </c:pt>
                <c:pt idx="377">
                  <c:v>-1</c:v>
                </c:pt>
                <c:pt idx="378">
                  <c:v>-1</c:v>
                </c:pt>
                <c:pt idx="379">
                  <c:v>-1</c:v>
                </c:pt>
                <c:pt idx="380">
                  <c:v>-1</c:v>
                </c:pt>
                <c:pt idx="381">
                  <c:v>-1</c:v>
                </c:pt>
                <c:pt idx="382">
                  <c:v>-1</c:v>
                </c:pt>
                <c:pt idx="383">
                  <c:v>-1</c:v>
                </c:pt>
                <c:pt idx="384">
                  <c:v>-1</c:v>
                </c:pt>
                <c:pt idx="385">
                  <c:v>-1</c:v>
                </c:pt>
                <c:pt idx="386">
                  <c:v>-1</c:v>
                </c:pt>
                <c:pt idx="387">
                  <c:v>-1</c:v>
                </c:pt>
                <c:pt idx="388">
                  <c:v>-1</c:v>
                </c:pt>
                <c:pt idx="389">
                  <c:v>-1</c:v>
                </c:pt>
                <c:pt idx="390">
                  <c:v>-1</c:v>
                </c:pt>
                <c:pt idx="391">
                  <c:v>-1</c:v>
                </c:pt>
                <c:pt idx="392">
                  <c:v>-1</c:v>
                </c:pt>
                <c:pt idx="393">
                  <c:v>-1</c:v>
                </c:pt>
                <c:pt idx="394">
                  <c:v>-1</c:v>
                </c:pt>
                <c:pt idx="395">
                  <c:v>-1</c:v>
                </c:pt>
                <c:pt idx="396">
                  <c:v>-1</c:v>
                </c:pt>
                <c:pt idx="397">
                  <c:v>-1</c:v>
                </c:pt>
                <c:pt idx="398">
                  <c:v>-1</c:v>
                </c:pt>
                <c:pt idx="399">
                  <c:v>-1</c:v>
                </c:pt>
                <c:pt idx="400">
                  <c:v>-1</c:v>
                </c:pt>
                <c:pt idx="401">
                  <c:v>-1</c:v>
                </c:pt>
                <c:pt idx="402">
                  <c:v>-1</c:v>
                </c:pt>
                <c:pt idx="403">
                  <c:v>-1</c:v>
                </c:pt>
                <c:pt idx="404">
                  <c:v>-1</c:v>
                </c:pt>
                <c:pt idx="405">
                  <c:v>-1</c:v>
                </c:pt>
                <c:pt idx="406">
                  <c:v>-1</c:v>
                </c:pt>
                <c:pt idx="407">
                  <c:v>-1</c:v>
                </c:pt>
                <c:pt idx="408">
                  <c:v>-1</c:v>
                </c:pt>
                <c:pt idx="409">
                  <c:v>-1</c:v>
                </c:pt>
                <c:pt idx="410">
                  <c:v>-1</c:v>
                </c:pt>
                <c:pt idx="411">
                  <c:v>-1</c:v>
                </c:pt>
                <c:pt idx="412">
                  <c:v>-1</c:v>
                </c:pt>
                <c:pt idx="413">
                  <c:v>-1</c:v>
                </c:pt>
                <c:pt idx="414">
                  <c:v>-1</c:v>
                </c:pt>
                <c:pt idx="415">
                  <c:v>-1</c:v>
                </c:pt>
                <c:pt idx="416">
                  <c:v>-1</c:v>
                </c:pt>
                <c:pt idx="417">
                  <c:v>-1</c:v>
                </c:pt>
                <c:pt idx="418">
                  <c:v>-1</c:v>
                </c:pt>
                <c:pt idx="419">
                  <c:v>-1</c:v>
                </c:pt>
                <c:pt idx="420">
                  <c:v>-1</c:v>
                </c:pt>
                <c:pt idx="421">
                  <c:v>-1</c:v>
                </c:pt>
                <c:pt idx="422">
                  <c:v>-1</c:v>
                </c:pt>
                <c:pt idx="423">
                  <c:v>-1</c:v>
                </c:pt>
                <c:pt idx="424">
                  <c:v>-1</c:v>
                </c:pt>
                <c:pt idx="425">
                  <c:v>-1</c:v>
                </c:pt>
                <c:pt idx="426">
                  <c:v>-1</c:v>
                </c:pt>
                <c:pt idx="427">
                  <c:v>-1</c:v>
                </c:pt>
                <c:pt idx="428">
                  <c:v>-1</c:v>
                </c:pt>
                <c:pt idx="429">
                  <c:v>-1</c:v>
                </c:pt>
                <c:pt idx="430">
                  <c:v>-1</c:v>
                </c:pt>
                <c:pt idx="431">
                  <c:v>-1</c:v>
                </c:pt>
                <c:pt idx="432">
                  <c:v>-1</c:v>
                </c:pt>
                <c:pt idx="433">
                  <c:v>-1</c:v>
                </c:pt>
                <c:pt idx="434">
                  <c:v>-1</c:v>
                </c:pt>
                <c:pt idx="435">
                  <c:v>-1</c:v>
                </c:pt>
                <c:pt idx="436">
                  <c:v>-1</c:v>
                </c:pt>
                <c:pt idx="437">
                  <c:v>-1</c:v>
                </c:pt>
                <c:pt idx="438">
                  <c:v>-1</c:v>
                </c:pt>
                <c:pt idx="439">
                  <c:v>-1</c:v>
                </c:pt>
                <c:pt idx="440">
                  <c:v>-1</c:v>
                </c:pt>
                <c:pt idx="441">
                  <c:v>-1</c:v>
                </c:pt>
                <c:pt idx="442">
                  <c:v>-1</c:v>
                </c:pt>
                <c:pt idx="443">
                  <c:v>-1</c:v>
                </c:pt>
                <c:pt idx="444">
                  <c:v>-1</c:v>
                </c:pt>
                <c:pt idx="445">
                  <c:v>-1</c:v>
                </c:pt>
                <c:pt idx="446">
                  <c:v>-1</c:v>
                </c:pt>
                <c:pt idx="447">
                  <c:v>-1</c:v>
                </c:pt>
                <c:pt idx="448">
                  <c:v>-1</c:v>
                </c:pt>
                <c:pt idx="449">
                  <c:v>-1</c:v>
                </c:pt>
                <c:pt idx="450">
                  <c:v>-1</c:v>
                </c:pt>
                <c:pt idx="451">
                  <c:v>-1</c:v>
                </c:pt>
                <c:pt idx="452">
                  <c:v>-1</c:v>
                </c:pt>
                <c:pt idx="453">
                  <c:v>-1</c:v>
                </c:pt>
                <c:pt idx="454">
                  <c:v>-1</c:v>
                </c:pt>
                <c:pt idx="455">
                  <c:v>-1</c:v>
                </c:pt>
                <c:pt idx="456">
                  <c:v>-1</c:v>
                </c:pt>
                <c:pt idx="457">
                  <c:v>-1</c:v>
                </c:pt>
                <c:pt idx="458">
                  <c:v>-1</c:v>
                </c:pt>
                <c:pt idx="459">
                  <c:v>-1</c:v>
                </c:pt>
                <c:pt idx="460">
                  <c:v>-1</c:v>
                </c:pt>
                <c:pt idx="461">
                  <c:v>-1</c:v>
                </c:pt>
                <c:pt idx="462">
                  <c:v>-1</c:v>
                </c:pt>
                <c:pt idx="463">
                  <c:v>-1</c:v>
                </c:pt>
                <c:pt idx="464">
                  <c:v>-1</c:v>
                </c:pt>
                <c:pt idx="465">
                  <c:v>-1</c:v>
                </c:pt>
                <c:pt idx="466">
                  <c:v>-1</c:v>
                </c:pt>
                <c:pt idx="467">
                  <c:v>-1</c:v>
                </c:pt>
                <c:pt idx="468">
                  <c:v>-1</c:v>
                </c:pt>
                <c:pt idx="469">
                  <c:v>-1</c:v>
                </c:pt>
                <c:pt idx="470">
                  <c:v>-1</c:v>
                </c:pt>
                <c:pt idx="471">
                  <c:v>-1</c:v>
                </c:pt>
                <c:pt idx="472">
                  <c:v>-1</c:v>
                </c:pt>
                <c:pt idx="473">
                  <c:v>-1</c:v>
                </c:pt>
                <c:pt idx="474">
                  <c:v>-1</c:v>
                </c:pt>
                <c:pt idx="475">
                  <c:v>-1</c:v>
                </c:pt>
                <c:pt idx="476">
                  <c:v>-1</c:v>
                </c:pt>
                <c:pt idx="477">
                  <c:v>-1</c:v>
                </c:pt>
                <c:pt idx="478">
                  <c:v>-1</c:v>
                </c:pt>
                <c:pt idx="479">
                  <c:v>-1</c:v>
                </c:pt>
                <c:pt idx="480">
                  <c:v>-1</c:v>
                </c:pt>
                <c:pt idx="481">
                  <c:v>-1</c:v>
                </c:pt>
                <c:pt idx="482">
                  <c:v>-1</c:v>
                </c:pt>
                <c:pt idx="483">
                  <c:v>-1</c:v>
                </c:pt>
                <c:pt idx="484">
                  <c:v>-1</c:v>
                </c:pt>
                <c:pt idx="485">
                  <c:v>-1</c:v>
                </c:pt>
                <c:pt idx="486">
                  <c:v>-1</c:v>
                </c:pt>
                <c:pt idx="487">
                  <c:v>-1</c:v>
                </c:pt>
                <c:pt idx="488">
                  <c:v>-1</c:v>
                </c:pt>
                <c:pt idx="489">
                  <c:v>-1</c:v>
                </c:pt>
                <c:pt idx="490">
                  <c:v>-1</c:v>
                </c:pt>
                <c:pt idx="491">
                  <c:v>-1</c:v>
                </c:pt>
                <c:pt idx="492">
                  <c:v>-1</c:v>
                </c:pt>
                <c:pt idx="493">
                  <c:v>-1</c:v>
                </c:pt>
                <c:pt idx="494">
                  <c:v>-1</c:v>
                </c:pt>
                <c:pt idx="495">
                  <c:v>-1</c:v>
                </c:pt>
                <c:pt idx="496">
                  <c:v>-1</c:v>
                </c:pt>
                <c:pt idx="497">
                  <c:v>-1</c:v>
                </c:pt>
                <c:pt idx="498">
                  <c:v>-1</c:v>
                </c:pt>
                <c:pt idx="499">
                  <c:v>-1</c:v>
                </c:pt>
                <c:pt idx="500">
                  <c:v>-1</c:v>
                </c:pt>
                <c:pt idx="501">
                  <c:v>-1</c:v>
                </c:pt>
                <c:pt idx="502">
                  <c:v>-1</c:v>
                </c:pt>
                <c:pt idx="503">
                  <c:v>-1</c:v>
                </c:pt>
                <c:pt idx="504">
                  <c:v>-1</c:v>
                </c:pt>
                <c:pt idx="505">
                  <c:v>-1</c:v>
                </c:pt>
                <c:pt idx="506">
                  <c:v>-1</c:v>
                </c:pt>
                <c:pt idx="507">
                  <c:v>-1</c:v>
                </c:pt>
                <c:pt idx="508">
                  <c:v>-1</c:v>
                </c:pt>
                <c:pt idx="509">
                  <c:v>-1</c:v>
                </c:pt>
                <c:pt idx="510">
                  <c:v>-1</c:v>
                </c:pt>
                <c:pt idx="511">
                  <c:v>-1</c:v>
                </c:pt>
                <c:pt idx="512">
                  <c:v>-1</c:v>
                </c:pt>
                <c:pt idx="513">
                  <c:v>-1</c:v>
                </c:pt>
                <c:pt idx="514">
                  <c:v>-1</c:v>
                </c:pt>
                <c:pt idx="515">
                  <c:v>-1</c:v>
                </c:pt>
                <c:pt idx="516">
                  <c:v>-1</c:v>
                </c:pt>
                <c:pt idx="517">
                  <c:v>-1</c:v>
                </c:pt>
                <c:pt idx="518">
                  <c:v>-1</c:v>
                </c:pt>
                <c:pt idx="519">
                  <c:v>-1</c:v>
                </c:pt>
                <c:pt idx="520">
                  <c:v>-1</c:v>
                </c:pt>
                <c:pt idx="521">
                  <c:v>-1</c:v>
                </c:pt>
                <c:pt idx="522">
                  <c:v>-1</c:v>
                </c:pt>
                <c:pt idx="523">
                  <c:v>-1</c:v>
                </c:pt>
                <c:pt idx="524">
                  <c:v>-1</c:v>
                </c:pt>
                <c:pt idx="525">
                  <c:v>-1</c:v>
                </c:pt>
                <c:pt idx="526">
                  <c:v>-1</c:v>
                </c:pt>
                <c:pt idx="527">
                  <c:v>-1</c:v>
                </c:pt>
                <c:pt idx="528">
                  <c:v>-1</c:v>
                </c:pt>
                <c:pt idx="529">
                  <c:v>-1</c:v>
                </c:pt>
                <c:pt idx="530">
                  <c:v>-1</c:v>
                </c:pt>
                <c:pt idx="531">
                  <c:v>-1</c:v>
                </c:pt>
                <c:pt idx="532">
                  <c:v>-1</c:v>
                </c:pt>
                <c:pt idx="533">
                  <c:v>-1</c:v>
                </c:pt>
                <c:pt idx="534">
                  <c:v>-1</c:v>
                </c:pt>
                <c:pt idx="535">
                  <c:v>-1</c:v>
                </c:pt>
                <c:pt idx="536">
                  <c:v>-1</c:v>
                </c:pt>
                <c:pt idx="537">
                  <c:v>-1</c:v>
                </c:pt>
                <c:pt idx="538">
                  <c:v>-1</c:v>
                </c:pt>
                <c:pt idx="539">
                  <c:v>-1</c:v>
                </c:pt>
                <c:pt idx="540">
                  <c:v>-1</c:v>
                </c:pt>
                <c:pt idx="541">
                  <c:v>-1</c:v>
                </c:pt>
                <c:pt idx="542">
                  <c:v>-1</c:v>
                </c:pt>
                <c:pt idx="543">
                  <c:v>-1</c:v>
                </c:pt>
                <c:pt idx="544">
                  <c:v>-1</c:v>
                </c:pt>
                <c:pt idx="545">
                  <c:v>-1</c:v>
                </c:pt>
                <c:pt idx="546">
                  <c:v>-1</c:v>
                </c:pt>
                <c:pt idx="547">
                  <c:v>-1</c:v>
                </c:pt>
                <c:pt idx="548">
                  <c:v>-1</c:v>
                </c:pt>
                <c:pt idx="549">
                  <c:v>-1</c:v>
                </c:pt>
                <c:pt idx="550">
                  <c:v>-1</c:v>
                </c:pt>
                <c:pt idx="551">
                  <c:v>-1</c:v>
                </c:pt>
                <c:pt idx="552">
                  <c:v>-1</c:v>
                </c:pt>
                <c:pt idx="553">
                  <c:v>-1</c:v>
                </c:pt>
                <c:pt idx="554">
                  <c:v>-1</c:v>
                </c:pt>
                <c:pt idx="555">
                  <c:v>-1</c:v>
                </c:pt>
                <c:pt idx="556">
                  <c:v>-1</c:v>
                </c:pt>
                <c:pt idx="557">
                  <c:v>-1</c:v>
                </c:pt>
                <c:pt idx="558">
                  <c:v>-1</c:v>
                </c:pt>
                <c:pt idx="559">
                  <c:v>-1</c:v>
                </c:pt>
                <c:pt idx="560">
                  <c:v>-1</c:v>
                </c:pt>
                <c:pt idx="561">
                  <c:v>-1</c:v>
                </c:pt>
                <c:pt idx="562">
                  <c:v>-1</c:v>
                </c:pt>
                <c:pt idx="563">
                  <c:v>-1</c:v>
                </c:pt>
                <c:pt idx="564">
                  <c:v>-1</c:v>
                </c:pt>
                <c:pt idx="565">
                  <c:v>-1</c:v>
                </c:pt>
                <c:pt idx="566">
                  <c:v>-1</c:v>
                </c:pt>
                <c:pt idx="567">
                  <c:v>-1</c:v>
                </c:pt>
                <c:pt idx="568">
                  <c:v>-1</c:v>
                </c:pt>
                <c:pt idx="569">
                  <c:v>-1</c:v>
                </c:pt>
                <c:pt idx="570">
                  <c:v>-1</c:v>
                </c:pt>
                <c:pt idx="571">
                  <c:v>-1</c:v>
                </c:pt>
                <c:pt idx="572">
                  <c:v>-1</c:v>
                </c:pt>
                <c:pt idx="573">
                  <c:v>-1</c:v>
                </c:pt>
                <c:pt idx="574">
                  <c:v>-1</c:v>
                </c:pt>
                <c:pt idx="575">
                  <c:v>-1</c:v>
                </c:pt>
                <c:pt idx="576">
                  <c:v>-1</c:v>
                </c:pt>
                <c:pt idx="577">
                  <c:v>-1</c:v>
                </c:pt>
                <c:pt idx="578">
                  <c:v>-1</c:v>
                </c:pt>
                <c:pt idx="579">
                  <c:v>-1</c:v>
                </c:pt>
                <c:pt idx="580">
                  <c:v>-1</c:v>
                </c:pt>
                <c:pt idx="581">
                  <c:v>-1</c:v>
                </c:pt>
                <c:pt idx="582">
                  <c:v>-1</c:v>
                </c:pt>
                <c:pt idx="583">
                  <c:v>-1</c:v>
                </c:pt>
                <c:pt idx="584">
                  <c:v>-1</c:v>
                </c:pt>
                <c:pt idx="585">
                  <c:v>-1</c:v>
                </c:pt>
                <c:pt idx="586">
                  <c:v>-1</c:v>
                </c:pt>
                <c:pt idx="587">
                  <c:v>-1</c:v>
                </c:pt>
                <c:pt idx="588">
                  <c:v>-1</c:v>
                </c:pt>
                <c:pt idx="589">
                  <c:v>-1</c:v>
                </c:pt>
                <c:pt idx="590">
                  <c:v>-1</c:v>
                </c:pt>
                <c:pt idx="591">
                  <c:v>-1</c:v>
                </c:pt>
                <c:pt idx="592">
                  <c:v>-1</c:v>
                </c:pt>
                <c:pt idx="593">
                  <c:v>-1</c:v>
                </c:pt>
                <c:pt idx="594">
                  <c:v>-1</c:v>
                </c:pt>
                <c:pt idx="595">
                  <c:v>-1</c:v>
                </c:pt>
                <c:pt idx="596">
                  <c:v>-1</c:v>
                </c:pt>
                <c:pt idx="597">
                  <c:v>-1</c:v>
                </c:pt>
                <c:pt idx="598">
                  <c:v>-1</c:v>
                </c:pt>
                <c:pt idx="599">
                  <c:v>-1</c:v>
                </c:pt>
                <c:pt idx="600">
                  <c:v>-1</c:v>
                </c:pt>
                <c:pt idx="601">
                  <c:v>-1</c:v>
                </c:pt>
                <c:pt idx="602">
                  <c:v>-1</c:v>
                </c:pt>
                <c:pt idx="603">
                  <c:v>-1</c:v>
                </c:pt>
                <c:pt idx="604">
                  <c:v>-1</c:v>
                </c:pt>
                <c:pt idx="605">
                  <c:v>-1</c:v>
                </c:pt>
                <c:pt idx="606">
                  <c:v>-1</c:v>
                </c:pt>
                <c:pt idx="607">
                  <c:v>-1</c:v>
                </c:pt>
                <c:pt idx="608">
                  <c:v>-1</c:v>
                </c:pt>
                <c:pt idx="609">
                  <c:v>-1</c:v>
                </c:pt>
                <c:pt idx="610">
                  <c:v>-1</c:v>
                </c:pt>
                <c:pt idx="611">
                  <c:v>-1</c:v>
                </c:pt>
                <c:pt idx="612">
                  <c:v>-1</c:v>
                </c:pt>
                <c:pt idx="613">
                  <c:v>-1</c:v>
                </c:pt>
                <c:pt idx="614">
                  <c:v>-1</c:v>
                </c:pt>
                <c:pt idx="615">
                  <c:v>-1</c:v>
                </c:pt>
                <c:pt idx="616">
                  <c:v>-1</c:v>
                </c:pt>
                <c:pt idx="617">
                  <c:v>-1</c:v>
                </c:pt>
                <c:pt idx="618">
                  <c:v>-1</c:v>
                </c:pt>
                <c:pt idx="619">
                  <c:v>-1</c:v>
                </c:pt>
                <c:pt idx="620">
                  <c:v>-1</c:v>
                </c:pt>
                <c:pt idx="621">
                  <c:v>-1</c:v>
                </c:pt>
                <c:pt idx="622">
                  <c:v>-1</c:v>
                </c:pt>
                <c:pt idx="623">
                  <c:v>-1</c:v>
                </c:pt>
                <c:pt idx="624">
                  <c:v>-1</c:v>
                </c:pt>
                <c:pt idx="625">
                  <c:v>-1</c:v>
                </c:pt>
                <c:pt idx="626">
                  <c:v>-1</c:v>
                </c:pt>
                <c:pt idx="627">
                  <c:v>-1</c:v>
                </c:pt>
                <c:pt idx="628">
                  <c:v>-1</c:v>
                </c:pt>
                <c:pt idx="629">
                  <c:v>-1</c:v>
                </c:pt>
                <c:pt idx="630">
                  <c:v>-1</c:v>
                </c:pt>
                <c:pt idx="631">
                  <c:v>-1</c:v>
                </c:pt>
                <c:pt idx="632">
                  <c:v>-1</c:v>
                </c:pt>
                <c:pt idx="633">
                  <c:v>-1</c:v>
                </c:pt>
                <c:pt idx="634">
                  <c:v>-1</c:v>
                </c:pt>
                <c:pt idx="635">
                  <c:v>-1</c:v>
                </c:pt>
                <c:pt idx="636">
                  <c:v>-1</c:v>
                </c:pt>
                <c:pt idx="637">
                  <c:v>-1</c:v>
                </c:pt>
                <c:pt idx="638">
                  <c:v>-1</c:v>
                </c:pt>
                <c:pt idx="639">
                  <c:v>-1</c:v>
                </c:pt>
                <c:pt idx="640">
                  <c:v>-1</c:v>
                </c:pt>
                <c:pt idx="641">
                  <c:v>-1</c:v>
                </c:pt>
                <c:pt idx="642">
                  <c:v>-1</c:v>
                </c:pt>
                <c:pt idx="643">
                  <c:v>-1</c:v>
                </c:pt>
                <c:pt idx="644">
                  <c:v>-1</c:v>
                </c:pt>
                <c:pt idx="645">
                  <c:v>-1</c:v>
                </c:pt>
                <c:pt idx="646">
                  <c:v>-1</c:v>
                </c:pt>
                <c:pt idx="647">
                  <c:v>-1</c:v>
                </c:pt>
                <c:pt idx="648">
                  <c:v>-1</c:v>
                </c:pt>
                <c:pt idx="649">
                  <c:v>-1</c:v>
                </c:pt>
                <c:pt idx="650">
                  <c:v>-1</c:v>
                </c:pt>
                <c:pt idx="651">
                  <c:v>-1</c:v>
                </c:pt>
                <c:pt idx="652">
                  <c:v>-1</c:v>
                </c:pt>
                <c:pt idx="653">
                  <c:v>-1</c:v>
                </c:pt>
                <c:pt idx="654">
                  <c:v>-1</c:v>
                </c:pt>
                <c:pt idx="655">
                  <c:v>-1</c:v>
                </c:pt>
                <c:pt idx="656">
                  <c:v>-1</c:v>
                </c:pt>
                <c:pt idx="657">
                  <c:v>-1</c:v>
                </c:pt>
                <c:pt idx="658">
                  <c:v>-1</c:v>
                </c:pt>
                <c:pt idx="659">
                  <c:v>-1</c:v>
                </c:pt>
                <c:pt idx="660">
                  <c:v>-1</c:v>
                </c:pt>
                <c:pt idx="661">
                  <c:v>-1</c:v>
                </c:pt>
                <c:pt idx="662">
                  <c:v>-1</c:v>
                </c:pt>
                <c:pt idx="663">
                  <c:v>-1</c:v>
                </c:pt>
                <c:pt idx="664">
                  <c:v>-1</c:v>
                </c:pt>
                <c:pt idx="665">
                  <c:v>-1</c:v>
                </c:pt>
                <c:pt idx="666">
                  <c:v>-1</c:v>
                </c:pt>
                <c:pt idx="667">
                  <c:v>-1</c:v>
                </c:pt>
                <c:pt idx="668">
                  <c:v>-1</c:v>
                </c:pt>
                <c:pt idx="669">
                  <c:v>-1</c:v>
                </c:pt>
                <c:pt idx="670">
                  <c:v>-1</c:v>
                </c:pt>
                <c:pt idx="671">
                  <c:v>-1</c:v>
                </c:pt>
                <c:pt idx="672">
                  <c:v>-1</c:v>
                </c:pt>
                <c:pt idx="673">
                  <c:v>-1</c:v>
                </c:pt>
                <c:pt idx="674">
                  <c:v>-1</c:v>
                </c:pt>
                <c:pt idx="675">
                  <c:v>-1</c:v>
                </c:pt>
                <c:pt idx="676">
                  <c:v>-1</c:v>
                </c:pt>
                <c:pt idx="677">
                  <c:v>-1</c:v>
                </c:pt>
                <c:pt idx="678">
                  <c:v>-1</c:v>
                </c:pt>
                <c:pt idx="679">
                  <c:v>-1</c:v>
                </c:pt>
                <c:pt idx="680">
                  <c:v>-1</c:v>
                </c:pt>
                <c:pt idx="681">
                  <c:v>-1</c:v>
                </c:pt>
                <c:pt idx="682">
                  <c:v>-1</c:v>
                </c:pt>
                <c:pt idx="683">
                  <c:v>-1</c:v>
                </c:pt>
                <c:pt idx="684">
                  <c:v>-1</c:v>
                </c:pt>
                <c:pt idx="685">
                  <c:v>-1</c:v>
                </c:pt>
                <c:pt idx="686">
                  <c:v>-1</c:v>
                </c:pt>
                <c:pt idx="687">
                  <c:v>-1</c:v>
                </c:pt>
                <c:pt idx="688">
                  <c:v>-1</c:v>
                </c:pt>
                <c:pt idx="689">
                  <c:v>-1</c:v>
                </c:pt>
                <c:pt idx="690">
                  <c:v>-1</c:v>
                </c:pt>
                <c:pt idx="691">
                  <c:v>-1</c:v>
                </c:pt>
                <c:pt idx="692">
                  <c:v>-1</c:v>
                </c:pt>
                <c:pt idx="693">
                  <c:v>-1</c:v>
                </c:pt>
                <c:pt idx="694">
                  <c:v>-1</c:v>
                </c:pt>
                <c:pt idx="695">
                  <c:v>-1</c:v>
                </c:pt>
                <c:pt idx="696">
                  <c:v>-1</c:v>
                </c:pt>
                <c:pt idx="697">
                  <c:v>-1</c:v>
                </c:pt>
                <c:pt idx="698">
                  <c:v>-1</c:v>
                </c:pt>
                <c:pt idx="699">
                  <c:v>-1</c:v>
                </c:pt>
                <c:pt idx="700">
                  <c:v>-1</c:v>
                </c:pt>
                <c:pt idx="701">
                  <c:v>-1</c:v>
                </c:pt>
                <c:pt idx="702">
                  <c:v>-1</c:v>
                </c:pt>
                <c:pt idx="703">
                  <c:v>-1</c:v>
                </c:pt>
                <c:pt idx="704">
                  <c:v>-1</c:v>
                </c:pt>
                <c:pt idx="705">
                  <c:v>-1</c:v>
                </c:pt>
                <c:pt idx="706">
                  <c:v>-1</c:v>
                </c:pt>
                <c:pt idx="707">
                  <c:v>-1</c:v>
                </c:pt>
                <c:pt idx="708">
                  <c:v>-1</c:v>
                </c:pt>
                <c:pt idx="709">
                  <c:v>-1</c:v>
                </c:pt>
                <c:pt idx="710">
                  <c:v>-1</c:v>
                </c:pt>
                <c:pt idx="711">
                  <c:v>-1</c:v>
                </c:pt>
                <c:pt idx="712">
                  <c:v>-1</c:v>
                </c:pt>
                <c:pt idx="713">
                  <c:v>-1</c:v>
                </c:pt>
                <c:pt idx="714">
                  <c:v>-1</c:v>
                </c:pt>
                <c:pt idx="715">
                  <c:v>-1</c:v>
                </c:pt>
                <c:pt idx="716">
                  <c:v>-1</c:v>
                </c:pt>
                <c:pt idx="717">
                  <c:v>-1</c:v>
                </c:pt>
                <c:pt idx="718">
                  <c:v>-1</c:v>
                </c:pt>
                <c:pt idx="719">
                  <c:v>-1</c:v>
                </c:pt>
                <c:pt idx="720">
                  <c:v>-1</c:v>
                </c:pt>
                <c:pt idx="721">
                  <c:v>-1</c:v>
                </c:pt>
                <c:pt idx="722">
                  <c:v>-1</c:v>
                </c:pt>
                <c:pt idx="723">
                  <c:v>-1</c:v>
                </c:pt>
                <c:pt idx="724">
                  <c:v>-1</c:v>
                </c:pt>
                <c:pt idx="725">
                  <c:v>-1</c:v>
                </c:pt>
                <c:pt idx="726">
                  <c:v>-1</c:v>
                </c:pt>
                <c:pt idx="727">
                  <c:v>-1</c:v>
                </c:pt>
                <c:pt idx="728">
                  <c:v>-1</c:v>
                </c:pt>
                <c:pt idx="729">
                  <c:v>-1</c:v>
                </c:pt>
                <c:pt idx="730">
                  <c:v>-1</c:v>
                </c:pt>
                <c:pt idx="731">
                  <c:v>-1</c:v>
                </c:pt>
                <c:pt idx="732">
                  <c:v>-1</c:v>
                </c:pt>
                <c:pt idx="733">
                  <c:v>-1</c:v>
                </c:pt>
                <c:pt idx="734">
                  <c:v>-1</c:v>
                </c:pt>
                <c:pt idx="735">
                  <c:v>-1</c:v>
                </c:pt>
                <c:pt idx="736">
                  <c:v>-1</c:v>
                </c:pt>
                <c:pt idx="737">
                  <c:v>-1</c:v>
                </c:pt>
                <c:pt idx="738">
                  <c:v>-1</c:v>
                </c:pt>
                <c:pt idx="739">
                  <c:v>-1</c:v>
                </c:pt>
                <c:pt idx="740">
                  <c:v>-1</c:v>
                </c:pt>
                <c:pt idx="741">
                  <c:v>-1</c:v>
                </c:pt>
                <c:pt idx="742">
                  <c:v>-1</c:v>
                </c:pt>
                <c:pt idx="743">
                  <c:v>-1</c:v>
                </c:pt>
                <c:pt idx="744">
                  <c:v>-1</c:v>
                </c:pt>
                <c:pt idx="745">
                  <c:v>-1</c:v>
                </c:pt>
                <c:pt idx="746">
                  <c:v>-1</c:v>
                </c:pt>
                <c:pt idx="747">
                  <c:v>-1</c:v>
                </c:pt>
                <c:pt idx="748">
                  <c:v>-1</c:v>
                </c:pt>
                <c:pt idx="749">
                  <c:v>-1</c:v>
                </c:pt>
                <c:pt idx="750">
                  <c:v>-1</c:v>
                </c:pt>
                <c:pt idx="751">
                  <c:v>-1</c:v>
                </c:pt>
                <c:pt idx="752">
                  <c:v>-1</c:v>
                </c:pt>
                <c:pt idx="753">
                  <c:v>-1</c:v>
                </c:pt>
                <c:pt idx="754">
                  <c:v>-1</c:v>
                </c:pt>
                <c:pt idx="755">
                  <c:v>-1</c:v>
                </c:pt>
                <c:pt idx="756">
                  <c:v>-1</c:v>
                </c:pt>
                <c:pt idx="757">
                  <c:v>-1</c:v>
                </c:pt>
                <c:pt idx="758">
                  <c:v>-1</c:v>
                </c:pt>
                <c:pt idx="759">
                  <c:v>-1</c:v>
                </c:pt>
                <c:pt idx="760">
                  <c:v>-1</c:v>
                </c:pt>
                <c:pt idx="761">
                  <c:v>-1</c:v>
                </c:pt>
                <c:pt idx="762">
                  <c:v>-1</c:v>
                </c:pt>
                <c:pt idx="763">
                  <c:v>-1</c:v>
                </c:pt>
                <c:pt idx="764">
                  <c:v>-1</c:v>
                </c:pt>
                <c:pt idx="765">
                  <c:v>-1</c:v>
                </c:pt>
                <c:pt idx="766">
                  <c:v>-1</c:v>
                </c:pt>
                <c:pt idx="767">
                  <c:v>-1</c:v>
                </c:pt>
                <c:pt idx="768">
                  <c:v>-1</c:v>
                </c:pt>
                <c:pt idx="769">
                  <c:v>-1</c:v>
                </c:pt>
                <c:pt idx="770">
                  <c:v>-1</c:v>
                </c:pt>
                <c:pt idx="771">
                  <c:v>-1</c:v>
                </c:pt>
                <c:pt idx="772">
                  <c:v>-1</c:v>
                </c:pt>
                <c:pt idx="773">
                  <c:v>-1</c:v>
                </c:pt>
                <c:pt idx="774">
                  <c:v>-1</c:v>
                </c:pt>
                <c:pt idx="775">
                  <c:v>-1</c:v>
                </c:pt>
                <c:pt idx="776">
                  <c:v>-1</c:v>
                </c:pt>
                <c:pt idx="777">
                  <c:v>-1</c:v>
                </c:pt>
                <c:pt idx="778">
                  <c:v>-1</c:v>
                </c:pt>
                <c:pt idx="779">
                  <c:v>-1</c:v>
                </c:pt>
                <c:pt idx="780">
                  <c:v>-1</c:v>
                </c:pt>
                <c:pt idx="781">
                  <c:v>-1</c:v>
                </c:pt>
                <c:pt idx="782">
                  <c:v>-1</c:v>
                </c:pt>
                <c:pt idx="783">
                  <c:v>-1</c:v>
                </c:pt>
                <c:pt idx="784">
                  <c:v>-1</c:v>
                </c:pt>
                <c:pt idx="785">
                  <c:v>-1</c:v>
                </c:pt>
                <c:pt idx="786">
                  <c:v>-1</c:v>
                </c:pt>
                <c:pt idx="787">
                  <c:v>-1</c:v>
                </c:pt>
                <c:pt idx="788">
                  <c:v>-1</c:v>
                </c:pt>
                <c:pt idx="789">
                  <c:v>-1</c:v>
                </c:pt>
                <c:pt idx="790">
                  <c:v>-1</c:v>
                </c:pt>
                <c:pt idx="791">
                  <c:v>-1</c:v>
                </c:pt>
                <c:pt idx="792">
                  <c:v>-1</c:v>
                </c:pt>
                <c:pt idx="793">
                  <c:v>-1</c:v>
                </c:pt>
                <c:pt idx="794">
                  <c:v>-1</c:v>
                </c:pt>
                <c:pt idx="795">
                  <c:v>-1</c:v>
                </c:pt>
                <c:pt idx="796">
                  <c:v>-1</c:v>
                </c:pt>
                <c:pt idx="797">
                  <c:v>-1</c:v>
                </c:pt>
                <c:pt idx="798">
                  <c:v>-1</c:v>
                </c:pt>
                <c:pt idx="799">
                  <c:v>-1</c:v>
                </c:pt>
                <c:pt idx="800">
                  <c:v>-1</c:v>
                </c:pt>
                <c:pt idx="801">
                  <c:v>-1</c:v>
                </c:pt>
                <c:pt idx="802">
                  <c:v>-1</c:v>
                </c:pt>
                <c:pt idx="803">
                  <c:v>-1</c:v>
                </c:pt>
                <c:pt idx="804">
                  <c:v>-1</c:v>
                </c:pt>
                <c:pt idx="805">
                  <c:v>-1</c:v>
                </c:pt>
                <c:pt idx="806">
                  <c:v>-1</c:v>
                </c:pt>
                <c:pt idx="807">
                  <c:v>-1</c:v>
                </c:pt>
                <c:pt idx="808">
                  <c:v>-1</c:v>
                </c:pt>
                <c:pt idx="809">
                  <c:v>-1</c:v>
                </c:pt>
                <c:pt idx="810">
                  <c:v>-1</c:v>
                </c:pt>
                <c:pt idx="811">
                  <c:v>-1</c:v>
                </c:pt>
                <c:pt idx="812">
                  <c:v>-1</c:v>
                </c:pt>
                <c:pt idx="813">
                  <c:v>-1</c:v>
                </c:pt>
                <c:pt idx="814">
                  <c:v>-1</c:v>
                </c:pt>
                <c:pt idx="815">
                  <c:v>-1</c:v>
                </c:pt>
                <c:pt idx="816">
                  <c:v>-1</c:v>
                </c:pt>
                <c:pt idx="817">
                  <c:v>-1</c:v>
                </c:pt>
                <c:pt idx="818">
                  <c:v>-1</c:v>
                </c:pt>
                <c:pt idx="819">
                  <c:v>-1</c:v>
                </c:pt>
                <c:pt idx="820">
                  <c:v>-1</c:v>
                </c:pt>
                <c:pt idx="821">
                  <c:v>-1</c:v>
                </c:pt>
                <c:pt idx="822">
                  <c:v>-1</c:v>
                </c:pt>
                <c:pt idx="823">
                  <c:v>-1</c:v>
                </c:pt>
                <c:pt idx="824">
                  <c:v>-1</c:v>
                </c:pt>
                <c:pt idx="825">
                  <c:v>-1</c:v>
                </c:pt>
                <c:pt idx="826">
                  <c:v>-1</c:v>
                </c:pt>
                <c:pt idx="827">
                  <c:v>-1</c:v>
                </c:pt>
                <c:pt idx="828">
                  <c:v>-1</c:v>
                </c:pt>
                <c:pt idx="829">
                  <c:v>-1</c:v>
                </c:pt>
                <c:pt idx="830">
                  <c:v>-1</c:v>
                </c:pt>
                <c:pt idx="831">
                  <c:v>-1</c:v>
                </c:pt>
                <c:pt idx="832">
                  <c:v>-1</c:v>
                </c:pt>
                <c:pt idx="833">
                  <c:v>-1</c:v>
                </c:pt>
                <c:pt idx="834">
                  <c:v>-1</c:v>
                </c:pt>
                <c:pt idx="835">
                  <c:v>-1</c:v>
                </c:pt>
                <c:pt idx="836">
                  <c:v>-1</c:v>
                </c:pt>
                <c:pt idx="837">
                  <c:v>-1</c:v>
                </c:pt>
                <c:pt idx="838">
                  <c:v>-1</c:v>
                </c:pt>
                <c:pt idx="839">
                  <c:v>-1</c:v>
                </c:pt>
                <c:pt idx="840">
                  <c:v>-1</c:v>
                </c:pt>
                <c:pt idx="841">
                  <c:v>-1</c:v>
                </c:pt>
                <c:pt idx="842">
                  <c:v>-1</c:v>
                </c:pt>
                <c:pt idx="843">
                  <c:v>-1</c:v>
                </c:pt>
                <c:pt idx="844">
                  <c:v>-1</c:v>
                </c:pt>
                <c:pt idx="845">
                  <c:v>-1</c:v>
                </c:pt>
                <c:pt idx="846">
                  <c:v>-1</c:v>
                </c:pt>
                <c:pt idx="847">
                  <c:v>-1</c:v>
                </c:pt>
                <c:pt idx="848">
                  <c:v>-1</c:v>
                </c:pt>
                <c:pt idx="849">
                  <c:v>-1</c:v>
                </c:pt>
                <c:pt idx="850">
                  <c:v>-1</c:v>
                </c:pt>
                <c:pt idx="851">
                  <c:v>-1</c:v>
                </c:pt>
                <c:pt idx="852">
                  <c:v>-1</c:v>
                </c:pt>
                <c:pt idx="853">
                  <c:v>-1</c:v>
                </c:pt>
                <c:pt idx="854">
                  <c:v>-1</c:v>
                </c:pt>
                <c:pt idx="855">
                  <c:v>-1</c:v>
                </c:pt>
                <c:pt idx="856">
                  <c:v>-1</c:v>
                </c:pt>
                <c:pt idx="857">
                  <c:v>-1</c:v>
                </c:pt>
                <c:pt idx="858">
                  <c:v>-1</c:v>
                </c:pt>
                <c:pt idx="859">
                  <c:v>-1</c:v>
                </c:pt>
                <c:pt idx="860">
                  <c:v>-1</c:v>
                </c:pt>
                <c:pt idx="861">
                  <c:v>-1</c:v>
                </c:pt>
                <c:pt idx="862">
                  <c:v>-1</c:v>
                </c:pt>
                <c:pt idx="863">
                  <c:v>-1</c:v>
                </c:pt>
                <c:pt idx="864">
                  <c:v>-1</c:v>
                </c:pt>
                <c:pt idx="865">
                  <c:v>-1</c:v>
                </c:pt>
                <c:pt idx="866">
                  <c:v>-1</c:v>
                </c:pt>
                <c:pt idx="867">
                  <c:v>-1</c:v>
                </c:pt>
                <c:pt idx="868">
                  <c:v>-1</c:v>
                </c:pt>
                <c:pt idx="869">
                  <c:v>-1</c:v>
                </c:pt>
                <c:pt idx="870">
                  <c:v>-1</c:v>
                </c:pt>
                <c:pt idx="871">
                  <c:v>-1</c:v>
                </c:pt>
                <c:pt idx="872">
                  <c:v>-1</c:v>
                </c:pt>
                <c:pt idx="873">
                  <c:v>-1</c:v>
                </c:pt>
                <c:pt idx="874">
                  <c:v>-1</c:v>
                </c:pt>
                <c:pt idx="875">
                  <c:v>-1</c:v>
                </c:pt>
                <c:pt idx="876">
                  <c:v>-1</c:v>
                </c:pt>
                <c:pt idx="877">
                  <c:v>-1</c:v>
                </c:pt>
                <c:pt idx="878">
                  <c:v>-1</c:v>
                </c:pt>
                <c:pt idx="879">
                  <c:v>-1</c:v>
                </c:pt>
                <c:pt idx="880">
                  <c:v>-1</c:v>
                </c:pt>
                <c:pt idx="881">
                  <c:v>-1</c:v>
                </c:pt>
                <c:pt idx="882">
                  <c:v>-1</c:v>
                </c:pt>
                <c:pt idx="883">
                  <c:v>-1</c:v>
                </c:pt>
                <c:pt idx="884">
                  <c:v>-1</c:v>
                </c:pt>
                <c:pt idx="885">
                  <c:v>-1</c:v>
                </c:pt>
                <c:pt idx="886">
                  <c:v>-1</c:v>
                </c:pt>
                <c:pt idx="887">
                  <c:v>-1</c:v>
                </c:pt>
                <c:pt idx="888">
                  <c:v>-1</c:v>
                </c:pt>
                <c:pt idx="889">
                  <c:v>-1</c:v>
                </c:pt>
                <c:pt idx="890">
                  <c:v>-1</c:v>
                </c:pt>
                <c:pt idx="891">
                  <c:v>-1</c:v>
                </c:pt>
                <c:pt idx="892">
                  <c:v>-1</c:v>
                </c:pt>
                <c:pt idx="893">
                  <c:v>-1</c:v>
                </c:pt>
                <c:pt idx="894">
                  <c:v>-1</c:v>
                </c:pt>
                <c:pt idx="895">
                  <c:v>-1</c:v>
                </c:pt>
                <c:pt idx="896">
                  <c:v>-1</c:v>
                </c:pt>
                <c:pt idx="897">
                  <c:v>-1</c:v>
                </c:pt>
                <c:pt idx="898">
                  <c:v>-1</c:v>
                </c:pt>
                <c:pt idx="899">
                  <c:v>-1</c:v>
                </c:pt>
                <c:pt idx="900">
                  <c:v>-1</c:v>
                </c:pt>
                <c:pt idx="901">
                  <c:v>-1</c:v>
                </c:pt>
                <c:pt idx="902">
                  <c:v>-1</c:v>
                </c:pt>
                <c:pt idx="903">
                  <c:v>-1</c:v>
                </c:pt>
                <c:pt idx="904">
                  <c:v>-1</c:v>
                </c:pt>
                <c:pt idx="905">
                  <c:v>-1</c:v>
                </c:pt>
                <c:pt idx="906">
                  <c:v>-1</c:v>
                </c:pt>
                <c:pt idx="907">
                  <c:v>-1</c:v>
                </c:pt>
                <c:pt idx="908">
                  <c:v>-1</c:v>
                </c:pt>
                <c:pt idx="909">
                  <c:v>-1</c:v>
                </c:pt>
                <c:pt idx="910">
                  <c:v>-1</c:v>
                </c:pt>
                <c:pt idx="911">
                  <c:v>-1</c:v>
                </c:pt>
                <c:pt idx="912">
                  <c:v>-1</c:v>
                </c:pt>
                <c:pt idx="913">
                  <c:v>-1</c:v>
                </c:pt>
                <c:pt idx="914">
                  <c:v>-1</c:v>
                </c:pt>
                <c:pt idx="915">
                  <c:v>-1</c:v>
                </c:pt>
                <c:pt idx="916">
                  <c:v>-1</c:v>
                </c:pt>
                <c:pt idx="917">
                  <c:v>-1</c:v>
                </c:pt>
                <c:pt idx="918">
                  <c:v>-1</c:v>
                </c:pt>
                <c:pt idx="919">
                  <c:v>-1</c:v>
                </c:pt>
                <c:pt idx="920">
                  <c:v>-1</c:v>
                </c:pt>
                <c:pt idx="921">
                  <c:v>-1</c:v>
                </c:pt>
                <c:pt idx="922">
                  <c:v>-1</c:v>
                </c:pt>
                <c:pt idx="923">
                  <c:v>-1</c:v>
                </c:pt>
                <c:pt idx="924">
                  <c:v>-1</c:v>
                </c:pt>
                <c:pt idx="925">
                  <c:v>-1</c:v>
                </c:pt>
                <c:pt idx="926">
                  <c:v>-1</c:v>
                </c:pt>
                <c:pt idx="927">
                  <c:v>-1</c:v>
                </c:pt>
                <c:pt idx="928">
                  <c:v>-1</c:v>
                </c:pt>
                <c:pt idx="929">
                  <c:v>-1</c:v>
                </c:pt>
                <c:pt idx="930">
                  <c:v>-1</c:v>
                </c:pt>
                <c:pt idx="931">
                  <c:v>-1</c:v>
                </c:pt>
                <c:pt idx="932">
                  <c:v>-1</c:v>
                </c:pt>
                <c:pt idx="933">
                  <c:v>-1</c:v>
                </c:pt>
                <c:pt idx="934">
                  <c:v>-1</c:v>
                </c:pt>
                <c:pt idx="935">
                  <c:v>-1</c:v>
                </c:pt>
                <c:pt idx="936">
                  <c:v>-1</c:v>
                </c:pt>
                <c:pt idx="937">
                  <c:v>-1</c:v>
                </c:pt>
                <c:pt idx="938">
                  <c:v>-1</c:v>
                </c:pt>
                <c:pt idx="939">
                  <c:v>-1</c:v>
                </c:pt>
                <c:pt idx="940">
                  <c:v>-1</c:v>
                </c:pt>
                <c:pt idx="941">
                  <c:v>-1</c:v>
                </c:pt>
                <c:pt idx="942">
                  <c:v>-1</c:v>
                </c:pt>
                <c:pt idx="943">
                  <c:v>-1</c:v>
                </c:pt>
                <c:pt idx="944">
                  <c:v>-1</c:v>
                </c:pt>
                <c:pt idx="945">
                  <c:v>-1</c:v>
                </c:pt>
                <c:pt idx="946">
                  <c:v>-1</c:v>
                </c:pt>
                <c:pt idx="947">
                  <c:v>-1</c:v>
                </c:pt>
                <c:pt idx="948">
                  <c:v>-1</c:v>
                </c:pt>
                <c:pt idx="949">
                  <c:v>-1</c:v>
                </c:pt>
                <c:pt idx="950">
                  <c:v>-1</c:v>
                </c:pt>
                <c:pt idx="951">
                  <c:v>-1</c:v>
                </c:pt>
                <c:pt idx="952">
                  <c:v>-1</c:v>
                </c:pt>
                <c:pt idx="953">
                  <c:v>-1</c:v>
                </c:pt>
                <c:pt idx="954">
                  <c:v>-1</c:v>
                </c:pt>
                <c:pt idx="955">
                  <c:v>-1</c:v>
                </c:pt>
                <c:pt idx="956">
                  <c:v>-1</c:v>
                </c:pt>
                <c:pt idx="957">
                  <c:v>-1</c:v>
                </c:pt>
                <c:pt idx="958">
                  <c:v>-1</c:v>
                </c:pt>
                <c:pt idx="959">
                  <c:v>-1</c:v>
                </c:pt>
                <c:pt idx="960">
                  <c:v>-1</c:v>
                </c:pt>
                <c:pt idx="961">
                  <c:v>-1</c:v>
                </c:pt>
                <c:pt idx="962">
                  <c:v>-1</c:v>
                </c:pt>
                <c:pt idx="963">
                  <c:v>-1</c:v>
                </c:pt>
                <c:pt idx="964">
                  <c:v>-1</c:v>
                </c:pt>
                <c:pt idx="965">
                  <c:v>-1</c:v>
                </c:pt>
                <c:pt idx="966">
                  <c:v>-1</c:v>
                </c:pt>
                <c:pt idx="967">
                  <c:v>-1</c:v>
                </c:pt>
                <c:pt idx="968">
                  <c:v>-1</c:v>
                </c:pt>
                <c:pt idx="969">
                  <c:v>-1</c:v>
                </c:pt>
                <c:pt idx="970">
                  <c:v>-1</c:v>
                </c:pt>
                <c:pt idx="971">
                  <c:v>-1</c:v>
                </c:pt>
                <c:pt idx="972">
                  <c:v>-1</c:v>
                </c:pt>
                <c:pt idx="973">
                  <c:v>-1</c:v>
                </c:pt>
                <c:pt idx="974">
                  <c:v>-1</c:v>
                </c:pt>
                <c:pt idx="975">
                  <c:v>-1</c:v>
                </c:pt>
                <c:pt idx="976">
                  <c:v>-1</c:v>
                </c:pt>
                <c:pt idx="977">
                  <c:v>-1</c:v>
                </c:pt>
                <c:pt idx="978">
                  <c:v>-1</c:v>
                </c:pt>
                <c:pt idx="979">
                  <c:v>-1</c:v>
                </c:pt>
                <c:pt idx="980">
                  <c:v>-1</c:v>
                </c:pt>
                <c:pt idx="981">
                  <c:v>-1</c:v>
                </c:pt>
                <c:pt idx="982">
                  <c:v>-1</c:v>
                </c:pt>
                <c:pt idx="983">
                  <c:v>-1</c:v>
                </c:pt>
                <c:pt idx="984">
                  <c:v>-1</c:v>
                </c:pt>
                <c:pt idx="985">
                  <c:v>-1</c:v>
                </c:pt>
                <c:pt idx="986">
                  <c:v>-1</c:v>
                </c:pt>
                <c:pt idx="987">
                  <c:v>-1</c:v>
                </c:pt>
                <c:pt idx="988">
                  <c:v>-1</c:v>
                </c:pt>
                <c:pt idx="989">
                  <c:v>-1</c:v>
                </c:pt>
                <c:pt idx="990">
                  <c:v>-1</c:v>
                </c:pt>
                <c:pt idx="991">
                  <c:v>-1</c:v>
                </c:pt>
                <c:pt idx="992">
                  <c:v>-1</c:v>
                </c:pt>
                <c:pt idx="993">
                  <c:v>-1</c:v>
                </c:pt>
                <c:pt idx="994">
                  <c:v>-1</c:v>
                </c:pt>
                <c:pt idx="995">
                  <c:v>-1</c:v>
                </c:pt>
                <c:pt idx="996">
                  <c:v>-1</c:v>
                </c:pt>
                <c:pt idx="997">
                  <c:v>-1</c:v>
                </c:pt>
                <c:pt idx="998">
                  <c:v>-1</c:v>
                </c:pt>
                <c:pt idx="999">
                  <c:v>-1</c:v>
                </c:pt>
                <c:pt idx="1000">
                  <c:v>-1</c:v>
                </c:pt>
                <c:pt idx="1001">
                  <c:v>-1</c:v>
                </c:pt>
                <c:pt idx="1002">
                  <c:v>-1</c:v>
                </c:pt>
                <c:pt idx="1003">
                  <c:v>-1</c:v>
                </c:pt>
                <c:pt idx="1004">
                  <c:v>-1</c:v>
                </c:pt>
                <c:pt idx="1005">
                  <c:v>-1</c:v>
                </c:pt>
                <c:pt idx="1006">
                  <c:v>-1</c:v>
                </c:pt>
                <c:pt idx="1007">
                  <c:v>-1</c:v>
                </c:pt>
                <c:pt idx="1008">
                  <c:v>-1</c:v>
                </c:pt>
                <c:pt idx="1009">
                  <c:v>-1</c:v>
                </c:pt>
                <c:pt idx="1010">
                  <c:v>-1</c:v>
                </c:pt>
                <c:pt idx="1011">
                  <c:v>-1</c:v>
                </c:pt>
                <c:pt idx="1012">
                  <c:v>-1</c:v>
                </c:pt>
                <c:pt idx="1013">
                  <c:v>-1</c:v>
                </c:pt>
                <c:pt idx="1014">
                  <c:v>-1</c:v>
                </c:pt>
                <c:pt idx="1015">
                  <c:v>-1</c:v>
                </c:pt>
                <c:pt idx="1016">
                  <c:v>-1</c:v>
                </c:pt>
                <c:pt idx="1017">
                  <c:v>-1</c:v>
                </c:pt>
                <c:pt idx="1018">
                  <c:v>-1</c:v>
                </c:pt>
                <c:pt idx="1019">
                  <c:v>-1</c:v>
                </c:pt>
                <c:pt idx="1020">
                  <c:v>-1</c:v>
                </c:pt>
                <c:pt idx="1021">
                  <c:v>-1</c:v>
                </c:pt>
                <c:pt idx="1022">
                  <c:v>-1</c:v>
                </c:pt>
                <c:pt idx="1023">
                  <c:v>-1</c:v>
                </c:pt>
                <c:pt idx="1024">
                  <c:v>-1</c:v>
                </c:pt>
                <c:pt idx="1025">
                  <c:v>-1</c:v>
                </c:pt>
                <c:pt idx="1026">
                  <c:v>-1</c:v>
                </c:pt>
                <c:pt idx="1027">
                  <c:v>-1</c:v>
                </c:pt>
                <c:pt idx="1028">
                  <c:v>-1</c:v>
                </c:pt>
                <c:pt idx="1029">
                  <c:v>-1</c:v>
                </c:pt>
                <c:pt idx="1030">
                  <c:v>-1</c:v>
                </c:pt>
                <c:pt idx="1031">
                  <c:v>-1</c:v>
                </c:pt>
                <c:pt idx="1032">
                  <c:v>-1</c:v>
                </c:pt>
                <c:pt idx="1033">
                  <c:v>-1</c:v>
                </c:pt>
                <c:pt idx="1034">
                  <c:v>-1</c:v>
                </c:pt>
                <c:pt idx="1035">
                  <c:v>-1</c:v>
                </c:pt>
                <c:pt idx="1036">
                  <c:v>-1</c:v>
                </c:pt>
                <c:pt idx="1037">
                  <c:v>-1</c:v>
                </c:pt>
                <c:pt idx="1038">
                  <c:v>-1</c:v>
                </c:pt>
                <c:pt idx="1039">
                  <c:v>-1</c:v>
                </c:pt>
                <c:pt idx="1040">
                  <c:v>-1</c:v>
                </c:pt>
                <c:pt idx="1041">
                  <c:v>-1</c:v>
                </c:pt>
                <c:pt idx="1042">
                  <c:v>-1</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pt idx="1106">
                  <c:v>-1</c:v>
                </c:pt>
                <c:pt idx="1107">
                  <c:v>-1</c:v>
                </c:pt>
                <c:pt idx="1108">
                  <c:v>-1</c:v>
                </c:pt>
                <c:pt idx="1109">
                  <c:v>-1</c:v>
                </c:pt>
                <c:pt idx="1110">
                  <c:v>-1</c:v>
                </c:pt>
                <c:pt idx="1111">
                  <c:v>-1</c:v>
                </c:pt>
                <c:pt idx="1112">
                  <c:v>-1</c:v>
                </c:pt>
                <c:pt idx="1113">
                  <c:v>-1</c:v>
                </c:pt>
                <c:pt idx="1114">
                  <c:v>-1</c:v>
                </c:pt>
                <c:pt idx="1115">
                  <c:v>-1</c:v>
                </c:pt>
                <c:pt idx="1116">
                  <c:v>-1</c:v>
                </c:pt>
                <c:pt idx="1117">
                  <c:v>-1</c:v>
                </c:pt>
                <c:pt idx="1118">
                  <c:v>-1</c:v>
                </c:pt>
                <c:pt idx="1119">
                  <c:v>-1</c:v>
                </c:pt>
                <c:pt idx="1120">
                  <c:v>-1</c:v>
                </c:pt>
                <c:pt idx="1121">
                  <c:v>-1</c:v>
                </c:pt>
                <c:pt idx="1122">
                  <c:v>-1</c:v>
                </c:pt>
                <c:pt idx="1123">
                  <c:v>-1</c:v>
                </c:pt>
                <c:pt idx="1124">
                  <c:v>-1</c:v>
                </c:pt>
                <c:pt idx="1125">
                  <c:v>-1</c:v>
                </c:pt>
                <c:pt idx="1126">
                  <c:v>-1</c:v>
                </c:pt>
                <c:pt idx="1127">
                  <c:v>-1</c:v>
                </c:pt>
                <c:pt idx="1128">
                  <c:v>-1</c:v>
                </c:pt>
                <c:pt idx="1129">
                  <c:v>-1</c:v>
                </c:pt>
                <c:pt idx="1130">
                  <c:v>-1</c:v>
                </c:pt>
                <c:pt idx="1131">
                  <c:v>-1</c:v>
                </c:pt>
                <c:pt idx="1132">
                  <c:v>-1</c:v>
                </c:pt>
                <c:pt idx="1133">
                  <c:v>-1</c:v>
                </c:pt>
                <c:pt idx="1134">
                  <c:v>-1</c:v>
                </c:pt>
                <c:pt idx="1135">
                  <c:v>-1</c:v>
                </c:pt>
                <c:pt idx="1136">
                  <c:v>-1</c:v>
                </c:pt>
                <c:pt idx="1137">
                  <c:v>-1</c:v>
                </c:pt>
                <c:pt idx="1138">
                  <c:v>-1</c:v>
                </c:pt>
                <c:pt idx="1139">
                  <c:v>-1</c:v>
                </c:pt>
                <c:pt idx="1140">
                  <c:v>-1</c:v>
                </c:pt>
                <c:pt idx="1141">
                  <c:v>-1</c:v>
                </c:pt>
                <c:pt idx="1142">
                  <c:v>-1</c:v>
                </c:pt>
                <c:pt idx="1143">
                  <c:v>-1</c:v>
                </c:pt>
                <c:pt idx="1144">
                  <c:v>-1</c:v>
                </c:pt>
                <c:pt idx="1145">
                  <c:v>-1</c:v>
                </c:pt>
                <c:pt idx="1146">
                  <c:v>-1</c:v>
                </c:pt>
                <c:pt idx="1147">
                  <c:v>-1</c:v>
                </c:pt>
                <c:pt idx="1148">
                  <c:v>-1</c:v>
                </c:pt>
                <c:pt idx="1149">
                  <c:v>-1</c:v>
                </c:pt>
                <c:pt idx="1150">
                  <c:v>-1</c:v>
                </c:pt>
                <c:pt idx="1151">
                  <c:v>-1</c:v>
                </c:pt>
                <c:pt idx="1152">
                  <c:v>-1</c:v>
                </c:pt>
                <c:pt idx="1153">
                  <c:v>-1</c:v>
                </c:pt>
                <c:pt idx="1154">
                  <c:v>-1</c:v>
                </c:pt>
                <c:pt idx="1155">
                  <c:v>-1</c:v>
                </c:pt>
                <c:pt idx="1156">
                  <c:v>-1</c:v>
                </c:pt>
                <c:pt idx="1157">
                  <c:v>-1</c:v>
                </c:pt>
                <c:pt idx="1158">
                  <c:v>-1</c:v>
                </c:pt>
                <c:pt idx="1159">
                  <c:v>-1</c:v>
                </c:pt>
                <c:pt idx="1160">
                  <c:v>-1</c:v>
                </c:pt>
                <c:pt idx="1161">
                  <c:v>-1</c:v>
                </c:pt>
                <c:pt idx="1162">
                  <c:v>-1</c:v>
                </c:pt>
                <c:pt idx="1163">
                  <c:v>-1</c:v>
                </c:pt>
                <c:pt idx="1164">
                  <c:v>-1</c:v>
                </c:pt>
                <c:pt idx="1165">
                  <c:v>-1</c:v>
                </c:pt>
                <c:pt idx="1166">
                  <c:v>-1</c:v>
                </c:pt>
                <c:pt idx="1167">
                  <c:v>-1</c:v>
                </c:pt>
                <c:pt idx="1168">
                  <c:v>-1</c:v>
                </c:pt>
                <c:pt idx="1169">
                  <c:v>-1</c:v>
                </c:pt>
                <c:pt idx="1170">
                  <c:v>-1</c:v>
                </c:pt>
                <c:pt idx="1171">
                  <c:v>-1</c:v>
                </c:pt>
                <c:pt idx="1172">
                  <c:v>-1</c:v>
                </c:pt>
                <c:pt idx="1173">
                  <c:v>-1</c:v>
                </c:pt>
                <c:pt idx="1174">
                  <c:v>-1</c:v>
                </c:pt>
                <c:pt idx="1175">
                  <c:v>-1</c:v>
                </c:pt>
                <c:pt idx="1176">
                  <c:v>-1</c:v>
                </c:pt>
                <c:pt idx="1177">
                  <c:v>-1</c:v>
                </c:pt>
                <c:pt idx="1178">
                  <c:v>-1</c:v>
                </c:pt>
                <c:pt idx="1179">
                  <c:v>-1</c:v>
                </c:pt>
                <c:pt idx="1180">
                  <c:v>-1</c:v>
                </c:pt>
                <c:pt idx="1181">
                  <c:v>-1</c:v>
                </c:pt>
                <c:pt idx="1182">
                  <c:v>-1</c:v>
                </c:pt>
                <c:pt idx="1183">
                  <c:v>-1</c:v>
                </c:pt>
                <c:pt idx="1184">
                  <c:v>-1</c:v>
                </c:pt>
                <c:pt idx="1185">
                  <c:v>-1</c:v>
                </c:pt>
                <c:pt idx="1186">
                  <c:v>-1</c:v>
                </c:pt>
                <c:pt idx="1187">
                  <c:v>-1</c:v>
                </c:pt>
                <c:pt idx="1188">
                  <c:v>-1</c:v>
                </c:pt>
                <c:pt idx="1189">
                  <c:v>-1</c:v>
                </c:pt>
                <c:pt idx="1190">
                  <c:v>-1</c:v>
                </c:pt>
                <c:pt idx="1191">
                  <c:v>-1</c:v>
                </c:pt>
                <c:pt idx="1192">
                  <c:v>-1</c:v>
                </c:pt>
                <c:pt idx="1193">
                  <c:v>-1</c:v>
                </c:pt>
                <c:pt idx="1194">
                  <c:v>-1</c:v>
                </c:pt>
                <c:pt idx="1195">
                  <c:v>-1</c:v>
                </c:pt>
                <c:pt idx="1196">
                  <c:v>-1</c:v>
                </c:pt>
                <c:pt idx="1197">
                  <c:v>-1</c:v>
                </c:pt>
                <c:pt idx="1198">
                  <c:v>-1</c:v>
                </c:pt>
                <c:pt idx="1199">
                  <c:v>-1</c:v>
                </c:pt>
                <c:pt idx="1200">
                  <c:v>-1</c:v>
                </c:pt>
                <c:pt idx="1201">
                  <c:v>-1</c:v>
                </c:pt>
                <c:pt idx="1202">
                  <c:v>-1</c:v>
                </c:pt>
                <c:pt idx="1203">
                  <c:v>-1</c:v>
                </c:pt>
                <c:pt idx="1204">
                  <c:v>-1</c:v>
                </c:pt>
                <c:pt idx="1205">
                  <c:v>-1</c:v>
                </c:pt>
                <c:pt idx="1206">
                  <c:v>-1</c:v>
                </c:pt>
                <c:pt idx="1207">
                  <c:v>-1</c:v>
                </c:pt>
                <c:pt idx="1208">
                  <c:v>-1</c:v>
                </c:pt>
                <c:pt idx="1209">
                  <c:v>-1</c:v>
                </c:pt>
                <c:pt idx="1210">
                  <c:v>-1</c:v>
                </c:pt>
                <c:pt idx="1211">
                  <c:v>-1</c:v>
                </c:pt>
                <c:pt idx="1212">
                  <c:v>-1</c:v>
                </c:pt>
                <c:pt idx="1213">
                  <c:v>-1</c:v>
                </c:pt>
                <c:pt idx="1214">
                  <c:v>-1</c:v>
                </c:pt>
                <c:pt idx="1215">
                  <c:v>-1</c:v>
                </c:pt>
                <c:pt idx="1216">
                  <c:v>-1</c:v>
                </c:pt>
                <c:pt idx="1217">
                  <c:v>-1</c:v>
                </c:pt>
                <c:pt idx="1218">
                  <c:v>-1</c:v>
                </c:pt>
                <c:pt idx="1219">
                  <c:v>-1</c:v>
                </c:pt>
                <c:pt idx="1220">
                  <c:v>-1</c:v>
                </c:pt>
                <c:pt idx="1221">
                  <c:v>-1</c:v>
                </c:pt>
                <c:pt idx="1222">
                  <c:v>-1</c:v>
                </c:pt>
                <c:pt idx="1223">
                  <c:v>-1</c:v>
                </c:pt>
                <c:pt idx="1224">
                  <c:v>-1</c:v>
                </c:pt>
                <c:pt idx="1225">
                  <c:v>-1</c:v>
                </c:pt>
                <c:pt idx="1226">
                  <c:v>-1</c:v>
                </c:pt>
                <c:pt idx="1227">
                  <c:v>-1</c:v>
                </c:pt>
                <c:pt idx="1228">
                  <c:v>-1</c:v>
                </c:pt>
                <c:pt idx="1229">
                  <c:v>-1</c:v>
                </c:pt>
                <c:pt idx="1230">
                  <c:v>-1</c:v>
                </c:pt>
                <c:pt idx="1231">
                  <c:v>-1</c:v>
                </c:pt>
                <c:pt idx="1232">
                  <c:v>-1</c:v>
                </c:pt>
                <c:pt idx="1233">
                  <c:v>-1</c:v>
                </c:pt>
                <c:pt idx="1234">
                  <c:v>-1</c:v>
                </c:pt>
                <c:pt idx="1235">
                  <c:v>-1</c:v>
                </c:pt>
                <c:pt idx="1236">
                  <c:v>-1</c:v>
                </c:pt>
                <c:pt idx="1237">
                  <c:v>-1</c:v>
                </c:pt>
                <c:pt idx="1238">
                  <c:v>-1</c:v>
                </c:pt>
                <c:pt idx="1239">
                  <c:v>-1</c:v>
                </c:pt>
                <c:pt idx="1240">
                  <c:v>-1</c:v>
                </c:pt>
                <c:pt idx="1241">
                  <c:v>-1</c:v>
                </c:pt>
                <c:pt idx="1242">
                  <c:v>-1</c:v>
                </c:pt>
                <c:pt idx="1243">
                  <c:v>-1</c:v>
                </c:pt>
                <c:pt idx="1244">
                  <c:v>-1</c:v>
                </c:pt>
                <c:pt idx="1245">
                  <c:v>-1</c:v>
                </c:pt>
                <c:pt idx="1246">
                  <c:v>-1</c:v>
                </c:pt>
                <c:pt idx="1247">
                  <c:v>-1</c:v>
                </c:pt>
                <c:pt idx="1248">
                  <c:v>-1</c:v>
                </c:pt>
                <c:pt idx="1249">
                  <c:v>-1</c:v>
                </c:pt>
                <c:pt idx="1250">
                  <c:v>-1</c:v>
                </c:pt>
                <c:pt idx="1251">
                  <c:v>-1</c:v>
                </c:pt>
                <c:pt idx="1252">
                  <c:v>-1</c:v>
                </c:pt>
                <c:pt idx="1253">
                  <c:v>-1</c:v>
                </c:pt>
                <c:pt idx="1254">
                  <c:v>-1</c:v>
                </c:pt>
                <c:pt idx="1255">
                  <c:v>-1</c:v>
                </c:pt>
                <c:pt idx="1256">
                  <c:v>-1</c:v>
                </c:pt>
                <c:pt idx="1257">
                  <c:v>-1</c:v>
                </c:pt>
                <c:pt idx="1258">
                  <c:v>-1</c:v>
                </c:pt>
                <c:pt idx="1259">
                  <c:v>-1</c:v>
                </c:pt>
                <c:pt idx="1260">
                  <c:v>-1</c:v>
                </c:pt>
                <c:pt idx="1261">
                  <c:v>-1</c:v>
                </c:pt>
                <c:pt idx="1262">
                  <c:v>-1</c:v>
                </c:pt>
                <c:pt idx="1263">
                  <c:v>-1</c:v>
                </c:pt>
                <c:pt idx="1264">
                  <c:v>-1</c:v>
                </c:pt>
                <c:pt idx="1265">
                  <c:v>-1</c:v>
                </c:pt>
                <c:pt idx="1266">
                  <c:v>-1</c:v>
                </c:pt>
                <c:pt idx="1267">
                  <c:v>-1</c:v>
                </c:pt>
                <c:pt idx="1268">
                  <c:v>-1</c:v>
                </c:pt>
                <c:pt idx="1269">
                  <c:v>-1</c:v>
                </c:pt>
                <c:pt idx="1270">
                  <c:v>-1</c:v>
                </c:pt>
                <c:pt idx="1271">
                  <c:v>-1</c:v>
                </c:pt>
                <c:pt idx="1272">
                  <c:v>-1</c:v>
                </c:pt>
                <c:pt idx="1273">
                  <c:v>-1</c:v>
                </c:pt>
                <c:pt idx="1274">
                  <c:v>-1</c:v>
                </c:pt>
                <c:pt idx="1275">
                  <c:v>-1</c:v>
                </c:pt>
                <c:pt idx="1276">
                  <c:v>-1</c:v>
                </c:pt>
                <c:pt idx="1277">
                  <c:v>-1</c:v>
                </c:pt>
                <c:pt idx="1278">
                  <c:v>-1</c:v>
                </c:pt>
                <c:pt idx="1279">
                  <c:v>-1</c:v>
                </c:pt>
                <c:pt idx="1280">
                  <c:v>-1</c:v>
                </c:pt>
                <c:pt idx="1281">
                  <c:v>-1</c:v>
                </c:pt>
                <c:pt idx="1282">
                  <c:v>-1</c:v>
                </c:pt>
                <c:pt idx="1283">
                  <c:v>-1</c:v>
                </c:pt>
                <c:pt idx="1284">
                  <c:v>-1</c:v>
                </c:pt>
                <c:pt idx="1285">
                  <c:v>-1</c:v>
                </c:pt>
                <c:pt idx="1286">
                  <c:v>-1</c:v>
                </c:pt>
                <c:pt idx="1287">
                  <c:v>-1</c:v>
                </c:pt>
                <c:pt idx="1288">
                  <c:v>-1</c:v>
                </c:pt>
                <c:pt idx="1289">
                  <c:v>-1</c:v>
                </c:pt>
                <c:pt idx="1290">
                  <c:v>-1</c:v>
                </c:pt>
                <c:pt idx="1291">
                  <c:v>-1</c:v>
                </c:pt>
                <c:pt idx="1292">
                  <c:v>-1</c:v>
                </c:pt>
                <c:pt idx="1293">
                  <c:v>-1</c:v>
                </c:pt>
                <c:pt idx="1294">
                  <c:v>-1</c:v>
                </c:pt>
                <c:pt idx="1295">
                  <c:v>-1</c:v>
                </c:pt>
                <c:pt idx="1296">
                  <c:v>-1</c:v>
                </c:pt>
                <c:pt idx="1297">
                  <c:v>-1</c:v>
                </c:pt>
                <c:pt idx="1298">
                  <c:v>-1</c:v>
                </c:pt>
                <c:pt idx="1299">
                  <c:v>-1</c:v>
                </c:pt>
                <c:pt idx="1300">
                  <c:v>-1</c:v>
                </c:pt>
                <c:pt idx="1301">
                  <c:v>-1</c:v>
                </c:pt>
                <c:pt idx="1302">
                  <c:v>-1</c:v>
                </c:pt>
                <c:pt idx="1303">
                  <c:v>-1</c:v>
                </c:pt>
                <c:pt idx="1304">
                  <c:v>-1</c:v>
                </c:pt>
                <c:pt idx="1305">
                  <c:v>-1</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pt idx="1524">
                  <c:v>-1</c:v>
                </c:pt>
                <c:pt idx="1525">
                  <c:v>-1</c:v>
                </c:pt>
                <c:pt idx="1526">
                  <c:v>-1</c:v>
                </c:pt>
                <c:pt idx="1527">
                  <c:v>-1</c:v>
                </c:pt>
                <c:pt idx="1528">
                  <c:v>-1</c:v>
                </c:pt>
                <c:pt idx="1529">
                  <c:v>-1</c:v>
                </c:pt>
                <c:pt idx="1530">
                  <c:v>-1</c:v>
                </c:pt>
                <c:pt idx="1531">
                  <c:v>-1</c:v>
                </c:pt>
                <c:pt idx="1532">
                  <c:v>-1</c:v>
                </c:pt>
                <c:pt idx="1533">
                  <c:v>-1</c:v>
                </c:pt>
                <c:pt idx="1534">
                  <c:v>-1</c:v>
                </c:pt>
                <c:pt idx="1535">
                  <c:v>-1</c:v>
                </c:pt>
                <c:pt idx="1536">
                  <c:v>-1</c:v>
                </c:pt>
                <c:pt idx="1537">
                  <c:v>-1</c:v>
                </c:pt>
                <c:pt idx="1538">
                  <c:v>-1</c:v>
                </c:pt>
                <c:pt idx="1539">
                  <c:v>-1</c:v>
                </c:pt>
                <c:pt idx="1540">
                  <c:v>-1</c:v>
                </c:pt>
                <c:pt idx="1541">
                  <c:v>-1</c:v>
                </c:pt>
                <c:pt idx="1542">
                  <c:v>-1</c:v>
                </c:pt>
                <c:pt idx="1543">
                  <c:v>-1</c:v>
                </c:pt>
                <c:pt idx="1544">
                  <c:v>-1</c:v>
                </c:pt>
                <c:pt idx="1545">
                  <c:v>-1</c:v>
                </c:pt>
                <c:pt idx="1546">
                  <c:v>-1</c:v>
                </c:pt>
                <c:pt idx="1547">
                  <c:v>-1</c:v>
                </c:pt>
                <c:pt idx="1548">
                  <c:v>-1</c:v>
                </c:pt>
                <c:pt idx="1549">
                  <c:v>-1</c:v>
                </c:pt>
                <c:pt idx="1550">
                  <c:v>-1</c:v>
                </c:pt>
                <c:pt idx="1551">
                  <c:v>-1</c:v>
                </c:pt>
                <c:pt idx="1552">
                  <c:v>-1</c:v>
                </c:pt>
                <c:pt idx="1553">
                  <c:v>-1</c:v>
                </c:pt>
                <c:pt idx="1554">
                  <c:v>-1</c:v>
                </c:pt>
                <c:pt idx="1555">
                  <c:v>-1</c:v>
                </c:pt>
                <c:pt idx="1556">
                  <c:v>-1</c:v>
                </c:pt>
                <c:pt idx="1557">
                  <c:v>-1</c:v>
                </c:pt>
                <c:pt idx="1558">
                  <c:v>-1</c:v>
                </c:pt>
                <c:pt idx="1559">
                  <c:v>-1</c:v>
                </c:pt>
                <c:pt idx="1560">
                  <c:v>-1</c:v>
                </c:pt>
                <c:pt idx="1561">
                  <c:v>-1</c:v>
                </c:pt>
                <c:pt idx="1562">
                  <c:v>-1</c:v>
                </c:pt>
                <c:pt idx="1563">
                  <c:v>-1</c:v>
                </c:pt>
                <c:pt idx="1564">
                  <c:v>-1</c:v>
                </c:pt>
                <c:pt idx="1565">
                  <c:v>-1</c:v>
                </c:pt>
                <c:pt idx="1566">
                  <c:v>-1</c:v>
                </c:pt>
                <c:pt idx="1567">
                  <c:v>-1</c:v>
                </c:pt>
                <c:pt idx="1568">
                  <c:v>-1</c:v>
                </c:pt>
                <c:pt idx="1569">
                  <c:v>-1</c:v>
                </c:pt>
                <c:pt idx="1570">
                  <c:v>-1</c:v>
                </c:pt>
                <c:pt idx="1571">
                  <c:v>-1</c:v>
                </c:pt>
                <c:pt idx="1572">
                  <c:v>-1</c:v>
                </c:pt>
                <c:pt idx="1573">
                  <c:v>-1</c:v>
                </c:pt>
                <c:pt idx="1574">
                  <c:v>-1</c:v>
                </c:pt>
                <c:pt idx="1575">
                  <c:v>-1</c:v>
                </c:pt>
                <c:pt idx="1576">
                  <c:v>-1</c:v>
                </c:pt>
                <c:pt idx="1577">
                  <c:v>-1</c:v>
                </c:pt>
                <c:pt idx="1578">
                  <c:v>-1</c:v>
                </c:pt>
                <c:pt idx="1579">
                  <c:v>-1</c:v>
                </c:pt>
                <c:pt idx="1580">
                  <c:v>-1</c:v>
                </c:pt>
                <c:pt idx="1581">
                  <c:v>-1</c:v>
                </c:pt>
                <c:pt idx="1582">
                  <c:v>-1</c:v>
                </c:pt>
                <c:pt idx="1583">
                  <c:v>-1</c:v>
                </c:pt>
                <c:pt idx="1584">
                  <c:v>-1</c:v>
                </c:pt>
                <c:pt idx="1585">
                  <c:v>-1</c:v>
                </c:pt>
                <c:pt idx="1586">
                  <c:v>-1</c:v>
                </c:pt>
                <c:pt idx="1587">
                  <c:v>-1</c:v>
                </c:pt>
                <c:pt idx="1588">
                  <c:v>-1</c:v>
                </c:pt>
                <c:pt idx="1589">
                  <c:v>-1</c:v>
                </c:pt>
                <c:pt idx="1590">
                  <c:v>-1</c:v>
                </c:pt>
                <c:pt idx="1591">
                  <c:v>-1</c:v>
                </c:pt>
                <c:pt idx="1592">
                  <c:v>-1</c:v>
                </c:pt>
                <c:pt idx="1593">
                  <c:v>-1</c:v>
                </c:pt>
                <c:pt idx="1594">
                  <c:v>-1</c:v>
                </c:pt>
                <c:pt idx="1595">
                  <c:v>-1</c:v>
                </c:pt>
                <c:pt idx="1596">
                  <c:v>-1</c:v>
                </c:pt>
                <c:pt idx="1597">
                  <c:v>-1</c:v>
                </c:pt>
                <c:pt idx="1598">
                  <c:v>-1</c:v>
                </c:pt>
                <c:pt idx="1599">
                  <c:v>-1</c:v>
                </c:pt>
                <c:pt idx="1600">
                  <c:v>-1</c:v>
                </c:pt>
                <c:pt idx="1601">
                  <c:v>-1</c:v>
                </c:pt>
                <c:pt idx="1602">
                  <c:v>-1</c:v>
                </c:pt>
                <c:pt idx="1603">
                  <c:v>-1</c:v>
                </c:pt>
                <c:pt idx="1604">
                  <c:v>-1</c:v>
                </c:pt>
                <c:pt idx="1605">
                  <c:v>-1</c:v>
                </c:pt>
                <c:pt idx="1606">
                  <c:v>-1</c:v>
                </c:pt>
                <c:pt idx="1607">
                  <c:v>-1</c:v>
                </c:pt>
                <c:pt idx="1608">
                  <c:v>-1</c:v>
                </c:pt>
                <c:pt idx="1609">
                  <c:v>-1</c:v>
                </c:pt>
                <c:pt idx="1610">
                  <c:v>-1</c:v>
                </c:pt>
                <c:pt idx="1611">
                  <c:v>-1</c:v>
                </c:pt>
                <c:pt idx="1612">
                  <c:v>-1</c:v>
                </c:pt>
                <c:pt idx="1613">
                  <c:v>-1</c:v>
                </c:pt>
                <c:pt idx="1614">
                  <c:v>-1</c:v>
                </c:pt>
                <c:pt idx="1615">
                  <c:v>-1</c:v>
                </c:pt>
                <c:pt idx="1616">
                  <c:v>-1</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c:v>
                </c:pt>
                <c:pt idx="2532">
                  <c:v>-1</c:v>
                </c:pt>
                <c:pt idx="2533">
                  <c:v>-1</c:v>
                </c:pt>
                <c:pt idx="2534">
                  <c:v>-1</c:v>
                </c:pt>
                <c:pt idx="2535">
                  <c:v>-1</c:v>
                </c:pt>
                <c:pt idx="2536">
                  <c:v>-1</c:v>
                </c:pt>
                <c:pt idx="2537">
                  <c:v>-1</c:v>
                </c:pt>
                <c:pt idx="2538">
                  <c:v>-1</c:v>
                </c:pt>
                <c:pt idx="2539">
                  <c:v>-1</c:v>
                </c:pt>
                <c:pt idx="2540">
                  <c:v>-1</c:v>
                </c:pt>
                <c:pt idx="2541">
                  <c:v>-1</c:v>
                </c:pt>
                <c:pt idx="2542">
                  <c:v>-1</c:v>
                </c:pt>
                <c:pt idx="2543">
                  <c:v>-1</c:v>
                </c:pt>
                <c:pt idx="2544">
                  <c:v>-1</c:v>
                </c:pt>
                <c:pt idx="2545">
                  <c:v>-1</c:v>
                </c:pt>
                <c:pt idx="2546">
                  <c:v>-1</c:v>
                </c:pt>
                <c:pt idx="2547">
                  <c:v>-1</c:v>
                </c:pt>
                <c:pt idx="2548">
                  <c:v>-1</c:v>
                </c:pt>
                <c:pt idx="2549">
                  <c:v>-1</c:v>
                </c:pt>
                <c:pt idx="2550">
                  <c:v>-1</c:v>
                </c:pt>
                <c:pt idx="2551">
                  <c:v>-1</c:v>
                </c:pt>
                <c:pt idx="2552">
                  <c:v>-1</c:v>
                </c:pt>
                <c:pt idx="2553">
                  <c:v>-1</c:v>
                </c:pt>
                <c:pt idx="2554">
                  <c:v>-1</c:v>
                </c:pt>
                <c:pt idx="2555">
                  <c:v>-1</c:v>
                </c:pt>
                <c:pt idx="2556">
                  <c:v>-1</c:v>
                </c:pt>
                <c:pt idx="2557">
                  <c:v>-1</c:v>
                </c:pt>
                <c:pt idx="2558">
                  <c:v>-1</c:v>
                </c:pt>
                <c:pt idx="2559">
                  <c:v>-1</c:v>
                </c:pt>
                <c:pt idx="2560">
                  <c:v>-1</c:v>
                </c:pt>
                <c:pt idx="2561">
                  <c:v>-1</c:v>
                </c:pt>
                <c:pt idx="2562">
                  <c:v>-1</c:v>
                </c:pt>
                <c:pt idx="2563">
                  <c:v>-1</c:v>
                </c:pt>
                <c:pt idx="2564">
                  <c:v>-1</c:v>
                </c:pt>
                <c:pt idx="2565">
                  <c:v>-1</c:v>
                </c:pt>
                <c:pt idx="2566">
                  <c:v>-1</c:v>
                </c:pt>
                <c:pt idx="2567">
                  <c:v>-1</c:v>
                </c:pt>
                <c:pt idx="2568">
                  <c:v>-1</c:v>
                </c:pt>
                <c:pt idx="2569">
                  <c:v>-1</c:v>
                </c:pt>
                <c:pt idx="2570">
                  <c:v>-1</c:v>
                </c:pt>
                <c:pt idx="2571">
                  <c:v>-1</c:v>
                </c:pt>
                <c:pt idx="2572">
                  <c:v>-1</c:v>
                </c:pt>
                <c:pt idx="2573">
                  <c:v>-1</c:v>
                </c:pt>
                <c:pt idx="2574">
                  <c:v>-1</c:v>
                </c:pt>
                <c:pt idx="2575">
                  <c:v>-1</c:v>
                </c:pt>
                <c:pt idx="2576">
                  <c:v>-1</c:v>
                </c:pt>
                <c:pt idx="2577">
                  <c:v>-1</c:v>
                </c:pt>
                <c:pt idx="2578">
                  <c:v>-1</c:v>
                </c:pt>
                <c:pt idx="2579">
                  <c:v>-1</c:v>
                </c:pt>
                <c:pt idx="2580">
                  <c:v>-1</c:v>
                </c:pt>
                <c:pt idx="2581">
                  <c:v>-1</c:v>
                </c:pt>
                <c:pt idx="2582">
                  <c:v>-1</c:v>
                </c:pt>
                <c:pt idx="2583">
                  <c:v>-1</c:v>
                </c:pt>
                <c:pt idx="2584">
                  <c:v>-1</c:v>
                </c:pt>
                <c:pt idx="2585">
                  <c:v>-1</c:v>
                </c:pt>
                <c:pt idx="2586">
                  <c:v>-1</c:v>
                </c:pt>
                <c:pt idx="2587">
                  <c:v>-1</c:v>
                </c:pt>
                <c:pt idx="2588">
                  <c:v>-1</c:v>
                </c:pt>
                <c:pt idx="2589">
                  <c:v>-1</c:v>
                </c:pt>
                <c:pt idx="2590">
                  <c:v>-1</c:v>
                </c:pt>
                <c:pt idx="2591">
                  <c:v>-1</c:v>
                </c:pt>
                <c:pt idx="2592">
                  <c:v>-1</c:v>
                </c:pt>
                <c:pt idx="2593">
                  <c:v>-1</c:v>
                </c:pt>
                <c:pt idx="2594">
                  <c:v>-1</c:v>
                </c:pt>
                <c:pt idx="2595">
                  <c:v>-1</c:v>
                </c:pt>
                <c:pt idx="2596">
                  <c:v>-1</c:v>
                </c:pt>
                <c:pt idx="2597">
                  <c:v>-1</c:v>
                </c:pt>
                <c:pt idx="2598">
                  <c:v>-1</c:v>
                </c:pt>
                <c:pt idx="2599">
                  <c:v>-1</c:v>
                </c:pt>
                <c:pt idx="2600">
                  <c:v>-1</c:v>
                </c:pt>
                <c:pt idx="2601">
                  <c:v>-1</c:v>
                </c:pt>
                <c:pt idx="2602">
                  <c:v>-1</c:v>
                </c:pt>
                <c:pt idx="2603">
                  <c:v>-1</c:v>
                </c:pt>
                <c:pt idx="2604">
                  <c:v>-1</c:v>
                </c:pt>
                <c:pt idx="2605">
                  <c:v>-1</c:v>
                </c:pt>
                <c:pt idx="2606">
                  <c:v>-1</c:v>
                </c:pt>
                <c:pt idx="2607">
                  <c:v>-1</c:v>
                </c:pt>
                <c:pt idx="2608">
                  <c:v>-1</c:v>
                </c:pt>
                <c:pt idx="2609">
                  <c:v>-1</c:v>
                </c:pt>
                <c:pt idx="2610">
                  <c:v>-1</c:v>
                </c:pt>
                <c:pt idx="2611">
                  <c:v>-1</c:v>
                </c:pt>
                <c:pt idx="2612">
                  <c:v>-1</c:v>
                </c:pt>
                <c:pt idx="2613">
                  <c:v>-1</c:v>
                </c:pt>
                <c:pt idx="2614">
                  <c:v>-1</c:v>
                </c:pt>
                <c:pt idx="2615">
                  <c:v>-1</c:v>
                </c:pt>
                <c:pt idx="2616">
                  <c:v>-1</c:v>
                </c:pt>
                <c:pt idx="2617">
                  <c:v>-1</c:v>
                </c:pt>
                <c:pt idx="2618">
                  <c:v>-1</c:v>
                </c:pt>
                <c:pt idx="2619">
                  <c:v>-1</c:v>
                </c:pt>
                <c:pt idx="2620">
                  <c:v>-1</c:v>
                </c:pt>
                <c:pt idx="2621">
                  <c:v>-1</c:v>
                </c:pt>
                <c:pt idx="2622">
                  <c:v>-1</c:v>
                </c:pt>
                <c:pt idx="2623">
                  <c:v>-1</c:v>
                </c:pt>
                <c:pt idx="2624">
                  <c:v>-1</c:v>
                </c:pt>
                <c:pt idx="2625">
                  <c:v>-1</c:v>
                </c:pt>
                <c:pt idx="2626">
                  <c:v>-1</c:v>
                </c:pt>
                <c:pt idx="2627">
                  <c:v>-1</c:v>
                </c:pt>
                <c:pt idx="2628">
                  <c:v>-1</c:v>
                </c:pt>
                <c:pt idx="2629">
                  <c:v>-1</c:v>
                </c:pt>
                <c:pt idx="2630">
                  <c:v>-1</c:v>
                </c:pt>
                <c:pt idx="2631">
                  <c:v>-1</c:v>
                </c:pt>
                <c:pt idx="2632">
                  <c:v>-1</c:v>
                </c:pt>
                <c:pt idx="2633">
                  <c:v>-1</c:v>
                </c:pt>
                <c:pt idx="2634">
                  <c:v>-1</c:v>
                </c:pt>
                <c:pt idx="2635">
                  <c:v>-1</c:v>
                </c:pt>
                <c:pt idx="2636">
                  <c:v>-1</c:v>
                </c:pt>
                <c:pt idx="2637">
                  <c:v>-1</c:v>
                </c:pt>
                <c:pt idx="2638">
                  <c:v>-1</c:v>
                </c:pt>
                <c:pt idx="2639">
                  <c:v>-1</c:v>
                </c:pt>
                <c:pt idx="2640">
                  <c:v>-1</c:v>
                </c:pt>
                <c:pt idx="2641">
                  <c:v>-1</c:v>
                </c:pt>
                <c:pt idx="2642">
                  <c:v>-1</c:v>
                </c:pt>
                <c:pt idx="2643">
                  <c:v>-1</c:v>
                </c:pt>
                <c:pt idx="2644">
                  <c:v>-1</c:v>
                </c:pt>
                <c:pt idx="2645">
                  <c:v>-1</c:v>
                </c:pt>
                <c:pt idx="2646">
                  <c:v>-1</c:v>
                </c:pt>
                <c:pt idx="2647">
                  <c:v>-1</c:v>
                </c:pt>
                <c:pt idx="2648">
                  <c:v>-1</c:v>
                </c:pt>
                <c:pt idx="2649">
                  <c:v>-1</c:v>
                </c:pt>
                <c:pt idx="2650">
                  <c:v>-1</c:v>
                </c:pt>
                <c:pt idx="2651">
                  <c:v>-1</c:v>
                </c:pt>
                <c:pt idx="2652">
                  <c:v>-1</c:v>
                </c:pt>
                <c:pt idx="2653">
                  <c:v>-1</c:v>
                </c:pt>
                <c:pt idx="2654">
                  <c:v>-1</c:v>
                </c:pt>
                <c:pt idx="2655">
                  <c:v>-1</c:v>
                </c:pt>
                <c:pt idx="2656">
                  <c:v>-1</c:v>
                </c:pt>
                <c:pt idx="2657">
                  <c:v>-1</c:v>
                </c:pt>
                <c:pt idx="2658">
                  <c:v>-1</c:v>
                </c:pt>
                <c:pt idx="2659">
                  <c:v>-1</c:v>
                </c:pt>
                <c:pt idx="2660">
                  <c:v>-1</c:v>
                </c:pt>
                <c:pt idx="2661">
                  <c:v>-1</c:v>
                </c:pt>
                <c:pt idx="2662">
                  <c:v>-1</c:v>
                </c:pt>
                <c:pt idx="2663">
                  <c:v>-1</c:v>
                </c:pt>
                <c:pt idx="2664">
                  <c:v>-1</c:v>
                </c:pt>
                <c:pt idx="2665">
                  <c:v>-1</c:v>
                </c:pt>
                <c:pt idx="2666">
                  <c:v>-1</c:v>
                </c:pt>
                <c:pt idx="2667">
                  <c:v>-1</c:v>
                </c:pt>
                <c:pt idx="2668">
                  <c:v>-1</c:v>
                </c:pt>
                <c:pt idx="2669">
                  <c:v>-1</c:v>
                </c:pt>
                <c:pt idx="2670">
                  <c:v>-1</c:v>
                </c:pt>
                <c:pt idx="2671">
                  <c:v>-1</c:v>
                </c:pt>
                <c:pt idx="2672">
                  <c:v>-1</c:v>
                </c:pt>
                <c:pt idx="2673">
                  <c:v>-1</c:v>
                </c:pt>
                <c:pt idx="2674">
                  <c:v>-1</c:v>
                </c:pt>
                <c:pt idx="2675">
                  <c:v>-1</c:v>
                </c:pt>
                <c:pt idx="2676">
                  <c:v>-1</c:v>
                </c:pt>
                <c:pt idx="2677">
                  <c:v>-1</c:v>
                </c:pt>
                <c:pt idx="2678">
                  <c:v>-1</c:v>
                </c:pt>
                <c:pt idx="2679">
                  <c:v>-1</c:v>
                </c:pt>
                <c:pt idx="2680">
                  <c:v>-1</c:v>
                </c:pt>
                <c:pt idx="2681">
                  <c:v>-1</c:v>
                </c:pt>
                <c:pt idx="2682">
                  <c:v>-1</c:v>
                </c:pt>
                <c:pt idx="2683">
                  <c:v>-1</c:v>
                </c:pt>
                <c:pt idx="2684">
                  <c:v>-1</c:v>
                </c:pt>
                <c:pt idx="2685">
                  <c:v>-1</c:v>
                </c:pt>
                <c:pt idx="2686">
                  <c:v>-1</c:v>
                </c:pt>
                <c:pt idx="2687">
                  <c:v>-1</c:v>
                </c:pt>
                <c:pt idx="2688">
                  <c:v>-1</c:v>
                </c:pt>
                <c:pt idx="2689">
                  <c:v>-1</c:v>
                </c:pt>
                <c:pt idx="2690">
                  <c:v>-1</c:v>
                </c:pt>
                <c:pt idx="2691">
                  <c:v>-1</c:v>
                </c:pt>
                <c:pt idx="2692">
                  <c:v>-1</c:v>
                </c:pt>
                <c:pt idx="2693">
                  <c:v>-1</c:v>
                </c:pt>
                <c:pt idx="2694">
                  <c:v>-1</c:v>
                </c:pt>
                <c:pt idx="2695">
                  <c:v>-1</c:v>
                </c:pt>
                <c:pt idx="2696">
                  <c:v>-1</c:v>
                </c:pt>
                <c:pt idx="2697">
                  <c:v>-1</c:v>
                </c:pt>
                <c:pt idx="2698">
                  <c:v>-1</c:v>
                </c:pt>
                <c:pt idx="2699">
                  <c:v>-1</c:v>
                </c:pt>
                <c:pt idx="2700">
                  <c:v>-1</c:v>
                </c:pt>
                <c:pt idx="2701">
                  <c:v>-1</c:v>
                </c:pt>
                <c:pt idx="2702">
                  <c:v>-1</c:v>
                </c:pt>
                <c:pt idx="2703">
                  <c:v>-1</c:v>
                </c:pt>
                <c:pt idx="2704">
                  <c:v>-1</c:v>
                </c:pt>
                <c:pt idx="2705">
                  <c:v>-1</c:v>
                </c:pt>
                <c:pt idx="2706">
                  <c:v>-1</c:v>
                </c:pt>
                <c:pt idx="2707">
                  <c:v>-1</c:v>
                </c:pt>
                <c:pt idx="2708">
                  <c:v>-1</c:v>
                </c:pt>
                <c:pt idx="2709">
                  <c:v>-1</c:v>
                </c:pt>
                <c:pt idx="2710">
                  <c:v>-1</c:v>
                </c:pt>
                <c:pt idx="2711">
                  <c:v>-1</c:v>
                </c:pt>
                <c:pt idx="2712">
                  <c:v>-1</c:v>
                </c:pt>
                <c:pt idx="2713">
                  <c:v>-1</c:v>
                </c:pt>
                <c:pt idx="2714">
                  <c:v>-1</c:v>
                </c:pt>
                <c:pt idx="2715">
                  <c:v>-1</c:v>
                </c:pt>
                <c:pt idx="2716">
                  <c:v>-1</c:v>
                </c:pt>
                <c:pt idx="2717">
                  <c:v>-1</c:v>
                </c:pt>
                <c:pt idx="2718">
                  <c:v>-1</c:v>
                </c:pt>
                <c:pt idx="2719">
                  <c:v>-1</c:v>
                </c:pt>
                <c:pt idx="2720">
                  <c:v>-1</c:v>
                </c:pt>
                <c:pt idx="2721">
                  <c:v>-1</c:v>
                </c:pt>
                <c:pt idx="2722">
                  <c:v>-1</c:v>
                </c:pt>
                <c:pt idx="2723">
                  <c:v>-1</c:v>
                </c:pt>
                <c:pt idx="2724">
                  <c:v>-1</c:v>
                </c:pt>
                <c:pt idx="2725">
                  <c:v>-1</c:v>
                </c:pt>
                <c:pt idx="2726">
                  <c:v>-1</c:v>
                </c:pt>
                <c:pt idx="2727">
                  <c:v>-1</c:v>
                </c:pt>
                <c:pt idx="2728">
                  <c:v>-1</c:v>
                </c:pt>
                <c:pt idx="2729">
                  <c:v>-1</c:v>
                </c:pt>
                <c:pt idx="2730">
                  <c:v>-1</c:v>
                </c:pt>
                <c:pt idx="2731">
                  <c:v>-1</c:v>
                </c:pt>
                <c:pt idx="2732">
                  <c:v>-1</c:v>
                </c:pt>
                <c:pt idx="2733">
                  <c:v>-1</c:v>
                </c:pt>
                <c:pt idx="2734">
                  <c:v>-1</c:v>
                </c:pt>
                <c:pt idx="2735">
                  <c:v>-1</c:v>
                </c:pt>
                <c:pt idx="2736">
                  <c:v>-1</c:v>
                </c:pt>
                <c:pt idx="2737">
                  <c:v>-1</c:v>
                </c:pt>
                <c:pt idx="2738">
                  <c:v>-1</c:v>
                </c:pt>
                <c:pt idx="2739">
                  <c:v>-1</c:v>
                </c:pt>
                <c:pt idx="2740">
                  <c:v>-1</c:v>
                </c:pt>
                <c:pt idx="2741">
                  <c:v>-1</c:v>
                </c:pt>
                <c:pt idx="2742">
                  <c:v>-1</c:v>
                </c:pt>
                <c:pt idx="2743">
                  <c:v>-1</c:v>
                </c:pt>
                <c:pt idx="2744">
                  <c:v>-1</c:v>
                </c:pt>
                <c:pt idx="2745">
                  <c:v>-1</c:v>
                </c:pt>
                <c:pt idx="2746">
                  <c:v>-1</c:v>
                </c:pt>
                <c:pt idx="2747">
                  <c:v>-1</c:v>
                </c:pt>
                <c:pt idx="2748">
                  <c:v>-1</c:v>
                </c:pt>
                <c:pt idx="2749">
                  <c:v>-1</c:v>
                </c:pt>
                <c:pt idx="2750">
                  <c:v>-1</c:v>
                </c:pt>
                <c:pt idx="2751">
                  <c:v>-1</c:v>
                </c:pt>
                <c:pt idx="2752">
                  <c:v>-1</c:v>
                </c:pt>
                <c:pt idx="2753">
                  <c:v>-1</c:v>
                </c:pt>
                <c:pt idx="2754">
                  <c:v>-1</c:v>
                </c:pt>
                <c:pt idx="2755">
                  <c:v>-1</c:v>
                </c:pt>
                <c:pt idx="2756">
                  <c:v>-1</c:v>
                </c:pt>
                <c:pt idx="2757">
                  <c:v>-1</c:v>
                </c:pt>
                <c:pt idx="2758">
                  <c:v>-1</c:v>
                </c:pt>
                <c:pt idx="2759">
                  <c:v>-1</c:v>
                </c:pt>
                <c:pt idx="2760">
                  <c:v>-1</c:v>
                </c:pt>
                <c:pt idx="2761">
                  <c:v>-1</c:v>
                </c:pt>
                <c:pt idx="2762">
                  <c:v>-1</c:v>
                </c:pt>
                <c:pt idx="2763">
                  <c:v>-1</c:v>
                </c:pt>
                <c:pt idx="2764">
                  <c:v>-1</c:v>
                </c:pt>
                <c:pt idx="2765">
                  <c:v>-1</c:v>
                </c:pt>
                <c:pt idx="2766">
                  <c:v>-1</c:v>
                </c:pt>
                <c:pt idx="2767">
                  <c:v>-1</c:v>
                </c:pt>
                <c:pt idx="2768">
                  <c:v>-1</c:v>
                </c:pt>
                <c:pt idx="2769">
                  <c:v>-1</c:v>
                </c:pt>
                <c:pt idx="2770">
                  <c:v>-1</c:v>
                </c:pt>
                <c:pt idx="2771">
                  <c:v>-1</c:v>
                </c:pt>
                <c:pt idx="2772">
                  <c:v>-1</c:v>
                </c:pt>
                <c:pt idx="2773">
                  <c:v>-1</c:v>
                </c:pt>
                <c:pt idx="2774">
                  <c:v>-1</c:v>
                </c:pt>
                <c:pt idx="2775">
                  <c:v>-1</c:v>
                </c:pt>
                <c:pt idx="2776">
                  <c:v>-1</c:v>
                </c:pt>
                <c:pt idx="2777">
                  <c:v>-1</c:v>
                </c:pt>
                <c:pt idx="2778">
                  <c:v>-1</c:v>
                </c:pt>
                <c:pt idx="2779">
                  <c:v>-1</c:v>
                </c:pt>
                <c:pt idx="2780">
                  <c:v>-1</c:v>
                </c:pt>
                <c:pt idx="2781">
                  <c:v>-1</c:v>
                </c:pt>
                <c:pt idx="2782">
                  <c:v>-1</c:v>
                </c:pt>
                <c:pt idx="2783">
                  <c:v>-1</c:v>
                </c:pt>
                <c:pt idx="2784">
                  <c:v>-1</c:v>
                </c:pt>
                <c:pt idx="2785">
                  <c:v>-1</c:v>
                </c:pt>
                <c:pt idx="2786">
                  <c:v>-1</c:v>
                </c:pt>
                <c:pt idx="2787">
                  <c:v>-1</c:v>
                </c:pt>
                <c:pt idx="2788">
                  <c:v>-1</c:v>
                </c:pt>
                <c:pt idx="2789">
                  <c:v>-1</c:v>
                </c:pt>
                <c:pt idx="2790">
                  <c:v>-1</c:v>
                </c:pt>
                <c:pt idx="2791">
                  <c:v>-1</c:v>
                </c:pt>
                <c:pt idx="2792">
                  <c:v>-1</c:v>
                </c:pt>
                <c:pt idx="2793">
                  <c:v>-1</c:v>
                </c:pt>
                <c:pt idx="2794">
                  <c:v>-1</c:v>
                </c:pt>
                <c:pt idx="2795">
                  <c:v>-1</c:v>
                </c:pt>
                <c:pt idx="2796">
                  <c:v>-1</c:v>
                </c:pt>
                <c:pt idx="2797">
                  <c:v>-1</c:v>
                </c:pt>
                <c:pt idx="2798">
                  <c:v>-1</c:v>
                </c:pt>
                <c:pt idx="2799">
                  <c:v>-1</c:v>
                </c:pt>
                <c:pt idx="2800">
                  <c:v>-1</c:v>
                </c:pt>
                <c:pt idx="2801">
                  <c:v>-1</c:v>
                </c:pt>
                <c:pt idx="2802">
                  <c:v>-1</c:v>
                </c:pt>
                <c:pt idx="2803">
                  <c:v>-1</c:v>
                </c:pt>
                <c:pt idx="2804">
                  <c:v>-1</c:v>
                </c:pt>
                <c:pt idx="2805">
                  <c:v>-1</c:v>
                </c:pt>
                <c:pt idx="2806">
                  <c:v>-1</c:v>
                </c:pt>
                <c:pt idx="2807">
                  <c:v>-1</c:v>
                </c:pt>
                <c:pt idx="2808">
                  <c:v>-1</c:v>
                </c:pt>
                <c:pt idx="2809">
                  <c:v>-1</c:v>
                </c:pt>
                <c:pt idx="2810">
                  <c:v>-1</c:v>
                </c:pt>
                <c:pt idx="2811">
                  <c:v>-1</c:v>
                </c:pt>
                <c:pt idx="2812">
                  <c:v>-1</c:v>
                </c:pt>
                <c:pt idx="2813">
                  <c:v>-1</c:v>
                </c:pt>
                <c:pt idx="2814">
                  <c:v>-1</c:v>
                </c:pt>
                <c:pt idx="2815">
                  <c:v>-1</c:v>
                </c:pt>
                <c:pt idx="2816">
                  <c:v>-1</c:v>
                </c:pt>
                <c:pt idx="2817">
                  <c:v>-1</c:v>
                </c:pt>
                <c:pt idx="2818">
                  <c:v>-1</c:v>
                </c:pt>
                <c:pt idx="2819">
                  <c:v>-1</c:v>
                </c:pt>
                <c:pt idx="2820">
                  <c:v>-1</c:v>
                </c:pt>
                <c:pt idx="2821">
                  <c:v>-1</c:v>
                </c:pt>
                <c:pt idx="2822">
                  <c:v>-1</c:v>
                </c:pt>
                <c:pt idx="2823">
                  <c:v>-1</c:v>
                </c:pt>
                <c:pt idx="2824">
                  <c:v>-1</c:v>
                </c:pt>
                <c:pt idx="2825">
                  <c:v>-1</c:v>
                </c:pt>
                <c:pt idx="2826">
                  <c:v>-1</c:v>
                </c:pt>
                <c:pt idx="2827">
                  <c:v>-1</c:v>
                </c:pt>
                <c:pt idx="2828">
                  <c:v>-1</c:v>
                </c:pt>
                <c:pt idx="2829">
                  <c:v>-1</c:v>
                </c:pt>
                <c:pt idx="2830">
                  <c:v>-1</c:v>
                </c:pt>
                <c:pt idx="2831">
                  <c:v>-1</c:v>
                </c:pt>
                <c:pt idx="2832">
                  <c:v>-1</c:v>
                </c:pt>
                <c:pt idx="2833">
                  <c:v>-1</c:v>
                </c:pt>
                <c:pt idx="2834">
                  <c:v>-1</c:v>
                </c:pt>
                <c:pt idx="2835">
                  <c:v>-1</c:v>
                </c:pt>
                <c:pt idx="2836">
                  <c:v>-1</c:v>
                </c:pt>
                <c:pt idx="2837">
                  <c:v>-1</c:v>
                </c:pt>
                <c:pt idx="2838">
                  <c:v>-1</c:v>
                </c:pt>
                <c:pt idx="2839">
                  <c:v>-1</c:v>
                </c:pt>
                <c:pt idx="2840">
                  <c:v>-1</c:v>
                </c:pt>
                <c:pt idx="2841">
                  <c:v>-1</c:v>
                </c:pt>
                <c:pt idx="2842">
                  <c:v>-1</c:v>
                </c:pt>
                <c:pt idx="2843">
                  <c:v>-1</c:v>
                </c:pt>
                <c:pt idx="2844">
                  <c:v>-1</c:v>
                </c:pt>
                <c:pt idx="2845">
                  <c:v>-1</c:v>
                </c:pt>
                <c:pt idx="2846">
                  <c:v>-1</c:v>
                </c:pt>
                <c:pt idx="2847">
                  <c:v>-1</c:v>
                </c:pt>
                <c:pt idx="2848">
                  <c:v>-1</c:v>
                </c:pt>
                <c:pt idx="2849">
                  <c:v>-1</c:v>
                </c:pt>
                <c:pt idx="2850">
                  <c:v>-1</c:v>
                </c:pt>
                <c:pt idx="2851">
                  <c:v>-1</c:v>
                </c:pt>
                <c:pt idx="2852">
                  <c:v>-1</c:v>
                </c:pt>
                <c:pt idx="2853">
                  <c:v>-1</c:v>
                </c:pt>
                <c:pt idx="2854">
                  <c:v>-1</c:v>
                </c:pt>
                <c:pt idx="2855">
                  <c:v>-1</c:v>
                </c:pt>
                <c:pt idx="2856">
                  <c:v>-1</c:v>
                </c:pt>
                <c:pt idx="2857">
                  <c:v>-1</c:v>
                </c:pt>
                <c:pt idx="2858">
                  <c:v>-1</c:v>
                </c:pt>
                <c:pt idx="2859">
                  <c:v>-1</c:v>
                </c:pt>
                <c:pt idx="2860">
                  <c:v>-1</c:v>
                </c:pt>
                <c:pt idx="2861">
                  <c:v>-1</c:v>
                </c:pt>
                <c:pt idx="2862">
                  <c:v>-1</c:v>
                </c:pt>
                <c:pt idx="2863">
                  <c:v>-1</c:v>
                </c:pt>
                <c:pt idx="2864">
                  <c:v>-1</c:v>
                </c:pt>
                <c:pt idx="2865">
                  <c:v>-1</c:v>
                </c:pt>
                <c:pt idx="2866">
                  <c:v>-1</c:v>
                </c:pt>
                <c:pt idx="2867">
                  <c:v>-1</c:v>
                </c:pt>
                <c:pt idx="2868">
                  <c:v>-1</c:v>
                </c:pt>
                <c:pt idx="2869">
                  <c:v>-1</c:v>
                </c:pt>
                <c:pt idx="2870">
                  <c:v>-1</c:v>
                </c:pt>
                <c:pt idx="2871">
                  <c:v>-1</c:v>
                </c:pt>
                <c:pt idx="2872">
                  <c:v>-1</c:v>
                </c:pt>
                <c:pt idx="2873">
                  <c:v>-1</c:v>
                </c:pt>
                <c:pt idx="2874">
                  <c:v>-1</c:v>
                </c:pt>
                <c:pt idx="2875">
                  <c:v>-1</c:v>
                </c:pt>
                <c:pt idx="2876">
                  <c:v>-1</c:v>
                </c:pt>
                <c:pt idx="2877">
                  <c:v>-1</c:v>
                </c:pt>
                <c:pt idx="2878">
                  <c:v>-1</c:v>
                </c:pt>
                <c:pt idx="2879">
                  <c:v>-1</c:v>
                </c:pt>
                <c:pt idx="2880">
                  <c:v>-1</c:v>
                </c:pt>
                <c:pt idx="2881">
                  <c:v>-1</c:v>
                </c:pt>
                <c:pt idx="2882">
                  <c:v>-1</c:v>
                </c:pt>
                <c:pt idx="2883">
                  <c:v>-1</c:v>
                </c:pt>
                <c:pt idx="2884">
                  <c:v>-1</c:v>
                </c:pt>
                <c:pt idx="2885">
                  <c:v>-1</c:v>
                </c:pt>
                <c:pt idx="2886">
                  <c:v>-1</c:v>
                </c:pt>
                <c:pt idx="2887">
                  <c:v>-1</c:v>
                </c:pt>
                <c:pt idx="2888">
                  <c:v>-1</c:v>
                </c:pt>
                <c:pt idx="2889">
                  <c:v>-1</c:v>
                </c:pt>
                <c:pt idx="2890">
                  <c:v>-1</c:v>
                </c:pt>
                <c:pt idx="2891">
                  <c:v>-1</c:v>
                </c:pt>
                <c:pt idx="2892">
                  <c:v>-1</c:v>
                </c:pt>
                <c:pt idx="2893">
                  <c:v>-1</c:v>
                </c:pt>
                <c:pt idx="2894">
                  <c:v>-1</c:v>
                </c:pt>
                <c:pt idx="2895">
                  <c:v>-1</c:v>
                </c:pt>
                <c:pt idx="2896">
                  <c:v>-1</c:v>
                </c:pt>
                <c:pt idx="2897">
                  <c:v>-1</c:v>
                </c:pt>
                <c:pt idx="2898">
                  <c:v>-1</c:v>
                </c:pt>
                <c:pt idx="2899">
                  <c:v>-1</c:v>
                </c:pt>
                <c:pt idx="2900">
                  <c:v>-1</c:v>
                </c:pt>
                <c:pt idx="2901">
                  <c:v>-1</c:v>
                </c:pt>
                <c:pt idx="2902">
                  <c:v>-1</c:v>
                </c:pt>
                <c:pt idx="2903">
                  <c:v>-1</c:v>
                </c:pt>
                <c:pt idx="2904">
                  <c:v>-1</c:v>
                </c:pt>
                <c:pt idx="2905">
                  <c:v>-1</c:v>
                </c:pt>
                <c:pt idx="2906">
                  <c:v>-1</c:v>
                </c:pt>
                <c:pt idx="2907">
                  <c:v>-1</c:v>
                </c:pt>
                <c:pt idx="2908">
                  <c:v>-1</c:v>
                </c:pt>
                <c:pt idx="2909">
                  <c:v>-1</c:v>
                </c:pt>
                <c:pt idx="2910">
                  <c:v>-1</c:v>
                </c:pt>
                <c:pt idx="2911">
                  <c:v>-1</c:v>
                </c:pt>
                <c:pt idx="2912">
                  <c:v>-1</c:v>
                </c:pt>
                <c:pt idx="2913">
                  <c:v>-1</c:v>
                </c:pt>
                <c:pt idx="2914">
                  <c:v>-1</c:v>
                </c:pt>
                <c:pt idx="2915">
                  <c:v>-1</c:v>
                </c:pt>
                <c:pt idx="2916">
                  <c:v>-1</c:v>
                </c:pt>
                <c:pt idx="2917">
                  <c:v>-1</c:v>
                </c:pt>
                <c:pt idx="2918">
                  <c:v>-1</c:v>
                </c:pt>
                <c:pt idx="2919">
                  <c:v>-1</c:v>
                </c:pt>
                <c:pt idx="2920">
                  <c:v>-1</c:v>
                </c:pt>
                <c:pt idx="2921">
                  <c:v>-1</c:v>
                </c:pt>
                <c:pt idx="2922">
                  <c:v>-1</c:v>
                </c:pt>
                <c:pt idx="2923">
                  <c:v>-1</c:v>
                </c:pt>
                <c:pt idx="2924">
                  <c:v>-1</c:v>
                </c:pt>
                <c:pt idx="2925">
                  <c:v>-1</c:v>
                </c:pt>
                <c:pt idx="2926">
                  <c:v>-1</c:v>
                </c:pt>
                <c:pt idx="2927">
                  <c:v>-1</c:v>
                </c:pt>
                <c:pt idx="2928">
                  <c:v>-1</c:v>
                </c:pt>
                <c:pt idx="2929">
                  <c:v>-1</c:v>
                </c:pt>
                <c:pt idx="2930">
                  <c:v>-1</c:v>
                </c:pt>
                <c:pt idx="2931">
                  <c:v>-1</c:v>
                </c:pt>
                <c:pt idx="2932">
                  <c:v>-1</c:v>
                </c:pt>
                <c:pt idx="2933">
                  <c:v>-1</c:v>
                </c:pt>
                <c:pt idx="2934">
                  <c:v>-1</c:v>
                </c:pt>
                <c:pt idx="2935">
                  <c:v>-1</c:v>
                </c:pt>
                <c:pt idx="2936">
                  <c:v>-1</c:v>
                </c:pt>
                <c:pt idx="2937">
                  <c:v>-1</c:v>
                </c:pt>
                <c:pt idx="2938">
                  <c:v>-1</c:v>
                </c:pt>
                <c:pt idx="2939">
                  <c:v>-1</c:v>
                </c:pt>
                <c:pt idx="2940">
                  <c:v>-1</c:v>
                </c:pt>
                <c:pt idx="2941">
                  <c:v>-1</c:v>
                </c:pt>
                <c:pt idx="2942">
                  <c:v>-1</c:v>
                </c:pt>
                <c:pt idx="2943">
                  <c:v>-1</c:v>
                </c:pt>
                <c:pt idx="2944">
                  <c:v>-1</c:v>
                </c:pt>
                <c:pt idx="2945">
                  <c:v>-1</c:v>
                </c:pt>
                <c:pt idx="2946">
                  <c:v>-1</c:v>
                </c:pt>
                <c:pt idx="2947">
                  <c:v>-1</c:v>
                </c:pt>
                <c:pt idx="2948">
                  <c:v>-1</c:v>
                </c:pt>
                <c:pt idx="2949">
                  <c:v>-1</c:v>
                </c:pt>
                <c:pt idx="2950">
                  <c:v>-1</c:v>
                </c:pt>
                <c:pt idx="2951">
                  <c:v>-1</c:v>
                </c:pt>
                <c:pt idx="2952">
                  <c:v>-1</c:v>
                </c:pt>
                <c:pt idx="2953">
                  <c:v>-1</c:v>
                </c:pt>
                <c:pt idx="2954">
                  <c:v>-1</c:v>
                </c:pt>
                <c:pt idx="2955">
                  <c:v>-1</c:v>
                </c:pt>
                <c:pt idx="2956">
                  <c:v>-1</c:v>
                </c:pt>
                <c:pt idx="2957">
                  <c:v>-1</c:v>
                </c:pt>
                <c:pt idx="2958">
                  <c:v>-1</c:v>
                </c:pt>
                <c:pt idx="2959">
                  <c:v>-1</c:v>
                </c:pt>
                <c:pt idx="2960">
                  <c:v>-1</c:v>
                </c:pt>
                <c:pt idx="2961">
                  <c:v>-1</c:v>
                </c:pt>
                <c:pt idx="2962">
                  <c:v>-1</c:v>
                </c:pt>
                <c:pt idx="2963">
                  <c:v>-1</c:v>
                </c:pt>
                <c:pt idx="2964">
                  <c:v>-1</c:v>
                </c:pt>
                <c:pt idx="2965">
                  <c:v>-1</c:v>
                </c:pt>
                <c:pt idx="2966">
                  <c:v>-1</c:v>
                </c:pt>
                <c:pt idx="2967">
                  <c:v>-1</c:v>
                </c:pt>
                <c:pt idx="2968">
                  <c:v>-1</c:v>
                </c:pt>
                <c:pt idx="2969">
                  <c:v>-1</c:v>
                </c:pt>
                <c:pt idx="2970">
                  <c:v>-1</c:v>
                </c:pt>
                <c:pt idx="2971">
                  <c:v>-1</c:v>
                </c:pt>
                <c:pt idx="2972">
                  <c:v>-1</c:v>
                </c:pt>
                <c:pt idx="2973">
                  <c:v>-1</c:v>
                </c:pt>
                <c:pt idx="2974">
                  <c:v>-1</c:v>
                </c:pt>
                <c:pt idx="2975">
                  <c:v>-1</c:v>
                </c:pt>
                <c:pt idx="2976">
                  <c:v>-1</c:v>
                </c:pt>
                <c:pt idx="2977">
                  <c:v>-1</c:v>
                </c:pt>
                <c:pt idx="2978">
                  <c:v>-1</c:v>
                </c:pt>
                <c:pt idx="2979">
                  <c:v>-1</c:v>
                </c:pt>
                <c:pt idx="2980">
                  <c:v>-1</c:v>
                </c:pt>
                <c:pt idx="2981">
                  <c:v>-1</c:v>
                </c:pt>
                <c:pt idx="2982">
                  <c:v>-1</c:v>
                </c:pt>
                <c:pt idx="2983">
                  <c:v>-1</c:v>
                </c:pt>
                <c:pt idx="2984">
                  <c:v>-1</c:v>
                </c:pt>
                <c:pt idx="2985">
                  <c:v>-1</c:v>
                </c:pt>
                <c:pt idx="2986">
                  <c:v>-1</c:v>
                </c:pt>
                <c:pt idx="2987">
                  <c:v>-1</c:v>
                </c:pt>
                <c:pt idx="2988">
                  <c:v>-1</c:v>
                </c:pt>
                <c:pt idx="2989">
                  <c:v>-1</c:v>
                </c:pt>
                <c:pt idx="2990">
                  <c:v>-1</c:v>
                </c:pt>
                <c:pt idx="2991">
                  <c:v>-1</c:v>
                </c:pt>
                <c:pt idx="2992">
                  <c:v>-1</c:v>
                </c:pt>
                <c:pt idx="2993">
                  <c:v>-1</c:v>
                </c:pt>
                <c:pt idx="2994">
                  <c:v>-1</c:v>
                </c:pt>
                <c:pt idx="2995">
                  <c:v>-1</c:v>
                </c:pt>
                <c:pt idx="2996">
                  <c:v>-1</c:v>
                </c:pt>
                <c:pt idx="2997">
                  <c:v>-1</c:v>
                </c:pt>
                <c:pt idx="2998">
                  <c:v>-1</c:v>
                </c:pt>
                <c:pt idx="2999">
                  <c:v>-1</c:v>
                </c:pt>
                <c:pt idx="3000">
                  <c:v>-1</c:v>
                </c:pt>
                <c:pt idx="3001">
                  <c:v>-1</c:v>
                </c:pt>
                <c:pt idx="3002">
                  <c:v>-1</c:v>
                </c:pt>
                <c:pt idx="3003">
                  <c:v>-1</c:v>
                </c:pt>
                <c:pt idx="3004">
                  <c:v>-1</c:v>
                </c:pt>
                <c:pt idx="3005">
                  <c:v>-1</c:v>
                </c:pt>
                <c:pt idx="3006">
                  <c:v>-1</c:v>
                </c:pt>
                <c:pt idx="3007">
                  <c:v>-1</c:v>
                </c:pt>
                <c:pt idx="3008">
                  <c:v>-1</c:v>
                </c:pt>
                <c:pt idx="3009">
                  <c:v>-1</c:v>
                </c:pt>
                <c:pt idx="3010">
                  <c:v>-1</c:v>
                </c:pt>
                <c:pt idx="3011">
                  <c:v>-1</c:v>
                </c:pt>
                <c:pt idx="3012">
                  <c:v>-1</c:v>
                </c:pt>
                <c:pt idx="3013">
                  <c:v>-1</c:v>
                </c:pt>
                <c:pt idx="3014">
                  <c:v>-1</c:v>
                </c:pt>
                <c:pt idx="3015">
                  <c:v>-1</c:v>
                </c:pt>
                <c:pt idx="3016">
                  <c:v>-1</c:v>
                </c:pt>
                <c:pt idx="3017">
                  <c:v>-1</c:v>
                </c:pt>
                <c:pt idx="3018">
                  <c:v>-1</c:v>
                </c:pt>
                <c:pt idx="3019">
                  <c:v>-1</c:v>
                </c:pt>
                <c:pt idx="3020">
                  <c:v>-1</c:v>
                </c:pt>
                <c:pt idx="3021">
                  <c:v>-1</c:v>
                </c:pt>
                <c:pt idx="3022">
                  <c:v>-1</c:v>
                </c:pt>
                <c:pt idx="3023">
                  <c:v>-1</c:v>
                </c:pt>
                <c:pt idx="3024">
                  <c:v>-1</c:v>
                </c:pt>
                <c:pt idx="3025">
                  <c:v>-1</c:v>
                </c:pt>
                <c:pt idx="3026">
                  <c:v>-1</c:v>
                </c:pt>
                <c:pt idx="3027">
                  <c:v>-1</c:v>
                </c:pt>
                <c:pt idx="3028">
                  <c:v>-1</c:v>
                </c:pt>
                <c:pt idx="3029">
                  <c:v>-1</c:v>
                </c:pt>
                <c:pt idx="3030">
                  <c:v>-1</c:v>
                </c:pt>
                <c:pt idx="3031">
                  <c:v>-1</c:v>
                </c:pt>
                <c:pt idx="3032">
                  <c:v>-1</c:v>
                </c:pt>
                <c:pt idx="3033">
                  <c:v>-1</c:v>
                </c:pt>
                <c:pt idx="3034">
                  <c:v>-1</c:v>
                </c:pt>
                <c:pt idx="3035">
                  <c:v>-1</c:v>
                </c:pt>
                <c:pt idx="3036">
                  <c:v>-1</c:v>
                </c:pt>
                <c:pt idx="3037">
                  <c:v>-1</c:v>
                </c:pt>
                <c:pt idx="3038">
                  <c:v>-1</c:v>
                </c:pt>
                <c:pt idx="3039">
                  <c:v>-1</c:v>
                </c:pt>
                <c:pt idx="3040">
                  <c:v>-1</c:v>
                </c:pt>
                <c:pt idx="3041">
                  <c:v>-1</c:v>
                </c:pt>
                <c:pt idx="3042">
                  <c:v>-1</c:v>
                </c:pt>
                <c:pt idx="3043">
                  <c:v>-1</c:v>
                </c:pt>
                <c:pt idx="3044">
                  <c:v>-1</c:v>
                </c:pt>
                <c:pt idx="3045">
                  <c:v>-1</c:v>
                </c:pt>
                <c:pt idx="3046">
                  <c:v>-1</c:v>
                </c:pt>
                <c:pt idx="3047">
                  <c:v>-1</c:v>
                </c:pt>
                <c:pt idx="3048">
                  <c:v>-1</c:v>
                </c:pt>
                <c:pt idx="3049">
                  <c:v>-1</c:v>
                </c:pt>
                <c:pt idx="3050">
                  <c:v>-1</c:v>
                </c:pt>
                <c:pt idx="3051">
                  <c:v>-1</c:v>
                </c:pt>
                <c:pt idx="3052">
                  <c:v>-1</c:v>
                </c:pt>
                <c:pt idx="3053">
                  <c:v>-1</c:v>
                </c:pt>
                <c:pt idx="3054">
                  <c:v>-1</c:v>
                </c:pt>
                <c:pt idx="3055">
                  <c:v>-1</c:v>
                </c:pt>
                <c:pt idx="3056">
                  <c:v>-1</c:v>
                </c:pt>
                <c:pt idx="3057">
                  <c:v>-1</c:v>
                </c:pt>
                <c:pt idx="3058">
                  <c:v>-1</c:v>
                </c:pt>
                <c:pt idx="3059">
                  <c:v>-1</c:v>
                </c:pt>
                <c:pt idx="3060">
                  <c:v>-1</c:v>
                </c:pt>
                <c:pt idx="3061">
                  <c:v>-1</c:v>
                </c:pt>
                <c:pt idx="3062">
                  <c:v>-1</c:v>
                </c:pt>
                <c:pt idx="3063">
                  <c:v>-1</c:v>
                </c:pt>
                <c:pt idx="3064">
                  <c:v>-1</c:v>
                </c:pt>
                <c:pt idx="3065">
                  <c:v>-1</c:v>
                </c:pt>
                <c:pt idx="3066">
                  <c:v>-1</c:v>
                </c:pt>
                <c:pt idx="3067">
                  <c:v>-1</c:v>
                </c:pt>
                <c:pt idx="3068">
                  <c:v>-1</c:v>
                </c:pt>
                <c:pt idx="3069">
                  <c:v>-1</c:v>
                </c:pt>
                <c:pt idx="3070">
                  <c:v>-1</c:v>
                </c:pt>
                <c:pt idx="3071">
                  <c:v>-1</c:v>
                </c:pt>
                <c:pt idx="3072">
                  <c:v>-1</c:v>
                </c:pt>
                <c:pt idx="3073">
                  <c:v>-1</c:v>
                </c:pt>
                <c:pt idx="3074">
                  <c:v>-1</c:v>
                </c:pt>
                <c:pt idx="3075">
                  <c:v>-1</c:v>
                </c:pt>
                <c:pt idx="3076">
                  <c:v>-1</c:v>
                </c:pt>
                <c:pt idx="3077">
                  <c:v>-1</c:v>
                </c:pt>
                <c:pt idx="3078">
                  <c:v>-1</c:v>
                </c:pt>
                <c:pt idx="3079">
                  <c:v>-1</c:v>
                </c:pt>
                <c:pt idx="3080">
                  <c:v>-1</c:v>
                </c:pt>
                <c:pt idx="3081">
                  <c:v>-1</c:v>
                </c:pt>
                <c:pt idx="3082">
                  <c:v>-1</c:v>
                </c:pt>
                <c:pt idx="3083">
                  <c:v>-1</c:v>
                </c:pt>
                <c:pt idx="3084">
                  <c:v>-1</c:v>
                </c:pt>
                <c:pt idx="3085">
                  <c:v>-1</c:v>
                </c:pt>
                <c:pt idx="3086">
                  <c:v>-1</c:v>
                </c:pt>
                <c:pt idx="3087">
                  <c:v>-1</c:v>
                </c:pt>
                <c:pt idx="3088">
                  <c:v>-1</c:v>
                </c:pt>
                <c:pt idx="3089">
                  <c:v>-1</c:v>
                </c:pt>
                <c:pt idx="3090">
                  <c:v>-1</c:v>
                </c:pt>
                <c:pt idx="3091">
                  <c:v>-1</c:v>
                </c:pt>
                <c:pt idx="3092">
                  <c:v>-1</c:v>
                </c:pt>
                <c:pt idx="3093">
                  <c:v>-1</c:v>
                </c:pt>
                <c:pt idx="3094">
                  <c:v>-1</c:v>
                </c:pt>
                <c:pt idx="3095">
                  <c:v>-1</c:v>
                </c:pt>
                <c:pt idx="3096">
                  <c:v>-1</c:v>
                </c:pt>
                <c:pt idx="3097">
                  <c:v>-1</c:v>
                </c:pt>
                <c:pt idx="3098">
                  <c:v>-1</c:v>
                </c:pt>
                <c:pt idx="3099">
                  <c:v>-1</c:v>
                </c:pt>
                <c:pt idx="3100">
                  <c:v>-1</c:v>
                </c:pt>
                <c:pt idx="3101">
                  <c:v>-1</c:v>
                </c:pt>
                <c:pt idx="3102">
                  <c:v>-1</c:v>
                </c:pt>
                <c:pt idx="3103">
                  <c:v>-1</c:v>
                </c:pt>
                <c:pt idx="3104">
                  <c:v>-1</c:v>
                </c:pt>
                <c:pt idx="3105">
                  <c:v>-1</c:v>
                </c:pt>
                <c:pt idx="3106">
                  <c:v>-1</c:v>
                </c:pt>
                <c:pt idx="3107">
                  <c:v>-1</c:v>
                </c:pt>
                <c:pt idx="3108">
                  <c:v>-1</c:v>
                </c:pt>
                <c:pt idx="3109">
                  <c:v>-1</c:v>
                </c:pt>
                <c:pt idx="3110">
                  <c:v>-1</c:v>
                </c:pt>
                <c:pt idx="3111">
                  <c:v>-1</c:v>
                </c:pt>
                <c:pt idx="3112">
                  <c:v>-1</c:v>
                </c:pt>
                <c:pt idx="3113">
                  <c:v>-1</c:v>
                </c:pt>
                <c:pt idx="3114">
                  <c:v>-1</c:v>
                </c:pt>
                <c:pt idx="3115">
                  <c:v>-1</c:v>
                </c:pt>
                <c:pt idx="3116">
                  <c:v>-1</c:v>
                </c:pt>
                <c:pt idx="3117">
                  <c:v>-1</c:v>
                </c:pt>
                <c:pt idx="3118">
                  <c:v>-1</c:v>
                </c:pt>
                <c:pt idx="3119">
                  <c:v>-1</c:v>
                </c:pt>
                <c:pt idx="3120">
                  <c:v>-1</c:v>
                </c:pt>
                <c:pt idx="3121">
                  <c:v>-1</c:v>
                </c:pt>
                <c:pt idx="3122">
                  <c:v>-1</c:v>
                </c:pt>
                <c:pt idx="3123">
                  <c:v>-1</c:v>
                </c:pt>
                <c:pt idx="3124">
                  <c:v>-1</c:v>
                </c:pt>
                <c:pt idx="3125">
                  <c:v>-1</c:v>
                </c:pt>
                <c:pt idx="3126">
                  <c:v>-1</c:v>
                </c:pt>
                <c:pt idx="3127">
                  <c:v>-1</c:v>
                </c:pt>
                <c:pt idx="3128">
                  <c:v>-1</c:v>
                </c:pt>
                <c:pt idx="3129">
                  <c:v>-1</c:v>
                </c:pt>
                <c:pt idx="3130">
                  <c:v>-1</c:v>
                </c:pt>
                <c:pt idx="3131">
                  <c:v>-1</c:v>
                </c:pt>
                <c:pt idx="3132">
                  <c:v>-1</c:v>
                </c:pt>
                <c:pt idx="3133">
                  <c:v>-1</c:v>
                </c:pt>
                <c:pt idx="3134">
                  <c:v>-1</c:v>
                </c:pt>
                <c:pt idx="3135">
                  <c:v>-1</c:v>
                </c:pt>
                <c:pt idx="3136">
                  <c:v>-1</c:v>
                </c:pt>
                <c:pt idx="3137">
                  <c:v>-1</c:v>
                </c:pt>
                <c:pt idx="3138">
                  <c:v>-1</c:v>
                </c:pt>
                <c:pt idx="3139">
                  <c:v>-1</c:v>
                </c:pt>
                <c:pt idx="3140">
                  <c:v>-1</c:v>
                </c:pt>
                <c:pt idx="3141">
                  <c:v>-1</c:v>
                </c:pt>
                <c:pt idx="3142">
                  <c:v>-1</c:v>
                </c:pt>
                <c:pt idx="3143">
                  <c:v>-1</c:v>
                </c:pt>
                <c:pt idx="3144">
                  <c:v>-1</c:v>
                </c:pt>
                <c:pt idx="3145">
                  <c:v>-1</c:v>
                </c:pt>
                <c:pt idx="3146">
                  <c:v>-1</c:v>
                </c:pt>
                <c:pt idx="3147">
                  <c:v>-1</c:v>
                </c:pt>
                <c:pt idx="3148">
                  <c:v>-1</c:v>
                </c:pt>
                <c:pt idx="3149">
                  <c:v>-1</c:v>
                </c:pt>
                <c:pt idx="3150">
                  <c:v>-1</c:v>
                </c:pt>
                <c:pt idx="3151">
                  <c:v>-1</c:v>
                </c:pt>
                <c:pt idx="3152">
                  <c:v>-1</c:v>
                </c:pt>
                <c:pt idx="3153">
                  <c:v>-1</c:v>
                </c:pt>
                <c:pt idx="3154">
                  <c:v>-1</c:v>
                </c:pt>
                <c:pt idx="3155">
                  <c:v>-1</c:v>
                </c:pt>
                <c:pt idx="3156">
                  <c:v>-1</c:v>
                </c:pt>
                <c:pt idx="3157">
                  <c:v>-1</c:v>
                </c:pt>
                <c:pt idx="3158">
                  <c:v>-1</c:v>
                </c:pt>
                <c:pt idx="3159">
                  <c:v>-1</c:v>
                </c:pt>
                <c:pt idx="3160">
                  <c:v>-1</c:v>
                </c:pt>
                <c:pt idx="3161">
                  <c:v>-1</c:v>
                </c:pt>
                <c:pt idx="3162">
                  <c:v>-1</c:v>
                </c:pt>
                <c:pt idx="3163">
                  <c:v>-1</c:v>
                </c:pt>
                <c:pt idx="3164">
                  <c:v>-1</c:v>
                </c:pt>
                <c:pt idx="3165">
                  <c:v>-1</c:v>
                </c:pt>
                <c:pt idx="3166">
                  <c:v>-1</c:v>
                </c:pt>
                <c:pt idx="3167">
                  <c:v>-1</c:v>
                </c:pt>
                <c:pt idx="3168">
                  <c:v>-1</c:v>
                </c:pt>
                <c:pt idx="3169">
                  <c:v>-1</c:v>
                </c:pt>
                <c:pt idx="3170">
                  <c:v>-1</c:v>
                </c:pt>
                <c:pt idx="3171">
                  <c:v>-1</c:v>
                </c:pt>
                <c:pt idx="3172">
                  <c:v>-1</c:v>
                </c:pt>
                <c:pt idx="3173">
                  <c:v>-1</c:v>
                </c:pt>
                <c:pt idx="3174">
                  <c:v>-1</c:v>
                </c:pt>
                <c:pt idx="3175">
                  <c:v>-1</c:v>
                </c:pt>
                <c:pt idx="3176">
                  <c:v>-1</c:v>
                </c:pt>
                <c:pt idx="3177">
                  <c:v>-1</c:v>
                </c:pt>
                <c:pt idx="3178">
                  <c:v>-1</c:v>
                </c:pt>
                <c:pt idx="3179">
                  <c:v>-1</c:v>
                </c:pt>
                <c:pt idx="3180">
                  <c:v>-1</c:v>
                </c:pt>
                <c:pt idx="3181">
                  <c:v>-1</c:v>
                </c:pt>
                <c:pt idx="3182">
                  <c:v>-1</c:v>
                </c:pt>
                <c:pt idx="3183">
                  <c:v>-1</c:v>
                </c:pt>
                <c:pt idx="3184">
                  <c:v>-1</c:v>
                </c:pt>
                <c:pt idx="3185">
                  <c:v>-1</c:v>
                </c:pt>
                <c:pt idx="3186">
                  <c:v>-1</c:v>
                </c:pt>
                <c:pt idx="3187">
                  <c:v>-1</c:v>
                </c:pt>
                <c:pt idx="3188">
                  <c:v>-1</c:v>
                </c:pt>
                <c:pt idx="3189">
                  <c:v>-1</c:v>
                </c:pt>
                <c:pt idx="3190">
                  <c:v>-1</c:v>
                </c:pt>
                <c:pt idx="3191">
                  <c:v>-1</c:v>
                </c:pt>
                <c:pt idx="3192">
                  <c:v>-1</c:v>
                </c:pt>
                <c:pt idx="3193">
                  <c:v>-1</c:v>
                </c:pt>
                <c:pt idx="3194">
                  <c:v>-1</c:v>
                </c:pt>
                <c:pt idx="3195">
                  <c:v>-1</c:v>
                </c:pt>
                <c:pt idx="3196">
                  <c:v>-1</c:v>
                </c:pt>
                <c:pt idx="3197">
                  <c:v>-1</c:v>
                </c:pt>
                <c:pt idx="3198">
                  <c:v>-1</c:v>
                </c:pt>
                <c:pt idx="3199">
                  <c:v>-1</c:v>
                </c:pt>
                <c:pt idx="3200">
                  <c:v>-1</c:v>
                </c:pt>
                <c:pt idx="3201">
                  <c:v>-1</c:v>
                </c:pt>
                <c:pt idx="3202">
                  <c:v>-1</c:v>
                </c:pt>
                <c:pt idx="3203">
                  <c:v>-1</c:v>
                </c:pt>
                <c:pt idx="3204">
                  <c:v>-1</c:v>
                </c:pt>
                <c:pt idx="3205">
                  <c:v>-1</c:v>
                </c:pt>
                <c:pt idx="3206">
                  <c:v>-1</c:v>
                </c:pt>
                <c:pt idx="3207">
                  <c:v>-1</c:v>
                </c:pt>
                <c:pt idx="3208">
                  <c:v>-1</c:v>
                </c:pt>
                <c:pt idx="3209">
                  <c:v>-1</c:v>
                </c:pt>
                <c:pt idx="3210">
                  <c:v>-1</c:v>
                </c:pt>
                <c:pt idx="3211">
                  <c:v>-1</c:v>
                </c:pt>
                <c:pt idx="3212">
                  <c:v>-1</c:v>
                </c:pt>
                <c:pt idx="3213">
                  <c:v>-1</c:v>
                </c:pt>
                <c:pt idx="3214">
                  <c:v>-1</c:v>
                </c:pt>
                <c:pt idx="3215">
                  <c:v>-1</c:v>
                </c:pt>
                <c:pt idx="3216">
                  <c:v>-1</c:v>
                </c:pt>
                <c:pt idx="3217">
                  <c:v>-1</c:v>
                </c:pt>
                <c:pt idx="3218">
                  <c:v>-1</c:v>
                </c:pt>
                <c:pt idx="3219">
                  <c:v>-1</c:v>
                </c:pt>
                <c:pt idx="3220">
                  <c:v>-1</c:v>
                </c:pt>
                <c:pt idx="3221">
                  <c:v>-1</c:v>
                </c:pt>
                <c:pt idx="3222">
                  <c:v>-1</c:v>
                </c:pt>
                <c:pt idx="3223">
                  <c:v>-1</c:v>
                </c:pt>
                <c:pt idx="3224">
                  <c:v>-1</c:v>
                </c:pt>
                <c:pt idx="3225">
                  <c:v>-1</c:v>
                </c:pt>
                <c:pt idx="3226">
                  <c:v>-1</c:v>
                </c:pt>
                <c:pt idx="3227">
                  <c:v>-1</c:v>
                </c:pt>
                <c:pt idx="3228">
                  <c:v>-1</c:v>
                </c:pt>
                <c:pt idx="3229">
                  <c:v>-1</c:v>
                </c:pt>
                <c:pt idx="3230">
                  <c:v>-1</c:v>
                </c:pt>
                <c:pt idx="3231">
                  <c:v>-1</c:v>
                </c:pt>
                <c:pt idx="3232">
                  <c:v>-1</c:v>
                </c:pt>
                <c:pt idx="3233">
                  <c:v>-1</c:v>
                </c:pt>
                <c:pt idx="3234">
                  <c:v>-1</c:v>
                </c:pt>
                <c:pt idx="3235">
                  <c:v>-1</c:v>
                </c:pt>
                <c:pt idx="3236">
                  <c:v>-1</c:v>
                </c:pt>
                <c:pt idx="3237">
                  <c:v>-1</c:v>
                </c:pt>
                <c:pt idx="3238">
                  <c:v>-1</c:v>
                </c:pt>
                <c:pt idx="3239">
                  <c:v>-1</c:v>
                </c:pt>
                <c:pt idx="3240">
                  <c:v>-1</c:v>
                </c:pt>
                <c:pt idx="3241">
                  <c:v>-1</c:v>
                </c:pt>
                <c:pt idx="3242">
                  <c:v>-1</c:v>
                </c:pt>
                <c:pt idx="3243">
                  <c:v>-1</c:v>
                </c:pt>
                <c:pt idx="3244">
                  <c:v>-1</c:v>
                </c:pt>
                <c:pt idx="3245">
                  <c:v>-1</c:v>
                </c:pt>
                <c:pt idx="3246">
                  <c:v>-1</c:v>
                </c:pt>
                <c:pt idx="3247">
                  <c:v>-1</c:v>
                </c:pt>
                <c:pt idx="3248">
                  <c:v>-1</c:v>
                </c:pt>
                <c:pt idx="3249">
                  <c:v>-1</c:v>
                </c:pt>
                <c:pt idx="3250">
                  <c:v>-1</c:v>
                </c:pt>
                <c:pt idx="3251">
                  <c:v>-1</c:v>
                </c:pt>
                <c:pt idx="3252">
                  <c:v>-1</c:v>
                </c:pt>
                <c:pt idx="3253">
                  <c:v>-1</c:v>
                </c:pt>
                <c:pt idx="3254">
                  <c:v>-1</c:v>
                </c:pt>
                <c:pt idx="3255">
                  <c:v>-1</c:v>
                </c:pt>
                <c:pt idx="3256">
                  <c:v>-1</c:v>
                </c:pt>
                <c:pt idx="3257">
                  <c:v>-1</c:v>
                </c:pt>
                <c:pt idx="3258">
                  <c:v>-1</c:v>
                </c:pt>
                <c:pt idx="3259">
                  <c:v>-1</c:v>
                </c:pt>
                <c:pt idx="3260">
                  <c:v>-1</c:v>
                </c:pt>
                <c:pt idx="3261">
                  <c:v>-1</c:v>
                </c:pt>
                <c:pt idx="3262">
                  <c:v>-1</c:v>
                </c:pt>
                <c:pt idx="3263">
                  <c:v>-1</c:v>
                </c:pt>
                <c:pt idx="3264">
                  <c:v>-1</c:v>
                </c:pt>
                <c:pt idx="3265">
                  <c:v>-1</c:v>
                </c:pt>
                <c:pt idx="3266">
                  <c:v>-1</c:v>
                </c:pt>
                <c:pt idx="3267">
                  <c:v>-1</c:v>
                </c:pt>
                <c:pt idx="3268">
                  <c:v>-1</c:v>
                </c:pt>
                <c:pt idx="3269">
                  <c:v>-1</c:v>
                </c:pt>
                <c:pt idx="3270">
                  <c:v>-1</c:v>
                </c:pt>
                <c:pt idx="3271">
                  <c:v>-1</c:v>
                </c:pt>
                <c:pt idx="3272">
                  <c:v>-1</c:v>
                </c:pt>
                <c:pt idx="3273">
                  <c:v>-1</c:v>
                </c:pt>
                <c:pt idx="3274">
                  <c:v>-1</c:v>
                </c:pt>
                <c:pt idx="3275">
                  <c:v>-1</c:v>
                </c:pt>
                <c:pt idx="3276">
                  <c:v>-1</c:v>
                </c:pt>
                <c:pt idx="3277">
                  <c:v>-1</c:v>
                </c:pt>
                <c:pt idx="3278">
                  <c:v>-1</c:v>
                </c:pt>
                <c:pt idx="3279">
                  <c:v>-1</c:v>
                </c:pt>
                <c:pt idx="3280">
                  <c:v>-1</c:v>
                </c:pt>
                <c:pt idx="3281">
                  <c:v>-1</c:v>
                </c:pt>
                <c:pt idx="3282">
                  <c:v>-1</c:v>
                </c:pt>
                <c:pt idx="3283">
                  <c:v>-1</c:v>
                </c:pt>
                <c:pt idx="3284">
                  <c:v>-1</c:v>
                </c:pt>
                <c:pt idx="3285">
                  <c:v>-1</c:v>
                </c:pt>
                <c:pt idx="3286">
                  <c:v>-1</c:v>
                </c:pt>
                <c:pt idx="3287">
                  <c:v>-1</c:v>
                </c:pt>
                <c:pt idx="3288">
                  <c:v>-1</c:v>
                </c:pt>
                <c:pt idx="3289">
                  <c:v>-1</c:v>
                </c:pt>
                <c:pt idx="3290">
                  <c:v>-1</c:v>
                </c:pt>
                <c:pt idx="3291">
                  <c:v>-1</c:v>
                </c:pt>
                <c:pt idx="3292">
                  <c:v>-1</c:v>
                </c:pt>
                <c:pt idx="3293">
                  <c:v>-1</c:v>
                </c:pt>
                <c:pt idx="3294">
                  <c:v>-1</c:v>
                </c:pt>
                <c:pt idx="3295">
                  <c:v>-1</c:v>
                </c:pt>
                <c:pt idx="3296">
                  <c:v>-1</c:v>
                </c:pt>
                <c:pt idx="3297">
                  <c:v>-1</c:v>
                </c:pt>
                <c:pt idx="3298">
                  <c:v>-1</c:v>
                </c:pt>
                <c:pt idx="3299">
                  <c:v>-1</c:v>
                </c:pt>
                <c:pt idx="3300">
                  <c:v>-1</c:v>
                </c:pt>
                <c:pt idx="3301">
                  <c:v>-1</c:v>
                </c:pt>
                <c:pt idx="3302">
                  <c:v>-1</c:v>
                </c:pt>
                <c:pt idx="3303">
                  <c:v>-1</c:v>
                </c:pt>
                <c:pt idx="3304">
                  <c:v>-1</c:v>
                </c:pt>
                <c:pt idx="3305">
                  <c:v>-1</c:v>
                </c:pt>
                <c:pt idx="3306">
                  <c:v>-1</c:v>
                </c:pt>
                <c:pt idx="3307">
                  <c:v>-1</c:v>
                </c:pt>
                <c:pt idx="3308">
                  <c:v>-1</c:v>
                </c:pt>
                <c:pt idx="3309">
                  <c:v>-1</c:v>
                </c:pt>
                <c:pt idx="3310">
                  <c:v>-1</c:v>
                </c:pt>
                <c:pt idx="3311">
                  <c:v>-1</c:v>
                </c:pt>
                <c:pt idx="3312">
                  <c:v>-1</c:v>
                </c:pt>
                <c:pt idx="3313">
                  <c:v>-1</c:v>
                </c:pt>
                <c:pt idx="3314">
                  <c:v>-1</c:v>
                </c:pt>
                <c:pt idx="3315">
                  <c:v>-1</c:v>
                </c:pt>
                <c:pt idx="3316">
                  <c:v>-1</c:v>
                </c:pt>
                <c:pt idx="3317">
                  <c:v>-1</c:v>
                </c:pt>
                <c:pt idx="3318">
                  <c:v>-1</c:v>
                </c:pt>
                <c:pt idx="3319">
                  <c:v>-1</c:v>
                </c:pt>
                <c:pt idx="3320">
                  <c:v>-1</c:v>
                </c:pt>
                <c:pt idx="3321">
                  <c:v>-1</c:v>
                </c:pt>
                <c:pt idx="3322">
                  <c:v>-1</c:v>
                </c:pt>
                <c:pt idx="3323">
                  <c:v>-1</c:v>
                </c:pt>
                <c:pt idx="3324">
                  <c:v>-1</c:v>
                </c:pt>
                <c:pt idx="3325">
                  <c:v>-1</c:v>
                </c:pt>
                <c:pt idx="3326">
                  <c:v>-1</c:v>
                </c:pt>
                <c:pt idx="3327">
                  <c:v>-1</c:v>
                </c:pt>
                <c:pt idx="3328">
                  <c:v>-1</c:v>
                </c:pt>
                <c:pt idx="3329">
                  <c:v>-1</c:v>
                </c:pt>
                <c:pt idx="3330">
                  <c:v>-1</c:v>
                </c:pt>
                <c:pt idx="3331">
                  <c:v>-1</c:v>
                </c:pt>
                <c:pt idx="3332">
                  <c:v>-1</c:v>
                </c:pt>
                <c:pt idx="3333">
                  <c:v>-1</c:v>
                </c:pt>
                <c:pt idx="3334">
                  <c:v>-1</c:v>
                </c:pt>
                <c:pt idx="3335">
                  <c:v>-1</c:v>
                </c:pt>
                <c:pt idx="3336">
                  <c:v>-1</c:v>
                </c:pt>
                <c:pt idx="3337">
                  <c:v>-1</c:v>
                </c:pt>
                <c:pt idx="3338">
                  <c:v>-1</c:v>
                </c:pt>
                <c:pt idx="3339">
                  <c:v>-1</c:v>
                </c:pt>
                <c:pt idx="3340">
                  <c:v>-1</c:v>
                </c:pt>
                <c:pt idx="3341">
                  <c:v>-1</c:v>
                </c:pt>
                <c:pt idx="3342">
                  <c:v>-1</c:v>
                </c:pt>
                <c:pt idx="3343">
                  <c:v>-1</c:v>
                </c:pt>
                <c:pt idx="3344">
                  <c:v>-1</c:v>
                </c:pt>
                <c:pt idx="3345">
                  <c:v>-1</c:v>
                </c:pt>
                <c:pt idx="3346">
                  <c:v>-1</c:v>
                </c:pt>
                <c:pt idx="3347">
                  <c:v>-1</c:v>
                </c:pt>
                <c:pt idx="3348">
                  <c:v>-1</c:v>
                </c:pt>
                <c:pt idx="3349">
                  <c:v>-1</c:v>
                </c:pt>
                <c:pt idx="3350">
                  <c:v>-1</c:v>
                </c:pt>
                <c:pt idx="3351">
                  <c:v>-1</c:v>
                </c:pt>
                <c:pt idx="3352">
                  <c:v>-1</c:v>
                </c:pt>
                <c:pt idx="3353">
                  <c:v>-1</c:v>
                </c:pt>
                <c:pt idx="3354">
                  <c:v>-1</c:v>
                </c:pt>
                <c:pt idx="3355">
                  <c:v>-1</c:v>
                </c:pt>
                <c:pt idx="3356">
                  <c:v>-1</c:v>
                </c:pt>
                <c:pt idx="3357">
                  <c:v>-1</c:v>
                </c:pt>
                <c:pt idx="3358">
                  <c:v>-1</c:v>
                </c:pt>
                <c:pt idx="3359">
                  <c:v>-1</c:v>
                </c:pt>
                <c:pt idx="3360">
                  <c:v>-1</c:v>
                </c:pt>
                <c:pt idx="3361">
                  <c:v>-1</c:v>
                </c:pt>
                <c:pt idx="3362">
                  <c:v>-1</c:v>
                </c:pt>
                <c:pt idx="3363">
                  <c:v>-1</c:v>
                </c:pt>
                <c:pt idx="3364">
                  <c:v>-1</c:v>
                </c:pt>
                <c:pt idx="3365">
                  <c:v>-1</c:v>
                </c:pt>
                <c:pt idx="3366">
                  <c:v>-1</c:v>
                </c:pt>
                <c:pt idx="3367">
                  <c:v>-1</c:v>
                </c:pt>
                <c:pt idx="3368">
                  <c:v>-1</c:v>
                </c:pt>
                <c:pt idx="3369">
                  <c:v>-1</c:v>
                </c:pt>
                <c:pt idx="3370">
                  <c:v>-1</c:v>
                </c:pt>
                <c:pt idx="3371">
                  <c:v>-1</c:v>
                </c:pt>
                <c:pt idx="3372">
                  <c:v>-1</c:v>
                </c:pt>
                <c:pt idx="3373">
                  <c:v>-1</c:v>
                </c:pt>
                <c:pt idx="3374">
                  <c:v>-1</c:v>
                </c:pt>
                <c:pt idx="3375">
                  <c:v>-1</c:v>
                </c:pt>
                <c:pt idx="3376">
                  <c:v>-1</c:v>
                </c:pt>
                <c:pt idx="3377">
                  <c:v>-1</c:v>
                </c:pt>
                <c:pt idx="3378">
                  <c:v>-1</c:v>
                </c:pt>
                <c:pt idx="3379">
                  <c:v>-1</c:v>
                </c:pt>
                <c:pt idx="3380">
                  <c:v>-1</c:v>
                </c:pt>
                <c:pt idx="3381">
                  <c:v>-1</c:v>
                </c:pt>
                <c:pt idx="3382">
                  <c:v>-1</c:v>
                </c:pt>
                <c:pt idx="3383">
                  <c:v>-1</c:v>
                </c:pt>
                <c:pt idx="3384">
                  <c:v>-1</c:v>
                </c:pt>
                <c:pt idx="3385">
                  <c:v>-1</c:v>
                </c:pt>
                <c:pt idx="3386">
                  <c:v>-1</c:v>
                </c:pt>
                <c:pt idx="3387">
                  <c:v>-1</c:v>
                </c:pt>
                <c:pt idx="3388">
                  <c:v>-1</c:v>
                </c:pt>
                <c:pt idx="3389">
                  <c:v>-1</c:v>
                </c:pt>
                <c:pt idx="3390">
                  <c:v>-1</c:v>
                </c:pt>
                <c:pt idx="3391">
                  <c:v>-1</c:v>
                </c:pt>
                <c:pt idx="3392">
                  <c:v>-1</c:v>
                </c:pt>
                <c:pt idx="3393">
                  <c:v>-1</c:v>
                </c:pt>
                <c:pt idx="3394">
                  <c:v>-1</c:v>
                </c:pt>
                <c:pt idx="3395">
                  <c:v>-1</c:v>
                </c:pt>
                <c:pt idx="3396">
                  <c:v>-1</c:v>
                </c:pt>
                <c:pt idx="3397">
                  <c:v>-1</c:v>
                </c:pt>
                <c:pt idx="3398">
                  <c:v>-1</c:v>
                </c:pt>
                <c:pt idx="3399">
                  <c:v>-1</c:v>
                </c:pt>
                <c:pt idx="3400">
                  <c:v>-1</c:v>
                </c:pt>
                <c:pt idx="3401">
                  <c:v>-1</c:v>
                </c:pt>
                <c:pt idx="3402">
                  <c:v>-1</c:v>
                </c:pt>
                <c:pt idx="3403">
                  <c:v>-1</c:v>
                </c:pt>
                <c:pt idx="3404">
                  <c:v>-1</c:v>
                </c:pt>
                <c:pt idx="3405">
                  <c:v>-1</c:v>
                </c:pt>
                <c:pt idx="3406">
                  <c:v>-1</c:v>
                </c:pt>
                <c:pt idx="3407">
                  <c:v>-1</c:v>
                </c:pt>
                <c:pt idx="3408">
                  <c:v>-1</c:v>
                </c:pt>
                <c:pt idx="3409">
                  <c:v>-1</c:v>
                </c:pt>
                <c:pt idx="3410">
                  <c:v>-1</c:v>
                </c:pt>
                <c:pt idx="3411">
                  <c:v>-1</c:v>
                </c:pt>
                <c:pt idx="3412">
                  <c:v>-1</c:v>
                </c:pt>
                <c:pt idx="3413">
                  <c:v>-1</c:v>
                </c:pt>
                <c:pt idx="3414">
                  <c:v>-1</c:v>
                </c:pt>
                <c:pt idx="3415">
                  <c:v>-1</c:v>
                </c:pt>
                <c:pt idx="3416">
                  <c:v>-1</c:v>
                </c:pt>
                <c:pt idx="3417">
                  <c:v>-1</c:v>
                </c:pt>
                <c:pt idx="3418">
                  <c:v>-1</c:v>
                </c:pt>
                <c:pt idx="3419">
                  <c:v>-1</c:v>
                </c:pt>
                <c:pt idx="3420">
                  <c:v>-1</c:v>
                </c:pt>
                <c:pt idx="3421">
                  <c:v>-1</c:v>
                </c:pt>
                <c:pt idx="3422">
                  <c:v>-1</c:v>
                </c:pt>
                <c:pt idx="3423">
                  <c:v>-1</c:v>
                </c:pt>
                <c:pt idx="3424">
                  <c:v>-1</c:v>
                </c:pt>
                <c:pt idx="3425">
                  <c:v>-1</c:v>
                </c:pt>
                <c:pt idx="3426">
                  <c:v>-1</c:v>
                </c:pt>
                <c:pt idx="3427">
                  <c:v>-1</c:v>
                </c:pt>
                <c:pt idx="3428">
                  <c:v>-1</c:v>
                </c:pt>
                <c:pt idx="3429">
                  <c:v>-1</c:v>
                </c:pt>
                <c:pt idx="3430">
                  <c:v>-1</c:v>
                </c:pt>
                <c:pt idx="3431">
                  <c:v>-1</c:v>
                </c:pt>
                <c:pt idx="3432">
                  <c:v>-1</c:v>
                </c:pt>
                <c:pt idx="3433">
                  <c:v>-1</c:v>
                </c:pt>
                <c:pt idx="3434">
                  <c:v>-1</c:v>
                </c:pt>
                <c:pt idx="3435">
                  <c:v>-1</c:v>
                </c:pt>
                <c:pt idx="3436">
                  <c:v>-1</c:v>
                </c:pt>
                <c:pt idx="3437">
                  <c:v>-1</c:v>
                </c:pt>
                <c:pt idx="3438">
                  <c:v>-1</c:v>
                </c:pt>
                <c:pt idx="3439">
                  <c:v>-1</c:v>
                </c:pt>
                <c:pt idx="3440">
                  <c:v>-1</c:v>
                </c:pt>
                <c:pt idx="3441">
                  <c:v>-1</c:v>
                </c:pt>
                <c:pt idx="3442">
                  <c:v>-1</c:v>
                </c:pt>
                <c:pt idx="3443">
                  <c:v>-1</c:v>
                </c:pt>
                <c:pt idx="3444">
                  <c:v>-1</c:v>
                </c:pt>
                <c:pt idx="3445">
                  <c:v>-1</c:v>
                </c:pt>
                <c:pt idx="3446">
                  <c:v>-1</c:v>
                </c:pt>
                <c:pt idx="3447">
                  <c:v>-1</c:v>
                </c:pt>
                <c:pt idx="3448">
                  <c:v>-1</c:v>
                </c:pt>
                <c:pt idx="3449">
                  <c:v>-1</c:v>
                </c:pt>
                <c:pt idx="3450">
                  <c:v>-1</c:v>
                </c:pt>
                <c:pt idx="3451">
                  <c:v>-1</c:v>
                </c:pt>
                <c:pt idx="3452">
                  <c:v>-1</c:v>
                </c:pt>
                <c:pt idx="3453">
                  <c:v>-1</c:v>
                </c:pt>
                <c:pt idx="3454">
                  <c:v>-1</c:v>
                </c:pt>
                <c:pt idx="3455">
                  <c:v>-1</c:v>
                </c:pt>
                <c:pt idx="3456">
                  <c:v>-1</c:v>
                </c:pt>
                <c:pt idx="3457">
                  <c:v>-1</c:v>
                </c:pt>
                <c:pt idx="3458">
                  <c:v>-1</c:v>
                </c:pt>
                <c:pt idx="3459">
                  <c:v>-1</c:v>
                </c:pt>
                <c:pt idx="3460">
                  <c:v>-1</c:v>
                </c:pt>
                <c:pt idx="3461">
                  <c:v>-1</c:v>
                </c:pt>
                <c:pt idx="3462">
                  <c:v>-1</c:v>
                </c:pt>
                <c:pt idx="3463">
                  <c:v>-1</c:v>
                </c:pt>
                <c:pt idx="3464">
                  <c:v>-1</c:v>
                </c:pt>
                <c:pt idx="3465">
                  <c:v>-1</c:v>
                </c:pt>
                <c:pt idx="3466">
                  <c:v>-1</c:v>
                </c:pt>
                <c:pt idx="3467">
                  <c:v>-1</c:v>
                </c:pt>
                <c:pt idx="3468">
                  <c:v>-1</c:v>
                </c:pt>
                <c:pt idx="3469">
                  <c:v>-1</c:v>
                </c:pt>
                <c:pt idx="3470">
                  <c:v>-1</c:v>
                </c:pt>
                <c:pt idx="3471">
                  <c:v>-1</c:v>
                </c:pt>
                <c:pt idx="3472">
                  <c:v>-1</c:v>
                </c:pt>
                <c:pt idx="3473">
                  <c:v>-1</c:v>
                </c:pt>
                <c:pt idx="3474">
                  <c:v>-1</c:v>
                </c:pt>
                <c:pt idx="3475">
                  <c:v>-1</c:v>
                </c:pt>
                <c:pt idx="3476">
                  <c:v>-1</c:v>
                </c:pt>
                <c:pt idx="3477">
                  <c:v>-1</c:v>
                </c:pt>
                <c:pt idx="3478">
                  <c:v>-1</c:v>
                </c:pt>
                <c:pt idx="3479">
                  <c:v>-1</c:v>
                </c:pt>
                <c:pt idx="3480">
                  <c:v>-1</c:v>
                </c:pt>
                <c:pt idx="3481">
                  <c:v>-1</c:v>
                </c:pt>
                <c:pt idx="3482">
                  <c:v>-1</c:v>
                </c:pt>
                <c:pt idx="3483">
                  <c:v>-1</c:v>
                </c:pt>
                <c:pt idx="3484">
                  <c:v>-1</c:v>
                </c:pt>
                <c:pt idx="3485">
                  <c:v>-1</c:v>
                </c:pt>
                <c:pt idx="3486">
                  <c:v>-1</c:v>
                </c:pt>
                <c:pt idx="3487">
                  <c:v>-1</c:v>
                </c:pt>
                <c:pt idx="3488">
                  <c:v>-1</c:v>
                </c:pt>
                <c:pt idx="3489">
                  <c:v>-1</c:v>
                </c:pt>
                <c:pt idx="3490">
                  <c:v>-1</c:v>
                </c:pt>
                <c:pt idx="3491">
                  <c:v>-1</c:v>
                </c:pt>
                <c:pt idx="3492">
                  <c:v>-1</c:v>
                </c:pt>
                <c:pt idx="3493">
                  <c:v>-1</c:v>
                </c:pt>
                <c:pt idx="3494">
                  <c:v>-1</c:v>
                </c:pt>
                <c:pt idx="3495">
                  <c:v>-1</c:v>
                </c:pt>
                <c:pt idx="3496">
                  <c:v>-1</c:v>
                </c:pt>
                <c:pt idx="3497">
                  <c:v>-1</c:v>
                </c:pt>
                <c:pt idx="3498">
                  <c:v>-1</c:v>
                </c:pt>
                <c:pt idx="3499">
                  <c:v>-1</c:v>
                </c:pt>
                <c:pt idx="3500">
                  <c:v>-1</c:v>
                </c:pt>
                <c:pt idx="3501">
                  <c:v>-1</c:v>
                </c:pt>
                <c:pt idx="3502">
                  <c:v>-1</c:v>
                </c:pt>
                <c:pt idx="3503">
                  <c:v>-1</c:v>
                </c:pt>
                <c:pt idx="3504">
                  <c:v>-1</c:v>
                </c:pt>
                <c:pt idx="3505">
                  <c:v>-1</c:v>
                </c:pt>
                <c:pt idx="3506">
                  <c:v>-1</c:v>
                </c:pt>
                <c:pt idx="3507">
                  <c:v>-1</c:v>
                </c:pt>
                <c:pt idx="3508">
                  <c:v>-1</c:v>
                </c:pt>
                <c:pt idx="3509">
                  <c:v>-1</c:v>
                </c:pt>
                <c:pt idx="3510">
                  <c:v>-1</c:v>
                </c:pt>
                <c:pt idx="3511">
                  <c:v>-1</c:v>
                </c:pt>
                <c:pt idx="3512">
                  <c:v>-1</c:v>
                </c:pt>
                <c:pt idx="3513">
                  <c:v>-1</c:v>
                </c:pt>
                <c:pt idx="3514">
                  <c:v>-1</c:v>
                </c:pt>
                <c:pt idx="3515">
                  <c:v>-1</c:v>
                </c:pt>
                <c:pt idx="3516">
                  <c:v>-1</c:v>
                </c:pt>
                <c:pt idx="3517">
                  <c:v>-1</c:v>
                </c:pt>
                <c:pt idx="3518">
                  <c:v>-1</c:v>
                </c:pt>
                <c:pt idx="3519">
                  <c:v>-1</c:v>
                </c:pt>
                <c:pt idx="3520">
                  <c:v>-1</c:v>
                </c:pt>
                <c:pt idx="3521">
                  <c:v>-1</c:v>
                </c:pt>
                <c:pt idx="3522">
                  <c:v>-1</c:v>
                </c:pt>
                <c:pt idx="3523">
                  <c:v>-1</c:v>
                </c:pt>
                <c:pt idx="3524">
                  <c:v>-1</c:v>
                </c:pt>
                <c:pt idx="3525">
                  <c:v>-1</c:v>
                </c:pt>
                <c:pt idx="3526">
                  <c:v>-1</c:v>
                </c:pt>
                <c:pt idx="3527">
                  <c:v>-1</c:v>
                </c:pt>
                <c:pt idx="3528">
                  <c:v>-1</c:v>
                </c:pt>
                <c:pt idx="3529">
                  <c:v>-1</c:v>
                </c:pt>
                <c:pt idx="3530">
                  <c:v>-1</c:v>
                </c:pt>
                <c:pt idx="3531">
                  <c:v>-1</c:v>
                </c:pt>
                <c:pt idx="3532">
                  <c:v>-1</c:v>
                </c:pt>
                <c:pt idx="3533">
                  <c:v>-1</c:v>
                </c:pt>
                <c:pt idx="3534">
                  <c:v>-1</c:v>
                </c:pt>
                <c:pt idx="3535">
                  <c:v>-1</c:v>
                </c:pt>
                <c:pt idx="3536">
                  <c:v>-1</c:v>
                </c:pt>
                <c:pt idx="3537">
                  <c:v>-1</c:v>
                </c:pt>
                <c:pt idx="3538">
                  <c:v>-1</c:v>
                </c:pt>
                <c:pt idx="3539">
                  <c:v>-1</c:v>
                </c:pt>
                <c:pt idx="3540">
                  <c:v>-1</c:v>
                </c:pt>
                <c:pt idx="3541">
                  <c:v>-1</c:v>
                </c:pt>
                <c:pt idx="3542">
                  <c:v>-1</c:v>
                </c:pt>
                <c:pt idx="3543">
                  <c:v>-1</c:v>
                </c:pt>
                <c:pt idx="3544">
                  <c:v>-1</c:v>
                </c:pt>
                <c:pt idx="3545">
                  <c:v>-1</c:v>
                </c:pt>
                <c:pt idx="3546">
                  <c:v>-1</c:v>
                </c:pt>
                <c:pt idx="3547">
                  <c:v>-1</c:v>
                </c:pt>
                <c:pt idx="3548">
                  <c:v>-1</c:v>
                </c:pt>
                <c:pt idx="3549">
                  <c:v>-1</c:v>
                </c:pt>
                <c:pt idx="3550">
                  <c:v>-1</c:v>
                </c:pt>
                <c:pt idx="3551">
                  <c:v>-1</c:v>
                </c:pt>
                <c:pt idx="3552">
                  <c:v>-1</c:v>
                </c:pt>
                <c:pt idx="3553">
                  <c:v>-1</c:v>
                </c:pt>
                <c:pt idx="3554">
                  <c:v>-1</c:v>
                </c:pt>
                <c:pt idx="3555">
                  <c:v>-1</c:v>
                </c:pt>
                <c:pt idx="3556">
                  <c:v>-1</c:v>
                </c:pt>
                <c:pt idx="3557">
                  <c:v>-1</c:v>
                </c:pt>
                <c:pt idx="3558">
                  <c:v>-1</c:v>
                </c:pt>
                <c:pt idx="3559">
                  <c:v>-1</c:v>
                </c:pt>
                <c:pt idx="3560">
                  <c:v>-1</c:v>
                </c:pt>
                <c:pt idx="3561">
                  <c:v>-1</c:v>
                </c:pt>
                <c:pt idx="3562">
                  <c:v>-1</c:v>
                </c:pt>
                <c:pt idx="3563">
                  <c:v>-1</c:v>
                </c:pt>
                <c:pt idx="3564">
                  <c:v>-1</c:v>
                </c:pt>
                <c:pt idx="3565">
                  <c:v>-1</c:v>
                </c:pt>
                <c:pt idx="3566">
                  <c:v>-1</c:v>
                </c:pt>
                <c:pt idx="3567">
                  <c:v>-1</c:v>
                </c:pt>
                <c:pt idx="3568">
                  <c:v>-1</c:v>
                </c:pt>
                <c:pt idx="3569">
                  <c:v>-1</c:v>
                </c:pt>
                <c:pt idx="3570">
                  <c:v>-1</c:v>
                </c:pt>
                <c:pt idx="3571">
                  <c:v>-1</c:v>
                </c:pt>
                <c:pt idx="3572">
                  <c:v>-1</c:v>
                </c:pt>
                <c:pt idx="3573">
                  <c:v>-1</c:v>
                </c:pt>
                <c:pt idx="3574">
                  <c:v>-1</c:v>
                </c:pt>
                <c:pt idx="3575">
                  <c:v>-1</c:v>
                </c:pt>
                <c:pt idx="3576">
                  <c:v>-1</c:v>
                </c:pt>
                <c:pt idx="3577">
                  <c:v>-1</c:v>
                </c:pt>
                <c:pt idx="3578">
                  <c:v>-1</c:v>
                </c:pt>
                <c:pt idx="3579">
                  <c:v>-1</c:v>
                </c:pt>
                <c:pt idx="3580">
                  <c:v>-1</c:v>
                </c:pt>
                <c:pt idx="3581">
                  <c:v>-1</c:v>
                </c:pt>
                <c:pt idx="3582">
                  <c:v>-1</c:v>
                </c:pt>
                <c:pt idx="3583">
                  <c:v>-1</c:v>
                </c:pt>
                <c:pt idx="3584">
                  <c:v>-1</c:v>
                </c:pt>
                <c:pt idx="3585">
                  <c:v>-1</c:v>
                </c:pt>
                <c:pt idx="3586">
                  <c:v>-1</c:v>
                </c:pt>
                <c:pt idx="3587">
                  <c:v>-1</c:v>
                </c:pt>
                <c:pt idx="3588">
                  <c:v>-1</c:v>
                </c:pt>
                <c:pt idx="3589">
                  <c:v>-1</c:v>
                </c:pt>
                <c:pt idx="3590">
                  <c:v>-1</c:v>
                </c:pt>
                <c:pt idx="3591">
                  <c:v>-1</c:v>
                </c:pt>
                <c:pt idx="3592">
                  <c:v>-1</c:v>
                </c:pt>
                <c:pt idx="3593">
                  <c:v>-1</c:v>
                </c:pt>
                <c:pt idx="3594">
                  <c:v>-1</c:v>
                </c:pt>
                <c:pt idx="3595">
                  <c:v>-1</c:v>
                </c:pt>
                <c:pt idx="3596">
                  <c:v>-1</c:v>
                </c:pt>
                <c:pt idx="3597">
                  <c:v>-1</c:v>
                </c:pt>
                <c:pt idx="3598">
                  <c:v>-1</c:v>
                </c:pt>
                <c:pt idx="3599">
                  <c:v>-1</c:v>
                </c:pt>
                <c:pt idx="3600">
                  <c:v>-1</c:v>
                </c:pt>
                <c:pt idx="3601">
                  <c:v>-1</c:v>
                </c:pt>
                <c:pt idx="3602">
                  <c:v>-1</c:v>
                </c:pt>
                <c:pt idx="3603">
                  <c:v>-1</c:v>
                </c:pt>
                <c:pt idx="3604">
                  <c:v>-1</c:v>
                </c:pt>
                <c:pt idx="3605">
                  <c:v>-1</c:v>
                </c:pt>
                <c:pt idx="3606">
                  <c:v>-1</c:v>
                </c:pt>
                <c:pt idx="3607">
                  <c:v>-1</c:v>
                </c:pt>
                <c:pt idx="3608">
                  <c:v>-1</c:v>
                </c:pt>
                <c:pt idx="3609">
                  <c:v>-1</c:v>
                </c:pt>
                <c:pt idx="3610">
                  <c:v>-1</c:v>
                </c:pt>
                <c:pt idx="3611">
                  <c:v>-1</c:v>
                </c:pt>
                <c:pt idx="3612">
                  <c:v>-1</c:v>
                </c:pt>
                <c:pt idx="3613">
                  <c:v>-1</c:v>
                </c:pt>
                <c:pt idx="3614">
                  <c:v>-1</c:v>
                </c:pt>
                <c:pt idx="3615">
                  <c:v>-1</c:v>
                </c:pt>
                <c:pt idx="3616">
                  <c:v>-1</c:v>
                </c:pt>
                <c:pt idx="3617">
                  <c:v>-1</c:v>
                </c:pt>
                <c:pt idx="3618">
                  <c:v>-1</c:v>
                </c:pt>
                <c:pt idx="3619">
                  <c:v>-1</c:v>
                </c:pt>
                <c:pt idx="3620">
                  <c:v>-1</c:v>
                </c:pt>
                <c:pt idx="3621">
                  <c:v>-1</c:v>
                </c:pt>
                <c:pt idx="3622">
                  <c:v>-1</c:v>
                </c:pt>
                <c:pt idx="3623">
                  <c:v>-1</c:v>
                </c:pt>
                <c:pt idx="3624">
                  <c:v>-1</c:v>
                </c:pt>
                <c:pt idx="3625">
                  <c:v>-1</c:v>
                </c:pt>
                <c:pt idx="3626">
                  <c:v>-1</c:v>
                </c:pt>
                <c:pt idx="3627">
                  <c:v>-1</c:v>
                </c:pt>
                <c:pt idx="3628">
                  <c:v>-1</c:v>
                </c:pt>
                <c:pt idx="3629">
                  <c:v>-1</c:v>
                </c:pt>
                <c:pt idx="3630">
                  <c:v>-1</c:v>
                </c:pt>
                <c:pt idx="3631">
                  <c:v>-1</c:v>
                </c:pt>
                <c:pt idx="3632">
                  <c:v>-1</c:v>
                </c:pt>
                <c:pt idx="3633">
                  <c:v>-1</c:v>
                </c:pt>
                <c:pt idx="3634">
                  <c:v>-1</c:v>
                </c:pt>
                <c:pt idx="3635">
                  <c:v>-1</c:v>
                </c:pt>
                <c:pt idx="3636">
                  <c:v>-1</c:v>
                </c:pt>
                <c:pt idx="3637">
                  <c:v>-1</c:v>
                </c:pt>
                <c:pt idx="3638">
                  <c:v>-1</c:v>
                </c:pt>
                <c:pt idx="3639">
                  <c:v>-1</c:v>
                </c:pt>
                <c:pt idx="3640">
                  <c:v>-1</c:v>
                </c:pt>
                <c:pt idx="3641">
                  <c:v>-1</c:v>
                </c:pt>
                <c:pt idx="3642">
                  <c:v>-1</c:v>
                </c:pt>
                <c:pt idx="3643">
                  <c:v>-1</c:v>
                </c:pt>
                <c:pt idx="3644">
                  <c:v>-1</c:v>
                </c:pt>
                <c:pt idx="3645">
                  <c:v>-1</c:v>
                </c:pt>
                <c:pt idx="3646">
                  <c:v>-1</c:v>
                </c:pt>
                <c:pt idx="3647">
                  <c:v>-1</c:v>
                </c:pt>
                <c:pt idx="3648">
                  <c:v>-1</c:v>
                </c:pt>
                <c:pt idx="3649">
                  <c:v>-1</c:v>
                </c:pt>
                <c:pt idx="3650">
                  <c:v>-1</c:v>
                </c:pt>
                <c:pt idx="3651">
                  <c:v>-1</c:v>
                </c:pt>
                <c:pt idx="3652">
                  <c:v>-1</c:v>
                </c:pt>
                <c:pt idx="3653">
                  <c:v>-1</c:v>
                </c:pt>
                <c:pt idx="3654">
                  <c:v>-1</c:v>
                </c:pt>
                <c:pt idx="3655">
                  <c:v>-1</c:v>
                </c:pt>
                <c:pt idx="3656">
                  <c:v>-1</c:v>
                </c:pt>
                <c:pt idx="3657">
                  <c:v>-1</c:v>
                </c:pt>
                <c:pt idx="3658">
                  <c:v>-1</c:v>
                </c:pt>
                <c:pt idx="3659">
                  <c:v>-1</c:v>
                </c:pt>
                <c:pt idx="3660">
                  <c:v>-1</c:v>
                </c:pt>
                <c:pt idx="3661">
                  <c:v>-1</c:v>
                </c:pt>
                <c:pt idx="3662">
                  <c:v>-1</c:v>
                </c:pt>
                <c:pt idx="3663">
                  <c:v>-1</c:v>
                </c:pt>
                <c:pt idx="3664">
                  <c:v>-1</c:v>
                </c:pt>
                <c:pt idx="3665">
                  <c:v>-1</c:v>
                </c:pt>
                <c:pt idx="3666">
                  <c:v>-1</c:v>
                </c:pt>
                <c:pt idx="3667">
                  <c:v>-1</c:v>
                </c:pt>
                <c:pt idx="3668">
                  <c:v>-1</c:v>
                </c:pt>
                <c:pt idx="3669">
                  <c:v>-1</c:v>
                </c:pt>
                <c:pt idx="3670">
                  <c:v>-1</c:v>
                </c:pt>
                <c:pt idx="3671">
                  <c:v>-1</c:v>
                </c:pt>
                <c:pt idx="3672">
                  <c:v>-1</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-1</c:v>
                </c:pt>
                <c:pt idx="3723">
                  <c:v>-1</c:v>
                </c:pt>
                <c:pt idx="3724">
                  <c:v>-1</c:v>
                </c:pt>
                <c:pt idx="3725">
                  <c:v>-1</c:v>
                </c:pt>
                <c:pt idx="3726">
                  <c:v>-1</c:v>
                </c:pt>
                <c:pt idx="3727">
                  <c:v>-1</c:v>
                </c:pt>
                <c:pt idx="3728">
                  <c:v>-1</c:v>
                </c:pt>
                <c:pt idx="3729">
                  <c:v>-1</c:v>
                </c:pt>
                <c:pt idx="3730">
                  <c:v>-1</c:v>
                </c:pt>
                <c:pt idx="3731">
                  <c:v>-1</c:v>
                </c:pt>
                <c:pt idx="3732">
                  <c:v>-1</c:v>
                </c:pt>
                <c:pt idx="3733">
                  <c:v>-1</c:v>
                </c:pt>
                <c:pt idx="3734">
                  <c:v>-1</c:v>
                </c:pt>
                <c:pt idx="3735">
                  <c:v>-1</c:v>
                </c:pt>
                <c:pt idx="3736">
                  <c:v>-1</c:v>
                </c:pt>
                <c:pt idx="3737">
                  <c:v>-1</c:v>
                </c:pt>
                <c:pt idx="3738">
                  <c:v>-1</c:v>
                </c:pt>
                <c:pt idx="3739">
                  <c:v>-1</c:v>
                </c:pt>
                <c:pt idx="3740">
                  <c:v>-1</c:v>
                </c:pt>
                <c:pt idx="3741">
                  <c:v>-1</c:v>
                </c:pt>
                <c:pt idx="3742">
                  <c:v>-1</c:v>
                </c:pt>
                <c:pt idx="3743">
                  <c:v>-1</c:v>
                </c:pt>
                <c:pt idx="3744">
                  <c:v>-1</c:v>
                </c:pt>
                <c:pt idx="3745">
                  <c:v>-1</c:v>
                </c:pt>
                <c:pt idx="3746">
                  <c:v>-1</c:v>
                </c:pt>
                <c:pt idx="3747">
                  <c:v>-1</c:v>
                </c:pt>
                <c:pt idx="3748">
                  <c:v>-1</c:v>
                </c:pt>
                <c:pt idx="3749">
                  <c:v>-1</c:v>
                </c:pt>
                <c:pt idx="3750">
                  <c:v>-1</c:v>
                </c:pt>
                <c:pt idx="3751">
                  <c:v>-1</c:v>
                </c:pt>
                <c:pt idx="3752">
                  <c:v>-1</c:v>
                </c:pt>
                <c:pt idx="3753">
                  <c:v>-1</c:v>
                </c:pt>
                <c:pt idx="3754">
                  <c:v>-1</c:v>
                </c:pt>
                <c:pt idx="3755">
                  <c:v>-1</c:v>
                </c:pt>
                <c:pt idx="3756">
                  <c:v>-1</c:v>
                </c:pt>
                <c:pt idx="3757">
                  <c:v>-1</c:v>
                </c:pt>
                <c:pt idx="3758">
                  <c:v>-1</c:v>
                </c:pt>
                <c:pt idx="3759">
                  <c:v>-1</c:v>
                </c:pt>
                <c:pt idx="3760">
                  <c:v>-1</c:v>
                </c:pt>
                <c:pt idx="3761">
                  <c:v>-1</c:v>
                </c:pt>
                <c:pt idx="3762">
                  <c:v>-1</c:v>
                </c:pt>
                <c:pt idx="3763">
                  <c:v>-1</c:v>
                </c:pt>
                <c:pt idx="3764">
                  <c:v>-1</c:v>
                </c:pt>
                <c:pt idx="3765">
                  <c:v>-1</c:v>
                </c:pt>
                <c:pt idx="3766">
                  <c:v>-1</c:v>
                </c:pt>
                <c:pt idx="3767">
                  <c:v>-1</c:v>
                </c:pt>
                <c:pt idx="3768">
                  <c:v>-1</c:v>
                </c:pt>
                <c:pt idx="3769">
                  <c:v>-1</c:v>
                </c:pt>
                <c:pt idx="3770">
                  <c:v>-1</c:v>
                </c:pt>
                <c:pt idx="3771">
                  <c:v>-1</c:v>
                </c:pt>
                <c:pt idx="3772">
                  <c:v>-1</c:v>
                </c:pt>
                <c:pt idx="3773">
                  <c:v>-1</c:v>
                </c:pt>
                <c:pt idx="3774">
                  <c:v>-1</c:v>
                </c:pt>
                <c:pt idx="3775">
                  <c:v>-1</c:v>
                </c:pt>
                <c:pt idx="3776">
                  <c:v>-1</c:v>
                </c:pt>
                <c:pt idx="3777">
                  <c:v>-1</c:v>
                </c:pt>
                <c:pt idx="3778">
                  <c:v>-1</c:v>
                </c:pt>
                <c:pt idx="3779">
                  <c:v>-1</c:v>
                </c:pt>
                <c:pt idx="3780">
                  <c:v>-1</c:v>
                </c:pt>
                <c:pt idx="3781">
                  <c:v>-1</c:v>
                </c:pt>
                <c:pt idx="3782">
                  <c:v>-1</c:v>
                </c:pt>
                <c:pt idx="3783">
                  <c:v>-1</c:v>
                </c:pt>
                <c:pt idx="3784">
                  <c:v>-1</c:v>
                </c:pt>
                <c:pt idx="3785">
                  <c:v>-1</c:v>
                </c:pt>
                <c:pt idx="3786">
                  <c:v>-1</c:v>
                </c:pt>
                <c:pt idx="3787">
                  <c:v>-1</c:v>
                </c:pt>
                <c:pt idx="3788">
                  <c:v>-1</c:v>
                </c:pt>
                <c:pt idx="3789">
                  <c:v>-1</c:v>
                </c:pt>
                <c:pt idx="3790">
                  <c:v>-1</c:v>
                </c:pt>
                <c:pt idx="3791">
                  <c:v>-1</c:v>
                </c:pt>
                <c:pt idx="3792">
                  <c:v>-1</c:v>
                </c:pt>
                <c:pt idx="3793">
                  <c:v>-1</c:v>
                </c:pt>
                <c:pt idx="3794">
                  <c:v>-1</c:v>
                </c:pt>
                <c:pt idx="3795">
                  <c:v>-1</c:v>
                </c:pt>
                <c:pt idx="3796">
                  <c:v>-1</c:v>
                </c:pt>
                <c:pt idx="3797">
                  <c:v>-1</c:v>
                </c:pt>
                <c:pt idx="3798">
                  <c:v>-1</c:v>
                </c:pt>
                <c:pt idx="3799">
                  <c:v>-1</c:v>
                </c:pt>
                <c:pt idx="3800">
                  <c:v>-1</c:v>
                </c:pt>
                <c:pt idx="3801">
                  <c:v>-1</c:v>
                </c:pt>
                <c:pt idx="3802">
                  <c:v>-1</c:v>
                </c:pt>
                <c:pt idx="3803">
                  <c:v>-1</c:v>
                </c:pt>
                <c:pt idx="3804">
                  <c:v>-1</c:v>
                </c:pt>
                <c:pt idx="3805">
                  <c:v>-1</c:v>
                </c:pt>
                <c:pt idx="3806">
                  <c:v>-1</c:v>
                </c:pt>
                <c:pt idx="3807">
                  <c:v>-1</c:v>
                </c:pt>
                <c:pt idx="3808">
                  <c:v>-1</c:v>
                </c:pt>
                <c:pt idx="3809">
                  <c:v>-1</c:v>
                </c:pt>
                <c:pt idx="3810">
                  <c:v>-1</c:v>
                </c:pt>
                <c:pt idx="3811">
                  <c:v>-1</c:v>
                </c:pt>
                <c:pt idx="3812">
                  <c:v>-1</c:v>
                </c:pt>
                <c:pt idx="3813">
                  <c:v>-1</c:v>
                </c:pt>
                <c:pt idx="3814">
                  <c:v>-1</c:v>
                </c:pt>
                <c:pt idx="3815">
                  <c:v>-1</c:v>
                </c:pt>
                <c:pt idx="3816">
                  <c:v>-1</c:v>
                </c:pt>
                <c:pt idx="3817">
                  <c:v>-1</c:v>
                </c:pt>
                <c:pt idx="3818">
                  <c:v>-1</c:v>
                </c:pt>
                <c:pt idx="3819">
                  <c:v>-1</c:v>
                </c:pt>
                <c:pt idx="3820">
                  <c:v>-1</c:v>
                </c:pt>
                <c:pt idx="3821">
                  <c:v>-1</c:v>
                </c:pt>
                <c:pt idx="3822">
                  <c:v>-1</c:v>
                </c:pt>
                <c:pt idx="3823">
                  <c:v>-1</c:v>
                </c:pt>
                <c:pt idx="3824">
                  <c:v>-1</c:v>
                </c:pt>
                <c:pt idx="3825">
                  <c:v>-1</c:v>
                </c:pt>
                <c:pt idx="3826">
                  <c:v>-1</c:v>
                </c:pt>
                <c:pt idx="3827">
                  <c:v>-1</c:v>
                </c:pt>
                <c:pt idx="3828">
                  <c:v>-1</c:v>
                </c:pt>
                <c:pt idx="3829">
                  <c:v>-1</c:v>
                </c:pt>
                <c:pt idx="3830">
                  <c:v>-1</c:v>
                </c:pt>
                <c:pt idx="3831">
                  <c:v>-1</c:v>
                </c:pt>
                <c:pt idx="3832">
                  <c:v>-1</c:v>
                </c:pt>
                <c:pt idx="3833">
                  <c:v>-1</c:v>
                </c:pt>
                <c:pt idx="3834">
                  <c:v>-1</c:v>
                </c:pt>
                <c:pt idx="3835">
                  <c:v>-1</c:v>
                </c:pt>
                <c:pt idx="3836">
                  <c:v>-1</c:v>
                </c:pt>
                <c:pt idx="3837">
                  <c:v>-1</c:v>
                </c:pt>
                <c:pt idx="3838">
                  <c:v>-1</c:v>
                </c:pt>
                <c:pt idx="3839">
                  <c:v>-1</c:v>
                </c:pt>
                <c:pt idx="3840">
                  <c:v>-1</c:v>
                </c:pt>
                <c:pt idx="3841">
                  <c:v>-1</c:v>
                </c:pt>
                <c:pt idx="3842">
                  <c:v>-1</c:v>
                </c:pt>
                <c:pt idx="3843">
                  <c:v>-1</c:v>
                </c:pt>
                <c:pt idx="3844">
                  <c:v>-1</c:v>
                </c:pt>
                <c:pt idx="3845">
                  <c:v>-1</c:v>
                </c:pt>
                <c:pt idx="3846">
                  <c:v>-1</c:v>
                </c:pt>
                <c:pt idx="3847">
                  <c:v>-1</c:v>
                </c:pt>
                <c:pt idx="3848">
                  <c:v>-1</c:v>
                </c:pt>
                <c:pt idx="3849">
                  <c:v>-1</c:v>
                </c:pt>
                <c:pt idx="3850">
                  <c:v>-1</c:v>
                </c:pt>
                <c:pt idx="3851">
                  <c:v>-1</c:v>
                </c:pt>
                <c:pt idx="3852">
                  <c:v>-1</c:v>
                </c:pt>
                <c:pt idx="3853">
                  <c:v>-1</c:v>
                </c:pt>
                <c:pt idx="3854">
                  <c:v>-1</c:v>
                </c:pt>
                <c:pt idx="3855">
                  <c:v>-1</c:v>
                </c:pt>
                <c:pt idx="3856">
                  <c:v>-1</c:v>
                </c:pt>
                <c:pt idx="3857">
                  <c:v>-1</c:v>
                </c:pt>
                <c:pt idx="3858">
                  <c:v>-1</c:v>
                </c:pt>
                <c:pt idx="3859">
                  <c:v>-1</c:v>
                </c:pt>
                <c:pt idx="3860">
                  <c:v>-1</c:v>
                </c:pt>
                <c:pt idx="3861">
                  <c:v>-1</c:v>
                </c:pt>
                <c:pt idx="3862">
                  <c:v>-1</c:v>
                </c:pt>
                <c:pt idx="3863">
                  <c:v>-1</c:v>
                </c:pt>
                <c:pt idx="3864">
                  <c:v>-1</c:v>
                </c:pt>
                <c:pt idx="3865">
                  <c:v>-1</c:v>
                </c:pt>
                <c:pt idx="3866">
                  <c:v>-1</c:v>
                </c:pt>
                <c:pt idx="3867">
                  <c:v>-1</c:v>
                </c:pt>
                <c:pt idx="3868">
                  <c:v>-1</c:v>
                </c:pt>
                <c:pt idx="3869">
                  <c:v>-1</c:v>
                </c:pt>
                <c:pt idx="3870">
                  <c:v>-1</c:v>
                </c:pt>
                <c:pt idx="3871">
                  <c:v>-1</c:v>
                </c:pt>
                <c:pt idx="3872">
                  <c:v>-1</c:v>
                </c:pt>
                <c:pt idx="3873">
                  <c:v>-1</c:v>
                </c:pt>
                <c:pt idx="3874">
                  <c:v>-1</c:v>
                </c:pt>
                <c:pt idx="3875">
                  <c:v>-1</c:v>
                </c:pt>
                <c:pt idx="3876">
                  <c:v>-1</c:v>
                </c:pt>
                <c:pt idx="3877">
                  <c:v>-1</c:v>
                </c:pt>
                <c:pt idx="3878">
                  <c:v>-1</c:v>
                </c:pt>
                <c:pt idx="3879">
                  <c:v>-1</c:v>
                </c:pt>
                <c:pt idx="3880">
                  <c:v>-1</c:v>
                </c:pt>
                <c:pt idx="3881">
                  <c:v>-1</c:v>
                </c:pt>
                <c:pt idx="3882">
                  <c:v>-1</c:v>
                </c:pt>
                <c:pt idx="3883">
                  <c:v>-1</c:v>
                </c:pt>
                <c:pt idx="3884">
                  <c:v>-1</c:v>
                </c:pt>
                <c:pt idx="3885">
                  <c:v>-1</c:v>
                </c:pt>
                <c:pt idx="3886">
                  <c:v>-1</c:v>
                </c:pt>
                <c:pt idx="3887">
                  <c:v>-1</c:v>
                </c:pt>
                <c:pt idx="3888">
                  <c:v>-1</c:v>
                </c:pt>
                <c:pt idx="3889">
                  <c:v>-1</c:v>
                </c:pt>
                <c:pt idx="3890">
                  <c:v>-1</c:v>
                </c:pt>
                <c:pt idx="3891">
                  <c:v>-1</c:v>
                </c:pt>
                <c:pt idx="3892">
                  <c:v>-1</c:v>
                </c:pt>
                <c:pt idx="3893">
                  <c:v>-1</c:v>
                </c:pt>
                <c:pt idx="3894">
                  <c:v>-1</c:v>
                </c:pt>
                <c:pt idx="3895">
                  <c:v>-1</c:v>
                </c:pt>
                <c:pt idx="3896">
                  <c:v>-1</c:v>
                </c:pt>
                <c:pt idx="3897">
                  <c:v>-1</c:v>
                </c:pt>
                <c:pt idx="3898">
                  <c:v>-1</c:v>
                </c:pt>
                <c:pt idx="3899">
                  <c:v>-1</c:v>
                </c:pt>
                <c:pt idx="3900">
                  <c:v>-1</c:v>
                </c:pt>
                <c:pt idx="3901">
                  <c:v>-1</c:v>
                </c:pt>
                <c:pt idx="3902">
                  <c:v>-1</c:v>
                </c:pt>
                <c:pt idx="3903">
                  <c:v>-1</c:v>
                </c:pt>
                <c:pt idx="3904">
                  <c:v>-1</c:v>
                </c:pt>
                <c:pt idx="3905">
                  <c:v>-1</c:v>
                </c:pt>
                <c:pt idx="3906">
                  <c:v>-1</c:v>
                </c:pt>
                <c:pt idx="3907">
                  <c:v>-1</c:v>
                </c:pt>
                <c:pt idx="3908">
                  <c:v>-1</c:v>
                </c:pt>
                <c:pt idx="3909">
                  <c:v>-1</c:v>
                </c:pt>
                <c:pt idx="3910">
                  <c:v>-1</c:v>
                </c:pt>
                <c:pt idx="3911">
                  <c:v>-1</c:v>
                </c:pt>
                <c:pt idx="3912">
                  <c:v>-1</c:v>
                </c:pt>
                <c:pt idx="3913">
                  <c:v>-1</c:v>
                </c:pt>
                <c:pt idx="3914">
                  <c:v>-1</c:v>
                </c:pt>
                <c:pt idx="3915">
                  <c:v>-1</c:v>
                </c:pt>
                <c:pt idx="3916">
                  <c:v>-1</c:v>
                </c:pt>
                <c:pt idx="3917">
                  <c:v>-1</c:v>
                </c:pt>
                <c:pt idx="3918">
                  <c:v>-1</c:v>
                </c:pt>
                <c:pt idx="3919">
                  <c:v>-1</c:v>
                </c:pt>
                <c:pt idx="3920">
                  <c:v>-1</c:v>
                </c:pt>
                <c:pt idx="3921">
                  <c:v>-1</c:v>
                </c:pt>
                <c:pt idx="3922">
                  <c:v>-1</c:v>
                </c:pt>
                <c:pt idx="3923">
                  <c:v>-1</c:v>
                </c:pt>
                <c:pt idx="3924">
                  <c:v>-1</c:v>
                </c:pt>
                <c:pt idx="3925">
                  <c:v>-1</c:v>
                </c:pt>
                <c:pt idx="3926">
                  <c:v>-1</c:v>
                </c:pt>
                <c:pt idx="3927">
                  <c:v>-1</c:v>
                </c:pt>
                <c:pt idx="3928">
                  <c:v>-1</c:v>
                </c:pt>
                <c:pt idx="3929">
                  <c:v>-1</c:v>
                </c:pt>
                <c:pt idx="3930">
                  <c:v>-1</c:v>
                </c:pt>
                <c:pt idx="3931">
                  <c:v>-1</c:v>
                </c:pt>
                <c:pt idx="3932">
                  <c:v>-1</c:v>
                </c:pt>
                <c:pt idx="3933">
                  <c:v>-1</c:v>
                </c:pt>
                <c:pt idx="3934">
                  <c:v>-1</c:v>
                </c:pt>
                <c:pt idx="3935">
                  <c:v>-1</c:v>
                </c:pt>
                <c:pt idx="3936">
                  <c:v>-1</c:v>
                </c:pt>
                <c:pt idx="3937">
                  <c:v>-1</c:v>
                </c:pt>
                <c:pt idx="3938">
                  <c:v>-1</c:v>
                </c:pt>
                <c:pt idx="3939">
                  <c:v>-1</c:v>
                </c:pt>
                <c:pt idx="3940">
                  <c:v>-1</c:v>
                </c:pt>
                <c:pt idx="3941">
                  <c:v>-1</c:v>
                </c:pt>
                <c:pt idx="3942">
                  <c:v>-1</c:v>
                </c:pt>
                <c:pt idx="3943">
                  <c:v>-1</c:v>
                </c:pt>
                <c:pt idx="3944">
                  <c:v>-1</c:v>
                </c:pt>
                <c:pt idx="3945">
                  <c:v>-1</c:v>
                </c:pt>
                <c:pt idx="3946">
                  <c:v>-1</c:v>
                </c:pt>
                <c:pt idx="3947">
                  <c:v>-1</c:v>
                </c:pt>
                <c:pt idx="3948">
                  <c:v>-1</c:v>
                </c:pt>
                <c:pt idx="3949">
                  <c:v>-1</c:v>
                </c:pt>
                <c:pt idx="3950">
                  <c:v>-1</c:v>
                </c:pt>
                <c:pt idx="3951">
                  <c:v>-1</c:v>
                </c:pt>
                <c:pt idx="3952">
                  <c:v>-1</c:v>
                </c:pt>
                <c:pt idx="3953">
                  <c:v>-1</c:v>
                </c:pt>
                <c:pt idx="3954">
                  <c:v>-1</c:v>
                </c:pt>
                <c:pt idx="3955">
                  <c:v>-1</c:v>
                </c:pt>
                <c:pt idx="3956">
                  <c:v>-1</c:v>
                </c:pt>
                <c:pt idx="3957">
                  <c:v>-1</c:v>
                </c:pt>
                <c:pt idx="3958">
                  <c:v>-1</c:v>
                </c:pt>
                <c:pt idx="3959">
                  <c:v>-1</c:v>
                </c:pt>
                <c:pt idx="3960">
                  <c:v>-1</c:v>
                </c:pt>
                <c:pt idx="3961">
                  <c:v>-1</c:v>
                </c:pt>
                <c:pt idx="3962">
                  <c:v>-1</c:v>
                </c:pt>
                <c:pt idx="3963">
                  <c:v>-1</c:v>
                </c:pt>
                <c:pt idx="3964">
                  <c:v>-1</c:v>
                </c:pt>
                <c:pt idx="3965">
                  <c:v>-1</c:v>
                </c:pt>
                <c:pt idx="3966">
                  <c:v>-1</c:v>
                </c:pt>
                <c:pt idx="3967">
                  <c:v>-1</c:v>
                </c:pt>
                <c:pt idx="3968">
                  <c:v>-1</c:v>
                </c:pt>
                <c:pt idx="3969">
                  <c:v>-1</c:v>
                </c:pt>
                <c:pt idx="3970">
                  <c:v>-1</c:v>
                </c:pt>
                <c:pt idx="3971">
                  <c:v>-1</c:v>
                </c:pt>
                <c:pt idx="3972">
                  <c:v>-1</c:v>
                </c:pt>
                <c:pt idx="3973">
                  <c:v>-1</c:v>
                </c:pt>
                <c:pt idx="3974">
                  <c:v>-1</c:v>
                </c:pt>
                <c:pt idx="3975">
                  <c:v>-1</c:v>
                </c:pt>
                <c:pt idx="3976">
                  <c:v>-1</c:v>
                </c:pt>
                <c:pt idx="3977">
                  <c:v>-1</c:v>
                </c:pt>
                <c:pt idx="3978">
                  <c:v>-1</c:v>
                </c:pt>
                <c:pt idx="3979">
                  <c:v>-1</c:v>
                </c:pt>
                <c:pt idx="3980">
                  <c:v>-1</c:v>
                </c:pt>
                <c:pt idx="3981">
                  <c:v>-1</c:v>
                </c:pt>
                <c:pt idx="3982">
                  <c:v>-1</c:v>
                </c:pt>
                <c:pt idx="3983">
                  <c:v>-1</c:v>
                </c:pt>
                <c:pt idx="3984">
                  <c:v>-1</c:v>
                </c:pt>
                <c:pt idx="3985">
                  <c:v>-1</c:v>
                </c:pt>
                <c:pt idx="3986">
                  <c:v>-1</c:v>
                </c:pt>
                <c:pt idx="3987">
                  <c:v>-1</c:v>
                </c:pt>
                <c:pt idx="3988">
                  <c:v>-1</c:v>
                </c:pt>
                <c:pt idx="3989">
                  <c:v>-1</c:v>
                </c:pt>
                <c:pt idx="3990">
                  <c:v>-1</c:v>
                </c:pt>
                <c:pt idx="3991">
                  <c:v>-1</c:v>
                </c:pt>
                <c:pt idx="3992">
                  <c:v>-1</c:v>
                </c:pt>
                <c:pt idx="3993">
                  <c:v>-1</c:v>
                </c:pt>
                <c:pt idx="3994">
                  <c:v>-1</c:v>
                </c:pt>
                <c:pt idx="3995">
                  <c:v>-1</c:v>
                </c:pt>
                <c:pt idx="3996">
                  <c:v>-1</c:v>
                </c:pt>
                <c:pt idx="3997">
                  <c:v>-1</c:v>
                </c:pt>
                <c:pt idx="3998">
                  <c:v>-1</c:v>
                </c:pt>
                <c:pt idx="3999">
                  <c:v>-1</c:v>
                </c:pt>
                <c:pt idx="4000">
                  <c:v>-1</c:v>
                </c:pt>
                <c:pt idx="4001">
                  <c:v>-1</c:v>
                </c:pt>
                <c:pt idx="4002">
                  <c:v>-1</c:v>
                </c:pt>
                <c:pt idx="4003">
                  <c:v>-1</c:v>
                </c:pt>
                <c:pt idx="4004">
                  <c:v>-1</c:v>
                </c:pt>
                <c:pt idx="4005">
                  <c:v>-1</c:v>
                </c:pt>
                <c:pt idx="4006">
                  <c:v>-1</c:v>
                </c:pt>
                <c:pt idx="4007">
                  <c:v>-1</c:v>
                </c:pt>
                <c:pt idx="4008">
                  <c:v>-1</c:v>
                </c:pt>
                <c:pt idx="4009">
                  <c:v>-1</c:v>
                </c:pt>
                <c:pt idx="4010">
                  <c:v>-1</c:v>
                </c:pt>
                <c:pt idx="4011">
                  <c:v>-1</c:v>
                </c:pt>
                <c:pt idx="4012">
                  <c:v>-1</c:v>
                </c:pt>
                <c:pt idx="4013">
                  <c:v>-1</c:v>
                </c:pt>
                <c:pt idx="4014">
                  <c:v>-1</c:v>
                </c:pt>
                <c:pt idx="4015">
                  <c:v>-1</c:v>
                </c:pt>
                <c:pt idx="4016">
                  <c:v>-1</c:v>
                </c:pt>
                <c:pt idx="4017">
                  <c:v>-1</c:v>
                </c:pt>
                <c:pt idx="4018">
                  <c:v>-1</c:v>
                </c:pt>
                <c:pt idx="4019">
                  <c:v>-1</c:v>
                </c:pt>
                <c:pt idx="4020">
                  <c:v>-1</c:v>
                </c:pt>
                <c:pt idx="4021">
                  <c:v>-1</c:v>
                </c:pt>
                <c:pt idx="4022">
                  <c:v>-1</c:v>
                </c:pt>
                <c:pt idx="4023">
                  <c:v>-1</c:v>
                </c:pt>
                <c:pt idx="4024">
                  <c:v>-1</c:v>
                </c:pt>
                <c:pt idx="4025">
                  <c:v>-1</c:v>
                </c:pt>
                <c:pt idx="4026">
                  <c:v>-1</c:v>
                </c:pt>
                <c:pt idx="4027">
                  <c:v>-1</c:v>
                </c:pt>
                <c:pt idx="4028">
                  <c:v>-1</c:v>
                </c:pt>
                <c:pt idx="4029">
                  <c:v>-1</c:v>
                </c:pt>
                <c:pt idx="4030">
                  <c:v>-1</c:v>
                </c:pt>
                <c:pt idx="4031">
                  <c:v>-1</c:v>
                </c:pt>
                <c:pt idx="4032">
                  <c:v>-1</c:v>
                </c:pt>
                <c:pt idx="4033">
                  <c:v>-1</c:v>
                </c:pt>
                <c:pt idx="4034">
                  <c:v>-1</c:v>
                </c:pt>
                <c:pt idx="4035">
                  <c:v>-1</c:v>
                </c:pt>
                <c:pt idx="4036">
                  <c:v>-1</c:v>
                </c:pt>
                <c:pt idx="4037">
                  <c:v>-1</c:v>
                </c:pt>
                <c:pt idx="4038">
                  <c:v>-1</c:v>
                </c:pt>
                <c:pt idx="4039">
                  <c:v>-1</c:v>
                </c:pt>
                <c:pt idx="4040">
                  <c:v>-1</c:v>
                </c:pt>
                <c:pt idx="4041">
                  <c:v>-1</c:v>
                </c:pt>
                <c:pt idx="4042">
                  <c:v>-1</c:v>
                </c:pt>
                <c:pt idx="4043">
                  <c:v>-1</c:v>
                </c:pt>
                <c:pt idx="4044">
                  <c:v>-1</c:v>
                </c:pt>
                <c:pt idx="4045">
                  <c:v>-1</c:v>
                </c:pt>
                <c:pt idx="4046">
                  <c:v>-1</c:v>
                </c:pt>
                <c:pt idx="4047">
                  <c:v>-1</c:v>
                </c:pt>
                <c:pt idx="4048">
                  <c:v>-1</c:v>
                </c:pt>
                <c:pt idx="4049">
                  <c:v>-1</c:v>
                </c:pt>
                <c:pt idx="4050">
                  <c:v>-1</c:v>
                </c:pt>
                <c:pt idx="4051">
                  <c:v>-1</c:v>
                </c:pt>
                <c:pt idx="4052">
                  <c:v>-1</c:v>
                </c:pt>
                <c:pt idx="4053">
                  <c:v>-1</c:v>
                </c:pt>
                <c:pt idx="4054">
                  <c:v>-1</c:v>
                </c:pt>
                <c:pt idx="4055">
                  <c:v>-1</c:v>
                </c:pt>
                <c:pt idx="4056">
                  <c:v>-1</c:v>
                </c:pt>
                <c:pt idx="4057">
                  <c:v>-1</c:v>
                </c:pt>
                <c:pt idx="4058">
                  <c:v>-1</c:v>
                </c:pt>
                <c:pt idx="4059">
                  <c:v>-1</c:v>
                </c:pt>
                <c:pt idx="4060">
                  <c:v>-1</c:v>
                </c:pt>
                <c:pt idx="4061">
                  <c:v>-1</c:v>
                </c:pt>
                <c:pt idx="4062">
                  <c:v>-1</c:v>
                </c:pt>
                <c:pt idx="4063">
                  <c:v>-1</c:v>
                </c:pt>
                <c:pt idx="4064">
                  <c:v>-1</c:v>
                </c:pt>
                <c:pt idx="4065">
                  <c:v>-1</c:v>
                </c:pt>
                <c:pt idx="4066">
                  <c:v>-1</c:v>
                </c:pt>
                <c:pt idx="4067">
                  <c:v>-1</c:v>
                </c:pt>
                <c:pt idx="4068">
                  <c:v>-1</c:v>
                </c:pt>
                <c:pt idx="4069">
                  <c:v>-1</c:v>
                </c:pt>
                <c:pt idx="4070">
                  <c:v>-1</c:v>
                </c:pt>
                <c:pt idx="4071">
                  <c:v>-1</c:v>
                </c:pt>
                <c:pt idx="4072">
                  <c:v>-1</c:v>
                </c:pt>
                <c:pt idx="4073">
                  <c:v>-1</c:v>
                </c:pt>
                <c:pt idx="4074">
                  <c:v>-1</c:v>
                </c:pt>
                <c:pt idx="4075">
                  <c:v>-1</c:v>
                </c:pt>
                <c:pt idx="4076">
                  <c:v>-1</c:v>
                </c:pt>
                <c:pt idx="4077">
                  <c:v>-1</c:v>
                </c:pt>
                <c:pt idx="4078">
                  <c:v>-1</c:v>
                </c:pt>
                <c:pt idx="4079">
                  <c:v>-1</c:v>
                </c:pt>
                <c:pt idx="4080">
                  <c:v>-1</c:v>
                </c:pt>
                <c:pt idx="4081">
                  <c:v>-1</c:v>
                </c:pt>
                <c:pt idx="4082">
                  <c:v>-1</c:v>
                </c:pt>
                <c:pt idx="4083">
                  <c:v>-1</c:v>
                </c:pt>
                <c:pt idx="4084">
                  <c:v>-1</c:v>
                </c:pt>
                <c:pt idx="4085">
                  <c:v>-1</c:v>
                </c:pt>
                <c:pt idx="4086">
                  <c:v>-1</c:v>
                </c:pt>
                <c:pt idx="4087">
                  <c:v>-1</c:v>
                </c:pt>
                <c:pt idx="4088">
                  <c:v>-1</c:v>
                </c:pt>
                <c:pt idx="4089">
                  <c:v>-1</c:v>
                </c:pt>
                <c:pt idx="4090">
                  <c:v>-1</c:v>
                </c:pt>
                <c:pt idx="4091">
                  <c:v>-1</c:v>
                </c:pt>
                <c:pt idx="4092">
                  <c:v>-1</c:v>
                </c:pt>
                <c:pt idx="4093">
                  <c:v>-1</c:v>
                </c:pt>
                <c:pt idx="4094">
                  <c:v>-1</c:v>
                </c:pt>
                <c:pt idx="4095">
                  <c:v>-1</c:v>
                </c:pt>
                <c:pt idx="4096">
                  <c:v>-1</c:v>
                </c:pt>
                <c:pt idx="4097">
                  <c:v>-1</c:v>
                </c:pt>
                <c:pt idx="4098">
                  <c:v>-1</c:v>
                </c:pt>
                <c:pt idx="4099">
                  <c:v>-1</c:v>
                </c:pt>
                <c:pt idx="4100">
                  <c:v>-1</c:v>
                </c:pt>
                <c:pt idx="4101">
                  <c:v>-1</c:v>
                </c:pt>
                <c:pt idx="4102">
                  <c:v>-1</c:v>
                </c:pt>
                <c:pt idx="4103">
                  <c:v>-1</c:v>
                </c:pt>
                <c:pt idx="4104">
                  <c:v>-1</c:v>
                </c:pt>
                <c:pt idx="4105">
                  <c:v>-1</c:v>
                </c:pt>
                <c:pt idx="4106">
                  <c:v>-1</c:v>
                </c:pt>
                <c:pt idx="4107">
                  <c:v>-1</c:v>
                </c:pt>
                <c:pt idx="4108">
                  <c:v>-1</c:v>
                </c:pt>
                <c:pt idx="4109">
                  <c:v>-1</c:v>
                </c:pt>
                <c:pt idx="4110">
                  <c:v>-1</c:v>
                </c:pt>
                <c:pt idx="4111">
                  <c:v>-1</c:v>
                </c:pt>
                <c:pt idx="4112">
                  <c:v>-1</c:v>
                </c:pt>
                <c:pt idx="4113">
                  <c:v>-1</c:v>
                </c:pt>
                <c:pt idx="4114">
                  <c:v>-1</c:v>
                </c:pt>
                <c:pt idx="4115">
                  <c:v>-1</c:v>
                </c:pt>
                <c:pt idx="4116">
                  <c:v>-1</c:v>
                </c:pt>
                <c:pt idx="4117">
                  <c:v>-1</c:v>
                </c:pt>
                <c:pt idx="4118">
                  <c:v>-1</c:v>
                </c:pt>
                <c:pt idx="4119">
                  <c:v>-1</c:v>
                </c:pt>
                <c:pt idx="4120">
                  <c:v>-1</c:v>
                </c:pt>
                <c:pt idx="4121">
                  <c:v>-1</c:v>
                </c:pt>
                <c:pt idx="4122">
                  <c:v>-1</c:v>
                </c:pt>
                <c:pt idx="4123">
                  <c:v>-1</c:v>
                </c:pt>
                <c:pt idx="4124">
                  <c:v>-1</c:v>
                </c:pt>
                <c:pt idx="4125">
                  <c:v>-1</c:v>
                </c:pt>
                <c:pt idx="4126">
                  <c:v>-1</c:v>
                </c:pt>
                <c:pt idx="4127">
                  <c:v>-1</c:v>
                </c:pt>
                <c:pt idx="4128">
                  <c:v>-1</c:v>
                </c:pt>
                <c:pt idx="4129">
                  <c:v>-1</c:v>
                </c:pt>
                <c:pt idx="4130">
                  <c:v>-1</c:v>
                </c:pt>
                <c:pt idx="4131">
                  <c:v>-1</c:v>
                </c:pt>
                <c:pt idx="4132">
                  <c:v>-1</c:v>
                </c:pt>
                <c:pt idx="4133">
                  <c:v>-1</c:v>
                </c:pt>
                <c:pt idx="4134">
                  <c:v>-1</c:v>
                </c:pt>
                <c:pt idx="4135">
                  <c:v>-1</c:v>
                </c:pt>
                <c:pt idx="4136">
                  <c:v>-1</c:v>
                </c:pt>
                <c:pt idx="4137">
                  <c:v>-1</c:v>
                </c:pt>
                <c:pt idx="4138">
                  <c:v>-1</c:v>
                </c:pt>
                <c:pt idx="4139">
                  <c:v>-1</c:v>
                </c:pt>
                <c:pt idx="4140">
                  <c:v>-1</c:v>
                </c:pt>
                <c:pt idx="4141">
                  <c:v>-1</c:v>
                </c:pt>
                <c:pt idx="4142">
                  <c:v>-1</c:v>
                </c:pt>
                <c:pt idx="4143">
                  <c:v>-1</c:v>
                </c:pt>
                <c:pt idx="4144">
                  <c:v>-1</c:v>
                </c:pt>
                <c:pt idx="4145">
                  <c:v>-1</c:v>
                </c:pt>
                <c:pt idx="4146">
                  <c:v>-1</c:v>
                </c:pt>
                <c:pt idx="4147">
                  <c:v>-1</c:v>
                </c:pt>
                <c:pt idx="4148">
                  <c:v>-1</c:v>
                </c:pt>
                <c:pt idx="4149">
                  <c:v>-1</c:v>
                </c:pt>
                <c:pt idx="4150">
                  <c:v>-1</c:v>
                </c:pt>
                <c:pt idx="4151">
                  <c:v>-1</c:v>
                </c:pt>
                <c:pt idx="4152">
                  <c:v>-1</c:v>
                </c:pt>
                <c:pt idx="4153">
                  <c:v>-1</c:v>
                </c:pt>
                <c:pt idx="4154">
                  <c:v>-1</c:v>
                </c:pt>
                <c:pt idx="4155">
                  <c:v>-1</c:v>
                </c:pt>
                <c:pt idx="4156">
                  <c:v>-1</c:v>
                </c:pt>
                <c:pt idx="4157">
                  <c:v>-1</c:v>
                </c:pt>
                <c:pt idx="4158">
                  <c:v>-1</c:v>
                </c:pt>
                <c:pt idx="4159">
                  <c:v>-1</c:v>
                </c:pt>
                <c:pt idx="4160">
                  <c:v>-1</c:v>
                </c:pt>
                <c:pt idx="4161">
                  <c:v>-1</c:v>
                </c:pt>
                <c:pt idx="4162">
                  <c:v>-1</c:v>
                </c:pt>
                <c:pt idx="4163">
                  <c:v>-1</c:v>
                </c:pt>
                <c:pt idx="4164">
                  <c:v>-1</c:v>
                </c:pt>
                <c:pt idx="4165">
                  <c:v>-1</c:v>
                </c:pt>
                <c:pt idx="4166">
                  <c:v>-1</c:v>
                </c:pt>
                <c:pt idx="4167">
                  <c:v>-1</c:v>
                </c:pt>
                <c:pt idx="4168">
                  <c:v>-1</c:v>
                </c:pt>
                <c:pt idx="4169">
                  <c:v>-1</c:v>
                </c:pt>
                <c:pt idx="4170">
                  <c:v>-1</c:v>
                </c:pt>
                <c:pt idx="4171">
                  <c:v>-1</c:v>
                </c:pt>
                <c:pt idx="4172">
                  <c:v>-1</c:v>
                </c:pt>
                <c:pt idx="4173">
                  <c:v>-1</c:v>
                </c:pt>
                <c:pt idx="4174">
                  <c:v>-1</c:v>
                </c:pt>
                <c:pt idx="4175">
                  <c:v>-1</c:v>
                </c:pt>
                <c:pt idx="4176">
                  <c:v>-1</c:v>
                </c:pt>
                <c:pt idx="4177">
                  <c:v>-1</c:v>
                </c:pt>
                <c:pt idx="4178">
                  <c:v>-1</c:v>
                </c:pt>
                <c:pt idx="4179">
                  <c:v>-1</c:v>
                </c:pt>
                <c:pt idx="4180">
                  <c:v>-1</c:v>
                </c:pt>
                <c:pt idx="4181">
                  <c:v>-1</c:v>
                </c:pt>
                <c:pt idx="4182">
                  <c:v>-1</c:v>
                </c:pt>
                <c:pt idx="4183">
                  <c:v>-1</c:v>
                </c:pt>
                <c:pt idx="4184">
                  <c:v>-1</c:v>
                </c:pt>
                <c:pt idx="4185">
                  <c:v>-1</c:v>
                </c:pt>
                <c:pt idx="4186">
                  <c:v>-1</c:v>
                </c:pt>
                <c:pt idx="4187">
                  <c:v>-1</c:v>
                </c:pt>
                <c:pt idx="4188">
                  <c:v>-1</c:v>
                </c:pt>
                <c:pt idx="4189">
                  <c:v>-1</c:v>
                </c:pt>
                <c:pt idx="4190">
                  <c:v>-1</c:v>
                </c:pt>
                <c:pt idx="4191">
                  <c:v>-1</c:v>
                </c:pt>
                <c:pt idx="4192">
                  <c:v>-1</c:v>
                </c:pt>
                <c:pt idx="4193">
                  <c:v>-1</c:v>
                </c:pt>
                <c:pt idx="4194">
                  <c:v>-1</c:v>
                </c:pt>
                <c:pt idx="4195">
                  <c:v>-1</c:v>
                </c:pt>
                <c:pt idx="4196">
                  <c:v>-1</c:v>
                </c:pt>
                <c:pt idx="4197">
                  <c:v>-1</c:v>
                </c:pt>
                <c:pt idx="4198">
                  <c:v>-1</c:v>
                </c:pt>
                <c:pt idx="4199">
                  <c:v>-1</c:v>
                </c:pt>
                <c:pt idx="4200">
                  <c:v>-1</c:v>
                </c:pt>
                <c:pt idx="4201">
                  <c:v>-1</c:v>
                </c:pt>
                <c:pt idx="4202">
                  <c:v>-1</c:v>
                </c:pt>
                <c:pt idx="4203">
                  <c:v>-1</c:v>
                </c:pt>
                <c:pt idx="4204">
                  <c:v>-1</c:v>
                </c:pt>
                <c:pt idx="4205">
                  <c:v>-1</c:v>
                </c:pt>
                <c:pt idx="4206">
                  <c:v>-1</c:v>
                </c:pt>
                <c:pt idx="4207">
                  <c:v>-1</c:v>
                </c:pt>
                <c:pt idx="4208">
                  <c:v>-1</c:v>
                </c:pt>
                <c:pt idx="4209">
                  <c:v>-1</c:v>
                </c:pt>
                <c:pt idx="4210">
                  <c:v>-1</c:v>
                </c:pt>
                <c:pt idx="4211">
                  <c:v>-1</c:v>
                </c:pt>
                <c:pt idx="4212">
                  <c:v>-1</c:v>
                </c:pt>
                <c:pt idx="4213">
                  <c:v>-1</c:v>
                </c:pt>
                <c:pt idx="4214">
                  <c:v>-1</c:v>
                </c:pt>
                <c:pt idx="4215">
                  <c:v>-1</c:v>
                </c:pt>
                <c:pt idx="4216">
                  <c:v>-1</c:v>
                </c:pt>
                <c:pt idx="4217">
                  <c:v>-1</c:v>
                </c:pt>
                <c:pt idx="4218">
                  <c:v>-1</c:v>
                </c:pt>
                <c:pt idx="4219">
                  <c:v>-1</c:v>
                </c:pt>
                <c:pt idx="4220">
                  <c:v>-1</c:v>
                </c:pt>
                <c:pt idx="4221">
                  <c:v>-1</c:v>
                </c:pt>
                <c:pt idx="4222">
                  <c:v>-1</c:v>
                </c:pt>
                <c:pt idx="4223">
                  <c:v>-1</c:v>
                </c:pt>
                <c:pt idx="4224">
                  <c:v>-1</c:v>
                </c:pt>
                <c:pt idx="4225">
                  <c:v>-1</c:v>
                </c:pt>
                <c:pt idx="4226">
                  <c:v>-1</c:v>
                </c:pt>
                <c:pt idx="4227">
                  <c:v>-1</c:v>
                </c:pt>
                <c:pt idx="4228">
                  <c:v>-1</c:v>
                </c:pt>
                <c:pt idx="4229">
                  <c:v>-1</c:v>
                </c:pt>
                <c:pt idx="4230">
                  <c:v>-1</c:v>
                </c:pt>
                <c:pt idx="4231">
                  <c:v>-1</c:v>
                </c:pt>
                <c:pt idx="4232">
                  <c:v>-1</c:v>
                </c:pt>
                <c:pt idx="4233">
                  <c:v>-1</c:v>
                </c:pt>
                <c:pt idx="4234">
                  <c:v>-1</c:v>
                </c:pt>
                <c:pt idx="4235">
                  <c:v>-1</c:v>
                </c:pt>
                <c:pt idx="4236">
                  <c:v>-1</c:v>
                </c:pt>
                <c:pt idx="4237">
                  <c:v>-1</c:v>
                </c:pt>
                <c:pt idx="4238">
                  <c:v>-1</c:v>
                </c:pt>
                <c:pt idx="4239">
                  <c:v>-1</c:v>
                </c:pt>
                <c:pt idx="4240">
                  <c:v>-1</c:v>
                </c:pt>
                <c:pt idx="4241">
                  <c:v>-1</c:v>
                </c:pt>
                <c:pt idx="4242">
                  <c:v>-1</c:v>
                </c:pt>
                <c:pt idx="4243">
                  <c:v>-1</c:v>
                </c:pt>
                <c:pt idx="4244">
                  <c:v>-1</c:v>
                </c:pt>
                <c:pt idx="4245">
                  <c:v>-1</c:v>
                </c:pt>
                <c:pt idx="4246">
                  <c:v>-1</c:v>
                </c:pt>
                <c:pt idx="4247">
                  <c:v>-1</c:v>
                </c:pt>
                <c:pt idx="4248">
                  <c:v>-1</c:v>
                </c:pt>
                <c:pt idx="4249">
                  <c:v>-1</c:v>
                </c:pt>
                <c:pt idx="4250">
                  <c:v>-1</c:v>
                </c:pt>
                <c:pt idx="4251">
                  <c:v>-1</c:v>
                </c:pt>
                <c:pt idx="4252">
                  <c:v>-1</c:v>
                </c:pt>
                <c:pt idx="4253">
                  <c:v>-1</c:v>
                </c:pt>
                <c:pt idx="4254">
                  <c:v>-1</c:v>
                </c:pt>
                <c:pt idx="4255">
                  <c:v>-1</c:v>
                </c:pt>
                <c:pt idx="4256">
                  <c:v>-1</c:v>
                </c:pt>
                <c:pt idx="4257">
                  <c:v>-1</c:v>
                </c:pt>
                <c:pt idx="4258">
                  <c:v>-1</c:v>
                </c:pt>
                <c:pt idx="4259">
                  <c:v>-1</c:v>
                </c:pt>
                <c:pt idx="4260">
                  <c:v>-1</c:v>
                </c:pt>
                <c:pt idx="4261">
                  <c:v>-1</c:v>
                </c:pt>
                <c:pt idx="4262">
                  <c:v>-1</c:v>
                </c:pt>
                <c:pt idx="4263">
                  <c:v>-1</c:v>
                </c:pt>
                <c:pt idx="4264">
                  <c:v>-1</c:v>
                </c:pt>
                <c:pt idx="4265">
                  <c:v>-1</c:v>
                </c:pt>
                <c:pt idx="4266">
                  <c:v>-1</c:v>
                </c:pt>
                <c:pt idx="4267">
                  <c:v>-1</c:v>
                </c:pt>
                <c:pt idx="4268">
                  <c:v>-1</c:v>
                </c:pt>
                <c:pt idx="4269">
                  <c:v>-1</c:v>
                </c:pt>
                <c:pt idx="4270">
                  <c:v>-1</c:v>
                </c:pt>
                <c:pt idx="4271">
                  <c:v>-1</c:v>
                </c:pt>
                <c:pt idx="4272">
                  <c:v>-1</c:v>
                </c:pt>
                <c:pt idx="4273">
                  <c:v>-1</c:v>
                </c:pt>
                <c:pt idx="4274">
                  <c:v>-1</c:v>
                </c:pt>
                <c:pt idx="4275">
                  <c:v>-1</c:v>
                </c:pt>
                <c:pt idx="4276">
                  <c:v>-1</c:v>
                </c:pt>
                <c:pt idx="4277">
                  <c:v>-1</c:v>
                </c:pt>
                <c:pt idx="4278">
                  <c:v>-1</c:v>
                </c:pt>
                <c:pt idx="4279">
                  <c:v>-1</c:v>
                </c:pt>
                <c:pt idx="4280">
                  <c:v>-1</c:v>
                </c:pt>
                <c:pt idx="4281">
                  <c:v>-1</c:v>
                </c:pt>
                <c:pt idx="4282">
                  <c:v>-1</c:v>
                </c:pt>
                <c:pt idx="4283">
                  <c:v>-1</c:v>
                </c:pt>
                <c:pt idx="4284">
                  <c:v>-1</c:v>
                </c:pt>
                <c:pt idx="4285">
                  <c:v>-1</c:v>
                </c:pt>
                <c:pt idx="4286">
                  <c:v>-1</c:v>
                </c:pt>
                <c:pt idx="4287">
                  <c:v>-1</c:v>
                </c:pt>
                <c:pt idx="4288">
                  <c:v>-1</c:v>
                </c:pt>
                <c:pt idx="4289">
                  <c:v>-1</c:v>
                </c:pt>
                <c:pt idx="4290">
                  <c:v>-1</c:v>
                </c:pt>
                <c:pt idx="4291">
                  <c:v>-1</c:v>
                </c:pt>
                <c:pt idx="4292">
                  <c:v>-1</c:v>
                </c:pt>
                <c:pt idx="4293">
                  <c:v>-1</c:v>
                </c:pt>
                <c:pt idx="4294">
                  <c:v>-1</c:v>
                </c:pt>
                <c:pt idx="4295">
                  <c:v>-1</c:v>
                </c:pt>
                <c:pt idx="4296">
                  <c:v>-1</c:v>
                </c:pt>
                <c:pt idx="4297">
                  <c:v>-1</c:v>
                </c:pt>
                <c:pt idx="4298">
                  <c:v>-1</c:v>
                </c:pt>
                <c:pt idx="4299">
                  <c:v>-1</c:v>
                </c:pt>
                <c:pt idx="4300">
                  <c:v>-1</c:v>
                </c:pt>
                <c:pt idx="4301">
                  <c:v>-1</c:v>
                </c:pt>
                <c:pt idx="4302">
                  <c:v>-1</c:v>
                </c:pt>
                <c:pt idx="4303">
                  <c:v>-1</c:v>
                </c:pt>
                <c:pt idx="4304">
                  <c:v>-1</c:v>
                </c:pt>
                <c:pt idx="4305">
                  <c:v>-1</c:v>
                </c:pt>
                <c:pt idx="4306">
                  <c:v>-1</c:v>
                </c:pt>
                <c:pt idx="4307">
                  <c:v>-1</c:v>
                </c:pt>
                <c:pt idx="4308">
                  <c:v>-1</c:v>
                </c:pt>
                <c:pt idx="4309">
                  <c:v>-1</c:v>
                </c:pt>
                <c:pt idx="4310">
                  <c:v>-1</c:v>
                </c:pt>
                <c:pt idx="4311">
                  <c:v>-1</c:v>
                </c:pt>
                <c:pt idx="4312">
                  <c:v>-1</c:v>
                </c:pt>
                <c:pt idx="4313">
                  <c:v>-1</c:v>
                </c:pt>
                <c:pt idx="4314">
                  <c:v>-1</c:v>
                </c:pt>
                <c:pt idx="4315">
                  <c:v>-1</c:v>
                </c:pt>
                <c:pt idx="4316">
                  <c:v>-1</c:v>
                </c:pt>
                <c:pt idx="4317">
                  <c:v>-1</c:v>
                </c:pt>
                <c:pt idx="4318">
                  <c:v>-1</c:v>
                </c:pt>
                <c:pt idx="4319">
                  <c:v>-1</c:v>
                </c:pt>
                <c:pt idx="4320">
                  <c:v>-1</c:v>
                </c:pt>
                <c:pt idx="4321">
                  <c:v>-1</c:v>
                </c:pt>
                <c:pt idx="4322">
                  <c:v>-1</c:v>
                </c:pt>
                <c:pt idx="4323">
                  <c:v>-1</c:v>
                </c:pt>
                <c:pt idx="4324">
                  <c:v>-1</c:v>
                </c:pt>
                <c:pt idx="4325">
                  <c:v>-1</c:v>
                </c:pt>
                <c:pt idx="4326">
                  <c:v>-1</c:v>
                </c:pt>
                <c:pt idx="4327">
                  <c:v>-1</c:v>
                </c:pt>
                <c:pt idx="4328">
                  <c:v>-1</c:v>
                </c:pt>
                <c:pt idx="4329">
                  <c:v>-1</c:v>
                </c:pt>
                <c:pt idx="4330">
                  <c:v>-1</c:v>
                </c:pt>
                <c:pt idx="4331">
                  <c:v>-1</c:v>
                </c:pt>
                <c:pt idx="4332">
                  <c:v>-1</c:v>
                </c:pt>
                <c:pt idx="4333">
                  <c:v>-1</c:v>
                </c:pt>
                <c:pt idx="4334">
                  <c:v>-1</c:v>
                </c:pt>
                <c:pt idx="4335">
                  <c:v>-1</c:v>
                </c:pt>
                <c:pt idx="4336">
                  <c:v>-1</c:v>
                </c:pt>
                <c:pt idx="4337">
                  <c:v>-1</c:v>
                </c:pt>
                <c:pt idx="4338">
                  <c:v>-1</c:v>
                </c:pt>
                <c:pt idx="4339">
                  <c:v>-1</c:v>
                </c:pt>
                <c:pt idx="4340">
                  <c:v>-1</c:v>
                </c:pt>
                <c:pt idx="4341">
                  <c:v>-1</c:v>
                </c:pt>
                <c:pt idx="4342">
                  <c:v>-1</c:v>
                </c:pt>
                <c:pt idx="4343">
                  <c:v>-1</c:v>
                </c:pt>
                <c:pt idx="4344">
                  <c:v>-1</c:v>
                </c:pt>
                <c:pt idx="4345">
                  <c:v>-1</c:v>
                </c:pt>
                <c:pt idx="4346">
                  <c:v>-1</c:v>
                </c:pt>
                <c:pt idx="4347">
                  <c:v>-1</c:v>
                </c:pt>
                <c:pt idx="4348">
                  <c:v>-1</c:v>
                </c:pt>
                <c:pt idx="4349">
                  <c:v>-1</c:v>
                </c:pt>
                <c:pt idx="4350">
                  <c:v>-1</c:v>
                </c:pt>
                <c:pt idx="4351">
                  <c:v>-1</c:v>
                </c:pt>
                <c:pt idx="4352">
                  <c:v>-1</c:v>
                </c:pt>
                <c:pt idx="4353">
                  <c:v>-1</c:v>
                </c:pt>
                <c:pt idx="4354">
                  <c:v>-1</c:v>
                </c:pt>
                <c:pt idx="4355">
                  <c:v>-1</c:v>
                </c:pt>
                <c:pt idx="4356">
                  <c:v>-1</c:v>
                </c:pt>
                <c:pt idx="4357">
                  <c:v>-1</c:v>
                </c:pt>
                <c:pt idx="4358">
                  <c:v>-1</c:v>
                </c:pt>
                <c:pt idx="4359">
                  <c:v>-1</c:v>
                </c:pt>
                <c:pt idx="4360">
                  <c:v>-1</c:v>
                </c:pt>
                <c:pt idx="4361">
                  <c:v>-1</c:v>
                </c:pt>
                <c:pt idx="4362">
                  <c:v>-1</c:v>
                </c:pt>
                <c:pt idx="4363">
                  <c:v>-1</c:v>
                </c:pt>
                <c:pt idx="4364">
                  <c:v>-1</c:v>
                </c:pt>
                <c:pt idx="4365">
                  <c:v>-1</c:v>
                </c:pt>
                <c:pt idx="4366">
                  <c:v>-1</c:v>
                </c:pt>
                <c:pt idx="4367">
                  <c:v>-1</c:v>
                </c:pt>
                <c:pt idx="4368">
                  <c:v>-1</c:v>
                </c:pt>
                <c:pt idx="4369">
                  <c:v>-1</c:v>
                </c:pt>
                <c:pt idx="4370">
                  <c:v>-1</c:v>
                </c:pt>
                <c:pt idx="4371">
                  <c:v>-1</c:v>
                </c:pt>
                <c:pt idx="4372">
                  <c:v>-1</c:v>
                </c:pt>
                <c:pt idx="4373">
                  <c:v>-1</c:v>
                </c:pt>
                <c:pt idx="4374">
                  <c:v>-1</c:v>
                </c:pt>
                <c:pt idx="4375">
                  <c:v>-1</c:v>
                </c:pt>
                <c:pt idx="4376">
                  <c:v>-1</c:v>
                </c:pt>
                <c:pt idx="4377">
                  <c:v>-1</c:v>
                </c:pt>
                <c:pt idx="4378">
                  <c:v>-1</c:v>
                </c:pt>
                <c:pt idx="4379">
                  <c:v>-1</c:v>
                </c:pt>
                <c:pt idx="4380">
                  <c:v>-1</c:v>
                </c:pt>
                <c:pt idx="4381">
                  <c:v>-1</c:v>
                </c:pt>
                <c:pt idx="4382">
                  <c:v>-1</c:v>
                </c:pt>
                <c:pt idx="4383">
                  <c:v>-1</c:v>
                </c:pt>
                <c:pt idx="4384">
                  <c:v>-1</c:v>
                </c:pt>
                <c:pt idx="4385">
                  <c:v>-1</c:v>
                </c:pt>
                <c:pt idx="4386">
                  <c:v>-1</c:v>
                </c:pt>
                <c:pt idx="4387">
                  <c:v>-1</c:v>
                </c:pt>
                <c:pt idx="4388">
                  <c:v>-1</c:v>
                </c:pt>
                <c:pt idx="4389">
                  <c:v>-1</c:v>
                </c:pt>
                <c:pt idx="4390">
                  <c:v>-1</c:v>
                </c:pt>
                <c:pt idx="4391">
                  <c:v>-1</c:v>
                </c:pt>
                <c:pt idx="4392">
                  <c:v>-1</c:v>
                </c:pt>
                <c:pt idx="4393">
                  <c:v>-1</c:v>
                </c:pt>
                <c:pt idx="4394">
                  <c:v>-1</c:v>
                </c:pt>
                <c:pt idx="4395">
                  <c:v>-1</c:v>
                </c:pt>
                <c:pt idx="4396">
                  <c:v>-1</c:v>
                </c:pt>
                <c:pt idx="4397">
                  <c:v>-1</c:v>
                </c:pt>
                <c:pt idx="4398">
                  <c:v>-1</c:v>
                </c:pt>
                <c:pt idx="4399">
                  <c:v>-1</c:v>
                </c:pt>
                <c:pt idx="4400">
                  <c:v>-1</c:v>
                </c:pt>
                <c:pt idx="4401">
                  <c:v>-1</c:v>
                </c:pt>
                <c:pt idx="4402">
                  <c:v>-1</c:v>
                </c:pt>
                <c:pt idx="4403">
                  <c:v>-1</c:v>
                </c:pt>
                <c:pt idx="4404">
                  <c:v>-1</c:v>
                </c:pt>
                <c:pt idx="4405">
                  <c:v>-1</c:v>
                </c:pt>
                <c:pt idx="4406">
                  <c:v>-1</c:v>
                </c:pt>
                <c:pt idx="4407">
                  <c:v>-1</c:v>
                </c:pt>
                <c:pt idx="4408">
                  <c:v>-1</c:v>
                </c:pt>
                <c:pt idx="4409">
                  <c:v>-1</c:v>
                </c:pt>
                <c:pt idx="4410">
                  <c:v>-1</c:v>
                </c:pt>
                <c:pt idx="4411">
                  <c:v>-1</c:v>
                </c:pt>
                <c:pt idx="4412">
                  <c:v>-1</c:v>
                </c:pt>
                <c:pt idx="4413">
                  <c:v>-1</c:v>
                </c:pt>
                <c:pt idx="4414">
                  <c:v>-1</c:v>
                </c:pt>
                <c:pt idx="4415">
                  <c:v>-1</c:v>
                </c:pt>
                <c:pt idx="4416">
                  <c:v>-1</c:v>
                </c:pt>
                <c:pt idx="4417">
                  <c:v>-1</c:v>
                </c:pt>
                <c:pt idx="4418">
                  <c:v>-1</c:v>
                </c:pt>
                <c:pt idx="4419">
                  <c:v>-1</c:v>
                </c:pt>
                <c:pt idx="4420">
                  <c:v>-1</c:v>
                </c:pt>
                <c:pt idx="4421">
                  <c:v>-1</c:v>
                </c:pt>
                <c:pt idx="4422">
                  <c:v>-1</c:v>
                </c:pt>
                <c:pt idx="4423">
                  <c:v>-1</c:v>
                </c:pt>
                <c:pt idx="4424">
                  <c:v>-1</c:v>
                </c:pt>
                <c:pt idx="4425">
                  <c:v>-1</c:v>
                </c:pt>
                <c:pt idx="4426">
                  <c:v>-1</c:v>
                </c:pt>
                <c:pt idx="4427">
                  <c:v>-1</c:v>
                </c:pt>
                <c:pt idx="4428">
                  <c:v>-1</c:v>
                </c:pt>
                <c:pt idx="4429">
                  <c:v>-1</c:v>
                </c:pt>
                <c:pt idx="4430">
                  <c:v>-1</c:v>
                </c:pt>
                <c:pt idx="4431">
                  <c:v>-1</c:v>
                </c:pt>
                <c:pt idx="4432">
                  <c:v>-1</c:v>
                </c:pt>
                <c:pt idx="4433">
                  <c:v>-1</c:v>
                </c:pt>
                <c:pt idx="4434">
                  <c:v>-1</c:v>
                </c:pt>
                <c:pt idx="4435">
                  <c:v>-1</c:v>
                </c:pt>
                <c:pt idx="4436">
                  <c:v>-1</c:v>
                </c:pt>
                <c:pt idx="4437">
                  <c:v>-1</c:v>
                </c:pt>
                <c:pt idx="4438">
                  <c:v>-1</c:v>
                </c:pt>
                <c:pt idx="4439">
                  <c:v>-1</c:v>
                </c:pt>
                <c:pt idx="4440">
                  <c:v>-1</c:v>
                </c:pt>
                <c:pt idx="4441">
                  <c:v>-1</c:v>
                </c:pt>
                <c:pt idx="4442">
                  <c:v>-1</c:v>
                </c:pt>
                <c:pt idx="4443">
                  <c:v>-1</c:v>
                </c:pt>
                <c:pt idx="4444">
                  <c:v>-1</c:v>
                </c:pt>
                <c:pt idx="4445">
                  <c:v>-1</c:v>
                </c:pt>
                <c:pt idx="4446">
                  <c:v>-1</c:v>
                </c:pt>
                <c:pt idx="4447">
                  <c:v>-1</c:v>
                </c:pt>
                <c:pt idx="4448">
                  <c:v>-1</c:v>
                </c:pt>
                <c:pt idx="4449">
                  <c:v>-1</c:v>
                </c:pt>
                <c:pt idx="4450">
                  <c:v>-1</c:v>
                </c:pt>
                <c:pt idx="4451">
                  <c:v>-1</c:v>
                </c:pt>
                <c:pt idx="4452">
                  <c:v>-1</c:v>
                </c:pt>
                <c:pt idx="4453">
                  <c:v>-1</c:v>
                </c:pt>
                <c:pt idx="4454">
                  <c:v>-1</c:v>
                </c:pt>
                <c:pt idx="4455">
                  <c:v>-1</c:v>
                </c:pt>
                <c:pt idx="4456">
                  <c:v>-1</c:v>
                </c:pt>
                <c:pt idx="4457">
                  <c:v>-1</c:v>
                </c:pt>
                <c:pt idx="4458">
                  <c:v>-1</c:v>
                </c:pt>
                <c:pt idx="4459">
                  <c:v>-1</c:v>
                </c:pt>
                <c:pt idx="4460">
                  <c:v>-1</c:v>
                </c:pt>
                <c:pt idx="4461">
                  <c:v>-1</c:v>
                </c:pt>
                <c:pt idx="4462">
                  <c:v>-1</c:v>
                </c:pt>
                <c:pt idx="4463">
                  <c:v>-1</c:v>
                </c:pt>
                <c:pt idx="4464">
                  <c:v>-1</c:v>
                </c:pt>
                <c:pt idx="4465">
                  <c:v>-1</c:v>
                </c:pt>
                <c:pt idx="4466">
                  <c:v>-1</c:v>
                </c:pt>
                <c:pt idx="4467">
                  <c:v>-1</c:v>
                </c:pt>
                <c:pt idx="4468">
                  <c:v>-1</c:v>
                </c:pt>
                <c:pt idx="4469">
                  <c:v>-1</c:v>
                </c:pt>
                <c:pt idx="4470">
                  <c:v>-1</c:v>
                </c:pt>
                <c:pt idx="4471">
                  <c:v>-1</c:v>
                </c:pt>
                <c:pt idx="4472">
                  <c:v>-1</c:v>
                </c:pt>
                <c:pt idx="4473">
                  <c:v>-1</c:v>
                </c:pt>
                <c:pt idx="4474">
                  <c:v>-1</c:v>
                </c:pt>
                <c:pt idx="4475">
                  <c:v>-1</c:v>
                </c:pt>
                <c:pt idx="4476">
                  <c:v>-1</c:v>
                </c:pt>
                <c:pt idx="4477">
                  <c:v>-1</c:v>
                </c:pt>
                <c:pt idx="4478">
                  <c:v>-1</c:v>
                </c:pt>
                <c:pt idx="4479">
                  <c:v>-1</c:v>
                </c:pt>
                <c:pt idx="4480">
                  <c:v>-1</c:v>
                </c:pt>
                <c:pt idx="4481">
                  <c:v>-1</c:v>
                </c:pt>
                <c:pt idx="4482">
                  <c:v>-1</c:v>
                </c:pt>
                <c:pt idx="4483">
                  <c:v>-1</c:v>
                </c:pt>
                <c:pt idx="4484">
                  <c:v>-1</c:v>
                </c:pt>
                <c:pt idx="4485">
                  <c:v>-1</c:v>
                </c:pt>
                <c:pt idx="4486">
                  <c:v>-1</c:v>
                </c:pt>
                <c:pt idx="4487">
                  <c:v>-1</c:v>
                </c:pt>
                <c:pt idx="4488">
                  <c:v>-1</c:v>
                </c:pt>
                <c:pt idx="4489">
                  <c:v>-1</c:v>
                </c:pt>
                <c:pt idx="4490">
                  <c:v>-1</c:v>
                </c:pt>
                <c:pt idx="4491">
                  <c:v>-1</c:v>
                </c:pt>
                <c:pt idx="4492">
                  <c:v>-1</c:v>
                </c:pt>
                <c:pt idx="4493">
                  <c:v>-1</c:v>
                </c:pt>
                <c:pt idx="4494">
                  <c:v>-1</c:v>
                </c:pt>
                <c:pt idx="4495">
                  <c:v>-1</c:v>
                </c:pt>
                <c:pt idx="4496">
                  <c:v>-1</c:v>
                </c:pt>
                <c:pt idx="4497">
                  <c:v>-1</c:v>
                </c:pt>
                <c:pt idx="4498">
                  <c:v>-1</c:v>
                </c:pt>
                <c:pt idx="4499">
                  <c:v>-1</c:v>
                </c:pt>
                <c:pt idx="4500">
                  <c:v>-1</c:v>
                </c:pt>
                <c:pt idx="4501">
                  <c:v>-1</c:v>
                </c:pt>
                <c:pt idx="4502">
                  <c:v>-1</c:v>
                </c:pt>
                <c:pt idx="4503">
                  <c:v>-1</c:v>
                </c:pt>
                <c:pt idx="4504">
                  <c:v>-1</c:v>
                </c:pt>
                <c:pt idx="4505">
                  <c:v>-1</c:v>
                </c:pt>
                <c:pt idx="4506">
                  <c:v>-1</c:v>
                </c:pt>
                <c:pt idx="4507">
                  <c:v>-1</c:v>
                </c:pt>
                <c:pt idx="4508">
                  <c:v>-1</c:v>
                </c:pt>
                <c:pt idx="4509">
                  <c:v>-1</c:v>
                </c:pt>
                <c:pt idx="4510">
                  <c:v>-1</c:v>
                </c:pt>
                <c:pt idx="4511">
                  <c:v>-1</c:v>
                </c:pt>
                <c:pt idx="4512">
                  <c:v>-1</c:v>
                </c:pt>
                <c:pt idx="4513">
                  <c:v>-1</c:v>
                </c:pt>
                <c:pt idx="4514">
                  <c:v>-1</c:v>
                </c:pt>
                <c:pt idx="4515">
                  <c:v>-1</c:v>
                </c:pt>
                <c:pt idx="4516">
                  <c:v>-1</c:v>
                </c:pt>
                <c:pt idx="4517">
                  <c:v>-1</c:v>
                </c:pt>
                <c:pt idx="4518">
                  <c:v>-1</c:v>
                </c:pt>
                <c:pt idx="4519">
                  <c:v>-1</c:v>
                </c:pt>
                <c:pt idx="4520">
                  <c:v>-1</c:v>
                </c:pt>
                <c:pt idx="4521">
                  <c:v>-1</c:v>
                </c:pt>
                <c:pt idx="4522">
                  <c:v>-1</c:v>
                </c:pt>
                <c:pt idx="4523">
                  <c:v>-1</c:v>
                </c:pt>
                <c:pt idx="4524">
                  <c:v>-1</c:v>
                </c:pt>
                <c:pt idx="4525">
                  <c:v>-1</c:v>
                </c:pt>
                <c:pt idx="4526">
                  <c:v>-1</c:v>
                </c:pt>
                <c:pt idx="4527">
                  <c:v>-1</c:v>
                </c:pt>
                <c:pt idx="4528">
                  <c:v>-1</c:v>
                </c:pt>
                <c:pt idx="4529">
                  <c:v>-1</c:v>
                </c:pt>
                <c:pt idx="4530">
                  <c:v>-1</c:v>
                </c:pt>
                <c:pt idx="4531">
                  <c:v>-1</c:v>
                </c:pt>
                <c:pt idx="4532">
                  <c:v>-1</c:v>
                </c:pt>
                <c:pt idx="4533">
                  <c:v>-1</c:v>
                </c:pt>
                <c:pt idx="4534">
                  <c:v>-1</c:v>
                </c:pt>
                <c:pt idx="4535">
                  <c:v>-1</c:v>
                </c:pt>
                <c:pt idx="4536">
                  <c:v>-1</c:v>
                </c:pt>
                <c:pt idx="4537">
                  <c:v>-1</c:v>
                </c:pt>
                <c:pt idx="4538">
                  <c:v>-1</c:v>
                </c:pt>
                <c:pt idx="4539">
                  <c:v>-1</c:v>
                </c:pt>
                <c:pt idx="4540">
                  <c:v>-1</c:v>
                </c:pt>
                <c:pt idx="4541">
                  <c:v>-1</c:v>
                </c:pt>
                <c:pt idx="4542">
                  <c:v>-1</c:v>
                </c:pt>
                <c:pt idx="4543">
                  <c:v>-1</c:v>
                </c:pt>
                <c:pt idx="4544">
                  <c:v>-1</c:v>
                </c:pt>
                <c:pt idx="4545">
                  <c:v>-1</c:v>
                </c:pt>
                <c:pt idx="4546">
                  <c:v>-1</c:v>
                </c:pt>
                <c:pt idx="4547">
                  <c:v>-1</c:v>
                </c:pt>
                <c:pt idx="4548">
                  <c:v>-1</c:v>
                </c:pt>
                <c:pt idx="4549">
                  <c:v>-1</c:v>
                </c:pt>
                <c:pt idx="4550">
                  <c:v>-1</c:v>
                </c:pt>
                <c:pt idx="4551">
                  <c:v>-1</c:v>
                </c:pt>
                <c:pt idx="4552">
                  <c:v>-1</c:v>
                </c:pt>
                <c:pt idx="4553">
                  <c:v>-1</c:v>
                </c:pt>
                <c:pt idx="4554">
                  <c:v>-1</c:v>
                </c:pt>
                <c:pt idx="4555">
                  <c:v>-1</c:v>
                </c:pt>
                <c:pt idx="4556">
                  <c:v>-1</c:v>
                </c:pt>
                <c:pt idx="4557">
                  <c:v>-1</c:v>
                </c:pt>
                <c:pt idx="4558">
                  <c:v>-1</c:v>
                </c:pt>
                <c:pt idx="4559">
                  <c:v>-1</c:v>
                </c:pt>
                <c:pt idx="4560">
                  <c:v>-1</c:v>
                </c:pt>
                <c:pt idx="4561">
                  <c:v>-1</c:v>
                </c:pt>
                <c:pt idx="4562">
                  <c:v>-1</c:v>
                </c:pt>
                <c:pt idx="4563">
                  <c:v>-1</c:v>
                </c:pt>
                <c:pt idx="4564">
                  <c:v>-1</c:v>
                </c:pt>
                <c:pt idx="4565">
                  <c:v>-1</c:v>
                </c:pt>
                <c:pt idx="4566">
                  <c:v>-1</c:v>
                </c:pt>
                <c:pt idx="4567">
                  <c:v>-1</c:v>
                </c:pt>
                <c:pt idx="4568">
                  <c:v>-1</c:v>
                </c:pt>
                <c:pt idx="4569">
                  <c:v>-1</c:v>
                </c:pt>
                <c:pt idx="4570">
                  <c:v>-1</c:v>
                </c:pt>
                <c:pt idx="4571">
                  <c:v>-1</c:v>
                </c:pt>
                <c:pt idx="4572">
                  <c:v>-1</c:v>
                </c:pt>
                <c:pt idx="4573">
                  <c:v>-1</c:v>
                </c:pt>
                <c:pt idx="4574">
                  <c:v>-1</c:v>
                </c:pt>
                <c:pt idx="4575">
                  <c:v>-1</c:v>
                </c:pt>
                <c:pt idx="4576">
                  <c:v>-1</c:v>
                </c:pt>
                <c:pt idx="4577">
                  <c:v>-1</c:v>
                </c:pt>
                <c:pt idx="4578">
                  <c:v>-1</c:v>
                </c:pt>
                <c:pt idx="4579">
                  <c:v>-1</c:v>
                </c:pt>
                <c:pt idx="4580">
                  <c:v>-1</c:v>
                </c:pt>
                <c:pt idx="4581">
                  <c:v>-1</c:v>
                </c:pt>
                <c:pt idx="4582">
                  <c:v>-1</c:v>
                </c:pt>
                <c:pt idx="4583">
                  <c:v>-1</c:v>
                </c:pt>
                <c:pt idx="4584">
                  <c:v>-1</c:v>
                </c:pt>
                <c:pt idx="4585">
                  <c:v>-1</c:v>
                </c:pt>
                <c:pt idx="4586">
                  <c:v>-1</c:v>
                </c:pt>
                <c:pt idx="4587">
                  <c:v>-1</c:v>
                </c:pt>
                <c:pt idx="4588">
                  <c:v>-1</c:v>
                </c:pt>
                <c:pt idx="4589">
                  <c:v>-1</c:v>
                </c:pt>
                <c:pt idx="4590">
                  <c:v>-1</c:v>
                </c:pt>
                <c:pt idx="4591">
                  <c:v>-1</c:v>
                </c:pt>
                <c:pt idx="4592">
                  <c:v>-1</c:v>
                </c:pt>
                <c:pt idx="4593">
                  <c:v>-1</c:v>
                </c:pt>
                <c:pt idx="4594">
                  <c:v>-1</c:v>
                </c:pt>
                <c:pt idx="4595">
                  <c:v>-1</c:v>
                </c:pt>
                <c:pt idx="4596">
                  <c:v>-1</c:v>
                </c:pt>
                <c:pt idx="4597">
                  <c:v>-1</c:v>
                </c:pt>
                <c:pt idx="4598">
                  <c:v>-1</c:v>
                </c:pt>
                <c:pt idx="4599">
                  <c:v>-1</c:v>
                </c:pt>
                <c:pt idx="4600">
                  <c:v>-1</c:v>
                </c:pt>
                <c:pt idx="4601">
                  <c:v>-1</c:v>
                </c:pt>
                <c:pt idx="4602">
                  <c:v>-1</c:v>
                </c:pt>
                <c:pt idx="4603">
                  <c:v>-1</c:v>
                </c:pt>
                <c:pt idx="4604">
                  <c:v>-1</c:v>
                </c:pt>
                <c:pt idx="4605">
                  <c:v>-1</c:v>
                </c:pt>
                <c:pt idx="4606">
                  <c:v>-1</c:v>
                </c:pt>
                <c:pt idx="4607">
                  <c:v>-1</c:v>
                </c:pt>
                <c:pt idx="4608">
                  <c:v>-1</c:v>
                </c:pt>
                <c:pt idx="4609">
                  <c:v>-1</c:v>
                </c:pt>
                <c:pt idx="4610">
                  <c:v>-1</c:v>
                </c:pt>
                <c:pt idx="4611">
                  <c:v>-1</c:v>
                </c:pt>
                <c:pt idx="4612">
                  <c:v>-1</c:v>
                </c:pt>
                <c:pt idx="4613">
                  <c:v>-1</c:v>
                </c:pt>
                <c:pt idx="4614">
                  <c:v>-1</c:v>
                </c:pt>
                <c:pt idx="4615">
                  <c:v>-1</c:v>
                </c:pt>
                <c:pt idx="4616">
                  <c:v>-1</c:v>
                </c:pt>
                <c:pt idx="4617">
                  <c:v>-1</c:v>
                </c:pt>
                <c:pt idx="4618">
                  <c:v>-1</c:v>
                </c:pt>
                <c:pt idx="4619">
                  <c:v>-1</c:v>
                </c:pt>
                <c:pt idx="4620">
                  <c:v>-1</c:v>
                </c:pt>
                <c:pt idx="4621">
                  <c:v>-1</c:v>
                </c:pt>
                <c:pt idx="4622">
                  <c:v>-1</c:v>
                </c:pt>
                <c:pt idx="4623">
                  <c:v>-1</c:v>
                </c:pt>
                <c:pt idx="4624">
                  <c:v>-1</c:v>
                </c:pt>
                <c:pt idx="4625">
                  <c:v>-1</c:v>
                </c:pt>
                <c:pt idx="4626">
                  <c:v>-1</c:v>
                </c:pt>
                <c:pt idx="4627">
                  <c:v>-1</c:v>
                </c:pt>
                <c:pt idx="4628">
                  <c:v>-1</c:v>
                </c:pt>
                <c:pt idx="4629">
                  <c:v>-1</c:v>
                </c:pt>
                <c:pt idx="4630">
                  <c:v>-1</c:v>
                </c:pt>
                <c:pt idx="4631">
                  <c:v>-1</c:v>
                </c:pt>
                <c:pt idx="4632">
                  <c:v>-1</c:v>
                </c:pt>
                <c:pt idx="4633">
                  <c:v>-1</c:v>
                </c:pt>
                <c:pt idx="4634">
                  <c:v>-1</c:v>
                </c:pt>
                <c:pt idx="4635">
                  <c:v>-1</c:v>
                </c:pt>
                <c:pt idx="4636">
                  <c:v>-1</c:v>
                </c:pt>
                <c:pt idx="4637">
                  <c:v>-1</c:v>
                </c:pt>
                <c:pt idx="4638">
                  <c:v>-1</c:v>
                </c:pt>
                <c:pt idx="4639">
                  <c:v>-1</c:v>
                </c:pt>
                <c:pt idx="4640">
                  <c:v>-1</c:v>
                </c:pt>
                <c:pt idx="4641">
                  <c:v>-1</c:v>
                </c:pt>
                <c:pt idx="4642">
                  <c:v>-1</c:v>
                </c:pt>
                <c:pt idx="4643">
                  <c:v>-1</c:v>
                </c:pt>
                <c:pt idx="4644">
                  <c:v>-1</c:v>
                </c:pt>
                <c:pt idx="4645">
                  <c:v>-1</c:v>
                </c:pt>
                <c:pt idx="4646">
                  <c:v>-1</c:v>
                </c:pt>
                <c:pt idx="4647">
                  <c:v>-1</c:v>
                </c:pt>
                <c:pt idx="4648">
                  <c:v>-1</c:v>
                </c:pt>
                <c:pt idx="4649">
                  <c:v>-1</c:v>
                </c:pt>
                <c:pt idx="4650">
                  <c:v>-1</c:v>
                </c:pt>
                <c:pt idx="4651">
                  <c:v>-1</c:v>
                </c:pt>
                <c:pt idx="4652">
                  <c:v>-1</c:v>
                </c:pt>
                <c:pt idx="4653">
                  <c:v>-1</c:v>
                </c:pt>
                <c:pt idx="4654">
                  <c:v>-1</c:v>
                </c:pt>
                <c:pt idx="4655">
                  <c:v>-1</c:v>
                </c:pt>
                <c:pt idx="4656">
                  <c:v>-1</c:v>
                </c:pt>
                <c:pt idx="4657">
                  <c:v>-1</c:v>
                </c:pt>
                <c:pt idx="4658">
                  <c:v>-1</c:v>
                </c:pt>
                <c:pt idx="4659">
                  <c:v>-1</c:v>
                </c:pt>
                <c:pt idx="4660">
                  <c:v>-1</c:v>
                </c:pt>
                <c:pt idx="4661">
                  <c:v>-1</c:v>
                </c:pt>
                <c:pt idx="4662">
                  <c:v>-1</c:v>
                </c:pt>
                <c:pt idx="4663">
                  <c:v>-1</c:v>
                </c:pt>
                <c:pt idx="4664">
                  <c:v>-1</c:v>
                </c:pt>
                <c:pt idx="4665">
                  <c:v>-1</c:v>
                </c:pt>
                <c:pt idx="4666">
                  <c:v>-1</c:v>
                </c:pt>
                <c:pt idx="4667">
                  <c:v>-1</c:v>
                </c:pt>
                <c:pt idx="4668">
                  <c:v>-1</c:v>
                </c:pt>
                <c:pt idx="4669">
                  <c:v>-1</c:v>
                </c:pt>
                <c:pt idx="4670">
                  <c:v>-1</c:v>
                </c:pt>
                <c:pt idx="4671">
                  <c:v>-1</c:v>
                </c:pt>
                <c:pt idx="4672">
                  <c:v>-1</c:v>
                </c:pt>
                <c:pt idx="4673">
                  <c:v>-1</c:v>
                </c:pt>
                <c:pt idx="4674">
                  <c:v>-1</c:v>
                </c:pt>
                <c:pt idx="4675">
                  <c:v>-1</c:v>
                </c:pt>
                <c:pt idx="4676">
                  <c:v>-1</c:v>
                </c:pt>
                <c:pt idx="4677">
                  <c:v>-1</c:v>
                </c:pt>
                <c:pt idx="4678">
                  <c:v>-1</c:v>
                </c:pt>
                <c:pt idx="4679">
                  <c:v>-1</c:v>
                </c:pt>
                <c:pt idx="4680">
                  <c:v>-1</c:v>
                </c:pt>
                <c:pt idx="4681">
                  <c:v>-1</c:v>
                </c:pt>
                <c:pt idx="4682">
                  <c:v>-1</c:v>
                </c:pt>
                <c:pt idx="4683">
                  <c:v>-1</c:v>
                </c:pt>
                <c:pt idx="4684">
                  <c:v>-1</c:v>
                </c:pt>
                <c:pt idx="4685">
                  <c:v>-1</c:v>
                </c:pt>
                <c:pt idx="4686">
                  <c:v>-1</c:v>
                </c:pt>
                <c:pt idx="4687">
                  <c:v>-1</c:v>
                </c:pt>
                <c:pt idx="4688">
                  <c:v>-1</c:v>
                </c:pt>
                <c:pt idx="4689">
                  <c:v>-1</c:v>
                </c:pt>
                <c:pt idx="4690">
                  <c:v>-1</c:v>
                </c:pt>
                <c:pt idx="4691">
                  <c:v>-1</c:v>
                </c:pt>
                <c:pt idx="4692">
                  <c:v>-1</c:v>
                </c:pt>
                <c:pt idx="4693">
                  <c:v>-1</c:v>
                </c:pt>
                <c:pt idx="4694">
                  <c:v>-1</c:v>
                </c:pt>
                <c:pt idx="4695">
                  <c:v>-1</c:v>
                </c:pt>
                <c:pt idx="4696">
                  <c:v>-1</c:v>
                </c:pt>
                <c:pt idx="4697">
                  <c:v>-1</c:v>
                </c:pt>
                <c:pt idx="4698">
                  <c:v>-1</c:v>
                </c:pt>
                <c:pt idx="4699">
                  <c:v>-1</c:v>
                </c:pt>
                <c:pt idx="4700">
                  <c:v>-1</c:v>
                </c:pt>
                <c:pt idx="4701">
                  <c:v>-1</c:v>
                </c:pt>
                <c:pt idx="4702">
                  <c:v>-1</c:v>
                </c:pt>
                <c:pt idx="4703">
                  <c:v>-1</c:v>
                </c:pt>
                <c:pt idx="4704">
                  <c:v>-1</c:v>
                </c:pt>
                <c:pt idx="4705">
                  <c:v>-1</c:v>
                </c:pt>
                <c:pt idx="4706">
                  <c:v>-1</c:v>
                </c:pt>
                <c:pt idx="4707">
                  <c:v>-1</c:v>
                </c:pt>
                <c:pt idx="4708">
                  <c:v>-1</c:v>
                </c:pt>
                <c:pt idx="4709">
                  <c:v>-1</c:v>
                </c:pt>
                <c:pt idx="4710">
                  <c:v>-1</c:v>
                </c:pt>
                <c:pt idx="4711">
                  <c:v>-1</c:v>
                </c:pt>
                <c:pt idx="4712">
                  <c:v>-1</c:v>
                </c:pt>
                <c:pt idx="4713">
                  <c:v>-1</c:v>
                </c:pt>
                <c:pt idx="4714">
                  <c:v>-1</c:v>
                </c:pt>
                <c:pt idx="4715">
                  <c:v>-1</c:v>
                </c:pt>
                <c:pt idx="4716">
                  <c:v>-1</c:v>
                </c:pt>
                <c:pt idx="4717">
                  <c:v>-1</c:v>
                </c:pt>
                <c:pt idx="4718">
                  <c:v>-1</c:v>
                </c:pt>
                <c:pt idx="4719">
                  <c:v>-1</c:v>
                </c:pt>
                <c:pt idx="4720">
                  <c:v>-1</c:v>
                </c:pt>
                <c:pt idx="4721">
                  <c:v>-1</c:v>
                </c:pt>
                <c:pt idx="4722">
                  <c:v>-1</c:v>
                </c:pt>
                <c:pt idx="4723">
                  <c:v>-1</c:v>
                </c:pt>
                <c:pt idx="4724">
                  <c:v>-1</c:v>
                </c:pt>
                <c:pt idx="4725">
                  <c:v>-1</c:v>
                </c:pt>
                <c:pt idx="4726">
                  <c:v>-1</c:v>
                </c:pt>
                <c:pt idx="4727">
                  <c:v>-1</c:v>
                </c:pt>
                <c:pt idx="4728">
                  <c:v>-1</c:v>
                </c:pt>
                <c:pt idx="4729">
                  <c:v>-1</c:v>
                </c:pt>
                <c:pt idx="4730">
                  <c:v>-1</c:v>
                </c:pt>
                <c:pt idx="4731">
                  <c:v>-1</c:v>
                </c:pt>
                <c:pt idx="4732">
                  <c:v>-1</c:v>
                </c:pt>
                <c:pt idx="4733">
                  <c:v>-1</c:v>
                </c:pt>
                <c:pt idx="4734">
                  <c:v>-1</c:v>
                </c:pt>
                <c:pt idx="4735">
                  <c:v>-1</c:v>
                </c:pt>
                <c:pt idx="4736">
                  <c:v>-1</c:v>
                </c:pt>
                <c:pt idx="4737">
                  <c:v>-1</c:v>
                </c:pt>
                <c:pt idx="4738">
                  <c:v>-1</c:v>
                </c:pt>
                <c:pt idx="4739">
                  <c:v>-1</c:v>
                </c:pt>
                <c:pt idx="4740">
                  <c:v>-1</c:v>
                </c:pt>
                <c:pt idx="4741">
                  <c:v>-1</c:v>
                </c:pt>
                <c:pt idx="4742">
                  <c:v>-1</c:v>
                </c:pt>
                <c:pt idx="4743">
                  <c:v>-1</c:v>
                </c:pt>
                <c:pt idx="4744">
                  <c:v>-1</c:v>
                </c:pt>
                <c:pt idx="4745">
                  <c:v>-1</c:v>
                </c:pt>
                <c:pt idx="4746">
                  <c:v>-1</c:v>
                </c:pt>
                <c:pt idx="4747">
                  <c:v>-1</c:v>
                </c:pt>
                <c:pt idx="4748">
                  <c:v>-1</c:v>
                </c:pt>
                <c:pt idx="4749">
                  <c:v>-1</c:v>
                </c:pt>
                <c:pt idx="4750">
                  <c:v>-1</c:v>
                </c:pt>
                <c:pt idx="4751">
                  <c:v>-1</c:v>
                </c:pt>
                <c:pt idx="4752">
                  <c:v>-1</c:v>
                </c:pt>
                <c:pt idx="4753">
                  <c:v>-1</c:v>
                </c:pt>
                <c:pt idx="4754">
                  <c:v>-1</c:v>
                </c:pt>
                <c:pt idx="4755">
                  <c:v>-1</c:v>
                </c:pt>
                <c:pt idx="4756">
                  <c:v>-1</c:v>
                </c:pt>
                <c:pt idx="4757">
                  <c:v>-1</c:v>
                </c:pt>
                <c:pt idx="4758">
                  <c:v>-1</c:v>
                </c:pt>
                <c:pt idx="4759">
                  <c:v>-1</c:v>
                </c:pt>
                <c:pt idx="4760">
                  <c:v>-1</c:v>
                </c:pt>
                <c:pt idx="4761">
                  <c:v>-1</c:v>
                </c:pt>
                <c:pt idx="4762">
                  <c:v>-1</c:v>
                </c:pt>
                <c:pt idx="4763">
                  <c:v>-1</c:v>
                </c:pt>
                <c:pt idx="4764">
                  <c:v>-1</c:v>
                </c:pt>
                <c:pt idx="4765">
                  <c:v>-1</c:v>
                </c:pt>
                <c:pt idx="4766">
                  <c:v>-1</c:v>
                </c:pt>
                <c:pt idx="4767">
                  <c:v>-1</c:v>
                </c:pt>
                <c:pt idx="4768">
                  <c:v>-1</c:v>
                </c:pt>
                <c:pt idx="4769">
                  <c:v>-1</c:v>
                </c:pt>
                <c:pt idx="4770">
                  <c:v>-1</c:v>
                </c:pt>
                <c:pt idx="4771">
                  <c:v>-1</c:v>
                </c:pt>
                <c:pt idx="4772">
                  <c:v>-1</c:v>
                </c:pt>
                <c:pt idx="4773">
                  <c:v>-1</c:v>
                </c:pt>
                <c:pt idx="4774">
                  <c:v>-1</c:v>
                </c:pt>
                <c:pt idx="4775">
                  <c:v>-1</c:v>
                </c:pt>
                <c:pt idx="4776">
                  <c:v>-1</c:v>
                </c:pt>
                <c:pt idx="4777">
                  <c:v>-1</c:v>
                </c:pt>
                <c:pt idx="4778">
                  <c:v>-1</c:v>
                </c:pt>
                <c:pt idx="4779">
                  <c:v>-1</c:v>
                </c:pt>
                <c:pt idx="4780">
                  <c:v>-1</c:v>
                </c:pt>
                <c:pt idx="4781">
                  <c:v>-1</c:v>
                </c:pt>
                <c:pt idx="4782">
                  <c:v>-1</c:v>
                </c:pt>
                <c:pt idx="4783">
                  <c:v>-1</c:v>
                </c:pt>
                <c:pt idx="4784">
                  <c:v>-1</c:v>
                </c:pt>
                <c:pt idx="4785">
                  <c:v>-1</c:v>
                </c:pt>
                <c:pt idx="4786">
                  <c:v>-1</c:v>
                </c:pt>
                <c:pt idx="4787">
                  <c:v>-1</c:v>
                </c:pt>
                <c:pt idx="4788">
                  <c:v>-1</c:v>
                </c:pt>
                <c:pt idx="4789">
                  <c:v>-1</c:v>
                </c:pt>
                <c:pt idx="4790">
                  <c:v>-1</c:v>
                </c:pt>
                <c:pt idx="4791">
                  <c:v>-1</c:v>
                </c:pt>
                <c:pt idx="4792">
                  <c:v>-1</c:v>
                </c:pt>
                <c:pt idx="4793">
                  <c:v>-1</c:v>
                </c:pt>
                <c:pt idx="4794">
                  <c:v>-1</c:v>
                </c:pt>
                <c:pt idx="4795">
                  <c:v>-1</c:v>
                </c:pt>
                <c:pt idx="4796">
                  <c:v>-1</c:v>
                </c:pt>
                <c:pt idx="4797">
                  <c:v>-1</c:v>
                </c:pt>
                <c:pt idx="4798">
                  <c:v>-1</c:v>
                </c:pt>
                <c:pt idx="4799">
                  <c:v>-1</c:v>
                </c:pt>
                <c:pt idx="4800">
                  <c:v>-1</c:v>
                </c:pt>
                <c:pt idx="4801">
                  <c:v>-1</c:v>
                </c:pt>
                <c:pt idx="4802">
                  <c:v>-1</c:v>
                </c:pt>
                <c:pt idx="4803">
                  <c:v>-1</c:v>
                </c:pt>
                <c:pt idx="4804">
                  <c:v>-1</c:v>
                </c:pt>
                <c:pt idx="4805">
                  <c:v>-1</c:v>
                </c:pt>
                <c:pt idx="4806">
                  <c:v>-1</c:v>
                </c:pt>
                <c:pt idx="4807">
                  <c:v>-1</c:v>
                </c:pt>
                <c:pt idx="4808">
                  <c:v>-1</c:v>
                </c:pt>
                <c:pt idx="4809">
                  <c:v>-1</c:v>
                </c:pt>
                <c:pt idx="4810">
                  <c:v>-1</c:v>
                </c:pt>
                <c:pt idx="4811">
                  <c:v>-1</c:v>
                </c:pt>
                <c:pt idx="4812">
                  <c:v>-1</c:v>
                </c:pt>
                <c:pt idx="4813">
                  <c:v>-1</c:v>
                </c:pt>
                <c:pt idx="4814">
                  <c:v>-1</c:v>
                </c:pt>
                <c:pt idx="4815">
                  <c:v>-1</c:v>
                </c:pt>
                <c:pt idx="4816">
                  <c:v>-1</c:v>
                </c:pt>
                <c:pt idx="4817">
                  <c:v>-1</c:v>
                </c:pt>
                <c:pt idx="4818">
                  <c:v>-1</c:v>
                </c:pt>
                <c:pt idx="4819">
                  <c:v>-1</c:v>
                </c:pt>
                <c:pt idx="4820">
                  <c:v>-1</c:v>
                </c:pt>
                <c:pt idx="4821">
                  <c:v>-1</c:v>
                </c:pt>
                <c:pt idx="4822">
                  <c:v>-1</c:v>
                </c:pt>
                <c:pt idx="4823">
                  <c:v>-1</c:v>
                </c:pt>
                <c:pt idx="4824">
                  <c:v>-1</c:v>
                </c:pt>
                <c:pt idx="4825">
                  <c:v>-1</c:v>
                </c:pt>
                <c:pt idx="4826">
                  <c:v>-1</c:v>
                </c:pt>
                <c:pt idx="4827">
                  <c:v>-1</c:v>
                </c:pt>
                <c:pt idx="4828">
                  <c:v>-1</c:v>
                </c:pt>
                <c:pt idx="4829">
                  <c:v>-1</c:v>
                </c:pt>
                <c:pt idx="4830">
                  <c:v>-1</c:v>
                </c:pt>
                <c:pt idx="4831">
                  <c:v>-1</c:v>
                </c:pt>
                <c:pt idx="4832">
                  <c:v>-1</c:v>
                </c:pt>
                <c:pt idx="4833">
                  <c:v>-1</c:v>
                </c:pt>
                <c:pt idx="4834">
                  <c:v>-1</c:v>
                </c:pt>
                <c:pt idx="4835">
                  <c:v>-1</c:v>
                </c:pt>
                <c:pt idx="4836">
                  <c:v>-1</c:v>
                </c:pt>
                <c:pt idx="4837">
                  <c:v>-1</c:v>
                </c:pt>
                <c:pt idx="4838">
                  <c:v>-1</c:v>
                </c:pt>
                <c:pt idx="4839">
                  <c:v>-1</c:v>
                </c:pt>
                <c:pt idx="4840">
                  <c:v>-1</c:v>
                </c:pt>
                <c:pt idx="4841">
                  <c:v>-1</c:v>
                </c:pt>
                <c:pt idx="4842">
                  <c:v>-1</c:v>
                </c:pt>
                <c:pt idx="4843">
                  <c:v>-1</c:v>
                </c:pt>
                <c:pt idx="4844">
                  <c:v>-1</c:v>
                </c:pt>
                <c:pt idx="4845">
                  <c:v>-1</c:v>
                </c:pt>
                <c:pt idx="4846">
                  <c:v>-1</c:v>
                </c:pt>
                <c:pt idx="4847">
                  <c:v>-1</c:v>
                </c:pt>
                <c:pt idx="4848">
                  <c:v>-1</c:v>
                </c:pt>
                <c:pt idx="4849">
                  <c:v>-1</c:v>
                </c:pt>
                <c:pt idx="4850">
                  <c:v>-1</c:v>
                </c:pt>
                <c:pt idx="4851">
                  <c:v>-1</c:v>
                </c:pt>
                <c:pt idx="4852">
                  <c:v>-1</c:v>
                </c:pt>
                <c:pt idx="4853">
                  <c:v>-1</c:v>
                </c:pt>
                <c:pt idx="4854">
                  <c:v>-1</c:v>
                </c:pt>
                <c:pt idx="4855">
                  <c:v>-1</c:v>
                </c:pt>
                <c:pt idx="4856">
                  <c:v>-1</c:v>
                </c:pt>
                <c:pt idx="4857">
                  <c:v>-1</c:v>
                </c:pt>
                <c:pt idx="4858">
                  <c:v>-1</c:v>
                </c:pt>
                <c:pt idx="4859">
                  <c:v>-1</c:v>
                </c:pt>
                <c:pt idx="4860">
                  <c:v>-1</c:v>
                </c:pt>
                <c:pt idx="4861">
                  <c:v>-1</c:v>
                </c:pt>
                <c:pt idx="4862">
                  <c:v>-1</c:v>
                </c:pt>
                <c:pt idx="4863">
                  <c:v>-1</c:v>
                </c:pt>
                <c:pt idx="4864">
                  <c:v>-1</c:v>
                </c:pt>
                <c:pt idx="4865">
                  <c:v>-1</c:v>
                </c:pt>
                <c:pt idx="4866">
                  <c:v>-1</c:v>
                </c:pt>
                <c:pt idx="4867">
                  <c:v>-1</c:v>
                </c:pt>
                <c:pt idx="4868">
                  <c:v>-1</c:v>
                </c:pt>
                <c:pt idx="4869">
                  <c:v>-1</c:v>
                </c:pt>
                <c:pt idx="4870">
                  <c:v>-1</c:v>
                </c:pt>
                <c:pt idx="4871">
                  <c:v>-1</c:v>
                </c:pt>
                <c:pt idx="4872">
                  <c:v>-1</c:v>
                </c:pt>
                <c:pt idx="4873">
                  <c:v>-1</c:v>
                </c:pt>
                <c:pt idx="4874">
                  <c:v>-1</c:v>
                </c:pt>
                <c:pt idx="4875">
                  <c:v>-1</c:v>
                </c:pt>
                <c:pt idx="4876">
                  <c:v>-1</c:v>
                </c:pt>
                <c:pt idx="4877">
                  <c:v>-1</c:v>
                </c:pt>
                <c:pt idx="4878">
                  <c:v>-1</c:v>
                </c:pt>
                <c:pt idx="4879">
                  <c:v>-1</c:v>
                </c:pt>
                <c:pt idx="4880">
                  <c:v>-1</c:v>
                </c:pt>
                <c:pt idx="4881">
                  <c:v>-1</c:v>
                </c:pt>
                <c:pt idx="4882">
                  <c:v>-1</c:v>
                </c:pt>
                <c:pt idx="4883">
                  <c:v>-1</c:v>
                </c:pt>
                <c:pt idx="4884">
                  <c:v>-1</c:v>
                </c:pt>
                <c:pt idx="4885">
                  <c:v>-1</c:v>
                </c:pt>
                <c:pt idx="4886">
                  <c:v>-1</c:v>
                </c:pt>
                <c:pt idx="4887">
                  <c:v>-1</c:v>
                </c:pt>
                <c:pt idx="4888">
                  <c:v>-1</c:v>
                </c:pt>
                <c:pt idx="4889">
                  <c:v>-1</c:v>
                </c:pt>
                <c:pt idx="4890">
                  <c:v>-1</c:v>
                </c:pt>
                <c:pt idx="4891">
                  <c:v>-1</c:v>
                </c:pt>
                <c:pt idx="4892">
                  <c:v>-1</c:v>
                </c:pt>
                <c:pt idx="4893">
                  <c:v>-1</c:v>
                </c:pt>
                <c:pt idx="4894">
                  <c:v>-1</c:v>
                </c:pt>
                <c:pt idx="4895">
                  <c:v>-1</c:v>
                </c:pt>
                <c:pt idx="4896">
                  <c:v>-1</c:v>
                </c:pt>
                <c:pt idx="4897">
                  <c:v>-1</c:v>
                </c:pt>
                <c:pt idx="4898">
                  <c:v>-1</c:v>
                </c:pt>
                <c:pt idx="4899">
                  <c:v>-1</c:v>
                </c:pt>
                <c:pt idx="4900">
                  <c:v>-1</c:v>
                </c:pt>
                <c:pt idx="4901">
                  <c:v>-1</c:v>
                </c:pt>
                <c:pt idx="4902">
                  <c:v>-1</c:v>
                </c:pt>
                <c:pt idx="4903">
                  <c:v>-1</c:v>
                </c:pt>
                <c:pt idx="4904">
                  <c:v>-1</c:v>
                </c:pt>
                <c:pt idx="4905">
                  <c:v>-1</c:v>
                </c:pt>
                <c:pt idx="4906">
                  <c:v>-1</c:v>
                </c:pt>
                <c:pt idx="4907">
                  <c:v>-1</c:v>
                </c:pt>
                <c:pt idx="4908">
                  <c:v>-1</c:v>
                </c:pt>
                <c:pt idx="4909">
                  <c:v>-1</c:v>
                </c:pt>
                <c:pt idx="4910">
                  <c:v>-1</c:v>
                </c:pt>
                <c:pt idx="4911">
                  <c:v>-1</c:v>
                </c:pt>
                <c:pt idx="4912">
                  <c:v>-1</c:v>
                </c:pt>
                <c:pt idx="4913">
                  <c:v>-1</c:v>
                </c:pt>
                <c:pt idx="4914">
                  <c:v>-1</c:v>
                </c:pt>
                <c:pt idx="4915">
                  <c:v>-1</c:v>
                </c:pt>
                <c:pt idx="4916">
                  <c:v>-1</c:v>
                </c:pt>
                <c:pt idx="4917">
                  <c:v>-1</c:v>
                </c:pt>
                <c:pt idx="4918">
                  <c:v>-1</c:v>
                </c:pt>
                <c:pt idx="4919">
                  <c:v>-1</c:v>
                </c:pt>
                <c:pt idx="4920">
                  <c:v>-1</c:v>
                </c:pt>
                <c:pt idx="4921">
                  <c:v>-1</c:v>
                </c:pt>
                <c:pt idx="4922">
                  <c:v>-1</c:v>
                </c:pt>
                <c:pt idx="4923">
                  <c:v>-1</c:v>
                </c:pt>
                <c:pt idx="4924">
                  <c:v>-1</c:v>
                </c:pt>
                <c:pt idx="4925">
                  <c:v>-1</c:v>
                </c:pt>
                <c:pt idx="4926">
                  <c:v>-1</c:v>
                </c:pt>
                <c:pt idx="4927">
                  <c:v>-1</c:v>
                </c:pt>
                <c:pt idx="4928">
                  <c:v>-1</c:v>
                </c:pt>
                <c:pt idx="4929">
                  <c:v>-1</c:v>
                </c:pt>
                <c:pt idx="4930">
                  <c:v>-1</c:v>
                </c:pt>
                <c:pt idx="4931">
                  <c:v>-1</c:v>
                </c:pt>
                <c:pt idx="4932">
                  <c:v>-1</c:v>
                </c:pt>
                <c:pt idx="4933">
                  <c:v>-1</c:v>
                </c:pt>
                <c:pt idx="4934">
                  <c:v>-1</c:v>
                </c:pt>
                <c:pt idx="4935">
                  <c:v>-1</c:v>
                </c:pt>
                <c:pt idx="4936">
                  <c:v>-1</c:v>
                </c:pt>
                <c:pt idx="4937">
                  <c:v>-1</c:v>
                </c:pt>
                <c:pt idx="4938">
                  <c:v>-1</c:v>
                </c:pt>
                <c:pt idx="4939">
                  <c:v>-1</c:v>
                </c:pt>
                <c:pt idx="4940">
                  <c:v>-1</c:v>
                </c:pt>
                <c:pt idx="4941">
                  <c:v>-1</c:v>
                </c:pt>
                <c:pt idx="4942">
                  <c:v>-1</c:v>
                </c:pt>
                <c:pt idx="4943">
                  <c:v>-1</c:v>
                </c:pt>
                <c:pt idx="4944">
                  <c:v>-1</c:v>
                </c:pt>
                <c:pt idx="4945">
                  <c:v>-1</c:v>
                </c:pt>
                <c:pt idx="4946">
                  <c:v>-1</c:v>
                </c:pt>
                <c:pt idx="4947">
                  <c:v>-1</c:v>
                </c:pt>
                <c:pt idx="4948">
                  <c:v>-1</c:v>
                </c:pt>
                <c:pt idx="4949">
                  <c:v>-1</c:v>
                </c:pt>
                <c:pt idx="4950">
                  <c:v>-1</c:v>
                </c:pt>
                <c:pt idx="4951">
                  <c:v>-1</c:v>
                </c:pt>
                <c:pt idx="4952">
                  <c:v>-1</c:v>
                </c:pt>
                <c:pt idx="4953">
                  <c:v>-1</c:v>
                </c:pt>
                <c:pt idx="4954">
                  <c:v>-1</c:v>
                </c:pt>
                <c:pt idx="4955">
                  <c:v>-1</c:v>
                </c:pt>
                <c:pt idx="4956">
                  <c:v>-1</c:v>
                </c:pt>
                <c:pt idx="4957">
                  <c:v>-1</c:v>
                </c:pt>
                <c:pt idx="4958">
                  <c:v>-1</c:v>
                </c:pt>
                <c:pt idx="4959">
                  <c:v>-1</c:v>
                </c:pt>
                <c:pt idx="4960">
                  <c:v>-1</c:v>
                </c:pt>
                <c:pt idx="4961">
                  <c:v>-1</c:v>
                </c:pt>
                <c:pt idx="4962">
                  <c:v>-1</c:v>
                </c:pt>
                <c:pt idx="4963">
                  <c:v>-1</c:v>
                </c:pt>
                <c:pt idx="4964">
                  <c:v>-1</c:v>
                </c:pt>
                <c:pt idx="4965">
                  <c:v>-1</c:v>
                </c:pt>
                <c:pt idx="4966">
                  <c:v>-1</c:v>
                </c:pt>
                <c:pt idx="4967">
                  <c:v>-1</c:v>
                </c:pt>
                <c:pt idx="4968">
                  <c:v>-1</c:v>
                </c:pt>
                <c:pt idx="4969">
                  <c:v>-1</c:v>
                </c:pt>
                <c:pt idx="4970">
                  <c:v>-1</c:v>
                </c:pt>
                <c:pt idx="4971">
                  <c:v>-1</c:v>
                </c:pt>
                <c:pt idx="4972">
                  <c:v>-1</c:v>
                </c:pt>
                <c:pt idx="4973">
                  <c:v>-1</c:v>
                </c:pt>
                <c:pt idx="4974">
                  <c:v>-1</c:v>
                </c:pt>
                <c:pt idx="4975">
                  <c:v>-1</c:v>
                </c:pt>
                <c:pt idx="4976">
                  <c:v>-1</c:v>
                </c:pt>
                <c:pt idx="4977">
                  <c:v>-1</c:v>
                </c:pt>
                <c:pt idx="4978">
                  <c:v>-1</c:v>
                </c:pt>
                <c:pt idx="4979">
                  <c:v>-1</c:v>
                </c:pt>
                <c:pt idx="4980">
                  <c:v>-1</c:v>
                </c:pt>
                <c:pt idx="4981">
                  <c:v>-1</c:v>
                </c:pt>
                <c:pt idx="4982">
                  <c:v>-1</c:v>
                </c:pt>
                <c:pt idx="4983">
                  <c:v>-1</c:v>
                </c:pt>
                <c:pt idx="4984">
                  <c:v>-1</c:v>
                </c:pt>
                <c:pt idx="4985">
                  <c:v>-1</c:v>
                </c:pt>
                <c:pt idx="4986">
                  <c:v>-1</c:v>
                </c:pt>
                <c:pt idx="4987">
                  <c:v>-1</c:v>
                </c:pt>
                <c:pt idx="4988">
                  <c:v>-1</c:v>
                </c:pt>
                <c:pt idx="4989">
                  <c:v>-1</c:v>
                </c:pt>
                <c:pt idx="4990">
                  <c:v>-1</c:v>
                </c:pt>
                <c:pt idx="4991">
                  <c:v>-1</c:v>
                </c:pt>
                <c:pt idx="4992">
                  <c:v>-1</c:v>
                </c:pt>
                <c:pt idx="4993">
                  <c:v>-1</c:v>
                </c:pt>
                <c:pt idx="4994">
                  <c:v>-1</c:v>
                </c:pt>
                <c:pt idx="4995">
                  <c:v>-1</c:v>
                </c:pt>
                <c:pt idx="4996">
                  <c:v>-1</c:v>
                </c:pt>
                <c:pt idx="4997">
                  <c:v>-1</c:v>
                </c:pt>
                <c:pt idx="4998">
                  <c:v>-1</c:v>
                </c:pt>
                <c:pt idx="4999">
                  <c:v>-1</c:v>
                </c:pt>
                <c:pt idx="5000">
                  <c:v>-1</c:v>
                </c:pt>
                <c:pt idx="5001">
                  <c:v>-1</c:v>
                </c:pt>
                <c:pt idx="5002">
                  <c:v>-1</c:v>
                </c:pt>
                <c:pt idx="5003">
                  <c:v>-1</c:v>
                </c:pt>
                <c:pt idx="5004">
                  <c:v>-1</c:v>
                </c:pt>
                <c:pt idx="5005">
                  <c:v>-1</c:v>
                </c:pt>
                <c:pt idx="5006">
                  <c:v>-1</c:v>
                </c:pt>
                <c:pt idx="5007">
                  <c:v>-1</c:v>
                </c:pt>
                <c:pt idx="5008">
                  <c:v>-1</c:v>
                </c:pt>
                <c:pt idx="5009">
                  <c:v>-1</c:v>
                </c:pt>
                <c:pt idx="5010">
                  <c:v>-1</c:v>
                </c:pt>
                <c:pt idx="5011">
                  <c:v>-1</c:v>
                </c:pt>
                <c:pt idx="5012">
                  <c:v>-1</c:v>
                </c:pt>
                <c:pt idx="5013">
                  <c:v>-1</c:v>
                </c:pt>
                <c:pt idx="5014">
                  <c:v>-1</c:v>
                </c:pt>
                <c:pt idx="5015">
                  <c:v>-1</c:v>
                </c:pt>
                <c:pt idx="5016">
                  <c:v>-1</c:v>
                </c:pt>
                <c:pt idx="5017">
                  <c:v>-1</c:v>
                </c:pt>
                <c:pt idx="5018">
                  <c:v>-1</c:v>
                </c:pt>
                <c:pt idx="5019">
                  <c:v>-1</c:v>
                </c:pt>
                <c:pt idx="5020">
                  <c:v>-1</c:v>
                </c:pt>
                <c:pt idx="5021">
                  <c:v>-1</c:v>
                </c:pt>
                <c:pt idx="5022">
                  <c:v>-1</c:v>
                </c:pt>
                <c:pt idx="5023">
                  <c:v>-1</c:v>
                </c:pt>
                <c:pt idx="5024">
                  <c:v>-1</c:v>
                </c:pt>
                <c:pt idx="5025">
                  <c:v>-1</c:v>
                </c:pt>
                <c:pt idx="5026">
                  <c:v>-1</c:v>
                </c:pt>
                <c:pt idx="5027">
                  <c:v>-1</c:v>
                </c:pt>
                <c:pt idx="5028">
                  <c:v>-1</c:v>
                </c:pt>
                <c:pt idx="5029">
                  <c:v>-1</c:v>
                </c:pt>
                <c:pt idx="5030">
                  <c:v>-1</c:v>
                </c:pt>
                <c:pt idx="5031">
                  <c:v>-1</c:v>
                </c:pt>
                <c:pt idx="5032">
                  <c:v>-1</c:v>
                </c:pt>
                <c:pt idx="5033">
                  <c:v>-1</c:v>
                </c:pt>
                <c:pt idx="5034">
                  <c:v>-1</c:v>
                </c:pt>
                <c:pt idx="5035">
                  <c:v>-1</c:v>
                </c:pt>
                <c:pt idx="5036">
                  <c:v>-1</c:v>
                </c:pt>
                <c:pt idx="5037">
                  <c:v>-1</c:v>
                </c:pt>
                <c:pt idx="5038">
                  <c:v>-1</c:v>
                </c:pt>
                <c:pt idx="5039">
                  <c:v>-1</c:v>
                </c:pt>
                <c:pt idx="5040">
                  <c:v>-1</c:v>
                </c:pt>
                <c:pt idx="5041">
                  <c:v>-1</c:v>
                </c:pt>
                <c:pt idx="5042">
                  <c:v>-1</c:v>
                </c:pt>
                <c:pt idx="5043">
                  <c:v>-1</c:v>
                </c:pt>
                <c:pt idx="5044">
                  <c:v>-1</c:v>
                </c:pt>
                <c:pt idx="5045">
                  <c:v>-1</c:v>
                </c:pt>
                <c:pt idx="5046">
                  <c:v>-1</c:v>
                </c:pt>
                <c:pt idx="5047">
                  <c:v>-1</c:v>
                </c:pt>
                <c:pt idx="5048">
                  <c:v>-1</c:v>
                </c:pt>
                <c:pt idx="5049">
                  <c:v>-1</c:v>
                </c:pt>
                <c:pt idx="5050">
                  <c:v>-1</c:v>
                </c:pt>
                <c:pt idx="5051">
                  <c:v>-1</c:v>
                </c:pt>
                <c:pt idx="5052">
                  <c:v>-1</c:v>
                </c:pt>
                <c:pt idx="5053">
                  <c:v>-1</c:v>
                </c:pt>
                <c:pt idx="5054">
                  <c:v>-1</c:v>
                </c:pt>
                <c:pt idx="5055">
                  <c:v>-1</c:v>
                </c:pt>
                <c:pt idx="5056">
                  <c:v>-1</c:v>
                </c:pt>
                <c:pt idx="5057">
                  <c:v>-1</c:v>
                </c:pt>
                <c:pt idx="5058">
                  <c:v>-1</c:v>
                </c:pt>
                <c:pt idx="5059">
                  <c:v>-1</c:v>
                </c:pt>
                <c:pt idx="5060">
                  <c:v>-1</c:v>
                </c:pt>
                <c:pt idx="5061">
                  <c:v>-1</c:v>
                </c:pt>
                <c:pt idx="5062">
                  <c:v>-1</c:v>
                </c:pt>
                <c:pt idx="5063">
                  <c:v>-1</c:v>
                </c:pt>
                <c:pt idx="5064">
                  <c:v>-1</c:v>
                </c:pt>
                <c:pt idx="5065">
                  <c:v>-1</c:v>
                </c:pt>
                <c:pt idx="5066">
                  <c:v>-1</c:v>
                </c:pt>
                <c:pt idx="5067">
                  <c:v>-1</c:v>
                </c:pt>
                <c:pt idx="5068">
                  <c:v>-1</c:v>
                </c:pt>
                <c:pt idx="5069">
                  <c:v>-1</c:v>
                </c:pt>
                <c:pt idx="5070">
                  <c:v>-1</c:v>
                </c:pt>
                <c:pt idx="5071">
                  <c:v>-1</c:v>
                </c:pt>
                <c:pt idx="5072">
                  <c:v>-1</c:v>
                </c:pt>
                <c:pt idx="5073">
                  <c:v>-1</c:v>
                </c:pt>
                <c:pt idx="5074">
                  <c:v>-1</c:v>
                </c:pt>
                <c:pt idx="5075">
                  <c:v>-1</c:v>
                </c:pt>
                <c:pt idx="5076">
                  <c:v>-1</c:v>
                </c:pt>
                <c:pt idx="5077">
                  <c:v>-1</c:v>
                </c:pt>
                <c:pt idx="5078">
                  <c:v>-1</c:v>
                </c:pt>
                <c:pt idx="5079">
                  <c:v>-1</c:v>
                </c:pt>
                <c:pt idx="5080">
                  <c:v>-1</c:v>
                </c:pt>
                <c:pt idx="5081">
                  <c:v>-1</c:v>
                </c:pt>
                <c:pt idx="5082">
                  <c:v>-1</c:v>
                </c:pt>
                <c:pt idx="5083">
                  <c:v>-1</c:v>
                </c:pt>
                <c:pt idx="5084">
                  <c:v>-1</c:v>
                </c:pt>
                <c:pt idx="5085">
                  <c:v>-1</c:v>
                </c:pt>
                <c:pt idx="5086">
                  <c:v>-1</c:v>
                </c:pt>
                <c:pt idx="5087">
                  <c:v>-1</c:v>
                </c:pt>
                <c:pt idx="5088">
                  <c:v>-1</c:v>
                </c:pt>
                <c:pt idx="5089">
                  <c:v>-1</c:v>
                </c:pt>
                <c:pt idx="5090">
                  <c:v>-1</c:v>
                </c:pt>
                <c:pt idx="5091">
                  <c:v>-1</c:v>
                </c:pt>
                <c:pt idx="5092">
                  <c:v>-1</c:v>
                </c:pt>
                <c:pt idx="5093">
                  <c:v>-1</c:v>
                </c:pt>
                <c:pt idx="5094">
                  <c:v>-1</c:v>
                </c:pt>
                <c:pt idx="5095">
                  <c:v>-1</c:v>
                </c:pt>
                <c:pt idx="5096">
                  <c:v>-1</c:v>
                </c:pt>
                <c:pt idx="5097">
                  <c:v>-1</c:v>
                </c:pt>
                <c:pt idx="5098">
                  <c:v>-1</c:v>
                </c:pt>
                <c:pt idx="5099">
                  <c:v>-1</c:v>
                </c:pt>
                <c:pt idx="5100">
                  <c:v>-1</c:v>
                </c:pt>
                <c:pt idx="5101">
                  <c:v>-1</c:v>
                </c:pt>
                <c:pt idx="5102">
                  <c:v>-1</c:v>
                </c:pt>
                <c:pt idx="5103">
                  <c:v>-1</c:v>
                </c:pt>
                <c:pt idx="5104">
                  <c:v>-1</c:v>
                </c:pt>
                <c:pt idx="5105">
                  <c:v>-1</c:v>
                </c:pt>
                <c:pt idx="5106">
                  <c:v>-1</c:v>
                </c:pt>
                <c:pt idx="5107">
                  <c:v>-1</c:v>
                </c:pt>
                <c:pt idx="5108">
                  <c:v>-1</c:v>
                </c:pt>
                <c:pt idx="5109">
                  <c:v>-1</c:v>
                </c:pt>
                <c:pt idx="5110">
                  <c:v>-1</c:v>
                </c:pt>
                <c:pt idx="5111">
                  <c:v>-1</c:v>
                </c:pt>
                <c:pt idx="5112">
                  <c:v>-1</c:v>
                </c:pt>
                <c:pt idx="5113">
                  <c:v>-1</c:v>
                </c:pt>
                <c:pt idx="5114">
                  <c:v>-1</c:v>
                </c:pt>
                <c:pt idx="5115">
                  <c:v>-1</c:v>
                </c:pt>
                <c:pt idx="5116">
                  <c:v>-1</c:v>
                </c:pt>
                <c:pt idx="5117">
                  <c:v>-1</c:v>
                </c:pt>
                <c:pt idx="5118">
                  <c:v>-1</c:v>
                </c:pt>
                <c:pt idx="5119">
                  <c:v>-1</c:v>
                </c:pt>
                <c:pt idx="5120">
                  <c:v>-1</c:v>
                </c:pt>
                <c:pt idx="5121">
                  <c:v>-1</c:v>
                </c:pt>
                <c:pt idx="5122">
                  <c:v>-1</c:v>
                </c:pt>
                <c:pt idx="5123">
                  <c:v>-1</c:v>
                </c:pt>
                <c:pt idx="5124">
                  <c:v>-1</c:v>
                </c:pt>
                <c:pt idx="5125">
                  <c:v>-1</c:v>
                </c:pt>
                <c:pt idx="5126">
                  <c:v>-1</c:v>
                </c:pt>
                <c:pt idx="5127">
                  <c:v>-1</c:v>
                </c:pt>
                <c:pt idx="5128">
                  <c:v>-1</c:v>
                </c:pt>
                <c:pt idx="5129">
                  <c:v>-1</c:v>
                </c:pt>
                <c:pt idx="5130">
                  <c:v>-1</c:v>
                </c:pt>
                <c:pt idx="5131">
                  <c:v>-1</c:v>
                </c:pt>
                <c:pt idx="5132">
                  <c:v>-1</c:v>
                </c:pt>
                <c:pt idx="5133">
                  <c:v>-1</c:v>
                </c:pt>
                <c:pt idx="5134">
                  <c:v>-1</c:v>
                </c:pt>
                <c:pt idx="5135">
                  <c:v>-1</c:v>
                </c:pt>
                <c:pt idx="5136">
                  <c:v>-1</c:v>
                </c:pt>
                <c:pt idx="5137">
                  <c:v>-1</c:v>
                </c:pt>
                <c:pt idx="5138">
                  <c:v>-1</c:v>
                </c:pt>
                <c:pt idx="5139">
                  <c:v>-1</c:v>
                </c:pt>
                <c:pt idx="5140">
                  <c:v>-1</c:v>
                </c:pt>
                <c:pt idx="5141">
                  <c:v>-1</c:v>
                </c:pt>
                <c:pt idx="5142">
                  <c:v>-1</c:v>
                </c:pt>
                <c:pt idx="5143">
                  <c:v>-1</c:v>
                </c:pt>
                <c:pt idx="5144">
                  <c:v>-1</c:v>
                </c:pt>
                <c:pt idx="5145">
                  <c:v>-1</c:v>
                </c:pt>
                <c:pt idx="5146">
                  <c:v>-1</c:v>
                </c:pt>
                <c:pt idx="5147">
                  <c:v>-1</c:v>
                </c:pt>
                <c:pt idx="5148">
                  <c:v>-1</c:v>
                </c:pt>
                <c:pt idx="5149">
                  <c:v>-1</c:v>
                </c:pt>
                <c:pt idx="5150">
                  <c:v>-1</c:v>
                </c:pt>
                <c:pt idx="5151">
                  <c:v>-1</c:v>
                </c:pt>
                <c:pt idx="5152">
                  <c:v>-1</c:v>
                </c:pt>
                <c:pt idx="5153">
                  <c:v>-1</c:v>
                </c:pt>
                <c:pt idx="5154">
                  <c:v>-1</c:v>
                </c:pt>
                <c:pt idx="5155">
                  <c:v>-1</c:v>
                </c:pt>
                <c:pt idx="5156">
                  <c:v>-1</c:v>
                </c:pt>
                <c:pt idx="5157">
                  <c:v>-1</c:v>
                </c:pt>
                <c:pt idx="5158">
                  <c:v>-1</c:v>
                </c:pt>
                <c:pt idx="5159">
                  <c:v>-1</c:v>
                </c:pt>
                <c:pt idx="5160">
                  <c:v>-1</c:v>
                </c:pt>
                <c:pt idx="5161">
                  <c:v>-1</c:v>
                </c:pt>
                <c:pt idx="5162">
                  <c:v>-1</c:v>
                </c:pt>
                <c:pt idx="5163">
                  <c:v>-1</c:v>
                </c:pt>
                <c:pt idx="5164">
                  <c:v>-1</c:v>
                </c:pt>
                <c:pt idx="5165">
                  <c:v>-1</c:v>
                </c:pt>
                <c:pt idx="5166">
                  <c:v>-1</c:v>
                </c:pt>
                <c:pt idx="5167">
                  <c:v>-1</c:v>
                </c:pt>
                <c:pt idx="5168">
                  <c:v>-1</c:v>
                </c:pt>
                <c:pt idx="5169">
                  <c:v>-1</c:v>
                </c:pt>
                <c:pt idx="5170">
                  <c:v>-1</c:v>
                </c:pt>
                <c:pt idx="5171">
                  <c:v>-1</c:v>
                </c:pt>
                <c:pt idx="5172">
                  <c:v>-1</c:v>
                </c:pt>
                <c:pt idx="5173">
                  <c:v>-1</c:v>
                </c:pt>
                <c:pt idx="5174">
                  <c:v>-1</c:v>
                </c:pt>
                <c:pt idx="5175">
                  <c:v>-1</c:v>
                </c:pt>
                <c:pt idx="5176">
                  <c:v>-1</c:v>
                </c:pt>
                <c:pt idx="5177">
                  <c:v>-1</c:v>
                </c:pt>
                <c:pt idx="5178">
                  <c:v>-1</c:v>
                </c:pt>
                <c:pt idx="5179">
                  <c:v>-1</c:v>
                </c:pt>
                <c:pt idx="5180">
                  <c:v>-1</c:v>
                </c:pt>
                <c:pt idx="5181">
                  <c:v>-1</c:v>
                </c:pt>
                <c:pt idx="5182">
                  <c:v>-1</c:v>
                </c:pt>
                <c:pt idx="5183">
                  <c:v>-1</c:v>
                </c:pt>
                <c:pt idx="5184">
                  <c:v>-1</c:v>
                </c:pt>
                <c:pt idx="5185">
                  <c:v>-1</c:v>
                </c:pt>
                <c:pt idx="5186">
                  <c:v>-1</c:v>
                </c:pt>
                <c:pt idx="5187">
                  <c:v>-1</c:v>
                </c:pt>
                <c:pt idx="5188">
                  <c:v>-1</c:v>
                </c:pt>
                <c:pt idx="5189">
                  <c:v>-1</c:v>
                </c:pt>
                <c:pt idx="5190">
                  <c:v>-1</c:v>
                </c:pt>
                <c:pt idx="5191">
                  <c:v>-1</c:v>
                </c:pt>
                <c:pt idx="5192">
                  <c:v>-1</c:v>
                </c:pt>
                <c:pt idx="5193">
                  <c:v>-1</c:v>
                </c:pt>
                <c:pt idx="5194">
                  <c:v>-1</c:v>
                </c:pt>
                <c:pt idx="5195">
                  <c:v>-1</c:v>
                </c:pt>
                <c:pt idx="5196">
                  <c:v>-1</c:v>
                </c:pt>
                <c:pt idx="5197">
                  <c:v>-1</c:v>
                </c:pt>
                <c:pt idx="5198">
                  <c:v>-1</c:v>
                </c:pt>
                <c:pt idx="5199">
                  <c:v>-1</c:v>
                </c:pt>
                <c:pt idx="5200">
                  <c:v>-1</c:v>
                </c:pt>
                <c:pt idx="5201">
                  <c:v>-1</c:v>
                </c:pt>
                <c:pt idx="5202">
                  <c:v>-1</c:v>
                </c:pt>
                <c:pt idx="5203">
                  <c:v>-1</c:v>
                </c:pt>
                <c:pt idx="5204">
                  <c:v>-1</c:v>
                </c:pt>
                <c:pt idx="5205">
                  <c:v>-1</c:v>
                </c:pt>
                <c:pt idx="5206">
                  <c:v>-1</c:v>
                </c:pt>
                <c:pt idx="5207">
                  <c:v>-1</c:v>
                </c:pt>
                <c:pt idx="5208">
                  <c:v>-1</c:v>
                </c:pt>
                <c:pt idx="5209">
                  <c:v>-1</c:v>
                </c:pt>
                <c:pt idx="5210">
                  <c:v>-1</c:v>
                </c:pt>
                <c:pt idx="5211">
                  <c:v>-1</c:v>
                </c:pt>
                <c:pt idx="5212">
                  <c:v>-1</c:v>
                </c:pt>
                <c:pt idx="5213">
                  <c:v>-1</c:v>
                </c:pt>
                <c:pt idx="5214">
                  <c:v>-1</c:v>
                </c:pt>
                <c:pt idx="5215">
                  <c:v>-1</c:v>
                </c:pt>
                <c:pt idx="5216">
                  <c:v>-1</c:v>
                </c:pt>
                <c:pt idx="5217">
                  <c:v>-1</c:v>
                </c:pt>
                <c:pt idx="5218">
                  <c:v>-1</c:v>
                </c:pt>
                <c:pt idx="5219">
                  <c:v>-1</c:v>
                </c:pt>
                <c:pt idx="5220">
                  <c:v>-1</c:v>
                </c:pt>
                <c:pt idx="5221">
                  <c:v>-1</c:v>
                </c:pt>
                <c:pt idx="5222">
                  <c:v>-1</c:v>
                </c:pt>
                <c:pt idx="5223">
                  <c:v>-1</c:v>
                </c:pt>
                <c:pt idx="5224">
                  <c:v>-1</c:v>
                </c:pt>
                <c:pt idx="5225">
                  <c:v>-1</c:v>
                </c:pt>
                <c:pt idx="5226">
                  <c:v>-1</c:v>
                </c:pt>
                <c:pt idx="5227">
                  <c:v>-1</c:v>
                </c:pt>
                <c:pt idx="5228">
                  <c:v>-1</c:v>
                </c:pt>
                <c:pt idx="5229">
                  <c:v>-1</c:v>
                </c:pt>
                <c:pt idx="5230">
                  <c:v>-1</c:v>
                </c:pt>
                <c:pt idx="5231">
                  <c:v>-1</c:v>
                </c:pt>
                <c:pt idx="5232">
                  <c:v>-1</c:v>
                </c:pt>
                <c:pt idx="5233">
                  <c:v>-1</c:v>
                </c:pt>
                <c:pt idx="5234">
                  <c:v>-1</c:v>
                </c:pt>
                <c:pt idx="5235">
                  <c:v>-1</c:v>
                </c:pt>
                <c:pt idx="5236">
                  <c:v>-1</c:v>
                </c:pt>
                <c:pt idx="5237">
                  <c:v>-1</c:v>
                </c:pt>
                <c:pt idx="5238">
                  <c:v>-1</c:v>
                </c:pt>
                <c:pt idx="5239">
                  <c:v>-1</c:v>
                </c:pt>
                <c:pt idx="5240">
                  <c:v>-1</c:v>
                </c:pt>
                <c:pt idx="5241">
                  <c:v>-1</c:v>
                </c:pt>
                <c:pt idx="5242">
                  <c:v>-1</c:v>
                </c:pt>
                <c:pt idx="5243">
                  <c:v>-1</c:v>
                </c:pt>
                <c:pt idx="5244">
                  <c:v>-1</c:v>
                </c:pt>
                <c:pt idx="5245">
                  <c:v>-1</c:v>
                </c:pt>
                <c:pt idx="5246">
                  <c:v>-1</c:v>
                </c:pt>
                <c:pt idx="5247">
                  <c:v>-1</c:v>
                </c:pt>
                <c:pt idx="5248">
                  <c:v>-1</c:v>
                </c:pt>
                <c:pt idx="5249">
                  <c:v>-1</c:v>
                </c:pt>
                <c:pt idx="5250">
                  <c:v>-1</c:v>
                </c:pt>
                <c:pt idx="5251">
                  <c:v>-1</c:v>
                </c:pt>
                <c:pt idx="5252">
                  <c:v>-1</c:v>
                </c:pt>
                <c:pt idx="5253">
                  <c:v>-1</c:v>
                </c:pt>
                <c:pt idx="5254">
                  <c:v>-1</c:v>
                </c:pt>
                <c:pt idx="5255">
                  <c:v>-1</c:v>
                </c:pt>
                <c:pt idx="5256">
                  <c:v>-1</c:v>
                </c:pt>
                <c:pt idx="5257">
                  <c:v>-1</c:v>
                </c:pt>
                <c:pt idx="5258">
                  <c:v>-1</c:v>
                </c:pt>
                <c:pt idx="5259">
                  <c:v>-1</c:v>
                </c:pt>
                <c:pt idx="5260">
                  <c:v>-1</c:v>
                </c:pt>
                <c:pt idx="5261">
                  <c:v>-1</c:v>
                </c:pt>
                <c:pt idx="5262">
                  <c:v>-1</c:v>
                </c:pt>
                <c:pt idx="5263">
                  <c:v>-1</c:v>
                </c:pt>
                <c:pt idx="5264">
                  <c:v>-1</c:v>
                </c:pt>
                <c:pt idx="5265">
                  <c:v>-1</c:v>
                </c:pt>
                <c:pt idx="5266">
                  <c:v>-1</c:v>
                </c:pt>
                <c:pt idx="5267">
                  <c:v>-1</c:v>
                </c:pt>
                <c:pt idx="5268">
                  <c:v>-1</c:v>
                </c:pt>
                <c:pt idx="5269">
                  <c:v>-1</c:v>
                </c:pt>
                <c:pt idx="5270">
                  <c:v>-1</c:v>
                </c:pt>
                <c:pt idx="5271">
                  <c:v>-1</c:v>
                </c:pt>
                <c:pt idx="5272">
                  <c:v>-1</c:v>
                </c:pt>
                <c:pt idx="5273">
                  <c:v>-1</c:v>
                </c:pt>
                <c:pt idx="5274">
                  <c:v>-1</c:v>
                </c:pt>
                <c:pt idx="5275">
                  <c:v>-1</c:v>
                </c:pt>
                <c:pt idx="5276">
                  <c:v>-1</c:v>
                </c:pt>
                <c:pt idx="5277">
                  <c:v>-1</c:v>
                </c:pt>
                <c:pt idx="5278">
                  <c:v>-1</c:v>
                </c:pt>
                <c:pt idx="5279">
                  <c:v>-1</c:v>
                </c:pt>
                <c:pt idx="5280">
                  <c:v>-1</c:v>
                </c:pt>
                <c:pt idx="5281">
                  <c:v>-1</c:v>
                </c:pt>
                <c:pt idx="5282">
                  <c:v>-1</c:v>
                </c:pt>
                <c:pt idx="5283">
                  <c:v>-1</c:v>
                </c:pt>
                <c:pt idx="5284">
                  <c:v>-1</c:v>
                </c:pt>
                <c:pt idx="5285">
                  <c:v>-1</c:v>
                </c:pt>
                <c:pt idx="5286">
                  <c:v>-1</c:v>
                </c:pt>
                <c:pt idx="5287">
                  <c:v>-1</c:v>
                </c:pt>
                <c:pt idx="5288">
                  <c:v>-1</c:v>
                </c:pt>
                <c:pt idx="5289">
                  <c:v>-1</c:v>
                </c:pt>
                <c:pt idx="5290">
                  <c:v>-1</c:v>
                </c:pt>
                <c:pt idx="5291">
                  <c:v>-1</c:v>
                </c:pt>
                <c:pt idx="5292">
                  <c:v>-1</c:v>
                </c:pt>
                <c:pt idx="5293">
                  <c:v>-1</c:v>
                </c:pt>
                <c:pt idx="5294">
                  <c:v>-1</c:v>
                </c:pt>
                <c:pt idx="5295">
                  <c:v>-1</c:v>
                </c:pt>
                <c:pt idx="5296">
                  <c:v>-1</c:v>
                </c:pt>
                <c:pt idx="5297">
                  <c:v>-1</c:v>
                </c:pt>
                <c:pt idx="5298">
                  <c:v>-1</c:v>
                </c:pt>
                <c:pt idx="5299">
                  <c:v>-1</c:v>
                </c:pt>
                <c:pt idx="5300">
                  <c:v>-1</c:v>
                </c:pt>
                <c:pt idx="5301">
                  <c:v>-1</c:v>
                </c:pt>
                <c:pt idx="5302">
                  <c:v>-1</c:v>
                </c:pt>
                <c:pt idx="5303">
                  <c:v>-1</c:v>
                </c:pt>
                <c:pt idx="5304">
                  <c:v>-1</c:v>
                </c:pt>
                <c:pt idx="5305">
                  <c:v>-1</c:v>
                </c:pt>
                <c:pt idx="5306">
                  <c:v>-1</c:v>
                </c:pt>
                <c:pt idx="5307">
                  <c:v>-1</c:v>
                </c:pt>
                <c:pt idx="5308">
                  <c:v>-1</c:v>
                </c:pt>
                <c:pt idx="5309">
                  <c:v>-1</c:v>
                </c:pt>
                <c:pt idx="5310">
                  <c:v>-1</c:v>
                </c:pt>
                <c:pt idx="5311">
                  <c:v>-1</c:v>
                </c:pt>
                <c:pt idx="5312">
                  <c:v>-1</c:v>
                </c:pt>
                <c:pt idx="5313">
                  <c:v>-1</c:v>
                </c:pt>
                <c:pt idx="5314">
                  <c:v>-1</c:v>
                </c:pt>
                <c:pt idx="5315">
                  <c:v>-1</c:v>
                </c:pt>
                <c:pt idx="5316">
                  <c:v>-1</c:v>
                </c:pt>
                <c:pt idx="5317">
                  <c:v>-1</c:v>
                </c:pt>
                <c:pt idx="5318">
                  <c:v>-1</c:v>
                </c:pt>
                <c:pt idx="5319">
                  <c:v>-1</c:v>
                </c:pt>
                <c:pt idx="5320">
                  <c:v>-1</c:v>
                </c:pt>
                <c:pt idx="5321">
                  <c:v>-1</c:v>
                </c:pt>
                <c:pt idx="5322">
                  <c:v>-1</c:v>
                </c:pt>
                <c:pt idx="5323">
                  <c:v>-1</c:v>
                </c:pt>
                <c:pt idx="5324">
                  <c:v>-1</c:v>
                </c:pt>
                <c:pt idx="5325">
                  <c:v>-1</c:v>
                </c:pt>
                <c:pt idx="5326">
                  <c:v>-1</c:v>
                </c:pt>
                <c:pt idx="5327">
                  <c:v>-1</c:v>
                </c:pt>
                <c:pt idx="5328">
                  <c:v>-1</c:v>
                </c:pt>
                <c:pt idx="5329">
                  <c:v>-1</c:v>
                </c:pt>
                <c:pt idx="5330">
                  <c:v>-1</c:v>
                </c:pt>
                <c:pt idx="5331">
                  <c:v>-1</c:v>
                </c:pt>
                <c:pt idx="5332">
                  <c:v>-1</c:v>
                </c:pt>
                <c:pt idx="5333">
                  <c:v>-1</c:v>
                </c:pt>
                <c:pt idx="5334">
                  <c:v>-1</c:v>
                </c:pt>
                <c:pt idx="5335">
                  <c:v>-1</c:v>
                </c:pt>
                <c:pt idx="5336">
                  <c:v>-1</c:v>
                </c:pt>
                <c:pt idx="5337">
                  <c:v>-1</c:v>
                </c:pt>
                <c:pt idx="5338">
                  <c:v>-1</c:v>
                </c:pt>
                <c:pt idx="5339">
                  <c:v>-1</c:v>
                </c:pt>
                <c:pt idx="5340">
                  <c:v>-1</c:v>
                </c:pt>
                <c:pt idx="5341">
                  <c:v>-1</c:v>
                </c:pt>
                <c:pt idx="5342">
                  <c:v>-1</c:v>
                </c:pt>
                <c:pt idx="5343">
                  <c:v>-1</c:v>
                </c:pt>
                <c:pt idx="5344">
                  <c:v>-1</c:v>
                </c:pt>
                <c:pt idx="5345">
                  <c:v>-1</c:v>
                </c:pt>
                <c:pt idx="5346">
                  <c:v>-1</c:v>
                </c:pt>
                <c:pt idx="5347">
                  <c:v>-1</c:v>
                </c:pt>
                <c:pt idx="5348">
                  <c:v>-1</c:v>
                </c:pt>
                <c:pt idx="5349">
                  <c:v>-1</c:v>
                </c:pt>
                <c:pt idx="5350">
                  <c:v>-1</c:v>
                </c:pt>
                <c:pt idx="5351">
                  <c:v>-1</c:v>
                </c:pt>
                <c:pt idx="5352">
                  <c:v>-1</c:v>
                </c:pt>
                <c:pt idx="5353">
                  <c:v>-1</c:v>
                </c:pt>
                <c:pt idx="5354">
                  <c:v>-1</c:v>
                </c:pt>
                <c:pt idx="5355">
                  <c:v>-1</c:v>
                </c:pt>
                <c:pt idx="5356">
                  <c:v>-1</c:v>
                </c:pt>
                <c:pt idx="5357">
                  <c:v>-1</c:v>
                </c:pt>
                <c:pt idx="5358">
                  <c:v>-1</c:v>
                </c:pt>
                <c:pt idx="5359">
                  <c:v>-1</c:v>
                </c:pt>
                <c:pt idx="5360">
                  <c:v>-1</c:v>
                </c:pt>
                <c:pt idx="5361">
                  <c:v>-1</c:v>
                </c:pt>
                <c:pt idx="5362">
                  <c:v>-1</c:v>
                </c:pt>
                <c:pt idx="5363">
                  <c:v>-1</c:v>
                </c:pt>
                <c:pt idx="5364">
                  <c:v>-1</c:v>
                </c:pt>
                <c:pt idx="5365">
                  <c:v>-1</c:v>
                </c:pt>
                <c:pt idx="5366">
                  <c:v>-1</c:v>
                </c:pt>
                <c:pt idx="5367">
                  <c:v>-1</c:v>
                </c:pt>
                <c:pt idx="5368">
                  <c:v>-1</c:v>
                </c:pt>
                <c:pt idx="5369">
                  <c:v>-1</c:v>
                </c:pt>
                <c:pt idx="5370">
                  <c:v>-1</c:v>
                </c:pt>
                <c:pt idx="5371">
                  <c:v>-1</c:v>
                </c:pt>
                <c:pt idx="5372">
                  <c:v>-1</c:v>
                </c:pt>
                <c:pt idx="5373">
                  <c:v>-1</c:v>
                </c:pt>
                <c:pt idx="5374">
                  <c:v>-1</c:v>
                </c:pt>
                <c:pt idx="5375">
                  <c:v>-1</c:v>
                </c:pt>
                <c:pt idx="5376">
                  <c:v>-1</c:v>
                </c:pt>
                <c:pt idx="5377">
                  <c:v>-1</c:v>
                </c:pt>
                <c:pt idx="5378">
                  <c:v>-1</c:v>
                </c:pt>
                <c:pt idx="5379">
                  <c:v>-1</c:v>
                </c:pt>
                <c:pt idx="5380">
                  <c:v>-1</c:v>
                </c:pt>
                <c:pt idx="5381">
                  <c:v>-1</c:v>
                </c:pt>
                <c:pt idx="5382">
                  <c:v>-1</c:v>
                </c:pt>
                <c:pt idx="5383">
                  <c:v>-1</c:v>
                </c:pt>
                <c:pt idx="5384">
                  <c:v>-1</c:v>
                </c:pt>
                <c:pt idx="5385">
                  <c:v>-1</c:v>
                </c:pt>
                <c:pt idx="5386">
                  <c:v>-1</c:v>
                </c:pt>
                <c:pt idx="5387">
                  <c:v>-1</c:v>
                </c:pt>
                <c:pt idx="5388">
                  <c:v>-1</c:v>
                </c:pt>
                <c:pt idx="5389">
                  <c:v>-1</c:v>
                </c:pt>
                <c:pt idx="5390">
                  <c:v>-1</c:v>
                </c:pt>
                <c:pt idx="5391">
                  <c:v>-1</c:v>
                </c:pt>
                <c:pt idx="5392">
                  <c:v>-1</c:v>
                </c:pt>
                <c:pt idx="5393">
                  <c:v>-1</c:v>
                </c:pt>
                <c:pt idx="5394">
                  <c:v>-1</c:v>
                </c:pt>
                <c:pt idx="5395">
                  <c:v>-1</c:v>
                </c:pt>
                <c:pt idx="5396">
                  <c:v>-1</c:v>
                </c:pt>
                <c:pt idx="5397">
                  <c:v>-1</c:v>
                </c:pt>
                <c:pt idx="5398">
                  <c:v>-1</c:v>
                </c:pt>
                <c:pt idx="5399">
                  <c:v>-1</c:v>
                </c:pt>
                <c:pt idx="5400">
                  <c:v>-1</c:v>
                </c:pt>
                <c:pt idx="5401">
                  <c:v>-1</c:v>
                </c:pt>
                <c:pt idx="5402">
                  <c:v>-1</c:v>
                </c:pt>
                <c:pt idx="5403">
                  <c:v>-1</c:v>
                </c:pt>
                <c:pt idx="5404">
                  <c:v>-1</c:v>
                </c:pt>
                <c:pt idx="5405">
                  <c:v>-1</c:v>
                </c:pt>
                <c:pt idx="5406">
                  <c:v>-1</c:v>
                </c:pt>
                <c:pt idx="5407">
                  <c:v>-1</c:v>
                </c:pt>
                <c:pt idx="5408">
                  <c:v>-1</c:v>
                </c:pt>
                <c:pt idx="5409">
                  <c:v>-1</c:v>
                </c:pt>
                <c:pt idx="5410">
                  <c:v>-1</c:v>
                </c:pt>
                <c:pt idx="5411">
                  <c:v>-1</c:v>
                </c:pt>
                <c:pt idx="5412">
                  <c:v>-1</c:v>
                </c:pt>
                <c:pt idx="5413">
                  <c:v>-1</c:v>
                </c:pt>
                <c:pt idx="5414">
                  <c:v>-1</c:v>
                </c:pt>
                <c:pt idx="5415">
                  <c:v>-1</c:v>
                </c:pt>
                <c:pt idx="5416">
                  <c:v>-1</c:v>
                </c:pt>
                <c:pt idx="5417">
                  <c:v>-1</c:v>
                </c:pt>
                <c:pt idx="5418">
                  <c:v>-1</c:v>
                </c:pt>
                <c:pt idx="5419">
                  <c:v>-1</c:v>
                </c:pt>
                <c:pt idx="5420">
                  <c:v>-1</c:v>
                </c:pt>
                <c:pt idx="5421">
                  <c:v>-1</c:v>
                </c:pt>
                <c:pt idx="5422">
                  <c:v>-1</c:v>
                </c:pt>
                <c:pt idx="5423">
                  <c:v>-1</c:v>
                </c:pt>
                <c:pt idx="5424">
                  <c:v>-1</c:v>
                </c:pt>
                <c:pt idx="5425">
                  <c:v>-1</c:v>
                </c:pt>
                <c:pt idx="5426">
                  <c:v>-1</c:v>
                </c:pt>
                <c:pt idx="5427">
                  <c:v>-1</c:v>
                </c:pt>
                <c:pt idx="5428">
                  <c:v>-1</c:v>
                </c:pt>
                <c:pt idx="5429">
                  <c:v>-1</c:v>
                </c:pt>
                <c:pt idx="5430">
                  <c:v>-1</c:v>
                </c:pt>
                <c:pt idx="5431">
                  <c:v>-1</c:v>
                </c:pt>
                <c:pt idx="5432">
                  <c:v>-1</c:v>
                </c:pt>
                <c:pt idx="5433">
                  <c:v>-1</c:v>
                </c:pt>
                <c:pt idx="5434">
                  <c:v>-1</c:v>
                </c:pt>
                <c:pt idx="5435">
                  <c:v>-1</c:v>
                </c:pt>
                <c:pt idx="5436">
                  <c:v>-1</c:v>
                </c:pt>
                <c:pt idx="5437">
                  <c:v>-1</c:v>
                </c:pt>
                <c:pt idx="5438">
                  <c:v>-1</c:v>
                </c:pt>
                <c:pt idx="5439">
                  <c:v>-1</c:v>
                </c:pt>
                <c:pt idx="5440">
                  <c:v>-1</c:v>
                </c:pt>
                <c:pt idx="5441">
                  <c:v>-1</c:v>
                </c:pt>
                <c:pt idx="5442">
                  <c:v>-1</c:v>
                </c:pt>
                <c:pt idx="5443">
                  <c:v>-1</c:v>
                </c:pt>
                <c:pt idx="5444">
                  <c:v>-1</c:v>
                </c:pt>
                <c:pt idx="5445">
                  <c:v>-1</c:v>
                </c:pt>
                <c:pt idx="5446">
                  <c:v>-1</c:v>
                </c:pt>
                <c:pt idx="5447">
                  <c:v>-1</c:v>
                </c:pt>
                <c:pt idx="5448">
                  <c:v>-1</c:v>
                </c:pt>
                <c:pt idx="5449">
                  <c:v>-1</c:v>
                </c:pt>
                <c:pt idx="5450">
                  <c:v>-1</c:v>
                </c:pt>
                <c:pt idx="5451">
                  <c:v>-1</c:v>
                </c:pt>
                <c:pt idx="5452">
                  <c:v>-1</c:v>
                </c:pt>
                <c:pt idx="5453">
                  <c:v>-1</c:v>
                </c:pt>
                <c:pt idx="5454">
                  <c:v>-1</c:v>
                </c:pt>
                <c:pt idx="5455">
                  <c:v>-1</c:v>
                </c:pt>
                <c:pt idx="5456">
                  <c:v>-1</c:v>
                </c:pt>
                <c:pt idx="5457">
                  <c:v>-1</c:v>
                </c:pt>
                <c:pt idx="5458">
                  <c:v>-1</c:v>
                </c:pt>
                <c:pt idx="5459">
                  <c:v>-1</c:v>
                </c:pt>
                <c:pt idx="5460">
                  <c:v>-1</c:v>
                </c:pt>
                <c:pt idx="5461">
                  <c:v>-1</c:v>
                </c:pt>
                <c:pt idx="5462">
                  <c:v>-1</c:v>
                </c:pt>
                <c:pt idx="5463">
                  <c:v>-1</c:v>
                </c:pt>
                <c:pt idx="5464">
                  <c:v>-1</c:v>
                </c:pt>
                <c:pt idx="5465">
                  <c:v>-1</c:v>
                </c:pt>
                <c:pt idx="5466">
                  <c:v>-1</c:v>
                </c:pt>
                <c:pt idx="5467">
                  <c:v>-1</c:v>
                </c:pt>
                <c:pt idx="5468">
                  <c:v>-1</c:v>
                </c:pt>
                <c:pt idx="5469">
                  <c:v>-1</c:v>
                </c:pt>
                <c:pt idx="5470">
                  <c:v>-1</c:v>
                </c:pt>
                <c:pt idx="5471">
                  <c:v>-1</c:v>
                </c:pt>
                <c:pt idx="5472">
                  <c:v>-1</c:v>
                </c:pt>
                <c:pt idx="5473">
                  <c:v>-1</c:v>
                </c:pt>
                <c:pt idx="5474">
                  <c:v>-1</c:v>
                </c:pt>
                <c:pt idx="5475">
                  <c:v>-1</c:v>
                </c:pt>
                <c:pt idx="5476">
                  <c:v>-1</c:v>
                </c:pt>
                <c:pt idx="5477">
                  <c:v>-1</c:v>
                </c:pt>
                <c:pt idx="5478">
                  <c:v>-1</c:v>
                </c:pt>
                <c:pt idx="5479">
                  <c:v>-1</c:v>
                </c:pt>
                <c:pt idx="5480">
                  <c:v>-1</c:v>
                </c:pt>
                <c:pt idx="5481">
                  <c:v>-1</c:v>
                </c:pt>
                <c:pt idx="5482">
                  <c:v>-1</c:v>
                </c:pt>
                <c:pt idx="5483">
                  <c:v>-1</c:v>
                </c:pt>
                <c:pt idx="5484">
                  <c:v>-1</c:v>
                </c:pt>
                <c:pt idx="5485">
                  <c:v>-1</c:v>
                </c:pt>
                <c:pt idx="5486">
                  <c:v>-1</c:v>
                </c:pt>
                <c:pt idx="5487">
                  <c:v>-1</c:v>
                </c:pt>
                <c:pt idx="5488">
                  <c:v>-1</c:v>
                </c:pt>
                <c:pt idx="5489">
                  <c:v>-1</c:v>
                </c:pt>
                <c:pt idx="5490">
                  <c:v>-1</c:v>
                </c:pt>
                <c:pt idx="5491">
                  <c:v>-1</c:v>
                </c:pt>
                <c:pt idx="5492">
                  <c:v>-1</c:v>
                </c:pt>
                <c:pt idx="5493">
                  <c:v>-1</c:v>
                </c:pt>
                <c:pt idx="5494">
                  <c:v>-1</c:v>
                </c:pt>
                <c:pt idx="5495">
                  <c:v>-1</c:v>
                </c:pt>
                <c:pt idx="5496">
                  <c:v>-1</c:v>
                </c:pt>
                <c:pt idx="5497">
                  <c:v>-1</c:v>
                </c:pt>
                <c:pt idx="5498">
                  <c:v>-1</c:v>
                </c:pt>
                <c:pt idx="5499">
                  <c:v>-1</c:v>
                </c:pt>
                <c:pt idx="5500">
                  <c:v>-1</c:v>
                </c:pt>
                <c:pt idx="5501">
                  <c:v>-1</c:v>
                </c:pt>
                <c:pt idx="5502">
                  <c:v>-1</c:v>
                </c:pt>
                <c:pt idx="5503">
                  <c:v>-1</c:v>
                </c:pt>
                <c:pt idx="5504">
                  <c:v>-1</c:v>
                </c:pt>
                <c:pt idx="5505">
                  <c:v>-1</c:v>
                </c:pt>
                <c:pt idx="5506">
                  <c:v>-1</c:v>
                </c:pt>
                <c:pt idx="5507">
                  <c:v>-1</c:v>
                </c:pt>
                <c:pt idx="5508">
                  <c:v>-1</c:v>
                </c:pt>
                <c:pt idx="5509">
                  <c:v>-1</c:v>
                </c:pt>
                <c:pt idx="5510">
                  <c:v>-1</c:v>
                </c:pt>
                <c:pt idx="5511">
                  <c:v>-1</c:v>
                </c:pt>
                <c:pt idx="5512">
                  <c:v>-1</c:v>
                </c:pt>
                <c:pt idx="5513">
                  <c:v>-1</c:v>
                </c:pt>
                <c:pt idx="5514">
                  <c:v>-1</c:v>
                </c:pt>
                <c:pt idx="5515">
                  <c:v>-1</c:v>
                </c:pt>
                <c:pt idx="5516">
                  <c:v>-1</c:v>
                </c:pt>
                <c:pt idx="5517">
                  <c:v>-1</c:v>
                </c:pt>
                <c:pt idx="5518">
                  <c:v>-1</c:v>
                </c:pt>
                <c:pt idx="5519">
                  <c:v>-1</c:v>
                </c:pt>
                <c:pt idx="5520">
                  <c:v>-1</c:v>
                </c:pt>
                <c:pt idx="5521">
                  <c:v>-1</c:v>
                </c:pt>
                <c:pt idx="5522">
                  <c:v>-1</c:v>
                </c:pt>
                <c:pt idx="5523">
                  <c:v>-1</c:v>
                </c:pt>
                <c:pt idx="5524">
                  <c:v>-1</c:v>
                </c:pt>
                <c:pt idx="5525">
                  <c:v>-1</c:v>
                </c:pt>
                <c:pt idx="5526">
                  <c:v>-1</c:v>
                </c:pt>
                <c:pt idx="5527">
                  <c:v>-1</c:v>
                </c:pt>
                <c:pt idx="5528">
                  <c:v>-1</c:v>
                </c:pt>
                <c:pt idx="5529">
                  <c:v>-1</c:v>
                </c:pt>
                <c:pt idx="5530">
                  <c:v>-1</c:v>
                </c:pt>
                <c:pt idx="5531">
                  <c:v>-1</c:v>
                </c:pt>
                <c:pt idx="5532">
                  <c:v>-1</c:v>
                </c:pt>
                <c:pt idx="5533">
                  <c:v>-1</c:v>
                </c:pt>
                <c:pt idx="5534">
                  <c:v>-1</c:v>
                </c:pt>
                <c:pt idx="5535">
                  <c:v>-1</c:v>
                </c:pt>
                <c:pt idx="5536">
                  <c:v>-1</c:v>
                </c:pt>
                <c:pt idx="5537">
                  <c:v>-1</c:v>
                </c:pt>
                <c:pt idx="5538">
                  <c:v>-1</c:v>
                </c:pt>
                <c:pt idx="5539">
                  <c:v>-1</c:v>
                </c:pt>
                <c:pt idx="5540">
                  <c:v>-1</c:v>
                </c:pt>
                <c:pt idx="5541">
                  <c:v>-1</c:v>
                </c:pt>
                <c:pt idx="5542">
                  <c:v>-1</c:v>
                </c:pt>
                <c:pt idx="5543">
                  <c:v>-1</c:v>
                </c:pt>
                <c:pt idx="5544">
                  <c:v>-1</c:v>
                </c:pt>
                <c:pt idx="5545">
                  <c:v>-1</c:v>
                </c:pt>
                <c:pt idx="5546">
                  <c:v>-1</c:v>
                </c:pt>
                <c:pt idx="5547">
                  <c:v>-1</c:v>
                </c:pt>
                <c:pt idx="5548">
                  <c:v>-1</c:v>
                </c:pt>
                <c:pt idx="5549">
                  <c:v>-1</c:v>
                </c:pt>
                <c:pt idx="5550">
                  <c:v>-1</c:v>
                </c:pt>
                <c:pt idx="5551">
                  <c:v>-1</c:v>
                </c:pt>
                <c:pt idx="5552">
                  <c:v>-1</c:v>
                </c:pt>
                <c:pt idx="5553">
                  <c:v>-1</c:v>
                </c:pt>
                <c:pt idx="5554">
                  <c:v>-1</c:v>
                </c:pt>
                <c:pt idx="5555">
                  <c:v>-1</c:v>
                </c:pt>
                <c:pt idx="5556">
                  <c:v>-1</c:v>
                </c:pt>
                <c:pt idx="5557">
                  <c:v>-1</c:v>
                </c:pt>
                <c:pt idx="5558">
                  <c:v>-1</c:v>
                </c:pt>
                <c:pt idx="5559">
                  <c:v>-1</c:v>
                </c:pt>
                <c:pt idx="5560">
                  <c:v>-1</c:v>
                </c:pt>
                <c:pt idx="5561">
                  <c:v>-1</c:v>
                </c:pt>
                <c:pt idx="5562">
                  <c:v>-1</c:v>
                </c:pt>
                <c:pt idx="5563">
                  <c:v>-1</c:v>
                </c:pt>
                <c:pt idx="5564">
                  <c:v>-1</c:v>
                </c:pt>
                <c:pt idx="5565">
                  <c:v>-1</c:v>
                </c:pt>
                <c:pt idx="5566">
                  <c:v>-1</c:v>
                </c:pt>
                <c:pt idx="5567">
                  <c:v>-1</c:v>
                </c:pt>
                <c:pt idx="5568">
                  <c:v>-1</c:v>
                </c:pt>
                <c:pt idx="5569">
                  <c:v>-1</c:v>
                </c:pt>
                <c:pt idx="5570">
                  <c:v>-1</c:v>
                </c:pt>
                <c:pt idx="5571">
                  <c:v>-1</c:v>
                </c:pt>
                <c:pt idx="5572">
                  <c:v>-1</c:v>
                </c:pt>
                <c:pt idx="5573">
                  <c:v>-1</c:v>
                </c:pt>
                <c:pt idx="5574">
                  <c:v>-1</c:v>
                </c:pt>
                <c:pt idx="5575">
                  <c:v>-1</c:v>
                </c:pt>
                <c:pt idx="5576">
                  <c:v>-1</c:v>
                </c:pt>
                <c:pt idx="5577">
                  <c:v>-1</c:v>
                </c:pt>
                <c:pt idx="5578">
                  <c:v>-1</c:v>
                </c:pt>
                <c:pt idx="5579">
                  <c:v>-1</c:v>
                </c:pt>
                <c:pt idx="5580">
                  <c:v>-1</c:v>
                </c:pt>
                <c:pt idx="5581">
                  <c:v>-1</c:v>
                </c:pt>
                <c:pt idx="5582">
                  <c:v>-1</c:v>
                </c:pt>
                <c:pt idx="5583">
                  <c:v>-1</c:v>
                </c:pt>
                <c:pt idx="5584">
                  <c:v>-1</c:v>
                </c:pt>
                <c:pt idx="5585">
                  <c:v>-1</c:v>
                </c:pt>
                <c:pt idx="5586">
                  <c:v>-1</c:v>
                </c:pt>
                <c:pt idx="5587">
                  <c:v>-1</c:v>
                </c:pt>
                <c:pt idx="5588">
                  <c:v>-1</c:v>
                </c:pt>
                <c:pt idx="5589">
                  <c:v>-1</c:v>
                </c:pt>
                <c:pt idx="5590">
                  <c:v>-1</c:v>
                </c:pt>
                <c:pt idx="5591">
                  <c:v>-1</c:v>
                </c:pt>
                <c:pt idx="5592">
                  <c:v>-1</c:v>
                </c:pt>
                <c:pt idx="5593">
                  <c:v>-1</c:v>
                </c:pt>
                <c:pt idx="5594">
                  <c:v>-1</c:v>
                </c:pt>
                <c:pt idx="5595">
                  <c:v>-1</c:v>
                </c:pt>
                <c:pt idx="5596">
                  <c:v>-1</c:v>
                </c:pt>
                <c:pt idx="5597">
                  <c:v>-1</c:v>
                </c:pt>
                <c:pt idx="5598">
                  <c:v>-1</c:v>
                </c:pt>
                <c:pt idx="5599">
                  <c:v>-1</c:v>
                </c:pt>
                <c:pt idx="5600">
                  <c:v>-1</c:v>
                </c:pt>
                <c:pt idx="5601">
                  <c:v>-1</c:v>
                </c:pt>
                <c:pt idx="5602">
                  <c:v>-1</c:v>
                </c:pt>
                <c:pt idx="5603">
                  <c:v>-1</c:v>
                </c:pt>
                <c:pt idx="5604">
                  <c:v>-1</c:v>
                </c:pt>
                <c:pt idx="5605">
                  <c:v>-1</c:v>
                </c:pt>
                <c:pt idx="5606">
                  <c:v>-1</c:v>
                </c:pt>
                <c:pt idx="5607">
                  <c:v>-1</c:v>
                </c:pt>
                <c:pt idx="5608">
                  <c:v>-1</c:v>
                </c:pt>
                <c:pt idx="5609">
                  <c:v>-1</c:v>
                </c:pt>
                <c:pt idx="5610">
                  <c:v>-1</c:v>
                </c:pt>
                <c:pt idx="5611">
                  <c:v>-1</c:v>
                </c:pt>
                <c:pt idx="5612">
                  <c:v>-1</c:v>
                </c:pt>
                <c:pt idx="5613">
                  <c:v>-1</c:v>
                </c:pt>
                <c:pt idx="5614">
                  <c:v>-1</c:v>
                </c:pt>
                <c:pt idx="5615">
                  <c:v>-1</c:v>
                </c:pt>
                <c:pt idx="5616">
                  <c:v>-1</c:v>
                </c:pt>
                <c:pt idx="5617">
                  <c:v>-1</c:v>
                </c:pt>
                <c:pt idx="5618">
                  <c:v>-1</c:v>
                </c:pt>
                <c:pt idx="5619">
                  <c:v>-1</c:v>
                </c:pt>
                <c:pt idx="5620">
                  <c:v>-1</c:v>
                </c:pt>
                <c:pt idx="5621">
                  <c:v>-1</c:v>
                </c:pt>
                <c:pt idx="5622">
                  <c:v>-1</c:v>
                </c:pt>
                <c:pt idx="5623">
                  <c:v>-1</c:v>
                </c:pt>
                <c:pt idx="5624">
                  <c:v>-1</c:v>
                </c:pt>
                <c:pt idx="5625">
                  <c:v>-1</c:v>
                </c:pt>
                <c:pt idx="5626">
                  <c:v>-1</c:v>
                </c:pt>
                <c:pt idx="5627">
                  <c:v>-1</c:v>
                </c:pt>
                <c:pt idx="5628">
                  <c:v>-1</c:v>
                </c:pt>
                <c:pt idx="5629">
                  <c:v>-1</c:v>
                </c:pt>
                <c:pt idx="5630">
                  <c:v>-1</c:v>
                </c:pt>
                <c:pt idx="5631">
                  <c:v>-1</c:v>
                </c:pt>
                <c:pt idx="5632">
                  <c:v>-1</c:v>
                </c:pt>
                <c:pt idx="5633">
                  <c:v>-1</c:v>
                </c:pt>
                <c:pt idx="5634">
                  <c:v>-1</c:v>
                </c:pt>
                <c:pt idx="5635">
                  <c:v>-1</c:v>
                </c:pt>
                <c:pt idx="5636">
                  <c:v>-1</c:v>
                </c:pt>
                <c:pt idx="5637">
                  <c:v>-1</c:v>
                </c:pt>
                <c:pt idx="5638">
                  <c:v>-1</c:v>
                </c:pt>
                <c:pt idx="5639">
                  <c:v>-1</c:v>
                </c:pt>
                <c:pt idx="5640">
                  <c:v>-1</c:v>
                </c:pt>
                <c:pt idx="5641">
                  <c:v>-1</c:v>
                </c:pt>
                <c:pt idx="5642">
                  <c:v>-1</c:v>
                </c:pt>
                <c:pt idx="5643">
                  <c:v>-1</c:v>
                </c:pt>
                <c:pt idx="5644">
                  <c:v>-1</c:v>
                </c:pt>
                <c:pt idx="5645">
                  <c:v>-1</c:v>
                </c:pt>
                <c:pt idx="5646">
                  <c:v>-1</c:v>
                </c:pt>
                <c:pt idx="5647">
                  <c:v>-1</c:v>
                </c:pt>
                <c:pt idx="5648">
                  <c:v>-1</c:v>
                </c:pt>
                <c:pt idx="5649">
                  <c:v>-1</c:v>
                </c:pt>
                <c:pt idx="5650">
                  <c:v>-1</c:v>
                </c:pt>
                <c:pt idx="5651">
                  <c:v>-1</c:v>
                </c:pt>
                <c:pt idx="5652">
                  <c:v>-1</c:v>
                </c:pt>
                <c:pt idx="5653">
                  <c:v>-1</c:v>
                </c:pt>
                <c:pt idx="5654">
                  <c:v>-1</c:v>
                </c:pt>
                <c:pt idx="5655">
                  <c:v>-1</c:v>
                </c:pt>
                <c:pt idx="5656">
                  <c:v>-1</c:v>
                </c:pt>
                <c:pt idx="5657">
                  <c:v>-1</c:v>
                </c:pt>
                <c:pt idx="5658">
                  <c:v>-1</c:v>
                </c:pt>
                <c:pt idx="5659">
                  <c:v>-1</c:v>
                </c:pt>
                <c:pt idx="5660">
                  <c:v>-1</c:v>
                </c:pt>
                <c:pt idx="5661">
                  <c:v>-1</c:v>
                </c:pt>
                <c:pt idx="5662">
                  <c:v>-1</c:v>
                </c:pt>
                <c:pt idx="5663">
                  <c:v>-1</c:v>
                </c:pt>
                <c:pt idx="5664">
                  <c:v>-1</c:v>
                </c:pt>
                <c:pt idx="5665">
                  <c:v>-1</c:v>
                </c:pt>
                <c:pt idx="5666">
                  <c:v>-1</c:v>
                </c:pt>
                <c:pt idx="5667">
                  <c:v>-1</c:v>
                </c:pt>
                <c:pt idx="5668">
                  <c:v>-1</c:v>
                </c:pt>
                <c:pt idx="5669">
                  <c:v>-1</c:v>
                </c:pt>
                <c:pt idx="5670">
                  <c:v>-1</c:v>
                </c:pt>
                <c:pt idx="5671">
                  <c:v>-1</c:v>
                </c:pt>
                <c:pt idx="5672">
                  <c:v>-1</c:v>
                </c:pt>
                <c:pt idx="5673">
                  <c:v>-1</c:v>
                </c:pt>
                <c:pt idx="5674">
                  <c:v>-1</c:v>
                </c:pt>
                <c:pt idx="5675">
                  <c:v>-1</c:v>
                </c:pt>
                <c:pt idx="5676">
                  <c:v>-1</c:v>
                </c:pt>
                <c:pt idx="5677">
                  <c:v>-1</c:v>
                </c:pt>
                <c:pt idx="5678">
                  <c:v>-1</c:v>
                </c:pt>
                <c:pt idx="5679">
                  <c:v>-1</c:v>
                </c:pt>
                <c:pt idx="5680">
                  <c:v>-1</c:v>
                </c:pt>
                <c:pt idx="5681">
                  <c:v>-1</c:v>
                </c:pt>
                <c:pt idx="5682">
                  <c:v>-1</c:v>
                </c:pt>
                <c:pt idx="5683">
                  <c:v>-1</c:v>
                </c:pt>
                <c:pt idx="5684">
                  <c:v>-1</c:v>
                </c:pt>
                <c:pt idx="5685">
                  <c:v>-1</c:v>
                </c:pt>
                <c:pt idx="5686">
                  <c:v>-1</c:v>
                </c:pt>
                <c:pt idx="5687">
                  <c:v>-1</c:v>
                </c:pt>
                <c:pt idx="5688">
                  <c:v>-1</c:v>
                </c:pt>
                <c:pt idx="5689">
                  <c:v>-1</c:v>
                </c:pt>
                <c:pt idx="5690">
                  <c:v>-1</c:v>
                </c:pt>
                <c:pt idx="5691">
                  <c:v>-1</c:v>
                </c:pt>
                <c:pt idx="5692">
                  <c:v>-1</c:v>
                </c:pt>
                <c:pt idx="5693">
                  <c:v>-1</c:v>
                </c:pt>
                <c:pt idx="5694">
                  <c:v>-1</c:v>
                </c:pt>
                <c:pt idx="5695">
                  <c:v>-1</c:v>
                </c:pt>
                <c:pt idx="5696">
                  <c:v>-1</c:v>
                </c:pt>
                <c:pt idx="5697">
                  <c:v>-1</c:v>
                </c:pt>
                <c:pt idx="5698">
                  <c:v>-1</c:v>
                </c:pt>
                <c:pt idx="5699">
                  <c:v>-1</c:v>
                </c:pt>
                <c:pt idx="5700">
                  <c:v>-1</c:v>
                </c:pt>
                <c:pt idx="5701">
                  <c:v>-1</c:v>
                </c:pt>
                <c:pt idx="5702">
                  <c:v>-1</c:v>
                </c:pt>
                <c:pt idx="5703">
                  <c:v>-1</c:v>
                </c:pt>
                <c:pt idx="5704">
                  <c:v>-1</c:v>
                </c:pt>
                <c:pt idx="5705">
                  <c:v>-1</c:v>
                </c:pt>
                <c:pt idx="5706">
                  <c:v>-1</c:v>
                </c:pt>
                <c:pt idx="5707">
                  <c:v>-1</c:v>
                </c:pt>
                <c:pt idx="5708">
                  <c:v>-1</c:v>
                </c:pt>
                <c:pt idx="5709">
                  <c:v>-1</c:v>
                </c:pt>
                <c:pt idx="5710">
                  <c:v>-1</c:v>
                </c:pt>
                <c:pt idx="5711">
                  <c:v>-1</c:v>
                </c:pt>
                <c:pt idx="5712">
                  <c:v>-1</c:v>
                </c:pt>
                <c:pt idx="5713">
                  <c:v>-1</c:v>
                </c:pt>
                <c:pt idx="5714">
                  <c:v>-1</c:v>
                </c:pt>
                <c:pt idx="5715">
                  <c:v>-1</c:v>
                </c:pt>
                <c:pt idx="5716">
                  <c:v>-1</c:v>
                </c:pt>
                <c:pt idx="5717">
                  <c:v>-1</c:v>
                </c:pt>
                <c:pt idx="5718">
                  <c:v>-1</c:v>
                </c:pt>
                <c:pt idx="5719">
                  <c:v>-1</c:v>
                </c:pt>
                <c:pt idx="5720">
                  <c:v>-1</c:v>
                </c:pt>
                <c:pt idx="5721">
                  <c:v>-1</c:v>
                </c:pt>
                <c:pt idx="5722">
                  <c:v>-1</c:v>
                </c:pt>
                <c:pt idx="5723">
                  <c:v>-1</c:v>
                </c:pt>
                <c:pt idx="5724">
                  <c:v>-1</c:v>
                </c:pt>
                <c:pt idx="5725">
                  <c:v>-1</c:v>
                </c:pt>
                <c:pt idx="5726">
                  <c:v>-1</c:v>
                </c:pt>
                <c:pt idx="5727">
                  <c:v>-1</c:v>
                </c:pt>
                <c:pt idx="5728">
                  <c:v>-1</c:v>
                </c:pt>
                <c:pt idx="5729">
                  <c:v>-1</c:v>
                </c:pt>
                <c:pt idx="5730">
                  <c:v>-1</c:v>
                </c:pt>
                <c:pt idx="5731">
                  <c:v>-1</c:v>
                </c:pt>
                <c:pt idx="5732">
                  <c:v>-1</c:v>
                </c:pt>
                <c:pt idx="5733">
                  <c:v>-1</c:v>
                </c:pt>
                <c:pt idx="5734">
                  <c:v>-1</c:v>
                </c:pt>
                <c:pt idx="5735">
                  <c:v>-1</c:v>
                </c:pt>
                <c:pt idx="5736">
                  <c:v>-1</c:v>
                </c:pt>
                <c:pt idx="5737">
                  <c:v>-1</c:v>
                </c:pt>
                <c:pt idx="5738">
                  <c:v>-1</c:v>
                </c:pt>
                <c:pt idx="5739">
                  <c:v>-1</c:v>
                </c:pt>
                <c:pt idx="5740">
                  <c:v>-1</c:v>
                </c:pt>
                <c:pt idx="5741">
                  <c:v>-1</c:v>
                </c:pt>
                <c:pt idx="5742">
                  <c:v>-1</c:v>
                </c:pt>
                <c:pt idx="5743">
                  <c:v>-1</c:v>
                </c:pt>
                <c:pt idx="5744">
                  <c:v>-1</c:v>
                </c:pt>
                <c:pt idx="5745">
                  <c:v>-1</c:v>
                </c:pt>
                <c:pt idx="5746">
                  <c:v>-1</c:v>
                </c:pt>
                <c:pt idx="5747">
                  <c:v>-1</c:v>
                </c:pt>
                <c:pt idx="5748">
                  <c:v>-1</c:v>
                </c:pt>
                <c:pt idx="5749">
                  <c:v>-1</c:v>
                </c:pt>
                <c:pt idx="5750">
                  <c:v>-1</c:v>
                </c:pt>
                <c:pt idx="5751">
                  <c:v>-1</c:v>
                </c:pt>
                <c:pt idx="5752">
                  <c:v>-1</c:v>
                </c:pt>
                <c:pt idx="5753">
                  <c:v>-1</c:v>
                </c:pt>
                <c:pt idx="5754">
                  <c:v>-1</c:v>
                </c:pt>
                <c:pt idx="5755">
                  <c:v>-1</c:v>
                </c:pt>
                <c:pt idx="5756">
                  <c:v>-1</c:v>
                </c:pt>
                <c:pt idx="5757">
                  <c:v>-1</c:v>
                </c:pt>
                <c:pt idx="5758">
                  <c:v>-1</c:v>
                </c:pt>
                <c:pt idx="5759">
                  <c:v>-1</c:v>
                </c:pt>
                <c:pt idx="5760">
                  <c:v>-1</c:v>
                </c:pt>
                <c:pt idx="5761">
                  <c:v>-1</c:v>
                </c:pt>
                <c:pt idx="5762">
                  <c:v>-1</c:v>
                </c:pt>
                <c:pt idx="5763">
                  <c:v>-1</c:v>
                </c:pt>
                <c:pt idx="5764">
                  <c:v>-1</c:v>
                </c:pt>
                <c:pt idx="5765">
                  <c:v>-1</c:v>
                </c:pt>
                <c:pt idx="5766">
                  <c:v>-1</c:v>
                </c:pt>
                <c:pt idx="5767">
                  <c:v>-1</c:v>
                </c:pt>
                <c:pt idx="5768">
                  <c:v>-1</c:v>
                </c:pt>
                <c:pt idx="5769">
                  <c:v>-1</c:v>
                </c:pt>
                <c:pt idx="5770">
                  <c:v>-1</c:v>
                </c:pt>
                <c:pt idx="5771">
                  <c:v>-1</c:v>
                </c:pt>
                <c:pt idx="5772">
                  <c:v>-1</c:v>
                </c:pt>
                <c:pt idx="5773">
                  <c:v>-1</c:v>
                </c:pt>
                <c:pt idx="5774">
                  <c:v>-1</c:v>
                </c:pt>
                <c:pt idx="5775">
                  <c:v>-1</c:v>
                </c:pt>
                <c:pt idx="5776">
                  <c:v>-1</c:v>
                </c:pt>
                <c:pt idx="5777">
                  <c:v>-1</c:v>
                </c:pt>
                <c:pt idx="5778">
                  <c:v>-1</c:v>
                </c:pt>
                <c:pt idx="5779">
                  <c:v>-1</c:v>
                </c:pt>
                <c:pt idx="5780">
                  <c:v>-1</c:v>
                </c:pt>
                <c:pt idx="5781">
                  <c:v>-1</c:v>
                </c:pt>
                <c:pt idx="5782">
                  <c:v>-1</c:v>
                </c:pt>
                <c:pt idx="5783">
                  <c:v>-1</c:v>
                </c:pt>
                <c:pt idx="5784">
                  <c:v>-1</c:v>
                </c:pt>
                <c:pt idx="5785">
                  <c:v>-1</c:v>
                </c:pt>
                <c:pt idx="5786">
                  <c:v>-1</c:v>
                </c:pt>
                <c:pt idx="5787">
                  <c:v>-1</c:v>
                </c:pt>
                <c:pt idx="5788">
                  <c:v>-1</c:v>
                </c:pt>
                <c:pt idx="5789">
                  <c:v>-1</c:v>
                </c:pt>
                <c:pt idx="5790">
                  <c:v>-1</c:v>
                </c:pt>
                <c:pt idx="5791">
                  <c:v>-1</c:v>
                </c:pt>
                <c:pt idx="5792">
                  <c:v>-1</c:v>
                </c:pt>
                <c:pt idx="5793">
                  <c:v>-1</c:v>
                </c:pt>
                <c:pt idx="5794">
                  <c:v>-1</c:v>
                </c:pt>
                <c:pt idx="5795">
                  <c:v>-1</c:v>
                </c:pt>
                <c:pt idx="5796">
                  <c:v>-1</c:v>
                </c:pt>
                <c:pt idx="5797">
                  <c:v>-1</c:v>
                </c:pt>
                <c:pt idx="5798">
                  <c:v>-1</c:v>
                </c:pt>
                <c:pt idx="5799">
                  <c:v>-1</c:v>
                </c:pt>
                <c:pt idx="5800">
                  <c:v>-1</c:v>
                </c:pt>
                <c:pt idx="5801">
                  <c:v>-1</c:v>
                </c:pt>
                <c:pt idx="5802">
                  <c:v>-1</c:v>
                </c:pt>
                <c:pt idx="5803">
                  <c:v>-1</c:v>
                </c:pt>
                <c:pt idx="5804">
                  <c:v>-1</c:v>
                </c:pt>
                <c:pt idx="5805">
                  <c:v>-1</c:v>
                </c:pt>
                <c:pt idx="5806">
                  <c:v>-1</c:v>
                </c:pt>
                <c:pt idx="5807">
                  <c:v>-1</c:v>
                </c:pt>
                <c:pt idx="5808">
                  <c:v>-1</c:v>
                </c:pt>
                <c:pt idx="5809">
                  <c:v>-1</c:v>
                </c:pt>
                <c:pt idx="5810">
                  <c:v>-1</c:v>
                </c:pt>
                <c:pt idx="5811">
                  <c:v>-1</c:v>
                </c:pt>
                <c:pt idx="5812">
                  <c:v>-1</c:v>
                </c:pt>
                <c:pt idx="5813">
                  <c:v>-1</c:v>
                </c:pt>
                <c:pt idx="5814">
                  <c:v>-1</c:v>
                </c:pt>
                <c:pt idx="5815">
                  <c:v>-1</c:v>
                </c:pt>
                <c:pt idx="5816">
                  <c:v>-1</c:v>
                </c:pt>
                <c:pt idx="5817">
                  <c:v>-1</c:v>
                </c:pt>
                <c:pt idx="5818">
                  <c:v>-1</c:v>
                </c:pt>
                <c:pt idx="5819">
                  <c:v>-1</c:v>
                </c:pt>
                <c:pt idx="5820">
                  <c:v>-1</c:v>
                </c:pt>
                <c:pt idx="5821">
                  <c:v>-1</c:v>
                </c:pt>
                <c:pt idx="5822">
                  <c:v>-1</c:v>
                </c:pt>
                <c:pt idx="5823">
                  <c:v>-1</c:v>
                </c:pt>
                <c:pt idx="5824">
                  <c:v>-1</c:v>
                </c:pt>
                <c:pt idx="5825">
                  <c:v>-1</c:v>
                </c:pt>
                <c:pt idx="5826">
                  <c:v>-1</c:v>
                </c:pt>
                <c:pt idx="5827">
                  <c:v>-1</c:v>
                </c:pt>
                <c:pt idx="5828">
                  <c:v>-1</c:v>
                </c:pt>
                <c:pt idx="5829">
                  <c:v>-1</c:v>
                </c:pt>
                <c:pt idx="5830">
                  <c:v>-1</c:v>
                </c:pt>
                <c:pt idx="5831">
                  <c:v>-1</c:v>
                </c:pt>
                <c:pt idx="5832">
                  <c:v>-1</c:v>
                </c:pt>
                <c:pt idx="5833">
                  <c:v>-1</c:v>
                </c:pt>
                <c:pt idx="5834">
                  <c:v>-1</c:v>
                </c:pt>
                <c:pt idx="5835">
                  <c:v>-1</c:v>
                </c:pt>
                <c:pt idx="5836">
                  <c:v>-1</c:v>
                </c:pt>
                <c:pt idx="5837">
                  <c:v>-1</c:v>
                </c:pt>
                <c:pt idx="5838">
                  <c:v>-1</c:v>
                </c:pt>
                <c:pt idx="5839">
                  <c:v>-1</c:v>
                </c:pt>
                <c:pt idx="5840">
                  <c:v>-1</c:v>
                </c:pt>
                <c:pt idx="5841">
                  <c:v>-1</c:v>
                </c:pt>
                <c:pt idx="5842">
                  <c:v>-1</c:v>
                </c:pt>
                <c:pt idx="5843">
                  <c:v>-1</c:v>
                </c:pt>
                <c:pt idx="5844">
                  <c:v>-1</c:v>
                </c:pt>
                <c:pt idx="5845">
                  <c:v>-1</c:v>
                </c:pt>
                <c:pt idx="5846">
                  <c:v>-1</c:v>
                </c:pt>
                <c:pt idx="5847">
                  <c:v>-1</c:v>
                </c:pt>
                <c:pt idx="5848">
                  <c:v>-1</c:v>
                </c:pt>
                <c:pt idx="5849">
                  <c:v>-1</c:v>
                </c:pt>
                <c:pt idx="5850">
                  <c:v>-1</c:v>
                </c:pt>
                <c:pt idx="5851">
                  <c:v>-1</c:v>
                </c:pt>
                <c:pt idx="5852">
                  <c:v>-1</c:v>
                </c:pt>
                <c:pt idx="5853">
                  <c:v>-1</c:v>
                </c:pt>
                <c:pt idx="5854">
                  <c:v>-1</c:v>
                </c:pt>
                <c:pt idx="5855">
                  <c:v>-1</c:v>
                </c:pt>
                <c:pt idx="5856">
                  <c:v>-1</c:v>
                </c:pt>
                <c:pt idx="5857">
                  <c:v>-1</c:v>
                </c:pt>
                <c:pt idx="5858">
                  <c:v>-1</c:v>
                </c:pt>
                <c:pt idx="5859">
                  <c:v>-1</c:v>
                </c:pt>
                <c:pt idx="5860">
                  <c:v>-1</c:v>
                </c:pt>
                <c:pt idx="5861">
                  <c:v>-1</c:v>
                </c:pt>
                <c:pt idx="5862">
                  <c:v>-1</c:v>
                </c:pt>
                <c:pt idx="5863">
                  <c:v>-1</c:v>
                </c:pt>
                <c:pt idx="5864">
                  <c:v>-1</c:v>
                </c:pt>
                <c:pt idx="5865">
                  <c:v>-1</c:v>
                </c:pt>
                <c:pt idx="5866">
                  <c:v>-1</c:v>
                </c:pt>
                <c:pt idx="5867">
                  <c:v>-1</c:v>
                </c:pt>
                <c:pt idx="5868">
                  <c:v>-1</c:v>
                </c:pt>
                <c:pt idx="5869">
                  <c:v>-1</c:v>
                </c:pt>
                <c:pt idx="5870">
                  <c:v>-1</c:v>
                </c:pt>
                <c:pt idx="5871">
                  <c:v>-1</c:v>
                </c:pt>
                <c:pt idx="5872">
                  <c:v>-1</c:v>
                </c:pt>
                <c:pt idx="5873">
                  <c:v>-1</c:v>
                </c:pt>
                <c:pt idx="5874">
                  <c:v>-1</c:v>
                </c:pt>
                <c:pt idx="5875">
                  <c:v>-1</c:v>
                </c:pt>
                <c:pt idx="5876">
                  <c:v>-1</c:v>
                </c:pt>
                <c:pt idx="5877">
                  <c:v>-1</c:v>
                </c:pt>
                <c:pt idx="5878">
                  <c:v>-1</c:v>
                </c:pt>
                <c:pt idx="5879">
                  <c:v>-1</c:v>
                </c:pt>
                <c:pt idx="5880">
                  <c:v>-1</c:v>
                </c:pt>
                <c:pt idx="5881">
                  <c:v>-1</c:v>
                </c:pt>
                <c:pt idx="5882">
                  <c:v>-1</c:v>
                </c:pt>
                <c:pt idx="5883">
                  <c:v>-1</c:v>
                </c:pt>
                <c:pt idx="5884">
                  <c:v>-1</c:v>
                </c:pt>
                <c:pt idx="5885">
                  <c:v>-1</c:v>
                </c:pt>
                <c:pt idx="5886">
                  <c:v>-1</c:v>
                </c:pt>
                <c:pt idx="5887">
                  <c:v>-1</c:v>
                </c:pt>
                <c:pt idx="5888">
                  <c:v>-1</c:v>
                </c:pt>
                <c:pt idx="5889">
                  <c:v>-1</c:v>
                </c:pt>
                <c:pt idx="5890">
                  <c:v>-1</c:v>
                </c:pt>
                <c:pt idx="5891">
                  <c:v>-1</c:v>
                </c:pt>
                <c:pt idx="5892">
                  <c:v>-1</c:v>
                </c:pt>
                <c:pt idx="5893">
                  <c:v>-1</c:v>
                </c:pt>
                <c:pt idx="5894">
                  <c:v>-1</c:v>
                </c:pt>
                <c:pt idx="5895">
                  <c:v>-1</c:v>
                </c:pt>
                <c:pt idx="5896">
                  <c:v>-1</c:v>
                </c:pt>
                <c:pt idx="5897">
                  <c:v>-1</c:v>
                </c:pt>
                <c:pt idx="5898">
                  <c:v>-1</c:v>
                </c:pt>
                <c:pt idx="5899">
                  <c:v>-1</c:v>
                </c:pt>
                <c:pt idx="5900">
                  <c:v>-1</c:v>
                </c:pt>
                <c:pt idx="5901">
                  <c:v>-1</c:v>
                </c:pt>
                <c:pt idx="5902">
                  <c:v>-1</c:v>
                </c:pt>
                <c:pt idx="5903">
                  <c:v>-1</c:v>
                </c:pt>
                <c:pt idx="5904">
                  <c:v>-1</c:v>
                </c:pt>
                <c:pt idx="5905">
                  <c:v>-1</c:v>
                </c:pt>
                <c:pt idx="5906">
                  <c:v>-1</c:v>
                </c:pt>
                <c:pt idx="5907">
                  <c:v>-1</c:v>
                </c:pt>
                <c:pt idx="5908">
                  <c:v>-1</c:v>
                </c:pt>
                <c:pt idx="5909">
                  <c:v>-1</c:v>
                </c:pt>
                <c:pt idx="5910">
                  <c:v>-1</c:v>
                </c:pt>
                <c:pt idx="5911">
                  <c:v>-1</c:v>
                </c:pt>
                <c:pt idx="5912">
                  <c:v>-1</c:v>
                </c:pt>
                <c:pt idx="5913">
                  <c:v>-1</c:v>
                </c:pt>
                <c:pt idx="5914">
                  <c:v>-1</c:v>
                </c:pt>
                <c:pt idx="5915">
                  <c:v>-1</c:v>
                </c:pt>
                <c:pt idx="5916">
                  <c:v>-1</c:v>
                </c:pt>
                <c:pt idx="5917">
                  <c:v>-1</c:v>
                </c:pt>
                <c:pt idx="5918">
                  <c:v>-1</c:v>
                </c:pt>
                <c:pt idx="5919">
                  <c:v>-1</c:v>
                </c:pt>
                <c:pt idx="5920">
                  <c:v>-1</c:v>
                </c:pt>
                <c:pt idx="5921">
                  <c:v>-1</c:v>
                </c:pt>
                <c:pt idx="5922">
                  <c:v>-1</c:v>
                </c:pt>
                <c:pt idx="5923">
                  <c:v>-1</c:v>
                </c:pt>
                <c:pt idx="5924">
                  <c:v>-1</c:v>
                </c:pt>
                <c:pt idx="5925">
                  <c:v>-1</c:v>
                </c:pt>
                <c:pt idx="5926">
                  <c:v>-1</c:v>
                </c:pt>
                <c:pt idx="5927">
                  <c:v>-1</c:v>
                </c:pt>
                <c:pt idx="5928">
                  <c:v>-1</c:v>
                </c:pt>
                <c:pt idx="5929">
                  <c:v>-1</c:v>
                </c:pt>
                <c:pt idx="5930">
                  <c:v>-1</c:v>
                </c:pt>
                <c:pt idx="5931">
                  <c:v>-1</c:v>
                </c:pt>
                <c:pt idx="5932">
                  <c:v>-1</c:v>
                </c:pt>
                <c:pt idx="5933">
                  <c:v>-1</c:v>
                </c:pt>
                <c:pt idx="5934">
                  <c:v>-1</c:v>
                </c:pt>
                <c:pt idx="5935">
                  <c:v>-1</c:v>
                </c:pt>
                <c:pt idx="5936">
                  <c:v>-1</c:v>
                </c:pt>
                <c:pt idx="5937">
                  <c:v>-1</c:v>
                </c:pt>
                <c:pt idx="5938">
                  <c:v>-1</c:v>
                </c:pt>
                <c:pt idx="5939">
                  <c:v>-1</c:v>
                </c:pt>
                <c:pt idx="5940">
                  <c:v>-1</c:v>
                </c:pt>
                <c:pt idx="5941">
                  <c:v>-1</c:v>
                </c:pt>
                <c:pt idx="5942">
                  <c:v>-1</c:v>
                </c:pt>
                <c:pt idx="5943">
                  <c:v>-1</c:v>
                </c:pt>
                <c:pt idx="5944">
                  <c:v>-1</c:v>
                </c:pt>
                <c:pt idx="5945">
                  <c:v>-1</c:v>
                </c:pt>
                <c:pt idx="5946">
                  <c:v>-1</c:v>
                </c:pt>
                <c:pt idx="5947">
                  <c:v>-1</c:v>
                </c:pt>
                <c:pt idx="5948">
                  <c:v>-1</c:v>
                </c:pt>
                <c:pt idx="5949">
                  <c:v>-1</c:v>
                </c:pt>
                <c:pt idx="5950">
                  <c:v>-1</c:v>
                </c:pt>
                <c:pt idx="5951">
                  <c:v>-1</c:v>
                </c:pt>
                <c:pt idx="5952">
                  <c:v>-1</c:v>
                </c:pt>
                <c:pt idx="5953">
                  <c:v>-1</c:v>
                </c:pt>
                <c:pt idx="5954">
                  <c:v>-1</c:v>
                </c:pt>
                <c:pt idx="5955">
                  <c:v>-1</c:v>
                </c:pt>
                <c:pt idx="5956">
                  <c:v>-1</c:v>
                </c:pt>
                <c:pt idx="5957">
                  <c:v>-1</c:v>
                </c:pt>
                <c:pt idx="5958">
                  <c:v>-1</c:v>
                </c:pt>
                <c:pt idx="5959">
                  <c:v>-1</c:v>
                </c:pt>
                <c:pt idx="5960">
                  <c:v>-1</c:v>
                </c:pt>
                <c:pt idx="5961">
                  <c:v>-1</c:v>
                </c:pt>
                <c:pt idx="5962">
                  <c:v>-1</c:v>
                </c:pt>
                <c:pt idx="5963">
                  <c:v>-1</c:v>
                </c:pt>
                <c:pt idx="5964">
                  <c:v>-1</c:v>
                </c:pt>
                <c:pt idx="5965">
                  <c:v>-1</c:v>
                </c:pt>
                <c:pt idx="5966">
                  <c:v>-1</c:v>
                </c:pt>
                <c:pt idx="5967">
                  <c:v>-1</c:v>
                </c:pt>
                <c:pt idx="5968">
                  <c:v>-1</c:v>
                </c:pt>
                <c:pt idx="5969">
                  <c:v>-1</c:v>
                </c:pt>
                <c:pt idx="5970">
                  <c:v>-1</c:v>
                </c:pt>
                <c:pt idx="5971">
                  <c:v>-1</c:v>
                </c:pt>
                <c:pt idx="5972">
                  <c:v>-1</c:v>
                </c:pt>
                <c:pt idx="5973">
                  <c:v>-1</c:v>
                </c:pt>
                <c:pt idx="5974">
                  <c:v>-1</c:v>
                </c:pt>
                <c:pt idx="5975">
                  <c:v>-1</c:v>
                </c:pt>
                <c:pt idx="5976">
                  <c:v>-1</c:v>
                </c:pt>
                <c:pt idx="5977">
                  <c:v>-1</c:v>
                </c:pt>
                <c:pt idx="5978">
                  <c:v>-1</c:v>
                </c:pt>
                <c:pt idx="5979">
                  <c:v>-1</c:v>
                </c:pt>
                <c:pt idx="5980">
                  <c:v>-1</c:v>
                </c:pt>
                <c:pt idx="5981">
                  <c:v>-1</c:v>
                </c:pt>
                <c:pt idx="5982">
                  <c:v>-1</c:v>
                </c:pt>
                <c:pt idx="5983">
                  <c:v>-1</c:v>
                </c:pt>
                <c:pt idx="5984">
                  <c:v>-1</c:v>
                </c:pt>
                <c:pt idx="5985">
                  <c:v>-1</c:v>
                </c:pt>
                <c:pt idx="5986">
                  <c:v>-1</c:v>
                </c:pt>
                <c:pt idx="5987">
                  <c:v>-1</c:v>
                </c:pt>
                <c:pt idx="5988">
                  <c:v>-1</c:v>
                </c:pt>
                <c:pt idx="5989">
                  <c:v>-1</c:v>
                </c:pt>
                <c:pt idx="5990">
                  <c:v>-1</c:v>
                </c:pt>
                <c:pt idx="5991">
                  <c:v>-1</c:v>
                </c:pt>
                <c:pt idx="5992">
                  <c:v>-1</c:v>
                </c:pt>
                <c:pt idx="5993">
                  <c:v>-1</c:v>
                </c:pt>
                <c:pt idx="5994">
                  <c:v>-1</c:v>
                </c:pt>
                <c:pt idx="5995">
                  <c:v>-1</c:v>
                </c:pt>
                <c:pt idx="5996">
                  <c:v>-1</c:v>
                </c:pt>
                <c:pt idx="5997">
                  <c:v>-1</c:v>
                </c:pt>
                <c:pt idx="5998">
                  <c:v>-1</c:v>
                </c:pt>
                <c:pt idx="5999">
                  <c:v>-1</c:v>
                </c:pt>
                <c:pt idx="6000">
                  <c:v>-1</c:v>
                </c:pt>
                <c:pt idx="6001">
                  <c:v>-1</c:v>
                </c:pt>
                <c:pt idx="6002">
                  <c:v>-1</c:v>
                </c:pt>
                <c:pt idx="6003">
                  <c:v>-1</c:v>
                </c:pt>
                <c:pt idx="6004">
                  <c:v>-1</c:v>
                </c:pt>
                <c:pt idx="6005">
                  <c:v>-1</c:v>
                </c:pt>
                <c:pt idx="6006">
                  <c:v>-1</c:v>
                </c:pt>
                <c:pt idx="6007">
                  <c:v>-1</c:v>
                </c:pt>
                <c:pt idx="6008">
                  <c:v>-1</c:v>
                </c:pt>
                <c:pt idx="6009">
                  <c:v>-1</c:v>
                </c:pt>
                <c:pt idx="6010">
                  <c:v>-1</c:v>
                </c:pt>
                <c:pt idx="6011">
                  <c:v>-1</c:v>
                </c:pt>
                <c:pt idx="6012">
                  <c:v>-1</c:v>
                </c:pt>
                <c:pt idx="6013">
                  <c:v>-1</c:v>
                </c:pt>
                <c:pt idx="6014">
                  <c:v>-1</c:v>
                </c:pt>
                <c:pt idx="6015">
                  <c:v>-1</c:v>
                </c:pt>
                <c:pt idx="6016">
                  <c:v>-1</c:v>
                </c:pt>
                <c:pt idx="6017">
                  <c:v>-1</c:v>
                </c:pt>
                <c:pt idx="6018">
                  <c:v>-1</c:v>
                </c:pt>
                <c:pt idx="6019">
                  <c:v>-1</c:v>
                </c:pt>
                <c:pt idx="6020">
                  <c:v>-1</c:v>
                </c:pt>
                <c:pt idx="6021">
                  <c:v>-1</c:v>
                </c:pt>
                <c:pt idx="6022">
                  <c:v>-1</c:v>
                </c:pt>
                <c:pt idx="6023">
                  <c:v>-1</c:v>
                </c:pt>
                <c:pt idx="6024">
                  <c:v>-1</c:v>
                </c:pt>
                <c:pt idx="6025">
                  <c:v>-1</c:v>
                </c:pt>
                <c:pt idx="6026">
                  <c:v>-1</c:v>
                </c:pt>
                <c:pt idx="6027">
                  <c:v>-1</c:v>
                </c:pt>
                <c:pt idx="6028">
                  <c:v>-1</c:v>
                </c:pt>
                <c:pt idx="6029">
                  <c:v>-1</c:v>
                </c:pt>
                <c:pt idx="6030">
                  <c:v>-1</c:v>
                </c:pt>
                <c:pt idx="6031">
                  <c:v>-1</c:v>
                </c:pt>
                <c:pt idx="6032">
                  <c:v>-1</c:v>
                </c:pt>
                <c:pt idx="6033">
                  <c:v>-1</c:v>
                </c:pt>
                <c:pt idx="6034">
                  <c:v>-1</c:v>
                </c:pt>
                <c:pt idx="6035">
                  <c:v>-1</c:v>
                </c:pt>
                <c:pt idx="6036">
                  <c:v>-1</c:v>
                </c:pt>
                <c:pt idx="6037">
                  <c:v>-1</c:v>
                </c:pt>
                <c:pt idx="6038">
                  <c:v>-1</c:v>
                </c:pt>
                <c:pt idx="6039">
                  <c:v>-1</c:v>
                </c:pt>
                <c:pt idx="6040">
                  <c:v>-1</c:v>
                </c:pt>
                <c:pt idx="6041">
                  <c:v>-1</c:v>
                </c:pt>
                <c:pt idx="6042">
                  <c:v>-1</c:v>
                </c:pt>
                <c:pt idx="6043">
                  <c:v>-1</c:v>
                </c:pt>
                <c:pt idx="6044">
                  <c:v>-1</c:v>
                </c:pt>
                <c:pt idx="6045">
                  <c:v>-1</c:v>
                </c:pt>
                <c:pt idx="6046">
                  <c:v>-1</c:v>
                </c:pt>
                <c:pt idx="6047">
                  <c:v>-1</c:v>
                </c:pt>
                <c:pt idx="6048">
                  <c:v>-1</c:v>
                </c:pt>
                <c:pt idx="6049">
                  <c:v>-1</c:v>
                </c:pt>
                <c:pt idx="6050">
                  <c:v>-1</c:v>
                </c:pt>
                <c:pt idx="6051">
                  <c:v>-1</c:v>
                </c:pt>
                <c:pt idx="6052">
                  <c:v>-1</c:v>
                </c:pt>
                <c:pt idx="6053">
                  <c:v>-1</c:v>
                </c:pt>
                <c:pt idx="6054">
                  <c:v>-1</c:v>
                </c:pt>
                <c:pt idx="6055">
                  <c:v>-1</c:v>
                </c:pt>
                <c:pt idx="6056">
                  <c:v>-1</c:v>
                </c:pt>
                <c:pt idx="6057">
                  <c:v>-1</c:v>
                </c:pt>
                <c:pt idx="6058">
                  <c:v>-1</c:v>
                </c:pt>
                <c:pt idx="6059">
                  <c:v>-1</c:v>
                </c:pt>
                <c:pt idx="6060">
                  <c:v>-1</c:v>
                </c:pt>
                <c:pt idx="6061">
                  <c:v>-1</c:v>
                </c:pt>
                <c:pt idx="6062">
                  <c:v>-1</c:v>
                </c:pt>
                <c:pt idx="6063">
                  <c:v>-1</c:v>
                </c:pt>
                <c:pt idx="6064">
                  <c:v>-1</c:v>
                </c:pt>
                <c:pt idx="6065">
                  <c:v>-1</c:v>
                </c:pt>
                <c:pt idx="6066">
                  <c:v>-1</c:v>
                </c:pt>
                <c:pt idx="6067">
                  <c:v>-1</c:v>
                </c:pt>
                <c:pt idx="6068">
                  <c:v>-1</c:v>
                </c:pt>
                <c:pt idx="6069">
                  <c:v>-1</c:v>
                </c:pt>
                <c:pt idx="6070">
                  <c:v>-1</c:v>
                </c:pt>
                <c:pt idx="6071">
                  <c:v>-1</c:v>
                </c:pt>
                <c:pt idx="6072">
                  <c:v>-1</c:v>
                </c:pt>
                <c:pt idx="6073">
                  <c:v>-1</c:v>
                </c:pt>
                <c:pt idx="6074">
                  <c:v>-1</c:v>
                </c:pt>
                <c:pt idx="6075">
                  <c:v>-1</c:v>
                </c:pt>
                <c:pt idx="6076">
                  <c:v>-1</c:v>
                </c:pt>
                <c:pt idx="6077">
                  <c:v>-1</c:v>
                </c:pt>
                <c:pt idx="6078">
                  <c:v>-1</c:v>
                </c:pt>
                <c:pt idx="6079">
                  <c:v>-1</c:v>
                </c:pt>
                <c:pt idx="6080">
                  <c:v>-1</c:v>
                </c:pt>
                <c:pt idx="6081">
                  <c:v>-1</c:v>
                </c:pt>
                <c:pt idx="6082">
                  <c:v>-1</c:v>
                </c:pt>
                <c:pt idx="6083">
                  <c:v>-1</c:v>
                </c:pt>
                <c:pt idx="6084">
                  <c:v>-1</c:v>
                </c:pt>
                <c:pt idx="6085">
                  <c:v>-1</c:v>
                </c:pt>
                <c:pt idx="6086">
                  <c:v>-1</c:v>
                </c:pt>
                <c:pt idx="6087">
                  <c:v>-1</c:v>
                </c:pt>
                <c:pt idx="6088">
                  <c:v>-1</c:v>
                </c:pt>
                <c:pt idx="6089">
                  <c:v>-1</c:v>
                </c:pt>
                <c:pt idx="6090">
                  <c:v>-1</c:v>
                </c:pt>
                <c:pt idx="6091">
                  <c:v>-1</c:v>
                </c:pt>
                <c:pt idx="6092">
                  <c:v>-1</c:v>
                </c:pt>
                <c:pt idx="6093">
                  <c:v>-1</c:v>
                </c:pt>
                <c:pt idx="6094">
                  <c:v>-1</c:v>
                </c:pt>
                <c:pt idx="6095">
                  <c:v>-1</c:v>
                </c:pt>
                <c:pt idx="6096">
                  <c:v>-1</c:v>
                </c:pt>
                <c:pt idx="6097">
                  <c:v>-1</c:v>
                </c:pt>
                <c:pt idx="6098">
                  <c:v>-1</c:v>
                </c:pt>
                <c:pt idx="6099">
                  <c:v>-1</c:v>
                </c:pt>
                <c:pt idx="6100">
                  <c:v>-1</c:v>
                </c:pt>
                <c:pt idx="6101">
                  <c:v>-1</c:v>
                </c:pt>
                <c:pt idx="6102">
                  <c:v>-1</c:v>
                </c:pt>
                <c:pt idx="6103">
                  <c:v>-1</c:v>
                </c:pt>
                <c:pt idx="6104">
                  <c:v>-1</c:v>
                </c:pt>
                <c:pt idx="6105">
                  <c:v>-1</c:v>
                </c:pt>
                <c:pt idx="6106">
                  <c:v>-1</c:v>
                </c:pt>
                <c:pt idx="6107">
                  <c:v>-1</c:v>
                </c:pt>
                <c:pt idx="6108">
                  <c:v>-1</c:v>
                </c:pt>
                <c:pt idx="6109">
                  <c:v>-1</c:v>
                </c:pt>
                <c:pt idx="6110">
                  <c:v>-1</c:v>
                </c:pt>
                <c:pt idx="6111">
                  <c:v>-1</c:v>
                </c:pt>
                <c:pt idx="6112">
                  <c:v>-1</c:v>
                </c:pt>
                <c:pt idx="6113">
                  <c:v>-1</c:v>
                </c:pt>
                <c:pt idx="6114">
                  <c:v>-1</c:v>
                </c:pt>
                <c:pt idx="6115">
                  <c:v>-1</c:v>
                </c:pt>
                <c:pt idx="6116">
                  <c:v>-1</c:v>
                </c:pt>
                <c:pt idx="6117">
                  <c:v>-1</c:v>
                </c:pt>
                <c:pt idx="6118">
                  <c:v>-1</c:v>
                </c:pt>
                <c:pt idx="6119">
                  <c:v>-1</c:v>
                </c:pt>
                <c:pt idx="6120">
                  <c:v>-1</c:v>
                </c:pt>
                <c:pt idx="6121">
                  <c:v>-1</c:v>
                </c:pt>
                <c:pt idx="6122">
                  <c:v>-1</c:v>
                </c:pt>
                <c:pt idx="6123">
                  <c:v>-1</c:v>
                </c:pt>
                <c:pt idx="6124">
                  <c:v>-1</c:v>
                </c:pt>
                <c:pt idx="6125">
                  <c:v>-1</c:v>
                </c:pt>
                <c:pt idx="6126">
                  <c:v>-1</c:v>
                </c:pt>
                <c:pt idx="6127">
                  <c:v>-1</c:v>
                </c:pt>
                <c:pt idx="6128">
                  <c:v>-1</c:v>
                </c:pt>
                <c:pt idx="6129">
                  <c:v>-1</c:v>
                </c:pt>
                <c:pt idx="6130">
                  <c:v>-1</c:v>
                </c:pt>
                <c:pt idx="6131">
                  <c:v>-1</c:v>
                </c:pt>
                <c:pt idx="6132">
                  <c:v>-1</c:v>
                </c:pt>
                <c:pt idx="6133">
                  <c:v>-1</c:v>
                </c:pt>
                <c:pt idx="6134">
                  <c:v>-1</c:v>
                </c:pt>
                <c:pt idx="6135">
                  <c:v>-1</c:v>
                </c:pt>
                <c:pt idx="6136">
                  <c:v>-1</c:v>
                </c:pt>
                <c:pt idx="6137">
                  <c:v>-1</c:v>
                </c:pt>
                <c:pt idx="6138">
                  <c:v>-1</c:v>
                </c:pt>
                <c:pt idx="6139">
                  <c:v>-1</c:v>
                </c:pt>
                <c:pt idx="6140">
                  <c:v>-1</c:v>
                </c:pt>
                <c:pt idx="6141">
                  <c:v>-1</c:v>
                </c:pt>
                <c:pt idx="6142">
                  <c:v>-1</c:v>
                </c:pt>
                <c:pt idx="6143">
                  <c:v>-1</c:v>
                </c:pt>
                <c:pt idx="6144">
                  <c:v>-1</c:v>
                </c:pt>
                <c:pt idx="6145">
                  <c:v>-1</c:v>
                </c:pt>
                <c:pt idx="6146">
                  <c:v>-1</c:v>
                </c:pt>
                <c:pt idx="6147">
                  <c:v>-1</c:v>
                </c:pt>
                <c:pt idx="6148">
                  <c:v>-1</c:v>
                </c:pt>
                <c:pt idx="6149">
                  <c:v>-1</c:v>
                </c:pt>
                <c:pt idx="6150">
                  <c:v>-1</c:v>
                </c:pt>
                <c:pt idx="6151">
                  <c:v>-1</c:v>
                </c:pt>
                <c:pt idx="6152">
                  <c:v>-1</c:v>
                </c:pt>
                <c:pt idx="6153">
                  <c:v>-1</c:v>
                </c:pt>
                <c:pt idx="6154">
                  <c:v>-1</c:v>
                </c:pt>
                <c:pt idx="6155">
                  <c:v>-1</c:v>
                </c:pt>
                <c:pt idx="6156">
                  <c:v>-1</c:v>
                </c:pt>
                <c:pt idx="6157">
                  <c:v>-1</c:v>
                </c:pt>
                <c:pt idx="6158">
                  <c:v>-1</c:v>
                </c:pt>
                <c:pt idx="6159">
                  <c:v>-1</c:v>
                </c:pt>
                <c:pt idx="6160">
                  <c:v>-1</c:v>
                </c:pt>
                <c:pt idx="6161">
                  <c:v>-1</c:v>
                </c:pt>
                <c:pt idx="6162">
                  <c:v>-1</c:v>
                </c:pt>
                <c:pt idx="6163">
                  <c:v>-1</c:v>
                </c:pt>
                <c:pt idx="6164">
                  <c:v>-1</c:v>
                </c:pt>
                <c:pt idx="6165">
                  <c:v>-1</c:v>
                </c:pt>
                <c:pt idx="6166">
                  <c:v>-1</c:v>
                </c:pt>
                <c:pt idx="6167">
                  <c:v>-1</c:v>
                </c:pt>
                <c:pt idx="6168">
                  <c:v>-1</c:v>
                </c:pt>
                <c:pt idx="6169">
                  <c:v>-1</c:v>
                </c:pt>
                <c:pt idx="6170">
                  <c:v>-1</c:v>
                </c:pt>
                <c:pt idx="6171">
                  <c:v>-1</c:v>
                </c:pt>
                <c:pt idx="6172">
                  <c:v>-1</c:v>
                </c:pt>
                <c:pt idx="6173">
                  <c:v>-1</c:v>
                </c:pt>
                <c:pt idx="6174">
                  <c:v>-1</c:v>
                </c:pt>
                <c:pt idx="6175">
                  <c:v>-1</c:v>
                </c:pt>
                <c:pt idx="6176">
                  <c:v>-1</c:v>
                </c:pt>
                <c:pt idx="6177">
                  <c:v>-1</c:v>
                </c:pt>
                <c:pt idx="6178">
                  <c:v>-1</c:v>
                </c:pt>
                <c:pt idx="6179">
                  <c:v>-1</c:v>
                </c:pt>
                <c:pt idx="6180">
                  <c:v>-1</c:v>
                </c:pt>
                <c:pt idx="6181">
                  <c:v>-1</c:v>
                </c:pt>
                <c:pt idx="6182">
                  <c:v>-1</c:v>
                </c:pt>
                <c:pt idx="6183">
                  <c:v>-1</c:v>
                </c:pt>
                <c:pt idx="6184">
                  <c:v>-1</c:v>
                </c:pt>
                <c:pt idx="6185">
                  <c:v>-1</c:v>
                </c:pt>
                <c:pt idx="6186">
                  <c:v>-1</c:v>
                </c:pt>
                <c:pt idx="6187">
                  <c:v>-1</c:v>
                </c:pt>
                <c:pt idx="6188">
                  <c:v>-1</c:v>
                </c:pt>
                <c:pt idx="6189">
                  <c:v>-1</c:v>
                </c:pt>
                <c:pt idx="6190">
                  <c:v>-1</c:v>
                </c:pt>
                <c:pt idx="6191">
                  <c:v>-1</c:v>
                </c:pt>
                <c:pt idx="6192">
                  <c:v>-1</c:v>
                </c:pt>
                <c:pt idx="6193">
                  <c:v>-1</c:v>
                </c:pt>
                <c:pt idx="6194">
                  <c:v>-1</c:v>
                </c:pt>
                <c:pt idx="6195">
                  <c:v>-1</c:v>
                </c:pt>
                <c:pt idx="6196">
                  <c:v>-1</c:v>
                </c:pt>
                <c:pt idx="6197">
                  <c:v>-1</c:v>
                </c:pt>
                <c:pt idx="6198">
                  <c:v>-1</c:v>
                </c:pt>
                <c:pt idx="6199">
                  <c:v>-1</c:v>
                </c:pt>
                <c:pt idx="6200">
                  <c:v>-1</c:v>
                </c:pt>
                <c:pt idx="6201">
                  <c:v>-1</c:v>
                </c:pt>
                <c:pt idx="6202">
                  <c:v>-1</c:v>
                </c:pt>
                <c:pt idx="6203">
                  <c:v>-1</c:v>
                </c:pt>
                <c:pt idx="6204">
                  <c:v>-1</c:v>
                </c:pt>
                <c:pt idx="6205">
                  <c:v>-1</c:v>
                </c:pt>
                <c:pt idx="6206">
                  <c:v>-1</c:v>
                </c:pt>
                <c:pt idx="6207">
                  <c:v>-1</c:v>
                </c:pt>
                <c:pt idx="6208">
                  <c:v>-1</c:v>
                </c:pt>
                <c:pt idx="6209">
                  <c:v>-1</c:v>
                </c:pt>
                <c:pt idx="6210">
                  <c:v>-1</c:v>
                </c:pt>
                <c:pt idx="6211">
                  <c:v>-1</c:v>
                </c:pt>
                <c:pt idx="6212">
                  <c:v>-1</c:v>
                </c:pt>
                <c:pt idx="6213">
                  <c:v>-1</c:v>
                </c:pt>
                <c:pt idx="6214">
                  <c:v>-1</c:v>
                </c:pt>
                <c:pt idx="6215">
                  <c:v>-1</c:v>
                </c:pt>
                <c:pt idx="6216">
                  <c:v>-1</c:v>
                </c:pt>
                <c:pt idx="6217">
                  <c:v>-1</c:v>
                </c:pt>
                <c:pt idx="6218">
                  <c:v>-1</c:v>
                </c:pt>
                <c:pt idx="6219">
                  <c:v>-1</c:v>
                </c:pt>
                <c:pt idx="6220">
                  <c:v>-1</c:v>
                </c:pt>
                <c:pt idx="6221">
                  <c:v>-1</c:v>
                </c:pt>
                <c:pt idx="6222">
                  <c:v>-1</c:v>
                </c:pt>
                <c:pt idx="6223">
                  <c:v>-1</c:v>
                </c:pt>
                <c:pt idx="6224">
                  <c:v>-1</c:v>
                </c:pt>
                <c:pt idx="6225">
                  <c:v>-1</c:v>
                </c:pt>
                <c:pt idx="6226">
                  <c:v>-1</c:v>
                </c:pt>
                <c:pt idx="6227">
                  <c:v>-1</c:v>
                </c:pt>
                <c:pt idx="6228">
                  <c:v>-1</c:v>
                </c:pt>
                <c:pt idx="6229">
                  <c:v>-1</c:v>
                </c:pt>
                <c:pt idx="6230">
                  <c:v>-1</c:v>
                </c:pt>
                <c:pt idx="6231">
                  <c:v>-1</c:v>
                </c:pt>
                <c:pt idx="6232">
                  <c:v>-1</c:v>
                </c:pt>
                <c:pt idx="6233">
                  <c:v>-1</c:v>
                </c:pt>
                <c:pt idx="6234">
                  <c:v>-1</c:v>
                </c:pt>
                <c:pt idx="6235">
                  <c:v>-1</c:v>
                </c:pt>
                <c:pt idx="6236">
                  <c:v>-1</c:v>
                </c:pt>
                <c:pt idx="6237">
                  <c:v>-1</c:v>
                </c:pt>
                <c:pt idx="6238">
                  <c:v>-1</c:v>
                </c:pt>
                <c:pt idx="6239">
                  <c:v>-1</c:v>
                </c:pt>
                <c:pt idx="6240">
                  <c:v>-1</c:v>
                </c:pt>
                <c:pt idx="6241">
                  <c:v>-1</c:v>
                </c:pt>
                <c:pt idx="6242">
                  <c:v>-1</c:v>
                </c:pt>
                <c:pt idx="6243">
                  <c:v>-1</c:v>
                </c:pt>
                <c:pt idx="6244">
                  <c:v>-1</c:v>
                </c:pt>
                <c:pt idx="6245">
                  <c:v>-1</c:v>
                </c:pt>
                <c:pt idx="6246">
                  <c:v>-1</c:v>
                </c:pt>
                <c:pt idx="6247">
                  <c:v>-1</c:v>
                </c:pt>
                <c:pt idx="6248">
                  <c:v>-1</c:v>
                </c:pt>
                <c:pt idx="6249">
                  <c:v>-1</c:v>
                </c:pt>
                <c:pt idx="6250">
                  <c:v>-1</c:v>
                </c:pt>
                <c:pt idx="6251">
                  <c:v>-1</c:v>
                </c:pt>
                <c:pt idx="6252">
                  <c:v>-1</c:v>
                </c:pt>
                <c:pt idx="6253">
                  <c:v>-1</c:v>
                </c:pt>
                <c:pt idx="6254">
                  <c:v>-1</c:v>
                </c:pt>
                <c:pt idx="6255">
                  <c:v>-1</c:v>
                </c:pt>
                <c:pt idx="6256">
                  <c:v>-1</c:v>
                </c:pt>
                <c:pt idx="6257">
                  <c:v>-1</c:v>
                </c:pt>
                <c:pt idx="6258">
                  <c:v>-1</c:v>
                </c:pt>
                <c:pt idx="6259">
                  <c:v>-1</c:v>
                </c:pt>
                <c:pt idx="6260">
                  <c:v>-1</c:v>
                </c:pt>
                <c:pt idx="6261">
                  <c:v>-1</c:v>
                </c:pt>
                <c:pt idx="6262">
                  <c:v>-1</c:v>
                </c:pt>
                <c:pt idx="6263">
                  <c:v>-1</c:v>
                </c:pt>
                <c:pt idx="6264">
                  <c:v>-1</c:v>
                </c:pt>
                <c:pt idx="6265">
                  <c:v>-1</c:v>
                </c:pt>
                <c:pt idx="6266">
                  <c:v>-1</c:v>
                </c:pt>
                <c:pt idx="6267">
                  <c:v>-1</c:v>
                </c:pt>
                <c:pt idx="6268">
                  <c:v>-1</c:v>
                </c:pt>
                <c:pt idx="6269">
                  <c:v>-1</c:v>
                </c:pt>
                <c:pt idx="6270">
                  <c:v>-1</c:v>
                </c:pt>
                <c:pt idx="6271">
                  <c:v>-1</c:v>
                </c:pt>
                <c:pt idx="6272">
                  <c:v>-1</c:v>
                </c:pt>
                <c:pt idx="6273">
                  <c:v>-1</c:v>
                </c:pt>
                <c:pt idx="6274">
                  <c:v>-1</c:v>
                </c:pt>
                <c:pt idx="6275">
                  <c:v>-1</c:v>
                </c:pt>
                <c:pt idx="6276">
                  <c:v>-1</c:v>
                </c:pt>
                <c:pt idx="6277">
                  <c:v>-1</c:v>
                </c:pt>
                <c:pt idx="6278">
                  <c:v>-1</c:v>
                </c:pt>
                <c:pt idx="6279">
                  <c:v>-1</c:v>
                </c:pt>
                <c:pt idx="6280">
                  <c:v>-1</c:v>
                </c:pt>
                <c:pt idx="6281">
                  <c:v>-1</c:v>
                </c:pt>
                <c:pt idx="6282">
                  <c:v>-1</c:v>
                </c:pt>
                <c:pt idx="6283">
                  <c:v>-1</c:v>
                </c:pt>
                <c:pt idx="6284">
                  <c:v>-1</c:v>
                </c:pt>
                <c:pt idx="6285">
                  <c:v>-1</c:v>
                </c:pt>
                <c:pt idx="6286">
                  <c:v>-1</c:v>
                </c:pt>
                <c:pt idx="6287">
                  <c:v>-1</c:v>
                </c:pt>
                <c:pt idx="6288">
                  <c:v>-1</c:v>
                </c:pt>
                <c:pt idx="6289">
                  <c:v>-1</c:v>
                </c:pt>
                <c:pt idx="6290">
                  <c:v>-1</c:v>
                </c:pt>
                <c:pt idx="6291">
                  <c:v>-1</c:v>
                </c:pt>
                <c:pt idx="6292">
                  <c:v>-1</c:v>
                </c:pt>
                <c:pt idx="6293">
                  <c:v>-1</c:v>
                </c:pt>
                <c:pt idx="6294">
                  <c:v>-1</c:v>
                </c:pt>
                <c:pt idx="6295">
                  <c:v>-1</c:v>
                </c:pt>
                <c:pt idx="6296">
                  <c:v>-1</c:v>
                </c:pt>
                <c:pt idx="6297">
                  <c:v>-1</c:v>
                </c:pt>
                <c:pt idx="6298">
                  <c:v>-1</c:v>
                </c:pt>
                <c:pt idx="6299">
                  <c:v>-1</c:v>
                </c:pt>
                <c:pt idx="6300">
                  <c:v>-1</c:v>
                </c:pt>
                <c:pt idx="6301">
                  <c:v>-1</c:v>
                </c:pt>
                <c:pt idx="6302">
                  <c:v>-1</c:v>
                </c:pt>
                <c:pt idx="6303">
                  <c:v>-1</c:v>
                </c:pt>
                <c:pt idx="6304">
                  <c:v>-1</c:v>
                </c:pt>
                <c:pt idx="6305">
                  <c:v>-1</c:v>
                </c:pt>
                <c:pt idx="6306">
                  <c:v>-1</c:v>
                </c:pt>
                <c:pt idx="6307">
                  <c:v>-1</c:v>
                </c:pt>
                <c:pt idx="6308">
                  <c:v>-1</c:v>
                </c:pt>
                <c:pt idx="6309">
                  <c:v>-1</c:v>
                </c:pt>
                <c:pt idx="6310">
                  <c:v>-1</c:v>
                </c:pt>
                <c:pt idx="6311">
                  <c:v>-1</c:v>
                </c:pt>
                <c:pt idx="6312">
                  <c:v>-1</c:v>
                </c:pt>
                <c:pt idx="6313">
                  <c:v>-1</c:v>
                </c:pt>
                <c:pt idx="6314">
                  <c:v>-1</c:v>
                </c:pt>
                <c:pt idx="6315">
                  <c:v>-1</c:v>
                </c:pt>
                <c:pt idx="6316">
                  <c:v>-1</c:v>
                </c:pt>
                <c:pt idx="6317">
                  <c:v>-1</c:v>
                </c:pt>
                <c:pt idx="6318">
                  <c:v>-1</c:v>
                </c:pt>
                <c:pt idx="6319">
                  <c:v>-1</c:v>
                </c:pt>
                <c:pt idx="6320">
                  <c:v>-1</c:v>
                </c:pt>
                <c:pt idx="6321">
                  <c:v>-1</c:v>
                </c:pt>
                <c:pt idx="6322">
                  <c:v>-1</c:v>
                </c:pt>
                <c:pt idx="6323">
                  <c:v>-1</c:v>
                </c:pt>
                <c:pt idx="6324">
                  <c:v>-1</c:v>
                </c:pt>
                <c:pt idx="6325">
                  <c:v>-1</c:v>
                </c:pt>
                <c:pt idx="6326">
                  <c:v>-1</c:v>
                </c:pt>
                <c:pt idx="6327">
                  <c:v>-1</c:v>
                </c:pt>
                <c:pt idx="6328">
                  <c:v>-1</c:v>
                </c:pt>
                <c:pt idx="6329">
                  <c:v>-1</c:v>
                </c:pt>
                <c:pt idx="6330">
                  <c:v>-1</c:v>
                </c:pt>
                <c:pt idx="6331">
                  <c:v>-1</c:v>
                </c:pt>
                <c:pt idx="6332">
                  <c:v>-1</c:v>
                </c:pt>
                <c:pt idx="6333">
                  <c:v>-1</c:v>
                </c:pt>
                <c:pt idx="6334">
                  <c:v>-1</c:v>
                </c:pt>
                <c:pt idx="6335">
                  <c:v>-1</c:v>
                </c:pt>
                <c:pt idx="6336">
                  <c:v>-1</c:v>
                </c:pt>
                <c:pt idx="6337">
                  <c:v>-1</c:v>
                </c:pt>
                <c:pt idx="6338">
                  <c:v>-1</c:v>
                </c:pt>
                <c:pt idx="6339">
                  <c:v>-1</c:v>
                </c:pt>
                <c:pt idx="6340">
                  <c:v>-1</c:v>
                </c:pt>
                <c:pt idx="6341">
                  <c:v>-1</c:v>
                </c:pt>
                <c:pt idx="6342">
                  <c:v>-1</c:v>
                </c:pt>
                <c:pt idx="6343">
                  <c:v>-1</c:v>
                </c:pt>
                <c:pt idx="6344">
                  <c:v>-1</c:v>
                </c:pt>
                <c:pt idx="6345">
                  <c:v>-1</c:v>
                </c:pt>
                <c:pt idx="6346">
                  <c:v>-1</c:v>
                </c:pt>
                <c:pt idx="6347">
                  <c:v>-1</c:v>
                </c:pt>
                <c:pt idx="6348">
                  <c:v>-1</c:v>
                </c:pt>
                <c:pt idx="6349">
                  <c:v>-1</c:v>
                </c:pt>
                <c:pt idx="6350">
                  <c:v>-1</c:v>
                </c:pt>
                <c:pt idx="6351">
                  <c:v>-1</c:v>
                </c:pt>
                <c:pt idx="6352">
                  <c:v>-1</c:v>
                </c:pt>
                <c:pt idx="6353">
                  <c:v>-1</c:v>
                </c:pt>
                <c:pt idx="6354">
                  <c:v>-1</c:v>
                </c:pt>
                <c:pt idx="6355">
                  <c:v>-1</c:v>
                </c:pt>
                <c:pt idx="6356">
                  <c:v>-1</c:v>
                </c:pt>
                <c:pt idx="6357">
                  <c:v>-1</c:v>
                </c:pt>
                <c:pt idx="6358">
                  <c:v>-1</c:v>
                </c:pt>
                <c:pt idx="6359">
                  <c:v>-1</c:v>
                </c:pt>
                <c:pt idx="6360">
                  <c:v>-1</c:v>
                </c:pt>
                <c:pt idx="6361">
                  <c:v>-1</c:v>
                </c:pt>
                <c:pt idx="6362">
                  <c:v>-1</c:v>
                </c:pt>
                <c:pt idx="6363">
                  <c:v>-1</c:v>
                </c:pt>
                <c:pt idx="6364">
                  <c:v>-1</c:v>
                </c:pt>
                <c:pt idx="6365">
                  <c:v>-1</c:v>
                </c:pt>
                <c:pt idx="6366">
                  <c:v>-1</c:v>
                </c:pt>
                <c:pt idx="6367">
                  <c:v>-1</c:v>
                </c:pt>
                <c:pt idx="6368">
                  <c:v>-1</c:v>
                </c:pt>
                <c:pt idx="6369">
                  <c:v>-1</c:v>
                </c:pt>
                <c:pt idx="6370">
                  <c:v>-1</c:v>
                </c:pt>
                <c:pt idx="6371">
                  <c:v>-1</c:v>
                </c:pt>
                <c:pt idx="6372">
                  <c:v>-1</c:v>
                </c:pt>
                <c:pt idx="6373">
                  <c:v>-1</c:v>
                </c:pt>
                <c:pt idx="6374">
                  <c:v>-1</c:v>
                </c:pt>
                <c:pt idx="6375">
                  <c:v>-1</c:v>
                </c:pt>
                <c:pt idx="6376">
                  <c:v>-1</c:v>
                </c:pt>
                <c:pt idx="6377">
                  <c:v>-1</c:v>
                </c:pt>
                <c:pt idx="6378">
                  <c:v>-1</c:v>
                </c:pt>
                <c:pt idx="6379">
                  <c:v>-1</c:v>
                </c:pt>
                <c:pt idx="6380">
                  <c:v>-1</c:v>
                </c:pt>
                <c:pt idx="6381">
                  <c:v>-1</c:v>
                </c:pt>
                <c:pt idx="6382">
                  <c:v>-1</c:v>
                </c:pt>
                <c:pt idx="6383">
                  <c:v>-1</c:v>
                </c:pt>
                <c:pt idx="6384">
                  <c:v>-1</c:v>
                </c:pt>
                <c:pt idx="6385">
                  <c:v>-1</c:v>
                </c:pt>
                <c:pt idx="6386">
                  <c:v>-1</c:v>
                </c:pt>
                <c:pt idx="6387">
                  <c:v>-1</c:v>
                </c:pt>
                <c:pt idx="6388">
                  <c:v>-1</c:v>
                </c:pt>
                <c:pt idx="6389">
                  <c:v>-1</c:v>
                </c:pt>
                <c:pt idx="6390">
                  <c:v>-1</c:v>
                </c:pt>
                <c:pt idx="6391">
                  <c:v>-1</c:v>
                </c:pt>
                <c:pt idx="6392">
                  <c:v>-1</c:v>
                </c:pt>
                <c:pt idx="6393">
                  <c:v>-1</c:v>
                </c:pt>
                <c:pt idx="6394">
                  <c:v>-1</c:v>
                </c:pt>
                <c:pt idx="6395">
                  <c:v>-1</c:v>
                </c:pt>
                <c:pt idx="6396">
                  <c:v>-1</c:v>
                </c:pt>
                <c:pt idx="6397">
                  <c:v>-1</c:v>
                </c:pt>
                <c:pt idx="6398">
                  <c:v>-1</c:v>
                </c:pt>
                <c:pt idx="6399">
                  <c:v>-1</c:v>
                </c:pt>
                <c:pt idx="6400">
                  <c:v>-1</c:v>
                </c:pt>
                <c:pt idx="6401">
                  <c:v>-1</c:v>
                </c:pt>
                <c:pt idx="6402">
                  <c:v>-1</c:v>
                </c:pt>
                <c:pt idx="6403">
                  <c:v>-1</c:v>
                </c:pt>
                <c:pt idx="6404">
                  <c:v>-1</c:v>
                </c:pt>
                <c:pt idx="6405">
                  <c:v>-1</c:v>
                </c:pt>
                <c:pt idx="6406">
                  <c:v>-1</c:v>
                </c:pt>
                <c:pt idx="6407">
                  <c:v>-1</c:v>
                </c:pt>
                <c:pt idx="6408">
                  <c:v>-1</c:v>
                </c:pt>
                <c:pt idx="6409">
                  <c:v>-1</c:v>
                </c:pt>
                <c:pt idx="6410">
                  <c:v>-1</c:v>
                </c:pt>
                <c:pt idx="6411">
                  <c:v>-1</c:v>
                </c:pt>
                <c:pt idx="6412">
                  <c:v>-1</c:v>
                </c:pt>
                <c:pt idx="6413">
                  <c:v>-1</c:v>
                </c:pt>
                <c:pt idx="6414">
                  <c:v>-1</c:v>
                </c:pt>
                <c:pt idx="6415">
                  <c:v>-1</c:v>
                </c:pt>
                <c:pt idx="6416">
                  <c:v>-1</c:v>
                </c:pt>
                <c:pt idx="6417">
                  <c:v>-1</c:v>
                </c:pt>
                <c:pt idx="6418">
                  <c:v>-1</c:v>
                </c:pt>
                <c:pt idx="6419">
                  <c:v>-1</c:v>
                </c:pt>
                <c:pt idx="6420">
                  <c:v>-1</c:v>
                </c:pt>
                <c:pt idx="6421">
                  <c:v>-1</c:v>
                </c:pt>
                <c:pt idx="6422">
                  <c:v>-1</c:v>
                </c:pt>
                <c:pt idx="6423">
                  <c:v>-1</c:v>
                </c:pt>
                <c:pt idx="6424">
                  <c:v>-1</c:v>
                </c:pt>
                <c:pt idx="6425">
                  <c:v>-1</c:v>
                </c:pt>
                <c:pt idx="6426">
                  <c:v>-1</c:v>
                </c:pt>
                <c:pt idx="6427">
                  <c:v>-1</c:v>
                </c:pt>
                <c:pt idx="6428">
                  <c:v>-1</c:v>
                </c:pt>
                <c:pt idx="6429">
                  <c:v>-1</c:v>
                </c:pt>
                <c:pt idx="6430">
                  <c:v>-1</c:v>
                </c:pt>
                <c:pt idx="6431">
                  <c:v>-1</c:v>
                </c:pt>
                <c:pt idx="6432">
                  <c:v>-1</c:v>
                </c:pt>
                <c:pt idx="6433">
                  <c:v>-1</c:v>
                </c:pt>
                <c:pt idx="6434">
                  <c:v>-1</c:v>
                </c:pt>
                <c:pt idx="6435">
                  <c:v>-1</c:v>
                </c:pt>
                <c:pt idx="6436">
                  <c:v>-1</c:v>
                </c:pt>
                <c:pt idx="6437">
                  <c:v>-1</c:v>
                </c:pt>
                <c:pt idx="6438">
                  <c:v>-1</c:v>
                </c:pt>
                <c:pt idx="6439">
                  <c:v>-1</c:v>
                </c:pt>
                <c:pt idx="6440">
                  <c:v>-1</c:v>
                </c:pt>
                <c:pt idx="6441">
                  <c:v>-1</c:v>
                </c:pt>
                <c:pt idx="6442">
                  <c:v>-1</c:v>
                </c:pt>
                <c:pt idx="6443">
                  <c:v>-1</c:v>
                </c:pt>
                <c:pt idx="6444">
                  <c:v>-1</c:v>
                </c:pt>
                <c:pt idx="6445">
                  <c:v>-1</c:v>
                </c:pt>
                <c:pt idx="6446">
                  <c:v>-1</c:v>
                </c:pt>
                <c:pt idx="6447">
                  <c:v>-1</c:v>
                </c:pt>
                <c:pt idx="6448">
                  <c:v>-1</c:v>
                </c:pt>
                <c:pt idx="6449">
                  <c:v>-1</c:v>
                </c:pt>
                <c:pt idx="6450">
                  <c:v>-1</c:v>
                </c:pt>
                <c:pt idx="6451">
                  <c:v>-1</c:v>
                </c:pt>
                <c:pt idx="6452">
                  <c:v>-1</c:v>
                </c:pt>
                <c:pt idx="6453">
                  <c:v>-1</c:v>
                </c:pt>
                <c:pt idx="6454">
                  <c:v>-1</c:v>
                </c:pt>
                <c:pt idx="6455">
                  <c:v>-1</c:v>
                </c:pt>
                <c:pt idx="6456">
                  <c:v>-1</c:v>
                </c:pt>
                <c:pt idx="6457">
                  <c:v>-1</c:v>
                </c:pt>
                <c:pt idx="6458">
                  <c:v>-1</c:v>
                </c:pt>
                <c:pt idx="6459">
                  <c:v>-1</c:v>
                </c:pt>
                <c:pt idx="6460">
                  <c:v>-1</c:v>
                </c:pt>
                <c:pt idx="6461">
                  <c:v>-1</c:v>
                </c:pt>
                <c:pt idx="6462">
                  <c:v>-1</c:v>
                </c:pt>
                <c:pt idx="6463">
                  <c:v>-1</c:v>
                </c:pt>
                <c:pt idx="6464">
                  <c:v>-1</c:v>
                </c:pt>
                <c:pt idx="6465">
                  <c:v>-1</c:v>
                </c:pt>
                <c:pt idx="6466">
                  <c:v>-1</c:v>
                </c:pt>
                <c:pt idx="6467">
                  <c:v>-1</c:v>
                </c:pt>
                <c:pt idx="6468">
                  <c:v>-1</c:v>
                </c:pt>
                <c:pt idx="6469">
                  <c:v>-1</c:v>
                </c:pt>
                <c:pt idx="6470">
                  <c:v>-1</c:v>
                </c:pt>
                <c:pt idx="6471">
                  <c:v>-1</c:v>
                </c:pt>
                <c:pt idx="6472">
                  <c:v>-1</c:v>
                </c:pt>
                <c:pt idx="6473">
                  <c:v>-1</c:v>
                </c:pt>
                <c:pt idx="6474">
                  <c:v>-1</c:v>
                </c:pt>
                <c:pt idx="6475">
                  <c:v>-1</c:v>
                </c:pt>
                <c:pt idx="6476">
                  <c:v>-1</c:v>
                </c:pt>
                <c:pt idx="6477">
                  <c:v>-1</c:v>
                </c:pt>
                <c:pt idx="6478">
                  <c:v>-1</c:v>
                </c:pt>
                <c:pt idx="6479">
                  <c:v>-1</c:v>
                </c:pt>
                <c:pt idx="6480">
                  <c:v>-1</c:v>
                </c:pt>
                <c:pt idx="6481">
                  <c:v>-1</c:v>
                </c:pt>
                <c:pt idx="6482">
                  <c:v>-1</c:v>
                </c:pt>
                <c:pt idx="6483">
                  <c:v>-1</c:v>
                </c:pt>
                <c:pt idx="6484">
                  <c:v>-1</c:v>
                </c:pt>
                <c:pt idx="6485">
                  <c:v>-1</c:v>
                </c:pt>
                <c:pt idx="6486">
                  <c:v>-1</c:v>
                </c:pt>
                <c:pt idx="6487">
                  <c:v>-1</c:v>
                </c:pt>
                <c:pt idx="6488">
                  <c:v>-1</c:v>
                </c:pt>
                <c:pt idx="6489">
                  <c:v>-1</c:v>
                </c:pt>
                <c:pt idx="6490">
                  <c:v>-1</c:v>
                </c:pt>
                <c:pt idx="6491">
                  <c:v>-1</c:v>
                </c:pt>
                <c:pt idx="6492">
                  <c:v>-1</c:v>
                </c:pt>
                <c:pt idx="6493">
                  <c:v>-1</c:v>
                </c:pt>
                <c:pt idx="6494">
                  <c:v>-1</c:v>
                </c:pt>
                <c:pt idx="6495">
                  <c:v>-1</c:v>
                </c:pt>
                <c:pt idx="6496">
                  <c:v>-1</c:v>
                </c:pt>
                <c:pt idx="6497">
                  <c:v>-1</c:v>
                </c:pt>
                <c:pt idx="6498">
                  <c:v>-1</c:v>
                </c:pt>
                <c:pt idx="6499">
                  <c:v>-1</c:v>
                </c:pt>
                <c:pt idx="6500">
                  <c:v>-1</c:v>
                </c:pt>
                <c:pt idx="6501">
                  <c:v>-1</c:v>
                </c:pt>
                <c:pt idx="6502">
                  <c:v>-1</c:v>
                </c:pt>
                <c:pt idx="6503">
                  <c:v>-1</c:v>
                </c:pt>
                <c:pt idx="6504">
                  <c:v>-1</c:v>
                </c:pt>
                <c:pt idx="6505">
                  <c:v>-1</c:v>
                </c:pt>
                <c:pt idx="6506">
                  <c:v>-1</c:v>
                </c:pt>
                <c:pt idx="6507">
                  <c:v>-1</c:v>
                </c:pt>
                <c:pt idx="6508">
                  <c:v>-1</c:v>
                </c:pt>
                <c:pt idx="6509">
                  <c:v>-1</c:v>
                </c:pt>
                <c:pt idx="6510">
                  <c:v>-1</c:v>
                </c:pt>
                <c:pt idx="6511">
                  <c:v>-1</c:v>
                </c:pt>
                <c:pt idx="6512">
                  <c:v>-1</c:v>
                </c:pt>
                <c:pt idx="6513">
                  <c:v>-1</c:v>
                </c:pt>
                <c:pt idx="6514">
                  <c:v>-1</c:v>
                </c:pt>
                <c:pt idx="6515">
                  <c:v>-1</c:v>
                </c:pt>
                <c:pt idx="6516">
                  <c:v>-1</c:v>
                </c:pt>
                <c:pt idx="6517">
                  <c:v>-1</c:v>
                </c:pt>
                <c:pt idx="6518">
                  <c:v>-1</c:v>
                </c:pt>
                <c:pt idx="6519">
                  <c:v>-1</c:v>
                </c:pt>
                <c:pt idx="6520">
                  <c:v>-1</c:v>
                </c:pt>
                <c:pt idx="6521">
                  <c:v>-1</c:v>
                </c:pt>
                <c:pt idx="6522">
                  <c:v>-1</c:v>
                </c:pt>
                <c:pt idx="6523">
                  <c:v>-1</c:v>
                </c:pt>
                <c:pt idx="6524">
                  <c:v>-1</c:v>
                </c:pt>
                <c:pt idx="6525">
                  <c:v>-1</c:v>
                </c:pt>
                <c:pt idx="6526">
                  <c:v>-1</c:v>
                </c:pt>
                <c:pt idx="6527">
                  <c:v>-1</c:v>
                </c:pt>
                <c:pt idx="6528">
                  <c:v>-1</c:v>
                </c:pt>
                <c:pt idx="6529">
                  <c:v>-1</c:v>
                </c:pt>
                <c:pt idx="6530">
                  <c:v>-1</c:v>
                </c:pt>
                <c:pt idx="6531">
                  <c:v>-1</c:v>
                </c:pt>
                <c:pt idx="6532">
                  <c:v>-1</c:v>
                </c:pt>
                <c:pt idx="6533">
                  <c:v>-1</c:v>
                </c:pt>
                <c:pt idx="6534">
                  <c:v>-1</c:v>
                </c:pt>
                <c:pt idx="6535">
                  <c:v>-1</c:v>
                </c:pt>
                <c:pt idx="6536">
                  <c:v>-1</c:v>
                </c:pt>
                <c:pt idx="6537">
                  <c:v>-1</c:v>
                </c:pt>
                <c:pt idx="6538">
                  <c:v>-1</c:v>
                </c:pt>
                <c:pt idx="6539">
                  <c:v>-1</c:v>
                </c:pt>
                <c:pt idx="6540">
                  <c:v>-1</c:v>
                </c:pt>
                <c:pt idx="6541">
                  <c:v>-1</c:v>
                </c:pt>
                <c:pt idx="6542">
                  <c:v>-1</c:v>
                </c:pt>
                <c:pt idx="6543">
                  <c:v>-1</c:v>
                </c:pt>
                <c:pt idx="6544">
                  <c:v>-1</c:v>
                </c:pt>
                <c:pt idx="6545">
                  <c:v>-1</c:v>
                </c:pt>
                <c:pt idx="6546">
                  <c:v>-1</c:v>
                </c:pt>
                <c:pt idx="6547">
                  <c:v>-1</c:v>
                </c:pt>
                <c:pt idx="6548">
                  <c:v>-1</c:v>
                </c:pt>
                <c:pt idx="6549">
                  <c:v>-1</c:v>
                </c:pt>
                <c:pt idx="6550">
                  <c:v>-1</c:v>
                </c:pt>
                <c:pt idx="6551">
                  <c:v>-1</c:v>
                </c:pt>
                <c:pt idx="6552">
                  <c:v>-1</c:v>
                </c:pt>
                <c:pt idx="6553">
                  <c:v>-1</c:v>
                </c:pt>
                <c:pt idx="6554">
                  <c:v>-1</c:v>
                </c:pt>
                <c:pt idx="6555">
                  <c:v>-1</c:v>
                </c:pt>
                <c:pt idx="6556">
                  <c:v>-1</c:v>
                </c:pt>
                <c:pt idx="6557">
                  <c:v>-1</c:v>
                </c:pt>
                <c:pt idx="6558">
                  <c:v>-1</c:v>
                </c:pt>
                <c:pt idx="6559">
                  <c:v>-1</c:v>
                </c:pt>
                <c:pt idx="6560">
                  <c:v>-1</c:v>
                </c:pt>
                <c:pt idx="6561">
                  <c:v>-1</c:v>
                </c:pt>
                <c:pt idx="6562">
                  <c:v>-1</c:v>
                </c:pt>
                <c:pt idx="6563">
                  <c:v>-1</c:v>
                </c:pt>
                <c:pt idx="6564">
                  <c:v>-1</c:v>
                </c:pt>
                <c:pt idx="6565">
                  <c:v>-1</c:v>
                </c:pt>
                <c:pt idx="6566">
                  <c:v>-1</c:v>
                </c:pt>
                <c:pt idx="6567">
                  <c:v>-1</c:v>
                </c:pt>
                <c:pt idx="6568">
                  <c:v>-1</c:v>
                </c:pt>
                <c:pt idx="6569">
                  <c:v>-1</c:v>
                </c:pt>
                <c:pt idx="6570">
                  <c:v>-1</c:v>
                </c:pt>
                <c:pt idx="6571">
                  <c:v>-1</c:v>
                </c:pt>
                <c:pt idx="6572">
                  <c:v>-1</c:v>
                </c:pt>
                <c:pt idx="6573">
                  <c:v>-1</c:v>
                </c:pt>
                <c:pt idx="6574">
                  <c:v>-1</c:v>
                </c:pt>
                <c:pt idx="6575">
                  <c:v>-1</c:v>
                </c:pt>
                <c:pt idx="6576">
                  <c:v>-1</c:v>
                </c:pt>
                <c:pt idx="6577">
                  <c:v>-1</c:v>
                </c:pt>
                <c:pt idx="6578">
                  <c:v>-1</c:v>
                </c:pt>
                <c:pt idx="6579">
                  <c:v>-1</c:v>
                </c:pt>
                <c:pt idx="6580">
                  <c:v>-1</c:v>
                </c:pt>
                <c:pt idx="6581">
                  <c:v>-1</c:v>
                </c:pt>
                <c:pt idx="6582">
                  <c:v>-1</c:v>
                </c:pt>
                <c:pt idx="6583">
                  <c:v>-1</c:v>
                </c:pt>
                <c:pt idx="6584">
                  <c:v>-1</c:v>
                </c:pt>
                <c:pt idx="6585">
                  <c:v>-1</c:v>
                </c:pt>
                <c:pt idx="6586">
                  <c:v>-1</c:v>
                </c:pt>
                <c:pt idx="6587">
                  <c:v>-1</c:v>
                </c:pt>
                <c:pt idx="6588">
                  <c:v>-1</c:v>
                </c:pt>
                <c:pt idx="6589">
                  <c:v>-1</c:v>
                </c:pt>
                <c:pt idx="6590">
                  <c:v>-1</c:v>
                </c:pt>
                <c:pt idx="6591">
                  <c:v>-1</c:v>
                </c:pt>
                <c:pt idx="6592">
                  <c:v>-1</c:v>
                </c:pt>
                <c:pt idx="6593">
                  <c:v>-1</c:v>
                </c:pt>
                <c:pt idx="6594">
                  <c:v>-1</c:v>
                </c:pt>
                <c:pt idx="6595">
                  <c:v>-1</c:v>
                </c:pt>
                <c:pt idx="6596">
                  <c:v>-1</c:v>
                </c:pt>
                <c:pt idx="6597">
                  <c:v>-1</c:v>
                </c:pt>
                <c:pt idx="6598">
                  <c:v>-1</c:v>
                </c:pt>
                <c:pt idx="6599">
                  <c:v>-1</c:v>
                </c:pt>
                <c:pt idx="6600">
                  <c:v>-1</c:v>
                </c:pt>
                <c:pt idx="6601">
                  <c:v>-1</c:v>
                </c:pt>
                <c:pt idx="6602">
                  <c:v>-1</c:v>
                </c:pt>
                <c:pt idx="6603">
                  <c:v>-1</c:v>
                </c:pt>
                <c:pt idx="6604">
                  <c:v>-1</c:v>
                </c:pt>
                <c:pt idx="6605">
                  <c:v>-1</c:v>
                </c:pt>
                <c:pt idx="6606">
                  <c:v>-1</c:v>
                </c:pt>
                <c:pt idx="6607">
                  <c:v>-1</c:v>
                </c:pt>
                <c:pt idx="6608">
                  <c:v>-1</c:v>
                </c:pt>
                <c:pt idx="6609">
                  <c:v>-1</c:v>
                </c:pt>
                <c:pt idx="6610">
                  <c:v>-1</c:v>
                </c:pt>
                <c:pt idx="6611">
                  <c:v>-1</c:v>
                </c:pt>
                <c:pt idx="6612">
                  <c:v>-1</c:v>
                </c:pt>
                <c:pt idx="6613">
                  <c:v>-1</c:v>
                </c:pt>
                <c:pt idx="6614">
                  <c:v>-1</c:v>
                </c:pt>
                <c:pt idx="6615">
                  <c:v>-1</c:v>
                </c:pt>
                <c:pt idx="6616">
                  <c:v>-1</c:v>
                </c:pt>
                <c:pt idx="6617">
                  <c:v>-1</c:v>
                </c:pt>
                <c:pt idx="6618">
                  <c:v>-1</c:v>
                </c:pt>
                <c:pt idx="6619">
                  <c:v>-1</c:v>
                </c:pt>
                <c:pt idx="6620">
                  <c:v>-1</c:v>
                </c:pt>
                <c:pt idx="6621">
                  <c:v>-1</c:v>
                </c:pt>
                <c:pt idx="6622">
                  <c:v>-1</c:v>
                </c:pt>
                <c:pt idx="6623">
                  <c:v>-1</c:v>
                </c:pt>
                <c:pt idx="6624">
                  <c:v>-1</c:v>
                </c:pt>
                <c:pt idx="6625">
                  <c:v>-1</c:v>
                </c:pt>
                <c:pt idx="6626">
                  <c:v>-1</c:v>
                </c:pt>
                <c:pt idx="6627">
                  <c:v>-1</c:v>
                </c:pt>
                <c:pt idx="6628">
                  <c:v>-1</c:v>
                </c:pt>
                <c:pt idx="6629">
                  <c:v>-1</c:v>
                </c:pt>
                <c:pt idx="6630">
                  <c:v>-1</c:v>
                </c:pt>
                <c:pt idx="6631">
                  <c:v>-1</c:v>
                </c:pt>
                <c:pt idx="6632">
                  <c:v>-1</c:v>
                </c:pt>
                <c:pt idx="6633">
                  <c:v>-1</c:v>
                </c:pt>
                <c:pt idx="6634">
                  <c:v>-1</c:v>
                </c:pt>
                <c:pt idx="6635">
                  <c:v>-1</c:v>
                </c:pt>
                <c:pt idx="6636">
                  <c:v>-1</c:v>
                </c:pt>
                <c:pt idx="6637">
                  <c:v>-1</c:v>
                </c:pt>
                <c:pt idx="6638">
                  <c:v>-1</c:v>
                </c:pt>
                <c:pt idx="6639">
                  <c:v>-1</c:v>
                </c:pt>
                <c:pt idx="6640">
                  <c:v>-1</c:v>
                </c:pt>
                <c:pt idx="6641">
                  <c:v>-1</c:v>
                </c:pt>
                <c:pt idx="6642">
                  <c:v>-1</c:v>
                </c:pt>
                <c:pt idx="6643">
                  <c:v>-1</c:v>
                </c:pt>
                <c:pt idx="6644">
                  <c:v>-1</c:v>
                </c:pt>
                <c:pt idx="6645">
                  <c:v>-1</c:v>
                </c:pt>
                <c:pt idx="6646">
                  <c:v>-1</c:v>
                </c:pt>
                <c:pt idx="6647">
                  <c:v>-1</c:v>
                </c:pt>
                <c:pt idx="6648">
                  <c:v>-1</c:v>
                </c:pt>
                <c:pt idx="6649">
                  <c:v>-1</c:v>
                </c:pt>
                <c:pt idx="6650">
                  <c:v>-1</c:v>
                </c:pt>
                <c:pt idx="6651">
                  <c:v>-1</c:v>
                </c:pt>
                <c:pt idx="6652">
                  <c:v>-1</c:v>
                </c:pt>
                <c:pt idx="6653">
                  <c:v>-1</c:v>
                </c:pt>
                <c:pt idx="6654">
                  <c:v>-1</c:v>
                </c:pt>
                <c:pt idx="6655">
                  <c:v>-1</c:v>
                </c:pt>
                <c:pt idx="6656">
                  <c:v>-1</c:v>
                </c:pt>
                <c:pt idx="6657">
                  <c:v>-1</c:v>
                </c:pt>
                <c:pt idx="6658">
                  <c:v>-1</c:v>
                </c:pt>
                <c:pt idx="6659">
                  <c:v>-1</c:v>
                </c:pt>
                <c:pt idx="6660">
                  <c:v>-1</c:v>
                </c:pt>
                <c:pt idx="6661">
                  <c:v>-1</c:v>
                </c:pt>
                <c:pt idx="6662">
                  <c:v>-1</c:v>
                </c:pt>
                <c:pt idx="6663">
                  <c:v>-1</c:v>
                </c:pt>
                <c:pt idx="6664">
                  <c:v>-1</c:v>
                </c:pt>
                <c:pt idx="6665">
                  <c:v>-1</c:v>
                </c:pt>
                <c:pt idx="6666">
                  <c:v>-1</c:v>
                </c:pt>
                <c:pt idx="6667">
                  <c:v>-1</c:v>
                </c:pt>
                <c:pt idx="6668">
                  <c:v>-1</c:v>
                </c:pt>
                <c:pt idx="6669">
                  <c:v>-1</c:v>
                </c:pt>
                <c:pt idx="6670">
                  <c:v>-1</c:v>
                </c:pt>
                <c:pt idx="6671">
                  <c:v>-1</c:v>
                </c:pt>
                <c:pt idx="6672">
                  <c:v>-1</c:v>
                </c:pt>
                <c:pt idx="6673">
                  <c:v>-1</c:v>
                </c:pt>
                <c:pt idx="6674">
                  <c:v>-1</c:v>
                </c:pt>
                <c:pt idx="6675">
                  <c:v>-1</c:v>
                </c:pt>
                <c:pt idx="6676">
                  <c:v>-1</c:v>
                </c:pt>
                <c:pt idx="6677">
                  <c:v>-1</c:v>
                </c:pt>
                <c:pt idx="6678">
                  <c:v>-1</c:v>
                </c:pt>
                <c:pt idx="6679">
                  <c:v>-1</c:v>
                </c:pt>
                <c:pt idx="6680">
                  <c:v>-1</c:v>
                </c:pt>
                <c:pt idx="6681">
                  <c:v>-1</c:v>
                </c:pt>
                <c:pt idx="6682">
                  <c:v>-1</c:v>
                </c:pt>
                <c:pt idx="6683">
                  <c:v>-1</c:v>
                </c:pt>
                <c:pt idx="6684">
                  <c:v>-1</c:v>
                </c:pt>
                <c:pt idx="6685">
                  <c:v>-1</c:v>
                </c:pt>
                <c:pt idx="6686">
                  <c:v>-1</c:v>
                </c:pt>
                <c:pt idx="6687">
                  <c:v>-1</c:v>
                </c:pt>
                <c:pt idx="6688">
                  <c:v>-1</c:v>
                </c:pt>
                <c:pt idx="6689">
                  <c:v>-1</c:v>
                </c:pt>
                <c:pt idx="6690">
                  <c:v>-1</c:v>
                </c:pt>
                <c:pt idx="6691">
                  <c:v>-1</c:v>
                </c:pt>
                <c:pt idx="6692">
                  <c:v>-1</c:v>
                </c:pt>
                <c:pt idx="6693">
                  <c:v>-1</c:v>
                </c:pt>
                <c:pt idx="6694">
                  <c:v>-1</c:v>
                </c:pt>
                <c:pt idx="6695">
                  <c:v>-1</c:v>
                </c:pt>
                <c:pt idx="6696">
                  <c:v>-1</c:v>
                </c:pt>
                <c:pt idx="6697">
                  <c:v>-1</c:v>
                </c:pt>
                <c:pt idx="6698">
                  <c:v>-1</c:v>
                </c:pt>
                <c:pt idx="6699">
                  <c:v>-1</c:v>
                </c:pt>
                <c:pt idx="6700">
                  <c:v>-1</c:v>
                </c:pt>
                <c:pt idx="6701">
                  <c:v>-1</c:v>
                </c:pt>
                <c:pt idx="6702">
                  <c:v>-1</c:v>
                </c:pt>
                <c:pt idx="6703">
                  <c:v>-1</c:v>
                </c:pt>
                <c:pt idx="6704">
                  <c:v>-1</c:v>
                </c:pt>
                <c:pt idx="6705">
                  <c:v>-1</c:v>
                </c:pt>
                <c:pt idx="6706">
                  <c:v>-1</c:v>
                </c:pt>
                <c:pt idx="6707">
                  <c:v>-1</c:v>
                </c:pt>
                <c:pt idx="6708">
                  <c:v>-1</c:v>
                </c:pt>
                <c:pt idx="6709">
                  <c:v>-1</c:v>
                </c:pt>
                <c:pt idx="6710">
                  <c:v>-1</c:v>
                </c:pt>
                <c:pt idx="6711">
                  <c:v>-1</c:v>
                </c:pt>
                <c:pt idx="6712">
                  <c:v>-1</c:v>
                </c:pt>
                <c:pt idx="6713">
                  <c:v>-1</c:v>
                </c:pt>
                <c:pt idx="6714">
                  <c:v>-1</c:v>
                </c:pt>
                <c:pt idx="6715">
                  <c:v>-1</c:v>
                </c:pt>
                <c:pt idx="6716">
                  <c:v>-1</c:v>
                </c:pt>
                <c:pt idx="6717">
                  <c:v>-1</c:v>
                </c:pt>
                <c:pt idx="6718">
                  <c:v>-1</c:v>
                </c:pt>
                <c:pt idx="6719">
                  <c:v>-1</c:v>
                </c:pt>
                <c:pt idx="6720">
                  <c:v>-1</c:v>
                </c:pt>
                <c:pt idx="6721">
                  <c:v>-1</c:v>
                </c:pt>
                <c:pt idx="6722">
                  <c:v>-1</c:v>
                </c:pt>
                <c:pt idx="6723">
                  <c:v>-1</c:v>
                </c:pt>
                <c:pt idx="6724">
                  <c:v>-1</c:v>
                </c:pt>
                <c:pt idx="6725">
                  <c:v>-1</c:v>
                </c:pt>
                <c:pt idx="6726">
                  <c:v>-1</c:v>
                </c:pt>
                <c:pt idx="6727">
                  <c:v>-1</c:v>
                </c:pt>
                <c:pt idx="6728">
                  <c:v>-1</c:v>
                </c:pt>
                <c:pt idx="6729">
                  <c:v>-1</c:v>
                </c:pt>
                <c:pt idx="6730">
                  <c:v>-1</c:v>
                </c:pt>
                <c:pt idx="6731">
                  <c:v>-1</c:v>
                </c:pt>
                <c:pt idx="6732">
                  <c:v>-1</c:v>
                </c:pt>
                <c:pt idx="6733">
                  <c:v>-1</c:v>
                </c:pt>
                <c:pt idx="6734">
                  <c:v>-1</c:v>
                </c:pt>
                <c:pt idx="6735">
                  <c:v>-1</c:v>
                </c:pt>
                <c:pt idx="6736">
                  <c:v>-1</c:v>
                </c:pt>
                <c:pt idx="6737">
                  <c:v>-1</c:v>
                </c:pt>
                <c:pt idx="6738">
                  <c:v>-1</c:v>
                </c:pt>
                <c:pt idx="6739">
                  <c:v>-1</c:v>
                </c:pt>
                <c:pt idx="6740">
                  <c:v>-1</c:v>
                </c:pt>
                <c:pt idx="6741">
                  <c:v>-1</c:v>
                </c:pt>
                <c:pt idx="6742">
                  <c:v>-1</c:v>
                </c:pt>
                <c:pt idx="6743">
                  <c:v>-1</c:v>
                </c:pt>
                <c:pt idx="6744">
                  <c:v>-1</c:v>
                </c:pt>
                <c:pt idx="6745">
                  <c:v>-1</c:v>
                </c:pt>
                <c:pt idx="6746">
                  <c:v>-1</c:v>
                </c:pt>
                <c:pt idx="6747">
                  <c:v>-1</c:v>
                </c:pt>
                <c:pt idx="6748">
                  <c:v>-1</c:v>
                </c:pt>
                <c:pt idx="6749">
                  <c:v>-1</c:v>
                </c:pt>
                <c:pt idx="6750">
                  <c:v>-1</c:v>
                </c:pt>
                <c:pt idx="6751">
                  <c:v>-1</c:v>
                </c:pt>
                <c:pt idx="6752">
                  <c:v>-1</c:v>
                </c:pt>
                <c:pt idx="6753">
                  <c:v>-1</c:v>
                </c:pt>
                <c:pt idx="6754">
                  <c:v>-1</c:v>
                </c:pt>
                <c:pt idx="6755">
                  <c:v>-1</c:v>
                </c:pt>
                <c:pt idx="6756">
                  <c:v>-1</c:v>
                </c:pt>
                <c:pt idx="6757">
                  <c:v>-1</c:v>
                </c:pt>
                <c:pt idx="6758">
                  <c:v>-1</c:v>
                </c:pt>
                <c:pt idx="6759">
                  <c:v>-1</c:v>
                </c:pt>
                <c:pt idx="6760">
                  <c:v>-1</c:v>
                </c:pt>
                <c:pt idx="6761">
                  <c:v>-1</c:v>
                </c:pt>
                <c:pt idx="6762">
                  <c:v>-1</c:v>
                </c:pt>
                <c:pt idx="6763">
                  <c:v>-1</c:v>
                </c:pt>
                <c:pt idx="6764">
                  <c:v>-1</c:v>
                </c:pt>
                <c:pt idx="6765">
                  <c:v>-1</c:v>
                </c:pt>
                <c:pt idx="6766">
                  <c:v>-1</c:v>
                </c:pt>
                <c:pt idx="6767">
                  <c:v>-1</c:v>
                </c:pt>
                <c:pt idx="6768">
                  <c:v>-1</c:v>
                </c:pt>
                <c:pt idx="6769">
                  <c:v>-1</c:v>
                </c:pt>
                <c:pt idx="6770">
                  <c:v>-1</c:v>
                </c:pt>
                <c:pt idx="6771">
                  <c:v>-1</c:v>
                </c:pt>
                <c:pt idx="6772">
                  <c:v>-1</c:v>
                </c:pt>
                <c:pt idx="6773">
                  <c:v>-1</c:v>
                </c:pt>
                <c:pt idx="6774">
                  <c:v>-1</c:v>
                </c:pt>
                <c:pt idx="6775">
                  <c:v>-1</c:v>
                </c:pt>
                <c:pt idx="6776">
                  <c:v>-1</c:v>
                </c:pt>
                <c:pt idx="6777">
                  <c:v>-1</c:v>
                </c:pt>
                <c:pt idx="6778">
                  <c:v>-1</c:v>
                </c:pt>
                <c:pt idx="6779">
                  <c:v>-1</c:v>
                </c:pt>
                <c:pt idx="6780">
                  <c:v>-1</c:v>
                </c:pt>
                <c:pt idx="6781">
                  <c:v>-1</c:v>
                </c:pt>
                <c:pt idx="6782">
                  <c:v>-1</c:v>
                </c:pt>
                <c:pt idx="6783">
                  <c:v>-1</c:v>
                </c:pt>
                <c:pt idx="6784">
                  <c:v>-1</c:v>
                </c:pt>
                <c:pt idx="6785">
                  <c:v>-1</c:v>
                </c:pt>
                <c:pt idx="6786">
                  <c:v>-1</c:v>
                </c:pt>
                <c:pt idx="6787">
                  <c:v>-1</c:v>
                </c:pt>
                <c:pt idx="6788">
                  <c:v>-1</c:v>
                </c:pt>
                <c:pt idx="6789">
                  <c:v>-1</c:v>
                </c:pt>
                <c:pt idx="6790">
                  <c:v>-1</c:v>
                </c:pt>
                <c:pt idx="6791">
                  <c:v>-1</c:v>
                </c:pt>
                <c:pt idx="6792">
                  <c:v>-1</c:v>
                </c:pt>
                <c:pt idx="6793">
                  <c:v>-1</c:v>
                </c:pt>
                <c:pt idx="6794">
                  <c:v>-1</c:v>
                </c:pt>
                <c:pt idx="6795">
                  <c:v>-1</c:v>
                </c:pt>
                <c:pt idx="6796">
                  <c:v>-1</c:v>
                </c:pt>
                <c:pt idx="6797">
                  <c:v>-1</c:v>
                </c:pt>
                <c:pt idx="6798">
                  <c:v>-1</c:v>
                </c:pt>
                <c:pt idx="6799">
                  <c:v>-1</c:v>
                </c:pt>
                <c:pt idx="6800">
                  <c:v>-1</c:v>
                </c:pt>
                <c:pt idx="6801">
                  <c:v>-1</c:v>
                </c:pt>
                <c:pt idx="6802">
                  <c:v>-1</c:v>
                </c:pt>
                <c:pt idx="6803">
                  <c:v>-1</c:v>
                </c:pt>
                <c:pt idx="6804">
                  <c:v>-1</c:v>
                </c:pt>
                <c:pt idx="6805">
                  <c:v>-1</c:v>
                </c:pt>
                <c:pt idx="6806">
                  <c:v>-1</c:v>
                </c:pt>
                <c:pt idx="6807">
                  <c:v>-1</c:v>
                </c:pt>
                <c:pt idx="6808">
                  <c:v>-1</c:v>
                </c:pt>
                <c:pt idx="6809">
                  <c:v>-1</c:v>
                </c:pt>
                <c:pt idx="6810">
                  <c:v>-1</c:v>
                </c:pt>
                <c:pt idx="6811">
                  <c:v>-1</c:v>
                </c:pt>
                <c:pt idx="6812">
                  <c:v>-1</c:v>
                </c:pt>
                <c:pt idx="6813">
                  <c:v>-1</c:v>
                </c:pt>
                <c:pt idx="6814">
                  <c:v>-1</c:v>
                </c:pt>
                <c:pt idx="6815">
                  <c:v>-1</c:v>
                </c:pt>
                <c:pt idx="6816">
                  <c:v>-1</c:v>
                </c:pt>
                <c:pt idx="6817">
                  <c:v>-1</c:v>
                </c:pt>
                <c:pt idx="6818">
                  <c:v>-1</c:v>
                </c:pt>
                <c:pt idx="6819">
                  <c:v>-1</c:v>
                </c:pt>
                <c:pt idx="6820">
                  <c:v>-1</c:v>
                </c:pt>
                <c:pt idx="6821">
                  <c:v>-1</c:v>
                </c:pt>
                <c:pt idx="6822">
                  <c:v>-1</c:v>
                </c:pt>
                <c:pt idx="6823">
                  <c:v>-1</c:v>
                </c:pt>
                <c:pt idx="6824">
                  <c:v>-1</c:v>
                </c:pt>
                <c:pt idx="6825">
                  <c:v>-1</c:v>
                </c:pt>
                <c:pt idx="6826">
                  <c:v>-1</c:v>
                </c:pt>
                <c:pt idx="6827">
                  <c:v>-1</c:v>
                </c:pt>
                <c:pt idx="6828">
                  <c:v>-1</c:v>
                </c:pt>
                <c:pt idx="6829">
                  <c:v>-1</c:v>
                </c:pt>
                <c:pt idx="6830">
                  <c:v>-1</c:v>
                </c:pt>
                <c:pt idx="6831">
                  <c:v>-1</c:v>
                </c:pt>
                <c:pt idx="6832">
                  <c:v>-1</c:v>
                </c:pt>
                <c:pt idx="6833">
                  <c:v>-1</c:v>
                </c:pt>
                <c:pt idx="6834">
                  <c:v>-1</c:v>
                </c:pt>
                <c:pt idx="6835">
                  <c:v>-1</c:v>
                </c:pt>
                <c:pt idx="6836">
                  <c:v>-1</c:v>
                </c:pt>
                <c:pt idx="6837">
                  <c:v>-1</c:v>
                </c:pt>
                <c:pt idx="6838">
                  <c:v>-1</c:v>
                </c:pt>
                <c:pt idx="6839">
                  <c:v>-1</c:v>
                </c:pt>
                <c:pt idx="6840">
                  <c:v>-1</c:v>
                </c:pt>
                <c:pt idx="6841">
                  <c:v>-1</c:v>
                </c:pt>
                <c:pt idx="6842">
                  <c:v>-1</c:v>
                </c:pt>
                <c:pt idx="6843">
                  <c:v>-1</c:v>
                </c:pt>
                <c:pt idx="6844">
                  <c:v>-1</c:v>
                </c:pt>
                <c:pt idx="6845">
                  <c:v>-1</c:v>
                </c:pt>
                <c:pt idx="6846">
                  <c:v>-1</c:v>
                </c:pt>
                <c:pt idx="6847">
                  <c:v>-1</c:v>
                </c:pt>
                <c:pt idx="6848">
                  <c:v>-1</c:v>
                </c:pt>
                <c:pt idx="6849">
                  <c:v>-1</c:v>
                </c:pt>
                <c:pt idx="6850">
                  <c:v>-1</c:v>
                </c:pt>
                <c:pt idx="6851">
                  <c:v>-1</c:v>
                </c:pt>
                <c:pt idx="6852">
                  <c:v>-1</c:v>
                </c:pt>
                <c:pt idx="6853">
                  <c:v>-1</c:v>
                </c:pt>
                <c:pt idx="6854">
                  <c:v>-1</c:v>
                </c:pt>
                <c:pt idx="6855">
                  <c:v>-1</c:v>
                </c:pt>
                <c:pt idx="6856">
                  <c:v>-1</c:v>
                </c:pt>
                <c:pt idx="6857">
                  <c:v>-1</c:v>
                </c:pt>
                <c:pt idx="6858">
                  <c:v>-1</c:v>
                </c:pt>
                <c:pt idx="6859">
                  <c:v>-1</c:v>
                </c:pt>
                <c:pt idx="6860">
                  <c:v>-1</c:v>
                </c:pt>
                <c:pt idx="6861">
                  <c:v>-1</c:v>
                </c:pt>
                <c:pt idx="6862">
                  <c:v>-1</c:v>
                </c:pt>
                <c:pt idx="6863">
                  <c:v>-1</c:v>
                </c:pt>
                <c:pt idx="6864">
                  <c:v>-1</c:v>
                </c:pt>
                <c:pt idx="6865">
                  <c:v>-1</c:v>
                </c:pt>
                <c:pt idx="6866">
                  <c:v>-1</c:v>
                </c:pt>
                <c:pt idx="6867">
                  <c:v>-1</c:v>
                </c:pt>
                <c:pt idx="6868">
                  <c:v>-1</c:v>
                </c:pt>
                <c:pt idx="6869">
                  <c:v>-1</c:v>
                </c:pt>
                <c:pt idx="6870">
                  <c:v>-1</c:v>
                </c:pt>
                <c:pt idx="6871">
                  <c:v>-1</c:v>
                </c:pt>
                <c:pt idx="6872">
                  <c:v>-1</c:v>
                </c:pt>
                <c:pt idx="6873">
                  <c:v>-1</c:v>
                </c:pt>
                <c:pt idx="6874">
                  <c:v>-1</c:v>
                </c:pt>
                <c:pt idx="6875">
                  <c:v>-1</c:v>
                </c:pt>
                <c:pt idx="6876">
                  <c:v>-1</c:v>
                </c:pt>
                <c:pt idx="6877">
                  <c:v>-1</c:v>
                </c:pt>
                <c:pt idx="6878">
                  <c:v>-1</c:v>
                </c:pt>
                <c:pt idx="6879">
                  <c:v>-1</c:v>
                </c:pt>
                <c:pt idx="6880">
                  <c:v>-1</c:v>
                </c:pt>
                <c:pt idx="6881">
                  <c:v>-1</c:v>
                </c:pt>
                <c:pt idx="6882">
                  <c:v>-1</c:v>
                </c:pt>
                <c:pt idx="6883">
                  <c:v>-1</c:v>
                </c:pt>
                <c:pt idx="6884">
                  <c:v>-1</c:v>
                </c:pt>
                <c:pt idx="6885">
                  <c:v>-1</c:v>
                </c:pt>
                <c:pt idx="6886">
                  <c:v>-1</c:v>
                </c:pt>
                <c:pt idx="6887">
                  <c:v>-1</c:v>
                </c:pt>
                <c:pt idx="6888">
                  <c:v>-1</c:v>
                </c:pt>
                <c:pt idx="6889">
                  <c:v>-1</c:v>
                </c:pt>
                <c:pt idx="6890">
                  <c:v>-1</c:v>
                </c:pt>
                <c:pt idx="6891">
                  <c:v>-1</c:v>
                </c:pt>
                <c:pt idx="6892">
                  <c:v>-1</c:v>
                </c:pt>
                <c:pt idx="6893">
                  <c:v>-1</c:v>
                </c:pt>
                <c:pt idx="6894">
                  <c:v>-1</c:v>
                </c:pt>
                <c:pt idx="6895">
                  <c:v>-1</c:v>
                </c:pt>
                <c:pt idx="6896">
                  <c:v>-1</c:v>
                </c:pt>
                <c:pt idx="6897">
                  <c:v>-1</c:v>
                </c:pt>
                <c:pt idx="6898">
                  <c:v>-1</c:v>
                </c:pt>
                <c:pt idx="6899">
                  <c:v>-1</c:v>
                </c:pt>
                <c:pt idx="6900">
                  <c:v>-1</c:v>
                </c:pt>
                <c:pt idx="6901">
                  <c:v>-1</c:v>
                </c:pt>
                <c:pt idx="6902">
                  <c:v>-1</c:v>
                </c:pt>
                <c:pt idx="6903">
                  <c:v>-1</c:v>
                </c:pt>
                <c:pt idx="6904">
                  <c:v>-1</c:v>
                </c:pt>
                <c:pt idx="6905">
                  <c:v>-1</c:v>
                </c:pt>
                <c:pt idx="6906">
                  <c:v>-1</c:v>
                </c:pt>
                <c:pt idx="6907">
                  <c:v>-1</c:v>
                </c:pt>
                <c:pt idx="6908">
                  <c:v>-1</c:v>
                </c:pt>
                <c:pt idx="6909">
                  <c:v>-1</c:v>
                </c:pt>
                <c:pt idx="6910">
                  <c:v>-1</c:v>
                </c:pt>
                <c:pt idx="6911">
                  <c:v>-1</c:v>
                </c:pt>
                <c:pt idx="6912">
                  <c:v>-1</c:v>
                </c:pt>
                <c:pt idx="6913">
                  <c:v>-1</c:v>
                </c:pt>
                <c:pt idx="6914">
                  <c:v>-1</c:v>
                </c:pt>
                <c:pt idx="6915">
                  <c:v>-1</c:v>
                </c:pt>
                <c:pt idx="6916">
                  <c:v>-1</c:v>
                </c:pt>
                <c:pt idx="6917">
                  <c:v>-1</c:v>
                </c:pt>
                <c:pt idx="6918">
                  <c:v>-1</c:v>
                </c:pt>
                <c:pt idx="6919">
                  <c:v>-1</c:v>
                </c:pt>
                <c:pt idx="6920">
                  <c:v>-1</c:v>
                </c:pt>
                <c:pt idx="6921">
                  <c:v>-1</c:v>
                </c:pt>
                <c:pt idx="6922">
                  <c:v>-1</c:v>
                </c:pt>
                <c:pt idx="6923">
                  <c:v>-1</c:v>
                </c:pt>
                <c:pt idx="6924">
                  <c:v>-1</c:v>
                </c:pt>
                <c:pt idx="6925">
                  <c:v>-1</c:v>
                </c:pt>
                <c:pt idx="6926">
                  <c:v>-1</c:v>
                </c:pt>
                <c:pt idx="6927">
                  <c:v>-1</c:v>
                </c:pt>
                <c:pt idx="6928">
                  <c:v>-1</c:v>
                </c:pt>
                <c:pt idx="6929">
                  <c:v>-1</c:v>
                </c:pt>
                <c:pt idx="6930">
                  <c:v>-1</c:v>
                </c:pt>
                <c:pt idx="6931">
                  <c:v>-1</c:v>
                </c:pt>
                <c:pt idx="6932">
                  <c:v>-1</c:v>
                </c:pt>
                <c:pt idx="6933">
                  <c:v>-1</c:v>
                </c:pt>
                <c:pt idx="6934">
                  <c:v>-1</c:v>
                </c:pt>
                <c:pt idx="6935">
                  <c:v>-1</c:v>
                </c:pt>
                <c:pt idx="6936">
                  <c:v>-1</c:v>
                </c:pt>
                <c:pt idx="6937">
                  <c:v>-1</c:v>
                </c:pt>
                <c:pt idx="6938">
                  <c:v>-1</c:v>
                </c:pt>
                <c:pt idx="6939">
                  <c:v>-1</c:v>
                </c:pt>
                <c:pt idx="6940">
                  <c:v>-1</c:v>
                </c:pt>
                <c:pt idx="6941">
                  <c:v>-1</c:v>
                </c:pt>
                <c:pt idx="6942">
                  <c:v>-1</c:v>
                </c:pt>
                <c:pt idx="6943">
                  <c:v>-1</c:v>
                </c:pt>
                <c:pt idx="6944">
                  <c:v>-1</c:v>
                </c:pt>
                <c:pt idx="6945">
                  <c:v>-1</c:v>
                </c:pt>
                <c:pt idx="6946">
                  <c:v>-1</c:v>
                </c:pt>
                <c:pt idx="6947">
                  <c:v>-1</c:v>
                </c:pt>
                <c:pt idx="6948">
                  <c:v>-1</c:v>
                </c:pt>
                <c:pt idx="6949">
                  <c:v>-1</c:v>
                </c:pt>
                <c:pt idx="6950">
                  <c:v>-1</c:v>
                </c:pt>
                <c:pt idx="6951">
                  <c:v>-1</c:v>
                </c:pt>
                <c:pt idx="6952">
                  <c:v>-1</c:v>
                </c:pt>
                <c:pt idx="6953">
                  <c:v>-1</c:v>
                </c:pt>
                <c:pt idx="6954">
                  <c:v>-1</c:v>
                </c:pt>
                <c:pt idx="6955">
                  <c:v>-1</c:v>
                </c:pt>
                <c:pt idx="6956">
                  <c:v>-1</c:v>
                </c:pt>
                <c:pt idx="6957">
                  <c:v>-1</c:v>
                </c:pt>
                <c:pt idx="6958">
                  <c:v>-1</c:v>
                </c:pt>
                <c:pt idx="6959">
                  <c:v>-1</c:v>
                </c:pt>
                <c:pt idx="6960">
                  <c:v>-1</c:v>
                </c:pt>
                <c:pt idx="6961">
                  <c:v>-1</c:v>
                </c:pt>
                <c:pt idx="6962">
                  <c:v>-1</c:v>
                </c:pt>
                <c:pt idx="6963">
                  <c:v>-1</c:v>
                </c:pt>
                <c:pt idx="6964">
                  <c:v>-1</c:v>
                </c:pt>
                <c:pt idx="6965">
                  <c:v>-1</c:v>
                </c:pt>
                <c:pt idx="6966">
                  <c:v>-1</c:v>
                </c:pt>
                <c:pt idx="6967">
                  <c:v>-1</c:v>
                </c:pt>
                <c:pt idx="6968">
                  <c:v>-1</c:v>
                </c:pt>
                <c:pt idx="6969">
                  <c:v>-1</c:v>
                </c:pt>
                <c:pt idx="6970">
                  <c:v>-1</c:v>
                </c:pt>
                <c:pt idx="6971">
                  <c:v>-1</c:v>
                </c:pt>
                <c:pt idx="6972">
                  <c:v>-1</c:v>
                </c:pt>
                <c:pt idx="6973">
                  <c:v>-1</c:v>
                </c:pt>
                <c:pt idx="6974">
                  <c:v>-1</c:v>
                </c:pt>
                <c:pt idx="6975">
                  <c:v>-1</c:v>
                </c:pt>
                <c:pt idx="6976">
                  <c:v>-1</c:v>
                </c:pt>
                <c:pt idx="6977">
                  <c:v>-1</c:v>
                </c:pt>
                <c:pt idx="6978">
                  <c:v>-1</c:v>
                </c:pt>
                <c:pt idx="6979">
                  <c:v>-1</c:v>
                </c:pt>
                <c:pt idx="6980">
                  <c:v>-1</c:v>
                </c:pt>
                <c:pt idx="6981">
                  <c:v>-1</c:v>
                </c:pt>
                <c:pt idx="6982">
                  <c:v>-1</c:v>
                </c:pt>
                <c:pt idx="6983">
                  <c:v>-1</c:v>
                </c:pt>
                <c:pt idx="6984">
                  <c:v>-1</c:v>
                </c:pt>
                <c:pt idx="6985">
                  <c:v>-1</c:v>
                </c:pt>
                <c:pt idx="6986">
                  <c:v>-1</c:v>
                </c:pt>
                <c:pt idx="6987">
                  <c:v>-1</c:v>
                </c:pt>
                <c:pt idx="6988">
                  <c:v>-1</c:v>
                </c:pt>
                <c:pt idx="6989">
                  <c:v>-1</c:v>
                </c:pt>
                <c:pt idx="6990">
                  <c:v>-1</c:v>
                </c:pt>
                <c:pt idx="6991">
                  <c:v>-1</c:v>
                </c:pt>
                <c:pt idx="6992">
                  <c:v>-1</c:v>
                </c:pt>
                <c:pt idx="6993">
                  <c:v>-1</c:v>
                </c:pt>
                <c:pt idx="6994">
                  <c:v>-1</c:v>
                </c:pt>
                <c:pt idx="6995">
                  <c:v>-1</c:v>
                </c:pt>
                <c:pt idx="6996">
                  <c:v>-1</c:v>
                </c:pt>
                <c:pt idx="6997">
                  <c:v>-1</c:v>
                </c:pt>
                <c:pt idx="6998">
                  <c:v>-1</c:v>
                </c:pt>
                <c:pt idx="6999">
                  <c:v>-1</c:v>
                </c:pt>
                <c:pt idx="7000">
                  <c:v>-1</c:v>
                </c:pt>
                <c:pt idx="7001">
                  <c:v>-1</c:v>
                </c:pt>
                <c:pt idx="7002">
                  <c:v>-1</c:v>
                </c:pt>
                <c:pt idx="7003">
                  <c:v>-1</c:v>
                </c:pt>
                <c:pt idx="7004">
                  <c:v>-1</c:v>
                </c:pt>
                <c:pt idx="7005">
                  <c:v>-1</c:v>
                </c:pt>
                <c:pt idx="7006">
                  <c:v>-1</c:v>
                </c:pt>
                <c:pt idx="7007">
                  <c:v>-1</c:v>
                </c:pt>
                <c:pt idx="7008">
                  <c:v>-1</c:v>
                </c:pt>
                <c:pt idx="7009">
                  <c:v>-1</c:v>
                </c:pt>
                <c:pt idx="7010">
                  <c:v>-1</c:v>
                </c:pt>
                <c:pt idx="7011">
                  <c:v>-1</c:v>
                </c:pt>
                <c:pt idx="7012">
                  <c:v>-1</c:v>
                </c:pt>
                <c:pt idx="7013">
                  <c:v>-1</c:v>
                </c:pt>
                <c:pt idx="7014">
                  <c:v>-1</c:v>
                </c:pt>
                <c:pt idx="7015">
                  <c:v>-1</c:v>
                </c:pt>
                <c:pt idx="7016">
                  <c:v>-1</c:v>
                </c:pt>
                <c:pt idx="7017">
                  <c:v>-1</c:v>
                </c:pt>
                <c:pt idx="7018">
                  <c:v>-1</c:v>
                </c:pt>
                <c:pt idx="7019">
                  <c:v>-1</c:v>
                </c:pt>
                <c:pt idx="7020">
                  <c:v>-1</c:v>
                </c:pt>
                <c:pt idx="7021">
                  <c:v>-1</c:v>
                </c:pt>
                <c:pt idx="7022">
                  <c:v>-1</c:v>
                </c:pt>
                <c:pt idx="7023">
                  <c:v>-1</c:v>
                </c:pt>
                <c:pt idx="7024">
                  <c:v>-1</c:v>
                </c:pt>
                <c:pt idx="7025">
                  <c:v>-1</c:v>
                </c:pt>
                <c:pt idx="7026">
                  <c:v>-1</c:v>
                </c:pt>
                <c:pt idx="7027">
                  <c:v>-1</c:v>
                </c:pt>
                <c:pt idx="7028">
                  <c:v>-1</c:v>
                </c:pt>
                <c:pt idx="7029">
                  <c:v>-1</c:v>
                </c:pt>
                <c:pt idx="7030">
                  <c:v>-1</c:v>
                </c:pt>
                <c:pt idx="7031">
                  <c:v>-1</c:v>
                </c:pt>
                <c:pt idx="7032">
                  <c:v>-1</c:v>
                </c:pt>
                <c:pt idx="7033">
                  <c:v>-1</c:v>
                </c:pt>
                <c:pt idx="7034">
                  <c:v>-1</c:v>
                </c:pt>
                <c:pt idx="7035">
                  <c:v>-1</c:v>
                </c:pt>
                <c:pt idx="7036">
                  <c:v>-1</c:v>
                </c:pt>
                <c:pt idx="7037">
                  <c:v>-1</c:v>
                </c:pt>
                <c:pt idx="7038">
                  <c:v>-1</c:v>
                </c:pt>
                <c:pt idx="7039">
                  <c:v>-1</c:v>
                </c:pt>
                <c:pt idx="7040">
                  <c:v>-1</c:v>
                </c:pt>
                <c:pt idx="7041">
                  <c:v>-1</c:v>
                </c:pt>
                <c:pt idx="7042">
                  <c:v>-1</c:v>
                </c:pt>
                <c:pt idx="7043">
                  <c:v>-1</c:v>
                </c:pt>
                <c:pt idx="7044">
                  <c:v>-1</c:v>
                </c:pt>
                <c:pt idx="7045">
                  <c:v>-1</c:v>
                </c:pt>
                <c:pt idx="7046">
                  <c:v>-1</c:v>
                </c:pt>
                <c:pt idx="7047">
                  <c:v>-1</c:v>
                </c:pt>
                <c:pt idx="7048">
                  <c:v>-1</c:v>
                </c:pt>
                <c:pt idx="7049">
                  <c:v>-1</c:v>
                </c:pt>
                <c:pt idx="7050">
                  <c:v>-1</c:v>
                </c:pt>
                <c:pt idx="7051">
                  <c:v>-1</c:v>
                </c:pt>
                <c:pt idx="7052">
                  <c:v>-1</c:v>
                </c:pt>
                <c:pt idx="7053">
                  <c:v>-1</c:v>
                </c:pt>
                <c:pt idx="7054">
                  <c:v>-1</c:v>
                </c:pt>
                <c:pt idx="7055">
                  <c:v>-1</c:v>
                </c:pt>
                <c:pt idx="7056">
                  <c:v>-1</c:v>
                </c:pt>
                <c:pt idx="7057">
                  <c:v>-1</c:v>
                </c:pt>
                <c:pt idx="7058">
                  <c:v>-1</c:v>
                </c:pt>
                <c:pt idx="7059">
                  <c:v>-1</c:v>
                </c:pt>
                <c:pt idx="7060">
                  <c:v>-1</c:v>
                </c:pt>
                <c:pt idx="7061">
                  <c:v>-1</c:v>
                </c:pt>
                <c:pt idx="7062">
                  <c:v>-1</c:v>
                </c:pt>
                <c:pt idx="7063">
                  <c:v>-1</c:v>
                </c:pt>
                <c:pt idx="7064">
                  <c:v>-1</c:v>
                </c:pt>
                <c:pt idx="7065">
                  <c:v>-1</c:v>
                </c:pt>
                <c:pt idx="7066">
                  <c:v>-1</c:v>
                </c:pt>
                <c:pt idx="7067">
                  <c:v>-1</c:v>
                </c:pt>
                <c:pt idx="7068">
                  <c:v>-1</c:v>
                </c:pt>
                <c:pt idx="7069">
                  <c:v>-1</c:v>
                </c:pt>
                <c:pt idx="7070">
                  <c:v>-1</c:v>
                </c:pt>
                <c:pt idx="7071">
                  <c:v>-1</c:v>
                </c:pt>
                <c:pt idx="7072">
                  <c:v>-1</c:v>
                </c:pt>
                <c:pt idx="7073">
                  <c:v>-1</c:v>
                </c:pt>
                <c:pt idx="7074">
                  <c:v>-1</c:v>
                </c:pt>
                <c:pt idx="7075">
                  <c:v>-1</c:v>
                </c:pt>
                <c:pt idx="7076">
                  <c:v>-1</c:v>
                </c:pt>
                <c:pt idx="7077">
                  <c:v>-1</c:v>
                </c:pt>
                <c:pt idx="7078">
                  <c:v>-1</c:v>
                </c:pt>
                <c:pt idx="7079">
                  <c:v>-1</c:v>
                </c:pt>
                <c:pt idx="7080">
                  <c:v>-1</c:v>
                </c:pt>
                <c:pt idx="7081">
                  <c:v>-1</c:v>
                </c:pt>
                <c:pt idx="7082">
                  <c:v>-1</c:v>
                </c:pt>
                <c:pt idx="7083">
                  <c:v>-1</c:v>
                </c:pt>
                <c:pt idx="7084">
                  <c:v>-1</c:v>
                </c:pt>
                <c:pt idx="7085">
                  <c:v>-1</c:v>
                </c:pt>
                <c:pt idx="7086">
                  <c:v>-1</c:v>
                </c:pt>
                <c:pt idx="7087">
                  <c:v>-1</c:v>
                </c:pt>
                <c:pt idx="7088">
                  <c:v>-1</c:v>
                </c:pt>
                <c:pt idx="7089">
                  <c:v>-1</c:v>
                </c:pt>
                <c:pt idx="7090">
                  <c:v>-1</c:v>
                </c:pt>
                <c:pt idx="7091">
                  <c:v>-1</c:v>
                </c:pt>
                <c:pt idx="7092">
                  <c:v>-1</c:v>
                </c:pt>
                <c:pt idx="7093">
                  <c:v>-1</c:v>
                </c:pt>
                <c:pt idx="7094">
                  <c:v>-1</c:v>
                </c:pt>
                <c:pt idx="7095">
                  <c:v>-1</c:v>
                </c:pt>
                <c:pt idx="7096">
                  <c:v>-1</c:v>
                </c:pt>
                <c:pt idx="7097">
                  <c:v>-1</c:v>
                </c:pt>
                <c:pt idx="7098">
                  <c:v>-1</c:v>
                </c:pt>
                <c:pt idx="7099">
                  <c:v>-1</c:v>
                </c:pt>
                <c:pt idx="7100">
                  <c:v>-1</c:v>
                </c:pt>
                <c:pt idx="7101">
                  <c:v>-1</c:v>
                </c:pt>
                <c:pt idx="7102">
                  <c:v>-1</c:v>
                </c:pt>
                <c:pt idx="7103">
                  <c:v>-1</c:v>
                </c:pt>
                <c:pt idx="7104">
                  <c:v>-1</c:v>
                </c:pt>
                <c:pt idx="7105">
                  <c:v>-1</c:v>
                </c:pt>
                <c:pt idx="7106">
                  <c:v>-1</c:v>
                </c:pt>
                <c:pt idx="7107">
                  <c:v>-1</c:v>
                </c:pt>
                <c:pt idx="7108">
                  <c:v>-1</c:v>
                </c:pt>
                <c:pt idx="7109">
                  <c:v>-1</c:v>
                </c:pt>
                <c:pt idx="7110">
                  <c:v>-1</c:v>
                </c:pt>
                <c:pt idx="7111">
                  <c:v>-1</c:v>
                </c:pt>
                <c:pt idx="7112">
                  <c:v>-1</c:v>
                </c:pt>
                <c:pt idx="7113">
                  <c:v>-1</c:v>
                </c:pt>
                <c:pt idx="7114">
                  <c:v>-1</c:v>
                </c:pt>
                <c:pt idx="7115">
                  <c:v>-1</c:v>
                </c:pt>
                <c:pt idx="7116">
                  <c:v>-1</c:v>
                </c:pt>
                <c:pt idx="7117">
                  <c:v>-1</c:v>
                </c:pt>
                <c:pt idx="7118">
                  <c:v>-1</c:v>
                </c:pt>
                <c:pt idx="7119">
                  <c:v>-1</c:v>
                </c:pt>
                <c:pt idx="7120">
                  <c:v>-1</c:v>
                </c:pt>
                <c:pt idx="7121">
                  <c:v>-1</c:v>
                </c:pt>
                <c:pt idx="7122">
                  <c:v>-1</c:v>
                </c:pt>
                <c:pt idx="7123">
                  <c:v>-1</c:v>
                </c:pt>
                <c:pt idx="7124">
                  <c:v>-1</c:v>
                </c:pt>
                <c:pt idx="7125">
                  <c:v>-1</c:v>
                </c:pt>
                <c:pt idx="7126">
                  <c:v>-1</c:v>
                </c:pt>
                <c:pt idx="7127">
                  <c:v>-1</c:v>
                </c:pt>
                <c:pt idx="7128">
                  <c:v>-1</c:v>
                </c:pt>
                <c:pt idx="7129">
                  <c:v>-1</c:v>
                </c:pt>
                <c:pt idx="7130">
                  <c:v>-1</c:v>
                </c:pt>
                <c:pt idx="7131">
                  <c:v>-1</c:v>
                </c:pt>
                <c:pt idx="7132">
                  <c:v>-1</c:v>
                </c:pt>
                <c:pt idx="7133">
                  <c:v>-1</c:v>
                </c:pt>
                <c:pt idx="7134">
                  <c:v>-1</c:v>
                </c:pt>
                <c:pt idx="7135">
                  <c:v>-1</c:v>
                </c:pt>
                <c:pt idx="7136">
                  <c:v>-1</c:v>
                </c:pt>
                <c:pt idx="7137">
                  <c:v>-1</c:v>
                </c:pt>
                <c:pt idx="7138">
                  <c:v>-1</c:v>
                </c:pt>
                <c:pt idx="7139">
                  <c:v>-1</c:v>
                </c:pt>
                <c:pt idx="7140">
                  <c:v>-1</c:v>
                </c:pt>
                <c:pt idx="7141">
                  <c:v>-1</c:v>
                </c:pt>
                <c:pt idx="7142">
                  <c:v>-1</c:v>
                </c:pt>
                <c:pt idx="7143">
                  <c:v>-1</c:v>
                </c:pt>
                <c:pt idx="7144">
                  <c:v>-1</c:v>
                </c:pt>
                <c:pt idx="7145">
                  <c:v>-1</c:v>
                </c:pt>
                <c:pt idx="7146">
                  <c:v>-1</c:v>
                </c:pt>
                <c:pt idx="7147">
                  <c:v>-1</c:v>
                </c:pt>
                <c:pt idx="7148">
                  <c:v>-1</c:v>
                </c:pt>
                <c:pt idx="7149">
                  <c:v>-1</c:v>
                </c:pt>
                <c:pt idx="7150">
                  <c:v>-1</c:v>
                </c:pt>
                <c:pt idx="7151">
                  <c:v>-1</c:v>
                </c:pt>
                <c:pt idx="7152">
                  <c:v>-1</c:v>
                </c:pt>
                <c:pt idx="7153">
                  <c:v>-1</c:v>
                </c:pt>
                <c:pt idx="7154">
                  <c:v>-1</c:v>
                </c:pt>
                <c:pt idx="7155">
                  <c:v>-1</c:v>
                </c:pt>
                <c:pt idx="7156">
                  <c:v>-1</c:v>
                </c:pt>
                <c:pt idx="7157">
                  <c:v>-1</c:v>
                </c:pt>
                <c:pt idx="7158">
                  <c:v>-1</c:v>
                </c:pt>
                <c:pt idx="7159">
                  <c:v>-1</c:v>
                </c:pt>
                <c:pt idx="7160">
                  <c:v>-1</c:v>
                </c:pt>
                <c:pt idx="7161">
                  <c:v>-1</c:v>
                </c:pt>
                <c:pt idx="7162">
                  <c:v>-1</c:v>
                </c:pt>
                <c:pt idx="7163">
                  <c:v>-1</c:v>
                </c:pt>
                <c:pt idx="7164">
                  <c:v>-1</c:v>
                </c:pt>
                <c:pt idx="7165">
                  <c:v>-1</c:v>
                </c:pt>
                <c:pt idx="7166">
                  <c:v>-1</c:v>
                </c:pt>
                <c:pt idx="7167">
                  <c:v>-1</c:v>
                </c:pt>
                <c:pt idx="7168">
                  <c:v>-1</c:v>
                </c:pt>
                <c:pt idx="7169">
                  <c:v>-1</c:v>
                </c:pt>
                <c:pt idx="7170">
                  <c:v>-1</c:v>
                </c:pt>
                <c:pt idx="7171">
                  <c:v>-1</c:v>
                </c:pt>
                <c:pt idx="7172">
                  <c:v>-1</c:v>
                </c:pt>
                <c:pt idx="7173">
                  <c:v>-1</c:v>
                </c:pt>
                <c:pt idx="7174">
                  <c:v>-1</c:v>
                </c:pt>
                <c:pt idx="7175">
                  <c:v>-1</c:v>
                </c:pt>
                <c:pt idx="7176">
                  <c:v>-1</c:v>
                </c:pt>
                <c:pt idx="7177">
                  <c:v>-1</c:v>
                </c:pt>
                <c:pt idx="7178">
                  <c:v>-1</c:v>
                </c:pt>
                <c:pt idx="7179">
                  <c:v>-1</c:v>
                </c:pt>
                <c:pt idx="7180">
                  <c:v>-1</c:v>
                </c:pt>
                <c:pt idx="7181">
                  <c:v>-1</c:v>
                </c:pt>
                <c:pt idx="7182">
                  <c:v>-1</c:v>
                </c:pt>
                <c:pt idx="7183">
                  <c:v>-1</c:v>
                </c:pt>
                <c:pt idx="7184">
                  <c:v>-1</c:v>
                </c:pt>
                <c:pt idx="7185">
                  <c:v>-1</c:v>
                </c:pt>
                <c:pt idx="7186">
                  <c:v>-1</c:v>
                </c:pt>
                <c:pt idx="7187">
                  <c:v>-1</c:v>
                </c:pt>
                <c:pt idx="7188">
                  <c:v>-1</c:v>
                </c:pt>
                <c:pt idx="7189">
                  <c:v>-1</c:v>
                </c:pt>
                <c:pt idx="7190">
                  <c:v>-1</c:v>
                </c:pt>
                <c:pt idx="7191">
                  <c:v>-1</c:v>
                </c:pt>
                <c:pt idx="7192">
                  <c:v>-1</c:v>
                </c:pt>
                <c:pt idx="7193">
                  <c:v>-1</c:v>
                </c:pt>
                <c:pt idx="7194">
                  <c:v>-1</c:v>
                </c:pt>
                <c:pt idx="7195">
                  <c:v>-1</c:v>
                </c:pt>
                <c:pt idx="7196">
                  <c:v>-1</c:v>
                </c:pt>
                <c:pt idx="7197">
                  <c:v>-1</c:v>
                </c:pt>
                <c:pt idx="7198">
                  <c:v>-1</c:v>
                </c:pt>
                <c:pt idx="7199">
                  <c:v>-1</c:v>
                </c:pt>
                <c:pt idx="7200">
                  <c:v>-1</c:v>
                </c:pt>
                <c:pt idx="7201">
                  <c:v>-1</c:v>
                </c:pt>
                <c:pt idx="7202">
                  <c:v>-1</c:v>
                </c:pt>
                <c:pt idx="7203">
                  <c:v>-1</c:v>
                </c:pt>
                <c:pt idx="7204">
                  <c:v>-1</c:v>
                </c:pt>
                <c:pt idx="7205">
                  <c:v>-1</c:v>
                </c:pt>
                <c:pt idx="7206">
                  <c:v>-1</c:v>
                </c:pt>
                <c:pt idx="7207">
                  <c:v>-1</c:v>
                </c:pt>
                <c:pt idx="7208">
                  <c:v>-1</c:v>
                </c:pt>
                <c:pt idx="7209">
                  <c:v>-1</c:v>
                </c:pt>
                <c:pt idx="7210">
                  <c:v>-1</c:v>
                </c:pt>
                <c:pt idx="7211">
                  <c:v>-1</c:v>
                </c:pt>
                <c:pt idx="7212">
                  <c:v>-1</c:v>
                </c:pt>
                <c:pt idx="7213">
                  <c:v>-1</c:v>
                </c:pt>
                <c:pt idx="7214">
                  <c:v>-1</c:v>
                </c:pt>
                <c:pt idx="7215">
                  <c:v>-1</c:v>
                </c:pt>
                <c:pt idx="7216">
                  <c:v>-1</c:v>
                </c:pt>
                <c:pt idx="7217">
                  <c:v>-1</c:v>
                </c:pt>
                <c:pt idx="7218">
                  <c:v>-1</c:v>
                </c:pt>
                <c:pt idx="7219">
                  <c:v>-1</c:v>
                </c:pt>
                <c:pt idx="7220">
                  <c:v>-1</c:v>
                </c:pt>
                <c:pt idx="7221">
                  <c:v>-1</c:v>
                </c:pt>
                <c:pt idx="7222">
                  <c:v>-1</c:v>
                </c:pt>
                <c:pt idx="7223">
                  <c:v>-1</c:v>
                </c:pt>
                <c:pt idx="7224">
                  <c:v>-1</c:v>
                </c:pt>
                <c:pt idx="7225">
                  <c:v>-1</c:v>
                </c:pt>
                <c:pt idx="7226">
                  <c:v>-1</c:v>
                </c:pt>
                <c:pt idx="7227">
                  <c:v>-1</c:v>
                </c:pt>
                <c:pt idx="7228">
                  <c:v>-1</c:v>
                </c:pt>
                <c:pt idx="7229">
                  <c:v>-1</c:v>
                </c:pt>
                <c:pt idx="7230">
                  <c:v>-1</c:v>
                </c:pt>
                <c:pt idx="7231">
                  <c:v>-1</c:v>
                </c:pt>
                <c:pt idx="7232">
                  <c:v>-1</c:v>
                </c:pt>
                <c:pt idx="7233">
                  <c:v>-1</c:v>
                </c:pt>
                <c:pt idx="7234">
                  <c:v>-1</c:v>
                </c:pt>
                <c:pt idx="7235">
                  <c:v>-1</c:v>
                </c:pt>
                <c:pt idx="7236">
                  <c:v>-1</c:v>
                </c:pt>
                <c:pt idx="7237">
                  <c:v>-1</c:v>
                </c:pt>
                <c:pt idx="7238">
                  <c:v>-1</c:v>
                </c:pt>
                <c:pt idx="7239">
                  <c:v>-1</c:v>
                </c:pt>
                <c:pt idx="7240">
                  <c:v>-1</c:v>
                </c:pt>
                <c:pt idx="7241">
                  <c:v>-1</c:v>
                </c:pt>
                <c:pt idx="7242">
                  <c:v>-1</c:v>
                </c:pt>
                <c:pt idx="7243">
                  <c:v>-1</c:v>
                </c:pt>
                <c:pt idx="7244">
                  <c:v>-1</c:v>
                </c:pt>
                <c:pt idx="7245">
                  <c:v>-1</c:v>
                </c:pt>
                <c:pt idx="7246">
                  <c:v>-1</c:v>
                </c:pt>
                <c:pt idx="7247">
                  <c:v>-1</c:v>
                </c:pt>
                <c:pt idx="7248">
                  <c:v>-1</c:v>
                </c:pt>
                <c:pt idx="7249">
                  <c:v>-1</c:v>
                </c:pt>
                <c:pt idx="7250">
                  <c:v>-1</c:v>
                </c:pt>
                <c:pt idx="7251">
                  <c:v>-1</c:v>
                </c:pt>
                <c:pt idx="7252">
                  <c:v>-1</c:v>
                </c:pt>
                <c:pt idx="7253">
                  <c:v>-1</c:v>
                </c:pt>
                <c:pt idx="7254">
                  <c:v>-1</c:v>
                </c:pt>
                <c:pt idx="7255">
                  <c:v>-1</c:v>
                </c:pt>
                <c:pt idx="7256">
                  <c:v>-1</c:v>
                </c:pt>
                <c:pt idx="7257">
                  <c:v>-1</c:v>
                </c:pt>
                <c:pt idx="7258">
                  <c:v>-1</c:v>
                </c:pt>
                <c:pt idx="7259">
                  <c:v>-1</c:v>
                </c:pt>
                <c:pt idx="7260">
                  <c:v>-1</c:v>
                </c:pt>
                <c:pt idx="7261">
                  <c:v>-1</c:v>
                </c:pt>
                <c:pt idx="7262">
                  <c:v>-1</c:v>
                </c:pt>
                <c:pt idx="7263">
                  <c:v>-1</c:v>
                </c:pt>
                <c:pt idx="7264">
                  <c:v>-1</c:v>
                </c:pt>
                <c:pt idx="7265">
                  <c:v>-1</c:v>
                </c:pt>
                <c:pt idx="7266">
                  <c:v>-1</c:v>
                </c:pt>
                <c:pt idx="7267">
                  <c:v>-1</c:v>
                </c:pt>
                <c:pt idx="7268">
                  <c:v>-1</c:v>
                </c:pt>
                <c:pt idx="7269">
                  <c:v>-1</c:v>
                </c:pt>
                <c:pt idx="7270">
                  <c:v>-1</c:v>
                </c:pt>
                <c:pt idx="7271">
                  <c:v>-1</c:v>
                </c:pt>
                <c:pt idx="7272">
                  <c:v>-1</c:v>
                </c:pt>
                <c:pt idx="7273">
                  <c:v>-1</c:v>
                </c:pt>
                <c:pt idx="7274">
                  <c:v>-1</c:v>
                </c:pt>
                <c:pt idx="7275">
                  <c:v>-1</c:v>
                </c:pt>
                <c:pt idx="7276">
                  <c:v>-1</c:v>
                </c:pt>
                <c:pt idx="7277">
                  <c:v>-1</c:v>
                </c:pt>
                <c:pt idx="7278">
                  <c:v>-1</c:v>
                </c:pt>
                <c:pt idx="7279">
                  <c:v>-1</c:v>
                </c:pt>
                <c:pt idx="7280">
                  <c:v>-1</c:v>
                </c:pt>
                <c:pt idx="7281">
                  <c:v>-1</c:v>
                </c:pt>
                <c:pt idx="7282">
                  <c:v>-1</c:v>
                </c:pt>
                <c:pt idx="7283">
                  <c:v>-1</c:v>
                </c:pt>
                <c:pt idx="7284">
                  <c:v>-1</c:v>
                </c:pt>
                <c:pt idx="7285">
                  <c:v>-1</c:v>
                </c:pt>
                <c:pt idx="7286">
                  <c:v>-1</c:v>
                </c:pt>
                <c:pt idx="7287">
                  <c:v>-1</c:v>
                </c:pt>
                <c:pt idx="7288">
                  <c:v>-1</c:v>
                </c:pt>
                <c:pt idx="7289">
                  <c:v>-1</c:v>
                </c:pt>
                <c:pt idx="7290">
                  <c:v>-1</c:v>
                </c:pt>
                <c:pt idx="7291">
                  <c:v>-1</c:v>
                </c:pt>
                <c:pt idx="7292">
                  <c:v>-1</c:v>
                </c:pt>
                <c:pt idx="7293">
                  <c:v>-1</c:v>
                </c:pt>
                <c:pt idx="7294">
                  <c:v>-1</c:v>
                </c:pt>
                <c:pt idx="7295">
                  <c:v>-1</c:v>
                </c:pt>
                <c:pt idx="7296">
                  <c:v>-1</c:v>
                </c:pt>
                <c:pt idx="7297">
                  <c:v>-1</c:v>
                </c:pt>
                <c:pt idx="7298">
                  <c:v>-1</c:v>
                </c:pt>
                <c:pt idx="7299">
                  <c:v>-1</c:v>
                </c:pt>
                <c:pt idx="7300">
                  <c:v>-1</c:v>
                </c:pt>
                <c:pt idx="7301">
                  <c:v>-1</c:v>
                </c:pt>
                <c:pt idx="7302">
                  <c:v>-1</c:v>
                </c:pt>
                <c:pt idx="7303">
                  <c:v>-1</c:v>
                </c:pt>
                <c:pt idx="7304">
                  <c:v>-1</c:v>
                </c:pt>
                <c:pt idx="7305">
                  <c:v>-1</c:v>
                </c:pt>
                <c:pt idx="7306">
                  <c:v>-1</c:v>
                </c:pt>
                <c:pt idx="7307">
                  <c:v>-1</c:v>
                </c:pt>
                <c:pt idx="7308">
                  <c:v>-1</c:v>
                </c:pt>
                <c:pt idx="7309">
                  <c:v>-1</c:v>
                </c:pt>
                <c:pt idx="7310">
                  <c:v>-1</c:v>
                </c:pt>
                <c:pt idx="7311">
                  <c:v>-1</c:v>
                </c:pt>
                <c:pt idx="7312">
                  <c:v>-1</c:v>
                </c:pt>
                <c:pt idx="7313">
                  <c:v>-1</c:v>
                </c:pt>
                <c:pt idx="7314">
                  <c:v>-1</c:v>
                </c:pt>
                <c:pt idx="7315">
                  <c:v>-1</c:v>
                </c:pt>
                <c:pt idx="7316">
                  <c:v>-1</c:v>
                </c:pt>
                <c:pt idx="7317">
                  <c:v>-1</c:v>
                </c:pt>
                <c:pt idx="7318">
                  <c:v>-1</c:v>
                </c:pt>
                <c:pt idx="7319">
                  <c:v>-1</c:v>
                </c:pt>
                <c:pt idx="7320">
                  <c:v>-1</c:v>
                </c:pt>
                <c:pt idx="7321">
                  <c:v>-1</c:v>
                </c:pt>
                <c:pt idx="7322">
                  <c:v>-1</c:v>
                </c:pt>
                <c:pt idx="7323">
                  <c:v>-1</c:v>
                </c:pt>
                <c:pt idx="7324">
                  <c:v>-1</c:v>
                </c:pt>
                <c:pt idx="7325">
                  <c:v>-1</c:v>
                </c:pt>
                <c:pt idx="7326">
                  <c:v>-1</c:v>
                </c:pt>
                <c:pt idx="7327">
                  <c:v>-1</c:v>
                </c:pt>
                <c:pt idx="7328">
                  <c:v>-1</c:v>
                </c:pt>
                <c:pt idx="7329">
                  <c:v>-1</c:v>
                </c:pt>
                <c:pt idx="7330">
                  <c:v>-1</c:v>
                </c:pt>
                <c:pt idx="7331">
                  <c:v>-1</c:v>
                </c:pt>
                <c:pt idx="7332">
                  <c:v>-1</c:v>
                </c:pt>
                <c:pt idx="7333">
                  <c:v>-1</c:v>
                </c:pt>
                <c:pt idx="7334">
                  <c:v>-1</c:v>
                </c:pt>
                <c:pt idx="7335">
                  <c:v>-1</c:v>
                </c:pt>
                <c:pt idx="7336">
                  <c:v>-1</c:v>
                </c:pt>
                <c:pt idx="7337">
                  <c:v>-1</c:v>
                </c:pt>
                <c:pt idx="7338">
                  <c:v>-1</c:v>
                </c:pt>
                <c:pt idx="7339">
                  <c:v>-1</c:v>
                </c:pt>
                <c:pt idx="7340">
                  <c:v>-1</c:v>
                </c:pt>
                <c:pt idx="7341">
                  <c:v>-1</c:v>
                </c:pt>
                <c:pt idx="7342">
                  <c:v>-1</c:v>
                </c:pt>
                <c:pt idx="7343">
                  <c:v>-1</c:v>
                </c:pt>
                <c:pt idx="7344">
                  <c:v>-1</c:v>
                </c:pt>
                <c:pt idx="7345">
                  <c:v>-1</c:v>
                </c:pt>
                <c:pt idx="7346">
                  <c:v>-1</c:v>
                </c:pt>
                <c:pt idx="7347">
                  <c:v>-1</c:v>
                </c:pt>
                <c:pt idx="7348">
                  <c:v>-1</c:v>
                </c:pt>
                <c:pt idx="7349">
                  <c:v>-1</c:v>
                </c:pt>
                <c:pt idx="7350">
                  <c:v>-1</c:v>
                </c:pt>
                <c:pt idx="7351">
                  <c:v>-1</c:v>
                </c:pt>
                <c:pt idx="7352">
                  <c:v>-1</c:v>
                </c:pt>
                <c:pt idx="7353">
                  <c:v>-1</c:v>
                </c:pt>
                <c:pt idx="7354">
                  <c:v>-1</c:v>
                </c:pt>
                <c:pt idx="7355">
                  <c:v>-1</c:v>
                </c:pt>
                <c:pt idx="7356">
                  <c:v>-1</c:v>
                </c:pt>
                <c:pt idx="7357">
                  <c:v>-1</c:v>
                </c:pt>
                <c:pt idx="7358">
                  <c:v>-1</c:v>
                </c:pt>
                <c:pt idx="7359">
                  <c:v>-1</c:v>
                </c:pt>
                <c:pt idx="7360">
                  <c:v>-1</c:v>
                </c:pt>
                <c:pt idx="7361">
                  <c:v>-1</c:v>
                </c:pt>
                <c:pt idx="7362">
                  <c:v>-1</c:v>
                </c:pt>
                <c:pt idx="7363">
                  <c:v>-1</c:v>
                </c:pt>
                <c:pt idx="7364">
                  <c:v>-1</c:v>
                </c:pt>
                <c:pt idx="7365">
                  <c:v>-1</c:v>
                </c:pt>
                <c:pt idx="7366">
                  <c:v>-1</c:v>
                </c:pt>
                <c:pt idx="7367">
                  <c:v>-1</c:v>
                </c:pt>
                <c:pt idx="7368">
                  <c:v>-1</c:v>
                </c:pt>
                <c:pt idx="7369">
                  <c:v>-1</c:v>
                </c:pt>
                <c:pt idx="7370">
                  <c:v>-1</c:v>
                </c:pt>
                <c:pt idx="7371">
                  <c:v>-1</c:v>
                </c:pt>
                <c:pt idx="7372">
                  <c:v>-1</c:v>
                </c:pt>
                <c:pt idx="7373">
                  <c:v>-1</c:v>
                </c:pt>
                <c:pt idx="7374">
                  <c:v>-1</c:v>
                </c:pt>
                <c:pt idx="7375">
                  <c:v>-1</c:v>
                </c:pt>
                <c:pt idx="7376">
                  <c:v>-1</c:v>
                </c:pt>
                <c:pt idx="7377">
                  <c:v>-1</c:v>
                </c:pt>
                <c:pt idx="7378">
                  <c:v>-1</c:v>
                </c:pt>
                <c:pt idx="7379">
                  <c:v>-1</c:v>
                </c:pt>
                <c:pt idx="7380">
                  <c:v>-1</c:v>
                </c:pt>
                <c:pt idx="7381">
                  <c:v>-1</c:v>
                </c:pt>
                <c:pt idx="7382">
                  <c:v>-1</c:v>
                </c:pt>
                <c:pt idx="7383">
                  <c:v>-1</c:v>
                </c:pt>
                <c:pt idx="7384">
                  <c:v>-1</c:v>
                </c:pt>
                <c:pt idx="7385">
                  <c:v>-1</c:v>
                </c:pt>
                <c:pt idx="7386">
                  <c:v>-1</c:v>
                </c:pt>
                <c:pt idx="7387">
                  <c:v>-1</c:v>
                </c:pt>
                <c:pt idx="7388">
                  <c:v>-1</c:v>
                </c:pt>
                <c:pt idx="7389">
                  <c:v>-1</c:v>
                </c:pt>
                <c:pt idx="7390">
                  <c:v>-1</c:v>
                </c:pt>
                <c:pt idx="7391">
                  <c:v>-1</c:v>
                </c:pt>
                <c:pt idx="7392">
                  <c:v>-1</c:v>
                </c:pt>
                <c:pt idx="7393">
                  <c:v>-1</c:v>
                </c:pt>
                <c:pt idx="7394">
                  <c:v>-1</c:v>
                </c:pt>
                <c:pt idx="7395">
                  <c:v>-1</c:v>
                </c:pt>
                <c:pt idx="7396">
                  <c:v>-1</c:v>
                </c:pt>
                <c:pt idx="7397">
                  <c:v>-1</c:v>
                </c:pt>
                <c:pt idx="7398">
                  <c:v>-1</c:v>
                </c:pt>
                <c:pt idx="7399">
                  <c:v>-1</c:v>
                </c:pt>
                <c:pt idx="7400">
                  <c:v>-1</c:v>
                </c:pt>
                <c:pt idx="7401">
                  <c:v>-1</c:v>
                </c:pt>
                <c:pt idx="7402">
                  <c:v>-1</c:v>
                </c:pt>
                <c:pt idx="7403">
                  <c:v>-1</c:v>
                </c:pt>
                <c:pt idx="7404">
                  <c:v>-1</c:v>
                </c:pt>
                <c:pt idx="7405">
                  <c:v>-1</c:v>
                </c:pt>
                <c:pt idx="7406">
                  <c:v>-1</c:v>
                </c:pt>
                <c:pt idx="7407">
                  <c:v>-1</c:v>
                </c:pt>
                <c:pt idx="7408">
                  <c:v>-1</c:v>
                </c:pt>
                <c:pt idx="7409">
                  <c:v>-1</c:v>
                </c:pt>
                <c:pt idx="7410">
                  <c:v>-1</c:v>
                </c:pt>
                <c:pt idx="7411">
                  <c:v>-1</c:v>
                </c:pt>
                <c:pt idx="7412">
                  <c:v>-1</c:v>
                </c:pt>
                <c:pt idx="7413">
                  <c:v>-1</c:v>
                </c:pt>
                <c:pt idx="7414">
                  <c:v>-1</c:v>
                </c:pt>
                <c:pt idx="7415">
                  <c:v>-1</c:v>
                </c:pt>
                <c:pt idx="7416">
                  <c:v>-1</c:v>
                </c:pt>
                <c:pt idx="7417">
                  <c:v>-1</c:v>
                </c:pt>
                <c:pt idx="7418">
                  <c:v>-1</c:v>
                </c:pt>
                <c:pt idx="7419">
                  <c:v>-1</c:v>
                </c:pt>
                <c:pt idx="7420">
                  <c:v>-1</c:v>
                </c:pt>
                <c:pt idx="7421">
                  <c:v>-1</c:v>
                </c:pt>
                <c:pt idx="7422">
                  <c:v>-1</c:v>
                </c:pt>
                <c:pt idx="7423">
                  <c:v>-1</c:v>
                </c:pt>
                <c:pt idx="7424">
                  <c:v>-1</c:v>
                </c:pt>
                <c:pt idx="7425">
                  <c:v>-1</c:v>
                </c:pt>
                <c:pt idx="7426">
                  <c:v>-1</c:v>
                </c:pt>
                <c:pt idx="7427">
                  <c:v>-1</c:v>
                </c:pt>
                <c:pt idx="7428">
                  <c:v>-1</c:v>
                </c:pt>
                <c:pt idx="7429">
                  <c:v>-1</c:v>
                </c:pt>
                <c:pt idx="7430">
                  <c:v>-1</c:v>
                </c:pt>
                <c:pt idx="7431">
                  <c:v>-1</c:v>
                </c:pt>
                <c:pt idx="7432">
                  <c:v>-1</c:v>
                </c:pt>
                <c:pt idx="7433">
                  <c:v>-1</c:v>
                </c:pt>
                <c:pt idx="7434">
                  <c:v>-1</c:v>
                </c:pt>
                <c:pt idx="7435">
                  <c:v>-1</c:v>
                </c:pt>
                <c:pt idx="7436">
                  <c:v>-1</c:v>
                </c:pt>
                <c:pt idx="7437">
                  <c:v>-1</c:v>
                </c:pt>
                <c:pt idx="7438">
                  <c:v>-1</c:v>
                </c:pt>
                <c:pt idx="7439">
                  <c:v>-1</c:v>
                </c:pt>
                <c:pt idx="7440">
                  <c:v>-1</c:v>
                </c:pt>
                <c:pt idx="7441">
                  <c:v>-1</c:v>
                </c:pt>
                <c:pt idx="7442">
                  <c:v>-1</c:v>
                </c:pt>
                <c:pt idx="7443">
                  <c:v>-1</c:v>
                </c:pt>
                <c:pt idx="7444">
                  <c:v>-1</c:v>
                </c:pt>
                <c:pt idx="7445">
                  <c:v>-1</c:v>
                </c:pt>
                <c:pt idx="7446">
                  <c:v>-1</c:v>
                </c:pt>
                <c:pt idx="7447">
                  <c:v>-1</c:v>
                </c:pt>
                <c:pt idx="7448">
                  <c:v>-1</c:v>
                </c:pt>
                <c:pt idx="7449">
                  <c:v>-1</c:v>
                </c:pt>
                <c:pt idx="7450">
                  <c:v>-1</c:v>
                </c:pt>
                <c:pt idx="7451">
                  <c:v>-1</c:v>
                </c:pt>
                <c:pt idx="7452">
                  <c:v>-1</c:v>
                </c:pt>
                <c:pt idx="7453">
                  <c:v>-1</c:v>
                </c:pt>
                <c:pt idx="7454">
                  <c:v>-1</c:v>
                </c:pt>
                <c:pt idx="7455">
                  <c:v>-1</c:v>
                </c:pt>
                <c:pt idx="7456">
                  <c:v>-1</c:v>
                </c:pt>
                <c:pt idx="7457">
                  <c:v>-1</c:v>
                </c:pt>
                <c:pt idx="7458">
                  <c:v>-1</c:v>
                </c:pt>
                <c:pt idx="7459">
                  <c:v>-1</c:v>
                </c:pt>
                <c:pt idx="7460">
                  <c:v>-1</c:v>
                </c:pt>
                <c:pt idx="7461">
                  <c:v>-1</c:v>
                </c:pt>
                <c:pt idx="7462">
                  <c:v>-1</c:v>
                </c:pt>
                <c:pt idx="7463">
                  <c:v>-1</c:v>
                </c:pt>
                <c:pt idx="7464">
                  <c:v>-1</c:v>
                </c:pt>
                <c:pt idx="7465">
                  <c:v>-1</c:v>
                </c:pt>
                <c:pt idx="7466">
                  <c:v>-1</c:v>
                </c:pt>
                <c:pt idx="7467">
                  <c:v>-1</c:v>
                </c:pt>
                <c:pt idx="7468">
                  <c:v>-1</c:v>
                </c:pt>
                <c:pt idx="7469">
                  <c:v>-1</c:v>
                </c:pt>
                <c:pt idx="7470">
                  <c:v>-1</c:v>
                </c:pt>
                <c:pt idx="7471">
                  <c:v>-1</c:v>
                </c:pt>
                <c:pt idx="7472">
                  <c:v>-1</c:v>
                </c:pt>
                <c:pt idx="7473">
                  <c:v>-1</c:v>
                </c:pt>
                <c:pt idx="7474">
                  <c:v>-1</c:v>
                </c:pt>
                <c:pt idx="7475">
                  <c:v>-1</c:v>
                </c:pt>
                <c:pt idx="7476">
                  <c:v>-1</c:v>
                </c:pt>
                <c:pt idx="7477">
                  <c:v>-1</c:v>
                </c:pt>
                <c:pt idx="7478">
                  <c:v>-1</c:v>
                </c:pt>
                <c:pt idx="7479">
                  <c:v>-1</c:v>
                </c:pt>
                <c:pt idx="7480">
                  <c:v>-1</c:v>
                </c:pt>
                <c:pt idx="7481">
                  <c:v>-1</c:v>
                </c:pt>
                <c:pt idx="7482">
                  <c:v>-1</c:v>
                </c:pt>
                <c:pt idx="7483">
                  <c:v>-1</c:v>
                </c:pt>
                <c:pt idx="7484">
                  <c:v>-1</c:v>
                </c:pt>
                <c:pt idx="7485">
                  <c:v>-1</c:v>
                </c:pt>
                <c:pt idx="7486">
                  <c:v>-1</c:v>
                </c:pt>
                <c:pt idx="7487">
                  <c:v>-1</c:v>
                </c:pt>
                <c:pt idx="7488">
                  <c:v>-1</c:v>
                </c:pt>
                <c:pt idx="7489">
                  <c:v>-1</c:v>
                </c:pt>
                <c:pt idx="7490">
                  <c:v>-1</c:v>
                </c:pt>
                <c:pt idx="7491">
                  <c:v>-1</c:v>
                </c:pt>
                <c:pt idx="7492">
                  <c:v>-1</c:v>
                </c:pt>
                <c:pt idx="7493">
                  <c:v>-1</c:v>
                </c:pt>
                <c:pt idx="7494">
                  <c:v>-1</c:v>
                </c:pt>
                <c:pt idx="7495">
                  <c:v>-1</c:v>
                </c:pt>
                <c:pt idx="7496">
                  <c:v>-1</c:v>
                </c:pt>
                <c:pt idx="7497">
                  <c:v>-1</c:v>
                </c:pt>
                <c:pt idx="7498">
                  <c:v>-1</c:v>
                </c:pt>
                <c:pt idx="7499">
                  <c:v>-1</c:v>
                </c:pt>
                <c:pt idx="7500">
                  <c:v>-1</c:v>
                </c:pt>
                <c:pt idx="7501">
                  <c:v>-1</c:v>
                </c:pt>
                <c:pt idx="7502">
                  <c:v>-1</c:v>
                </c:pt>
                <c:pt idx="7503">
                  <c:v>-1</c:v>
                </c:pt>
                <c:pt idx="7504">
                  <c:v>-1</c:v>
                </c:pt>
                <c:pt idx="7505">
                  <c:v>-1</c:v>
                </c:pt>
                <c:pt idx="7506">
                  <c:v>-1</c:v>
                </c:pt>
                <c:pt idx="7507">
                  <c:v>-1</c:v>
                </c:pt>
                <c:pt idx="7508">
                  <c:v>-1</c:v>
                </c:pt>
                <c:pt idx="7509">
                  <c:v>-1</c:v>
                </c:pt>
                <c:pt idx="7510">
                  <c:v>-1</c:v>
                </c:pt>
                <c:pt idx="7511">
                  <c:v>-1</c:v>
                </c:pt>
                <c:pt idx="7512">
                  <c:v>-1</c:v>
                </c:pt>
                <c:pt idx="7513">
                  <c:v>-1</c:v>
                </c:pt>
                <c:pt idx="7514">
                  <c:v>-1</c:v>
                </c:pt>
                <c:pt idx="7515">
                  <c:v>-1</c:v>
                </c:pt>
                <c:pt idx="7516">
                  <c:v>-1</c:v>
                </c:pt>
                <c:pt idx="7517">
                  <c:v>-1</c:v>
                </c:pt>
                <c:pt idx="7518">
                  <c:v>-1</c:v>
                </c:pt>
                <c:pt idx="7519">
                  <c:v>-1</c:v>
                </c:pt>
                <c:pt idx="7520">
                  <c:v>-1</c:v>
                </c:pt>
                <c:pt idx="7521">
                  <c:v>-1</c:v>
                </c:pt>
                <c:pt idx="7522">
                  <c:v>-1</c:v>
                </c:pt>
                <c:pt idx="7523">
                  <c:v>-1</c:v>
                </c:pt>
                <c:pt idx="7524">
                  <c:v>-1</c:v>
                </c:pt>
                <c:pt idx="7525">
                  <c:v>-1</c:v>
                </c:pt>
                <c:pt idx="7526">
                  <c:v>-1</c:v>
                </c:pt>
                <c:pt idx="7527">
                  <c:v>-1</c:v>
                </c:pt>
                <c:pt idx="7528">
                  <c:v>-1</c:v>
                </c:pt>
                <c:pt idx="7529">
                  <c:v>-1</c:v>
                </c:pt>
                <c:pt idx="7530">
                  <c:v>-1</c:v>
                </c:pt>
                <c:pt idx="7531">
                  <c:v>-1</c:v>
                </c:pt>
                <c:pt idx="7532">
                  <c:v>-1</c:v>
                </c:pt>
                <c:pt idx="7533">
                  <c:v>-1</c:v>
                </c:pt>
                <c:pt idx="7534">
                  <c:v>-1</c:v>
                </c:pt>
                <c:pt idx="7535">
                  <c:v>-1</c:v>
                </c:pt>
                <c:pt idx="7536">
                  <c:v>-1</c:v>
                </c:pt>
                <c:pt idx="7537">
                  <c:v>-1</c:v>
                </c:pt>
                <c:pt idx="7538">
                  <c:v>-1</c:v>
                </c:pt>
                <c:pt idx="7539">
                  <c:v>-1</c:v>
                </c:pt>
                <c:pt idx="7540">
                  <c:v>-1</c:v>
                </c:pt>
                <c:pt idx="7541">
                  <c:v>-1</c:v>
                </c:pt>
                <c:pt idx="7542">
                  <c:v>-1</c:v>
                </c:pt>
                <c:pt idx="7543">
                  <c:v>-1</c:v>
                </c:pt>
                <c:pt idx="7544">
                  <c:v>-1</c:v>
                </c:pt>
                <c:pt idx="7545">
                  <c:v>-1</c:v>
                </c:pt>
                <c:pt idx="7546">
                  <c:v>-1</c:v>
                </c:pt>
                <c:pt idx="7547">
                  <c:v>-1</c:v>
                </c:pt>
                <c:pt idx="7548">
                  <c:v>-1</c:v>
                </c:pt>
                <c:pt idx="7549">
                  <c:v>-1</c:v>
                </c:pt>
                <c:pt idx="7550">
                  <c:v>-1</c:v>
                </c:pt>
                <c:pt idx="7551">
                  <c:v>-1</c:v>
                </c:pt>
                <c:pt idx="7552">
                  <c:v>-1</c:v>
                </c:pt>
                <c:pt idx="7553">
                  <c:v>-1</c:v>
                </c:pt>
                <c:pt idx="7554">
                  <c:v>-1</c:v>
                </c:pt>
                <c:pt idx="7555">
                  <c:v>-1</c:v>
                </c:pt>
                <c:pt idx="7556">
                  <c:v>-1</c:v>
                </c:pt>
                <c:pt idx="7557">
                  <c:v>-1</c:v>
                </c:pt>
                <c:pt idx="7558">
                  <c:v>-1</c:v>
                </c:pt>
                <c:pt idx="7559">
                  <c:v>-1</c:v>
                </c:pt>
                <c:pt idx="7560">
                  <c:v>-1</c:v>
                </c:pt>
                <c:pt idx="7561">
                  <c:v>-1</c:v>
                </c:pt>
                <c:pt idx="7562">
                  <c:v>-1</c:v>
                </c:pt>
                <c:pt idx="7563">
                  <c:v>-1</c:v>
                </c:pt>
                <c:pt idx="7564">
                  <c:v>-1</c:v>
                </c:pt>
                <c:pt idx="7565">
                  <c:v>-1</c:v>
                </c:pt>
                <c:pt idx="7566">
                  <c:v>-1</c:v>
                </c:pt>
                <c:pt idx="7567">
                  <c:v>-1</c:v>
                </c:pt>
                <c:pt idx="7568">
                  <c:v>-1</c:v>
                </c:pt>
                <c:pt idx="7569">
                  <c:v>-1</c:v>
                </c:pt>
                <c:pt idx="7570">
                  <c:v>-1</c:v>
                </c:pt>
                <c:pt idx="7571">
                  <c:v>-1</c:v>
                </c:pt>
                <c:pt idx="7572">
                  <c:v>-1</c:v>
                </c:pt>
                <c:pt idx="7573">
                  <c:v>-1</c:v>
                </c:pt>
                <c:pt idx="7574">
                  <c:v>-1</c:v>
                </c:pt>
                <c:pt idx="7575">
                  <c:v>-1</c:v>
                </c:pt>
                <c:pt idx="7576">
                  <c:v>-1</c:v>
                </c:pt>
                <c:pt idx="7577">
                  <c:v>-1</c:v>
                </c:pt>
                <c:pt idx="7578">
                  <c:v>-1</c:v>
                </c:pt>
                <c:pt idx="7579">
                  <c:v>-1</c:v>
                </c:pt>
                <c:pt idx="7580">
                  <c:v>-1</c:v>
                </c:pt>
                <c:pt idx="7581">
                  <c:v>-1</c:v>
                </c:pt>
                <c:pt idx="7582">
                  <c:v>-1</c:v>
                </c:pt>
                <c:pt idx="7583">
                  <c:v>-1</c:v>
                </c:pt>
                <c:pt idx="7584">
                  <c:v>-1</c:v>
                </c:pt>
                <c:pt idx="7585">
                  <c:v>-1</c:v>
                </c:pt>
                <c:pt idx="7586">
                  <c:v>-1</c:v>
                </c:pt>
                <c:pt idx="7587">
                  <c:v>-1</c:v>
                </c:pt>
                <c:pt idx="7588">
                  <c:v>-1</c:v>
                </c:pt>
                <c:pt idx="7589">
                  <c:v>-1</c:v>
                </c:pt>
                <c:pt idx="7590">
                  <c:v>-1</c:v>
                </c:pt>
                <c:pt idx="7591">
                  <c:v>-1</c:v>
                </c:pt>
                <c:pt idx="7592">
                  <c:v>-1</c:v>
                </c:pt>
                <c:pt idx="7593">
                  <c:v>-1</c:v>
                </c:pt>
                <c:pt idx="7594">
                  <c:v>-1</c:v>
                </c:pt>
                <c:pt idx="7595">
                  <c:v>-1</c:v>
                </c:pt>
                <c:pt idx="7596">
                  <c:v>-1</c:v>
                </c:pt>
                <c:pt idx="7597">
                  <c:v>-1</c:v>
                </c:pt>
                <c:pt idx="7598">
                  <c:v>-1</c:v>
                </c:pt>
                <c:pt idx="7599">
                  <c:v>-1</c:v>
                </c:pt>
                <c:pt idx="7600">
                  <c:v>-1</c:v>
                </c:pt>
                <c:pt idx="7601">
                  <c:v>-1</c:v>
                </c:pt>
                <c:pt idx="7602">
                  <c:v>-1</c:v>
                </c:pt>
                <c:pt idx="7603">
                  <c:v>-1</c:v>
                </c:pt>
                <c:pt idx="7604">
                  <c:v>-1</c:v>
                </c:pt>
                <c:pt idx="7605">
                  <c:v>-1</c:v>
                </c:pt>
                <c:pt idx="7606">
                  <c:v>-1</c:v>
                </c:pt>
                <c:pt idx="7607">
                  <c:v>-1</c:v>
                </c:pt>
                <c:pt idx="7608">
                  <c:v>-1</c:v>
                </c:pt>
                <c:pt idx="7609">
                  <c:v>-1</c:v>
                </c:pt>
                <c:pt idx="7610">
                  <c:v>-1</c:v>
                </c:pt>
                <c:pt idx="7611">
                  <c:v>-1</c:v>
                </c:pt>
                <c:pt idx="7612">
                  <c:v>-1</c:v>
                </c:pt>
                <c:pt idx="7613">
                  <c:v>-1</c:v>
                </c:pt>
                <c:pt idx="7614">
                  <c:v>-1</c:v>
                </c:pt>
                <c:pt idx="7615">
                  <c:v>-1</c:v>
                </c:pt>
                <c:pt idx="7616">
                  <c:v>-1</c:v>
                </c:pt>
                <c:pt idx="7617">
                  <c:v>-1</c:v>
                </c:pt>
                <c:pt idx="7618">
                  <c:v>-1</c:v>
                </c:pt>
                <c:pt idx="7619">
                  <c:v>-1</c:v>
                </c:pt>
                <c:pt idx="7620">
                  <c:v>-1</c:v>
                </c:pt>
                <c:pt idx="7621">
                  <c:v>-1</c:v>
                </c:pt>
                <c:pt idx="7622">
                  <c:v>-1</c:v>
                </c:pt>
                <c:pt idx="7623">
                  <c:v>-1</c:v>
                </c:pt>
                <c:pt idx="7624">
                  <c:v>-1</c:v>
                </c:pt>
                <c:pt idx="7625">
                  <c:v>-1</c:v>
                </c:pt>
                <c:pt idx="7626">
                  <c:v>-1</c:v>
                </c:pt>
                <c:pt idx="7627">
                  <c:v>-1</c:v>
                </c:pt>
                <c:pt idx="7628">
                  <c:v>-1</c:v>
                </c:pt>
                <c:pt idx="7629">
                  <c:v>-1</c:v>
                </c:pt>
                <c:pt idx="7630">
                  <c:v>-1</c:v>
                </c:pt>
                <c:pt idx="7631">
                  <c:v>-1</c:v>
                </c:pt>
                <c:pt idx="7632">
                  <c:v>-1</c:v>
                </c:pt>
                <c:pt idx="7633">
                  <c:v>-1</c:v>
                </c:pt>
                <c:pt idx="7634">
                  <c:v>-1</c:v>
                </c:pt>
                <c:pt idx="7635">
                  <c:v>-1</c:v>
                </c:pt>
                <c:pt idx="7636">
                  <c:v>-1</c:v>
                </c:pt>
                <c:pt idx="7637">
                  <c:v>-1</c:v>
                </c:pt>
                <c:pt idx="7638">
                  <c:v>-1</c:v>
                </c:pt>
                <c:pt idx="7639">
                  <c:v>-1</c:v>
                </c:pt>
                <c:pt idx="7640">
                  <c:v>-1</c:v>
                </c:pt>
                <c:pt idx="7641">
                  <c:v>-1</c:v>
                </c:pt>
                <c:pt idx="7642">
                  <c:v>-1</c:v>
                </c:pt>
                <c:pt idx="7643">
                  <c:v>-1</c:v>
                </c:pt>
                <c:pt idx="7644">
                  <c:v>-1</c:v>
                </c:pt>
                <c:pt idx="7645">
                  <c:v>-1</c:v>
                </c:pt>
                <c:pt idx="7646">
                  <c:v>-1</c:v>
                </c:pt>
                <c:pt idx="7647">
                  <c:v>-1</c:v>
                </c:pt>
                <c:pt idx="7648">
                  <c:v>-1</c:v>
                </c:pt>
                <c:pt idx="7649">
                  <c:v>-1</c:v>
                </c:pt>
                <c:pt idx="7650">
                  <c:v>-1</c:v>
                </c:pt>
                <c:pt idx="7651">
                  <c:v>-1</c:v>
                </c:pt>
                <c:pt idx="7652">
                  <c:v>-1</c:v>
                </c:pt>
                <c:pt idx="7653">
                  <c:v>-1</c:v>
                </c:pt>
                <c:pt idx="7654">
                  <c:v>-1</c:v>
                </c:pt>
                <c:pt idx="7655">
                  <c:v>-1</c:v>
                </c:pt>
                <c:pt idx="7656">
                  <c:v>-1</c:v>
                </c:pt>
                <c:pt idx="7657">
                  <c:v>-1</c:v>
                </c:pt>
                <c:pt idx="7658">
                  <c:v>-1</c:v>
                </c:pt>
                <c:pt idx="7659">
                  <c:v>-1</c:v>
                </c:pt>
                <c:pt idx="7660">
                  <c:v>-1</c:v>
                </c:pt>
                <c:pt idx="7661">
                  <c:v>-1</c:v>
                </c:pt>
                <c:pt idx="7662">
                  <c:v>-1</c:v>
                </c:pt>
                <c:pt idx="7663">
                  <c:v>-1</c:v>
                </c:pt>
                <c:pt idx="7664">
                  <c:v>-1</c:v>
                </c:pt>
                <c:pt idx="7665">
                  <c:v>-1</c:v>
                </c:pt>
                <c:pt idx="7666">
                  <c:v>-1</c:v>
                </c:pt>
                <c:pt idx="7667">
                  <c:v>-1</c:v>
                </c:pt>
                <c:pt idx="7668">
                  <c:v>-1</c:v>
                </c:pt>
                <c:pt idx="7669">
                  <c:v>-1</c:v>
                </c:pt>
                <c:pt idx="7670">
                  <c:v>-1</c:v>
                </c:pt>
                <c:pt idx="7671">
                  <c:v>-1</c:v>
                </c:pt>
                <c:pt idx="7672">
                  <c:v>-1</c:v>
                </c:pt>
                <c:pt idx="7673">
                  <c:v>-1</c:v>
                </c:pt>
                <c:pt idx="7674">
                  <c:v>-1</c:v>
                </c:pt>
                <c:pt idx="7675">
                  <c:v>-1</c:v>
                </c:pt>
                <c:pt idx="7676">
                  <c:v>-1</c:v>
                </c:pt>
                <c:pt idx="7677">
                  <c:v>-1</c:v>
                </c:pt>
                <c:pt idx="7678">
                  <c:v>-1</c:v>
                </c:pt>
                <c:pt idx="7679">
                  <c:v>-1</c:v>
                </c:pt>
                <c:pt idx="7680">
                  <c:v>-1</c:v>
                </c:pt>
                <c:pt idx="7681">
                  <c:v>-1</c:v>
                </c:pt>
                <c:pt idx="7682">
                  <c:v>-1</c:v>
                </c:pt>
                <c:pt idx="7683">
                  <c:v>-1</c:v>
                </c:pt>
                <c:pt idx="7684">
                  <c:v>-1</c:v>
                </c:pt>
                <c:pt idx="7685">
                  <c:v>-1</c:v>
                </c:pt>
                <c:pt idx="7686">
                  <c:v>-1</c:v>
                </c:pt>
                <c:pt idx="7687">
                  <c:v>-1</c:v>
                </c:pt>
                <c:pt idx="7688">
                  <c:v>-1</c:v>
                </c:pt>
                <c:pt idx="7689">
                  <c:v>-1</c:v>
                </c:pt>
                <c:pt idx="7690">
                  <c:v>-1</c:v>
                </c:pt>
                <c:pt idx="7691">
                  <c:v>-1</c:v>
                </c:pt>
                <c:pt idx="7692">
                  <c:v>-1</c:v>
                </c:pt>
                <c:pt idx="7693">
                  <c:v>-1</c:v>
                </c:pt>
                <c:pt idx="7694">
                  <c:v>-1</c:v>
                </c:pt>
                <c:pt idx="7695">
                  <c:v>-1</c:v>
                </c:pt>
                <c:pt idx="7696">
                  <c:v>-1</c:v>
                </c:pt>
                <c:pt idx="7697">
                  <c:v>-1</c:v>
                </c:pt>
                <c:pt idx="7698">
                  <c:v>-1</c:v>
                </c:pt>
                <c:pt idx="7699">
                  <c:v>-1</c:v>
                </c:pt>
                <c:pt idx="7700">
                  <c:v>-1</c:v>
                </c:pt>
                <c:pt idx="7701">
                  <c:v>-1</c:v>
                </c:pt>
                <c:pt idx="7702">
                  <c:v>-1</c:v>
                </c:pt>
                <c:pt idx="7703">
                  <c:v>-1</c:v>
                </c:pt>
                <c:pt idx="7704">
                  <c:v>-1</c:v>
                </c:pt>
                <c:pt idx="7705">
                  <c:v>-1</c:v>
                </c:pt>
                <c:pt idx="7706">
                  <c:v>-1</c:v>
                </c:pt>
                <c:pt idx="7707">
                  <c:v>-1</c:v>
                </c:pt>
                <c:pt idx="7708">
                  <c:v>-1</c:v>
                </c:pt>
                <c:pt idx="7709">
                  <c:v>-1</c:v>
                </c:pt>
                <c:pt idx="7710">
                  <c:v>-1</c:v>
                </c:pt>
                <c:pt idx="7711">
                  <c:v>-1</c:v>
                </c:pt>
                <c:pt idx="7712">
                  <c:v>-1</c:v>
                </c:pt>
                <c:pt idx="7713">
                  <c:v>-1</c:v>
                </c:pt>
                <c:pt idx="7714">
                  <c:v>-1</c:v>
                </c:pt>
                <c:pt idx="7715">
                  <c:v>-1</c:v>
                </c:pt>
                <c:pt idx="7716">
                  <c:v>-1</c:v>
                </c:pt>
                <c:pt idx="7717">
                  <c:v>-1</c:v>
                </c:pt>
                <c:pt idx="7718">
                  <c:v>-1</c:v>
                </c:pt>
                <c:pt idx="7719">
                  <c:v>-1</c:v>
                </c:pt>
                <c:pt idx="7720">
                  <c:v>-1</c:v>
                </c:pt>
                <c:pt idx="7721">
                  <c:v>-1</c:v>
                </c:pt>
                <c:pt idx="7722">
                  <c:v>-1</c:v>
                </c:pt>
                <c:pt idx="7723">
                  <c:v>-1</c:v>
                </c:pt>
                <c:pt idx="7724">
                  <c:v>-1</c:v>
                </c:pt>
                <c:pt idx="7725">
                  <c:v>-1</c:v>
                </c:pt>
                <c:pt idx="7726">
                  <c:v>-1</c:v>
                </c:pt>
                <c:pt idx="7727">
                  <c:v>-1</c:v>
                </c:pt>
                <c:pt idx="7728">
                  <c:v>-1</c:v>
                </c:pt>
                <c:pt idx="7729">
                  <c:v>-1</c:v>
                </c:pt>
                <c:pt idx="7730">
                  <c:v>-1</c:v>
                </c:pt>
                <c:pt idx="7731">
                  <c:v>-1</c:v>
                </c:pt>
                <c:pt idx="7732">
                  <c:v>-1</c:v>
                </c:pt>
                <c:pt idx="7733">
                  <c:v>-1</c:v>
                </c:pt>
                <c:pt idx="7734">
                  <c:v>-1</c:v>
                </c:pt>
                <c:pt idx="7735">
                  <c:v>-1</c:v>
                </c:pt>
                <c:pt idx="7736">
                  <c:v>-1</c:v>
                </c:pt>
                <c:pt idx="7737">
                  <c:v>-1</c:v>
                </c:pt>
                <c:pt idx="7738">
                  <c:v>-1</c:v>
                </c:pt>
                <c:pt idx="7739">
                  <c:v>-1</c:v>
                </c:pt>
                <c:pt idx="7740">
                  <c:v>-1</c:v>
                </c:pt>
                <c:pt idx="7741">
                  <c:v>-1</c:v>
                </c:pt>
                <c:pt idx="7742">
                  <c:v>-1</c:v>
                </c:pt>
                <c:pt idx="7743">
                  <c:v>-1</c:v>
                </c:pt>
                <c:pt idx="7744">
                  <c:v>-1</c:v>
                </c:pt>
                <c:pt idx="7745">
                  <c:v>-1</c:v>
                </c:pt>
                <c:pt idx="7746">
                  <c:v>-1</c:v>
                </c:pt>
                <c:pt idx="7747">
                  <c:v>-1</c:v>
                </c:pt>
                <c:pt idx="7748">
                  <c:v>-1</c:v>
                </c:pt>
                <c:pt idx="7749">
                  <c:v>-1</c:v>
                </c:pt>
                <c:pt idx="7750">
                  <c:v>-1</c:v>
                </c:pt>
                <c:pt idx="7751">
                  <c:v>-1</c:v>
                </c:pt>
                <c:pt idx="7752">
                  <c:v>-1</c:v>
                </c:pt>
                <c:pt idx="7753">
                  <c:v>-1</c:v>
                </c:pt>
                <c:pt idx="7754">
                  <c:v>-1</c:v>
                </c:pt>
                <c:pt idx="7755">
                  <c:v>-1</c:v>
                </c:pt>
                <c:pt idx="7756">
                  <c:v>-1</c:v>
                </c:pt>
                <c:pt idx="7757">
                  <c:v>-1</c:v>
                </c:pt>
                <c:pt idx="7758">
                  <c:v>-1</c:v>
                </c:pt>
                <c:pt idx="7759">
                  <c:v>-1</c:v>
                </c:pt>
                <c:pt idx="7760">
                  <c:v>-1</c:v>
                </c:pt>
                <c:pt idx="7761">
                  <c:v>-1</c:v>
                </c:pt>
                <c:pt idx="7762">
                  <c:v>-1</c:v>
                </c:pt>
                <c:pt idx="7763">
                  <c:v>-1</c:v>
                </c:pt>
                <c:pt idx="7764">
                  <c:v>-1</c:v>
                </c:pt>
                <c:pt idx="7765">
                  <c:v>-1</c:v>
                </c:pt>
                <c:pt idx="7766">
                  <c:v>-1</c:v>
                </c:pt>
                <c:pt idx="7767">
                  <c:v>-1</c:v>
                </c:pt>
                <c:pt idx="7768">
                  <c:v>-1</c:v>
                </c:pt>
                <c:pt idx="7769">
                  <c:v>-1</c:v>
                </c:pt>
                <c:pt idx="7770">
                  <c:v>-1</c:v>
                </c:pt>
                <c:pt idx="7771">
                  <c:v>-1</c:v>
                </c:pt>
                <c:pt idx="7772">
                  <c:v>-1</c:v>
                </c:pt>
                <c:pt idx="7773">
                  <c:v>-1</c:v>
                </c:pt>
                <c:pt idx="7774">
                  <c:v>-1</c:v>
                </c:pt>
                <c:pt idx="7775">
                  <c:v>-1</c:v>
                </c:pt>
                <c:pt idx="7776">
                  <c:v>-1</c:v>
                </c:pt>
                <c:pt idx="7777">
                  <c:v>-1</c:v>
                </c:pt>
                <c:pt idx="7778">
                  <c:v>-1</c:v>
                </c:pt>
                <c:pt idx="7779">
                  <c:v>-1</c:v>
                </c:pt>
                <c:pt idx="7780">
                  <c:v>-1</c:v>
                </c:pt>
                <c:pt idx="7781">
                  <c:v>-1</c:v>
                </c:pt>
                <c:pt idx="7782">
                  <c:v>-1</c:v>
                </c:pt>
                <c:pt idx="7783">
                  <c:v>-1</c:v>
                </c:pt>
                <c:pt idx="7784">
                  <c:v>-1</c:v>
                </c:pt>
                <c:pt idx="7785">
                  <c:v>-1</c:v>
                </c:pt>
                <c:pt idx="7786">
                  <c:v>-1</c:v>
                </c:pt>
                <c:pt idx="7787">
                  <c:v>-1</c:v>
                </c:pt>
                <c:pt idx="7788">
                  <c:v>-1</c:v>
                </c:pt>
                <c:pt idx="7789">
                  <c:v>-1</c:v>
                </c:pt>
                <c:pt idx="7790">
                  <c:v>-1</c:v>
                </c:pt>
                <c:pt idx="7791">
                  <c:v>-1</c:v>
                </c:pt>
                <c:pt idx="7792">
                  <c:v>-1</c:v>
                </c:pt>
                <c:pt idx="7793">
                  <c:v>-1</c:v>
                </c:pt>
                <c:pt idx="7794">
                  <c:v>-1</c:v>
                </c:pt>
                <c:pt idx="7795">
                  <c:v>-1</c:v>
                </c:pt>
                <c:pt idx="7796">
                  <c:v>-1</c:v>
                </c:pt>
                <c:pt idx="7797">
                  <c:v>-1</c:v>
                </c:pt>
                <c:pt idx="7798">
                  <c:v>-1</c:v>
                </c:pt>
                <c:pt idx="7799">
                  <c:v>-1</c:v>
                </c:pt>
                <c:pt idx="7800">
                  <c:v>-1</c:v>
                </c:pt>
                <c:pt idx="7801">
                  <c:v>-1</c:v>
                </c:pt>
                <c:pt idx="7802">
                  <c:v>-1</c:v>
                </c:pt>
                <c:pt idx="7803">
                  <c:v>-1</c:v>
                </c:pt>
                <c:pt idx="7804">
                  <c:v>-1</c:v>
                </c:pt>
                <c:pt idx="7805">
                  <c:v>-1</c:v>
                </c:pt>
                <c:pt idx="7806">
                  <c:v>-1</c:v>
                </c:pt>
                <c:pt idx="7807">
                  <c:v>-1</c:v>
                </c:pt>
                <c:pt idx="7808">
                  <c:v>-1</c:v>
                </c:pt>
                <c:pt idx="7809">
                  <c:v>-1</c:v>
                </c:pt>
                <c:pt idx="7810">
                  <c:v>-1</c:v>
                </c:pt>
                <c:pt idx="7811">
                  <c:v>-1</c:v>
                </c:pt>
                <c:pt idx="7812">
                  <c:v>-1</c:v>
                </c:pt>
                <c:pt idx="7813">
                  <c:v>-1</c:v>
                </c:pt>
                <c:pt idx="7814">
                  <c:v>-1</c:v>
                </c:pt>
                <c:pt idx="7815">
                  <c:v>-1</c:v>
                </c:pt>
                <c:pt idx="7816">
                  <c:v>-1</c:v>
                </c:pt>
                <c:pt idx="7817">
                  <c:v>-1</c:v>
                </c:pt>
                <c:pt idx="7818">
                  <c:v>-1</c:v>
                </c:pt>
                <c:pt idx="7819">
                  <c:v>-1</c:v>
                </c:pt>
                <c:pt idx="7820">
                  <c:v>-1</c:v>
                </c:pt>
                <c:pt idx="7821">
                  <c:v>-1</c:v>
                </c:pt>
                <c:pt idx="7822">
                  <c:v>-1</c:v>
                </c:pt>
                <c:pt idx="7823">
                  <c:v>-1</c:v>
                </c:pt>
                <c:pt idx="7824">
                  <c:v>-1</c:v>
                </c:pt>
                <c:pt idx="7825">
                  <c:v>-1</c:v>
                </c:pt>
                <c:pt idx="7826">
                  <c:v>-1</c:v>
                </c:pt>
                <c:pt idx="7827">
                  <c:v>-1</c:v>
                </c:pt>
                <c:pt idx="7828">
                  <c:v>-1</c:v>
                </c:pt>
                <c:pt idx="7829">
                  <c:v>-1</c:v>
                </c:pt>
                <c:pt idx="7830">
                  <c:v>-1</c:v>
                </c:pt>
                <c:pt idx="7831">
                  <c:v>-1</c:v>
                </c:pt>
                <c:pt idx="7832">
                  <c:v>-1</c:v>
                </c:pt>
                <c:pt idx="7833">
                  <c:v>-1</c:v>
                </c:pt>
                <c:pt idx="7834">
                  <c:v>-1</c:v>
                </c:pt>
                <c:pt idx="7835">
                  <c:v>-1</c:v>
                </c:pt>
                <c:pt idx="7836">
                  <c:v>-1</c:v>
                </c:pt>
                <c:pt idx="7837">
                  <c:v>-1</c:v>
                </c:pt>
                <c:pt idx="7838">
                  <c:v>-1</c:v>
                </c:pt>
                <c:pt idx="7839">
                  <c:v>-1</c:v>
                </c:pt>
                <c:pt idx="7840">
                  <c:v>-1</c:v>
                </c:pt>
                <c:pt idx="7841">
                  <c:v>-1</c:v>
                </c:pt>
                <c:pt idx="7842">
                  <c:v>-1</c:v>
                </c:pt>
                <c:pt idx="7843">
                  <c:v>-1</c:v>
                </c:pt>
                <c:pt idx="7844">
                  <c:v>-1</c:v>
                </c:pt>
                <c:pt idx="7845">
                  <c:v>-1</c:v>
                </c:pt>
                <c:pt idx="7846">
                  <c:v>-1</c:v>
                </c:pt>
                <c:pt idx="7847">
                  <c:v>-1</c:v>
                </c:pt>
                <c:pt idx="7848">
                  <c:v>-1</c:v>
                </c:pt>
                <c:pt idx="7849">
                  <c:v>-1</c:v>
                </c:pt>
                <c:pt idx="7850">
                  <c:v>-1</c:v>
                </c:pt>
                <c:pt idx="7851">
                  <c:v>-1</c:v>
                </c:pt>
                <c:pt idx="7852">
                  <c:v>-1</c:v>
                </c:pt>
                <c:pt idx="7853">
                  <c:v>-1</c:v>
                </c:pt>
                <c:pt idx="7854">
                  <c:v>-1</c:v>
                </c:pt>
                <c:pt idx="7855">
                  <c:v>-1</c:v>
                </c:pt>
                <c:pt idx="7856">
                  <c:v>-1</c:v>
                </c:pt>
                <c:pt idx="7857">
                  <c:v>-1</c:v>
                </c:pt>
                <c:pt idx="7858">
                  <c:v>-1</c:v>
                </c:pt>
                <c:pt idx="7859">
                  <c:v>-1</c:v>
                </c:pt>
                <c:pt idx="7860">
                  <c:v>-1</c:v>
                </c:pt>
                <c:pt idx="7861">
                  <c:v>-1</c:v>
                </c:pt>
                <c:pt idx="7862">
                  <c:v>-1</c:v>
                </c:pt>
                <c:pt idx="7863">
                  <c:v>-1</c:v>
                </c:pt>
                <c:pt idx="7864">
                  <c:v>-1</c:v>
                </c:pt>
                <c:pt idx="7865">
                  <c:v>-1</c:v>
                </c:pt>
                <c:pt idx="7866">
                  <c:v>-1</c:v>
                </c:pt>
                <c:pt idx="7867">
                  <c:v>-1</c:v>
                </c:pt>
                <c:pt idx="7868">
                  <c:v>-1</c:v>
                </c:pt>
                <c:pt idx="7869">
                  <c:v>-1</c:v>
                </c:pt>
                <c:pt idx="7870">
                  <c:v>-1</c:v>
                </c:pt>
                <c:pt idx="7871">
                  <c:v>-1</c:v>
                </c:pt>
                <c:pt idx="7872">
                  <c:v>-1</c:v>
                </c:pt>
                <c:pt idx="7873">
                  <c:v>-1</c:v>
                </c:pt>
                <c:pt idx="7874">
                  <c:v>-1</c:v>
                </c:pt>
                <c:pt idx="7875">
                  <c:v>-1</c:v>
                </c:pt>
                <c:pt idx="7876">
                  <c:v>-1</c:v>
                </c:pt>
                <c:pt idx="7877">
                  <c:v>-1</c:v>
                </c:pt>
                <c:pt idx="7878">
                  <c:v>-1</c:v>
                </c:pt>
                <c:pt idx="7879">
                  <c:v>-1</c:v>
                </c:pt>
                <c:pt idx="7880">
                  <c:v>-1</c:v>
                </c:pt>
                <c:pt idx="7881">
                  <c:v>-1</c:v>
                </c:pt>
                <c:pt idx="7882">
                  <c:v>-1</c:v>
                </c:pt>
                <c:pt idx="7883">
                  <c:v>-1</c:v>
                </c:pt>
                <c:pt idx="7884">
                  <c:v>-1</c:v>
                </c:pt>
                <c:pt idx="7885">
                  <c:v>-1</c:v>
                </c:pt>
                <c:pt idx="7886">
                  <c:v>-1</c:v>
                </c:pt>
                <c:pt idx="7887">
                  <c:v>-1</c:v>
                </c:pt>
                <c:pt idx="7888">
                  <c:v>-1</c:v>
                </c:pt>
                <c:pt idx="7889">
                  <c:v>-1</c:v>
                </c:pt>
                <c:pt idx="7890">
                  <c:v>-1</c:v>
                </c:pt>
                <c:pt idx="7891">
                  <c:v>-1</c:v>
                </c:pt>
                <c:pt idx="7892">
                  <c:v>-1</c:v>
                </c:pt>
                <c:pt idx="7893">
                  <c:v>-1</c:v>
                </c:pt>
                <c:pt idx="7894">
                  <c:v>-1</c:v>
                </c:pt>
                <c:pt idx="7895">
                  <c:v>-1</c:v>
                </c:pt>
                <c:pt idx="7896">
                  <c:v>-1</c:v>
                </c:pt>
                <c:pt idx="7897">
                  <c:v>-1</c:v>
                </c:pt>
                <c:pt idx="7898">
                  <c:v>-1</c:v>
                </c:pt>
                <c:pt idx="7899">
                  <c:v>-1</c:v>
                </c:pt>
                <c:pt idx="7900">
                  <c:v>-1</c:v>
                </c:pt>
                <c:pt idx="7901">
                  <c:v>-1</c:v>
                </c:pt>
                <c:pt idx="7902">
                  <c:v>-1</c:v>
                </c:pt>
                <c:pt idx="7903">
                  <c:v>-1</c:v>
                </c:pt>
                <c:pt idx="7904">
                  <c:v>-1</c:v>
                </c:pt>
                <c:pt idx="7905">
                  <c:v>-1</c:v>
                </c:pt>
                <c:pt idx="7906">
                  <c:v>-1</c:v>
                </c:pt>
                <c:pt idx="7907">
                  <c:v>-1</c:v>
                </c:pt>
                <c:pt idx="7908">
                  <c:v>-1</c:v>
                </c:pt>
                <c:pt idx="7909">
                  <c:v>-1</c:v>
                </c:pt>
                <c:pt idx="7910">
                  <c:v>-1</c:v>
                </c:pt>
                <c:pt idx="7911">
                  <c:v>-1</c:v>
                </c:pt>
                <c:pt idx="7912">
                  <c:v>-1</c:v>
                </c:pt>
                <c:pt idx="7913">
                  <c:v>-1</c:v>
                </c:pt>
                <c:pt idx="7914">
                  <c:v>-1</c:v>
                </c:pt>
                <c:pt idx="7915">
                  <c:v>-1</c:v>
                </c:pt>
                <c:pt idx="7916">
                  <c:v>-1</c:v>
                </c:pt>
                <c:pt idx="7917">
                  <c:v>-1</c:v>
                </c:pt>
                <c:pt idx="7918">
                  <c:v>-1</c:v>
                </c:pt>
                <c:pt idx="7919">
                  <c:v>-1</c:v>
                </c:pt>
                <c:pt idx="7920">
                  <c:v>-1</c:v>
                </c:pt>
                <c:pt idx="7921">
                  <c:v>-1</c:v>
                </c:pt>
                <c:pt idx="7922">
                  <c:v>-1</c:v>
                </c:pt>
                <c:pt idx="7923">
                  <c:v>-1</c:v>
                </c:pt>
                <c:pt idx="7924">
                  <c:v>-1</c:v>
                </c:pt>
                <c:pt idx="7925">
                  <c:v>-1</c:v>
                </c:pt>
                <c:pt idx="7926">
                  <c:v>-1</c:v>
                </c:pt>
                <c:pt idx="7927">
                  <c:v>-1</c:v>
                </c:pt>
                <c:pt idx="7928">
                  <c:v>-1</c:v>
                </c:pt>
                <c:pt idx="7929">
                  <c:v>-1</c:v>
                </c:pt>
                <c:pt idx="7930">
                  <c:v>-1</c:v>
                </c:pt>
                <c:pt idx="7931">
                  <c:v>-1</c:v>
                </c:pt>
                <c:pt idx="7932">
                  <c:v>-1</c:v>
                </c:pt>
                <c:pt idx="7933">
                  <c:v>-1</c:v>
                </c:pt>
                <c:pt idx="7934">
                  <c:v>-1</c:v>
                </c:pt>
                <c:pt idx="7935">
                  <c:v>-1</c:v>
                </c:pt>
                <c:pt idx="7936">
                  <c:v>-1</c:v>
                </c:pt>
                <c:pt idx="7937">
                  <c:v>-1</c:v>
                </c:pt>
                <c:pt idx="7938">
                  <c:v>-1</c:v>
                </c:pt>
                <c:pt idx="7939">
                  <c:v>-1</c:v>
                </c:pt>
                <c:pt idx="7940">
                  <c:v>-1</c:v>
                </c:pt>
                <c:pt idx="7941">
                  <c:v>-1</c:v>
                </c:pt>
                <c:pt idx="7942">
                  <c:v>-1</c:v>
                </c:pt>
                <c:pt idx="7943">
                  <c:v>-1</c:v>
                </c:pt>
                <c:pt idx="7944">
                  <c:v>-1</c:v>
                </c:pt>
                <c:pt idx="7945">
                  <c:v>-1</c:v>
                </c:pt>
                <c:pt idx="7946">
                  <c:v>-1</c:v>
                </c:pt>
                <c:pt idx="7947">
                  <c:v>-1</c:v>
                </c:pt>
                <c:pt idx="7948">
                  <c:v>-1</c:v>
                </c:pt>
                <c:pt idx="7949">
                  <c:v>-1</c:v>
                </c:pt>
                <c:pt idx="7950">
                  <c:v>-1</c:v>
                </c:pt>
                <c:pt idx="7951">
                  <c:v>-1</c:v>
                </c:pt>
                <c:pt idx="7952">
                  <c:v>-1</c:v>
                </c:pt>
                <c:pt idx="7953">
                  <c:v>-1</c:v>
                </c:pt>
                <c:pt idx="7954">
                  <c:v>-1</c:v>
                </c:pt>
                <c:pt idx="7955">
                  <c:v>-1</c:v>
                </c:pt>
                <c:pt idx="7956">
                  <c:v>-1</c:v>
                </c:pt>
                <c:pt idx="7957">
                  <c:v>-1</c:v>
                </c:pt>
                <c:pt idx="7958">
                  <c:v>-1</c:v>
                </c:pt>
                <c:pt idx="7959">
                  <c:v>-1</c:v>
                </c:pt>
                <c:pt idx="7960">
                  <c:v>-1</c:v>
                </c:pt>
                <c:pt idx="7961">
                  <c:v>-1</c:v>
                </c:pt>
                <c:pt idx="7962">
                  <c:v>-1</c:v>
                </c:pt>
                <c:pt idx="7963">
                  <c:v>-1</c:v>
                </c:pt>
                <c:pt idx="7964">
                  <c:v>-1</c:v>
                </c:pt>
                <c:pt idx="7965">
                  <c:v>-1</c:v>
                </c:pt>
                <c:pt idx="7966">
                  <c:v>-1</c:v>
                </c:pt>
                <c:pt idx="7967">
                  <c:v>-1</c:v>
                </c:pt>
                <c:pt idx="7968">
                  <c:v>-1</c:v>
                </c:pt>
                <c:pt idx="7969">
                  <c:v>-1</c:v>
                </c:pt>
                <c:pt idx="7970">
                  <c:v>-1</c:v>
                </c:pt>
                <c:pt idx="7971">
                  <c:v>-1</c:v>
                </c:pt>
                <c:pt idx="7972">
                  <c:v>-1</c:v>
                </c:pt>
                <c:pt idx="7973">
                  <c:v>-1</c:v>
                </c:pt>
                <c:pt idx="7974">
                  <c:v>-1</c:v>
                </c:pt>
                <c:pt idx="7975">
                  <c:v>-1</c:v>
                </c:pt>
                <c:pt idx="7976">
                  <c:v>-1</c:v>
                </c:pt>
                <c:pt idx="7977">
                  <c:v>-1</c:v>
                </c:pt>
                <c:pt idx="7978">
                  <c:v>-1</c:v>
                </c:pt>
                <c:pt idx="7979">
                  <c:v>-1</c:v>
                </c:pt>
                <c:pt idx="7980">
                  <c:v>-1</c:v>
                </c:pt>
                <c:pt idx="7981">
                  <c:v>-1</c:v>
                </c:pt>
                <c:pt idx="7982">
                  <c:v>-1</c:v>
                </c:pt>
                <c:pt idx="7983">
                  <c:v>-1</c:v>
                </c:pt>
                <c:pt idx="7984">
                  <c:v>-1</c:v>
                </c:pt>
                <c:pt idx="7985">
                  <c:v>-1</c:v>
                </c:pt>
                <c:pt idx="7986">
                  <c:v>-1</c:v>
                </c:pt>
                <c:pt idx="7987">
                  <c:v>-1</c:v>
                </c:pt>
                <c:pt idx="7988">
                  <c:v>-1</c:v>
                </c:pt>
                <c:pt idx="7989">
                  <c:v>-1</c:v>
                </c:pt>
                <c:pt idx="7990">
                  <c:v>-1</c:v>
                </c:pt>
                <c:pt idx="7991">
                  <c:v>-1</c:v>
                </c:pt>
                <c:pt idx="7992">
                  <c:v>-1</c:v>
                </c:pt>
                <c:pt idx="7993">
                  <c:v>-1</c:v>
                </c:pt>
                <c:pt idx="7994">
                  <c:v>-1</c:v>
                </c:pt>
                <c:pt idx="7995">
                  <c:v>-1</c:v>
                </c:pt>
                <c:pt idx="7996">
                  <c:v>-1</c:v>
                </c:pt>
                <c:pt idx="7997">
                  <c:v>-1</c:v>
                </c:pt>
                <c:pt idx="7998">
                  <c:v>-1</c:v>
                </c:pt>
                <c:pt idx="7999">
                  <c:v>-1</c:v>
                </c:pt>
                <c:pt idx="8000">
                  <c:v>-1</c:v>
                </c:pt>
                <c:pt idx="8001">
                  <c:v>-1</c:v>
                </c:pt>
                <c:pt idx="8002">
                  <c:v>-1</c:v>
                </c:pt>
                <c:pt idx="8003">
                  <c:v>-1</c:v>
                </c:pt>
                <c:pt idx="8004">
                  <c:v>-1</c:v>
                </c:pt>
                <c:pt idx="8005">
                  <c:v>-1</c:v>
                </c:pt>
                <c:pt idx="8006">
                  <c:v>-1</c:v>
                </c:pt>
                <c:pt idx="8007">
                  <c:v>-1</c:v>
                </c:pt>
                <c:pt idx="8008">
                  <c:v>-1</c:v>
                </c:pt>
                <c:pt idx="8009">
                  <c:v>-1</c:v>
                </c:pt>
                <c:pt idx="8010">
                  <c:v>-1</c:v>
                </c:pt>
                <c:pt idx="8011">
                  <c:v>-1</c:v>
                </c:pt>
                <c:pt idx="8012">
                  <c:v>-1</c:v>
                </c:pt>
                <c:pt idx="8013">
                  <c:v>-1</c:v>
                </c:pt>
                <c:pt idx="8014">
                  <c:v>-1</c:v>
                </c:pt>
                <c:pt idx="8015">
                  <c:v>-1</c:v>
                </c:pt>
                <c:pt idx="8016">
                  <c:v>-1</c:v>
                </c:pt>
                <c:pt idx="8017">
                  <c:v>-1</c:v>
                </c:pt>
                <c:pt idx="8018">
                  <c:v>-1</c:v>
                </c:pt>
                <c:pt idx="8019">
                  <c:v>-1</c:v>
                </c:pt>
                <c:pt idx="8020">
                  <c:v>-1</c:v>
                </c:pt>
                <c:pt idx="8021">
                  <c:v>-1</c:v>
                </c:pt>
                <c:pt idx="8022">
                  <c:v>-1</c:v>
                </c:pt>
                <c:pt idx="8023">
                  <c:v>-1</c:v>
                </c:pt>
                <c:pt idx="8024">
                  <c:v>-1</c:v>
                </c:pt>
                <c:pt idx="8025">
                  <c:v>-1</c:v>
                </c:pt>
                <c:pt idx="8026">
                  <c:v>-1</c:v>
                </c:pt>
                <c:pt idx="8027">
                  <c:v>-1</c:v>
                </c:pt>
                <c:pt idx="8028">
                  <c:v>-1</c:v>
                </c:pt>
                <c:pt idx="8029">
                  <c:v>-1</c:v>
                </c:pt>
                <c:pt idx="8030">
                  <c:v>-1</c:v>
                </c:pt>
                <c:pt idx="8031">
                  <c:v>-1</c:v>
                </c:pt>
                <c:pt idx="8032">
                  <c:v>-1</c:v>
                </c:pt>
                <c:pt idx="8033">
                  <c:v>-1</c:v>
                </c:pt>
                <c:pt idx="8034">
                  <c:v>-1</c:v>
                </c:pt>
                <c:pt idx="8035">
                  <c:v>-1</c:v>
                </c:pt>
                <c:pt idx="8036">
                  <c:v>-1</c:v>
                </c:pt>
                <c:pt idx="8037">
                  <c:v>-1</c:v>
                </c:pt>
                <c:pt idx="8038">
                  <c:v>-1</c:v>
                </c:pt>
                <c:pt idx="8039">
                  <c:v>-1</c:v>
                </c:pt>
                <c:pt idx="8040">
                  <c:v>-1</c:v>
                </c:pt>
                <c:pt idx="8041">
                  <c:v>-1</c:v>
                </c:pt>
                <c:pt idx="8042">
                  <c:v>-1</c:v>
                </c:pt>
                <c:pt idx="8043">
                  <c:v>-1</c:v>
                </c:pt>
                <c:pt idx="8044">
                  <c:v>-1</c:v>
                </c:pt>
                <c:pt idx="8045">
                  <c:v>-1</c:v>
                </c:pt>
                <c:pt idx="8046">
                  <c:v>-1</c:v>
                </c:pt>
                <c:pt idx="8047">
                  <c:v>-1</c:v>
                </c:pt>
                <c:pt idx="8048">
                  <c:v>-1</c:v>
                </c:pt>
                <c:pt idx="8049">
                  <c:v>-1</c:v>
                </c:pt>
                <c:pt idx="8050">
                  <c:v>-1</c:v>
                </c:pt>
                <c:pt idx="8051">
                  <c:v>-1</c:v>
                </c:pt>
                <c:pt idx="8052">
                  <c:v>-1</c:v>
                </c:pt>
                <c:pt idx="8053">
                  <c:v>-1</c:v>
                </c:pt>
                <c:pt idx="8054">
                  <c:v>-1</c:v>
                </c:pt>
                <c:pt idx="8055">
                  <c:v>-1</c:v>
                </c:pt>
                <c:pt idx="8056">
                  <c:v>-1</c:v>
                </c:pt>
                <c:pt idx="8057">
                  <c:v>-1</c:v>
                </c:pt>
                <c:pt idx="8058">
                  <c:v>-1</c:v>
                </c:pt>
                <c:pt idx="8059">
                  <c:v>-1</c:v>
                </c:pt>
                <c:pt idx="8060">
                  <c:v>-1</c:v>
                </c:pt>
                <c:pt idx="8061">
                  <c:v>-1</c:v>
                </c:pt>
                <c:pt idx="8062">
                  <c:v>-1</c:v>
                </c:pt>
                <c:pt idx="8063">
                  <c:v>-1</c:v>
                </c:pt>
                <c:pt idx="8064">
                  <c:v>-1</c:v>
                </c:pt>
                <c:pt idx="8065">
                  <c:v>-1</c:v>
                </c:pt>
                <c:pt idx="8066">
                  <c:v>-1</c:v>
                </c:pt>
                <c:pt idx="8067">
                  <c:v>-1</c:v>
                </c:pt>
                <c:pt idx="8068">
                  <c:v>-1</c:v>
                </c:pt>
                <c:pt idx="8069">
                  <c:v>-1</c:v>
                </c:pt>
                <c:pt idx="8070">
                  <c:v>-1</c:v>
                </c:pt>
                <c:pt idx="8071">
                  <c:v>-1</c:v>
                </c:pt>
                <c:pt idx="8072">
                  <c:v>-1</c:v>
                </c:pt>
                <c:pt idx="8073">
                  <c:v>-1</c:v>
                </c:pt>
                <c:pt idx="8074">
                  <c:v>-1</c:v>
                </c:pt>
                <c:pt idx="8075">
                  <c:v>-1</c:v>
                </c:pt>
                <c:pt idx="8076">
                  <c:v>-1</c:v>
                </c:pt>
                <c:pt idx="8077">
                  <c:v>-1</c:v>
                </c:pt>
                <c:pt idx="8078">
                  <c:v>-1</c:v>
                </c:pt>
                <c:pt idx="8079">
                  <c:v>-1</c:v>
                </c:pt>
                <c:pt idx="8080">
                  <c:v>-1</c:v>
                </c:pt>
                <c:pt idx="8081">
                  <c:v>-1</c:v>
                </c:pt>
                <c:pt idx="8082">
                  <c:v>-1</c:v>
                </c:pt>
                <c:pt idx="8083">
                  <c:v>-1</c:v>
                </c:pt>
                <c:pt idx="8084">
                  <c:v>-1</c:v>
                </c:pt>
                <c:pt idx="8085">
                  <c:v>-1</c:v>
                </c:pt>
                <c:pt idx="8086">
                  <c:v>-1</c:v>
                </c:pt>
                <c:pt idx="8087">
                  <c:v>-1</c:v>
                </c:pt>
                <c:pt idx="8088">
                  <c:v>-1</c:v>
                </c:pt>
                <c:pt idx="8089">
                  <c:v>-1</c:v>
                </c:pt>
                <c:pt idx="8090">
                  <c:v>-1</c:v>
                </c:pt>
                <c:pt idx="8091">
                  <c:v>-1</c:v>
                </c:pt>
                <c:pt idx="8092">
                  <c:v>-1</c:v>
                </c:pt>
                <c:pt idx="8093">
                  <c:v>-1</c:v>
                </c:pt>
                <c:pt idx="8094">
                  <c:v>-1</c:v>
                </c:pt>
                <c:pt idx="8095">
                  <c:v>-1</c:v>
                </c:pt>
                <c:pt idx="8096">
                  <c:v>-1</c:v>
                </c:pt>
                <c:pt idx="8097">
                  <c:v>-1</c:v>
                </c:pt>
                <c:pt idx="8098">
                  <c:v>-1</c:v>
                </c:pt>
                <c:pt idx="8099">
                  <c:v>-1</c:v>
                </c:pt>
                <c:pt idx="8100">
                  <c:v>-1</c:v>
                </c:pt>
                <c:pt idx="8101">
                  <c:v>-1</c:v>
                </c:pt>
                <c:pt idx="8102">
                  <c:v>-1</c:v>
                </c:pt>
                <c:pt idx="8103">
                  <c:v>-1</c:v>
                </c:pt>
                <c:pt idx="8104">
                  <c:v>-1</c:v>
                </c:pt>
                <c:pt idx="8105">
                  <c:v>-1</c:v>
                </c:pt>
                <c:pt idx="8106">
                  <c:v>-1</c:v>
                </c:pt>
                <c:pt idx="8107">
                  <c:v>-1</c:v>
                </c:pt>
                <c:pt idx="8108">
                  <c:v>-1</c:v>
                </c:pt>
                <c:pt idx="8109">
                  <c:v>-1</c:v>
                </c:pt>
                <c:pt idx="8110">
                  <c:v>-1</c:v>
                </c:pt>
                <c:pt idx="8111">
                  <c:v>-1</c:v>
                </c:pt>
                <c:pt idx="8112">
                  <c:v>-1</c:v>
                </c:pt>
                <c:pt idx="8113">
                  <c:v>-1</c:v>
                </c:pt>
                <c:pt idx="8114">
                  <c:v>-1</c:v>
                </c:pt>
                <c:pt idx="8115">
                  <c:v>-1</c:v>
                </c:pt>
                <c:pt idx="8116">
                  <c:v>-1</c:v>
                </c:pt>
                <c:pt idx="8117">
                  <c:v>-1</c:v>
                </c:pt>
                <c:pt idx="8118">
                  <c:v>-1</c:v>
                </c:pt>
                <c:pt idx="8119">
                  <c:v>-1</c:v>
                </c:pt>
                <c:pt idx="8120">
                  <c:v>-1</c:v>
                </c:pt>
                <c:pt idx="8121">
                  <c:v>-1</c:v>
                </c:pt>
                <c:pt idx="8122">
                  <c:v>-1</c:v>
                </c:pt>
                <c:pt idx="8123">
                  <c:v>-1</c:v>
                </c:pt>
                <c:pt idx="8124">
                  <c:v>-1</c:v>
                </c:pt>
                <c:pt idx="8125">
                  <c:v>-1</c:v>
                </c:pt>
                <c:pt idx="8126">
                  <c:v>-1</c:v>
                </c:pt>
                <c:pt idx="8127">
                  <c:v>-1</c:v>
                </c:pt>
                <c:pt idx="8128">
                  <c:v>-1</c:v>
                </c:pt>
                <c:pt idx="8129">
                  <c:v>-1</c:v>
                </c:pt>
                <c:pt idx="8130">
                  <c:v>-1</c:v>
                </c:pt>
                <c:pt idx="8131">
                  <c:v>-1</c:v>
                </c:pt>
                <c:pt idx="8132">
                  <c:v>-1</c:v>
                </c:pt>
                <c:pt idx="8133">
                  <c:v>-1</c:v>
                </c:pt>
                <c:pt idx="8134">
                  <c:v>-1</c:v>
                </c:pt>
                <c:pt idx="8135">
                  <c:v>-1</c:v>
                </c:pt>
                <c:pt idx="8136">
                  <c:v>-1</c:v>
                </c:pt>
                <c:pt idx="8137">
                  <c:v>-1</c:v>
                </c:pt>
                <c:pt idx="8138">
                  <c:v>-1</c:v>
                </c:pt>
                <c:pt idx="8139">
                  <c:v>-1</c:v>
                </c:pt>
                <c:pt idx="8140">
                  <c:v>-1</c:v>
                </c:pt>
                <c:pt idx="8141">
                  <c:v>-1</c:v>
                </c:pt>
                <c:pt idx="8142">
                  <c:v>-1</c:v>
                </c:pt>
                <c:pt idx="8143">
                  <c:v>-1</c:v>
                </c:pt>
                <c:pt idx="8144">
                  <c:v>-1</c:v>
                </c:pt>
                <c:pt idx="8145">
                  <c:v>-1</c:v>
                </c:pt>
                <c:pt idx="8146">
                  <c:v>-1</c:v>
                </c:pt>
                <c:pt idx="8147">
                  <c:v>-1</c:v>
                </c:pt>
                <c:pt idx="8148">
                  <c:v>-1</c:v>
                </c:pt>
                <c:pt idx="8149">
                  <c:v>-1</c:v>
                </c:pt>
                <c:pt idx="8150">
                  <c:v>-1</c:v>
                </c:pt>
                <c:pt idx="8151">
                  <c:v>-1</c:v>
                </c:pt>
                <c:pt idx="8152">
                  <c:v>-1</c:v>
                </c:pt>
                <c:pt idx="8153">
                  <c:v>-1</c:v>
                </c:pt>
                <c:pt idx="8154">
                  <c:v>-1</c:v>
                </c:pt>
                <c:pt idx="8155">
                  <c:v>-1</c:v>
                </c:pt>
                <c:pt idx="8156">
                  <c:v>-1</c:v>
                </c:pt>
                <c:pt idx="8157">
                  <c:v>-1</c:v>
                </c:pt>
                <c:pt idx="8158">
                  <c:v>-1</c:v>
                </c:pt>
                <c:pt idx="8159">
                  <c:v>-1</c:v>
                </c:pt>
                <c:pt idx="8160">
                  <c:v>-1</c:v>
                </c:pt>
                <c:pt idx="8161">
                  <c:v>-1</c:v>
                </c:pt>
                <c:pt idx="8162">
                  <c:v>-1</c:v>
                </c:pt>
                <c:pt idx="8163">
                  <c:v>-1</c:v>
                </c:pt>
                <c:pt idx="8164">
                  <c:v>-1</c:v>
                </c:pt>
                <c:pt idx="8165">
                  <c:v>-1</c:v>
                </c:pt>
                <c:pt idx="8166">
                  <c:v>-1</c:v>
                </c:pt>
                <c:pt idx="8167">
                  <c:v>-1</c:v>
                </c:pt>
                <c:pt idx="8168">
                  <c:v>-1</c:v>
                </c:pt>
                <c:pt idx="8169">
                  <c:v>-1</c:v>
                </c:pt>
                <c:pt idx="8170">
                  <c:v>-1</c:v>
                </c:pt>
                <c:pt idx="8171">
                  <c:v>-1</c:v>
                </c:pt>
                <c:pt idx="8172">
                  <c:v>-1</c:v>
                </c:pt>
                <c:pt idx="8173">
                  <c:v>-1</c:v>
                </c:pt>
                <c:pt idx="8174">
                  <c:v>-1</c:v>
                </c:pt>
                <c:pt idx="8175">
                  <c:v>-1</c:v>
                </c:pt>
                <c:pt idx="8176">
                  <c:v>-1</c:v>
                </c:pt>
                <c:pt idx="8177">
                  <c:v>-1</c:v>
                </c:pt>
                <c:pt idx="8178">
                  <c:v>-1</c:v>
                </c:pt>
                <c:pt idx="8179">
                  <c:v>-1</c:v>
                </c:pt>
                <c:pt idx="8180">
                  <c:v>-1</c:v>
                </c:pt>
                <c:pt idx="8181">
                  <c:v>-1</c:v>
                </c:pt>
                <c:pt idx="8182">
                  <c:v>-1</c:v>
                </c:pt>
                <c:pt idx="8183">
                  <c:v>-1</c:v>
                </c:pt>
                <c:pt idx="8184">
                  <c:v>-1</c:v>
                </c:pt>
                <c:pt idx="8185">
                  <c:v>-1</c:v>
                </c:pt>
                <c:pt idx="8186">
                  <c:v>-1</c:v>
                </c:pt>
                <c:pt idx="8187">
                  <c:v>-1</c:v>
                </c:pt>
                <c:pt idx="8188">
                  <c:v>-1</c:v>
                </c:pt>
                <c:pt idx="8189">
                  <c:v>-1</c:v>
                </c:pt>
                <c:pt idx="8190">
                  <c:v>-1</c:v>
                </c:pt>
                <c:pt idx="8191">
                  <c:v>-1</c:v>
                </c:pt>
                <c:pt idx="8192">
                  <c:v>-1</c:v>
                </c:pt>
                <c:pt idx="8193">
                  <c:v>-1</c:v>
                </c:pt>
                <c:pt idx="8194">
                  <c:v>-1</c:v>
                </c:pt>
                <c:pt idx="8195">
                  <c:v>-1</c:v>
                </c:pt>
                <c:pt idx="8196">
                  <c:v>-1</c:v>
                </c:pt>
                <c:pt idx="8197">
                  <c:v>-1</c:v>
                </c:pt>
                <c:pt idx="8198">
                  <c:v>-1</c:v>
                </c:pt>
                <c:pt idx="8199">
                  <c:v>-1</c:v>
                </c:pt>
                <c:pt idx="8200">
                  <c:v>-1</c:v>
                </c:pt>
                <c:pt idx="8201">
                  <c:v>-1</c:v>
                </c:pt>
                <c:pt idx="8202">
                  <c:v>-1</c:v>
                </c:pt>
                <c:pt idx="8203">
                  <c:v>-1</c:v>
                </c:pt>
                <c:pt idx="8204">
                  <c:v>-1</c:v>
                </c:pt>
                <c:pt idx="8205">
                  <c:v>-1</c:v>
                </c:pt>
                <c:pt idx="8206">
                  <c:v>-1</c:v>
                </c:pt>
                <c:pt idx="8207">
                  <c:v>-1</c:v>
                </c:pt>
                <c:pt idx="8208">
                  <c:v>-1</c:v>
                </c:pt>
                <c:pt idx="8209">
                  <c:v>-1</c:v>
                </c:pt>
                <c:pt idx="8210">
                  <c:v>-1</c:v>
                </c:pt>
                <c:pt idx="8211">
                  <c:v>-1</c:v>
                </c:pt>
                <c:pt idx="8212">
                  <c:v>-1</c:v>
                </c:pt>
                <c:pt idx="8213">
                  <c:v>-1</c:v>
                </c:pt>
                <c:pt idx="8214">
                  <c:v>-1</c:v>
                </c:pt>
                <c:pt idx="8215">
                  <c:v>-1</c:v>
                </c:pt>
                <c:pt idx="8216">
                  <c:v>-1</c:v>
                </c:pt>
                <c:pt idx="8217">
                  <c:v>-1</c:v>
                </c:pt>
                <c:pt idx="8218">
                  <c:v>-1</c:v>
                </c:pt>
                <c:pt idx="8219">
                  <c:v>-1</c:v>
                </c:pt>
                <c:pt idx="8220">
                  <c:v>-1</c:v>
                </c:pt>
                <c:pt idx="8221">
                  <c:v>-1</c:v>
                </c:pt>
                <c:pt idx="8222">
                  <c:v>-1</c:v>
                </c:pt>
                <c:pt idx="8223">
                  <c:v>-1</c:v>
                </c:pt>
                <c:pt idx="8224">
                  <c:v>-1</c:v>
                </c:pt>
                <c:pt idx="8225">
                  <c:v>-1</c:v>
                </c:pt>
                <c:pt idx="8226">
                  <c:v>-1</c:v>
                </c:pt>
                <c:pt idx="8227">
                  <c:v>-1</c:v>
                </c:pt>
                <c:pt idx="8228">
                  <c:v>-1</c:v>
                </c:pt>
                <c:pt idx="8229">
                  <c:v>-1</c:v>
                </c:pt>
                <c:pt idx="8230">
                  <c:v>-1</c:v>
                </c:pt>
                <c:pt idx="8231">
                  <c:v>-1</c:v>
                </c:pt>
                <c:pt idx="8232">
                  <c:v>-1</c:v>
                </c:pt>
                <c:pt idx="8233">
                  <c:v>-1</c:v>
                </c:pt>
                <c:pt idx="8234">
                  <c:v>-1</c:v>
                </c:pt>
                <c:pt idx="8235">
                  <c:v>-1</c:v>
                </c:pt>
                <c:pt idx="8236">
                  <c:v>-1</c:v>
                </c:pt>
                <c:pt idx="8237">
                  <c:v>-1</c:v>
                </c:pt>
                <c:pt idx="8238">
                  <c:v>-1</c:v>
                </c:pt>
                <c:pt idx="8239">
                  <c:v>-1</c:v>
                </c:pt>
                <c:pt idx="8240">
                  <c:v>-1</c:v>
                </c:pt>
                <c:pt idx="8241">
                  <c:v>-1</c:v>
                </c:pt>
                <c:pt idx="8242">
                  <c:v>-1</c:v>
                </c:pt>
                <c:pt idx="8243">
                  <c:v>-1</c:v>
                </c:pt>
                <c:pt idx="8244">
                  <c:v>-1</c:v>
                </c:pt>
                <c:pt idx="8245">
                  <c:v>-1</c:v>
                </c:pt>
                <c:pt idx="8246">
                  <c:v>-1</c:v>
                </c:pt>
                <c:pt idx="8247">
                  <c:v>-1</c:v>
                </c:pt>
                <c:pt idx="8248">
                  <c:v>-1</c:v>
                </c:pt>
                <c:pt idx="8249">
                  <c:v>-1</c:v>
                </c:pt>
                <c:pt idx="8250">
                  <c:v>-1</c:v>
                </c:pt>
                <c:pt idx="8251">
                  <c:v>-1</c:v>
                </c:pt>
                <c:pt idx="8252">
                  <c:v>-1</c:v>
                </c:pt>
                <c:pt idx="8253">
                  <c:v>-1</c:v>
                </c:pt>
                <c:pt idx="8254">
                  <c:v>-1</c:v>
                </c:pt>
                <c:pt idx="8255">
                  <c:v>-1</c:v>
                </c:pt>
                <c:pt idx="8256">
                  <c:v>-1</c:v>
                </c:pt>
                <c:pt idx="8257">
                  <c:v>-1</c:v>
                </c:pt>
                <c:pt idx="8258">
                  <c:v>-1</c:v>
                </c:pt>
                <c:pt idx="8259">
                  <c:v>-1</c:v>
                </c:pt>
                <c:pt idx="8260">
                  <c:v>-1</c:v>
                </c:pt>
                <c:pt idx="8261">
                  <c:v>-1</c:v>
                </c:pt>
                <c:pt idx="8262">
                  <c:v>-1</c:v>
                </c:pt>
                <c:pt idx="8263">
                  <c:v>-1</c:v>
                </c:pt>
                <c:pt idx="8264">
                  <c:v>-1</c:v>
                </c:pt>
                <c:pt idx="8265">
                  <c:v>-1</c:v>
                </c:pt>
                <c:pt idx="8266">
                  <c:v>-1</c:v>
                </c:pt>
                <c:pt idx="8267">
                  <c:v>-1</c:v>
                </c:pt>
                <c:pt idx="8268">
                  <c:v>-1</c:v>
                </c:pt>
                <c:pt idx="8269">
                  <c:v>-1</c:v>
                </c:pt>
                <c:pt idx="8270">
                  <c:v>-1</c:v>
                </c:pt>
                <c:pt idx="8271">
                  <c:v>-1</c:v>
                </c:pt>
                <c:pt idx="8272">
                  <c:v>-1</c:v>
                </c:pt>
                <c:pt idx="8273">
                  <c:v>-1</c:v>
                </c:pt>
                <c:pt idx="8274">
                  <c:v>-1</c:v>
                </c:pt>
                <c:pt idx="8275">
                  <c:v>-1</c:v>
                </c:pt>
                <c:pt idx="8276">
                  <c:v>-1</c:v>
                </c:pt>
                <c:pt idx="8277">
                  <c:v>-1</c:v>
                </c:pt>
                <c:pt idx="8278">
                  <c:v>-1</c:v>
                </c:pt>
                <c:pt idx="8279">
                  <c:v>-1</c:v>
                </c:pt>
                <c:pt idx="8280">
                  <c:v>-1</c:v>
                </c:pt>
                <c:pt idx="8281">
                  <c:v>-1</c:v>
                </c:pt>
                <c:pt idx="8282">
                  <c:v>-1</c:v>
                </c:pt>
                <c:pt idx="8283">
                  <c:v>-1</c:v>
                </c:pt>
                <c:pt idx="8284">
                  <c:v>-1</c:v>
                </c:pt>
                <c:pt idx="8285">
                  <c:v>-1</c:v>
                </c:pt>
                <c:pt idx="8286">
                  <c:v>-1</c:v>
                </c:pt>
                <c:pt idx="8287">
                  <c:v>-1</c:v>
                </c:pt>
                <c:pt idx="8288">
                  <c:v>-1</c:v>
                </c:pt>
                <c:pt idx="8289">
                  <c:v>-1</c:v>
                </c:pt>
                <c:pt idx="8290">
                  <c:v>-1</c:v>
                </c:pt>
                <c:pt idx="8291">
                  <c:v>-1</c:v>
                </c:pt>
                <c:pt idx="8292">
                  <c:v>-1</c:v>
                </c:pt>
                <c:pt idx="8293">
                  <c:v>-1</c:v>
                </c:pt>
                <c:pt idx="8294">
                  <c:v>-1</c:v>
                </c:pt>
                <c:pt idx="8295">
                  <c:v>-1</c:v>
                </c:pt>
                <c:pt idx="8296">
                  <c:v>-1</c:v>
                </c:pt>
                <c:pt idx="8297">
                  <c:v>-1</c:v>
                </c:pt>
                <c:pt idx="8298">
                  <c:v>-1</c:v>
                </c:pt>
                <c:pt idx="8299">
                  <c:v>-1</c:v>
                </c:pt>
                <c:pt idx="8300">
                  <c:v>-1</c:v>
                </c:pt>
                <c:pt idx="8301">
                  <c:v>-1</c:v>
                </c:pt>
                <c:pt idx="8302">
                  <c:v>-1</c:v>
                </c:pt>
                <c:pt idx="8303">
                  <c:v>-1</c:v>
                </c:pt>
                <c:pt idx="8304">
                  <c:v>-1</c:v>
                </c:pt>
                <c:pt idx="8305">
                  <c:v>-1</c:v>
                </c:pt>
                <c:pt idx="8306">
                  <c:v>-1</c:v>
                </c:pt>
                <c:pt idx="8307">
                  <c:v>-1</c:v>
                </c:pt>
                <c:pt idx="8308">
                  <c:v>-1</c:v>
                </c:pt>
                <c:pt idx="8309">
                  <c:v>-1</c:v>
                </c:pt>
                <c:pt idx="8310">
                  <c:v>-1</c:v>
                </c:pt>
                <c:pt idx="8311">
                  <c:v>-1</c:v>
                </c:pt>
                <c:pt idx="8312">
                  <c:v>-1</c:v>
                </c:pt>
                <c:pt idx="8313">
                  <c:v>-1</c:v>
                </c:pt>
                <c:pt idx="8314">
                  <c:v>-1</c:v>
                </c:pt>
                <c:pt idx="8315">
                  <c:v>-1</c:v>
                </c:pt>
                <c:pt idx="8316">
                  <c:v>-1</c:v>
                </c:pt>
                <c:pt idx="8317">
                  <c:v>-1</c:v>
                </c:pt>
                <c:pt idx="8318">
                  <c:v>-1</c:v>
                </c:pt>
                <c:pt idx="8319">
                  <c:v>-1</c:v>
                </c:pt>
                <c:pt idx="8320">
                  <c:v>-1</c:v>
                </c:pt>
                <c:pt idx="8321">
                  <c:v>-1</c:v>
                </c:pt>
                <c:pt idx="8322">
                  <c:v>-1</c:v>
                </c:pt>
                <c:pt idx="8323">
                  <c:v>-1</c:v>
                </c:pt>
                <c:pt idx="8324">
                  <c:v>-1</c:v>
                </c:pt>
                <c:pt idx="8325">
                  <c:v>-1</c:v>
                </c:pt>
                <c:pt idx="8326">
                  <c:v>-1</c:v>
                </c:pt>
                <c:pt idx="8327">
                  <c:v>-1</c:v>
                </c:pt>
                <c:pt idx="8328">
                  <c:v>-1</c:v>
                </c:pt>
                <c:pt idx="8329">
                  <c:v>-1</c:v>
                </c:pt>
                <c:pt idx="8330">
                  <c:v>-1</c:v>
                </c:pt>
                <c:pt idx="8331">
                  <c:v>-1</c:v>
                </c:pt>
                <c:pt idx="8332">
                  <c:v>-1</c:v>
                </c:pt>
                <c:pt idx="8333">
                  <c:v>-1</c:v>
                </c:pt>
                <c:pt idx="8334">
                  <c:v>-1</c:v>
                </c:pt>
                <c:pt idx="8335">
                  <c:v>-1</c:v>
                </c:pt>
                <c:pt idx="8336">
                  <c:v>-1</c:v>
                </c:pt>
                <c:pt idx="8337">
                  <c:v>-1</c:v>
                </c:pt>
                <c:pt idx="8338">
                  <c:v>-1</c:v>
                </c:pt>
                <c:pt idx="8339">
                  <c:v>-1</c:v>
                </c:pt>
                <c:pt idx="8340">
                  <c:v>-1</c:v>
                </c:pt>
                <c:pt idx="8341">
                  <c:v>-1</c:v>
                </c:pt>
                <c:pt idx="8342">
                  <c:v>-1</c:v>
                </c:pt>
                <c:pt idx="8343">
                  <c:v>-1</c:v>
                </c:pt>
                <c:pt idx="8344">
                  <c:v>-1</c:v>
                </c:pt>
                <c:pt idx="8345">
                  <c:v>-1</c:v>
                </c:pt>
                <c:pt idx="8346">
                  <c:v>-1</c:v>
                </c:pt>
                <c:pt idx="8347">
                  <c:v>-1</c:v>
                </c:pt>
                <c:pt idx="8348">
                  <c:v>-1</c:v>
                </c:pt>
                <c:pt idx="8349">
                  <c:v>-1</c:v>
                </c:pt>
                <c:pt idx="8350">
                  <c:v>-1</c:v>
                </c:pt>
                <c:pt idx="8351">
                  <c:v>-1</c:v>
                </c:pt>
                <c:pt idx="8352">
                  <c:v>-1</c:v>
                </c:pt>
                <c:pt idx="8353">
                  <c:v>-1</c:v>
                </c:pt>
                <c:pt idx="8354">
                  <c:v>-1</c:v>
                </c:pt>
                <c:pt idx="8355">
                  <c:v>-1</c:v>
                </c:pt>
                <c:pt idx="8356">
                  <c:v>-1</c:v>
                </c:pt>
                <c:pt idx="8357">
                  <c:v>-1</c:v>
                </c:pt>
                <c:pt idx="8358">
                  <c:v>-1</c:v>
                </c:pt>
                <c:pt idx="8359">
                  <c:v>-1</c:v>
                </c:pt>
                <c:pt idx="8360">
                  <c:v>-1</c:v>
                </c:pt>
                <c:pt idx="8361">
                  <c:v>-1</c:v>
                </c:pt>
                <c:pt idx="8362">
                  <c:v>-1</c:v>
                </c:pt>
                <c:pt idx="8363">
                  <c:v>-1</c:v>
                </c:pt>
                <c:pt idx="8364">
                  <c:v>-1</c:v>
                </c:pt>
                <c:pt idx="8365">
                  <c:v>-1</c:v>
                </c:pt>
                <c:pt idx="8366">
                  <c:v>-1</c:v>
                </c:pt>
                <c:pt idx="8367">
                  <c:v>-1</c:v>
                </c:pt>
                <c:pt idx="8368">
                  <c:v>-1</c:v>
                </c:pt>
                <c:pt idx="8369">
                  <c:v>-1</c:v>
                </c:pt>
                <c:pt idx="8370">
                  <c:v>-1</c:v>
                </c:pt>
                <c:pt idx="8371">
                  <c:v>-1</c:v>
                </c:pt>
                <c:pt idx="8372">
                  <c:v>-1</c:v>
                </c:pt>
                <c:pt idx="8373">
                  <c:v>-1</c:v>
                </c:pt>
                <c:pt idx="8374">
                  <c:v>-1</c:v>
                </c:pt>
                <c:pt idx="8375">
                  <c:v>-1</c:v>
                </c:pt>
                <c:pt idx="8376">
                  <c:v>-1</c:v>
                </c:pt>
                <c:pt idx="8377">
                  <c:v>-1</c:v>
                </c:pt>
                <c:pt idx="8378">
                  <c:v>-1</c:v>
                </c:pt>
                <c:pt idx="8379">
                  <c:v>-1</c:v>
                </c:pt>
                <c:pt idx="8380">
                  <c:v>-1</c:v>
                </c:pt>
                <c:pt idx="8381">
                  <c:v>-1</c:v>
                </c:pt>
                <c:pt idx="8382">
                  <c:v>-1</c:v>
                </c:pt>
                <c:pt idx="8383">
                  <c:v>-1</c:v>
                </c:pt>
                <c:pt idx="8384">
                  <c:v>-1</c:v>
                </c:pt>
                <c:pt idx="8385">
                  <c:v>-1</c:v>
                </c:pt>
                <c:pt idx="8386">
                  <c:v>-1</c:v>
                </c:pt>
                <c:pt idx="8387">
                  <c:v>-1</c:v>
                </c:pt>
                <c:pt idx="8388">
                  <c:v>-1</c:v>
                </c:pt>
                <c:pt idx="8389">
                  <c:v>-1</c:v>
                </c:pt>
                <c:pt idx="8390">
                  <c:v>-1</c:v>
                </c:pt>
                <c:pt idx="8391">
                  <c:v>-1</c:v>
                </c:pt>
                <c:pt idx="8392">
                  <c:v>-1</c:v>
                </c:pt>
                <c:pt idx="8393">
                  <c:v>-1</c:v>
                </c:pt>
                <c:pt idx="8394">
                  <c:v>-1</c:v>
                </c:pt>
                <c:pt idx="8395">
                  <c:v>-1</c:v>
                </c:pt>
                <c:pt idx="8396">
                  <c:v>-1</c:v>
                </c:pt>
                <c:pt idx="8397">
                  <c:v>-1</c:v>
                </c:pt>
                <c:pt idx="8398">
                  <c:v>-1</c:v>
                </c:pt>
                <c:pt idx="8399">
                  <c:v>-1</c:v>
                </c:pt>
                <c:pt idx="8400">
                  <c:v>-1</c:v>
                </c:pt>
                <c:pt idx="8401">
                  <c:v>-1</c:v>
                </c:pt>
                <c:pt idx="8402">
                  <c:v>-1</c:v>
                </c:pt>
                <c:pt idx="8403">
                  <c:v>-1</c:v>
                </c:pt>
                <c:pt idx="8404">
                  <c:v>-1</c:v>
                </c:pt>
                <c:pt idx="8405">
                  <c:v>-1</c:v>
                </c:pt>
                <c:pt idx="8406">
                  <c:v>-1</c:v>
                </c:pt>
                <c:pt idx="8407">
                  <c:v>-1</c:v>
                </c:pt>
                <c:pt idx="8408">
                  <c:v>-1</c:v>
                </c:pt>
                <c:pt idx="8409">
                  <c:v>-1</c:v>
                </c:pt>
                <c:pt idx="8410">
                  <c:v>-1</c:v>
                </c:pt>
                <c:pt idx="8411">
                  <c:v>-1</c:v>
                </c:pt>
                <c:pt idx="8412">
                  <c:v>-1</c:v>
                </c:pt>
                <c:pt idx="8413">
                  <c:v>-1</c:v>
                </c:pt>
                <c:pt idx="8414">
                  <c:v>-1</c:v>
                </c:pt>
                <c:pt idx="8415">
                  <c:v>-1</c:v>
                </c:pt>
                <c:pt idx="8416">
                  <c:v>-1</c:v>
                </c:pt>
                <c:pt idx="8417">
                  <c:v>-1</c:v>
                </c:pt>
                <c:pt idx="8418">
                  <c:v>-1</c:v>
                </c:pt>
                <c:pt idx="8419">
                  <c:v>-1</c:v>
                </c:pt>
                <c:pt idx="8420">
                  <c:v>-1</c:v>
                </c:pt>
                <c:pt idx="8421">
                  <c:v>-1</c:v>
                </c:pt>
                <c:pt idx="8422">
                  <c:v>-1</c:v>
                </c:pt>
                <c:pt idx="8423">
                  <c:v>-1</c:v>
                </c:pt>
                <c:pt idx="8424">
                  <c:v>-1</c:v>
                </c:pt>
                <c:pt idx="8425">
                  <c:v>-1</c:v>
                </c:pt>
                <c:pt idx="8426">
                  <c:v>-1</c:v>
                </c:pt>
                <c:pt idx="8427">
                  <c:v>-1</c:v>
                </c:pt>
                <c:pt idx="8428">
                  <c:v>-1</c:v>
                </c:pt>
                <c:pt idx="8429">
                  <c:v>-1</c:v>
                </c:pt>
                <c:pt idx="8430">
                  <c:v>-1</c:v>
                </c:pt>
                <c:pt idx="8431">
                  <c:v>-1</c:v>
                </c:pt>
                <c:pt idx="8432">
                  <c:v>-1</c:v>
                </c:pt>
                <c:pt idx="8433">
                  <c:v>-1</c:v>
                </c:pt>
                <c:pt idx="8434">
                  <c:v>-1</c:v>
                </c:pt>
                <c:pt idx="8435">
                  <c:v>-1</c:v>
                </c:pt>
                <c:pt idx="8436">
                  <c:v>-1</c:v>
                </c:pt>
                <c:pt idx="8437">
                  <c:v>-1</c:v>
                </c:pt>
                <c:pt idx="8438">
                  <c:v>-1</c:v>
                </c:pt>
                <c:pt idx="8439">
                  <c:v>-1</c:v>
                </c:pt>
                <c:pt idx="8440">
                  <c:v>-1</c:v>
                </c:pt>
                <c:pt idx="8441">
                  <c:v>-1</c:v>
                </c:pt>
                <c:pt idx="8442">
                  <c:v>-1</c:v>
                </c:pt>
                <c:pt idx="8443">
                  <c:v>-1</c:v>
                </c:pt>
                <c:pt idx="8444">
                  <c:v>-1</c:v>
                </c:pt>
                <c:pt idx="8445">
                  <c:v>-1</c:v>
                </c:pt>
                <c:pt idx="8446">
                  <c:v>-1</c:v>
                </c:pt>
                <c:pt idx="8447">
                  <c:v>-1</c:v>
                </c:pt>
                <c:pt idx="8448">
                  <c:v>-1</c:v>
                </c:pt>
                <c:pt idx="8449">
                  <c:v>-1</c:v>
                </c:pt>
                <c:pt idx="8450">
                  <c:v>-1</c:v>
                </c:pt>
                <c:pt idx="8451">
                  <c:v>-1</c:v>
                </c:pt>
                <c:pt idx="8452">
                  <c:v>-1</c:v>
                </c:pt>
                <c:pt idx="8453">
                  <c:v>-1</c:v>
                </c:pt>
                <c:pt idx="8454">
                  <c:v>-1</c:v>
                </c:pt>
                <c:pt idx="8455">
                  <c:v>-1</c:v>
                </c:pt>
                <c:pt idx="8456">
                  <c:v>-1</c:v>
                </c:pt>
                <c:pt idx="8457">
                  <c:v>-1</c:v>
                </c:pt>
                <c:pt idx="8458">
                  <c:v>-1</c:v>
                </c:pt>
                <c:pt idx="8459">
                  <c:v>-1</c:v>
                </c:pt>
                <c:pt idx="8460">
                  <c:v>-1</c:v>
                </c:pt>
                <c:pt idx="8461">
                  <c:v>-1</c:v>
                </c:pt>
                <c:pt idx="8462">
                  <c:v>-1</c:v>
                </c:pt>
                <c:pt idx="8463">
                  <c:v>-1</c:v>
                </c:pt>
                <c:pt idx="8464">
                  <c:v>-1</c:v>
                </c:pt>
                <c:pt idx="8465">
                  <c:v>-1</c:v>
                </c:pt>
                <c:pt idx="8466">
                  <c:v>-1</c:v>
                </c:pt>
                <c:pt idx="8467">
                  <c:v>-1</c:v>
                </c:pt>
                <c:pt idx="8468">
                  <c:v>-1</c:v>
                </c:pt>
                <c:pt idx="8469">
                  <c:v>-1</c:v>
                </c:pt>
                <c:pt idx="8470">
                  <c:v>-1</c:v>
                </c:pt>
                <c:pt idx="8471">
                  <c:v>-1</c:v>
                </c:pt>
                <c:pt idx="8472">
                  <c:v>-1</c:v>
                </c:pt>
                <c:pt idx="8473">
                  <c:v>-1</c:v>
                </c:pt>
                <c:pt idx="8474">
                  <c:v>-1</c:v>
                </c:pt>
                <c:pt idx="8475">
                  <c:v>-1</c:v>
                </c:pt>
                <c:pt idx="8476">
                  <c:v>-1</c:v>
                </c:pt>
                <c:pt idx="8477">
                  <c:v>-1</c:v>
                </c:pt>
                <c:pt idx="8478">
                  <c:v>-1</c:v>
                </c:pt>
                <c:pt idx="8479">
                  <c:v>-1</c:v>
                </c:pt>
                <c:pt idx="8480">
                  <c:v>-1</c:v>
                </c:pt>
                <c:pt idx="8481">
                  <c:v>-1</c:v>
                </c:pt>
                <c:pt idx="8482">
                  <c:v>-1</c:v>
                </c:pt>
                <c:pt idx="8483">
                  <c:v>-1</c:v>
                </c:pt>
                <c:pt idx="8484">
                  <c:v>-1</c:v>
                </c:pt>
                <c:pt idx="8485">
                  <c:v>-1</c:v>
                </c:pt>
                <c:pt idx="8486">
                  <c:v>-1</c:v>
                </c:pt>
                <c:pt idx="8487">
                  <c:v>-1</c:v>
                </c:pt>
                <c:pt idx="8488">
                  <c:v>-1</c:v>
                </c:pt>
                <c:pt idx="8489">
                  <c:v>-1</c:v>
                </c:pt>
                <c:pt idx="8490">
                  <c:v>-1</c:v>
                </c:pt>
                <c:pt idx="8491">
                  <c:v>-1</c:v>
                </c:pt>
                <c:pt idx="8492">
                  <c:v>-1</c:v>
                </c:pt>
                <c:pt idx="8493">
                  <c:v>-1</c:v>
                </c:pt>
                <c:pt idx="8494">
                  <c:v>-1</c:v>
                </c:pt>
                <c:pt idx="8495">
                  <c:v>-1</c:v>
                </c:pt>
                <c:pt idx="8496">
                  <c:v>-1</c:v>
                </c:pt>
                <c:pt idx="8497">
                  <c:v>-1</c:v>
                </c:pt>
                <c:pt idx="8498">
                  <c:v>-1</c:v>
                </c:pt>
                <c:pt idx="8499">
                  <c:v>-1</c:v>
                </c:pt>
                <c:pt idx="8500">
                  <c:v>-1</c:v>
                </c:pt>
                <c:pt idx="8501">
                  <c:v>-1</c:v>
                </c:pt>
                <c:pt idx="8502">
                  <c:v>-1</c:v>
                </c:pt>
                <c:pt idx="8503">
                  <c:v>-1</c:v>
                </c:pt>
                <c:pt idx="8504">
                  <c:v>-1</c:v>
                </c:pt>
                <c:pt idx="8505">
                  <c:v>-1</c:v>
                </c:pt>
                <c:pt idx="8506">
                  <c:v>-1</c:v>
                </c:pt>
                <c:pt idx="8507">
                  <c:v>-1</c:v>
                </c:pt>
                <c:pt idx="8508">
                  <c:v>-1</c:v>
                </c:pt>
                <c:pt idx="8509">
                  <c:v>-1</c:v>
                </c:pt>
                <c:pt idx="8510">
                  <c:v>-1</c:v>
                </c:pt>
                <c:pt idx="8511">
                  <c:v>-1</c:v>
                </c:pt>
                <c:pt idx="8512">
                  <c:v>-1</c:v>
                </c:pt>
                <c:pt idx="8513">
                  <c:v>-1</c:v>
                </c:pt>
                <c:pt idx="8514">
                  <c:v>-1</c:v>
                </c:pt>
                <c:pt idx="8515">
                  <c:v>-1</c:v>
                </c:pt>
                <c:pt idx="8516">
                  <c:v>-1</c:v>
                </c:pt>
                <c:pt idx="8517">
                  <c:v>-1</c:v>
                </c:pt>
                <c:pt idx="8518">
                  <c:v>-1</c:v>
                </c:pt>
                <c:pt idx="8519">
                  <c:v>-1</c:v>
                </c:pt>
                <c:pt idx="8520">
                  <c:v>-1</c:v>
                </c:pt>
                <c:pt idx="8521">
                  <c:v>-1</c:v>
                </c:pt>
                <c:pt idx="8522">
                  <c:v>-1</c:v>
                </c:pt>
                <c:pt idx="8523">
                  <c:v>-1</c:v>
                </c:pt>
                <c:pt idx="8524">
                  <c:v>-1</c:v>
                </c:pt>
                <c:pt idx="8525">
                  <c:v>-1</c:v>
                </c:pt>
                <c:pt idx="8526">
                  <c:v>-1</c:v>
                </c:pt>
                <c:pt idx="8527">
                  <c:v>-1</c:v>
                </c:pt>
                <c:pt idx="8528">
                  <c:v>-1</c:v>
                </c:pt>
                <c:pt idx="8529">
                  <c:v>-1</c:v>
                </c:pt>
                <c:pt idx="8530">
                  <c:v>-1</c:v>
                </c:pt>
                <c:pt idx="8531">
                  <c:v>-1</c:v>
                </c:pt>
                <c:pt idx="8532">
                  <c:v>-1</c:v>
                </c:pt>
                <c:pt idx="8533">
                  <c:v>-1</c:v>
                </c:pt>
                <c:pt idx="8534">
                  <c:v>-1</c:v>
                </c:pt>
                <c:pt idx="8535">
                  <c:v>-1</c:v>
                </c:pt>
                <c:pt idx="8536">
                  <c:v>-1</c:v>
                </c:pt>
                <c:pt idx="8537">
                  <c:v>-1</c:v>
                </c:pt>
                <c:pt idx="8538">
                  <c:v>-1</c:v>
                </c:pt>
                <c:pt idx="8539">
                  <c:v>-1</c:v>
                </c:pt>
                <c:pt idx="8540">
                  <c:v>-1</c:v>
                </c:pt>
                <c:pt idx="8541">
                  <c:v>-1</c:v>
                </c:pt>
                <c:pt idx="8542">
                  <c:v>-1</c:v>
                </c:pt>
                <c:pt idx="8543">
                  <c:v>-1</c:v>
                </c:pt>
                <c:pt idx="8544">
                  <c:v>-1</c:v>
                </c:pt>
                <c:pt idx="8545">
                  <c:v>-1</c:v>
                </c:pt>
                <c:pt idx="8546">
                  <c:v>-1</c:v>
                </c:pt>
                <c:pt idx="8547">
                  <c:v>-1</c:v>
                </c:pt>
                <c:pt idx="8548">
                  <c:v>-1</c:v>
                </c:pt>
                <c:pt idx="8549">
                  <c:v>-1</c:v>
                </c:pt>
                <c:pt idx="8550">
                  <c:v>-1</c:v>
                </c:pt>
                <c:pt idx="8551">
                  <c:v>-1</c:v>
                </c:pt>
                <c:pt idx="8552">
                  <c:v>-1</c:v>
                </c:pt>
                <c:pt idx="8553">
                  <c:v>-1</c:v>
                </c:pt>
                <c:pt idx="8554">
                  <c:v>-1</c:v>
                </c:pt>
                <c:pt idx="8555">
                  <c:v>-1</c:v>
                </c:pt>
                <c:pt idx="8556">
                  <c:v>-1</c:v>
                </c:pt>
                <c:pt idx="8557">
                  <c:v>-1</c:v>
                </c:pt>
                <c:pt idx="8558">
                  <c:v>-1</c:v>
                </c:pt>
                <c:pt idx="8559">
                  <c:v>-1</c:v>
                </c:pt>
                <c:pt idx="8560">
                  <c:v>-1</c:v>
                </c:pt>
                <c:pt idx="8561">
                  <c:v>-1</c:v>
                </c:pt>
                <c:pt idx="8562">
                  <c:v>-1</c:v>
                </c:pt>
                <c:pt idx="8563">
                  <c:v>-1</c:v>
                </c:pt>
                <c:pt idx="8564">
                  <c:v>-1</c:v>
                </c:pt>
                <c:pt idx="8565">
                  <c:v>-1</c:v>
                </c:pt>
                <c:pt idx="8566">
                  <c:v>-1</c:v>
                </c:pt>
                <c:pt idx="8567">
                  <c:v>-1</c:v>
                </c:pt>
                <c:pt idx="8568">
                  <c:v>-1</c:v>
                </c:pt>
                <c:pt idx="8569">
                  <c:v>-1</c:v>
                </c:pt>
                <c:pt idx="8570">
                  <c:v>-1</c:v>
                </c:pt>
                <c:pt idx="8571">
                  <c:v>-1</c:v>
                </c:pt>
                <c:pt idx="8572">
                  <c:v>-1</c:v>
                </c:pt>
                <c:pt idx="8573">
                  <c:v>-1</c:v>
                </c:pt>
                <c:pt idx="8574">
                  <c:v>-1</c:v>
                </c:pt>
                <c:pt idx="8575">
                  <c:v>-1</c:v>
                </c:pt>
                <c:pt idx="8576">
                  <c:v>-1</c:v>
                </c:pt>
                <c:pt idx="8577">
                  <c:v>-1</c:v>
                </c:pt>
                <c:pt idx="8578">
                  <c:v>-1</c:v>
                </c:pt>
                <c:pt idx="8579">
                  <c:v>-1</c:v>
                </c:pt>
                <c:pt idx="8580">
                  <c:v>-1</c:v>
                </c:pt>
                <c:pt idx="8581">
                  <c:v>-1</c:v>
                </c:pt>
                <c:pt idx="8582">
                  <c:v>-1</c:v>
                </c:pt>
                <c:pt idx="8583">
                  <c:v>-1</c:v>
                </c:pt>
                <c:pt idx="8584">
                  <c:v>-1</c:v>
                </c:pt>
                <c:pt idx="8585">
                  <c:v>-1</c:v>
                </c:pt>
                <c:pt idx="8586">
                  <c:v>-1</c:v>
                </c:pt>
                <c:pt idx="8587">
                  <c:v>-1</c:v>
                </c:pt>
                <c:pt idx="8588">
                  <c:v>-1</c:v>
                </c:pt>
                <c:pt idx="8589">
                  <c:v>-1</c:v>
                </c:pt>
                <c:pt idx="8590">
                  <c:v>-1</c:v>
                </c:pt>
                <c:pt idx="8591">
                  <c:v>-1</c:v>
                </c:pt>
                <c:pt idx="8592">
                  <c:v>-1</c:v>
                </c:pt>
                <c:pt idx="8593">
                  <c:v>-1</c:v>
                </c:pt>
                <c:pt idx="8594">
                  <c:v>-1</c:v>
                </c:pt>
                <c:pt idx="8595">
                  <c:v>-1</c:v>
                </c:pt>
                <c:pt idx="8596">
                  <c:v>-1</c:v>
                </c:pt>
                <c:pt idx="8597">
                  <c:v>-1</c:v>
                </c:pt>
                <c:pt idx="8598">
                  <c:v>-1</c:v>
                </c:pt>
                <c:pt idx="8599">
                  <c:v>-1</c:v>
                </c:pt>
                <c:pt idx="8600">
                  <c:v>-1</c:v>
                </c:pt>
                <c:pt idx="8601">
                  <c:v>-1</c:v>
                </c:pt>
                <c:pt idx="8602">
                  <c:v>-1</c:v>
                </c:pt>
                <c:pt idx="8603">
                  <c:v>-1</c:v>
                </c:pt>
                <c:pt idx="8604">
                  <c:v>-1</c:v>
                </c:pt>
                <c:pt idx="8605">
                  <c:v>-1</c:v>
                </c:pt>
                <c:pt idx="8606">
                  <c:v>-1</c:v>
                </c:pt>
                <c:pt idx="8607">
                  <c:v>-1</c:v>
                </c:pt>
                <c:pt idx="8608">
                  <c:v>-1</c:v>
                </c:pt>
                <c:pt idx="8609">
                  <c:v>-1</c:v>
                </c:pt>
                <c:pt idx="8610">
                  <c:v>-1</c:v>
                </c:pt>
                <c:pt idx="8611">
                  <c:v>-1</c:v>
                </c:pt>
                <c:pt idx="8612">
                  <c:v>-1</c:v>
                </c:pt>
                <c:pt idx="8613">
                  <c:v>-1</c:v>
                </c:pt>
                <c:pt idx="8614">
                  <c:v>-1</c:v>
                </c:pt>
                <c:pt idx="8615">
                  <c:v>-1</c:v>
                </c:pt>
                <c:pt idx="8616">
                  <c:v>-1</c:v>
                </c:pt>
                <c:pt idx="8617">
                  <c:v>-1</c:v>
                </c:pt>
                <c:pt idx="8618">
                  <c:v>-1</c:v>
                </c:pt>
                <c:pt idx="8619">
                  <c:v>-1</c:v>
                </c:pt>
                <c:pt idx="8620">
                  <c:v>-1</c:v>
                </c:pt>
                <c:pt idx="8621">
                  <c:v>-1</c:v>
                </c:pt>
                <c:pt idx="8622">
                  <c:v>-1</c:v>
                </c:pt>
                <c:pt idx="8623">
                  <c:v>-1</c:v>
                </c:pt>
                <c:pt idx="8624">
                  <c:v>-1</c:v>
                </c:pt>
                <c:pt idx="8625">
                  <c:v>-1</c:v>
                </c:pt>
                <c:pt idx="8626">
                  <c:v>-1</c:v>
                </c:pt>
                <c:pt idx="8627">
                  <c:v>-1</c:v>
                </c:pt>
                <c:pt idx="8628">
                  <c:v>-1</c:v>
                </c:pt>
                <c:pt idx="8629">
                  <c:v>-1</c:v>
                </c:pt>
                <c:pt idx="8630">
                  <c:v>-1</c:v>
                </c:pt>
                <c:pt idx="8631">
                  <c:v>-1</c:v>
                </c:pt>
                <c:pt idx="8632">
                  <c:v>-1</c:v>
                </c:pt>
                <c:pt idx="8633">
                  <c:v>-1</c:v>
                </c:pt>
                <c:pt idx="8634">
                  <c:v>-1</c:v>
                </c:pt>
                <c:pt idx="8635">
                  <c:v>-1</c:v>
                </c:pt>
                <c:pt idx="8636">
                  <c:v>-1</c:v>
                </c:pt>
                <c:pt idx="8637">
                  <c:v>-1</c:v>
                </c:pt>
                <c:pt idx="8638">
                  <c:v>-1</c:v>
                </c:pt>
                <c:pt idx="8639">
                  <c:v>-1</c:v>
                </c:pt>
                <c:pt idx="8640">
                  <c:v>-1</c:v>
                </c:pt>
                <c:pt idx="8641">
                  <c:v>-1</c:v>
                </c:pt>
                <c:pt idx="8642">
                  <c:v>-1</c:v>
                </c:pt>
                <c:pt idx="8643">
                  <c:v>-1</c:v>
                </c:pt>
                <c:pt idx="8644">
                  <c:v>-1</c:v>
                </c:pt>
                <c:pt idx="8645">
                  <c:v>-1</c:v>
                </c:pt>
                <c:pt idx="8646">
                  <c:v>-1</c:v>
                </c:pt>
                <c:pt idx="8647">
                  <c:v>-1</c:v>
                </c:pt>
                <c:pt idx="8648">
                  <c:v>-1</c:v>
                </c:pt>
                <c:pt idx="8649">
                  <c:v>-1</c:v>
                </c:pt>
                <c:pt idx="8650">
                  <c:v>-1</c:v>
                </c:pt>
                <c:pt idx="8651">
                  <c:v>-1</c:v>
                </c:pt>
                <c:pt idx="8652">
                  <c:v>-1</c:v>
                </c:pt>
                <c:pt idx="8653">
                  <c:v>-1</c:v>
                </c:pt>
                <c:pt idx="8654">
                  <c:v>-1</c:v>
                </c:pt>
                <c:pt idx="8655">
                  <c:v>-1</c:v>
                </c:pt>
                <c:pt idx="8656">
                  <c:v>-1</c:v>
                </c:pt>
                <c:pt idx="8657">
                  <c:v>-1</c:v>
                </c:pt>
                <c:pt idx="8658">
                  <c:v>-1</c:v>
                </c:pt>
                <c:pt idx="8659">
                  <c:v>-1</c:v>
                </c:pt>
                <c:pt idx="8660">
                  <c:v>-1</c:v>
                </c:pt>
                <c:pt idx="8661">
                  <c:v>-1</c:v>
                </c:pt>
                <c:pt idx="8662">
                  <c:v>-1</c:v>
                </c:pt>
                <c:pt idx="8663">
                  <c:v>-1</c:v>
                </c:pt>
                <c:pt idx="8664">
                  <c:v>-1</c:v>
                </c:pt>
                <c:pt idx="8665">
                  <c:v>-1</c:v>
                </c:pt>
                <c:pt idx="8666">
                  <c:v>-1</c:v>
                </c:pt>
                <c:pt idx="8667">
                  <c:v>-1</c:v>
                </c:pt>
                <c:pt idx="8668">
                  <c:v>-1</c:v>
                </c:pt>
                <c:pt idx="8669">
                  <c:v>-1</c:v>
                </c:pt>
                <c:pt idx="8670">
                  <c:v>-1</c:v>
                </c:pt>
                <c:pt idx="8671">
                  <c:v>-1</c:v>
                </c:pt>
                <c:pt idx="8672">
                  <c:v>-1</c:v>
                </c:pt>
                <c:pt idx="8673">
                  <c:v>-1</c:v>
                </c:pt>
                <c:pt idx="8674">
                  <c:v>-1</c:v>
                </c:pt>
                <c:pt idx="8675">
                  <c:v>-1</c:v>
                </c:pt>
                <c:pt idx="8676">
                  <c:v>-1</c:v>
                </c:pt>
                <c:pt idx="8677">
                  <c:v>-1</c:v>
                </c:pt>
                <c:pt idx="8678">
                  <c:v>-1</c:v>
                </c:pt>
                <c:pt idx="8679">
                  <c:v>-1</c:v>
                </c:pt>
                <c:pt idx="8680">
                  <c:v>-1</c:v>
                </c:pt>
                <c:pt idx="8681">
                  <c:v>-1</c:v>
                </c:pt>
                <c:pt idx="8682">
                  <c:v>-1</c:v>
                </c:pt>
                <c:pt idx="8683">
                  <c:v>-1</c:v>
                </c:pt>
                <c:pt idx="8684">
                  <c:v>-1</c:v>
                </c:pt>
                <c:pt idx="8685">
                  <c:v>-1</c:v>
                </c:pt>
                <c:pt idx="8686">
                  <c:v>-1</c:v>
                </c:pt>
                <c:pt idx="8687">
                  <c:v>-1</c:v>
                </c:pt>
                <c:pt idx="8688">
                  <c:v>-1</c:v>
                </c:pt>
                <c:pt idx="8689">
                  <c:v>-1</c:v>
                </c:pt>
                <c:pt idx="8690">
                  <c:v>-1</c:v>
                </c:pt>
                <c:pt idx="8691">
                  <c:v>-1</c:v>
                </c:pt>
                <c:pt idx="8692">
                  <c:v>-1</c:v>
                </c:pt>
                <c:pt idx="8693">
                  <c:v>-1</c:v>
                </c:pt>
                <c:pt idx="8694">
                  <c:v>-1</c:v>
                </c:pt>
                <c:pt idx="8695">
                  <c:v>-1</c:v>
                </c:pt>
                <c:pt idx="8696">
                  <c:v>-1</c:v>
                </c:pt>
                <c:pt idx="8697">
                  <c:v>-1</c:v>
                </c:pt>
                <c:pt idx="8698">
                  <c:v>-1</c:v>
                </c:pt>
                <c:pt idx="8699">
                  <c:v>-1</c:v>
                </c:pt>
                <c:pt idx="8700">
                  <c:v>-1</c:v>
                </c:pt>
                <c:pt idx="8701">
                  <c:v>-1</c:v>
                </c:pt>
                <c:pt idx="8702">
                  <c:v>-1</c:v>
                </c:pt>
                <c:pt idx="8703">
                  <c:v>-1</c:v>
                </c:pt>
                <c:pt idx="8704">
                  <c:v>-1</c:v>
                </c:pt>
                <c:pt idx="8705">
                  <c:v>-1</c:v>
                </c:pt>
                <c:pt idx="8706">
                  <c:v>-1</c:v>
                </c:pt>
                <c:pt idx="8707">
                  <c:v>-1</c:v>
                </c:pt>
                <c:pt idx="8708">
                  <c:v>-1</c:v>
                </c:pt>
                <c:pt idx="8709">
                  <c:v>-1</c:v>
                </c:pt>
                <c:pt idx="8710">
                  <c:v>-1</c:v>
                </c:pt>
                <c:pt idx="8711">
                  <c:v>-1</c:v>
                </c:pt>
                <c:pt idx="8712">
                  <c:v>-1</c:v>
                </c:pt>
                <c:pt idx="8713">
                  <c:v>-1</c:v>
                </c:pt>
                <c:pt idx="8714">
                  <c:v>-1</c:v>
                </c:pt>
                <c:pt idx="8715">
                  <c:v>-1</c:v>
                </c:pt>
                <c:pt idx="8716">
                  <c:v>-1</c:v>
                </c:pt>
                <c:pt idx="8717">
                  <c:v>-1</c:v>
                </c:pt>
                <c:pt idx="8718">
                  <c:v>-1</c:v>
                </c:pt>
                <c:pt idx="8719">
                  <c:v>-1</c:v>
                </c:pt>
                <c:pt idx="8720">
                  <c:v>-1</c:v>
                </c:pt>
                <c:pt idx="8721">
                  <c:v>-1</c:v>
                </c:pt>
                <c:pt idx="8722">
                  <c:v>-1</c:v>
                </c:pt>
                <c:pt idx="8723">
                  <c:v>-1</c:v>
                </c:pt>
                <c:pt idx="8724">
                  <c:v>-1</c:v>
                </c:pt>
                <c:pt idx="8725">
                  <c:v>-1</c:v>
                </c:pt>
                <c:pt idx="8726">
                  <c:v>-1</c:v>
                </c:pt>
                <c:pt idx="8727">
                  <c:v>-1</c:v>
                </c:pt>
                <c:pt idx="8728">
                  <c:v>-1</c:v>
                </c:pt>
                <c:pt idx="8729">
                  <c:v>-1</c:v>
                </c:pt>
                <c:pt idx="8730">
                  <c:v>-1</c:v>
                </c:pt>
                <c:pt idx="8731">
                  <c:v>-1</c:v>
                </c:pt>
                <c:pt idx="8732">
                  <c:v>-1</c:v>
                </c:pt>
                <c:pt idx="8733">
                  <c:v>-1</c:v>
                </c:pt>
                <c:pt idx="8734">
                  <c:v>-1</c:v>
                </c:pt>
                <c:pt idx="8735">
                  <c:v>-1</c:v>
                </c:pt>
                <c:pt idx="8736">
                  <c:v>-1</c:v>
                </c:pt>
                <c:pt idx="8737">
                  <c:v>-1</c:v>
                </c:pt>
                <c:pt idx="8738">
                  <c:v>-1</c:v>
                </c:pt>
                <c:pt idx="8739">
                  <c:v>-1</c:v>
                </c:pt>
                <c:pt idx="8740">
                  <c:v>-1</c:v>
                </c:pt>
                <c:pt idx="8741">
                  <c:v>-1</c:v>
                </c:pt>
                <c:pt idx="8742">
                  <c:v>-1</c:v>
                </c:pt>
                <c:pt idx="8743">
                  <c:v>-1</c:v>
                </c:pt>
                <c:pt idx="8744">
                  <c:v>-1</c:v>
                </c:pt>
                <c:pt idx="8745">
                  <c:v>-1</c:v>
                </c:pt>
                <c:pt idx="8746">
                  <c:v>-1</c:v>
                </c:pt>
                <c:pt idx="8747">
                  <c:v>-1</c:v>
                </c:pt>
                <c:pt idx="8748">
                  <c:v>-1</c:v>
                </c:pt>
                <c:pt idx="8749">
                  <c:v>-1</c:v>
                </c:pt>
                <c:pt idx="8750">
                  <c:v>-1</c:v>
                </c:pt>
                <c:pt idx="8751">
                  <c:v>-1</c:v>
                </c:pt>
                <c:pt idx="8752">
                  <c:v>-1</c:v>
                </c:pt>
                <c:pt idx="8753">
                  <c:v>-1</c:v>
                </c:pt>
                <c:pt idx="8754">
                  <c:v>-1</c:v>
                </c:pt>
                <c:pt idx="8755">
                  <c:v>-1</c:v>
                </c:pt>
                <c:pt idx="8756">
                  <c:v>-1</c:v>
                </c:pt>
                <c:pt idx="8757">
                  <c:v>-1</c:v>
                </c:pt>
                <c:pt idx="8758">
                  <c:v>-1</c:v>
                </c:pt>
                <c:pt idx="8759">
                  <c:v>-1</c:v>
                </c:pt>
                <c:pt idx="8760">
                  <c:v>-1</c:v>
                </c:pt>
                <c:pt idx="8761">
                  <c:v>-1</c:v>
                </c:pt>
                <c:pt idx="8762">
                  <c:v>-1</c:v>
                </c:pt>
                <c:pt idx="8763">
                  <c:v>-1</c:v>
                </c:pt>
                <c:pt idx="8764">
                  <c:v>-1</c:v>
                </c:pt>
                <c:pt idx="8765">
                  <c:v>-1</c:v>
                </c:pt>
                <c:pt idx="8766">
                  <c:v>-1</c:v>
                </c:pt>
                <c:pt idx="8767">
                  <c:v>-1</c:v>
                </c:pt>
                <c:pt idx="8768">
                  <c:v>-1</c:v>
                </c:pt>
                <c:pt idx="8769">
                  <c:v>-1</c:v>
                </c:pt>
                <c:pt idx="8770">
                  <c:v>-1</c:v>
                </c:pt>
                <c:pt idx="8771">
                  <c:v>-1</c:v>
                </c:pt>
                <c:pt idx="8772">
                  <c:v>-1</c:v>
                </c:pt>
                <c:pt idx="8773">
                  <c:v>-1</c:v>
                </c:pt>
                <c:pt idx="8774">
                  <c:v>-1</c:v>
                </c:pt>
                <c:pt idx="8775">
                  <c:v>-1</c:v>
                </c:pt>
                <c:pt idx="8776">
                  <c:v>-1</c:v>
                </c:pt>
                <c:pt idx="8777">
                  <c:v>-1</c:v>
                </c:pt>
                <c:pt idx="8778">
                  <c:v>-1</c:v>
                </c:pt>
                <c:pt idx="8779">
                  <c:v>-1</c:v>
                </c:pt>
                <c:pt idx="8780">
                  <c:v>-1</c:v>
                </c:pt>
                <c:pt idx="8781">
                  <c:v>-1</c:v>
                </c:pt>
                <c:pt idx="8782">
                  <c:v>-1</c:v>
                </c:pt>
                <c:pt idx="8783">
                  <c:v>-1</c:v>
                </c:pt>
                <c:pt idx="8784">
                  <c:v>-1</c:v>
                </c:pt>
                <c:pt idx="8785">
                  <c:v>-1</c:v>
                </c:pt>
                <c:pt idx="8786">
                  <c:v>-1</c:v>
                </c:pt>
                <c:pt idx="8787">
                  <c:v>-1</c:v>
                </c:pt>
                <c:pt idx="8788">
                  <c:v>-1</c:v>
                </c:pt>
                <c:pt idx="8789">
                  <c:v>-1</c:v>
                </c:pt>
                <c:pt idx="8790">
                  <c:v>-1</c:v>
                </c:pt>
                <c:pt idx="8791">
                  <c:v>-1</c:v>
                </c:pt>
                <c:pt idx="8792">
                  <c:v>-1</c:v>
                </c:pt>
                <c:pt idx="8793">
                  <c:v>-1</c:v>
                </c:pt>
                <c:pt idx="8794">
                  <c:v>-1</c:v>
                </c:pt>
                <c:pt idx="8795">
                  <c:v>-1</c:v>
                </c:pt>
                <c:pt idx="8796">
                  <c:v>-1</c:v>
                </c:pt>
                <c:pt idx="8797">
                  <c:v>-1</c:v>
                </c:pt>
                <c:pt idx="8798">
                  <c:v>-1</c:v>
                </c:pt>
                <c:pt idx="8799">
                  <c:v>-1</c:v>
                </c:pt>
                <c:pt idx="8800">
                  <c:v>-1</c:v>
                </c:pt>
                <c:pt idx="8801">
                  <c:v>-1</c:v>
                </c:pt>
                <c:pt idx="8802">
                  <c:v>-1</c:v>
                </c:pt>
                <c:pt idx="8803">
                  <c:v>-1</c:v>
                </c:pt>
                <c:pt idx="8804">
                  <c:v>-1</c:v>
                </c:pt>
                <c:pt idx="8805">
                  <c:v>-1</c:v>
                </c:pt>
                <c:pt idx="8806">
                  <c:v>-1</c:v>
                </c:pt>
                <c:pt idx="8807">
                  <c:v>-1</c:v>
                </c:pt>
                <c:pt idx="8808">
                  <c:v>-1</c:v>
                </c:pt>
                <c:pt idx="8809">
                  <c:v>-1</c:v>
                </c:pt>
                <c:pt idx="8810">
                  <c:v>-1</c:v>
                </c:pt>
                <c:pt idx="8811">
                  <c:v>-1</c:v>
                </c:pt>
                <c:pt idx="8812">
                  <c:v>-1</c:v>
                </c:pt>
                <c:pt idx="8813">
                  <c:v>-1</c:v>
                </c:pt>
                <c:pt idx="8814">
                  <c:v>-1</c:v>
                </c:pt>
                <c:pt idx="8815">
                  <c:v>-1</c:v>
                </c:pt>
                <c:pt idx="8816">
                  <c:v>-1</c:v>
                </c:pt>
                <c:pt idx="8817">
                  <c:v>-1</c:v>
                </c:pt>
                <c:pt idx="8818">
                  <c:v>-1</c:v>
                </c:pt>
                <c:pt idx="8819">
                  <c:v>-1</c:v>
                </c:pt>
                <c:pt idx="8820">
                  <c:v>-1</c:v>
                </c:pt>
                <c:pt idx="8821">
                  <c:v>-1</c:v>
                </c:pt>
                <c:pt idx="8822">
                  <c:v>-1</c:v>
                </c:pt>
                <c:pt idx="8823">
                  <c:v>-1</c:v>
                </c:pt>
                <c:pt idx="8824">
                  <c:v>-1</c:v>
                </c:pt>
                <c:pt idx="8825">
                  <c:v>-1</c:v>
                </c:pt>
                <c:pt idx="8826">
                  <c:v>-1</c:v>
                </c:pt>
                <c:pt idx="8827">
                  <c:v>-1</c:v>
                </c:pt>
                <c:pt idx="8828">
                  <c:v>-1</c:v>
                </c:pt>
                <c:pt idx="8829">
                  <c:v>-1</c:v>
                </c:pt>
                <c:pt idx="8830">
                  <c:v>-1</c:v>
                </c:pt>
                <c:pt idx="8831">
                  <c:v>-1</c:v>
                </c:pt>
                <c:pt idx="8832">
                  <c:v>-1</c:v>
                </c:pt>
                <c:pt idx="8833">
                  <c:v>-1</c:v>
                </c:pt>
                <c:pt idx="8834">
                  <c:v>-1</c:v>
                </c:pt>
                <c:pt idx="8835">
                  <c:v>-1</c:v>
                </c:pt>
                <c:pt idx="8836">
                  <c:v>-1</c:v>
                </c:pt>
                <c:pt idx="8837">
                  <c:v>-1</c:v>
                </c:pt>
                <c:pt idx="8838">
                  <c:v>-1</c:v>
                </c:pt>
                <c:pt idx="8839">
                  <c:v>-1</c:v>
                </c:pt>
                <c:pt idx="8840">
                  <c:v>-1</c:v>
                </c:pt>
                <c:pt idx="8841">
                  <c:v>-1</c:v>
                </c:pt>
                <c:pt idx="8842">
                  <c:v>-1</c:v>
                </c:pt>
                <c:pt idx="8843">
                  <c:v>-1</c:v>
                </c:pt>
                <c:pt idx="8844">
                  <c:v>-1</c:v>
                </c:pt>
                <c:pt idx="8845">
                  <c:v>-1</c:v>
                </c:pt>
                <c:pt idx="8846">
                  <c:v>-1</c:v>
                </c:pt>
                <c:pt idx="8847">
                  <c:v>-1</c:v>
                </c:pt>
                <c:pt idx="8848">
                  <c:v>-1</c:v>
                </c:pt>
                <c:pt idx="8849">
                  <c:v>-1</c:v>
                </c:pt>
                <c:pt idx="8850">
                  <c:v>-1</c:v>
                </c:pt>
                <c:pt idx="8851">
                  <c:v>-1</c:v>
                </c:pt>
                <c:pt idx="8852">
                  <c:v>-1</c:v>
                </c:pt>
                <c:pt idx="8853">
                  <c:v>-1</c:v>
                </c:pt>
                <c:pt idx="8854">
                  <c:v>-1</c:v>
                </c:pt>
                <c:pt idx="8855">
                  <c:v>-1</c:v>
                </c:pt>
                <c:pt idx="8856">
                  <c:v>-1</c:v>
                </c:pt>
                <c:pt idx="8857">
                  <c:v>-1</c:v>
                </c:pt>
                <c:pt idx="8858">
                  <c:v>-1</c:v>
                </c:pt>
                <c:pt idx="8859">
                  <c:v>-1</c:v>
                </c:pt>
                <c:pt idx="8860">
                  <c:v>-1</c:v>
                </c:pt>
                <c:pt idx="8861">
                  <c:v>-1</c:v>
                </c:pt>
                <c:pt idx="8862">
                  <c:v>-1</c:v>
                </c:pt>
                <c:pt idx="8863">
                  <c:v>-1</c:v>
                </c:pt>
                <c:pt idx="8864">
                  <c:v>-1</c:v>
                </c:pt>
                <c:pt idx="8865">
                  <c:v>-1</c:v>
                </c:pt>
                <c:pt idx="8866">
                  <c:v>-1</c:v>
                </c:pt>
                <c:pt idx="8867">
                  <c:v>-1</c:v>
                </c:pt>
                <c:pt idx="8868">
                  <c:v>-1</c:v>
                </c:pt>
                <c:pt idx="8869">
                  <c:v>-1</c:v>
                </c:pt>
                <c:pt idx="8870">
                  <c:v>-1</c:v>
                </c:pt>
                <c:pt idx="8871">
                  <c:v>-1</c:v>
                </c:pt>
                <c:pt idx="8872">
                  <c:v>-1</c:v>
                </c:pt>
                <c:pt idx="8873">
                  <c:v>-1</c:v>
                </c:pt>
                <c:pt idx="8874">
                  <c:v>-1</c:v>
                </c:pt>
                <c:pt idx="8875">
                  <c:v>-1</c:v>
                </c:pt>
                <c:pt idx="8876">
                  <c:v>-1</c:v>
                </c:pt>
                <c:pt idx="8877">
                  <c:v>-1</c:v>
                </c:pt>
                <c:pt idx="8878">
                  <c:v>-1</c:v>
                </c:pt>
                <c:pt idx="8879">
                  <c:v>-1</c:v>
                </c:pt>
                <c:pt idx="8880">
                  <c:v>-1</c:v>
                </c:pt>
                <c:pt idx="8881">
                  <c:v>-1</c:v>
                </c:pt>
                <c:pt idx="8882">
                  <c:v>-1</c:v>
                </c:pt>
                <c:pt idx="8883">
                  <c:v>-1</c:v>
                </c:pt>
                <c:pt idx="8884">
                  <c:v>-1</c:v>
                </c:pt>
                <c:pt idx="8885">
                  <c:v>-1</c:v>
                </c:pt>
                <c:pt idx="8886">
                  <c:v>-1</c:v>
                </c:pt>
                <c:pt idx="8887">
                  <c:v>-1</c:v>
                </c:pt>
                <c:pt idx="8888">
                  <c:v>-1</c:v>
                </c:pt>
                <c:pt idx="8889">
                  <c:v>-1</c:v>
                </c:pt>
                <c:pt idx="8890">
                  <c:v>-1</c:v>
                </c:pt>
                <c:pt idx="8891">
                  <c:v>-1</c:v>
                </c:pt>
                <c:pt idx="8892">
                  <c:v>-1</c:v>
                </c:pt>
                <c:pt idx="8893">
                  <c:v>-1</c:v>
                </c:pt>
                <c:pt idx="8894">
                  <c:v>-1</c:v>
                </c:pt>
                <c:pt idx="8895">
                  <c:v>-1</c:v>
                </c:pt>
                <c:pt idx="8896">
                  <c:v>-1</c:v>
                </c:pt>
                <c:pt idx="8897">
                  <c:v>-1</c:v>
                </c:pt>
                <c:pt idx="8898">
                  <c:v>-1</c:v>
                </c:pt>
                <c:pt idx="8899">
                  <c:v>-1</c:v>
                </c:pt>
                <c:pt idx="8900">
                  <c:v>-1</c:v>
                </c:pt>
                <c:pt idx="8901">
                  <c:v>-1</c:v>
                </c:pt>
                <c:pt idx="8902">
                  <c:v>-1</c:v>
                </c:pt>
                <c:pt idx="8903">
                  <c:v>-1</c:v>
                </c:pt>
                <c:pt idx="8904">
                  <c:v>-1</c:v>
                </c:pt>
                <c:pt idx="8905">
                  <c:v>-1</c:v>
                </c:pt>
                <c:pt idx="8906">
                  <c:v>-1</c:v>
                </c:pt>
                <c:pt idx="8907">
                  <c:v>-1</c:v>
                </c:pt>
                <c:pt idx="8908">
                  <c:v>-1</c:v>
                </c:pt>
                <c:pt idx="8909">
                  <c:v>-1</c:v>
                </c:pt>
                <c:pt idx="8910">
                  <c:v>-1</c:v>
                </c:pt>
                <c:pt idx="8911">
                  <c:v>-1</c:v>
                </c:pt>
                <c:pt idx="8912">
                  <c:v>-1</c:v>
                </c:pt>
                <c:pt idx="8913">
                  <c:v>-1</c:v>
                </c:pt>
                <c:pt idx="8914">
                  <c:v>-1</c:v>
                </c:pt>
                <c:pt idx="8915">
                  <c:v>-1</c:v>
                </c:pt>
                <c:pt idx="8916">
                  <c:v>-1</c:v>
                </c:pt>
                <c:pt idx="8917">
                  <c:v>-1</c:v>
                </c:pt>
                <c:pt idx="8918">
                  <c:v>-1</c:v>
                </c:pt>
                <c:pt idx="8919">
                  <c:v>-1</c:v>
                </c:pt>
                <c:pt idx="8920">
                  <c:v>-1</c:v>
                </c:pt>
                <c:pt idx="8921">
                  <c:v>-1</c:v>
                </c:pt>
                <c:pt idx="8922">
                  <c:v>-1</c:v>
                </c:pt>
                <c:pt idx="8923">
                  <c:v>-1</c:v>
                </c:pt>
                <c:pt idx="8924">
                  <c:v>-1</c:v>
                </c:pt>
                <c:pt idx="8925">
                  <c:v>-1</c:v>
                </c:pt>
                <c:pt idx="8926">
                  <c:v>-1</c:v>
                </c:pt>
                <c:pt idx="8927">
                  <c:v>-1</c:v>
                </c:pt>
                <c:pt idx="8928">
                  <c:v>-1</c:v>
                </c:pt>
                <c:pt idx="8929">
                  <c:v>-1</c:v>
                </c:pt>
                <c:pt idx="8930">
                  <c:v>-1</c:v>
                </c:pt>
                <c:pt idx="8931">
                  <c:v>-1</c:v>
                </c:pt>
                <c:pt idx="8932">
                  <c:v>-1</c:v>
                </c:pt>
                <c:pt idx="8933">
                  <c:v>-1</c:v>
                </c:pt>
                <c:pt idx="8934">
                  <c:v>-1</c:v>
                </c:pt>
                <c:pt idx="8935">
                  <c:v>-1</c:v>
                </c:pt>
                <c:pt idx="8936">
                  <c:v>-1</c:v>
                </c:pt>
                <c:pt idx="8937">
                  <c:v>-1</c:v>
                </c:pt>
                <c:pt idx="8938">
                  <c:v>-1</c:v>
                </c:pt>
                <c:pt idx="8939">
                  <c:v>-1</c:v>
                </c:pt>
                <c:pt idx="8940">
                  <c:v>-1</c:v>
                </c:pt>
                <c:pt idx="8941">
                  <c:v>-1</c:v>
                </c:pt>
                <c:pt idx="8942">
                  <c:v>-1</c:v>
                </c:pt>
                <c:pt idx="8943">
                  <c:v>-1</c:v>
                </c:pt>
                <c:pt idx="8944">
                  <c:v>-1</c:v>
                </c:pt>
                <c:pt idx="8945">
                  <c:v>-1</c:v>
                </c:pt>
                <c:pt idx="8946">
                  <c:v>-1</c:v>
                </c:pt>
                <c:pt idx="8947">
                  <c:v>-1</c:v>
                </c:pt>
                <c:pt idx="8948">
                  <c:v>-1</c:v>
                </c:pt>
                <c:pt idx="8949">
                  <c:v>-1</c:v>
                </c:pt>
                <c:pt idx="8950">
                  <c:v>-1</c:v>
                </c:pt>
                <c:pt idx="8951">
                  <c:v>-1</c:v>
                </c:pt>
                <c:pt idx="8952">
                  <c:v>-1</c:v>
                </c:pt>
                <c:pt idx="8953">
                  <c:v>-1</c:v>
                </c:pt>
                <c:pt idx="8954">
                  <c:v>-1</c:v>
                </c:pt>
                <c:pt idx="8955">
                  <c:v>-1</c:v>
                </c:pt>
                <c:pt idx="8956">
                  <c:v>-1</c:v>
                </c:pt>
                <c:pt idx="8957">
                  <c:v>-1</c:v>
                </c:pt>
                <c:pt idx="8958">
                  <c:v>-1</c:v>
                </c:pt>
                <c:pt idx="8959">
                  <c:v>-1</c:v>
                </c:pt>
                <c:pt idx="8960">
                  <c:v>-1</c:v>
                </c:pt>
                <c:pt idx="8961">
                  <c:v>-1</c:v>
                </c:pt>
                <c:pt idx="8962">
                  <c:v>-1</c:v>
                </c:pt>
                <c:pt idx="8963">
                  <c:v>-1</c:v>
                </c:pt>
                <c:pt idx="8964">
                  <c:v>-1</c:v>
                </c:pt>
                <c:pt idx="8965">
                  <c:v>-1</c:v>
                </c:pt>
                <c:pt idx="8966">
                  <c:v>-1</c:v>
                </c:pt>
                <c:pt idx="8967">
                  <c:v>-1</c:v>
                </c:pt>
                <c:pt idx="8968">
                  <c:v>-1</c:v>
                </c:pt>
                <c:pt idx="8969">
                  <c:v>-1</c:v>
                </c:pt>
                <c:pt idx="8970">
                  <c:v>-1</c:v>
                </c:pt>
                <c:pt idx="8971">
                  <c:v>-1</c:v>
                </c:pt>
                <c:pt idx="8972">
                  <c:v>-1</c:v>
                </c:pt>
                <c:pt idx="8973">
                  <c:v>-1</c:v>
                </c:pt>
                <c:pt idx="8974">
                  <c:v>-1</c:v>
                </c:pt>
                <c:pt idx="8975">
                  <c:v>-1</c:v>
                </c:pt>
                <c:pt idx="8976">
                  <c:v>-1</c:v>
                </c:pt>
                <c:pt idx="8977">
                  <c:v>-1</c:v>
                </c:pt>
                <c:pt idx="8978">
                  <c:v>-1</c:v>
                </c:pt>
                <c:pt idx="8979">
                  <c:v>-1</c:v>
                </c:pt>
                <c:pt idx="8980">
                  <c:v>-1</c:v>
                </c:pt>
                <c:pt idx="8981">
                  <c:v>-1</c:v>
                </c:pt>
                <c:pt idx="8982">
                  <c:v>-1</c:v>
                </c:pt>
                <c:pt idx="8983">
                  <c:v>-1</c:v>
                </c:pt>
                <c:pt idx="8984">
                  <c:v>-1</c:v>
                </c:pt>
                <c:pt idx="8985">
                  <c:v>-1</c:v>
                </c:pt>
                <c:pt idx="8986">
                  <c:v>-1</c:v>
                </c:pt>
                <c:pt idx="8987">
                  <c:v>-1</c:v>
                </c:pt>
                <c:pt idx="8988">
                  <c:v>-1</c:v>
                </c:pt>
                <c:pt idx="8989">
                  <c:v>-1</c:v>
                </c:pt>
                <c:pt idx="8990">
                  <c:v>-1</c:v>
                </c:pt>
                <c:pt idx="8991">
                  <c:v>-1</c:v>
                </c:pt>
                <c:pt idx="8992">
                  <c:v>-1</c:v>
                </c:pt>
                <c:pt idx="8993">
                  <c:v>-1</c:v>
                </c:pt>
                <c:pt idx="8994">
                  <c:v>-1</c:v>
                </c:pt>
                <c:pt idx="8995">
                  <c:v>-1</c:v>
                </c:pt>
                <c:pt idx="8996">
                  <c:v>-1</c:v>
                </c:pt>
                <c:pt idx="8997">
                  <c:v>-1</c:v>
                </c:pt>
                <c:pt idx="8998">
                  <c:v>-1</c:v>
                </c:pt>
                <c:pt idx="8999">
                  <c:v>-1</c:v>
                </c:pt>
                <c:pt idx="9000">
                  <c:v>-1</c:v>
                </c:pt>
                <c:pt idx="9001">
                  <c:v>-1</c:v>
                </c:pt>
                <c:pt idx="9002">
                  <c:v>-1</c:v>
                </c:pt>
                <c:pt idx="9003">
                  <c:v>-1</c:v>
                </c:pt>
                <c:pt idx="9004">
                  <c:v>-1</c:v>
                </c:pt>
                <c:pt idx="9005">
                  <c:v>-1</c:v>
                </c:pt>
                <c:pt idx="9006">
                  <c:v>-1</c:v>
                </c:pt>
                <c:pt idx="9007">
                  <c:v>-1</c:v>
                </c:pt>
                <c:pt idx="9008">
                  <c:v>-1</c:v>
                </c:pt>
                <c:pt idx="9009">
                  <c:v>-1</c:v>
                </c:pt>
                <c:pt idx="9010">
                  <c:v>-1</c:v>
                </c:pt>
                <c:pt idx="9011">
                  <c:v>-1</c:v>
                </c:pt>
                <c:pt idx="9012">
                  <c:v>-1</c:v>
                </c:pt>
                <c:pt idx="9013">
                  <c:v>-1</c:v>
                </c:pt>
                <c:pt idx="9014">
                  <c:v>-1</c:v>
                </c:pt>
                <c:pt idx="9015">
                  <c:v>-1</c:v>
                </c:pt>
                <c:pt idx="9016">
                  <c:v>-1</c:v>
                </c:pt>
                <c:pt idx="9017">
                  <c:v>-1</c:v>
                </c:pt>
                <c:pt idx="9018">
                  <c:v>-1</c:v>
                </c:pt>
                <c:pt idx="9019">
                  <c:v>-1</c:v>
                </c:pt>
                <c:pt idx="9020">
                  <c:v>-1</c:v>
                </c:pt>
                <c:pt idx="9021">
                  <c:v>-1</c:v>
                </c:pt>
                <c:pt idx="9022">
                  <c:v>-1</c:v>
                </c:pt>
                <c:pt idx="9023">
                  <c:v>-1</c:v>
                </c:pt>
                <c:pt idx="9024">
                  <c:v>-1</c:v>
                </c:pt>
                <c:pt idx="9025">
                  <c:v>-1</c:v>
                </c:pt>
                <c:pt idx="9026">
                  <c:v>-1</c:v>
                </c:pt>
                <c:pt idx="9027">
                  <c:v>-1</c:v>
                </c:pt>
                <c:pt idx="9028">
                  <c:v>-1</c:v>
                </c:pt>
                <c:pt idx="9029">
                  <c:v>-1</c:v>
                </c:pt>
                <c:pt idx="9030">
                  <c:v>-1</c:v>
                </c:pt>
                <c:pt idx="9031">
                  <c:v>-1</c:v>
                </c:pt>
                <c:pt idx="9032">
                  <c:v>-1</c:v>
                </c:pt>
                <c:pt idx="9033">
                  <c:v>-1</c:v>
                </c:pt>
                <c:pt idx="9034">
                  <c:v>-1</c:v>
                </c:pt>
                <c:pt idx="9035">
                  <c:v>-1</c:v>
                </c:pt>
                <c:pt idx="9036">
                  <c:v>-1</c:v>
                </c:pt>
                <c:pt idx="9037">
                  <c:v>-1</c:v>
                </c:pt>
                <c:pt idx="9038">
                  <c:v>-1</c:v>
                </c:pt>
                <c:pt idx="9039">
                  <c:v>-1</c:v>
                </c:pt>
                <c:pt idx="9040">
                  <c:v>-1</c:v>
                </c:pt>
                <c:pt idx="9041">
                  <c:v>-1</c:v>
                </c:pt>
                <c:pt idx="9042">
                  <c:v>-1</c:v>
                </c:pt>
                <c:pt idx="9043">
                  <c:v>-1</c:v>
                </c:pt>
                <c:pt idx="9044">
                  <c:v>-1</c:v>
                </c:pt>
                <c:pt idx="9045">
                  <c:v>-1</c:v>
                </c:pt>
                <c:pt idx="9046">
                  <c:v>-1</c:v>
                </c:pt>
                <c:pt idx="9047">
                  <c:v>-1</c:v>
                </c:pt>
                <c:pt idx="9048">
                  <c:v>-1</c:v>
                </c:pt>
                <c:pt idx="9049">
                  <c:v>-1</c:v>
                </c:pt>
                <c:pt idx="9050">
                  <c:v>-1</c:v>
                </c:pt>
                <c:pt idx="9051">
                  <c:v>-1</c:v>
                </c:pt>
                <c:pt idx="9052">
                  <c:v>-1</c:v>
                </c:pt>
                <c:pt idx="9053">
                  <c:v>-1</c:v>
                </c:pt>
                <c:pt idx="9054">
                  <c:v>-1</c:v>
                </c:pt>
                <c:pt idx="9055">
                  <c:v>-1</c:v>
                </c:pt>
                <c:pt idx="9056">
                  <c:v>-1</c:v>
                </c:pt>
                <c:pt idx="9057">
                  <c:v>-1</c:v>
                </c:pt>
                <c:pt idx="9058">
                  <c:v>-1</c:v>
                </c:pt>
                <c:pt idx="9059">
                  <c:v>-1</c:v>
                </c:pt>
                <c:pt idx="9060">
                  <c:v>-1</c:v>
                </c:pt>
                <c:pt idx="9061">
                  <c:v>-1</c:v>
                </c:pt>
                <c:pt idx="9062">
                  <c:v>-1</c:v>
                </c:pt>
                <c:pt idx="9063">
                  <c:v>-1</c:v>
                </c:pt>
                <c:pt idx="9064">
                  <c:v>-1</c:v>
                </c:pt>
                <c:pt idx="9065">
                  <c:v>-1</c:v>
                </c:pt>
                <c:pt idx="9066">
                  <c:v>-1</c:v>
                </c:pt>
                <c:pt idx="9067">
                  <c:v>-1</c:v>
                </c:pt>
                <c:pt idx="9068">
                  <c:v>-1</c:v>
                </c:pt>
                <c:pt idx="9069">
                  <c:v>-1</c:v>
                </c:pt>
                <c:pt idx="9070">
                  <c:v>-1</c:v>
                </c:pt>
                <c:pt idx="9071">
                  <c:v>-1</c:v>
                </c:pt>
                <c:pt idx="9072">
                  <c:v>-1</c:v>
                </c:pt>
                <c:pt idx="9073">
                  <c:v>-1</c:v>
                </c:pt>
                <c:pt idx="9074">
                  <c:v>-1</c:v>
                </c:pt>
                <c:pt idx="9075">
                  <c:v>-1</c:v>
                </c:pt>
                <c:pt idx="9076">
                  <c:v>-1</c:v>
                </c:pt>
                <c:pt idx="9077">
                  <c:v>-1</c:v>
                </c:pt>
                <c:pt idx="9078">
                  <c:v>-1</c:v>
                </c:pt>
                <c:pt idx="9079">
                  <c:v>-1</c:v>
                </c:pt>
                <c:pt idx="9080">
                  <c:v>-1</c:v>
                </c:pt>
                <c:pt idx="9081">
                  <c:v>-1</c:v>
                </c:pt>
                <c:pt idx="9082">
                  <c:v>-1</c:v>
                </c:pt>
                <c:pt idx="9083">
                  <c:v>-1</c:v>
                </c:pt>
                <c:pt idx="9084">
                  <c:v>-1</c:v>
                </c:pt>
                <c:pt idx="9085">
                  <c:v>-1</c:v>
                </c:pt>
                <c:pt idx="9086">
                  <c:v>-1</c:v>
                </c:pt>
                <c:pt idx="9087">
                  <c:v>-1</c:v>
                </c:pt>
                <c:pt idx="9088">
                  <c:v>-1</c:v>
                </c:pt>
                <c:pt idx="9089">
                  <c:v>-1</c:v>
                </c:pt>
                <c:pt idx="9090">
                  <c:v>-1</c:v>
                </c:pt>
                <c:pt idx="9091">
                  <c:v>-1</c:v>
                </c:pt>
                <c:pt idx="9092">
                  <c:v>-1</c:v>
                </c:pt>
                <c:pt idx="9093">
                  <c:v>-1</c:v>
                </c:pt>
                <c:pt idx="9094">
                  <c:v>-1</c:v>
                </c:pt>
                <c:pt idx="9095">
                  <c:v>-1</c:v>
                </c:pt>
                <c:pt idx="9096">
                  <c:v>-1</c:v>
                </c:pt>
                <c:pt idx="9097">
                  <c:v>-1</c:v>
                </c:pt>
                <c:pt idx="9098">
                  <c:v>-1</c:v>
                </c:pt>
                <c:pt idx="9099">
                  <c:v>-1</c:v>
                </c:pt>
                <c:pt idx="9100">
                  <c:v>-1</c:v>
                </c:pt>
                <c:pt idx="9101">
                  <c:v>-1</c:v>
                </c:pt>
                <c:pt idx="9102">
                  <c:v>-1</c:v>
                </c:pt>
                <c:pt idx="9103">
                  <c:v>-1</c:v>
                </c:pt>
                <c:pt idx="9104">
                  <c:v>-1</c:v>
                </c:pt>
                <c:pt idx="9105">
                  <c:v>-1</c:v>
                </c:pt>
                <c:pt idx="9106">
                  <c:v>-1</c:v>
                </c:pt>
                <c:pt idx="9107">
                  <c:v>-1</c:v>
                </c:pt>
                <c:pt idx="9108">
                  <c:v>-1</c:v>
                </c:pt>
                <c:pt idx="9109">
                  <c:v>-1</c:v>
                </c:pt>
                <c:pt idx="9110">
                  <c:v>-1</c:v>
                </c:pt>
                <c:pt idx="9111">
                  <c:v>-1</c:v>
                </c:pt>
                <c:pt idx="9112">
                  <c:v>-1</c:v>
                </c:pt>
                <c:pt idx="9113">
                  <c:v>-1</c:v>
                </c:pt>
                <c:pt idx="9114">
                  <c:v>-1</c:v>
                </c:pt>
                <c:pt idx="9115">
                  <c:v>-1</c:v>
                </c:pt>
                <c:pt idx="9116">
                  <c:v>-1</c:v>
                </c:pt>
                <c:pt idx="9117">
                  <c:v>-1</c:v>
                </c:pt>
                <c:pt idx="9118">
                  <c:v>-1</c:v>
                </c:pt>
                <c:pt idx="9119">
                  <c:v>-1</c:v>
                </c:pt>
                <c:pt idx="9120">
                  <c:v>-1</c:v>
                </c:pt>
                <c:pt idx="9121">
                  <c:v>-1</c:v>
                </c:pt>
                <c:pt idx="9122">
                  <c:v>-1</c:v>
                </c:pt>
                <c:pt idx="9123">
                  <c:v>-1</c:v>
                </c:pt>
                <c:pt idx="9124">
                  <c:v>-1</c:v>
                </c:pt>
                <c:pt idx="9125">
                  <c:v>-1</c:v>
                </c:pt>
                <c:pt idx="9126">
                  <c:v>-1</c:v>
                </c:pt>
                <c:pt idx="9127">
                  <c:v>-1</c:v>
                </c:pt>
                <c:pt idx="9128">
                  <c:v>-1</c:v>
                </c:pt>
                <c:pt idx="9129">
                  <c:v>-1</c:v>
                </c:pt>
                <c:pt idx="9130">
                  <c:v>-1</c:v>
                </c:pt>
                <c:pt idx="9131">
                  <c:v>-1</c:v>
                </c:pt>
                <c:pt idx="9132">
                  <c:v>-1</c:v>
                </c:pt>
                <c:pt idx="9133">
                  <c:v>-1</c:v>
                </c:pt>
                <c:pt idx="9134">
                  <c:v>-1</c:v>
                </c:pt>
                <c:pt idx="9135">
                  <c:v>-1</c:v>
                </c:pt>
                <c:pt idx="9136">
                  <c:v>-1</c:v>
                </c:pt>
                <c:pt idx="9137">
                  <c:v>-1</c:v>
                </c:pt>
                <c:pt idx="9138">
                  <c:v>-1</c:v>
                </c:pt>
                <c:pt idx="9139">
                  <c:v>-1</c:v>
                </c:pt>
                <c:pt idx="9140">
                  <c:v>-1</c:v>
                </c:pt>
                <c:pt idx="9141">
                  <c:v>-1</c:v>
                </c:pt>
                <c:pt idx="9142">
                  <c:v>-1</c:v>
                </c:pt>
                <c:pt idx="9143">
                  <c:v>-1</c:v>
                </c:pt>
                <c:pt idx="9144">
                  <c:v>-1</c:v>
                </c:pt>
                <c:pt idx="9145">
                  <c:v>-1</c:v>
                </c:pt>
                <c:pt idx="9146">
                  <c:v>-1</c:v>
                </c:pt>
                <c:pt idx="9147">
                  <c:v>-1</c:v>
                </c:pt>
                <c:pt idx="9148">
                  <c:v>-1</c:v>
                </c:pt>
                <c:pt idx="9149">
                  <c:v>-1</c:v>
                </c:pt>
                <c:pt idx="9150">
                  <c:v>-1</c:v>
                </c:pt>
                <c:pt idx="9151">
                  <c:v>-1</c:v>
                </c:pt>
                <c:pt idx="9152">
                  <c:v>-1</c:v>
                </c:pt>
                <c:pt idx="9153">
                  <c:v>-1</c:v>
                </c:pt>
                <c:pt idx="9154">
                  <c:v>-1</c:v>
                </c:pt>
                <c:pt idx="9155">
                  <c:v>-1</c:v>
                </c:pt>
                <c:pt idx="9156">
                  <c:v>-1</c:v>
                </c:pt>
                <c:pt idx="9157">
                  <c:v>-1</c:v>
                </c:pt>
                <c:pt idx="9158">
                  <c:v>-1</c:v>
                </c:pt>
                <c:pt idx="9159">
                  <c:v>-1</c:v>
                </c:pt>
                <c:pt idx="9160">
                  <c:v>-1</c:v>
                </c:pt>
                <c:pt idx="9161">
                  <c:v>-1</c:v>
                </c:pt>
                <c:pt idx="9162">
                  <c:v>-1</c:v>
                </c:pt>
                <c:pt idx="9163">
                  <c:v>-1</c:v>
                </c:pt>
                <c:pt idx="9164">
                  <c:v>-1</c:v>
                </c:pt>
                <c:pt idx="9165">
                  <c:v>-1</c:v>
                </c:pt>
                <c:pt idx="9166">
                  <c:v>-1</c:v>
                </c:pt>
                <c:pt idx="9167">
                  <c:v>-1</c:v>
                </c:pt>
                <c:pt idx="9168">
                  <c:v>-1</c:v>
                </c:pt>
                <c:pt idx="9169">
                  <c:v>-1</c:v>
                </c:pt>
                <c:pt idx="9170">
                  <c:v>-1</c:v>
                </c:pt>
                <c:pt idx="9171">
                  <c:v>-1</c:v>
                </c:pt>
                <c:pt idx="9172">
                  <c:v>-1</c:v>
                </c:pt>
                <c:pt idx="9173">
                  <c:v>-1</c:v>
                </c:pt>
                <c:pt idx="9174">
                  <c:v>-1</c:v>
                </c:pt>
                <c:pt idx="9175">
                  <c:v>-1</c:v>
                </c:pt>
                <c:pt idx="9176">
                  <c:v>-1</c:v>
                </c:pt>
                <c:pt idx="9177">
                  <c:v>-1</c:v>
                </c:pt>
                <c:pt idx="9178">
                  <c:v>-1</c:v>
                </c:pt>
                <c:pt idx="9179">
                  <c:v>-1</c:v>
                </c:pt>
                <c:pt idx="9180">
                  <c:v>-1</c:v>
                </c:pt>
                <c:pt idx="9181">
                  <c:v>-1</c:v>
                </c:pt>
                <c:pt idx="9182">
                  <c:v>-1</c:v>
                </c:pt>
                <c:pt idx="9183">
                  <c:v>-1</c:v>
                </c:pt>
                <c:pt idx="9184">
                  <c:v>-1</c:v>
                </c:pt>
                <c:pt idx="9185">
                  <c:v>-1</c:v>
                </c:pt>
                <c:pt idx="9186">
                  <c:v>-1</c:v>
                </c:pt>
                <c:pt idx="9187">
                  <c:v>-1</c:v>
                </c:pt>
                <c:pt idx="9188">
                  <c:v>-1</c:v>
                </c:pt>
                <c:pt idx="9189">
                  <c:v>-1</c:v>
                </c:pt>
                <c:pt idx="9190">
                  <c:v>-1</c:v>
                </c:pt>
                <c:pt idx="9191">
                  <c:v>-1</c:v>
                </c:pt>
                <c:pt idx="9192">
                  <c:v>-1</c:v>
                </c:pt>
                <c:pt idx="9193">
                  <c:v>-1</c:v>
                </c:pt>
                <c:pt idx="9194">
                  <c:v>-1</c:v>
                </c:pt>
                <c:pt idx="9195">
                  <c:v>-1</c:v>
                </c:pt>
                <c:pt idx="9196">
                  <c:v>-1</c:v>
                </c:pt>
                <c:pt idx="9197">
                  <c:v>-1</c:v>
                </c:pt>
                <c:pt idx="9198">
                  <c:v>-1</c:v>
                </c:pt>
                <c:pt idx="9199">
                  <c:v>-1</c:v>
                </c:pt>
                <c:pt idx="9200">
                  <c:v>-1</c:v>
                </c:pt>
                <c:pt idx="9201">
                  <c:v>-1</c:v>
                </c:pt>
                <c:pt idx="9202">
                  <c:v>-1</c:v>
                </c:pt>
                <c:pt idx="9203">
                  <c:v>-1</c:v>
                </c:pt>
                <c:pt idx="9204">
                  <c:v>-1</c:v>
                </c:pt>
                <c:pt idx="9205">
                  <c:v>-1</c:v>
                </c:pt>
                <c:pt idx="9206">
                  <c:v>-1</c:v>
                </c:pt>
                <c:pt idx="9207">
                  <c:v>-1</c:v>
                </c:pt>
                <c:pt idx="9208">
                  <c:v>-1</c:v>
                </c:pt>
                <c:pt idx="9209">
                  <c:v>-1</c:v>
                </c:pt>
                <c:pt idx="9210">
                  <c:v>-1</c:v>
                </c:pt>
                <c:pt idx="9211">
                  <c:v>-1</c:v>
                </c:pt>
                <c:pt idx="9212">
                  <c:v>-1</c:v>
                </c:pt>
                <c:pt idx="9213">
                  <c:v>-1</c:v>
                </c:pt>
                <c:pt idx="9214">
                  <c:v>-1</c:v>
                </c:pt>
                <c:pt idx="9215">
                  <c:v>-1</c:v>
                </c:pt>
                <c:pt idx="9216">
                  <c:v>-1</c:v>
                </c:pt>
                <c:pt idx="9217">
                  <c:v>-1</c:v>
                </c:pt>
                <c:pt idx="9218">
                  <c:v>-1</c:v>
                </c:pt>
                <c:pt idx="9219">
                  <c:v>-1</c:v>
                </c:pt>
                <c:pt idx="9220">
                  <c:v>-1</c:v>
                </c:pt>
                <c:pt idx="9221">
                  <c:v>-1</c:v>
                </c:pt>
                <c:pt idx="9222">
                  <c:v>-1</c:v>
                </c:pt>
                <c:pt idx="9223">
                  <c:v>-1</c:v>
                </c:pt>
                <c:pt idx="9224">
                  <c:v>-1</c:v>
                </c:pt>
                <c:pt idx="9225">
                  <c:v>-1</c:v>
                </c:pt>
                <c:pt idx="9226">
                  <c:v>-1</c:v>
                </c:pt>
                <c:pt idx="9227">
                  <c:v>-1</c:v>
                </c:pt>
                <c:pt idx="9228">
                  <c:v>-1</c:v>
                </c:pt>
                <c:pt idx="9229">
                  <c:v>-1</c:v>
                </c:pt>
                <c:pt idx="9230">
                  <c:v>-1</c:v>
                </c:pt>
                <c:pt idx="9231">
                  <c:v>-1</c:v>
                </c:pt>
                <c:pt idx="9232">
                  <c:v>-1</c:v>
                </c:pt>
                <c:pt idx="9233">
                  <c:v>-1</c:v>
                </c:pt>
                <c:pt idx="9234">
                  <c:v>-1</c:v>
                </c:pt>
                <c:pt idx="9235">
                  <c:v>-1</c:v>
                </c:pt>
                <c:pt idx="9236">
                  <c:v>-1</c:v>
                </c:pt>
                <c:pt idx="9237">
                  <c:v>-1</c:v>
                </c:pt>
                <c:pt idx="9238">
                  <c:v>-1</c:v>
                </c:pt>
                <c:pt idx="9239">
                  <c:v>-1</c:v>
                </c:pt>
                <c:pt idx="9240">
                  <c:v>-1</c:v>
                </c:pt>
                <c:pt idx="9241">
                  <c:v>-1</c:v>
                </c:pt>
                <c:pt idx="9242">
                  <c:v>-1</c:v>
                </c:pt>
                <c:pt idx="9243">
                  <c:v>-1</c:v>
                </c:pt>
                <c:pt idx="9244">
                  <c:v>-1</c:v>
                </c:pt>
                <c:pt idx="9245">
                  <c:v>-1</c:v>
                </c:pt>
                <c:pt idx="9246">
                  <c:v>-1</c:v>
                </c:pt>
                <c:pt idx="9247">
                  <c:v>-1</c:v>
                </c:pt>
                <c:pt idx="9248">
                  <c:v>-1</c:v>
                </c:pt>
                <c:pt idx="9249">
                  <c:v>-1</c:v>
                </c:pt>
                <c:pt idx="9250">
                  <c:v>-1</c:v>
                </c:pt>
                <c:pt idx="9251">
                  <c:v>-1</c:v>
                </c:pt>
                <c:pt idx="9252">
                  <c:v>-1</c:v>
                </c:pt>
                <c:pt idx="9253">
                  <c:v>-1</c:v>
                </c:pt>
                <c:pt idx="9254">
                  <c:v>-1</c:v>
                </c:pt>
                <c:pt idx="9255">
                  <c:v>-1</c:v>
                </c:pt>
                <c:pt idx="9256">
                  <c:v>-1</c:v>
                </c:pt>
                <c:pt idx="9257">
                  <c:v>-1</c:v>
                </c:pt>
                <c:pt idx="9258">
                  <c:v>-1</c:v>
                </c:pt>
                <c:pt idx="9259">
                  <c:v>-1</c:v>
                </c:pt>
                <c:pt idx="9260">
                  <c:v>-1</c:v>
                </c:pt>
                <c:pt idx="9261">
                  <c:v>-1</c:v>
                </c:pt>
                <c:pt idx="9262">
                  <c:v>-1</c:v>
                </c:pt>
                <c:pt idx="9263">
                  <c:v>-1</c:v>
                </c:pt>
                <c:pt idx="9264">
                  <c:v>-1</c:v>
                </c:pt>
                <c:pt idx="9265">
                  <c:v>-1</c:v>
                </c:pt>
                <c:pt idx="9266">
                  <c:v>-1</c:v>
                </c:pt>
                <c:pt idx="9267">
                  <c:v>-1</c:v>
                </c:pt>
                <c:pt idx="9268">
                  <c:v>-1</c:v>
                </c:pt>
                <c:pt idx="9269">
                  <c:v>-1</c:v>
                </c:pt>
                <c:pt idx="9270">
                  <c:v>-1</c:v>
                </c:pt>
                <c:pt idx="9271">
                  <c:v>-1</c:v>
                </c:pt>
                <c:pt idx="9272">
                  <c:v>-1</c:v>
                </c:pt>
                <c:pt idx="9273">
                  <c:v>-1</c:v>
                </c:pt>
                <c:pt idx="9274">
                  <c:v>-1</c:v>
                </c:pt>
                <c:pt idx="9275">
                  <c:v>-1</c:v>
                </c:pt>
                <c:pt idx="9276">
                  <c:v>-1</c:v>
                </c:pt>
                <c:pt idx="9277">
                  <c:v>-1</c:v>
                </c:pt>
                <c:pt idx="9278">
                  <c:v>-1</c:v>
                </c:pt>
                <c:pt idx="9279">
                  <c:v>-1</c:v>
                </c:pt>
                <c:pt idx="9280">
                  <c:v>-1</c:v>
                </c:pt>
                <c:pt idx="9281">
                  <c:v>-1</c:v>
                </c:pt>
                <c:pt idx="9282">
                  <c:v>-1</c:v>
                </c:pt>
                <c:pt idx="9283">
                  <c:v>-1</c:v>
                </c:pt>
                <c:pt idx="9284">
                  <c:v>-1</c:v>
                </c:pt>
                <c:pt idx="9285">
                  <c:v>-1</c:v>
                </c:pt>
                <c:pt idx="9286">
                  <c:v>-1</c:v>
                </c:pt>
                <c:pt idx="9287">
                  <c:v>-1</c:v>
                </c:pt>
                <c:pt idx="9288">
                  <c:v>-1</c:v>
                </c:pt>
                <c:pt idx="9289">
                  <c:v>-1</c:v>
                </c:pt>
                <c:pt idx="9290">
                  <c:v>-1</c:v>
                </c:pt>
                <c:pt idx="9291">
                  <c:v>-1</c:v>
                </c:pt>
                <c:pt idx="9292">
                  <c:v>-1</c:v>
                </c:pt>
                <c:pt idx="9293">
                  <c:v>-1</c:v>
                </c:pt>
                <c:pt idx="9294">
                  <c:v>-1</c:v>
                </c:pt>
                <c:pt idx="9295">
                  <c:v>-1</c:v>
                </c:pt>
                <c:pt idx="9296">
                  <c:v>-1</c:v>
                </c:pt>
                <c:pt idx="9297">
                  <c:v>-1</c:v>
                </c:pt>
                <c:pt idx="9298">
                  <c:v>-1</c:v>
                </c:pt>
                <c:pt idx="9299">
                  <c:v>-1</c:v>
                </c:pt>
                <c:pt idx="9300">
                  <c:v>-1</c:v>
                </c:pt>
                <c:pt idx="9301">
                  <c:v>-1</c:v>
                </c:pt>
                <c:pt idx="9302">
                  <c:v>-1</c:v>
                </c:pt>
                <c:pt idx="9303">
                  <c:v>-1</c:v>
                </c:pt>
                <c:pt idx="9304">
                  <c:v>-1</c:v>
                </c:pt>
                <c:pt idx="9305">
                  <c:v>-1</c:v>
                </c:pt>
                <c:pt idx="9306">
                  <c:v>-1</c:v>
                </c:pt>
                <c:pt idx="9307">
                  <c:v>-1</c:v>
                </c:pt>
                <c:pt idx="9308">
                  <c:v>-1</c:v>
                </c:pt>
                <c:pt idx="9309">
                  <c:v>-1</c:v>
                </c:pt>
                <c:pt idx="9310">
                  <c:v>-1</c:v>
                </c:pt>
                <c:pt idx="9311">
                  <c:v>-1</c:v>
                </c:pt>
                <c:pt idx="9312">
                  <c:v>-1</c:v>
                </c:pt>
                <c:pt idx="9313">
                  <c:v>-1</c:v>
                </c:pt>
                <c:pt idx="9314">
                  <c:v>-1</c:v>
                </c:pt>
                <c:pt idx="9315">
                  <c:v>-1</c:v>
                </c:pt>
                <c:pt idx="9316">
                  <c:v>-1</c:v>
                </c:pt>
                <c:pt idx="9317">
                  <c:v>-1</c:v>
                </c:pt>
                <c:pt idx="9318">
                  <c:v>-1</c:v>
                </c:pt>
                <c:pt idx="9319">
                  <c:v>-1</c:v>
                </c:pt>
                <c:pt idx="9320">
                  <c:v>-1</c:v>
                </c:pt>
                <c:pt idx="9321">
                  <c:v>-1</c:v>
                </c:pt>
                <c:pt idx="9322">
                  <c:v>-1</c:v>
                </c:pt>
                <c:pt idx="9323">
                  <c:v>-1</c:v>
                </c:pt>
                <c:pt idx="9324">
                  <c:v>-1</c:v>
                </c:pt>
                <c:pt idx="9325">
                  <c:v>-1</c:v>
                </c:pt>
                <c:pt idx="9326">
                  <c:v>-1</c:v>
                </c:pt>
                <c:pt idx="9327">
                  <c:v>-1</c:v>
                </c:pt>
                <c:pt idx="9328">
                  <c:v>-1</c:v>
                </c:pt>
                <c:pt idx="9329">
                  <c:v>-1</c:v>
                </c:pt>
                <c:pt idx="9330">
                  <c:v>-1</c:v>
                </c:pt>
                <c:pt idx="9331">
                  <c:v>-1</c:v>
                </c:pt>
                <c:pt idx="9332">
                  <c:v>-1</c:v>
                </c:pt>
                <c:pt idx="9333">
                  <c:v>-1</c:v>
                </c:pt>
                <c:pt idx="9334">
                  <c:v>-1</c:v>
                </c:pt>
                <c:pt idx="9335">
                  <c:v>-1</c:v>
                </c:pt>
                <c:pt idx="9336">
                  <c:v>-1</c:v>
                </c:pt>
                <c:pt idx="9337">
                  <c:v>-1</c:v>
                </c:pt>
                <c:pt idx="9338">
                  <c:v>-1</c:v>
                </c:pt>
                <c:pt idx="9339">
                  <c:v>-1</c:v>
                </c:pt>
                <c:pt idx="9340">
                  <c:v>-1</c:v>
                </c:pt>
                <c:pt idx="9341">
                  <c:v>-1</c:v>
                </c:pt>
                <c:pt idx="9342">
                  <c:v>-1</c:v>
                </c:pt>
                <c:pt idx="9343">
                  <c:v>-1</c:v>
                </c:pt>
                <c:pt idx="9344">
                  <c:v>-1</c:v>
                </c:pt>
                <c:pt idx="9345">
                  <c:v>-1</c:v>
                </c:pt>
                <c:pt idx="9346">
                  <c:v>-1</c:v>
                </c:pt>
                <c:pt idx="9347">
                  <c:v>-1</c:v>
                </c:pt>
                <c:pt idx="9348">
                  <c:v>-1</c:v>
                </c:pt>
                <c:pt idx="9349">
                  <c:v>-1</c:v>
                </c:pt>
                <c:pt idx="9350">
                  <c:v>-1</c:v>
                </c:pt>
                <c:pt idx="9351">
                  <c:v>-1</c:v>
                </c:pt>
                <c:pt idx="9352">
                  <c:v>-1</c:v>
                </c:pt>
                <c:pt idx="9353">
                  <c:v>-1</c:v>
                </c:pt>
                <c:pt idx="9354">
                  <c:v>-1</c:v>
                </c:pt>
                <c:pt idx="9355">
                  <c:v>-1</c:v>
                </c:pt>
                <c:pt idx="9356">
                  <c:v>-1</c:v>
                </c:pt>
                <c:pt idx="9357">
                  <c:v>-1</c:v>
                </c:pt>
                <c:pt idx="9358">
                  <c:v>-1</c:v>
                </c:pt>
                <c:pt idx="9359">
                  <c:v>-1</c:v>
                </c:pt>
                <c:pt idx="9360">
                  <c:v>-1</c:v>
                </c:pt>
                <c:pt idx="9361">
                  <c:v>-1</c:v>
                </c:pt>
                <c:pt idx="9362">
                  <c:v>-1</c:v>
                </c:pt>
                <c:pt idx="9363">
                  <c:v>-1</c:v>
                </c:pt>
                <c:pt idx="9364">
                  <c:v>-1</c:v>
                </c:pt>
                <c:pt idx="9365">
                  <c:v>-1</c:v>
                </c:pt>
                <c:pt idx="9366">
                  <c:v>-1</c:v>
                </c:pt>
                <c:pt idx="9367">
                  <c:v>-1</c:v>
                </c:pt>
                <c:pt idx="9368">
                  <c:v>-1</c:v>
                </c:pt>
                <c:pt idx="9369">
                  <c:v>-1</c:v>
                </c:pt>
                <c:pt idx="9370">
                  <c:v>-1</c:v>
                </c:pt>
                <c:pt idx="9371">
                  <c:v>-1</c:v>
                </c:pt>
                <c:pt idx="9372">
                  <c:v>-1</c:v>
                </c:pt>
                <c:pt idx="9373">
                  <c:v>-1</c:v>
                </c:pt>
                <c:pt idx="9374">
                  <c:v>-1</c:v>
                </c:pt>
                <c:pt idx="9375">
                  <c:v>-1</c:v>
                </c:pt>
                <c:pt idx="9376">
                  <c:v>-1</c:v>
                </c:pt>
                <c:pt idx="9377">
                  <c:v>-1</c:v>
                </c:pt>
                <c:pt idx="9378">
                  <c:v>-1</c:v>
                </c:pt>
                <c:pt idx="9379">
                  <c:v>-1</c:v>
                </c:pt>
                <c:pt idx="9380">
                  <c:v>-1</c:v>
                </c:pt>
                <c:pt idx="9381">
                  <c:v>-1</c:v>
                </c:pt>
                <c:pt idx="9382">
                  <c:v>-1</c:v>
                </c:pt>
                <c:pt idx="9383">
                  <c:v>-1</c:v>
                </c:pt>
                <c:pt idx="9384">
                  <c:v>-1</c:v>
                </c:pt>
                <c:pt idx="9385">
                  <c:v>-1</c:v>
                </c:pt>
                <c:pt idx="9386">
                  <c:v>-1</c:v>
                </c:pt>
                <c:pt idx="9387">
                  <c:v>-1</c:v>
                </c:pt>
                <c:pt idx="9388">
                  <c:v>-1</c:v>
                </c:pt>
                <c:pt idx="9389">
                  <c:v>-1</c:v>
                </c:pt>
                <c:pt idx="9390">
                  <c:v>-1</c:v>
                </c:pt>
                <c:pt idx="9391">
                  <c:v>-1</c:v>
                </c:pt>
                <c:pt idx="9392">
                  <c:v>-1</c:v>
                </c:pt>
                <c:pt idx="9393">
                  <c:v>-1</c:v>
                </c:pt>
                <c:pt idx="9394">
                  <c:v>-1</c:v>
                </c:pt>
                <c:pt idx="9395">
                  <c:v>-1</c:v>
                </c:pt>
                <c:pt idx="9396">
                  <c:v>-1</c:v>
                </c:pt>
                <c:pt idx="9397">
                  <c:v>-1</c:v>
                </c:pt>
                <c:pt idx="9398">
                  <c:v>-1</c:v>
                </c:pt>
                <c:pt idx="9399">
                  <c:v>-1</c:v>
                </c:pt>
                <c:pt idx="9400">
                  <c:v>-1</c:v>
                </c:pt>
                <c:pt idx="9401">
                  <c:v>-1</c:v>
                </c:pt>
                <c:pt idx="9402">
                  <c:v>-1</c:v>
                </c:pt>
                <c:pt idx="9403">
                  <c:v>-1</c:v>
                </c:pt>
                <c:pt idx="9404">
                  <c:v>-1</c:v>
                </c:pt>
                <c:pt idx="9405">
                  <c:v>-1</c:v>
                </c:pt>
                <c:pt idx="9406">
                  <c:v>-1</c:v>
                </c:pt>
                <c:pt idx="9407">
                  <c:v>-1</c:v>
                </c:pt>
                <c:pt idx="9408">
                  <c:v>-1</c:v>
                </c:pt>
                <c:pt idx="9409">
                  <c:v>-1</c:v>
                </c:pt>
                <c:pt idx="9410">
                  <c:v>-1</c:v>
                </c:pt>
                <c:pt idx="9411">
                  <c:v>-1</c:v>
                </c:pt>
                <c:pt idx="9412">
                  <c:v>-1</c:v>
                </c:pt>
                <c:pt idx="9413">
                  <c:v>-1</c:v>
                </c:pt>
                <c:pt idx="9414">
                  <c:v>-1</c:v>
                </c:pt>
                <c:pt idx="9415">
                  <c:v>-1</c:v>
                </c:pt>
                <c:pt idx="9416">
                  <c:v>-1</c:v>
                </c:pt>
                <c:pt idx="9417">
                  <c:v>-1</c:v>
                </c:pt>
                <c:pt idx="9418">
                  <c:v>-1</c:v>
                </c:pt>
                <c:pt idx="9419">
                  <c:v>-1</c:v>
                </c:pt>
                <c:pt idx="9420">
                  <c:v>-1</c:v>
                </c:pt>
                <c:pt idx="9421">
                  <c:v>-1</c:v>
                </c:pt>
                <c:pt idx="9422">
                  <c:v>-1</c:v>
                </c:pt>
                <c:pt idx="9423">
                  <c:v>-1</c:v>
                </c:pt>
                <c:pt idx="9424">
                  <c:v>-1</c:v>
                </c:pt>
                <c:pt idx="9425">
                  <c:v>-1</c:v>
                </c:pt>
                <c:pt idx="9426">
                  <c:v>-1</c:v>
                </c:pt>
                <c:pt idx="9427">
                  <c:v>-1</c:v>
                </c:pt>
                <c:pt idx="9428">
                  <c:v>-1</c:v>
                </c:pt>
                <c:pt idx="9429">
                  <c:v>-1</c:v>
                </c:pt>
                <c:pt idx="9430">
                  <c:v>-1</c:v>
                </c:pt>
                <c:pt idx="9431">
                  <c:v>-1</c:v>
                </c:pt>
                <c:pt idx="9432">
                  <c:v>-1</c:v>
                </c:pt>
                <c:pt idx="9433">
                  <c:v>-1</c:v>
                </c:pt>
                <c:pt idx="9434">
                  <c:v>-1</c:v>
                </c:pt>
                <c:pt idx="9435">
                  <c:v>-1</c:v>
                </c:pt>
                <c:pt idx="9436">
                  <c:v>-1</c:v>
                </c:pt>
                <c:pt idx="9437">
                  <c:v>-1</c:v>
                </c:pt>
                <c:pt idx="9438">
                  <c:v>-1</c:v>
                </c:pt>
                <c:pt idx="9439">
                  <c:v>-1</c:v>
                </c:pt>
                <c:pt idx="9440">
                  <c:v>-1</c:v>
                </c:pt>
                <c:pt idx="9441">
                  <c:v>-1</c:v>
                </c:pt>
                <c:pt idx="9442">
                  <c:v>-1</c:v>
                </c:pt>
                <c:pt idx="9443">
                  <c:v>-1</c:v>
                </c:pt>
                <c:pt idx="9444">
                  <c:v>-1</c:v>
                </c:pt>
                <c:pt idx="9445">
                  <c:v>-1</c:v>
                </c:pt>
                <c:pt idx="9446">
                  <c:v>-1</c:v>
                </c:pt>
                <c:pt idx="9447">
                  <c:v>-1</c:v>
                </c:pt>
                <c:pt idx="9448">
                  <c:v>-1</c:v>
                </c:pt>
                <c:pt idx="9449">
                  <c:v>-1</c:v>
                </c:pt>
                <c:pt idx="9450">
                  <c:v>-1</c:v>
                </c:pt>
                <c:pt idx="9451">
                  <c:v>-1</c:v>
                </c:pt>
                <c:pt idx="9452">
                  <c:v>-1</c:v>
                </c:pt>
                <c:pt idx="9453">
                  <c:v>-1</c:v>
                </c:pt>
                <c:pt idx="9454">
                  <c:v>-1</c:v>
                </c:pt>
                <c:pt idx="9455">
                  <c:v>-1</c:v>
                </c:pt>
                <c:pt idx="9456">
                  <c:v>-1</c:v>
                </c:pt>
                <c:pt idx="9457">
                  <c:v>-1</c:v>
                </c:pt>
                <c:pt idx="9458">
                  <c:v>-1</c:v>
                </c:pt>
                <c:pt idx="9459">
                  <c:v>-1</c:v>
                </c:pt>
                <c:pt idx="9460">
                  <c:v>-1</c:v>
                </c:pt>
                <c:pt idx="9461">
                  <c:v>-1</c:v>
                </c:pt>
                <c:pt idx="9462">
                  <c:v>-1</c:v>
                </c:pt>
                <c:pt idx="9463">
                  <c:v>-1</c:v>
                </c:pt>
                <c:pt idx="9464">
                  <c:v>-1</c:v>
                </c:pt>
                <c:pt idx="9465">
                  <c:v>-1</c:v>
                </c:pt>
                <c:pt idx="9466">
                  <c:v>-1</c:v>
                </c:pt>
                <c:pt idx="9467">
                  <c:v>-1</c:v>
                </c:pt>
                <c:pt idx="9468">
                  <c:v>-1</c:v>
                </c:pt>
                <c:pt idx="9469">
                  <c:v>-1</c:v>
                </c:pt>
                <c:pt idx="9470">
                  <c:v>-1</c:v>
                </c:pt>
                <c:pt idx="9471">
                  <c:v>-1</c:v>
                </c:pt>
                <c:pt idx="9472">
                  <c:v>-1</c:v>
                </c:pt>
                <c:pt idx="9473">
                  <c:v>-1</c:v>
                </c:pt>
                <c:pt idx="9474">
                  <c:v>-1</c:v>
                </c:pt>
                <c:pt idx="9475">
                  <c:v>-1</c:v>
                </c:pt>
                <c:pt idx="9476">
                  <c:v>-1</c:v>
                </c:pt>
                <c:pt idx="9477">
                  <c:v>-1</c:v>
                </c:pt>
                <c:pt idx="9478">
                  <c:v>-1</c:v>
                </c:pt>
                <c:pt idx="9479">
                  <c:v>-1</c:v>
                </c:pt>
                <c:pt idx="9480">
                  <c:v>-1</c:v>
                </c:pt>
                <c:pt idx="9481">
                  <c:v>-1</c:v>
                </c:pt>
                <c:pt idx="9482">
                  <c:v>-1</c:v>
                </c:pt>
                <c:pt idx="9483">
                  <c:v>-1</c:v>
                </c:pt>
                <c:pt idx="9484">
                  <c:v>-1</c:v>
                </c:pt>
                <c:pt idx="9485">
                  <c:v>-1</c:v>
                </c:pt>
                <c:pt idx="9486">
                  <c:v>-1</c:v>
                </c:pt>
                <c:pt idx="9487">
                  <c:v>-1</c:v>
                </c:pt>
                <c:pt idx="9488">
                  <c:v>-1</c:v>
                </c:pt>
                <c:pt idx="9489">
                  <c:v>-1</c:v>
                </c:pt>
                <c:pt idx="9490">
                  <c:v>-1</c:v>
                </c:pt>
                <c:pt idx="9491">
                  <c:v>-1</c:v>
                </c:pt>
                <c:pt idx="9492">
                  <c:v>-1</c:v>
                </c:pt>
                <c:pt idx="9493">
                  <c:v>-1</c:v>
                </c:pt>
                <c:pt idx="9494">
                  <c:v>-1</c:v>
                </c:pt>
                <c:pt idx="9495">
                  <c:v>-1</c:v>
                </c:pt>
                <c:pt idx="9496">
                  <c:v>-1</c:v>
                </c:pt>
                <c:pt idx="9497">
                  <c:v>-1</c:v>
                </c:pt>
                <c:pt idx="9498">
                  <c:v>-1</c:v>
                </c:pt>
                <c:pt idx="9499">
                  <c:v>-1</c:v>
                </c:pt>
                <c:pt idx="9500">
                  <c:v>-1</c:v>
                </c:pt>
                <c:pt idx="9501">
                  <c:v>-1</c:v>
                </c:pt>
                <c:pt idx="9502">
                  <c:v>-1</c:v>
                </c:pt>
                <c:pt idx="9503">
                  <c:v>-1</c:v>
                </c:pt>
                <c:pt idx="9504">
                  <c:v>-1</c:v>
                </c:pt>
                <c:pt idx="9505">
                  <c:v>-1</c:v>
                </c:pt>
                <c:pt idx="9506">
                  <c:v>-1</c:v>
                </c:pt>
                <c:pt idx="9507">
                  <c:v>-1</c:v>
                </c:pt>
                <c:pt idx="9508">
                  <c:v>-1</c:v>
                </c:pt>
                <c:pt idx="9509">
                  <c:v>-1</c:v>
                </c:pt>
                <c:pt idx="9510">
                  <c:v>-1</c:v>
                </c:pt>
                <c:pt idx="9511">
                  <c:v>-1</c:v>
                </c:pt>
                <c:pt idx="9512">
                  <c:v>-1</c:v>
                </c:pt>
                <c:pt idx="9513">
                  <c:v>-1</c:v>
                </c:pt>
                <c:pt idx="9514">
                  <c:v>-1</c:v>
                </c:pt>
                <c:pt idx="9515">
                  <c:v>-1</c:v>
                </c:pt>
                <c:pt idx="9516">
                  <c:v>-1</c:v>
                </c:pt>
                <c:pt idx="9517">
                  <c:v>-1</c:v>
                </c:pt>
                <c:pt idx="9518">
                  <c:v>-1</c:v>
                </c:pt>
                <c:pt idx="9519">
                  <c:v>-1</c:v>
                </c:pt>
                <c:pt idx="9520">
                  <c:v>-1</c:v>
                </c:pt>
                <c:pt idx="9521">
                  <c:v>-1</c:v>
                </c:pt>
                <c:pt idx="9522">
                  <c:v>-1</c:v>
                </c:pt>
                <c:pt idx="9523">
                  <c:v>-1</c:v>
                </c:pt>
                <c:pt idx="9524">
                  <c:v>-1</c:v>
                </c:pt>
                <c:pt idx="9525">
                  <c:v>-1</c:v>
                </c:pt>
                <c:pt idx="9526">
                  <c:v>-1</c:v>
                </c:pt>
                <c:pt idx="9527">
                  <c:v>-1</c:v>
                </c:pt>
                <c:pt idx="9528">
                  <c:v>-1</c:v>
                </c:pt>
                <c:pt idx="9529">
                  <c:v>-1</c:v>
                </c:pt>
                <c:pt idx="9530">
                  <c:v>-1</c:v>
                </c:pt>
                <c:pt idx="9531">
                  <c:v>-1</c:v>
                </c:pt>
                <c:pt idx="9532">
                  <c:v>-1</c:v>
                </c:pt>
                <c:pt idx="9533">
                  <c:v>-1</c:v>
                </c:pt>
                <c:pt idx="9534">
                  <c:v>-1</c:v>
                </c:pt>
                <c:pt idx="9535">
                  <c:v>-1</c:v>
                </c:pt>
                <c:pt idx="9536">
                  <c:v>-1</c:v>
                </c:pt>
                <c:pt idx="9537">
                  <c:v>-1</c:v>
                </c:pt>
                <c:pt idx="9538">
                  <c:v>-1</c:v>
                </c:pt>
                <c:pt idx="9539">
                  <c:v>-1</c:v>
                </c:pt>
                <c:pt idx="9540">
                  <c:v>-1</c:v>
                </c:pt>
                <c:pt idx="9541">
                  <c:v>-1</c:v>
                </c:pt>
                <c:pt idx="9542">
                  <c:v>-1</c:v>
                </c:pt>
                <c:pt idx="9543">
                  <c:v>-1</c:v>
                </c:pt>
                <c:pt idx="9544">
                  <c:v>-1</c:v>
                </c:pt>
                <c:pt idx="9545">
                  <c:v>-1</c:v>
                </c:pt>
                <c:pt idx="9546">
                  <c:v>-1</c:v>
                </c:pt>
                <c:pt idx="9547">
                  <c:v>-1</c:v>
                </c:pt>
                <c:pt idx="9548">
                  <c:v>-1</c:v>
                </c:pt>
                <c:pt idx="9549">
                  <c:v>-1</c:v>
                </c:pt>
                <c:pt idx="9550">
                  <c:v>-1</c:v>
                </c:pt>
                <c:pt idx="9551">
                  <c:v>-1</c:v>
                </c:pt>
                <c:pt idx="9552">
                  <c:v>-1</c:v>
                </c:pt>
                <c:pt idx="9553">
                  <c:v>-1</c:v>
                </c:pt>
                <c:pt idx="9554">
                  <c:v>-1</c:v>
                </c:pt>
                <c:pt idx="9555">
                  <c:v>-1</c:v>
                </c:pt>
                <c:pt idx="9556">
                  <c:v>-1</c:v>
                </c:pt>
                <c:pt idx="9557">
                  <c:v>-1</c:v>
                </c:pt>
                <c:pt idx="9558">
                  <c:v>-1</c:v>
                </c:pt>
                <c:pt idx="9559">
                  <c:v>-1</c:v>
                </c:pt>
                <c:pt idx="9560">
                  <c:v>-1</c:v>
                </c:pt>
                <c:pt idx="9561">
                  <c:v>-1</c:v>
                </c:pt>
                <c:pt idx="9562">
                  <c:v>-1</c:v>
                </c:pt>
                <c:pt idx="9563">
                  <c:v>-1</c:v>
                </c:pt>
                <c:pt idx="9564">
                  <c:v>-1</c:v>
                </c:pt>
                <c:pt idx="9565">
                  <c:v>-1</c:v>
                </c:pt>
                <c:pt idx="9566">
                  <c:v>-1</c:v>
                </c:pt>
                <c:pt idx="9567">
                  <c:v>-1</c:v>
                </c:pt>
                <c:pt idx="9568">
                  <c:v>-1</c:v>
                </c:pt>
                <c:pt idx="9569">
                  <c:v>-1</c:v>
                </c:pt>
                <c:pt idx="9570">
                  <c:v>-1</c:v>
                </c:pt>
                <c:pt idx="9571">
                  <c:v>-1</c:v>
                </c:pt>
                <c:pt idx="9572">
                  <c:v>-1</c:v>
                </c:pt>
                <c:pt idx="9573">
                  <c:v>-1</c:v>
                </c:pt>
                <c:pt idx="9574">
                  <c:v>-1</c:v>
                </c:pt>
                <c:pt idx="9575">
                  <c:v>-1</c:v>
                </c:pt>
                <c:pt idx="9576">
                  <c:v>-1</c:v>
                </c:pt>
                <c:pt idx="9577">
                  <c:v>-1</c:v>
                </c:pt>
                <c:pt idx="9578">
                  <c:v>-1</c:v>
                </c:pt>
                <c:pt idx="9579">
                  <c:v>-1</c:v>
                </c:pt>
                <c:pt idx="9580">
                  <c:v>-1</c:v>
                </c:pt>
                <c:pt idx="9581">
                  <c:v>-1</c:v>
                </c:pt>
                <c:pt idx="9582">
                  <c:v>-1</c:v>
                </c:pt>
                <c:pt idx="9583">
                  <c:v>-1</c:v>
                </c:pt>
                <c:pt idx="9584">
                  <c:v>-1</c:v>
                </c:pt>
                <c:pt idx="9585">
                  <c:v>-1</c:v>
                </c:pt>
                <c:pt idx="9586">
                  <c:v>-1</c:v>
                </c:pt>
                <c:pt idx="9587">
                  <c:v>-1</c:v>
                </c:pt>
                <c:pt idx="9588">
                  <c:v>-1</c:v>
                </c:pt>
                <c:pt idx="9589">
                  <c:v>-1</c:v>
                </c:pt>
                <c:pt idx="9590">
                  <c:v>-1</c:v>
                </c:pt>
                <c:pt idx="9591">
                  <c:v>-1</c:v>
                </c:pt>
                <c:pt idx="9592">
                  <c:v>-1</c:v>
                </c:pt>
                <c:pt idx="9593">
                  <c:v>-1</c:v>
                </c:pt>
                <c:pt idx="9594">
                  <c:v>-1</c:v>
                </c:pt>
                <c:pt idx="9595">
                  <c:v>-1</c:v>
                </c:pt>
                <c:pt idx="9596">
                  <c:v>-1</c:v>
                </c:pt>
                <c:pt idx="9597">
                  <c:v>-1</c:v>
                </c:pt>
                <c:pt idx="9598">
                  <c:v>-1</c:v>
                </c:pt>
                <c:pt idx="9599">
                  <c:v>-1</c:v>
                </c:pt>
                <c:pt idx="9600">
                  <c:v>-1</c:v>
                </c:pt>
                <c:pt idx="9601">
                  <c:v>-1</c:v>
                </c:pt>
                <c:pt idx="9602">
                  <c:v>-1</c:v>
                </c:pt>
                <c:pt idx="9603">
                  <c:v>-1</c:v>
                </c:pt>
                <c:pt idx="9604">
                  <c:v>-1</c:v>
                </c:pt>
                <c:pt idx="9605">
                  <c:v>-1</c:v>
                </c:pt>
                <c:pt idx="9606">
                  <c:v>-1</c:v>
                </c:pt>
                <c:pt idx="9607">
                  <c:v>-1</c:v>
                </c:pt>
                <c:pt idx="9608">
                  <c:v>-1</c:v>
                </c:pt>
                <c:pt idx="9609">
                  <c:v>-1</c:v>
                </c:pt>
                <c:pt idx="9610">
                  <c:v>-1</c:v>
                </c:pt>
                <c:pt idx="9611">
                  <c:v>-1</c:v>
                </c:pt>
                <c:pt idx="9612">
                  <c:v>-1</c:v>
                </c:pt>
                <c:pt idx="9613">
                  <c:v>-1</c:v>
                </c:pt>
                <c:pt idx="9614">
                  <c:v>-1</c:v>
                </c:pt>
                <c:pt idx="9615">
                  <c:v>-1</c:v>
                </c:pt>
                <c:pt idx="9616">
                  <c:v>-1</c:v>
                </c:pt>
                <c:pt idx="9617">
                  <c:v>-1</c:v>
                </c:pt>
                <c:pt idx="9618">
                  <c:v>-1</c:v>
                </c:pt>
                <c:pt idx="9619">
                  <c:v>-1</c:v>
                </c:pt>
                <c:pt idx="9620">
                  <c:v>-1</c:v>
                </c:pt>
                <c:pt idx="9621">
                  <c:v>-1</c:v>
                </c:pt>
                <c:pt idx="9622">
                  <c:v>-1</c:v>
                </c:pt>
                <c:pt idx="9623">
                  <c:v>-1</c:v>
                </c:pt>
                <c:pt idx="9624">
                  <c:v>-1</c:v>
                </c:pt>
                <c:pt idx="9625">
                  <c:v>-1</c:v>
                </c:pt>
                <c:pt idx="9626">
                  <c:v>-1</c:v>
                </c:pt>
                <c:pt idx="9627">
                  <c:v>-1</c:v>
                </c:pt>
                <c:pt idx="9628">
                  <c:v>-1</c:v>
                </c:pt>
                <c:pt idx="9629">
                  <c:v>-1</c:v>
                </c:pt>
                <c:pt idx="9630">
                  <c:v>-1</c:v>
                </c:pt>
                <c:pt idx="9631">
                  <c:v>-1</c:v>
                </c:pt>
                <c:pt idx="9632">
                  <c:v>-1</c:v>
                </c:pt>
                <c:pt idx="9633">
                  <c:v>-1</c:v>
                </c:pt>
                <c:pt idx="9634">
                  <c:v>-1</c:v>
                </c:pt>
                <c:pt idx="9635">
                  <c:v>-1</c:v>
                </c:pt>
                <c:pt idx="9636">
                  <c:v>-1</c:v>
                </c:pt>
                <c:pt idx="9637">
                  <c:v>-1</c:v>
                </c:pt>
                <c:pt idx="9638">
                  <c:v>-1</c:v>
                </c:pt>
                <c:pt idx="9639">
                  <c:v>-1</c:v>
                </c:pt>
                <c:pt idx="9640">
                  <c:v>-1</c:v>
                </c:pt>
                <c:pt idx="9641">
                  <c:v>-1</c:v>
                </c:pt>
                <c:pt idx="9642">
                  <c:v>-1</c:v>
                </c:pt>
                <c:pt idx="9643">
                  <c:v>-1</c:v>
                </c:pt>
                <c:pt idx="9644">
                  <c:v>-1</c:v>
                </c:pt>
                <c:pt idx="9645">
                  <c:v>-1</c:v>
                </c:pt>
                <c:pt idx="9646">
                  <c:v>-1</c:v>
                </c:pt>
                <c:pt idx="9647">
                  <c:v>-1</c:v>
                </c:pt>
                <c:pt idx="9648">
                  <c:v>-1</c:v>
                </c:pt>
                <c:pt idx="9649">
                  <c:v>-1</c:v>
                </c:pt>
                <c:pt idx="9650">
                  <c:v>-1</c:v>
                </c:pt>
                <c:pt idx="9651">
                  <c:v>-1</c:v>
                </c:pt>
                <c:pt idx="9652">
                  <c:v>-1</c:v>
                </c:pt>
                <c:pt idx="9653">
                  <c:v>-1</c:v>
                </c:pt>
                <c:pt idx="9654">
                  <c:v>-1</c:v>
                </c:pt>
                <c:pt idx="9655">
                  <c:v>-1</c:v>
                </c:pt>
                <c:pt idx="9656">
                  <c:v>-1</c:v>
                </c:pt>
                <c:pt idx="9657">
                  <c:v>-1</c:v>
                </c:pt>
                <c:pt idx="9658">
                  <c:v>-1</c:v>
                </c:pt>
                <c:pt idx="9659">
                  <c:v>-1</c:v>
                </c:pt>
                <c:pt idx="9660">
                  <c:v>-1</c:v>
                </c:pt>
                <c:pt idx="9661">
                  <c:v>-1</c:v>
                </c:pt>
                <c:pt idx="9662">
                  <c:v>-1</c:v>
                </c:pt>
                <c:pt idx="9663">
                  <c:v>-1</c:v>
                </c:pt>
                <c:pt idx="9664">
                  <c:v>-1</c:v>
                </c:pt>
                <c:pt idx="9665">
                  <c:v>-1</c:v>
                </c:pt>
                <c:pt idx="9666">
                  <c:v>-1</c:v>
                </c:pt>
                <c:pt idx="9667">
                  <c:v>-1</c:v>
                </c:pt>
                <c:pt idx="9668">
                  <c:v>-1</c:v>
                </c:pt>
                <c:pt idx="9669">
                  <c:v>-1</c:v>
                </c:pt>
                <c:pt idx="9670">
                  <c:v>-1</c:v>
                </c:pt>
                <c:pt idx="9671">
                  <c:v>-1</c:v>
                </c:pt>
                <c:pt idx="9672">
                  <c:v>-1</c:v>
                </c:pt>
                <c:pt idx="9673">
                  <c:v>-1</c:v>
                </c:pt>
                <c:pt idx="9674">
                  <c:v>-1</c:v>
                </c:pt>
                <c:pt idx="9675">
                  <c:v>-1</c:v>
                </c:pt>
                <c:pt idx="9676">
                  <c:v>-1</c:v>
                </c:pt>
                <c:pt idx="9677">
                  <c:v>-1</c:v>
                </c:pt>
                <c:pt idx="9678">
                  <c:v>-1</c:v>
                </c:pt>
                <c:pt idx="9679">
                  <c:v>-1</c:v>
                </c:pt>
                <c:pt idx="9680">
                  <c:v>-1</c:v>
                </c:pt>
                <c:pt idx="9681">
                  <c:v>-1</c:v>
                </c:pt>
                <c:pt idx="9682">
                  <c:v>-1</c:v>
                </c:pt>
                <c:pt idx="9683">
                  <c:v>-1</c:v>
                </c:pt>
                <c:pt idx="9684">
                  <c:v>-1</c:v>
                </c:pt>
                <c:pt idx="9685">
                  <c:v>-1</c:v>
                </c:pt>
                <c:pt idx="9686">
                  <c:v>-1</c:v>
                </c:pt>
                <c:pt idx="9687">
                  <c:v>-1</c:v>
                </c:pt>
                <c:pt idx="9688">
                  <c:v>-1</c:v>
                </c:pt>
                <c:pt idx="9689">
                  <c:v>-1</c:v>
                </c:pt>
                <c:pt idx="9690">
                  <c:v>-1</c:v>
                </c:pt>
                <c:pt idx="9691">
                  <c:v>-1</c:v>
                </c:pt>
                <c:pt idx="9692">
                  <c:v>-1</c:v>
                </c:pt>
                <c:pt idx="9693">
                  <c:v>-1</c:v>
                </c:pt>
                <c:pt idx="9694">
                  <c:v>-1</c:v>
                </c:pt>
                <c:pt idx="9695">
                  <c:v>-1</c:v>
                </c:pt>
                <c:pt idx="9696">
                  <c:v>-1</c:v>
                </c:pt>
                <c:pt idx="9697">
                  <c:v>-1</c:v>
                </c:pt>
                <c:pt idx="9698">
                  <c:v>-1</c:v>
                </c:pt>
                <c:pt idx="9699">
                  <c:v>-1</c:v>
                </c:pt>
                <c:pt idx="9700">
                  <c:v>-1</c:v>
                </c:pt>
                <c:pt idx="9701">
                  <c:v>-1</c:v>
                </c:pt>
                <c:pt idx="9702">
                  <c:v>-1</c:v>
                </c:pt>
                <c:pt idx="9703">
                  <c:v>-1</c:v>
                </c:pt>
                <c:pt idx="9704">
                  <c:v>-1</c:v>
                </c:pt>
                <c:pt idx="9705">
                  <c:v>-1</c:v>
                </c:pt>
                <c:pt idx="9706">
                  <c:v>-1</c:v>
                </c:pt>
                <c:pt idx="9707">
                  <c:v>-1</c:v>
                </c:pt>
                <c:pt idx="9708">
                  <c:v>-1</c:v>
                </c:pt>
                <c:pt idx="9709">
                  <c:v>-1</c:v>
                </c:pt>
                <c:pt idx="9710">
                  <c:v>-1</c:v>
                </c:pt>
                <c:pt idx="9711">
                  <c:v>-1</c:v>
                </c:pt>
                <c:pt idx="9712">
                  <c:v>-1</c:v>
                </c:pt>
                <c:pt idx="9713">
                  <c:v>-1</c:v>
                </c:pt>
                <c:pt idx="9714">
                  <c:v>-1</c:v>
                </c:pt>
                <c:pt idx="9715">
                  <c:v>-1</c:v>
                </c:pt>
                <c:pt idx="9716">
                  <c:v>-1</c:v>
                </c:pt>
                <c:pt idx="9717">
                  <c:v>-1</c:v>
                </c:pt>
                <c:pt idx="9718">
                  <c:v>-1</c:v>
                </c:pt>
                <c:pt idx="9719">
                  <c:v>-1</c:v>
                </c:pt>
                <c:pt idx="9720">
                  <c:v>-1</c:v>
                </c:pt>
                <c:pt idx="9721">
                  <c:v>-1</c:v>
                </c:pt>
                <c:pt idx="9722">
                  <c:v>-1</c:v>
                </c:pt>
                <c:pt idx="9723">
                  <c:v>-1</c:v>
                </c:pt>
                <c:pt idx="9724">
                  <c:v>-1</c:v>
                </c:pt>
                <c:pt idx="9725">
                  <c:v>-1</c:v>
                </c:pt>
                <c:pt idx="9726">
                  <c:v>-1</c:v>
                </c:pt>
                <c:pt idx="9727">
                  <c:v>-1</c:v>
                </c:pt>
                <c:pt idx="9728">
                  <c:v>-1</c:v>
                </c:pt>
                <c:pt idx="9729">
                  <c:v>-1</c:v>
                </c:pt>
                <c:pt idx="9730">
                  <c:v>-1</c:v>
                </c:pt>
                <c:pt idx="9731">
                  <c:v>-1</c:v>
                </c:pt>
                <c:pt idx="9732">
                  <c:v>-1</c:v>
                </c:pt>
                <c:pt idx="9733">
                  <c:v>-1</c:v>
                </c:pt>
                <c:pt idx="9734">
                  <c:v>-1</c:v>
                </c:pt>
                <c:pt idx="9735">
                  <c:v>-1</c:v>
                </c:pt>
                <c:pt idx="9736">
                  <c:v>-1</c:v>
                </c:pt>
                <c:pt idx="9737">
                  <c:v>-1</c:v>
                </c:pt>
                <c:pt idx="9738">
                  <c:v>-1</c:v>
                </c:pt>
                <c:pt idx="9739">
                  <c:v>-1</c:v>
                </c:pt>
                <c:pt idx="9740">
                  <c:v>-1</c:v>
                </c:pt>
                <c:pt idx="9741">
                  <c:v>-1</c:v>
                </c:pt>
                <c:pt idx="9742">
                  <c:v>-1</c:v>
                </c:pt>
                <c:pt idx="9743">
                  <c:v>-1</c:v>
                </c:pt>
                <c:pt idx="9744">
                  <c:v>-1</c:v>
                </c:pt>
                <c:pt idx="9745">
                  <c:v>-1</c:v>
                </c:pt>
                <c:pt idx="9746">
                  <c:v>-1</c:v>
                </c:pt>
                <c:pt idx="9747">
                  <c:v>-1</c:v>
                </c:pt>
                <c:pt idx="9748">
                  <c:v>-1</c:v>
                </c:pt>
                <c:pt idx="9749">
                  <c:v>-1</c:v>
                </c:pt>
                <c:pt idx="9750">
                  <c:v>-1</c:v>
                </c:pt>
                <c:pt idx="9751">
                  <c:v>-1</c:v>
                </c:pt>
                <c:pt idx="9752">
                  <c:v>-1</c:v>
                </c:pt>
                <c:pt idx="9753">
                  <c:v>-1</c:v>
                </c:pt>
                <c:pt idx="9754">
                  <c:v>-1</c:v>
                </c:pt>
                <c:pt idx="9755">
                  <c:v>-1</c:v>
                </c:pt>
                <c:pt idx="9756">
                  <c:v>-1</c:v>
                </c:pt>
                <c:pt idx="9757">
                  <c:v>-1</c:v>
                </c:pt>
                <c:pt idx="9758">
                  <c:v>-1</c:v>
                </c:pt>
                <c:pt idx="9759">
                  <c:v>-1</c:v>
                </c:pt>
                <c:pt idx="9760">
                  <c:v>-1</c:v>
                </c:pt>
                <c:pt idx="9761">
                  <c:v>-1</c:v>
                </c:pt>
                <c:pt idx="9762">
                  <c:v>-1</c:v>
                </c:pt>
                <c:pt idx="9763">
                  <c:v>-1</c:v>
                </c:pt>
                <c:pt idx="9764">
                  <c:v>-1</c:v>
                </c:pt>
                <c:pt idx="9765">
                  <c:v>-1</c:v>
                </c:pt>
                <c:pt idx="9766">
                  <c:v>-1</c:v>
                </c:pt>
                <c:pt idx="9767">
                  <c:v>-1</c:v>
                </c:pt>
                <c:pt idx="9768">
                  <c:v>-1</c:v>
                </c:pt>
                <c:pt idx="9769">
                  <c:v>-1</c:v>
                </c:pt>
                <c:pt idx="9770">
                  <c:v>-1</c:v>
                </c:pt>
                <c:pt idx="9771">
                  <c:v>-1</c:v>
                </c:pt>
                <c:pt idx="9772">
                  <c:v>-1</c:v>
                </c:pt>
                <c:pt idx="9773">
                  <c:v>-1</c:v>
                </c:pt>
                <c:pt idx="9774">
                  <c:v>-1</c:v>
                </c:pt>
                <c:pt idx="9775">
                  <c:v>-1</c:v>
                </c:pt>
                <c:pt idx="9776">
                  <c:v>-1</c:v>
                </c:pt>
                <c:pt idx="9777">
                  <c:v>-1</c:v>
                </c:pt>
                <c:pt idx="9778">
                  <c:v>-1</c:v>
                </c:pt>
                <c:pt idx="9779">
                  <c:v>-1</c:v>
                </c:pt>
                <c:pt idx="9780">
                  <c:v>-1</c:v>
                </c:pt>
                <c:pt idx="9781">
                  <c:v>-1</c:v>
                </c:pt>
                <c:pt idx="9782">
                  <c:v>-1</c:v>
                </c:pt>
                <c:pt idx="9783">
                  <c:v>-1</c:v>
                </c:pt>
                <c:pt idx="9784">
                  <c:v>-1</c:v>
                </c:pt>
                <c:pt idx="9785">
                  <c:v>-1</c:v>
                </c:pt>
                <c:pt idx="9786">
                  <c:v>-1</c:v>
                </c:pt>
                <c:pt idx="9787">
                  <c:v>-1</c:v>
                </c:pt>
                <c:pt idx="9788">
                  <c:v>-1</c:v>
                </c:pt>
                <c:pt idx="9789">
                  <c:v>-1</c:v>
                </c:pt>
                <c:pt idx="9790">
                  <c:v>-1</c:v>
                </c:pt>
                <c:pt idx="9791">
                  <c:v>-1</c:v>
                </c:pt>
                <c:pt idx="9792">
                  <c:v>-1</c:v>
                </c:pt>
                <c:pt idx="9793">
                  <c:v>-1</c:v>
                </c:pt>
                <c:pt idx="9794">
                  <c:v>-1</c:v>
                </c:pt>
                <c:pt idx="9795">
                  <c:v>-1</c:v>
                </c:pt>
                <c:pt idx="9796">
                  <c:v>-1</c:v>
                </c:pt>
                <c:pt idx="9797">
                  <c:v>-1</c:v>
                </c:pt>
                <c:pt idx="9798">
                  <c:v>-1</c:v>
                </c:pt>
                <c:pt idx="9799">
                  <c:v>-1</c:v>
                </c:pt>
                <c:pt idx="9800">
                  <c:v>-1</c:v>
                </c:pt>
                <c:pt idx="9801">
                  <c:v>-1</c:v>
                </c:pt>
                <c:pt idx="9802">
                  <c:v>-1</c:v>
                </c:pt>
                <c:pt idx="9803">
                  <c:v>-1</c:v>
                </c:pt>
                <c:pt idx="9804">
                  <c:v>-1</c:v>
                </c:pt>
                <c:pt idx="9805">
                  <c:v>-1</c:v>
                </c:pt>
                <c:pt idx="9806">
                  <c:v>-1</c:v>
                </c:pt>
                <c:pt idx="9807">
                  <c:v>-1</c:v>
                </c:pt>
                <c:pt idx="9808">
                  <c:v>-1</c:v>
                </c:pt>
                <c:pt idx="9809">
                  <c:v>-1</c:v>
                </c:pt>
                <c:pt idx="9810">
                  <c:v>-1</c:v>
                </c:pt>
                <c:pt idx="9811">
                  <c:v>-1</c:v>
                </c:pt>
                <c:pt idx="9812">
                  <c:v>-1</c:v>
                </c:pt>
                <c:pt idx="9813">
                  <c:v>-1</c:v>
                </c:pt>
                <c:pt idx="9814">
                  <c:v>-1</c:v>
                </c:pt>
                <c:pt idx="9815">
                  <c:v>-1</c:v>
                </c:pt>
                <c:pt idx="9816">
                  <c:v>-1</c:v>
                </c:pt>
                <c:pt idx="9817">
                  <c:v>-1</c:v>
                </c:pt>
                <c:pt idx="9818">
                  <c:v>-1</c:v>
                </c:pt>
                <c:pt idx="9819">
                  <c:v>-1</c:v>
                </c:pt>
                <c:pt idx="9820">
                  <c:v>-1</c:v>
                </c:pt>
                <c:pt idx="9821">
                  <c:v>-1</c:v>
                </c:pt>
                <c:pt idx="9822">
                  <c:v>-1</c:v>
                </c:pt>
                <c:pt idx="9823">
                  <c:v>-1</c:v>
                </c:pt>
                <c:pt idx="9824">
                  <c:v>-1</c:v>
                </c:pt>
                <c:pt idx="9825">
                  <c:v>-1</c:v>
                </c:pt>
                <c:pt idx="9826">
                  <c:v>-1</c:v>
                </c:pt>
                <c:pt idx="9827">
                  <c:v>-1</c:v>
                </c:pt>
                <c:pt idx="9828">
                  <c:v>-1</c:v>
                </c:pt>
                <c:pt idx="9829">
                  <c:v>-1</c:v>
                </c:pt>
                <c:pt idx="9830">
                  <c:v>-1</c:v>
                </c:pt>
                <c:pt idx="9831">
                  <c:v>-1</c:v>
                </c:pt>
                <c:pt idx="9832">
                  <c:v>-1</c:v>
                </c:pt>
                <c:pt idx="9833">
                  <c:v>-1</c:v>
                </c:pt>
                <c:pt idx="9834">
                  <c:v>-1</c:v>
                </c:pt>
                <c:pt idx="9835">
                  <c:v>-1</c:v>
                </c:pt>
                <c:pt idx="9836">
                  <c:v>-1</c:v>
                </c:pt>
                <c:pt idx="9837">
                  <c:v>-1</c:v>
                </c:pt>
                <c:pt idx="9838">
                  <c:v>-1</c:v>
                </c:pt>
                <c:pt idx="9839">
                  <c:v>-1</c:v>
                </c:pt>
                <c:pt idx="9840">
                  <c:v>-1</c:v>
                </c:pt>
                <c:pt idx="9841">
                  <c:v>-1</c:v>
                </c:pt>
                <c:pt idx="9842">
                  <c:v>-1</c:v>
                </c:pt>
                <c:pt idx="9843">
                  <c:v>-1</c:v>
                </c:pt>
                <c:pt idx="9844">
                  <c:v>-1</c:v>
                </c:pt>
                <c:pt idx="9845">
                  <c:v>-1</c:v>
                </c:pt>
                <c:pt idx="9846">
                  <c:v>-1</c:v>
                </c:pt>
                <c:pt idx="9847">
                  <c:v>-1</c:v>
                </c:pt>
                <c:pt idx="9848">
                  <c:v>-1</c:v>
                </c:pt>
                <c:pt idx="9849">
                  <c:v>-1</c:v>
                </c:pt>
                <c:pt idx="9850">
                  <c:v>-1</c:v>
                </c:pt>
                <c:pt idx="9851">
                  <c:v>-1</c:v>
                </c:pt>
                <c:pt idx="9852">
                  <c:v>-1</c:v>
                </c:pt>
                <c:pt idx="9853">
                  <c:v>-1</c:v>
                </c:pt>
                <c:pt idx="9854">
                  <c:v>-1</c:v>
                </c:pt>
                <c:pt idx="9855">
                  <c:v>-1</c:v>
                </c:pt>
                <c:pt idx="9856">
                  <c:v>-1</c:v>
                </c:pt>
                <c:pt idx="9857">
                  <c:v>-1</c:v>
                </c:pt>
                <c:pt idx="9858">
                  <c:v>-1</c:v>
                </c:pt>
                <c:pt idx="9859">
                  <c:v>-1</c:v>
                </c:pt>
                <c:pt idx="9860">
                  <c:v>-1</c:v>
                </c:pt>
                <c:pt idx="9861">
                  <c:v>-1</c:v>
                </c:pt>
                <c:pt idx="9862">
                  <c:v>-1</c:v>
                </c:pt>
                <c:pt idx="9863">
                  <c:v>-1</c:v>
                </c:pt>
                <c:pt idx="9864">
                  <c:v>-1</c:v>
                </c:pt>
                <c:pt idx="9865">
                  <c:v>-1</c:v>
                </c:pt>
                <c:pt idx="9866">
                  <c:v>-1</c:v>
                </c:pt>
                <c:pt idx="9867">
                  <c:v>-1</c:v>
                </c:pt>
                <c:pt idx="9868">
                  <c:v>-1</c:v>
                </c:pt>
                <c:pt idx="9869">
                  <c:v>-1</c:v>
                </c:pt>
                <c:pt idx="9870">
                  <c:v>-1</c:v>
                </c:pt>
                <c:pt idx="9871">
                  <c:v>-1</c:v>
                </c:pt>
                <c:pt idx="9872">
                  <c:v>-1</c:v>
                </c:pt>
                <c:pt idx="9873">
                  <c:v>-1</c:v>
                </c:pt>
                <c:pt idx="9874">
                  <c:v>-1</c:v>
                </c:pt>
                <c:pt idx="9875">
                  <c:v>-1</c:v>
                </c:pt>
                <c:pt idx="9876">
                  <c:v>-1</c:v>
                </c:pt>
                <c:pt idx="9877">
                  <c:v>-1</c:v>
                </c:pt>
                <c:pt idx="9878">
                  <c:v>-1</c:v>
                </c:pt>
                <c:pt idx="9879">
                  <c:v>-1</c:v>
                </c:pt>
                <c:pt idx="9880">
                  <c:v>-1</c:v>
                </c:pt>
                <c:pt idx="9881">
                  <c:v>-1</c:v>
                </c:pt>
                <c:pt idx="9882">
                  <c:v>-1</c:v>
                </c:pt>
                <c:pt idx="9883">
                  <c:v>-1</c:v>
                </c:pt>
                <c:pt idx="9884">
                  <c:v>-1</c:v>
                </c:pt>
                <c:pt idx="9885">
                  <c:v>-1</c:v>
                </c:pt>
                <c:pt idx="9886">
                  <c:v>-1</c:v>
                </c:pt>
                <c:pt idx="9887">
                  <c:v>-1</c:v>
                </c:pt>
                <c:pt idx="9888">
                  <c:v>-1</c:v>
                </c:pt>
                <c:pt idx="9889">
                  <c:v>-1</c:v>
                </c:pt>
                <c:pt idx="9890">
                  <c:v>-1</c:v>
                </c:pt>
                <c:pt idx="9891">
                  <c:v>-1</c:v>
                </c:pt>
                <c:pt idx="9892">
                  <c:v>-1</c:v>
                </c:pt>
                <c:pt idx="9893">
                  <c:v>-1</c:v>
                </c:pt>
                <c:pt idx="9894">
                  <c:v>-1</c:v>
                </c:pt>
                <c:pt idx="9895">
                  <c:v>-1</c:v>
                </c:pt>
                <c:pt idx="9896">
                  <c:v>-1</c:v>
                </c:pt>
                <c:pt idx="9897">
                  <c:v>-1</c:v>
                </c:pt>
                <c:pt idx="9898">
                  <c:v>-1</c:v>
                </c:pt>
                <c:pt idx="9899">
                  <c:v>-1</c:v>
                </c:pt>
                <c:pt idx="9900">
                  <c:v>-1</c:v>
                </c:pt>
                <c:pt idx="9901">
                  <c:v>-1</c:v>
                </c:pt>
                <c:pt idx="9902">
                  <c:v>-1</c:v>
                </c:pt>
                <c:pt idx="9903">
                  <c:v>-1</c:v>
                </c:pt>
                <c:pt idx="9904">
                  <c:v>-1</c:v>
                </c:pt>
                <c:pt idx="9905">
                  <c:v>-1</c:v>
                </c:pt>
                <c:pt idx="9906">
                  <c:v>-1</c:v>
                </c:pt>
                <c:pt idx="9907">
                  <c:v>-1</c:v>
                </c:pt>
                <c:pt idx="9908">
                  <c:v>-1</c:v>
                </c:pt>
                <c:pt idx="9909">
                  <c:v>-1</c:v>
                </c:pt>
                <c:pt idx="9910">
                  <c:v>-1</c:v>
                </c:pt>
                <c:pt idx="9911">
                  <c:v>-1</c:v>
                </c:pt>
                <c:pt idx="9912">
                  <c:v>-1</c:v>
                </c:pt>
                <c:pt idx="9913">
                  <c:v>-1</c:v>
                </c:pt>
                <c:pt idx="9914">
                  <c:v>-1</c:v>
                </c:pt>
                <c:pt idx="9915">
                  <c:v>-1</c:v>
                </c:pt>
                <c:pt idx="9916">
                  <c:v>-1</c:v>
                </c:pt>
                <c:pt idx="9917">
                  <c:v>-1</c:v>
                </c:pt>
                <c:pt idx="9918">
                  <c:v>-1</c:v>
                </c:pt>
                <c:pt idx="9919">
                  <c:v>-1</c:v>
                </c:pt>
                <c:pt idx="9920">
                  <c:v>-1</c:v>
                </c:pt>
                <c:pt idx="9921">
                  <c:v>-1</c:v>
                </c:pt>
                <c:pt idx="9922">
                  <c:v>-1</c:v>
                </c:pt>
                <c:pt idx="9923">
                  <c:v>-1</c:v>
                </c:pt>
                <c:pt idx="9924">
                  <c:v>-1</c:v>
                </c:pt>
                <c:pt idx="9925">
                  <c:v>-1</c:v>
                </c:pt>
                <c:pt idx="9926">
                  <c:v>-1</c:v>
                </c:pt>
                <c:pt idx="9927">
                  <c:v>-1</c:v>
                </c:pt>
                <c:pt idx="9928">
                  <c:v>-1</c:v>
                </c:pt>
                <c:pt idx="9929">
                  <c:v>-1</c:v>
                </c:pt>
                <c:pt idx="9930">
                  <c:v>-1</c:v>
                </c:pt>
                <c:pt idx="9931">
                  <c:v>-1</c:v>
                </c:pt>
                <c:pt idx="9932">
                  <c:v>-1</c:v>
                </c:pt>
                <c:pt idx="9933">
                  <c:v>-1</c:v>
                </c:pt>
                <c:pt idx="9934">
                  <c:v>-1</c:v>
                </c:pt>
                <c:pt idx="9935">
                  <c:v>-1</c:v>
                </c:pt>
                <c:pt idx="9936">
                  <c:v>-1</c:v>
                </c:pt>
                <c:pt idx="9937">
                  <c:v>-1</c:v>
                </c:pt>
                <c:pt idx="9938">
                  <c:v>-1</c:v>
                </c:pt>
                <c:pt idx="9939">
                  <c:v>-1</c:v>
                </c:pt>
                <c:pt idx="9940">
                  <c:v>-1</c:v>
                </c:pt>
                <c:pt idx="9941">
                  <c:v>-1</c:v>
                </c:pt>
                <c:pt idx="9942">
                  <c:v>-1</c:v>
                </c:pt>
                <c:pt idx="9943">
                  <c:v>-1</c:v>
                </c:pt>
                <c:pt idx="9944">
                  <c:v>-1</c:v>
                </c:pt>
                <c:pt idx="9945">
                  <c:v>-1</c:v>
                </c:pt>
                <c:pt idx="9946">
                  <c:v>-1</c:v>
                </c:pt>
                <c:pt idx="9947">
                  <c:v>-1</c:v>
                </c:pt>
                <c:pt idx="9948">
                  <c:v>-1</c:v>
                </c:pt>
                <c:pt idx="9949">
                  <c:v>-1</c:v>
                </c:pt>
                <c:pt idx="9950">
                  <c:v>-1</c:v>
                </c:pt>
                <c:pt idx="9951">
                  <c:v>-1</c:v>
                </c:pt>
                <c:pt idx="9952">
                  <c:v>-1</c:v>
                </c:pt>
                <c:pt idx="9953">
                  <c:v>-1</c:v>
                </c:pt>
                <c:pt idx="9954">
                  <c:v>-1</c:v>
                </c:pt>
                <c:pt idx="9955">
                  <c:v>-1</c:v>
                </c:pt>
                <c:pt idx="9956">
                  <c:v>-1</c:v>
                </c:pt>
                <c:pt idx="9957">
                  <c:v>-1</c:v>
                </c:pt>
                <c:pt idx="9958">
                  <c:v>-1</c:v>
                </c:pt>
                <c:pt idx="9959">
                  <c:v>-1</c:v>
                </c:pt>
                <c:pt idx="9960">
                  <c:v>-1</c:v>
                </c:pt>
                <c:pt idx="9961">
                  <c:v>-1</c:v>
                </c:pt>
                <c:pt idx="9962">
                  <c:v>-1</c:v>
                </c:pt>
                <c:pt idx="9963">
                  <c:v>-1</c:v>
                </c:pt>
                <c:pt idx="9964">
                  <c:v>-1</c:v>
                </c:pt>
                <c:pt idx="9965">
                  <c:v>-1</c:v>
                </c:pt>
                <c:pt idx="9966">
                  <c:v>-1</c:v>
                </c:pt>
                <c:pt idx="9967">
                  <c:v>-1</c:v>
                </c:pt>
                <c:pt idx="9968">
                  <c:v>-1</c:v>
                </c:pt>
                <c:pt idx="9969">
                  <c:v>-1</c:v>
                </c:pt>
                <c:pt idx="9970">
                  <c:v>-1</c:v>
                </c:pt>
                <c:pt idx="9971">
                  <c:v>-1</c:v>
                </c:pt>
                <c:pt idx="9972">
                  <c:v>-1</c:v>
                </c:pt>
                <c:pt idx="9973">
                  <c:v>-1</c:v>
                </c:pt>
                <c:pt idx="9974">
                  <c:v>-1</c:v>
                </c:pt>
                <c:pt idx="9975">
                  <c:v>-1</c:v>
                </c:pt>
                <c:pt idx="9976">
                  <c:v>-1</c:v>
                </c:pt>
                <c:pt idx="9977">
                  <c:v>-1</c:v>
                </c:pt>
                <c:pt idx="9978">
                  <c:v>-1</c:v>
                </c:pt>
                <c:pt idx="9979">
                  <c:v>-1</c:v>
                </c:pt>
                <c:pt idx="9980">
                  <c:v>-1</c:v>
                </c:pt>
                <c:pt idx="9981">
                  <c:v>-1</c:v>
                </c:pt>
                <c:pt idx="9982">
                  <c:v>-1</c:v>
                </c:pt>
                <c:pt idx="9983">
                  <c:v>-1</c:v>
                </c:pt>
                <c:pt idx="9984">
                  <c:v>-1</c:v>
                </c:pt>
                <c:pt idx="9985">
                  <c:v>-1</c:v>
                </c:pt>
                <c:pt idx="9986">
                  <c:v>-1</c:v>
                </c:pt>
                <c:pt idx="9987">
                  <c:v>-1</c:v>
                </c:pt>
                <c:pt idx="9988">
                  <c:v>-1</c:v>
                </c:pt>
                <c:pt idx="9989">
                  <c:v>-1</c:v>
                </c:pt>
                <c:pt idx="9990">
                  <c:v>-1</c:v>
                </c:pt>
                <c:pt idx="9991">
                  <c:v>-1</c:v>
                </c:pt>
                <c:pt idx="9992">
                  <c:v>-1</c:v>
                </c:pt>
                <c:pt idx="9993">
                  <c:v>-1</c:v>
                </c:pt>
                <c:pt idx="9994">
                  <c:v>-1</c:v>
                </c:pt>
                <c:pt idx="9995">
                  <c:v>-1</c:v>
                </c:pt>
                <c:pt idx="9996">
                  <c:v>-1</c:v>
                </c:pt>
                <c:pt idx="9997">
                  <c:v>-1</c:v>
                </c:pt>
                <c:pt idx="9998">
                  <c:v>-1</c:v>
                </c:pt>
                <c:pt idx="9999">
                  <c:v>-1</c:v>
                </c:pt>
                <c:pt idx="10000">
                  <c:v>-1</c:v>
                </c:pt>
                <c:pt idx="10001">
                  <c:v>-1</c:v>
                </c:pt>
                <c:pt idx="10002">
                  <c:v>-1</c:v>
                </c:pt>
                <c:pt idx="10003">
                  <c:v>-1</c:v>
                </c:pt>
                <c:pt idx="10004">
                  <c:v>-1</c:v>
                </c:pt>
                <c:pt idx="10005">
                  <c:v>-1</c:v>
                </c:pt>
                <c:pt idx="10006">
                  <c:v>-1</c:v>
                </c:pt>
                <c:pt idx="10007">
                  <c:v>-1</c:v>
                </c:pt>
                <c:pt idx="10008">
                  <c:v>-1</c:v>
                </c:pt>
                <c:pt idx="10009">
                  <c:v>-1</c:v>
                </c:pt>
                <c:pt idx="10010">
                  <c:v>-1</c:v>
                </c:pt>
                <c:pt idx="10011">
                  <c:v>-1</c:v>
                </c:pt>
                <c:pt idx="10012">
                  <c:v>-1</c:v>
                </c:pt>
                <c:pt idx="10013">
                  <c:v>-1</c:v>
                </c:pt>
                <c:pt idx="10014">
                  <c:v>-1</c:v>
                </c:pt>
                <c:pt idx="10015">
                  <c:v>-1</c:v>
                </c:pt>
                <c:pt idx="10016">
                  <c:v>-1</c:v>
                </c:pt>
                <c:pt idx="10017">
                  <c:v>-1</c:v>
                </c:pt>
                <c:pt idx="10018">
                  <c:v>-1</c:v>
                </c:pt>
                <c:pt idx="10019">
                  <c:v>-1</c:v>
                </c:pt>
                <c:pt idx="10020">
                  <c:v>-1</c:v>
                </c:pt>
                <c:pt idx="10021">
                  <c:v>-1</c:v>
                </c:pt>
                <c:pt idx="10022">
                  <c:v>-1</c:v>
                </c:pt>
                <c:pt idx="10023">
                  <c:v>-1</c:v>
                </c:pt>
                <c:pt idx="10024">
                  <c:v>-1</c:v>
                </c:pt>
                <c:pt idx="10025">
                  <c:v>-1</c:v>
                </c:pt>
                <c:pt idx="10026">
                  <c:v>-1</c:v>
                </c:pt>
                <c:pt idx="10027">
                  <c:v>-1</c:v>
                </c:pt>
                <c:pt idx="10028">
                  <c:v>-1</c:v>
                </c:pt>
                <c:pt idx="10029">
                  <c:v>-1</c:v>
                </c:pt>
                <c:pt idx="10030">
                  <c:v>-1</c:v>
                </c:pt>
                <c:pt idx="10031">
                  <c:v>-1</c:v>
                </c:pt>
                <c:pt idx="10032">
                  <c:v>-1</c:v>
                </c:pt>
                <c:pt idx="10033">
                  <c:v>-1</c:v>
                </c:pt>
                <c:pt idx="10034">
                  <c:v>-1</c:v>
                </c:pt>
                <c:pt idx="10035">
                  <c:v>-1</c:v>
                </c:pt>
                <c:pt idx="10036">
                  <c:v>-1</c:v>
                </c:pt>
                <c:pt idx="10037">
                  <c:v>-1</c:v>
                </c:pt>
                <c:pt idx="10038">
                  <c:v>-1</c:v>
                </c:pt>
                <c:pt idx="10039">
                  <c:v>-1</c:v>
                </c:pt>
                <c:pt idx="10040">
                  <c:v>-1</c:v>
                </c:pt>
                <c:pt idx="10041">
                  <c:v>-1</c:v>
                </c:pt>
                <c:pt idx="10042">
                  <c:v>-1</c:v>
                </c:pt>
                <c:pt idx="10043">
                  <c:v>-1</c:v>
                </c:pt>
                <c:pt idx="10044">
                  <c:v>-1</c:v>
                </c:pt>
                <c:pt idx="10045">
                  <c:v>-1</c:v>
                </c:pt>
                <c:pt idx="10046">
                  <c:v>-1</c:v>
                </c:pt>
                <c:pt idx="10047">
                  <c:v>-1</c:v>
                </c:pt>
                <c:pt idx="10048">
                  <c:v>-1</c:v>
                </c:pt>
                <c:pt idx="10049">
                  <c:v>-1</c:v>
                </c:pt>
                <c:pt idx="10050">
                  <c:v>-1</c:v>
                </c:pt>
                <c:pt idx="10051">
                  <c:v>-1</c:v>
                </c:pt>
                <c:pt idx="10052">
                  <c:v>-1</c:v>
                </c:pt>
                <c:pt idx="10053">
                  <c:v>-1</c:v>
                </c:pt>
                <c:pt idx="10054">
                  <c:v>-1</c:v>
                </c:pt>
                <c:pt idx="10055">
                  <c:v>-1</c:v>
                </c:pt>
                <c:pt idx="10056">
                  <c:v>-1</c:v>
                </c:pt>
                <c:pt idx="10057">
                  <c:v>-1</c:v>
                </c:pt>
                <c:pt idx="10058">
                  <c:v>-1</c:v>
                </c:pt>
                <c:pt idx="10059">
                  <c:v>-1</c:v>
                </c:pt>
                <c:pt idx="10060">
                  <c:v>-1</c:v>
                </c:pt>
                <c:pt idx="10061">
                  <c:v>-1</c:v>
                </c:pt>
                <c:pt idx="10062">
                  <c:v>-1</c:v>
                </c:pt>
                <c:pt idx="10063">
                  <c:v>-1</c:v>
                </c:pt>
                <c:pt idx="10064">
                  <c:v>-1</c:v>
                </c:pt>
                <c:pt idx="10065">
                  <c:v>-1</c:v>
                </c:pt>
                <c:pt idx="10066">
                  <c:v>-1</c:v>
                </c:pt>
                <c:pt idx="10067">
                  <c:v>-1</c:v>
                </c:pt>
                <c:pt idx="10068">
                  <c:v>-1</c:v>
                </c:pt>
                <c:pt idx="10069">
                  <c:v>-1</c:v>
                </c:pt>
                <c:pt idx="10070">
                  <c:v>-1</c:v>
                </c:pt>
                <c:pt idx="10071">
                  <c:v>-1</c:v>
                </c:pt>
                <c:pt idx="10072">
                  <c:v>-1</c:v>
                </c:pt>
                <c:pt idx="10073">
                  <c:v>-1</c:v>
                </c:pt>
                <c:pt idx="10074">
                  <c:v>-1</c:v>
                </c:pt>
                <c:pt idx="10075">
                  <c:v>-1</c:v>
                </c:pt>
                <c:pt idx="10076">
                  <c:v>-1</c:v>
                </c:pt>
                <c:pt idx="10077">
                  <c:v>-1</c:v>
                </c:pt>
                <c:pt idx="10078">
                  <c:v>-1</c:v>
                </c:pt>
                <c:pt idx="10079">
                  <c:v>-1</c:v>
                </c:pt>
                <c:pt idx="10080">
                  <c:v>-1</c:v>
                </c:pt>
                <c:pt idx="10081">
                  <c:v>-1</c:v>
                </c:pt>
                <c:pt idx="10082">
                  <c:v>-1</c:v>
                </c:pt>
                <c:pt idx="10083">
                  <c:v>-1</c:v>
                </c:pt>
                <c:pt idx="10084">
                  <c:v>-1</c:v>
                </c:pt>
                <c:pt idx="10085">
                  <c:v>-1</c:v>
                </c:pt>
                <c:pt idx="10086">
                  <c:v>-1</c:v>
                </c:pt>
                <c:pt idx="10087">
                  <c:v>-1</c:v>
                </c:pt>
                <c:pt idx="10088">
                  <c:v>-1</c:v>
                </c:pt>
                <c:pt idx="10089">
                  <c:v>-1</c:v>
                </c:pt>
                <c:pt idx="10090">
                  <c:v>-1</c:v>
                </c:pt>
                <c:pt idx="10091">
                  <c:v>-1</c:v>
                </c:pt>
                <c:pt idx="10092">
                  <c:v>-1</c:v>
                </c:pt>
                <c:pt idx="10093">
                  <c:v>-1</c:v>
                </c:pt>
                <c:pt idx="10094">
                  <c:v>-1</c:v>
                </c:pt>
                <c:pt idx="10095">
                  <c:v>-1</c:v>
                </c:pt>
                <c:pt idx="10096">
                  <c:v>-1</c:v>
                </c:pt>
                <c:pt idx="10097">
                  <c:v>-1</c:v>
                </c:pt>
                <c:pt idx="10098">
                  <c:v>-1</c:v>
                </c:pt>
                <c:pt idx="10099">
                  <c:v>-1</c:v>
                </c:pt>
                <c:pt idx="10100">
                  <c:v>-1</c:v>
                </c:pt>
                <c:pt idx="10101">
                  <c:v>-1</c:v>
                </c:pt>
                <c:pt idx="10102">
                  <c:v>-1</c:v>
                </c:pt>
                <c:pt idx="10103">
                  <c:v>-1</c:v>
                </c:pt>
                <c:pt idx="10104">
                  <c:v>-1</c:v>
                </c:pt>
                <c:pt idx="10105">
                  <c:v>-1</c:v>
                </c:pt>
                <c:pt idx="10106">
                  <c:v>-1</c:v>
                </c:pt>
                <c:pt idx="10107">
                  <c:v>-1</c:v>
                </c:pt>
                <c:pt idx="10108">
                  <c:v>-1</c:v>
                </c:pt>
                <c:pt idx="10109">
                  <c:v>-1</c:v>
                </c:pt>
                <c:pt idx="10110">
                  <c:v>-1</c:v>
                </c:pt>
                <c:pt idx="10111">
                  <c:v>-1</c:v>
                </c:pt>
                <c:pt idx="10112">
                  <c:v>-1</c:v>
                </c:pt>
                <c:pt idx="10113">
                  <c:v>-1</c:v>
                </c:pt>
                <c:pt idx="10114">
                  <c:v>-1</c:v>
                </c:pt>
                <c:pt idx="10115">
                  <c:v>-1</c:v>
                </c:pt>
                <c:pt idx="10116">
                  <c:v>-1</c:v>
                </c:pt>
                <c:pt idx="10117">
                  <c:v>-1</c:v>
                </c:pt>
                <c:pt idx="10118">
                  <c:v>-1</c:v>
                </c:pt>
                <c:pt idx="10119">
                  <c:v>-1</c:v>
                </c:pt>
                <c:pt idx="10120">
                  <c:v>-1</c:v>
                </c:pt>
                <c:pt idx="10121">
                  <c:v>-1</c:v>
                </c:pt>
                <c:pt idx="10122">
                  <c:v>-1</c:v>
                </c:pt>
                <c:pt idx="10123">
                  <c:v>-1</c:v>
                </c:pt>
                <c:pt idx="10124">
                  <c:v>-1</c:v>
                </c:pt>
                <c:pt idx="10125">
                  <c:v>-1</c:v>
                </c:pt>
                <c:pt idx="10126">
                  <c:v>-1</c:v>
                </c:pt>
                <c:pt idx="10127">
                  <c:v>-1</c:v>
                </c:pt>
                <c:pt idx="10128">
                  <c:v>-1</c:v>
                </c:pt>
                <c:pt idx="10129">
                  <c:v>-1</c:v>
                </c:pt>
                <c:pt idx="10130">
                  <c:v>-1</c:v>
                </c:pt>
                <c:pt idx="10131">
                  <c:v>-1</c:v>
                </c:pt>
                <c:pt idx="10132">
                  <c:v>-1</c:v>
                </c:pt>
                <c:pt idx="10133">
                  <c:v>-1</c:v>
                </c:pt>
                <c:pt idx="10134">
                  <c:v>-1</c:v>
                </c:pt>
                <c:pt idx="10135">
                  <c:v>-1</c:v>
                </c:pt>
                <c:pt idx="10136">
                  <c:v>-1</c:v>
                </c:pt>
                <c:pt idx="10137">
                  <c:v>-1</c:v>
                </c:pt>
                <c:pt idx="10138">
                  <c:v>-1</c:v>
                </c:pt>
                <c:pt idx="10139">
                  <c:v>-1</c:v>
                </c:pt>
                <c:pt idx="10140">
                  <c:v>-1</c:v>
                </c:pt>
                <c:pt idx="10141">
                  <c:v>-1</c:v>
                </c:pt>
                <c:pt idx="10142">
                  <c:v>-1</c:v>
                </c:pt>
                <c:pt idx="10143">
                  <c:v>-1</c:v>
                </c:pt>
                <c:pt idx="10144">
                  <c:v>-1</c:v>
                </c:pt>
                <c:pt idx="10145">
                  <c:v>-1</c:v>
                </c:pt>
                <c:pt idx="10146">
                  <c:v>-1</c:v>
                </c:pt>
                <c:pt idx="10147">
                  <c:v>-1</c:v>
                </c:pt>
                <c:pt idx="10148">
                  <c:v>-1</c:v>
                </c:pt>
                <c:pt idx="10149">
                  <c:v>-1</c:v>
                </c:pt>
                <c:pt idx="10150">
                  <c:v>-1</c:v>
                </c:pt>
                <c:pt idx="10151">
                  <c:v>-1</c:v>
                </c:pt>
                <c:pt idx="10152">
                  <c:v>-1</c:v>
                </c:pt>
                <c:pt idx="10153">
                  <c:v>-1</c:v>
                </c:pt>
                <c:pt idx="10154">
                  <c:v>-1</c:v>
                </c:pt>
                <c:pt idx="10155">
                  <c:v>-1</c:v>
                </c:pt>
                <c:pt idx="10156">
                  <c:v>-1</c:v>
                </c:pt>
                <c:pt idx="10157">
                  <c:v>-1</c:v>
                </c:pt>
                <c:pt idx="10158">
                  <c:v>-1</c:v>
                </c:pt>
                <c:pt idx="10159">
                  <c:v>-1</c:v>
                </c:pt>
                <c:pt idx="10160">
                  <c:v>-1</c:v>
                </c:pt>
                <c:pt idx="10161">
                  <c:v>-1</c:v>
                </c:pt>
                <c:pt idx="10162">
                  <c:v>-1</c:v>
                </c:pt>
                <c:pt idx="10163">
                  <c:v>-1</c:v>
                </c:pt>
                <c:pt idx="10164">
                  <c:v>-1</c:v>
                </c:pt>
                <c:pt idx="10165">
                  <c:v>-1</c:v>
                </c:pt>
                <c:pt idx="10166">
                  <c:v>-1</c:v>
                </c:pt>
                <c:pt idx="10167">
                  <c:v>-1</c:v>
                </c:pt>
                <c:pt idx="10168">
                  <c:v>-1</c:v>
                </c:pt>
                <c:pt idx="10169">
                  <c:v>-1</c:v>
                </c:pt>
                <c:pt idx="10170">
                  <c:v>-1</c:v>
                </c:pt>
                <c:pt idx="10171">
                  <c:v>-1</c:v>
                </c:pt>
                <c:pt idx="10172">
                  <c:v>-1</c:v>
                </c:pt>
                <c:pt idx="10173">
                  <c:v>-1</c:v>
                </c:pt>
                <c:pt idx="10174">
                  <c:v>-1</c:v>
                </c:pt>
                <c:pt idx="10175">
                  <c:v>-1</c:v>
                </c:pt>
                <c:pt idx="10176">
                  <c:v>-1</c:v>
                </c:pt>
                <c:pt idx="10177">
                  <c:v>-1</c:v>
                </c:pt>
                <c:pt idx="10178">
                  <c:v>-1</c:v>
                </c:pt>
                <c:pt idx="10179">
                  <c:v>-1</c:v>
                </c:pt>
                <c:pt idx="10180">
                  <c:v>-1</c:v>
                </c:pt>
                <c:pt idx="10181">
                  <c:v>-1</c:v>
                </c:pt>
                <c:pt idx="10182">
                  <c:v>-1</c:v>
                </c:pt>
                <c:pt idx="10183">
                  <c:v>-1</c:v>
                </c:pt>
                <c:pt idx="10184">
                  <c:v>-1</c:v>
                </c:pt>
                <c:pt idx="10185">
                  <c:v>-1</c:v>
                </c:pt>
                <c:pt idx="10186">
                  <c:v>-1</c:v>
                </c:pt>
                <c:pt idx="10187">
                  <c:v>-1</c:v>
                </c:pt>
                <c:pt idx="10188">
                  <c:v>-1</c:v>
                </c:pt>
                <c:pt idx="10189">
                  <c:v>-1</c:v>
                </c:pt>
                <c:pt idx="10190">
                  <c:v>-1</c:v>
                </c:pt>
                <c:pt idx="10191">
                  <c:v>-1</c:v>
                </c:pt>
                <c:pt idx="10192">
                  <c:v>-1</c:v>
                </c:pt>
                <c:pt idx="10193">
                  <c:v>-1</c:v>
                </c:pt>
                <c:pt idx="10194">
                  <c:v>-1</c:v>
                </c:pt>
                <c:pt idx="10195">
                  <c:v>-1</c:v>
                </c:pt>
                <c:pt idx="10196">
                  <c:v>-1</c:v>
                </c:pt>
                <c:pt idx="10197">
                  <c:v>-1</c:v>
                </c:pt>
                <c:pt idx="10198">
                  <c:v>-1</c:v>
                </c:pt>
                <c:pt idx="10199">
                  <c:v>-1</c:v>
                </c:pt>
                <c:pt idx="10200">
                  <c:v>-1</c:v>
                </c:pt>
                <c:pt idx="10201">
                  <c:v>-1</c:v>
                </c:pt>
                <c:pt idx="10202">
                  <c:v>-1</c:v>
                </c:pt>
                <c:pt idx="10203">
                  <c:v>-1</c:v>
                </c:pt>
                <c:pt idx="10204">
                  <c:v>-1</c:v>
                </c:pt>
                <c:pt idx="10205">
                  <c:v>-1</c:v>
                </c:pt>
                <c:pt idx="10206">
                  <c:v>-1</c:v>
                </c:pt>
                <c:pt idx="10207">
                  <c:v>-1</c:v>
                </c:pt>
                <c:pt idx="10208">
                  <c:v>-1</c:v>
                </c:pt>
                <c:pt idx="10209">
                  <c:v>-1</c:v>
                </c:pt>
                <c:pt idx="10210">
                  <c:v>-1</c:v>
                </c:pt>
                <c:pt idx="10211">
                  <c:v>-1</c:v>
                </c:pt>
                <c:pt idx="10212">
                  <c:v>-1</c:v>
                </c:pt>
                <c:pt idx="10213">
                  <c:v>-1</c:v>
                </c:pt>
                <c:pt idx="10214">
                  <c:v>-1</c:v>
                </c:pt>
                <c:pt idx="10215">
                  <c:v>-1</c:v>
                </c:pt>
                <c:pt idx="10216">
                  <c:v>-1</c:v>
                </c:pt>
                <c:pt idx="10217">
                  <c:v>-1</c:v>
                </c:pt>
                <c:pt idx="10218">
                  <c:v>-1</c:v>
                </c:pt>
                <c:pt idx="10219">
                  <c:v>-1</c:v>
                </c:pt>
                <c:pt idx="10220">
                  <c:v>-1</c:v>
                </c:pt>
                <c:pt idx="10221">
                  <c:v>-1</c:v>
                </c:pt>
                <c:pt idx="10222">
                  <c:v>-1</c:v>
                </c:pt>
                <c:pt idx="10223">
                  <c:v>-1</c:v>
                </c:pt>
                <c:pt idx="10224">
                  <c:v>-1</c:v>
                </c:pt>
                <c:pt idx="10225">
                  <c:v>-1</c:v>
                </c:pt>
                <c:pt idx="10226">
                  <c:v>-1</c:v>
                </c:pt>
                <c:pt idx="10227">
                  <c:v>-1</c:v>
                </c:pt>
                <c:pt idx="10228">
                  <c:v>-1</c:v>
                </c:pt>
                <c:pt idx="10229">
                  <c:v>-1</c:v>
                </c:pt>
                <c:pt idx="10230">
                  <c:v>-1</c:v>
                </c:pt>
                <c:pt idx="10231">
                  <c:v>-1</c:v>
                </c:pt>
                <c:pt idx="10232">
                  <c:v>-1</c:v>
                </c:pt>
                <c:pt idx="10233">
                  <c:v>-1</c:v>
                </c:pt>
                <c:pt idx="10234">
                  <c:v>-1</c:v>
                </c:pt>
                <c:pt idx="10235">
                  <c:v>-1</c:v>
                </c:pt>
                <c:pt idx="10236">
                  <c:v>-1</c:v>
                </c:pt>
                <c:pt idx="10237">
                  <c:v>-1</c:v>
                </c:pt>
                <c:pt idx="10238">
                  <c:v>-1</c:v>
                </c:pt>
                <c:pt idx="10239">
                  <c:v>-1</c:v>
                </c:pt>
                <c:pt idx="10240">
                  <c:v>-1</c:v>
                </c:pt>
                <c:pt idx="10241">
                  <c:v>-1</c:v>
                </c:pt>
                <c:pt idx="10242">
                  <c:v>-1</c:v>
                </c:pt>
                <c:pt idx="10243">
                  <c:v>-1</c:v>
                </c:pt>
                <c:pt idx="10244">
                  <c:v>-1</c:v>
                </c:pt>
                <c:pt idx="10245">
                  <c:v>-1</c:v>
                </c:pt>
                <c:pt idx="10246">
                  <c:v>-1</c:v>
                </c:pt>
                <c:pt idx="10247">
                  <c:v>-1</c:v>
                </c:pt>
                <c:pt idx="10248">
                  <c:v>-1</c:v>
                </c:pt>
                <c:pt idx="10249">
                  <c:v>-1</c:v>
                </c:pt>
                <c:pt idx="10250">
                  <c:v>-1</c:v>
                </c:pt>
                <c:pt idx="10251">
                  <c:v>-1</c:v>
                </c:pt>
                <c:pt idx="10252">
                  <c:v>-1</c:v>
                </c:pt>
                <c:pt idx="10253">
                  <c:v>-1</c:v>
                </c:pt>
                <c:pt idx="10254">
                  <c:v>-1</c:v>
                </c:pt>
                <c:pt idx="10255">
                  <c:v>-1</c:v>
                </c:pt>
                <c:pt idx="10256">
                  <c:v>-1</c:v>
                </c:pt>
                <c:pt idx="10257">
                  <c:v>-1</c:v>
                </c:pt>
                <c:pt idx="10258">
                  <c:v>-1</c:v>
                </c:pt>
                <c:pt idx="10259">
                  <c:v>-1</c:v>
                </c:pt>
                <c:pt idx="10260">
                  <c:v>-1</c:v>
                </c:pt>
                <c:pt idx="10261">
                  <c:v>-1</c:v>
                </c:pt>
                <c:pt idx="10262">
                  <c:v>-1</c:v>
                </c:pt>
                <c:pt idx="10263">
                  <c:v>-1</c:v>
                </c:pt>
                <c:pt idx="10264">
                  <c:v>-1</c:v>
                </c:pt>
                <c:pt idx="10265">
                  <c:v>-1</c:v>
                </c:pt>
                <c:pt idx="10266">
                  <c:v>-1</c:v>
                </c:pt>
                <c:pt idx="10267">
                  <c:v>-1</c:v>
                </c:pt>
                <c:pt idx="10268">
                  <c:v>-1</c:v>
                </c:pt>
                <c:pt idx="10269">
                  <c:v>-1</c:v>
                </c:pt>
                <c:pt idx="10270">
                  <c:v>-1</c:v>
                </c:pt>
                <c:pt idx="10271">
                  <c:v>-1</c:v>
                </c:pt>
                <c:pt idx="10272">
                  <c:v>-1</c:v>
                </c:pt>
                <c:pt idx="10273">
                  <c:v>-1</c:v>
                </c:pt>
                <c:pt idx="10274">
                  <c:v>-1</c:v>
                </c:pt>
                <c:pt idx="10275">
                  <c:v>-1</c:v>
                </c:pt>
                <c:pt idx="10276">
                  <c:v>-1</c:v>
                </c:pt>
                <c:pt idx="10277">
                  <c:v>-1</c:v>
                </c:pt>
                <c:pt idx="10278">
                  <c:v>-1</c:v>
                </c:pt>
                <c:pt idx="10279">
                  <c:v>-1</c:v>
                </c:pt>
                <c:pt idx="10280">
                  <c:v>-1</c:v>
                </c:pt>
                <c:pt idx="10281">
                  <c:v>-1</c:v>
                </c:pt>
                <c:pt idx="10282">
                  <c:v>-1</c:v>
                </c:pt>
                <c:pt idx="10283">
                  <c:v>-1</c:v>
                </c:pt>
                <c:pt idx="10284">
                  <c:v>-1</c:v>
                </c:pt>
                <c:pt idx="10285">
                  <c:v>-1</c:v>
                </c:pt>
                <c:pt idx="10286">
                  <c:v>-1</c:v>
                </c:pt>
                <c:pt idx="10287">
                  <c:v>-1</c:v>
                </c:pt>
                <c:pt idx="10288">
                  <c:v>-1</c:v>
                </c:pt>
                <c:pt idx="10289">
                  <c:v>-1</c:v>
                </c:pt>
                <c:pt idx="10290">
                  <c:v>-1</c:v>
                </c:pt>
                <c:pt idx="10291">
                  <c:v>-1</c:v>
                </c:pt>
                <c:pt idx="10292">
                  <c:v>-1</c:v>
                </c:pt>
                <c:pt idx="10293">
                  <c:v>-1</c:v>
                </c:pt>
                <c:pt idx="10294">
                  <c:v>-1</c:v>
                </c:pt>
                <c:pt idx="10295">
                  <c:v>-1</c:v>
                </c:pt>
                <c:pt idx="10296">
                  <c:v>-1</c:v>
                </c:pt>
                <c:pt idx="10297">
                  <c:v>-1</c:v>
                </c:pt>
                <c:pt idx="10298">
                  <c:v>-1</c:v>
                </c:pt>
                <c:pt idx="10299">
                  <c:v>-1</c:v>
                </c:pt>
                <c:pt idx="10300">
                  <c:v>-1</c:v>
                </c:pt>
                <c:pt idx="10301">
                  <c:v>-1</c:v>
                </c:pt>
                <c:pt idx="10302">
                  <c:v>-1</c:v>
                </c:pt>
                <c:pt idx="10303">
                  <c:v>-1</c:v>
                </c:pt>
                <c:pt idx="10304">
                  <c:v>-1</c:v>
                </c:pt>
                <c:pt idx="10305">
                  <c:v>-1</c:v>
                </c:pt>
                <c:pt idx="10306">
                  <c:v>-1</c:v>
                </c:pt>
                <c:pt idx="10307">
                  <c:v>-1</c:v>
                </c:pt>
                <c:pt idx="10308">
                  <c:v>-1</c:v>
                </c:pt>
                <c:pt idx="10309">
                  <c:v>-1</c:v>
                </c:pt>
                <c:pt idx="10310">
                  <c:v>-1</c:v>
                </c:pt>
                <c:pt idx="10311">
                  <c:v>-1</c:v>
                </c:pt>
                <c:pt idx="10312">
                  <c:v>-1</c:v>
                </c:pt>
                <c:pt idx="10313">
                  <c:v>-1</c:v>
                </c:pt>
                <c:pt idx="10314">
                  <c:v>-1</c:v>
                </c:pt>
                <c:pt idx="10315">
                  <c:v>-1</c:v>
                </c:pt>
                <c:pt idx="10316">
                  <c:v>-1</c:v>
                </c:pt>
                <c:pt idx="10317">
                  <c:v>-1</c:v>
                </c:pt>
                <c:pt idx="10318">
                  <c:v>-1</c:v>
                </c:pt>
                <c:pt idx="10319">
                  <c:v>-1</c:v>
                </c:pt>
                <c:pt idx="10320">
                  <c:v>-1</c:v>
                </c:pt>
                <c:pt idx="10321">
                  <c:v>-1</c:v>
                </c:pt>
                <c:pt idx="10322">
                  <c:v>-1</c:v>
                </c:pt>
                <c:pt idx="10323">
                  <c:v>-1</c:v>
                </c:pt>
                <c:pt idx="10324">
                  <c:v>-1</c:v>
                </c:pt>
                <c:pt idx="10325">
                  <c:v>-1</c:v>
                </c:pt>
                <c:pt idx="10326">
                  <c:v>-1</c:v>
                </c:pt>
                <c:pt idx="10327">
                  <c:v>-1</c:v>
                </c:pt>
                <c:pt idx="10328">
                  <c:v>-1</c:v>
                </c:pt>
                <c:pt idx="10329">
                  <c:v>-1</c:v>
                </c:pt>
                <c:pt idx="10330">
                  <c:v>-1</c:v>
                </c:pt>
                <c:pt idx="10331">
                  <c:v>-1</c:v>
                </c:pt>
                <c:pt idx="10332">
                  <c:v>-1</c:v>
                </c:pt>
                <c:pt idx="10333">
                  <c:v>-1</c:v>
                </c:pt>
                <c:pt idx="10334">
                  <c:v>-1</c:v>
                </c:pt>
                <c:pt idx="10335">
                  <c:v>-1</c:v>
                </c:pt>
                <c:pt idx="10336">
                  <c:v>-1</c:v>
                </c:pt>
                <c:pt idx="10337">
                  <c:v>-1</c:v>
                </c:pt>
                <c:pt idx="10338">
                  <c:v>-1</c:v>
                </c:pt>
                <c:pt idx="10339">
                  <c:v>-1</c:v>
                </c:pt>
                <c:pt idx="10340">
                  <c:v>-1</c:v>
                </c:pt>
                <c:pt idx="10341">
                  <c:v>-1</c:v>
                </c:pt>
                <c:pt idx="10342">
                  <c:v>-1</c:v>
                </c:pt>
                <c:pt idx="10343">
                  <c:v>-1</c:v>
                </c:pt>
                <c:pt idx="10344">
                  <c:v>-1</c:v>
                </c:pt>
                <c:pt idx="10345">
                  <c:v>-1</c:v>
                </c:pt>
                <c:pt idx="10346">
                  <c:v>-1</c:v>
                </c:pt>
                <c:pt idx="10347">
                  <c:v>-1</c:v>
                </c:pt>
                <c:pt idx="10348">
                  <c:v>-1</c:v>
                </c:pt>
                <c:pt idx="10349">
                  <c:v>-1</c:v>
                </c:pt>
                <c:pt idx="10350">
                  <c:v>-1</c:v>
                </c:pt>
                <c:pt idx="10351">
                  <c:v>-1</c:v>
                </c:pt>
                <c:pt idx="10352">
                  <c:v>-1</c:v>
                </c:pt>
                <c:pt idx="10353">
                  <c:v>-1</c:v>
                </c:pt>
                <c:pt idx="10354">
                  <c:v>-1</c:v>
                </c:pt>
                <c:pt idx="10355">
                  <c:v>-1</c:v>
                </c:pt>
                <c:pt idx="10356">
                  <c:v>-1</c:v>
                </c:pt>
                <c:pt idx="10357">
                  <c:v>-1</c:v>
                </c:pt>
                <c:pt idx="10358">
                  <c:v>-1</c:v>
                </c:pt>
                <c:pt idx="10359">
                  <c:v>-1</c:v>
                </c:pt>
                <c:pt idx="10360">
                  <c:v>-1</c:v>
                </c:pt>
                <c:pt idx="10361">
                  <c:v>-1</c:v>
                </c:pt>
                <c:pt idx="10362">
                  <c:v>-1</c:v>
                </c:pt>
                <c:pt idx="10363">
                  <c:v>-1</c:v>
                </c:pt>
                <c:pt idx="10364">
                  <c:v>-1</c:v>
                </c:pt>
                <c:pt idx="10365">
                  <c:v>-1</c:v>
                </c:pt>
                <c:pt idx="10366">
                  <c:v>-1</c:v>
                </c:pt>
                <c:pt idx="10367">
                  <c:v>-1</c:v>
                </c:pt>
                <c:pt idx="10368">
                  <c:v>-1</c:v>
                </c:pt>
                <c:pt idx="10369">
                  <c:v>-1</c:v>
                </c:pt>
                <c:pt idx="10370">
                  <c:v>-1</c:v>
                </c:pt>
                <c:pt idx="10371">
                  <c:v>-1</c:v>
                </c:pt>
                <c:pt idx="10372">
                  <c:v>-1</c:v>
                </c:pt>
                <c:pt idx="10373">
                  <c:v>-1</c:v>
                </c:pt>
                <c:pt idx="10374">
                  <c:v>-1</c:v>
                </c:pt>
                <c:pt idx="10375">
                  <c:v>-1</c:v>
                </c:pt>
                <c:pt idx="10376">
                  <c:v>-1</c:v>
                </c:pt>
                <c:pt idx="10377">
                  <c:v>-1</c:v>
                </c:pt>
                <c:pt idx="10378">
                  <c:v>-1</c:v>
                </c:pt>
                <c:pt idx="10379">
                  <c:v>-1</c:v>
                </c:pt>
                <c:pt idx="10380">
                  <c:v>-1</c:v>
                </c:pt>
                <c:pt idx="10381">
                  <c:v>-1</c:v>
                </c:pt>
                <c:pt idx="10382">
                  <c:v>-1</c:v>
                </c:pt>
                <c:pt idx="10383">
                  <c:v>-1</c:v>
                </c:pt>
                <c:pt idx="10384">
                  <c:v>-1</c:v>
                </c:pt>
                <c:pt idx="10385">
                  <c:v>-1</c:v>
                </c:pt>
                <c:pt idx="10386">
                  <c:v>-1</c:v>
                </c:pt>
                <c:pt idx="10387">
                  <c:v>-1</c:v>
                </c:pt>
                <c:pt idx="10388">
                  <c:v>-1</c:v>
                </c:pt>
                <c:pt idx="10389">
                  <c:v>-1</c:v>
                </c:pt>
                <c:pt idx="10390">
                  <c:v>-1</c:v>
                </c:pt>
                <c:pt idx="10391">
                  <c:v>-1</c:v>
                </c:pt>
                <c:pt idx="10392">
                  <c:v>-1</c:v>
                </c:pt>
                <c:pt idx="10393">
                  <c:v>-1</c:v>
                </c:pt>
                <c:pt idx="10394">
                  <c:v>-1</c:v>
                </c:pt>
                <c:pt idx="10395">
                  <c:v>-1</c:v>
                </c:pt>
                <c:pt idx="10396">
                  <c:v>-1</c:v>
                </c:pt>
                <c:pt idx="10397">
                  <c:v>-1</c:v>
                </c:pt>
                <c:pt idx="10398">
                  <c:v>-1</c:v>
                </c:pt>
                <c:pt idx="10399">
                  <c:v>-1</c:v>
                </c:pt>
                <c:pt idx="10400">
                  <c:v>-1</c:v>
                </c:pt>
                <c:pt idx="10401">
                  <c:v>-1</c:v>
                </c:pt>
                <c:pt idx="10402">
                  <c:v>-1</c:v>
                </c:pt>
                <c:pt idx="10403">
                  <c:v>-1</c:v>
                </c:pt>
                <c:pt idx="10404">
                  <c:v>-1</c:v>
                </c:pt>
                <c:pt idx="10405">
                  <c:v>-1</c:v>
                </c:pt>
                <c:pt idx="10406">
                  <c:v>-1</c:v>
                </c:pt>
                <c:pt idx="10407">
                  <c:v>-1</c:v>
                </c:pt>
                <c:pt idx="10408">
                  <c:v>-1</c:v>
                </c:pt>
                <c:pt idx="10409">
                  <c:v>-1</c:v>
                </c:pt>
                <c:pt idx="10410">
                  <c:v>-1</c:v>
                </c:pt>
                <c:pt idx="10411">
                  <c:v>-1</c:v>
                </c:pt>
                <c:pt idx="10412">
                  <c:v>-1</c:v>
                </c:pt>
                <c:pt idx="10413">
                  <c:v>-1</c:v>
                </c:pt>
                <c:pt idx="10414">
                  <c:v>-1</c:v>
                </c:pt>
                <c:pt idx="10415">
                  <c:v>-1</c:v>
                </c:pt>
                <c:pt idx="10416">
                  <c:v>-1</c:v>
                </c:pt>
                <c:pt idx="10417">
                  <c:v>-1</c:v>
                </c:pt>
                <c:pt idx="10418">
                  <c:v>-1</c:v>
                </c:pt>
                <c:pt idx="10419">
                  <c:v>-1</c:v>
                </c:pt>
                <c:pt idx="10420">
                  <c:v>-1</c:v>
                </c:pt>
                <c:pt idx="10421">
                  <c:v>-1</c:v>
                </c:pt>
                <c:pt idx="10422">
                  <c:v>-1</c:v>
                </c:pt>
                <c:pt idx="10423">
                  <c:v>-1</c:v>
                </c:pt>
                <c:pt idx="10424">
                  <c:v>-1</c:v>
                </c:pt>
                <c:pt idx="10425">
                  <c:v>-1</c:v>
                </c:pt>
                <c:pt idx="10426">
                  <c:v>-1</c:v>
                </c:pt>
                <c:pt idx="10427">
                  <c:v>-1</c:v>
                </c:pt>
                <c:pt idx="10428">
                  <c:v>-1</c:v>
                </c:pt>
                <c:pt idx="10429">
                  <c:v>-1</c:v>
                </c:pt>
                <c:pt idx="10430">
                  <c:v>-1</c:v>
                </c:pt>
                <c:pt idx="10431">
                  <c:v>-1</c:v>
                </c:pt>
                <c:pt idx="10432">
                  <c:v>-1</c:v>
                </c:pt>
                <c:pt idx="10433">
                  <c:v>-1</c:v>
                </c:pt>
                <c:pt idx="10434">
                  <c:v>-1</c:v>
                </c:pt>
                <c:pt idx="10435">
                  <c:v>-1</c:v>
                </c:pt>
                <c:pt idx="10436">
                  <c:v>-1</c:v>
                </c:pt>
                <c:pt idx="10437">
                  <c:v>-1</c:v>
                </c:pt>
                <c:pt idx="10438">
                  <c:v>-1</c:v>
                </c:pt>
                <c:pt idx="10439">
                  <c:v>-1</c:v>
                </c:pt>
                <c:pt idx="10440">
                  <c:v>-1</c:v>
                </c:pt>
                <c:pt idx="10441">
                  <c:v>-1</c:v>
                </c:pt>
                <c:pt idx="10442">
                  <c:v>-1</c:v>
                </c:pt>
                <c:pt idx="10443">
                  <c:v>-1</c:v>
                </c:pt>
                <c:pt idx="10444">
                  <c:v>-1</c:v>
                </c:pt>
                <c:pt idx="10445">
                  <c:v>-1</c:v>
                </c:pt>
                <c:pt idx="10446">
                  <c:v>-1</c:v>
                </c:pt>
                <c:pt idx="10447">
                  <c:v>-1</c:v>
                </c:pt>
                <c:pt idx="10448">
                  <c:v>-1</c:v>
                </c:pt>
                <c:pt idx="10449">
                  <c:v>-1</c:v>
                </c:pt>
                <c:pt idx="10450">
                  <c:v>-1</c:v>
                </c:pt>
                <c:pt idx="10451">
                  <c:v>-1</c:v>
                </c:pt>
                <c:pt idx="10452">
                  <c:v>-1</c:v>
                </c:pt>
                <c:pt idx="10453">
                  <c:v>-1</c:v>
                </c:pt>
                <c:pt idx="10454">
                  <c:v>-1</c:v>
                </c:pt>
                <c:pt idx="10455">
                  <c:v>-1</c:v>
                </c:pt>
                <c:pt idx="10456">
                  <c:v>-1</c:v>
                </c:pt>
                <c:pt idx="10457">
                  <c:v>-1</c:v>
                </c:pt>
                <c:pt idx="10458">
                  <c:v>-1</c:v>
                </c:pt>
                <c:pt idx="10459">
                  <c:v>-1</c:v>
                </c:pt>
                <c:pt idx="10460">
                  <c:v>-1</c:v>
                </c:pt>
                <c:pt idx="10461">
                  <c:v>-1</c:v>
                </c:pt>
                <c:pt idx="10462">
                  <c:v>-1</c:v>
                </c:pt>
                <c:pt idx="10463">
                  <c:v>-1</c:v>
                </c:pt>
                <c:pt idx="10464">
                  <c:v>-1</c:v>
                </c:pt>
                <c:pt idx="10465">
                  <c:v>-1</c:v>
                </c:pt>
                <c:pt idx="10466">
                  <c:v>-1</c:v>
                </c:pt>
                <c:pt idx="10467">
                  <c:v>-1</c:v>
                </c:pt>
                <c:pt idx="10468">
                  <c:v>-1</c:v>
                </c:pt>
                <c:pt idx="10469">
                  <c:v>-1</c:v>
                </c:pt>
                <c:pt idx="10470">
                  <c:v>-1</c:v>
                </c:pt>
                <c:pt idx="10471">
                  <c:v>-1</c:v>
                </c:pt>
                <c:pt idx="10472">
                  <c:v>-1</c:v>
                </c:pt>
                <c:pt idx="10473">
                  <c:v>-1</c:v>
                </c:pt>
                <c:pt idx="10474">
                  <c:v>-1</c:v>
                </c:pt>
                <c:pt idx="10475">
                  <c:v>-1</c:v>
                </c:pt>
                <c:pt idx="10476">
                  <c:v>-1</c:v>
                </c:pt>
                <c:pt idx="10477">
                  <c:v>-1</c:v>
                </c:pt>
                <c:pt idx="10478">
                  <c:v>-1</c:v>
                </c:pt>
                <c:pt idx="10479">
                  <c:v>-1</c:v>
                </c:pt>
                <c:pt idx="10480">
                  <c:v>-1</c:v>
                </c:pt>
                <c:pt idx="10481">
                  <c:v>-1</c:v>
                </c:pt>
                <c:pt idx="10482">
                  <c:v>-1</c:v>
                </c:pt>
                <c:pt idx="10483">
                  <c:v>-1</c:v>
                </c:pt>
                <c:pt idx="10484">
                  <c:v>-1</c:v>
                </c:pt>
                <c:pt idx="10485">
                  <c:v>-1</c:v>
                </c:pt>
                <c:pt idx="10486">
                  <c:v>-1</c:v>
                </c:pt>
                <c:pt idx="10487">
                  <c:v>-1</c:v>
                </c:pt>
                <c:pt idx="10488">
                  <c:v>-1</c:v>
                </c:pt>
                <c:pt idx="10489">
                  <c:v>-1</c:v>
                </c:pt>
                <c:pt idx="10490">
                  <c:v>-1</c:v>
                </c:pt>
                <c:pt idx="10491">
                  <c:v>-1</c:v>
                </c:pt>
                <c:pt idx="10492">
                  <c:v>-1</c:v>
                </c:pt>
                <c:pt idx="10493">
                  <c:v>-1</c:v>
                </c:pt>
                <c:pt idx="10494">
                  <c:v>-1</c:v>
                </c:pt>
                <c:pt idx="10495">
                  <c:v>-1</c:v>
                </c:pt>
                <c:pt idx="10496">
                  <c:v>-1</c:v>
                </c:pt>
                <c:pt idx="10497">
                  <c:v>-1</c:v>
                </c:pt>
                <c:pt idx="10498">
                  <c:v>-1</c:v>
                </c:pt>
                <c:pt idx="10499">
                  <c:v>-1</c:v>
                </c:pt>
                <c:pt idx="10500">
                  <c:v>-1</c:v>
                </c:pt>
                <c:pt idx="10501">
                  <c:v>-1</c:v>
                </c:pt>
                <c:pt idx="10502">
                  <c:v>-1</c:v>
                </c:pt>
                <c:pt idx="10503">
                  <c:v>-1</c:v>
                </c:pt>
                <c:pt idx="10504">
                  <c:v>-1</c:v>
                </c:pt>
                <c:pt idx="10505">
                  <c:v>-1</c:v>
                </c:pt>
                <c:pt idx="10506">
                  <c:v>-1</c:v>
                </c:pt>
                <c:pt idx="10507">
                  <c:v>-1</c:v>
                </c:pt>
                <c:pt idx="10508">
                  <c:v>-1</c:v>
                </c:pt>
                <c:pt idx="10509">
                  <c:v>-1</c:v>
                </c:pt>
                <c:pt idx="10510">
                  <c:v>-1</c:v>
                </c:pt>
                <c:pt idx="10511">
                  <c:v>-1</c:v>
                </c:pt>
                <c:pt idx="10512">
                  <c:v>-1</c:v>
                </c:pt>
                <c:pt idx="10513">
                  <c:v>-1</c:v>
                </c:pt>
                <c:pt idx="10514">
                  <c:v>-1</c:v>
                </c:pt>
                <c:pt idx="10515">
                  <c:v>-1</c:v>
                </c:pt>
                <c:pt idx="10516">
                  <c:v>-1</c:v>
                </c:pt>
                <c:pt idx="10517">
                  <c:v>-1</c:v>
                </c:pt>
                <c:pt idx="10518">
                  <c:v>-1</c:v>
                </c:pt>
                <c:pt idx="10519">
                  <c:v>-1</c:v>
                </c:pt>
                <c:pt idx="10520">
                  <c:v>-1</c:v>
                </c:pt>
                <c:pt idx="10521">
                  <c:v>-1</c:v>
                </c:pt>
                <c:pt idx="10522">
                  <c:v>-1</c:v>
                </c:pt>
                <c:pt idx="10523">
                  <c:v>-1</c:v>
                </c:pt>
                <c:pt idx="10524">
                  <c:v>-1</c:v>
                </c:pt>
                <c:pt idx="10525">
                  <c:v>-1</c:v>
                </c:pt>
                <c:pt idx="10526">
                  <c:v>-1</c:v>
                </c:pt>
                <c:pt idx="10527">
                  <c:v>-1</c:v>
                </c:pt>
                <c:pt idx="10528">
                  <c:v>-1</c:v>
                </c:pt>
                <c:pt idx="10529">
                  <c:v>-1</c:v>
                </c:pt>
                <c:pt idx="10530">
                  <c:v>-1</c:v>
                </c:pt>
                <c:pt idx="10531">
                  <c:v>-1</c:v>
                </c:pt>
                <c:pt idx="10532">
                  <c:v>-1</c:v>
                </c:pt>
                <c:pt idx="10533">
                  <c:v>-1</c:v>
                </c:pt>
                <c:pt idx="10534">
                  <c:v>-1</c:v>
                </c:pt>
                <c:pt idx="10535">
                  <c:v>-1</c:v>
                </c:pt>
                <c:pt idx="10536">
                  <c:v>-1</c:v>
                </c:pt>
                <c:pt idx="10537">
                  <c:v>-1</c:v>
                </c:pt>
                <c:pt idx="10538">
                  <c:v>-1</c:v>
                </c:pt>
                <c:pt idx="10539">
                  <c:v>-1</c:v>
                </c:pt>
                <c:pt idx="10540">
                  <c:v>-1</c:v>
                </c:pt>
                <c:pt idx="10541">
                  <c:v>-1</c:v>
                </c:pt>
                <c:pt idx="10542">
                  <c:v>-1</c:v>
                </c:pt>
                <c:pt idx="10543">
                  <c:v>-1</c:v>
                </c:pt>
                <c:pt idx="10544">
                  <c:v>-1</c:v>
                </c:pt>
                <c:pt idx="10545">
                  <c:v>-1</c:v>
                </c:pt>
                <c:pt idx="10546">
                  <c:v>-1</c:v>
                </c:pt>
                <c:pt idx="10547">
                  <c:v>-1</c:v>
                </c:pt>
                <c:pt idx="10548">
                  <c:v>-1</c:v>
                </c:pt>
                <c:pt idx="10549">
                  <c:v>-1</c:v>
                </c:pt>
                <c:pt idx="10550">
                  <c:v>-1</c:v>
                </c:pt>
                <c:pt idx="10551">
                  <c:v>-1</c:v>
                </c:pt>
                <c:pt idx="10552">
                  <c:v>-1</c:v>
                </c:pt>
                <c:pt idx="10553">
                  <c:v>-1</c:v>
                </c:pt>
                <c:pt idx="10554">
                  <c:v>-1</c:v>
                </c:pt>
                <c:pt idx="10555">
                  <c:v>-1</c:v>
                </c:pt>
                <c:pt idx="10556">
                  <c:v>-1</c:v>
                </c:pt>
                <c:pt idx="10557">
                  <c:v>-1</c:v>
                </c:pt>
                <c:pt idx="10558">
                  <c:v>-1</c:v>
                </c:pt>
                <c:pt idx="10559">
                  <c:v>-1</c:v>
                </c:pt>
                <c:pt idx="10560">
                  <c:v>-1</c:v>
                </c:pt>
                <c:pt idx="10561">
                  <c:v>-1</c:v>
                </c:pt>
                <c:pt idx="10562">
                  <c:v>-1</c:v>
                </c:pt>
                <c:pt idx="10563">
                  <c:v>-1</c:v>
                </c:pt>
                <c:pt idx="10564">
                  <c:v>-1</c:v>
                </c:pt>
                <c:pt idx="10565">
                  <c:v>-1</c:v>
                </c:pt>
                <c:pt idx="10566">
                  <c:v>-1</c:v>
                </c:pt>
                <c:pt idx="10567">
                  <c:v>-1</c:v>
                </c:pt>
                <c:pt idx="10568">
                  <c:v>-1</c:v>
                </c:pt>
                <c:pt idx="10569">
                  <c:v>-1</c:v>
                </c:pt>
                <c:pt idx="10570">
                  <c:v>-1</c:v>
                </c:pt>
                <c:pt idx="10571">
                  <c:v>-1</c:v>
                </c:pt>
                <c:pt idx="10572">
                  <c:v>-1</c:v>
                </c:pt>
                <c:pt idx="10573">
                  <c:v>-1</c:v>
                </c:pt>
                <c:pt idx="10574">
                  <c:v>-1</c:v>
                </c:pt>
                <c:pt idx="10575">
                  <c:v>-1</c:v>
                </c:pt>
                <c:pt idx="10576">
                  <c:v>-1</c:v>
                </c:pt>
                <c:pt idx="10577">
                  <c:v>-1</c:v>
                </c:pt>
                <c:pt idx="10578">
                  <c:v>-1</c:v>
                </c:pt>
                <c:pt idx="10579">
                  <c:v>-1</c:v>
                </c:pt>
                <c:pt idx="10580">
                  <c:v>-1</c:v>
                </c:pt>
                <c:pt idx="10581">
                  <c:v>-1</c:v>
                </c:pt>
                <c:pt idx="10582">
                  <c:v>-1</c:v>
                </c:pt>
                <c:pt idx="10583">
                  <c:v>-1</c:v>
                </c:pt>
                <c:pt idx="10584">
                  <c:v>-1</c:v>
                </c:pt>
                <c:pt idx="10585">
                  <c:v>-1</c:v>
                </c:pt>
                <c:pt idx="10586">
                  <c:v>-1</c:v>
                </c:pt>
                <c:pt idx="10587">
                  <c:v>-1</c:v>
                </c:pt>
                <c:pt idx="10588">
                  <c:v>-1</c:v>
                </c:pt>
                <c:pt idx="10589">
                  <c:v>-1</c:v>
                </c:pt>
                <c:pt idx="10590">
                  <c:v>-1</c:v>
                </c:pt>
                <c:pt idx="10591">
                  <c:v>-1</c:v>
                </c:pt>
                <c:pt idx="10592">
                  <c:v>-1</c:v>
                </c:pt>
                <c:pt idx="10593">
                  <c:v>-1</c:v>
                </c:pt>
                <c:pt idx="10594">
                  <c:v>-1</c:v>
                </c:pt>
                <c:pt idx="10595">
                  <c:v>-1</c:v>
                </c:pt>
                <c:pt idx="10596">
                  <c:v>-1</c:v>
                </c:pt>
                <c:pt idx="10597">
                  <c:v>-1</c:v>
                </c:pt>
                <c:pt idx="10598">
                  <c:v>-1</c:v>
                </c:pt>
                <c:pt idx="10599">
                  <c:v>-1</c:v>
                </c:pt>
                <c:pt idx="10600">
                  <c:v>-1</c:v>
                </c:pt>
                <c:pt idx="10601">
                  <c:v>-1</c:v>
                </c:pt>
                <c:pt idx="10602">
                  <c:v>-1</c:v>
                </c:pt>
                <c:pt idx="10603">
                  <c:v>-1</c:v>
                </c:pt>
                <c:pt idx="10604">
                  <c:v>-1</c:v>
                </c:pt>
                <c:pt idx="10605">
                  <c:v>-1</c:v>
                </c:pt>
                <c:pt idx="10606">
                  <c:v>-1</c:v>
                </c:pt>
                <c:pt idx="10607">
                  <c:v>-1</c:v>
                </c:pt>
                <c:pt idx="10608">
                  <c:v>-1</c:v>
                </c:pt>
                <c:pt idx="10609">
                  <c:v>-1</c:v>
                </c:pt>
                <c:pt idx="10610">
                  <c:v>-1</c:v>
                </c:pt>
                <c:pt idx="10611">
                  <c:v>-1</c:v>
                </c:pt>
                <c:pt idx="10612">
                  <c:v>-1</c:v>
                </c:pt>
                <c:pt idx="10613">
                  <c:v>-1</c:v>
                </c:pt>
                <c:pt idx="10614">
                  <c:v>-1</c:v>
                </c:pt>
                <c:pt idx="10615">
                  <c:v>-1</c:v>
                </c:pt>
                <c:pt idx="10616">
                  <c:v>-1</c:v>
                </c:pt>
                <c:pt idx="10617">
                  <c:v>-1</c:v>
                </c:pt>
                <c:pt idx="10618">
                  <c:v>-1</c:v>
                </c:pt>
                <c:pt idx="10619">
                  <c:v>-1</c:v>
                </c:pt>
                <c:pt idx="10620">
                  <c:v>-1</c:v>
                </c:pt>
                <c:pt idx="10621">
                  <c:v>-1</c:v>
                </c:pt>
                <c:pt idx="10622">
                  <c:v>-1</c:v>
                </c:pt>
                <c:pt idx="10623">
                  <c:v>-1</c:v>
                </c:pt>
                <c:pt idx="10624">
                  <c:v>-1</c:v>
                </c:pt>
                <c:pt idx="10625">
                  <c:v>-1</c:v>
                </c:pt>
                <c:pt idx="10626">
                  <c:v>-1</c:v>
                </c:pt>
                <c:pt idx="10627">
                  <c:v>-1</c:v>
                </c:pt>
                <c:pt idx="10628">
                  <c:v>-1</c:v>
                </c:pt>
                <c:pt idx="10629">
                  <c:v>-1</c:v>
                </c:pt>
                <c:pt idx="10630">
                  <c:v>-1</c:v>
                </c:pt>
                <c:pt idx="10631">
                  <c:v>-1</c:v>
                </c:pt>
                <c:pt idx="10632">
                  <c:v>-1</c:v>
                </c:pt>
                <c:pt idx="10633">
                  <c:v>-1</c:v>
                </c:pt>
                <c:pt idx="10634">
                  <c:v>-1</c:v>
                </c:pt>
                <c:pt idx="10635">
                  <c:v>-1</c:v>
                </c:pt>
                <c:pt idx="10636">
                  <c:v>-1</c:v>
                </c:pt>
                <c:pt idx="10637">
                  <c:v>-1</c:v>
                </c:pt>
                <c:pt idx="10638">
                  <c:v>-1</c:v>
                </c:pt>
                <c:pt idx="10639">
                  <c:v>-1</c:v>
                </c:pt>
                <c:pt idx="10640">
                  <c:v>-1</c:v>
                </c:pt>
                <c:pt idx="10641">
                  <c:v>-1</c:v>
                </c:pt>
                <c:pt idx="10642">
                  <c:v>-1</c:v>
                </c:pt>
                <c:pt idx="10643">
                  <c:v>-1</c:v>
                </c:pt>
                <c:pt idx="10644">
                  <c:v>-1</c:v>
                </c:pt>
                <c:pt idx="10645">
                  <c:v>-1</c:v>
                </c:pt>
                <c:pt idx="10646">
                  <c:v>-1</c:v>
                </c:pt>
                <c:pt idx="10647">
                  <c:v>-1</c:v>
                </c:pt>
                <c:pt idx="10648">
                  <c:v>-1</c:v>
                </c:pt>
                <c:pt idx="10649">
                  <c:v>-1</c:v>
                </c:pt>
                <c:pt idx="10650">
                  <c:v>-1</c:v>
                </c:pt>
                <c:pt idx="10651">
                  <c:v>-1</c:v>
                </c:pt>
                <c:pt idx="10652">
                  <c:v>-1</c:v>
                </c:pt>
                <c:pt idx="10653">
                  <c:v>-1</c:v>
                </c:pt>
                <c:pt idx="10654">
                  <c:v>-1</c:v>
                </c:pt>
                <c:pt idx="10655">
                  <c:v>-1</c:v>
                </c:pt>
                <c:pt idx="10656">
                  <c:v>-1</c:v>
                </c:pt>
                <c:pt idx="10657">
                  <c:v>-1</c:v>
                </c:pt>
                <c:pt idx="10658">
                  <c:v>-1</c:v>
                </c:pt>
                <c:pt idx="10659">
                  <c:v>-1</c:v>
                </c:pt>
                <c:pt idx="10660">
                  <c:v>-1</c:v>
                </c:pt>
                <c:pt idx="10661">
                  <c:v>-1</c:v>
                </c:pt>
                <c:pt idx="10662">
                  <c:v>-1</c:v>
                </c:pt>
                <c:pt idx="10663">
                  <c:v>-1</c:v>
                </c:pt>
                <c:pt idx="10664">
                  <c:v>-1</c:v>
                </c:pt>
                <c:pt idx="10665">
                  <c:v>-1</c:v>
                </c:pt>
                <c:pt idx="10666">
                  <c:v>-1</c:v>
                </c:pt>
                <c:pt idx="10667">
                  <c:v>-1</c:v>
                </c:pt>
                <c:pt idx="10668">
                  <c:v>-1</c:v>
                </c:pt>
                <c:pt idx="10669">
                  <c:v>-1</c:v>
                </c:pt>
                <c:pt idx="10670">
                  <c:v>-1</c:v>
                </c:pt>
                <c:pt idx="10671">
                  <c:v>-1</c:v>
                </c:pt>
                <c:pt idx="10672">
                  <c:v>-1</c:v>
                </c:pt>
                <c:pt idx="10673">
                  <c:v>-1</c:v>
                </c:pt>
                <c:pt idx="10674">
                  <c:v>-1</c:v>
                </c:pt>
                <c:pt idx="10675">
                  <c:v>-1</c:v>
                </c:pt>
                <c:pt idx="10676">
                  <c:v>-1</c:v>
                </c:pt>
                <c:pt idx="10677">
                  <c:v>-1</c:v>
                </c:pt>
                <c:pt idx="10678">
                  <c:v>-1</c:v>
                </c:pt>
                <c:pt idx="10679">
                  <c:v>-1</c:v>
                </c:pt>
                <c:pt idx="10680">
                  <c:v>-1</c:v>
                </c:pt>
                <c:pt idx="10681">
                  <c:v>-1</c:v>
                </c:pt>
                <c:pt idx="10682">
                  <c:v>-1</c:v>
                </c:pt>
                <c:pt idx="10683">
                  <c:v>-1</c:v>
                </c:pt>
                <c:pt idx="10684">
                  <c:v>-1</c:v>
                </c:pt>
                <c:pt idx="10685">
                  <c:v>-1</c:v>
                </c:pt>
                <c:pt idx="10686">
                  <c:v>-1</c:v>
                </c:pt>
                <c:pt idx="10687">
                  <c:v>-1</c:v>
                </c:pt>
                <c:pt idx="10688">
                  <c:v>-1</c:v>
                </c:pt>
                <c:pt idx="10689">
                  <c:v>-1</c:v>
                </c:pt>
                <c:pt idx="10690">
                  <c:v>-1</c:v>
                </c:pt>
                <c:pt idx="10691">
                  <c:v>-1</c:v>
                </c:pt>
                <c:pt idx="10692">
                  <c:v>-1</c:v>
                </c:pt>
                <c:pt idx="10693">
                  <c:v>-1</c:v>
                </c:pt>
                <c:pt idx="10694">
                  <c:v>-1</c:v>
                </c:pt>
                <c:pt idx="10695">
                  <c:v>-1</c:v>
                </c:pt>
                <c:pt idx="10696">
                  <c:v>-1</c:v>
                </c:pt>
                <c:pt idx="10697">
                  <c:v>-1</c:v>
                </c:pt>
                <c:pt idx="10698">
                  <c:v>-1</c:v>
                </c:pt>
                <c:pt idx="10699">
                  <c:v>-1</c:v>
                </c:pt>
                <c:pt idx="10700">
                  <c:v>-1</c:v>
                </c:pt>
                <c:pt idx="10701">
                  <c:v>-1</c:v>
                </c:pt>
                <c:pt idx="10702">
                  <c:v>-1</c:v>
                </c:pt>
                <c:pt idx="10703">
                  <c:v>-1</c:v>
                </c:pt>
                <c:pt idx="10704">
                  <c:v>-1</c:v>
                </c:pt>
                <c:pt idx="10705">
                  <c:v>-1</c:v>
                </c:pt>
                <c:pt idx="10706">
                  <c:v>-1</c:v>
                </c:pt>
                <c:pt idx="10707">
                  <c:v>-1</c:v>
                </c:pt>
                <c:pt idx="10708">
                  <c:v>-1</c:v>
                </c:pt>
                <c:pt idx="10709">
                  <c:v>-1</c:v>
                </c:pt>
                <c:pt idx="10710">
                  <c:v>-1</c:v>
                </c:pt>
                <c:pt idx="10711">
                  <c:v>-1</c:v>
                </c:pt>
                <c:pt idx="10712">
                  <c:v>-1</c:v>
                </c:pt>
                <c:pt idx="10713">
                  <c:v>-1</c:v>
                </c:pt>
                <c:pt idx="10714">
                  <c:v>-1</c:v>
                </c:pt>
                <c:pt idx="10715">
                  <c:v>-1</c:v>
                </c:pt>
                <c:pt idx="10716">
                  <c:v>-1</c:v>
                </c:pt>
                <c:pt idx="10717">
                  <c:v>-1</c:v>
                </c:pt>
                <c:pt idx="10718">
                  <c:v>-1</c:v>
                </c:pt>
                <c:pt idx="10719">
                  <c:v>-1</c:v>
                </c:pt>
                <c:pt idx="10720">
                  <c:v>-1</c:v>
                </c:pt>
                <c:pt idx="10721">
                  <c:v>-1</c:v>
                </c:pt>
                <c:pt idx="10722">
                  <c:v>-1</c:v>
                </c:pt>
                <c:pt idx="10723">
                  <c:v>-1</c:v>
                </c:pt>
                <c:pt idx="10724">
                  <c:v>-1</c:v>
                </c:pt>
                <c:pt idx="10725">
                  <c:v>-1</c:v>
                </c:pt>
                <c:pt idx="10726">
                  <c:v>-1</c:v>
                </c:pt>
                <c:pt idx="10727">
                  <c:v>-1</c:v>
                </c:pt>
                <c:pt idx="10728">
                  <c:v>-1</c:v>
                </c:pt>
                <c:pt idx="10729">
                  <c:v>-1</c:v>
                </c:pt>
                <c:pt idx="10730">
                  <c:v>-1</c:v>
                </c:pt>
                <c:pt idx="10731">
                  <c:v>-1</c:v>
                </c:pt>
                <c:pt idx="10732">
                  <c:v>-1</c:v>
                </c:pt>
                <c:pt idx="10733">
                  <c:v>-1</c:v>
                </c:pt>
                <c:pt idx="10734">
                  <c:v>-1</c:v>
                </c:pt>
                <c:pt idx="10735">
                  <c:v>-1</c:v>
                </c:pt>
                <c:pt idx="10736">
                  <c:v>-1</c:v>
                </c:pt>
                <c:pt idx="10737">
                  <c:v>-1</c:v>
                </c:pt>
                <c:pt idx="10738">
                  <c:v>-1</c:v>
                </c:pt>
                <c:pt idx="10739">
                  <c:v>-1</c:v>
                </c:pt>
                <c:pt idx="10740">
                  <c:v>-1</c:v>
                </c:pt>
                <c:pt idx="10741">
                  <c:v>-1</c:v>
                </c:pt>
                <c:pt idx="10742">
                  <c:v>-1</c:v>
                </c:pt>
                <c:pt idx="10743">
                  <c:v>-1</c:v>
                </c:pt>
                <c:pt idx="10744">
                  <c:v>-1</c:v>
                </c:pt>
                <c:pt idx="10745">
                  <c:v>-1</c:v>
                </c:pt>
                <c:pt idx="10746">
                  <c:v>-1</c:v>
                </c:pt>
                <c:pt idx="10747">
                  <c:v>-1</c:v>
                </c:pt>
                <c:pt idx="10748">
                  <c:v>-1</c:v>
                </c:pt>
                <c:pt idx="10749">
                  <c:v>-1</c:v>
                </c:pt>
                <c:pt idx="10750">
                  <c:v>-1</c:v>
                </c:pt>
                <c:pt idx="10751">
                  <c:v>-1</c:v>
                </c:pt>
                <c:pt idx="10752">
                  <c:v>-1</c:v>
                </c:pt>
                <c:pt idx="10753">
                  <c:v>-1</c:v>
                </c:pt>
                <c:pt idx="10754">
                  <c:v>-1</c:v>
                </c:pt>
                <c:pt idx="10755">
                  <c:v>-1</c:v>
                </c:pt>
                <c:pt idx="10756">
                  <c:v>-1</c:v>
                </c:pt>
                <c:pt idx="10757">
                  <c:v>-1</c:v>
                </c:pt>
                <c:pt idx="10758">
                  <c:v>-1</c:v>
                </c:pt>
                <c:pt idx="10759">
                  <c:v>-1</c:v>
                </c:pt>
                <c:pt idx="10760">
                  <c:v>-1</c:v>
                </c:pt>
                <c:pt idx="10761">
                  <c:v>-1</c:v>
                </c:pt>
                <c:pt idx="10762">
                  <c:v>-1</c:v>
                </c:pt>
                <c:pt idx="10763">
                  <c:v>-1</c:v>
                </c:pt>
                <c:pt idx="10764">
                  <c:v>-1</c:v>
                </c:pt>
                <c:pt idx="10765">
                  <c:v>-1</c:v>
                </c:pt>
                <c:pt idx="10766">
                  <c:v>-1</c:v>
                </c:pt>
                <c:pt idx="10767">
                  <c:v>-1</c:v>
                </c:pt>
                <c:pt idx="10768">
                  <c:v>-1</c:v>
                </c:pt>
                <c:pt idx="10769">
                  <c:v>-1</c:v>
                </c:pt>
                <c:pt idx="10770">
                  <c:v>-1</c:v>
                </c:pt>
                <c:pt idx="10771">
                  <c:v>-1</c:v>
                </c:pt>
                <c:pt idx="10772">
                  <c:v>-1</c:v>
                </c:pt>
                <c:pt idx="10773">
                  <c:v>-1</c:v>
                </c:pt>
                <c:pt idx="10774">
                  <c:v>-1</c:v>
                </c:pt>
                <c:pt idx="10775">
                  <c:v>-1</c:v>
                </c:pt>
                <c:pt idx="10776">
                  <c:v>-1</c:v>
                </c:pt>
                <c:pt idx="10777">
                  <c:v>-1</c:v>
                </c:pt>
                <c:pt idx="10778">
                  <c:v>-1</c:v>
                </c:pt>
                <c:pt idx="10779">
                  <c:v>-1</c:v>
                </c:pt>
                <c:pt idx="10780">
                  <c:v>-1</c:v>
                </c:pt>
                <c:pt idx="10781">
                  <c:v>-1</c:v>
                </c:pt>
                <c:pt idx="10782">
                  <c:v>-1</c:v>
                </c:pt>
                <c:pt idx="10783">
                  <c:v>-1</c:v>
                </c:pt>
                <c:pt idx="10784">
                  <c:v>-1</c:v>
                </c:pt>
                <c:pt idx="10785">
                  <c:v>-1</c:v>
                </c:pt>
                <c:pt idx="10786">
                  <c:v>-1</c:v>
                </c:pt>
                <c:pt idx="10787">
                  <c:v>-1</c:v>
                </c:pt>
                <c:pt idx="10788">
                  <c:v>-1</c:v>
                </c:pt>
                <c:pt idx="10789">
                  <c:v>-1</c:v>
                </c:pt>
                <c:pt idx="10790">
                  <c:v>-1</c:v>
                </c:pt>
                <c:pt idx="10791">
                  <c:v>-1</c:v>
                </c:pt>
                <c:pt idx="10792">
                  <c:v>-1</c:v>
                </c:pt>
                <c:pt idx="10793">
                  <c:v>-1</c:v>
                </c:pt>
                <c:pt idx="10794">
                  <c:v>-1</c:v>
                </c:pt>
                <c:pt idx="10795">
                  <c:v>-1</c:v>
                </c:pt>
                <c:pt idx="10796">
                  <c:v>-1</c:v>
                </c:pt>
                <c:pt idx="10797">
                  <c:v>-1</c:v>
                </c:pt>
                <c:pt idx="10798">
                  <c:v>-1</c:v>
                </c:pt>
                <c:pt idx="10799">
                  <c:v>-1</c:v>
                </c:pt>
                <c:pt idx="10800">
                  <c:v>-1</c:v>
                </c:pt>
                <c:pt idx="10801">
                  <c:v>-1</c:v>
                </c:pt>
                <c:pt idx="10802">
                  <c:v>-1</c:v>
                </c:pt>
                <c:pt idx="10803">
                  <c:v>-1</c:v>
                </c:pt>
                <c:pt idx="10804">
                  <c:v>-1</c:v>
                </c:pt>
                <c:pt idx="10805">
                  <c:v>-1</c:v>
                </c:pt>
                <c:pt idx="10806">
                  <c:v>-1</c:v>
                </c:pt>
                <c:pt idx="10807">
                  <c:v>-1</c:v>
                </c:pt>
                <c:pt idx="10808">
                  <c:v>-1</c:v>
                </c:pt>
                <c:pt idx="10809">
                  <c:v>-1</c:v>
                </c:pt>
                <c:pt idx="10810">
                  <c:v>-1</c:v>
                </c:pt>
                <c:pt idx="10811">
                  <c:v>-1</c:v>
                </c:pt>
                <c:pt idx="10812">
                  <c:v>-1</c:v>
                </c:pt>
                <c:pt idx="10813">
                  <c:v>-1</c:v>
                </c:pt>
                <c:pt idx="10814">
                  <c:v>-1</c:v>
                </c:pt>
                <c:pt idx="10815">
                  <c:v>-1</c:v>
                </c:pt>
                <c:pt idx="10816">
                  <c:v>-1</c:v>
                </c:pt>
                <c:pt idx="10817">
                  <c:v>-1</c:v>
                </c:pt>
                <c:pt idx="10818">
                  <c:v>-1</c:v>
                </c:pt>
                <c:pt idx="10819">
                  <c:v>-1</c:v>
                </c:pt>
                <c:pt idx="10820">
                  <c:v>-1</c:v>
                </c:pt>
                <c:pt idx="10821">
                  <c:v>-1</c:v>
                </c:pt>
                <c:pt idx="10822">
                  <c:v>-1</c:v>
                </c:pt>
                <c:pt idx="10823">
                  <c:v>-1</c:v>
                </c:pt>
                <c:pt idx="10824">
                  <c:v>-1</c:v>
                </c:pt>
                <c:pt idx="10825">
                  <c:v>-1</c:v>
                </c:pt>
                <c:pt idx="10826">
                  <c:v>-1</c:v>
                </c:pt>
                <c:pt idx="10827">
                  <c:v>-1</c:v>
                </c:pt>
                <c:pt idx="10828">
                  <c:v>-1</c:v>
                </c:pt>
                <c:pt idx="10829">
                  <c:v>-1</c:v>
                </c:pt>
                <c:pt idx="10830">
                  <c:v>-1</c:v>
                </c:pt>
                <c:pt idx="10831">
                  <c:v>-1</c:v>
                </c:pt>
                <c:pt idx="10832">
                  <c:v>-1</c:v>
                </c:pt>
                <c:pt idx="10833">
                  <c:v>-1</c:v>
                </c:pt>
                <c:pt idx="10834">
                  <c:v>-1</c:v>
                </c:pt>
                <c:pt idx="10835">
                  <c:v>-1</c:v>
                </c:pt>
                <c:pt idx="10836">
                  <c:v>-1</c:v>
                </c:pt>
                <c:pt idx="10837">
                  <c:v>-1</c:v>
                </c:pt>
                <c:pt idx="10838">
                  <c:v>-1</c:v>
                </c:pt>
                <c:pt idx="10839">
                  <c:v>-1</c:v>
                </c:pt>
                <c:pt idx="10840">
                  <c:v>-1</c:v>
                </c:pt>
                <c:pt idx="10841">
                  <c:v>-1</c:v>
                </c:pt>
                <c:pt idx="10842">
                  <c:v>-1</c:v>
                </c:pt>
                <c:pt idx="10843">
                  <c:v>-1</c:v>
                </c:pt>
                <c:pt idx="10844">
                  <c:v>-1</c:v>
                </c:pt>
                <c:pt idx="10845">
                  <c:v>-1</c:v>
                </c:pt>
                <c:pt idx="10846">
                  <c:v>-1</c:v>
                </c:pt>
                <c:pt idx="10847">
                  <c:v>-1</c:v>
                </c:pt>
                <c:pt idx="10848">
                  <c:v>-1</c:v>
                </c:pt>
                <c:pt idx="10849">
                  <c:v>-1</c:v>
                </c:pt>
                <c:pt idx="10850">
                  <c:v>-1</c:v>
                </c:pt>
                <c:pt idx="10851">
                  <c:v>-1</c:v>
                </c:pt>
                <c:pt idx="10852">
                  <c:v>-1</c:v>
                </c:pt>
                <c:pt idx="10853">
                  <c:v>-1</c:v>
                </c:pt>
                <c:pt idx="10854">
                  <c:v>-1</c:v>
                </c:pt>
                <c:pt idx="10855">
                  <c:v>-1</c:v>
                </c:pt>
                <c:pt idx="10856">
                  <c:v>-1</c:v>
                </c:pt>
                <c:pt idx="10857">
                  <c:v>-1</c:v>
                </c:pt>
                <c:pt idx="10858">
                  <c:v>-1</c:v>
                </c:pt>
                <c:pt idx="10859">
                  <c:v>-1</c:v>
                </c:pt>
                <c:pt idx="10860">
                  <c:v>-1</c:v>
                </c:pt>
                <c:pt idx="10861">
                  <c:v>-1</c:v>
                </c:pt>
                <c:pt idx="10862">
                  <c:v>-1</c:v>
                </c:pt>
                <c:pt idx="10863">
                  <c:v>-1</c:v>
                </c:pt>
                <c:pt idx="10864">
                  <c:v>-1</c:v>
                </c:pt>
                <c:pt idx="10865">
                  <c:v>-1</c:v>
                </c:pt>
                <c:pt idx="10866">
                  <c:v>-1</c:v>
                </c:pt>
                <c:pt idx="10867">
                  <c:v>-1</c:v>
                </c:pt>
                <c:pt idx="10868">
                  <c:v>-1</c:v>
                </c:pt>
                <c:pt idx="10869">
                  <c:v>-1</c:v>
                </c:pt>
                <c:pt idx="10870">
                  <c:v>-1</c:v>
                </c:pt>
                <c:pt idx="10871">
                  <c:v>-1</c:v>
                </c:pt>
                <c:pt idx="10872">
                  <c:v>-1</c:v>
                </c:pt>
                <c:pt idx="10873">
                  <c:v>-1</c:v>
                </c:pt>
                <c:pt idx="10874">
                  <c:v>-1</c:v>
                </c:pt>
                <c:pt idx="10875">
                  <c:v>-1</c:v>
                </c:pt>
                <c:pt idx="10876">
                  <c:v>-1</c:v>
                </c:pt>
                <c:pt idx="10877">
                  <c:v>-1</c:v>
                </c:pt>
                <c:pt idx="10878">
                  <c:v>-1</c:v>
                </c:pt>
                <c:pt idx="10879">
                  <c:v>-1</c:v>
                </c:pt>
                <c:pt idx="10880">
                  <c:v>-1</c:v>
                </c:pt>
                <c:pt idx="10881">
                  <c:v>-1</c:v>
                </c:pt>
                <c:pt idx="10882">
                  <c:v>-1</c:v>
                </c:pt>
                <c:pt idx="10883">
                  <c:v>-1</c:v>
                </c:pt>
                <c:pt idx="10884">
                  <c:v>-1</c:v>
                </c:pt>
                <c:pt idx="10885">
                  <c:v>-1</c:v>
                </c:pt>
                <c:pt idx="10886">
                  <c:v>-1</c:v>
                </c:pt>
                <c:pt idx="10887">
                  <c:v>-1</c:v>
                </c:pt>
                <c:pt idx="10888">
                  <c:v>-1</c:v>
                </c:pt>
                <c:pt idx="10889">
                  <c:v>-1</c:v>
                </c:pt>
                <c:pt idx="10890">
                  <c:v>-1</c:v>
                </c:pt>
                <c:pt idx="10891">
                  <c:v>-1</c:v>
                </c:pt>
                <c:pt idx="10892">
                  <c:v>-1</c:v>
                </c:pt>
                <c:pt idx="10893">
                  <c:v>-1</c:v>
                </c:pt>
                <c:pt idx="10894">
                  <c:v>-1</c:v>
                </c:pt>
                <c:pt idx="10895">
                  <c:v>-1</c:v>
                </c:pt>
                <c:pt idx="10896">
                  <c:v>-1</c:v>
                </c:pt>
                <c:pt idx="10897">
                  <c:v>-1</c:v>
                </c:pt>
                <c:pt idx="10898">
                  <c:v>-1</c:v>
                </c:pt>
                <c:pt idx="10899">
                  <c:v>-1</c:v>
                </c:pt>
                <c:pt idx="10900">
                  <c:v>-1</c:v>
                </c:pt>
                <c:pt idx="10901">
                  <c:v>-1</c:v>
                </c:pt>
                <c:pt idx="10902">
                  <c:v>-1</c:v>
                </c:pt>
                <c:pt idx="10903">
                  <c:v>-1</c:v>
                </c:pt>
                <c:pt idx="10904">
                  <c:v>-1</c:v>
                </c:pt>
                <c:pt idx="10905">
                  <c:v>-1</c:v>
                </c:pt>
                <c:pt idx="10906">
                  <c:v>-1</c:v>
                </c:pt>
                <c:pt idx="10907">
                  <c:v>-1</c:v>
                </c:pt>
                <c:pt idx="10908">
                  <c:v>-1</c:v>
                </c:pt>
                <c:pt idx="10909">
                  <c:v>-1</c:v>
                </c:pt>
                <c:pt idx="10910">
                  <c:v>-1</c:v>
                </c:pt>
                <c:pt idx="10911">
                  <c:v>-1</c:v>
                </c:pt>
                <c:pt idx="10912">
                  <c:v>-1</c:v>
                </c:pt>
                <c:pt idx="10913">
                  <c:v>-1</c:v>
                </c:pt>
                <c:pt idx="10914">
                  <c:v>-1</c:v>
                </c:pt>
                <c:pt idx="10915">
                  <c:v>-1</c:v>
                </c:pt>
                <c:pt idx="10916">
                  <c:v>-1</c:v>
                </c:pt>
                <c:pt idx="10917">
                  <c:v>-1</c:v>
                </c:pt>
                <c:pt idx="10918">
                  <c:v>-1</c:v>
                </c:pt>
                <c:pt idx="10919">
                  <c:v>-1</c:v>
                </c:pt>
                <c:pt idx="10920">
                  <c:v>-1</c:v>
                </c:pt>
                <c:pt idx="10921">
                  <c:v>-1</c:v>
                </c:pt>
                <c:pt idx="10922">
                  <c:v>-1</c:v>
                </c:pt>
                <c:pt idx="10923">
                  <c:v>-1</c:v>
                </c:pt>
                <c:pt idx="10924">
                  <c:v>-1</c:v>
                </c:pt>
                <c:pt idx="10925">
                  <c:v>-1</c:v>
                </c:pt>
                <c:pt idx="10926">
                  <c:v>-1</c:v>
                </c:pt>
                <c:pt idx="10927">
                  <c:v>-1</c:v>
                </c:pt>
                <c:pt idx="10928">
                  <c:v>-1</c:v>
                </c:pt>
                <c:pt idx="10929">
                  <c:v>-1</c:v>
                </c:pt>
                <c:pt idx="10930">
                  <c:v>-1</c:v>
                </c:pt>
                <c:pt idx="10931">
                  <c:v>-1</c:v>
                </c:pt>
                <c:pt idx="10932">
                  <c:v>-1</c:v>
                </c:pt>
                <c:pt idx="10933">
                  <c:v>-1</c:v>
                </c:pt>
                <c:pt idx="10934">
                  <c:v>-1</c:v>
                </c:pt>
                <c:pt idx="10935">
                  <c:v>-1</c:v>
                </c:pt>
                <c:pt idx="10936">
                  <c:v>-1</c:v>
                </c:pt>
                <c:pt idx="10937">
                  <c:v>-1</c:v>
                </c:pt>
                <c:pt idx="10938">
                  <c:v>-1</c:v>
                </c:pt>
                <c:pt idx="10939">
                  <c:v>-1</c:v>
                </c:pt>
                <c:pt idx="10940">
                  <c:v>-1</c:v>
                </c:pt>
                <c:pt idx="10941">
                  <c:v>-1</c:v>
                </c:pt>
                <c:pt idx="10942">
                  <c:v>-1</c:v>
                </c:pt>
                <c:pt idx="10943">
                  <c:v>-1</c:v>
                </c:pt>
                <c:pt idx="10944">
                  <c:v>-1</c:v>
                </c:pt>
                <c:pt idx="10945">
                  <c:v>-1</c:v>
                </c:pt>
                <c:pt idx="10946">
                  <c:v>-1</c:v>
                </c:pt>
                <c:pt idx="10947">
                  <c:v>-1</c:v>
                </c:pt>
                <c:pt idx="10948">
                  <c:v>-1</c:v>
                </c:pt>
                <c:pt idx="10949">
                  <c:v>-1</c:v>
                </c:pt>
                <c:pt idx="10950">
                  <c:v>-1</c:v>
                </c:pt>
                <c:pt idx="10951">
                  <c:v>-1</c:v>
                </c:pt>
                <c:pt idx="10952">
                  <c:v>-1</c:v>
                </c:pt>
                <c:pt idx="10953">
                  <c:v>-1</c:v>
                </c:pt>
                <c:pt idx="10954">
                  <c:v>-1</c:v>
                </c:pt>
                <c:pt idx="10955">
                  <c:v>-1</c:v>
                </c:pt>
                <c:pt idx="10956">
                  <c:v>-1</c:v>
                </c:pt>
                <c:pt idx="10957">
                  <c:v>-1</c:v>
                </c:pt>
                <c:pt idx="10958">
                  <c:v>-1</c:v>
                </c:pt>
                <c:pt idx="10959">
                  <c:v>-1</c:v>
                </c:pt>
                <c:pt idx="10960">
                  <c:v>-1</c:v>
                </c:pt>
                <c:pt idx="10961">
                  <c:v>-1</c:v>
                </c:pt>
                <c:pt idx="10962">
                  <c:v>-1</c:v>
                </c:pt>
                <c:pt idx="10963">
                  <c:v>-1</c:v>
                </c:pt>
                <c:pt idx="10964">
                  <c:v>-1</c:v>
                </c:pt>
                <c:pt idx="10965">
                  <c:v>-1</c:v>
                </c:pt>
                <c:pt idx="10966">
                  <c:v>-1</c:v>
                </c:pt>
                <c:pt idx="10967">
                  <c:v>-1</c:v>
                </c:pt>
                <c:pt idx="10968">
                  <c:v>-1</c:v>
                </c:pt>
                <c:pt idx="10969">
                  <c:v>-1</c:v>
                </c:pt>
                <c:pt idx="10970">
                  <c:v>-1</c:v>
                </c:pt>
                <c:pt idx="10971">
                  <c:v>-1</c:v>
                </c:pt>
                <c:pt idx="10972">
                  <c:v>-1</c:v>
                </c:pt>
                <c:pt idx="10973">
                  <c:v>-1</c:v>
                </c:pt>
                <c:pt idx="10974">
                  <c:v>-1</c:v>
                </c:pt>
                <c:pt idx="10975">
                  <c:v>-1</c:v>
                </c:pt>
                <c:pt idx="10976">
                  <c:v>-1</c:v>
                </c:pt>
                <c:pt idx="10977">
                  <c:v>-1</c:v>
                </c:pt>
                <c:pt idx="10978">
                  <c:v>-1</c:v>
                </c:pt>
                <c:pt idx="10979">
                  <c:v>-1</c:v>
                </c:pt>
                <c:pt idx="10980">
                  <c:v>-1</c:v>
                </c:pt>
                <c:pt idx="10981">
                  <c:v>-1</c:v>
                </c:pt>
                <c:pt idx="10982">
                  <c:v>-1</c:v>
                </c:pt>
                <c:pt idx="10983">
                  <c:v>-1</c:v>
                </c:pt>
                <c:pt idx="10984">
                  <c:v>-1</c:v>
                </c:pt>
                <c:pt idx="10985">
                  <c:v>-1</c:v>
                </c:pt>
                <c:pt idx="10986">
                  <c:v>-1</c:v>
                </c:pt>
                <c:pt idx="10987">
                  <c:v>-1</c:v>
                </c:pt>
                <c:pt idx="10988">
                  <c:v>-1</c:v>
                </c:pt>
                <c:pt idx="10989">
                  <c:v>-1</c:v>
                </c:pt>
                <c:pt idx="10990">
                  <c:v>-1</c:v>
                </c:pt>
                <c:pt idx="10991">
                  <c:v>-1</c:v>
                </c:pt>
                <c:pt idx="10992">
                  <c:v>-1</c:v>
                </c:pt>
                <c:pt idx="10993">
                  <c:v>-1</c:v>
                </c:pt>
                <c:pt idx="10994">
                  <c:v>-1</c:v>
                </c:pt>
                <c:pt idx="10995">
                  <c:v>-1</c:v>
                </c:pt>
                <c:pt idx="10996">
                  <c:v>-1</c:v>
                </c:pt>
                <c:pt idx="10997">
                  <c:v>-1</c:v>
                </c:pt>
                <c:pt idx="10998">
                  <c:v>-1</c:v>
                </c:pt>
                <c:pt idx="10999">
                  <c:v>-1</c:v>
                </c:pt>
                <c:pt idx="11000">
                  <c:v>-1</c:v>
                </c:pt>
                <c:pt idx="11001">
                  <c:v>-1</c:v>
                </c:pt>
                <c:pt idx="11002">
                  <c:v>-1</c:v>
                </c:pt>
                <c:pt idx="11003">
                  <c:v>-1</c:v>
                </c:pt>
                <c:pt idx="11004">
                  <c:v>-1</c:v>
                </c:pt>
                <c:pt idx="11005">
                  <c:v>-1</c:v>
                </c:pt>
                <c:pt idx="11006">
                  <c:v>-1</c:v>
                </c:pt>
                <c:pt idx="11007">
                  <c:v>-1</c:v>
                </c:pt>
                <c:pt idx="11008">
                  <c:v>-1</c:v>
                </c:pt>
                <c:pt idx="11009">
                  <c:v>-1</c:v>
                </c:pt>
                <c:pt idx="11010">
                  <c:v>-1</c:v>
                </c:pt>
                <c:pt idx="11011">
                  <c:v>-1</c:v>
                </c:pt>
                <c:pt idx="11012">
                  <c:v>-1</c:v>
                </c:pt>
                <c:pt idx="11013">
                  <c:v>-1</c:v>
                </c:pt>
                <c:pt idx="11014">
                  <c:v>-1</c:v>
                </c:pt>
                <c:pt idx="11015">
                  <c:v>-1</c:v>
                </c:pt>
                <c:pt idx="11016">
                  <c:v>-1</c:v>
                </c:pt>
                <c:pt idx="11017">
                  <c:v>-1</c:v>
                </c:pt>
                <c:pt idx="11018">
                  <c:v>-1</c:v>
                </c:pt>
                <c:pt idx="11019">
                  <c:v>-1</c:v>
                </c:pt>
                <c:pt idx="11020">
                  <c:v>-1</c:v>
                </c:pt>
                <c:pt idx="11021">
                  <c:v>-1</c:v>
                </c:pt>
                <c:pt idx="11022">
                  <c:v>-1</c:v>
                </c:pt>
                <c:pt idx="11023">
                  <c:v>-1</c:v>
                </c:pt>
                <c:pt idx="11024">
                  <c:v>-1</c:v>
                </c:pt>
                <c:pt idx="11025">
                  <c:v>-1</c:v>
                </c:pt>
                <c:pt idx="11026">
                  <c:v>-1</c:v>
                </c:pt>
                <c:pt idx="11027">
                  <c:v>-1</c:v>
                </c:pt>
                <c:pt idx="11028">
                  <c:v>-1</c:v>
                </c:pt>
                <c:pt idx="11029">
                  <c:v>-1</c:v>
                </c:pt>
                <c:pt idx="11030">
                  <c:v>-1</c:v>
                </c:pt>
                <c:pt idx="11031">
                  <c:v>-1</c:v>
                </c:pt>
                <c:pt idx="11032">
                  <c:v>-1</c:v>
                </c:pt>
                <c:pt idx="11033">
                  <c:v>-1</c:v>
                </c:pt>
                <c:pt idx="11034">
                  <c:v>-1</c:v>
                </c:pt>
                <c:pt idx="11035">
                  <c:v>-1</c:v>
                </c:pt>
                <c:pt idx="11036">
                  <c:v>-1</c:v>
                </c:pt>
                <c:pt idx="11037">
                  <c:v>-1</c:v>
                </c:pt>
                <c:pt idx="11038">
                  <c:v>-1</c:v>
                </c:pt>
                <c:pt idx="11039">
                  <c:v>-1</c:v>
                </c:pt>
                <c:pt idx="11040">
                  <c:v>-1</c:v>
                </c:pt>
                <c:pt idx="11041">
                  <c:v>-1</c:v>
                </c:pt>
                <c:pt idx="11042">
                  <c:v>-1</c:v>
                </c:pt>
                <c:pt idx="11043">
                  <c:v>-1</c:v>
                </c:pt>
                <c:pt idx="11044">
                  <c:v>-1</c:v>
                </c:pt>
                <c:pt idx="11045">
                  <c:v>-1</c:v>
                </c:pt>
                <c:pt idx="11046">
                  <c:v>-1</c:v>
                </c:pt>
                <c:pt idx="11047">
                  <c:v>-1</c:v>
                </c:pt>
                <c:pt idx="11048">
                  <c:v>-1</c:v>
                </c:pt>
                <c:pt idx="11049">
                  <c:v>-1</c:v>
                </c:pt>
                <c:pt idx="11050">
                  <c:v>-1</c:v>
                </c:pt>
                <c:pt idx="11051">
                  <c:v>-1</c:v>
                </c:pt>
                <c:pt idx="11052">
                  <c:v>-1</c:v>
                </c:pt>
                <c:pt idx="11053">
                  <c:v>-1</c:v>
                </c:pt>
                <c:pt idx="11054">
                  <c:v>-1</c:v>
                </c:pt>
                <c:pt idx="11055">
                  <c:v>-1</c:v>
                </c:pt>
                <c:pt idx="11056">
                  <c:v>-1</c:v>
                </c:pt>
                <c:pt idx="11057">
                  <c:v>-1</c:v>
                </c:pt>
                <c:pt idx="11058">
                  <c:v>-1</c:v>
                </c:pt>
                <c:pt idx="11059">
                  <c:v>-1</c:v>
                </c:pt>
                <c:pt idx="11060">
                  <c:v>-1</c:v>
                </c:pt>
                <c:pt idx="11061">
                  <c:v>-1</c:v>
                </c:pt>
                <c:pt idx="11062">
                  <c:v>-1</c:v>
                </c:pt>
                <c:pt idx="11063">
                  <c:v>-1</c:v>
                </c:pt>
                <c:pt idx="11064">
                  <c:v>-1</c:v>
                </c:pt>
                <c:pt idx="11065">
                  <c:v>-1</c:v>
                </c:pt>
                <c:pt idx="11066">
                  <c:v>-1</c:v>
                </c:pt>
                <c:pt idx="11067">
                  <c:v>-1</c:v>
                </c:pt>
                <c:pt idx="11068">
                  <c:v>-1</c:v>
                </c:pt>
                <c:pt idx="11069">
                  <c:v>-1</c:v>
                </c:pt>
                <c:pt idx="11070">
                  <c:v>-1</c:v>
                </c:pt>
                <c:pt idx="11071">
                  <c:v>-1</c:v>
                </c:pt>
                <c:pt idx="11072">
                  <c:v>-1</c:v>
                </c:pt>
                <c:pt idx="11073">
                  <c:v>-1</c:v>
                </c:pt>
                <c:pt idx="11074">
                  <c:v>-1</c:v>
                </c:pt>
                <c:pt idx="11075">
                  <c:v>-1</c:v>
                </c:pt>
                <c:pt idx="11076">
                  <c:v>-1</c:v>
                </c:pt>
                <c:pt idx="11077">
                  <c:v>-1</c:v>
                </c:pt>
                <c:pt idx="11078">
                  <c:v>-1</c:v>
                </c:pt>
                <c:pt idx="11079">
                  <c:v>-1</c:v>
                </c:pt>
                <c:pt idx="11080">
                  <c:v>-1</c:v>
                </c:pt>
                <c:pt idx="11081">
                  <c:v>-1</c:v>
                </c:pt>
                <c:pt idx="11082">
                  <c:v>-1</c:v>
                </c:pt>
                <c:pt idx="11083">
                  <c:v>-1</c:v>
                </c:pt>
                <c:pt idx="11084">
                  <c:v>-1</c:v>
                </c:pt>
                <c:pt idx="11085">
                  <c:v>-1</c:v>
                </c:pt>
                <c:pt idx="11086">
                  <c:v>-1</c:v>
                </c:pt>
                <c:pt idx="11087">
                  <c:v>-1</c:v>
                </c:pt>
                <c:pt idx="11088">
                  <c:v>-1</c:v>
                </c:pt>
                <c:pt idx="11089">
                  <c:v>-1</c:v>
                </c:pt>
                <c:pt idx="11090">
                  <c:v>-1</c:v>
                </c:pt>
                <c:pt idx="11091">
                  <c:v>-1</c:v>
                </c:pt>
                <c:pt idx="11092">
                  <c:v>-1</c:v>
                </c:pt>
                <c:pt idx="11093">
                  <c:v>-1</c:v>
                </c:pt>
                <c:pt idx="11094">
                  <c:v>-1</c:v>
                </c:pt>
                <c:pt idx="11095">
                  <c:v>-1</c:v>
                </c:pt>
                <c:pt idx="11096">
                  <c:v>-1</c:v>
                </c:pt>
                <c:pt idx="11097">
                  <c:v>-1</c:v>
                </c:pt>
                <c:pt idx="11098">
                  <c:v>-1</c:v>
                </c:pt>
                <c:pt idx="11099">
                  <c:v>-1</c:v>
                </c:pt>
                <c:pt idx="11100">
                  <c:v>-1</c:v>
                </c:pt>
                <c:pt idx="11101">
                  <c:v>-1</c:v>
                </c:pt>
                <c:pt idx="11102">
                  <c:v>-1</c:v>
                </c:pt>
                <c:pt idx="11103">
                  <c:v>-1</c:v>
                </c:pt>
                <c:pt idx="11104">
                  <c:v>-1</c:v>
                </c:pt>
                <c:pt idx="11105">
                  <c:v>-1</c:v>
                </c:pt>
                <c:pt idx="11106">
                  <c:v>-1</c:v>
                </c:pt>
                <c:pt idx="11107">
                  <c:v>-1</c:v>
                </c:pt>
                <c:pt idx="11108">
                  <c:v>-1</c:v>
                </c:pt>
                <c:pt idx="11109">
                  <c:v>-1</c:v>
                </c:pt>
                <c:pt idx="11110">
                  <c:v>-1</c:v>
                </c:pt>
                <c:pt idx="11111">
                  <c:v>-1</c:v>
                </c:pt>
                <c:pt idx="11112">
                  <c:v>-1</c:v>
                </c:pt>
                <c:pt idx="11113">
                  <c:v>-1</c:v>
                </c:pt>
                <c:pt idx="11114">
                  <c:v>-1</c:v>
                </c:pt>
                <c:pt idx="11115">
                  <c:v>-1</c:v>
                </c:pt>
                <c:pt idx="11116">
                  <c:v>-1</c:v>
                </c:pt>
                <c:pt idx="11117">
                  <c:v>-1</c:v>
                </c:pt>
                <c:pt idx="11118">
                  <c:v>-1</c:v>
                </c:pt>
                <c:pt idx="11119">
                  <c:v>-1</c:v>
                </c:pt>
                <c:pt idx="11120">
                  <c:v>-1</c:v>
                </c:pt>
                <c:pt idx="11121">
                  <c:v>-1</c:v>
                </c:pt>
                <c:pt idx="11122">
                  <c:v>-1</c:v>
                </c:pt>
                <c:pt idx="11123">
                  <c:v>-1</c:v>
                </c:pt>
                <c:pt idx="11124">
                  <c:v>-1</c:v>
                </c:pt>
                <c:pt idx="11125">
                  <c:v>-1</c:v>
                </c:pt>
                <c:pt idx="11126">
                  <c:v>-1</c:v>
                </c:pt>
                <c:pt idx="11127">
                  <c:v>-1</c:v>
                </c:pt>
                <c:pt idx="11128">
                  <c:v>-1</c:v>
                </c:pt>
                <c:pt idx="11129">
                  <c:v>-1</c:v>
                </c:pt>
                <c:pt idx="11130">
                  <c:v>-1</c:v>
                </c:pt>
                <c:pt idx="11131">
                  <c:v>-1</c:v>
                </c:pt>
                <c:pt idx="11132">
                  <c:v>-1</c:v>
                </c:pt>
                <c:pt idx="11133">
                  <c:v>-1</c:v>
                </c:pt>
                <c:pt idx="11134">
                  <c:v>-1</c:v>
                </c:pt>
                <c:pt idx="11135">
                  <c:v>-1</c:v>
                </c:pt>
                <c:pt idx="11136">
                  <c:v>-1</c:v>
                </c:pt>
                <c:pt idx="11137">
                  <c:v>-1</c:v>
                </c:pt>
                <c:pt idx="11138">
                  <c:v>-1</c:v>
                </c:pt>
                <c:pt idx="11139">
                  <c:v>-1</c:v>
                </c:pt>
                <c:pt idx="11140">
                  <c:v>-1</c:v>
                </c:pt>
                <c:pt idx="11141">
                  <c:v>-1</c:v>
                </c:pt>
                <c:pt idx="11142">
                  <c:v>-1</c:v>
                </c:pt>
                <c:pt idx="11143">
                  <c:v>-1</c:v>
                </c:pt>
                <c:pt idx="11144">
                  <c:v>-1</c:v>
                </c:pt>
                <c:pt idx="11145">
                  <c:v>-1</c:v>
                </c:pt>
                <c:pt idx="11146">
                  <c:v>-1</c:v>
                </c:pt>
                <c:pt idx="11147">
                  <c:v>-1</c:v>
                </c:pt>
                <c:pt idx="11148">
                  <c:v>-1</c:v>
                </c:pt>
                <c:pt idx="11149">
                  <c:v>-1</c:v>
                </c:pt>
                <c:pt idx="11150">
                  <c:v>-1</c:v>
                </c:pt>
                <c:pt idx="11151">
                  <c:v>-1</c:v>
                </c:pt>
                <c:pt idx="11152">
                  <c:v>-1</c:v>
                </c:pt>
                <c:pt idx="11153">
                  <c:v>-1</c:v>
                </c:pt>
                <c:pt idx="11154">
                  <c:v>-1</c:v>
                </c:pt>
                <c:pt idx="11155">
                  <c:v>-1</c:v>
                </c:pt>
                <c:pt idx="11156">
                  <c:v>-1</c:v>
                </c:pt>
                <c:pt idx="11157">
                  <c:v>-1</c:v>
                </c:pt>
                <c:pt idx="11158">
                  <c:v>-1</c:v>
                </c:pt>
                <c:pt idx="11159">
                  <c:v>-1</c:v>
                </c:pt>
                <c:pt idx="11160">
                  <c:v>-1</c:v>
                </c:pt>
                <c:pt idx="11161">
                  <c:v>-1</c:v>
                </c:pt>
                <c:pt idx="11162">
                  <c:v>-1</c:v>
                </c:pt>
                <c:pt idx="11163">
                  <c:v>-1</c:v>
                </c:pt>
                <c:pt idx="11164">
                  <c:v>-1</c:v>
                </c:pt>
                <c:pt idx="11165">
                  <c:v>-1</c:v>
                </c:pt>
                <c:pt idx="11166">
                  <c:v>-1</c:v>
                </c:pt>
                <c:pt idx="11167">
                  <c:v>-1</c:v>
                </c:pt>
                <c:pt idx="11168">
                  <c:v>-1</c:v>
                </c:pt>
                <c:pt idx="11169">
                  <c:v>-1</c:v>
                </c:pt>
                <c:pt idx="11170">
                  <c:v>-1</c:v>
                </c:pt>
                <c:pt idx="11171">
                  <c:v>-1</c:v>
                </c:pt>
                <c:pt idx="11172">
                  <c:v>-1</c:v>
                </c:pt>
                <c:pt idx="11173">
                  <c:v>-1</c:v>
                </c:pt>
                <c:pt idx="11174">
                  <c:v>-1</c:v>
                </c:pt>
                <c:pt idx="11175">
                  <c:v>-1</c:v>
                </c:pt>
                <c:pt idx="11176">
                  <c:v>-1</c:v>
                </c:pt>
                <c:pt idx="11177">
                  <c:v>-1</c:v>
                </c:pt>
                <c:pt idx="11178">
                  <c:v>-1</c:v>
                </c:pt>
                <c:pt idx="11179">
                  <c:v>-1</c:v>
                </c:pt>
                <c:pt idx="11180">
                  <c:v>-1</c:v>
                </c:pt>
                <c:pt idx="11181">
                  <c:v>-1</c:v>
                </c:pt>
                <c:pt idx="11182">
                  <c:v>-1</c:v>
                </c:pt>
                <c:pt idx="11183">
                  <c:v>-1</c:v>
                </c:pt>
                <c:pt idx="11184">
                  <c:v>-1</c:v>
                </c:pt>
                <c:pt idx="11185">
                  <c:v>-1</c:v>
                </c:pt>
                <c:pt idx="11186">
                  <c:v>-1</c:v>
                </c:pt>
                <c:pt idx="11187">
                  <c:v>-1</c:v>
                </c:pt>
                <c:pt idx="11188">
                  <c:v>-1</c:v>
                </c:pt>
                <c:pt idx="11189">
                  <c:v>-1</c:v>
                </c:pt>
                <c:pt idx="11190">
                  <c:v>-1</c:v>
                </c:pt>
                <c:pt idx="11191">
                  <c:v>-1</c:v>
                </c:pt>
                <c:pt idx="11192">
                  <c:v>-1</c:v>
                </c:pt>
                <c:pt idx="11193">
                  <c:v>-1</c:v>
                </c:pt>
                <c:pt idx="11194">
                  <c:v>-1</c:v>
                </c:pt>
                <c:pt idx="11195">
                  <c:v>-1</c:v>
                </c:pt>
                <c:pt idx="11196">
                  <c:v>-1</c:v>
                </c:pt>
                <c:pt idx="11197">
                  <c:v>-1</c:v>
                </c:pt>
                <c:pt idx="11198">
                  <c:v>-1</c:v>
                </c:pt>
                <c:pt idx="11199">
                  <c:v>-1</c:v>
                </c:pt>
                <c:pt idx="11200">
                  <c:v>-1</c:v>
                </c:pt>
                <c:pt idx="11201">
                  <c:v>-1</c:v>
                </c:pt>
                <c:pt idx="11202">
                  <c:v>-1</c:v>
                </c:pt>
                <c:pt idx="11203">
                  <c:v>-1</c:v>
                </c:pt>
                <c:pt idx="11204">
                  <c:v>-1</c:v>
                </c:pt>
                <c:pt idx="11205">
                  <c:v>-1</c:v>
                </c:pt>
                <c:pt idx="11206">
                  <c:v>-1</c:v>
                </c:pt>
                <c:pt idx="11207">
                  <c:v>-1</c:v>
                </c:pt>
                <c:pt idx="11208">
                  <c:v>-1</c:v>
                </c:pt>
                <c:pt idx="11209">
                  <c:v>-1</c:v>
                </c:pt>
                <c:pt idx="11210">
                  <c:v>-1</c:v>
                </c:pt>
                <c:pt idx="11211">
                  <c:v>-1</c:v>
                </c:pt>
                <c:pt idx="11212">
                  <c:v>-1</c:v>
                </c:pt>
                <c:pt idx="11213">
                  <c:v>-1</c:v>
                </c:pt>
                <c:pt idx="11214">
                  <c:v>-1</c:v>
                </c:pt>
                <c:pt idx="11215">
                  <c:v>-1</c:v>
                </c:pt>
                <c:pt idx="11216">
                  <c:v>-1</c:v>
                </c:pt>
                <c:pt idx="11217">
                  <c:v>-1</c:v>
                </c:pt>
                <c:pt idx="11218">
                  <c:v>-1</c:v>
                </c:pt>
                <c:pt idx="11219">
                  <c:v>-1</c:v>
                </c:pt>
                <c:pt idx="11220">
                  <c:v>-1</c:v>
                </c:pt>
                <c:pt idx="11221">
                  <c:v>-1</c:v>
                </c:pt>
                <c:pt idx="11222">
                  <c:v>-1</c:v>
                </c:pt>
                <c:pt idx="11223">
                  <c:v>-1</c:v>
                </c:pt>
                <c:pt idx="11224">
                  <c:v>-1</c:v>
                </c:pt>
                <c:pt idx="11225">
                  <c:v>-1</c:v>
                </c:pt>
                <c:pt idx="11226">
                  <c:v>-1</c:v>
                </c:pt>
                <c:pt idx="11227">
                  <c:v>-1</c:v>
                </c:pt>
                <c:pt idx="11228">
                  <c:v>-1</c:v>
                </c:pt>
                <c:pt idx="11229">
                  <c:v>-1</c:v>
                </c:pt>
                <c:pt idx="11230">
                  <c:v>-1</c:v>
                </c:pt>
                <c:pt idx="11231">
                  <c:v>-1</c:v>
                </c:pt>
                <c:pt idx="11232">
                  <c:v>-1</c:v>
                </c:pt>
                <c:pt idx="11233">
                  <c:v>-1</c:v>
                </c:pt>
                <c:pt idx="11234">
                  <c:v>-1</c:v>
                </c:pt>
                <c:pt idx="11235">
                  <c:v>-1</c:v>
                </c:pt>
                <c:pt idx="11236">
                  <c:v>-1</c:v>
                </c:pt>
                <c:pt idx="11237">
                  <c:v>-1</c:v>
                </c:pt>
                <c:pt idx="11238">
                  <c:v>-1</c:v>
                </c:pt>
                <c:pt idx="11239">
                  <c:v>-1</c:v>
                </c:pt>
                <c:pt idx="11240">
                  <c:v>-1</c:v>
                </c:pt>
                <c:pt idx="11241">
                  <c:v>-1</c:v>
                </c:pt>
                <c:pt idx="11242">
                  <c:v>-1</c:v>
                </c:pt>
                <c:pt idx="11243">
                  <c:v>-1</c:v>
                </c:pt>
                <c:pt idx="11244">
                  <c:v>-1</c:v>
                </c:pt>
                <c:pt idx="11245">
                  <c:v>-1</c:v>
                </c:pt>
                <c:pt idx="11246">
                  <c:v>-1</c:v>
                </c:pt>
                <c:pt idx="11247">
                  <c:v>-1</c:v>
                </c:pt>
                <c:pt idx="11248">
                  <c:v>-1</c:v>
                </c:pt>
                <c:pt idx="11249">
                  <c:v>-1</c:v>
                </c:pt>
                <c:pt idx="11250">
                  <c:v>-1</c:v>
                </c:pt>
                <c:pt idx="11251">
                  <c:v>-1</c:v>
                </c:pt>
                <c:pt idx="11252">
                  <c:v>-1</c:v>
                </c:pt>
                <c:pt idx="11253">
                  <c:v>-1</c:v>
                </c:pt>
                <c:pt idx="11254">
                  <c:v>-1</c:v>
                </c:pt>
                <c:pt idx="11255">
                  <c:v>-1</c:v>
                </c:pt>
                <c:pt idx="11256">
                  <c:v>-1</c:v>
                </c:pt>
                <c:pt idx="11257">
                  <c:v>-1</c:v>
                </c:pt>
                <c:pt idx="11258">
                  <c:v>-1</c:v>
                </c:pt>
                <c:pt idx="11259">
                  <c:v>-1</c:v>
                </c:pt>
                <c:pt idx="11260">
                  <c:v>-1</c:v>
                </c:pt>
                <c:pt idx="11261">
                  <c:v>-1</c:v>
                </c:pt>
                <c:pt idx="11262">
                  <c:v>-1</c:v>
                </c:pt>
                <c:pt idx="11263">
                  <c:v>-1</c:v>
                </c:pt>
                <c:pt idx="11264">
                  <c:v>-1</c:v>
                </c:pt>
                <c:pt idx="11265">
                  <c:v>-1</c:v>
                </c:pt>
                <c:pt idx="11266">
                  <c:v>-1</c:v>
                </c:pt>
                <c:pt idx="11267">
                  <c:v>-1</c:v>
                </c:pt>
                <c:pt idx="11268">
                  <c:v>-1</c:v>
                </c:pt>
                <c:pt idx="11269">
                  <c:v>-1</c:v>
                </c:pt>
                <c:pt idx="11270">
                  <c:v>-1</c:v>
                </c:pt>
                <c:pt idx="11271">
                  <c:v>-1</c:v>
                </c:pt>
                <c:pt idx="11272">
                  <c:v>-1</c:v>
                </c:pt>
                <c:pt idx="11273">
                  <c:v>-1</c:v>
                </c:pt>
                <c:pt idx="11274">
                  <c:v>-1</c:v>
                </c:pt>
                <c:pt idx="11275">
                  <c:v>-1</c:v>
                </c:pt>
                <c:pt idx="11276">
                  <c:v>-1</c:v>
                </c:pt>
                <c:pt idx="11277">
                  <c:v>-1</c:v>
                </c:pt>
                <c:pt idx="11278">
                  <c:v>-1</c:v>
                </c:pt>
                <c:pt idx="11279">
                  <c:v>-1</c:v>
                </c:pt>
                <c:pt idx="11280">
                  <c:v>-1</c:v>
                </c:pt>
                <c:pt idx="11281">
                  <c:v>-1</c:v>
                </c:pt>
                <c:pt idx="11282">
                  <c:v>-1</c:v>
                </c:pt>
                <c:pt idx="11283">
                  <c:v>-1</c:v>
                </c:pt>
                <c:pt idx="11284">
                  <c:v>-1</c:v>
                </c:pt>
                <c:pt idx="11285">
                  <c:v>-1</c:v>
                </c:pt>
                <c:pt idx="11286">
                  <c:v>-1</c:v>
                </c:pt>
                <c:pt idx="11287">
                  <c:v>-1</c:v>
                </c:pt>
                <c:pt idx="11288">
                  <c:v>-1</c:v>
                </c:pt>
                <c:pt idx="11289">
                  <c:v>-1</c:v>
                </c:pt>
                <c:pt idx="11290">
                  <c:v>-1</c:v>
                </c:pt>
                <c:pt idx="11291">
                  <c:v>-1</c:v>
                </c:pt>
                <c:pt idx="11292">
                  <c:v>-1</c:v>
                </c:pt>
                <c:pt idx="11293">
                  <c:v>-1</c:v>
                </c:pt>
                <c:pt idx="11294">
                  <c:v>-1</c:v>
                </c:pt>
                <c:pt idx="11295">
                  <c:v>-1</c:v>
                </c:pt>
                <c:pt idx="11296">
                  <c:v>-1</c:v>
                </c:pt>
                <c:pt idx="11297">
                  <c:v>-1</c:v>
                </c:pt>
                <c:pt idx="11298">
                  <c:v>-1</c:v>
                </c:pt>
                <c:pt idx="11299">
                  <c:v>-1</c:v>
                </c:pt>
                <c:pt idx="11300">
                  <c:v>-1</c:v>
                </c:pt>
                <c:pt idx="11301">
                  <c:v>-1</c:v>
                </c:pt>
                <c:pt idx="11302">
                  <c:v>-1</c:v>
                </c:pt>
                <c:pt idx="11303">
                  <c:v>-1</c:v>
                </c:pt>
                <c:pt idx="11304">
                  <c:v>-1</c:v>
                </c:pt>
                <c:pt idx="11305">
                  <c:v>-1</c:v>
                </c:pt>
                <c:pt idx="11306">
                  <c:v>-1</c:v>
                </c:pt>
                <c:pt idx="11307">
                  <c:v>-1</c:v>
                </c:pt>
                <c:pt idx="11308">
                  <c:v>-1</c:v>
                </c:pt>
                <c:pt idx="11309">
                  <c:v>-1</c:v>
                </c:pt>
                <c:pt idx="11310">
                  <c:v>-1</c:v>
                </c:pt>
                <c:pt idx="11311">
                  <c:v>-1</c:v>
                </c:pt>
                <c:pt idx="11312">
                  <c:v>-1</c:v>
                </c:pt>
                <c:pt idx="11313">
                  <c:v>-1</c:v>
                </c:pt>
                <c:pt idx="11314">
                  <c:v>-1</c:v>
                </c:pt>
                <c:pt idx="11315">
                  <c:v>-1</c:v>
                </c:pt>
                <c:pt idx="11316">
                  <c:v>-1</c:v>
                </c:pt>
                <c:pt idx="11317">
                  <c:v>-1</c:v>
                </c:pt>
                <c:pt idx="11318">
                  <c:v>-1</c:v>
                </c:pt>
                <c:pt idx="11319">
                  <c:v>-1</c:v>
                </c:pt>
                <c:pt idx="11320">
                  <c:v>-1</c:v>
                </c:pt>
                <c:pt idx="11321">
                  <c:v>-1</c:v>
                </c:pt>
                <c:pt idx="11322">
                  <c:v>-1</c:v>
                </c:pt>
                <c:pt idx="11323">
                  <c:v>-1</c:v>
                </c:pt>
                <c:pt idx="11324">
                  <c:v>-1</c:v>
                </c:pt>
                <c:pt idx="11325">
                  <c:v>-1</c:v>
                </c:pt>
                <c:pt idx="11326">
                  <c:v>-1</c:v>
                </c:pt>
                <c:pt idx="11327">
                  <c:v>-1</c:v>
                </c:pt>
                <c:pt idx="11328">
                  <c:v>-1</c:v>
                </c:pt>
                <c:pt idx="11329">
                  <c:v>-1</c:v>
                </c:pt>
                <c:pt idx="11330">
                  <c:v>-1</c:v>
                </c:pt>
                <c:pt idx="11331">
                  <c:v>-1</c:v>
                </c:pt>
                <c:pt idx="11332">
                  <c:v>-1</c:v>
                </c:pt>
                <c:pt idx="11333">
                  <c:v>-1</c:v>
                </c:pt>
                <c:pt idx="11334">
                  <c:v>-1</c:v>
                </c:pt>
                <c:pt idx="11335">
                  <c:v>-1</c:v>
                </c:pt>
                <c:pt idx="11336">
                  <c:v>-1</c:v>
                </c:pt>
                <c:pt idx="11337">
                  <c:v>-1</c:v>
                </c:pt>
                <c:pt idx="11338">
                  <c:v>-1</c:v>
                </c:pt>
                <c:pt idx="11339">
                  <c:v>-1</c:v>
                </c:pt>
                <c:pt idx="11340">
                  <c:v>-1</c:v>
                </c:pt>
                <c:pt idx="11341">
                  <c:v>-1</c:v>
                </c:pt>
                <c:pt idx="11342">
                  <c:v>-1</c:v>
                </c:pt>
                <c:pt idx="11343">
                  <c:v>-1</c:v>
                </c:pt>
                <c:pt idx="11344">
                  <c:v>-1</c:v>
                </c:pt>
                <c:pt idx="11345">
                  <c:v>-1</c:v>
                </c:pt>
                <c:pt idx="11346">
                  <c:v>-1</c:v>
                </c:pt>
                <c:pt idx="11347">
                  <c:v>-1</c:v>
                </c:pt>
                <c:pt idx="11348">
                  <c:v>-1</c:v>
                </c:pt>
                <c:pt idx="11349">
                  <c:v>-1</c:v>
                </c:pt>
                <c:pt idx="11350">
                  <c:v>-1</c:v>
                </c:pt>
                <c:pt idx="11351">
                  <c:v>-1</c:v>
                </c:pt>
                <c:pt idx="11352">
                  <c:v>-1</c:v>
                </c:pt>
                <c:pt idx="11353">
                  <c:v>-1</c:v>
                </c:pt>
                <c:pt idx="11354">
                  <c:v>-1</c:v>
                </c:pt>
                <c:pt idx="11355">
                  <c:v>-1</c:v>
                </c:pt>
                <c:pt idx="11356">
                  <c:v>-1</c:v>
                </c:pt>
                <c:pt idx="11357">
                  <c:v>-1</c:v>
                </c:pt>
                <c:pt idx="11358">
                  <c:v>-1</c:v>
                </c:pt>
                <c:pt idx="11359">
                  <c:v>-1</c:v>
                </c:pt>
                <c:pt idx="11360">
                  <c:v>-1</c:v>
                </c:pt>
                <c:pt idx="11361">
                  <c:v>-1</c:v>
                </c:pt>
                <c:pt idx="11362">
                  <c:v>-1</c:v>
                </c:pt>
                <c:pt idx="11363">
                  <c:v>-1</c:v>
                </c:pt>
                <c:pt idx="11364">
                  <c:v>-1</c:v>
                </c:pt>
                <c:pt idx="11365">
                  <c:v>-1</c:v>
                </c:pt>
                <c:pt idx="11366">
                  <c:v>-1</c:v>
                </c:pt>
                <c:pt idx="11367">
                  <c:v>-1</c:v>
                </c:pt>
                <c:pt idx="11368">
                  <c:v>-1</c:v>
                </c:pt>
                <c:pt idx="11369">
                  <c:v>-1</c:v>
                </c:pt>
                <c:pt idx="11370">
                  <c:v>-1</c:v>
                </c:pt>
                <c:pt idx="11371">
                  <c:v>-1</c:v>
                </c:pt>
                <c:pt idx="11372">
                  <c:v>-1</c:v>
                </c:pt>
                <c:pt idx="11373">
                  <c:v>-1</c:v>
                </c:pt>
                <c:pt idx="11374">
                  <c:v>-1</c:v>
                </c:pt>
                <c:pt idx="11375">
                  <c:v>-1</c:v>
                </c:pt>
                <c:pt idx="11376">
                  <c:v>-1</c:v>
                </c:pt>
                <c:pt idx="11377">
                  <c:v>-1</c:v>
                </c:pt>
                <c:pt idx="11378">
                  <c:v>-1</c:v>
                </c:pt>
                <c:pt idx="11379">
                  <c:v>-1</c:v>
                </c:pt>
                <c:pt idx="11380">
                  <c:v>-1</c:v>
                </c:pt>
                <c:pt idx="11381">
                  <c:v>-1</c:v>
                </c:pt>
                <c:pt idx="11382">
                  <c:v>-1</c:v>
                </c:pt>
                <c:pt idx="11383">
                  <c:v>-1</c:v>
                </c:pt>
                <c:pt idx="11384">
                  <c:v>-1</c:v>
                </c:pt>
                <c:pt idx="11385">
                  <c:v>-1</c:v>
                </c:pt>
                <c:pt idx="11386">
                  <c:v>-1</c:v>
                </c:pt>
                <c:pt idx="11387">
                  <c:v>-1</c:v>
                </c:pt>
                <c:pt idx="11388">
                  <c:v>-1</c:v>
                </c:pt>
                <c:pt idx="11389">
                  <c:v>-1</c:v>
                </c:pt>
                <c:pt idx="11390">
                  <c:v>-1</c:v>
                </c:pt>
                <c:pt idx="11391">
                  <c:v>-1</c:v>
                </c:pt>
                <c:pt idx="11392">
                  <c:v>-1</c:v>
                </c:pt>
                <c:pt idx="11393">
                  <c:v>-1</c:v>
                </c:pt>
                <c:pt idx="11394">
                  <c:v>-1</c:v>
                </c:pt>
                <c:pt idx="11395">
                  <c:v>-1</c:v>
                </c:pt>
                <c:pt idx="11396">
                  <c:v>-1</c:v>
                </c:pt>
                <c:pt idx="11397">
                  <c:v>-1</c:v>
                </c:pt>
                <c:pt idx="11398">
                  <c:v>-1</c:v>
                </c:pt>
                <c:pt idx="11399">
                  <c:v>-1</c:v>
                </c:pt>
                <c:pt idx="11400">
                  <c:v>-1</c:v>
                </c:pt>
                <c:pt idx="11401">
                  <c:v>-1</c:v>
                </c:pt>
                <c:pt idx="11402">
                  <c:v>-1</c:v>
                </c:pt>
                <c:pt idx="11403">
                  <c:v>-1</c:v>
                </c:pt>
                <c:pt idx="11404">
                  <c:v>-1</c:v>
                </c:pt>
                <c:pt idx="11405">
                  <c:v>-1</c:v>
                </c:pt>
                <c:pt idx="11406">
                  <c:v>-1</c:v>
                </c:pt>
                <c:pt idx="11407">
                  <c:v>-1</c:v>
                </c:pt>
                <c:pt idx="11408">
                  <c:v>-1</c:v>
                </c:pt>
                <c:pt idx="11409">
                  <c:v>-1</c:v>
                </c:pt>
                <c:pt idx="11410">
                  <c:v>-1</c:v>
                </c:pt>
                <c:pt idx="11411">
                  <c:v>-1</c:v>
                </c:pt>
                <c:pt idx="11412">
                  <c:v>-1</c:v>
                </c:pt>
                <c:pt idx="11413">
                  <c:v>-1</c:v>
                </c:pt>
                <c:pt idx="11414">
                  <c:v>-1</c:v>
                </c:pt>
                <c:pt idx="11415">
                  <c:v>-1</c:v>
                </c:pt>
                <c:pt idx="11416">
                  <c:v>-1</c:v>
                </c:pt>
                <c:pt idx="11417">
                  <c:v>-1</c:v>
                </c:pt>
                <c:pt idx="11418">
                  <c:v>-1</c:v>
                </c:pt>
                <c:pt idx="11419">
                  <c:v>-1</c:v>
                </c:pt>
                <c:pt idx="11420">
                  <c:v>-1</c:v>
                </c:pt>
                <c:pt idx="11421">
                  <c:v>-1</c:v>
                </c:pt>
                <c:pt idx="11422">
                  <c:v>-1</c:v>
                </c:pt>
                <c:pt idx="11423">
                  <c:v>-1</c:v>
                </c:pt>
                <c:pt idx="11424">
                  <c:v>-1</c:v>
                </c:pt>
                <c:pt idx="11425">
                  <c:v>-1</c:v>
                </c:pt>
                <c:pt idx="11426">
                  <c:v>-1</c:v>
                </c:pt>
                <c:pt idx="11427">
                  <c:v>-1</c:v>
                </c:pt>
                <c:pt idx="11428">
                  <c:v>-1</c:v>
                </c:pt>
                <c:pt idx="11429">
                  <c:v>-1</c:v>
                </c:pt>
                <c:pt idx="11430">
                  <c:v>-1</c:v>
                </c:pt>
                <c:pt idx="11431">
                  <c:v>-1</c:v>
                </c:pt>
                <c:pt idx="11432">
                  <c:v>-1</c:v>
                </c:pt>
                <c:pt idx="11433">
                  <c:v>-1</c:v>
                </c:pt>
                <c:pt idx="11434">
                  <c:v>-1</c:v>
                </c:pt>
                <c:pt idx="11435">
                  <c:v>-1</c:v>
                </c:pt>
                <c:pt idx="11436">
                  <c:v>-1</c:v>
                </c:pt>
                <c:pt idx="11437">
                  <c:v>-1</c:v>
                </c:pt>
                <c:pt idx="11438">
                  <c:v>-1</c:v>
                </c:pt>
                <c:pt idx="11439">
                  <c:v>-1</c:v>
                </c:pt>
                <c:pt idx="11440">
                  <c:v>-1</c:v>
                </c:pt>
                <c:pt idx="11441">
                  <c:v>-1</c:v>
                </c:pt>
                <c:pt idx="11442">
                  <c:v>-1</c:v>
                </c:pt>
                <c:pt idx="11443">
                  <c:v>-1</c:v>
                </c:pt>
                <c:pt idx="11444">
                  <c:v>-1</c:v>
                </c:pt>
                <c:pt idx="11445">
                  <c:v>-1</c:v>
                </c:pt>
                <c:pt idx="11446">
                  <c:v>-1</c:v>
                </c:pt>
                <c:pt idx="11447">
                  <c:v>-1</c:v>
                </c:pt>
                <c:pt idx="11448">
                  <c:v>-1</c:v>
                </c:pt>
                <c:pt idx="11449">
                  <c:v>-1</c:v>
                </c:pt>
                <c:pt idx="11450">
                  <c:v>-1</c:v>
                </c:pt>
                <c:pt idx="11451">
                  <c:v>-1</c:v>
                </c:pt>
                <c:pt idx="11452">
                  <c:v>-1</c:v>
                </c:pt>
                <c:pt idx="11453">
                  <c:v>-1</c:v>
                </c:pt>
                <c:pt idx="11454">
                  <c:v>-1</c:v>
                </c:pt>
                <c:pt idx="11455">
                  <c:v>-1</c:v>
                </c:pt>
                <c:pt idx="11456">
                  <c:v>-1</c:v>
                </c:pt>
                <c:pt idx="11457">
                  <c:v>-1</c:v>
                </c:pt>
                <c:pt idx="11458">
                  <c:v>-1</c:v>
                </c:pt>
                <c:pt idx="11459">
                  <c:v>-1</c:v>
                </c:pt>
                <c:pt idx="11460">
                  <c:v>-1</c:v>
                </c:pt>
                <c:pt idx="11461">
                  <c:v>-1</c:v>
                </c:pt>
                <c:pt idx="11462">
                  <c:v>-1</c:v>
                </c:pt>
                <c:pt idx="11463">
                  <c:v>-1</c:v>
                </c:pt>
                <c:pt idx="11464">
                  <c:v>-1</c:v>
                </c:pt>
                <c:pt idx="11465">
                  <c:v>-1</c:v>
                </c:pt>
                <c:pt idx="11466">
                  <c:v>110.00000000000001</c:v>
                </c:pt>
                <c:pt idx="11467">
                  <c:v>-1</c:v>
                </c:pt>
                <c:pt idx="11468">
                  <c:v>-1</c:v>
                </c:pt>
                <c:pt idx="11469">
                  <c:v>-1</c:v>
                </c:pt>
                <c:pt idx="11470">
                  <c:v>-1</c:v>
                </c:pt>
                <c:pt idx="11471">
                  <c:v>-1</c:v>
                </c:pt>
                <c:pt idx="11472">
                  <c:v>-1</c:v>
                </c:pt>
                <c:pt idx="11473">
                  <c:v>-1</c:v>
                </c:pt>
                <c:pt idx="11474">
                  <c:v>-1</c:v>
                </c:pt>
                <c:pt idx="11475">
                  <c:v>-1</c:v>
                </c:pt>
                <c:pt idx="11476">
                  <c:v>-1</c:v>
                </c:pt>
                <c:pt idx="11477">
                  <c:v>-1</c:v>
                </c:pt>
                <c:pt idx="11478">
                  <c:v>-1</c:v>
                </c:pt>
                <c:pt idx="11479">
                  <c:v>-1</c:v>
                </c:pt>
                <c:pt idx="11480">
                  <c:v>-1</c:v>
                </c:pt>
                <c:pt idx="11481">
                  <c:v>-1</c:v>
                </c:pt>
                <c:pt idx="11482">
                  <c:v>-1</c:v>
                </c:pt>
                <c:pt idx="11483">
                  <c:v>-1</c:v>
                </c:pt>
                <c:pt idx="11484">
                  <c:v>-1</c:v>
                </c:pt>
                <c:pt idx="11485">
                  <c:v>-1</c:v>
                </c:pt>
                <c:pt idx="11486">
                  <c:v>-1</c:v>
                </c:pt>
                <c:pt idx="11487">
                  <c:v>-1</c:v>
                </c:pt>
                <c:pt idx="11488">
                  <c:v>-1</c:v>
                </c:pt>
                <c:pt idx="11489">
                  <c:v>-1</c:v>
                </c:pt>
                <c:pt idx="11490">
                  <c:v>-1</c:v>
                </c:pt>
                <c:pt idx="11491">
                  <c:v>-1</c:v>
                </c:pt>
                <c:pt idx="11492">
                  <c:v>-1</c:v>
                </c:pt>
                <c:pt idx="11493">
                  <c:v>-1</c:v>
                </c:pt>
                <c:pt idx="11494">
                  <c:v>-1</c:v>
                </c:pt>
                <c:pt idx="11495">
                  <c:v>-1</c:v>
                </c:pt>
                <c:pt idx="11496">
                  <c:v>-1</c:v>
                </c:pt>
                <c:pt idx="11497">
                  <c:v>-1</c:v>
                </c:pt>
                <c:pt idx="11498">
                  <c:v>-1</c:v>
                </c:pt>
                <c:pt idx="11499">
                  <c:v>-1</c:v>
                </c:pt>
                <c:pt idx="11500">
                  <c:v>-1</c:v>
                </c:pt>
                <c:pt idx="11501">
                  <c:v>-1</c:v>
                </c:pt>
                <c:pt idx="11502">
                  <c:v>-1</c:v>
                </c:pt>
                <c:pt idx="11503">
                  <c:v>-1</c:v>
                </c:pt>
                <c:pt idx="11504">
                  <c:v>-1</c:v>
                </c:pt>
                <c:pt idx="11505">
                  <c:v>-1</c:v>
                </c:pt>
                <c:pt idx="11506">
                  <c:v>-1</c:v>
                </c:pt>
                <c:pt idx="11507">
                  <c:v>-1</c:v>
                </c:pt>
                <c:pt idx="11508">
                  <c:v>-1</c:v>
                </c:pt>
                <c:pt idx="11509">
                  <c:v>-1</c:v>
                </c:pt>
                <c:pt idx="11510">
                  <c:v>-1</c:v>
                </c:pt>
                <c:pt idx="11511">
                  <c:v>-1</c:v>
                </c:pt>
                <c:pt idx="11512">
                  <c:v>-1</c:v>
                </c:pt>
                <c:pt idx="11513">
                  <c:v>-1</c:v>
                </c:pt>
                <c:pt idx="11514">
                  <c:v>-1</c:v>
                </c:pt>
                <c:pt idx="11515">
                  <c:v>-1</c:v>
                </c:pt>
                <c:pt idx="11516">
                  <c:v>-1</c:v>
                </c:pt>
                <c:pt idx="11517">
                  <c:v>-1</c:v>
                </c:pt>
                <c:pt idx="11518">
                  <c:v>-1</c:v>
                </c:pt>
                <c:pt idx="11519">
                  <c:v>-1</c:v>
                </c:pt>
                <c:pt idx="11520">
                  <c:v>-1</c:v>
                </c:pt>
                <c:pt idx="11521">
                  <c:v>-1</c:v>
                </c:pt>
                <c:pt idx="11522">
                  <c:v>-1</c:v>
                </c:pt>
                <c:pt idx="11523">
                  <c:v>-1</c:v>
                </c:pt>
                <c:pt idx="11524">
                  <c:v>-1</c:v>
                </c:pt>
                <c:pt idx="11525">
                  <c:v>-1</c:v>
                </c:pt>
                <c:pt idx="11526">
                  <c:v>-1</c:v>
                </c:pt>
                <c:pt idx="11527">
                  <c:v>-1</c:v>
                </c:pt>
                <c:pt idx="11528">
                  <c:v>-1</c:v>
                </c:pt>
                <c:pt idx="11529">
                  <c:v>-1</c:v>
                </c:pt>
                <c:pt idx="11530">
                  <c:v>-1</c:v>
                </c:pt>
                <c:pt idx="11531">
                  <c:v>-1</c:v>
                </c:pt>
                <c:pt idx="11532">
                  <c:v>-1</c:v>
                </c:pt>
                <c:pt idx="11533">
                  <c:v>-1</c:v>
                </c:pt>
                <c:pt idx="11534">
                  <c:v>-1</c:v>
                </c:pt>
                <c:pt idx="11535">
                  <c:v>-1</c:v>
                </c:pt>
                <c:pt idx="11536">
                  <c:v>-1</c:v>
                </c:pt>
                <c:pt idx="11537">
                  <c:v>-1</c:v>
                </c:pt>
                <c:pt idx="11538">
                  <c:v>-1</c:v>
                </c:pt>
                <c:pt idx="11539">
                  <c:v>-1</c:v>
                </c:pt>
                <c:pt idx="11540">
                  <c:v>-1</c:v>
                </c:pt>
                <c:pt idx="11541">
                  <c:v>-1</c:v>
                </c:pt>
                <c:pt idx="11542">
                  <c:v>-1</c:v>
                </c:pt>
                <c:pt idx="11543">
                  <c:v>-1</c:v>
                </c:pt>
                <c:pt idx="11544">
                  <c:v>-1</c:v>
                </c:pt>
                <c:pt idx="11545">
                  <c:v>-1</c:v>
                </c:pt>
                <c:pt idx="11546">
                  <c:v>-1</c:v>
                </c:pt>
                <c:pt idx="11547">
                  <c:v>-1</c:v>
                </c:pt>
                <c:pt idx="11548">
                  <c:v>-1</c:v>
                </c:pt>
                <c:pt idx="11549">
                  <c:v>-1</c:v>
                </c:pt>
                <c:pt idx="11550">
                  <c:v>-1</c:v>
                </c:pt>
                <c:pt idx="11551">
                  <c:v>-1</c:v>
                </c:pt>
                <c:pt idx="11552">
                  <c:v>-1</c:v>
                </c:pt>
                <c:pt idx="11553">
                  <c:v>-1</c:v>
                </c:pt>
                <c:pt idx="11554">
                  <c:v>-1</c:v>
                </c:pt>
                <c:pt idx="11555">
                  <c:v>-1</c:v>
                </c:pt>
                <c:pt idx="11556">
                  <c:v>-1</c:v>
                </c:pt>
                <c:pt idx="11557">
                  <c:v>-1</c:v>
                </c:pt>
                <c:pt idx="11558">
                  <c:v>-1</c:v>
                </c:pt>
                <c:pt idx="11559">
                  <c:v>-1</c:v>
                </c:pt>
                <c:pt idx="11560">
                  <c:v>-1</c:v>
                </c:pt>
                <c:pt idx="11561">
                  <c:v>-1</c:v>
                </c:pt>
                <c:pt idx="11562">
                  <c:v>-1</c:v>
                </c:pt>
                <c:pt idx="11563">
                  <c:v>-1</c:v>
                </c:pt>
                <c:pt idx="11564">
                  <c:v>-1</c:v>
                </c:pt>
                <c:pt idx="11565">
                  <c:v>-1</c:v>
                </c:pt>
                <c:pt idx="11566">
                  <c:v>-1</c:v>
                </c:pt>
                <c:pt idx="11567">
                  <c:v>-1</c:v>
                </c:pt>
                <c:pt idx="11568">
                  <c:v>-1</c:v>
                </c:pt>
                <c:pt idx="11569">
                  <c:v>-1</c:v>
                </c:pt>
                <c:pt idx="11570">
                  <c:v>-1</c:v>
                </c:pt>
                <c:pt idx="11571">
                  <c:v>-1</c:v>
                </c:pt>
                <c:pt idx="11572">
                  <c:v>-1</c:v>
                </c:pt>
                <c:pt idx="11573">
                  <c:v>-1</c:v>
                </c:pt>
                <c:pt idx="11574">
                  <c:v>-1</c:v>
                </c:pt>
                <c:pt idx="11575">
                  <c:v>-1</c:v>
                </c:pt>
                <c:pt idx="11576">
                  <c:v>-1</c:v>
                </c:pt>
                <c:pt idx="11577">
                  <c:v>-1</c:v>
                </c:pt>
                <c:pt idx="11578">
                  <c:v>-1</c:v>
                </c:pt>
                <c:pt idx="11579">
                  <c:v>-1</c:v>
                </c:pt>
                <c:pt idx="11580">
                  <c:v>-1</c:v>
                </c:pt>
                <c:pt idx="11581">
                  <c:v>-1</c:v>
                </c:pt>
                <c:pt idx="11582">
                  <c:v>-1</c:v>
                </c:pt>
                <c:pt idx="11583">
                  <c:v>-1</c:v>
                </c:pt>
                <c:pt idx="11584">
                  <c:v>-1</c:v>
                </c:pt>
                <c:pt idx="11585">
                  <c:v>-1</c:v>
                </c:pt>
                <c:pt idx="11586">
                  <c:v>-1</c:v>
                </c:pt>
                <c:pt idx="11587">
                  <c:v>-1</c:v>
                </c:pt>
                <c:pt idx="11588">
                  <c:v>-1</c:v>
                </c:pt>
                <c:pt idx="11589">
                  <c:v>-1</c:v>
                </c:pt>
                <c:pt idx="11590">
                  <c:v>-1</c:v>
                </c:pt>
                <c:pt idx="11591">
                  <c:v>-1</c:v>
                </c:pt>
                <c:pt idx="11592">
                  <c:v>-1</c:v>
                </c:pt>
                <c:pt idx="11593">
                  <c:v>-1</c:v>
                </c:pt>
                <c:pt idx="11594">
                  <c:v>-1</c:v>
                </c:pt>
                <c:pt idx="11595">
                  <c:v>-1</c:v>
                </c:pt>
                <c:pt idx="11596">
                  <c:v>-1</c:v>
                </c:pt>
                <c:pt idx="11597">
                  <c:v>-1</c:v>
                </c:pt>
                <c:pt idx="11598">
                  <c:v>-1</c:v>
                </c:pt>
                <c:pt idx="11599">
                  <c:v>-1</c:v>
                </c:pt>
                <c:pt idx="11600">
                  <c:v>-1</c:v>
                </c:pt>
                <c:pt idx="11601">
                  <c:v>-1</c:v>
                </c:pt>
                <c:pt idx="11602">
                  <c:v>-1</c:v>
                </c:pt>
                <c:pt idx="11603">
                  <c:v>-1</c:v>
                </c:pt>
                <c:pt idx="11604">
                  <c:v>-1</c:v>
                </c:pt>
                <c:pt idx="11605">
                  <c:v>-1</c:v>
                </c:pt>
                <c:pt idx="11606">
                  <c:v>-1</c:v>
                </c:pt>
                <c:pt idx="11607">
                  <c:v>-1</c:v>
                </c:pt>
                <c:pt idx="11608">
                  <c:v>-1</c:v>
                </c:pt>
                <c:pt idx="11609">
                  <c:v>-1</c:v>
                </c:pt>
                <c:pt idx="11610">
                  <c:v>-1</c:v>
                </c:pt>
                <c:pt idx="11611">
                  <c:v>-1</c:v>
                </c:pt>
                <c:pt idx="11612">
                  <c:v>-1</c:v>
                </c:pt>
                <c:pt idx="11613">
                  <c:v>-1</c:v>
                </c:pt>
                <c:pt idx="11614">
                  <c:v>-1</c:v>
                </c:pt>
                <c:pt idx="11615">
                  <c:v>-1</c:v>
                </c:pt>
                <c:pt idx="11616">
                  <c:v>-1</c:v>
                </c:pt>
                <c:pt idx="11617">
                  <c:v>-1</c:v>
                </c:pt>
                <c:pt idx="11618">
                  <c:v>-1</c:v>
                </c:pt>
                <c:pt idx="11619">
                  <c:v>-1</c:v>
                </c:pt>
                <c:pt idx="11620">
                  <c:v>-1</c:v>
                </c:pt>
                <c:pt idx="11621">
                  <c:v>-1</c:v>
                </c:pt>
                <c:pt idx="11622">
                  <c:v>-1</c:v>
                </c:pt>
                <c:pt idx="11623">
                  <c:v>-1</c:v>
                </c:pt>
                <c:pt idx="11624">
                  <c:v>-1</c:v>
                </c:pt>
                <c:pt idx="11625">
                  <c:v>-1</c:v>
                </c:pt>
                <c:pt idx="11626">
                  <c:v>-1</c:v>
                </c:pt>
                <c:pt idx="11627">
                  <c:v>-1</c:v>
                </c:pt>
                <c:pt idx="11628">
                  <c:v>-1</c:v>
                </c:pt>
                <c:pt idx="11629">
                  <c:v>-1</c:v>
                </c:pt>
                <c:pt idx="11630">
                  <c:v>-1</c:v>
                </c:pt>
                <c:pt idx="11631">
                  <c:v>-1</c:v>
                </c:pt>
                <c:pt idx="11632">
                  <c:v>-1</c:v>
                </c:pt>
                <c:pt idx="11633">
                  <c:v>-1</c:v>
                </c:pt>
                <c:pt idx="11634">
                  <c:v>-1</c:v>
                </c:pt>
                <c:pt idx="11635">
                  <c:v>-1</c:v>
                </c:pt>
                <c:pt idx="11636">
                  <c:v>-1</c:v>
                </c:pt>
                <c:pt idx="11637">
                  <c:v>-1</c:v>
                </c:pt>
                <c:pt idx="11638">
                  <c:v>-1</c:v>
                </c:pt>
                <c:pt idx="11639">
                  <c:v>-1</c:v>
                </c:pt>
                <c:pt idx="11640">
                  <c:v>-1</c:v>
                </c:pt>
                <c:pt idx="11641">
                  <c:v>-1</c:v>
                </c:pt>
                <c:pt idx="11642">
                  <c:v>-1</c:v>
                </c:pt>
                <c:pt idx="11643">
                  <c:v>-1</c:v>
                </c:pt>
                <c:pt idx="11644">
                  <c:v>-1</c:v>
                </c:pt>
                <c:pt idx="11645">
                  <c:v>-1</c:v>
                </c:pt>
                <c:pt idx="11646">
                  <c:v>-1</c:v>
                </c:pt>
                <c:pt idx="11647">
                  <c:v>-1</c:v>
                </c:pt>
                <c:pt idx="11648">
                  <c:v>-1</c:v>
                </c:pt>
                <c:pt idx="11649">
                  <c:v>-1</c:v>
                </c:pt>
                <c:pt idx="11650">
                  <c:v>-1</c:v>
                </c:pt>
                <c:pt idx="11651">
                  <c:v>-1</c:v>
                </c:pt>
                <c:pt idx="11652">
                  <c:v>-1</c:v>
                </c:pt>
                <c:pt idx="11653">
                  <c:v>-1</c:v>
                </c:pt>
                <c:pt idx="11654">
                  <c:v>-1</c:v>
                </c:pt>
                <c:pt idx="11655">
                  <c:v>-1</c:v>
                </c:pt>
                <c:pt idx="11656">
                  <c:v>-1</c:v>
                </c:pt>
                <c:pt idx="11657">
                  <c:v>-1</c:v>
                </c:pt>
                <c:pt idx="11658">
                  <c:v>-1</c:v>
                </c:pt>
                <c:pt idx="11659">
                  <c:v>-1</c:v>
                </c:pt>
                <c:pt idx="11660">
                  <c:v>-1</c:v>
                </c:pt>
                <c:pt idx="11661">
                  <c:v>-1</c:v>
                </c:pt>
                <c:pt idx="11662">
                  <c:v>-1</c:v>
                </c:pt>
                <c:pt idx="11663">
                  <c:v>-1</c:v>
                </c:pt>
                <c:pt idx="11664">
                  <c:v>-1</c:v>
                </c:pt>
                <c:pt idx="11665">
                  <c:v>-1</c:v>
                </c:pt>
                <c:pt idx="11666">
                  <c:v>-1</c:v>
                </c:pt>
                <c:pt idx="11667">
                  <c:v>-1</c:v>
                </c:pt>
                <c:pt idx="11668">
                  <c:v>-1</c:v>
                </c:pt>
                <c:pt idx="11669">
                  <c:v>-1</c:v>
                </c:pt>
                <c:pt idx="11670">
                  <c:v>-1</c:v>
                </c:pt>
                <c:pt idx="11671">
                  <c:v>-1</c:v>
                </c:pt>
                <c:pt idx="11672">
                  <c:v>-1</c:v>
                </c:pt>
                <c:pt idx="11673">
                  <c:v>-1</c:v>
                </c:pt>
                <c:pt idx="11674">
                  <c:v>-1</c:v>
                </c:pt>
                <c:pt idx="11675">
                  <c:v>-1</c:v>
                </c:pt>
                <c:pt idx="11676">
                  <c:v>-1</c:v>
                </c:pt>
                <c:pt idx="11677">
                  <c:v>-1</c:v>
                </c:pt>
                <c:pt idx="11678">
                  <c:v>-1</c:v>
                </c:pt>
                <c:pt idx="11679">
                  <c:v>-1</c:v>
                </c:pt>
                <c:pt idx="11680">
                  <c:v>-1</c:v>
                </c:pt>
                <c:pt idx="11681">
                  <c:v>-1</c:v>
                </c:pt>
                <c:pt idx="11682">
                  <c:v>-1</c:v>
                </c:pt>
                <c:pt idx="11683">
                  <c:v>-1</c:v>
                </c:pt>
                <c:pt idx="11684">
                  <c:v>-1</c:v>
                </c:pt>
                <c:pt idx="11685">
                  <c:v>-1</c:v>
                </c:pt>
                <c:pt idx="11686">
                  <c:v>-1</c:v>
                </c:pt>
                <c:pt idx="11687">
                  <c:v>-1</c:v>
                </c:pt>
                <c:pt idx="11688">
                  <c:v>-1</c:v>
                </c:pt>
                <c:pt idx="11689">
                  <c:v>-1</c:v>
                </c:pt>
                <c:pt idx="11690">
                  <c:v>-1</c:v>
                </c:pt>
                <c:pt idx="11691">
                  <c:v>-1</c:v>
                </c:pt>
                <c:pt idx="11692">
                  <c:v>-1</c:v>
                </c:pt>
                <c:pt idx="11693">
                  <c:v>-1</c:v>
                </c:pt>
                <c:pt idx="11694">
                  <c:v>-1</c:v>
                </c:pt>
                <c:pt idx="11695">
                  <c:v>-1</c:v>
                </c:pt>
                <c:pt idx="11696">
                  <c:v>-1</c:v>
                </c:pt>
                <c:pt idx="11697">
                  <c:v>-1</c:v>
                </c:pt>
                <c:pt idx="11698">
                  <c:v>-1</c:v>
                </c:pt>
                <c:pt idx="11699">
                  <c:v>-1</c:v>
                </c:pt>
                <c:pt idx="11700">
                  <c:v>-1</c:v>
                </c:pt>
                <c:pt idx="11701">
                  <c:v>-1</c:v>
                </c:pt>
                <c:pt idx="11702">
                  <c:v>-1</c:v>
                </c:pt>
                <c:pt idx="11703">
                  <c:v>-1</c:v>
                </c:pt>
                <c:pt idx="11704">
                  <c:v>-1</c:v>
                </c:pt>
                <c:pt idx="11705">
                  <c:v>-1</c:v>
                </c:pt>
                <c:pt idx="11706">
                  <c:v>-1</c:v>
                </c:pt>
                <c:pt idx="11707">
                  <c:v>-1</c:v>
                </c:pt>
                <c:pt idx="11708">
                  <c:v>-1</c:v>
                </c:pt>
                <c:pt idx="11709">
                  <c:v>-1</c:v>
                </c:pt>
                <c:pt idx="11710">
                  <c:v>-1</c:v>
                </c:pt>
                <c:pt idx="11711">
                  <c:v>-1</c:v>
                </c:pt>
                <c:pt idx="11712">
                  <c:v>-1</c:v>
                </c:pt>
                <c:pt idx="11713">
                  <c:v>-1</c:v>
                </c:pt>
                <c:pt idx="11714">
                  <c:v>-1</c:v>
                </c:pt>
                <c:pt idx="11715">
                  <c:v>-1</c:v>
                </c:pt>
                <c:pt idx="11716">
                  <c:v>-1</c:v>
                </c:pt>
                <c:pt idx="11717">
                  <c:v>-1</c:v>
                </c:pt>
                <c:pt idx="11718">
                  <c:v>-1</c:v>
                </c:pt>
                <c:pt idx="11719">
                  <c:v>-1</c:v>
                </c:pt>
                <c:pt idx="11720">
                  <c:v>-1</c:v>
                </c:pt>
                <c:pt idx="11721">
                  <c:v>-1</c:v>
                </c:pt>
                <c:pt idx="11722">
                  <c:v>-1</c:v>
                </c:pt>
                <c:pt idx="11723">
                  <c:v>-1</c:v>
                </c:pt>
                <c:pt idx="11724">
                  <c:v>-1</c:v>
                </c:pt>
                <c:pt idx="11725">
                  <c:v>-1</c:v>
                </c:pt>
                <c:pt idx="11726">
                  <c:v>-1</c:v>
                </c:pt>
                <c:pt idx="11727">
                  <c:v>-1</c:v>
                </c:pt>
                <c:pt idx="11728">
                  <c:v>-1</c:v>
                </c:pt>
                <c:pt idx="11729">
                  <c:v>-1</c:v>
                </c:pt>
                <c:pt idx="11730">
                  <c:v>-1</c:v>
                </c:pt>
                <c:pt idx="11731">
                  <c:v>-1</c:v>
                </c:pt>
                <c:pt idx="11732">
                  <c:v>-1</c:v>
                </c:pt>
                <c:pt idx="11733">
                  <c:v>-1</c:v>
                </c:pt>
                <c:pt idx="11734">
                  <c:v>-1</c:v>
                </c:pt>
                <c:pt idx="11735">
                  <c:v>-1</c:v>
                </c:pt>
                <c:pt idx="11736">
                  <c:v>-1</c:v>
                </c:pt>
                <c:pt idx="11737">
                  <c:v>-1</c:v>
                </c:pt>
                <c:pt idx="11738">
                  <c:v>-1</c:v>
                </c:pt>
                <c:pt idx="11739">
                  <c:v>-1</c:v>
                </c:pt>
                <c:pt idx="11740">
                  <c:v>-1</c:v>
                </c:pt>
                <c:pt idx="11741">
                  <c:v>-1</c:v>
                </c:pt>
                <c:pt idx="11742">
                  <c:v>-1</c:v>
                </c:pt>
                <c:pt idx="11743">
                  <c:v>-1</c:v>
                </c:pt>
                <c:pt idx="11744">
                  <c:v>-1</c:v>
                </c:pt>
                <c:pt idx="11745">
                  <c:v>-1</c:v>
                </c:pt>
                <c:pt idx="11746">
                  <c:v>-1</c:v>
                </c:pt>
                <c:pt idx="11747">
                  <c:v>-1</c:v>
                </c:pt>
                <c:pt idx="11748">
                  <c:v>-1</c:v>
                </c:pt>
                <c:pt idx="11749">
                  <c:v>-1</c:v>
                </c:pt>
                <c:pt idx="11750">
                  <c:v>-1</c:v>
                </c:pt>
                <c:pt idx="11751">
                  <c:v>-1</c:v>
                </c:pt>
                <c:pt idx="11752">
                  <c:v>-1</c:v>
                </c:pt>
                <c:pt idx="11753">
                  <c:v>-1</c:v>
                </c:pt>
                <c:pt idx="11754">
                  <c:v>-1</c:v>
                </c:pt>
                <c:pt idx="11755">
                  <c:v>-1</c:v>
                </c:pt>
                <c:pt idx="11756">
                  <c:v>-1</c:v>
                </c:pt>
                <c:pt idx="11757">
                  <c:v>-1</c:v>
                </c:pt>
                <c:pt idx="11758">
                  <c:v>-1</c:v>
                </c:pt>
                <c:pt idx="11759">
                  <c:v>-1</c:v>
                </c:pt>
                <c:pt idx="11760">
                  <c:v>-1</c:v>
                </c:pt>
                <c:pt idx="11761">
                  <c:v>-1</c:v>
                </c:pt>
                <c:pt idx="11762">
                  <c:v>-1</c:v>
                </c:pt>
                <c:pt idx="11763">
                  <c:v>-1</c:v>
                </c:pt>
                <c:pt idx="11764">
                  <c:v>-1</c:v>
                </c:pt>
                <c:pt idx="11765">
                  <c:v>-1</c:v>
                </c:pt>
                <c:pt idx="11766">
                  <c:v>-1</c:v>
                </c:pt>
                <c:pt idx="11767">
                  <c:v>-1</c:v>
                </c:pt>
                <c:pt idx="11768">
                  <c:v>-1</c:v>
                </c:pt>
                <c:pt idx="11769">
                  <c:v>-1</c:v>
                </c:pt>
                <c:pt idx="11770">
                  <c:v>-1</c:v>
                </c:pt>
                <c:pt idx="11771">
                  <c:v>-1</c:v>
                </c:pt>
                <c:pt idx="11772">
                  <c:v>-1</c:v>
                </c:pt>
                <c:pt idx="11773">
                  <c:v>-1</c:v>
                </c:pt>
                <c:pt idx="11774">
                  <c:v>-1</c:v>
                </c:pt>
                <c:pt idx="11775">
                  <c:v>-1</c:v>
                </c:pt>
                <c:pt idx="11776">
                  <c:v>-1</c:v>
                </c:pt>
                <c:pt idx="11777">
                  <c:v>-1</c:v>
                </c:pt>
                <c:pt idx="11778">
                  <c:v>-1</c:v>
                </c:pt>
                <c:pt idx="11779">
                  <c:v>-1</c:v>
                </c:pt>
                <c:pt idx="11780">
                  <c:v>-1</c:v>
                </c:pt>
                <c:pt idx="11781">
                  <c:v>-1</c:v>
                </c:pt>
                <c:pt idx="11782">
                  <c:v>-1</c:v>
                </c:pt>
                <c:pt idx="11783">
                  <c:v>-1</c:v>
                </c:pt>
                <c:pt idx="11784">
                  <c:v>-1</c:v>
                </c:pt>
                <c:pt idx="11785">
                  <c:v>-1</c:v>
                </c:pt>
                <c:pt idx="11786">
                  <c:v>-1</c:v>
                </c:pt>
                <c:pt idx="11787">
                  <c:v>-1</c:v>
                </c:pt>
                <c:pt idx="11788">
                  <c:v>-1</c:v>
                </c:pt>
                <c:pt idx="11789">
                  <c:v>-1</c:v>
                </c:pt>
                <c:pt idx="11790">
                  <c:v>-1</c:v>
                </c:pt>
                <c:pt idx="11791">
                  <c:v>-1</c:v>
                </c:pt>
                <c:pt idx="11792">
                  <c:v>-1</c:v>
                </c:pt>
                <c:pt idx="11793">
                  <c:v>-1</c:v>
                </c:pt>
                <c:pt idx="11794">
                  <c:v>-1</c:v>
                </c:pt>
                <c:pt idx="11795">
                  <c:v>-1</c:v>
                </c:pt>
                <c:pt idx="11796">
                  <c:v>-1</c:v>
                </c:pt>
                <c:pt idx="11797">
                  <c:v>-1</c:v>
                </c:pt>
                <c:pt idx="11798">
                  <c:v>-1</c:v>
                </c:pt>
                <c:pt idx="11799">
                  <c:v>-1</c:v>
                </c:pt>
                <c:pt idx="11800">
                  <c:v>-1</c:v>
                </c:pt>
                <c:pt idx="11801">
                  <c:v>-1</c:v>
                </c:pt>
                <c:pt idx="11802">
                  <c:v>-1</c:v>
                </c:pt>
                <c:pt idx="11803">
                  <c:v>-1</c:v>
                </c:pt>
                <c:pt idx="11804">
                  <c:v>-1</c:v>
                </c:pt>
                <c:pt idx="11805">
                  <c:v>-1</c:v>
                </c:pt>
                <c:pt idx="11806">
                  <c:v>-1</c:v>
                </c:pt>
                <c:pt idx="11807">
                  <c:v>-1</c:v>
                </c:pt>
                <c:pt idx="11808">
                  <c:v>-1</c:v>
                </c:pt>
                <c:pt idx="11809">
                  <c:v>-1</c:v>
                </c:pt>
                <c:pt idx="11810">
                  <c:v>-1</c:v>
                </c:pt>
                <c:pt idx="11811">
                  <c:v>-1</c:v>
                </c:pt>
                <c:pt idx="11812">
                  <c:v>-1</c:v>
                </c:pt>
                <c:pt idx="11813">
                  <c:v>-1</c:v>
                </c:pt>
                <c:pt idx="11814">
                  <c:v>-1</c:v>
                </c:pt>
                <c:pt idx="11815">
                  <c:v>-1</c:v>
                </c:pt>
                <c:pt idx="11816">
                  <c:v>-1</c:v>
                </c:pt>
                <c:pt idx="11817">
                  <c:v>-1</c:v>
                </c:pt>
                <c:pt idx="11818">
                  <c:v>-1</c:v>
                </c:pt>
                <c:pt idx="11819">
                  <c:v>-1</c:v>
                </c:pt>
                <c:pt idx="11820">
                  <c:v>-1</c:v>
                </c:pt>
                <c:pt idx="11821">
                  <c:v>-1</c:v>
                </c:pt>
                <c:pt idx="11822">
                  <c:v>-1</c:v>
                </c:pt>
                <c:pt idx="11823">
                  <c:v>-1</c:v>
                </c:pt>
                <c:pt idx="11824">
                  <c:v>-1</c:v>
                </c:pt>
                <c:pt idx="11825">
                  <c:v>-1</c:v>
                </c:pt>
                <c:pt idx="11826">
                  <c:v>-1</c:v>
                </c:pt>
                <c:pt idx="11827">
                  <c:v>-1</c:v>
                </c:pt>
                <c:pt idx="11828">
                  <c:v>-1</c:v>
                </c:pt>
                <c:pt idx="11829">
                  <c:v>-1</c:v>
                </c:pt>
                <c:pt idx="11830">
                  <c:v>-1</c:v>
                </c:pt>
                <c:pt idx="11831">
                  <c:v>-1</c:v>
                </c:pt>
                <c:pt idx="11832">
                  <c:v>-1</c:v>
                </c:pt>
                <c:pt idx="11833">
                  <c:v>-1</c:v>
                </c:pt>
                <c:pt idx="11834">
                  <c:v>-1</c:v>
                </c:pt>
                <c:pt idx="11835">
                  <c:v>-1</c:v>
                </c:pt>
                <c:pt idx="11836">
                  <c:v>-1</c:v>
                </c:pt>
                <c:pt idx="11837">
                  <c:v>-1</c:v>
                </c:pt>
                <c:pt idx="11838">
                  <c:v>-1</c:v>
                </c:pt>
                <c:pt idx="11839">
                  <c:v>-1</c:v>
                </c:pt>
                <c:pt idx="11840">
                  <c:v>-1</c:v>
                </c:pt>
                <c:pt idx="11841">
                  <c:v>-1</c:v>
                </c:pt>
                <c:pt idx="11842">
                  <c:v>-1</c:v>
                </c:pt>
                <c:pt idx="11843">
                  <c:v>-1</c:v>
                </c:pt>
                <c:pt idx="11844">
                  <c:v>-1</c:v>
                </c:pt>
                <c:pt idx="11845">
                  <c:v>-1</c:v>
                </c:pt>
                <c:pt idx="11846">
                  <c:v>-1</c:v>
                </c:pt>
                <c:pt idx="11847">
                  <c:v>-1</c:v>
                </c:pt>
                <c:pt idx="11848">
                  <c:v>-1</c:v>
                </c:pt>
                <c:pt idx="11849">
                  <c:v>-1</c:v>
                </c:pt>
                <c:pt idx="11850">
                  <c:v>-1</c:v>
                </c:pt>
                <c:pt idx="11851">
                  <c:v>-1</c:v>
                </c:pt>
                <c:pt idx="11852">
                  <c:v>-1</c:v>
                </c:pt>
                <c:pt idx="11853">
                  <c:v>-1</c:v>
                </c:pt>
                <c:pt idx="11854">
                  <c:v>-1</c:v>
                </c:pt>
                <c:pt idx="11855">
                  <c:v>-1</c:v>
                </c:pt>
                <c:pt idx="11856">
                  <c:v>-1</c:v>
                </c:pt>
                <c:pt idx="11857">
                  <c:v>-1</c:v>
                </c:pt>
                <c:pt idx="11858">
                  <c:v>-1</c:v>
                </c:pt>
                <c:pt idx="11859">
                  <c:v>-1</c:v>
                </c:pt>
                <c:pt idx="11860">
                  <c:v>-1</c:v>
                </c:pt>
                <c:pt idx="11861">
                  <c:v>-1</c:v>
                </c:pt>
                <c:pt idx="11862">
                  <c:v>-1</c:v>
                </c:pt>
                <c:pt idx="11863">
                  <c:v>-1</c:v>
                </c:pt>
                <c:pt idx="11864">
                  <c:v>-1</c:v>
                </c:pt>
                <c:pt idx="11865">
                  <c:v>-1</c:v>
                </c:pt>
                <c:pt idx="11866">
                  <c:v>-1</c:v>
                </c:pt>
                <c:pt idx="11867">
                  <c:v>-1</c:v>
                </c:pt>
                <c:pt idx="11868">
                  <c:v>-1</c:v>
                </c:pt>
                <c:pt idx="11869">
                  <c:v>-1</c:v>
                </c:pt>
                <c:pt idx="11870">
                  <c:v>-1</c:v>
                </c:pt>
                <c:pt idx="11871">
                  <c:v>-1</c:v>
                </c:pt>
                <c:pt idx="11872">
                  <c:v>-1</c:v>
                </c:pt>
                <c:pt idx="11873">
                  <c:v>-1</c:v>
                </c:pt>
                <c:pt idx="11874">
                  <c:v>-1</c:v>
                </c:pt>
                <c:pt idx="11875">
                  <c:v>-1</c:v>
                </c:pt>
                <c:pt idx="11876">
                  <c:v>-1</c:v>
                </c:pt>
                <c:pt idx="11877">
                  <c:v>-1</c:v>
                </c:pt>
                <c:pt idx="11878">
                  <c:v>-1</c:v>
                </c:pt>
                <c:pt idx="11879">
                  <c:v>-1</c:v>
                </c:pt>
                <c:pt idx="11880">
                  <c:v>-1</c:v>
                </c:pt>
                <c:pt idx="11881">
                  <c:v>-1</c:v>
                </c:pt>
                <c:pt idx="11882">
                  <c:v>-1</c:v>
                </c:pt>
                <c:pt idx="11883">
                  <c:v>-1</c:v>
                </c:pt>
                <c:pt idx="11884">
                  <c:v>-1</c:v>
                </c:pt>
                <c:pt idx="11885">
                  <c:v>-1</c:v>
                </c:pt>
                <c:pt idx="11886">
                  <c:v>-1</c:v>
                </c:pt>
                <c:pt idx="11887">
                  <c:v>-1</c:v>
                </c:pt>
                <c:pt idx="11888">
                  <c:v>-1</c:v>
                </c:pt>
                <c:pt idx="11889">
                  <c:v>-1</c:v>
                </c:pt>
                <c:pt idx="11890">
                  <c:v>-1</c:v>
                </c:pt>
                <c:pt idx="11891">
                  <c:v>-1</c:v>
                </c:pt>
                <c:pt idx="11892">
                  <c:v>-1</c:v>
                </c:pt>
                <c:pt idx="11893">
                  <c:v>-1</c:v>
                </c:pt>
                <c:pt idx="11894">
                  <c:v>-1</c:v>
                </c:pt>
                <c:pt idx="11895">
                  <c:v>-1</c:v>
                </c:pt>
                <c:pt idx="11896">
                  <c:v>-1</c:v>
                </c:pt>
                <c:pt idx="11897">
                  <c:v>-1</c:v>
                </c:pt>
                <c:pt idx="11898">
                  <c:v>-1</c:v>
                </c:pt>
                <c:pt idx="11899">
                  <c:v>-1</c:v>
                </c:pt>
                <c:pt idx="11900">
                  <c:v>-1</c:v>
                </c:pt>
                <c:pt idx="11901">
                  <c:v>-1</c:v>
                </c:pt>
                <c:pt idx="11902">
                  <c:v>-1</c:v>
                </c:pt>
                <c:pt idx="11903">
                  <c:v>-1</c:v>
                </c:pt>
                <c:pt idx="11904">
                  <c:v>-1</c:v>
                </c:pt>
                <c:pt idx="11905">
                  <c:v>-1</c:v>
                </c:pt>
                <c:pt idx="11906">
                  <c:v>-1</c:v>
                </c:pt>
                <c:pt idx="11907">
                  <c:v>-1</c:v>
                </c:pt>
                <c:pt idx="11908">
                  <c:v>-1</c:v>
                </c:pt>
                <c:pt idx="11909">
                  <c:v>-1</c:v>
                </c:pt>
                <c:pt idx="11910">
                  <c:v>-1</c:v>
                </c:pt>
                <c:pt idx="11911">
                  <c:v>-1</c:v>
                </c:pt>
                <c:pt idx="11912">
                  <c:v>-1</c:v>
                </c:pt>
                <c:pt idx="11913">
                  <c:v>-1</c:v>
                </c:pt>
                <c:pt idx="11914">
                  <c:v>-1</c:v>
                </c:pt>
                <c:pt idx="11915">
                  <c:v>-1</c:v>
                </c:pt>
                <c:pt idx="11916">
                  <c:v>-1</c:v>
                </c:pt>
                <c:pt idx="11917">
                  <c:v>-1</c:v>
                </c:pt>
                <c:pt idx="11918">
                  <c:v>-1</c:v>
                </c:pt>
                <c:pt idx="11919">
                  <c:v>-1</c:v>
                </c:pt>
                <c:pt idx="11920">
                  <c:v>-1</c:v>
                </c:pt>
                <c:pt idx="11921">
                  <c:v>-1</c:v>
                </c:pt>
                <c:pt idx="11922">
                  <c:v>-1</c:v>
                </c:pt>
                <c:pt idx="11923">
                  <c:v>-1</c:v>
                </c:pt>
                <c:pt idx="11924">
                  <c:v>-1</c:v>
                </c:pt>
                <c:pt idx="11925">
                  <c:v>-1</c:v>
                </c:pt>
                <c:pt idx="11926">
                  <c:v>-1</c:v>
                </c:pt>
                <c:pt idx="11927">
                  <c:v>-1</c:v>
                </c:pt>
                <c:pt idx="11928">
                  <c:v>-1</c:v>
                </c:pt>
                <c:pt idx="11929">
                  <c:v>-1</c:v>
                </c:pt>
                <c:pt idx="11930">
                  <c:v>-1</c:v>
                </c:pt>
                <c:pt idx="11931">
                  <c:v>-1</c:v>
                </c:pt>
                <c:pt idx="11932">
                  <c:v>-1</c:v>
                </c:pt>
                <c:pt idx="11933">
                  <c:v>-1</c:v>
                </c:pt>
                <c:pt idx="11934">
                  <c:v>-1</c:v>
                </c:pt>
                <c:pt idx="11935">
                  <c:v>-1</c:v>
                </c:pt>
                <c:pt idx="11936">
                  <c:v>-1</c:v>
                </c:pt>
                <c:pt idx="11937">
                  <c:v>-1</c:v>
                </c:pt>
                <c:pt idx="11938">
                  <c:v>-1</c:v>
                </c:pt>
                <c:pt idx="11939">
                  <c:v>-1</c:v>
                </c:pt>
                <c:pt idx="11940">
                  <c:v>-1</c:v>
                </c:pt>
                <c:pt idx="11941">
                  <c:v>-1</c:v>
                </c:pt>
                <c:pt idx="11942">
                  <c:v>-1</c:v>
                </c:pt>
                <c:pt idx="11943">
                  <c:v>-1</c:v>
                </c:pt>
                <c:pt idx="11944">
                  <c:v>-1</c:v>
                </c:pt>
                <c:pt idx="11945">
                  <c:v>-1</c:v>
                </c:pt>
                <c:pt idx="11946">
                  <c:v>-1</c:v>
                </c:pt>
                <c:pt idx="11947">
                  <c:v>-1</c:v>
                </c:pt>
                <c:pt idx="11948">
                  <c:v>-1</c:v>
                </c:pt>
                <c:pt idx="11949">
                  <c:v>-1</c:v>
                </c:pt>
                <c:pt idx="11950">
                  <c:v>-1</c:v>
                </c:pt>
                <c:pt idx="11951">
                  <c:v>-1</c:v>
                </c:pt>
                <c:pt idx="11952">
                  <c:v>-1</c:v>
                </c:pt>
                <c:pt idx="11953">
                  <c:v>-1</c:v>
                </c:pt>
                <c:pt idx="11954">
                  <c:v>-1</c:v>
                </c:pt>
                <c:pt idx="11955">
                  <c:v>-1</c:v>
                </c:pt>
                <c:pt idx="11956">
                  <c:v>-1</c:v>
                </c:pt>
                <c:pt idx="11957">
                  <c:v>-1</c:v>
                </c:pt>
                <c:pt idx="11958">
                  <c:v>-1</c:v>
                </c:pt>
                <c:pt idx="11959">
                  <c:v>-1</c:v>
                </c:pt>
                <c:pt idx="11960">
                  <c:v>-1</c:v>
                </c:pt>
                <c:pt idx="11961">
                  <c:v>-1</c:v>
                </c:pt>
                <c:pt idx="11962">
                  <c:v>-1</c:v>
                </c:pt>
                <c:pt idx="11963">
                  <c:v>-1</c:v>
                </c:pt>
                <c:pt idx="11964">
                  <c:v>-1</c:v>
                </c:pt>
                <c:pt idx="11965">
                  <c:v>-1</c:v>
                </c:pt>
                <c:pt idx="11966">
                  <c:v>-1</c:v>
                </c:pt>
                <c:pt idx="11967">
                  <c:v>-1</c:v>
                </c:pt>
                <c:pt idx="11968">
                  <c:v>-1</c:v>
                </c:pt>
                <c:pt idx="11969">
                  <c:v>-1</c:v>
                </c:pt>
                <c:pt idx="11970">
                  <c:v>-1</c:v>
                </c:pt>
                <c:pt idx="11971">
                  <c:v>-1</c:v>
                </c:pt>
                <c:pt idx="11972">
                  <c:v>-1</c:v>
                </c:pt>
                <c:pt idx="11973">
                  <c:v>-1</c:v>
                </c:pt>
                <c:pt idx="11974">
                  <c:v>-1</c:v>
                </c:pt>
                <c:pt idx="11975">
                  <c:v>-1</c:v>
                </c:pt>
                <c:pt idx="11976">
                  <c:v>-1</c:v>
                </c:pt>
                <c:pt idx="11977">
                  <c:v>-1</c:v>
                </c:pt>
                <c:pt idx="11978">
                  <c:v>-1</c:v>
                </c:pt>
                <c:pt idx="11979">
                  <c:v>-1</c:v>
                </c:pt>
                <c:pt idx="11980">
                  <c:v>-1</c:v>
                </c:pt>
                <c:pt idx="11981">
                  <c:v>-1</c:v>
                </c:pt>
                <c:pt idx="11982">
                  <c:v>-1</c:v>
                </c:pt>
                <c:pt idx="11983">
                  <c:v>-1</c:v>
                </c:pt>
                <c:pt idx="11984">
                  <c:v>-1</c:v>
                </c:pt>
                <c:pt idx="11985">
                  <c:v>-1</c:v>
                </c:pt>
                <c:pt idx="11986">
                  <c:v>-1</c:v>
                </c:pt>
                <c:pt idx="11987">
                  <c:v>-1</c:v>
                </c:pt>
                <c:pt idx="11988">
                  <c:v>-1</c:v>
                </c:pt>
                <c:pt idx="11989">
                  <c:v>-1</c:v>
                </c:pt>
                <c:pt idx="11990">
                  <c:v>-1</c:v>
                </c:pt>
                <c:pt idx="11991">
                  <c:v>-1</c:v>
                </c:pt>
                <c:pt idx="11992">
                  <c:v>-1</c:v>
                </c:pt>
                <c:pt idx="11993">
                  <c:v>-1</c:v>
                </c:pt>
                <c:pt idx="11994">
                  <c:v>-1</c:v>
                </c:pt>
                <c:pt idx="11995">
                  <c:v>-1</c:v>
                </c:pt>
                <c:pt idx="11996">
                  <c:v>-1</c:v>
                </c:pt>
                <c:pt idx="11997">
                  <c:v>-1</c:v>
                </c:pt>
                <c:pt idx="11998">
                  <c:v>-1</c:v>
                </c:pt>
                <c:pt idx="11999">
                  <c:v>-1</c:v>
                </c:pt>
                <c:pt idx="12000">
                  <c:v>-1</c:v>
                </c:pt>
                <c:pt idx="12001">
                  <c:v>-1</c:v>
                </c:pt>
                <c:pt idx="12002">
                  <c:v>-1</c:v>
                </c:pt>
                <c:pt idx="12003">
                  <c:v>-1</c:v>
                </c:pt>
                <c:pt idx="12004">
                  <c:v>-1</c:v>
                </c:pt>
                <c:pt idx="12005">
                  <c:v>-1</c:v>
                </c:pt>
                <c:pt idx="12006">
                  <c:v>-1</c:v>
                </c:pt>
                <c:pt idx="12007">
                  <c:v>-1</c:v>
                </c:pt>
                <c:pt idx="12008">
                  <c:v>-1</c:v>
                </c:pt>
                <c:pt idx="12009">
                  <c:v>-1</c:v>
                </c:pt>
                <c:pt idx="12010">
                  <c:v>-1</c:v>
                </c:pt>
                <c:pt idx="12011">
                  <c:v>-1</c:v>
                </c:pt>
                <c:pt idx="12012">
                  <c:v>-1</c:v>
                </c:pt>
                <c:pt idx="12013">
                  <c:v>-1</c:v>
                </c:pt>
                <c:pt idx="12014">
                  <c:v>-1</c:v>
                </c:pt>
                <c:pt idx="12015">
                  <c:v>-1</c:v>
                </c:pt>
                <c:pt idx="12016">
                  <c:v>-1</c:v>
                </c:pt>
                <c:pt idx="12017">
                  <c:v>-1</c:v>
                </c:pt>
                <c:pt idx="12018">
                  <c:v>-1</c:v>
                </c:pt>
                <c:pt idx="12019">
                  <c:v>-1</c:v>
                </c:pt>
                <c:pt idx="12020">
                  <c:v>-1</c:v>
                </c:pt>
                <c:pt idx="12021">
                  <c:v>-1</c:v>
                </c:pt>
                <c:pt idx="12022">
                  <c:v>-1</c:v>
                </c:pt>
                <c:pt idx="12023">
                  <c:v>-1</c:v>
                </c:pt>
                <c:pt idx="12024">
                  <c:v>-1</c:v>
                </c:pt>
                <c:pt idx="12025">
                  <c:v>-1</c:v>
                </c:pt>
                <c:pt idx="12026">
                  <c:v>-1</c:v>
                </c:pt>
                <c:pt idx="12027">
                  <c:v>-1</c:v>
                </c:pt>
                <c:pt idx="12028">
                  <c:v>-1</c:v>
                </c:pt>
                <c:pt idx="12029">
                  <c:v>-1</c:v>
                </c:pt>
                <c:pt idx="12030">
                  <c:v>-1</c:v>
                </c:pt>
                <c:pt idx="12031">
                  <c:v>-1</c:v>
                </c:pt>
                <c:pt idx="12032">
                  <c:v>-1</c:v>
                </c:pt>
                <c:pt idx="12033">
                  <c:v>-1</c:v>
                </c:pt>
                <c:pt idx="12034">
                  <c:v>-1</c:v>
                </c:pt>
                <c:pt idx="12035">
                  <c:v>-1</c:v>
                </c:pt>
                <c:pt idx="12036">
                  <c:v>-1</c:v>
                </c:pt>
                <c:pt idx="12037">
                  <c:v>-1</c:v>
                </c:pt>
                <c:pt idx="12038">
                  <c:v>-1</c:v>
                </c:pt>
                <c:pt idx="12039">
                  <c:v>-1</c:v>
                </c:pt>
                <c:pt idx="12040">
                  <c:v>-1</c:v>
                </c:pt>
                <c:pt idx="12041">
                  <c:v>-1</c:v>
                </c:pt>
                <c:pt idx="12042">
                  <c:v>-1</c:v>
                </c:pt>
                <c:pt idx="12043">
                  <c:v>-1</c:v>
                </c:pt>
                <c:pt idx="12044">
                  <c:v>-1</c:v>
                </c:pt>
                <c:pt idx="12045">
                  <c:v>-1</c:v>
                </c:pt>
                <c:pt idx="12046">
                  <c:v>-1</c:v>
                </c:pt>
                <c:pt idx="12047">
                  <c:v>-1</c:v>
                </c:pt>
                <c:pt idx="12048">
                  <c:v>-1</c:v>
                </c:pt>
                <c:pt idx="12049">
                  <c:v>-1</c:v>
                </c:pt>
                <c:pt idx="12050">
                  <c:v>-1</c:v>
                </c:pt>
                <c:pt idx="12051">
                  <c:v>-1</c:v>
                </c:pt>
                <c:pt idx="12052">
                  <c:v>-1</c:v>
                </c:pt>
                <c:pt idx="12053">
                  <c:v>-1</c:v>
                </c:pt>
                <c:pt idx="12054">
                  <c:v>-1</c:v>
                </c:pt>
                <c:pt idx="12055">
                  <c:v>-1</c:v>
                </c:pt>
                <c:pt idx="12056">
                  <c:v>-1</c:v>
                </c:pt>
                <c:pt idx="12057">
                  <c:v>-1</c:v>
                </c:pt>
                <c:pt idx="12058">
                  <c:v>-1</c:v>
                </c:pt>
                <c:pt idx="12059">
                  <c:v>-1</c:v>
                </c:pt>
                <c:pt idx="12060">
                  <c:v>-1</c:v>
                </c:pt>
                <c:pt idx="12061">
                  <c:v>-1</c:v>
                </c:pt>
                <c:pt idx="12062">
                  <c:v>-1</c:v>
                </c:pt>
                <c:pt idx="12063">
                  <c:v>-1</c:v>
                </c:pt>
                <c:pt idx="12064">
                  <c:v>-1</c:v>
                </c:pt>
                <c:pt idx="12065">
                  <c:v>-1</c:v>
                </c:pt>
                <c:pt idx="12066">
                  <c:v>-1</c:v>
                </c:pt>
                <c:pt idx="12067">
                  <c:v>-1</c:v>
                </c:pt>
                <c:pt idx="12068">
                  <c:v>-1</c:v>
                </c:pt>
                <c:pt idx="12069">
                  <c:v>-1</c:v>
                </c:pt>
                <c:pt idx="12070">
                  <c:v>-1</c:v>
                </c:pt>
                <c:pt idx="12071">
                  <c:v>-1</c:v>
                </c:pt>
                <c:pt idx="12072">
                  <c:v>-1</c:v>
                </c:pt>
                <c:pt idx="12073">
                  <c:v>-1</c:v>
                </c:pt>
                <c:pt idx="12074">
                  <c:v>-1</c:v>
                </c:pt>
                <c:pt idx="12075">
                  <c:v>-1</c:v>
                </c:pt>
                <c:pt idx="12076">
                  <c:v>-1</c:v>
                </c:pt>
                <c:pt idx="12077">
                  <c:v>-1</c:v>
                </c:pt>
                <c:pt idx="12078">
                  <c:v>-1</c:v>
                </c:pt>
                <c:pt idx="12079">
                  <c:v>-1</c:v>
                </c:pt>
                <c:pt idx="12080">
                  <c:v>-1</c:v>
                </c:pt>
                <c:pt idx="12081">
                  <c:v>-1</c:v>
                </c:pt>
                <c:pt idx="12082">
                  <c:v>-1</c:v>
                </c:pt>
                <c:pt idx="12083">
                  <c:v>-1</c:v>
                </c:pt>
                <c:pt idx="12084">
                  <c:v>-1</c:v>
                </c:pt>
                <c:pt idx="12085">
                  <c:v>-1</c:v>
                </c:pt>
                <c:pt idx="12086">
                  <c:v>-1</c:v>
                </c:pt>
                <c:pt idx="12087">
                  <c:v>-1</c:v>
                </c:pt>
                <c:pt idx="12088">
                  <c:v>-1</c:v>
                </c:pt>
                <c:pt idx="12089">
                  <c:v>-1</c:v>
                </c:pt>
                <c:pt idx="12090">
                  <c:v>-1</c:v>
                </c:pt>
                <c:pt idx="12091">
                  <c:v>-1</c:v>
                </c:pt>
                <c:pt idx="12092">
                  <c:v>-1</c:v>
                </c:pt>
                <c:pt idx="12093">
                  <c:v>-1</c:v>
                </c:pt>
                <c:pt idx="12094">
                  <c:v>-1</c:v>
                </c:pt>
                <c:pt idx="12095">
                  <c:v>-1</c:v>
                </c:pt>
                <c:pt idx="12096">
                  <c:v>-1</c:v>
                </c:pt>
                <c:pt idx="12097">
                  <c:v>-1</c:v>
                </c:pt>
                <c:pt idx="12098">
                  <c:v>-1</c:v>
                </c:pt>
                <c:pt idx="12099">
                  <c:v>-1</c:v>
                </c:pt>
                <c:pt idx="12100">
                  <c:v>-1</c:v>
                </c:pt>
                <c:pt idx="12101">
                  <c:v>-1</c:v>
                </c:pt>
                <c:pt idx="12102">
                  <c:v>-1</c:v>
                </c:pt>
                <c:pt idx="12103">
                  <c:v>-1</c:v>
                </c:pt>
                <c:pt idx="12104">
                  <c:v>-1</c:v>
                </c:pt>
                <c:pt idx="12105">
                  <c:v>-1</c:v>
                </c:pt>
                <c:pt idx="12106">
                  <c:v>-1</c:v>
                </c:pt>
                <c:pt idx="12107">
                  <c:v>-1</c:v>
                </c:pt>
                <c:pt idx="12108">
                  <c:v>-1</c:v>
                </c:pt>
                <c:pt idx="12109">
                  <c:v>-1</c:v>
                </c:pt>
                <c:pt idx="12110">
                  <c:v>-1</c:v>
                </c:pt>
                <c:pt idx="12111">
                  <c:v>-1</c:v>
                </c:pt>
                <c:pt idx="12112">
                  <c:v>-1</c:v>
                </c:pt>
                <c:pt idx="12113">
                  <c:v>-1</c:v>
                </c:pt>
                <c:pt idx="12114">
                  <c:v>-1</c:v>
                </c:pt>
                <c:pt idx="12115">
                  <c:v>-1</c:v>
                </c:pt>
                <c:pt idx="12116">
                  <c:v>-1</c:v>
                </c:pt>
                <c:pt idx="12117">
                  <c:v>-1</c:v>
                </c:pt>
                <c:pt idx="12118">
                  <c:v>-1</c:v>
                </c:pt>
                <c:pt idx="12119">
                  <c:v>-1</c:v>
                </c:pt>
                <c:pt idx="12120">
                  <c:v>-1</c:v>
                </c:pt>
                <c:pt idx="12121">
                  <c:v>-1</c:v>
                </c:pt>
                <c:pt idx="12122">
                  <c:v>-1</c:v>
                </c:pt>
                <c:pt idx="12123">
                  <c:v>-1</c:v>
                </c:pt>
                <c:pt idx="12124">
                  <c:v>-1</c:v>
                </c:pt>
                <c:pt idx="12125">
                  <c:v>-1</c:v>
                </c:pt>
                <c:pt idx="12126">
                  <c:v>-1</c:v>
                </c:pt>
                <c:pt idx="12127">
                  <c:v>-1</c:v>
                </c:pt>
                <c:pt idx="12128">
                  <c:v>-1</c:v>
                </c:pt>
                <c:pt idx="12129">
                  <c:v>-1</c:v>
                </c:pt>
                <c:pt idx="12130">
                  <c:v>-1</c:v>
                </c:pt>
                <c:pt idx="12131">
                  <c:v>-1</c:v>
                </c:pt>
                <c:pt idx="12132">
                  <c:v>-1</c:v>
                </c:pt>
                <c:pt idx="12133">
                  <c:v>-1</c:v>
                </c:pt>
                <c:pt idx="12134">
                  <c:v>-1</c:v>
                </c:pt>
                <c:pt idx="12135">
                  <c:v>-1</c:v>
                </c:pt>
                <c:pt idx="12136">
                  <c:v>-1</c:v>
                </c:pt>
                <c:pt idx="12137">
                  <c:v>-1</c:v>
                </c:pt>
                <c:pt idx="12138">
                  <c:v>-1</c:v>
                </c:pt>
                <c:pt idx="12139">
                  <c:v>-1</c:v>
                </c:pt>
                <c:pt idx="12140">
                  <c:v>-1</c:v>
                </c:pt>
                <c:pt idx="12141">
                  <c:v>-1</c:v>
                </c:pt>
                <c:pt idx="12142">
                  <c:v>-1</c:v>
                </c:pt>
                <c:pt idx="12143">
                  <c:v>-1</c:v>
                </c:pt>
                <c:pt idx="12144">
                  <c:v>-1</c:v>
                </c:pt>
                <c:pt idx="12145">
                  <c:v>-1</c:v>
                </c:pt>
                <c:pt idx="12146">
                  <c:v>-1</c:v>
                </c:pt>
                <c:pt idx="12147">
                  <c:v>-1</c:v>
                </c:pt>
                <c:pt idx="12148">
                  <c:v>-1</c:v>
                </c:pt>
                <c:pt idx="12149">
                  <c:v>-1</c:v>
                </c:pt>
                <c:pt idx="12150">
                  <c:v>-1</c:v>
                </c:pt>
                <c:pt idx="12151">
                  <c:v>-1</c:v>
                </c:pt>
                <c:pt idx="12152">
                  <c:v>-1</c:v>
                </c:pt>
                <c:pt idx="12153">
                  <c:v>-1</c:v>
                </c:pt>
                <c:pt idx="12154">
                  <c:v>-1</c:v>
                </c:pt>
                <c:pt idx="12155">
                  <c:v>-1</c:v>
                </c:pt>
                <c:pt idx="12156">
                  <c:v>-1</c:v>
                </c:pt>
                <c:pt idx="12157">
                  <c:v>-1</c:v>
                </c:pt>
                <c:pt idx="12158">
                  <c:v>-1</c:v>
                </c:pt>
                <c:pt idx="12159">
                  <c:v>-1</c:v>
                </c:pt>
                <c:pt idx="12160">
                  <c:v>-1</c:v>
                </c:pt>
                <c:pt idx="12161">
                  <c:v>-1</c:v>
                </c:pt>
                <c:pt idx="12162">
                  <c:v>-1</c:v>
                </c:pt>
                <c:pt idx="12163">
                  <c:v>-1</c:v>
                </c:pt>
                <c:pt idx="12164">
                  <c:v>-1</c:v>
                </c:pt>
                <c:pt idx="12165">
                  <c:v>-1</c:v>
                </c:pt>
                <c:pt idx="12166">
                  <c:v>-1</c:v>
                </c:pt>
                <c:pt idx="12167">
                  <c:v>-1</c:v>
                </c:pt>
                <c:pt idx="12168">
                  <c:v>-1</c:v>
                </c:pt>
                <c:pt idx="12169">
                  <c:v>-1</c:v>
                </c:pt>
                <c:pt idx="12170">
                  <c:v>-1</c:v>
                </c:pt>
                <c:pt idx="12171">
                  <c:v>-1</c:v>
                </c:pt>
                <c:pt idx="12172">
                  <c:v>-1</c:v>
                </c:pt>
                <c:pt idx="12173">
                  <c:v>-1</c:v>
                </c:pt>
                <c:pt idx="12174">
                  <c:v>-1</c:v>
                </c:pt>
                <c:pt idx="12175">
                  <c:v>-1</c:v>
                </c:pt>
                <c:pt idx="12176">
                  <c:v>-1</c:v>
                </c:pt>
                <c:pt idx="12177">
                  <c:v>-1</c:v>
                </c:pt>
                <c:pt idx="12178">
                  <c:v>-1</c:v>
                </c:pt>
                <c:pt idx="12179">
                  <c:v>-1</c:v>
                </c:pt>
                <c:pt idx="12180">
                  <c:v>-1</c:v>
                </c:pt>
                <c:pt idx="12181">
                  <c:v>-1</c:v>
                </c:pt>
                <c:pt idx="12182">
                  <c:v>-1</c:v>
                </c:pt>
                <c:pt idx="12183">
                  <c:v>-1</c:v>
                </c:pt>
                <c:pt idx="12184">
                  <c:v>-1</c:v>
                </c:pt>
                <c:pt idx="12185">
                  <c:v>-1</c:v>
                </c:pt>
                <c:pt idx="12186">
                  <c:v>-1</c:v>
                </c:pt>
                <c:pt idx="12187">
                  <c:v>-1</c:v>
                </c:pt>
                <c:pt idx="12188">
                  <c:v>-1</c:v>
                </c:pt>
                <c:pt idx="12189">
                  <c:v>-1</c:v>
                </c:pt>
                <c:pt idx="12190">
                  <c:v>-1</c:v>
                </c:pt>
                <c:pt idx="12191">
                  <c:v>-1</c:v>
                </c:pt>
                <c:pt idx="12192">
                  <c:v>-1</c:v>
                </c:pt>
                <c:pt idx="12193">
                  <c:v>-1</c:v>
                </c:pt>
                <c:pt idx="12194">
                  <c:v>-1</c:v>
                </c:pt>
                <c:pt idx="12195">
                  <c:v>-1</c:v>
                </c:pt>
                <c:pt idx="12196">
                  <c:v>-1</c:v>
                </c:pt>
                <c:pt idx="12197">
                  <c:v>-1</c:v>
                </c:pt>
                <c:pt idx="12198">
                  <c:v>-1</c:v>
                </c:pt>
                <c:pt idx="12199">
                  <c:v>-1</c:v>
                </c:pt>
                <c:pt idx="12200">
                  <c:v>-1</c:v>
                </c:pt>
                <c:pt idx="12201">
                  <c:v>-1</c:v>
                </c:pt>
                <c:pt idx="12202">
                  <c:v>-1</c:v>
                </c:pt>
                <c:pt idx="12203">
                  <c:v>-1</c:v>
                </c:pt>
                <c:pt idx="12204">
                  <c:v>-1</c:v>
                </c:pt>
                <c:pt idx="12205">
                  <c:v>-1</c:v>
                </c:pt>
                <c:pt idx="12206">
                  <c:v>-1</c:v>
                </c:pt>
                <c:pt idx="12207">
                  <c:v>-1</c:v>
                </c:pt>
                <c:pt idx="12208">
                  <c:v>-1</c:v>
                </c:pt>
                <c:pt idx="12209">
                  <c:v>-1</c:v>
                </c:pt>
                <c:pt idx="12210">
                  <c:v>-1</c:v>
                </c:pt>
                <c:pt idx="12211">
                  <c:v>-1</c:v>
                </c:pt>
                <c:pt idx="12212">
                  <c:v>-1</c:v>
                </c:pt>
                <c:pt idx="12213">
                  <c:v>-1</c:v>
                </c:pt>
                <c:pt idx="12214">
                  <c:v>-1</c:v>
                </c:pt>
                <c:pt idx="12215">
                  <c:v>-1</c:v>
                </c:pt>
                <c:pt idx="12216">
                  <c:v>-1</c:v>
                </c:pt>
                <c:pt idx="12217">
                  <c:v>-1</c:v>
                </c:pt>
                <c:pt idx="12218">
                  <c:v>-1</c:v>
                </c:pt>
                <c:pt idx="12219">
                  <c:v>-1</c:v>
                </c:pt>
                <c:pt idx="12220">
                  <c:v>-1</c:v>
                </c:pt>
                <c:pt idx="12221">
                  <c:v>-1</c:v>
                </c:pt>
                <c:pt idx="12222">
                  <c:v>-1</c:v>
                </c:pt>
                <c:pt idx="12223">
                  <c:v>-1</c:v>
                </c:pt>
                <c:pt idx="12224">
                  <c:v>-1</c:v>
                </c:pt>
                <c:pt idx="12225">
                  <c:v>-1</c:v>
                </c:pt>
                <c:pt idx="12226">
                  <c:v>-1</c:v>
                </c:pt>
                <c:pt idx="12227">
                  <c:v>-1</c:v>
                </c:pt>
                <c:pt idx="12228">
                  <c:v>-1</c:v>
                </c:pt>
                <c:pt idx="12229">
                  <c:v>-1</c:v>
                </c:pt>
                <c:pt idx="12230">
                  <c:v>-1</c:v>
                </c:pt>
                <c:pt idx="12231">
                  <c:v>-1</c:v>
                </c:pt>
                <c:pt idx="12232">
                  <c:v>-1</c:v>
                </c:pt>
                <c:pt idx="12233">
                  <c:v>-1</c:v>
                </c:pt>
                <c:pt idx="12234">
                  <c:v>-1</c:v>
                </c:pt>
                <c:pt idx="12235">
                  <c:v>-1</c:v>
                </c:pt>
                <c:pt idx="12236">
                  <c:v>-1</c:v>
                </c:pt>
                <c:pt idx="12237">
                  <c:v>-1</c:v>
                </c:pt>
                <c:pt idx="12238">
                  <c:v>-1</c:v>
                </c:pt>
                <c:pt idx="12239">
                  <c:v>-1</c:v>
                </c:pt>
                <c:pt idx="12240">
                  <c:v>-1</c:v>
                </c:pt>
                <c:pt idx="12241">
                  <c:v>-1</c:v>
                </c:pt>
                <c:pt idx="12242">
                  <c:v>-1</c:v>
                </c:pt>
                <c:pt idx="12243">
                  <c:v>-1</c:v>
                </c:pt>
                <c:pt idx="12244">
                  <c:v>-1</c:v>
                </c:pt>
                <c:pt idx="12245">
                  <c:v>-1</c:v>
                </c:pt>
                <c:pt idx="12246">
                  <c:v>-1</c:v>
                </c:pt>
                <c:pt idx="12247">
                  <c:v>-1</c:v>
                </c:pt>
                <c:pt idx="12248">
                  <c:v>-1</c:v>
                </c:pt>
                <c:pt idx="12249">
                  <c:v>-1</c:v>
                </c:pt>
                <c:pt idx="12250">
                  <c:v>-1</c:v>
                </c:pt>
                <c:pt idx="12251">
                  <c:v>-1</c:v>
                </c:pt>
                <c:pt idx="12252">
                  <c:v>-1</c:v>
                </c:pt>
                <c:pt idx="12253">
                  <c:v>-1</c:v>
                </c:pt>
                <c:pt idx="12254">
                  <c:v>-1</c:v>
                </c:pt>
                <c:pt idx="12255">
                  <c:v>-1</c:v>
                </c:pt>
                <c:pt idx="12256">
                  <c:v>-1</c:v>
                </c:pt>
                <c:pt idx="12257">
                  <c:v>-1</c:v>
                </c:pt>
                <c:pt idx="12258">
                  <c:v>-1</c:v>
                </c:pt>
                <c:pt idx="12259">
                  <c:v>-1</c:v>
                </c:pt>
                <c:pt idx="12260">
                  <c:v>-1</c:v>
                </c:pt>
                <c:pt idx="12261">
                  <c:v>-1</c:v>
                </c:pt>
                <c:pt idx="12262">
                  <c:v>-1</c:v>
                </c:pt>
                <c:pt idx="12263">
                  <c:v>-1</c:v>
                </c:pt>
                <c:pt idx="12264">
                  <c:v>-1</c:v>
                </c:pt>
                <c:pt idx="12265">
                  <c:v>-1</c:v>
                </c:pt>
                <c:pt idx="12266">
                  <c:v>-1</c:v>
                </c:pt>
                <c:pt idx="12267">
                  <c:v>-1</c:v>
                </c:pt>
                <c:pt idx="12268">
                  <c:v>-1</c:v>
                </c:pt>
                <c:pt idx="12269">
                  <c:v>-1</c:v>
                </c:pt>
                <c:pt idx="12270">
                  <c:v>-1</c:v>
                </c:pt>
                <c:pt idx="12271">
                  <c:v>-1</c:v>
                </c:pt>
                <c:pt idx="12272">
                  <c:v>-1</c:v>
                </c:pt>
                <c:pt idx="12273">
                  <c:v>-1</c:v>
                </c:pt>
                <c:pt idx="12274">
                  <c:v>-1</c:v>
                </c:pt>
                <c:pt idx="12275">
                  <c:v>-1</c:v>
                </c:pt>
                <c:pt idx="12276">
                  <c:v>-1</c:v>
                </c:pt>
                <c:pt idx="12277">
                  <c:v>-1</c:v>
                </c:pt>
                <c:pt idx="12278">
                  <c:v>-1</c:v>
                </c:pt>
                <c:pt idx="12279">
                  <c:v>-1</c:v>
                </c:pt>
                <c:pt idx="12280">
                  <c:v>-1</c:v>
                </c:pt>
                <c:pt idx="12281">
                  <c:v>-1</c:v>
                </c:pt>
                <c:pt idx="12282">
                  <c:v>-1</c:v>
                </c:pt>
                <c:pt idx="12283">
                  <c:v>-1</c:v>
                </c:pt>
                <c:pt idx="12284">
                  <c:v>-1</c:v>
                </c:pt>
                <c:pt idx="12285">
                  <c:v>-1</c:v>
                </c:pt>
                <c:pt idx="12286">
                  <c:v>-1</c:v>
                </c:pt>
                <c:pt idx="12287">
                  <c:v>-1</c:v>
                </c:pt>
                <c:pt idx="12288">
                  <c:v>-1</c:v>
                </c:pt>
                <c:pt idx="12289">
                  <c:v>-1</c:v>
                </c:pt>
                <c:pt idx="12290">
                  <c:v>-1</c:v>
                </c:pt>
                <c:pt idx="12291">
                  <c:v>-1</c:v>
                </c:pt>
                <c:pt idx="12292">
                  <c:v>-1</c:v>
                </c:pt>
                <c:pt idx="12293">
                  <c:v>-1</c:v>
                </c:pt>
                <c:pt idx="12294">
                  <c:v>-1</c:v>
                </c:pt>
                <c:pt idx="12295">
                  <c:v>-1</c:v>
                </c:pt>
                <c:pt idx="12296">
                  <c:v>-1</c:v>
                </c:pt>
                <c:pt idx="12297">
                  <c:v>-1</c:v>
                </c:pt>
                <c:pt idx="12298">
                  <c:v>-1</c:v>
                </c:pt>
                <c:pt idx="12299">
                  <c:v>-1</c:v>
                </c:pt>
                <c:pt idx="12300">
                  <c:v>-1</c:v>
                </c:pt>
                <c:pt idx="12301">
                  <c:v>-1</c:v>
                </c:pt>
                <c:pt idx="12302">
                  <c:v>-1</c:v>
                </c:pt>
                <c:pt idx="12303">
                  <c:v>-1</c:v>
                </c:pt>
                <c:pt idx="12304">
                  <c:v>-1</c:v>
                </c:pt>
                <c:pt idx="12305">
                  <c:v>-1</c:v>
                </c:pt>
                <c:pt idx="12306">
                  <c:v>-1</c:v>
                </c:pt>
                <c:pt idx="12307">
                  <c:v>-1</c:v>
                </c:pt>
                <c:pt idx="12308">
                  <c:v>-1</c:v>
                </c:pt>
                <c:pt idx="12309">
                  <c:v>-1</c:v>
                </c:pt>
                <c:pt idx="12310">
                  <c:v>-1</c:v>
                </c:pt>
                <c:pt idx="12311">
                  <c:v>-1</c:v>
                </c:pt>
                <c:pt idx="12312">
                  <c:v>-1</c:v>
                </c:pt>
                <c:pt idx="12313">
                  <c:v>-1</c:v>
                </c:pt>
                <c:pt idx="12314">
                  <c:v>-1</c:v>
                </c:pt>
                <c:pt idx="12315">
                  <c:v>-1</c:v>
                </c:pt>
                <c:pt idx="12316">
                  <c:v>-1</c:v>
                </c:pt>
                <c:pt idx="12317">
                  <c:v>-1</c:v>
                </c:pt>
                <c:pt idx="12318">
                  <c:v>-1</c:v>
                </c:pt>
                <c:pt idx="12319">
                  <c:v>-1</c:v>
                </c:pt>
                <c:pt idx="12320">
                  <c:v>-1</c:v>
                </c:pt>
                <c:pt idx="12321">
                  <c:v>-1</c:v>
                </c:pt>
                <c:pt idx="12322">
                  <c:v>-1</c:v>
                </c:pt>
                <c:pt idx="12323">
                  <c:v>-1</c:v>
                </c:pt>
                <c:pt idx="12324">
                  <c:v>-1</c:v>
                </c:pt>
                <c:pt idx="12325">
                  <c:v>-1</c:v>
                </c:pt>
                <c:pt idx="12326">
                  <c:v>-1</c:v>
                </c:pt>
                <c:pt idx="12327">
                  <c:v>-1</c:v>
                </c:pt>
                <c:pt idx="12328">
                  <c:v>-1</c:v>
                </c:pt>
                <c:pt idx="12329">
                  <c:v>-1</c:v>
                </c:pt>
                <c:pt idx="12330">
                  <c:v>-1</c:v>
                </c:pt>
                <c:pt idx="12331">
                  <c:v>-1</c:v>
                </c:pt>
                <c:pt idx="12332">
                  <c:v>-1</c:v>
                </c:pt>
                <c:pt idx="12333">
                  <c:v>-1</c:v>
                </c:pt>
                <c:pt idx="12334">
                  <c:v>-1</c:v>
                </c:pt>
                <c:pt idx="12335">
                  <c:v>-1</c:v>
                </c:pt>
                <c:pt idx="12336">
                  <c:v>-1</c:v>
                </c:pt>
                <c:pt idx="12337">
                  <c:v>-1</c:v>
                </c:pt>
                <c:pt idx="12338">
                  <c:v>-1</c:v>
                </c:pt>
                <c:pt idx="12339">
                  <c:v>-1</c:v>
                </c:pt>
                <c:pt idx="12340">
                  <c:v>-1</c:v>
                </c:pt>
                <c:pt idx="12341">
                  <c:v>-1</c:v>
                </c:pt>
                <c:pt idx="12342">
                  <c:v>-1</c:v>
                </c:pt>
                <c:pt idx="12343">
                  <c:v>-1</c:v>
                </c:pt>
                <c:pt idx="12344">
                  <c:v>-1</c:v>
                </c:pt>
                <c:pt idx="12345">
                  <c:v>-1</c:v>
                </c:pt>
                <c:pt idx="12346">
                  <c:v>-1</c:v>
                </c:pt>
                <c:pt idx="12347">
                  <c:v>-1</c:v>
                </c:pt>
                <c:pt idx="12348">
                  <c:v>-1</c:v>
                </c:pt>
                <c:pt idx="12349">
                  <c:v>-1</c:v>
                </c:pt>
                <c:pt idx="12350">
                  <c:v>-1</c:v>
                </c:pt>
                <c:pt idx="12351">
                  <c:v>-1</c:v>
                </c:pt>
                <c:pt idx="12352">
                  <c:v>-1</c:v>
                </c:pt>
                <c:pt idx="12353">
                  <c:v>-1</c:v>
                </c:pt>
                <c:pt idx="12354">
                  <c:v>-1</c:v>
                </c:pt>
                <c:pt idx="12355">
                  <c:v>-1</c:v>
                </c:pt>
                <c:pt idx="12356">
                  <c:v>-1</c:v>
                </c:pt>
                <c:pt idx="12357">
                  <c:v>-1</c:v>
                </c:pt>
                <c:pt idx="12358">
                  <c:v>-1</c:v>
                </c:pt>
                <c:pt idx="12359">
                  <c:v>-1</c:v>
                </c:pt>
                <c:pt idx="12360">
                  <c:v>-1</c:v>
                </c:pt>
                <c:pt idx="12361">
                  <c:v>-1</c:v>
                </c:pt>
                <c:pt idx="12362">
                  <c:v>-1</c:v>
                </c:pt>
                <c:pt idx="12363">
                  <c:v>-1</c:v>
                </c:pt>
                <c:pt idx="12364">
                  <c:v>-1</c:v>
                </c:pt>
                <c:pt idx="12365">
                  <c:v>-1</c:v>
                </c:pt>
                <c:pt idx="12366">
                  <c:v>-1</c:v>
                </c:pt>
                <c:pt idx="12367">
                  <c:v>-1</c:v>
                </c:pt>
                <c:pt idx="12368">
                  <c:v>-1</c:v>
                </c:pt>
                <c:pt idx="12369">
                  <c:v>-1</c:v>
                </c:pt>
                <c:pt idx="12370">
                  <c:v>-1</c:v>
                </c:pt>
                <c:pt idx="12371">
                  <c:v>-1</c:v>
                </c:pt>
                <c:pt idx="12372">
                  <c:v>-1</c:v>
                </c:pt>
                <c:pt idx="12373">
                  <c:v>-1</c:v>
                </c:pt>
                <c:pt idx="12374">
                  <c:v>-1</c:v>
                </c:pt>
                <c:pt idx="12375">
                  <c:v>-1</c:v>
                </c:pt>
                <c:pt idx="12376">
                  <c:v>-1</c:v>
                </c:pt>
                <c:pt idx="12377">
                  <c:v>-1</c:v>
                </c:pt>
                <c:pt idx="12378">
                  <c:v>-1</c:v>
                </c:pt>
                <c:pt idx="12379">
                  <c:v>-1</c:v>
                </c:pt>
                <c:pt idx="12380">
                  <c:v>-1</c:v>
                </c:pt>
                <c:pt idx="12381">
                  <c:v>-1</c:v>
                </c:pt>
                <c:pt idx="12382">
                  <c:v>-1</c:v>
                </c:pt>
                <c:pt idx="12383">
                  <c:v>-1</c:v>
                </c:pt>
                <c:pt idx="12384">
                  <c:v>-1</c:v>
                </c:pt>
                <c:pt idx="12385">
                  <c:v>-1</c:v>
                </c:pt>
                <c:pt idx="12386">
                  <c:v>-1</c:v>
                </c:pt>
                <c:pt idx="12387">
                  <c:v>-1</c:v>
                </c:pt>
                <c:pt idx="12388">
                  <c:v>-1</c:v>
                </c:pt>
                <c:pt idx="12389">
                  <c:v>-1</c:v>
                </c:pt>
                <c:pt idx="12390">
                  <c:v>-1</c:v>
                </c:pt>
                <c:pt idx="12391">
                  <c:v>-1</c:v>
                </c:pt>
                <c:pt idx="12392">
                  <c:v>-1</c:v>
                </c:pt>
                <c:pt idx="12393">
                  <c:v>-1</c:v>
                </c:pt>
                <c:pt idx="12394">
                  <c:v>-1</c:v>
                </c:pt>
                <c:pt idx="12395">
                  <c:v>-1</c:v>
                </c:pt>
                <c:pt idx="12396">
                  <c:v>-1</c:v>
                </c:pt>
                <c:pt idx="12397">
                  <c:v>-1</c:v>
                </c:pt>
                <c:pt idx="12398">
                  <c:v>-1</c:v>
                </c:pt>
                <c:pt idx="12399">
                  <c:v>-1</c:v>
                </c:pt>
                <c:pt idx="12400">
                  <c:v>-1</c:v>
                </c:pt>
                <c:pt idx="12401">
                  <c:v>-1</c:v>
                </c:pt>
                <c:pt idx="12402">
                  <c:v>-1</c:v>
                </c:pt>
                <c:pt idx="12403">
                  <c:v>-1</c:v>
                </c:pt>
                <c:pt idx="12404">
                  <c:v>-1</c:v>
                </c:pt>
                <c:pt idx="12405">
                  <c:v>-1</c:v>
                </c:pt>
                <c:pt idx="12406">
                  <c:v>-1</c:v>
                </c:pt>
                <c:pt idx="12407">
                  <c:v>-1</c:v>
                </c:pt>
                <c:pt idx="12408">
                  <c:v>-1</c:v>
                </c:pt>
                <c:pt idx="12409">
                  <c:v>-1</c:v>
                </c:pt>
                <c:pt idx="12410">
                  <c:v>-1</c:v>
                </c:pt>
                <c:pt idx="12411">
                  <c:v>-1</c:v>
                </c:pt>
                <c:pt idx="12412">
                  <c:v>-1</c:v>
                </c:pt>
                <c:pt idx="12413">
                  <c:v>-1</c:v>
                </c:pt>
                <c:pt idx="12414">
                  <c:v>-1</c:v>
                </c:pt>
                <c:pt idx="12415">
                  <c:v>-1</c:v>
                </c:pt>
                <c:pt idx="12416">
                  <c:v>-1</c:v>
                </c:pt>
                <c:pt idx="12417">
                  <c:v>-1</c:v>
                </c:pt>
                <c:pt idx="12418">
                  <c:v>-1</c:v>
                </c:pt>
                <c:pt idx="12419">
                  <c:v>-1</c:v>
                </c:pt>
                <c:pt idx="12420">
                  <c:v>-1</c:v>
                </c:pt>
                <c:pt idx="12421">
                  <c:v>-1</c:v>
                </c:pt>
                <c:pt idx="12422">
                  <c:v>-1</c:v>
                </c:pt>
                <c:pt idx="12423">
                  <c:v>-1</c:v>
                </c:pt>
                <c:pt idx="12424">
                  <c:v>-1</c:v>
                </c:pt>
                <c:pt idx="12425">
                  <c:v>-1</c:v>
                </c:pt>
                <c:pt idx="12426">
                  <c:v>-1</c:v>
                </c:pt>
                <c:pt idx="12427">
                  <c:v>-1</c:v>
                </c:pt>
                <c:pt idx="12428">
                  <c:v>-1</c:v>
                </c:pt>
                <c:pt idx="12429">
                  <c:v>-1</c:v>
                </c:pt>
                <c:pt idx="12430">
                  <c:v>-1</c:v>
                </c:pt>
                <c:pt idx="12431">
                  <c:v>-1</c:v>
                </c:pt>
                <c:pt idx="12432">
                  <c:v>-1</c:v>
                </c:pt>
                <c:pt idx="12433">
                  <c:v>-1</c:v>
                </c:pt>
                <c:pt idx="12434">
                  <c:v>-1</c:v>
                </c:pt>
                <c:pt idx="12435">
                  <c:v>-1</c:v>
                </c:pt>
                <c:pt idx="12436">
                  <c:v>-1</c:v>
                </c:pt>
                <c:pt idx="12437">
                  <c:v>-1</c:v>
                </c:pt>
                <c:pt idx="12438">
                  <c:v>-1</c:v>
                </c:pt>
                <c:pt idx="12439">
                  <c:v>-1</c:v>
                </c:pt>
                <c:pt idx="12440">
                  <c:v>-1</c:v>
                </c:pt>
                <c:pt idx="12441">
                  <c:v>-1</c:v>
                </c:pt>
                <c:pt idx="12442">
                  <c:v>-1</c:v>
                </c:pt>
                <c:pt idx="12443">
                  <c:v>-1</c:v>
                </c:pt>
                <c:pt idx="12444">
                  <c:v>-1</c:v>
                </c:pt>
                <c:pt idx="12445">
                  <c:v>-1</c:v>
                </c:pt>
                <c:pt idx="12446">
                  <c:v>-1</c:v>
                </c:pt>
                <c:pt idx="12447">
                  <c:v>-1</c:v>
                </c:pt>
                <c:pt idx="12448">
                  <c:v>-1</c:v>
                </c:pt>
                <c:pt idx="12449">
                  <c:v>-1</c:v>
                </c:pt>
                <c:pt idx="12450">
                  <c:v>-1</c:v>
                </c:pt>
                <c:pt idx="12451">
                  <c:v>-1</c:v>
                </c:pt>
                <c:pt idx="12452">
                  <c:v>-1</c:v>
                </c:pt>
                <c:pt idx="12453">
                  <c:v>-1</c:v>
                </c:pt>
                <c:pt idx="12454">
                  <c:v>-1</c:v>
                </c:pt>
                <c:pt idx="12455">
                  <c:v>-1</c:v>
                </c:pt>
                <c:pt idx="12456">
                  <c:v>-1</c:v>
                </c:pt>
                <c:pt idx="12457">
                  <c:v>-1</c:v>
                </c:pt>
                <c:pt idx="12458">
                  <c:v>-1</c:v>
                </c:pt>
                <c:pt idx="12459">
                  <c:v>-1</c:v>
                </c:pt>
                <c:pt idx="12460">
                  <c:v>-1</c:v>
                </c:pt>
                <c:pt idx="12461">
                  <c:v>-1</c:v>
                </c:pt>
                <c:pt idx="12462">
                  <c:v>-1</c:v>
                </c:pt>
                <c:pt idx="12463">
                  <c:v>-1</c:v>
                </c:pt>
                <c:pt idx="12464">
                  <c:v>-1</c:v>
                </c:pt>
                <c:pt idx="12465">
                  <c:v>-1</c:v>
                </c:pt>
                <c:pt idx="12466">
                  <c:v>-1</c:v>
                </c:pt>
                <c:pt idx="12467">
                  <c:v>-1</c:v>
                </c:pt>
                <c:pt idx="12468">
                  <c:v>-1</c:v>
                </c:pt>
                <c:pt idx="12469">
                  <c:v>-1</c:v>
                </c:pt>
                <c:pt idx="12470">
                  <c:v>-1</c:v>
                </c:pt>
                <c:pt idx="12471">
                  <c:v>-1</c:v>
                </c:pt>
                <c:pt idx="12472">
                  <c:v>-1</c:v>
                </c:pt>
                <c:pt idx="12473">
                  <c:v>-1</c:v>
                </c:pt>
                <c:pt idx="12474">
                  <c:v>-1</c:v>
                </c:pt>
                <c:pt idx="12475">
                  <c:v>-1</c:v>
                </c:pt>
                <c:pt idx="12476">
                  <c:v>-1</c:v>
                </c:pt>
                <c:pt idx="12477">
                  <c:v>-1</c:v>
                </c:pt>
                <c:pt idx="12478">
                  <c:v>-1</c:v>
                </c:pt>
                <c:pt idx="12479">
                  <c:v>-1</c:v>
                </c:pt>
                <c:pt idx="12480">
                  <c:v>-1</c:v>
                </c:pt>
                <c:pt idx="12481">
                  <c:v>-1</c:v>
                </c:pt>
                <c:pt idx="12482">
                  <c:v>-1</c:v>
                </c:pt>
                <c:pt idx="12483">
                  <c:v>-1</c:v>
                </c:pt>
                <c:pt idx="12484">
                  <c:v>-1</c:v>
                </c:pt>
                <c:pt idx="12485">
                  <c:v>-1</c:v>
                </c:pt>
                <c:pt idx="12486">
                  <c:v>-1</c:v>
                </c:pt>
                <c:pt idx="12487">
                  <c:v>-1</c:v>
                </c:pt>
                <c:pt idx="12488">
                  <c:v>-1</c:v>
                </c:pt>
                <c:pt idx="12489">
                  <c:v>-1</c:v>
                </c:pt>
                <c:pt idx="12490">
                  <c:v>-1</c:v>
                </c:pt>
                <c:pt idx="12491">
                  <c:v>-1</c:v>
                </c:pt>
                <c:pt idx="12492">
                  <c:v>-1</c:v>
                </c:pt>
                <c:pt idx="12493">
                  <c:v>-1</c:v>
                </c:pt>
                <c:pt idx="12494">
                  <c:v>-1</c:v>
                </c:pt>
                <c:pt idx="12495">
                  <c:v>-1</c:v>
                </c:pt>
                <c:pt idx="12496">
                  <c:v>-1</c:v>
                </c:pt>
                <c:pt idx="12497">
                  <c:v>-1</c:v>
                </c:pt>
                <c:pt idx="12498">
                  <c:v>-1</c:v>
                </c:pt>
                <c:pt idx="12499">
                  <c:v>-1</c:v>
                </c:pt>
                <c:pt idx="12500">
                  <c:v>-1</c:v>
                </c:pt>
                <c:pt idx="12501">
                  <c:v>-1</c:v>
                </c:pt>
                <c:pt idx="12502">
                  <c:v>-1</c:v>
                </c:pt>
                <c:pt idx="12503">
                  <c:v>-1</c:v>
                </c:pt>
                <c:pt idx="12504">
                  <c:v>-1</c:v>
                </c:pt>
                <c:pt idx="12505">
                  <c:v>-1</c:v>
                </c:pt>
                <c:pt idx="12506">
                  <c:v>-1</c:v>
                </c:pt>
                <c:pt idx="12507">
                  <c:v>-1</c:v>
                </c:pt>
                <c:pt idx="12508">
                  <c:v>-1</c:v>
                </c:pt>
                <c:pt idx="12509">
                  <c:v>-1</c:v>
                </c:pt>
                <c:pt idx="12510">
                  <c:v>-1</c:v>
                </c:pt>
                <c:pt idx="12511">
                  <c:v>-1</c:v>
                </c:pt>
                <c:pt idx="12512">
                  <c:v>-1</c:v>
                </c:pt>
                <c:pt idx="12513">
                  <c:v>-1</c:v>
                </c:pt>
                <c:pt idx="12514">
                  <c:v>-1</c:v>
                </c:pt>
                <c:pt idx="12515">
                  <c:v>-1</c:v>
                </c:pt>
                <c:pt idx="12516">
                  <c:v>-1</c:v>
                </c:pt>
                <c:pt idx="12517">
                  <c:v>-1</c:v>
                </c:pt>
                <c:pt idx="12518">
                  <c:v>-1</c:v>
                </c:pt>
                <c:pt idx="12519">
                  <c:v>-1</c:v>
                </c:pt>
                <c:pt idx="12520">
                  <c:v>-1</c:v>
                </c:pt>
                <c:pt idx="12521">
                  <c:v>-1</c:v>
                </c:pt>
                <c:pt idx="12522">
                  <c:v>-1</c:v>
                </c:pt>
                <c:pt idx="12523">
                  <c:v>-1</c:v>
                </c:pt>
                <c:pt idx="12524">
                  <c:v>-1</c:v>
                </c:pt>
                <c:pt idx="12525">
                  <c:v>-1</c:v>
                </c:pt>
                <c:pt idx="12526">
                  <c:v>-1</c:v>
                </c:pt>
                <c:pt idx="12527">
                  <c:v>-1</c:v>
                </c:pt>
                <c:pt idx="12528">
                  <c:v>-1</c:v>
                </c:pt>
                <c:pt idx="12529">
                  <c:v>-1</c:v>
                </c:pt>
                <c:pt idx="12530">
                  <c:v>-1</c:v>
                </c:pt>
                <c:pt idx="12531">
                  <c:v>-1</c:v>
                </c:pt>
                <c:pt idx="12532">
                  <c:v>-1</c:v>
                </c:pt>
                <c:pt idx="12533">
                  <c:v>-1</c:v>
                </c:pt>
                <c:pt idx="12534">
                  <c:v>-1</c:v>
                </c:pt>
                <c:pt idx="12535">
                  <c:v>-1</c:v>
                </c:pt>
                <c:pt idx="12536">
                  <c:v>-1</c:v>
                </c:pt>
                <c:pt idx="12537">
                  <c:v>-1</c:v>
                </c:pt>
                <c:pt idx="12538">
                  <c:v>-1</c:v>
                </c:pt>
                <c:pt idx="12539">
                  <c:v>-1</c:v>
                </c:pt>
                <c:pt idx="12540">
                  <c:v>-1</c:v>
                </c:pt>
                <c:pt idx="12541">
                  <c:v>-1</c:v>
                </c:pt>
                <c:pt idx="12542">
                  <c:v>-1</c:v>
                </c:pt>
                <c:pt idx="12543">
                  <c:v>-1</c:v>
                </c:pt>
                <c:pt idx="12544">
                  <c:v>-1</c:v>
                </c:pt>
                <c:pt idx="12545">
                  <c:v>-1</c:v>
                </c:pt>
                <c:pt idx="12546">
                  <c:v>-1</c:v>
                </c:pt>
                <c:pt idx="12547">
                  <c:v>-1</c:v>
                </c:pt>
                <c:pt idx="12548">
                  <c:v>-1</c:v>
                </c:pt>
                <c:pt idx="12549">
                  <c:v>-1</c:v>
                </c:pt>
                <c:pt idx="12550">
                  <c:v>-1</c:v>
                </c:pt>
                <c:pt idx="12551">
                  <c:v>-1</c:v>
                </c:pt>
                <c:pt idx="12552">
                  <c:v>-1</c:v>
                </c:pt>
                <c:pt idx="12553">
                  <c:v>-1</c:v>
                </c:pt>
                <c:pt idx="12554">
                  <c:v>-1</c:v>
                </c:pt>
                <c:pt idx="12555">
                  <c:v>-1</c:v>
                </c:pt>
                <c:pt idx="12556">
                  <c:v>-1</c:v>
                </c:pt>
                <c:pt idx="12557">
                  <c:v>-1</c:v>
                </c:pt>
                <c:pt idx="12558">
                  <c:v>-1</c:v>
                </c:pt>
                <c:pt idx="12559">
                  <c:v>-1</c:v>
                </c:pt>
                <c:pt idx="12560">
                  <c:v>-1</c:v>
                </c:pt>
                <c:pt idx="12561">
                  <c:v>-1</c:v>
                </c:pt>
                <c:pt idx="12562">
                  <c:v>-1</c:v>
                </c:pt>
                <c:pt idx="12563">
                  <c:v>-1</c:v>
                </c:pt>
                <c:pt idx="12564">
                  <c:v>-1</c:v>
                </c:pt>
                <c:pt idx="12565">
                  <c:v>-1</c:v>
                </c:pt>
                <c:pt idx="12566">
                  <c:v>-1</c:v>
                </c:pt>
                <c:pt idx="12567">
                  <c:v>-1</c:v>
                </c:pt>
                <c:pt idx="12568">
                  <c:v>-1</c:v>
                </c:pt>
                <c:pt idx="12569">
                  <c:v>-1</c:v>
                </c:pt>
                <c:pt idx="12570">
                  <c:v>-1</c:v>
                </c:pt>
                <c:pt idx="12571">
                  <c:v>-1</c:v>
                </c:pt>
                <c:pt idx="12572">
                  <c:v>-1</c:v>
                </c:pt>
                <c:pt idx="12573">
                  <c:v>-1</c:v>
                </c:pt>
                <c:pt idx="12574">
                  <c:v>-1</c:v>
                </c:pt>
                <c:pt idx="12575">
                  <c:v>-1</c:v>
                </c:pt>
                <c:pt idx="12576">
                  <c:v>-1</c:v>
                </c:pt>
                <c:pt idx="12577">
                  <c:v>-1</c:v>
                </c:pt>
                <c:pt idx="12578">
                  <c:v>-1</c:v>
                </c:pt>
                <c:pt idx="12579">
                  <c:v>-1</c:v>
                </c:pt>
                <c:pt idx="12580">
                  <c:v>-1</c:v>
                </c:pt>
                <c:pt idx="12581">
                  <c:v>-1</c:v>
                </c:pt>
                <c:pt idx="12582">
                  <c:v>-1</c:v>
                </c:pt>
                <c:pt idx="12583">
                  <c:v>-1</c:v>
                </c:pt>
                <c:pt idx="12584">
                  <c:v>-1</c:v>
                </c:pt>
                <c:pt idx="12585">
                  <c:v>-1</c:v>
                </c:pt>
                <c:pt idx="12586">
                  <c:v>-1</c:v>
                </c:pt>
                <c:pt idx="12587">
                  <c:v>-1</c:v>
                </c:pt>
                <c:pt idx="12588">
                  <c:v>-1</c:v>
                </c:pt>
                <c:pt idx="12589">
                  <c:v>-1</c:v>
                </c:pt>
                <c:pt idx="12590">
                  <c:v>-1</c:v>
                </c:pt>
                <c:pt idx="12591">
                  <c:v>-1</c:v>
                </c:pt>
                <c:pt idx="12592">
                  <c:v>-1</c:v>
                </c:pt>
                <c:pt idx="12593">
                  <c:v>-1</c:v>
                </c:pt>
                <c:pt idx="12594">
                  <c:v>-1</c:v>
                </c:pt>
                <c:pt idx="12595">
                  <c:v>-1</c:v>
                </c:pt>
                <c:pt idx="12596">
                  <c:v>-1</c:v>
                </c:pt>
                <c:pt idx="12597">
                  <c:v>-1</c:v>
                </c:pt>
                <c:pt idx="12598">
                  <c:v>-1</c:v>
                </c:pt>
                <c:pt idx="12599">
                  <c:v>-1</c:v>
                </c:pt>
                <c:pt idx="12600">
                  <c:v>-1</c:v>
                </c:pt>
                <c:pt idx="12601">
                  <c:v>-1</c:v>
                </c:pt>
                <c:pt idx="12602">
                  <c:v>-1</c:v>
                </c:pt>
                <c:pt idx="12603">
                  <c:v>-1</c:v>
                </c:pt>
                <c:pt idx="12604">
                  <c:v>-1</c:v>
                </c:pt>
                <c:pt idx="12605">
                  <c:v>-1</c:v>
                </c:pt>
                <c:pt idx="12606">
                  <c:v>-1</c:v>
                </c:pt>
                <c:pt idx="12607">
                  <c:v>-1</c:v>
                </c:pt>
                <c:pt idx="12608">
                  <c:v>-1</c:v>
                </c:pt>
                <c:pt idx="12609">
                  <c:v>-1</c:v>
                </c:pt>
                <c:pt idx="12610">
                  <c:v>-1</c:v>
                </c:pt>
                <c:pt idx="12611">
                  <c:v>-1</c:v>
                </c:pt>
                <c:pt idx="12612">
                  <c:v>-1</c:v>
                </c:pt>
                <c:pt idx="12613">
                  <c:v>-1</c:v>
                </c:pt>
                <c:pt idx="12614">
                  <c:v>-1</c:v>
                </c:pt>
                <c:pt idx="12615">
                  <c:v>-1</c:v>
                </c:pt>
                <c:pt idx="12616">
                  <c:v>-1</c:v>
                </c:pt>
                <c:pt idx="12617">
                  <c:v>-1</c:v>
                </c:pt>
                <c:pt idx="12618">
                  <c:v>-1</c:v>
                </c:pt>
                <c:pt idx="12619">
                  <c:v>-1</c:v>
                </c:pt>
                <c:pt idx="12620">
                  <c:v>-1</c:v>
                </c:pt>
                <c:pt idx="12621">
                  <c:v>-1</c:v>
                </c:pt>
                <c:pt idx="12622">
                  <c:v>-1</c:v>
                </c:pt>
                <c:pt idx="12623">
                  <c:v>-1</c:v>
                </c:pt>
                <c:pt idx="12624">
                  <c:v>-1</c:v>
                </c:pt>
                <c:pt idx="12625">
                  <c:v>-1</c:v>
                </c:pt>
                <c:pt idx="12626">
                  <c:v>-1</c:v>
                </c:pt>
                <c:pt idx="12627">
                  <c:v>-1</c:v>
                </c:pt>
                <c:pt idx="12628">
                  <c:v>-1</c:v>
                </c:pt>
                <c:pt idx="12629">
                  <c:v>-1</c:v>
                </c:pt>
                <c:pt idx="12630">
                  <c:v>-1</c:v>
                </c:pt>
                <c:pt idx="12631">
                  <c:v>-1</c:v>
                </c:pt>
                <c:pt idx="12632">
                  <c:v>-1</c:v>
                </c:pt>
                <c:pt idx="12633">
                  <c:v>-1</c:v>
                </c:pt>
                <c:pt idx="12634">
                  <c:v>-1</c:v>
                </c:pt>
                <c:pt idx="12635">
                  <c:v>-1</c:v>
                </c:pt>
                <c:pt idx="12636">
                  <c:v>-1</c:v>
                </c:pt>
                <c:pt idx="12637">
                  <c:v>-1</c:v>
                </c:pt>
                <c:pt idx="12638">
                  <c:v>-1</c:v>
                </c:pt>
                <c:pt idx="12639">
                  <c:v>-1</c:v>
                </c:pt>
                <c:pt idx="12640">
                  <c:v>-1</c:v>
                </c:pt>
                <c:pt idx="12641">
                  <c:v>-1</c:v>
                </c:pt>
                <c:pt idx="12642">
                  <c:v>-1</c:v>
                </c:pt>
                <c:pt idx="12643">
                  <c:v>-1</c:v>
                </c:pt>
                <c:pt idx="12644">
                  <c:v>-1</c:v>
                </c:pt>
                <c:pt idx="12645">
                  <c:v>-1</c:v>
                </c:pt>
                <c:pt idx="12646">
                  <c:v>-1</c:v>
                </c:pt>
                <c:pt idx="12647">
                  <c:v>-1</c:v>
                </c:pt>
                <c:pt idx="12648">
                  <c:v>-1</c:v>
                </c:pt>
                <c:pt idx="12649">
                  <c:v>-1</c:v>
                </c:pt>
                <c:pt idx="12650">
                  <c:v>-1</c:v>
                </c:pt>
                <c:pt idx="12651">
                  <c:v>-1</c:v>
                </c:pt>
                <c:pt idx="12652">
                  <c:v>-1</c:v>
                </c:pt>
                <c:pt idx="12653">
                  <c:v>-1</c:v>
                </c:pt>
                <c:pt idx="12654">
                  <c:v>-1</c:v>
                </c:pt>
                <c:pt idx="12655">
                  <c:v>-1</c:v>
                </c:pt>
                <c:pt idx="12656">
                  <c:v>-1</c:v>
                </c:pt>
                <c:pt idx="12657">
                  <c:v>-1</c:v>
                </c:pt>
                <c:pt idx="12658">
                  <c:v>-1</c:v>
                </c:pt>
                <c:pt idx="12659">
                  <c:v>-1</c:v>
                </c:pt>
                <c:pt idx="12660">
                  <c:v>-1</c:v>
                </c:pt>
                <c:pt idx="12661">
                  <c:v>-1</c:v>
                </c:pt>
                <c:pt idx="12662">
                  <c:v>-1</c:v>
                </c:pt>
                <c:pt idx="12663">
                  <c:v>-1</c:v>
                </c:pt>
                <c:pt idx="12664">
                  <c:v>-1</c:v>
                </c:pt>
                <c:pt idx="12665">
                  <c:v>-1</c:v>
                </c:pt>
                <c:pt idx="12666">
                  <c:v>-1</c:v>
                </c:pt>
                <c:pt idx="12667">
                  <c:v>-1</c:v>
                </c:pt>
                <c:pt idx="12668">
                  <c:v>-1</c:v>
                </c:pt>
                <c:pt idx="12669">
                  <c:v>-1</c:v>
                </c:pt>
                <c:pt idx="12670">
                  <c:v>-1</c:v>
                </c:pt>
                <c:pt idx="12671">
                  <c:v>-1</c:v>
                </c:pt>
                <c:pt idx="12672">
                  <c:v>-1</c:v>
                </c:pt>
                <c:pt idx="12673">
                  <c:v>-1</c:v>
                </c:pt>
                <c:pt idx="12674">
                  <c:v>-1</c:v>
                </c:pt>
                <c:pt idx="12675">
                  <c:v>-1</c:v>
                </c:pt>
                <c:pt idx="12676">
                  <c:v>-1</c:v>
                </c:pt>
                <c:pt idx="12677">
                  <c:v>-1</c:v>
                </c:pt>
                <c:pt idx="12678">
                  <c:v>-1</c:v>
                </c:pt>
                <c:pt idx="12679">
                  <c:v>-1</c:v>
                </c:pt>
                <c:pt idx="12680">
                  <c:v>-1</c:v>
                </c:pt>
                <c:pt idx="12681">
                  <c:v>-1</c:v>
                </c:pt>
                <c:pt idx="12682">
                  <c:v>-1</c:v>
                </c:pt>
                <c:pt idx="12683">
                  <c:v>-1</c:v>
                </c:pt>
                <c:pt idx="12684">
                  <c:v>-1</c:v>
                </c:pt>
                <c:pt idx="12685">
                  <c:v>-1</c:v>
                </c:pt>
                <c:pt idx="12686">
                  <c:v>-1</c:v>
                </c:pt>
                <c:pt idx="12687">
                  <c:v>-1</c:v>
                </c:pt>
                <c:pt idx="12688">
                  <c:v>-1</c:v>
                </c:pt>
                <c:pt idx="12689">
                  <c:v>-1</c:v>
                </c:pt>
                <c:pt idx="12690">
                  <c:v>-1</c:v>
                </c:pt>
                <c:pt idx="12691">
                  <c:v>-1</c:v>
                </c:pt>
                <c:pt idx="12692">
                  <c:v>-1</c:v>
                </c:pt>
                <c:pt idx="12693">
                  <c:v>-1</c:v>
                </c:pt>
                <c:pt idx="12694">
                  <c:v>-1</c:v>
                </c:pt>
                <c:pt idx="12695">
                  <c:v>-1</c:v>
                </c:pt>
                <c:pt idx="12696">
                  <c:v>-1</c:v>
                </c:pt>
                <c:pt idx="12697">
                  <c:v>-1</c:v>
                </c:pt>
                <c:pt idx="12698">
                  <c:v>-1</c:v>
                </c:pt>
                <c:pt idx="12699">
                  <c:v>-1</c:v>
                </c:pt>
                <c:pt idx="12700">
                  <c:v>-1</c:v>
                </c:pt>
                <c:pt idx="12701">
                  <c:v>-1</c:v>
                </c:pt>
                <c:pt idx="12702">
                  <c:v>-1</c:v>
                </c:pt>
                <c:pt idx="12703">
                  <c:v>-1</c:v>
                </c:pt>
                <c:pt idx="12704">
                  <c:v>-1</c:v>
                </c:pt>
                <c:pt idx="12705">
                  <c:v>-1</c:v>
                </c:pt>
                <c:pt idx="12706">
                  <c:v>-1</c:v>
                </c:pt>
                <c:pt idx="12707">
                  <c:v>-1</c:v>
                </c:pt>
                <c:pt idx="12708">
                  <c:v>-1</c:v>
                </c:pt>
                <c:pt idx="12709">
                  <c:v>-1</c:v>
                </c:pt>
                <c:pt idx="12710">
                  <c:v>-1</c:v>
                </c:pt>
                <c:pt idx="12711">
                  <c:v>-1</c:v>
                </c:pt>
                <c:pt idx="12712">
                  <c:v>-1</c:v>
                </c:pt>
                <c:pt idx="12713">
                  <c:v>-1</c:v>
                </c:pt>
                <c:pt idx="12714">
                  <c:v>-1</c:v>
                </c:pt>
                <c:pt idx="12715">
                  <c:v>-1</c:v>
                </c:pt>
                <c:pt idx="12716">
                  <c:v>-1</c:v>
                </c:pt>
                <c:pt idx="12717">
                  <c:v>-1</c:v>
                </c:pt>
                <c:pt idx="12718">
                  <c:v>-1</c:v>
                </c:pt>
                <c:pt idx="12719">
                  <c:v>-1</c:v>
                </c:pt>
                <c:pt idx="12720">
                  <c:v>-1</c:v>
                </c:pt>
                <c:pt idx="12721">
                  <c:v>-1</c:v>
                </c:pt>
                <c:pt idx="12722">
                  <c:v>-1</c:v>
                </c:pt>
                <c:pt idx="12723">
                  <c:v>-1</c:v>
                </c:pt>
                <c:pt idx="12724">
                  <c:v>-1</c:v>
                </c:pt>
                <c:pt idx="12725">
                  <c:v>-1</c:v>
                </c:pt>
                <c:pt idx="12726">
                  <c:v>-1</c:v>
                </c:pt>
                <c:pt idx="12727">
                  <c:v>-1</c:v>
                </c:pt>
                <c:pt idx="12728">
                  <c:v>-1</c:v>
                </c:pt>
                <c:pt idx="12729">
                  <c:v>-1</c:v>
                </c:pt>
                <c:pt idx="12730">
                  <c:v>-1</c:v>
                </c:pt>
                <c:pt idx="12731">
                  <c:v>-1</c:v>
                </c:pt>
                <c:pt idx="12732">
                  <c:v>-1</c:v>
                </c:pt>
                <c:pt idx="12733">
                  <c:v>-1</c:v>
                </c:pt>
                <c:pt idx="12734">
                  <c:v>-1</c:v>
                </c:pt>
                <c:pt idx="12735">
                  <c:v>-1</c:v>
                </c:pt>
                <c:pt idx="12736">
                  <c:v>-1</c:v>
                </c:pt>
                <c:pt idx="12737">
                  <c:v>-1</c:v>
                </c:pt>
                <c:pt idx="12738">
                  <c:v>-1</c:v>
                </c:pt>
                <c:pt idx="12739">
                  <c:v>-1</c:v>
                </c:pt>
                <c:pt idx="12740">
                  <c:v>-1</c:v>
                </c:pt>
                <c:pt idx="12741">
                  <c:v>-1</c:v>
                </c:pt>
                <c:pt idx="12742">
                  <c:v>-1</c:v>
                </c:pt>
                <c:pt idx="12743">
                  <c:v>-1</c:v>
                </c:pt>
                <c:pt idx="12744">
                  <c:v>-1</c:v>
                </c:pt>
                <c:pt idx="12745">
                  <c:v>-1</c:v>
                </c:pt>
                <c:pt idx="12746">
                  <c:v>-1</c:v>
                </c:pt>
                <c:pt idx="12747">
                  <c:v>-1</c:v>
                </c:pt>
                <c:pt idx="12748">
                  <c:v>-1</c:v>
                </c:pt>
                <c:pt idx="12749">
                  <c:v>-1</c:v>
                </c:pt>
                <c:pt idx="12750">
                  <c:v>-1</c:v>
                </c:pt>
                <c:pt idx="12751">
                  <c:v>-1</c:v>
                </c:pt>
                <c:pt idx="12752">
                  <c:v>-1</c:v>
                </c:pt>
                <c:pt idx="12753">
                  <c:v>-1</c:v>
                </c:pt>
                <c:pt idx="12754">
                  <c:v>-1</c:v>
                </c:pt>
                <c:pt idx="12755">
                  <c:v>-1</c:v>
                </c:pt>
                <c:pt idx="12756">
                  <c:v>-1</c:v>
                </c:pt>
                <c:pt idx="12757">
                  <c:v>-1</c:v>
                </c:pt>
                <c:pt idx="12758">
                  <c:v>-1</c:v>
                </c:pt>
                <c:pt idx="12759">
                  <c:v>-1</c:v>
                </c:pt>
                <c:pt idx="12760">
                  <c:v>-1</c:v>
                </c:pt>
                <c:pt idx="12761">
                  <c:v>-1</c:v>
                </c:pt>
                <c:pt idx="12762">
                  <c:v>-1</c:v>
                </c:pt>
                <c:pt idx="12763">
                  <c:v>-1</c:v>
                </c:pt>
                <c:pt idx="12764">
                  <c:v>-1</c:v>
                </c:pt>
                <c:pt idx="12765">
                  <c:v>-1</c:v>
                </c:pt>
                <c:pt idx="12766">
                  <c:v>-1</c:v>
                </c:pt>
                <c:pt idx="12767">
                  <c:v>-1</c:v>
                </c:pt>
                <c:pt idx="12768">
                  <c:v>-1</c:v>
                </c:pt>
                <c:pt idx="12769">
                  <c:v>-1</c:v>
                </c:pt>
                <c:pt idx="12770">
                  <c:v>-1</c:v>
                </c:pt>
                <c:pt idx="12771">
                  <c:v>-1</c:v>
                </c:pt>
                <c:pt idx="12772">
                  <c:v>-1</c:v>
                </c:pt>
                <c:pt idx="12773">
                  <c:v>-1</c:v>
                </c:pt>
                <c:pt idx="12774">
                  <c:v>-1</c:v>
                </c:pt>
                <c:pt idx="12775">
                  <c:v>-1</c:v>
                </c:pt>
                <c:pt idx="12776">
                  <c:v>-1</c:v>
                </c:pt>
                <c:pt idx="12777">
                  <c:v>-1</c:v>
                </c:pt>
                <c:pt idx="12778">
                  <c:v>-1</c:v>
                </c:pt>
                <c:pt idx="12779">
                  <c:v>-1</c:v>
                </c:pt>
                <c:pt idx="12780">
                  <c:v>-1</c:v>
                </c:pt>
                <c:pt idx="12781">
                  <c:v>-1</c:v>
                </c:pt>
                <c:pt idx="12782">
                  <c:v>-1</c:v>
                </c:pt>
                <c:pt idx="12783">
                  <c:v>-1</c:v>
                </c:pt>
                <c:pt idx="12784">
                  <c:v>-1</c:v>
                </c:pt>
                <c:pt idx="12785">
                  <c:v>-1</c:v>
                </c:pt>
                <c:pt idx="12786">
                  <c:v>-1</c:v>
                </c:pt>
                <c:pt idx="12787">
                  <c:v>-1</c:v>
                </c:pt>
                <c:pt idx="12788">
                  <c:v>-1</c:v>
                </c:pt>
                <c:pt idx="12789">
                  <c:v>-1</c:v>
                </c:pt>
                <c:pt idx="12790">
                  <c:v>-1</c:v>
                </c:pt>
                <c:pt idx="12791">
                  <c:v>-1</c:v>
                </c:pt>
                <c:pt idx="12792">
                  <c:v>-1</c:v>
                </c:pt>
                <c:pt idx="12793">
                  <c:v>-1</c:v>
                </c:pt>
                <c:pt idx="12794">
                  <c:v>-1</c:v>
                </c:pt>
                <c:pt idx="12795">
                  <c:v>-1</c:v>
                </c:pt>
                <c:pt idx="12796">
                  <c:v>-1</c:v>
                </c:pt>
                <c:pt idx="12797">
                  <c:v>-1</c:v>
                </c:pt>
                <c:pt idx="12798">
                  <c:v>-1</c:v>
                </c:pt>
                <c:pt idx="12799">
                  <c:v>-1</c:v>
                </c:pt>
                <c:pt idx="12800">
                  <c:v>-1</c:v>
                </c:pt>
                <c:pt idx="12801">
                  <c:v>-1</c:v>
                </c:pt>
                <c:pt idx="12802">
                  <c:v>-1</c:v>
                </c:pt>
                <c:pt idx="12803">
                  <c:v>-1</c:v>
                </c:pt>
                <c:pt idx="12804">
                  <c:v>-1</c:v>
                </c:pt>
                <c:pt idx="12805">
                  <c:v>-1</c:v>
                </c:pt>
                <c:pt idx="12806">
                  <c:v>-1</c:v>
                </c:pt>
                <c:pt idx="12807">
                  <c:v>-1</c:v>
                </c:pt>
                <c:pt idx="12808">
                  <c:v>-1</c:v>
                </c:pt>
                <c:pt idx="12809">
                  <c:v>-1</c:v>
                </c:pt>
                <c:pt idx="12810">
                  <c:v>-1</c:v>
                </c:pt>
                <c:pt idx="12811">
                  <c:v>-1</c:v>
                </c:pt>
                <c:pt idx="12812">
                  <c:v>-1</c:v>
                </c:pt>
                <c:pt idx="12813">
                  <c:v>-1</c:v>
                </c:pt>
                <c:pt idx="12814">
                  <c:v>-1</c:v>
                </c:pt>
                <c:pt idx="12815">
                  <c:v>-1</c:v>
                </c:pt>
                <c:pt idx="12816">
                  <c:v>-1</c:v>
                </c:pt>
                <c:pt idx="12817">
                  <c:v>-1</c:v>
                </c:pt>
                <c:pt idx="12818">
                  <c:v>-1</c:v>
                </c:pt>
                <c:pt idx="12819">
                  <c:v>-1</c:v>
                </c:pt>
                <c:pt idx="12820">
                  <c:v>-1</c:v>
                </c:pt>
                <c:pt idx="12821">
                  <c:v>-1</c:v>
                </c:pt>
                <c:pt idx="12822">
                  <c:v>-1</c:v>
                </c:pt>
                <c:pt idx="12823">
                  <c:v>-1</c:v>
                </c:pt>
                <c:pt idx="12824">
                  <c:v>-1</c:v>
                </c:pt>
                <c:pt idx="12825">
                  <c:v>-1</c:v>
                </c:pt>
                <c:pt idx="12826">
                  <c:v>-1</c:v>
                </c:pt>
                <c:pt idx="12827">
                  <c:v>-1</c:v>
                </c:pt>
                <c:pt idx="12828">
                  <c:v>-1</c:v>
                </c:pt>
                <c:pt idx="12829">
                  <c:v>-1</c:v>
                </c:pt>
                <c:pt idx="12830">
                  <c:v>-1</c:v>
                </c:pt>
                <c:pt idx="12831">
                  <c:v>-1</c:v>
                </c:pt>
                <c:pt idx="12832">
                  <c:v>-1</c:v>
                </c:pt>
                <c:pt idx="12833">
                  <c:v>-1</c:v>
                </c:pt>
                <c:pt idx="12834">
                  <c:v>-1</c:v>
                </c:pt>
                <c:pt idx="12835">
                  <c:v>-1</c:v>
                </c:pt>
                <c:pt idx="12836">
                  <c:v>-1</c:v>
                </c:pt>
                <c:pt idx="12837">
                  <c:v>-1</c:v>
                </c:pt>
                <c:pt idx="12838">
                  <c:v>-1</c:v>
                </c:pt>
                <c:pt idx="12839">
                  <c:v>-1</c:v>
                </c:pt>
                <c:pt idx="12840">
                  <c:v>-1</c:v>
                </c:pt>
                <c:pt idx="12841">
                  <c:v>-1</c:v>
                </c:pt>
                <c:pt idx="12842">
                  <c:v>-1</c:v>
                </c:pt>
                <c:pt idx="12843">
                  <c:v>-1</c:v>
                </c:pt>
                <c:pt idx="12844">
                  <c:v>-1</c:v>
                </c:pt>
                <c:pt idx="12845">
                  <c:v>-1</c:v>
                </c:pt>
                <c:pt idx="12846">
                  <c:v>-1</c:v>
                </c:pt>
                <c:pt idx="12847">
                  <c:v>-1</c:v>
                </c:pt>
                <c:pt idx="12848">
                  <c:v>-1</c:v>
                </c:pt>
                <c:pt idx="12849">
                  <c:v>-1</c:v>
                </c:pt>
                <c:pt idx="12850">
                  <c:v>-1</c:v>
                </c:pt>
                <c:pt idx="12851">
                  <c:v>-1</c:v>
                </c:pt>
                <c:pt idx="12852">
                  <c:v>-1</c:v>
                </c:pt>
                <c:pt idx="12853">
                  <c:v>-1</c:v>
                </c:pt>
                <c:pt idx="12854">
                  <c:v>-1</c:v>
                </c:pt>
                <c:pt idx="12855">
                  <c:v>-1</c:v>
                </c:pt>
                <c:pt idx="12856">
                  <c:v>-1</c:v>
                </c:pt>
                <c:pt idx="12857">
                  <c:v>-1</c:v>
                </c:pt>
                <c:pt idx="12858">
                  <c:v>-1</c:v>
                </c:pt>
                <c:pt idx="12859">
                  <c:v>-1</c:v>
                </c:pt>
                <c:pt idx="12860">
                  <c:v>-1</c:v>
                </c:pt>
                <c:pt idx="12861">
                  <c:v>-1</c:v>
                </c:pt>
                <c:pt idx="12862">
                  <c:v>-1</c:v>
                </c:pt>
                <c:pt idx="12863">
                  <c:v>-1</c:v>
                </c:pt>
                <c:pt idx="12864">
                  <c:v>-1</c:v>
                </c:pt>
                <c:pt idx="12865">
                  <c:v>-1</c:v>
                </c:pt>
                <c:pt idx="12866">
                  <c:v>-1</c:v>
                </c:pt>
                <c:pt idx="12867">
                  <c:v>-1</c:v>
                </c:pt>
                <c:pt idx="12868">
                  <c:v>-1</c:v>
                </c:pt>
                <c:pt idx="12869">
                  <c:v>-1</c:v>
                </c:pt>
                <c:pt idx="12870">
                  <c:v>-1</c:v>
                </c:pt>
                <c:pt idx="12871">
                  <c:v>-1</c:v>
                </c:pt>
                <c:pt idx="12872">
                  <c:v>-1</c:v>
                </c:pt>
                <c:pt idx="12873">
                  <c:v>-1</c:v>
                </c:pt>
                <c:pt idx="12874">
                  <c:v>-1</c:v>
                </c:pt>
                <c:pt idx="12875">
                  <c:v>-1</c:v>
                </c:pt>
                <c:pt idx="12876">
                  <c:v>-1</c:v>
                </c:pt>
                <c:pt idx="12877">
                  <c:v>-1</c:v>
                </c:pt>
                <c:pt idx="12878">
                  <c:v>-1</c:v>
                </c:pt>
                <c:pt idx="12879">
                  <c:v>-1</c:v>
                </c:pt>
                <c:pt idx="12880">
                  <c:v>-1</c:v>
                </c:pt>
                <c:pt idx="12881">
                  <c:v>-1</c:v>
                </c:pt>
                <c:pt idx="12882">
                  <c:v>-1</c:v>
                </c:pt>
                <c:pt idx="12883">
                  <c:v>-1</c:v>
                </c:pt>
                <c:pt idx="12884">
                  <c:v>-1</c:v>
                </c:pt>
                <c:pt idx="12885">
                  <c:v>-1</c:v>
                </c:pt>
                <c:pt idx="12886">
                  <c:v>-1</c:v>
                </c:pt>
                <c:pt idx="12887">
                  <c:v>-1</c:v>
                </c:pt>
                <c:pt idx="12888">
                  <c:v>-1</c:v>
                </c:pt>
                <c:pt idx="12889">
                  <c:v>-1</c:v>
                </c:pt>
                <c:pt idx="12890">
                  <c:v>-1</c:v>
                </c:pt>
                <c:pt idx="12891">
                  <c:v>-1</c:v>
                </c:pt>
                <c:pt idx="12892">
                  <c:v>-1</c:v>
                </c:pt>
                <c:pt idx="12893">
                  <c:v>-1</c:v>
                </c:pt>
                <c:pt idx="12894">
                  <c:v>-1</c:v>
                </c:pt>
                <c:pt idx="12895">
                  <c:v>-1</c:v>
                </c:pt>
                <c:pt idx="12896">
                  <c:v>-1</c:v>
                </c:pt>
                <c:pt idx="12897">
                  <c:v>-1</c:v>
                </c:pt>
                <c:pt idx="12898">
                  <c:v>-1</c:v>
                </c:pt>
                <c:pt idx="12899">
                  <c:v>-1</c:v>
                </c:pt>
                <c:pt idx="12900">
                  <c:v>-1</c:v>
                </c:pt>
                <c:pt idx="12901">
                  <c:v>-1</c:v>
                </c:pt>
                <c:pt idx="12902">
                  <c:v>-1</c:v>
                </c:pt>
                <c:pt idx="12903">
                  <c:v>-1</c:v>
                </c:pt>
                <c:pt idx="12904">
                  <c:v>-1</c:v>
                </c:pt>
                <c:pt idx="12905">
                  <c:v>-1</c:v>
                </c:pt>
                <c:pt idx="12906">
                  <c:v>-1</c:v>
                </c:pt>
                <c:pt idx="12907">
                  <c:v>-1</c:v>
                </c:pt>
                <c:pt idx="12908">
                  <c:v>-1</c:v>
                </c:pt>
                <c:pt idx="12909">
                  <c:v>-1</c:v>
                </c:pt>
                <c:pt idx="12910">
                  <c:v>-1</c:v>
                </c:pt>
                <c:pt idx="12911">
                  <c:v>-1</c:v>
                </c:pt>
                <c:pt idx="12912">
                  <c:v>-1</c:v>
                </c:pt>
                <c:pt idx="12913">
                  <c:v>-1</c:v>
                </c:pt>
                <c:pt idx="12914">
                  <c:v>-1</c:v>
                </c:pt>
                <c:pt idx="12915">
                  <c:v>-1</c:v>
                </c:pt>
                <c:pt idx="12916">
                  <c:v>-1</c:v>
                </c:pt>
                <c:pt idx="12917">
                  <c:v>-1</c:v>
                </c:pt>
                <c:pt idx="12918">
                  <c:v>-1</c:v>
                </c:pt>
                <c:pt idx="12919">
                  <c:v>-1</c:v>
                </c:pt>
                <c:pt idx="12920">
                  <c:v>-1</c:v>
                </c:pt>
                <c:pt idx="12921">
                  <c:v>-1</c:v>
                </c:pt>
                <c:pt idx="12922">
                  <c:v>-1</c:v>
                </c:pt>
                <c:pt idx="12923">
                  <c:v>-1</c:v>
                </c:pt>
                <c:pt idx="12924">
                  <c:v>-1</c:v>
                </c:pt>
                <c:pt idx="12925">
                  <c:v>-1</c:v>
                </c:pt>
                <c:pt idx="12926">
                  <c:v>-1</c:v>
                </c:pt>
                <c:pt idx="12927">
                  <c:v>-1</c:v>
                </c:pt>
                <c:pt idx="12928">
                  <c:v>-1</c:v>
                </c:pt>
                <c:pt idx="12929">
                  <c:v>-1</c:v>
                </c:pt>
                <c:pt idx="12930">
                  <c:v>-1</c:v>
                </c:pt>
                <c:pt idx="12931">
                  <c:v>-1</c:v>
                </c:pt>
                <c:pt idx="12932">
                  <c:v>-1</c:v>
                </c:pt>
                <c:pt idx="12933">
                  <c:v>-1</c:v>
                </c:pt>
                <c:pt idx="12934">
                  <c:v>-1</c:v>
                </c:pt>
                <c:pt idx="12935">
                  <c:v>-1</c:v>
                </c:pt>
                <c:pt idx="12936">
                  <c:v>-1</c:v>
                </c:pt>
                <c:pt idx="12937">
                  <c:v>-1</c:v>
                </c:pt>
                <c:pt idx="12938">
                  <c:v>-1</c:v>
                </c:pt>
                <c:pt idx="12939">
                  <c:v>-1</c:v>
                </c:pt>
                <c:pt idx="12940">
                  <c:v>-1</c:v>
                </c:pt>
                <c:pt idx="12941">
                  <c:v>-1</c:v>
                </c:pt>
                <c:pt idx="12942">
                  <c:v>-1</c:v>
                </c:pt>
                <c:pt idx="12943">
                  <c:v>-1</c:v>
                </c:pt>
                <c:pt idx="12944">
                  <c:v>-1</c:v>
                </c:pt>
                <c:pt idx="12945">
                  <c:v>-1</c:v>
                </c:pt>
                <c:pt idx="12946">
                  <c:v>-1</c:v>
                </c:pt>
                <c:pt idx="12947">
                  <c:v>-1</c:v>
                </c:pt>
                <c:pt idx="12948">
                  <c:v>-1</c:v>
                </c:pt>
                <c:pt idx="12949">
                  <c:v>-1</c:v>
                </c:pt>
                <c:pt idx="12950">
                  <c:v>-1</c:v>
                </c:pt>
                <c:pt idx="12951">
                  <c:v>-1</c:v>
                </c:pt>
                <c:pt idx="12952">
                  <c:v>-1</c:v>
                </c:pt>
                <c:pt idx="12953">
                  <c:v>-1</c:v>
                </c:pt>
                <c:pt idx="12954">
                  <c:v>-1</c:v>
                </c:pt>
                <c:pt idx="12955">
                  <c:v>-1</c:v>
                </c:pt>
                <c:pt idx="12956">
                  <c:v>-1</c:v>
                </c:pt>
                <c:pt idx="12957">
                  <c:v>-1</c:v>
                </c:pt>
              </c:numCache>
            </c:numRef>
          </c:val>
          <c:smooth val="0"/>
          <c:extLst>
            <c:ext xmlns:c16="http://schemas.microsoft.com/office/drawing/2014/chart" uri="{C3380CC4-5D6E-409C-BE32-E72D297353CC}">
              <c16:uniqueId val="{00000009-F18D-4B69-86A7-05148584051B}"/>
            </c:ext>
          </c:extLst>
        </c:ser>
        <c:dLbls>
          <c:showLegendKey val="0"/>
          <c:showVal val="0"/>
          <c:showCatName val="0"/>
          <c:showSerName val="0"/>
          <c:showPercent val="0"/>
          <c:showBubbleSize val="0"/>
        </c:dLbls>
        <c:marker val="1"/>
        <c:smooth val="0"/>
        <c:axId val="1293913472"/>
        <c:axId val="1052159008"/>
      </c:lineChart>
      <c:dateAx>
        <c:axId val="1293913472"/>
        <c:scaling>
          <c:orientation val="minMax"/>
          <c:min val="34365"/>
        </c:scaling>
        <c:delete val="0"/>
        <c:axPos val="b"/>
        <c:numFmt formatCode="yyyy" sourceLinked="0"/>
        <c:majorTickMark val="out"/>
        <c:minorTickMark val="none"/>
        <c:tickLblPos val="nextTo"/>
        <c:spPr>
          <a:noFill/>
          <a:ln w="9525" cap="flat" cmpd="sng" algn="ctr">
            <a:solidFill>
              <a:srgbClr val="646464"/>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052159008"/>
        <c:crosses val="autoZero"/>
        <c:auto val="1"/>
        <c:lblOffset val="100"/>
        <c:baseTimeUnit val="days"/>
        <c:majorUnit val="3"/>
        <c:majorTimeUnit val="years"/>
      </c:dateAx>
      <c:valAx>
        <c:axId val="1052159008"/>
        <c:scaling>
          <c:orientation val="minMax"/>
          <c:max val="450"/>
          <c:min val="0"/>
        </c:scaling>
        <c:delete val="0"/>
        <c:axPos val="l"/>
        <c:majorGridlines>
          <c:spPr>
            <a:ln w="9525" cap="flat" cmpd="sng" algn="ctr">
              <a:solidFill>
                <a:srgbClr val="FFFFFF">
                  <a:lumMod val="65000"/>
                </a:srgb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3913472"/>
        <c:crosses val="autoZero"/>
        <c:crossBetween val="between"/>
      </c:valAx>
      <c:valAx>
        <c:axId val="1019922864"/>
        <c:scaling>
          <c:orientation val="minMax"/>
          <c:max val="0.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1294552112"/>
        <c:crosses val="max"/>
        <c:crossBetween val="between"/>
      </c:valAx>
      <c:dateAx>
        <c:axId val="1294552112"/>
        <c:scaling>
          <c:orientation val="minMax"/>
        </c:scaling>
        <c:delete val="1"/>
        <c:axPos val="b"/>
        <c:numFmt formatCode="m/d/yyyy" sourceLinked="1"/>
        <c:majorTickMark val="out"/>
        <c:minorTickMark val="none"/>
        <c:tickLblPos val="nextTo"/>
        <c:crossAx val="1019922864"/>
        <c:crosses val="autoZero"/>
        <c:auto val="1"/>
        <c:lblOffset val="100"/>
        <c:baseTimeUnit val="days"/>
      </c:dateAx>
      <c:spPr>
        <a:noFill/>
        <a:ln>
          <a:noFill/>
        </a:ln>
        <a:effectLst/>
      </c:spPr>
    </c:plotArea>
    <c:legend>
      <c:legendPos val="t"/>
      <c:layout>
        <c:manualLayout>
          <c:xMode val="edge"/>
          <c:yMode val="edge"/>
          <c:x val="6.9031772814112519E-2"/>
          <c:y val="2.4128477493070188E-2"/>
          <c:w val="0.8385596532242694"/>
          <c:h val="2.4128482077192523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800"/>
      </a:pPr>
      <a:endParaRPr lang="en-US"/>
    </a:p>
  </c:txPr>
  <c:externalData r:id="rId4">
    <c:autoUpdate val="0"/>
  </c:externalData>
  <c:userShapes r:id="rId5"/>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areaChart>
        <c:grouping val="standard"/>
        <c:varyColors val="0"/>
        <c:ser>
          <c:idx val="3"/>
          <c:order val="1"/>
          <c:tx>
            <c:v>Recession</c:v>
          </c:tx>
          <c:spPr>
            <a:solidFill>
              <a:schemeClr val="bg1">
                <a:lumMod val="75000"/>
              </a:schemeClr>
            </a:solidFill>
            <a:ln>
              <a:noFill/>
            </a:ln>
            <a:effectLst/>
          </c:spPr>
          <c:cat>
            <c:numRef>
              <c:f>Sheet1!$A$18:$A$100060</c:f>
              <c:numCache>
                <c:formatCode>m/d/yyyy</c:formatCode>
                <c:ptCount val="10004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Sheet1!$D$18:$D$100060</c:f>
              <c:numCache>
                <c:formatCode>General</c:formatCode>
                <c:ptCount val="10004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100</c:v>
                </c:pt>
                <c:pt idx="397">
                  <c:v>100</c:v>
                </c:pt>
                <c:pt idx="398">
                  <c:v>100</c:v>
                </c:pt>
                <c:pt idx="399">
                  <c:v>100</c:v>
                </c:pt>
                <c:pt idx="400">
                  <c:v>100</c:v>
                </c:pt>
                <c:pt idx="401">
                  <c:v>100</c:v>
                </c:pt>
                <c:pt idx="402">
                  <c:v>100</c:v>
                </c:pt>
                <c:pt idx="403">
                  <c:v>100</c:v>
                </c:pt>
                <c:pt idx="404">
                  <c:v>100</c:v>
                </c:pt>
                <c:pt idx="405">
                  <c:v>100</c:v>
                </c:pt>
                <c:pt idx="406">
                  <c:v>100</c:v>
                </c:pt>
                <c:pt idx="407">
                  <c:v>100</c:v>
                </c:pt>
                <c:pt idx="408">
                  <c:v>100</c:v>
                </c:pt>
                <c:pt idx="409">
                  <c:v>100</c:v>
                </c:pt>
                <c:pt idx="410">
                  <c:v>100</c:v>
                </c:pt>
                <c:pt idx="411">
                  <c:v>100</c:v>
                </c:pt>
                <c:pt idx="412">
                  <c:v>100</c:v>
                </c:pt>
                <c:pt idx="413">
                  <c:v>100</c:v>
                </c:pt>
                <c:pt idx="414">
                  <c:v>100</c:v>
                </c:pt>
                <c:pt idx="415">
                  <c:v>100</c:v>
                </c:pt>
                <c:pt idx="416">
                  <c:v>100</c:v>
                </c:pt>
                <c:pt idx="417">
                  <c:v>100</c:v>
                </c:pt>
                <c:pt idx="418">
                  <c:v>100</c:v>
                </c:pt>
                <c:pt idx="419">
                  <c:v>100</c:v>
                </c:pt>
                <c:pt idx="420">
                  <c:v>100</c:v>
                </c:pt>
                <c:pt idx="421">
                  <c:v>100</c:v>
                </c:pt>
                <c:pt idx="422">
                  <c:v>100</c:v>
                </c:pt>
                <c:pt idx="423">
                  <c:v>100</c:v>
                </c:pt>
                <c:pt idx="424">
                  <c:v>100</c:v>
                </c:pt>
                <c:pt idx="425">
                  <c:v>100</c:v>
                </c:pt>
                <c:pt idx="426">
                  <c:v>100</c:v>
                </c:pt>
                <c:pt idx="427">
                  <c:v>100</c:v>
                </c:pt>
                <c:pt idx="428">
                  <c:v>100</c:v>
                </c:pt>
                <c:pt idx="429">
                  <c:v>100</c:v>
                </c:pt>
                <c:pt idx="430">
                  <c:v>100</c:v>
                </c:pt>
                <c:pt idx="431">
                  <c:v>100</c:v>
                </c:pt>
                <c:pt idx="432">
                  <c:v>100</c:v>
                </c:pt>
                <c:pt idx="433">
                  <c:v>100</c:v>
                </c:pt>
                <c:pt idx="434">
                  <c:v>100</c:v>
                </c:pt>
                <c:pt idx="435">
                  <c:v>100</c:v>
                </c:pt>
                <c:pt idx="436">
                  <c:v>100</c:v>
                </c:pt>
                <c:pt idx="437">
                  <c:v>100</c:v>
                </c:pt>
                <c:pt idx="438">
                  <c:v>100</c:v>
                </c:pt>
                <c:pt idx="439">
                  <c:v>100</c:v>
                </c:pt>
                <c:pt idx="440">
                  <c:v>100</c:v>
                </c:pt>
                <c:pt idx="441">
                  <c:v>100</c:v>
                </c:pt>
                <c:pt idx="442">
                  <c:v>100</c:v>
                </c:pt>
                <c:pt idx="443">
                  <c:v>100</c:v>
                </c:pt>
                <c:pt idx="444">
                  <c:v>100</c:v>
                </c:pt>
                <c:pt idx="445">
                  <c:v>100</c:v>
                </c:pt>
                <c:pt idx="446">
                  <c:v>100</c:v>
                </c:pt>
                <c:pt idx="447">
                  <c:v>100</c:v>
                </c:pt>
                <c:pt idx="448">
                  <c:v>100</c:v>
                </c:pt>
                <c:pt idx="449">
                  <c:v>100</c:v>
                </c:pt>
                <c:pt idx="450">
                  <c:v>100</c:v>
                </c:pt>
                <c:pt idx="451">
                  <c:v>100</c:v>
                </c:pt>
                <c:pt idx="452">
                  <c:v>100</c:v>
                </c:pt>
                <c:pt idx="453">
                  <c:v>100</c:v>
                </c:pt>
                <c:pt idx="454">
                  <c:v>100</c:v>
                </c:pt>
                <c:pt idx="455">
                  <c:v>100</c:v>
                </c:pt>
                <c:pt idx="456">
                  <c:v>100</c:v>
                </c:pt>
                <c:pt idx="457">
                  <c:v>100</c:v>
                </c:pt>
                <c:pt idx="458">
                  <c:v>100</c:v>
                </c:pt>
                <c:pt idx="459">
                  <c:v>100</c:v>
                </c:pt>
                <c:pt idx="460">
                  <c:v>100</c:v>
                </c:pt>
                <c:pt idx="461">
                  <c:v>100</c:v>
                </c:pt>
                <c:pt idx="462">
                  <c:v>100</c:v>
                </c:pt>
                <c:pt idx="463">
                  <c:v>100</c:v>
                </c:pt>
                <c:pt idx="464">
                  <c:v>100</c:v>
                </c:pt>
                <c:pt idx="465">
                  <c:v>100</c:v>
                </c:pt>
                <c:pt idx="466">
                  <c:v>100</c:v>
                </c:pt>
                <c:pt idx="467">
                  <c:v>100</c:v>
                </c:pt>
                <c:pt idx="468">
                  <c:v>100</c:v>
                </c:pt>
                <c:pt idx="469">
                  <c:v>100</c:v>
                </c:pt>
                <c:pt idx="470">
                  <c:v>100</c:v>
                </c:pt>
                <c:pt idx="471">
                  <c:v>100</c:v>
                </c:pt>
                <c:pt idx="472">
                  <c:v>100</c:v>
                </c:pt>
                <c:pt idx="473">
                  <c:v>100</c:v>
                </c:pt>
                <c:pt idx="474">
                  <c:v>100</c:v>
                </c:pt>
                <c:pt idx="475">
                  <c:v>100</c:v>
                </c:pt>
                <c:pt idx="476">
                  <c:v>100</c:v>
                </c:pt>
                <c:pt idx="477">
                  <c:v>100</c:v>
                </c:pt>
                <c:pt idx="478">
                  <c:v>100</c:v>
                </c:pt>
                <c:pt idx="479">
                  <c:v>100</c:v>
                </c:pt>
                <c:pt idx="480">
                  <c:v>100</c:v>
                </c:pt>
                <c:pt idx="481">
                  <c:v>100</c:v>
                </c:pt>
                <c:pt idx="482">
                  <c:v>100</c:v>
                </c:pt>
                <c:pt idx="483">
                  <c:v>100</c:v>
                </c:pt>
                <c:pt idx="484">
                  <c:v>100</c:v>
                </c:pt>
                <c:pt idx="485">
                  <c:v>100</c:v>
                </c:pt>
                <c:pt idx="486">
                  <c:v>100</c:v>
                </c:pt>
                <c:pt idx="487">
                  <c:v>100</c:v>
                </c:pt>
                <c:pt idx="488">
                  <c:v>100</c:v>
                </c:pt>
                <c:pt idx="489">
                  <c:v>100</c:v>
                </c:pt>
                <c:pt idx="490">
                  <c:v>100</c:v>
                </c:pt>
                <c:pt idx="491">
                  <c:v>100</c:v>
                </c:pt>
                <c:pt idx="492">
                  <c:v>100</c:v>
                </c:pt>
                <c:pt idx="493">
                  <c:v>100</c:v>
                </c:pt>
                <c:pt idx="494">
                  <c:v>100</c:v>
                </c:pt>
                <c:pt idx="495">
                  <c:v>100</c:v>
                </c:pt>
                <c:pt idx="496">
                  <c:v>100</c:v>
                </c:pt>
                <c:pt idx="497">
                  <c:v>100</c:v>
                </c:pt>
                <c:pt idx="498">
                  <c:v>100</c:v>
                </c:pt>
                <c:pt idx="499">
                  <c:v>100</c:v>
                </c:pt>
                <c:pt idx="500">
                  <c:v>100</c:v>
                </c:pt>
                <c:pt idx="501">
                  <c:v>100</c:v>
                </c:pt>
                <c:pt idx="502">
                  <c:v>100</c:v>
                </c:pt>
                <c:pt idx="503">
                  <c:v>100</c:v>
                </c:pt>
                <c:pt idx="504">
                  <c:v>100</c:v>
                </c:pt>
                <c:pt idx="505">
                  <c:v>100</c:v>
                </c:pt>
                <c:pt idx="506">
                  <c:v>100</c:v>
                </c:pt>
                <c:pt idx="507">
                  <c:v>100</c:v>
                </c:pt>
                <c:pt idx="508">
                  <c:v>100</c:v>
                </c:pt>
                <c:pt idx="509">
                  <c:v>100</c:v>
                </c:pt>
                <c:pt idx="510">
                  <c:v>100</c:v>
                </c:pt>
                <c:pt idx="511">
                  <c:v>100</c:v>
                </c:pt>
                <c:pt idx="512">
                  <c:v>100</c:v>
                </c:pt>
                <c:pt idx="513">
                  <c:v>100</c:v>
                </c:pt>
                <c:pt idx="514">
                  <c:v>100</c:v>
                </c:pt>
                <c:pt idx="515">
                  <c:v>100</c:v>
                </c:pt>
                <c:pt idx="516">
                  <c:v>100</c:v>
                </c:pt>
                <c:pt idx="517">
                  <c:v>100</c:v>
                </c:pt>
                <c:pt idx="518">
                  <c:v>100</c:v>
                </c:pt>
                <c:pt idx="519">
                  <c:v>100</c:v>
                </c:pt>
                <c:pt idx="520">
                  <c:v>100</c:v>
                </c:pt>
                <c:pt idx="521">
                  <c:v>100</c:v>
                </c:pt>
                <c:pt idx="522">
                  <c:v>100</c:v>
                </c:pt>
                <c:pt idx="523">
                  <c:v>100</c:v>
                </c:pt>
                <c:pt idx="524">
                  <c:v>100</c:v>
                </c:pt>
                <c:pt idx="525">
                  <c:v>100</c:v>
                </c:pt>
                <c:pt idx="526">
                  <c:v>100</c:v>
                </c:pt>
                <c:pt idx="527">
                  <c:v>100</c:v>
                </c:pt>
                <c:pt idx="528">
                  <c:v>100</c:v>
                </c:pt>
                <c:pt idx="529">
                  <c:v>100</c:v>
                </c:pt>
                <c:pt idx="530">
                  <c:v>100</c:v>
                </c:pt>
                <c:pt idx="531">
                  <c:v>100</c:v>
                </c:pt>
                <c:pt idx="532">
                  <c:v>100</c:v>
                </c:pt>
                <c:pt idx="533">
                  <c:v>100</c:v>
                </c:pt>
                <c:pt idx="534">
                  <c:v>100</c:v>
                </c:pt>
                <c:pt idx="535">
                  <c:v>100</c:v>
                </c:pt>
                <c:pt idx="536">
                  <c:v>100</c:v>
                </c:pt>
                <c:pt idx="537">
                  <c:v>100</c:v>
                </c:pt>
                <c:pt idx="538">
                  <c:v>100</c:v>
                </c:pt>
                <c:pt idx="539">
                  <c:v>100</c:v>
                </c:pt>
                <c:pt idx="540">
                  <c:v>100</c:v>
                </c:pt>
                <c:pt idx="541">
                  <c:v>100</c:v>
                </c:pt>
                <c:pt idx="542">
                  <c:v>100</c:v>
                </c:pt>
                <c:pt idx="543">
                  <c:v>100</c:v>
                </c:pt>
                <c:pt idx="544">
                  <c:v>100</c:v>
                </c:pt>
                <c:pt idx="545">
                  <c:v>100</c:v>
                </c:pt>
                <c:pt idx="546">
                  <c:v>100</c:v>
                </c:pt>
                <c:pt idx="547">
                  <c:v>100</c:v>
                </c:pt>
                <c:pt idx="548">
                  <c:v>100</c:v>
                </c:pt>
                <c:pt idx="549">
                  <c:v>100</c:v>
                </c:pt>
                <c:pt idx="550">
                  <c:v>100</c:v>
                </c:pt>
                <c:pt idx="551">
                  <c:v>100</c:v>
                </c:pt>
                <c:pt idx="552">
                  <c:v>100</c:v>
                </c:pt>
                <c:pt idx="553">
                  <c:v>100</c:v>
                </c:pt>
                <c:pt idx="554">
                  <c:v>100</c:v>
                </c:pt>
                <c:pt idx="555">
                  <c:v>100</c:v>
                </c:pt>
                <c:pt idx="556">
                  <c:v>100</c:v>
                </c:pt>
                <c:pt idx="557">
                  <c:v>100</c:v>
                </c:pt>
                <c:pt idx="558">
                  <c:v>100</c:v>
                </c:pt>
                <c:pt idx="559">
                  <c:v>100</c:v>
                </c:pt>
                <c:pt idx="560">
                  <c:v>100</c:v>
                </c:pt>
                <c:pt idx="561">
                  <c:v>100</c:v>
                </c:pt>
                <c:pt idx="562">
                  <c:v>100</c:v>
                </c:pt>
                <c:pt idx="563">
                  <c:v>100</c:v>
                </c:pt>
                <c:pt idx="564">
                  <c:v>100</c:v>
                </c:pt>
                <c:pt idx="565">
                  <c:v>100</c:v>
                </c:pt>
                <c:pt idx="566">
                  <c:v>100</c:v>
                </c:pt>
                <c:pt idx="567">
                  <c:v>100</c:v>
                </c:pt>
                <c:pt idx="568">
                  <c:v>100</c:v>
                </c:pt>
                <c:pt idx="569">
                  <c:v>100</c:v>
                </c:pt>
                <c:pt idx="570">
                  <c:v>100</c:v>
                </c:pt>
                <c:pt idx="571">
                  <c:v>100</c:v>
                </c:pt>
                <c:pt idx="572">
                  <c:v>100</c:v>
                </c:pt>
                <c:pt idx="573">
                  <c:v>100</c:v>
                </c:pt>
                <c:pt idx="574">
                  <c:v>100</c:v>
                </c:pt>
                <c:pt idx="575">
                  <c:v>100</c:v>
                </c:pt>
                <c:pt idx="576">
                  <c:v>100</c:v>
                </c:pt>
                <c:pt idx="577">
                  <c:v>100</c:v>
                </c:pt>
                <c:pt idx="578">
                  <c:v>100</c:v>
                </c:pt>
                <c:pt idx="579">
                  <c:v>100</c:v>
                </c:pt>
                <c:pt idx="580">
                  <c:v>100</c:v>
                </c:pt>
                <c:pt idx="581">
                  <c:v>100</c:v>
                </c:pt>
                <c:pt idx="582">
                  <c:v>100</c:v>
                </c:pt>
                <c:pt idx="583">
                  <c:v>100</c:v>
                </c:pt>
                <c:pt idx="584">
                  <c:v>100</c:v>
                </c:pt>
                <c:pt idx="585">
                  <c:v>100</c:v>
                </c:pt>
                <c:pt idx="586">
                  <c:v>100</c:v>
                </c:pt>
                <c:pt idx="587">
                  <c:v>100</c:v>
                </c:pt>
                <c:pt idx="588">
                  <c:v>100</c:v>
                </c:pt>
                <c:pt idx="589">
                  <c:v>100</c:v>
                </c:pt>
                <c:pt idx="590">
                  <c:v>100</c:v>
                </c:pt>
                <c:pt idx="591">
                  <c:v>100</c:v>
                </c:pt>
                <c:pt idx="592">
                  <c:v>100</c:v>
                </c:pt>
                <c:pt idx="593">
                  <c:v>100</c:v>
                </c:pt>
                <c:pt idx="594">
                  <c:v>100</c:v>
                </c:pt>
                <c:pt idx="595">
                  <c:v>100</c:v>
                </c:pt>
                <c:pt idx="596">
                  <c:v>100</c:v>
                </c:pt>
                <c:pt idx="597">
                  <c:v>100</c:v>
                </c:pt>
                <c:pt idx="598">
                  <c:v>100</c:v>
                </c:pt>
                <c:pt idx="599">
                  <c:v>100</c:v>
                </c:pt>
                <c:pt idx="600">
                  <c:v>100</c:v>
                </c:pt>
                <c:pt idx="601">
                  <c:v>100</c:v>
                </c:pt>
                <c:pt idx="602">
                  <c:v>100</c:v>
                </c:pt>
                <c:pt idx="603">
                  <c:v>100</c:v>
                </c:pt>
                <c:pt idx="604">
                  <c:v>100</c:v>
                </c:pt>
                <c:pt idx="605">
                  <c:v>100</c:v>
                </c:pt>
                <c:pt idx="606">
                  <c:v>100</c:v>
                </c:pt>
                <c:pt idx="607">
                  <c:v>100</c:v>
                </c:pt>
                <c:pt idx="608">
                  <c:v>100</c:v>
                </c:pt>
                <c:pt idx="609">
                  <c:v>100</c:v>
                </c:pt>
                <c:pt idx="610">
                  <c:v>100</c:v>
                </c:pt>
                <c:pt idx="611">
                  <c:v>100</c:v>
                </c:pt>
                <c:pt idx="612">
                  <c:v>100</c:v>
                </c:pt>
                <c:pt idx="613">
                  <c:v>100</c:v>
                </c:pt>
                <c:pt idx="614">
                  <c:v>100</c:v>
                </c:pt>
                <c:pt idx="615">
                  <c:v>100</c:v>
                </c:pt>
                <c:pt idx="616">
                  <c:v>100</c:v>
                </c:pt>
                <c:pt idx="617">
                  <c:v>100</c:v>
                </c:pt>
                <c:pt idx="618">
                  <c:v>100</c:v>
                </c:pt>
                <c:pt idx="619">
                  <c:v>100</c:v>
                </c:pt>
                <c:pt idx="620">
                  <c:v>100</c:v>
                </c:pt>
                <c:pt idx="621">
                  <c:v>100</c:v>
                </c:pt>
                <c:pt idx="622">
                  <c:v>100</c:v>
                </c:pt>
                <c:pt idx="623">
                  <c:v>100</c:v>
                </c:pt>
                <c:pt idx="624">
                  <c:v>100</c:v>
                </c:pt>
                <c:pt idx="625">
                  <c:v>100</c:v>
                </c:pt>
                <c:pt idx="626">
                  <c:v>100</c:v>
                </c:pt>
                <c:pt idx="627">
                  <c:v>100</c:v>
                </c:pt>
                <c:pt idx="628">
                  <c:v>100</c:v>
                </c:pt>
                <c:pt idx="629">
                  <c:v>100</c:v>
                </c:pt>
                <c:pt idx="630">
                  <c:v>100</c:v>
                </c:pt>
                <c:pt idx="631">
                  <c:v>100</c:v>
                </c:pt>
                <c:pt idx="632">
                  <c:v>100</c:v>
                </c:pt>
                <c:pt idx="633">
                  <c:v>100</c:v>
                </c:pt>
                <c:pt idx="634">
                  <c:v>100</c:v>
                </c:pt>
                <c:pt idx="635">
                  <c:v>100</c:v>
                </c:pt>
                <c:pt idx="636">
                  <c:v>100</c:v>
                </c:pt>
                <c:pt idx="637">
                  <c:v>100</c:v>
                </c:pt>
                <c:pt idx="638">
                  <c:v>100</c:v>
                </c:pt>
                <c:pt idx="639">
                  <c:v>100</c:v>
                </c:pt>
                <c:pt idx="640">
                  <c:v>100</c:v>
                </c:pt>
                <c:pt idx="641">
                  <c:v>100</c:v>
                </c:pt>
                <c:pt idx="642">
                  <c:v>100</c:v>
                </c:pt>
                <c:pt idx="643">
                  <c:v>100</c:v>
                </c:pt>
                <c:pt idx="644">
                  <c:v>100</c:v>
                </c:pt>
                <c:pt idx="645">
                  <c:v>100</c:v>
                </c:pt>
                <c:pt idx="646">
                  <c:v>100</c:v>
                </c:pt>
                <c:pt idx="647">
                  <c:v>100</c:v>
                </c:pt>
                <c:pt idx="648">
                  <c:v>100</c:v>
                </c:pt>
                <c:pt idx="649">
                  <c:v>100</c:v>
                </c:pt>
                <c:pt idx="650">
                  <c:v>100</c:v>
                </c:pt>
                <c:pt idx="651">
                  <c:v>100</c:v>
                </c:pt>
                <c:pt idx="652">
                  <c:v>100</c:v>
                </c:pt>
                <c:pt idx="653">
                  <c:v>100</c:v>
                </c:pt>
                <c:pt idx="654">
                  <c:v>100</c:v>
                </c:pt>
                <c:pt idx="655">
                  <c:v>100</c:v>
                </c:pt>
                <c:pt idx="656">
                  <c:v>100</c:v>
                </c:pt>
                <c:pt idx="657">
                  <c:v>100</c:v>
                </c:pt>
                <c:pt idx="658">
                  <c:v>100</c:v>
                </c:pt>
                <c:pt idx="659">
                  <c:v>100</c:v>
                </c:pt>
                <c:pt idx="660">
                  <c:v>100</c:v>
                </c:pt>
                <c:pt idx="661">
                  <c:v>100</c:v>
                </c:pt>
                <c:pt idx="662">
                  <c:v>100</c:v>
                </c:pt>
                <c:pt idx="663">
                  <c:v>100</c:v>
                </c:pt>
                <c:pt idx="664">
                  <c:v>100</c:v>
                </c:pt>
                <c:pt idx="665">
                  <c:v>100</c:v>
                </c:pt>
                <c:pt idx="666">
                  <c:v>100</c:v>
                </c:pt>
                <c:pt idx="667">
                  <c:v>100</c:v>
                </c:pt>
                <c:pt idx="668">
                  <c:v>100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100</c:v>
                </c:pt>
                <c:pt idx="4293">
                  <c:v>100</c:v>
                </c:pt>
                <c:pt idx="4294">
                  <c:v>100</c:v>
                </c:pt>
                <c:pt idx="4295">
                  <c:v>100</c:v>
                </c:pt>
                <c:pt idx="4296">
                  <c:v>100</c:v>
                </c:pt>
                <c:pt idx="4297">
                  <c:v>100</c:v>
                </c:pt>
                <c:pt idx="4298">
                  <c:v>100</c:v>
                </c:pt>
                <c:pt idx="4299">
                  <c:v>100</c:v>
                </c:pt>
                <c:pt idx="4300">
                  <c:v>100</c:v>
                </c:pt>
                <c:pt idx="4301">
                  <c:v>100</c:v>
                </c:pt>
                <c:pt idx="4302">
                  <c:v>100</c:v>
                </c:pt>
                <c:pt idx="4303">
                  <c:v>100</c:v>
                </c:pt>
                <c:pt idx="4304">
                  <c:v>100</c:v>
                </c:pt>
                <c:pt idx="4305">
                  <c:v>100</c:v>
                </c:pt>
                <c:pt idx="4306">
                  <c:v>100</c:v>
                </c:pt>
                <c:pt idx="4307">
                  <c:v>100</c:v>
                </c:pt>
                <c:pt idx="4308">
                  <c:v>100</c:v>
                </c:pt>
                <c:pt idx="4309">
                  <c:v>100</c:v>
                </c:pt>
                <c:pt idx="4310">
                  <c:v>100</c:v>
                </c:pt>
                <c:pt idx="4311">
                  <c:v>100</c:v>
                </c:pt>
                <c:pt idx="4312">
                  <c:v>100</c:v>
                </c:pt>
                <c:pt idx="4313">
                  <c:v>100</c:v>
                </c:pt>
                <c:pt idx="4314">
                  <c:v>100</c:v>
                </c:pt>
                <c:pt idx="4315">
                  <c:v>100</c:v>
                </c:pt>
                <c:pt idx="4316">
                  <c:v>100</c:v>
                </c:pt>
                <c:pt idx="4317">
                  <c:v>100</c:v>
                </c:pt>
                <c:pt idx="4318">
                  <c:v>100</c:v>
                </c:pt>
                <c:pt idx="4319">
                  <c:v>100</c:v>
                </c:pt>
                <c:pt idx="4320">
                  <c:v>100</c:v>
                </c:pt>
                <c:pt idx="4321">
                  <c:v>100</c:v>
                </c:pt>
                <c:pt idx="4322">
                  <c:v>100</c:v>
                </c:pt>
                <c:pt idx="4323">
                  <c:v>100</c:v>
                </c:pt>
                <c:pt idx="4324">
                  <c:v>100</c:v>
                </c:pt>
                <c:pt idx="4325">
                  <c:v>100</c:v>
                </c:pt>
                <c:pt idx="4326">
                  <c:v>100</c:v>
                </c:pt>
                <c:pt idx="4327">
                  <c:v>100</c:v>
                </c:pt>
                <c:pt idx="4328">
                  <c:v>100</c:v>
                </c:pt>
                <c:pt idx="4329">
                  <c:v>100</c:v>
                </c:pt>
                <c:pt idx="4330">
                  <c:v>100</c:v>
                </c:pt>
                <c:pt idx="4331">
                  <c:v>100</c:v>
                </c:pt>
                <c:pt idx="4332">
                  <c:v>100</c:v>
                </c:pt>
                <c:pt idx="4333">
                  <c:v>100</c:v>
                </c:pt>
                <c:pt idx="4334">
                  <c:v>100</c:v>
                </c:pt>
                <c:pt idx="4335">
                  <c:v>100</c:v>
                </c:pt>
                <c:pt idx="4336">
                  <c:v>100</c:v>
                </c:pt>
                <c:pt idx="4337">
                  <c:v>100</c:v>
                </c:pt>
                <c:pt idx="4338">
                  <c:v>100</c:v>
                </c:pt>
                <c:pt idx="4339">
                  <c:v>100</c:v>
                </c:pt>
                <c:pt idx="4340">
                  <c:v>100</c:v>
                </c:pt>
                <c:pt idx="4341">
                  <c:v>100</c:v>
                </c:pt>
                <c:pt idx="4342">
                  <c:v>100</c:v>
                </c:pt>
                <c:pt idx="4343">
                  <c:v>100</c:v>
                </c:pt>
                <c:pt idx="4344">
                  <c:v>100</c:v>
                </c:pt>
                <c:pt idx="4345">
                  <c:v>100</c:v>
                </c:pt>
                <c:pt idx="4346">
                  <c:v>100</c:v>
                </c:pt>
                <c:pt idx="4347">
                  <c:v>100</c:v>
                </c:pt>
                <c:pt idx="4348">
                  <c:v>100</c:v>
                </c:pt>
                <c:pt idx="4349">
                  <c:v>100</c:v>
                </c:pt>
                <c:pt idx="4350">
                  <c:v>100</c:v>
                </c:pt>
                <c:pt idx="4351">
                  <c:v>100</c:v>
                </c:pt>
                <c:pt idx="4352">
                  <c:v>100</c:v>
                </c:pt>
                <c:pt idx="4353">
                  <c:v>100</c:v>
                </c:pt>
                <c:pt idx="4354">
                  <c:v>100</c:v>
                </c:pt>
                <c:pt idx="4355">
                  <c:v>100</c:v>
                </c:pt>
                <c:pt idx="4356">
                  <c:v>100</c:v>
                </c:pt>
                <c:pt idx="4357">
                  <c:v>100</c:v>
                </c:pt>
                <c:pt idx="4358">
                  <c:v>100</c:v>
                </c:pt>
                <c:pt idx="4359">
                  <c:v>100</c:v>
                </c:pt>
                <c:pt idx="4360">
                  <c:v>100</c:v>
                </c:pt>
                <c:pt idx="4361">
                  <c:v>100</c:v>
                </c:pt>
                <c:pt idx="4362">
                  <c:v>100</c:v>
                </c:pt>
                <c:pt idx="4363">
                  <c:v>100</c:v>
                </c:pt>
                <c:pt idx="4364">
                  <c:v>100</c:v>
                </c:pt>
                <c:pt idx="4365">
                  <c:v>100</c:v>
                </c:pt>
                <c:pt idx="4366">
                  <c:v>100</c:v>
                </c:pt>
                <c:pt idx="4367">
                  <c:v>100</c:v>
                </c:pt>
                <c:pt idx="4368">
                  <c:v>100</c:v>
                </c:pt>
                <c:pt idx="4369">
                  <c:v>100</c:v>
                </c:pt>
                <c:pt idx="4370">
                  <c:v>100</c:v>
                </c:pt>
                <c:pt idx="4371">
                  <c:v>100</c:v>
                </c:pt>
                <c:pt idx="4372">
                  <c:v>100</c:v>
                </c:pt>
                <c:pt idx="4373">
                  <c:v>100</c:v>
                </c:pt>
                <c:pt idx="4374">
                  <c:v>100</c:v>
                </c:pt>
                <c:pt idx="4375">
                  <c:v>100</c:v>
                </c:pt>
                <c:pt idx="4376">
                  <c:v>100</c:v>
                </c:pt>
                <c:pt idx="4377">
                  <c:v>100</c:v>
                </c:pt>
                <c:pt idx="4378">
                  <c:v>100</c:v>
                </c:pt>
                <c:pt idx="4379">
                  <c:v>100</c:v>
                </c:pt>
                <c:pt idx="4380">
                  <c:v>100</c:v>
                </c:pt>
                <c:pt idx="4381">
                  <c:v>100</c:v>
                </c:pt>
                <c:pt idx="4382">
                  <c:v>100</c:v>
                </c:pt>
                <c:pt idx="4383">
                  <c:v>100</c:v>
                </c:pt>
                <c:pt idx="4384">
                  <c:v>100</c:v>
                </c:pt>
                <c:pt idx="4385">
                  <c:v>100</c:v>
                </c:pt>
                <c:pt idx="4386">
                  <c:v>100</c:v>
                </c:pt>
                <c:pt idx="4387">
                  <c:v>100</c:v>
                </c:pt>
                <c:pt idx="4388">
                  <c:v>100</c:v>
                </c:pt>
                <c:pt idx="4389">
                  <c:v>100</c:v>
                </c:pt>
                <c:pt idx="4390">
                  <c:v>100</c:v>
                </c:pt>
                <c:pt idx="4391">
                  <c:v>100</c:v>
                </c:pt>
                <c:pt idx="4392">
                  <c:v>100</c:v>
                </c:pt>
                <c:pt idx="4393">
                  <c:v>100</c:v>
                </c:pt>
                <c:pt idx="4394">
                  <c:v>100</c:v>
                </c:pt>
                <c:pt idx="4395">
                  <c:v>100</c:v>
                </c:pt>
                <c:pt idx="4396">
                  <c:v>100</c:v>
                </c:pt>
                <c:pt idx="4397">
                  <c:v>100</c:v>
                </c:pt>
                <c:pt idx="4398">
                  <c:v>100</c:v>
                </c:pt>
                <c:pt idx="4399">
                  <c:v>100</c:v>
                </c:pt>
                <c:pt idx="4400">
                  <c:v>100</c:v>
                </c:pt>
                <c:pt idx="4401">
                  <c:v>100</c:v>
                </c:pt>
                <c:pt idx="4402">
                  <c:v>100</c:v>
                </c:pt>
                <c:pt idx="4403">
                  <c:v>100</c:v>
                </c:pt>
                <c:pt idx="4404">
                  <c:v>100</c:v>
                </c:pt>
                <c:pt idx="4405">
                  <c:v>100</c:v>
                </c:pt>
                <c:pt idx="4406">
                  <c:v>100</c:v>
                </c:pt>
                <c:pt idx="4407">
                  <c:v>100</c:v>
                </c:pt>
                <c:pt idx="4408">
                  <c:v>100</c:v>
                </c:pt>
                <c:pt idx="4409">
                  <c:v>100</c:v>
                </c:pt>
                <c:pt idx="4410">
                  <c:v>100</c:v>
                </c:pt>
                <c:pt idx="4411">
                  <c:v>100</c:v>
                </c:pt>
                <c:pt idx="4412">
                  <c:v>100</c:v>
                </c:pt>
                <c:pt idx="4413">
                  <c:v>100</c:v>
                </c:pt>
                <c:pt idx="4414">
                  <c:v>100</c:v>
                </c:pt>
                <c:pt idx="4415">
                  <c:v>100</c:v>
                </c:pt>
                <c:pt idx="4416">
                  <c:v>100</c:v>
                </c:pt>
                <c:pt idx="4417">
                  <c:v>100</c:v>
                </c:pt>
                <c:pt idx="4418">
                  <c:v>100</c:v>
                </c:pt>
                <c:pt idx="4419">
                  <c:v>100</c:v>
                </c:pt>
                <c:pt idx="4420">
                  <c:v>100</c:v>
                </c:pt>
                <c:pt idx="4421">
                  <c:v>100</c:v>
                </c:pt>
                <c:pt idx="4422">
                  <c:v>100</c:v>
                </c:pt>
                <c:pt idx="4423">
                  <c:v>100</c:v>
                </c:pt>
                <c:pt idx="4424">
                  <c:v>100</c:v>
                </c:pt>
                <c:pt idx="4425">
                  <c:v>100</c:v>
                </c:pt>
                <c:pt idx="4426">
                  <c:v>100</c:v>
                </c:pt>
                <c:pt idx="4427">
                  <c:v>100</c:v>
                </c:pt>
                <c:pt idx="4428">
                  <c:v>100</c:v>
                </c:pt>
                <c:pt idx="4429">
                  <c:v>100</c:v>
                </c:pt>
                <c:pt idx="4430">
                  <c:v>100</c:v>
                </c:pt>
                <c:pt idx="4431">
                  <c:v>100</c:v>
                </c:pt>
                <c:pt idx="4432">
                  <c:v>100</c:v>
                </c:pt>
                <c:pt idx="4433">
                  <c:v>100</c:v>
                </c:pt>
                <c:pt idx="4434">
                  <c:v>100</c:v>
                </c:pt>
                <c:pt idx="4435">
                  <c:v>100</c:v>
                </c:pt>
                <c:pt idx="4436">
                  <c:v>100</c:v>
                </c:pt>
                <c:pt idx="4437">
                  <c:v>100</c:v>
                </c:pt>
                <c:pt idx="4438">
                  <c:v>100</c:v>
                </c:pt>
                <c:pt idx="4439">
                  <c:v>100</c:v>
                </c:pt>
                <c:pt idx="4440">
                  <c:v>100</c:v>
                </c:pt>
                <c:pt idx="4441">
                  <c:v>100</c:v>
                </c:pt>
                <c:pt idx="4442">
                  <c:v>100</c:v>
                </c:pt>
                <c:pt idx="4443">
                  <c:v>100</c:v>
                </c:pt>
                <c:pt idx="4444">
                  <c:v>100</c:v>
                </c:pt>
                <c:pt idx="4445">
                  <c:v>100</c:v>
                </c:pt>
                <c:pt idx="4446">
                  <c:v>100</c:v>
                </c:pt>
                <c:pt idx="4447">
                  <c:v>100</c:v>
                </c:pt>
                <c:pt idx="4448">
                  <c:v>100</c:v>
                </c:pt>
                <c:pt idx="4449">
                  <c:v>100</c:v>
                </c:pt>
                <c:pt idx="4450">
                  <c:v>100</c:v>
                </c:pt>
                <c:pt idx="4451">
                  <c:v>100</c:v>
                </c:pt>
                <c:pt idx="4452">
                  <c:v>100</c:v>
                </c:pt>
                <c:pt idx="4453">
                  <c:v>100</c:v>
                </c:pt>
                <c:pt idx="4454">
                  <c:v>100</c:v>
                </c:pt>
                <c:pt idx="4455">
                  <c:v>100</c:v>
                </c:pt>
                <c:pt idx="4456">
                  <c:v>100</c:v>
                </c:pt>
                <c:pt idx="4457">
                  <c:v>100</c:v>
                </c:pt>
                <c:pt idx="4458">
                  <c:v>100</c:v>
                </c:pt>
                <c:pt idx="4459">
                  <c:v>100</c:v>
                </c:pt>
                <c:pt idx="4460">
                  <c:v>100</c:v>
                </c:pt>
                <c:pt idx="4461">
                  <c:v>100</c:v>
                </c:pt>
                <c:pt idx="4462">
                  <c:v>100</c:v>
                </c:pt>
                <c:pt idx="4463">
                  <c:v>100</c:v>
                </c:pt>
                <c:pt idx="4464">
                  <c:v>100</c:v>
                </c:pt>
                <c:pt idx="4465">
                  <c:v>100</c:v>
                </c:pt>
                <c:pt idx="4466">
                  <c:v>100</c:v>
                </c:pt>
                <c:pt idx="4467">
                  <c:v>100</c:v>
                </c:pt>
                <c:pt idx="4468">
                  <c:v>100</c:v>
                </c:pt>
                <c:pt idx="4469">
                  <c:v>100</c:v>
                </c:pt>
                <c:pt idx="4470">
                  <c:v>100</c:v>
                </c:pt>
                <c:pt idx="4471">
                  <c:v>100</c:v>
                </c:pt>
                <c:pt idx="4472">
                  <c:v>100</c:v>
                </c:pt>
                <c:pt idx="4473">
                  <c:v>100</c:v>
                </c:pt>
                <c:pt idx="4474">
                  <c:v>100</c:v>
                </c:pt>
                <c:pt idx="4475">
                  <c:v>100</c:v>
                </c:pt>
                <c:pt idx="4476">
                  <c:v>100</c:v>
                </c:pt>
                <c:pt idx="4477">
                  <c:v>100</c:v>
                </c:pt>
                <c:pt idx="4478">
                  <c:v>100</c:v>
                </c:pt>
                <c:pt idx="4479">
                  <c:v>100</c:v>
                </c:pt>
                <c:pt idx="4480">
                  <c:v>100</c:v>
                </c:pt>
                <c:pt idx="4481">
                  <c:v>100</c:v>
                </c:pt>
                <c:pt idx="4482">
                  <c:v>100</c:v>
                </c:pt>
                <c:pt idx="4483">
                  <c:v>100</c:v>
                </c:pt>
                <c:pt idx="4484">
                  <c:v>100</c:v>
                </c:pt>
                <c:pt idx="4485">
                  <c:v>100</c:v>
                </c:pt>
                <c:pt idx="4486">
                  <c:v>100</c:v>
                </c:pt>
                <c:pt idx="4487">
                  <c:v>100</c:v>
                </c:pt>
                <c:pt idx="4488">
                  <c:v>100</c:v>
                </c:pt>
                <c:pt idx="4489">
                  <c:v>100</c:v>
                </c:pt>
                <c:pt idx="4490">
                  <c:v>100</c:v>
                </c:pt>
                <c:pt idx="4491">
                  <c:v>100</c:v>
                </c:pt>
                <c:pt idx="4492">
                  <c:v>100</c:v>
                </c:pt>
                <c:pt idx="4493">
                  <c:v>100</c:v>
                </c:pt>
                <c:pt idx="4494">
                  <c:v>100</c:v>
                </c:pt>
                <c:pt idx="4495">
                  <c:v>100</c:v>
                </c:pt>
                <c:pt idx="4496">
                  <c:v>100</c:v>
                </c:pt>
                <c:pt idx="4497">
                  <c:v>100</c:v>
                </c:pt>
                <c:pt idx="4498">
                  <c:v>100</c:v>
                </c:pt>
                <c:pt idx="4499">
                  <c:v>100</c:v>
                </c:pt>
                <c:pt idx="4500">
                  <c:v>100</c:v>
                </c:pt>
                <c:pt idx="4501">
                  <c:v>100</c:v>
                </c:pt>
                <c:pt idx="4502">
                  <c:v>100</c:v>
                </c:pt>
                <c:pt idx="4503">
                  <c:v>100</c:v>
                </c:pt>
                <c:pt idx="4504">
                  <c:v>100</c:v>
                </c:pt>
                <c:pt idx="4505">
                  <c:v>100</c:v>
                </c:pt>
                <c:pt idx="4506">
                  <c:v>100</c:v>
                </c:pt>
                <c:pt idx="4507">
                  <c:v>100</c:v>
                </c:pt>
                <c:pt idx="4508">
                  <c:v>100</c:v>
                </c:pt>
                <c:pt idx="4509">
                  <c:v>100</c:v>
                </c:pt>
                <c:pt idx="4510">
                  <c:v>100</c:v>
                </c:pt>
                <c:pt idx="4511">
                  <c:v>100</c:v>
                </c:pt>
                <c:pt idx="4512">
                  <c:v>100</c:v>
                </c:pt>
                <c:pt idx="4513">
                  <c:v>100</c:v>
                </c:pt>
                <c:pt idx="4514">
                  <c:v>100</c:v>
                </c:pt>
                <c:pt idx="4515">
                  <c:v>100</c:v>
                </c:pt>
                <c:pt idx="4516">
                  <c:v>100</c:v>
                </c:pt>
                <c:pt idx="4517">
                  <c:v>100</c:v>
                </c:pt>
                <c:pt idx="4518">
                  <c:v>100</c:v>
                </c:pt>
                <c:pt idx="4519">
                  <c:v>100</c:v>
                </c:pt>
                <c:pt idx="4520">
                  <c:v>100</c:v>
                </c:pt>
                <c:pt idx="4521">
                  <c:v>100</c:v>
                </c:pt>
                <c:pt idx="4522">
                  <c:v>100</c:v>
                </c:pt>
                <c:pt idx="4523">
                  <c:v>100</c:v>
                </c:pt>
                <c:pt idx="4524">
                  <c:v>100</c:v>
                </c:pt>
                <c:pt idx="4525">
                  <c:v>100</c:v>
                </c:pt>
                <c:pt idx="4526">
                  <c:v>100</c:v>
                </c:pt>
                <c:pt idx="4527">
                  <c:v>100</c:v>
                </c:pt>
                <c:pt idx="4528">
                  <c:v>100</c:v>
                </c:pt>
                <c:pt idx="4529">
                  <c:v>100</c:v>
                </c:pt>
                <c:pt idx="4530">
                  <c:v>100</c:v>
                </c:pt>
                <c:pt idx="4531">
                  <c:v>100</c:v>
                </c:pt>
                <c:pt idx="4532">
                  <c:v>100</c:v>
                </c:pt>
                <c:pt idx="4533">
                  <c:v>100</c:v>
                </c:pt>
                <c:pt idx="4534">
                  <c:v>100</c:v>
                </c:pt>
                <c:pt idx="4535">
                  <c:v>100</c:v>
                </c:pt>
                <c:pt idx="4536">
                  <c:v>100</c:v>
                </c:pt>
                <c:pt idx="4537">
                  <c:v>100</c:v>
                </c:pt>
                <c:pt idx="4538">
                  <c:v>100</c:v>
                </c:pt>
                <c:pt idx="4539">
                  <c:v>100</c:v>
                </c:pt>
                <c:pt idx="4540">
                  <c:v>100</c:v>
                </c:pt>
                <c:pt idx="4541">
                  <c:v>100</c:v>
                </c:pt>
                <c:pt idx="4542">
                  <c:v>100</c:v>
                </c:pt>
                <c:pt idx="4543">
                  <c:v>100</c:v>
                </c:pt>
                <c:pt idx="4544">
                  <c:v>100</c:v>
                </c:pt>
                <c:pt idx="4545">
                  <c:v>100</c:v>
                </c:pt>
                <c:pt idx="4546">
                  <c:v>100</c:v>
                </c:pt>
                <c:pt idx="4547">
                  <c:v>100</c:v>
                </c:pt>
                <c:pt idx="4548">
                  <c:v>100</c:v>
                </c:pt>
                <c:pt idx="4549">
                  <c:v>100</c:v>
                </c:pt>
                <c:pt idx="4550">
                  <c:v>100</c:v>
                </c:pt>
                <c:pt idx="4551">
                  <c:v>100</c:v>
                </c:pt>
                <c:pt idx="4552">
                  <c:v>100</c:v>
                </c:pt>
                <c:pt idx="4553">
                  <c:v>100</c:v>
                </c:pt>
                <c:pt idx="4554">
                  <c:v>100</c:v>
                </c:pt>
                <c:pt idx="4555">
                  <c:v>100</c:v>
                </c:pt>
                <c:pt idx="4556">
                  <c:v>100</c:v>
                </c:pt>
                <c:pt idx="4557">
                  <c:v>100</c:v>
                </c:pt>
                <c:pt idx="4558">
                  <c:v>100</c:v>
                </c:pt>
                <c:pt idx="4559">
                  <c:v>100</c:v>
                </c:pt>
                <c:pt idx="4560">
                  <c:v>100</c:v>
                </c:pt>
                <c:pt idx="4561">
                  <c:v>100</c:v>
                </c:pt>
                <c:pt idx="4562">
                  <c:v>100</c:v>
                </c:pt>
                <c:pt idx="4563">
                  <c:v>100</c:v>
                </c:pt>
                <c:pt idx="4564">
                  <c:v>100</c:v>
                </c:pt>
                <c:pt idx="4565">
                  <c:v>100</c:v>
                </c:pt>
                <c:pt idx="4566">
                  <c:v>100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100</c:v>
                </c:pt>
                <c:pt idx="6759">
                  <c:v>100</c:v>
                </c:pt>
                <c:pt idx="6760">
                  <c:v>100</c:v>
                </c:pt>
                <c:pt idx="6761">
                  <c:v>100</c:v>
                </c:pt>
                <c:pt idx="6762">
                  <c:v>100</c:v>
                </c:pt>
                <c:pt idx="6763">
                  <c:v>100</c:v>
                </c:pt>
                <c:pt idx="6764">
                  <c:v>100</c:v>
                </c:pt>
                <c:pt idx="6765">
                  <c:v>100</c:v>
                </c:pt>
                <c:pt idx="6766">
                  <c:v>100</c:v>
                </c:pt>
                <c:pt idx="6767">
                  <c:v>100</c:v>
                </c:pt>
                <c:pt idx="6768">
                  <c:v>100</c:v>
                </c:pt>
                <c:pt idx="6769">
                  <c:v>100</c:v>
                </c:pt>
                <c:pt idx="6770">
                  <c:v>100</c:v>
                </c:pt>
                <c:pt idx="6771">
                  <c:v>100</c:v>
                </c:pt>
                <c:pt idx="6772">
                  <c:v>100</c:v>
                </c:pt>
                <c:pt idx="6773">
                  <c:v>100</c:v>
                </c:pt>
                <c:pt idx="6774">
                  <c:v>100</c:v>
                </c:pt>
                <c:pt idx="6775">
                  <c:v>100</c:v>
                </c:pt>
                <c:pt idx="6776">
                  <c:v>100</c:v>
                </c:pt>
                <c:pt idx="6777">
                  <c:v>100</c:v>
                </c:pt>
                <c:pt idx="6778">
                  <c:v>100</c:v>
                </c:pt>
                <c:pt idx="6779">
                  <c:v>100</c:v>
                </c:pt>
                <c:pt idx="6780">
                  <c:v>100</c:v>
                </c:pt>
                <c:pt idx="6781">
                  <c:v>100</c:v>
                </c:pt>
                <c:pt idx="6782">
                  <c:v>100</c:v>
                </c:pt>
                <c:pt idx="6783">
                  <c:v>100</c:v>
                </c:pt>
                <c:pt idx="6784">
                  <c:v>100</c:v>
                </c:pt>
                <c:pt idx="6785">
                  <c:v>100</c:v>
                </c:pt>
                <c:pt idx="6786">
                  <c:v>100</c:v>
                </c:pt>
                <c:pt idx="6787">
                  <c:v>100</c:v>
                </c:pt>
                <c:pt idx="6788">
                  <c:v>100</c:v>
                </c:pt>
                <c:pt idx="6789">
                  <c:v>100</c:v>
                </c:pt>
                <c:pt idx="6790">
                  <c:v>100</c:v>
                </c:pt>
                <c:pt idx="6791">
                  <c:v>100</c:v>
                </c:pt>
                <c:pt idx="6792">
                  <c:v>100</c:v>
                </c:pt>
                <c:pt idx="6793">
                  <c:v>100</c:v>
                </c:pt>
                <c:pt idx="6794">
                  <c:v>100</c:v>
                </c:pt>
                <c:pt idx="6795">
                  <c:v>100</c:v>
                </c:pt>
                <c:pt idx="6796">
                  <c:v>100</c:v>
                </c:pt>
                <c:pt idx="6797">
                  <c:v>100</c:v>
                </c:pt>
                <c:pt idx="6798">
                  <c:v>100</c:v>
                </c:pt>
                <c:pt idx="6799">
                  <c:v>100</c:v>
                </c:pt>
                <c:pt idx="6800">
                  <c:v>100</c:v>
                </c:pt>
                <c:pt idx="6801">
                  <c:v>100</c:v>
                </c:pt>
                <c:pt idx="6802">
                  <c:v>100</c:v>
                </c:pt>
                <c:pt idx="6803">
                  <c:v>100</c:v>
                </c:pt>
                <c:pt idx="6804">
                  <c:v>100</c:v>
                </c:pt>
                <c:pt idx="6805">
                  <c:v>100</c:v>
                </c:pt>
                <c:pt idx="6806">
                  <c:v>100</c:v>
                </c:pt>
                <c:pt idx="6807">
                  <c:v>100</c:v>
                </c:pt>
                <c:pt idx="6808">
                  <c:v>100</c:v>
                </c:pt>
                <c:pt idx="6809">
                  <c:v>100</c:v>
                </c:pt>
                <c:pt idx="6810">
                  <c:v>100</c:v>
                </c:pt>
                <c:pt idx="6811">
                  <c:v>100</c:v>
                </c:pt>
                <c:pt idx="6812">
                  <c:v>100</c:v>
                </c:pt>
                <c:pt idx="6813">
                  <c:v>100</c:v>
                </c:pt>
                <c:pt idx="6814">
                  <c:v>100</c:v>
                </c:pt>
                <c:pt idx="6815">
                  <c:v>100</c:v>
                </c:pt>
                <c:pt idx="6816">
                  <c:v>100</c:v>
                </c:pt>
                <c:pt idx="6817">
                  <c:v>100</c:v>
                </c:pt>
                <c:pt idx="6818">
                  <c:v>100</c:v>
                </c:pt>
                <c:pt idx="6819">
                  <c:v>100</c:v>
                </c:pt>
                <c:pt idx="6820">
                  <c:v>100</c:v>
                </c:pt>
                <c:pt idx="6821">
                  <c:v>100</c:v>
                </c:pt>
                <c:pt idx="6822">
                  <c:v>100</c:v>
                </c:pt>
                <c:pt idx="6823">
                  <c:v>100</c:v>
                </c:pt>
                <c:pt idx="6824">
                  <c:v>100</c:v>
                </c:pt>
                <c:pt idx="6825">
                  <c:v>100</c:v>
                </c:pt>
                <c:pt idx="6826">
                  <c:v>100</c:v>
                </c:pt>
                <c:pt idx="6827">
                  <c:v>100</c:v>
                </c:pt>
                <c:pt idx="6828">
                  <c:v>100</c:v>
                </c:pt>
                <c:pt idx="6829">
                  <c:v>100</c:v>
                </c:pt>
                <c:pt idx="6830">
                  <c:v>100</c:v>
                </c:pt>
                <c:pt idx="6831">
                  <c:v>100</c:v>
                </c:pt>
                <c:pt idx="6832">
                  <c:v>100</c:v>
                </c:pt>
                <c:pt idx="6833">
                  <c:v>100</c:v>
                </c:pt>
                <c:pt idx="6834">
                  <c:v>100</c:v>
                </c:pt>
                <c:pt idx="6835">
                  <c:v>100</c:v>
                </c:pt>
                <c:pt idx="6836">
                  <c:v>100</c:v>
                </c:pt>
                <c:pt idx="6837">
                  <c:v>100</c:v>
                </c:pt>
                <c:pt idx="6838">
                  <c:v>100</c:v>
                </c:pt>
                <c:pt idx="6839">
                  <c:v>100</c:v>
                </c:pt>
                <c:pt idx="6840">
                  <c:v>100</c:v>
                </c:pt>
                <c:pt idx="6841">
                  <c:v>100</c:v>
                </c:pt>
                <c:pt idx="6842">
                  <c:v>100</c:v>
                </c:pt>
                <c:pt idx="6843">
                  <c:v>100</c:v>
                </c:pt>
                <c:pt idx="6844">
                  <c:v>100</c:v>
                </c:pt>
                <c:pt idx="6845">
                  <c:v>100</c:v>
                </c:pt>
                <c:pt idx="6846">
                  <c:v>100</c:v>
                </c:pt>
                <c:pt idx="6847">
                  <c:v>100</c:v>
                </c:pt>
                <c:pt idx="6848">
                  <c:v>100</c:v>
                </c:pt>
                <c:pt idx="6849">
                  <c:v>100</c:v>
                </c:pt>
                <c:pt idx="6850">
                  <c:v>100</c:v>
                </c:pt>
                <c:pt idx="6851">
                  <c:v>100</c:v>
                </c:pt>
                <c:pt idx="6852">
                  <c:v>100</c:v>
                </c:pt>
                <c:pt idx="6853">
                  <c:v>100</c:v>
                </c:pt>
                <c:pt idx="6854">
                  <c:v>100</c:v>
                </c:pt>
                <c:pt idx="6855">
                  <c:v>100</c:v>
                </c:pt>
                <c:pt idx="6856">
                  <c:v>100</c:v>
                </c:pt>
                <c:pt idx="6857">
                  <c:v>100</c:v>
                </c:pt>
                <c:pt idx="6858">
                  <c:v>100</c:v>
                </c:pt>
                <c:pt idx="6859">
                  <c:v>100</c:v>
                </c:pt>
                <c:pt idx="6860">
                  <c:v>100</c:v>
                </c:pt>
                <c:pt idx="6861">
                  <c:v>100</c:v>
                </c:pt>
                <c:pt idx="6862">
                  <c:v>100</c:v>
                </c:pt>
                <c:pt idx="6863">
                  <c:v>100</c:v>
                </c:pt>
                <c:pt idx="6864">
                  <c:v>100</c:v>
                </c:pt>
                <c:pt idx="6865">
                  <c:v>100</c:v>
                </c:pt>
                <c:pt idx="6866">
                  <c:v>100</c:v>
                </c:pt>
                <c:pt idx="6867">
                  <c:v>100</c:v>
                </c:pt>
                <c:pt idx="6868">
                  <c:v>100</c:v>
                </c:pt>
                <c:pt idx="6869">
                  <c:v>100</c:v>
                </c:pt>
                <c:pt idx="6870">
                  <c:v>100</c:v>
                </c:pt>
                <c:pt idx="6871">
                  <c:v>100</c:v>
                </c:pt>
                <c:pt idx="6872">
                  <c:v>100</c:v>
                </c:pt>
                <c:pt idx="6873">
                  <c:v>100</c:v>
                </c:pt>
                <c:pt idx="6874">
                  <c:v>100</c:v>
                </c:pt>
                <c:pt idx="6875">
                  <c:v>100</c:v>
                </c:pt>
                <c:pt idx="6876">
                  <c:v>100</c:v>
                </c:pt>
                <c:pt idx="6877">
                  <c:v>100</c:v>
                </c:pt>
                <c:pt idx="6878">
                  <c:v>100</c:v>
                </c:pt>
                <c:pt idx="6879">
                  <c:v>100</c:v>
                </c:pt>
                <c:pt idx="6880">
                  <c:v>100</c:v>
                </c:pt>
                <c:pt idx="6881">
                  <c:v>100</c:v>
                </c:pt>
                <c:pt idx="6882">
                  <c:v>100</c:v>
                </c:pt>
                <c:pt idx="6883">
                  <c:v>100</c:v>
                </c:pt>
                <c:pt idx="6884">
                  <c:v>100</c:v>
                </c:pt>
                <c:pt idx="6885">
                  <c:v>100</c:v>
                </c:pt>
                <c:pt idx="6886">
                  <c:v>100</c:v>
                </c:pt>
                <c:pt idx="6887">
                  <c:v>100</c:v>
                </c:pt>
                <c:pt idx="6888">
                  <c:v>100</c:v>
                </c:pt>
                <c:pt idx="6889">
                  <c:v>100</c:v>
                </c:pt>
                <c:pt idx="6890">
                  <c:v>100</c:v>
                </c:pt>
                <c:pt idx="6891">
                  <c:v>100</c:v>
                </c:pt>
                <c:pt idx="6892">
                  <c:v>100</c:v>
                </c:pt>
                <c:pt idx="6893">
                  <c:v>100</c:v>
                </c:pt>
                <c:pt idx="6894">
                  <c:v>100</c:v>
                </c:pt>
                <c:pt idx="6895">
                  <c:v>100</c:v>
                </c:pt>
                <c:pt idx="6896">
                  <c:v>100</c:v>
                </c:pt>
                <c:pt idx="6897">
                  <c:v>100</c:v>
                </c:pt>
                <c:pt idx="6898">
                  <c:v>100</c:v>
                </c:pt>
                <c:pt idx="6899">
                  <c:v>100</c:v>
                </c:pt>
                <c:pt idx="6900">
                  <c:v>100</c:v>
                </c:pt>
                <c:pt idx="6901">
                  <c:v>100</c:v>
                </c:pt>
                <c:pt idx="6902">
                  <c:v>100</c:v>
                </c:pt>
                <c:pt idx="6903">
                  <c:v>100</c:v>
                </c:pt>
                <c:pt idx="6904">
                  <c:v>100</c:v>
                </c:pt>
                <c:pt idx="6905">
                  <c:v>100</c:v>
                </c:pt>
                <c:pt idx="6906">
                  <c:v>100</c:v>
                </c:pt>
                <c:pt idx="6907">
                  <c:v>100</c:v>
                </c:pt>
                <c:pt idx="6908">
                  <c:v>100</c:v>
                </c:pt>
                <c:pt idx="6909">
                  <c:v>100</c:v>
                </c:pt>
                <c:pt idx="6910">
                  <c:v>100</c:v>
                </c:pt>
                <c:pt idx="6911">
                  <c:v>100</c:v>
                </c:pt>
                <c:pt idx="6912">
                  <c:v>100</c:v>
                </c:pt>
                <c:pt idx="6913">
                  <c:v>100</c:v>
                </c:pt>
                <c:pt idx="6914">
                  <c:v>100</c:v>
                </c:pt>
                <c:pt idx="6915">
                  <c:v>100</c:v>
                </c:pt>
                <c:pt idx="6916">
                  <c:v>100</c:v>
                </c:pt>
                <c:pt idx="6917">
                  <c:v>100</c:v>
                </c:pt>
                <c:pt idx="6918">
                  <c:v>100</c:v>
                </c:pt>
                <c:pt idx="6919">
                  <c:v>100</c:v>
                </c:pt>
                <c:pt idx="6920">
                  <c:v>100</c:v>
                </c:pt>
                <c:pt idx="6921">
                  <c:v>100</c:v>
                </c:pt>
                <c:pt idx="6922">
                  <c:v>100</c:v>
                </c:pt>
                <c:pt idx="6923">
                  <c:v>100</c:v>
                </c:pt>
                <c:pt idx="6924">
                  <c:v>100</c:v>
                </c:pt>
                <c:pt idx="6925">
                  <c:v>100</c:v>
                </c:pt>
                <c:pt idx="6926">
                  <c:v>100</c:v>
                </c:pt>
                <c:pt idx="6927">
                  <c:v>100</c:v>
                </c:pt>
                <c:pt idx="6928">
                  <c:v>100</c:v>
                </c:pt>
                <c:pt idx="6929">
                  <c:v>100</c:v>
                </c:pt>
                <c:pt idx="6930">
                  <c:v>100</c:v>
                </c:pt>
                <c:pt idx="6931">
                  <c:v>100</c:v>
                </c:pt>
                <c:pt idx="6932">
                  <c:v>100</c:v>
                </c:pt>
                <c:pt idx="6933">
                  <c:v>100</c:v>
                </c:pt>
                <c:pt idx="6934">
                  <c:v>100</c:v>
                </c:pt>
                <c:pt idx="6935">
                  <c:v>100</c:v>
                </c:pt>
                <c:pt idx="6936">
                  <c:v>100</c:v>
                </c:pt>
                <c:pt idx="6937">
                  <c:v>100</c:v>
                </c:pt>
                <c:pt idx="6938">
                  <c:v>100</c:v>
                </c:pt>
                <c:pt idx="6939">
                  <c:v>100</c:v>
                </c:pt>
                <c:pt idx="6940">
                  <c:v>100</c:v>
                </c:pt>
                <c:pt idx="6941">
                  <c:v>100</c:v>
                </c:pt>
                <c:pt idx="6942">
                  <c:v>100</c:v>
                </c:pt>
                <c:pt idx="6943">
                  <c:v>100</c:v>
                </c:pt>
                <c:pt idx="6944">
                  <c:v>100</c:v>
                </c:pt>
                <c:pt idx="6945">
                  <c:v>100</c:v>
                </c:pt>
                <c:pt idx="6946">
                  <c:v>100</c:v>
                </c:pt>
                <c:pt idx="6947">
                  <c:v>100</c:v>
                </c:pt>
                <c:pt idx="6948">
                  <c:v>100</c:v>
                </c:pt>
                <c:pt idx="6949">
                  <c:v>100</c:v>
                </c:pt>
                <c:pt idx="6950">
                  <c:v>100</c:v>
                </c:pt>
                <c:pt idx="6951">
                  <c:v>100</c:v>
                </c:pt>
                <c:pt idx="6952">
                  <c:v>100</c:v>
                </c:pt>
                <c:pt idx="6953">
                  <c:v>100</c:v>
                </c:pt>
                <c:pt idx="6954">
                  <c:v>100</c:v>
                </c:pt>
                <c:pt idx="6955">
                  <c:v>100</c:v>
                </c:pt>
                <c:pt idx="6956">
                  <c:v>100</c:v>
                </c:pt>
                <c:pt idx="6957">
                  <c:v>100</c:v>
                </c:pt>
                <c:pt idx="6958">
                  <c:v>100</c:v>
                </c:pt>
                <c:pt idx="6959">
                  <c:v>100</c:v>
                </c:pt>
                <c:pt idx="6960">
                  <c:v>100</c:v>
                </c:pt>
                <c:pt idx="6961">
                  <c:v>100</c:v>
                </c:pt>
                <c:pt idx="6962">
                  <c:v>100</c:v>
                </c:pt>
                <c:pt idx="6963">
                  <c:v>100</c:v>
                </c:pt>
                <c:pt idx="6964">
                  <c:v>100</c:v>
                </c:pt>
                <c:pt idx="6965">
                  <c:v>100</c:v>
                </c:pt>
                <c:pt idx="6966">
                  <c:v>100</c:v>
                </c:pt>
                <c:pt idx="6967">
                  <c:v>100</c:v>
                </c:pt>
                <c:pt idx="6968">
                  <c:v>100</c:v>
                </c:pt>
                <c:pt idx="6969">
                  <c:v>100</c:v>
                </c:pt>
                <c:pt idx="6970">
                  <c:v>100</c:v>
                </c:pt>
                <c:pt idx="6971">
                  <c:v>100</c:v>
                </c:pt>
                <c:pt idx="6972">
                  <c:v>100</c:v>
                </c:pt>
                <c:pt idx="6973">
                  <c:v>100</c:v>
                </c:pt>
                <c:pt idx="6974">
                  <c:v>100</c:v>
                </c:pt>
                <c:pt idx="6975">
                  <c:v>100</c:v>
                </c:pt>
                <c:pt idx="6976">
                  <c:v>100</c:v>
                </c:pt>
                <c:pt idx="6977">
                  <c:v>100</c:v>
                </c:pt>
                <c:pt idx="6978">
                  <c:v>100</c:v>
                </c:pt>
                <c:pt idx="6979">
                  <c:v>100</c:v>
                </c:pt>
                <c:pt idx="6980">
                  <c:v>100</c:v>
                </c:pt>
                <c:pt idx="6981">
                  <c:v>100</c:v>
                </c:pt>
                <c:pt idx="6982">
                  <c:v>100</c:v>
                </c:pt>
                <c:pt idx="6983">
                  <c:v>100</c:v>
                </c:pt>
                <c:pt idx="6984">
                  <c:v>100</c:v>
                </c:pt>
                <c:pt idx="6985">
                  <c:v>100</c:v>
                </c:pt>
                <c:pt idx="6986">
                  <c:v>100</c:v>
                </c:pt>
                <c:pt idx="6987">
                  <c:v>100</c:v>
                </c:pt>
                <c:pt idx="6988">
                  <c:v>100</c:v>
                </c:pt>
                <c:pt idx="6989">
                  <c:v>100</c:v>
                </c:pt>
                <c:pt idx="6990">
                  <c:v>100</c:v>
                </c:pt>
                <c:pt idx="6991">
                  <c:v>100</c:v>
                </c:pt>
                <c:pt idx="6992">
                  <c:v>100</c:v>
                </c:pt>
                <c:pt idx="6993">
                  <c:v>100</c:v>
                </c:pt>
                <c:pt idx="6994">
                  <c:v>100</c:v>
                </c:pt>
                <c:pt idx="6995">
                  <c:v>100</c:v>
                </c:pt>
                <c:pt idx="6996">
                  <c:v>100</c:v>
                </c:pt>
                <c:pt idx="6997">
                  <c:v>100</c:v>
                </c:pt>
                <c:pt idx="6998">
                  <c:v>100</c:v>
                </c:pt>
                <c:pt idx="6999">
                  <c:v>100</c:v>
                </c:pt>
                <c:pt idx="7000">
                  <c:v>100</c:v>
                </c:pt>
                <c:pt idx="7001">
                  <c:v>100</c:v>
                </c:pt>
                <c:pt idx="7002">
                  <c:v>100</c:v>
                </c:pt>
                <c:pt idx="7003">
                  <c:v>100</c:v>
                </c:pt>
                <c:pt idx="7004">
                  <c:v>100</c:v>
                </c:pt>
                <c:pt idx="7005">
                  <c:v>100</c:v>
                </c:pt>
                <c:pt idx="7006">
                  <c:v>100</c:v>
                </c:pt>
                <c:pt idx="7007">
                  <c:v>100</c:v>
                </c:pt>
                <c:pt idx="7008">
                  <c:v>100</c:v>
                </c:pt>
                <c:pt idx="7009">
                  <c:v>100</c:v>
                </c:pt>
                <c:pt idx="7010">
                  <c:v>100</c:v>
                </c:pt>
                <c:pt idx="7011">
                  <c:v>100</c:v>
                </c:pt>
                <c:pt idx="7012">
                  <c:v>100</c:v>
                </c:pt>
                <c:pt idx="7013">
                  <c:v>100</c:v>
                </c:pt>
                <c:pt idx="7014">
                  <c:v>100</c:v>
                </c:pt>
                <c:pt idx="7015">
                  <c:v>100</c:v>
                </c:pt>
                <c:pt idx="7016">
                  <c:v>100</c:v>
                </c:pt>
                <c:pt idx="7017">
                  <c:v>100</c:v>
                </c:pt>
                <c:pt idx="7018">
                  <c:v>100</c:v>
                </c:pt>
                <c:pt idx="7019">
                  <c:v>100</c:v>
                </c:pt>
                <c:pt idx="7020">
                  <c:v>100</c:v>
                </c:pt>
                <c:pt idx="7021">
                  <c:v>100</c:v>
                </c:pt>
                <c:pt idx="7022">
                  <c:v>100</c:v>
                </c:pt>
                <c:pt idx="7023">
                  <c:v>100</c:v>
                </c:pt>
                <c:pt idx="7024">
                  <c:v>100</c:v>
                </c:pt>
                <c:pt idx="7025">
                  <c:v>100</c:v>
                </c:pt>
                <c:pt idx="7026">
                  <c:v>100</c:v>
                </c:pt>
                <c:pt idx="7027">
                  <c:v>100</c:v>
                </c:pt>
                <c:pt idx="7028">
                  <c:v>100</c:v>
                </c:pt>
                <c:pt idx="7029">
                  <c:v>100</c:v>
                </c:pt>
                <c:pt idx="7030">
                  <c:v>100</c:v>
                </c:pt>
                <c:pt idx="7031">
                  <c:v>100</c:v>
                </c:pt>
                <c:pt idx="7032">
                  <c:v>100</c:v>
                </c:pt>
                <c:pt idx="7033">
                  <c:v>100</c:v>
                </c:pt>
                <c:pt idx="7034">
                  <c:v>100</c:v>
                </c:pt>
                <c:pt idx="7035">
                  <c:v>100</c:v>
                </c:pt>
                <c:pt idx="7036">
                  <c:v>100</c:v>
                </c:pt>
                <c:pt idx="7037">
                  <c:v>100</c:v>
                </c:pt>
                <c:pt idx="7038">
                  <c:v>100</c:v>
                </c:pt>
                <c:pt idx="7039">
                  <c:v>100</c:v>
                </c:pt>
                <c:pt idx="7040">
                  <c:v>100</c:v>
                </c:pt>
                <c:pt idx="7041">
                  <c:v>100</c:v>
                </c:pt>
                <c:pt idx="7042">
                  <c:v>100</c:v>
                </c:pt>
                <c:pt idx="7043">
                  <c:v>100</c:v>
                </c:pt>
                <c:pt idx="7044">
                  <c:v>100</c:v>
                </c:pt>
                <c:pt idx="7045">
                  <c:v>100</c:v>
                </c:pt>
                <c:pt idx="7046">
                  <c:v>100</c:v>
                </c:pt>
                <c:pt idx="7047">
                  <c:v>100</c:v>
                </c:pt>
                <c:pt idx="7048">
                  <c:v>100</c:v>
                </c:pt>
                <c:pt idx="7049">
                  <c:v>100</c:v>
                </c:pt>
                <c:pt idx="7050">
                  <c:v>100</c:v>
                </c:pt>
                <c:pt idx="7051">
                  <c:v>100</c:v>
                </c:pt>
                <c:pt idx="7052">
                  <c:v>100</c:v>
                </c:pt>
                <c:pt idx="7053">
                  <c:v>100</c:v>
                </c:pt>
                <c:pt idx="7054">
                  <c:v>100</c:v>
                </c:pt>
                <c:pt idx="7055">
                  <c:v>100</c:v>
                </c:pt>
                <c:pt idx="7056">
                  <c:v>100</c:v>
                </c:pt>
                <c:pt idx="7057">
                  <c:v>100</c:v>
                </c:pt>
                <c:pt idx="7058">
                  <c:v>100</c:v>
                </c:pt>
                <c:pt idx="7059">
                  <c:v>100</c:v>
                </c:pt>
                <c:pt idx="7060">
                  <c:v>100</c:v>
                </c:pt>
                <c:pt idx="7061">
                  <c:v>100</c:v>
                </c:pt>
                <c:pt idx="7062">
                  <c:v>100</c:v>
                </c:pt>
                <c:pt idx="7063">
                  <c:v>100</c:v>
                </c:pt>
                <c:pt idx="7064">
                  <c:v>100</c:v>
                </c:pt>
                <c:pt idx="7065">
                  <c:v>100</c:v>
                </c:pt>
                <c:pt idx="7066">
                  <c:v>100</c:v>
                </c:pt>
                <c:pt idx="7067">
                  <c:v>100</c:v>
                </c:pt>
                <c:pt idx="7068">
                  <c:v>100</c:v>
                </c:pt>
                <c:pt idx="7069">
                  <c:v>100</c:v>
                </c:pt>
                <c:pt idx="7070">
                  <c:v>100</c:v>
                </c:pt>
                <c:pt idx="7071">
                  <c:v>100</c:v>
                </c:pt>
                <c:pt idx="7072">
                  <c:v>100</c:v>
                </c:pt>
                <c:pt idx="7073">
                  <c:v>100</c:v>
                </c:pt>
                <c:pt idx="7074">
                  <c:v>100</c:v>
                </c:pt>
                <c:pt idx="7075">
                  <c:v>100</c:v>
                </c:pt>
                <c:pt idx="7076">
                  <c:v>100</c:v>
                </c:pt>
                <c:pt idx="7077">
                  <c:v>100</c:v>
                </c:pt>
                <c:pt idx="7078">
                  <c:v>100</c:v>
                </c:pt>
                <c:pt idx="7079">
                  <c:v>100</c:v>
                </c:pt>
                <c:pt idx="7080">
                  <c:v>100</c:v>
                </c:pt>
                <c:pt idx="7081">
                  <c:v>100</c:v>
                </c:pt>
                <c:pt idx="7082">
                  <c:v>100</c:v>
                </c:pt>
                <c:pt idx="7083">
                  <c:v>100</c:v>
                </c:pt>
                <c:pt idx="7084">
                  <c:v>100</c:v>
                </c:pt>
                <c:pt idx="7085">
                  <c:v>100</c:v>
                </c:pt>
                <c:pt idx="7086">
                  <c:v>100</c:v>
                </c:pt>
                <c:pt idx="7087">
                  <c:v>100</c:v>
                </c:pt>
                <c:pt idx="7088">
                  <c:v>100</c:v>
                </c:pt>
                <c:pt idx="7089">
                  <c:v>100</c:v>
                </c:pt>
                <c:pt idx="7090">
                  <c:v>100</c:v>
                </c:pt>
                <c:pt idx="7091">
                  <c:v>100</c:v>
                </c:pt>
                <c:pt idx="7092">
                  <c:v>100</c:v>
                </c:pt>
                <c:pt idx="7093">
                  <c:v>100</c:v>
                </c:pt>
                <c:pt idx="7094">
                  <c:v>100</c:v>
                </c:pt>
                <c:pt idx="7095">
                  <c:v>100</c:v>
                </c:pt>
                <c:pt idx="7096">
                  <c:v>100</c:v>
                </c:pt>
                <c:pt idx="7097">
                  <c:v>100</c:v>
                </c:pt>
                <c:pt idx="7098">
                  <c:v>100</c:v>
                </c:pt>
                <c:pt idx="7099">
                  <c:v>100</c:v>
                </c:pt>
                <c:pt idx="7100">
                  <c:v>100</c:v>
                </c:pt>
                <c:pt idx="7101">
                  <c:v>100</c:v>
                </c:pt>
                <c:pt idx="7102">
                  <c:v>100</c:v>
                </c:pt>
                <c:pt idx="7103">
                  <c:v>100</c:v>
                </c:pt>
                <c:pt idx="7104">
                  <c:v>100</c:v>
                </c:pt>
                <c:pt idx="7105">
                  <c:v>100</c:v>
                </c:pt>
                <c:pt idx="7106">
                  <c:v>100</c:v>
                </c:pt>
                <c:pt idx="7107">
                  <c:v>100</c:v>
                </c:pt>
                <c:pt idx="7108">
                  <c:v>100</c:v>
                </c:pt>
                <c:pt idx="7109">
                  <c:v>100</c:v>
                </c:pt>
                <c:pt idx="7110">
                  <c:v>100</c:v>
                </c:pt>
                <c:pt idx="7111">
                  <c:v>100</c:v>
                </c:pt>
                <c:pt idx="7112">
                  <c:v>100</c:v>
                </c:pt>
                <c:pt idx="7113">
                  <c:v>100</c:v>
                </c:pt>
                <c:pt idx="7114">
                  <c:v>100</c:v>
                </c:pt>
                <c:pt idx="7115">
                  <c:v>100</c:v>
                </c:pt>
                <c:pt idx="7116">
                  <c:v>100</c:v>
                </c:pt>
                <c:pt idx="7117">
                  <c:v>100</c:v>
                </c:pt>
                <c:pt idx="7118">
                  <c:v>100</c:v>
                </c:pt>
                <c:pt idx="7119">
                  <c:v>100</c:v>
                </c:pt>
                <c:pt idx="7120">
                  <c:v>100</c:v>
                </c:pt>
                <c:pt idx="7121">
                  <c:v>100</c:v>
                </c:pt>
                <c:pt idx="7122">
                  <c:v>100</c:v>
                </c:pt>
                <c:pt idx="7123">
                  <c:v>100</c:v>
                </c:pt>
                <c:pt idx="7124">
                  <c:v>100</c:v>
                </c:pt>
                <c:pt idx="7125">
                  <c:v>100</c:v>
                </c:pt>
                <c:pt idx="7126">
                  <c:v>100</c:v>
                </c:pt>
                <c:pt idx="7127">
                  <c:v>100</c:v>
                </c:pt>
                <c:pt idx="7128">
                  <c:v>100</c:v>
                </c:pt>
                <c:pt idx="7129">
                  <c:v>100</c:v>
                </c:pt>
                <c:pt idx="7130">
                  <c:v>100</c:v>
                </c:pt>
                <c:pt idx="7131">
                  <c:v>100</c:v>
                </c:pt>
                <c:pt idx="7132">
                  <c:v>100</c:v>
                </c:pt>
                <c:pt idx="7133">
                  <c:v>100</c:v>
                </c:pt>
                <c:pt idx="7134">
                  <c:v>100</c:v>
                </c:pt>
                <c:pt idx="7135">
                  <c:v>100</c:v>
                </c:pt>
                <c:pt idx="7136">
                  <c:v>100</c:v>
                </c:pt>
                <c:pt idx="7137">
                  <c:v>100</c:v>
                </c:pt>
                <c:pt idx="7138">
                  <c:v>100</c:v>
                </c:pt>
                <c:pt idx="7139">
                  <c:v>100</c:v>
                </c:pt>
                <c:pt idx="7140">
                  <c:v>100</c:v>
                </c:pt>
                <c:pt idx="7141">
                  <c:v>100</c:v>
                </c:pt>
                <c:pt idx="7142">
                  <c:v>100</c:v>
                </c:pt>
                <c:pt idx="7143">
                  <c:v>100</c:v>
                </c:pt>
                <c:pt idx="7144">
                  <c:v>100</c:v>
                </c:pt>
                <c:pt idx="7145">
                  <c:v>100</c:v>
                </c:pt>
                <c:pt idx="7146">
                  <c:v>100</c:v>
                </c:pt>
                <c:pt idx="7147">
                  <c:v>100</c:v>
                </c:pt>
                <c:pt idx="7148">
                  <c:v>100</c:v>
                </c:pt>
                <c:pt idx="7149">
                  <c:v>100</c:v>
                </c:pt>
                <c:pt idx="7150">
                  <c:v>100</c:v>
                </c:pt>
                <c:pt idx="7151">
                  <c:v>100</c:v>
                </c:pt>
                <c:pt idx="7152">
                  <c:v>100</c:v>
                </c:pt>
                <c:pt idx="7153">
                  <c:v>100</c:v>
                </c:pt>
                <c:pt idx="7154">
                  <c:v>100</c:v>
                </c:pt>
                <c:pt idx="7155">
                  <c:v>100</c:v>
                </c:pt>
                <c:pt idx="7156">
                  <c:v>100</c:v>
                </c:pt>
                <c:pt idx="7157">
                  <c:v>100</c:v>
                </c:pt>
                <c:pt idx="7158">
                  <c:v>100</c:v>
                </c:pt>
                <c:pt idx="7159">
                  <c:v>100</c:v>
                </c:pt>
                <c:pt idx="7160">
                  <c:v>100</c:v>
                </c:pt>
                <c:pt idx="7161">
                  <c:v>100</c:v>
                </c:pt>
                <c:pt idx="7162">
                  <c:v>100</c:v>
                </c:pt>
                <c:pt idx="7163">
                  <c:v>100</c:v>
                </c:pt>
                <c:pt idx="7164">
                  <c:v>100</c:v>
                </c:pt>
                <c:pt idx="7165">
                  <c:v>100</c:v>
                </c:pt>
                <c:pt idx="7166">
                  <c:v>100</c:v>
                </c:pt>
                <c:pt idx="7167">
                  <c:v>100</c:v>
                </c:pt>
                <c:pt idx="7168">
                  <c:v>100</c:v>
                </c:pt>
                <c:pt idx="7169">
                  <c:v>100</c:v>
                </c:pt>
                <c:pt idx="7170">
                  <c:v>100</c:v>
                </c:pt>
                <c:pt idx="7171">
                  <c:v>100</c:v>
                </c:pt>
                <c:pt idx="7172">
                  <c:v>100</c:v>
                </c:pt>
                <c:pt idx="7173">
                  <c:v>100</c:v>
                </c:pt>
                <c:pt idx="7174">
                  <c:v>100</c:v>
                </c:pt>
                <c:pt idx="7175">
                  <c:v>100</c:v>
                </c:pt>
                <c:pt idx="7176">
                  <c:v>100</c:v>
                </c:pt>
                <c:pt idx="7177">
                  <c:v>100</c:v>
                </c:pt>
                <c:pt idx="7178">
                  <c:v>100</c:v>
                </c:pt>
                <c:pt idx="7179">
                  <c:v>100</c:v>
                </c:pt>
                <c:pt idx="7180">
                  <c:v>100</c:v>
                </c:pt>
                <c:pt idx="7181">
                  <c:v>100</c:v>
                </c:pt>
                <c:pt idx="7182">
                  <c:v>100</c:v>
                </c:pt>
                <c:pt idx="7183">
                  <c:v>100</c:v>
                </c:pt>
                <c:pt idx="7184">
                  <c:v>100</c:v>
                </c:pt>
                <c:pt idx="7185">
                  <c:v>100</c:v>
                </c:pt>
                <c:pt idx="7186">
                  <c:v>100</c:v>
                </c:pt>
                <c:pt idx="7187">
                  <c:v>100</c:v>
                </c:pt>
                <c:pt idx="7188">
                  <c:v>100</c:v>
                </c:pt>
                <c:pt idx="7189">
                  <c:v>100</c:v>
                </c:pt>
                <c:pt idx="7190">
                  <c:v>100</c:v>
                </c:pt>
                <c:pt idx="7191">
                  <c:v>100</c:v>
                </c:pt>
                <c:pt idx="7192">
                  <c:v>100</c:v>
                </c:pt>
                <c:pt idx="7193">
                  <c:v>100</c:v>
                </c:pt>
                <c:pt idx="7194">
                  <c:v>100</c:v>
                </c:pt>
                <c:pt idx="7195">
                  <c:v>100</c:v>
                </c:pt>
                <c:pt idx="7196">
                  <c:v>100</c:v>
                </c:pt>
                <c:pt idx="7197">
                  <c:v>100</c:v>
                </c:pt>
                <c:pt idx="7198">
                  <c:v>100</c:v>
                </c:pt>
                <c:pt idx="7199">
                  <c:v>100</c:v>
                </c:pt>
                <c:pt idx="7200">
                  <c:v>100</c:v>
                </c:pt>
                <c:pt idx="7201">
                  <c:v>100</c:v>
                </c:pt>
                <c:pt idx="7202">
                  <c:v>100</c:v>
                </c:pt>
                <c:pt idx="7203">
                  <c:v>100</c:v>
                </c:pt>
                <c:pt idx="7204">
                  <c:v>100</c:v>
                </c:pt>
                <c:pt idx="7205">
                  <c:v>100</c:v>
                </c:pt>
                <c:pt idx="7206">
                  <c:v>100</c:v>
                </c:pt>
                <c:pt idx="7207">
                  <c:v>100</c:v>
                </c:pt>
                <c:pt idx="7208">
                  <c:v>100</c:v>
                </c:pt>
                <c:pt idx="7209">
                  <c:v>100</c:v>
                </c:pt>
                <c:pt idx="7210">
                  <c:v>100</c:v>
                </c:pt>
                <c:pt idx="7211">
                  <c:v>100</c:v>
                </c:pt>
                <c:pt idx="7212">
                  <c:v>100</c:v>
                </c:pt>
                <c:pt idx="7213">
                  <c:v>100</c:v>
                </c:pt>
                <c:pt idx="7214">
                  <c:v>100</c:v>
                </c:pt>
                <c:pt idx="7215">
                  <c:v>100</c:v>
                </c:pt>
                <c:pt idx="7216">
                  <c:v>100</c:v>
                </c:pt>
                <c:pt idx="7217">
                  <c:v>100</c:v>
                </c:pt>
                <c:pt idx="7218">
                  <c:v>100</c:v>
                </c:pt>
                <c:pt idx="7219">
                  <c:v>100</c:v>
                </c:pt>
                <c:pt idx="7220">
                  <c:v>100</c:v>
                </c:pt>
                <c:pt idx="7221">
                  <c:v>100</c:v>
                </c:pt>
                <c:pt idx="7222">
                  <c:v>100</c:v>
                </c:pt>
                <c:pt idx="7223">
                  <c:v>100</c:v>
                </c:pt>
                <c:pt idx="7224">
                  <c:v>100</c:v>
                </c:pt>
                <c:pt idx="7225">
                  <c:v>100</c:v>
                </c:pt>
                <c:pt idx="7226">
                  <c:v>100</c:v>
                </c:pt>
                <c:pt idx="7227">
                  <c:v>100</c:v>
                </c:pt>
                <c:pt idx="7228">
                  <c:v>100</c:v>
                </c:pt>
                <c:pt idx="7229">
                  <c:v>100</c:v>
                </c:pt>
                <c:pt idx="7230">
                  <c:v>100</c:v>
                </c:pt>
                <c:pt idx="7231">
                  <c:v>100</c:v>
                </c:pt>
                <c:pt idx="7232">
                  <c:v>100</c:v>
                </c:pt>
                <c:pt idx="7233">
                  <c:v>100</c:v>
                </c:pt>
                <c:pt idx="7234">
                  <c:v>100</c:v>
                </c:pt>
                <c:pt idx="7235">
                  <c:v>100</c:v>
                </c:pt>
                <c:pt idx="7236">
                  <c:v>100</c:v>
                </c:pt>
                <c:pt idx="7237">
                  <c:v>100</c:v>
                </c:pt>
                <c:pt idx="7238">
                  <c:v>100</c:v>
                </c:pt>
                <c:pt idx="7239">
                  <c:v>100</c:v>
                </c:pt>
                <c:pt idx="7240">
                  <c:v>100</c:v>
                </c:pt>
                <c:pt idx="7241">
                  <c:v>100</c:v>
                </c:pt>
                <c:pt idx="7242">
                  <c:v>100</c:v>
                </c:pt>
                <c:pt idx="7243">
                  <c:v>100</c:v>
                </c:pt>
                <c:pt idx="7244">
                  <c:v>100</c:v>
                </c:pt>
                <c:pt idx="7245">
                  <c:v>100</c:v>
                </c:pt>
                <c:pt idx="7246">
                  <c:v>100</c:v>
                </c:pt>
                <c:pt idx="7247">
                  <c:v>100</c:v>
                </c:pt>
                <c:pt idx="7248">
                  <c:v>100</c:v>
                </c:pt>
                <c:pt idx="7249">
                  <c:v>100</c:v>
                </c:pt>
                <c:pt idx="7250">
                  <c:v>100</c:v>
                </c:pt>
                <c:pt idx="7251">
                  <c:v>100</c:v>
                </c:pt>
                <c:pt idx="7252">
                  <c:v>100</c:v>
                </c:pt>
                <c:pt idx="7253">
                  <c:v>100</c:v>
                </c:pt>
                <c:pt idx="7254">
                  <c:v>100</c:v>
                </c:pt>
                <c:pt idx="7255">
                  <c:v>100</c:v>
                </c:pt>
                <c:pt idx="7256">
                  <c:v>100</c:v>
                </c:pt>
                <c:pt idx="7257">
                  <c:v>100</c:v>
                </c:pt>
                <c:pt idx="7258">
                  <c:v>100</c:v>
                </c:pt>
                <c:pt idx="7259">
                  <c:v>100</c:v>
                </c:pt>
                <c:pt idx="7260">
                  <c:v>100</c:v>
                </c:pt>
                <c:pt idx="7261">
                  <c:v>100</c:v>
                </c:pt>
                <c:pt idx="7262">
                  <c:v>100</c:v>
                </c:pt>
                <c:pt idx="7263">
                  <c:v>100</c:v>
                </c:pt>
                <c:pt idx="7264">
                  <c:v>100</c:v>
                </c:pt>
                <c:pt idx="7265">
                  <c:v>100</c:v>
                </c:pt>
                <c:pt idx="7266">
                  <c:v>100</c:v>
                </c:pt>
                <c:pt idx="7267">
                  <c:v>100</c:v>
                </c:pt>
                <c:pt idx="7268">
                  <c:v>100</c:v>
                </c:pt>
                <c:pt idx="7269">
                  <c:v>100</c:v>
                </c:pt>
                <c:pt idx="7270">
                  <c:v>100</c:v>
                </c:pt>
                <c:pt idx="7271">
                  <c:v>100</c:v>
                </c:pt>
                <c:pt idx="7272">
                  <c:v>100</c:v>
                </c:pt>
                <c:pt idx="7273">
                  <c:v>100</c:v>
                </c:pt>
                <c:pt idx="7274">
                  <c:v>100</c:v>
                </c:pt>
                <c:pt idx="7275">
                  <c:v>100</c:v>
                </c:pt>
                <c:pt idx="7276">
                  <c:v>100</c:v>
                </c:pt>
                <c:pt idx="7277">
                  <c:v>100</c:v>
                </c:pt>
                <c:pt idx="7278">
                  <c:v>100</c:v>
                </c:pt>
                <c:pt idx="7279">
                  <c:v>100</c:v>
                </c:pt>
                <c:pt idx="7280">
                  <c:v>100</c:v>
                </c:pt>
                <c:pt idx="7281">
                  <c:v>100</c:v>
                </c:pt>
                <c:pt idx="7282">
                  <c:v>100</c:v>
                </c:pt>
                <c:pt idx="7283">
                  <c:v>100</c:v>
                </c:pt>
                <c:pt idx="7284">
                  <c:v>100</c:v>
                </c:pt>
                <c:pt idx="7285">
                  <c:v>100</c:v>
                </c:pt>
                <c:pt idx="7286">
                  <c:v>100</c:v>
                </c:pt>
                <c:pt idx="7287">
                  <c:v>100</c:v>
                </c:pt>
                <c:pt idx="7288">
                  <c:v>100</c:v>
                </c:pt>
                <c:pt idx="7289">
                  <c:v>100</c:v>
                </c:pt>
                <c:pt idx="7290">
                  <c:v>100</c:v>
                </c:pt>
                <c:pt idx="7291">
                  <c:v>100</c:v>
                </c:pt>
                <c:pt idx="7292">
                  <c:v>100</c:v>
                </c:pt>
                <c:pt idx="7293">
                  <c:v>100</c:v>
                </c:pt>
                <c:pt idx="7294">
                  <c:v>100</c:v>
                </c:pt>
                <c:pt idx="7295">
                  <c:v>100</c:v>
                </c:pt>
                <c:pt idx="7296">
                  <c:v>100</c:v>
                </c:pt>
                <c:pt idx="7297">
                  <c:v>100</c:v>
                </c:pt>
                <c:pt idx="7298">
                  <c:v>100</c:v>
                </c:pt>
                <c:pt idx="7299">
                  <c:v>100</c:v>
                </c:pt>
                <c:pt idx="7300">
                  <c:v>100</c:v>
                </c:pt>
                <c:pt idx="7301">
                  <c:v>100</c:v>
                </c:pt>
                <c:pt idx="7302">
                  <c:v>100</c:v>
                </c:pt>
                <c:pt idx="7303">
                  <c:v>100</c:v>
                </c:pt>
                <c:pt idx="7304">
                  <c:v>100</c:v>
                </c:pt>
                <c:pt idx="7305">
                  <c:v>100</c:v>
                </c:pt>
                <c:pt idx="7306">
                  <c:v>100</c:v>
                </c:pt>
                <c:pt idx="7307">
                  <c:v>100</c:v>
                </c:pt>
                <c:pt idx="7308">
                  <c:v>100</c:v>
                </c:pt>
                <c:pt idx="7309">
                  <c:v>100</c:v>
                </c:pt>
                <c:pt idx="7310">
                  <c:v>100</c:v>
                </c:pt>
                <c:pt idx="7311">
                  <c:v>100</c:v>
                </c:pt>
                <c:pt idx="7312">
                  <c:v>100</c:v>
                </c:pt>
                <c:pt idx="7313">
                  <c:v>100</c:v>
                </c:pt>
                <c:pt idx="7314">
                  <c:v>100</c:v>
                </c:pt>
                <c:pt idx="7315">
                  <c:v>100</c:v>
                </c:pt>
                <c:pt idx="7316">
                  <c:v>100</c:v>
                </c:pt>
                <c:pt idx="7317">
                  <c:v>100</c:v>
                </c:pt>
                <c:pt idx="7318">
                  <c:v>100</c:v>
                </c:pt>
                <c:pt idx="7319">
                  <c:v>100</c:v>
                </c:pt>
                <c:pt idx="7320">
                  <c:v>100</c:v>
                </c:pt>
                <c:pt idx="7321">
                  <c:v>100</c:v>
                </c:pt>
                <c:pt idx="7322">
                  <c:v>100</c:v>
                </c:pt>
                <c:pt idx="7323">
                  <c:v>100</c:v>
                </c:pt>
                <c:pt idx="7324">
                  <c:v>100</c:v>
                </c:pt>
                <c:pt idx="7325">
                  <c:v>100</c:v>
                </c:pt>
                <c:pt idx="7326">
                  <c:v>100</c:v>
                </c:pt>
                <c:pt idx="7327">
                  <c:v>100</c:v>
                </c:pt>
                <c:pt idx="7328">
                  <c:v>100</c:v>
                </c:pt>
                <c:pt idx="7329">
                  <c:v>100</c:v>
                </c:pt>
                <c:pt idx="7330">
                  <c:v>100</c:v>
                </c:pt>
                <c:pt idx="7331">
                  <c:v>100</c:v>
                </c:pt>
                <c:pt idx="7332">
                  <c:v>100</c:v>
                </c:pt>
                <c:pt idx="7333">
                  <c:v>100</c:v>
                </c:pt>
                <c:pt idx="7334">
                  <c:v>100</c:v>
                </c:pt>
                <c:pt idx="7335">
                  <c:v>100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pt idx="9001">
                  <c:v>0</c:v>
                </c:pt>
                <c:pt idx="9002">
                  <c:v>0</c:v>
                </c:pt>
                <c:pt idx="9003">
                  <c:v>0</c:v>
                </c:pt>
                <c:pt idx="9004">
                  <c:v>0</c:v>
                </c:pt>
                <c:pt idx="9005">
                  <c:v>0</c:v>
                </c:pt>
                <c:pt idx="9006">
                  <c:v>0</c:v>
                </c:pt>
                <c:pt idx="9007">
                  <c:v>0</c:v>
                </c:pt>
                <c:pt idx="9008">
                  <c:v>0</c:v>
                </c:pt>
                <c:pt idx="9009">
                  <c:v>0</c:v>
                </c:pt>
                <c:pt idx="9010">
                  <c:v>0</c:v>
                </c:pt>
                <c:pt idx="9011">
                  <c:v>0</c:v>
                </c:pt>
                <c:pt idx="9012">
                  <c:v>0</c:v>
                </c:pt>
                <c:pt idx="9013">
                  <c:v>0</c:v>
                </c:pt>
                <c:pt idx="9014">
                  <c:v>0</c:v>
                </c:pt>
                <c:pt idx="9015">
                  <c:v>0</c:v>
                </c:pt>
                <c:pt idx="9016">
                  <c:v>0</c:v>
                </c:pt>
                <c:pt idx="9017">
                  <c:v>0</c:v>
                </c:pt>
                <c:pt idx="9018">
                  <c:v>0</c:v>
                </c:pt>
                <c:pt idx="9019">
                  <c:v>0</c:v>
                </c:pt>
                <c:pt idx="9020">
                  <c:v>0</c:v>
                </c:pt>
                <c:pt idx="9021">
                  <c:v>0</c:v>
                </c:pt>
                <c:pt idx="9022">
                  <c:v>0</c:v>
                </c:pt>
                <c:pt idx="9023">
                  <c:v>0</c:v>
                </c:pt>
                <c:pt idx="9024">
                  <c:v>0</c:v>
                </c:pt>
                <c:pt idx="9025">
                  <c:v>0</c:v>
                </c:pt>
                <c:pt idx="9026">
                  <c:v>0</c:v>
                </c:pt>
                <c:pt idx="9027">
                  <c:v>0</c:v>
                </c:pt>
                <c:pt idx="9028">
                  <c:v>0</c:v>
                </c:pt>
                <c:pt idx="9029">
                  <c:v>0</c:v>
                </c:pt>
                <c:pt idx="9030">
                  <c:v>0</c:v>
                </c:pt>
                <c:pt idx="9031">
                  <c:v>0</c:v>
                </c:pt>
                <c:pt idx="9032">
                  <c:v>0</c:v>
                </c:pt>
                <c:pt idx="9033">
                  <c:v>0</c:v>
                </c:pt>
                <c:pt idx="9034">
                  <c:v>0</c:v>
                </c:pt>
                <c:pt idx="9035">
                  <c:v>0</c:v>
                </c:pt>
                <c:pt idx="9036">
                  <c:v>0</c:v>
                </c:pt>
                <c:pt idx="9037">
                  <c:v>0</c:v>
                </c:pt>
                <c:pt idx="9038">
                  <c:v>0</c:v>
                </c:pt>
                <c:pt idx="9039">
                  <c:v>0</c:v>
                </c:pt>
                <c:pt idx="9040">
                  <c:v>0</c:v>
                </c:pt>
                <c:pt idx="9041">
                  <c:v>0</c:v>
                </c:pt>
                <c:pt idx="9042">
                  <c:v>0</c:v>
                </c:pt>
                <c:pt idx="9043">
                  <c:v>0</c:v>
                </c:pt>
                <c:pt idx="9044">
                  <c:v>0</c:v>
                </c:pt>
                <c:pt idx="9045">
                  <c:v>0</c:v>
                </c:pt>
                <c:pt idx="9046">
                  <c:v>0</c:v>
                </c:pt>
                <c:pt idx="9047">
                  <c:v>0</c:v>
                </c:pt>
                <c:pt idx="9048">
                  <c:v>0</c:v>
                </c:pt>
                <c:pt idx="9049">
                  <c:v>0</c:v>
                </c:pt>
                <c:pt idx="9050">
                  <c:v>0</c:v>
                </c:pt>
                <c:pt idx="9051">
                  <c:v>0</c:v>
                </c:pt>
                <c:pt idx="9052">
                  <c:v>0</c:v>
                </c:pt>
                <c:pt idx="9053">
                  <c:v>0</c:v>
                </c:pt>
                <c:pt idx="9054">
                  <c:v>0</c:v>
                </c:pt>
                <c:pt idx="9055">
                  <c:v>0</c:v>
                </c:pt>
                <c:pt idx="9056">
                  <c:v>0</c:v>
                </c:pt>
                <c:pt idx="9057">
                  <c:v>0</c:v>
                </c:pt>
                <c:pt idx="9058">
                  <c:v>0</c:v>
                </c:pt>
                <c:pt idx="9059">
                  <c:v>0</c:v>
                </c:pt>
                <c:pt idx="9060">
                  <c:v>0</c:v>
                </c:pt>
                <c:pt idx="9061">
                  <c:v>0</c:v>
                </c:pt>
                <c:pt idx="9062">
                  <c:v>0</c:v>
                </c:pt>
                <c:pt idx="9063">
                  <c:v>0</c:v>
                </c:pt>
                <c:pt idx="9064">
                  <c:v>0</c:v>
                </c:pt>
                <c:pt idx="9065">
                  <c:v>0</c:v>
                </c:pt>
                <c:pt idx="9066">
                  <c:v>0</c:v>
                </c:pt>
                <c:pt idx="9067">
                  <c:v>0</c:v>
                </c:pt>
                <c:pt idx="9068">
                  <c:v>0</c:v>
                </c:pt>
                <c:pt idx="9069">
                  <c:v>0</c:v>
                </c:pt>
                <c:pt idx="9070">
                  <c:v>0</c:v>
                </c:pt>
                <c:pt idx="9071">
                  <c:v>0</c:v>
                </c:pt>
                <c:pt idx="9072">
                  <c:v>0</c:v>
                </c:pt>
                <c:pt idx="9073">
                  <c:v>0</c:v>
                </c:pt>
                <c:pt idx="9074">
                  <c:v>0</c:v>
                </c:pt>
                <c:pt idx="9075">
                  <c:v>0</c:v>
                </c:pt>
                <c:pt idx="9076">
                  <c:v>0</c:v>
                </c:pt>
                <c:pt idx="9077">
                  <c:v>0</c:v>
                </c:pt>
                <c:pt idx="9078">
                  <c:v>0</c:v>
                </c:pt>
                <c:pt idx="9079">
                  <c:v>0</c:v>
                </c:pt>
                <c:pt idx="9080">
                  <c:v>0</c:v>
                </c:pt>
                <c:pt idx="9081">
                  <c:v>0</c:v>
                </c:pt>
                <c:pt idx="9082">
                  <c:v>0</c:v>
                </c:pt>
                <c:pt idx="9083">
                  <c:v>0</c:v>
                </c:pt>
                <c:pt idx="9084">
                  <c:v>0</c:v>
                </c:pt>
                <c:pt idx="9085">
                  <c:v>0</c:v>
                </c:pt>
                <c:pt idx="9086">
                  <c:v>0</c:v>
                </c:pt>
                <c:pt idx="9087">
                  <c:v>0</c:v>
                </c:pt>
                <c:pt idx="9088">
                  <c:v>0</c:v>
                </c:pt>
                <c:pt idx="9089">
                  <c:v>0</c:v>
                </c:pt>
                <c:pt idx="9090">
                  <c:v>0</c:v>
                </c:pt>
                <c:pt idx="9091">
                  <c:v>0</c:v>
                </c:pt>
                <c:pt idx="9092">
                  <c:v>0</c:v>
                </c:pt>
                <c:pt idx="9093">
                  <c:v>0</c:v>
                </c:pt>
                <c:pt idx="9094">
                  <c:v>0</c:v>
                </c:pt>
                <c:pt idx="9095">
                  <c:v>0</c:v>
                </c:pt>
                <c:pt idx="9096">
                  <c:v>0</c:v>
                </c:pt>
                <c:pt idx="9097">
                  <c:v>0</c:v>
                </c:pt>
                <c:pt idx="9098">
                  <c:v>0</c:v>
                </c:pt>
                <c:pt idx="9099">
                  <c:v>0</c:v>
                </c:pt>
                <c:pt idx="9100">
                  <c:v>0</c:v>
                </c:pt>
                <c:pt idx="9101">
                  <c:v>0</c:v>
                </c:pt>
                <c:pt idx="9102">
                  <c:v>0</c:v>
                </c:pt>
                <c:pt idx="9103">
                  <c:v>0</c:v>
                </c:pt>
                <c:pt idx="9104">
                  <c:v>0</c:v>
                </c:pt>
                <c:pt idx="9105">
                  <c:v>0</c:v>
                </c:pt>
                <c:pt idx="9106">
                  <c:v>0</c:v>
                </c:pt>
                <c:pt idx="9107">
                  <c:v>0</c:v>
                </c:pt>
                <c:pt idx="9108">
                  <c:v>0</c:v>
                </c:pt>
                <c:pt idx="9109">
                  <c:v>0</c:v>
                </c:pt>
                <c:pt idx="9110">
                  <c:v>0</c:v>
                </c:pt>
                <c:pt idx="9111">
                  <c:v>0</c:v>
                </c:pt>
                <c:pt idx="9112">
                  <c:v>0</c:v>
                </c:pt>
                <c:pt idx="9113">
                  <c:v>0</c:v>
                </c:pt>
                <c:pt idx="9114">
                  <c:v>0</c:v>
                </c:pt>
                <c:pt idx="9115">
                  <c:v>0</c:v>
                </c:pt>
                <c:pt idx="9116">
                  <c:v>0</c:v>
                </c:pt>
                <c:pt idx="9117">
                  <c:v>0</c:v>
                </c:pt>
                <c:pt idx="9118">
                  <c:v>0</c:v>
                </c:pt>
                <c:pt idx="9119">
                  <c:v>0</c:v>
                </c:pt>
                <c:pt idx="9120">
                  <c:v>0</c:v>
                </c:pt>
                <c:pt idx="9121">
                  <c:v>0</c:v>
                </c:pt>
                <c:pt idx="9122">
                  <c:v>0</c:v>
                </c:pt>
                <c:pt idx="9123">
                  <c:v>0</c:v>
                </c:pt>
                <c:pt idx="9124">
                  <c:v>0</c:v>
                </c:pt>
                <c:pt idx="9125">
                  <c:v>0</c:v>
                </c:pt>
                <c:pt idx="9126">
                  <c:v>0</c:v>
                </c:pt>
                <c:pt idx="9127">
                  <c:v>0</c:v>
                </c:pt>
                <c:pt idx="9128">
                  <c:v>0</c:v>
                </c:pt>
                <c:pt idx="9129">
                  <c:v>0</c:v>
                </c:pt>
                <c:pt idx="9130">
                  <c:v>0</c:v>
                </c:pt>
                <c:pt idx="9131">
                  <c:v>0</c:v>
                </c:pt>
                <c:pt idx="9132">
                  <c:v>0</c:v>
                </c:pt>
                <c:pt idx="9133">
                  <c:v>0</c:v>
                </c:pt>
                <c:pt idx="9134">
                  <c:v>0</c:v>
                </c:pt>
                <c:pt idx="9135">
                  <c:v>0</c:v>
                </c:pt>
                <c:pt idx="9136">
                  <c:v>0</c:v>
                </c:pt>
                <c:pt idx="9137">
                  <c:v>0</c:v>
                </c:pt>
                <c:pt idx="9138">
                  <c:v>0</c:v>
                </c:pt>
                <c:pt idx="9139">
                  <c:v>0</c:v>
                </c:pt>
                <c:pt idx="9140">
                  <c:v>0</c:v>
                </c:pt>
                <c:pt idx="9141">
                  <c:v>0</c:v>
                </c:pt>
                <c:pt idx="9142">
                  <c:v>0</c:v>
                </c:pt>
                <c:pt idx="9143">
                  <c:v>0</c:v>
                </c:pt>
                <c:pt idx="9144">
                  <c:v>0</c:v>
                </c:pt>
                <c:pt idx="9145">
                  <c:v>0</c:v>
                </c:pt>
                <c:pt idx="9146">
                  <c:v>0</c:v>
                </c:pt>
                <c:pt idx="9147">
                  <c:v>0</c:v>
                </c:pt>
                <c:pt idx="9148">
                  <c:v>0</c:v>
                </c:pt>
                <c:pt idx="9149">
                  <c:v>0</c:v>
                </c:pt>
                <c:pt idx="9150">
                  <c:v>0</c:v>
                </c:pt>
                <c:pt idx="9151">
                  <c:v>0</c:v>
                </c:pt>
                <c:pt idx="9152">
                  <c:v>0</c:v>
                </c:pt>
                <c:pt idx="9153">
                  <c:v>0</c:v>
                </c:pt>
                <c:pt idx="9154">
                  <c:v>0</c:v>
                </c:pt>
                <c:pt idx="9155">
                  <c:v>0</c:v>
                </c:pt>
                <c:pt idx="9156">
                  <c:v>0</c:v>
                </c:pt>
                <c:pt idx="9157">
                  <c:v>0</c:v>
                </c:pt>
                <c:pt idx="9158">
                  <c:v>0</c:v>
                </c:pt>
                <c:pt idx="9159">
                  <c:v>0</c:v>
                </c:pt>
                <c:pt idx="9160">
                  <c:v>0</c:v>
                </c:pt>
                <c:pt idx="9161">
                  <c:v>0</c:v>
                </c:pt>
                <c:pt idx="9162">
                  <c:v>0</c:v>
                </c:pt>
                <c:pt idx="9163">
                  <c:v>0</c:v>
                </c:pt>
                <c:pt idx="9164">
                  <c:v>0</c:v>
                </c:pt>
                <c:pt idx="9165">
                  <c:v>0</c:v>
                </c:pt>
                <c:pt idx="9166">
                  <c:v>0</c:v>
                </c:pt>
                <c:pt idx="9167">
                  <c:v>0</c:v>
                </c:pt>
                <c:pt idx="9168">
                  <c:v>0</c:v>
                </c:pt>
                <c:pt idx="9169">
                  <c:v>0</c:v>
                </c:pt>
                <c:pt idx="9170">
                  <c:v>0</c:v>
                </c:pt>
                <c:pt idx="9171">
                  <c:v>0</c:v>
                </c:pt>
                <c:pt idx="9172">
                  <c:v>0</c:v>
                </c:pt>
                <c:pt idx="9173">
                  <c:v>0</c:v>
                </c:pt>
                <c:pt idx="9174">
                  <c:v>0</c:v>
                </c:pt>
                <c:pt idx="9175">
                  <c:v>0</c:v>
                </c:pt>
                <c:pt idx="9176">
                  <c:v>0</c:v>
                </c:pt>
                <c:pt idx="9177">
                  <c:v>0</c:v>
                </c:pt>
                <c:pt idx="9178">
                  <c:v>0</c:v>
                </c:pt>
                <c:pt idx="9179">
                  <c:v>0</c:v>
                </c:pt>
                <c:pt idx="9180">
                  <c:v>0</c:v>
                </c:pt>
                <c:pt idx="9181">
                  <c:v>0</c:v>
                </c:pt>
                <c:pt idx="9182">
                  <c:v>0</c:v>
                </c:pt>
                <c:pt idx="9183">
                  <c:v>0</c:v>
                </c:pt>
                <c:pt idx="9184">
                  <c:v>0</c:v>
                </c:pt>
                <c:pt idx="9185">
                  <c:v>0</c:v>
                </c:pt>
                <c:pt idx="9186">
                  <c:v>0</c:v>
                </c:pt>
                <c:pt idx="9187">
                  <c:v>0</c:v>
                </c:pt>
                <c:pt idx="9188">
                  <c:v>0</c:v>
                </c:pt>
                <c:pt idx="9189">
                  <c:v>0</c:v>
                </c:pt>
                <c:pt idx="9190">
                  <c:v>0</c:v>
                </c:pt>
                <c:pt idx="9191">
                  <c:v>0</c:v>
                </c:pt>
                <c:pt idx="9192">
                  <c:v>0</c:v>
                </c:pt>
                <c:pt idx="9193">
                  <c:v>0</c:v>
                </c:pt>
                <c:pt idx="9194">
                  <c:v>0</c:v>
                </c:pt>
                <c:pt idx="9195">
                  <c:v>0</c:v>
                </c:pt>
                <c:pt idx="9196">
                  <c:v>0</c:v>
                </c:pt>
                <c:pt idx="9197">
                  <c:v>0</c:v>
                </c:pt>
                <c:pt idx="9198">
                  <c:v>0</c:v>
                </c:pt>
                <c:pt idx="9199">
                  <c:v>0</c:v>
                </c:pt>
                <c:pt idx="9200">
                  <c:v>0</c:v>
                </c:pt>
                <c:pt idx="9201">
                  <c:v>0</c:v>
                </c:pt>
                <c:pt idx="9202">
                  <c:v>0</c:v>
                </c:pt>
                <c:pt idx="9203">
                  <c:v>0</c:v>
                </c:pt>
                <c:pt idx="9204">
                  <c:v>0</c:v>
                </c:pt>
                <c:pt idx="9205">
                  <c:v>0</c:v>
                </c:pt>
                <c:pt idx="9206">
                  <c:v>0</c:v>
                </c:pt>
                <c:pt idx="9207">
                  <c:v>0</c:v>
                </c:pt>
                <c:pt idx="9208">
                  <c:v>0</c:v>
                </c:pt>
                <c:pt idx="9209">
                  <c:v>0</c:v>
                </c:pt>
                <c:pt idx="9210">
                  <c:v>0</c:v>
                </c:pt>
                <c:pt idx="9211">
                  <c:v>0</c:v>
                </c:pt>
                <c:pt idx="9212">
                  <c:v>0</c:v>
                </c:pt>
                <c:pt idx="9213">
                  <c:v>0</c:v>
                </c:pt>
                <c:pt idx="9214">
                  <c:v>0</c:v>
                </c:pt>
                <c:pt idx="9215">
                  <c:v>0</c:v>
                </c:pt>
                <c:pt idx="9216">
                  <c:v>0</c:v>
                </c:pt>
                <c:pt idx="9217">
                  <c:v>0</c:v>
                </c:pt>
                <c:pt idx="9218">
                  <c:v>0</c:v>
                </c:pt>
                <c:pt idx="9219">
                  <c:v>0</c:v>
                </c:pt>
                <c:pt idx="9220">
                  <c:v>0</c:v>
                </c:pt>
                <c:pt idx="9221">
                  <c:v>0</c:v>
                </c:pt>
                <c:pt idx="9222">
                  <c:v>0</c:v>
                </c:pt>
                <c:pt idx="9223">
                  <c:v>0</c:v>
                </c:pt>
                <c:pt idx="9224">
                  <c:v>0</c:v>
                </c:pt>
                <c:pt idx="9225">
                  <c:v>0</c:v>
                </c:pt>
                <c:pt idx="9226">
                  <c:v>0</c:v>
                </c:pt>
                <c:pt idx="9227">
                  <c:v>0</c:v>
                </c:pt>
                <c:pt idx="9228">
                  <c:v>0</c:v>
                </c:pt>
                <c:pt idx="9229">
                  <c:v>0</c:v>
                </c:pt>
                <c:pt idx="9230">
                  <c:v>0</c:v>
                </c:pt>
                <c:pt idx="9231">
                  <c:v>0</c:v>
                </c:pt>
                <c:pt idx="9232">
                  <c:v>0</c:v>
                </c:pt>
                <c:pt idx="9233">
                  <c:v>0</c:v>
                </c:pt>
                <c:pt idx="9234">
                  <c:v>0</c:v>
                </c:pt>
                <c:pt idx="9235">
                  <c:v>0</c:v>
                </c:pt>
                <c:pt idx="9236">
                  <c:v>0</c:v>
                </c:pt>
                <c:pt idx="9237">
                  <c:v>0</c:v>
                </c:pt>
                <c:pt idx="9238">
                  <c:v>0</c:v>
                </c:pt>
                <c:pt idx="9239">
                  <c:v>0</c:v>
                </c:pt>
                <c:pt idx="9240">
                  <c:v>0</c:v>
                </c:pt>
                <c:pt idx="9241">
                  <c:v>0</c:v>
                </c:pt>
                <c:pt idx="9242">
                  <c:v>0</c:v>
                </c:pt>
                <c:pt idx="9243">
                  <c:v>0</c:v>
                </c:pt>
                <c:pt idx="9244">
                  <c:v>0</c:v>
                </c:pt>
                <c:pt idx="9245">
                  <c:v>0</c:v>
                </c:pt>
                <c:pt idx="9246">
                  <c:v>0</c:v>
                </c:pt>
                <c:pt idx="9247">
                  <c:v>0</c:v>
                </c:pt>
                <c:pt idx="9248">
                  <c:v>0</c:v>
                </c:pt>
                <c:pt idx="9249">
                  <c:v>0</c:v>
                </c:pt>
                <c:pt idx="9250">
                  <c:v>0</c:v>
                </c:pt>
                <c:pt idx="9251">
                  <c:v>0</c:v>
                </c:pt>
                <c:pt idx="9252">
                  <c:v>0</c:v>
                </c:pt>
                <c:pt idx="9253">
                  <c:v>0</c:v>
                </c:pt>
                <c:pt idx="9254">
                  <c:v>0</c:v>
                </c:pt>
                <c:pt idx="9255">
                  <c:v>0</c:v>
                </c:pt>
                <c:pt idx="9256">
                  <c:v>0</c:v>
                </c:pt>
                <c:pt idx="9257">
                  <c:v>0</c:v>
                </c:pt>
                <c:pt idx="9258">
                  <c:v>0</c:v>
                </c:pt>
                <c:pt idx="9259">
                  <c:v>0</c:v>
                </c:pt>
                <c:pt idx="9260">
                  <c:v>0</c:v>
                </c:pt>
                <c:pt idx="9261">
                  <c:v>0</c:v>
                </c:pt>
                <c:pt idx="9262">
                  <c:v>0</c:v>
                </c:pt>
                <c:pt idx="9263">
                  <c:v>0</c:v>
                </c:pt>
                <c:pt idx="9264">
                  <c:v>0</c:v>
                </c:pt>
                <c:pt idx="9265">
                  <c:v>0</c:v>
                </c:pt>
                <c:pt idx="9266">
                  <c:v>0</c:v>
                </c:pt>
                <c:pt idx="9267">
                  <c:v>0</c:v>
                </c:pt>
                <c:pt idx="9268">
                  <c:v>0</c:v>
                </c:pt>
                <c:pt idx="9269">
                  <c:v>0</c:v>
                </c:pt>
                <c:pt idx="9270">
                  <c:v>0</c:v>
                </c:pt>
                <c:pt idx="9271">
                  <c:v>0</c:v>
                </c:pt>
                <c:pt idx="9272">
                  <c:v>0</c:v>
                </c:pt>
                <c:pt idx="9273">
                  <c:v>0</c:v>
                </c:pt>
                <c:pt idx="9274">
                  <c:v>0</c:v>
                </c:pt>
                <c:pt idx="9275">
                  <c:v>0</c:v>
                </c:pt>
                <c:pt idx="9276">
                  <c:v>0</c:v>
                </c:pt>
                <c:pt idx="9277">
                  <c:v>0</c:v>
                </c:pt>
                <c:pt idx="9278">
                  <c:v>0</c:v>
                </c:pt>
                <c:pt idx="9279">
                  <c:v>0</c:v>
                </c:pt>
                <c:pt idx="9280">
                  <c:v>0</c:v>
                </c:pt>
                <c:pt idx="9281">
                  <c:v>0</c:v>
                </c:pt>
                <c:pt idx="9282">
                  <c:v>0</c:v>
                </c:pt>
                <c:pt idx="9283">
                  <c:v>0</c:v>
                </c:pt>
                <c:pt idx="9284">
                  <c:v>0</c:v>
                </c:pt>
                <c:pt idx="9285">
                  <c:v>0</c:v>
                </c:pt>
                <c:pt idx="9286">
                  <c:v>0</c:v>
                </c:pt>
                <c:pt idx="9287">
                  <c:v>0</c:v>
                </c:pt>
                <c:pt idx="9288">
                  <c:v>0</c:v>
                </c:pt>
                <c:pt idx="9289">
                  <c:v>0</c:v>
                </c:pt>
                <c:pt idx="9290">
                  <c:v>0</c:v>
                </c:pt>
                <c:pt idx="9291">
                  <c:v>0</c:v>
                </c:pt>
                <c:pt idx="9292">
                  <c:v>0</c:v>
                </c:pt>
                <c:pt idx="9293">
                  <c:v>0</c:v>
                </c:pt>
                <c:pt idx="9294">
                  <c:v>0</c:v>
                </c:pt>
                <c:pt idx="9295">
                  <c:v>0</c:v>
                </c:pt>
                <c:pt idx="9296">
                  <c:v>0</c:v>
                </c:pt>
                <c:pt idx="9297">
                  <c:v>0</c:v>
                </c:pt>
                <c:pt idx="9298">
                  <c:v>0</c:v>
                </c:pt>
                <c:pt idx="9299">
                  <c:v>0</c:v>
                </c:pt>
                <c:pt idx="9300">
                  <c:v>0</c:v>
                </c:pt>
                <c:pt idx="9301">
                  <c:v>0</c:v>
                </c:pt>
                <c:pt idx="9302">
                  <c:v>0</c:v>
                </c:pt>
                <c:pt idx="9303">
                  <c:v>0</c:v>
                </c:pt>
                <c:pt idx="9304">
                  <c:v>0</c:v>
                </c:pt>
                <c:pt idx="9305">
                  <c:v>0</c:v>
                </c:pt>
                <c:pt idx="9306">
                  <c:v>0</c:v>
                </c:pt>
                <c:pt idx="9307">
                  <c:v>0</c:v>
                </c:pt>
                <c:pt idx="9308">
                  <c:v>0</c:v>
                </c:pt>
                <c:pt idx="9309">
                  <c:v>0</c:v>
                </c:pt>
                <c:pt idx="9310">
                  <c:v>0</c:v>
                </c:pt>
                <c:pt idx="9311">
                  <c:v>0</c:v>
                </c:pt>
                <c:pt idx="9312">
                  <c:v>0</c:v>
                </c:pt>
                <c:pt idx="9313">
                  <c:v>0</c:v>
                </c:pt>
                <c:pt idx="9314">
                  <c:v>0</c:v>
                </c:pt>
                <c:pt idx="9315">
                  <c:v>0</c:v>
                </c:pt>
                <c:pt idx="9316">
                  <c:v>0</c:v>
                </c:pt>
                <c:pt idx="9317">
                  <c:v>0</c:v>
                </c:pt>
                <c:pt idx="9318">
                  <c:v>0</c:v>
                </c:pt>
                <c:pt idx="9319">
                  <c:v>0</c:v>
                </c:pt>
                <c:pt idx="9320">
                  <c:v>0</c:v>
                </c:pt>
                <c:pt idx="9321">
                  <c:v>0</c:v>
                </c:pt>
                <c:pt idx="9322">
                  <c:v>0</c:v>
                </c:pt>
                <c:pt idx="9323">
                  <c:v>0</c:v>
                </c:pt>
                <c:pt idx="9324">
                  <c:v>0</c:v>
                </c:pt>
                <c:pt idx="9325">
                  <c:v>0</c:v>
                </c:pt>
                <c:pt idx="9326">
                  <c:v>0</c:v>
                </c:pt>
                <c:pt idx="9327">
                  <c:v>0</c:v>
                </c:pt>
                <c:pt idx="9328">
                  <c:v>0</c:v>
                </c:pt>
                <c:pt idx="9329">
                  <c:v>0</c:v>
                </c:pt>
                <c:pt idx="9330">
                  <c:v>0</c:v>
                </c:pt>
                <c:pt idx="9331">
                  <c:v>0</c:v>
                </c:pt>
                <c:pt idx="9332">
                  <c:v>0</c:v>
                </c:pt>
                <c:pt idx="9333">
                  <c:v>0</c:v>
                </c:pt>
                <c:pt idx="9334">
                  <c:v>0</c:v>
                </c:pt>
                <c:pt idx="9335">
                  <c:v>0</c:v>
                </c:pt>
                <c:pt idx="9336">
                  <c:v>0</c:v>
                </c:pt>
                <c:pt idx="9337">
                  <c:v>0</c:v>
                </c:pt>
                <c:pt idx="9338">
                  <c:v>0</c:v>
                </c:pt>
                <c:pt idx="9339">
                  <c:v>0</c:v>
                </c:pt>
                <c:pt idx="9340">
                  <c:v>0</c:v>
                </c:pt>
                <c:pt idx="9341">
                  <c:v>0</c:v>
                </c:pt>
                <c:pt idx="9342">
                  <c:v>0</c:v>
                </c:pt>
                <c:pt idx="9343">
                  <c:v>0</c:v>
                </c:pt>
                <c:pt idx="9344">
                  <c:v>0</c:v>
                </c:pt>
                <c:pt idx="9345">
                  <c:v>0</c:v>
                </c:pt>
                <c:pt idx="9346">
                  <c:v>0</c:v>
                </c:pt>
                <c:pt idx="9347">
                  <c:v>0</c:v>
                </c:pt>
                <c:pt idx="9348">
                  <c:v>0</c:v>
                </c:pt>
                <c:pt idx="9349">
                  <c:v>0</c:v>
                </c:pt>
                <c:pt idx="9350">
                  <c:v>0</c:v>
                </c:pt>
                <c:pt idx="9351">
                  <c:v>0</c:v>
                </c:pt>
                <c:pt idx="9352">
                  <c:v>0</c:v>
                </c:pt>
                <c:pt idx="9353">
                  <c:v>0</c:v>
                </c:pt>
                <c:pt idx="9354">
                  <c:v>0</c:v>
                </c:pt>
                <c:pt idx="9355">
                  <c:v>0</c:v>
                </c:pt>
                <c:pt idx="9356">
                  <c:v>0</c:v>
                </c:pt>
                <c:pt idx="9357">
                  <c:v>0</c:v>
                </c:pt>
                <c:pt idx="9358">
                  <c:v>0</c:v>
                </c:pt>
                <c:pt idx="9359">
                  <c:v>0</c:v>
                </c:pt>
                <c:pt idx="9360">
                  <c:v>0</c:v>
                </c:pt>
                <c:pt idx="9361">
                  <c:v>0</c:v>
                </c:pt>
                <c:pt idx="9362">
                  <c:v>0</c:v>
                </c:pt>
                <c:pt idx="9363">
                  <c:v>0</c:v>
                </c:pt>
                <c:pt idx="9364">
                  <c:v>0</c:v>
                </c:pt>
                <c:pt idx="9365">
                  <c:v>0</c:v>
                </c:pt>
                <c:pt idx="9366">
                  <c:v>0</c:v>
                </c:pt>
                <c:pt idx="9367">
                  <c:v>0</c:v>
                </c:pt>
                <c:pt idx="9368">
                  <c:v>0</c:v>
                </c:pt>
                <c:pt idx="9369">
                  <c:v>0</c:v>
                </c:pt>
                <c:pt idx="9370">
                  <c:v>0</c:v>
                </c:pt>
                <c:pt idx="9371">
                  <c:v>0</c:v>
                </c:pt>
                <c:pt idx="9372">
                  <c:v>0</c:v>
                </c:pt>
                <c:pt idx="9373">
                  <c:v>0</c:v>
                </c:pt>
                <c:pt idx="9374">
                  <c:v>0</c:v>
                </c:pt>
                <c:pt idx="9375">
                  <c:v>0</c:v>
                </c:pt>
                <c:pt idx="9376">
                  <c:v>0</c:v>
                </c:pt>
                <c:pt idx="9377">
                  <c:v>0</c:v>
                </c:pt>
                <c:pt idx="9378">
                  <c:v>0</c:v>
                </c:pt>
                <c:pt idx="9379">
                  <c:v>0</c:v>
                </c:pt>
                <c:pt idx="9380">
                  <c:v>0</c:v>
                </c:pt>
                <c:pt idx="9381">
                  <c:v>0</c:v>
                </c:pt>
                <c:pt idx="9382">
                  <c:v>0</c:v>
                </c:pt>
                <c:pt idx="9383">
                  <c:v>0</c:v>
                </c:pt>
                <c:pt idx="9384">
                  <c:v>0</c:v>
                </c:pt>
                <c:pt idx="9385">
                  <c:v>0</c:v>
                </c:pt>
                <c:pt idx="9386">
                  <c:v>0</c:v>
                </c:pt>
                <c:pt idx="9387">
                  <c:v>0</c:v>
                </c:pt>
                <c:pt idx="9388">
                  <c:v>0</c:v>
                </c:pt>
                <c:pt idx="9389">
                  <c:v>0</c:v>
                </c:pt>
                <c:pt idx="9390">
                  <c:v>0</c:v>
                </c:pt>
                <c:pt idx="9391">
                  <c:v>0</c:v>
                </c:pt>
                <c:pt idx="9392">
                  <c:v>0</c:v>
                </c:pt>
                <c:pt idx="9393">
                  <c:v>0</c:v>
                </c:pt>
                <c:pt idx="9394">
                  <c:v>0</c:v>
                </c:pt>
                <c:pt idx="9395">
                  <c:v>0</c:v>
                </c:pt>
                <c:pt idx="9396">
                  <c:v>0</c:v>
                </c:pt>
                <c:pt idx="9397">
                  <c:v>0</c:v>
                </c:pt>
                <c:pt idx="9398">
                  <c:v>0</c:v>
                </c:pt>
                <c:pt idx="9399">
                  <c:v>0</c:v>
                </c:pt>
                <c:pt idx="9400">
                  <c:v>0</c:v>
                </c:pt>
                <c:pt idx="9401">
                  <c:v>0</c:v>
                </c:pt>
                <c:pt idx="9402">
                  <c:v>0</c:v>
                </c:pt>
                <c:pt idx="9403">
                  <c:v>0</c:v>
                </c:pt>
                <c:pt idx="9404">
                  <c:v>0</c:v>
                </c:pt>
                <c:pt idx="9405">
                  <c:v>0</c:v>
                </c:pt>
                <c:pt idx="9406">
                  <c:v>0</c:v>
                </c:pt>
                <c:pt idx="9407">
                  <c:v>0</c:v>
                </c:pt>
                <c:pt idx="9408">
                  <c:v>0</c:v>
                </c:pt>
                <c:pt idx="9409">
                  <c:v>0</c:v>
                </c:pt>
                <c:pt idx="9410">
                  <c:v>0</c:v>
                </c:pt>
                <c:pt idx="9411">
                  <c:v>0</c:v>
                </c:pt>
                <c:pt idx="9412">
                  <c:v>0</c:v>
                </c:pt>
                <c:pt idx="9413">
                  <c:v>0</c:v>
                </c:pt>
                <c:pt idx="9414">
                  <c:v>0</c:v>
                </c:pt>
                <c:pt idx="9415">
                  <c:v>0</c:v>
                </c:pt>
                <c:pt idx="9416">
                  <c:v>0</c:v>
                </c:pt>
                <c:pt idx="9417">
                  <c:v>0</c:v>
                </c:pt>
                <c:pt idx="9418">
                  <c:v>0</c:v>
                </c:pt>
                <c:pt idx="9419">
                  <c:v>0</c:v>
                </c:pt>
                <c:pt idx="9420">
                  <c:v>0</c:v>
                </c:pt>
                <c:pt idx="9421">
                  <c:v>0</c:v>
                </c:pt>
                <c:pt idx="9422">
                  <c:v>0</c:v>
                </c:pt>
                <c:pt idx="9423">
                  <c:v>0</c:v>
                </c:pt>
                <c:pt idx="9424">
                  <c:v>0</c:v>
                </c:pt>
                <c:pt idx="9425">
                  <c:v>0</c:v>
                </c:pt>
                <c:pt idx="9426">
                  <c:v>0</c:v>
                </c:pt>
                <c:pt idx="9427">
                  <c:v>0</c:v>
                </c:pt>
                <c:pt idx="9428">
                  <c:v>0</c:v>
                </c:pt>
                <c:pt idx="9429">
                  <c:v>0</c:v>
                </c:pt>
                <c:pt idx="9430">
                  <c:v>0</c:v>
                </c:pt>
                <c:pt idx="9431">
                  <c:v>0</c:v>
                </c:pt>
                <c:pt idx="9432">
                  <c:v>0</c:v>
                </c:pt>
                <c:pt idx="9433">
                  <c:v>0</c:v>
                </c:pt>
                <c:pt idx="9434">
                  <c:v>0</c:v>
                </c:pt>
                <c:pt idx="9435">
                  <c:v>0</c:v>
                </c:pt>
                <c:pt idx="9436">
                  <c:v>0</c:v>
                </c:pt>
                <c:pt idx="9437">
                  <c:v>0</c:v>
                </c:pt>
                <c:pt idx="9438">
                  <c:v>0</c:v>
                </c:pt>
                <c:pt idx="9439">
                  <c:v>0</c:v>
                </c:pt>
                <c:pt idx="9440">
                  <c:v>0</c:v>
                </c:pt>
                <c:pt idx="9441">
                  <c:v>0</c:v>
                </c:pt>
                <c:pt idx="9442">
                  <c:v>0</c:v>
                </c:pt>
                <c:pt idx="9443">
                  <c:v>0</c:v>
                </c:pt>
                <c:pt idx="9444">
                  <c:v>0</c:v>
                </c:pt>
                <c:pt idx="9445">
                  <c:v>0</c:v>
                </c:pt>
                <c:pt idx="9446">
                  <c:v>0</c:v>
                </c:pt>
                <c:pt idx="9447">
                  <c:v>0</c:v>
                </c:pt>
                <c:pt idx="9448">
                  <c:v>0</c:v>
                </c:pt>
                <c:pt idx="9449">
                  <c:v>0</c:v>
                </c:pt>
                <c:pt idx="9450">
                  <c:v>0</c:v>
                </c:pt>
                <c:pt idx="9451">
                  <c:v>0</c:v>
                </c:pt>
                <c:pt idx="9452">
                  <c:v>0</c:v>
                </c:pt>
                <c:pt idx="9453">
                  <c:v>0</c:v>
                </c:pt>
                <c:pt idx="9454">
                  <c:v>0</c:v>
                </c:pt>
                <c:pt idx="9455">
                  <c:v>0</c:v>
                </c:pt>
                <c:pt idx="9456">
                  <c:v>0</c:v>
                </c:pt>
                <c:pt idx="9457">
                  <c:v>0</c:v>
                </c:pt>
                <c:pt idx="9458">
                  <c:v>0</c:v>
                </c:pt>
                <c:pt idx="9459">
                  <c:v>0</c:v>
                </c:pt>
                <c:pt idx="9460">
                  <c:v>0</c:v>
                </c:pt>
                <c:pt idx="9461">
                  <c:v>0</c:v>
                </c:pt>
                <c:pt idx="9462">
                  <c:v>0</c:v>
                </c:pt>
                <c:pt idx="9463">
                  <c:v>0</c:v>
                </c:pt>
                <c:pt idx="9464">
                  <c:v>0</c:v>
                </c:pt>
                <c:pt idx="9465">
                  <c:v>0</c:v>
                </c:pt>
                <c:pt idx="9466">
                  <c:v>0</c:v>
                </c:pt>
                <c:pt idx="9467">
                  <c:v>0</c:v>
                </c:pt>
                <c:pt idx="9468">
                  <c:v>0</c:v>
                </c:pt>
                <c:pt idx="9469">
                  <c:v>0</c:v>
                </c:pt>
                <c:pt idx="9470">
                  <c:v>0</c:v>
                </c:pt>
                <c:pt idx="9471">
                  <c:v>0</c:v>
                </c:pt>
                <c:pt idx="9472">
                  <c:v>0</c:v>
                </c:pt>
                <c:pt idx="9473">
                  <c:v>0</c:v>
                </c:pt>
                <c:pt idx="9474">
                  <c:v>0</c:v>
                </c:pt>
                <c:pt idx="9475">
                  <c:v>0</c:v>
                </c:pt>
                <c:pt idx="9476">
                  <c:v>0</c:v>
                </c:pt>
                <c:pt idx="9477">
                  <c:v>0</c:v>
                </c:pt>
                <c:pt idx="9478">
                  <c:v>0</c:v>
                </c:pt>
                <c:pt idx="9479">
                  <c:v>0</c:v>
                </c:pt>
                <c:pt idx="9480">
                  <c:v>0</c:v>
                </c:pt>
                <c:pt idx="9481">
                  <c:v>0</c:v>
                </c:pt>
                <c:pt idx="9482">
                  <c:v>0</c:v>
                </c:pt>
                <c:pt idx="9483">
                  <c:v>0</c:v>
                </c:pt>
                <c:pt idx="9484">
                  <c:v>0</c:v>
                </c:pt>
                <c:pt idx="9485">
                  <c:v>0</c:v>
                </c:pt>
                <c:pt idx="9486">
                  <c:v>0</c:v>
                </c:pt>
                <c:pt idx="9487">
                  <c:v>0</c:v>
                </c:pt>
                <c:pt idx="9488">
                  <c:v>0</c:v>
                </c:pt>
                <c:pt idx="9489">
                  <c:v>0</c:v>
                </c:pt>
                <c:pt idx="9490">
                  <c:v>0</c:v>
                </c:pt>
                <c:pt idx="9491">
                  <c:v>0</c:v>
                </c:pt>
                <c:pt idx="9492">
                  <c:v>0</c:v>
                </c:pt>
                <c:pt idx="9493">
                  <c:v>0</c:v>
                </c:pt>
                <c:pt idx="9494">
                  <c:v>0</c:v>
                </c:pt>
                <c:pt idx="9495">
                  <c:v>0</c:v>
                </c:pt>
                <c:pt idx="9496">
                  <c:v>0</c:v>
                </c:pt>
                <c:pt idx="9497">
                  <c:v>0</c:v>
                </c:pt>
                <c:pt idx="9498">
                  <c:v>0</c:v>
                </c:pt>
                <c:pt idx="9499">
                  <c:v>0</c:v>
                </c:pt>
                <c:pt idx="9500">
                  <c:v>0</c:v>
                </c:pt>
                <c:pt idx="9501">
                  <c:v>0</c:v>
                </c:pt>
                <c:pt idx="9502">
                  <c:v>0</c:v>
                </c:pt>
                <c:pt idx="9503">
                  <c:v>0</c:v>
                </c:pt>
                <c:pt idx="9504">
                  <c:v>0</c:v>
                </c:pt>
                <c:pt idx="9505">
                  <c:v>0</c:v>
                </c:pt>
                <c:pt idx="9506">
                  <c:v>0</c:v>
                </c:pt>
                <c:pt idx="9507">
                  <c:v>0</c:v>
                </c:pt>
                <c:pt idx="9508">
                  <c:v>0</c:v>
                </c:pt>
                <c:pt idx="9509">
                  <c:v>0</c:v>
                </c:pt>
                <c:pt idx="9510">
                  <c:v>0</c:v>
                </c:pt>
                <c:pt idx="9511">
                  <c:v>0</c:v>
                </c:pt>
                <c:pt idx="9512">
                  <c:v>0</c:v>
                </c:pt>
                <c:pt idx="9513">
                  <c:v>0</c:v>
                </c:pt>
                <c:pt idx="9514">
                  <c:v>0</c:v>
                </c:pt>
                <c:pt idx="9515">
                  <c:v>0</c:v>
                </c:pt>
                <c:pt idx="9516">
                  <c:v>0</c:v>
                </c:pt>
                <c:pt idx="9517">
                  <c:v>0</c:v>
                </c:pt>
                <c:pt idx="9518">
                  <c:v>0</c:v>
                </c:pt>
                <c:pt idx="9519">
                  <c:v>0</c:v>
                </c:pt>
                <c:pt idx="9520">
                  <c:v>0</c:v>
                </c:pt>
                <c:pt idx="9521">
                  <c:v>0</c:v>
                </c:pt>
                <c:pt idx="9522">
                  <c:v>0</c:v>
                </c:pt>
                <c:pt idx="9523">
                  <c:v>0</c:v>
                </c:pt>
                <c:pt idx="9524">
                  <c:v>0</c:v>
                </c:pt>
                <c:pt idx="9525">
                  <c:v>0</c:v>
                </c:pt>
                <c:pt idx="9526">
                  <c:v>0</c:v>
                </c:pt>
                <c:pt idx="9527">
                  <c:v>0</c:v>
                </c:pt>
                <c:pt idx="9528">
                  <c:v>0</c:v>
                </c:pt>
                <c:pt idx="9529">
                  <c:v>0</c:v>
                </c:pt>
                <c:pt idx="9530">
                  <c:v>0</c:v>
                </c:pt>
                <c:pt idx="9531">
                  <c:v>0</c:v>
                </c:pt>
                <c:pt idx="9532">
                  <c:v>0</c:v>
                </c:pt>
                <c:pt idx="9533">
                  <c:v>0</c:v>
                </c:pt>
                <c:pt idx="9534">
                  <c:v>0</c:v>
                </c:pt>
                <c:pt idx="9535">
                  <c:v>0</c:v>
                </c:pt>
                <c:pt idx="9536">
                  <c:v>0</c:v>
                </c:pt>
                <c:pt idx="9537">
                  <c:v>0</c:v>
                </c:pt>
                <c:pt idx="9538">
                  <c:v>0</c:v>
                </c:pt>
                <c:pt idx="9539">
                  <c:v>0</c:v>
                </c:pt>
                <c:pt idx="9540">
                  <c:v>0</c:v>
                </c:pt>
                <c:pt idx="9541">
                  <c:v>0</c:v>
                </c:pt>
                <c:pt idx="9542">
                  <c:v>0</c:v>
                </c:pt>
                <c:pt idx="9543">
                  <c:v>0</c:v>
                </c:pt>
                <c:pt idx="9544">
                  <c:v>0</c:v>
                </c:pt>
                <c:pt idx="9545">
                  <c:v>0</c:v>
                </c:pt>
                <c:pt idx="9546">
                  <c:v>0</c:v>
                </c:pt>
                <c:pt idx="9547">
                  <c:v>0</c:v>
                </c:pt>
                <c:pt idx="9548">
                  <c:v>0</c:v>
                </c:pt>
                <c:pt idx="9549">
                  <c:v>0</c:v>
                </c:pt>
                <c:pt idx="9550">
                  <c:v>0</c:v>
                </c:pt>
                <c:pt idx="9551">
                  <c:v>0</c:v>
                </c:pt>
                <c:pt idx="9552">
                  <c:v>0</c:v>
                </c:pt>
                <c:pt idx="9553">
                  <c:v>0</c:v>
                </c:pt>
                <c:pt idx="9554">
                  <c:v>0</c:v>
                </c:pt>
                <c:pt idx="9555">
                  <c:v>0</c:v>
                </c:pt>
                <c:pt idx="9556">
                  <c:v>0</c:v>
                </c:pt>
                <c:pt idx="9557">
                  <c:v>0</c:v>
                </c:pt>
                <c:pt idx="9558">
                  <c:v>0</c:v>
                </c:pt>
                <c:pt idx="9559">
                  <c:v>0</c:v>
                </c:pt>
                <c:pt idx="9560">
                  <c:v>0</c:v>
                </c:pt>
                <c:pt idx="9561">
                  <c:v>0</c:v>
                </c:pt>
                <c:pt idx="9562">
                  <c:v>0</c:v>
                </c:pt>
                <c:pt idx="9563">
                  <c:v>0</c:v>
                </c:pt>
                <c:pt idx="9564">
                  <c:v>0</c:v>
                </c:pt>
                <c:pt idx="9565">
                  <c:v>0</c:v>
                </c:pt>
                <c:pt idx="9566">
                  <c:v>0</c:v>
                </c:pt>
                <c:pt idx="9567">
                  <c:v>0</c:v>
                </c:pt>
                <c:pt idx="9568">
                  <c:v>0</c:v>
                </c:pt>
                <c:pt idx="9569">
                  <c:v>0</c:v>
                </c:pt>
                <c:pt idx="9570">
                  <c:v>0</c:v>
                </c:pt>
                <c:pt idx="9571">
                  <c:v>0</c:v>
                </c:pt>
                <c:pt idx="9572">
                  <c:v>0</c:v>
                </c:pt>
                <c:pt idx="9573">
                  <c:v>0</c:v>
                </c:pt>
                <c:pt idx="9574">
                  <c:v>0</c:v>
                </c:pt>
                <c:pt idx="9575">
                  <c:v>0</c:v>
                </c:pt>
                <c:pt idx="9576">
                  <c:v>0</c:v>
                </c:pt>
                <c:pt idx="9577">
                  <c:v>0</c:v>
                </c:pt>
                <c:pt idx="9578">
                  <c:v>0</c:v>
                </c:pt>
                <c:pt idx="9579">
                  <c:v>0</c:v>
                </c:pt>
                <c:pt idx="9580">
                  <c:v>0</c:v>
                </c:pt>
                <c:pt idx="9581">
                  <c:v>0</c:v>
                </c:pt>
                <c:pt idx="9582">
                  <c:v>0</c:v>
                </c:pt>
                <c:pt idx="9583">
                  <c:v>0</c:v>
                </c:pt>
                <c:pt idx="9584">
                  <c:v>0</c:v>
                </c:pt>
                <c:pt idx="9585">
                  <c:v>0</c:v>
                </c:pt>
                <c:pt idx="9586">
                  <c:v>0</c:v>
                </c:pt>
                <c:pt idx="9587">
                  <c:v>0</c:v>
                </c:pt>
                <c:pt idx="9588">
                  <c:v>0</c:v>
                </c:pt>
                <c:pt idx="9589">
                  <c:v>0</c:v>
                </c:pt>
                <c:pt idx="9590">
                  <c:v>0</c:v>
                </c:pt>
                <c:pt idx="9591">
                  <c:v>0</c:v>
                </c:pt>
                <c:pt idx="9592">
                  <c:v>0</c:v>
                </c:pt>
                <c:pt idx="9593">
                  <c:v>0</c:v>
                </c:pt>
                <c:pt idx="9594">
                  <c:v>0</c:v>
                </c:pt>
                <c:pt idx="9595">
                  <c:v>0</c:v>
                </c:pt>
                <c:pt idx="9596">
                  <c:v>0</c:v>
                </c:pt>
                <c:pt idx="9597">
                  <c:v>0</c:v>
                </c:pt>
                <c:pt idx="9598">
                  <c:v>0</c:v>
                </c:pt>
                <c:pt idx="9599">
                  <c:v>0</c:v>
                </c:pt>
                <c:pt idx="9600">
                  <c:v>0</c:v>
                </c:pt>
                <c:pt idx="9601">
                  <c:v>0</c:v>
                </c:pt>
                <c:pt idx="9602">
                  <c:v>0</c:v>
                </c:pt>
                <c:pt idx="9603">
                  <c:v>0</c:v>
                </c:pt>
                <c:pt idx="9604">
                  <c:v>0</c:v>
                </c:pt>
                <c:pt idx="9605">
                  <c:v>0</c:v>
                </c:pt>
                <c:pt idx="9606">
                  <c:v>0</c:v>
                </c:pt>
                <c:pt idx="9607">
                  <c:v>0</c:v>
                </c:pt>
                <c:pt idx="9608">
                  <c:v>0</c:v>
                </c:pt>
                <c:pt idx="9609">
                  <c:v>0</c:v>
                </c:pt>
                <c:pt idx="9610">
                  <c:v>0</c:v>
                </c:pt>
                <c:pt idx="9611">
                  <c:v>0</c:v>
                </c:pt>
                <c:pt idx="9612">
                  <c:v>0</c:v>
                </c:pt>
                <c:pt idx="9613">
                  <c:v>0</c:v>
                </c:pt>
                <c:pt idx="9614">
                  <c:v>0</c:v>
                </c:pt>
                <c:pt idx="9615">
                  <c:v>0</c:v>
                </c:pt>
                <c:pt idx="9616">
                  <c:v>0</c:v>
                </c:pt>
                <c:pt idx="9617">
                  <c:v>0</c:v>
                </c:pt>
                <c:pt idx="9618">
                  <c:v>0</c:v>
                </c:pt>
                <c:pt idx="9619">
                  <c:v>0</c:v>
                </c:pt>
                <c:pt idx="9620">
                  <c:v>0</c:v>
                </c:pt>
                <c:pt idx="9621">
                  <c:v>0</c:v>
                </c:pt>
                <c:pt idx="9622">
                  <c:v>0</c:v>
                </c:pt>
                <c:pt idx="9623">
                  <c:v>0</c:v>
                </c:pt>
                <c:pt idx="9624">
                  <c:v>0</c:v>
                </c:pt>
                <c:pt idx="9625">
                  <c:v>0</c:v>
                </c:pt>
                <c:pt idx="9626">
                  <c:v>0</c:v>
                </c:pt>
                <c:pt idx="9627">
                  <c:v>0</c:v>
                </c:pt>
                <c:pt idx="9628">
                  <c:v>0</c:v>
                </c:pt>
                <c:pt idx="9629">
                  <c:v>0</c:v>
                </c:pt>
                <c:pt idx="9630">
                  <c:v>0</c:v>
                </c:pt>
                <c:pt idx="9631">
                  <c:v>0</c:v>
                </c:pt>
                <c:pt idx="9632">
                  <c:v>0</c:v>
                </c:pt>
                <c:pt idx="9633">
                  <c:v>0</c:v>
                </c:pt>
                <c:pt idx="9634">
                  <c:v>0</c:v>
                </c:pt>
                <c:pt idx="9635">
                  <c:v>0</c:v>
                </c:pt>
                <c:pt idx="9636">
                  <c:v>0</c:v>
                </c:pt>
                <c:pt idx="9637">
                  <c:v>0</c:v>
                </c:pt>
                <c:pt idx="9638">
                  <c:v>0</c:v>
                </c:pt>
                <c:pt idx="9639">
                  <c:v>0</c:v>
                </c:pt>
                <c:pt idx="9640">
                  <c:v>0</c:v>
                </c:pt>
                <c:pt idx="9641">
                  <c:v>0</c:v>
                </c:pt>
                <c:pt idx="9642">
                  <c:v>0</c:v>
                </c:pt>
                <c:pt idx="9643">
                  <c:v>0</c:v>
                </c:pt>
                <c:pt idx="9644">
                  <c:v>0</c:v>
                </c:pt>
                <c:pt idx="9645">
                  <c:v>0</c:v>
                </c:pt>
                <c:pt idx="9646">
                  <c:v>0</c:v>
                </c:pt>
                <c:pt idx="9647">
                  <c:v>0</c:v>
                </c:pt>
                <c:pt idx="9648">
                  <c:v>0</c:v>
                </c:pt>
                <c:pt idx="9649">
                  <c:v>0</c:v>
                </c:pt>
                <c:pt idx="9650">
                  <c:v>0</c:v>
                </c:pt>
                <c:pt idx="9651">
                  <c:v>0</c:v>
                </c:pt>
                <c:pt idx="9652">
                  <c:v>0</c:v>
                </c:pt>
                <c:pt idx="9653">
                  <c:v>0</c:v>
                </c:pt>
                <c:pt idx="9654">
                  <c:v>0</c:v>
                </c:pt>
                <c:pt idx="9655">
                  <c:v>0</c:v>
                </c:pt>
                <c:pt idx="9656">
                  <c:v>0</c:v>
                </c:pt>
                <c:pt idx="9657">
                  <c:v>0</c:v>
                </c:pt>
                <c:pt idx="9658">
                  <c:v>0</c:v>
                </c:pt>
                <c:pt idx="9659">
                  <c:v>0</c:v>
                </c:pt>
                <c:pt idx="9660">
                  <c:v>0</c:v>
                </c:pt>
                <c:pt idx="9661">
                  <c:v>0</c:v>
                </c:pt>
                <c:pt idx="9662">
                  <c:v>0</c:v>
                </c:pt>
                <c:pt idx="9663">
                  <c:v>0</c:v>
                </c:pt>
                <c:pt idx="9664">
                  <c:v>0</c:v>
                </c:pt>
                <c:pt idx="9665">
                  <c:v>0</c:v>
                </c:pt>
                <c:pt idx="9666">
                  <c:v>0</c:v>
                </c:pt>
                <c:pt idx="9667">
                  <c:v>0</c:v>
                </c:pt>
                <c:pt idx="9668">
                  <c:v>0</c:v>
                </c:pt>
                <c:pt idx="9669">
                  <c:v>0</c:v>
                </c:pt>
                <c:pt idx="9670">
                  <c:v>0</c:v>
                </c:pt>
                <c:pt idx="9671">
                  <c:v>0</c:v>
                </c:pt>
                <c:pt idx="9672">
                  <c:v>0</c:v>
                </c:pt>
                <c:pt idx="9673">
                  <c:v>0</c:v>
                </c:pt>
                <c:pt idx="9674">
                  <c:v>0</c:v>
                </c:pt>
                <c:pt idx="9675">
                  <c:v>0</c:v>
                </c:pt>
                <c:pt idx="9676">
                  <c:v>0</c:v>
                </c:pt>
                <c:pt idx="9677">
                  <c:v>0</c:v>
                </c:pt>
                <c:pt idx="9678">
                  <c:v>0</c:v>
                </c:pt>
                <c:pt idx="9679">
                  <c:v>0</c:v>
                </c:pt>
                <c:pt idx="9680">
                  <c:v>0</c:v>
                </c:pt>
                <c:pt idx="9681">
                  <c:v>0</c:v>
                </c:pt>
                <c:pt idx="9682">
                  <c:v>0</c:v>
                </c:pt>
                <c:pt idx="9683">
                  <c:v>0</c:v>
                </c:pt>
                <c:pt idx="9684">
                  <c:v>0</c:v>
                </c:pt>
                <c:pt idx="9685">
                  <c:v>0</c:v>
                </c:pt>
                <c:pt idx="9686">
                  <c:v>0</c:v>
                </c:pt>
                <c:pt idx="9687">
                  <c:v>0</c:v>
                </c:pt>
                <c:pt idx="9688">
                  <c:v>0</c:v>
                </c:pt>
                <c:pt idx="9689">
                  <c:v>0</c:v>
                </c:pt>
                <c:pt idx="9690">
                  <c:v>0</c:v>
                </c:pt>
                <c:pt idx="9691">
                  <c:v>0</c:v>
                </c:pt>
                <c:pt idx="9692">
                  <c:v>0</c:v>
                </c:pt>
                <c:pt idx="9693">
                  <c:v>0</c:v>
                </c:pt>
                <c:pt idx="9694">
                  <c:v>0</c:v>
                </c:pt>
                <c:pt idx="9695">
                  <c:v>0</c:v>
                </c:pt>
                <c:pt idx="9696">
                  <c:v>0</c:v>
                </c:pt>
                <c:pt idx="9697">
                  <c:v>0</c:v>
                </c:pt>
                <c:pt idx="9698">
                  <c:v>0</c:v>
                </c:pt>
                <c:pt idx="9699">
                  <c:v>0</c:v>
                </c:pt>
                <c:pt idx="9700">
                  <c:v>0</c:v>
                </c:pt>
                <c:pt idx="9701">
                  <c:v>0</c:v>
                </c:pt>
                <c:pt idx="9702">
                  <c:v>0</c:v>
                </c:pt>
                <c:pt idx="9703">
                  <c:v>0</c:v>
                </c:pt>
                <c:pt idx="9704">
                  <c:v>0</c:v>
                </c:pt>
                <c:pt idx="9705">
                  <c:v>0</c:v>
                </c:pt>
                <c:pt idx="9706">
                  <c:v>0</c:v>
                </c:pt>
                <c:pt idx="9707">
                  <c:v>0</c:v>
                </c:pt>
                <c:pt idx="9708">
                  <c:v>0</c:v>
                </c:pt>
                <c:pt idx="9709">
                  <c:v>0</c:v>
                </c:pt>
                <c:pt idx="9710">
                  <c:v>0</c:v>
                </c:pt>
                <c:pt idx="9711">
                  <c:v>0</c:v>
                </c:pt>
                <c:pt idx="9712">
                  <c:v>0</c:v>
                </c:pt>
                <c:pt idx="9713">
                  <c:v>0</c:v>
                </c:pt>
                <c:pt idx="9714">
                  <c:v>0</c:v>
                </c:pt>
                <c:pt idx="9715">
                  <c:v>0</c:v>
                </c:pt>
                <c:pt idx="9716">
                  <c:v>0</c:v>
                </c:pt>
                <c:pt idx="9717">
                  <c:v>0</c:v>
                </c:pt>
                <c:pt idx="9718">
                  <c:v>0</c:v>
                </c:pt>
                <c:pt idx="9719">
                  <c:v>0</c:v>
                </c:pt>
                <c:pt idx="9720">
                  <c:v>0</c:v>
                </c:pt>
                <c:pt idx="9721">
                  <c:v>0</c:v>
                </c:pt>
                <c:pt idx="9722">
                  <c:v>0</c:v>
                </c:pt>
                <c:pt idx="9723">
                  <c:v>0</c:v>
                </c:pt>
                <c:pt idx="9724">
                  <c:v>0</c:v>
                </c:pt>
                <c:pt idx="9725">
                  <c:v>0</c:v>
                </c:pt>
                <c:pt idx="9726">
                  <c:v>0</c:v>
                </c:pt>
                <c:pt idx="9727">
                  <c:v>0</c:v>
                </c:pt>
                <c:pt idx="9728">
                  <c:v>0</c:v>
                </c:pt>
                <c:pt idx="9729">
                  <c:v>0</c:v>
                </c:pt>
                <c:pt idx="9730">
                  <c:v>0</c:v>
                </c:pt>
                <c:pt idx="9731">
                  <c:v>0</c:v>
                </c:pt>
                <c:pt idx="9732">
                  <c:v>0</c:v>
                </c:pt>
                <c:pt idx="9733">
                  <c:v>0</c:v>
                </c:pt>
                <c:pt idx="9734">
                  <c:v>0</c:v>
                </c:pt>
                <c:pt idx="9735">
                  <c:v>0</c:v>
                </c:pt>
                <c:pt idx="9736">
                  <c:v>0</c:v>
                </c:pt>
                <c:pt idx="9737">
                  <c:v>0</c:v>
                </c:pt>
                <c:pt idx="9738">
                  <c:v>0</c:v>
                </c:pt>
                <c:pt idx="9739">
                  <c:v>0</c:v>
                </c:pt>
                <c:pt idx="9740">
                  <c:v>0</c:v>
                </c:pt>
                <c:pt idx="9741">
                  <c:v>0</c:v>
                </c:pt>
                <c:pt idx="9742">
                  <c:v>0</c:v>
                </c:pt>
                <c:pt idx="9743">
                  <c:v>0</c:v>
                </c:pt>
                <c:pt idx="9744">
                  <c:v>0</c:v>
                </c:pt>
                <c:pt idx="9745">
                  <c:v>0</c:v>
                </c:pt>
                <c:pt idx="9746">
                  <c:v>0</c:v>
                </c:pt>
                <c:pt idx="9747">
                  <c:v>0</c:v>
                </c:pt>
                <c:pt idx="9748">
                  <c:v>0</c:v>
                </c:pt>
                <c:pt idx="9749">
                  <c:v>0</c:v>
                </c:pt>
                <c:pt idx="9750">
                  <c:v>0</c:v>
                </c:pt>
                <c:pt idx="9751">
                  <c:v>0</c:v>
                </c:pt>
                <c:pt idx="9752">
                  <c:v>0</c:v>
                </c:pt>
                <c:pt idx="9753">
                  <c:v>0</c:v>
                </c:pt>
                <c:pt idx="9754">
                  <c:v>0</c:v>
                </c:pt>
                <c:pt idx="9755">
                  <c:v>0</c:v>
                </c:pt>
                <c:pt idx="9756">
                  <c:v>0</c:v>
                </c:pt>
                <c:pt idx="9757">
                  <c:v>0</c:v>
                </c:pt>
                <c:pt idx="9758">
                  <c:v>0</c:v>
                </c:pt>
                <c:pt idx="9759">
                  <c:v>0</c:v>
                </c:pt>
                <c:pt idx="9760">
                  <c:v>0</c:v>
                </c:pt>
                <c:pt idx="9761">
                  <c:v>0</c:v>
                </c:pt>
                <c:pt idx="9762">
                  <c:v>0</c:v>
                </c:pt>
                <c:pt idx="9763">
                  <c:v>0</c:v>
                </c:pt>
                <c:pt idx="9764">
                  <c:v>0</c:v>
                </c:pt>
                <c:pt idx="9765">
                  <c:v>0</c:v>
                </c:pt>
                <c:pt idx="9766">
                  <c:v>0</c:v>
                </c:pt>
                <c:pt idx="9767">
                  <c:v>0</c:v>
                </c:pt>
                <c:pt idx="9768">
                  <c:v>0</c:v>
                </c:pt>
                <c:pt idx="9769">
                  <c:v>0</c:v>
                </c:pt>
                <c:pt idx="9770">
                  <c:v>0</c:v>
                </c:pt>
                <c:pt idx="9771">
                  <c:v>0</c:v>
                </c:pt>
                <c:pt idx="9772">
                  <c:v>0</c:v>
                </c:pt>
                <c:pt idx="9773">
                  <c:v>0</c:v>
                </c:pt>
                <c:pt idx="9774">
                  <c:v>0</c:v>
                </c:pt>
                <c:pt idx="9775">
                  <c:v>0</c:v>
                </c:pt>
                <c:pt idx="9776">
                  <c:v>0</c:v>
                </c:pt>
                <c:pt idx="9777">
                  <c:v>0</c:v>
                </c:pt>
                <c:pt idx="9778">
                  <c:v>0</c:v>
                </c:pt>
                <c:pt idx="9779">
                  <c:v>0</c:v>
                </c:pt>
                <c:pt idx="9780">
                  <c:v>0</c:v>
                </c:pt>
                <c:pt idx="9781">
                  <c:v>0</c:v>
                </c:pt>
                <c:pt idx="9782">
                  <c:v>0</c:v>
                </c:pt>
                <c:pt idx="9783">
                  <c:v>0</c:v>
                </c:pt>
                <c:pt idx="9784">
                  <c:v>0</c:v>
                </c:pt>
                <c:pt idx="9785">
                  <c:v>0</c:v>
                </c:pt>
                <c:pt idx="9786">
                  <c:v>0</c:v>
                </c:pt>
                <c:pt idx="9787">
                  <c:v>0</c:v>
                </c:pt>
                <c:pt idx="9788">
                  <c:v>0</c:v>
                </c:pt>
                <c:pt idx="9789">
                  <c:v>0</c:v>
                </c:pt>
                <c:pt idx="9790">
                  <c:v>0</c:v>
                </c:pt>
                <c:pt idx="9791">
                  <c:v>0</c:v>
                </c:pt>
                <c:pt idx="9792">
                  <c:v>0</c:v>
                </c:pt>
                <c:pt idx="9793">
                  <c:v>0</c:v>
                </c:pt>
                <c:pt idx="9794">
                  <c:v>0</c:v>
                </c:pt>
                <c:pt idx="9795">
                  <c:v>0</c:v>
                </c:pt>
                <c:pt idx="9796">
                  <c:v>0</c:v>
                </c:pt>
                <c:pt idx="9797">
                  <c:v>0</c:v>
                </c:pt>
                <c:pt idx="9798">
                  <c:v>0</c:v>
                </c:pt>
                <c:pt idx="9799">
                  <c:v>0</c:v>
                </c:pt>
                <c:pt idx="9800">
                  <c:v>0</c:v>
                </c:pt>
                <c:pt idx="9801">
                  <c:v>0</c:v>
                </c:pt>
                <c:pt idx="9802">
                  <c:v>0</c:v>
                </c:pt>
                <c:pt idx="9803">
                  <c:v>0</c:v>
                </c:pt>
                <c:pt idx="9804">
                  <c:v>0</c:v>
                </c:pt>
                <c:pt idx="9805">
                  <c:v>0</c:v>
                </c:pt>
                <c:pt idx="9806">
                  <c:v>0</c:v>
                </c:pt>
                <c:pt idx="9807">
                  <c:v>0</c:v>
                </c:pt>
                <c:pt idx="9808">
                  <c:v>0</c:v>
                </c:pt>
                <c:pt idx="9809">
                  <c:v>0</c:v>
                </c:pt>
                <c:pt idx="9810">
                  <c:v>0</c:v>
                </c:pt>
                <c:pt idx="9811">
                  <c:v>0</c:v>
                </c:pt>
                <c:pt idx="9812">
                  <c:v>0</c:v>
                </c:pt>
                <c:pt idx="9813">
                  <c:v>0</c:v>
                </c:pt>
                <c:pt idx="9814">
                  <c:v>0</c:v>
                </c:pt>
                <c:pt idx="9815">
                  <c:v>0</c:v>
                </c:pt>
                <c:pt idx="9816">
                  <c:v>0</c:v>
                </c:pt>
                <c:pt idx="9817">
                  <c:v>0</c:v>
                </c:pt>
                <c:pt idx="9818">
                  <c:v>0</c:v>
                </c:pt>
                <c:pt idx="9819">
                  <c:v>0</c:v>
                </c:pt>
                <c:pt idx="9820">
                  <c:v>0</c:v>
                </c:pt>
                <c:pt idx="9821">
                  <c:v>0</c:v>
                </c:pt>
                <c:pt idx="9822">
                  <c:v>0</c:v>
                </c:pt>
                <c:pt idx="9823">
                  <c:v>0</c:v>
                </c:pt>
                <c:pt idx="9824">
                  <c:v>0</c:v>
                </c:pt>
                <c:pt idx="9825">
                  <c:v>0</c:v>
                </c:pt>
                <c:pt idx="9826">
                  <c:v>0</c:v>
                </c:pt>
                <c:pt idx="9827">
                  <c:v>0</c:v>
                </c:pt>
                <c:pt idx="9828">
                  <c:v>0</c:v>
                </c:pt>
                <c:pt idx="9829">
                  <c:v>0</c:v>
                </c:pt>
                <c:pt idx="9830">
                  <c:v>0</c:v>
                </c:pt>
                <c:pt idx="9831">
                  <c:v>0</c:v>
                </c:pt>
                <c:pt idx="9832">
                  <c:v>0</c:v>
                </c:pt>
                <c:pt idx="9833">
                  <c:v>0</c:v>
                </c:pt>
                <c:pt idx="9834">
                  <c:v>0</c:v>
                </c:pt>
                <c:pt idx="9835">
                  <c:v>0</c:v>
                </c:pt>
                <c:pt idx="9836">
                  <c:v>0</c:v>
                </c:pt>
                <c:pt idx="9837">
                  <c:v>0</c:v>
                </c:pt>
                <c:pt idx="9838">
                  <c:v>0</c:v>
                </c:pt>
                <c:pt idx="9839">
                  <c:v>0</c:v>
                </c:pt>
                <c:pt idx="9840">
                  <c:v>0</c:v>
                </c:pt>
                <c:pt idx="9841">
                  <c:v>0</c:v>
                </c:pt>
                <c:pt idx="9842">
                  <c:v>0</c:v>
                </c:pt>
                <c:pt idx="9843">
                  <c:v>0</c:v>
                </c:pt>
                <c:pt idx="9844">
                  <c:v>0</c:v>
                </c:pt>
                <c:pt idx="9845">
                  <c:v>0</c:v>
                </c:pt>
                <c:pt idx="9846">
                  <c:v>0</c:v>
                </c:pt>
                <c:pt idx="9847">
                  <c:v>0</c:v>
                </c:pt>
                <c:pt idx="9848">
                  <c:v>0</c:v>
                </c:pt>
                <c:pt idx="9849">
                  <c:v>0</c:v>
                </c:pt>
                <c:pt idx="9850">
                  <c:v>0</c:v>
                </c:pt>
                <c:pt idx="9851">
                  <c:v>0</c:v>
                </c:pt>
                <c:pt idx="9852">
                  <c:v>0</c:v>
                </c:pt>
                <c:pt idx="9853">
                  <c:v>0</c:v>
                </c:pt>
                <c:pt idx="9854">
                  <c:v>0</c:v>
                </c:pt>
                <c:pt idx="9855">
                  <c:v>0</c:v>
                </c:pt>
                <c:pt idx="9856">
                  <c:v>0</c:v>
                </c:pt>
                <c:pt idx="9857">
                  <c:v>0</c:v>
                </c:pt>
                <c:pt idx="9858">
                  <c:v>0</c:v>
                </c:pt>
                <c:pt idx="9859">
                  <c:v>0</c:v>
                </c:pt>
                <c:pt idx="9860">
                  <c:v>0</c:v>
                </c:pt>
                <c:pt idx="9861">
                  <c:v>0</c:v>
                </c:pt>
                <c:pt idx="9862">
                  <c:v>0</c:v>
                </c:pt>
                <c:pt idx="9863">
                  <c:v>0</c:v>
                </c:pt>
                <c:pt idx="9864">
                  <c:v>0</c:v>
                </c:pt>
                <c:pt idx="9865">
                  <c:v>0</c:v>
                </c:pt>
                <c:pt idx="9866">
                  <c:v>0</c:v>
                </c:pt>
                <c:pt idx="9867">
                  <c:v>0</c:v>
                </c:pt>
                <c:pt idx="9868">
                  <c:v>0</c:v>
                </c:pt>
                <c:pt idx="9869">
                  <c:v>0</c:v>
                </c:pt>
                <c:pt idx="9870">
                  <c:v>0</c:v>
                </c:pt>
                <c:pt idx="9871">
                  <c:v>0</c:v>
                </c:pt>
                <c:pt idx="9872">
                  <c:v>0</c:v>
                </c:pt>
                <c:pt idx="9873">
                  <c:v>0</c:v>
                </c:pt>
                <c:pt idx="9874">
                  <c:v>0</c:v>
                </c:pt>
                <c:pt idx="9875">
                  <c:v>0</c:v>
                </c:pt>
                <c:pt idx="9876">
                  <c:v>0</c:v>
                </c:pt>
                <c:pt idx="9877">
                  <c:v>0</c:v>
                </c:pt>
                <c:pt idx="9878">
                  <c:v>0</c:v>
                </c:pt>
                <c:pt idx="9879">
                  <c:v>0</c:v>
                </c:pt>
                <c:pt idx="9880">
                  <c:v>0</c:v>
                </c:pt>
                <c:pt idx="9881">
                  <c:v>0</c:v>
                </c:pt>
                <c:pt idx="9882">
                  <c:v>0</c:v>
                </c:pt>
                <c:pt idx="9883">
                  <c:v>0</c:v>
                </c:pt>
                <c:pt idx="9884">
                  <c:v>0</c:v>
                </c:pt>
                <c:pt idx="9885">
                  <c:v>0</c:v>
                </c:pt>
                <c:pt idx="9886">
                  <c:v>0</c:v>
                </c:pt>
                <c:pt idx="9887">
                  <c:v>0</c:v>
                </c:pt>
                <c:pt idx="9888">
                  <c:v>0</c:v>
                </c:pt>
                <c:pt idx="9889">
                  <c:v>0</c:v>
                </c:pt>
                <c:pt idx="9890">
                  <c:v>0</c:v>
                </c:pt>
                <c:pt idx="9891">
                  <c:v>0</c:v>
                </c:pt>
                <c:pt idx="9892">
                  <c:v>0</c:v>
                </c:pt>
                <c:pt idx="9893">
                  <c:v>0</c:v>
                </c:pt>
                <c:pt idx="9894">
                  <c:v>0</c:v>
                </c:pt>
                <c:pt idx="9895">
                  <c:v>0</c:v>
                </c:pt>
                <c:pt idx="9896">
                  <c:v>0</c:v>
                </c:pt>
                <c:pt idx="9897">
                  <c:v>0</c:v>
                </c:pt>
                <c:pt idx="9898">
                  <c:v>0</c:v>
                </c:pt>
                <c:pt idx="9899">
                  <c:v>0</c:v>
                </c:pt>
                <c:pt idx="9900">
                  <c:v>0</c:v>
                </c:pt>
                <c:pt idx="9901">
                  <c:v>0</c:v>
                </c:pt>
                <c:pt idx="9902">
                  <c:v>0</c:v>
                </c:pt>
                <c:pt idx="9903">
                  <c:v>0</c:v>
                </c:pt>
                <c:pt idx="9904">
                  <c:v>0</c:v>
                </c:pt>
                <c:pt idx="9905">
                  <c:v>0</c:v>
                </c:pt>
                <c:pt idx="9906">
                  <c:v>0</c:v>
                </c:pt>
                <c:pt idx="9907">
                  <c:v>0</c:v>
                </c:pt>
                <c:pt idx="9908">
                  <c:v>0</c:v>
                </c:pt>
                <c:pt idx="9909">
                  <c:v>0</c:v>
                </c:pt>
                <c:pt idx="9910">
                  <c:v>0</c:v>
                </c:pt>
                <c:pt idx="9911">
                  <c:v>0</c:v>
                </c:pt>
                <c:pt idx="9912">
                  <c:v>0</c:v>
                </c:pt>
                <c:pt idx="9913">
                  <c:v>0</c:v>
                </c:pt>
                <c:pt idx="9914">
                  <c:v>0</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c:v>
                </c:pt>
                <c:pt idx="9933">
                  <c:v>0</c:v>
                </c:pt>
                <c:pt idx="9934">
                  <c:v>0</c:v>
                </c:pt>
                <c:pt idx="9935">
                  <c:v>0</c:v>
                </c:pt>
                <c:pt idx="9936">
                  <c:v>0</c:v>
                </c:pt>
                <c:pt idx="9937">
                  <c:v>0</c:v>
                </c:pt>
                <c:pt idx="9938">
                  <c:v>0</c:v>
                </c:pt>
                <c:pt idx="9939">
                  <c:v>0</c:v>
                </c:pt>
                <c:pt idx="9940">
                  <c:v>0</c:v>
                </c:pt>
                <c:pt idx="9941">
                  <c:v>0</c:v>
                </c:pt>
                <c:pt idx="9942">
                  <c:v>0</c:v>
                </c:pt>
                <c:pt idx="9943">
                  <c:v>0</c:v>
                </c:pt>
                <c:pt idx="9944">
                  <c:v>0</c:v>
                </c:pt>
                <c:pt idx="9945">
                  <c:v>0</c:v>
                </c:pt>
                <c:pt idx="9946">
                  <c:v>0</c:v>
                </c:pt>
                <c:pt idx="9947">
                  <c:v>0</c:v>
                </c:pt>
                <c:pt idx="9948">
                  <c:v>0</c:v>
                </c:pt>
                <c:pt idx="9949">
                  <c:v>0</c:v>
                </c:pt>
                <c:pt idx="9950">
                  <c:v>0</c:v>
                </c:pt>
                <c:pt idx="9951">
                  <c:v>0</c:v>
                </c:pt>
                <c:pt idx="9952">
                  <c:v>0</c:v>
                </c:pt>
                <c:pt idx="9953">
                  <c:v>0</c:v>
                </c:pt>
                <c:pt idx="9954">
                  <c:v>0</c:v>
                </c:pt>
                <c:pt idx="9955">
                  <c:v>0</c:v>
                </c:pt>
                <c:pt idx="9956">
                  <c:v>0</c:v>
                </c:pt>
                <c:pt idx="9957">
                  <c:v>0</c:v>
                </c:pt>
                <c:pt idx="9958">
                  <c:v>0</c:v>
                </c:pt>
                <c:pt idx="9959">
                  <c:v>0</c:v>
                </c:pt>
                <c:pt idx="9960">
                  <c:v>0</c:v>
                </c:pt>
                <c:pt idx="9961">
                  <c:v>0</c:v>
                </c:pt>
                <c:pt idx="9962">
                  <c:v>0</c:v>
                </c:pt>
                <c:pt idx="9963">
                  <c:v>0</c:v>
                </c:pt>
                <c:pt idx="9964">
                  <c:v>0</c:v>
                </c:pt>
                <c:pt idx="9965">
                  <c:v>0</c:v>
                </c:pt>
                <c:pt idx="9966">
                  <c:v>0</c:v>
                </c:pt>
                <c:pt idx="9967">
                  <c:v>0</c:v>
                </c:pt>
                <c:pt idx="9968">
                  <c:v>0</c:v>
                </c:pt>
                <c:pt idx="9969">
                  <c:v>0</c:v>
                </c:pt>
                <c:pt idx="9970">
                  <c:v>0</c:v>
                </c:pt>
                <c:pt idx="9971">
                  <c:v>0</c:v>
                </c:pt>
                <c:pt idx="9972">
                  <c:v>0</c:v>
                </c:pt>
                <c:pt idx="9973">
                  <c:v>0</c:v>
                </c:pt>
                <c:pt idx="9974">
                  <c:v>0</c:v>
                </c:pt>
                <c:pt idx="9975">
                  <c:v>0</c:v>
                </c:pt>
                <c:pt idx="9976">
                  <c:v>0</c:v>
                </c:pt>
                <c:pt idx="9977">
                  <c:v>0</c:v>
                </c:pt>
                <c:pt idx="9978">
                  <c:v>0</c:v>
                </c:pt>
                <c:pt idx="9979">
                  <c:v>0</c:v>
                </c:pt>
                <c:pt idx="9980">
                  <c:v>0</c:v>
                </c:pt>
                <c:pt idx="9981">
                  <c:v>0</c:v>
                </c:pt>
                <c:pt idx="9982">
                  <c:v>0</c:v>
                </c:pt>
                <c:pt idx="9983">
                  <c:v>0</c:v>
                </c:pt>
                <c:pt idx="9984">
                  <c:v>0</c:v>
                </c:pt>
                <c:pt idx="9985">
                  <c:v>0</c:v>
                </c:pt>
                <c:pt idx="9986">
                  <c:v>0</c:v>
                </c:pt>
                <c:pt idx="9987">
                  <c:v>0</c:v>
                </c:pt>
                <c:pt idx="9988">
                  <c:v>0</c:v>
                </c:pt>
                <c:pt idx="9989">
                  <c:v>0</c:v>
                </c:pt>
                <c:pt idx="9990">
                  <c:v>0</c:v>
                </c:pt>
                <c:pt idx="9991">
                  <c:v>0</c:v>
                </c:pt>
                <c:pt idx="9992">
                  <c:v>0</c:v>
                </c:pt>
                <c:pt idx="9993">
                  <c:v>0</c:v>
                </c:pt>
                <c:pt idx="9994">
                  <c:v>0</c:v>
                </c:pt>
                <c:pt idx="9995">
                  <c:v>0</c:v>
                </c:pt>
                <c:pt idx="9996">
                  <c:v>0</c:v>
                </c:pt>
                <c:pt idx="9997">
                  <c:v>0</c:v>
                </c:pt>
                <c:pt idx="9998">
                  <c:v>0</c:v>
                </c:pt>
                <c:pt idx="9999">
                  <c:v>0</c:v>
                </c:pt>
                <c:pt idx="10000">
                  <c:v>0</c:v>
                </c:pt>
                <c:pt idx="10001">
                  <c:v>0</c:v>
                </c:pt>
                <c:pt idx="10002">
                  <c:v>0</c:v>
                </c:pt>
                <c:pt idx="10003">
                  <c:v>0</c:v>
                </c:pt>
                <c:pt idx="10004">
                  <c:v>0</c:v>
                </c:pt>
                <c:pt idx="10005">
                  <c:v>0</c:v>
                </c:pt>
                <c:pt idx="10006">
                  <c:v>0</c:v>
                </c:pt>
                <c:pt idx="10007">
                  <c:v>0</c:v>
                </c:pt>
                <c:pt idx="10008">
                  <c:v>0</c:v>
                </c:pt>
                <c:pt idx="10009">
                  <c:v>0</c:v>
                </c:pt>
                <c:pt idx="10010">
                  <c:v>0</c:v>
                </c:pt>
                <c:pt idx="10011">
                  <c:v>0</c:v>
                </c:pt>
                <c:pt idx="10012">
                  <c:v>0</c:v>
                </c:pt>
                <c:pt idx="10013">
                  <c:v>0</c:v>
                </c:pt>
                <c:pt idx="10014">
                  <c:v>0</c:v>
                </c:pt>
                <c:pt idx="10015">
                  <c:v>0</c:v>
                </c:pt>
                <c:pt idx="10016">
                  <c:v>0</c:v>
                </c:pt>
                <c:pt idx="10017">
                  <c:v>0</c:v>
                </c:pt>
                <c:pt idx="10018">
                  <c:v>0</c:v>
                </c:pt>
                <c:pt idx="10019">
                  <c:v>0</c:v>
                </c:pt>
                <c:pt idx="10020">
                  <c:v>0</c:v>
                </c:pt>
                <c:pt idx="10021">
                  <c:v>0</c:v>
                </c:pt>
                <c:pt idx="10022">
                  <c:v>0</c:v>
                </c:pt>
                <c:pt idx="10023">
                  <c:v>0</c:v>
                </c:pt>
                <c:pt idx="10024">
                  <c:v>0</c:v>
                </c:pt>
                <c:pt idx="10025">
                  <c:v>0</c:v>
                </c:pt>
                <c:pt idx="10026">
                  <c:v>0</c:v>
                </c:pt>
                <c:pt idx="10027">
                  <c:v>0</c:v>
                </c:pt>
                <c:pt idx="10028">
                  <c:v>0</c:v>
                </c:pt>
                <c:pt idx="10029">
                  <c:v>0</c:v>
                </c:pt>
                <c:pt idx="10030">
                  <c:v>0</c:v>
                </c:pt>
                <c:pt idx="10031">
                  <c:v>0</c:v>
                </c:pt>
                <c:pt idx="10032">
                  <c:v>0</c:v>
                </c:pt>
                <c:pt idx="10033">
                  <c:v>0</c:v>
                </c:pt>
                <c:pt idx="10034">
                  <c:v>0</c:v>
                </c:pt>
                <c:pt idx="10035">
                  <c:v>0</c:v>
                </c:pt>
                <c:pt idx="10036">
                  <c:v>0</c:v>
                </c:pt>
                <c:pt idx="10037">
                  <c:v>0</c:v>
                </c:pt>
                <c:pt idx="10038">
                  <c:v>0</c:v>
                </c:pt>
                <c:pt idx="10039">
                  <c:v>0</c:v>
                </c:pt>
                <c:pt idx="10040">
                  <c:v>0</c:v>
                </c:pt>
                <c:pt idx="10041">
                  <c:v>0</c:v>
                </c:pt>
                <c:pt idx="10042">
                  <c:v>0</c:v>
                </c:pt>
                <c:pt idx="10043">
                  <c:v>0</c:v>
                </c:pt>
                <c:pt idx="10044">
                  <c:v>0</c:v>
                </c:pt>
                <c:pt idx="10045">
                  <c:v>0</c:v>
                </c:pt>
                <c:pt idx="10046">
                  <c:v>0</c:v>
                </c:pt>
                <c:pt idx="10047">
                  <c:v>0</c:v>
                </c:pt>
                <c:pt idx="10048">
                  <c:v>0</c:v>
                </c:pt>
                <c:pt idx="10049">
                  <c:v>0</c:v>
                </c:pt>
                <c:pt idx="10050">
                  <c:v>0</c:v>
                </c:pt>
                <c:pt idx="10051">
                  <c:v>0</c:v>
                </c:pt>
                <c:pt idx="10052">
                  <c:v>0</c:v>
                </c:pt>
                <c:pt idx="10053">
                  <c:v>0</c:v>
                </c:pt>
                <c:pt idx="10054">
                  <c:v>0</c:v>
                </c:pt>
                <c:pt idx="10055">
                  <c:v>0</c:v>
                </c:pt>
                <c:pt idx="10056">
                  <c:v>0</c:v>
                </c:pt>
                <c:pt idx="10057">
                  <c:v>0</c:v>
                </c:pt>
                <c:pt idx="10058">
                  <c:v>0</c:v>
                </c:pt>
                <c:pt idx="10059">
                  <c:v>0</c:v>
                </c:pt>
                <c:pt idx="10060">
                  <c:v>0</c:v>
                </c:pt>
                <c:pt idx="10061">
                  <c:v>0</c:v>
                </c:pt>
                <c:pt idx="10062">
                  <c:v>0</c:v>
                </c:pt>
                <c:pt idx="10063">
                  <c:v>0</c:v>
                </c:pt>
                <c:pt idx="10064">
                  <c:v>0</c:v>
                </c:pt>
                <c:pt idx="10065">
                  <c:v>0</c:v>
                </c:pt>
                <c:pt idx="10066">
                  <c:v>0</c:v>
                </c:pt>
                <c:pt idx="10067">
                  <c:v>0</c:v>
                </c:pt>
                <c:pt idx="10068">
                  <c:v>0</c:v>
                </c:pt>
                <c:pt idx="10069">
                  <c:v>0</c:v>
                </c:pt>
                <c:pt idx="10070">
                  <c:v>0</c:v>
                </c:pt>
                <c:pt idx="10071">
                  <c:v>0</c:v>
                </c:pt>
                <c:pt idx="10072">
                  <c:v>0</c:v>
                </c:pt>
                <c:pt idx="10073">
                  <c:v>0</c:v>
                </c:pt>
                <c:pt idx="10074">
                  <c:v>0</c:v>
                </c:pt>
                <c:pt idx="10075">
                  <c:v>0</c:v>
                </c:pt>
                <c:pt idx="10076">
                  <c:v>0</c:v>
                </c:pt>
                <c:pt idx="10077">
                  <c:v>0</c:v>
                </c:pt>
                <c:pt idx="10078">
                  <c:v>0</c:v>
                </c:pt>
                <c:pt idx="10079">
                  <c:v>0</c:v>
                </c:pt>
                <c:pt idx="10080">
                  <c:v>0</c:v>
                </c:pt>
                <c:pt idx="10081">
                  <c:v>0</c:v>
                </c:pt>
                <c:pt idx="10082">
                  <c:v>0</c:v>
                </c:pt>
                <c:pt idx="10083">
                  <c:v>0</c:v>
                </c:pt>
                <c:pt idx="10084">
                  <c:v>0</c:v>
                </c:pt>
                <c:pt idx="10085">
                  <c:v>0</c:v>
                </c:pt>
                <c:pt idx="10086">
                  <c:v>0</c:v>
                </c:pt>
                <c:pt idx="10087">
                  <c:v>0</c:v>
                </c:pt>
                <c:pt idx="10088">
                  <c:v>0</c:v>
                </c:pt>
                <c:pt idx="10089">
                  <c:v>0</c:v>
                </c:pt>
                <c:pt idx="10090">
                  <c:v>0</c:v>
                </c:pt>
                <c:pt idx="10091">
                  <c:v>0</c:v>
                </c:pt>
                <c:pt idx="10092">
                  <c:v>0</c:v>
                </c:pt>
                <c:pt idx="10093">
                  <c:v>0</c:v>
                </c:pt>
                <c:pt idx="10094">
                  <c:v>0</c:v>
                </c:pt>
                <c:pt idx="10095">
                  <c:v>0</c:v>
                </c:pt>
                <c:pt idx="10096">
                  <c:v>0</c:v>
                </c:pt>
                <c:pt idx="10097">
                  <c:v>0</c:v>
                </c:pt>
                <c:pt idx="10098">
                  <c:v>0</c:v>
                </c:pt>
                <c:pt idx="10099">
                  <c:v>0</c:v>
                </c:pt>
                <c:pt idx="10100">
                  <c:v>0</c:v>
                </c:pt>
                <c:pt idx="10101">
                  <c:v>0</c:v>
                </c:pt>
                <c:pt idx="10102">
                  <c:v>0</c:v>
                </c:pt>
                <c:pt idx="10103">
                  <c:v>0</c:v>
                </c:pt>
                <c:pt idx="10104">
                  <c:v>0</c:v>
                </c:pt>
                <c:pt idx="10105">
                  <c:v>0</c:v>
                </c:pt>
                <c:pt idx="10106">
                  <c:v>0</c:v>
                </c:pt>
                <c:pt idx="10107">
                  <c:v>0</c:v>
                </c:pt>
                <c:pt idx="10108">
                  <c:v>0</c:v>
                </c:pt>
                <c:pt idx="10109">
                  <c:v>0</c:v>
                </c:pt>
                <c:pt idx="10110">
                  <c:v>0</c:v>
                </c:pt>
                <c:pt idx="10111">
                  <c:v>0</c:v>
                </c:pt>
                <c:pt idx="10112">
                  <c:v>0</c:v>
                </c:pt>
                <c:pt idx="10113">
                  <c:v>0</c:v>
                </c:pt>
                <c:pt idx="10114">
                  <c:v>0</c:v>
                </c:pt>
                <c:pt idx="10115">
                  <c:v>0</c:v>
                </c:pt>
                <c:pt idx="10116">
                  <c:v>0</c:v>
                </c:pt>
                <c:pt idx="10117">
                  <c:v>0</c:v>
                </c:pt>
                <c:pt idx="10118">
                  <c:v>0</c:v>
                </c:pt>
                <c:pt idx="10119">
                  <c:v>0</c:v>
                </c:pt>
                <c:pt idx="10120">
                  <c:v>0</c:v>
                </c:pt>
                <c:pt idx="10121">
                  <c:v>0</c:v>
                </c:pt>
                <c:pt idx="10122">
                  <c:v>0</c:v>
                </c:pt>
                <c:pt idx="10123">
                  <c:v>0</c:v>
                </c:pt>
                <c:pt idx="10124">
                  <c:v>0</c:v>
                </c:pt>
                <c:pt idx="10125">
                  <c:v>0</c:v>
                </c:pt>
                <c:pt idx="10126">
                  <c:v>0</c:v>
                </c:pt>
                <c:pt idx="10127">
                  <c:v>0</c:v>
                </c:pt>
                <c:pt idx="10128">
                  <c:v>0</c:v>
                </c:pt>
                <c:pt idx="10129">
                  <c:v>0</c:v>
                </c:pt>
                <c:pt idx="10130">
                  <c:v>0</c:v>
                </c:pt>
                <c:pt idx="10131">
                  <c:v>0</c:v>
                </c:pt>
                <c:pt idx="10132">
                  <c:v>0</c:v>
                </c:pt>
                <c:pt idx="10133">
                  <c:v>0</c:v>
                </c:pt>
                <c:pt idx="10134">
                  <c:v>0</c:v>
                </c:pt>
                <c:pt idx="10135">
                  <c:v>0</c:v>
                </c:pt>
                <c:pt idx="10136">
                  <c:v>0</c:v>
                </c:pt>
                <c:pt idx="10137">
                  <c:v>0</c:v>
                </c:pt>
                <c:pt idx="10138">
                  <c:v>0</c:v>
                </c:pt>
                <c:pt idx="10139">
                  <c:v>0</c:v>
                </c:pt>
                <c:pt idx="10140">
                  <c:v>0</c:v>
                </c:pt>
                <c:pt idx="10141">
                  <c:v>0</c:v>
                </c:pt>
                <c:pt idx="10142">
                  <c:v>0</c:v>
                </c:pt>
                <c:pt idx="10143">
                  <c:v>0</c:v>
                </c:pt>
                <c:pt idx="10144">
                  <c:v>0</c:v>
                </c:pt>
                <c:pt idx="10145">
                  <c:v>0</c:v>
                </c:pt>
                <c:pt idx="10146">
                  <c:v>0</c:v>
                </c:pt>
                <c:pt idx="10147">
                  <c:v>0</c:v>
                </c:pt>
                <c:pt idx="10148">
                  <c:v>0</c:v>
                </c:pt>
                <c:pt idx="10149">
                  <c:v>0</c:v>
                </c:pt>
                <c:pt idx="10150">
                  <c:v>0</c:v>
                </c:pt>
                <c:pt idx="10151">
                  <c:v>0</c:v>
                </c:pt>
                <c:pt idx="10152">
                  <c:v>0</c:v>
                </c:pt>
                <c:pt idx="10153">
                  <c:v>0</c:v>
                </c:pt>
                <c:pt idx="10154">
                  <c:v>0</c:v>
                </c:pt>
                <c:pt idx="10155">
                  <c:v>0</c:v>
                </c:pt>
                <c:pt idx="10156">
                  <c:v>0</c:v>
                </c:pt>
                <c:pt idx="10157">
                  <c:v>0</c:v>
                </c:pt>
                <c:pt idx="10158">
                  <c:v>0</c:v>
                </c:pt>
                <c:pt idx="10159">
                  <c:v>0</c:v>
                </c:pt>
                <c:pt idx="10160">
                  <c:v>0</c:v>
                </c:pt>
                <c:pt idx="10161">
                  <c:v>0</c:v>
                </c:pt>
                <c:pt idx="10162">
                  <c:v>0</c:v>
                </c:pt>
                <c:pt idx="10163">
                  <c:v>0</c:v>
                </c:pt>
                <c:pt idx="10164">
                  <c:v>0</c:v>
                </c:pt>
                <c:pt idx="10165">
                  <c:v>0</c:v>
                </c:pt>
                <c:pt idx="10166">
                  <c:v>0</c:v>
                </c:pt>
                <c:pt idx="10167">
                  <c:v>0</c:v>
                </c:pt>
                <c:pt idx="10168">
                  <c:v>0</c:v>
                </c:pt>
                <c:pt idx="10169">
                  <c:v>0</c:v>
                </c:pt>
                <c:pt idx="10170">
                  <c:v>0</c:v>
                </c:pt>
                <c:pt idx="10171">
                  <c:v>0</c:v>
                </c:pt>
                <c:pt idx="10172">
                  <c:v>0</c:v>
                </c:pt>
                <c:pt idx="10173">
                  <c:v>0</c:v>
                </c:pt>
                <c:pt idx="10174">
                  <c:v>0</c:v>
                </c:pt>
                <c:pt idx="10175">
                  <c:v>0</c:v>
                </c:pt>
                <c:pt idx="10176">
                  <c:v>0</c:v>
                </c:pt>
                <c:pt idx="10177">
                  <c:v>0</c:v>
                </c:pt>
                <c:pt idx="10178">
                  <c:v>0</c:v>
                </c:pt>
                <c:pt idx="10179">
                  <c:v>0</c:v>
                </c:pt>
                <c:pt idx="10180">
                  <c:v>0</c:v>
                </c:pt>
                <c:pt idx="10181">
                  <c:v>0</c:v>
                </c:pt>
                <c:pt idx="10182">
                  <c:v>0</c:v>
                </c:pt>
                <c:pt idx="10183">
                  <c:v>0</c:v>
                </c:pt>
                <c:pt idx="10184">
                  <c:v>0</c:v>
                </c:pt>
                <c:pt idx="10185">
                  <c:v>0</c:v>
                </c:pt>
                <c:pt idx="10186">
                  <c:v>0</c:v>
                </c:pt>
                <c:pt idx="10187">
                  <c:v>0</c:v>
                </c:pt>
                <c:pt idx="10188">
                  <c:v>0</c:v>
                </c:pt>
                <c:pt idx="10189">
                  <c:v>0</c:v>
                </c:pt>
                <c:pt idx="10190">
                  <c:v>0</c:v>
                </c:pt>
                <c:pt idx="10191">
                  <c:v>0</c:v>
                </c:pt>
                <c:pt idx="10192">
                  <c:v>0</c:v>
                </c:pt>
                <c:pt idx="10193">
                  <c:v>0</c:v>
                </c:pt>
                <c:pt idx="10194">
                  <c:v>0</c:v>
                </c:pt>
                <c:pt idx="10195">
                  <c:v>0</c:v>
                </c:pt>
                <c:pt idx="10196">
                  <c:v>0</c:v>
                </c:pt>
                <c:pt idx="10197">
                  <c:v>0</c:v>
                </c:pt>
                <c:pt idx="10198">
                  <c:v>0</c:v>
                </c:pt>
                <c:pt idx="10199">
                  <c:v>0</c:v>
                </c:pt>
                <c:pt idx="10200">
                  <c:v>0</c:v>
                </c:pt>
                <c:pt idx="10201">
                  <c:v>0</c:v>
                </c:pt>
                <c:pt idx="10202">
                  <c:v>0</c:v>
                </c:pt>
                <c:pt idx="10203">
                  <c:v>0</c:v>
                </c:pt>
                <c:pt idx="10204">
                  <c:v>0</c:v>
                </c:pt>
                <c:pt idx="10205">
                  <c:v>0</c:v>
                </c:pt>
                <c:pt idx="10206">
                  <c:v>0</c:v>
                </c:pt>
                <c:pt idx="10207">
                  <c:v>0</c:v>
                </c:pt>
                <c:pt idx="10208">
                  <c:v>0</c:v>
                </c:pt>
                <c:pt idx="10209">
                  <c:v>0</c:v>
                </c:pt>
                <c:pt idx="10210">
                  <c:v>0</c:v>
                </c:pt>
                <c:pt idx="10211">
                  <c:v>0</c:v>
                </c:pt>
                <c:pt idx="10212">
                  <c:v>0</c:v>
                </c:pt>
                <c:pt idx="10213">
                  <c:v>0</c:v>
                </c:pt>
                <c:pt idx="10214">
                  <c:v>0</c:v>
                </c:pt>
                <c:pt idx="10215">
                  <c:v>0</c:v>
                </c:pt>
                <c:pt idx="10216">
                  <c:v>0</c:v>
                </c:pt>
                <c:pt idx="10217">
                  <c:v>0</c:v>
                </c:pt>
                <c:pt idx="10218">
                  <c:v>0</c:v>
                </c:pt>
                <c:pt idx="10219">
                  <c:v>0</c:v>
                </c:pt>
                <c:pt idx="10220">
                  <c:v>0</c:v>
                </c:pt>
                <c:pt idx="10221">
                  <c:v>0</c:v>
                </c:pt>
                <c:pt idx="10222">
                  <c:v>0</c:v>
                </c:pt>
                <c:pt idx="10223">
                  <c:v>0</c:v>
                </c:pt>
                <c:pt idx="10224">
                  <c:v>0</c:v>
                </c:pt>
                <c:pt idx="10225">
                  <c:v>0</c:v>
                </c:pt>
                <c:pt idx="10226">
                  <c:v>0</c:v>
                </c:pt>
                <c:pt idx="10227">
                  <c:v>0</c:v>
                </c:pt>
                <c:pt idx="10228">
                  <c:v>0</c:v>
                </c:pt>
                <c:pt idx="10229">
                  <c:v>0</c:v>
                </c:pt>
                <c:pt idx="10230">
                  <c:v>0</c:v>
                </c:pt>
                <c:pt idx="10231">
                  <c:v>0</c:v>
                </c:pt>
                <c:pt idx="10232">
                  <c:v>0</c:v>
                </c:pt>
                <c:pt idx="10233">
                  <c:v>0</c:v>
                </c:pt>
                <c:pt idx="10234">
                  <c:v>0</c:v>
                </c:pt>
                <c:pt idx="10235">
                  <c:v>0</c:v>
                </c:pt>
                <c:pt idx="10236">
                  <c:v>0</c:v>
                </c:pt>
                <c:pt idx="10237">
                  <c:v>0</c:v>
                </c:pt>
                <c:pt idx="10238">
                  <c:v>0</c:v>
                </c:pt>
                <c:pt idx="10239">
                  <c:v>0</c:v>
                </c:pt>
                <c:pt idx="10240">
                  <c:v>0</c:v>
                </c:pt>
                <c:pt idx="10241">
                  <c:v>0</c:v>
                </c:pt>
                <c:pt idx="10242">
                  <c:v>0</c:v>
                </c:pt>
                <c:pt idx="10243">
                  <c:v>0</c:v>
                </c:pt>
                <c:pt idx="10244">
                  <c:v>0</c:v>
                </c:pt>
                <c:pt idx="10245">
                  <c:v>0</c:v>
                </c:pt>
                <c:pt idx="10246">
                  <c:v>0</c:v>
                </c:pt>
                <c:pt idx="10247">
                  <c:v>0</c:v>
                </c:pt>
                <c:pt idx="10248">
                  <c:v>0</c:v>
                </c:pt>
                <c:pt idx="10249">
                  <c:v>0</c:v>
                </c:pt>
                <c:pt idx="10250">
                  <c:v>0</c:v>
                </c:pt>
                <c:pt idx="10251">
                  <c:v>0</c:v>
                </c:pt>
                <c:pt idx="10252">
                  <c:v>0</c:v>
                </c:pt>
                <c:pt idx="10253">
                  <c:v>0</c:v>
                </c:pt>
                <c:pt idx="10254">
                  <c:v>0</c:v>
                </c:pt>
                <c:pt idx="10255">
                  <c:v>0</c:v>
                </c:pt>
                <c:pt idx="10256">
                  <c:v>0</c:v>
                </c:pt>
                <c:pt idx="10257">
                  <c:v>0</c:v>
                </c:pt>
                <c:pt idx="10258">
                  <c:v>0</c:v>
                </c:pt>
                <c:pt idx="10259">
                  <c:v>0</c:v>
                </c:pt>
                <c:pt idx="10260">
                  <c:v>0</c:v>
                </c:pt>
                <c:pt idx="10261">
                  <c:v>0</c:v>
                </c:pt>
                <c:pt idx="10262">
                  <c:v>0</c:v>
                </c:pt>
                <c:pt idx="10263">
                  <c:v>0</c:v>
                </c:pt>
                <c:pt idx="10264">
                  <c:v>0</c:v>
                </c:pt>
                <c:pt idx="10265">
                  <c:v>0</c:v>
                </c:pt>
                <c:pt idx="10266">
                  <c:v>0</c:v>
                </c:pt>
                <c:pt idx="10267">
                  <c:v>0</c:v>
                </c:pt>
                <c:pt idx="10268">
                  <c:v>0</c:v>
                </c:pt>
                <c:pt idx="10269">
                  <c:v>0</c:v>
                </c:pt>
                <c:pt idx="10270">
                  <c:v>0</c:v>
                </c:pt>
                <c:pt idx="10271">
                  <c:v>0</c:v>
                </c:pt>
                <c:pt idx="10272">
                  <c:v>0</c:v>
                </c:pt>
                <c:pt idx="10273">
                  <c:v>0</c:v>
                </c:pt>
                <c:pt idx="10274">
                  <c:v>0</c:v>
                </c:pt>
                <c:pt idx="10275">
                  <c:v>0</c:v>
                </c:pt>
                <c:pt idx="10276">
                  <c:v>0</c:v>
                </c:pt>
                <c:pt idx="10277">
                  <c:v>0</c:v>
                </c:pt>
                <c:pt idx="10278">
                  <c:v>0</c:v>
                </c:pt>
                <c:pt idx="10279">
                  <c:v>0</c:v>
                </c:pt>
                <c:pt idx="10280">
                  <c:v>0</c:v>
                </c:pt>
                <c:pt idx="10281">
                  <c:v>0</c:v>
                </c:pt>
                <c:pt idx="10282">
                  <c:v>0</c:v>
                </c:pt>
                <c:pt idx="10283">
                  <c:v>0</c:v>
                </c:pt>
                <c:pt idx="10284">
                  <c:v>0</c:v>
                </c:pt>
                <c:pt idx="10285">
                  <c:v>0</c:v>
                </c:pt>
                <c:pt idx="10286">
                  <c:v>0</c:v>
                </c:pt>
                <c:pt idx="10287">
                  <c:v>0</c:v>
                </c:pt>
                <c:pt idx="10288">
                  <c:v>0</c:v>
                </c:pt>
                <c:pt idx="10289">
                  <c:v>0</c:v>
                </c:pt>
                <c:pt idx="10290">
                  <c:v>0</c:v>
                </c:pt>
                <c:pt idx="10291">
                  <c:v>0</c:v>
                </c:pt>
                <c:pt idx="10292">
                  <c:v>0</c:v>
                </c:pt>
                <c:pt idx="10293">
                  <c:v>0</c:v>
                </c:pt>
                <c:pt idx="10294">
                  <c:v>0</c:v>
                </c:pt>
                <c:pt idx="10295">
                  <c:v>0</c:v>
                </c:pt>
                <c:pt idx="10296">
                  <c:v>0</c:v>
                </c:pt>
                <c:pt idx="10297">
                  <c:v>0</c:v>
                </c:pt>
                <c:pt idx="10298">
                  <c:v>0</c:v>
                </c:pt>
                <c:pt idx="10299">
                  <c:v>0</c:v>
                </c:pt>
                <c:pt idx="10300">
                  <c:v>0</c:v>
                </c:pt>
                <c:pt idx="10301">
                  <c:v>0</c:v>
                </c:pt>
                <c:pt idx="10302">
                  <c:v>0</c:v>
                </c:pt>
                <c:pt idx="10303">
                  <c:v>0</c:v>
                </c:pt>
                <c:pt idx="10304">
                  <c:v>0</c:v>
                </c:pt>
                <c:pt idx="10305">
                  <c:v>0</c:v>
                </c:pt>
                <c:pt idx="10306">
                  <c:v>0</c:v>
                </c:pt>
                <c:pt idx="10307">
                  <c:v>0</c:v>
                </c:pt>
                <c:pt idx="10308">
                  <c:v>0</c:v>
                </c:pt>
                <c:pt idx="10309">
                  <c:v>0</c:v>
                </c:pt>
                <c:pt idx="10310">
                  <c:v>0</c:v>
                </c:pt>
                <c:pt idx="10311">
                  <c:v>0</c:v>
                </c:pt>
                <c:pt idx="10312">
                  <c:v>0</c:v>
                </c:pt>
                <c:pt idx="10313">
                  <c:v>0</c:v>
                </c:pt>
                <c:pt idx="10314">
                  <c:v>0</c:v>
                </c:pt>
                <c:pt idx="10315">
                  <c:v>0</c:v>
                </c:pt>
                <c:pt idx="10316">
                  <c:v>0</c:v>
                </c:pt>
                <c:pt idx="10317">
                  <c:v>0</c:v>
                </c:pt>
                <c:pt idx="10318">
                  <c:v>0</c:v>
                </c:pt>
                <c:pt idx="10319">
                  <c:v>0</c:v>
                </c:pt>
                <c:pt idx="10320">
                  <c:v>0</c:v>
                </c:pt>
                <c:pt idx="10321">
                  <c:v>0</c:v>
                </c:pt>
                <c:pt idx="10322">
                  <c:v>0</c:v>
                </c:pt>
                <c:pt idx="10323">
                  <c:v>0</c:v>
                </c:pt>
                <c:pt idx="10324">
                  <c:v>0</c:v>
                </c:pt>
                <c:pt idx="10325">
                  <c:v>0</c:v>
                </c:pt>
                <c:pt idx="10326">
                  <c:v>0</c:v>
                </c:pt>
                <c:pt idx="10327">
                  <c:v>0</c:v>
                </c:pt>
                <c:pt idx="10328">
                  <c:v>0</c:v>
                </c:pt>
                <c:pt idx="10329">
                  <c:v>0</c:v>
                </c:pt>
                <c:pt idx="10330">
                  <c:v>0</c:v>
                </c:pt>
                <c:pt idx="10331">
                  <c:v>0</c:v>
                </c:pt>
                <c:pt idx="10332">
                  <c:v>0</c:v>
                </c:pt>
                <c:pt idx="10333">
                  <c:v>0</c:v>
                </c:pt>
                <c:pt idx="10334">
                  <c:v>0</c:v>
                </c:pt>
                <c:pt idx="10335">
                  <c:v>0</c:v>
                </c:pt>
                <c:pt idx="10336">
                  <c:v>0</c:v>
                </c:pt>
                <c:pt idx="10337">
                  <c:v>0</c:v>
                </c:pt>
                <c:pt idx="10338">
                  <c:v>0</c:v>
                </c:pt>
                <c:pt idx="10339">
                  <c:v>0</c:v>
                </c:pt>
                <c:pt idx="10340">
                  <c:v>0</c:v>
                </c:pt>
                <c:pt idx="10341">
                  <c:v>0</c:v>
                </c:pt>
                <c:pt idx="10342">
                  <c:v>0</c:v>
                </c:pt>
                <c:pt idx="10343">
                  <c:v>0</c:v>
                </c:pt>
                <c:pt idx="10344">
                  <c:v>0</c:v>
                </c:pt>
                <c:pt idx="10345">
                  <c:v>0</c:v>
                </c:pt>
                <c:pt idx="10346">
                  <c:v>0</c:v>
                </c:pt>
                <c:pt idx="10347">
                  <c:v>0</c:v>
                </c:pt>
                <c:pt idx="10348">
                  <c:v>0</c:v>
                </c:pt>
                <c:pt idx="10349">
                  <c:v>0</c:v>
                </c:pt>
                <c:pt idx="10350">
                  <c:v>0</c:v>
                </c:pt>
                <c:pt idx="10351">
                  <c:v>0</c:v>
                </c:pt>
                <c:pt idx="10352">
                  <c:v>0</c:v>
                </c:pt>
                <c:pt idx="10353">
                  <c:v>0</c:v>
                </c:pt>
                <c:pt idx="10354">
                  <c:v>0</c:v>
                </c:pt>
                <c:pt idx="10355">
                  <c:v>0</c:v>
                </c:pt>
                <c:pt idx="10356">
                  <c:v>0</c:v>
                </c:pt>
                <c:pt idx="10357">
                  <c:v>0</c:v>
                </c:pt>
                <c:pt idx="10358">
                  <c:v>0</c:v>
                </c:pt>
                <c:pt idx="10359">
                  <c:v>0</c:v>
                </c:pt>
                <c:pt idx="10360">
                  <c:v>0</c:v>
                </c:pt>
                <c:pt idx="10361">
                  <c:v>0</c:v>
                </c:pt>
                <c:pt idx="10362">
                  <c:v>0</c:v>
                </c:pt>
                <c:pt idx="10363">
                  <c:v>0</c:v>
                </c:pt>
                <c:pt idx="10364">
                  <c:v>0</c:v>
                </c:pt>
                <c:pt idx="10365">
                  <c:v>0</c:v>
                </c:pt>
                <c:pt idx="10366">
                  <c:v>0</c:v>
                </c:pt>
                <c:pt idx="10367">
                  <c:v>0</c:v>
                </c:pt>
                <c:pt idx="10368">
                  <c:v>0</c:v>
                </c:pt>
                <c:pt idx="10369">
                  <c:v>0</c:v>
                </c:pt>
                <c:pt idx="10370">
                  <c:v>0</c:v>
                </c:pt>
                <c:pt idx="10371">
                  <c:v>0</c:v>
                </c:pt>
                <c:pt idx="10372">
                  <c:v>0</c:v>
                </c:pt>
                <c:pt idx="10373">
                  <c:v>0</c:v>
                </c:pt>
                <c:pt idx="10374">
                  <c:v>0</c:v>
                </c:pt>
                <c:pt idx="10375">
                  <c:v>0</c:v>
                </c:pt>
                <c:pt idx="10376">
                  <c:v>0</c:v>
                </c:pt>
                <c:pt idx="10377">
                  <c:v>0</c:v>
                </c:pt>
                <c:pt idx="10378">
                  <c:v>0</c:v>
                </c:pt>
                <c:pt idx="10379">
                  <c:v>0</c:v>
                </c:pt>
                <c:pt idx="10380">
                  <c:v>0</c:v>
                </c:pt>
                <c:pt idx="10381">
                  <c:v>0</c:v>
                </c:pt>
                <c:pt idx="10382">
                  <c:v>0</c:v>
                </c:pt>
                <c:pt idx="10383">
                  <c:v>0</c:v>
                </c:pt>
                <c:pt idx="10384">
                  <c:v>0</c:v>
                </c:pt>
                <c:pt idx="10385">
                  <c:v>0</c:v>
                </c:pt>
                <c:pt idx="10386">
                  <c:v>0</c:v>
                </c:pt>
                <c:pt idx="10387">
                  <c:v>0</c:v>
                </c:pt>
                <c:pt idx="10388">
                  <c:v>0</c:v>
                </c:pt>
                <c:pt idx="10389">
                  <c:v>0</c:v>
                </c:pt>
                <c:pt idx="10390">
                  <c:v>0</c:v>
                </c:pt>
                <c:pt idx="10391">
                  <c:v>0</c:v>
                </c:pt>
                <c:pt idx="10392">
                  <c:v>0</c:v>
                </c:pt>
                <c:pt idx="10393">
                  <c:v>0</c:v>
                </c:pt>
                <c:pt idx="10394">
                  <c:v>0</c:v>
                </c:pt>
                <c:pt idx="10395">
                  <c:v>0</c:v>
                </c:pt>
                <c:pt idx="10396">
                  <c:v>0</c:v>
                </c:pt>
                <c:pt idx="10397">
                  <c:v>0</c:v>
                </c:pt>
                <c:pt idx="10398">
                  <c:v>0</c:v>
                </c:pt>
                <c:pt idx="10399">
                  <c:v>0</c:v>
                </c:pt>
                <c:pt idx="10400">
                  <c:v>0</c:v>
                </c:pt>
                <c:pt idx="10401">
                  <c:v>0</c:v>
                </c:pt>
                <c:pt idx="10402">
                  <c:v>0</c:v>
                </c:pt>
                <c:pt idx="10403">
                  <c:v>0</c:v>
                </c:pt>
                <c:pt idx="10404">
                  <c:v>0</c:v>
                </c:pt>
                <c:pt idx="10405">
                  <c:v>0</c:v>
                </c:pt>
                <c:pt idx="10406">
                  <c:v>0</c:v>
                </c:pt>
                <c:pt idx="10407">
                  <c:v>0</c:v>
                </c:pt>
                <c:pt idx="10408">
                  <c:v>0</c:v>
                </c:pt>
                <c:pt idx="10409">
                  <c:v>0</c:v>
                </c:pt>
                <c:pt idx="10410">
                  <c:v>0</c:v>
                </c:pt>
                <c:pt idx="10411">
                  <c:v>0</c:v>
                </c:pt>
                <c:pt idx="10412">
                  <c:v>0</c:v>
                </c:pt>
                <c:pt idx="10413">
                  <c:v>0</c:v>
                </c:pt>
                <c:pt idx="10414">
                  <c:v>0</c:v>
                </c:pt>
                <c:pt idx="10415">
                  <c:v>0</c:v>
                </c:pt>
                <c:pt idx="10416">
                  <c:v>0</c:v>
                </c:pt>
                <c:pt idx="10417">
                  <c:v>0</c:v>
                </c:pt>
                <c:pt idx="10418">
                  <c:v>0</c:v>
                </c:pt>
                <c:pt idx="10419">
                  <c:v>0</c:v>
                </c:pt>
                <c:pt idx="10420">
                  <c:v>0</c:v>
                </c:pt>
                <c:pt idx="10421">
                  <c:v>0</c:v>
                </c:pt>
                <c:pt idx="10422">
                  <c:v>0</c:v>
                </c:pt>
                <c:pt idx="10423">
                  <c:v>0</c:v>
                </c:pt>
                <c:pt idx="10424">
                  <c:v>0</c:v>
                </c:pt>
                <c:pt idx="10425">
                  <c:v>0</c:v>
                </c:pt>
                <c:pt idx="10426">
                  <c:v>0</c:v>
                </c:pt>
                <c:pt idx="10427">
                  <c:v>0</c:v>
                </c:pt>
                <c:pt idx="10428">
                  <c:v>0</c:v>
                </c:pt>
                <c:pt idx="10429">
                  <c:v>0</c:v>
                </c:pt>
                <c:pt idx="10430">
                  <c:v>0</c:v>
                </c:pt>
                <c:pt idx="10431">
                  <c:v>0</c:v>
                </c:pt>
                <c:pt idx="10432">
                  <c:v>0</c:v>
                </c:pt>
                <c:pt idx="10433">
                  <c:v>0</c:v>
                </c:pt>
                <c:pt idx="10434">
                  <c:v>0</c:v>
                </c:pt>
                <c:pt idx="10435">
                  <c:v>0</c:v>
                </c:pt>
                <c:pt idx="10436">
                  <c:v>0</c:v>
                </c:pt>
                <c:pt idx="10437">
                  <c:v>0</c:v>
                </c:pt>
                <c:pt idx="10438">
                  <c:v>0</c:v>
                </c:pt>
                <c:pt idx="10439">
                  <c:v>0</c:v>
                </c:pt>
                <c:pt idx="10440">
                  <c:v>0</c:v>
                </c:pt>
                <c:pt idx="10441">
                  <c:v>0</c:v>
                </c:pt>
                <c:pt idx="10442">
                  <c:v>0</c:v>
                </c:pt>
                <c:pt idx="10443">
                  <c:v>0</c:v>
                </c:pt>
                <c:pt idx="10444">
                  <c:v>0</c:v>
                </c:pt>
                <c:pt idx="10445">
                  <c:v>0</c:v>
                </c:pt>
                <c:pt idx="10446">
                  <c:v>0</c:v>
                </c:pt>
                <c:pt idx="10447">
                  <c:v>0</c:v>
                </c:pt>
                <c:pt idx="10448">
                  <c:v>0</c:v>
                </c:pt>
                <c:pt idx="10449">
                  <c:v>0</c:v>
                </c:pt>
                <c:pt idx="10450">
                  <c:v>0</c:v>
                </c:pt>
                <c:pt idx="10451">
                  <c:v>0</c:v>
                </c:pt>
                <c:pt idx="10452">
                  <c:v>0</c:v>
                </c:pt>
                <c:pt idx="10453">
                  <c:v>0</c:v>
                </c:pt>
                <c:pt idx="10454">
                  <c:v>0</c:v>
                </c:pt>
                <c:pt idx="10455">
                  <c:v>0</c:v>
                </c:pt>
                <c:pt idx="10456">
                  <c:v>0</c:v>
                </c:pt>
                <c:pt idx="10457">
                  <c:v>0</c:v>
                </c:pt>
                <c:pt idx="10458">
                  <c:v>0</c:v>
                </c:pt>
                <c:pt idx="10459">
                  <c:v>0</c:v>
                </c:pt>
                <c:pt idx="10460">
                  <c:v>0</c:v>
                </c:pt>
                <c:pt idx="10461">
                  <c:v>0</c:v>
                </c:pt>
                <c:pt idx="10462">
                  <c:v>0</c:v>
                </c:pt>
                <c:pt idx="10463">
                  <c:v>0</c:v>
                </c:pt>
                <c:pt idx="10464">
                  <c:v>0</c:v>
                </c:pt>
                <c:pt idx="10465">
                  <c:v>0</c:v>
                </c:pt>
                <c:pt idx="10466">
                  <c:v>0</c:v>
                </c:pt>
                <c:pt idx="10467">
                  <c:v>0</c:v>
                </c:pt>
                <c:pt idx="10468">
                  <c:v>0</c:v>
                </c:pt>
                <c:pt idx="10469">
                  <c:v>0</c:v>
                </c:pt>
                <c:pt idx="10470">
                  <c:v>0</c:v>
                </c:pt>
                <c:pt idx="10471">
                  <c:v>0</c:v>
                </c:pt>
                <c:pt idx="10472">
                  <c:v>0</c:v>
                </c:pt>
                <c:pt idx="10473">
                  <c:v>0</c:v>
                </c:pt>
                <c:pt idx="10474">
                  <c:v>0</c:v>
                </c:pt>
                <c:pt idx="10475">
                  <c:v>0</c:v>
                </c:pt>
                <c:pt idx="10476">
                  <c:v>0</c:v>
                </c:pt>
                <c:pt idx="10477">
                  <c:v>0</c:v>
                </c:pt>
                <c:pt idx="10478">
                  <c:v>0</c:v>
                </c:pt>
                <c:pt idx="10479">
                  <c:v>0</c:v>
                </c:pt>
                <c:pt idx="10480">
                  <c:v>0</c:v>
                </c:pt>
                <c:pt idx="10481">
                  <c:v>0</c:v>
                </c:pt>
                <c:pt idx="10482">
                  <c:v>0</c:v>
                </c:pt>
                <c:pt idx="10483">
                  <c:v>0</c:v>
                </c:pt>
                <c:pt idx="10484">
                  <c:v>0</c:v>
                </c:pt>
                <c:pt idx="10485">
                  <c:v>0</c:v>
                </c:pt>
                <c:pt idx="10486">
                  <c:v>0</c:v>
                </c:pt>
                <c:pt idx="10487">
                  <c:v>0</c:v>
                </c:pt>
                <c:pt idx="10488">
                  <c:v>0</c:v>
                </c:pt>
                <c:pt idx="10489">
                  <c:v>0</c:v>
                </c:pt>
                <c:pt idx="10490">
                  <c:v>0</c:v>
                </c:pt>
                <c:pt idx="10491">
                  <c:v>0</c:v>
                </c:pt>
                <c:pt idx="10492">
                  <c:v>0</c:v>
                </c:pt>
                <c:pt idx="10493">
                  <c:v>0</c:v>
                </c:pt>
                <c:pt idx="10494">
                  <c:v>0</c:v>
                </c:pt>
                <c:pt idx="10495">
                  <c:v>0</c:v>
                </c:pt>
                <c:pt idx="10496">
                  <c:v>0</c:v>
                </c:pt>
                <c:pt idx="10497">
                  <c:v>0</c:v>
                </c:pt>
                <c:pt idx="10498">
                  <c:v>0</c:v>
                </c:pt>
                <c:pt idx="10499">
                  <c:v>0</c:v>
                </c:pt>
                <c:pt idx="10500">
                  <c:v>0</c:v>
                </c:pt>
                <c:pt idx="10501">
                  <c:v>0</c:v>
                </c:pt>
                <c:pt idx="10502">
                  <c:v>0</c:v>
                </c:pt>
                <c:pt idx="10503">
                  <c:v>0</c:v>
                </c:pt>
                <c:pt idx="10504">
                  <c:v>0</c:v>
                </c:pt>
                <c:pt idx="10505">
                  <c:v>0</c:v>
                </c:pt>
                <c:pt idx="10506">
                  <c:v>0</c:v>
                </c:pt>
                <c:pt idx="10507">
                  <c:v>0</c:v>
                </c:pt>
                <c:pt idx="10508">
                  <c:v>0</c:v>
                </c:pt>
                <c:pt idx="10509">
                  <c:v>0</c:v>
                </c:pt>
                <c:pt idx="10510">
                  <c:v>0</c:v>
                </c:pt>
                <c:pt idx="10511">
                  <c:v>0</c:v>
                </c:pt>
                <c:pt idx="10512">
                  <c:v>0</c:v>
                </c:pt>
                <c:pt idx="10513">
                  <c:v>0</c:v>
                </c:pt>
                <c:pt idx="10514">
                  <c:v>0</c:v>
                </c:pt>
                <c:pt idx="10515">
                  <c:v>0</c:v>
                </c:pt>
                <c:pt idx="10516">
                  <c:v>0</c:v>
                </c:pt>
                <c:pt idx="10517">
                  <c:v>0</c:v>
                </c:pt>
                <c:pt idx="10518">
                  <c:v>0</c:v>
                </c:pt>
                <c:pt idx="10519">
                  <c:v>0</c:v>
                </c:pt>
                <c:pt idx="10520">
                  <c:v>0</c:v>
                </c:pt>
                <c:pt idx="10521">
                  <c:v>0</c:v>
                </c:pt>
                <c:pt idx="10522">
                  <c:v>0</c:v>
                </c:pt>
                <c:pt idx="10523">
                  <c:v>0</c:v>
                </c:pt>
                <c:pt idx="10524">
                  <c:v>0</c:v>
                </c:pt>
                <c:pt idx="10525">
                  <c:v>0</c:v>
                </c:pt>
                <c:pt idx="10526">
                  <c:v>0</c:v>
                </c:pt>
                <c:pt idx="10527">
                  <c:v>0</c:v>
                </c:pt>
                <c:pt idx="10528">
                  <c:v>0</c:v>
                </c:pt>
                <c:pt idx="10529">
                  <c:v>0</c:v>
                </c:pt>
                <c:pt idx="10530">
                  <c:v>0</c:v>
                </c:pt>
                <c:pt idx="10531">
                  <c:v>0</c:v>
                </c:pt>
                <c:pt idx="10532">
                  <c:v>0</c:v>
                </c:pt>
                <c:pt idx="10533">
                  <c:v>0</c:v>
                </c:pt>
                <c:pt idx="10534">
                  <c:v>0</c:v>
                </c:pt>
                <c:pt idx="10535">
                  <c:v>0</c:v>
                </c:pt>
                <c:pt idx="10536">
                  <c:v>0</c:v>
                </c:pt>
                <c:pt idx="10537">
                  <c:v>0</c:v>
                </c:pt>
                <c:pt idx="10538">
                  <c:v>0</c:v>
                </c:pt>
                <c:pt idx="10539">
                  <c:v>0</c:v>
                </c:pt>
                <c:pt idx="10540">
                  <c:v>0</c:v>
                </c:pt>
                <c:pt idx="10541">
                  <c:v>0</c:v>
                </c:pt>
                <c:pt idx="10542">
                  <c:v>0</c:v>
                </c:pt>
                <c:pt idx="10543">
                  <c:v>0</c:v>
                </c:pt>
                <c:pt idx="10544">
                  <c:v>0</c:v>
                </c:pt>
                <c:pt idx="10545">
                  <c:v>0</c:v>
                </c:pt>
                <c:pt idx="10546">
                  <c:v>0</c:v>
                </c:pt>
                <c:pt idx="10547">
                  <c:v>0</c:v>
                </c:pt>
                <c:pt idx="10548">
                  <c:v>0</c:v>
                </c:pt>
                <c:pt idx="10549">
                  <c:v>0</c:v>
                </c:pt>
                <c:pt idx="10550">
                  <c:v>0</c:v>
                </c:pt>
                <c:pt idx="10551">
                  <c:v>0</c:v>
                </c:pt>
                <c:pt idx="10552">
                  <c:v>0</c:v>
                </c:pt>
                <c:pt idx="10553">
                  <c:v>0</c:v>
                </c:pt>
                <c:pt idx="10554">
                  <c:v>0</c:v>
                </c:pt>
                <c:pt idx="10555">
                  <c:v>0</c:v>
                </c:pt>
                <c:pt idx="10556">
                  <c:v>0</c:v>
                </c:pt>
                <c:pt idx="10557">
                  <c:v>0</c:v>
                </c:pt>
                <c:pt idx="10558">
                  <c:v>0</c:v>
                </c:pt>
                <c:pt idx="10559">
                  <c:v>0</c:v>
                </c:pt>
                <c:pt idx="10560">
                  <c:v>0</c:v>
                </c:pt>
                <c:pt idx="10561">
                  <c:v>0</c:v>
                </c:pt>
                <c:pt idx="10562">
                  <c:v>0</c:v>
                </c:pt>
                <c:pt idx="10563">
                  <c:v>0</c:v>
                </c:pt>
                <c:pt idx="10564">
                  <c:v>0</c:v>
                </c:pt>
                <c:pt idx="10565">
                  <c:v>0</c:v>
                </c:pt>
                <c:pt idx="10566">
                  <c:v>0</c:v>
                </c:pt>
                <c:pt idx="10567">
                  <c:v>0</c:v>
                </c:pt>
                <c:pt idx="10568">
                  <c:v>0</c:v>
                </c:pt>
                <c:pt idx="10569">
                  <c:v>0</c:v>
                </c:pt>
                <c:pt idx="10570">
                  <c:v>0</c:v>
                </c:pt>
                <c:pt idx="10571">
                  <c:v>0</c:v>
                </c:pt>
                <c:pt idx="10572">
                  <c:v>0</c:v>
                </c:pt>
                <c:pt idx="10573">
                  <c:v>0</c:v>
                </c:pt>
                <c:pt idx="10574">
                  <c:v>0</c:v>
                </c:pt>
                <c:pt idx="10575">
                  <c:v>0</c:v>
                </c:pt>
                <c:pt idx="10576">
                  <c:v>0</c:v>
                </c:pt>
                <c:pt idx="10577">
                  <c:v>0</c:v>
                </c:pt>
                <c:pt idx="10578">
                  <c:v>0</c:v>
                </c:pt>
                <c:pt idx="10579">
                  <c:v>0</c:v>
                </c:pt>
                <c:pt idx="10580">
                  <c:v>0</c:v>
                </c:pt>
                <c:pt idx="10581">
                  <c:v>0</c:v>
                </c:pt>
                <c:pt idx="10582">
                  <c:v>0</c:v>
                </c:pt>
                <c:pt idx="10583">
                  <c:v>0</c:v>
                </c:pt>
                <c:pt idx="10584">
                  <c:v>0</c:v>
                </c:pt>
                <c:pt idx="10585">
                  <c:v>0</c:v>
                </c:pt>
                <c:pt idx="10586">
                  <c:v>0</c:v>
                </c:pt>
                <c:pt idx="10587">
                  <c:v>0</c:v>
                </c:pt>
                <c:pt idx="10588">
                  <c:v>0</c:v>
                </c:pt>
                <c:pt idx="10589">
                  <c:v>0</c:v>
                </c:pt>
                <c:pt idx="10590">
                  <c:v>0</c:v>
                </c:pt>
                <c:pt idx="10591">
                  <c:v>0</c:v>
                </c:pt>
                <c:pt idx="10592">
                  <c:v>0</c:v>
                </c:pt>
                <c:pt idx="10593">
                  <c:v>0</c:v>
                </c:pt>
                <c:pt idx="10594">
                  <c:v>0</c:v>
                </c:pt>
                <c:pt idx="10595">
                  <c:v>0</c:v>
                </c:pt>
                <c:pt idx="10596">
                  <c:v>0</c:v>
                </c:pt>
                <c:pt idx="10597">
                  <c:v>0</c:v>
                </c:pt>
                <c:pt idx="10598">
                  <c:v>0</c:v>
                </c:pt>
                <c:pt idx="10599">
                  <c:v>0</c:v>
                </c:pt>
                <c:pt idx="10600">
                  <c:v>0</c:v>
                </c:pt>
                <c:pt idx="10601">
                  <c:v>0</c:v>
                </c:pt>
                <c:pt idx="10602">
                  <c:v>0</c:v>
                </c:pt>
                <c:pt idx="10603">
                  <c:v>0</c:v>
                </c:pt>
                <c:pt idx="10604">
                  <c:v>0</c:v>
                </c:pt>
                <c:pt idx="10605">
                  <c:v>0</c:v>
                </c:pt>
                <c:pt idx="10606">
                  <c:v>0</c:v>
                </c:pt>
                <c:pt idx="10607">
                  <c:v>0</c:v>
                </c:pt>
                <c:pt idx="10608">
                  <c:v>0</c:v>
                </c:pt>
                <c:pt idx="10609">
                  <c:v>0</c:v>
                </c:pt>
                <c:pt idx="10610">
                  <c:v>0</c:v>
                </c:pt>
                <c:pt idx="10611">
                  <c:v>0</c:v>
                </c:pt>
                <c:pt idx="10612">
                  <c:v>0</c:v>
                </c:pt>
                <c:pt idx="10613">
                  <c:v>0</c:v>
                </c:pt>
                <c:pt idx="10614">
                  <c:v>0</c:v>
                </c:pt>
                <c:pt idx="10615">
                  <c:v>0</c:v>
                </c:pt>
                <c:pt idx="10616">
                  <c:v>0</c:v>
                </c:pt>
                <c:pt idx="10617">
                  <c:v>0</c:v>
                </c:pt>
                <c:pt idx="10618">
                  <c:v>0</c:v>
                </c:pt>
                <c:pt idx="10619">
                  <c:v>0</c:v>
                </c:pt>
                <c:pt idx="10620">
                  <c:v>0</c:v>
                </c:pt>
                <c:pt idx="10621">
                  <c:v>0</c:v>
                </c:pt>
                <c:pt idx="10622">
                  <c:v>0</c:v>
                </c:pt>
                <c:pt idx="10623">
                  <c:v>0</c:v>
                </c:pt>
                <c:pt idx="10624">
                  <c:v>0</c:v>
                </c:pt>
                <c:pt idx="10625">
                  <c:v>0</c:v>
                </c:pt>
                <c:pt idx="10626">
                  <c:v>0</c:v>
                </c:pt>
                <c:pt idx="10627">
                  <c:v>0</c:v>
                </c:pt>
                <c:pt idx="10628">
                  <c:v>0</c:v>
                </c:pt>
                <c:pt idx="10629">
                  <c:v>0</c:v>
                </c:pt>
                <c:pt idx="10630">
                  <c:v>0</c:v>
                </c:pt>
                <c:pt idx="10631">
                  <c:v>0</c:v>
                </c:pt>
                <c:pt idx="10632">
                  <c:v>0</c:v>
                </c:pt>
                <c:pt idx="10633">
                  <c:v>0</c:v>
                </c:pt>
                <c:pt idx="10634">
                  <c:v>0</c:v>
                </c:pt>
                <c:pt idx="10635">
                  <c:v>0</c:v>
                </c:pt>
                <c:pt idx="10636">
                  <c:v>0</c:v>
                </c:pt>
                <c:pt idx="10637">
                  <c:v>0</c:v>
                </c:pt>
                <c:pt idx="10638">
                  <c:v>0</c:v>
                </c:pt>
                <c:pt idx="10639">
                  <c:v>0</c:v>
                </c:pt>
                <c:pt idx="10640">
                  <c:v>0</c:v>
                </c:pt>
                <c:pt idx="10641">
                  <c:v>0</c:v>
                </c:pt>
                <c:pt idx="10642">
                  <c:v>0</c:v>
                </c:pt>
                <c:pt idx="10643">
                  <c:v>0</c:v>
                </c:pt>
                <c:pt idx="10644">
                  <c:v>0</c:v>
                </c:pt>
                <c:pt idx="10645">
                  <c:v>0</c:v>
                </c:pt>
                <c:pt idx="10646">
                  <c:v>0</c:v>
                </c:pt>
                <c:pt idx="10647">
                  <c:v>0</c:v>
                </c:pt>
                <c:pt idx="10648">
                  <c:v>0</c:v>
                </c:pt>
                <c:pt idx="10649">
                  <c:v>0</c:v>
                </c:pt>
                <c:pt idx="10650">
                  <c:v>0</c:v>
                </c:pt>
                <c:pt idx="10651">
                  <c:v>0</c:v>
                </c:pt>
                <c:pt idx="10652">
                  <c:v>0</c:v>
                </c:pt>
                <c:pt idx="10653">
                  <c:v>0</c:v>
                </c:pt>
                <c:pt idx="10654">
                  <c:v>0</c:v>
                </c:pt>
                <c:pt idx="10655">
                  <c:v>0</c:v>
                </c:pt>
                <c:pt idx="10656">
                  <c:v>0</c:v>
                </c:pt>
                <c:pt idx="10657">
                  <c:v>0</c:v>
                </c:pt>
                <c:pt idx="10658">
                  <c:v>0</c:v>
                </c:pt>
                <c:pt idx="10659">
                  <c:v>0</c:v>
                </c:pt>
                <c:pt idx="10660">
                  <c:v>0</c:v>
                </c:pt>
                <c:pt idx="10661">
                  <c:v>0</c:v>
                </c:pt>
                <c:pt idx="10662">
                  <c:v>0</c:v>
                </c:pt>
                <c:pt idx="10663">
                  <c:v>0</c:v>
                </c:pt>
                <c:pt idx="10664">
                  <c:v>0</c:v>
                </c:pt>
                <c:pt idx="10665">
                  <c:v>0</c:v>
                </c:pt>
                <c:pt idx="10666">
                  <c:v>0</c:v>
                </c:pt>
                <c:pt idx="10667">
                  <c:v>0</c:v>
                </c:pt>
                <c:pt idx="10668">
                  <c:v>0</c:v>
                </c:pt>
                <c:pt idx="10669">
                  <c:v>0</c:v>
                </c:pt>
                <c:pt idx="10670">
                  <c:v>0</c:v>
                </c:pt>
                <c:pt idx="10671">
                  <c:v>0</c:v>
                </c:pt>
                <c:pt idx="10672">
                  <c:v>0</c:v>
                </c:pt>
                <c:pt idx="10673">
                  <c:v>0</c:v>
                </c:pt>
                <c:pt idx="10674">
                  <c:v>0</c:v>
                </c:pt>
                <c:pt idx="10675">
                  <c:v>0</c:v>
                </c:pt>
                <c:pt idx="10676">
                  <c:v>0</c:v>
                </c:pt>
                <c:pt idx="10677">
                  <c:v>0</c:v>
                </c:pt>
                <c:pt idx="10678">
                  <c:v>0</c:v>
                </c:pt>
                <c:pt idx="10679">
                  <c:v>0</c:v>
                </c:pt>
                <c:pt idx="10680">
                  <c:v>0</c:v>
                </c:pt>
                <c:pt idx="10681">
                  <c:v>0</c:v>
                </c:pt>
                <c:pt idx="10682">
                  <c:v>0</c:v>
                </c:pt>
                <c:pt idx="10683">
                  <c:v>0</c:v>
                </c:pt>
                <c:pt idx="10684">
                  <c:v>0</c:v>
                </c:pt>
                <c:pt idx="10685">
                  <c:v>0</c:v>
                </c:pt>
                <c:pt idx="10686">
                  <c:v>0</c:v>
                </c:pt>
                <c:pt idx="10687">
                  <c:v>0</c:v>
                </c:pt>
                <c:pt idx="10688">
                  <c:v>0</c:v>
                </c:pt>
                <c:pt idx="10689">
                  <c:v>0</c:v>
                </c:pt>
                <c:pt idx="10690">
                  <c:v>0</c:v>
                </c:pt>
                <c:pt idx="10691">
                  <c:v>0</c:v>
                </c:pt>
                <c:pt idx="10692">
                  <c:v>0</c:v>
                </c:pt>
                <c:pt idx="10693">
                  <c:v>0</c:v>
                </c:pt>
                <c:pt idx="10694">
                  <c:v>0</c:v>
                </c:pt>
                <c:pt idx="10695">
                  <c:v>0</c:v>
                </c:pt>
                <c:pt idx="10696">
                  <c:v>0</c:v>
                </c:pt>
                <c:pt idx="10697">
                  <c:v>0</c:v>
                </c:pt>
                <c:pt idx="10698">
                  <c:v>0</c:v>
                </c:pt>
                <c:pt idx="10699">
                  <c:v>0</c:v>
                </c:pt>
                <c:pt idx="10700">
                  <c:v>0</c:v>
                </c:pt>
                <c:pt idx="10701">
                  <c:v>0</c:v>
                </c:pt>
                <c:pt idx="10702">
                  <c:v>0</c:v>
                </c:pt>
                <c:pt idx="10703">
                  <c:v>0</c:v>
                </c:pt>
                <c:pt idx="10704">
                  <c:v>0</c:v>
                </c:pt>
                <c:pt idx="10705">
                  <c:v>0</c:v>
                </c:pt>
                <c:pt idx="10706">
                  <c:v>0</c:v>
                </c:pt>
                <c:pt idx="10707">
                  <c:v>0</c:v>
                </c:pt>
                <c:pt idx="10708">
                  <c:v>0</c:v>
                </c:pt>
                <c:pt idx="10709">
                  <c:v>0</c:v>
                </c:pt>
                <c:pt idx="10710">
                  <c:v>0</c:v>
                </c:pt>
                <c:pt idx="10711">
                  <c:v>0</c:v>
                </c:pt>
                <c:pt idx="10712">
                  <c:v>0</c:v>
                </c:pt>
                <c:pt idx="10713">
                  <c:v>0</c:v>
                </c:pt>
                <c:pt idx="10714">
                  <c:v>0</c:v>
                </c:pt>
                <c:pt idx="10715">
                  <c:v>0</c:v>
                </c:pt>
                <c:pt idx="10716">
                  <c:v>0</c:v>
                </c:pt>
                <c:pt idx="10717">
                  <c:v>0</c:v>
                </c:pt>
                <c:pt idx="10718">
                  <c:v>0</c:v>
                </c:pt>
                <c:pt idx="10719">
                  <c:v>0</c:v>
                </c:pt>
                <c:pt idx="10720">
                  <c:v>0</c:v>
                </c:pt>
                <c:pt idx="10721">
                  <c:v>0</c:v>
                </c:pt>
                <c:pt idx="10722">
                  <c:v>0</c:v>
                </c:pt>
                <c:pt idx="10723">
                  <c:v>0</c:v>
                </c:pt>
                <c:pt idx="10724">
                  <c:v>0</c:v>
                </c:pt>
                <c:pt idx="10725">
                  <c:v>0</c:v>
                </c:pt>
                <c:pt idx="10726">
                  <c:v>0</c:v>
                </c:pt>
                <c:pt idx="10727">
                  <c:v>0</c:v>
                </c:pt>
                <c:pt idx="10728">
                  <c:v>0</c:v>
                </c:pt>
                <c:pt idx="10729">
                  <c:v>0</c:v>
                </c:pt>
                <c:pt idx="10730">
                  <c:v>0</c:v>
                </c:pt>
                <c:pt idx="10731">
                  <c:v>0</c:v>
                </c:pt>
                <c:pt idx="10732">
                  <c:v>0</c:v>
                </c:pt>
                <c:pt idx="10733">
                  <c:v>0</c:v>
                </c:pt>
                <c:pt idx="10734">
                  <c:v>0</c:v>
                </c:pt>
                <c:pt idx="10735">
                  <c:v>0</c:v>
                </c:pt>
                <c:pt idx="10736">
                  <c:v>0</c:v>
                </c:pt>
                <c:pt idx="10737">
                  <c:v>0</c:v>
                </c:pt>
                <c:pt idx="10738">
                  <c:v>0</c:v>
                </c:pt>
                <c:pt idx="10739">
                  <c:v>0</c:v>
                </c:pt>
                <c:pt idx="10740">
                  <c:v>0</c:v>
                </c:pt>
                <c:pt idx="10741">
                  <c:v>0</c:v>
                </c:pt>
                <c:pt idx="10742">
                  <c:v>0</c:v>
                </c:pt>
                <c:pt idx="10743">
                  <c:v>0</c:v>
                </c:pt>
                <c:pt idx="10744">
                  <c:v>0</c:v>
                </c:pt>
                <c:pt idx="10745">
                  <c:v>0</c:v>
                </c:pt>
                <c:pt idx="10746">
                  <c:v>0</c:v>
                </c:pt>
                <c:pt idx="10747">
                  <c:v>0</c:v>
                </c:pt>
                <c:pt idx="10748">
                  <c:v>0</c:v>
                </c:pt>
                <c:pt idx="10749">
                  <c:v>0</c:v>
                </c:pt>
                <c:pt idx="10750">
                  <c:v>0</c:v>
                </c:pt>
                <c:pt idx="10751">
                  <c:v>0</c:v>
                </c:pt>
                <c:pt idx="10752">
                  <c:v>0</c:v>
                </c:pt>
                <c:pt idx="10753">
                  <c:v>0</c:v>
                </c:pt>
                <c:pt idx="10754">
                  <c:v>0</c:v>
                </c:pt>
                <c:pt idx="10755">
                  <c:v>0</c:v>
                </c:pt>
                <c:pt idx="10756">
                  <c:v>0</c:v>
                </c:pt>
                <c:pt idx="10757">
                  <c:v>0</c:v>
                </c:pt>
                <c:pt idx="10758">
                  <c:v>0</c:v>
                </c:pt>
                <c:pt idx="10759">
                  <c:v>0</c:v>
                </c:pt>
                <c:pt idx="10760">
                  <c:v>0</c:v>
                </c:pt>
                <c:pt idx="10761">
                  <c:v>0</c:v>
                </c:pt>
                <c:pt idx="10762">
                  <c:v>0</c:v>
                </c:pt>
                <c:pt idx="10763">
                  <c:v>0</c:v>
                </c:pt>
                <c:pt idx="10764">
                  <c:v>0</c:v>
                </c:pt>
                <c:pt idx="10765">
                  <c:v>0</c:v>
                </c:pt>
                <c:pt idx="10766">
                  <c:v>0</c:v>
                </c:pt>
                <c:pt idx="10767">
                  <c:v>0</c:v>
                </c:pt>
                <c:pt idx="10768">
                  <c:v>0</c:v>
                </c:pt>
                <c:pt idx="10769">
                  <c:v>0</c:v>
                </c:pt>
                <c:pt idx="10770">
                  <c:v>0</c:v>
                </c:pt>
                <c:pt idx="10771">
                  <c:v>0</c:v>
                </c:pt>
                <c:pt idx="10772">
                  <c:v>0</c:v>
                </c:pt>
                <c:pt idx="10773">
                  <c:v>0</c:v>
                </c:pt>
                <c:pt idx="10774">
                  <c:v>0</c:v>
                </c:pt>
                <c:pt idx="10775">
                  <c:v>0</c:v>
                </c:pt>
                <c:pt idx="10776">
                  <c:v>0</c:v>
                </c:pt>
                <c:pt idx="10777">
                  <c:v>0</c:v>
                </c:pt>
                <c:pt idx="10778">
                  <c:v>0</c:v>
                </c:pt>
                <c:pt idx="10779">
                  <c:v>0</c:v>
                </c:pt>
                <c:pt idx="10780">
                  <c:v>0</c:v>
                </c:pt>
                <c:pt idx="10781">
                  <c:v>0</c:v>
                </c:pt>
                <c:pt idx="10782">
                  <c:v>0</c:v>
                </c:pt>
                <c:pt idx="10783">
                  <c:v>0</c:v>
                </c:pt>
                <c:pt idx="10784">
                  <c:v>0</c:v>
                </c:pt>
                <c:pt idx="10785">
                  <c:v>0</c:v>
                </c:pt>
                <c:pt idx="10786">
                  <c:v>0</c:v>
                </c:pt>
                <c:pt idx="10787">
                  <c:v>0</c:v>
                </c:pt>
                <c:pt idx="10788">
                  <c:v>0</c:v>
                </c:pt>
                <c:pt idx="10789">
                  <c:v>0</c:v>
                </c:pt>
                <c:pt idx="10790">
                  <c:v>0</c:v>
                </c:pt>
                <c:pt idx="10791">
                  <c:v>0</c:v>
                </c:pt>
                <c:pt idx="10792">
                  <c:v>0</c:v>
                </c:pt>
                <c:pt idx="10793">
                  <c:v>0</c:v>
                </c:pt>
                <c:pt idx="10794">
                  <c:v>0</c:v>
                </c:pt>
                <c:pt idx="10795">
                  <c:v>0</c:v>
                </c:pt>
                <c:pt idx="10796">
                  <c:v>0</c:v>
                </c:pt>
                <c:pt idx="10797">
                  <c:v>0</c:v>
                </c:pt>
                <c:pt idx="10798">
                  <c:v>0</c:v>
                </c:pt>
                <c:pt idx="10799">
                  <c:v>0</c:v>
                </c:pt>
                <c:pt idx="10800">
                  <c:v>0</c:v>
                </c:pt>
                <c:pt idx="10801">
                  <c:v>0</c:v>
                </c:pt>
                <c:pt idx="10802">
                  <c:v>0</c:v>
                </c:pt>
                <c:pt idx="10803">
                  <c:v>0</c:v>
                </c:pt>
                <c:pt idx="10804">
                  <c:v>0</c:v>
                </c:pt>
                <c:pt idx="10805">
                  <c:v>0</c:v>
                </c:pt>
                <c:pt idx="10806">
                  <c:v>0</c:v>
                </c:pt>
                <c:pt idx="10807">
                  <c:v>0</c:v>
                </c:pt>
                <c:pt idx="10808">
                  <c:v>0</c:v>
                </c:pt>
                <c:pt idx="10809">
                  <c:v>0</c:v>
                </c:pt>
                <c:pt idx="10810">
                  <c:v>0</c:v>
                </c:pt>
                <c:pt idx="10811">
                  <c:v>0</c:v>
                </c:pt>
                <c:pt idx="10812">
                  <c:v>0</c:v>
                </c:pt>
                <c:pt idx="10813">
                  <c:v>0</c:v>
                </c:pt>
                <c:pt idx="10814">
                  <c:v>0</c:v>
                </c:pt>
                <c:pt idx="10815">
                  <c:v>0</c:v>
                </c:pt>
                <c:pt idx="10816">
                  <c:v>0</c:v>
                </c:pt>
                <c:pt idx="10817">
                  <c:v>0</c:v>
                </c:pt>
                <c:pt idx="10818">
                  <c:v>0</c:v>
                </c:pt>
                <c:pt idx="10819">
                  <c:v>0</c:v>
                </c:pt>
                <c:pt idx="10820">
                  <c:v>0</c:v>
                </c:pt>
                <c:pt idx="10821">
                  <c:v>0</c:v>
                </c:pt>
                <c:pt idx="10822">
                  <c:v>0</c:v>
                </c:pt>
                <c:pt idx="10823">
                  <c:v>0</c:v>
                </c:pt>
                <c:pt idx="10824">
                  <c:v>0</c:v>
                </c:pt>
                <c:pt idx="10825">
                  <c:v>0</c:v>
                </c:pt>
                <c:pt idx="10826">
                  <c:v>0</c:v>
                </c:pt>
                <c:pt idx="10827">
                  <c:v>0</c:v>
                </c:pt>
                <c:pt idx="10828">
                  <c:v>0</c:v>
                </c:pt>
                <c:pt idx="10829">
                  <c:v>0</c:v>
                </c:pt>
                <c:pt idx="10830">
                  <c:v>0</c:v>
                </c:pt>
                <c:pt idx="10831">
                  <c:v>0</c:v>
                </c:pt>
                <c:pt idx="10832">
                  <c:v>0</c:v>
                </c:pt>
                <c:pt idx="10833">
                  <c:v>0</c:v>
                </c:pt>
                <c:pt idx="10834">
                  <c:v>0</c:v>
                </c:pt>
                <c:pt idx="10835">
                  <c:v>0</c:v>
                </c:pt>
                <c:pt idx="10836">
                  <c:v>0</c:v>
                </c:pt>
                <c:pt idx="10837">
                  <c:v>0</c:v>
                </c:pt>
                <c:pt idx="10838">
                  <c:v>0</c:v>
                </c:pt>
                <c:pt idx="10839">
                  <c:v>0</c:v>
                </c:pt>
                <c:pt idx="10840">
                  <c:v>0</c:v>
                </c:pt>
                <c:pt idx="10841">
                  <c:v>0</c:v>
                </c:pt>
                <c:pt idx="10842">
                  <c:v>0</c:v>
                </c:pt>
                <c:pt idx="10843">
                  <c:v>0</c:v>
                </c:pt>
                <c:pt idx="10844">
                  <c:v>0</c:v>
                </c:pt>
                <c:pt idx="10845">
                  <c:v>0</c:v>
                </c:pt>
                <c:pt idx="10846">
                  <c:v>0</c:v>
                </c:pt>
                <c:pt idx="10847">
                  <c:v>0</c:v>
                </c:pt>
                <c:pt idx="10848">
                  <c:v>0</c:v>
                </c:pt>
                <c:pt idx="10849">
                  <c:v>0</c:v>
                </c:pt>
                <c:pt idx="10850">
                  <c:v>0</c:v>
                </c:pt>
                <c:pt idx="10851">
                  <c:v>0</c:v>
                </c:pt>
                <c:pt idx="10852">
                  <c:v>0</c:v>
                </c:pt>
                <c:pt idx="10853">
                  <c:v>0</c:v>
                </c:pt>
                <c:pt idx="10854">
                  <c:v>0</c:v>
                </c:pt>
                <c:pt idx="10855">
                  <c:v>0</c:v>
                </c:pt>
                <c:pt idx="10856">
                  <c:v>0</c:v>
                </c:pt>
                <c:pt idx="10857">
                  <c:v>0</c:v>
                </c:pt>
                <c:pt idx="10858">
                  <c:v>0</c:v>
                </c:pt>
                <c:pt idx="10859">
                  <c:v>0</c:v>
                </c:pt>
                <c:pt idx="10860">
                  <c:v>0</c:v>
                </c:pt>
                <c:pt idx="10861">
                  <c:v>0</c:v>
                </c:pt>
                <c:pt idx="10862">
                  <c:v>0</c:v>
                </c:pt>
                <c:pt idx="10863">
                  <c:v>0</c:v>
                </c:pt>
                <c:pt idx="10864">
                  <c:v>0</c:v>
                </c:pt>
                <c:pt idx="10865">
                  <c:v>0</c:v>
                </c:pt>
                <c:pt idx="10866">
                  <c:v>0</c:v>
                </c:pt>
                <c:pt idx="10867">
                  <c:v>0</c:v>
                </c:pt>
                <c:pt idx="10868">
                  <c:v>0</c:v>
                </c:pt>
                <c:pt idx="10869">
                  <c:v>0</c:v>
                </c:pt>
                <c:pt idx="10870">
                  <c:v>0</c:v>
                </c:pt>
                <c:pt idx="10871">
                  <c:v>0</c:v>
                </c:pt>
                <c:pt idx="10872">
                  <c:v>0</c:v>
                </c:pt>
                <c:pt idx="10873">
                  <c:v>0</c:v>
                </c:pt>
                <c:pt idx="10874">
                  <c:v>0</c:v>
                </c:pt>
                <c:pt idx="10875">
                  <c:v>0</c:v>
                </c:pt>
                <c:pt idx="10876">
                  <c:v>0</c:v>
                </c:pt>
                <c:pt idx="10877">
                  <c:v>0</c:v>
                </c:pt>
                <c:pt idx="10878">
                  <c:v>0</c:v>
                </c:pt>
                <c:pt idx="10879">
                  <c:v>0</c:v>
                </c:pt>
                <c:pt idx="10880">
                  <c:v>0</c:v>
                </c:pt>
                <c:pt idx="10881">
                  <c:v>0</c:v>
                </c:pt>
                <c:pt idx="10882">
                  <c:v>0</c:v>
                </c:pt>
                <c:pt idx="10883">
                  <c:v>0</c:v>
                </c:pt>
                <c:pt idx="10884">
                  <c:v>0</c:v>
                </c:pt>
                <c:pt idx="10885">
                  <c:v>0</c:v>
                </c:pt>
                <c:pt idx="10886">
                  <c:v>0</c:v>
                </c:pt>
                <c:pt idx="10887">
                  <c:v>0</c:v>
                </c:pt>
                <c:pt idx="10888">
                  <c:v>0</c:v>
                </c:pt>
                <c:pt idx="10889">
                  <c:v>0</c:v>
                </c:pt>
                <c:pt idx="10890">
                  <c:v>0</c:v>
                </c:pt>
                <c:pt idx="10891">
                  <c:v>0</c:v>
                </c:pt>
                <c:pt idx="10892">
                  <c:v>0</c:v>
                </c:pt>
                <c:pt idx="10893">
                  <c:v>0</c:v>
                </c:pt>
                <c:pt idx="10894">
                  <c:v>0</c:v>
                </c:pt>
                <c:pt idx="10895">
                  <c:v>0</c:v>
                </c:pt>
                <c:pt idx="10896">
                  <c:v>0</c:v>
                </c:pt>
                <c:pt idx="10897">
                  <c:v>0</c:v>
                </c:pt>
                <c:pt idx="10898">
                  <c:v>0</c:v>
                </c:pt>
                <c:pt idx="10899">
                  <c:v>0</c:v>
                </c:pt>
                <c:pt idx="10900">
                  <c:v>0</c:v>
                </c:pt>
                <c:pt idx="10901">
                  <c:v>0</c:v>
                </c:pt>
                <c:pt idx="10902">
                  <c:v>0</c:v>
                </c:pt>
                <c:pt idx="10903">
                  <c:v>0</c:v>
                </c:pt>
                <c:pt idx="10904">
                  <c:v>0</c:v>
                </c:pt>
                <c:pt idx="10905">
                  <c:v>0</c:v>
                </c:pt>
                <c:pt idx="10906">
                  <c:v>0</c:v>
                </c:pt>
                <c:pt idx="10907">
                  <c:v>0</c:v>
                </c:pt>
                <c:pt idx="10908">
                  <c:v>0</c:v>
                </c:pt>
                <c:pt idx="10909">
                  <c:v>0</c:v>
                </c:pt>
                <c:pt idx="10910">
                  <c:v>0</c:v>
                </c:pt>
                <c:pt idx="10911">
                  <c:v>0</c:v>
                </c:pt>
                <c:pt idx="10912">
                  <c:v>0</c:v>
                </c:pt>
                <c:pt idx="10913">
                  <c:v>0</c:v>
                </c:pt>
                <c:pt idx="10914">
                  <c:v>0</c:v>
                </c:pt>
                <c:pt idx="10915">
                  <c:v>0</c:v>
                </c:pt>
                <c:pt idx="10916">
                  <c:v>0</c:v>
                </c:pt>
                <c:pt idx="10917">
                  <c:v>0</c:v>
                </c:pt>
                <c:pt idx="10918">
                  <c:v>0</c:v>
                </c:pt>
                <c:pt idx="10919">
                  <c:v>0</c:v>
                </c:pt>
                <c:pt idx="10920">
                  <c:v>0</c:v>
                </c:pt>
                <c:pt idx="10921">
                  <c:v>0</c:v>
                </c:pt>
                <c:pt idx="10922">
                  <c:v>0</c:v>
                </c:pt>
                <c:pt idx="10923">
                  <c:v>0</c:v>
                </c:pt>
                <c:pt idx="10924">
                  <c:v>0</c:v>
                </c:pt>
                <c:pt idx="10925">
                  <c:v>0</c:v>
                </c:pt>
                <c:pt idx="10926">
                  <c:v>0</c:v>
                </c:pt>
                <c:pt idx="10927">
                  <c:v>0</c:v>
                </c:pt>
                <c:pt idx="10928">
                  <c:v>0</c:v>
                </c:pt>
                <c:pt idx="10929">
                  <c:v>0</c:v>
                </c:pt>
                <c:pt idx="10930">
                  <c:v>0</c:v>
                </c:pt>
                <c:pt idx="10931">
                  <c:v>0</c:v>
                </c:pt>
                <c:pt idx="10932">
                  <c:v>0</c:v>
                </c:pt>
                <c:pt idx="10933">
                  <c:v>0</c:v>
                </c:pt>
                <c:pt idx="10934">
                  <c:v>0</c:v>
                </c:pt>
                <c:pt idx="10935">
                  <c:v>0</c:v>
                </c:pt>
                <c:pt idx="10936">
                  <c:v>0</c:v>
                </c:pt>
                <c:pt idx="10937">
                  <c:v>0</c:v>
                </c:pt>
                <c:pt idx="10938">
                  <c:v>0</c:v>
                </c:pt>
                <c:pt idx="10939">
                  <c:v>0</c:v>
                </c:pt>
                <c:pt idx="10940">
                  <c:v>0</c:v>
                </c:pt>
                <c:pt idx="10941">
                  <c:v>0</c:v>
                </c:pt>
                <c:pt idx="10942">
                  <c:v>0</c:v>
                </c:pt>
                <c:pt idx="10943">
                  <c:v>0</c:v>
                </c:pt>
                <c:pt idx="10944">
                  <c:v>0</c:v>
                </c:pt>
                <c:pt idx="10945">
                  <c:v>0</c:v>
                </c:pt>
                <c:pt idx="10946">
                  <c:v>0</c:v>
                </c:pt>
                <c:pt idx="10947">
                  <c:v>0</c:v>
                </c:pt>
                <c:pt idx="10948">
                  <c:v>0</c:v>
                </c:pt>
                <c:pt idx="10949">
                  <c:v>0</c:v>
                </c:pt>
                <c:pt idx="10950">
                  <c:v>0</c:v>
                </c:pt>
                <c:pt idx="10951">
                  <c:v>0</c:v>
                </c:pt>
                <c:pt idx="10952">
                  <c:v>0</c:v>
                </c:pt>
                <c:pt idx="10953">
                  <c:v>0</c:v>
                </c:pt>
                <c:pt idx="10954">
                  <c:v>0</c:v>
                </c:pt>
                <c:pt idx="10955">
                  <c:v>0</c:v>
                </c:pt>
                <c:pt idx="10956">
                  <c:v>0</c:v>
                </c:pt>
                <c:pt idx="10957">
                  <c:v>0</c:v>
                </c:pt>
                <c:pt idx="10958">
                  <c:v>0</c:v>
                </c:pt>
                <c:pt idx="10959">
                  <c:v>0</c:v>
                </c:pt>
                <c:pt idx="10960">
                  <c:v>0</c:v>
                </c:pt>
                <c:pt idx="10961">
                  <c:v>0</c:v>
                </c:pt>
                <c:pt idx="10962">
                  <c:v>0</c:v>
                </c:pt>
                <c:pt idx="10963">
                  <c:v>0</c:v>
                </c:pt>
                <c:pt idx="10964">
                  <c:v>0</c:v>
                </c:pt>
                <c:pt idx="10965">
                  <c:v>0</c:v>
                </c:pt>
                <c:pt idx="10966">
                  <c:v>0</c:v>
                </c:pt>
                <c:pt idx="10967">
                  <c:v>0</c:v>
                </c:pt>
                <c:pt idx="10968">
                  <c:v>0</c:v>
                </c:pt>
                <c:pt idx="10969">
                  <c:v>0</c:v>
                </c:pt>
                <c:pt idx="10970">
                  <c:v>0</c:v>
                </c:pt>
                <c:pt idx="10971">
                  <c:v>0</c:v>
                </c:pt>
                <c:pt idx="10972">
                  <c:v>0</c:v>
                </c:pt>
                <c:pt idx="10973">
                  <c:v>0</c:v>
                </c:pt>
                <c:pt idx="10974">
                  <c:v>0</c:v>
                </c:pt>
                <c:pt idx="10975">
                  <c:v>0</c:v>
                </c:pt>
                <c:pt idx="10976">
                  <c:v>0</c:v>
                </c:pt>
                <c:pt idx="10977">
                  <c:v>0</c:v>
                </c:pt>
                <c:pt idx="10978">
                  <c:v>0</c:v>
                </c:pt>
                <c:pt idx="10979">
                  <c:v>0</c:v>
                </c:pt>
                <c:pt idx="10980">
                  <c:v>0</c:v>
                </c:pt>
                <c:pt idx="10981">
                  <c:v>0</c:v>
                </c:pt>
                <c:pt idx="10982">
                  <c:v>0</c:v>
                </c:pt>
                <c:pt idx="10983">
                  <c:v>0</c:v>
                </c:pt>
                <c:pt idx="10984">
                  <c:v>0</c:v>
                </c:pt>
                <c:pt idx="10985">
                  <c:v>0</c:v>
                </c:pt>
                <c:pt idx="10986">
                  <c:v>0</c:v>
                </c:pt>
                <c:pt idx="10987">
                  <c:v>0</c:v>
                </c:pt>
                <c:pt idx="10988">
                  <c:v>0</c:v>
                </c:pt>
                <c:pt idx="10989">
                  <c:v>0</c:v>
                </c:pt>
                <c:pt idx="10990">
                  <c:v>0</c:v>
                </c:pt>
                <c:pt idx="10991">
                  <c:v>0</c:v>
                </c:pt>
                <c:pt idx="10992">
                  <c:v>0</c:v>
                </c:pt>
                <c:pt idx="10993">
                  <c:v>0</c:v>
                </c:pt>
                <c:pt idx="10994">
                  <c:v>0</c:v>
                </c:pt>
                <c:pt idx="10995">
                  <c:v>0</c:v>
                </c:pt>
                <c:pt idx="10996">
                  <c:v>0</c:v>
                </c:pt>
                <c:pt idx="10997">
                  <c:v>0</c:v>
                </c:pt>
                <c:pt idx="10998">
                  <c:v>0</c:v>
                </c:pt>
                <c:pt idx="10999">
                  <c:v>0</c:v>
                </c:pt>
                <c:pt idx="11000">
                  <c:v>0</c:v>
                </c:pt>
                <c:pt idx="11001">
                  <c:v>0</c:v>
                </c:pt>
                <c:pt idx="11002">
                  <c:v>0</c:v>
                </c:pt>
                <c:pt idx="11003">
                  <c:v>0</c:v>
                </c:pt>
                <c:pt idx="11004">
                  <c:v>0</c:v>
                </c:pt>
                <c:pt idx="11005">
                  <c:v>0</c:v>
                </c:pt>
                <c:pt idx="11006">
                  <c:v>0</c:v>
                </c:pt>
                <c:pt idx="11007">
                  <c:v>0</c:v>
                </c:pt>
                <c:pt idx="11008">
                  <c:v>0</c:v>
                </c:pt>
                <c:pt idx="11009">
                  <c:v>0</c:v>
                </c:pt>
                <c:pt idx="11010">
                  <c:v>0</c:v>
                </c:pt>
                <c:pt idx="11011">
                  <c:v>0</c:v>
                </c:pt>
                <c:pt idx="11012">
                  <c:v>0</c:v>
                </c:pt>
                <c:pt idx="11013">
                  <c:v>0</c:v>
                </c:pt>
                <c:pt idx="11014">
                  <c:v>0</c:v>
                </c:pt>
                <c:pt idx="11015">
                  <c:v>0</c:v>
                </c:pt>
                <c:pt idx="11016">
                  <c:v>0</c:v>
                </c:pt>
                <c:pt idx="11017">
                  <c:v>0</c:v>
                </c:pt>
                <c:pt idx="11018">
                  <c:v>0</c:v>
                </c:pt>
                <c:pt idx="11019">
                  <c:v>0</c:v>
                </c:pt>
                <c:pt idx="11020">
                  <c:v>0</c:v>
                </c:pt>
                <c:pt idx="11021">
                  <c:v>0</c:v>
                </c:pt>
                <c:pt idx="11022">
                  <c:v>0</c:v>
                </c:pt>
                <c:pt idx="11023">
                  <c:v>0</c:v>
                </c:pt>
                <c:pt idx="11024">
                  <c:v>0</c:v>
                </c:pt>
                <c:pt idx="11025">
                  <c:v>0</c:v>
                </c:pt>
                <c:pt idx="11026">
                  <c:v>0</c:v>
                </c:pt>
                <c:pt idx="11027">
                  <c:v>0</c:v>
                </c:pt>
                <c:pt idx="11028">
                  <c:v>0</c:v>
                </c:pt>
                <c:pt idx="11029">
                  <c:v>0</c:v>
                </c:pt>
                <c:pt idx="11030">
                  <c:v>0</c:v>
                </c:pt>
                <c:pt idx="11031">
                  <c:v>0</c:v>
                </c:pt>
                <c:pt idx="11032">
                  <c:v>0</c:v>
                </c:pt>
                <c:pt idx="11033">
                  <c:v>0</c:v>
                </c:pt>
                <c:pt idx="11034">
                  <c:v>0</c:v>
                </c:pt>
                <c:pt idx="11035">
                  <c:v>0</c:v>
                </c:pt>
                <c:pt idx="11036">
                  <c:v>0</c:v>
                </c:pt>
                <c:pt idx="11037">
                  <c:v>0</c:v>
                </c:pt>
                <c:pt idx="11038">
                  <c:v>0</c:v>
                </c:pt>
                <c:pt idx="11039">
                  <c:v>0</c:v>
                </c:pt>
                <c:pt idx="11040">
                  <c:v>0</c:v>
                </c:pt>
                <c:pt idx="11041">
                  <c:v>0</c:v>
                </c:pt>
                <c:pt idx="11042">
                  <c:v>0</c:v>
                </c:pt>
                <c:pt idx="11043">
                  <c:v>0</c:v>
                </c:pt>
                <c:pt idx="11044">
                  <c:v>0</c:v>
                </c:pt>
                <c:pt idx="11045">
                  <c:v>0</c:v>
                </c:pt>
                <c:pt idx="11046">
                  <c:v>0</c:v>
                </c:pt>
                <c:pt idx="11047">
                  <c:v>0</c:v>
                </c:pt>
                <c:pt idx="11048">
                  <c:v>0</c:v>
                </c:pt>
                <c:pt idx="11049">
                  <c:v>0</c:v>
                </c:pt>
                <c:pt idx="11050">
                  <c:v>0</c:v>
                </c:pt>
                <c:pt idx="11051">
                  <c:v>0</c:v>
                </c:pt>
                <c:pt idx="11052">
                  <c:v>0</c:v>
                </c:pt>
                <c:pt idx="11053">
                  <c:v>0</c:v>
                </c:pt>
                <c:pt idx="11054">
                  <c:v>0</c:v>
                </c:pt>
                <c:pt idx="11055">
                  <c:v>0</c:v>
                </c:pt>
                <c:pt idx="11056">
                  <c:v>0</c:v>
                </c:pt>
                <c:pt idx="11057">
                  <c:v>0</c:v>
                </c:pt>
                <c:pt idx="11058">
                  <c:v>0</c:v>
                </c:pt>
                <c:pt idx="11059">
                  <c:v>0</c:v>
                </c:pt>
                <c:pt idx="11060">
                  <c:v>0</c:v>
                </c:pt>
                <c:pt idx="11061">
                  <c:v>0</c:v>
                </c:pt>
                <c:pt idx="11062">
                  <c:v>0</c:v>
                </c:pt>
                <c:pt idx="11063">
                  <c:v>0</c:v>
                </c:pt>
                <c:pt idx="11064">
                  <c:v>0</c:v>
                </c:pt>
                <c:pt idx="11065">
                  <c:v>0</c:v>
                </c:pt>
                <c:pt idx="11066">
                  <c:v>0</c:v>
                </c:pt>
                <c:pt idx="11067">
                  <c:v>0</c:v>
                </c:pt>
                <c:pt idx="11068">
                  <c:v>0</c:v>
                </c:pt>
                <c:pt idx="11069">
                  <c:v>0</c:v>
                </c:pt>
                <c:pt idx="11070">
                  <c:v>0</c:v>
                </c:pt>
                <c:pt idx="11071">
                  <c:v>0</c:v>
                </c:pt>
                <c:pt idx="11072">
                  <c:v>0</c:v>
                </c:pt>
                <c:pt idx="11073">
                  <c:v>0</c:v>
                </c:pt>
                <c:pt idx="11074">
                  <c:v>0</c:v>
                </c:pt>
                <c:pt idx="11075">
                  <c:v>0</c:v>
                </c:pt>
                <c:pt idx="11076">
                  <c:v>0</c:v>
                </c:pt>
                <c:pt idx="11077">
                  <c:v>0</c:v>
                </c:pt>
                <c:pt idx="11078">
                  <c:v>0</c:v>
                </c:pt>
                <c:pt idx="11079">
                  <c:v>0</c:v>
                </c:pt>
                <c:pt idx="11080">
                  <c:v>0</c:v>
                </c:pt>
                <c:pt idx="11081">
                  <c:v>0</c:v>
                </c:pt>
                <c:pt idx="11082">
                  <c:v>0</c:v>
                </c:pt>
                <c:pt idx="11083">
                  <c:v>0</c:v>
                </c:pt>
                <c:pt idx="11084">
                  <c:v>0</c:v>
                </c:pt>
                <c:pt idx="11085">
                  <c:v>0</c:v>
                </c:pt>
                <c:pt idx="11086">
                  <c:v>0</c:v>
                </c:pt>
                <c:pt idx="11087">
                  <c:v>0</c:v>
                </c:pt>
                <c:pt idx="11088">
                  <c:v>0</c:v>
                </c:pt>
                <c:pt idx="11089">
                  <c:v>0</c:v>
                </c:pt>
                <c:pt idx="11090">
                  <c:v>0</c:v>
                </c:pt>
                <c:pt idx="11091">
                  <c:v>0</c:v>
                </c:pt>
                <c:pt idx="11092">
                  <c:v>0</c:v>
                </c:pt>
                <c:pt idx="11093">
                  <c:v>0</c:v>
                </c:pt>
                <c:pt idx="11094">
                  <c:v>0</c:v>
                </c:pt>
                <c:pt idx="11095">
                  <c:v>0</c:v>
                </c:pt>
                <c:pt idx="11096">
                  <c:v>0</c:v>
                </c:pt>
                <c:pt idx="11097">
                  <c:v>0</c:v>
                </c:pt>
                <c:pt idx="11098">
                  <c:v>0</c:v>
                </c:pt>
                <c:pt idx="11099">
                  <c:v>0</c:v>
                </c:pt>
                <c:pt idx="11100">
                  <c:v>0</c:v>
                </c:pt>
                <c:pt idx="11101">
                  <c:v>0</c:v>
                </c:pt>
                <c:pt idx="11102">
                  <c:v>0</c:v>
                </c:pt>
                <c:pt idx="11103">
                  <c:v>0</c:v>
                </c:pt>
                <c:pt idx="11104">
                  <c:v>0</c:v>
                </c:pt>
                <c:pt idx="11105">
                  <c:v>0</c:v>
                </c:pt>
                <c:pt idx="11106">
                  <c:v>0</c:v>
                </c:pt>
                <c:pt idx="11107">
                  <c:v>0</c:v>
                </c:pt>
                <c:pt idx="11108">
                  <c:v>0</c:v>
                </c:pt>
                <c:pt idx="11109">
                  <c:v>0</c:v>
                </c:pt>
                <c:pt idx="11110">
                  <c:v>0</c:v>
                </c:pt>
                <c:pt idx="11111">
                  <c:v>0</c:v>
                </c:pt>
                <c:pt idx="11112">
                  <c:v>0</c:v>
                </c:pt>
                <c:pt idx="11113">
                  <c:v>0</c:v>
                </c:pt>
                <c:pt idx="11114">
                  <c:v>0</c:v>
                </c:pt>
                <c:pt idx="11115">
                  <c:v>0</c:v>
                </c:pt>
                <c:pt idx="11116">
                  <c:v>0</c:v>
                </c:pt>
                <c:pt idx="11117">
                  <c:v>0</c:v>
                </c:pt>
                <c:pt idx="11118">
                  <c:v>0</c:v>
                </c:pt>
                <c:pt idx="11119">
                  <c:v>0</c:v>
                </c:pt>
                <c:pt idx="11120">
                  <c:v>0</c:v>
                </c:pt>
                <c:pt idx="11121">
                  <c:v>0</c:v>
                </c:pt>
                <c:pt idx="11122">
                  <c:v>0</c:v>
                </c:pt>
                <c:pt idx="11123">
                  <c:v>0</c:v>
                </c:pt>
                <c:pt idx="11124">
                  <c:v>0</c:v>
                </c:pt>
                <c:pt idx="11125">
                  <c:v>0</c:v>
                </c:pt>
                <c:pt idx="11126">
                  <c:v>0</c:v>
                </c:pt>
                <c:pt idx="11127">
                  <c:v>0</c:v>
                </c:pt>
                <c:pt idx="11128">
                  <c:v>0</c:v>
                </c:pt>
                <c:pt idx="11129">
                  <c:v>0</c:v>
                </c:pt>
                <c:pt idx="11130">
                  <c:v>0</c:v>
                </c:pt>
                <c:pt idx="11131">
                  <c:v>0</c:v>
                </c:pt>
                <c:pt idx="11132">
                  <c:v>0</c:v>
                </c:pt>
                <c:pt idx="11133">
                  <c:v>0</c:v>
                </c:pt>
                <c:pt idx="11134">
                  <c:v>0</c:v>
                </c:pt>
                <c:pt idx="11135">
                  <c:v>0</c:v>
                </c:pt>
                <c:pt idx="11136">
                  <c:v>0</c:v>
                </c:pt>
                <c:pt idx="11137">
                  <c:v>0</c:v>
                </c:pt>
                <c:pt idx="11138">
                  <c:v>0</c:v>
                </c:pt>
                <c:pt idx="11139">
                  <c:v>0</c:v>
                </c:pt>
                <c:pt idx="11140">
                  <c:v>0</c:v>
                </c:pt>
                <c:pt idx="11141">
                  <c:v>0</c:v>
                </c:pt>
                <c:pt idx="11142">
                  <c:v>0</c:v>
                </c:pt>
                <c:pt idx="11143">
                  <c:v>0</c:v>
                </c:pt>
                <c:pt idx="11144">
                  <c:v>0</c:v>
                </c:pt>
                <c:pt idx="11145">
                  <c:v>0</c:v>
                </c:pt>
                <c:pt idx="11146">
                  <c:v>0</c:v>
                </c:pt>
                <c:pt idx="11147">
                  <c:v>0</c:v>
                </c:pt>
                <c:pt idx="11148">
                  <c:v>0</c:v>
                </c:pt>
                <c:pt idx="11149">
                  <c:v>0</c:v>
                </c:pt>
                <c:pt idx="11150">
                  <c:v>0</c:v>
                </c:pt>
                <c:pt idx="11151">
                  <c:v>0</c:v>
                </c:pt>
                <c:pt idx="11152">
                  <c:v>0</c:v>
                </c:pt>
                <c:pt idx="11153">
                  <c:v>0</c:v>
                </c:pt>
                <c:pt idx="11154">
                  <c:v>0</c:v>
                </c:pt>
                <c:pt idx="11155">
                  <c:v>0</c:v>
                </c:pt>
                <c:pt idx="11156">
                  <c:v>0</c:v>
                </c:pt>
                <c:pt idx="11157">
                  <c:v>0</c:v>
                </c:pt>
                <c:pt idx="11158">
                  <c:v>0</c:v>
                </c:pt>
                <c:pt idx="11159">
                  <c:v>0</c:v>
                </c:pt>
                <c:pt idx="11160">
                  <c:v>0</c:v>
                </c:pt>
                <c:pt idx="11161">
                  <c:v>0</c:v>
                </c:pt>
                <c:pt idx="11162">
                  <c:v>0</c:v>
                </c:pt>
                <c:pt idx="11163">
                  <c:v>0</c:v>
                </c:pt>
                <c:pt idx="11164">
                  <c:v>0</c:v>
                </c:pt>
                <c:pt idx="11165">
                  <c:v>0</c:v>
                </c:pt>
                <c:pt idx="11166">
                  <c:v>0</c:v>
                </c:pt>
                <c:pt idx="11167">
                  <c:v>0</c:v>
                </c:pt>
                <c:pt idx="11168">
                  <c:v>0</c:v>
                </c:pt>
                <c:pt idx="11169">
                  <c:v>0</c:v>
                </c:pt>
                <c:pt idx="11170">
                  <c:v>0</c:v>
                </c:pt>
                <c:pt idx="11171">
                  <c:v>0</c:v>
                </c:pt>
                <c:pt idx="11172">
                  <c:v>0</c:v>
                </c:pt>
                <c:pt idx="11173">
                  <c:v>0</c:v>
                </c:pt>
                <c:pt idx="11174">
                  <c:v>0</c:v>
                </c:pt>
                <c:pt idx="11175">
                  <c:v>0</c:v>
                </c:pt>
                <c:pt idx="11176">
                  <c:v>0</c:v>
                </c:pt>
                <c:pt idx="11177">
                  <c:v>0</c:v>
                </c:pt>
                <c:pt idx="11178">
                  <c:v>0</c:v>
                </c:pt>
                <c:pt idx="11179">
                  <c:v>0</c:v>
                </c:pt>
                <c:pt idx="11180">
                  <c:v>0</c:v>
                </c:pt>
                <c:pt idx="11181">
                  <c:v>0</c:v>
                </c:pt>
                <c:pt idx="11182">
                  <c:v>0</c:v>
                </c:pt>
                <c:pt idx="11183">
                  <c:v>0</c:v>
                </c:pt>
                <c:pt idx="11184">
                  <c:v>0</c:v>
                </c:pt>
                <c:pt idx="11185">
                  <c:v>0</c:v>
                </c:pt>
                <c:pt idx="11186">
                  <c:v>0</c:v>
                </c:pt>
                <c:pt idx="11187">
                  <c:v>0</c:v>
                </c:pt>
                <c:pt idx="11188">
                  <c:v>0</c:v>
                </c:pt>
                <c:pt idx="11189">
                  <c:v>0</c:v>
                </c:pt>
                <c:pt idx="11190">
                  <c:v>0</c:v>
                </c:pt>
                <c:pt idx="11191">
                  <c:v>0</c:v>
                </c:pt>
                <c:pt idx="11192">
                  <c:v>0</c:v>
                </c:pt>
                <c:pt idx="11193">
                  <c:v>0</c:v>
                </c:pt>
                <c:pt idx="11194">
                  <c:v>0</c:v>
                </c:pt>
                <c:pt idx="11195">
                  <c:v>0</c:v>
                </c:pt>
                <c:pt idx="11196">
                  <c:v>0</c:v>
                </c:pt>
                <c:pt idx="11197">
                  <c:v>0</c:v>
                </c:pt>
                <c:pt idx="11198">
                  <c:v>0</c:v>
                </c:pt>
                <c:pt idx="11199">
                  <c:v>0</c:v>
                </c:pt>
                <c:pt idx="11200">
                  <c:v>0</c:v>
                </c:pt>
                <c:pt idx="11201">
                  <c:v>100</c:v>
                </c:pt>
                <c:pt idx="11202">
                  <c:v>100</c:v>
                </c:pt>
                <c:pt idx="11203">
                  <c:v>100</c:v>
                </c:pt>
                <c:pt idx="11204">
                  <c:v>100</c:v>
                </c:pt>
                <c:pt idx="11205">
                  <c:v>100</c:v>
                </c:pt>
                <c:pt idx="11206">
                  <c:v>100</c:v>
                </c:pt>
                <c:pt idx="11207">
                  <c:v>100</c:v>
                </c:pt>
                <c:pt idx="11208">
                  <c:v>100</c:v>
                </c:pt>
                <c:pt idx="11209">
                  <c:v>100</c:v>
                </c:pt>
                <c:pt idx="11210">
                  <c:v>100</c:v>
                </c:pt>
                <c:pt idx="11211">
                  <c:v>100</c:v>
                </c:pt>
                <c:pt idx="11212">
                  <c:v>100</c:v>
                </c:pt>
                <c:pt idx="11213">
                  <c:v>100</c:v>
                </c:pt>
                <c:pt idx="11214">
                  <c:v>100</c:v>
                </c:pt>
                <c:pt idx="11215">
                  <c:v>100</c:v>
                </c:pt>
                <c:pt idx="11216">
                  <c:v>100</c:v>
                </c:pt>
                <c:pt idx="11217">
                  <c:v>100</c:v>
                </c:pt>
                <c:pt idx="11218">
                  <c:v>100</c:v>
                </c:pt>
                <c:pt idx="11219">
                  <c:v>100</c:v>
                </c:pt>
                <c:pt idx="11220">
                  <c:v>100</c:v>
                </c:pt>
                <c:pt idx="11221">
                  <c:v>100</c:v>
                </c:pt>
                <c:pt idx="11222">
                  <c:v>100</c:v>
                </c:pt>
                <c:pt idx="11223">
                  <c:v>100</c:v>
                </c:pt>
                <c:pt idx="11224">
                  <c:v>100</c:v>
                </c:pt>
                <c:pt idx="11225">
                  <c:v>100</c:v>
                </c:pt>
                <c:pt idx="11226">
                  <c:v>100</c:v>
                </c:pt>
                <c:pt idx="11227">
                  <c:v>100</c:v>
                </c:pt>
                <c:pt idx="11228">
                  <c:v>100</c:v>
                </c:pt>
                <c:pt idx="11229">
                  <c:v>100</c:v>
                </c:pt>
                <c:pt idx="11230">
                  <c:v>100</c:v>
                </c:pt>
                <c:pt idx="11231">
                  <c:v>100</c:v>
                </c:pt>
                <c:pt idx="11232">
                  <c:v>100</c:v>
                </c:pt>
                <c:pt idx="11233">
                  <c:v>100</c:v>
                </c:pt>
                <c:pt idx="11234">
                  <c:v>100</c:v>
                </c:pt>
                <c:pt idx="11235">
                  <c:v>100</c:v>
                </c:pt>
                <c:pt idx="11236">
                  <c:v>100</c:v>
                </c:pt>
                <c:pt idx="11237">
                  <c:v>100</c:v>
                </c:pt>
                <c:pt idx="11238">
                  <c:v>100</c:v>
                </c:pt>
                <c:pt idx="11239">
                  <c:v>100</c:v>
                </c:pt>
                <c:pt idx="11240">
                  <c:v>100</c:v>
                </c:pt>
                <c:pt idx="11241">
                  <c:v>100</c:v>
                </c:pt>
                <c:pt idx="11242">
                  <c:v>100</c:v>
                </c:pt>
                <c:pt idx="11243">
                  <c:v>100</c:v>
                </c:pt>
                <c:pt idx="11244">
                  <c:v>100</c:v>
                </c:pt>
                <c:pt idx="11245">
                  <c:v>100</c:v>
                </c:pt>
                <c:pt idx="11246">
                  <c:v>100</c:v>
                </c:pt>
                <c:pt idx="11247">
                  <c:v>100</c:v>
                </c:pt>
                <c:pt idx="11248">
                  <c:v>100</c:v>
                </c:pt>
                <c:pt idx="11249">
                  <c:v>100</c:v>
                </c:pt>
                <c:pt idx="11250">
                  <c:v>100</c:v>
                </c:pt>
                <c:pt idx="11251">
                  <c:v>100</c:v>
                </c:pt>
                <c:pt idx="11252">
                  <c:v>100</c:v>
                </c:pt>
                <c:pt idx="11253">
                  <c:v>100</c:v>
                </c:pt>
                <c:pt idx="11254">
                  <c:v>100</c:v>
                </c:pt>
                <c:pt idx="11255">
                  <c:v>100</c:v>
                </c:pt>
                <c:pt idx="11256">
                  <c:v>100</c:v>
                </c:pt>
                <c:pt idx="11257">
                  <c:v>100</c:v>
                </c:pt>
                <c:pt idx="11258">
                  <c:v>100</c:v>
                </c:pt>
                <c:pt idx="11259">
                  <c:v>100</c:v>
                </c:pt>
                <c:pt idx="11260">
                  <c:v>100</c:v>
                </c:pt>
                <c:pt idx="11261">
                  <c:v>100</c:v>
                </c:pt>
                <c:pt idx="11262">
                  <c:v>100</c:v>
                </c:pt>
                <c:pt idx="11263">
                  <c:v>100</c:v>
                </c:pt>
                <c:pt idx="11264">
                  <c:v>100</c:v>
                </c:pt>
                <c:pt idx="11265">
                  <c:v>100</c:v>
                </c:pt>
                <c:pt idx="11266">
                  <c:v>100</c:v>
                </c:pt>
                <c:pt idx="11267">
                  <c:v>100</c:v>
                </c:pt>
                <c:pt idx="11268">
                  <c:v>100</c:v>
                </c:pt>
                <c:pt idx="11269">
                  <c:v>100</c:v>
                </c:pt>
                <c:pt idx="11270">
                  <c:v>100</c:v>
                </c:pt>
                <c:pt idx="11271">
                  <c:v>100</c:v>
                </c:pt>
                <c:pt idx="11272">
                  <c:v>100</c:v>
                </c:pt>
                <c:pt idx="11273">
                  <c:v>100</c:v>
                </c:pt>
                <c:pt idx="11274">
                  <c:v>100</c:v>
                </c:pt>
                <c:pt idx="11275">
                  <c:v>100</c:v>
                </c:pt>
                <c:pt idx="11276">
                  <c:v>100</c:v>
                </c:pt>
                <c:pt idx="11277">
                  <c:v>100</c:v>
                </c:pt>
                <c:pt idx="11278">
                  <c:v>100</c:v>
                </c:pt>
                <c:pt idx="11279">
                  <c:v>100</c:v>
                </c:pt>
                <c:pt idx="11280">
                  <c:v>100</c:v>
                </c:pt>
                <c:pt idx="11281">
                  <c:v>100</c:v>
                </c:pt>
                <c:pt idx="11282">
                  <c:v>100</c:v>
                </c:pt>
                <c:pt idx="11283">
                  <c:v>100</c:v>
                </c:pt>
                <c:pt idx="11284">
                  <c:v>100</c:v>
                </c:pt>
                <c:pt idx="11285">
                  <c:v>100</c:v>
                </c:pt>
                <c:pt idx="11286">
                  <c:v>100</c:v>
                </c:pt>
                <c:pt idx="11287">
                  <c:v>100</c:v>
                </c:pt>
                <c:pt idx="11288">
                  <c:v>100</c:v>
                </c:pt>
                <c:pt idx="11289">
                  <c:v>100</c:v>
                </c:pt>
                <c:pt idx="11290">
                  <c:v>100</c:v>
                </c:pt>
                <c:pt idx="11291">
                  <c:v>100</c:v>
                </c:pt>
                <c:pt idx="11292">
                  <c:v>100</c:v>
                </c:pt>
                <c:pt idx="11293">
                  <c:v>100</c:v>
                </c:pt>
                <c:pt idx="11294">
                  <c:v>100</c:v>
                </c:pt>
                <c:pt idx="11295">
                  <c:v>100</c:v>
                </c:pt>
                <c:pt idx="11296">
                  <c:v>100</c:v>
                </c:pt>
                <c:pt idx="11297">
                  <c:v>100</c:v>
                </c:pt>
                <c:pt idx="11298">
                  <c:v>100</c:v>
                </c:pt>
                <c:pt idx="11299">
                  <c:v>100</c:v>
                </c:pt>
                <c:pt idx="11300">
                  <c:v>100</c:v>
                </c:pt>
                <c:pt idx="11301">
                  <c:v>100</c:v>
                </c:pt>
                <c:pt idx="11302">
                  <c:v>100</c:v>
                </c:pt>
                <c:pt idx="11303">
                  <c:v>100</c:v>
                </c:pt>
                <c:pt idx="11304">
                  <c:v>100</c:v>
                </c:pt>
                <c:pt idx="11305">
                  <c:v>100</c:v>
                </c:pt>
                <c:pt idx="11306">
                  <c:v>100</c:v>
                </c:pt>
                <c:pt idx="11307">
                  <c:v>100</c:v>
                </c:pt>
                <c:pt idx="11308">
                  <c:v>100</c:v>
                </c:pt>
                <c:pt idx="11309">
                  <c:v>100</c:v>
                </c:pt>
                <c:pt idx="11310">
                  <c:v>100</c:v>
                </c:pt>
                <c:pt idx="11311">
                  <c:v>100</c:v>
                </c:pt>
                <c:pt idx="11312">
                  <c:v>100</c:v>
                </c:pt>
                <c:pt idx="11313">
                  <c:v>100</c:v>
                </c:pt>
                <c:pt idx="11314">
                  <c:v>100</c:v>
                </c:pt>
                <c:pt idx="11315">
                  <c:v>100</c:v>
                </c:pt>
                <c:pt idx="11316">
                  <c:v>100</c:v>
                </c:pt>
                <c:pt idx="11317">
                  <c:v>100</c:v>
                </c:pt>
                <c:pt idx="11318">
                  <c:v>100</c:v>
                </c:pt>
                <c:pt idx="11319">
                  <c:v>100</c:v>
                </c:pt>
                <c:pt idx="11320">
                  <c:v>100</c:v>
                </c:pt>
                <c:pt idx="11321">
                  <c:v>100</c:v>
                </c:pt>
                <c:pt idx="11322">
                  <c:v>100</c:v>
                </c:pt>
                <c:pt idx="11323">
                  <c:v>100</c:v>
                </c:pt>
                <c:pt idx="11324">
                  <c:v>100</c:v>
                </c:pt>
                <c:pt idx="11325">
                  <c:v>100</c:v>
                </c:pt>
                <c:pt idx="11326">
                  <c:v>100</c:v>
                </c:pt>
                <c:pt idx="11327">
                  <c:v>100</c:v>
                </c:pt>
                <c:pt idx="11328">
                  <c:v>100</c:v>
                </c:pt>
                <c:pt idx="11329">
                  <c:v>100</c:v>
                </c:pt>
                <c:pt idx="11330">
                  <c:v>100</c:v>
                </c:pt>
                <c:pt idx="11331">
                  <c:v>100</c:v>
                </c:pt>
                <c:pt idx="11332">
                  <c:v>100</c:v>
                </c:pt>
                <c:pt idx="11333">
                  <c:v>100</c:v>
                </c:pt>
                <c:pt idx="11334">
                  <c:v>100</c:v>
                </c:pt>
                <c:pt idx="11335">
                  <c:v>100</c:v>
                </c:pt>
                <c:pt idx="11336">
                  <c:v>100</c:v>
                </c:pt>
                <c:pt idx="11337">
                  <c:v>100</c:v>
                </c:pt>
                <c:pt idx="11338">
                  <c:v>100</c:v>
                </c:pt>
                <c:pt idx="11339">
                  <c:v>100</c:v>
                </c:pt>
                <c:pt idx="11340">
                  <c:v>100</c:v>
                </c:pt>
                <c:pt idx="11341">
                  <c:v>100</c:v>
                </c:pt>
                <c:pt idx="11342">
                  <c:v>100</c:v>
                </c:pt>
                <c:pt idx="11343">
                  <c:v>100</c:v>
                </c:pt>
                <c:pt idx="11344">
                  <c:v>100</c:v>
                </c:pt>
                <c:pt idx="11345">
                  <c:v>100</c:v>
                </c:pt>
                <c:pt idx="11346">
                  <c:v>100</c:v>
                </c:pt>
                <c:pt idx="11347">
                  <c:v>100</c:v>
                </c:pt>
                <c:pt idx="11348">
                  <c:v>100</c:v>
                </c:pt>
                <c:pt idx="11349">
                  <c:v>100</c:v>
                </c:pt>
                <c:pt idx="11350">
                  <c:v>100</c:v>
                </c:pt>
                <c:pt idx="11351">
                  <c:v>100</c:v>
                </c:pt>
                <c:pt idx="11352">
                  <c:v>100</c:v>
                </c:pt>
                <c:pt idx="11353">
                  <c:v>100</c:v>
                </c:pt>
                <c:pt idx="11354">
                  <c:v>100</c:v>
                </c:pt>
                <c:pt idx="11355">
                  <c:v>100</c:v>
                </c:pt>
                <c:pt idx="11356">
                  <c:v>100</c:v>
                </c:pt>
                <c:pt idx="11357">
                  <c:v>100</c:v>
                </c:pt>
                <c:pt idx="11358">
                  <c:v>100</c:v>
                </c:pt>
                <c:pt idx="11359">
                  <c:v>100</c:v>
                </c:pt>
                <c:pt idx="11360">
                  <c:v>100</c:v>
                </c:pt>
                <c:pt idx="11361">
                  <c:v>100</c:v>
                </c:pt>
                <c:pt idx="11362">
                  <c:v>100</c:v>
                </c:pt>
                <c:pt idx="11363">
                  <c:v>100</c:v>
                </c:pt>
                <c:pt idx="11364">
                  <c:v>100</c:v>
                </c:pt>
                <c:pt idx="11365">
                  <c:v>100</c:v>
                </c:pt>
                <c:pt idx="11366">
                  <c:v>100</c:v>
                </c:pt>
                <c:pt idx="11367">
                  <c:v>100</c:v>
                </c:pt>
                <c:pt idx="11368">
                  <c:v>100</c:v>
                </c:pt>
                <c:pt idx="11369">
                  <c:v>100</c:v>
                </c:pt>
                <c:pt idx="11370">
                  <c:v>100</c:v>
                </c:pt>
                <c:pt idx="11371">
                  <c:v>100</c:v>
                </c:pt>
                <c:pt idx="11372">
                  <c:v>100</c:v>
                </c:pt>
                <c:pt idx="11373">
                  <c:v>100</c:v>
                </c:pt>
                <c:pt idx="11374">
                  <c:v>100</c:v>
                </c:pt>
                <c:pt idx="11375">
                  <c:v>100</c:v>
                </c:pt>
                <c:pt idx="11376">
                  <c:v>100</c:v>
                </c:pt>
                <c:pt idx="11377">
                  <c:v>100</c:v>
                </c:pt>
                <c:pt idx="11378">
                  <c:v>100</c:v>
                </c:pt>
                <c:pt idx="11379">
                  <c:v>100</c:v>
                </c:pt>
                <c:pt idx="11380">
                  <c:v>100</c:v>
                </c:pt>
                <c:pt idx="11381">
                  <c:v>100</c:v>
                </c:pt>
                <c:pt idx="11382">
                  <c:v>100</c:v>
                </c:pt>
                <c:pt idx="11383">
                  <c:v>100</c:v>
                </c:pt>
                <c:pt idx="11384">
                  <c:v>100</c:v>
                </c:pt>
                <c:pt idx="11385">
                  <c:v>100</c:v>
                </c:pt>
                <c:pt idx="11386">
                  <c:v>100</c:v>
                </c:pt>
                <c:pt idx="11387">
                  <c:v>100</c:v>
                </c:pt>
                <c:pt idx="11388">
                  <c:v>100</c:v>
                </c:pt>
                <c:pt idx="11389">
                  <c:v>100</c:v>
                </c:pt>
                <c:pt idx="11390">
                  <c:v>100</c:v>
                </c:pt>
                <c:pt idx="11391">
                  <c:v>100</c:v>
                </c:pt>
                <c:pt idx="11392">
                  <c:v>100</c:v>
                </c:pt>
                <c:pt idx="11393">
                  <c:v>100</c:v>
                </c:pt>
                <c:pt idx="11394">
                  <c:v>100</c:v>
                </c:pt>
                <c:pt idx="11395">
                  <c:v>100</c:v>
                </c:pt>
                <c:pt idx="11396">
                  <c:v>100</c:v>
                </c:pt>
                <c:pt idx="11397">
                  <c:v>100</c:v>
                </c:pt>
                <c:pt idx="11398">
                  <c:v>100</c:v>
                </c:pt>
                <c:pt idx="11399">
                  <c:v>100</c:v>
                </c:pt>
                <c:pt idx="11400">
                  <c:v>100</c:v>
                </c:pt>
                <c:pt idx="11401">
                  <c:v>100</c:v>
                </c:pt>
                <c:pt idx="11402">
                  <c:v>100</c:v>
                </c:pt>
                <c:pt idx="11403">
                  <c:v>100</c:v>
                </c:pt>
                <c:pt idx="11404">
                  <c:v>100</c:v>
                </c:pt>
                <c:pt idx="11405">
                  <c:v>100</c:v>
                </c:pt>
                <c:pt idx="11406">
                  <c:v>100</c:v>
                </c:pt>
                <c:pt idx="11407">
                  <c:v>100</c:v>
                </c:pt>
                <c:pt idx="11408">
                  <c:v>100</c:v>
                </c:pt>
                <c:pt idx="11409">
                  <c:v>100</c:v>
                </c:pt>
                <c:pt idx="11410">
                  <c:v>100</c:v>
                </c:pt>
                <c:pt idx="11411">
                  <c:v>100</c:v>
                </c:pt>
                <c:pt idx="11412">
                  <c:v>100</c:v>
                </c:pt>
                <c:pt idx="11413">
                  <c:v>100</c:v>
                </c:pt>
                <c:pt idx="11414">
                  <c:v>100</c:v>
                </c:pt>
                <c:pt idx="11415">
                  <c:v>100</c:v>
                </c:pt>
                <c:pt idx="11416">
                  <c:v>100</c:v>
                </c:pt>
                <c:pt idx="11417">
                  <c:v>100</c:v>
                </c:pt>
                <c:pt idx="11418">
                  <c:v>100</c:v>
                </c:pt>
                <c:pt idx="11419">
                  <c:v>100</c:v>
                </c:pt>
                <c:pt idx="11420">
                  <c:v>100</c:v>
                </c:pt>
                <c:pt idx="11421">
                  <c:v>100</c:v>
                </c:pt>
                <c:pt idx="11422">
                  <c:v>100</c:v>
                </c:pt>
                <c:pt idx="11423">
                  <c:v>100</c:v>
                </c:pt>
                <c:pt idx="11424">
                  <c:v>100</c:v>
                </c:pt>
                <c:pt idx="11425">
                  <c:v>100</c:v>
                </c:pt>
                <c:pt idx="11426">
                  <c:v>100</c:v>
                </c:pt>
                <c:pt idx="11427">
                  <c:v>100</c:v>
                </c:pt>
                <c:pt idx="11428">
                  <c:v>100</c:v>
                </c:pt>
                <c:pt idx="11429">
                  <c:v>100</c:v>
                </c:pt>
                <c:pt idx="11430">
                  <c:v>100</c:v>
                </c:pt>
                <c:pt idx="11431">
                  <c:v>100</c:v>
                </c:pt>
                <c:pt idx="11432">
                  <c:v>100</c:v>
                </c:pt>
                <c:pt idx="11433">
                  <c:v>100</c:v>
                </c:pt>
                <c:pt idx="11434">
                  <c:v>100</c:v>
                </c:pt>
                <c:pt idx="11435">
                  <c:v>100</c:v>
                </c:pt>
                <c:pt idx="11436">
                  <c:v>100</c:v>
                </c:pt>
                <c:pt idx="11437">
                  <c:v>100</c:v>
                </c:pt>
                <c:pt idx="11438">
                  <c:v>100</c:v>
                </c:pt>
                <c:pt idx="11439">
                  <c:v>100</c:v>
                </c:pt>
                <c:pt idx="11440">
                  <c:v>100</c:v>
                </c:pt>
                <c:pt idx="11441">
                  <c:v>100</c:v>
                </c:pt>
                <c:pt idx="11442">
                  <c:v>100</c:v>
                </c:pt>
                <c:pt idx="11443">
                  <c:v>100</c:v>
                </c:pt>
                <c:pt idx="11444">
                  <c:v>100</c:v>
                </c:pt>
                <c:pt idx="11445">
                  <c:v>100</c:v>
                </c:pt>
                <c:pt idx="11446">
                  <c:v>100</c:v>
                </c:pt>
                <c:pt idx="11447">
                  <c:v>100</c:v>
                </c:pt>
                <c:pt idx="11448">
                  <c:v>100</c:v>
                </c:pt>
                <c:pt idx="11449">
                  <c:v>100</c:v>
                </c:pt>
                <c:pt idx="11450">
                  <c:v>100</c:v>
                </c:pt>
                <c:pt idx="11451">
                  <c:v>100</c:v>
                </c:pt>
                <c:pt idx="11452">
                  <c:v>100</c:v>
                </c:pt>
                <c:pt idx="11453">
                  <c:v>100</c:v>
                </c:pt>
                <c:pt idx="11454">
                  <c:v>100</c:v>
                </c:pt>
                <c:pt idx="11455">
                  <c:v>100</c:v>
                </c:pt>
                <c:pt idx="11456">
                  <c:v>100</c:v>
                </c:pt>
                <c:pt idx="11457">
                  <c:v>100</c:v>
                </c:pt>
                <c:pt idx="11458">
                  <c:v>100</c:v>
                </c:pt>
                <c:pt idx="11459" formatCode="0">
                  <c:v>100</c:v>
                </c:pt>
                <c:pt idx="11460" formatCode="0">
                  <c:v>100</c:v>
                </c:pt>
                <c:pt idx="11461">
                  <c:v>100</c:v>
                </c:pt>
                <c:pt idx="11462">
                  <c:v>100</c:v>
                </c:pt>
                <c:pt idx="11463">
                  <c:v>100</c:v>
                </c:pt>
                <c:pt idx="11464">
                  <c:v>100</c:v>
                </c:pt>
                <c:pt idx="11465">
                  <c:v>100</c:v>
                </c:pt>
                <c:pt idx="11466">
                  <c:v>100</c:v>
                </c:pt>
              </c:numCache>
            </c:numRef>
          </c:val>
          <c:extLst>
            <c:ext xmlns:c16="http://schemas.microsoft.com/office/drawing/2014/chart" uri="{C3380CC4-5D6E-409C-BE32-E72D297353CC}">
              <c16:uniqueId val="{00000000-C47B-433F-98F8-A47EF3A254E6}"/>
            </c:ext>
          </c:extLst>
        </c:ser>
        <c:dLbls>
          <c:showLegendKey val="0"/>
          <c:showVal val="0"/>
          <c:showCatName val="0"/>
          <c:showSerName val="0"/>
          <c:showPercent val="0"/>
          <c:showBubbleSize val="0"/>
        </c:dLbls>
        <c:axId val="1294552112"/>
        <c:axId val="1019922864"/>
      </c:areaChart>
      <c:lineChart>
        <c:grouping val="standard"/>
        <c:varyColors val="0"/>
        <c:ser>
          <c:idx val="0"/>
          <c:order val="0"/>
          <c:tx>
            <c:v>Investment Grade Spread Percentile</c:v>
          </c:tx>
          <c:spPr>
            <a:ln w="19050" cap="rnd">
              <a:solidFill>
                <a:srgbClr val="53284F"/>
              </a:solidFill>
              <a:round/>
            </a:ln>
            <a:effectLst/>
          </c:spPr>
          <c:marker>
            <c:symbol val="none"/>
          </c:marker>
          <c:cat>
            <c:numRef>
              <c:f>Sheet1!$A$18:$A$100060</c:f>
              <c:numCache>
                <c:formatCode>m/d/yyyy</c:formatCode>
                <c:ptCount val="100043"/>
                <c:pt idx="0">
                  <c:v>32689</c:v>
                </c:pt>
                <c:pt idx="1">
                  <c:v>32690</c:v>
                </c:pt>
                <c:pt idx="2">
                  <c:v>32691</c:v>
                </c:pt>
                <c:pt idx="3">
                  <c:v>32692</c:v>
                </c:pt>
                <c:pt idx="4">
                  <c:v>32693</c:v>
                </c:pt>
                <c:pt idx="5">
                  <c:v>32694</c:v>
                </c:pt>
                <c:pt idx="6">
                  <c:v>32695</c:v>
                </c:pt>
                <c:pt idx="7">
                  <c:v>32696</c:v>
                </c:pt>
                <c:pt idx="8">
                  <c:v>32697</c:v>
                </c:pt>
                <c:pt idx="9">
                  <c:v>32698</c:v>
                </c:pt>
                <c:pt idx="10">
                  <c:v>32699</c:v>
                </c:pt>
                <c:pt idx="11">
                  <c:v>32700</c:v>
                </c:pt>
                <c:pt idx="12">
                  <c:v>32701</c:v>
                </c:pt>
                <c:pt idx="13">
                  <c:v>32702</c:v>
                </c:pt>
                <c:pt idx="14">
                  <c:v>32703</c:v>
                </c:pt>
                <c:pt idx="15">
                  <c:v>32704</c:v>
                </c:pt>
                <c:pt idx="16">
                  <c:v>32705</c:v>
                </c:pt>
                <c:pt idx="17">
                  <c:v>32706</c:v>
                </c:pt>
                <c:pt idx="18">
                  <c:v>32707</c:v>
                </c:pt>
                <c:pt idx="19">
                  <c:v>32708</c:v>
                </c:pt>
                <c:pt idx="20">
                  <c:v>32709</c:v>
                </c:pt>
                <c:pt idx="21">
                  <c:v>32710</c:v>
                </c:pt>
                <c:pt idx="22">
                  <c:v>32711</c:v>
                </c:pt>
                <c:pt idx="23">
                  <c:v>32712</c:v>
                </c:pt>
                <c:pt idx="24">
                  <c:v>32713</c:v>
                </c:pt>
                <c:pt idx="25">
                  <c:v>32714</c:v>
                </c:pt>
                <c:pt idx="26">
                  <c:v>32715</c:v>
                </c:pt>
                <c:pt idx="27">
                  <c:v>32716</c:v>
                </c:pt>
                <c:pt idx="28">
                  <c:v>32717</c:v>
                </c:pt>
                <c:pt idx="29">
                  <c:v>32718</c:v>
                </c:pt>
                <c:pt idx="30">
                  <c:v>32719</c:v>
                </c:pt>
                <c:pt idx="31">
                  <c:v>32720</c:v>
                </c:pt>
                <c:pt idx="32">
                  <c:v>32721</c:v>
                </c:pt>
                <c:pt idx="33">
                  <c:v>32722</c:v>
                </c:pt>
                <c:pt idx="34">
                  <c:v>32723</c:v>
                </c:pt>
                <c:pt idx="35">
                  <c:v>32724</c:v>
                </c:pt>
                <c:pt idx="36">
                  <c:v>32725</c:v>
                </c:pt>
                <c:pt idx="37">
                  <c:v>32726</c:v>
                </c:pt>
                <c:pt idx="38">
                  <c:v>32727</c:v>
                </c:pt>
                <c:pt idx="39">
                  <c:v>32728</c:v>
                </c:pt>
                <c:pt idx="40">
                  <c:v>32729</c:v>
                </c:pt>
                <c:pt idx="41">
                  <c:v>32730</c:v>
                </c:pt>
                <c:pt idx="42">
                  <c:v>32731</c:v>
                </c:pt>
                <c:pt idx="43">
                  <c:v>32732</c:v>
                </c:pt>
                <c:pt idx="44">
                  <c:v>32733</c:v>
                </c:pt>
                <c:pt idx="45">
                  <c:v>32734</c:v>
                </c:pt>
                <c:pt idx="46">
                  <c:v>32735</c:v>
                </c:pt>
                <c:pt idx="47">
                  <c:v>32736</c:v>
                </c:pt>
                <c:pt idx="48">
                  <c:v>32737</c:v>
                </c:pt>
                <c:pt idx="49">
                  <c:v>32738</c:v>
                </c:pt>
                <c:pt idx="50">
                  <c:v>32739</c:v>
                </c:pt>
                <c:pt idx="51">
                  <c:v>32740</c:v>
                </c:pt>
                <c:pt idx="52">
                  <c:v>32741</c:v>
                </c:pt>
                <c:pt idx="53">
                  <c:v>32742</c:v>
                </c:pt>
                <c:pt idx="54">
                  <c:v>32743</c:v>
                </c:pt>
                <c:pt idx="55">
                  <c:v>32744</c:v>
                </c:pt>
                <c:pt idx="56">
                  <c:v>32745</c:v>
                </c:pt>
                <c:pt idx="57">
                  <c:v>32746</c:v>
                </c:pt>
                <c:pt idx="58">
                  <c:v>32747</c:v>
                </c:pt>
                <c:pt idx="59">
                  <c:v>32748</c:v>
                </c:pt>
                <c:pt idx="60">
                  <c:v>32749</c:v>
                </c:pt>
                <c:pt idx="61">
                  <c:v>32750</c:v>
                </c:pt>
                <c:pt idx="62">
                  <c:v>32751</c:v>
                </c:pt>
                <c:pt idx="63">
                  <c:v>32752</c:v>
                </c:pt>
                <c:pt idx="64">
                  <c:v>32753</c:v>
                </c:pt>
                <c:pt idx="65">
                  <c:v>32754</c:v>
                </c:pt>
                <c:pt idx="66">
                  <c:v>32755</c:v>
                </c:pt>
                <c:pt idx="67">
                  <c:v>32756</c:v>
                </c:pt>
                <c:pt idx="68">
                  <c:v>32757</c:v>
                </c:pt>
                <c:pt idx="69">
                  <c:v>32758</c:v>
                </c:pt>
                <c:pt idx="70">
                  <c:v>32759</c:v>
                </c:pt>
                <c:pt idx="71">
                  <c:v>32760</c:v>
                </c:pt>
                <c:pt idx="72">
                  <c:v>32761</c:v>
                </c:pt>
                <c:pt idx="73">
                  <c:v>32762</c:v>
                </c:pt>
                <c:pt idx="74">
                  <c:v>32763</c:v>
                </c:pt>
                <c:pt idx="75">
                  <c:v>32764</c:v>
                </c:pt>
                <c:pt idx="76">
                  <c:v>32765</c:v>
                </c:pt>
                <c:pt idx="77">
                  <c:v>32766</c:v>
                </c:pt>
                <c:pt idx="78">
                  <c:v>32767</c:v>
                </c:pt>
                <c:pt idx="79">
                  <c:v>32768</c:v>
                </c:pt>
                <c:pt idx="80">
                  <c:v>32769</c:v>
                </c:pt>
                <c:pt idx="81">
                  <c:v>32770</c:v>
                </c:pt>
                <c:pt idx="82">
                  <c:v>32771</c:v>
                </c:pt>
                <c:pt idx="83">
                  <c:v>32772</c:v>
                </c:pt>
                <c:pt idx="84">
                  <c:v>32773</c:v>
                </c:pt>
                <c:pt idx="85">
                  <c:v>32774</c:v>
                </c:pt>
                <c:pt idx="86">
                  <c:v>32775</c:v>
                </c:pt>
                <c:pt idx="87">
                  <c:v>32776</c:v>
                </c:pt>
                <c:pt idx="88">
                  <c:v>32777</c:v>
                </c:pt>
                <c:pt idx="89">
                  <c:v>32778</c:v>
                </c:pt>
                <c:pt idx="90">
                  <c:v>32779</c:v>
                </c:pt>
                <c:pt idx="91">
                  <c:v>32780</c:v>
                </c:pt>
                <c:pt idx="92">
                  <c:v>32781</c:v>
                </c:pt>
                <c:pt idx="93">
                  <c:v>32782</c:v>
                </c:pt>
                <c:pt idx="94">
                  <c:v>32783</c:v>
                </c:pt>
                <c:pt idx="95">
                  <c:v>32784</c:v>
                </c:pt>
                <c:pt idx="96">
                  <c:v>32785</c:v>
                </c:pt>
                <c:pt idx="97">
                  <c:v>32786</c:v>
                </c:pt>
                <c:pt idx="98">
                  <c:v>32787</c:v>
                </c:pt>
                <c:pt idx="99">
                  <c:v>32788</c:v>
                </c:pt>
                <c:pt idx="100">
                  <c:v>32789</c:v>
                </c:pt>
                <c:pt idx="101">
                  <c:v>32790</c:v>
                </c:pt>
                <c:pt idx="102">
                  <c:v>32791</c:v>
                </c:pt>
                <c:pt idx="103">
                  <c:v>32792</c:v>
                </c:pt>
                <c:pt idx="104">
                  <c:v>32793</c:v>
                </c:pt>
                <c:pt idx="105">
                  <c:v>32794</c:v>
                </c:pt>
                <c:pt idx="106">
                  <c:v>32795</c:v>
                </c:pt>
                <c:pt idx="107">
                  <c:v>32796</c:v>
                </c:pt>
                <c:pt idx="108">
                  <c:v>32797</c:v>
                </c:pt>
                <c:pt idx="109">
                  <c:v>32798</c:v>
                </c:pt>
                <c:pt idx="110">
                  <c:v>32799</c:v>
                </c:pt>
                <c:pt idx="111">
                  <c:v>32800</c:v>
                </c:pt>
                <c:pt idx="112">
                  <c:v>32801</c:v>
                </c:pt>
                <c:pt idx="113">
                  <c:v>32802</c:v>
                </c:pt>
                <c:pt idx="114">
                  <c:v>32803</c:v>
                </c:pt>
                <c:pt idx="115">
                  <c:v>32804</c:v>
                </c:pt>
                <c:pt idx="116">
                  <c:v>32805</c:v>
                </c:pt>
                <c:pt idx="117">
                  <c:v>32806</c:v>
                </c:pt>
                <c:pt idx="118">
                  <c:v>32807</c:v>
                </c:pt>
                <c:pt idx="119">
                  <c:v>32808</c:v>
                </c:pt>
                <c:pt idx="120">
                  <c:v>32809</c:v>
                </c:pt>
                <c:pt idx="121">
                  <c:v>32810</c:v>
                </c:pt>
                <c:pt idx="122">
                  <c:v>32811</c:v>
                </c:pt>
                <c:pt idx="123">
                  <c:v>32812</c:v>
                </c:pt>
                <c:pt idx="124">
                  <c:v>32813</c:v>
                </c:pt>
                <c:pt idx="125">
                  <c:v>32814</c:v>
                </c:pt>
                <c:pt idx="126">
                  <c:v>32815</c:v>
                </c:pt>
                <c:pt idx="127">
                  <c:v>32816</c:v>
                </c:pt>
                <c:pt idx="128">
                  <c:v>32817</c:v>
                </c:pt>
                <c:pt idx="129">
                  <c:v>32818</c:v>
                </c:pt>
                <c:pt idx="130">
                  <c:v>32819</c:v>
                </c:pt>
                <c:pt idx="131">
                  <c:v>32820</c:v>
                </c:pt>
                <c:pt idx="132">
                  <c:v>32821</c:v>
                </c:pt>
                <c:pt idx="133">
                  <c:v>32822</c:v>
                </c:pt>
                <c:pt idx="134">
                  <c:v>32823</c:v>
                </c:pt>
                <c:pt idx="135">
                  <c:v>32824</c:v>
                </c:pt>
                <c:pt idx="136">
                  <c:v>32825</c:v>
                </c:pt>
                <c:pt idx="137">
                  <c:v>32826</c:v>
                </c:pt>
                <c:pt idx="138">
                  <c:v>32827</c:v>
                </c:pt>
                <c:pt idx="139">
                  <c:v>32828</c:v>
                </c:pt>
                <c:pt idx="140">
                  <c:v>32829</c:v>
                </c:pt>
                <c:pt idx="141">
                  <c:v>32830</c:v>
                </c:pt>
                <c:pt idx="142">
                  <c:v>32831</c:v>
                </c:pt>
                <c:pt idx="143">
                  <c:v>32832</c:v>
                </c:pt>
                <c:pt idx="144">
                  <c:v>32833</c:v>
                </c:pt>
                <c:pt idx="145">
                  <c:v>32834</c:v>
                </c:pt>
                <c:pt idx="146">
                  <c:v>32835</c:v>
                </c:pt>
                <c:pt idx="147">
                  <c:v>32836</c:v>
                </c:pt>
                <c:pt idx="148">
                  <c:v>32837</c:v>
                </c:pt>
                <c:pt idx="149">
                  <c:v>32838</c:v>
                </c:pt>
                <c:pt idx="150">
                  <c:v>32839</c:v>
                </c:pt>
                <c:pt idx="151">
                  <c:v>32840</c:v>
                </c:pt>
                <c:pt idx="152">
                  <c:v>32841</c:v>
                </c:pt>
                <c:pt idx="153">
                  <c:v>32842</c:v>
                </c:pt>
                <c:pt idx="154">
                  <c:v>32843</c:v>
                </c:pt>
                <c:pt idx="155">
                  <c:v>32844</c:v>
                </c:pt>
                <c:pt idx="156">
                  <c:v>32845</c:v>
                </c:pt>
                <c:pt idx="157">
                  <c:v>32846</c:v>
                </c:pt>
                <c:pt idx="158">
                  <c:v>32847</c:v>
                </c:pt>
                <c:pt idx="159">
                  <c:v>32848</c:v>
                </c:pt>
                <c:pt idx="160">
                  <c:v>32849</c:v>
                </c:pt>
                <c:pt idx="161">
                  <c:v>32850</c:v>
                </c:pt>
                <c:pt idx="162">
                  <c:v>32851</c:v>
                </c:pt>
                <c:pt idx="163">
                  <c:v>32852</c:v>
                </c:pt>
                <c:pt idx="164">
                  <c:v>32853</c:v>
                </c:pt>
                <c:pt idx="165">
                  <c:v>32854</c:v>
                </c:pt>
                <c:pt idx="166">
                  <c:v>32855</c:v>
                </c:pt>
                <c:pt idx="167">
                  <c:v>32856</c:v>
                </c:pt>
                <c:pt idx="168">
                  <c:v>32857</c:v>
                </c:pt>
                <c:pt idx="169">
                  <c:v>32858</c:v>
                </c:pt>
                <c:pt idx="170">
                  <c:v>32859</c:v>
                </c:pt>
                <c:pt idx="171">
                  <c:v>32860</c:v>
                </c:pt>
                <c:pt idx="172">
                  <c:v>32861</c:v>
                </c:pt>
                <c:pt idx="173">
                  <c:v>32862</c:v>
                </c:pt>
                <c:pt idx="174">
                  <c:v>32863</c:v>
                </c:pt>
                <c:pt idx="175">
                  <c:v>32864</c:v>
                </c:pt>
                <c:pt idx="176">
                  <c:v>32865</c:v>
                </c:pt>
                <c:pt idx="177">
                  <c:v>32866</c:v>
                </c:pt>
                <c:pt idx="178">
                  <c:v>32867</c:v>
                </c:pt>
                <c:pt idx="179">
                  <c:v>32868</c:v>
                </c:pt>
                <c:pt idx="180">
                  <c:v>32869</c:v>
                </c:pt>
                <c:pt idx="181">
                  <c:v>32870</c:v>
                </c:pt>
                <c:pt idx="182">
                  <c:v>32871</c:v>
                </c:pt>
                <c:pt idx="183">
                  <c:v>32872</c:v>
                </c:pt>
                <c:pt idx="184">
                  <c:v>32873</c:v>
                </c:pt>
                <c:pt idx="185">
                  <c:v>32874</c:v>
                </c:pt>
                <c:pt idx="186">
                  <c:v>32875</c:v>
                </c:pt>
                <c:pt idx="187">
                  <c:v>32876</c:v>
                </c:pt>
                <c:pt idx="188">
                  <c:v>32877</c:v>
                </c:pt>
                <c:pt idx="189">
                  <c:v>32878</c:v>
                </c:pt>
                <c:pt idx="190">
                  <c:v>32879</c:v>
                </c:pt>
                <c:pt idx="191">
                  <c:v>32880</c:v>
                </c:pt>
                <c:pt idx="192">
                  <c:v>32881</c:v>
                </c:pt>
                <c:pt idx="193">
                  <c:v>32882</c:v>
                </c:pt>
                <c:pt idx="194">
                  <c:v>32883</c:v>
                </c:pt>
                <c:pt idx="195">
                  <c:v>32884</c:v>
                </c:pt>
                <c:pt idx="196">
                  <c:v>32885</c:v>
                </c:pt>
                <c:pt idx="197">
                  <c:v>32886</c:v>
                </c:pt>
                <c:pt idx="198">
                  <c:v>32887</c:v>
                </c:pt>
                <c:pt idx="199">
                  <c:v>32888</c:v>
                </c:pt>
                <c:pt idx="200">
                  <c:v>32889</c:v>
                </c:pt>
                <c:pt idx="201">
                  <c:v>32890</c:v>
                </c:pt>
                <c:pt idx="202">
                  <c:v>32891</c:v>
                </c:pt>
                <c:pt idx="203">
                  <c:v>32892</c:v>
                </c:pt>
                <c:pt idx="204">
                  <c:v>32893</c:v>
                </c:pt>
                <c:pt idx="205">
                  <c:v>32894</c:v>
                </c:pt>
                <c:pt idx="206">
                  <c:v>32895</c:v>
                </c:pt>
                <c:pt idx="207">
                  <c:v>32896</c:v>
                </c:pt>
                <c:pt idx="208">
                  <c:v>32897</c:v>
                </c:pt>
                <c:pt idx="209">
                  <c:v>32898</c:v>
                </c:pt>
                <c:pt idx="210">
                  <c:v>32899</c:v>
                </c:pt>
                <c:pt idx="211">
                  <c:v>32900</c:v>
                </c:pt>
                <c:pt idx="212">
                  <c:v>32901</c:v>
                </c:pt>
                <c:pt idx="213">
                  <c:v>32902</c:v>
                </c:pt>
                <c:pt idx="214">
                  <c:v>32903</c:v>
                </c:pt>
                <c:pt idx="215">
                  <c:v>32904</c:v>
                </c:pt>
                <c:pt idx="216">
                  <c:v>32905</c:v>
                </c:pt>
                <c:pt idx="217">
                  <c:v>32906</c:v>
                </c:pt>
                <c:pt idx="218">
                  <c:v>32907</c:v>
                </c:pt>
                <c:pt idx="219">
                  <c:v>32908</c:v>
                </c:pt>
                <c:pt idx="220">
                  <c:v>32909</c:v>
                </c:pt>
                <c:pt idx="221">
                  <c:v>32910</c:v>
                </c:pt>
                <c:pt idx="222">
                  <c:v>32911</c:v>
                </c:pt>
                <c:pt idx="223">
                  <c:v>32912</c:v>
                </c:pt>
                <c:pt idx="224">
                  <c:v>32913</c:v>
                </c:pt>
                <c:pt idx="225">
                  <c:v>32914</c:v>
                </c:pt>
                <c:pt idx="226">
                  <c:v>32915</c:v>
                </c:pt>
                <c:pt idx="227">
                  <c:v>32916</c:v>
                </c:pt>
                <c:pt idx="228">
                  <c:v>32917</c:v>
                </c:pt>
                <c:pt idx="229">
                  <c:v>32918</c:v>
                </c:pt>
                <c:pt idx="230">
                  <c:v>32919</c:v>
                </c:pt>
                <c:pt idx="231">
                  <c:v>32920</c:v>
                </c:pt>
                <c:pt idx="232">
                  <c:v>32921</c:v>
                </c:pt>
                <c:pt idx="233">
                  <c:v>32922</c:v>
                </c:pt>
                <c:pt idx="234">
                  <c:v>32923</c:v>
                </c:pt>
                <c:pt idx="235">
                  <c:v>32924</c:v>
                </c:pt>
                <c:pt idx="236">
                  <c:v>32925</c:v>
                </c:pt>
                <c:pt idx="237">
                  <c:v>32926</c:v>
                </c:pt>
                <c:pt idx="238">
                  <c:v>32927</c:v>
                </c:pt>
                <c:pt idx="239">
                  <c:v>32928</c:v>
                </c:pt>
                <c:pt idx="240">
                  <c:v>32929</c:v>
                </c:pt>
                <c:pt idx="241">
                  <c:v>32930</c:v>
                </c:pt>
                <c:pt idx="242">
                  <c:v>32931</c:v>
                </c:pt>
                <c:pt idx="243">
                  <c:v>32932</c:v>
                </c:pt>
                <c:pt idx="244">
                  <c:v>32933</c:v>
                </c:pt>
                <c:pt idx="245">
                  <c:v>32934</c:v>
                </c:pt>
                <c:pt idx="246">
                  <c:v>32935</c:v>
                </c:pt>
                <c:pt idx="247">
                  <c:v>32936</c:v>
                </c:pt>
                <c:pt idx="248">
                  <c:v>32937</c:v>
                </c:pt>
                <c:pt idx="249">
                  <c:v>32938</c:v>
                </c:pt>
                <c:pt idx="250">
                  <c:v>32939</c:v>
                </c:pt>
                <c:pt idx="251">
                  <c:v>32940</c:v>
                </c:pt>
                <c:pt idx="252">
                  <c:v>32941</c:v>
                </c:pt>
                <c:pt idx="253">
                  <c:v>32942</c:v>
                </c:pt>
                <c:pt idx="254">
                  <c:v>32943</c:v>
                </c:pt>
                <c:pt idx="255">
                  <c:v>32944</c:v>
                </c:pt>
                <c:pt idx="256">
                  <c:v>32945</c:v>
                </c:pt>
                <c:pt idx="257">
                  <c:v>32946</c:v>
                </c:pt>
                <c:pt idx="258">
                  <c:v>32947</c:v>
                </c:pt>
                <c:pt idx="259">
                  <c:v>32948</c:v>
                </c:pt>
                <c:pt idx="260">
                  <c:v>32949</c:v>
                </c:pt>
                <c:pt idx="261">
                  <c:v>32950</c:v>
                </c:pt>
                <c:pt idx="262">
                  <c:v>32951</c:v>
                </c:pt>
                <c:pt idx="263">
                  <c:v>32952</c:v>
                </c:pt>
                <c:pt idx="264">
                  <c:v>32953</c:v>
                </c:pt>
                <c:pt idx="265">
                  <c:v>32954</c:v>
                </c:pt>
                <c:pt idx="266">
                  <c:v>32955</c:v>
                </c:pt>
                <c:pt idx="267">
                  <c:v>32956</c:v>
                </c:pt>
                <c:pt idx="268">
                  <c:v>32957</c:v>
                </c:pt>
                <c:pt idx="269">
                  <c:v>32958</c:v>
                </c:pt>
                <c:pt idx="270">
                  <c:v>32959</c:v>
                </c:pt>
                <c:pt idx="271">
                  <c:v>32960</c:v>
                </c:pt>
                <c:pt idx="272">
                  <c:v>32961</c:v>
                </c:pt>
                <c:pt idx="273">
                  <c:v>32962</c:v>
                </c:pt>
                <c:pt idx="274">
                  <c:v>32963</c:v>
                </c:pt>
                <c:pt idx="275">
                  <c:v>32964</c:v>
                </c:pt>
                <c:pt idx="276">
                  <c:v>32965</c:v>
                </c:pt>
                <c:pt idx="277">
                  <c:v>32966</c:v>
                </c:pt>
                <c:pt idx="278">
                  <c:v>32967</c:v>
                </c:pt>
                <c:pt idx="279">
                  <c:v>32968</c:v>
                </c:pt>
                <c:pt idx="280">
                  <c:v>32969</c:v>
                </c:pt>
                <c:pt idx="281">
                  <c:v>32970</c:v>
                </c:pt>
                <c:pt idx="282">
                  <c:v>32971</c:v>
                </c:pt>
                <c:pt idx="283">
                  <c:v>32972</c:v>
                </c:pt>
                <c:pt idx="284">
                  <c:v>32973</c:v>
                </c:pt>
                <c:pt idx="285">
                  <c:v>32974</c:v>
                </c:pt>
                <c:pt idx="286">
                  <c:v>32975</c:v>
                </c:pt>
                <c:pt idx="287">
                  <c:v>32976</c:v>
                </c:pt>
                <c:pt idx="288">
                  <c:v>32977</c:v>
                </c:pt>
                <c:pt idx="289">
                  <c:v>32978</c:v>
                </c:pt>
                <c:pt idx="290">
                  <c:v>32979</c:v>
                </c:pt>
                <c:pt idx="291">
                  <c:v>32980</c:v>
                </c:pt>
                <c:pt idx="292">
                  <c:v>32981</c:v>
                </c:pt>
                <c:pt idx="293">
                  <c:v>32982</c:v>
                </c:pt>
                <c:pt idx="294">
                  <c:v>32983</c:v>
                </c:pt>
                <c:pt idx="295">
                  <c:v>32984</c:v>
                </c:pt>
                <c:pt idx="296">
                  <c:v>32985</c:v>
                </c:pt>
                <c:pt idx="297">
                  <c:v>32986</c:v>
                </c:pt>
                <c:pt idx="298">
                  <c:v>32987</c:v>
                </c:pt>
                <c:pt idx="299">
                  <c:v>32988</c:v>
                </c:pt>
                <c:pt idx="300">
                  <c:v>32989</c:v>
                </c:pt>
                <c:pt idx="301">
                  <c:v>32990</c:v>
                </c:pt>
                <c:pt idx="302">
                  <c:v>32991</c:v>
                </c:pt>
                <c:pt idx="303">
                  <c:v>32992</c:v>
                </c:pt>
                <c:pt idx="304">
                  <c:v>32993</c:v>
                </c:pt>
                <c:pt idx="305">
                  <c:v>32994</c:v>
                </c:pt>
                <c:pt idx="306">
                  <c:v>32995</c:v>
                </c:pt>
                <c:pt idx="307">
                  <c:v>32996</c:v>
                </c:pt>
                <c:pt idx="308">
                  <c:v>32997</c:v>
                </c:pt>
                <c:pt idx="309">
                  <c:v>32998</c:v>
                </c:pt>
                <c:pt idx="310">
                  <c:v>32999</c:v>
                </c:pt>
                <c:pt idx="311">
                  <c:v>33000</c:v>
                </c:pt>
                <c:pt idx="312">
                  <c:v>33001</c:v>
                </c:pt>
                <c:pt idx="313">
                  <c:v>33002</c:v>
                </c:pt>
                <c:pt idx="314">
                  <c:v>33003</c:v>
                </c:pt>
                <c:pt idx="315">
                  <c:v>33004</c:v>
                </c:pt>
                <c:pt idx="316">
                  <c:v>33005</c:v>
                </c:pt>
                <c:pt idx="317">
                  <c:v>33006</c:v>
                </c:pt>
                <c:pt idx="318">
                  <c:v>33007</c:v>
                </c:pt>
                <c:pt idx="319">
                  <c:v>33008</c:v>
                </c:pt>
                <c:pt idx="320">
                  <c:v>33009</c:v>
                </c:pt>
                <c:pt idx="321">
                  <c:v>33010</c:v>
                </c:pt>
                <c:pt idx="322">
                  <c:v>33011</c:v>
                </c:pt>
                <c:pt idx="323">
                  <c:v>33012</c:v>
                </c:pt>
                <c:pt idx="324">
                  <c:v>33013</c:v>
                </c:pt>
                <c:pt idx="325">
                  <c:v>33014</c:v>
                </c:pt>
                <c:pt idx="326">
                  <c:v>33015</c:v>
                </c:pt>
                <c:pt idx="327">
                  <c:v>33016</c:v>
                </c:pt>
                <c:pt idx="328">
                  <c:v>33017</c:v>
                </c:pt>
                <c:pt idx="329">
                  <c:v>33018</c:v>
                </c:pt>
                <c:pt idx="330">
                  <c:v>33019</c:v>
                </c:pt>
                <c:pt idx="331">
                  <c:v>33020</c:v>
                </c:pt>
                <c:pt idx="332">
                  <c:v>33021</c:v>
                </c:pt>
                <c:pt idx="333">
                  <c:v>33022</c:v>
                </c:pt>
                <c:pt idx="334">
                  <c:v>33023</c:v>
                </c:pt>
                <c:pt idx="335">
                  <c:v>33024</c:v>
                </c:pt>
                <c:pt idx="336">
                  <c:v>33025</c:v>
                </c:pt>
                <c:pt idx="337">
                  <c:v>33026</c:v>
                </c:pt>
                <c:pt idx="338">
                  <c:v>33027</c:v>
                </c:pt>
                <c:pt idx="339">
                  <c:v>33028</c:v>
                </c:pt>
                <c:pt idx="340">
                  <c:v>33029</c:v>
                </c:pt>
                <c:pt idx="341">
                  <c:v>33030</c:v>
                </c:pt>
                <c:pt idx="342">
                  <c:v>33031</c:v>
                </c:pt>
                <c:pt idx="343">
                  <c:v>33032</c:v>
                </c:pt>
                <c:pt idx="344">
                  <c:v>33033</c:v>
                </c:pt>
                <c:pt idx="345">
                  <c:v>33034</c:v>
                </c:pt>
                <c:pt idx="346">
                  <c:v>33035</c:v>
                </c:pt>
                <c:pt idx="347">
                  <c:v>33036</c:v>
                </c:pt>
                <c:pt idx="348">
                  <c:v>33037</c:v>
                </c:pt>
                <c:pt idx="349">
                  <c:v>33038</c:v>
                </c:pt>
                <c:pt idx="350">
                  <c:v>33039</c:v>
                </c:pt>
                <c:pt idx="351">
                  <c:v>33040</c:v>
                </c:pt>
                <c:pt idx="352">
                  <c:v>33041</c:v>
                </c:pt>
                <c:pt idx="353">
                  <c:v>33042</c:v>
                </c:pt>
                <c:pt idx="354">
                  <c:v>33043</c:v>
                </c:pt>
                <c:pt idx="355">
                  <c:v>33044</c:v>
                </c:pt>
                <c:pt idx="356">
                  <c:v>33045</c:v>
                </c:pt>
                <c:pt idx="357">
                  <c:v>33046</c:v>
                </c:pt>
                <c:pt idx="358">
                  <c:v>33047</c:v>
                </c:pt>
                <c:pt idx="359">
                  <c:v>33048</c:v>
                </c:pt>
                <c:pt idx="360">
                  <c:v>33049</c:v>
                </c:pt>
                <c:pt idx="361">
                  <c:v>33050</c:v>
                </c:pt>
                <c:pt idx="362">
                  <c:v>33051</c:v>
                </c:pt>
                <c:pt idx="363">
                  <c:v>33052</c:v>
                </c:pt>
                <c:pt idx="364">
                  <c:v>33053</c:v>
                </c:pt>
                <c:pt idx="365">
                  <c:v>33054</c:v>
                </c:pt>
                <c:pt idx="366">
                  <c:v>33055</c:v>
                </c:pt>
                <c:pt idx="367">
                  <c:v>33056</c:v>
                </c:pt>
                <c:pt idx="368">
                  <c:v>33057</c:v>
                </c:pt>
                <c:pt idx="369">
                  <c:v>33058</c:v>
                </c:pt>
                <c:pt idx="370">
                  <c:v>33059</c:v>
                </c:pt>
                <c:pt idx="371">
                  <c:v>33060</c:v>
                </c:pt>
                <c:pt idx="372">
                  <c:v>33061</c:v>
                </c:pt>
                <c:pt idx="373">
                  <c:v>33062</c:v>
                </c:pt>
                <c:pt idx="374">
                  <c:v>33063</c:v>
                </c:pt>
                <c:pt idx="375">
                  <c:v>33064</c:v>
                </c:pt>
                <c:pt idx="376">
                  <c:v>33065</c:v>
                </c:pt>
                <c:pt idx="377">
                  <c:v>33066</c:v>
                </c:pt>
                <c:pt idx="378">
                  <c:v>33067</c:v>
                </c:pt>
                <c:pt idx="379">
                  <c:v>33068</c:v>
                </c:pt>
                <c:pt idx="380">
                  <c:v>33069</c:v>
                </c:pt>
                <c:pt idx="381">
                  <c:v>33070</c:v>
                </c:pt>
                <c:pt idx="382">
                  <c:v>33071</c:v>
                </c:pt>
                <c:pt idx="383">
                  <c:v>33072</c:v>
                </c:pt>
                <c:pt idx="384">
                  <c:v>33073</c:v>
                </c:pt>
                <c:pt idx="385">
                  <c:v>33074</c:v>
                </c:pt>
                <c:pt idx="386">
                  <c:v>33075</c:v>
                </c:pt>
                <c:pt idx="387">
                  <c:v>33076</c:v>
                </c:pt>
                <c:pt idx="388">
                  <c:v>33077</c:v>
                </c:pt>
                <c:pt idx="389">
                  <c:v>33078</c:v>
                </c:pt>
                <c:pt idx="390">
                  <c:v>33079</c:v>
                </c:pt>
                <c:pt idx="391">
                  <c:v>33080</c:v>
                </c:pt>
                <c:pt idx="392">
                  <c:v>33081</c:v>
                </c:pt>
                <c:pt idx="393">
                  <c:v>33082</c:v>
                </c:pt>
                <c:pt idx="394">
                  <c:v>33083</c:v>
                </c:pt>
                <c:pt idx="395">
                  <c:v>33084</c:v>
                </c:pt>
                <c:pt idx="396">
                  <c:v>33085</c:v>
                </c:pt>
                <c:pt idx="397">
                  <c:v>33086</c:v>
                </c:pt>
                <c:pt idx="398">
                  <c:v>33087</c:v>
                </c:pt>
                <c:pt idx="399">
                  <c:v>33088</c:v>
                </c:pt>
                <c:pt idx="400">
                  <c:v>33089</c:v>
                </c:pt>
                <c:pt idx="401">
                  <c:v>33090</c:v>
                </c:pt>
                <c:pt idx="402">
                  <c:v>33091</c:v>
                </c:pt>
                <c:pt idx="403">
                  <c:v>33092</c:v>
                </c:pt>
                <c:pt idx="404">
                  <c:v>33093</c:v>
                </c:pt>
                <c:pt idx="405">
                  <c:v>33094</c:v>
                </c:pt>
                <c:pt idx="406">
                  <c:v>33095</c:v>
                </c:pt>
                <c:pt idx="407">
                  <c:v>33096</c:v>
                </c:pt>
                <c:pt idx="408">
                  <c:v>33097</c:v>
                </c:pt>
                <c:pt idx="409">
                  <c:v>33098</c:v>
                </c:pt>
                <c:pt idx="410">
                  <c:v>33099</c:v>
                </c:pt>
                <c:pt idx="411">
                  <c:v>33100</c:v>
                </c:pt>
                <c:pt idx="412">
                  <c:v>33101</c:v>
                </c:pt>
                <c:pt idx="413">
                  <c:v>33102</c:v>
                </c:pt>
                <c:pt idx="414">
                  <c:v>33103</c:v>
                </c:pt>
                <c:pt idx="415">
                  <c:v>33104</c:v>
                </c:pt>
                <c:pt idx="416">
                  <c:v>33105</c:v>
                </c:pt>
                <c:pt idx="417">
                  <c:v>33106</c:v>
                </c:pt>
                <c:pt idx="418">
                  <c:v>33107</c:v>
                </c:pt>
                <c:pt idx="419">
                  <c:v>33108</c:v>
                </c:pt>
                <c:pt idx="420">
                  <c:v>33109</c:v>
                </c:pt>
                <c:pt idx="421">
                  <c:v>33110</c:v>
                </c:pt>
                <c:pt idx="422">
                  <c:v>33111</c:v>
                </c:pt>
                <c:pt idx="423">
                  <c:v>33112</c:v>
                </c:pt>
                <c:pt idx="424">
                  <c:v>33113</c:v>
                </c:pt>
                <c:pt idx="425">
                  <c:v>33114</c:v>
                </c:pt>
                <c:pt idx="426">
                  <c:v>33115</c:v>
                </c:pt>
                <c:pt idx="427">
                  <c:v>33116</c:v>
                </c:pt>
                <c:pt idx="428">
                  <c:v>33117</c:v>
                </c:pt>
                <c:pt idx="429">
                  <c:v>33118</c:v>
                </c:pt>
                <c:pt idx="430">
                  <c:v>33119</c:v>
                </c:pt>
                <c:pt idx="431">
                  <c:v>33120</c:v>
                </c:pt>
                <c:pt idx="432">
                  <c:v>33121</c:v>
                </c:pt>
                <c:pt idx="433">
                  <c:v>33122</c:v>
                </c:pt>
                <c:pt idx="434">
                  <c:v>33123</c:v>
                </c:pt>
                <c:pt idx="435">
                  <c:v>33124</c:v>
                </c:pt>
                <c:pt idx="436">
                  <c:v>33125</c:v>
                </c:pt>
                <c:pt idx="437">
                  <c:v>33126</c:v>
                </c:pt>
                <c:pt idx="438">
                  <c:v>33127</c:v>
                </c:pt>
                <c:pt idx="439">
                  <c:v>33128</c:v>
                </c:pt>
                <c:pt idx="440">
                  <c:v>33129</c:v>
                </c:pt>
                <c:pt idx="441">
                  <c:v>33130</c:v>
                </c:pt>
                <c:pt idx="442">
                  <c:v>33131</c:v>
                </c:pt>
                <c:pt idx="443">
                  <c:v>33132</c:v>
                </c:pt>
                <c:pt idx="444">
                  <c:v>33133</c:v>
                </c:pt>
                <c:pt idx="445">
                  <c:v>33134</c:v>
                </c:pt>
                <c:pt idx="446">
                  <c:v>33135</c:v>
                </c:pt>
                <c:pt idx="447">
                  <c:v>33136</c:v>
                </c:pt>
                <c:pt idx="448">
                  <c:v>33137</c:v>
                </c:pt>
                <c:pt idx="449">
                  <c:v>33138</c:v>
                </c:pt>
                <c:pt idx="450">
                  <c:v>33139</c:v>
                </c:pt>
                <c:pt idx="451">
                  <c:v>33140</c:v>
                </c:pt>
                <c:pt idx="452">
                  <c:v>33141</c:v>
                </c:pt>
                <c:pt idx="453">
                  <c:v>33142</c:v>
                </c:pt>
                <c:pt idx="454">
                  <c:v>33143</c:v>
                </c:pt>
                <c:pt idx="455">
                  <c:v>33144</c:v>
                </c:pt>
                <c:pt idx="456">
                  <c:v>33145</c:v>
                </c:pt>
                <c:pt idx="457">
                  <c:v>33146</c:v>
                </c:pt>
                <c:pt idx="458">
                  <c:v>33147</c:v>
                </c:pt>
                <c:pt idx="459">
                  <c:v>33148</c:v>
                </c:pt>
                <c:pt idx="460">
                  <c:v>33149</c:v>
                </c:pt>
                <c:pt idx="461">
                  <c:v>33150</c:v>
                </c:pt>
                <c:pt idx="462">
                  <c:v>33151</c:v>
                </c:pt>
                <c:pt idx="463">
                  <c:v>33152</c:v>
                </c:pt>
                <c:pt idx="464">
                  <c:v>33153</c:v>
                </c:pt>
                <c:pt idx="465">
                  <c:v>33154</c:v>
                </c:pt>
                <c:pt idx="466">
                  <c:v>33155</c:v>
                </c:pt>
                <c:pt idx="467">
                  <c:v>33156</c:v>
                </c:pt>
                <c:pt idx="468">
                  <c:v>33157</c:v>
                </c:pt>
                <c:pt idx="469">
                  <c:v>33158</c:v>
                </c:pt>
                <c:pt idx="470">
                  <c:v>33159</c:v>
                </c:pt>
                <c:pt idx="471">
                  <c:v>33160</c:v>
                </c:pt>
                <c:pt idx="472">
                  <c:v>33161</c:v>
                </c:pt>
                <c:pt idx="473">
                  <c:v>33162</c:v>
                </c:pt>
                <c:pt idx="474">
                  <c:v>33163</c:v>
                </c:pt>
                <c:pt idx="475">
                  <c:v>33164</c:v>
                </c:pt>
                <c:pt idx="476">
                  <c:v>33165</c:v>
                </c:pt>
                <c:pt idx="477">
                  <c:v>33166</c:v>
                </c:pt>
                <c:pt idx="478">
                  <c:v>33167</c:v>
                </c:pt>
                <c:pt idx="479">
                  <c:v>33168</c:v>
                </c:pt>
                <c:pt idx="480">
                  <c:v>33169</c:v>
                </c:pt>
                <c:pt idx="481">
                  <c:v>33170</c:v>
                </c:pt>
                <c:pt idx="482">
                  <c:v>33171</c:v>
                </c:pt>
                <c:pt idx="483">
                  <c:v>33172</c:v>
                </c:pt>
                <c:pt idx="484">
                  <c:v>33173</c:v>
                </c:pt>
                <c:pt idx="485">
                  <c:v>33174</c:v>
                </c:pt>
                <c:pt idx="486">
                  <c:v>33175</c:v>
                </c:pt>
                <c:pt idx="487">
                  <c:v>33176</c:v>
                </c:pt>
                <c:pt idx="488">
                  <c:v>33177</c:v>
                </c:pt>
                <c:pt idx="489">
                  <c:v>33178</c:v>
                </c:pt>
                <c:pt idx="490">
                  <c:v>33179</c:v>
                </c:pt>
                <c:pt idx="491">
                  <c:v>33180</c:v>
                </c:pt>
                <c:pt idx="492">
                  <c:v>33181</c:v>
                </c:pt>
                <c:pt idx="493">
                  <c:v>33182</c:v>
                </c:pt>
                <c:pt idx="494">
                  <c:v>33183</c:v>
                </c:pt>
                <c:pt idx="495">
                  <c:v>33184</c:v>
                </c:pt>
                <c:pt idx="496">
                  <c:v>33185</c:v>
                </c:pt>
                <c:pt idx="497">
                  <c:v>33186</c:v>
                </c:pt>
                <c:pt idx="498">
                  <c:v>33187</c:v>
                </c:pt>
                <c:pt idx="499">
                  <c:v>33188</c:v>
                </c:pt>
                <c:pt idx="500">
                  <c:v>33189</c:v>
                </c:pt>
                <c:pt idx="501">
                  <c:v>33190</c:v>
                </c:pt>
                <c:pt idx="502">
                  <c:v>33191</c:v>
                </c:pt>
                <c:pt idx="503">
                  <c:v>33192</c:v>
                </c:pt>
                <c:pt idx="504">
                  <c:v>33193</c:v>
                </c:pt>
                <c:pt idx="505">
                  <c:v>33194</c:v>
                </c:pt>
                <c:pt idx="506">
                  <c:v>33195</c:v>
                </c:pt>
                <c:pt idx="507">
                  <c:v>33196</c:v>
                </c:pt>
                <c:pt idx="508">
                  <c:v>33197</c:v>
                </c:pt>
                <c:pt idx="509">
                  <c:v>33198</c:v>
                </c:pt>
                <c:pt idx="510">
                  <c:v>33199</c:v>
                </c:pt>
                <c:pt idx="511">
                  <c:v>33200</c:v>
                </c:pt>
                <c:pt idx="512">
                  <c:v>33201</c:v>
                </c:pt>
                <c:pt idx="513">
                  <c:v>33202</c:v>
                </c:pt>
                <c:pt idx="514">
                  <c:v>33203</c:v>
                </c:pt>
                <c:pt idx="515">
                  <c:v>33204</c:v>
                </c:pt>
                <c:pt idx="516">
                  <c:v>33205</c:v>
                </c:pt>
                <c:pt idx="517">
                  <c:v>33206</c:v>
                </c:pt>
                <c:pt idx="518">
                  <c:v>33207</c:v>
                </c:pt>
                <c:pt idx="519">
                  <c:v>33208</c:v>
                </c:pt>
                <c:pt idx="520">
                  <c:v>33209</c:v>
                </c:pt>
                <c:pt idx="521">
                  <c:v>33210</c:v>
                </c:pt>
                <c:pt idx="522">
                  <c:v>33211</c:v>
                </c:pt>
                <c:pt idx="523">
                  <c:v>33212</c:v>
                </c:pt>
                <c:pt idx="524">
                  <c:v>33213</c:v>
                </c:pt>
                <c:pt idx="525">
                  <c:v>33214</c:v>
                </c:pt>
                <c:pt idx="526">
                  <c:v>33215</c:v>
                </c:pt>
                <c:pt idx="527">
                  <c:v>33216</c:v>
                </c:pt>
                <c:pt idx="528">
                  <c:v>33217</c:v>
                </c:pt>
                <c:pt idx="529">
                  <c:v>33218</c:v>
                </c:pt>
                <c:pt idx="530">
                  <c:v>33219</c:v>
                </c:pt>
                <c:pt idx="531">
                  <c:v>33220</c:v>
                </c:pt>
                <c:pt idx="532">
                  <c:v>33221</c:v>
                </c:pt>
                <c:pt idx="533">
                  <c:v>33222</c:v>
                </c:pt>
                <c:pt idx="534">
                  <c:v>33223</c:v>
                </c:pt>
                <c:pt idx="535">
                  <c:v>33224</c:v>
                </c:pt>
                <c:pt idx="536">
                  <c:v>33225</c:v>
                </c:pt>
                <c:pt idx="537">
                  <c:v>33226</c:v>
                </c:pt>
                <c:pt idx="538">
                  <c:v>33227</c:v>
                </c:pt>
                <c:pt idx="539">
                  <c:v>33228</c:v>
                </c:pt>
                <c:pt idx="540">
                  <c:v>33229</c:v>
                </c:pt>
                <c:pt idx="541">
                  <c:v>33230</c:v>
                </c:pt>
                <c:pt idx="542">
                  <c:v>33231</c:v>
                </c:pt>
                <c:pt idx="543">
                  <c:v>33232</c:v>
                </c:pt>
                <c:pt idx="544">
                  <c:v>33233</c:v>
                </c:pt>
                <c:pt idx="545">
                  <c:v>33234</c:v>
                </c:pt>
                <c:pt idx="546">
                  <c:v>33235</c:v>
                </c:pt>
                <c:pt idx="547">
                  <c:v>33236</c:v>
                </c:pt>
                <c:pt idx="548">
                  <c:v>33237</c:v>
                </c:pt>
                <c:pt idx="549">
                  <c:v>33238</c:v>
                </c:pt>
                <c:pt idx="550">
                  <c:v>33239</c:v>
                </c:pt>
                <c:pt idx="551">
                  <c:v>33240</c:v>
                </c:pt>
                <c:pt idx="552">
                  <c:v>33241</c:v>
                </c:pt>
                <c:pt idx="553">
                  <c:v>33242</c:v>
                </c:pt>
                <c:pt idx="554">
                  <c:v>33243</c:v>
                </c:pt>
                <c:pt idx="555">
                  <c:v>33244</c:v>
                </c:pt>
                <c:pt idx="556">
                  <c:v>33245</c:v>
                </c:pt>
                <c:pt idx="557">
                  <c:v>33246</c:v>
                </c:pt>
                <c:pt idx="558">
                  <c:v>33247</c:v>
                </c:pt>
                <c:pt idx="559">
                  <c:v>33248</c:v>
                </c:pt>
                <c:pt idx="560">
                  <c:v>33249</c:v>
                </c:pt>
                <c:pt idx="561">
                  <c:v>33250</c:v>
                </c:pt>
                <c:pt idx="562">
                  <c:v>33251</c:v>
                </c:pt>
                <c:pt idx="563">
                  <c:v>33252</c:v>
                </c:pt>
                <c:pt idx="564">
                  <c:v>33253</c:v>
                </c:pt>
                <c:pt idx="565">
                  <c:v>33254</c:v>
                </c:pt>
                <c:pt idx="566">
                  <c:v>33255</c:v>
                </c:pt>
                <c:pt idx="567">
                  <c:v>33256</c:v>
                </c:pt>
                <c:pt idx="568">
                  <c:v>33257</c:v>
                </c:pt>
                <c:pt idx="569">
                  <c:v>33258</c:v>
                </c:pt>
                <c:pt idx="570">
                  <c:v>33259</c:v>
                </c:pt>
                <c:pt idx="571">
                  <c:v>33260</c:v>
                </c:pt>
                <c:pt idx="572">
                  <c:v>33261</c:v>
                </c:pt>
                <c:pt idx="573">
                  <c:v>33262</c:v>
                </c:pt>
                <c:pt idx="574">
                  <c:v>33263</c:v>
                </c:pt>
                <c:pt idx="575">
                  <c:v>33264</c:v>
                </c:pt>
                <c:pt idx="576">
                  <c:v>33265</c:v>
                </c:pt>
                <c:pt idx="577">
                  <c:v>33266</c:v>
                </c:pt>
                <c:pt idx="578">
                  <c:v>33267</c:v>
                </c:pt>
                <c:pt idx="579">
                  <c:v>33268</c:v>
                </c:pt>
                <c:pt idx="580">
                  <c:v>33269</c:v>
                </c:pt>
                <c:pt idx="581">
                  <c:v>33270</c:v>
                </c:pt>
                <c:pt idx="582">
                  <c:v>33271</c:v>
                </c:pt>
                <c:pt idx="583">
                  <c:v>33272</c:v>
                </c:pt>
                <c:pt idx="584">
                  <c:v>33273</c:v>
                </c:pt>
                <c:pt idx="585">
                  <c:v>33274</c:v>
                </c:pt>
                <c:pt idx="586">
                  <c:v>33275</c:v>
                </c:pt>
                <c:pt idx="587">
                  <c:v>33276</c:v>
                </c:pt>
                <c:pt idx="588">
                  <c:v>33277</c:v>
                </c:pt>
                <c:pt idx="589">
                  <c:v>33278</c:v>
                </c:pt>
                <c:pt idx="590">
                  <c:v>33279</c:v>
                </c:pt>
                <c:pt idx="591">
                  <c:v>33280</c:v>
                </c:pt>
                <c:pt idx="592">
                  <c:v>33281</c:v>
                </c:pt>
                <c:pt idx="593">
                  <c:v>33282</c:v>
                </c:pt>
                <c:pt idx="594">
                  <c:v>33283</c:v>
                </c:pt>
                <c:pt idx="595">
                  <c:v>33284</c:v>
                </c:pt>
                <c:pt idx="596">
                  <c:v>33285</c:v>
                </c:pt>
                <c:pt idx="597">
                  <c:v>33286</c:v>
                </c:pt>
                <c:pt idx="598">
                  <c:v>33287</c:v>
                </c:pt>
                <c:pt idx="599">
                  <c:v>33288</c:v>
                </c:pt>
                <c:pt idx="600">
                  <c:v>33289</c:v>
                </c:pt>
                <c:pt idx="601">
                  <c:v>33290</c:v>
                </c:pt>
                <c:pt idx="602">
                  <c:v>33291</c:v>
                </c:pt>
                <c:pt idx="603">
                  <c:v>33292</c:v>
                </c:pt>
                <c:pt idx="604">
                  <c:v>33293</c:v>
                </c:pt>
                <c:pt idx="605">
                  <c:v>33294</c:v>
                </c:pt>
                <c:pt idx="606">
                  <c:v>33295</c:v>
                </c:pt>
                <c:pt idx="607">
                  <c:v>33296</c:v>
                </c:pt>
                <c:pt idx="608">
                  <c:v>33297</c:v>
                </c:pt>
                <c:pt idx="609">
                  <c:v>33298</c:v>
                </c:pt>
                <c:pt idx="610">
                  <c:v>33299</c:v>
                </c:pt>
                <c:pt idx="611">
                  <c:v>33300</c:v>
                </c:pt>
                <c:pt idx="612">
                  <c:v>33301</c:v>
                </c:pt>
                <c:pt idx="613">
                  <c:v>33302</c:v>
                </c:pt>
                <c:pt idx="614">
                  <c:v>33303</c:v>
                </c:pt>
                <c:pt idx="615">
                  <c:v>33304</c:v>
                </c:pt>
                <c:pt idx="616">
                  <c:v>33305</c:v>
                </c:pt>
                <c:pt idx="617">
                  <c:v>33306</c:v>
                </c:pt>
                <c:pt idx="618">
                  <c:v>33307</c:v>
                </c:pt>
                <c:pt idx="619">
                  <c:v>33308</c:v>
                </c:pt>
                <c:pt idx="620">
                  <c:v>33309</c:v>
                </c:pt>
                <c:pt idx="621">
                  <c:v>33310</c:v>
                </c:pt>
                <c:pt idx="622">
                  <c:v>33311</c:v>
                </c:pt>
                <c:pt idx="623">
                  <c:v>33312</c:v>
                </c:pt>
                <c:pt idx="624">
                  <c:v>33313</c:v>
                </c:pt>
                <c:pt idx="625">
                  <c:v>33314</c:v>
                </c:pt>
                <c:pt idx="626">
                  <c:v>33315</c:v>
                </c:pt>
                <c:pt idx="627">
                  <c:v>33316</c:v>
                </c:pt>
                <c:pt idx="628">
                  <c:v>33317</c:v>
                </c:pt>
                <c:pt idx="629">
                  <c:v>33318</c:v>
                </c:pt>
                <c:pt idx="630">
                  <c:v>33319</c:v>
                </c:pt>
                <c:pt idx="631">
                  <c:v>33320</c:v>
                </c:pt>
                <c:pt idx="632">
                  <c:v>33321</c:v>
                </c:pt>
                <c:pt idx="633">
                  <c:v>33322</c:v>
                </c:pt>
                <c:pt idx="634">
                  <c:v>33323</c:v>
                </c:pt>
                <c:pt idx="635">
                  <c:v>33324</c:v>
                </c:pt>
                <c:pt idx="636">
                  <c:v>33325</c:v>
                </c:pt>
                <c:pt idx="637">
                  <c:v>33326</c:v>
                </c:pt>
                <c:pt idx="638">
                  <c:v>33327</c:v>
                </c:pt>
                <c:pt idx="639">
                  <c:v>33328</c:v>
                </c:pt>
                <c:pt idx="640">
                  <c:v>33329</c:v>
                </c:pt>
                <c:pt idx="641">
                  <c:v>33330</c:v>
                </c:pt>
                <c:pt idx="642">
                  <c:v>33331</c:v>
                </c:pt>
                <c:pt idx="643">
                  <c:v>33332</c:v>
                </c:pt>
                <c:pt idx="644">
                  <c:v>33333</c:v>
                </c:pt>
                <c:pt idx="645">
                  <c:v>33334</c:v>
                </c:pt>
                <c:pt idx="646">
                  <c:v>33335</c:v>
                </c:pt>
                <c:pt idx="647">
                  <c:v>33336</c:v>
                </c:pt>
                <c:pt idx="648">
                  <c:v>33337</c:v>
                </c:pt>
                <c:pt idx="649">
                  <c:v>33338</c:v>
                </c:pt>
                <c:pt idx="650">
                  <c:v>33339</c:v>
                </c:pt>
                <c:pt idx="651">
                  <c:v>33340</c:v>
                </c:pt>
                <c:pt idx="652">
                  <c:v>33341</c:v>
                </c:pt>
                <c:pt idx="653">
                  <c:v>33342</c:v>
                </c:pt>
                <c:pt idx="654">
                  <c:v>33343</c:v>
                </c:pt>
                <c:pt idx="655">
                  <c:v>33344</c:v>
                </c:pt>
                <c:pt idx="656">
                  <c:v>33345</c:v>
                </c:pt>
                <c:pt idx="657">
                  <c:v>33346</c:v>
                </c:pt>
                <c:pt idx="658">
                  <c:v>33347</c:v>
                </c:pt>
                <c:pt idx="659">
                  <c:v>33348</c:v>
                </c:pt>
                <c:pt idx="660">
                  <c:v>33349</c:v>
                </c:pt>
                <c:pt idx="661">
                  <c:v>33350</c:v>
                </c:pt>
                <c:pt idx="662">
                  <c:v>33351</c:v>
                </c:pt>
                <c:pt idx="663">
                  <c:v>33352</c:v>
                </c:pt>
                <c:pt idx="664">
                  <c:v>33353</c:v>
                </c:pt>
                <c:pt idx="665">
                  <c:v>33354</c:v>
                </c:pt>
                <c:pt idx="666">
                  <c:v>33355</c:v>
                </c:pt>
                <c:pt idx="667">
                  <c:v>33356</c:v>
                </c:pt>
                <c:pt idx="668">
                  <c:v>33357</c:v>
                </c:pt>
                <c:pt idx="669">
                  <c:v>33358</c:v>
                </c:pt>
                <c:pt idx="670">
                  <c:v>33359</c:v>
                </c:pt>
                <c:pt idx="671">
                  <c:v>33360</c:v>
                </c:pt>
                <c:pt idx="672">
                  <c:v>33361</c:v>
                </c:pt>
                <c:pt idx="673">
                  <c:v>33362</c:v>
                </c:pt>
                <c:pt idx="674">
                  <c:v>33363</c:v>
                </c:pt>
                <c:pt idx="675">
                  <c:v>33364</c:v>
                </c:pt>
                <c:pt idx="676">
                  <c:v>33365</c:v>
                </c:pt>
                <c:pt idx="677">
                  <c:v>33366</c:v>
                </c:pt>
                <c:pt idx="678">
                  <c:v>33367</c:v>
                </c:pt>
                <c:pt idx="679">
                  <c:v>33368</c:v>
                </c:pt>
                <c:pt idx="680">
                  <c:v>33369</c:v>
                </c:pt>
                <c:pt idx="681">
                  <c:v>33370</c:v>
                </c:pt>
                <c:pt idx="682">
                  <c:v>33371</c:v>
                </c:pt>
                <c:pt idx="683">
                  <c:v>33372</c:v>
                </c:pt>
                <c:pt idx="684">
                  <c:v>33373</c:v>
                </c:pt>
                <c:pt idx="685">
                  <c:v>33374</c:v>
                </c:pt>
                <c:pt idx="686">
                  <c:v>33375</c:v>
                </c:pt>
                <c:pt idx="687">
                  <c:v>33376</c:v>
                </c:pt>
                <c:pt idx="688">
                  <c:v>33377</c:v>
                </c:pt>
                <c:pt idx="689">
                  <c:v>33378</c:v>
                </c:pt>
                <c:pt idx="690">
                  <c:v>33379</c:v>
                </c:pt>
                <c:pt idx="691">
                  <c:v>33380</c:v>
                </c:pt>
                <c:pt idx="692">
                  <c:v>33381</c:v>
                </c:pt>
                <c:pt idx="693">
                  <c:v>33382</c:v>
                </c:pt>
                <c:pt idx="694">
                  <c:v>33383</c:v>
                </c:pt>
                <c:pt idx="695">
                  <c:v>33384</c:v>
                </c:pt>
                <c:pt idx="696">
                  <c:v>33385</c:v>
                </c:pt>
                <c:pt idx="697">
                  <c:v>33386</c:v>
                </c:pt>
                <c:pt idx="698">
                  <c:v>33387</c:v>
                </c:pt>
                <c:pt idx="699">
                  <c:v>33388</c:v>
                </c:pt>
                <c:pt idx="700">
                  <c:v>33389</c:v>
                </c:pt>
                <c:pt idx="701">
                  <c:v>33390</c:v>
                </c:pt>
                <c:pt idx="702">
                  <c:v>33391</c:v>
                </c:pt>
                <c:pt idx="703">
                  <c:v>33392</c:v>
                </c:pt>
                <c:pt idx="704">
                  <c:v>33393</c:v>
                </c:pt>
                <c:pt idx="705">
                  <c:v>33394</c:v>
                </c:pt>
                <c:pt idx="706">
                  <c:v>33395</c:v>
                </c:pt>
                <c:pt idx="707">
                  <c:v>33396</c:v>
                </c:pt>
                <c:pt idx="708">
                  <c:v>33397</c:v>
                </c:pt>
                <c:pt idx="709">
                  <c:v>33398</c:v>
                </c:pt>
                <c:pt idx="710">
                  <c:v>33399</c:v>
                </c:pt>
                <c:pt idx="711">
                  <c:v>33400</c:v>
                </c:pt>
                <c:pt idx="712">
                  <c:v>33401</c:v>
                </c:pt>
                <c:pt idx="713">
                  <c:v>33402</c:v>
                </c:pt>
                <c:pt idx="714">
                  <c:v>33403</c:v>
                </c:pt>
                <c:pt idx="715">
                  <c:v>33404</c:v>
                </c:pt>
                <c:pt idx="716">
                  <c:v>33405</c:v>
                </c:pt>
                <c:pt idx="717">
                  <c:v>33406</c:v>
                </c:pt>
                <c:pt idx="718">
                  <c:v>33407</c:v>
                </c:pt>
                <c:pt idx="719">
                  <c:v>33408</c:v>
                </c:pt>
                <c:pt idx="720">
                  <c:v>33409</c:v>
                </c:pt>
                <c:pt idx="721">
                  <c:v>33410</c:v>
                </c:pt>
                <c:pt idx="722">
                  <c:v>33411</c:v>
                </c:pt>
                <c:pt idx="723">
                  <c:v>33412</c:v>
                </c:pt>
                <c:pt idx="724">
                  <c:v>33413</c:v>
                </c:pt>
                <c:pt idx="725">
                  <c:v>33414</c:v>
                </c:pt>
                <c:pt idx="726">
                  <c:v>33415</c:v>
                </c:pt>
                <c:pt idx="727">
                  <c:v>33416</c:v>
                </c:pt>
                <c:pt idx="728">
                  <c:v>33417</c:v>
                </c:pt>
                <c:pt idx="729">
                  <c:v>33418</c:v>
                </c:pt>
                <c:pt idx="730">
                  <c:v>33419</c:v>
                </c:pt>
                <c:pt idx="731">
                  <c:v>33420</c:v>
                </c:pt>
                <c:pt idx="732">
                  <c:v>33421</c:v>
                </c:pt>
                <c:pt idx="733">
                  <c:v>33422</c:v>
                </c:pt>
                <c:pt idx="734">
                  <c:v>33423</c:v>
                </c:pt>
                <c:pt idx="735">
                  <c:v>33424</c:v>
                </c:pt>
                <c:pt idx="736">
                  <c:v>33425</c:v>
                </c:pt>
                <c:pt idx="737">
                  <c:v>33426</c:v>
                </c:pt>
                <c:pt idx="738">
                  <c:v>33427</c:v>
                </c:pt>
                <c:pt idx="739">
                  <c:v>33428</c:v>
                </c:pt>
                <c:pt idx="740">
                  <c:v>33429</c:v>
                </c:pt>
                <c:pt idx="741">
                  <c:v>33430</c:v>
                </c:pt>
                <c:pt idx="742">
                  <c:v>33431</c:v>
                </c:pt>
                <c:pt idx="743">
                  <c:v>33432</c:v>
                </c:pt>
                <c:pt idx="744">
                  <c:v>33433</c:v>
                </c:pt>
                <c:pt idx="745">
                  <c:v>33434</c:v>
                </c:pt>
                <c:pt idx="746">
                  <c:v>33435</c:v>
                </c:pt>
                <c:pt idx="747">
                  <c:v>33436</c:v>
                </c:pt>
                <c:pt idx="748">
                  <c:v>33437</c:v>
                </c:pt>
                <c:pt idx="749">
                  <c:v>33438</c:v>
                </c:pt>
                <c:pt idx="750">
                  <c:v>33439</c:v>
                </c:pt>
                <c:pt idx="751">
                  <c:v>33440</c:v>
                </c:pt>
                <c:pt idx="752">
                  <c:v>33441</c:v>
                </c:pt>
                <c:pt idx="753">
                  <c:v>33442</c:v>
                </c:pt>
                <c:pt idx="754">
                  <c:v>33443</c:v>
                </c:pt>
                <c:pt idx="755">
                  <c:v>33444</c:v>
                </c:pt>
                <c:pt idx="756">
                  <c:v>33445</c:v>
                </c:pt>
                <c:pt idx="757">
                  <c:v>33446</c:v>
                </c:pt>
                <c:pt idx="758">
                  <c:v>33447</c:v>
                </c:pt>
                <c:pt idx="759">
                  <c:v>33448</c:v>
                </c:pt>
                <c:pt idx="760">
                  <c:v>33449</c:v>
                </c:pt>
                <c:pt idx="761">
                  <c:v>33450</c:v>
                </c:pt>
                <c:pt idx="762">
                  <c:v>33451</c:v>
                </c:pt>
                <c:pt idx="763">
                  <c:v>33452</c:v>
                </c:pt>
                <c:pt idx="764">
                  <c:v>33453</c:v>
                </c:pt>
                <c:pt idx="765">
                  <c:v>33454</c:v>
                </c:pt>
                <c:pt idx="766">
                  <c:v>33455</c:v>
                </c:pt>
                <c:pt idx="767">
                  <c:v>33456</c:v>
                </c:pt>
                <c:pt idx="768">
                  <c:v>33457</c:v>
                </c:pt>
                <c:pt idx="769">
                  <c:v>33458</c:v>
                </c:pt>
                <c:pt idx="770">
                  <c:v>33459</c:v>
                </c:pt>
                <c:pt idx="771">
                  <c:v>33460</c:v>
                </c:pt>
                <c:pt idx="772">
                  <c:v>33461</c:v>
                </c:pt>
                <c:pt idx="773">
                  <c:v>33462</c:v>
                </c:pt>
                <c:pt idx="774">
                  <c:v>33463</c:v>
                </c:pt>
                <c:pt idx="775">
                  <c:v>33464</c:v>
                </c:pt>
                <c:pt idx="776">
                  <c:v>33465</c:v>
                </c:pt>
                <c:pt idx="777">
                  <c:v>33466</c:v>
                </c:pt>
                <c:pt idx="778">
                  <c:v>33467</c:v>
                </c:pt>
                <c:pt idx="779">
                  <c:v>33468</c:v>
                </c:pt>
                <c:pt idx="780">
                  <c:v>33469</c:v>
                </c:pt>
                <c:pt idx="781">
                  <c:v>33470</c:v>
                </c:pt>
                <c:pt idx="782">
                  <c:v>33471</c:v>
                </c:pt>
                <c:pt idx="783">
                  <c:v>33472</c:v>
                </c:pt>
                <c:pt idx="784">
                  <c:v>33473</c:v>
                </c:pt>
                <c:pt idx="785">
                  <c:v>33474</c:v>
                </c:pt>
                <c:pt idx="786">
                  <c:v>33475</c:v>
                </c:pt>
                <c:pt idx="787">
                  <c:v>33476</c:v>
                </c:pt>
                <c:pt idx="788">
                  <c:v>33477</c:v>
                </c:pt>
                <c:pt idx="789">
                  <c:v>33478</c:v>
                </c:pt>
                <c:pt idx="790">
                  <c:v>33479</c:v>
                </c:pt>
                <c:pt idx="791">
                  <c:v>33480</c:v>
                </c:pt>
                <c:pt idx="792">
                  <c:v>33481</c:v>
                </c:pt>
                <c:pt idx="793">
                  <c:v>33482</c:v>
                </c:pt>
                <c:pt idx="794">
                  <c:v>33483</c:v>
                </c:pt>
                <c:pt idx="795">
                  <c:v>33484</c:v>
                </c:pt>
                <c:pt idx="796">
                  <c:v>33485</c:v>
                </c:pt>
                <c:pt idx="797">
                  <c:v>33486</c:v>
                </c:pt>
                <c:pt idx="798">
                  <c:v>33487</c:v>
                </c:pt>
                <c:pt idx="799">
                  <c:v>33488</c:v>
                </c:pt>
                <c:pt idx="800">
                  <c:v>33489</c:v>
                </c:pt>
                <c:pt idx="801">
                  <c:v>33490</c:v>
                </c:pt>
                <c:pt idx="802">
                  <c:v>33491</c:v>
                </c:pt>
                <c:pt idx="803">
                  <c:v>33492</c:v>
                </c:pt>
                <c:pt idx="804">
                  <c:v>33493</c:v>
                </c:pt>
                <c:pt idx="805">
                  <c:v>33494</c:v>
                </c:pt>
                <c:pt idx="806">
                  <c:v>33495</c:v>
                </c:pt>
                <c:pt idx="807">
                  <c:v>33496</c:v>
                </c:pt>
                <c:pt idx="808">
                  <c:v>33497</c:v>
                </c:pt>
                <c:pt idx="809">
                  <c:v>33498</c:v>
                </c:pt>
                <c:pt idx="810">
                  <c:v>33499</c:v>
                </c:pt>
                <c:pt idx="811">
                  <c:v>33500</c:v>
                </c:pt>
                <c:pt idx="812">
                  <c:v>33501</c:v>
                </c:pt>
                <c:pt idx="813">
                  <c:v>33502</c:v>
                </c:pt>
                <c:pt idx="814">
                  <c:v>33503</c:v>
                </c:pt>
                <c:pt idx="815">
                  <c:v>33504</c:v>
                </c:pt>
                <c:pt idx="816">
                  <c:v>33505</c:v>
                </c:pt>
                <c:pt idx="817">
                  <c:v>33506</c:v>
                </c:pt>
                <c:pt idx="818">
                  <c:v>33507</c:v>
                </c:pt>
                <c:pt idx="819">
                  <c:v>33508</c:v>
                </c:pt>
                <c:pt idx="820">
                  <c:v>33509</c:v>
                </c:pt>
                <c:pt idx="821">
                  <c:v>33510</c:v>
                </c:pt>
                <c:pt idx="822">
                  <c:v>33511</c:v>
                </c:pt>
                <c:pt idx="823">
                  <c:v>33512</c:v>
                </c:pt>
                <c:pt idx="824">
                  <c:v>33513</c:v>
                </c:pt>
                <c:pt idx="825">
                  <c:v>33514</c:v>
                </c:pt>
                <c:pt idx="826">
                  <c:v>33515</c:v>
                </c:pt>
                <c:pt idx="827">
                  <c:v>33516</c:v>
                </c:pt>
                <c:pt idx="828">
                  <c:v>33517</c:v>
                </c:pt>
                <c:pt idx="829">
                  <c:v>33518</c:v>
                </c:pt>
                <c:pt idx="830">
                  <c:v>33519</c:v>
                </c:pt>
                <c:pt idx="831">
                  <c:v>33520</c:v>
                </c:pt>
                <c:pt idx="832">
                  <c:v>33521</c:v>
                </c:pt>
                <c:pt idx="833">
                  <c:v>33522</c:v>
                </c:pt>
                <c:pt idx="834">
                  <c:v>33523</c:v>
                </c:pt>
                <c:pt idx="835">
                  <c:v>33524</c:v>
                </c:pt>
                <c:pt idx="836">
                  <c:v>33525</c:v>
                </c:pt>
                <c:pt idx="837">
                  <c:v>33526</c:v>
                </c:pt>
                <c:pt idx="838">
                  <c:v>33527</c:v>
                </c:pt>
                <c:pt idx="839">
                  <c:v>33528</c:v>
                </c:pt>
                <c:pt idx="840">
                  <c:v>33529</c:v>
                </c:pt>
                <c:pt idx="841">
                  <c:v>33530</c:v>
                </c:pt>
                <c:pt idx="842">
                  <c:v>33531</c:v>
                </c:pt>
                <c:pt idx="843">
                  <c:v>33532</c:v>
                </c:pt>
                <c:pt idx="844">
                  <c:v>33533</c:v>
                </c:pt>
                <c:pt idx="845">
                  <c:v>33534</c:v>
                </c:pt>
                <c:pt idx="846">
                  <c:v>33535</c:v>
                </c:pt>
                <c:pt idx="847">
                  <c:v>33536</c:v>
                </c:pt>
                <c:pt idx="848">
                  <c:v>33537</c:v>
                </c:pt>
                <c:pt idx="849">
                  <c:v>33538</c:v>
                </c:pt>
                <c:pt idx="850">
                  <c:v>33539</c:v>
                </c:pt>
                <c:pt idx="851">
                  <c:v>33540</c:v>
                </c:pt>
                <c:pt idx="852">
                  <c:v>33541</c:v>
                </c:pt>
                <c:pt idx="853">
                  <c:v>33542</c:v>
                </c:pt>
                <c:pt idx="854">
                  <c:v>33543</c:v>
                </c:pt>
                <c:pt idx="855">
                  <c:v>33544</c:v>
                </c:pt>
                <c:pt idx="856">
                  <c:v>33545</c:v>
                </c:pt>
                <c:pt idx="857">
                  <c:v>33546</c:v>
                </c:pt>
                <c:pt idx="858">
                  <c:v>33547</c:v>
                </c:pt>
                <c:pt idx="859">
                  <c:v>33548</c:v>
                </c:pt>
                <c:pt idx="860">
                  <c:v>33549</c:v>
                </c:pt>
                <c:pt idx="861">
                  <c:v>33550</c:v>
                </c:pt>
                <c:pt idx="862">
                  <c:v>33551</c:v>
                </c:pt>
                <c:pt idx="863">
                  <c:v>33552</c:v>
                </c:pt>
                <c:pt idx="864">
                  <c:v>33553</c:v>
                </c:pt>
                <c:pt idx="865">
                  <c:v>33554</c:v>
                </c:pt>
                <c:pt idx="866">
                  <c:v>33555</c:v>
                </c:pt>
                <c:pt idx="867">
                  <c:v>33556</c:v>
                </c:pt>
                <c:pt idx="868">
                  <c:v>33557</c:v>
                </c:pt>
                <c:pt idx="869">
                  <c:v>33558</c:v>
                </c:pt>
                <c:pt idx="870">
                  <c:v>33559</c:v>
                </c:pt>
                <c:pt idx="871">
                  <c:v>33560</c:v>
                </c:pt>
                <c:pt idx="872">
                  <c:v>33561</c:v>
                </c:pt>
                <c:pt idx="873">
                  <c:v>33562</c:v>
                </c:pt>
                <c:pt idx="874">
                  <c:v>33563</c:v>
                </c:pt>
                <c:pt idx="875">
                  <c:v>33564</c:v>
                </c:pt>
                <c:pt idx="876">
                  <c:v>33565</c:v>
                </c:pt>
                <c:pt idx="877">
                  <c:v>33566</c:v>
                </c:pt>
                <c:pt idx="878">
                  <c:v>33567</c:v>
                </c:pt>
                <c:pt idx="879">
                  <c:v>33568</c:v>
                </c:pt>
                <c:pt idx="880">
                  <c:v>33569</c:v>
                </c:pt>
                <c:pt idx="881">
                  <c:v>33570</c:v>
                </c:pt>
                <c:pt idx="882">
                  <c:v>33571</c:v>
                </c:pt>
                <c:pt idx="883">
                  <c:v>33572</c:v>
                </c:pt>
                <c:pt idx="884">
                  <c:v>33573</c:v>
                </c:pt>
                <c:pt idx="885">
                  <c:v>33574</c:v>
                </c:pt>
                <c:pt idx="886">
                  <c:v>33575</c:v>
                </c:pt>
                <c:pt idx="887">
                  <c:v>33576</c:v>
                </c:pt>
                <c:pt idx="888">
                  <c:v>33577</c:v>
                </c:pt>
                <c:pt idx="889">
                  <c:v>33578</c:v>
                </c:pt>
                <c:pt idx="890">
                  <c:v>33579</c:v>
                </c:pt>
                <c:pt idx="891">
                  <c:v>33580</c:v>
                </c:pt>
                <c:pt idx="892">
                  <c:v>33581</c:v>
                </c:pt>
                <c:pt idx="893">
                  <c:v>33582</c:v>
                </c:pt>
                <c:pt idx="894">
                  <c:v>33583</c:v>
                </c:pt>
                <c:pt idx="895">
                  <c:v>33584</c:v>
                </c:pt>
                <c:pt idx="896">
                  <c:v>33585</c:v>
                </c:pt>
                <c:pt idx="897">
                  <c:v>33586</c:v>
                </c:pt>
                <c:pt idx="898">
                  <c:v>33587</c:v>
                </c:pt>
                <c:pt idx="899">
                  <c:v>33588</c:v>
                </c:pt>
                <c:pt idx="900">
                  <c:v>33589</c:v>
                </c:pt>
                <c:pt idx="901">
                  <c:v>33590</c:v>
                </c:pt>
                <c:pt idx="902">
                  <c:v>33591</c:v>
                </c:pt>
                <c:pt idx="903">
                  <c:v>33592</c:v>
                </c:pt>
                <c:pt idx="904">
                  <c:v>33593</c:v>
                </c:pt>
                <c:pt idx="905">
                  <c:v>33594</c:v>
                </c:pt>
                <c:pt idx="906">
                  <c:v>33595</c:v>
                </c:pt>
                <c:pt idx="907">
                  <c:v>33596</c:v>
                </c:pt>
                <c:pt idx="908">
                  <c:v>33597</c:v>
                </c:pt>
                <c:pt idx="909">
                  <c:v>33598</c:v>
                </c:pt>
                <c:pt idx="910">
                  <c:v>33599</c:v>
                </c:pt>
                <c:pt idx="911">
                  <c:v>33600</c:v>
                </c:pt>
                <c:pt idx="912">
                  <c:v>33601</c:v>
                </c:pt>
                <c:pt idx="913">
                  <c:v>33602</c:v>
                </c:pt>
                <c:pt idx="914">
                  <c:v>33603</c:v>
                </c:pt>
                <c:pt idx="915">
                  <c:v>33604</c:v>
                </c:pt>
                <c:pt idx="916">
                  <c:v>33605</c:v>
                </c:pt>
                <c:pt idx="917">
                  <c:v>33606</c:v>
                </c:pt>
                <c:pt idx="918">
                  <c:v>33607</c:v>
                </c:pt>
                <c:pt idx="919">
                  <c:v>33608</c:v>
                </c:pt>
                <c:pt idx="920">
                  <c:v>33609</c:v>
                </c:pt>
                <c:pt idx="921">
                  <c:v>33610</c:v>
                </c:pt>
                <c:pt idx="922">
                  <c:v>33611</c:v>
                </c:pt>
                <c:pt idx="923">
                  <c:v>33612</c:v>
                </c:pt>
                <c:pt idx="924">
                  <c:v>33613</c:v>
                </c:pt>
                <c:pt idx="925">
                  <c:v>33614</c:v>
                </c:pt>
                <c:pt idx="926">
                  <c:v>33615</c:v>
                </c:pt>
                <c:pt idx="927">
                  <c:v>33616</c:v>
                </c:pt>
                <c:pt idx="928">
                  <c:v>33617</c:v>
                </c:pt>
                <c:pt idx="929">
                  <c:v>33618</c:v>
                </c:pt>
                <c:pt idx="930">
                  <c:v>33619</c:v>
                </c:pt>
                <c:pt idx="931">
                  <c:v>33620</c:v>
                </c:pt>
                <c:pt idx="932">
                  <c:v>33621</c:v>
                </c:pt>
                <c:pt idx="933">
                  <c:v>33622</c:v>
                </c:pt>
                <c:pt idx="934">
                  <c:v>33623</c:v>
                </c:pt>
                <c:pt idx="935">
                  <c:v>33624</c:v>
                </c:pt>
                <c:pt idx="936">
                  <c:v>33625</c:v>
                </c:pt>
                <c:pt idx="937">
                  <c:v>33626</c:v>
                </c:pt>
                <c:pt idx="938">
                  <c:v>33627</c:v>
                </c:pt>
                <c:pt idx="939">
                  <c:v>33628</c:v>
                </c:pt>
                <c:pt idx="940">
                  <c:v>33629</c:v>
                </c:pt>
                <c:pt idx="941">
                  <c:v>33630</c:v>
                </c:pt>
                <c:pt idx="942">
                  <c:v>33631</c:v>
                </c:pt>
                <c:pt idx="943">
                  <c:v>33632</c:v>
                </c:pt>
                <c:pt idx="944">
                  <c:v>33633</c:v>
                </c:pt>
                <c:pt idx="945">
                  <c:v>33634</c:v>
                </c:pt>
                <c:pt idx="946">
                  <c:v>33635</c:v>
                </c:pt>
                <c:pt idx="947">
                  <c:v>33636</c:v>
                </c:pt>
                <c:pt idx="948">
                  <c:v>33637</c:v>
                </c:pt>
                <c:pt idx="949">
                  <c:v>33638</c:v>
                </c:pt>
                <c:pt idx="950">
                  <c:v>33639</c:v>
                </c:pt>
                <c:pt idx="951">
                  <c:v>33640</c:v>
                </c:pt>
                <c:pt idx="952">
                  <c:v>33641</c:v>
                </c:pt>
                <c:pt idx="953">
                  <c:v>33642</c:v>
                </c:pt>
                <c:pt idx="954">
                  <c:v>33643</c:v>
                </c:pt>
                <c:pt idx="955">
                  <c:v>33644</c:v>
                </c:pt>
                <c:pt idx="956">
                  <c:v>33645</c:v>
                </c:pt>
                <c:pt idx="957">
                  <c:v>33646</c:v>
                </c:pt>
                <c:pt idx="958">
                  <c:v>33647</c:v>
                </c:pt>
                <c:pt idx="959">
                  <c:v>33648</c:v>
                </c:pt>
                <c:pt idx="960">
                  <c:v>33649</c:v>
                </c:pt>
                <c:pt idx="961">
                  <c:v>33650</c:v>
                </c:pt>
                <c:pt idx="962">
                  <c:v>33651</c:v>
                </c:pt>
                <c:pt idx="963">
                  <c:v>33652</c:v>
                </c:pt>
                <c:pt idx="964">
                  <c:v>33653</c:v>
                </c:pt>
                <c:pt idx="965">
                  <c:v>33654</c:v>
                </c:pt>
                <c:pt idx="966">
                  <c:v>33655</c:v>
                </c:pt>
                <c:pt idx="967">
                  <c:v>33656</c:v>
                </c:pt>
                <c:pt idx="968">
                  <c:v>33657</c:v>
                </c:pt>
                <c:pt idx="969">
                  <c:v>33658</c:v>
                </c:pt>
                <c:pt idx="970">
                  <c:v>33659</c:v>
                </c:pt>
                <c:pt idx="971">
                  <c:v>33660</c:v>
                </c:pt>
                <c:pt idx="972">
                  <c:v>33661</c:v>
                </c:pt>
                <c:pt idx="973">
                  <c:v>33662</c:v>
                </c:pt>
                <c:pt idx="974">
                  <c:v>33663</c:v>
                </c:pt>
                <c:pt idx="975">
                  <c:v>33664</c:v>
                </c:pt>
                <c:pt idx="976">
                  <c:v>33665</c:v>
                </c:pt>
                <c:pt idx="977">
                  <c:v>33666</c:v>
                </c:pt>
                <c:pt idx="978">
                  <c:v>33667</c:v>
                </c:pt>
                <c:pt idx="979">
                  <c:v>33668</c:v>
                </c:pt>
                <c:pt idx="980">
                  <c:v>33669</c:v>
                </c:pt>
                <c:pt idx="981">
                  <c:v>33670</c:v>
                </c:pt>
                <c:pt idx="982">
                  <c:v>33671</c:v>
                </c:pt>
                <c:pt idx="983">
                  <c:v>33672</c:v>
                </c:pt>
                <c:pt idx="984">
                  <c:v>33673</c:v>
                </c:pt>
                <c:pt idx="985">
                  <c:v>33674</c:v>
                </c:pt>
                <c:pt idx="986">
                  <c:v>33675</c:v>
                </c:pt>
                <c:pt idx="987">
                  <c:v>33676</c:v>
                </c:pt>
                <c:pt idx="988">
                  <c:v>33677</c:v>
                </c:pt>
                <c:pt idx="989">
                  <c:v>33678</c:v>
                </c:pt>
                <c:pt idx="990">
                  <c:v>33679</c:v>
                </c:pt>
                <c:pt idx="991">
                  <c:v>33680</c:v>
                </c:pt>
                <c:pt idx="992">
                  <c:v>33681</c:v>
                </c:pt>
                <c:pt idx="993">
                  <c:v>33682</c:v>
                </c:pt>
                <c:pt idx="994">
                  <c:v>33683</c:v>
                </c:pt>
                <c:pt idx="995">
                  <c:v>33684</c:v>
                </c:pt>
                <c:pt idx="996">
                  <c:v>33685</c:v>
                </c:pt>
                <c:pt idx="997">
                  <c:v>33686</c:v>
                </c:pt>
                <c:pt idx="998">
                  <c:v>33687</c:v>
                </c:pt>
                <c:pt idx="999">
                  <c:v>33688</c:v>
                </c:pt>
                <c:pt idx="1000">
                  <c:v>33689</c:v>
                </c:pt>
                <c:pt idx="1001">
                  <c:v>33690</c:v>
                </c:pt>
                <c:pt idx="1002">
                  <c:v>33691</c:v>
                </c:pt>
                <c:pt idx="1003">
                  <c:v>33692</c:v>
                </c:pt>
                <c:pt idx="1004">
                  <c:v>33693</c:v>
                </c:pt>
                <c:pt idx="1005">
                  <c:v>33694</c:v>
                </c:pt>
                <c:pt idx="1006">
                  <c:v>33695</c:v>
                </c:pt>
                <c:pt idx="1007">
                  <c:v>33696</c:v>
                </c:pt>
                <c:pt idx="1008">
                  <c:v>33697</c:v>
                </c:pt>
                <c:pt idx="1009">
                  <c:v>33698</c:v>
                </c:pt>
                <c:pt idx="1010">
                  <c:v>33699</c:v>
                </c:pt>
                <c:pt idx="1011">
                  <c:v>33700</c:v>
                </c:pt>
                <c:pt idx="1012">
                  <c:v>33701</c:v>
                </c:pt>
                <c:pt idx="1013">
                  <c:v>33702</c:v>
                </c:pt>
                <c:pt idx="1014">
                  <c:v>33703</c:v>
                </c:pt>
                <c:pt idx="1015">
                  <c:v>33704</c:v>
                </c:pt>
                <c:pt idx="1016">
                  <c:v>33705</c:v>
                </c:pt>
                <c:pt idx="1017">
                  <c:v>33706</c:v>
                </c:pt>
                <c:pt idx="1018">
                  <c:v>33707</c:v>
                </c:pt>
                <c:pt idx="1019">
                  <c:v>33708</c:v>
                </c:pt>
                <c:pt idx="1020">
                  <c:v>33709</c:v>
                </c:pt>
                <c:pt idx="1021">
                  <c:v>33710</c:v>
                </c:pt>
                <c:pt idx="1022">
                  <c:v>33711</c:v>
                </c:pt>
                <c:pt idx="1023">
                  <c:v>33712</c:v>
                </c:pt>
                <c:pt idx="1024">
                  <c:v>33713</c:v>
                </c:pt>
                <c:pt idx="1025">
                  <c:v>33714</c:v>
                </c:pt>
                <c:pt idx="1026">
                  <c:v>33715</c:v>
                </c:pt>
                <c:pt idx="1027">
                  <c:v>33716</c:v>
                </c:pt>
                <c:pt idx="1028">
                  <c:v>33717</c:v>
                </c:pt>
                <c:pt idx="1029">
                  <c:v>33718</c:v>
                </c:pt>
                <c:pt idx="1030">
                  <c:v>33719</c:v>
                </c:pt>
                <c:pt idx="1031">
                  <c:v>33720</c:v>
                </c:pt>
                <c:pt idx="1032">
                  <c:v>33721</c:v>
                </c:pt>
                <c:pt idx="1033">
                  <c:v>33722</c:v>
                </c:pt>
                <c:pt idx="1034">
                  <c:v>33723</c:v>
                </c:pt>
                <c:pt idx="1035">
                  <c:v>33724</c:v>
                </c:pt>
                <c:pt idx="1036">
                  <c:v>33725</c:v>
                </c:pt>
                <c:pt idx="1037">
                  <c:v>33726</c:v>
                </c:pt>
                <c:pt idx="1038">
                  <c:v>33727</c:v>
                </c:pt>
                <c:pt idx="1039">
                  <c:v>33728</c:v>
                </c:pt>
                <c:pt idx="1040">
                  <c:v>33729</c:v>
                </c:pt>
                <c:pt idx="1041">
                  <c:v>33730</c:v>
                </c:pt>
                <c:pt idx="1042">
                  <c:v>33731</c:v>
                </c:pt>
                <c:pt idx="1043">
                  <c:v>33732</c:v>
                </c:pt>
                <c:pt idx="1044">
                  <c:v>33733</c:v>
                </c:pt>
                <c:pt idx="1045">
                  <c:v>33734</c:v>
                </c:pt>
                <c:pt idx="1046">
                  <c:v>33735</c:v>
                </c:pt>
                <c:pt idx="1047">
                  <c:v>33736</c:v>
                </c:pt>
                <c:pt idx="1048">
                  <c:v>33737</c:v>
                </c:pt>
                <c:pt idx="1049">
                  <c:v>33738</c:v>
                </c:pt>
                <c:pt idx="1050">
                  <c:v>33739</c:v>
                </c:pt>
                <c:pt idx="1051">
                  <c:v>33740</c:v>
                </c:pt>
                <c:pt idx="1052">
                  <c:v>33741</c:v>
                </c:pt>
                <c:pt idx="1053">
                  <c:v>33742</c:v>
                </c:pt>
                <c:pt idx="1054">
                  <c:v>33743</c:v>
                </c:pt>
                <c:pt idx="1055">
                  <c:v>33744</c:v>
                </c:pt>
                <c:pt idx="1056">
                  <c:v>33745</c:v>
                </c:pt>
                <c:pt idx="1057">
                  <c:v>33746</c:v>
                </c:pt>
                <c:pt idx="1058">
                  <c:v>33747</c:v>
                </c:pt>
                <c:pt idx="1059">
                  <c:v>33748</c:v>
                </c:pt>
                <c:pt idx="1060">
                  <c:v>33749</c:v>
                </c:pt>
                <c:pt idx="1061">
                  <c:v>33750</c:v>
                </c:pt>
                <c:pt idx="1062">
                  <c:v>33751</c:v>
                </c:pt>
                <c:pt idx="1063">
                  <c:v>33752</c:v>
                </c:pt>
                <c:pt idx="1064">
                  <c:v>33753</c:v>
                </c:pt>
                <c:pt idx="1065">
                  <c:v>33754</c:v>
                </c:pt>
                <c:pt idx="1066">
                  <c:v>33755</c:v>
                </c:pt>
                <c:pt idx="1067">
                  <c:v>33756</c:v>
                </c:pt>
                <c:pt idx="1068">
                  <c:v>33757</c:v>
                </c:pt>
                <c:pt idx="1069">
                  <c:v>33758</c:v>
                </c:pt>
                <c:pt idx="1070">
                  <c:v>33759</c:v>
                </c:pt>
                <c:pt idx="1071">
                  <c:v>33760</c:v>
                </c:pt>
                <c:pt idx="1072">
                  <c:v>33761</c:v>
                </c:pt>
                <c:pt idx="1073">
                  <c:v>33762</c:v>
                </c:pt>
                <c:pt idx="1074">
                  <c:v>33763</c:v>
                </c:pt>
                <c:pt idx="1075">
                  <c:v>33764</c:v>
                </c:pt>
                <c:pt idx="1076">
                  <c:v>33765</c:v>
                </c:pt>
                <c:pt idx="1077">
                  <c:v>33766</c:v>
                </c:pt>
                <c:pt idx="1078">
                  <c:v>33767</c:v>
                </c:pt>
                <c:pt idx="1079">
                  <c:v>33768</c:v>
                </c:pt>
                <c:pt idx="1080">
                  <c:v>33769</c:v>
                </c:pt>
                <c:pt idx="1081">
                  <c:v>33770</c:v>
                </c:pt>
                <c:pt idx="1082">
                  <c:v>33771</c:v>
                </c:pt>
                <c:pt idx="1083">
                  <c:v>33772</c:v>
                </c:pt>
                <c:pt idx="1084">
                  <c:v>33773</c:v>
                </c:pt>
                <c:pt idx="1085">
                  <c:v>33774</c:v>
                </c:pt>
                <c:pt idx="1086">
                  <c:v>33775</c:v>
                </c:pt>
                <c:pt idx="1087">
                  <c:v>33776</c:v>
                </c:pt>
                <c:pt idx="1088">
                  <c:v>33777</c:v>
                </c:pt>
                <c:pt idx="1089">
                  <c:v>33778</c:v>
                </c:pt>
                <c:pt idx="1090">
                  <c:v>33779</c:v>
                </c:pt>
                <c:pt idx="1091">
                  <c:v>33780</c:v>
                </c:pt>
                <c:pt idx="1092">
                  <c:v>33781</c:v>
                </c:pt>
                <c:pt idx="1093">
                  <c:v>33782</c:v>
                </c:pt>
                <c:pt idx="1094">
                  <c:v>33783</c:v>
                </c:pt>
                <c:pt idx="1095">
                  <c:v>33784</c:v>
                </c:pt>
                <c:pt idx="1096">
                  <c:v>33785</c:v>
                </c:pt>
                <c:pt idx="1097">
                  <c:v>33786</c:v>
                </c:pt>
                <c:pt idx="1098">
                  <c:v>33787</c:v>
                </c:pt>
                <c:pt idx="1099">
                  <c:v>33788</c:v>
                </c:pt>
                <c:pt idx="1100">
                  <c:v>33789</c:v>
                </c:pt>
                <c:pt idx="1101">
                  <c:v>33790</c:v>
                </c:pt>
                <c:pt idx="1102">
                  <c:v>33791</c:v>
                </c:pt>
                <c:pt idx="1103">
                  <c:v>33792</c:v>
                </c:pt>
                <c:pt idx="1104">
                  <c:v>33793</c:v>
                </c:pt>
                <c:pt idx="1105">
                  <c:v>33794</c:v>
                </c:pt>
                <c:pt idx="1106">
                  <c:v>33795</c:v>
                </c:pt>
                <c:pt idx="1107">
                  <c:v>33796</c:v>
                </c:pt>
                <c:pt idx="1108">
                  <c:v>33797</c:v>
                </c:pt>
                <c:pt idx="1109">
                  <c:v>33798</c:v>
                </c:pt>
                <c:pt idx="1110">
                  <c:v>33799</c:v>
                </c:pt>
                <c:pt idx="1111">
                  <c:v>33800</c:v>
                </c:pt>
                <c:pt idx="1112">
                  <c:v>33801</c:v>
                </c:pt>
                <c:pt idx="1113">
                  <c:v>33802</c:v>
                </c:pt>
                <c:pt idx="1114">
                  <c:v>33803</c:v>
                </c:pt>
                <c:pt idx="1115">
                  <c:v>33804</c:v>
                </c:pt>
                <c:pt idx="1116">
                  <c:v>33805</c:v>
                </c:pt>
                <c:pt idx="1117">
                  <c:v>33806</c:v>
                </c:pt>
                <c:pt idx="1118">
                  <c:v>33807</c:v>
                </c:pt>
                <c:pt idx="1119">
                  <c:v>33808</c:v>
                </c:pt>
                <c:pt idx="1120">
                  <c:v>33809</c:v>
                </c:pt>
                <c:pt idx="1121">
                  <c:v>33810</c:v>
                </c:pt>
                <c:pt idx="1122">
                  <c:v>33811</c:v>
                </c:pt>
                <c:pt idx="1123">
                  <c:v>33812</c:v>
                </c:pt>
                <c:pt idx="1124">
                  <c:v>33813</c:v>
                </c:pt>
                <c:pt idx="1125">
                  <c:v>33814</c:v>
                </c:pt>
                <c:pt idx="1126">
                  <c:v>33815</c:v>
                </c:pt>
                <c:pt idx="1127">
                  <c:v>33816</c:v>
                </c:pt>
                <c:pt idx="1128">
                  <c:v>33817</c:v>
                </c:pt>
                <c:pt idx="1129">
                  <c:v>33818</c:v>
                </c:pt>
                <c:pt idx="1130">
                  <c:v>33819</c:v>
                </c:pt>
                <c:pt idx="1131">
                  <c:v>33820</c:v>
                </c:pt>
                <c:pt idx="1132">
                  <c:v>33821</c:v>
                </c:pt>
                <c:pt idx="1133">
                  <c:v>33822</c:v>
                </c:pt>
                <c:pt idx="1134">
                  <c:v>33823</c:v>
                </c:pt>
                <c:pt idx="1135">
                  <c:v>33824</c:v>
                </c:pt>
                <c:pt idx="1136">
                  <c:v>33825</c:v>
                </c:pt>
                <c:pt idx="1137">
                  <c:v>33826</c:v>
                </c:pt>
                <c:pt idx="1138">
                  <c:v>33827</c:v>
                </c:pt>
                <c:pt idx="1139">
                  <c:v>33828</c:v>
                </c:pt>
                <c:pt idx="1140">
                  <c:v>33829</c:v>
                </c:pt>
                <c:pt idx="1141">
                  <c:v>33830</c:v>
                </c:pt>
                <c:pt idx="1142">
                  <c:v>33831</c:v>
                </c:pt>
                <c:pt idx="1143">
                  <c:v>33832</c:v>
                </c:pt>
                <c:pt idx="1144">
                  <c:v>33833</c:v>
                </c:pt>
                <c:pt idx="1145">
                  <c:v>33834</c:v>
                </c:pt>
                <c:pt idx="1146">
                  <c:v>33835</c:v>
                </c:pt>
                <c:pt idx="1147">
                  <c:v>33836</c:v>
                </c:pt>
                <c:pt idx="1148">
                  <c:v>33837</c:v>
                </c:pt>
                <c:pt idx="1149">
                  <c:v>33838</c:v>
                </c:pt>
                <c:pt idx="1150">
                  <c:v>33839</c:v>
                </c:pt>
                <c:pt idx="1151">
                  <c:v>33840</c:v>
                </c:pt>
                <c:pt idx="1152">
                  <c:v>33841</c:v>
                </c:pt>
                <c:pt idx="1153">
                  <c:v>33842</c:v>
                </c:pt>
                <c:pt idx="1154">
                  <c:v>33843</c:v>
                </c:pt>
                <c:pt idx="1155">
                  <c:v>33844</c:v>
                </c:pt>
                <c:pt idx="1156">
                  <c:v>33845</c:v>
                </c:pt>
                <c:pt idx="1157">
                  <c:v>33846</c:v>
                </c:pt>
                <c:pt idx="1158">
                  <c:v>33847</c:v>
                </c:pt>
                <c:pt idx="1159">
                  <c:v>33848</c:v>
                </c:pt>
                <c:pt idx="1160">
                  <c:v>33849</c:v>
                </c:pt>
                <c:pt idx="1161">
                  <c:v>33850</c:v>
                </c:pt>
                <c:pt idx="1162">
                  <c:v>33851</c:v>
                </c:pt>
                <c:pt idx="1163">
                  <c:v>33852</c:v>
                </c:pt>
                <c:pt idx="1164">
                  <c:v>33853</c:v>
                </c:pt>
                <c:pt idx="1165">
                  <c:v>33854</c:v>
                </c:pt>
                <c:pt idx="1166">
                  <c:v>33855</c:v>
                </c:pt>
                <c:pt idx="1167">
                  <c:v>33856</c:v>
                </c:pt>
                <c:pt idx="1168">
                  <c:v>33857</c:v>
                </c:pt>
                <c:pt idx="1169">
                  <c:v>33858</c:v>
                </c:pt>
                <c:pt idx="1170">
                  <c:v>33859</c:v>
                </c:pt>
                <c:pt idx="1171">
                  <c:v>33860</c:v>
                </c:pt>
                <c:pt idx="1172">
                  <c:v>33861</c:v>
                </c:pt>
                <c:pt idx="1173">
                  <c:v>33862</c:v>
                </c:pt>
                <c:pt idx="1174">
                  <c:v>33863</c:v>
                </c:pt>
                <c:pt idx="1175">
                  <c:v>33864</c:v>
                </c:pt>
                <c:pt idx="1176">
                  <c:v>33865</c:v>
                </c:pt>
                <c:pt idx="1177">
                  <c:v>33866</c:v>
                </c:pt>
                <c:pt idx="1178">
                  <c:v>33867</c:v>
                </c:pt>
                <c:pt idx="1179">
                  <c:v>33868</c:v>
                </c:pt>
                <c:pt idx="1180">
                  <c:v>33869</c:v>
                </c:pt>
                <c:pt idx="1181">
                  <c:v>33870</c:v>
                </c:pt>
                <c:pt idx="1182">
                  <c:v>33871</c:v>
                </c:pt>
                <c:pt idx="1183">
                  <c:v>33872</c:v>
                </c:pt>
                <c:pt idx="1184">
                  <c:v>33873</c:v>
                </c:pt>
                <c:pt idx="1185">
                  <c:v>33874</c:v>
                </c:pt>
                <c:pt idx="1186">
                  <c:v>33875</c:v>
                </c:pt>
                <c:pt idx="1187">
                  <c:v>33876</c:v>
                </c:pt>
                <c:pt idx="1188">
                  <c:v>33877</c:v>
                </c:pt>
                <c:pt idx="1189">
                  <c:v>33878</c:v>
                </c:pt>
                <c:pt idx="1190">
                  <c:v>33879</c:v>
                </c:pt>
                <c:pt idx="1191">
                  <c:v>33880</c:v>
                </c:pt>
                <c:pt idx="1192">
                  <c:v>33881</c:v>
                </c:pt>
                <c:pt idx="1193">
                  <c:v>33882</c:v>
                </c:pt>
                <c:pt idx="1194">
                  <c:v>33883</c:v>
                </c:pt>
                <c:pt idx="1195">
                  <c:v>33884</c:v>
                </c:pt>
                <c:pt idx="1196">
                  <c:v>33885</c:v>
                </c:pt>
                <c:pt idx="1197">
                  <c:v>33886</c:v>
                </c:pt>
                <c:pt idx="1198">
                  <c:v>33887</c:v>
                </c:pt>
                <c:pt idx="1199">
                  <c:v>33888</c:v>
                </c:pt>
                <c:pt idx="1200">
                  <c:v>33889</c:v>
                </c:pt>
                <c:pt idx="1201">
                  <c:v>33890</c:v>
                </c:pt>
                <c:pt idx="1202">
                  <c:v>33891</c:v>
                </c:pt>
                <c:pt idx="1203">
                  <c:v>33892</c:v>
                </c:pt>
                <c:pt idx="1204">
                  <c:v>33893</c:v>
                </c:pt>
                <c:pt idx="1205">
                  <c:v>33894</c:v>
                </c:pt>
                <c:pt idx="1206">
                  <c:v>33895</c:v>
                </c:pt>
                <c:pt idx="1207">
                  <c:v>33896</c:v>
                </c:pt>
                <c:pt idx="1208">
                  <c:v>33897</c:v>
                </c:pt>
                <c:pt idx="1209">
                  <c:v>33898</c:v>
                </c:pt>
                <c:pt idx="1210">
                  <c:v>33899</c:v>
                </c:pt>
                <c:pt idx="1211">
                  <c:v>33900</c:v>
                </c:pt>
                <c:pt idx="1212">
                  <c:v>33901</c:v>
                </c:pt>
                <c:pt idx="1213">
                  <c:v>33902</c:v>
                </c:pt>
                <c:pt idx="1214">
                  <c:v>33903</c:v>
                </c:pt>
                <c:pt idx="1215">
                  <c:v>33904</c:v>
                </c:pt>
                <c:pt idx="1216">
                  <c:v>33905</c:v>
                </c:pt>
                <c:pt idx="1217">
                  <c:v>33906</c:v>
                </c:pt>
                <c:pt idx="1218">
                  <c:v>33907</c:v>
                </c:pt>
                <c:pt idx="1219">
                  <c:v>33908</c:v>
                </c:pt>
                <c:pt idx="1220">
                  <c:v>33909</c:v>
                </c:pt>
                <c:pt idx="1221">
                  <c:v>33910</c:v>
                </c:pt>
                <c:pt idx="1222">
                  <c:v>33911</c:v>
                </c:pt>
                <c:pt idx="1223">
                  <c:v>33912</c:v>
                </c:pt>
                <c:pt idx="1224">
                  <c:v>33913</c:v>
                </c:pt>
                <c:pt idx="1225">
                  <c:v>33914</c:v>
                </c:pt>
                <c:pt idx="1226">
                  <c:v>33915</c:v>
                </c:pt>
                <c:pt idx="1227">
                  <c:v>33916</c:v>
                </c:pt>
                <c:pt idx="1228">
                  <c:v>33917</c:v>
                </c:pt>
                <c:pt idx="1229">
                  <c:v>33918</c:v>
                </c:pt>
                <c:pt idx="1230">
                  <c:v>33919</c:v>
                </c:pt>
                <c:pt idx="1231">
                  <c:v>33920</c:v>
                </c:pt>
                <c:pt idx="1232">
                  <c:v>33921</c:v>
                </c:pt>
                <c:pt idx="1233">
                  <c:v>33922</c:v>
                </c:pt>
                <c:pt idx="1234">
                  <c:v>33923</c:v>
                </c:pt>
                <c:pt idx="1235">
                  <c:v>33924</c:v>
                </c:pt>
                <c:pt idx="1236">
                  <c:v>33925</c:v>
                </c:pt>
                <c:pt idx="1237">
                  <c:v>33926</c:v>
                </c:pt>
                <c:pt idx="1238">
                  <c:v>33927</c:v>
                </c:pt>
                <c:pt idx="1239">
                  <c:v>33928</c:v>
                </c:pt>
                <c:pt idx="1240">
                  <c:v>33929</c:v>
                </c:pt>
                <c:pt idx="1241">
                  <c:v>33930</c:v>
                </c:pt>
                <c:pt idx="1242">
                  <c:v>33931</c:v>
                </c:pt>
                <c:pt idx="1243">
                  <c:v>33932</c:v>
                </c:pt>
                <c:pt idx="1244">
                  <c:v>33933</c:v>
                </c:pt>
                <c:pt idx="1245">
                  <c:v>33934</c:v>
                </c:pt>
                <c:pt idx="1246">
                  <c:v>33935</c:v>
                </c:pt>
                <c:pt idx="1247">
                  <c:v>33936</c:v>
                </c:pt>
                <c:pt idx="1248">
                  <c:v>33937</c:v>
                </c:pt>
                <c:pt idx="1249">
                  <c:v>33938</c:v>
                </c:pt>
                <c:pt idx="1250">
                  <c:v>33939</c:v>
                </c:pt>
                <c:pt idx="1251">
                  <c:v>33940</c:v>
                </c:pt>
                <c:pt idx="1252">
                  <c:v>33941</c:v>
                </c:pt>
                <c:pt idx="1253">
                  <c:v>33942</c:v>
                </c:pt>
                <c:pt idx="1254">
                  <c:v>33943</c:v>
                </c:pt>
                <c:pt idx="1255">
                  <c:v>33944</c:v>
                </c:pt>
                <c:pt idx="1256">
                  <c:v>33945</c:v>
                </c:pt>
                <c:pt idx="1257">
                  <c:v>33946</c:v>
                </c:pt>
                <c:pt idx="1258">
                  <c:v>33947</c:v>
                </c:pt>
                <c:pt idx="1259">
                  <c:v>33948</c:v>
                </c:pt>
                <c:pt idx="1260">
                  <c:v>33949</c:v>
                </c:pt>
                <c:pt idx="1261">
                  <c:v>33950</c:v>
                </c:pt>
                <c:pt idx="1262">
                  <c:v>33951</c:v>
                </c:pt>
                <c:pt idx="1263">
                  <c:v>33952</c:v>
                </c:pt>
                <c:pt idx="1264">
                  <c:v>33953</c:v>
                </c:pt>
                <c:pt idx="1265">
                  <c:v>33954</c:v>
                </c:pt>
                <c:pt idx="1266">
                  <c:v>33955</c:v>
                </c:pt>
                <c:pt idx="1267">
                  <c:v>33956</c:v>
                </c:pt>
                <c:pt idx="1268">
                  <c:v>33957</c:v>
                </c:pt>
                <c:pt idx="1269">
                  <c:v>33958</c:v>
                </c:pt>
                <c:pt idx="1270">
                  <c:v>33959</c:v>
                </c:pt>
                <c:pt idx="1271">
                  <c:v>33960</c:v>
                </c:pt>
                <c:pt idx="1272">
                  <c:v>33961</c:v>
                </c:pt>
                <c:pt idx="1273">
                  <c:v>33962</c:v>
                </c:pt>
                <c:pt idx="1274">
                  <c:v>33963</c:v>
                </c:pt>
                <c:pt idx="1275">
                  <c:v>33964</c:v>
                </c:pt>
                <c:pt idx="1276">
                  <c:v>33965</c:v>
                </c:pt>
                <c:pt idx="1277">
                  <c:v>33966</c:v>
                </c:pt>
                <c:pt idx="1278">
                  <c:v>33967</c:v>
                </c:pt>
                <c:pt idx="1279">
                  <c:v>33968</c:v>
                </c:pt>
                <c:pt idx="1280">
                  <c:v>33969</c:v>
                </c:pt>
                <c:pt idx="1281">
                  <c:v>33970</c:v>
                </c:pt>
                <c:pt idx="1282">
                  <c:v>33971</c:v>
                </c:pt>
                <c:pt idx="1283">
                  <c:v>33972</c:v>
                </c:pt>
                <c:pt idx="1284">
                  <c:v>33973</c:v>
                </c:pt>
                <c:pt idx="1285">
                  <c:v>33974</c:v>
                </c:pt>
                <c:pt idx="1286">
                  <c:v>33975</c:v>
                </c:pt>
                <c:pt idx="1287">
                  <c:v>33976</c:v>
                </c:pt>
                <c:pt idx="1288">
                  <c:v>33977</c:v>
                </c:pt>
                <c:pt idx="1289">
                  <c:v>33978</c:v>
                </c:pt>
                <c:pt idx="1290">
                  <c:v>33979</c:v>
                </c:pt>
                <c:pt idx="1291">
                  <c:v>33980</c:v>
                </c:pt>
                <c:pt idx="1292">
                  <c:v>33981</c:v>
                </c:pt>
                <c:pt idx="1293">
                  <c:v>33982</c:v>
                </c:pt>
                <c:pt idx="1294">
                  <c:v>33983</c:v>
                </c:pt>
                <c:pt idx="1295">
                  <c:v>33984</c:v>
                </c:pt>
                <c:pt idx="1296">
                  <c:v>33985</c:v>
                </c:pt>
                <c:pt idx="1297">
                  <c:v>33986</c:v>
                </c:pt>
                <c:pt idx="1298">
                  <c:v>33987</c:v>
                </c:pt>
                <c:pt idx="1299">
                  <c:v>33988</c:v>
                </c:pt>
                <c:pt idx="1300">
                  <c:v>33989</c:v>
                </c:pt>
                <c:pt idx="1301">
                  <c:v>33990</c:v>
                </c:pt>
                <c:pt idx="1302">
                  <c:v>33991</c:v>
                </c:pt>
                <c:pt idx="1303">
                  <c:v>33992</c:v>
                </c:pt>
                <c:pt idx="1304">
                  <c:v>33993</c:v>
                </c:pt>
                <c:pt idx="1305">
                  <c:v>33994</c:v>
                </c:pt>
                <c:pt idx="1306">
                  <c:v>33995</c:v>
                </c:pt>
                <c:pt idx="1307">
                  <c:v>33996</c:v>
                </c:pt>
                <c:pt idx="1308">
                  <c:v>33997</c:v>
                </c:pt>
                <c:pt idx="1309">
                  <c:v>33998</c:v>
                </c:pt>
                <c:pt idx="1310">
                  <c:v>33999</c:v>
                </c:pt>
                <c:pt idx="1311">
                  <c:v>34000</c:v>
                </c:pt>
                <c:pt idx="1312">
                  <c:v>34001</c:v>
                </c:pt>
                <c:pt idx="1313">
                  <c:v>34002</c:v>
                </c:pt>
                <c:pt idx="1314">
                  <c:v>34003</c:v>
                </c:pt>
                <c:pt idx="1315">
                  <c:v>34004</c:v>
                </c:pt>
                <c:pt idx="1316">
                  <c:v>34005</c:v>
                </c:pt>
                <c:pt idx="1317">
                  <c:v>34006</c:v>
                </c:pt>
                <c:pt idx="1318">
                  <c:v>34007</c:v>
                </c:pt>
                <c:pt idx="1319">
                  <c:v>34008</c:v>
                </c:pt>
                <c:pt idx="1320">
                  <c:v>34009</c:v>
                </c:pt>
                <c:pt idx="1321">
                  <c:v>34010</c:v>
                </c:pt>
                <c:pt idx="1322">
                  <c:v>34011</c:v>
                </c:pt>
                <c:pt idx="1323">
                  <c:v>34012</c:v>
                </c:pt>
                <c:pt idx="1324">
                  <c:v>34013</c:v>
                </c:pt>
                <c:pt idx="1325">
                  <c:v>34014</c:v>
                </c:pt>
                <c:pt idx="1326">
                  <c:v>34015</c:v>
                </c:pt>
                <c:pt idx="1327">
                  <c:v>34016</c:v>
                </c:pt>
                <c:pt idx="1328">
                  <c:v>34017</c:v>
                </c:pt>
                <c:pt idx="1329">
                  <c:v>34018</c:v>
                </c:pt>
                <c:pt idx="1330">
                  <c:v>34019</c:v>
                </c:pt>
                <c:pt idx="1331">
                  <c:v>34020</c:v>
                </c:pt>
                <c:pt idx="1332">
                  <c:v>34021</c:v>
                </c:pt>
                <c:pt idx="1333">
                  <c:v>34022</c:v>
                </c:pt>
                <c:pt idx="1334">
                  <c:v>34023</c:v>
                </c:pt>
                <c:pt idx="1335">
                  <c:v>34024</c:v>
                </c:pt>
                <c:pt idx="1336">
                  <c:v>34025</c:v>
                </c:pt>
                <c:pt idx="1337">
                  <c:v>34026</c:v>
                </c:pt>
                <c:pt idx="1338">
                  <c:v>34027</c:v>
                </c:pt>
                <c:pt idx="1339">
                  <c:v>34028</c:v>
                </c:pt>
                <c:pt idx="1340">
                  <c:v>34029</c:v>
                </c:pt>
                <c:pt idx="1341">
                  <c:v>34030</c:v>
                </c:pt>
                <c:pt idx="1342">
                  <c:v>34031</c:v>
                </c:pt>
                <c:pt idx="1343">
                  <c:v>34032</c:v>
                </c:pt>
                <c:pt idx="1344">
                  <c:v>34033</c:v>
                </c:pt>
                <c:pt idx="1345">
                  <c:v>34034</c:v>
                </c:pt>
                <c:pt idx="1346">
                  <c:v>34035</c:v>
                </c:pt>
                <c:pt idx="1347">
                  <c:v>34036</c:v>
                </c:pt>
                <c:pt idx="1348">
                  <c:v>34037</c:v>
                </c:pt>
                <c:pt idx="1349">
                  <c:v>34038</c:v>
                </c:pt>
                <c:pt idx="1350">
                  <c:v>34039</c:v>
                </c:pt>
                <c:pt idx="1351">
                  <c:v>34040</c:v>
                </c:pt>
                <c:pt idx="1352">
                  <c:v>34041</c:v>
                </c:pt>
                <c:pt idx="1353">
                  <c:v>34042</c:v>
                </c:pt>
                <c:pt idx="1354">
                  <c:v>34043</c:v>
                </c:pt>
                <c:pt idx="1355">
                  <c:v>34044</c:v>
                </c:pt>
                <c:pt idx="1356">
                  <c:v>34045</c:v>
                </c:pt>
                <c:pt idx="1357">
                  <c:v>34046</c:v>
                </c:pt>
                <c:pt idx="1358">
                  <c:v>34047</c:v>
                </c:pt>
                <c:pt idx="1359">
                  <c:v>34048</c:v>
                </c:pt>
                <c:pt idx="1360">
                  <c:v>34049</c:v>
                </c:pt>
                <c:pt idx="1361">
                  <c:v>34050</c:v>
                </c:pt>
                <c:pt idx="1362">
                  <c:v>34051</c:v>
                </c:pt>
                <c:pt idx="1363">
                  <c:v>34052</c:v>
                </c:pt>
                <c:pt idx="1364">
                  <c:v>34053</c:v>
                </c:pt>
                <c:pt idx="1365">
                  <c:v>34054</c:v>
                </c:pt>
                <c:pt idx="1366">
                  <c:v>34055</c:v>
                </c:pt>
                <c:pt idx="1367">
                  <c:v>34056</c:v>
                </c:pt>
                <c:pt idx="1368">
                  <c:v>34057</c:v>
                </c:pt>
                <c:pt idx="1369">
                  <c:v>34058</c:v>
                </c:pt>
                <c:pt idx="1370">
                  <c:v>34059</c:v>
                </c:pt>
                <c:pt idx="1371">
                  <c:v>34060</c:v>
                </c:pt>
                <c:pt idx="1372">
                  <c:v>34061</c:v>
                </c:pt>
                <c:pt idx="1373">
                  <c:v>34062</c:v>
                </c:pt>
                <c:pt idx="1374">
                  <c:v>34063</c:v>
                </c:pt>
                <c:pt idx="1375">
                  <c:v>34064</c:v>
                </c:pt>
                <c:pt idx="1376">
                  <c:v>34065</c:v>
                </c:pt>
                <c:pt idx="1377">
                  <c:v>34066</c:v>
                </c:pt>
                <c:pt idx="1378">
                  <c:v>34067</c:v>
                </c:pt>
                <c:pt idx="1379">
                  <c:v>34068</c:v>
                </c:pt>
                <c:pt idx="1380">
                  <c:v>34069</c:v>
                </c:pt>
                <c:pt idx="1381">
                  <c:v>34070</c:v>
                </c:pt>
                <c:pt idx="1382">
                  <c:v>34071</c:v>
                </c:pt>
                <c:pt idx="1383">
                  <c:v>34072</c:v>
                </c:pt>
                <c:pt idx="1384">
                  <c:v>34073</c:v>
                </c:pt>
                <c:pt idx="1385">
                  <c:v>34074</c:v>
                </c:pt>
                <c:pt idx="1386">
                  <c:v>34075</c:v>
                </c:pt>
                <c:pt idx="1387">
                  <c:v>34076</c:v>
                </c:pt>
                <c:pt idx="1388">
                  <c:v>34077</c:v>
                </c:pt>
                <c:pt idx="1389">
                  <c:v>34078</c:v>
                </c:pt>
                <c:pt idx="1390">
                  <c:v>34079</c:v>
                </c:pt>
                <c:pt idx="1391">
                  <c:v>34080</c:v>
                </c:pt>
                <c:pt idx="1392">
                  <c:v>34081</c:v>
                </c:pt>
                <c:pt idx="1393">
                  <c:v>34082</c:v>
                </c:pt>
                <c:pt idx="1394">
                  <c:v>34083</c:v>
                </c:pt>
                <c:pt idx="1395">
                  <c:v>34084</c:v>
                </c:pt>
                <c:pt idx="1396">
                  <c:v>34085</c:v>
                </c:pt>
                <c:pt idx="1397">
                  <c:v>34086</c:v>
                </c:pt>
                <c:pt idx="1398">
                  <c:v>34087</c:v>
                </c:pt>
                <c:pt idx="1399">
                  <c:v>34088</c:v>
                </c:pt>
                <c:pt idx="1400">
                  <c:v>34089</c:v>
                </c:pt>
                <c:pt idx="1401">
                  <c:v>34090</c:v>
                </c:pt>
                <c:pt idx="1402">
                  <c:v>34091</c:v>
                </c:pt>
                <c:pt idx="1403">
                  <c:v>34092</c:v>
                </c:pt>
                <c:pt idx="1404">
                  <c:v>34093</c:v>
                </c:pt>
                <c:pt idx="1405">
                  <c:v>34094</c:v>
                </c:pt>
                <c:pt idx="1406">
                  <c:v>34095</c:v>
                </c:pt>
                <c:pt idx="1407">
                  <c:v>34096</c:v>
                </c:pt>
                <c:pt idx="1408">
                  <c:v>34097</c:v>
                </c:pt>
                <c:pt idx="1409">
                  <c:v>34098</c:v>
                </c:pt>
                <c:pt idx="1410">
                  <c:v>34099</c:v>
                </c:pt>
                <c:pt idx="1411">
                  <c:v>34100</c:v>
                </c:pt>
                <c:pt idx="1412">
                  <c:v>34101</c:v>
                </c:pt>
                <c:pt idx="1413">
                  <c:v>34102</c:v>
                </c:pt>
                <c:pt idx="1414">
                  <c:v>34103</c:v>
                </c:pt>
                <c:pt idx="1415">
                  <c:v>34104</c:v>
                </c:pt>
                <c:pt idx="1416">
                  <c:v>34105</c:v>
                </c:pt>
                <c:pt idx="1417">
                  <c:v>34106</c:v>
                </c:pt>
                <c:pt idx="1418">
                  <c:v>34107</c:v>
                </c:pt>
                <c:pt idx="1419">
                  <c:v>34108</c:v>
                </c:pt>
                <c:pt idx="1420">
                  <c:v>34109</c:v>
                </c:pt>
                <c:pt idx="1421">
                  <c:v>34110</c:v>
                </c:pt>
                <c:pt idx="1422">
                  <c:v>34111</c:v>
                </c:pt>
                <c:pt idx="1423">
                  <c:v>34112</c:v>
                </c:pt>
                <c:pt idx="1424">
                  <c:v>34113</c:v>
                </c:pt>
                <c:pt idx="1425">
                  <c:v>34114</c:v>
                </c:pt>
                <c:pt idx="1426">
                  <c:v>34115</c:v>
                </c:pt>
                <c:pt idx="1427">
                  <c:v>34116</c:v>
                </c:pt>
                <c:pt idx="1428">
                  <c:v>34117</c:v>
                </c:pt>
                <c:pt idx="1429">
                  <c:v>34118</c:v>
                </c:pt>
                <c:pt idx="1430">
                  <c:v>34119</c:v>
                </c:pt>
                <c:pt idx="1431">
                  <c:v>34120</c:v>
                </c:pt>
                <c:pt idx="1432">
                  <c:v>34121</c:v>
                </c:pt>
                <c:pt idx="1433">
                  <c:v>34122</c:v>
                </c:pt>
                <c:pt idx="1434">
                  <c:v>34123</c:v>
                </c:pt>
                <c:pt idx="1435">
                  <c:v>34124</c:v>
                </c:pt>
                <c:pt idx="1436">
                  <c:v>34125</c:v>
                </c:pt>
                <c:pt idx="1437">
                  <c:v>34126</c:v>
                </c:pt>
                <c:pt idx="1438">
                  <c:v>34127</c:v>
                </c:pt>
                <c:pt idx="1439">
                  <c:v>34128</c:v>
                </c:pt>
                <c:pt idx="1440">
                  <c:v>34129</c:v>
                </c:pt>
                <c:pt idx="1441">
                  <c:v>34130</c:v>
                </c:pt>
                <c:pt idx="1442">
                  <c:v>34131</c:v>
                </c:pt>
                <c:pt idx="1443">
                  <c:v>34132</c:v>
                </c:pt>
                <c:pt idx="1444">
                  <c:v>34133</c:v>
                </c:pt>
                <c:pt idx="1445">
                  <c:v>34134</c:v>
                </c:pt>
                <c:pt idx="1446">
                  <c:v>34135</c:v>
                </c:pt>
                <c:pt idx="1447">
                  <c:v>34136</c:v>
                </c:pt>
                <c:pt idx="1448">
                  <c:v>34137</c:v>
                </c:pt>
                <c:pt idx="1449">
                  <c:v>34138</c:v>
                </c:pt>
                <c:pt idx="1450">
                  <c:v>34139</c:v>
                </c:pt>
                <c:pt idx="1451">
                  <c:v>34140</c:v>
                </c:pt>
                <c:pt idx="1452">
                  <c:v>34141</c:v>
                </c:pt>
                <c:pt idx="1453">
                  <c:v>34142</c:v>
                </c:pt>
                <c:pt idx="1454">
                  <c:v>34143</c:v>
                </c:pt>
                <c:pt idx="1455">
                  <c:v>34144</c:v>
                </c:pt>
                <c:pt idx="1456">
                  <c:v>34145</c:v>
                </c:pt>
                <c:pt idx="1457">
                  <c:v>34146</c:v>
                </c:pt>
                <c:pt idx="1458">
                  <c:v>34147</c:v>
                </c:pt>
                <c:pt idx="1459">
                  <c:v>34148</c:v>
                </c:pt>
                <c:pt idx="1460">
                  <c:v>34149</c:v>
                </c:pt>
                <c:pt idx="1461">
                  <c:v>34150</c:v>
                </c:pt>
                <c:pt idx="1462">
                  <c:v>34151</c:v>
                </c:pt>
                <c:pt idx="1463">
                  <c:v>34152</c:v>
                </c:pt>
                <c:pt idx="1464">
                  <c:v>34153</c:v>
                </c:pt>
                <c:pt idx="1465">
                  <c:v>34154</c:v>
                </c:pt>
                <c:pt idx="1466">
                  <c:v>34155</c:v>
                </c:pt>
                <c:pt idx="1467">
                  <c:v>34156</c:v>
                </c:pt>
                <c:pt idx="1468">
                  <c:v>34157</c:v>
                </c:pt>
                <c:pt idx="1469">
                  <c:v>34158</c:v>
                </c:pt>
                <c:pt idx="1470">
                  <c:v>34159</c:v>
                </c:pt>
                <c:pt idx="1471">
                  <c:v>34160</c:v>
                </c:pt>
                <c:pt idx="1472">
                  <c:v>34161</c:v>
                </c:pt>
                <c:pt idx="1473">
                  <c:v>34162</c:v>
                </c:pt>
                <c:pt idx="1474">
                  <c:v>34163</c:v>
                </c:pt>
                <c:pt idx="1475">
                  <c:v>34164</c:v>
                </c:pt>
                <c:pt idx="1476">
                  <c:v>34165</c:v>
                </c:pt>
                <c:pt idx="1477">
                  <c:v>34166</c:v>
                </c:pt>
                <c:pt idx="1478">
                  <c:v>34167</c:v>
                </c:pt>
                <c:pt idx="1479">
                  <c:v>34168</c:v>
                </c:pt>
                <c:pt idx="1480">
                  <c:v>34169</c:v>
                </c:pt>
                <c:pt idx="1481">
                  <c:v>34170</c:v>
                </c:pt>
                <c:pt idx="1482">
                  <c:v>34171</c:v>
                </c:pt>
                <c:pt idx="1483">
                  <c:v>34172</c:v>
                </c:pt>
                <c:pt idx="1484">
                  <c:v>34173</c:v>
                </c:pt>
                <c:pt idx="1485">
                  <c:v>34174</c:v>
                </c:pt>
                <c:pt idx="1486">
                  <c:v>34175</c:v>
                </c:pt>
                <c:pt idx="1487">
                  <c:v>34176</c:v>
                </c:pt>
                <c:pt idx="1488">
                  <c:v>34177</c:v>
                </c:pt>
                <c:pt idx="1489">
                  <c:v>34178</c:v>
                </c:pt>
                <c:pt idx="1490">
                  <c:v>34179</c:v>
                </c:pt>
                <c:pt idx="1491">
                  <c:v>34180</c:v>
                </c:pt>
                <c:pt idx="1492">
                  <c:v>34181</c:v>
                </c:pt>
                <c:pt idx="1493">
                  <c:v>34182</c:v>
                </c:pt>
                <c:pt idx="1494">
                  <c:v>34183</c:v>
                </c:pt>
                <c:pt idx="1495">
                  <c:v>34184</c:v>
                </c:pt>
                <c:pt idx="1496">
                  <c:v>34185</c:v>
                </c:pt>
                <c:pt idx="1497">
                  <c:v>34186</c:v>
                </c:pt>
                <c:pt idx="1498">
                  <c:v>34187</c:v>
                </c:pt>
                <c:pt idx="1499">
                  <c:v>34188</c:v>
                </c:pt>
                <c:pt idx="1500">
                  <c:v>34189</c:v>
                </c:pt>
                <c:pt idx="1501">
                  <c:v>34190</c:v>
                </c:pt>
                <c:pt idx="1502">
                  <c:v>34191</c:v>
                </c:pt>
                <c:pt idx="1503">
                  <c:v>34192</c:v>
                </c:pt>
                <c:pt idx="1504">
                  <c:v>34193</c:v>
                </c:pt>
                <c:pt idx="1505">
                  <c:v>34194</c:v>
                </c:pt>
                <c:pt idx="1506">
                  <c:v>34195</c:v>
                </c:pt>
                <c:pt idx="1507">
                  <c:v>34196</c:v>
                </c:pt>
                <c:pt idx="1508">
                  <c:v>34197</c:v>
                </c:pt>
                <c:pt idx="1509">
                  <c:v>34198</c:v>
                </c:pt>
                <c:pt idx="1510">
                  <c:v>34199</c:v>
                </c:pt>
                <c:pt idx="1511">
                  <c:v>34200</c:v>
                </c:pt>
                <c:pt idx="1512">
                  <c:v>34201</c:v>
                </c:pt>
                <c:pt idx="1513">
                  <c:v>34202</c:v>
                </c:pt>
                <c:pt idx="1514">
                  <c:v>34203</c:v>
                </c:pt>
                <c:pt idx="1515">
                  <c:v>34204</c:v>
                </c:pt>
                <c:pt idx="1516">
                  <c:v>34205</c:v>
                </c:pt>
                <c:pt idx="1517">
                  <c:v>34206</c:v>
                </c:pt>
                <c:pt idx="1518">
                  <c:v>34207</c:v>
                </c:pt>
                <c:pt idx="1519">
                  <c:v>34208</c:v>
                </c:pt>
                <c:pt idx="1520">
                  <c:v>34209</c:v>
                </c:pt>
                <c:pt idx="1521">
                  <c:v>34210</c:v>
                </c:pt>
                <c:pt idx="1522">
                  <c:v>34211</c:v>
                </c:pt>
                <c:pt idx="1523">
                  <c:v>34212</c:v>
                </c:pt>
                <c:pt idx="1524">
                  <c:v>34213</c:v>
                </c:pt>
                <c:pt idx="1525">
                  <c:v>34214</c:v>
                </c:pt>
                <c:pt idx="1526">
                  <c:v>34215</c:v>
                </c:pt>
                <c:pt idx="1527">
                  <c:v>34216</c:v>
                </c:pt>
                <c:pt idx="1528">
                  <c:v>34217</c:v>
                </c:pt>
                <c:pt idx="1529">
                  <c:v>34218</c:v>
                </c:pt>
                <c:pt idx="1530">
                  <c:v>34219</c:v>
                </c:pt>
                <c:pt idx="1531">
                  <c:v>34220</c:v>
                </c:pt>
                <c:pt idx="1532">
                  <c:v>34221</c:v>
                </c:pt>
                <c:pt idx="1533">
                  <c:v>34222</c:v>
                </c:pt>
                <c:pt idx="1534">
                  <c:v>34223</c:v>
                </c:pt>
                <c:pt idx="1535">
                  <c:v>34224</c:v>
                </c:pt>
                <c:pt idx="1536">
                  <c:v>34225</c:v>
                </c:pt>
                <c:pt idx="1537">
                  <c:v>34226</c:v>
                </c:pt>
                <c:pt idx="1538">
                  <c:v>34227</c:v>
                </c:pt>
                <c:pt idx="1539">
                  <c:v>34228</c:v>
                </c:pt>
                <c:pt idx="1540">
                  <c:v>34229</c:v>
                </c:pt>
                <c:pt idx="1541">
                  <c:v>34230</c:v>
                </c:pt>
                <c:pt idx="1542">
                  <c:v>34231</c:v>
                </c:pt>
                <c:pt idx="1543">
                  <c:v>34232</c:v>
                </c:pt>
                <c:pt idx="1544">
                  <c:v>34233</c:v>
                </c:pt>
                <c:pt idx="1545">
                  <c:v>34234</c:v>
                </c:pt>
                <c:pt idx="1546">
                  <c:v>34235</c:v>
                </c:pt>
                <c:pt idx="1547">
                  <c:v>34236</c:v>
                </c:pt>
                <c:pt idx="1548">
                  <c:v>34237</c:v>
                </c:pt>
                <c:pt idx="1549">
                  <c:v>34238</c:v>
                </c:pt>
                <c:pt idx="1550">
                  <c:v>34239</c:v>
                </c:pt>
                <c:pt idx="1551">
                  <c:v>34240</c:v>
                </c:pt>
                <c:pt idx="1552">
                  <c:v>34241</c:v>
                </c:pt>
                <c:pt idx="1553">
                  <c:v>34242</c:v>
                </c:pt>
                <c:pt idx="1554">
                  <c:v>34243</c:v>
                </c:pt>
                <c:pt idx="1555">
                  <c:v>34244</c:v>
                </c:pt>
                <c:pt idx="1556">
                  <c:v>34245</c:v>
                </c:pt>
                <c:pt idx="1557">
                  <c:v>34246</c:v>
                </c:pt>
                <c:pt idx="1558">
                  <c:v>34247</c:v>
                </c:pt>
                <c:pt idx="1559">
                  <c:v>34248</c:v>
                </c:pt>
                <c:pt idx="1560">
                  <c:v>34249</c:v>
                </c:pt>
                <c:pt idx="1561">
                  <c:v>34250</c:v>
                </c:pt>
                <c:pt idx="1562">
                  <c:v>34251</c:v>
                </c:pt>
                <c:pt idx="1563">
                  <c:v>34252</c:v>
                </c:pt>
                <c:pt idx="1564">
                  <c:v>34253</c:v>
                </c:pt>
                <c:pt idx="1565">
                  <c:v>34254</c:v>
                </c:pt>
                <c:pt idx="1566">
                  <c:v>34255</c:v>
                </c:pt>
                <c:pt idx="1567">
                  <c:v>34256</c:v>
                </c:pt>
                <c:pt idx="1568">
                  <c:v>34257</c:v>
                </c:pt>
                <c:pt idx="1569">
                  <c:v>34258</c:v>
                </c:pt>
                <c:pt idx="1570">
                  <c:v>34259</c:v>
                </c:pt>
                <c:pt idx="1571">
                  <c:v>34260</c:v>
                </c:pt>
                <c:pt idx="1572">
                  <c:v>34261</c:v>
                </c:pt>
                <c:pt idx="1573">
                  <c:v>34262</c:v>
                </c:pt>
                <c:pt idx="1574">
                  <c:v>34263</c:v>
                </c:pt>
                <c:pt idx="1575">
                  <c:v>34264</c:v>
                </c:pt>
                <c:pt idx="1576">
                  <c:v>34265</c:v>
                </c:pt>
                <c:pt idx="1577">
                  <c:v>34266</c:v>
                </c:pt>
                <c:pt idx="1578">
                  <c:v>34267</c:v>
                </c:pt>
                <c:pt idx="1579">
                  <c:v>34268</c:v>
                </c:pt>
                <c:pt idx="1580">
                  <c:v>34269</c:v>
                </c:pt>
                <c:pt idx="1581">
                  <c:v>34270</c:v>
                </c:pt>
                <c:pt idx="1582">
                  <c:v>34271</c:v>
                </c:pt>
                <c:pt idx="1583">
                  <c:v>34272</c:v>
                </c:pt>
                <c:pt idx="1584">
                  <c:v>34273</c:v>
                </c:pt>
                <c:pt idx="1585">
                  <c:v>34274</c:v>
                </c:pt>
                <c:pt idx="1586">
                  <c:v>34275</c:v>
                </c:pt>
                <c:pt idx="1587">
                  <c:v>34276</c:v>
                </c:pt>
                <c:pt idx="1588">
                  <c:v>34277</c:v>
                </c:pt>
                <c:pt idx="1589">
                  <c:v>34278</c:v>
                </c:pt>
                <c:pt idx="1590">
                  <c:v>34279</c:v>
                </c:pt>
                <c:pt idx="1591">
                  <c:v>34280</c:v>
                </c:pt>
                <c:pt idx="1592">
                  <c:v>34281</c:v>
                </c:pt>
                <c:pt idx="1593">
                  <c:v>34282</c:v>
                </c:pt>
                <c:pt idx="1594">
                  <c:v>34283</c:v>
                </c:pt>
                <c:pt idx="1595">
                  <c:v>34284</c:v>
                </c:pt>
                <c:pt idx="1596">
                  <c:v>34285</c:v>
                </c:pt>
                <c:pt idx="1597">
                  <c:v>34286</c:v>
                </c:pt>
                <c:pt idx="1598">
                  <c:v>34287</c:v>
                </c:pt>
                <c:pt idx="1599">
                  <c:v>34288</c:v>
                </c:pt>
                <c:pt idx="1600">
                  <c:v>34289</c:v>
                </c:pt>
                <c:pt idx="1601">
                  <c:v>34290</c:v>
                </c:pt>
                <c:pt idx="1602">
                  <c:v>34291</c:v>
                </c:pt>
                <c:pt idx="1603">
                  <c:v>34292</c:v>
                </c:pt>
                <c:pt idx="1604">
                  <c:v>34293</c:v>
                </c:pt>
                <c:pt idx="1605">
                  <c:v>34294</c:v>
                </c:pt>
                <c:pt idx="1606">
                  <c:v>34295</c:v>
                </c:pt>
                <c:pt idx="1607">
                  <c:v>34296</c:v>
                </c:pt>
                <c:pt idx="1608">
                  <c:v>34297</c:v>
                </c:pt>
                <c:pt idx="1609">
                  <c:v>34298</c:v>
                </c:pt>
                <c:pt idx="1610">
                  <c:v>34299</c:v>
                </c:pt>
                <c:pt idx="1611">
                  <c:v>34300</c:v>
                </c:pt>
                <c:pt idx="1612">
                  <c:v>34301</c:v>
                </c:pt>
                <c:pt idx="1613">
                  <c:v>34302</c:v>
                </c:pt>
                <c:pt idx="1614">
                  <c:v>34303</c:v>
                </c:pt>
                <c:pt idx="1615">
                  <c:v>34304</c:v>
                </c:pt>
                <c:pt idx="1616">
                  <c:v>34305</c:v>
                </c:pt>
                <c:pt idx="1617">
                  <c:v>34306</c:v>
                </c:pt>
                <c:pt idx="1618">
                  <c:v>34307</c:v>
                </c:pt>
                <c:pt idx="1619">
                  <c:v>34308</c:v>
                </c:pt>
                <c:pt idx="1620">
                  <c:v>34309</c:v>
                </c:pt>
                <c:pt idx="1621">
                  <c:v>34310</c:v>
                </c:pt>
                <c:pt idx="1622">
                  <c:v>34311</c:v>
                </c:pt>
                <c:pt idx="1623">
                  <c:v>34312</c:v>
                </c:pt>
                <c:pt idx="1624">
                  <c:v>34313</c:v>
                </c:pt>
                <c:pt idx="1625">
                  <c:v>34314</c:v>
                </c:pt>
                <c:pt idx="1626">
                  <c:v>34315</c:v>
                </c:pt>
                <c:pt idx="1627">
                  <c:v>34316</c:v>
                </c:pt>
                <c:pt idx="1628">
                  <c:v>34317</c:v>
                </c:pt>
                <c:pt idx="1629">
                  <c:v>34318</c:v>
                </c:pt>
                <c:pt idx="1630">
                  <c:v>34319</c:v>
                </c:pt>
                <c:pt idx="1631">
                  <c:v>34320</c:v>
                </c:pt>
                <c:pt idx="1632">
                  <c:v>34321</c:v>
                </c:pt>
                <c:pt idx="1633">
                  <c:v>34322</c:v>
                </c:pt>
                <c:pt idx="1634">
                  <c:v>34323</c:v>
                </c:pt>
                <c:pt idx="1635">
                  <c:v>34324</c:v>
                </c:pt>
                <c:pt idx="1636">
                  <c:v>34325</c:v>
                </c:pt>
                <c:pt idx="1637">
                  <c:v>34326</c:v>
                </c:pt>
                <c:pt idx="1638">
                  <c:v>34327</c:v>
                </c:pt>
                <c:pt idx="1639">
                  <c:v>34328</c:v>
                </c:pt>
                <c:pt idx="1640">
                  <c:v>34329</c:v>
                </c:pt>
                <c:pt idx="1641">
                  <c:v>34330</c:v>
                </c:pt>
                <c:pt idx="1642">
                  <c:v>34331</c:v>
                </c:pt>
                <c:pt idx="1643">
                  <c:v>34332</c:v>
                </c:pt>
                <c:pt idx="1644">
                  <c:v>34333</c:v>
                </c:pt>
                <c:pt idx="1645">
                  <c:v>34334</c:v>
                </c:pt>
                <c:pt idx="1646">
                  <c:v>34335</c:v>
                </c:pt>
                <c:pt idx="1647">
                  <c:v>34336</c:v>
                </c:pt>
                <c:pt idx="1648">
                  <c:v>34337</c:v>
                </c:pt>
                <c:pt idx="1649">
                  <c:v>34338</c:v>
                </c:pt>
                <c:pt idx="1650">
                  <c:v>34339</c:v>
                </c:pt>
                <c:pt idx="1651">
                  <c:v>34340</c:v>
                </c:pt>
                <c:pt idx="1652">
                  <c:v>34341</c:v>
                </c:pt>
                <c:pt idx="1653">
                  <c:v>34342</c:v>
                </c:pt>
                <c:pt idx="1654">
                  <c:v>34343</c:v>
                </c:pt>
                <c:pt idx="1655">
                  <c:v>34344</c:v>
                </c:pt>
                <c:pt idx="1656">
                  <c:v>34345</c:v>
                </c:pt>
                <c:pt idx="1657">
                  <c:v>34346</c:v>
                </c:pt>
                <c:pt idx="1658">
                  <c:v>34347</c:v>
                </c:pt>
                <c:pt idx="1659">
                  <c:v>34348</c:v>
                </c:pt>
                <c:pt idx="1660">
                  <c:v>34349</c:v>
                </c:pt>
                <c:pt idx="1661">
                  <c:v>34350</c:v>
                </c:pt>
                <c:pt idx="1662">
                  <c:v>34351</c:v>
                </c:pt>
                <c:pt idx="1663">
                  <c:v>34352</c:v>
                </c:pt>
                <c:pt idx="1664">
                  <c:v>34353</c:v>
                </c:pt>
                <c:pt idx="1665">
                  <c:v>34354</c:v>
                </c:pt>
                <c:pt idx="1666">
                  <c:v>34355</c:v>
                </c:pt>
                <c:pt idx="1667">
                  <c:v>34356</c:v>
                </c:pt>
                <c:pt idx="1668">
                  <c:v>34357</c:v>
                </c:pt>
                <c:pt idx="1669">
                  <c:v>34358</c:v>
                </c:pt>
                <c:pt idx="1670">
                  <c:v>34359</c:v>
                </c:pt>
                <c:pt idx="1671">
                  <c:v>34360</c:v>
                </c:pt>
                <c:pt idx="1672">
                  <c:v>34361</c:v>
                </c:pt>
                <c:pt idx="1673">
                  <c:v>34362</c:v>
                </c:pt>
                <c:pt idx="1674">
                  <c:v>34363</c:v>
                </c:pt>
                <c:pt idx="1675">
                  <c:v>34364</c:v>
                </c:pt>
                <c:pt idx="1676">
                  <c:v>34365</c:v>
                </c:pt>
                <c:pt idx="1677">
                  <c:v>34366</c:v>
                </c:pt>
                <c:pt idx="1678">
                  <c:v>34367</c:v>
                </c:pt>
                <c:pt idx="1679">
                  <c:v>34368</c:v>
                </c:pt>
                <c:pt idx="1680">
                  <c:v>34369</c:v>
                </c:pt>
                <c:pt idx="1681">
                  <c:v>34370</c:v>
                </c:pt>
                <c:pt idx="1682">
                  <c:v>34371</c:v>
                </c:pt>
                <c:pt idx="1683">
                  <c:v>34372</c:v>
                </c:pt>
                <c:pt idx="1684">
                  <c:v>34373</c:v>
                </c:pt>
                <c:pt idx="1685">
                  <c:v>34374</c:v>
                </c:pt>
                <c:pt idx="1686">
                  <c:v>34375</c:v>
                </c:pt>
                <c:pt idx="1687">
                  <c:v>34376</c:v>
                </c:pt>
                <c:pt idx="1688">
                  <c:v>34377</c:v>
                </c:pt>
                <c:pt idx="1689">
                  <c:v>34378</c:v>
                </c:pt>
                <c:pt idx="1690">
                  <c:v>34379</c:v>
                </c:pt>
                <c:pt idx="1691">
                  <c:v>34380</c:v>
                </c:pt>
                <c:pt idx="1692">
                  <c:v>34381</c:v>
                </c:pt>
                <c:pt idx="1693">
                  <c:v>34382</c:v>
                </c:pt>
                <c:pt idx="1694">
                  <c:v>34383</c:v>
                </c:pt>
                <c:pt idx="1695">
                  <c:v>34384</c:v>
                </c:pt>
                <c:pt idx="1696">
                  <c:v>34385</c:v>
                </c:pt>
                <c:pt idx="1697">
                  <c:v>34386</c:v>
                </c:pt>
                <c:pt idx="1698">
                  <c:v>34387</c:v>
                </c:pt>
                <c:pt idx="1699">
                  <c:v>34388</c:v>
                </c:pt>
                <c:pt idx="1700">
                  <c:v>34389</c:v>
                </c:pt>
                <c:pt idx="1701">
                  <c:v>34390</c:v>
                </c:pt>
                <c:pt idx="1702">
                  <c:v>34391</c:v>
                </c:pt>
                <c:pt idx="1703">
                  <c:v>34392</c:v>
                </c:pt>
                <c:pt idx="1704">
                  <c:v>34393</c:v>
                </c:pt>
                <c:pt idx="1705">
                  <c:v>34394</c:v>
                </c:pt>
                <c:pt idx="1706">
                  <c:v>34395</c:v>
                </c:pt>
                <c:pt idx="1707">
                  <c:v>34396</c:v>
                </c:pt>
                <c:pt idx="1708">
                  <c:v>34397</c:v>
                </c:pt>
                <c:pt idx="1709">
                  <c:v>34398</c:v>
                </c:pt>
                <c:pt idx="1710">
                  <c:v>34399</c:v>
                </c:pt>
                <c:pt idx="1711">
                  <c:v>34400</c:v>
                </c:pt>
                <c:pt idx="1712">
                  <c:v>34401</c:v>
                </c:pt>
                <c:pt idx="1713">
                  <c:v>34402</c:v>
                </c:pt>
                <c:pt idx="1714">
                  <c:v>34403</c:v>
                </c:pt>
                <c:pt idx="1715">
                  <c:v>34404</c:v>
                </c:pt>
                <c:pt idx="1716">
                  <c:v>34405</c:v>
                </c:pt>
                <c:pt idx="1717">
                  <c:v>34406</c:v>
                </c:pt>
                <c:pt idx="1718">
                  <c:v>34407</c:v>
                </c:pt>
                <c:pt idx="1719">
                  <c:v>34408</c:v>
                </c:pt>
                <c:pt idx="1720">
                  <c:v>34409</c:v>
                </c:pt>
                <c:pt idx="1721">
                  <c:v>34410</c:v>
                </c:pt>
                <c:pt idx="1722">
                  <c:v>34411</c:v>
                </c:pt>
                <c:pt idx="1723">
                  <c:v>34412</c:v>
                </c:pt>
                <c:pt idx="1724">
                  <c:v>34413</c:v>
                </c:pt>
                <c:pt idx="1725">
                  <c:v>34414</c:v>
                </c:pt>
                <c:pt idx="1726">
                  <c:v>34415</c:v>
                </c:pt>
                <c:pt idx="1727">
                  <c:v>34416</c:v>
                </c:pt>
                <c:pt idx="1728">
                  <c:v>34417</c:v>
                </c:pt>
                <c:pt idx="1729">
                  <c:v>34418</c:v>
                </c:pt>
                <c:pt idx="1730">
                  <c:v>34419</c:v>
                </c:pt>
                <c:pt idx="1731">
                  <c:v>34420</c:v>
                </c:pt>
                <c:pt idx="1732">
                  <c:v>34421</c:v>
                </c:pt>
                <c:pt idx="1733">
                  <c:v>34422</c:v>
                </c:pt>
                <c:pt idx="1734">
                  <c:v>34423</c:v>
                </c:pt>
                <c:pt idx="1735">
                  <c:v>34424</c:v>
                </c:pt>
                <c:pt idx="1736">
                  <c:v>34425</c:v>
                </c:pt>
                <c:pt idx="1737">
                  <c:v>34426</c:v>
                </c:pt>
                <c:pt idx="1738">
                  <c:v>34427</c:v>
                </c:pt>
                <c:pt idx="1739">
                  <c:v>34428</c:v>
                </c:pt>
                <c:pt idx="1740">
                  <c:v>34429</c:v>
                </c:pt>
                <c:pt idx="1741">
                  <c:v>34430</c:v>
                </c:pt>
                <c:pt idx="1742">
                  <c:v>34431</c:v>
                </c:pt>
                <c:pt idx="1743">
                  <c:v>34432</c:v>
                </c:pt>
                <c:pt idx="1744">
                  <c:v>34433</c:v>
                </c:pt>
                <c:pt idx="1745">
                  <c:v>34434</c:v>
                </c:pt>
                <c:pt idx="1746">
                  <c:v>34435</c:v>
                </c:pt>
                <c:pt idx="1747">
                  <c:v>34436</c:v>
                </c:pt>
                <c:pt idx="1748">
                  <c:v>34437</c:v>
                </c:pt>
                <c:pt idx="1749">
                  <c:v>34438</c:v>
                </c:pt>
                <c:pt idx="1750">
                  <c:v>34439</c:v>
                </c:pt>
                <c:pt idx="1751">
                  <c:v>34440</c:v>
                </c:pt>
                <c:pt idx="1752">
                  <c:v>34441</c:v>
                </c:pt>
                <c:pt idx="1753">
                  <c:v>34442</c:v>
                </c:pt>
                <c:pt idx="1754">
                  <c:v>34443</c:v>
                </c:pt>
                <c:pt idx="1755">
                  <c:v>34444</c:v>
                </c:pt>
                <c:pt idx="1756">
                  <c:v>34445</c:v>
                </c:pt>
                <c:pt idx="1757">
                  <c:v>34446</c:v>
                </c:pt>
                <c:pt idx="1758">
                  <c:v>34447</c:v>
                </c:pt>
                <c:pt idx="1759">
                  <c:v>34448</c:v>
                </c:pt>
                <c:pt idx="1760">
                  <c:v>34449</c:v>
                </c:pt>
                <c:pt idx="1761">
                  <c:v>34450</c:v>
                </c:pt>
                <c:pt idx="1762">
                  <c:v>34451</c:v>
                </c:pt>
                <c:pt idx="1763">
                  <c:v>34452</c:v>
                </c:pt>
                <c:pt idx="1764">
                  <c:v>34453</c:v>
                </c:pt>
                <c:pt idx="1765">
                  <c:v>34454</c:v>
                </c:pt>
                <c:pt idx="1766">
                  <c:v>34455</c:v>
                </c:pt>
                <c:pt idx="1767">
                  <c:v>34456</c:v>
                </c:pt>
                <c:pt idx="1768">
                  <c:v>34457</c:v>
                </c:pt>
                <c:pt idx="1769">
                  <c:v>34458</c:v>
                </c:pt>
                <c:pt idx="1770">
                  <c:v>34459</c:v>
                </c:pt>
                <c:pt idx="1771">
                  <c:v>34460</c:v>
                </c:pt>
                <c:pt idx="1772">
                  <c:v>34461</c:v>
                </c:pt>
                <c:pt idx="1773">
                  <c:v>34462</c:v>
                </c:pt>
                <c:pt idx="1774">
                  <c:v>34463</c:v>
                </c:pt>
                <c:pt idx="1775">
                  <c:v>34464</c:v>
                </c:pt>
                <c:pt idx="1776">
                  <c:v>34465</c:v>
                </c:pt>
                <c:pt idx="1777">
                  <c:v>34466</c:v>
                </c:pt>
                <c:pt idx="1778">
                  <c:v>34467</c:v>
                </c:pt>
                <c:pt idx="1779">
                  <c:v>34468</c:v>
                </c:pt>
                <c:pt idx="1780">
                  <c:v>34469</c:v>
                </c:pt>
                <c:pt idx="1781">
                  <c:v>34470</c:v>
                </c:pt>
                <c:pt idx="1782">
                  <c:v>34471</c:v>
                </c:pt>
                <c:pt idx="1783">
                  <c:v>34472</c:v>
                </c:pt>
                <c:pt idx="1784">
                  <c:v>34473</c:v>
                </c:pt>
                <c:pt idx="1785">
                  <c:v>34474</c:v>
                </c:pt>
                <c:pt idx="1786">
                  <c:v>34475</c:v>
                </c:pt>
                <c:pt idx="1787">
                  <c:v>34476</c:v>
                </c:pt>
                <c:pt idx="1788">
                  <c:v>34477</c:v>
                </c:pt>
                <c:pt idx="1789">
                  <c:v>34478</c:v>
                </c:pt>
                <c:pt idx="1790">
                  <c:v>34479</c:v>
                </c:pt>
                <c:pt idx="1791">
                  <c:v>34480</c:v>
                </c:pt>
                <c:pt idx="1792">
                  <c:v>34481</c:v>
                </c:pt>
                <c:pt idx="1793">
                  <c:v>34482</c:v>
                </c:pt>
                <c:pt idx="1794">
                  <c:v>34483</c:v>
                </c:pt>
                <c:pt idx="1795">
                  <c:v>34484</c:v>
                </c:pt>
                <c:pt idx="1796">
                  <c:v>34485</c:v>
                </c:pt>
                <c:pt idx="1797">
                  <c:v>34486</c:v>
                </c:pt>
                <c:pt idx="1798">
                  <c:v>34487</c:v>
                </c:pt>
                <c:pt idx="1799">
                  <c:v>34488</c:v>
                </c:pt>
                <c:pt idx="1800">
                  <c:v>34489</c:v>
                </c:pt>
                <c:pt idx="1801">
                  <c:v>34490</c:v>
                </c:pt>
                <c:pt idx="1802">
                  <c:v>34491</c:v>
                </c:pt>
                <c:pt idx="1803">
                  <c:v>34492</c:v>
                </c:pt>
                <c:pt idx="1804">
                  <c:v>34493</c:v>
                </c:pt>
                <c:pt idx="1805">
                  <c:v>34494</c:v>
                </c:pt>
                <c:pt idx="1806">
                  <c:v>34495</c:v>
                </c:pt>
                <c:pt idx="1807">
                  <c:v>34496</c:v>
                </c:pt>
                <c:pt idx="1808">
                  <c:v>34497</c:v>
                </c:pt>
                <c:pt idx="1809">
                  <c:v>34498</c:v>
                </c:pt>
                <c:pt idx="1810">
                  <c:v>34499</c:v>
                </c:pt>
                <c:pt idx="1811">
                  <c:v>34500</c:v>
                </c:pt>
                <c:pt idx="1812">
                  <c:v>34501</c:v>
                </c:pt>
                <c:pt idx="1813">
                  <c:v>34502</c:v>
                </c:pt>
                <c:pt idx="1814">
                  <c:v>34503</c:v>
                </c:pt>
                <c:pt idx="1815">
                  <c:v>34504</c:v>
                </c:pt>
                <c:pt idx="1816">
                  <c:v>34505</c:v>
                </c:pt>
                <c:pt idx="1817">
                  <c:v>34506</c:v>
                </c:pt>
                <c:pt idx="1818">
                  <c:v>34507</c:v>
                </c:pt>
                <c:pt idx="1819">
                  <c:v>34508</c:v>
                </c:pt>
                <c:pt idx="1820">
                  <c:v>34509</c:v>
                </c:pt>
                <c:pt idx="1821">
                  <c:v>34510</c:v>
                </c:pt>
                <c:pt idx="1822">
                  <c:v>34511</c:v>
                </c:pt>
                <c:pt idx="1823">
                  <c:v>34512</c:v>
                </c:pt>
                <c:pt idx="1824">
                  <c:v>34513</c:v>
                </c:pt>
                <c:pt idx="1825">
                  <c:v>34514</c:v>
                </c:pt>
                <c:pt idx="1826">
                  <c:v>34515</c:v>
                </c:pt>
                <c:pt idx="1827">
                  <c:v>34516</c:v>
                </c:pt>
                <c:pt idx="1828">
                  <c:v>34517</c:v>
                </c:pt>
                <c:pt idx="1829">
                  <c:v>34518</c:v>
                </c:pt>
                <c:pt idx="1830">
                  <c:v>34519</c:v>
                </c:pt>
                <c:pt idx="1831">
                  <c:v>34520</c:v>
                </c:pt>
                <c:pt idx="1832">
                  <c:v>34521</c:v>
                </c:pt>
                <c:pt idx="1833">
                  <c:v>34522</c:v>
                </c:pt>
                <c:pt idx="1834">
                  <c:v>34523</c:v>
                </c:pt>
                <c:pt idx="1835">
                  <c:v>34524</c:v>
                </c:pt>
                <c:pt idx="1836">
                  <c:v>34525</c:v>
                </c:pt>
                <c:pt idx="1837">
                  <c:v>34526</c:v>
                </c:pt>
                <c:pt idx="1838">
                  <c:v>34527</c:v>
                </c:pt>
                <c:pt idx="1839">
                  <c:v>34528</c:v>
                </c:pt>
                <c:pt idx="1840">
                  <c:v>34529</c:v>
                </c:pt>
                <c:pt idx="1841">
                  <c:v>34530</c:v>
                </c:pt>
                <c:pt idx="1842">
                  <c:v>34531</c:v>
                </c:pt>
                <c:pt idx="1843">
                  <c:v>34532</c:v>
                </c:pt>
                <c:pt idx="1844">
                  <c:v>34533</c:v>
                </c:pt>
                <c:pt idx="1845">
                  <c:v>34534</c:v>
                </c:pt>
                <c:pt idx="1846">
                  <c:v>34535</c:v>
                </c:pt>
                <c:pt idx="1847">
                  <c:v>34536</c:v>
                </c:pt>
                <c:pt idx="1848">
                  <c:v>34537</c:v>
                </c:pt>
                <c:pt idx="1849">
                  <c:v>34538</c:v>
                </c:pt>
                <c:pt idx="1850">
                  <c:v>34539</c:v>
                </c:pt>
                <c:pt idx="1851">
                  <c:v>34540</c:v>
                </c:pt>
                <c:pt idx="1852">
                  <c:v>34541</c:v>
                </c:pt>
                <c:pt idx="1853">
                  <c:v>34542</c:v>
                </c:pt>
                <c:pt idx="1854">
                  <c:v>34543</c:v>
                </c:pt>
                <c:pt idx="1855">
                  <c:v>34544</c:v>
                </c:pt>
                <c:pt idx="1856">
                  <c:v>34545</c:v>
                </c:pt>
                <c:pt idx="1857">
                  <c:v>34546</c:v>
                </c:pt>
                <c:pt idx="1858">
                  <c:v>34547</c:v>
                </c:pt>
                <c:pt idx="1859">
                  <c:v>34548</c:v>
                </c:pt>
                <c:pt idx="1860">
                  <c:v>34549</c:v>
                </c:pt>
                <c:pt idx="1861">
                  <c:v>34550</c:v>
                </c:pt>
                <c:pt idx="1862">
                  <c:v>34551</c:v>
                </c:pt>
                <c:pt idx="1863">
                  <c:v>34552</c:v>
                </c:pt>
                <c:pt idx="1864">
                  <c:v>34553</c:v>
                </c:pt>
                <c:pt idx="1865">
                  <c:v>34554</c:v>
                </c:pt>
                <c:pt idx="1866">
                  <c:v>34555</c:v>
                </c:pt>
                <c:pt idx="1867">
                  <c:v>34556</c:v>
                </c:pt>
                <c:pt idx="1868">
                  <c:v>34557</c:v>
                </c:pt>
                <c:pt idx="1869">
                  <c:v>34558</c:v>
                </c:pt>
                <c:pt idx="1870">
                  <c:v>34559</c:v>
                </c:pt>
                <c:pt idx="1871">
                  <c:v>34560</c:v>
                </c:pt>
                <c:pt idx="1872">
                  <c:v>34561</c:v>
                </c:pt>
                <c:pt idx="1873">
                  <c:v>34562</c:v>
                </c:pt>
                <c:pt idx="1874">
                  <c:v>34563</c:v>
                </c:pt>
                <c:pt idx="1875">
                  <c:v>34564</c:v>
                </c:pt>
                <c:pt idx="1876">
                  <c:v>34565</c:v>
                </c:pt>
                <c:pt idx="1877">
                  <c:v>34566</c:v>
                </c:pt>
                <c:pt idx="1878">
                  <c:v>34567</c:v>
                </c:pt>
                <c:pt idx="1879">
                  <c:v>34568</c:v>
                </c:pt>
                <c:pt idx="1880">
                  <c:v>34569</c:v>
                </c:pt>
                <c:pt idx="1881">
                  <c:v>34570</c:v>
                </c:pt>
                <c:pt idx="1882">
                  <c:v>34571</c:v>
                </c:pt>
                <c:pt idx="1883">
                  <c:v>34572</c:v>
                </c:pt>
                <c:pt idx="1884">
                  <c:v>34573</c:v>
                </c:pt>
                <c:pt idx="1885">
                  <c:v>34574</c:v>
                </c:pt>
                <c:pt idx="1886">
                  <c:v>34575</c:v>
                </c:pt>
                <c:pt idx="1887">
                  <c:v>34576</c:v>
                </c:pt>
                <c:pt idx="1888">
                  <c:v>34577</c:v>
                </c:pt>
                <c:pt idx="1889">
                  <c:v>34578</c:v>
                </c:pt>
                <c:pt idx="1890">
                  <c:v>34579</c:v>
                </c:pt>
                <c:pt idx="1891">
                  <c:v>34580</c:v>
                </c:pt>
                <c:pt idx="1892">
                  <c:v>34581</c:v>
                </c:pt>
                <c:pt idx="1893">
                  <c:v>34582</c:v>
                </c:pt>
                <c:pt idx="1894">
                  <c:v>34583</c:v>
                </c:pt>
                <c:pt idx="1895">
                  <c:v>34584</c:v>
                </c:pt>
                <c:pt idx="1896">
                  <c:v>34585</c:v>
                </c:pt>
                <c:pt idx="1897">
                  <c:v>34586</c:v>
                </c:pt>
                <c:pt idx="1898">
                  <c:v>34587</c:v>
                </c:pt>
                <c:pt idx="1899">
                  <c:v>34588</c:v>
                </c:pt>
                <c:pt idx="1900">
                  <c:v>34589</c:v>
                </c:pt>
                <c:pt idx="1901">
                  <c:v>34590</c:v>
                </c:pt>
                <c:pt idx="1902">
                  <c:v>34591</c:v>
                </c:pt>
                <c:pt idx="1903">
                  <c:v>34592</c:v>
                </c:pt>
                <c:pt idx="1904">
                  <c:v>34593</c:v>
                </c:pt>
                <c:pt idx="1905">
                  <c:v>34594</c:v>
                </c:pt>
                <c:pt idx="1906">
                  <c:v>34595</c:v>
                </c:pt>
                <c:pt idx="1907">
                  <c:v>34596</c:v>
                </c:pt>
                <c:pt idx="1908">
                  <c:v>34597</c:v>
                </c:pt>
                <c:pt idx="1909">
                  <c:v>34598</c:v>
                </c:pt>
                <c:pt idx="1910">
                  <c:v>34599</c:v>
                </c:pt>
                <c:pt idx="1911">
                  <c:v>34600</c:v>
                </c:pt>
                <c:pt idx="1912">
                  <c:v>34601</c:v>
                </c:pt>
                <c:pt idx="1913">
                  <c:v>34602</c:v>
                </c:pt>
                <c:pt idx="1914">
                  <c:v>34603</c:v>
                </c:pt>
                <c:pt idx="1915">
                  <c:v>34604</c:v>
                </c:pt>
                <c:pt idx="1916">
                  <c:v>34605</c:v>
                </c:pt>
                <c:pt idx="1917">
                  <c:v>34606</c:v>
                </c:pt>
                <c:pt idx="1918">
                  <c:v>34607</c:v>
                </c:pt>
                <c:pt idx="1919">
                  <c:v>34608</c:v>
                </c:pt>
                <c:pt idx="1920">
                  <c:v>34609</c:v>
                </c:pt>
                <c:pt idx="1921">
                  <c:v>34610</c:v>
                </c:pt>
                <c:pt idx="1922">
                  <c:v>34611</c:v>
                </c:pt>
                <c:pt idx="1923">
                  <c:v>34612</c:v>
                </c:pt>
                <c:pt idx="1924">
                  <c:v>34613</c:v>
                </c:pt>
                <c:pt idx="1925">
                  <c:v>34614</c:v>
                </c:pt>
                <c:pt idx="1926">
                  <c:v>34615</c:v>
                </c:pt>
                <c:pt idx="1927">
                  <c:v>34616</c:v>
                </c:pt>
                <c:pt idx="1928">
                  <c:v>34617</c:v>
                </c:pt>
                <c:pt idx="1929">
                  <c:v>34618</c:v>
                </c:pt>
                <c:pt idx="1930">
                  <c:v>34619</c:v>
                </c:pt>
                <c:pt idx="1931">
                  <c:v>34620</c:v>
                </c:pt>
                <c:pt idx="1932">
                  <c:v>34621</c:v>
                </c:pt>
                <c:pt idx="1933">
                  <c:v>34622</c:v>
                </c:pt>
                <c:pt idx="1934">
                  <c:v>34623</c:v>
                </c:pt>
                <c:pt idx="1935">
                  <c:v>34624</c:v>
                </c:pt>
                <c:pt idx="1936">
                  <c:v>34625</c:v>
                </c:pt>
                <c:pt idx="1937">
                  <c:v>34626</c:v>
                </c:pt>
                <c:pt idx="1938">
                  <c:v>34627</c:v>
                </c:pt>
                <c:pt idx="1939">
                  <c:v>34628</c:v>
                </c:pt>
                <c:pt idx="1940">
                  <c:v>34629</c:v>
                </c:pt>
                <c:pt idx="1941">
                  <c:v>34630</c:v>
                </c:pt>
                <c:pt idx="1942">
                  <c:v>34631</c:v>
                </c:pt>
                <c:pt idx="1943">
                  <c:v>34632</c:v>
                </c:pt>
                <c:pt idx="1944">
                  <c:v>34633</c:v>
                </c:pt>
                <c:pt idx="1945">
                  <c:v>34634</c:v>
                </c:pt>
                <c:pt idx="1946">
                  <c:v>34635</c:v>
                </c:pt>
                <c:pt idx="1947">
                  <c:v>34636</c:v>
                </c:pt>
                <c:pt idx="1948">
                  <c:v>34637</c:v>
                </c:pt>
                <c:pt idx="1949">
                  <c:v>34638</c:v>
                </c:pt>
                <c:pt idx="1950">
                  <c:v>34639</c:v>
                </c:pt>
                <c:pt idx="1951">
                  <c:v>34640</c:v>
                </c:pt>
                <c:pt idx="1952">
                  <c:v>34641</c:v>
                </c:pt>
                <c:pt idx="1953">
                  <c:v>34642</c:v>
                </c:pt>
                <c:pt idx="1954">
                  <c:v>34643</c:v>
                </c:pt>
                <c:pt idx="1955">
                  <c:v>34644</c:v>
                </c:pt>
                <c:pt idx="1956">
                  <c:v>34645</c:v>
                </c:pt>
                <c:pt idx="1957">
                  <c:v>34646</c:v>
                </c:pt>
                <c:pt idx="1958">
                  <c:v>34647</c:v>
                </c:pt>
                <c:pt idx="1959">
                  <c:v>34648</c:v>
                </c:pt>
                <c:pt idx="1960">
                  <c:v>34649</c:v>
                </c:pt>
                <c:pt idx="1961">
                  <c:v>34650</c:v>
                </c:pt>
                <c:pt idx="1962">
                  <c:v>34651</c:v>
                </c:pt>
                <c:pt idx="1963">
                  <c:v>34652</c:v>
                </c:pt>
                <c:pt idx="1964">
                  <c:v>34653</c:v>
                </c:pt>
                <c:pt idx="1965">
                  <c:v>34654</c:v>
                </c:pt>
                <c:pt idx="1966">
                  <c:v>34655</c:v>
                </c:pt>
                <c:pt idx="1967">
                  <c:v>34656</c:v>
                </c:pt>
                <c:pt idx="1968">
                  <c:v>34657</c:v>
                </c:pt>
                <c:pt idx="1969">
                  <c:v>34658</c:v>
                </c:pt>
                <c:pt idx="1970">
                  <c:v>34659</c:v>
                </c:pt>
                <c:pt idx="1971">
                  <c:v>34660</c:v>
                </c:pt>
                <c:pt idx="1972">
                  <c:v>34661</c:v>
                </c:pt>
                <c:pt idx="1973">
                  <c:v>34662</c:v>
                </c:pt>
                <c:pt idx="1974">
                  <c:v>34663</c:v>
                </c:pt>
                <c:pt idx="1975">
                  <c:v>34664</c:v>
                </c:pt>
                <c:pt idx="1976">
                  <c:v>34665</c:v>
                </c:pt>
                <c:pt idx="1977">
                  <c:v>34666</c:v>
                </c:pt>
                <c:pt idx="1978">
                  <c:v>34667</c:v>
                </c:pt>
                <c:pt idx="1979">
                  <c:v>34668</c:v>
                </c:pt>
                <c:pt idx="1980">
                  <c:v>34669</c:v>
                </c:pt>
                <c:pt idx="1981">
                  <c:v>34670</c:v>
                </c:pt>
                <c:pt idx="1982">
                  <c:v>34671</c:v>
                </c:pt>
                <c:pt idx="1983">
                  <c:v>34672</c:v>
                </c:pt>
                <c:pt idx="1984">
                  <c:v>34673</c:v>
                </c:pt>
                <c:pt idx="1985">
                  <c:v>34674</c:v>
                </c:pt>
                <c:pt idx="1986">
                  <c:v>34675</c:v>
                </c:pt>
                <c:pt idx="1987">
                  <c:v>34676</c:v>
                </c:pt>
                <c:pt idx="1988">
                  <c:v>34677</c:v>
                </c:pt>
                <c:pt idx="1989">
                  <c:v>34678</c:v>
                </c:pt>
                <c:pt idx="1990">
                  <c:v>34679</c:v>
                </c:pt>
                <c:pt idx="1991">
                  <c:v>34680</c:v>
                </c:pt>
                <c:pt idx="1992">
                  <c:v>34681</c:v>
                </c:pt>
                <c:pt idx="1993">
                  <c:v>34682</c:v>
                </c:pt>
                <c:pt idx="1994">
                  <c:v>34683</c:v>
                </c:pt>
                <c:pt idx="1995">
                  <c:v>34684</c:v>
                </c:pt>
                <c:pt idx="1996">
                  <c:v>34685</c:v>
                </c:pt>
                <c:pt idx="1997">
                  <c:v>34686</c:v>
                </c:pt>
                <c:pt idx="1998">
                  <c:v>34687</c:v>
                </c:pt>
                <c:pt idx="1999">
                  <c:v>34688</c:v>
                </c:pt>
                <c:pt idx="2000">
                  <c:v>34689</c:v>
                </c:pt>
                <c:pt idx="2001">
                  <c:v>34690</c:v>
                </c:pt>
                <c:pt idx="2002">
                  <c:v>34691</c:v>
                </c:pt>
                <c:pt idx="2003">
                  <c:v>34692</c:v>
                </c:pt>
                <c:pt idx="2004">
                  <c:v>34693</c:v>
                </c:pt>
                <c:pt idx="2005">
                  <c:v>34694</c:v>
                </c:pt>
                <c:pt idx="2006">
                  <c:v>34695</c:v>
                </c:pt>
                <c:pt idx="2007">
                  <c:v>34696</c:v>
                </c:pt>
                <c:pt idx="2008">
                  <c:v>34697</c:v>
                </c:pt>
                <c:pt idx="2009">
                  <c:v>34698</c:v>
                </c:pt>
                <c:pt idx="2010">
                  <c:v>34699</c:v>
                </c:pt>
                <c:pt idx="2011">
                  <c:v>34700</c:v>
                </c:pt>
                <c:pt idx="2012">
                  <c:v>34701</c:v>
                </c:pt>
                <c:pt idx="2013">
                  <c:v>34702</c:v>
                </c:pt>
                <c:pt idx="2014">
                  <c:v>34703</c:v>
                </c:pt>
                <c:pt idx="2015">
                  <c:v>34704</c:v>
                </c:pt>
                <c:pt idx="2016">
                  <c:v>34705</c:v>
                </c:pt>
                <c:pt idx="2017">
                  <c:v>34706</c:v>
                </c:pt>
                <c:pt idx="2018">
                  <c:v>34707</c:v>
                </c:pt>
                <c:pt idx="2019">
                  <c:v>34708</c:v>
                </c:pt>
                <c:pt idx="2020">
                  <c:v>34709</c:v>
                </c:pt>
                <c:pt idx="2021">
                  <c:v>34710</c:v>
                </c:pt>
                <c:pt idx="2022">
                  <c:v>34711</c:v>
                </c:pt>
                <c:pt idx="2023">
                  <c:v>34712</c:v>
                </c:pt>
                <c:pt idx="2024">
                  <c:v>34713</c:v>
                </c:pt>
                <c:pt idx="2025">
                  <c:v>34714</c:v>
                </c:pt>
                <c:pt idx="2026">
                  <c:v>34715</c:v>
                </c:pt>
                <c:pt idx="2027">
                  <c:v>34716</c:v>
                </c:pt>
                <c:pt idx="2028">
                  <c:v>34717</c:v>
                </c:pt>
                <c:pt idx="2029">
                  <c:v>34718</c:v>
                </c:pt>
                <c:pt idx="2030">
                  <c:v>34719</c:v>
                </c:pt>
                <c:pt idx="2031">
                  <c:v>34720</c:v>
                </c:pt>
                <c:pt idx="2032">
                  <c:v>34721</c:v>
                </c:pt>
                <c:pt idx="2033">
                  <c:v>34722</c:v>
                </c:pt>
                <c:pt idx="2034">
                  <c:v>34723</c:v>
                </c:pt>
                <c:pt idx="2035">
                  <c:v>34724</c:v>
                </c:pt>
                <c:pt idx="2036">
                  <c:v>34725</c:v>
                </c:pt>
                <c:pt idx="2037">
                  <c:v>34726</c:v>
                </c:pt>
                <c:pt idx="2038">
                  <c:v>34727</c:v>
                </c:pt>
                <c:pt idx="2039">
                  <c:v>34728</c:v>
                </c:pt>
                <c:pt idx="2040">
                  <c:v>34729</c:v>
                </c:pt>
                <c:pt idx="2041">
                  <c:v>34730</c:v>
                </c:pt>
                <c:pt idx="2042">
                  <c:v>34731</c:v>
                </c:pt>
                <c:pt idx="2043">
                  <c:v>34732</c:v>
                </c:pt>
                <c:pt idx="2044">
                  <c:v>34733</c:v>
                </c:pt>
                <c:pt idx="2045">
                  <c:v>34734</c:v>
                </c:pt>
                <c:pt idx="2046">
                  <c:v>34735</c:v>
                </c:pt>
                <c:pt idx="2047">
                  <c:v>34736</c:v>
                </c:pt>
                <c:pt idx="2048">
                  <c:v>34737</c:v>
                </c:pt>
                <c:pt idx="2049">
                  <c:v>34738</c:v>
                </c:pt>
                <c:pt idx="2050">
                  <c:v>34739</c:v>
                </c:pt>
                <c:pt idx="2051">
                  <c:v>34740</c:v>
                </c:pt>
                <c:pt idx="2052">
                  <c:v>34741</c:v>
                </c:pt>
                <c:pt idx="2053">
                  <c:v>34742</c:v>
                </c:pt>
                <c:pt idx="2054">
                  <c:v>34743</c:v>
                </c:pt>
                <c:pt idx="2055">
                  <c:v>34744</c:v>
                </c:pt>
                <c:pt idx="2056">
                  <c:v>34745</c:v>
                </c:pt>
                <c:pt idx="2057">
                  <c:v>34746</c:v>
                </c:pt>
                <c:pt idx="2058">
                  <c:v>34747</c:v>
                </c:pt>
                <c:pt idx="2059">
                  <c:v>34748</c:v>
                </c:pt>
                <c:pt idx="2060">
                  <c:v>34749</c:v>
                </c:pt>
                <c:pt idx="2061">
                  <c:v>34750</c:v>
                </c:pt>
                <c:pt idx="2062">
                  <c:v>34751</c:v>
                </c:pt>
                <c:pt idx="2063">
                  <c:v>34752</c:v>
                </c:pt>
                <c:pt idx="2064">
                  <c:v>34753</c:v>
                </c:pt>
                <c:pt idx="2065">
                  <c:v>34754</c:v>
                </c:pt>
                <c:pt idx="2066">
                  <c:v>34755</c:v>
                </c:pt>
                <c:pt idx="2067">
                  <c:v>34756</c:v>
                </c:pt>
                <c:pt idx="2068">
                  <c:v>34757</c:v>
                </c:pt>
                <c:pt idx="2069">
                  <c:v>34758</c:v>
                </c:pt>
                <c:pt idx="2070">
                  <c:v>34759</c:v>
                </c:pt>
                <c:pt idx="2071">
                  <c:v>34760</c:v>
                </c:pt>
                <c:pt idx="2072">
                  <c:v>34761</c:v>
                </c:pt>
                <c:pt idx="2073">
                  <c:v>34762</c:v>
                </c:pt>
                <c:pt idx="2074">
                  <c:v>34763</c:v>
                </c:pt>
                <c:pt idx="2075">
                  <c:v>34764</c:v>
                </c:pt>
                <c:pt idx="2076">
                  <c:v>34765</c:v>
                </c:pt>
                <c:pt idx="2077">
                  <c:v>34766</c:v>
                </c:pt>
                <c:pt idx="2078">
                  <c:v>34767</c:v>
                </c:pt>
                <c:pt idx="2079">
                  <c:v>34768</c:v>
                </c:pt>
                <c:pt idx="2080">
                  <c:v>34769</c:v>
                </c:pt>
                <c:pt idx="2081">
                  <c:v>34770</c:v>
                </c:pt>
                <c:pt idx="2082">
                  <c:v>34771</c:v>
                </c:pt>
                <c:pt idx="2083">
                  <c:v>34772</c:v>
                </c:pt>
                <c:pt idx="2084">
                  <c:v>34773</c:v>
                </c:pt>
                <c:pt idx="2085">
                  <c:v>34774</c:v>
                </c:pt>
                <c:pt idx="2086">
                  <c:v>34775</c:v>
                </c:pt>
                <c:pt idx="2087">
                  <c:v>34776</c:v>
                </c:pt>
                <c:pt idx="2088">
                  <c:v>34777</c:v>
                </c:pt>
                <c:pt idx="2089">
                  <c:v>34778</c:v>
                </c:pt>
                <c:pt idx="2090">
                  <c:v>34779</c:v>
                </c:pt>
                <c:pt idx="2091">
                  <c:v>34780</c:v>
                </c:pt>
                <c:pt idx="2092">
                  <c:v>34781</c:v>
                </c:pt>
                <c:pt idx="2093">
                  <c:v>34782</c:v>
                </c:pt>
                <c:pt idx="2094">
                  <c:v>34783</c:v>
                </c:pt>
                <c:pt idx="2095">
                  <c:v>34784</c:v>
                </c:pt>
                <c:pt idx="2096">
                  <c:v>34785</c:v>
                </c:pt>
                <c:pt idx="2097">
                  <c:v>34786</c:v>
                </c:pt>
                <c:pt idx="2098">
                  <c:v>34787</c:v>
                </c:pt>
                <c:pt idx="2099">
                  <c:v>34788</c:v>
                </c:pt>
                <c:pt idx="2100">
                  <c:v>34789</c:v>
                </c:pt>
                <c:pt idx="2101">
                  <c:v>34790</c:v>
                </c:pt>
                <c:pt idx="2102">
                  <c:v>34791</c:v>
                </c:pt>
                <c:pt idx="2103">
                  <c:v>34792</c:v>
                </c:pt>
                <c:pt idx="2104">
                  <c:v>34793</c:v>
                </c:pt>
                <c:pt idx="2105">
                  <c:v>34794</c:v>
                </c:pt>
                <c:pt idx="2106">
                  <c:v>34795</c:v>
                </c:pt>
                <c:pt idx="2107">
                  <c:v>34796</c:v>
                </c:pt>
                <c:pt idx="2108">
                  <c:v>34797</c:v>
                </c:pt>
                <c:pt idx="2109">
                  <c:v>34798</c:v>
                </c:pt>
                <c:pt idx="2110">
                  <c:v>34799</c:v>
                </c:pt>
                <c:pt idx="2111">
                  <c:v>34800</c:v>
                </c:pt>
                <c:pt idx="2112">
                  <c:v>34801</c:v>
                </c:pt>
                <c:pt idx="2113">
                  <c:v>34802</c:v>
                </c:pt>
                <c:pt idx="2114">
                  <c:v>34803</c:v>
                </c:pt>
                <c:pt idx="2115">
                  <c:v>34804</c:v>
                </c:pt>
                <c:pt idx="2116">
                  <c:v>34805</c:v>
                </c:pt>
                <c:pt idx="2117">
                  <c:v>34806</c:v>
                </c:pt>
                <c:pt idx="2118">
                  <c:v>34807</c:v>
                </c:pt>
                <c:pt idx="2119">
                  <c:v>34808</c:v>
                </c:pt>
                <c:pt idx="2120">
                  <c:v>34809</c:v>
                </c:pt>
                <c:pt idx="2121">
                  <c:v>34810</c:v>
                </c:pt>
                <c:pt idx="2122">
                  <c:v>34811</c:v>
                </c:pt>
                <c:pt idx="2123">
                  <c:v>34812</c:v>
                </c:pt>
                <c:pt idx="2124">
                  <c:v>34813</c:v>
                </c:pt>
                <c:pt idx="2125">
                  <c:v>34814</c:v>
                </c:pt>
                <c:pt idx="2126">
                  <c:v>34815</c:v>
                </c:pt>
                <c:pt idx="2127">
                  <c:v>34816</c:v>
                </c:pt>
                <c:pt idx="2128">
                  <c:v>34817</c:v>
                </c:pt>
                <c:pt idx="2129">
                  <c:v>34818</c:v>
                </c:pt>
                <c:pt idx="2130">
                  <c:v>34819</c:v>
                </c:pt>
                <c:pt idx="2131">
                  <c:v>34820</c:v>
                </c:pt>
                <c:pt idx="2132">
                  <c:v>34821</c:v>
                </c:pt>
                <c:pt idx="2133">
                  <c:v>34822</c:v>
                </c:pt>
                <c:pt idx="2134">
                  <c:v>34823</c:v>
                </c:pt>
                <c:pt idx="2135">
                  <c:v>34824</c:v>
                </c:pt>
                <c:pt idx="2136">
                  <c:v>34825</c:v>
                </c:pt>
                <c:pt idx="2137">
                  <c:v>34826</c:v>
                </c:pt>
                <c:pt idx="2138">
                  <c:v>34827</c:v>
                </c:pt>
                <c:pt idx="2139">
                  <c:v>34828</c:v>
                </c:pt>
                <c:pt idx="2140">
                  <c:v>34829</c:v>
                </c:pt>
                <c:pt idx="2141">
                  <c:v>34830</c:v>
                </c:pt>
                <c:pt idx="2142">
                  <c:v>34831</c:v>
                </c:pt>
                <c:pt idx="2143">
                  <c:v>34832</c:v>
                </c:pt>
                <c:pt idx="2144">
                  <c:v>34833</c:v>
                </c:pt>
                <c:pt idx="2145">
                  <c:v>34834</c:v>
                </c:pt>
                <c:pt idx="2146">
                  <c:v>34835</c:v>
                </c:pt>
                <c:pt idx="2147">
                  <c:v>34836</c:v>
                </c:pt>
                <c:pt idx="2148">
                  <c:v>34837</c:v>
                </c:pt>
                <c:pt idx="2149">
                  <c:v>34838</c:v>
                </c:pt>
                <c:pt idx="2150">
                  <c:v>34839</c:v>
                </c:pt>
                <c:pt idx="2151">
                  <c:v>34840</c:v>
                </c:pt>
                <c:pt idx="2152">
                  <c:v>34841</c:v>
                </c:pt>
                <c:pt idx="2153">
                  <c:v>34842</c:v>
                </c:pt>
                <c:pt idx="2154">
                  <c:v>34843</c:v>
                </c:pt>
                <c:pt idx="2155">
                  <c:v>34844</c:v>
                </c:pt>
                <c:pt idx="2156">
                  <c:v>34845</c:v>
                </c:pt>
                <c:pt idx="2157">
                  <c:v>34846</c:v>
                </c:pt>
                <c:pt idx="2158">
                  <c:v>34847</c:v>
                </c:pt>
                <c:pt idx="2159">
                  <c:v>34848</c:v>
                </c:pt>
                <c:pt idx="2160">
                  <c:v>34849</c:v>
                </c:pt>
                <c:pt idx="2161">
                  <c:v>34850</c:v>
                </c:pt>
                <c:pt idx="2162">
                  <c:v>34851</c:v>
                </c:pt>
                <c:pt idx="2163">
                  <c:v>34852</c:v>
                </c:pt>
                <c:pt idx="2164">
                  <c:v>34853</c:v>
                </c:pt>
                <c:pt idx="2165">
                  <c:v>34854</c:v>
                </c:pt>
                <c:pt idx="2166">
                  <c:v>34855</c:v>
                </c:pt>
                <c:pt idx="2167">
                  <c:v>34856</c:v>
                </c:pt>
                <c:pt idx="2168">
                  <c:v>34857</c:v>
                </c:pt>
                <c:pt idx="2169">
                  <c:v>34858</c:v>
                </c:pt>
                <c:pt idx="2170">
                  <c:v>34859</c:v>
                </c:pt>
                <c:pt idx="2171">
                  <c:v>34860</c:v>
                </c:pt>
                <c:pt idx="2172">
                  <c:v>34861</c:v>
                </c:pt>
                <c:pt idx="2173">
                  <c:v>34862</c:v>
                </c:pt>
                <c:pt idx="2174">
                  <c:v>34863</c:v>
                </c:pt>
                <c:pt idx="2175">
                  <c:v>34864</c:v>
                </c:pt>
                <c:pt idx="2176">
                  <c:v>34865</c:v>
                </c:pt>
                <c:pt idx="2177">
                  <c:v>34866</c:v>
                </c:pt>
                <c:pt idx="2178">
                  <c:v>34867</c:v>
                </c:pt>
                <c:pt idx="2179">
                  <c:v>34868</c:v>
                </c:pt>
                <c:pt idx="2180">
                  <c:v>34869</c:v>
                </c:pt>
                <c:pt idx="2181">
                  <c:v>34870</c:v>
                </c:pt>
                <c:pt idx="2182">
                  <c:v>34871</c:v>
                </c:pt>
                <c:pt idx="2183">
                  <c:v>34872</c:v>
                </c:pt>
                <c:pt idx="2184">
                  <c:v>34873</c:v>
                </c:pt>
                <c:pt idx="2185">
                  <c:v>34874</c:v>
                </c:pt>
                <c:pt idx="2186">
                  <c:v>34875</c:v>
                </c:pt>
                <c:pt idx="2187">
                  <c:v>34876</c:v>
                </c:pt>
                <c:pt idx="2188">
                  <c:v>34877</c:v>
                </c:pt>
                <c:pt idx="2189">
                  <c:v>34878</c:v>
                </c:pt>
                <c:pt idx="2190">
                  <c:v>34879</c:v>
                </c:pt>
                <c:pt idx="2191">
                  <c:v>34880</c:v>
                </c:pt>
                <c:pt idx="2192">
                  <c:v>34881</c:v>
                </c:pt>
                <c:pt idx="2193">
                  <c:v>34882</c:v>
                </c:pt>
                <c:pt idx="2194">
                  <c:v>34883</c:v>
                </c:pt>
                <c:pt idx="2195">
                  <c:v>34884</c:v>
                </c:pt>
                <c:pt idx="2196">
                  <c:v>34885</c:v>
                </c:pt>
                <c:pt idx="2197">
                  <c:v>34886</c:v>
                </c:pt>
                <c:pt idx="2198">
                  <c:v>34887</c:v>
                </c:pt>
                <c:pt idx="2199">
                  <c:v>34888</c:v>
                </c:pt>
                <c:pt idx="2200">
                  <c:v>34889</c:v>
                </c:pt>
                <c:pt idx="2201">
                  <c:v>34890</c:v>
                </c:pt>
                <c:pt idx="2202">
                  <c:v>34891</c:v>
                </c:pt>
                <c:pt idx="2203">
                  <c:v>34892</c:v>
                </c:pt>
                <c:pt idx="2204">
                  <c:v>34893</c:v>
                </c:pt>
                <c:pt idx="2205">
                  <c:v>34894</c:v>
                </c:pt>
                <c:pt idx="2206">
                  <c:v>34895</c:v>
                </c:pt>
                <c:pt idx="2207">
                  <c:v>34896</c:v>
                </c:pt>
                <c:pt idx="2208">
                  <c:v>34897</c:v>
                </c:pt>
                <c:pt idx="2209">
                  <c:v>34898</c:v>
                </c:pt>
                <c:pt idx="2210">
                  <c:v>34899</c:v>
                </c:pt>
                <c:pt idx="2211">
                  <c:v>34900</c:v>
                </c:pt>
                <c:pt idx="2212">
                  <c:v>34901</c:v>
                </c:pt>
                <c:pt idx="2213">
                  <c:v>34902</c:v>
                </c:pt>
                <c:pt idx="2214">
                  <c:v>34903</c:v>
                </c:pt>
                <c:pt idx="2215">
                  <c:v>34904</c:v>
                </c:pt>
                <c:pt idx="2216">
                  <c:v>34905</c:v>
                </c:pt>
                <c:pt idx="2217">
                  <c:v>34906</c:v>
                </c:pt>
                <c:pt idx="2218">
                  <c:v>34907</c:v>
                </c:pt>
                <c:pt idx="2219">
                  <c:v>34908</c:v>
                </c:pt>
                <c:pt idx="2220">
                  <c:v>34909</c:v>
                </c:pt>
                <c:pt idx="2221">
                  <c:v>34910</c:v>
                </c:pt>
                <c:pt idx="2222">
                  <c:v>34911</c:v>
                </c:pt>
                <c:pt idx="2223">
                  <c:v>34912</c:v>
                </c:pt>
                <c:pt idx="2224">
                  <c:v>34913</c:v>
                </c:pt>
                <c:pt idx="2225">
                  <c:v>34914</c:v>
                </c:pt>
                <c:pt idx="2226">
                  <c:v>34915</c:v>
                </c:pt>
                <c:pt idx="2227">
                  <c:v>34916</c:v>
                </c:pt>
                <c:pt idx="2228">
                  <c:v>34917</c:v>
                </c:pt>
                <c:pt idx="2229">
                  <c:v>34918</c:v>
                </c:pt>
                <c:pt idx="2230">
                  <c:v>34919</c:v>
                </c:pt>
                <c:pt idx="2231">
                  <c:v>34920</c:v>
                </c:pt>
                <c:pt idx="2232">
                  <c:v>34921</c:v>
                </c:pt>
                <c:pt idx="2233">
                  <c:v>34922</c:v>
                </c:pt>
                <c:pt idx="2234">
                  <c:v>34923</c:v>
                </c:pt>
                <c:pt idx="2235">
                  <c:v>34924</c:v>
                </c:pt>
                <c:pt idx="2236">
                  <c:v>34925</c:v>
                </c:pt>
                <c:pt idx="2237">
                  <c:v>34926</c:v>
                </c:pt>
                <c:pt idx="2238">
                  <c:v>34927</c:v>
                </c:pt>
                <c:pt idx="2239">
                  <c:v>34928</c:v>
                </c:pt>
                <c:pt idx="2240">
                  <c:v>34929</c:v>
                </c:pt>
                <c:pt idx="2241">
                  <c:v>34930</c:v>
                </c:pt>
                <c:pt idx="2242">
                  <c:v>34931</c:v>
                </c:pt>
                <c:pt idx="2243">
                  <c:v>34932</c:v>
                </c:pt>
                <c:pt idx="2244">
                  <c:v>34933</c:v>
                </c:pt>
                <c:pt idx="2245">
                  <c:v>34934</c:v>
                </c:pt>
                <c:pt idx="2246">
                  <c:v>34935</c:v>
                </c:pt>
                <c:pt idx="2247">
                  <c:v>34936</c:v>
                </c:pt>
                <c:pt idx="2248">
                  <c:v>34937</c:v>
                </c:pt>
                <c:pt idx="2249">
                  <c:v>34938</c:v>
                </c:pt>
                <c:pt idx="2250">
                  <c:v>34939</c:v>
                </c:pt>
                <c:pt idx="2251">
                  <c:v>34940</c:v>
                </c:pt>
                <c:pt idx="2252">
                  <c:v>34941</c:v>
                </c:pt>
                <c:pt idx="2253">
                  <c:v>34942</c:v>
                </c:pt>
                <c:pt idx="2254">
                  <c:v>34943</c:v>
                </c:pt>
                <c:pt idx="2255">
                  <c:v>34944</c:v>
                </c:pt>
                <c:pt idx="2256">
                  <c:v>34945</c:v>
                </c:pt>
                <c:pt idx="2257">
                  <c:v>34946</c:v>
                </c:pt>
                <c:pt idx="2258">
                  <c:v>34947</c:v>
                </c:pt>
                <c:pt idx="2259">
                  <c:v>34948</c:v>
                </c:pt>
                <c:pt idx="2260">
                  <c:v>34949</c:v>
                </c:pt>
                <c:pt idx="2261">
                  <c:v>34950</c:v>
                </c:pt>
                <c:pt idx="2262">
                  <c:v>34951</c:v>
                </c:pt>
                <c:pt idx="2263">
                  <c:v>34952</c:v>
                </c:pt>
                <c:pt idx="2264">
                  <c:v>34953</c:v>
                </c:pt>
                <c:pt idx="2265">
                  <c:v>34954</c:v>
                </c:pt>
                <c:pt idx="2266">
                  <c:v>34955</c:v>
                </c:pt>
                <c:pt idx="2267">
                  <c:v>34956</c:v>
                </c:pt>
                <c:pt idx="2268">
                  <c:v>34957</c:v>
                </c:pt>
                <c:pt idx="2269">
                  <c:v>34958</c:v>
                </c:pt>
                <c:pt idx="2270">
                  <c:v>34959</c:v>
                </c:pt>
                <c:pt idx="2271">
                  <c:v>34960</c:v>
                </c:pt>
                <c:pt idx="2272">
                  <c:v>34961</c:v>
                </c:pt>
                <c:pt idx="2273">
                  <c:v>34962</c:v>
                </c:pt>
                <c:pt idx="2274">
                  <c:v>34963</c:v>
                </c:pt>
                <c:pt idx="2275">
                  <c:v>34964</c:v>
                </c:pt>
                <c:pt idx="2276">
                  <c:v>34965</c:v>
                </c:pt>
                <c:pt idx="2277">
                  <c:v>34966</c:v>
                </c:pt>
                <c:pt idx="2278">
                  <c:v>34967</c:v>
                </c:pt>
                <c:pt idx="2279">
                  <c:v>34968</c:v>
                </c:pt>
                <c:pt idx="2280">
                  <c:v>34969</c:v>
                </c:pt>
                <c:pt idx="2281">
                  <c:v>34970</c:v>
                </c:pt>
                <c:pt idx="2282">
                  <c:v>34971</c:v>
                </c:pt>
                <c:pt idx="2283">
                  <c:v>34972</c:v>
                </c:pt>
                <c:pt idx="2284">
                  <c:v>34973</c:v>
                </c:pt>
                <c:pt idx="2285">
                  <c:v>34974</c:v>
                </c:pt>
                <c:pt idx="2286">
                  <c:v>34975</c:v>
                </c:pt>
                <c:pt idx="2287">
                  <c:v>34976</c:v>
                </c:pt>
                <c:pt idx="2288">
                  <c:v>34977</c:v>
                </c:pt>
                <c:pt idx="2289">
                  <c:v>34978</c:v>
                </c:pt>
                <c:pt idx="2290">
                  <c:v>34979</c:v>
                </c:pt>
                <c:pt idx="2291">
                  <c:v>34980</c:v>
                </c:pt>
                <c:pt idx="2292">
                  <c:v>34981</c:v>
                </c:pt>
                <c:pt idx="2293">
                  <c:v>34982</c:v>
                </c:pt>
                <c:pt idx="2294">
                  <c:v>34983</c:v>
                </c:pt>
                <c:pt idx="2295">
                  <c:v>34984</c:v>
                </c:pt>
                <c:pt idx="2296">
                  <c:v>34985</c:v>
                </c:pt>
                <c:pt idx="2297">
                  <c:v>34986</c:v>
                </c:pt>
                <c:pt idx="2298">
                  <c:v>34987</c:v>
                </c:pt>
                <c:pt idx="2299">
                  <c:v>34988</c:v>
                </c:pt>
                <c:pt idx="2300">
                  <c:v>34989</c:v>
                </c:pt>
                <c:pt idx="2301">
                  <c:v>34990</c:v>
                </c:pt>
                <c:pt idx="2302">
                  <c:v>34991</c:v>
                </c:pt>
                <c:pt idx="2303">
                  <c:v>34992</c:v>
                </c:pt>
                <c:pt idx="2304">
                  <c:v>34993</c:v>
                </c:pt>
                <c:pt idx="2305">
                  <c:v>34994</c:v>
                </c:pt>
                <c:pt idx="2306">
                  <c:v>34995</c:v>
                </c:pt>
                <c:pt idx="2307">
                  <c:v>34996</c:v>
                </c:pt>
                <c:pt idx="2308">
                  <c:v>34997</c:v>
                </c:pt>
                <c:pt idx="2309">
                  <c:v>34998</c:v>
                </c:pt>
                <c:pt idx="2310">
                  <c:v>34999</c:v>
                </c:pt>
                <c:pt idx="2311">
                  <c:v>35000</c:v>
                </c:pt>
                <c:pt idx="2312">
                  <c:v>35001</c:v>
                </c:pt>
                <c:pt idx="2313">
                  <c:v>35002</c:v>
                </c:pt>
                <c:pt idx="2314">
                  <c:v>35003</c:v>
                </c:pt>
                <c:pt idx="2315">
                  <c:v>35004</c:v>
                </c:pt>
                <c:pt idx="2316">
                  <c:v>35005</c:v>
                </c:pt>
                <c:pt idx="2317">
                  <c:v>35006</c:v>
                </c:pt>
                <c:pt idx="2318">
                  <c:v>35007</c:v>
                </c:pt>
                <c:pt idx="2319">
                  <c:v>35008</c:v>
                </c:pt>
                <c:pt idx="2320">
                  <c:v>35009</c:v>
                </c:pt>
                <c:pt idx="2321">
                  <c:v>35010</c:v>
                </c:pt>
                <c:pt idx="2322">
                  <c:v>35011</c:v>
                </c:pt>
                <c:pt idx="2323">
                  <c:v>35012</c:v>
                </c:pt>
                <c:pt idx="2324">
                  <c:v>35013</c:v>
                </c:pt>
                <c:pt idx="2325">
                  <c:v>35014</c:v>
                </c:pt>
                <c:pt idx="2326">
                  <c:v>35015</c:v>
                </c:pt>
                <c:pt idx="2327">
                  <c:v>35016</c:v>
                </c:pt>
                <c:pt idx="2328">
                  <c:v>35017</c:v>
                </c:pt>
                <c:pt idx="2329">
                  <c:v>35018</c:v>
                </c:pt>
                <c:pt idx="2330">
                  <c:v>35019</c:v>
                </c:pt>
                <c:pt idx="2331">
                  <c:v>35020</c:v>
                </c:pt>
                <c:pt idx="2332">
                  <c:v>35021</c:v>
                </c:pt>
                <c:pt idx="2333">
                  <c:v>35022</c:v>
                </c:pt>
                <c:pt idx="2334">
                  <c:v>35023</c:v>
                </c:pt>
                <c:pt idx="2335">
                  <c:v>35024</c:v>
                </c:pt>
                <c:pt idx="2336">
                  <c:v>35025</c:v>
                </c:pt>
                <c:pt idx="2337">
                  <c:v>35026</c:v>
                </c:pt>
                <c:pt idx="2338">
                  <c:v>35027</c:v>
                </c:pt>
                <c:pt idx="2339">
                  <c:v>35028</c:v>
                </c:pt>
                <c:pt idx="2340">
                  <c:v>35029</c:v>
                </c:pt>
                <c:pt idx="2341">
                  <c:v>35030</c:v>
                </c:pt>
                <c:pt idx="2342">
                  <c:v>35031</c:v>
                </c:pt>
                <c:pt idx="2343">
                  <c:v>35032</c:v>
                </c:pt>
                <c:pt idx="2344">
                  <c:v>35033</c:v>
                </c:pt>
                <c:pt idx="2345">
                  <c:v>35034</c:v>
                </c:pt>
                <c:pt idx="2346">
                  <c:v>35035</c:v>
                </c:pt>
                <c:pt idx="2347">
                  <c:v>35036</c:v>
                </c:pt>
                <c:pt idx="2348">
                  <c:v>35037</c:v>
                </c:pt>
                <c:pt idx="2349">
                  <c:v>35038</c:v>
                </c:pt>
                <c:pt idx="2350">
                  <c:v>35039</c:v>
                </c:pt>
                <c:pt idx="2351">
                  <c:v>35040</c:v>
                </c:pt>
                <c:pt idx="2352">
                  <c:v>35041</c:v>
                </c:pt>
                <c:pt idx="2353">
                  <c:v>35042</c:v>
                </c:pt>
                <c:pt idx="2354">
                  <c:v>35043</c:v>
                </c:pt>
                <c:pt idx="2355">
                  <c:v>35044</c:v>
                </c:pt>
                <c:pt idx="2356">
                  <c:v>35045</c:v>
                </c:pt>
                <c:pt idx="2357">
                  <c:v>35046</c:v>
                </c:pt>
                <c:pt idx="2358">
                  <c:v>35047</c:v>
                </c:pt>
                <c:pt idx="2359">
                  <c:v>35048</c:v>
                </c:pt>
                <c:pt idx="2360">
                  <c:v>35049</c:v>
                </c:pt>
                <c:pt idx="2361">
                  <c:v>35050</c:v>
                </c:pt>
                <c:pt idx="2362">
                  <c:v>35051</c:v>
                </c:pt>
                <c:pt idx="2363">
                  <c:v>35052</c:v>
                </c:pt>
                <c:pt idx="2364">
                  <c:v>35053</c:v>
                </c:pt>
                <c:pt idx="2365">
                  <c:v>35054</c:v>
                </c:pt>
                <c:pt idx="2366">
                  <c:v>35055</c:v>
                </c:pt>
                <c:pt idx="2367">
                  <c:v>35056</c:v>
                </c:pt>
                <c:pt idx="2368">
                  <c:v>35057</c:v>
                </c:pt>
                <c:pt idx="2369">
                  <c:v>35058</c:v>
                </c:pt>
                <c:pt idx="2370">
                  <c:v>35059</c:v>
                </c:pt>
                <c:pt idx="2371">
                  <c:v>35060</c:v>
                </c:pt>
                <c:pt idx="2372">
                  <c:v>35061</c:v>
                </c:pt>
                <c:pt idx="2373">
                  <c:v>35062</c:v>
                </c:pt>
                <c:pt idx="2374">
                  <c:v>35063</c:v>
                </c:pt>
                <c:pt idx="2375">
                  <c:v>35064</c:v>
                </c:pt>
                <c:pt idx="2376">
                  <c:v>35065</c:v>
                </c:pt>
                <c:pt idx="2377">
                  <c:v>35066</c:v>
                </c:pt>
                <c:pt idx="2378">
                  <c:v>35067</c:v>
                </c:pt>
                <c:pt idx="2379">
                  <c:v>35068</c:v>
                </c:pt>
                <c:pt idx="2380">
                  <c:v>35069</c:v>
                </c:pt>
                <c:pt idx="2381">
                  <c:v>35070</c:v>
                </c:pt>
                <c:pt idx="2382">
                  <c:v>35071</c:v>
                </c:pt>
                <c:pt idx="2383">
                  <c:v>35072</c:v>
                </c:pt>
                <c:pt idx="2384">
                  <c:v>35073</c:v>
                </c:pt>
                <c:pt idx="2385">
                  <c:v>35074</c:v>
                </c:pt>
                <c:pt idx="2386">
                  <c:v>35075</c:v>
                </c:pt>
                <c:pt idx="2387">
                  <c:v>35076</c:v>
                </c:pt>
                <c:pt idx="2388">
                  <c:v>35077</c:v>
                </c:pt>
                <c:pt idx="2389">
                  <c:v>35078</c:v>
                </c:pt>
                <c:pt idx="2390">
                  <c:v>35079</c:v>
                </c:pt>
                <c:pt idx="2391">
                  <c:v>35080</c:v>
                </c:pt>
                <c:pt idx="2392">
                  <c:v>35081</c:v>
                </c:pt>
                <c:pt idx="2393">
                  <c:v>35082</c:v>
                </c:pt>
                <c:pt idx="2394">
                  <c:v>35083</c:v>
                </c:pt>
                <c:pt idx="2395">
                  <c:v>35084</c:v>
                </c:pt>
                <c:pt idx="2396">
                  <c:v>35085</c:v>
                </c:pt>
                <c:pt idx="2397">
                  <c:v>35086</c:v>
                </c:pt>
                <c:pt idx="2398">
                  <c:v>35087</c:v>
                </c:pt>
                <c:pt idx="2399">
                  <c:v>35088</c:v>
                </c:pt>
                <c:pt idx="2400">
                  <c:v>35089</c:v>
                </c:pt>
                <c:pt idx="2401">
                  <c:v>35090</c:v>
                </c:pt>
                <c:pt idx="2402">
                  <c:v>35091</c:v>
                </c:pt>
                <c:pt idx="2403">
                  <c:v>35092</c:v>
                </c:pt>
                <c:pt idx="2404">
                  <c:v>35093</c:v>
                </c:pt>
                <c:pt idx="2405">
                  <c:v>35094</c:v>
                </c:pt>
                <c:pt idx="2406">
                  <c:v>35095</c:v>
                </c:pt>
                <c:pt idx="2407">
                  <c:v>35096</c:v>
                </c:pt>
                <c:pt idx="2408">
                  <c:v>35097</c:v>
                </c:pt>
                <c:pt idx="2409">
                  <c:v>35098</c:v>
                </c:pt>
                <c:pt idx="2410">
                  <c:v>35099</c:v>
                </c:pt>
                <c:pt idx="2411">
                  <c:v>35100</c:v>
                </c:pt>
                <c:pt idx="2412">
                  <c:v>35101</c:v>
                </c:pt>
                <c:pt idx="2413">
                  <c:v>35102</c:v>
                </c:pt>
                <c:pt idx="2414">
                  <c:v>35103</c:v>
                </c:pt>
                <c:pt idx="2415">
                  <c:v>35104</c:v>
                </c:pt>
                <c:pt idx="2416">
                  <c:v>35105</c:v>
                </c:pt>
                <c:pt idx="2417">
                  <c:v>35106</c:v>
                </c:pt>
                <c:pt idx="2418">
                  <c:v>35107</c:v>
                </c:pt>
                <c:pt idx="2419">
                  <c:v>35108</c:v>
                </c:pt>
                <c:pt idx="2420">
                  <c:v>35109</c:v>
                </c:pt>
                <c:pt idx="2421">
                  <c:v>35110</c:v>
                </c:pt>
                <c:pt idx="2422">
                  <c:v>35111</c:v>
                </c:pt>
                <c:pt idx="2423">
                  <c:v>35112</c:v>
                </c:pt>
                <c:pt idx="2424">
                  <c:v>35113</c:v>
                </c:pt>
                <c:pt idx="2425">
                  <c:v>35114</c:v>
                </c:pt>
                <c:pt idx="2426">
                  <c:v>35115</c:v>
                </c:pt>
                <c:pt idx="2427">
                  <c:v>35116</c:v>
                </c:pt>
                <c:pt idx="2428">
                  <c:v>35117</c:v>
                </c:pt>
                <c:pt idx="2429">
                  <c:v>35118</c:v>
                </c:pt>
                <c:pt idx="2430">
                  <c:v>35119</c:v>
                </c:pt>
                <c:pt idx="2431">
                  <c:v>35120</c:v>
                </c:pt>
                <c:pt idx="2432">
                  <c:v>35121</c:v>
                </c:pt>
                <c:pt idx="2433">
                  <c:v>35122</c:v>
                </c:pt>
                <c:pt idx="2434">
                  <c:v>35123</c:v>
                </c:pt>
                <c:pt idx="2435">
                  <c:v>35124</c:v>
                </c:pt>
                <c:pt idx="2436">
                  <c:v>35125</c:v>
                </c:pt>
                <c:pt idx="2437">
                  <c:v>35126</c:v>
                </c:pt>
                <c:pt idx="2438">
                  <c:v>35127</c:v>
                </c:pt>
                <c:pt idx="2439">
                  <c:v>35128</c:v>
                </c:pt>
                <c:pt idx="2440">
                  <c:v>35129</c:v>
                </c:pt>
                <c:pt idx="2441">
                  <c:v>35130</c:v>
                </c:pt>
                <c:pt idx="2442">
                  <c:v>35131</c:v>
                </c:pt>
                <c:pt idx="2443">
                  <c:v>35132</c:v>
                </c:pt>
                <c:pt idx="2444">
                  <c:v>35133</c:v>
                </c:pt>
                <c:pt idx="2445">
                  <c:v>35134</c:v>
                </c:pt>
                <c:pt idx="2446">
                  <c:v>35135</c:v>
                </c:pt>
                <c:pt idx="2447">
                  <c:v>35136</c:v>
                </c:pt>
                <c:pt idx="2448">
                  <c:v>35137</c:v>
                </c:pt>
                <c:pt idx="2449">
                  <c:v>35138</c:v>
                </c:pt>
                <c:pt idx="2450">
                  <c:v>35139</c:v>
                </c:pt>
                <c:pt idx="2451">
                  <c:v>35140</c:v>
                </c:pt>
                <c:pt idx="2452">
                  <c:v>35141</c:v>
                </c:pt>
                <c:pt idx="2453">
                  <c:v>35142</c:v>
                </c:pt>
                <c:pt idx="2454">
                  <c:v>35143</c:v>
                </c:pt>
                <c:pt idx="2455">
                  <c:v>35144</c:v>
                </c:pt>
                <c:pt idx="2456">
                  <c:v>35145</c:v>
                </c:pt>
                <c:pt idx="2457">
                  <c:v>35146</c:v>
                </c:pt>
                <c:pt idx="2458">
                  <c:v>35147</c:v>
                </c:pt>
                <c:pt idx="2459">
                  <c:v>35148</c:v>
                </c:pt>
                <c:pt idx="2460">
                  <c:v>35149</c:v>
                </c:pt>
                <c:pt idx="2461">
                  <c:v>35150</c:v>
                </c:pt>
                <c:pt idx="2462">
                  <c:v>35151</c:v>
                </c:pt>
                <c:pt idx="2463">
                  <c:v>35152</c:v>
                </c:pt>
                <c:pt idx="2464">
                  <c:v>35153</c:v>
                </c:pt>
                <c:pt idx="2465">
                  <c:v>35154</c:v>
                </c:pt>
                <c:pt idx="2466">
                  <c:v>35155</c:v>
                </c:pt>
                <c:pt idx="2467">
                  <c:v>35156</c:v>
                </c:pt>
                <c:pt idx="2468">
                  <c:v>35157</c:v>
                </c:pt>
                <c:pt idx="2469">
                  <c:v>35158</c:v>
                </c:pt>
                <c:pt idx="2470">
                  <c:v>35159</c:v>
                </c:pt>
                <c:pt idx="2471">
                  <c:v>35160</c:v>
                </c:pt>
                <c:pt idx="2472">
                  <c:v>35161</c:v>
                </c:pt>
                <c:pt idx="2473">
                  <c:v>35162</c:v>
                </c:pt>
                <c:pt idx="2474">
                  <c:v>35163</c:v>
                </c:pt>
                <c:pt idx="2475">
                  <c:v>35164</c:v>
                </c:pt>
                <c:pt idx="2476">
                  <c:v>35165</c:v>
                </c:pt>
                <c:pt idx="2477">
                  <c:v>35166</c:v>
                </c:pt>
                <c:pt idx="2478">
                  <c:v>35167</c:v>
                </c:pt>
                <c:pt idx="2479">
                  <c:v>35168</c:v>
                </c:pt>
                <c:pt idx="2480">
                  <c:v>35169</c:v>
                </c:pt>
                <c:pt idx="2481">
                  <c:v>35170</c:v>
                </c:pt>
                <c:pt idx="2482">
                  <c:v>35171</c:v>
                </c:pt>
                <c:pt idx="2483">
                  <c:v>35172</c:v>
                </c:pt>
                <c:pt idx="2484">
                  <c:v>35173</c:v>
                </c:pt>
                <c:pt idx="2485">
                  <c:v>35174</c:v>
                </c:pt>
                <c:pt idx="2486">
                  <c:v>35175</c:v>
                </c:pt>
                <c:pt idx="2487">
                  <c:v>35176</c:v>
                </c:pt>
                <c:pt idx="2488">
                  <c:v>35177</c:v>
                </c:pt>
                <c:pt idx="2489">
                  <c:v>35178</c:v>
                </c:pt>
                <c:pt idx="2490">
                  <c:v>35179</c:v>
                </c:pt>
                <c:pt idx="2491">
                  <c:v>35180</c:v>
                </c:pt>
                <c:pt idx="2492">
                  <c:v>35181</c:v>
                </c:pt>
                <c:pt idx="2493">
                  <c:v>35182</c:v>
                </c:pt>
                <c:pt idx="2494">
                  <c:v>35183</c:v>
                </c:pt>
                <c:pt idx="2495">
                  <c:v>35184</c:v>
                </c:pt>
                <c:pt idx="2496">
                  <c:v>35185</c:v>
                </c:pt>
                <c:pt idx="2497">
                  <c:v>35186</c:v>
                </c:pt>
                <c:pt idx="2498">
                  <c:v>35187</c:v>
                </c:pt>
                <c:pt idx="2499">
                  <c:v>35188</c:v>
                </c:pt>
                <c:pt idx="2500">
                  <c:v>35189</c:v>
                </c:pt>
                <c:pt idx="2501">
                  <c:v>35190</c:v>
                </c:pt>
                <c:pt idx="2502">
                  <c:v>35191</c:v>
                </c:pt>
                <c:pt idx="2503">
                  <c:v>35192</c:v>
                </c:pt>
                <c:pt idx="2504">
                  <c:v>35193</c:v>
                </c:pt>
                <c:pt idx="2505">
                  <c:v>35194</c:v>
                </c:pt>
                <c:pt idx="2506">
                  <c:v>35195</c:v>
                </c:pt>
                <c:pt idx="2507">
                  <c:v>35196</c:v>
                </c:pt>
                <c:pt idx="2508">
                  <c:v>35197</c:v>
                </c:pt>
                <c:pt idx="2509">
                  <c:v>35198</c:v>
                </c:pt>
                <c:pt idx="2510">
                  <c:v>35199</c:v>
                </c:pt>
                <c:pt idx="2511">
                  <c:v>35200</c:v>
                </c:pt>
                <c:pt idx="2512">
                  <c:v>35201</c:v>
                </c:pt>
                <c:pt idx="2513">
                  <c:v>35202</c:v>
                </c:pt>
                <c:pt idx="2514">
                  <c:v>35203</c:v>
                </c:pt>
                <c:pt idx="2515">
                  <c:v>35204</c:v>
                </c:pt>
                <c:pt idx="2516">
                  <c:v>35205</c:v>
                </c:pt>
                <c:pt idx="2517">
                  <c:v>35206</c:v>
                </c:pt>
                <c:pt idx="2518">
                  <c:v>35207</c:v>
                </c:pt>
                <c:pt idx="2519">
                  <c:v>35208</c:v>
                </c:pt>
                <c:pt idx="2520">
                  <c:v>35209</c:v>
                </c:pt>
                <c:pt idx="2521">
                  <c:v>35210</c:v>
                </c:pt>
                <c:pt idx="2522">
                  <c:v>35211</c:v>
                </c:pt>
                <c:pt idx="2523">
                  <c:v>35212</c:v>
                </c:pt>
                <c:pt idx="2524">
                  <c:v>35213</c:v>
                </c:pt>
                <c:pt idx="2525">
                  <c:v>35214</c:v>
                </c:pt>
                <c:pt idx="2526">
                  <c:v>35215</c:v>
                </c:pt>
                <c:pt idx="2527">
                  <c:v>35216</c:v>
                </c:pt>
                <c:pt idx="2528">
                  <c:v>35217</c:v>
                </c:pt>
                <c:pt idx="2529">
                  <c:v>35218</c:v>
                </c:pt>
                <c:pt idx="2530">
                  <c:v>35219</c:v>
                </c:pt>
                <c:pt idx="2531">
                  <c:v>35220</c:v>
                </c:pt>
                <c:pt idx="2532">
                  <c:v>35221</c:v>
                </c:pt>
                <c:pt idx="2533">
                  <c:v>35222</c:v>
                </c:pt>
                <c:pt idx="2534">
                  <c:v>35223</c:v>
                </c:pt>
                <c:pt idx="2535">
                  <c:v>35224</c:v>
                </c:pt>
                <c:pt idx="2536">
                  <c:v>35225</c:v>
                </c:pt>
                <c:pt idx="2537">
                  <c:v>35226</c:v>
                </c:pt>
                <c:pt idx="2538">
                  <c:v>35227</c:v>
                </c:pt>
                <c:pt idx="2539">
                  <c:v>35228</c:v>
                </c:pt>
                <c:pt idx="2540">
                  <c:v>35229</c:v>
                </c:pt>
                <c:pt idx="2541">
                  <c:v>35230</c:v>
                </c:pt>
                <c:pt idx="2542">
                  <c:v>35231</c:v>
                </c:pt>
                <c:pt idx="2543">
                  <c:v>35232</c:v>
                </c:pt>
                <c:pt idx="2544">
                  <c:v>35233</c:v>
                </c:pt>
                <c:pt idx="2545">
                  <c:v>35234</c:v>
                </c:pt>
                <c:pt idx="2546">
                  <c:v>35235</c:v>
                </c:pt>
                <c:pt idx="2547">
                  <c:v>35236</c:v>
                </c:pt>
                <c:pt idx="2548">
                  <c:v>35237</c:v>
                </c:pt>
                <c:pt idx="2549">
                  <c:v>35238</c:v>
                </c:pt>
                <c:pt idx="2550">
                  <c:v>35239</c:v>
                </c:pt>
                <c:pt idx="2551">
                  <c:v>35240</c:v>
                </c:pt>
                <c:pt idx="2552">
                  <c:v>35241</c:v>
                </c:pt>
                <c:pt idx="2553">
                  <c:v>35242</c:v>
                </c:pt>
                <c:pt idx="2554">
                  <c:v>35243</c:v>
                </c:pt>
                <c:pt idx="2555">
                  <c:v>35244</c:v>
                </c:pt>
                <c:pt idx="2556">
                  <c:v>35245</c:v>
                </c:pt>
                <c:pt idx="2557">
                  <c:v>35246</c:v>
                </c:pt>
                <c:pt idx="2558">
                  <c:v>35247</c:v>
                </c:pt>
                <c:pt idx="2559">
                  <c:v>35248</c:v>
                </c:pt>
                <c:pt idx="2560">
                  <c:v>35249</c:v>
                </c:pt>
                <c:pt idx="2561">
                  <c:v>35250</c:v>
                </c:pt>
                <c:pt idx="2562">
                  <c:v>35251</c:v>
                </c:pt>
                <c:pt idx="2563">
                  <c:v>35252</c:v>
                </c:pt>
                <c:pt idx="2564">
                  <c:v>35253</c:v>
                </c:pt>
                <c:pt idx="2565">
                  <c:v>35254</c:v>
                </c:pt>
                <c:pt idx="2566">
                  <c:v>35255</c:v>
                </c:pt>
                <c:pt idx="2567">
                  <c:v>35256</c:v>
                </c:pt>
                <c:pt idx="2568">
                  <c:v>35257</c:v>
                </c:pt>
                <c:pt idx="2569">
                  <c:v>35258</c:v>
                </c:pt>
                <c:pt idx="2570">
                  <c:v>35259</c:v>
                </c:pt>
                <c:pt idx="2571">
                  <c:v>35260</c:v>
                </c:pt>
                <c:pt idx="2572">
                  <c:v>35261</c:v>
                </c:pt>
                <c:pt idx="2573">
                  <c:v>35262</c:v>
                </c:pt>
                <c:pt idx="2574">
                  <c:v>35263</c:v>
                </c:pt>
                <c:pt idx="2575">
                  <c:v>35264</c:v>
                </c:pt>
                <c:pt idx="2576">
                  <c:v>35265</c:v>
                </c:pt>
                <c:pt idx="2577">
                  <c:v>35266</c:v>
                </c:pt>
                <c:pt idx="2578">
                  <c:v>35267</c:v>
                </c:pt>
                <c:pt idx="2579">
                  <c:v>35268</c:v>
                </c:pt>
                <c:pt idx="2580">
                  <c:v>35269</c:v>
                </c:pt>
                <c:pt idx="2581">
                  <c:v>35270</c:v>
                </c:pt>
                <c:pt idx="2582">
                  <c:v>35271</c:v>
                </c:pt>
                <c:pt idx="2583">
                  <c:v>35272</c:v>
                </c:pt>
                <c:pt idx="2584">
                  <c:v>35273</c:v>
                </c:pt>
                <c:pt idx="2585">
                  <c:v>35274</c:v>
                </c:pt>
                <c:pt idx="2586">
                  <c:v>35275</c:v>
                </c:pt>
                <c:pt idx="2587">
                  <c:v>35276</c:v>
                </c:pt>
                <c:pt idx="2588">
                  <c:v>35277</c:v>
                </c:pt>
                <c:pt idx="2589">
                  <c:v>35278</c:v>
                </c:pt>
                <c:pt idx="2590">
                  <c:v>35279</c:v>
                </c:pt>
                <c:pt idx="2591">
                  <c:v>35280</c:v>
                </c:pt>
                <c:pt idx="2592">
                  <c:v>35281</c:v>
                </c:pt>
                <c:pt idx="2593">
                  <c:v>35282</c:v>
                </c:pt>
                <c:pt idx="2594">
                  <c:v>35283</c:v>
                </c:pt>
                <c:pt idx="2595">
                  <c:v>35284</c:v>
                </c:pt>
                <c:pt idx="2596">
                  <c:v>35285</c:v>
                </c:pt>
                <c:pt idx="2597">
                  <c:v>35286</c:v>
                </c:pt>
                <c:pt idx="2598">
                  <c:v>35287</c:v>
                </c:pt>
                <c:pt idx="2599">
                  <c:v>35288</c:v>
                </c:pt>
                <c:pt idx="2600">
                  <c:v>35289</c:v>
                </c:pt>
                <c:pt idx="2601">
                  <c:v>35290</c:v>
                </c:pt>
                <c:pt idx="2602">
                  <c:v>35291</c:v>
                </c:pt>
                <c:pt idx="2603">
                  <c:v>35292</c:v>
                </c:pt>
                <c:pt idx="2604">
                  <c:v>35293</c:v>
                </c:pt>
                <c:pt idx="2605">
                  <c:v>35294</c:v>
                </c:pt>
                <c:pt idx="2606">
                  <c:v>35295</c:v>
                </c:pt>
                <c:pt idx="2607">
                  <c:v>35296</c:v>
                </c:pt>
                <c:pt idx="2608">
                  <c:v>35297</c:v>
                </c:pt>
                <c:pt idx="2609">
                  <c:v>35298</c:v>
                </c:pt>
                <c:pt idx="2610">
                  <c:v>35299</c:v>
                </c:pt>
                <c:pt idx="2611">
                  <c:v>35300</c:v>
                </c:pt>
                <c:pt idx="2612">
                  <c:v>35301</c:v>
                </c:pt>
                <c:pt idx="2613">
                  <c:v>35302</c:v>
                </c:pt>
                <c:pt idx="2614">
                  <c:v>35303</c:v>
                </c:pt>
                <c:pt idx="2615">
                  <c:v>35304</c:v>
                </c:pt>
                <c:pt idx="2616">
                  <c:v>35305</c:v>
                </c:pt>
                <c:pt idx="2617">
                  <c:v>35306</c:v>
                </c:pt>
                <c:pt idx="2618">
                  <c:v>35307</c:v>
                </c:pt>
                <c:pt idx="2619">
                  <c:v>35308</c:v>
                </c:pt>
                <c:pt idx="2620">
                  <c:v>35309</c:v>
                </c:pt>
                <c:pt idx="2621">
                  <c:v>35310</c:v>
                </c:pt>
                <c:pt idx="2622">
                  <c:v>35311</c:v>
                </c:pt>
                <c:pt idx="2623">
                  <c:v>35312</c:v>
                </c:pt>
                <c:pt idx="2624">
                  <c:v>35313</c:v>
                </c:pt>
                <c:pt idx="2625">
                  <c:v>35314</c:v>
                </c:pt>
                <c:pt idx="2626">
                  <c:v>35315</c:v>
                </c:pt>
                <c:pt idx="2627">
                  <c:v>35316</c:v>
                </c:pt>
                <c:pt idx="2628">
                  <c:v>35317</c:v>
                </c:pt>
                <c:pt idx="2629">
                  <c:v>35318</c:v>
                </c:pt>
                <c:pt idx="2630">
                  <c:v>35319</c:v>
                </c:pt>
                <c:pt idx="2631">
                  <c:v>35320</c:v>
                </c:pt>
                <c:pt idx="2632">
                  <c:v>35321</c:v>
                </c:pt>
                <c:pt idx="2633">
                  <c:v>35322</c:v>
                </c:pt>
                <c:pt idx="2634">
                  <c:v>35323</c:v>
                </c:pt>
                <c:pt idx="2635">
                  <c:v>35324</c:v>
                </c:pt>
                <c:pt idx="2636">
                  <c:v>35325</c:v>
                </c:pt>
                <c:pt idx="2637">
                  <c:v>35326</c:v>
                </c:pt>
                <c:pt idx="2638">
                  <c:v>35327</c:v>
                </c:pt>
                <c:pt idx="2639">
                  <c:v>35328</c:v>
                </c:pt>
                <c:pt idx="2640">
                  <c:v>35329</c:v>
                </c:pt>
                <c:pt idx="2641">
                  <c:v>35330</c:v>
                </c:pt>
                <c:pt idx="2642">
                  <c:v>35331</c:v>
                </c:pt>
                <c:pt idx="2643">
                  <c:v>35332</c:v>
                </c:pt>
                <c:pt idx="2644">
                  <c:v>35333</c:v>
                </c:pt>
                <c:pt idx="2645">
                  <c:v>35334</c:v>
                </c:pt>
                <c:pt idx="2646">
                  <c:v>35335</c:v>
                </c:pt>
                <c:pt idx="2647">
                  <c:v>35336</c:v>
                </c:pt>
                <c:pt idx="2648">
                  <c:v>35337</c:v>
                </c:pt>
                <c:pt idx="2649">
                  <c:v>35338</c:v>
                </c:pt>
                <c:pt idx="2650">
                  <c:v>35339</c:v>
                </c:pt>
                <c:pt idx="2651">
                  <c:v>35340</c:v>
                </c:pt>
                <c:pt idx="2652">
                  <c:v>35341</c:v>
                </c:pt>
                <c:pt idx="2653">
                  <c:v>35342</c:v>
                </c:pt>
                <c:pt idx="2654">
                  <c:v>35343</c:v>
                </c:pt>
                <c:pt idx="2655">
                  <c:v>35344</c:v>
                </c:pt>
                <c:pt idx="2656">
                  <c:v>35345</c:v>
                </c:pt>
                <c:pt idx="2657">
                  <c:v>35346</c:v>
                </c:pt>
                <c:pt idx="2658">
                  <c:v>35347</c:v>
                </c:pt>
                <c:pt idx="2659">
                  <c:v>35348</c:v>
                </c:pt>
                <c:pt idx="2660">
                  <c:v>35349</c:v>
                </c:pt>
                <c:pt idx="2661">
                  <c:v>35350</c:v>
                </c:pt>
                <c:pt idx="2662">
                  <c:v>35351</c:v>
                </c:pt>
                <c:pt idx="2663">
                  <c:v>35352</c:v>
                </c:pt>
                <c:pt idx="2664">
                  <c:v>35353</c:v>
                </c:pt>
                <c:pt idx="2665">
                  <c:v>35354</c:v>
                </c:pt>
                <c:pt idx="2666">
                  <c:v>35355</c:v>
                </c:pt>
                <c:pt idx="2667">
                  <c:v>35356</c:v>
                </c:pt>
                <c:pt idx="2668">
                  <c:v>35357</c:v>
                </c:pt>
                <c:pt idx="2669">
                  <c:v>35358</c:v>
                </c:pt>
                <c:pt idx="2670">
                  <c:v>35359</c:v>
                </c:pt>
                <c:pt idx="2671">
                  <c:v>35360</c:v>
                </c:pt>
                <c:pt idx="2672">
                  <c:v>35361</c:v>
                </c:pt>
                <c:pt idx="2673">
                  <c:v>35362</c:v>
                </c:pt>
                <c:pt idx="2674">
                  <c:v>35363</c:v>
                </c:pt>
                <c:pt idx="2675">
                  <c:v>35364</c:v>
                </c:pt>
                <c:pt idx="2676">
                  <c:v>35365</c:v>
                </c:pt>
                <c:pt idx="2677">
                  <c:v>35366</c:v>
                </c:pt>
                <c:pt idx="2678">
                  <c:v>35367</c:v>
                </c:pt>
                <c:pt idx="2679">
                  <c:v>35368</c:v>
                </c:pt>
                <c:pt idx="2680">
                  <c:v>35369</c:v>
                </c:pt>
                <c:pt idx="2681">
                  <c:v>35370</c:v>
                </c:pt>
                <c:pt idx="2682">
                  <c:v>35371</c:v>
                </c:pt>
                <c:pt idx="2683">
                  <c:v>35372</c:v>
                </c:pt>
                <c:pt idx="2684">
                  <c:v>35373</c:v>
                </c:pt>
                <c:pt idx="2685">
                  <c:v>35374</c:v>
                </c:pt>
                <c:pt idx="2686">
                  <c:v>35375</c:v>
                </c:pt>
                <c:pt idx="2687">
                  <c:v>35376</c:v>
                </c:pt>
                <c:pt idx="2688">
                  <c:v>35377</c:v>
                </c:pt>
                <c:pt idx="2689">
                  <c:v>35378</c:v>
                </c:pt>
                <c:pt idx="2690">
                  <c:v>35379</c:v>
                </c:pt>
                <c:pt idx="2691">
                  <c:v>35380</c:v>
                </c:pt>
                <c:pt idx="2692">
                  <c:v>35381</c:v>
                </c:pt>
                <c:pt idx="2693">
                  <c:v>35382</c:v>
                </c:pt>
                <c:pt idx="2694">
                  <c:v>35383</c:v>
                </c:pt>
                <c:pt idx="2695">
                  <c:v>35384</c:v>
                </c:pt>
                <c:pt idx="2696">
                  <c:v>35385</c:v>
                </c:pt>
                <c:pt idx="2697">
                  <c:v>35386</c:v>
                </c:pt>
                <c:pt idx="2698">
                  <c:v>35387</c:v>
                </c:pt>
                <c:pt idx="2699">
                  <c:v>35388</c:v>
                </c:pt>
                <c:pt idx="2700">
                  <c:v>35389</c:v>
                </c:pt>
                <c:pt idx="2701">
                  <c:v>35390</c:v>
                </c:pt>
                <c:pt idx="2702">
                  <c:v>35391</c:v>
                </c:pt>
                <c:pt idx="2703">
                  <c:v>35392</c:v>
                </c:pt>
                <c:pt idx="2704">
                  <c:v>35393</c:v>
                </c:pt>
                <c:pt idx="2705">
                  <c:v>35394</c:v>
                </c:pt>
                <c:pt idx="2706">
                  <c:v>35395</c:v>
                </c:pt>
                <c:pt idx="2707">
                  <c:v>35396</c:v>
                </c:pt>
                <c:pt idx="2708">
                  <c:v>35397</c:v>
                </c:pt>
                <c:pt idx="2709">
                  <c:v>35398</c:v>
                </c:pt>
                <c:pt idx="2710">
                  <c:v>35399</c:v>
                </c:pt>
                <c:pt idx="2711">
                  <c:v>35400</c:v>
                </c:pt>
                <c:pt idx="2712">
                  <c:v>35401</c:v>
                </c:pt>
                <c:pt idx="2713">
                  <c:v>35402</c:v>
                </c:pt>
                <c:pt idx="2714">
                  <c:v>35403</c:v>
                </c:pt>
                <c:pt idx="2715">
                  <c:v>35404</c:v>
                </c:pt>
                <c:pt idx="2716">
                  <c:v>35405</c:v>
                </c:pt>
                <c:pt idx="2717">
                  <c:v>35406</c:v>
                </c:pt>
                <c:pt idx="2718">
                  <c:v>35407</c:v>
                </c:pt>
                <c:pt idx="2719">
                  <c:v>35408</c:v>
                </c:pt>
                <c:pt idx="2720">
                  <c:v>35409</c:v>
                </c:pt>
                <c:pt idx="2721">
                  <c:v>35410</c:v>
                </c:pt>
                <c:pt idx="2722">
                  <c:v>35411</c:v>
                </c:pt>
                <c:pt idx="2723">
                  <c:v>35412</c:v>
                </c:pt>
                <c:pt idx="2724">
                  <c:v>35413</c:v>
                </c:pt>
                <c:pt idx="2725">
                  <c:v>35414</c:v>
                </c:pt>
                <c:pt idx="2726">
                  <c:v>35415</c:v>
                </c:pt>
                <c:pt idx="2727">
                  <c:v>35416</c:v>
                </c:pt>
                <c:pt idx="2728">
                  <c:v>35417</c:v>
                </c:pt>
                <c:pt idx="2729">
                  <c:v>35418</c:v>
                </c:pt>
                <c:pt idx="2730">
                  <c:v>35419</c:v>
                </c:pt>
                <c:pt idx="2731">
                  <c:v>35420</c:v>
                </c:pt>
                <c:pt idx="2732">
                  <c:v>35421</c:v>
                </c:pt>
                <c:pt idx="2733">
                  <c:v>35422</c:v>
                </c:pt>
                <c:pt idx="2734">
                  <c:v>35423</c:v>
                </c:pt>
                <c:pt idx="2735">
                  <c:v>35424</c:v>
                </c:pt>
                <c:pt idx="2736">
                  <c:v>35425</c:v>
                </c:pt>
                <c:pt idx="2737">
                  <c:v>35426</c:v>
                </c:pt>
                <c:pt idx="2738">
                  <c:v>35427</c:v>
                </c:pt>
                <c:pt idx="2739">
                  <c:v>35428</c:v>
                </c:pt>
                <c:pt idx="2740">
                  <c:v>35429</c:v>
                </c:pt>
                <c:pt idx="2741">
                  <c:v>35430</c:v>
                </c:pt>
                <c:pt idx="2742">
                  <c:v>35431</c:v>
                </c:pt>
                <c:pt idx="2743">
                  <c:v>35432</c:v>
                </c:pt>
                <c:pt idx="2744">
                  <c:v>35433</c:v>
                </c:pt>
                <c:pt idx="2745">
                  <c:v>35434</c:v>
                </c:pt>
                <c:pt idx="2746">
                  <c:v>35435</c:v>
                </c:pt>
                <c:pt idx="2747">
                  <c:v>35436</c:v>
                </c:pt>
                <c:pt idx="2748">
                  <c:v>35437</c:v>
                </c:pt>
                <c:pt idx="2749">
                  <c:v>35438</c:v>
                </c:pt>
                <c:pt idx="2750">
                  <c:v>35439</c:v>
                </c:pt>
                <c:pt idx="2751">
                  <c:v>35440</c:v>
                </c:pt>
                <c:pt idx="2752">
                  <c:v>35441</c:v>
                </c:pt>
                <c:pt idx="2753">
                  <c:v>35442</c:v>
                </c:pt>
                <c:pt idx="2754">
                  <c:v>35443</c:v>
                </c:pt>
                <c:pt idx="2755">
                  <c:v>35444</c:v>
                </c:pt>
                <c:pt idx="2756">
                  <c:v>35445</c:v>
                </c:pt>
                <c:pt idx="2757">
                  <c:v>35446</c:v>
                </c:pt>
                <c:pt idx="2758">
                  <c:v>35447</c:v>
                </c:pt>
                <c:pt idx="2759">
                  <c:v>35448</c:v>
                </c:pt>
                <c:pt idx="2760">
                  <c:v>35449</c:v>
                </c:pt>
                <c:pt idx="2761">
                  <c:v>35450</c:v>
                </c:pt>
                <c:pt idx="2762">
                  <c:v>35451</c:v>
                </c:pt>
                <c:pt idx="2763">
                  <c:v>35452</c:v>
                </c:pt>
                <c:pt idx="2764">
                  <c:v>35453</c:v>
                </c:pt>
                <c:pt idx="2765">
                  <c:v>35454</c:v>
                </c:pt>
                <c:pt idx="2766">
                  <c:v>35455</c:v>
                </c:pt>
                <c:pt idx="2767">
                  <c:v>35456</c:v>
                </c:pt>
                <c:pt idx="2768">
                  <c:v>35457</c:v>
                </c:pt>
                <c:pt idx="2769">
                  <c:v>35458</c:v>
                </c:pt>
                <c:pt idx="2770">
                  <c:v>35459</c:v>
                </c:pt>
                <c:pt idx="2771">
                  <c:v>35460</c:v>
                </c:pt>
                <c:pt idx="2772">
                  <c:v>35461</c:v>
                </c:pt>
                <c:pt idx="2773">
                  <c:v>35462</c:v>
                </c:pt>
                <c:pt idx="2774">
                  <c:v>35463</c:v>
                </c:pt>
                <c:pt idx="2775">
                  <c:v>35464</c:v>
                </c:pt>
                <c:pt idx="2776">
                  <c:v>35465</c:v>
                </c:pt>
                <c:pt idx="2777">
                  <c:v>35466</c:v>
                </c:pt>
                <c:pt idx="2778">
                  <c:v>35467</c:v>
                </c:pt>
                <c:pt idx="2779">
                  <c:v>35468</c:v>
                </c:pt>
                <c:pt idx="2780">
                  <c:v>35469</c:v>
                </c:pt>
                <c:pt idx="2781">
                  <c:v>35470</c:v>
                </c:pt>
                <c:pt idx="2782">
                  <c:v>35471</c:v>
                </c:pt>
                <c:pt idx="2783">
                  <c:v>35472</c:v>
                </c:pt>
                <c:pt idx="2784">
                  <c:v>35473</c:v>
                </c:pt>
                <c:pt idx="2785">
                  <c:v>35474</c:v>
                </c:pt>
                <c:pt idx="2786">
                  <c:v>35475</c:v>
                </c:pt>
                <c:pt idx="2787">
                  <c:v>35476</c:v>
                </c:pt>
                <c:pt idx="2788">
                  <c:v>35477</c:v>
                </c:pt>
                <c:pt idx="2789">
                  <c:v>35478</c:v>
                </c:pt>
                <c:pt idx="2790">
                  <c:v>35479</c:v>
                </c:pt>
                <c:pt idx="2791">
                  <c:v>35480</c:v>
                </c:pt>
                <c:pt idx="2792">
                  <c:v>35481</c:v>
                </c:pt>
                <c:pt idx="2793">
                  <c:v>35482</c:v>
                </c:pt>
                <c:pt idx="2794">
                  <c:v>35483</c:v>
                </c:pt>
                <c:pt idx="2795">
                  <c:v>35484</c:v>
                </c:pt>
                <c:pt idx="2796">
                  <c:v>35485</c:v>
                </c:pt>
                <c:pt idx="2797">
                  <c:v>35486</c:v>
                </c:pt>
                <c:pt idx="2798">
                  <c:v>35487</c:v>
                </c:pt>
                <c:pt idx="2799">
                  <c:v>35488</c:v>
                </c:pt>
                <c:pt idx="2800">
                  <c:v>35489</c:v>
                </c:pt>
                <c:pt idx="2801">
                  <c:v>35490</c:v>
                </c:pt>
                <c:pt idx="2802">
                  <c:v>35491</c:v>
                </c:pt>
                <c:pt idx="2803">
                  <c:v>35492</c:v>
                </c:pt>
                <c:pt idx="2804">
                  <c:v>35493</c:v>
                </c:pt>
                <c:pt idx="2805">
                  <c:v>35494</c:v>
                </c:pt>
                <c:pt idx="2806">
                  <c:v>35495</c:v>
                </c:pt>
                <c:pt idx="2807">
                  <c:v>35496</c:v>
                </c:pt>
                <c:pt idx="2808">
                  <c:v>35497</c:v>
                </c:pt>
                <c:pt idx="2809">
                  <c:v>35498</c:v>
                </c:pt>
                <c:pt idx="2810">
                  <c:v>35499</c:v>
                </c:pt>
                <c:pt idx="2811">
                  <c:v>35500</c:v>
                </c:pt>
                <c:pt idx="2812">
                  <c:v>35501</c:v>
                </c:pt>
                <c:pt idx="2813">
                  <c:v>35502</c:v>
                </c:pt>
                <c:pt idx="2814">
                  <c:v>35503</c:v>
                </c:pt>
                <c:pt idx="2815">
                  <c:v>35504</c:v>
                </c:pt>
                <c:pt idx="2816">
                  <c:v>35505</c:v>
                </c:pt>
                <c:pt idx="2817">
                  <c:v>35506</c:v>
                </c:pt>
                <c:pt idx="2818">
                  <c:v>35507</c:v>
                </c:pt>
                <c:pt idx="2819">
                  <c:v>35508</c:v>
                </c:pt>
                <c:pt idx="2820">
                  <c:v>35509</c:v>
                </c:pt>
                <c:pt idx="2821">
                  <c:v>35510</c:v>
                </c:pt>
                <c:pt idx="2822">
                  <c:v>35511</c:v>
                </c:pt>
                <c:pt idx="2823">
                  <c:v>35512</c:v>
                </c:pt>
                <c:pt idx="2824">
                  <c:v>35513</c:v>
                </c:pt>
                <c:pt idx="2825">
                  <c:v>35514</c:v>
                </c:pt>
                <c:pt idx="2826">
                  <c:v>35515</c:v>
                </c:pt>
                <c:pt idx="2827">
                  <c:v>35516</c:v>
                </c:pt>
                <c:pt idx="2828">
                  <c:v>35517</c:v>
                </c:pt>
                <c:pt idx="2829">
                  <c:v>35518</c:v>
                </c:pt>
                <c:pt idx="2830">
                  <c:v>35519</c:v>
                </c:pt>
                <c:pt idx="2831">
                  <c:v>35520</c:v>
                </c:pt>
                <c:pt idx="2832">
                  <c:v>35521</c:v>
                </c:pt>
                <c:pt idx="2833">
                  <c:v>35522</c:v>
                </c:pt>
                <c:pt idx="2834">
                  <c:v>35523</c:v>
                </c:pt>
                <c:pt idx="2835">
                  <c:v>35524</c:v>
                </c:pt>
                <c:pt idx="2836">
                  <c:v>35525</c:v>
                </c:pt>
                <c:pt idx="2837">
                  <c:v>35526</c:v>
                </c:pt>
                <c:pt idx="2838">
                  <c:v>35527</c:v>
                </c:pt>
                <c:pt idx="2839">
                  <c:v>35528</c:v>
                </c:pt>
                <c:pt idx="2840">
                  <c:v>35529</c:v>
                </c:pt>
                <c:pt idx="2841">
                  <c:v>35530</c:v>
                </c:pt>
                <c:pt idx="2842">
                  <c:v>35531</c:v>
                </c:pt>
                <c:pt idx="2843">
                  <c:v>35532</c:v>
                </c:pt>
                <c:pt idx="2844">
                  <c:v>35533</c:v>
                </c:pt>
                <c:pt idx="2845">
                  <c:v>35534</c:v>
                </c:pt>
                <c:pt idx="2846">
                  <c:v>35535</c:v>
                </c:pt>
                <c:pt idx="2847">
                  <c:v>35536</c:v>
                </c:pt>
                <c:pt idx="2848">
                  <c:v>35537</c:v>
                </c:pt>
                <c:pt idx="2849">
                  <c:v>35538</c:v>
                </c:pt>
                <c:pt idx="2850">
                  <c:v>35539</c:v>
                </c:pt>
                <c:pt idx="2851">
                  <c:v>35540</c:v>
                </c:pt>
                <c:pt idx="2852">
                  <c:v>35541</c:v>
                </c:pt>
                <c:pt idx="2853">
                  <c:v>35542</c:v>
                </c:pt>
                <c:pt idx="2854">
                  <c:v>35543</c:v>
                </c:pt>
                <c:pt idx="2855">
                  <c:v>35544</c:v>
                </c:pt>
                <c:pt idx="2856">
                  <c:v>35545</c:v>
                </c:pt>
                <c:pt idx="2857">
                  <c:v>35546</c:v>
                </c:pt>
                <c:pt idx="2858">
                  <c:v>35547</c:v>
                </c:pt>
                <c:pt idx="2859">
                  <c:v>35548</c:v>
                </c:pt>
                <c:pt idx="2860">
                  <c:v>35549</c:v>
                </c:pt>
                <c:pt idx="2861">
                  <c:v>35550</c:v>
                </c:pt>
                <c:pt idx="2862">
                  <c:v>35551</c:v>
                </c:pt>
                <c:pt idx="2863">
                  <c:v>35552</c:v>
                </c:pt>
                <c:pt idx="2864">
                  <c:v>35553</c:v>
                </c:pt>
                <c:pt idx="2865">
                  <c:v>35554</c:v>
                </c:pt>
                <c:pt idx="2866">
                  <c:v>35555</c:v>
                </c:pt>
                <c:pt idx="2867">
                  <c:v>35556</c:v>
                </c:pt>
                <c:pt idx="2868">
                  <c:v>35557</c:v>
                </c:pt>
                <c:pt idx="2869">
                  <c:v>35558</c:v>
                </c:pt>
                <c:pt idx="2870">
                  <c:v>35559</c:v>
                </c:pt>
                <c:pt idx="2871">
                  <c:v>35560</c:v>
                </c:pt>
                <c:pt idx="2872">
                  <c:v>35561</c:v>
                </c:pt>
                <c:pt idx="2873">
                  <c:v>35562</c:v>
                </c:pt>
                <c:pt idx="2874">
                  <c:v>35563</c:v>
                </c:pt>
                <c:pt idx="2875">
                  <c:v>35564</c:v>
                </c:pt>
                <c:pt idx="2876">
                  <c:v>35565</c:v>
                </c:pt>
                <c:pt idx="2877">
                  <c:v>35566</c:v>
                </c:pt>
                <c:pt idx="2878">
                  <c:v>35567</c:v>
                </c:pt>
                <c:pt idx="2879">
                  <c:v>35568</c:v>
                </c:pt>
                <c:pt idx="2880">
                  <c:v>35569</c:v>
                </c:pt>
                <c:pt idx="2881">
                  <c:v>35570</c:v>
                </c:pt>
                <c:pt idx="2882">
                  <c:v>35571</c:v>
                </c:pt>
                <c:pt idx="2883">
                  <c:v>35572</c:v>
                </c:pt>
                <c:pt idx="2884">
                  <c:v>35573</c:v>
                </c:pt>
                <c:pt idx="2885">
                  <c:v>35574</c:v>
                </c:pt>
                <c:pt idx="2886">
                  <c:v>35575</c:v>
                </c:pt>
                <c:pt idx="2887">
                  <c:v>35576</c:v>
                </c:pt>
                <c:pt idx="2888">
                  <c:v>35577</c:v>
                </c:pt>
                <c:pt idx="2889">
                  <c:v>35578</c:v>
                </c:pt>
                <c:pt idx="2890">
                  <c:v>35579</c:v>
                </c:pt>
                <c:pt idx="2891">
                  <c:v>35580</c:v>
                </c:pt>
                <c:pt idx="2892">
                  <c:v>35581</c:v>
                </c:pt>
                <c:pt idx="2893">
                  <c:v>35582</c:v>
                </c:pt>
                <c:pt idx="2894">
                  <c:v>35583</c:v>
                </c:pt>
                <c:pt idx="2895">
                  <c:v>35584</c:v>
                </c:pt>
                <c:pt idx="2896">
                  <c:v>35585</c:v>
                </c:pt>
                <c:pt idx="2897">
                  <c:v>35586</c:v>
                </c:pt>
                <c:pt idx="2898">
                  <c:v>35587</c:v>
                </c:pt>
                <c:pt idx="2899">
                  <c:v>35588</c:v>
                </c:pt>
                <c:pt idx="2900">
                  <c:v>35589</c:v>
                </c:pt>
                <c:pt idx="2901">
                  <c:v>35590</c:v>
                </c:pt>
                <c:pt idx="2902">
                  <c:v>35591</c:v>
                </c:pt>
                <c:pt idx="2903">
                  <c:v>35592</c:v>
                </c:pt>
                <c:pt idx="2904">
                  <c:v>35593</c:v>
                </c:pt>
                <c:pt idx="2905">
                  <c:v>35594</c:v>
                </c:pt>
                <c:pt idx="2906">
                  <c:v>35595</c:v>
                </c:pt>
                <c:pt idx="2907">
                  <c:v>35596</c:v>
                </c:pt>
                <c:pt idx="2908">
                  <c:v>35597</c:v>
                </c:pt>
                <c:pt idx="2909">
                  <c:v>35598</c:v>
                </c:pt>
                <c:pt idx="2910">
                  <c:v>35599</c:v>
                </c:pt>
                <c:pt idx="2911">
                  <c:v>35600</c:v>
                </c:pt>
                <c:pt idx="2912">
                  <c:v>35601</c:v>
                </c:pt>
                <c:pt idx="2913">
                  <c:v>35602</c:v>
                </c:pt>
                <c:pt idx="2914">
                  <c:v>35603</c:v>
                </c:pt>
                <c:pt idx="2915">
                  <c:v>35604</c:v>
                </c:pt>
                <c:pt idx="2916">
                  <c:v>35605</c:v>
                </c:pt>
                <c:pt idx="2917">
                  <c:v>35606</c:v>
                </c:pt>
                <c:pt idx="2918">
                  <c:v>35607</c:v>
                </c:pt>
                <c:pt idx="2919">
                  <c:v>35608</c:v>
                </c:pt>
                <c:pt idx="2920">
                  <c:v>35609</c:v>
                </c:pt>
                <c:pt idx="2921">
                  <c:v>35610</c:v>
                </c:pt>
                <c:pt idx="2922">
                  <c:v>35611</c:v>
                </c:pt>
                <c:pt idx="2923">
                  <c:v>35612</c:v>
                </c:pt>
                <c:pt idx="2924">
                  <c:v>35613</c:v>
                </c:pt>
                <c:pt idx="2925">
                  <c:v>35614</c:v>
                </c:pt>
                <c:pt idx="2926">
                  <c:v>35615</c:v>
                </c:pt>
                <c:pt idx="2927">
                  <c:v>35616</c:v>
                </c:pt>
                <c:pt idx="2928">
                  <c:v>35617</c:v>
                </c:pt>
                <c:pt idx="2929">
                  <c:v>35618</c:v>
                </c:pt>
                <c:pt idx="2930">
                  <c:v>35619</c:v>
                </c:pt>
                <c:pt idx="2931">
                  <c:v>35620</c:v>
                </c:pt>
                <c:pt idx="2932">
                  <c:v>35621</c:v>
                </c:pt>
                <c:pt idx="2933">
                  <c:v>35622</c:v>
                </c:pt>
                <c:pt idx="2934">
                  <c:v>35623</c:v>
                </c:pt>
                <c:pt idx="2935">
                  <c:v>35624</c:v>
                </c:pt>
                <c:pt idx="2936">
                  <c:v>35625</c:v>
                </c:pt>
                <c:pt idx="2937">
                  <c:v>35626</c:v>
                </c:pt>
                <c:pt idx="2938">
                  <c:v>35627</c:v>
                </c:pt>
                <c:pt idx="2939">
                  <c:v>35628</c:v>
                </c:pt>
                <c:pt idx="2940">
                  <c:v>35629</c:v>
                </c:pt>
                <c:pt idx="2941">
                  <c:v>35630</c:v>
                </c:pt>
                <c:pt idx="2942">
                  <c:v>35631</c:v>
                </c:pt>
                <c:pt idx="2943">
                  <c:v>35632</c:v>
                </c:pt>
                <c:pt idx="2944">
                  <c:v>35633</c:v>
                </c:pt>
                <c:pt idx="2945">
                  <c:v>35634</c:v>
                </c:pt>
                <c:pt idx="2946">
                  <c:v>35635</c:v>
                </c:pt>
                <c:pt idx="2947">
                  <c:v>35636</c:v>
                </c:pt>
                <c:pt idx="2948">
                  <c:v>35637</c:v>
                </c:pt>
                <c:pt idx="2949">
                  <c:v>35638</c:v>
                </c:pt>
                <c:pt idx="2950">
                  <c:v>35639</c:v>
                </c:pt>
                <c:pt idx="2951">
                  <c:v>35640</c:v>
                </c:pt>
                <c:pt idx="2952">
                  <c:v>35641</c:v>
                </c:pt>
                <c:pt idx="2953">
                  <c:v>35642</c:v>
                </c:pt>
                <c:pt idx="2954">
                  <c:v>35643</c:v>
                </c:pt>
                <c:pt idx="2955">
                  <c:v>35644</c:v>
                </c:pt>
                <c:pt idx="2956">
                  <c:v>35645</c:v>
                </c:pt>
                <c:pt idx="2957">
                  <c:v>35646</c:v>
                </c:pt>
                <c:pt idx="2958">
                  <c:v>35647</c:v>
                </c:pt>
                <c:pt idx="2959">
                  <c:v>35648</c:v>
                </c:pt>
                <c:pt idx="2960">
                  <c:v>35649</c:v>
                </c:pt>
                <c:pt idx="2961">
                  <c:v>35650</c:v>
                </c:pt>
                <c:pt idx="2962">
                  <c:v>35651</c:v>
                </c:pt>
                <c:pt idx="2963">
                  <c:v>35652</c:v>
                </c:pt>
                <c:pt idx="2964">
                  <c:v>35653</c:v>
                </c:pt>
                <c:pt idx="2965">
                  <c:v>35654</c:v>
                </c:pt>
                <c:pt idx="2966">
                  <c:v>35655</c:v>
                </c:pt>
                <c:pt idx="2967">
                  <c:v>35656</c:v>
                </c:pt>
                <c:pt idx="2968">
                  <c:v>35657</c:v>
                </c:pt>
                <c:pt idx="2969">
                  <c:v>35658</c:v>
                </c:pt>
                <c:pt idx="2970">
                  <c:v>35659</c:v>
                </c:pt>
                <c:pt idx="2971">
                  <c:v>35660</c:v>
                </c:pt>
                <c:pt idx="2972">
                  <c:v>35661</c:v>
                </c:pt>
                <c:pt idx="2973">
                  <c:v>35662</c:v>
                </c:pt>
                <c:pt idx="2974">
                  <c:v>35663</c:v>
                </c:pt>
                <c:pt idx="2975">
                  <c:v>35664</c:v>
                </c:pt>
                <c:pt idx="2976">
                  <c:v>35665</c:v>
                </c:pt>
                <c:pt idx="2977">
                  <c:v>35666</c:v>
                </c:pt>
                <c:pt idx="2978">
                  <c:v>35667</c:v>
                </c:pt>
                <c:pt idx="2979">
                  <c:v>35668</c:v>
                </c:pt>
                <c:pt idx="2980">
                  <c:v>35669</c:v>
                </c:pt>
                <c:pt idx="2981">
                  <c:v>35670</c:v>
                </c:pt>
                <c:pt idx="2982">
                  <c:v>35671</c:v>
                </c:pt>
                <c:pt idx="2983">
                  <c:v>35672</c:v>
                </c:pt>
                <c:pt idx="2984">
                  <c:v>35673</c:v>
                </c:pt>
                <c:pt idx="2985">
                  <c:v>35674</c:v>
                </c:pt>
                <c:pt idx="2986">
                  <c:v>35675</c:v>
                </c:pt>
                <c:pt idx="2987">
                  <c:v>35676</c:v>
                </c:pt>
                <c:pt idx="2988">
                  <c:v>35677</c:v>
                </c:pt>
                <c:pt idx="2989">
                  <c:v>35678</c:v>
                </c:pt>
                <c:pt idx="2990">
                  <c:v>35679</c:v>
                </c:pt>
                <c:pt idx="2991">
                  <c:v>35680</c:v>
                </c:pt>
                <c:pt idx="2992">
                  <c:v>35681</c:v>
                </c:pt>
                <c:pt idx="2993">
                  <c:v>35682</c:v>
                </c:pt>
                <c:pt idx="2994">
                  <c:v>35683</c:v>
                </c:pt>
                <c:pt idx="2995">
                  <c:v>35684</c:v>
                </c:pt>
                <c:pt idx="2996">
                  <c:v>35685</c:v>
                </c:pt>
                <c:pt idx="2997">
                  <c:v>35686</c:v>
                </c:pt>
                <c:pt idx="2998">
                  <c:v>35687</c:v>
                </c:pt>
                <c:pt idx="2999">
                  <c:v>35688</c:v>
                </c:pt>
                <c:pt idx="3000">
                  <c:v>35689</c:v>
                </c:pt>
                <c:pt idx="3001">
                  <c:v>35690</c:v>
                </c:pt>
                <c:pt idx="3002">
                  <c:v>35691</c:v>
                </c:pt>
                <c:pt idx="3003">
                  <c:v>35692</c:v>
                </c:pt>
                <c:pt idx="3004">
                  <c:v>35693</c:v>
                </c:pt>
                <c:pt idx="3005">
                  <c:v>35694</c:v>
                </c:pt>
                <c:pt idx="3006">
                  <c:v>35695</c:v>
                </c:pt>
                <c:pt idx="3007">
                  <c:v>35696</c:v>
                </c:pt>
                <c:pt idx="3008">
                  <c:v>35697</c:v>
                </c:pt>
                <c:pt idx="3009">
                  <c:v>35698</c:v>
                </c:pt>
                <c:pt idx="3010">
                  <c:v>35699</c:v>
                </c:pt>
                <c:pt idx="3011">
                  <c:v>35700</c:v>
                </c:pt>
                <c:pt idx="3012">
                  <c:v>35701</c:v>
                </c:pt>
                <c:pt idx="3013">
                  <c:v>35702</c:v>
                </c:pt>
                <c:pt idx="3014">
                  <c:v>35703</c:v>
                </c:pt>
                <c:pt idx="3015">
                  <c:v>35704</c:v>
                </c:pt>
                <c:pt idx="3016">
                  <c:v>35705</c:v>
                </c:pt>
                <c:pt idx="3017">
                  <c:v>35706</c:v>
                </c:pt>
                <c:pt idx="3018">
                  <c:v>35707</c:v>
                </c:pt>
                <c:pt idx="3019">
                  <c:v>35708</c:v>
                </c:pt>
                <c:pt idx="3020">
                  <c:v>35709</c:v>
                </c:pt>
                <c:pt idx="3021">
                  <c:v>35710</c:v>
                </c:pt>
                <c:pt idx="3022">
                  <c:v>35711</c:v>
                </c:pt>
                <c:pt idx="3023">
                  <c:v>35712</c:v>
                </c:pt>
                <c:pt idx="3024">
                  <c:v>35713</c:v>
                </c:pt>
                <c:pt idx="3025">
                  <c:v>35714</c:v>
                </c:pt>
                <c:pt idx="3026">
                  <c:v>35715</c:v>
                </c:pt>
                <c:pt idx="3027">
                  <c:v>35716</c:v>
                </c:pt>
                <c:pt idx="3028">
                  <c:v>35717</c:v>
                </c:pt>
                <c:pt idx="3029">
                  <c:v>35718</c:v>
                </c:pt>
                <c:pt idx="3030">
                  <c:v>35719</c:v>
                </c:pt>
                <c:pt idx="3031">
                  <c:v>35720</c:v>
                </c:pt>
                <c:pt idx="3032">
                  <c:v>35721</c:v>
                </c:pt>
                <c:pt idx="3033">
                  <c:v>35722</c:v>
                </c:pt>
                <c:pt idx="3034">
                  <c:v>35723</c:v>
                </c:pt>
                <c:pt idx="3035">
                  <c:v>35724</c:v>
                </c:pt>
                <c:pt idx="3036">
                  <c:v>35725</c:v>
                </c:pt>
                <c:pt idx="3037">
                  <c:v>35726</c:v>
                </c:pt>
                <c:pt idx="3038">
                  <c:v>35727</c:v>
                </c:pt>
                <c:pt idx="3039">
                  <c:v>35728</c:v>
                </c:pt>
                <c:pt idx="3040">
                  <c:v>35729</c:v>
                </c:pt>
                <c:pt idx="3041">
                  <c:v>35730</c:v>
                </c:pt>
                <c:pt idx="3042">
                  <c:v>35731</c:v>
                </c:pt>
                <c:pt idx="3043">
                  <c:v>35732</c:v>
                </c:pt>
                <c:pt idx="3044">
                  <c:v>35733</c:v>
                </c:pt>
                <c:pt idx="3045">
                  <c:v>35734</c:v>
                </c:pt>
                <c:pt idx="3046">
                  <c:v>35735</c:v>
                </c:pt>
                <c:pt idx="3047">
                  <c:v>35736</c:v>
                </c:pt>
                <c:pt idx="3048">
                  <c:v>35737</c:v>
                </c:pt>
                <c:pt idx="3049">
                  <c:v>35738</c:v>
                </c:pt>
                <c:pt idx="3050">
                  <c:v>35739</c:v>
                </c:pt>
                <c:pt idx="3051">
                  <c:v>35740</c:v>
                </c:pt>
                <c:pt idx="3052">
                  <c:v>35741</c:v>
                </c:pt>
                <c:pt idx="3053">
                  <c:v>35742</c:v>
                </c:pt>
                <c:pt idx="3054">
                  <c:v>35743</c:v>
                </c:pt>
                <c:pt idx="3055">
                  <c:v>35744</c:v>
                </c:pt>
                <c:pt idx="3056">
                  <c:v>35745</c:v>
                </c:pt>
                <c:pt idx="3057">
                  <c:v>35746</c:v>
                </c:pt>
                <c:pt idx="3058">
                  <c:v>35747</c:v>
                </c:pt>
                <c:pt idx="3059">
                  <c:v>35748</c:v>
                </c:pt>
                <c:pt idx="3060">
                  <c:v>35749</c:v>
                </c:pt>
                <c:pt idx="3061">
                  <c:v>35750</c:v>
                </c:pt>
                <c:pt idx="3062">
                  <c:v>35751</c:v>
                </c:pt>
                <c:pt idx="3063">
                  <c:v>35752</c:v>
                </c:pt>
                <c:pt idx="3064">
                  <c:v>35753</c:v>
                </c:pt>
                <c:pt idx="3065">
                  <c:v>35754</c:v>
                </c:pt>
                <c:pt idx="3066">
                  <c:v>35755</c:v>
                </c:pt>
                <c:pt idx="3067">
                  <c:v>35756</c:v>
                </c:pt>
                <c:pt idx="3068">
                  <c:v>35757</c:v>
                </c:pt>
                <c:pt idx="3069">
                  <c:v>35758</c:v>
                </c:pt>
                <c:pt idx="3070">
                  <c:v>35759</c:v>
                </c:pt>
                <c:pt idx="3071">
                  <c:v>35760</c:v>
                </c:pt>
                <c:pt idx="3072">
                  <c:v>35761</c:v>
                </c:pt>
                <c:pt idx="3073">
                  <c:v>35762</c:v>
                </c:pt>
                <c:pt idx="3074">
                  <c:v>35763</c:v>
                </c:pt>
                <c:pt idx="3075">
                  <c:v>35764</c:v>
                </c:pt>
                <c:pt idx="3076">
                  <c:v>35765</c:v>
                </c:pt>
                <c:pt idx="3077">
                  <c:v>35766</c:v>
                </c:pt>
                <c:pt idx="3078">
                  <c:v>35767</c:v>
                </c:pt>
                <c:pt idx="3079">
                  <c:v>35768</c:v>
                </c:pt>
                <c:pt idx="3080">
                  <c:v>35769</c:v>
                </c:pt>
                <c:pt idx="3081">
                  <c:v>35770</c:v>
                </c:pt>
                <c:pt idx="3082">
                  <c:v>35771</c:v>
                </c:pt>
                <c:pt idx="3083">
                  <c:v>35772</c:v>
                </c:pt>
                <c:pt idx="3084">
                  <c:v>35773</c:v>
                </c:pt>
                <c:pt idx="3085">
                  <c:v>35774</c:v>
                </c:pt>
                <c:pt idx="3086">
                  <c:v>35775</c:v>
                </c:pt>
                <c:pt idx="3087">
                  <c:v>35776</c:v>
                </c:pt>
                <c:pt idx="3088">
                  <c:v>35777</c:v>
                </c:pt>
                <c:pt idx="3089">
                  <c:v>35778</c:v>
                </c:pt>
                <c:pt idx="3090">
                  <c:v>35779</c:v>
                </c:pt>
                <c:pt idx="3091">
                  <c:v>35780</c:v>
                </c:pt>
                <c:pt idx="3092">
                  <c:v>35781</c:v>
                </c:pt>
                <c:pt idx="3093">
                  <c:v>35782</c:v>
                </c:pt>
                <c:pt idx="3094">
                  <c:v>35783</c:v>
                </c:pt>
                <c:pt idx="3095">
                  <c:v>35784</c:v>
                </c:pt>
                <c:pt idx="3096">
                  <c:v>35785</c:v>
                </c:pt>
                <c:pt idx="3097">
                  <c:v>35786</c:v>
                </c:pt>
                <c:pt idx="3098">
                  <c:v>35787</c:v>
                </c:pt>
                <c:pt idx="3099">
                  <c:v>35788</c:v>
                </c:pt>
                <c:pt idx="3100">
                  <c:v>35789</c:v>
                </c:pt>
                <c:pt idx="3101">
                  <c:v>35790</c:v>
                </c:pt>
                <c:pt idx="3102">
                  <c:v>35791</c:v>
                </c:pt>
                <c:pt idx="3103">
                  <c:v>35792</c:v>
                </c:pt>
                <c:pt idx="3104">
                  <c:v>35793</c:v>
                </c:pt>
                <c:pt idx="3105">
                  <c:v>35794</c:v>
                </c:pt>
                <c:pt idx="3106">
                  <c:v>35795</c:v>
                </c:pt>
                <c:pt idx="3107">
                  <c:v>35796</c:v>
                </c:pt>
                <c:pt idx="3108">
                  <c:v>35797</c:v>
                </c:pt>
                <c:pt idx="3109">
                  <c:v>35798</c:v>
                </c:pt>
                <c:pt idx="3110">
                  <c:v>35799</c:v>
                </c:pt>
                <c:pt idx="3111">
                  <c:v>35800</c:v>
                </c:pt>
                <c:pt idx="3112">
                  <c:v>35801</c:v>
                </c:pt>
                <c:pt idx="3113">
                  <c:v>35802</c:v>
                </c:pt>
                <c:pt idx="3114">
                  <c:v>35803</c:v>
                </c:pt>
                <c:pt idx="3115">
                  <c:v>35804</c:v>
                </c:pt>
                <c:pt idx="3116">
                  <c:v>35805</c:v>
                </c:pt>
                <c:pt idx="3117">
                  <c:v>35806</c:v>
                </c:pt>
                <c:pt idx="3118">
                  <c:v>35807</c:v>
                </c:pt>
                <c:pt idx="3119">
                  <c:v>35808</c:v>
                </c:pt>
                <c:pt idx="3120">
                  <c:v>35809</c:v>
                </c:pt>
                <c:pt idx="3121">
                  <c:v>35810</c:v>
                </c:pt>
                <c:pt idx="3122">
                  <c:v>35811</c:v>
                </c:pt>
                <c:pt idx="3123">
                  <c:v>35812</c:v>
                </c:pt>
                <c:pt idx="3124">
                  <c:v>35813</c:v>
                </c:pt>
                <c:pt idx="3125">
                  <c:v>35814</c:v>
                </c:pt>
                <c:pt idx="3126">
                  <c:v>35815</c:v>
                </c:pt>
                <c:pt idx="3127">
                  <c:v>35816</c:v>
                </c:pt>
                <c:pt idx="3128">
                  <c:v>35817</c:v>
                </c:pt>
                <c:pt idx="3129">
                  <c:v>35818</c:v>
                </c:pt>
                <c:pt idx="3130">
                  <c:v>35819</c:v>
                </c:pt>
                <c:pt idx="3131">
                  <c:v>35820</c:v>
                </c:pt>
                <c:pt idx="3132">
                  <c:v>35821</c:v>
                </c:pt>
                <c:pt idx="3133">
                  <c:v>35822</c:v>
                </c:pt>
                <c:pt idx="3134">
                  <c:v>35823</c:v>
                </c:pt>
                <c:pt idx="3135">
                  <c:v>35824</c:v>
                </c:pt>
                <c:pt idx="3136">
                  <c:v>35825</c:v>
                </c:pt>
                <c:pt idx="3137">
                  <c:v>35826</c:v>
                </c:pt>
                <c:pt idx="3138">
                  <c:v>35827</c:v>
                </c:pt>
                <c:pt idx="3139">
                  <c:v>35828</c:v>
                </c:pt>
                <c:pt idx="3140">
                  <c:v>35829</c:v>
                </c:pt>
                <c:pt idx="3141">
                  <c:v>35830</c:v>
                </c:pt>
                <c:pt idx="3142">
                  <c:v>35831</c:v>
                </c:pt>
                <c:pt idx="3143">
                  <c:v>35832</c:v>
                </c:pt>
                <c:pt idx="3144">
                  <c:v>35833</c:v>
                </c:pt>
                <c:pt idx="3145">
                  <c:v>35834</c:v>
                </c:pt>
                <c:pt idx="3146">
                  <c:v>35835</c:v>
                </c:pt>
                <c:pt idx="3147">
                  <c:v>35836</c:v>
                </c:pt>
                <c:pt idx="3148">
                  <c:v>35837</c:v>
                </c:pt>
                <c:pt idx="3149">
                  <c:v>35838</c:v>
                </c:pt>
                <c:pt idx="3150">
                  <c:v>35839</c:v>
                </c:pt>
                <c:pt idx="3151">
                  <c:v>35840</c:v>
                </c:pt>
                <c:pt idx="3152">
                  <c:v>35841</c:v>
                </c:pt>
                <c:pt idx="3153">
                  <c:v>35842</c:v>
                </c:pt>
                <c:pt idx="3154">
                  <c:v>35843</c:v>
                </c:pt>
                <c:pt idx="3155">
                  <c:v>35844</c:v>
                </c:pt>
                <c:pt idx="3156">
                  <c:v>35845</c:v>
                </c:pt>
                <c:pt idx="3157">
                  <c:v>35846</c:v>
                </c:pt>
                <c:pt idx="3158">
                  <c:v>35847</c:v>
                </c:pt>
                <c:pt idx="3159">
                  <c:v>35848</c:v>
                </c:pt>
                <c:pt idx="3160">
                  <c:v>35849</c:v>
                </c:pt>
                <c:pt idx="3161">
                  <c:v>35850</c:v>
                </c:pt>
                <c:pt idx="3162">
                  <c:v>35851</c:v>
                </c:pt>
                <c:pt idx="3163">
                  <c:v>35852</c:v>
                </c:pt>
                <c:pt idx="3164">
                  <c:v>35853</c:v>
                </c:pt>
                <c:pt idx="3165">
                  <c:v>35854</c:v>
                </c:pt>
                <c:pt idx="3166">
                  <c:v>35855</c:v>
                </c:pt>
                <c:pt idx="3167">
                  <c:v>35856</c:v>
                </c:pt>
                <c:pt idx="3168">
                  <c:v>35857</c:v>
                </c:pt>
                <c:pt idx="3169">
                  <c:v>35858</c:v>
                </c:pt>
                <c:pt idx="3170">
                  <c:v>35859</c:v>
                </c:pt>
                <c:pt idx="3171">
                  <c:v>35860</c:v>
                </c:pt>
                <c:pt idx="3172">
                  <c:v>35861</c:v>
                </c:pt>
                <c:pt idx="3173">
                  <c:v>35862</c:v>
                </c:pt>
                <c:pt idx="3174">
                  <c:v>35863</c:v>
                </c:pt>
                <c:pt idx="3175">
                  <c:v>35864</c:v>
                </c:pt>
                <c:pt idx="3176">
                  <c:v>35865</c:v>
                </c:pt>
                <c:pt idx="3177">
                  <c:v>35866</c:v>
                </c:pt>
                <c:pt idx="3178">
                  <c:v>35867</c:v>
                </c:pt>
                <c:pt idx="3179">
                  <c:v>35868</c:v>
                </c:pt>
                <c:pt idx="3180">
                  <c:v>35869</c:v>
                </c:pt>
                <c:pt idx="3181">
                  <c:v>35870</c:v>
                </c:pt>
                <c:pt idx="3182">
                  <c:v>35871</c:v>
                </c:pt>
                <c:pt idx="3183">
                  <c:v>35872</c:v>
                </c:pt>
                <c:pt idx="3184">
                  <c:v>35873</c:v>
                </c:pt>
                <c:pt idx="3185">
                  <c:v>35874</c:v>
                </c:pt>
                <c:pt idx="3186">
                  <c:v>35875</c:v>
                </c:pt>
                <c:pt idx="3187">
                  <c:v>35876</c:v>
                </c:pt>
                <c:pt idx="3188">
                  <c:v>35877</c:v>
                </c:pt>
                <c:pt idx="3189">
                  <c:v>35878</c:v>
                </c:pt>
                <c:pt idx="3190">
                  <c:v>35879</c:v>
                </c:pt>
                <c:pt idx="3191">
                  <c:v>35880</c:v>
                </c:pt>
                <c:pt idx="3192">
                  <c:v>35881</c:v>
                </c:pt>
                <c:pt idx="3193">
                  <c:v>35882</c:v>
                </c:pt>
                <c:pt idx="3194">
                  <c:v>35883</c:v>
                </c:pt>
                <c:pt idx="3195">
                  <c:v>35884</c:v>
                </c:pt>
                <c:pt idx="3196">
                  <c:v>35885</c:v>
                </c:pt>
                <c:pt idx="3197">
                  <c:v>35886</c:v>
                </c:pt>
                <c:pt idx="3198">
                  <c:v>35887</c:v>
                </c:pt>
                <c:pt idx="3199">
                  <c:v>35888</c:v>
                </c:pt>
                <c:pt idx="3200">
                  <c:v>35889</c:v>
                </c:pt>
                <c:pt idx="3201">
                  <c:v>35890</c:v>
                </c:pt>
                <c:pt idx="3202">
                  <c:v>35891</c:v>
                </c:pt>
                <c:pt idx="3203">
                  <c:v>35892</c:v>
                </c:pt>
                <c:pt idx="3204">
                  <c:v>35893</c:v>
                </c:pt>
                <c:pt idx="3205">
                  <c:v>35894</c:v>
                </c:pt>
                <c:pt idx="3206">
                  <c:v>35895</c:v>
                </c:pt>
                <c:pt idx="3207">
                  <c:v>35896</c:v>
                </c:pt>
                <c:pt idx="3208">
                  <c:v>35897</c:v>
                </c:pt>
                <c:pt idx="3209">
                  <c:v>35898</c:v>
                </c:pt>
                <c:pt idx="3210">
                  <c:v>35899</c:v>
                </c:pt>
                <c:pt idx="3211">
                  <c:v>35900</c:v>
                </c:pt>
                <c:pt idx="3212">
                  <c:v>35901</c:v>
                </c:pt>
                <c:pt idx="3213">
                  <c:v>35902</c:v>
                </c:pt>
                <c:pt idx="3214">
                  <c:v>35903</c:v>
                </c:pt>
                <c:pt idx="3215">
                  <c:v>35904</c:v>
                </c:pt>
                <c:pt idx="3216">
                  <c:v>35905</c:v>
                </c:pt>
                <c:pt idx="3217">
                  <c:v>35906</c:v>
                </c:pt>
                <c:pt idx="3218">
                  <c:v>35907</c:v>
                </c:pt>
                <c:pt idx="3219">
                  <c:v>35908</c:v>
                </c:pt>
                <c:pt idx="3220">
                  <c:v>35909</c:v>
                </c:pt>
                <c:pt idx="3221">
                  <c:v>35910</c:v>
                </c:pt>
                <c:pt idx="3222">
                  <c:v>35911</c:v>
                </c:pt>
                <c:pt idx="3223">
                  <c:v>35912</c:v>
                </c:pt>
                <c:pt idx="3224">
                  <c:v>35913</c:v>
                </c:pt>
                <c:pt idx="3225">
                  <c:v>35914</c:v>
                </c:pt>
                <c:pt idx="3226">
                  <c:v>35915</c:v>
                </c:pt>
                <c:pt idx="3227">
                  <c:v>35916</c:v>
                </c:pt>
                <c:pt idx="3228">
                  <c:v>35917</c:v>
                </c:pt>
                <c:pt idx="3229">
                  <c:v>35918</c:v>
                </c:pt>
                <c:pt idx="3230">
                  <c:v>35919</c:v>
                </c:pt>
                <c:pt idx="3231">
                  <c:v>35920</c:v>
                </c:pt>
                <c:pt idx="3232">
                  <c:v>35921</c:v>
                </c:pt>
                <c:pt idx="3233">
                  <c:v>35922</c:v>
                </c:pt>
                <c:pt idx="3234">
                  <c:v>35923</c:v>
                </c:pt>
                <c:pt idx="3235">
                  <c:v>35924</c:v>
                </c:pt>
                <c:pt idx="3236">
                  <c:v>35925</c:v>
                </c:pt>
                <c:pt idx="3237">
                  <c:v>35926</c:v>
                </c:pt>
                <c:pt idx="3238">
                  <c:v>35927</c:v>
                </c:pt>
                <c:pt idx="3239">
                  <c:v>35928</c:v>
                </c:pt>
                <c:pt idx="3240">
                  <c:v>35929</c:v>
                </c:pt>
                <c:pt idx="3241">
                  <c:v>35930</c:v>
                </c:pt>
                <c:pt idx="3242">
                  <c:v>35931</c:v>
                </c:pt>
                <c:pt idx="3243">
                  <c:v>35932</c:v>
                </c:pt>
                <c:pt idx="3244">
                  <c:v>35933</c:v>
                </c:pt>
                <c:pt idx="3245">
                  <c:v>35934</c:v>
                </c:pt>
                <c:pt idx="3246">
                  <c:v>35935</c:v>
                </c:pt>
                <c:pt idx="3247">
                  <c:v>35936</c:v>
                </c:pt>
                <c:pt idx="3248">
                  <c:v>35937</c:v>
                </c:pt>
                <c:pt idx="3249">
                  <c:v>35938</c:v>
                </c:pt>
                <c:pt idx="3250">
                  <c:v>35939</c:v>
                </c:pt>
                <c:pt idx="3251">
                  <c:v>35940</c:v>
                </c:pt>
                <c:pt idx="3252">
                  <c:v>35941</c:v>
                </c:pt>
                <c:pt idx="3253">
                  <c:v>35942</c:v>
                </c:pt>
                <c:pt idx="3254">
                  <c:v>35943</c:v>
                </c:pt>
                <c:pt idx="3255">
                  <c:v>35944</c:v>
                </c:pt>
                <c:pt idx="3256">
                  <c:v>35945</c:v>
                </c:pt>
                <c:pt idx="3257">
                  <c:v>35946</c:v>
                </c:pt>
                <c:pt idx="3258">
                  <c:v>35947</c:v>
                </c:pt>
                <c:pt idx="3259">
                  <c:v>35948</c:v>
                </c:pt>
                <c:pt idx="3260">
                  <c:v>35949</c:v>
                </c:pt>
                <c:pt idx="3261">
                  <c:v>35950</c:v>
                </c:pt>
                <c:pt idx="3262">
                  <c:v>35951</c:v>
                </c:pt>
                <c:pt idx="3263">
                  <c:v>35952</c:v>
                </c:pt>
                <c:pt idx="3264">
                  <c:v>35953</c:v>
                </c:pt>
                <c:pt idx="3265">
                  <c:v>35954</c:v>
                </c:pt>
                <c:pt idx="3266">
                  <c:v>35955</c:v>
                </c:pt>
                <c:pt idx="3267">
                  <c:v>35956</c:v>
                </c:pt>
                <c:pt idx="3268">
                  <c:v>35957</c:v>
                </c:pt>
                <c:pt idx="3269">
                  <c:v>35958</c:v>
                </c:pt>
                <c:pt idx="3270">
                  <c:v>35959</c:v>
                </c:pt>
                <c:pt idx="3271">
                  <c:v>35960</c:v>
                </c:pt>
                <c:pt idx="3272">
                  <c:v>35961</c:v>
                </c:pt>
                <c:pt idx="3273">
                  <c:v>35962</c:v>
                </c:pt>
                <c:pt idx="3274">
                  <c:v>35963</c:v>
                </c:pt>
                <c:pt idx="3275">
                  <c:v>35964</c:v>
                </c:pt>
                <c:pt idx="3276">
                  <c:v>35965</c:v>
                </c:pt>
                <c:pt idx="3277">
                  <c:v>35966</c:v>
                </c:pt>
                <c:pt idx="3278">
                  <c:v>35967</c:v>
                </c:pt>
                <c:pt idx="3279">
                  <c:v>35968</c:v>
                </c:pt>
                <c:pt idx="3280">
                  <c:v>35969</c:v>
                </c:pt>
                <c:pt idx="3281">
                  <c:v>35970</c:v>
                </c:pt>
                <c:pt idx="3282">
                  <c:v>35971</c:v>
                </c:pt>
                <c:pt idx="3283">
                  <c:v>35972</c:v>
                </c:pt>
                <c:pt idx="3284">
                  <c:v>35973</c:v>
                </c:pt>
                <c:pt idx="3285">
                  <c:v>35974</c:v>
                </c:pt>
                <c:pt idx="3286">
                  <c:v>35975</c:v>
                </c:pt>
                <c:pt idx="3287">
                  <c:v>35976</c:v>
                </c:pt>
                <c:pt idx="3288">
                  <c:v>35977</c:v>
                </c:pt>
                <c:pt idx="3289">
                  <c:v>35978</c:v>
                </c:pt>
                <c:pt idx="3290">
                  <c:v>35979</c:v>
                </c:pt>
                <c:pt idx="3291">
                  <c:v>35980</c:v>
                </c:pt>
                <c:pt idx="3292">
                  <c:v>35981</c:v>
                </c:pt>
                <c:pt idx="3293">
                  <c:v>35982</c:v>
                </c:pt>
                <c:pt idx="3294">
                  <c:v>35983</c:v>
                </c:pt>
                <c:pt idx="3295">
                  <c:v>35984</c:v>
                </c:pt>
                <c:pt idx="3296">
                  <c:v>35985</c:v>
                </c:pt>
                <c:pt idx="3297">
                  <c:v>35986</c:v>
                </c:pt>
                <c:pt idx="3298">
                  <c:v>35987</c:v>
                </c:pt>
                <c:pt idx="3299">
                  <c:v>35988</c:v>
                </c:pt>
                <c:pt idx="3300">
                  <c:v>35989</c:v>
                </c:pt>
                <c:pt idx="3301">
                  <c:v>35990</c:v>
                </c:pt>
                <c:pt idx="3302">
                  <c:v>35991</c:v>
                </c:pt>
                <c:pt idx="3303">
                  <c:v>35992</c:v>
                </c:pt>
                <c:pt idx="3304">
                  <c:v>35993</c:v>
                </c:pt>
                <c:pt idx="3305">
                  <c:v>35994</c:v>
                </c:pt>
                <c:pt idx="3306">
                  <c:v>35995</c:v>
                </c:pt>
                <c:pt idx="3307">
                  <c:v>35996</c:v>
                </c:pt>
                <c:pt idx="3308">
                  <c:v>35997</c:v>
                </c:pt>
                <c:pt idx="3309">
                  <c:v>35998</c:v>
                </c:pt>
                <c:pt idx="3310">
                  <c:v>35999</c:v>
                </c:pt>
                <c:pt idx="3311">
                  <c:v>36000</c:v>
                </c:pt>
                <c:pt idx="3312">
                  <c:v>36001</c:v>
                </c:pt>
                <c:pt idx="3313">
                  <c:v>36002</c:v>
                </c:pt>
                <c:pt idx="3314">
                  <c:v>36003</c:v>
                </c:pt>
                <c:pt idx="3315">
                  <c:v>36004</c:v>
                </c:pt>
                <c:pt idx="3316">
                  <c:v>36005</c:v>
                </c:pt>
                <c:pt idx="3317">
                  <c:v>36006</c:v>
                </c:pt>
                <c:pt idx="3318">
                  <c:v>36007</c:v>
                </c:pt>
                <c:pt idx="3319">
                  <c:v>36008</c:v>
                </c:pt>
                <c:pt idx="3320">
                  <c:v>36009</c:v>
                </c:pt>
                <c:pt idx="3321">
                  <c:v>36010</c:v>
                </c:pt>
                <c:pt idx="3322">
                  <c:v>36011</c:v>
                </c:pt>
                <c:pt idx="3323">
                  <c:v>36012</c:v>
                </c:pt>
                <c:pt idx="3324">
                  <c:v>36013</c:v>
                </c:pt>
                <c:pt idx="3325">
                  <c:v>36014</c:v>
                </c:pt>
                <c:pt idx="3326">
                  <c:v>36015</c:v>
                </c:pt>
                <c:pt idx="3327">
                  <c:v>36016</c:v>
                </c:pt>
                <c:pt idx="3328">
                  <c:v>36017</c:v>
                </c:pt>
                <c:pt idx="3329">
                  <c:v>36018</c:v>
                </c:pt>
                <c:pt idx="3330">
                  <c:v>36019</c:v>
                </c:pt>
                <c:pt idx="3331">
                  <c:v>36020</c:v>
                </c:pt>
                <c:pt idx="3332">
                  <c:v>36021</c:v>
                </c:pt>
                <c:pt idx="3333">
                  <c:v>36022</c:v>
                </c:pt>
                <c:pt idx="3334">
                  <c:v>36023</c:v>
                </c:pt>
                <c:pt idx="3335">
                  <c:v>36024</c:v>
                </c:pt>
                <c:pt idx="3336">
                  <c:v>36025</c:v>
                </c:pt>
                <c:pt idx="3337">
                  <c:v>36026</c:v>
                </c:pt>
                <c:pt idx="3338">
                  <c:v>36027</c:v>
                </c:pt>
                <c:pt idx="3339">
                  <c:v>36028</c:v>
                </c:pt>
                <c:pt idx="3340">
                  <c:v>36029</c:v>
                </c:pt>
                <c:pt idx="3341">
                  <c:v>36030</c:v>
                </c:pt>
                <c:pt idx="3342">
                  <c:v>36031</c:v>
                </c:pt>
                <c:pt idx="3343">
                  <c:v>36032</c:v>
                </c:pt>
                <c:pt idx="3344">
                  <c:v>36033</c:v>
                </c:pt>
                <c:pt idx="3345">
                  <c:v>36034</c:v>
                </c:pt>
                <c:pt idx="3346">
                  <c:v>36035</c:v>
                </c:pt>
                <c:pt idx="3347">
                  <c:v>36036</c:v>
                </c:pt>
                <c:pt idx="3348">
                  <c:v>36037</c:v>
                </c:pt>
                <c:pt idx="3349">
                  <c:v>36038</c:v>
                </c:pt>
                <c:pt idx="3350">
                  <c:v>36039</c:v>
                </c:pt>
                <c:pt idx="3351">
                  <c:v>36040</c:v>
                </c:pt>
                <c:pt idx="3352">
                  <c:v>36041</c:v>
                </c:pt>
                <c:pt idx="3353">
                  <c:v>36042</c:v>
                </c:pt>
                <c:pt idx="3354">
                  <c:v>36043</c:v>
                </c:pt>
                <c:pt idx="3355">
                  <c:v>36044</c:v>
                </c:pt>
                <c:pt idx="3356">
                  <c:v>36045</c:v>
                </c:pt>
                <c:pt idx="3357">
                  <c:v>36046</c:v>
                </c:pt>
                <c:pt idx="3358">
                  <c:v>36047</c:v>
                </c:pt>
                <c:pt idx="3359">
                  <c:v>36048</c:v>
                </c:pt>
                <c:pt idx="3360">
                  <c:v>36049</c:v>
                </c:pt>
                <c:pt idx="3361">
                  <c:v>36050</c:v>
                </c:pt>
                <c:pt idx="3362">
                  <c:v>36051</c:v>
                </c:pt>
                <c:pt idx="3363">
                  <c:v>36052</c:v>
                </c:pt>
                <c:pt idx="3364">
                  <c:v>36053</c:v>
                </c:pt>
                <c:pt idx="3365">
                  <c:v>36054</c:v>
                </c:pt>
                <c:pt idx="3366">
                  <c:v>36055</c:v>
                </c:pt>
                <c:pt idx="3367">
                  <c:v>36056</c:v>
                </c:pt>
                <c:pt idx="3368">
                  <c:v>36057</c:v>
                </c:pt>
                <c:pt idx="3369">
                  <c:v>36058</c:v>
                </c:pt>
                <c:pt idx="3370">
                  <c:v>36059</c:v>
                </c:pt>
                <c:pt idx="3371">
                  <c:v>36060</c:v>
                </c:pt>
                <c:pt idx="3372">
                  <c:v>36061</c:v>
                </c:pt>
                <c:pt idx="3373">
                  <c:v>36062</c:v>
                </c:pt>
                <c:pt idx="3374">
                  <c:v>36063</c:v>
                </c:pt>
                <c:pt idx="3375">
                  <c:v>36064</c:v>
                </c:pt>
                <c:pt idx="3376">
                  <c:v>36065</c:v>
                </c:pt>
                <c:pt idx="3377">
                  <c:v>36066</c:v>
                </c:pt>
                <c:pt idx="3378">
                  <c:v>36067</c:v>
                </c:pt>
                <c:pt idx="3379">
                  <c:v>36068</c:v>
                </c:pt>
                <c:pt idx="3380">
                  <c:v>36069</c:v>
                </c:pt>
                <c:pt idx="3381">
                  <c:v>36070</c:v>
                </c:pt>
                <c:pt idx="3382">
                  <c:v>36071</c:v>
                </c:pt>
                <c:pt idx="3383">
                  <c:v>36072</c:v>
                </c:pt>
                <c:pt idx="3384">
                  <c:v>36073</c:v>
                </c:pt>
                <c:pt idx="3385">
                  <c:v>36074</c:v>
                </c:pt>
                <c:pt idx="3386">
                  <c:v>36075</c:v>
                </c:pt>
                <c:pt idx="3387">
                  <c:v>36076</c:v>
                </c:pt>
                <c:pt idx="3388">
                  <c:v>36077</c:v>
                </c:pt>
                <c:pt idx="3389">
                  <c:v>36078</c:v>
                </c:pt>
                <c:pt idx="3390">
                  <c:v>36079</c:v>
                </c:pt>
                <c:pt idx="3391">
                  <c:v>36080</c:v>
                </c:pt>
                <c:pt idx="3392">
                  <c:v>36081</c:v>
                </c:pt>
                <c:pt idx="3393">
                  <c:v>36082</c:v>
                </c:pt>
                <c:pt idx="3394">
                  <c:v>36083</c:v>
                </c:pt>
                <c:pt idx="3395">
                  <c:v>36084</c:v>
                </c:pt>
                <c:pt idx="3396">
                  <c:v>36085</c:v>
                </c:pt>
                <c:pt idx="3397">
                  <c:v>36086</c:v>
                </c:pt>
                <c:pt idx="3398">
                  <c:v>36087</c:v>
                </c:pt>
                <c:pt idx="3399">
                  <c:v>36088</c:v>
                </c:pt>
                <c:pt idx="3400">
                  <c:v>36089</c:v>
                </c:pt>
                <c:pt idx="3401">
                  <c:v>36090</c:v>
                </c:pt>
                <c:pt idx="3402">
                  <c:v>36091</c:v>
                </c:pt>
                <c:pt idx="3403">
                  <c:v>36092</c:v>
                </c:pt>
                <c:pt idx="3404">
                  <c:v>36093</c:v>
                </c:pt>
                <c:pt idx="3405">
                  <c:v>36094</c:v>
                </c:pt>
                <c:pt idx="3406">
                  <c:v>36095</c:v>
                </c:pt>
                <c:pt idx="3407">
                  <c:v>36096</c:v>
                </c:pt>
                <c:pt idx="3408">
                  <c:v>36097</c:v>
                </c:pt>
                <c:pt idx="3409">
                  <c:v>36098</c:v>
                </c:pt>
                <c:pt idx="3410">
                  <c:v>36099</c:v>
                </c:pt>
                <c:pt idx="3411">
                  <c:v>36100</c:v>
                </c:pt>
                <c:pt idx="3412">
                  <c:v>36101</c:v>
                </c:pt>
                <c:pt idx="3413">
                  <c:v>36102</c:v>
                </c:pt>
                <c:pt idx="3414">
                  <c:v>36103</c:v>
                </c:pt>
                <c:pt idx="3415">
                  <c:v>36104</c:v>
                </c:pt>
                <c:pt idx="3416">
                  <c:v>36105</c:v>
                </c:pt>
                <c:pt idx="3417">
                  <c:v>36106</c:v>
                </c:pt>
                <c:pt idx="3418">
                  <c:v>36107</c:v>
                </c:pt>
                <c:pt idx="3419">
                  <c:v>36108</c:v>
                </c:pt>
                <c:pt idx="3420">
                  <c:v>36109</c:v>
                </c:pt>
                <c:pt idx="3421">
                  <c:v>36110</c:v>
                </c:pt>
                <c:pt idx="3422">
                  <c:v>36111</c:v>
                </c:pt>
                <c:pt idx="3423">
                  <c:v>36112</c:v>
                </c:pt>
                <c:pt idx="3424">
                  <c:v>36113</c:v>
                </c:pt>
                <c:pt idx="3425">
                  <c:v>36114</c:v>
                </c:pt>
                <c:pt idx="3426">
                  <c:v>36115</c:v>
                </c:pt>
                <c:pt idx="3427">
                  <c:v>36116</c:v>
                </c:pt>
                <c:pt idx="3428">
                  <c:v>36117</c:v>
                </c:pt>
                <c:pt idx="3429">
                  <c:v>36118</c:v>
                </c:pt>
                <c:pt idx="3430">
                  <c:v>36119</c:v>
                </c:pt>
                <c:pt idx="3431">
                  <c:v>36120</c:v>
                </c:pt>
                <c:pt idx="3432">
                  <c:v>36121</c:v>
                </c:pt>
                <c:pt idx="3433">
                  <c:v>36122</c:v>
                </c:pt>
                <c:pt idx="3434">
                  <c:v>36123</c:v>
                </c:pt>
                <c:pt idx="3435">
                  <c:v>36124</c:v>
                </c:pt>
                <c:pt idx="3436">
                  <c:v>36125</c:v>
                </c:pt>
                <c:pt idx="3437">
                  <c:v>36126</c:v>
                </c:pt>
                <c:pt idx="3438">
                  <c:v>36127</c:v>
                </c:pt>
                <c:pt idx="3439">
                  <c:v>36128</c:v>
                </c:pt>
                <c:pt idx="3440">
                  <c:v>36129</c:v>
                </c:pt>
                <c:pt idx="3441">
                  <c:v>36130</c:v>
                </c:pt>
                <c:pt idx="3442">
                  <c:v>36131</c:v>
                </c:pt>
                <c:pt idx="3443">
                  <c:v>36132</c:v>
                </c:pt>
                <c:pt idx="3444">
                  <c:v>36133</c:v>
                </c:pt>
                <c:pt idx="3445">
                  <c:v>36134</c:v>
                </c:pt>
                <c:pt idx="3446">
                  <c:v>36135</c:v>
                </c:pt>
                <c:pt idx="3447">
                  <c:v>36136</c:v>
                </c:pt>
                <c:pt idx="3448">
                  <c:v>36137</c:v>
                </c:pt>
                <c:pt idx="3449">
                  <c:v>36138</c:v>
                </c:pt>
                <c:pt idx="3450">
                  <c:v>36139</c:v>
                </c:pt>
                <c:pt idx="3451">
                  <c:v>36140</c:v>
                </c:pt>
                <c:pt idx="3452">
                  <c:v>36141</c:v>
                </c:pt>
                <c:pt idx="3453">
                  <c:v>36142</c:v>
                </c:pt>
                <c:pt idx="3454">
                  <c:v>36143</c:v>
                </c:pt>
                <c:pt idx="3455">
                  <c:v>36144</c:v>
                </c:pt>
                <c:pt idx="3456">
                  <c:v>36145</c:v>
                </c:pt>
                <c:pt idx="3457">
                  <c:v>36146</c:v>
                </c:pt>
                <c:pt idx="3458">
                  <c:v>36147</c:v>
                </c:pt>
                <c:pt idx="3459">
                  <c:v>36148</c:v>
                </c:pt>
                <c:pt idx="3460">
                  <c:v>36149</c:v>
                </c:pt>
                <c:pt idx="3461">
                  <c:v>36150</c:v>
                </c:pt>
                <c:pt idx="3462">
                  <c:v>36151</c:v>
                </c:pt>
                <c:pt idx="3463">
                  <c:v>36152</c:v>
                </c:pt>
                <c:pt idx="3464">
                  <c:v>36153</c:v>
                </c:pt>
                <c:pt idx="3465">
                  <c:v>36154</c:v>
                </c:pt>
                <c:pt idx="3466">
                  <c:v>36155</c:v>
                </c:pt>
                <c:pt idx="3467">
                  <c:v>36156</c:v>
                </c:pt>
                <c:pt idx="3468">
                  <c:v>36157</c:v>
                </c:pt>
                <c:pt idx="3469">
                  <c:v>36158</c:v>
                </c:pt>
                <c:pt idx="3470">
                  <c:v>36159</c:v>
                </c:pt>
                <c:pt idx="3471">
                  <c:v>36160</c:v>
                </c:pt>
                <c:pt idx="3472">
                  <c:v>36161</c:v>
                </c:pt>
                <c:pt idx="3473">
                  <c:v>36162</c:v>
                </c:pt>
                <c:pt idx="3474">
                  <c:v>36163</c:v>
                </c:pt>
                <c:pt idx="3475">
                  <c:v>36164</c:v>
                </c:pt>
                <c:pt idx="3476">
                  <c:v>36165</c:v>
                </c:pt>
                <c:pt idx="3477">
                  <c:v>36166</c:v>
                </c:pt>
                <c:pt idx="3478">
                  <c:v>36167</c:v>
                </c:pt>
                <c:pt idx="3479">
                  <c:v>36168</c:v>
                </c:pt>
                <c:pt idx="3480">
                  <c:v>36169</c:v>
                </c:pt>
                <c:pt idx="3481">
                  <c:v>36170</c:v>
                </c:pt>
                <c:pt idx="3482">
                  <c:v>36171</c:v>
                </c:pt>
                <c:pt idx="3483">
                  <c:v>36172</c:v>
                </c:pt>
                <c:pt idx="3484">
                  <c:v>36173</c:v>
                </c:pt>
                <c:pt idx="3485">
                  <c:v>36174</c:v>
                </c:pt>
                <c:pt idx="3486">
                  <c:v>36175</c:v>
                </c:pt>
                <c:pt idx="3487">
                  <c:v>36176</c:v>
                </c:pt>
                <c:pt idx="3488">
                  <c:v>36177</c:v>
                </c:pt>
                <c:pt idx="3489">
                  <c:v>36178</c:v>
                </c:pt>
                <c:pt idx="3490">
                  <c:v>36179</c:v>
                </c:pt>
                <c:pt idx="3491">
                  <c:v>36180</c:v>
                </c:pt>
                <c:pt idx="3492">
                  <c:v>36181</c:v>
                </c:pt>
                <c:pt idx="3493">
                  <c:v>36182</c:v>
                </c:pt>
                <c:pt idx="3494">
                  <c:v>36183</c:v>
                </c:pt>
                <c:pt idx="3495">
                  <c:v>36184</c:v>
                </c:pt>
                <c:pt idx="3496">
                  <c:v>36185</c:v>
                </c:pt>
                <c:pt idx="3497">
                  <c:v>36186</c:v>
                </c:pt>
                <c:pt idx="3498">
                  <c:v>36187</c:v>
                </c:pt>
                <c:pt idx="3499">
                  <c:v>36188</c:v>
                </c:pt>
                <c:pt idx="3500">
                  <c:v>36189</c:v>
                </c:pt>
                <c:pt idx="3501">
                  <c:v>36190</c:v>
                </c:pt>
                <c:pt idx="3502">
                  <c:v>36191</c:v>
                </c:pt>
                <c:pt idx="3503">
                  <c:v>36192</c:v>
                </c:pt>
                <c:pt idx="3504">
                  <c:v>36193</c:v>
                </c:pt>
                <c:pt idx="3505">
                  <c:v>36194</c:v>
                </c:pt>
                <c:pt idx="3506">
                  <c:v>36195</c:v>
                </c:pt>
                <c:pt idx="3507">
                  <c:v>36196</c:v>
                </c:pt>
                <c:pt idx="3508">
                  <c:v>36197</c:v>
                </c:pt>
                <c:pt idx="3509">
                  <c:v>36198</c:v>
                </c:pt>
                <c:pt idx="3510">
                  <c:v>36199</c:v>
                </c:pt>
                <c:pt idx="3511">
                  <c:v>36200</c:v>
                </c:pt>
                <c:pt idx="3512">
                  <c:v>36201</c:v>
                </c:pt>
                <c:pt idx="3513">
                  <c:v>36202</c:v>
                </c:pt>
                <c:pt idx="3514">
                  <c:v>36203</c:v>
                </c:pt>
                <c:pt idx="3515">
                  <c:v>36204</c:v>
                </c:pt>
                <c:pt idx="3516">
                  <c:v>36205</c:v>
                </c:pt>
                <c:pt idx="3517">
                  <c:v>36206</c:v>
                </c:pt>
                <c:pt idx="3518">
                  <c:v>36207</c:v>
                </c:pt>
                <c:pt idx="3519">
                  <c:v>36208</c:v>
                </c:pt>
                <c:pt idx="3520">
                  <c:v>36209</c:v>
                </c:pt>
                <c:pt idx="3521">
                  <c:v>36210</c:v>
                </c:pt>
                <c:pt idx="3522">
                  <c:v>36211</c:v>
                </c:pt>
                <c:pt idx="3523">
                  <c:v>36212</c:v>
                </c:pt>
                <c:pt idx="3524">
                  <c:v>36213</c:v>
                </c:pt>
                <c:pt idx="3525">
                  <c:v>36214</c:v>
                </c:pt>
                <c:pt idx="3526">
                  <c:v>36215</c:v>
                </c:pt>
                <c:pt idx="3527">
                  <c:v>36216</c:v>
                </c:pt>
                <c:pt idx="3528">
                  <c:v>36217</c:v>
                </c:pt>
                <c:pt idx="3529">
                  <c:v>36218</c:v>
                </c:pt>
                <c:pt idx="3530">
                  <c:v>36219</c:v>
                </c:pt>
                <c:pt idx="3531">
                  <c:v>36220</c:v>
                </c:pt>
                <c:pt idx="3532">
                  <c:v>36221</c:v>
                </c:pt>
                <c:pt idx="3533">
                  <c:v>36222</c:v>
                </c:pt>
                <c:pt idx="3534">
                  <c:v>36223</c:v>
                </c:pt>
                <c:pt idx="3535">
                  <c:v>36224</c:v>
                </c:pt>
                <c:pt idx="3536">
                  <c:v>36225</c:v>
                </c:pt>
                <c:pt idx="3537">
                  <c:v>36226</c:v>
                </c:pt>
                <c:pt idx="3538">
                  <c:v>36227</c:v>
                </c:pt>
                <c:pt idx="3539">
                  <c:v>36228</c:v>
                </c:pt>
                <c:pt idx="3540">
                  <c:v>36229</c:v>
                </c:pt>
                <c:pt idx="3541">
                  <c:v>36230</c:v>
                </c:pt>
                <c:pt idx="3542">
                  <c:v>36231</c:v>
                </c:pt>
                <c:pt idx="3543">
                  <c:v>36232</c:v>
                </c:pt>
                <c:pt idx="3544">
                  <c:v>36233</c:v>
                </c:pt>
                <c:pt idx="3545">
                  <c:v>36234</c:v>
                </c:pt>
                <c:pt idx="3546">
                  <c:v>36235</c:v>
                </c:pt>
                <c:pt idx="3547">
                  <c:v>36236</c:v>
                </c:pt>
                <c:pt idx="3548">
                  <c:v>36237</c:v>
                </c:pt>
                <c:pt idx="3549">
                  <c:v>36238</c:v>
                </c:pt>
                <c:pt idx="3550">
                  <c:v>36239</c:v>
                </c:pt>
                <c:pt idx="3551">
                  <c:v>36240</c:v>
                </c:pt>
                <c:pt idx="3552">
                  <c:v>36241</c:v>
                </c:pt>
                <c:pt idx="3553">
                  <c:v>36242</c:v>
                </c:pt>
                <c:pt idx="3554">
                  <c:v>36243</c:v>
                </c:pt>
                <c:pt idx="3555">
                  <c:v>36244</c:v>
                </c:pt>
                <c:pt idx="3556">
                  <c:v>36245</c:v>
                </c:pt>
                <c:pt idx="3557">
                  <c:v>36246</c:v>
                </c:pt>
                <c:pt idx="3558">
                  <c:v>36247</c:v>
                </c:pt>
                <c:pt idx="3559">
                  <c:v>36248</c:v>
                </c:pt>
                <c:pt idx="3560">
                  <c:v>36249</c:v>
                </c:pt>
                <c:pt idx="3561">
                  <c:v>36250</c:v>
                </c:pt>
                <c:pt idx="3562">
                  <c:v>36251</c:v>
                </c:pt>
                <c:pt idx="3563">
                  <c:v>36252</c:v>
                </c:pt>
                <c:pt idx="3564">
                  <c:v>36253</c:v>
                </c:pt>
                <c:pt idx="3565">
                  <c:v>36254</c:v>
                </c:pt>
                <c:pt idx="3566">
                  <c:v>36255</c:v>
                </c:pt>
                <c:pt idx="3567">
                  <c:v>36256</c:v>
                </c:pt>
                <c:pt idx="3568">
                  <c:v>36257</c:v>
                </c:pt>
                <c:pt idx="3569">
                  <c:v>36258</c:v>
                </c:pt>
                <c:pt idx="3570">
                  <c:v>36259</c:v>
                </c:pt>
                <c:pt idx="3571">
                  <c:v>36260</c:v>
                </c:pt>
                <c:pt idx="3572">
                  <c:v>36261</c:v>
                </c:pt>
                <c:pt idx="3573">
                  <c:v>36262</c:v>
                </c:pt>
                <c:pt idx="3574">
                  <c:v>36263</c:v>
                </c:pt>
                <c:pt idx="3575">
                  <c:v>36264</c:v>
                </c:pt>
                <c:pt idx="3576">
                  <c:v>36265</c:v>
                </c:pt>
                <c:pt idx="3577">
                  <c:v>36266</c:v>
                </c:pt>
                <c:pt idx="3578">
                  <c:v>36267</c:v>
                </c:pt>
                <c:pt idx="3579">
                  <c:v>36268</c:v>
                </c:pt>
                <c:pt idx="3580">
                  <c:v>36269</c:v>
                </c:pt>
                <c:pt idx="3581">
                  <c:v>36270</c:v>
                </c:pt>
                <c:pt idx="3582">
                  <c:v>36271</c:v>
                </c:pt>
                <c:pt idx="3583">
                  <c:v>36272</c:v>
                </c:pt>
                <c:pt idx="3584">
                  <c:v>36273</c:v>
                </c:pt>
                <c:pt idx="3585">
                  <c:v>36274</c:v>
                </c:pt>
                <c:pt idx="3586">
                  <c:v>36275</c:v>
                </c:pt>
                <c:pt idx="3587">
                  <c:v>36276</c:v>
                </c:pt>
                <c:pt idx="3588">
                  <c:v>36277</c:v>
                </c:pt>
                <c:pt idx="3589">
                  <c:v>36278</c:v>
                </c:pt>
                <c:pt idx="3590">
                  <c:v>36279</c:v>
                </c:pt>
                <c:pt idx="3591">
                  <c:v>36280</c:v>
                </c:pt>
                <c:pt idx="3592">
                  <c:v>36281</c:v>
                </c:pt>
                <c:pt idx="3593">
                  <c:v>36282</c:v>
                </c:pt>
                <c:pt idx="3594">
                  <c:v>36283</c:v>
                </c:pt>
                <c:pt idx="3595">
                  <c:v>36284</c:v>
                </c:pt>
                <c:pt idx="3596">
                  <c:v>36285</c:v>
                </c:pt>
                <c:pt idx="3597">
                  <c:v>36286</c:v>
                </c:pt>
                <c:pt idx="3598">
                  <c:v>36287</c:v>
                </c:pt>
                <c:pt idx="3599">
                  <c:v>36288</c:v>
                </c:pt>
                <c:pt idx="3600">
                  <c:v>36289</c:v>
                </c:pt>
                <c:pt idx="3601">
                  <c:v>36290</c:v>
                </c:pt>
                <c:pt idx="3602">
                  <c:v>36291</c:v>
                </c:pt>
                <c:pt idx="3603">
                  <c:v>36292</c:v>
                </c:pt>
                <c:pt idx="3604">
                  <c:v>36293</c:v>
                </c:pt>
                <c:pt idx="3605">
                  <c:v>36294</c:v>
                </c:pt>
                <c:pt idx="3606">
                  <c:v>36295</c:v>
                </c:pt>
                <c:pt idx="3607">
                  <c:v>36296</c:v>
                </c:pt>
                <c:pt idx="3608">
                  <c:v>36297</c:v>
                </c:pt>
                <c:pt idx="3609">
                  <c:v>36298</c:v>
                </c:pt>
                <c:pt idx="3610">
                  <c:v>36299</c:v>
                </c:pt>
                <c:pt idx="3611">
                  <c:v>36300</c:v>
                </c:pt>
                <c:pt idx="3612">
                  <c:v>36301</c:v>
                </c:pt>
                <c:pt idx="3613">
                  <c:v>36302</c:v>
                </c:pt>
                <c:pt idx="3614">
                  <c:v>36303</c:v>
                </c:pt>
                <c:pt idx="3615">
                  <c:v>36304</c:v>
                </c:pt>
                <c:pt idx="3616">
                  <c:v>36305</c:v>
                </c:pt>
                <c:pt idx="3617">
                  <c:v>36306</c:v>
                </c:pt>
                <c:pt idx="3618">
                  <c:v>36307</c:v>
                </c:pt>
                <c:pt idx="3619">
                  <c:v>36308</c:v>
                </c:pt>
                <c:pt idx="3620">
                  <c:v>36309</c:v>
                </c:pt>
                <c:pt idx="3621">
                  <c:v>36310</c:v>
                </c:pt>
                <c:pt idx="3622">
                  <c:v>36311</c:v>
                </c:pt>
                <c:pt idx="3623">
                  <c:v>36312</c:v>
                </c:pt>
                <c:pt idx="3624">
                  <c:v>36313</c:v>
                </c:pt>
                <c:pt idx="3625">
                  <c:v>36314</c:v>
                </c:pt>
                <c:pt idx="3626">
                  <c:v>36315</c:v>
                </c:pt>
                <c:pt idx="3627">
                  <c:v>36316</c:v>
                </c:pt>
                <c:pt idx="3628">
                  <c:v>36317</c:v>
                </c:pt>
                <c:pt idx="3629">
                  <c:v>36318</c:v>
                </c:pt>
                <c:pt idx="3630">
                  <c:v>36319</c:v>
                </c:pt>
                <c:pt idx="3631">
                  <c:v>36320</c:v>
                </c:pt>
                <c:pt idx="3632">
                  <c:v>36321</c:v>
                </c:pt>
                <c:pt idx="3633">
                  <c:v>36322</c:v>
                </c:pt>
                <c:pt idx="3634">
                  <c:v>36323</c:v>
                </c:pt>
                <c:pt idx="3635">
                  <c:v>36324</c:v>
                </c:pt>
                <c:pt idx="3636">
                  <c:v>36325</c:v>
                </c:pt>
                <c:pt idx="3637">
                  <c:v>36326</c:v>
                </c:pt>
                <c:pt idx="3638">
                  <c:v>36327</c:v>
                </c:pt>
                <c:pt idx="3639">
                  <c:v>36328</c:v>
                </c:pt>
                <c:pt idx="3640">
                  <c:v>36329</c:v>
                </c:pt>
                <c:pt idx="3641">
                  <c:v>36330</c:v>
                </c:pt>
                <c:pt idx="3642">
                  <c:v>36331</c:v>
                </c:pt>
                <c:pt idx="3643">
                  <c:v>36332</c:v>
                </c:pt>
                <c:pt idx="3644">
                  <c:v>36333</c:v>
                </c:pt>
                <c:pt idx="3645">
                  <c:v>36334</c:v>
                </c:pt>
                <c:pt idx="3646">
                  <c:v>36335</c:v>
                </c:pt>
                <c:pt idx="3647">
                  <c:v>36336</c:v>
                </c:pt>
                <c:pt idx="3648">
                  <c:v>36337</c:v>
                </c:pt>
                <c:pt idx="3649">
                  <c:v>36338</c:v>
                </c:pt>
                <c:pt idx="3650">
                  <c:v>36339</c:v>
                </c:pt>
                <c:pt idx="3651">
                  <c:v>36340</c:v>
                </c:pt>
                <c:pt idx="3652">
                  <c:v>36341</c:v>
                </c:pt>
                <c:pt idx="3653">
                  <c:v>36342</c:v>
                </c:pt>
                <c:pt idx="3654">
                  <c:v>36343</c:v>
                </c:pt>
                <c:pt idx="3655">
                  <c:v>36344</c:v>
                </c:pt>
                <c:pt idx="3656">
                  <c:v>36345</c:v>
                </c:pt>
                <c:pt idx="3657">
                  <c:v>36346</c:v>
                </c:pt>
                <c:pt idx="3658">
                  <c:v>36347</c:v>
                </c:pt>
                <c:pt idx="3659">
                  <c:v>36348</c:v>
                </c:pt>
                <c:pt idx="3660">
                  <c:v>36349</c:v>
                </c:pt>
                <c:pt idx="3661">
                  <c:v>36350</c:v>
                </c:pt>
                <c:pt idx="3662">
                  <c:v>36351</c:v>
                </c:pt>
                <c:pt idx="3663">
                  <c:v>36352</c:v>
                </c:pt>
                <c:pt idx="3664">
                  <c:v>36353</c:v>
                </c:pt>
                <c:pt idx="3665">
                  <c:v>36354</c:v>
                </c:pt>
                <c:pt idx="3666">
                  <c:v>36355</c:v>
                </c:pt>
                <c:pt idx="3667">
                  <c:v>36356</c:v>
                </c:pt>
                <c:pt idx="3668">
                  <c:v>36357</c:v>
                </c:pt>
                <c:pt idx="3669">
                  <c:v>36358</c:v>
                </c:pt>
                <c:pt idx="3670">
                  <c:v>36359</c:v>
                </c:pt>
                <c:pt idx="3671">
                  <c:v>36360</c:v>
                </c:pt>
                <c:pt idx="3672">
                  <c:v>36361</c:v>
                </c:pt>
                <c:pt idx="3673">
                  <c:v>36362</c:v>
                </c:pt>
                <c:pt idx="3674">
                  <c:v>36363</c:v>
                </c:pt>
                <c:pt idx="3675">
                  <c:v>36364</c:v>
                </c:pt>
                <c:pt idx="3676">
                  <c:v>36365</c:v>
                </c:pt>
                <c:pt idx="3677">
                  <c:v>36366</c:v>
                </c:pt>
                <c:pt idx="3678">
                  <c:v>36367</c:v>
                </c:pt>
                <c:pt idx="3679">
                  <c:v>36368</c:v>
                </c:pt>
                <c:pt idx="3680">
                  <c:v>36369</c:v>
                </c:pt>
                <c:pt idx="3681">
                  <c:v>36370</c:v>
                </c:pt>
                <c:pt idx="3682">
                  <c:v>36371</c:v>
                </c:pt>
                <c:pt idx="3683">
                  <c:v>36372</c:v>
                </c:pt>
                <c:pt idx="3684">
                  <c:v>36373</c:v>
                </c:pt>
                <c:pt idx="3685">
                  <c:v>36374</c:v>
                </c:pt>
                <c:pt idx="3686">
                  <c:v>36375</c:v>
                </c:pt>
                <c:pt idx="3687">
                  <c:v>36376</c:v>
                </c:pt>
                <c:pt idx="3688">
                  <c:v>36377</c:v>
                </c:pt>
                <c:pt idx="3689">
                  <c:v>36378</c:v>
                </c:pt>
                <c:pt idx="3690">
                  <c:v>36379</c:v>
                </c:pt>
                <c:pt idx="3691">
                  <c:v>36380</c:v>
                </c:pt>
                <c:pt idx="3692">
                  <c:v>36381</c:v>
                </c:pt>
                <c:pt idx="3693">
                  <c:v>36382</c:v>
                </c:pt>
                <c:pt idx="3694">
                  <c:v>36383</c:v>
                </c:pt>
                <c:pt idx="3695">
                  <c:v>36384</c:v>
                </c:pt>
                <c:pt idx="3696">
                  <c:v>36385</c:v>
                </c:pt>
                <c:pt idx="3697">
                  <c:v>36386</c:v>
                </c:pt>
                <c:pt idx="3698">
                  <c:v>36387</c:v>
                </c:pt>
                <c:pt idx="3699">
                  <c:v>36388</c:v>
                </c:pt>
                <c:pt idx="3700">
                  <c:v>36389</c:v>
                </c:pt>
                <c:pt idx="3701">
                  <c:v>36390</c:v>
                </c:pt>
                <c:pt idx="3702">
                  <c:v>36391</c:v>
                </c:pt>
                <c:pt idx="3703">
                  <c:v>36392</c:v>
                </c:pt>
                <c:pt idx="3704">
                  <c:v>36393</c:v>
                </c:pt>
                <c:pt idx="3705">
                  <c:v>36394</c:v>
                </c:pt>
                <c:pt idx="3706">
                  <c:v>36395</c:v>
                </c:pt>
                <c:pt idx="3707">
                  <c:v>36396</c:v>
                </c:pt>
                <c:pt idx="3708">
                  <c:v>36397</c:v>
                </c:pt>
                <c:pt idx="3709">
                  <c:v>36398</c:v>
                </c:pt>
                <c:pt idx="3710">
                  <c:v>36399</c:v>
                </c:pt>
                <c:pt idx="3711">
                  <c:v>36400</c:v>
                </c:pt>
                <c:pt idx="3712">
                  <c:v>36401</c:v>
                </c:pt>
                <c:pt idx="3713">
                  <c:v>36402</c:v>
                </c:pt>
                <c:pt idx="3714">
                  <c:v>36403</c:v>
                </c:pt>
                <c:pt idx="3715">
                  <c:v>36404</c:v>
                </c:pt>
                <c:pt idx="3716">
                  <c:v>36405</c:v>
                </c:pt>
                <c:pt idx="3717">
                  <c:v>36406</c:v>
                </c:pt>
                <c:pt idx="3718">
                  <c:v>36407</c:v>
                </c:pt>
                <c:pt idx="3719">
                  <c:v>36408</c:v>
                </c:pt>
                <c:pt idx="3720">
                  <c:v>36409</c:v>
                </c:pt>
                <c:pt idx="3721">
                  <c:v>36410</c:v>
                </c:pt>
                <c:pt idx="3722">
                  <c:v>36411</c:v>
                </c:pt>
                <c:pt idx="3723">
                  <c:v>36412</c:v>
                </c:pt>
                <c:pt idx="3724">
                  <c:v>36413</c:v>
                </c:pt>
                <c:pt idx="3725">
                  <c:v>36414</c:v>
                </c:pt>
                <c:pt idx="3726">
                  <c:v>36415</c:v>
                </c:pt>
                <c:pt idx="3727">
                  <c:v>36416</c:v>
                </c:pt>
                <c:pt idx="3728">
                  <c:v>36417</c:v>
                </c:pt>
                <c:pt idx="3729">
                  <c:v>36418</c:v>
                </c:pt>
                <c:pt idx="3730">
                  <c:v>36419</c:v>
                </c:pt>
                <c:pt idx="3731">
                  <c:v>36420</c:v>
                </c:pt>
                <c:pt idx="3732">
                  <c:v>36421</c:v>
                </c:pt>
                <c:pt idx="3733">
                  <c:v>36422</c:v>
                </c:pt>
                <c:pt idx="3734">
                  <c:v>36423</c:v>
                </c:pt>
                <c:pt idx="3735">
                  <c:v>36424</c:v>
                </c:pt>
                <c:pt idx="3736">
                  <c:v>36425</c:v>
                </c:pt>
                <c:pt idx="3737">
                  <c:v>36426</c:v>
                </c:pt>
                <c:pt idx="3738">
                  <c:v>36427</c:v>
                </c:pt>
                <c:pt idx="3739">
                  <c:v>36428</c:v>
                </c:pt>
                <c:pt idx="3740">
                  <c:v>36429</c:v>
                </c:pt>
                <c:pt idx="3741">
                  <c:v>36430</c:v>
                </c:pt>
                <c:pt idx="3742">
                  <c:v>36431</c:v>
                </c:pt>
                <c:pt idx="3743">
                  <c:v>36432</c:v>
                </c:pt>
                <c:pt idx="3744">
                  <c:v>36433</c:v>
                </c:pt>
                <c:pt idx="3745">
                  <c:v>36434</c:v>
                </c:pt>
                <c:pt idx="3746">
                  <c:v>36435</c:v>
                </c:pt>
                <c:pt idx="3747">
                  <c:v>36436</c:v>
                </c:pt>
                <c:pt idx="3748">
                  <c:v>36437</c:v>
                </c:pt>
                <c:pt idx="3749">
                  <c:v>36438</c:v>
                </c:pt>
                <c:pt idx="3750">
                  <c:v>36439</c:v>
                </c:pt>
                <c:pt idx="3751">
                  <c:v>36440</c:v>
                </c:pt>
                <c:pt idx="3752">
                  <c:v>36441</c:v>
                </c:pt>
                <c:pt idx="3753">
                  <c:v>36442</c:v>
                </c:pt>
                <c:pt idx="3754">
                  <c:v>36443</c:v>
                </c:pt>
                <c:pt idx="3755">
                  <c:v>36444</c:v>
                </c:pt>
                <c:pt idx="3756">
                  <c:v>36445</c:v>
                </c:pt>
                <c:pt idx="3757">
                  <c:v>36446</c:v>
                </c:pt>
                <c:pt idx="3758">
                  <c:v>36447</c:v>
                </c:pt>
                <c:pt idx="3759">
                  <c:v>36448</c:v>
                </c:pt>
                <c:pt idx="3760">
                  <c:v>36449</c:v>
                </c:pt>
                <c:pt idx="3761">
                  <c:v>36450</c:v>
                </c:pt>
                <c:pt idx="3762">
                  <c:v>36451</c:v>
                </c:pt>
                <c:pt idx="3763">
                  <c:v>36452</c:v>
                </c:pt>
                <c:pt idx="3764">
                  <c:v>36453</c:v>
                </c:pt>
                <c:pt idx="3765">
                  <c:v>36454</c:v>
                </c:pt>
                <c:pt idx="3766">
                  <c:v>36455</c:v>
                </c:pt>
                <c:pt idx="3767">
                  <c:v>36456</c:v>
                </c:pt>
                <c:pt idx="3768">
                  <c:v>36457</c:v>
                </c:pt>
                <c:pt idx="3769">
                  <c:v>36458</c:v>
                </c:pt>
                <c:pt idx="3770">
                  <c:v>36459</c:v>
                </c:pt>
                <c:pt idx="3771">
                  <c:v>36460</c:v>
                </c:pt>
                <c:pt idx="3772">
                  <c:v>36461</c:v>
                </c:pt>
                <c:pt idx="3773">
                  <c:v>36462</c:v>
                </c:pt>
                <c:pt idx="3774">
                  <c:v>36463</c:v>
                </c:pt>
                <c:pt idx="3775">
                  <c:v>36464</c:v>
                </c:pt>
                <c:pt idx="3776">
                  <c:v>36465</c:v>
                </c:pt>
                <c:pt idx="3777">
                  <c:v>36466</c:v>
                </c:pt>
                <c:pt idx="3778">
                  <c:v>36467</c:v>
                </c:pt>
                <c:pt idx="3779">
                  <c:v>36468</c:v>
                </c:pt>
                <c:pt idx="3780">
                  <c:v>36469</c:v>
                </c:pt>
                <c:pt idx="3781">
                  <c:v>36470</c:v>
                </c:pt>
                <c:pt idx="3782">
                  <c:v>36471</c:v>
                </c:pt>
                <c:pt idx="3783">
                  <c:v>36472</c:v>
                </c:pt>
                <c:pt idx="3784">
                  <c:v>36473</c:v>
                </c:pt>
                <c:pt idx="3785">
                  <c:v>36474</c:v>
                </c:pt>
                <c:pt idx="3786">
                  <c:v>36475</c:v>
                </c:pt>
                <c:pt idx="3787">
                  <c:v>36476</c:v>
                </c:pt>
                <c:pt idx="3788">
                  <c:v>36477</c:v>
                </c:pt>
                <c:pt idx="3789">
                  <c:v>36478</c:v>
                </c:pt>
                <c:pt idx="3790">
                  <c:v>36479</c:v>
                </c:pt>
                <c:pt idx="3791">
                  <c:v>36480</c:v>
                </c:pt>
                <c:pt idx="3792">
                  <c:v>36481</c:v>
                </c:pt>
                <c:pt idx="3793">
                  <c:v>36482</c:v>
                </c:pt>
                <c:pt idx="3794">
                  <c:v>36483</c:v>
                </c:pt>
                <c:pt idx="3795">
                  <c:v>36484</c:v>
                </c:pt>
                <c:pt idx="3796">
                  <c:v>36485</c:v>
                </c:pt>
                <c:pt idx="3797">
                  <c:v>36486</c:v>
                </c:pt>
                <c:pt idx="3798">
                  <c:v>36487</c:v>
                </c:pt>
                <c:pt idx="3799">
                  <c:v>36488</c:v>
                </c:pt>
                <c:pt idx="3800">
                  <c:v>36489</c:v>
                </c:pt>
                <c:pt idx="3801">
                  <c:v>36490</c:v>
                </c:pt>
                <c:pt idx="3802">
                  <c:v>36491</c:v>
                </c:pt>
                <c:pt idx="3803">
                  <c:v>36492</c:v>
                </c:pt>
                <c:pt idx="3804">
                  <c:v>36493</c:v>
                </c:pt>
                <c:pt idx="3805">
                  <c:v>36494</c:v>
                </c:pt>
                <c:pt idx="3806">
                  <c:v>36495</c:v>
                </c:pt>
                <c:pt idx="3807">
                  <c:v>36496</c:v>
                </c:pt>
                <c:pt idx="3808">
                  <c:v>36497</c:v>
                </c:pt>
                <c:pt idx="3809">
                  <c:v>36498</c:v>
                </c:pt>
                <c:pt idx="3810">
                  <c:v>36499</c:v>
                </c:pt>
                <c:pt idx="3811">
                  <c:v>36500</c:v>
                </c:pt>
                <c:pt idx="3812">
                  <c:v>36501</c:v>
                </c:pt>
                <c:pt idx="3813">
                  <c:v>36502</c:v>
                </c:pt>
                <c:pt idx="3814">
                  <c:v>36503</c:v>
                </c:pt>
                <c:pt idx="3815">
                  <c:v>36504</c:v>
                </c:pt>
                <c:pt idx="3816">
                  <c:v>36505</c:v>
                </c:pt>
                <c:pt idx="3817">
                  <c:v>36506</c:v>
                </c:pt>
                <c:pt idx="3818">
                  <c:v>36507</c:v>
                </c:pt>
                <c:pt idx="3819">
                  <c:v>36508</c:v>
                </c:pt>
                <c:pt idx="3820">
                  <c:v>36509</c:v>
                </c:pt>
                <c:pt idx="3821">
                  <c:v>36510</c:v>
                </c:pt>
                <c:pt idx="3822">
                  <c:v>36511</c:v>
                </c:pt>
                <c:pt idx="3823">
                  <c:v>36512</c:v>
                </c:pt>
                <c:pt idx="3824">
                  <c:v>36513</c:v>
                </c:pt>
                <c:pt idx="3825">
                  <c:v>36514</c:v>
                </c:pt>
                <c:pt idx="3826">
                  <c:v>36515</c:v>
                </c:pt>
                <c:pt idx="3827">
                  <c:v>36516</c:v>
                </c:pt>
                <c:pt idx="3828">
                  <c:v>36517</c:v>
                </c:pt>
                <c:pt idx="3829">
                  <c:v>36518</c:v>
                </c:pt>
                <c:pt idx="3830">
                  <c:v>36519</c:v>
                </c:pt>
                <c:pt idx="3831">
                  <c:v>36520</c:v>
                </c:pt>
                <c:pt idx="3832">
                  <c:v>36521</c:v>
                </c:pt>
                <c:pt idx="3833">
                  <c:v>36522</c:v>
                </c:pt>
                <c:pt idx="3834">
                  <c:v>36523</c:v>
                </c:pt>
                <c:pt idx="3835">
                  <c:v>36524</c:v>
                </c:pt>
                <c:pt idx="3836">
                  <c:v>36525</c:v>
                </c:pt>
                <c:pt idx="3837">
                  <c:v>36526</c:v>
                </c:pt>
                <c:pt idx="3838">
                  <c:v>36527</c:v>
                </c:pt>
                <c:pt idx="3839">
                  <c:v>36528</c:v>
                </c:pt>
                <c:pt idx="3840">
                  <c:v>36529</c:v>
                </c:pt>
                <c:pt idx="3841">
                  <c:v>36530</c:v>
                </c:pt>
                <c:pt idx="3842">
                  <c:v>36531</c:v>
                </c:pt>
                <c:pt idx="3843">
                  <c:v>36532</c:v>
                </c:pt>
                <c:pt idx="3844">
                  <c:v>36533</c:v>
                </c:pt>
                <c:pt idx="3845">
                  <c:v>36534</c:v>
                </c:pt>
                <c:pt idx="3846">
                  <c:v>36535</c:v>
                </c:pt>
                <c:pt idx="3847">
                  <c:v>36536</c:v>
                </c:pt>
                <c:pt idx="3848">
                  <c:v>36537</c:v>
                </c:pt>
                <c:pt idx="3849">
                  <c:v>36538</c:v>
                </c:pt>
                <c:pt idx="3850">
                  <c:v>36539</c:v>
                </c:pt>
                <c:pt idx="3851">
                  <c:v>36540</c:v>
                </c:pt>
                <c:pt idx="3852">
                  <c:v>36541</c:v>
                </c:pt>
                <c:pt idx="3853">
                  <c:v>36542</c:v>
                </c:pt>
                <c:pt idx="3854">
                  <c:v>36543</c:v>
                </c:pt>
                <c:pt idx="3855">
                  <c:v>36544</c:v>
                </c:pt>
                <c:pt idx="3856">
                  <c:v>36545</c:v>
                </c:pt>
                <c:pt idx="3857">
                  <c:v>36546</c:v>
                </c:pt>
                <c:pt idx="3858">
                  <c:v>36547</c:v>
                </c:pt>
                <c:pt idx="3859">
                  <c:v>36548</c:v>
                </c:pt>
                <c:pt idx="3860">
                  <c:v>36549</c:v>
                </c:pt>
                <c:pt idx="3861">
                  <c:v>36550</c:v>
                </c:pt>
                <c:pt idx="3862">
                  <c:v>36551</c:v>
                </c:pt>
                <c:pt idx="3863">
                  <c:v>36552</c:v>
                </c:pt>
                <c:pt idx="3864">
                  <c:v>36553</c:v>
                </c:pt>
                <c:pt idx="3865">
                  <c:v>36554</c:v>
                </c:pt>
                <c:pt idx="3866">
                  <c:v>36555</c:v>
                </c:pt>
                <c:pt idx="3867">
                  <c:v>36556</c:v>
                </c:pt>
                <c:pt idx="3868">
                  <c:v>36557</c:v>
                </c:pt>
                <c:pt idx="3869">
                  <c:v>36558</c:v>
                </c:pt>
                <c:pt idx="3870">
                  <c:v>36559</c:v>
                </c:pt>
                <c:pt idx="3871">
                  <c:v>36560</c:v>
                </c:pt>
                <c:pt idx="3872">
                  <c:v>36561</c:v>
                </c:pt>
                <c:pt idx="3873">
                  <c:v>36562</c:v>
                </c:pt>
                <c:pt idx="3874">
                  <c:v>36563</c:v>
                </c:pt>
                <c:pt idx="3875">
                  <c:v>36564</c:v>
                </c:pt>
                <c:pt idx="3876">
                  <c:v>36565</c:v>
                </c:pt>
                <c:pt idx="3877">
                  <c:v>36566</c:v>
                </c:pt>
                <c:pt idx="3878">
                  <c:v>36567</c:v>
                </c:pt>
                <c:pt idx="3879">
                  <c:v>36568</c:v>
                </c:pt>
                <c:pt idx="3880">
                  <c:v>36569</c:v>
                </c:pt>
                <c:pt idx="3881">
                  <c:v>36570</c:v>
                </c:pt>
                <c:pt idx="3882">
                  <c:v>36571</c:v>
                </c:pt>
                <c:pt idx="3883">
                  <c:v>36572</c:v>
                </c:pt>
                <c:pt idx="3884">
                  <c:v>36573</c:v>
                </c:pt>
                <c:pt idx="3885">
                  <c:v>36574</c:v>
                </c:pt>
                <c:pt idx="3886">
                  <c:v>36575</c:v>
                </c:pt>
                <c:pt idx="3887">
                  <c:v>36576</c:v>
                </c:pt>
                <c:pt idx="3888">
                  <c:v>36577</c:v>
                </c:pt>
                <c:pt idx="3889">
                  <c:v>36578</c:v>
                </c:pt>
                <c:pt idx="3890">
                  <c:v>36579</c:v>
                </c:pt>
                <c:pt idx="3891">
                  <c:v>36580</c:v>
                </c:pt>
                <c:pt idx="3892">
                  <c:v>36581</c:v>
                </c:pt>
                <c:pt idx="3893">
                  <c:v>36582</c:v>
                </c:pt>
                <c:pt idx="3894">
                  <c:v>36583</c:v>
                </c:pt>
                <c:pt idx="3895">
                  <c:v>36584</c:v>
                </c:pt>
                <c:pt idx="3896">
                  <c:v>36585</c:v>
                </c:pt>
                <c:pt idx="3897">
                  <c:v>36586</c:v>
                </c:pt>
                <c:pt idx="3898">
                  <c:v>36587</c:v>
                </c:pt>
                <c:pt idx="3899">
                  <c:v>36588</c:v>
                </c:pt>
                <c:pt idx="3900">
                  <c:v>36589</c:v>
                </c:pt>
                <c:pt idx="3901">
                  <c:v>36590</c:v>
                </c:pt>
                <c:pt idx="3902">
                  <c:v>36591</c:v>
                </c:pt>
                <c:pt idx="3903">
                  <c:v>36592</c:v>
                </c:pt>
                <c:pt idx="3904">
                  <c:v>36593</c:v>
                </c:pt>
                <c:pt idx="3905">
                  <c:v>36594</c:v>
                </c:pt>
                <c:pt idx="3906">
                  <c:v>36595</c:v>
                </c:pt>
                <c:pt idx="3907">
                  <c:v>36596</c:v>
                </c:pt>
                <c:pt idx="3908">
                  <c:v>36597</c:v>
                </c:pt>
                <c:pt idx="3909">
                  <c:v>36598</c:v>
                </c:pt>
                <c:pt idx="3910">
                  <c:v>36599</c:v>
                </c:pt>
                <c:pt idx="3911">
                  <c:v>36600</c:v>
                </c:pt>
                <c:pt idx="3912">
                  <c:v>36601</c:v>
                </c:pt>
                <c:pt idx="3913">
                  <c:v>36602</c:v>
                </c:pt>
                <c:pt idx="3914">
                  <c:v>36603</c:v>
                </c:pt>
                <c:pt idx="3915">
                  <c:v>36604</c:v>
                </c:pt>
                <c:pt idx="3916">
                  <c:v>36605</c:v>
                </c:pt>
                <c:pt idx="3917">
                  <c:v>36606</c:v>
                </c:pt>
                <c:pt idx="3918">
                  <c:v>36607</c:v>
                </c:pt>
                <c:pt idx="3919">
                  <c:v>36608</c:v>
                </c:pt>
                <c:pt idx="3920">
                  <c:v>36609</c:v>
                </c:pt>
                <c:pt idx="3921">
                  <c:v>36610</c:v>
                </c:pt>
                <c:pt idx="3922">
                  <c:v>36611</c:v>
                </c:pt>
                <c:pt idx="3923">
                  <c:v>36612</c:v>
                </c:pt>
                <c:pt idx="3924">
                  <c:v>36613</c:v>
                </c:pt>
                <c:pt idx="3925">
                  <c:v>36614</c:v>
                </c:pt>
                <c:pt idx="3926">
                  <c:v>36615</c:v>
                </c:pt>
                <c:pt idx="3927">
                  <c:v>36616</c:v>
                </c:pt>
                <c:pt idx="3928">
                  <c:v>36617</c:v>
                </c:pt>
                <c:pt idx="3929">
                  <c:v>36618</c:v>
                </c:pt>
                <c:pt idx="3930">
                  <c:v>36619</c:v>
                </c:pt>
                <c:pt idx="3931">
                  <c:v>36620</c:v>
                </c:pt>
                <c:pt idx="3932">
                  <c:v>36621</c:v>
                </c:pt>
                <c:pt idx="3933">
                  <c:v>36622</c:v>
                </c:pt>
                <c:pt idx="3934">
                  <c:v>36623</c:v>
                </c:pt>
                <c:pt idx="3935">
                  <c:v>36624</c:v>
                </c:pt>
                <c:pt idx="3936">
                  <c:v>36625</c:v>
                </c:pt>
                <c:pt idx="3937">
                  <c:v>36626</c:v>
                </c:pt>
                <c:pt idx="3938">
                  <c:v>36627</c:v>
                </c:pt>
                <c:pt idx="3939">
                  <c:v>36628</c:v>
                </c:pt>
                <c:pt idx="3940">
                  <c:v>36629</c:v>
                </c:pt>
                <c:pt idx="3941">
                  <c:v>36630</c:v>
                </c:pt>
                <c:pt idx="3942">
                  <c:v>36631</c:v>
                </c:pt>
                <c:pt idx="3943">
                  <c:v>36632</c:v>
                </c:pt>
                <c:pt idx="3944">
                  <c:v>36633</c:v>
                </c:pt>
                <c:pt idx="3945">
                  <c:v>36634</c:v>
                </c:pt>
                <c:pt idx="3946">
                  <c:v>36635</c:v>
                </c:pt>
                <c:pt idx="3947">
                  <c:v>36636</c:v>
                </c:pt>
                <c:pt idx="3948">
                  <c:v>36637</c:v>
                </c:pt>
                <c:pt idx="3949">
                  <c:v>36638</c:v>
                </c:pt>
                <c:pt idx="3950">
                  <c:v>36639</c:v>
                </c:pt>
                <c:pt idx="3951">
                  <c:v>36640</c:v>
                </c:pt>
                <c:pt idx="3952">
                  <c:v>36641</c:v>
                </c:pt>
                <c:pt idx="3953">
                  <c:v>36642</c:v>
                </c:pt>
                <c:pt idx="3954">
                  <c:v>36643</c:v>
                </c:pt>
                <c:pt idx="3955">
                  <c:v>36644</c:v>
                </c:pt>
                <c:pt idx="3956">
                  <c:v>36645</c:v>
                </c:pt>
                <c:pt idx="3957">
                  <c:v>36646</c:v>
                </c:pt>
                <c:pt idx="3958">
                  <c:v>36647</c:v>
                </c:pt>
                <c:pt idx="3959">
                  <c:v>36648</c:v>
                </c:pt>
                <c:pt idx="3960">
                  <c:v>36649</c:v>
                </c:pt>
                <c:pt idx="3961">
                  <c:v>36650</c:v>
                </c:pt>
                <c:pt idx="3962">
                  <c:v>36651</c:v>
                </c:pt>
                <c:pt idx="3963">
                  <c:v>36652</c:v>
                </c:pt>
                <c:pt idx="3964">
                  <c:v>36653</c:v>
                </c:pt>
                <c:pt idx="3965">
                  <c:v>36654</c:v>
                </c:pt>
                <c:pt idx="3966">
                  <c:v>36655</c:v>
                </c:pt>
                <c:pt idx="3967">
                  <c:v>36656</c:v>
                </c:pt>
                <c:pt idx="3968">
                  <c:v>36657</c:v>
                </c:pt>
                <c:pt idx="3969">
                  <c:v>36658</c:v>
                </c:pt>
                <c:pt idx="3970">
                  <c:v>36659</c:v>
                </c:pt>
                <c:pt idx="3971">
                  <c:v>36660</c:v>
                </c:pt>
                <c:pt idx="3972">
                  <c:v>36661</c:v>
                </c:pt>
                <c:pt idx="3973">
                  <c:v>36662</c:v>
                </c:pt>
                <c:pt idx="3974">
                  <c:v>36663</c:v>
                </c:pt>
                <c:pt idx="3975">
                  <c:v>36664</c:v>
                </c:pt>
                <c:pt idx="3976">
                  <c:v>36665</c:v>
                </c:pt>
                <c:pt idx="3977">
                  <c:v>36666</c:v>
                </c:pt>
                <c:pt idx="3978">
                  <c:v>36667</c:v>
                </c:pt>
                <c:pt idx="3979">
                  <c:v>36668</c:v>
                </c:pt>
                <c:pt idx="3980">
                  <c:v>36669</c:v>
                </c:pt>
                <c:pt idx="3981">
                  <c:v>36670</c:v>
                </c:pt>
                <c:pt idx="3982">
                  <c:v>36671</c:v>
                </c:pt>
                <c:pt idx="3983">
                  <c:v>36672</c:v>
                </c:pt>
                <c:pt idx="3984">
                  <c:v>36673</c:v>
                </c:pt>
                <c:pt idx="3985">
                  <c:v>36674</c:v>
                </c:pt>
                <c:pt idx="3986">
                  <c:v>36675</c:v>
                </c:pt>
                <c:pt idx="3987">
                  <c:v>36676</c:v>
                </c:pt>
                <c:pt idx="3988">
                  <c:v>36677</c:v>
                </c:pt>
                <c:pt idx="3989">
                  <c:v>36678</c:v>
                </c:pt>
                <c:pt idx="3990">
                  <c:v>36679</c:v>
                </c:pt>
                <c:pt idx="3991">
                  <c:v>36680</c:v>
                </c:pt>
                <c:pt idx="3992">
                  <c:v>36681</c:v>
                </c:pt>
                <c:pt idx="3993">
                  <c:v>36682</c:v>
                </c:pt>
                <c:pt idx="3994">
                  <c:v>36683</c:v>
                </c:pt>
                <c:pt idx="3995">
                  <c:v>36684</c:v>
                </c:pt>
                <c:pt idx="3996">
                  <c:v>36685</c:v>
                </c:pt>
                <c:pt idx="3997">
                  <c:v>36686</c:v>
                </c:pt>
                <c:pt idx="3998">
                  <c:v>36687</c:v>
                </c:pt>
                <c:pt idx="3999">
                  <c:v>36688</c:v>
                </c:pt>
                <c:pt idx="4000">
                  <c:v>36689</c:v>
                </c:pt>
                <c:pt idx="4001">
                  <c:v>36690</c:v>
                </c:pt>
                <c:pt idx="4002">
                  <c:v>36691</c:v>
                </c:pt>
                <c:pt idx="4003">
                  <c:v>36692</c:v>
                </c:pt>
                <c:pt idx="4004">
                  <c:v>36693</c:v>
                </c:pt>
                <c:pt idx="4005">
                  <c:v>36694</c:v>
                </c:pt>
                <c:pt idx="4006">
                  <c:v>36695</c:v>
                </c:pt>
                <c:pt idx="4007">
                  <c:v>36696</c:v>
                </c:pt>
                <c:pt idx="4008">
                  <c:v>36697</c:v>
                </c:pt>
                <c:pt idx="4009">
                  <c:v>36698</c:v>
                </c:pt>
                <c:pt idx="4010">
                  <c:v>36699</c:v>
                </c:pt>
                <c:pt idx="4011">
                  <c:v>36700</c:v>
                </c:pt>
                <c:pt idx="4012">
                  <c:v>36701</c:v>
                </c:pt>
                <c:pt idx="4013">
                  <c:v>36702</c:v>
                </c:pt>
                <c:pt idx="4014">
                  <c:v>36703</c:v>
                </c:pt>
                <c:pt idx="4015">
                  <c:v>36704</c:v>
                </c:pt>
                <c:pt idx="4016">
                  <c:v>36705</c:v>
                </c:pt>
                <c:pt idx="4017">
                  <c:v>36706</c:v>
                </c:pt>
                <c:pt idx="4018">
                  <c:v>36707</c:v>
                </c:pt>
                <c:pt idx="4019">
                  <c:v>36708</c:v>
                </c:pt>
                <c:pt idx="4020">
                  <c:v>36709</c:v>
                </c:pt>
                <c:pt idx="4021">
                  <c:v>36710</c:v>
                </c:pt>
                <c:pt idx="4022">
                  <c:v>36711</c:v>
                </c:pt>
                <c:pt idx="4023">
                  <c:v>36712</c:v>
                </c:pt>
                <c:pt idx="4024">
                  <c:v>36713</c:v>
                </c:pt>
                <c:pt idx="4025">
                  <c:v>36714</c:v>
                </c:pt>
                <c:pt idx="4026">
                  <c:v>36715</c:v>
                </c:pt>
                <c:pt idx="4027">
                  <c:v>36716</c:v>
                </c:pt>
                <c:pt idx="4028">
                  <c:v>36717</c:v>
                </c:pt>
                <c:pt idx="4029">
                  <c:v>36718</c:v>
                </c:pt>
                <c:pt idx="4030">
                  <c:v>36719</c:v>
                </c:pt>
                <c:pt idx="4031">
                  <c:v>36720</c:v>
                </c:pt>
                <c:pt idx="4032">
                  <c:v>36721</c:v>
                </c:pt>
                <c:pt idx="4033">
                  <c:v>36722</c:v>
                </c:pt>
                <c:pt idx="4034">
                  <c:v>36723</c:v>
                </c:pt>
                <c:pt idx="4035">
                  <c:v>36724</c:v>
                </c:pt>
                <c:pt idx="4036">
                  <c:v>36725</c:v>
                </c:pt>
                <c:pt idx="4037">
                  <c:v>36726</c:v>
                </c:pt>
                <c:pt idx="4038">
                  <c:v>36727</c:v>
                </c:pt>
                <c:pt idx="4039">
                  <c:v>36728</c:v>
                </c:pt>
                <c:pt idx="4040">
                  <c:v>36729</c:v>
                </c:pt>
                <c:pt idx="4041">
                  <c:v>36730</c:v>
                </c:pt>
                <c:pt idx="4042">
                  <c:v>36731</c:v>
                </c:pt>
                <c:pt idx="4043">
                  <c:v>36732</c:v>
                </c:pt>
                <c:pt idx="4044">
                  <c:v>36733</c:v>
                </c:pt>
                <c:pt idx="4045">
                  <c:v>36734</c:v>
                </c:pt>
                <c:pt idx="4046">
                  <c:v>36735</c:v>
                </c:pt>
                <c:pt idx="4047">
                  <c:v>36736</c:v>
                </c:pt>
                <c:pt idx="4048">
                  <c:v>36737</c:v>
                </c:pt>
                <c:pt idx="4049">
                  <c:v>36738</c:v>
                </c:pt>
                <c:pt idx="4050">
                  <c:v>36739</c:v>
                </c:pt>
                <c:pt idx="4051">
                  <c:v>36740</c:v>
                </c:pt>
                <c:pt idx="4052">
                  <c:v>36741</c:v>
                </c:pt>
                <c:pt idx="4053">
                  <c:v>36742</c:v>
                </c:pt>
                <c:pt idx="4054">
                  <c:v>36743</c:v>
                </c:pt>
                <c:pt idx="4055">
                  <c:v>36744</c:v>
                </c:pt>
                <c:pt idx="4056">
                  <c:v>36745</c:v>
                </c:pt>
                <c:pt idx="4057">
                  <c:v>36746</c:v>
                </c:pt>
                <c:pt idx="4058">
                  <c:v>36747</c:v>
                </c:pt>
                <c:pt idx="4059">
                  <c:v>36748</c:v>
                </c:pt>
                <c:pt idx="4060">
                  <c:v>36749</c:v>
                </c:pt>
                <c:pt idx="4061">
                  <c:v>36750</c:v>
                </c:pt>
                <c:pt idx="4062">
                  <c:v>36751</c:v>
                </c:pt>
                <c:pt idx="4063">
                  <c:v>36752</c:v>
                </c:pt>
                <c:pt idx="4064">
                  <c:v>36753</c:v>
                </c:pt>
                <c:pt idx="4065">
                  <c:v>36754</c:v>
                </c:pt>
                <c:pt idx="4066">
                  <c:v>36755</c:v>
                </c:pt>
                <c:pt idx="4067">
                  <c:v>36756</c:v>
                </c:pt>
                <c:pt idx="4068">
                  <c:v>36757</c:v>
                </c:pt>
                <c:pt idx="4069">
                  <c:v>36758</c:v>
                </c:pt>
                <c:pt idx="4070">
                  <c:v>36759</c:v>
                </c:pt>
                <c:pt idx="4071">
                  <c:v>36760</c:v>
                </c:pt>
                <c:pt idx="4072">
                  <c:v>36761</c:v>
                </c:pt>
                <c:pt idx="4073">
                  <c:v>36762</c:v>
                </c:pt>
                <c:pt idx="4074">
                  <c:v>36763</c:v>
                </c:pt>
                <c:pt idx="4075">
                  <c:v>36764</c:v>
                </c:pt>
                <c:pt idx="4076">
                  <c:v>36765</c:v>
                </c:pt>
                <c:pt idx="4077">
                  <c:v>36766</c:v>
                </c:pt>
                <c:pt idx="4078">
                  <c:v>36767</c:v>
                </c:pt>
                <c:pt idx="4079">
                  <c:v>36768</c:v>
                </c:pt>
                <c:pt idx="4080">
                  <c:v>36769</c:v>
                </c:pt>
                <c:pt idx="4081">
                  <c:v>36770</c:v>
                </c:pt>
                <c:pt idx="4082">
                  <c:v>36771</c:v>
                </c:pt>
                <c:pt idx="4083">
                  <c:v>36772</c:v>
                </c:pt>
                <c:pt idx="4084">
                  <c:v>36773</c:v>
                </c:pt>
                <c:pt idx="4085">
                  <c:v>36774</c:v>
                </c:pt>
                <c:pt idx="4086">
                  <c:v>36775</c:v>
                </c:pt>
                <c:pt idx="4087">
                  <c:v>36776</c:v>
                </c:pt>
                <c:pt idx="4088">
                  <c:v>36777</c:v>
                </c:pt>
                <c:pt idx="4089">
                  <c:v>36778</c:v>
                </c:pt>
                <c:pt idx="4090">
                  <c:v>36779</c:v>
                </c:pt>
                <c:pt idx="4091">
                  <c:v>36780</c:v>
                </c:pt>
                <c:pt idx="4092">
                  <c:v>36781</c:v>
                </c:pt>
                <c:pt idx="4093">
                  <c:v>36782</c:v>
                </c:pt>
                <c:pt idx="4094">
                  <c:v>36783</c:v>
                </c:pt>
                <c:pt idx="4095">
                  <c:v>36784</c:v>
                </c:pt>
                <c:pt idx="4096">
                  <c:v>36785</c:v>
                </c:pt>
                <c:pt idx="4097">
                  <c:v>36786</c:v>
                </c:pt>
                <c:pt idx="4098">
                  <c:v>36787</c:v>
                </c:pt>
                <c:pt idx="4099">
                  <c:v>36788</c:v>
                </c:pt>
                <c:pt idx="4100">
                  <c:v>36789</c:v>
                </c:pt>
                <c:pt idx="4101">
                  <c:v>36790</c:v>
                </c:pt>
                <c:pt idx="4102">
                  <c:v>36791</c:v>
                </c:pt>
                <c:pt idx="4103">
                  <c:v>36792</c:v>
                </c:pt>
                <c:pt idx="4104">
                  <c:v>36793</c:v>
                </c:pt>
                <c:pt idx="4105">
                  <c:v>36794</c:v>
                </c:pt>
                <c:pt idx="4106">
                  <c:v>36795</c:v>
                </c:pt>
                <c:pt idx="4107">
                  <c:v>36796</c:v>
                </c:pt>
                <c:pt idx="4108">
                  <c:v>36797</c:v>
                </c:pt>
                <c:pt idx="4109">
                  <c:v>36798</c:v>
                </c:pt>
                <c:pt idx="4110">
                  <c:v>36799</c:v>
                </c:pt>
                <c:pt idx="4111">
                  <c:v>36800</c:v>
                </c:pt>
                <c:pt idx="4112">
                  <c:v>36801</c:v>
                </c:pt>
                <c:pt idx="4113">
                  <c:v>36802</c:v>
                </c:pt>
                <c:pt idx="4114">
                  <c:v>36803</c:v>
                </c:pt>
                <c:pt idx="4115">
                  <c:v>36804</c:v>
                </c:pt>
                <c:pt idx="4116">
                  <c:v>36805</c:v>
                </c:pt>
                <c:pt idx="4117">
                  <c:v>36806</c:v>
                </c:pt>
                <c:pt idx="4118">
                  <c:v>36807</c:v>
                </c:pt>
                <c:pt idx="4119">
                  <c:v>36808</c:v>
                </c:pt>
                <c:pt idx="4120">
                  <c:v>36809</c:v>
                </c:pt>
                <c:pt idx="4121">
                  <c:v>36810</c:v>
                </c:pt>
                <c:pt idx="4122">
                  <c:v>36811</c:v>
                </c:pt>
                <c:pt idx="4123">
                  <c:v>36812</c:v>
                </c:pt>
                <c:pt idx="4124">
                  <c:v>36813</c:v>
                </c:pt>
                <c:pt idx="4125">
                  <c:v>36814</c:v>
                </c:pt>
                <c:pt idx="4126">
                  <c:v>36815</c:v>
                </c:pt>
                <c:pt idx="4127">
                  <c:v>36816</c:v>
                </c:pt>
                <c:pt idx="4128">
                  <c:v>36817</c:v>
                </c:pt>
                <c:pt idx="4129">
                  <c:v>36818</c:v>
                </c:pt>
                <c:pt idx="4130">
                  <c:v>36819</c:v>
                </c:pt>
                <c:pt idx="4131">
                  <c:v>36820</c:v>
                </c:pt>
                <c:pt idx="4132">
                  <c:v>36821</c:v>
                </c:pt>
                <c:pt idx="4133">
                  <c:v>36822</c:v>
                </c:pt>
                <c:pt idx="4134">
                  <c:v>36823</c:v>
                </c:pt>
                <c:pt idx="4135">
                  <c:v>36824</c:v>
                </c:pt>
                <c:pt idx="4136">
                  <c:v>36825</c:v>
                </c:pt>
                <c:pt idx="4137">
                  <c:v>36826</c:v>
                </c:pt>
                <c:pt idx="4138">
                  <c:v>36827</c:v>
                </c:pt>
                <c:pt idx="4139">
                  <c:v>36828</c:v>
                </c:pt>
                <c:pt idx="4140">
                  <c:v>36829</c:v>
                </c:pt>
                <c:pt idx="4141">
                  <c:v>36830</c:v>
                </c:pt>
                <c:pt idx="4142">
                  <c:v>36831</c:v>
                </c:pt>
                <c:pt idx="4143">
                  <c:v>36832</c:v>
                </c:pt>
                <c:pt idx="4144">
                  <c:v>36833</c:v>
                </c:pt>
                <c:pt idx="4145">
                  <c:v>36834</c:v>
                </c:pt>
                <c:pt idx="4146">
                  <c:v>36835</c:v>
                </c:pt>
                <c:pt idx="4147">
                  <c:v>36836</c:v>
                </c:pt>
                <c:pt idx="4148">
                  <c:v>36837</c:v>
                </c:pt>
                <c:pt idx="4149">
                  <c:v>36838</c:v>
                </c:pt>
                <c:pt idx="4150">
                  <c:v>36839</c:v>
                </c:pt>
                <c:pt idx="4151">
                  <c:v>36840</c:v>
                </c:pt>
                <c:pt idx="4152">
                  <c:v>36841</c:v>
                </c:pt>
                <c:pt idx="4153">
                  <c:v>36842</c:v>
                </c:pt>
                <c:pt idx="4154">
                  <c:v>36843</c:v>
                </c:pt>
                <c:pt idx="4155">
                  <c:v>36844</c:v>
                </c:pt>
                <c:pt idx="4156">
                  <c:v>36845</c:v>
                </c:pt>
                <c:pt idx="4157">
                  <c:v>36846</c:v>
                </c:pt>
                <c:pt idx="4158">
                  <c:v>36847</c:v>
                </c:pt>
                <c:pt idx="4159">
                  <c:v>36848</c:v>
                </c:pt>
                <c:pt idx="4160">
                  <c:v>36849</c:v>
                </c:pt>
                <c:pt idx="4161">
                  <c:v>36850</c:v>
                </c:pt>
                <c:pt idx="4162">
                  <c:v>36851</c:v>
                </c:pt>
                <c:pt idx="4163">
                  <c:v>36852</c:v>
                </c:pt>
                <c:pt idx="4164">
                  <c:v>36853</c:v>
                </c:pt>
                <c:pt idx="4165">
                  <c:v>36854</c:v>
                </c:pt>
                <c:pt idx="4166">
                  <c:v>36855</c:v>
                </c:pt>
                <c:pt idx="4167">
                  <c:v>36856</c:v>
                </c:pt>
                <c:pt idx="4168">
                  <c:v>36857</c:v>
                </c:pt>
                <c:pt idx="4169">
                  <c:v>36858</c:v>
                </c:pt>
                <c:pt idx="4170">
                  <c:v>36859</c:v>
                </c:pt>
                <c:pt idx="4171">
                  <c:v>36860</c:v>
                </c:pt>
                <c:pt idx="4172">
                  <c:v>36861</c:v>
                </c:pt>
                <c:pt idx="4173">
                  <c:v>36862</c:v>
                </c:pt>
                <c:pt idx="4174">
                  <c:v>36863</c:v>
                </c:pt>
                <c:pt idx="4175">
                  <c:v>36864</c:v>
                </c:pt>
                <c:pt idx="4176">
                  <c:v>36865</c:v>
                </c:pt>
                <c:pt idx="4177">
                  <c:v>36866</c:v>
                </c:pt>
                <c:pt idx="4178">
                  <c:v>36867</c:v>
                </c:pt>
                <c:pt idx="4179">
                  <c:v>36868</c:v>
                </c:pt>
                <c:pt idx="4180">
                  <c:v>36869</c:v>
                </c:pt>
                <c:pt idx="4181">
                  <c:v>36870</c:v>
                </c:pt>
                <c:pt idx="4182">
                  <c:v>36871</c:v>
                </c:pt>
                <c:pt idx="4183">
                  <c:v>36872</c:v>
                </c:pt>
                <c:pt idx="4184">
                  <c:v>36873</c:v>
                </c:pt>
                <c:pt idx="4185">
                  <c:v>36874</c:v>
                </c:pt>
                <c:pt idx="4186">
                  <c:v>36875</c:v>
                </c:pt>
                <c:pt idx="4187">
                  <c:v>36876</c:v>
                </c:pt>
                <c:pt idx="4188">
                  <c:v>36877</c:v>
                </c:pt>
                <c:pt idx="4189">
                  <c:v>36878</c:v>
                </c:pt>
                <c:pt idx="4190">
                  <c:v>36879</c:v>
                </c:pt>
                <c:pt idx="4191">
                  <c:v>36880</c:v>
                </c:pt>
                <c:pt idx="4192">
                  <c:v>36881</c:v>
                </c:pt>
                <c:pt idx="4193">
                  <c:v>36882</c:v>
                </c:pt>
                <c:pt idx="4194">
                  <c:v>36883</c:v>
                </c:pt>
                <c:pt idx="4195">
                  <c:v>36884</c:v>
                </c:pt>
                <c:pt idx="4196">
                  <c:v>36885</c:v>
                </c:pt>
                <c:pt idx="4197">
                  <c:v>36886</c:v>
                </c:pt>
                <c:pt idx="4198">
                  <c:v>36887</c:v>
                </c:pt>
                <c:pt idx="4199">
                  <c:v>36888</c:v>
                </c:pt>
                <c:pt idx="4200">
                  <c:v>36889</c:v>
                </c:pt>
                <c:pt idx="4201">
                  <c:v>36890</c:v>
                </c:pt>
                <c:pt idx="4202">
                  <c:v>36891</c:v>
                </c:pt>
                <c:pt idx="4203">
                  <c:v>36892</c:v>
                </c:pt>
                <c:pt idx="4204">
                  <c:v>36893</c:v>
                </c:pt>
                <c:pt idx="4205">
                  <c:v>36894</c:v>
                </c:pt>
                <c:pt idx="4206">
                  <c:v>36895</c:v>
                </c:pt>
                <c:pt idx="4207">
                  <c:v>36896</c:v>
                </c:pt>
                <c:pt idx="4208">
                  <c:v>36897</c:v>
                </c:pt>
                <c:pt idx="4209">
                  <c:v>36898</c:v>
                </c:pt>
                <c:pt idx="4210">
                  <c:v>36899</c:v>
                </c:pt>
                <c:pt idx="4211">
                  <c:v>36900</c:v>
                </c:pt>
                <c:pt idx="4212">
                  <c:v>36901</c:v>
                </c:pt>
                <c:pt idx="4213">
                  <c:v>36902</c:v>
                </c:pt>
                <c:pt idx="4214">
                  <c:v>36903</c:v>
                </c:pt>
                <c:pt idx="4215">
                  <c:v>36904</c:v>
                </c:pt>
                <c:pt idx="4216">
                  <c:v>36905</c:v>
                </c:pt>
                <c:pt idx="4217">
                  <c:v>36906</c:v>
                </c:pt>
                <c:pt idx="4218">
                  <c:v>36907</c:v>
                </c:pt>
                <c:pt idx="4219">
                  <c:v>36908</c:v>
                </c:pt>
                <c:pt idx="4220">
                  <c:v>36909</c:v>
                </c:pt>
                <c:pt idx="4221">
                  <c:v>36910</c:v>
                </c:pt>
                <c:pt idx="4222">
                  <c:v>36911</c:v>
                </c:pt>
                <c:pt idx="4223">
                  <c:v>36912</c:v>
                </c:pt>
                <c:pt idx="4224">
                  <c:v>36913</c:v>
                </c:pt>
                <c:pt idx="4225">
                  <c:v>36914</c:v>
                </c:pt>
                <c:pt idx="4226">
                  <c:v>36915</c:v>
                </c:pt>
                <c:pt idx="4227">
                  <c:v>36916</c:v>
                </c:pt>
                <c:pt idx="4228">
                  <c:v>36917</c:v>
                </c:pt>
                <c:pt idx="4229">
                  <c:v>36918</c:v>
                </c:pt>
                <c:pt idx="4230">
                  <c:v>36919</c:v>
                </c:pt>
                <c:pt idx="4231">
                  <c:v>36920</c:v>
                </c:pt>
                <c:pt idx="4232">
                  <c:v>36921</c:v>
                </c:pt>
                <c:pt idx="4233">
                  <c:v>36922</c:v>
                </c:pt>
                <c:pt idx="4234">
                  <c:v>36923</c:v>
                </c:pt>
                <c:pt idx="4235">
                  <c:v>36924</c:v>
                </c:pt>
                <c:pt idx="4236">
                  <c:v>36925</c:v>
                </c:pt>
                <c:pt idx="4237">
                  <c:v>36926</c:v>
                </c:pt>
                <c:pt idx="4238">
                  <c:v>36927</c:v>
                </c:pt>
                <c:pt idx="4239">
                  <c:v>36928</c:v>
                </c:pt>
                <c:pt idx="4240">
                  <c:v>36929</c:v>
                </c:pt>
                <c:pt idx="4241">
                  <c:v>36930</c:v>
                </c:pt>
                <c:pt idx="4242">
                  <c:v>36931</c:v>
                </c:pt>
                <c:pt idx="4243">
                  <c:v>36932</c:v>
                </c:pt>
                <c:pt idx="4244">
                  <c:v>36933</c:v>
                </c:pt>
                <c:pt idx="4245">
                  <c:v>36934</c:v>
                </c:pt>
                <c:pt idx="4246">
                  <c:v>36935</c:v>
                </c:pt>
                <c:pt idx="4247">
                  <c:v>36936</c:v>
                </c:pt>
                <c:pt idx="4248">
                  <c:v>36937</c:v>
                </c:pt>
                <c:pt idx="4249">
                  <c:v>36938</c:v>
                </c:pt>
                <c:pt idx="4250">
                  <c:v>36939</c:v>
                </c:pt>
                <c:pt idx="4251">
                  <c:v>36940</c:v>
                </c:pt>
                <c:pt idx="4252">
                  <c:v>36941</c:v>
                </c:pt>
                <c:pt idx="4253">
                  <c:v>36942</c:v>
                </c:pt>
                <c:pt idx="4254">
                  <c:v>36943</c:v>
                </c:pt>
                <c:pt idx="4255">
                  <c:v>36944</c:v>
                </c:pt>
                <c:pt idx="4256">
                  <c:v>36945</c:v>
                </c:pt>
                <c:pt idx="4257">
                  <c:v>36946</c:v>
                </c:pt>
                <c:pt idx="4258">
                  <c:v>36947</c:v>
                </c:pt>
                <c:pt idx="4259">
                  <c:v>36948</c:v>
                </c:pt>
                <c:pt idx="4260">
                  <c:v>36949</c:v>
                </c:pt>
                <c:pt idx="4261">
                  <c:v>36950</c:v>
                </c:pt>
                <c:pt idx="4262">
                  <c:v>36951</c:v>
                </c:pt>
                <c:pt idx="4263">
                  <c:v>36952</c:v>
                </c:pt>
                <c:pt idx="4264">
                  <c:v>36953</c:v>
                </c:pt>
                <c:pt idx="4265">
                  <c:v>36954</c:v>
                </c:pt>
                <c:pt idx="4266">
                  <c:v>36955</c:v>
                </c:pt>
                <c:pt idx="4267">
                  <c:v>36956</c:v>
                </c:pt>
                <c:pt idx="4268">
                  <c:v>36957</c:v>
                </c:pt>
                <c:pt idx="4269">
                  <c:v>36958</c:v>
                </c:pt>
                <c:pt idx="4270">
                  <c:v>36959</c:v>
                </c:pt>
                <c:pt idx="4271">
                  <c:v>36960</c:v>
                </c:pt>
                <c:pt idx="4272">
                  <c:v>36961</c:v>
                </c:pt>
                <c:pt idx="4273">
                  <c:v>36962</c:v>
                </c:pt>
                <c:pt idx="4274">
                  <c:v>36963</c:v>
                </c:pt>
                <c:pt idx="4275">
                  <c:v>36964</c:v>
                </c:pt>
                <c:pt idx="4276">
                  <c:v>36965</c:v>
                </c:pt>
                <c:pt idx="4277">
                  <c:v>36966</c:v>
                </c:pt>
                <c:pt idx="4278">
                  <c:v>36967</c:v>
                </c:pt>
                <c:pt idx="4279">
                  <c:v>36968</c:v>
                </c:pt>
                <c:pt idx="4280">
                  <c:v>36969</c:v>
                </c:pt>
                <c:pt idx="4281">
                  <c:v>36970</c:v>
                </c:pt>
                <c:pt idx="4282">
                  <c:v>36971</c:v>
                </c:pt>
                <c:pt idx="4283">
                  <c:v>36972</c:v>
                </c:pt>
                <c:pt idx="4284">
                  <c:v>36973</c:v>
                </c:pt>
                <c:pt idx="4285">
                  <c:v>36974</c:v>
                </c:pt>
                <c:pt idx="4286">
                  <c:v>36975</c:v>
                </c:pt>
                <c:pt idx="4287">
                  <c:v>36976</c:v>
                </c:pt>
                <c:pt idx="4288">
                  <c:v>36977</c:v>
                </c:pt>
                <c:pt idx="4289">
                  <c:v>36978</c:v>
                </c:pt>
                <c:pt idx="4290">
                  <c:v>36979</c:v>
                </c:pt>
                <c:pt idx="4291">
                  <c:v>36980</c:v>
                </c:pt>
                <c:pt idx="4292">
                  <c:v>36981</c:v>
                </c:pt>
                <c:pt idx="4293">
                  <c:v>36982</c:v>
                </c:pt>
                <c:pt idx="4294">
                  <c:v>36983</c:v>
                </c:pt>
                <c:pt idx="4295">
                  <c:v>36984</c:v>
                </c:pt>
                <c:pt idx="4296">
                  <c:v>36985</c:v>
                </c:pt>
                <c:pt idx="4297">
                  <c:v>36986</c:v>
                </c:pt>
                <c:pt idx="4298">
                  <c:v>36987</c:v>
                </c:pt>
                <c:pt idx="4299">
                  <c:v>36988</c:v>
                </c:pt>
                <c:pt idx="4300">
                  <c:v>36989</c:v>
                </c:pt>
                <c:pt idx="4301">
                  <c:v>36990</c:v>
                </c:pt>
                <c:pt idx="4302">
                  <c:v>36991</c:v>
                </c:pt>
                <c:pt idx="4303">
                  <c:v>36992</c:v>
                </c:pt>
                <c:pt idx="4304">
                  <c:v>36993</c:v>
                </c:pt>
                <c:pt idx="4305">
                  <c:v>36994</c:v>
                </c:pt>
                <c:pt idx="4306">
                  <c:v>36995</c:v>
                </c:pt>
                <c:pt idx="4307">
                  <c:v>36996</c:v>
                </c:pt>
                <c:pt idx="4308">
                  <c:v>36997</c:v>
                </c:pt>
                <c:pt idx="4309">
                  <c:v>36998</c:v>
                </c:pt>
                <c:pt idx="4310">
                  <c:v>36999</c:v>
                </c:pt>
                <c:pt idx="4311">
                  <c:v>37000</c:v>
                </c:pt>
                <c:pt idx="4312">
                  <c:v>37001</c:v>
                </c:pt>
                <c:pt idx="4313">
                  <c:v>37002</c:v>
                </c:pt>
                <c:pt idx="4314">
                  <c:v>37003</c:v>
                </c:pt>
                <c:pt idx="4315">
                  <c:v>37004</c:v>
                </c:pt>
                <c:pt idx="4316">
                  <c:v>37005</c:v>
                </c:pt>
                <c:pt idx="4317">
                  <c:v>37006</c:v>
                </c:pt>
                <c:pt idx="4318">
                  <c:v>37007</c:v>
                </c:pt>
                <c:pt idx="4319">
                  <c:v>37008</c:v>
                </c:pt>
                <c:pt idx="4320">
                  <c:v>37009</c:v>
                </c:pt>
                <c:pt idx="4321">
                  <c:v>37010</c:v>
                </c:pt>
                <c:pt idx="4322">
                  <c:v>37011</c:v>
                </c:pt>
                <c:pt idx="4323">
                  <c:v>37012</c:v>
                </c:pt>
                <c:pt idx="4324">
                  <c:v>37013</c:v>
                </c:pt>
                <c:pt idx="4325">
                  <c:v>37014</c:v>
                </c:pt>
                <c:pt idx="4326">
                  <c:v>37015</c:v>
                </c:pt>
                <c:pt idx="4327">
                  <c:v>37016</c:v>
                </c:pt>
                <c:pt idx="4328">
                  <c:v>37017</c:v>
                </c:pt>
                <c:pt idx="4329">
                  <c:v>37018</c:v>
                </c:pt>
                <c:pt idx="4330">
                  <c:v>37019</c:v>
                </c:pt>
                <c:pt idx="4331">
                  <c:v>37020</c:v>
                </c:pt>
                <c:pt idx="4332">
                  <c:v>37021</c:v>
                </c:pt>
                <c:pt idx="4333">
                  <c:v>37022</c:v>
                </c:pt>
                <c:pt idx="4334">
                  <c:v>37023</c:v>
                </c:pt>
                <c:pt idx="4335">
                  <c:v>37024</c:v>
                </c:pt>
                <c:pt idx="4336">
                  <c:v>37025</c:v>
                </c:pt>
                <c:pt idx="4337">
                  <c:v>37026</c:v>
                </c:pt>
                <c:pt idx="4338">
                  <c:v>37027</c:v>
                </c:pt>
                <c:pt idx="4339">
                  <c:v>37028</c:v>
                </c:pt>
                <c:pt idx="4340">
                  <c:v>37029</c:v>
                </c:pt>
                <c:pt idx="4341">
                  <c:v>37030</c:v>
                </c:pt>
                <c:pt idx="4342">
                  <c:v>37031</c:v>
                </c:pt>
                <c:pt idx="4343">
                  <c:v>37032</c:v>
                </c:pt>
                <c:pt idx="4344">
                  <c:v>37033</c:v>
                </c:pt>
                <c:pt idx="4345">
                  <c:v>37034</c:v>
                </c:pt>
                <c:pt idx="4346">
                  <c:v>37035</c:v>
                </c:pt>
                <c:pt idx="4347">
                  <c:v>37036</c:v>
                </c:pt>
                <c:pt idx="4348">
                  <c:v>37037</c:v>
                </c:pt>
                <c:pt idx="4349">
                  <c:v>37038</c:v>
                </c:pt>
                <c:pt idx="4350">
                  <c:v>37039</c:v>
                </c:pt>
                <c:pt idx="4351">
                  <c:v>37040</c:v>
                </c:pt>
                <c:pt idx="4352">
                  <c:v>37041</c:v>
                </c:pt>
                <c:pt idx="4353">
                  <c:v>37042</c:v>
                </c:pt>
                <c:pt idx="4354">
                  <c:v>37043</c:v>
                </c:pt>
                <c:pt idx="4355">
                  <c:v>37044</c:v>
                </c:pt>
                <c:pt idx="4356">
                  <c:v>37045</c:v>
                </c:pt>
                <c:pt idx="4357">
                  <c:v>37046</c:v>
                </c:pt>
                <c:pt idx="4358">
                  <c:v>37047</c:v>
                </c:pt>
                <c:pt idx="4359">
                  <c:v>37048</c:v>
                </c:pt>
                <c:pt idx="4360">
                  <c:v>37049</c:v>
                </c:pt>
                <c:pt idx="4361">
                  <c:v>37050</c:v>
                </c:pt>
                <c:pt idx="4362">
                  <c:v>37051</c:v>
                </c:pt>
                <c:pt idx="4363">
                  <c:v>37052</c:v>
                </c:pt>
                <c:pt idx="4364">
                  <c:v>37053</c:v>
                </c:pt>
                <c:pt idx="4365">
                  <c:v>37054</c:v>
                </c:pt>
                <c:pt idx="4366">
                  <c:v>37055</c:v>
                </c:pt>
                <c:pt idx="4367">
                  <c:v>37056</c:v>
                </c:pt>
                <c:pt idx="4368">
                  <c:v>37057</c:v>
                </c:pt>
                <c:pt idx="4369">
                  <c:v>37058</c:v>
                </c:pt>
                <c:pt idx="4370">
                  <c:v>37059</c:v>
                </c:pt>
                <c:pt idx="4371">
                  <c:v>37060</c:v>
                </c:pt>
                <c:pt idx="4372">
                  <c:v>37061</c:v>
                </c:pt>
                <c:pt idx="4373">
                  <c:v>37062</c:v>
                </c:pt>
                <c:pt idx="4374">
                  <c:v>37063</c:v>
                </c:pt>
                <c:pt idx="4375">
                  <c:v>37064</c:v>
                </c:pt>
                <c:pt idx="4376">
                  <c:v>37065</c:v>
                </c:pt>
                <c:pt idx="4377">
                  <c:v>37066</c:v>
                </c:pt>
                <c:pt idx="4378">
                  <c:v>37067</c:v>
                </c:pt>
                <c:pt idx="4379">
                  <c:v>37068</c:v>
                </c:pt>
                <c:pt idx="4380">
                  <c:v>37069</c:v>
                </c:pt>
                <c:pt idx="4381">
                  <c:v>37070</c:v>
                </c:pt>
                <c:pt idx="4382">
                  <c:v>37071</c:v>
                </c:pt>
                <c:pt idx="4383">
                  <c:v>37072</c:v>
                </c:pt>
                <c:pt idx="4384">
                  <c:v>37073</c:v>
                </c:pt>
                <c:pt idx="4385">
                  <c:v>37074</c:v>
                </c:pt>
                <c:pt idx="4386">
                  <c:v>37075</c:v>
                </c:pt>
                <c:pt idx="4387">
                  <c:v>37076</c:v>
                </c:pt>
                <c:pt idx="4388">
                  <c:v>37077</c:v>
                </c:pt>
                <c:pt idx="4389">
                  <c:v>37078</c:v>
                </c:pt>
                <c:pt idx="4390">
                  <c:v>37079</c:v>
                </c:pt>
                <c:pt idx="4391">
                  <c:v>37080</c:v>
                </c:pt>
                <c:pt idx="4392">
                  <c:v>37081</c:v>
                </c:pt>
                <c:pt idx="4393">
                  <c:v>37082</c:v>
                </c:pt>
                <c:pt idx="4394">
                  <c:v>37083</c:v>
                </c:pt>
                <c:pt idx="4395">
                  <c:v>37084</c:v>
                </c:pt>
                <c:pt idx="4396">
                  <c:v>37085</c:v>
                </c:pt>
                <c:pt idx="4397">
                  <c:v>37086</c:v>
                </c:pt>
                <c:pt idx="4398">
                  <c:v>37087</c:v>
                </c:pt>
                <c:pt idx="4399">
                  <c:v>37088</c:v>
                </c:pt>
                <c:pt idx="4400">
                  <c:v>37089</c:v>
                </c:pt>
                <c:pt idx="4401">
                  <c:v>37090</c:v>
                </c:pt>
                <c:pt idx="4402">
                  <c:v>37091</c:v>
                </c:pt>
                <c:pt idx="4403">
                  <c:v>37092</c:v>
                </c:pt>
                <c:pt idx="4404">
                  <c:v>37093</c:v>
                </c:pt>
                <c:pt idx="4405">
                  <c:v>37094</c:v>
                </c:pt>
                <c:pt idx="4406">
                  <c:v>37095</c:v>
                </c:pt>
                <c:pt idx="4407">
                  <c:v>37096</c:v>
                </c:pt>
                <c:pt idx="4408">
                  <c:v>37097</c:v>
                </c:pt>
                <c:pt idx="4409">
                  <c:v>37098</c:v>
                </c:pt>
                <c:pt idx="4410">
                  <c:v>37099</c:v>
                </c:pt>
                <c:pt idx="4411">
                  <c:v>37100</c:v>
                </c:pt>
                <c:pt idx="4412">
                  <c:v>37101</c:v>
                </c:pt>
                <c:pt idx="4413">
                  <c:v>37102</c:v>
                </c:pt>
                <c:pt idx="4414">
                  <c:v>37103</c:v>
                </c:pt>
                <c:pt idx="4415">
                  <c:v>37104</c:v>
                </c:pt>
                <c:pt idx="4416">
                  <c:v>37105</c:v>
                </c:pt>
                <c:pt idx="4417">
                  <c:v>37106</c:v>
                </c:pt>
                <c:pt idx="4418">
                  <c:v>37107</c:v>
                </c:pt>
                <c:pt idx="4419">
                  <c:v>37108</c:v>
                </c:pt>
                <c:pt idx="4420">
                  <c:v>37109</c:v>
                </c:pt>
                <c:pt idx="4421">
                  <c:v>37110</c:v>
                </c:pt>
                <c:pt idx="4422">
                  <c:v>37111</c:v>
                </c:pt>
                <c:pt idx="4423">
                  <c:v>37112</c:v>
                </c:pt>
                <c:pt idx="4424">
                  <c:v>37113</c:v>
                </c:pt>
                <c:pt idx="4425">
                  <c:v>37114</c:v>
                </c:pt>
                <c:pt idx="4426">
                  <c:v>37115</c:v>
                </c:pt>
                <c:pt idx="4427">
                  <c:v>37116</c:v>
                </c:pt>
                <c:pt idx="4428">
                  <c:v>37117</c:v>
                </c:pt>
                <c:pt idx="4429">
                  <c:v>37118</c:v>
                </c:pt>
                <c:pt idx="4430">
                  <c:v>37119</c:v>
                </c:pt>
                <c:pt idx="4431">
                  <c:v>37120</c:v>
                </c:pt>
                <c:pt idx="4432">
                  <c:v>37121</c:v>
                </c:pt>
                <c:pt idx="4433">
                  <c:v>37122</c:v>
                </c:pt>
                <c:pt idx="4434">
                  <c:v>37123</c:v>
                </c:pt>
                <c:pt idx="4435">
                  <c:v>37124</c:v>
                </c:pt>
                <c:pt idx="4436">
                  <c:v>37125</c:v>
                </c:pt>
                <c:pt idx="4437">
                  <c:v>37126</c:v>
                </c:pt>
                <c:pt idx="4438">
                  <c:v>37127</c:v>
                </c:pt>
                <c:pt idx="4439">
                  <c:v>37128</c:v>
                </c:pt>
                <c:pt idx="4440">
                  <c:v>37129</c:v>
                </c:pt>
                <c:pt idx="4441">
                  <c:v>37130</c:v>
                </c:pt>
                <c:pt idx="4442">
                  <c:v>37131</c:v>
                </c:pt>
                <c:pt idx="4443">
                  <c:v>37132</c:v>
                </c:pt>
                <c:pt idx="4444">
                  <c:v>37133</c:v>
                </c:pt>
                <c:pt idx="4445">
                  <c:v>37134</c:v>
                </c:pt>
                <c:pt idx="4446">
                  <c:v>37135</c:v>
                </c:pt>
                <c:pt idx="4447">
                  <c:v>37136</c:v>
                </c:pt>
                <c:pt idx="4448">
                  <c:v>37137</c:v>
                </c:pt>
                <c:pt idx="4449">
                  <c:v>37138</c:v>
                </c:pt>
                <c:pt idx="4450">
                  <c:v>37139</c:v>
                </c:pt>
                <c:pt idx="4451">
                  <c:v>37140</c:v>
                </c:pt>
                <c:pt idx="4452">
                  <c:v>37141</c:v>
                </c:pt>
                <c:pt idx="4453">
                  <c:v>37142</c:v>
                </c:pt>
                <c:pt idx="4454">
                  <c:v>37143</c:v>
                </c:pt>
                <c:pt idx="4455">
                  <c:v>37144</c:v>
                </c:pt>
                <c:pt idx="4456">
                  <c:v>37145</c:v>
                </c:pt>
                <c:pt idx="4457">
                  <c:v>37146</c:v>
                </c:pt>
                <c:pt idx="4458">
                  <c:v>37147</c:v>
                </c:pt>
                <c:pt idx="4459">
                  <c:v>37148</c:v>
                </c:pt>
                <c:pt idx="4460">
                  <c:v>37149</c:v>
                </c:pt>
                <c:pt idx="4461">
                  <c:v>37150</c:v>
                </c:pt>
                <c:pt idx="4462">
                  <c:v>37151</c:v>
                </c:pt>
                <c:pt idx="4463">
                  <c:v>37152</c:v>
                </c:pt>
                <c:pt idx="4464">
                  <c:v>37153</c:v>
                </c:pt>
                <c:pt idx="4465">
                  <c:v>37154</c:v>
                </c:pt>
                <c:pt idx="4466">
                  <c:v>37155</c:v>
                </c:pt>
                <c:pt idx="4467">
                  <c:v>37156</c:v>
                </c:pt>
                <c:pt idx="4468">
                  <c:v>37157</c:v>
                </c:pt>
                <c:pt idx="4469">
                  <c:v>37158</c:v>
                </c:pt>
                <c:pt idx="4470">
                  <c:v>37159</c:v>
                </c:pt>
                <c:pt idx="4471">
                  <c:v>37160</c:v>
                </c:pt>
                <c:pt idx="4472">
                  <c:v>37161</c:v>
                </c:pt>
                <c:pt idx="4473">
                  <c:v>37162</c:v>
                </c:pt>
                <c:pt idx="4474">
                  <c:v>37163</c:v>
                </c:pt>
                <c:pt idx="4475">
                  <c:v>37164</c:v>
                </c:pt>
                <c:pt idx="4476">
                  <c:v>37165</c:v>
                </c:pt>
                <c:pt idx="4477">
                  <c:v>37166</c:v>
                </c:pt>
                <c:pt idx="4478">
                  <c:v>37167</c:v>
                </c:pt>
                <c:pt idx="4479">
                  <c:v>37168</c:v>
                </c:pt>
                <c:pt idx="4480">
                  <c:v>37169</c:v>
                </c:pt>
                <c:pt idx="4481">
                  <c:v>37170</c:v>
                </c:pt>
                <c:pt idx="4482">
                  <c:v>37171</c:v>
                </c:pt>
                <c:pt idx="4483">
                  <c:v>37172</c:v>
                </c:pt>
                <c:pt idx="4484">
                  <c:v>37173</c:v>
                </c:pt>
                <c:pt idx="4485">
                  <c:v>37174</c:v>
                </c:pt>
                <c:pt idx="4486">
                  <c:v>37175</c:v>
                </c:pt>
                <c:pt idx="4487">
                  <c:v>37176</c:v>
                </c:pt>
                <c:pt idx="4488">
                  <c:v>37177</c:v>
                </c:pt>
                <c:pt idx="4489">
                  <c:v>37178</c:v>
                </c:pt>
                <c:pt idx="4490">
                  <c:v>37179</c:v>
                </c:pt>
                <c:pt idx="4491">
                  <c:v>37180</c:v>
                </c:pt>
                <c:pt idx="4492">
                  <c:v>37181</c:v>
                </c:pt>
                <c:pt idx="4493">
                  <c:v>37182</c:v>
                </c:pt>
                <c:pt idx="4494">
                  <c:v>37183</c:v>
                </c:pt>
                <c:pt idx="4495">
                  <c:v>37184</c:v>
                </c:pt>
                <c:pt idx="4496">
                  <c:v>37185</c:v>
                </c:pt>
                <c:pt idx="4497">
                  <c:v>37186</c:v>
                </c:pt>
                <c:pt idx="4498">
                  <c:v>37187</c:v>
                </c:pt>
                <c:pt idx="4499">
                  <c:v>37188</c:v>
                </c:pt>
                <c:pt idx="4500">
                  <c:v>37189</c:v>
                </c:pt>
                <c:pt idx="4501">
                  <c:v>37190</c:v>
                </c:pt>
                <c:pt idx="4502">
                  <c:v>37191</c:v>
                </c:pt>
                <c:pt idx="4503">
                  <c:v>37192</c:v>
                </c:pt>
                <c:pt idx="4504">
                  <c:v>37193</c:v>
                </c:pt>
                <c:pt idx="4505">
                  <c:v>37194</c:v>
                </c:pt>
                <c:pt idx="4506">
                  <c:v>37195</c:v>
                </c:pt>
                <c:pt idx="4507">
                  <c:v>37196</c:v>
                </c:pt>
                <c:pt idx="4508">
                  <c:v>37197</c:v>
                </c:pt>
                <c:pt idx="4509">
                  <c:v>37198</c:v>
                </c:pt>
                <c:pt idx="4510">
                  <c:v>37199</c:v>
                </c:pt>
                <c:pt idx="4511">
                  <c:v>37200</c:v>
                </c:pt>
                <c:pt idx="4512">
                  <c:v>37201</c:v>
                </c:pt>
                <c:pt idx="4513">
                  <c:v>37202</c:v>
                </c:pt>
                <c:pt idx="4514">
                  <c:v>37203</c:v>
                </c:pt>
                <c:pt idx="4515">
                  <c:v>37204</c:v>
                </c:pt>
                <c:pt idx="4516">
                  <c:v>37205</c:v>
                </c:pt>
                <c:pt idx="4517">
                  <c:v>37206</c:v>
                </c:pt>
                <c:pt idx="4518">
                  <c:v>37207</c:v>
                </c:pt>
                <c:pt idx="4519">
                  <c:v>37208</c:v>
                </c:pt>
                <c:pt idx="4520">
                  <c:v>37209</c:v>
                </c:pt>
                <c:pt idx="4521">
                  <c:v>37210</c:v>
                </c:pt>
                <c:pt idx="4522">
                  <c:v>37211</c:v>
                </c:pt>
                <c:pt idx="4523">
                  <c:v>37212</c:v>
                </c:pt>
                <c:pt idx="4524">
                  <c:v>37213</c:v>
                </c:pt>
                <c:pt idx="4525">
                  <c:v>37214</c:v>
                </c:pt>
                <c:pt idx="4526">
                  <c:v>37215</c:v>
                </c:pt>
                <c:pt idx="4527">
                  <c:v>37216</c:v>
                </c:pt>
                <c:pt idx="4528">
                  <c:v>37217</c:v>
                </c:pt>
                <c:pt idx="4529">
                  <c:v>37218</c:v>
                </c:pt>
                <c:pt idx="4530">
                  <c:v>37219</c:v>
                </c:pt>
                <c:pt idx="4531">
                  <c:v>37220</c:v>
                </c:pt>
                <c:pt idx="4532">
                  <c:v>37221</c:v>
                </c:pt>
                <c:pt idx="4533">
                  <c:v>37222</c:v>
                </c:pt>
                <c:pt idx="4534">
                  <c:v>37223</c:v>
                </c:pt>
                <c:pt idx="4535">
                  <c:v>37224</c:v>
                </c:pt>
                <c:pt idx="4536">
                  <c:v>37225</c:v>
                </c:pt>
                <c:pt idx="4537">
                  <c:v>37226</c:v>
                </c:pt>
                <c:pt idx="4538">
                  <c:v>37227</c:v>
                </c:pt>
                <c:pt idx="4539">
                  <c:v>37228</c:v>
                </c:pt>
                <c:pt idx="4540">
                  <c:v>37229</c:v>
                </c:pt>
                <c:pt idx="4541">
                  <c:v>37230</c:v>
                </c:pt>
                <c:pt idx="4542">
                  <c:v>37231</c:v>
                </c:pt>
                <c:pt idx="4543">
                  <c:v>37232</c:v>
                </c:pt>
                <c:pt idx="4544">
                  <c:v>37233</c:v>
                </c:pt>
                <c:pt idx="4545">
                  <c:v>37234</c:v>
                </c:pt>
                <c:pt idx="4546">
                  <c:v>37235</c:v>
                </c:pt>
                <c:pt idx="4547">
                  <c:v>37236</c:v>
                </c:pt>
                <c:pt idx="4548">
                  <c:v>37237</c:v>
                </c:pt>
                <c:pt idx="4549">
                  <c:v>37238</c:v>
                </c:pt>
                <c:pt idx="4550">
                  <c:v>37239</c:v>
                </c:pt>
                <c:pt idx="4551">
                  <c:v>37240</c:v>
                </c:pt>
                <c:pt idx="4552">
                  <c:v>37241</c:v>
                </c:pt>
                <c:pt idx="4553">
                  <c:v>37242</c:v>
                </c:pt>
                <c:pt idx="4554">
                  <c:v>37243</c:v>
                </c:pt>
                <c:pt idx="4555">
                  <c:v>37244</c:v>
                </c:pt>
                <c:pt idx="4556">
                  <c:v>37245</c:v>
                </c:pt>
                <c:pt idx="4557">
                  <c:v>37246</c:v>
                </c:pt>
                <c:pt idx="4558">
                  <c:v>37247</c:v>
                </c:pt>
                <c:pt idx="4559">
                  <c:v>37248</c:v>
                </c:pt>
                <c:pt idx="4560">
                  <c:v>37249</c:v>
                </c:pt>
                <c:pt idx="4561">
                  <c:v>37250</c:v>
                </c:pt>
                <c:pt idx="4562">
                  <c:v>37251</c:v>
                </c:pt>
                <c:pt idx="4563">
                  <c:v>37252</c:v>
                </c:pt>
                <c:pt idx="4564">
                  <c:v>37253</c:v>
                </c:pt>
                <c:pt idx="4565">
                  <c:v>37254</c:v>
                </c:pt>
                <c:pt idx="4566">
                  <c:v>37255</c:v>
                </c:pt>
                <c:pt idx="4567">
                  <c:v>37256</c:v>
                </c:pt>
                <c:pt idx="4568">
                  <c:v>37257</c:v>
                </c:pt>
                <c:pt idx="4569">
                  <c:v>37258</c:v>
                </c:pt>
                <c:pt idx="4570">
                  <c:v>37259</c:v>
                </c:pt>
                <c:pt idx="4571">
                  <c:v>37260</c:v>
                </c:pt>
                <c:pt idx="4572">
                  <c:v>37261</c:v>
                </c:pt>
                <c:pt idx="4573">
                  <c:v>37262</c:v>
                </c:pt>
                <c:pt idx="4574">
                  <c:v>37263</c:v>
                </c:pt>
                <c:pt idx="4575">
                  <c:v>37264</c:v>
                </c:pt>
                <c:pt idx="4576">
                  <c:v>37265</c:v>
                </c:pt>
                <c:pt idx="4577">
                  <c:v>37266</c:v>
                </c:pt>
                <c:pt idx="4578">
                  <c:v>37267</c:v>
                </c:pt>
                <c:pt idx="4579">
                  <c:v>37268</c:v>
                </c:pt>
                <c:pt idx="4580">
                  <c:v>37269</c:v>
                </c:pt>
                <c:pt idx="4581">
                  <c:v>37270</c:v>
                </c:pt>
                <c:pt idx="4582">
                  <c:v>37271</c:v>
                </c:pt>
                <c:pt idx="4583">
                  <c:v>37272</c:v>
                </c:pt>
                <c:pt idx="4584">
                  <c:v>37273</c:v>
                </c:pt>
                <c:pt idx="4585">
                  <c:v>37274</c:v>
                </c:pt>
                <c:pt idx="4586">
                  <c:v>37275</c:v>
                </c:pt>
                <c:pt idx="4587">
                  <c:v>37276</c:v>
                </c:pt>
                <c:pt idx="4588">
                  <c:v>37277</c:v>
                </c:pt>
                <c:pt idx="4589">
                  <c:v>37278</c:v>
                </c:pt>
                <c:pt idx="4590">
                  <c:v>37279</c:v>
                </c:pt>
                <c:pt idx="4591">
                  <c:v>37280</c:v>
                </c:pt>
                <c:pt idx="4592">
                  <c:v>37281</c:v>
                </c:pt>
                <c:pt idx="4593">
                  <c:v>37282</c:v>
                </c:pt>
                <c:pt idx="4594">
                  <c:v>37283</c:v>
                </c:pt>
                <c:pt idx="4595">
                  <c:v>37284</c:v>
                </c:pt>
                <c:pt idx="4596">
                  <c:v>37285</c:v>
                </c:pt>
                <c:pt idx="4597">
                  <c:v>37286</c:v>
                </c:pt>
                <c:pt idx="4598">
                  <c:v>37287</c:v>
                </c:pt>
                <c:pt idx="4599">
                  <c:v>37288</c:v>
                </c:pt>
                <c:pt idx="4600">
                  <c:v>37289</c:v>
                </c:pt>
                <c:pt idx="4601">
                  <c:v>37290</c:v>
                </c:pt>
                <c:pt idx="4602">
                  <c:v>37291</c:v>
                </c:pt>
                <c:pt idx="4603">
                  <c:v>37292</c:v>
                </c:pt>
                <c:pt idx="4604">
                  <c:v>37293</c:v>
                </c:pt>
                <c:pt idx="4605">
                  <c:v>37294</c:v>
                </c:pt>
                <c:pt idx="4606">
                  <c:v>37295</c:v>
                </c:pt>
                <c:pt idx="4607">
                  <c:v>37296</c:v>
                </c:pt>
                <c:pt idx="4608">
                  <c:v>37297</c:v>
                </c:pt>
                <c:pt idx="4609">
                  <c:v>37298</c:v>
                </c:pt>
                <c:pt idx="4610">
                  <c:v>37299</c:v>
                </c:pt>
                <c:pt idx="4611">
                  <c:v>37300</c:v>
                </c:pt>
                <c:pt idx="4612">
                  <c:v>37301</c:v>
                </c:pt>
                <c:pt idx="4613">
                  <c:v>37302</c:v>
                </c:pt>
                <c:pt idx="4614">
                  <c:v>37303</c:v>
                </c:pt>
                <c:pt idx="4615">
                  <c:v>37304</c:v>
                </c:pt>
                <c:pt idx="4616">
                  <c:v>37305</c:v>
                </c:pt>
                <c:pt idx="4617">
                  <c:v>37306</c:v>
                </c:pt>
                <c:pt idx="4618">
                  <c:v>37307</c:v>
                </c:pt>
                <c:pt idx="4619">
                  <c:v>37308</c:v>
                </c:pt>
                <c:pt idx="4620">
                  <c:v>37309</c:v>
                </c:pt>
                <c:pt idx="4621">
                  <c:v>37310</c:v>
                </c:pt>
                <c:pt idx="4622">
                  <c:v>37311</c:v>
                </c:pt>
                <c:pt idx="4623">
                  <c:v>37312</c:v>
                </c:pt>
                <c:pt idx="4624">
                  <c:v>37313</c:v>
                </c:pt>
                <c:pt idx="4625">
                  <c:v>37314</c:v>
                </c:pt>
                <c:pt idx="4626">
                  <c:v>37315</c:v>
                </c:pt>
                <c:pt idx="4627">
                  <c:v>37316</c:v>
                </c:pt>
                <c:pt idx="4628">
                  <c:v>37317</c:v>
                </c:pt>
                <c:pt idx="4629">
                  <c:v>37318</c:v>
                </c:pt>
                <c:pt idx="4630">
                  <c:v>37319</c:v>
                </c:pt>
                <c:pt idx="4631">
                  <c:v>37320</c:v>
                </c:pt>
                <c:pt idx="4632">
                  <c:v>37321</c:v>
                </c:pt>
                <c:pt idx="4633">
                  <c:v>37322</c:v>
                </c:pt>
                <c:pt idx="4634">
                  <c:v>37323</c:v>
                </c:pt>
                <c:pt idx="4635">
                  <c:v>37324</c:v>
                </c:pt>
                <c:pt idx="4636">
                  <c:v>37325</c:v>
                </c:pt>
                <c:pt idx="4637">
                  <c:v>37326</c:v>
                </c:pt>
                <c:pt idx="4638">
                  <c:v>37327</c:v>
                </c:pt>
                <c:pt idx="4639">
                  <c:v>37328</c:v>
                </c:pt>
                <c:pt idx="4640">
                  <c:v>37329</c:v>
                </c:pt>
                <c:pt idx="4641">
                  <c:v>37330</c:v>
                </c:pt>
                <c:pt idx="4642">
                  <c:v>37331</c:v>
                </c:pt>
                <c:pt idx="4643">
                  <c:v>37332</c:v>
                </c:pt>
                <c:pt idx="4644">
                  <c:v>37333</c:v>
                </c:pt>
                <c:pt idx="4645">
                  <c:v>37334</c:v>
                </c:pt>
                <c:pt idx="4646">
                  <c:v>37335</c:v>
                </c:pt>
                <c:pt idx="4647">
                  <c:v>37336</c:v>
                </c:pt>
                <c:pt idx="4648">
                  <c:v>37337</c:v>
                </c:pt>
                <c:pt idx="4649">
                  <c:v>37338</c:v>
                </c:pt>
                <c:pt idx="4650">
                  <c:v>37339</c:v>
                </c:pt>
                <c:pt idx="4651">
                  <c:v>37340</c:v>
                </c:pt>
                <c:pt idx="4652">
                  <c:v>37341</c:v>
                </c:pt>
                <c:pt idx="4653">
                  <c:v>37342</c:v>
                </c:pt>
                <c:pt idx="4654">
                  <c:v>37343</c:v>
                </c:pt>
                <c:pt idx="4655">
                  <c:v>37344</c:v>
                </c:pt>
                <c:pt idx="4656">
                  <c:v>37345</c:v>
                </c:pt>
                <c:pt idx="4657">
                  <c:v>37346</c:v>
                </c:pt>
                <c:pt idx="4658">
                  <c:v>37347</c:v>
                </c:pt>
                <c:pt idx="4659">
                  <c:v>37348</c:v>
                </c:pt>
                <c:pt idx="4660">
                  <c:v>37349</c:v>
                </c:pt>
                <c:pt idx="4661">
                  <c:v>37350</c:v>
                </c:pt>
                <c:pt idx="4662">
                  <c:v>37351</c:v>
                </c:pt>
                <c:pt idx="4663">
                  <c:v>37352</c:v>
                </c:pt>
                <c:pt idx="4664">
                  <c:v>37353</c:v>
                </c:pt>
                <c:pt idx="4665">
                  <c:v>37354</c:v>
                </c:pt>
                <c:pt idx="4666">
                  <c:v>37355</c:v>
                </c:pt>
                <c:pt idx="4667">
                  <c:v>37356</c:v>
                </c:pt>
                <c:pt idx="4668">
                  <c:v>37357</c:v>
                </c:pt>
                <c:pt idx="4669">
                  <c:v>37358</c:v>
                </c:pt>
                <c:pt idx="4670">
                  <c:v>37359</c:v>
                </c:pt>
                <c:pt idx="4671">
                  <c:v>37360</c:v>
                </c:pt>
                <c:pt idx="4672">
                  <c:v>37361</c:v>
                </c:pt>
                <c:pt idx="4673">
                  <c:v>37362</c:v>
                </c:pt>
                <c:pt idx="4674">
                  <c:v>37363</c:v>
                </c:pt>
                <c:pt idx="4675">
                  <c:v>37364</c:v>
                </c:pt>
                <c:pt idx="4676">
                  <c:v>37365</c:v>
                </c:pt>
                <c:pt idx="4677">
                  <c:v>37366</c:v>
                </c:pt>
                <c:pt idx="4678">
                  <c:v>37367</c:v>
                </c:pt>
                <c:pt idx="4679">
                  <c:v>37368</c:v>
                </c:pt>
                <c:pt idx="4680">
                  <c:v>37369</c:v>
                </c:pt>
                <c:pt idx="4681">
                  <c:v>37370</c:v>
                </c:pt>
                <c:pt idx="4682">
                  <c:v>37371</c:v>
                </c:pt>
                <c:pt idx="4683">
                  <c:v>37372</c:v>
                </c:pt>
                <c:pt idx="4684">
                  <c:v>37373</c:v>
                </c:pt>
                <c:pt idx="4685">
                  <c:v>37374</c:v>
                </c:pt>
                <c:pt idx="4686">
                  <c:v>37375</c:v>
                </c:pt>
                <c:pt idx="4687">
                  <c:v>37376</c:v>
                </c:pt>
                <c:pt idx="4688">
                  <c:v>37377</c:v>
                </c:pt>
                <c:pt idx="4689">
                  <c:v>37378</c:v>
                </c:pt>
                <c:pt idx="4690">
                  <c:v>37379</c:v>
                </c:pt>
                <c:pt idx="4691">
                  <c:v>37380</c:v>
                </c:pt>
                <c:pt idx="4692">
                  <c:v>37381</c:v>
                </c:pt>
                <c:pt idx="4693">
                  <c:v>37382</c:v>
                </c:pt>
                <c:pt idx="4694">
                  <c:v>37383</c:v>
                </c:pt>
                <c:pt idx="4695">
                  <c:v>37384</c:v>
                </c:pt>
                <c:pt idx="4696">
                  <c:v>37385</c:v>
                </c:pt>
                <c:pt idx="4697">
                  <c:v>37386</c:v>
                </c:pt>
                <c:pt idx="4698">
                  <c:v>37387</c:v>
                </c:pt>
                <c:pt idx="4699">
                  <c:v>37388</c:v>
                </c:pt>
                <c:pt idx="4700">
                  <c:v>37389</c:v>
                </c:pt>
                <c:pt idx="4701">
                  <c:v>37390</c:v>
                </c:pt>
                <c:pt idx="4702">
                  <c:v>37391</c:v>
                </c:pt>
                <c:pt idx="4703">
                  <c:v>37392</c:v>
                </c:pt>
                <c:pt idx="4704">
                  <c:v>37393</c:v>
                </c:pt>
                <c:pt idx="4705">
                  <c:v>37394</c:v>
                </c:pt>
                <c:pt idx="4706">
                  <c:v>37395</c:v>
                </c:pt>
                <c:pt idx="4707">
                  <c:v>37396</c:v>
                </c:pt>
                <c:pt idx="4708">
                  <c:v>37397</c:v>
                </c:pt>
                <c:pt idx="4709">
                  <c:v>37398</c:v>
                </c:pt>
                <c:pt idx="4710">
                  <c:v>37399</c:v>
                </c:pt>
                <c:pt idx="4711">
                  <c:v>37400</c:v>
                </c:pt>
                <c:pt idx="4712">
                  <c:v>37401</c:v>
                </c:pt>
                <c:pt idx="4713">
                  <c:v>37402</c:v>
                </c:pt>
                <c:pt idx="4714">
                  <c:v>37403</c:v>
                </c:pt>
                <c:pt idx="4715">
                  <c:v>37404</c:v>
                </c:pt>
                <c:pt idx="4716">
                  <c:v>37405</c:v>
                </c:pt>
                <c:pt idx="4717">
                  <c:v>37406</c:v>
                </c:pt>
                <c:pt idx="4718">
                  <c:v>37407</c:v>
                </c:pt>
                <c:pt idx="4719">
                  <c:v>37408</c:v>
                </c:pt>
                <c:pt idx="4720">
                  <c:v>37409</c:v>
                </c:pt>
                <c:pt idx="4721">
                  <c:v>37410</c:v>
                </c:pt>
                <c:pt idx="4722">
                  <c:v>37411</c:v>
                </c:pt>
                <c:pt idx="4723">
                  <c:v>37412</c:v>
                </c:pt>
                <c:pt idx="4724">
                  <c:v>37413</c:v>
                </c:pt>
                <c:pt idx="4725">
                  <c:v>37414</c:v>
                </c:pt>
                <c:pt idx="4726">
                  <c:v>37415</c:v>
                </c:pt>
                <c:pt idx="4727">
                  <c:v>37416</c:v>
                </c:pt>
                <c:pt idx="4728">
                  <c:v>37417</c:v>
                </c:pt>
                <c:pt idx="4729">
                  <c:v>37418</c:v>
                </c:pt>
                <c:pt idx="4730">
                  <c:v>37419</c:v>
                </c:pt>
                <c:pt idx="4731">
                  <c:v>37420</c:v>
                </c:pt>
                <c:pt idx="4732">
                  <c:v>37421</c:v>
                </c:pt>
                <c:pt idx="4733">
                  <c:v>37422</c:v>
                </c:pt>
                <c:pt idx="4734">
                  <c:v>37423</c:v>
                </c:pt>
                <c:pt idx="4735">
                  <c:v>37424</c:v>
                </c:pt>
                <c:pt idx="4736">
                  <c:v>37425</c:v>
                </c:pt>
                <c:pt idx="4737">
                  <c:v>37426</c:v>
                </c:pt>
                <c:pt idx="4738">
                  <c:v>37427</c:v>
                </c:pt>
                <c:pt idx="4739">
                  <c:v>37428</c:v>
                </c:pt>
                <c:pt idx="4740">
                  <c:v>37429</c:v>
                </c:pt>
                <c:pt idx="4741">
                  <c:v>37430</c:v>
                </c:pt>
                <c:pt idx="4742">
                  <c:v>37431</c:v>
                </c:pt>
                <c:pt idx="4743">
                  <c:v>37432</c:v>
                </c:pt>
                <c:pt idx="4744">
                  <c:v>37433</c:v>
                </c:pt>
                <c:pt idx="4745">
                  <c:v>37434</c:v>
                </c:pt>
                <c:pt idx="4746">
                  <c:v>37435</c:v>
                </c:pt>
                <c:pt idx="4747">
                  <c:v>37436</c:v>
                </c:pt>
                <c:pt idx="4748">
                  <c:v>37437</c:v>
                </c:pt>
                <c:pt idx="4749">
                  <c:v>37438</c:v>
                </c:pt>
                <c:pt idx="4750">
                  <c:v>37439</c:v>
                </c:pt>
                <c:pt idx="4751">
                  <c:v>37440</c:v>
                </c:pt>
                <c:pt idx="4752">
                  <c:v>37441</c:v>
                </c:pt>
                <c:pt idx="4753">
                  <c:v>37442</c:v>
                </c:pt>
                <c:pt idx="4754">
                  <c:v>37443</c:v>
                </c:pt>
                <c:pt idx="4755">
                  <c:v>37444</c:v>
                </c:pt>
                <c:pt idx="4756">
                  <c:v>37445</c:v>
                </c:pt>
                <c:pt idx="4757">
                  <c:v>37446</c:v>
                </c:pt>
                <c:pt idx="4758">
                  <c:v>37447</c:v>
                </c:pt>
                <c:pt idx="4759">
                  <c:v>37448</c:v>
                </c:pt>
                <c:pt idx="4760">
                  <c:v>37449</c:v>
                </c:pt>
                <c:pt idx="4761">
                  <c:v>37450</c:v>
                </c:pt>
                <c:pt idx="4762">
                  <c:v>37451</c:v>
                </c:pt>
                <c:pt idx="4763">
                  <c:v>37452</c:v>
                </c:pt>
                <c:pt idx="4764">
                  <c:v>37453</c:v>
                </c:pt>
                <c:pt idx="4765">
                  <c:v>37454</c:v>
                </c:pt>
                <c:pt idx="4766">
                  <c:v>37455</c:v>
                </c:pt>
                <c:pt idx="4767">
                  <c:v>37456</c:v>
                </c:pt>
                <c:pt idx="4768">
                  <c:v>37457</c:v>
                </c:pt>
                <c:pt idx="4769">
                  <c:v>37458</c:v>
                </c:pt>
                <c:pt idx="4770">
                  <c:v>37459</c:v>
                </c:pt>
                <c:pt idx="4771">
                  <c:v>37460</c:v>
                </c:pt>
                <c:pt idx="4772">
                  <c:v>37461</c:v>
                </c:pt>
                <c:pt idx="4773">
                  <c:v>37462</c:v>
                </c:pt>
                <c:pt idx="4774">
                  <c:v>37463</c:v>
                </c:pt>
                <c:pt idx="4775">
                  <c:v>37464</c:v>
                </c:pt>
                <c:pt idx="4776">
                  <c:v>37465</c:v>
                </c:pt>
                <c:pt idx="4777">
                  <c:v>37466</c:v>
                </c:pt>
                <c:pt idx="4778">
                  <c:v>37467</c:v>
                </c:pt>
                <c:pt idx="4779">
                  <c:v>37468</c:v>
                </c:pt>
                <c:pt idx="4780">
                  <c:v>37469</c:v>
                </c:pt>
                <c:pt idx="4781">
                  <c:v>37470</c:v>
                </c:pt>
                <c:pt idx="4782">
                  <c:v>37471</c:v>
                </c:pt>
                <c:pt idx="4783">
                  <c:v>37472</c:v>
                </c:pt>
                <c:pt idx="4784">
                  <c:v>37473</c:v>
                </c:pt>
                <c:pt idx="4785">
                  <c:v>37474</c:v>
                </c:pt>
                <c:pt idx="4786">
                  <c:v>37475</c:v>
                </c:pt>
                <c:pt idx="4787">
                  <c:v>37476</c:v>
                </c:pt>
                <c:pt idx="4788">
                  <c:v>37477</c:v>
                </c:pt>
                <c:pt idx="4789">
                  <c:v>37478</c:v>
                </c:pt>
                <c:pt idx="4790">
                  <c:v>37479</c:v>
                </c:pt>
                <c:pt idx="4791">
                  <c:v>37480</c:v>
                </c:pt>
                <c:pt idx="4792">
                  <c:v>37481</c:v>
                </c:pt>
                <c:pt idx="4793">
                  <c:v>37482</c:v>
                </c:pt>
                <c:pt idx="4794">
                  <c:v>37483</c:v>
                </c:pt>
                <c:pt idx="4795">
                  <c:v>37484</c:v>
                </c:pt>
                <c:pt idx="4796">
                  <c:v>37485</c:v>
                </c:pt>
                <c:pt idx="4797">
                  <c:v>37486</c:v>
                </c:pt>
                <c:pt idx="4798">
                  <c:v>37487</c:v>
                </c:pt>
                <c:pt idx="4799">
                  <c:v>37488</c:v>
                </c:pt>
                <c:pt idx="4800">
                  <c:v>37489</c:v>
                </c:pt>
                <c:pt idx="4801">
                  <c:v>37490</c:v>
                </c:pt>
                <c:pt idx="4802">
                  <c:v>37491</c:v>
                </c:pt>
                <c:pt idx="4803">
                  <c:v>37492</c:v>
                </c:pt>
                <c:pt idx="4804">
                  <c:v>37493</c:v>
                </c:pt>
                <c:pt idx="4805">
                  <c:v>37494</c:v>
                </c:pt>
                <c:pt idx="4806">
                  <c:v>37495</c:v>
                </c:pt>
                <c:pt idx="4807">
                  <c:v>37496</c:v>
                </c:pt>
                <c:pt idx="4808">
                  <c:v>37497</c:v>
                </c:pt>
                <c:pt idx="4809">
                  <c:v>37498</c:v>
                </c:pt>
                <c:pt idx="4810">
                  <c:v>37499</c:v>
                </c:pt>
                <c:pt idx="4811">
                  <c:v>37500</c:v>
                </c:pt>
                <c:pt idx="4812">
                  <c:v>37501</c:v>
                </c:pt>
                <c:pt idx="4813">
                  <c:v>37502</c:v>
                </c:pt>
                <c:pt idx="4814">
                  <c:v>37503</c:v>
                </c:pt>
                <c:pt idx="4815">
                  <c:v>37504</c:v>
                </c:pt>
                <c:pt idx="4816">
                  <c:v>37505</c:v>
                </c:pt>
                <c:pt idx="4817">
                  <c:v>37506</c:v>
                </c:pt>
                <c:pt idx="4818">
                  <c:v>37507</c:v>
                </c:pt>
                <c:pt idx="4819">
                  <c:v>37508</c:v>
                </c:pt>
                <c:pt idx="4820">
                  <c:v>37509</c:v>
                </c:pt>
                <c:pt idx="4821">
                  <c:v>37510</c:v>
                </c:pt>
                <c:pt idx="4822">
                  <c:v>37511</c:v>
                </c:pt>
                <c:pt idx="4823">
                  <c:v>37512</c:v>
                </c:pt>
                <c:pt idx="4824">
                  <c:v>37513</c:v>
                </c:pt>
                <c:pt idx="4825">
                  <c:v>37514</c:v>
                </c:pt>
                <c:pt idx="4826">
                  <c:v>37515</c:v>
                </c:pt>
                <c:pt idx="4827">
                  <c:v>37516</c:v>
                </c:pt>
                <c:pt idx="4828">
                  <c:v>37517</c:v>
                </c:pt>
                <c:pt idx="4829">
                  <c:v>37518</c:v>
                </c:pt>
                <c:pt idx="4830">
                  <c:v>37519</c:v>
                </c:pt>
                <c:pt idx="4831">
                  <c:v>37520</c:v>
                </c:pt>
                <c:pt idx="4832">
                  <c:v>37521</c:v>
                </c:pt>
                <c:pt idx="4833">
                  <c:v>37522</c:v>
                </c:pt>
                <c:pt idx="4834">
                  <c:v>37523</c:v>
                </c:pt>
                <c:pt idx="4835">
                  <c:v>37524</c:v>
                </c:pt>
                <c:pt idx="4836">
                  <c:v>37525</c:v>
                </c:pt>
                <c:pt idx="4837">
                  <c:v>37526</c:v>
                </c:pt>
                <c:pt idx="4838">
                  <c:v>37527</c:v>
                </c:pt>
                <c:pt idx="4839">
                  <c:v>37528</c:v>
                </c:pt>
                <c:pt idx="4840">
                  <c:v>37529</c:v>
                </c:pt>
                <c:pt idx="4841">
                  <c:v>37530</c:v>
                </c:pt>
                <c:pt idx="4842">
                  <c:v>37531</c:v>
                </c:pt>
                <c:pt idx="4843">
                  <c:v>37532</c:v>
                </c:pt>
                <c:pt idx="4844">
                  <c:v>37533</c:v>
                </c:pt>
                <c:pt idx="4845">
                  <c:v>37534</c:v>
                </c:pt>
                <c:pt idx="4846">
                  <c:v>37535</c:v>
                </c:pt>
                <c:pt idx="4847">
                  <c:v>37536</c:v>
                </c:pt>
                <c:pt idx="4848">
                  <c:v>37537</c:v>
                </c:pt>
                <c:pt idx="4849">
                  <c:v>37538</c:v>
                </c:pt>
                <c:pt idx="4850">
                  <c:v>37539</c:v>
                </c:pt>
                <c:pt idx="4851">
                  <c:v>37540</c:v>
                </c:pt>
                <c:pt idx="4852">
                  <c:v>37541</c:v>
                </c:pt>
                <c:pt idx="4853">
                  <c:v>37542</c:v>
                </c:pt>
                <c:pt idx="4854">
                  <c:v>37543</c:v>
                </c:pt>
                <c:pt idx="4855">
                  <c:v>37544</c:v>
                </c:pt>
                <c:pt idx="4856">
                  <c:v>37545</c:v>
                </c:pt>
                <c:pt idx="4857">
                  <c:v>37546</c:v>
                </c:pt>
                <c:pt idx="4858">
                  <c:v>37547</c:v>
                </c:pt>
                <c:pt idx="4859">
                  <c:v>37548</c:v>
                </c:pt>
                <c:pt idx="4860">
                  <c:v>37549</c:v>
                </c:pt>
                <c:pt idx="4861">
                  <c:v>37550</c:v>
                </c:pt>
                <c:pt idx="4862">
                  <c:v>37551</c:v>
                </c:pt>
                <c:pt idx="4863">
                  <c:v>37552</c:v>
                </c:pt>
                <c:pt idx="4864">
                  <c:v>37553</c:v>
                </c:pt>
                <c:pt idx="4865">
                  <c:v>37554</c:v>
                </c:pt>
                <c:pt idx="4866">
                  <c:v>37555</c:v>
                </c:pt>
                <c:pt idx="4867">
                  <c:v>37556</c:v>
                </c:pt>
                <c:pt idx="4868">
                  <c:v>37557</c:v>
                </c:pt>
                <c:pt idx="4869">
                  <c:v>37558</c:v>
                </c:pt>
                <c:pt idx="4870">
                  <c:v>37559</c:v>
                </c:pt>
                <c:pt idx="4871">
                  <c:v>37560</c:v>
                </c:pt>
                <c:pt idx="4872">
                  <c:v>37561</c:v>
                </c:pt>
                <c:pt idx="4873">
                  <c:v>37562</c:v>
                </c:pt>
                <c:pt idx="4874">
                  <c:v>37563</c:v>
                </c:pt>
                <c:pt idx="4875">
                  <c:v>37564</c:v>
                </c:pt>
                <c:pt idx="4876">
                  <c:v>37565</c:v>
                </c:pt>
                <c:pt idx="4877">
                  <c:v>37566</c:v>
                </c:pt>
                <c:pt idx="4878">
                  <c:v>37567</c:v>
                </c:pt>
                <c:pt idx="4879">
                  <c:v>37568</c:v>
                </c:pt>
                <c:pt idx="4880">
                  <c:v>37569</c:v>
                </c:pt>
                <c:pt idx="4881">
                  <c:v>37570</c:v>
                </c:pt>
                <c:pt idx="4882">
                  <c:v>37571</c:v>
                </c:pt>
                <c:pt idx="4883">
                  <c:v>37572</c:v>
                </c:pt>
                <c:pt idx="4884">
                  <c:v>37573</c:v>
                </c:pt>
                <c:pt idx="4885">
                  <c:v>37574</c:v>
                </c:pt>
                <c:pt idx="4886">
                  <c:v>37575</c:v>
                </c:pt>
                <c:pt idx="4887">
                  <c:v>37576</c:v>
                </c:pt>
                <c:pt idx="4888">
                  <c:v>37577</c:v>
                </c:pt>
                <c:pt idx="4889">
                  <c:v>37578</c:v>
                </c:pt>
                <c:pt idx="4890">
                  <c:v>37579</c:v>
                </c:pt>
                <c:pt idx="4891">
                  <c:v>37580</c:v>
                </c:pt>
                <c:pt idx="4892">
                  <c:v>37581</c:v>
                </c:pt>
                <c:pt idx="4893">
                  <c:v>37582</c:v>
                </c:pt>
                <c:pt idx="4894">
                  <c:v>37583</c:v>
                </c:pt>
                <c:pt idx="4895">
                  <c:v>37584</c:v>
                </c:pt>
                <c:pt idx="4896">
                  <c:v>37585</c:v>
                </c:pt>
                <c:pt idx="4897">
                  <c:v>37586</c:v>
                </c:pt>
                <c:pt idx="4898">
                  <c:v>37587</c:v>
                </c:pt>
                <c:pt idx="4899">
                  <c:v>37588</c:v>
                </c:pt>
                <c:pt idx="4900">
                  <c:v>37589</c:v>
                </c:pt>
                <c:pt idx="4901">
                  <c:v>37590</c:v>
                </c:pt>
                <c:pt idx="4902">
                  <c:v>37591</c:v>
                </c:pt>
                <c:pt idx="4903">
                  <c:v>37592</c:v>
                </c:pt>
                <c:pt idx="4904">
                  <c:v>37593</c:v>
                </c:pt>
                <c:pt idx="4905">
                  <c:v>37594</c:v>
                </c:pt>
                <c:pt idx="4906">
                  <c:v>37595</c:v>
                </c:pt>
                <c:pt idx="4907">
                  <c:v>37596</c:v>
                </c:pt>
                <c:pt idx="4908">
                  <c:v>37597</c:v>
                </c:pt>
                <c:pt idx="4909">
                  <c:v>37598</c:v>
                </c:pt>
                <c:pt idx="4910">
                  <c:v>37599</c:v>
                </c:pt>
                <c:pt idx="4911">
                  <c:v>37600</c:v>
                </c:pt>
                <c:pt idx="4912">
                  <c:v>37601</c:v>
                </c:pt>
                <c:pt idx="4913">
                  <c:v>37602</c:v>
                </c:pt>
                <c:pt idx="4914">
                  <c:v>37603</c:v>
                </c:pt>
                <c:pt idx="4915">
                  <c:v>37604</c:v>
                </c:pt>
                <c:pt idx="4916">
                  <c:v>37605</c:v>
                </c:pt>
                <c:pt idx="4917">
                  <c:v>37606</c:v>
                </c:pt>
                <c:pt idx="4918">
                  <c:v>37607</c:v>
                </c:pt>
                <c:pt idx="4919">
                  <c:v>37608</c:v>
                </c:pt>
                <c:pt idx="4920">
                  <c:v>37609</c:v>
                </c:pt>
                <c:pt idx="4921">
                  <c:v>37610</c:v>
                </c:pt>
                <c:pt idx="4922">
                  <c:v>37611</c:v>
                </c:pt>
                <c:pt idx="4923">
                  <c:v>37612</c:v>
                </c:pt>
                <c:pt idx="4924">
                  <c:v>37613</c:v>
                </c:pt>
                <c:pt idx="4925">
                  <c:v>37614</c:v>
                </c:pt>
                <c:pt idx="4926">
                  <c:v>37615</c:v>
                </c:pt>
                <c:pt idx="4927">
                  <c:v>37616</c:v>
                </c:pt>
                <c:pt idx="4928">
                  <c:v>37617</c:v>
                </c:pt>
                <c:pt idx="4929">
                  <c:v>37618</c:v>
                </c:pt>
                <c:pt idx="4930">
                  <c:v>37619</c:v>
                </c:pt>
                <c:pt idx="4931">
                  <c:v>37620</c:v>
                </c:pt>
                <c:pt idx="4932">
                  <c:v>37621</c:v>
                </c:pt>
                <c:pt idx="4933">
                  <c:v>37622</c:v>
                </c:pt>
                <c:pt idx="4934">
                  <c:v>37623</c:v>
                </c:pt>
                <c:pt idx="4935">
                  <c:v>37624</c:v>
                </c:pt>
                <c:pt idx="4936">
                  <c:v>37625</c:v>
                </c:pt>
                <c:pt idx="4937">
                  <c:v>37626</c:v>
                </c:pt>
                <c:pt idx="4938">
                  <c:v>37627</c:v>
                </c:pt>
                <c:pt idx="4939">
                  <c:v>37628</c:v>
                </c:pt>
                <c:pt idx="4940">
                  <c:v>37629</c:v>
                </c:pt>
                <c:pt idx="4941">
                  <c:v>37630</c:v>
                </c:pt>
                <c:pt idx="4942">
                  <c:v>37631</c:v>
                </c:pt>
                <c:pt idx="4943">
                  <c:v>37632</c:v>
                </c:pt>
                <c:pt idx="4944">
                  <c:v>37633</c:v>
                </c:pt>
                <c:pt idx="4945">
                  <c:v>37634</c:v>
                </c:pt>
                <c:pt idx="4946">
                  <c:v>37635</c:v>
                </c:pt>
                <c:pt idx="4947">
                  <c:v>37636</c:v>
                </c:pt>
                <c:pt idx="4948">
                  <c:v>37637</c:v>
                </c:pt>
                <c:pt idx="4949">
                  <c:v>37638</c:v>
                </c:pt>
                <c:pt idx="4950">
                  <c:v>37639</c:v>
                </c:pt>
                <c:pt idx="4951">
                  <c:v>37640</c:v>
                </c:pt>
                <c:pt idx="4952">
                  <c:v>37641</c:v>
                </c:pt>
                <c:pt idx="4953">
                  <c:v>37642</c:v>
                </c:pt>
                <c:pt idx="4954">
                  <c:v>37643</c:v>
                </c:pt>
                <c:pt idx="4955">
                  <c:v>37644</c:v>
                </c:pt>
                <c:pt idx="4956">
                  <c:v>37645</c:v>
                </c:pt>
                <c:pt idx="4957">
                  <c:v>37646</c:v>
                </c:pt>
                <c:pt idx="4958">
                  <c:v>37647</c:v>
                </c:pt>
                <c:pt idx="4959">
                  <c:v>37648</c:v>
                </c:pt>
                <c:pt idx="4960">
                  <c:v>37649</c:v>
                </c:pt>
                <c:pt idx="4961">
                  <c:v>37650</c:v>
                </c:pt>
                <c:pt idx="4962">
                  <c:v>37651</c:v>
                </c:pt>
                <c:pt idx="4963">
                  <c:v>37652</c:v>
                </c:pt>
                <c:pt idx="4964">
                  <c:v>37653</c:v>
                </c:pt>
                <c:pt idx="4965">
                  <c:v>37654</c:v>
                </c:pt>
                <c:pt idx="4966">
                  <c:v>37655</c:v>
                </c:pt>
                <c:pt idx="4967">
                  <c:v>37656</c:v>
                </c:pt>
                <c:pt idx="4968">
                  <c:v>37657</c:v>
                </c:pt>
                <c:pt idx="4969">
                  <c:v>37658</c:v>
                </c:pt>
                <c:pt idx="4970">
                  <c:v>37659</c:v>
                </c:pt>
                <c:pt idx="4971">
                  <c:v>37660</c:v>
                </c:pt>
                <c:pt idx="4972">
                  <c:v>37661</c:v>
                </c:pt>
                <c:pt idx="4973">
                  <c:v>37662</c:v>
                </c:pt>
                <c:pt idx="4974">
                  <c:v>37663</c:v>
                </c:pt>
                <c:pt idx="4975">
                  <c:v>37664</c:v>
                </c:pt>
                <c:pt idx="4976">
                  <c:v>37665</c:v>
                </c:pt>
                <c:pt idx="4977">
                  <c:v>37666</c:v>
                </c:pt>
                <c:pt idx="4978">
                  <c:v>37667</c:v>
                </c:pt>
                <c:pt idx="4979">
                  <c:v>37668</c:v>
                </c:pt>
                <c:pt idx="4980">
                  <c:v>37669</c:v>
                </c:pt>
                <c:pt idx="4981">
                  <c:v>37670</c:v>
                </c:pt>
                <c:pt idx="4982">
                  <c:v>37671</c:v>
                </c:pt>
                <c:pt idx="4983">
                  <c:v>37672</c:v>
                </c:pt>
                <c:pt idx="4984">
                  <c:v>37673</c:v>
                </c:pt>
                <c:pt idx="4985">
                  <c:v>37674</c:v>
                </c:pt>
                <c:pt idx="4986">
                  <c:v>37675</c:v>
                </c:pt>
                <c:pt idx="4987">
                  <c:v>37676</c:v>
                </c:pt>
                <c:pt idx="4988">
                  <c:v>37677</c:v>
                </c:pt>
                <c:pt idx="4989">
                  <c:v>37678</c:v>
                </c:pt>
                <c:pt idx="4990">
                  <c:v>37679</c:v>
                </c:pt>
                <c:pt idx="4991">
                  <c:v>37680</c:v>
                </c:pt>
                <c:pt idx="4992">
                  <c:v>37681</c:v>
                </c:pt>
                <c:pt idx="4993">
                  <c:v>37682</c:v>
                </c:pt>
                <c:pt idx="4994">
                  <c:v>37683</c:v>
                </c:pt>
                <c:pt idx="4995">
                  <c:v>37684</c:v>
                </c:pt>
                <c:pt idx="4996">
                  <c:v>37685</c:v>
                </c:pt>
                <c:pt idx="4997">
                  <c:v>37686</c:v>
                </c:pt>
                <c:pt idx="4998">
                  <c:v>37687</c:v>
                </c:pt>
                <c:pt idx="4999">
                  <c:v>37688</c:v>
                </c:pt>
                <c:pt idx="5000">
                  <c:v>37689</c:v>
                </c:pt>
                <c:pt idx="5001">
                  <c:v>37690</c:v>
                </c:pt>
                <c:pt idx="5002">
                  <c:v>37691</c:v>
                </c:pt>
                <c:pt idx="5003">
                  <c:v>37692</c:v>
                </c:pt>
                <c:pt idx="5004">
                  <c:v>37693</c:v>
                </c:pt>
                <c:pt idx="5005">
                  <c:v>37694</c:v>
                </c:pt>
                <c:pt idx="5006">
                  <c:v>37695</c:v>
                </c:pt>
                <c:pt idx="5007">
                  <c:v>37696</c:v>
                </c:pt>
                <c:pt idx="5008">
                  <c:v>37697</c:v>
                </c:pt>
                <c:pt idx="5009">
                  <c:v>37698</c:v>
                </c:pt>
                <c:pt idx="5010">
                  <c:v>37699</c:v>
                </c:pt>
                <c:pt idx="5011">
                  <c:v>37700</c:v>
                </c:pt>
                <c:pt idx="5012">
                  <c:v>37701</c:v>
                </c:pt>
                <c:pt idx="5013">
                  <c:v>37702</c:v>
                </c:pt>
                <c:pt idx="5014">
                  <c:v>37703</c:v>
                </c:pt>
                <c:pt idx="5015">
                  <c:v>37704</c:v>
                </c:pt>
                <c:pt idx="5016">
                  <c:v>37705</c:v>
                </c:pt>
                <c:pt idx="5017">
                  <c:v>37706</c:v>
                </c:pt>
                <c:pt idx="5018">
                  <c:v>37707</c:v>
                </c:pt>
                <c:pt idx="5019">
                  <c:v>37708</c:v>
                </c:pt>
                <c:pt idx="5020">
                  <c:v>37709</c:v>
                </c:pt>
                <c:pt idx="5021">
                  <c:v>37710</c:v>
                </c:pt>
                <c:pt idx="5022">
                  <c:v>37711</c:v>
                </c:pt>
                <c:pt idx="5023">
                  <c:v>37712</c:v>
                </c:pt>
                <c:pt idx="5024">
                  <c:v>37713</c:v>
                </c:pt>
                <c:pt idx="5025">
                  <c:v>37714</c:v>
                </c:pt>
                <c:pt idx="5026">
                  <c:v>37715</c:v>
                </c:pt>
                <c:pt idx="5027">
                  <c:v>37716</c:v>
                </c:pt>
                <c:pt idx="5028">
                  <c:v>37717</c:v>
                </c:pt>
                <c:pt idx="5029">
                  <c:v>37718</c:v>
                </c:pt>
                <c:pt idx="5030">
                  <c:v>37719</c:v>
                </c:pt>
                <c:pt idx="5031">
                  <c:v>37720</c:v>
                </c:pt>
                <c:pt idx="5032">
                  <c:v>37721</c:v>
                </c:pt>
                <c:pt idx="5033">
                  <c:v>37722</c:v>
                </c:pt>
                <c:pt idx="5034">
                  <c:v>37723</c:v>
                </c:pt>
                <c:pt idx="5035">
                  <c:v>37724</c:v>
                </c:pt>
                <c:pt idx="5036">
                  <c:v>37725</c:v>
                </c:pt>
                <c:pt idx="5037">
                  <c:v>37726</c:v>
                </c:pt>
                <c:pt idx="5038">
                  <c:v>37727</c:v>
                </c:pt>
                <c:pt idx="5039">
                  <c:v>37728</c:v>
                </c:pt>
                <c:pt idx="5040">
                  <c:v>37729</c:v>
                </c:pt>
                <c:pt idx="5041">
                  <c:v>37730</c:v>
                </c:pt>
                <c:pt idx="5042">
                  <c:v>37731</c:v>
                </c:pt>
                <c:pt idx="5043">
                  <c:v>37732</c:v>
                </c:pt>
                <c:pt idx="5044">
                  <c:v>37733</c:v>
                </c:pt>
                <c:pt idx="5045">
                  <c:v>37734</c:v>
                </c:pt>
                <c:pt idx="5046">
                  <c:v>37735</c:v>
                </c:pt>
                <c:pt idx="5047">
                  <c:v>37736</c:v>
                </c:pt>
                <c:pt idx="5048">
                  <c:v>37737</c:v>
                </c:pt>
                <c:pt idx="5049">
                  <c:v>37738</c:v>
                </c:pt>
                <c:pt idx="5050">
                  <c:v>37739</c:v>
                </c:pt>
                <c:pt idx="5051">
                  <c:v>37740</c:v>
                </c:pt>
                <c:pt idx="5052">
                  <c:v>37741</c:v>
                </c:pt>
                <c:pt idx="5053">
                  <c:v>37742</c:v>
                </c:pt>
                <c:pt idx="5054">
                  <c:v>37743</c:v>
                </c:pt>
                <c:pt idx="5055">
                  <c:v>37744</c:v>
                </c:pt>
                <c:pt idx="5056">
                  <c:v>37745</c:v>
                </c:pt>
                <c:pt idx="5057">
                  <c:v>37746</c:v>
                </c:pt>
                <c:pt idx="5058">
                  <c:v>37747</c:v>
                </c:pt>
                <c:pt idx="5059">
                  <c:v>37748</c:v>
                </c:pt>
                <c:pt idx="5060">
                  <c:v>37749</c:v>
                </c:pt>
                <c:pt idx="5061">
                  <c:v>37750</c:v>
                </c:pt>
                <c:pt idx="5062">
                  <c:v>37751</c:v>
                </c:pt>
                <c:pt idx="5063">
                  <c:v>37752</c:v>
                </c:pt>
                <c:pt idx="5064">
                  <c:v>37753</c:v>
                </c:pt>
                <c:pt idx="5065">
                  <c:v>37754</c:v>
                </c:pt>
                <c:pt idx="5066">
                  <c:v>37755</c:v>
                </c:pt>
                <c:pt idx="5067">
                  <c:v>37756</c:v>
                </c:pt>
                <c:pt idx="5068">
                  <c:v>37757</c:v>
                </c:pt>
                <c:pt idx="5069">
                  <c:v>37758</c:v>
                </c:pt>
                <c:pt idx="5070">
                  <c:v>37759</c:v>
                </c:pt>
                <c:pt idx="5071">
                  <c:v>37760</c:v>
                </c:pt>
                <c:pt idx="5072">
                  <c:v>37761</c:v>
                </c:pt>
                <c:pt idx="5073">
                  <c:v>37762</c:v>
                </c:pt>
                <c:pt idx="5074">
                  <c:v>37763</c:v>
                </c:pt>
                <c:pt idx="5075">
                  <c:v>37764</c:v>
                </c:pt>
                <c:pt idx="5076">
                  <c:v>37765</c:v>
                </c:pt>
                <c:pt idx="5077">
                  <c:v>37766</c:v>
                </c:pt>
                <c:pt idx="5078">
                  <c:v>37767</c:v>
                </c:pt>
                <c:pt idx="5079">
                  <c:v>37768</c:v>
                </c:pt>
                <c:pt idx="5080">
                  <c:v>37769</c:v>
                </c:pt>
                <c:pt idx="5081">
                  <c:v>37770</c:v>
                </c:pt>
                <c:pt idx="5082">
                  <c:v>37771</c:v>
                </c:pt>
                <c:pt idx="5083">
                  <c:v>37772</c:v>
                </c:pt>
                <c:pt idx="5084">
                  <c:v>37773</c:v>
                </c:pt>
                <c:pt idx="5085">
                  <c:v>37774</c:v>
                </c:pt>
                <c:pt idx="5086">
                  <c:v>37775</c:v>
                </c:pt>
                <c:pt idx="5087">
                  <c:v>37776</c:v>
                </c:pt>
                <c:pt idx="5088">
                  <c:v>37777</c:v>
                </c:pt>
                <c:pt idx="5089">
                  <c:v>37778</c:v>
                </c:pt>
                <c:pt idx="5090">
                  <c:v>37779</c:v>
                </c:pt>
                <c:pt idx="5091">
                  <c:v>37780</c:v>
                </c:pt>
                <c:pt idx="5092">
                  <c:v>37781</c:v>
                </c:pt>
                <c:pt idx="5093">
                  <c:v>37782</c:v>
                </c:pt>
                <c:pt idx="5094">
                  <c:v>37783</c:v>
                </c:pt>
                <c:pt idx="5095">
                  <c:v>37784</c:v>
                </c:pt>
                <c:pt idx="5096">
                  <c:v>37785</c:v>
                </c:pt>
                <c:pt idx="5097">
                  <c:v>37786</c:v>
                </c:pt>
                <c:pt idx="5098">
                  <c:v>37787</c:v>
                </c:pt>
                <c:pt idx="5099">
                  <c:v>37788</c:v>
                </c:pt>
                <c:pt idx="5100">
                  <c:v>37789</c:v>
                </c:pt>
                <c:pt idx="5101">
                  <c:v>37790</c:v>
                </c:pt>
                <c:pt idx="5102">
                  <c:v>37791</c:v>
                </c:pt>
                <c:pt idx="5103">
                  <c:v>37792</c:v>
                </c:pt>
                <c:pt idx="5104">
                  <c:v>37793</c:v>
                </c:pt>
                <c:pt idx="5105">
                  <c:v>37794</c:v>
                </c:pt>
                <c:pt idx="5106">
                  <c:v>37795</c:v>
                </c:pt>
                <c:pt idx="5107">
                  <c:v>37796</c:v>
                </c:pt>
                <c:pt idx="5108">
                  <c:v>37797</c:v>
                </c:pt>
                <c:pt idx="5109">
                  <c:v>37798</c:v>
                </c:pt>
                <c:pt idx="5110">
                  <c:v>37799</c:v>
                </c:pt>
                <c:pt idx="5111">
                  <c:v>37800</c:v>
                </c:pt>
                <c:pt idx="5112">
                  <c:v>37801</c:v>
                </c:pt>
                <c:pt idx="5113">
                  <c:v>37802</c:v>
                </c:pt>
                <c:pt idx="5114">
                  <c:v>37803</c:v>
                </c:pt>
                <c:pt idx="5115">
                  <c:v>37804</c:v>
                </c:pt>
                <c:pt idx="5116">
                  <c:v>37805</c:v>
                </c:pt>
                <c:pt idx="5117">
                  <c:v>37806</c:v>
                </c:pt>
                <c:pt idx="5118">
                  <c:v>37807</c:v>
                </c:pt>
                <c:pt idx="5119">
                  <c:v>37808</c:v>
                </c:pt>
                <c:pt idx="5120">
                  <c:v>37809</c:v>
                </c:pt>
                <c:pt idx="5121">
                  <c:v>37810</c:v>
                </c:pt>
                <c:pt idx="5122">
                  <c:v>37811</c:v>
                </c:pt>
                <c:pt idx="5123">
                  <c:v>37812</c:v>
                </c:pt>
                <c:pt idx="5124">
                  <c:v>37813</c:v>
                </c:pt>
                <c:pt idx="5125">
                  <c:v>37814</c:v>
                </c:pt>
                <c:pt idx="5126">
                  <c:v>37815</c:v>
                </c:pt>
                <c:pt idx="5127">
                  <c:v>37816</c:v>
                </c:pt>
                <c:pt idx="5128">
                  <c:v>37817</c:v>
                </c:pt>
                <c:pt idx="5129">
                  <c:v>37818</c:v>
                </c:pt>
                <c:pt idx="5130">
                  <c:v>37819</c:v>
                </c:pt>
                <c:pt idx="5131">
                  <c:v>37820</c:v>
                </c:pt>
                <c:pt idx="5132">
                  <c:v>37821</c:v>
                </c:pt>
                <c:pt idx="5133">
                  <c:v>37822</c:v>
                </c:pt>
                <c:pt idx="5134">
                  <c:v>37823</c:v>
                </c:pt>
                <c:pt idx="5135">
                  <c:v>37824</c:v>
                </c:pt>
                <c:pt idx="5136">
                  <c:v>37825</c:v>
                </c:pt>
                <c:pt idx="5137">
                  <c:v>37826</c:v>
                </c:pt>
                <c:pt idx="5138">
                  <c:v>37827</c:v>
                </c:pt>
                <c:pt idx="5139">
                  <c:v>37828</c:v>
                </c:pt>
                <c:pt idx="5140">
                  <c:v>37829</c:v>
                </c:pt>
                <c:pt idx="5141">
                  <c:v>37830</c:v>
                </c:pt>
                <c:pt idx="5142">
                  <c:v>37831</c:v>
                </c:pt>
                <c:pt idx="5143">
                  <c:v>37832</c:v>
                </c:pt>
                <c:pt idx="5144">
                  <c:v>37833</c:v>
                </c:pt>
                <c:pt idx="5145">
                  <c:v>37834</c:v>
                </c:pt>
                <c:pt idx="5146">
                  <c:v>37835</c:v>
                </c:pt>
                <c:pt idx="5147">
                  <c:v>37836</c:v>
                </c:pt>
                <c:pt idx="5148">
                  <c:v>37837</c:v>
                </c:pt>
                <c:pt idx="5149">
                  <c:v>37838</c:v>
                </c:pt>
                <c:pt idx="5150">
                  <c:v>37839</c:v>
                </c:pt>
                <c:pt idx="5151">
                  <c:v>37840</c:v>
                </c:pt>
                <c:pt idx="5152">
                  <c:v>37841</c:v>
                </c:pt>
                <c:pt idx="5153">
                  <c:v>37842</c:v>
                </c:pt>
                <c:pt idx="5154">
                  <c:v>37843</c:v>
                </c:pt>
                <c:pt idx="5155">
                  <c:v>37844</c:v>
                </c:pt>
                <c:pt idx="5156">
                  <c:v>37845</c:v>
                </c:pt>
                <c:pt idx="5157">
                  <c:v>37846</c:v>
                </c:pt>
                <c:pt idx="5158">
                  <c:v>37847</c:v>
                </c:pt>
                <c:pt idx="5159">
                  <c:v>37848</c:v>
                </c:pt>
                <c:pt idx="5160">
                  <c:v>37849</c:v>
                </c:pt>
                <c:pt idx="5161">
                  <c:v>37850</c:v>
                </c:pt>
                <c:pt idx="5162">
                  <c:v>37851</c:v>
                </c:pt>
                <c:pt idx="5163">
                  <c:v>37852</c:v>
                </c:pt>
                <c:pt idx="5164">
                  <c:v>37853</c:v>
                </c:pt>
                <c:pt idx="5165">
                  <c:v>37854</c:v>
                </c:pt>
                <c:pt idx="5166">
                  <c:v>37855</c:v>
                </c:pt>
                <c:pt idx="5167">
                  <c:v>37856</c:v>
                </c:pt>
                <c:pt idx="5168">
                  <c:v>37857</c:v>
                </c:pt>
                <c:pt idx="5169">
                  <c:v>37858</c:v>
                </c:pt>
                <c:pt idx="5170">
                  <c:v>37859</c:v>
                </c:pt>
                <c:pt idx="5171">
                  <c:v>37860</c:v>
                </c:pt>
                <c:pt idx="5172">
                  <c:v>37861</c:v>
                </c:pt>
                <c:pt idx="5173">
                  <c:v>37862</c:v>
                </c:pt>
                <c:pt idx="5174">
                  <c:v>37863</c:v>
                </c:pt>
                <c:pt idx="5175">
                  <c:v>37864</c:v>
                </c:pt>
                <c:pt idx="5176">
                  <c:v>37865</c:v>
                </c:pt>
                <c:pt idx="5177">
                  <c:v>37866</c:v>
                </c:pt>
                <c:pt idx="5178">
                  <c:v>37867</c:v>
                </c:pt>
                <c:pt idx="5179">
                  <c:v>37868</c:v>
                </c:pt>
                <c:pt idx="5180">
                  <c:v>37869</c:v>
                </c:pt>
                <c:pt idx="5181">
                  <c:v>37870</c:v>
                </c:pt>
                <c:pt idx="5182">
                  <c:v>37871</c:v>
                </c:pt>
                <c:pt idx="5183">
                  <c:v>37872</c:v>
                </c:pt>
                <c:pt idx="5184">
                  <c:v>37873</c:v>
                </c:pt>
                <c:pt idx="5185">
                  <c:v>37874</c:v>
                </c:pt>
                <c:pt idx="5186">
                  <c:v>37875</c:v>
                </c:pt>
                <c:pt idx="5187">
                  <c:v>37876</c:v>
                </c:pt>
                <c:pt idx="5188">
                  <c:v>37877</c:v>
                </c:pt>
                <c:pt idx="5189">
                  <c:v>37878</c:v>
                </c:pt>
                <c:pt idx="5190">
                  <c:v>37879</c:v>
                </c:pt>
                <c:pt idx="5191">
                  <c:v>37880</c:v>
                </c:pt>
                <c:pt idx="5192">
                  <c:v>37881</c:v>
                </c:pt>
                <c:pt idx="5193">
                  <c:v>37882</c:v>
                </c:pt>
                <c:pt idx="5194">
                  <c:v>37883</c:v>
                </c:pt>
                <c:pt idx="5195">
                  <c:v>37884</c:v>
                </c:pt>
                <c:pt idx="5196">
                  <c:v>37885</c:v>
                </c:pt>
                <c:pt idx="5197">
                  <c:v>37886</c:v>
                </c:pt>
                <c:pt idx="5198">
                  <c:v>37887</c:v>
                </c:pt>
                <c:pt idx="5199">
                  <c:v>37888</c:v>
                </c:pt>
                <c:pt idx="5200">
                  <c:v>37889</c:v>
                </c:pt>
                <c:pt idx="5201">
                  <c:v>37890</c:v>
                </c:pt>
                <c:pt idx="5202">
                  <c:v>37891</c:v>
                </c:pt>
                <c:pt idx="5203">
                  <c:v>37892</c:v>
                </c:pt>
                <c:pt idx="5204">
                  <c:v>37893</c:v>
                </c:pt>
                <c:pt idx="5205">
                  <c:v>37894</c:v>
                </c:pt>
                <c:pt idx="5206">
                  <c:v>37895</c:v>
                </c:pt>
                <c:pt idx="5207">
                  <c:v>37896</c:v>
                </c:pt>
                <c:pt idx="5208">
                  <c:v>37897</c:v>
                </c:pt>
                <c:pt idx="5209">
                  <c:v>37898</c:v>
                </c:pt>
                <c:pt idx="5210">
                  <c:v>37899</c:v>
                </c:pt>
                <c:pt idx="5211">
                  <c:v>37900</c:v>
                </c:pt>
                <c:pt idx="5212">
                  <c:v>37901</c:v>
                </c:pt>
                <c:pt idx="5213">
                  <c:v>37902</c:v>
                </c:pt>
                <c:pt idx="5214">
                  <c:v>37903</c:v>
                </c:pt>
                <c:pt idx="5215">
                  <c:v>37904</c:v>
                </c:pt>
                <c:pt idx="5216">
                  <c:v>37905</c:v>
                </c:pt>
                <c:pt idx="5217">
                  <c:v>37906</c:v>
                </c:pt>
                <c:pt idx="5218">
                  <c:v>37907</c:v>
                </c:pt>
                <c:pt idx="5219">
                  <c:v>37908</c:v>
                </c:pt>
                <c:pt idx="5220">
                  <c:v>37909</c:v>
                </c:pt>
                <c:pt idx="5221">
                  <c:v>37910</c:v>
                </c:pt>
                <c:pt idx="5222">
                  <c:v>37911</c:v>
                </c:pt>
                <c:pt idx="5223">
                  <c:v>37912</c:v>
                </c:pt>
                <c:pt idx="5224">
                  <c:v>37913</c:v>
                </c:pt>
                <c:pt idx="5225">
                  <c:v>37914</c:v>
                </c:pt>
                <c:pt idx="5226">
                  <c:v>37915</c:v>
                </c:pt>
                <c:pt idx="5227">
                  <c:v>37916</c:v>
                </c:pt>
                <c:pt idx="5228">
                  <c:v>37917</c:v>
                </c:pt>
                <c:pt idx="5229">
                  <c:v>37918</c:v>
                </c:pt>
                <c:pt idx="5230">
                  <c:v>37919</c:v>
                </c:pt>
                <c:pt idx="5231">
                  <c:v>37920</c:v>
                </c:pt>
                <c:pt idx="5232">
                  <c:v>37921</c:v>
                </c:pt>
                <c:pt idx="5233">
                  <c:v>37922</c:v>
                </c:pt>
                <c:pt idx="5234">
                  <c:v>37923</c:v>
                </c:pt>
                <c:pt idx="5235">
                  <c:v>37924</c:v>
                </c:pt>
                <c:pt idx="5236">
                  <c:v>37925</c:v>
                </c:pt>
                <c:pt idx="5237">
                  <c:v>37926</c:v>
                </c:pt>
                <c:pt idx="5238">
                  <c:v>37927</c:v>
                </c:pt>
                <c:pt idx="5239">
                  <c:v>37928</c:v>
                </c:pt>
                <c:pt idx="5240">
                  <c:v>37929</c:v>
                </c:pt>
                <c:pt idx="5241">
                  <c:v>37930</c:v>
                </c:pt>
                <c:pt idx="5242">
                  <c:v>37931</c:v>
                </c:pt>
                <c:pt idx="5243">
                  <c:v>37932</c:v>
                </c:pt>
                <c:pt idx="5244">
                  <c:v>37933</c:v>
                </c:pt>
                <c:pt idx="5245">
                  <c:v>37934</c:v>
                </c:pt>
                <c:pt idx="5246">
                  <c:v>37935</c:v>
                </c:pt>
                <c:pt idx="5247">
                  <c:v>37936</c:v>
                </c:pt>
                <c:pt idx="5248">
                  <c:v>37937</c:v>
                </c:pt>
                <c:pt idx="5249">
                  <c:v>37938</c:v>
                </c:pt>
                <c:pt idx="5250">
                  <c:v>37939</c:v>
                </c:pt>
                <c:pt idx="5251">
                  <c:v>37940</c:v>
                </c:pt>
                <c:pt idx="5252">
                  <c:v>37941</c:v>
                </c:pt>
                <c:pt idx="5253">
                  <c:v>37942</c:v>
                </c:pt>
                <c:pt idx="5254">
                  <c:v>37943</c:v>
                </c:pt>
                <c:pt idx="5255">
                  <c:v>37944</c:v>
                </c:pt>
                <c:pt idx="5256">
                  <c:v>37945</c:v>
                </c:pt>
                <c:pt idx="5257">
                  <c:v>37946</c:v>
                </c:pt>
                <c:pt idx="5258">
                  <c:v>37947</c:v>
                </c:pt>
                <c:pt idx="5259">
                  <c:v>37948</c:v>
                </c:pt>
                <c:pt idx="5260">
                  <c:v>37949</c:v>
                </c:pt>
                <c:pt idx="5261">
                  <c:v>37950</c:v>
                </c:pt>
                <c:pt idx="5262">
                  <c:v>37951</c:v>
                </c:pt>
                <c:pt idx="5263">
                  <c:v>37952</c:v>
                </c:pt>
                <c:pt idx="5264">
                  <c:v>37953</c:v>
                </c:pt>
                <c:pt idx="5265">
                  <c:v>37954</c:v>
                </c:pt>
                <c:pt idx="5266">
                  <c:v>37955</c:v>
                </c:pt>
                <c:pt idx="5267">
                  <c:v>37956</c:v>
                </c:pt>
                <c:pt idx="5268">
                  <c:v>37957</c:v>
                </c:pt>
                <c:pt idx="5269">
                  <c:v>37958</c:v>
                </c:pt>
                <c:pt idx="5270">
                  <c:v>37959</c:v>
                </c:pt>
                <c:pt idx="5271">
                  <c:v>37960</c:v>
                </c:pt>
                <c:pt idx="5272">
                  <c:v>37961</c:v>
                </c:pt>
                <c:pt idx="5273">
                  <c:v>37962</c:v>
                </c:pt>
                <c:pt idx="5274">
                  <c:v>37963</c:v>
                </c:pt>
                <c:pt idx="5275">
                  <c:v>37964</c:v>
                </c:pt>
                <c:pt idx="5276">
                  <c:v>37965</c:v>
                </c:pt>
                <c:pt idx="5277">
                  <c:v>37966</c:v>
                </c:pt>
                <c:pt idx="5278">
                  <c:v>37967</c:v>
                </c:pt>
                <c:pt idx="5279">
                  <c:v>37968</c:v>
                </c:pt>
                <c:pt idx="5280">
                  <c:v>37969</c:v>
                </c:pt>
                <c:pt idx="5281">
                  <c:v>37970</c:v>
                </c:pt>
                <c:pt idx="5282">
                  <c:v>37971</c:v>
                </c:pt>
                <c:pt idx="5283">
                  <c:v>37972</c:v>
                </c:pt>
                <c:pt idx="5284">
                  <c:v>37973</c:v>
                </c:pt>
                <c:pt idx="5285">
                  <c:v>37974</c:v>
                </c:pt>
                <c:pt idx="5286">
                  <c:v>37975</c:v>
                </c:pt>
                <c:pt idx="5287">
                  <c:v>37976</c:v>
                </c:pt>
                <c:pt idx="5288">
                  <c:v>37977</c:v>
                </c:pt>
                <c:pt idx="5289">
                  <c:v>37978</c:v>
                </c:pt>
                <c:pt idx="5290">
                  <c:v>37979</c:v>
                </c:pt>
                <c:pt idx="5291">
                  <c:v>37980</c:v>
                </c:pt>
                <c:pt idx="5292">
                  <c:v>37981</c:v>
                </c:pt>
                <c:pt idx="5293">
                  <c:v>37982</c:v>
                </c:pt>
                <c:pt idx="5294">
                  <c:v>37983</c:v>
                </c:pt>
                <c:pt idx="5295">
                  <c:v>37984</c:v>
                </c:pt>
                <c:pt idx="5296">
                  <c:v>37985</c:v>
                </c:pt>
                <c:pt idx="5297">
                  <c:v>37986</c:v>
                </c:pt>
                <c:pt idx="5298">
                  <c:v>37987</c:v>
                </c:pt>
                <c:pt idx="5299">
                  <c:v>37988</c:v>
                </c:pt>
                <c:pt idx="5300">
                  <c:v>37989</c:v>
                </c:pt>
                <c:pt idx="5301">
                  <c:v>37990</c:v>
                </c:pt>
                <c:pt idx="5302">
                  <c:v>37991</c:v>
                </c:pt>
                <c:pt idx="5303">
                  <c:v>37992</c:v>
                </c:pt>
                <c:pt idx="5304">
                  <c:v>37993</c:v>
                </c:pt>
                <c:pt idx="5305">
                  <c:v>37994</c:v>
                </c:pt>
                <c:pt idx="5306">
                  <c:v>37995</c:v>
                </c:pt>
                <c:pt idx="5307">
                  <c:v>37996</c:v>
                </c:pt>
                <c:pt idx="5308">
                  <c:v>37997</c:v>
                </c:pt>
                <c:pt idx="5309">
                  <c:v>37998</c:v>
                </c:pt>
                <c:pt idx="5310">
                  <c:v>37999</c:v>
                </c:pt>
                <c:pt idx="5311">
                  <c:v>38000</c:v>
                </c:pt>
                <c:pt idx="5312">
                  <c:v>38001</c:v>
                </c:pt>
                <c:pt idx="5313">
                  <c:v>38002</c:v>
                </c:pt>
                <c:pt idx="5314">
                  <c:v>38003</c:v>
                </c:pt>
                <c:pt idx="5315">
                  <c:v>38004</c:v>
                </c:pt>
                <c:pt idx="5316">
                  <c:v>38005</c:v>
                </c:pt>
                <c:pt idx="5317">
                  <c:v>38006</c:v>
                </c:pt>
                <c:pt idx="5318">
                  <c:v>38007</c:v>
                </c:pt>
                <c:pt idx="5319">
                  <c:v>38008</c:v>
                </c:pt>
                <c:pt idx="5320">
                  <c:v>38009</c:v>
                </c:pt>
                <c:pt idx="5321">
                  <c:v>38010</c:v>
                </c:pt>
                <c:pt idx="5322">
                  <c:v>38011</c:v>
                </c:pt>
                <c:pt idx="5323">
                  <c:v>38012</c:v>
                </c:pt>
                <c:pt idx="5324">
                  <c:v>38013</c:v>
                </c:pt>
                <c:pt idx="5325">
                  <c:v>38014</c:v>
                </c:pt>
                <c:pt idx="5326">
                  <c:v>38015</c:v>
                </c:pt>
                <c:pt idx="5327">
                  <c:v>38016</c:v>
                </c:pt>
                <c:pt idx="5328">
                  <c:v>38017</c:v>
                </c:pt>
                <c:pt idx="5329">
                  <c:v>38018</c:v>
                </c:pt>
                <c:pt idx="5330">
                  <c:v>38019</c:v>
                </c:pt>
                <c:pt idx="5331">
                  <c:v>38020</c:v>
                </c:pt>
                <c:pt idx="5332">
                  <c:v>38021</c:v>
                </c:pt>
                <c:pt idx="5333">
                  <c:v>38022</c:v>
                </c:pt>
                <c:pt idx="5334">
                  <c:v>38023</c:v>
                </c:pt>
                <c:pt idx="5335">
                  <c:v>38024</c:v>
                </c:pt>
                <c:pt idx="5336">
                  <c:v>38025</c:v>
                </c:pt>
                <c:pt idx="5337">
                  <c:v>38026</c:v>
                </c:pt>
                <c:pt idx="5338">
                  <c:v>38027</c:v>
                </c:pt>
                <c:pt idx="5339">
                  <c:v>38028</c:v>
                </c:pt>
                <c:pt idx="5340">
                  <c:v>38029</c:v>
                </c:pt>
                <c:pt idx="5341">
                  <c:v>38030</c:v>
                </c:pt>
                <c:pt idx="5342">
                  <c:v>38031</c:v>
                </c:pt>
                <c:pt idx="5343">
                  <c:v>38032</c:v>
                </c:pt>
                <c:pt idx="5344">
                  <c:v>38033</c:v>
                </c:pt>
                <c:pt idx="5345">
                  <c:v>38034</c:v>
                </c:pt>
                <c:pt idx="5346">
                  <c:v>38035</c:v>
                </c:pt>
                <c:pt idx="5347">
                  <c:v>38036</c:v>
                </c:pt>
                <c:pt idx="5348">
                  <c:v>38037</c:v>
                </c:pt>
                <c:pt idx="5349">
                  <c:v>38038</c:v>
                </c:pt>
                <c:pt idx="5350">
                  <c:v>38039</c:v>
                </c:pt>
                <c:pt idx="5351">
                  <c:v>38040</c:v>
                </c:pt>
                <c:pt idx="5352">
                  <c:v>38041</c:v>
                </c:pt>
                <c:pt idx="5353">
                  <c:v>38042</c:v>
                </c:pt>
                <c:pt idx="5354">
                  <c:v>38043</c:v>
                </c:pt>
                <c:pt idx="5355">
                  <c:v>38044</c:v>
                </c:pt>
                <c:pt idx="5356">
                  <c:v>38045</c:v>
                </c:pt>
                <c:pt idx="5357">
                  <c:v>38046</c:v>
                </c:pt>
                <c:pt idx="5358">
                  <c:v>38047</c:v>
                </c:pt>
                <c:pt idx="5359">
                  <c:v>38048</c:v>
                </c:pt>
                <c:pt idx="5360">
                  <c:v>38049</c:v>
                </c:pt>
                <c:pt idx="5361">
                  <c:v>38050</c:v>
                </c:pt>
                <c:pt idx="5362">
                  <c:v>38051</c:v>
                </c:pt>
                <c:pt idx="5363">
                  <c:v>38052</c:v>
                </c:pt>
                <c:pt idx="5364">
                  <c:v>38053</c:v>
                </c:pt>
                <c:pt idx="5365">
                  <c:v>38054</c:v>
                </c:pt>
                <c:pt idx="5366">
                  <c:v>38055</c:v>
                </c:pt>
                <c:pt idx="5367">
                  <c:v>38056</c:v>
                </c:pt>
                <c:pt idx="5368">
                  <c:v>38057</c:v>
                </c:pt>
                <c:pt idx="5369">
                  <c:v>38058</c:v>
                </c:pt>
                <c:pt idx="5370">
                  <c:v>38059</c:v>
                </c:pt>
                <c:pt idx="5371">
                  <c:v>38060</c:v>
                </c:pt>
                <c:pt idx="5372">
                  <c:v>38061</c:v>
                </c:pt>
                <c:pt idx="5373">
                  <c:v>38062</c:v>
                </c:pt>
                <c:pt idx="5374">
                  <c:v>38063</c:v>
                </c:pt>
                <c:pt idx="5375">
                  <c:v>38064</c:v>
                </c:pt>
                <c:pt idx="5376">
                  <c:v>38065</c:v>
                </c:pt>
                <c:pt idx="5377">
                  <c:v>38066</c:v>
                </c:pt>
                <c:pt idx="5378">
                  <c:v>38067</c:v>
                </c:pt>
                <c:pt idx="5379">
                  <c:v>38068</c:v>
                </c:pt>
                <c:pt idx="5380">
                  <c:v>38069</c:v>
                </c:pt>
                <c:pt idx="5381">
                  <c:v>38070</c:v>
                </c:pt>
                <c:pt idx="5382">
                  <c:v>38071</c:v>
                </c:pt>
                <c:pt idx="5383">
                  <c:v>38072</c:v>
                </c:pt>
                <c:pt idx="5384">
                  <c:v>38073</c:v>
                </c:pt>
                <c:pt idx="5385">
                  <c:v>38074</c:v>
                </c:pt>
                <c:pt idx="5386">
                  <c:v>38075</c:v>
                </c:pt>
                <c:pt idx="5387">
                  <c:v>38076</c:v>
                </c:pt>
                <c:pt idx="5388">
                  <c:v>38077</c:v>
                </c:pt>
                <c:pt idx="5389">
                  <c:v>38078</c:v>
                </c:pt>
                <c:pt idx="5390">
                  <c:v>38079</c:v>
                </c:pt>
                <c:pt idx="5391">
                  <c:v>38080</c:v>
                </c:pt>
                <c:pt idx="5392">
                  <c:v>38081</c:v>
                </c:pt>
                <c:pt idx="5393">
                  <c:v>38082</c:v>
                </c:pt>
                <c:pt idx="5394">
                  <c:v>38083</c:v>
                </c:pt>
                <c:pt idx="5395">
                  <c:v>38084</c:v>
                </c:pt>
                <c:pt idx="5396">
                  <c:v>38085</c:v>
                </c:pt>
                <c:pt idx="5397">
                  <c:v>38086</c:v>
                </c:pt>
                <c:pt idx="5398">
                  <c:v>38087</c:v>
                </c:pt>
                <c:pt idx="5399">
                  <c:v>38088</c:v>
                </c:pt>
                <c:pt idx="5400">
                  <c:v>38089</c:v>
                </c:pt>
                <c:pt idx="5401">
                  <c:v>38090</c:v>
                </c:pt>
                <c:pt idx="5402">
                  <c:v>38091</c:v>
                </c:pt>
                <c:pt idx="5403">
                  <c:v>38092</c:v>
                </c:pt>
                <c:pt idx="5404">
                  <c:v>38093</c:v>
                </c:pt>
                <c:pt idx="5405">
                  <c:v>38094</c:v>
                </c:pt>
                <c:pt idx="5406">
                  <c:v>38095</c:v>
                </c:pt>
                <c:pt idx="5407">
                  <c:v>38096</c:v>
                </c:pt>
                <c:pt idx="5408">
                  <c:v>38097</c:v>
                </c:pt>
                <c:pt idx="5409">
                  <c:v>38098</c:v>
                </c:pt>
                <c:pt idx="5410">
                  <c:v>38099</c:v>
                </c:pt>
                <c:pt idx="5411">
                  <c:v>38100</c:v>
                </c:pt>
                <c:pt idx="5412">
                  <c:v>38101</c:v>
                </c:pt>
                <c:pt idx="5413">
                  <c:v>38102</c:v>
                </c:pt>
                <c:pt idx="5414">
                  <c:v>38103</c:v>
                </c:pt>
                <c:pt idx="5415">
                  <c:v>38104</c:v>
                </c:pt>
                <c:pt idx="5416">
                  <c:v>38105</c:v>
                </c:pt>
                <c:pt idx="5417">
                  <c:v>38106</c:v>
                </c:pt>
                <c:pt idx="5418">
                  <c:v>38107</c:v>
                </c:pt>
                <c:pt idx="5419">
                  <c:v>38108</c:v>
                </c:pt>
                <c:pt idx="5420">
                  <c:v>38109</c:v>
                </c:pt>
                <c:pt idx="5421">
                  <c:v>38110</c:v>
                </c:pt>
                <c:pt idx="5422">
                  <c:v>38111</c:v>
                </c:pt>
                <c:pt idx="5423">
                  <c:v>38112</c:v>
                </c:pt>
                <c:pt idx="5424">
                  <c:v>38113</c:v>
                </c:pt>
                <c:pt idx="5425">
                  <c:v>38114</c:v>
                </c:pt>
                <c:pt idx="5426">
                  <c:v>38115</c:v>
                </c:pt>
                <c:pt idx="5427">
                  <c:v>38116</c:v>
                </c:pt>
                <c:pt idx="5428">
                  <c:v>38117</c:v>
                </c:pt>
                <c:pt idx="5429">
                  <c:v>38118</c:v>
                </c:pt>
                <c:pt idx="5430">
                  <c:v>38119</c:v>
                </c:pt>
                <c:pt idx="5431">
                  <c:v>38120</c:v>
                </c:pt>
                <c:pt idx="5432">
                  <c:v>38121</c:v>
                </c:pt>
                <c:pt idx="5433">
                  <c:v>38122</c:v>
                </c:pt>
                <c:pt idx="5434">
                  <c:v>38123</c:v>
                </c:pt>
                <c:pt idx="5435">
                  <c:v>38124</c:v>
                </c:pt>
                <c:pt idx="5436">
                  <c:v>38125</c:v>
                </c:pt>
                <c:pt idx="5437">
                  <c:v>38126</c:v>
                </c:pt>
                <c:pt idx="5438">
                  <c:v>38127</c:v>
                </c:pt>
                <c:pt idx="5439">
                  <c:v>38128</c:v>
                </c:pt>
                <c:pt idx="5440">
                  <c:v>38129</c:v>
                </c:pt>
                <c:pt idx="5441">
                  <c:v>38130</c:v>
                </c:pt>
                <c:pt idx="5442">
                  <c:v>38131</c:v>
                </c:pt>
                <c:pt idx="5443">
                  <c:v>38132</c:v>
                </c:pt>
                <c:pt idx="5444">
                  <c:v>38133</c:v>
                </c:pt>
                <c:pt idx="5445">
                  <c:v>38134</c:v>
                </c:pt>
                <c:pt idx="5446">
                  <c:v>38135</c:v>
                </c:pt>
                <c:pt idx="5447">
                  <c:v>38136</c:v>
                </c:pt>
                <c:pt idx="5448">
                  <c:v>38137</c:v>
                </c:pt>
                <c:pt idx="5449">
                  <c:v>38138</c:v>
                </c:pt>
                <c:pt idx="5450">
                  <c:v>38139</c:v>
                </c:pt>
                <c:pt idx="5451">
                  <c:v>38140</c:v>
                </c:pt>
                <c:pt idx="5452">
                  <c:v>38141</c:v>
                </c:pt>
                <c:pt idx="5453">
                  <c:v>38142</c:v>
                </c:pt>
                <c:pt idx="5454">
                  <c:v>38143</c:v>
                </c:pt>
                <c:pt idx="5455">
                  <c:v>38144</c:v>
                </c:pt>
                <c:pt idx="5456">
                  <c:v>38145</c:v>
                </c:pt>
                <c:pt idx="5457">
                  <c:v>38146</c:v>
                </c:pt>
                <c:pt idx="5458">
                  <c:v>38147</c:v>
                </c:pt>
                <c:pt idx="5459">
                  <c:v>38148</c:v>
                </c:pt>
                <c:pt idx="5460">
                  <c:v>38149</c:v>
                </c:pt>
                <c:pt idx="5461">
                  <c:v>38150</c:v>
                </c:pt>
                <c:pt idx="5462">
                  <c:v>38151</c:v>
                </c:pt>
                <c:pt idx="5463">
                  <c:v>38152</c:v>
                </c:pt>
                <c:pt idx="5464">
                  <c:v>38153</c:v>
                </c:pt>
                <c:pt idx="5465">
                  <c:v>38154</c:v>
                </c:pt>
                <c:pt idx="5466">
                  <c:v>38155</c:v>
                </c:pt>
                <c:pt idx="5467">
                  <c:v>38156</c:v>
                </c:pt>
                <c:pt idx="5468">
                  <c:v>38157</c:v>
                </c:pt>
                <c:pt idx="5469">
                  <c:v>38158</c:v>
                </c:pt>
                <c:pt idx="5470">
                  <c:v>38159</c:v>
                </c:pt>
                <c:pt idx="5471">
                  <c:v>38160</c:v>
                </c:pt>
                <c:pt idx="5472">
                  <c:v>38161</c:v>
                </c:pt>
                <c:pt idx="5473">
                  <c:v>38162</c:v>
                </c:pt>
                <c:pt idx="5474">
                  <c:v>38163</c:v>
                </c:pt>
                <c:pt idx="5475">
                  <c:v>38164</c:v>
                </c:pt>
                <c:pt idx="5476">
                  <c:v>38165</c:v>
                </c:pt>
                <c:pt idx="5477">
                  <c:v>38166</c:v>
                </c:pt>
                <c:pt idx="5478">
                  <c:v>38167</c:v>
                </c:pt>
                <c:pt idx="5479">
                  <c:v>38168</c:v>
                </c:pt>
                <c:pt idx="5480">
                  <c:v>38169</c:v>
                </c:pt>
                <c:pt idx="5481">
                  <c:v>38170</c:v>
                </c:pt>
                <c:pt idx="5482">
                  <c:v>38171</c:v>
                </c:pt>
                <c:pt idx="5483">
                  <c:v>38172</c:v>
                </c:pt>
                <c:pt idx="5484">
                  <c:v>38173</c:v>
                </c:pt>
                <c:pt idx="5485">
                  <c:v>38174</c:v>
                </c:pt>
                <c:pt idx="5486">
                  <c:v>38175</c:v>
                </c:pt>
                <c:pt idx="5487">
                  <c:v>38176</c:v>
                </c:pt>
                <c:pt idx="5488">
                  <c:v>38177</c:v>
                </c:pt>
                <c:pt idx="5489">
                  <c:v>38178</c:v>
                </c:pt>
                <c:pt idx="5490">
                  <c:v>38179</c:v>
                </c:pt>
                <c:pt idx="5491">
                  <c:v>38180</c:v>
                </c:pt>
                <c:pt idx="5492">
                  <c:v>38181</c:v>
                </c:pt>
                <c:pt idx="5493">
                  <c:v>38182</c:v>
                </c:pt>
                <c:pt idx="5494">
                  <c:v>38183</c:v>
                </c:pt>
                <c:pt idx="5495">
                  <c:v>38184</c:v>
                </c:pt>
                <c:pt idx="5496">
                  <c:v>38185</c:v>
                </c:pt>
                <c:pt idx="5497">
                  <c:v>38186</c:v>
                </c:pt>
                <c:pt idx="5498">
                  <c:v>38187</c:v>
                </c:pt>
                <c:pt idx="5499">
                  <c:v>38188</c:v>
                </c:pt>
                <c:pt idx="5500">
                  <c:v>38189</c:v>
                </c:pt>
                <c:pt idx="5501">
                  <c:v>38190</c:v>
                </c:pt>
                <c:pt idx="5502">
                  <c:v>38191</c:v>
                </c:pt>
                <c:pt idx="5503">
                  <c:v>38192</c:v>
                </c:pt>
                <c:pt idx="5504">
                  <c:v>38193</c:v>
                </c:pt>
                <c:pt idx="5505">
                  <c:v>38194</c:v>
                </c:pt>
                <c:pt idx="5506">
                  <c:v>38195</c:v>
                </c:pt>
                <c:pt idx="5507">
                  <c:v>38196</c:v>
                </c:pt>
                <c:pt idx="5508">
                  <c:v>38197</c:v>
                </c:pt>
                <c:pt idx="5509">
                  <c:v>38198</c:v>
                </c:pt>
                <c:pt idx="5510">
                  <c:v>38199</c:v>
                </c:pt>
                <c:pt idx="5511">
                  <c:v>38200</c:v>
                </c:pt>
                <c:pt idx="5512">
                  <c:v>38201</c:v>
                </c:pt>
                <c:pt idx="5513">
                  <c:v>38202</c:v>
                </c:pt>
                <c:pt idx="5514">
                  <c:v>38203</c:v>
                </c:pt>
                <c:pt idx="5515">
                  <c:v>38204</c:v>
                </c:pt>
                <c:pt idx="5516">
                  <c:v>38205</c:v>
                </c:pt>
                <c:pt idx="5517">
                  <c:v>38206</c:v>
                </c:pt>
                <c:pt idx="5518">
                  <c:v>38207</c:v>
                </c:pt>
                <c:pt idx="5519">
                  <c:v>38208</c:v>
                </c:pt>
                <c:pt idx="5520">
                  <c:v>38209</c:v>
                </c:pt>
                <c:pt idx="5521">
                  <c:v>38210</c:v>
                </c:pt>
                <c:pt idx="5522">
                  <c:v>38211</c:v>
                </c:pt>
                <c:pt idx="5523">
                  <c:v>38212</c:v>
                </c:pt>
                <c:pt idx="5524">
                  <c:v>38213</c:v>
                </c:pt>
                <c:pt idx="5525">
                  <c:v>38214</c:v>
                </c:pt>
                <c:pt idx="5526">
                  <c:v>38215</c:v>
                </c:pt>
                <c:pt idx="5527">
                  <c:v>38216</c:v>
                </c:pt>
                <c:pt idx="5528">
                  <c:v>38217</c:v>
                </c:pt>
                <c:pt idx="5529">
                  <c:v>38218</c:v>
                </c:pt>
                <c:pt idx="5530">
                  <c:v>38219</c:v>
                </c:pt>
                <c:pt idx="5531">
                  <c:v>38220</c:v>
                </c:pt>
                <c:pt idx="5532">
                  <c:v>38221</c:v>
                </c:pt>
                <c:pt idx="5533">
                  <c:v>38222</c:v>
                </c:pt>
                <c:pt idx="5534">
                  <c:v>38223</c:v>
                </c:pt>
                <c:pt idx="5535">
                  <c:v>38224</c:v>
                </c:pt>
                <c:pt idx="5536">
                  <c:v>38225</c:v>
                </c:pt>
                <c:pt idx="5537">
                  <c:v>38226</c:v>
                </c:pt>
                <c:pt idx="5538">
                  <c:v>38227</c:v>
                </c:pt>
                <c:pt idx="5539">
                  <c:v>38228</c:v>
                </c:pt>
                <c:pt idx="5540">
                  <c:v>38229</c:v>
                </c:pt>
                <c:pt idx="5541">
                  <c:v>38230</c:v>
                </c:pt>
                <c:pt idx="5542">
                  <c:v>38231</c:v>
                </c:pt>
                <c:pt idx="5543">
                  <c:v>38232</c:v>
                </c:pt>
                <c:pt idx="5544">
                  <c:v>38233</c:v>
                </c:pt>
                <c:pt idx="5545">
                  <c:v>38234</c:v>
                </c:pt>
                <c:pt idx="5546">
                  <c:v>38235</c:v>
                </c:pt>
                <c:pt idx="5547">
                  <c:v>38236</c:v>
                </c:pt>
                <c:pt idx="5548">
                  <c:v>38237</c:v>
                </c:pt>
                <c:pt idx="5549">
                  <c:v>38238</c:v>
                </c:pt>
                <c:pt idx="5550">
                  <c:v>38239</c:v>
                </c:pt>
                <c:pt idx="5551">
                  <c:v>38240</c:v>
                </c:pt>
                <c:pt idx="5552">
                  <c:v>38241</c:v>
                </c:pt>
                <c:pt idx="5553">
                  <c:v>38242</c:v>
                </c:pt>
                <c:pt idx="5554">
                  <c:v>38243</c:v>
                </c:pt>
                <c:pt idx="5555">
                  <c:v>38244</c:v>
                </c:pt>
                <c:pt idx="5556">
                  <c:v>38245</c:v>
                </c:pt>
                <c:pt idx="5557">
                  <c:v>38246</c:v>
                </c:pt>
                <c:pt idx="5558">
                  <c:v>38247</c:v>
                </c:pt>
                <c:pt idx="5559">
                  <c:v>38248</c:v>
                </c:pt>
                <c:pt idx="5560">
                  <c:v>38249</c:v>
                </c:pt>
                <c:pt idx="5561">
                  <c:v>38250</c:v>
                </c:pt>
                <c:pt idx="5562">
                  <c:v>38251</c:v>
                </c:pt>
                <c:pt idx="5563">
                  <c:v>38252</c:v>
                </c:pt>
                <c:pt idx="5564">
                  <c:v>38253</c:v>
                </c:pt>
                <c:pt idx="5565">
                  <c:v>38254</c:v>
                </c:pt>
                <c:pt idx="5566">
                  <c:v>38255</c:v>
                </c:pt>
                <c:pt idx="5567">
                  <c:v>38256</c:v>
                </c:pt>
                <c:pt idx="5568">
                  <c:v>38257</c:v>
                </c:pt>
                <c:pt idx="5569">
                  <c:v>38258</c:v>
                </c:pt>
                <c:pt idx="5570">
                  <c:v>38259</c:v>
                </c:pt>
                <c:pt idx="5571">
                  <c:v>38260</c:v>
                </c:pt>
                <c:pt idx="5572">
                  <c:v>38261</c:v>
                </c:pt>
                <c:pt idx="5573">
                  <c:v>38262</c:v>
                </c:pt>
                <c:pt idx="5574">
                  <c:v>38263</c:v>
                </c:pt>
                <c:pt idx="5575">
                  <c:v>38264</c:v>
                </c:pt>
                <c:pt idx="5576">
                  <c:v>38265</c:v>
                </c:pt>
                <c:pt idx="5577">
                  <c:v>38266</c:v>
                </c:pt>
                <c:pt idx="5578">
                  <c:v>38267</c:v>
                </c:pt>
                <c:pt idx="5579">
                  <c:v>38268</c:v>
                </c:pt>
                <c:pt idx="5580">
                  <c:v>38269</c:v>
                </c:pt>
                <c:pt idx="5581">
                  <c:v>38270</c:v>
                </c:pt>
                <c:pt idx="5582">
                  <c:v>38271</c:v>
                </c:pt>
                <c:pt idx="5583">
                  <c:v>38272</c:v>
                </c:pt>
                <c:pt idx="5584">
                  <c:v>38273</c:v>
                </c:pt>
                <c:pt idx="5585">
                  <c:v>38274</c:v>
                </c:pt>
                <c:pt idx="5586">
                  <c:v>38275</c:v>
                </c:pt>
                <c:pt idx="5587">
                  <c:v>38276</c:v>
                </c:pt>
                <c:pt idx="5588">
                  <c:v>38277</c:v>
                </c:pt>
                <c:pt idx="5589">
                  <c:v>38278</c:v>
                </c:pt>
                <c:pt idx="5590">
                  <c:v>38279</c:v>
                </c:pt>
                <c:pt idx="5591">
                  <c:v>38280</c:v>
                </c:pt>
                <c:pt idx="5592">
                  <c:v>38281</c:v>
                </c:pt>
                <c:pt idx="5593">
                  <c:v>38282</c:v>
                </c:pt>
                <c:pt idx="5594">
                  <c:v>38283</c:v>
                </c:pt>
                <c:pt idx="5595">
                  <c:v>38284</c:v>
                </c:pt>
                <c:pt idx="5596">
                  <c:v>38285</c:v>
                </c:pt>
                <c:pt idx="5597">
                  <c:v>38286</c:v>
                </c:pt>
                <c:pt idx="5598">
                  <c:v>38287</c:v>
                </c:pt>
                <c:pt idx="5599">
                  <c:v>38288</c:v>
                </c:pt>
                <c:pt idx="5600">
                  <c:v>38289</c:v>
                </c:pt>
                <c:pt idx="5601">
                  <c:v>38290</c:v>
                </c:pt>
                <c:pt idx="5602">
                  <c:v>38291</c:v>
                </c:pt>
                <c:pt idx="5603">
                  <c:v>38292</c:v>
                </c:pt>
                <c:pt idx="5604">
                  <c:v>38293</c:v>
                </c:pt>
                <c:pt idx="5605">
                  <c:v>38294</c:v>
                </c:pt>
                <c:pt idx="5606">
                  <c:v>38295</c:v>
                </c:pt>
                <c:pt idx="5607">
                  <c:v>38296</c:v>
                </c:pt>
                <c:pt idx="5608">
                  <c:v>38297</c:v>
                </c:pt>
                <c:pt idx="5609">
                  <c:v>38298</c:v>
                </c:pt>
                <c:pt idx="5610">
                  <c:v>38299</c:v>
                </c:pt>
                <c:pt idx="5611">
                  <c:v>38300</c:v>
                </c:pt>
                <c:pt idx="5612">
                  <c:v>38301</c:v>
                </c:pt>
                <c:pt idx="5613">
                  <c:v>38302</c:v>
                </c:pt>
                <c:pt idx="5614">
                  <c:v>38303</c:v>
                </c:pt>
                <c:pt idx="5615">
                  <c:v>38304</c:v>
                </c:pt>
                <c:pt idx="5616">
                  <c:v>38305</c:v>
                </c:pt>
                <c:pt idx="5617">
                  <c:v>38306</c:v>
                </c:pt>
                <c:pt idx="5618">
                  <c:v>38307</c:v>
                </c:pt>
                <c:pt idx="5619">
                  <c:v>38308</c:v>
                </c:pt>
                <c:pt idx="5620">
                  <c:v>38309</c:v>
                </c:pt>
                <c:pt idx="5621">
                  <c:v>38310</c:v>
                </c:pt>
                <c:pt idx="5622">
                  <c:v>38311</c:v>
                </c:pt>
                <c:pt idx="5623">
                  <c:v>38312</c:v>
                </c:pt>
                <c:pt idx="5624">
                  <c:v>38313</c:v>
                </c:pt>
                <c:pt idx="5625">
                  <c:v>38314</c:v>
                </c:pt>
                <c:pt idx="5626">
                  <c:v>38315</c:v>
                </c:pt>
                <c:pt idx="5627">
                  <c:v>38316</c:v>
                </c:pt>
                <c:pt idx="5628">
                  <c:v>38317</c:v>
                </c:pt>
                <c:pt idx="5629">
                  <c:v>38318</c:v>
                </c:pt>
                <c:pt idx="5630">
                  <c:v>38319</c:v>
                </c:pt>
                <c:pt idx="5631">
                  <c:v>38320</c:v>
                </c:pt>
                <c:pt idx="5632">
                  <c:v>38321</c:v>
                </c:pt>
                <c:pt idx="5633">
                  <c:v>38322</c:v>
                </c:pt>
                <c:pt idx="5634">
                  <c:v>38323</c:v>
                </c:pt>
                <c:pt idx="5635">
                  <c:v>38324</c:v>
                </c:pt>
                <c:pt idx="5636">
                  <c:v>38325</c:v>
                </c:pt>
                <c:pt idx="5637">
                  <c:v>38326</c:v>
                </c:pt>
                <c:pt idx="5638">
                  <c:v>38327</c:v>
                </c:pt>
                <c:pt idx="5639">
                  <c:v>38328</c:v>
                </c:pt>
                <c:pt idx="5640">
                  <c:v>38329</c:v>
                </c:pt>
                <c:pt idx="5641">
                  <c:v>38330</c:v>
                </c:pt>
                <c:pt idx="5642">
                  <c:v>38331</c:v>
                </c:pt>
                <c:pt idx="5643">
                  <c:v>38332</c:v>
                </c:pt>
                <c:pt idx="5644">
                  <c:v>38333</c:v>
                </c:pt>
                <c:pt idx="5645">
                  <c:v>38334</c:v>
                </c:pt>
                <c:pt idx="5646">
                  <c:v>38335</c:v>
                </c:pt>
                <c:pt idx="5647">
                  <c:v>38336</c:v>
                </c:pt>
                <c:pt idx="5648">
                  <c:v>38337</c:v>
                </c:pt>
                <c:pt idx="5649">
                  <c:v>38338</c:v>
                </c:pt>
                <c:pt idx="5650">
                  <c:v>38339</c:v>
                </c:pt>
                <c:pt idx="5651">
                  <c:v>38340</c:v>
                </c:pt>
                <c:pt idx="5652">
                  <c:v>38341</c:v>
                </c:pt>
                <c:pt idx="5653">
                  <c:v>38342</c:v>
                </c:pt>
                <c:pt idx="5654">
                  <c:v>38343</c:v>
                </c:pt>
                <c:pt idx="5655">
                  <c:v>38344</c:v>
                </c:pt>
                <c:pt idx="5656">
                  <c:v>38345</c:v>
                </c:pt>
                <c:pt idx="5657">
                  <c:v>38346</c:v>
                </c:pt>
                <c:pt idx="5658">
                  <c:v>38347</c:v>
                </c:pt>
                <c:pt idx="5659">
                  <c:v>38348</c:v>
                </c:pt>
                <c:pt idx="5660">
                  <c:v>38349</c:v>
                </c:pt>
                <c:pt idx="5661">
                  <c:v>38350</c:v>
                </c:pt>
                <c:pt idx="5662">
                  <c:v>38351</c:v>
                </c:pt>
                <c:pt idx="5663">
                  <c:v>38352</c:v>
                </c:pt>
                <c:pt idx="5664">
                  <c:v>38353</c:v>
                </c:pt>
                <c:pt idx="5665">
                  <c:v>38354</c:v>
                </c:pt>
                <c:pt idx="5666">
                  <c:v>38355</c:v>
                </c:pt>
                <c:pt idx="5667">
                  <c:v>38356</c:v>
                </c:pt>
                <c:pt idx="5668">
                  <c:v>38357</c:v>
                </c:pt>
                <c:pt idx="5669">
                  <c:v>38358</c:v>
                </c:pt>
                <c:pt idx="5670">
                  <c:v>38359</c:v>
                </c:pt>
                <c:pt idx="5671">
                  <c:v>38360</c:v>
                </c:pt>
                <c:pt idx="5672">
                  <c:v>38361</c:v>
                </c:pt>
                <c:pt idx="5673">
                  <c:v>38362</c:v>
                </c:pt>
                <c:pt idx="5674">
                  <c:v>38363</c:v>
                </c:pt>
                <c:pt idx="5675">
                  <c:v>38364</c:v>
                </c:pt>
                <c:pt idx="5676">
                  <c:v>38365</c:v>
                </c:pt>
                <c:pt idx="5677">
                  <c:v>38366</c:v>
                </c:pt>
                <c:pt idx="5678">
                  <c:v>38367</c:v>
                </c:pt>
                <c:pt idx="5679">
                  <c:v>38368</c:v>
                </c:pt>
                <c:pt idx="5680">
                  <c:v>38369</c:v>
                </c:pt>
                <c:pt idx="5681">
                  <c:v>38370</c:v>
                </c:pt>
                <c:pt idx="5682">
                  <c:v>38371</c:v>
                </c:pt>
                <c:pt idx="5683">
                  <c:v>38372</c:v>
                </c:pt>
                <c:pt idx="5684">
                  <c:v>38373</c:v>
                </c:pt>
                <c:pt idx="5685">
                  <c:v>38374</c:v>
                </c:pt>
                <c:pt idx="5686">
                  <c:v>38375</c:v>
                </c:pt>
                <c:pt idx="5687">
                  <c:v>38376</c:v>
                </c:pt>
                <c:pt idx="5688">
                  <c:v>38377</c:v>
                </c:pt>
                <c:pt idx="5689">
                  <c:v>38378</c:v>
                </c:pt>
                <c:pt idx="5690">
                  <c:v>38379</c:v>
                </c:pt>
                <c:pt idx="5691">
                  <c:v>38380</c:v>
                </c:pt>
                <c:pt idx="5692">
                  <c:v>38381</c:v>
                </c:pt>
                <c:pt idx="5693">
                  <c:v>38382</c:v>
                </c:pt>
                <c:pt idx="5694">
                  <c:v>38383</c:v>
                </c:pt>
                <c:pt idx="5695">
                  <c:v>38384</c:v>
                </c:pt>
                <c:pt idx="5696">
                  <c:v>38385</c:v>
                </c:pt>
                <c:pt idx="5697">
                  <c:v>38386</c:v>
                </c:pt>
                <c:pt idx="5698">
                  <c:v>38387</c:v>
                </c:pt>
                <c:pt idx="5699">
                  <c:v>38388</c:v>
                </c:pt>
                <c:pt idx="5700">
                  <c:v>38389</c:v>
                </c:pt>
                <c:pt idx="5701">
                  <c:v>38390</c:v>
                </c:pt>
                <c:pt idx="5702">
                  <c:v>38391</c:v>
                </c:pt>
                <c:pt idx="5703">
                  <c:v>38392</c:v>
                </c:pt>
                <c:pt idx="5704">
                  <c:v>38393</c:v>
                </c:pt>
                <c:pt idx="5705">
                  <c:v>38394</c:v>
                </c:pt>
                <c:pt idx="5706">
                  <c:v>38395</c:v>
                </c:pt>
                <c:pt idx="5707">
                  <c:v>38396</c:v>
                </c:pt>
                <c:pt idx="5708">
                  <c:v>38397</c:v>
                </c:pt>
                <c:pt idx="5709">
                  <c:v>38398</c:v>
                </c:pt>
                <c:pt idx="5710">
                  <c:v>38399</c:v>
                </c:pt>
                <c:pt idx="5711">
                  <c:v>38400</c:v>
                </c:pt>
                <c:pt idx="5712">
                  <c:v>38401</c:v>
                </c:pt>
                <c:pt idx="5713">
                  <c:v>38402</c:v>
                </c:pt>
                <c:pt idx="5714">
                  <c:v>38403</c:v>
                </c:pt>
                <c:pt idx="5715">
                  <c:v>38404</c:v>
                </c:pt>
                <c:pt idx="5716">
                  <c:v>38405</c:v>
                </c:pt>
                <c:pt idx="5717">
                  <c:v>38406</c:v>
                </c:pt>
                <c:pt idx="5718">
                  <c:v>38407</c:v>
                </c:pt>
                <c:pt idx="5719">
                  <c:v>38408</c:v>
                </c:pt>
                <c:pt idx="5720">
                  <c:v>38409</c:v>
                </c:pt>
                <c:pt idx="5721">
                  <c:v>38410</c:v>
                </c:pt>
                <c:pt idx="5722">
                  <c:v>38411</c:v>
                </c:pt>
                <c:pt idx="5723">
                  <c:v>38412</c:v>
                </c:pt>
                <c:pt idx="5724">
                  <c:v>38413</c:v>
                </c:pt>
                <c:pt idx="5725">
                  <c:v>38414</c:v>
                </c:pt>
                <c:pt idx="5726">
                  <c:v>38415</c:v>
                </c:pt>
                <c:pt idx="5727">
                  <c:v>38416</c:v>
                </c:pt>
                <c:pt idx="5728">
                  <c:v>38417</c:v>
                </c:pt>
                <c:pt idx="5729">
                  <c:v>38418</c:v>
                </c:pt>
                <c:pt idx="5730">
                  <c:v>38419</c:v>
                </c:pt>
                <c:pt idx="5731">
                  <c:v>38420</c:v>
                </c:pt>
                <c:pt idx="5732">
                  <c:v>38421</c:v>
                </c:pt>
                <c:pt idx="5733">
                  <c:v>38422</c:v>
                </c:pt>
                <c:pt idx="5734">
                  <c:v>38423</c:v>
                </c:pt>
                <c:pt idx="5735">
                  <c:v>38424</c:v>
                </c:pt>
                <c:pt idx="5736">
                  <c:v>38425</c:v>
                </c:pt>
                <c:pt idx="5737">
                  <c:v>38426</c:v>
                </c:pt>
                <c:pt idx="5738">
                  <c:v>38427</c:v>
                </c:pt>
                <c:pt idx="5739">
                  <c:v>38428</c:v>
                </c:pt>
                <c:pt idx="5740">
                  <c:v>38429</c:v>
                </c:pt>
                <c:pt idx="5741">
                  <c:v>38430</c:v>
                </c:pt>
                <c:pt idx="5742">
                  <c:v>38431</c:v>
                </c:pt>
                <c:pt idx="5743">
                  <c:v>38432</c:v>
                </c:pt>
                <c:pt idx="5744">
                  <c:v>38433</c:v>
                </c:pt>
                <c:pt idx="5745">
                  <c:v>38434</c:v>
                </c:pt>
                <c:pt idx="5746">
                  <c:v>38435</c:v>
                </c:pt>
                <c:pt idx="5747">
                  <c:v>38436</c:v>
                </c:pt>
                <c:pt idx="5748">
                  <c:v>38437</c:v>
                </c:pt>
                <c:pt idx="5749">
                  <c:v>38438</c:v>
                </c:pt>
                <c:pt idx="5750">
                  <c:v>38439</c:v>
                </c:pt>
                <c:pt idx="5751">
                  <c:v>38440</c:v>
                </c:pt>
                <c:pt idx="5752">
                  <c:v>38441</c:v>
                </c:pt>
                <c:pt idx="5753">
                  <c:v>38442</c:v>
                </c:pt>
                <c:pt idx="5754">
                  <c:v>38443</c:v>
                </c:pt>
                <c:pt idx="5755">
                  <c:v>38444</c:v>
                </c:pt>
                <c:pt idx="5756">
                  <c:v>38445</c:v>
                </c:pt>
                <c:pt idx="5757">
                  <c:v>38446</c:v>
                </c:pt>
                <c:pt idx="5758">
                  <c:v>38447</c:v>
                </c:pt>
                <c:pt idx="5759">
                  <c:v>38448</c:v>
                </c:pt>
                <c:pt idx="5760">
                  <c:v>38449</c:v>
                </c:pt>
                <c:pt idx="5761">
                  <c:v>38450</c:v>
                </c:pt>
                <c:pt idx="5762">
                  <c:v>38451</c:v>
                </c:pt>
                <c:pt idx="5763">
                  <c:v>38452</c:v>
                </c:pt>
                <c:pt idx="5764">
                  <c:v>38453</c:v>
                </c:pt>
                <c:pt idx="5765">
                  <c:v>38454</c:v>
                </c:pt>
                <c:pt idx="5766">
                  <c:v>38455</c:v>
                </c:pt>
                <c:pt idx="5767">
                  <c:v>38456</c:v>
                </c:pt>
                <c:pt idx="5768">
                  <c:v>38457</c:v>
                </c:pt>
                <c:pt idx="5769">
                  <c:v>38458</c:v>
                </c:pt>
                <c:pt idx="5770">
                  <c:v>38459</c:v>
                </c:pt>
                <c:pt idx="5771">
                  <c:v>38460</c:v>
                </c:pt>
                <c:pt idx="5772">
                  <c:v>38461</c:v>
                </c:pt>
                <c:pt idx="5773">
                  <c:v>38462</c:v>
                </c:pt>
                <c:pt idx="5774">
                  <c:v>38463</c:v>
                </c:pt>
                <c:pt idx="5775">
                  <c:v>38464</c:v>
                </c:pt>
                <c:pt idx="5776">
                  <c:v>38465</c:v>
                </c:pt>
                <c:pt idx="5777">
                  <c:v>38466</c:v>
                </c:pt>
                <c:pt idx="5778">
                  <c:v>38467</c:v>
                </c:pt>
                <c:pt idx="5779">
                  <c:v>38468</c:v>
                </c:pt>
                <c:pt idx="5780">
                  <c:v>38469</c:v>
                </c:pt>
                <c:pt idx="5781">
                  <c:v>38470</c:v>
                </c:pt>
                <c:pt idx="5782">
                  <c:v>38471</c:v>
                </c:pt>
                <c:pt idx="5783">
                  <c:v>38472</c:v>
                </c:pt>
                <c:pt idx="5784">
                  <c:v>38473</c:v>
                </c:pt>
                <c:pt idx="5785">
                  <c:v>38474</c:v>
                </c:pt>
                <c:pt idx="5786">
                  <c:v>38475</c:v>
                </c:pt>
                <c:pt idx="5787">
                  <c:v>38476</c:v>
                </c:pt>
                <c:pt idx="5788">
                  <c:v>38477</c:v>
                </c:pt>
                <c:pt idx="5789">
                  <c:v>38478</c:v>
                </c:pt>
                <c:pt idx="5790">
                  <c:v>38479</c:v>
                </c:pt>
                <c:pt idx="5791">
                  <c:v>38480</c:v>
                </c:pt>
                <c:pt idx="5792">
                  <c:v>38481</c:v>
                </c:pt>
                <c:pt idx="5793">
                  <c:v>38482</c:v>
                </c:pt>
                <c:pt idx="5794">
                  <c:v>38483</c:v>
                </c:pt>
                <c:pt idx="5795">
                  <c:v>38484</c:v>
                </c:pt>
                <c:pt idx="5796">
                  <c:v>38485</c:v>
                </c:pt>
                <c:pt idx="5797">
                  <c:v>38486</c:v>
                </c:pt>
                <c:pt idx="5798">
                  <c:v>38487</c:v>
                </c:pt>
                <c:pt idx="5799">
                  <c:v>38488</c:v>
                </c:pt>
                <c:pt idx="5800">
                  <c:v>38489</c:v>
                </c:pt>
                <c:pt idx="5801">
                  <c:v>38490</c:v>
                </c:pt>
                <c:pt idx="5802">
                  <c:v>38491</c:v>
                </c:pt>
                <c:pt idx="5803">
                  <c:v>38492</c:v>
                </c:pt>
                <c:pt idx="5804">
                  <c:v>38493</c:v>
                </c:pt>
                <c:pt idx="5805">
                  <c:v>38494</c:v>
                </c:pt>
                <c:pt idx="5806">
                  <c:v>38495</c:v>
                </c:pt>
                <c:pt idx="5807">
                  <c:v>38496</c:v>
                </c:pt>
                <c:pt idx="5808">
                  <c:v>38497</c:v>
                </c:pt>
                <c:pt idx="5809">
                  <c:v>38498</c:v>
                </c:pt>
                <c:pt idx="5810">
                  <c:v>38499</c:v>
                </c:pt>
                <c:pt idx="5811">
                  <c:v>38500</c:v>
                </c:pt>
                <c:pt idx="5812">
                  <c:v>38501</c:v>
                </c:pt>
                <c:pt idx="5813">
                  <c:v>38502</c:v>
                </c:pt>
                <c:pt idx="5814">
                  <c:v>38503</c:v>
                </c:pt>
                <c:pt idx="5815">
                  <c:v>38504</c:v>
                </c:pt>
                <c:pt idx="5816">
                  <c:v>38505</c:v>
                </c:pt>
                <c:pt idx="5817">
                  <c:v>38506</c:v>
                </c:pt>
                <c:pt idx="5818">
                  <c:v>38507</c:v>
                </c:pt>
                <c:pt idx="5819">
                  <c:v>38508</c:v>
                </c:pt>
                <c:pt idx="5820">
                  <c:v>38509</c:v>
                </c:pt>
                <c:pt idx="5821">
                  <c:v>38510</c:v>
                </c:pt>
                <c:pt idx="5822">
                  <c:v>38511</c:v>
                </c:pt>
                <c:pt idx="5823">
                  <c:v>38512</c:v>
                </c:pt>
                <c:pt idx="5824">
                  <c:v>38513</c:v>
                </c:pt>
                <c:pt idx="5825">
                  <c:v>38514</c:v>
                </c:pt>
                <c:pt idx="5826">
                  <c:v>38515</c:v>
                </c:pt>
                <c:pt idx="5827">
                  <c:v>38516</c:v>
                </c:pt>
                <c:pt idx="5828">
                  <c:v>38517</c:v>
                </c:pt>
                <c:pt idx="5829">
                  <c:v>38518</c:v>
                </c:pt>
                <c:pt idx="5830">
                  <c:v>38519</c:v>
                </c:pt>
                <c:pt idx="5831">
                  <c:v>38520</c:v>
                </c:pt>
                <c:pt idx="5832">
                  <c:v>38521</c:v>
                </c:pt>
                <c:pt idx="5833">
                  <c:v>38522</c:v>
                </c:pt>
                <c:pt idx="5834">
                  <c:v>38523</c:v>
                </c:pt>
                <c:pt idx="5835">
                  <c:v>38524</c:v>
                </c:pt>
                <c:pt idx="5836">
                  <c:v>38525</c:v>
                </c:pt>
                <c:pt idx="5837">
                  <c:v>38526</c:v>
                </c:pt>
                <c:pt idx="5838">
                  <c:v>38527</c:v>
                </c:pt>
                <c:pt idx="5839">
                  <c:v>38528</c:v>
                </c:pt>
                <c:pt idx="5840">
                  <c:v>38529</c:v>
                </c:pt>
                <c:pt idx="5841">
                  <c:v>38530</c:v>
                </c:pt>
                <c:pt idx="5842">
                  <c:v>38531</c:v>
                </c:pt>
                <c:pt idx="5843">
                  <c:v>38532</c:v>
                </c:pt>
                <c:pt idx="5844">
                  <c:v>38533</c:v>
                </c:pt>
                <c:pt idx="5845">
                  <c:v>38534</c:v>
                </c:pt>
                <c:pt idx="5846">
                  <c:v>38535</c:v>
                </c:pt>
                <c:pt idx="5847">
                  <c:v>38536</c:v>
                </c:pt>
                <c:pt idx="5848">
                  <c:v>38537</c:v>
                </c:pt>
                <c:pt idx="5849">
                  <c:v>38538</c:v>
                </c:pt>
                <c:pt idx="5850">
                  <c:v>38539</c:v>
                </c:pt>
                <c:pt idx="5851">
                  <c:v>38540</c:v>
                </c:pt>
                <c:pt idx="5852">
                  <c:v>38541</c:v>
                </c:pt>
                <c:pt idx="5853">
                  <c:v>38542</c:v>
                </c:pt>
                <c:pt idx="5854">
                  <c:v>38543</c:v>
                </c:pt>
                <c:pt idx="5855">
                  <c:v>38544</c:v>
                </c:pt>
                <c:pt idx="5856">
                  <c:v>38545</c:v>
                </c:pt>
                <c:pt idx="5857">
                  <c:v>38546</c:v>
                </c:pt>
                <c:pt idx="5858">
                  <c:v>38547</c:v>
                </c:pt>
                <c:pt idx="5859">
                  <c:v>38548</c:v>
                </c:pt>
                <c:pt idx="5860">
                  <c:v>38549</c:v>
                </c:pt>
                <c:pt idx="5861">
                  <c:v>38550</c:v>
                </c:pt>
                <c:pt idx="5862">
                  <c:v>38551</c:v>
                </c:pt>
                <c:pt idx="5863">
                  <c:v>38552</c:v>
                </c:pt>
                <c:pt idx="5864">
                  <c:v>38553</c:v>
                </c:pt>
                <c:pt idx="5865">
                  <c:v>38554</c:v>
                </c:pt>
                <c:pt idx="5866">
                  <c:v>38555</c:v>
                </c:pt>
                <c:pt idx="5867">
                  <c:v>38556</c:v>
                </c:pt>
                <c:pt idx="5868">
                  <c:v>38557</c:v>
                </c:pt>
                <c:pt idx="5869">
                  <c:v>38558</c:v>
                </c:pt>
                <c:pt idx="5870">
                  <c:v>38559</c:v>
                </c:pt>
                <c:pt idx="5871">
                  <c:v>38560</c:v>
                </c:pt>
                <c:pt idx="5872">
                  <c:v>38561</c:v>
                </c:pt>
                <c:pt idx="5873">
                  <c:v>38562</c:v>
                </c:pt>
                <c:pt idx="5874">
                  <c:v>38563</c:v>
                </c:pt>
                <c:pt idx="5875">
                  <c:v>38564</c:v>
                </c:pt>
                <c:pt idx="5876">
                  <c:v>38565</c:v>
                </c:pt>
                <c:pt idx="5877">
                  <c:v>38566</c:v>
                </c:pt>
                <c:pt idx="5878">
                  <c:v>38567</c:v>
                </c:pt>
                <c:pt idx="5879">
                  <c:v>38568</c:v>
                </c:pt>
                <c:pt idx="5880">
                  <c:v>38569</c:v>
                </c:pt>
                <c:pt idx="5881">
                  <c:v>38570</c:v>
                </c:pt>
                <c:pt idx="5882">
                  <c:v>38571</c:v>
                </c:pt>
                <c:pt idx="5883">
                  <c:v>38572</c:v>
                </c:pt>
                <c:pt idx="5884">
                  <c:v>38573</c:v>
                </c:pt>
                <c:pt idx="5885">
                  <c:v>38574</c:v>
                </c:pt>
                <c:pt idx="5886">
                  <c:v>38575</c:v>
                </c:pt>
                <c:pt idx="5887">
                  <c:v>38576</c:v>
                </c:pt>
                <c:pt idx="5888">
                  <c:v>38577</c:v>
                </c:pt>
                <c:pt idx="5889">
                  <c:v>38578</c:v>
                </c:pt>
                <c:pt idx="5890">
                  <c:v>38579</c:v>
                </c:pt>
                <c:pt idx="5891">
                  <c:v>38580</c:v>
                </c:pt>
                <c:pt idx="5892">
                  <c:v>38581</c:v>
                </c:pt>
                <c:pt idx="5893">
                  <c:v>38582</c:v>
                </c:pt>
                <c:pt idx="5894">
                  <c:v>38583</c:v>
                </c:pt>
                <c:pt idx="5895">
                  <c:v>38584</c:v>
                </c:pt>
                <c:pt idx="5896">
                  <c:v>38585</c:v>
                </c:pt>
                <c:pt idx="5897">
                  <c:v>38586</c:v>
                </c:pt>
                <c:pt idx="5898">
                  <c:v>38587</c:v>
                </c:pt>
                <c:pt idx="5899">
                  <c:v>38588</c:v>
                </c:pt>
                <c:pt idx="5900">
                  <c:v>38589</c:v>
                </c:pt>
                <c:pt idx="5901">
                  <c:v>38590</c:v>
                </c:pt>
                <c:pt idx="5902">
                  <c:v>38591</c:v>
                </c:pt>
                <c:pt idx="5903">
                  <c:v>38592</c:v>
                </c:pt>
                <c:pt idx="5904">
                  <c:v>38593</c:v>
                </c:pt>
                <c:pt idx="5905">
                  <c:v>38594</c:v>
                </c:pt>
                <c:pt idx="5906">
                  <c:v>38595</c:v>
                </c:pt>
                <c:pt idx="5907">
                  <c:v>38596</c:v>
                </c:pt>
                <c:pt idx="5908">
                  <c:v>38597</c:v>
                </c:pt>
                <c:pt idx="5909">
                  <c:v>38598</c:v>
                </c:pt>
                <c:pt idx="5910">
                  <c:v>38599</c:v>
                </c:pt>
                <c:pt idx="5911">
                  <c:v>38600</c:v>
                </c:pt>
                <c:pt idx="5912">
                  <c:v>38601</c:v>
                </c:pt>
                <c:pt idx="5913">
                  <c:v>38602</c:v>
                </c:pt>
                <c:pt idx="5914">
                  <c:v>38603</c:v>
                </c:pt>
                <c:pt idx="5915">
                  <c:v>38604</c:v>
                </c:pt>
                <c:pt idx="5916">
                  <c:v>38605</c:v>
                </c:pt>
                <c:pt idx="5917">
                  <c:v>38606</c:v>
                </c:pt>
                <c:pt idx="5918">
                  <c:v>38607</c:v>
                </c:pt>
                <c:pt idx="5919">
                  <c:v>38608</c:v>
                </c:pt>
                <c:pt idx="5920">
                  <c:v>38609</c:v>
                </c:pt>
                <c:pt idx="5921">
                  <c:v>38610</c:v>
                </c:pt>
                <c:pt idx="5922">
                  <c:v>38611</c:v>
                </c:pt>
                <c:pt idx="5923">
                  <c:v>38612</c:v>
                </c:pt>
                <c:pt idx="5924">
                  <c:v>38613</c:v>
                </c:pt>
                <c:pt idx="5925">
                  <c:v>38614</c:v>
                </c:pt>
                <c:pt idx="5926">
                  <c:v>38615</c:v>
                </c:pt>
                <c:pt idx="5927">
                  <c:v>38616</c:v>
                </c:pt>
                <c:pt idx="5928">
                  <c:v>38617</c:v>
                </c:pt>
                <c:pt idx="5929">
                  <c:v>38618</c:v>
                </c:pt>
                <c:pt idx="5930">
                  <c:v>38619</c:v>
                </c:pt>
                <c:pt idx="5931">
                  <c:v>38620</c:v>
                </c:pt>
                <c:pt idx="5932">
                  <c:v>38621</c:v>
                </c:pt>
                <c:pt idx="5933">
                  <c:v>38622</c:v>
                </c:pt>
                <c:pt idx="5934">
                  <c:v>38623</c:v>
                </c:pt>
                <c:pt idx="5935">
                  <c:v>38624</c:v>
                </c:pt>
                <c:pt idx="5936">
                  <c:v>38625</c:v>
                </c:pt>
                <c:pt idx="5937">
                  <c:v>38626</c:v>
                </c:pt>
                <c:pt idx="5938">
                  <c:v>38627</c:v>
                </c:pt>
                <c:pt idx="5939">
                  <c:v>38628</c:v>
                </c:pt>
                <c:pt idx="5940">
                  <c:v>38629</c:v>
                </c:pt>
                <c:pt idx="5941">
                  <c:v>38630</c:v>
                </c:pt>
                <c:pt idx="5942">
                  <c:v>38631</c:v>
                </c:pt>
                <c:pt idx="5943">
                  <c:v>38632</c:v>
                </c:pt>
                <c:pt idx="5944">
                  <c:v>38633</c:v>
                </c:pt>
                <c:pt idx="5945">
                  <c:v>38634</c:v>
                </c:pt>
                <c:pt idx="5946">
                  <c:v>38635</c:v>
                </c:pt>
                <c:pt idx="5947">
                  <c:v>38636</c:v>
                </c:pt>
                <c:pt idx="5948">
                  <c:v>38637</c:v>
                </c:pt>
                <c:pt idx="5949">
                  <c:v>38638</c:v>
                </c:pt>
                <c:pt idx="5950">
                  <c:v>38639</c:v>
                </c:pt>
                <c:pt idx="5951">
                  <c:v>38640</c:v>
                </c:pt>
                <c:pt idx="5952">
                  <c:v>38641</c:v>
                </c:pt>
                <c:pt idx="5953">
                  <c:v>38642</c:v>
                </c:pt>
                <c:pt idx="5954">
                  <c:v>38643</c:v>
                </c:pt>
                <c:pt idx="5955">
                  <c:v>38644</c:v>
                </c:pt>
                <c:pt idx="5956">
                  <c:v>38645</c:v>
                </c:pt>
                <c:pt idx="5957">
                  <c:v>38646</c:v>
                </c:pt>
                <c:pt idx="5958">
                  <c:v>38647</c:v>
                </c:pt>
                <c:pt idx="5959">
                  <c:v>38648</c:v>
                </c:pt>
                <c:pt idx="5960">
                  <c:v>38649</c:v>
                </c:pt>
                <c:pt idx="5961">
                  <c:v>38650</c:v>
                </c:pt>
                <c:pt idx="5962">
                  <c:v>38651</c:v>
                </c:pt>
                <c:pt idx="5963">
                  <c:v>38652</c:v>
                </c:pt>
                <c:pt idx="5964">
                  <c:v>38653</c:v>
                </c:pt>
                <c:pt idx="5965">
                  <c:v>38654</c:v>
                </c:pt>
                <c:pt idx="5966">
                  <c:v>38655</c:v>
                </c:pt>
                <c:pt idx="5967">
                  <c:v>38656</c:v>
                </c:pt>
                <c:pt idx="5968">
                  <c:v>38657</c:v>
                </c:pt>
                <c:pt idx="5969">
                  <c:v>38658</c:v>
                </c:pt>
                <c:pt idx="5970">
                  <c:v>38659</c:v>
                </c:pt>
                <c:pt idx="5971">
                  <c:v>38660</c:v>
                </c:pt>
                <c:pt idx="5972">
                  <c:v>38661</c:v>
                </c:pt>
                <c:pt idx="5973">
                  <c:v>38662</c:v>
                </c:pt>
                <c:pt idx="5974">
                  <c:v>38663</c:v>
                </c:pt>
                <c:pt idx="5975">
                  <c:v>38664</c:v>
                </c:pt>
                <c:pt idx="5976">
                  <c:v>38665</c:v>
                </c:pt>
                <c:pt idx="5977">
                  <c:v>38666</c:v>
                </c:pt>
                <c:pt idx="5978">
                  <c:v>38667</c:v>
                </c:pt>
                <c:pt idx="5979">
                  <c:v>38668</c:v>
                </c:pt>
                <c:pt idx="5980">
                  <c:v>38669</c:v>
                </c:pt>
                <c:pt idx="5981">
                  <c:v>38670</c:v>
                </c:pt>
                <c:pt idx="5982">
                  <c:v>38671</c:v>
                </c:pt>
                <c:pt idx="5983">
                  <c:v>38672</c:v>
                </c:pt>
                <c:pt idx="5984">
                  <c:v>38673</c:v>
                </c:pt>
                <c:pt idx="5985">
                  <c:v>38674</c:v>
                </c:pt>
                <c:pt idx="5986">
                  <c:v>38675</c:v>
                </c:pt>
                <c:pt idx="5987">
                  <c:v>38676</c:v>
                </c:pt>
                <c:pt idx="5988">
                  <c:v>38677</c:v>
                </c:pt>
                <c:pt idx="5989">
                  <c:v>38678</c:v>
                </c:pt>
                <c:pt idx="5990">
                  <c:v>38679</c:v>
                </c:pt>
                <c:pt idx="5991">
                  <c:v>38680</c:v>
                </c:pt>
                <c:pt idx="5992">
                  <c:v>38681</c:v>
                </c:pt>
                <c:pt idx="5993">
                  <c:v>38682</c:v>
                </c:pt>
                <c:pt idx="5994">
                  <c:v>38683</c:v>
                </c:pt>
                <c:pt idx="5995">
                  <c:v>38684</c:v>
                </c:pt>
                <c:pt idx="5996">
                  <c:v>38685</c:v>
                </c:pt>
                <c:pt idx="5997">
                  <c:v>38686</c:v>
                </c:pt>
                <c:pt idx="5998">
                  <c:v>38687</c:v>
                </c:pt>
                <c:pt idx="5999">
                  <c:v>38688</c:v>
                </c:pt>
                <c:pt idx="6000">
                  <c:v>38689</c:v>
                </c:pt>
                <c:pt idx="6001">
                  <c:v>38690</c:v>
                </c:pt>
                <c:pt idx="6002">
                  <c:v>38691</c:v>
                </c:pt>
                <c:pt idx="6003">
                  <c:v>38692</c:v>
                </c:pt>
                <c:pt idx="6004">
                  <c:v>38693</c:v>
                </c:pt>
                <c:pt idx="6005">
                  <c:v>38694</c:v>
                </c:pt>
                <c:pt idx="6006">
                  <c:v>38695</c:v>
                </c:pt>
                <c:pt idx="6007">
                  <c:v>38696</c:v>
                </c:pt>
                <c:pt idx="6008">
                  <c:v>38697</c:v>
                </c:pt>
                <c:pt idx="6009">
                  <c:v>38698</c:v>
                </c:pt>
                <c:pt idx="6010">
                  <c:v>38699</c:v>
                </c:pt>
                <c:pt idx="6011">
                  <c:v>38700</c:v>
                </c:pt>
                <c:pt idx="6012">
                  <c:v>38701</c:v>
                </c:pt>
                <c:pt idx="6013">
                  <c:v>38702</c:v>
                </c:pt>
                <c:pt idx="6014">
                  <c:v>38703</c:v>
                </c:pt>
                <c:pt idx="6015">
                  <c:v>38704</c:v>
                </c:pt>
                <c:pt idx="6016">
                  <c:v>38705</c:v>
                </c:pt>
                <c:pt idx="6017">
                  <c:v>38706</c:v>
                </c:pt>
                <c:pt idx="6018">
                  <c:v>38707</c:v>
                </c:pt>
                <c:pt idx="6019">
                  <c:v>38708</c:v>
                </c:pt>
                <c:pt idx="6020">
                  <c:v>38709</c:v>
                </c:pt>
                <c:pt idx="6021">
                  <c:v>38710</c:v>
                </c:pt>
                <c:pt idx="6022">
                  <c:v>38711</c:v>
                </c:pt>
                <c:pt idx="6023">
                  <c:v>38712</c:v>
                </c:pt>
                <c:pt idx="6024">
                  <c:v>38713</c:v>
                </c:pt>
                <c:pt idx="6025">
                  <c:v>38714</c:v>
                </c:pt>
                <c:pt idx="6026">
                  <c:v>38715</c:v>
                </c:pt>
                <c:pt idx="6027">
                  <c:v>38716</c:v>
                </c:pt>
                <c:pt idx="6028">
                  <c:v>38717</c:v>
                </c:pt>
                <c:pt idx="6029">
                  <c:v>38718</c:v>
                </c:pt>
                <c:pt idx="6030">
                  <c:v>38719</c:v>
                </c:pt>
                <c:pt idx="6031">
                  <c:v>38720</c:v>
                </c:pt>
                <c:pt idx="6032">
                  <c:v>38721</c:v>
                </c:pt>
                <c:pt idx="6033">
                  <c:v>38722</c:v>
                </c:pt>
                <c:pt idx="6034">
                  <c:v>38723</c:v>
                </c:pt>
                <c:pt idx="6035">
                  <c:v>38724</c:v>
                </c:pt>
                <c:pt idx="6036">
                  <c:v>38725</c:v>
                </c:pt>
                <c:pt idx="6037">
                  <c:v>38726</c:v>
                </c:pt>
                <c:pt idx="6038">
                  <c:v>38727</c:v>
                </c:pt>
                <c:pt idx="6039">
                  <c:v>38728</c:v>
                </c:pt>
                <c:pt idx="6040">
                  <c:v>38729</c:v>
                </c:pt>
                <c:pt idx="6041">
                  <c:v>38730</c:v>
                </c:pt>
                <c:pt idx="6042">
                  <c:v>38731</c:v>
                </c:pt>
                <c:pt idx="6043">
                  <c:v>38732</c:v>
                </c:pt>
                <c:pt idx="6044">
                  <c:v>38733</c:v>
                </c:pt>
                <c:pt idx="6045">
                  <c:v>38734</c:v>
                </c:pt>
                <c:pt idx="6046">
                  <c:v>38735</c:v>
                </c:pt>
                <c:pt idx="6047">
                  <c:v>38736</c:v>
                </c:pt>
                <c:pt idx="6048">
                  <c:v>38737</c:v>
                </c:pt>
                <c:pt idx="6049">
                  <c:v>38738</c:v>
                </c:pt>
                <c:pt idx="6050">
                  <c:v>38739</c:v>
                </c:pt>
                <c:pt idx="6051">
                  <c:v>38740</c:v>
                </c:pt>
                <c:pt idx="6052">
                  <c:v>38741</c:v>
                </c:pt>
                <c:pt idx="6053">
                  <c:v>38742</c:v>
                </c:pt>
                <c:pt idx="6054">
                  <c:v>38743</c:v>
                </c:pt>
                <c:pt idx="6055">
                  <c:v>38744</c:v>
                </c:pt>
                <c:pt idx="6056">
                  <c:v>38745</c:v>
                </c:pt>
                <c:pt idx="6057">
                  <c:v>38746</c:v>
                </c:pt>
                <c:pt idx="6058">
                  <c:v>38747</c:v>
                </c:pt>
                <c:pt idx="6059">
                  <c:v>38748</c:v>
                </c:pt>
                <c:pt idx="6060">
                  <c:v>38749</c:v>
                </c:pt>
                <c:pt idx="6061">
                  <c:v>38750</c:v>
                </c:pt>
                <c:pt idx="6062">
                  <c:v>38751</c:v>
                </c:pt>
                <c:pt idx="6063">
                  <c:v>38752</c:v>
                </c:pt>
                <c:pt idx="6064">
                  <c:v>38753</c:v>
                </c:pt>
                <c:pt idx="6065">
                  <c:v>38754</c:v>
                </c:pt>
                <c:pt idx="6066">
                  <c:v>38755</c:v>
                </c:pt>
                <c:pt idx="6067">
                  <c:v>38756</c:v>
                </c:pt>
                <c:pt idx="6068">
                  <c:v>38757</c:v>
                </c:pt>
                <c:pt idx="6069">
                  <c:v>38758</c:v>
                </c:pt>
                <c:pt idx="6070">
                  <c:v>38759</c:v>
                </c:pt>
                <c:pt idx="6071">
                  <c:v>38760</c:v>
                </c:pt>
                <c:pt idx="6072">
                  <c:v>38761</c:v>
                </c:pt>
                <c:pt idx="6073">
                  <c:v>38762</c:v>
                </c:pt>
                <c:pt idx="6074">
                  <c:v>38763</c:v>
                </c:pt>
                <c:pt idx="6075">
                  <c:v>38764</c:v>
                </c:pt>
                <c:pt idx="6076">
                  <c:v>38765</c:v>
                </c:pt>
                <c:pt idx="6077">
                  <c:v>38766</c:v>
                </c:pt>
                <c:pt idx="6078">
                  <c:v>38767</c:v>
                </c:pt>
                <c:pt idx="6079">
                  <c:v>38768</c:v>
                </c:pt>
                <c:pt idx="6080">
                  <c:v>38769</c:v>
                </c:pt>
                <c:pt idx="6081">
                  <c:v>38770</c:v>
                </c:pt>
                <c:pt idx="6082">
                  <c:v>38771</c:v>
                </c:pt>
                <c:pt idx="6083">
                  <c:v>38772</c:v>
                </c:pt>
                <c:pt idx="6084">
                  <c:v>38773</c:v>
                </c:pt>
                <c:pt idx="6085">
                  <c:v>38774</c:v>
                </c:pt>
                <c:pt idx="6086">
                  <c:v>38775</c:v>
                </c:pt>
                <c:pt idx="6087">
                  <c:v>38776</c:v>
                </c:pt>
                <c:pt idx="6088">
                  <c:v>38777</c:v>
                </c:pt>
                <c:pt idx="6089">
                  <c:v>38778</c:v>
                </c:pt>
                <c:pt idx="6090">
                  <c:v>38779</c:v>
                </c:pt>
                <c:pt idx="6091">
                  <c:v>38780</c:v>
                </c:pt>
                <c:pt idx="6092">
                  <c:v>38781</c:v>
                </c:pt>
                <c:pt idx="6093">
                  <c:v>38782</c:v>
                </c:pt>
                <c:pt idx="6094">
                  <c:v>38783</c:v>
                </c:pt>
                <c:pt idx="6095">
                  <c:v>38784</c:v>
                </c:pt>
                <c:pt idx="6096">
                  <c:v>38785</c:v>
                </c:pt>
                <c:pt idx="6097">
                  <c:v>38786</c:v>
                </c:pt>
                <c:pt idx="6098">
                  <c:v>38787</c:v>
                </c:pt>
                <c:pt idx="6099">
                  <c:v>38788</c:v>
                </c:pt>
                <c:pt idx="6100">
                  <c:v>38789</c:v>
                </c:pt>
                <c:pt idx="6101">
                  <c:v>38790</c:v>
                </c:pt>
                <c:pt idx="6102">
                  <c:v>38791</c:v>
                </c:pt>
                <c:pt idx="6103">
                  <c:v>38792</c:v>
                </c:pt>
                <c:pt idx="6104">
                  <c:v>38793</c:v>
                </c:pt>
                <c:pt idx="6105">
                  <c:v>38794</c:v>
                </c:pt>
                <c:pt idx="6106">
                  <c:v>38795</c:v>
                </c:pt>
                <c:pt idx="6107">
                  <c:v>38796</c:v>
                </c:pt>
                <c:pt idx="6108">
                  <c:v>38797</c:v>
                </c:pt>
                <c:pt idx="6109">
                  <c:v>38798</c:v>
                </c:pt>
                <c:pt idx="6110">
                  <c:v>38799</c:v>
                </c:pt>
                <c:pt idx="6111">
                  <c:v>38800</c:v>
                </c:pt>
                <c:pt idx="6112">
                  <c:v>38801</c:v>
                </c:pt>
                <c:pt idx="6113">
                  <c:v>38802</c:v>
                </c:pt>
                <c:pt idx="6114">
                  <c:v>38803</c:v>
                </c:pt>
                <c:pt idx="6115">
                  <c:v>38804</c:v>
                </c:pt>
                <c:pt idx="6116">
                  <c:v>38805</c:v>
                </c:pt>
                <c:pt idx="6117">
                  <c:v>38806</c:v>
                </c:pt>
                <c:pt idx="6118">
                  <c:v>38807</c:v>
                </c:pt>
                <c:pt idx="6119">
                  <c:v>38808</c:v>
                </c:pt>
                <c:pt idx="6120">
                  <c:v>38809</c:v>
                </c:pt>
                <c:pt idx="6121">
                  <c:v>38810</c:v>
                </c:pt>
                <c:pt idx="6122">
                  <c:v>38811</c:v>
                </c:pt>
                <c:pt idx="6123">
                  <c:v>38812</c:v>
                </c:pt>
                <c:pt idx="6124">
                  <c:v>38813</c:v>
                </c:pt>
                <c:pt idx="6125">
                  <c:v>38814</c:v>
                </c:pt>
                <c:pt idx="6126">
                  <c:v>38815</c:v>
                </c:pt>
                <c:pt idx="6127">
                  <c:v>38816</c:v>
                </c:pt>
                <c:pt idx="6128">
                  <c:v>38817</c:v>
                </c:pt>
                <c:pt idx="6129">
                  <c:v>38818</c:v>
                </c:pt>
                <c:pt idx="6130">
                  <c:v>38819</c:v>
                </c:pt>
                <c:pt idx="6131">
                  <c:v>38820</c:v>
                </c:pt>
                <c:pt idx="6132">
                  <c:v>38821</c:v>
                </c:pt>
                <c:pt idx="6133">
                  <c:v>38822</c:v>
                </c:pt>
                <c:pt idx="6134">
                  <c:v>38823</c:v>
                </c:pt>
                <c:pt idx="6135">
                  <c:v>38824</c:v>
                </c:pt>
                <c:pt idx="6136">
                  <c:v>38825</c:v>
                </c:pt>
                <c:pt idx="6137">
                  <c:v>38826</c:v>
                </c:pt>
                <c:pt idx="6138">
                  <c:v>38827</c:v>
                </c:pt>
                <c:pt idx="6139">
                  <c:v>38828</c:v>
                </c:pt>
                <c:pt idx="6140">
                  <c:v>38829</c:v>
                </c:pt>
                <c:pt idx="6141">
                  <c:v>38830</c:v>
                </c:pt>
                <c:pt idx="6142">
                  <c:v>38831</c:v>
                </c:pt>
                <c:pt idx="6143">
                  <c:v>38832</c:v>
                </c:pt>
                <c:pt idx="6144">
                  <c:v>38833</c:v>
                </c:pt>
                <c:pt idx="6145">
                  <c:v>38834</c:v>
                </c:pt>
                <c:pt idx="6146">
                  <c:v>38835</c:v>
                </c:pt>
                <c:pt idx="6147">
                  <c:v>38836</c:v>
                </c:pt>
                <c:pt idx="6148">
                  <c:v>38837</c:v>
                </c:pt>
                <c:pt idx="6149">
                  <c:v>38838</c:v>
                </c:pt>
                <c:pt idx="6150">
                  <c:v>38839</c:v>
                </c:pt>
                <c:pt idx="6151">
                  <c:v>38840</c:v>
                </c:pt>
                <c:pt idx="6152">
                  <c:v>38841</c:v>
                </c:pt>
                <c:pt idx="6153">
                  <c:v>38842</c:v>
                </c:pt>
                <c:pt idx="6154">
                  <c:v>38843</c:v>
                </c:pt>
                <c:pt idx="6155">
                  <c:v>38844</c:v>
                </c:pt>
                <c:pt idx="6156">
                  <c:v>38845</c:v>
                </c:pt>
                <c:pt idx="6157">
                  <c:v>38846</c:v>
                </c:pt>
                <c:pt idx="6158">
                  <c:v>38847</c:v>
                </c:pt>
                <c:pt idx="6159">
                  <c:v>38848</c:v>
                </c:pt>
                <c:pt idx="6160">
                  <c:v>38849</c:v>
                </c:pt>
                <c:pt idx="6161">
                  <c:v>38850</c:v>
                </c:pt>
                <c:pt idx="6162">
                  <c:v>38851</c:v>
                </c:pt>
                <c:pt idx="6163">
                  <c:v>38852</c:v>
                </c:pt>
                <c:pt idx="6164">
                  <c:v>38853</c:v>
                </c:pt>
                <c:pt idx="6165">
                  <c:v>38854</c:v>
                </c:pt>
                <c:pt idx="6166">
                  <c:v>38855</c:v>
                </c:pt>
                <c:pt idx="6167">
                  <c:v>38856</c:v>
                </c:pt>
                <c:pt idx="6168">
                  <c:v>38857</c:v>
                </c:pt>
                <c:pt idx="6169">
                  <c:v>38858</c:v>
                </c:pt>
                <c:pt idx="6170">
                  <c:v>38859</c:v>
                </c:pt>
                <c:pt idx="6171">
                  <c:v>38860</c:v>
                </c:pt>
                <c:pt idx="6172">
                  <c:v>38861</c:v>
                </c:pt>
                <c:pt idx="6173">
                  <c:v>38862</c:v>
                </c:pt>
                <c:pt idx="6174">
                  <c:v>38863</c:v>
                </c:pt>
                <c:pt idx="6175">
                  <c:v>38864</c:v>
                </c:pt>
                <c:pt idx="6176">
                  <c:v>38865</c:v>
                </c:pt>
                <c:pt idx="6177">
                  <c:v>38866</c:v>
                </c:pt>
                <c:pt idx="6178">
                  <c:v>38867</c:v>
                </c:pt>
                <c:pt idx="6179">
                  <c:v>38868</c:v>
                </c:pt>
                <c:pt idx="6180">
                  <c:v>38869</c:v>
                </c:pt>
                <c:pt idx="6181">
                  <c:v>38870</c:v>
                </c:pt>
                <c:pt idx="6182">
                  <c:v>38871</c:v>
                </c:pt>
                <c:pt idx="6183">
                  <c:v>38872</c:v>
                </c:pt>
                <c:pt idx="6184">
                  <c:v>38873</c:v>
                </c:pt>
                <c:pt idx="6185">
                  <c:v>38874</c:v>
                </c:pt>
                <c:pt idx="6186">
                  <c:v>38875</c:v>
                </c:pt>
                <c:pt idx="6187">
                  <c:v>38876</c:v>
                </c:pt>
                <c:pt idx="6188">
                  <c:v>38877</c:v>
                </c:pt>
                <c:pt idx="6189">
                  <c:v>38878</c:v>
                </c:pt>
                <c:pt idx="6190">
                  <c:v>38879</c:v>
                </c:pt>
                <c:pt idx="6191">
                  <c:v>38880</c:v>
                </c:pt>
                <c:pt idx="6192">
                  <c:v>38881</c:v>
                </c:pt>
                <c:pt idx="6193">
                  <c:v>38882</c:v>
                </c:pt>
                <c:pt idx="6194">
                  <c:v>38883</c:v>
                </c:pt>
                <c:pt idx="6195">
                  <c:v>38884</c:v>
                </c:pt>
                <c:pt idx="6196">
                  <c:v>38885</c:v>
                </c:pt>
                <c:pt idx="6197">
                  <c:v>38886</c:v>
                </c:pt>
                <c:pt idx="6198">
                  <c:v>38887</c:v>
                </c:pt>
                <c:pt idx="6199">
                  <c:v>38888</c:v>
                </c:pt>
                <c:pt idx="6200">
                  <c:v>38889</c:v>
                </c:pt>
                <c:pt idx="6201">
                  <c:v>38890</c:v>
                </c:pt>
                <c:pt idx="6202">
                  <c:v>38891</c:v>
                </c:pt>
                <c:pt idx="6203">
                  <c:v>38892</c:v>
                </c:pt>
                <c:pt idx="6204">
                  <c:v>38893</c:v>
                </c:pt>
                <c:pt idx="6205">
                  <c:v>38894</c:v>
                </c:pt>
                <c:pt idx="6206">
                  <c:v>38895</c:v>
                </c:pt>
                <c:pt idx="6207">
                  <c:v>38896</c:v>
                </c:pt>
                <c:pt idx="6208">
                  <c:v>38897</c:v>
                </c:pt>
                <c:pt idx="6209">
                  <c:v>38898</c:v>
                </c:pt>
                <c:pt idx="6210">
                  <c:v>38899</c:v>
                </c:pt>
                <c:pt idx="6211">
                  <c:v>38900</c:v>
                </c:pt>
                <c:pt idx="6212">
                  <c:v>38901</c:v>
                </c:pt>
                <c:pt idx="6213">
                  <c:v>38902</c:v>
                </c:pt>
                <c:pt idx="6214">
                  <c:v>38903</c:v>
                </c:pt>
                <c:pt idx="6215">
                  <c:v>38904</c:v>
                </c:pt>
                <c:pt idx="6216">
                  <c:v>38905</c:v>
                </c:pt>
                <c:pt idx="6217">
                  <c:v>38906</c:v>
                </c:pt>
                <c:pt idx="6218">
                  <c:v>38907</c:v>
                </c:pt>
                <c:pt idx="6219">
                  <c:v>38908</c:v>
                </c:pt>
                <c:pt idx="6220">
                  <c:v>38909</c:v>
                </c:pt>
                <c:pt idx="6221">
                  <c:v>38910</c:v>
                </c:pt>
                <c:pt idx="6222">
                  <c:v>38911</c:v>
                </c:pt>
                <c:pt idx="6223">
                  <c:v>38912</c:v>
                </c:pt>
                <c:pt idx="6224">
                  <c:v>38913</c:v>
                </c:pt>
                <c:pt idx="6225">
                  <c:v>38914</c:v>
                </c:pt>
                <c:pt idx="6226">
                  <c:v>38915</c:v>
                </c:pt>
                <c:pt idx="6227">
                  <c:v>38916</c:v>
                </c:pt>
                <c:pt idx="6228">
                  <c:v>38917</c:v>
                </c:pt>
                <c:pt idx="6229">
                  <c:v>38918</c:v>
                </c:pt>
                <c:pt idx="6230">
                  <c:v>38919</c:v>
                </c:pt>
                <c:pt idx="6231">
                  <c:v>38920</c:v>
                </c:pt>
                <c:pt idx="6232">
                  <c:v>38921</c:v>
                </c:pt>
                <c:pt idx="6233">
                  <c:v>38922</c:v>
                </c:pt>
                <c:pt idx="6234">
                  <c:v>38923</c:v>
                </c:pt>
                <c:pt idx="6235">
                  <c:v>38924</c:v>
                </c:pt>
                <c:pt idx="6236">
                  <c:v>38925</c:v>
                </c:pt>
                <c:pt idx="6237">
                  <c:v>38926</c:v>
                </c:pt>
                <c:pt idx="6238">
                  <c:v>38927</c:v>
                </c:pt>
                <c:pt idx="6239">
                  <c:v>38928</c:v>
                </c:pt>
                <c:pt idx="6240">
                  <c:v>38929</c:v>
                </c:pt>
                <c:pt idx="6241">
                  <c:v>38930</c:v>
                </c:pt>
                <c:pt idx="6242">
                  <c:v>38931</c:v>
                </c:pt>
                <c:pt idx="6243">
                  <c:v>38932</c:v>
                </c:pt>
                <c:pt idx="6244">
                  <c:v>38933</c:v>
                </c:pt>
                <c:pt idx="6245">
                  <c:v>38934</c:v>
                </c:pt>
                <c:pt idx="6246">
                  <c:v>38935</c:v>
                </c:pt>
                <c:pt idx="6247">
                  <c:v>38936</c:v>
                </c:pt>
                <c:pt idx="6248">
                  <c:v>38937</c:v>
                </c:pt>
                <c:pt idx="6249">
                  <c:v>38938</c:v>
                </c:pt>
                <c:pt idx="6250">
                  <c:v>38939</c:v>
                </c:pt>
                <c:pt idx="6251">
                  <c:v>38940</c:v>
                </c:pt>
                <c:pt idx="6252">
                  <c:v>38941</c:v>
                </c:pt>
                <c:pt idx="6253">
                  <c:v>38942</c:v>
                </c:pt>
                <c:pt idx="6254">
                  <c:v>38943</c:v>
                </c:pt>
                <c:pt idx="6255">
                  <c:v>38944</c:v>
                </c:pt>
                <c:pt idx="6256">
                  <c:v>38945</c:v>
                </c:pt>
                <c:pt idx="6257">
                  <c:v>38946</c:v>
                </c:pt>
                <c:pt idx="6258">
                  <c:v>38947</c:v>
                </c:pt>
                <c:pt idx="6259">
                  <c:v>38948</c:v>
                </c:pt>
                <c:pt idx="6260">
                  <c:v>38949</c:v>
                </c:pt>
                <c:pt idx="6261">
                  <c:v>38950</c:v>
                </c:pt>
                <c:pt idx="6262">
                  <c:v>38951</c:v>
                </c:pt>
                <c:pt idx="6263">
                  <c:v>38952</c:v>
                </c:pt>
                <c:pt idx="6264">
                  <c:v>38953</c:v>
                </c:pt>
                <c:pt idx="6265">
                  <c:v>38954</c:v>
                </c:pt>
                <c:pt idx="6266">
                  <c:v>38955</c:v>
                </c:pt>
                <c:pt idx="6267">
                  <c:v>38956</c:v>
                </c:pt>
                <c:pt idx="6268">
                  <c:v>38957</c:v>
                </c:pt>
                <c:pt idx="6269">
                  <c:v>38958</c:v>
                </c:pt>
                <c:pt idx="6270">
                  <c:v>38959</c:v>
                </c:pt>
                <c:pt idx="6271">
                  <c:v>38960</c:v>
                </c:pt>
                <c:pt idx="6272">
                  <c:v>38961</c:v>
                </c:pt>
                <c:pt idx="6273">
                  <c:v>38962</c:v>
                </c:pt>
                <c:pt idx="6274">
                  <c:v>38963</c:v>
                </c:pt>
                <c:pt idx="6275">
                  <c:v>38964</c:v>
                </c:pt>
                <c:pt idx="6276">
                  <c:v>38965</c:v>
                </c:pt>
                <c:pt idx="6277">
                  <c:v>38966</c:v>
                </c:pt>
                <c:pt idx="6278">
                  <c:v>38967</c:v>
                </c:pt>
                <c:pt idx="6279">
                  <c:v>38968</c:v>
                </c:pt>
                <c:pt idx="6280">
                  <c:v>38969</c:v>
                </c:pt>
                <c:pt idx="6281">
                  <c:v>38970</c:v>
                </c:pt>
                <c:pt idx="6282">
                  <c:v>38971</c:v>
                </c:pt>
                <c:pt idx="6283">
                  <c:v>38972</c:v>
                </c:pt>
                <c:pt idx="6284">
                  <c:v>38973</c:v>
                </c:pt>
                <c:pt idx="6285">
                  <c:v>38974</c:v>
                </c:pt>
                <c:pt idx="6286">
                  <c:v>38975</c:v>
                </c:pt>
                <c:pt idx="6287">
                  <c:v>38976</c:v>
                </c:pt>
                <c:pt idx="6288">
                  <c:v>38977</c:v>
                </c:pt>
                <c:pt idx="6289">
                  <c:v>38978</c:v>
                </c:pt>
                <c:pt idx="6290">
                  <c:v>38979</c:v>
                </c:pt>
                <c:pt idx="6291">
                  <c:v>38980</c:v>
                </c:pt>
                <c:pt idx="6292">
                  <c:v>38981</c:v>
                </c:pt>
                <c:pt idx="6293">
                  <c:v>38982</c:v>
                </c:pt>
                <c:pt idx="6294">
                  <c:v>38983</c:v>
                </c:pt>
                <c:pt idx="6295">
                  <c:v>38984</c:v>
                </c:pt>
                <c:pt idx="6296">
                  <c:v>38985</c:v>
                </c:pt>
                <c:pt idx="6297">
                  <c:v>38986</c:v>
                </c:pt>
                <c:pt idx="6298">
                  <c:v>38987</c:v>
                </c:pt>
                <c:pt idx="6299">
                  <c:v>38988</c:v>
                </c:pt>
                <c:pt idx="6300">
                  <c:v>38989</c:v>
                </c:pt>
                <c:pt idx="6301">
                  <c:v>38990</c:v>
                </c:pt>
                <c:pt idx="6302">
                  <c:v>38991</c:v>
                </c:pt>
                <c:pt idx="6303">
                  <c:v>38992</c:v>
                </c:pt>
                <c:pt idx="6304">
                  <c:v>38993</c:v>
                </c:pt>
                <c:pt idx="6305">
                  <c:v>38994</c:v>
                </c:pt>
                <c:pt idx="6306">
                  <c:v>38995</c:v>
                </c:pt>
                <c:pt idx="6307">
                  <c:v>38996</c:v>
                </c:pt>
                <c:pt idx="6308">
                  <c:v>38997</c:v>
                </c:pt>
                <c:pt idx="6309">
                  <c:v>38998</c:v>
                </c:pt>
                <c:pt idx="6310">
                  <c:v>38999</c:v>
                </c:pt>
                <c:pt idx="6311">
                  <c:v>39000</c:v>
                </c:pt>
                <c:pt idx="6312">
                  <c:v>39001</c:v>
                </c:pt>
                <c:pt idx="6313">
                  <c:v>39002</c:v>
                </c:pt>
                <c:pt idx="6314">
                  <c:v>39003</c:v>
                </c:pt>
                <c:pt idx="6315">
                  <c:v>39004</c:v>
                </c:pt>
                <c:pt idx="6316">
                  <c:v>39005</c:v>
                </c:pt>
                <c:pt idx="6317">
                  <c:v>39006</c:v>
                </c:pt>
                <c:pt idx="6318">
                  <c:v>39007</c:v>
                </c:pt>
                <c:pt idx="6319">
                  <c:v>39008</c:v>
                </c:pt>
                <c:pt idx="6320">
                  <c:v>39009</c:v>
                </c:pt>
                <c:pt idx="6321">
                  <c:v>39010</c:v>
                </c:pt>
                <c:pt idx="6322">
                  <c:v>39011</c:v>
                </c:pt>
                <c:pt idx="6323">
                  <c:v>39012</c:v>
                </c:pt>
                <c:pt idx="6324">
                  <c:v>39013</c:v>
                </c:pt>
                <c:pt idx="6325">
                  <c:v>39014</c:v>
                </c:pt>
                <c:pt idx="6326">
                  <c:v>39015</c:v>
                </c:pt>
                <c:pt idx="6327">
                  <c:v>39016</c:v>
                </c:pt>
                <c:pt idx="6328">
                  <c:v>39017</c:v>
                </c:pt>
                <c:pt idx="6329">
                  <c:v>39018</c:v>
                </c:pt>
                <c:pt idx="6330">
                  <c:v>39019</c:v>
                </c:pt>
                <c:pt idx="6331">
                  <c:v>39020</c:v>
                </c:pt>
                <c:pt idx="6332">
                  <c:v>39021</c:v>
                </c:pt>
                <c:pt idx="6333">
                  <c:v>39022</c:v>
                </c:pt>
                <c:pt idx="6334">
                  <c:v>39023</c:v>
                </c:pt>
                <c:pt idx="6335">
                  <c:v>39024</c:v>
                </c:pt>
                <c:pt idx="6336">
                  <c:v>39025</c:v>
                </c:pt>
                <c:pt idx="6337">
                  <c:v>39026</c:v>
                </c:pt>
                <c:pt idx="6338">
                  <c:v>39027</c:v>
                </c:pt>
                <c:pt idx="6339">
                  <c:v>39028</c:v>
                </c:pt>
                <c:pt idx="6340">
                  <c:v>39029</c:v>
                </c:pt>
                <c:pt idx="6341">
                  <c:v>39030</c:v>
                </c:pt>
                <c:pt idx="6342">
                  <c:v>39031</c:v>
                </c:pt>
                <c:pt idx="6343">
                  <c:v>39032</c:v>
                </c:pt>
                <c:pt idx="6344">
                  <c:v>39033</c:v>
                </c:pt>
                <c:pt idx="6345">
                  <c:v>39034</c:v>
                </c:pt>
                <c:pt idx="6346">
                  <c:v>39035</c:v>
                </c:pt>
                <c:pt idx="6347">
                  <c:v>39036</c:v>
                </c:pt>
                <c:pt idx="6348">
                  <c:v>39037</c:v>
                </c:pt>
                <c:pt idx="6349">
                  <c:v>39038</c:v>
                </c:pt>
                <c:pt idx="6350">
                  <c:v>39039</c:v>
                </c:pt>
                <c:pt idx="6351">
                  <c:v>39040</c:v>
                </c:pt>
                <c:pt idx="6352">
                  <c:v>39041</c:v>
                </c:pt>
                <c:pt idx="6353">
                  <c:v>39042</c:v>
                </c:pt>
                <c:pt idx="6354">
                  <c:v>39043</c:v>
                </c:pt>
                <c:pt idx="6355">
                  <c:v>39044</c:v>
                </c:pt>
                <c:pt idx="6356">
                  <c:v>39045</c:v>
                </c:pt>
                <c:pt idx="6357">
                  <c:v>39046</c:v>
                </c:pt>
                <c:pt idx="6358">
                  <c:v>39047</c:v>
                </c:pt>
                <c:pt idx="6359">
                  <c:v>39048</c:v>
                </c:pt>
                <c:pt idx="6360">
                  <c:v>39049</c:v>
                </c:pt>
                <c:pt idx="6361">
                  <c:v>39050</c:v>
                </c:pt>
                <c:pt idx="6362">
                  <c:v>39051</c:v>
                </c:pt>
                <c:pt idx="6363">
                  <c:v>39052</c:v>
                </c:pt>
                <c:pt idx="6364">
                  <c:v>39053</c:v>
                </c:pt>
                <c:pt idx="6365">
                  <c:v>39054</c:v>
                </c:pt>
                <c:pt idx="6366">
                  <c:v>39055</c:v>
                </c:pt>
                <c:pt idx="6367">
                  <c:v>39056</c:v>
                </c:pt>
                <c:pt idx="6368">
                  <c:v>39057</c:v>
                </c:pt>
                <c:pt idx="6369">
                  <c:v>39058</c:v>
                </c:pt>
                <c:pt idx="6370">
                  <c:v>39059</c:v>
                </c:pt>
                <c:pt idx="6371">
                  <c:v>39060</c:v>
                </c:pt>
                <c:pt idx="6372">
                  <c:v>39061</c:v>
                </c:pt>
                <c:pt idx="6373">
                  <c:v>39062</c:v>
                </c:pt>
                <c:pt idx="6374">
                  <c:v>39063</c:v>
                </c:pt>
                <c:pt idx="6375">
                  <c:v>39064</c:v>
                </c:pt>
                <c:pt idx="6376">
                  <c:v>39065</c:v>
                </c:pt>
                <c:pt idx="6377">
                  <c:v>39066</c:v>
                </c:pt>
                <c:pt idx="6378">
                  <c:v>39067</c:v>
                </c:pt>
                <c:pt idx="6379">
                  <c:v>39068</c:v>
                </c:pt>
                <c:pt idx="6380">
                  <c:v>39069</c:v>
                </c:pt>
                <c:pt idx="6381">
                  <c:v>39070</c:v>
                </c:pt>
                <c:pt idx="6382">
                  <c:v>39071</c:v>
                </c:pt>
                <c:pt idx="6383">
                  <c:v>39072</c:v>
                </c:pt>
                <c:pt idx="6384">
                  <c:v>39073</c:v>
                </c:pt>
                <c:pt idx="6385">
                  <c:v>39074</c:v>
                </c:pt>
                <c:pt idx="6386">
                  <c:v>39075</c:v>
                </c:pt>
                <c:pt idx="6387">
                  <c:v>39076</c:v>
                </c:pt>
                <c:pt idx="6388">
                  <c:v>39077</c:v>
                </c:pt>
                <c:pt idx="6389">
                  <c:v>39078</c:v>
                </c:pt>
                <c:pt idx="6390">
                  <c:v>39079</c:v>
                </c:pt>
                <c:pt idx="6391">
                  <c:v>39080</c:v>
                </c:pt>
                <c:pt idx="6392">
                  <c:v>39081</c:v>
                </c:pt>
                <c:pt idx="6393">
                  <c:v>39082</c:v>
                </c:pt>
                <c:pt idx="6394">
                  <c:v>39083</c:v>
                </c:pt>
                <c:pt idx="6395">
                  <c:v>39084</c:v>
                </c:pt>
                <c:pt idx="6396">
                  <c:v>39085</c:v>
                </c:pt>
                <c:pt idx="6397">
                  <c:v>39086</c:v>
                </c:pt>
                <c:pt idx="6398">
                  <c:v>39087</c:v>
                </c:pt>
                <c:pt idx="6399">
                  <c:v>39088</c:v>
                </c:pt>
                <c:pt idx="6400">
                  <c:v>39089</c:v>
                </c:pt>
                <c:pt idx="6401">
                  <c:v>39090</c:v>
                </c:pt>
                <c:pt idx="6402">
                  <c:v>39091</c:v>
                </c:pt>
                <c:pt idx="6403">
                  <c:v>39092</c:v>
                </c:pt>
                <c:pt idx="6404">
                  <c:v>39093</c:v>
                </c:pt>
                <c:pt idx="6405">
                  <c:v>39094</c:v>
                </c:pt>
                <c:pt idx="6406">
                  <c:v>39095</c:v>
                </c:pt>
                <c:pt idx="6407">
                  <c:v>39096</c:v>
                </c:pt>
                <c:pt idx="6408">
                  <c:v>39097</c:v>
                </c:pt>
                <c:pt idx="6409">
                  <c:v>39098</c:v>
                </c:pt>
                <c:pt idx="6410">
                  <c:v>39099</c:v>
                </c:pt>
                <c:pt idx="6411">
                  <c:v>39100</c:v>
                </c:pt>
                <c:pt idx="6412">
                  <c:v>39101</c:v>
                </c:pt>
                <c:pt idx="6413">
                  <c:v>39102</c:v>
                </c:pt>
                <c:pt idx="6414">
                  <c:v>39103</c:v>
                </c:pt>
                <c:pt idx="6415">
                  <c:v>39104</c:v>
                </c:pt>
                <c:pt idx="6416">
                  <c:v>39105</c:v>
                </c:pt>
                <c:pt idx="6417">
                  <c:v>39106</c:v>
                </c:pt>
                <c:pt idx="6418">
                  <c:v>39107</c:v>
                </c:pt>
                <c:pt idx="6419">
                  <c:v>39108</c:v>
                </c:pt>
                <c:pt idx="6420">
                  <c:v>39109</c:v>
                </c:pt>
                <c:pt idx="6421">
                  <c:v>39110</c:v>
                </c:pt>
                <c:pt idx="6422">
                  <c:v>39111</c:v>
                </c:pt>
                <c:pt idx="6423">
                  <c:v>39112</c:v>
                </c:pt>
                <c:pt idx="6424">
                  <c:v>39113</c:v>
                </c:pt>
                <c:pt idx="6425">
                  <c:v>39114</c:v>
                </c:pt>
                <c:pt idx="6426">
                  <c:v>39115</c:v>
                </c:pt>
                <c:pt idx="6427">
                  <c:v>39116</c:v>
                </c:pt>
                <c:pt idx="6428">
                  <c:v>39117</c:v>
                </c:pt>
                <c:pt idx="6429">
                  <c:v>39118</c:v>
                </c:pt>
                <c:pt idx="6430">
                  <c:v>39119</c:v>
                </c:pt>
                <c:pt idx="6431">
                  <c:v>39120</c:v>
                </c:pt>
                <c:pt idx="6432">
                  <c:v>39121</c:v>
                </c:pt>
                <c:pt idx="6433">
                  <c:v>39122</c:v>
                </c:pt>
                <c:pt idx="6434">
                  <c:v>39123</c:v>
                </c:pt>
                <c:pt idx="6435">
                  <c:v>39124</c:v>
                </c:pt>
                <c:pt idx="6436">
                  <c:v>39125</c:v>
                </c:pt>
                <c:pt idx="6437">
                  <c:v>39126</c:v>
                </c:pt>
                <c:pt idx="6438">
                  <c:v>39127</c:v>
                </c:pt>
                <c:pt idx="6439">
                  <c:v>39128</c:v>
                </c:pt>
                <c:pt idx="6440">
                  <c:v>39129</c:v>
                </c:pt>
                <c:pt idx="6441">
                  <c:v>39130</c:v>
                </c:pt>
                <c:pt idx="6442">
                  <c:v>39131</c:v>
                </c:pt>
                <c:pt idx="6443">
                  <c:v>39132</c:v>
                </c:pt>
                <c:pt idx="6444">
                  <c:v>39133</c:v>
                </c:pt>
                <c:pt idx="6445">
                  <c:v>39134</c:v>
                </c:pt>
                <c:pt idx="6446">
                  <c:v>39135</c:v>
                </c:pt>
                <c:pt idx="6447">
                  <c:v>39136</c:v>
                </c:pt>
                <c:pt idx="6448">
                  <c:v>39137</c:v>
                </c:pt>
                <c:pt idx="6449">
                  <c:v>39138</c:v>
                </c:pt>
                <c:pt idx="6450">
                  <c:v>39139</c:v>
                </c:pt>
                <c:pt idx="6451">
                  <c:v>39140</c:v>
                </c:pt>
                <c:pt idx="6452">
                  <c:v>39141</c:v>
                </c:pt>
                <c:pt idx="6453">
                  <c:v>39142</c:v>
                </c:pt>
                <c:pt idx="6454">
                  <c:v>39143</c:v>
                </c:pt>
                <c:pt idx="6455">
                  <c:v>39144</c:v>
                </c:pt>
                <c:pt idx="6456">
                  <c:v>39145</c:v>
                </c:pt>
                <c:pt idx="6457">
                  <c:v>39146</c:v>
                </c:pt>
                <c:pt idx="6458">
                  <c:v>39147</c:v>
                </c:pt>
                <c:pt idx="6459">
                  <c:v>39148</c:v>
                </c:pt>
                <c:pt idx="6460">
                  <c:v>39149</c:v>
                </c:pt>
                <c:pt idx="6461">
                  <c:v>39150</c:v>
                </c:pt>
                <c:pt idx="6462">
                  <c:v>39151</c:v>
                </c:pt>
                <c:pt idx="6463">
                  <c:v>39152</c:v>
                </c:pt>
                <c:pt idx="6464">
                  <c:v>39153</c:v>
                </c:pt>
                <c:pt idx="6465">
                  <c:v>39154</c:v>
                </c:pt>
                <c:pt idx="6466">
                  <c:v>39155</c:v>
                </c:pt>
                <c:pt idx="6467">
                  <c:v>39156</c:v>
                </c:pt>
                <c:pt idx="6468">
                  <c:v>39157</c:v>
                </c:pt>
                <c:pt idx="6469">
                  <c:v>39158</c:v>
                </c:pt>
                <c:pt idx="6470">
                  <c:v>39159</c:v>
                </c:pt>
                <c:pt idx="6471">
                  <c:v>39160</c:v>
                </c:pt>
                <c:pt idx="6472">
                  <c:v>39161</c:v>
                </c:pt>
                <c:pt idx="6473">
                  <c:v>39162</c:v>
                </c:pt>
                <c:pt idx="6474">
                  <c:v>39163</c:v>
                </c:pt>
                <c:pt idx="6475">
                  <c:v>39164</c:v>
                </c:pt>
                <c:pt idx="6476">
                  <c:v>39165</c:v>
                </c:pt>
                <c:pt idx="6477">
                  <c:v>39166</c:v>
                </c:pt>
                <c:pt idx="6478">
                  <c:v>39167</c:v>
                </c:pt>
                <c:pt idx="6479">
                  <c:v>39168</c:v>
                </c:pt>
                <c:pt idx="6480">
                  <c:v>39169</c:v>
                </c:pt>
                <c:pt idx="6481">
                  <c:v>39170</c:v>
                </c:pt>
                <c:pt idx="6482">
                  <c:v>39171</c:v>
                </c:pt>
                <c:pt idx="6483">
                  <c:v>39172</c:v>
                </c:pt>
                <c:pt idx="6484">
                  <c:v>39173</c:v>
                </c:pt>
                <c:pt idx="6485">
                  <c:v>39174</c:v>
                </c:pt>
                <c:pt idx="6486">
                  <c:v>39175</c:v>
                </c:pt>
                <c:pt idx="6487">
                  <c:v>39176</c:v>
                </c:pt>
                <c:pt idx="6488">
                  <c:v>39177</c:v>
                </c:pt>
                <c:pt idx="6489">
                  <c:v>39178</c:v>
                </c:pt>
                <c:pt idx="6490">
                  <c:v>39179</c:v>
                </c:pt>
                <c:pt idx="6491">
                  <c:v>39180</c:v>
                </c:pt>
                <c:pt idx="6492">
                  <c:v>39181</c:v>
                </c:pt>
                <c:pt idx="6493">
                  <c:v>39182</c:v>
                </c:pt>
                <c:pt idx="6494">
                  <c:v>39183</c:v>
                </c:pt>
                <c:pt idx="6495">
                  <c:v>39184</c:v>
                </c:pt>
                <c:pt idx="6496">
                  <c:v>39185</c:v>
                </c:pt>
                <c:pt idx="6497">
                  <c:v>39186</c:v>
                </c:pt>
                <c:pt idx="6498">
                  <c:v>39187</c:v>
                </c:pt>
                <c:pt idx="6499">
                  <c:v>39188</c:v>
                </c:pt>
                <c:pt idx="6500">
                  <c:v>39189</c:v>
                </c:pt>
                <c:pt idx="6501">
                  <c:v>39190</c:v>
                </c:pt>
                <c:pt idx="6502">
                  <c:v>39191</c:v>
                </c:pt>
                <c:pt idx="6503">
                  <c:v>39192</c:v>
                </c:pt>
                <c:pt idx="6504">
                  <c:v>39193</c:v>
                </c:pt>
                <c:pt idx="6505">
                  <c:v>39194</c:v>
                </c:pt>
                <c:pt idx="6506">
                  <c:v>39195</c:v>
                </c:pt>
                <c:pt idx="6507">
                  <c:v>39196</c:v>
                </c:pt>
                <c:pt idx="6508">
                  <c:v>39197</c:v>
                </c:pt>
                <c:pt idx="6509">
                  <c:v>39198</c:v>
                </c:pt>
                <c:pt idx="6510">
                  <c:v>39199</c:v>
                </c:pt>
                <c:pt idx="6511">
                  <c:v>39200</c:v>
                </c:pt>
                <c:pt idx="6512">
                  <c:v>39201</c:v>
                </c:pt>
                <c:pt idx="6513">
                  <c:v>39202</c:v>
                </c:pt>
                <c:pt idx="6514">
                  <c:v>39203</c:v>
                </c:pt>
                <c:pt idx="6515">
                  <c:v>39204</c:v>
                </c:pt>
                <c:pt idx="6516">
                  <c:v>39205</c:v>
                </c:pt>
                <c:pt idx="6517">
                  <c:v>39206</c:v>
                </c:pt>
                <c:pt idx="6518">
                  <c:v>39207</c:v>
                </c:pt>
                <c:pt idx="6519">
                  <c:v>39208</c:v>
                </c:pt>
                <c:pt idx="6520">
                  <c:v>39209</c:v>
                </c:pt>
                <c:pt idx="6521">
                  <c:v>39210</c:v>
                </c:pt>
                <c:pt idx="6522">
                  <c:v>39211</c:v>
                </c:pt>
                <c:pt idx="6523">
                  <c:v>39212</c:v>
                </c:pt>
                <c:pt idx="6524">
                  <c:v>39213</c:v>
                </c:pt>
                <c:pt idx="6525">
                  <c:v>39214</c:v>
                </c:pt>
                <c:pt idx="6526">
                  <c:v>39215</c:v>
                </c:pt>
                <c:pt idx="6527">
                  <c:v>39216</c:v>
                </c:pt>
                <c:pt idx="6528">
                  <c:v>39217</c:v>
                </c:pt>
                <c:pt idx="6529">
                  <c:v>39218</c:v>
                </c:pt>
                <c:pt idx="6530">
                  <c:v>39219</c:v>
                </c:pt>
                <c:pt idx="6531">
                  <c:v>39220</c:v>
                </c:pt>
                <c:pt idx="6532">
                  <c:v>39221</c:v>
                </c:pt>
                <c:pt idx="6533">
                  <c:v>39222</c:v>
                </c:pt>
                <c:pt idx="6534">
                  <c:v>39223</c:v>
                </c:pt>
                <c:pt idx="6535">
                  <c:v>39224</c:v>
                </c:pt>
                <c:pt idx="6536">
                  <c:v>39225</c:v>
                </c:pt>
                <c:pt idx="6537">
                  <c:v>39226</c:v>
                </c:pt>
                <c:pt idx="6538">
                  <c:v>39227</c:v>
                </c:pt>
                <c:pt idx="6539">
                  <c:v>39228</c:v>
                </c:pt>
                <c:pt idx="6540">
                  <c:v>39229</c:v>
                </c:pt>
                <c:pt idx="6541">
                  <c:v>39230</c:v>
                </c:pt>
                <c:pt idx="6542">
                  <c:v>39231</c:v>
                </c:pt>
                <c:pt idx="6543">
                  <c:v>39232</c:v>
                </c:pt>
                <c:pt idx="6544">
                  <c:v>39233</c:v>
                </c:pt>
                <c:pt idx="6545">
                  <c:v>39234</c:v>
                </c:pt>
                <c:pt idx="6546">
                  <c:v>39235</c:v>
                </c:pt>
                <c:pt idx="6547">
                  <c:v>39236</c:v>
                </c:pt>
                <c:pt idx="6548">
                  <c:v>39237</c:v>
                </c:pt>
                <c:pt idx="6549">
                  <c:v>39238</c:v>
                </c:pt>
                <c:pt idx="6550">
                  <c:v>39239</c:v>
                </c:pt>
                <c:pt idx="6551">
                  <c:v>39240</c:v>
                </c:pt>
                <c:pt idx="6552">
                  <c:v>39241</c:v>
                </c:pt>
                <c:pt idx="6553">
                  <c:v>39242</c:v>
                </c:pt>
                <c:pt idx="6554">
                  <c:v>39243</c:v>
                </c:pt>
                <c:pt idx="6555">
                  <c:v>39244</c:v>
                </c:pt>
                <c:pt idx="6556">
                  <c:v>39245</c:v>
                </c:pt>
                <c:pt idx="6557">
                  <c:v>39246</c:v>
                </c:pt>
                <c:pt idx="6558">
                  <c:v>39247</c:v>
                </c:pt>
                <c:pt idx="6559">
                  <c:v>39248</c:v>
                </c:pt>
                <c:pt idx="6560">
                  <c:v>39249</c:v>
                </c:pt>
                <c:pt idx="6561">
                  <c:v>39250</c:v>
                </c:pt>
                <c:pt idx="6562">
                  <c:v>39251</c:v>
                </c:pt>
                <c:pt idx="6563">
                  <c:v>39252</c:v>
                </c:pt>
                <c:pt idx="6564">
                  <c:v>39253</c:v>
                </c:pt>
                <c:pt idx="6565">
                  <c:v>39254</c:v>
                </c:pt>
                <c:pt idx="6566">
                  <c:v>39255</c:v>
                </c:pt>
                <c:pt idx="6567">
                  <c:v>39256</c:v>
                </c:pt>
                <c:pt idx="6568">
                  <c:v>39257</c:v>
                </c:pt>
                <c:pt idx="6569">
                  <c:v>39258</c:v>
                </c:pt>
                <c:pt idx="6570">
                  <c:v>39259</c:v>
                </c:pt>
                <c:pt idx="6571">
                  <c:v>39260</c:v>
                </c:pt>
                <c:pt idx="6572">
                  <c:v>39261</c:v>
                </c:pt>
                <c:pt idx="6573">
                  <c:v>39262</c:v>
                </c:pt>
                <c:pt idx="6574">
                  <c:v>39263</c:v>
                </c:pt>
                <c:pt idx="6575">
                  <c:v>39264</c:v>
                </c:pt>
                <c:pt idx="6576">
                  <c:v>39265</c:v>
                </c:pt>
                <c:pt idx="6577">
                  <c:v>39266</c:v>
                </c:pt>
                <c:pt idx="6578">
                  <c:v>39267</c:v>
                </c:pt>
                <c:pt idx="6579">
                  <c:v>39268</c:v>
                </c:pt>
                <c:pt idx="6580">
                  <c:v>39269</c:v>
                </c:pt>
                <c:pt idx="6581">
                  <c:v>39270</c:v>
                </c:pt>
                <c:pt idx="6582">
                  <c:v>39271</c:v>
                </c:pt>
                <c:pt idx="6583">
                  <c:v>39272</c:v>
                </c:pt>
                <c:pt idx="6584">
                  <c:v>39273</c:v>
                </c:pt>
                <c:pt idx="6585">
                  <c:v>39274</c:v>
                </c:pt>
                <c:pt idx="6586">
                  <c:v>39275</c:v>
                </c:pt>
                <c:pt idx="6587">
                  <c:v>39276</c:v>
                </c:pt>
                <c:pt idx="6588">
                  <c:v>39277</c:v>
                </c:pt>
                <c:pt idx="6589">
                  <c:v>39278</c:v>
                </c:pt>
                <c:pt idx="6590">
                  <c:v>39279</c:v>
                </c:pt>
                <c:pt idx="6591">
                  <c:v>39280</c:v>
                </c:pt>
                <c:pt idx="6592">
                  <c:v>39281</c:v>
                </c:pt>
                <c:pt idx="6593">
                  <c:v>39282</c:v>
                </c:pt>
                <c:pt idx="6594">
                  <c:v>39283</c:v>
                </c:pt>
                <c:pt idx="6595">
                  <c:v>39284</c:v>
                </c:pt>
                <c:pt idx="6596">
                  <c:v>39285</c:v>
                </c:pt>
                <c:pt idx="6597">
                  <c:v>39286</c:v>
                </c:pt>
                <c:pt idx="6598">
                  <c:v>39287</c:v>
                </c:pt>
                <c:pt idx="6599">
                  <c:v>39288</c:v>
                </c:pt>
                <c:pt idx="6600">
                  <c:v>39289</c:v>
                </c:pt>
                <c:pt idx="6601">
                  <c:v>39290</c:v>
                </c:pt>
                <c:pt idx="6602">
                  <c:v>39291</c:v>
                </c:pt>
                <c:pt idx="6603">
                  <c:v>39292</c:v>
                </c:pt>
                <c:pt idx="6604">
                  <c:v>39293</c:v>
                </c:pt>
                <c:pt idx="6605">
                  <c:v>39294</c:v>
                </c:pt>
                <c:pt idx="6606">
                  <c:v>39295</c:v>
                </c:pt>
                <c:pt idx="6607">
                  <c:v>39296</c:v>
                </c:pt>
                <c:pt idx="6608">
                  <c:v>39297</c:v>
                </c:pt>
                <c:pt idx="6609">
                  <c:v>39298</c:v>
                </c:pt>
                <c:pt idx="6610">
                  <c:v>39299</c:v>
                </c:pt>
                <c:pt idx="6611">
                  <c:v>39300</c:v>
                </c:pt>
                <c:pt idx="6612">
                  <c:v>39301</c:v>
                </c:pt>
                <c:pt idx="6613">
                  <c:v>39302</c:v>
                </c:pt>
                <c:pt idx="6614">
                  <c:v>39303</c:v>
                </c:pt>
                <c:pt idx="6615">
                  <c:v>39304</c:v>
                </c:pt>
                <c:pt idx="6616">
                  <c:v>39305</c:v>
                </c:pt>
                <c:pt idx="6617">
                  <c:v>39306</c:v>
                </c:pt>
                <c:pt idx="6618">
                  <c:v>39307</c:v>
                </c:pt>
                <c:pt idx="6619">
                  <c:v>39308</c:v>
                </c:pt>
                <c:pt idx="6620">
                  <c:v>39309</c:v>
                </c:pt>
                <c:pt idx="6621">
                  <c:v>39310</c:v>
                </c:pt>
                <c:pt idx="6622">
                  <c:v>39311</c:v>
                </c:pt>
                <c:pt idx="6623">
                  <c:v>39312</c:v>
                </c:pt>
                <c:pt idx="6624">
                  <c:v>39313</c:v>
                </c:pt>
                <c:pt idx="6625">
                  <c:v>39314</c:v>
                </c:pt>
                <c:pt idx="6626">
                  <c:v>39315</c:v>
                </c:pt>
                <c:pt idx="6627">
                  <c:v>39316</c:v>
                </c:pt>
                <c:pt idx="6628">
                  <c:v>39317</c:v>
                </c:pt>
                <c:pt idx="6629">
                  <c:v>39318</c:v>
                </c:pt>
                <c:pt idx="6630">
                  <c:v>39319</c:v>
                </c:pt>
                <c:pt idx="6631">
                  <c:v>39320</c:v>
                </c:pt>
                <c:pt idx="6632">
                  <c:v>39321</c:v>
                </c:pt>
                <c:pt idx="6633">
                  <c:v>39322</c:v>
                </c:pt>
                <c:pt idx="6634">
                  <c:v>39323</c:v>
                </c:pt>
                <c:pt idx="6635">
                  <c:v>39324</c:v>
                </c:pt>
                <c:pt idx="6636">
                  <c:v>39325</c:v>
                </c:pt>
                <c:pt idx="6637">
                  <c:v>39326</c:v>
                </c:pt>
                <c:pt idx="6638">
                  <c:v>39327</c:v>
                </c:pt>
                <c:pt idx="6639">
                  <c:v>39328</c:v>
                </c:pt>
                <c:pt idx="6640">
                  <c:v>39329</c:v>
                </c:pt>
                <c:pt idx="6641">
                  <c:v>39330</c:v>
                </c:pt>
                <c:pt idx="6642">
                  <c:v>39331</c:v>
                </c:pt>
                <c:pt idx="6643">
                  <c:v>39332</c:v>
                </c:pt>
                <c:pt idx="6644">
                  <c:v>39333</c:v>
                </c:pt>
                <c:pt idx="6645">
                  <c:v>39334</c:v>
                </c:pt>
                <c:pt idx="6646">
                  <c:v>39335</c:v>
                </c:pt>
                <c:pt idx="6647">
                  <c:v>39336</c:v>
                </c:pt>
                <c:pt idx="6648">
                  <c:v>39337</c:v>
                </c:pt>
                <c:pt idx="6649">
                  <c:v>39338</c:v>
                </c:pt>
                <c:pt idx="6650">
                  <c:v>39339</c:v>
                </c:pt>
                <c:pt idx="6651">
                  <c:v>39340</c:v>
                </c:pt>
                <c:pt idx="6652">
                  <c:v>39341</c:v>
                </c:pt>
                <c:pt idx="6653">
                  <c:v>39342</c:v>
                </c:pt>
                <c:pt idx="6654">
                  <c:v>39343</c:v>
                </c:pt>
                <c:pt idx="6655">
                  <c:v>39344</c:v>
                </c:pt>
                <c:pt idx="6656">
                  <c:v>39345</c:v>
                </c:pt>
                <c:pt idx="6657">
                  <c:v>39346</c:v>
                </c:pt>
                <c:pt idx="6658">
                  <c:v>39347</c:v>
                </c:pt>
                <c:pt idx="6659">
                  <c:v>39348</c:v>
                </c:pt>
                <c:pt idx="6660">
                  <c:v>39349</c:v>
                </c:pt>
                <c:pt idx="6661">
                  <c:v>39350</c:v>
                </c:pt>
                <c:pt idx="6662">
                  <c:v>39351</c:v>
                </c:pt>
                <c:pt idx="6663">
                  <c:v>39352</c:v>
                </c:pt>
                <c:pt idx="6664">
                  <c:v>39353</c:v>
                </c:pt>
                <c:pt idx="6665">
                  <c:v>39354</c:v>
                </c:pt>
                <c:pt idx="6666">
                  <c:v>39355</c:v>
                </c:pt>
                <c:pt idx="6667">
                  <c:v>39356</c:v>
                </c:pt>
                <c:pt idx="6668">
                  <c:v>39357</c:v>
                </c:pt>
                <c:pt idx="6669">
                  <c:v>39358</c:v>
                </c:pt>
                <c:pt idx="6670">
                  <c:v>39359</c:v>
                </c:pt>
                <c:pt idx="6671">
                  <c:v>39360</c:v>
                </c:pt>
                <c:pt idx="6672">
                  <c:v>39361</c:v>
                </c:pt>
                <c:pt idx="6673">
                  <c:v>39362</c:v>
                </c:pt>
                <c:pt idx="6674">
                  <c:v>39363</c:v>
                </c:pt>
                <c:pt idx="6675">
                  <c:v>39364</c:v>
                </c:pt>
                <c:pt idx="6676">
                  <c:v>39365</c:v>
                </c:pt>
                <c:pt idx="6677">
                  <c:v>39366</c:v>
                </c:pt>
                <c:pt idx="6678">
                  <c:v>39367</c:v>
                </c:pt>
                <c:pt idx="6679">
                  <c:v>39368</c:v>
                </c:pt>
                <c:pt idx="6680">
                  <c:v>39369</c:v>
                </c:pt>
                <c:pt idx="6681">
                  <c:v>39370</c:v>
                </c:pt>
                <c:pt idx="6682">
                  <c:v>39371</c:v>
                </c:pt>
                <c:pt idx="6683">
                  <c:v>39372</c:v>
                </c:pt>
                <c:pt idx="6684">
                  <c:v>39373</c:v>
                </c:pt>
                <c:pt idx="6685">
                  <c:v>39374</c:v>
                </c:pt>
                <c:pt idx="6686">
                  <c:v>39375</c:v>
                </c:pt>
                <c:pt idx="6687">
                  <c:v>39376</c:v>
                </c:pt>
                <c:pt idx="6688">
                  <c:v>39377</c:v>
                </c:pt>
                <c:pt idx="6689">
                  <c:v>39378</c:v>
                </c:pt>
                <c:pt idx="6690">
                  <c:v>39379</c:v>
                </c:pt>
                <c:pt idx="6691">
                  <c:v>39380</c:v>
                </c:pt>
                <c:pt idx="6692">
                  <c:v>39381</c:v>
                </c:pt>
                <c:pt idx="6693">
                  <c:v>39382</c:v>
                </c:pt>
                <c:pt idx="6694">
                  <c:v>39383</c:v>
                </c:pt>
                <c:pt idx="6695">
                  <c:v>39384</c:v>
                </c:pt>
                <c:pt idx="6696">
                  <c:v>39385</c:v>
                </c:pt>
                <c:pt idx="6697">
                  <c:v>39386</c:v>
                </c:pt>
                <c:pt idx="6698">
                  <c:v>39387</c:v>
                </c:pt>
                <c:pt idx="6699">
                  <c:v>39388</c:v>
                </c:pt>
                <c:pt idx="6700">
                  <c:v>39389</c:v>
                </c:pt>
                <c:pt idx="6701">
                  <c:v>39390</c:v>
                </c:pt>
                <c:pt idx="6702">
                  <c:v>39391</c:v>
                </c:pt>
                <c:pt idx="6703">
                  <c:v>39392</c:v>
                </c:pt>
                <c:pt idx="6704">
                  <c:v>39393</c:v>
                </c:pt>
                <c:pt idx="6705">
                  <c:v>39394</c:v>
                </c:pt>
                <c:pt idx="6706">
                  <c:v>39395</c:v>
                </c:pt>
                <c:pt idx="6707">
                  <c:v>39396</c:v>
                </c:pt>
                <c:pt idx="6708">
                  <c:v>39397</c:v>
                </c:pt>
                <c:pt idx="6709">
                  <c:v>39398</c:v>
                </c:pt>
                <c:pt idx="6710">
                  <c:v>39399</c:v>
                </c:pt>
                <c:pt idx="6711">
                  <c:v>39400</c:v>
                </c:pt>
                <c:pt idx="6712">
                  <c:v>39401</c:v>
                </c:pt>
                <c:pt idx="6713">
                  <c:v>39402</c:v>
                </c:pt>
                <c:pt idx="6714">
                  <c:v>39403</c:v>
                </c:pt>
                <c:pt idx="6715">
                  <c:v>39404</c:v>
                </c:pt>
                <c:pt idx="6716">
                  <c:v>39405</c:v>
                </c:pt>
                <c:pt idx="6717">
                  <c:v>39406</c:v>
                </c:pt>
                <c:pt idx="6718">
                  <c:v>39407</c:v>
                </c:pt>
                <c:pt idx="6719">
                  <c:v>39408</c:v>
                </c:pt>
                <c:pt idx="6720">
                  <c:v>39409</c:v>
                </c:pt>
                <c:pt idx="6721">
                  <c:v>39410</c:v>
                </c:pt>
                <c:pt idx="6722">
                  <c:v>39411</c:v>
                </c:pt>
                <c:pt idx="6723">
                  <c:v>39412</c:v>
                </c:pt>
                <c:pt idx="6724">
                  <c:v>39413</c:v>
                </c:pt>
                <c:pt idx="6725">
                  <c:v>39414</c:v>
                </c:pt>
                <c:pt idx="6726">
                  <c:v>39415</c:v>
                </c:pt>
                <c:pt idx="6727">
                  <c:v>39416</c:v>
                </c:pt>
                <c:pt idx="6728">
                  <c:v>39417</c:v>
                </c:pt>
                <c:pt idx="6729">
                  <c:v>39418</c:v>
                </c:pt>
                <c:pt idx="6730">
                  <c:v>39419</c:v>
                </c:pt>
                <c:pt idx="6731">
                  <c:v>39420</c:v>
                </c:pt>
                <c:pt idx="6732">
                  <c:v>39421</c:v>
                </c:pt>
                <c:pt idx="6733">
                  <c:v>39422</c:v>
                </c:pt>
                <c:pt idx="6734">
                  <c:v>39423</c:v>
                </c:pt>
                <c:pt idx="6735">
                  <c:v>39424</c:v>
                </c:pt>
                <c:pt idx="6736">
                  <c:v>39425</c:v>
                </c:pt>
                <c:pt idx="6737">
                  <c:v>39426</c:v>
                </c:pt>
                <c:pt idx="6738">
                  <c:v>39427</c:v>
                </c:pt>
                <c:pt idx="6739">
                  <c:v>39428</c:v>
                </c:pt>
                <c:pt idx="6740">
                  <c:v>39429</c:v>
                </c:pt>
                <c:pt idx="6741">
                  <c:v>39430</c:v>
                </c:pt>
                <c:pt idx="6742">
                  <c:v>39431</c:v>
                </c:pt>
                <c:pt idx="6743">
                  <c:v>39432</c:v>
                </c:pt>
                <c:pt idx="6744">
                  <c:v>39433</c:v>
                </c:pt>
                <c:pt idx="6745">
                  <c:v>39434</c:v>
                </c:pt>
                <c:pt idx="6746">
                  <c:v>39435</c:v>
                </c:pt>
                <c:pt idx="6747">
                  <c:v>39436</c:v>
                </c:pt>
                <c:pt idx="6748">
                  <c:v>39437</c:v>
                </c:pt>
                <c:pt idx="6749">
                  <c:v>39438</c:v>
                </c:pt>
                <c:pt idx="6750">
                  <c:v>39439</c:v>
                </c:pt>
                <c:pt idx="6751">
                  <c:v>39440</c:v>
                </c:pt>
                <c:pt idx="6752">
                  <c:v>39441</c:v>
                </c:pt>
                <c:pt idx="6753">
                  <c:v>39442</c:v>
                </c:pt>
                <c:pt idx="6754">
                  <c:v>39443</c:v>
                </c:pt>
                <c:pt idx="6755">
                  <c:v>39444</c:v>
                </c:pt>
                <c:pt idx="6756">
                  <c:v>39445</c:v>
                </c:pt>
                <c:pt idx="6757">
                  <c:v>39446</c:v>
                </c:pt>
                <c:pt idx="6758">
                  <c:v>39447</c:v>
                </c:pt>
                <c:pt idx="6759">
                  <c:v>39448</c:v>
                </c:pt>
                <c:pt idx="6760">
                  <c:v>39449</c:v>
                </c:pt>
                <c:pt idx="6761">
                  <c:v>39450</c:v>
                </c:pt>
                <c:pt idx="6762">
                  <c:v>39451</c:v>
                </c:pt>
                <c:pt idx="6763">
                  <c:v>39452</c:v>
                </c:pt>
                <c:pt idx="6764">
                  <c:v>39453</c:v>
                </c:pt>
                <c:pt idx="6765">
                  <c:v>39454</c:v>
                </c:pt>
                <c:pt idx="6766">
                  <c:v>39455</c:v>
                </c:pt>
                <c:pt idx="6767">
                  <c:v>39456</c:v>
                </c:pt>
                <c:pt idx="6768">
                  <c:v>39457</c:v>
                </c:pt>
                <c:pt idx="6769">
                  <c:v>39458</c:v>
                </c:pt>
                <c:pt idx="6770">
                  <c:v>39459</c:v>
                </c:pt>
                <c:pt idx="6771">
                  <c:v>39460</c:v>
                </c:pt>
                <c:pt idx="6772">
                  <c:v>39461</c:v>
                </c:pt>
                <c:pt idx="6773">
                  <c:v>39462</c:v>
                </c:pt>
                <c:pt idx="6774">
                  <c:v>39463</c:v>
                </c:pt>
                <c:pt idx="6775">
                  <c:v>39464</c:v>
                </c:pt>
                <c:pt idx="6776">
                  <c:v>39465</c:v>
                </c:pt>
                <c:pt idx="6777">
                  <c:v>39466</c:v>
                </c:pt>
                <c:pt idx="6778">
                  <c:v>39467</c:v>
                </c:pt>
                <c:pt idx="6779">
                  <c:v>39468</c:v>
                </c:pt>
                <c:pt idx="6780">
                  <c:v>39469</c:v>
                </c:pt>
                <c:pt idx="6781">
                  <c:v>39470</c:v>
                </c:pt>
                <c:pt idx="6782">
                  <c:v>39471</c:v>
                </c:pt>
                <c:pt idx="6783">
                  <c:v>39472</c:v>
                </c:pt>
                <c:pt idx="6784">
                  <c:v>39473</c:v>
                </c:pt>
                <c:pt idx="6785">
                  <c:v>39474</c:v>
                </c:pt>
                <c:pt idx="6786">
                  <c:v>39475</c:v>
                </c:pt>
                <c:pt idx="6787">
                  <c:v>39476</c:v>
                </c:pt>
                <c:pt idx="6788">
                  <c:v>39477</c:v>
                </c:pt>
                <c:pt idx="6789">
                  <c:v>39478</c:v>
                </c:pt>
                <c:pt idx="6790">
                  <c:v>39479</c:v>
                </c:pt>
                <c:pt idx="6791">
                  <c:v>39480</c:v>
                </c:pt>
                <c:pt idx="6792">
                  <c:v>39481</c:v>
                </c:pt>
                <c:pt idx="6793">
                  <c:v>39482</c:v>
                </c:pt>
                <c:pt idx="6794">
                  <c:v>39483</c:v>
                </c:pt>
                <c:pt idx="6795">
                  <c:v>39484</c:v>
                </c:pt>
                <c:pt idx="6796">
                  <c:v>39485</c:v>
                </c:pt>
                <c:pt idx="6797">
                  <c:v>39486</c:v>
                </c:pt>
                <c:pt idx="6798">
                  <c:v>39487</c:v>
                </c:pt>
                <c:pt idx="6799">
                  <c:v>39488</c:v>
                </c:pt>
                <c:pt idx="6800">
                  <c:v>39489</c:v>
                </c:pt>
                <c:pt idx="6801">
                  <c:v>39490</c:v>
                </c:pt>
                <c:pt idx="6802">
                  <c:v>39491</c:v>
                </c:pt>
                <c:pt idx="6803">
                  <c:v>39492</c:v>
                </c:pt>
                <c:pt idx="6804">
                  <c:v>39493</c:v>
                </c:pt>
                <c:pt idx="6805">
                  <c:v>39494</c:v>
                </c:pt>
                <c:pt idx="6806">
                  <c:v>39495</c:v>
                </c:pt>
                <c:pt idx="6807">
                  <c:v>39496</c:v>
                </c:pt>
                <c:pt idx="6808">
                  <c:v>39497</c:v>
                </c:pt>
                <c:pt idx="6809">
                  <c:v>39498</c:v>
                </c:pt>
                <c:pt idx="6810">
                  <c:v>39499</c:v>
                </c:pt>
                <c:pt idx="6811">
                  <c:v>39500</c:v>
                </c:pt>
                <c:pt idx="6812">
                  <c:v>39501</c:v>
                </c:pt>
                <c:pt idx="6813">
                  <c:v>39502</c:v>
                </c:pt>
                <c:pt idx="6814">
                  <c:v>39503</c:v>
                </c:pt>
                <c:pt idx="6815">
                  <c:v>39504</c:v>
                </c:pt>
                <c:pt idx="6816">
                  <c:v>39505</c:v>
                </c:pt>
                <c:pt idx="6817">
                  <c:v>39506</c:v>
                </c:pt>
                <c:pt idx="6818">
                  <c:v>39507</c:v>
                </c:pt>
                <c:pt idx="6819">
                  <c:v>39508</c:v>
                </c:pt>
                <c:pt idx="6820">
                  <c:v>39509</c:v>
                </c:pt>
                <c:pt idx="6821">
                  <c:v>39510</c:v>
                </c:pt>
                <c:pt idx="6822">
                  <c:v>39511</c:v>
                </c:pt>
                <c:pt idx="6823">
                  <c:v>39512</c:v>
                </c:pt>
                <c:pt idx="6824">
                  <c:v>39513</c:v>
                </c:pt>
                <c:pt idx="6825">
                  <c:v>39514</c:v>
                </c:pt>
                <c:pt idx="6826">
                  <c:v>39515</c:v>
                </c:pt>
                <c:pt idx="6827">
                  <c:v>39516</c:v>
                </c:pt>
                <c:pt idx="6828">
                  <c:v>39517</c:v>
                </c:pt>
                <c:pt idx="6829">
                  <c:v>39518</c:v>
                </c:pt>
                <c:pt idx="6830">
                  <c:v>39519</c:v>
                </c:pt>
                <c:pt idx="6831">
                  <c:v>39520</c:v>
                </c:pt>
                <c:pt idx="6832">
                  <c:v>39521</c:v>
                </c:pt>
                <c:pt idx="6833">
                  <c:v>39522</c:v>
                </c:pt>
                <c:pt idx="6834">
                  <c:v>39523</c:v>
                </c:pt>
                <c:pt idx="6835">
                  <c:v>39524</c:v>
                </c:pt>
                <c:pt idx="6836">
                  <c:v>39525</c:v>
                </c:pt>
                <c:pt idx="6837">
                  <c:v>39526</c:v>
                </c:pt>
                <c:pt idx="6838">
                  <c:v>39527</c:v>
                </c:pt>
                <c:pt idx="6839">
                  <c:v>39528</c:v>
                </c:pt>
                <c:pt idx="6840">
                  <c:v>39529</c:v>
                </c:pt>
                <c:pt idx="6841">
                  <c:v>39530</c:v>
                </c:pt>
                <c:pt idx="6842">
                  <c:v>39531</c:v>
                </c:pt>
                <c:pt idx="6843">
                  <c:v>39532</c:v>
                </c:pt>
                <c:pt idx="6844">
                  <c:v>39533</c:v>
                </c:pt>
                <c:pt idx="6845">
                  <c:v>39534</c:v>
                </c:pt>
                <c:pt idx="6846">
                  <c:v>39535</c:v>
                </c:pt>
                <c:pt idx="6847">
                  <c:v>39536</c:v>
                </c:pt>
                <c:pt idx="6848">
                  <c:v>39537</c:v>
                </c:pt>
                <c:pt idx="6849">
                  <c:v>39538</c:v>
                </c:pt>
                <c:pt idx="6850">
                  <c:v>39539</c:v>
                </c:pt>
                <c:pt idx="6851">
                  <c:v>39540</c:v>
                </c:pt>
                <c:pt idx="6852">
                  <c:v>39541</c:v>
                </c:pt>
                <c:pt idx="6853">
                  <c:v>39542</c:v>
                </c:pt>
                <c:pt idx="6854">
                  <c:v>39543</c:v>
                </c:pt>
                <c:pt idx="6855">
                  <c:v>39544</c:v>
                </c:pt>
                <c:pt idx="6856">
                  <c:v>39545</c:v>
                </c:pt>
                <c:pt idx="6857">
                  <c:v>39546</c:v>
                </c:pt>
                <c:pt idx="6858">
                  <c:v>39547</c:v>
                </c:pt>
                <c:pt idx="6859">
                  <c:v>39548</c:v>
                </c:pt>
                <c:pt idx="6860">
                  <c:v>39549</c:v>
                </c:pt>
                <c:pt idx="6861">
                  <c:v>39550</c:v>
                </c:pt>
                <c:pt idx="6862">
                  <c:v>39551</c:v>
                </c:pt>
                <c:pt idx="6863">
                  <c:v>39552</c:v>
                </c:pt>
                <c:pt idx="6864">
                  <c:v>39553</c:v>
                </c:pt>
                <c:pt idx="6865">
                  <c:v>39554</c:v>
                </c:pt>
                <c:pt idx="6866">
                  <c:v>39555</c:v>
                </c:pt>
                <c:pt idx="6867">
                  <c:v>39556</c:v>
                </c:pt>
                <c:pt idx="6868">
                  <c:v>39557</c:v>
                </c:pt>
                <c:pt idx="6869">
                  <c:v>39558</c:v>
                </c:pt>
                <c:pt idx="6870">
                  <c:v>39559</c:v>
                </c:pt>
                <c:pt idx="6871">
                  <c:v>39560</c:v>
                </c:pt>
                <c:pt idx="6872">
                  <c:v>39561</c:v>
                </c:pt>
                <c:pt idx="6873">
                  <c:v>39562</c:v>
                </c:pt>
                <c:pt idx="6874">
                  <c:v>39563</c:v>
                </c:pt>
                <c:pt idx="6875">
                  <c:v>39564</c:v>
                </c:pt>
                <c:pt idx="6876">
                  <c:v>39565</c:v>
                </c:pt>
                <c:pt idx="6877">
                  <c:v>39566</c:v>
                </c:pt>
                <c:pt idx="6878">
                  <c:v>39567</c:v>
                </c:pt>
                <c:pt idx="6879">
                  <c:v>39568</c:v>
                </c:pt>
                <c:pt idx="6880">
                  <c:v>39569</c:v>
                </c:pt>
                <c:pt idx="6881">
                  <c:v>39570</c:v>
                </c:pt>
                <c:pt idx="6882">
                  <c:v>39571</c:v>
                </c:pt>
                <c:pt idx="6883">
                  <c:v>39572</c:v>
                </c:pt>
                <c:pt idx="6884">
                  <c:v>39573</c:v>
                </c:pt>
                <c:pt idx="6885">
                  <c:v>39574</c:v>
                </c:pt>
                <c:pt idx="6886">
                  <c:v>39575</c:v>
                </c:pt>
                <c:pt idx="6887">
                  <c:v>39576</c:v>
                </c:pt>
                <c:pt idx="6888">
                  <c:v>39577</c:v>
                </c:pt>
                <c:pt idx="6889">
                  <c:v>39578</c:v>
                </c:pt>
                <c:pt idx="6890">
                  <c:v>39579</c:v>
                </c:pt>
                <c:pt idx="6891">
                  <c:v>39580</c:v>
                </c:pt>
                <c:pt idx="6892">
                  <c:v>39581</c:v>
                </c:pt>
                <c:pt idx="6893">
                  <c:v>39582</c:v>
                </c:pt>
                <c:pt idx="6894">
                  <c:v>39583</c:v>
                </c:pt>
                <c:pt idx="6895">
                  <c:v>39584</c:v>
                </c:pt>
                <c:pt idx="6896">
                  <c:v>39585</c:v>
                </c:pt>
                <c:pt idx="6897">
                  <c:v>39586</c:v>
                </c:pt>
                <c:pt idx="6898">
                  <c:v>39587</c:v>
                </c:pt>
                <c:pt idx="6899">
                  <c:v>39588</c:v>
                </c:pt>
                <c:pt idx="6900">
                  <c:v>39589</c:v>
                </c:pt>
                <c:pt idx="6901">
                  <c:v>39590</c:v>
                </c:pt>
                <c:pt idx="6902">
                  <c:v>39591</c:v>
                </c:pt>
                <c:pt idx="6903">
                  <c:v>39592</c:v>
                </c:pt>
                <c:pt idx="6904">
                  <c:v>39593</c:v>
                </c:pt>
                <c:pt idx="6905">
                  <c:v>39594</c:v>
                </c:pt>
                <c:pt idx="6906">
                  <c:v>39595</c:v>
                </c:pt>
                <c:pt idx="6907">
                  <c:v>39596</c:v>
                </c:pt>
                <c:pt idx="6908">
                  <c:v>39597</c:v>
                </c:pt>
                <c:pt idx="6909">
                  <c:v>39598</c:v>
                </c:pt>
                <c:pt idx="6910">
                  <c:v>39599</c:v>
                </c:pt>
                <c:pt idx="6911">
                  <c:v>39600</c:v>
                </c:pt>
                <c:pt idx="6912">
                  <c:v>39601</c:v>
                </c:pt>
                <c:pt idx="6913">
                  <c:v>39602</c:v>
                </c:pt>
                <c:pt idx="6914">
                  <c:v>39603</c:v>
                </c:pt>
                <c:pt idx="6915">
                  <c:v>39604</c:v>
                </c:pt>
                <c:pt idx="6916">
                  <c:v>39605</c:v>
                </c:pt>
                <c:pt idx="6917">
                  <c:v>39606</c:v>
                </c:pt>
                <c:pt idx="6918">
                  <c:v>39607</c:v>
                </c:pt>
                <c:pt idx="6919">
                  <c:v>39608</c:v>
                </c:pt>
                <c:pt idx="6920">
                  <c:v>39609</c:v>
                </c:pt>
                <c:pt idx="6921">
                  <c:v>39610</c:v>
                </c:pt>
                <c:pt idx="6922">
                  <c:v>39611</c:v>
                </c:pt>
                <c:pt idx="6923">
                  <c:v>39612</c:v>
                </c:pt>
                <c:pt idx="6924">
                  <c:v>39613</c:v>
                </c:pt>
                <c:pt idx="6925">
                  <c:v>39614</c:v>
                </c:pt>
                <c:pt idx="6926">
                  <c:v>39615</c:v>
                </c:pt>
                <c:pt idx="6927">
                  <c:v>39616</c:v>
                </c:pt>
                <c:pt idx="6928">
                  <c:v>39617</c:v>
                </c:pt>
                <c:pt idx="6929">
                  <c:v>39618</c:v>
                </c:pt>
                <c:pt idx="6930">
                  <c:v>39619</c:v>
                </c:pt>
                <c:pt idx="6931">
                  <c:v>39620</c:v>
                </c:pt>
                <c:pt idx="6932">
                  <c:v>39621</c:v>
                </c:pt>
                <c:pt idx="6933">
                  <c:v>39622</c:v>
                </c:pt>
                <c:pt idx="6934">
                  <c:v>39623</c:v>
                </c:pt>
                <c:pt idx="6935">
                  <c:v>39624</c:v>
                </c:pt>
                <c:pt idx="6936">
                  <c:v>39625</c:v>
                </c:pt>
                <c:pt idx="6937">
                  <c:v>39626</c:v>
                </c:pt>
                <c:pt idx="6938">
                  <c:v>39627</c:v>
                </c:pt>
                <c:pt idx="6939">
                  <c:v>39628</c:v>
                </c:pt>
                <c:pt idx="6940">
                  <c:v>39629</c:v>
                </c:pt>
                <c:pt idx="6941">
                  <c:v>39630</c:v>
                </c:pt>
                <c:pt idx="6942">
                  <c:v>39631</c:v>
                </c:pt>
                <c:pt idx="6943">
                  <c:v>39632</c:v>
                </c:pt>
                <c:pt idx="6944">
                  <c:v>39633</c:v>
                </c:pt>
                <c:pt idx="6945">
                  <c:v>39634</c:v>
                </c:pt>
                <c:pt idx="6946">
                  <c:v>39635</c:v>
                </c:pt>
                <c:pt idx="6947">
                  <c:v>39636</c:v>
                </c:pt>
                <c:pt idx="6948">
                  <c:v>39637</c:v>
                </c:pt>
                <c:pt idx="6949">
                  <c:v>39638</c:v>
                </c:pt>
                <c:pt idx="6950">
                  <c:v>39639</c:v>
                </c:pt>
                <c:pt idx="6951">
                  <c:v>39640</c:v>
                </c:pt>
                <c:pt idx="6952">
                  <c:v>39641</c:v>
                </c:pt>
                <c:pt idx="6953">
                  <c:v>39642</c:v>
                </c:pt>
                <c:pt idx="6954">
                  <c:v>39643</c:v>
                </c:pt>
                <c:pt idx="6955">
                  <c:v>39644</c:v>
                </c:pt>
                <c:pt idx="6956">
                  <c:v>39645</c:v>
                </c:pt>
                <c:pt idx="6957">
                  <c:v>39646</c:v>
                </c:pt>
                <c:pt idx="6958">
                  <c:v>39647</c:v>
                </c:pt>
                <c:pt idx="6959">
                  <c:v>39648</c:v>
                </c:pt>
                <c:pt idx="6960">
                  <c:v>39649</c:v>
                </c:pt>
                <c:pt idx="6961">
                  <c:v>39650</c:v>
                </c:pt>
                <c:pt idx="6962">
                  <c:v>39651</c:v>
                </c:pt>
                <c:pt idx="6963">
                  <c:v>39652</c:v>
                </c:pt>
                <c:pt idx="6964">
                  <c:v>39653</c:v>
                </c:pt>
                <c:pt idx="6965">
                  <c:v>39654</c:v>
                </c:pt>
                <c:pt idx="6966">
                  <c:v>39655</c:v>
                </c:pt>
                <c:pt idx="6967">
                  <c:v>39656</c:v>
                </c:pt>
                <c:pt idx="6968">
                  <c:v>39657</c:v>
                </c:pt>
                <c:pt idx="6969">
                  <c:v>39658</c:v>
                </c:pt>
                <c:pt idx="6970">
                  <c:v>39659</c:v>
                </c:pt>
                <c:pt idx="6971">
                  <c:v>39660</c:v>
                </c:pt>
                <c:pt idx="6972">
                  <c:v>39661</c:v>
                </c:pt>
                <c:pt idx="6973">
                  <c:v>39662</c:v>
                </c:pt>
                <c:pt idx="6974">
                  <c:v>39663</c:v>
                </c:pt>
                <c:pt idx="6975">
                  <c:v>39664</c:v>
                </c:pt>
                <c:pt idx="6976">
                  <c:v>39665</c:v>
                </c:pt>
                <c:pt idx="6977">
                  <c:v>39666</c:v>
                </c:pt>
                <c:pt idx="6978">
                  <c:v>39667</c:v>
                </c:pt>
                <c:pt idx="6979">
                  <c:v>39668</c:v>
                </c:pt>
                <c:pt idx="6980">
                  <c:v>39669</c:v>
                </c:pt>
                <c:pt idx="6981">
                  <c:v>39670</c:v>
                </c:pt>
                <c:pt idx="6982">
                  <c:v>39671</c:v>
                </c:pt>
                <c:pt idx="6983">
                  <c:v>39672</c:v>
                </c:pt>
                <c:pt idx="6984">
                  <c:v>39673</c:v>
                </c:pt>
                <c:pt idx="6985">
                  <c:v>39674</c:v>
                </c:pt>
                <c:pt idx="6986">
                  <c:v>39675</c:v>
                </c:pt>
                <c:pt idx="6987">
                  <c:v>39676</c:v>
                </c:pt>
                <c:pt idx="6988">
                  <c:v>39677</c:v>
                </c:pt>
                <c:pt idx="6989">
                  <c:v>39678</c:v>
                </c:pt>
                <c:pt idx="6990">
                  <c:v>39679</c:v>
                </c:pt>
                <c:pt idx="6991">
                  <c:v>39680</c:v>
                </c:pt>
                <c:pt idx="6992">
                  <c:v>39681</c:v>
                </c:pt>
                <c:pt idx="6993">
                  <c:v>39682</c:v>
                </c:pt>
                <c:pt idx="6994">
                  <c:v>39683</c:v>
                </c:pt>
                <c:pt idx="6995">
                  <c:v>39684</c:v>
                </c:pt>
                <c:pt idx="6996">
                  <c:v>39685</c:v>
                </c:pt>
                <c:pt idx="6997">
                  <c:v>39686</c:v>
                </c:pt>
                <c:pt idx="6998">
                  <c:v>39687</c:v>
                </c:pt>
                <c:pt idx="6999">
                  <c:v>39688</c:v>
                </c:pt>
                <c:pt idx="7000">
                  <c:v>39689</c:v>
                </c:pt>
                <c:pt idx="7001">
                  <c:v>39690</c:v>
                </c:pt>
                <c:pt idx="7002">
                  <c:v>39691</c:v>
                </c:pt>
                <c:pt idx="7003">
                  <c:v>39692</c:v>
                </c:pt>
                <c:pt idx="7004">
                  <c:v>39693</c:v>
                </c:pt>
                <c:pt idx="7005">
                  <c:v>39694</c:v>
                </c:pt>
                <c:pt idx="7006">
                  <c:v>39695</c:v>
                </c:pt>
                <c:pt idx="7007">
                  <c:v>39696</c:v>
                </c:pt>
                <c:pt idx="7008">
                  <c:v>39697</c:v>
                </c:pt>
                <c:pt idx="7009">
                  <c:v>39698</c:v>
                </c:pt>
                <c:pt idx="7010">
                  <c:v>39699</c:v>
                </c:pt>
                <c:pt idx="7011">
                  <c:v>39700</c:v>
                </c:pt>
                <c:pt idx="7012">
                  <c:v>39701</c:v>
                </c:pt>
                <c:pt idx="7013">
                  <c:v>39702</c:v>
                </c:pt>
                <c:pt idx="7014">
                  <c:v>39703</c:v>
                </c:pt>
                <c:pt idx="7015">
                  <c:v>39704</c:v>
                </c:pt>
                <c:pt idx="7016">
                  <c:v>39705</c:v>
                </c:pt>
                <c:pt idx="7017">
                  <c:v>39706</c:v>
                </c:pt>
                <c:pt idx="7018">
                  <c:v>39707</c:v>
                </c:pt>
                <c:pt idx="7019">
                  <c:v>39708</c:v>
                </c:pt>
                <c:pt idx="7020">
                  <c:v>39709</c:v>
                </c:pt>
                <c:pt idx="7021">
                  <c:v>39710</c:v>
                </c:pt>
                <c:pt idx="7022">
                  <c:v>39711</c:v>
                </c:pt>
                <c:pt idx="7023">
                  <c:v>39712</c:v>
                </c:pt>
                <c:pt idx="7024">
                  <c:v>39713</c:v>
                </c:pt>
                <c:pt idx="7025">
                  <c:v>39714</c:v>
                </c:pt>
                <c:pt idx="7026">
                  <c:v>39715</c:v>
                </c:pt>
                <c:pt idx="7027">
                  <c:v>39716</c:v>
                </c:pt>
                <c:pt idx="7028">
                  <c:v>39717</c:v>
                </c:pt>
                <c:pt idx="7029">
                  <c:v>39718</c:v>
                </c:pt>
                <c:pt idx="7030">
                  <c:v>39719</c:v>
                </c:pt>
                <c:pt idx="7031">
                  <c:v>39720</c:v>
                </c:pt>
                <c:pt idx="7032">
                  <c:v>39721</c:v>
                </c:pt>
                <c:pt idx="7033">
                  <c:v>39722</c:v>
                </c:pt>
                <c:pt idx="7034">
                  <c:v>39723</c:v>
                </c:pt>
                <c:pt idx="7035">
                  <c:v>39724</c:v>
                </c:pt>
                <c:pt idx="7036">
                  <c:v>39725</c:v>
                </c:pt>
                <c:pt idx="7037">
                  <c:v>39726</c:v>
                </c:pt>
                <c:pt idx="7038">
                  <c:v>39727</c:v>
                </c:pt>
                <c:pt idx="7039">
                  <c:v>39728</c:v>
                </c:pt>
                <c:pt idx="7040">
                  <c:v>39729</c:v>
                </c:pt>
                <c:pt idx="7041">
                  <c:v>39730</c:v>
                </c:pt>
                <c:pt idx="7042">
                  <c:v>39731</c:v>
                </c:pt>
                <c:pt idx="7043">
                  <c:v>39732</c:v>
                </c:pt>
                <c:pt idx="7044">
                  <c:v>39733</c:v>
                </c:pt>
                <c:pt idx="7045">
                  <c:v>39734</c:v>
                </c:pt>
                <c:pt idx="7046">
                  <c:v>39735</c:v>
                </c:pt>
                <c:pt idx="7047">
                  <c:v>39736</c:v>
                </c:pt>
                <c:pt idx="7048">
                  <c:v>39737</c:v>
                </c:pt>
                <c:pt idx="7049">
                  <c:v>39738</c:v>
                </c:pt>
                <c:pt idx="7050">
                  <c:v>39739</c:v>
                </c:pt>
                <c:pt idx="7051">
                  <c:v>39740</c:v>
                </c:pt>
                <c:pt idx="7052">
                  <c:v>39741</c:v>
                </c:pt>
                <c:pt idx="7053">
                  <c:v>39742</c:v>
                </c:pt>
                <c:pt idx="7054">
                  <c:v>39743</c:v>
                </c:pt>
                <c:pt idx="7055">
                  <c:v>39744</c:v>
                </c:pt>
                <c:pt idx="7056">
                  <c:v>39745</c:v>
                </c:pt>
                <c:pt idx="7057">
                  <c:v>39746</c:v>
                </c:pt>
                <c:pt idx="7058">
                  <c:v>39747</c:v>
                </c:pt>
                <c:pt idx="7059">
                  <c:v>39748</c:v>
                </c:pt>
                <c:pt idx="7060">
                  <c:v>39749</c:v>
                </c:pt>
                <c:pt idx="7061">
                  <c:v>39750</c:v>
                </c:pt>
                <c:pt idx="7062">
                  <c:v>39751</c:v>
                </c:pt>
                <c:pt idx="7063">
                  <c:v>39752</c:v>
                </c:pt>
                <c:pt idx="7064">
                  <c:v>39753</c:v>
                </c:pt>
                <c:pt idx="7065">
                  <c:v>39754</c:v>
                </c:pt>
                <c:pt idx="7066">
                  <c:v>39755</c:v>
                </c:pt>
                <c:pt idx="7067">
                  <c:v>39756</c:v>
                </c:pt>
                <c:pt idx="7068">
                  <c:v>39757</c:v>
                </c:pt>
                <c:pt idx="7069">
                  <c:v>39758</c:v>
                </c:pt>
                <c:pt idx="7070">
                  <c:v>39759</c:v>
                </c:pt>
                <c:pt idx="7071">
                  <c:v>39760</c:v>
                </c:pt>
                <c:pt idx="7072">
                  <c:v>39761</c:v>
                </c:pt>
                <c:pt idx="7073">
                  <c:v>39762</c:v>
                </c:pt>
                <c:pt idx="7074">
                  <c:v>39763</c:v>
                </c:pt>
                <c:pt idx="7075">
                  <c:v>39764</c:v>
                </c:pt>
                <c:pt idx="7076">
                  <c:v>39765</c:v>
                </c:pt>
                <c:pt idx="7077">
                  <c:v>39766</c:v>
                </c:pt>
                <c:pt idx="7078">
                  <c:v>39767</c:v>
                </c:pt>
                <c:pt idx="7079">
                  <c:v>39768</c:v>
                </c:pt>
                <c:pt idx="7080">
                  <c:v>39769</c:v>
                </c:pt>
                <c:pt idx="7081">
                  <c:v>39770</c:v>
                </c:pt>
                <c:pt idx="7082">
                  <c:v>39771</c:v>
                </c:pt>
                <c:pt idx="7083">
                  <c:v>39772</c:v>
                </c:pt>
                <c:pt idx="7084">
                  <c:v>39773</c:v>
                </c:pt>
                <c:pt idx="7085">
                  <c:v>39774</c:v>
                </c:pt>
                <c:pt idx="7086">
                  <c:v>39775</c:v>
                </c:pt>
                <c:pt idx="7087">
                  <c:v>39776</c:v>
                </c:pt>
                <c:pt idx="7088">
                  <c:v>39777</c:v>
                </c:pt>
                <c:pt idx="7089">
                  <c:v>39778</c:v>
                </c:pt>
                <c:pt idx="7090">
                  <c:v>39779</c:v>
                </c:pt>
                <c:pt idx="7091">
                  <c:v>39780</c:v>
                </c:pt>
                <c:pt idx="7092">
                  <c:v>39781</c:v>
                </c:pt>
                <c:pt idx="7093">
                  <c:v>39782</c:v>
                </c:pt>
                <c:pt idx="7094">
                  <c:v>39783</c:v>
                </c:pt>
                <c:pt idx="7095">
                  <c:v>39784</c:v>
                </c:pt>
                <c:pt idx="7096">
                  <c:v>39785</c:v>
                </c:pt>
                <c:pt idx="7097">
                  <c:v>39786</c:v>
                </c:pt>
                <c:pt idx="7098">
                  <c:v>39787</c:v>
                </c:pt>
                <c:pt idx="7099">
                  <c:v>39788</c:v>
                </c:pt>
                <c:pt idx="7100">
                  <c:v>39789</c:v>
                </c:pt>
                <c:pt idx="7101">
                  <c:v>39790</c:v>
                </c:pt>
                <c:pt idx="7102">
                  <c:v>39791</c:v>
                </c:pt>
                <c:pt idx="7103">
                  <c:v>39792</c:v>
                </c:pt>
                <c:pt idx="7104">
                  <c:v>39793</c:v>
                </c:pt>
                <c:pt idx="7105">
                  <c:v>39794</c:v>
                </c:pt>
                <c:pt idx="7106">
                  <c:v>39795</c:v>
                </c:pt>
                <c:pt idx="7107">
                  <c:v>39796</c:v>
                </c:pt>
                <c:pt idx="7108">
                  <c:v>39797</c:v>
                </c:pt>
                <c:pt idx="7109">
                  <c:v>39798</c:v>
                </c:pt>
                <c:pt idx="7110">
                  <c:v>39799</c:v>
                </c:pt>
                <c:pt idx="7111">
                  <c:v>39800</c:v>
                </c:pt>
                <c:pt idx="7112">
                  <c:v>39801</c:v>
                </c:pt>
                <c:pt idx="7113">
                  <c:v>39802</c:v>
                </c:pt>
                <c:pt idx="7114">
                  <c:v>39803</c:v>
                </c:pt>
                <c:pt idx="7115">
                  <c:v>39804</c:v>
                </c:pt>
                <c:pt idx="7116">
                  <c:v>39805</c:v>
                </c:pt>
                <c:pt idx="7117">
                  <c:v>39806</c:v>
                </c:pt>
                <c:pt idx="7118">
                  <c:v>39807</c:v>
                </c:pt>
                <c:pt idx="7119">
                  <c:v>39808</c:v>
                </c:pt>
                <c:pt idx="7120">
                  <c:v>39809</c:v>
                </c:pt>
                <c:pt idx="7121">
                  <c:v>39810</c:v>
                </c:pt>
                <c:pt idx="7122">
                  <c:v>39811</c:v>
                </c:pt>
                <c:pt idx="7123">
                  <c:v>39812</c:v>
                </c:pt>
                <c:pt idx="7124">
                  <c:v>39813</c:v>
                </c:pt>
                <c:pt idx="7125">
                  <c:v>39814</c:v>
                </c:pt>
                <c:pt idx="7126">
                  <c:v>39815</c:v>
                </c:pt>
                <c:pt idx="7127">
                  <c:v>39816</c:v>
                </c:pt>
                <c:pt idx="7128">
                  <c:v>39817</c:v>
                </c:pt>
                <c:pt idx="7129">
                  <c:v>39818</c:v>
                </c:pt>
                <c:pt idx="7130">
                  <c:v>39819</c:v>
                </c:pt>
                <c:pt idx="7131">
                  <c:v>39820</c:v>
                </c:pt>
                <c:pt idx="7132">
                  <c:v>39821</c:v>
                </c:pt>
                <c:pt idx="7133">
                  <c:v>39822</c:v>
                </c:pt>
                <c:pt idx="7134">
                  <c:v>39823</c:v>
                </c:pt>
                <c:pt idx="7135">
                  <c:v>39824</c:v>
                </c:pt>
                <c:pt idx="7136">
                  <c:v>39825</c:v>
                </c:pt>
                <c:pt idx="7137">
                  <c:v>39826</c:v>
                </c:pt>
                <c:pt idx="7138">
                  <c:v>39827</c:v>
                </c:pt>
                <c:pt idx="7139">
                  <c:v>39828</c:v>
                </c:pt>
                <c:pt idx="7140">
                  <c:v>39829</c:v>
                </c:pt>
                <c:pt idx="7141">
                  <c:v>39830</c:v>
                </c:pt>
                <c:pt idx="7142">
                  <c:v>39831</c:v>
                </c:pt>
                <c:pt idx="7143">
                  <c:v>39832</c:v>
                </c:pt>
                <c:pt idx="7144">
                  <c:v>39833</c:v>
                </c:pt>
                <c:pt idx="7145">
                  <c:v>39834</c:v>
                </c:pt>
                <c:pt idx="7146">
                  <c:v>39835</c:v>
                </c:pt>
                <c:pt idx="7147">
                  <c:v>39836</c:v>
                </c:pt>
                <c:pt idx="7148">
                  <c:v>39837</c:v>
                </c:pt>
                <c:pt idx="7149">
                  <c:v>39838</c:v>
                </c:pt>
                <c:pt idx="7150">
                  <c:v>39839</c:v>
                </c:pt>
                <c:pt idx="7151">
                  <c:v>39840</c:v>
                </c:pt>
                <c:pt idx="7152">
                  <c:v>39841</c:v>
                </c:pt>
                <c:pt idx="7153">
                  <c:v>39842</c:v>
                </c:pt>
                <c:pt idx="7154">
                  <c:v>39843</c:v>
                </c:pt>
                <c:pt idx="7155">
                  <c:v>39844</c:v>
                </c:pt>
                <c:pt idx="7156">
                  <c:v>39845</c:v>
                </c:pt>
                <c:pt idx="7157">
                  <c:v>39846</c:v>
                </c:pt>
                <c:pt idx="7158">
                  <c:v>39847</c:v>
                </c:pt>
                <c:pt idx="7159">
                  <c:v>39848</c:v>
                </c:pt>
                <c:pt idx="7160">
                  <c:v>39849</c:v>
                </c:pt>
                <c:pt idx="7161">
                  <c:v>39850</c:v>
                </c:pt>
                <c:pt idx="7162">
                  <c:v>39851</c:v>
                </c:pt>
                <c:pt idx="7163">
                  <c:v>39852</c:v>
                </c:pt>
                <c:pt idx="7164">
                  <c:v>39853</c:v>
                </c:pt>
                <c:pt idx="7165">
                  <c:v>39854</c:v>
                </c:pt>
                <c:pt idx="7166">
                  <c:v>39855</c:v>
                </c:pt>
                <c:pt idx="7167">
                  <c:v>39856</c:v>
                </c:pt>
                <c:pt idx="7168">
                  <c:v>39857</c:v>
                </c:pt>
                <c:pt idx="7169">
                  <c:v>39858</c:v>
                </c:pt>
                <c:pt idx="7170">
                  <c:v>39859</c:v>
                </c:pt>
                <c:pt idx="7171">
                  <c:v>39860</c:v>
                </c:pt>
                <c:pt idx="7172">
                  <c:v>39861</c:v>
                </c:pt>
                <c:pt idx="7173">
                  <c:v>39862</c:v>
                </c:pt>
                <c:pt idx="7174">
                  <c:v>39863</c:v>
                </c:pt>
                <c:pt idx="7175">
                  <c:v>39864</c:v>
                </c:pt>
                <c:pt idx="7176">
                  <c:v>39865</c:v>
                </c:pt>
                <c:pt idx="7177">
                  <c:v>39866</c:v>
                </c:pt>
                <c:pt idx="7178">
                  <c:v>39867</c:v>
                </c:pt>
                <c:pt idx="7179">
                  <c:v>39868</c:v>
                </c:pt>
                <c:pt idx="7180">
                  <c:v>39869</c:v>
                </c:pt>
                <c:pt idx="7181">
                  <c:v>39870</c:v>
                </c:pt>
                <c:pt idx="7182">
                  <c:v>39871</c:v>
                </c:pt>
                <c:pt idx="7183">
                  <c:v>39872</c:v>
                </c:pt>
                <c:pt idx="7184">
                  <c:v>39873</c:v>
                </c:pt>
                <c:pt idx="7185">
                  <c:v>39874</c:v>
                </c:pt>
                <c:pt idx="7186">
                  <c:v>39875</c:v>
                </c:pt>
                <c:pt idx="7187">
                  <c:v>39876</c:v>
                </c:pt>
                <c:pt idx="7188">
                  <c:v>39877</c:v>
                </c:pt>
                <c:pt idx="7189">
                  <c:v>39878</c:v>
                </c:pt>
                <c:pt idx="7190">
                  <c:v>39879</c:v>
                </c:pt>
                <c:pt idx="7191">
                  <c:v>39880</c:v>
                </c:pt>
                <c:pt idx="7192">
                  <c:v>39881</c:v>
                </c:pt>
                <c:pt idx="7193">
                  <c:v>39882</c:v>
                </c:pt>
                <c:pt idx="7194">
                  <c:v>39883</c:v>
                </c:pt>
                <c:pt idx="7195">
                  <c:v>39884</c:v>
                </c:pt>
                <c:pt idx="7196">
                  <c:v>39885</c:v>
                </c:pt>
                <c:pt idx="7197">
                  <c:v>39886</c:v>
                </c:pt>
                <c:pt idx="7198">
                  <c:v>39887</c:v>
                </c:pt>
                <c:pt idx="7199">
                  <c:v>39888</c:v>
                </c:pt>
                <c:pt idx="7200">
                  <c:v>39889</c:v>
                </c:pt>
                <c:pt idx="7201">
                  <c:v>39890</c:v>
                </c:pt>
                <c:pt idx="7202">
                  <c:v>39891</c:v>
                </c:pt>
                <c:pt idx="7203">
                  <c:v>39892</c:v>
                </c:pt>
                <c:pt idx="7204">
                  <c:v>39893</c:v>
                </c:pt>
                <c:pt idx="7205">
                  <c:v>39894</c:v>
                </c:pt>
                <c:pt idx="7206">
                  <c:v>39895</c:v>
                </c:pt>
                <c:pt idx="7207">
                  <c:v>39896</c:v>
                </c:pt>
                <c:pt idx="7208">
                  <c:v>39897</c:v>
                </c:pt>
                <c:pt idx="7209">
                  <c:v>39898</c:v>
                </c:pt>
                <c:pt idx="7210">
                  <c:v>39899</c:v>
                </c:pt>
                <c:pt idx="7211">
                  <c:v>39900</c:v>
                </c:pt>
                <c:pt idx="7212">
                  <c:v>39901</c:v>
                </c:pt>
                <c:pt idx="7213">
                  <c:v>39902</c:v>
                </c:pt>
                <c:pt idx="7214">
                  <c:v>39903</c:v>
                </c:pt>
                <c:pt idx="7215">
                  <c:v>39904</c:v>
                </c:pt>
                <c:pt idx="7216">
                  <c:v>39905</c:v>
                </c:pt>
                <c:pt idx="7217">
                  <c:v>39906</c:v>
                </c:pt>
                <c:pt idx="7218">
                  <c:v>39907</c:v>
                </c:pt>
                <c:pt idx="7219">
                  <c:v>39908</c:v>
                </c:pt>
                <c:pt idx="7220">
                  <c:v>39909</c:v>
                </c:pt>
                <c:pt idx="7221">
                  <c:v>39910</c:v>
                </c:pt>
                <c:pt idx="7222">
                  <c:v>39911</c:v>
                </c:pt>
                <c:pt idx="7223">
                  <c:v>39912</c:v>
                </c:pt>
                <c:pt idx="7224">
                  <c:v>39913</c:v>
                </c:pt>
                <c:pt idx="7225">
                  <c:v>39914</c:v>
                </c:pt>
                <c:pt idx="7226">
                  <c:v>39915</c:v>
                </c:pt>
                <c:pt idx="7227">
                  <c:v>39916</c:v>
                </c:pt>
                <c:pt idx="7228">
                  <c:v>39917</c:v>
                </c:pt>
                <c:pt idx="7229">
                  <c:v>39918</c:v>
                </c:pt>
                <c:pt idx="7230">
                  <c:v>39919</c:v>
                </c:pt>
                <c:pt idx="7231">
                  <c:v>39920</c:v>
                </c:pt>
                <c:pt idx="7232">
                  <c:v>39921</c:v>
                </c:pt>
                <c:pt idx="7233">
                  <c:v>39922</c:v>
                </c:pt>
                <c:pt idx="7234">
                  <c:v>39923</c:v>
                </c:pt>
                <c:pt idx="7235">
                  <c:v>39924</c:v>
                </c:pt>
                <c:pt idx="7236">
                  <c:v>39925</c:v>
                </c:pt>
                <c:pt idx="7237">
                  <c:v>39926</c:v>
                </c:pt>
                <c:pt idx="7238">
                  <c:v>39927</c:v>
                </c:pt>
                <c:pt idx="7239">
                  <c:v>39928</c:v>
                </c:pt>
                <c:pt idx="7240">
                  <c:v>39929</c:v>
                </c:pt>
                <c:pt idx="7241">
                  <c:v>39930</c:v>
                </c:pt>
                <c:pt idx="7242">
                  <c:v>39931</c:v>
                </c:pt>
                <c:pt idx="7243">
                  <c:v>39932</c:v>
                </c:pt>
                <c:pt idx="7244">
                  <c:v>39933</c:v>
                </c:pt>
                <c:pt idx="7245">
                  <c:v>39934</c:v>
                </c:pt>
                <c:pt idx="7246">
                  <c:v>39935</c:v>
                </c:pt>
                <c:pt idx="7247">
                  <c:v>39936</c:v>
                </c:pt>
                <c:pt idx="7248">
                  <c:v>39937</c:v>
                </c:pt>
                <c:pt idx="7249">
                  <c:v>39938</c:v>
                </c:pt>
                <c:pt idx="7250">
                  <c:v>39939</c:v>
                </c:pt>
                <c:pt idx="7251">
                  <c:v>39940</c:v>
                </c:pt>
                <c:pt idx="7252">
                  <c:v>39941</c:v>
                </c:pt>
                <c:pt idx="7253">
                  <c:v>39942</c:v>
                </c:pt>
                <c:pt idx="7254">
                  <c:v>39943</c:v>
                </c:pt>
                <c:pt idx="7255">
                  <c:v>39944</c:v>
                </c:pt>
                <c:pt idx="7256">
                  <c:v>39945</c:v>
                </c:pt>
                <c:pt idx="7257">
                  <c:v>39946</c:v>
                </c:pt>
                <c:pt idx="7258">
                  <c:v>39947</c:v>
                </c:pt>
                <c:pt idx="7259">
                  <c:v>39948</c:v>
                </c:pt>
                <c:pt idx="7260">
                  <c:v>39949</c:v>
                </c:pt>
                <c:pt idx="7261">
                  <c:v>39950</c:v>
                </c:pt>
                <c:pt idx="7262">
                  <c:v>39951</c:v>
                </c:pt>
                <c:pt idx="7263">
                  <c:v>39952</c:v>
                </c:pt>
                <c:pt idx="7264">
                  <c:v>39953</c:v>
                </c:pt>
                <c:pt idx="7265">
                  <c:v>39954</c:v>
                </c:pt>
                <c:pt idx="7266">
                  <c:v>39955</c:v>
                </c:pt>
                <c:pt idx="7267">
                  <c:v>39956</c:v>
                </c:pt>
                <c:pt idx="7268">
                  <c:v>39957</c:v>
                </c:pt>
                <c:pt idx="7269">
                  <c:v>39958</c:v>
                </c:pt>
                <c:pt idx="7270">
                  <c:v>39959</c:v>
                </c:pt>
                <c:pt idx="7271">
                  <c:v>39960</c:v>
                </c:pt>
                <c:pt idx="7272">
                  <c:v>39961</c:v>
                </c:pt>
                <c:pt idx="7273">
                  <c:v>39962</c:v>
                </c:pt>
                <c:pt idx="7274">
                  <c:v>39963</c:v>
                </c:pt>
                <c:pt idx="7275">
                  <c:v>39964</c:v>
                </c:pt>
                <c:pt idx="7276">
                  <c:v>39965</c:v>
                </c:pt>
                <c:pt idx="7277">
                  <c:v>39966</c:v>
                </c:pt>
                <c:pt idx="7278">
                  <c:v>39967</c:v>
                </c:pt>
                <c:pt idx="7279">
                  <c:v>39968</c:v>
                </c:pt>
                <c:pt idx="7280">
                  <c:v>39969</c:v>
                </c:pt>
                <c:pt idx="7281">
                  <c:v>39970</c:v>
                </c:pt>
                <c:pt idx="7282">
                  <c:v>39971</c:v>
                </c:pt>
                <c:pt idx="7283">
                  <c:v>39972</c:v>
                </c:pt>
                <c:pt idx="7284">
                  <c:v>39973</c:v>
                </c:pt>
                <c:pt idx="7285">
                  <c:v>39974</c:v>
                </c:pt>
                <c:pt idx="7286">
                  <c:v>39975</c:v>
                </c:pt>
                <c:pt idx="7287">
                  <c:v>39976</c:v>
                </c:pt>
                <c:pt idx="7288">
                  <c:v>39977</c:v>
                </c:pt>
                <c:pt idx="7289">
                  <c:v>39978</c:v>
                </c:pt>
                <c:pt idx="7290">
                  <c:v>39979</c:v>
                </c:pt>
                <c:pt idx="7291">
                  <c:v>39980</c:v>
                </c:pt>
                <c:pt idx="7292">
                  <c:v>39981</c:v>
                </c:pt>
                <c:pt idx="7293">
                  <c:v>39982</c:v>
                </c:pt>
                <c:pt idx="7294">
                  <c:v>39983</c:v>
                </c:pt>
                <c:pt idx="7295">
                  <c:v>39984</c:v>
                </c:pt>
                <c:pt idx="7296">
                  <c:v>39985</c:v>
                </c:pt>
                <c:pt idx="7297">
                  <c:v>39986</c:v>
                </c:pt>
                <c:pt idx="7298">
                  <c:v>39987</c:v>
                </c:pt>
                <c:pt idx="7299">
                  <c:v>39988</c:v>
                </c:pt>
                <c:pt idx="7300">
                  <c:v>39989</c:v>
                </c:pt>
                <c:pt idx="7301">
                  <c:v>39990</c:v>
                </c:pt>
                <c:pt idx="7302">
                  <c:v>39991</c:v>
                </c:pt>
                <c:pt idx="7303">
                  <c:v>39992</c:v>
                </c:pt>
                <c:pt idx="7304">
                  <c:v>39993</c:v>
                </c:pt>
                <c:pt idx="7305">
                  <c:v>39994</c:v>
                </c:pt>
                <c:pt idx="7306">
                  <c:v>39995</c:v>
                </c:pt>
                <c:pt idx="7307">
                  <c:v>39996</c:v>
                </c:pt>
                <c:pt idx="7308">
                  <c:v>39997</c:v>
                </c:pt>
                <c:pt idx="7309">
                  <c:v>39998</c:v>
                </c:pt>
                <c:pt idx="7310">
                  <c:v>39999</c:v>
                </c:pt>
                <c:pt idx="7311">
                  <c:v>40000</c:v>
                </c:pt>
                <c:pt idx="7312">
                  <c:v>40001</c:v>
                </c:pt>
                <c:pt idx="7313">
                  <c:v>40002</c:v>
                </c:pt>
                <c:pt idx="7314">
                  <c:v>40003</c:v>
                </c:pt>
                <c:pt idx="7315">
                  <c:v>40004</c:v>
                </c:pt>
                <c:pt idx="7316">
                  <c:v>40005</c:v>
                </c:pt>
                <c:pt idx="7317">
                  <c:v>40006</c:v>
                </c:pt>
                <c:pt idx="7318">
                  <c:v>40007</c:v>
                </c:pt>
                <c:pt idx="7319">
                  <c:v>40008</c:v>
                </c:pt>
                <c:pt idx="7320">
                  <c:v>40009</c:v>
                </c:pt>
                <c:pt idx="7321">
                  <c:v>40010</c:v>
                </c:pt>
                <c:pt idx="7322">
                  <c:v>40011</c:v>
                </c:pt>
                <c:pt idx="7323">
                  <c:v>40012</c:v>
                </c:pt>
                <c:pt idx="7324">
                  <c:v>40013</c:v>
                </c:pt>
                <c:pt idx="7325">
                  <c:v>40014</c:v>
                </c:pt>
                <c:pt idx="7326">
                  <c:v>40015</c:v>
                </c:pt>
                <c:pt idx="7327">
                  <c:v>40016</c:v>
                </c:pt>
                <c:pt idx="7328">
                  <c:v>40017</c:v>
                </c:pt>
                <c:pt idx="7329">
                  <c:v>40018</c:v>
                </c:pt>
                <c:pt idx="7330">
                  <c:v>40019</c:v>
                </c:pt>
                <c:pt idx="7331">
                  <c:v>40020</c:v>
                </c:pt>
                <c:pt idx="7332">
                  <c:v>40021</c:v>
                </c:pt>
                <c:pt idx="7333">
                  <c:v>40022</c:v>
                </c:pt>
                <c:pt idx="7334">
                  <c:v>40023</c:v>
                </c:pt>
                <c:pt idx="7335">
                  <c:v>40024</c:v>
                </c:pt>
                <c:pt idx="7336">
                  <c:v>40025</c:v>
                </c:pt>
                <c:pt idx="7337">
                  <c:v>40026</c:v>
                </c:pt>
                <c:pt idx="7338">
                  <c:v>40027</c:v>
                </c:pt>
                <c:pt idx="7339">
                  <c:v>40028</c:v>
                </c:pt>
                <c:pt idx="7340">
                  <c:v>40029</c:v>
                </c:pt>
                <c:pt idx="7341">
                  <c:v>40030</c:v>
                </c:pt>
                <c:pt idx="7342">
                  <c:v>40031</c:v>
                </c:pt>
                <c:pt idx="7343">
                  <c:v>40032</c:v>
                </c:pt>
                <c:pt idx="7344">
                  <c:v>40033</c:v>
                </c:pt>
                <c:pt idx="7345">
                  <c:v>40034</c:v>
                </c:pt>
                <c:pt idx="7346">
                  <c:v>40035</c:v>
                </c:pt>
                <c:pt idx="7347">
                  <c:v>40036</c:v>
                </c:pt>
                <c:pt idx="7348">
                  <c:v>40037</c:v>
                </c:pt>
                <c:pt idx="7349">
                  <c:v>40038</c:v>
                </c:pt>
                <c:pt idx="7350">
                  <c:v>40039</c:v>
                </c:pt>
                <c:pt idx="7351">
                  <c:v>40040</c:v>
                </c:pt>
                <c:pt idx="7352">
                  <c:v>40041</c:v>
                </c:pt>
                <c:pt idx="7353">
                  <c:v>40042</c:v>
                </c:pt>
                <c:pt idx="7354">
                  <c:v>40043</c:v>
                </c:pt>
                <c:pt idx="7355">
                  <c:v>40044</c:v>
                </c:pt>
                <c:pt idx="7356">
                  <c:v>40045</c:v>
                </c:pt>
                <c:pt idx="7357">
                  <c:v>40046</c:v>
                </c:pt>
                <c:pt idx="7358">
                  <c:v>40047</c:v>
                </c:pt>
                <c:pt idx="7359">
                  <c:v>40048</c:v>
                </c:pt>
                <c:pt idx="7360">
                  <c:v>40049</c:v>
                </c:pt>
                <c:pt idx="7361">
                  <c:v>40050</c:v>
                </c:pt>
                <c:pt idx="7362">
                  <c:v>40051</c:v>
                </c:pt>
                <c:pt idx="7363">
                  <c:v>40052</c:v>
                </c:pt>
                <c:pt idx="7364">
                  <c:v>40053</c:v>
                </c:pt>
                <c:pt idx="7365">
                  <c:v>40054</c:v>
                </c:pt>
                <c:pt idx="7366">
                  <c:v>40055</c:v>
                </c:pt>
                <c:pt idx="7367">
                  <c:v>40056</c:v>
                </c:pt>
                <c:pt idx="7368">
                  <c:v>40057</c:v>
                </c:pt>
                <c:pt idx="7369">
                  <c:v>40058</c:v>
                </c:pt>
                <c:pt idx="7370">
                  <c:v>40059</c:v>
                </c:pt>
                <c:pt idx="7371">
                  <c:v>40060</c:v>
                </c:pt>
                <c:pt idx="7372">
                  <c:v>40061</c:v>
                </c:pt>
                <c:pt idx="7373">
                  <c:v>40062</c:v>
                </c:pt>
                <c:pt idx="7374">
                  <c:v>40063</c:v>
                </c:pt>
                <c:pt idx="7375">
                  <c:v>40064</c:v>
                </c:pt>
                <c:pt idx="7376">
                  <c:v>40065</c:v>
                </c:pt>
                <c:pt idx="7377">
                  <c:v>40066</c:v>
                </c:pt>
                <c:pt idx="7378">
                  <c:v>40067</c:v>
                </c:pt>
                <c:pt idx="7379">
                  <c:v>40068</c:v>
                </c:pt>
                <c:pt idx="7380">
                  <c:v>40069</c:v>
                </c:pt>
                <c:pt idx="7381">
                  <c:v>40070</c:v>
                </c:pt>
                <c:pt idx="7382">
                  <c:v>40071</c:v>
                </c:pt>
                <c:pt idx="7383">
                  <c:v>40072</c:v>
                </c:pt>
                <c:pt idx="7384">
                  <c:v>40073</c:v>
                </c:pt>
                <c:pt idx="7385">
                  <c:v>40074</c:v>
                </c:pt>
                <c:pt idx="7386">
                  <c:v>40075</c:v>
                </c:pt>
                <c:pt idx="7387">
                  <c:v>40076</c:v>
                </c:pt>
                <c:pt idx="7388">
                  <c:v>40077</c:v>
                </c:pt>
                <c:pt idx="7389">
                  <c:v>40078</c:v>
                </c:pt>
                <c:pt idx="7390">
                  <c:v>40079</c:v>
                </c:pt>
                <c:pt idx="7391">
                  <c:v>40080</c:v>
                </c:pt>
                <c:pt idx="7392">
                  <c:v>40081</c:v>
                </c:pt>
                <c:pt idx="7393">
                  <c:v>40082</c:v>
                </c:pt>
                <c:pt idx="7394">
                  <c:v>40083</c:v>
                </c:pt>
                <c:pt idx="7395">
                  <c:v>40084</c:v>
                </c:pt>
                <c:pt idx="7396">
                  <c:v>40085</c:v>
                </c:pt>
                <c:pt idx="7397">
                  <c:v>40086</c:v>
                </c:pt>
                <c:pt idx="7398">
                  <c:v>40087</c:v>
                </c:pt>
                <c:pt idx="7399">
                  <c:v>40088</c:v>
                </c:pt>
                <c:pt idx="7400">
                  <c:v>40089</c:v>
                </c:pt>
                <c:pt idx="7401">
                  <c:v>40090</c:v>
                </c:pt>
                <c:pt idx="7402">
                  <c:v>40091</c:v>
                </c:pt>
                <c:pt idx="7403">
                  <c:v>40092</c:v>
                </c:pt>
                <c:pt idx="7404">
                  <c:v>40093</c:v>
                </c:pt>
                <c:pt idx="7405">
                  <c:v>40094</c:v>
                </c:pt>
                <c:pt idx="7406">
                  <c:v>40095</c:v>
                </c:pt>
                <c:pt idx="7407">
                  <c:v>40096</c:v>
                </c:pt>
                <c:pt idx="7408">
                  <c:v>40097</c:v>
                </c:pt>
                <c:pt idx="7409">
                  <c:v>40098</c:v>
                </c:pt>
                <c:pt idx="7410">
                  <c:v>40099</c:v>
                </c:pt>
                <c:pt idx="7411">
                  <c:v>40100</c:v>
                </c:pt>
                <c:pt idx="7412">
                  <c:v>40101</c:v>
                </c:pt>
                <c:pt idx="7413">
                  <c:v>40102</c:v>
                </c:pt>
                <c:pt idx="7414">
                  <c:v>40103</c:v>
                </c:pt>
                <c:pt idx="7415">
                  <c:v>40104</c:v>
                </c:pt>
                <c:pt idx="7416">
                  <c:v>40105</c:v>
                </c:pt>
                <c:pt idx="7417">
                  <c:v>40106</c:v>
                </c:pt>
                <c:pt idx="7418">
                  <c:v>40107</c:v>
                </c:pt>
                <c:pt idx="7419">
                  <c:v>40108</c:v>
                </c:pt>
                <c:pt idx="7420">
                  <c:v>40109</c:v>
                </c:pt>
                <c:pt idx="7421">
                  <c:v>40110</c:v>
                </c:pt>
                <c:pt idx="7422">
                  <c:v>40111</c:v>
                </c:pt>
                <c:pt idx="7423">
                  <c:v>40112</c:v>
                </c:pt>
                <c:pt idx="7424">
                  <c:v>40113</c:v>
                </c:pt>
                <c:pt idx="7425">
                  <c:v>40114</c:v>
                </c:pt>
                <c:pt idx="7426">
                  <c:v>40115</c:v>
                </c:pt>
                <c:pt idx="7427">
                  <c:v>40116</c:v>
                </c:pt>
                <c:pt idx="7428">
                  <c:v>40117</c:v>
                </c:pt>
                <c:pt idx="7429">
                  <c:v>40118</c:v>
                </c:pt>
                <c:pt idx="7430">
                  <c:v>40119</c:v>
                </c:pt>
                <c:pt idx="7431">
                  <c:v>40120</c:v>
                </c:pt>
                <c:pt idx="7432">
                  <c:v>40121</c:v>
                </c:pt>
                <c:pt idx="7433">
                  <c:v>40122</c:v>
                </c:pt>
                <c:pt idx="7434">
                  <c:v>40123</c:v>
                </c:pt>
                <c:pt idx="7435">
                  <c:v>40124</c:v>
                </c:pt>
                <c:pt idx="7436">
                  <c:v>40125</c:v>
                </c:pt>
                <c:pt idx="7437">
                  <c:v>40126</c:v>
                </c:pt>
                <c:pt idx="7438">
                  <c:v>40127</c:v>
                </c:pt>
                <c:pt idx="7439">
                  <c:v>40128</c:v>
                </c:pt>
                <c:pt idx="7440">
                  <c:v>40129</c:v>
                </c:pt>
                <c:pt idx="7441">
                  <c:v>40130</c:v>
                </c:pt>
                <c:pt idx="7442">
                  <c:v>40131</c:v>
                </c:pt>
                <c:pt idx="7443">
                  <c:v>40132</c:v>
                </c:pt>
                <c:pt idx="7444">
                  <c:v>40133</c:v>
                </c:pt>
                <c:pt idx="7445">
                  <c:v>40134</c:v>
                </c:pt>
                <c:pt idx="7446">
                  <c:v>40135</c:v>
                </c:pt>
                <c:pt idx="7447">
                  <c:v>40136</c:v>
                </c:pt>
                <c:pt idx="7448">
                  <c:v>40137</c:v>
                </c:pt>
                <c:pt idx="7449">
                  <c:v>40138</c:v>
                </c:pt>
                <c:pt idx="7450">
                  <c:v>40139</c:v>
                </c:pt>
                <c:pt idx="7451">
                  <c:v>40140</c:v>
                </c:pt>
                <c:pt idx="7452">
                  <c:v>40141</c:v>
                </c:pt>
                <c:pt idx="7453">
                  <c:v>40142</c:v>
                </c:pt>
                <c:pt idx="7454">
                  <c:v>40143</c:v>
                </c:pt>
                <c:pt idx="7455">
                  <c:v>40144</c:v>
                </c:pt>
                <c:pt idx="7456">
                  <c:v>40145</c:v>
                </c:pt>
                <c:pt idx="7457">
                  <c:v>40146</c:v>
                </c:pt>
                <c:pt idx="7458">
                  <c:v>40147</c:v>
                </c:pt>
                <c:pt idx="7459">
                  <c:v>40148</c:v>
                </c:pt>
                <c:pt idx="7460">
                  <c:v>40149</c:v>
                </c:pt>
                <c:pt idx="7461">
                  <c:v>40150</c:v>
                </c:pt>
                <c:pt idx="7462">
                  <c:v>40151</c:v>
                </c:pt>
                <c:pt idx="7463">
                  <c:v>40152</c:v>
                </c:pt>
                <c:pt idx="7464">
                  <c:v>40153</c:v>
                </c:pt>
                <c:pt idx="7465">
                  <c:v>40154</c:v>
                </c:pt>
                <c:pt idx="7466">
                  <c:v>40155</c:v>
                </c:pt>
                <c:pt idx="7467">
                  <c:v>40156</c:v>
                </c:pt>
                <c:pt idx="7468">
                  <c:v>40157</c:v>
                </c:pt>
                <c:pt idx="7469">
                  <c:v>40158</c:v>
                </c:pt>
                <c:pt idx="7470">
                  <c:v>40159</c:v>
                </c:pt>
                <c:pt idx="7471">
                  <c:v>40160</c:v>
                </c:pt>
                <c:pt idx="7472">
                  <c:v>40161</c:v>
                </c:pt>
                <c:pt idx="7473">
                  <c:v>40162</c:v>
                </c:pt>
                <c:pt idx="7474">
                  <c:v>40163</c:v>
                </c:pt>
                <c:pt idx="7475">
                  <c:v>40164</c:v>
                </c:pt>
                <c:pt idx="7476">
                  <c:v>40165</c:v>
                </c:pt>
                <c:pt idx="7477">
                  <c:v>40166</c:v>
                </c:pt>
                <c:pt idx="7478">
                  <c:v>40167</c:v>
                </c:pt>
                <c:pt idx="7479">
                  <c:v>40168</c:v>
                </c:pt>
                <c:pt idx="7480">
                  <c:v>40169</c:v>
                </c:pt>
                <c:pt idx="7481">
                  <c:v>40170</c:v>
                </c:pt>
                <c:pt idx="7482">
                  <c:v>40171</c:v>
                </c:pt>
                <c:pt idx="7483">
                  <c:v>40172</c:v>
                </c:pt>
                <c:pt idx="7484">
                  <c:v>40173</c:v>
                </c:pt>
                <c:pt idx="7485">
                  <c:v>40174</c:v>
                </c:pt>
                <c:pt idx="7486">
                  <c:v>40175</c:v>
                </c:pt>
                <c:pt idx="7487">
                  <c:v>40176</c:v>
                </c:pt>
                <c:pt idx="7488">
                  <c:v>40177</c:v>
                </c:pt>
                <c:pt idx="7489">
                  <c:v>40178</c:v>
                </c:pt>
                <c:pt idx="7490">
                  <c:v>40179</c:v>
                </c:pt>
                <c:pt idx="7491">
                  <c:v>40180</c:v>
                </c:pt>
                <c:pt idx="7492">
                  <c:v>40181</c:v>
                </c:pt>
                <c:pt idx="7493">
                  <c:v>40182</c:v>
                </c:pt>
                <c:pt idx="7494">
                  <c:v>40183</c:v>
                </c:pt>
                <c:pt idx="7495">
                  <c:v>40184</c:v>
                </c:pt>
                <c:pt idx="7496">
                  <c:v>40185</c:v>
                </c:pt>
                <c:pt idx="7497">
                  <c:v>40186</c:v>
                </c:pt>
                <c:pt idx="7498">
                  <c:v>40187</c:v>
                </c:pt>
                <c:pt idx="7499">
                  <c:v>40188</c:v>
                </c:pt>
                <c:pt idx="7500">
                  <c:v>40189</c:v>
                </c:pt>
                <c:pt idx="7501">
                  <c:v>40190</c:v>
                </c:pt>
                <c:pt idx="7502">
                  <c:v>40191</c:v>
                </c:pt>
                <c:pt idx="7503">
                  <c:v>40192</c:v>
                </c:pt>
                <c:pt idx="7504">
                  <c:v>40193</c:v>
                </c:pt>
                <c:pt idx="7505">
                  <c:v>40194</c:v>
                </c:pt>
                <c:pt idx="7506">
                  <c:v>40195</c:v>
                </c:pt>
                <c:pt idx="7507">
                  <c:v>40196</c:v>
                </c:pt>
                <c:pt idx="7508">
                  <c:v>40197</c:v>
                </c:pt>
                <c:pt idx="7509">
                  <c:v>40198</c:v>
                </c:pt>
                <c:pt idx="7510">
                  <c:v>40199</c:v>
                </c:pt>
                <c:pt idx="7511">
                  <c:v>40200</c:v>
                </c:pt>
                <c:pt idx="7512">
                  <c:v>40201</c:v>
                </c:pt>
                <c:pt idx="7513">
                  <c:v>40202</c:v>
                </c:pt>
                <c:pt idx="7514">
                  <c:v>40203</c:v>
                </c:pt>
                <c:pt idx="7515">
                  <c:v>40204</c:v>
                </c:pt>
                <c:pt idx="7516">
                  <c:v>40205</c:v>
                </c:pt>
                <c:pt idx="7517">
                  <c:v>40206</c:v>
                </c:pt>
                <c:pt idx="7518">
                  <c:v>40207</c:v>
                </c:pt>
                <c:pt idx="7519">
                  <c:v>40208</c:v>
                </c:pt>
                <c:pt idx="7520">
                  <c:v>40209</c:v>
                </c:pt>
                <c:pt idx="7521">
                  <c:v>40210</c:v>
                </c:pt>
                <c:pt idx="7522">
                  <c:v>40211</c:v>
                </c:pt>
                <c:pt idx="7523">
                  <c:v>40212</c:v>
                </c:pt>
                <c:pt idx="7524">
                  <c:v>40213</c:v>
                </c:pt>
                <c:pt idx="7525">
                  <c:v>40214</c:v>
                </c:pt>
                <c:pt idx="7526">
                  <c:v>40215</c:v>
                </c:pt>
                <c:pt idx="7527">
                  <c:v>40216</c:v>
                </c:pt>
                <c:pt idx="7528">
                  <c:v>40217</c:v>
                </c:pt>
                <c:pt idx="7529">
                  <c:v>40218</c:v>
                </c:pt>
                <c:pt idx="7530">
                  <c:v>40219</c:v>
                </c:pt>
                <c:pt idx="7531">
                  <c:v>40220</c:v>
                </c:pt>
                <c:pt idx="7532">
                  <c:v>40221</c:v>
                </c:pt>
                <c:pt idx="7533">
                  <c:v>40222</c:v>
                </c:pt>
                <c:pt idx="7534">
                  <c:v>40223</c:v>
                </c:pt>
                <c:pt idx="7535">
                  <c:v>40224</c:v>
                </c:pt>
                <c:pt idx="7536">
                  <c:v>40225</c:v>
                </c:pt>
                <c:pt idx="7537">
                  <c:v>40226</c:v>
                </c:pt>
                <c:pt idx="7538">
                  <c:v>40227</c:v>
                </c:pt>
                <c:pt idx="7539">
                  <c:v>40228</c:v>
                </c:pt>
                <c:pt idx="7540">
                  <c:v>40229</c:v>
                </c:pt>
                <c:pt idx="7541">
                  <c:v>40230</c:v>
                </c:pt>
                <c:pt idx="7542">
                  <c:v>40231</c:v>
                </c:pt>
                <c:pt idx="7543">
                  <c:v>40232</c:v>
                </c:pt>
                <c:pt idx="7544">
                  <c:v>40233</c:v>
                </c:pt>
                <c:pt idx="7545">
                  <c:v>40234</c:v>
                </c:pt>
                <c:pt idx="7546">
                  <c:v>40235</c:v>
                </c:pt>
                <c:pt idx="7547">
                  <c:v>40236</c:v>
                </c:pt>
                <c:pt idx="7548">
                  <c:v>40237</c:v>
                </c:pt>
                <c:pt idx="7549">
                  <c:v>40238</c:v>
                </c:pt>
                <c:pt idx="7550">
                  <c:v>40239</c:v>
                </c:pt>
                <c:pt idx="7551">
                  <c:v>40240</c:v>
                </c:pt>
                <c:pt idx="7552">
                  <c:v>40241</c:v>
                </c:pt>
                <c:pt idx="7553">
                  <c:v>40242</c:v>
                </c:pt>
                <c:pt idx="7554">
                  <c:v>40243</c:v>
                </c:pt>
                <c:pt idx="7555">
                  <c:v>40244</c:v>
                </c:pt>
                <c:pt idx="7556">
                  <c:v>40245</c:v>
                </c:pt>
                <c:pt idx="7557">
                  <c:v>40246</c:v>
                </c:pt>
                <c:pt idx="7558">
                  <c:v>40247</c:v>
                </c:pt>
                <c:pt idx="7559">
                  <c:v>40248</c:v>
                </c:pt>
                <c:pt idx="7560">
                  <c:v>40249</c:v>
                </c:pt>
                <c:pt idx="7561">
                  <c:v>40250</c:v>
                </c:pt>
                <c:pt idx="7562">
                  <c:v>40251</c:v>
                </c:pt>
                <c:pt idx="7563">
                  <c:v>40252</c:v>
                </c:pt>
                <c:pt idx="7564">
                  <c:v>40253</c:v>
                </c:pt>
                <c:pt idx="7565">
                  <c:v>40254</c:v>
                </c:pt>
                <c:pt idx="7566">
                  <c:v>40255</c:v>
                </c:pt>
                <c:pt idx="7567">
                  <c:v>40256</c:v>
                </c:pt>
                <c:pt idx="7568">
                  <c:v>40257</c:v>
                </c:pt>
                <c:pt idx="7569">
                  <c:v>40258</c:v>
                </c:pt>
                <c:pt idx="7570">
                  <c:v>40259</c:v>
                </c:pt>
                <c:pt idx="7571">
                  <c:v>40260</c:v>
                </c:pt>
                <c:pt idx="7572">
                  <c:v>40261</c:v>
                </c:pt>
                <c:pt idx="7573">
                  <c:v>40262</c:v>
                </c:pt>
                <c:pt idx="7574">
                  <c:v>40263</c:v>
                </c:pt>
                <c:pt idx="7575">
                  <c:v>40264</c:v>
                </c:pt>
                <c:pt idx="7576">
                  <c:v>40265</c:v>
                </c:pt>
                <c:pt idx="7577">
                  <c:v>40266</c:v>
                </c:pt>
                <c:pt idx="7578">
                  <c:v>40267</c:v>
                </c:pt>
                <c:pt idx="7579">
                  <c:v>40268</c:v>
                </c:pt>
                <c:pt idx="7580">
                  <c:v>40269</c:v>
                </c:pt>
                <c:pt idx="7581">
                  <c:v>40270</c:v>
                </c:pt>
                <c:pt idx="7582">
                  <c:v>40271</c:v>
                </c:pt>
                <c:pt idx="7583">
                  <c:v>40272</c:v>
                </c:pt>
                <c:pt idx="7584">
                  <c:v>40273</c:v>
                </c:pt>
                <c:pt idx="7585">
                  <c:v>40274</c:v>
                </c:pt>
                <c:pt idx="7586">
                  <c:v>40275</c:v>
                </c:pt>
                <c:pt idx="7587">
                  <c:v>40276</c:v>
                </c:pt>
                <c:pt idx="7588">
                  <c:v>40277</c:v>
                </c:pt>
                <c:pt idx="7589">
                  <c:v>40278</c:v>
                </c:pt>
                <c:pt idx="7590">
                  <c:v>40279</c:v>
                </c:pt>
                <c:pt idx="7591">
                  <c:v>40280</c:v>
                </c:pt>
                <c:pt idx="7592">
                  <c:v>40281</c:v>
                </c:pt>
                <c:pt idx="7593">
                  <c:v>40282</c:v>
                </c:pt>
                <c:pt idx="7594">
                  <c:v>40283</c:v>
                </c:pt>
                <c:pt idx="7595">
                  <c:v>40284</c:v>
                </c:pt>
                <c:pt idx="7596">
                  <c:v>40285</c:v>
                </c:pt>
                <c:pt idx="7597">
                  <c:v>40286</c:v>
                </c:pt>
                <c:pt idx="7598">
                  <c:v>40287</c:v>
                </c:pt>
                <c:pt idx="7599">
                  <c:v>40288</c:v>
                </c:pt>
                <c:pt idx="7600">
                  <c:v>40289</c:v>
                </c:pt>
                <c:pt idx="7601">
                  <c:v>40290</c:v>
                </c:pt>
                <c:pt idx="7602">
                  <c:v>40291</c:v>
                </c:pt>
                <c:pt idx="7603">
                  <c:v>40292</c:v>
                </c:pt>
                <c:pt idx="7604">
                  <c:v>40293</c:v>
                </c:pt>
                <c:pt idx="7605">
                  <c:v>40294</c:v>
                </c:pt>
                <c:pt idx="7606">
                  <c:v>40295</c:v>
                </c:pt>
                <c:pt idx="7607">
                  <c:v>40296</c:v>
                </c:pt>
                <c:pt idx="7608">
                  <c:v>40297</c:v>
                </c:pt>
                <c:pt idx="7609">
                  <c:v>40298</c:v>
                </c:pt>
                <c:pt idx="7610">
                  <c:v>40299</c:v>
                </c:pt>
                <c:pt idx="7611">
                  <c:v>40300</c:v>
                </c:pt>
                <c:pt idx="7612">
                  <c:v>40301</c:v>
                </c:pt>
                <c:pt idx="7613">
                  <c:v>40302</c:v>
                </c:pt>
                <c:pt idx="7614">
                  <c:v>40303</c:v>
                </c:pt>
                <c:pt idx="7615">
                  <c:v>40304</c:v>
                </c:pt>
                <c:pt idx="7616">
                  <c:v>40305</c:v>
                </c:pt>
                <c:pt idx="7617">
                  <c:v>40306</c:v>
                </c:pt>
                <c:pt idx="7618">
                  <c:v>40307</c:v>
                </c:pt>
                <c:pt idx="7619">
                  <c:v>40308</c:v>
                </c:pt>
                <c:pt idx="7620">
                  <c:v>40309</c:v>
                </c:pt>
                <c:pt idx="7621">
                  <c:v>40310</c:v>
                </c:pt>
                <c:pt idx="7622">
                  <c:v>40311</c:v>
                </c:pt>
                <c:pt idx="7623">
                  <c:v>40312</c:v>
                </c:pt>
                <c:pt idx="7624">
                  <c:v>40313</c:v>
                </c:pt>
                <c:pt idx="7625">
                  <c:v>40314</c:v>
                </c:pt>
                <c:pt idx="7626">
                  <c:v>40315</c:v>
                </c:pt>
                <c:pt idx="7627">
                  <c:v>40316</c:v>
                </c:pt>
                <c:pt idx="7628">
                  <c:v>40317</c:v>
                </c:pt>
                <c:pt idx="7629">
                  <c:v>40318</c:v>
                </c:pt>
                <c:pt idx="7630">
                  <c:v>40319</c:v>
                </c:pt>
                <c:pt idx="7631">
                  <c:v>40320</c:v>
                </c:pt>
                <c:pt idx="7632">
                  <c:v>40321</c:v>
                </c:pt>
                <c:pt idx="7633">
                  <c:v>40322</c:v>
                </c:pt>
                <c:pt idx="7634">
                  <c:v>40323</c:v>
                </c:pt>
                <c:pt idx="7635">
                  <c:v>40324</c:v>
                </c:pt>
                <c:pt idx="7636">
                  <c:v>40325</c:v>
                </c:pt>
                <c:pt idx="7637">
                  <c:v>40326</c:v>
                </c:pt>
                <c:pt idx="7638">
                  <c:v>40327</c:v>
                </c:pt>
                <c:pt idx="7639">
                  <c:v>40328</c:v>
                </c:pt>
                <c:pt idx="7640">
                  <c:v>40329</c:v>
                </c:pt>
                <c:pt idx="7641">
                  <c:v>40330</c:v>
                </c:pt>
                <c:pt idx="7642">
                  <c:v>40331</c:v>
                </c:pt>
                <c:pt idx="7643">
                  <c:v>40332</c:v>
                </c:pt>
                <c:pt idx="7644">
                  <c:v>40333</c:v>
                </c:pt>
                <c:pt idx="7645">
                  <c:v>40334</c:v>
                </c:pt>
                <c:pt idx="7646">
                  <c:v>40335</c:v>
                </c:pt>
                <c:pt idx="7647">
                  <c:v>40336</c:v>
                </c:pt>
                <c:pt idx="7648">
                  <c:v>40337</c:v>
                </c:pt>
                <c:pt idx="7649">
                  <c:v>40338</c:v>
                </c:pt>
                <c:pt idx="7650">
                  <c:v>40339</c:v>
                </c:pt>
                <c:pt idx="7651">
                  <c:v>40340</c:v>
                </c:pt>
                <c:pt idx="7652">
                  <c:v>40341</c:v>
                </c:pt>
                <c:pt idx="7653">
                  <c:v>40342</c:v>
                </c:pt>
                <c:pt idx="7654">
                  <c:v>40343</c:v>
                </c:pt>
                <c:pt idx="7655">
                  <c:v>40344</c:v>
                </c:pt>
                <c:pt idx="7656">
                  <c:v>40345</c:v>
                </c:pt>
                <c:pt idx="7657">
                  <c:v>40346</c:v>
                </c:pt>
                <c:pt idx="7658">
                  <c:v>40347</c:v>
                </c:pt>
                <c:pt idx="7659">
                  <c:v>40348</c:v>
                </c:pt>
                <c:pt idx="7660">
                  <c:v>40349</c:v>
                </c:pt>
                <c:pt idx="7661">
                  <c:v>40350</c:v>
                </c:pt>
                <c:pt idx="7662">
                  <c:v>40351</c:v>
                </c:pt>
                <c:pt idx="7663">
                  <c:v>40352</c:v>
                </c:pt>
                <c:pt idx="7664">
                  <c:v>40353</c:v>
                </c:pt>
                <c:pt idx="7665">
                  <c:v>40354</c:v>
                </c:pt>
                <c:pt idx="7666">
                  <c:v>40355</c:v>
                </c:pt>
                <c:pt idx="7667">
                  <c:v>40356</c:v>
                </c:pt>
                <c:pt idx="7668">
                  <c:v>40357</c:v>
                </c:pt>
                <c:pt idx="7669">
                  <c:v>40358</c:v>
                </c:pt>
                <c:pt idx="7670">
                  <c:v>40359</c:v>
                </c:pt>
                <c:pt idx="7671">
                  <c:v>40360</c:v>
                </c:pt>
                <c:pt idx="7672">
                  <c:v>40361</c:v>
                </c:pt>
                <c:pt idx="7673">
                  <c:v>40362</c:v>
                </c:pt>
                <c:pt idx="7674">
                  <c:v>40363</c:v>
                </c:pt>
                <c:pt idx="7675">
                  <c:v>40364</c:v>
                </c:pt>
                <c:pt idx="7676">
                  <c:v>40365</c:v>
                </c:pt>
                <c:pt idx="7677">
                  <c:v>40366</c:v>
                </c:pt>
                <c:pt idx="7678">
                  <c:v>40367</c:v>
                </c:pt>
                <c:pt idx="7679">
                  <c:v>40368</c:v>
                </c:pt>
                <c:pt idx="7680">
                  <c:v>40369</c:v>
                </c:pt>
                <c:pt idx="7681">
                  <c:v>40370</c:v>
                </c:pt>
                <c:pt idx="7682">
                  <c:v>40371</c:v>
                </c:pt>
                <c:pt idx="7683">
                  <c:v>40372</c:v>
                </c:pt>
                <c:pt idx="7684">
                  <c:v>40373</c:v>
                </c:pt>
                <c:pt idx="7685">
                  <c:v>40374</c:v>
                </c:pt>
                <c:pt idx="7686">
                  <c:v>40375</c:v>
                </c:pt>
                <c:pt idx="7687">
                  <c:v>40376</c:v>
                </c:pt>
                <c:pt idx="7688">
                  <c:v>40377</c:v>
                </c:pt>
                <c:pt idx="7689">
                  <c:v>40378</c:v>
                </c:pt>
                <c:pt idx="7690">
                  <c:v>40379</c:v>
                </c:pt>
                <c:pt idx="7691">
                  <c:v>40380</c:v>
                </c:pt>
                <c:pt idx="7692">
                  <c:v>40381</c:v>
                </c:pt>
                <c:pt idx="7693">
                  <c:v>40382</c:v>
                </c:pt>
                <c:pt idx="7694">
                  <c:v>40383</c:v>
                </c:pt>
                <c:pt idx="7695">
                  <c:v>40384</c:v>
                </c:pt>
                <c:pt idx="7696">
                  <c:v>40385</c:v>
                </c:pt>
                <c:pt idx="7697">
                  <c:v>40386</c:v>
                </c:pt>
                <c:pt idx="7698">
                  <c:v>40387</c:v>
                </c:pt>
                <c:pt idx="7699">
                  <c:v>40388</c:v>
                </c:pt>
                <c:pt idx="7700">
                  <c:v>40389</c:v>
                </c:pt>
                <c:pt idx="7701">
                  <c:v>40390</c:v>
                </c:pt>
                <c:pt idx="7702">
                  <c:v>40391</c:v>
                </c:pt>
                <c:pt idx="7703">
                  <c:v>40392</c:v>
                </c:pt>
                <c:pt idx="7704">
                  <c:v>40393</c:v>
                </c:pt>
                <c:pt idx="7705">
                  <c:v>40394</c:v>
                </c:pt>
                <c:pt idx="7706">
                  <c:v>40395</c:v>
                </c:pt>
                <c:pt idx="7707">
                  <c:v>40396</c:v>
                </c:pt>
                <c:pt idx="7708">
                  <c:v>40397</c:v>
                </c:pt>
                <c:pt idx="7709">
                  <c:v>40398</c:v>
                </c:pt>
                <c:pt idx="7710">
                  <c:v>40399</c:v>
                </c:pt>
                <c:pt idx="7711">
                  <c:v>40400</c:v>
                </c:pt>
                <c:pt idx="7712">
                  <c:v>40401</c:v>
                </c:pt>
                <c:pt idx="7713">
                  <c:v>40402</c:v>
                </c:pt>
                <c:pt idx="7714">
                  <c:v>40403</c:v>
                </c:pt>
                <c:pt idx="7715">
                  <c:v>40404</c:v>
                </c:pt>
                <c:pt idx="7716">
                  <c:v>40405</c:v>
                </c:pt>
                <c:pt idx="7717">
                  <c:v>40406</c:v>
                </c:pt>
                <c:pt idx="7718">
                  <c:v>40407</c:v>
                </c:pt>
                <c:pt idx="7719">
                  <c:v>40408</c:v>
                </c:pt>
                <c:pt idx="7720">
                  <c:v>40409</c:v>
                </c:pt>
                <c:pt idx="7721">
                  <c:v>40410</c:v>
                </c:pt>
                <c:pt idx="7722">
                  <c:v>40411</c:v>
                </c:pt>
                <c:pt idx="7723">
                  <c:v>40412</c:v>
                </c:pt>
                <c:pt idx="7724">
                  <c:v>40413</c:v>
                </c:pt>
                <c:pt idx="7725">
                  <c:v>40414</c:v>
                </c:pt>
                <c:pt idx="7726">
                  <c:v>40415</c:v>
                </c:pt>
                <c:pt idx="7727">
                  <c:v>40416</c:v>
                </c:pt>
                <c:pt idx="7728">
                  <c:v>40417</c:v>
                </c:pt>
                <c:pt idx="7729">
                  <c:v>40418</c:v>
                </c:pt>
                <c:pt idx="7730">
                  <c:v>40419</c:v>
                </c:pt>
                <c:pt idx="7731">
                  <c:v>40420</c:v>
                </c:pt>
                <c:pt idx="7732">
                  <c:v>40421</c:v>
                </c:pt>
                <c:pt idx="7733">
                  <c:v>40422</c:v>
                </c:pt>
                <c:pt idx="7734">
                  <c:v>40423</c:v>
                </c:pt>
                <c:pt idx="7735">
                  <c:v>40424</c:v>
                </c:pt>
                <c:pt idx="7736">
                  <c:v>40425</c:v>
                </c:pt>
                <c:pt idx="7737">
                  <c:v>40426</c:v>
                </c:pt>
                <c:pt idx="7738">
                  <c:v>40427</c:v>
                </c:pt>
                <c:pt idx="7739">
                  <c:v>40428</c:v>
                </c:pt>
                <c:pt idx="7740">
                  <c:v>40429</c:v>
                </c:pt>
                <c:pt idx="7741">
                  <c:v>40430</c:v>
                </c:pt>
                <c:pt idx="7742">
                  <c:v>40431</c:v>
                </c:pt>
                <c:pt idx="7743">
                  <c:v>40432</c:v>
                </c:pt>
                <c:pt idx="7744">
                  <c:v>40433</c:v>
                </c:pt>
                <c:pt idx="7745">
                  <c:v>40434</c:v>
                </c:pt>
                <c:pt idx="7746">
                  <c:v>40435</c:v>
                </c:pt>
                <c:pt idx="7747">
                  <c:v>40436</c:v>
                </c:pt>
                <c:pt idx="7748">
                  <c:v>40437</c:v>
                </c:pt>
                <c:pt idx="7749">
                  <c:v>40438</c:v>
                </c:pt>
                <c:pt idx="7750">
                  <c:v>40439</c:v>
                </c:pt>
                <c:pt idx="7751">
                  <c:v>40440</c:v>
                </c:pt>
                <c:pt idx="7752">
                  <c:v>40441</c:v>
                </c:pt>
                <c:pt idx="7753">
                  <c:v>40442</c:v>
                </c:pt>
                <c:pt idx="7754">
                  <c:v>40443</c:v>
                </c:pt>
                <c:pt idx="7755">
                  <c:v>40444</c:v>
                </c:pt>
                <c:pt idx="7756">
                  <c:v>40445</c:v>
                </c:pt>
                <c:pt idx="7757">
                  <c:v>40446</c:v>
                </c:pt>
                <c:pt idx="7758">
                  <c:v>40447</c:v>
                </c:pt>
                <c:pt idx="7759">
                  <c:v>40448</c:v>
                </c:pt>
                <c:pt idx="7760">
                  <c:v>40449</c:v>
                </c:pt>
                <c:pt idx="7761">
                  <c:v>40450</c:v>
                </c:pt>
                <c:pt idx="7762">
                  <c:v>40451</c:v>
                </c:pt>
                <c:pt idx="7763">
                  <c:v>40452</c:v>
                </c:pt>
                <c:pt idx="7764">
                  <c:v>40453</c:v>
                </c:pt>
                <c:pt idx="7765">
                  <c:v>40454</c:v>
                </c:pt>
                <c:pt idx="7766">
                  <c:v>40455</c:v>
                </c:pt>
                <c:pt idx="7767">
                  <c:v>40456</c:v>
                </c:pt>
                <c:pt idx="7768">
                  <c:v>40457</c:v>
                </c:pt>
                <c:pt idx="7769">
                  <c:v>40458</c:v>
                </c:pt>
                <c:pt idx="7770">
                  <c:v>40459</c:v>
                </c:pt>
                <c:pt idx="7771">
                  <c:v>40460</c:v>
                </c:pt>
                <c:pt idx="7772">
                  <c:v>40461</c:v>
                </c:pt>
                <c:pt idx="7773">
                  <c:v>40462</c:v>
                </c:pt>
                <c:pt idx="7774">
                  <c:v>40463</c:v>
                </c:pt>
                <c:pt idx="7775">
                  <c:v>40464</c:v>
                </c:pt>
                <c:pt idx="7776">
                  <c:v>40465</c:v>
                </c:pt>
                <c:pt idx="7777">
                  <c:v>40466</c:v>
                </c:pt>
                <c:pt idx="7778">
                  <c:v>40467</c:v>
                </c:pt>
                <c:pt idx="7779">
                  <c:v>40468</c:v>
                </c:pt>
                <c:pt idx="7780">
                  <c:v>40469</c:v>
                </c:pt>
                <c:pt idx="7781">
                  <c:v>40470</c:v>
                </c:pt>
                <c:pt idx="7782">
                  <c:v>40471</c:v>
                </c:pt>
                <c:pt idx="7783">
                  <c:v>40472</c:v>
                </c:pt>
                <c:pt idx="7784">
                  <c:v>40473</c:v>
                </c:pt>
                <c:pt idx="7785">
                  <c:v>40474</c:v>
                </c:pt>
                <c:pt idx="7786">
                  <c:v>40475</c:v>
                </c:pt>
                <c:pt idx="7787">
                  <c:v>40476</c:v>
                </c:pt>
                <c:pt idx="7788">
                  <c:v>40477</c:v>
                </c:pt>
                <c:pt idx="7789">
                  <c:v>40478</c:v>
                </c:pt>
                <c:pt idx="7790">
                  <c:v>40479</c:v>
                </c:pt>
                <c:pt idx="7791">
                  <c:v>40480</c:v>
                </c:pt>
                <c:pt idx="7792">
                  <c:v>40481</c:v>
                </c:pt>
                <c:pt idx="7793">
                  <c:v>40482</c:v>
                </c:pt>
                <c:pt idx="7794">
                  <c:v>40483</c:v>
                </c:pt>
                <c:pt idx="7795">
                  <c:v>40484</c:v>
                </c:pt>
                <c:pt idx="7796">
                  <c:v>40485</c:v>
                </c:pt>
                <c:pt idx="7797">
                  <c:v>40486</c:v>
                </c:pt>
                <c:pt idx="7798">
                  <c:v>40487</c:v>
                </c:pt>
                <c:pt idx="7799">
                  <c:v>40488</c:v>
                </c:pt>
                <c:pt idx="7800">
                  <c:v>40489</c:v>
                </c:pt>
                <c:pt idx="7801">
                  <c:v>40490</c:v>
                </c:pt>
                <c:pt idx="7802">
                  <c:v>40491</c:v>
                </c:pt>
                <c:pt idx="7803">
                  <c:v>40492</c:v>
                </c:pt>
                <c:pt idx="7804">
                  <c:v>40493</c:v>
                </c:pt>
                <c:pt idx="7805">
                  <c:v>40494</c:v>
                </c:pt>
                <c:pt idx="7806">
                  <c:v>40495</c:v>
                </c:pt>
                <c:pt idx="7807">
                  <c:v>40496</c:v>
                </c:pt>
                <c:pt idx="7808">
                  <c:v>40497</c:v>
                </c:pt>
                <c:pt idx="7809">
                  <c:v>40498</c:v>
                </c:pt>
                <c:pt idx="7810">
                  <c:v>40499</c:v>
                </c:pt>
                <c:pt idx="7811">
                  <c:v>40500</c:v>
                </c:pt>
                <c:pt idx="7812">
                  <c:v>40501</c:v>
                </c:pt>
                <c:pt idx="7813">
                  <c:v>40502</c:v>
                </c:pt>
                <c:pt idx="7814">
                  <c:v>40503</c:v>
                </c:pt>
                <c:pt idx="7815">
                  <c:v>40504</c:v>
                </c:pt>
                <c:pt idx="7816">
                  <c:v>40505</c:v>
                </c:pt>
                <c:pt idx="7817">
                  <c:v>40506</c:v>
                </c:pt>
                <c:pt idx="7818">
                  <c:v>40507</c:v>
                </c:pt>
                <c:pt idx="7819">
                  <c:v>40508</c:v>
                </c:pt>
                <c:pt idx="7820">
                  <c:v>40509</c:v>
                </c:pt>
                <c:pt idx="7821">
                  <c:v>40510</c:v>
                </c:pt>
                <c:pt idx="7822">
                  <c:v>40511</c:v>
                </c:pt>
                <c:pt idx="7823">
                  <c:v>40512</c:v>
                </c:pt>
                <c:pt idx="7824">
                  <c:v>40513</c:v>
                </c:pt>
                <c:pt idx="7825">
                  <c:v>40514</c:v>
                </c:pt>
                <c:pt idx="7826">
                  <c:v>40515</c:v>
                </c:pt>
                <c:pt idx="7827">
                  <c:v>40516</c:v>
                </c:pt>
                <c:pt idx="7828">
                  <c:v>40517</c:v>
                </c:pt>
                <c:pt idx="7829">
                  <c:v>40518</c:v>
                </c:pt>
                <c:pt idx="7830">
                  <c:v>40519</c:v>
                </c:pt>
                <c:pt idx="7831">
                  <c:v>40520</c:v>
                </c:pt>
                <c:pt idx="7832">
                  <c:v>40521</c:v>
                </c:pt>
                <c:pt idx="7833">
                  <c:v>40522</c:v>
                </c:pt>
                <c:pt idx="7834">
                  <c:v>40523</c:v>
                </c:pt>
                <c:pt idx="7835">
                  <c:v>40524</c:v>
                </c:pt>
                <c:pt idx="7836">
                  <c:v>40525</c:v>
                </c:pt>
                <c:pt idx="7837">
                  <c:v>40526</c:v>
                </c:pt>
                <c:pt idx="7838">
                  <c:v>40527</c:v>
                </c:pt>
                <c:pt idx="7839">
                  <c:v>40528</c:v>
                </c:pt>
                <c:pt idx="7840">
                  <c:v>40529</c:v>
                </c:pt>
                <c:pt idx="7841">
                  <c:v>40530</c:v>
                </c:pt>
                <c:pt idx="7842">
                  <c:v>40531</c:v>
                </c:pt>
                <c:pt idx="7843">
                  <c:v>40532</c:v>
                </c:pt>
                <c:pt idx="7844">
                  <c:v>40533</c:v>
                </c:pt>
                <c:pt idx="7845">
                  <c:v>40534</c:v>
                </c:pt>
                <c:pt idx="7846">
                  <c:v>40535</c:v>
                </c:pt>
                <c:pt idx="7847">
                  <c:v>40536</c:v>
                </c:pt>
                <c:pt idx="7848">
                  <c:v>40537</c:v>
                </c:pt>
                <c:pt idx="7849">
                  <c:v>40538</c:v>
                </c:pt>
                <c:pt idx="7850">
                  <c:v>40539</c:v>
                </c:pt>
                <c:pt idx="7851">
                  <c:v>40540</c:v>
                </c:pt>
                <c:pt idx="7852">
                  <c:v>40541</c:v>
                </c:pt>
                <c:pt idx="7853">
                  <c:v>40542</c:v>
                </c:pt>
                <c:pt idx="7854">
                  <c:v>40543</c:v>
                </c:pt>
                <c:pt idx="7855">
                  <c:v>40544</c:v>
                </c:pt>
                <c:pt idx="7856">
                  <c:v>40545</c:v>
                </c:pt>
                <c:pt idx="7857">
                  <c:v>40546</c:v>
                </c:pt>
                <c:pt idx="7858">
                  <c:v>40547</c:v>
                </c:pt>
                <c:pt idx="7859">
                  <c:v>40548</c:v>
                </c:pt>
                <c:pt idx="7860">
                  <c:v>40549</c:v>
                </c:pt>
                <c:pt idx="7861">
                  <c:v>40550</c:v>
                </c:pt>
                <c:pt idx="7862">
                  <c:v>40551</c:v>
                </c:pt>
                <c:pt idx="7863">
                  <c:v>40552</c:v>
                </c:pt>
                <c:pt idx="7864">
                  <c:v>40553</c:v>
                </c:pt>
                <c:pt idx="7865">
                  <c:v>40554</c:v>
                </c:pt>
                <c:pt idx="7866">
                  <c:v>40555</c:v>
                </c:pt>
                <c:pt idx="7867">
                  <c:v>40556</c:v>
                </c:pt>
                <c:pt idx="7868">
                  <c:v>40557</c:v>
                </c:pt>
                <c:pt idx="7869">
                  <c:v>40558</c:v>
                </c:pt>
                <c:pt idx="7870">
                  <c:v>40559</c:v>
                </c:pt>
                <c:pt idx="7871">
                  <c:v>40560</c:v>
                </c:pt>
                <c:pt idx="7872">
                  <c:v>40561</c:v>
                </c:pt>
                <c:pt idx="7873">
                  <c:v>40562</c:v>
                </c:pt>
                <c:pt idx="7874">
                  <c:v>40563</c:v>
                </c:pt>
                <c:pt idx="7875">
                  <c:v>40564</c:v>
                </c:pt>
                <c:pt idx="7876">
                  <c:v>40565</c:v>
                </c:pt>
                <c:pt idx="7877">
                  <c:v>40566</c:v>
                </c:pt>
                <c:pt idx="7878">
                  <c:v>40567</c:v>
                </c:pt>
                <c:pt idx="7879">
                  <c:v>40568</c:v>
                </c:pt>
                <c:pt idx="7880">
                  <c:v>40569</c:v>
                </c:pt>
                <c:pt idx="7881">
                  <c:v>40570</c:v>
                </c:pt>
                <c:pt idx="7882">
                  <c:v>40571</c:v>
                </c:pt>
                <c:pt idx="7883">
                  <c:v>40572</c:v>
                </c:pt>
                <c:pt idx="7884">
                  <c:v>40573</c:v>
                </c:pt>
                <c:pt idx="7885">
                  <c:v>40574</c:v>
                </c:pt>
                <c:pt idx="7886">
                  <c:v>40575</c:v>
                </c:pt>
                <c:pt idx="7887">
                  <c:v>40576</c:v>
                </c:pt>
                <c:pt idx="7888">
                  <c:v>40577</c:v>
                </c:pt>
                <c:pt idx="7889">
                  <c:v>40578</c:v>
                </c:pt>
                <c:pt idx="7890">
                  <c:v>40579</c:v>
                </c:pt>
                <c:pt idx="7891">
                  <c:v>40580</c:v>
                </c:pt>
                <c:pt idx="7892">
                  <c:v>40581</c:v>
                </c:pt>
                <c:pt idx="7893">
                  <c:v>40582</c:v>
                </c:pt>
                <c:pt idx="7894">
                  <c:v>40583</c:v>
                </c:pt>
                <c:pt idx="7895">
                  <c:v>40584</c:v>
                </c:pt>
                <c:pt idx="7896">
                  <c:v>40585</c:v>
                </c:pt>
                <c:pt idx="7897">
                  <c:v>40586</c:v>
                </c:pt>
                <c:pt idx="7898">
                  <c:v>40587</c:v>
                </c:pt>
                <c:pt idx="7899">
                  <c:v>40588</c:v>
                </c:pt>
                <c:pt idx="7900">
                  <c:v>40589</c:v>
                </c:pt>
                <c:pt idx="7901">
                  <c:v>40590</c:v>
                </c:pt>
                <c:pt idx="7902">
                  <c:v>40591</c:v>
                </c:pt>
                <c:pt idx="7903">
                  <c:v>40592</c:v>
                </c:pt>
                <c:pt idx="7904">
                  <c:v>40593</c:v>
                </c:pt>
                <c:pt idx="7905">
                  <c:v>40594</c:v>
                </c:pt>
                <c:pt idx="7906">
                  <c:v>40595</c:v>
                </c:pt>
                <c:pt idx="7907">
                  <c:v>40596</c:v>
                </c:pt>
                <c:pt idx="7908">
                  <c:v>40597</c:v>
                </c:pt>
                <c:pt idx="7909">
                  <c:v>40598</c:v>
                </c:pt>
                <c:pt idx="7910">
                  <c:v>40599</c:v>
                </c:pt>
                <c:pt idx="7911">
                  <c:v>40600</c:v>
                </c:pt>
                <c:pt idx="7912">
                  <c:v>40601</c:v>
                </c:pt>
                <c:pt idx="7913">
                  <c:v>40602</c:v>
                </c:pt>
                <c:pt idx="7914">
                  <c:v>40603</c:v>
                </c:pt>
                <c:pt idx="7915">
                  <c:v>40604</c:v>
                </c:pt>
                <c:pt idx="7916">
                  <c:v>40605</c:v>
                </c:pt>
                <c:pt idx="7917">
                  <c:v>40606</c:v>
                </c:pt>
                <c:pt idx="7918">
                  <c:v>40607</c:v>
                </c:pt>
                <c:pt idx="7919">
                  <c:v>40608</c:v>
                </c:pt>
                <c:pt idx="7920">
                  <c:v>40609</c:v>
                </c:pt>
                <c:pt idx="7921">
                  <c:v>40610</c:v>
                </c:pt>
                <c:pt idx="7922">
                  <c:v>40611</c:v>
                </c:pt>
                <c:pt idx="7923">
                  <c:v>40612</c:v>
                </c:pt>
                <c:pt idx="7924">
                  <c:v>40613</c:v>
                </c:pt>
                <c:pt idx="7925">
                  <c:v>40614</c:v>
                </c:pt>
                <c:pt idx="7926">
                  <c:v>40615</c:v>
                </c:pt>
                <c:pt idx="7927">
                  <c:v>40616</c:v>
                </c:pt>
                <c:pt idx="7928">
                  <c:v>40617</c:v>
                </c:pt>
                <c:pt idx="7929">
                  <c:v>40618</c:v>
                </c:pt>
                <c:pt idx="7930">
                  <c:v>40619</c:v>
                </c:pt>
                <c:pt idx="7931">
                  <c:v>40620</c:v>
                </c:pt>
                <c:pt idx="7932">
                  <c:v>40621</c:v>
                </c:pt>
                <c:pt idx="7933">
                  <c:v>40622</c:v>
                </c:pt>
                <c:pt idx="7934">
                  <c:v>40623</c:v>
                </c:pt>
                <c:pt idx="7935">
                  <c:v>40624</c:v>
                </c:pt>
                <c:pt idx="7936">
                  <c:v>40625</c:v>
                </c:pt>
                <c:pt idx="7937">
                  <c:v>40626</c:v>
                </c:pt>
                <c:pt idx="7938">
                  <c:v>40627</c:v>
                </c:pt>
                <c:pt idx="7939">
                  <c:v>40628</c:v>
                </c:pt>
                <c:pt idx="7940">
                  <c:v>40629</c:v>
                </c:pt>
                <c:pt idx="7941">
                  <c:v>40630</c:v>
                </c:pt>
                <c:pt idx="7942">
                  <c:v>40631</c:v>
                </c:pt>
                <c:pt idx="7943">
                  <c:v>40632</c:v>
                </c:pt>
                <c:pt idx="7944">
                  <c:v>40633</c:v>
                </c:pt>
                <c:pt idx="7945">
                  <c:v>40634</c:v>
                </c:pt>
                <c:pt idx="7946">
                  <c:v>40635</c:v>
                </c:pt>
                <c:pt idx="7947">
                  <c:v>40636</c:v>
                </c:pt>
                <c:pt idx="7948">
                  <c:v>40637</c:v>
                </c:pt>
                <c:pt idx="7949">
                  <c:v>40638</c:v>
                </c:pt>
                <c:pt idx="7950">
                  <c:v>40639</c:v>
                </c:pt>
                <c:pt idx="7951">
                  <c:v>40640</c:v>
                </c:pt>
                <c:pt idx="7952">
                  <c:v>40641</c:v>
                </c:pt>
                <c:pt idx="7953">
                  <c:v>40642</c:v>
                </c:pt>
                <c:pt idx="7954">
                  <c:v>40643</c:v>
                </c:pt>
                <c:pt idx="7955">
                  <c:v>40644</c:v>
                </c:pt>
                <c:pt idx="7956">
                  <c:v>40645</c:v>
                </c:pt>
                <c:pt idx="7957">
                  <c:v>40646</c:v>
                </c:pt>
                <c:pt idx="7958">
                  <c:v>40647</c:v>
                </c:pt>
                <c:pt idx="7959">
                  <c:v>40648</c:v>
                </c:pt>
                <c:pt idx="7960">
                  <c:v>40649</c:v>
                </c:pt>
                <c:pt idx="7961">
                  <c:v>40650</c:v>
                </c:pt>
                <c:pt idx="7962">
                  <c:v>40651</c:v>
                </c:pt>
                <c:pt idx="7963">
                  <c:v>40652</c:v>
                </c:pt>
                <c:pt idx="7964">
                  <c:v>40653</c:v>
                </c:pt>
                <c:pt idx="7965">
                  <c:v>40654</c:v>
                </c:pt>
                <c:pt idx="7966">
                  <c:v>40655</c:v>
                </c:pt>
                <c:pt idx="7967">
                  <c:v>40656</c:v>
                </c:pt>
                <c:pt idx="7968">
                  <c:v>40657</c:v>
                </c:pt>
                <c:pt idx="7969">
                  <c:v>40658</c:v>
                </c:pt>
                <c:pt idx="7970">
                  <c:v>40659</c:v>
                </c:pt>
                <c:pt idx="7971">
                  <c:v>40660</c:v>
                </c:pt>
                <c:pt idx="7972">
                  <c:v>40661</c:v>
                </c:pt>
                <c:pt idx="7973">
                  <c:v>40662</c:v>
                </c:pt>
                <c:pt idx="7974">
                  <c:v>40663</c:v>
                </c:pt>
                <c:pt idx="7975">
                  <c:v>40664</c:v>
                </c:pt>
                <c:pt idx="7976">
                  <c:v>40665</c:v>
                </c:pt>
                <c:pt idx="7977">
                  <c:v>40666</c:v>
                </c:pt>
                <c:pt idx="7978">
                  <c:v>40667</c:v>
                </c:pt>
                <c:pt idx="7979">
                  <c:v>40668</c:v>
                </c:pt>
                <c:pt idx="7980">
                  <c:v>40669</c:v>
                </c:pt>
                <c:pt idx="7981">
                  <c:v>40670</c:v>
                </c:pt>
                <c:pt idx="7982">
                  <c:v>40671</c:v>
                </c:pt>
                <c:pt idx="7983">
                  <c:v>40672</c:v>
                </c:pt>
                <c:pt idx="7984">
                  <c:v>40673</c:v>
                </c:pt>
                <c:pt idx="7985">
                  <c:v>40674</c:v>
                </c:pt>
                <c:pt idx="7986">
                  <c:v>40675</c:v>
                </c:pt>
                <c:pt idx="7987">
                  <c:v>40676</c:v>
                </c:pt>
                <c:pt idx="7988">
                  <c:v>40677</c:v>
                </c:pt>
                <c:pt idx="7989">
                  <c:v>40678</c:v>
                </c:pt>
                <c:pt idx="7990">
                  <c:v>40679</c:v>
                </c:pt>
                <c:pt idx="7991">
                  <c:v>40680</c:v>
                </c:pt>
                <c:pt idx="7992">
                  <c:v>40681</c:v>
                </c:pt>
                <c:pt idx="7993">
                  <c:v>40682</c:v>
                </c:pt>
                <c:pt idx="7994">
                  <c:v>40683</c:v>
                </c:pt>
                <c:pt idx="7995">
                  <c:v>40684</c:v>
                </c:pt>
                <c:pt idx="7996">
                  <c:v>40685</c:v>
                </c:pt>
                <c:pt idx="7997">
                  <c:v>40686</c:v>
                </c:pt>
                <c:pt idx="7998">
                  <c:v>40687</c:v>
                </c:pt>
                <c:pt idx="7999">
                  <c:v>40688</c:v>
                </c:pt>
                <c:pt idx="8000">
                  <c:v>40689</c:v>
                </c:pt>
                <c:pt idx="8001">
                  <c:v>40690</c:v>
                </c:pt>
                <c:pt idx="8002">
                  <c:v>40691</c:v>
                </c:pt>
                <c:pt idx="8003">
                  <c:v>40692</c:v>
                </c:pt>
                <c:pt idx="8004">
                  <c:v>40693</c:v>
                </c:pt>
                <c:pt idx="8005">
                  <c:v>40694</c:v>
                </c:pt>
                <c:pt idx="8006">
                  <c:v>40695</c:v>
                </c:pt>
                <c:pt idx="8007">
                  <c:v>40696</c:v>
                </c:pt>
                <c:pt idx="8008">
                  <c:v>40697</c:v>
                </c:pt>
                <c:pt idx="8009">
                  <c:v>40698</c:v>
                </c:pt>
                <c:pt idx="8010">
                  <c:v>40699</c:v>
                </c:pt>
                <c:pt idx="8011">
                  <c:v>40700</c:v>
                </c:pt>
                <c:pt idx="8012">
                  <c:v>40701</c:v>
                </c:pt>
                <c:pt idx="8013">
                  <c:v>40702</c:v>
                </c:pt>
                <c:pt idx="8014">
                  <c:v>40703</c:v>
                </c:pt>
                <c:pt idx="8015">
                  <c:v>40704</c:v>
                </c:pt>
                <c:pt idx="8016">
                  <c:v>40705</c:v>
                </c:pt>
                <c:pt idx="8017">
                  <c:v>40706</c:v>
                </c:pt>
                <c:pt idx="8018">
                  <c:v>40707</c:v>
                </c:pt>
                <c:pt idx="8019">
                  <c:v>40708</c:v>
                </c:pt>
                <c:pt idx="8020">
                  <c:v>40709</c:v>
                </c:pt>
                <c:pt idx="8021">
                  <c:v>40710</c:v>
                </c:pt>
                <c:pt idx="8022">
                  <c:v>40711</c:v>
                </c:pt>
                <c:pt idx="8023">
                  <c:v>40712</c:v>
                </c:pt>
                <c:pt idx="8024">
                  <c:v>40713</c:v>
                </c:pt>
                <c:pt idx="8025">
                  <c:v>40714</c:v>
                </c:pt>
                <c:pt idx="8026">
                  <c:v>40715</c:v>
                </c:pt>
                <c:pt idx="8027">
                  <c:v>40716</c:v>
                </c:pt>
                <c:pt idx="8028">
                  <c:v>40717</c:v>
                </c:pt>
                <c:pt idx="8029">
                  <c:v>40718</c:v>
                </c:pt>
                <c:pt idx="8030">
                  <c:v>40719</c:v>
                </c:pt>
                <c:pt idx="8031">
                  <c:v>40720</c:v>
                </c:pt>
                <c:pt idx="8032">
                  <c:v>40721</c:v>
                </c:pt>
                <c:pt idx="8033">
                  <c:v>40722</c:v>
                </c:pt>
                <c:pt idx="8034">
                  <c:v>40723</c:v>
                </c:pt>
                <c:pt idx="8035">
                  <c:v>40724</c:v>
                </c:pt>
                <c:pt idx="8036">
                  <c:v>40725</c:v>
                </c:pt>
                <c:pt idx="8037">
                  <c:v>40726</c:v>
                </c:pt>
                <c:pt idx="8038">
                  <c:v>40727</c:v>
                </c:pt>
                <c:pt idx="8039">
                  <c:v>40728</c:v>
                </c:pt>
                <c:pt idx="8040">
                  <c:v>40729</c:v>
                </c:pt>
                <c:pt idx="8041">
                  <c:v>40730</c:v>
                </c:pt>
                <c:pt idx="8042">
                  <c:v>40731</c:v>
                </c:pt>
                <c:pt idx="8043">
                  <c:v>40732</c:v>
                </c:pt>
                <c:pt idx="8044">
                  <c:v>40733</c:v>
                </c:pt>
                <c:pt idx="8045">
                  <c:v>40734</c:v>
                </c:pt>
                <c:pt idx="8046">
                  <c:v>40735</c:v>
                </c:pt>
                <c:pt idx="8047">
                  <c:v>40736</c:v>
                </c:pt>
                <c:pt idx="8048">
                  <c:v>40737</c:v>
                </c:pt>
                <c:pt idx="8049">
                  <c:v>40738</c:v>
                </c:pt>
                <c:pt idx="8050">
                  <c:v>40739</c:v>
                </c:pt>
                <c:pt idx="8051">
                  <c:v>40740</c:v>
                </c:pt>
                <c:pt idx="8052">
                  <c:v>40741</c:v>
                </c:pt>
                <c:pt idx="8053">
                  <c:v>40742</c:v>
                </c:pt>
                <c:pt idx="8054">
                  <c:v>40743</c:v>
                </c:pt>
                <c:pt idx="8055">
                  <c:v>40744</c:v>
                </c:pt>
                <c:pt idx="8056">
                  <c:v>40745</c:v>
                </c:pt>
                <c:pt idx="8057">
                  <c:v>40746</c:v>
                </c:pt>
                <c:pt idx="8058">
                  <c:v>40747</c:v>
                </c:pt>
                <c:pt idx="8059">
                  <c:v>40748</c:v>
                </c:pt>
                <c:pt idx="8060">
                  <c:v>40749</c:v>
                </c:pt>
                <c:pt idx="8061">
                  <c:v>40750</c:v>
                </c:pt>
                <c:pt idx="8062">
                  <c:v>40751</c:v>
                </c:pt>
                <c:pt idx="8063">
                  <c:v>40752</c:v>
                </c:pt>
                <c:pt idx="8064">
                  <c:v>40753</c:v>
                </c:pt>
                <c:pt idx="8065">
                  <c:v>40754</c:v>
                </c:pt>
                <c:pt idx="8066">
                  <c:v>40755</c:v>
                </c:pt>
                <c:pt idx="8067">
                  <c:v>40756</c:v>
                </c:pt>
                <c:pt idx="8068">
                  <c:v>40757</c:v>
                </c:pt>
                <c:pt idx="8069">
                  <c:v>40758</c:v>
                </c:pt>
                <c:pt idx="8070">
                  <c:v>40759</c:v>
                </c:pt>
                <c:pt idx="8071">
                  <c:v>40760</c:v>
                </c:pt>
                <c:pt idx="8072">
                  <c:v>40761</c:v>
                </c:pt>
                <c:pt idx="8073">
                  <c:v>40762</c:v>
                </c:pt>
                <c:pt idx="8074">
                  <c:v>40763</c:v>
                </c:pt>
                <c:pt idx="8075">
                  <c:v>40764</c:v>
                </c:pt>
                <c:pt idx="8076">
                  <c:v>40765</c:v>
                </c:pt>
                <c:pt idx="8077">
                  <c:v>40766</c:v>
                </c:pt>
                <c:pt idx="8078">
                  <c:v>40767</c:v>
                </c:pt>
                <c:pt idx="8079">
                  <c:v>40768</c:v>
                </c:pt>
                <c:pt idx="8080">
                  <c:v>40769</c:v>
                </c:pt>
                <c:pt idx="8081">
                  <c:v>40770</c:v>
                </c:pt>
                <c:pt idx="8082">
                  <c:v>40771</c:v>
                </c:pt>
                <c:pt idx="8083">
                  <c:v>40772</c:v>
                </c:pt>
                <c:pt idx="8084">
                  <c:v>40773</c:v>
                </c:pt>
                <c:pt idx="8085">
                  <c:v>40774</c:v>
                </c:pt>
                <c:pt idx="8086">
                  <c:v>40775</c:v>
                </c:pt>
                <c:pt idx="8087">
                  <c:v>40776</c:v>
                </c:pt>
                <c:pt idx="8088">
                  <c:v>40777</c:v>
                </c:pt>
                <c:pt idx="8089">
                  <c:v>40778</c:v>
                </c:pt>
                <c:pt idx="8090">
                  <c:v>40779</c:v>
                </c:pt>
                <c:pt idx="8091">
                  <c:v>40780</c:v>
                </c:pt>
                <c:pt idx="8092">
                  <c:v>40781</c:v>
                </c:pt>
                <c:pt idx="8093">
                  <c:v>40782</c:v>
                </c:pt>
                <c:pt idx="8094">
                  <c:v>40783</c:v>
                </c:pt>
                <c:pt idx="8095">
                  <c:v>40784</c:v>
                </c:pt>
                <c:pt idx="8096">
                  <c:v>40785</c:v>
                </c:pt>
                <c:pt idx="8097">
                  <c:v>40786</c:v>
                </c:pt>
                <c:pt idx="8098">
                  <c:v>40787</c:v>
                </c:pt>
                <c:pt idx="8099">
                  <c:v>40788</c:v>
                </c:pt>
                <c:pt idx="8100">
                  <c:v>40789</c:v>
                </c:pt>
                <c:pt idx="8101">
                  <c:v>40790</c:v>
                </c:pt>
                <c:pt idx="8102">
                  <c:v>40791</c:v>
                </c:pt>
                <c:pt idx="8103">
                  <c:v>40792</c:v>
                </c:pt>
                <c:pt idx="8104">
                  <c:v>40793</c:v>
                </c:pt>
                <c:pt idx="8105">
                  <c:v>40794</c:v>
                </c:pt>
                <c:pt idx="8106">
                  <c:v>40795</c:v>
                </c:pt>
                <c:pt idx="8107">
                  <c:v>40796</c:v>
                </c:pt>
                <c:pt idx="8108">
                  <c:v>40797</c:v>
                </c:pt>
                <c:pt idx="8109">
                  <c:v>40798</c:v>
                </c:pt>
                <c:pt idx="8110">
                  <c:v>40799</c:v>
                </c:pt>
                <c:pt idx="8111">
                  <c:v>40800</c:v>
                </c:pt>
                <c:pt idx="8112">
                  <c:v>40801</c:v>
                </c:pt>
                <c:pt idx="8113">
                  <c:v>40802</c:v>
                </c:pt>
                <c:pt idx="8114">
                  <c:v>40803</c:v>
                </c:pt>
                <c:pt idx="8115">
                  <c:v>40804</c:v>
                </c:pt>
                <c:pt idx="8116">
                  <c:v>40805</c:v>
                </c:pt>
                <c:pt idx="8117">
                  <c:v>40806</c:v>
                </c:pt>
                <c:pt idx="8118">
                  <c:v>40807</c:v>
                </c:pt>
                <c:pt idx="8119">
                  <c:v>40808</c:v>
                </c:pt>
                <c:pt idx="8120">
                  <c:v>40809</c:v>
                </c:pt>
                <c:pt idx="8121">
                  <c:v>40810</c:v>
                </c:pt>
                <c:pt idx="8122">
                  <c:v>40811</c:v>
                </c:pt>
                <c:pt idx="8123">
                  <c:v>40812</c:v>
                </c:pt>
                <c:pt idx="8124">
                  <c:v>40813</c:v>
                </c:pt>
                <c:pt idx="8125">
                  <c:v>40814</c:v>
                </c:pt>
                <c:pt idx="8126">
                  <c:v>40815</c:v>
                </c:pt>
                <c:pt idx="8127">
                  <c:v>40816</c:v>
                </c:pt>
                <c:pt idx="8128">
                  <c:v>40817</c:v>
                </c:pt>
                <c:pt idx="8129">
                  <c:v>40818</c:v>
                </c:pt>
                <c:pt idx="8130">
                  <c:v>40819</c:v>
                </c:pt>
                <c:pt idx="8131">
                  <c:v>40820</c:v>
                </c:pt>
                <c:pt idx="8132">
                  <c:v>40821</c:v>
                </c:pt>
                <c:pt idx="8133">
                  <c:v>40822</c:v>
                </c:pt>
                <c:pt idx="8134">
                  <c:v>40823</c:v>
                </c:pt>
                <c:pt idx="8135">
                  <c:v>40824</c:v>
                </c:pt>
                <c:pt idx="8136">
                  <c:v>40825</c:v>
                </c:pt>
                <c:pt idx="8137">
                  <c:v>40826</c:v>
                </c:pt>
                <c:pt idx="8138">
                  <c:v>40827</c:v>
                </c:pt>
                <c:pt idx="8139">
                  <c:v>40828</c:v>
                </c:pt>
                <c:pt idx="8140">
                  <c:v>40829</c:v>
                </c:pt>
                <c:pt idx="8141">
                  <c:v>40830</c:v>
                </c:pt>
                <c:pt idx="8142">
                  <c:v>40831</c:v>
                </c:pt>
                <c:pt idx="8143">
                  <c:v>40832</c:v>
                </c:pt>
                <c:pt idx="8144">
                  <c:v>40833</c:v>
                </c:pt>
                <c:pt idx="8145">
                  <c:v>40834</c:v>
                </c:pt>
                <c:pt idx="8146">
                  <c:v>40835</c:v>
                </c:pt>
                <c:pt idx="8147">
                  <c:v>40836</c:v>
                </c:pt>
                <c:pt idx="8148">
                  <c:v>40837</c:v>
                </c:pt>
                <c:pt idx="8149">
                  <c:v>40838</c:v>
                </c:pt>
                <c:pt idx="8150">
                  <c:v>40839</c:v>
                </c:pt>
                <c:pt idx="8151">
                  <c:v>40840</c:v>
                </c:pt>
                <c:pt idx="8152">
                  <c:v>40841</c:v>
                </c:pt>
                <c:pt idx="8153">
                  <c:v>40842</c:v>
                </c:pt>
                <c:pt idx="8154">
                  <c:v>40843</c:v>
                </c:pt>
                <c:pt idx="8155">
                  <c:v>40844</c:v>
                </c:pt>
                <c:pt idx="8156">
                  <c:v>40845</c:v>
                </c:pt>
                <c:pt idx="8157">
                  <c:v>40846</c:v>
                </c:pt>
                <c:pt idx="8158">
                  <c:v>40847</c:v>
                </c:pt>
                <c:pt idx="8159">
                  <c:v>40848</c:v>
                </c:pt>
                <c:pt idx="8160">
                  <c:v>40849</c:v>
                </c:pt>
                <c:pt idx="8161">
                  <c:v>40850</c:v>
                </c:pt>
                <c:pt idx="8162">
                  <c:v>40851</c:v>
                </c:pt>
                <c:pt idx="8163">
                  <c:v>40852</c:v>
                </c:pt>
                <c:pt idx="8164">
                  <c:v>40853</c:v>
                </c:pt>
                <c:pt idx="8165">
                  <c:v>40854</c:v>
                </c:pt>
                <c:pt idx="8166">
                  <c:v>40855</c:v>
                </c:pt>
                <c:pt idx="8167">
                  <c:v>40856</c:v>
                </c:pt>
                <c:pt idx="8168">
                  <c:v>40857</c:v>
                </c:pt>
                <c:pt idx="8169">
                  <c:v>40858</c:v>
                </c:pt>
                <c:pt idx="8170">
                  <c:v>40859</c:v>
                </c:pt>
                <c:pt idx="8171">
                  <c:v>40860</c:v>
                </c:pt>
                <c:pt idx="8172">
                  <c:v>40861</c:v>
                </c:pt>
                <c:pt idx="8173">
                  <c:v>40862</c:v>
                </c:pt>
                <c:pt idx="8174">
                  <c:v>40863</c:v>
                </c:pt>
                <c:pt idx="8175">
                  <c:v>40864</c:v>
                </c:pt>
                <c:pt idx="8176">
                  <c:v>40865</c:v>
                </c:pt>
                <c:pt idx="8177">
                  <c:v>40866</c:v>
                </c:pt>
                <c:pt idx="8178">
                  <c:v>40867</c:v>
                </c:pt>
                <c:pt idx="8179">
                  <c:v>40868</c:v>
                </c:pt>
                <c:pt idx="8180">
                  <c:v>40869</c:v>
                </c:pt>
                <c:pt idx="8181">
                  <c:v>40870</c:v>
                </c:pt>
                <c:pt idx="8182">
                  <c:v>40871</c:v>
                </c:pt>
                <c:pt idx="8183">
                  <c:v>40872</c:v>
                </c:pt>
                <c:pt idx="8184">
                  <c:v>40873</c:v>
                </c:pt>
                <c:pt idx="8185">
                  <c:v>40874</c:v>
                </c:pt>
                <c:pt idx="8186">
                  <c:v>40875</c:v>
                </c:pt>
                <c:pt idx="8187">
                  <c:v>40876</c:v>
                </c:pt>
                <c:pt idx="8188">
                  <c:v>40877</c:v>
                </c:pt>
                <c:pt idx="8189">
                  <c:v>40878</c:v>
                </c:pt>
                <c:pt idx="8190">
                  <c:v>40879</c:v>
                </c:pt>
                <c:pt idx="8191">
                  <c:v>40880</c:v>
                </c:pt>
                <c:pt idx="8192">
                  <c:v>40881</c:v>
                </c:pt>
                <c:pt idx="8193">
                  <c:v>40882</c:v>
                </c:pt>
                <c:pt idx="8194">
                  <c:v>40883</c:v>
                </c:pt>
                <c:pt idx="8195">
                  <c:v>40884</c:v>
                </c:pt>
                <c:pt idx="8196">
                  <c:v>40885</c:v>
                </c:pt>
                <c:pt idx="8197">
                  <c:v>40886</c:v>
                </c:pt>
                <c:pt idx="8198">
                  <c:v>40887</c:v>
                </c:pt>
                <c:pt idx="8199">
                  <c:v>40888</c:v>
                </c:pt>
                <c:pt idx="8200">
                  <c:v>40889</c:v>
                </c:pt>
                <c:pt idx="8201">
                  <c:v>40890</c:v>
                </c:pt>
                <c:pt idx="8202">
                  <c:v>40891</c:v>
                </c:pt>
                <c:pt idx="8203">
                  <c:v>40892</c:v>
                </c:pt>
                <c:pt idx="8204">
                  <c:v>40893</c:v>
                </c:pt>
                <c:pt idx="8205">
                  <c:v>40894</c:v>
                </c:pt>
                <c:pt idx="8206">
                  <c:v>40895</c:v>
                </c:pt>
                <c:pt idx="8207">
                  <c:v>40896</c:v>
                </c:pt>
                <c:pt idx="8208">
                  <c:v>40897</c:v>
                </c:pt>
                <c:pt idx="8209">
                  <c:v>40898</c:v>
                </c:pt>
                <c:pt idx="8210">
                  <c:v>40899</c:v>
                </c:pt>
                <c:pt idx="8211">
                  <c:v>40900</c:v>
                </c:pt>
                <c:pt idx="8212">
                  <c:v>40901</c:v>
                </c:pt>
                <c:pt idx="8213">
                  <c:v>40902</c:v>
                </c:pt>
                <c:pt idx="8214">
                  <c:v>40903</c:v>
                </c:pt>
                <c:pt idx="8215">
                  <c:v>40904</c:v>
                </c:pt>
                <c:pt idx="8216">
                  <c:v>40905</c:v>
                </c:pt>
                <c:pt idx="8217">
                  <c:v>40906</c:v>
                </c:pt>
                <c:pt idx="8218">
                  <c:v>40907</c:v>
                </c:pt>
                <c:pt idx="8219">
                  <c:v>40908</c:v>
                </c:pt>
                <c:pt idx="8220">
                  <c:v>40909</c:v>
                </c:pt>
                <c:pt idx="8221">
                  <c:v>40910</c:v>
                </c:pt>
                <c:pt idx="8222">
                  <c:v>40911</c:v>
                </c:pt>
                <c:pt idx="8223">
                  <c:v>40912</c:v>
                </c:pt>
                <c:pt idx="8224">
                  <c:v>40913</c:v>
                </c:pt>
                <c:pt idx="8225">
                  <c:v>40914</c:v>
                </c:pt>
                <c:pt idx="8226">
                  <c:v>40915</c:v>
                </c:pt>
                <c:pt idx="8227">
                  <c:v>40916</c:v>
                </c:pt>
                <c:pt idx="8228">
                  <c:v>40917</c:v>
                </c:pt>
                <c:pt idx="8229">
                  <c:v>40918</c:v>
                </c:pt>
                <c:pt idx="8230">
                  <c:v>40919</c:v>
                </c:pt>
                <c:pt idx="8231">
                  <c:v>40920</c:v>
                </c:pt>
                <c:pt idx="8232">
                  <c:v>40921</c:v>
                </c:pt>
                <c:pt idx="8233">
                  <c:v>40922</c:v>
                </c:pt>
                <c:pt idx="8234">
                  <c:v>40923</c:v>
                </c:pt>
                <c:pt idx="8235">
                  <c:v>40924</c:v>
                </c:pt>
                <c:pt idx="8236">
                  <c:v>40925</c:v>
                </c:pt>
                <c:pt idx="8237">
                  <c:v>40926</c:v>
                </c:pt>
                <c:pt idx="8238">
                  <c:v>40927</c:v>
                </c:pt>
                <c:pt idx="8239">
                  <c:v>40928</c:v>
                </c:pt>
                <c:pt idx="8240">
                  <c:v>40929</c:v>
                </c:pt>
                <c:pt idx="8241">
                  <c:v>40930</c:v>
                </c:pt>
                <c:pt idx="8242">
                  <c:v>40931</c:v>
                </c:pt>
                <c:pt idx="8243">
                  <c:v>40932</c:v>
                </c:pt>
                <c:pt idx="8244">
                  <c:v>40933</c:v>
                </c:pt>
                <c:pt idx="8245">
                  <c:v>40934</c:v>
                </c:pt>
                <c:pt idx="8246">
                  <c:v>40935</c:v>
                </c:pt>
                <c:pt idx="8247">
                  <c:v>40936</c:v>
                </c:pt>
                <c:pt idx="8248">
                  <c:v>40937</c:v>
                </c:pt>
                <c:pt idx="8249">
                  <c:v>40938</c:v>
                </c:pt>
                <c:pt idx="8250">
                  <c:v>40939</c:v>
                </c:pt>
                <c:pt idx="8251">
                  <c:v>40940</c:v>
                </c:pt>
                <c:pt idx="8252">
                  <c:v>40941</c:v>
                </c:pt>
                <c:pt idx="8253">
                  <c:v>40942</c:v>
                </c:pt>
                <c:pt idx="8254">
                  <c:v>40943</c:v>
                </c:pt>
                <c:pt idx="8255">
                  <c:v>40944</c:v>
                </c:pt>
                <c:pt idx="8256">
                  <c:v>40945</c:v>
                </c:pt>
                <c:pt idx="8257">
                  <c:v>40946</c:v>
                </c:pt>
                <c:pt idx="8258">
                  <c:v>40947</c:v>
                </c:pt>
                <c:pt idx="8259">
                  <c:v>40948</c:v>
                </c:pt>
                <c:pt idx="8260">
                  <c:v>40949</c:v>
                </c:pt>
                <c:pt idx="8261">
                  <c:v>40950</c:v>
                </c:pt>
                <c:pt idx="8262">
                  <c:v>40951</c:v>
                </c:pt>
                <c:pt idx="8263">
                  <c:v>40952</c:v>
                </c:pt>
                <c:pt idx="8264">
                  <c:v>40953</c:v>
                </c:pt>
                <c:pt idx="8265">
                  <c:v>40954</c:v>
                </c:pt>
                <c:pt idx="8266">
                  <c:v>40955</c:v>
                </c:pt>
                <c:pt idx="8267">
                  <c:v>40956</c:v>
                </c:pt>
                <c:pt idx="8268">
                  <c:v>40957</c:v>
                </c:pt>
                <c:pt idx="8269">
                  <c:v>40958</c:v>
                </c:pt>
                <c:pt idx="8270">
                  <c:v>40959</c:v>
                </c:pt>
                <c:pt idx="8271">
                  <c:v>40960</c:v>
                </c:pt>
                <c:pt idx="8272">
                  <c:v>40961</c:v>
                </c:pt>
                <c:pt idx="8273">
                  <c:v>40962</c:v>
                </c:pt>
                <c:pt idx="8274">
                  <c:v>40963</c:v>
                </c:pt>
                <c:pt idx="8275">
                  <c:v>40964</c:v>
                </c:pt>
                <c:pt idx="8276">
                  <c:v>40965</c:v>
                </c:pt>
                <c:pt idx="8277">
                  <c:v>40966</c:v>
                </c:pt>
                <c:pt idx="8278">
                  <c:v>40967</c:v>
                </c:pt>
                <c:pt idx="8279">
                  <c:v>40968</c:v>
                </c:pt>
                <c:pt idx="8280">
                  <c:v>40969</c:v>
                </c:pt>
                <c:pt idx="8281">
                  <c:v>40970</c:v>
                </c:pt>
                <c:pt idx="8282">
                  <c:v>40971</c:v>
                </c:pt>
                <c:pt idx="8283">
                  <c:v>40972</c:v>
                </c:pt>
                <c:pt idx="8284">
                  <c:v>40973</c:v>
                </c:pt>
                <c:pt idx="8285">
                  <c:v>40974</c:v>
                </c:pt>
                <c:pt idx="8286">
                  <c:v>40975</c:v>
                </c:pt>
                <c:pt idx="8287">
                  <c:v>40976</c:v>
                </c:pt>
                <c:pt idx="8288">
                  <c:v>40977</c:v>
                </c:pt>
                <c:pt idx="8289">
                  <c:v>40978</c:v>
                </c:pt>
                <c:pt idx="8290">
                  <c:v>40979</c:v>
                </c:pt>
                <c:pt idx="8291">
                  <c:v>40980</c:v>
                </c:pt>
                <c:pt idx="8292">
                  <c:v>40981</c:v>
                </c:pt>
                <c:pt idx="8293">
                  <c:v>40982</c:v>
                </c:pt>
                <c:pt idx="8294">
                  <c:v>40983</c:v>
                </c:pt>
                <c:pt idx="8295">
                  <c:v>40984</c:v>
                </c:pt>
                <c:pt idx="8296">
                  <c:v>40985</c:v>
                </c:pt>
                <c:pt idx="8297">
                  <c:v>40986</c:v>
                </c:pt>
                <c:pt idx="8298">
                  <c:v>40987</c:v>
                </c:pt>
                <c:pt idx="8299">
                  <c:v>40988</c:v>
                </c:pt>
                <c:pt idx="8300">
                  <c:v>40989</c:v>
                </c:pt>
                <c:pt idx="8301">
                  <c:v>40990</c:v>
                </c:pt>
                <c:pt idx="8302">
                  <c:v>40991</c:v>
                </c:pt>
                <c:pt idx="8303">
                  <c:v>40992</c:v>
                </c:pt>
                <c:pt idx="8304">
                  <c:v>40993</c:v>
                </c:pt>
                <c:pt idx="8305">
                  <c:v>40994</c:v>
                </c:pt>
                <c:pt idx="8306">
                  <c:v>40995</c:v>
                </c:pt>
                <c:pt idx="8307">
                  <c:v>40996</c:v>
                </c:pt>
                <c:pt idx="8308">
                  <c:v>40997</c:v>
                </c:pt>
                <c:pt idx="8309">
                  <c:v>40998</c:v>
                </c:pt>
                <c:pt idx="8310">
                  <c:v>40999</c:v>
                </c:pt>
                <c:pt idx="8311">
                  <c:v>41000</c:v>
                </c:pt>
                <c:pt idx="8312">
                  <c:v>41001</c:v>
                </c:pt>
                <c:pt idx="8313">
                  <c:v>41002</c:v>
                </c:pt>
                <c:pt idx="8314">
                  <c:v>41003</c:v>
                </c:pt>
                <c:pt idx="8315">
                  <c:v>41004</c:v>
                </c:pt>
                <c:pt idx="8316">
                  <c:v>41005</c:v>
                </c:pt>
                <c:pt idx="8317">
                  <c:v>41006</c:v>
                </c:pt>
                <c:pt idx="8318">
                  <c:v>41007</c:v>
                </c:pt>
                <c:pt idx="8319">
                  <c:v>41008</c:v>
                </c:pt>
                <c:pt idx="8320">
                  <c:v>41009</c:v>
                </c:pt>
                <c:pt idx="8321">
                  <c:v>41010</c:v>
                </c:pt>
                <c:pt idx="8322">
                  <c:v>41011</c:v>
                </c:pt>
                <c:pt idx="8323">
                  <c:v>41012</c:v>
                </c:pt>
                <c:pt idx="8324">
                  <c:v>41013</c:v>
                </c:pt>
                <c:pt idx="8325">
                  <c:v>41014</c:v>
                </c:pt>
                <c:pt idx="8326">
                  <c:v>41015</c:v>
                </c:pt>
                <c:pt idx="8327">
                  <c:v>41016</c:v>
                </c:pt>
                <c:pt idx="8328">
                  <c:v>41017</c:v>
                </c:pt>
                <c:pt idx="8329">
                  <c:v>41018</c:v>
                </c:pt>
                <c:pt idx="8330">
                  <c:v>41019</c:v>
                </c:pt>
                <c:pt idx="8331">
                  <c:v>41020</c:v>
                </c:pt>
                <c:pt idx="8332">
                  <c:v>41021</c:v>
                </c:pt>
                <c:pt idx="8333">
                  <c:v>41022</c:v>
                </c:pt>
                <c:pt idx="8334">
                  <c:v>41023</c:v>
                </c:pt>
                <c:pt idx="8335">
                  <c:v>41024</c:v>
                </c:pt>
                <c:pt idx="8336">
                  <c:v>41025</c:v>
                </c:pt>
                <c:pt idx="8337">
                  <c:v>41026</c:v>
                </c:pt>
                <c:pt idx="8338">
                  <c:v>41027</c:v>
                </c:pt>
                <c:pt idx="8339">
                  <c:v>41028</c:v>
                </c:pt>
                <c:pt idx="8340">
                  <c:v>41029</c:v>
                </c:pt>
                <c:pt idx="8341">
                  <c:v>41030</c:v>
                </c:pt>
                <c:pt idx="8342">
                  <c:v>41031</c:v>
                </c:pt>
                <c:pt idx="8343">
                  <c:v>41032</c:v>
                </c:pt>
                <c:pt idx="8344">
                  <c:v>41033</c:v>
                </c:pt>
                <c:pt idx="8345">
                  <c:v>41034</c:v>
                </c:pt>
                <c:pt idx="8346">
                  <c:v>41035</c:v>
                </c:pt>
                <c:pt idx="8347">
                  <c:v>41036</c:v>
                </c:pt>
                <c:pt idx="8348">
                  <c:v>41037</c:v>
                </c:pt>
                <c:pt idx="8349">
                  <c:v>41038</c:v>
                </c:pt>
                <c:pt idx="8350">
                  <c:v>41039</c:v>
                </c:pt>
                <c:pt idx="8351">
                  <c:v>41040</c:v>
                </c:pt>
                <c:pt idx="8352">
                  <c:v>41041</c:v>
                </c:pt>
                <c:pt idx="8353">
                  <c:v>41042</c:v>
                </c:pt>
                <c:pt idx="8354">
                  <c:v>41043</c:v>
                </c:pt>
                <c:pt idx="8355">
                  <c:v>41044</c:v>
                </c:pt>
                <c:pt idx="8356">
                  <c:v>41045</c:v>
                </c:pt>
                <c:pt idx="8357">
                  <c:v>41046</c:v>
                </c:pt>
                <c:pt idx="8358">
                  <c:v>41047</c:v>
                </c:pt>
                <c:pt idx="8359">
                  <c:v>41048</c:v>
                </c:pt>
                <c:pt idx="8360">
                  <c:v>41049</c:v>
                </c:pt>
                <c:pt idx="8361">
                  <c:v>41050</c:v>
                </c:pt>
                <c:pt idx="8362">
                  <c:v>41051</c:v>
                </c:pt>
                <c:pt idx="8363">
                  <c:v>41052</c:v>
                </c:pt>
                <c:pt idx="8364">
                  <c:v>41053</c:v>
                </c:pt>
                <c:pt idx="8365">
                  <c:v>41054</c:v>
                </c:pt>
                <c:pt idx="8366">
                  <c:v>41055</c:v>
                </c:pt>
                <c:pt idx="8367">
                  <c:v>41056</c:v>
                </c:pt>
                <c:pt idx="8368">
                  <c:v>41057</c:v>
                </c:pt>
                <c:pt idx="8369">
                  <c:v>41058</c:v>
                </c:pt>
                <c:pt idx="8370">
                  <c:v>41059</c:v>
                </c:pt>
                <c:pt idx="8371">
                  <c:v>41060</c:v>
                </c:pt>
                <c:pt idx="8372">
                  <c:v>41061</c:v>
                </c:pt>
                <c:pt idx="8373">
                  <c:v>41062</c:v>
                </c:pt>
                <c:pt idx="8374">
                  <c:v>41063</c:v>
                </c:pt>
                <c:pt idx="8375">
                  <c:v>41064</c:v>
                </c:pt>
                <c:pt idx="8376">
                  <c:v>41065</c:v>
                </c:pt>
                <c:pt idx="8377">
                  <c:v>41066</c:v>
                </c:pt>
                <c:pt idx="8378">
                  <c:v>41067</c:v>
                </c:pt>
                <c:pt idx="8379">
                  <c:v>41068</c:v>
                </c:pt>
                <c:pt idx="8380">
                  <c:v>41069</c:v>
                </c:pt>
                <c:pt idx="8381">
                  <c:v>41070</c:v>
                </c:pt>
                <c:pt idx="8382">
                  <c:v>41071</c:v>
                </c:pt>
                <c:pt idx="8383">
                  <c:v>41072</c:v>
                </c:pt>
                <c:pt idx="8384">
                  <c:v>41073</c:v>
                </c:pt>
                <c:pt idx="8385">
                  <c:v>41074</c:v>
                </c:pt>
                <c:pt idx="8386">
                  <c:v>41075</c:v>
                </c:pt>
                <c:pt idx="8387">
                  <c:v>41076</c:v>
                </c:pt>
                <c:pt idx="8388">
                  <c:v>41077</c:v>
                </c:pt>
                <c:pt idx="8389">
                  <c:v>41078</c:v>
                </c:pt>
                <c:pt idx="8390">
                  <c:v>41079</c:v>
                </c:pt>
                <c:pt idx="8391">
                  <c:v>41080</c:v>
                </c:pt>
                <c:pt idx="8392">
                  <c:v>41081</c:v>
                </c:pt>
                <c:pt idx="8393">
                  <c:v>41082</c:v>
                </c:pt>
                <c:pt idx="8394">
                  <c:v>41083</c:v>
                </c:pt>
                <c:pt idx="8395">
                  <c:v>41084</c:v>
                </c:pt>
                <c:pt idx="8396">
                  <c:v>41085</c:v>
                </c:pt>
                <c:pt idx="8397">
                  <c:v>41086</c:v>
                </c:pt>
                <c:pt idx="8398">
                  <c:v>41087</c:v>
                </c:pt>
                <c:pt idx="8399">
                  <c:v>41088</c:v>
                </c:pt>
                <c:pt idx="8400">
                  <c:v>41089</c:v>
                </c:pt>
                <c:pt idx="8401">
                  <c:v>41090</c:v>
                </c:pt>
                <c:pt idx="8402">
                  <c:v>41091</c:v>
                </c:pt>
                <c:pt idx="8403">
                  <c:v>41092</c:v>
                </c:pt>
                <c:pt idx="8404">
                  <c:v>41093</c:v>
                </c:pt>
                <c:pt idx="8405">
                  <c:v>41094</c:v>
                </c:pt>
                <c:pt idx="8406">
                  <c:v>41095</c:v>
                </c:pt>
                <c:pt idx="8407">
                  <c:v>41096</c:v>
                </c:pt>
                <c:pt idx="8408">
                  <c:v>41097</c:v>
                </c:pt>
                <c:pt idx="8409">
                  <c:v>41098</c:v>
                </c:pt>
                <c:pt idx="8410">
                  <c:v>41099</c:v>
                </c:pt>
                <c:pt idx="8411">
                  <c:v>41100</c:v>
                </c:pt>
                <c:pt idx="8412">
                  <c:v>41101</c:v>
                </c:pt>
                <c:pt idx="8413">
                  <c:v>41102</c:v>
                </c:pt>
                <c:pt idx="8414">
                  <c:v>41103</c:v>
                </c:pt>
                <c:pt idx="8415">
                  <c:v>41104</c:v>
                </c:pt>
                <c:pt idx="8416">
                  <c:v>41105</c:v>
                </c:pt>
                <c:pt idx="8417">
                  <c:v>41106</c:v>
                </c:pt>
                <c:pt idx="8418">
                  <c:v>41107</c:v>
                </c:pt>
                <c:pt idx="8419">
                  <c:v>41108</c:v>
                </c:pt>
                <c:pt idx="8420">
                  <c:v>41109</c:v>
                </c:pt>
                <c:pt idx="8421">
                  <c:v>41110</c:v>
                </c:pt>
                <c:pt idx="8422">
                  <c:v>41111</c:v>
                </c:pt>
                <c:pt idx="8423">
                  <c:v>41112</c:v>
                </c:pt>
                <c:pt idx="8424">
                  <c:v>41113</c:v>
                </c:pt>
                <c:pt idx="8425">
                  <c:v>41114</c:v>
                </c:pt>
                <c:pt idx="8426">
                  <c:v>41115</c:v>
                </c:pt>
                <c:pt idx="8427">
                  <c:v>41116</c:v>
                </c:pt>
                <c:pt idx="8428">
                  <c:v>41117</c:v>
                </c:pt>
                <c:pt idx="8429">
                  <c:v>41118</c:v>
                </c:pt>
                <c:pt idx="8430">
                  <c:v>41119</c:v>
                </c:pt>
                <c:pt idx="8431">
                  <c:v>41120</c:v>
                </c:pt>
                <c:pt idx="8432">
                  <c:v>41121</c:v>
                </c:pt>
                <c:pt idx="8433">
                  <c:v>41122</c:v>
                </c:pt>
                <c:pt idx="8434">
                  <c:v>41123</c:v>
                </c:pt>
                <c:pt idx="8435">
                  <c:v>41124</c:v>
                </c:pt>
                <c:pt idx="8436">
                  <c:v>41125</c:v>
                </c:pt>
                <c:pt idx="8437">
                  <c:v>41126</c:v>
                </c:pt>
                <c:pt idx="8438">
                  <c:v>41127</c:v>
                </c:pt>
                <c:pt idx="8439">
                  <c:v>41128</c:v>
                </c:pt>
                <c:pt idx="8440">
                  <c:v>41129</c:v>
                </c:pt>
                <c:pt idx="8441">
                  <c:v>41130</c:v>
                </c:pt>
                <c:pt idx="8442">
                  <c:v>41131</c:v>
                </c:pt>
                <c:pt idx="8443">
                  <c:v>41132</c:v>
                </c:pt>
                <c:pt idx="8444">
                  <c:v>41133</c:v>
                </c:pt>
                <c:pt idx="8445">
                  <c:v>41134</c:v>
                </c:pt>
                <c:pt idx="8446">
                  <c:v>41135</c:v>
                </c:pt>
                <c:pt idx="8447">
                  <c:v>41136</c:v>
                </c:pt>
                <c:pt idx="8448">
                  <c:v>41137</c:v>
                </c:pt>
                <c:pt idx="8449">
                  <c:v>41138</c:v>
                </c:pt>
                <c:pt idx="8450">
                  <c:v>41139</c:v>
                </c:pt>
                <c:pt idx="8451">
                  <c:v>41140</c:v>
                </c:pt>
                <c:pt idx="8452">
                  <c:v>41141</c:v>
                </c:pt>
                <c:pt idx="8453">
                  <c:v>41142</c:v>
                </c:pt>
                <c:pt idx="8454">
                  <c:v>41143</c:v>
                </c:pt>
                <c:pt idx="8455">
                  <c:v>41144</c:v>
                </c:pt>
                <c:pt idx="8456">
                  <c:v>41145</c:v>
                </c:pt>
                <c:pt idx="8457">
                  <c:v>41146</c:v>
                </c:pt>
                <c:pt idx="8458">
                  <c:v>41147</c:v>
                </c:pt>
                <c:pt idx="8459">
                  <c:v>41148</c:v>
                </c:pt>
                <c:pt idx="8460">
                  <c:v>41149</c:v>
                </c:pt>
                <c:pt idx="8461">
                  <c:v>41150</c:v>
                </c:pt>
                <c:pt idx="8462">
                  <c:v>41151</c:v>
                </c:pt>
                <c:pt idx="8463">
                  <c:v>41152</c:v>
                </c:pt>
                <c:pt idx="8464">
                  <c:v>41153</c:v>
                </c:pt>
                <c:pt idx="8465">
                  <c:v>41154</c:v>
                </c:pt>
                <c:pt idx="8466">
                  <c:v>41155</c:v>
                </c:pt>
                <c:pt idx="8467">
                  <c:v>41156</c:v>
                </c:pt>
                <c:pt idx="8468">
                  <c:v>41157</c:v>
                </c:pt>
                <c:pt idx="8469">
                  <c:v>41158</c:v>
                </c:pt>
                <c:pt idx="8470">
                  <c:v>41159</c:v>
                </c:pt>
                <c:pt idx="8471">
                  <c:v>41160</c:v>
                </c:pt>
                <c:pt idx="8472">
                  <c:v>41161</c:v>
                </c:pt>
                <c:pt idx="8473">
                  <c:v>41162</c:v>
                </c:pt>
                <c:pt idx="8474">
                  <c:v>41163</c:v>
                </c:pt>
                <c:pt idx="8475">
                  <c:v>41164</c:v>
                </c:pt>
                <c:pt idx="8476">
                  <c:v>41165</c:v>
                </c:pt>
                <c:pt idx="8477">
                  <c:v>41166</c:v>
                </c:pt>
                <c:pt idx="8478">
                  <c:v>41167</c:v>
                </c:pt>
                <c:pt idx="8479">
                  <c:v>41168</c:v>
                </c:pt>
                <c:pt idx="8480">
                  <c:v>41169</c:v>
                </c:pt>
                <c:pt idx="8481">
                  <c:v>41170</c:v>
                </c:pt>
                <c:pt idx="8482">
                  <c:v>41171</c:v>
                </c:pt>
                <c:pt idx="8483">
                  <c:v>41172</c:v>
                </c:pt>
                <c:pt idx="8484">
                  <c:v>41173</c:v>
                </c:pt>
                <c:pt idx="8485">
                  <c:v>41174</c:v>
                </c:pt>
                <c:pt idx="8486">
                  <c:v>41175</c:v>
                </c:pt>
                <c:pt idx="8487">
                  <c:v>41176</c:v>
                </c:pt>
                <c:pt idx="8488">
                  <c:v>41177</c:v>
                </c:pt>
                <c:pt idx="8489">
                  <c:v>41178</c:v>
                </c:pt>
                <c:pt idx="8490">
                  <c:v>41179</c:v>
                </c:pt>
                <c:pt idx="8491">
                  <c:v>41180</c:v>
                </c:pt>
                <c:pt idx="8492">
                  <c:v>41181</c:v>
                </c:pt>
                <c:pt idx="8493">
                  <c:v>41182</c:v>
                </c:pt>
                <c:pt idx="8494">
                  <c:v>41183</c:v>
                </c:pt>
                <c:pt idx="8495">
                  <c:v>41184</c:v>
                </c:pt>
                <c:pt idx="8496">
                  <c:v>41185</c:v>
                </c:pt>
                <c:pt idx="8497">
                  <c:v>41186</c:v>
                </c:pt>
                <c:pt idx="8498">
                  <c:v>41187</c:v>
                </c:pt>
                <c:pt idx="8499">
                  <c:v>41188</c:v>
                </c:pt>
                <c:pt idx="8500">
                  <c:v>41189</c:v>
                </c:pt>
                <c:pt idx="8501">
                  <c:v>41190</c:v>
                </c:pt>
                <c:pt idx="8502">
                  <c:v>41191</c:v>
                </c:pt>
                <c:pt idx="8503">
                  <c:v>41192</c:v>
                </c:pt>
                <c:pt idx="8504">
                  <c:v>41193</c:v>
                </c:pt>
                <c:pt idx="8505">
                  <c:v>41194</c:v>
                </c:pt>
                <c:pt idx="8506">
                  <c:v>41195</c:v>
                </c:pt>
                <c:pt idx="8507">
                  <c:v>41196</c:v>
                </c:pt>
                <c:pt idx="8508">
                  <c:v>41197</c:v>
                </c:pt>
                <c:pt idx="8509">
                  <c:v>41198</c:v>
                </c:pt>
                <c:pt idx="8510">
                  <c:v>41199</c:v>
                </c:pt>
                <c:pt idx="8511">
                  <c:v>41200</c:v>
                </c:pt>
                <c:pt idx="8512">
                  <c:v>41201</c:v>
                </c:pt>
                <c:pt idx="8513">
                  <c:v>41202</c:v>
                </c:pt>
                <c:pt idx="8514">
                  <c:v>41203</c:v>
                </c:pt>
                <c:pt idx="8515">
                  <c:v>41204</c:v>
                </c:pt>
                <c:pt idx="8516">
                  <c:v>41205</c:v>
                </c:pt>
                <c:pt idx="8517">
                  <c:v>41206</c:v>
                </c:pt>
                <c:pt idx="8518">
                  <c:v>41207</c:v>
                </c:pt>
                <c:pt idx="8519">
                  <c:v>41208</c:v>
                </c:pt>
                <c:pt idx="8520">
                  <c:v>41209</c:v>
                </c:pt>
                <c:pt idx="8521">
                  <c:v>41210</c:v>
                </c:pt>
                <c:pt idx="8522">
                  <c:v>41211</c:v>
                </c:pt>
                <c:pt idx="8523">
                  <c:v>41212</c:v>
                </c:pt>
                <c:pt idx="8524">
                  <c:v>41213</c:v>
                </c:pt>
                <c:pt idx="8525">
                  <c:v>41214</c:v>
                </c:pt>
                <c:pt idx="8526">
                  <c:v>41215</c:v>
                </c:pt>
                <c:pt idx="8527">
                  <c:v>41216</c:v>
                </c:pt>
                <c:pt idx="8528">
                  <c:v>41217</c:v>
                </c:pt>
                <c:pt idx="8529">
                  <c:v>41218</c:v>
                </c:pt>
                <c:pt idx="8530">
                  <c:v>41219</c:v>
                </c:pt>
                <c:pt idx="8531">
                  <c:v>41220</c:v>
                </c:pt>
                <c:pt idx="8532">
                  <c:v>41221</c:v>
                </c:pt>
                <c:pt idx="8533">
                  <c:v>41222</c:v>
                </c:pt>
                <c:pt idx="8534">
                  <c:v>41223</c:v>
                </c:pt>
                <c:pt idx="8535">
                  <c:v>41224</c:v>
                </c:pt>
                <c:pt idx="8536">
                  <c:v>41225</c:v>
                </c:pt>
                <c:pt idx="8537">
                  <c:v>41226</c:v>
                </c:pt>
                <c:pt idx="8538">
                  <c:v>41227</c:v>
                </c:pt>
                <c:pt idx="8539">
                  <c:v>41228</c:v>
                </c:pt>
                <c:pt idx="8540">
                  <c:v>41229</c:v>
                </c:pt>
                <c:pt idx="8541">
                  <c:v>41230</c:v>
                </c:pt>
                <c:pt idx="8542">
                  <c:v>41231</c:v>
                </c:pt>
                <c:pt idx="8543">
                  <c:v>41232</c:v>
                </c:pt>
                <c:pt idx="8544">
                  <c:v>41233</c:v>
                </c:pt>
                <c:pt idx="8545">
                  <c:v>41234</c:v>
                </c:pt>
                <c:pt idx="8546">
                  <c:v>41235</c:v>
                </c:pt>
                <c:pt idx="8547">
                  <c:v>41236</c:v>
                </c:pt>
                <c:pt idx="8548">
                  <c:v>41237</c:v>
                </c:pt>
                <c:pt idx="8549">
                  <c:v>41238</c:v>
                </c:pt>
                <c:pt idx="8550">
                  <c:v>41239</c:v>
                </c:pt>
                <c:pt idx="8551">
                  <c:v>41240</c:v>
                </c:pt>
                <c:pt idx="8552">
                  <c:v>41241</c:v>
                </c:pt>
                <c:pt idx="8553">
                  <c:v>41242</c:v>
                </c:pt>
                <c:pt idx="8554">
                  <c:v>41243</c:v>
                </c:pt>
                <c:pt idx="8555">
                  <c:v>41244</c:v>
                </c:pt>
                <c:pt idx="8556">
                  <c:v>41245</c:v>
                </c:pt>
                <c:pt idx="8557">
                  <c:v>41246</c:v>
                </c:pt>
                <c:pt idx="8558">
                  <c:v>41247</c:v>
                </c:pt>
                <c:pt idx="8559">
                  <c:v>41248</c:v>
                </c:pt>
                <c:pt idx="8560">
                  <c:v>41249</c:v>
                </c:pt>
                <c:pt idx="8561">
                  <c:v>41250</c:v>
                </c:pt>
                <c:pt idx="8562">
                  <c:v>41251</c:v>
                </c:pt>
                <c:pt idx="8563">
                  <c:v>41252</c:v>
                </c:pt>
                <c:pt idx="8564">
                  <c:v>41253</c:v>
                </c:pt>
                <c:pt idx="8565">
                  <c:v>41254</c:v>
                </c:pt>
                <c:pt idx="8566">
                  <c:v>41255</c:v>
                </c:pt>
                <c:pt idx="8567">
                  <c:v>41256</c:v>
                </c:pt>
                <c:pt idx="8568">
                  <c:v>41257</c:v>
                </c:pt>
                <c:pt idx="8569">
                  <c:v>41258</c:v>
                </c:pt>
                <c:pt idx="8570">
                  <c:v>41259</c:v>
                </c:pt>
                <c:pt idx="8571">
                  <c:v>41260</c:v>
                </c:pt>
                <c:pt idx="8572">
                  <c:v>41261</c:v>
                </c:pt>
                <c:pt idx="8573">
                  <c:v>41262</c:v>
                </c:pt>
                <c:pt idx="8574">
                  <c:v>41263</c:v>
                </c:pt>
                <c:pt idx="8575">
                  <c:v>41264</c:v>
                </c:pt>
                <c:pt idx="8576">
                  <c:v>41265</c:v>
                </c:pt>
                <c:pt idx="8577">
                  <c:v>41266</c:v>
                </c:pt>
                <c:pt idx="8578">
                  <c:v>41267</c:v>
                </c:pt>
                <c:pt idx="8579">
                  <c:v>41268</c:v>
                </c:pt>
                <c:pt idx="8580">
                  <c:v>41269</c:v>
                </c:pt>
                <c:pt idx="8581">
                  <c:v>41270</c:v>
                </c:pt>
                <c:pt idx="8582">
                  <c:v>41271</c:v>
                </c:pt>
                <c:pt idx="8583">
                  <c:v>41272</c:v>
                </c:pt>
                <c:pt idx="8584">
                  <c:v>41273</c:v>
                </c:pt>
                <c:pt idx="8585">
                  <c:v>41274</c:v>
                </c:pt>
                <c:pt idx="8586">
                  <c:v>41275</c:v>
                </c:pt>
                <c:pt idx="8587">
                  <c:v>41276</c:v>
                </c:pt>
                <c:pt idx="8588">
                  <c:v>41277</c:v>
                </c:pt>
                <c:pt idx="8589">
                  <c:v>41278</c:v>
                </c:pt>
                <c:pt idx="8590">
                  <c:v>41279</c:v>
                </c:pt>
                <c:pt idx="8591">
                  <c:v>41280</c:v>
                </c:pt>
                <c:pt idx="8592">
                  <c:v>41281</c:v>
                </c:pt>
                <c:pt idx="8593">
                  <c:v>41282</c:v>
                </c:pt>
                <c:pt idx="8594">
                  <c:v>41283</c:v>
                </c:pt>
                <c:pt idx="8595">
                  <c:v>41284</c:v>
                </c:pt>
                <c:pt idx="8596">
                  <c:v>41285</c:v>
                </c:pt>
                <c:pt idx="8597">
                  <c:v>41286</c:v>
                </c:pt>
                <c:pt idx="8598">
                  <c:v>41287</c:v>
                </c:pt>
                <c:pt idx="8599">
                  <c:v>41288</c:v>
                </c:pt>
                <c:pt idx="8600">
                  <c:v>41289</c:v>
                </c:pt>
                <c:pt idx="8601">
                  <c:v>41290</c:v>
                </c:pt>
                <c:pt idx="8602">
                  <c:v>41291</c:v>
                </c:pt>
                <c:pt idx="8603">
                  <c:v>41292</c:v>
                </c:pt>
                <c:pt idx="8604">
                  <c:v>41293</c:v>
                </c:pt>
                <c:pt idx="8605">
                  <c:v>41294</c:v>
                </c:pt>
                <c:pt idx="8606">
                  <c:v>41295</c:v>
                </c:pt>
                <c:pt idx="8607">
                  <c:v>41296</c:v>
                </c:pt>
                <c:pt idx="8608">
                  <c:v>41297</c:v>
                </c:pt>
                <c:pt idx="8609">
                  <c:v>41298</c:v>
                </c:pt>
                <c:pt idx="8610">
                  <c:v>41299</c:v>
                </c:pt>
                <c:pt idx="8611">
                  <c:v>41300</c:v>
                </c:pt>
                <c:pt idx="8612">
                  <c:v>41301</c:v>
                </c:pt>
                <c:pt idx="8613">
                  <c:v>41302</c:v>
                </c:pt>
                <c:pt idx="8614">
                  <c:v>41303</c:v>
                </c:pt>
                <c:pt idx="8615">
                  <c:v>41304</c:v>
                </c:pt>
                <c:pt idx="8616">
                  <c:v>41305</c:v>
                </c:pt>
                <c:pt idx="8617">
                  <c:v>41306</c:v>
                </c:pt>
                <c:pt idx="8618">
                  <c:v>41307</c:v>
                </c:pt>
                <c:pt idx="8619">
                  <c:v>41308</c:v>
                </c:pt>
                <c:pt idx="8620">
                  <c:v>41309</c:v>
                </c:pt>
                <c:pt idx="8621">
                  <c:v>41310</c:v>
                </c:pt>
                <c:pt idx="8622">
                  <c:v>41311</c:v>
                </c:pt>
                <c:pt idx="8623">
                  <c:v>41312</c:v>
                </c:pt>
                <c:pt idx="8624">
                  <c:v>41313</c:v>
                </c:pt>
                <c:pt idx="8625">
                  <c:v>41314</c:v>
                </c:pt>
                <c:pt idx="8626">
                  <c:v>41315</c:v>
                </c:pt>
                <c:pt idx="8627">
                  <c:v>41316</c:v>
                </c:pt>
                <c:pt idx="8628">
                  <c:v>41317</c:v>
                </c:pt>
                <c:pt idx="8629">
                  <c:v>41318</c:v>
                </c:pt>
                <c:pt idx="8630">
                  <c:v>41319</c:v>
                </c:pt>
                <c:pt idx="8631">
                  <c:v>41320</c:v>
                </c:pt>
                <c:pt idx="8632">
                  <c:v>41321</c:v>
                </c:pt>
                <c:pt idx="8633">
                  <c:v>41322</c:v>
                </c:pt>
                <c:pt idx="8634">
                  <c:v>41323</c:v>
                </c:pt>
                <c:pt idx="8635">
                  <c:v>41324</c:v>
                </c:pt>
                <c:pt idx="8636">
                  <c:v>41325</c:v>
                </c:pt>
                <c:pt idx="8637">
                  <c:v>41326</c:v>
                </c:pt>
                <c:pt idx="8638">
                  <c:v>41327</c:v>
                </c:pt>
                <c:pt idx="8639">
                  <c:v>41328</c:v>
                </c:pt>
                <c:pt idx="8640">
                  <c:v>41329</c:v>
                </c:pt>
                <c:pt idx="8641">
                  <c:v>41330</c:v>
                </c:pt>
                <c:pt idx="8642">
                  <c:v>41331</c:v>
                </c:pt>
                <c:pt idx="8643">
                  <c:v>41332</c:v>
                </c:pt>
                <c:pt idx="8644">
                  <c:v>41333</c:v>
                </c:pt>
                <c:pt idx="8645">
                  <c:v>41334</c:v>
                </c:pt>
                <c:pt idx="8646">
                  <c:v>41335</c:v>
                </c:pt>
                <c:pt idx="8647">
                  <c:v>41336</c:v>
                </c:pt>
                <c:pt idx="8648">
                  <c:v>41337</c:v>
                </c:pt>
                <c:pt idx="8649">
                  <c:v>41338</c:v>
                </c:pt>
                <c:pt idx="8650">
                  <c:v>41339</c:v>
                </c:pt>
                <c:pt idx="8651">
                  <c:v>41340</c:v>
                </c:pt>
                <c:pt idx="8652">
                  <c:v>41341</c:v>
                </c:pt>
                <c:pt idx="8653">
                  <c:v>41342</c:v>
                </c:pt>
                <c:pt idx="8654">
                  <c:v>41343</c:v>
                </c:pt>
                <c:pt idx="8655">
                  <c:v>41344</c:v>
                </c:pt>
                <c:pt idx="8656">
                  <c:v>41345</c:v>
                </c:pt>
                <c:pt idx="8657">
                  <c:v>41346</c:v>
                </c:pt>
                <c:pt idx="8658">
                  <c:v>41347</c:v>
                </c:pt>
                <c:pt idx="8659">
                  <c:v>41348</c:v>
                </c:pt>
                <c:pt idx="8660">
                  <c:v>41349</c:v>
                </c:pt>
                <c:pt idx="8661">
                  <c:v>41350</c:v>
                </c:pt>
                <c:pt idx="8662">
                  <c:v>41351</c:v>
                </c:pt>
                <c:pt idx="8663">
                  <c:v>41352</c:v>
                </c:pt>
                <c:pt idx="8664">
                  <c:v>41353</c:v>
                </c:pt>
                <c:pt idx="8665">
                  <c:v>41354</c:v>
                </c:pt>
                <c:pt idx="8666">
                  <c:v>41355</c:v>
                </c:pt>
                <c:pt idx="8667">
                  <c:v>41356</c:v>
                </c:pt>
                <c:pt idx="8668">
                  <c:v>41357</c:v>
                </c:pt>
                <c:pt idx="8669">
                  <c:v>41358</c:v>
                </c:pt>
                <c:pt idx="8670">
                  <c:v>41359</c:v>
                </c:pt>
                <c:pt idx="8671">
                  <c:v>41360</c:v>
                </c:pt>
                <c:pt idx="8672">
                  <c:v>41361</c:v>
                </c:pt>
                <c:pt idx="8673">
                  <c:v>41362</c:v>
                </c:pt>
                <c:pt idx="8674">
                  <c:v>41363</c:v>
                </c:pt>
                <c:pt idx="8675">
                  <c:v>41364</c:v>
                </c:pt>
                <c:pt idx="8676">
                  <c:v>41365</c:v>
                </c:pt>
                <c:pt idx="8677">
                  <c:v>41366</c:v>
                </c:pt>
                <c:pt idx="8678">
                  <c:v>41367</c:v>
                </c:pt>
                <c:pt idx="8679">
                  <c:v>41368</c:v>
                </c:pt>
                <c:pt idx="8680">
                  <c:v>41369</c:v>
                </c:pt>
                <c:pt idx="8681">
                  <c:v>41370</c:v>
                </c:pt>
                <c:pt idx="8682">
                  <c:v>41371</c:v>
                </c:pt>
                <c:pt idx="8683">
                  <c:v>41372</c:v>
                </c:pt>
                <c:pt idx="8684">
                  <c:v>41373</c:v>
                </c:pt>
                <c:pt idx="8685">
                  <c:v>41374</c:v>
                </c:pt>
                <c:pt idx="8686">
                  <c:v>41375</c:v>
                </c:pt>
                <c:pt idx="8687">
                  <c:v>41376</c:v>
                </c:pt>
                <c:pt idx="8688">
                  <c:v>41377</c:v>
                </c:pt>
                <c:pt idx="8689">
                  <c:v>41378</c:v>
                </c:pt>
                <c:pt idx="8690">
                  <c:v>41379</c:v>
                </c:pt>
                <c:pt idx="8691">
                  <c:v>41380</c:v>
                </c:pt>
                <c:pt idx="8692">
                  <c:v>41381</c:v>
                </c:pt>
                <c:pt idx="8693">
                  <c:v>41382</c:v>
                </c:pt>
                <c:pt idx="8694">
                  <c:v>41383</c:v>
                </c:pt>
                <c:pt idx="8695">
                  <c:v>41384</c:v>
                </c:pt>
                <c:pt idx="8696">
                  <c:v>41385</c:v>
                </c:pt>
                <c:pt idx="8697">
                  <c:v>41386</c:v>
                </c:pt>
                <c:pt idx="8698">
                  <c:v>41387</c:v>
                </c:pt>
                <c:pt idx="8699">
                  <c:v>41388</c:v>
                </c:pt>
                <c:pt idx="8700">
                  <c:v>41389</c:v>
                </c:pt>
                <c:pt idx="8701">
                  <c:v>41390</c:v>
                </c:pt>
                <c:pt idx="8702">
                  <c:v>41391</c:v>
                </c:pt>
                <c:pt idx="8703">
                  <c:v>41392</c:v>
                </c:pt>
                <c:pt idx="8704">
                  <c:v>41393</c:v>
                </c:pt>
                <c:pt idx="8705">
                  <c:v>41394</c:v>
                </c:pt>
                <c:pt idx="8706">
                  <c:v>41395</c:v>
                </c:pt>
                <c:pt idx="8707">
                  <c:v>41396</c:v>
                </c:pt>
                <c:pt idx="8708">
                  <c:v>41397</c:v>
                </c:pt>
                <c:pt idx="8709">
                  <c:v>41398</c:v>
                </c:pt>
                <c:pt idx="8710">
                  <c:v>41399</c:v>
                </c:pt>
                <c:pt idx="8711">
                  <c:v>41400</c:v>
                </c:pt>
                <c:pt idx="8712">
                  <c:v>41401</c:v>
                </c:pt>
                <c:pt idx="8713">
                  <c:v>41402</c:v>
                </c:pt>
                <c:pt idx="8714">
                  <c:v>41403</c:v>
                </c:pt>
                <c:pt idx="8715">
                  <c:v>41404</c:v>
                </c:pt>
                <c:pt idx="8716">
                  <c:v>41405</c:v>
                </c:pt>
                <c:pt idx="8717">
                  <c:v>41406</c:v>
                </c:pt>
                <c:pt idx="8718">
                  <c:v>41407</c:v>
                </c:pt>
                <c:pt idx="8719">
                  <c:v>41408</c:v>
                </c:pt>
                <c:pt idx="8720">
                  <c:v>41409</c:v>
                </c:pt>
                <c:pt idx="8721">
                  <c:v>41410</c:v>
                </c:pt>
                <c:pt idx="8722">
                  <c:v>41411</c:v>
                </c:pt>
                <c:pt idx="8723">
                  <c:v>41412</c:v>
                </c:pt>
                <c:pt idx="8724">
                  <c:v>41413</c:v>
                </c:pt>
                <c:pt idx="8725">
                  <c:v>41414</c:v>
                </c:pt>
                <c:pt idx="8726">
                  <c:v>41415</c:v>
                </c:pt>
                <c:pt idx="8727">
                  <c:v>41416</c:v>
                </c:pt>
                <c:pt idx="8728">
                  <c:v>41417</c:v>
                </c:pt>
                <c:pt idx="8729">
                  <c:v>41418</c:v>
                </c:pt>
                <c:pt idx="8730">
                  <c:v>41419</c:v>
                </c:pt>
                <c:pt idx="8731">
                  <c:v>41420</c:v>
                </c:pt>
                <c:pt idx="8732">
                  <c:v>41421</c:v>
                </c:pt>
                <c:pt idx="8733">
                  <c:v>41422</c:v>
                </c:pt>
                <c:pt idx="8734">
                  <c:v>41423</c:v>
                </c:pt>
                <c:pt idx="8735">
                  <c:v>41424</c:v>
                </c:pt>
                <c:pt idx="8736">
                  <c:v>41425</c:v>
                </c:pt>
                <c:pt idx="8737">
                  <c:v>41426</c:v>
                </c:pt>
                <c:pt idx="8738">
                  <c:v>41427</c:v>
                </c:pt>
                <c:pt idx="8739">
                  <c:v>41428</c:v>
                </c:pt>
                <c:pt idx="8740">
                  <c:v>41429</c:v>
                </c:pt>
                <c:pt idx="8741">
                  <c:v>41430</c:v>
                </c:pt>
                <c:pt idx="8742">
                  <c:v>41431</c:v>
                </c:pt>
                <c:pt idx="8743">
                  <c:v>41432</c:v>
                </c:pt>
                <c:pt idx="8744">
                  <c:v>41433</c:v>
                </c:pt>
                <c:pt idx="8745">
                  <c:v>41434</c:v>
                </c:pt>
                <c:pt idx="8746">
                  <c:v>41435</c:v>
                </c:pt>
                <c:pt idx="8747">
                  <c:v>41436</c:v>
                </c:pt>
                <c:pt idx="8748">
                  <c:v>41437</c:v>
                </c:pt>
                <c:pt idx="8749">
                  <c:v>41438</c:v>
                </c:pt>
                <c:pt idx="8750">
                  <c:v>41439</c:v>
                </c:pt>
                <c:pt idx="8751">
                  <c:v>41440</c:v>
                </c:pt>
                <c:pt idx="8752">
                  <c:v>41441</c:v>
                </c:pt>
                <c:pt idx="8753">
                  <c:v>41442</c:v>
                </c:pt>
                <c:pt idx="8754">
                  <c:v>41443</c:v>
                </c:pt>
                <c:pt idx="8755">
                  <c:v>41444</c:v>
                </c:pt>
                <c:pt idx="8756">
                  <c:v>41445</c:v>
                </c:pt>
                <c:pt idx="8757">
                  <c:v>41446</c:v>
                </c:pt>
                <c:pt idx="8758">
                  <c:v>41447</c:v>
                </c:pt>
                <c:pt idx="8759">
                  <c:v>41448</c:v>
                </c:pt>
                <c:pt idx="8760">
                  <c:v>41449</c:v>
                </c:pt>
                <c:pt idx="8761">
                  <c:v>41450</c:v>
                </c:pt>
                <c:pt idx="8762">
                  <c:v>41451</c:v>
                </c:pt>
                <c:pt idx="8763">
                  <c:v>41452</c:v>
                </c:pt>
                <c:pt idx="8764">
                  <c:v>41453</c:v>
                </c:pt>
                <c:pt idx="8765">
                  <c:v>41454</c:v>
                </c:pt>
                <c:pt idx="8766">
                  <c:v>41455</c:v>
                </c:pt>
                <c:pt idx="8767">
                  <c:v>41456</c:v>
                </c:pt>
                <c:pt idx="8768">
                  <c:v>41457</c:v>
                </c:pt>
                <c:pt idx="8769">
                  <c:v>41458</c:v>
                </c:pt>
                <c:pt idx="8770">
                  <c:v>41459</c:v>
                </c:pt>
                <c:pt idx="8771">
                  <c:v>41460</c:v>
                </c:pt>
                <c:pt idx="8772">
                  <c:v>41461</c:v>
                </c:pt>
                <c:pt idx="8773">
                  <c:v>41462</c:v>
                </c:pt>
                <c:pt idx="8774">
                  <c:v>41463</c:v>
                </c:pt>
                <c:pt idx="8775">
                  <c:v>41464</c:v>
                </c:pt>
                <c:pt idx="8776">
                  <c:v>41465</c:v>
                </c:pt>
                <c:pt idx="8777">
                  <c:v>41466</c:v>
                </c:pt>
                <c:pt idx="8778">
                  <c:v>41467</c:v>
                </c:pt>
                <c:pt idx="8779">
                  <c:v>41468</c:v>
                </c:pt>
                <c:pt idx="8780">
                  <c:v>41469</c:v>
                </c:pt>
                <c:pt idx="8781">
                  <c:v>41470</c:v>
                </c:pt>
                <c:pt idx="8782">
                  <c:v>41471</c:v>
                </c:pt>
                <c:pt idx="8783">
                  <c:v>41472</c:v>
                </c:pt>
                <c:pt idx="8784">
                  <c:v>41473</c:v>
                </c:pt>
                <c:pt idx="8785">
                  <c:v>41474</c:v>
                </c:pt>
                <c:pt idx="8786">
                  <c:v>41475</c:v>
                </c:pt>
                <c:pt idx="8787">
                  <c:v>41476</c:v>
                </c:pt>
                <c:pt idx="8788">
                  <c:v>41477</c:v>
                </c:pt>
                <c:pt idx="8789">
                  <c:v>41478</c:v>
                </c:pt>
                <c:pt idx="8790">
                  <c:v>41479</c:v>
                </c:pt>
                <c:pt idx="8791">
                  <c:v>41480</c:v>
                </c:pt>
                <c:pt idx="8792">
                  <c:v>41481</c:v>
                </c:pt>
                <c:pt idx="8793">
                  <c:v>41482</c:v>
                </c:pt>
                <c:pt idx="8794">
                  <c:v>41483</c:v>
                </c:pt>
                <c:pt idx="8795">
                  <c:v>41484</c:v>
                </c:pt>
                <c:pt idx="8796">
                  <c:v>41485</c:v>
                </c:pt>
                <c:pt idx="8797">
                  <c:v>41486</c:v>
                </c:pt>
                <c:pt idx="8798">
                  <c:v>41487</c:v>
                </c:pt>
                <c:pt idx="8799">
                  <c:v>41488</c:v>
                </c:pt>
                <c:pt idx="8800">
                  <c:v>41489</c:v>
                </c:pt>
                <c:pt idx="8801">
                  <c:v>41490</c:v>
                </c:pt>
                <c:pt idx="8802">
                  <c:v>41491</c:v>
                </c:pt>
                <c:pt idx="8803">
                  <c:v>41492</c:v>
                </c:pt>
                <c:pt idx="8804">
                  <c:v>41493</c:v>
                </c:pt>
                <c:pt idx="8805">
                  <c:v>41494</c:v>
                </c:pt>
                <c:pt idx="8806">
                  <c:v>41495</c:v>
                </c:pt>
                <c:pt idx="8807">
                  <c:v>41496</c:v>
                </c:pt>
                <c:pt idx="8808">
                  <c:v>41497</c:v>
                </c:pt>
                <c:pt idx="8809">
                  <c:v>41498</c:v>
                </c:pt>
                <c:pt idx="8810">
                  <c:v>41499</c:v>
                </c:pt>
                <c:pt idx="8811">
                  <c:v>41500</c:v>
                </c:pt>
                <c:pt idx="8812">
                  <c:v>41501</c:v>
                </c:pt>
                <c:pt idx="8813">
                  <c:v>41502</c:v>
                </c:pt>
                <c:pt idx="8814">
                  <c:v>41503</c:v>
                </c:pt>
                <c:pt idx="8815">
                  <c:v>41504</c:v>
                </c:pt>
                <c:pt idx="8816">
                  <c:v>41505</c:v>
                </c:pt>
                <c:pt idx="8817">
                  <c:v>41506</c:v>
                </c:pt>
                <c:pt idx="8818">
                  <c:v>41507</c:v>
                </c:pt>
                <c:pt idx="8819">
                  <c:v>41508</c:v>
                </c:pt>
                <c:pt idx="8820">
                  <c:v>41509</c:v>
                </c:pt>
                <c:pt idx="8821">
                  <c:v>41510</c:v>
                </c:pt>
                <c:pt idx="8822">
                  <c:v>41511</c:v>
                </c:pt>
                <c:pt idx="8823">
                  <c:v>41512</c:v>
                </c:pt>
                <c:pt idx="8824">
                  <c:v>41513</c:v>
                </c:pt>
                <c:pt idx="8825">
                  <c:v>41514</c:v>
                </c:pt>
                <c:pt idx="8826">
                  <c:v>41515</c:v>
                </c:pt>
                <c:pt idx="8827">
                  <c:v>41516</c:v>
                </c:pt>
                <c:pt idx="8828">
                  <c:v>41517</c:v>
                </c:pt>
                <c:pt idx="8829">
                  <c:v>41518</c:v>
                </c:pt>
                <c:pt idx="8830">
                  <c:v>41519</c:v>
                </c:pt>
                <c:pt idx="8831">
                  <c:v>41520</c:v>
                </c:pt>
                <c:pt idx="8832">
                  <c:v>41521</c:v>
                </c:pt>
                <c:pt idx="8833">
                  <c:v>41522</c:v>
                </c:pt>
                <c:pt idx="8834">
                  <c:v>41523</c:v>
                </c:pt>
                <c:pt idx="8835">
                  <c:v>41524</c:v>
                </c:pt>
                <c:pt idx="8836">
                  <c:v>41525</c:v>
                </c:pt>
                <c:pt idx="8837">
                  <c:v>41526</c:v>
                </c:pt>
                <c:pt idx="8838">
                  <c:v>41527</c:v>
                </c:pt>
                <c:pt idx="8839">
                  <c:v>41528</c:v>
                </c:pt>
                <c:pt idx="8840">
                  <c:v>41529</c:v>
                </c:pt>
                <c:pt idx="8841">
                  <c:v>41530</c:v>
                </c:pt>
                <c:pt idx="8842">
                  <c:v>41531</c:v>
                </c:pt>
                <c:pt idx="8843">
                  <c:v>41532</c:v>
                </c:pt>
                <c:pt idx="8844">
                  <c:v>41533</c:v>
                </c:pt>
                <c:pt idx="8845">
                  <c:v>41534</c:v>
                </c:pt>
                <c:pt idx="8846">
                  <c:v>41535</c:v>
                </c:pt>
                <c:pt idx="8847">
                  <c:v>41536</c:v>
                </c:pt>
                <c:pt idx="8848">
                  <c:v>41537</c:v>
                </c:pt>
                <c:pt idx="8849">
                  <c:v>41538</c:v>
                </c:pt>
                <c:pt idx="8850">
                  <c:v>41539</c:v>
                </c:pt>
                <c:pt idx="8851">
                  <c:v>41540</c:v>
                </c:pt>
                <c:pt idx="8852">
                  <c:v>41541</c:v>
                </c:pt>
                <c:pt idx="8853">
                  <c:v>41542</c:v>
                </c:pt>
                <c:pt idx="8854">
                  <c:v>41543</c:v>
                </c:pt>
                <c:pt idx="8855">
                  <c:v>41544</c:v>
                </c:pt>
                <c:pt idx="8856">
                  <c:v>41545</c:v>
                </c:pt>
                <c:pt idx="8857">
                  <c:v>41546</c:v>
                </c:pt>
                <c:pt idx="8858">
                  <c:v>41547</c:v>
                </c:pt>
                <c:pt idx="8859">
                  <c:v>41548</c:v>
                </c:pt>
                <c:pt idx="8860">
                  <c:v>41549</c:v>
                </c:pt>
                <c:pt idx="8861">
                  <c:v>41550</c:v>
                </c:pt>
                <c:pt idx="8862">
                  <c:v>41551</c:v>
                </c:pt>
                <c:pt idx="8863">
                  <c:v>41552</c:v>
                </c:pt>
                <c:pt idx="8864">
                  <c:v>41553</c:v>
                </c:pt>
                <c:pt idx="8865">
                  <c:v>41554</c:v>
                </c:pt>
                <c:pt idx="8866">
                  <c:v>41555</c:v>
                </c:pt>
                <c:pt idx="8867">
                  <c:v>41556</c:v>
                </c:pt>
                <c:pt idx="8868">
                  <c:v>41557</c:v>
                </c:pt>
                <c:pt idx="8869">
                  <c:v>41558</c:v>
                </c:pt>
                <c:pt idx="8870">
                  <c:v>41559</c:v>
                </c:pt>
                <c:pt idx="8871">
                  <c:v>41560</c:v>
                </c:pt>
                <c:pt idx="8872">
                  <c:v>41561</c:v>
                </c:pt>
                <c:pt idx="8873">
                  <c:v>41562</c:v>
                </c:pt>
                <c:pt idx="8874">
                  <c:v>41563</c:v>
                </c:pt>
                <c:pt idx="8875">
                  <c:v>41564</c:v>
                </c:pt>
                <c:pt idx="8876">
                  <c:v>41565</c:v>
                </c:pt>
                <c:pt idx="8877">
                  <c:v>41566</c:v>
                </c:pt>
                <c:pt idx="8878">
                  <c:v>41567</c:v>
                </c:pt>
                <c:pt idx="8879">
                  <c:v>41568</c:v>
                </c:pt>
                <c:pt idx="8880">
                  <c:v>41569</c:v>
                </c:pt>
                <c:pt idx="8881">
                  <c:v>41570</c:v>
                </c:pt>
                <c:pt idx="8882">
                  <c:v>41571</c:v>
                </c:pt>
                <c:pt idx="8883">
                  <c:v>41572</c:v>
                </c:pt>
                <c:pt idx="8884">
                  <c:v>41573</c:v>
                </c:pt>
                <c:pt idx="8885">
                  <c:v>41574</c:v>
                </c:pt>
                <c:pt idx="8886">
                  <c:v>41575</c:v>
                </c:pt>
                <c:pt idx="8887">
                  <c:v>41576</c:v>
                </c:pt>
                <c:pt idx="8888">
                  <c:v>41577</c:v>
                </c:pt>
                <c:pt idx="8889">
                  <c:v>41578</c:v>
                </c:pt>
                <c:pt idx="8890">
                  <c:v>41579</c:v>
                </c:pt>
                <c:pt idx="8891">
                  <c:v>41580</c:v>
                </c:pt>
                <c:pt idx="8892">
                  <c:v>41581</c:v>
                </c:pt>
                <c:pt idx="8893">
                  <c:v>41582</c:v>
                </c:pt>
                <c:pt idx="8894">
                  <c:v>41583</c:v>
                </c:pt>
                <c:pt idx="8895">
                  <c:v>41584</c:v>
                </c:pt>
                <c:pt idx="8896">
                  <c:v>41585</c:v>
                </c:pt>
                <c:pt idx="8897">
                  <c:v>41586</c:v>
                </c:pt>
                <c:pt idx="8898">
                  <c:v>41587</c:v>
                </c:pt>
                <c:pt idx="8899">
                  <c:v>41588</c:v>
                </c:pt>
                <c:pt idx="8900">
                  <c:v>41589</c:v>
                </c:pt>
                <c:pt idx="8901">
                  <c:v>41590</c:v>
                </c:pt>
                <c:pt idx="8902">
                  <c:v>41591</c:v>
                </c:pt>
                <c:pt idx="8903">
                  <c:v>41592</c:v>
                </c:pt>
                <c:pt idx="8904">
                  <c:v>41593</c:v>
                </c:pt>
                <c:pt idx="8905">
                  <c:v>41594</c:v>
                </c:pt>
                <c:pt idx="8906">
                  <c:v>41595</c:v>
                </c:pt>
                <c:pt idx="8907">
                  <c:v>41596</c:v>
                </c:pt>
                <c:pt idx="8908">
                  <c:v>41597</c:v>
                </c:pt>
                <c:pt idx="8909">
                  <c:v>41598</c:v>
                </c:pt>
                <c:pt idx="8910">
                  <c:v>41599</c:v>
                </c:pt>
                <c:pt idx="8911">
                  <c:v>41600</c:v>
                </c:pt>
                <c:pt idx="8912">
                  <c:v>41601</c:v>
                </c:pt>
                <c:pt idx="8913">
                  <c:v>41602</c:v>
                </c:pt>
                <c:pt idx="8914">
                  <c:v>41603</c:v>
                </c:pt>
                <c:pt idx="8915">
                  <c:v>41604</c:v>
                </c:pt>
                <c:pt idx="8916">
                  <c:v>41605</c:v>
                </c:pt>
                <c:pt idx="8917">
                  <c:v>41606</c:v>
                </c:pt>
                <c:pt idx="8918">
                  <c:v>41607</c:v>
                </c:pt>
                <c:pt idx="8919">
                  <c:v>41608</c:v>
                </c:pt>
                <c:pt idx="8920">
                  <c:v>41609</c:v>
                </c:pt>
                <c:pt idx="8921">
                  <c:v>41610</c:v>
                </c:pt>
                <c:pt idx="8922">
                  <c:v>41611</c:v>
                </c:pt>
                <c:pt idx="8923">
                  <c:v>41612</c:v>
                </c:pt>
                <c:pt idx="8924">
                  <c:v>41613</c:v>
                </c:pt>
                <c:pt idx="8925">
                  <c:v>41614</c:v>
                </c:pt>
                <c:pt idx="8926">
                  <c:v>41615</c:v>
                </c:pt>
                <c:pt idx="8927">
                  <c:v>41616</c:v>
                </c:pt>
                <c:pt idx="8928">
                  <c:v>41617</c:v>
                </c:pt>
                <c:pt idx="8929">
                  <c:v>41618</c:v>
                </c:pt>
                <c:pt idx="8930">
                  <c:v>41619</c:v>
                </c:pt>
                <c:pt idx="8931">
                  <c:v>41620</c:v>
                </c:pt>
                <c:pt idx="8932">
                  <c:v>41621</c:v>
                </c:pt>
                <c:pt idx="8933">
                  <c:v>41622</c:v>
                </c:pt>
                <c:pt idx="8934">
                  <c:v>41623</c:v>
                </c:pt>
                <c:pt idx="8935">
                  <c:v>41624</c:v>
                </c:pt>
                <c:pt idx="8936">
                  <c:v>41625</c:v>
                </c:pt>
                <c:pt idx="8937">
                  <c:v>41626</c:v>
                </c:pt>
                <c:pt idx="8938">
                  <c:v>41627</c:v>
                </c:pt>
                <c:pt idx="8939">
                  <c:v>41628</c:v>
                </c:pt>
                <c:pt idx="8940">
                  <c:v>41629</c:v>
                </c:pt>
                <c:pt idx="8941">
                  <c:v>41630</c:v>
                </c:pt>
                <c:pt idx="8942">
                  <c:v>41631</c:v>
                </c:pt>
                <c:pt idx="8943">
                  <c:v>41632</c:v>
                </c:pt>
                <c:pt idx="8944">
                  <c:v>41633</c:v>
                </c:pt>
                <c:pt idx="8945">
                  <c:v>41634</c:v>
                </c:pt>
                <c:pt idx="8946">
                  <c:v>41635</c:v>
                </c:pt>
                <c:pt idx="8947">
                  <c:v>41636</c:v>
                </c:pt>
                <c:pt idx="8948">
                  <c:v>41637</c:v>
                </c:pt>
                <c:pt idx="8949">
                  <c:v>41638</c:v>
                </c:pt>
                <c:pt idx="8950">
                  <c:v>41639</c:v>
                </c:pt>
                <c:pt idx="8951">
                  <c:v>41640</c:v>
                </c:pt>
                <c:pt idx="8952">
                  <c:v>41641</c:v>
                </c:pt>
                <c:pt idx="8953">
                  <c:v>41642</c:v>
                </c:pt>
                <c:pt idx="8954">
                  <c:v>41643</c:v>
                </c:pt>
                <c:pt idx="8955">
                  <c:v>41644</c:v>
                </c:pt>
                <c:pt idx="8956">
                  <c:v>41645</c:v>
                </c:pt>
                <c:pt idx="8957">
                  <c:v>41646</c:v>
                </c:pt>
                <c:pt idx="8958">
                  <c:v>41647</c:v>
                </c:pt>
                <c:pt idx="8959">
                  <c:v>41648</c:v>
                </c:pt>
                <c:pt idx="8960">
                  <c:v>41649</c:v>
                </c:pt>
                <c:pt idx="8961">
                  <c:v>41650</c:v>
                </c:pt>
                <c:pt idx="8962">
                  <c:v>41651</c:v>
                </c:pt>
                <c:pt idx="8963">
                  <c:v>41652</c:v>
                </c:pt>
                <c:pt idx="8964">
                  <c:v>41653</c:v>
                </c:pt>
                <c:pt idx="8965">
                  <c:v>41654</c:v>
                </c:pt>
                <c:pt idx="8966">
                  <c:v>41655</c:v>
                </c:pt>
                <c:pt idx="8967">
                  <c:v>41656</c:v>
                </c:pt>
                <c:pt idx="8968">
                  <c:v>41657</c:v>
                </c:pt>
                <c:pt idx="8969">
                  <c:v>41658</c:v>
                </c:pt>
                <c:pt idx="8970">
                  <c:v>41659</c:v>
                </c:pt>
                <c:pt idx="8971">
                  <c:v>41660</c:v>
                </c:pt>
                <c:pt idx="8972">
                  <c:v>41661</c:v>
                </c:pt>
                <c:pt idx="8973">
                  <c:v>41662</c:v>
                </c:pt>
                <c:pt idx="8974">
                  <c:v>41663</c:v>
                </c:pt>
                <c:pt idx="8975">
                  <c:v>41664</c:v>
                </c:pt>
                <c:pt idx="8976">
                  <c:v>41665</c:v>
                </c:pt>
                <c:pt idx="8977">
                  <c:v>41666</c:v>
                </c:pt>
                <c:pt idx="8978">
                  <c:v>41667</c:v>
                </c:pt>
                <c:pt idx="8979">
                  <c:v>41668</c:v>
                </c:pt>
                <c:pt idx="8980">
                  <c:v>41669</c:v>
                </c:pt>
                <c:pt idx="8981">
                  <c:v>41670</c:v>
                </c:pt>
                <c:pt idx="8982">
                  <c:v>41671</c:v>
                </c:pt>
                <c:pt idx="8983">
                  <c:v>41672</c:v>
                </c:pt>
                <c:pt idx="8984">
                  <c:v>41673</c:v>
                </c:pt>
                <c:pt idx="8985">
                  <c:v>41674</c:v>
                </c:pt>
                <c:pt idx="8986">
                  <c:v>41675</c:v>
                </c:pt>
                <c:pt idx="8987">
                  <c:v>41676</c:v>
                </c:pt>
                <c:pt idx="8988">
                  <c:v>41677</c:v>
                </c:pt>
                <c:pt idx="8989">
                  <c:v>41678</c:v>
                </c:pt>
                <c:pt idx="8990">
                  <c:v>41679</c:v>
                </c:pt>
                <c:pt idx="8991">
                  <c:v>41680</c:v>
                </c:pt>
                <c:pt idx="8992">
                  <c:v>41681</c:v>
                </c:pt>
                <c:pt idx="8993">
                  <c:v>41682</c:v>
                </c:pt>
                <c:pt idx="8994">
                  <c:v>41683</c:v>
                </c:pt>
                <c:pt idx="8995">
                  <c:v>41684</c:v>
                </c:pt>
                <c:pt idx="8996">
                  <c:v>41685</c:v>
                </c:pt>
                <c:pt idx="8997">
                  <c:v>41686</c:v>
                </c:pt>
                <c:pt idx="8998">
                  <c:v>41687</c:v>
                </c:pt>
                <c:pt idx="8999">
                  <c:v>41688</c:v>
                </c:pt>
                <c:pt idx="9000">
                  <c:v>41689</c:v>
                </c:pt>
                <c:pt idx="9001">
                  <c:v>41690</c:v>
                </c:pt>
                <c:pt idx="9002">
                  <c:v>41691</c:v>
                </c:pt>
                <c:pt idx="9003">
                  <c:v>41692</c:v>
                </c:pt>
                <c:pt idx="9004">
                  <c:v>41693</c:v>
                </c:pt>
                <c:pt idx="9005">
                  <c:v>41694</c:v>
                </c:pt>
                <c:pt idx="9006">
                  <c:v>41695</c:v>
                </c:pt>
                <c:pt idx="9007">
                  <c:v>41696</c:v>
                </c:pt>
                <c:pt idx="9008">
                  <c:v>41697</c:v>
                </c:pt>
                <c:pt idx="9009">
                  <c:v>41698</c:v>
                </c:pt>
                <c:pt idx="9010">
                  <c:v>41699</c:v>
                </c:pt>
                <c:pt idx="9011">
                  <c:v>41700</c:v>
                </c:pt>
                <c:pt idx="9012">
                  <c:v>41701</c:v>
                </c:pt>
                <c:pt idx="9013">
                  <c:v>41702</c:v>
                </c:pt>
                <c:pt idx="9014">
                  <c:v>41703</c:v>
                </c:pt>
                <c:pt idx="9015">
                  <c:v>41704</c:v>
                </c:pt>
                <c:pt idx="9016">
                  <c:v>41705</c:v>
                </c:pt>
                <c:pt idx="9017">
                  <c:v>41706</c:v>
                </c:pt>
                <c:pt idx="9018">
                  <c:v>41707</c:v>
                </c:pt>
                <c:pt idx="9019">
                  <c:v>41708</c:v>
                </c:pt>
                <c:pt idx="9020">
                  <c:v>41709</c:v>
                </c:pt>
                <c:pt idx="9021">
                  <c:v>41710</c:v>
                </c:pt>
                <c:pt idx="9022">
                  <c:v>41711</c:v>
                </c:pt>
                <c:pt idx="9023">
                  <c:v>41712</c:v>
                </c:pt>
                <c:pt idx="9024">
                  <c:v>41713</c:v>
                </c:pt>
                <c:pt idx="9025">
                  <c:v>41714</c:v>
                </c:pt>
                <c:pt idx="9026">
                  <c:v>41715</c:v>
                </c:pt>
                <c:pt idx="9027">
                  <c:v>41716</c:v>
                </c:pt>
                <c:pt idx="9028">
                  <c:v>41717</c:v>
                </c:pt>
                <c:pt idx="9029">
                  <c:v>41718</c:v>
                </c:pt>
                <c:pt idx="9030">
                  <c:v>41719</c:v>
                </c:pt>
                <c:pt idx="9031">
                  <c:v>41720</c:v>
                </c:pt>
                <c:pt idx="9032">
                  <c:v>41721</c:v>
                </c:pt>
                <c:pt idx="9033">
                  <c:v>41722</c:v>
                </c:pt>
                <c:pt idx="9034">
                  <c:v>41723</c:v>
                </c:pt>
                <c:pt idx="9035">
                  <c:v>41724</c:v>
                </c:pt>
                <c:pt idx="9036">
                  <c:v>41725</c:v>
                </c:pt>
                <c:pt idx="9037">
                  <c:v>41726</c:v>
                </c:pt>
                <c:pt idx="9038">
                  <c:v>41727</c:v>
                </c:pt>
                <c:pt idx="9039">
                  <c:v>41728</c:v>
                </c:pt>
                <c:pt idx="9040">
                  <c:v>41729</c:v>
                </c:pt>
                <c:pt idx="9041">
                  <c:v>41730</c:v>
                </c:pt>
                <c:pt idx="9042">
                  <c:v>41731</c:v>
                </c:pt>
                <c:pt idx="9043">
                  <c:v>41732</c:v>
                </c:pt>
                <c:pt idx="9044">
                  <c:v>41733</c:v>
                </c:pt>
                <c:pt idx="9045">
                  <c:v>41734</c:v>
                </c:pt>
                <c:pt idx="9046">
                  <c:v>41735</c:v>
                </c:pt>
                <c:pt idx="9047">
                  <c:v>41736</c:v>
                </c:pt>
                <c:pt idx="9048">
                  <c:v>41737</c:v>
                </c:pt>
                <c:pt idx="9049">
                  <c:v>41738</c:v>
                </c:pt>
                <c:pt idx="9050">
                  <c:v>41739</c:v>
                </c:pt>
                <c:pt idx="9051">
                  <c:v>41740</c:v>
                </c:pt>
                <c:pt idx="9052">
                  <c:v>41741</c:v>
                </c:pt>
                <c:pt idx="9053">
                  <c:v>41742</c:v>
                </c:pt>
                <c:pt idx="9054">
                  <c:v>41743</c:v>
                </c:pt>
                <c:pt idx="9055">
                  <c:v>41744</c:v>
                </c:pt>
                <c:pt idx="9056">
                  <c:v>41745</c:v>
                </c:pt>
                <c:pt idx="9057">
                  <c:v>41746</c:v>
                </c:pt>
                <c:pt idx="9058">
                  <c:v>41747</c:v>
                </c:pt>
                <c:pt idx="9059">
                  <c:v>41748</c:v>
                </c:pt>
                <c:pt idx="9060">
                  <c:v>41749</c:v>
                </c:pt>
                <c:pt idx="9061">
                  <c:v>41750</c:v>
                </c:pt>
                <c:pt idx="9062">
                  <c:v>41751</c:v>
                </c:pt>
                <c:pt idx="9063">
                  <c:v>41752</c:v>
                </c:pt>
                <c:pt idx="9064">
                  <c:v>41753</c:v>
                </c:pt>
                <c:pt idx="9065">
                  <c:v>41754</c:v>
                </c:pt>
                <c:pt idx="9066">
                  <c:v>41755</c:v>
                </c:pt>
                <c:pt idx="9067">
                  <c:v>41756</c:v>
                </c:pt>
                <c:pt idx="9068">
                  <c:v>41757</c:v>
                </c:pt>
                <c:pt idx="9069">
                  <c:v>41758</c:v>
                </c:pt>
                <c:pt idx="9070">
                  <c:v>41759</c:v>
                </c:pt>
                <c:pt idx="9071">
                  <c:v>41760</c:v>
                </c:pt>
                <c:pt idx="9072">
                  <c:v>41761</c:v>
                </c:pt>
                <c:pt idx="9073">
                  <c:v>41762</c:v>
                </c:pt>
                <c:pt idx="9074">
                  <c:v>41763</c:v>
                </c:pt>
                <c:pt idx="9075">
                  <c:v>41764</c:v>
                </c:pt>
                <c:pt idx="9076">
                  <c:v>41765</c:v>
                </c:pt>
                <c:pt idx="9077">
                  <c:v>41766</c:v>
                </c:pt>
                <c:pt idx="9078">
                  <c:v>41767</c:v>
                </c:pt>
                <c:pt idx="9079">
                  <c:v>41768</c:v>
                </c:pt>
                <c:pt idx="9080">
                  <c:v>41769</c:v>
                </c:pt>
                <c:pt idx="9081">
                  <c:v>41770</c:v>
                </c:pt>
                <c:pt idx="9082">
                  <c:v>41771</c:v>
                </c:pt>
                <c:pt idx="9083">
                  <c:v>41772</c:v>
                </c:pt>
                <c:pt idx="9084">
                  <c:v>41773</c:v>
                </c:pt>
                <c:pt idx="9085">
                  <c:v>41774</c:v>
                </c:pt>
                <c:pt idx="9086">
                  <c:v>41775</c:v>
                </c:pt>
                <c:pt idx="9087">
                  <c:v>41776</c:v>
                </c:pt>
                <c:pt idx="9088">
                  <c:v>41777</c:v>
                </c:pt>
                <c:pt idx="9089">
                  <c:v>41778</c:v>
                </c:pt>
                <c:pt idx="9090">
                  <c:v>41779</c:v>
                </c:pt>
                <c:pt idx="9091">
                  <c:v>41780</c:v>
                </c:pt>
                <c:pt idx="9092">
                  <c:v>41781</c:v>
                </c:pt>
                <c:pt idx="9093">
                  <c:v>41782</c:v>
                </c:pt>
                <c:pt idx="9094">
                  <c:v>41783</c:v>
                </c:pt>
                <c:pt idx="9095">
                  <c:v>41784</c:v>
                </c:pt>
                <c:pt idx="9096">
                  <c:v>41785</c:v>
                </c:pt>
                <c:pt idx="9097">
                  <c:v>41786</c:v>
                </c:pt>
                <c:pt idx="9098">
                  <c:v>41787</c:v>
                </c:pt>
                <c:pt idx="9099">
                  <c:v>41788</c:v>
                </c:pt>
                <c:pt idx="9100">
                  <c:v>41789</c:v>
                </c:pt>
                <c:pt idx="9101">
                  <c:v>41790</c:v>
                </c:pt>
                <c:pt idx="9102">
                  <c:v>41791</c:v>
                </c:pt>
                <c:pt idx="9103">
                  <c:v>41792</c:v>
                </c:pt>
                <c:pt idx="9104">
                  <c:v>41793</c:v>
                </c:pt>
                <c:pt idx="9105">
                  <c:v>41794</c:v>
                </c:pt>
                <c:pt idx="9106">
                  <c:v>41795</c:v>
                </c:pt>
                <c:pt idx="9107">
                  <c:v>41796</c:v>
                </c:pt>
                <c:pt idx="9108">
                  <c:v>41797</c:v>
                </c:pt>
                <c:pt idx="9109">
                  <c:v>41798</c:v>
                </c:pt>
                <c:pt idx="9110">
                  <c:v>41799</c:v>
                </c:pt>
                <c:pt idx="9111">
                  <c:v>41800</c:v>
                </c:pt>
                <c:pt idx="9112">
                  <c:v>41801</c:v>
                </c:pt>
                <c:pt idx="9113">
                  <c:v>41802</c:v>
                </c:pt>
                <c:pt idx="9114">
                  <c:v>41803</c:v>
                </c:pt>
                <c:pt idx="9115">
                  <c:v>41804</c:v>
                </c:pt>
                <c:pt idx="9116">
                  <c:v>41805</c:v>
                </c:pt>
                <c:pt idx="9117">
                  <c:v>41806</c:v>
                </c:pt>
                <c:pt idx="9118">
                  <c:v>41807</c:v>
                </c:pt>
                <c:pt idx="9119">
                  <c:v>41808</c:v>
                </c:pt>
                <c:pt idx="9120">
                  <c:v>41809</c:v>
                </c:pt>
                <c:pt idx="9121">
                  <c:v>41810</c:v>
                </c:pt>
                <c:pt idx="9122">
                  <c:v>41811</c:v>
                </c:pt>
                <c:pt idx="9123">
                  <c:v>41812</c:v>
                </c:pt>
                <c:pt idx="9124">
                  <c:v>41813</c:v>
                </c:pt>
                <c:pt idx="9125">
                  <c:v>41814</c:v>
                </c:pt>
                <c:pt idx="9126">
                  <c:v>41815</c:v>
                </c:pt>
                <c:pt idx="9127">
                  <c:v>41816</c:v>
                </c:pt>
                <c:pt idx="9128">
                  <c:v>41817</c:v>
                </c:pt>
                <c:pt idx="9129">
                  <c:v>41818</c:v>
                </c:pt>
                <c:pt idx="9130">
                  <c:v>41819</c:v>
                </c:pt>
                <c:pt idx="9131">
                  <c:v>41820</c:v>
                </c:pt>
                <c:pt idx="9132">
                  <c:v>41821</c:v>
                </c:pt>
                <c:pt idx="9133">
                  <c:v>41822</c:v>
                </c:pt>
                <c:pt idx="9134">
                  <c:v>41823</c:v>
                </c:pt>
                <c:pt idx="9135">
                  <c:v>41824</c:v>
                </c:pt>
                <c:pt idx="9136">
                  <c:v>41825</c:v>
                </c:pt>
                <c:pt idx="9137">
                  <c:v>41826</c:v>
                </c:pt>
                <c:pt idx="9138">
                  <c:v>41827</c:v>
                </c:pt>
                <c:pt idx="9139">
                  <c:v>41828</c:v>
                </c:pt>
                <c:pt idx="9140">
                  <c:v>41829</c:v>
                </c:pt>
                <c:pt idx="9141">
                  <c:v>41830</c:v>
                </c:pt>
                <c:pt idx="9142">
                  <c:v>41831</c:v>
                </c:pt>
                <c:pt idx="9143">
                  <c:v>41832</c:v>
                </c:pt>
                <c:pt idx="9144">
                  <c:v>41833</c:v>
                </c:pt>
                <c:pt idx="9145">
                  <c:v>41834</c:v>
                </c:pt>
                <c:pt idx="9146">
                  <c:v>41835</c:v>
                </c:pt>
                <c:pt idx="9147">
                  <c:v>41836</c:v>
                </c:pt>
                <c:pt idx="9148">
                  <c:v>41837</c:v>
                </c:pt>
                <c:pt idx="9149">
                  <c:v>41838</c:v>
                </c:pt>
                <c:pt idx="9150">
                  <c:v>41839</c:v>
                </c:pt>
                <c:pt idx="9151">
                  <c:v>41840</c:v>
                </c:pt>
                <c:pt idx="9152">
                  <c:v>41841</c:v>
                </c:pt>
                <c:pt idx="9153">
                  <c:v>41842</c:v>
                </c:pt>
                <c:pt idx="9154">
                  <c:v>41843</c:v>
                </c:pt>
                <c:pt idx="9155">
                  <c:v>41844</c:v>
                </c:pt>
                <c:pt idx="9156">
                  <c:v>41845</c:v>
                </c:pt>
                <c:pt idx="9157">
                  <c:v>41846</c:v>
                </c:pt>
                <c:pt idx="9158">
                  <c:v>41847</c:v>
                </c:pt>
                <c:pt idx="9159">
                  <c:v>41848</c:v>
                </c:pt>
                <c:pt idx="9160">
                  <c:v>41849</c:v>
                </c:pt>
                <c:pt idx="9161">
                  <c:v>41850</c:v>
                </c:pt>
                <c:pt idx="9162">
                  <c:v>41851</c:v>
                </c:pt>
                <c:pt idx="9163">
                  <c:v>41852</c:v>
                </c:pt>
                <c:pt idx="9164">
                  <c:v>41853</c:v>
                </c:pt>
                <c:pt idx="9165">
                  <c:v>41854</c:v>
                </c:pt>
                <c:pt idx="9166">
                  <c:v>41855</c:v>
                </c:pt>
                <c:pt idx="9167">
                  <c:v>41856</c:v>
                </c:pt>
                <c:pt idx="9168">
                  <c:v>41857</c:v>
                </c:pt>
                <c:pt idx="9169">
                  <c:v>41858</c:v>
                </c:pt>
                <c:pt idx="9170">
                  <c:v>41859</c:v>
                </c:pt>
                <c:pt idx="9171">
                  <c:v>41860</c:v>
                </c:pt>
                <c:pt idx="9172">
                  <c:v>41861</c:v>
                </c:pt>
                <c:pt idx="9173">
                  <c:v>41862</c:v>
                </c:pt>
                <c:pt idx="9174">
                  <c:v>41863</c:v>
                </c:pt>
                <c:pt idx="9175">
                  <c:v>41864</c:v>
                </c:pt>
                <c:pt idx="9176">
                  <c:v>41865</c:v>
                </c:pt>
                <c:pt idx="9177">
                  <c:v>41866</c:v>
                </c:pt>
                <c:pt idx="9178">
                  <c:v>41867</c:v>
                </c:pt>
                <c:pt idx="9179">
                  <c:v>41868</c:v>
                </c:pt>
                <c:pt idx="9180">
                  <c:v>41869</c:v>
                </c:pt>
                <c:pt idx="9181">
                  <c:v>41870</c:v>
                </c:pt>
                <c:pt idx="9182">
                  <c:v>41871</c:v>
                </c:pt>
                <c:pt idx="9183">
                  <c:v>41872</c:v>
                </c:pt>
                <c:pt idx="9184">
                  <c:v>41873</c:v>
                </c:pt>
                <c:pt idx="9185">
                  <c:v>41874</c:v>
                </c:pt>
                <c:pt idx="9186">
                  <c:v>41875</c:v>
                </c:pt>
                <c:pt idx="9187">
                  <c:v>41876</c:v>
                </c:pt>
                <c:pt idx="9188">
                  <c:v>41877</c:v>
                </c:pt>
                <c:pt idx="9189">
                  <c:v>41878</c:v>
                </c:pt>
                <c:pt idx="9190">
                  <c:v>41879</c:v>
                </c:pt>
                <c:pt idx="9191">
                  <c:v>41880</c:v>
                </c:pt>
                <c:pt idx="9192">
                  <c:v>41881</c:v>
                </c:pt>
                <c:pt idx="9193">
                  <c:v>41882</c:v>
                </c:pt>
                <c:pt idx="9194">
                  <c:v>41883</c:v>
                </c:pt>
                <c:pt idx="9195">
                  <c:v>41884</c:v>
                </c:pt>
                <c:pt idx="9196">
                  <c:v>41885</c:v>
                </c:pt>
                <c:pt idx="9197">
                  <c:v>41886</c:v>
                </c:pt>
                <c:pt idx="9198">
                  <c:v>41887</c:v>
                </c:pt>
                <c:pt idx="9199">
                  <c:v>41888</c:v>
                </c:pt>
                <c:pt idx="9200">
                  <c:v>41889</c:v>
                </c:pt>
                <c:pt idx="9201">
                  <c:v>41890</c:v>
                </c:pt>
                <c:pt idx="9202">
                  <c:v>41891</c:v>
                </c:pt>
                <c:pt idx="9203">
                  <c:v>41892</c:v>
                </c:pt>
                <c:pt idx="9204">
                  <c:v>41893</c:v>
                </c:pt>
                <c:pt idx="9205">
                  <c:v>41894</c:v>
                </c:pt>
                <c:pt idx="9206">
                  <c:v>41895</c:v>
                </c:pt>
                <c:pt idx="9207">
                  <c:v>41896</c:v>
                </c:pt>
                <c:pt idx="9208">
                  <c:v>41897</c:v>
                </c:pt>
                <c:pt idx="9209">
                  <c:v>41898</c:v>
                </c:pt>
                <c:pt idx="9210">
                  <c:v>41899</c:v>
                </c:pt>
                <c:pt idx="9211">
                  <c:v>41900</c:v>
                </c:pt>
                <c:pt idx="9212">
                  <c:v>41901</c:v>
                </c:pt>
                <c:pt idx="9213">
                  <c:v>41902</c:v>
                </c:pt>
                <c:pt idx="9214">
                  <c:v>41903</c:v>
                </c:pt>
                <c:pt idx="9215">
                  <c:v>41904</c:v>
                </c:pt>
                <c:pt idx="9216">
                  <c:v>41905</c:v>
                </c:pt>
                <c:pt idx="9217">
                  <c:v>41906</c:v>
                </c:pt>
                <c:pt idx="9218">
                  <c:v>41907</c:v>
                </c:pt>
                <c:pt idx="9219">
                  <c:v>41908</c:v>
                </c:pt>
                <c:pt idx="9220">
                  <c:v>41909</c:v>
                </c:pt>
                <c:pt idx="9221">
                  <c:v>41910</c:v>
                </c:pt>
                <c:pt idx="9222">
                  <c:v>41911</c:v>
                </c:pt>
                <c:pt idx="9223">
                  <c:v>41912</c:v>
                </c:pt>
                <c:pt idx="9224">
                  <c:v>41913</c:v>
                </c:pt>
                <c:pt idx="9225">
                  <c:v>41914</c:v>
                </c:pt>
                <c:pt idx="9226">
                  <c:v>41915</c:v>
                </c:pt>
                <c:pt idx="9227">
                  <c:v>41916</c:v>
                </c:pt>
                <c:pt idx="9228">
                  <c:v>41917</c:v>
                </c:pt>
                <c:pt idx="9229">
                  <c:v>41918</c:v>
                </c:pt>
                <c:pt idx="9230">
                  <c:v>41919</c:v>
                </c:pt>
                <c:pt idx="9231">
                  <c:v>41920</c:v>
                </c:pt>
                <c:pt idx="9232">
                  <c:v>41921</c:v>
                </c:pt>
                <c:pt idx="9233">
                  <c:v>41922</c:v>
                </c:pt>
                <c:pt idx="9234">
                  <c:v>41923</c:v>
                </c:pt>
                <c:pt idx="9235">
                  <c:v>41924</c:v>
                </c:pt>
                <c:pt idx="9236">
                  <c:v>41925</c:v>
                </c:pt>
                <c:pt idx="9237">
                  <c:v>41926</c:v>
                </c:pt>
                <c:pt idx="9238">
                  <c:v>41927</c:v>
                </c:pt>
                <c:pt idx="9239">
                  <c:v>41928</c:v>
                </c:pt>
                <c:pt idx="9240">
                  <c:v>41929</c:v>
                </c:pt>
                <c:pt idx="9241">
                  <c:v>41930</c:v>
                </c:pt>
                <c:pt idx="9242">
                  <c:v>41931</c:v>
                </c:pt>
                <c:pt idx="9243">
                  <c:v>41932</c:v>
                </c:pt>
                <c:pt idx="9244">
                  <c:v>41933</c:v>
                </c:pt>
                <c:pt idx="9245">
                  <c:v>41934</c:v>
                </c:pt>
                <c:pt idx="9246">
                  <c:v>41935</c:v>
                </c:pt>
                <c:pt idx="9247">
                  <c:v>41936</c:v>
                </c:pt>
                <c:pt idx="9248">
                  <c:v>41937</c:v>
                </c:pt>
                <c:pt idx="9249">
                  <c:v>41938</c:v>
                </c:pt>
                <c:pt idx="9250">
                  <c:v>41939</c:v>
                </c:pt>
                <c:pt idx="9251">
                  <c:v>41940</c:v>
                </c:pt>
                <c:pt idx="9252">
                  <c:v>41941</c:v>
                </c:pt>
                <c:pt idx="9253">
                  <c:v>41942</c:v>
                </c:pt>
                <c:pt idx="9254">
                  <c:v>41943</c:v>
                </c:pt>
                <c:pt idx="9255">
                  <c:v>41944</c:v>
                </c:pt>
                <c:pt idx="9256">
                  <c:v>41945</c:v>
                </c:pt>
                <c:pt idx="9257">
                  <c:v>41946</c:v>
                </c:pt>
                <c:pt idx="9258">
                  <c:v>41947</c:v>
                </c:pt>
                <c:pt idx="9259">
                  <c:v>41948</c:v>
                </c:pt>
                <c:pt idx="9260">
                  <c:v>41949</c:v>
                </c:pt>
                <c:pt idx="9261">
                  <c:v>41950</c:v>
                </c:pt>
                <c:pt idx="9262">
                  <c:v>41951</c:v>
                </c:pt>
                <c:pt idx="9263">
                  <c:v>41952</c:v>
                </c:pt>
                <c:pt idx="9264">
                  <c:v>41953</c:v>
                </c:pt>
                <c:pt idx="9265">
                  <c:v>41954</c:v>
                </c:pt>
                <c:pt idx="9266">
                  <c:v>41955</c:v>
                </c:pt>
                <c:pt idx="9267">
                  <c:v>41956</c:v>
                </c:pt>
                <c:pt idx="9268">
                  <c:v>41957</c:v>
                </c:pt>
                <c:pt idx="9269">
                  <c:v>41958</c:v>
                </c:pt>
                <c:pt idx="9270">
                  <c:v>41959</c:v>
                </c:pt>
                <c:pt idx="9271">
                  <c:v>41960</c:v>
                </c:pt>
                <c:pt idx="9272">
                  <c:v>41961</c:v>
                </c:pt>
                <c:pt idx="9273">
                  <c:v>41962</c:v>
                </c:pt>
                <c:pt idx="9274">
                  <c:v>41963</c:v>
                </c:pt>
                <c:pt idx="9275">
                  <c:v>41964</c:v>
                </c:pt>
                <c:pt idx="9276">
                  <c:v>41965</c:v>
                </c:pt>
                <c:pt idx="9277">
                  <c:v>41966</c:v>
                </c:pt>
                <c:pt idx="9278">
                  <c:v>41967</c:v>
                </c:pt>
                <c:pt idx="9279">
                  <c:v>41968</c:v>
                </c:pt>
                <c:pt idx="9280">
                  <c:v>41969</c:v>
                </c:pt>
                <c:pt idx="9281">
                  <c:v>41970</c:v>
                </c:pt>
                <c:pt idx="9282">
                  <c:v>41971</c:v>
                </c:pt>
                <c:pt idx="9283">
                  <c:v>41972</c:v>
                </c:pt>
                <c:pt idx="9284">
                  <c:v>41973</c:v>
                </c:pt>
                <c:pt idx="9285">
                  <c:v>41974</c:v>
                </c:pt>
                <c:pt idx="9286">
                  <c:v>41975</c:v>
                </c:pt>
                <c:pt idx="9287">
                  <c:v>41976</c:v>
                </c:pt>
                <c:pt idx="9288">
                  <c:v>41977</c:v>
                </c:pt>
                <c:pt idx="9289">
                  <c:v>41978</c:v>
                </c:pt>
                <c:pt idx="9290">
                  <c:v>41979</c:v>
                </c:pt>
                <c:pt idx="9291">
                  <c:v>41980</c:v>
                </c:pt>
                <c:pt idx="9292">
                  <c:v>41981</c:v>
                </c:pt>
                <c:pt idx="9293">
                  <c:v>41982</c:v>
                </c:pt>
                <c:pt idx="9294">
                  <c:v>41983</c:v>
                </c:pt>
                <c:pt idx="9295">
                  <c:v>41984</c:v>
                </c:pt>
                <c:pt idx="9296">
                  <c:v>41985</c:v>
                </c:pt>
                <c:pt idx="9297">
                  <c:v>41986</c:v>
                </c:pt>
                <c:pt idx="9298">
                  <c:v>41987</c:v>
                </c:pt>
                <c:pt idx="9299">
                  <c:v>41988</c:v>
                </c:pt>
                <c:pt idx="9300">
                  <c:v>41989</c:v>
                </c:pt>
                <c:pt idx="9301">
                  <c:v>41990</c:v>
                </c:pt>
                <c:pt idx="9302">
                  <c:v>41991</c:v>
                </c:pt>
                <c:pt idx="9303">
                  <c:v>41992</c:v>
                </c:pt>
                <c:pt idx="9304">
                  <c:v>41993</c:v>
                </c:pt>
                <c:pt idx="9305">
                  <c:v>41994</c:v>
                </c:pt>
                <c:pt idx="9306">
                  <c:v>41995</c:v>
                </c:pt>
                <c:pt idx="9307">
                  <c:v>41996</c:v>
                </c:pt>
                <c:pt idx="9308">
                  <c:v>41997</c:v>
                </c:pt>
                <c:pt idx="9309">
                  <c:v>41998</c:v>
                </c:pt>
                <c:pt idx="9310">
                  <c:v>41999</c:v>
                </c:pt>
                <c:pt idx="9311">
                  <c:v>42000</c:v>
                </c:pt>
                <c:pt idx="9312">
                  <c:v>42001</c:v>
                </c:pt>
                <c:pt idx="9313">
                  <c:v>42002</c:v>
                </c:pt>
                <c:pt idx="9314">
                  <c:v>42003</c:v>
                </c:pt>
                <c:pt idx="9315">
                  <c:v>42004</c:v>
                </c:pt>
                <c:pt idx="9316">
                  <c:v>42005</c:v>
                </c:pt>
                <c:pt idx="9317">
                  <c:v>42006</c:v>
                </c:pt>
                <c:pt idx="9318">
                  <c:v>42007</c:v>
                </c:pt>
                <c:pt idx="9319">
                  <c:v>42008</c:v>
                </c:pt>
                <c:pt idx="9320">
                  <c:v>42009</c:v>
                </c:pt>
                <c:pt idx="9321">
                  <c:v>42010</c:v>
                </c:pt>
                <c:pt idx="9322">
                  <c:v>42011</c:v>
                </c:pt>
                <c:pt idx="9323">
                  <c:v>42012</c:v>
                </c:pt>
                <c:pt idx="9324">
                  <c:v>42013</c:v>
                </c:pt>
                <c:pt idx="9325">
                  <c:v>42014</c:v>
                </c:pt>
                <c:pt idx="9326">
                  <c:v>42015</c:v>
                </c:pt>
                <c:pt idx="9327">
                  <c:v>42016</c:v>
                </c:pt>
                <c:pt idx="9328">
                  <c:v>42017</c:v>
                </c:pt>
                <c:pt idx="9329">
                  <c:v>42018</c:v>
                </c:pt>
                <c:pt idx="9330">
                  <c:v>42019</c:v>
                </c:pt>
                <c:pt idx="9331">
                  <c:v>42020</c:v>
                </c:pt>
                <c:pt idx="9332">
                  <c:v>42021</c:v>
                </c:pt>
                <c:pt idx="9333">
                  <c:v>42022</c:v>
                </c:pt>
                <c:pt idx="9334">
                  <c:v>42023</c:v>
                </c:pt>
                <c:pt idx="9335">
                  <c:v>42024</c:v>
                </c:pt>
                <c:pt idx="9336">
                  <c:v>42025</c:v>
                </c:pt>
                <c:pt idx="9337">
                  <c:v>42026</c:v>
                </c:pt>
                <c:pt idx="9338">
                  <c:v>42027</c:v>
                </c:pt>
                <c:pt idx="9339">
                  <c:v>42028</c:v>
                </c:pt>
                <c:pt idx="9340">
                  <c:v>42029</c:v>
                </c:pt>
                <c:pt idx="9341">
                  <c:v>42030</c:v>
                </c:pt>
                <c:pt idx="9342">
                  <c:v>42031</c:v>
                </c:pt>
                <c:pt idx="9343">
                  <c:v>42032</c:v>
                </c:pt>
                <c:pt idx="9344">
                  <c:v>42033</c:v>
                </c:pt>
                <c:pt idx="9345">
                  <c:v>42034</c:v>
                </c:pt>
                <c:pt idx="9346">
                  <c:v>42035</c:v>
                </c:pt>
                <c:pt idx="9347">
                  <c:v>42036</c:v>
                </c:pt>
                <c:pt idx="9348">
                  <c:v>42037</c:v>
                </c:pt>
                <c:pt idx="9349">
                  <c:v>42038</c:v>
                </c:pt>
                <c:pt idx="9350">
                  <c:v>42039</c:v>
                </c:pt>
                <c:pt idx="9351">
                  <c:v>42040</c:v>
                </c:pt>
                <c:pt idx="9352">
                  <c:v>42041</c:v>
                </c:pt>
                <c:pt idx="9353">
                  <c:v>42042</c:v>
                </c:pt>
                <c:pt idx="9354">
                  <c:v>42043</c:v>
                </c:pt>
                <c:pt idx="9355">
                  <c:v>42044</c:v>
                </c:pt>
                <c:pt idx="9356">
                  <c:v>42045</c:v>
                </c:pt>
                <c:pt idx="9357">
                  <c:v>42046</c:v>
                </c:pt>
                <c:pt idx="9358">
                  <c:v>42047</c:v>
                </c:pt>
                <c:pt idx="9359">
                  <c:v>42048</c:v>
                </c:pt>
                <c:pt idx="9360">
                  <c:v>42049</c:v>
                </c:pt>
                <c:pt idx="9361">
                  <c:v>42050</c:v>
                </c:pt>
                <c:pt idx="9362">
                  <c:v>42051</c:v>
                </c:pt>
                <c:pt idx="9363">
                  <c:v>42052</c:v>
                </c:pt>
                <c:pt idx="9364">
                  <c:v>42053</c:v>
                </c:pt>
                <c:pt idx="9365">
                  <c:v>42054</c:v>
                </c:pt>
                <c:pt idx="9366">
                  <c:v>42055</c:v>
                </c:pt>
                <c:pt idx="9367">
                  <c:v>42056</c:v>
                </c:pt>
                <c:pt idx="9368">
                  <c:v>42057</c:v>
                </c:pt>
                <c:pt idx="9369">
                  <c:v>42058</c:v>
                </c:pt>
                <c:pt idx="9370">
                  <c:v>42059</c:v>
                </c:pt>
                <c:pt idx="9371">
                  <c:v>42060</c:v>
                </c:pt>
                <c:pt idx="9372">
                  <c:v>42061</c:v>
                </c:pt>
                <c:pt idx="9373">
                  <c:v>42062</c:v>
                </c:pt>
                <c:pt idx="9374">
                  <c:v>42063</c:v>
                </c:pt>
                <c:pt idx="9375">
                  <c:v>42064</c:v>
                </c:pt>
                <c:pt idx="9376">
                  <c:v>42065</c:v>
                </c:pt>
                <c:pt idx="9377">
                  <c:v>42066</c:v>
                </c:pt>
                <c:pt idx="9378">
                  <c:v>42067</c:v>
                </c:pt>
                <c:pt idx="9379">
                  <c:v>42068</c:v>
                </c:pt>
                <c:pt idx="9380">
                  <c:v>42069</c:v>
                </c:pt>
                <c:pt idx="9381">
                  <c:v>42070</c:v>
                </c:pt>
                <c:pt idx="9382">
                  <c:v>42071</c:v>
                </c:pt>
                <c:pt idx="9383">
                  <c:v>42072</c:v>
                </c:pt>
                <c:pt idx="9384">
                  <c:v>42073</c:v>
                </c:pt>
                <c:pt idx="9385">
                  <c:v>42074</c:v>
                </c:pt>
                <c:pt idx="9386">
                  <c:v>42075</c:v>
                </c:pt>
                <c:pt idx="9387">
                  <c:v>42076</c:v>
                </c:pt>
                <c:pt idx="9388">
                  <c:v>42077</c:v>
                </c:pt>
                <c:pt idx="9389">
                  <c:v>42078</c:v>
                </c:pt>
                <c:pt idx="9390">
                  <c:v>42079</c:v>
                </c:pt>
                <c:pt idx="9391">
                  <c:v>42080</c:v>
                </c:pt>
                <c:pt idx="9392">
                  <c:v>42081</c:v>
                </c:pt>
                <c:pt idx="9393">
                  <c:v>42082</c:v>
                </c:pt>
                <c:pt idx="9394">
                  <c:v>42083</c:v>
                </c:pt>
                <c:pt idx="9395">
                  <c:v>42084</c:v>
                </c:pt>
                <c:pt idx="9396">
                  <c:v>42085</c:v>
                </c:pt>
                <c:pt idx="9397">
                  <c:v>42086</c:v>
                </c:pt>
                <c:pt idx="9398">
                  <c:v>42087</c:v>
                </c:pt>
                <c:pt idx="9399">
                  <c:v>42088</c:v>
                </c:pt>
                <c:pt idx="9400">
                  <c:v>42089</c:v>
                </c:pt>
                <c:pt idx="9401">
                  <c:v>42090</c:v>
                </c:pt>
                <c:pt idx="9402">
                  <c:v>42091</c:v>
                </c:pt>
                <c:pt idx="9403">
                  <c:v>42092</c:v>
                </c:pt>
                <c:pt idx="9404">
                  <c:v>42093</c:v>
                </c:pt>
                <c:pt idx="9405">
                  <c:v>42094</c:v>
                </c:pt>
                <c:pt idx="9406">
                  <c:v>42095</c:v>
                </c:pt>
                <c:pt idx="9407">
                  <c:v>42096</c:v>
                </c:pt>
                <c:pt idx="9408">
                  <c:v>42097</c:v>
                </c:pt>
                <c:pt idx="9409">
                  <c:v>42098</c:v>
                </c:pt>
                <c:pt idx="9410">
                  <c:v>42099</c:v>
                </c:pt>
                <c:pt idx="9411">
                  <c:v>42100</c:v>
                </c:pt>
                <c:pt idx="9412">
                  <c:v>42101</c:v>
                </c:pt>
                <c:pt idx="9413">
                  <c:v>42102</c:v>
                </c:pt>
                <c:pt idx="9414">
                  <c:v>42103</c:v>
                </c:pt>
                <c:pt idx="9415">
                  <c:v>42104</c:v>
                </c:pt>
                <c:pt idx="9416">
                  <c:v>42105</c:v>
                </c:pt>
                <c:pt idx="9417">
                  <c:v>42106</c:v>
                </c:pt>
                <c:pt idx="9418">
                  <c:v>42107</c:v>
                </c:pt>
                <c:pt idx="9419">
                  <c:v>42108</c:v>
                </c:pt>
                <c:pt idx="9420">
                  <c:v>42109</c:v>
                </c:pt>
                <c:pt idx="9421">
                  <c:v>42110</c:v>
                </c:pt>
                <c:pt idx="9422">
                  <c:v>42111</c:v>
                </c:pt>
                <c:pt idx="9423">
                  <c:v>42112</c:v>
                </c:pt>
                <c:pt idx="9424">
                  <c:v>42113</c:v>
                </c:pt>
                <c:pt idx="9425">
                  <c:v>42114</c:v>
                </c:pt>
                <c:pt idx="9426">
                  <c:v>42115</c:v>
                </c:pt>
                <c:pt idx="9427">
                  <c:v>42116</c:v>
                </c:pt>
                <c:pt idx="9428">
                  <c:v>42117</c:v>
                </c:pt>
                <c:pt idx="9429">
                  <c:v>42118</c:v>
                </c:pt>
                <c:pt idx="9430">
                  <c:v>42119</c:v>
                </c:pt>
                <c:pt idx="9431">
                  <c:v>42120</c:v>
                </c:pt>
                <c:pt idx="9432">
                  <c:v>42121</c:v>
                </c:pt>
                <c:pt idx="9433">
                  <c:v>42122</c:v>
                </c:pt>
                <c:pt idx="9434">
                  <c:v>42123</c:v>
                </c:pt>
                <c:pt idx="9435">
                  <c:v>42124</c:v>
                </c:pt>
                <c:pt idx="9436">
                  <c:v>42125</c:v>
                </c:pt>
                <c:pt idx="9437">
                  <c:v>42126</c:v>
                </c:pt>
                <c:pt idx="9438">
                  <c:v>42127</c:v>
                </c:pt>
                <c:pt idx="9439">
                  <c:v>42128</c:v>
                </c:pt>
                <c:pt idx="9440">
                  <c:v>42129</c:v>
                </c:pt>
                <c:pt idx="9441">
                  <c:v>42130</c:v>
                </c:pt>
                <c:pt idx="9442">
                  <c:v>42131</c:v>
                </c:pt>
                <c:pt idx="9443">
                  <c:v>42132</c:v>
                </c:pt>
                <c:pt idx="9444">
                  <c:v>42133</c:v>
                </c:pt>
                <c:pt idx="9445">
                  <c:v>42134</c:v>
                </c:pt>
                <c:pt idx="9446">
                  <c:v>42135</c:v>
                </c:pt>
                <c:pt idx="9447">
                  <c:v>42136</c:v>
                </c:pt>
                <c:pt idx="9448">
                  <c:v>42137</c:v>
                </c:pt>
                <c:pt idx="9449">
                  <c:v>42138</c:v>
                </c:pt>
                <c:pt idx="9450">
                  <c:v>42139</c:v>
                </c:pt>
                <c:pt idx="9451">
                  <c:v>42140</c:v>
                </c:pt>
                <c:pt idx="9452">
                  <c:v>42141</c:v>
                </c:pt>
                <c:pt idx="9453">
                  <c:v>42142</c:v>
                </c:pt>
                <c:pt idx="9454">
                  <c:v>42143</c:v>
                </c:pt>
                <c:pt idx="9455">
                  <c:v>42144</c:v>
                </c:pt>
                <c:pt idx="9456">
                  <c:v>42145</c:v>
                </c:pt>
                <c:pt idx="9457">
                  <c:v>42146</c:v>
                </c:pt>
                <c:pt idx="9458">
                  <c:v>42147</c:v>
                </c:pt>
                <c:pt idx="9459">
                  <c:v>42148</c:v>
                </c:pt>
                <c:pt idx="9460">
                  <c:v>42149</c:v>
                </c:pt>
                <c:pt idx="9461">
                  <c:v>42150</c:v>
                </c:pt>
                <c:pt idx="9462">
                  <c:v>42151</c:v>
                </c:pt>
                <c:pt idx="9463">
                  <c:v>42152</c:v>
                </c:pt>
                <c:pt idx="9464">
                  <c:v>42153</c:v>
                </c:pt>
                <c:pt idx="9465">
                  <c:v>42154</c:v>
                </c:pt>
                <c:pt idx="9466">
                  <c:v>42155</c:v>
                </c:pt>
                <c:pt idx="9467">
                  <c:v>42156</c:v>
                </c:pt>
                <c:pt idx="9468">
                  <c:v>42157</c:v>
                </c:pt>
                <c:pt idx="9469">
                  <c:v>42158</c:v>
                </c:pt>
                <c:pt idx="9470">
                  <c:v>42159</c:v>
                </c:pt>
                <c:pt idx="9471">
                  <c:v>42160</c:v>
                </c:pt>
                <c:pt idx="9472">
                  <c:v>42161</c:v>
                </c:pt>
                <c:pt idx="9473">
                  <c:v>42162</c:v>
                </c:pt>
                <c:pt idx="9474">
                  <c:v>42163</c:v>
                </c:pt>
                <c:pt idx="9475">
                  <c:v>42164</c:v>
                </c:pt>
                <c:pt idx="9476">
                  <c:v>42165</c:v>
                </c:pt>
                <c:pt idx="9477">
                  <c:v>42166</c:v>
                </c:pt>
                <c:pt idx="9478">
                  <c:v>42167</c:v>
                </c:pt>
                <c:pt idx="9479">
                  <c:v>42168</c:v>
                </c:pt>
                <c:pt idx="9480">
                  <c:v>42169</c:v>
                </c:pt>
                <c:pt idx="9481">
                  <c:v>42170</c:v>
                </c:pt>
                <c:pt idx="9482">
                  <c:v>42171</c:v>
                </c:pt>
                <c:pt idx="9483">
                  <c:v>42172</c:v>
                </c:pt>
                <c:pt idx="9484">
                  <c:v>42173</c:v>
                </c:pt>
                <c:pt idx="9485">
                  <c:v>42174</c:v>
                </c:pt>
                <c:pt idx="9486">
                  <c:v>42175</c:v>
                </c:pt>
                <c:pt idx="9487">
                  <c:v>42176</c:v>
                </c:pt>
                <c:pt idx="9488">
                  <c:v>42177</c:v>
                </c:pt>
                <c:pt idx="9489">
                  <c:v>42178</c:v>
                </c:pt>
                <c:pt idx="9490">
                  <c:v>42179</c:v>
                </c:pt>
                <c:pt idx="9491">
                  <c:v>42180</c:v>
                </c:pt>
                <c:pt idx="9492">
                  <c:v>42181</c:v>
                </c:pt>
                <c:pt idx="9493">
                  <c:v>42182</c:v>
                </c:pt>
                <c:pt idx="9494">
                  <c:v>42183</c:v>
                </c:pt>
                <c:pt idx="9495">
                  <c:v>42184</c:v>
                </c:pt>
                <c:pt idx="9496">
                  <c:v>42185</c:v>
                </c:pt>
                <c:pt idx="9497">
                  <c:v>42186</c:v>
                </c:pt>
                <c:pt idx="9498">
                  <c:v>42187</c:v>
                </c:pt>
                <c:pt idx="9499">
                  <c:v>42188</c:v>
                </c:pt>
                <c:pt idx="9500">
                  <c:v>42189</c:v>
                </c:pt>
                <c:pt idx="9501">
                  <c:v>42190</c:v>
                </c:pt>
                <c:pt idx="9502">
                  <c:v>42191</c:v>
                </c:pt>
                <c:pt idx="9503">
                  <c:v>42192</c:v>
                </c:pt>
                <c:pt idx="9504">
                  <c:v>42193</c:v>
                </c:pt>
                <c:pt idx="9505">
                  <c:v>42194</c:v>
                </c:pt>
                <c:pt idx="9506">
                  <c:v>42195</c:v>
                </c:pt>
                <c:pt idx="9507">
                  <c:v>42196</c:v>
                </c:pt>
                <c:pt idx="9508">
                  <c:v>42197</c:v>
                </c:pt>
                <c:pt idx="9509">
                  <c:v>42198</c:v>
                </c:pt>
                <c:pt idx="9510">
                  <c:v>42199</c:v>
                </c:pt>
                <c:pt idx="9511">
                  <c:v>42200</c:v>
                </c:pt>
                <c:pt idx="9512">
                  <c:v>42201</c:v>
                </c:pt>
                <c:pt idx="9513">
                  <c:v>42202</c:v>
                </c:pt>
                <c:pt idx="9514">
                  <c:v>42203</c:v>
                </c:pt>
                <c:pt idx="9515">
                  <c:v>42204</c:v>
                </c:pt>
                <c:pt idx="9516">
                  <c:v>42205</c:v>
                </c:pt>
                <c:pt idx="9517">
                  <c:v>42206</c:v>
                </c:pt>
                <c:pt idx="9518">
                  <c:v>42207</c:v>
                </c:pt>
                <c:pt idx="9519">
                  <c:v>42208</c:v>
                </c:pt>
                <c:pt idx="9520">
                  <c:v>42209</c:v>
                </c:pt>
                <c:pt idx="9521">
                  <c:v>42210</c:v>
                </c:pt>
                <c:pt idx="9522">
                  <c:v>42211</c:v>
                </c:pt>
                <c:pt idx="9523">
                  <c:v>42212</c:v>
                </c:pt>
                <c:pt idx="9524">
                  <c:v>42213</c:v>
                </c:pt>
                <c:pt idx="9525">
                  <c:v>42214</c:v>
                </c:pt>
                <c:pt idx="9526">
                  <c:v>42215</c:v>
                </c:pt>
                <c:pt idx="9527">
                  <c:v>42216</c:v>
                </c:pt>
                <c:pt idx="9528">
                  <c:v>42217</c:v>
                </c:pt>
                <c:pt idx="9529">
                  <c:v>42218</c:v>
                </c:pt>
                <c:pt idx="9530">
                  <c:v>42219</c:v>
                </c:pt>
                <c:pt idx="9531">
                  <c:v>42220</c:v>
                </c:pt>
                <c:pt idx="9532">
                  <c:v>42221</c:v>
                </c:pt>
                <c:pt idx="9533">
                  <c:v>42222</c:v>
                </c:pt>
                <c:pt idx="9534">
                  <c:v>42223</c:v>
                </c:pt>
                <c:pt idx="9535">
                  <c:v>42224</c:v>
                </c:pt>
                <c:pt idx="9536">
                  <c:v>42225</c:v>
                </c:pt>
                <c:pt idx="9537">
                  <c:v>42226</c:v>
                </c:pt>
                <c:pt idx="9538">
                  <c:v>42227</c:v>
                </c:pt>
                <c:pt idx="9539">
                  <c:v>42228</c:v>
                </c:pt>
                <c:pt idx="9540">
                  <c:v>42229</c:v>
                </c:pt>
                <c:pt idx="9541">
                  <c:v>42230</c:v>
                </c:pt>
                <c:pt idx="9542">
                  <c:v>42231</c:v>
                </c:pt>
                <c:pt idx="9543">
                  <c:v>42232</c:v>
                </c:pt>
                <c:pt idx="9544">
                  <c:v>42233</c:v>
                </c:pt>
                <c:pt idx="9545">
                  <c:v>42234</c:v>
                </c:pt>
                <c:pt idx="9546">
                  <c:v>42235</c:v>
                </c:pt>
                <c:pt idx="9547">
                  <c:v>42236</c:v>
                </c:pt>
                <c:pt idx="9548">
                  <c:v>42237</c:v>
                </c:pt>
                <c:pt idx="9549">
                  <c:v>42238</c:v>
                </c:pt>
                <c:pt idx="9550">
                  <c:v>42239</c:v>
                </c:pt>
                <c:pt idx="9551">
                  <c:v>42240</c:v>
                </c:pt>
                <c:pt idx="9552">
                  <c:v>42241</c:v>
                </c:pt>
                <c:pt idx="9553">
                  <c:v>42242</c:v>
                </c:pt>
                <c:pt idx="9554">
                  <c:v>42243</c:v>
                </c:pt>
                <c:pt idx="9555">
                  <c:v>42244</c:v>
                </c:pt>
                <c:pt idx="9556">
                  <c:v>42245</c:v>
                </c:pt>
                <c:pt idx="9557">
                  <c:v>42246</c:v>
                </c:pt>
                <c:pt idx="9558">
                  <c:v>42247</c:v>
                </c:pt>
                <c:pt idx="9559">
                  <c:v>42248</c:v>
                </c:pt>
                <c:pt idx="9560">
                  <c:v>42249</c:v>
                </c:pt>
                <c:pt idx="9561">
                  <c:v>42250</c:v>
                </c:pt>
                <c:pt idx="9562">
                  <c:v>42251</c:v>
                </c:pt>
                <c:pt idx="9563">
                  <c:v>42252</c:v>
                </c:pt>
                <c:pt idx="9564">
                  <c:v>42253</c:v>
                </c:pt>
                <c:pt idx="9565">
                  <c:v>42254</c:v>
                </c:pt>
                <c:pt idx="9566">
                  <c:v>42255</c:v>
                </c:pt>
                <c:pt idx="9567">
                  <c:v>42256</c:v>
                </c:pt>
                <c:pt idx="9568">
                  <c:v>42257</c:v>
                </c:pt>
                <c:pt idx="9569">
                  <c:v>42258</c:v>
                </c:pt>
                <c:pt idx="9570">
                  <c:v>42259</c:v>
                </c:pt>
                <c:pt idx="9571">
                  <c:v>42260</c:v>
                </c:pt>
                <c:pt idx="9572">
                  <c:v>42261</c:v>
                </c:pt>
                <c:pt idx="9573">
                  <c:v>42262</c:v>
                </c:pt>
                <c:pt idx="9574">
                  <c:v>42263</c:v>
                </c:pt>
                <c:pt idx="9575">
                  <c:v>42264</c:v>
                </c:pt>
                <c:pt idx="9576">
                  <c:v>42265</c:v>
                </c:pt>
                <c:pt idx="9577">
                  <c:v>42266</c:v>
                </c:pt>
                <c:pt idx="9578">
                  <c:v>42267</c:v>
                </c:pt>
                <c:pt idx="9579">
                  <c:v>42268</c:v>
                </c:pt>
                <c:pt idx="9580">
                  <c:v>42269</c:v>
                </c:pt>
                <c:pt idx="9581">
                  <c:v>42270</c:v>
                </c:pt>
                <c:pt idx="9582">
                  <c:v>42271</c:v>
                </c:pt>
                <c:pt idx="9583">
                  <c:v>42272</c:v>
                </c:pt>
                <c:pt idx="9584">
                  <c:v>42273</c:v>
                </c:pt>
                <c:pt idx="9585">
                  <c:v>42274</c:v>
                </c:pt>
                <c:pt idx="9586">
                  <c:v>42275</c:v>
                </c:pt>
                <c:pt idx="9587">
                  <c:v>42276</c:v>
                </c:pt>
                <c:pt idx="9588">
                  <c:v>42277</c:v>
                </c:pt>
                <c:pt idx="9589">
                  <c:v>42278</c:v>
                </c:pt>
                <c:pt idx="9590">
                  <c:v>42279</c:v>
                </c:pt>
                <c:pt idx="9591">
                  <c:v>42280</c:v>
                </c:pt>
                <c:pt idx="9592">
                  <c:v>42281</c:v>
                </c:pt>
                <c:pt idx="9593">
                  <c:v>42282</c:v>
                </c:pt>
                <c:pt idx="9594">
                  <c:v>42283</c:v>
                </c:pt>
                <c:pt idx="9595">
                  <c:v>42284</c:v>
                </c:pt>
                <c:pt idx="9596">
                  <c:v>42285</c:v>
                </c:pt>
                <c:pt idx="9597">
                  <c:v>42286</c:v>
                </c:pt>
                <c:pt idx="9598">
                  <c:v>42287</c:v>
                </c:pt>
                <c:pt idx="9599">
                  <c:v>42288</c:v>
                </c:pt>
                <c:pt idx="9600">
                  <c:v>42289</c:v>
                </c:pt>
                <c:pt idx="9601">
                  <c:v>42290</c:v>
                </c:pt>
                <c:pt idx="9602">
                  <c:v>42291</c:v>
                </c:pt>
                <c:pt idx="9603">
                  <c:v>42292</c:v>
                </c:pt>
                <c:pt idx="9604">
                  <c:v>42293</c:v>
                </c:pt>
                <c:pt idx="9605">
                  <c:v>42294</c:v>
                </c:pt>
                <c:pt idx="9606">
                  <c:v>42295</c:v>
                </c:pt>
                <c:pt idx="9607">
                  <c:v>42296</c:v>
                </c:pt>
                <c:pt idx="9608">
                  <c:v>42297</c:v>
                </c:pt>
                <c:pt idx="9609">
                  <c:v>42298</c:v>
                </c:pt>
                <c:pt idx="9610">
                  <c:v>42299</c:v>
                </c:pt>
                <c:pt idx="9611">
                  <c:v>42300</c:v>
                </c:pt>
                <c:pt idx="9612">
                  <c:v>42301</c:v>
                </c:pt>
                <c:pt idx="9613">
                  <c:v>42302</c:v>
                </c:pt>
                <c:pt idx="9614">
                  <c:v>42303</c:v>
                </c:pt>
                <c:pt idx="9615">
                  <c:v>42304</c:v>
                </c:pt>
                <c:pt idx="9616">
                  <c:v>42305</c:v>
                </c:pt>
                <c:pt idx="9617">
                  <c:v>42306</c:v>
                </c:pt>
                <c:pt idx="9618">
                  <c:v>42307</c:v>
                </c:pt>
                <c:pt idx="9619">
                  <c:v>42308</c:v>
                </c:pt>
                <c:pt idx="9620">
                  <c:v>42309</c:v>
                </c:pt>
                <c:pt idx="9621">
                  <c:v>42310</c:v>
                </c:pt>
                <c:pt idx="9622">
                  <c:v>42311</c:v>
                </c:pt>
                <c:pt idx="9623">
                  <c:v>42312</c:v>
                </c:pt>
                <c:pt idx="9624">
                  <c:v>42313</c:v>
                </c:pt>
                <c:pt idx="9625">
                  <c:v>42314</c:v>
                </c:pt>
                <c:pt idx="9626">
                  <c:v>42315</c:v>
                </c:pt>
                <c:pt idx="9627">
                  <c:v>42316</c:v>
                </c:pt>
                <c:pt idx="9628">
                  <c:v>42317</c:v>
                </c:pt>
                <c:pt idx="9629">
                  <c:v>42318</c:v>
                </c:pt>
                <c:pt idx="9630">
                  <c:v>42319</c:v>
                </c:pt>
                <c:pt idx="9631">
                  <c:v>42320</c:v>
                </c:pt>
                <c:pt idx="9632">
                  <c:v>42321</c:v>
                </c:pt>
                <c:pt idx="9633">
                  <c:v>42322</c:v>
                </c:pt>
                <c:pt idx="9634">
                  <c:v>42323</c:v>
                </c:pt>
                <c:pt idx="9635">
                  <c:v>42324</c:v>
                </c:pt>
                <c:pt idx="9636">
                  <c:v>42325</c:v>
                </c:pt>
                <c:pt idx="9637">
                  <c:v>42326</c:v>
                </c:pt>
                <c:pt idx="9638">
                  <c:v>42327</c:v>
                </c:pt>
                <c:pt idx="9639">
                  <c:v>42328</c:v>
                </c:pt>
                <c:pt idx="9640">
                  <c:v>42329</c:v>
                </c:pt>
                <c:pt idx="9641">
                  <c:v>42330</c:v>
                </c:pt>
                <c:pt idx="9642">
                  <c:v>42331</c:v>
                </c:pt>
                <c:pt idx="9643">
                  <c:v>42332</c:v>
                </c:pt>
                <c:pt idx="9644">
                  <c:v>42333</c:v>
                </c:pt>
                <c:pt idx="9645">
                  <c:v>42334</c:v>
                </c:pt>
                <c:pt idx="9646">
                  <c:v>42335</c:v>
                </c:pt>
                <c:pt idx="9647">
                  <c:v>42336</c:v>
                </c:pt>
                <c:pt idx="9648">
                  <c:v>42337</c:v>
                </c:pt>
                <c:pt idx="9649">
                  <c:v>42338</c:v>
                </c:pt>
                <c:pt idx="9650">
                  <c:v>42339</c:v>
                </c:pt>
                <c:pt idx="9651">
                  <c:v>42340</c:v>
                </c:pt>
                <c:pt idx="9652">
                  <c:v>42341</c:v>
                </c:pt>
                <c:pt idx="9653">
                  <c:v>42342</c:v>
                </c:pt>
                <c:pt idx="9654">
                  <c:v>42343</c:v>
                </c:pt>
                <c:pt idx="9655">
                  <c:v>42344</c:v>
                </c:pt>
                <c:pt idx="9656">
                  <c:v>42345</c:v>
                </c:pt>
                <c:pt idx="9657">
                  <c:v>42346</c:v>
                </c:pt>
                <c:pt idx="9658">
                  <c:v>42347</c:v>
                </c:pt>
                <c:pt idx="9659">
                  <c:v>42348</c:v>
                </c:pt>
                <c:pt idx="9660">
                  <c:v>42349</c:v>
                </c:pt>
                <c:pt idx="9661">
                  <c:v>42350</c:v>
                </c:pt>
                <c:pt idx="9662">
                  <c:v>42351</c:v>
                </c:pt>
                <c:pt idx="9663">
                  <c:v>42352</c:v>
                </c:pt>
                <c:pt idx="9664">
                  <c:v>42353</c:v>
                </c:pt>
                <c:pt idx="9665">
                  <c:v>42354</c:v>
                </c:pt>
                <c:pt idx="9666">
                  <c:v>42355</c:v>
                </c:pt>
                <c:pt idx="9667">
                  <c:v>42356</c:v>
                </c:pt>
                <c:pt idx="9668">
                  <c:v>42357</c:v>
                </c:pt>
                <c:pt idx="9669">
                  <c:v>42358</c:v>
                </c:pt>
                <c:pt idx="9670">
                  <c:v>42359</c:v>
                </c:pt>
                <c:pt idx="9671">
                  <c:v>42360</c:v>
                </c:pt>
                <c:pt idx="9672">
                  <c:v>42361</c:v>
                </c:pt>
                <c:pt idx="9673">
                  <c:v>42362</c:v>
                </c:pt>
                <c:pt idx="9674">
                  <c:v>42363</c:v>
                </c:pt>
                <c:pt idx="9675">
                  <c:v>42364</c:v>
                </c:pt>
                <c:pt idx="9676">
                  <c:v>42365</c:v>
                </c:pt>
                <c:pt idx="9677">
                  <c:v>42366</c:v>
                </c:pt>
                <c:pt idx="9678">
                  <c:v>42367</c:v>
                </c:pt>
                <c:pt idx="9679">
                  <c:v>42368</c:v>
                </c:pt>
                <c:pt idx="9680">
                  <c:v>42369</c:v>
                </c:pt>
                <c:pt idx="9681">
                  <c:v>42370</c:v>
                </c:pt>
                <c:pt idx="9682">
                  <c:v>42371</c:v>
                </c:pt>
                <c:pt idx="9683">
                  <c:v>42372</c:v>
                </c:pt>
                <c:pt idx="9684">
                  <c:v>42373</c:v>
                </c:pt>
                <c:pt idx="9685">
                  <c:v>42374</c:v>
                </c:pt>
                <c:pt idx="9686">
                  <c:v>42375</c:v>
                </c:pt>
                <c:pt idx="9687">
                  <c:v>42376</c:v>
                </c:pt>
                <c:pt idx="9688">
                  <c:v>42377</c:v>
                </c:pt>
                <c:pt idx="9689">
                  <c:v>42378</c:v>
                </c:pt>
                <c:pt idx="9690">
                  <c:v>42379</c:v>
                </c:pt>
                <c:pt idx="9691">
                  <c:v>42380</c:v>
                </c:pt>
                <c:pt idx="9692">
                  <c:v>42381</c:v>
                </c:pt>
                <c:pt idx="9693">
                  <c:v>42382</c:v>
                </c:pt>
                <c:pt idx="9694">
                  <c:v>42383</c:v>
                </c:pt>
                <c:pt idx="9695">
                  <c:v>42384</c:v>
                </c:pt>
                <c:pt idx="9696">
                  <c:v>42385</c:v>
                </c:pt>
                <c:pt idx="9697">
                  <c:v>42386</c:v>
                </c:pt>
                <c:pt idx="9698">
                  <c:v>42387</c:v>
                </c:pt>
                <c:pt idx="9699">
                  <c:v>42388</c:v>
                </c:pt>
                <c:pt idx="9700">
                  <c:v>42389</c:v>
                </c:pt>
                <c:pt idx="9701">
                  <c:v>42390</c:v>
                </c:pt>
                <c:pt idx="9702">
                  <c:v>42391</c:v>
                </c:pt>
                <c:pt idx="9703">
                  <c:v>42392</c:v>
                </c:pt>
                <c:pt idx="9704">
                  <c:v>42393</c:v>
                </c:pt>
                <c:pt idx="9705">
                  <c:v>42394</c:v>
                </c:pt>
                <c:pt idx="9706">
                  <c:v>42395</c:v>
                </c:pt>
                <c:pt idx="9707">
                  <c:v>42396</c:v>
                </c:pt>
                <c:pt idx="9708">
                  <c:v>42397</c:v>
                </c:pt>
                <c:pt idx="9709">
                  <c:v>42398</c:v>
                </c:pt>
                <c:pt idx="9710">
                  <c:v>42399</c:v>
                </c:pt>
                <c:pt idx="9711">
                  <c:v>42400</c:v>
                </c:pt>
                <c:pt idx="9712">
                  <c:v>42401</c:v>
                </c:pt>
                <c:pt idx="9713">
                  <c:v>42402</c:v>
                </c:pt>
                <c:pt idx="9714">
                  <c:v>42403</c:v>
                </c:pt>
                <c:pt idx="9715">
                  <c:v>42404</c:v>
                </c:pt>
                <c:pt idx="9716">
                  <c:v>42405</c:v>
                </c:pt>
                <c:pt idx="9717">
                  <c:v>42406</c:v>
                </c:pt>
                <c:pt idx="9718">
                  <c:v>42407</c:v>
                </c:pt>
                <c:pt idx="9719">
                  <c:v>42408</c:v>
                </c:pt>
                <c:pt idx="9720">
                  <c:v>42409</c:v>
                </c:pt>
                <c:pt idx="9721">
                  <c:v>42410</c:v>
                </c:pt>
                <c:pt idx="9722">
                  <c:v>42411</c:v>
                </c:pt>
                <c:pt idx="9723">
                  <c:v>42412</c:v>
                </c:pt>
                <c:pt idx="9724">
                  <c:v>42413</c:v>
                </c:pt>
                <c:pt idx="9725">
                  <c:v>42414</c:v>
                </c:pt>
                <c:pt idx="9726">
                  <c:v>42415</c:v>
                </c:pt>
                <c:pt idx="9727">
                  <c:v>42416</c:v>
                </c:pt>
                <c:pt idx="9728">
                  <c:v>42417</c:v>
                </c:pt>
                <c:pt idx="9729">
                  <c:v>42418</c:v>
                </c:pt>
                <c:pt idx="9730">
                  <c:v>42419</c:v>
                </c:pt>
                <c:pt idx="9731">
                  <c:v>42420</c:v>
                </c:pt>
                <c:pt idx="9732">
                  <c:v>42421</c:v>
                </c:pt>
                <c:pt idx="9733">
                  <c:v>42422</c:v>
                </c:pt>
                <c:pt idx="9734">
                  <c:v>42423</c:v>
                </c:pt>
                <c:pt idx="9735">
                  <c:v>42424</c:v>
                </c:pt>
                <c:pt idx="9736">
                  <c:v>42425</c:v>
                </c:pt>
                <c:pt idx="9737">
                  <c:v>42426</c:v>
                </c:pt>
                <c:pt idx="9738">
                  <c:v>42427</c:v>
                </c:pt>
                <c:pt idx="9739">
                  <c:v>42428</c:v>
                </c:pt>
                <c:pt idx="9740">
                  <c:v>42429</c:v>
                </c:pt>
                <c:pt idx="9741">
                  <c:v>42430</c:v>
                </c:pt>
                <c:pt idx="9742">
                  <c:v>42431</c:v>
                </c:pt>
                <c:pt idx="9743">
                  <c:v>42432</c:v>
                </c:pt>
                <c:pt idx="9744">
                  <c:v>42433</c:v>
                </c:pt>
                <c:pt idx="9745">
                  <c:v>42434</c:v>
                </c:pt>
                <c:pt idx="9746">
                  <c:v>42435</c:v>
                </c:pt>
                <c:pt idx="9747">
                  <c:v>42436</c:v>
                </c:pt>
                <c:pt idx="9748">
                  <c:v>42437</c:v>
                </c:pt>
                <c:pt idx="9749">
                  <c:v>42438</c:v>
                </c:pt>
                <c:pt idx="9750">
                  <c:v>42439</c:v>
                </c:pt>
                <c:pt idx="9751">
                  <c:v>42440</c:v>
                </c:pt>
                <c:pt idx="9752">
                  <c:v>42441</c:v>
                </c:pt>
                <c:pt idx="9753">
                  <c:v>42442</c:v>
                </c:pt>
                <c:pt idx="9754">
                  <c:v>42443</c:v>
                </c:pt>
                <c:pt idx="9755">
                  <c:v>42444</c:v>
                </c:pt>
                <c:pt idx="9756">
                  <c:v>42445</c:v>
                </c:pt>
                <c:pt idx="9757">
                  <c:v>42446</c:v>
                </c:pt>
                <c:pt idx="9758">
                  <c:v>42447</c:v>
                </c:pt>
                <c:pt idx="9759">
                  <c:v>42448</c:v>
                </c:pt>
                <c:pt idx="9760">
                  <c:v>42449</c:v>
                </c:pt>
                <c:pt idx="9761">
                  <c:v>42450</c:v>
                </c:pt>
                <c:pt idx="9762">
                  <c:v>42451</c:v>
                </c:pt>
                <c:pt idx="9763">
                  <c:v>42452</c:v>
                </c:pt>
                <c:pt idx="9764">
                  <c:v>42453</c:v>
                </c:pt>
                <c:pt idx="9765">
                  <c:v>42454</c:v>
                </c:pt>
                <c:pt idx="9766">
                  <c:v>42455</c:v>
                </c:pt>
                <c:pt idx="9767">
                  <c:v>42456</c:v>
                </c:pt>
                <c:pt idx="9768">
                  <c:v>42457</c:v>
                </c:pt>
                <c:pt idx="9769">
                  <c:v>42458</c:v>
                </c:pt>
                <c:pt idx="9770">
                  <c:v>42459</c:v>
                </c:pt>
                <c:pt idx="9771">
                  <c:v>42460</c:v>
                </c:pt>
                <c:pt idx="9772">
                  <c:v>42461</c:v>
                </c:pt>
                <c:pt idx="9773">
                  <c:v>42462</c:v>
                </c:pt>
                <c:pt idx="9774">
                  <c:v>42463</c:v>
                </c:pt>
                <c:pt idx="9775">
                  <c:v>42464</c:v>
                </c:pt>
                <c:pt idx="9776">
                  <c:v>42465</c:v>
                </c:pt>
                <c:pt idx="9777">
                  <c:v>42466</c:v>
                </c:pt>
                <c:pt idx="9778">
                  <c:v>42467</c:v>
                </c:pt>
                <c:pt idx="9779">
                  <c:v>42468</c:v>
                </c:pt>
                <c:pt idx="9780">
                  <c:v>42469</c:v>
                </c:pt>
                <c:pt idx="9781">
                  <c:v>42470</c:v>
                </c:pt>
                <c:pt idx="9782">
                  <c:v>42471</c:v>
                </c:pt>
                <c:pt idx="9783">
                  <c:v>42472</c:v>
                </c:pt>
                <c:pt idx="9784">
                  <c:v>42473</c:v>
                </c:pt>
                <c:pt idx="9785">
                  <c:v>42474</c:v>
                </c:pt>
                <c:pt idx="9786">
                  <c:v>42475</c:v>
                </c:pt>
                <c:pt idx="9787">
                  <c:v>42476</c:v>
                </c:pt>
                <c:pt idx="9788">
                  <c:v>42477</c:v>
                </c:pt>
                <c:pt idx="9789">
                  <c:v>42478</c:v>
                </c:pt>
                <c:pt idx="9790">
                  <c:v>42479</c:v>
                </c:pt>
                <c:pt idx="9791">
                  <c:v>42480</c:v>
                </c:pt>
                <c:pt idx="9792">
                  <c:v>42481</c:v>
                </c:pt>
                <c:pt idx="9793">
                  <c:v>42482</c:v>
                </c:pt>
                <c:pt idx="9794">
                  <c:v>42483</c:v>
                </c:pt>
                <c:pt idx="9795">
                  <c:v>42484</c:v>
                </c:pt>
                <c:pt idx="9796">
                  <c:v>42485</c:v>
                </c:pt>
                <c:pt idx="9797">
                  <c:v>42486</c:v>
                </c:pt>
                <c:pt idx="9798">
                  <c:v>42487</c:v>
                </c:pt>
                <c:pt idx="9799">
                  <c:v>42488</c:v>
                </c:pt>
                <c:pt idx="9800">
                  <c:v>42489</c:v>
                </c:pt>
                <c:pt idx="9801">
                  <c:v>42490</c:v>
                </c:pt>
                <c:pt idx="9802">
                  <c:v>42491</c:v>
                </c:pt>
                <c:pt idx="9803">
                  <c:v>42492</c:v>
                </c:pt>
                <c:pt idx="9804">
                  <c:v>42493</c:v>
                </c:pt>
                <c:pt idx="9805">
                  <c:v>42494</c:v>
                </c:pt>
                <c:pt idx="9806">
                  <c:v>42495</c:v>
                </c:pt>
                <c:pt idx="9807">
                  <c:v>42496</c:v>
                </c:pt>
                <c:pt idx="9808">
                  <c:v>42497</c:v>
                </c:pt>
                <c:pt idx="9809">
                  <c:v>42498</c:v>
                </c:pt>
                <c:pt idx="9810">
                  <c:v>42499</c:v>
                </c:pt>
                <c:pt idx="9811">
                  <c:v>42500</c:v>
                </c:pt>
                <c:pt idx="9812">
                  <c:v>42501</c:v>
                </c:pt>
                <c:pt idx="9813">
                  <c:v>42502</c:v>
                </c:pt>
                <c:pt idx="9814">
                  <c:v>42503</c:v>
                </c:pt>
                <c:pt idx="9815">
                  <c:v>42504</c:v>
                </c:pt>
                <c:pt idx="9816">
                  <c:v>42505</c:v>
                </c:pt>
                <c:pt idx="9817">
                  <c:v>42506</c:v>
                </c:pt>
                <c:pt idx="9818">
                  <c:v>42507</c:v>
                </c:pt>
                <c:pt idx="9819">
                  <c:v>42508</c:v>
                </c:pt>
                <c:pt idx="9820">
                  <c:v>42509</c:v>
                </c:pt>
                <c:pt idx="9821">
                  <c:v>42510</c:v>
                </c:pt>
                <c:pt idx="9822">
                  <c:v>42511</c:v>
                </c:pt>
                <c:pt idx="9823">
                  <c:v>42512</c:v>
                </c:pt>
                <c:pt idx="9824">
                  <c:v>42513</c:v>
                </c:pt>
                <c:pt idx="9825">
                  <c:v>42514</c:v>
                </c:pt>
                <c:pt idx="9826">
                  <c:v>42515</c:v>
                </c:pt>
                <c:pt idx="9827">
                  <c:v>42516</c:v>
                </c:pt>
                <c:pt idx="9828">
                  <c:v>42517</c:v>
                </c:pt>
                <c:pt idx="9829">
                  <c:v>42518</c:v>
                </c:pt>
                <c:pt idx="9830">
                  <c:v>42519</c:v>
                </c:pt>
                <c:pt idx="9831">
                  <c:v>42520</c:v>
                </c:pt>
                <c:pt idx="9832">
                  <c:v>42521</c:v>
                </c:pt>
                <c:pt idx="9833">
                  <c:v>42522</c:v>
                </c:pt>
                <c:pt idx="9834">
                  <c:v>42523</c:v>
                </c:pt>
                <c:pt idx="9835">
                  <c:v>42524</c:v>
                </c:pt>
                <c:pt idx="9836">
                  <c:v>42525</c:v>
                </c:pt>
                <c:pt idx="9837">
                  <c:v>42526</c:v>
                </c:pt>
                <c:pt idx="9838">
                  <c:v>42527</c:v>
                </c:pt>
                <c:pt idx="9839">
                  <c:v>42528</c:v>
                </c:pt>
                <c:pt idx="9840">
                  <c:v>42529</c:v>
                </c:pt>
                <c:pt idx="9841">
                  <c:v>42530</c:v>
                </c:pt>
                <c:pt idx="9842">
                  <c:v>42531</c:v>
                </c:pt>
                <c:pt idx="9843">
                  <c:v>42532</c:v>
                </c:pt>
                <c:pt idx="9844">
                  <c:v>42533</c:v>
                </c:pt>
                <c:pt idx="9845">
                  <c:v>42534</c:v>
                </c:pt>
                <c:pt idx="9846">
                  <c:v>42535</c:v>
                </c:pt>
                <c:pt idx="9847">
                  <c:v>42536</c:v>
                </c:pt>
                <c:pt idx="9848">
                  <c:v>42537</c:v>
                </c:pt>
                <c:pt idx="9849">
                  <c:v>42538</c:v>
                </c:pt>
                <c:pt idx="9850">
                  <c:v>42539</c:v>
                </c:pt>
                <c:pt idx="9851">
                  <c:v>42540</c:v>
                </c:pt>
                <c:pt idx="9852">
                  <c:v>42541</c:v>
                </c:pt>
                <c:pt idx="9853">
                  <c:v>42542</c:v>
                </c:pt>
                <c:pt idx="9854">
                  <c:v>42543</c:v>
                </c:pt>
                <c:pt idx="9855">
                  <c:v>42544</c:v>
                </c:pt>
                <c:pt idx="9856">
                  <c:v>42545</c:v>
                </c:pt>
                <c:pt idx="9857">
                  <c:v>42546</c:v>
                </c:pt>
                <c:pt idx="9858">
                  <c:v>42547</c:v>
                </c:pt>
                <c:pt idx="9859">
                  <c:v>42548</c:v>
                </c:pt>
                <c:pt idx="9860">
                  <c:v>42549</c:v>
                </c:pt>
                <c:pt idx="9861">
                  <c:v>42550</c:v>
                </c:pt>
                <c:pt idx="9862">
                  <c:v>42551</c:v>
                </c:pt>
                <c:pt idx="9863">
                  <c:v>42552</c:v>
                </c:pt>
                <c:pt idx="9864">
                  <c:v>42553</c:v>
                </c:pt>
                <c:pt idx="9865">
                  <c:v>42554</c:v>
                </c:pt>
                <c:pt idx="9866">
                  <c:v>42555</c:v>
                </c:pt>
                <c:pt idx="9867">
                  <c:v>42556</c:v>
                </c:pt>
                <c:pt idx="9868">
                  <c:v>42557</c:v>
                </c:pt>
                <c:pt idx="9869">
                  <c:v>42558</c:v>
                </c:pt>
                <c:pt idx="9870">
                  <c:v>42559</c:v>
                </c:pt>
                <c:pt idx="9871">
                  <c:v>42560</c:v>
                </c:pt>
                <c:pt idx="9872">
                  <c:v>42561</c:v>
                </c:pt>
                <c:pt idx="9873">
                  <c:v>42562</c:v>
                </c:pt>
                <c:pt idx="9874">
                  <c:v>42563</c:v>
                </c:pt>
                <c:pt idx="9875">
                  <c:v>42564</c:v>
                </c:pt>
                <c:pt idx="9876">
                  <c:v>42565</c:v>
                </c:pt>
                <c:pt idx="9877">
                  <c:v>42566</c:v>
                </c:pt>
                <c:pt idx="9878">
                  <c:v>42567</c:v>
                </c:pt>
                <c:pt idx="9879">
                  <c:v>42568</c:v>
                </c:pt>
                <c:pt idx="9880">
                  <c:v>42569</c:v>
                </c:pt>
                <c:pt idx="9881">
                  <c:v>42570</c:v>
                </c:pt>
                <c:pt idx="9882">
                  <c:v>42571</c:v>
                </c:pt>
                <c:pt idx="9883">
                  <c:v>42572</c:v>
                </c:pt>
                <c:pt idx="9884">
                  <c:v>42573</c:v>
                </c:pt>
                <c:pt idx="9885">
                  <c:v>42574</c:v>
                </c:pt>
                <c:pt idx="9886">
                  <c:v>42575</c:v>
                </c:pt>
                <c:pt idx="9887">
                  <c:v>42576</c:v>
                </c:pt>
                <c:pt idx="9888">
                  <c:v>42577</c:v>
                </c:pt>
                <c:pt idx="9889">
                  <c:v>42578</c:v>
                </c:pt>
                <c:pt idx="9890">
                  <c:v>42579</c:v>
                </c:pt>
                <c:pt idx="9891">
                  <c:v>42580</c:v>
                </c:pt>
                <c:pt idx="9892">
                  <c:v>42581</c:v>
                </c:pt>
                <c:pt idx="9893">
                  <c:v>42582</c:v>
                </c:pt>
                <c:pt idx="9894">
                  <c:v>42583</c:v>
                </c:pt>
                <c:pt idx="9895">
                  <c:v>42584</c:v>
                </c:pt>
                <c:pt idx="9896">
                  <c:v>42585</c:v>
                </c:pt>
                <c:pt idx="9897">
                  <c:v>42586</c:v>
                </c:pt>
                <c:pt idx="9898">
                  <c:v>42587</c:v>
                </c:pt>
                <c:pt idx="9899">
                  <c:v>42588</c:v>
                </c:pt>
                <c:pt idx="9900">
                  <c:v>42589</c:v>
                </c:pt>
                <c:pt idx="9901">
                  <c:v>42590</c:v>
                </c:pt>
                <c:pt idx="9902">
                  <c:v>42591</c:v>
                </c:pt>
                <c:pt idx="9903">
                  <c:v>42592</c:v>
                </c:pt>
                <c:pt idx="9904">
                  <c:v>42593</c:v>
                </c:pt>
                <c:pt idx="9905">
                  <c:v>42594</c:v>
                </c:pt>
                <c:pt idx="9906">
                  <c:v>42595</c:v>
                </c:pt>
                <c:pt idx="9907">
                  <c:v>42596</c:v>
                </c:pt>
                <c:pt idx="9908">
                  <c:v>42597</c:v>
                </c:pt>
                <c:pt idx="9909">
                  <c:v>42598</c:v>
                </c:pt>
                <c:pt idx="9910">
                  <c:v>42599</c:v>
                </c:pt>
                <c:pt idx="9911">
                  <c:v>42600</c:v>
                </c:pt>
                <c:pt idx="9912">
                  <c:v>42601</c:v>
                </c:pt>
                <c:pt idx="9913">
                  <c:v>42602</c:v>
                </c:pt>
                <c:pt idx="9914">
                  <c:v>42603</c:v>
                </c:pt>
                <c:pt idx="9915">
                  <c:v>42604</c:v>
                </c:pt>
                <c:pt idx="9916">
                  <c:v>42605</c:v>
                </c:pt>
                <c:pt idx="9917">
                  <c:v>42606</c:v>
                </c:pt>
                <c:pt idx="9918">
                  <c:v>42607</c:v>
                </c:pt>
                <c:pt idx="9919">
                  <c:v>42608</c:v>
                </c:pt>
                <c:pt idx="9920">
                  <c:v>42609</c:v>
                </c:pt>
                <c:pt idx="9921">
                  <c:v>42610</c:v>
                </c:pt>
                <c:pt idx="9922">
                  <c:v>42611</c:v>
                </c:pt>
                <c:pt idx="9923">
                  <c:v>42612</c:v>
                </c:pt>
                <c:pt idx="9924">
                  <c:v>42613</c:v>
                </c:pt>
                <c:pt idx="9925">
                  <c:v>42614</c:v>
                </c:pt>
                <c:pt idx="9926">
                  <c:v>42615</c:v>
                </c:pt>
                <c:pt idx="9927">
                  <c:v>42616</c:v>
                </c:pt>
                <c:pt idx="9928">
                  <c:v>42617</c:v>
                </c:pt>
                <c:pt idx="9929">
                  <c:v>42618</c:v>
                </c:pt>
                <c:pt idx="9930">
                  <c:v>42619</c:v>
                </c:pt>
                <c:pt idx="9931">
                  <c:v>42620</c:v>
                </c:pt>
                <c:pt idx="9932">
                  <c:v>42621</c:v>
                </c:pt>
                <c:pt idx="9933">
                  <c:v>42622</c:v>
                </c:pt>
                <c:pt idx="9934">
                  <c:v>42623</c:v>
                </c:pt>
                <c:pt idx="9935">
                  <c:v>42624</c:v>
                </c:pt>
                <c:pt idx="9936">
                  <c:v>42625</c:v>
                </c:pt>
                <c:pt idx="9937">
                  <c:v>42626</c:v>
                </c:pt>
                <c:pt idx="9938">
                  <c:v>42627</c:v>
                </c:pt>
                <c:pt idx="9939">
                  <c:v>42628</c:v>
                </c:pt>
                <c:pt idx="9940">
                  <c:v>42629</c:v>
                </c:pt>
                <c:pt idx="9941">
                  <c:v>42630</c:v>
                </c:pt>
                <c:pt idx="9942">
                  <c:v>42631</c:v>
                </c:pt>
                <c:pt idx="9943">
                  <c:v>42632</c:v>
                </c:pt>
                <c:pt idx="9944">
                  <c:v>42633</c:v>
                </c:pt>
                <c:pt idx="9945">
                  <c:v>42634</c:v>
                </c:pt>
                <c:pt idx="9946">
                  <c:v>42635</c:v>
                </c:pt>
                <c:pt idx="9947">
                  <c:v>42636</c:v>
                </c:pt>
                <c:pt idx="9948">
                  <c:v>42637</c:v>
                </c:pt>
                <c:pt idx="9949">
                  <c:v>42638</c:v>
                </c:pt>
                <c:pt idx="9950">
                  <c:v>42639</c:v>
                </c:pt>
                <c:pt idx="9951">
                  <c:v>42640</c:v>
                </c:pt>
                <c:pt idx="9952">
                  <c:v>42641</c:v>
                </c:pt>
                <c:pt idx="9953">
                  <c:v>42642</c:v>
                </c:pt>
                <c:pt idx="9954">
                  <c:v>42643</c:v>
                </c:pt>
                <c:pt idx="9955">
                  <c:v>42644</c:v>
                </c:pt>
                <c:pt idx="9956">
                  <c:v>42645</c:v>
                </c:pt>
                <c:pt idx="9957">
                  <c:v>42646</c:v>
                </c:pt>
                <c:pt idx="9958">
                  <c:v>42647</c:v>
                </c:pt>
                <c:pt idx="9959">
                  <c:v>42648</c:v>
                </c:pt>
                <c:pt idx="9960">
                  <c:v>42649</c:v>
                </c:pt>
                <c:pt idx="9961">
                  <c:v>42650</c:v>
                </c:pt>
                <c:pt idx="9962">
                  <c:v>42651</c:v>
                </c:pt>
                <c:pt idx="9963">
                  <c:v>42652</c:v>
                </c:pt>
                <c:pt idx="9964">
                  <c:v>42653</c:v>
                </c:pt>
                <c:pt idx="9965">
                  <c:v>42654</c:v>
                </c:pt>
                <c:pt idx="9966">
                  <c:v>42655</c:v>
                </c:pt>
                <c:pt idx="9967">
                  <c:v>42656</c:v>
                </c:pt>
                <c:pt idx="9968">
                  <c:v>42657</c:v>
                </c:pt>
                <c:pt idx="9969">
                  <c:v>42658</c:v>
                </c:pt>
                <c:pt idx="9970">
                  <c:v>42659</c:v>
                </c:pt>
                <c:pt idx="9971">
                  <c:v>42660</c:v>
                </c:pt>
                <c:pt idx="9972">
                  <c:v>42661</c:v>
                </c:pt>
                <c:pt idx="9973">
                  <c:v>42662</c:v>
                </c:pt>
                <c:pt idx="9974">
                  <c:v>42663</c:v>
                </c:pt>
                <c:pt idx="9975">
                  <c:v>42664</c:v>
                </c:pt>
                <c:pt idx="9976">
                  <c:v>42665</c:v>
                </c:pt>
                <c:pt idx="9977">
                  <c:v>42666</c:v>
                </c:pt>
                <c:pt idx="9978">
                  <c:v>42667</c:v>
                </c:pt>
                <c:pt idx="9979">
                  <c:v>42668</c:v>
                </c:pt>
                <c:pt idx="9980">
                  <c:v>42669</c:v>
                </c:pt>
                <c:pt idx="9981">
                  <c:v>42670</c:v>
                </c:pt>
                <c:pt idx="9982">
                  <c:v>42671</c:v>
                </c:pt>
                <c:pt idx="9983">
                  <c:v>42672</c:v>
                </c:pt>
                <c:pt idx="9984">
                  <c:v>42673</c:v>
                </c:pt>
                <c:pt idx="9985">
                  <c:v>42674</c:v>
                </c:pt>
                <c:pt idx="9986">
                  <c:v>42675</c:v>
                </c:pt>
                <c:pt idx="9987">
                  <c:v>42676</c:v>
                </c:pt>
                <c:pt idx="9988">
                  <c:v>42677</c:v>
                </c:pt>
                <c:pt idx="9989">
                  <c:v>42678</c:v>
                </c:pt>
                <c:pt idx="9990">
                  <c:v>42679</c:v>
                </c:pt>
                <c:pt idx="9991">
                  <c:v>42680</c:v>
                </c:pt>
                <c:pt idx="9992">
                  <c:v>42681</c:v>
                </c:pt>
                <c:pt idx="9993">
                  <c:v>42682</c:v>
                </c:pt>
                <c:pt idx="9994">
                  <c:v>42683</c:v>
                </c:pt>
                <c:pt idx="9995">
                  <c:v>42684</c:v>
                </c:pt>
                <c:pt idx="9996">
                  <c:v>42685</c:v>
                </c:pt>
                <c:pt idx="9997">
                  <c:v>42686</c:v>
                </c:pt>
                <c:pt idx="9998">
                  <c:v>42687</c:v>
                </c:pt>
                <c:pt idx="9999">
                  <c:v>42688</c:v>
                </c:pt>
                <c:pt idx="10000">
                  <c:v>42689</c:v>
                </c:pt>
                <c:pt idx="10001">
                  <c:v>42690</c:v>
                </c:pt>
                <c:pt idx="10002">
                  <c:v>42691</c:v>
                </c:pt>
                <c:pt idx="10003">
                  <c:v>42692</c:v>
                </c:pt>
                <c:pt idx="10004">
                  <c:v>42693</c:v>
                </c:pt>
                <c:pt idx="10005">
                  <c:v>42694</c:v>
                </c:pt>
                <c:pt idx="10006">
                  <c:v>42695</c:v>
                </c:pt>
                <c:pt idx="10007">
                  <c:v>42696</c:v>
                </c:pt>
                <c:pt idx="10008">
                  <c:v>42697</c:v>
                </c:pt>
                <c:pt idx="10009">
                  <c:v>42698</c:v>
                </c:pt>
                <c:pt idx="10010">
                  <c:v>42699</c:v>
                </c:pt>
                <c:pt idx="10011">
                  <c:v>42700</c:v>
                </c:pt>
                <c:pt idx="10012">
                  <c:v>42701</c:v>
                </c:pt>
                <c:pt idx="10013">
                  <c:v>42702</c:v>
                </c:pt>
                <c:pt idx="10014">
                  <c:v>42703</c:v>
                </c:pt>
                <c:pt idx="10015">
                  <c:v>42704</c:v>
                </c:pt>
                <c:pt idx="10016">
                  <c:v>42705</c:v>
                </c:pt>
                <c:pt idx="10017">
                  <c:v>42706</c:v>
                </c:pt>
                <c:pt idx="10018">
                  <c:v>42707</c:v>
                </c:pt>
                <c:pt idx="10019">
                  <c:v>42708</c:v>
                </c:pt>
                <c:pt idx="10020">
                  <c:v>42709</c:v>
                </c:pt>
                <c:pt idx="10021">
                  <c:v>42710</c:v>
                </c:pt>
                <c:pt idx="10022">
                  <c:v>42711</c:v>
                </c:pt>
                <c:pt idx="10023">
                  <c:v>42712</c:v>
                </c:pt>
                <c:pt idx="10024">
                  <c:v>42713</c:v>
                </c:pt>
                <c:pt idx="10025">
                  <c:v>42714</c:v>
                </c:pt>
                <c:pt idx="10026">
                  <c:v>42715</c:v>
                </c:pt>
                <c:pt idx="10027">
                  <c:v>42716</c:v>
                </c:pt>
                <c:pt idx="10028">
                  <c:v>42717</c:v>
                </c:pt>
                <c:pt idx="10029">
                  <c:v>42718</c:v>
                </c:pt>
                <c:pt idx="10030">
                  <c:v>42719</c:v>
                </c:pt>
                <c:pt idx="10031">
                  <c:v>42720</c:v>
                </c:pt>
                <c:pt idx="10032">
                  <c:v>42721</c:v>
                </c:pt>
                <c:pt idx="10033">
                  <c:v>42722</c:v>
                </c:pt>
                <c:pt idx="10034">
                  <c:v>42723</c:v>
                </c:pt>
                <c:pt idx="10035">
                  <c:v>42724</c:v>
                </c:pt>
                <c:pt idx="10036">
                  <c:v>42725</c:v>
                </c:pt>
                <c:pt idx="10037">
                  <c:v>42726</c:v>
                </c:pt>
                <c:pt idx="10038">
                  <c:v>42727</c:v>
                </c:pt>
                <c:pt idx="10039">
                  <c:v>42728</c:v>
                </c:pt>
                <c:pt idx="10040">
                  <c:v>42729</c:v>
                </c:pt>
                <c:pt idx="10041">
                  <c:v>42730</c:v>
                </c:pt>
                <c:pt idx="10042">
                  <c:v>42731</c:v>
                </c:pt>
                <c:pt idx="10043">
                  <c:v>42732</c:v>
                </c:pt>
                <c:pt idx="10044">
                  <c:v>42733</c:v>
                </c:pt>
                <c:pt idx="10045">
                  <c:v>42734</c:v>
                </c:pt>
                <c:pt idx="10046">
                  <c:v>42735</c:v>
                </c:pt>
                <c:pt idx="10047">
                  <c:v>42736</c:v>
                </c:pt>
                <c:pt idx="10048">
                  <c:v>42737</c:v>
                </c:pt>
                <c:pt idx="10049">
                  <c:v>42738</c:v>
                </c:pt>
                <c:pt idx="10050">
                  <c:v>42739</c:v>
                </c:pt>
                <c:pt idx="10051">
                  <c:v>42740</c:v>
                </c:pt>
                <c:pt idx="10052">
                  <c:v>42741</c:v>
                </c:pt>
                <c:pt idx="10053">
                  <c:v>42742</c:v>
                </c:pt>
                <c:pt idx="10054">
                  <c:v>42743</c:v>
                </c:pt>
                <c:pt idx="10055">
                  <c:v>42744</c:v>
                </c:pt>
                <c:pt idx="10056">
                  <c:v>42745</c:v>
                </c:pt>
                <c:pt idx="10057">
                  <c:v>42746</c:v>
                </c:pt>
                <c:pt idx="10058">
                  <c:v>42747</c:v>
                </c:pt>
                <c:pt idx="10059">
                  <c:v>42748</c:v>
                </c:pt>
                <c:pt idx="10060">
                  <c:v>42749</c:v>
                </c:pt>
                <c:pt idx="10061">
                  <c:v>42750</c:v>
                </c:pt>
                <c:pt idx="10062">
                  <c:v>42751</c:v>
                </c:pt>
                <c:pt idx="10063">
                  <c:v>42752</c:v>
                </c:pt>
                <c:pt idx="10064">
                  <c:v>42753</c:v>
                </c:pt>
                <c:pt idx="10065">
                  <c:v>42754</c:v>
                </c:pt>
                <c:pt idx="10066">
                  <c:v>42755</c:v>
                </c:pt>
                <c:pt idx="10067">
                  <c:v>42756</c:v>
                </c:pt>
                <c:pt idx="10068">
                  <c:v>42757</c:v>
                </c:pt>
                <c:pt idx="10069">
                  <c:v>42758</c:v>
                </c:pt>
                <c:pt idx="10070">
                  <c:v>42759</c:v>
                </c:pt>
                <c:pt idx="10071">
                  <c:v>42760</c:v>
                </c:pt>
                <c:pt idx="10072">
                  <c:v>42761</c:v>
                </c:pt>
                <c:pt idx="10073">
                  <c:v>42762</c:v>
                </c:pt>
                <c:pt idx="10074">
                  <c:v>42763</c:v>
                </c:pt>
                <c:pt idx="10075">
                  <c:v>42764</c:v>
                </c:pt>
                <c:pt idx="10076">
                  <c:v>42765</c:v>
                </c:pt>
                <c:pt idx="10077">
                  <c:v>42766</c:v>
                </c:pt>
                <c:pt idx="10078">
                  <c:v>42767</c:v>
                </c:pt>
                <c:pt idx="10079">
                  <c:v>42768</c:v>
                </c:pt>
                <c:pt idx="10080">
                  <c:v>42769</c:v>
                </c:pt>
                <c:pt idx="10081">
                  <c:v>42770</c:v>
                </c:pt>
                <c:pt idx="10082">
                  <c:v>42771</c:v>
                </c:pt>
                <c:pt idx="10083">
                  <c:v>42772</c:v>
                </c:pt>
                <c:pt idx="10084">
                  <c:v>42773</c:v>
                </c:pt>
                <c:pt idx="10085">
                  <c:v>42774</c:v>
                </c:pt>
                <c:pt idx="10086">
                  <c:v>42775</c:v>
                </c:pt>
                <c:pt idx="10087">
                  <c:v>42776</c:v>
                </c:pt>
                <c:pt idx="10088">
                  <c:v>42777</c:v>
                </c:pt>
                <c:pt idx="10089">
                  <c:v>42778</c:v>
                </c:pt>
                <c:pt idx="10090">
                  <c:v>42779</c:v>
                </c:pt>
                <c:pt idx="10091">
                  <c:v>42780</c:v>
                </c:pt>
                <c:pt idx="10092">
                  <c:v>42781</c:v>
                </c:pt>
                <c:pt idx="10093">
                  <c:v>42782</c:v>
                </c:pt>
                <c:pt idx="10094">
                  <c:v>42783</c:v>
                </c:pt>
                <c:pt idx="10095">
                  <c:v>42784</c:v>
                </c:pt>
                <c:pt idx="10096">
                  <c:v>42785</c:v>
                </c:pt>
                <c:pt idx="10097">
                  <c:v>42786</c:v>
                </c:pt>
                <c:pt idx="10098">
                  <c:v>42787</c:v>
                </c:pt>
                <c:pt idx="10099">
                  <c:v>42788</c:v>
                </c:pt>
                <c:pt idx="10100">
                  <c:v>42789</c:v>
                </c:pt>
                <c:pt idx="10101">
                  <c:v>42790</c:v>
                </c:pt>
                <c:pt idx="10102">
                  <c:v>42791</c:v>
                </c:pt>
                <c:pt idx="10103">
                  <c:v>42792</c:v>
                </c:pt>
                <c:pt idx="10104">
                  <c:v>42793</c:v>
                </c:pt>
                <c:pt idx="10105">
                  <c:v>42794</c:v>
                </c:pt>
                <c:pt idx="10106">
                  <c:v>42795</c:v>
                </c:pt>
                <c:pt idx="10107">
                  <c:v>42796</c:v>
                </c:pt>
                <c:pt idx="10108">
                  <c:v>42797</c:v>
                </c:pt>
                <c:pt idx="10109">
                  <c:v>42798</c:v>
                </c:pt>
                <c:pt idx="10110">
                  <c:v>42799</c:v>
                </c:pt>
                <c:pt idx="10111">
                  <c:v>42800</c:v>
                </c:pt>
                <c:pt idx="10112">
                  <c:v>42801</c:v>
                </c:pt>
                <c:pt idx="10113">
                  <c:v>42802</c:v>
                </c:pt>
                <c:pt idx="10114">
                  <c:v>42803</c:v>
                </c:pt>
                <c:pt idx="10115">
                  <c:v>42804</c:v>
                </c:pt>
                <c:pt idx="10116">
                  <c:v>42805</c:v>
                </c:pt>
                <c:pt idx="10117">
                  <c:v>42806</c:v>
                </c:pt>
                <c:pt idx="10118">
                  <c:v>42807</c:v>
                </c:pt>
                <c:pt idx="10119">
                  <c:v>42808</c:v>
                </c:pt>
                <c:pt idx="10120">
                  <c:v>42809</c:v>
                </c:pt>
                <c:pt idx="10121">
                  <c:v>42810</c:v>
                </c:pt>
                <c:pt idx="10122">
                  <c:v>42811</c:v>
                </c:pt>
                <c:pt idx="10123">
                  <c:v>42812</c:v>
                </c:pt>
                <c:pt idx="10124">
                  <c:v>42813</c:v>
                </c:pt>
                <c:pt idx="10125">
                  <c:v>42814</c:v>
                </c:pt>
                <c:pt idx="10126">
                  <c:v>42815</c:v>
                </c:pt>
                <c:pt idx="10127">
                  <c:v>42816</c:v>
                </c:pt>
                <c:pt idx="10128">
                  <c:v>42817</c:v>
                </c:pt>
                <c:pt idx="10129">
                  <c:v>42818</c:v>
                </c:pt>
                <c:pt idx="10130">
                  <c:v>42819</c:v>
                </c:pt>
                <c:pt idx="10131">
                  <c:v>42820</c:v>
                </c:pt>
                <c:pt idx="10132">
                  <c:v>42821</c:v>
                </c:pt>
                <c:pt idx="10133">
                  <c:v>42822</c:v>
                </c:pt>
                <c:pt idx="10134">
                  <c:v>42823</c:v>
                </c:pt>
                <c:pt idx="10135">
                  <c:v>42824</c:v>
                </c:pt>
                <c:pt idx="10136">
                  <c:v>42825</c:v>
                </c:pt>
                <c:pt idx="10137">
                  <c:v>42826</c:v>
                </c:pt>
                <c:pt idx="10138">
                  <c:v>42827</c:v>
                </c:pt>
                <c:pt idx="10139">
                  <c:v>42828</c:v>
                </c:pt>
                <c:pt idx="10140">
                  <c:v>42829</c:v>
                </c:pt>
                <c:pt idx="10141">
                  <c:v>42830</c:v>
                </c:pt>
                <c:pt idx="10142">
                  <c:v>42831</c:v>
                </c:pt>
                <c:pt idx="10143">
                  <c:v>42832</c:v>
                </c:pt>
                <c:pt idx="10144">
                  <c:v>42833</c:v>
                </c:pt>
                <c:pt idx="10145">
                  <c:v>42834</c:v>
                </c:pt>
                <c:pt idx="10146">
                  <c:v>42835</c:v>
                </c:pt>
                <c:pt idx="10147">
                  <c:v>42836</c:v>
                </c:pt>
                <c:pt idx="10148">
                  <c:v>42837</c:v>
                </c:pt>
                <c:pt idx="10149">
                  <c:v>42838</c:v>
                </c:pt>
                <c:pt idx="10150">
                  <c:v>42839</c:v>
                </c:pt>
                <c:pt idx="10151">
                  <c:v>42840</c:v>
                </c:pt>
                <c:pt idx="10152">
                  <c:v>42841</c:v>
                </c:pt>
                <c:pt idx="10153">
                  <c:v>42842</c:v>
                </c:pt>
                <c:pt idx="10154">
                  <c:v>42843</c:v>
                </c:pt>
                <c:pt idx="10155">
                  <c:v>42844</c:v>
                </c:pt>
                <c:pt idx="10156">
                  <c:v>42845</c:v>
                </c:pt>
                <c:pt idx="10157">
                  <c:v>42846</c:v>
                </c:pt>
                <c:pt idx="10158">
                  <c:v>42847</c:v>
                </c:pt>
                <c:pt idx="10159">
                  <c:v>42848</c:v>
                </c:pt>
                <c:pt idx="10160">
                  <c:v>42849</c:v>
                </c:pt>
                <c:pt idx="10161">
                  <c:v>42850</c:v>
                </c:pt>
                <c:pt idx="10162">
                  <c:v>42851</c:v>
                </c:pt>
                <c:pt idx="10163">
                  <c:v>42852</c:v>
                </c:pt>
                <c:pt idx="10164">
                  <c:v>42853</c:v>
                </c:pt>
                <c:pt idx="10165">
                  <c:v>42854</c:v>
                </c:pt>
                <c:pt idx="10166">
                  <c:v>42855</c:v>
                </c:pt>
                <c:pt idx="10167">
                  <c:v>42856</c:v>
                </c:pt>
                <c:pt idx="10168">
                  <c:v>42857</c:v>
                </c:pt>
                <c:pt idx="10169">
                  <c:v>42858</c:v>
                </c:pt>
                <c:pt idx="10170">
                  <c:v>42859</c:v>
                </c:pt>
                <c:pt idx="10171">
                  <c:v>42860</c:v>
                </c:pt>
                <c:pt idx="10172">
                  <c:v>42861</c:v>
                </c:pt>
                <c:pt idx="10173">
                  <c:v>42862</c:v>
                </c:pt>
                <c:pt idx="10174">
                  <c:v>42863</c:v>
                </c:pt>
                <c:pt idx="10175">
                  <c:v>42864</c:v>
                </c:pt>
                <c:pt idx="10176">
                  <c:v>42865</c:v>
                </c:pt>
                <c:pt idx="10177">
                  <c:v>42866</c:v>
                </c:pt>
                <c:pt idx="10178">
                  <c:v>42867</c:v>
                </c:pt>
                <c:pt idx="10179">
                  <c:v>42868</c:v>
                </c:pt>
                <c:pt idx="10180">
                  <c:v>42869</c:v>
                </c:pt>
                <c:pt idx="10181">
                  <c:v>42870</c:v>
                </c:pt>
                <c:pt idx="10182">
                  <c:v>42871</c:v>
                </c:pt>
                <c:pt idx="10183">
                  <c:v>42872</c:v>
                </c:pt>
                <c:pt idx="10184">
                  <c:v>42873</c:v>
                </c:pt>
                <c:pt idx="10185">
                  <c:v>42874</c:v>
                </c:pt>
                <c:pt idx="10186">
                  <c:v>42875</c:v>
                </c:pt>
                <c:pt idx="10187">
                  <c:v>42876</c:v>
                </c:pt>
                <c:pt idx="10188">
                  <c:v>42877</c:v>
                </c:pt>
                <c:pt idx="10189">
                  <c:v>42878</c:v>
                </c:pt>
                <c:pt idx="10190">
                  <c:v>42879</c:v>
                </c:pt>
                <c:pt idx="10191">
                  <c:v>42880</c:v>
                </c:pt>
                <c:pt idx="10192">
                  <c:v>42881</c:v>
                </c:pt>
                <c:pt idx="10193">
                  <c:v>42882</c:v>
                </c:pt>
                <c:pt idx="10194">
                  <c:v>42883</c:v>
                </c:pt>
                <c:pt idx="10195">
                  <c:v>42884</c:v>
                </c:pt>
                <c:pt idx="10196">
                  <c:v>42885</c:v>
                </c:pt>
                <c:pt idx="10197">
                  <c:v>42886</c:v>
                </c:pt>
                <c:pt idx="10198">
                  <c:v>42887</c:v>
                </c:pt>
                <c:pt idx="10199">
                  <c:v>42888</c:v>
                </c:pt>
                <c:pt idx="10200">
                  <c:v>42889</c:v>
                </c:pt>
                <c:pt idx="10201">
                  <c:v>42890</c:v>
                </c:pt>
                <c:pt idx="10202">
                  <c:v>42891</c:v>
                </c:pt>
                <c:pt idx="10203">
                  <c:v>42892</c:v>
                </c:pt>
                <c:pt idx="10204">
                  <c:v>42893</c:v>
                </c:pt>
                <c:pt idx="10205">
                  <c:v>42894</c:v>
                </c:pt>
                <c:pt idx="10206">
                  <c:v>42895</c:v>
                </c:pt>
                <c:pt idx="10207">
                  <c:v>42896</c:v>
                </c:pt>
                <c:pt idx="10208">
                  <c:v>42897</c:v>
                </c:pt>
                <c:pt idx="10209">
                  <c:v>42898</c:v>
                </c:pt>
                <c:pt idx="10210">
                  <c:v>42899</c:v>
                </c:pt>
                <c:pt idx="10211">
                  <c:v>42900</c:v>
                </c:pt>
                <c:pt idx="10212">
                  <c:v>42901</c:v>
                </c:pt>
                <c:pt idx="10213">
                  <c:v>42902</c:v>
                </c:pt>
                <c:pt idx="10214">
                  <c:v>42903</c:v>
                </c:pt>
                <c:pt idx="10215">
                  <c:v>42904</c:v>
                </c:pt>
                <c:pt idx="10216">
                  <c:v>42905</c:v>
                </c:pt>
                <c:pt idx="10217">
                  <c:v>42906</c:v>
                </c:pt>
                <c:pt idx="10218">
                  <c:v>42907</c:v>
                </c:pt>
                <c:pt idx="10219">
                  <c:v>42908</c:v>
                </c:pt>
                <c:pt idx="10220">
                  <c:v>42909</c:v>
                </c:pt>
                <c:pt idx="10221">
                  <c:v>42910</c:v>
                </c:pt>
                <c:pt idx="10222">
                  <c:v>42911</c:v>
                </c:pt>
                <c:pt idx="10223">
                  <c:v>42912</c:v>
                </c:pt>
                <c:pt idx="10224">
                  <c:v>42913</c:v>
                </c:pt>
                <c:pt idx="10225">
                  <c:v>42914</c:v>
                </c:pt>
                <c:pt idx="10226">
                  <c:v>42915</c:v>
                </c:pt>
                <c:pt idx="10227">
                  <c:v>42916</c:v>
                </c:pt>
                <c:pt idx="10228">
                  <c:v>42917</c:v>
                </c:pt>
                <c:pt idx="10229">
                  <c:v>42918</c:v>
                </c:pt>
                <c:pt idx="10230">
                  <c:v>42919</c:v>
                </c:pt>
                <c:pt idx="10231">
                  <c:v>42920</c:v>
                </c:pt>
                <c:pt idx="10232">
                  <c:v>42921</c:v>
                </c:pt>
                <c:pt idx="10233">
                  <c:v>42922</c:v>
                </c:pt>
                <c:pt idx="10234">
                  <c:v>42923</c:v>
                </c:pt>
                <c:pt idx="10235">
                  <c:v>42924</c:v>
                </c:pt>
                <c:pt idx="10236">
                  <c:v>42925</c:v>
                </c:pt>
                <c:pt idx="10237">
                  <c:v>42926</c:v>
                </c:pt>
                <c:pt idx="10238">
                  <c:v>42927</c:v>
                </c:pt>
                <c:pt idx="10239">
                  <c:v>42928</c:v>
                </c:pt>
                <c:pt idx="10240">
                  <c:v>42929</c:v>
                </c:pt>
                <c:pt idx="10241">
                  <c:v>42930</c:v>
                </c:pt>
                <c:pt idx="10242">
                  <c:v>42931</c:v>
                </c:pt>
                <c:pt idx="10243">
                  <c:v>42932</c:v>
                </c:pt>
                <c:pt idx="10244">
                  <c:v>42933</c:v>
                </c:pt>
                <c:pt idx="10245">
                  <c:v>42934</c:v>
                </c:pt>
                <c:pt idx="10246">
                  <c:v>42935</c:v>
                </c:pt>
                <c:pt idx="10247">
                  <c:v>42936</c:v>
                </c:pt>
                <c:pt idx="10248">
                  <c:v>42937</c:v>
                </c:pt>
                <c:pt idx="10249">
                  <c:v>42938</c:v>
                </c:pt>
                <c:pt idx="10250">
                  <c:v>42939</c:v>
                </c:pt>
                <c:pt idx="10251">
                  <c:v>42940</c:v>
                </c:pt>
                <c:pt idx="10252">
                  <c:v>42941</c:v>
                </c:pt>
                <c:pt idx="10253">
                  <c:v>42942</c:v>
                </c:pt>
                <c:pt idx="10254">
                  <c:v>42943</c:v>
                </c:pt>
                <c:pt idx="10255">
                  <c:v>42944</c:v>
                </c:pt>
                <c:pt idx="10256">
                  <c:v>42945</c:v>
                </c:pt>
                <c:pt idx="10257">
                  <c:v>42946</c:v>
                </c:pt>
                <c:pt idx="10258">
                  <c:v>42947</c:v>
                </c:pt>
                <c:pt idx="10259">
                  <c:v>42948</c:v>
                </c:pt>
                <c:pt idx="10260">
                  <c:v>42949</c:v>
                </c:pt>
                <c:pt idx="10261">
                  <c:v>42950</c:v>
                </c:pt>
                <c:pt idx="10262">
                  <c:v>42951</c:v>
                </c:pt>
                <c:pt idx="10263">
                  <c:v>42952</c:v>
                </c:pt>
                <c:pt idx="10264">
                  <c:v>42953</c:v>
                </c:pt>
                <c:pt idx="10265">
                  <c:v>42954</c:v>
                </c:pt>
                <c:pt idx="10266">
                  <c:v>42955</c:v>
                </c:pt>
                <c:pt idx="10267">
                  <c:v>42956</c:v>
                </c:pt>
                <c:pt idx="10268">
                  <c:v>42957</c:v>
                </c:pt>
                <c:pt idx="10269">
                  <c:v>42958</c:v>
                </c:pt>
                <c:pt idx="10270">
                  <c:v>42959</c:v>
                </c:pt>
                <c:pt idx="10271">
                  <c:v>42960</c:v>
                </c:pt>
                <c:pt idx="10272">
                  <c:v>42961</c:v>
                </c:pt>
                <c:pt idx="10273">
                  <c:v>42962</c:v>
                </c:pt>
                <c:pt idx="10274">
                  <c:v>42963</c:v>
                </c:pt>
                <c:pt idx="10275">
                  <c:v>42964</c:v>
                </c:pt>
                <c:pt idx="10276">
                  <c:v>42965</c:v>
                </c:pt>
                <c:pt idx="10277">
                  <c:v>42966</c:v>
                </c:pt>
                <c:pt idx="10278">
                  <c:v>42967</c:v>
                </c:pt>
                <c:pt idx="10279">
                  <c:v>42968</c:v>
                </c:pt>
                <c:pt idx="10280">
                  <c:v>42969</c:v>
                </c:pt>
                <c:pt idx="10281">
                  <c:v>42970</c:v>
                </c:pt>
                <c:pt idx="10282">
                  <c:v>42971</c:v>
                </c:pt>
                <c:pt idx="10283">
                  <c:v>42972</c:v>
                </c:pt>
                <c:pt idx="10284">
                  <c:v>42973</c:v>
                </c:pt>
                <c:pt idx="10285">
                  <c:v>42974</c:v>
                </c:pt>
                <c:pt idx="10286">
                  <c:v>42975</c:v>
                </c:pt>
                <c:pt idx="10287">
                  <c:v>42976</c:v>
                </c:pt>
                <c:pt idx="10288">
                  <c:v>42977</c:v>
                </c:pt>
                <c:pt idx="10289">
                  <c:v>42978</c:v>
                </c:pt>
                <c:pt idx="10290">
                  <c:v>42979</c:v>
                </c:pt>
                <c:pt idx="10291">
                  <c:v>42980</c:v>
                </c:pt>
                <c:pt idx="10292">
                  <c:v>42981</c:v>
                </c:pt>
                <c:pt idx="10293">
                  <c:v>42982</c:v>
                </c:pt>
                <c:pt idx="10294">
                  <c:v>42983</c:v>
                </c:pt>
                <c:pt idx="10295">
                  <c:v>42984</c:v>
                </c:pt>
                <c:pt idx="10296">
                  <c:v>42985</c:v>
                </c:pt>
                <c:pt idx="10297">
                  <c:v>42986</c:v>
                </c:pt>
                <c:pt idx="10298">
                  <c:v>42987</c:v>
                </c:pt>
                <c:pt idx="10299">
                  <c:v>42988</c:v>
                </c:pt>
                <c:pt idx="10300">
                  <c:v>42989</c:v>
                </c:pt>
                <c:pt idx="10301">
                  <c:v>42990</c:v>
                </c:pt>
                <c:pt idx="10302">
                  <c:v>42991</c:v>
                </c:pt>
                <c:pt idx="10303">
                  <c:v>42992</c:v>
                </c:pt>
                <c:pt idx="10304">
                  <c:v>42993</c:v>
                </c:pt>
                <c:pt idx="10305">
                  <c:v>42994</c:v>
                </c:pt>
                <c:pt idx="10306">
                  <c:v>42995</c:v>
                </c:pt>
                <c:pt idx="10307">
                  <c:v>42996</c:v>
                </c:pt>
                <c:pt idx="10308">
                  <c:v>42997</c:v>
                </c:pt>
                <c:pt idx="10309">
                  <c:v>42998</c:v>
                </c:pt>
                <c:pt idx="10310">
                  <c:v>42999</c:v>
                </c:pt>
                <c:pt idx="10311">
                  <c:v>43000</c:v>
                </c:pt>
                <c:pt idx="10312">
                  <c:v>43001</c:v>
                </c:pt>
                <c:pt idx="10313">
                  <c:v>43002</c:v>
                </c:pt>
                <c:pt idx="10314">
                  <c:v>43003</c:v>
                </c:pt>
                <c:pt idx="10315">
                  <c:v>43004</c:v>
                </c:pt>
                <c:pt idx="10316">
                  <c:v>43005</c:v>
                </c:pt>
                <c:pt idx="10317">
                  <c:v>43006</c:v>
                </c:pt>
                <c:pt idx="10318">
                  <c:v>43007</c:v>
                </c:pt>
                <c:pt idx="10319">
                  <c:v>43008</c:v>
                </c:pt>
                <c:pt idx="10320">
                  <c:v>43009</c:v>
                </c:pt>
                <c:pt idx="10321">
                  <c:v>43010</c:v>
                </c:pt>
                <c:pt idx="10322">
                  <c:v>43011</c:v>
                </c:pt>
                <c:pt idx="10323">
                  <c:v>43012</c:v>
                </c:pt>
                <c:pt idx="10324">
                  <c:v>43013</c:v>
                </c:pt>
                <c:pt idx="10325">
                  <c:v>43014</c:v>
                </c:pt>
                <c:pt idx="10326">
                  <c:v>43015</c:v>
                </c:pt>
                <c:pt idx="10327">
                  <c:v>43016</c:v>
                </c:pt>
                <c:pt idx="10328">
                  <c:v>43017</c:v>
                </c:pt>
                <c:pt idx="10329">
                  <c:v>43018</c:v>
                </c:pt>
                <c:pt idx="10330">
                  <c:v>43019</c:v>
                </c:pt>
                <c:pt idx="10331">
                  <c:v>43020</c:v>
                </c:pt>
                <c:pt idx="10332">
                  <c:v>43021</c:v>
                </c:pt>
                <c:pt idx="10333">
                  <c:v>43022</c:v>
                </c:pt>
                <c:pt idx="10334">
                  <c:v>43023</c:v>
                </c:pt>
                <c:pt idx="10335">
                  <c:v>43024</c:v>
                </c:pt>
                <c:pt idx="10336">
                  <c:v>43025</c:v>
                </c:pt>
                <c:pt idx="10337">
                  <c:v>43026</c:v>
                </c:pt>
                <c:pt idx="10338">
                  <c:v>43027</c:v>
                </c:pt>
                <c:pt idx="10339">
                  <c:v>43028</c:v>
                </c:pt>
                <c:pt idx="10340">
                  <c:v>43029</c:v>
                </c:pt>
                <c:pt idx="10341">
                  <c:v>43030</c:v>
                </c:pt>
                <c:pt idx="10342">
                  <c:v>43031</c:v>
                </c:pt>
                <c:pt idx="10343">
                  <c:v>43032</c:v>
                </c:pt>
                <c:pt idx="10344">
                  <c:v>43033</c:v>
                </c:pt>
                <c:pt idx="10345">
                  <c:v>43034</c:v>
                </c:pt>
                <c:pt idx="10346">
                  <c:v>43035</c:v>
                </c:pt>
                <c:pt idx="10347">
                  <c:v>43036</c:v>
                </c:pt>
                <c:pt idx="10348">
                  <c:v>43037</c:v>
                </c:pt>
                <c:pt idx="10349">
                  <c:v>43038</c:v>
                </c:pt>
                <c:pt idx="10350">
                  <c:v>43039</c:v>
                </c:pt>
                <c:pt idx="10351">
                  <c:v>43040</c:v>
                </c:pt>
                <c:pt idx="10352">
                  <c:v>43041</c:v>
                </c:pt>
                <c:pt idx="10353">
                  <c:v>43042</c:v>
                </c:pt>
                <c:pt idx="10354">
                  <c:v>43043</c:v>
                </c:pt>
                <c:pt idx="10355">
                  <c:v>43044</c:v>
                </c:pt>
                <c:pt idx="10356">
                  <c:v>43045</c:v>
                </c:pt>
                <c:pt idx="10357">
                  <c:v>43046</c:v>
                </c:pt>
                <c:pt idx="10358">
                  <c:v>43047</c:v>
                </c:pt>
                <c:pt idx="10359">
                  <c:v>43048</c:v>
                </c:pt>
                <c:pt idx="10360">
                  <c:v>43049</c:v>
                </c:pt>
                <c:pt idx="10361">
                  <c:v>43050</c:v>
                </c:pt>
                <c:pt idx="10362">
                  <c:v>43051</c:v>
                </c:pt>
                <c:pt idx="10363">
                  <c:v>43052</c:v>
                </c:pt>
                <c:pt idx="10364">
                  <c:v>43053</c:v>
                </c:pt>
                <c:pt idx="10365">
                  <c:v>43054</c:v>
                </c:pt>
                <c:pt idx="10366">
                  <c:v>43055</c:v>
                </c:pt>
                <c:pt idx="10367">
                  <c:v>43056</c:v>
                </c:pt>
                <c:pt idx="10368">
                  <c:v>43057</c:v>
                </c:pt>
                <c:pt idx="10369">
                  <c:v>43058</c:v>
                </c:pt>
                <c:pt idx="10370">
                  <c:v>43059</c:v>
                </c:pt>
                <c:pt idx="10371">
                  <c:v>43060</c:v>
                </c:pt>
                <c:pt idx="10372">
                  <c:v>43061</c:v>
                </c:pt>
                <c:pt idx="10373">
                  <c:v>43062</c:v>
                </c:pt>
                <c:pt idx="10374">
                  <c:v>43063</c:v>
                </c:pt>
                <c:pt idx="10375">
                  <c:v>43064</c:v>
                </c:pt>
                <c:pt idx="10376">
                  <c:v>43065</c:v>
                </c:pt>
                <c:pt idx="10377">
                  <c:v>43066</c:v>
                </c:pt>
                <c:pt idx="10378">
                  <c:v>43067</c:v>
                </c:pt>
                <c:pt idx="10379">
                  <c:v>43068</c:v>
                </c:pt>
                <c:pt idx="10380">
                  <c:v>43069</c:v>
                </c:pt>
                <c:pt idx="10381">
                  <c:v>43070</c:v>
                </c:pt>
                <c:pt idx="10382">
                  <c:v>43071</c:v>
                </c:pt>
                <c:pt idx="10383">
                  <c:v>43072</c:v>
                </c:pt>
                <c:pt idx="10384">
                  <c:v>43073</c:v>
                </c:pt>
                <c:pt idx="10385">
                  <c:v>43074</c:v>
                </c:pt>
                <c:pt idx="10386">
                  <c:v>43075</c:v>
                </c:pt>
                <c:pt idx="10387">
                  <c:v>43076</c:v>
                </c:pt>
                <c:pt idx="10388">
                  <c:v>43077</c:v>
                </c:pt>
                <c:pt idx="10389">
                  <c:v>43078</c:v>
                </c:pt>
                <c:pt idx="10390">
                  <c:v>43079</c:v>
                </c:pt>
                <c:pt idx="10391">
                  <c:v>43080</c:v>
                </c:pt>
                <c:pt idx="10392">
                  <c:v>43081</c:v>
                </c:pt>
                <c:pt idx="10393">
                  <c:v>43082</c:v>
                </c:pt>
                <c:pt idx="10394">
                  <c:v>43083</c:v>
                </c:pt>
                <c:pt idx="10395">
                  <c:v>43084</c:v>
                </c:pt>
                <c:pt idx="10396">
                  <c:v>43085</c:v>
                </c:pt>
                <c:pt idx="10397">
                  <c:v>43086</c:v>
                </c:pt>
                <c:pt idx="10398">
                  <c:v>43087</c:v>
                </c:pt>
                <c:pt idx="10399">
                  <c:v>43088</c:v>
                </c:pt>
                <c:pt idx="10400">
                  <c:v>43089</c:v>
                </c:pt>
                <c:pt idx="10401">
                  <c:v>43090</c:v>
                </c:pt>
                <c:pt idx="10402">
                  <c:v>43091</c:v>
                </c:pt>
                <c:pt idx="10403">
                  <c:v>43092</c:v>
                </c:pt>
                <c:pt idx="10404">
                  <c:v>43093</c:v>
                </c:pt>
                <c:pt idx="10405">
                  <c:v>43094</c:v>
                </c:pt>
                <c:pt idx="10406">
                  <c:v>43095</c:v>
                </c:pt>
                <c:pt idx="10407">
                  <c:v>43096</c:v>
                </c:pt>
                <c:pt idx="10408">
                  <c:v>43097</c:v>
                </c:pt>
                <c:pt idx="10409">
                  <c:v>43098</c:v>
                </c:pt>
                <c:pt idx="10410">
                  <c:v>43099</c:v>
                </c:pt>
                <c:pt idx="10411">
                  <c:v>43100</c:v>
                </c:pt>
                <c:pt idx="10412">
                  <c:v>43101</c:v>
                </c:pt>
                <c:pt idx="10413">
                  <c:v>43102</c:v>
                </c:pt>
                <c:pt idx="10414">
                  <c:v>43103</c:v>
                </c:pt>
                <c:pt idx="10415">
                  <c:v>43104</c:v>
                </c:pt>
                <c:pt idx="10416">
                  <c:v>43105</c:v>
                </c:pt>
                <c:pt idx="10417">
                  <c:v>43106</c:v>
                </c:pt>
                <c:pt idx="10418">
                  <c:v>43107</c:v>
                </c:pt>
                <c:pt idx="10419">
                  <c:v>43108</c:v>
                </c:pt>
                <c:pt idx="10420">
                  <c:v>43109</c:v>
                </c:pt>
                <c:pt idx="10421">
                  <c:v>43110</c:v>
                </c:pt>
                <c:pt idx="10422">
                  <c:v>43111</c:v>
                </c:pt>
                <c:pt idx="10423">
                  <c:v>43112</c:v>
                </c:pt>
                <c:pt idx="10424">
                  <c:v>43113</c:v>
                </c:pt>
                <c:pt idx="10425">
                  <c:v>43114</c:v>
                </c:pt>
                <c:pt idx="10426">
                  <c:v>43115</c:v>
                </c:pt>
                <c:pt idx="10427">
                  <c:v>43116</c:v>
                </c:pt>
                <c:pt idx="10428">
                  <c:v>43117</c:v>
                </c:pt>
                <c:pt idx="10429">
                  <c:v>43118</c:v>
                </c:pt>
                <c:pt idx="10430">
                  <c:v>43119</c:v>
                </c:pt>
                <c:pt idx="10431">
                  <c:v>43120</c:v>
                </c:pt>
                <c:pt idx="10432">
                  <c:v>43121</c:v>
                </c:pt>
                <c:pt idx="10433">
                  <c:v>43122</c:v>
                </c:pt>
                <c:pt idx="10434">
                  <c:v>43123</c:v>
                </c:pt>
                <c:pt idx="10435">
                  <c:v>43124</c:v>
                </c:pt>
                <c:pt idx="10436">
                  <c:v>43125</c:v>
                </c:pt>
                <c:pt idx="10437">
                  <c:v>43126</c:v>
                </c:pt>
                <c:pt idx="10438">
                  <c:v>43127</c:v>
                </c:pt>
                <c:pt idx="10439">
                  <c:v>43128</c:v>
                </c:pt>
                <c:pt idx="10440">
                  <c:v>43129</c:v>
                </c:pt>
                <c:pt idx="10441">
                  <c:v>43130</c:v>
                </c:pt>
                <c:pt idx="10442">
                  <c:v>43131</c:v>
                </c:pt>
                <c:pt idx="10443">
                  <c:v>43132</c:v>
                </c:pt>
                <c:pt idx="10444">
                  <c:v>43133</c:v>
                </c:pt>
                <c:pt idx="10445">
                  <c:v>43134</c:v>
                </c:pt>
                <c:pt idx="10446">
                  <c:v>43135</c:v>
                </c:pt>
                <c:pt idx="10447">
                  <c:v>43136</c:v>
                </c:pt>
                <c:pt idx="10448">
                  <c:v>43137</c:v>
                </c:pt>
                <c:pt idx="10449">
                  <c:v>43138</c:v>
                </c:pt>
                <c:pt idx="10450">
                  <c:v>43139</c:v>
                </c:pt>
                <c:pt idx="10451">
                  <c:v>43140</c:v>
                </c:pt>
                <c:pt idx="10452">
                  <c:v>43141</c:v>
                </c:pt>
                <c:pt idx="10453">
                  <c:v>43142</c:v>
                </c:pt>
                <c:pt idx="10454">
                  <c:v>43143</c:v>
                </c:pt>
                <c:pt idx="10455">
                  <c:v>43144</c:v>
                </c:pt>
                <c:pt idx="10456">
                  <c:v>43145</c:v>
                </c:pt>
                <c:pt idx="10457">
                  <c:v>43146</c:v>
                </c:pt>
                <c:pt idx="10458">
                  <c:v>43147</c:v>
                </c:pt>
                <c:pt idx="10459">
                  <c:v>43148</c:v>
                </c:pt>
                <c:pt idx="10460">
                  <c:v>43149</c:v>
                </c:pt>
                <c:pt idx="10461">
                  <c:v>43150</c:v>
                </c:pt>
                <c:pt idx="10462">
                  <c:v>43151</c:v>
                </c:pt>
                <c:pt idx="10463">
                  <c:v>43152</c:v>
                </c:pt>
                <c:pt idx="10464">
                  <c:v>43153</c:v>
                </c:pt>
                <c:pt idx="10465">
                  <c:v>43154</c:v>
                </c:pt>
                <c:pt idx="10466">
                  <c:v>43155</c:v>
                </c:pt>
                <c:pt idx="10467">
                  <c:v>43156</c:v>
                </c:pt>
                <c:pt idx="10468">
                  <c:v>43157</c:v>
                </c:pt>
                <c:pt idx="10469">
                  <c:v>43158</c:v>
                </c:pt>
                <c:pt idx="10470">
                  <c:v>43159</c:v>
                </c:pt>
                <c:pt idx="10471">
                  <c:v>43160</c:v>
                </c:pt>
                <c:pt idx="10472">
                  <c:v>43161</c:v>
                </c:pt>
                <c:pt idx="10473">
                  <c:v>43162</c:v>
                </c:pt>
                <c:pt idx="10474">
                  <c:v>43163</c:v>
                </c:pt>
                <c:pt idx="10475">
                  <c:v>43164</c:v>
                </c:pt>
                <c:pt idx="10476">
                  <c:v>43165</c:v>
                </c:pt>
                <c:pt idx="10477">
                  <c:v>43166</c:v>
                </c:pt>
                <c:pt idx="10478">
                  <c:v>43167</c:v>
                </c:pt>
                <c:pt idx="10479">
                  <c:v>43168</c:v>
                </c:pt>
                <c:pt idx="10480">
                  <c:v>43169</c:v>
                </c:pt>
                <c:pt idx="10481">
                  <c:v>43170</c:v>
                </c:pt>
                <c:pt idx="10482">
                  <c:v>43171</c:v>
                </c:pt>
                <c:pt idx="10483">
                  <c:v>43172</c:v>
                </c:pt>
                <c:pt idx="10484">
                  <c:v>43173</c:v>
                </c:pt>
                <c:pt idx="10485">
                  <c:v>43174</c:v>
                </c:pt>
                <c:pt idx="10486">
                  <c:v>43175</c:v>
                </c:pt>
                <c:pt idx="10487">
                  <c:v>43176</c:v>
                </c:pt>
                <c:pt idx="10488">
                  <c:v>43177</c:v>
                </c:pt>
                <c:pt idx="10489">
                  <c:v>43178</c:v>
                </c:pt>
                <c:pt idx="10490">
                  <c:v>43179</c:v>
                </c:pt>
                <c:pt idx="10491">
                  <c:v>43180</c:v>
                </c:pt>
                <c:pt idx="10492">
                  <c:v>43181</c:v>
                </c:pt>
                <c:pt idx="10493">
                  <c:v>43182</c:v>
                </c:pt>
                <c:pt idx="10494">
                  <c:v>43183</c:v>
                </c:pt>
                <c:pt idx="10495">
                  <c:v>43184</c:v>
                </c:pt>
                <c:pt idx="10496">
                  <c:v>43185</c:v>
                </c:pt>
                <c:pt idx="10497">
                  <c:v>43186</c:v>
                </c:pt>
                <c:pt idx="10498">
                  <c:v>43187</c:v>
                </c:pt>
                <c:pt idx="10499">
                  <c:v>43188</c:v>
                </c:pt>
                <c:pt idx="10500">
                  <c:v>43189</c:v>
                </c:pt>
                <c:pt idx="10501">
                  <c:v>43190</c:v>
                </c:pt>
                <c:pt idx="10502">
                  <c:v>43191</c:v>
                </c:pt>
                <c:pt idx="10503">
                  <c:v>43192</c:v>
                </c:pt>
                <c:pt idx="10504">
                  <c:v>43193</c:v>
                </c:pt>
                <c:pt idx="10505">
                  <c:v>43194</c:v>
                </c:pt>
                <c:pt idx="10506">
                  <c:v>43195</c:v>
                </c:pt>
                <c:pt idx="10507">
                  <c:v>43196</c:v>
                </c:pt>
                <c:pt idx="10508">
                  <c:v>43197</c:v>
                </c:pt>
                <c:pt idx="10509">
                  <c:v>43198</c:v>
                </c:pt>
                <c:pt idx="10510">
                  <c:v>43199</c:v>
                </c:pt>
                <c:pt idx="10511">
                  <c:v>43200</c:v>
                </c:pt>
                <c:pt idx="10512">
                  <c:v>43201</c:v>
                </c:pt>
                <c:pt idx="10513">
                  <c:v>43202</c:v>
                </c:pt>
                <c:pt idx="10514">
                  <c:v>43203</c:v>
                </c:pt>
                <c:pt idx="10515">
                  <c:v>43204</c:v>
                </c:pt>
                <c:pt idx="10516">
                  <c:v>43205</c:v>
                </c:pt>
                <c:pt idx="10517">
                  <c:v>43206</c:v>
                </c:pt>
                <c:pt idx="10518">
                  <c:v>43207</c:v>
                </c:pt>
                <c:pt idx="10519">
                  <c:v>43208</c:v>
                </c:pt>
                <c:pt idx="10520">
                  <c:v>43209</c:v>
                </c:pt>
                <c:pt idx="10521">
                  <c:v>43210</c:v>
                </c:pt>
                <c:pt idx="10522">
                  <c:v>43211</c:v>
                </c:pt>
                <c:pt idx="10523">
                  <c:v>43212</c:v>
                </c:pt>
                <c:pt idx="10524">
                  <c:v>43213</c:v>
                </c:pt>
                <c:pt idx="10525">
                  <c:v>43214</c:v>
                </c:pt>
                <c:pt idx="10526">
                  <c:v>43215</c:v>
                </c:pt>
                <c:pt idx="10527">
                  <c:v>43216</c:v>
                </c:pt>
                <c:pt idx="10528">
                  <c:v>43217</c:v>
                </c:pt>
                <c:pt idx="10529">
                  <c:v>43218</c:v>
                </c:pt>
                <c:pt idx="10530">
                  <c:v>43219</c:v>
                </c:pt>
                <c:pt idx="10531">
                  <c:v>43220</c:v>
                </c:pt>
                <c:pt idx="10532">
                  <c:v>43221</c:v>
                </c:pt>
                <c:pt idx="10533">
                  <c:v>43222</c:v>
                </c:pt>
                <c:pt idx="10534">
                  <c:v>43223</c:v>
                </c:pt>
                <c:pt idx="10535">
                  <c:v>43224</c:v>
                </c:pt>
                <c:pt idx="10536">
                  <c:v>43225</c:v>
                </c:pt>
                <c:pt idx="10537">
                  <c:v>43226</c:v>
                </c:pt>
                <c:pt idx="10538">
                  <c:v>43227</c:v>
                </c:pt>
                <c:pt idx="10539">
                  <c:v>43228</c:v>
                </c:pt>
                <c:pt idx="10540">
                  <c:v>43229</c:v>
                </c:pt>
                <c:pt idx="10541">
                  <c:v>43230</c:v>
                </c:pt>
                <c:pt idx="10542">
                  <c:v>43231</c:v>
                </c:pt>
                <c:pt idx="10543">
                  <c:v>43232</c:v>
                </c:pt>
                <c:pt idx="10544">
                  <c:v>43233</c:v>
                </c:pt>
                <c:pt idx="10545">
                  <c:v>43234</c:v>
                </c:pt>
                <c:pt idx="10546">
                  <c:v>43235</c:v>
                </c:pt>
                <c:pt idx="10547">
                  <c:v>43236</c:v>
                </c:pt>
                <c:pt idx="10548">
                  <c:v>43237</c:v>
                </c:pt>
                <c:pt idx="10549">
                  <c:v>43238</c:v>
                </c:pt>
                <c:pt idx="10550">
                  <c:v>43239</c:v>
                </c:pt>
                <c:pt idx="10551">
                  <c:v>43240</c:v>
                </c:pt>
                <c:pt idx="10552">
                  <c:v>43241</c:v>
                </c:pt>
                <c:pt idx="10553">
                  <c:v>43242</c:v>
                </c:pt>
                <c:pt idx="10554">
                  <c:v>43243</c:v>
                </c:pt>
                <c:pt idx="10555">
                  <c:v>43244</c:v>
                </c:pt>
                <c:pt idx="10556">
                  <c:v>43245</c:v>
                </c:pt>
                <c:pt idx="10557">
                  <c:v>43246</c:v>
                </c:pt>
                <c:pt idx="10558">
                  <c:v>43247</c:v>
                </c:pt>
                <c:pt idx="10559">
                  <c:v>43248</c:v>
                </c:pt>
                <c:pt idx="10560">
                  <c:v>43249</c:v>
                </c:pt>
                <c:pt idx="10561">
                  <c:v>43250</c:v>
                </c:pt>
                <c:pt idx="10562">
                  <c:v>43251</c:v>
                </c:pt>
                <c:pt idx="10563">
                  <c:v>43252</c:v>
                </c:pt>
                <c:pt idx="10564">
                  <c:v>43253</c:v>
                </c:pt>
                <c:pt idx="10565">
                  <c:v>43254</c:v>
                </c:pt>
                <c:pt idx="10566">
                  <c:v>43255</c:v>
                </c:pt>
                <c:pt idx="10567">
                  <c:v>43256</c:v>
                </c:pt>
                <c:pt idx="10568">
                  <c:v>43257</c:v>
                </c:pt>
                <c:pt idx="10569">
                  <c:v>43258</c:v>
                </c:pt>
                <c:pt idx="10570">
                  <c:v>43259</c:v>
                </c:pt>
                <c:pt idx="10571">
                  <c:v>43260</c:v>
                </c:pt>
                <c:pt idx="10572">
                  <c:v>43261</c:v>
                </c:pt>
                <c:pt idx="10573">
                  <c:v>43262</c:v>
                </c:pt>
                <c:pt idx="10574">
                  <c:v>43263</c:v>
                </c:pt>
                <c:pt idx="10575">
                  <c:v>43264</c:v>
                </c:pt>
                <c:pt idx="10576">
                  <c:v>43265</c:v>
                </c:pt>
                <c:pt idx="10577">
                  <c:v>43266</c:v>
                </c:pt>
                <c:pt idx="10578">
                  <c:v>43267</c:v>
                </c:pt>
                <c:pt idx="10579">
                  <c:v>43268</c:v>
                </c:pt>
                <c:pt idx="10580">
                  <c:v>43269</c:v>
                </c:pt>
                <c:pt idx="10581">
                  <c:v>43270</c:v>
                </c:pt>
                <c:pt idx="10582">
                  <c:v>43271</c:v>
                </c:pt>
                <c:pt idx="10583">
                  <c:v>43272</c:v>
                </c:pt>
                <c:pt idx="10584">
                  <c:v>43273</c:v>
                </c:pt>
                <c:pt idx="10585">
                  <c:v>43274</c:v>
                </c:pt>
                <c:pt idx="10586">
                  <c:v>43275</c:v>
                </c:pt>
                <c:pt idx="10587">
                  <c:v>43276</c:v>
                </c:pt>
                <c:pt idx="10588">
                  <c:v>43277</c:v>
                </c:pt>
                <c:pt idx="10589">
                  <c:v>43278</c:v>
                </c:pt>
                <c:pt idx="10590">
                  <c:v>43279</c:v>
                </c:pt>
                <c:pt idx="10591">
                  <c:v>43280</c:v>
                </c:pt>
                <c:pt idx="10592">
                  <c:v>43281</c:v>
                </c:pt>
                <c:pt idx="10593">
                  <c:v>43282</c:v>
                </c:pt>
                <c:pt idx="10594">
                  <c:v>43283</c:v>
                </c:pt>
                <c:pt idx="10595">
                  <c:v>43284</c:v>
                </c:pt>
                <c:pt idx="10596">
                  <c:v>43285</c:v>
                </c:pt>
                <c:pt idx="10597">
                  <c:v>43286</c:v>
                </c:pt>
                <c:pt idx="10598">
                  <c:v>43287</c:v>
                </c:pt>
                <c:pt idx="10599">
                  <c:v>43288</c:v>
                </c:pt>
                <c:pt idx="10600">
                  <c:v>43289</c:v>
                </c:pt>
                <c:pt idx="10601">
                  <c:v>43290</c:v>
                </c:pt>
                <c:pt idx="10602">
                  <c:v>43291</c:v>
                </c:pt>
                <c:pt idx="10603">
                  <c:v>43292</c:v>
                </c:pt>
                <c:pt idx="10604">
                  <c:v>43293</c:v>
                </c:pt>
                <c:pt idx="10605">
                  <c:v>43294</c:v>
                </c:pt>
                <c:pt idx="10606">
                  <c:v>43295</c:v>
                </c:pt>
                <c:pt idx="10607">
                  <c:v>43296</c:v>
                </c:pt>
                <c:pt idx="10608">
                  <c:v>43297</c:v>
                </c:pt>
                <c:pt idx="10609">
                  <c:v>43298</c:v>
                </c:pt>
                <c:pt idx="10610">
                  <c:v>43299</c:v>
                </c:pt>
                <c:pt idx="10611">
                  <c:v>43300</c:v>
                </c:pt>
                <c:pt idx="10612">
                  <c:v>43301</c:v>
                </c:pt>
                <c:pt idx="10613">
                  <c:v>43302</c:v>
                </c:pt>
                <c:pt idx="10614">
                  <c:v>43303</c:v>
                </c:pt>
                <c:pt idx="10615">
                  <c:v>43304</c:v>
                </c:pt>
                <c:pt idx="10616">
                  <c:v>43305</c:v>
                </c:pt>
                <c:pt idx="10617">
                  <c:v>43306</c:v>
                </c:pt>
                <c:pt idx="10618">
                  <c:v>43307</c:v>
                </c:pt>
                <c:pt idx="10619">
                  <c:v>43308</c:v>
                </c:pt>
                <c:pt idx="10620">
                  <c:v>43309</c:v>
                </c:pt>
                <c:pt idx="10621">
                  <c:v>43310</c:v>
                </c:pt>
                <c:pt idx="10622">
                  <c:v>43311</c:v>
                </c:pt>
                <c:pt idx="10623">
                  <c:v>43312</c:v>
                </c:pt>
                <c:pt idx="10624">
                  <c:v>43313</c:v>
                </c:pt>
                <c:pt idx="10625">
                  <c:v>43314</c:v>
                </c:pt>
                <c:pt idx="10626">
                  <c:v>43315</c:v>
                </c:pt>
                <c:pt idx="10627">
                  <c:v>43316</c:v>
                </c:pt>
                <c:pt idx="10628">
                  <c:v>43317</c:v>
                </c:pt>
                <c:pt idx="10629">
                  <c:v>43318</c:v>
                </c:pt>
                <c:pt idx="10630">
                  <c:v>43319</c:v>
                </c:pt>
                <c:pt idx="10631">
                  <c:v>43320</c:v>
                </c:pt>
                <c:pt idx="10632">
                  <c:v>43321</c:v>
                </c:pt>
                <c:pt idx="10633">
                  <c:v>43322</c:v>
                </c:pt>
                <c:pt idx="10634">
                  <c:v>43323</c:v>
                </c:pt>
                <c:pt idx="10635">
                  <c:v>43324</c:v>
                </c:pt>
                <c:pt idx="10636">
                  <c:v>43325</c:v>
                </c:pt>
                <c:pt idx="10637">
                  <c:v>43326</c:v>
                </c:pt>
                <c:pt idx="10638">
                  <c:v>43327</c:v>
                </c:pt>
                <c:pt idx="10639">
                  <c:v>43328</c:v>
                </c:pt>
                <c:pt idx="10640">
                  <c:v>43329</c:v>
                </c:pt>
                <c:pt idx="10641">
                  <c:v>43330</c:v>
                </c:pt>
                <c:pt idx="10642">
                  <c:v>43331</c:v>
                </c:pt>
                <c:pt idx="10643">
                  <c:v>43332</c:v>
                </c:pt>
                <c:pt idx="10644">
                  <c:v>43333</c:v>
                </c:pt>
                <c:pt idx="10645">
                  <c:v>43334</c:v>
                </c:pt>
                <c:pt idx="10646">
                  <c:v>43335</c:v>
                </c:pt>
                <c:pt idx="10647">
                  <c:v>43336</c:v>
                </c:pt>
                <c:pt idx="10648">
                  <c:v>43337</c:v>
                </c:pt>
                <c:pt idx="10649">
                  <c:v>43338</c:v>
                </c:pt>
                <c:pt idx="10650">
                  <c:v>43339</c:v>
                </c:pt>
                <c:pt idx="10651">
                  <c:v>43340</c:v>
                </c:pt>
                <c:pt idx="10652">
                  <c:v>43341</c:v>
                </c:pt>
                <c:pt idx="10653">
                  <c:v>43342</c:v>
                </c:pt>
                <c:pt idx="10654">
                  <c:v>43343</c:v>
                </c:pt>
                <c:pt idx="10655">
                  <c:v>43344</c:v>
                </c:pt>
                <c:pt idx="10656">
                  <c:v>43345</c:v>
                </c:pt>
                <c:pt idx="10657">
                  <c:v>43346</c:v>
                </c:pt>
                <c:pt idx="10658">
                  <c:v>43347</c:v>
                </c:pt>
                <c:pt idx="10659">
                  <c:v>43348</c:v>
                </c:pt>
                <c:pt idx="10660">
                  <c:v>43349</c:v>
                </c:pt>
                <c:pt idx="10661">
                  <c:v>43350</c:v>
                </c:pt>
                <c:pt idx="10662">
                  <c:v>43351</c:v>
                </c:pt>
                <c:pt idx="10663">
                  <c:v>43352</c:v>
                </c:pt>
                <c:pt idx="10664">
                  <c:v>43353</c:v>
                </c:pt>
                <c:pt idx="10665">
                  <c:v>43354</c:v>
                </c:pt>
                <c:pt idx="10666">
                  <c:v>43355</c:v>
                </c:pt>
                <c:pt idx="10667">
                  <c:v>43356</c:v>
                </c:pt>
                <c:pt idx="10668">
                  <c:v>43357</c:v>
                </c:pt>
                <c:pt idx="10669">
                  <c:v>43358</c:v>
                </c:pt>
                <c:pt idx="10670">
                  <c:v>43359</c:v>
                </c:pt>
                <c:pt idx="10671">
                  <c:v>43360</c:v>
                </c:pt>
                <c:pt idx="10672">
                  <c:v>43361</c:v>
                </c:pt>
                <c:pt idx="10673">
                  <c:v>43362</c:v>
                </c:pt>
                <c:pt idx="10674">
                  <c:v>43363</c:v>
                </c:pt>
                <c:pt idx="10675">
                  <c:v>43364</c:v>
                </c:pt>
                <c:pt idx="10676">
                  <c:v>43365</c:v>
                </c:pt>
                <c:pt idx="10677">
                  <c:v>43366</c:v>
                </c:pt>
                <c:pt idx="10678">
                  <c:v>43367</c:v>
                </c:pt>
                <c:pt idx="10679">
                  <c:v>43368</c:v>
                </c:pt>
                <c:pt idx="10680">
                  <c:v>43369</c:v>
                </c:pt>
                <c:pt idx="10681">
                  <c:v>43370</c:v>
                </c:pt>
                <c:pt idx="10682">
                  <c:v>43371</c:v>
                </c:pt>
                <c:pt idx="10683">
                  <c:v>43372</c:v>
                </c:pt>
                <c:pt idx="10684">
                  <c:v>43373</c:v>
                </c:pt>
                <c:pt idx="10685">
                  <c:v>43374</c:v>
                </c:pt>
                <c:pt idx="10686">
                  <c:v>43375</c:v>
                </c:pt>
                <c:pt idx="10687">
                  <c:v>43376</c:v>
                </c:pt>
                <c:pt idx="10688">
                  <c:v>43377</c:v>
                </c:pt>
                <c:pt idx="10689">
                  <c:v>43378</c:v>
                </c:pt>
                <c:pt idx="10690">
                  <c:v>43379</c:v>
                </c:pt>
                <c:pt idx="10691">
                  <c:v>43380</c:v>
                </c:pt>
                <c:pt idx="10692">
                  <c:v>43381</c:v>
                </c:pt>
                <c:pt idx="10693">
                  <c:v>43382</c:v>
                </c:pt>
                <c:pt idx="10694">
                  <c:v>43383</c:v>
                </c:pt>
                <c:pt idx="10695">
                  <c:v>43384</c:v>
                </c:pt>
                <c:pt idx="10696">
                  <c:v>43385</c:v>
                </c:pt>
                <c:pt idx="10697">
                  <c:v>43386</c:v>
                </c:pt>
                <c:pt idx="10698">
                  <c:v>43387</c:v>
                </c:pt>
                <c:pt idx="10699">
                  <c:v>43388</c:v>
                </c:pt>
                <c:pt idx="10700">
                  <c:v>43389</c:v>
                </c:pt>
                <c:pt idx="10701">
                  <c:v>43390</c:v>
                </c:pt>
                <c:pt idx="10702">
                  <c:v>43391</c:v>
                </c:pt>
                <c:pt idx="10703">
                  <c:v>43392</c:v>
                </c:pt>
                <c:pt idx="10704">
                  <c:v>43393</c:v>
                </c:pt>
                <c:pt idx="10705">
                  <c:v>43394</c:v>
                </c:pt>
                <c:pt idx="10706">
                  <c:v>43395</c:v>
                </c:pt>
                <c:pt idx="10707">
                  <c:v>43396</c:v>
                </c:pt>
                <c:pt idx="10708">
                  <c:v>43397</c:v>
                </c:pt>
                <c:pt idx="10709">
                  <c:v>43398</c:v>
                </c:pt>
                <c:pt idx="10710">
                  <c:v>43399</c:v>
                </c:pt>
                <c:pt idx="10711">
                  <c:v>43400</c:v>
                </c:pt>
                <c:pt idx="10712">
                  <c:v>43401</c:v>
                </c:pt>
                <c:pt idx="10713">
                  <c:v>43402</c:v>
                </c:pt>
                <c:pt idx="10714">
                  <c:v>43403</c:v>
                </c:pt>
                <c:pt idx="10715">
                  <c:v>43404</c:v>
                </c:pt>
                <c:pt idx="10716">
                  <c:v>43405</c:v>
                </c:pt>
                <c:pt idx="10717">
                  <c:v>43406</c:v>
                </c:pt>
                <c:pt idx="10718">
                  <c:v>43407</c:v>
                </c:pt>
                <c:pt idx="10719">
                  <c:v>43408</c:v>
                </c:pt>
                <c:pt idx="10720">
                  <c:v>43409</c:v>
                </c:pt>
                <c:pt idx="10721">
                  <c:v>43410</c:v>
                </c:pt>
                <c:pt idx="10722">
                  <c:v>43411</c:v>
                </c:pt>
                <c:pt idx="10723">
                  <c:v>43412</c:v>
                </c:pt>
                <c:pt idx="10724">
                  <c:v>43413</c:v>
                </c:pt>
                <c:pt idx="10725">
                  <c:v>43414</c:v>
                </c:pt>
                <c:pt idx="10726">
                  <c:v>43415</c:v>
                </c:pt>
                <c:pt idx="10727">
                  <c:v>43416</c:v>
                </c:pt>
                <c:pt idx="10728">
                  <c:v>43417</c:v>
                </c:pt>
                <c:pt idx="10729">
                  <c:v>43418</c:v>
                </c:pt>
                <c:pt idx="10730">
                  <c:v>43419</c:v>
                </c:pt>
                <c:pt idx="10731">
                  <c:v>43420</c:v>
                </c:pt>
                <c:pt idx="10732">
                  <c:v>43421</c:v>
                </c:pt>
                <c:pt idx="10733">
                  <c:v>43422</c:v>
                </c:pt>
                <c:pt idx="10734">
                  <c:v>43423</c:v>
                </c:pt>
                <c:pt idx="10735">
                  <c:v>43424</c:v>
                </c:pt>
                <c:pt idx="10736">
                  <c:v>43425</c:v>
                </c:pt>
                <c:pt idx="10737">
                  <c:v>43426</c:v>
                </c:pt>
                <c:pt idx="10738">
                  <c:v>43427</c:v>
                </c:pt>
                <c:pt idx="10739">
                  <c:v>43428</c:v>
                </c:pt>
                <c:pt idx="10740">
                  <c:v>43429</c:v>
                </c:pt>
                <c:pt idx="10741">
                  <c:v>43430</c:v>
                </c:pt>
                <c:pt idx="10742">
                  <c:v>43431</c:v>
                </c:pt>
                <c:pt idx="10743">
                  <c:v>43432</c:v>
                </c:pt>
                <c:pt idx="10744">
                  <c:v>43433</c:v>
                </c:pt>
                <c:pt idx="10745">
                  <c:v>43434</c:v>
                </c:pt>
                <c:pt idx="10746">
                  <c:v>43435</c:v>
                </c:pt>
                <c:pt idx="10747">
                  <c:v>43436</c:v>
                </c:pt>
                <c:pt idx="10748">
                  <c:v>43437</c:v>
                </c:pt>
                <c:pt idx="10749">
                  <c:v>43438</c:v>
                </c:pt>
                <c:pt idx="10750">
                  <c:v>43439</c:v>
                </c:pt>
                <c:pt idx="10751">
                  <c:v>43440</c:v>
                </c:pt>
                <c:pt idx="10752">
                  <c:v>43441</c:v>
                </c:pt>
                <c:pt idx="10753">
                  <c:v>43442</c:v>
                </c:pt>
                <c:pt idx="10754">
                  <c:v>43443</c:v>
                </c:pt>
                <c:pt idx="10755">
                  <c:v>43444</c:v>
                </c:pt>
                <c:pt idx="10756">
                  <c:v>43445</c:v>
                </c:pt>
                <c:pt idx="10757">
                  <c:v>43446</c:v>
                </c:pt>
                <c:pt idx="10758">
                  <c:v>43447</c:v>
                </c:pt>
                <c:pt idx="10759">
                  <c:v>43448</c:v>
                </c:pt>
                <c:pt idx="10760">
                  <c:v>43449</c:v>
                </c:pt>
                <c:pt idx="10761">
                  <c:v>43450</c:v>
                </c:pt>
                <c:pt idx="10762">
                  <c:v>43451</c:v>
                </c:pt>
                <c:pt idx="10763">
                  <c:v>43452</c:v>
                </c:pt>
                <c:pt idx="10764">
                  <c:v>43453</c:v>
                </c:pt>
                <c:pt idx="10765">
                  <c:v>43454</c:v>
                </c:pt>
                <c:pt idx="10766">
                  <c:v>43455</c:v>
                </c:pt>
                <c:pt idx="10767">
                  <c:v>43456</c:v>
                </c:pt>
                <c:pt idx="10768">
                  <c:v>43457</c:v>
                </c:pt>
                <c:pt idx="10769">
                  <c:v>43458</c:v>
                </c:pt>
                <c:pt idx="10770">
                  <c:v>43459</c:v>
                </c:pt>
                <c:pt idx="10771">
                  <c:v>43460</c:v>
                </c:pt>
                <c:pt idx="10772">
                  <c:v>43461</c:v>
                </c:pt>
                <c:pt idx="10773">
                  <c:v>43462</c:v>
                </c:pt>
                <c:pt idx="10774">
                  <c:v>43463</c:v>
                </c:pt>
                <c:pt idx="10775">
                  <c:v>43464</c:v>
                </c:pt>
                <c:pt idx="10776">
                  <c:v>43465</c:v>
                </c:pt>
                <c:pt idx="10777">
                  <c:v>43466</c:v>
                </c:pt>
                <c:pt idx="10778">
                  <c:v>43467</c:v>
                </c:pt>
                <c:pt idx="10779">
                  <c:v>43468</c:v>
                </c:pt>
                <c:pt idx="10780">
                  <c:v>43469</c:v>
                </c:pt>
                <c:pt idx="10781">
                  <c:v>43470</c:v>
                </c:pt>
                <c:pt idx="10782">
                  <c:v>43471</c:v>
                </c:pt>
                <c:pt idx="10783">
                  <c:v>43472</c:v>
                </c:pt>
                <c:pt idx="10784">
                  <c:v>43473</c:v>
                </c:pt>
                <c:pt idx="10785">
                  <c:v>43474</c:v>
                </c:pt>
                <c:pt idx="10786">
                  <c:v>43475</c:v>
                </c:pt>
                <c:pt idx="10787">
                  <c:v>43476</c:v>
                </c:pt>
                <c:pt idx="10788">
                  <c:v>43477</c:v>
                </c:pt>
                <c:pt idx="10789">
                  <c:v>43478</c:v>
                </c:pt>
                <c:pt idx="10790">
                  <c:v>43479</c:v>
                </c:pt>
                <c:pt idx="10791">
                  <c:v>43480</c:v>
                </c:pt>
                <c:pt idx="10792">
                  <c:v>43481</c:v>
                </c:pt>
                <c:pt idx="10793">
                  <c:v>43482</c:v>
                </c:pt>
                <c:pt idx="10794">
                  <c:v>43483</c:v>
                </c:pt>
                <c:pt idx="10795">
                  <c:v>43484</c:v>
                </c:pt>
                <c:pt idx="10796">
                  <c:v>43485</c:v>
                </c:pt>
                <c:pt idx="10797">
                  <c:v>43486</c:v>
                </c:pt>
                <c:pt idx="10798">
                  <c:v>43487</c:v>
                </c:pt>
                <c:pt idx="10799">
                  <c:v>43488</c:v>
                </c:pt>
                <c:pt idx="10800">
                  <c:v>43489</c:v>
                </c:pt>
                <c:pt idx="10801">
                  <c:v>43490</c:v>
                </c:pt>
                <c:pt idx="10802">
                  <c:v>43491</c:v>
                </c:pt>
                <c:pt idx="10803">
                  <c:v>43492</c:v>
                </c:pt>
                <c:pt idx="10804">
                  <c:v>43493</c:v>
                </c:pt>
                <c:pt idx="10805">
                  <c:v>43494</c:v>
                </c:pt>
                <c:pt idx="10806">
                  <c:v>43495</c:v>
                </c:pt>
                <c:pt idx="10807">
                  <c:v>43496</c:v>
                </c:pt>
                <c:pt idx="10808">
                  <c:v>43497</c:v>
                </c:pt>
                <c:pt idx="10809">
                  <c:v>43498</c:v>
                </c:pt>
                <c:pt idx="10810">
                  <c:v>43499</c:v>
                </c:pt>
                <c:pt idx="10811">
                  <c:v>43500</c:v>
                </c:pt>
                <c:pt idx="10812">
                  <c:v>43501</c:v>
                </c:pt>
                <c:pt idx="10813">
                  <c:v>43502</c:v>
                </c:pt>
                <c:pt idx="10814">
                  <c:v>43503</c:v>
                </c:pt>
                <c:pt idx="10815">
                  <c:v>43504</c:v>
                </c:pt>
                <c:pt idx="10816">
                  <c:v>43505</c:v>
                </c:pt>
                <c:pt idx="10817">
                  <c:v>43506</c:v>
                </c:pt>
                <c:pt idx="10818">
                  <c:v>43507</c:v>
                </c:pt>
                <c:pt idx="10819">
                  <c:v>43508</c:v>
                </c:pt>
                <c:pt idx="10820">
                  <c:v>43509</c:v>
                </c:pt>
                <c:pt idx="10821">
                  <c:v>43510</c:v>
                </c:pt>
                <c:pt idx="10822">
                  <c:v>43511</c:v>
                </c:pt>
                <c:pt idx="10823">
                  <c:v>43512</c:v>
                </c:pt>
                <c:pt idx="10824">
                  <c:v>43513</c:v>
                </c:pt>
                <c:pt idx="10825">
                  <c:v>43514</c:v>
                </c:pt>
                <c:pt idx="10826">
                  <c:v>43515</c:v>
                </c:pt>
                <c:pt idx="10827">
                  <c:v>43516</c:v>
                </c:pt>
                <c:pt idx="10828">
                  <c:v>43517</c:v>
                </c:pt>
                <c:pt idx="10829">
                  <c:v>43518</c:v>
                </c:pt>
                <c:pt idx="10830">
                  <c:v>43519</c:v>
                </c:pt>
                <c:pt idx="10831">
                  <c:v>43520</c:v>
                </c:pt>
                <c:pt idx="10832">
                  <c:v>43521</c:v>
                </c:pt>
                <c:pt idx="10833">
                  <c:v>43522</c:v>
                </c:pt>
                <c:pt idx="10834">
                  <c:v>43523</c:v>
                </c:pt>
                <c:pt idx="10835">
                  <c:v>43524</c:v>
                </c:pt>
                <c:pt idx="10836">
                  <c:v>43525</c:v>
                </c:pt>
                <c:pt idx="10837">
                  <c:v>43526</c:v>
                </c:pt>
                <c:pt idx="10838">
                  <c:v>43527</c:v>
                </c:pt>
                <c:pt idx="10839">
                  <c:v>43528</c:v>
                </c:pt>
                <c:pt idx="10840">
                  <c:v>43529</c:v>
                </c:pt>
                <c:pt idx="10841">
                  <c:v>43530</c:v>
                </c:pt>
                <c:pt idx="10842">
                  <c:v>43531</c:v>
                </c:pt>
                <c:pt idx="10843">
                  <c:v>43532</c:v>
                </c:pt>
                <c:pt idx="10844">
                  <c:v>43533</c:v>
                </c:pt>
                <c:pt idx="10845">
                  <c:v>43534</c:v>
                </c:pt>
                <c:pt idx="10846">
                  <c:v>43535</c:v>
                </c:pt>
                <c:pt idx="10847">
                  <c:v>43536</c:v>
                </c:pt>
                <c:pt idx="10848">
                  <c:v>43537</c:v>
                </c:pt>
                <c:pt idx="10849">
                  <c:v>43538</c:v>
                </c:pt>
                <c:pt idx="10850">
                  <c:v>43539</c:v>
                </c:pt>
                <c:pt idx="10851">
                  <c:v>43540</c:v>
                </c:pt>
                <c:pt idx="10852">
                  <c:v>43541</c:v>
                </c:pt>
                <c:pt idx="10853">
                  <c:v>43542</c:v>
                </c:pt>
                <c:pt idx="10854">
                  <c:v>43543</c:v>
                </c:pt>
                <c:pt idx="10855">
                  <c:v>43544</c:v>
                </c:pt>
                <c:pt idx="10856">
                  <c:v>43545</c:v>
                </c:pt>
                <c:pt idx="10857">
                  <c:v>43546</c:v>
                </c:pt>
                <c:pt idx="10858">
                  <c:v>43547</c:v>
                </c:pt>
                <c:pt idx="10859">
                  <c:v>43548</c:v>
                </c:pt>
                <c:pt idx="10860">
                  <c:v>43549</c:v>
                </c:pt>
                <c:pt idx="10861">
                  <c:v>43550</c:v>
                </c:pt>
                <c:pt idx="10862">
                  <c:v>43551</c:v>
                </c:pt>
                <c:pt idx="10863">
                  <c:v>43552</c:v>
                </c:pt>
                <c:pt idx="10864">
                  <c:v>43553</c:v>
                </c:pt>
                <c:pt idx="10865">
                  <c:v>43554</c:v>
                </c:pt>
                <c:pt idx="10866">
                  <c:v>43555</c:v>
                </c:pt>
                <c:pt idx="10867">
                  <c:v>43556</c:v>
                </c:pt>
                <c:pt idx="10868">
                  <c:v>43557</c:v>
                </c:pt>
                <c:pt idx="10869">
                  <c:v>43558</c:v>
                </c:pt>
                <c:pt idx="10870">
                  <c:v>43559</c:v>
                </c:pt>
                <c:pt idx="10871">
                  <c:v>43560</c:v>
                </c:pt>
                <c:pt idx="10872">
                  <c:v>43561</c:v>
                </c:pt>
                <c:pt idx="10873">
                  <c:v>43562</c:v>
                </c:pt>
                <c:pt idx="10874">
                  <c:v>43563</c:v>
                </c:pt>
                <c:pt idx="10875">
                  <c:v>43564</c:v>
                </c:pt>
                <c:pt idx="10876">
                  <c:v>43565</c:v>
                </c:pt>
                <c:pt idx="10877">
                  <c:v>43566</c:v>
                </c:pt>
                <c:pt idx="10878">
                  <c:v>43567</c:v>
                </c:pt>
                <c:pt idx="10879">
                  <c:v>43568</c:v>
                </c:pt>
                <c:pt idx="10880">
                  <c:v>43569</c:v>
                </c:pt>
                <c:pt idx="10881">
                  <c:v>43570</c:v>
                </c:pt>
                <c:pt idx="10882">
                  <c:v>43571</c:v>
                </c:pt>
                <c:pt idx="10883">
                  <c:v>43572</c:v>
                </c:pt>
                <c:pt idx="10884">
                  <c:v>43573</c:v>
                </c:pt>
                <c:pt idx="10885">
                  <c:v>43574</c:v>
                </c:pt>
                <c:pt idx="10886">
                  <c:v>43575</c:v>
                </c:pt>
                <c:pt idx="10887">
                  <c:v>43576</c:v>
                </c:pt>
                <c:pt idx="10888">
                  <c:v>43577</c:v>
                </c:pt>
                <c:pt idx="10889">
                  <c:v>43578</c:v>
                </c:pt>
                <c:pt idx="10890">
                  <c:v>43579</c:v>
                </c:pt>
                <c:pt idx="10891">
                  <c:v>43580</c:v>
                </c:pt>
                <c:pt idx="10892">
                  <c:v>43581</c:v>
                </c:pt>
                <c:pt idx="10893">
                  <c:v>43582</c:v>
                </c:pt>
                <c:pt idx="10894">
                  <c:v>43583</c:v>
                </c:pt>
                <c:pt idx="10895">
                  <c:v>43584</c:v>
                </c:pt>
                <c:pt idx="10896">
                  <c:v>43585</c:v>
                </c:pt>
                <c:pt idx="10897">
                  <c:v>43586</c:v>
                </c:pt>
                <c:pt idx="10898">
                  <c:v>43587</c:v>
                </c:pt>
                <c:pt idx="10899">
                  <c:v>43588</c:v>
                </c:pt>
                <c:pt idx="10900">
                  <c:v>43589</c:v>
                </c:pt>
                <c:pt idx="10901">
                  <c:v>43590</c:v>
                </c:pt>
                <c:pt idx="10902">
                  <c:v>43591</c:v>
                </c:pt>
                <c:pt idx="10903">
                  <c:v>43592</c:v>
                </c:pt>
                <c:pt idx="10904">
                  <c:v>43593</c:v>
                </c:pt>
                <c:pt idx="10905">
                  <c:v>43594</c:v>
                </c:pt>
                <c:pt idx="10906">
                  <c:v>43595</c:v>
                </c:pt>
                <c:pt idx="10907">
                  <c:v>43596</c:v>
                </c:pt>
                <c:pt idx="10908">
                  <c:v>43597</c:v>
                </c:pt>
                <c:pt idx="10909">
                  <c:v>43598</c:v>
                </c:pt>
                <c:pt idx="10910">
                  <c:v>43599</c:v>
                </c:pt>
                <c:pt idx="10911">
                  <c:v>43600</c:v>
                </c:pt>
                <c:pt idx="10912">
                  <c:v>43601</c:v>
                </c:pt>
                <c:pt idx="10913">
                  <c:v>43602</c:v>
                </c:pt>
                <c:pt idx="10914">
                  <c:v>43603</c:v>
                </c:pt>
                <c:pt idx="10915">
                  <c:v>43604</c:v>
                </c:pt>
                <c:pt idx="10916">
                  <c:v>43605</c:v>
                </c:pt>
                <c:pt idx="10917">
                  <c:v>43606</c:v>
                </c:pt>
                <c:pt idx="10918">
                  <c:v>43607</c:v>
                </c:pt>
                <c:pt idx="10919">
                  <c:v>43608</c:v>
                </c:pt>
                <c:pt idx="10920">
                  <c:v>43609</c:v>
                </c:pt>
                <c:pt idx="10921">
                  <c:v>43610</c:v>
                </c:pt>
                <c:pt idx="10922">
                  <c:v>43611</c:v>
                </c:pt>
                <c:pt idx="10923">
                  <c:v>43612</c:v>
                </c:pt>
                <c:pt idx="10924">
                  <c:v>43613</c:v>
                </c:pt>
                <c:pt idx="10925">
                  <c:v>43614</c:v>
                </c:pt>
                <c:pt idx="10926">
                  <c:v>43615</c:v>
                </c:pt>
                <c:pt idx="10927">
                  <c:v>43616</c:v>
                </c:pt>
                <c:pt idx="10928">
                  <c:v>43617</c:v>
                </c:pt>
                <c:pt idx="10929">
                  <c:v>43618</c:v>
                </c:pt>
                <c:pt idx="10930">
                  <c:v>43619</c:v>
                </c:pt>
                <c:pt idx="10931">
                  <c:v>43620</c:v>
                </c:pt>
                <c:pt idx="10932">
                  <c:v>43621</c:v>
                </c:pt>
                <c:pt idx="10933">
                  <c:v>43622</c:v>
                </c:pt>
                <c:pt idx="10934">
                  <c:v>43623</c:v>
                </c:pt>
                <c:pt idx="10935">
                  <c:v>43624</c:v>
                </c:pt>
                <c:pt idx="10936">
                  <c:v>43625</c:v>
                </c:pt>
                <c:pt idx="10937">
                  <c:v>43626</c:v>
                </c:pt>
                <c:pt idx="10938">
                  <c:v>43627</c:v>
                </c:pt>
                <c:pt idx="10939">
                  <c:v>43628</c:v>
                </c:pt>
                <c:pt idx="10940">
                  <c:v>43629</c:v>
                </c:pt>
                <c:pt idx="10941">
                  <c:v>43630</c:v>
                </c:pt>
                <c:pt idx="10942">
                  <c:v>43631</c:v>
                </c:pt>
                <c:pt idx="10943">
                  <c:v>43632</c:v>
                </c:pt>
                <c:pt idx="10944">
                  <c:v>43633</c:v>
                </c:pt>
                <c:pt idx="10945">
                  <c:v>43634</c:v>
                </c:pt>
                <c:pt idx="10946">
                  <c:v>43635</c:v>
                </c:pt>
                <c:pt idx="10947">
                  <c:v>43636</c:v>
                </c:pt>
                <c:pt idx="10948">
                  <c:v>43637</c:v>
                </c:pt>
                <c:pt idx="10949">
                  <c:v>43638</c:v>
                </c:pt>
                <c:pt idx="10950">
                  <c:v>43639</c:v>
                </c:pt>
                <c:pt idx="10951">
                  <c:v>43640</c:v>
                </c:pt>
                <c:pt idx="10952">
                  <c:v>43641</c:v>
                </c:pt>
                <c:pt idx="10953">
                  <c:v>43642</c:v>
                </c:pt>
                <c:pt idx="10954">
                  <c:v>43643</c:v>
                </c:pt>
                <c:pt idx="10955">
                  <c:v>43644</c:v>
                </c:pt>
                <c:pt idx="10956">
                  <c:v>43645</c:v>
                </c:pt>
                <c:pt idx="10957">
                  <c:v>43646</c:v>
                </c:pt>
                <c:pt idx="10958">
                  <c:v>43647</c:v>
                </c:pt>
                <c:pt idx="10959">
                  <c:v>43648</c:v>
                </c:pt>
                <c:pt idx="10960">
                  <c:v>43649</c:v>
                </c:pt>
                <c:pt idx="10961">
                  <c:v>43650</c:v>
                </c:pt>
                <c:pt idx="10962">
                  <c:v>43651</c:v>
                </c:pt>
                <c:pt idx="10963">
                  <c:v>43652</c:v>
                </c:pt>
                <c:pt idx="10964">
                  <c:v>43653</c:v>
                </c:pt>
                <c:pt idx="10965">
                  <c:v>43654</c:v>
                </c:pt>
                <c:pt idx="10966">
                  <c:v>43655</c:v>
                </c:pt>
                <c:pt idx="10967">
                  <c:v>43656</c:v>
                </c:pt>
                <c:pt idx="10968">
                  <c:v>43657</c:v>
                </c:pt>
                <c:pt idx="10969">
                  <c:v>43658</c:v>
                </c:pt>
                <c:pt idx="10970">
                  <c:v>43659</c:v>
                </c:pt>
                <c:pt idx="10971">
                  <c:v>43660</c:v>
                </c:pt>
                <c:pt idx="10972">
                  <c:v>43661</c:v>
                </c:pt>
                <c:pt idx="10973">
                  <c:v>43662</c:v>
                </c:pt>
                <c:pt idx="10974">
                  <c:v>43663</c:v>
                </c:pt>
                <c:pt idx="10975">
                  <c:v>43664</c:v>
                </c:pt>
                <c:pt idx="10976">
                  <c:v>43665</c:v>
                </c:pt>
                <c:pt idx="10977">
                  <c:v>43666</c:v>
                </c:pt>
                <c:pt idx="10978">
                  <c:v>43667</c:v>
                </c:pt>
                <c:pt idx="10979">
                  <c:v>43668</c:v>
                </c:pt>
                <c:pt idx="10980">
                  <c:v>43669</c:v>
                </c:pt>
                <c:pt idx="10981">
                  <c:v>43670</c:v>
                </c:pt>
                <c:pt idx="10982">
                  <c:v>43671</c:v>
                </c:pt>
                <c:pt idx="10983">
                  <c:v>43672</c:v>
                </c:pt>
                <c:pt idx="10984">
                  <c:v>43673</c:v>
                </c:pt>
                <c:pt idx="10985">
                  <c:v>43674</c:v>
                </c:pt>
                <c:pt idx="10986">
                  <c:v>43675</c:v>
                </c:pt>
                <c:pt idx="10987">
                  <c:v>43676</c:v>
                </c:pt>
                <c:pt idx="10988">
                  <c:v>43677</c:v>
                </c:pt>
                <c:pt idx="10989">
                  <c:v>43678</c:v>
                </c:pt>
                <c:pt idx="10990">
                  <c:v>43679</c:v>
                </c:pt>
                <c:pt idx="10991">
                  <c:v>43680</c:v>
                </c:pt>
                <c:pt idx="10992">
                  <c:v>43681</c:v>
                </c:pt>
                <c:pt idx="10993">
                  <c:v>43682</c:v>
                </c:pt>
                <c:pt idx="10994">
                  <c:v>43683</c:v>
                </c:pt>
                <c:pt idx="10995">
                  <c:v>43684</c:v>
                </c:pt>
                <c:pt idx="10996">
                  <c:v>43685</c:v>
                </c:pt>
                <c:pt idx="10997">
                  <c:v>43686</c:v>
                </c:pt>
                <c:pt idx="10998">
                  <c:v>43687</c:v>
                </c:pt>
                <c:pt idx="10999">
                  <c:v>43688</c:v>
                </c:pt>
                <c:pt idx="11000">
                  <c:v>43689</c:v>
                </c:pt>
                <c:pt idx="11001">
                  <c:v>43690</c:v>
                </c:pt>
                <c:pt idx="11002">
                  <c:v>43691</c:v>
                </c:pt>
                <c:pt idx="11003">
                  <c:v>43692</c:v>
                </c:pt>
                <c:pt idx="11004">
                  <c:v>43693</c:v>
                </c:pt>
                <c:pt idx="11005">
                  <c:v>43694</c:v>
                </c:pt>
                <c:pt idx="11006">
                  <c:v>43695</c:v>
                </c:pt>
                <c:pt idx="11007">
                  <c:v>43696</c:v>
                </c:pt>
                <c:pt idx="11008">
                  <c:v>43697</c:v>
                </c:pt>
                <c:pt idx="11009">
                  <c:v>43698</c:v>
                </c:pt>
                <c:pt idx="11010">
                  <c:v>43699</c:v>
                </c:pt>
                <c:pt idx="11011">
                  <c:v>43700</c:v>
                </c:pt>
                <c:pt idx="11012">
                  <c:v>43701</c:v>
                </c:pt>
                <c:pt idx="11013">
                  <c:v>43702</c:v>
                </c:pt>
                <c:pt idx="11014">
                  <c:v>43703</c:v>
                </c:pt>
                <c:pt idx="11015">
                  <c:v>43704</c:v>
                </c:pt>
                <c:pt idx="11016">
                  <c:v>43705</c:v>
                </c:pt>
                <c:pt idx="11017">
                  <c:v>43706</c:v>
                </c:pt>
                <c:pt idx="11018">
                  <c:v>43707</c:v>
                </c:pt>
                <c:pt idx="11019">
                  <c:v>43708</c:v>
                </c:pt>
                <c:pt idx="11020">
                  <c:v>43709</c:v>
                </c:pt>
                <c:pt idx="11021">
                  <c:v>43710</c:v>
                </c:pt>
                <c:pt idx="11022">
                  <c:v>43711</c:v>
                </c:pt>
                <c:pt idx="11023">
                  <c:v>43712</c:v>
                </c:pt>
                <c:pt idx="11024">
                  <c:v>43713</c:v>
                </c:pt>
                <c:pt idx="11025">
                  <c:v>43714</c:v>
                </c:pt>
                <c:pt idx="11026">
                  <c:v>43715</c:v>
                </c:pt>
                <c:pt idx="11027">
                  <c:v>43716</c:v>
                </c:pt>
                <c:pt idx="11028">
                  <c:v>43717</c:v>
                </c:pt>
                <c:pt idx="11029">
                  <c:v>43718</c:v>
                </c:pt>
                <c:pt idx="11030">
                  <c:v>43719</c:v>
                </c:pt>
                <c:pt idx="11031">
                  <c:v>43720</c:v>
                </c:pt>
                <c:pt idx="11032">
                  <c:v>43721</c:v>
                </c:pt>
                <c:pt idx="11033">
                  <c:v>43722</c:v>
                </c:pt>
                <c:pt idx="11034">
                  <c:v>43723</c:v>
                </c:pt>
                <c:pt idx="11035">
                  <c:v>43724</c:v>
                </c:pt>
                <c:pt idx="11036">
                  <c:v>43725</c:v>
                </c:pt>
                <c:pt idx="11037">
                  <c:v>43726</c:v>
                </c:pt>
                <c:pt idx="11038">
                  <c:v>43727</c:v>
                </c:pt>
                <c:pt idx="11039">
                  <c:v>43728</c:v>
                </c:pt>
                <c:pt idx="11040">
                  <c:v>43729</c:v>
                </c:pt>
                <c:pt idx="11041">
                  <c:v>43730</c:v>
                </c:pt>
                <c:pt idx="11042">
                  <c:v>43731</c:v>
                </c:pt>
                <c:pt idx="11043">
                  <c:v>43732</c:v>
                </c:pt>
                <c:pt idx="11044">
                  <c:v>43733</c:v>
                </c:pt>
                <c:pt idx="11045">
                  <c:v>43734</c:v>
                </c:pt>
                <c:pt idx="11046">
                  <c:v>43735</c:v>
                </c:pt>
                <c:pt idx="11047">
                  <c:v>43736</c:v>
                </c:pt>
                <c:pt idx="11048">
                  <c:v>43737</c:v>
                </c:pt>
                <c:pt idx="11049">
                  <c:v>43738</c:v>
                </c:pt>
                <c:pt idx="11050">
                  <c:v>43739</c:v>
                </c:pt>
                <c:pt idx="11051">
                  <c:v>43740</c:v>
                </c:pt>
                <c:pt idx="11052">
                  <c:v>43741</c:v>
                </c:pt>
                <c:pt idx="11053">
                  <c:v>43742</c:v>
                </c:pt>
                <c:pt idx="11054">
                  <c:v>43743</c:v>
                </c:pt>
                <c:pt idx="11055">
                  <c:v>43744</c:v>
                </c:pt>
                <c:pt idx="11056">
                  <c:v>43745</c:v>
                </c:pt>
                <c:pt idx="11057">
                  <c:v>43746</c:v>
                </c:pt>
                <c:pt idx="11058">
                  <c:v>43747</c:v>
                </c:pt>
                <c:pt idx="11059">
                  <c:v>43748</c:v>
                </c:pt>
                <c:pt idx="11060">
                  <c:v>43749</c:v>
                </c:pt>
                <c:pt idx="11061">
                  <c:v>43750</c:v>
                </c:pt>
                <c:pt idx="11062">
                  <c:v>43751</c:v>
                </c:pt>
                <c:pt idx="11063">
                  <c:v>43752</c:v>
                </c:pt>
                <c:pt idx="11064">
                  <c:v>43753</c:v>
                </c:pt>
                <c:pt idx="11065">
                  <c:v>43754</c:v>
                </c:pt>
                <c:pt idx="11066">
                  <c:v>43755</c:v>
                </c:pt>
                <c:pt idx="11067">
                  <c:v>43756</c:v>
                </c:pt>
                <c:pt idx="11068">
                  <c:v>43757</c:v>
                </c:pt>
                <c:pt idx="11069">
                  <c:v>43758</c:v>
                </c:pt>
                <c:pt idx="11070">
                  <c:v>43759</c:v>
                </c:pt>
                <c:pt idx="11071">
                  <c:v>43760</c:v>
                </c:pt>
                <c:pt idx="11072">
                  <c:v>43761</c:v>
                </c:pt>
                <c:pt idx="11073">
                  <c:v>43762</c:v>
                </c:pt>
                <c:pt idx="11074">
                  <c:v>43763</c:v>
                </c:pt>
                <c:pt idx="11075">
                  <c:v>43764</c:v>
                </c:pt>
                <c:pt idx="11076">
                  <c:v>43765</c:v>
                </c:pt>
                <c:pt idx="11077">
                  <c:v>43766</c:v>
                </c:pt>
                <c:pt idx="11078">
                  <c:v>43767</c:v>
                </c:pt>
                <c:pt idx="11079">
                  <c:v>43768</c:v>
                </c:pt>
                <c:pt idx="11080">
                  <c:v>43769</c:v>
                </c:pt>
                <c:pt idx="11081">
                  <c:v>43770</c:v>
                </c:pt>
                <c:pt idx="11082">
                  <c:v>43771</c:v>
                </c:pt>
                <c:pt idx="11083">
                  <c:v>43772</c:v>
                </c:pt>
                <c:pt idx="11084">
                  <c:v>43773</c:v>
                </c:pt>
                <c:pt idx="11085">
                  <c:v>43774</c:v>
                </c:pt>
                <c:pt idx="11086">
                  <c:v>43775</c:v>
                </c:pt>
                <c:pt idx="11087">
                  <c:v>43776</c:v>
                </c:pt>
                <c:pt idx="11088">
                  <c:v>43777</c:v>
                </c:pt>
                <c:pt idx="11089">
                  <c:v>43778</c:v>
                </c:pt>
                <c:pt idx="11090">
                  <c:v>43779</c:v>
                </c:pt>
                <c:pt idx="11091">
                  <c:v>43780</c:v>
                </c:pt>
                <c:pt idx="11092">
                  <c:v>43781</c:v>
                </c:pt>
                <c:pt idx="11093">
                  <c:v>43782</c:v>
                </c:pt>
                <c:pt idx="11094">
                  <c:v>43783</c:v>
                </c:pt>
                <c:pt idx="11095">
                  <c:v>43784</c:v>
                </c:pt>
                <c:pt idx="11096">
                  <c:v>43785</c:v>
                </c:pt>
                <c:pt idx="11097">
                  <c:v>43786</c:v>
                </c:pt>
                <c:pt idx="11098">
                  <c:v>43787</c:v>
                </c:pt>
                <c:pt idx="11099">
                  <c:v>43788</c:v>
                </c:pt>
                <c:pt idx="11100">
                  <c:v>43789</c:v>
                </c:pt>
                <c:pt idx="11101">
                  <c:v>43790</c:v>
                </c:pt>
                <c:pt idx="11102">
                  <c:v>43791</c:v>
                </c:pt>
                <c:pt idx="11103">
                  <c:v>43792</c:v>
                </c:pt>
                <c:pt idx="11104">
                  <c:v>43793</c:v>
                </c:pt>
                <c:pt idx="11105">
                  <c:v>43794</c:v>
                </c:pt>
                <c:pt idx="11106">
                  <c:v>43795</c:v>
                </c:pt>
                <c:pt idx="11107">
                  <c:v>43796</c:v>
                </c:pt>
                <c:pt idx="11108">
                  <c:v>43797</c:v>
                </c:pt>
                <c:pt idx="11109">
                  <c:v>43798</c:v>
                </c:pt>
                <c:pt idx="11110">
                  <c:v>43799</c:v>
                </c:pt>
                <c:pt idx="11111">
                  <c:v>43800</c:v>
                </c:pt>
                <c:pt idx="11112">
                  <c:v>43801</c:v>
                </c:pt>
                <c:pt idx="11113">
                  <c:v>43802</c:v>
                </c:pt>
                <c:pt idx="11114">
                  <c:v>43803</c:v>
                </c:pt>
                <c:pt idx="11115">
                  <c:v>43804</c:v>
                </c:pt>
                <c:pt idx="11116">
                  <c:v>43805</c:v>
                </c:pt>
                <c:pt idx="11117">
                  <c:v>43806</c:v>
                </c:pt>
                <c:pt idx="11118">
                  <c:v>43807</c:v>
                </c:pt>
                <c:pt idx="11119">
                  <c:v>43808</c:v>
                </c:pt>
                <c:pt idx="11120">
                  <c:v>43809</c:v>
                </c:pt>
                <c:pt idx="11121">
                  <c:v>43810</c:v>
                </c:pt>
                <c:pt idx="11122">
                  <c:v>43811</c:v>
                </c:pt>
                <c:pt idx="11123">
                  <c:v>43812</c:v>
                </c:pt>
                <c:pt idx="11124">
                  <c:v>43813</c:v>
                </c:pt>
                <c:pt idx="11125">
                  <c:v>43814</c:v>
                </c:pt>
                <c:pt idx="11126">
                  <c:v>43815</c:v>
                </c:pt>
                <c:pt idx="11127">
                  <c:v>43816</c:v>
                </c:pt>
                <c:pt idx="11128">
                  <c:v>43817</c:v>
                </c:pt>
                <c:pt idx="11129">
                  <c:v>43818</c:v>
                </c:pt>
                <c:pt idx="11130">
                  <c:v>43819</c:v>
                </c:pt>
                <c:pt idx="11131">
                  <c:v>43820</c:v>
                </c:pt>
                <c:pt idx="11132">
                  <c:v>43821</c:v>
                </c:pt>
                <c:pt idx="11133">
                  <c:v>43822</c:v>
                </c:pt>
                <c:pt idx="11134">
                  <c:v>43823</c:v>
                </c:pt>
                <c:pt idx="11135">
                  <c:v>43824</c:v>
                </c:pt>
                <c:pt idx="11136">
                  <c:v>43825</c:v>
                </c:pt>
                <c:pt idx="11137">
                  <c:v>43826</c:v>
                </c:pt>
                <c:pt idx="11138">
                  <c:v>43827</c:v>
                </c:pt>
                <c:pt idx="11139">
                  <c:v>43828</c:v>
                </c:pt>
                <c:pt idx="11140">
                  <c:v>43829</c:v>
                </c:pt>
                <c:pt idx="11141">
                  <c:v>43830</c:v>
                </c:pt>
                <c:pt idx="11142">
                  <c:v>43831</c:v>
                </c:pt>
                <c:pt idx="11143">
                  <c:v>43832</c:v>
                </c:pt>
                <c:pt idx="11144">
                  <c:v>43833</c:v>
                </c:pt>
                <c:pt idx="11145">
                  <c:v>43834</c:v>
                </c:pt>
                <c:pt idx="11146">
                  <c:v>43835</c:v>
                </c:pt>
                <c:pt idx="11147">
                  <c:v>43836</c:v>
                </c:pt>
                <c:pt idx="11148">
                  <c:v>43837</c:v>
                </c:pt>
                <c:pt idx="11149">
                  <c:v>43838</c:v>
                </c:pt>
                <c:pt idx="11150">
                  <c:v>43839</c:v>
                </c:pt>
                <c:pt idx="11151">
                  <c:v>43840</c:v>
                </c:pt>
                <c:pt idx="11152">
                  <c:v>43841</c:v>
                </c:pt>
                <c:pt idx="11153">
                  <c:v>43842</c:v>
                </c:pt>
                <c:pt idx="11154">
                  <c:v>43843</c:v>
                </c:pt>
                <c:pt idx="11155">
                  <c:v>43844</c:v>
                </c:pt>
                <c:pt idx="11156">
                  <c:v>43845</c:v>
                </c:pt>
                <c:pt idx="11157">
                  <c:v>43846</c:v>
                </c:pt>
                <c:pt idx="11158">
                  <c:v>43847</c:v>
                </c:pt>
                <c:pt idx="11159">
                  <c:v>43848</c:v>
                </c:pt>
                <c:pt idx="11160">
                  <c:v>43849</c:v>
                </c:pt>
                <c:pt idx="11161">
                  <c:v>43850</c:v>
                </c:pt>
                <c:pt idx="11162">
                  <c:v>43851</c:v>
                </c:pt>
                <c:pt idx="11163">
                  <c:v>43852</c:v>
                </c:pt>
                <c:pt idx="11164">
                  <c:v>43853</c:v>
                </c:pt>
                <c:pt idx="11165">
                  <c:v>43854</c:v>
                </c:pt>
                <c:pt idx="11166">
                  <c:v>43855</c:v>
                </c:pt>
                <c:pt idx="11167">
                  <c:v>43856</c:v>
                </c:pt>
                <c:pt idx="11168">
                  <c:v>43857</c:v>
                </c:pt>
                <c:pt idx="11169">
                  <c:v>43858</c:v>
                </c:pt>
                <c:pt idx="11170">
                  <c:v>43859</c:v>
                </c:pt>
                <c:pt idx="11171">
                  <c:v>43860</c:v>
                </c:pt>
                <c:pt idx="11172">
                  <c:v>43861</c:v>
                </c:pt>
                <c:pt idx="11173">
                  <c:v>43862</c:v>
                </c:pt>
                <c:pt idx="11174">
                  <c:v>43863</c:v>
                </c:pt>
                <c:pt idx="11175">
                  <c:v>43864</c:v>
                </c:pt>
                <c:pt idx="11176">
                  <c:v>43865</c:v>
                </c:pt>
                <c:pt idx="11177">
                  <c:v>43866</c:v>
                </c:pt>
                <c:pt idx="11178">
                  <c:v>43867</c:v>
                </c:pt>
                <c:pt idx="11179">
                  <c:v>43868</c:v>
                </c:pt>
                <c:pt idx="11180">
                  <c:v>43869</c:v>
                </c:pt>
                <c:pt idx="11181">
                  <c:v>43870</c:v>
                </c:pt>
                <c:pt idx="11182">
                  <c:v>43871</c:v>
                </c:pt>
                <c:pt idx="11183">
                  <c:v>43872</c:v>
                </c:pt>
                <c:pt idx="11184">
                  <c:v>43873</c:v>
                </c:pt>
                <c:pt idx="11185">
                  <c:v>43874</c:v>
                </c:pt>
                <c:pt idx="11186">
                  <c:v>43875</c:v>
                </c:pt>
                <c:pt idx="11187">
                  <c:v>43876</c:v>
                </c:pt>
                <c:pt idx="11188">
                  <c:v>43877</c:v>
                </c:pt>
                <c:pt idx="11189">
                  <c:v>43878</c:v>
                </c:pt>
                <c:pt idx="11190">
                  <c:v>43879</c:v>
                </c:pt>
                <c:pt idx="11191">
                  <c:v>43880</c:v>
                </c:pt>
                <c:pt idx="11192">
                  <c:v>43881</c:v>
                </c:pt>
                <c:pt idx="11193">
                  <c:v>43882</c:v>
                </c:pt>
                <c:pt idx="11194">
                  <c:v>43883</c:v>
                </c:pt>
                <c:pt idx="11195">
                  <c:v>43884</c:v>
                </c:pt>
                <c:pt idx="11196">
                  <c:v>43885</c:v>
                </c:pt>
                <c:pt idx="11197">
                  <c:v>43886</c:v>
                </c:pt>
                <c:pt idx="11198">
                  <c:v>43887</c:v>
                </c:pt>
                <c:pt idx="11199">
                  <c:v>43888</c:v>
                </c:pt>
                <c:pt idx="11200">
                  <c:v>43889</c:v>
                </c:pt>
                <c:pt idx="11201">
                  <c:v>43890</c:v>
                </c:pt>
                <c:pt idx="11202">
                  <c:v>43891</c:v>
                </c:pt>
                <c:pt idx="11203">
                  <c:v>43892</c:v>
                </c:pt>
                <c:pt idx="11204">
                  <c:v>43893</c:v>
                </c:pt>
                <c:pt idx="11205">
                  <c:v>43894</c:v>
                </c:pt>
                <c:pt idx="11206">
                  <c:v>43895</c:v>
                </c:pt>
                <c:pt idx="11207">
                  <c:v>43896</c:v>
                </c:pt>
                <c:pt idx="11208">
                  <c:v>43897</c:v>
                </c:pt>
                <c:pt idx="11209">
                  <c:v>43898</c:v>
                </c:pt>
                <c:pt idx="11210">
                  <c:v>43899</c:v>
                </c:pt>
                <c:pt idx="11211">
                  <c:v>43900</c:v>
                </c:pt>
                <c:pt idx="11212">
                  <c:v>43901</c:v>
                </c:pt>
                <c:pt idx="11213">
                  <c:v>43902</c:v>
                </c:pt>
                <c:pt idx="11214">
                  <c:v>43903</c:v>
                </c:pt>
                <c:pt idx="11215">
                  <c:v>43904</c:v>
                </c:pt>
                <c:pt idx="11216">
                  <c:v>43905</c:v>
                </c:pt>
                <c:pt idx="11217">
                  <c:v>43906</c:v>
                </c:pt>
                <c:pt idx="11218">
                  <c:v>43907</c:v>
                </c:pt>
                <c:pt idx="11219">
                  <c:v>43908</c:v>
                </c:pt>
                <c:pt idx="11220">
                  <c:v>43909</c:v>
                </c:pt>
                <c:pt idx="11221">
                  <c:v>43910</c:v>
                </c:pt>
                <c:pt idx="11222">
                  <c:v>43911</c:v>
                </c:pt>
                <c:pt idx="11223">
                  <c:v>43912</c:v>
                </c:pt>
                <c:pt idx="11224">
                  <c:v>43913</c:v>
                </c:pt>
                <c:pt idx="11225">
                  <c:v>43914</c:v>
                </c:pt>
                <c:pt idx="11226">
                  <c:v>43915</c:v>
                </c:pt>
                <c:pt idx="11227">
                  <c:v>43916</c:v>
                </c:pt>
                <c:pt idx="11228">
                  <c:v>43917</c:v>
                </c:pt>
                <c:pt idx="11229">
                  <c:v>43918</c:v>
                </c:pt>
                <c:pt idx="11230">
                  <c:v>43919</c:v>
                </c:pt>
                <c:pt idx="11231">
                  <c:v>43920</c:v>
                </c:pt>
                <c:pt idx="11232">
                  <c:v>43921</c:v>
                </c:pt>
                <c:pt idx="11233">
                  <c:v>43922</c:v>
                </c:pt>
                <c:pt idx="11234">
                  <c:v>43923</c:v>
                </c:pt>
                <c:pt idx="11235">
                  <c:v>43924</c:v>
                </c:pt>
                <c:pt idx="11236">
                  <c:v>43925</c:v>
                </c:pt>
                <c:pt idx="11237">
                  <c:v>43926</c:v>
                </c:pt>
                <c:pt idx="11238">
                  <c:v>43927</c:v>
                </c:pt>
                <c:pt idx="11239">
                  <c:v>43928</c:v>
                </c:pt>
                <c:pt idx="11240">
                  <c:v>43929</c:v>
                </c:pt>
                <c:pt idx="11241">
                  <c:v>43930</c:v>
                </c:pt>
                <c:pt idx="11242">
                  <c:v>43931</c:v>
                </c:pt>
                <c:pt idx="11243">
                  <c:v>43932</c:v>
                </c:pt>
                <c:pt idx="11244">
                  <c:v>43933</c:v>
                </c:pt>
                <c:pt idx="11245">
                  <c:v>43934</c:v>
                </c:pt>
                <c:pt idx="11246">
                  <c:v>43935</c:v>
                </c:pt>
                <c:pt idx="11247">
                  <c:v>43936</c:v>
                </c:pt>
                <c:pt idx="11248">
                  <c:v>43937</c:v>
                </c:pt>
                <c:pt idx="11249">
                  <c:v>43938</c:v>
                </c:pt>
                <c:pt idx="11250">
                  <c:v>43939</c:v>
                </c:pt>
                <c:pt idx="11251">
                  <c:v>43940</c:v>
                </c:pt>
                <c:pt idx="11252">
                  <c:v>43941</c:v>
                </c:pt>
                <c:pt idx="11253">
                  <c:v>43942</c:v>
                </c:pt>
                <c:pt idx="11254">
                  <c:v>43943</c:v>
                </c:pt>
                <c:pt idx="11255">
                  <c:v>43944</c:v>
                </c:pt>
                <c:pt idx="11256">
                  <c:v>43945</c:v>
                </c:pt>
                <c:pt idx="11257">
                  <c:v>43946</c:v>
                </c:pt>
                <c:pt idx="11258">
                  <c:v>43947</c:v>
                </c:pt>
                <c:pt idx="11259">
                  <c:v>43948</c:v>
                </c:pt>
                <c:pt idx="11260">
                  <c:v>43949</c:v>
                </c:pt>
                <c:pt idx="11261">
                  <c:v>43950</c:v>
                </c:pt>
                <c:pt idx="11262">
                  <c:v>43951</c:v>
                </c:pt>
                <c:pt idx="11263">
                  <c:v>43952</c:v>
                </c:pt>
                <c:pt idx="11264">
                  <c:v>43953</c:v>
                </c:pt>
                <c:pt idx="11265">
                  <c:v>43954</c:v>
                </c:pt>
                <c:pt idx="11266">
                  <c:v>43955</c:v>
                </c:pt>
                <c:pt idx="11267">
                  <c:v>43956</c:v>
                </c:pt>
                <c:pt idx="11268">
                  <c:v>43957</c:v>
                </c:pt>
                <c:pt idx="11269">
                  <c:v>43958</c:v>
                </c:pt>
                <c:pt idx="11270">
                  <c:v>43959</c:v>
                </c:pt>
                <c:pt idx="11271">
                  <c:v>43960</c:v>
                </c:pt>
                <c:pt idx="11272">
                  <c:v>43961</c:v>
                </c:pt>
                <c:pt idx="11273">
                  <c:v>43962</c:v>
                </c:pt>
                <c:pt idx="11274">
                  <c:v>43963</c:v>
                </c:pt>
                <c:pt idx="11275">
                  <c:v>43964</c:v>
                </c:pt>
                <c:pt idx="11276">
                  <c:v>43965</c:v>
                </c:pt>
                <c:pt idx="11277">
                  <c:v>43966</c:v>
                </c:pt>
                <c:pt idx="11278">
                  <c:v>43967</c:v>
                </c:pt>
                <c:pt idx="11279">
                  <c:v>43968</c:v>
                </c:pt>
                <c:pt idx="11280">
                  <c:v>43969</c:v>
                </c:pt>
                <c:pt idx="11281">
                  <c:v>43970</c:v>
                </c:pt>
                <c:pt idx="11282">
                  <c:v>43971</c:v>
                </c:pt>
                <c:pt idx="11283">
                  <c:v>43972</c:v>
                </c:pt>
                <c:pt idx="11284">
                  <c:v>43973</c:v>
                </c:pt>
                <c:pt idx="11285">
                  <c:v>43974</c:v>
                </c:pt>
                <c:pt idx="11286">
                  <c:v>43975</c:v>
                </c:pt>
                <c:pt idx="11287">
                  <c:v>43976</c:v>
                </c:pt>
                <c:pt idx="11288">
                  <c:v>43977</c:v>
                </c:pt>
                <c:pt idx="11289">
                  <c:v>43978</c:v>
                </c:pt>
                <c:pt idx="11290">
                  <c:v>43979</c:v>
                </c:pt>
                <c:pt idx="11291">
                  <c:v>43980</c:v>
                </c:pt>
                <c:pt idx="11292">
                  <c:v>43981</c:v>
                </c:pt>
                <c:pt idx="11293">
                  <c:v>43982</c:v>
                </c:pt>
                <c:pt idx="11294">
                  <c:v>43983</c:v>
                </c:pt>
                <c:pt idx="11295">
                  <c:v>43984</c:v>
                </c:pt>
                <c:pt idx="11296">
                  <c:v>43985</c:v>
                </c:pt>
                <c:pt idx="11297">
                  <c:v>43986</c:v>
                </c:pt>
                <c:pt idx="11298">
                  <c:v>43987</c:v>
                </c:pt>
                <c:pt idx="11299">
                  <c:v>43988</c:v>
                </c:pt>
                <c:pt idx="11300">
                  <c:v>43989</c:v>
                </c:pt>
                <c:pt idx="11301">
                  <c:v>43990</c:v>
                </c:pt>
                <c:pt idx="11302">
                  <c:v>43991</c:v>
                </c:pt>
                <c:pt idx="11303">
                  <c:v>43992</c:v>
                </c:pt>
                <c:pt idx="11304">
                  <c:v>43993</c:v>
                </c:pt>
                <c:pt idx="11305">
                  <c:v>43994</c:v>
                </c:pt>
                <c:pt idx="11306">
                  <c:v>43995</c:v>
                </c:pt>
                <c:pt idx="11307">
                  <c:v>43996</c:v>
                </c:pt>
                <c:pt idx="11308">
                  <c:v>43997</c:v>
                </c:pt>
                <c:pt idx="11309">
                  <c:v>43998</c:v>
                </c:pt>
                <c:pt idx="11310">
                  <c:v>43999</c:v>
                </c:pt>
                <c:pt idx="11311">
                  <c:v>44000</c:v>
                </c:pt>
                <c:pt idx="11312">
                  <c:v>44001</c:v>
                </c:pt>
                <c:pt idx="11313">
                  <c:v>44002</c:v>
                </c:pt>
                <c:pt idx="11314">
                  <c:v>44003</c:v>
                </c:pt>
                <c:pt idx="11315">
                  <c:v>44004</c:v>
                </c:pt>
                <c:pt idx="11316">
                  <c:v>44005</c:v>
                </c:pt>
                <c:pt idx="11317">
                  <c:v>44006</c:v>
                </c:pt>
                <c:pt idx="11318">
                  <c:v>44007</c:v>
                </c:pt>
                <c:pt idx="11319">
                  <c:v>44008</c:v>
                </c:pt>
                <c:pt idx="11320">
                  <c:v>44009</c:v>
                </c:pt>
                <c:pt idx="11321">
                  <c:v>44010</c:v>
                </c:pt>
                <c:pt idx="11322">
                  <c:v>44011</c:v>
                </c:pt>
                <c:pt idx="11323">
                  <c:v>44012</c:v>
                </c:pt>
                <c:pt idx="11324">
                  <c:v>44013</c:v>
                </c:pt>
                <c:pt idx="11325">
                  <c:v>44014</c:v>
                </c:pt>
                <c:pt idx="11326">
                  <c:v>44015</c:v>
                </c:pt>
                <c:pt idx="11327">
                  <c:v>44016</c:v>
                </c:pt>
                <c:pt idx="11328">
                  <c:v>44017</c:v>
                </c:pt>
                <c:pt idx="11329">
                  <c:v>44018</c:v>
                </c:pt>
                <c:pt idx="11330">
                  <c:v>44019</c:v>
                </c:pt>
                <c:pt idx="11331">
                  <c:v>44020</c:v>
                </c:pt>
                <c:pt idx="11332">
                  <c:v>44021</c:v>
                </c:pt>
                <c:pt idx="11333">
                  <c:v>44022</c:v>
                </c:pt>
                <c:pt idx="11334">
                  <c:v>44023</c:v>
                </c:pt>
                <c:pt idx="11335">
                  <c:v>44024</c:v>
                </c:pt>
                <c:pt idx="11336">
                  <c:v>44025</c:v>
                </c:pt>
                <c:pt idx="11337">
                  <c:v>44026</c:v>
                </c:pt>
                <c:pt idx="11338">
                  <c:v>44027</c:v>
                </c:pt>
                <c:pt idx="11339">
                  <c:v>44028</c:v>
                </c:pt>
                <c:pt idx="11340">
                  <c:v>44029</c:v>
                </c:pt>
                <c:pt idx="11341">
                  <c:v>44030</c:v>
                </c:pt>
                <c:pt idx="11342">
                  <c:v>44031</c:v>
                </c:pt>
                <c:pt idx="11343">
                  <c:v>44032</c:v>
                </c:pt>
                <c:pt idx="11344">
                  <c:v>44033</c:v>
                </c:pt>
                <c:pt idx="11345">
                  <c:v>44034</c:v>
                </c:pt>
                <c:pt idx="11346">
                  <c:v>44035</c:v>
                </c:pt>
                <c:pt idx="11347">
                  <c:v>44036</c:v>
                </c:pt>
                <c:pt idx="11348">
                  <c:v>44037</c:v>
                </c:pt>
                <c:pt idx="11349">
                  <c:v>44038</c:v>
                </c:pt>
                <c:pt idx="11350">
                  <c:v>44039</c:v>
                </c:pt>
                <c:pt idx="11351">
                  <c:v>44040</c:v>
                </c:pt>
                <c:pt idx="11352">
                  <c:v>44041</c:v>
                </c:pt>
                <c:pt idx="11353">
                  <c:v>44042</c:v>
                </c:pt>
                <c:pt idx="11354">
                  <c:v>44043</c:v>
                </c:pt>
                <c:pt idx="11355">
                  <c:v>44044</c:v>
                </c:pt>
                <c:pt idx="11356">
                  <c:v>44045</c:v>
                </c:pt>
                <c:pt idx="11357">
                  <c:v>44046</c:v>
                </c:pt>
                <c:pt idx="11358">
                  <c:v>44047</c:v>
                </c:pt>
                <c:pt idx="11359">
                  <c:v>44048</c:v>
                </c:pt>
                <c:pt idx="11360">
                  <c:v>44049</c:v>
                </c:pt>
                <c:pt idx="11361">
                  <c:v>44050</c:v>
                </c:pt>
                <c:pt idx="11362">
                  <c:v>44051</c:v>
                </c:pt>
                <c:pt idx="11363">
                  <c:v>44052</c:v>
                </c:pt>
                <c:pt idx="11364">
                  <c:v>44053</c:v>
                </c:pt>
                <c:pt idx="11365">
                  <c:v>44054</c:v>
                </c:pt>
                <c:pt idx="11366">
                  <c:v>44055</c:v>
                </c:pt>
                <c:pt idx="11367">
                  <c:v>44056</c:v>
                </c:pt>
                <c:pt idx="11368">
                  <c:v>44057</c:v>
                </c:pt>
                <c:pt idx="11369">
                  <c:v>44058</c:v>
                </c:pt>
                <c:pt idx="11370">
                  <c:v>44059</c:v>
                </c:pt>
                <c:pt idx="11371">
                  <c:v>44060</c:v>
                </c:pt>
                <c:pt idx="11372">
                  <c:v>44061</c:v>
                </c:pt>
                <c:pt idx="11373">
                  <c:v>44062</c:v>
                </c:pt>
                <c:pt idx="11374">
                  <c:v>44063</c:v>
                </c:pt>
                <c:pt idx="11375">
                  <c:v>44064</c:v>
                </c:pt>
                <c:pt idx="11376">
                  <c:v>44065</c:v>
                </c:pt>
                <c:pt idx="11377">
                  <c:v>44066</c:v>
                </c:pt>
                <c:pt idx="11378">
                  <c:v>44067</c:v>
                </c:pt>
                <c:pt idx="11379">
                  <c:v>44068</c:v>
                </c:pt>
                <c:pt idx="11380">
                  <c:v>44069</c:v>
                </c:pt>
                <c:pt idx="11381">
                  <c:v>44070</c:v>
                </c:pt>
                <c:pt idx="11382">
                  <c:v>44071</c:v>
                </c:pt>
                <c:pt idx="11383">
                  <c:v>44072</c:v>
                </c:pt>
                <c:pt idx="11384">
                  <c:v>44073</c:v>
                </c:pt>
                <c:pt idx="11385">
                  <c:v>44074</c:v>
                </c:pt>
                <c:pt idx="11386">
                  <c:v>44075</c:v>
                </c:pt>
                <c:pt idx="11387">
                  <c:v>44076</c:v>
                </c:pt>
                <c:pt idx="11388">
                  <c:v>44077</c:v>
                </c:pt>
                <c:pt idx="11389">
                  <c:v>44078</c:v>
                </c:pt>
                <c:pt idx="11390">
                  <c:v>44079</c:v>
                </c:pt>
                <c:pt idx="11391">
                  <c:v>44080</c:v>
                </c:pt>
                <c:pt idx="11392">
                  <c:v>44081</c:v>
                </c:pt>
                <c:pt idx="11393">
                  <c:v>44082</c:v>
                </c:pt>
                <c:pt idx="11394">
                  <c:v>44083</c:v>
                </c:pt>
                <c:pt idx="11395">
                  <c:v>44084</c:v>
                </c:pt>
                <c:pt idx="11396">
                  <c:v>44085</c:v>
                </c:pt>
                <c:pt idx="11397">
                  <c:v>44086</c:v>
                </c:pt>
                <c:pt idx="11398">
                  <c:v>44087</c:v>
                </c:pt>
                <c:pt idx="11399">
                  <c:v>44088</c:v>
                </c:pt>
                <c:pt idx="11400">
                  <c:v>44089</c:v>
                </c:pt>
                <c:pt idx="11401">
                  <c:v>44090</c:v>
                </c:pt>
                <c:pt idx="11402">
                  <c:v>44091</c:v>
                </c:pt>
                <c:pt idx="11403">
                  <c:v>44092</c:v>
                </c:pt>
                <c:pt idx="11404">
                  <c:v>44093</c:v>
                </c:pt>
                <c:pt idx="11405">
                  <c:v>44094</c:v>
                </c:pt>
                <c:pt idx="11406">
                  <c:v>44095</c:v>
                </c:pt>
                <c:pt idx="11407">
                  <c:v>44096</c:v>
                </c:pt>
                <c:pt idx="11408">
                  <c:v>44097</c:v>
                </c:pt>
                <c:pt idx="11409">
                  <c:v>44098</c:v>
                </c:pt>
                <c:pt idx="11410">
                  <c:v>44099</c:v>
                </c:pt>
                <c:pt idx="11411">
                  <c:v>44100</c:v>
                </c:pt>
                <c:pt idx="11412">
                  <c:v>44101</c:v>
                </c:pt>
                <c:pt idx="11413">
                  <c:v>44102</c:v>
                </c:pt>
                <c:pt idx="11414">
                  <c:v>44103</c:v>
                </c:pt>
                <c:pt idx="11415">
                  <c:v>44104</c:v>
                </c:pt>
                <c:pt idx="11416">
                  <c:v>44105</c:v>
                </c:pt>
                <c:pt idx="11417">
                  <c:v>44106</c:v>
                </c:pt>
                <c:pt idx="11418">
                  <c:v>44107</c:v>
                </c:pt>
                <c:pt idx="11419">
                  <c:v>44108</c:v>
                </c:pt>
                <c:pt idx="11420">
                  <c:v>44109</c:v>
                </c:pt>
                <c:pt idx="11421">
                  <c:v>44110</c:v>
                </c:pt>
                <c:pt idx="11422">
                  <c:v>44111</c:v>
                </c:pt>
                <c:pt idx="11423">
                  <c:v>44112</c:v>
                </c:pt>
                <c:pt idx="11424">
                  <c:v>44113</c:v>
                </c:pt>
                <c:pt idx="11425">
                  <c:v>44114</c:v>
                </c:pt>
                <c:pt idx="11426">
                  <c:v>44115</c:v>
                </c:pt>
                <c:pt idx="11427">
                  <c:v>44116</c:v>
                </c:pt>
                <c:pt idx="11428">
                  <c:v>44117</c:v>
                </c:pt>
                <c:pt idx="11429">
                  <c:v>44118</c:v>
                </c:pt>
                <c:pt idx="11430">
                  <c:v>44119</c:v>
                </c:pt>
                <c:pt idx="11431">
                  <c:v>44120</c:v>
                </c:pt>
                <c:pt idx="11432">
                  <c:v>44121</c:v>
                </c:pt>
                <c:pt idx="11433">
                  <c:v>44122</c:v>
                </c:pt>
                <c:pt idx="11434">
                  <c:v>44123</c:v>
                </c:pt>
                <c:pt idx="11435">
                  <c:v>44124</c:v>
                </c:pt>
                <c:pt idx="11436">
                  <c:v>44125</c:v>
                </c:pt>
                <c:pt idx="11437">
                  <c:v>44126</c:v>
                </c:pt>
                <c:pt idx="11438">
                  <c:v>44127</c:v>
                </c:pt>
                <c:pt idx="11439">
                  <c:v>44128</c:v>
                </c:pt>
                <c:pt idx="11440">
                  <c:v>44129</c:v>
                </c:pt>
                <c:pt idx="11441">
                  <c:v>44130</c:v>
                </c:pt>
                <c:pt idx="11442">
                  <c:v>44131</c:v>
                </c:pt>
                <c:pt idx="11443">
                  <c:v>44132</c:v>
                </c:pt>
                <c:pt idx="11444">
                  <c:v>44133</c:v>
                </c:pt>
                <c:pt idx="11445">
                  <c:v>44134</c:v>
                </c:pt>
                <c:pt idx="11446">
                  <c:v>44135</c:v>
                </c:pt>
                <c:pt idx="11447">
                  <c:v>44136</c:v>
                </c:pt>
                <c:pt idx="11448">
                  <c:v>44137</c:v>
                </c:pt>
                <c:pt idx="11449">
                  <c:v>44138</c:v>
                </c:pt>
                <c:pt idx="11450">
                  <c:v>44139</c:v>
                </c:pt>
                <c:pt idx="11451">
                  <c:v>44140</c:v>
                </c:pt>
                <c:pt idx="11452">
                  <c:v>44141</c:v>
                </c:pt>
                <c:pt idx="11453">
                  <c:v>44142</c:v>
                </c:pt>
                <c:pt idx="11454">
                  <c:v>44143</c:v>
                </c:pt>
                <c:pt idx="11455">
                  <c:v>44144</c:v>
                </c:pt>
                <c:pt idx="11456">
                  <c:v>44145</c:v>
                </c:pt>
                <c:pt idx="11457">
                  <c:v>44146</c:v>
                </c:pt>
                <c:pt idx="11458">
                  <c:v>44147</c:v>
                </c:pt>
                <c:pt idx="11459">
                  <c:v>44148</c:v>
                </c:pt>
                <c:pt idx="11460">
                  <c:v>44149</c:v>
                </c:pt>
                <c:pt idx="11461">
                  <c:v>44150</c:v>
                </c:pt>
                <c:pt idx="11462">
                  <c:v>44151</c:v>
                </c:pt>
                <c:pt idx="11463">
                  <c:v>44152</c:v>
                </c:pt>
                <c:pt idx="11464">
                  <c:v>44153</c:v>
                </c:pt>
                <c:pt idx="11465">
                  <c:v>44154</c:v>
                </c:pt>
                <c:pt idx="11466">
                  <c:v>44155</c:v>
                </c:pt>
              </c:numCache>
            </c:numRef>
          </c:cat>
          <c:val>
            <c:numRef>
              <c:f>Sheet1!$I$18:$I$100000</c:f>
              <c:numCache>
                <c:formatCode>0.0%</c:formatCode>
                <c:ptCount val="99983"/>
                <c:pt idx="0">
                  <c:v>0.127</c:v>
                </c:pt>
                <c:pt idx="1">
                  <c:v>0.127</c:v>
                </c:pt>
                <c:pt idx="2">
                  <c:v>0.127</c:v>
                </c:pt>
                <c:pt idx="3">
                  <c:v>0.127</c:v>
                </c:pt>
                <c:pt idx="4">
                  <c:v>0.127</c:v>
                </c:pt>
                <c:pt idx="5">
                  <c:v>0.127</c:v>
                </c:pt>
                <c:pt idx="6">
                  <c:v>0.127</c:v>
                </c:pt>
                <c:pt idx="7">
                  <c:v>0.127</c:v>
                </c:pt>
                <c:pt idx="8">
                  <c:v>0.127</c:v>
                </c:pt>
                <c:pt idx="9">
                  <c:v>0.127</c:v>
                </c:pt>
                <c:pt idx="10">
                  <c:v>0.127</c:v>
                </c:pt>
                <c:pt idx="11">
                  <c:v>0.127</c:v>
                </c:pt>
                <c:pt idx="12">
                  <c:v>0.127</c:v>
                </c:pt>
                <c:pt idx="13">
                  <c:v>0.127</c:v>
                </c:pt>
                <c:pt idx="14">
                  <c:v>0.127</c:v>
                </c:pt>
                <c:pt idx="15">
                  <c:v>0.127</c:v>
                </c:pt>
                <c:pt idx="16">
                  <c:v>0.127</c:v>
                </c:pt>
                <c:pt idx="17">
                  <c:v>0.127</c:v>
                </c:pt>
                <c:pt idx="18">
                  <c:v>0.127</c:v>
                </c:pt>
                <c:pt idx="19">
                  <c:v>0.127</c:v>
                </c:pt>
                <c:pt idx="20">
                  <c:v>0.127</c:v>
                </c:pt>
                <c:pt idx="21">
                  <c:v>0.127</c:v>
                </c:pt>
                <c:pt idx="22">
                  <c:v>0.127</c:v>
                </c:pt>
                <c:pt idx="23">
                  <c:v>0.127</c:v>
                </c:pt>
                <c:pt idx="24">
                  <c:v>0.127</c:v>
                </c:pt>
                <c:pt idx="25">
                  <c:v>0.127</c:v>
                </c:pt>
                <c:pt idx="26">
                  <c:v>0.127</c:v>
                </c:pt>
                <c:pt idx="27">
                  <c:v>0.127</c:v>
                </c:pt>
                <c:pt idx="28">
                  <c:v>0.127</c:v>
                </c:pt>
                <c:pt idx="29">
                  <c:v>0.127</c:v>
                </c:pt>
                <c:pt idx="30">
                  <c:v>0.127</c:v>
                </c:pt>
                <c:pt idx="31">
                  <c:v>0.17799999999999999</c:v>
                </c:pt>
                <c:pt idx="32">
                  <c:v>0.17799999999999999</c:v>
                </c:pt>
                <c:pt idx="33">
                  <c:v>0.17799999999999999</c:v>
                </c:pt>
                <c:pt idx="34">
                  <c:v>0.17799999999999999</c:v>
                </c:pt>
                <c:pt idx="35">
                  <c:v>0.17799999999999999</c:v>
                </c:pt>
                <c:pt idx="36">
                  <c:v>0.17799999999999999</c:v>
                </c:pt>
                <c:pt idx="37">
                  <c:v>0.17799999999999999</c:v>
                </c:pt>
                <c:pt idx="38">
                  <c:v>0.17799999999999999</c:v>
                </c:pt>
                <c:pt idx="39">
                  <c:v>0.17799999999999999</c:v>
                </c:pt>
                <c:pt idx="40">
                  <c:v>0.17799999999999999</c:v>
                </c:pt>
                <c:pt idx="41">
                  <c:v>0.17799999999999999</c:v>
                </c:pt>
                <c:pt idx="42">
                  <c:v>0.17799999999999999</c:v>
                </c:pt>
                <c:pt idx="43">
                  <c:v>0.17799999999999999</c:v>
                </c:pt>
                <c:pt idx="44">
                  <c:v>0.17799999999999999</c:v>
                </c:pt>
                <c:pt idx="45">
                  <c:v>0.17799999999999999</c:v>
                </c:pt>
                <c:pt idx="46">
                  <c:v>0.17799999999999999</c:v>
                </c:pt>
                <c:pt idx="47">
                  <c:v>0.17799999999999999</c:v>
                </c:pt>
                <c:pt idx="48">
                  <c:v>0.17799999999999999</c:v>
                </c:pt>
                <c:pt idx="49">
                  <c:v>0.17799999999999999</c:v>
                </c:pt>
                <c:pt idx="50">
                  <c:v>0.17799999999999999</c:v>
                </c:pt>
                <c:pt idx="51">
                  <c:v>0.17799999999999999</c:v>
                </c:pt>
                <c:pt idx="52">
                  <c:v>0.17799999999999999</c:v>
                </c:pt>
                <c:pt idx="53">
                  <c:v>0.17799999999999999</c:v>
                </c:pt>
                <c:pt idx="54">
                  <c:v>0.17799999999999999</c:v>
                </c:pt>
                <c:pt idx="55">
                  <c:v>0.17799999999999999</c:v>
                </c:pt>
                <c:pt idx="56">
                  <c:v>0.17799999999999999</c:v>
                </c:pt>
                <c:pt idx="57">
                  <c:v>0.17799999999999999</c:v>
                </c:pt>
                <c:pt idx="58">
                  <c:v>0.17799999999999999</c:v>
                </c:pt>
                <c:pt idx="59">
                  <c:v>0.17799999999999999</c:v>
                </c:pt>
                <c:pt idx="60">
                  <c:v>0.17799999999999999</c:v>
                </c:pt>
                <c:pt idx="61">
                  <c:v>0.17799999999999999</c:v>
                </c:pt>
                <c:pt idx="62">
                  <c:v>0.13500000000000001</c:v>
                </c:pt>
                <c:pt idx="63">
                  <c:v>0.13500000000000001</c:v>
                </c:pt>
                <c:pt idx="64">
                  <c:v>0.13500000000000001</c:v>
                </c:pt>
                <c:pt idx="65">
                  <c:v>0.13500000000000001</c:v>
                </c:pt>
                <c:pt idx="66">
                  <c:v>0.13500000000000001</c:v>
                </c:pt>
                <c:pt idx="67">
                  <c:v>0.13500000000000001</c:v>
                </c:pt>
                <c:pt idx="68">
                  <c:v>0.13500000000000001</c:v>
                </c:pt>
                <c:pt idx="69">
                  <c:v>0.13500000000000001</c:v>
                </c:pt>
                <c:pt idx="70">
                  <c:v>0.13500000000000001</c:v>
                </c:pt>
                <c:pt idx="71">
                  <c:v>0.13500000000000001</c:v>
                </c:pt>
                <c:pt idx="72">
                  <c:v>0.13500000000000001</c:v>
                </c:pt>
                <c:pt idx="73">
                  <c:v>0.13500000000000001</c:v>
                </c:pt>
                <c:pt idx="74">
                  <c:v>0.13500000000000001</c:v>
                </c:pt>
                <c:pt idx="75">
                  <c:v>0.13500000000000001</c:v>
                </c:pt>
                <c:pt idx="76">
                  <c:v>0.13500000000000001</c:v>
                </c:pt>
                <c:pt idx="77">
                  <c:v>0.13500000000000001</c:v>
                </c:pt>
                <c:pt idx="78">
                  <c:v>0.13500000000000001</c:v>
                </c:pt>
                <c:pt idx="79">
                  <c:v>0.13500000000000001</c:v>
                </c:pt>
                <c:pt idx="80">
                  <c:v>0.13500000000000001</c:v>
                </c:pt>
                <c:pt idx="81">
                  <c:v>0.13500000000000001</c:v>
                </c:pt>
                <c:pt idx="82">
                  <c:v>0.13500000000000001</c:v>
                </c:pt>
                <c:pt idx="83">
                  <c:v>0.13500000000000001</c:v>
                </c:pt>
                <c:pt idx="84">
                  <c:v>0.13500000000000001</c:v>
                </c:pt>
                <c:pt idx="85">
                  <c:v>0.13500000000000001</c:v>
                </c:pt>
                <c:pt idx="86">
                  <c:v>0.13500000000000001</c:v>
                </c:pt>
                <c:pt idx="87">
                  <c:v>0.13500000000000001</c:v>
                </c:pt>
                <c:pt idx="88">
                  <c:v>0.13500000000000001</c:v>
                </c:pt>
                <c:pt idx="89">
                  <c:v>0.13500000000000001</c:v>
                </c:pt>
                <c:pt idx="90">
                  <c:v>0.13500000000000001</c:v>
                </c:pt>
                <c:pt idx="91">
                  <c:v>0.13500000000000001</c:v>
                </c:pt>
                <c:pt idx="92">
                  <c:v>0.13500000000000001</c:v>
                </c:pt>
                <c:pt idx="93">
                  <c:v>0.13500000000000001</c:v>
                </c:pt>
                <c:pt idx="94">
                  <c:v>0.13500000000000001</c:v>
                </c:pt>
                <c:pt idx="95">
                  <c:v>0.13500000000000001</c:v>
                </c:pt>
                <c:pt idx="96">
                  <c:v>0.13500000000000001</c:v>
                </c:pt>
                <c:pt idx="97">
                  <c:v>0.13500000000000001</c:v>
                </c:pt>
                <c:pt idx="98">
                  <c:v>0.13500000000000001</c:v>
                </c:pt>
                <c:pt idx="99">
                  <c:v>0.13500000000000001</c:v>
                </c:pt>
                <c:pt idx="100">
                  <c:v>0.13500000000000001</c:v>
                </c:pt>
                <c:pt idx="101">
                  <c:v>0.13500000000000001</c:v>
                </c:pt>
                <c:pt idx="102">
                  <c:v>0.13500000000000001</c:v>
                </c:pt>
                <c:pt idx="103">
                  <c:v>0.13500000000000001</c:v>
                </c:pt>
                <c:pt idx="104">
                  <c:v>0.13500000000000001</c:v>
                </c:pt>
                <c:pt idx="105">
                  <c:v>0.13500000000000001</c:v>
                </c:pt>
                <c:pt idx="106">
                  <c:v>0.13500000000000001</c:v>
                </c:pt>
                <c:pt idx="107">
                  <c:v>0.13500000000000001</c:v>
                </c:pt>
                <c:pt idx="108">
                  <c:v>0.13500000000000001</c:v>
                </c:pt>
                <c:pt idx="109">
                  <c:v>0.13500000000000001</c:v>
                </c:pt>
                <c:pt idx="110">
                  <c:v>0.13500000000000001</c:v>
                </c:pt>
                <c:pt idx="111">
                  <c:v>0.13500000000000001</c:v>
                </c:pt>
                <c:pt idx="112">
                  <c:v>0.13500000000000001</c:v>
                </c:pt>
                <c:pt idx="113">
                  <c:v>0.13500000000000001</c:v>
                </c:pt>
                <c:pt idx="114">
                  <c:v>0.13500000000000001</c:v>
                </c:pt>
                <c:pt idx="115">
                  <c:v>0.13500000000000001</c:v>
                </c:pt>
                <c:pt idx="116">
                  <c:v>0.13500000000000001</c:v>
                </c:pt>
                <c:pt idx="117">
                  <c:v>0.13500000000000001</c:v>
                </c:pt>
                <c:pt idx="118">
                  <c:v>0.13500000000000001</c:v>
                </c:pt>
                <c:pt idx="119">
                  <c:v>0.13500000000000001</c:v>
                </c:pt>
                <c:pt idx="120">
                  <c:v>0.13500000000000001</c:v>
                </c:pt>
                <c:pt idx="121">
                  <c:v>0.13500000000000001</c:v>
                </c:pt>
                <c:pt idx="122">
                  <c:v>0.13500000000000001</c:v>
                </c:pt>
                <c:pt idx="123">
                  <c:v>0.14299999999999999</c:v>
                </c:pt>
                <c:pt idx="124">
                  <c:v>0.14299999999999999</c:v>
                </c:pt>
                <c:pt idx="125">
                  <c:v>0.14299999999999999</c:v>
                </c:pt>
                <c:pt idx="126">
                  <c:v>0.14299999999999999</c:v>
                </c:pt>
                <c:pt idx="127">
                  <c:v>0.14299999999999999</c:v>
                </c:pt>
                <c:pt idx="128">
                  <c:v>0.14299999999999999</c:v>
                </c:pt>
                <c:pt idx="129">
                  <c:v>0.14299999999999999</c:v>
                </c:pt>
                <c:pt idx="130">
                  <c:v>0.14299999999999999</c:v>
                </c:pt>
                <c:pt idx="131">
                  <c:v>0.14299999999999999</c:v>
                </c:pt>
                <c:pt idx="132">
                  <c:v>0.14299999999999999</c:v>
                </c:pt>
                <c:pt idx="133">
                  <c:v>0.14299999999999999</c:v>
                </c:pt>
                <c:pt idx="134">
                  <c:v>0.14299999999999999</c:v>
                </c:pt>
                <c:pt idx="135">
                  <c:v>0.14299999999999999</c:v>
                </c:pt>
                <c:pt idx="136">
                  <c:v>0.14299999999999999</c:v>
                </c:pt>
                <c:pt idx="137">
                  <c:v>0.14299999999999999</c:v>
                </c:pt>
                <c:pt idx="138">
                  <c:v>0.14299999999999999</c:v>
                </c:pt>
                <c:pt idx="139">
                  <c:v>0.14299999999999999</c:v>
                </c:pt>
                <c:pt idx="140">
                  <c:v>0.14299999999999999</c:v>
                </c:pt>
                <c:pt idx="141">
                  <c:v>0.14299999999999999</c:v>
                </c:pt>
                <c:pt idx="142">
                  <c:v>0.14299999999999999</c:v>
                </c:pt>
                <c:pt idx="143">
                  <c:v>0.14299999999999999</c:v>
                </c:pt>
                <c:pt idx="144">
                  <c:v>0.14299999999999999</c:v>
                </c:pt>
                <c:pt idx="145">
                  <c:v>0.14299999999999999</c:v>
                </c:pt>
                <c:pt idx="146">
                  <c:v>0.14299999999999999</c:v>
                </c:pt>
                <c:pt idx="147">
                  <c:v>0.14299999999999999</c:v>
                </c:pt>
                <c:pt idx="148">
                  <c:v>0.14299999999999999</c:v>
                </c:pt>
                <c:pt idx="149">
                  <c:v>0.14299999999999999</c:v>
                </c:pt>
                <c:pt idx="150">
                  <c:v>0.14299999999999999</c:v>
                </c:pt>
                <c:pt idx="151">
                  <c:v>0.14299999999999999</c:v>
                </c:pt>
                <c:pt idx="152">
                  <c:v>0.14299999999999999</c:v>
                </c:pt>
                <c:pt idx="153">
                  <c:v>0.30499999999999999</c:v>
                </c:pt>
                <c:pt idx="154">
                  <c:v>0.30499999999999999</c:v>
                </c:pt>
                <c:pt idx="155">
                  <c:v>0.30499999999999999</c:v>
                </c:pt>
                <c:pt idx="156">
                  <c:v>0.30499999999999999</c:v>
                </c:pt>
                <c:pt idx="157">
                  <c:v>0.30499999999999999</c:v>
                </c:pt>
                <c:pt idx="158">
                  <c:v>0.30499999999999999</c:v>
                </c:pt>
                <c:pt idx="159">
                  <c:v>0.30499999999999999</c:v>
                </c:pt>
                <c:pt idx="160">
                  <c:v>0.30499999999999999</c:v>
                </c:pt>
                <c:pt idx="161">
                  <c:v>0.30499999999999999</c:v>
                </c:pt>
                <c:pt idx="162">
                  <c:v>0.30499999999999999</c:v>
                </c:pt>
                <c:pt idx="163">
                  <c:v>0.30499999999999999</c:v>
                </c:pt>
                <c:pt idx="164">
                  <c:v>0.30499999999999999</c:v>
                </c:pt>
                <c:pt idx="165">
                  <c:v>0.30499999999999999</c:v>
                </c:pt>
                <c:pt idx="166">
                  <c:v>0.30499999999999999</c:v>
                </c:pt>
                <c:pt idx="167">
                  <c:v>0.30499999999999999</c:v>
                </c:pt>
                <c:pt idx="168">
                  <c:v>0.30499999999999999</c:v>
                </c:pt>
                <c:pt idx="169">
                  <c:v>0.30499999999999999</c:v>
                </c:pt>
                <c:pt idx="170">
                  <c:v>0.30499999999999999</c:v>
                </c:pt>
                <c:pt idx="171">
                  <c:v>0.30499999999999999</c:v>
                </c:pt>
                <c:pt idx="172">
                  <c:v>0.30499999999999999</c:v>
                </c:pt>
                <c:pt idx="173">
                  <c:v>0.30499999999999999</c:v>
                </c:pt>
                <c:pt idx="174">
                  <c:v>0.30499999999999999</c:v>
                </c:pt>
                <c:pt idx="175">
                  <c:v>0.30499999999999999</c:v>
                </c:pt>
                <c:pt idx="176">
                  <c:v>0.30499999999999999</c:v>
                </c:pt>
                <c:pt idx="177">
                  <c:v>0.30499999999999999</c:v>
                </c:pt>
                <c:pt idx="178">
                  <c:v>0.30499999999999999</c:v>
                </c:pt>
                <c:pt idx="179">
                  <c:v>0.30499999999999999</c:v>
                </c:pt>
                <c:pt idx="180">
                  <c:v>0.30499999999999999</c:v>
                </c:pt>
                <c:pt idx="181">
                  <c:v>0.30499999999999999</c:v>
                </c:pt>
                <c:pt idx="182">
                  <c:v>0.35799999999999998</c:v>
                </c:pt>
                <c:pt idx="183">
                  <c:v>0.35799999999999998</c:v>
                </c:pt>
                <c:pt idx="184">
                  <c:v>0.35799999999999998</c:v>
                </c:pt>
                <c:pt idx="185">
                  <c:v>0.35799999999999998</c:v>
                </c:pt>
                <c:pt idx="186">
                  <c:v>0.35799999999999998</c:v>
                </c:pt>
                <c:pt idx="187">
                  <c:v>0.35799999999999998</c:v>
                </c:pt>
                <c:pt idx="188">
                  <c:v>0.35799999999999998</c:v>
                </c:pt>
                <c:pt idx="189">
                  <c:v>0.35799999999999998</c:v>
                </c:pt>
                <c:pt idx="190">
                  <c:v>0.35799999999999998</c:v>
                </c:pt>
                <c:pt idx="191">
                  <c:v>0.35799999999999998</c:v>
                </c:pt>
                <c:pt idx="192">
                  <c:v>0.35799999999999998</c:v>
                </c:pt>
                <c:pt idx="193">
                  <c:v>0.35799999999999998</c:v>
                </c:pt>
                <c:pt idx="194">
                  <c:v>0.35799999999999998</c:v>
                </c:pt>
                <c:pt idx="195">
                  <c:v>0.35799999999999998</c:v>
                </c:pt>
                <c:pt idx="196">
                  <c:v>0.35799999999999998</c:v>
                </c:pt>
                <c:pt idx="197">
                  <c:v>0.35799999999999998</c:v>
                </c:pt>
                <c:pt idx="198">
                  <c:v>0.35799999999999998</c:v>
                </c:pt>
                <c:pt idx="199">
                  <c:v>0.35799999999999998</c:v>
                </c:pt>
                <c:pt idx="200">
                  <c:v>0.35799999999999998</c:v>
                </c:pt>
                <c:pt idx="201">
                  <c:v>0.35799999999999998</c:v>
                </c:pt>
                <c:pt idx="202">
                  <c:v>0.35799999999999998</c:v>
                </c:pt>
                <c:pt idx="203">
                  <c:v>0.35799999999999998</c:v>
                </c:pt>
                <c:pt idx="204">
                  <c:v>0.35799999999999998</c:v>
                </c:pt>
                <c:pt idx="205">
                  <c:v>0.35799999999999998</c:v>
                </c:pt>
                <c:pt idx="206">
                  <c:v>0.35799999999999998</c:v>
                </c:pt>
                <c:pt idx="207">
                  <c:v>0.35799999999999998</c:v>
                </c:pt>
                <c:pt idx="208">
                  <c:v>0.35799999999999998</c:v>
                </c:pt>
                <c:pt idx="209">
                  <c:v>0.35799999999999998</c:v>
                </c:pt>
                <c:pt idx="210">
                  <c:v>0.35799999999999998</c:v>
                </c:pt>
                <c:pt idx="211">
                  <c:v>0.35799999999999998</c:v>
                </c:pt>
                <c:pt idx="212">
                  <c:v>0.35799999999999998</c:v>
                </c:pt>
                <c:pt idx="213">
                  <c:v>0.35799999999999998</c:v>
                </c:pt>
                <c:pt idx="214">
                  <c:v>0.35799999999999998</c:v>
                </c:pt>
                <c:pt idx="215">
                  <c:v>0.32700000000000001</c:v>
                </c:pt>
                <c:pt idx="216">
                  <c:v>0.32700000000000001</c:v>
                </c:pt>
                <c:pt idx="217">
                  <c:v>0.32700000000000001</c:v>
                </c:pt>
                <c:pt idx="218">
                  <c:v>0.32700000000000001</c:v>
                </c:pt>
                <c:pt idx="219">
                  <c:v>0.32700000000000001</c:v>
                </c:pt>
                <c:pt idx="220">
                  <c:v>0.32700000000000001</c:v>
                </c:pt>
                <c:pt idx="221">
                  <c:v>0.32700000000000001</c:v>
                </c:pt>
                <c:pt idx="222">
                  <c:v>0.32700000000000001</c:v>
                </c:pt>
                <c:pt idx="223">
                  <c:v>0.32700000000000001</c:v>
                </c:pt>
                <c:pt idx="224">
                  <c:v>0.32700000000000001</c:v>
                </c:pt>
                <c:pt idx="225">
                  <c:v>0.32700000000000001</c:v>
                </c:pt>
                <c:pt idx="226">
                  <c:v>0.32700000000000001</c:v>
                </c:pt>
                <c:pt idx="227">
                  <c:v>0.32700000000000001</c:v>
                </c:pt>
                <c:pt idx="228">
                  <c:v>0.32700000000000001</c:v>
                </c:pt>
                <c:pt idx="229">
                  <c:v>0.32700000000000001</c:v>
                </c:pt>
                <c:pt idx="230">
                  <c:v>0.32700000000000001</c:v>
                </c:pt>
                <c:pt idx="231">
                  <c:v>0.32700000000000001</c:v>
                </c:pt>
                <c:pt idx="232">
                  <c:v>0.32700000000000001</c:v>
                </c:pt>
                <c:pt idx="233">
                  <c:v>0.32700000000000001</c:v>
                </c:pt>
                <c:pt idx="234">
                  <c:v>0.32700000000000001</c:v>
                </c:pt>
                <c:pt idx="235">
                  <c:v>0.32700000000000001</c:v>
                </c:pt>
                <c:pt idx="236">
                  <c:v>0.32700000000000001</c:v>
                </c:pt>
                <c:pt idx="237">
                  <c:v>0.32700000000000001</c:v>
                </c:pt>
                <c:pt idx="238">
                  <c:v>0.32700000000000001</c:v>
                </c:pt>
                <c:pt idx="239">
                  <c:v>0.32700000000000001</c:v>
                </c:pt>
                <c:pt idx="240">
                  <c:v>0.32700000000000001</c:v>
                </c:pt>
                <c:pt idx="241">
                  <c:v>0.32700000000000001</c:v>
                </c:pt>
                <c:pt idx="242">
                  <c:v>0.32700000000000001</c:v>
                </c:pt>
                <c:pt idx="243">
                  <c:v>0.28299999999999997</c:v>
                </c:pt>
                <c:pt idx="244">
                  <c:v>0.28299999999999997</c:v>
                </c:pt>
                <c:pt idx="245">
                  <c:v>0.28299999999999997</c:v>
                </c:pt>
                <c:pt idx="246">
                  <c:v>0.28299999999999997</c:v>
                </c:pt>
                <c:pt idx="247">
                  <c:v>0.28299999999999997</c:v>
                </c:pt>
                <c:pt idx="248">
                  <c:v>0.28299999999999997</c:v>
                </c:pt>
                <c:pt idx="249">
                  <c:v>0.28299999999999997</c:v>
                </c:pt>
                <c:pt idx="250">
                  <c:v>0.28299999999999997</c:v>
                </c:pt>
                <c:pt idx="251">
                  <c:v>0.28299999999999997</c:v>
                </c:pt>
                <c:pt idx="252">
                  <c:v>0.28299999999999997</c:v>
                </c:pt>
                <c:pt idx="253">
                  <c:v>0.28299999999999997</c:v>
                </c:pt>
                <c:pt idx="254">
                  <c:v>0.28299999999999997</c:v>
                </c:pt>
                <c:pt idx="255">
                  <c:v>0.28299999999999997</c:v>
                </c:pt>
                <c:pt idx="256">
                  <c:v>0.28299999999999997</c:v>
                </c:pt>
                <c:pt idx="257">
                  <c:v>0.28299999999999997</c:v>
                </c:pt>
                <c:pt idx="258">
                  <c:v>0.28299999999999997</c:v>
                </c:pt>
                <c:pt idx="259">
                  <c:v>0.28299999999999997</c:v>
                </c:pt>
                <c:pt idx="260">
                  <c:v>0.28299999999999997</c:v>
                </c:pt>
                <c:pt idx="261">
                  <c:v>0.28299999999999997</c:v>
                </c:pt>
                <c:pt idx="262">
                  <c:v>0.28299999999999997</c:v>
                </c:pt>
                <c:pt idx="263">
                  <c:v>0.28299999999999997</c:v>
                </c:pt>
                <c:pt idx="264">
                  <c:v>0.28299999999999997</c:v>
                </c:pt>
                <c:pt idx="265">
                  <c:v>0.28299999999999997</c:v>
                </c:pt>
                <c:pt idx="266">
                  <c:v>0.28299999999999997</c:v>
                </c:pt>
                <c:pt idx="267">
                  <c:v>0.28299999999999997</c:v>
                </c:pt>
                <c:pt idx="268">
                  <c:v>0.28299999999999997</c:v>
                </c:pt>
                <c:pt idx="269">
                  <c:v>0.28299999999999997</c:v>
                </c:pt>
                <c:pt idx="270">
                  <c:v>0.28299999999999997</c:v>
                </c:pt>
                <c:pt idx="271">
                  <c:v>0.28299999999999997</c:v>
                </c:pt>
                <c:pt idx="272">
                  <c:v>0.28299999999999997</c:v>
                </c:pt>
                <c:pt idx="273">
                  <c:v>0.26700000000000002</c:v>
                </c:pt>
                <c:pt idx="274">
                  <c:v>0.26700000000000002</c:v>
                </c:pt>
                <c:pt idx="275">
                  <c:v>0.26700000000000002</c:v>
                </c:pt>
                <c:pt idx="276">
                  <c:v>0.26700000000000002</c:v>
                </c:pt>
                <c:pt idx="277">
                  <c:v>0.26700000000000002</c:v>
                </c:pt>
                <c:pt idx="278">
                  <c:v>0.26700000000000002</c:v>
                </c:pt>
                <c:pt idx="279">
                  <c:v>0.26700000000000002</c:v>
                </c:pt>
                <c:pt idx="280">
                  <c:v>0.26700000000000002</c:v>
                </c:pt>
                <c:pt idx="281">
                  <c:v>0.26700000000000002</c:v>
                </c:pt>
                <c:pt idx="282">
                  <c:v>0.26700000000000002</c:v>
                </c:pt>
                <c:pt idx="283">
                  <c:v>0.26700000000000002</c:v>
                </c:pt>
                <c:pt idx="284">
                  <c:v>0.26700000000000002</c:v>
                </c:pt>
                <c:pt idx="285">
                  <c:v>0.26700000000000002</c:v>
                </c:pt>
                <c:pt idx="286">
                  <c:v>0.26700000000000002</c:v>
                </c:pt>
                <c:pt idx="287">
                  <c:v>0.26700000000000002</c:v>
                </c:pt>
                <c:pt idx="288">
                  <c:v>0.26700000000000002</c:v>
                </c:pt>
                <c:pt idx="289">
                  <c:v>0.26700000000000002</c:v>
                </c:pt>
                <c:pt idx="290">
                  <c:v>0.26700000000000002</c:v>
                </c:pt>
                <c:pt idx="291">
                  <c:v>0.26700000000000002</c:v>
                </c:pt>
                <c:pt idx="292">
                  <c:v>0.26700000000000002</c:v>
                </c:pt>
                <c:pt idx="293">
                  <c:v>0.26700000000000002</c:v>
                </c:pt>
                <c:pt idx="294">
                  <c:v>0.26700000000000002</c:v>
                </c:pt>
                <c:pt idx="295">
                  <c:v>0.26700000000000002</c:v>
                </c:pt>
                <c:pt idx="296">
                  <c:v>0.26700000000000002</c:v>
                </c:pt>
                <c:pt idx="297">
                  <c:v>0.26700000000000002</c:v>
                </c:pt>
                <c:pt idx="298">
                  <c:v>0.26700000000000002</c:v>
                </c:pt>
                <c:pt idx="299">
                  <c:v>0.26700000000000002</c:v>
                </c:pt>
                <c:pt idx="300">
                  <c:v>0.26700000000000002</c:v>
                </c:pt>
                <c:pt idx="301">
                  <c:v>0.26700000000000002</c:v>
                </c:pt>
                <c:pt idx="302">
                  <c:v>0.26700000000000002</c:v>
                </c:pt>
                <c:pt idx="303">
                  <c:v>0.26700000000000002</c:v>
                </c:pt>
                <c:pt idx="304">
                  <c:v>0.26700000000000002</c:v>
                </c:pt>
                <c:pt idx="305">
                  <c:v>0.26700000000000002</c:v>
                </c:pt>
                <c:pt idx="306">
                  <c:v>0.26700000000000002</c:v>
                </c:pt>
                <c:pt idx="307">
                  <c:v>0.26700000000000002</c:v>
                </c:pt>
                <c:pt idx="308">
                  <c:v>0.26700000000000002</c:v>
                </c:pt>
                <c:pt idx="309">
                  <c:v>0.26700000000000002</c:v>
                </c:pt>
                <c:pt idx="310">
                  <c:v>0.26700000000000002</c:v>
                </c:pt>
                <c:pt idx="311">
                  <c:v>0.26700000000000002</c:v>
                </c:pt>
                <c:pt idx="312">
                  <c:v>0.26700000000000002</c:v>
                </c:pt>
                <c:pt idx="313">
                  <c:v>0.26700000000000002</c:v>
                </c:pt>
                <c:pt idx="314">
                  <c:v>0.26700000000000002</c:v>
                </c:pt>
                <c:pt idx="315">
                  <c:v>0.26700000000000002</c:v>
                </c:pt>
                <c:pt idx="316">
                  <c:v>0.26700000000000002</c:v>
                </c:pt>
                <c:pt idx="317">
                  <c:v>0.26700000000000002</c:v>
                </c:pt>
                <c:pt idx="318">
                  <c:v>0.26700000000000002</c:v>
                </c:pt>
                <c:pt idx="319">
                  <c:v>0.26700000000000002</c:v>
                </c:pt>
                <c:pt idx="320">
                  <c:v>0.26700000000000002</c:v>
                </c:pt>
                <c:pt idx="321">
                  <c:v>0.26700000000000002</c:v>
                </c:pt>
                <c:pt idx="322">
                  <c:v>0.26700000000000002</c:v>
                </c:pt>
                <c:pt idx="323">
                  <c:v>0.26700000000000002</c:v>
                </c:pt>
                <c:pt idx="324">
                  <c:v>0.26700000000000002</c:v>
                </c:pt>
                <c:pt idx="325">
                  <c:v>0.26700000000000002</c:v>
                </c:pt>
                <c:pt idx="326">
                  <c:v>0.26700000000000002</c:v>
                </c:pt>
                <c:pt idx="327">
                  <c:v>0.26700000000000002</c:v>
                </c:pt>
                <c:pt idx="328">
                  <c:v>0.26700000000000002</c:v>
                </c:pt>
                <c:pt idx="329">
                  <c:v>0.26700000000000002</c:v>
                </c:pt>
                <c:pt idx="330">
                  <c:v>0.26700000000000002</c:v>
                </c:pt>
                <c:pt idx="331">
                  <c:v>0.26700000000000002</c:v>
                </c:pt>
                <c:pt idx="332">
                  <c:v>0.26700000000000002</c:v>
                </c:pt>
                <c:pt idx="333">
                  <c:v>0.26700000000000002</c:v>
                </c:pt>
                <c:pt idx="334">
                  <c:v>0.26700000000000002</c:v>
                </c:pt>
                <c:pt idx="335">
                  <c:v>0.219</c:v>
                </c:pt>
                <c:pt idx="336">
                  <c:v>0.219</c:v>
                </c:pt>
                <c:pt idx="337">
                  <c:v>0.219</c:v>
                </c:pt>
                <c:pt idx="338">
                  <c:v>0.219</c:v>
                </c:pt>
                <c:pt idx="339">
                  <c:v>0.219</c:v>
                </c:pt>
                <c:pt idx="340">
                  <c:v>0.219</c:v>
                </c:pt>
                <c:pt idx="341">
                  <c:v>0.219</c:v>
                </c:pt>
                <c:pt idx="342">
                  <c:v>0.219</c:v>
                </c:pt>
                <c:pt idx="343">
                  <c:v>0.219</c:v>
                </c:pt>
                <c:pt idx="344">
                  <c:v>0.219</c:v>
                </c:pt>
                <c:pt idx="345">
                  <c:v>0.219</c:v>
                </c:pt>
                <c:pt idx="346">
                  <c:v>0.219</c:v>
                </c:pt>
                <c:pt idx="347">
                  <c:v>0.219</c:v>
                </c:pt>
                <c:pt idx="348">
                  <c:v>0.219</c:v>
                </c:pt>
                <c:pt idx="349">
                  <c:v>0.219</c:v>
                </c:pt>
                <c:pt idx="350">
                  <c:v>0.219</c:v>
                </c:pt>
                <c:pt idx="351">
                  <c:v>0.219</c:v>
                </c:pt>
                <c:pt idx="352">
                  <c:v>0.219</c:v>
                </c:pt>
                <c:pt idx="353">
                  <c:v>0.219</c:v>
                </c:pt>
                <c:pt idx="354">
                  <c:v>0.219</c:v>
                </c:pt>
                <c:pt idx="355">
                  <c:v>0.219</c:v>
                </c:pt>
                <c:pt idx="356">
                  <c:v>0.219</c:v>
                </c:pt>
                <c:pt idx="357">
                  <c:v>0.219</c:v>
                </c:pt>
                <c:pt idx="358">
                  <c:v>0.219</c:v>
                </c:pt>
                <c:pt idx="359">
                  <c:v>0.219</c:v>
                </c:pt>
                <c:pt idx="360">
                  <c:v>0.219</c:v>
                </c:pt>
                <c:pt idx="361">
                  <c:v>0.219</c:v>
                </c:pt>
                <c:pt idx="362">
                  <c:v>0.219</c:v>
                </c:pt>
                <c:pt idx="363">
                  <c:v>0.219</c:v>
                </c:pt>
                <c:pt idx="364">
                  <c:v>0.23</c:v>
                </c:pt>
                <c:pt idx="365">
                  <c:v>0.23</c:v>
                </c:pt>
                <c:pt idx="366">
                  <c:v>0.23</c:v>
                </c:pt>
                <c:pt idx="367">
                  <c:v>0.23</c:v>
                </c:pt>
                <c:pt idx="368">
                  <c:v>0.23</c:v>
                </c:pt>
                <c:pt idx="369">
                  <c:v>0.23</c:v>
                </c:pt>
                <c:pt idx="370">
                  <c:v>0.23</c:v>
                </c:pt>
                <c:pt idx="371">
                  <c:v>0.23</c:v>
                </c:pt>
                <c:pt idx="372">
                  <c:v>0.23</c:v>
                </c:pt>
                <c:pt idx="373">
                  <c:v>0.23</c:v>
                </c:pt>
                <c:pt idx="374">
                  <c:v>0.23</c:v>
                </c:pt>
                <c:pt idx="375">
                  <c:v>0.23</c:v>
                </c:pt>
                <c:pt idx="376">
                  <c:v>0.23</c:v>
                </c:pt>
                <c:pt idx="377">
                  <c:v>0.23</c:v>
                </c:pt>
                <c:pt idx="378">
                  <c:v>0.23</c:v>
                </c:pt>
                <c:pt idx="379">
                  <c:v>0.23</c:v>
                </c:pt>
                <c:pt idx="380">
                  <c:v>0.23</c:v>
                </c:pt>
                <c:pt idx="381">
                  <c:v>0.23</c:v>
                </c:pt>
                <c:pt idx="382">
                  <c:v>0.23</c:v>
                </c:pt>
                <c:pt idx="383">
                  <c:v>0.23</c:v>
                </c:pt>
                <c:pt idx="384">
                  <c:v>0.23</c:v>
                </c:pt>
                <c:pt idx="385">
                  <c:v>0.23</c:v>
                </c:pt>
                <c:pt idx="386">
                  <c:v>0.23</c:v>
                </c:pt>
                <c:pt idx="387">
                  <c:v>0.23</c:v>
                </c:pt>
                <c:pt idx="388">
                  <c:v>0.23</c:v>
                </c:pt>
                <c:pt idx="389">
                  <c:v>0.23</c:v>
                </c:pt>
                <c:pt idx="390">
                  <c:v>0.23</c:v>
                </c:pt>
                <c:pt idx="391">
                  <c:v>0.23</c:v>
                </c:pt>
                <c:pt idx="392">
                  <c:v>0.23</c:v>
                </c:pt>
                <c:pt idx="393">
                  <c:v>0.23</c:v>
                </c:pt>
                <c:pt idx="394">
                  <c:v>0.23</c:v>
                </c:pt>
                <c:pt idx="395">
                  <c:v>0.23</c:v>
                </c:pt>
                <c:pt idx="396">
                  <c:v>0.26700000000000002</c:v>
                </c:pt>
                <c:pt idx="397">
                  <c:v>0.26700000000000002</c:v>
                </c:pt>
                <c:pt idx="398">
                  <c:v>0.26700000000000002</c:v>
                </c:pt>
                <c:pt idx="399">
                  <c:v>0.26700000000000002</c:v>
                </c:pt>
                <c:pt idx="400">
                  <c:v>0.26700000000000002</c:v>
                </c:pt>
                <c:pt idx="401">
                  <c:v>0.26700000000000002</c:v>
                </c:pt>
                <c:pt idx="402">
                  <c:v>0.26700000000000002</c:v>
                </c:pt>
                <c:pt idx="403">
                  <c:v>0.26700000000000002</c:v>
                </c:pt>
                <c:pt idx="404">
                  <c:v>0.26700000000000002</c:v>
                </c:pt>
                <c:pt idx="405">
                  <c:v>0.26700000000000002</c:v>
                </c:pt>
                <c:pt idx="406">
                  <c:v>0.26700000000000002</c:v>
                </c:pt>
                <c:pt idx="407">
                  <c:v>0.26700000000000002</c:v>
                </c:pt>
                <c:pt idx="408">
                  <c:v>0.26700000000000002</c:v>
                </c:pt>
                <c:pt idx="409">
                  <c:v>0.26700000000000002</c:v>
                </c:pt>
                <c:pt idx="410">
                  <c:v>0.26700000000000002</c:v>
                </c:pt>
                <c:pt idx="411">
                  <c:v>0.26700000000000002</c:v>
                </c:pt>
                <c:pt idx="412">
                  <c:v>0.26700000000000002</c:v>
                </c:pt>
                <c:pt idx="413">
                  <c:v>0.26700000000000002</c:v>
                </c:pt>
                <c:pt idx="414">
                  <c:v>0.26700000000000002</c:v>
                </c:pt>
                <c:pt idx="415">
                  <c:v>0.26700000000000002</c:v>
                </c:pt>
                <c:pt idx="416">
                  <c:v>0.26700000000000002</c:v>
                </c:pt>
                <c:pt idx="417">
                  <c:v>0.26700000000000002</c:v>
                </c:pt>
                <c:pt idx="418">
                  <c:v>0.26700000000000002</c:v>
                </c:pt>
                <c:pt idx="419">
                  <c:v>0.26700000000000002</c:v>
                </c:pt>
                <c:pt idx="420">
                  <c:v>0.26700000000000002</c:v>
                </c:pt>
                <c:pt idx="421">
                  <c:v>0.26700000000000002</c:v>
                </c:pt>
                <c:pt idx="422">
                  <c:v>0.26700000000000002</c:v>
                </c:pt>
                <c:pt idx="423">
                  <c:v>0.26700000000000002</c:v>
                </c:pt>
                <c:pt idx="424">
                  <c:v>0.26700000000000002</c:v>
                </c:pt>
                <c:pt idx="425">
                  <c:v>0.26700000000000002</c:v>
                </c:pt>
                <c:pt idx="426">
                  <c:v>0.26700000000000002</c:v>
                </c:pt>
                <c:pt idx="427">
                  <c:v>0.30499999999999999</c:v>
                </c:pt>
                <c:pt idx="428">
                  <c:v>0.30499999999999999</c:v>
                </c:pt>
                <c:pt idx="429">
                  <c:v>0.30499999999999999</c:v>
                </c:pt>
                <c:pt idx="430">
                  <c:v>0.30499999999999999</c:v>
                </c:pt>
                <c:pt idx="431">
                  <c:v>0.30499999999999999</c:v>
                </c:pt>
                <c:pt idx="432">
                  <c:v>0.30499999999999999</c:v>
                </c:pt>
                <c:pt idx="433">
                  <c:v>0.30499999999999999</c:v>
                </c:pt>
                <c:pt idx="434">
                  <c:v>0.30499999999999999</c:v>
                </c:pt>
                <c:pt idx="435">
                  <c:v>0.30499999999999999</c:v>
                </c:pt>
                <c:pt idx="436">
                  <c:v>0.30499999999999999</c:v>
                </c:pt>
                <c:pt idx="437">
                  <c:v>0.30499999999999999</c:v>
                </c:pt>
                <c:pt idx="438">
                  <c:v>0.30499999999999999</c:v>
                </c:pt>
                <c:pt idx="439">
                  <c:v>0.30499999999999999</c:v>
                </c:pt>
                <c:pt idx="440">
                  <c:v>0.30499999999999999</c:v>
                </c:pt>
                <c:pt idx="441">
                  <c:v>0.30499999999999999</c:v>
                </c:pt>
                <c:pt idx="442">
                  <c:v>0.30499999999999999</c:v>
                </c:pt>
                <c:pt idx="443">
                  <c:v>0.30499999999999999</c:v>
                </c:pt>
                <c:pt idx="444">
                  <c:v>0.30499999999999999</c:v>
                </c:pt>
                <c:pt idx="445">
                  <c:v>0.30499999999999999</c:v>
                </c:pt>
                <c:pt idx="446">
                  <c:v>0.30499999999999999</c:v>
                </c:pt>
                <c:pt idx="447">
                  <c:v>0.30499999999999999</c:v>
                </c:pt>
                <c:pt idx="448">
                  <c:v>0.30499999999999999</c:v>
                </c:pt>
                <c:pt idx="449">
                  <c:v>0.30499999999999999</c:v>
                </c:pt>
                <c:pt idx="450">
                  <c:v>0.30499999999999999</c:v>
                </c:pt>
                <c:pt idx="451">
                  <c:v>0.30499999999999999</c:v>
                </c:pt>
                <c:pt idx="452">
                  <c:v>0.30499999999999999</c:v>
                </c:pt>
                <c:pt idx="453">
                  <c:v>0.30499999999999999</c:v>
                </c:pt>
                <c:pt idx="454">
                  <c:v>0.30499999999999999</c:v>
                </c:pt>
                <c:pt idx="455">
                  <c:v>0.45200000000000001</c:v>
                </c:pt>
                <c:pt idx="456">
                  <c:v>0.45200000000000001</c:v>
                </c:pt>
                <c:pt idx="457">
                  <c:v>0.45200000000000001</c:v>
                </c:pt>
                <c:pt idx="458">
                  <c:v>0.45200000000000001</c:v>
                </c:pt>
                <c:pt idx="459">
                  <c:v>0.45200000000000001</c:v>
                </c:pt>
                <c:pt idx="460">
                  <c:v>0.45200000000000001</c:v>
                </c:pt>
                <c:pt idx="461">
                  <c:v>0.45200000000000001</c:v>
                </c:pt>
                <c:pt idx="462">
                  <c:v>0.45200000000000001</c:v>
                </c:pt>
                <c:pt idx="463">
                  <c:v>0.45200000000000001</c:v>
                </c:pt>
                <c:pt idx="464">
                  <c:v>0.45200000000000001</c:v>
                </c:pt>
                <c:pt idx="465">
                  <c:v>0.45200000000000001</c:v>
                </c:pt>
                <c:pt idx="466">
                  <c:v>0.45200000000000001</c:v>
                </c:pt>
                <c:pt idx="467">
                  <c:v>0.45200000000000001</c:v>
                </c:pt>
                <c:pt idx="468">
                  <c:v>0.45200000000000001</c:v>
                </c:pt>
                <c:pt idx="469">
                  <c:v>0.45200000000000001</c:v>
                </c:pt>
                <c:pt idx="470">
                  <c:v>0.45200000000000001</c:v>
                </c:pt>
                <c:pt idx="471">
                  <c:v>0.45200000000000001</c:v>
                </c:pt>
                <c:pt idx="472">
                  <c:v>0.45200000000000001</c:v>
                </c:pt>
                <c:pt idx="473">
                  <c:v>0.45200000000000001</c:v>
                </c:pt>
                <c:pt idx="474">
                  <c:v>0.45200000000000001</c:v>
                </c:pt>
                <c:pt idx="475">
                  <c:v>0.45200000000000001</c:v>
                </c:pt>
                <c:pt idx="476">
                  <c:v>0.45200000000000001</c:v>
                </c:pt>
                <c:pt idx="477">
                  <c:v>0.45200000000000001</c:v>
                </c:pt>
                <c:pt idx="478">
                  <c:v>0.45200000000000001</c:v>
                </c:pt>
                <c:pt idx="479">
                  <c:v>0.45200000000000001</c:v>
                </c:pt>
                <c:pt idx="480">
                  <c:v>0.45200000000000001</c:v>
                </c:pt>
                <c:pt idx="481">
                  <c:v>0.45200000000000001</c:v>
                </c:pt>
                <c:pt idx="482">
                  <c:v>0.45200000000000001</c:v>
                </c:pt>
                <c:pt idx="483">
                  <c:v>0.45200000000000001</c:v>
                </c:pt>
                <c:pt idx="484">
                  <c:v>0.45200000000000001</c:v>
                </c:pt>
                <c:pt idx="485">
                  <c:v>0.45200000000000001</c:v>
                </c:pt>
                <c:pt idx="486">
                  <c:v>0.45200000000000001</c:v>
                </c:pt>
                <c:pt idx="487">
                  <c:v>0.45200000000000001</c:v>
                </c:pt>
                <c:pt idx="488">
                  <c:v>0.63</c:v>
                </c:pt>
                <c:pt idx="489">
                  <c:v>0.63</c:v>
                </c:pt>
                <c:pt idx="490">
                  <c:v>0.63</c:v>
                </c:pt>
                <c:pt idx="491">
                  <c:v>0.63</c:v>
                </c:pt>
                <c:pt idx="492">
                  <c:v>0.63</c:v>
                </c:pt>
                <c:pt idx="493">
                  <c:v>0.63</c:v>
                </c:pt>
                <c:pt idx="494">
                  <c:v>0.63</c:v>
                </c:pt>
                <c:pt idx="495">
                  <c:v>0.63</c:v>
                </c:pt>
                <c:pt idx="496">
                  <c:v>0.63</c:v>
                </c:pt>
                <c:pt idx="497">
                  <c:v>0.63</c:v>
                </c:pt>
                <c:pt idx="498">
                  <c:v>0.63</c:v>
                </c:pt>
                <c:pt idx="499">
                  <c:v>0.63</c:v>
                </c:pt>
                <c:pt idx="500">
                  <c:v>0.63</c:v>
                </c:pt>
                <c:pt idx="501">
                  <c:v>0.63</c:v>
                </c:pt>
                <c:pt idx="502">
                  <c:v>0.63</c:v>
                </c:pt>
                <c:pt idx="503">
                  <c:v>0.63</c:v>
                </c:pt>
                <c:pt idx="504">
                  <c:v>0.63</c:v>
                </c:pt>
                <c:pt idx="505">
                  <c:v>0.63</c:v>
                </c:pt>
                <c:pt idx="506">
                  <c:v>0.63</c:v>
                </c:pt>
                <c:pt idx="507">
                  <c:v>0.63</c:v>
                </c:pt>
                <c:pt idx="508">
                  <c:v>0.63</c:v>
                </c:pt>
                <c:pt idx="509">
                  <c:v>0.63</c:v>
                </c:pt>
                <c:pt idx="510">
                  <c:v>0.63</c:v>
                </c:pt>
                <c:pt idx="511">
                  <c:v>0.63</c:v>
                </c:pt>
                <c:pt idx="512">
                  <c:v>0.63</c:v>
                </c:pt>
                <c:pt idx="513">
                  <c:v>0.63</c:v>
                </c:pt>
                <c:pt idx="514">
                  <c:v>0.63</c:v>
                </c:pt>
                <c:pt idx="515">
                  <c:v>0.63</c:v>
                </c:pt>
                <c:pt idx="516">
                  <c:v>0.63</c:v>
                </c:pt>
                <c:pt idx="517">
                  <c:v>0.63</c:v>
                </c:pt>
                <c:pt idx="518">
                  <c:v>0.68799999999999994</c:v>
                </c:pt>
                <c:pt idx="519">
                  <c:v>0.68799999999999994</c:v>
                </c:pt>
                <c:pt idx="520">
                  <c:v>0.68799999999999994</c:v>
                </c:pt>
                <c:pt idx="521">
                  <c:v>0.68799999999999994</c:v>
                </c:pt>
                <c:pt idx="522">
                  <c:v>0.68799999999999994</c:v>
                </c:pt>
                <c:pt idx="523">
                  <c:v>0.68799999999999994</c:v>
                </c:pt>
                <c:pt idx="524">
                  <c:v>0.68799999999999994</c:v>
                </c:pt>
                <c:pt idx="525">
                  <c:v>0.68799999999999994</c:v>
                </c:pt>
                <c:pt idx="526">
                  <c:v>0.68799999999999994</c:v>
                </c:pt>
                <c:pt idx="527">
                  <c:v>0.68799999999999994</c:v>
                </c:pt>
                <c:pt idx="528">
                  <c:v>0.68799999999999994</c:v>
                </c:pt>
                <c:pt idx="529">
                  <c:v>0.68799999999999994</c:v>
                </c:pt>
                <c:pt idx="530">
                  <c:v>0.68799999999999994</c:v>
                </c:pt>
                <c:pt idx="531">
                  <c:v>0.68799999999999994</c:v>
                </c:pt>
                <c:pt idx="532">
                  <c:v>0.68799999999999994</c:v>
                </c:pt>
                <c:pt idx="533">
                  <c:v>0.68799999999999994</c:v>
                </c:pt>
                <c:pt idx="534">
                  <c:v>0.68799999999999994</c:v>
                </c:pt>
                <c:pt idx="535">
                  <c:v>0.68799999999999994</c:v>
                </c:pt>
                <c:pt idx="536">
                  <c:v>0.68799999999999994</c:v>
                </c:pt>
                <c:pt idx="537">
                  <c:v>0.68799999999999994</c:v>
                </c:pt>
                <c:pt idx="538">
                  <c:v>0.68799999999999994</c:v>
                </c:pt>
                <c:pt idx="539">
                  <c:v>0.68799999999999994</c:v>
                </c:pt>
                <c:pt idx="540">
                  <c:v>0.68799999999999994</c:v>
                </c:pt>
                <c:pt idx="541">
                  <c:v>0.68799999999999994</c:v>
                </c:pt>
                <c:pt idx="542">
                  <c:v>0.68799999999999994</c:v>
                </c:pt>
                <c:pt idx="543">
                  <c:v>0.68799999999999994</c:v>
                </c:pt>
                <c:pt idx="544">
                  <c:v>0.68799999999999994</c:v>
                </c:pt>
                <c:pt idx="545">
                  <c:v>0.68799999999999994</c:v>
                </c:pt>
                <c:pt idx="546">
                  <c:v>0.68799999999999994</c:v>
                </c:pt>
                <c:pt idx="547">
                  <c:v>0.68799999999999994</c:v>
                </c:pt>
                <c:pt idx="548">
                  <c:v>0.68799999999999994</c:v>
                </c:pt>
                <c:pt idx="549">
                  <c:v>0.71899999999999997</c:v>
                </c:pt>
                <c:pt idx="550">
                  <c:v>0.71899999999999997</c:v>
                </c:pt>
                <c:pt idx="551">
                  <c:v>0.71899999999999997</c:v>
                </c:pt>
                <c:pt idx="552">
                  <c:v>0.71899999999999997</c:v>
                </c:pt>
                <c:pt idx="553">
                  <c:v>0.71899999999999997</c:v>
                </c:pt>
                <c:pt idx="554">
                  <c:v>0.71899999999999997</c:v>
                </c:pt>
                <c:pt idx="555">
                  <c:v>0.71899999999999997</c:v>
                </c:pt>
                <c:pt idx="556">
                  <c:v>0.71899999999999997</c:v>
                </c:pt>
                <c:pt idx="557">
                  <c:v>0.71899999999999997</c:v>
                </c:pt>
                <c:pt idx="558">
                  <c:v>0.71899999999999997</c:v>
                </c:pt>
                <c:pt idx="559">
                  <c:v>0.71899999999999997</c:v>
                </c:pt>
                <c:pt idx="560">
                  <c:v>0.71899999999999997</c:v>
                </c:pt>
                <c:pt idx="561">
                  <c:v>0.71899999999999997</c:v>
                </c:pt>
                <c:pt idx="562">
                  <c:v>0.71899999999999997</c:v>
                </c:pt>
                <c:pt idx="563">
                  <c:v>0.71899999999999997</c:v>
                </c:pt>
                <c:pt idx="564">
                  <c:v>0.71899999999999997</c:v>
                </c:pt>
                <c:pt idx="565">
                  <c:v>0.71899999999999997</c:v>
                </c:pt>
                <c:pt idx="566">
                  <c:v>0.71899999999999997</c:v>
                </c:pt>
                <c:pt idx="567">
                  <c:v>0.71899999999999997</c:v>
                </c:pt>
                <c:pt idx="568">
                  <c:v>0.71899999999999997</c:v>
                </c:pt>
                <c:pt idx="569">
                  <c:v>0.71899999999999997</c:v>
                </c:pt>
                <c:pt idx="570">
                  <c:v>0.71899999999999997</c:v>
                </c:pt>
                <c:pt idx="571">
                  <c:v>0.71899999999999997</c:v>
                </c:pt>
                <c:pt idx="572">
                  <c:v>0.71899999999999997</c:v>
                </c:pt>
                <c:pt idx="573">
                  <c:v>0.71899999999999997</c:v>
                </c:pt>
                <c:pt idx="574">
                  <c:v>0.71899999999999997</c:v>
                </c:pt>
                <c:pt idx="575">
                  <c:v>0.71899999999999997</c:v>
                </c:pt>
                <c:pt idx="576">
                  <c:v>0.71899999999999997</c:v>
                </c:pt>
                <c:pt idx="577">
                  <c:v>0.71899999999999997</c:v>
                </c:pt>
                <c:pt idx="578">
                  <c:v>0.71899999999999997</c:v>
                </c:pt>
                <c:pt idx="579">
                  <c:v>0.71899999999999997</c:v>
                </c:pt>
                <c:pt idx="580">
                  <c:v>0.73499999999999999</c:v>
                </c:pt>
                <c:pt idx="581">
                  <c:v>0.73499999999999999</c:v>
                </c:pt>
                <c:pt idx="582">
                  <c:v>0.73499999999999999</c:v>
                </c:pt>
                <c:pt idx="583">
                  <c:v>0.73499999999999999</c:v>
                </c:pt>
                <c:pt idx="584">
                  <c:v>0.73499999999999999</c:v>
                </c:pt>
                <c:pt idx="585">
                  <c:v>0.73499999999999999</c:v>
                </c:pt>
                <c:pt idx="586">
                  <c:v>0.73499999999999999</c:v>
                </c:pt>
                <c:pt idx="587">
                  <c:v>0.73499999999999999</c:v>
                </c:pt>
                <c:pt idx="588">
                  <c:v>0.73499999999999999</c:v>
                </c:pt>
                <c:pt idx="589">
                  <c:v>0.73499999999999999</c:v>
                </c:pt>
                <c:pt idx="590">
                  <c:v>0.73499999999999999</c:v>
                </c:pt>
                <c:pt idx="591">
                  <c:v>0.73499999999999999</c:v>
                </c:pt>
                <c:pt idx="592">
                  <c:v>0.73499999999999999</c:v>
                </c:pt>
                <c:pt idx="593">
                  <c:v>0.73499999999999999</c:v>
                </c:pt>
                <c:pt idx="594">
                  <c:v>0.73499999999999999</c:v>
                </c:pt>
                <c:pt idx="595">
                  <c:v>0.73499999999999999</c:v>
                </c:pt>
                <c:pt idx="596">
                  <c:v>0.73499999999999999</c:v>
                </c:pt>
                <c:pt idx="597">
                  <c:v>0.73499999999999999</c:v>
                </c:pt>
                <c:pt idx="598">
                  <c:v>0.73499999999999999</c:v>
                </c:pt>
                <c:pt idx="599">
                  <c:v>0.73499999999999999</c:v>
                </c:pt>
                <c:pt idx="600">
                  <c:v>0.73499999999999999</c:v>
                </c:pt>
                <c:pt idx="601">
                  <c:v>0.73499999999999999</c:v>
                </c:pt>
                <c:pt idx="602">
                  <c:v>0.73499999999999999</c:v>
                </c:pt>
                <c:pt idx="603">
                  <c:v>0.73499999999999999</c:v>
                </c:pt>
                <c:pt idx="604">
                  <c:v>0.73499999999999999</c:v>
                </c:pt>
                <c:pt idx="605">
                  <c:v>0.73499999999999999</c:v>
                </c:pt>
                <c:pt idx="606">
                  <c:v>0.73499999999999999</c:v>
                </c:pt>
                <c:pt idx="607">
                  <c:v>0.73499999999999999</c:v>
                </c:pt>
                <c:pt idx="608">
                  <c:v>0.57799999999999996</c:v>
                </c:pt>
                <c:pt idx="609">
                  <c:v>0.57799999999999996</c:v>
                </c:pt>
                <c:pt idx="610">
                  <c:v>0.57799999999999996</c:v>
                </c:pt>
                <c:pt idx="611">
                  <c:v>0.57799999999999996</c:v>
                </c:pt>
                <c:pt idx="612">
                  <c:v>0.57799999999999996</c:v>
                </c:pt>
                <c:pt idx="613">
                  <c:v>0.57799999999999996</c:v>
                </c:pt>
                <c:pt idx="614">
                  <c:v>0.57799999999999996</c:v>
                </c:pt>
                <c:pt idx="615">
                  <c:v>0.57799999999999996</c:v>
                </c:pt>
                <c:pt idx="616">
                  <c:v>0.57799999999999996</c:v>
                </c:pt>
                <c:pt idx="617">
                  <c:v>0.57799999999999996</c:v>
                </c:pt>
                <c:pt idx="618">
                  <c:v>0.57799999999999996</c:v>
                </c:pt>
                <c:pt idx="619">
                  <c:v>0.57799999999999996</c:v>
                </c:pt>
                <c:pt idx="620">
                  <c:v>0.57799999999999996</c:v>
                </c:pt>
                <c:pt idx="621">
                  <c:v>0.57799999999999996</c:v>
                </c:pt>
                <c:pt idx="622">
                  <c:v>0.57799999999999996</c:v>
                </c:pt>
                <c:pt idx="623">
                  <c:v>0.57799999999999996</c:v>
                </c:pt>
                <c:pt idx="624">
                  <c:v>0.57799999999999996</c:v>
                </c:pt>
                <c:pt idx="625">
                  <c:v>0.57799999999999996</c:v>
                </c:pt>
                <c:pt idx="626">
                  <c:v>0.57799999999999996</c:v>
                </c:pt>
                <c:pt idx="627">
                  <c:v>0.57799999999999996</c:v>
                </c:pt>
                <c:pt idx="628">
                  <c:v>0.57799999999999996</c:v>
                </c:pt>
                <c:pt idx="629">
                  <c:v>0.57799999999999996</c:v>
                </c:pt>
                <c:pt idx="630">
                  <c:v>0.57799999999999996</c:v>
                </c:pt>
                <c:pt idx="631">
                  <c:v>0.57799999999999996</c:v>
                </c:pt>
                <c:pt idx="632">
                  <c:v>0.57799999999999996</c:v>
                </c:pt>
                <c:pt idx="633">
                  <c:v>0.57799999999999996</c:v>
                </c:pt>
                <c:pt idx="634">
                  <c:v>0.57799999999999996</c:v>
                </c:pt>
                <c:pt idx="635">
                  <c:v>0.57799999999999996</c:v>
                </c:pt>
                <c:pt idx="636">
                  <c:v>0.47099999999999997</c:v>
                </c:pt>
                <c:pt idx="637">
                  <c:v>0.47099999999999997</c:v>
                </c:pt>
                <c:pt idx="638">
                  <c:v>0.47099999999999997</c:v>
                </c:pt>
                <c:pt idx="639">
                  <c:v>0.47099999999999997</c:v>
                </c:pt>
                <c:pt idx="640">
                  <c:v>0.47099999999999997</c:v>
                </c:pt>
                <c:pt idx="641">
                  <c:v>0.47099999999999997</c:v>
                </c:pt>
                <c:pt idx="642">
                  <c:v>0.47099999999999997</c:v>
                </c:pt>
                <c:pt idx="643">
                  <c:v>0.47099999999999997</c:v>
                </c:pt>
                <c:pt idx="644">
                  <c:v>0.47099999999999997</c:v>
                </c:pt>
                <c:pt idx="645">
                  <c:v>0.47099999999999997</c:v>
                </c:pt>
                <c:pt idx="646">
                  <c:v>0.47099999999999997</c:v>
                </c:pt>
                <c:pt idx="647">
                  <c:v>0.47099999999999997</c:v>
                </c:pt>
                <c:pt idx="648">
                  <c:v>0.47099999999999997</c:v>
                </c:pt>
                <c:pt idx="649">
                  <c:v>0.47099999999999997</c:v>
                </c:pt>
                <c:pt idx="650">
                  <c:v>0.47099999999999997</c:v>
                </c:pt>
                <c:pt idx="651">
                  <c:v>0.47099999999999997</c:v>
                </c:pt>
                <c:pt idx="652">
                  <c:v>0.47099999999999997</c:v>
                </c:pt>
                <c:pt idx="653">
                  <c:v>0.47099999999999997</c:v>
                </c:pt>
                <c:pt idx="654">
                  <c:v>0.47099999999999997</c:v>
                </c:pt>
                <c:pt idx="655">
                  <c:v>0.47099999999999997</c:v>
                </c:pt>
                <c:pt idx="656">
                  <c:v>0.47099999999999997</c:v>
                </c:pt>
                <c:pt idx="657">
                  <c:v>0.47099999999999997</c:v>
                </c:pt>
                <c:pt idx="658">
                  <c:v>0.47099999999999997</c:v>
                </c:pt>
                <c:pt idx="659">
                  <c:v>0.47099999999999997</c:v>
                </c:pt>
                <c:pt idx="660">
                  <c:v>0.47099999999999997</c:v>
                </c:pt>
                <c:pt idx="661">
                  <c:v>0.47099999999999997</c:v>
                </c:pt>
                <c:pt idx="662">
                  <c:v>0.47099999999999997</c:v>
                </c:pt>
                <c:pt idx="663">
                  <c:v>0.47099999999999997</c:v>
                </c:pt>
                <c:pt idx="664">
                  <c:v>0.47099999999999997</c:v>
                </c:pt>
                <c:pt idx="665">
                  <c:v>0.47099999999999997</c:v>
                </c:pt>
                <c:pt idx="666">
                  <c:v>0.47099999999999997</c:v>
                </c:pt>
                <c:pt idx="667">
                  <c:v>0.47099999999999997</c:v>
                </c:pt>
                <c:pt idx="668">
                  <c:v>0.47099999999999997</c:v>
                </c:pt>
                <c:pt idx="669">
                  <c:v>0.436</c:v>
                </c:pt>
                <c:pt idx="670">
                  <c:v>0.436</c:v>
                </c:pt>
                <c:pt idx="671">
                  <c:v>0.436</c:v>
                </c:pt>
                <c:pt idx="672">
                  <c:v>0.436</c:v>
                </c:pt>
                <c:pt idx="673">
                  <c:v>0.436</c:v>
                </c:pt>
                <c:pt idx="674">
                  <c:v>0.436</c:v>
                </c:pt>
                <c:pt idx="675">
                  <c:v>0.436</c:v>
                </c:pt>
                <c:pt idx="676">
                  <c:v>0.436</c:v>
                </c:pt>
                <c:pt idx="677">
                  <c:v>0.436</c:v>
                </c:pt>
                <c:pt idx="678">
                  <c:v>0.436</c:v>
                </c:pt>
                <c:pt idx="679">
                  <c:v>0.436</c:v>
                </c:pt>
                <c:pt idx="680">
                  <c:v>0.436</c:v>
                </c:pt>
                <c:pt idx="681">
                  <c:v>0.436</c:v>
                </c:pt>
                <c:pt idx="682">
                  <c:v>0.436</c:v>
                </c:pt>
                <c:pt idx="683">
                  <c:v>0.436</c:v>
                </c:pt>
                <c:pt idx="684">
                  <c:v>0.436</c:v>
                </c:pt>
                <c:pt idx="685">
                  <c:v>0.436</c:v>
                </c:pt>
                <c:pt idx="686">
                  <c:v>0.436</c:v>
                </c:pt>
                <c:pt idx="687">
                  <c:v>0.436</c:v>
                </c:pt>
                <c:pt idx="688">
                  <c:v>0.436</c:v>
                </c:pt>
                <c:pt idx="689">
                  <c:v>0.436</c:v>
                </c:pt>
                <c:pt idx="690">
                  <c:v>0.436</c:v>
                </c:pt>
                <c:pt idx="691">
                  <c:v>0.436</c:v>
                </c:pt>
                <c:pt idx="692">
                  <c:v>0.436</c:v>
                </c:pt>
                <c:pt idx="693">
                  <c:v>0.436</c:v>
                </c:pt>
                <c:pt idx="694">
                  <c:v>0.436</c:v>
                </c:pt>
                <c:pt idx="695">
                  <c:v>0.436</c:v>
                </c:pt>
                <c:pt idx="696">
                  <c:v>0.436</c:v>
                </c:pt>
                <c:pt idx="697">
                  <c:v>0.436</c:v>
                </c:pt>
                <c:pt idx="698">
                  <c:v>0.436</c:v>
                </c:pt>
                <c:pt idx="699">
                  <c:v>0.436</c:v>
                </c:pt>
                <c:pt idx="700">
                  <c:v>0.40400000000000003</c:v>
                </c:pt>
                <c:pt idx="701">
                  <c:v>0.40400000000000003</c:v>
                </c:pt>
                <c:pt idx="702">
                  <c:v>0.40400000000000003</c:v>
                </c:pt>
                <c:pt idx="703">
                  <c:v>0.40400000000000003</c:v>
                </c:pt>
                <c:pt idx="704">
                  <c:v>0.40400000000000003</c:v>
                </c:pt>
                <c:pt idx="705">
                  <c:v>0.40400000000000003</c:v>
                </c:pt>
                <c:pt idx="706">
                  <c:v>0.40400000000000003</c:v>
                </c:pt>
                <c:pt idx="707">
                  <c:v>0.40400000000000003</c:v>
                </c:pt>
                <c:pt idx="708">
                  <c:v>0.40400000000000003</c:v>
                </c:pt>
                <c:pt idx="709">
                  <c:v>0.40400000000000003</c:v>
                </c:pt>
                <c:pt idx="710">
                  <c:v>0.40400000000000003</c:v>
                </c:pt>
                <c:pt idx="711">
                  <c:v>0.40400000000000003</c:v>
                </c:pt>
                <c:pt idx="712">
                  <c:v>0.40400000000000003</c:v>
                </c:pt>
                <c:pt idx="713">
                  <c:v>0.40400000000000003</c:v>
                </c:pt>
                <c:pt idx="714">
                  <c:v>0.40400000000000003</c:v>
                </c:pt>
                <c:pt idx="715">
                  <c:v>0.40400000000000003</c:v>
                </c:pt>
                <c:pt idx="716">
                  <c:v>0.40400000000000003</c:v>
                </c:pt>
                <c:pt idx="717">
                  <c:v>0.40400000000000003</c:v>
                </c:pt>
                <c:pt idx="718">
                  <c:v>0.40400000000000003</c:v>
                </c:pt>
                <c:pt idx="719">
                  <c:v>0.40400000000000003</c:v>
                </c:pt>
                <c:pt idx="720">
                  <c:v>0.40400000000000003</c:v>
                </c:pt>
                <c:pt idx="721">
                  <c:v>0.40400000000000003</c:v>
                </c:pt>
                <c:pt idx="722">
                  <c:v>0.40400000000000003</c:v>
                </c:pt>
                <c:pt idx="723">
                  <c:v>0.40400000000000003</c:v>
                </c:pt>
                <c:pt idx="724">
                  <c:v>0.40400000000000003</c:v>
                </c:pt>
                <c:pt idx="725">
                  <c:v>0.40400000000000003</c:v>
                </c:pt>
                <c:pt idx="726">
                  <c:v>0.40400000000000003</c:v>
                </c:pt>
                <c:pt idx="727">
                  <c:v>0.40400000000000003</c:v>
                </c:pt>
                <c:pt idx="728">
                  <c:v>0.40400000000000003</c:v>
                </c:pt>
                <c:pt idx="729">
                  <c:v>0.40400000000000003</c:v>
                </c:pt>
                <c:pt idx="730">
                  <c:v>0.40400000000000003</c:v>
                </c:pt>
                <c:pt idx="731">
                  <c:v>0.40400000000000003</c:v>
                </c:pt>
                <c:pt idx="732">
                  <c:v>0.40400000000000003</c:v>
                </c:pt>
                <c:pt idx="733">
                  <c:v>0.40400000000000003</c:v>
                </c:pt>
                <c:pt idx="734">
                  <c:v>0.40400000000000003</c:v>
                </c:pt>
                <c:pt idx="735">
                  <c:v>0.40400000000000003</c:v>
                </c:pt>
                <c:pt idx="736">
                  <c:v>0.40400000000000003</c:v>
                </c:pt>
                <c:pt idx="737">
                  <c:v>0.40400000000000003</c:v>
                </c:pt>
                <c:pt idx="738">
                  <c:v>0.40400000000000003</c:v>
                </c:pt>
                <c:pt idx="739">
                  <c:v>0.40400000000000003</c:v>
                </c:pt>
                <c:pt idx="740">
                  <c:v>0.40400000000000003</c:v>
                </c:pt>
                <c:pt idx="741">
                  <c:v>0.40400000000000003</c:v>
                </c:pt>
                <c:pt idx="742">
                  <c:v>0.40400000000000003</c:v>
                </c:pt>
                <c:pt idx="743">
                  <c:v>0.40400000000000003</c:v>
                </c:pt>
                <c:pt idx="744">
                  <c:v>0.40400000000000003</c:v>
                </c:pt>
                <c:pt idx="745">
                  <c:v>0.40400000000000003</c:v>
                </c:pt>
                <c:pt idx="746">
                  <c:v>0.40400000000000003</c:v>
                </c:pt>
                <c:pt idx="747">
                  <c:v>0.40400000000000003</c:v>
                </c:pt>
                <c:pt idx="748">
                  <c:v>0.40400000000000003</c:v>
                </c:pt>
                <c:pt idx="749">
                  <c:v>0.40400000000000003</c:v>
                </c:pt>
                <c:pt idx="750">
                  <c:v>0.40400000000000003</c:v>
                </c:pt>
                <c:pt idx="751">
                  <c:v>0.40400000000000003</c:v>
                </c:pt>
                <c:pt idx="752">
                  <c:v>0.40400000000000003</c:v>
                </c:pt>
                <c:pt idx="753">
                  <c:v>0.40400000000000003</c:v>
                </c:pt>
                <c:pt idx="754">
                  <c:v>0.40400000000000003</c:v>
                </c:pt>
                <c:pt idx="755">
                  <c:v>0.40400000000000003</c:v>
                </c:pt>
                <c:pt idx="756">
                  <c:v>0.40400000000000003</c:v>
                </c:pt>
                <c:pt idx="757">
                  <c:v>0.40400000000000003</c:v>
                </c:pt>
                <c:pt idx="758">
                  <c:v>0.40400000000000003</c:v>
                </c:pt>
                <c:pt idx="759">
                  <c:v>0.40400000000000003</c:v>
                </c:pt>
                <c:pt idx="760">
                  <c:v>0.40400000000000003</c:v>
                </c:pt>
                <c:pt idx="761">
                  <c:v>0.32700000000000001</c:v>
                </c:pt>
                <c:pt idx="762">
                  <c:v>0.32700000000000001</c:v>
                </c:pt>
                <c:pt idx="763">
                  <c:v>0.32700000000000001</c:v>
                </c:pt>
                <c:pt idx="764">
                  <c:v>0.32700000000000001</c:v>
                </c:pt>
                <c:pt idx="765">
                  <c:v>0.32700000000000001</c:v>
                </c:pt>
                <c:pt idx="766">
                  <c:v>0.32700000000000001</c:v>
                </c:pt>
                <c:pt idx="767">
                  <c:v>0.32700000000000001</c:v>
                </c:pt>
                <c:pt idx="768">
                  <c:v>0.32700000000000001</c:v>
                </c:pt>
                <c:pt idx="769">
                  <c:v>0.32700000000000001</c:v>
                </c:pt>
                <c:pt idx="770">
                  <c:v>0.32700000000000001</c:v>
                </c:pt>
                <c:pt idx="771">
                  <c:v>0.32700000000000001</c:v>
                </c:pt>
                <c:pt idx="772">
                  <c:v>0.32700000000000001</c:v>
                </c:pt>
                <c:pt idx="773">
                  <c:v>0.32700000000000001</c:v>
                </c:pt>
                <c:pt idx="774">
                  <c:v>0.32700000000000001</c:v>
                </c:pt>
                <c:pt idx="775">
                  <c:v>0.32700000000000001</c:v>
                </c:pt>
                <c:pt idx="776">
                  <c:v>0.32700000000000001</c:v>
                </c:pt>
                <c:pt idx="777">
                  <c:v>0.32700000000000001</c:v>
                </c:pt>
                <c:pt idx="778">
                  <c:v>0.32700000000000001</c:v>
                </c:pt>
                <c:pt idx="779">
                  <c:v>0.32700000000000001</c:v>
                </c:pt>
                <c:pt idx="780">
                  <c:v>0.32700000000000001</c:v>
                </c:pt>
                <c:pt idx="781">
                  <c:v>0.32700000000000001</c:v>
                </c:pt>
                <c:pt idx="782">
                  <c:v>0.32700000000000001</c:v>
                </c:pt>
                <c:pt idx="783">
                  <c:v>0.32700000000000001</c:v>
                </c:pt>
                <c:pt idx="784">
                  <c:v>0.32700000000000001</c:v>
                </c:pt>
                <c:pt idx="785">
                  <c:v>0.32700000000000001</c:v>
                </c:pt>
                <c:pt idx="786">
                  <c:v>0.32700000000000001</c:v>
                </c:pt>
                <c:pt idx="787">
                  <c:v>0.32700000000000001</c:v>
                </c:pt>
                <c:pt idx="788">
                  <c:v>0.32700000000000001</c:v>
                </c:pt>
                <c:pt idx="789">
                  <c:v>0.32700000000000001</c:v>
                </c:pt>
                <c:pt idx="790">
                  <c:v>0.32700000000000001</c:v>
                </c:pt>
                <c:pt idx="791">
                  <c:v>0.34599999999999997</c:v>
                </c:pt>
                <c:pt idx="792">
                  <c:v>0.34599999999999997</c:v>
                </c:pt>
                <c:pt idx="793">
                  <c:v>0.34599999999999997</c:v>
                </c:pt>
                <c:pt idx="794">
                  <c:v>0.34599999999999997</c:v>
                </c:pt>
                <c:pt idx="795">
                  <c:v>0.34599999999999997</c:v>
                </c:pt>
                <c:pt idx="796">
                  <c:v>0.34599999999999997</c:v>
                </c:pt>
                <c:pt idx="797">
                  <c:v>0.34599999999999997</c:v>
                </c:pt>
                <c:pt idx="798">
                  <c:v>0.34599999999999997</c:v>
                </c:pt>
                <c:pt idx="799">
                  <c:v>0.34599999999999997</c:v>
                </c:pt>
                <c:pt idx="800">
                  <c:v>0.34599999999999997</c:v>
                </c:pt>
                <c:pt idx="801">
                  <c:v>0.34599999999999997</c:v>
                </c:pt>
                <c:pt idx="802">
                  <c:v>0.34599999999999997</c:v>
                </c:pt>
                <c:pt idx="803">
                  <c:v>0.34599999999999997</c:v>
                </c:pt>
                <c:pt idx="804">
                  <c:v>0.34599999999999997</c:v>
                </c:pt>
                <c:pt idx="805">
                  <c:v>0.34599999999999997</c:v>
                </c:pt>
                <c:pt idx="806">
                  <c:v>0.34599999999999997</c:v>
                </c:pt>
                <c:pt idx="807">
                  <c:v>0.34599999999999997</c:v>
                </c:pt>
                <c:pt idx="808">
                  <c:v>0.34599999999999997</c:v>
                </c:pt>
                <c:pt idx="809">
                  <c:v>0.34599999999999997</c:v>
                </c:pt>
                <c:pt idx="810">
                  <c:v>0.34599999999999997</c:v>
                </c:pt>
                <c:pt idx="811">
                  <c:v>0.34599999999999997</c:v>
                </c:pt>
                <c:pt idx="812">
                  <c:v>0.34599999999999997</c:v>
                </c:pt>
                <c:pt idx="813">
                  <c:v>0.34599999999999997</c:v>
                </c:pt>
                <c:pt idx="814">
                  <c:v>0.34599999999999997</c:v>
                </c:pt>
                <c:pt idx="815">
                  <c:v>0.34599999999999997</c:v>
                </c:pt>
                <c:pt idx="816">
                  <c:v>0.34599999999999997</c:v>
                </c:pt>
                <c:pt idx="817">
                  <c:v>0.34599999999999997</c:v>
                </c:pt>
                <c:pt idx="818">
                  <c:v>0.34599999999999997</c:v>
                </c:pt>
                <c:pt idx="819">
                  <c:v>0.34599999999999997</c:v>
                </c:pt>
                <c:pt idx="820">
                  <c:v>0.34599999999999997</c:v>
                </c:pt>
                <c:pt idx="821">
                  <c:v>0.34599999999999997</c:v>
                </c:pt>
                <c:pt idx="822">
                  <c:v>0.35799999999999998</c:v>
                </c:pt>
                <c:pt idx="823">
                  <c:v>0.35799999999999998</c:v>
                </c:pt>
                <c:pt idx="824">
                  <c:v>0.35799999999999998</c:v>
                </c:pt>
                <c:pt idx="825">
                  <c:v>0.35799999999999998</c:v>
                </c:pt>
                <c:pt idx="826">
                  <c:v>0.35799999999999998</c:v>
                </c:pt>
                <c:pt idx="827">
                  <c:v>0.35799999999999998</c:v>
                </c:pt>
                <c:pt idx="828">
                  <c:v>0.35799999999999998</c:v>
                </c:pt>
                <c:pt idx="829">
                  <c:v>0.35799999999999998</c:v>
                </c:pt>
                <c:pt idx="830">
                  <c:v>0.35799999999999998</c:v>
                </c:pt>
                <c:pt idx="831">
                  <c:v>0.35799999999999998</c:v>
                </c:pt>
                <c:pt idx="832">
                  <c:v>0.35799999999999998</c:v>
                </c:pt>
                <c:pt idx="833">
                  <c:v>0.35799999999999998</c:v>
                </c:pt>
                <c:pt idx="834">
                  <c:v>0.35799999999999998</c:v>
                </c:pt>
                <c:pt idx="835">
                  <c:v>0.35799999999999998</c:v>
                </c:pt>
                <c:pt idx="836">
                  <c:v>0.35799999999999998</c:v>
                </c:pt>
                <c:pt idx="837">
                  <c:v>0.35799999999999998</c:v>
                </c:pt>
                <c:pt idx="838">
                  <c:v>0.35799999999999998</c:v>
                </c:pt>
                <c:pt idx="839">
                  <c:v>0.35799999999999998</c:v>
                </c:pt>
                <c:pt idx="840">
                  <c:v>0.35799999999999998</c:v>
                </c:pt>
                <c:pt idx="841">
                  <c:v>0.35799999999999998</c:v>
                </c:pt>
                <c:pt idx="842">
                  <c:v>0.35799999999999998</c:v>
                </c:pt>
                <c:pt idx="843">
                  <c:v>0.35799999999999998</c:v>
                </c:pt>
                <c:pt idx="844">
                  <c:v>0.35799999999999998</c:v>
                </c:pt>
                <c:pt idx="845">
                  <c:v>0.35799999999999998</c:v>
                </c:pt>
                <c:pt idx="846">
                  <c:v>0.35799999999999998</c:v>
                </c:pt>
                <c:pt idx="847">
                  <c:v>0.35799999999999998</c:v>
                </c:pt>
                <c:pt idx="848">
                  <c:v>0.35799999999999998</c:v>
                </c:pt>
                <c:pt idx="849">
                  <c:v>0.35799999999999998</c:v>
                </c:pt>
                <c:pt idx="850">
                  <c:v>0.35799999999999998</c:v>
                </c:pt>
                <c:pt idx="851">
                  <c:v>0.35799999999999998</c:v>
                </c:pt>
                <c:pt idx="852">
                  <c:v>0.35799999999999998</c:v>
                </c:pt>
                <c:pt idx="853">
                  <c:v>0.35799999999999998</c:v>
                </c:pt>
                <c:pt idx="854">
                  <c:v>0.35799999999999998</c:v>
                </c:pt>
                <c:pt idx="855">
                  <c:v>0.35799999999999998</c:v>
                </c:pt>
                <c:pt idx="856">
                  <c:v>0.35799999999999998</c:v>
                </c:pt>
                <c:pt idx="857">
                  <c:v>0.35799999999999998</c:v>
                </c:pt>
                <c:pt idx="858">
                  <c:v>0.35799999999999998</c:v>
                </c:pt>
                <c:pt idx="859">
                  <c:v>0.35799999999999998</c:v>
                </c:pt>
                <c:pt idx="860">
                  <c:v>0.35799999999999998</c:v>
                </c:pt>
                <c:pt idx="861">
                  <c:v>0.35799999999999998</c:v>
                </c:pt>
                <c:pt idx="862">
                  <c:v>0.35799999999999998</c:v>
                </c:pt>
                <c:pt idx="863">
                  <c:v>0.35799999999999998</c:v>
                </c:pt>
                <c:pt idx="864">
                  <c:v>0.35799999999999998</c:v>
                </c:pt>
                <c:pt idx="865">
                  <c:v>0.35799999999999998</c:v>
                </c:pt>
                <c:pt idx="866">
                  <c:v>0.35799999999999998</c:v>
                </c:pt>
                <c:pt idx="867">
                  <c:v>0.35799999999999998</c:v>
                </c:pt>
                <c:pt idx="868">
                  <c:v>0.35799999999999998</c:v>
                </c:pt>
                <c:pt idx="869">
                  <c:v>0.35799999999999998</c:v>
                </c:pt>
                <c:pt idx="870">
                  <c:v>0.35799999999999998</c:v>
                </c:pt>
                <c:pt idx="871">
                  <c:v>0.35799999999999998</c:v>
                </c:pt>
                <c:pt idx="872">
                  <c:v>0.35799999999999998</c:v>
                </c:pt>
                <c:pt idx="873">
                  <c:v>0.35799999999999998</c:v>
                </c:pt>
                <c:pt idx="874">
                  <c:v>0.35799999999999998</c:v>
                </c:pt>
                <c:pt idx="875">
                  <c:v>0.35799999999999998</c:v>
                </c:pt>
                <c:pt idx="876">
                  <c:v>0.35799999999999998</c:v>
                </c:pt>
                <c:pt idx="877">
                  <c:v>0.35799999999999998</c:v>
                </c:pt>
                <c:pt idx="878">
                  <c:v>0.35799999999999998</c:v>
                </c:pt>
                <c:pt idx="879">
                  <c:v>0.35799999999999998</c:v>
                </c:pt>
                <c:pt idx="880">
                  <c:v>0.35799999999999998</c:v>
                </c:pt>
                <c:pt idx="881">
                  <c:v>0.35799999999999998</c:v>
                </c:pt>
                <c:pt idx="882">
                  <c:v>0.39200000000000002</c:v>
                </c:pt>
                <c:pt idx="883">
                  <c:v>0.39200000000000002</c:v>
                </c:pt>
                <c:pt idx="884">
                  <c:v>0.39200000000000002</c:v>
                </c:pt>
                <c:pt idx="885">
                  <c:v>0.39200000000000002</c:v>
                </c:pt>
                <c:pt idx="886">
                  <c:v>0.39200000000000002</c:v>
                </c:pt>
                <c:pt idx="887">
                  <c:v>0.39200000000000002</c:v>
                </c:pt>
                <c:pt idx="888">
                  <c:v>0.39200000000000002</c:v>
                </c:pt>
                <c:pt idx="889">
                  <c:v>0.39200000000000002</c:v>
                </c:pt>
                <c:pt idx="890">
                  <c:v>0.39200000000000002</c:v>
                </c:pt>
                <c:pt idx="891">
                  <c:v>0.39200000000000002</c:v>
                </c:pt>
                <c:pt idx="892">
                  <c:v>0.39200000000000002</c:v>
                </c:pt>
                <c:pt idx="893">
                  <c:v>0.39200000000000002</c:v>
                </c:pt>
                <c:pt idx="894">
                  <c:v>0.39200000000000002</c:v>
                </c:pt>
                <c:pt idx="895">
                  <c:v>0.39200000000000002</c:v>
                </c:pt>
                <c:pt idx="896">
                  <c:v>0.39200000000000002</c:v>
                </c:pt>
                <c:pt idx="897">
                  <c:v>0.39200000000000002</c:v>
                </c:pt>
                <c:pt idx="898">
                  <c:v>0.39200000000000002</c:v>
                </c:pt>
                <c:pt idx="899">
                  <c:v>0.39200000000000002</c:v>
                </c:pt>
                <c:pt idx="900">
                  <c:v>0.39200000000000002</c:v>
                </c:pt>
                <c:pt idx="901">
                  <c:v>0.39200000000000002</c:v>
                </c:pt>
                <c:pt idx="902">
                  <c:v>0.39200000000000002</c:v>
                </c:pt>
                <c:pt idx="903">
                  <c:v>0.39200000000000002</c:v>
                </c:pt>
                <c:pt idx="904">
                  <c:v>0.39200000000000002</c:v>
                </c:pt>
                <c:pt idx="905">
                  <c:v>0.39200000000000002</c:v>
                </c:pt>
                <c:pt idx="906">
                  <c:v>0.39200000000000002</c:v>
                </c:pt>
                <c:pt idx="907">
                  <c:v>0.39200000000000002</c:v>
                </c:pt>
                <c:pt idx="908">
                  <c:v>0.39200000000000002</c:v>
                </c:pt>
                <c:pt idx="909">
                  <c:v>0.39200000000000002</c:v>
                </c:pt>
                <c:pt idx="910">
                  <c:v>0.39200000000000002</c:v>
                </c:pt>
                <c:pt idx="911">
                  <c:v>0.39200000000000002</c:v>
                </c:pt>
                <c:pt idx="912">
                  <c:v>0.39200000000000002</c:v>
                </c:pt>
                <c:pt idx="913">
                  <c:v>0.39200000000000002</c:v>
                </c:pt>
                <c:pt idx="914">
                  <c:v>0.44600000000000001</c:v>
                </c:pt>
                <c:pt idx="915">
                  <c:v>0.44600000000000001</c:v>
                </c:pt>
                <c:pt idx="916">
                  <c:v>0.44600000000000001</c:v>
                </c:pt>
                <c:pt idx="917">
                  <c:v>0.44600000000000001</c:v>
                </c:pt>
                <c:pt idx="918">
                  <c:v>0.44600000000000001</c:v>
                </c:pt>
                <c:pt idx="919">
                  <c:v>0.44600000000000001</c:v>
                </c:pt>
                <c:pt idx="920">
                  <c:v>0.44600000000000001</c:v>
                </c:pt>
                <c:pt idx="921">
                  <c:v>0.44600000000000001</c:v>
                </c:pt>
                <c:pt idx="922">
                  <c:v>0.44600000000000001</c:v>
                </c:pt>
                <c:pt idx="923">
                  <c:v>0.44600000000000001</c:v>
                </c:pt>
                <c:pt idx="924">
                  <c:v>0.44600000000000001</c:v>
                </c:pt>
                <c:pt idx="925">
                  <c:v>0.44600000000000001</c:v>
                </c:pt>
                <c:pt idx="926">
                  <c:v>0.44600000000000001</c:v>
                </c:pt>
                <c:pt idx="927">
                  <c:v>0.44600000000000001</c:v>
                </c:pt>
                <c:pt idx="928">
                  <c:v>0.44600000000000001</c:v>
                </c:pt>
                <c:pt idx="929">
                  <c:v>0.44600000000000001</c:v>
                </c:pt>
                <c:pt idx="930">
                  <c:v>0.44600000000000001</c:v>
                </c:pt>
                <c:pt idx="931">
                  <c:v>0.44600000000000001</c:v>
                </c:pt>
                <c:pt idx="932">
                  <c:v>0.44600000000000001</c:v>
                </c:pt>
                <c:pt idx="933">
                  <c:v>0.44600000000000001</c:v>
                </c:pt>
                <c:pt idx="934">
                  <c:v>0.44600000000000001</c:v>
                </c:pt>
                <c:pt idx="935">
                  <c:v>0.44600000000000001</c:v>
                </c:pt>
                <c:pt idx="936">
                  <c:v>0.44600000000000001</c:v>
                </c:pt>
                <c:pt idx="937">
                  <c:v>0.44600000000000001</c:v>
                </c:pt>
                <c:pt idx="938">
                  <c:v>0.44600000000000001</c:v>
                </c:pt>
                <c:pt idx="939">
                  <c:v>0.44600000000000001</c:v>
                </c:pt>
                <c:pt idx="940">
                  <c:v>0.44600000000000001</c:v>
                </c:pt>
                <c:pt idx="941">
                  <c:v>0.44600000000000001</c:v>
                </c:pt>
                <c:pt idx="942">
                  <c:v>0.44600000000000001</c:v>
                </c:pt>
                <c:pt idx="943">
                  <c:v>0.44600000000000001</c:v>
                </c:pt>
                <c:pt idx="944">
                  <c:v>0.44600000000000001</c:v>
                </c:pt>
                <c:pt idx="945">
                  <c:v>0.40400000000000003</c:v>
                </c:pt>
                <c:pt idx="946">
                  <c:v>0.40400000000000003</c:v>
                </c:pt>
                <c:pt idx="947">
                  <c:v>0.40400000000000003</c:v>
                </c:pt>
                <c:pt idx="948">
                  <c:v>0.40400000000000003</c:v>
                </c:pt>
                <c:pt idx="949">
                  <c:v>0.40400000000000003</c:v>
                </c:pt>
                <c:pt idx="950">
                  <c:v>0.40400000000000003</c:v>
                </c:pt>
                <c:pt idx="951">
                  <c:v>0.40400000000000003</c:v>
                </c:pt>
                <c:pt idx="952">
                  <c:v>0.40400000000000003</c:v>
                </c:pt>
                <c:pt idx="953">
                  <c:v>0.40400000000000003</c:v>
                </c:pt>
                <c:pt idx="954">
                  <c:v>0.40400000000000003</c:v>
                </c:pt>
                <c:pt idx="955">
                  <c:v>0.40400000000000003</c:v>
                </c:pt>
                <c:pt idx="956">
                  <c:v>0.40400000000000003</c:v>
                </c:pt>
                <c:pt idx="957">
                  <c:v>0.40400000000000003</c:v>
                </c:pt>
                <c:pt idx="958">
                  <c:v>0.40400000000000003</c:v>
                </c:pt>
                <c:pt idx="959">
                  <c:v>0.40400000000000003</c:v>
                </c:pt>
                <c:pt idx="960">
                  <c:v>0.40400000000000003</c:v>
                </c:pt>
                <c:pt idx="961">
                  <c:v>0.40400000000000003</c:v>
                </c:pt>
                <c:pt idx="962">
                  <c:v>0.40400000000000003</c:v>
                </c:pt>
                <c:pt idx="963">
                  <c:v>0.40400000000000003</c:v>
                </c:pt>
                <c:pt idx="964">
                  <c:v>0.40400000000000003</c:v>
                </c:pt>
                <c:pt idx="965">
                  <c:v>0.40400000000000003</c:v>
                </c:pt>
                <c:pt idx="966">
                  <c:v>0.40400000000000003</c:v>
                </c:pt>
                <c:pt idx="967">
                  <c:v>0.40400000000000003</c:v>
                </c:pt>
                <c:pt idx="968">
                  <c:v>0.40400000000000003</c:v>
                </c:pt>
                <c:pt idx="969">
                  <c:v>0.40400000000000003</c:v>
                </c:pt>
                <c:pt idx="970">
                  <c:v>0.40400000000000003</c:v>
                </c:pt>
                <c:pt idx="971">
                  <c:v>0.40400000000000003</c:v>
                </c:pt>
                <c:pt idx="972">
                  <c:v>0.40400000000000003</c:v>
                </c:pt>
                <c:pt idx="973">
                  <c:v>0.32700000000000001</c:v>
                </c:pt>
                <c:pt idx="974">
                  <c:v>0.32700000000000001</c:v>
                </c:pt>
                <c:pt idx="975">
                  <c:v>0.32700000000000001</c:v>
                </c:pt>
                <c:pt idx="976">
                  <c:v>0.32700000000000001</c:v>
                </c:pt>
                <c:pt idx="977">
                  <c:v>0.32700000000000001</c:v>
                </c:pt>
                <c:pt idx="978">
                  <c:v>0.32700000000000001</c:v>
                </c:pt>
                <c:pt idx="979">
                  <c:v>0.32700000000000001</c:v>
                </c:pt>
                <c:pt idx="980">
                  <c:v>0.32700000000000001</c:v>
                </c:pt>
                <c:pt idx="981">
                  <c:v>0.32700000000000001</c:v>
                </c:pt>
                <c:pt idx="982">
                  <c:v>0.32700000000000001</c:v>
                </c:pt>
                <c:pt idx="983">
                  <c:v>0.32700000000000001</c:v>
                </c:pt>
                <c:pt idx="984">
                  <c:v>0.32700000000000001</c:v>
                </c:pt>
                <c:pt idx="985">
                  <c:v>0.32700000000000001</c:v>
                </c:pt>
                <c:pt idx="986">
                  <c:v>0.32700000000000001</c:v>
                </c:pt>
                <c:pt idx="987">
                  <c:v>0.32700000000000001</c:v>
                </c:pt>
                <c:pt idx="988">
                  <c:v>0.32700000000000001</c:v>
                </c:pt>
                <c:pt idx="989">
                  <c:v>0.32700000000000001</c:v>
                </c:pt>
                <c:pt idx="990">
                  <c:v>0.32700000000000001</c:v>
                </c:pt>
                <c:pt idx="991">
                  <c:v>0.32700000000000001</c:v>
                </c:pt>
                <c:pt idx="992">
                  <c:v>0.32700000000000001</c:v>
                </c:pt>
                <c:pt idx="993">
                  <c:v>0.32700000000000001</c:v>
                </c:pt>
                <c:pt idx="994">
                  <c:v>0.32700000000000001</c:v>
                </c:pt>
                <c:pt idx="995">
                  <c:v>0.32700000000000001</c:v>
                </c:pt>
                <c:pt idx="996">
                  <c:v>0.32700000000000001</c:v>
                </c:pt>
                <c:pt idx="997">
                  <c:v>0.32700000000000001</c:v>
                </c:pt>
                <c:pt idx="998">
                  <c:v>0.32700000000000001</c:v>
                </c:pt>
                <c:pt idx="999">
                  <c:v>0.32700000000000001</c:v>
                </c:pt>
                <c:pt idx="1000">
                  <c:v>0.32700000000000001</c:v>
                </c:pt>
                <c:pt idx="1001">
                  <c:v>0.32700000000000001</c:v>
                </c:pt>
                <c:pt idx="1002">
                  <c:v>0.32700000000000001</c:v>
                </c:pt>
                <c:pt idx="1003">
                  <c:v>0.32700000000000001</c:v>
                </c:pt>
                <c:pt idx="1004">
                  <c:v>0.32700000000000001</c:v>
                </c:pt>
                <c:pt idx="1005">
                  <c:v>0.30499999999999999</c:v>
                </c:pt>
                <c:pt idx="1006">
                  <c:v>0.30499999999999999</c:v>
                </c:pt>
                <c:pt idx="1007">
                  <c:v>0.30499999999999999</c:v>
                </c:pt>
                <c:pt idx="1008">
                  <c:v>0.30499999999999999</c:v>
                </c:pt>
                <c:pt idx="1009">
                  <c:v>0.30499999999999999</c:v>
                </c:pt>
                <c:pt idx="1010">
                  <c:v>0.30499999999999999</c:v>
                </c:pt>
                <c:pt idx="1011">
                  <c:v>0.30499999999999999</c:v>
                </c:pt>
                <c:pt idx="1012">
                  <c:v>0.30499999999999999</c:v>
                </c:pt>
                <c:pt idx="1013">
                  <c:v>0.30499999999999999</c:v>
                </c:pt>
                <c:pt idx="1014">
                  <c:v>0.30499999999999999</c:v>
                </c:pt>
                <c:pt idx="1015">
                  <c:v>0.30499999999999999</c:v>
                </c:pt>
                <c:pt idx="1016">
                  <c:v>0.30499999999999999</c:v>
                </c:pt>
                <c:pt idx="1017">
                  <c:v>0.30499999999999999</c:v>
                </c:pt>
                <c:pt idx="1018">
                  <c:v>0.30499999999999999</c:v>
                </c:pt>
                <c:pt idx="1019">
                  <c:v>0.30499999999999999</c:v>
                </c:pt>
                <c:pt idx="1020">
                  <c:v>0.30499999999999999</c:v>
                </c:pt>
                <c:pt idx="1021">
                  <c:v>0.30499999999999999</c:v>
                </c:pt>
                <c:pt idx="1022">
                  <c:v>0.30499999999999999</c:v>
                </c:pt>
                <c:pt idx="1023">
                  <c:v>0.30499999999999999</c:v>
                </c:pt>
                <c:pt idx="1024">
                  <c:v>0.30499999999999999</c:v>
                </c:pt>
                <c:pt idx="1025">
                  <c:v>0.30499999999999999</c:v>
                </c:pt>
                <c:pt idx="1026">
                  <c:v>0.30499999999999999</c:v>
                </c:pt>
                <c:pt idx="1027">
                  <c:v>0.30499999999999999</c:v>
                </c:pt>
                <c:pt idx="1028">
                  <c:v>0.30499999999999999</c:v>
                </c:pt>
                <c:pt idx="1029">
                  <c:v>0.30499999999999999</c:v>
                </c:pt>
                <c:pt idx="1030">
                  <c:v>0.30499999999999999</c:v>
                </c:pt>
                <c:pt idx="1031">
                  <c:v>0.30499999999999999</c:v>
                </c:pt>
                <c:pt idx="1032">
                  <c:v>0.30499999999999999</c:v>
                </c:pt>
                <c:pt idx="1033">
                  <c:v>0.30499999999999999</c:v>
                </c:pt>
                <c:pt idx="1034">
                  <c:v>0.30499999999999999</c:v>
                </c:pt>
                <c:pt idx="1035">
                  <c:v>0.30499999999999999</c:v>
                </c:pt>
                <c:pt idx="1036">
                  <c:v>0.30499999999999999</c:v>
                </c:pt>
                <c:pt idx="1037">
                  <c:v>0.30499999999999999</c:v>
                </c:pt>
                <c:pt idx="1038">
                  <c:v>0.30499999999999999</c:v>
                </c:pt>
                <c:pt idx="1039">
                  <c:v>0.30499999999999999</c:v>
                </c:pt>
                <c:pt idx="1040">
                  <c:v>0.30499999999999999</c:v>
                </c:pt>
                <c:pt idx="1041">
                  <c:v>0.30499999999999999</c:v>
                </c:pt>
                <c:pt idx="1042">
                  <c:v>0.30499999999999999</c:v>
                </c:pt>
                <c:pt idx="1043">
                  <c:v>0.30499999999999999</c:v>
                </c:pt>
                <c:pt idx="1044">
                  <c:v>0.30499999999999999</c:v>
                </c:pt>
                <c:pt idx="1045">
                  <c:v>0.30499999999999999</c:v>
                </c:pt>
                <c:pt idx="1046">
                  <c:v>0.30499999999999999</c:v>
                </c:pt>
                <c:pt idx="1047">
                  <c:v>0.30499999999999999</c:v>
                </c:pt>
                <c:pt idx="1048">
                  <c:v>0.30499999999999999</c:v>
                </c:pt>
                <c:pt idx="1049">
                  <c:v>0.30499999999999999</c:v>
                </c:pt>
                <c:pt idx="1050">
                  <c:v>0.30499999999999999</c:v>
                </c:pt>
                <c:pt idx="1051">
                  <c:v>0.30499999999999999</c:v>
                </c:pt>
                <c:pt idx="1052">
                  <c:v>0.30499999999999999</c:v>
                </c:pt>
                <c:pt idx="1053">
                  <c:v>0.30499999999999999</c:v>
                </c:pt>
                <c:pt idx="1054">
                  <c:v>0.30499999999999999</c:v>
                </c:pt>
                <c:pt idx="1055">
                  <c:v>0.30499999999999999</c:v>
                </c:pt>
                <c:pt idx="1056">
                  <c:v>0.30499999999999999</c:v>
                </c:pt>
                <c:pt idx="1057">
                  <c:v>0.30499999999999999</c:v>
                </c:pt>
                <c:pt idx="1058">
                  <c:v>0.30499999999999999</c:v>
                </c:pt>
                <c:pt idx="1059">
                  <c:v>0.30499999999999999</c:v>
                </c:pt>
                <c:pt idx="1060">
                  <c:v>0.30499999999999999</c:v>
                </c:pt>
                <c:pt idx="1061">
                  <c:v>0.30499999999999999</c:v>
                </c:pt>
                <c:pt idx="1062">
                  <c:v>0.30499999999999999</c:v>
                </c:pt>
                <c:pt idx="1063">
                  <c:v>0.30499999999999999</c:v>
                </c:pt>
                <c:pt idx="1064">
                  <c:v>0.23</c:v>
                </c:pt>
                <c:pt idx="1065">
                  <c:v>0.23</c:v>
                </c:pt>
                <c:pt idx="1066">
                  <c:v>0.23</c:v>
                </c:pt>
                <c:pt idx="1067">
                  <c:v>0.23</c:v>
                </c:pt>
                <c:pt idx="1068">
                  <c:v>0.23</c:v>
                </c:pt>
                <c:pt idx="1069">
                  <c:v>0.23</c:v>
                </c:pt>
                <c:pt idx="1070">
                  <c:v>0.23</c:v>
                </c:pt>
                <c:pt idx="1071">
                  <c:v>0.23</c:v>
                </c:pt>
                <c:pt idx="1072">
                  <c:v>0.23</c:v>
                </c:pt>
                <c:pt idx="1073">
                  <c:v>0.23</c:v>
                </c:pt>
                <c:pt idx="1074">
                  <c:v>0.23</c:v>
                </c:pt>
                <c:pt idx="1075">
                  <c:v>0.23</c:v>
                </c:pt>
                <c:pt idx="1076">
                  <c:v>0.23</c:v>
                </c:pt>
                <c:pt idx="1077">
                  <c:v>0.23</c:v>
                </c:pt>
                <c:pt idx="1078">
                  <c:v>0.23</c:v>
                </c:pt>
                <c:pt idx="1079">
                  <c:v>0.23</c:v>
                </c:pt>
                <c:pt idx="1080">
                  <c:v>0.23</c:v>
                </c:pt>
                <c:pt idx="1081">
                  <c:v>0.23</c:v>
                </c:pt>
                <c:pt idx="1082">
                  <c:v>0.23</c:v>
                </c:pt>
                <c:pt idx="1083">
                  <c:v>0.23</c:v>
                </c:pt>
                <c:pt idx="1084">
                  <c:v>0.23</c:v>
                </c:pt>
                <c:pt idx="1085">
                  <c:v>0.23</c:v>
                </c:pt>
                <c:pt idx="1086">
                  <c:v>0.23</c:v>
                </c:pt>
                <c:pt idx="1087">
                  <c:v>0.23</c:v>
                </c:pt>
                <c:pt idx="1088">
                  <c:v>0.23</c:v>
                </c:pt>
                <c:pt idx="1089">
                  <c:v>0.23</c:v>
                </c:pt>
                <c:pt idx="1090">
                  <c:v>0.23</c:v>
                </c:pt>
                <c:pt idx="1091">
                  <c:v>0.23</c:v>
                </c:pt>
                <c:pt idx="1092">
                  <c:v>0.23</c:v>
                </c:pt>
                <c:pt idx="1093">
                  <c:v>0.23</c:v>
                </c:pt>
                <c:pt idx="1094">
                  <c:v>0.23</c:v>
                </c:pt>
                <c:pt idx="1095">
                  <c:v>0.23</c:v>
                </c:pt>
                <c:pt idx="1096">
                  <c:v>0.219</c:v>
                </c:pt>
                <c:pt idx="1097">
                  <c:v>0.219</c:v>
                </c:pt>
                <c:pt idx="1098">
                  <c:v>0.219</c:v>
                </c:pt>
                <c:pt idx="1099">
                  <c:v>0.219</c:v>
                </c:pt>
                <c:pt idx="1100">
                  <c:v>0.219</c:v>
                </c:pt>
                <c:pt idx="1101">
                  <c:v>0.219</c:v>
                </c:pt>
                <c:pt idx="1102">
                  <c:v>0.219</c:v>
                </c:pt>
                <c:pt idx="1103">
                  <c:v>0.219</c:v>
                </c:pt>
                <c:pt idx="1104">
                  <c:v>0.219</c:v>
                </c:pt>
                <c:pt idx="1105">
                  <c:v>0.219</c:v>
                </c:pt>
                <c:pt idx="1106">
                  <c:v>0.219</c:v>
                </c:pt>
                <c:pt idx="1107">
                  <c:v>0.219</c:v>
                </c:pt>
                <c:pt idx="1108">
                  <c:v>0.219</c:v>
                </c:pt>
                <c:pt idx="1109">
                  <c:v>0.219</c:v>
                </c:pt>
                <c:pt idx="1110">
                  <c:v>0.219</c:v>
                </c:pt>
                <c:pt idx="1111">
                  <c:v>0.219</c:v>
                </c:pt>
                <c:pt idx="1112">
                  <c:v>0.219</c:v>
                </c:pt>
                <c:pt idx="1113">
                  <c:v>0.219</c:v>
                </c:pt>
                <c:pt idx="1114">
                  <c:v>0.219</c:v>
                </c:pt>
                <c:pt idx="1115">
                  <c:v>0.219</c:v>
                </c:pt>
                <c:pt idx="1116">
                  <c:v>0.219</c:v>
                </c:pt>
                <c:pt idx="1117">
                  <c:v>0.219</c:v>
                </c:pt>
                <c:pt idx="1118">
                  <c:v>0.219</c:v>
                </c:pt>
                <c:pt idx="1119">
                  <c:v>0.219</c:v>
                </c:pt>
                <c:pt idx="1120">
                  <c:v>0.219</c:v>
                </c:pt>
                <c:pt idx="1121">
                  <c:v>0.219</c:v>
                </c:pt>
                <c:pt idx="1122">
                  <c:v>0.219</c:v>
                </c:pt>
                <c:pt idx="1123">
                  <c:v>0.219</c:v>
                </c:pt>
                <c:pt idx="1124">
                  <c:v>0.219</c:v>
                </c:pt>
                <c:pt idx="1125">
                  <c:v>0.219</c:v>
                </c:pt>
                <c:pt idx="1126">
                  <c:v>0.219</c:v>
                </c:pt>
                <c:pt idx="1127">
                  <c:v>0.20200000000000001</c:v>
                </c:pt>
                <c:pt idx="1128">
                  <c:v>0.20200000000000001</c:v>
                </c:pt>
                <c:pt idx="1129">
                  <c:v>0.20200000000000001</c:v>
                </c:pt>
                <c:pt idx="1130">
                  <c:v>0.20200000000000001</c:v>
                </c:pt>
                <c:pt idx="1131">
                  <c:v>0.20200000000000001</c:v>
                </c:pt>
                <c:pt idx="1132">
                  <c:v>0.20200000000000001</c:v>
                </c:pt>
                <c:pt idx="1133">
                  <c:v>0.20200000000000001</c:v>
                </c:pt>
                <c:pt idx="1134">
                  <c:v>0.20200000000000001</c:v>
                </c:pt>
                <c:pt idx="1135">
                  <c:v>0.20200000000000001</c:v>
                </c:pt>
                <c:pt idx="1136">
                  <c:v>0.20200000000000001</c:v>
                </c:pt>
                <c:pt idx="1137">
                  <c:v>0.20200000000000001</c:v>
                </c:pt>
                <c:pt idx="1138">
                  <c:v>0.20200000000000001</c:v>
                </c:pt>
                <c:pt idx="1139">
                  <c:v>0.20200000000000001</c:v>
                </c:pt>
                <c:pt idx="1140">
                  <c:v>0.20200000000000001</c:v>
                </c:pt>
                <c:pt idx="1141">
                  <c:v>0.20200000000000001</c:v>
                </c:pt>
                <c:pt idx="1142">
                  <c:v>0.20200000000000001</c:v>
                </c:pt>
                <c:pt idx="1143">
                  <c:v>0.20200000000000001</c:v>
                </c:pt>
                <c:pt idx="1144">
                  <c:v>0.20200000000000001</c:v>
                </c:pt>
                <c:pt idx="1145">
                  <c:v>0.20200000000000001</c:v>
                </c:pt>
                <c:pt idx="1146">
                  <c:v>0.20200000000000001</c:v>
                </c:pt>
                <c:pt idx="1147">
                  <c:v>0.20200000000000001</c:v>
                </c:pt>
                <c:pt idx="1148">
                  <c:v>0.20200000000000001</c:v>
                </c:pt>
                <c:pt idx="1149">
                  <c:v>0.20200000000000001</c:v>
                </c:pt>
                <c:pt idx="1150">
                  <c:v>0.20200000000000001</c:v>
                </c:pt>
                <c:pt idx="1151">
                  <c:v>0.20200000000000001</c:v>
                </c:pt>
                <c:pt idx="1152">
                  <c:v>0.20200000000000001</c:v>
                </c:pt>
                <c:pt idx="1153">
                  <c:v>0.20200000000000001</c:v>
                </c:pt>
                <c:pt idx="1154">
                  <c:v>0.20200000000000001</c:v>
                </c:pt>
                <c:pt idx="1155">
                  <c:v>0.20200000000000001</c:v>
                </c:pt>
                <c:pt idx="1156">
                  <c:v>0.20200000000000001</c:v>
                </c:pt>
                <c:pt idx="1157">
                  <c:v>0.20200000000000001</c:v>
                </c:pt>
                <c:pt idx="1158">
                  <c:v>0.249</c:v>
                </c:pt>
                <c:pt idx="1159">
                  <c:v>0.249</c:v>
                </c:pt>
                <c:pt idx="1160">
                  <c:v>0.249</c:v>
                </c:pt>
                <c:pt idx="1161">
                  <c:v>0.249</c:v>
                </c:pt>
                <c:pt idx="1162">
                  <c:v>0.249</c:v>
                </c:pt>
                <c:pt idx="1163">
                  <c:v>0.249</c:v>
                </c:pt>
                <c:pt idx="1164">
                  <c:v>0.249</c:v>
                </c:pt>
                <c:pt idx="1165">
                  <c:v>0.249</c:v>
                </c:pt>
                <c:pt idx="1166">
                  <c:v>0.249</c:v>
                </c:pt>
                <c:pt idx="1167">
                  <c:v>0.249</c:v>
                </c:pt>
                <c:pt idx="1168">
                  <c:v>0.249</c:v>
                </c:pt>
                <c:pt idx="1169">
                  <c:v>0.249</c:v>
                </c:pt>
                <c:pt idx="1170">
                  <c:v>0.249</c:v>
                </c:pt>
                <c:pt idx="1171">
                  <c:v>0.249</c:v>
                </c:pt>
                <c:pt idx="1172">
                  <c:v>0.249</c:v>
                </c:pt>
                <c:pt idx="1173">
                  <c:v>0.249</c:v>
                </c:pt>
                <c:pt idx="1174">
                  <c:v>0.249</c:v>
                </c:pt>
                <c:pt idx="1175">
                  <c:v>0.249</c:v>
                </c:pt>
                <c:pt idx="1176">
                  <c:v>0.249</c:v>
                </c:pt>
                <c:pt idx="1177">
                  <c:v>0.249</c:v>
                </c:pt>
                <c:pt idx="1178">
                  <c:v>0.249</c:v>
                </c:pt>
                <c:pt idx="1179">
                  <c:v>0.249</c:v>
                </c:pt>
                <c:pt idx="1180">
                  <c:v>0.249</c:v>
                </c:pt>
                <c:pt idx="1181">
                  <c:v>0.249</c:v>
                </c:pt>
                <c:pt idx="1182">
                  <c:v>0.249</c:v>
                </c:pt>
                <c:pt idx="1183">
                  <c:v>0.249</c:v>
                </c:pt>
                <c:pt idx="1184">
                  <c:v>0.249</c:v>
                </c:pt>
                <c:pt idx="1185">
                  <c:v>0.249</c:v>
                </c:pt>
                <c:pt idx="1186">
                  <c:v>0.249</c:v>
                </c:pt>
                <c:pt idx="1187">
                  <c:v>0.249</c:v>
                </c:pt>
                <c:pt idx="1188">
                  <c:v>0.29399999999999998</c:v>
                </c:pt>
                <c:pt idx="1189">
                  <c:v>0.29399999999999998</c:v>
                </c:pt>
                <c:pt idx="1190">
                  <c:v>0.29399999999999998</c:v>
                </c:pt>
                <c:pt idx="1191">
                  <c:v>0.29399999999999998</c:v>
                </c:pt>
                <c:pt idx="1192">
                  <c:v>0.29399999999999998</c:v>
                </c:pt>
                <c:pt idx="1193">
                  <c:v>0.29399999999999998</c:v>
                </c:pt>
                <c:pt idx="1194">
                  <c:v>0.29399999999999998</c:v>
                </c:pt>
                <c:pt idx="1195">
                  <c:v>0.29399999999999998</c:v>
                </c:pt>
                <c:pt idx="1196">
                  <c:v>0.29399999999999998</c:v>
                </c:pt>
                <c:pt idx="1197">
                  <c:v>0.29399999999999998</c:v>
                </c:pt>
                <c:pt idx="1198">
                  <c:v>0.29399999999999998</c:v>
                </c:pt>
                <c:pt idx="1199">
                  <c:v>0.29399999999999998</c:v>
                </c:pt>
                <c:pt idx="1200">
                  <c:v>0.29399999999999998</c:v>
                </c:pt>
                <c:pt idx="1201">
                  <c:v>0.29399999999999998</c:v>
                </c:pt>
                <c:pt idx="1202">
                  <c:v>0.29399999999999998</c:v>
                </c:pt>
                <c:pt idx="1203">
                  <c:v>0.29399999999999998</c:v>
                </c:pt>
                <c:pt idx="1204">
                  <c:v>0.29399999999999998</c:v>
                </c:pt>
                <c:pt idx="1205">
                  <c:v>0.29399999999999998</c:v>
                </c:pt>
                <c:pt idx="1206">
                  <c:v>0.29399999999999998</c:v>
                </c:pt>
                <c:pt idx="1207">
                  <c:v>0.29399999999999998</c:v>
                </c:pt>
                <c:pt idx="1208">
                  <c:v>0.29399999999999998</c:v>
                </c:pt>
                <c:pt idx="1209">
                  <c:v>0.29399999999999998</c:v>
                </c:pt>
                <c:pt idx="1210">
                  <c:v>0.29399999999999998</c:v>
                </c:pt>
                <c:pt idx="1211">
                  <c:v>0.29399999999999998</c:v>
                </c:pt>
                <c:pt idx="1212">
                  <c:v>0.29399999999999998</c:v>
                </c:pt>
                <c:pt idx="1213">
                  <c:v>0.29399999999999998</c:v>
                </c:pt>
                <c:pt idx="1214">
                  <c:v>0.29399999999999998</c:v>
                </c:pt>
                <c:pt idx="1215">
                  <c:v>0.29399999999999998</c:v>
                </c:pt>
                <c:pt idx="1216">
                  <c:v>0.29399999999999998</c:v>
                </c:pt>
                <c:pt idx="1217">
                  <c:v>0.29399999999999998</c:v>
                </c:pt>
                <c:pt idx="1218">
                  <c:v>0.39200000000000002</c:v>
                </c:pt>
                <c:pt idx="1219">
                  <c:v>0.39200000000000002</c:v>
                </c:pt>
                <c:pt idx="1220">
                  <c:v>0.39200000000000002</c:v>
                </c:pt>
                <c:pt idx="1221">
                  <c:v>0.39200000000000002</c:v>
                </c:pt>
                <c:pt idx="1222">
                  <c:v>0.39200000000000002</c:v>
                </c:pt>
                <c:pt idx="1223">
                  <c:v>0.39200000000000002</c:v>
                </c:pt>
                <c:pt idx="1224">
                  <c:v>0.39200000000000002</c:v>
                </c:pt>
                <c:pt idx="1225">
                  <c:v>0.39200000000000002</c:v>
                </c:pt>
                <c:pt idx="1226">
                  <c:v>0.39200000000000002</c:v>
                </c:pt>
                <c:pt idx="1227">
                  <c:v>0.39200000000000002</c:v>
                </c:pt>
                <c:pt idx="1228">
                  <c:v>0.39200000000000002</c:v>
                </c:pt>
                <c:pt idx="1229">
                  <c:v>0.39200000000000002</c:v>
                </c:pt>
                <c:pt idx="1230">
                  <c:v>0.39200000000000002</c:v>
                </c:pt>
                <c:pt idx="1231">
                  <c:v>0.39200000000000002</c:v>
                </c:pt>
                <c:pt idx="1232">
                  <c:v>0.39200000000000002</c:v>
                </c:pt>
                <c:pt idx="1233">
                  <c:v>0.39200000000000002</c:v>
                </c:pt>
                <c:pt idx="1234">
                  <c:v>0.39200000000000002</c:v>
                </c:pt>
                <c:pt idx="1235">
                  <c:v>0.39200000000000002</c:v>
                </c:pt>
                <c:pt idx="1236">
                  <c:v>0.39200000000000002</c:v>
                </c:pt>
                <c:pt idx="1237">
                  <c:v>0.39200000000000002</c:v>
                </c:pt>
                <c:pt idx="1238">
                  <c:v>0.39200000000000002</c:v>
                </c:pt>
                <c:pt idx="1239">
                  <c:v>0.39200000000000002</c:v>
                </c:pt>
                <c:pt idx="1240">
                  <c:v>0.39200000000000002</c:v>
                </c:pt>
                <c:pt idx="1241">
                  <c:v>0.39200000000000002</c:v>
                </c:pt>
                <c:pt idx="1242">
                  <c:v>0.39200000000000002</c:v>
                </c:pt>
                <c:pt idx="1243">
                  <c:v>0.39200000000000002</c:v>
                </c:pt>
                <c:pt idx="1244">
                  <c:v>0.39200000000000002</c:v>
                </c:pt>
                <c:pt idx="1245">
                  <c:v>0.39200000000000002</c:v>
                </c:pt>
                <c:pt idx="1246">
                  <c:v>0.39200000000000002</c:v>
                </c:pt>
                <c:pt idx="1247">
                  <c:v>0.39200000000000002</c:v>
                </c:pt>
                <c:pt idx="1248">
                  <c:v>0.39200000000000002</c:v>
                </c:pt>
                <c:pt idx="1249">
                  <c:v>0.23</c:v>
                </c:pt>
                <c:pt idx="1250">
                  <c:v>0.23</c:v>
                </c:pt>
                <c:pt idx="1251">
                  <c:v>0.23</c:v>
                </c:pt>
                <c:pt idx="1252">
                  <c:v>0.23</c:v>
                </c:pt>
                <c:pt idx="1253">
                  <c:v>0.23</c:v>
                </c:pt>
                <c:pt idx="1254">
                  <c:v>0.23</c:v>
                </c:pt>
                <c:pt idx="1255">
                  <c:v>0.23</c:v>
                </c:pt>
                <c:pt idx="1256">
                  <c:v>0.23</c:v>
                </c:pt>
                <c:pt idx="1257">
                  <c:v>0.23</c:v>
                </c:pt>
                <c:pt idx="1258">
                  <c:v>0.23</c:v>
                </c:pt>
                <c:pt idx="1259">
                  <c:v>0.23</c:v>
                </c:pt>
                <c:pt idx="1260">
                  <c:v>0.23</c:v>
                </c:pt>
                <c:pt idx="1261">
                  <c:v>0.23</c:v>
                </c:pt>
                <c:pt idx="1262">
                  <c:v>0.23</c:v>
                </c:pt>
                <c:pt idx="1263">
                  <c:v>0.23</c:v>
                </c:pt>
                <c:pt idx="1264">
                  <c:v>0.23</c:v>
                </c:pt>
                <c:pt idx="1265">
                  <c:v>0.23</c:v>
                </c:pt>
                <c:pt idx="1266">
                  <c:v>0.23</c:v>
                </c:pt>
                <c:pt idx="1267">
                  <c:v>0.23</c:v>
                </c:pt>
                <c:pt idx="1268">
                  <c:v>0.23</c:v>
                </c:pt>
                <c:pt idx="1269">
                  <c:v>0.23</c:v>
                </c:pt>
                <c:pt idx="1270">
                  <c:v>0.23</c:v>
                </c:pt>
                <c:pt idx="1271">
                  <c:v>0.23</c:v>
                </c:pt>
                <c:pt idx="1272">
                  <c:v>0.23</c:v>
                </c:pt>
                <c:pt idx="1273">
                  <c:v>0.23</c:v>
                </c:pt>
                <c:pt idx="1274">
                  <c:v>0.23</c:v>
                </c:pt>
                <c:pt idx="1275">
                  <c:v>0.23</c:v>
                </c:pt>
                <c:pt idx="1276">
                  <c:v>0.23</c:v>
                </c:pt>
                <c:pt idx="1277">
                  <c:v>0.23</c:v>
                </c:pt>
                <c:pt idx="1278">
                  <c:v>0.23</c:v>
                </c:pt>
                <c:pt idx="1279">
                  <c:v>0.23</c:v>
                </c:pt>
                <c:pt idx="1280">
                  <c:v>0.23</c:v>
                </c:pt>
                <c:pt idx="1281">
                  <c:v>0.23</c:v>
                </c:pt>
                <c:pt idx="1282">
                  <c:v>0.23</c:v>
                </c:pt>
                <c:pt idx="1283">
                  <c:v>0.23</c:v>
                </c:pt>
                <c:pt idx="1284">
                  <c:v>0.23</c:v>
                </c:pt>
                <c:pt idx="1285">
                  <c:v>0.23</c:v>
                </c:pt>
                <c:pt idx="1286">
                  <c:v>0.23</c:v>
                </c:pt>
                <c:pt idx="1287">
                  <c:v>0.23</c:v>
                </c:pt>
                <c:pt idx="1288">
                  <c:v>0.23</c:v>
                </c:pt>
                <c:pt idx="1289">
                  <c:v>0.23</c:v>
                </c:pt>
                <c:pt idx="1290">
                  <c:v>0.23</c:v>
                </c:pt>
                <c:pt idx="1291">
                  <c:v>0.23</c:v>
                </c:pt>
                <c:pt idx="1292">
                  <c:v>0.23</c:v>
                </c:pt>
                <c:pt idx="1293">
                  <c:v>0.23</c:v>
                </c:pt>
                <c:pt idx="1294">
                  <c:v>0.23</c:v>
                </c:pt>
                <c:pt idx="1295">
                  <c:v>0.23</c:v>
                </c:pt>
                <c:pt idx="1296">
                  <c:v>0.23</c:v>
                </c:pt>
                <c:pt idx="1297">
                  <c:v>0.23</c:v>
                </c:pt>
                <c:pt idx="1298">
                  <c:v>0.23</c:v>
                </c:pt>
                <c:pt idx="1299">
                  <c:v>0.23</c:v>
                </c:pt>
                <c:pt idx="1300">
                  <c:v>0.23</c:v>
                </c:pt>
                <c:pt idx="1301">
                  <c:v>0.23</c:v>
                </c:pt>
                <c:pt idx="1302">
                  <c:v>0.23</c:v>
                </c:pt>
                <c:pt idx="1303">
                  <c:v>0.23</c:v>
                </c:pt>
                <c:pt idx="1304">
                  <c:v>0.23</c:v>
                </c:pt>
                <c:pt idx="1305">
                  <c:v>0.23</c:v>
                </c:pt>
                <c:pt idx="1306">
                  <c:v>0.23</c:v>
                </c:pt>
                <c:pt idx="1307">
                  <c:v>0.23</c:v>
                </c:pt>
                <c:pt idx="1308">
                  <c:v>0.23</c:v>
                </c:pt>
                <c:pt idx="1309">
                  <c:v>0.21099999999999999</c:v>
                </c:pt>
                <c:pt idx="1310">
                  <c:v>0.21099999999999999</c:v>
                </c:pt>
                <c:pt idx="1311">
                  <c:v>0.21099999999999999</c:v>
                </c:pt>
                <c:pt idx="1312">
                  <c:v>0.21099999999999999</c:v>
                </c:pt>
                <c:pt idx="1313">
                  <c:v>0.21099999999999999</c:v>
                </c:pt>
                <c:pt idx="1314">
                  <c:v>0.21099999999999999</c:v>
                </c:pt>
                <c:pt idx="1315">
                  <c:v>0.21099999999999999</c:v>
                </c:pt>
                <c:pt idx="1316">
                  <c:v>0.21099999999999999</c:v>
                </c:pt>
                <c:pt idx="1317">
                  <c:v>0.21099999999999999</c:v>
                </c:pt>
                <c:pt idx="1318">
                  <c:v>0.21099999999999999</c:v>
                </c:pt>
                <c:pt idx="1319">
                  <c:v>0.21099999999999999</c:v>
                </c:pt>
                <c:pt idx="1320">
                  <c:v>0.21099999999999999</c:v>
                </c:pt>
                <c:pt idx="1321">
                  <c:v>0.21099999999999999</c:v>
                </c:pt>
                <c:pt idx="1322">
                  <c:v>0.21099999999999999</c:v>
                </c:pt>
                <c:pt idx="1323">
                  <c:v>0.21099999999999999</c:v>
                </c:pt>
                <c:pt idx="1324">
                  <c:v>0.21099999999999999</c:v>
                </c:pt>
                <c:pt idx="1325">
                  <c:v>0.21099999999999999</c:v>
                </c:pt>
                <c:pt idx="1326">
                  <c:v>0.21099999999999999</c:v>
                </c:pt>
                <c:pt idx="1327">
                  <c:v>0.21099999999999999</c:v>
                </c:pt>
                <c:pt idx="1328">
                  <c:v>0.21099999999999999</c:v>
                </c:pt>
                <c:pt idx="1329">
                  <c:v>0.21099999999999999</c:v>
                </c:pt>
                <c:pt idx="1330">
                  <c:v>0.21099999999999999</c:v>
                </c:pt>
                <c:pt idx="1331">
                  <c:v>0.21099999999999999</c:v>
                </c:pt>
                <c:pt idx="1332">
                  <c:v>0.21099999999999999</c:v>
                </c:pt>
                <c:pt idx="1333">
                  <c:v>0.21099999999999999</c:v>
                </c:pt>
                <c:pt idx="1334">
                  <c:v>0.21099999999999999</c:v>
                </c:pt>
                <c:pt idx="1335">
                  <c:v>0.21099999999999999</c:v>
                </c:pt>
                <c:pt idx="1336">
                  <c:v>0.21099999999999999</c:v>
                </c:pt>
                <c:pt idx="1337">
                  <c:v>0.19400000000000001</c:v>
                </c:pt>
                <c:pt idx="1338">
                  <c:v>0.19400000000000001</c:v>
                </c:pt>
                <c:pt idx="1339">
                  <c:v>0.19400000000000001</c:v>
                </c:pt>
                <c:pt idx="1340">
                  <c:v>0.19400000000000001</c:v>
                </c:pt>
                <c:pt idx="1341">
                  <c:v>0.19400000000000001</c:v>
                </c:pt>
                <c:pt idx="1342">
                  <c:v>0.19400000000000001</c:v>
                </c:pt>
                <c:pt idx="1343">
                  <c:v>0.19400000000000001</c:v>
                </c:pt>
                <c:pt idx="1344">
                  <c:v>0.19400000000000001</c:v>
                </c:pt>
                <c:pt idx="1345">
                  <c:v>0.19400000000000001</c:v>
                </c:pt>
                <c:pt idx="1346">
                  <c:v>0.19400000000000001</c:v>
                </c:pt>
                <c:pt idx="1347">
                  <c:v>0.19400000000000001</c:v>
                </c:pt>
                <c:pt idx="1348">
                  <c:v>0.19400000000000001</c:v>
                </c:pt>
                <c:pt idx="1349">
                  <c:v>0.19400000000000001</c:v>
                </c:pt>
                <c:pt idx="1350">
                  <c:v>0.19400000000000001</c:v>
                </c:pt>
                <c:pt idx="1351">
                  <c:v>0.19400000000000001</c:v>
                </c:pt>
                <c:pt idx="1352">
                  <c:v>0.19400000000000001</c:v>
                </c:pt>
                <c:pt idx="1353">
                  <c:v>0.19400000000000001</c:v>
                </c:pt>
                <c:pt idx="1354">
                  <c:v>0.19400000000000001</c:v>
                </c:pt>
                <c:pt idx="1355">
                  <c:v>0.19400000000000001</c:v>
                </c:pt>
                <c:pt idx="1356">
                  <c:v>0.19400000000000001</c:v>
                </c:pt>
                <c:pt idx="1357">
                  <c:v>0.19400000000000001</c:v>
                </c:pt>
                <c:pt idx="1358">
                  <c:v>0.19400000000000001</c:v>
                </c:pt>
                <c:pt idx="1359">
                  <c:v>0.19400000000000001</c:v>
                </c:pt>
                <c:pt idx="1360">
                  <c:v>0.19400000000000001</c:v>
                </c:pt>
                <c:pt idx="1361">
                  <c:v>0.19400000000000001</c:v>
                </c:pt>
                <c:pt idx="1362">
                  <c:v>0.19400000000000001</c:v>
                </c:pt>
                <c:pt idx="1363">
                  <c:v>0.19400000000000001</c:v>
                </c:pt>
                <c:pt idx="1364">
                  <c:v>0.19400000000000001</c:v>
                </c:pt>
                <c:pt idx="1365">
                  <c:v>0.19400000000000001</c:v>
                </c:pt>
                <c:pt idx="1366">
                  <c:v>0.19400000000000001</c:v>
                </c:pt>
                <c:pt idx="1367">
                  <c:v>0.19400000000000001</c:v>
                </c:pt>
                <c:pt idx="1368">
                  <c:v>0.19400000000000001</c:v>
                </c:pt>
                <c:pt idx="1369">
                  <c:v>0.19400000000000001</c:v>
                </c:pt>
                <c:pt idx="1370">
                  <c:v>0.189</c:v>
                </c:pt>
                <c:pt idx="1371">
                  <c:v>0.189</c:v>
                </c:pt>
                <c:pt idx="1372">
                  <c:v>0.189</c:v>
                </c:pt>
                <c:pt idx="1373">
                  <c:v>0.189</c:v>
                </c:pt>
                <c:pt idx="1374">
                  <c:v>0.189</c:v>
                </c:pt>
                <c:pt idx="1375">
                  <c:v>0.189</c:v>
                </c:pt>
                <c:pt idx="1376">
                  <c:v>0.189</c:v>
                </c:pt>
                <c:pt idx="1377">
                  <c:v>0.189</c:v>
                </c:pt>
                <c:pt idx="1378">
                  <c:v>0.189</c:v>
                </c:pt>
                <c:pt idx="1379">
                  <c:v>0.189</c:v>
                </c:pt>
                <c:pt idx="1380">
                  <c:v>0.189</c:v>
                </c:pt>
                <c:pt idx="1381">
                  <c:v>0.189</c:v>
                </c:pt>
                <c:pt idx="1382">
                  <c:v>0.189</c:v>
                </c:pt>
                <c:pt idx="1383">
                  <c:v>0.189</c:v>
                </c:pt>
                <c:pt idx="1384">
                  <c:v>0.189</c:v>
                </c:pt>
                <c:pt idx="1385">
                  <c:v>0.189</c:v>
                </c:pt>
                <c:pt idx="1386">
                  <c:v>0.189</c:v>
                </c:pt>
                <c:pt idx="1387">
                  <c:v>0.189</c:v>
                </c:pt>
                <c:pt idx="1388">
                  <c:v>0.189</c:v>
                </c:pt>
                <c:pt idx="1389">
                  <c:v>0.189</c:v>
                </c:pt>
                <c:pt idx="1390">
                  <c:v>0.189</c:v>
                </c:pt>
                <c:pt idx="1391">
                  <c:v>0.189</c:v>
                </c:pt>
                <c:pt idx="1392">
                  <c:v>0.189</c:v>
                </c:pt>
                <c:pt idx="1393">
                  <c:v>0.189</c:v>
                </c:pt>
                <c:pt idx="1394">
                  <c:v>0.189</c:v>
                </c:pt>
                <c:pt idx="1395">
                  <c:v>0.189</c:v>
                </c:pt>
                <c:pt idx="1396">
                  <c:v>0.189</c:v>
                </c:pt>
                <c:pt idx="1397">
                  <c:v>0.189</c:v>
                </c:pt>
                <c:pt idx="1398">
                  <c:v>0.189</c:v>
                </c:pt>
                <c:pt idx="1399">
                  <c:v>0.189</c:v>
                </c:pt>
                <c:pt idx="1400">
                  <c:v>0.17799999999999999</c:v>
                </c:pt>
                <c:pt idx="1401">
                  <c:v>0.17799999999999999</c:v>
                </c:pt>
                <c:pt idx="1402">
                  <c:v>0.17799999999999999</c:v>
                </c:pt>
                <c:pt idx="1403">
                  <c:v>0.17799999999999999</c:v>
                </c:pt>
                <c:pt idx="1404">
                  <c:v>0.17799999999999999</c:v>
                </c:pt>
                <c:pt idx="1405">
                  <c:v>0.17799999999999999</c:v>
                </c:pt>
                <c:pt idx="1406">
                  <c:v>0.17799999999999999</c:v>
                </c:pt>
                <c:pt idx="1407">
                  <c:v>0.17799999999999999</c:v>
                </c:pt>
                <c:pt idx="1408">
                  <c:v>0.17799999999999999</c:v>
                </c:pt>
                <c:pt idx="1409">
                  <c:v>0.17799999999999999</c:v>
                </c:pt>
                <c:pt idx="1410">
                  <c:v>0.17799999999999999</c:v>
                </c:pt>
                <c:pt idx="1411">
                  <c:v>0.17799999999999999</c:v>
                </c:pt>
                <c:pt idx="1412">
                  <c:v>0.17799999999999999</c:v>
                </c:pt>
                <c:pt idx="1413">
                  <c:v>0.17799999999999999</c:v>
                </c:pt>
                <c:pt idx="1414">
                  <c:v>0.17799999999999999</c:v>
                </c:pt>
                <c:pt idx="1415">
                  <c:v>0.17799999999999999</c:v>
                </c:pt>
                <c:pt idx="1416">
                  <c:v>0.17799999999999999</c:v>
                </c:pt>
                <c:pt idx="1417">
                  <c:v>0.17799999999999999</c:v>
                </c:pt>
                <c:pt idx="1418">
                  <c:v>0.17799999999999999</c:v>
                </c:pt>
                <c:pt idx="1419">
                  <c:v>0.17799999999999999</c:v>
                </c:pt>
                <c:pt idx="1420">
                  <c:v>0.17799999999999999</c:v>
                </c:pt>
                <c:pt idx="1421">
                  <c:v>0.17799999999999999</c:v>
                </c:pt>
                <c:pt idx="1422">
                  <c:v>0.17799999999999999</c:v>
                </c:pt>
                <c:pt idx="1423">
                  <c:v>0.17799999999999999</c:v>
                </c:pt>
                <c:pt idx="1424">
                  <c:v>0.17799999999999999</c:v>
                </c:pt>
                <c:pt idx="1425">
                  <c:v>0.17799999999999999</c:v>
                </c:pt>
                <c:pt idx="1426">
                  <c:v>0.17799999999999999</c:v>
                </c:pt>
                <c:pt idx="1427">
                  <c:v>0.17799999999999999</c:v>
                </c:pt>
                <c:pt idx="1428">
                  <c:v>0.151</c:v>
                </c:pt>
                <c:pt idx="1429">
                  <c:v>0.151</c:v>
                </c:pt>
                <c:pt idx="1430">
                  <c:v>0.151</c:v>
                </c:pt>
                <c:pt idx="1431">
                  <c:v>0.151</c:v>
                </c:pt>
                <c:pt idx="1432">
                  <c:v>0.151</c:v>
                </c:pt>
                <c:pt idx="1433">
                  <c:v>0.151</c:v>
                </c:pt>
                <c:pt idx="1434">
                  <c:v>0.151</c:v>
                </c:pt>
                <c:pt idx="1435">
                  <c:v>0.151</c:v>
                </c:pt>
                <c:pt idx="1436">
                  <c:v>0.151</c:v>
                </c:pt>
                <c:pt idx="1437">
                  <c:v>0.151</c:v>
                </c:pt>
                <c:pt idx="1438">
                  <c:v>0.151</c:v>
                </c:pt>
                <c:pt idx="1439">
                  <c:v>0.151</c:v>
                </c:pt>
                <c:pt idx="1440">
                  <c:v>0.151</c:v>
                </c:pt>
                <c:pt idx="1441">
                  <c:v>0.151</c:v>
                </c:pt>
                <c:pt idx="1442">
                  <c:v>0.151</c:v>
                </c:pt>
                <c:pt idx="1443">
                  <c:v>0.151</c:v>
                </c:pt>
                <c:pt idx="1444">
                  <c:v>0.151</c:v>
                </c:pt>
                <c:pt idx="1445">
                  <c:v>0.151</c:v>
                </c:pt>
                <c:pt idx="1446">
                  <c:v>0.151</c:v>
                </c:pt>
                <c:pt idx="1447">
                  <c:v>0.151</c:v>
                </c:pt>
                <c:pt idx="1448">
                  <c:v>0.151</c:v>
                </c:pt>
                <c:pt idx="1449">
                  <c:v>0.151</c:v>
                </c:pt>
                <c:pt idx="1450">
                  <c:v>0.151</c:v>
                </c:pt>
                <c:pt idx="1451">
                  <c:v>0.151</c:v>
                </c:pt>
                <c:pt idx="1452">
                  <c:v>0.151</c:v>
                </c:pt>
                <c:pt idx="1453">
                  <c:v>0.151</c:v>
                </c:pt>
                <c:pt idx="1454">
                  <c:v>0.151</c:v>
                </c:pt>
                <c:pt idx="1455">
                  <c:v>0.151</c:v>
                </c:pt>
                <c:pt idx="1456">
                  <c:v>0.151</c:v>
                </c:pt>
                <c:pt idx="1457">
                  <c:v>0.151</c:v>
                </c:pt>
                <c:pt idx="1458">
                  <c:v>0.151</c:v>
                </c:pt>
                <c:pt idx="1459">
                  <c:v>0.151</c:v>
                </c:pt>
                <c:pt idx="1460">
                  <c:v>0.151</c:v>
                </c:pt>
                <c:pt idx="1461">
                  <c:v>0.151</c:v>
                </c:pt>
                <c:pt idx="1462">
                  <c:v>0.151</c:v>
                </c:pt>
                <c:pt idx="1463">
                  <c:v>0.151</c:v>
                </c:pt>
                <c:pt idx="1464">
                  <c:v>0.151</c:v>
                </c:pt>
                <c:pt idx="1465">
                  <c:v>0.151</c:v>
                </c:pt>
                <c:pt idx="1466">
                  <c:v>0.151</c:v>
                </c:pt>
                <c:pt idx="1467">
                  <c:v>0.151</c:v>
                </c:pt>
                <c:pt idx="1468">
                  <c:v>0.151</c:v>
                </c:pt>
                <c:pt idx="1469">
                  <c:v>0.151</c:v>
                </c:pt>
                <c:pt idx="1470">
                  <c:v>0.151</c:v>
                </c:pt>
                <c:pt idx="1471">
                  <c:v>0.151</c:v>
                </c:pt>
                <c:pt idx="1472">
                  <c:v>0.151</c:v>
                </c:pt>
                <c:pt idx="1473">
                  <c:v>0.151</c:v>
                </c:pt>
                <c:pt idx="1474">
                  <c:v>0.151</c:v>
                </c:pt>
                <c:pt idx="1475">
                  <c:v>0.151</c:v>
                </c:pt>
                <c:pt idx="1476">
                  <c:v>0.151</c:v>
                </c:pt>
                <c:pt idx="1477">
                  <c:v>0.151</c:v>
                </c:pt>
                <c:pt idx="1478">
                  <c:v>0.151</c:v>
                </c:pt>
                <c:pt idx="1479">
                  <c:v>0.151</c:v>
                </c:pt>
                <c:pt idx="1480">
                  <c:v>0.151</c:v>
                </c:pt>
                <c:pt idx="1481">
                  <c:v>0.151</c:v>
                </c:pt>
                <c:pt idx="1482">
                  <c:v>0.151</c:v>
                </c:pt>
                <c:pt idx="1483">
                  <c:v>0.151</c:v>
                </c:pt>
                <c:pt idx="1484">
                  <c:v>0.151</c:v>
                </c:pt>
                <c:pt idx="1485">
                  <c:v>0.151</c:v>
                </c:pt>
                <c:pt idx="1486">
                  <c:v>0.151</c:v>
                </c:pt>
                <c:pt idx="1487">
                  <c:v>0.151</c:v>
                </c:pt>
                <c:pt idx="1488">
                  <c:v>0.151</c:v>
                </c:pt>
                <c:pt idx="1489">
                  <c:v>0.151</c:v>
                </c:pt>
                <c:pt idx="1490">
                  <c:v>0.151</c:v>
                </c:pt>
                <c:pt idx="1491">
                  <c:v>0.11899999999999999</c:v>
                </c:pt>
                <c:pt idx="1492">
                  <c:v>0.11899999999999999</c:v>
                </c:pt>
                <c:pt idx="1493">
                  <c:v>0.11899999999999999</c:v>
                </c:pt>
                <c:pt idx="1494">
                  <c:v>0.11899999999999999</c:v>
                </c:pt>
                <c:pt idx="1495">
                  <c:v>0.11899999999999999</c:v>
                </c:pt>
                <c:pt idx="1496">
                  <c:v>0.11899999999999999</c:v>
                </c:pt>
                <c:pt idx="1497">
                  <c:v>0.11899999999999999</c:v>
                </c:pt>
                <c:pt idx="1498">
                  <c:v>0.11899999999999999</c:v>
                </c:pt>
                <c:pt idx="1499">
                  <c:v>0.11899999999999999</c:v>
                </c:pt>
                <c:pt idx="1500">
                  <c:v>0.11899999999999999</c:v>
                </c:pt>
                <c:pt idx="1501">
                  <c:v>0.11899999999999999</c:v>
                </c:pt>
                <c:pt idx="1502">
                  <c:v>0.11899999999999999</c:v>
                </c:pt>
                <c:pt idx="1503">
                  <c:v>0.11899999999999999</c:v>
                </c:pt>
                <c:pt idx="1504">
                  <c:v>0.11899999999999999</c:v>
                </c:pt>
                <c:pt idx="1505">
                  <c:v>0.11899999999999999</c:v>
                </c:pt>
                <c:pt idx="1506">
                  <c:v>0.11899999999999999</c:v>
                </c:pt>
                <c:pt idx="1507">
                  <c:v>0.11899999999999999</c:v>
                </c:pt>
                <c:pt idx="1508">
                  <c:v>0.11899999999999999</c:v>
                </c:pt>
                <c:pt idx="1509">
                  <c:v>0.11899999999999999</c:v>
                </c:pt>
                <c:pt idx="1510">
                  <c:v>0.11899999999999999</c:v>
                </c:pt>
                <c:pt idx="1511">
                  <c:v>0.11899999999999999</c:v>
                </c:pt>
                <c:pt idx="1512">
                  <c:v>0.11899999999999999</c:v>
                </c:pt>
                <c:pt idx="1513">
                  <c:v>0.11899999999999999</c:v>
                </c:pt>
                <c:pt idx="1514">
                  <c:v>0.11899999999999999</c:v>
                </c:pt>
                <c:pt idx="1515">
                  <c:v>0.11899999999999999</c:v>
                </c:pt>
                <c:pt idx="1516">
                  <c:v>0.11899999999999999</c:v>
                </c:pt>
                <c:pt idx="1517">
                  <c:v>0.11899999999999999</c:v>
                </c:pt>
                <c:pt idx="1518">
                  <c:v>0.11899999999999999</c:v>
                </c:pt>
                <c:pt idx="1519">
                  <c:v>0.11899999999999999</c:v>
                </c:pt>
                <c:pt idx="1520">
                  <c:v>0.11899999999999999</c:v>
                </c:pt>
                <c:pt idx="1521">
                  <c:v>0.11899999999999999</c:v>
                </c:pt>
                <c:pt idx="1522">
                  <c:v>0.11899999999999999</c:v>
                </c:pt>
                <c:pt idx="1523">
                  <c:v>0.11899999999999999</c:v>
                </c:pt>
                <c:pt idx="1524">
                  <c:v>0.11899999999999999</c:v>
                </c:pt>
                <c:pt idx="1525">
                  <c:v>0.11899999999999999</c:v>
                </c:pt>
                <c:pt idx="1526">
                  <c:v>0.11899999999999999</c:v>
                </c:pt>
                <c:pt idx="1527">
                  <c:v>0.11899999999999999</c:v>
                </c:pt>
                <c:pt idx="1528">
                  <c:v>0.11899999999999999</c:v>
                </c:pt>
                <c:pt idx="1529">
                  <c:v>0.11899999999999999</c:v>
                </c:pt>
                <c:pt idx="1530">
                  <c:v>0.11899999999999999</c:v>
                </c:pt>
                <c:pt idx="1531">
                  <c:v>0.11899999999999999</c:v>
                </c:pt>
                <c:pt idx="1532">
                  <c:v>0.11899999999999999</c:v>
                </c:pt>
                <c:pt idx="1533">
                  <c:v>0.11899999999999999</c:v>
                </c:pt>
                <c:pt idx="1534">
                  <c:v>0.11899999999999999</c:v>
                </c:pt>
                <c:pt idx="1535">
                  <c:v>0.11899999999999999</c:v>
                </c:pt>
                <c:pt idx="1536">
                  <c:v>0.11899999999999999</c:v>
                </c:pt>
                <c:pt idx="1537">
                  <c:v>0.11899999999999999</c:v>
                </c:pt>
                <c:pt idx="1538">
                  <c:v>0.11899999999999999</c:v>
                </c:pt>
                <c:pt idx="1539">
                  <c:v>0.11899999999999999</c:v>
                </c:pt>
                <c:pt idx="1540">
                  <c:v>0.11899999999999999</c:v>
                </c:pt>
                <c:pt idx="1541">
                  <c:v>0.11899999999999999</c:v>
                </c:pt>
                <c:pt idx="1542">
                  <c:v>0.11899999999999999</c:v>
                </c:pt>
                <c:pt idx="1543">
                  <c:v>0.11899999999999999</c:v>
                </c:pt>
                <c:pt idx="1544">
                  <c:v>0.11899999999999999</c:v>
                </c:pt>
                <c:pt idx="1545">
                  <c:v>0.11899999999999999</c:v>
                </c:pt>
                <c:pt idx="1546">
                  <c:v>0.11899999999999999</c:v>
                </c:pt>
                <c:pt idx="1547">
                  <c:v>0.11899999999999999</c:v>
                </c:pt>
                <c:pt idx="1548">
                  <c:v>0.11899999999999999</c:v>
                </c:pt>
                <c:pt idx="1549">
                  <c:v>0.11899999999999999</c:v>
                </c:pt>
                <c:pt idx="1550">
                  <c:v>0.11899999999999999</c:v>
                </c:pt>
                <c:pt idx="1551">
                  <c:v>0.11899999999999999</c:v>
                </c:pt>
                <c:pt idx="1552">
                  <c:v>0.11899999999999999</c:v>
                </c:pt>
                <c:pt idx="1553">
                  <c:v>0.17199999999999999</c:v>
                </c:pt>
                <c:pt idx="1554">
                  <c:v>0.17199999999999999</c:v>
                </c:pt>
                <c:pt idx="1555">
                  <c:v>0.17199999999999999</c:v>
                </c:pt>
                <c:pt idx="1556">
                  <c:v>0.17199999999999999</c:v>
                </c:pt>
                <c:pt idx="1557">
                  <c:v>0.17199999999999999</c:v>
                </c:pt>
                <c:pt idx="1558">
                  <c:v>0.17199999999999999</c:v>
                </c:pt>
                <c:pt idx="1559">
                  <c:v>0.17199999999999999</c:v>
                </c:pt>
                <c:pt idx="1560">
                  <c:v>0.17199999999999999</c:v>
                </c:pt>
                <c:pt idx="1561">
                  <c:v>0.17199999999999999</c:v>
                </c:pt>
                <c:pt idx="1562">
                  <c:v>0.17199999999999999</c:v>
                </c:pt>
                <c:pt idx="1563">
                  <c:v>0.17199999999999999</c:v>
                </c:pt>
                <c:pt idx="1564">
                  <c:v>0.17199999999999999</c:v>
                </c:pt>
                <c:pt idx="1565">
                  <c:v>0.17199999999999999</c:v>
                </c:pt>
                <c:pt idx="1566">
                  <c:v>0.17199999999999999</c:v>
                </c:pt>
                <c:pt idx="1567">
                  <c:v>0.17199999999999999</c:v>
                </c:pt>
                <c:pt idx="1568">
                  <c:v>0.17199999999999999</c:v>
                </c:pt>
                <c:pt idx="1569">
                  <c:v>0.17199999999999999</c:v>
                </c:pt>
                <c:pt idx="1570">
                  <c:v>0.17199999999999999</c:v>
                </c:pt>
                <c:pt idx="1571">
                  <c:v>0.17199999999999999</c:v>
                </c:pt>
                <c:pt idx="1572">
                  <c:v>0.17199999999999999</c:v>
                </c:pt>
                <c:pt idx="1573">
                  <c:v>0.17199999999999999</c:v>
                </c:pt>
                <c:pt idx="1574">
                  <c:v>0.17199999999999999</c:v>
                </c:pt>
                <c:pt idx="1575">
                  <c:v>0.17199999999999999</c:v>
                </c:pt>
                <c:pt idx="1576">
                  <c:v>0.17199999999999999</c:v>
                </c:pt>
                <c:pt idx="1577">
                  <c:v>0.17199999999999999</c:v>
                </c:pt>
                <c:pt idx="1578">
                  <c:v>0.17199999999999999</c:v>
                </c:pt>
                <c:pt idx="1579">
                  <c:v>0.17199999999999999</c:v>
                </c:pt>
                <c:pt idx="1580">
                  <c:v>0.17199999999999999</c:v>
                </c:pt>
                <c:pt idx="1581">
                  <c:v>0.17199999999999999</c:v>
                </c:pt>
                <c:pt idx="1582">
                  <c:v>0.16600000000000001</c:v>
                </c:pt>
                <c:pt idx="1583">
                  <c:v>0.16600000000000001</c:v>
                </c:pt>
                <c:pt idx="1584">
                  <c:v>0.16600000000000001</c:v>
                </c:pt>
                <c:pt idx="1585">
                  <c:v>0.16600000000000001</c:v>
                </c:pt>
                <c:pt idx="1586">
                  <c:v>0.16600000000000001</c:v>
                </c:pt>
                <c:pt idx="1587">
                  <c:v>0.16600000000000001</c:v>
                </c:pt>
                <c:pt idx="1588">
                  <c:v>0.16600000000000001</c:v>
                </c:pt>
                <c:pt idx="1589">
                  <c:v>0.16600000000000001</c:v>
                </c:pt>
                <c:pt idx="1590">
                  <c:v>0.16600000000000001</c:v>
                </c:pt>
                <c:pt idx="1591">
                  <c:v>0.16600000000000001</c:v>
                </c:pt>
                <c:pt idx="1592">
                  <c:v>0.16600000000000001</c:v>
                </c:pt>
                <c:pt idx="1593">
                  <c:v>0.16600000000000001</c:v>
                </c:pt>
                <c:pt idx="1594">
                  <c:v>0.16600000000000001</c:v>
                </c:pt>
                <c:pt idx="1595">
                  <c:v>0.16600000000000001</c:v>
                </c:pt>
                <c:pt idx="1596">
                  <c:v>0.16600000000000001</c:v>
                </c:pt>
                <c:pt idx="1597">
                  <c:v>0.16600000000000001</c:v>
                </c:pt>
                <c:pt idx="1598">
                  <c:v>0.16600000000000001</c:v>
                </c:pt>
                <c:pt idx="1599">
                  <c:v>0.16600000000000001</c:v>
                </c:pt>
                <c:pt idx="1600">
                  <c:v>0.16600000000000001</c:v>
                </c:pt>
                <c:pt idx="1601">
                  <c:v>0.16600000000000001</c:v>
                </c:pt>
                <c:pt idx="1602">
                  <c:v>0.16600000000000001</c:v>
                </c:pt>
                <c:pt idx="1603">
                  <c:v>0.16600000000000001</c:v>
                </c:pt>
                <c:pt idx="1604">
                  <c:v>0.16600000000000001</c:v>
                </c:pt>
                <c:pt idx="1605">
                  <c:v>0.16600000000000001</c:v>
                </c:pt>
                <c:pt idx="1606">
                  <c:v>0.16600000000000001</c:v>
                </c:pt>
                <c:pt idx="1607">
                  <c:v>0.16600000000000001</c:v>
                </c:pt>
                <c:pt idx="1608">
                  <c:v>0.16600000000000001</c:v>
                </c:pt>
                <c:pt idx="1609">
                  <c:v>0.16600000000000001</c:v>
                </c:pt>
                <c:pt idx="1610">
                  <c:v>0.16600000000000001</c:v>
                </c:pt>
                <c:pt idx="1611">
                  <c:v>0.16600000000000001</c:v>
                </c:pt>
                <c:pt idx="1612">
                  <c:v>0.16600000000000001</c:v>
                </c:pt>
                <c:pt idx="1613">
                  <c:v>0.16600000000000001</c:v>
                </c:pt>
                <c:pt idx="1614">
                  <c:v>0.127</c:v>
                </c:pt>
                <c:pt idx="1615">
                  <c:v>0.127</c:v>
                </c:pt>
                <c:pt idx="1616">
                  <c:v>0.127</c:v>
                </c:pt>
                <c:pt idx="1617">
                  <c:v>0.127</c:v>
                </c:pt>
                <c:pt idx="1618">
                  <c:v>0.127</c:v>
                </c:pt>
                <c:pt idx="1619">
                  <c:v>0.127</c:v>
                </c:pt>
                <c:pt idx="1620">
                  <c:v>0.127</c:v>
                </c:pt>
                <c:pt idx="1621">
                  <c:v>0.127</c:v>
                </c:pt>
                <c:pt idx="1622">
                  <c:v>0.127</c:v>
                </c:pt>
                <c:pt idx="1623">
                  <c:v>0.127</c:v>
                </c:pt>
                <c:pt idx="1624">
                  <c:v>0.127</c:v>
                </c:pt>
                <c:pt idx="1625">
                  <c:v>0.127</c:v>
                </c:pt>
                <c:pt idx="1626">
                  <c:v>0.127</c:v>
                </c:pt>
                <c:pt idx="1627">
                  <c:v>0.127</c:v>
                </c:pt>
                <c:pt idx="1628">
                  <c:v>0.127</c:v>
                </c:pt>
                <c:pt idx="1629">
                  <c:v>0.127</c:v>
                </c:pt>
                <c:pt idx="1630">
                  <c:v>0.127</c:v>
                </c:pt>
                <c:pt idx="1631">
                  <c:v>0.127</c:v>
                </c:pt>
                <c:pt idx="1632">
                  <c:v>0.127</c:v>
                </c:pt>
                <c:pt idx="1633">
                  <c:v>0.127</c:v>
                </c:pt>
                <c:pt idx="1634">
                  <c:v>0.127</c:v>
                </c:pt>
                <c:pt idx="1635">
                  <c:v>0.127</c:v>
                </c:pt>
                <c:pt idx="1636">
                  <c:v>0.127</c:v>
                </c:pt>
                <c:pt idx="1637">
                  <c:v>0.127</c:v>
                </c:pt>
                <c:pt idx="1638">
                  <c:v>0.127</c:v>
                </c:pt>
                <c:pt idx="1639">
                  <c:v>0.127</c:v>
                </c:pt>
                <c:pt idx="1640">
                  <c:v>0.127</c:v>
                </c:pt>
                <c:pt idx="1641">
                  <c:v>0.127</c:v>
                </c:pt>
                <c:pt idx="1642">
                  <c:v>0.127</c:v>
                </c:pt>
                <c:pt idx="1643">
                  <c:v>0.127</c:v>
                </c:pt>
                <c:pt idx="1644">
                  <c:v>0.127</c:v>
                </c:pt>
                <c:pt idx="1645">
                  <c:v>0.11899999999999999</c:v>
                </c:pt>
                <c:pt idx="1646">
                  <c:v>0.11899999999999999</c:v>
                </c:pt>
                <c:pt idx="1647">
                  <c:v>0.11899999999999999</c:v>
                </c:pt>
                <c:pt idx="1648">
                  <c:v>0.11899999999999999</c:v>
                </c:pt>
                <c:pt idx="1649">
                  <c:v>0.11899999999999999</c:v>
                </c:pt>
                <c:pt idx="1650">
                  <c:v>0.11899999999999999</c:v>
                </c:pt>
                <c:pt idx="1651">
                  <c:v>0.11899999999999999</c:v>
                </c:pt>
                <c:pt idx="1652">
                  <c:v>0.11899999999999999</c:v>
                </c:pt>
                <c:pt idx="1653">
                  <c:v>0.11899999999999999</c:v>
                </c:pt>
                <c:pt idx="1654">
                  <c:v>0.11899999999999999</c:v>
                </c:pt>
                <c:pt idx="1655">
                  <c:v>0.11899999999999999</c:v>
                </c:pt>
                <c:pt idx="1656">
                  <c:v>0.11899999999999999</c:v>
                </c:pt>
                <c:pt idx="1657">
                  <c:v>0.11899999999999999</c:v>
                </c:pt>
                <c:pt idx="1658">
                  <c:v>0.11899999999999999</c:v>
                </c:pt>
                <c:pt idx="1659">
                  <c:v>0.11899999999999999</c:v>
                </c:pt>
                <c:pt idx="1660">
                  <c:v>0.11899999999999999</c:v>
                </c:pt>
                <c:pt idx="1661">
                  <c:v>0.11899999999999999</c:v>
                </c:pt>
                <c:pt idx="1662">
                  <c:v>0.11899999999999999</c:v>
                </c:pt>
                <c:pt idx="1663">
                  <c:v>0.11899999999999999</c:v>
                </c:pt>
                <c:pt idx="1664">
                  <c:v>0.11899999999999999</c:v>
                </c:pt>
                <c:pt idx="1665">
                  <c:v>0.11899999999999999</c:v>
                </c:pt>
                <c:pt idx="1666">
                  <c:v>0.11899999999999999</c:v>
                </c:pt>
                <c:pt idx="1667">
                  <c:v>0.11899999999999999</c:v>
                </c:pt>
                <c:pt idx="1668">
                  <c:v>0.11899999999999999</c:v>
                </c:pt>
                <c:pt idx="1669">
                  <c:v>0.11899999999999999</c:v>
                </c:pt>
                <c:pt idx="1670">
                  <c:v>0.11899999999999999</c:v>
                </c:pt>
                <c:pt idx="1671">
                  <c:v>0.11899999999999999</c:v>
                </c:pt>
                <c:pt idx="1672">
                  <c:v>0.11899999999999999</c:v>
                </c:pt>
                <c:pt idx="1673">
                  <c:v>0.11899999999999999</c:v>
                </c:pt>
                <c:pt idx="1674">
                  <c:v>0.11899999999999999</c:v>
                </c:pt>
                <c:pt idx="1675">
                  <c:v>0.11899999999999999</c:v>
                </c:pt>
                <c:pt idx="1676">
                  <c:v>7.6999999999999999E-2</c:v>
                </c:pt>
                <c:pt idx="1677">
                  <c:v>7.6999999999999999E-2</c:v>
                </c:pt>
                <c:pt idx="1678">
                  <c:v>7.6999999999999999E-2</c:v>
                </c:pt>
                <c:pt idx="1679">
                  <c:v>7.6999999999999999E-2</c:v>
                </c:pt>
                <c:pt idx="1680">
                  <c:v>7.6999999999999999E-2</c:v>
                </c:pt>
                <c:pt idx="1681">
                  <c:v>7.6999999999999999E-2</c:v>
                </c:pt>
                <c:pt idx="1682">
                  <c:v>7.6999999999999999E-2</c:v>
                </c:pt>
                <c:pt idx="1683">
                  <c:v>7.6999999999999999E-2</c:v>
                </c:pt>
                <c:pt idx="1684">
                  <c:v>7.6999999999999999E-2</c:v>
                </c:pt>
                <c:pt idx="1685">
                  <c:v>7.6999999999999999E-2</c:v>
                </c:pt>
                <c:pt idx="1686">
                  <c:v>7.6999999999999999E-2</c:v>
                </c:pt>
                <c:pt idx="1687">
                  <c:v>7.6999999999999999E-2</c:v>
                </c:pt>
                <c:pt idx="1688">
                  <c:v>7.6999999999999999E-2</c:v>
                </c:pt>
                <c:pt idx="1689">
                  <c:v>7.6999999999999999E-2</c:v>
                </c:pt>
                <c:pt idx="1690">
                  <c:v>7.6999999999999999E-2</c:v>
                </c:pt>
                <c:pt idx="1691">
                  <c:v>7.6999999999999999E-2</c:v>
                </c:pt>
                <c:pt idx="1692">
                  <c:v>7.6999999999999999E-2</c:v>
                </c:pt>
                <c:pt idx="1693">
                  <c:v>7.6999999999999999E-2</c:v>
                </c:pt>
                <c:pt idx="1694">
                  <c:v>7.6999999999999999E-2</c:v>
                </c:pt>
                <c:pt idx="1695">
                  <c:v>7.6999999999999999E-2</c:v>
                </c:pt>
                <c:pt idx="1696">
                  <c:v>7.6999999999999999E-2</c:v>
                </c:pt>
                <c:pt idx="1697">
                  <c:v>7.6999999999999999E-2</c:v>
                </c:pt>
                <c:pt idx="1698">
                  <c:v>7.6999999999999999E-2</c:v>
                </c:pt>
                <c:pt idx="1699">
                  <c:v>7.6999999999999999E-2</c:v>
                </c:pt>
                <c:pt idx="1700">
                  <c:v>7.6999999999999999E-2</c:v>
                </c:pt>
                <c:pt idx="1701">
                  <c:v>7.6999999999999999E-2</c:v>
                </c:pt>
                <c:pt idx="1702">
                  <c:v>7.6999999999999999E-2</c:v>
                </c:pt>
                <c:pt idx="1703">
                  <c:v>7.6999999999999999E-2</c:v>
                </c:pt>
                <c:pt idx="1704">
                  <c:v>7.3999999999999996E-2</c:v>
                </c:pt>
                <c:pt idx="1705">
                  <c:v>7.3999999999999996E-2</c:v>
                </c:pt>
                <c:pt idx="1706">
                  <c:v>7.3999999999999996E-2</c:v>
                </c:pt>
                <c:pt idx="1707">
                  <c:v>7.3999999999999996E-2</c:v>
                </c:pt>
                <c:pt idx="1708">
                  <c:v>7.3999999999999996E-2</c:v>
                </c:pt>
                <c:pt idx="1709">
                  <c:v>7.3999999999999996E-2</c:v>
                </c:pt>
                <c:pt idx="1710">
                  <c:v>7.3999999999999996E-2</c:v>
                </c:pt>
                <c:pt idx="1711">
                  <c:v>7.3999999999999996E-2</c:v>
                </c:pt>
                <c:pt idx="1712">
                  <c:v>7.3999999999999996E-2</c:v>
                </c:pt>
                <c:pt idx="1713">
                  <c:v>7.3999999999999996E-2</c:v>
                </c:pt>
                <c:pt idx="1714">
                  <c:v>7.3999999999999996E-2</c:v>
                </c:pt>
                <c:pt idx="1715">
                  <c:v>7.3999999999999996E-2</c:v>
                </c:pt>
                <c:pt idx="1716">
                  <c:v>7.3999999999999996E-2</c:v>
                </c:pt>
                <c:pt idx="1717">
                  <c:v>7.3999999999999996E-2</c:v>
                </c:pt>
                <c:pt idx="1718">
                  <c:v>7.3999999999999996E-2</c:v>
                </c:pt>
                <c:pt idx="1719">
                  <c:v>7.3999999999999996E-2</c:v>
                </c:pt>
                <c:pt idx="1720">
                  <c:v>7.3999999999999996E-2</c:v>
                </c:pt>
                <c:pt idx="1721">
                  <c:v>7.3999999999999996E-2</c:v>
                </c:pt>
                <c:pt idx="1722">
                  <c:v>7.3999999999999996E-2</c:v>
                </c:pt>
                <c:pt idx="1723">
                  <c:v>7.3999999999999996E-2</c:v>
                </c:pt>
                <c:pt idx="1724">
                  <c:v>7.3999999999999996E-2</c:v>
                </c:pt>
                <c:pt idx="1725">
                  <c:v>7.3999999999999996E-2</c:v>
                </c:pt>
                <c:pt idx="1726">
                  <c:v>7.3999999999999996E-2</c:v>
                </c:pt>
                <c:pt idx="1727">
                  <c:v>7.3999999999999996E-2</c:v>
                </c:pt>
                <c:pt idx="1728">
                  <c:v>7.3999999999999996E-2</c:v>
                </c:pt>
                <c:pt idx="1729">
                  <c:v>7.3999999999999996E-2</c:v>
                </c:pt>
                <c:pt idx="1730">
                  <c:v>7.3999999999999996E-2</c:v>
                </c:pt>
                <c:pt idx="1731">
                  <c:v>7.3999999999999996E-2</c:v>
                </c:pt>
                <c:pt idx="1732">
                  <c:v>7.3999999999999996E-2</c:v>
                </c:pt>
                <c:pt idx="1733">
                  <c:v>7.3999999999999996E-2</c:v>
                </c:pt>
                <c:pt idx="1734">
                  <c:v>7.3999999999999996E-2</c:v>
                </c:pt>
                <c:pt idx="1735">
                  <c:v>0.114</c:v>
                </c:pt>
                <c:pt idx="1736">
                  <c:v>0.114</c:v>
                </c:pt>
                <c:pt idx="1737">
                  <c:v>0.114</c:v>
                </c:pt>
                <c:pt idx="1738">
                  <c:v>0.114</c:v>
                </c:pt>
                <c:pt idx="1739">
                  <c:v>0.114</c:v>
                </c:pt>
                <c:pt idx="1740">
                  <c:v>0.114</c:v>
                </c:pt>
                <c:pt idx="1741">
                  <c:v>0.114</c:v>
                </c:pt>
                <c:pt idx="1742">
                  <c:v>0.114</c:v>
                </c:pt>
                <c:pt idx="1743">
                  <c:v>0.114</c:v>
                </c:pt>
                <c:pt idx="1744">
                  <c:v>0.114</c:v>
                </c:pt>
                <c:pt idx="1745">
                  <c:v>0.114</c:v>
                </c:pt>
                <c:pt idx="1746">
                  <c:v>0.114</c:v>
                </c:pt>
                <c:pt idx="1747">
                  <c:v>0.114</c:v>
                </c:pt>
                <c:pt idx="1748">
                  <c:v>0.114</c:v>
                </c:pt>
                <c:pt idx="1749">
                  <c:v>0.114</c:v>
                </c:pt>
                <c:pt idx="1750">
                  <c:v>0.114</c:v>
                </c:pt>
                <c:pt idx="1751">
                  <c:v>0.114</c:v>
                </c:pt>
                <c:pt idx="1752">
                  <c:v>0.114</c:v>
                </c:pt>
                <c:pt idx="1753">
                  <c:v>0.114</c:v>
                </c:pt>
                <c:pt idx="1754">
                  <c:v>0.114</c:v>
                </c:pt>
                <c:pt idx="1755">
                  <c:v>0.114</c:v>
                </c:pt>
                <c:pt idx="1756">
                  <c:v>0.114</c:v>
                </c:pt>
                <c:pt idx="1757">
                  <c:v>0.114</c:v>
                </c:pt>
                <c:pt idx="1758">
                  <c:v>0.114</c:v>
                </c:pt>
                <c:pt idx="1759">
                  <c:v>0.114</c:v>
                </c:pt>
                <c:pt idx="1760">
                  <c:v>0.114</c:v>
                </c:pt>
                <c:pt idx="1761">
                  <c:v>0.114</c:v>
                </c:pt>
                <c:pt idx="1762">
                  <c:v>0.114</c:v>
                </c:pt>
                <c:pt idx="1763">
                  <c:v>0.114</c:v>
                </c:pt>
                <c:pt idx="1764">
                  <c:v>0.14299999999999999</c:v>
                </c:pt>
                <c:pt idx="1765">
                  <c:v>0.14299999999999999</c:v>
                </c:pt>
                <c:pt idx="1766">
                  <c:v>0.14299999999999999</c:v>
                </c:pt>
                <c:pt idx="1767">
                  <c:v>0.14299999999999999</c:v>
                </c:pt>
                <c:pt idx="1768">
                  <c:v>0.14299999999999999</c:v>
                </c:pt>
                <c:pt idx="1769">
                  <c:v>0.14299999999999999</c:v>
                </c:pt>
                <c:pt idx="1770">
                  <c:v>0.14299999999999999</c:v>
                </c:pt>
                <c:pt idx="1771">
                  <c:v>0.14299999999999999</c:v>
                </c:pt>
                <c:pt idx="1772">
                  <c:v>0.14299999999999999</c:v>
                </c:pt>
                <c:pt idx="1773">
                  <c:v>0.14299999999999999</c:v>
                </c:pt>
                <c:pt idx="1774">
                  <c:v>0.14299999999999999</c:v>
                </c:pt>
                <c:pt idx="1775">
                  <c:v>0.14299999999999999</c:v>
                </c:pt>
                <c:pt idx="1776">
                  <c:v>0.14299999999999999</c:v>
                </c:pt>
                <c:pt idx="1777">
                  <c:v>0.14299999999999999</c:v>
                </c:pt>
                <c:pt idx="1778">
                  <c:v>0.14299999999999999</c:v>
                </c:pt>
                <c:pt idx="1779">
                  <c:v>0.14299999999999999</c:v>
                </c:pt>
                <c:pt idx="1780">
                  <c:v>0.14299999999999999</c:v>
                </c:pt>
                <c:pt idx="1781">
                  <c:v>0.14299999999999999</c:v>
                </c:pt>
                <c:pt idx="1782">
                  <c:v>0.14299999999999999</c:v>
                </c:pt>
                <c:pt idx="1783">
                  <c:v>0.14299999999999999</c:v>
                </c:pt>
                <c:pt idx="1784">
                  <c:v>0.14299999999999999</c:v>
                </c:pt>
                <c:pt idx="1785">
                  <c:v>0.14299999999999999</c:v>
                </c:pt>
                <c:pt idx="1786">
                  <c:v>0.14299999999999999</c:v>
                </c:pt>
                <c:pt idx="1787">
                  <c:v>0.14299999999999999</c:v>
                </c:pt>
                <c:pt idx="1788">
                  <c:v>0.14299999999999999</c:v>
                </c:pt>
                <c:pt idx="1789">
                  <c:v>0.14299999999999999</c:v>
                </c:pt>
                <c:pt idx="1790">
                  <c:v>0.14299999999999999</c:v>
                </c:pt>
                <c:pt idx="1791">
                  <c:v>0.14299999999999999</c:v>
                </c:pt>
                <c:pt idx="1792">
                  <c:v>0.14299999999999999</c:v>
                </c:pt>
                <c:pt idx="1793">
                  <c:v>0.14299999999999999</c:v>
                </c:pt>
                <c:pt idx="1794">
                  <c:v>0.14299999999999999</c:v>
                </c:pt>
                <c:pt idx="1795">
                  <c:v>0.14299999999999999</c:v>
                </c:pt>
                <c:pt idx="1796">
                  <c:v>0.17199999999999999</c:v>
                </c:pt>
                <c:pt idx="1797">
                  <c:v>0.17199999999999999</c:v>
                </c:pt>
                <c:pt idx="1798">
                  <c:v>0.17199999999999999</c:v>
                </c:pt>
                <c:pt idx="1799">
                  <c:v>0.17199999999999999</c:v>
                </c:pt>
                <c:pt idx="1800">
                  <c:v>0.17199999999999999</c:v>
                </c:pt>
                <c:pt idx="1801">
                  <c:v>0.17199999999999999</c:v>
                </c:pt>
                <c:pt idx="1802">
                  <c:v>0.17199999999999999</c:v>
                </c:pt>
                <c:pt idx="1803">
                  <c:v>0.17199999999999999</c:v>
                </c:pt>
                <c:pt idx="1804">
                  <c:v>0.17199999999999999</c:v>
                </c:pt>
                <c:pt idx="1805">
                  <c:v>0.17199999999999999</c:v>
                </c:pt>
                <c:pt idx="1806">
                  <c:v>0.17199999999999999</c:v>
                </c:pt>
                <c:pt idx="1807">
                  <c:v>0.17199999999999999</c:v>
                </c:pt>
                <c:pt idx="1808">
                  <c:v>0.17199999999999999</c:v>
                </c:pt>
                <c:pt idx="1809">
                  <c:v>0.17199999999999999</c:v>
                </c:pt>
                <c:pt idx="1810">
                  <c:v>0.17199999999999999</c:v>
                </c:pt>
                <c:pt idx="1811">
                  <c:v>0.17199999999999999</c:v>
                </c:pt>
                <c:pt idx="1812">
                  <c:v>0.17199999999999999</c:v>
                </c:pt>
                <c:pt idx="1813">
                  <c:v>0.17199999999999999</c:v>
                </c:pt>
                <c:pt idx="1814">
                  <c:v>0.17199999999999999</c:v>
                </c:pt>
                <c:pt idx="1815">
                  <c:v>0.17199999999999999</c:v>
                </c:pt>
                <c:pt idx="1816">
                  <c:v>0.17199999999999999</c:v>
                </c:pt>
                <c:pt idx="1817">
                  <c:v>0.17199999999999999</c:v>
                </c:pt>
                <c:pt idx="1818">
                  <c:v>0.17199999999999999</c:v>
                </c:pt>
                <c:pt idx="1819">
                  <c:v>0.17199999999999999</c:v>
                </c:pt>
                <c:pt idx="1820">
                  <c:v>0.17199999999999999</c:v>
                </c:pt>
                <c:pt idx="1821">
                  <c:v>0.17199999999999999</c:v>
                </c:pt>
                <c:pt idx="1822">
                  <c:v>0.17199999999999999</c:v>
                </c:pt>
                <c:pt idx="1823">
                  <c:v>0.17199999999999999</c:v>
                </c:pt>
                <c:pt idx="1824">
                  <c:v>0.17199999999999999</c:v>
                </c:pt>
                <c:pt idx="1825">
                  <c:v>0.17199999999999999</c:v>
                </c:pt>
                <c:pt idx="1826">
                  <c:v>0.151</c:v>
                </c:pt>
                <c:pt idx="1827">
                  <c:v>0.151</c:v>
                </c:pt>
                <c:pt idx="1828">
                  <c:v>0.151</c:v>
                </c:pt>
                <c:pt idx="1829">
                  <c:v>0.151</c:v>
                </c:pt>
                <c:pt idx="1830">
                  <c:v>0.151</c:v>
                </c:pt>
                <c:pt idx="1831">
                  <c:v>0.151</c:v>
                </c:pt>
                <c:pt idx="1832">
                  <c:v>0.151</c:v>
                </c:pt>
                <c:pt idx="1833">
                  <c:v>0.151</c:v>
                </c:pt>
                <c:pt idx="1834">
                  <c:v>0.151</c:v>
                </c:pt>
                <c:pt idx="1835">
                  <c:v>0.151</c:v>
                </c:pt>
                <c:pt idx="1836">
                  <c:v>0.151</c:v>
                </c:pt>
                <c:pt idx="1837">
                  <c:v>0.151</c:v>
                </c:pt>
                <c:pt idx="1838">
                  <c:v>0.151</c:v>
                </c:pt>
                <c:pt idx="1839">
                  <c:v>0.151</c:v>
                </c:pt>
                <c:pt idx="1840">
                  <c:v>0.151</c:v>
                </c:pt>
                <c:pt idx="1841">
                  <c:v>0.151</c:v>
                </c:pt>
                <c:pt idx="1842">
                  <c:v>0.151</c:v>
                </c:pt>
                <c:pt idx="1843">
                  <c:v>0.151</c:v>
                </c:pt>
                <c:pt idx="1844">
                  <c:v>0.151</c:v>
                </c:pt>
                <c:pt idx="1845">
                  <c:v>0.151</c:v>
                </c:pt>
                <c:pt idx="1846">
                  <c:v>0.151</c:v>
                </c:pt>
                <c:pt idx="1847">
                  <c:v>0.151</c:v>
                </c:pt>
                <c:pt idx="1848">
                  <c:v>0.151</c:v>
                </c:pt>
                <c:pt idx="1849">
                  <c:v>0.151</c:v>
                </c:pt>
                <c:pt idx="1850">
                  <c:v>0.151</c:v>
                </c:pt>
                <c:pt idx="1851">
                  <c:v>0.151</c:v>
                </c:pt>
                <c:pt idx="1852">
                  <c:v>0.151</c:v>
                </c:pt>
                <c:pt idx="1853">
                  <c:v>0.151</c:v>
                </c:pt>
                <c:pt idx="1854">
                  <c:v>0.151</c:v>
                </c:pt>
                <c:pt idx="1855">
                  <c:v>0.10299999999999999</c:v>
                </c:pt>
                <c:pt idx="1856">
                  <c:v>0.10299999999999999</c:v>
                </c:pt>
                <c:pt idx="1857">
                  <c:v>0.10299999999999999</c:v>
                </c:pt>
                <c:pt idx="1858">
                  <c:v>0.10299999999999999</c:v>
                </c:pt>
                <c:pt idx="1859">
                  <c:v>0.10299999999999999</c:v>
                </c:pt>
                <c:pt idx="1860">
                  <c:v>0.10299999999999999</c:v>
                </c:pt>
                <c:pt idx="1861">
                  <c:v>0.10299999999999999</c:v>
                </c:pt>
                <c:pt idx="1862">
                  <c:v>0.10299999999999999</c:v>
                </c:pt>
                <c:pt idx="1863">
                  <c:v>0.10299999999999999</c:v>
                </c:pt>
                <c:pt idx="1864">
                  <c:v>0.10299999999999999</c:v>
                </c:pt>
                <c:pt idx="1865">
                  <c:v>0.10299999999999999</c:v>
                </c:pt>
                <c:pt idx="1866">
                  <c:v>0.10299999999999999</c:v>
                </c:pt>
                <c:pt idx="1867">
                  <c:v>0.10299999999999999</c:v>
                </c:pt>
                <c:pt idx="1868">
                  <c:v>0.10299999999999999</c:v>
                </c:pt>
                <c:pt idx="1869">
                  <c:v>0.10299999999999999</c:v>
                </c:pt>
                <c:pt idx="1870">
                  <c:v>0.10299999999999999</c:v>
                </c:pt>
                <c:pt idx="1871">
                  <c:v>0.10299999999999999</c:v>
                </c:pt>
                <c:pt idx="1872">
                  <c:v>0.10299999999999999</c:v>
                </c:pt>
                <c:pt idx="1873">
                  <c:v>0.10299999999999999</c:v>
                </c:pt>
                <c:pt idx="1874">
                  <c:v>0.10299999999999999</c:v>
                </c:pt>
                <c:pt idx="1875">
                  <c:v>0.10299999999999999</c:v>
                </c:pt>
                <c:pt idx="1876">
                  <c:v>0.10299999999999999</c:v>
                </c:pt>
                <c:pt idx="1877">
                  <c:v>0.10299999999999999</c:v>
                </c:pt>
                <c:pt idx="1878">
                  <c:v>0.10299999999999999</c:v>
                </c:pt>
                <c:pt idx="1879">
                  <c:v>0.10299999999999999</c:v>
                </c:pt>
                <c:pt idx="1880">
                  <c:v>0.10299999999999999</c:v>
                </c:pt>
                <c:pt idx="1881">
                  <c:v>0.10299999999999999</c:v>
                </c:pt>
                <c:pt idx="1882">
                  <c:v>0.10299999999999999</c:v>
                </c:pt>
                <c:pt idx="1883">
                  <c:v>0.10299999999999999</c:v>
                </c:pt>
                <c:pt idx="1884">
                  <c:v>0.10299999999999999</c:v>
                </c:pt>
                <c:pt idx="1885">
                  <c:v>0.10299999999999999</c:v>
                </c:pt>
                <c:pt idx="1886">
                  <c:v>0.10299999999999999</c:v>
                </c:pt>
                <c:pt idx="1887">
                  <c:v>0.10299999999999999</c:v>
                </c:pt>
                <c:pt idx="1888">
                  <c:v>9.7000000000000003E-2</c:v>
                </c:pt>
                <c:pt idx="1889">
                  <c:v>9.7000000000000003E-2</c:v>
                </c:pt>
                <c:pt idx="1890">
                  <c:v>9.7000000000000003E-2</c:v>
                </c:pt>
                <c:pt idx="1891">
                  <c:v>9.7000000000000003E-2</c:v>
                </c:pt>
                <c:pt idx="1892">
                  <c:v>9.7000000000000003E-2</c:v>
                </c:pt>
                <c:pt idx="1893">
                  <c:v>9.7000000000000003E-2</c:v>
                </c:pt>
                <c:pt idx="1894">
                  <c:v>9.7000000000000003E-2</c:v>
                </c:pt>
                <c:pt idx="1895">
                  <c:v>9.7000000000000003E-2</c:v>
                </c:pt>
                <c:pt idx="1896">
                  <c:v>9.7000000000000003E-2</c:v>
                </c:pt>
                <c:pt idx="1897">
                  <c:v>9.7000000000000003E-2</c:v>
                </c:pt>
                <c:pt idx="1898">
                  <c:v>9.7000000000000003E-2</c:v>
                </c:pt>
                <c:pt idx="1899">
                  <c:v>9.7000000000000003E-2</c:v>
                </c:pt>
                <c:pt idx="1900">
                  <c:v>9.7000000000000003E-2</c:v>
                </c:pt>
                <c:pt idx="1901">
                  <c:v>9.7000000000000003E-2</c:v>
                </c:pt>
                <c:pt idx="1902">
                  <c:v>9.7000000000000003E-2</c:v>
                </c:pt>
                <c:pt idx="1903">
                  <c:v>9.7000000000000003E-2</c:v>
                </c:pt>
                <c:pt idx="1904">
                  <c:v>9.7000000000000003E-2</c:v>
                </c:pt>
                <c:pt idx="1905">
                  <c:v>9.7000000000000003E-2</c:v>
                </c:pt>
                <c:pt idx="1906">
                  <c:v>9.7000000000000003E-2</c:v>
                </c:pt>
                <c:pt idx="1907">
                  <c:v>9.7000000000000003E-2</c:v>
                </c:pt>
                <c:pt idx="1908">
                  <c:v>9.7000000000000003E-2</c:v>
                </c:pt>
                <c:pt idx="1909">
                  <c:v>9.7000000000000003E-2</c:v>
                </c:pt>
                <c:pt idx="1910">
                  <c:v>9.7000000000000003E-2</c:v>
                </c:pt>
                <c:pt idx="1911">
                  <c:v>9.7000000000000003E-2</c:v>
                </c:pt>
                <c:pt idx="1912">
                  <c:v>9.7000000000000003E-2</c:v>
                </c:pt>
                <c:pt idx="1913">
                  <c:v>9.7000000000000003E-2</c:v>
                </c:pt>
                <c:pt idx="1914">
                  <c:v>9.7000000000000003E-2</c:v>
                </c:pt>
                <c:pt idx="1915">
                  <c:v>9.7000000000000003E-2</c:v>
                </c:pt>
                <c:pt idx="1916">
                  <c:v>9.7000000000000003E-2</c:v>
                </c:pt>
                <c:pt idx="1917">
                  <c:v>9.7000000000000003E-2</c:v>
                </c:pt>
                <c:pt idx="1918">
                  <c:v>0.114</c:v>
                </c:pt>
                <c:pt idx="1919">
                  <c:v>0.114</c:v>
                </c:pt>
                <c:pt idx="1920">
                  <c:v>0.114</c:v>
                </c:pt>
                <c:pt idx="1921">
                  <c:v>0.114</c:v>
                </c:pt>
                <c:pt idx="1922">
                  <c:v>0.114</c:v>
                </c:pt>
                <c:pt idx="1923">
                  <c:v>0.114</c:v>
                </c:pt>
                <c:pt idx="1924">
                  <c:v>0.114</c:v>
                </c:pt>
                <c:pt idx="1925">
                  <c:v>0.114</c:v>
                </c:pt>
                <c:pt idx="1926">
                  <c:v>0.114</c:v>
                </c:pt>
                <c:pt idx="1927">
                  <c:v>0.114</c:v>
                </c:pt>
                <c:pt idx="1928">
                  <c:v>0.114</c:v>
                </c:pt>
                <c:pt idx="1929">
                  <c:v>0.114</c:v>
                </c:pt>
                <c:pt idx="1930">
                  <c:v>0.114</c:v>
                </c:pt>
                <c:pt idx="1931">
                  <c:v>0.114</c:v>
                </c:pt>
                <c:pt idx="1932">
                  <c:v>0.114</c:v>
                </c:pt>
                <c:pt idx="1933">
                  <c:v>0.114</c:v>
                </c:pt>
                <c:pt idx="1934">
                  <c:v>0.114</c:v>
                </c:pt>
                <c:pt idx="1935">
                  <c:v>0.114</c:v>
                </c:pt>
                <c:pt idx="1936">
                  <c:v>0.114</c:v>
                </c:pt>
                <c:pt idx="1937">
                  <c:v>0.114</c:v>
                </c:pt>
                <c:pt idx="1938">
                  <c:v>0.114</c:v>
                </c:pt>
                <c:pt idx="1939">
                  <c:v>0.114</c:v>
                </c:pt>
                <c:pt idx="1940">
                  <c:v>0.114</c:v>
                </c:pt>
                <c:pt idx="1941">
                  <c:v>0.114</c:v>
                </c:pt>
                <c:pt idx="1942">
                  <c:v>0.114</c:v>
                </c:pt>
                <c:pt idx="1943">
                  <c:v>0.114</c:v>
                </c:pt>
                <c:pt idx="1944">
                  <c:v>0.114</c:v>
                </c:pt>
                <c:pt idx="1945">
                  <c:v>0.114</c:v>
                </c:pt>
                <c:pt idx="1946">
                  <c:v>0.114</c:v>
                </c:pt>
                <c:pt idx="1947">
                  <c:v>0.114</c:v>
                </c:pt>
                <c:pt idx="1948">
                  <c:v>0.114</c:v>
                </c:pt>
                <c:pt idx="1949">
                  <c:v>0.127</c:v>
                </c:pt>
                <c:pt idx="1950">
                  <c:v>0.127</c:v>
                </c:pt>
                <c:pt idx="1951">
                  <c:v>0.127</c:v>
                </c:pt>
                <c:pt idx="1952">
                  <c:v>0.127</c:v>
                </c:pt>
                <c:pt idx="1953">
                  <c:v>0.127</c:v>
                </c:pt>
                <c:pt idx="1954">
                  <c:v>0.127</c:v>
                </c:pt>
                <c:pt idx="1955">
                  <c:v>0.127</c:v>
                </c:pt>
                <c:pt idx="1956">
                  <c:v>0.127</c:v>
                </c:pt>
                <c:pt idx="1957">
                  <c:v>0.127</c:v>
                </c:pt>
                <c:pt idx="1958">
                  <c:v>0.127</c:v>
                </c:pt>
                <c:pt idx="1959">
                  <c:v>0.127</c:v>
                </c:pt>
                <c:pt idx="1960">
                  <c:v>0.127</c:v>
                </c:pt>
                <c:pt idx="1961">
                  <c:v>0.127</c:v>
                </c:pt>
                <c:pt idx="1962">
                  <c:v>0.127</c:v>
                </c:pt>
                <c:pt idx="1963">
                  <c:v>0.127</c:v>
                </c:pt>
                <c:pt idx="1964">
                  <c:v>0.127</c:v>
                </c:pt>
                <c:pt idx="1965">
                  <c:v>0.127</c:v>
                </c:pt>
                <c:pt idx="1966">
                  <c:v>0.127</c:v>
                </c:pt>
                <c:pt idx="1967">
                  <c:v>0.127</c:v>
                </c:pt>
                <c:pt idx="1968">
                  <c:v>0.127</c:v>
                </c:pt>
                <c:pt idx="1969">
                  <c:v>0.127</c:v>
                </c:pt>
                <c:pt idx="1970">
                  <c:v>0.127</c:v>
                </c:pt>
                <c:pt idx="1971">
                  <c:v>0.127</c:v>
                </c:pt>
                <c:pt idx="1972">
                  <c:v>0.127</c:v>
                </c:pt>
                <c:pt idx="1973">
                  <c:v>0.127</c:v>
                </c:pt>
                <c:pt idx="1974">
                  <c:v>0.127</c:v>
                </c:pt>
                <c:pt idx="1975">
                  <c:v>0.127</c:v>
                </c:pt>
                <c:pt idx="1976">
                  <c:v>0.127</c:v>
                </c:pt>
                <c:pt idx="1977">
                  <c:v>0.127</c:v>
                </c:pt>
                <c:pt idx="1978">
                  <c:v>0.127</c:v>
                </c:pt>
                <c:pt idx="1979">
                  <c:v>0.151</c:v>
                </c:pt>
                <c:pt idx="1980">
                  <c:v>0.151</c:v>
                </c:pt>
                <c:pt idx="1981">
                  <c:v>0.151</c:v>
                </c:pt>
                <c:pt idx="1982">
                  <c:v>0.151</c:v>
                </c:pt>
                <c:pt idx="1983">
                  <c:v>0.151</c:v>
                </c:pt>
                <c:pt idx="1984">
                  <c:v>0.151</c:v>
                </c:pt>
                <c:pt idx="1985">
                  <c:v>0.151</c:v>
                </c:pt>
                <c:pt idx="1986">
                  <c:v>0.151</c:v>
                </c:pt>
                <c:pt idx="1987">
                  <c:v>0.151</c:v>
                </c:pt>
                <c:pt idx="1988">
                  <c:v>0.151</c:v>
                </c:pt>
                <c:pt idx="1989">
                  <c:v>0.151</c:v>
                </c:pt>
                <c:pt idx="1990">
                  <c:v>0.151</c:v>
                </c:pt>
                <c:pt idx="1991">
                  <c:v>0.151</c:v>
                </c:pt>
                <c:pt idx="1992">
                  <c:v>0.151</c:v>
                </c:pt>
                <c:pt idx="1993">
                  <c:v>0.151</c:v>
                </c:pt>
                <c:pt idx="1994">
                  <c:v>0.151</c:v>
                </c:pt>
                <c:pt idx="1995">
                  <c:v>0.151</c:v>
                </c:pt>
                <c:pt idx="1996">
                  <c:v>0.151</c:v>
                </c:pt>
                <c:pt idx="1997">
                  <c:v>0.151</c:v>
                </c:pt>
                <c:pt idx="1998">
                  <c:v>0.151</c:v>
                </c:pt>
                <c:pt idx="1999">
                  <c:v>0.151</c:v>
                </c:pt>
                <c:pt idx="2000">
                  <c:v>0.151</c:v>
                </c:pt>
                <c:pt idx="2001">
                  <c:v>0.151</c:v>
                </c:pt>
                <c:pt idx="2002">
                  <c:v>0.151</c:v>
                </c:pt>
                <c:pt idx="2003">
                  <c:v>0.151</c:v>
                </c:pt>
                <c:pt idx="2004">
                  <c:v>0.151</c:v>
                </c:pt>
                <c:pt idx="2005">
                  <c:v>0.151</c:v>
                </c:pt>
                <c:pt idx="2006">
                  <c:v>0.151</c:v>
                </c:pt>
                <c:pt idx="2007">
                  <c:v>0.151</c:v>
                </c:pt>
                <c:pt idx="2008">
                  <c:v>0.151</c:v>
                </c:pt>
                <c:pt idx="2009">
                  <c:v>0.16600000000000001</c:v>
                </c:pt>
                <c:pt idx="2010">
                  <c:v>0.16600000000000001</c:v>
                </c:pt>
                <c:pt idx="2011">
                  <c:v>0.16600000000000001</c:v>
                </c:pt>
                <c:pt idx="2012">
                  <c:v>0.16600000000000001</c:v>
                </c:pt>
                <c:pt idx="2013">
                  <c:v>0.16600000000000001</c:v>
                </c:pt>
                <c:pt idx="2014">
                  <c:v>0.16600000000000001</c:v>
                </c:pt>
                <c:pt idx="2015">
                  <c:v>0.16600000000000001</c:v>
                </c:pt>
                <c:pt idx="2016">
                  <c:v>0.16600000000000001</c:v>
                </c:pt>
                <c:pt idx="2017">
                  <c:v>0.16600000000000001</c:v>
                </c:pt>
                <c:pt idx="2018">
                  <c:v>0.16600000000000001</c:v>
                </c:pt>
                <c:pt idx="2019">
                  <c:v>0.16600000000000001</c:v>
                </c:pt>
                <c:pt idx="2020">
                  <c:v>0.16600000000000001</c:v>
                </c:pt>
                <c:pt idx="2021">
                  <c:v>0.16600000000000001</c:v>
                </c:pt>
                <c:pt idx="2022">
                  <c:v>0.16600000000000001</c:v>
                </c:pt>
                <c:pt idx="2023">
                  <c:v>0.16600000000000001</c:v>
                </c:pt>
                <c:pt idx="2024">
                  <c:v>0.16600000000000001</c:v>
                </c:pt>
                <c:pt idx="2025">
                  <c:v>0.16600000000000001</c:v>
                </c:pt>
                <c:pt idx="2026">
                  <c:v>0.16600000000000001</c:v>
                </c:pt>
                <c:pt idx="2027">
                  <c:v>0.16600000000000001</c:v>
                </c:pt>
                <c:pt idx="2028">
                  <c:v>0.16600000000000001</c:v>
                </c:pt>
                <c:pt idx="2029">
                  <c:v>0.16600000000000001</c:v>
                </c:pt>
                <c:pt idx="2030">
                  <c:v>0.16600000000000001</c:v>
                </c:pt>
                <c:pt idx="2031">
                  <c:v>0.16600000000000001</c:v>
                </c:pt>
                <c:pt idx="2032">
                  <c:v>0.16600000000000001</c:v>
                </c:pt>
                <c:pt idx="2033">
                  <c:v>0.16600000000000001</c:v>
                </c:pt>
                <c:pt idx="2034">
                  <c:v>0.16600000000000001</c:v>
                </c:pt>
                <c:pt idx="2035">
                  <c:v>0.16600000000000001</c:v>
                </c:pt>
                <c:pt idx="2036">
                  <c:v>0.16600000000000001</c:v>
                </c:pt>
                <c:pt idx="2037">
                  <c:v>0.16600000000000001</c:v>
                </c:pt>
                <c:pt idx="2038">
                  <c:v>0.16600000000000001</c:v>
                </c:pt>
                <c:pt idx="2039">
                  <c:v>0.16600000000000001</c:v>
                </c:pt>
                <c:pt idx="2040">
                  <c:v>0.16600000000000001</c:v>
                </c:pt>
                <c:pt idx="2041">
                  <c:v>0.14299999999999999</c:v>
                </c:pt>
                <c:pt idx="2042">
                  <c:v>0.14299999999999999</c:v>
                </c:pt>
                <c:pt idx="2043">
                  <c:v>0.14299999999999999</c:v>
                </c:pt>
                <c:pt idx="2044">
                  <c:v>0.14299999999999999</c:v>
                </c:pt>
                <c:pt idx="2045">
                  <c:v>0.14299999999999999</c:v>
                </c:pt>
                <c:pt idx="2046">
                  <c:v>0.14299999999999999</c:v>
                </c:pt>
                <c:pt idx="2047">
                  <c:v>0.14299999999999999</c:v>
                </c:pt>
                <c:pt idx="2048">
                  <c:v>0.14299999999999999</c:v>
                </c:pt>
                <c:pt idx="2049">
                  <c:v>0.14299999999999999</c:v>
                </c:pt>
                <c:pt idx="2050">
                  <c:v>0.14299999999999999</c:v>
                </c:pt>
                <c:pt idx="2051">
                  <c:v>0.14299999999999999</c:v>
                </c:pt>
                <c:pt idx="2052">
                  <c:v>0.14299999999999999</c:v>
                </c:pt>
                <c:pt idx="2053">
                  <c:v>0.14299999999999999</c:v>
                </c:pt>
                <c:pt idx="2054">
                  <c:v>0.14299999999999999</c:v>
                </c:pt>
                <c:pt idx="2055">
                  <c:v>0.14299999999999999</c:v>
                </c:pt>
                <c:pt idx="2056">
                  <c:v>0.14299999999999999</c:v>
                </c:pt>
                <c:pt idx="2057">
                  <c:v>0.14299999999999999</c:v>
                </c:pt>
                <c:pt idx="2058">
                  <c:v>0.14299999999999999</c:v>
                </c:pt>
                <c:pt idx="2059">
                  <c:v>0.14299999999999999</c:v>
                </c:pt>
                <c:pt idx="2060">
                  <c:v>0.14299999999999999</c:v>
                </c:pt>
                <c:pt idx="2061">
                  <c:v>0.14299999999999999</c:v>
                </c:pt>
                <c:pt idx="2062">
                  <c:v>0.14299999999999999</c:v>
                </c:pt>
                <c:pt idx="2063">
                  <c:v>0.14299999999999999</c:v>
                </c:pt>
                <c:pt idx="2064">
                  <c:v>0.14299999999999999</c:v>
                </c:pt>
                <c:pt idx="2065">
                  <c:v>0.14299999999999999</c:v>
                </c:pt>
                <c:pt idx="2066">
                  <c:v>0.14299999999999999</c:v>
                </c:pt>
                <c:pt idx="2067">
                  <c:v>0.14299999999999999</c:v>
                </c:pt>
                <c:pt idx="2068">
                  <c:v>0.14299999999999999</c:v>
                </c:pt>
                <c:pt idx="2069">
                  <c:v>0.10299999999999999</c:v>
                </c:pt>
                <c:pt idx="2070">
                  <c:v>0.10299999999999999</c:v>
                </c:pt>
                <c:pt idx="2071">
                  <c:v>0.10299999999999999</c:v>
                </c:pt>
                <c:pt idx="2072">
                  <c:v>0.10299999999999999</c:v>
                </c:pt>
                <c:pt idx="2073">
                  <c:v>0.10299999999999999</c:v>
                </c:pt>
                <c:pt idx="2074">
                  <c:v>0.10299999999999999</c:v>
                </c:pt>
                <c:pt idx="2075">
                  <c:v>0.10299999999999999</c:v>
                </c:pt>
                <c:pt idx="2076">
                  <c:v>0.10299999999999999</c:v>
                </c:pt>
                <c:pt idx="2077">
                  <c:v>0.10299999999999999</c:v>
                </c:pt>
                <c:pt idx="2078">
                  <c:v>0.10299999999999999</c:v>
                </c:pt>
                <c:pt idx="2079">
                  <c:v>0.10299999999999999</c:v>
                </c:pt>
                <c:pt idx="2080">
                  <c:v>0.10299999999999999</c:v>
                </c:pt>
                <c:pt idx="2081">
                  <c:v>0.10299999999999999</c:v>
                </c:pt>
                <c:pt idx="2082">
                  <c:v>0.10299999999999999</c:v>
                </c:pt>
                <c:pt idx="2083">
                  <c:v>0.10299999999999999</c:v>
                </c:pt>
                <c:pt idx="2084">
                  <c:v>0.10299999999999999</c:v>
                </c:pt>
                <c:pt idx="2085">
                  <c:v>0.10299999999999999</c:v>
                </c:pt>
                <c:pt idx="2086">
                  <c:v>0.10299999999999999</c:v>
                </c:pt>
                <c:pt idx="2087">
                  <c:v>0.10299999999999999</c:v>
                </c:pt>
                <c:pt idx="2088">
                  <c:v>0.10299999999999999</c:v>
                </c:pt>
                <c:pt idx="2089">
                  <c:v>0.10299999999999999</c:v>
                </c:pt>
                <c:pt idx="2090">
                  <c:v>0.10299999999999999</c:v>
                </c:pt>
                <c:pt idx="2091">
                  <c:v>0.10299999999999999</c:v>
                </c:pt>
                <c:pt idx="2092">
                  <c:v>0.10299999999999999</c:v>
                </c:pt>
                <c:pt idx="2093">
                  <c:v>0.10299999999999999</c:v>
                </c:pt>
                <c:pt idx="2094">
                  <c:v>0.10299999999999999</c:v>
                </c:pt>
                <c:pt idx="2095">
                  <c:v>0.10299999999999999</c:v>
                </c:pt>
                <c:pt idx="2096">
                  <c:v>0.10299999999999999</c:v>
                </c:pt>
                <c:pt idx="2097">
                  <c:v>0.10299999999999999</c:v>
                </c:pt>
                <c:pt idx="2098">
                  <c:v>0.10299999999999999</c:v>
                </c:pt>
                <c:pt idx="2099">
                  <c:v>0.10299999999999999</c:v>
                </c:pt>
                <c:pt idx="2100">
                  <c:v>8.6999999999999994E-2</c:v>
                </c:pt>
                <c:pt idx="2101">
                  <c:v>8.6999999999999994E-2</c:v>
                </c:pt>
                <c:pt idx="2102">
                  <c:v>8.6999999999999994E-2</c:v>
                </c:pt>
                <c:pt idx="2103">
                  <c:v>8.6999999999999994E-2</c:v>
                </c:pt>
                <c:pt idx="2104">
                  <c:v>8.6999999999999994E-2</c:v>
                </c:pt>
                <c:pt idx="2105">
                  <c:v>8.6999999999999994E-2</c:v>
                </c:pt>
                <c:pt idx="2106">
                  <c:v>8.6999999999999994E-2</c:v>
                </c:pt>
                <c:pt idx="2107">
                  <c:v>8.6999999999999994E-2</c:v>
                </c:pt>
                <c:pt idx="2108">
                  <c:v>8.6999999999999994E-2</c:v>
                </c:pt>
                <c:pt idx="2109">
                  <c:v>8.6999999999999994E-2</c:v>
                </c:pt>
                <c:pt idx="2110">
                  <c:v>8.6999999999999994E-2</c:v>
                </c:pt>
                <c:pt idx="2111">
                  <c:v>8.6999999999999994E-2</c:v>
                </c:pt>
                <c:pt idx="2112">
                  <c:v>8.6999999999999994E-2</c:v>
                </c:pt>
                <c:pt idx="2113">
                  <c:v>8.6999999999999994E-2</c:v>
                </c:pt>
                <c:pt idx="2114">
                  <c:v>8.6999999999999994E-2</c:v>
                </c:pt>
                <c:pt idx="2115">
                  <c:v>8.6999999999999994E-2</c:v>
                </c:pt>
                <c:pt idx="2116">
                  <c:v>8.6999999999999994E-2</c:v>
                </c:pt>
                <c:pt idx="2117">
                  <c:v>8.6999999999999994E-2</c:v>
                </c:pt>
                <c:pt idx="2118">
                  <c:v>8.6999999999999994E-2</c:v>
                </c:pt>
                <c:pt idx="2119">
                  <c:v>8.6999999999999994E-2</c:v>
                </c:pt>
                <c:pt idx="2120">
                  <c:v>8.6999999999999994E-2</c:v>
                </c:pt>
                <c:pt idx="2121">
                  <c:v>8.6999999999999994E-2</c:v>
                </c:pt>
                <c:pt idx="2122">
                  <c:v>8.6999999999999994E-2</c:v>
                </c:pt>
                <c:pt idx="2123">
                  <c:v>8.6999999999999994E-2</c:v>
                </c:pt>
                <c:pt idx="2124">
                  <c:v>8.6999999999999994E-2</c:v>
                </c:pt>
                <c:pt idx="2125">
                  <c:v>8.6999999999999994E-2</c:v>
                </c:pt>
                <c:pt idx="2126">
                  <c:v>8.6999999999999994E-2</c:v>
                </c:pt>
                <c:pt idx="2127">
                  <c:v>8.6999999999999994E-2</c:v>
                </c:pt>
                <c:pt idx="2128">
                  <c:v>7.6999999999999999E-2</c:v>
                </c:pt>
                <c:pt idx="2129">
                  <c:v>7.6999999999999999E-2</c:v>
                </c:pt>
                <c:pt idx="2130">
                  <c:v>7.6999999999999999E-2</c:v>
                </c:pt>
                <c:pt idx="2131">
                  <c:v>7.6999999999999999E-2</c:v>
                </c:pt>
                <c:pt idx="2132">
                  <c:v>7.6999999999999999E-2</c:v>
                </c:pt>
                <c:pt idx="2133">
                  <c:v>7.6999999999999999E-2</c:v>
                </c:pt>
                <c:pt idx="2134">
                  <c:v>7.6999999999999999E-2</c:v>
                </c:pt>
                <c:pt idx="2135">
                  <c:v>7.6999999999999999E-2</c:v>
                </c:pt>
                <c:pt idx="2136">
                  <c:v>7.6999999999999999E-2</c:v>
                </c:pt>
                <c:pt idx="2137">
                  <c:v>7.6999999999999999E-2</c:v>
                </c:pt>
                <c:pt idx="2138">
                  <c:v>7.6999999999999999E-2</c:v>
                </c:pt>
                <c:pt idx="2139">
                  <c:v>7.6999999999999999E-2</c:v>
                </c:pt>
                <c:pt idx="2140">
                  <c:v>7.6999999999999999E-2</c:v>
                </c:pt>
                <c:pt idx="2141">
                  <c:v>7.6999999999999999E-2</c:v>
                </c:pt>
                <c:pt idx="2142">
                  <c:v>7.6999999999999999E-2</c:v>
                </c:pt>
                <c:pt idx="2143">
                  <c:v>7.6999999999999999E-2</c:v>
                </c:pt>
                <c:pt idx="2144">
                  <c:v>7.6999999999999999E-2</c:v>
                </c:pt>
                <c:pt idx="2145">
                  <c:v>7.6999999999999999E-2</c:v>
                </c:pt>
                <c:pt idx="2146">
                  <c:v>7.6999999999999999E-2</c:v>
                </c:pt>
                <c:pt idx="2147">
                  <c:v>7.6999999999999999E-2</c:v>
                </c:pt>
                <c:pt idx="2148">
                  <c:v>7.6999999999999999E-2</c:v>
                </c:pt>
                <c:pt idx="2149">
                  <c:v>7.6999999999999999E-2</c:v>
                </c:pt>
                <c:pt idx="2150">
                  <c:v>7.6999999999999999E-2</c:v>
                </c:pt>
                <c:pt idx="2151">
                  <c:v>7.6999999999999999E-2</c:v>
                </c:pt>
                <c:pt idx="2152">
                  <c:v>7.6999999999999999E-2</c:v>
                </c:pt>
                <c:pt idx="2153">
                  <c:v>7.6999999999999999E-2</c:v>
                </c:pt>
                <c:pt idx="2154">
                  <c:v>7.6999999999999999E-2</c:v>
                </c:pt>
                <c:pt idx="2155">
                  <c:v>7.6999999999999999E-2</c:v>
                </c:pt>
                <c:pt idx="2156">
                  <c:v>7.6999999999999999E-2</c:v>
                </c:pt>
                <c:pt idx="2157">
                  <c:v>7.6999999999999999E-2</c:v>
                </c:pt>
                <c:pt idx="2158">
                  <c:v>7.6999999999999999E-2</c:v>
                </c:pt>
                <c:pt idx="2159">
                  <c:v>7.6999999999999999E-2</c:v>
                </c:pt>
                <c:pt idx="2160">
                  <c:v>7.6999999999999999E-2</c:v>
                </c:pt>
                <c:pt idx="2161">
                  <c:v>6.6000000000000003E-2</c:v>
                </c:pt>
                <c:pt idx="2162">
                  <c:v>6.6000000000000003E-2</c:v>
                </c:pt>
                <c:pt idx="2163">
                  <c:v>6.6000000000000003E-2</c:v>
                </c:pt>
                <c:pt idx="2164">
                  <c:v>6.6000000000000003E-2</c:v>
                </c:pt>
                <c:pt idx="2165">
                  <c:v>6.6000000000000003E-2</c:v>
                </c:pt>
                <c:pt idx="2166">
                  <c:v>6.6000000000000003E-2</c:v>
                </c:pt>
                <c:pt idx="2167">
                  <c:v>6.6000000000000003E-2</c:v>
                </c:pt>
                <c:pt idx="2168">
                  <c:v>6.6000000000000003E-2</c:v>
                </c:pt>
                <c:pt idx="2169">
                  <c:v>6.6000000000000003E-2</c:v>
                </c:pt>
                <c:pt idx="2170">
                  <c:v>6.6000000000000003E-2</c:v>
                </c:pt>
                <c:pt idx="2171">
                  <c:v>6.6000000000000003E-2</c:v>
                </c:pt>
                <c:pt idx="2172">
                  <c:v>6.6000000000000003E-2</c:v>
                </c:pt>
                <c:pt idx="2173">
                  <c:v>6.6000000000000003E-2</c:v>
                </c:pt>
                <c:pt idx="2174">
                  <c:v>6.6000000000000003E-2</c:v>
                </c:pt>
                <c:pt idx="2175">
                  <c:v>6.6000000000000003E-2</c:v>
                </c:pt>
                <c:pt idx="2176">
                  <c:v>6.6000000000000003E-2</c:v>
                </c:pt>
                <c:pt idx="2177">
                  <c:v>6.6000000000000003E-2</c:v>
                </c:pt>
                <c:pt idx="2178">
                  <c:v>6.6000000000000003E-2</c:v>
                </c:pt>
                <c:pt idx="2179">
                  <c:v>6.6000000000000003E-2</c:v>
                </c:pt>
                <c:pt idx="2180">
                  <c:v>6.6000000000000003E-2</c:v>
                </c:pt>
                <c:pt idx="2181">
                  <c:v>6.6000000000000003E-2</c:v>
                </c:pt>
                <c:pt idx="2182">
                  <c:v>6.6000000000000003E-2</c:v>
                </c:pt>
                <c:pt idx="2183">
                  <c:v>6.6000000000000003E-2</c:v>
                </c:pt>
                <c:pt idx="2184">
                  <c:v>6.6000000000000003E-2</c:v>
                </c:pt>
                <c:pt idx="2185">
                  <c:v>6.6000000000000003E-2</c:v>
                </c:pt>
                <c:pt idx="2186">
                  <c:v>6.6000000000000003E-2</c:v>
                </c:pt>
                <c:pt idx="2187">
                  <c:v>6.6000000000000003E-2</c:v>
                </c:pt>
                <c:pt idx="2188">
                  <c:v>6.6000000000000003E-2</c:v>
                </c:pt>
                <c:pt idx="2189">
                  <c:v>6.6000000000000003E-2</c:v>
                </c:pt>
                <c:pt idx="2190">
                  <c:v>6.6000000000000003E-2</c:v>
                </c:pt>
                <c:pt idx="2191">
                  <c:v>6.6000000000000003E-2</c:v>
                </c:pt>
                <c:pt idx="2192">
                  <c:v>6.6000000000000003E-2</c:v>
                </c:pt>
                <c:pt idx="2193">
                  <c:v>6.6000000000000003E-2</c:v>
                </c:pt>
                <c:pt idx="2194">
                  <c:v>6.6000000000000003E-2</c:v>
                </c:pt>
                <c:pt idx="2195">
                  <c:v>6.6000000000000003E-2</c:v>
                </c:pt>
                <c:pt idx="2196">
                  <c:v>6.6000000000000003E-2</c:v>
                </c:pt>
                <c:pt idx="2197">
                  <c:v>6.6000000000000003E-2</c:v>
                </c:pt>
                <c:pt idx="2198">
                  <c:v>6.6000000000000003E-2</c:v>
                </c:pt>
                <c:pt idx="2199">
                  <c:v>6.6000000000000003E-2</c:v>
                </c:pt>
                <c:pt idx="2200">
                  <c:v>6.6000000000000003E-2</c:v>
                </c:pt>
                <c:pt idx="2201">
                  <c:v>6.6000000000000003E-2</c:v>
                </c:pt>
                <c:pt idx="2202">
                  <c:v>6.6000000000000003E-2</c:v>
                </c:pt>
                <c:pt idx="2203">
                  <c:v>6.6000000000000003E-2</c:v>
                </c:pt>
                <c:pt idx="2204">
                  <c:v>6.6000000000000003E-2</c:v>
                </c:pt>
                <c:pt idx="2205">
                  <c:v>6.6000000000000003E-2</c:v>
                </c:pt>
                <c:pt idx="2206">
                  <c:v>6.6000000000000003E-2</c:v>
                </c:pt>
                <c:pt idx="2207">
                  <c:v>6.6000000000000003E-2</c:v>
                </c:pt>
                <c:pt idx="2208">
                  <c:v>6.6000000000000003E-2</c:v>
                </c:pt>
                <c:pt idx="2209">
                  <c:v>6.6000000000000003E-2</c:v>
                </c:pt>
                <c:pt idx="2210">
                  <c:v>6.6000000000000003E-2</c:v>
                </c:pt>
                <c:pt idx="2211">
                  <c:v>6.6000000000000003E-2</c:v>
                </c:pt>
                <c:pt idx="2212">
                  <c:v>6.6000000000000003E-2</c:v>
                </c:pt>
                <c:pt idx="2213">
                  <c:v>6.6000000000000003E-2</c:v>
                </c:pt>
                <c:pt idx="2214">
                  <c:v>6.6000000000000003E-2</c:v>
                </c:pt>
                <c:pt idx="2215">
                  <c:v>6.6000000000000003E-2</c:v>
                </c:pt>
                <c:pt idx="2216">
                  <c:v>6.6000000000000003E-2</c:v>
                </c:pt>
                <c:pt idx="2217">
                  <c:v>6.6000000000000003E-2</c:v>
                </c:pt>
                <c:pt idx="2218">
                  <c:v>6.6000000000000003E-2</c:v>
                </c:pt>
                <c:pt idx="2219">
                  <c:v>6.6000000000000003E-2</c:v>
                </c:pt>
                <c:pt idx="2220">
                  <c:v>6.6000000000000003E-2</c:v>
                </c:pt>
                <c:pt idx="2221">
                  <c:v>6.6000000000000003E-2</c:v>
                </c:pt>
                <c:pt idx="2222">
                  <c:v>5.8000000000000003E-2</c:v>
                </c:pt>
                <c:pt idx="2223">
                  <c:v>5.8000000000000003E-2</c:v>
                </c:pt>
                <c:pt idx="2224">
                  <c:v>5.8000000000000003E-2</c:v>
                </c:pt>
                <c:pt idx="2225">
                  <c:v>5.8000000000000003E-2</c:v>
                </c:pt>
                <c:pt idx="2226">
                  <c:v>5.8000000000000003E-2</c:v>
                </c:pt>
                <c:pt idx="2227">
                  <c:v>5.8000000000000003E-2</c:v>
                </c:pt>
                <c:pt idx="2228">
                  <c:v>5.8000000000000003E-2</c:v>
                </c:pt>
                <c:pt idx="2229">
                  <c:v>5.8000000000000003E-2</c:v>
                </c:pt>
                <c:pt idx="2230">
                  <c:v>5.8000000000000003E-2</c:v>
                </c:pt>
                <c:pt idx="2231">
                  <c:v>5.8000000000000003E-2</c:v>
                </c:pt>
                <c:pt idx="2232">
                  <c:v>5.8000000000000003E-2</c:v>
                </c:pt>
                <c:pt idx="2233">
                  <c:v>5.8000000000000003E-2</c:v>
                </c:pt>
                <c:pt idx="2234">
                  <c:v>5.8000000000000003E-2</c:v>
                </c:pt>
                <c:pt idx="2235">
                  <c:v>5.8000000000000003E-2</c:v>
                </c:pt>
                <c:pt idx="2236">
                  <c:v>5.8000000000000003E-2</c:v>
                </c:pt>
                <c:pt idx="2237">
                  <c:v>5.8000000000000003E-2</c:v>
                </c:pt>
                <c:pt idx="2238">
                  <c:v>5.8000000000000003E-2</c:v>
                </c:pt>
                <c:pt idx="2239">
                  <c:v>5.8000000000000003E-2</c:v>
                </c:pt>
                <c:pt idx="2240">
                  <c:v>5.8000000000000003E-2</c:v>
                </c:pt>
                <c:pt idx="2241">
                  <c:v>5.8000000000000003E-2</c:v>
                </c:pt>
                <c:pt idx="2242">
                  <c:v>5.8000000000000003E-2</c:v>
                </c:pt>
                <c:pt idx="2243">
                  <c:v>5.8000000000000003E-2</c:v>
                </c:pt>
                <c:pt idx="2244">
                  <c:v>5.8000000000000003E-2</c:v>
                </c:pt>
                <c:pt idx="2245">
                  <c:v>5.8000000000000003E-2</c:v>
                </c:pt>
                <c:pt idx="2246">
                  <c:v>5.8000000000000003E-2</c:v>
                </c:pt>
                <c:pt idx="2247">
                  <c:v>5.8000000000000003E-2</c:v>
                </c:pt>
                <c:pt idx="2248">
                  <c:v>5.8000000000000003E-2</c:v>
                </c:pt>
                <c:pt idx="2249">
                  <c:v>5.8000000000000003E-2</c:v>
                </c:pt>
                <c:pt idx="2250">
                  <c:v>5.8000000000000003E-2</c:v>
                </c:pt>
                <c:pt idx="2251">
                  <c:v>5.8000000000000003E-2</c:v>
                </c:pt>
                <c:pt idx="2252">
                  <c:v>5.8000000000000003E-2</c:v>
                </c:pt>
                <c:pt idx="2253">
                  <c:v>4.7E-2</c:v>
                </c:pt>
                <c:pt idx="2254">
                  <c:v>4.7E-2</c:v>
                </c:pt>
                <c:pt idx="2255">
                  <c:v>4.7E-2</c:v>
                </c:pt>
                <c:pt idx="2256">
                  <c:v>4.7E-2</c:v>
                </c:pt>
                <c:pt idx="2257">
                  <c:v>4.7E-2</c:v>
                </c:pt>
                <c:pt idx="2258">
                  <c:v>4.7E-2</c:v>
                </c:pt>
                <c:pt idx="2259">
                  <c:v>4.7E-2</c:v>
                </c:pt>
                <c:pt idx="2260">
                  <c:v>4.7E-2</c:v>
                </c:pt>
                <c:pt idx="2261">
                  <c:v>4.7E-2</c:v>
                </c:pt>
                <c:pt idx="2262">
                  <c:v>4.7E-2</c:v>
                </c:pt>
                <c:pt idx="2263">
                  <c:v>4.7E-2</c:v>
                </c:pt>
                <c:pt idx="2264">
                  <c:v>4.7E-2</c:v>
                </c:pt>
                <c:pt idx="2265">
                  <c:v>4.7E-2</c:v>
                </c:pt>
                <c:pt idx="2266">
                  <c:v>4.7E-2</c:v>
                </c:pt>
                <c:pt idx="2267">
                  <c:v>4.7E-2</c:v>
                </c:pt>
                <c:pt idx="2268">
                  <c:v>4.7E-2</c:v>
                </c:pt>
                <c:pt idx="2269">
                  <c:v>4.7E-2</c:v>
                </c:pt>
                <c:pt idx="2270">
                  <c:v>4.7E-2</c:v>
                </c:pt>
                <c:pt idx="2271">
                  <c:v>4.7E-2</c:v>
                </c:pt>
                <c:pt idx="2272">
                  <c:v>4.7E-2</c:v>
                </c:pt>
                <c:pt idx="2273">
                  <c:v>4.7E-2</c:v>
                </c:pt>
                <c:pt idx="2274">
                  <c:v>4.7E-2</c:v>
                </c:pt>
                <c:pt idx="2275">
                  <c:v>4.7E-2</c:v>
                </c:pt>
                <c:pt idx="2276">
                  <c:v>4.7E-2</c:v>
                </c:pt>
                <c:pt idx="2277">
                  <c:v>4.7E-2</c:v>
                </c:pt>
                <c:pt idx="2278">
                  <c:v>4.7E-2</c:v>
                </c:pt>
                <c:pt idx="2279">
                  <c:v>4.7E-2</c:v>
                </c:pt>
                <c:pt idx="2280">
                  <c:v>4.7E-2</c:v>
                </c:pt>
                <c:pt idx="2281">
                  <c:v>4.7E-2</c:v>
                </c:pt>
                <c:pt idx="2282">
                  <c:v>5.2999999999999999E-2</c:v>
                </c:pt>
                <c:pt idx="2283">
                  <c:v>5.2999999999999999E-2</c:v>
                </c:pt>
                <c:pt idx="2284">
                  <c:v>5.2999999999999999E-2</c:v>
                </c:pt>
                <c:pt idx="2285">
                  <c:v>5.2999999999999999E-2</c:v>
                </c:pt>
                <c:pt idx="2286">
                  <c:v>5.2999999999999999E-2</c:v>
                </c:pt>
                <c:pt idx="2287">
                  <c:v>5.2999999999999999E-2</c:v>
                </c:pt>
                <c:pt idx="2288">
                  <c:v>5.2999999999999999E-2</c:v>
                </c:pt>
                <c:pt idx="2289">
                  <c:v>5.2999999999999999E-2</c:v>
                </c:pt>
                <c:pt idx="2290">
                  <c:v>5.2999999999999999E-2</c:v>
                </c:pt>
                <c:pt idx="2291">
                  <c:v>5.2999999999999999E-2</c:v>
                </c:pt>
                <c:pt idx="2292">
                  <c:v>5.2999999999999999E-2</c:v>
                </c:pt>
                <c:pt idx="2293">
                  <c:v>5.2999999999999999E-2</c:v>
                </c:pt>
                <c:pt idx="2294">
                  <c:v>5.2999999999999999E-2</c:v>
                </c:pt>
                <c:pt idx="2295">
                  <c:v>5.2999999999999999E-2</c:v>
                </c:pt>
                <c:pt idx="2296">
                  <c:v>5.2999999999999999E-2</c:v>
                </c:pt>
                <c:pt idx="2297">
                  <c:v>5.2999999999999999E-2</c:v>
                </c:pt>
                <c:pt idx="2298">
                  <c:v>5.2999999999999999E-2</c:v>
                </c:pt>
                <c:pt idx="2299">
                  <c:v>5.2999999999999999E-2</c:v>
                </c:pt>
                <c:pt idx="2300">
                  <c:v>5.2999999999999999E-2</c:v>
                </c:pt>
                <c:pt idx="2301">
                  <c:v>5.2999999999999999E-2</c:v>
                </c:pt>
                <c:pt idx="2302">
                  <c:v>5.2999999999999999E-2</c:v>
                </c:pt>
                <c:pt idx="2303">
                  <c:v>5.2999999999999999E-2</c:v>
                </c:pt>
                <c:pt idx="2304">
                  <c:v>5.2999999999999999E-2</c:v>
                </c:pt>
                <c:pt idx="2305">
                  <c:v>5.2999999999999999E-2</c:v>
                </c:pt>
                <c:pt idx="2306">
                  <c:v>5.2999999999999999E-2</c:v>
                </c:pt>
                <c:pt idx="2307">
                  <c:v>5.2999999999999999E-2</c:v>
                </c:pt>
                <c:pt idx="2308">
                  <c:v>5.2999999999999999E-2</c:v>
                </c:pt>
                <c:pt idx="2309">
                  <c:v>5.2999999999999999E-2</c:v>
                </c:pt>
                <c:pt idx="2310">
                  <c:v>5.2999999999999999E-2</c:v>
                </c:pt>
                <c:pt idx="2311">
                  <c:v>5.2999999999999999E-2</c:v>
                </c:pt>
                <c:pt idx="2312">
                  <c:v>5.2999999999999999E-2</c:v>
                </c:pt>
                <c:pt idx="2313">
                  <c:v>5.2999999999999999E-2</c:v>
                </c:pt>
                <c:pt idx="2314">
                  <c:v>7.6999999999999999E-2</c:v>
                </c:pt>
                <c:pt idx="2315">
                  <c:v>7.6999999999999999E-2</c:v>
                </c:pt>
                <c:pt idx="2316">
                  <c:v>7.6999999999999999E-2</c:v>
                </c:pt>
                <c:pt idx="2317">
                  <c:v>7.6999999999999999E-2</c:v>
                </c:pt>
                <c:pt idx="2318">
                  <c:v>7.6999999999999999E-2</c:v>
                </c:pt>
                <c:pt idx="2319">
                  <c:v>7.6999999999999999E-2</c:v>
                </c:pt>
                <c:pt idx="2320">
                  <c:v>7.6999999999999999E-2</c:v>
                </c:pt>
                <c:pt idx="2321">
                  <c:v>7.6999999999999999E-2</c:v>
                </c:pt>
                <c:pt idx="2322">
                  <c:v>7.6999999999999999E-2</c:v>
                </c:pt>
                <c:pt idx="2323">
                  <c:v>7.6999999999999999E-2</c:v>
                </c:pt>
                <c:pt idx="2324">
                  <c:v>7.6999999999999999E-2</c:v>
                </c:pt>
                <c:pt idx="2325">
                  <c:v>7.6999999999999999E-2</c:v>
                </c:pt>
                <c:pt idx="2326">
                  <c:v>7.6999999999999999E-2</c:v>
                </c:pt>
                <c:pt idx="2327">
                  <c:v>7.6999999999999999E-2</c:v>
                </c:pt>
                <c:pt idx="2328">
                  <c:v>7.6999999999999999E-2</c:v>
                </c:pt>
                <c:pt idx="2329">
                  <c:v>7.6999999999999999E-2</c:v>
                </c:pt>
                <c:pt idx="2330">
                  <c:v>7.6999999999999999E-2</c:v>
                </c:pt>
                <c:pt idx="2331">
                  <c:v>7.6999999999999999E-2</c:v>
                </c:pt>
                <c:pt idx="2332">
                  <c:v>7.6999999999999999E-2</c:v>
                </c:pt>
                <c:pt idx="2333">
                  <c:v>7.6999999999999999E-2</c:v>
                </c:pt>
                <c:pt idx="2334">
                  <c:v>7.6999999999999999E-2</c:v>
                </c:pt>
                <c:pt idx="2335">
                  <c:v>7.6999999999999999E-2</c:v>
                </c:pt>
                <c:pt idx="2336">
                  <c:v>7.6999999999999999E-2</c:v>
                </c:pt>
                <c:pt idx="2337">
                  <c:v>7.6999999999999999E-2</c:v>
                </c:pt>
                <c:pt idx="2338">
                  <c:v>7.6999999999999999E-2</c:v>
                </c:pt>
                <c:pt idx="2339">
                  <c:v>7.6999999999999999E-2</c:v>
                </c:pt>
                <c:pt idx="2340">
                  <c:v>7.6999999999999999E-2</c:v>
                </c:pt>
                <c:pt idx="2341">
                  <c:v>7.6999999999999999E-2</c:v>
                </c:pt>
                <c:pt idx="2342">
                  <c:v>7.6999999999999999E-2</c:v>
                </c:pt>
                <c:pt idx="2343">
                  <c:v>7.6999999999999999E-2</c:v>
                </c:pt>
                <c:pt idx="2344">
                  <c:v>5.8000000000000003E-2</c:v>
                </c:pt>
                <c:pt idx="2345">
                  <c:v>5.8000000000000003E-2</c:v>
                </c:pt>
                <c:pt idx="2346">
                  <c:v>5.8000000000000003E-2</c:v>
                </c:pt>
                <c:pt idx="2347">
                  <c:v>5.8000000000000003E-2</c:v>
                </c:pt>
                <c:pt idx="2348">
                  <c:v>5.8000000000000003E-2</c:v>
                </c:pt>
                <c:pt idx="2349">
                  <c:v>5.8000000000000003E-2</c:v>
                </c:pt>
                <c:pt idx="2350">
                  <c:v>5.8000000000000003E-2</c:v>
                </c:pt>
                <c:pt idx="2351">
                  <c:v>5.8000000000000003E-2</c:v>
                </c:pt>
                <c:pt idx="2352">
                  <c:v>5.8000000000000003E-2</c:v>
                </c:pt>
                <c:pt idx="2353">
                  <c:v>5.8000000000000003E-2</c:v>
                </c:pt>
                <c:pt idx="2354">
                  <c:v>5.8000000000000003E-2</c:v>
                </c:pt>
                <c:pt idx="2355">
                  <c:v>5.8000000000000003E-2</c:v>
                </c:pt>
                <c:pt idx="2356">
                  <c:v>5.8000000000000003E-2</c:v>
                </c:pt>
                <c:pt idx="2357">
                  <c:v>5.8000000000000003E-2</c:v>
                </c:pt>
                <c:pt idx="2358">
                  <c:v>5.8000000000000003E-2</c:v>
                </c:pt>
                <c:pt idx="2359">
                  <c:v>5.8000000000000003E-2</c:v>
                </c:pt>
                <c:pt idx="2360">
                  <c:v>5.8000000000000003E-2</c:v>
                </c:pt>
                <c:pt idx="2361">
                  <c:v>5.8000000000000003E-2</c:v>
                </c:pt>
                <c:pt idx="2362">
                  <c:v>5.8000000000000003E-2</c:v>
                </c:pt>
                <c:pt idx="2363">
                  <c:v>5.8000000000000003E-2</c:v>
                </c:pt>
                <c:pt idx="2364">
                  <c:v>5.8000000000000003E-2</c:v>
                </c:pt>
                <c:pt idx="2365">
                  <c:v>5.8000000000000003E-2</c:v>
                </c:pt>
                <c:pt idx="2366">
                  <c:v>5.8000000000000003E-2</c:v>
                </c:pt>
                <c:pt idx="2367">
                  <c:v>5.8000000000000003E-2</c:v>
                </c:pt>
                <c:pt idx="2368">
                  <c:v>5.8000000000000003E-2</c:v>
                </c:pt>
                <c:pt idx="2369">
                  <c:v>5.8000000000000003E-2</c:v>
                </c:pt>
                <c:pt idx="2370">
                  <c:v>5.8000000000000003E-2</c:v>
                </c:pt>
                <c:pt idx="2371">
                  <c:v>5.8000000000000003E-2</c:v>
                </c:pt>
                <c:pt idx="2372">
                  <c:v>5.8000000000000003E-2</c:v>
                </c:pt>
                <c:pt idx="2373">
                  <c:v>6.6000000000000003E-2</c:v>
                </c:pt>
                <c:pt idx="2374">
                  <c:v>6.6000000000000003E-2</c:v>
                </c:pt>
                <c:pt idx="2375">
                  <c:v>6.6000000000000003E-2</c:v>
                </c:pt>
                <c:pt idx="2376">
                  <c:v>6.6000000000000003E-2</c:v>
                </c:pt>
                <c:pt idx="2377">
                  <c:v>6.6000000000000003E-2</c:v>
                </c:pt>
                <c:pt idx="2378">
                  <c:v>6.6000000000000003E-2</c:v>
                </c:pt>
                <c:pt idx="2379">
                  <c:v>6.6000000000000003E-2</c:v>
                </c:pt>
                <c:pt idx="2380">
                  <c:v>6.6000000000000003E-2</c:v>
                </c:pt>
                <c:pt idx="2381">
                  <c:v>6.6000000000000003E-2</c:v>
                </c:pt>
                <c:pt idx="2382">
                  <c:v>6.6000000000000003E-2</c:v>
                </c:pt>
                <c:pt idx="2383">
                  <c:v>6.6000000000000003E-2</c:v>
                </c:pt>
                <c:pt idx="2384">
                  <c:v>6.6000000000000003E-2</c:v>
                </c:pt>
                <c:pt idx="2385">
                  <c:v>6.6000000000000003E-2</c:v>
                </c:pt>
                <c:pt idx="2386">
                  <c:v>6.6000000000000003E-2</c:v>
                </c:pt>
                <c:pt idx="2387">
                  <c:v>6.6000000000000003E-2</c:v>
                </c:pt>
                <c:pt idx="2388">
                  <c:v>6.6000000000000003E-2</c:v>
                </c:pt>
                <c:pt idx="2389">
                  <c:v>6.6000000000000003E-2</c:v>
                </c:pt>
                <c:pt idx="2390">
                  <c:v>6.6000000000000003E-2</c:v>
                </c:pt>
                <c:pt idx="2391">
                  <c:v>6.6000000000000003E-2</c:v>
                </c:pt>
                <c:pt idx="2392">
                  <c:v>6.6000000000000003E-2</c:v>
                </c:pt>
                <c:pt idx="2393">
                  <c:v>6.6000000000000003E-2</c:v>
                </c:pt>
                <c:pt idx="2394">
                  <c:v>6.6000000000000003E-2</c:v>
                </c:pt>
                <c:pt idx="2395">
                  <c:v>6.6000000000000003E-2</c:v>
                </c:pt>
                <c:pt idx="2396">
                  <c:v>6.6000000000000003E-2</c:v>
                </c:pt>
                <c:pt idx="2397">
                  <c:v>6.6000000000000003E-2</c:v>
                </c:pt>
                <c:pt idx="2398">
                  <c:v>6.6000000000000003E-2</c:v>
                </c:pt>
                <c:pt idx="2399">
                  <c:v>6.6000000000000003E-2</c:v>
                </c:pt>
                <c:pt idx="2400">
                  <c:v>6.6000000000000003E-2</c:v>
                </c:pt>
                <c:pt idx="2401">
                  <c:v>6.6000000000000003E-2</c:v>
                </c:pt>
                <c:pt idx="2402">
                  <c:v>6.6000000000000003E-2</c:v>
                </c:pt>
                <c:pt idx="2403">
                  <c:v>6.6000000000000003E-2</c:v>
                </c:pt>
                <c:pt idx="2404">
                  <c:v>6.6000000000000003E-2</c:v>
                </c:pt>
                <c:pt idx="2405">
                  <c:v>6.6000000000000003E-2</c:v>
                </c:pt>
                <c:pt idx="2406">
                  <c:v>5.5E-2</c:v>
                </c:pt>
                <c:pt idx="2407">
                  <c:v>5.5E-2</c:v>
                </c:pt>
                <c:pt idx="2408">
                  <c:v>5.5E-2</c:v>
                </c:pt>
                <c:pt idx="2409">
                  <c:v>5.5E-2</c:v>
                </c:pt>
                <c:pt idx="2410">
                  <c:v>5.5E-2</c:v>
                </c:pt>
                <c:pt idx="2411">
                  <c:v>5.5E-2</c:v>
                </c:pt>
                <c:pt idx="2412">
                  <c:v>5.5E-2</c:v>
                </c:pt>
                <c:pt idx="2413">
                  <c:v>5.5E-2</c:v>
                </c:pt>
                <c:pt idx="2414">
                  <c:v>5.5E-2</c:v>
                </c:pt>
                <c:pt idx="2415">
                  <c:v>5.5E-2</c:v>
                </c:pt>
                <c:pt idx="2416">
                  <c:v>5.5E-2</c:v>
                </c:pt>
                <c:pt idx="2417">
                  <c:v>5.5E-2</c:v>
                </c:pt>
                <c:pt idx="2418">
                  <c:v>5.5E-2</c:v>
                </c:pt>
                <c:pt idx="2419">
                  <c:v>5.5E-2</c:v>
                </c:pt>
                <c:pt idx="2420">
                  <c:v>5.5E-2</c:v>
                </c:pt>
                <c:pt idx="2421">
                  <c:v>5.5E-2</c:v>
                </c:pt>
                <c:pt idx="2422">
                  <c:v>5.5E-2</c:v>
                </c:pt>
                <c:pt idx="2423">
                  <c:v>5.5E-2</c:v>
                </c:pt>
                <c:pt idx="2424">
                  <c:v>5.5E-2</c:v>
                </c:pt>
                <c:pt idx="2425">
                  <c:v>5.5E-2</c:v>
                </c:pt>
                <c:pt idx="2426">
                  <c:v>5.5E-2</c:v>
                </c:pt>
                <c:pt idx="2427">
                  <c:v>5.5E-2</c:v>
                </c:pt>
                <c:pt idx="2428">
                  <c:v>5.5E-2</c:v>
                </c:pt>
                <c:pt idx="2429">
                  <c:v>5.5E-2</c:v>
                </c:pt>
                <c:pt idx="2430">
                  <c:v>5.5E-2</c:v>
                </c:pt>
                <c:pt idx="2431">
                  <c:v>5.5E-2</c:v>
                </c:pt>
                <c:pt idx="2432">
                  <c:v>5.5E-2</c:v>
                </c:pt>
                <c:pt idx="2433">
                  <c:v>5.5E-2</c:v>
                </c:pt>
                <c:pt idx="2434">
                  <c:v>5.5E-2</c:v>
                </c:pt>
                <c:pt idx="2435">
                  <c:v>5.8000000000000003E-2</c:v>
                </c:pt>
                <c:pt idx="2436">
                  <c:v>5.8000000000000003E-2</c:v>
                </c:pt>
                <c:pt idx="2437">
                  <c:v>5.8000000000000003E-2</c:v>
                </c:pt>
                <c:pt idx="2438">
                  <c:v>5.8000000000000003E-2</c:v>
                </c:pt>
                <c:pt idx="2439">
                  <c:v>5.8000000000000003E-2</c:v>
                </c:pt>
                <c:pt idx="2440">
                  <c:v>5.8000000000000003E-2</c:v>
                </c:pt>
                <c:pt idx="2441">
                  <c:v>5.8000000000000003E-2</c:v>
                </c:pt>
                <c:pt idx="2442">
                  <c:v>5.8000000000000003E-2</c:v>
                </c:pt>
                <c:pt idx="2443">
                  <c:v>5.8000000000000003E-2</c:v>
                </c:pt>
                <c:pt idx="2444">
                  <c:v>5.8000000000000003E-2</c:v>
                </c:pt>
                <c:pt idx="2445">
                  <c:v>5.8000000000000003E-2</c:v>
                </c:pt>
                <c:pt idx="2446">
                  <c:v>5.8000000000000003E-2</c:v>
                </c:pt>
                <c:pt idx="2447">
                  <c:v>5.8000000000000003E-2</c:v>
                </c:pt>
                <c:pt idx="2448">
                  <c:v>5.8000000000000003E-2</c:v>
                </c:pt>
                <c:pt idx="2449">
                  <c:v>5.8000000000000003E-2</c:v>
                </c:pt>
                <c:pt idx="2450">
                  <c:v>5.8000000000000003E-2</c:v>
                </c:pt>
                <c:pt idx="2451">
                  <c:v>5.8000000000000003E-2</c:v>
                </c:pt>
                <c:pt idx="2452">
                  <c:v>5.8000000000000003E-2</c:v>
                </c:pt>
                <c:pt idx="2453">
                  <c:v>5.8000000000000003E-2</c:v>
                </c:pt>
                <c:pt idx="2454">
                  <c:v>5.8000000000000003E-2</c:v>
                </c:pt>
                <c:pt idx="2455">
                  <c:v>5.8000000000000003E-2</c:v>
                </c:pt>
                <c:pt idx="2456">
                  <c:v>5.8000000000000003E-2</c:v>
                </c:pt>
                <c:pt idx="2457">
                  <c:v>5.8000000000000003E-2</c:v>
                </c:pt>
                <c:pt idx="2458">
                  <c:v>5.8000000000000003E-2</c:v>
                </c:pt>
                <c:pt idx="2459">
                  <c:v>5.8000000000000003E-2</c:v>
                </c:pt>
                <c:pt idx="2460">
                  <c:v>5.8000000000000003E-2</c:v>
                </c:pt>
                <c:pt idx="2461">
                  <c:v>5.8000000000000003E-2</c:v>
                </c:pt>
                <c:pt idx="2462">
                  <c:v>5.8000000000000003E-2</c:v>
                </c:pt>
                <c:pt idx="2463">
                  <c:v>5.8000000000000003E-2</c:v>
                </c:pt>
                <c:pt idx="2464">
                  <c:v>4.7E-2</c:v>
                </c:pt>
                <c:pt idx="2465">
                  <c:v>4.7E-2</c:v>
                </c:pt>
                <c:pt idx="2466">
                  <c:v>4.7E-2</c:v>
                </c:pt>
                <c:pt idx="2467">
                  <c:v>4.7E-2</c:v>
                </c:pt>
                <c:pt idx="2468">
                  <c:v>4.7E-2</c:v>
                </c:pt>
                <c:pt idx="2469">
                  <c:v>4.7E-2</c:v>
                </c:pt>
                <c:pt idx="2470">
                  <c:v>4.7E-2</c:v>
                </c:pt>
                <c:pt idx="2471">
                  <c:v>4.7E-2</c:v>
                </c:pt>
                <c:pt idx="2472">
                  <c:v>4.7E-2</c:v>
                </c:pt>
                <c:pt idx="2473">
                  <c:v>4.7E-2</c:v>
                </c:pt>
                <c:pt idx="2474">
                  <c:v>4.7E-2</c:v>
                </c:pt>
                <c:pt idx="2475">
                  <c:v>4.7E-2</c:v>
                </c:pt>
                <c:pt idx="2476">
                  <c:v>4.7E-2</c:v>
                </c:pt>
                <c:pt idx="2477">
                  <c:v>4.7E-2</c:v>
                </c:pt>
                <c:pt idx="2478">
                  <c:v>4.7E-2</c:v>
                </c:pt>
                <c:pt idx="2479">
                  <c:v>4.7E-2</c:v>
                </c:pt>
                <c:pt idx="2480">
                  <c:v>4.7E-2</c:v>
                </c:pt>
                <c:pt idx="2481">
                  <c:v>4.7E-2</c:v>
                </c:pt>
                <c:pt idx="2482">
                  <c:v>4.7E-2</c:v>
                </c:pt>
                <c:pt idx="2483">
                  <c:v>4.7E-2</c:v>
                </c:pt>
                <c:pt idx="2484">
                  <c:v>4.7E-2</c:v>
                </c:pt>
                <c:pt idx="2485">
                  <c:v>4.7E-2</c:v>
                </c:pt>
                <c:pt idx="2486">
                  <c:v>4.7E-2</c:v>
                </c:pt>
                <c:pt idx="2487">
                  <c:v>4.7E-2</c:v>
                </c:pt>
                <c:pt idx="2488">
                  <c:v>4.7E-2</c:v>
                </c:pt>
                <c:pt idx="2489">
                  <c:v>4.7E-2</c:v>
                </c:pt>
                <c:pt idx="2490">
                  <c:v>4.7E-2</c:v>
                </c:pt>
                <c:pt idx="2491">
                  <c:v>4.7E-2</c:v>
                </c:pt>
                <c:pt idx="2492">
                  <c:v>4.7E-2</c:v>
                </c:pt>
                <c:pt idx="2493">
                  <c:v>4.7E-2</c:v>
                </c:pt>
                <c:pt idx="2494">
                  <c:v>4.7E-2</c:v>
                </c:pt>
                <c:pt idx="2495">
                  <c:v>4.7E-2</c:v>
                </c:pt>
                <c:pt idx="2496">
                  <c:v>4.4999999999999998E-2</c:v>
                </c:pt>
                <c:pt idx="2497">
                  <c:v>4.4999999999999998E-2</c:v>
                </c:pt>
                <c:pt idx="2498">
                  <c:v>4.4999999999999998E-2</c:v>
                </c:pt>
                <c:pt idx="2499">
                  <c:v>4.4999999999999998E-2</c:v>
                </c:pt>
                <c:pt idx="2500">
                  <c:v>4.4999999999999998E-2</c:v>
                </c:pt>
                <c:pt idx="2501">
                  <c:v>4.4999999999999998E-2</c:v>
                </c:pt>
                <c:pt idx="2502">
                  <c:v>4.4999999999999998E-2</c:v>
                </c:pt>
                <c:pt idx="2503">
                  <c:v>4.4999999999999998E-2</c:v>
                </c:pt>
                <c:pt idx="2504">
                  <c:v>4.4999999999999998E-2</c:v>
                </c:pt>
                <c:pt idx="2505">
                  <c:v>4.4999999999999998E-2</c:v>
                </c:pt>
                <c:pt idx="2506">
                  <c:v>4.4999999999999998E-2</c:v>
                </c:pt>
                <c:pt idx="2507">
                  <c:v>4.4999999999999998E-2</c:v>
                </c:pt>
                <c:pt idx="2508">
                  <c:v>4.4999999999999998E-2</c:v>
                </c:pt>
                <c:pt idx="2509">
                  <c:v>4.4999999999999998E-2</c:v>
                </c:pt>
                <c:pt idx="2510">
                  <c:v>4.4999999999999998E-2</c:v>
                </c:pt>
                <c:pt idx="2511">
                  <c:v>4.4999999999999998E-2</c:v>
                </c:pt>
                <c:pt idx="2512">
                  <c:v>4.4999999999999998E-2</c:v>
                </c:pt>
                <c:pt idx="2513">
                  <c:v>4.4999999999999998E-2</c:v>
                </c:pt>
                <c:pt idx="2514">
                  <c:v>4.4999999999999998E-2</c:v>
                </c:pt>
                <c:pt idx="2515">
                  <c:v>4.4999999999999998E-2</c:v>
                </c:pt>
                <c:pt idx="2516">
                  <c:v>4.4999999999999998E-2</c:v>
                </c:pt>
                <c:pt idx="2517">
                  <c:v>4.4999999999999998E-2</c:v>
                </c:pt>
                <c:pt idx="2518">
                  <c:v>4.4999999999999998E-2</c:v>
                </c:pt>
                <c:pt idx="2519">
                  <c:v>4.4999999999999998E-2</c:v>
                </c:pt>
                <c:pt idx="2520">
                  <c:v>4.4999999999999998E-2</c:v>
                </c:pt>
                <c:pt idx="2521">
                  <c:v>4.4999999999999998E-2</c:v>
                </c:pt>
                <c:pt idx="2522">
                  <c:v>4.4999999999999998E-2</c:v>
                </c:pt>
                <c:pt idx="2523">
                  <c:v>4.4999999999999998E-2</c:v>
                </c:pt>
                <c:pt idx="2524">
                  <c:v>4.4999999999999998E-2</c:v>
                </c:pt>
                <c:pt idx="2525">
                  <c:v>4.4999999999999998E-2</c:v>
                </c:pt>
                <c:pt idx="2526">
                  <c:v>4.4999999999999998E-2</c:v>
                </c:pt>
                <c:pt idx="2527">
                  <c:v>3.4000000000000002E-2</c:v>
                </c:pt>
                <c:pt idx="2528">
                  <c:v>3.4000000000000002E-2</c:v>
                </c:pt>
                <c:pt idx="2529">
                  <c:v>3.4000000000000002E-2</c:v>
                </c:pt>
                <c:pt idx="2530">
                  <c:v>3.4000000000000002E-2</c:v>
                </c:pt>
                <c:pt idx="2531">
                  <c:v>3.4000000000000002E-2</c:v>
                </c:pt>
                <c:pt idx="2532">
                  <c:v>3.4000000000000002E-2</c:v>
                </c:pt>
                <c:pt idx="2533">
                  <c:v>3.4000000000000002E-2</c:v>
                </c:pt>
                <c:pt idx="2534">
                  <c:v>3.4000000000000002E-2</c:v>
                </c:pt>
                <c:pt idx="2535">
                  <c:v>3.4000000000000002E-2</c:v>
                </c:pt>
                <c:pt idx="2536">
                  <c:v>3.4000000000000002E-2</c:v>
                </c:pt>
                <c:pt idx="2537">
                  <c:v>3.4000000000000002E-2</c:v>
                </c:pt>
                <c:pt idx="2538">
                  <c:v>3.4000000000000002E-2</c:v>
                </c:pt>
                <c:pt idx="2539">
                  <c:v>3.4000000000000002E-2</c:v>
                </c:pt>
                <c:pt idx="2540">
                  <c:v>3.4000000000000002E-2</c:v>
                </c:pt>
                <c:pt idx="2541">
                  <c:v>3.4000000000000002E-2</c:v>
                </c:pt>
                <c:pt idx="2542">
                  <c:v>3.4000000000000002E-2</c:v>
                </c:pt>
                <c:pt idx="2543">
                  <c:v>3.4000000000000002E-2</c:v>
                </c:pt>
                <c:pt idx="2544">
                  <c:v>3.4000000000000002E-2</c:v>
                </c:pt>
                <c:pt idx="2545">
                  <c:v>3.4000000000000002E-2</c:v>
                </c:pt>
                <c:pt idx="2546">
                  <c:v>3.4000000000000002E-2</c:v>
                </c:pt>
                <c:pt idx="2547">
                  <c:v>3.4000000000000002E-2</c:v>
                </c:pt>
                <c:pt idx="2548">
                  <c:v>3.4000000000000002E-2</c:v>
                </c:pt>
                <c:pt idx="2549">
                  <c:v>3.4000000000000002E-2</c:v>
                </c:pt>
                <c:pt idx="2550">
                  <c:v>3.4000000000000002E-2</c:v>
                </c:pt>
                <c:pt idx="2551">
                  <c:v>3.4000000000000002E-2</c:v>
                </c:pt>
                <c:pt idx="2552">
                  <c:v>3.4000000000000002E-2</c:v>
                </c:pt>
                <c:pt idx="2553">
                  <c:v>3.4000000000000002E-2</c:v>
                </c:pt>
                <c:pt idx="2554">
                  <c:v>3.4000000000000002E-2</c:v>
                </c:pt>
                <c:pt idx="2555">
                  <c:v>3.4000000000000002E-2</c:v>
                </c:pt>
                <c:pt idx="2556">
                  <c:v>3.4000000000000002E-2</c:v>
                </c:pt>
                <c:pt idx="2557">
                  <c:v>3.4000000000000002E-2</c:v>
                </c:pt>
                <c:pt idx="2558">
                  <c:v>3.4000000000000002E-2</c:v>
                </c:pt>
                <c:pt idx="2559">
                  <c:v>3.4000000000000002E-2</c:v>
                </c:pt>
                <c:pt idx="2560">
                  <c:v>3.4000000000000002E-2</c:v>
                </c:pt>
                <c:pt idx="2561">
                  <c:v>3.4000000000000002E-2</c:v>
                </c:pt>
                <c:pt idx="2562">
                  <c:v>3.4000000000000002E-2</c:v>
                </c:pt>
                <c:pt idx="2563">
                  <c:v>3.4000000000000002E-2</c:v>
                </c:pt>
                <c:pt idx="2564">
                  <c:v>3.4000000000000002E-2</c:v>
                </c:pt>
                <c:pt idx="2565">
                  <c:v>3.4000000000000002E-2</c:v>
                </c:pt>
                <c:pt idx="2566">
                  <c:v>3.4000000000000002E-2</c:v>
                </c:pt>
                <c:pt idx="2567">
                  <c:v>3.4000000000000002E-2</c:v>
                </c:pt>
                <c:pt idx="2568">
                  <c:v>3.4000000000000002E-2</c:v>
                </c:pt>
                <c:pt idx="2569">
                  <c:v>3.4000000000000002E-2</c:v>
                </c:pt>
                <c:pt idx="2570">
                  <c:v>3.4000000000000002E-2</c:v>
                </c:pt>
                <c:pt idx="2571">
                  <c:v>3.4000000000000002E-2</c:v>
                </c:pt>
                <c:pt idx="2572">
                  <c:v>3.4000000000000002E-2</c:v>
                </c:pt>
                <c:pt idx="2573">
                  <c:v>3.4000000000000002E-2</c:v>
                </c:pt>
                <c:pt idx="2574">
                  <c:v>3.4000000000000002E-2</c:v>
                </c:pt>
                <c:pt idx="2575">
                  <c:v>3.4000000000000002E-2</c:v>
                </c:pt>
                <c:pt idx="2576">
                  <c:v>3.4000000000000002E-2</c:v>
                </c:pt>
                <c:pt idx="2577">
                  <c:v>3.4000000000000002E-2</c:v>
                </c:pt>
                <c:pt idx="2578">
                  <c:v>3.4000000000000002E-2</c:v>
                </c:pt>
                <c:pt idx="2579">
                  <c:v>3.4000000000000002E-2</c:v>
                </c:pt>
                <c:pt idx="2580">
                  <c:v>3.4000000000000002E-2</c:v>
                </c:pt>
                <c:pt idx="2581">
                  <c:v>3.4000000000000002E-2</c:v>
                </c:pt>
                <c:pt idx="2582">
                  <c:v>3.4000000000000002E-2</c:v>
                </c:pt>
                <c:pt idx="2583">
                  <c:v>3.4000000000000002E-2</c:v>
                </c:pt>
                <c:pt idx="2584">
                  <c:v>3.4000000000000002E-2</c:v>
                </c:pt>
                <c:pt idx="2585">
                  <c:v>3.4000000000000002E-2</c:v>
                </c:pt>
                <c:pt idx="2586">
                  <c:v>3.4000000000000002E-2</c:v>
                </c:pt>
                <c:pt idx="2587">
                  <c:v>3.4000000000000002E-2</c:v>
                </c:pt>
                <c:pt idx="2588">
                  <c:v>3.9E-2</c:v>
                </c:pt>
                <c:pt idx="2589">
                  <c:v>3.9E-2</c:v>
                </c:pt>
                <c:pt idx="2590">
                  <c:v>3.9E-2</c:v>
                </c:pt>
                <c:pt idx="2591">
                  <c:v>3.9E-2</c:v>
                </c:pt>
                <c:pt idx="2592">
                  <c:v>3.9E-2</c:v>
                </c:pt>
                <c:pt idx="2593">
                  <c:v>3.9E-2</c:v>
                </c:pt>
                <c:pt idx="2594">
                  <c:v>3.9E-2</c:v>
                </c:pt>
                <c:pt idx="2595">
                  <c:v>3.9E-2</c:v>
                </c:pt>
                <c:pt idx="2596">
                  <c:v>3.9E-2</c:v>
                </c:pt>
                <c:pt idx="2597">
                  <c:v>3.9E-2</c:v>
                </c:pt>
                <c:pt idx="2598">
                  <c:v>3.9E-2</c:v>
                </c:pt>
                <c:pt idx="2599">
                  <c:v>3.9E-2</c:v>
                </c:pt>
                <c:pt idx="2600">
                  <c:v>3.9E-2</c:v>
                </c:pt>
                <c:pt idx="2601">
                  <c:v>3.9E-2</c:v>
                </c:pt>
                <c:pt idx="2602">
                  <c:v>3.9E-2</c:v>
                </c:pt>
                <c:pt idx="2603">
                  <c:v>3.9E-2</c:v>
                </c:pt>
                <c:pt idx="2604">
                  <c:v>3.9E-2</c:v>
                </c:pt>
                <c:pt idx="2605">
                  <c:v>3.9E-2</c:v>
                </c:pt>
                <c:pt idx="2606">
                  <c:v>3.9E-2</c:v>
                </c:pt>
                <c:pt idx="2607">
                  <c:v>3.9E-2</c:v>
                </c:pt>
                <c:pt idx="2608">
                  <c:v>3.9E-2</c:v>
                </c:pt>
                <c:pt idx="2609">
                  <c:v>3.9E-2</c:v>
                </c:pt>
                <c:pt idx="2610">
                  <c:v>3.9E-2</c:v>
                </c:pt>
                <c:pt idx="2611">
                  <c:v>3.9E-2</c:v>
                </c:pt>
                <c:pt idx="2612">
                  <c:v>3.9E-2</c:v>
                </c:pt>
                <c:pt idx="2613">
                  <c:v>3.9E-2</c:v>
                </c:pt>
                <c:pt idx="2614">
                  <c:v>3.9E-2</c:v>
                </c:pt>
                <c:pt idx="2615">
                  <c:v>3.9E-2</c:v>
                </c:pt>
                <c:pt idx="2616">
                  <c:v>3.9E-2</c:v>
                </c:pt>
                <c:pt idx="2617">
                  <c:v>3.9E-2</c:v>
                </c:pt>
                <c:pt idx="2618">
                  <c:v>3.9E-2</c:v>
                </c:pt>
                <c:pt idx="2619">
                  <c:v>3.9E-2</c:v>
                </c:pt>
                <c:pt idx="2620">
                  <c:v>3.9E-2</c:v>
                </c:pt>
                <c:pt idx="2621">
                  <c:v>3.9E-2</c:v>
                </c:pt>
                <c:pt idx="2622">
                  <c:v>3.9E-2</c:v>
                </c:pt>
                <c:pt idx="2623">
                  <c:v>3.9E-2</c:v>
                </c:pt>
                <c:pt idx="2624">
                  <c:v>3.9E-2</c:v>
                </c:pt>
                <c:pt idx="2625">
                  <c:v>3.9E-2</c:v>
                </c:pt>
                <c:pt idx="2626">
                  <c:v>3.9E-2</c:v>
                </c:pt>
                <c:pt idx="2627">
                  <c:v>3.9E-2</c:v>
                </c:pt>
                <c:pt idx="2628">
                  <c:v>3.9E-2</c:v>
                </c:pt>
                <c:pt idx="2629">
                  <c:v>3.9E-2</c:v>
                </c:pt>
                <c:pt idx="2630">
                  <c:v>3.9E-2</c:v>
                </c:pt>
                <c:pt idx="2631">
                  <c:v>3.9E-2</c:v>
                </c:pt>
                <c:pt idx="2632">
                  <c:v>3.9E-2</c:v>
                </c:pt>
                <c:pt idx="2633">
                  <c:v>3.9E-2</c:v>
                </c:pt>
                <c:pt idx="2634">
                  <c:v>3.9E-2</c:v>
                </c:pt>
                <c:pt idx="2635">
                  <c:v>3.9E-2</c:v>
                </c:pt>
                <c:pt idx="2636">
                  <c:v>3.9E-2</c:v>
                </c:pt>
                <c:pt idx="2637">
                  <c:v>3.9E-2</c:v>
                </c:pt>
                <c:pt idx="2638">
                  <c:v>3.9E-2</c:v>
                </c:pt>
                <c:pt idx="2639">
                  <c:v>3.9E-2</c:v>
                </c:pt>
                <c:pt idx="2640">
                  <c:v>3.9E-2</c:v>
                </c:pt>
                <c:pt idx="2641">
                  <c:v>3.9E-2</c:v>
                </c:pt>
                <c:pt idx="2642">
                  <c:v>3.9E-2</c:v>
                </c:pt>
                <c:pt idx="2643">
                  <c:v>3.9E-2</c:v>
                </c:pt>
                <c:pt idx="2644">
                  <c:v>3.9E-2</c:v>
                </c:pt>
                <c:pt idx="2645">
                  <c:v>3.9E-2</c:v>
                </c:pt>
                <c:pt idx="2646">
                  <c:v>3.9E-2</c:v>
                </c:pt>
                <c:pt idx="2647">
                  <c:v>3.9E-2</c:v>
                </c:pt>
                <c:pt idx="2648">
                  <c:v>3.9E-2</c:v>
                </c:pt>
                <c:pt idx="2649">
                  <c:v>2.5999999999999999E-2</c:v>
                </c:pt>
                <c:pt idx="2650">
                  <c:v>2.5999999999999999E-2</c:v>
                </c:pt>
                <c:pt idx="2651">
                  <c:v>2.5999999999999999E-2</c:v>
                </c:pt>
                <c:pt idx="2652">
                  <c:v>2.5999999999999999E-2</c:v>
                </c:pt>
                <c:pt idx="2653">
                  <c:v>2.5999999999999999E-2</c:v>
                </c:pt>
                <c:pt idx="2654">
                  <c:v>2.5999999999999999E-2</c:v>
                </c:pt>
                <c:pt idx="2655">
                  <c:v>2.5999999999999999E-2</c:v>
                </c:pt>
                <c:pt idx="2656">
                  <c:v>2.5999999999999999E-2</c:v>
                </c:pt>
                <c:pt idx="2657">
                  <c:v>2.5999999999999999E-2</c:v>
                </c:pt>
                <c:pt idx="2658">
                  <c:v>2.5999999999999999E-2</c:v>
                </c:pt>
                <c:pt idx="2659">
                  <c:v>2.5999999999999999E-2</c:v>
                </c:pt>
                <c:pt idx="2660">
                  <c:v>2.5999999999999999E-2</c:v>
                </c:pt>
                <c:pt idx="2661">
                  <c:v>2.5999999999999999E-2</c:v>
                </c:pt>
                <c:pt idx="2662">
                  <c:v>2.5999999999999999E-2</c:v>
                </c:pt>
                <c:pt idx="2663">
                  <c:v>2.5999999999999999E-2</c:v>
                </c:pt>
                <c:pt idx="2664">
                  <c:v>2.5999999999999999E-2</c:v>
                </c:pt>
                <c:pt idx="2665">
                  <c:v>2.5999999999999999E-2</c:v>
                </c:pt>
                <c:pt idx="2666">
                  <c:v>2.5999999999999999E-2</c:v>
                </c:pt>
                <c:pt idx="2667">
                  <c:v>2.5999999999999999E-2</c:v>
                </c:pt>
                <c:pt idx="2668">
                  <c:v>2.5999999999999999E-2</c:v>
                </c:pt>
                <c:pt idx="2669">
                  <c:v>2.5999999999999999E-2</c:v>
                </c:pt>
                <c:pt idx="2670">
                  <c:v>2.5999999999999999E-2</c:v>
                </c:pt>
                <c:pt idx="2671">
                  <c:v>2.5999999999999999E-2</c:v>
                </c:pt>
                <c:pt idx="2672">
                  <c:v>2.5999999999999999E-2</c:v>
                </c:pt>
                <c:pt idx="2673">
                  <c:v>2.5999999999999999E-2</c:v>
                </c:pt>
                <c:pt idx="2674">
                  <c:v>2.5999999999999999E-2</c:v>
                </c:pt>
                <c:pt idx="2675">
                  <c:v>2.5999999999999999E-2</c:v>
                </c:pt>
                <c:pt idx="2676">
                  <c:v>2.5999999999999999E-2</c:v>
                </c:pt>
                <c:pt idx="2677">
                  <c:v>2.5999999999999999E-2</c:v>
                </c:pt>
                <c:pt idx="2678">
                  <c:v>2.5999999999999999E-2</c:v>
                </c:pt>
                <c:pt idx="2679">
                  <c:v>2.5999999999999999E-2</c:v>
                </c:pt>
                <c:pt idx="2680">
                  <c:v>5.0000000000000001E-3</c:v>
                </c:pt>
                <c:pt idx="2681">
                  <c:v>5.0000000000000001E-3</c:v>
                </c:pt>
                <c:pt idx="2682">
                  <c:v>5.0000000000000001E-3</c:v>
                </c:pt>
                <c:pt idx="2683">
                  <c:v>5.0000000000000001E-3</c:v>
                </c:pt>
                <c:pt idx="2684">
                  <c:v>5.0000000000000001E-3</c:v>
                </c:pt>
                <c:pt idx="2685">
                  <c:v>5.0000000000000001E-3</c:v>
                </c:pt>
                <c:pt idx="2686">
                  <c:v>5.0000000000000001E-3</c:v>
                </c:pt>
                <c:pt idx="2687">
                  <c:v>5.0000000000000001E-3</c:v>
                </c:pt>
                <c:pt idx="2688">
                  <c:v>5.0000000000000001E-3</c:v>
                </c:pt>
                <c:pt idx="2689">
                  <c:v>5.0000000000000001E-3</c:v>
                </c:pt>
                <c:pt idx="2690">
                  <c:v>5.0000000000000001E-3</c:v>
                </c:pt>
                <c:pt idx="2691">
                  <c:v>5.0000000000000001E-3</c:v>
                </c:pt>
                <c:pt idx="2692">
                  <c:v>5.0000000000000001E-3</c:v>
                </c:pt>
                <c:pt idx="2693">
                  <c:v>5.0000000000000001E-3</c:v>
                </c:pt>
                <c:pt idx="2694">
                  <c:v>5.0000000000000001E-3</c:v>
                </c:pt>
                <c:pt idx="2695">
                  <c:v>5.0000000000000001E-3</c:v>
                </c:pt>
                <c:pt idx="2696">
                  <c:v>5.0000000000000001E-3</c:v>
                </c:pt>
                <c:pt idx="2697">
                  <c:v>5.0000000000000001E-3</c:v>
                </c:pt>
                <c:pt idx="2698">
                  <c:v>5.0000000000000001E-3</c:v>
                </c:pt>
                <c:pt idx="2699">
                  <c:v>5.0000000000000001E-3</c:v>
                </c:pt>
                <c:pt idx="2700">
                  <c:v>5.0000000000000001E-3</c:v>
                </c:pt>
                <c:pt idx="2701">
                  <c:v>5.0000000000000001E-3</c:v>
                </c:pt>
                <c:pt idx="2702">
                  <c:v>5.0000000000000001E-3</c:v>
                </c:pt>
                <c:pt idx="2703">
                  <c:v>5.0000000000000001E-3</c:v>
                </c:pt>
                <c:pt idx="2704">
                  <c:v>5.0000000000000001E-3</c:v>
                </c:pt>
                <c:pt idx="2705">
                  <c:v>5.0000000000000001E-3</c:v>
                </c:pt>
                <c:pt idx="2706">
                  <c:v>5.0000000000000001E-3</c:v>
                </c:pt>
                <c:pt idx="2707">
                  <c:v>5.0000000000000001E-3</c:v>
                </c:pt>
                <c:pt idx="2708">
                  <c:v>5.0000000000000001E-3</c:v>
                </c:pt>
                <c:pt idx="2709">
                  <c:v>5.0000000000000001E-3</c:v>
                </c:pt>
                <c:pt idx="2710">
                  <c:v>5.0000000000000001E-3</c:v>
                </c:pt>
                <c:pt idx="2711">
                  <c:v>5.0000000000000001E-3</c:v>
                </c:pt>
                <c:pt idx="2712">
                  <c:v>5.0000000000000001E-3</c:v>
                </c:pt>
                <c:pt idx="2713">
                  <c:v>5.0000000000000001E-3</c:v>
                </c:pt>
                <c:pt idx="2714">
                  <c:v>5.0000000000000001E-3</c:v>
                </c:pt>
                <c:pt idx="2715">
                  <c:v>5.0000000000000001E-3</c:v>
                </c:pt>
                <c:pt idx="2716">
                  <c:v>5.0000000000000001E-3</c:v>
                </c:pt>
                <c:pt idx="2717">
                  <c:v>5.0000000000000001E-3</c:v>
                </c:pt>
                <c:pt idx="2718">
                  <c:v>5.0000000000000001E-3</c:v>
                </c:pt>
                <c:pt idx="2719">
                  <c:v>5.0000000000000001E-3</c:v>
                </c:pt>
                <c:pt idx="2720">
                  <c:v>5.0000000000000001E-3</c:v>
                </c:pt>
                <c:pt idx="2721">
                  <c:v>5.0000000000000001E-3</c:v>
                </c:pt>
                <c:pt idx="2722">
                  <c:v>5.0000000000000001E-3</c:v>
                </c:pt>
                <c:pt idx="2723">
                  <c:v>5.0000000000000001E-3</c:v>
                </c:pt>
                <c:pt idx="2724">
                  <c:v>5.0000000000000001E-3</c:v>
                </c:pt>
                <c:pt idx="2725">
                  <c:v>5.0000000000000001E-3</c:v>
                </c:pt>
                <c:pt idx="2726">
                  <c:v>5.0000000000000001E-3</c:v>
                </c:pt>
                <c:pt idx="2727">
                  <c:v>5.0000000000000001E-3</c:v>
                </c:pt>
                <c:pt idx="2728">
                  <c:v>5.0000000000000001E-3</c:v>
                </c:pt>
                <c:pt idx="2729">
                  <c:v>5.0000000000000001E-3</c:v>
                </c:pt>
                <c:pt idx="2730">
                  <c:v>5.0000000000000001E-3</c:v>
                </c:pt>
                <c:pt idx="2731">
                  <c:v>5.0000000000000001E-3</c:v>
                </c:pt>
                <c:pt idx="2732">
                  <c:v>5.0000000000000001E-3</c:v>
                </c:pt>
                <c:pt idx="2733">
                  <c:v>5.0000000000000001E-3</c:v>
                </c:pt>
                <c:pt idx="2734">
                  <c:v>5.0000000000000001E-3</c:v>
                </c:pt>
                <c:pt idx="2735">
                  <c:v>5.0000000000000001E-3</c:v>
                </c:pt>
                <c:pt idx="2736">
                  <c:v>5.0000000000000001E-3</c:v>
                </c:pt>
                <c:pt idx="2737">
                  <c:v>5.0000000000000001E-3</c:v>
                </c:pt>
                <c:pt idx="2738">
                  <c:v>5.0000000000000001E-3</c:v>
                </c:pt>
                <c:pt idx="2739">
                  <c:v>5.0000000000000001E-3</c:v>
                </c:pt>
                <c:pt idx="2740">
                  <c:v>5.0000000000000001E-3</c:v>
                </c:pt>
                <c:pt idx="2741">
                  <c:v>2.5999999999999999E-2</c:v>
                </c:pt>
                <c:pt idx="2742">
                  <c:v>2.5999999999999999E-2</c:v>
                </c:pt>
                <c:pt idx="2743">
                  <c:v>2.5999999999999999E-2</c:v>
                </c:pt>
                <c:pt idx="2744">
                  <c:v>2.5999999999999999E-2</c:v>
                </c:pt>
                <c:pt idx="2745">
                  <c:v>2.5999999999999999E-2</c:v>
                </c:pt>
                <c:pt idx="2746">
                  <c:v>2.5999999999999999E-2</c:v>
                </c:pt>
                <c:pt idx="2747">
                  <c:v>2.5999999999999999E-2</c:v>
                </c:pt>
                <c:pt idx="2748">
                  <c:v>2.5999999999999999E-2</c:v>
                </c:pt>
                <c:pt idx="2749">
                  <c:v>2.5999999999999999E-2</c:v>
                </c:pt>
                <c:pt idx="2750">
                  <c:v>2.5999999999999999E-2</c:v>
                </c:pt>
                <c:pt idx="2751">
                  <c:v>2.5999999999999999E-2</c:v>
                </c:pt>
                <c:pt idx="2752">
                  <c:v>2.5999999999999999E-2</c:v>
                </c:pt>
                <c:pt idx="2753">
                  <c:v>2.5999999999999999E-2</c:v>
                </c:pt>
                <c:pt idx="2754">
                  <c:v>2.5999999999999999E-2</c:v>
                </c:pt>
                <c:pt idx="2755">
                  <c:v>2.5999999999999999E-2</c:v>
                </c:pt>
                <c:pt idx="2756">
                  <c:v>2.5999999999999999E-2</c:v>
                </c:pt>
                <c:pt idx="2757">
                  <c:v>2.5999999999999999E-2</c:v>
                </c:pt>
                <c:pt idx="2758">
                  <c:v>2.5999999999999999E-2</c:v>
                </c:pt>
                <c:pt idx="2759">
                  <c:v>2.5999999999999999E-2</c:v>
                </c:pt>
                <c:pt idx="2760">
                  <c:v>2.5999999999999999E-2</c:v>
                </c:pt>
                <c:pt idx="2761">
                  <c:v>2.5999999999999999E-2</c:v>
                </c:pt>
                <c:pt idx="2762">
                  <c:v>2.5999999999999999E-2</c:v>
                </c:pt>
                <c:pt idx="2763">
                  <c:v>2.5999999999999999E-2</c:v>
                </c:pt>
                <c:pt idx="2764">
                  <c:v>2.5999999999999999E-2</c:v>
                </c:pt>
                <c:pt idx="2765">
                  <c:v>2.5999999999999999E-2</c:v>
                </c:pt>
                <c:pt idx="2766">
                  <c:v>2.5999999999999999E-2</c:v>
                </c:pt>
                <c:pt idx="2767">
                  <c:v>2.5999999999999999E-2</c:v>
                </c:pt>
                <c:pt idx="2768">
                  <c:v>2.5999999999999999E-2</c:v>
                </c:pt>
                <c:pt idx="2769">
                  <c:v>2.5999999999999999E-2</c:v>
                </c:pt>
                <c:pt idx="2770">
                  <c:v>2.5999999999999999E-2</c:v>
                </c:pt>
                <c:pt idx="2771">
                  <c:v>2.5999999999999999E-2</c:v>
                </c:pt>
                <c:pt idx="2772">
                  <c:v>1.4999999999999999E-2</c:v>
                </c:pt>
                <c:pt idx="2773">
                  <c:v>1.4999999999999999E-2</c:v>
                </c:pt>
                <c:pt idx="2774">
                  <c:v>1.4999999999999999E-2</c:v>
                </c:pt>
                <c:pt idx="2775">
                  <c:v>1.4999999999999999E-2</c:v>
                </c:pt>
                <c:pt idx="2776">
                  <c:v>1.4999999999999999E-2</c:v>
                </c:pt>
                <c:pt idx="2777">
                  <c:v>1.4999999999999999E-2</c:v>
                </c:pt>
                <c:pt idx="2778">
                  <c:v>1.4999999999999999E-2</c:v>
                </c:pt>
                <c:pt idx="2779">
                  <c:v>1.4999999999999999E-2</c:v>
                </c:pt>
                <c:pt idx="2780">
                  <c:v>1.4999999999999999E-2</c:v>
                </c:pt>
                <c:pt idx="2781">
                  <c:v>1.4999999999999999E-2</c:v>
                </c:pt>
                <c:pt idx="2782">
                  <c:v>1.4999999999999999E-2</c:v>
                </c:pt>
                <c:pt idx="2783">
                  <c:v>1.4999999999999999E-2</c:v>
                </c:pt>
                <c:pt idx="2784">
                  <c:v>1.4999999999999999E-2</c:v>
                </c:pt>
                <c:pt idx="2785">
                  <c:v>1.4999999999999999E-2</c:v>
                </c:pt>
                <c:pt idx="2786">
                  <c:v>1.4999999999999999E-2</c:v>
                </c:pt>
                <c:pt idx="2787">
                  <c:v>1.4999999999999999E-2</c:v>
                </c:pt>
                <c:pt idx="2788">
                  <c:v>1.4999999999999999E-2</c:v>
                </c:pt>
                <c:pt idx="2789">
                  <c:v>1.4999999999999999E-2</c:v>
                </c:pt>
                <c:pt idx="2790">
                  <c:v>1.4999999999999999E-2</c:v>
                </c:pt>
                <c:pt idx="2791">
                  <c:v>1.4999999999999999E-2</c:v>
                </c:pt>
                <c:pt idx="2792">
                  <c:v>1.4999999999999999E-2</c:v>
                </c:pt>
                <c:pt idx="2793">
                  <c:v>1.4999999999999999E-2</c:v>
                </c:pt>
                <c:pt idx="2794">
                  <c:v>1.4999999999999999E-2</c:v>
                </c:pt>
                <c:pt idx="2795">
                  <c:v>1.4999999999999999E-2</c:v>
                </c:pt>
                <c:pt idx="2796">
                  <c:v>1.4999999999999999E-2</c:v>
                </c:pt>
                <c:pt idx="2797">
                  <c:v>1.4999999999999999E-2</c:v>
                </c:pt>
                <c:pt idx="2798">
                  <c:v>1.4999999999999999E-2</c:v>
                </c:pt>
                <c:pt idx="2799">
                  <c:v>1.4999999999999999E-2</c:v>
                </c:pt>
                <c:pt idx="2800">
                  <c:v>2E-3</c:v>
                </c:pt>
                <c:pt idx="2801">
                  <c:v>2E-3</c:v>
                </c:pt>
                <c:pt idx="2802">
                  <c:v>2E-3</c:v>
                </c:pt>
                <c:pt idx="2803">
                  <c:v>2E-3</c:v>
                </c:pt>
                <c:pt idx="2804">
                  <c:v>2E-3</c:v>
                </c:pt>
                <c:pt idx="2805">
                  <c:v>2E-3</c:v>
                </c:pt>
                <c:pt idx="2806">
                  <c:v>2E-3</c:v>
                </c:pt>
                <c:pt idx="2807">
                  <c:v>2E-3</c:v>
                </c:pt>
                <c:pt idx="2808">
                  <c:v>2E-3</c:v>
                </c:pt>
                <c:pt idx="2809">
                  <c:v>2E-3</c:v>
                </c:pt>
                <c:pt idx="2810">
                  <c:v>2E-3</c:v>
                </c:pt>
                <c:pt idx="2811">
                  <c:v>2E-3</c:v>
                </c:pt>
                <c:pt idx="2812">
                  <c:v>2E-3</c:v>
                </c:pt>
                <c:pt idx="2813">
                  <c:v>2E-3</c:v>
                </c:pt>
                <c:pt idx="2814">
                  <c:v>2E-3</c:v>
                </c:pt>
                <c:pt idx="2815">
                  <c:v>2E-3</c:v>
                </c:pt>
                <c:pt idx="2816">
                  <c:v>2E-3</c:v>
                </c:pt>
                <c:pt idx="2817">
                  <c:v>2E-3</c:v>
                </c:pt>
                <c:pt idx="2818">
                  <c:v>2E-3</c:v>
                </c:pt>
                <c:pt idx="2819">
                  <c:v>2E-3</c:v>
                </c:pt>
                <c:pt idx="2820">
                  <c:v>2E-3</c:v>
                </c:pt>
                <c:pt idx="2821">
                  <c:v>2E-3</c:v>
                </c:pt>
                <c:pt idx="2822">
                  <c:v>2E-3</c:v>
                </c:pt>
                <c:pt idx="2823">
                  <c:v>2E-3</c:v>
                </c:pt>
                <c:pt idx="2824">
                  <c:v>2E-3</c:v>
                </c:pt>
                <c:pt idx="2825">
                  <c:v>2E-3</c:v>
                </c:pt>
                <c:pt idx="2826">
                  <c:v>2E-3</c:v>
                </c:pt>
                <c:pt idx="2827">
                  <c:v>2E-3</c:v>
                </c:pt>
                <c:pt idx="2828">
                  <c:v>2E-3</c:v>
                </c:pt>
                <c:pt idx="2829">
                  <c:v>2E-3</c:v>
                </c:pt>
                <c:pt idx="2830">
                  <c:v>2E-3</c:v>
                </c:pt>
                <c:pt idx="2831">
                  <c:v>5.0000000000000001E-3</c:v>
                </c:pt>
                <c:pt idx="2832">
                  <c:v>5.0000000000000001E-3</c:v>
                </c:pt>
                <c:pt idx="2833">
                  <c:v>5.0000000000000001E-3</c:v>
                </c:pt>
                <c:pt idx="2834">
                  <c:v>5.0000000000000001E-3</c:v>
                </c:pt>
                <c:pt idx="2835">
                  <c:v>5.0000000000000001E-3</c:v>
                </c:pt>
                <c:pt idx="2836">
                  <c:v>5.0000000000000001E-3</c:v>
                </c:pt>
                <c:pt idx="2837">
                  <c:v>5.0000000000000001E-3</c:v>
                </c:pt>
                <c:pt idx="2838">
                  <c:v>5.0000000000000001E-3</c:v>
                </c:pt>
                <c:pt idx="2839">
                  <c:v>5.0000000000000001E-3</c:v>
                </c:pt>
                <c:pt idx="2840">
                  <c:v>5.0000000000000001E-3</c:v>
                </c:pt>
                <c:pt idx="2841">
                  <c:v>5.0000000000000001E-3</c:v>
                </c:pt>
                <c:pt idx="2842">
                  <c:v>5.0000000000000001E-3</c:v>
                </c:pt>
                <c:pt idx="2843">
                  <c:v>5.0000000000000001E-3</c:v>
                </c:pt>
                <c:pt idx="2844">
                  <c:v>5.0000000000000001E-3</c:v>
                </c:pt>
                <c:pt idx="2845">
                  <c:v>5.0000000000000001E-3</c:v>
                </c:pt>
                <c:pt idx="2846">
                  <c:v>5.0000000000000001E-3</c:v>
                </c:pt>
                <c:pt idx="2847">
                  <c:v>5.0000000000000001E-3</c:v>
                </c:pt>
                <c:pt idx="2848">
                  <c:v>5.0000000000000001E-3</c:v>
                </c:pt>
                <c:pt idx="2849">
                  <c:v>5.0000000000000001E-3</c:v>
                </c:pt>
                <c:pt idx="2850">
                  <c:v>5.0000000000000001E-3</c:v>
                </c:pt>
                <c:pt idx="2851">
                  <c:v>5.0000000000000001E-3</c:v>
                </c:pt>
                <c:pt idx="2852">
                  <c:v>5.0000000000000001E-3</c:v>
                </c:pt>
                <c:pt idx="2853">
                  <c:v>5.0000000000000001E-3</c:v>
                </c:pt>
                <c:pt idx="2854">
                  <c:v>5.0000000000000001E-3</c:v>
                </c:pt>
                <c:pt idx="2855">
                  <c:v>5.0000000000000001E-3</c:v>
                </c:pt>
                <c:pt idx="2856">
                  <c:v>5.0000000000000001E-3</c:v>
                </c:pt>
                <c:pt idx="2857">
                  <c:v>5.0000000000000001E-3</c:v>
                </c:pt>
                <c:pt idx="2858">
                  <c:v>5.0000000000000001E-3</c:v>
                </c:pt>
                <c:pt idx="2859">
                  <c:v>5.0000000000000001E-3</c:v>
                </c:pt>
                <c:pt idx="2860">
                  <c:v>5.0000000000000001E-3</c:v>
                </c:pt>
                <c:pt idx="2861">
                  <c:v>3.1E-2</c:v>
                </c:pt>
                <c:pt idx="2862">
                  <c:v>3.1E-2</c:v>
                </c:pt>
                <c:pt idx="2863">
                  <c:v>3.1E-2</c:v>
                </c:pt>
                <c:pt idx="2864">
                  <c:v>3.1E-2</c:v>
                </c:pt>
                <c:pt idx="2865">
                  <c:v>3.1E-2</c:v>
                </c:pt>
                <c:pt idx="2866">
                  <c:v>3.1E-2</c:v>
                </c:pt>
                <c:pt idx="2867">
                  <c:v>3.1E-2</c:v>
                </c:pt>
                <c:pt idx="2868">
                  <c:v>3.1E-2</c:v>
                </c:pt>
                <c:pt idx="2869">
                  <c:v>3.1E-2</c:v>
                </c:pt>
                <c:pt idx="2870">
                  <c:v>3.1E-2</c:v>
                </c:pt>
                <c:pt idx="2871">
                  <c:v>3.1E-2</c:v>
                </c:pt>
                <c:pt idx="2872">
                  <c:v>3.1E-2</c:v>
                </c:pt>
                <c:pt idx="2873">
                  <c:v>3.1E-2</c:v>
                </c:pt>
                <c:pt idx="2874">
                  <c:v>3.1E-2</c:v>
                </c:pt>
                <c:pt idx="2875">
                  <c:v>3.1E-2</c:v>
                </c:pt>
                <c:pt idx="2876">
                  <c:v>3.1E-2</c:v>
                </c:pt>
                <c:pt idx="2877">
                  <c:v>3.1E-2</c:v>
                </c:pt>
                <c:pt idx="2878">
                  <c:v>3.1E-2</c:v>
                </c:pt>
                <c:pt idx="2879">
                  <c:v>3.1E-2</c:v>
                </c:pt>
                <c:pt idx="2880">
                  <c:v>3.1E-2</c:v>
                </c:pt>
                <c:pt idx="2881">
                  <c:v>3.1E-2</c:v>
                </c:pt>
                <c:pt idx="2882">
                  <c:v>3.1E-2</c:v>
                </c:pt>
                <c:pt idx="2883">
                  <c:v>3.1E-2</c:v>
                </c:pt>
                <c:pt idx="2884">
                  <c:v>3.1E-2</c:v>
                </c:pt>
                <c:pt idx="2885">
                  <c:v>3.1E-2</c:v>
                </c:pt>
                <c:pt idx="2886">
                  <c:v>3.1E-2</c:v>
                </c:pt>
                <c:pt idx="2887">
                  <c:v>3.1E-2</c:v>
                </c:pt>
                <c:pt idx="2888">
                  <c:v>3.1E-2</c:v>
                </c:pt>
                <c:pt idx="2889">
                  <c:v>3.1E-2</c:v>
                </c:pt>
                <c:pt idx="2890">
                  <c:v>3.1E-2</c:v>
                </c:pt>
                <c:pt idx="2891">
                  <c:v>1.4999999999999999E-2</c:v>
                </c:pt>
                <c:pt idx="2892">
                  <c:v>1.4999999999999999E-2</c:v>
                </c:pt>
                <c:pt idx="2893">
                  <c:v>1.4999999999999999E-2</c:v>
                </c:pt>
                <c:pt idx="2894">
                  <c:v>1.4999999999999999E-2</c:v>
                </c:pt>
                <c:pt idx="2895">
                  <c:v>1.4999999999999999E-2</c:v>
                </c:pt>
                <c:pt idx="2896">
                  <c:v>1.4999999999999999E-2</c:v>
                </c:pt>
                <c:pt idx="2897">
                  <c:v>1.4999999999999999E-2</c:v>
                </c:pt>
                <c:pt idx="2898">
                  <c:v>1.4999999999999999E-2</c:v>
                </c:pt>
                <c:pt idx="2899">
                  <c:v>1.4999999999999999E-2</c:v>
                </c:pt>
                <c:pt idx="2900">
                  <c:v>1.4999999999999999E-2</c:v>
                </c:pt>
                <c:pt idx="2901">
                  <c:v>1.4999999999999999E-2</c:v>
                </c:pt>
                <c:pt idx="2902">
                  <c:v>1.4999999999999999E-2</c:v>
                </c:pt>
                <c:pt idx="2903">
                  <c:v>1.4999999999999999E-2</c:v>
                </c:pt>
                <c:pt idx="2904">
                  <c:v>1.4999999999999999E-2</c:v>
                </c:pt>
                <c:pt idx="2905">
                  <c:v>1.4999999999999999E-2</c:v>
                </c:pt>
                <c:pt idx="2906">
                  <c:v>1.4999999999999999E-2</c:v>
                </c:pt>
                <c:pt idx="2907">
                  <c:v>1.4999999999999999E-2</c:v>
                </c:pt>
                <c:pt idx="2908">
                  <c:v>1.4999999999999999E-2</c:v>
                </c:pt>
                <c:pt idx="2909">
                  <c:v>1.4999999999999999E-2</c:v>
                </c:pt>
                <c:pt idx="2910">
                  <c:v>1.4999999999999999E-2</c:v>
                </c:pt>
                <c:pt idx="2911">
                  <c:v>1.4999999999999999E-2</c:v>
                </c:pt>
                <c:pt idx="2912">
                  <c:v>1.4999999999999999E-2</c:v>
                </c:pt>
                <c:pt idx="2913">
                  <c:v>1.4999999999999999E-2</c:v>
                </c:pt>
                <c:pt idx="2914">
                  <c:v>1.4999999999999999E-2</c:v>
                </c:pt>
                <c:pt idx="2915">
                  <c:v>1.4999999999999999E-2</c:v>
                </c:pt>
                <c:pt idx="2916">
                  <c:v>1.4999999999999999E-2</c:v>
                </c:pt>
                <c:pt idx="2917">
                  <c:v>1.4999999999999999E-2</c:v>
                </c:pt>
                <c:pt idx="2918">
                  <c:v>1.4999999999999999E-2</c:v>
                </c:pt>
                <c:pt idx="2919">
                  <c:v>1.4999999999999999E-2</c:v>
                </c:pt>
                <c:pt idx="2920">
                  <c:v>1.4999999999999999E-2</c:v>
                </c:pt>
                <c:pt idx="2921">
                  <c:v>1.4999999999999999E-2</c:v>
                </c:pt>
                <c:pt idx="2922">
                  <c:v>5.0000000000000001E-3</c:v>
                </c:pt>
                <c:pt idx="2923">
                  <c:v>5.0000000000000001E-3</c:v>
                </c:pt>
                <c:pt idx="2924">
                  <c:v>5.0000000000000001E-3</c:v>
                </c:pt>
                <c:pt idx="2925">
                  <c:v>5.0000000000000001E-3</c:v>
                </c:pt>
                <c:pt idx="2926">
                  <c:v>5.0000000000000001E-3</c:v>
                </c:pt>
                <c:pt idx="2927">
                  <c:v>5.0000000000000001E-3</c:v>
                </c:pt>
                <c:pt idx="2928">
                  <c:v>5.0000000000000001E-3</c:v>
                </c:pt>
                <c:pt idx="2929">
                  <c:v>5.0000000000000001E-3</c:v>
                </c:pt>
                <c:pt idx="2930">
                  <c:v>5.0000000000000001E-3</c:v>
                </c:pt>
                <c:pt idx="2931">
                  <c:v>5.0000000000000001E-3</c:v>
                </c:pt>
                <c:pt idx="2932">
                  <c:v>5.0000000000000001E-3</c:v>
                </c:pt>
                <c:pt idx="2933">
                  <c:v>5.0000000000000001E-3</c:v>
                </c:pt>
                <c:pt idx="2934">
                  <c:v>5.0000000000000001E-3</c:v>
                </c:pt>
                <c:pt idx="2935">
                  <c:v>5.0000000000000001E-3</c:v>
                </c:pt>
                <c:pt idx="2936">
                  <c:v>5.0000000000000001E-3</c:v>
                </c:pt>
                <c:pt idx="2937">
                  <c:v>5.0000000000000001E-3</c:v>
                </c:pt>
                <c:pt idx="2938">
                  <c:v>5.0000000000000001E-3</c:v>
                </c:pt>
                <c:pt idx="2939">
                  <c:v>5.0000000000000001E-3</c:v>
                </c:pt>
                <c:pt idx="2940">
                  <c:v>5.0000000000000001E-3</c:v>
                </c:pt>
                <c:pt idx="2941">
                  <c:v>5.0000000000000001E-3</c:v>
                </c:pt>
                <c:pt idx="2942">
                  <c:v>5.0000000000000001E-3</c:v>
                </c:pt>
                <c:pt idx="2943">
                  <c:v>5.0000000000000001E-3</c:v>
                </c:pt>
                <c:pt idx="2944">
                  <c:v>5.0000000000000001E-3</c:v>
                </c:pt>
                <c:pt idx="2945">
                  <c:v>5.0000000000000001E-3</c:v>
                </c:pt>
                <c:pt idx="2946">
                  <c:v>5.0000000000000001E-3</c:v>
                </c:pt>
                <c:pt idx="2947">
                  <c:v>5.0000000000000001E-3</c:v>
                </c:pt>
                <c:pt idx="2948">
                  <c:v>5.0000000000000001E-3</c:v>
                </c:pt>
                <c:pt idx="2949">
                  <c:v>5.0000000000000001E-3</c:v>
                </c:pt>
                <c:pt idx="2950">
                  <c:v>5.0000000000000001E-3</c:v>
                </c:pt>
                <c:pt idx="2951">
                  <c:v>5.0000000000000001E-3</c:v>
                </c:pt>
                <c:pt idx="2952">
                  <c:v>5.0000000000000001E-3</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1.4999999999999999E-2</c:v>
                </c:pt>
                <c:pt idx="2983">
                  <c:v>1.4999999999999999E-2</c:v>
                </c:pt>
                <c:pt idx="2984">
                  <c:v>1.4999999999999999E-2</c:v>
                </c:pt>
                <c:pt idx="2985">
                  <c:v>1.4999999999999999E-2</c:v>
                </c:pt>
                <c:pt idx="2986">
                  <c:v>1.4999999999999999E-2</c:v>
                </c:pt>
                <c:pt idx="2987">
                  <c:v>1.4999999999999999E-2</c:v>
                </c:pt>
                <c:pt idx="2988">
                  <c:v>1.4999999999999999E-2</c:v>
                </c:pt>
                <c:pt idx="2989">
                  <c:v>1.4999999999999999E-2</c:v>
                </c:pt>
                <c:pt idx="2990">
                  <c:v>1.4999999999999999E-2</c:v>
                </c:pt>
                <c:pt idx="2991">
                  <c:v>1.4999999999999999E-2</c:v>
                </c:pt>
                <c:pt idx="2992">
                  <c:v>1.4999999999999999E-2</c:v>
                </c:pt>
                <c:pt idx="2993">
                  <c:v>1.4999999999999999E-2</c:v>
                </c:pt>
                <c:pt idx="2994">
                  <c:v>1.4999999999999999E-2</c:v>
                </c:pt>
                <c:pt idx="2995">
                  <c:v>1.4999999999999999E-2</c:v>
                </c:pt>
                <c:pt idx="2996">
                  <c:v>1.4999999999999999E-2</c:v>
                </c:pt>
                <c:pt idx="2997">
                  <c:v>1.4999999999999999E-2</c:v>
                </c:pt>
                <c:pt idx="2998">
                  <c:v>1.4999999999999999E-2</c:v>
                </c:pt>
                <c:pt idx="2999">
                  <c:v>1.4999999999999999E-2</c:v>
                </c:pt>
                <c:pt idx="3000">
                  <c:v>1.4999999999999999E-2</c:v>
                </c:pt>
                <c:pt idx="3001">
                  <c:v>1.4999999999999999E-2</c:v>
                </c:pt>
                <c:pt idx="3002">
                  <c:v>1.4999999999999999E-2</c:v>
                </c:pt>
                <c:pt idx="3003">
                  <c:v>1.4999999999999999E-2</c:v>
                </c:pt>
                <c:pt idx="3004">
                  <c:v>1.4999999999999999E-2</c:v>
                </c:pt>
                <c:pt idx="3005">
                  <c:v>1.4999999999999999E-2</c:v>
                </c:pt>
                <c:pt idx="3006">
                  <c:v>1.4999999999999999E-2</c:v>
                </c:pt>
                <c:pt idx="3007">
                  <c:v>1.4999999999999999E-2</c:v>
                </c:pt>
                <c:pt idx="3008">
                  <c:v>1.4999999999999999E-2</c:v>
                </c:pt>
                <c:pt idx="3009">
                  <c:v>1.4999999999999999E-2</c:v>
                </c:pt>
                <c:pt idx="3010">
                  <c:v>1.4999999999999999E-2</c:v>
                </c:pt>
                <c:pt idx="3011">
                  <c:v>1.4999999999999999E-2</c:v>
                </c:pt>
                <c:pt idx="3012">
                  <c:v>1.4999999999999999E-2</c:v>
                </c:pt>
                <c:pt idx="3013">
                  <c:v>1.4999999999999999E-2</c:v>
                </c:pt>
                <c:pt idx="3014">
                  <c:v>1.4999999999999999E-2</c:v>
                </c:pt>
                <c:pt idx="3015">
                  <c:v>1.4999999999999999E-2</c:v>
                </c:pt>
                <c:pt idx="3016">
                  <c:v>1.4999999999999999E-2</c:v>
                </c:pt>
                <c:pt idx="3017">
                  <c:v>1.4999999999999999E-2</c:v>
                </c:pt>
                <c:pt idx="3018">
                  <c:v>1.4999999999999999E-2</c:v>
                </c:pt>
                <c:pt idx="3019">
                  <c:v>1.4999999999999999E-2</c:v>
                </c:pt>
                <c:pt idx="3020">
                  <c:v>1.4999999999999999E-2</c:v>
                </c:pt>
                <c:pt idx="3021">
                  <c:v>1.4999999999999999E-2</c:v>
                </c:pt>
                <c:pt idx="3022">
                  <c:v>1.4999999999999999E-2</c:v>
                </c:pt>
                <c:pt idx="3023">
                  <c:v>1.4999999999999999E-2</c:v>
                </c:pt>
                <c:pt idx="3024">
                  <c:v>1.4999999999999999E-2</c:v>
                </c:pt>
                <c:pt idx="3025">
                  <c:v>1.4999999999999999E-2</c:v>
                </c:pt>
                <c:pt idx="3026">
                  <c:v>1.4999999999999999E-2</c:v>
                </c:pt>
                <c:pt idx="3027">
                  <c:v>1.4999999999999999E-2</c:v>
                </c:pt>
                <c:pt idx="3028">
                  <c:v>1.4999999999999999E-2</c:v>
                </c:pt>
                <c:pt idx="3029">
                  <c:v>1.4999999999999999E-2</c:v>
                </c:pt>
                <c:pt idx="3030">
                  <c:v>1.4999999999999999E-2</c:v>
                </c:pt>
                <c:pt idx="3031">
                  <c:v>1.4999999999999999E-2</c:v>
                </c:pt>
                <c:pt idx="3032">
                  <c:v>1.4999999999999999E-2</c:v>
                </c:pt>
                <c:pt idx="3033">
                  <c:v>1.4999999999999999E-2</c:v>
                </c:pt>
                <c:pt idx="3034">
                  <c:v>1.4999999999999999E-2</c:v>
                </c:pt>
                <c:pt idx="3035">
                  <c:v>1.4999999999999999E-2</c:v>
                </c:pt>
                <c:pt idx="3036">
                  <c:v>1.4999999999999999E-2</c:v>
                </c:pt>
                <c:pt idx="3037">
                  <c:v>1.4999999999999999E-2</c:v>
                </c:pt>
                <c:pt idx="3038">
                  <c:v>1.4999999999999999E-2</c:v>
                </c:pt>
                <c:pt idx="3039">
                  <c:v>1.4999999999999999E-2</c:v>
                </c:pt>
                <c:pt idx="3040">
                  <c:v>1.4999999999999999E-2</c:v>
                </c:pt>
                <c:pt idx="3041">
                  <c:v>1.4999999999999999E-2</c:v>
                </c:pt>
                <c:pt idx="3042">
                  <c:v>1.4999999999999999E-2</c:v>
                </c:pt>
                <c:pt idx="3043">
                  <c:v>1.4999999999999999E-2</c:v>
                </c:pt>
                <c:pt idx="3044">
                  <c:v>1.4999999999999999E-2</c:v>
                </c:pt>
                <c:pt idx="3045">
                  <c:v>0.09</c:v>
                </c:pt>
                <c:pt idx="3046">
                  <c:v>0.09</c:v>
                </c:pt>
                <c:pt idx="3047">
                  <c:v>0.09</c:v>
                </c:pt>
                <c:pt idx="3048">
                  <c:v>0.09</c:v>
                </c:pt>
                <c:pt idx="3049">
                  <c:v>0.09</c:v>
                </c:pt>
                <c:pt idx="3050">
                  <c:v>0.09</c:v>
                </c:pt>
                <c:pt idx="3051">
                  <c:v>0.09</c:v>
                </c:pt>
                <c:pt idx="3052">
                  <c:v>0.09</c:v>
                </c:pt>
                <c:pt idx="3053">
                  <c:v>0.09</c:v>
                </c:pt>
                <c:pt idx="3054">
                  <c:v>0.09</c:v>
                </c:pt>
                <c:pt idx="3055">
                  <c:v>0.09</c:v>
                </c:pt>
                <c:pt idx="3056">
                  <c:v>0.09</c:v>
                </c:pt>
                <c:pt idx="3057">
                  <c:v>0.09</c:v>
                </c:pt>
                <c:pt idx="3058">
                  <c:v>0.09</c:v>
                </c:pt>
                <c:pt idx="3059">
                  <c:v>0.09</c:v>
                </c:pt>
                <c:pt idx="3060">
                  <c:v>0.09</c:v>
                </c:pt>
                <c:pt idx="3061">
                  <c:v>0.09</c:v>
                </c:pt>
                <c:pt idx="3062">
                  <c:v>0.09</c:v>
                </c:pt>
                <c:pt idx="3063">
                  <c:v>0.09</c:v>
                </c:pt>
                <c:pt idx="3064">
                  <c:v>0.09</c:v>
                </c:pt>
                <c:pt idx="3065">
                  <c:v>0.09</c:v>
                </c:pt>
                <c:pt idx="3066">
                  <c:v>0.09</c:v>
                </c:pt>
                <c:pt idx="3067">
                  <c:v>0.09</c:v>
                </c:pt>
                <c:pt idx="3068">
                  <c:v>0.09</c:v>
                </c:pt>
                <c:pt idx="3069">
                  <c:v>0.09</c:v>
                </c:pt>
                <c:pt idx="3070">
                  <c:v>0.09</c:v>
                </c:pt>
                <c:pt idx="3071">
                  <c:v>0.09</c:v>
                </c:pt>
                <c:pt idx="3072">
                  <c:v>0.09</c:v>
                </c:pt>
                <c:pt idx="3073">
                  <c:v>0.10299999999999999</c:v>
                </c:pt>
                <c:pt idx="3074">
                  <c:v>0.10299999999999999</c:v>
                </c:pt>
                <c:pt idx="3075">
                  <c:v>0.10299999999999999</c:v>
                </c:pt>
                <c:pt idx="3076">
                  <c:v>0.10299999999999999</c:v>
                </c:pt>
                <c:pt idx="3077">
                  <c:v>0.10299999999999999</c:v>
                </c:pt>
                <c:pt idx="3078">
                  <c:v>0.10299999999999999</c:v>
                </c:pt>
                <c:pt idx="3079">
                  <c:v>0.10299999999999999</c:v>
                </c:pt>
                <c:pt idx="3080">
                  <c:v>0.10299999999999999</c:v>
                </c:pt>
                <c:pt idx="3081">
                  <c:v>0.10299999999999999</c:v>
                </c:pt>
                <c:pt idx="3082">
                  <c:v>0.10299999999999999</c:v>
                </c:pt>
                <c:pt idx="3083">
                  <c:v>0.10299999999999999</c:v>
                </c:pt>
                <c:pt idx="3084">
                  <c:v>0.10299999999999999</c:v>
                </c:pt>
                <c:pt idx="3085">
                  <c:v>0.10299999999999999</c:v>
                </c:pt>
                <c:pt idx="3086">
                  <c:v>0.10299999999999999</c:v>
                </c:pt>
                <c:pt idx="3087">
                  <c:v>0.10299999999999999</c:v>
                </c:pt>
                <c:pt idx="3088">
                  <c:v>0.10299999999999999</c:v>
                </c:pt>
                <c:pt idx="3089">
                  <c:v>0.10299999999999999</c:v>
                </c:pt>
                <c:pt idx="3090">
                  <c:v>0.10299999999999999</c:v>
                </c:pt>
                <c:pt idx="3091">
                  <c:v>0.10299999999999999</c:v>
                </c:pt>
                <c:pt idx="3092">
                  <c:v>0.10299999999999999</c:v>
                </c:pt>
                <c:pt idx="3093">
                  <c:v>0.10299999999999999</c:v>
                </c:pt>
                <c:pt idx="3094">
                  <c:v>0.10299999999999999</c:v>
                </c:pt>
                <c:pt idx="3095">
                  <c:v>0.10299999999999999</c:v>
                </c:pt>
                <c:pt idx="3096">
                  <c:v>0.10299999999999999</c:v>
                </c:pt>
                <c:pt idx="3097">
                  <c:v>0.10299999999999999</c:v>
                </c:pt>
                <c:pt idx="3098">
                  <c:v>0.10299999999999999</c:v>
                </c:pt>
                <c:pt idx="3099">
                  <c:v>0.10299999999999999</c:v>
                </c:pt>
                <c:pt idx="3100">
                  <c:v>0.10299999999999999</c:v>
                </c:pt>
                <c:pt idx="3101">
                  <c:v>0.10299999999999999</c:v>
                </c:pt>
                <c:pt idx="3102">
                  <c:v>0.10299999999999999</c:v>
                </c:pt>
                <c:pt idx="3103">
                  <c:v>0.10299999999999999</c:v>
                </c:pt>
                <c:pt idx="3104">
                  <c:v>0.10299999999999999</c:v>
                </c:pt>
                <c:pt idx="3105">
                  <c:v>0.10299999999999999</c:v>
                </c:pt>
                <c:pt idx="3106">
                  <c:v>7.6999999999999999E-2</c:v>
                </c:pt>
                <c:pt idx="3107">
                  <c:v>7.6999999999999999E-2</c:v>
                </c:pt>
                <c:pt idx="3108">
                  <c:v>7.6999999999999999E-2</c:v>
                </c:pt>
                <c:pt idx="3109">
                  <c:v>7.6999999999999999E-2</c:v>
                </c:pt>
                <c:pt idx="3110">
                  <c:v>7.6999999999999999E-2</c:v>
                </c:pt>
                <c:pt idx="3111">
                  <c:v>7.6999999999999999E-2</c:v>
                </c:pt>
                <c:pt idx="3112">
                  <c:v>7.6999999999999999E-2</c:v>
                </c:pt>
                <c:pt idx="3113">
                  <c:v>7.6999999999999999E-2</c:v>
                </c:pt>
                <c:pt idx="3114">
                  <c:v>7.6999999999999999E-2</c:v>
                </c:pt>
                <c:pt idx="3115">
                  <c:v>7.6999999999999999E-2</c:v>
                </c:pt>
                <c:pt idx="3116">
                  <c:v>7.6999999999999999E-2</c:v>
                </c:pt>
                <c:pt idx="3117">
                  <c:v>7.6999999999999999E-2</c:v>
                </c:pt>
                <c:pt idx="3118">
                  <c:v>7.6999999999999999E-2</c:v>
                </c:pt>
                <c:pt idx="3119">
                  <c:v>7.6999999999999999E-2</c:v>
                </c:pt>
                <c:pt idx="3120">
                  <c:v>7.6999999999999999E-2</c:v>
                </c:pt>
                <c:pt idx="3121">
                  <c:v>7.6999999999999999E-2</c:v>
                </c:pt>
                <c:pt idx="3122">
                  <c:v>7.6999999999999999E-2</c:v>
                </c:pt>
                <c:pt idx="3123">
                  <c:v>7.6999999999999999E-2</c:v>
                </c:pt>
                <c:pt idx="3124">
                  <c:v>7.6999999999999999E-2</c:v>
                </c:pt>
                <c:pt idx="3125">
                  <c:v>7.6999999999999999E-2</c:v>
                </c:pt>
                <c:pt idx="3126">
                  <c:v>7.6999999999999999E-2</c:v>
                </c:pt>
                <c:pt idx="3127">
                  <c:v>7.6999999999999999E-2</c:v>
                </c:pt>
                <c:pt idx="3128">
                  <c:v>7.6999999999999999E-2</c:v>
                </c:pt>
                <c:pt idx="3129">
                  <c:v>7.6999999999999999E-2</c:v>
                </c:pt>
                <c:pt idx="3130">
                  <c:v>7.6999999999999999E-2</c:v>
                </c:pt>
                <c:pt idx="3131">
                  <c:v>7.6999999999999999E-2</c:v>
                </c:pt>
                <c:pt idx="3132">
                  <c:v>7.6999999999999999E-2</c:v>
                </c:pt>
                <c:pt idx="3133">
                  <c:v>7.6999999999999999E-2</c:v>
                </c:pt>
                <c:pt idx="3134">
                  <c:v>7.6999999999999999E-2</c:v>
                </c:pt>
                <c:pt idx="3135">
                  <c:v>7.6999999999999999E-2</c:v>
                </c:pt>
                <c:pt idx="3136">
                  <c:v>0.13500000000000001</c:v>
                </c:pt>
                <c:pt idx="3137">
                  <c:v>0.13500000000000001</c:v>
                </c:pt>
                <c:pt idx="3138">
                  <c:v>0.13500000000000001</c:v>
                </c:pt>
                <c:pt idx="3139">
                  <c:v>0.13500000000000001</c:v>
                </c:pt>
                <c:pt idx="3140">
                  <c:v>0.13500000000000001</c:v>
                </c:pt>
                <c:pt idx="3141">
                  <c:v>0.13500000000000001</c:v>
                </c:pt>
                <c:pt idx="3142">
                  <c:v>0.13500000000000001</c:v>
                </c:pt>
                <c:pt idx="3143">
                  <c:v>0.13500000000000001</c:v>
                </c:pt>
                <c:pt idx="3144">
                  <c:v>0.13500000000000001</c:v>
                </c:pt>
                <c:pt idx="3145">
                  <c:v>0.13500000000000001</c:v>
                </c:pt>
                <c:pt idx="3146">
                  <c:v>0.13500000000000001</c:v>
                </c:pt>
                <c:pt idx="3147">
                  <c:v>0.13500000000000001</c:v>
                </c:pt>
                <c:pt idx="3148">
                  <c:v>0.13500000000000001</c:v>
                </c:pt>
                <c:pt idx="3149">
                  <c:v>0.13500000000000001</c:v>
                </c:pt>
                <c:pt idx="3150">
                  <c:v>0.13500000000000001</c:v>
                </c:pt>
                <c:pt idx="3151">
                  <c:v>0.13500000000000001</c:v>
                </c:pt>
                <c:pt idx="3152">
                  <c:v>0.13500000000000001</c:v>
                </c:pt>
                <c:pt idx="3153">
                  <c:v>0.13500000000000001</c:v>
                </c:pt>
                <c:pt idx="3154">
                  <c:v>0.13500000000000001</c:v>
                </c:pt>
                <c:pt idx="3155">
                  <c:v>0.13500000000000001</c:v>
                </c:pt>
                <c:pt idx="3156">
                  <c:v>0.13500000000000001</c:v>
                </c:pt>
                <c:pt idx="3157">
                  <c:v>0.13500000000000001</c:v>
                </c:pt>
                <c:pt idx="3158">
                  <c:v>0.13500000000000001</c:v>
                </c:pt>
                <c:pt idx="3159">
                  <c:v>0.13500000000000001</c:v>
                </c:pt>
                <c:pt idx="3160">
                  <c:v>0.13500000000000001</c:v>
                </c:pt>
                <c:pt idx="3161">
                  <c:v>0.13500000000000001</c:v>
                </c:pt>
                <c:pt idx="3162">
                  <c:v>0.13500000000000001</c:v>
                </c:pt>
                <c:pt idx="3163">
                  <c:v>0.13500000000000001</c:v>
                </c:pt>
                <c:pt idx="3164">
                  <c:v>0.10299999999999999</c:v>
                </c:pt>
                <c:pt idx="3165">
                  <c:v>0.10299999999999999</c:v>
                </c:pt>
                <c:pt idx="3166">
                  <c:v>0.10299999999999999</c:v>
                </c:pt>
                <c:pt idx="3167">
                  <c:v>0.10299999999999999</c:v>
                </c:pt>
                <c:pt idx="3168">
                  <c:v>0.10299999999999999</c:v>
                </c:pt>
                <c:pt idx="3169">
                  <c:v>0.10299999999999999</c:v>
                </c:pt>
                <c:pt idx="3170">
                  <c:v>0.10299999999999999</c:v>
                </c:pt>
                <c:pt idx="3171">
                  <c:v>0.10299999999999999</c:v>
                </c:pt>
                <c:pt idx="3172">
                  <c:v>0.10299999999999999</c:v>
                </c:pt>
                <c:pt idx="3173">
                  <c:v>0.10299999999999999</c:v>
                </c:pt>
                <c:pt idx="3174">
                  <c:v>0.10299999999999999</c:v>
                </c:pt>
                <c:pt idx="3175">
                  <c:v>0.10299999999999999</c:v>
                </c:pt>
                <c:pt idx="3176">
                  <c:v>0.10299999999999999</c:v>
                </c:pt>
                <c:pt idx="3177">
                  <c:v>0.10299999999999999</c:v>
                </c:pt>
                <c:pt idx="3178">
                  <c:v>0.10299999999999999</c:v>
                </c:pt>
                <c:pt idx="3179">
                  <c:v>0.10299999999999999</c:v>
                </c:pt>
                <c:pt idx="3180">
                  <c:v>0.10299999999999999</c:v>
                </c:pt>
                <c:pt idx="3181">
                  <c:v>0.10299999999999999</c:v>
                </c:pt>
                <c:pt idx="3182">
                  <c:v>0.10299999999999999</c:v>
                </c:pt>
                <c:pt idx="3183">
                  <c:v>0.10299999999999999</c:v>
                </c:pt>
                <c:pt idx="3184">
                  <c:v>0.10299999999999999</c:v>
                </c:pt>
                <c:pt idx="3185">
                  <c:v>0.10299999999999999</c:v>
                </c:pt>
                <c:pt idx="3186">
                  <c:v>0.10299999999999999</c:v>
                </c:pt>
                <c:pt idx="3187">
                  <c:v>0.10299999999999999</c:v>
                </c:pt>
                <c:pt idx="3188">
                  <c:v>0.10299999999999999</c:v>
                </c:pt>
                <c:pt idx="3189">
                  <c:v>0.10299999999999999</c:v>
                </c:pt>
                <c:pt idx="3190">
                  <c:v>0.10299999999999999</c:v>
                </c:pt>
                <c:pt idx="3191">
                  <c:v>0.10299999999999999</c:v>
                </c:pt>
                <c:pt idx="3192">
                  <c:v>0.10299999999999999</c:v>
                </c:pt>
                <c:pt idx="3193">
                  <c:v>0.10299999999999999</c:v>
                </c:pt>
                <c:pt idx="3194">
                  <c:v>0.10299999999999999</c:v>
                </c:pt>
                <c:pt idx="3195">
                  <c:v>0.10299999999999999</c:v>
                </c:pt>
                <c:pt idx="3196">
                  <c:v>9.7000000000000003E-2</c:v>
                </c:pt>
                <c:pt idx="3197">
                  <c:v>9.7000000000000003E-2</c:v>
                </c:pt>
                <c:pt idx="3198">
                  <c:v>9.7000000000000003E-2</c:v>
                </c:pt>
                <c:pt idx="3199">
                  <c:v>9.7000000000000003E-2</c:v>
                </c:pt>
                <c:pt idx="3200">
                  <c:v>9.7000000000000003E-2</c:v>
                </c:pt>
                <c:pt idx="3201">
                  <c:v>9.7000000000000003E-2</c:v>
                </c:pt>
                <c:pt idx="3202">
                  <c:v>9.7000000000000003E-2</c:v>
                </c:pt>
                <c:pt idx="3203">
                  <c:v>9.7000000000000003E-2</c:v>
                </c:pt>
                <c:pt idx="3204">
                  <c:v>9.7000000000000003E-2</c:v>
                </c:pt>
                <c:pt idx="3205">
                  <c:v>9.7000000000000003E-2</c:v>
                </c:pt>
                <c:pt idx="3206">
                  <c:v>9.7000000000000003E-2</c:v>
                </c:pt>
                <c:pt idx="3207">
                  <c:v>9.7000000000000003E-2</c:v>
                </c:pt>
                <c:pt idx="3208">
                  <c:v>9.7000000000000003E-2</c:v>
                </c:pt>
                <c:pt idx="3209">
                  <c:v>9.7000000000000003E-2</c:v>
                </c:pt>
                <c:pt idx="3210">
                  <c:v>9.7000000000000003E-2</c:v>
                </c:pt>
                <c:pt idx="3211">
                  <c:v>9.7000000000000003E-2</c:v>
                </c:pt>
                <c:pt idx="3212">
                  <c:v>9.7000000000000003E-2</c:v>
                </c:pt>
                <c:pt idx="3213">
                  <c:v>9.7000000000000003E-2</c:v>
                </c:pt>
                <c:pt idx="3214">
                  <c:v>9.7000000000000003E-2</c:v>
                </c:pt>
                <c:pt idx="3215">
                  <c:v>9.7000000000000003E-2</c:v>
                </c:pt>
                <c:pt idx="3216">
                  <c:v>9.7000000000000003E-2</c:v>
                </c:pt>
                <c:pt idx="3217">
                  <c:v>9.7000000000000003E-2</c:v>
                </c:pt>
                <c:pt idx="3218">
                  <c:v>9.7000000000000003E-2</c:v>
                </c:pt>
                <c:pt idx="3219">
                  <c:v>9.7000000000000003E-2</c:v>
                </c:pt>
                <c:pt idx="3220">
                  <c:v>9.7000000000000003E-2</c:v>
                </c:pt>
                <c:pt idx="3221">
                  <c:v>9.7000000000000003E-2</c:v>
                </c:pt>
                <c:pt idx="3222">
                  <c:v>9.7000000000000003E-2</c:v>
                </c:pt>
                <c:pt idx="3223">
                  <c:v>9.7000000000000003E-2</c:v>
                </c:pt>
                <c:pt idx="3224">
                  <c:v>9.7000000000000003E-2</c:v>
                </c:pt>
                <c:pt idx="3225">
                  <c:v>9.7000000000000003E-2</c:v>
                </c:pt>
                <c:pt idx="3226">
                  <c:v>0.09</c:v>
                </c:pt>
                <c:pt idx="3227">
                  <c:v>0.09</c:v>
                </c:pt>
                <c:pt idx="3228">
                  <c:v>0.09</c:v>
                </c:pt>
                <c:pt idx="3229">
                  <c:v>0.09</c:v>
                </c:pt>
                <c:pt idx="3230">
                  <c:v>0.09</c:v>
                </c:pt>
                <c:pt idx="3231">
                  <c:v>0.09</c:v>
                </c:pt>
                <c:pt idx="3232">
                  <c:v>0.09</c:v>
                </c:pt>
                <c:pt idx="3233">
                  <c:v>0.09</c:v>
                </c:pt>
                <c:pt idx="3234">
                  <c:v>0.09</c:v>
                </c:pt>
                <c:pt idx="3235">
                  <c:v>0.09</c:v>
                </c:pt>
                <c:pt idx="3236">
                  <c:v>0.09</c:v>
                </c:pt>
                <c:pt idx="3237">
                  <c:v>0.09</c:v>
                </c:pt>
                <c:pt idx="3238">
                  <c:v>0.09</c:v>
                </c:pt>
                <c:pt idx="3239">
                  <c:v>0.09</c:v>
                </c:pt>
                <c:pt idx="3240">
                  <c:v>0.09</c:v>
                </c:pt>
                <c:pt idx="3241">
                  <c:v>0.09</c:v>
                </c:pt>
                <c:pt idx="3242">
                  <c:v>0.09</c:v>
                </c:pt>
                <c:pt idx="3243">
                  <c:v>0.09</c:v>
                </c:pt>
                <c:pt idx="3244">
                  <c:v>0.09</c:v>
                </c:pt>
                <c:pt idx="3245">
                  <c:v>0.09</c:v>
                </c:pt>
                <c:pt idx="3246">
                  <c:v>0.09</c:v>
                </c:pt>
                <c:pt idx="3247">
                  <c:v>0.09</c:v>
                </c:pt>
                <c:pt idx="3248">
                  <c:v>0.09</c:v>
                </c:pt>
                <c:pt idx="3249">
                  <c:v>0.09</c:v>
                </c:pt>
                <c:pt idx="3250">
                  <c:v>0.09</c:v>
                </c:pt>
                <c:pt idx="3251">
                  <c:v>0.09</c:v>
                </c:pt>
                <c:pt idx="3252">
                  <c:v>0.09</c:v>
                </c:pt>
                <c:pt idx="3253">
                  <c:v>0.09</c:v>
                </c:pt>
                <c:pt idx="3254">
                  <c:v>0.09</c:v>
                </c:pt>
                <c:pt idx="3255">
                  <c:v>0.09</c:v>
                </c:pt>
                <c:pt idx="3256">
                  <c:v>0.09</c:v>
                </c:pt>
                <c:pt idx="3257">
                  <c:v>0.09</c:v>
                </c:pt>
                <c:pt idx="3258">
                  <c:v>0.09</c:v>
                </c:pt>
                <c:pt idx="3259">
                  <c:v>0.09</c:v>
                </c:pt>
                <c:pt idx="3260">
                  <c:v>0.09</c:v>
                </c:pt>
                <c:pt idx="3261">
                  <c:v>0.09</c:v>
                </c:pt>
                <c:pt idx="3262">
                  <c:v>0.09</c:v>
                </c:pt>
                <c:pt idx="3263">
                  <c:v>0.09</c:v>
                </c:pt>
                <c:pt idx="3264">
                  <c:v>0.09</c:v>
                </c:pt>
                <c:pt idx="3265">
                  <c:v>0.09</c:v>
                </c:pt>
                <c:pt idx="3266">
                  <c:v>0.09</c:v>
                </c:pt>
                <c:pt idx="3267">
                  <c:v>0.09</c:v>
                </c:pt>
                <c:pt idx="3268">
                  <c:v>0.09</c:v>
                </c:pt>
                <c:pt idx="3269">
                  <c:v>0.09</c:v>
                </c:pt>
                <c:pt idx="3270">
                  <c:v>0.09</c:v>
                </c:pt>
                <c:pt idx="3271">
                  <c:v>0.09</c:v>
                </c:pt>
                <c:pt idx="3272">
                  <c:v>0.09</c:v>
                </c:pt>
                <c:pt idx="3273">
                  <c:v>0.09</c:v>
                </c:pt>
                <c:pt idx="3274">
                  <c:v>0.09</c:v>
                </c:pt>
                <c:pt idx="3275">
                  <c:v>0.09</c:v>
                </c:pt>
                <c:pt idx="3276">
                  <c:v>0.09</c:v>
                </c:pt>
                <c:pt idx="3277">
                  <c:v>0.09</c:v>
                </c:pt>
                <c:pt idx="3278">
                  <c:v>0.09</c:v>
                </c:pt>
                <c:pt idx="3279">
                  <c:v>0.09</c:v>
                </c:pt>
                <c:pt idx="3280">
                  <c:v>0.09</c:v>
                </c:pt>
                <c:pt idx="3281">
                  <c:v>0.09</c:v>
                </c:pt>
                <c:pt idx="3282">
                  <c:v>0.09</c:v>
                </c:pt>
                <c:pt idx="3283">
                  <c:v>0.09</c:v>
                </c:pt>
                <c:pt idx="3284">
                  <c:v>0.09</c:v>
                </c:pt>
                <c:pt idx="3285">
                  <c:v>0.09</c:v>
                </c:pt>
                <c:pt idx="3286">
                  <c:v>0.09</c:v>
                </c:pt>
                <c:pt idx="3287">
                  <c:v>0.151</c:v>
                </c:pt>
                <c:pt idx="3288">
                  <c:v>0.151</c:v>
                </c:pt>
                <c:pt idx="3289">
                  <c:v>0.151</c:v>
                </c:pt>
                <c:pt idx="3290">
                  <c:v>0.151</c:v>
                </c:pt>
                <c:pt idx="3291">
                  <c:v>0.151</c:v>
                </c:pt>
                <c:pt idx="3292">
                  <c:v>0.151</c:v>
                </c:pt>
                <c:pt idx="3293">
                  <c:v>0.151</c:v>
                </c:pt>
                <c:pt idx="3294">
                  <c:v>0.151</c:v>
                </c:pt>
                <c:pt idx="3295">
                  <c:v>0.151</c:v>
                </c:pt>
                <c:pt idx="3296">
                  <c:v>0.151</c:v>
                </c:pt>
                <c:pt idx="3297">
                  <c:v>0.151</c:v>
                </c:pt>
                <c:pt idx="3298">
                  <c:v>0.151</c:v>
                </c:pt>
                <c:pt idx="3299">
                  <c:v>0.151</c:v>
                </c:pt>
                <c:pt idx="3300">
                  <c:v>0.151</c:v>
                </c:pt>
                <c:pt idx="3301">
                  <c:v>0.151</c:v>
                </c:pt>
                <c:pt idx="3302">
                  <c:v>0.151</c:v>
                </c:pt>
                <c:pt idx="3303">
                  <c:v>0.151</c:v>
                </c:pt>
                <c:pt idx="3304">
                  <c:v>0.151</c:v>
                </c:pt>
                <c:pt idx="3305">
                  <c:v>0.151</c:v>
                </c:pt>
                <c:pt idx="3306">
                  <c:v>0.151</c:v>
                </c:pt>
                <c:pt idx="3307">
                  <c:v>0.151</c:v>
                </c:pt>
                <c:pt idx="3308">
                  <c:v>0.151</c:v>
                </c:pt>
                <c:pt idx="3309">
                  <c:v>0.151</c:v>
                </c:pt>
                <c:pt idx="3310">
                  <c:v>0.151</c:v>
                </c:pt>
                <c:pt idx="3311">
                  <c:v>0.151</c:v>
                </c:pt>
                <c:pt idx="3312">
                  <c:v>0.151</c:v>
                </c:pt>
                <c:pt idx="3313">
                  <c:v>0.151</c:v>
                </c:pt>
                <c:pt idx="3314">
                  <c:v>0.151</c:v>
                </c:pt>
                <c:pt idx="3315">
                  <c:v>0.151</c:v>
                </c:pt>
                <c:pt idx="3316">
                  <c:v>0.151</c:v>
                </c:pt>
                <c:pt idx="3317">
                  <c:v>0.151</c:v>
                </c:pt>
                <c:pt idx="3318">
                  <c:v>0.186</c:v>
                </c:pt>
                <c:pt idx="3319">
                  <c:v>0.186</c:v>
                </c:pt>
                <c:pt idx="3320">
                  <c:v>0.186</c:v>
                </c:pt>
                <c:pt idx="3321">
                  <c:v>0.186</c:v>
                </c:pt>
                <c:pt idx="3322">
                  <c:v>0.186</c:v>
                </c:pt>
                <c:pt idx="3323">
                  <c:v>0.186</c:v>
                </c:pt>
                <c:pt idx="3324">
                  <c:v>0.186</c:v>
                </c:pt>
                <c:pt idx="3325">
                  <c:v>0.186</c:v>
                </c:pt>
                <c:pt idx="3326">
                  <c:v>0.186</c:v>
                </c:pt>
                <c:pt idx="3327">
                  <c:v>0.186</c:v>
                </c:pt>
                <c:pt idx="3328">
                  <c:v>0.186</c:v>
                </c:pt>
                <c:pt idx="3329">
                  <c:v>0.186</c:v>
                </c:pt>
                <c:pt idx="3330">
                  <c:v>0.186</c:v>
                </c:pt>
                <c:pt idx="3331">
                  <c:v>0.186</c:v>
                </c:pt>
                <c:pt idx="3332">
                  <c:v>0.186</c:v>
                </c:pt>
                <c:pt idx="3333">
                  <c:v>0.186</c:v>
                </c:pt>
                <c:pt idx="3334">
                  <c:v>0.186</c:v>
                </c:pt>
                <c:pt idx="3335">
                  <c:v>0.186</c:v>
                </c:pt>
                <c:pt idx="3336">
                  <c:v>0.186</c:v>
                </c:pt>
                <c:pt idx="3337">
                  <c:v>0.186</c:v>
                </c:pt>
                <c:pt idx="3338">
                  <c:v>0.186</c:v>
                </c:pt>
                <c:pt idx="3339">
                  <c:v>0.186</c:v>
                </c:pt>
                <c:pt idx="3340">
                  <c:v>0.186</c:v>
                </c:pt>
                <c:pt idx="3341">
                  <c:v>0.186</c:v>
                </c:pt>
                <c:pt idx="3342">
                  <c:v>0.186</c:v>
                </c:pt>
                <c:pt idx="3343">
                  <c:v>0.186</c:v>
                </c:pt>
                <c:pt idx="3344">
                  <c:v>0.186</c:v>
                </c:pt>
                <c:pt idx="3345">
                  <c:v>0.186</c:v>
                </c:pt>
                <c:pt idx="3346">
                  <c:v>0.186</c:v>
                </c:pt>
                <c:pt idx="3347">
                  <c:v>0.186</c:v>
                </c:pt>
                <c:pt idx="3348">
                  <c:v>0.186</c:v>
                </c:pt>
                <c:pt idx="3349">
                  <c:v>0.56799999999999995</c:v>
                </c:pt>
                <c:pt idx="3350">
                  <c:v>0.56799999999999995</c:v>
                </c:pt>
                <c:pt idx="3351">
                  <c:v>0.56799999999999995</c:v>
                </c:pt>
                <c:pt idx="3352">
                  <c:v>0.56799999999999995</c:v>
                </c:pt>
                <c:pt idx="3353">
                  <c:v>0.56799999999999995</c:v>
                </c:pt>
                <c:pt idx="3354">
                  <c:v>0.56799999999999995</c:v>
                </c:pt>
                <c:pt idx="3355">
                  <c:v>0.56799999999999995</c:v>
                </c:pt>
                <c:pt idx="3356">
                  <c:v>0.56799999999999995</c:v>
                </c:pt>
                <c:pt idx="3357">
                  <c:v>0.56799999999999995</c:v>
                </c:pt>
                <c:pt idx="3358">
                  <c:v>0.56799999999999995</c:v>
                </c:pt>
                <c:pt idx="3359">
                  <c:v>0.56799999999999995</c:v>
                </c:pt>
                <c:pt idx="3360">
                  <c:v>0.56799999999999995</c:v>
                </c:pt>
                <c:pt idx="3361">
                  <c:v>0.56799999999999995</c:v>
                </c:pt>
                <c:pt idx="3362">
                  <c:v>0.56799999999999995</c:v>
                </c:pt>
                <c:pt idx="3363">
                  <c:v>0.56799999999999995</c:v>
                </c:pt>
                <c:pt idx="3364">
                  <c:v>0.56799999999999995</c:v>
                </c:pt>
                <c:pt idx="3365">
                  <c:v>0.56799999999999995</c:v>
                </c:pt>
                <c:pt idx="3366">
                  <c:v>0.56799999999999995</c:v>
                </c:pt>
                <c:pt idx="3367">
                  <c:v>0.56799999999999995</c:v>
                </c:pt>
                <c:pt idx="3368">
                  <c:v>0.56799999999999995</c:v>
                </c:pt>
                <c:pt idx="3369">
                  <c:v>0.56799999999999995</c:v>
                </c:pt>
                <c:pt idx="3370">
                  <c:v>0.56799999999999995</c:v>
                </c:pt>
                <c:pt idx="3371">
                  <c:v>0.56799999999999995</c:v>
                </c:pt>
                <c:pt idx="3372">
                  <c:v>0.56799999999999995</c:v>
                </c:pt>
                <c:pt idx="3373">
                  <c:v>0.56799999999999995</c:v>
                </c:pt>
                <c:pt idx="3374">
                  <c:v>0.56799999999999995</c:v>
                </c:pt>
                <c:pt idx="3375">
                  <c:v>0.56799999999999995</c:v>
                </c:pt>
                <c:pt idx="3376">
                  <c:v>0.56799999999999995</c:v>
                </c:pt>
                <c:pt idx="3377">
                  <c:v>0.56799999999999995</c:v>
                </c:pt>
                <c:pt idx="3378">
                  <c:v>0.56799999999999995</c:v>
                </c:pt>
                <c:pt idx="3379">
                  <c:v>0.56799999999999995</c:v>
                </c:pt>
                <c:pt idx="3380">
                  <c:v>0.56799999999999995</c:v>
                </c:pt>
                <c:pt idx="3381">
                  <c:v>0.56799999999999995</c:v>
                </c:pt>
                <c:pt idx="3382">
                  <c:v>0.56799999999999995</c:v>
                </c:pt>
                <c:pt idx="3383">
                  <c:v>0.56799999999999995</c:v>
                </c:pt>
                <c:pt idx="3384">
                  <c:v>0.56799999999999995</c:v>
                </c:pt>
                <c:pt idx="3385">
                  <c:v>0.56799999999999995</c:v>
                </c:pt>
                <c:pt idx="3386">
                  <c:v>0.56799999999999995</c:v>
                </c:pt>
                <c:pt idx="3387">
                  <c:v>0.56799999999999995</c:v>
                </c:pt>
                <c:pt idx="3388">
                  <c:v>0.56799999999999995</c:v>
                </c:pt>
                <c:pt idx="3389">
                  <c:v>0.56799999999999995</c:v>
                </c:pt>
                <c:pt idx="3390">
                  <c:v>0.56799999999999995</c:v>
                </c:pt>
                <c:pt idx="3391">
                  <c:v>0.56799999999999995</c:v>
                </c:pt>
                <c:pt idx="3392">
                  <c:v>0.56799999999999995</c:v>
                </c:pt>
                <c:pt idx="3393">
                  <c:v>0.56799999999999995</c:v>
                </c:pt>
                <c:pt idx="3394">
                  <c:v>0.56799999999999995</c:v>
                </c:pt>
                <c:pt idx="3395">
                  <c:v>0.56799999999999995</c:v>
                </c:pt>
                <c:pt idx="3396">
                  <c:v>0.56799999999999995</c:v>
                </c:pt>
                <c:pt idx="3397">
                  <c:v>0.56799999999999995</c:v>
                </c:pt>
                <c:pt idx="3398">
                  <c:v>0.56799999999999995</c:v>
                </c:pt>
                <c:pt idx="3399">
                  <c:v>0.56799999999999995</c:v>
                </c:pt>
                <c:pt idx="3400">
                  <c:v>0.56799999999999995</c:v>
                </c:pt>
                <c:pt idx="3401">
                  <c:v>0.56799999999999995</c:v>
                </c:pt>
                <c:pt idx="3402">
                  <c:v>0.56799999999999995</c:v>
                </c:pt>
                <c:pt idx="3403">
                  <c:v>0.56799999999999995</c:v>
                </c:pt>
                <c:pt idx="3404">
                  <c:v>0.56799999999999995</c:v>
                </c:pt>
                <c:pt idx="3405">
                  <c:v>0.56799999999999995</c:v>
                </c:pt>
                <c:pt idx="3406">
                  <c:v>0.56799999999999995</c:v>
                </c:pt>
                <c:pt idx="3407">
                  <c:v>0.56799999999999995</c:v>
                </c:pt>
                <c:pt idx="3408">
                  <c:v>0.56799999999999995</c:v>
                </c:pt>
                <c:pt idx="3409">
                  <c:v>0.69299999999999995</c:v>
                </c:pt>
                <c:pt idx="3410">
                  <c:v>0.69299999999999995</c:v>
                </c:pt>
                <c:pt idx="3411">
                  <c:v>0.69299999999999995</c:v>
                </c:pt>
                <c:pt idx="3412">
                  <c:v>0.69299999999999995</c:v>
                </c:pt>
                <c:pt idx="3413">
                  <c:v>0.69299999999999995</c:v>
                </c:pt>
                <c:pt idx="3414">
                  <c:v>0.69299999999999995</c:v>
                </c:pt>
                <c:pt idx="3415">
                  <c:v>0.69299999999999995</c:v>
                </c:pt>
                <c:pt idx="3416">
                  <c:v>0.69299999999999995</c:v>
                </c:pt>
                <c:pt idx="3417">
                  <c:v>0.69299999999999995</c:v>
                </c:pt>
                <c:pt idx="3418">
                  <c:v>0.69299999999999995</c:v>
                </c:pt>
                <c:pt idx="3419">
                  <c:v>0.69299999999999995</c:v>
                </c:pt>
                <c:pt idx="3420">
                  <c:v>0.69299999999999995</c:v>
                </c:pt>
                <c:pt idx="3421">
                  <c:v>0.69299999999999995</c:v>
                </c:pt>
                <c:pt idx="3422">
                  <c:v>0.69299999999999995</c:v>
                </c:pt>
                <c:pt idx="3423">
                  <c:v>0.69299999999999995</c:v>
                </c:pt>
                <c:pt idx="3424">
                  <c:v>0.69299999999999995</c:v>
                </c:pt>
                <c:pt idx="3425">
                  <c:v>0.69299999999999995</c:v>
                </c:pt>
                <c:pt idx="3426">
                  <c:v>0.69299999999999995</c:v>
                </c:pt>
                <c:pt idx="3427">
                  <c:v>0.69299999999999995</c:v>
                </c:pt>
                <c:pt idx="3428">
                  <c:v>0.69299999999999995</c:v>
                </c:pt>
                <c:pt idx="3429">
                  <c:v>0.69299999999999995</c:v>
                </c:pt>
                <c:pt idx="3430">
                  <c:v>0.69299999999999995</c:v>
                </c:pt>
                <c:pt idx="3431">
                  <c:v>0.69299999999999995</c:v>
                </c:pt>
                <c:pt idx="3432">
                  <c:v>0.69299999999999995</c:v>
                </c:pt>
                <c:pt idx="3433">
                  <c:v>0.69299999999999995</c:v>
                </c:pt>
                <c:pt idx="3434">
                  <c:v>0.69299999999999995</c:v>
                </c:pt>
                <c:pt idx="3435">
                  <c:v>0.69299999999999995</c:v>
                </c:pt>
                <c:pt idx="3436">
                  <c:v>0.69299999999999995</c:v>
                </c:pt>
                <c:pt idx="3437">
                  <c:v>0.69299999999999995</c:v>
                </c:pt>
                <c:pt idx="3438">
                  <c:v>0.69299999999999995</c:v>
                </c:pt>
                <c:pt idx="3439">
                  <c:v>0.69299999999999995</c:v>
                </c:pt>
                <c:pt idx="3440">
                  <c:v>0.52100000000000002</c:v>
                </c:pt>
                <c:pt idx="3441">
                  <c:v>0.52100000000000002</c:v>
                </c:pt>
                <c:pt idx="3442">
                  <c:v>0.52100000000000002</c:v>
                </c:pt>
                <c:pt idx="3443">
                  <c:v>0.52100000000000002</c:v>
                </c:pt>
                <c:pt idx="3444">
                  <c:v>0.52100000000000002</c:v>
                </c:pt>
                <c:pt idx="3445">
                  <c:v>0.52100000000000002</c:v>
                </c:pt>
                <c:pt idx="3446">
                  <c:v>0.52100000000000002</c:v>
                </c:pt>
                <c:pt idx="3447">
                  <c:v>0.52100000000000002</c:v>
                </c:pt>
                <c:pt idx="3448">
                  <c:v>0.52100000000000002</c:v>
                </c:pt>
                <c:pt idx="3449">
                  <c:v>0.52100000000000002</c:v>
                </c:pt>
                <c:pt idx="3450">
                  <c:v>0.52100000000000002</c:v>
                </c:pt>
                <c:pt idx="3451">
                  <c:v>0.52100000000000002</c:v>
                </c:pt>
                <c:pt idx="3452">
                  <c:v>0.52100000000000002</c:v>
                </c:pt>
                <c:pt idx="3453">
                  <c:v>0.52100000000000002</c:v>
                </c:pt>
                <c:pt idx="3454">
                  <c:v>0.52100000000000002</c:v>
                </c:pt>
                <c:pt idx="3455">
                  <c:v>0.52100000000000002</c:v>
                </c:pt>
                <c:pt idx="3456">
                  <c:v>0.52100000000000002</c:v>
                </c:pt>
                <c:pt idx="3457">
                  <c:v>0.52100000000000002</c:v>
                </c:pt>
                <c:pt idx="3458">
                  <c:v>0.52100000000000002</c:v>
                </c:pt>
                <c:pt idx="3459">
                  <c:v>0.52100000000000002</c:v>
                </c:pt>
                <c:pt idx="3460">
                  <c:v>0.52100000000000002</c:v>
                </c:pt>
                <c:pt idx="3461">
                  <c:v>0.52100000000000002</c:v>
                </c:pt>
                <c:pt idx="3462">
                  <c:v>0.52100000000000002</c:v>
                </c:pt>
                <c:pt idx="3463">
                  <c:v>0.52100000000000002</c:v>
                </c:pt>
                <c:pt idx="3464">
                  <c:v>0.52100000000000002</c:v>
                </c:pt>
                <c:pt idx="3465">
                  <c:v>0.52100000000000002</c:v>
                </c:pt>
                <c:pt idx="3466">
                  <c:v>0.52100000000000002</c:v>
                </c:pt>
                <c:pt idx="3467">
                  <c:v>0.52100000000000002</c:v>
                </c:pt>
                <c:pt idx="3468">
                  <c:v>0.52100000000000002</c:v>
                </c:pt>
                <c:pt idx="3469">
                  <c:v>0.52100000000000002</c:v>
                </c:pt>
                <c:pt idx="3470">
                  <c:v>0.52100000000000002</c:v>
                </c:pt>
                <c:pt idx="3471">
                  <c:v>0.53300000000000003</c:v>
                </c:pt>
                <c:pt idx="3472">
                  <c:v>0.53300000000000003</c:v>
                </c:pt>
                <c:pt idx="3473">
                  <c:v>0.53300000000000003</c:v>
                </c:pt>
                <c:pt idx="3474">
                  <c:v>0.53300000000000003</c:v>
                </c:pt>
                <c:pt idx="3475">
                  <c:v>0.53300000000000003</c:v>
                </c:pt>
                <c:pt idx="3476">
                  <c:v>0.53300000000000003</c:v>
                </c:pt>
                <c:pt idx="3477">
                  <c:v>0.53300000000000003</c:v>
                </c:pt>
                <c:pt idx="3478">
                  <c:v>0.53300000000000003</c:v>
                </c:pt>
                <c:pt idx="3479">
                  <c:v>0.53300000000000003</c:v>
                </c:pt>
                <c:pt idx="3480">
                  <c:v>0.53300000000000003</c:v>
                </c:pt>
                <c:pt idx="3481">
                  <c:v>0.53300000000000003</c:v>
                </c:pt>
                <c:pt idx="3482">
                  <c:v>0.53300000000000003</c:v>
                </c:pt>
                <c:pt idx="3483">
                  <c:v>0.53300000000000003</c:v>
                </c:pt>
                <c:pt idx="3484">
                  <c:v>0.53300000000000003</c:v>
                </c:pt>
                <c:pt idx="3485">
                  <c:v>0.53300000000000003</c:v>
                </c:pt>
                <c:pt idx="3486">
                  <c:v>0.53300000000000003</c:v>
                </c:pt>
                <c:pt idx="3487">
                  <c:v>0.53300000000000003</c:v>
                </c:pt>
                <c:pt idx="3488">
                  <c:v>0.53300000000000003</c:v>
                </c:pt>
                <c:pt idx="3489">
                  <c:v>0.53300000000000003</c:v>
                </c:pt>
                <c:pt idx="3490">
                  <c:v>0.53300000000000003</c:v>
                </c:pt>
                <c:pt idx="3491">
                  <c:v>0.53300000000000003</c:v>
                </c:pt>
                <c:pt idx="3492">
                  <c:v>0.53300000000000003</c:v>
                </c:pt>
                <c:pt idx="3493">
                  <c:v>0.53300000000000003</c:v>
                </c:pt>
                <c:pt idx="3494">
                  <c:v>0.53300000000000003</c:v>
                </c:pt>
                <c:pt idx="3495">
                  <c:v>0.53300000000000003</c:v>
                </c:pt>
                <c:pt idx="3496">
                  <c:v>0.53300000000000003</c:v>
                </c:pt>
                <c:pt idx="3497">
                  <c:v>0.53300000000000003</c:v>
                </c:pt>
                <c:pt idx="3498">
                  <c:v>0.53300000000000003</c:v>
                </c:pt>
                <c:pt idx="3499">
                  <c:v>0.53300000000000003</c:v>
                </c:pt>
                <c:pt idx="3500">
                  <c:v>0.47099999999999997</c:v>
                </c:pt>
                <c:pt idx="3501">
                  <c:v>0.47099999999999997</c:v>
                </c:pt>
                <c:pt idx="3502">
                  <c:v>0.47099999999999997</c:v>
                </c:pt>
                <c:pt idx="3503">
                  <c:v>0.47099999999999997</c:v>
                </c:pt>
                <c:pt idx="3504">
                  <c:v>0.47099999999999997</c:v>
                </c:pt>
                <c:pt idx="3505">
                  <c:v>0.47099999999999997</c:v>
                </c:pt>
                <c:pt idx="3506">
                  <c:v>0.47099999999999997</c:v>
                </c:pt>
                <c:pt idx="3507">
                  <c:v>0.47099999999999997</c:v>
                </c:pt>
                <c:pt idx="3508">
                  <c:v>0.47099999999999997</c:v>
                </c:pt>
                <c:pt idx="3509">
                  <c:v>0.47099999999999997</c:v>
                </c:pt>
                <c:pt idx="3510">
                  <c:v>0.47099999999999997</c:v>
                </c:pt>
                <c:pt idx="3511">
                  <c:v>0.47099999999999997</c:v>
                </c:pt>
                <c:pt idx="3512">
                  <c:v>0.47099999999999997</c:v>
                </c:pt>
                <c:pt idx="3513">
                  <c:v>0.47099999999999997</c:v>
                </c:pt>
                <c:pt idx="3514">
                  <c:v>0.47099999999999997</c:v>
                </c:pt>
                <c:pt idx="3515">
                  <c:v>0.47099999999999997</c:v>
                </c:pt>
                <c:pt idx="3516">
                  <c:v>0.47099999999999997</c:v>
                </c:pt>
                <c:pt idx="3517">
                  <c:v>0.47099999999999997</c:v>
                </c:pt>
                <c:pt idx="3518">
                  <c:v>0.47099999999999997</c:v>
                </c:pt>
                <c:pt idx="3519">
                  <c:v>0.47099999999999997</c:v>
                </c:pt>
                <c:pt idx="3520">
                  <c:v>0.47099999999999997</c:v>
                </c:pt>
                <c:pt idx="3521">
                  <c:v>0.47099999999999997</c:v>
                </c:pt>
                <c:pt idx="3522">
                  <c:v>0.47099999999999997</c:v>
                </c:pt>
                <c:pt idx="3523">
                  <c:v>0.47099999999999997</c:v>
                </c:pt>
                <c:pt idx="3524">
                  <c:v>0.47099999999999997</c:v>
                </c:pt>
                <c:pt idx="3525">
                  <c:v>0.47099999999999997</c:v>
                </c:pt>
                <c:pt idx="3526">
                  <c:v>0.47099999999999997</c:v>
                </c:pt>
                <c:pt idx="3527">
                  <c:v>0.47099999999999997</c:v>
                </c:pt>
                <c:pt idx="3528">
                  <c:v>0.42599999999999999</c:v>
                </c:pt>
                <c:pt idx="3529">
                  <c:v>0.42599999999999999</c:v>
                </c:pt>
                <c:pt idx="3530">
                  <c:v>0.42599999999999999</c:v>
                </c:pt>
                <c:pt idx="3531">
                  <c:v>0.42599999999999999</c:v>
                </c:pt>
                <c:pt idx="3532">
                  <c:v>0.42599999999999999</c:v>
                </c:pt>
                <c:pt idx="3533">
                  <c:v>0.42599999999999999</c:v>
                </c:pt>
                <c:pt idx="3534">
                  <c:v>0.42599999999999999</c:v>
                </c:pt>
                <c:pt idx="3535">
                  <c:v>0.42599999999999999</c:v>
                </c:pt>
                <c:pt idx="3536">
                  <c:v>0.42599999999999999</c:v>
                </c:pt>
                <c:pt idx="3537">
                  <c:v>0.42599999999999999</c:v>
                </c:pt>
                <c:pt idx="3538">
                  <c:v>0.42599999999999999</c:v>
                </c:pt>
                <c:pt idx="3539">
                  <c:v>0.42599999999999999</c:v>
                </c:pt>
                <c:pt idx="3540">
                  <c:v>0.42599999999999999</c:v>
                </c:pt>
                <c:pt idx="3541">
                  <c:v>0.42599999999999999</c:v>
                </c:pt>
                <c:pt idx="3542">
                  <c:v>0.42599999999999999</c:v>
                </c:pt>
                <c:pt idx="3543">
                  <c:v>0.42599999999999999</c:v>
                </c:pt>
                <c:pt idx="3544">
                  <c:v>0.42599999999999999</c:v>
                </c:pt>
                <c:pt idx="3545">
                  <c:v>0.42599999999999999</c:v>
                </c:pt>
                <c:pt idx="3546">
                  <c:v>0.42599999999999999</c:v>
                </c:pt>
                <c:pt idx="3547">
                  <c:v>0.42599999999999999</c:v>
                </c:pt>
                <c:pt idx="3548">
                  <c:v>0.42599999999999999</c:v>
                </c:pt>
                <c:pt idx="3549">
                  <c:v>0.42599999999999999</c:v>
                </c:pt>
                <c:pt idx="3550">
                  <c:v>0.42599999999999999</c:v>
                </c:pt>
                <c:pt idx="3551">
                  <c:v>0.42599999999999999</c:v>
                </c:pt>
                <c:pt idx="3552">
                  <c:v>0.42599999999999999</c:v>
                </c:pt>
                <c:pt idx="3553">
                  <c:v>0.42599999999999999</c:v>
                </c:pt>
                <c:pt idx="3554">
                  <c:v>0.42599999999999999</c:v>
                </c:pt>
                <c:pt idx="3555">
                  <c:v>0.42599999999999999</c:v>
                </c:pt>
                <c:pt idx="3556">
                  <c:v>0.42599999999999999</c:v>
                </c:pt>
                <c:pt idx="3557">
                  <c:v>0.42599999999999999</c:v>
                </c:pt>
                <c:pt idx="3558">
                  <c:v>0.42599999999999999</c:v>
                </c:pt>
                <c:pt idx="3559">
                  <c:v>0.42599999999999999</c:v>
                </c:pt>
                <c:pt idx="3560">
                  <c:v>0.42599999999999999</c:v>
                </c:pt>
                <c:pt idx="3561">
                  <c:v>0.40400000000000003</c:v>
                </c:pt>
                <c:pt idx="3562">
                  <c:v>0.40400000000000003</c:v>
                </c:pt>
                <c:pt idx="3563">
                  <c:v>0.40400000000000003</c:v>
                </c:pt>
                <c:pt idx="3564">
                  <c:v>0.40400000000000003</c:v>
                </c:pt>
                <c:pt idx="3565">
                  <c:v>0.40400000000000003</c:v>
                </c:pt>
                <c:pt idx="3566">
                  <c:v>0.40400000000000003</c:v>
                </c:pt>
                <c:pt idx="3567">
                  <c:v>0.40400000000000003</c:v>
                </c:pt>
                <c:pt idx="3568">
                  <c:v>0.40400000000000003</c:v>
                </c:pt>
                <c:pt idx="3569">
                  <c:v>0.40400000000000003</c:v>
                </c:pt>
                <c:pt idx="3570">
                  <c:v>0.40400000000000003</c:v>
                </c:pt>
                <c:pt idx="3571">
                  <c:v>0.40400000000000003</c:v>
                </c:pt>
                <c:pt idx="3572">
                  <c:v>0.40400000000000003</c:v>
                </c:pt>
                <c:pt idx="3573">
                  <c:v>0.40400000000000003</c:v>
                </c:pt>
                <c:pt idx="3574">
                  <c:v>0.40400000000000003</c:v>
                </c:pt>
                <c:pt idx="3575">
                  <c:v>0.40400000000000003</c:v>
                </c:pt>
                <c:pt idx="3576">
                  <c:v>0.40400000000000003</c:v>
                </c:pt>
                <c:pt idx="3577">
                  <c:v>0.40400000000000003</c:v>
                </c:pt>
                <c:pt idx="3578">
                  <c:v>0.40400000000000003</c:v>
                </c:pt>
                <c:pt idx="3579">
                  <c:v>0.40400000000000003</c:v>
                </c:pt>
                <c:pt idx="3580">
                  <c:v>0.40400000000000003</c:v>
                </c:pt>
                <c:pt idx="3581">
                  <c:v>0.40400000000000003</c:v>
                </c:pt>
                <c:pt idx="3582">
                  <c:v>0.40400000000000003</c:v>
                </c:pt>
                <c:pt idx="3583">
                  <c:v>0.40400000000000003</c:v>
                </c:pt>
                <c:pt idx="3584">
                  <c:v>0.40400000000000003</c:v>
                </c:pt>
                <c:pt idx="3585">
                  <c:v>0.40400000000000003</c:v>
                </c:pt>
                <c:pt idx="3586">
                  <c:v>0.40400000000000003</c:v>
                </c:pt>
                <c:pt idx="3587">
                  <c:v>0.40400000000000003</c:v>
                </c:pt>
                <c:pt idx="3588">
                  <c:v>0.40400000000000003</c:v>
                </c:pt>
                <c:pt idx="3589">
                  <c:v>0.40400000000000003</c:v>
                </c:pt>
                <c:pt idx="3590">
                  <c:v>0.40400000000000003</c:v>
                </c:pt>
                <c:pt idx="3591">
                  <c:v>0.40400000000000003</c:v>
                </c:pt>
                <c:pt idx="3592">
                  <c:v>0.40400000000000003</c:v>
                </c:pt>
                <c:pt idx="3593">
                  <c:v>0.40400000000000003</c:v>
                </c:pt>
                <c:pt idx="3594">
                  <c:v>0.40400000000000003</c:v>
                </c:pt>
                <c:pt idx="3595">
                  <c:v>0.40400000000000003</c:v>
                </c:pt>
                <c:pt idx="3596">
                  <c:v>0.40400000000000003</c:v>
                </c:pt>
                <c:pt idx="3597">
                  <c:v>0.40400000000000003</c:v>
                </c:pt>
                <c:pt idx="3598">
                  <c:v>0.40400000000000003</c:v>
                </c:pt>
                <c:pt idx="3599">
                  <c:v>0.40400000000000003</c:v>
                </c:pt>
                <c:pt idx="3600">
                  <c:v>0.40400000000000003</c:v>
                </c:pt>
                <c:pt idx="3601">
                  <c:v>0.40400000000000003</c:v>
                </c:pt>
                <c:pt idx="3602">
                  <c:v>0.40400000000000003</c:v>
                </c:pt>
                <c:pt idx="3603">
                  <c:v>0.40400000000000003</c:v>
                </c:pt>
                <c:pt idx="3604">
                  <c:v>0.40400000000000003</c:v>
                </c:pt>
                <c:pt idx="3605">
                  <c:v>0.40400000000000003</c:v>
                </c:pt>
                <c:pt idx="3606">
                  <c:v>0.40400000000000003</c:v>
                </c:pt>
                <c:pt idx="3607">
                  <c:v>0.40400000000000003</c:v>
                </c:pt>
                <c:pt idx="3608">
                  <c:v>0.40400000000000003</c:v>
                </c:pt>
                <c:pt idx="3609">
                  <c:v>0.40400000000000003</c:v>
                </c:pt>
                <c:pt idx="3610">
                  <c:v>0.40400000000000003</c:v>
                </c:pt>
                <c:pt idx="3611">
                  <c:v>0.40400000000000003</c:v>
                </c:pt>
                <c:pt idx="3612">
                  <c:v>0.40400000000000003</c:v>
                </c:pt>
                <c:pt idx="3613">
                  <c:v>0.40400000000000003</c:v>
                </c:pt>
                <c:pt idx="3614">
                  <c:v>0.40400000000000003</c:v>
                </c:pt>
                <c:pt idx="3615">
                  <c:v>0.40400000000000003</c:v>
                </c:pt>
                <c:pt idx="3616">
                  <c:v>0.40400000000000003</c:v>
                </c:pt>
                <c:pt idx="3617">
                  <c:v>0.40400000000000003</c:v>
                </c:pt>
                <c:pt idx="3618">
                  <c:v>0.40400000000000003</c:v>
                </c:pt>
                <c:pt idx="3619">
                  <c:v>0.436</c:v>
                </c:pt>
                <c:pt idx="3620">
                  <c:v>0.436</c:v>
                </c:pt>
                <c:pt idx="3621">
                  <c:v>0.436</c:v>
                </c:pt>
                <c:pt idx="3622">
                  <c:v>0.436</c:v>
                </c:pt>
                <c:pt idx="3623">
                  <c:v>0.436</c:v>
                </c:pt>
                <c:pt idx="3624">
                  <c:v>0.436</c:v>
                </c:pt>
                <c:pt idx="3625">
                  <c:v>0.436</c:v>
                </c:pt>
                <c:pt idx="3626">
                  <c:v>0.436</c:v>
                </c:pt>
                <c:pt idx="3627">
                  <c:v>0.436</c:v>
                </c:pt>
                <c:pt idx="3628">
                  <c:v>0.436</c:v>
                </c:pt>
                <c:pt idx="3629">
                  <c:v>0.436</c:v>
                </c:pt>
                <c:pt idx="3630">
                  <c:v>0.436</c:v>
                </c:pt>
                <c:pt idx="3631">
                  <c:v>0.436</c:v>
                </c:pt>
                <c:pt idx="3632">
                  <c:v>0.436</c:v>
                </c:pt>
                <c:pt idx="3633">
                  <c:v>0.436</c:v>
                </c:pt>
                <c:pt idx="3634">
                  <c:v>0.436</c:v>
                </c:pt>
                <c:pt idx="3635">
                  <c:v>0.436</c:v>
                </c:pt>
                <c:pt idx="3636">
                  <c:v>0.436</c:v>
                </c:pt>
                <c:pt idx="3637">
                  <c:v>0.436</c:v>
                </c:pt>
                <c:pt idx="3638">
                  <c:v>0.436</c:v>
                </c:pt>
                <c:pt idx="3639">
                  <c:v>0.436</c:v>
                </c:pt>
                <c:pt idx="3640">
                  <c:v>0.436</c:v>
                </c:pt>
                <c:pt idx="3641">
                  <c:v>0.436</c:v>
                </c:pt>
                <c:pt idx="3642">
                  <c:v>0.436</c:v>
                </c:pt>
                <c:pt idx="3643">
                  <c:v>0.436</c:v>
                </c:pt>
                <c:pt idx="3644">
                  <c:v>0.436</c:v>
                </c:pt>
                <c:pt idx="3645">
                  <c:v>0.436</c:v>
                </c:pt>
                <c:pt idx="3646">
                  <c:v>0.436</c:v>
                </c:pt>
                <c:pt idx="3647">
                  <c:v>0.436</c:v>
                </c:pt>
                <c:pt idx="3648">
                  <c:v>0.436</c:v>
                </c:pt>
                <c:pt idx="3649">
                  <c:v>0.436</c:v>
                </c:pt>
                <c:pt idx="3650">
                  <c:v>0.436</c:v>
                </c:pt>
                <c:pt idx="3651">
                  <c:v>0.436</c:v>
                </c:pt>
                <c:pt idx="3652">
                  <c:v>0.48499999999999999</c:v>
                </c:pt>
                <c:pt idx="3653">
                  <c:v>0.48499999999999999</c:v>
                </c:pt>
                <c:pt idx="3654">
                  <c:v>0.48499999999999999</c:v>
                </c:pt>
                <c:pt idx="3655">
                  <c:v>0.48499999999999999</c:v>
                </c:pt>
                <c:pt idx="3656">
                  <c:v>0.48499999999999999</c:v>
                </c:pt>
                <c:pt idx="3657">
                  <c:v>0.48499999999999999</c:v>
                </c:pt>
                <c:pt idx="3658">
                  <c:v>0.48499999999999999</c:v>
                </c:pt>
                <c:pt idx="3659">
                  <c:v>0.48499999999999999</c:v>
                </c:pt>
                <c:pt idx="3660">
                  <c:v>0.48499999999999999</c:v>
                </c:pt>
                <c:pt idx="3661">
                  <c:v>0.48499999999999999</c:v>
                </c:pt>
                <c:pt idx="3662">
                  <c:v>0.48499999999999999</c:v>
                </c:pt>
                <c:pt idx="3663">
                  <c:v>0.48499999999999999</c:v>
                </c:pt>
                <c:pt idx="3664">
                  <c:v>0.48499999999999999</c:v>
                </c:pt>
                <c:pt idx="3665">
                  <c:v>0.48499999999999999</c:v>
                </c:pt>
                <c:pt idx="3666">
                  <c:v>0.48499999999999999</c:v>
                </c:pt>
                <c:pt idx="3667">
                  <c:v>0.48499999999999999</c:v>
                </c:pt>
                <c:pt idx="3668">
                  <c:v>0.48499999999999999</c:v>
                </c:pt>
                <c:pt idx="3669">
                  <c:v>0.48499999999999999</c:v>
                </c:pt>
                <c:pt idx="3670">
                  <c:v>0.48499999999999999</c:v>
                </c:pt>
                <c:pt idx="3671">
                  <c:v>0.48499999999999999</c:v>
                </c:pt>
                <c:pt idx="3672">
                  <c:v>0.48499999999999999</c:v>
                </c:pt>
                <c:pt idx="3673">
                  <c:v>0.48499999999999999</c:v>
                </c:pt>
                <c:pt idx="3674">
                  <c:v>0.48499999999999999</c:v>
                </c:pt>
                <c:pt idx="3675">
                  <c:v>0.48499999999999999</c:v>
                </c:pt>
                <c:pt idx="3676">
                  <c:v>0.48499999999999999</c:v>
                </c:pt>
                <c:pt idx="3677">
                  <c:v>0.48499999999999999</c:v>
                </c:pt>
                <c:pt idx="3678">
                  <c:v>0.48499999999999999</c:v>
                </c:pt>
                <c:pt idx="3679">
                  <c:v>0.48499999999999999</c:v>
                </c:pt>
                <c:pt idx="3680">
                  <c:v>0.48499999999999999</c:v>
                </c:pt>
                <c:pt idx="3681">
                  <c:v>0.48499999999999999</c:v>
                </c:pt>
                <c:pt idx="3682">
                  <c:v>0.54700000000000004</c:v>
                </c:pt>
                <c:pt idx="3683">
                  <c:v>0.54700000000000004</c:v>
                </c:pt>
                <c:pt idx="3684">
                  <c:v>0.54700000000000004</c:v>
                </c:pt>
                <c:pt idx="3685">
                  <c:v>0.54700000000000004</c:v>
                </c:pt>
                <c:pt idx="3686">
                  <c:v>0.54700000000000004</c:v>
                </c:pt>
                <c:pt idx="3687">
                  <c:v>0.54700000000000004</c:v>
                </c:pt>
                <c:pt idx="3688">
                  <c:v>0.54700000000000004</c:v>
                </c:pt>
                <c:pt idx="3689">
                  <c:v>0.54700000000000004</c:v>
                </c:pt>
                <c:pt idx="3690">
                  <c:v>0.54700000000000004</c:v>
                </c:pt>
                <c:pt idx="3691">
                  <c:v>0.54700000000000004</c:v>
                </c:pt>
                <c:pt idx="3692">
                  <c:v>0.54700000000000004</c:v>
                </c:pt>
                <c:pt idx="3693">
                  <c:v>0.54700000000000004</c:v>
                </c:pt>
                <c:pt idx="3694">
                  <c:v>0.54700000000000004</c:v>
                </c:pt>
                <c:pt idx="3695">
                  <c:v>0.54700000000000004</c:v>
                </c:pt>
                <c:pt idx="3696">
                  <c:v>0.54700000000000004</c:v>
                </c:pt>
                <c:pt idx="3697">
                  <c:v>0.54700000000000004</c:v>
                </c:pt>
                <c:pt idx="3698">
                  <c:v>0.54700000000000004</c:v>
                </c:pt>
                <c:pt idx="3699">
                  <c:v>0.54700000000000004</c:v>
                </c:pt>
                <c:pt idx="3700">
                  <c:v>0.54700000000000004</c:v>
                </c:pt>
                <c:pt idx="3701">
                  <c:v>0.54700000000000004</c:v>
                </c:pt>
                <c:pt idx="3702">
                  <c:v>0.54700000000000004</c:v>
                </c:pt>
                <c:pt idx="3703">
                  <c:v>0.54700000000000004</c:v>
                </c:pt>
                <c:pt idx="3704">
                  <c:v>0.54700000000000004</c:v>
                </c:pt>
                <c:pt idx="3705">
                  <c:v>0.54700000000000004</c:v>
                </c:pt>
                <c:pt idx="3706">
                  <c:v>0.54700000000000004</c:v>
                </c:pt>
                <c:pt idx="3707">
                  <c:v>0.54700000000000004</c:v>
                </c:pt>
                <c:pt idx="3708">
                  <c:v>0.54700000000000004</c:v>
                </c:pt>
                <c:pt idx="3709">
                  <c:v>0.54700000000000004</c:v>
                </c:pt>
                <c:pt idx="3710">
                  <c:v>0.54700000000000004</c:v>
                </c:pt>
                <c:pt idx="3711">
                  <c:v>0.54700000000000004</c:v>
                </c:pt>
                <c:pt idx="3712">
                  <c:v>0.54700000000000004</c:v>
                </c:pt>
                <c:pt idx="3713">
                  <c:v>0.54700000000000004</c:v>
                </c:pt>
                <c:pt idx="3714">
                  <c:v>0.58499999999999996</c:v>
                </c:pt>
                <c:pt idx="3715">
                  <c:v>0.58499999999999996</c:v>
                </c:pt>
                <c:pt idx="3716">
                  <c:v>0.58499999999999996</c:v>
                </c:pt>
                <c:pt idx="3717">
                  <c:v>0.58499999999999996</c:v>
                </c:pt>
                <c:pt idx="3718">
                  <c:v>0.58499999999999996</c:v>
                </c:pt>
                <c:pt idx="3719">
                  <c:v>0.58499999999999996</c:v>
                </c:pt>
                <c:pt idx="3720">
                  <c:v>0.58499999999999996</c:v>
                </c:pt>
                <c:pt idx="3721">
                  <c:v>0.58499999999999996</c:v>
                </c:pt>
                <c:pt idx="3722">
                  <c:v>0.58499999999999996</c:v>
                </c:pt>
                <c:pt idx="3723">
                  <c:v>0.58499999999999996</c:v>
                </c:pt>
                <c:pt idx="3724">
                  <c:v>0.58499999999999996</c:v>
                </c:pt>
                <c:pt idx="3725">
                  <c:v>0.58499999999999996</c:v>
                </c:pt>
                <c:pt idx="3726">
                  <c:v>0.58499999999999996</c:v>
                </c:pt>
                <c:pt idx="3727">
                  <c:v>0.58499999999999996</c:v>
                </c:pt>
                <c:pt idx="3728">
                  <c:v>0.58499999999999996</c:v>
                </c:pt>
                <c:pt idx="3729">
                  <c:v>0.58499999999999996</c:v>
                </c:pt>
                <c:pt idx="3730">
                  <c:v>0.58499999999999996</c:v>
                </c:pt>
                <c:pt idx="3731">
                  <c:v>0.58499999999999996</c:v>
                </c:pt>
                <c:pt idx="3732">
                  <c:v>0.58499999999999996</c:v>
                </c:pt>
                <c:pt idx="3733">
                  <c:v>0.58499999999999996</c:v>
                </c:pt>
                <c:pt idx="3734">
                  <c:v>0.58499999999999996</c:v>
                </c:pt>
                <c:pt idx="3735">
                  <c:v>0.58499999999999996</c:v>
                </c:pt>
                <c:pt idx="3736">
                  <c:v>0.58499999999999996</c:v>
                </c:pt>
                <c:pt idx="3737">
                  <c:v>0.58499999999999996</c:v>
                </c:pt>
                <c:pt idx="3738">
                  <c:v>0.58499999999999996</c:v>
                </c:pt>
                <c:pt idx="3739">
                  <c:v>0.58499999999999996</c:v>
                </c:pt>
                <c:pt idx="3740">
                  <c:v>0.58499999999999996</c:v>
                </c:pt>
                <c:pt idx="3741">
                  <c:v>0.58499999999999996</c:v>
                </c:pt>
                <c:pt idx="3742">
                  <c:v>0.58499999999999996</c:v>
                </c:pt>
                <c:pt idx="3743">
                  <c:v>0.58499999999999996</c:v>
                </c:pt>
                <c:pt idx="3744">
                  <c:v>0.55700000000000005</c:v>
                </c:pt>
                <c:pt idx="3745">
                  <c:v>0.55700000000000005</c:v>
                </c:pt>
                <c:pt idx="3746">
                  <c:v>0.55700000000000005</c:v>
                </c:pt>
                <c:pt idx="3747">
                  <c:v>0.55700000000000005</c:v>
                </c:pt>
                <c:pt idx="3748">
                  <c:v>0.55700000000000005</c:v>
                </c:pt>
                <c:pt idx="3749">
                  <c:v>0.55700000000000005</c:v>
                </c:pt>
                <c:pt idx="3750">
                  <c:v>0.55700000000000005</c:v>
                </c:pt>
                <c:pt idx="3751">
                  <c:v>0.55700000000000005</c:v>
                </c:pt>
                <c:pt idx="3752">
                  <c:v>0.55700000000000005</c:v>
                </c:pt>
                <c:pt idx="3753">
                  <c:v>0.55700000000000005</c:v>
                </c:pt>
                <c:pt idx="3754">
                  <c:v>0.55700000000000005</c:v>
                </c:pt>
                <c:pt idx="3755">
                  <c:v>0.55700000000000005</c:v>
                </c:pt>
                <c:pt idx="3756">
                  <c:v>0.55700000000000005</c:v>
                </c:pt>
                <c:pt idx="3757">
                  <c:v>0.55700000000000005</c:v>
                </c:pt>
                <c:pt idx="3758">
                  <c:v>0.55700000000000005</c:v>
                </c:pt>
                <c:pt idx="3759">
                  <c:v>0.55700000000000005</c:v>
                </c:pt>
                <c:pt idx="3760">
                  <c:v>0.55700000000000005</c:v>
                </c:pt>
                <c:pt idx="3761">
                  <c:v>0.55700000000000005</c:v>
                </c:pt>
                <c:pt idx="3762">
                  <c:v>0.55700000000000005</c:v>
                </c:pt>
                <c:pt idx="3763">
                  <c:v>0.55700000000000005</c:v>
                </c:pt>
                <c:pt idx="3764">
                  <c:v>0.55700000000000005</c:v>
                </c:pt>
                <c:pt idx="3765">
                  <c:v>0.55700000000000005</c:v>
                </c:pt>
                <c:pt idx="3766">
                  <c:v>0.55700000000000005</c:v>
                </c:pt>
                <c:pt idx="3767">
                  <c:v>0.55700000000000005</c:v>
                </c:pt>
                <c:pt idx="3768">
                  <c:v>0.55700000000000005</c:v>
                </c:pt>
                <c:pt idx="3769">
                  <c:v>0.55700000000000005</c:v>
                </c:pt>
                <c:pt idx="3770">
                  <c:v>0.55700000000000005</c:v>
                </c:pt>
                <c:pt idx="3771">
                  <c:v>0.55700000000000005</c:v>
                </c:pt>
                <c:pt idx="3772">
                  <c:v>0.55700000000000005</c:v>
                </c:pt>
                <c:pt idx="3773">
                  <c:v>0.52100000000000002</c:v>
                </c:pt>
                <c:pt idx="3774">
                  <c:v>0.52100000000000002</c:v>
                </c:pt>
                <c:pt idx="3775">
                  <c:v>0.52100000000000002</c:v>
                </c:pt>
                <c:pt idx="3776">
                  <c:v>0.52100000000000002</c:v>
                </c:pt>
                <c:pt idx="3777">
                  <c:v>0.52100000000000002</c:v>
                </c:pt>
                <c:pt idx="3778">
                  <c:v>0.52100000000000002</c:v>
                </c:pt>
                <c:pt idx="3779">
                  <c:v>0.52100000000000002</c:v>
                </c:pt>
                <c:pt idx="3780">
                  <c:v>0.52100000000000002</c:v>
                </c:pt>
                <c:pt idx="3781">
                  <c:v>0.52100000000000002</c:v>
                </c:pt>
                <c:pt idx="3782">
                  <c:v>0.52100000000000002</c:v>
                </c:pt>
                <c:pt idx="3783">
                  <c:v>0.52100000000000002</c:v>
                </c:pt>
                <c:pt idx="3784">
                  <c:v>0.52100000000000002</c:v>
                </c:pt>
                <c:pt idx="3785">
                  <c:v>0.52100000000000002</c:v>
                </c:pt>
                <c:pt idx="3786">
                  <c:v>0.52100000000000002</c:v>
                </c:pt>
                <c:pt idx="3787">
                  <c:v>0.52100000000000002</c:v>
                </c:pt>
                <c:pt idx="3788">
                  <c:v>0.52100000000000002</c:v>
                </c:pt>
                <c:pt idx="3789">
                  <c:v>0.52100000000000002</c:v>
                </c:pt>
                <c:pt idx="3790">
                  <c:v>0.52100000000000002</c:v>
                </c:pt>
                <c:pt idx="3791">
                  <c:v>0.52100000000000002</c:v>
                </c:pt>
                <c:pt idx="3792">
                  <c:v>0.52100000000000002</c:v>
                </c:pt>
                <c:pt idx="3793">
                  <c:v>0.52100000000000002</c:v>
                </c:pt>
                <c:pt idx="3794">
                  <c:v>0.52100000000000002</c:v>
                </c:pt>
                <c:pt idx="3795">
                  <c:v>0.52100000000000002</c:v>
                </c:pt>
                <c:pt idx="3796">
                  <c:v>0.52100000000000002</c:v>
                </c:pt>
                <c:pt idx="3797">
                  <c:v>0.52100000000000002</c:v>
                </c:pt>
                <c:pt idx="3798">
                  <c:v>0.52100000000000002</c:v>
                </c:pt>
                <c:pt idx="3799">
                  <c:v>0.52100000000000002</c:v>
                </c:pt>
                <c:pt idx="3800">
                  <c:v>0.52100000000000002</c:v>
                </c:pt>
                <c:pt idx="3801">
                  <c:v>0.52100000000000002</c:v>
                </c:pt>
                <c:pt idx="3802">
                  <c:v>0.52100000000000002</c:v>
                </c:pt>
                <c:pt idx="3803">
                  <c:v>0.52100000000000002</c:v>
                </c:pt>
                <c:pt idx="3804">
                  <c:v>0.52100000000000002</c:v>
                </c:pt>
                <c:pt idx="3805">
                  <c:v>0.48499999999999999</c:v>
                </c:pt>
                <c:pt idx="3806">
                  <c:v>0.48499999999999999</c:v>
                </c:pt>
                <c:pt idx="3807">
                  <c:v>0.48499999999999999</c:v>
                </c:pt>
                <c:pt idx="3808">
                  <c:v>0.48499999999999999</c:v>
                </c:pt>
                <c:pt idx="3809">
                  <c:v>0.48499999999999999</c:v>
                </c:pt>
                <c:pt idx="3810">
                  <c:v>0.48499999999999999</c:v>
                </c:pt>
                <c:pt idx="3811">
                  <c:v>0.48499999999999999</c:v>
                </c:pt>
                <c:pt idx="3812">
                  <c:v>0.48499999999999999</c:v>
                </c:pt>
                <c:pt idx="3813">
                  <c:v>0.48499999999999999</c:v>
                </c:pt>
                <c:pt idx="3814">
                  <c:v>0.48499999999999999</c:v>
                </c:pt>
                <c:pt idx="3815">
                  <c:v>0.48499999999999999</c:v>
                </c:pt>
                <c:pt idx="3816">
                  <c:v>0.48499999999999999</c:v>
                </c:pt>
                <c:pt idx="3817">
                  <c:v>0.48499999999999999</c:v>
                </c:pt>
                <c:pt idx="3818">
                  <c:v>0.48499999999999999</c:v>
                </c:pt>
                <c:pt idx="3819">
                  <c:v>0.48499999999999999</c:v>
                </c:pt>
                <c:pt idx="3820">
                  <c:v>0.48499999999999999</c:v>
                </c:pt>
                <c:pt idx="3821">
                  <c:v>0.48499999999999999</c:v>
                </c:pt>
                <c:pt idx="3822">
                  <c:v>0.48499999999999999</c:v>
                </c:pt>
                <c:pt idx="3823">
                  <c:v>0.48499999999999999</c:v>
                </c:pt>
                <c:pt idx="3824">
                  <c:v>0.48499999999999999</c:v>
                </c:pt>
                <c:pt idx="3825">
                  <c:v>0.48499999999999999</c:v>
                </c:pt>
                <c:pt idx="3826">
                  <c:v>0.48499999999999999</c:v>
                </c:pt>
                <c:pt idx="3827">
                  <c:v>0.48499999999999999</c:v>
                </c:pt>
                <c:pt idx="3828">
                  <c:v>0.48499999999999999</c:v>
                </c:pt>
                <c:pt idx="3829">
                  <c:v>0.48499999999999999</c:v>
                </c:pt>
                <c:pt idx="3830">
                  <c:v>0.48499999999999999</c:v>
                </c:pt>
                <c:pt idx="3831">
                  <c:v>0.48499999999999999</c:v>
                </c:pt>
                <c:pt idx="3832">
                  <c:v>0.48499999999999999</c:v>
                </c:pt>
                <c:pt idx="3833">
                  <c:v>0.48499999999999999</c:v>
                </c:pt>
                <c:pt idx="3834">
                  <c:v>0.48499999999999999</c:v>
                </c:pt>
                <c:pt idx="3835">
                  <c:v>0.48499999999999999</c:v>
                </c:pt>
                <c:pt idx="3836">
                  <c:v>0.47099999999999997</c:v>
                </c:pt>
                <c:pt idx="3837">
                  <c:v>0.47099999999999997</c:v>
                </c:pt>
                <c:pt idx="3838">
                  <c:v>0.47099999999999997</c:v>
                </c:pt>
                <c:pt idx="3839">
                  <c:v>0.47099999999999997</c:v>
                </c:pt>
                <c:pt idx="3840">
                  <c:v>0.47099999999999997</c:v>
                </c:pt>
                <c:pt idx="3841">
                  <c:v>0.47099999999999997</c:v>
                </c:pt>
                <c:pt idx="3842">
                  <c:v>0.47099999999999997</c:v>
                </c:pt>
                <c:pt idx="3843">
                  <c:v>0.47099999999999997</c:v>
                </c:pt>
                <c:pt idx="3844">
                  <c:v>0.47099999999999997</c:v>
                </c:pt>
                <c:pt idx="3845">
                  <c:v>0.47099999999999997</c:v>
                </c:pt>
                <c:pt idx="3846">
                  <c:v>0.47099999999999997</c:v>
                </c:pt>
                <c:pt idx="3847">
                  <c:v>0.47099999999999997</c:v>
                </c:pt>
                <c:pt idx="3848">
                  <c:v>0.47099999999999997</c:v>
                </c:pt>
                <c:pt idx="3849">
                  <c:v>0.47099999999999997</c:v>
                </c:pt>
                <c:pt idx="3850">
                  <c:v>0.47099999999999997</c:v>
                </c:pt>
                <c:pt idx="3851">
                  <c:v>0.47099999999999997</c:v>
                </c:pt>
                <c:pt idx="3852">
                  <c:v>0.47099999999999997</c:v>
                </c:pt>
                <c:pt idx="3853">
                  <c:v>0.47099999999999997</c:v>
                </c:pt>
                <c:pt idx="3854">
                  <c:v>0.47099999999999997</c:v>
                </c:pt>
                <c:pt idx="3855">
                  <c:v>0.47099999999999997</c:v>
                </c:pt>
                <c:pt idx="3856">
                  <c:v>0.47099999999999997</c:v>
                </c:pt>
                <c:pt idx="3857">
                  <c:v>0.47099999999999997</c:v>
                </c:pt>
                <c:pt idx="3858">
                  <c:v>0.47099999999999997</c:v>
                </c:pt>
                <c:pt idx="3859">
                  <c:v>0.47099999999999997</c:v>
                </c:pt>
                <c:pt idx="3860">
                  <c:v>0.47099999999999997</c:v>
                </c:pt>
                <c:pt idx="3861">
                  <c:v>0.47099999999999997</c:v>
                </c:pt>
                <c:pt idx="3862">
                  <c:v>0.47099999999999997</c:v>
                </c:pt>
                <c:pt idx="3863">
                  <c:v>0.47099999999999997</c:v>
                </c:pt>
                <c:pt idx="3864">
                  <c:v>0.47099999999999997</c:v>
                </c:pt>
                <c:pt idx="3865">
                  <c:v>0.47099999999999997</c:v>
                </c:pt>
                <c:pt idx="3866">
                  <c:v>0.47099999999999997</c:v>
                </c:pt>
                <c:pt idx="3867">
                  <c:v>0.50900000000000001</c:v>
                </c:pt>
                <c:pt idx="3868">
                  <c:v>0.50900000000000001</c:v>
                </c:pt>
                <c:pt idx="3869">
                  <c:v>0.50900000000000001</c:v>
                </c:pt>
                <c:pt idx="3870">
                  <c:v>0.50900000000000001</c:v>
                </c:pt>
                <c:pt idx="3871">
                  <c:v>0.50900000000000001</c:v>
                </c:pt>
                <c:pt idx="3872">
                  <c:v>0.50900000000000001</c:v>
                </c:pt>
                <c:pt idx="3873">
                  <c:v>0.50900000000000001</c:v>
                </c:pt>
                <c:pt idx="3874">
                  <c:v>0.50900000000000001</c:v>
                </c:pt>
                <c:pt idx="3875">
                  <c:v>0.50900000000000001</c:v>
                </c:pt>
                <c:pt idx="3876">
                  <c:v>0.50900000000000001</c:v>
                </c:pt>
                <c:pt idx="3877">
                  <c:v>0.50900000000000001</c:v>
                </c:pt>
                <c:pt idx="3878">
                  <c:v>0.50900000000000001</c:v>
                </c:pt>
                <c:pt idx="3879">
                  <c:v>0.50900000000000001</c:v>
                </c:pt>
                <c:pt idx="3880">
                  <c:v>0.50900000000000001</c:v>
                </c:pt>
                <c:pt idx="3881">
                  <c:v>0.50900000000000001</c:v>
                </c:pt>
                <c:pt idx="3882">
                  <c:v>0.50900000000000001</c:v>
                </c:pt>
                <c:pt idx="3883">
                  <c:v>0.50900000000000001</c:v>
                </c:pt>
                <c:pt idx="3884">
                  <c:v>0.50900000000000001</c:v>
                </c:pt>
                <c:pt idx="3885">
                  <c:v>0.50900000000000001</c:v>
                </c:pt>
                <c:pt idx="3886">
                  <c:v>0.50900000000000001</c:v>
                </c:pt>
                <c:pt idx="3887">
                  <c:v>0.50900000000000001</c:v>
                </c:pt>
                <c:pt idx="3888">
                  <c:v>0.50900000000000001</c:v>
                </c:pt>
                <c:pt idx="3889">
                  <c:v>0.50900000000000001</c:v>
                </c:pt>
                <c:pt idx="3890">
                  <c:v>0.50900000000000001</c:v>
                </c:pt>
                <c:pt idx="3891">
                  <c:v>0.50900000000000001</c:v>
                </c:pt>
                <c:pt idx="3892">
                  <c:v>0.50900000000000001</c:v>
                </c:pt>
                <c:pt idx="3893">
                  <c:v>0.50900000000000001</c:v>
                </c:pt>
                <c:pt idx="3894">
                  <c:v>0.50900000000000001</c:v>
                </c:pt>
                <c:pt idx="3895">
                  <c:v>0.50900000000000001</c:v>
                </c:pt>
                <c:pt idx="3896">
                  <c:v>0.55700000000000005</c:v>
                </c:pt>
                <c:pt idx="3897">
                  <c:v>0.55700000000000005</c:v>
                </c:pt>
                <c:pt idx="3898">
                  <c:v>0.55700000000000005</c:v>
                </c:pt>
                <c:pt idx="3899">
                  <c:v>0.55700000000000005</c:v>
                </c:pt>
                <c:pt idx="3900">
                  <c:v>0.55700000000000005</c:v>
                </c:pt>
                <c:pt idx="3901">
                  <c:v>0.55700000000000005</c:v>
                </c:pt>
                <c:pt idx="3902">
                  <c:v>0.55700000000000005</c:v>
                </c:pt>
                <c:pt idx="3903">
                  <c:v>0.55700000000000005</c:v>
                </c:pt>
                <c:pt idx="3904">
                  <c:v>0.55700000000000005</c:v>
                </c:pt>
                <c:pt idx="3905">
                  <c:v>0.55700000000000005</c:v>
                </c:pt>
                <c:pt idx="3906">
                  <c:v>0.55700000000000005</c:v>
                </c:pt>
                <c:pt idx="3907">
                  <c:v>0.55700000000000005</c:v>
                </c:pt>
                <c:pt idx="3908">
                  <c:v>0.55700000000000005</c:v>
                </c:pt>
                <c:pt idx="3909">
                  <c:v>0.55700000000000005</c:v>
                </c:pt>
                <c:pt idx="3910">
                  <c:v>0.55700000000000005</c:v>
                </c:pt>
                <c:pt idx="3911">
                  <c:v>0.55700000000000005</c:v>
                </c:pt>
                <c:pt idx="3912">
                  <c:v>0.55700000000000005</c:v>
                </c:pt>
                <c:pt idx="3913">
                  <c:v>0.55700000000000005</c:v>
                </c:pt>
                <c:pt idx="3914">
                  <c:v>0.55700000000000005</c:v>
                </c:pt>
                <c:pt idx="3915">
                  <c:v>0.55700000000000005</c:v>
                </c:pt>
                <c:pt idx="3916">
                  <c:v>0.55700000000000005</c:v>
                </c:pt>
                <c:pt idx="3917">
                  <c:v>0.55700000000000005</c:v>
                </c:pt>
                <c:pt idx="3918">
                  <c:v>0.55700000000000005</c:v>
                </c:pt>
                <c:pt idx="3919">
                  <c:v>0.55700000000000005</c:v>
                </c:pt>
                <c:pt idx="3920">
                  <c:v>0.55700000000000005</c:v>
                </c:pt>
                <c:pt idx="3921">
                  <c:v>0.55700000000000005</c:v>
                </c:pt>
                <c:pt idx="3922">
                  <c:v>0.55700000000000005</c:v>
                </c:pt>
                <c:pt idx="3923">
                  <c:v>0.55700000000000005</c:v>
                </c:pt>
                <c:pt idx="3924">
                  <c:v>0.55700000000000005</c:v>
                </c:pt>
                <c:pt idx="3925">
                  <c:v>0.55700000000000005</c:v>
                </c:pt>
                <c:pt idx="3926">
                  <c:v>0.55700000000000005</c:v>
                </c:pt>
                <c:pt idx="3927">
                  <c:v>0.70099999999999996</c:v>
                </c:pt>
                <c:pt idx="3928">
                  <c:v>0.70099999999999996</c:v>
                </c:pt>
                <c:pt idx="3929">
                  <c:v>0.70099999999999996</c:v>
                </c:pt>
                <c:pt idx="3930">
                  <c:v>0.70099999999999996</c:v>
                </c:pt>
                <c:pt idx="3931">
                  <c:v>0.70099999999999996</c:v>
                </c:pt>
                <c:pt idx="3932">
                  <c:v>0.70099999999999996</c:v>
                </c:pt>
                <c:pt idx="3933">
                  <c:v>0.70099999999999996</c:v>
                </c:pt>
                <c:pt idx="3934">
                  <c:v>0.70099999999999996</c:v>
                </c:pt>
                <c:pt idx="3935">
                  <c:v>0.70099999999999996</c:v>
                </c:pt>
                <c:pt idx="3936">
                  <c:v>0.70099999999999996</c:v>
                </c:pt>
                <c:pt idx="3937">
                  <c:v>0.70099999999999996</c:v>
                </c:pt>
                <c:pt idx="3938">
                  <c:v>0.70099999999999996</c:v>
                </c:pt>
                <c:pt idx="3939">
                  <c:v>0.70099999999999996</c:v>
                </c:pt>
                <c:pt idx="3940">
                  <c:v>0.70099999999999996</c:v>
                </c:pt>
                <c:pt idx="3941">
                  <c:v>0.70099999999999996</c:v>
                </c:pt>
                <c:pt idx="3942">
                  <c:v>0.70099999999999996</c:v>
                </c:pt>
                <c:pt idx="3943">
                  <c:v>0.70099999999999996</c:v>
                </c:pt>
                <c:pt idx="3944">
                  <c:v>0.70099999999999996</c:v>
                </c:pt>
                <c:pt idx="3945">
                  <c:v>0.70099999999999996</c:v>
                </c:pt>
                <c:pt idx="3946">
                  <c:v>0.70099999999999996</c:v>
                </c:pt>
                <c:pt idx="3947">
                  <c:v>0.70099999999999996</c:v>
                </c:pt>
                <c:pt idx="3948">
                  <c:v>0.70099999999999996</c:v>
                </c:pt>
                <c:pt idx="3949">
                  <c:v>0.70099999999999996</c:v>
                </c:pt>
                <c:pt idx="3950">
                  <c:v>0.70099999999999996</c:v>
                </c:pt>
                <c:pt idx="3951">
                  <c:v>0.70099999999999996</c:v>
                </c:pt>
                <c:pt idx="3952">
                  <c:v>0.70099999999999996</c:v>
                </c:pt>
                <c:pt idx="3953">
                  <c:v>0.70099999999999996</c:v>
                </c:pt>
                <c:pt idx="3954">
                  <c:v>0.70099999999999996</c:v>
                </c:pt>
                <c:pt idx="3955">
                  <c:v>0.747</c:v>
                </c:pt>
                <c:pt idx="3956">
                  <c:v>0.747</c:v>
                </c:pt>
                <c:pt idx="3957">
                  <c:v>0.747</c:v>
                </c:pt>
                <c:pt idx="3958">
                  <c:v>0.747</c:v>
                </c:pt>
                <c:pt idx="3959">
                  <c:v>0.747</c:v>
                </c:pt>
                <c:pt idx="3960">
                  <c:v>0.747</c:v>
                </c:pt>
                <c:pt idx="3961">
                  <c:v>0.747</c:v>
                </c:pt>
                <c:pt idx="3962">
                  <c:v>0.747</c:v>
                </c:pt>
                <c:pt idx="3963">
                  <c:v>0.747</c:v>
                </c:pt>
                <c:pt idx="3964">
                  <c:v>0.747</c:v>
                </c:pt>
                <c:pt idx="3965">
                  <c:v>0.747</c:v>
                </c:pt>
                <c:pt idx="3966">
                  <c:v>0.747</c:v>
                </c:pt>
                <c:pt idx="3967">
                  <c:v>0.747</c:v>
                </c:pt>
                <c:pt idx="3968">
                  <c:v>0.747</c:v>
                </c:pt>
                <c:pt idx="3969">
                  <c:v>0.747</c:v>
                </c:pt>
                <c:pt idx="3970">
                  <c:v>0.747</c:v>
                </c:pt>
                <c:pt idx="3971">
                  <c:v>0.747</c:v>
                </c:pt>
                <c:pt idx="3972">
                  <c:v>0.747</c:v>
                </c:pt>
                <c:pt idx="3973">
                  <c:v>0.747</c:v>
                </c:pt>
                <c:pt idx="3974">
                  <c:v>0.747</c:v>
                </c:pt>
                <c:pt idx="3975">
                  <c:v>0.747</c:v>
                </c:pt>
                <c:pt idx="3976">
                  <c:v>0.747</c:v>
                </c:pt>
                <c:pt idx="3977">
                  <c:v>0.747</c:v>
                </c:pt>
                <c:pt idx="3978">
                  <c:v>0.747</c:v>
                </c:pt>
                <c:pt idx="3979">
                  <c:v>0.747</c:v>
                </c:pt>
                <c:pt idx="3980">
                  <c:v>0.747</c:v>
                </c:pt>
                <c:pt idx="3981">
                  <c:v>0.747</c:v>
                </c:pt>
                <c:pt idx="3982">
                  <c:v>0.747</c:v>
                </c:pt>
                <c:pt idx="3983">
                  <c:v>0.747</c:v>
                </c:pt>
                <c:pt idx="3984">
                  <c:v>0.747</c:v>
                </c:pt>
                <c:pt idx="3985">
                  <c:v>0.747</c:v>
                </c:pt>
                <c:pt idx="3986">
                  <c:v>0.747</c:v>
                </c:pt>
                <c:pt idx="3987">
                  <c:v>0.747</c:v>
                </c:pt>
                <c:pt idx="3988">
                  <c:v>0.78700000000000003</c:v>
                </c:pt>
                <c:pt idx="3989">
                  <c:v>0.78700000000000003</c:v>
                </c:pt>
                <c:pt idx="3990">
                  <c:v>0.78700000000000003</c:v>
                </c:pt>
                <c:pt idx="3991">
                  <c:v>0.78700000000000003</c:v>
                </c:pt>
                <c:pt idx="3992">
                  <c:v>0.78700000000000003</c:v>
                </c:pt>
                <c:pt idx="3993">
                  <c:v>0.78700000000000003</c:v>
                </c:pt>
                <c:pt idx="3994">
                  <c:v>0.78700000000000003</c:v>
                </c:pt>
                <c:pt idx="3995">
                  <c:v>0.78700000000000003</c:v>
                </c:pt>
                <c:pt idx="3996">
                  <c:v>0.78700000000000003</c:v>
                </c:pt>
                <c:pt idx="3997">
                  <c:v>0.78700000000000003</c:v>
                </c:pt>
                <c:pt idx="3998">
                  <c:v>0.78700000000000003</c:v>
                </c:pt>
                <c:pt idx="3999">
                  <c:v>0.78700000000000003</c:v>
                </c:pt>
                <c:pt idx="4000">
                  <c:v>0.78700000000000003</c:v>
                </c:pt>
                <c:pt idx="4001">
                  <c:v>0.78700000000000003</c:v>
                </c:pt>
                <c:pt idx="4002">
                  <c:v>0.78700000000000003</c:v>
                </c:pt>
                <c:pt idx="4003">
                  <c:v>0.78700000000000003</c:v>
                </c:pt>
                <c:pt idx="4004">
                  <c:v>0.78700000000000003</c:v>
                </c:pt>
                <c:pt idx="4005">
                  <c:v>0.78700000000000003</c:v>
                </c:pt>
                <c:pt idx="4006">
                  <c:v>0.78700000000000003</c:v>
                </c:pt>
                <c:pt idx="4007">
                  <c:v>0.78700000000000003</c:v>
                </c:pt>
                <c:pt idx="4008">
                  <c:v>0.78700000000000003</c:v>
                </c:pt>
                <c:pt idx="4009">
                  <c:v>0.78700000000000003</c:v>
                </c:pt>
                <c:pt idx="4010">
                  <c:v>0.78700000000000003</c:v>
                </c:pt>
                <c:pt idx="4011">
                  <c:v>0.78700000000000003</c:v>
                </c:pt>
                <c:pt idx="4012">
                  <c:v>0.78700000000000003</c:v>
                </c:pt>
                <c:pt idx="4013">
                  <c:v>0.78700000000000003</c:v>
                </c:pt>
                <c:pt idx="4014">
                  <c:v>0.78700000000000003</c:v>
                </c:pt>
                <c:pt idx="4015">
                  <c:v>0.78700000000000003</c:v>
                </c:pt>
                <c:pt idx="4016">
                  <c:v>0.78700000000000003</c:v>
                </c:pt>
                <c:pt idx="4017">
                  <c:v>0.78700000000000003</c:v>
                </c:pt>
                <c:pt idx="4018">
                  <c:v>0.77500000000000002</c:v>
                </c:pt>
                <c:pt idx="4019">
                  <c:v>0.77500000000000002</c:v>
                </c:pt>
                <c:pt idx="4020">
                  <c:v>0.77500000000000002</c:v>
                </c:pt>
                <c:pt idx="4021">
                  <c:v>0.77500000000000002</c:v>
                </c:pt>
                <c:pt idx="4022">
                  <c:v>0.77500000000000002</c:v>
                </c:pt>
                <c:pt idx="4023">
                  <c:v>0.77500000000000002</c:v>
                </c:pt>
                <c:pt idx="4024">
                  <c:v>0.77500000000000002</c:v>
                </c:pt>
                <c:pt idx="4025">
                  <c:v>0.77500000000000002</c:v>
                </c:pt>
                <c:pt idx="4026">
                  <c:v>0.77500000000000002</c:v>
                </c:pt>
                <c:pt idx="4027">
                  <c:v>0.77500000000000002</c:v>
                </c:pt>
                <c:pt idx="4028">
                  <c:v>0.77500000000000002</c:v>
                </c:pt>
                <c:pt idx="4029">
                  <c:v>0.77500000000000002</c:v>
                </c:pt>
                <c:pt idx="4030">
                  <c:v>0.77500000000000002</c:v>
                </c:pt>
                <c:pt idx="4031">
                  <c:v>0.77500000000000002</c:v>
                </c:pt>
                <c:pt idx="4032">
                  <c:v>0.77500000000000002</c:v>
                </c:pt>
                <c:pt idx="4033">
                  <c:v>0.77500000000000002</c:v>
                </c:pt>
                <c:pt idx="4034">
                  <c:v>0.77500000000000002</c:v>
                </c:pt>
                <c:pt idx="4035">
                  <c:v>0.77500000000000002</c:v>
                </c:pt>
                <c:pt idx="4036">
                  <c:v>0.77500000000000002</c:v>
                </c:pt>
                <c:pt idx="4037">
                  <c:v>0.77500000000000002</c:v>
                </c:pt>
                <c:pt idx="4038">
                  <c:v>0.77500000000000002</c:v>
                </c:pt>
                <c:pt idx="4039">
                  <c:v>0.77500000000000002</c:v>
                </c:pt>
                <c:pt idx="4040">
                  <c:v>0.77500000000000002</c:v>
                </c:pt>
                <c:pt idx="4041">
                  <c:v>0.77500000000000002</c:v>
                </c:pt>
                <c:pt idx="4042">
                  <c:v>0.77500000000000002</c:v>
                </c:pt>
                <c:pt idx="4043">
                  <c:v>0.77500000000000002</c:v>
                </c:pt>
                <c:pt idx="4044">
                  <c:v>0.77500000000000002</c:v>
                </c:pt>
                <c:pt idx="4045">
                  <c:v>0.77500000000000002</c:v>
                </c:pt>
                <c:pt idx="4046">
                  <c:v>0.77500000000000002</c:v>
                </c:pt>
                <c:pt idx="4047">
                  <c:v>0.77500000000000002</c:v>
                </c:pt>
                <c:pt idx="4048">
                  <c:v>0.77500000000000002</c:v>
                </c:pt>
                <c:pt idx="4049">
                  <c:v>0.77</c:v>
                </c:pt>
                <c:pt idx="4050">
                  <c:v>0.77</c:v>
                </c:pt>
                <c:pt idx="4051">
                  <c:v>0.77</c:v>
                </c:pt>
                <c:pt idx="4052">
                  <c:v>0.77</c:v>
                </c:pt>
                <c:pt idx="4053">
                  <c:v>0.77</c:v>
                </c:pt>
                <c:pt idx="4054">
                  <c:v>0.77</c:v>
                </c:pt>
                <c:pt idx="4055">
                  <c:v>0.77</c:v>
                </c:pt>
                <c:pt idx="4056">
                  <c:v>0.77</c:v>
                </c:pt>
                <c:pt idx="4057">
                  <c:v>0.77</c:v>
                </c:pt>
                <c:pt idx="4058">
                  <c:v>0.77</c:v>
                </c:pt>
                <c:pt idx="4059">
                  <c:v>0.77</c:v>
                </c:pt>
                <c:pt idx="4060">
                  <c:v>0.77</c:v>
                </c:pt>
                <c:pt idx="4061">
                  <c:v>0.77</c:v>
                </c:pt>
                <c:pt idx="4062">
                  <c:v>0.77</c:v>
                </c:pt>
                <c:pt idx="4063">
                  <c:v>0.77</c:v>
                </c:pt>
                <c:pt idx="4064">
                  <c:v>0.77500000000000002</c:v>
                </c:pt>
                <c:pt idx="4065">
                  <c:v>0.77</c:v>
                </c:pt>
                <c:pt idx="4066">
                  <c:v>0.77500000000000002</c:v>
                </c:pt>
                <c:pt idx="4067">
                  <c:v>0.78200000000000003</c:v>
                </c:pt>
                <c:pt idx="4068">
                  <c:v>0.78200000000000003</c:v>
                </c:pt>
                <c:pt idx="4069">
                  <c:v>0.78200000000000003</c:v>
                </c:pt>
                <c:pt idx="4070">
                  <c:v>0.77500000000000002</c:v>
                </c:pt>
                <c:pt idx="4071">
                  <c:v>0.78200000000000003</c:v>
                </c:pt>
                <c:pt idx="4072">
                  <c:v>0.78200000000000003</c:v>
                </c:pt>
                <c:pt idx="4073">
                  <c:v>0.78200000000000003</c:v>
                </c:pt>
                <c:pt idx="4074">
                  <c:v>0.77500000000000002</c:v>
                </c:pt>
                <c:pt idx="4075">
                  <c:v>0.77500000000000002</c:v>
                </c:pt>
                <c:pt idx="4076">
                  <c:v>0.77500000000000002</c:v>
                </c:pt>
                <c:pt idx="4077">
                  <c:v>0.77</c:v>
                </c:pt>
                <c:pt idx="4078">
                  <c:v>0.77</c:v>
                </c:pt>
                <c:pt idx="4079">
                  <c:v>0.77500000000000002</c:v>
                </c:pt>
                <c:pt idx="4080">
                  <c:v>0.78200000000000003</c:v>
                </c:pt>
                <c:pt idx="4081">
                  <c:v>0.78700000000000003</c:v>
                </c:pt>
                <c:pt idx="4082">
                  <c:v>0.78700000000000003</c:v>
                </c:pt>
                <c:pt idx="4083">
                  <c:v>0.78700000000000003</c:v>
                </c:pt>
                <c:pt idx="4084">
                  <c:v>0.78700000000000003</c:v>
                </c:pt>
                <c:pt idx="4085">
                  <c:v>0.78700000000000003</c:v>
                </c:pt>
                <c:pt idx="4086">
                  <c:v>0.78200000000000003</c:v>
                </c:pt>
                <c:pt idx="4087">
                  <c:v>0.78700000000000003</c:v>
                </c:pt>
                <c:pt idx="4088">
                  <c:v>0.78700000000000003</c:v>
                </c:pt>
                <c:pt idx="4089">
                  <c:v>0.78700000000000003</c:v>
                </c:pt>
                <c:pt idx="4090">
                  <c:v>0.78700000000000003</c:v>
                </c:pt>
                <c:pt idx="4091">
                  <c:v>0.78700000000000003</c:v>
                </c:pt>
                <c:pt idx="4092">
                  <c:v>0.78200000000000003</c:v>
                </c:pt>
                <c:pt idx="4093">
                  <c:v>0.78200000000000003</c:v>
                </c:pt>
                <c:pt idx="4094">
                  <c:v>0.78200000000000003</c:v>
                </c:pt>
                <c:pt idx="4095">
                  <c:v>0.77</c:v>
                </c:pt>
                <c:pt idx="4096">
                  <c:v>0.77</c:v>
                </c:pt>
                <c:pt idx="4097">
                  <c:v>0.77</c:v>
                </c:pt>
                <c:pt idx="4098">
                  <c:v>0.77</c:v>
                </c:pt>
                <c:pt idx="4099">
                  <c:v>0.77</c:v>
                </c:pt>
                <c:pt idx="4100">
                  <c:v>0.76600000000000001</c:v>
                </c:pt>
                <c:pt idx="4101">
                  <c:v>0.76600000000000001</c:v>
                </c:pt>
                <c:pt idx="4102">
                  <c:v>0.76600000000000001</c:v>
                </c:pt>
                <c:pt idx="4103">
                  <c:v>0.76600000000000001</c:v>
                </c:pt>
                <c:pt idx="4104">
                  <c:v>0.76600000000000001</c:v>
                </c:pt>
                <c:pt idx="4105">
                  <c:v>0.76600000000000001</c:v>
                </c:pt>
                <c:pt idx="4106">
                  <c:v>0.76400000000000001</c:v>
                </c:pt>
                <c:pt idx="4107">
                  <c:v>0.76100000000000001</c:v>
                </c:pt>
                <c:pt idx="4108">
                  <c:v>0.76400000000000001</c:v>
                </c:pt>
                <c:pt idx="4109">
                  <c:v>0.76600000000000001</c:v>
                </c:pt>
                <c:pt idx="4110">
                  <c:v>0.76600000000000001</c:v>
                </c:pt>
                <c:pt idx="4111">
                  <c:v>0.76600000000000001</c:v>
                </c:pt>
                <c:pt idx="4112">
                  <c:v>0.76600000000000001</c:v>
                </c:pt>
                <c:pt idx="4113">
                  <c:v>0.77</c:v>
                </c:pt>
                <c:pt idx="4114">
                  <c:v>0.78700000000000003</c:v>
                </c:pt>
                <c:pt idx="4115">
                  <c:v>0.79400000000000004</c:v>
                </c:pt>
                <c:pt idx="4116">
                  <c:v>0.79800000000000004</c:v>
                </c:pt>
                <c:pt idx="4117">
                  <c:v>0.79800000000000004</c:v>
                </c:pt>
                <c:pt idx="4118">
                  <c:v>0.79800000000000004</c:v>
                </c:pt>
                <c:pt idx="4119">
                  <c:v>0.79800000000000004</c:v>
                </c:pt>
                <c:pt idx="4120">
                  <c:v>0.81699999999999995</c:v>
                </c:pt>
                <c:pt idx="4121">
                  <c:v>0.82199999999999995</c:v>
                </c:pt>
                <c:pt idx="4122">
                  <c:v>0.83399999999999996</c:v>
                </c:pt>
                <c:pt idx="4123">
                  <c:v>0.84799999999999998</c:v>
                </c:pt>
                <c:pt idx="4124">
                  <c:v>0.84799999999999998</c:v>
                </c:pt>
                <c:pt idx="4125">
                  <c:v>0.84799999999999998</c:v>
                </c:pt>
                <c:pt idx="4126">
                  <c:v>0.84399999999999997</c:v>
                </c:pt>
                <c:pt idx="4127">
                  <c:v>0.85899999999999999</c:v>
                </c:pt>
                <c:pt idx="4128">
                  <c:v>0.86399999999999999</c:v>
                </c:pt>
                <c:pt idx="4129">
                  <c:v>0.86199999999999999</c:v>
                </c:pt>
                <c:pt idx="4130">
                  <c:v>0.85899999999999999</c:v>
                </c:pt>
                <c:pt idx="4131">
                  <c:v>0.85899999999999999</c:v>
                </c:pt>
                <c:pt idx="4132">
                  <c:v>0.85899999999999999</c:v>
                </c:pt>
                <c:pt idx="4133">
                  <c:v>0.86199999999999999</c:v>
                </c:pt>
                <c:pt idx="4134">
                  <c:v>0.85199999999999998</c:v>
                </c:pt>
                <c:pt idx="4135">
                  <c:v>0.85199999999999998</c:v>
                </c:pt>
                <c:pt idx="4136">
                  <c:v>0.85599999999999998</c:v>
                </c:pt>
                <c:pt idx="4137">
                  <c:v>0.85199999999999998</c:v>
                </c:pt>
                <c:pt idx="4138">
                  <c:v>0.85199999999999998</c:v>
                </c:pt>
                <c:pt idx="4139">
                  <c:v>0.85199999999999998</c:v>
                </c:pt>
                <c:pt idx="4140">
                  <c:v>0.85199999999999998</c:v>
                </c:pt>
                <c:pt idx="4141">
                  <c:v>0.85599999999999998</c:v>
                </c:pt>
                <c:pt idx="4142">
                  <c:v>0.85599999999999998</c:v>
                </c:pt>
                <c:pt idx="4143">
                  <c:v>0.85199999999999998</c:v>
                </c:pt>
                <c:pt idx="4144">
                  <c:v>0.84399999999999997</c:v>
                </c:pt>
                <c:pt idx="4145">
                  <c:v>0.84399999999999997</c:v>
                </c:pt>
                <c:pt idx="4146">
                  <c:v>0.84399999999999997</c:v>
                </c:pt>
                <c:pt idx="4147">
                  <c:v>0.84399999999999997</c:v>
                </c:pt>
                <c:pt idx="4148">
                  <c:v>0.84099999999999997</c:v>
                </c:pt>
                <c:pt idx="4149">
                  <c:v>0.83699999999999997</c:v>
                </c:pt>
                <c:pt idx="4150">
                  <c:v>0.83699999999999997</c:v>
                </c:pt>
                <c:pt idx="4151">
                  <c:v>0.84099999999999997</c:v>
                </c:pt>
                <c:pt idx="4152">
                  <c:v>0.84099999999999997</c:v>
                </c:pt>
                <c:pt idx="4153">
                  <c:v>0.84099999999999997</c:v>
                </c:pt>
                <c:pt idx="4154">
                  <c:v>0.84399999999999997</c:v>
                </c:pt>
                <c:pt idx="4155">
                  <c:v>0.84399999999999997</c:v>
                </c:pt>
                <c:pt idx="4156">
                  <c:v>0.85899999999999999</c:v>
                </c:pt>
                <c:pt idx="4157">
                  <c:v>0.86199999999999999</c:v>
                </c:pt>
                <c:pt idx="4158">
                  <c:v>0.86599999999999999</c:v>
                </c:pt>
                <c:pt idx="4159">
                  <c:v>0.86599999999999999</c:v>
                </c:pt>
                <c:pt idx="4160">
                  <c:v>0.86599999999999999</c:v>
                </c:pt>
                <c:pt idx="4161">
                  <c:v>0.88300000000000001</c:v>
                </c:pt>
                <c:pt idx="4162">
                  <c:v>0.88600000000000001</c:v>
                </c:pt>
                <c:pt idx="4163">
                  <c:v>0.88900000000000001</c:v>
                </c:pt>
                <c:pt idx="4164">
                  <c:v>0.88900000000000001</c:v>
                </c:pt>
                <c:pt idx="4165">
                  <c:v>0.88900000000000001</c:v>
                </c:pt>
                <c:pt idx="4166">
                  <c:v>0.88900000000000001</c:v>
                </c:pt>
                <c:pt idx="4167">
                  <c:v>0.88900000000000001</c:v>
                </c:pt>
                <c:pt idx="4168">
                  <c:v>0.89100000000000001</c:v>
                </c:pt>
                <c:pt idx="4169">
                  <c:v>0.89500000000000002</c:v>
                </c:pt>
                <c:pt idx="4170">
                  <c:v>0.89500000000000002</c:v>
                </c:pt>
                <c:pt idx="4171">
                  <c:v>0.89500000000000002</c:v>
                </c:pt>
                <c:pt idx="4172">
                  <c:v>0.89700000000000002</c:v>
                </c:pt>
                <c:pt idx="4173">
                  <c:v>0.89700000000000002</c:v>
                </c:pt>
                <c:pt idx="4174">
                  <c:v>0.89700000000000002</c:v>
                </c:pt>
                <c:pt idx="4175">
                  <c:v>0.88800000000000001</c:v>
                </c:pt>
                <c:pt idx="4176">
                  <c:v>0.88900000000000001</c:v>
                </c:pt>
                <c:pt idx="4177">
                  <c:v>0.88800000000000001</c:v>
                </c:pt>
                <c:pt idx="4178">
                  <c:v>0.88800000000000001</c:v>
                </c:pt>
                <c:pt idx="4179">
                  <c:v>0.88300000000000001</c:v>
                </c:pt>
                <c:pt idx="4180">
                  <c:v>0.88300000000000001</c:v>
                </c:pt>
                <c:pt idx="4181">
                  <c:v>0.88300000000000001</c:v>
                </c:pt>
                <c:pt idx="4182">
                  <c:v>0.88</c:v>
                </c:pt>
                <c:pt idx="4183">
                  <c:v>0.88</c:v>
                </c:pt>
                <c:pt idx="4184">
                  <c:v>0.878</c:v>
                </c:pt>
                <c:pt idx="4185">
                  <c:v>0.875</c:v>
                </c:pt>
                <c:pt idx="4186">
                  <c:v>0.88300000000000001</c:v>
                </c:pt>
                <c:pt idx="4187">
                  <c:v>0.88300000000000001</c:v>
                </c:pt>
                <c:pt idx="4188">
                  <c:v>0.88300000000000001</c:v>
                </c:pt>
                <c:pt idx="4189">
                  <c:v>0.88600000000000001</c:v>
                </c:pt>
                <c:pt idx="4190">
                  <c:v>0.88600000000000001</c:v>
                </c:pt>
                <c:pt idx="4191">
                  <c:v>0.88300000000000001</c:v>
                </c:pt>
                <c:pt idx="4192">
                  <c:v>0.89300000000000002</c:v>
                </c:pt>
                <c:pt idx="4193">
                  <c:v>0.89500000000000002</c:v>
                </c:pt>
                <c:pt idx="4194">
                  <c:v>0.89500000000000002</c:v>
                </c:pt>
                <c:pt idx="4195">
                  <c:v>0.89500000000000002</c:v>
                </c:pt>
                <c:pt idx="4196">
                  <c:v>0.89500000000000002</c:v>
                </c:pt>
                <c:pt idx="4197">
                  <c:v>0.89500000000000002</c:v>
                </c:pt>
                <c:pt idx="4198">
                  <c:v>0.89500000000000002</c:v>
                </c:pt>
                <c:pt idx="4199">
                  <c:v>0.89700000000000002</c:v>
                </c:pt>
                <c:pt idx="4200">
                  <c:v>0.89700000000000002</c:v>
                </c:pt>
                <c:pt idx="4201">
                  <c:v>0.89700000000000002</c:v>
                </c:pt>
                <c:pt idx="4202">
                  <c:v>0.89700000000000002</c:v>
                </c:pt>
                <c:pt idx="4203">
                  <c:v>0.89700000000000002</c:v>
                </c:pt>
                <c:pt idx="4204">
                  <c:v>0.89700000000000002</c:v>
                </c:pt>
                <c:pt idx="4205">
                  <c:v>0.88900000000000001</c:v>
                </c:pt>
                <c:pt idx="4206">
                  <c:v>0.88900000000000001</c:v>
                </c:pt>
                <c:pt idx="4207">
                  <c:v>0.88300000000000001</c:v>
                </c:pt>
                <c:pt idx="4208">
                  <c:v>0.88300000000000001</c:v>
                </c:pt>
                <c:pt idx="4209">
                  <c:v>0.88300000000000001</c:v>
                </c:pt>
                <c:pt idx="4210">
                  <c:v>0.88</c:v>
                </c:pt>
                <c:pt idx="4211">
                  <c:v>0.88</c:v>
                </c:pt>
                <c:pt idx="4212">
                  <c:v>0.88300000000000001</c:v>
                </c:pt>
                <c:pt idx="4213">
                  <c:v>0.86399999999999999</c:v>
                </c:pt>
                <c:pt idx="4214">
                  <c:v>0.86599999999999999</c:v>
                </c:pt>
                <c:pt idx="4215">
                  <c:v>0.86599999999999999</c:v>
                </c:pt>
                <c:pt idx="4216">
                  <c:v>0.86599999999999999</c:v>
                </c:pt>
                <c:pt idx="4217">
                  <c:v>0.86599999999999999</c:v>
                </c:pt>
                <c:pt idx="4218">
                  <c:v>0.87</c:v>
                </c:pt>
                <c:pt idx="4219">
                  <c:v>0.86199999999999999</c:v>
                </c:pt>
                <c:pt idx="4220">
                  <c:v>0.84799999999999998</c:v>
                </c:pt>
                <c:pt idx="4221">
                  <c:v>0.84399999999999997</c:v>
                </c:pt>
                <c:pt idx="4222">
                  <c:v>0.84399999999999997</c:v>
                </c:pt>
                <c:pt idx="4223">
                  <c:v>0.84399999999999997</c:v>
                </c:pt>
                <c:pt idx="4224">
                  <c:v>0.84099999999999997</c:v>
                </c:pt>
                <c:pt idx="4225">
                  <c:v>0.83699999999999997</c:v>
                </c:pt>
                <c:pt idx="4226">
                  <c:v>0.82199999999999995</c:v>
                </c:pt>
                <c:pt idx="4227">
                  <c:v>0.82199999999999995</c:v>
                </c:pt>
                <c:pt idx="4228">
                  <c:v>0.82199999999999995</c:v>
                </c:pt>
                <c:pt idx="4229">
                  <c:v>0.82199999999999995</c:v>
                </c:pt>
                <c:pt idx="4230">
                  <c:v>0.82199999999999995</c:v>
                </c:pt>
                <c:pt idx="4231">
                  <c:v>0.82199999999999995</c:v>
                </c:pt>
                <c:pt idx="4232">
                  <c:v>0.82599999999999996</c:v>
                </c:pt>
                <c:pt idx="4233">
                  <c:v>0.81399999999999995</c:v>
                </c:pt>
                <c:pt idx="4234">
                  <c:v>0.81699999999999995</c:v>
                </c:pt>
                <c:pt idx="4235">
                  <c:v>0.81699999999999995</c:v>
                </c:pt>
                <c:pt idx="4236">
                  <c:v>0.81699999999999995</c:v>
                </c:pt>
                <c:pt idx="4237">
                  <c:v>0.81699999999999995</c:v>
                </c:pt>
                <c:pt idx="4238">
                  <c:v>0.83</c:v>
                </c:pt>
                <c:pt idx="4239">
                  <c:v>0.84399999999999997</c:v>
                </c:pt>
                <c:pt idx="4240">
                  <c:v>0.84799999999999998</c:v>
                </c:pt>
                <c:pt idx="4241">
                  <c:v>0.84399999999999997</c:v>
                </c:pt>
                <c:pt idx="4242">
                  <c:v>0.84799999999999998</c:v>
                </c:pt>
                <c:pt idx="4243">
                  <c:v>0.84799999999999998</c:v>
                </c:pt>
                <c:pt idx="4244">
                  <c:v>0.84799999999999998</c:v>
                </c:pt>
                <c:pt idx="4245">
                  <c:v>0.84799999999999998</c:v>
                </c:pt>
                <c:pt idx="4246">
                  <c:v>0.84799999999999998</c:v>
                </c:pt>
                <c:pt idx="4247">
                  <c:v>0.84799999999999998</c:v>
                </c:pt>
                <c:pt idx="4248">
                  <c:v>0.83399999999999996</c:v>
                </c:pt>
                <c:pt idx="4249">
                  <c:v>0.83399999999999996</c:v>
                </c:pt>
                <c:pt idx="4250">
                  <c:v>0.83399999999999996</c:v>
                </c:pt>
                <c:pt idx="4251">
                  <c:v>0.83399999999999996</c:v>
                </c:pt>
                <c:pt idx="4252">
                  <c:v>0.83399999999999996</c:v>
                </c:pt>
                <c:pt idx="4253">
                  <c:v>0.84099999999999997</c:v>
                </c:pt>
                <c:pt idx="4254">
                  <c:v>0.84399999999999997</c:v>
                </c:pt>
                <c:pt idx="4255">
                  <c:v>0.84399999999999997</c:v>
                </c:pt>
                <c:pt idx="4256">
                  <c:v>0.85199999999999998</c:v>
                </c:pt>
                <c:pt idx="4257">
                  <c:v>0.85199999999999998</c:v>
                </c:pt>
                <c:pt idx="4258">
                  <c:v>0.85199999999999998</c:v>
                </c:pt>
                <c:pt idx="4259">
                  <c:v>0.85199999999999998</c:v>
                </c:pt>
                <c:pt idx="4260">
                  <c:v>0.84799999999999998</c:v>
                </c:pt>
                <c:pt idx="4261">
                  <c:v>0.83699999999999997</c:v>
                </c:pt>
                <c:pt idx="4262">
                  <c:v>0.83399999999999996</c:v>
                </c:pt>
                <c:pt idx="4263">
                  <c:v>0.83399999999999996</c:v>
                </c:pt>
                <c:pt idx="4264">
                  <c:v>0.83399999999999996</c:v>
                </c:pt>
                <c:pt idx="4265">
                  <c:v>0.83399999999999996</c:v>
                </c:pt>
                <c:pt idx="4266">
                  <c:v>0.83399999999999996</c:v>
                </c:pt>
                <c:pt idx="4267">
                  <c:v>0.83</c:v>
                </c:pt>
                <c:pt idx="4268">
                  <c:v>0.83</c:v>
                </c:pt>
                <c:pt idx="4269">
                  <c:v>0.82599999999999996</c:v>
                </c:pt>
                <c:pt idx="4270">
                  <c:v>0.83</c:v>
                </c:pt>
                <c:pt idx="4271">
                  <c:v>0.83</c:v>
                </c:pt>
                <c:pt idx="4272">
                  <c:v>0.83</c:v>
                </c:pt>
                <c:pt idx="4273">
                  <c:v>0.84099999999999997</c:v>
                </c:pt>
                <c:pt idx="4274">
                  <c:v>0.84399999999999997</c:v>
                </c:pt>
                <c:pt idx="4275">
                  <c:v>0.84399999999999997</c:v>
                </c:pt>
                <c:pt idx="4276">
                  <c:v>0.85599999999999998</c:v>
                </c:pt>
                <c:pt idx="4277">
                  <c:v>0.85199999999999998</c:v>
                </c:pt>
                <c:pt idx="4278">
                  <c:v>0.85199999999999998</c:v>
                </c:pt>
                <c:pt idx="4279">
                  <c:v>0.85199999999999998</c:v>
                </c:pt>
                <c:pt idx="4280">
                  <c:v>0.84799999999999998</c:v>
                </c:pt>
                <c:pt idx="4281">
                  <c:v>0.84799999999999998</c:v>
                </c:pt>
                <c:pt idx="4282">
                  <c:v>0.84799999999999998</c:v>
                </c:pt>
                <c:pt idx="4283">
                  <c:v>0.85199999999999998</c:v>
                </c:pt>
                <c:pt idx="4284">
                  <c:v>0.84799999999999998</c:v>
                </c:pt>
                <c:pt idx="4285">
                  <c:v>0.84799999999999998</c:v>
                </c:pt>
                <c:pt idx="4286">
                  <c:v>0.84799999999999998</c:v>
                </c:pt>
                <c:pt idx="4287">
                  <c:v>0.84399999999999997</c:v>
                </c:pt>
                <c:pt idx="4288">
                  <c:v>0.83699999999999997</c:v>
                </c:pt>
                <c:pt idx="4289">
                  <c:v>0.84099999999999997</c:v>
                </c:pt>
                <c:pt idx="4290">
                  <c:v>0.83699999999999997</c:v>
                </c:pt>
                <c:pt idx="4291">
                  <c:v>0.84099999999999997</c:v>
                </c:pt>
                <c:pt idx="4292">
                  <c:v>0.84099999999999997</c:v>
                </c:pt>
                <c:pt idx="4293">
                  <c:v>0.84099999999999997</c:v>
                </c:pt>
                <c:pt idx="4294">
                  <c:v>0.84099999999999997</c:v>
                </c:pt>
                <c:pt idx="4295">
                  <c:v>0.85199999999999998</c:v>
                </c:pt>
                <c:pt idx="4296">
                  <c:v>0.84799999999999998</c:v>
                </c:pt>
                <c:pt idx="4297">
                  <c:v>0.84799999999999998</c:v>
                </c:pt>
                <c:pt idx="4298">
                  <c:v>0.85599999999999998</c:v>
                </c:pt>
                <c:pt idx="4299">
                  <c:v>0.85599999999999998</c:v>
                </c:pt>
                <c:pt idx="4300">
                  <c:v>0.85599999999999998</c:v>
                </c:pt>
                <c:pt idx="4301">
                  <c:v>0.85899999999999999</c:v>
                </c:pt>
                <c:pt idx="4302">
                  <c:v>0.85599999999999998</c:v>
                </c:pt>
                <c:pt idx="4303">
                  <c:v>0.85199999999999998</c:v>
                </c:pt>
                <c:pt idx="4304">
                  <c:v>0.84799999999999998</c:v>
                </c:pt>
                <c:pt idx="4305">
                  <c:v>0.84799999999999998</c:v>
                </c:pt>
                <c:pt idx="4306">
                  <c:v>0.84799999999999998</c:v>
                </c:pt>
                <c:pt idx="4307">
                  <c:v>0.84799999999999998</c:v>
                </c:pt>
                <c:pt idx="4308">
                  <c:v>0.84399999999999997</c:v>
                </c:pt>
                <c:pt idx="4309">
                  <c:v>0.84799999999999998</c:v>
                </c:pt>
                <c:pt idx="4310">
                  <c:v>0.83699999999999997</c:v>
                </c:pt>
                <c:pt idx="4311">
                  <c:v>0.83</c:v>
                </c:pt>
                <c:pt idx="4312">
                  <c:v>0.82599999999999996</c:v>
                </c:pt>
                <c:pt idx="4313">
                  <c:v>0.82599999999999996</c:v>
                </c:pt>
                <c:pt idx="4314">
                  <c:v>0.82599999999999996</c:v>
                </c:pt>
                <c:pt idx="4315">
                  <c:v>0.83399999999999996</c:v>
                </c:pt>
                <c:pt idx="4316">
                  <c:v>0.83</c:v>
                </c:pt>
                <c:pt idx="4317">
                  <c:v>0.81699999999999995</c:v>
                </c:pt>
                <c:pt idx="4318">
                  <c:v>0.80600000000000005</c:v>
                </c:pt>
                <c:pt idx="4319">
                  <c:v>0.80600000000000005</c:v>
                </c:pt>
                <c:pt idx="4320">
                  <c:v>0.80600000000000005</c:v>
                </c:pt>
                <c:pt idx="4321">
                  <c:v>0.80600000000000005</c:v>
                </c:pt>
                <c:pt idx="4322">
                  <c:v>0.78200000000000003</c:v>
                </c:pt>
                <c:pt idx="4323">
                  <c:v>0.77500000000000002</c:v>
                </c:pt>
                <c:pt idx="4324">
                  <c:v>0.77500000000000002</c:v>
                </c:pt>
                <c:pt idx="4325">
                  <c:v>0.77</c:v>
                </c:pt>
                <c:pt idx="4326">
                  <c:v>0.77500000000000002</c:v>
                </c:pt>
                <c:pt idx="4327">
                  <c:v>0.77500000000000002</c:v>
                </c:pt>
                <c:pt idx="4328">
                  <c:v>0.77500000000000002</c:v>
                </c:pt>
                <c:pt idx="4329">
                  <c:v>0.78200000000000003</c:v>
                </c:pt>
                <c:pt idx="4330">
                  <c:v>0.78700000000000003</c:v>
                </c:pt>
                <c:pt idx="4331">
                  <c:v>0.78700000000000003</c:v>
                </c:pt>
                <c:pt idx="4332">
                  <c:v>0.78700000000000003</c:v>
                </c:pt>
                <c:pt idx="4333">
                  <c:v>0.78200000000000003</c:v>
                </c:pt>
                <c:pt idx="4334">
                  <c:v>0.78200000000000003</c:v>
                </c:pt>
                <c:pt idx="4335">
                  <c:v>0.78200000000000003</c:v>
                </c:pt>
                <c:pt idx="4336">
                  <c:v>0.77500000000000002</c:v>
                </c:pt>
                <c:pt idx="4337">
                  <c:v>0.77</c:v>
                </c:pt>
                <c:pt idx="4338">
                  <c:v>0.76600000000000001</c:v>
                </c:pt>
                <c:pt idx="4339">
                  <c:v>0.75800000000000001</c:v>
                </c:pt>
                <c:pt idx="4340">
                  <c:v>0.754</c:v>
                </c:pt>
                <c:pt idx="4341">
                  <c:v>0.754</c:v>
                </c:pt>
                <c:pt idx="4342">
                  <c:v>0.754</c:v>
                </c:pt>
                <c:pt idx="4343">
                  <c:v>0.75800000000000001</c:v>
                </c:pt>
                <c:pt idx="4344">
                  <c:v>0.75800000000000001</c:v>
                </c:pt>
                <c:pt idx="4345">
                  <c:v>0.754</c:v>
                </c:pt>
                <c:pt idx="4346">
                  <c:v>0.754</c:v>
                </c:pt>
                <c:pt idx="4347">
                  <c:v>0.754</c:v>
                </c:pt>
                <c:pt idx="4348">
                  <c:v>0.754</c:v>
                </c:pt>
                <c:pt idx="4349">
                  <c:v>0.754</c:v>
                </c:pt>
                <c:pt idx="4350">
                  <c:v>0.754</c:v>
                </c:pt>
                <c:pt idx="4351">
                  <c:v>0.747</c:v>
                </c:pt>
                <c:pt idx="4352">
                  <c:v>0.74</c:v>
                </c:pt>
                <c:pt idx="4353">
                  <c:v>0.747</c:v>
                </c:pt>
                <c:pt idx="4354">
                  <c:v>0.73499999999999999</c:v>
                </c:pt>
                <c:pt idx="4355">
                  <c:v>0.73499999999999999</c:v>
                </c:pt>
                <c:pt idx="4356">
                  <c:v>0.73499999999999999</c:v>
                </c:pt>
                <c:pt idx="4357">
                  <c:v>0.73099999999999998</c:v>
                </c:pt>
                <c:pt idx="4358">
                  <c:v>0.71899999999999997</c:v>
                </c:pt>
                <c:pt idx="4359">
                  <c:v>0.71299999999999997</c:v>
                </c:pt>
                <c:pt idx="4360">
                  <c:v>0.71599999999999997</c:v>
                </c:pt>
                <c:pt idx="4361">
                  <c:v>0.71899999999999997</c:v>
                </c:pt>
                <c:pt idx="4362">
                  <c:v>0.71899999999999997</c:v>
                </c:pt>
                <c:pt idx="4363">
                  <c:v>0.71899999999999997</c:v>
                </c:pt>
                <c:pt idx="4364">
                  <c:v>0.72599999999999998</c:v>
                </c:pt>
                <c:pt idx="4365">
                  <c:v>0.73099999999999998</c:v>
                </c:pt>
                <c:pt idx="4366">
                  <c:v>0.73499999999999999</c:v>
                </c:pt>
                <c:pt idx="4367">
                  <c:v>0.73499999999999999</c:v>
                </c:pt>
                <c:pt idx="4368">
                  <c:v>0.747</c:v>
                </c:pt>
                <c:pt idx="4369">
                  <c:v>0.747</c:v>
                </c:pt>
                <c:pt idx="4370">
                  <c:v>0.747</c:v>
                </c:pt>
                <c:pt idx="4371">
                  <c:v>0.76100000000000001</c:v>
                </c:pt>
                <c:pt idx="4372">
                  <c:v>0.76600000000000001</c:v>
                </c:pt>
                <c:pt idx="4373">
                  <c:v>0.77</c:v>
                </c:pt>
                <c:pt idx="4374">
                  <c:v>0.77</c:v>
                </c:pt>
                <c:pt idx="4375">
                  <c:v>0.76600000000000001</c:v>
                </c:pt>
                <c:pt idx="4376">
                  <c:v>0.76600000000000001</c:v>
                </c:pt>
                <c:pt idx="4377">
                  <c:v>0.76600000000000001</c:v>
                </c:pt>
                <c:pt idx="4378">
                  <c:v>0.76400000000000001</c:v>
                </c:pt>
                <c:pt idx="4379">
                  <c:v>0.76400000000000001</c:v>
                </c:pt>
                <c:pt idx="4380">
                  <c:v>0.76100000000000001</c:v>
                </c:pt>
                <c:pt idx="4381">
                  <c:v>0.76100000000000001</c:v>
                </c:pt>
                <c:pt idx="4382">
                  <c:v>0.747</c:v>
                </c:pt>
                <c:pt idx="4383">
                  <c:v>0.747</c:v>
                </c:pt>
                <c:pt idx="4384">
                  <c:v>0.747</c:v>
                </c:pt>
                <c:pt idx="4385">
                  <c:v>0.74</c:v>
                </c:pt>
                <c:pt idx="4386">
                  <c:v>0.74</c:v>
                </c:pt>
                <c:pt idx="4387">
                  <c:v>0.74</c:v>
                </c:pt>
                <c:pt idx="4388">
                  <c:v>0.74</c:v>
                </c:pt>
                <c:pt idx="4389">
                  <c:v>0.74</c:v>
                </c:pt>
                <c:pt idx="4390">
                  <c:v>0.74</c:v>
                </c:pt>
                <c:pt idx="4391">
                  <c:v>0.74</c:v>
                </c:pt>
                <c:pt idx="4392">
                  <c:v>0.747</c:v>
                </c:pt>
                <c:pt idx="4393">
                  <c:v>0.747</c:v>
                </c:pt>
                <c:pt idx="4394">
                  <c:v>0.754</c:v>
                </c:pt>
                <c:pt idx="4395">
                  <c:v>0.754</c:v>
                </c:pt>
                <c:pt idx="4396">
                  <c:v>0.75800000000000001</c:v>
                </c:pt>
                <c:pt idx="4397">
                  <c:v>0.75800000000000001</c:v>
                </c:pt>
                <c:pt idx="4398">
                  <c:v>0.75800000000000001</c:v>
                </c:pt>
                <c:pt idx="4399">
                  <c:v>0.75800000000000001</c:v>
                </c:pt>
                <c:pt idx="4400">
                  <c:v>0.75800000000000001</c:v>
                </c:pt>
                <c:pt idx="4401">
                  <c:v>0.754</c:v>
                </c:pt>
                <c:pt idx="4402">
                  <c:v>0.74</c:v>
                </c:pt>
                <c:pt idx="4403">
                  <c:v>0.73099999999999998</c:v>
                </c:pt>
                <c:pt idx="4404">
                  <c:v>0.73099999999999998</c:v>
                </c:pt>
                <c:pt idx="4405">
                  <c:v>0.73099999999999998</c:v>
                </c:pt>
                <c:pt idx="4406">
                  <c:v>0.73499999999999999</c:v>
                </c:pt>
                <c:pt idx="4407">
                  <c:v>0.73099999999999998</c:v>
                </c:pt>
                <c:pt idx="4408">
                  <c:v>0.73099999999999998</c:v>
                </c:pt>
                <c:pt idx="4409">
                  <c:v>0.73099999999999998</c:v>
                </c:pt>
                <c:pt idx="4410">
                  <c:v>0.73099999999999998</c:v>
                </c:pt>
                <c:pt idx="4411">
                  <c:v>0.73099999999999998</c:v>
                </c:pt>
                <c:pt idx="4412">
                  <c:v>0.73099999999999998</c:v>
                </c:pt>
                <c:pt idx="4413">
                  <c:v>0.72599999999999998</c:v>
                </c:pt>
                <c:pt idx="4414">
                  <c:v>0.73499999999999999</c:v>
                </c:pt>
                <c:pt idx="4415">
                  <c:v>0.73099999999999998</c:v>
                </c:pt>
                <c:pt idx="4416">
                  <c:v>0.73099999999999998</c:v>
                </c:pt>
                <c:pt idx="4417">
                  <c:v>0.73499999999999999</c:v>
                </c:pt>
                <c:pt idx="4418">
                  <c:v>0.73499999999999999</c:v>
                </c:pt>
                <c:pt idx="4419">
                  <c:v>0.73499999999999999</c:v>
                </c:pt>
                <c:pt idx="4420">
                  <c:v>0.73499999999999999</c:v>
                </c:pt>
                <c:pt idx="4421">
                  <c:v>0.73099999999999998</c:v>
                </c:pt>
                <c:pt idx="4422">
                  <c:v>0.73099999999999998</c:v>
                </c:pt>
                <c:pt idx="4423">
                  <c:v>0.73499999999999999</c:v>
                </c:pt>
                <c:pt idx="4424">
                  <c:v>0.73499999999999999</c:v>
                </c:pt>
                <c:pt idx="4425">
                  <c:v>0.73499999999999999</c:v>
                </c:pt>
                <c:pt idx="4426">
                  <c:v>0.73499999999999999</c:v>
                </c:pt>
                <c:pt idx="4427">
                  <c:v>0.747</c:v>
                </c:pt>
                <c:pt idx="4428">
                  <c:v>0.747</c:v>
                </c:pt>
                <c:pt idx="4429">
                  <c:v>0.747</c:v>
                </c:pt>
                <c:pt idx="4430">
                  <c:v>0.754</c:v>
                </c:pt>
                <c:pt idx="4431">
                  <c:v>0.75800000000000001</c:v>
                </c:pt>
                <c:pt idx="4432">
                  <c:v>0.75800000000000001</c:v>
                </c:pt>
                <c:pt idx="4433">
                  <c:v>0.75800000000000001</c:v>
                </c:pt>
                <c:pt idx="4434">
                  <c:v>0.76100000000000001</c:v>
                </c:pt>
                <c:pt idx="4435">
                  <c:v>0.76100000000000001</c:v>
                </c:pt>
                <c:pt idx="4436">
                  <c:v>0.76100000000000001</c:v>
                </c:pt>
                <c:pt idx="4437">
                  <c:v>0.75800000000000001</c:v>
                </c:pt>
                <c:pt idx="4438">
                  <c:v>0.754</c:v>
                </c:pt>
                <c:pt idx="4439">
                  <c:v>0.754</c:v>
                </c:pt>
                <c:pt idx="4440">
                  <c:v>0.754</c:v>
                </c:pt>
                <c:pt idx="4441">
                  <c:v>0.754</c:v>
                </c:pt>
                <c:pt idx="4442">
                  <c:v>0.754</c:v>
                </c:pt>
                <c:pt idx="4443">
                  <c:v>0.754</c:v>
                </c:pt>
                <c:pt idx="4444">
                  <c:v>0.754</c:v>
                </c:pt>
                <c:pt idx="4445">
                  <c:v>0.747</c:v>
                </c:pt>
                <c:pt idx="4446">
                  <c:v>0.747</c:v>
                </c:pt>
                <c:pt idx="4447">
                  <c:v>0.747</c:v>
                </c:pt>
                <c:pt idx="4448">
                  <c:v>0.747</c:v>
                </c:pt>
                <c:pt idx="4449">
                  <c:v>0.76100000000000001</c:v>
                </c:pt>
                <c:pt idx="4450">
                  <c:v>0.76100000000000001</c:v>
                </c:pt>
                <c:pt idx="4451">
                  <c:v>0.76400000000000001</c:v>
                </c:pt>
                <c:pt idx="4452">
                  <c:v>0.77</c:v>
                </c:pt>
                <c:pt idx="4453">
                  <c:v>0.77</c:v>
                </c:pt>
                <c:pt idx="4454">
                  <c:v>0.77</c:v>
                </c:pt>
                <c:pt idx="4455">
                  <c:v>0.77500000000000002</c:v>
                </c:pt>
                <c:pt idx="4456">
                  <c:v>0.77500000000000002</c:v>
                </c:pt>
                <c:pt idx="4457">
                  <c:v>0.77500000000000002</c:v>
                </c:pt>
                <c:pt idx="4458">
                  <c:v>0.77500000000000002</c:v>
                </c:pt>
                <c:pt idx="4459">
                  <c:v>0.878</c:v>
                </c:pt>
                <c:pt idx="4460">
                  <c:v>0.878</c:v>
                </c:pt>
                <c:pt idx="4461">
                  <c:v>0.878</c:v>
                </c:pt>
                <c:pt idx="4462">
                  <c:v>0.875</c:v>
                </c:pt>
                <c:pt idx="4463">
                  <c:v>0.873</c:v>
                </c:pt>
                <c:pt idx="4464">
                  <c:v>0.873</c:v>
                </c:pt>
                <c:pt idx="4465">
                  <c:v>0.878</c:v>
                </c:pt>
                <c:pt idx="4466">
                  <c:v>0.88300000000000001</c:v>
                </c:pt>
                <c:pt idx="4467">
                  <c:v>0.88300000000000001</c:v>
                </c:pt>
                <c:pt idx="4468">
                  <c:v>0.88300000000000001</c:v>
                </c:pt>
                <c:pt idx="4469">
                  <c:v>0.878</c:v>
                </c:pt>
                <c:pt idx="4470">
                  <c:v>0.878</c:v>
                </c:pt>
                <c:pt idx="4471">
                  <c:v>0.878</c:v>
                </c:pt>
                <c:pt idx="4472">
                  <c:v>0.875</c:v>
                </c:pt>
                <c:pt idx="4473">
                  <c:v>0.88900000000000001</c:v>
                </c:pt>
                <c:pt idx="4474">
                  <c:v>0.88900000000000001</c:v>
                </c:pt>
                <c:pt idx="4475">
                  <c:v>0.88900000000000001</c:v>
                </c:pt>
                <c:pt idx="4476">
                  <c:v>0.88800000000000001</c:v>
                </c:pt>
                <c:pt idx="4477">
                  <c:v>0.88</c:v>
                </c:pt>
                <c:pt idx="4478">
                  <c:v>0.878</c:v>
                </c:pt>
                <c:pt idx="4479">
                  <c:v>0.88</c:v>
                </c:pt>
                <c:pt idx="4480">
                  <c:v>0.88</c:v>
                </c:pt>
                <c:pt idx="4481">
                  <c:v>0.88</c:v>
                </c:pt>
                <c:pt idx="4482">
                  <c:v>0.88</c:v>
                </c:pt>
                <c:pt idx="4483">
                  <c:v>0.88</c:v>
                </c:pt>
                <c:pt idx="4484">
                  <c:v>0.88300000000000001</c:v>
                </c:pt>
                <c:pt idx="4485">
                  <c:v>0.88300000000000001</c:v>
                </c:pt>
                <c:pt idx="4486">
                  <c:v>0.88</c:v>
                </c:pt>
                <c:pt idx="4487">
                  <c:v>0.878</c:v>
                </c:pt>
                <c:pt idx="4488">
                  <c:v>0.878</c:v>
                </c:pt>
                <c:pt idx="4489">
                  <c:v>0.878</c:v>
                </c:pt>
                <c:pt idx="4490">
                  <c:v>0.875</c:v>
                </c:pt>
                <c:pt idx="4491">
                  <c:v>0.873</c:v>
                </c:pt>
                <c:pt idx="4492">
                  <c:v>0.873</c:v>
                </c:pt>
                <c:pt idx="4493">
                  <c:v>0.87</c:v>
                </c:pt>
                <c:pt idx="4494">
                  <c:v>0.86599999999999999</c:v>
                </c:pt>
                <c:pt idx="4495">
                  <c:v>0.86599999999999999</c:v>
                </c:pt>
                <c:pt idx="4496">
                  <c:v>0.86599999999999999</c:v>
                </c:pt>
                <c:pt idx="4497">
                  <c:v>0.87</c:v>
                </c:pt>
                <c:pt idx="4498">
                  <c:v>0.873</c:v>
                </c:pt>
                <c:pt idx="4499">
                  <c:v>0.875</c:v>
                </c:pt>
                <c:pt idx="4500">
                  <c:v>0.88300000000000001</c:v>
                </c:pt>
                <c:pt idx="4501">
                  <c:v>0.88600000000000001</c:v>
                </c:pt>
                <c:pt idx="4502">
                  <c:v>0.88600000000000001</c:v>
                </c:pt>
                <c:pt idx="4503">
                  <c:v>0.88600000000000001</c:v>
                </c:pt>
                <c:pt idx="4504">
                  <c:v>0.89100000000000001</c:v>
                </c:pt>
                <c:pt idx="4505">
                  <c:v>0.89500000000000002</c:v>
                </c:pt>
                <c:pt idx="4506">
                  <c:v>0.9</c:v>
                </c:pt>
                <c:pt idx="4507">
                  <c:v>0.90200000000000002</c:v>
                </c:pt>
                <c:pt idx="4508">
                  <c:v>0.90200000000000002</c:v>
                </c:pt>
                <c:pt idx="4509">
                  <c:v>0.90200000000000002</c:v>
                </c:pt>
                <c:pt idx="4510">
                  <c:v>0.90200000000000002</c:v>
                </c:pt>
                <c:pt idx="4511">
                  <c:v>0.9</c:v>
                </c:pt>
                <c:pt idx="4512">
                  <c:v>0.89700000000000002</c:v>
                </c:pt>
                <c:pt idx="4513">
                  <c:v>0.89300000000000002</c:v>
                </c:pt>
                <c:pt idx="4514">
                  <c:v>0.88900000000000001</c:v>
                </c:pt>
                <c:pt idx="4515">
                  <c:v>0.89100000000000001</c:v>
                </c:pt>
                <c:pt idx="4516">
                  <c:v>0.89100000000000001</c:v>
                </c:pt>
                <c:pt idx="4517">
                  <c:v>0.89100000000000001</c:v>
                </c:pt>
                <c:pt idx="4518">
                  <c:v>0.89100000000000001</c:v>
                </c:pt>
                <c:pt idx="4519">
                  <c:v>0.88600000000000001</c:v>
                </c:pt>
                <c:pt idx="4520">
                  <c:v>0.875</c:v>
                </c:pt>
                <c:pt idx="4521">
                  <c:v>0.87</c:v>
                </c:pt>
                <c:pt idx="4522">
                  <c:v>0.86199999999999999</c:v>
                </c:pt>
                <c:pt idx="4523">
                  <c:v>0.86199999999999999</c:v>
                </c:pt>
                <c:pt idx="4524">
                  <c:v>0.86199999999999999</c:v>
                </c:pt>
                <c:pt idx="4525">
                  <c:v>0.85899999999999999</c:v>
                </c:pt>
                <c:pt idx="4526">
                  <c:v>0.85599999999999998</c:v>
                </c:pt>
                <c:pt idx="4527">
                  <c:v>0.84799999999999998</c:v>
                </c:pt>
                <c:pt idx="4528">
                  <c:v>0.84799999999999998</c:v>
                </c:pt>
                <c:pt idx="4529">
                  <c:v>0.84399999999999997</c:v>
                </c:pt>
                <c:pt idx="4530">
                  <c:v>0.84399999999999997</c:v>
                </c:pt>
                <c:pt idx="4531">
                  <c:v>0.84399999999999997</c:v>
                </c:pt>
                <c:pt idx="4532">
                  <c:v>0.83399999999999996</c:v>
                </c:pt>
                <c:pt idx="4533">
                  <c:v>0.83</c:v>
                </c:pt>
                <c:pt idx="4534">
                  <c:v>0.83699999999999997</c:v>
                </c:pt>
                <c:pt idx="4535">
                  <c:v>0.83699999999999997</c:v>
                </c:pt>
                <c:pt idx="4536">
                  <c:v>0.84099999999999997</c:v>
                </c:pt>
                <c:pt idx="4537">
                  <c:v>0.84099999999999997</c:v>
                </c:pt>
                <c:pt idx="4538">
                  <c:v>0.84099999999999997</c:v>
                </c:pt>
                <c:pt idx="4539">
                  <c:v>0.85899999999999999</c:v>
                </c:pt>
                <c:pt idx="4540">
                  <c:v>0.85899999999999999</c:v>
                </c:pt>
                <c:pt idx="4541">
                  <c:v>0.84799999999999998</c:v>
                </c:pt>
                <c:pt idx="4542">
                  <c:v>0.83</c:v>
                </c:pt>
                <c:pt idx="4543">
                  <c:v>0.82599999999999996</c:v>
                </c:pt>
                <c:pt idx="4544">
                  <c:v>0.82599999999999996</c:v>
                </c:pt>
                <c:pt idx="4545">
                  <c:v>0.82599999999999996</c:v>
                </c:pt>
                <c:pt idx="4546">
                  <c:v>0.83699999999999997</c:v>
                </c:pt>
                <c:pt idx="4547">
                  <c:v>0.83699999999999997</c:v>
                </c:pt>
                <c:pt idx="4548">
                  <c:v>0.84399999999999997</c:v>
                </c:pt>
                <c:pt idx="4549">
                  <c:v>0.84399999999999997</c:v>
                </c:pt>
                <c:pt idx="4550">
                  <c:v>0.86199999999999999</c:v>
                </c:pt>
                <c:pt idx="4551">
                  <c:v>0.86199999999999999</c:v>
                </c:pt>
                <c:pt idx="4552">
                  <c:v>0.86199999999999999</c:v>
                </c:pt>
                <c:pt idx="4553">
                  <c:v>0.86399999999999999</c:v>
                </c:pt>
                <c:pt idx="4554">
                  <c:v>0.85899999999999999</c:v>
                </c:pt>
                <c:pt idx="4555">
                  <c:v>0.85899999999999999</c:v>
                </c:pt>
                <c:pt idx="4556">
                  <c:v>0.85599999999999998</c:v>
                </c:pt>
                <c:pt idx="4557">
                  <c:v>0.83699999999999997</c:v>
                </c:pt>
                <c:pt idx="4558">
                  <c:v>0.83699999999999997</c:v>
                </c:pt>
                <c:pt idx="4559">
                  <c:v>0.83699999999999997</c:v>
                </c:pt>
                <c:pt idx="4560">
                  <c:v>0.83699999999999997</c:v>
                </c:pt>
                <c:pt idx="4561">
                  <c:v>0.83699999999999997</c:v>
                </c:pt>
                <c:pt idx="4562">
                  <c:v>0.83</c:v>
                </c:pt>
                <c:pt idx="4563">
                  <c:v>0.83</c:v>
                </c:pt>
                <c:pt idx="4564">
                  <c:v>0.82199999999999995</c:v>
                </c:pt>
                <c:pt idx="4565">
                  <c:v>0.82199999999999995</c:v>
                </c:pt>
                <c:pt idx="4566">
                  <c:v>0.82199999999999995</c:v>
                </c:pt>
                <c:pt idx="4567">
                  <c:v>0.82599999999999996</c:v>
                </c:pt>
                <c:pt idx="4568">
                  <c:v>0.82599999999999996</c:v>
                </c:pt>
                <c:pt idx="4569">
                  <c:v>0.81100000000000005</c:v>
                </c:pt>
                <c:pt idx="4570">
                  <c:v>0.80200000000000005</c:v>
                </c:pt>
                <c:pt idx="4571">
                  <c:v>0.80200000000000005</c:v>
                </c:pt>
                <c:pt idx="4572">
                  <c:v>0.80200000000000005</c:v>
                </c:pt>
                <c:pt idx="4573">
                  <c:v>0.80200000000000005</c:v>
                </c:pt>
                <c:pt idx="4574">
                  <c:v>0.80200000000000005</c:v>
                </c:pt>
                <c:pt idx="4575">
                  <c:v>0.80600000000000005</c:v>
                </c:pt>
                <c:pt idx="4576">
                  <c:v>0.79800000000000004</c:v>
                </c:pt>
                <c:pt idx="4577">
                  <c:v>0.80200000000000005</c:v>
                </c:pt>
                <c:pt idx="4578">
                  <c:v>0.81100000000000005</c:v>
                </c:pt>
                <c:pt idx="4579">
                  <c:v>0.81100000000000005</c:v>
                </c:pt>
                <c:pt idx="4580">
                  <c:v>0.81100000000000005</c:v>
                </c:pt>
                <c:pt idx="4581">
                  <c:v>0.81100000000000005</c:v>
                </c:pt>
                <c:pt idx="4582">
                  <c:v>0.80600000000000005</c:v>
                </c:pt>
                <c:pt idx="4583">
                  <c:v>0.81100000000000005</c:v>
                </c:pt>
                <c:pt idx="4584">
                  <c:v>0.81399999999999995</c:v>
                </c:pt>
                <c:pt idx="4585">
                  <c:v>0.81100000000000005</c:v>
                </c:pt>
                <c:pt idx="4586">
                  <c:v>0.81100000000000005</c:v>
                </c:pt>
                <c:pt idx="4587">
                  <c:v>0.81100000000000005</c:v>
                </c:pt>
                <c:pt idx="4588">
                  <c:v>0.81100000000000005</c:v>
                </c:pt>
                <c:pt idx="4589">
                  <c:v>0.80600000000000005</c:v>
                </c:pt>
                <c:pt idx="4590">
                  <c:v>0.80200000000000005</c:v>
                </c:pt>
                <c:pt idx="4591">
                  <c:v>0.79800000000000004</c:v>
                </c:pt>
                <c:pt idx="4592">
                  <c:v>0.79400000000000004</c:v>
                </c:pt>
                <c:pt idx="4593">
                  <c:v>0.79400000000000004</c:v>
                </c:pt>
                <c:pt idx="4594">
                  <c:v>0.79400000000000004</c:v>
                </c:pt>
                <c:pt idx="4595">
                  <c:v>0.79800000000000004</c:v>
                </c:pt>
                <c:pt idx="4596">
                  <c:v>0.80600000000000005</c:v>
                </c:pt>
                <c:pt idx="4597">
                  <c:v>0.81100000000000005</c:v>
                </c:pt>
                <c:pt idx="4598">
                  <c:v>0.81699999999999995</c:v>
                </c:pt>
                <c:pt idx="4599">
                  <c:v>0.82599999999999996</c:v>
                </c:pt>
                <c:pt idx="4600">
                  <c:v>0.82599999999999996</c:v>
                </c:pt>
                <c:pt idx="4601">
                  <c:v>0.82599999999999996</c:v>
                </c:pt>
                <c:pt idx="4602">
                  <c:v>0.84399999999999997</c:v>
                </c:pt>
                <c:pt idx="4603">
                  <c:v>0.87</c:v>
                </c:pt>
                <c:pt idx="4604">
                  <c:v>0.875</c:v>
                </c:pt>
                <c:pt idx="4605">
                  <c:v>0.873</c:v>
                </c:pt>
                <c:pt idx="4606">
                  <c:v>0.86599999999999999</c:v>
                </c:pt>
                <c:pt idx="4607">
                  <c:v>0.86599999999999999</c:v>
                </c:pt>
                <c:pt idx="4608">
                  <c:v>0.86599999999999999</c:v>
                </c:pt>
                <c:pt idx="4609">
                  <c:v>0.87</c:v>
                </c:pt>
                <c:pt idx="4610">
                  <c:v>0.86199999999999999</c:v>
                </c:pt>
                <c:pt idx="4611">
                  <c:v>0.85599999999999998</c:v>
                </c:pt>
                <c:pt idx="4612">
                  <c:v>0.85899999999999999</c:v>
                </c:pt>
                <c:pt idx="4613">
                  <c:v>0.85899999999999999</c:v>
                </c:pt>
                <c:pt idx="4614">
                  <c:v>0.85899999999999999</c:v>
                </c:pt>
                <c:pt idx="4615">
                  <c:v>0.85899999999999999</c:v>
                </c:pt>
                <c:pt idx="4616">
                  <c:v>0.85899999999999999</c:v>
                </c:pt>
                <c:pt idx="4617">
                  <c:v>0.86199999999999999</c:v>
                </c:pt>
                <c:pt idx="4618">
                  <c:v>0.86399999999999999</c:v>
                </c:pt>
                <c:pt idx="4619">
                  <c:v>0.86399999999999999</c:v>
                </c:pt>
                <c:pt idx="4620">
                  <c:v>0.86399999999999999</c:v>
                </c:pt>
                <c:pt idx="4621">
                  <c:v>0.86399999999999999</c:v>
                </c:pt>
                <c:pt idx="4622">
                  <c:v>0.86399999999999999</c:v>
                </c:pt>
                <c:pt idx="4623">
                  <c:v>0.86199999999999999</c:v>
                </c:pt>
                <c:pt idx="4624">
                  <c:v>0.85199999999999998</c:v>
                </c:pt>
                <c:pt idx="4625">
                  <c:v>0.85199999999999998</c:v>
                </c:pt>
                <c:pt idx="4626">
                  <c:v>0.84399999999999997</c:v>
                </c:pt>
                <c:pt idx="4627">
                  <c:v>0.84099999999999997</c:v>
                </c:pt>
                <c:pt idx="4628">
                  <c:v>0.84099999999999997</c:v>
                </c:pt>
                <c:pt idx="4629">
                  <c:v>0.84099999999999997</c:v>
                </c:pt>
                <c:pt idx="4630">
                  <c:v>0.83699999999999997</c:v>
                </c:pt>
                <c:pt idx="4631">
                  <c:v>0.82199999999999995</c:v>
                </c:pt>
                <c:pt idx="4632">
                  <c:v>0.82199999999999995</c:v>
                </c:pt>
                <c:pt idx="4633">
                  <c:v>0.80200000000000005</c:v>
                </c:pt>
                <c:pt idx="4634">
                  <c:v>0.78200000000000003</c:v>
                </c:pt>
                <c:pt idx="4635">
                  <c:v>0.78200000000000003</c:v>
                </c:pt>
                <c:pt idx="4636">
                  <c:v>0.78200000000000003</c:v>
                </c:pt>
                <c:pt idx="4637">
                  <c:v>0.77500000000000002</c:v>
                </c:pt>
                <c:pt idx="4638">
                  <c:v>0.78700000000000003</c:v>
                </c:pt>
                <c:pt idx="4639">
                  <c:v>0.79400000000000004</c:v>
                </c:pt>
                <c:pt idx="4640">
                  <c:v>0.78700000000000003</c:v>
                </c:pt>
                <c:pt idx="4641">
                  <c:v>0.81100000000000005</c:v>
                </c:pt>
                <c:pt idx="4642">
                  <c:v>0.81100000000000005</c:v>
                </c:pt>
                <c:pt idx="4643">
                  <c:v>0.81100000000000005</c:v>
                </c:pt>
                <c:pt idx="4644">
                  <c:v>0.81100000000000005</c:v>
                </c:pt>
                <c:pt idx="4645">
                  <c:v>0.81100000000000005</c:v>
                </c:pt>
                <c:pt idx="4646">
                  <c:v>0.80600000000000005</c:v>
                </c:pt>
                <c:pt idx="4647">
                  <c:v>0.80600000000000005</c:v>
                </c:pt>
                <c:pt idx="4648">
                  <c:v>0.80200000000000005</c:v>
                </c:pt>
                <c:pt idx="4649">
                  <c:v>0.80200000000000005</c:v>
                </c:pt>
                <c:pt idx="4650">
                  <c:v>0.80200000000000005</c:v>
                </c:pt>
                <c:pt idx="4651">
                  <c:v>0.80600000000000005</c:v>
                </c:pt>
                <c:pt idx="4652">
                  <c:v>0.81100000000000005</c:v>
                </c:pt>
                <c:pt idx="4653">
                  <c:v>0.81100000000000005</c:v>
                </c:pt>
                <c:pt idx="4654">
                  <c:v>0.80600000000000005</c:v>
                </c:pt>
                <c:pt idx="4655">
                  <c:v>0.80600000000000005</c:v>
                </c:pt>
                <c:pt idx="4656">
                  <c:v>0.80600000000000005</c:v>
                </c:pt>
                <c:pt idx="4657">
                  <c:v>0.80600000000000005</c:v>
                </c:pt>
                <c:pt idx="4658">
                  <c:v>0.80600000000000005</c:v>
                </c:pt>
                <c:pt idx="4659">
                  <c:v>0.81399999999999995</c:v>
                </c:pt>
                <c:pt idx="4660">
                  <c:v>0.81699999999999995</c:v>
                </c:pt>
                <c:pt idx="4661">
                  <c:v>0.81699999999999995</c:v>
                </c:pt>
                <c:pt idx="4662">
                  <c:v>0.82599999999999996</c:v>
                </c:pt>
                <c:pt idx="4663">
                  <c:v>0.82599999999999996</c:v>
                </c:pt>
                <c:pt idx="4664">
                  <c:v>0.82599999999999996</c:v>
                </c:pt>
                <c:pt idx="4665">
                  <c:v>0.82199999999999995</c:v>
                </c:pt>
                <c:pt idx="4666">
                  <c:v>0.83</c:v>
                </c:pt>
                <c:pt idx="4667">
                  <c:v>0.83</c:v>
                </c:pt>
                <c:pt idx="4668">
                  <c:v>0.83699999999999997</c:v>
                </c:pt>
                <c:pt idx="4669">
                  <c:v>0.84799999999999998</c:v>
                </c:pt>
                <c:pt idx="4670">
                  <c:v>0.84799999999999998</c:v>
                </c:pt>
                <c:pt idx="4671">
                  <c:v>0.84799999999999998</c:v>
                </c:pt>
                <c:pt idx="4672">
                  <c:v>0.82199999999999995</c:v>
                </c:pt>
                <c:pt idx="4673">
                  <c:v>0.81699999999999995</c:v>
                </c:pt>
                <c:pt idx="4674">
                  <c:v>0.80600000000000005</c:v>
                </c:pt>
                <c:pt idx="4675">
                  <c:v>0.80200000000000005</c:v>
                </c:pt>
                <c:pt idx="4676">
                  <c:v>0.80200000000000005</c:v>
                </c:pt>
                <c:pt idx="4677">
                  <c:v>0.80200000000000005</c:v>
                </c:pt>
                <c:pt idx="4678">
                  <c:v>0.80200000000000005</c:v>
                </c:pt>
                <c:pt idx="4679">
                  <c:v>0.81699999999999995</c:v>
                </c:pt>
                <c:pt idx="4680">
                  <c:v>0.82599999999999996</c:v>
                </c:pt>
                <c:pt idx="4681">
                  <c:v>0.83699999999999997</c:v>
                </c:pt>
                <c:pt idx="4682">
                  <c:v>0.84099999999999997</c:v>
                </c:pt>
                <c:pt idx="4683">
                  <c:v>0.84399999999999997</c:v>
                </c:pt>
                <c:pt idx="4684">
                  <c:v>0.84399999999999997</c:v>
                </c:pt>
                <c:pt idx="4685">
                  <c:v>0.84399999999999997</c:v>
                </c:pt>
                <c:pt idx="4686">
                  <c:v>0.85899999999999999</c:v>
                </c:pt>
                <c:pt idx="4687">
                  <c:v>0.87</c:v>
                </c:pt>
                <c:pt idx="4688">
                  <c:v>0.88</c:v>
                </c:pt>
                <c:pt idx="4689">
                  <c:v>0.873</c:v>
                </c:pt>
                <c:pt idx="4690">
                  <c:v>0.875</c:v>
                </c:pt>
                <c:pt idx="4691">
                  <c:v>0.875</c:v>
                </c:pt>
                <c:pt idx="4692">
                  <c:v>0.875</c:v>
                </c:pt>
                <c:pt idx="4693">
                  <c:v>0.875</c:v>
                </c:pt>
                <c:pt idx="4694">
                  <c:v>0.88300000000000001</c:v>
                </c:pt>
                <c:pt idx="4695">
                  <c:v>0.86599999999999999</c:v>
                </c:pt>
                <c:pt idx="4696">
                  <c:v>0.86599999999999999</c:v>
                </c:pt>
                <c:pt idx="4697">
                  <c:v>0.83</c:v>
                </c:pt>
                <c:pt idx="4698">
                  <c:v>0.83</c:v>
                </c:pt>
                <c:pt idx="4699">
                  <c:v>0.83</c:v>
                </c:pt>
                <c:pt idx="4700">
                  <c:v>0.83399999999999996</c:v>
                </c:pt>
                <c:pt idx="4701">
                  <c:v>0.81699999999999995</c:v>
                </c:pt>
                <c:pt idx="4702">
                  <c:v>0.82199999999999995</c:v>
                </c:pt>
                <c:pt idx="4703">
                  <c:v>0.82199999999999995</c:v>
                </c:pt>
                <c:pt idx="4704">
                  <c:v>0.81699999999999995</c:v>
                </c:pt>
                <c:pt idx="4705">
                  <c:v>0.81699999999999995</c:v>
                </c:pt>
                <c:pt idx="4706">
                  <c:v>0.81699999999999995</c:v>
                </c:pt>
                <c:pt idx="4707">
                  <c:v>0.82199999999999995</c:v>
                </c:pt>
                <c:pt idx="4708">
                  <c:v>0.81699999999999995</c:v>
                </c:pt>
                <c:pt idx="4709">
                  <c:v>0.81699999999999995</c:v>
                </c:pt>
                <c:pt idx="4710">
                  <c:v>0.80600000000000005</c:v>
                </c:pt>
                <c:pt idx="4711">
                  <c:v>0.80600000000000005</c:v>
                </c:pt>
                <c:pt idx="4712">
                  <c:v>0.80600000000000005</c:v>
                </c:pt>
                <c:pt idx="4713">
                  <c:v>0.80600000000000005</c:v>
                </c:pt>
                <c:pt idx="4714">
                  <c:v>0.80600000000000005</c:v>
                </c:pt>
                <c:pt idx="4715">
                  <c:v>0.80200000000000005</c:v>
                </c:pt>
                <c:pt idx="4716">
                  <c:v>0.79800000000000004</c:v>
                </c:pt>
                <c:pt idx="4717">
                  <c:v>0.79800000000000004</c:v>
                </c:pt>
                <c:pt idx="4718">
                  <c:v>0.76600000000000001</c:v>
                </c:pt>
                <c:pt idx="4719">
                  <c:v>0.76600000000000001</c:v>
                </c:pt>
                <c:pt idx="4720">
                  <c:v>0.76600000000000001</c:v>
                </c:pt>
                <c:pt idx="4721">
                  <c:v>0.76600000000000001</c:v>
                </c:pt>
                <c:pt idx="4722">
                  <c:v>0.77</c:v>
                </c:pt>
                <c:pt idx="4723">
                  <c:v>0.76600000000000001</c:v>
                </c:pt>
                <c:pt idx="4724">
                  <c:v>0.76600000000000001</c:v>
                </c:pt>
                <c:pt idx="4725">
                  <c:v>0.78700000000000003</c:v>
                </c:pt>
                <c:pt idx="4726">
                  <c:v>0.78700000000000003</c:v>
                </c:pt>
                <c:pt idx="4727">
                  <c:v>0.78700000000000003</c:v>
                </c:pt>
                <c:pt idx="4728">
                  <c:v>0.78700000000000003</c:v>
                </c:pt>
                <c:pt idx="4729">
                  <c:v>0.78700000000000003</c:v>
                </c:pt>
                <c:pt idx="4730">
                  <c:v>0.80200000000000005</c:v>
                </c:pt>
                <c:pt idx="4731">
                  <c:v>0.78700000000000003</c:v>
                </c:pt>
                <c:pt idx="4732">
                  <c:v>0.79400000000000004</c:v>
                </c:pt>
                <c:pt idx="4733">
                  <c:v>0.79400000000000004</c:v>
                </c:pt>
                <c:pt idx="4734">
                  <c:v>0.79400000000000004</c:v>
                </c:pt>
                <c:pt idx="4735">
                  <c:v>0.78700000000000003</c:v>
                </c:pt>
                <c:pt idx="4736">
                  <c:v>0.80200000000000005</c:v>
                </c:pt>
                <c:pt idx="4737">
                  <c:v>0.80600000000000005</c:v>
                </c:pt>
                <c:pt idx="4738">
                  <c:v>0.81100000000000005</c:v>
                </c:pt>
                <c:pt idx="4739">
                  <c:v>0.81699999999999995</c:v>
                </c:pt>
                <c:pt idx="4740">
                  <c:v>0.81699999999999995</c:v>
                </c:pt>
                <c:pt idx="4741">
                  <c:v>0.81699999999999995</c:v>
                </c:pt>
                <c:pt idx="4742">
                  <c:v>0.82599999999999996</c:v>
                </c:pt>
                <c:pt idx="4743">
                  <c:v>0.82599999999999996</c:v>
                </c:pt>
                <c:pt idx="4744">
                  <c:v>0.85199999999999998</c:v>
                </c:pt>
                <c:pt idx="4745">
                  <c:v>0.84799999999999998</c:v>
                </c:pt>
                <c:pt idx="4746">
                  <c:v>0.86199999999999999</c:v>
                </c:pt>
                <c:pt idx="4747">
                  <c:v>0.86199999999999999</c:v>
                </c:pt>
                <c:pt idx="4748">
                  <c:v>0.86199999999999999</c:v>
                </c:pt>
                <c:pt idx="4749">
                  <c:v>0.86399999999999999</c:v>
                </c:pt>
                <c:pt idx="4750">
                  <c:v>0.875</c:v>
                </c:pt>
                <c:pt idx="4751">
                  <c:v>0.875</c:v>
                </c:pt>
                <c:pt idx="4752">
                  <c:v>0.875</c:v>
                </c:pt>
                <c:pt idx="4753">
                  <c:v>0.873</c:v>
                </c:pt>
                <c:pt idx="4754">
                  <c:v>0.873</c:v>
                </c:pt>
                <c:pt idx="4755">
                  <c:v>0.873</c:v>
                </c:pt>
                <c:pt idx="4756">
                  <c:v>0.873</c:v>
                </c:pt>
                <c:pt idx="4757">
                  <c:v>0.873</c:v>
                </c:pt>
                <c:pt idx="4758">
                  <c:v>0.875</c:v>
                </c:pt>
                <c:pt idx="4759">
                  <c:v>0.88600000000000001</c:v>
                </c:pt>
                <c:pt idx="4760">
                  <c:v>0.88600000000000001</c:v>
                </c:pt>
                <c:pt idx="4761">
                  <c:v>0.88600000000000001</c:v>
                </c:pt>
                <c:pt idx="4762">
                  <c:v>0.88600000000000001</c:v>
                </c:pt>
                <c:pt idx="4763">
                  <c:v>0.89300000000000002</c:v>
                </c:pt>
                <c:pt idx="4764">
                  <c:v>0.89300000000000002</c:v>
                </c:pt>
                <c:pt idx="4765">
                  <c:v>0.89100000000000001</c:v>
                </c:pt>
                <c:pt idx="4766">
                  <c:v>0.89300000000000002</c:v>
                </c:pt>
                <c:pt idx="4767">
                  <c:v>0.9</c:v>
                </c:pt>
                <c:pt idx="4768">
                  <c:v>0.9</c:v>
                </c:pt>
                <c:pt idx="4769">
                  <c:v>0.9</c:v>
                </c:pt>
                <c:pt idx="4770">
                  <c:v>0.90700000000000003</c:v>
                </c:pt>
                <c:pt idx="4771">
                  <c:v>0.91500000000000004</c:v>
                </c:pt>
                <c:pt idx="4772">
                  <c:v>0.92300000000000004</c:v>
                </c:pt>
                <c:pt idx="4773">
                  <c:v>0.92300000000000004</c:v>
                </c:pt>
                <c:pt idx="4774">
                  <c:v>0.92700000000000005</c:v>
                </c:pt>
                <c:pt idx="4775">
                  <c:v>0.92700000000000005</c:v>
                </c:pt>
                <c:pt idx="4776">
                  <c:v>0.92700000000000005</c:v>
                </c:pt>
                <c:pt idx="4777">
                  <c:v>0.92700000000000005</c:v>
                </c:pt>
                <c:pt idx="4778">
                  <c:v>0.92600000000000005</c:v>
                </c:pt>
                <c:pt idx="4779">
                  <c:v>0.93300000000000005</c:v>
                </c:pt>
                <c:pt idx="4780">
                  <c:v>0.93200000000000005</c:v>
                </c:pt>
                <c:pt idx="4781">
                  <c:v>0.93400000000000005</c:v>
                </c:pt>
                <c:pt idx="4782">
                  <c:v>0.93400000000000005</c:v>
                </c:pt>
                <c:pt idx="4783">
                  <c:v>0.93400000000000005</c:v>
                </c:pt>
                <c:pt idx="4784">
                  <c:v>0.95199999999999996</c:v>
                </c:pt>
                <c:pt idx="4785">
                  <c:v>0.95099999999999996</c:v>
                </c:pt>
                <c:pt idx="4786">
                  <c:v>0.95099999999999996</c:v>
                </c:pt>
                <c:pt idx="4787">
                  <c:v>0.95</c:v>
                </c:pt>
                <c:pt idx="4788">
                  <c:v>0.95099999999999996</c:v>
                </c:pt>
                <c:pt idx="4789">
                  <c:v>0.95099999999999996</c:v>
                </c:pt>
                <c:pt idx="4790">
                  <c:v>0.95099999999999996</c:v>
                </c:pt>
                <c:pt idx="4791">
                  <c:v>0.95299999999999996</c:v>
                </c:pt>
                <c:pt idx="4792">
                  <c:v>0.95299999999999996</c:v>
                </c:pt>
                <c:pt idx="4793">
                  <c:v>0.95199999999999996</c:v>
                </c:pt>
                <c:pt idx="4794">
                  <c:v>0.95099999999999996</c:v>
                </c:pt>
                <c:pt idx="4795">
                  <c:v>0.95</c:v>
                </c:pt>
                <c:pt idx="4796">
                  <c:v>0.95</c:v>
                </c:pt>
                <c:pt idx="4797">
                  <c:v>0.95</c:v>
                </c:pt>
                <c:pt idx="4798">
                  <c:v>0.94699999999999995</c:v>
                </c:pt>
                <c:pt idx="4799">
                  <c:v>0.93600000000000005</c:v>
                </c:pt>
                <c:pt idx="4800">
                  <c:v>0.93400000000000005</c:v>
                </c:pt>
                <c:pt idx="4801">
                  <c:v>0.93</c:v>
                </c:pt>
                <c:pt idx="4802">
                  <c:v>0.93</c:v>
                </c:pt>
                <c:pt idx="4803">
                  <c:v>0.93</c:v>
                </c:pt>
                <c:pt idx="4804">
                  <c:v>0.93</c:v>
                </c:pt>
                <c:pt idx="4805">
                  <c:v>0.93200000000000005</c:v>
                </c:pt>
                <c:pt idx="4806">
                  <c:v>0.92900000000000005</c:v>
                </c:pt>
                <c:pt idx="4807">
                  <c:v>0.92900000000000005</c:v>
                </c:pt>
                <c:pt idx="4808">
                  <c:v>0.93</c:v>
                </c:pt>
                <c:pt idx="4809">
                  <c:v>0.92900000000000005</c:v>
                </c:pt>
                <c:pt idx="4810">
                  <c:v>0.92900000000000005</c:v>
                </c:pt>
                <c:pt idx="4811">
                  <c:v>0.92900000000000005</c:v>
                </c:pt>
                <c:pt idx="4812">
                  <c:v>0.92900000000000005</c:v>
                </c:pt>
                <c:pt idx="4813">
                  <c:v>0.93200000000000005</c:v>
                </c:pt>
                <c:pt idx="4814">
                  <c:v>0.93300000000000005</c:v>
                </c:pt>
                <c:pt idx="4815">
                  <c:v>0.93400000000000005</c:v>
                </c:pt>
                <c:pt idx="4816">
                  <c:v>0.93200000000000005</c:v>
                </c:pt>
                <c:pt idx="4817">
                  <c:v>0.93200000000000005</c:v>
                </c:pt>
                <c:pt idx="4818">
                  <c:v>0.93200000000000005</c:v>
                </c:pt>
                <c:pt idx="4819">
                  <c:v>0.93300000000000005</c:v>
                </c:pt>
                <c:pt idx="4820">
                  <c:v>0.93</c:v>
                </c:pt>
                <c:pt idx="4821">
                  <c:v>0.93</c:v>
                </c:pt>
                <c:pt idx="4822">
                  <c:v>0.92700000000000005</c:v>
                </c:pt>
                <c:pt idx="4823">
                  <c:v>0.92700000000000005</c:v>
                </c:pt>
                <c:pt idx="4824">
                  <c:v>0.92700000000000005</c:v>
                </c:pt>
                <c:pt idx="4825">
                  <c:v>0.92700000000000005</c:v>
                </c:pt>
                <c:pt idx="4826">
                  <c:v>0.92700000000000005</c:v>
                </c:pt>
                <c:pt idx="4827">
                  <c:v>0.92700000000000005</c:v>
                </c:pt>
                <c:pt idx="4828">
                  <c:v>0.92700000000000005</c:v>
                </c:pt>
                <c:pt idx="4829">
                  <c:v>0.93</c:v>
                </c:pt>
                <c:pt idx="4830">
                  <c:v>0.93200000000000005</c:v>
                </c:pt>
                <c:pt idx="4831">
                  <c:v>0.93200000000000005</c:v>
                </c:pt>
                <c:pt idx="4832">
                  <c:v>0.93200000000000005</c:v>
                </c:pt>
                <c:pt idx="4833">
                  <c:v>0.93700000000000006</c:v>
                </c:pt>
                <c:pt idx="4834">
                  <c:v>0.94799999999999995</c:v>
                </c:pt>
                <c:pt idx="4835">
                  <c:v>0.94</c:v>
                </c:pt>
                <c:pt idx="4836">
                  <c:v>0.93799999999999994</c:v>
                </c:pt>
                <c:pt idx="4837">
                  <c:v>0.94</c:v>
                </c:pt>
                <c:pt idx="4838">
                  <c:v>0.94</c:v>
                </c:pt>
                <c:pt idx="4839">
                  <c:v>0.94</c:v>
                </c:pt>
                <c:pt idx="4840">
                  <c:v>0.94699999999999995</c:v>
                </c:pt>
                <c:pt idx="4841">
                  <c:v>0.94399999999999995</c:v>
                </c:pt>
                <c:pt idx="4842">
                  <c:v>0.93700000000000006</c:v>
                </c:pt>
                <c:pt idx="4843">
                  <c:v>0.93799999999999994</c:v>
                </c:pt>
                <c:pt idx="4844">
                  <c:v>0.94699999999999995</c:v>
                </c:pt>
                <c:pt idx="4845">
                  <c:v>0.94699999999999995</c:v>
                </c:pt>
                <c:pt idx="4846">
                  <c:v>0.94699999999999995</c:v>
                </c:pt>
                <c:pt idx="4847">
                  <c:v>0.95299999999999996</c:v>
                </c:pt>
                <c:pt idx="4848">
                  <c:v>0.95699999999999996</c:v>
                </c:pt>
                <c:pt idx="4849">
                  <c:v>0.95899999999999996</c:v>
                </c:pt>
                <c:pt idx="4850">
                  <c:v>0.96</c:v>
                </c:pt>
                <c:pt idx="4851">
                  <c:v>0.95799999999999996</c:v>
                </c:pt>
                <c:pt idx="4852">
                  <c:v>0.95799999999999996</c:v>
                </c:pt>
                <c:pt idx="4853">
                  <c:v>0.95799999999999996</c:v>
                </c:pt>
                <c:pt idx="4854">
                  <c:v>0.95799999999999996</c:v>
                </c:pt>
                <c:pt idx="4855">
                  <c:v>0.95699999999999996</c:v>
                </c:pt>
                <c:pt idx="4856">
                  <c:v>0.95799999999999996</c:v>
                </c:pt>
                <c:pt idx="4857">
                  <c:v>0.95699999999999996</c:v>
                </c:pt>
                <c:pt idx="4858">
                  <c:v>0.95699999999999996</c:v>
                </c:pt>
                <c:pt idx="4859">
                  <c:v>0.95699999999999996</c:v>
                </c:pt>
                <c:pt idx="4860">
                  <c:v>0.95699999999999996</c:v>
                </c:pt>
                <c:pt idx="4861">
                  <c:v>0.95699999999999996</c:v>
                </c:pt>
                <c:pt idx="4862">
                  <c:v>0.95599999999999996</c:v>
                </c:pt>
                <c:pt idx="4863">
                  <c:v>0.95599999999999996</c:v>
                </c:pt>
                <c:pt idx="4864">
                  <c:v>0.95699999999999996</c:v>
                </c:pt>
                <c:pt idx="4865">
                  <c:v>0.95699999999999996</c:v>
                </c:pt>
                <c:pt idx="4866">
                  <c:v>0.95699999999999996</c:v>
                </c:pt>
                <c:pt idx="4867">
                  <c:v>0.95699999999999996</c:v>
                </c:pt>
                <c:pt idx="4868">
                  <c:v>0.95599999999999996</c:v>
                </c:pt>
                <c:pt idx="4869">
                  <c:v>0.95599999999999996</c:v>
                </c:pt>
                <c:pt idx="4870">
                  <c:v>0.95599999999999996</c:v>
                </c:pt>
                <c:pt idx="4871">
                  <c:v>0.95399999999999996</c:v>
                </c:pt>
                <c:pt idx="4872">
                  <c:v>0.95299999999999996</c:v>
                </c:pt>
                <c:pt idx="4873">
                  <c:v>0.95299999999999996</c:v>
                </c:pt>
                <c:pt idx="4874">
                  <c:v>0.95299999999999996</c:v>
                </c:pt>
                <c:pt idx="4875">
                  <c:v>0.94699999999999995</c:v>
                </c:pt>
                <c:pt idx="4876">
                  <c:v>0.94</c:v>
                </c:pt>
                <c:pt idx="4877">
                  <c:v>0.93400000000000005</c:v>
                </c:pt>
                <c:pt idx="4878">
                  <c:v>0.93400000000000005</c:v>
                </c:pt>
                <c:pt idx="4879">
                  <c:v>0.93400000000000005</c:v>
                </c:pt>
                <c:pt idx="4880">
                  <c:v>0.93400000000000005</c:v>
                </c:pt>
                <c:pt idx="4881">
                  <c:v>0.93400000000000005</c:v>
                </c:pt>
                <c:pt idx="4882">
                  <c:v>0.93400000000000005</c:v>
                </c:pt>
                <c:pt idx="4883">
                  <c:v>0.93799999999999994</c:v>
                </c:pt>
                <c:pt idx="4884">
                  <c:v>0.93799999999999994</c:v>
                </c:pt>
                <c:pt idx="4885">
                  <c:v>0.92900000000000005</c:v>
                </c:pt>
                <c:pt idx="4886">
                  <c:v>0.91900000000000004</c:v>
                </c:pt>
                <c:pt idx="4887">
                  <c:v>0.91900000000000004</c:v>
                </c:pt>
                <c:pt idx="4888">
                  <c:v>0.91900000000000004</c:v>
                </c:pt>
                <c:pt idx="4889">
                  <c:v>0.91600000000000004</c:v>
                </c:pt>
                <c:pt idx="4890">
                  <c:v>0.91600000000000004</c:v>
                </c:pt>
                <c:pt idx="4891">
                  <c:v>0.91300000000000003</c:v>
                </c:pt>
                <c:pt idx="4892">
                  <c:v>0.90500000000000003</c:v>
                </c:pt>
                <c:pt idx="4893">
                  <c:v>0.90400000000000003</c:v>
                </c:pt>
                <c:pt idx="4894">
                  <c:v>0.90400000000000003</c:v>
                </c:pt>
                <c:pt idx="4895">
                  <c:v>0.90400000000000003</c:v>
                </c:pt>
                <c:pt idx="4896">
                  <c:v>0.90400000000000003</c:v>
                </c:pt>
                <c:pt idx="4897">
                  <c:v>0.90400000000000003</c:v>
                </c:pt>
                <c:pt idx="4898">
                  <c:v>0.88900000000000001</c:v>
                </c:pt>
                <c:pt idx="4899">
                  <c:v>0.88900000000000001</c:v>
                </c:pt>
                <c:pt idx="4900">
                  <c:v>0.88300000000000001</c:v>
                </c:pt>
                <c:pt idx="4901">
                  <c:v>0.88300000000000001</c:v>
                </c:pt>
                <c:pt idx="4902">
                  <c:v>0.88300000000000001</c:v>
                </c:pt>
                <c:pt idx="4903">
                  <c:v>0.875</c:v>
                </c:pt>
                <c:pt idx="4904">
                  <c:v>0.875</c:v>
                </c:pt>
                <c:pt idx="4905">
                  <c:v>0.88</c:v>
                </c:pt>
                <c:pt idx="4906">
                  <c:v>0.88300000000000001</c:v>
                </c:pt>
                <c:pt idx="4907">
                  <c:v>0.88800000000000001</c:v>
                </c:pt>
                <c:pt idx="4908">
                  <c:v>0.88800000000000001</c:v>
                </c:pt>
                <c:pt idx="4909">
                  <c:v>0.88800000000000001</c:v>
                </c:pt>
                <c:pt idx="4910">
                  <c:v>0.88900000000000001</c:v>
                </c:pt>
                <c:pt idx="4911">
                  <c:v>0.89100000000000001</c:v>
                </c:pt>
                <c:pt idx="4912">
                  <c:v>0.89300000000000002</c:v>
                </c:pt>
                <c:pt idx="4913">
                  <c:v>0.88900000000000001</c:v>
                </c:pt>
                <c:pt idx="4914">
                  <c:v>0.875</c:v>
                </c:pt>
                <c:pt idx="4915">
                  <c:v>0.875</c:v>
                </c:pt>
                <c:pt idx="4916">
                  <c:v>0.875</c:v>
                </c:pt>
                <c:pt idx="4917">
                  <c:v>0.87</c:v>
                </c:pt>
                <c:pt idx="4918">
                  <c:v>0.86399999999999999</c:v>
                </c:pt>
                <c:pt idx="4919">
                  <c:v>0.86599999999999999</c:v>
                </c:pt>
                <c:pt idx="4920">
                  <c:v>0.86599999999999999</c:v>
                </c:pt>
                <c:pt idx="4921">
                  <c:v>0.86599999999999999</c:v>
                </c:pt>
                <c:pt idx="4922">
                  <c:v>0.86599999999999999</c:v>
                </c:pt>
                <c:pt idx="4923">
                  <c:v>0.86599999999999999</c:v>
                </c:pt>
                <c:pt idx="4924">
                  <c:v>0.86599999999999999</c:v>
                </c:pt>
                <c:pt idx="4925">
                  <c:v>0.87</c:v>
                </c:pt>
                <c:pt idx="4926">
                  <c:v>0.87</c:v>
                </c:pt>
                <c:pt idx="4927">
                  <c:v>0.87</c:v>
                </c:pt>
                <c:pt idx="4928">
                  <c:v>0.86599999999999999</c:v>
                </c:pt>
                <c:pt idx="4929">
                  <c:v>0.86599999999999999</c:v>
                </c:pt>
                <c:pt idx="4930">
                  <c:v>0.86599999999999999</c:v>
                </c:pt>
                <c:pt idx="4931">
                  <c:v>0.86399999999999999</c:v>
                </c:pt>
                <c:pt idx="4932">
                  <c:v>0.86199999999999999</c:v>
                </c:pt>
                <c:pt idx="4933">
                  <c:v>0.86199999999999999</c:v>
                </c:pt>
                <c:pt idx="4934">
                  <c:v>0.85599999999999998</c:v>
                </c:pt>
                <c:pt idx="4935">
                  <c:v>0.85199999999999998</c:v>
                </c:pt>
                <c:pt idx="4936">
                  <c:v>0.85199999999999998</c:v>
                </c:pt>
                <c:pt idx="4937">
                  <c:v>0.85199999999999998</c:v>
                </c:pt>
                <c:pt idx="4938">
                  <c:v>0.84399999999999997</c:v>
                </c:pt>
                <c:pt idx="4939">
                  <c:v>0.83399999999999996</c:v>
                </c:pt>
                <c:pt idx="4940">
                  <c:v>0.83399999999999996</c:v>
                </c:pt>
                <c:pt idx="4941">
                  <c:v>0.83</c:v>
                </c:pt>
                <c:pt idx="4942">
                  <c:v>0.83</c:v>
                </c:pt>
                <c:pt idx="4943">
                  <c:v>0.83</c:v>
                </c:pt>
                <c:pt idx="4944">
                  <c:v>0.83</c:v>
                </c:pt>
                <c:pt idx="4945">
                  <c:v>0.81399999999999995</c:v>
                </c:pt>
                <c:pt idx="4946">
                  <c:v>0.81399999999999995</c:v>
                </c:pt>
                <c:pt idx="4947">
                  <c:v>0.79800000000000004</c:v>
                </c:pt>
                <c:pt idx="4948">
                  <c:v>0.80600000000000005</c:v>
                </c:pt>
                <c:pt idx="4949">
                  <c:v>0.80600000000000005</c:v>
                </c:pt>
                <c:pt idx="4950">
                  <c:v>0.80600000000000005</c:v>
                </c:pt>
                <c:pt idx="4951">
                  <c:v>0.80600000000000005</c:v>
                </c:pt>
                <c:pt idx="4952">
                  <c:v>0.80600000000000005</c:v>
                </c:pt>
                <c:pt idx="4953">
                  <c:v>0.81399999999999995</c:v>
                </c:pt>
                <c:pt idx="4954">
                  <c:v>0.82599999999999996</c:v>
                </c:pt>
                <c:pt idx="4955">
                  <c:v>0.82199999999999995</c:v>
                </c:pt>
                <c:pt idx="4956">
                  <c:v>0.81699999999999995</c:v>
                </c:pt>
                <c:pt idx="4957">
                  <c:v>0.81699999999999995</c:v>
                </c:pt>
                <c:pt idx="4958">
                  <c:v>0.81699999999999995</c:v>
                </c:pt>
                <c:pt idx="4959">
                  <c:v>0.82199999999999995</c:v>
                </c:pt>
                <c:pt idx="4960">
                  <c:v>0.82199999999999995</c:v>
                </c:pt>
                <c:pt idx="4961">
                  <c:v>0.81699999999999995</c:v>
                </c:pt>
                <c:pt idx="4962">
                  <c:v>0.81399999999999995</c:v>
                </c:pt>
                <c:pt idx="4963">
                  <c:v>0.80200000000000005</c:v>
                </c:pt>
                <c:pt idx="4964">
                  <c:v>0.80200000000000005</c:v>
                </c:pt>
                <c:pt idx="4965">
                  <c:v>0.80200000000000005</c:v>
                </c:pt>
                <c:pt idx="4966">
                  <c:v>0.79800000000000004</c:v>
                </c:pt>
                <c:pt idx="4967">
                  <c:v>0.80200000000000005</c:v>
                </c:pt>
                <c:pt idx="4968">
                  <c:v>0.79800000000000004</c:v>
                </c:pt>
                <c:pt idx="4969">
                  <c:v>0.79800000000000004</c:v>
                </c:pt>
                <c:pt idx="4970">
                  <c:v>0.79400000000000004</c:v>
                </c:pt>
                <c:pt idx="4971">
                  <c:v>0.79400000000000004</c:v>
                </c:pt>
                <c:pt idx="4972">
                  <c:v>0.79400000000000004</c:v>
                </c:pt>
                <c:pt idx="4973">
                  <c:v>0.79400000000000004</c:v>
                </c:pt>
                <c:pt idx="4974">
                  <c:v>0.79400000000000004</c:v>
                </c:pt>
                <c:pt idx="4975">
                  <c:v>0.79400000000000004</c:v>
                </c:pt>
                <c:pt idx="4976">
                  <c:v>0.80600000000000005</c:v>
                </c:pt>
                <c:pt idx="4977">
                  <c:v>0.80600000000000005</c:v>
                </c:pt>
                <c:pt idx="4978">
                  <c:v>0.80600000000000005</c:v>
                </c:pt>
                <c:pt idx="4979">
                  <c:v>0.80600000000000005</c:v>
                </c:pt>
                <c:pt idx="4980">
                  <c:v>0.80600000000000005</c:v>
                </c:pt>
                <c:pt idx="4981">
                  <c:v>0.80600000000000005</c:v>
                </c:pt>
                <c:pt idx="4982">
                  <c:v>0.80600000000000005</c:v>
                </c:pt>
                <c:pt idx="4983">
                  <c:v>0.80200000000000005</c:v>
                </c:pt>
                <c:pt idx="4984">
                  <c:v>0.80200000000000005</c:v>
                </c:pt>
                <c:pt idx="4985">
                  <c:v>0.80200000000000005</c:v>
                </c:pt>
                <c:pt idx="4986">
                  <c:v>0.80200000000000005</c:v>
                </c:pt>
                <c:pt idx="4987">
                  <c:v>0.79800000000000004</c:v>
                </c:pt>
                <c:pt idx="4988">
                  <c:v>0.80200000000000005</c:v>
                </c:pt>
                <c:pt idx="4989">
                  <c:v>0.79800000000000004</c:v>
                </c:pt>
                <c:pt idx="4990">
                  <c:v>0.79800000000000004</c:v>
                </c:pt>
                <c:pt idx="4991">
                  <c:v>0.78200000000000003</c:v>
                </c:pt>
                <c:pt idx="4992">
                  <c:v>0.78200000000000003</c:v>
                </c:pt>
                <c:pt idx="4993">
                  <c:v>0.78200000000000003</c:v>
                </c:pt>
                <c:pt idx="4994">
                  <c:v>0.77500000000000002</c:v>
                </c:pt>
                <c:pt idx="4995">
                  <c:v>0.78700000000000003</c:v>
                </c:pt>
                <c:pt idx="4996">
                  <c:v>0.79800000000000004</c:v>
                </c:pt>
                <c:pt idx="4997">
                  <c:v>0.80200000000000005</c:v>
                </c:pt>
                <c:pt idx="4998">
                  <c:v>0.81100000000000005</c:v>
                </c:pt>
                <c:pt idx="4999">
                  <c:v>0.81100000000000005</c:v>
                </c:pt>
                <c:pt idx="5000">
                  <c:v>0.81100000000000005</c:v>
                </c:pt>
                <c:pt idx="5001">
                  <c:v>0.81399999999999995</c:v>
                </c:pt>
                <c:pt idx="5002">
                  <c:v>0.81399999999999995</c:v>
                </c:pt>
                <c:pt idx="5003">
                  <c:v>0.81699999999999995</c:v>
                </c:pt>
                <c:pt idx="5004">
                  <c:v>0.80600000000000005</c:v>
                </c:pt>
                <c:pt idx="5005">
                  <c:v>0.80200000000000005</c:v>
                </c:pt>
                <c:pt idx="5006">
                  <c:v>0.80200000000000005</c:v>
                </c:pt>
                <c:pt idx="5007">
                  <c:v>0.80200000000000005</c:v>
                </c:pt>
                <c:pt idx="5008">
                  <c:v>0.79800000000000004</c:v>
                </c:pt>
                <c:pt idx="5009">
                  <c:v>0.79400000000000004</c:v>
                </c:pt>
                <c:pt idx="5010">
                  <c:v>0.78700000000000003</c:v>
                </c:pt>
                <c:pt idx="5011">
                  <c:v>0.78700000000000003</c:v>
                </c:pt>
                <c:pt idx="5012">
                  <c:v>0.77500000000000002</c:v>
                </c:pt>
                <c:pt idx="5013">
                  <c:v>0.77500000000000002</c:v>
                </c:pt>
                <c:pt idx="5014">
                  <c:v>0.77500000000000002</c:v>
                </c:pt>
                <c:pt idx="5015">
                  <c:v>0.77500000000000002</c:v>
                </c:pt>
                <c:pt idx="5016">
                  <c:v>0.77</c:v>
                </c:pt>
                <c:pt idx="5017">
                  <c:v>0.76100000000000001</c:v>
                </c:pt>
                <c:pt idx="5018">
                  <c:v>0.76400000000000001</c:v>
                </c:pt>
                <c:pt idx="5019">
                  <c:v>0.76100000000000001</c:v>
                </c:pt>
                <c:pt idx="5020">
                  <c:v>0.76100000000000001</c:v>
                </c:pt>
                <c:pt idx="5021">
                  <c:v>0.76100000000000001</c:v>
                </c:pt>
                <c:pt idx="5022">
                  <c:v>0.76100000000000001</c:v>
                </c:pt>
                <c:pt idx="5023">
                  <c:v>0.76100000000000001</c:v>
                </c:pt>
                <c:pt idx="5024">
                  <c:v>0.75800000000000001</c:v>
                </c:pt>
                <c:pt idx="5025">
                  <c:v>0.754</c:v>
                </c:pt>
                <c:pt idx="5026">
                  <c:v>0.754</c:v>
                </c:pt>
                <c:pt idx="5027">
                  <c:v>0.754</c:v>
                </c:pt>
                <c:pt idx="5028">
                  <c:v>0.754</c:v>
                </c:pt>
                <c:pt idx="5029">
                  <c:v>0.747</c:v>
                </c:pt>
                <c:pt idx="5030">
                  <c:v>0.747</c:v>
                </c:pt>
                <c:pt idx="5031">
                  <c:v>0.754</c:v>
                </c:pt>
                <c:pt idx="5032">
                  <c:v>0.754</c:v>
                </c:pt>
                <c:pt idx="5033">
                  <c:v>0.747</c:v>
                </c:pt>
                <c:pt idx="5034">
                  <c:v>0.747</c:v>
                </c:pt>
                <c:pt idx="5035">
                  <c:v>0.747</c:v>
                </c:pt>
                <c:pt idx="5036">
                  <c:v>0.73499999999999999</c:v>
                </c:pt>
                <c:pt idx="5037">
                  <c:v>0.71299999999999997</c:v>
                </c:pt>
                <c:pt idx="5038">
                  <c:v>0.71099999999999997</c:v>
                </c:pt>
                <c:pt idx="5039">
                  <c:v>0.70699999999999996</c:v>
                </c:pt>
                <c:pt idx="5040">
                  <c:v>0.70699999999999996</c:v>
                </c:pt>
                <c:pt idx="5041">
                  <c:v>0.70699999999999996</c:v>
                </c:pt>
                <c:pt idx="5042">
                  <c:v>0.70699999999999996</c:v>
                </c:pt>
                <c:pt idx="5043">
                  <c:v>0.69299999999999995</c:v>
                </c:pt>
                <c:pt idx="5044">
                  <c:v>0.69299999999999995</c:v>
                </c:pt>
                <c:pt idx="5045">
                  <c:v>0.68100000000000005</c:v>
                </c:pt>
                <c:pt idx="5046">
                  <c:v>0.68100000000000005</c:v>
                </c:pt>
                <c:pt idx="5047">
                  <c:v>0.68100000000000005</c:v>
                </c:pt>
                <c:pt idx="5048">
                  <c:v>0.68100000000000005</c:v>
                </c:pt>
                <c:pt idx="5049">
                  <c:v>0.68100000000000005</c:v>
                </c:pt>
                <c:pt idx="5050">
                  <c:v>0.68100000000000005</c:v>
                </c:pt>
                <c:pt idx="5051">
                  <c:v>0.67500000000000004</c:v>
                </c:pt>
                <c:pt idx="5052">
                  <c:v>0.627</c:v>
                </c:pt>
                <c:pt idx="5053">
                  <c:v>0.627</c:v>
                </c:pt>
                <c:pt idx="5054">
                  <c:v>0.61499999999999999</c:v>
                </c:pt>
                <c:pt idx="5055">
                  <c:v>0.61499999999999999</c:v>
                </c:pt>
                <c:pt idx="5056">
                  <c:v>0.61499999999999999</c:v>
                </c:pt>
                <c:pt idx="5057">
                  <c:v>0.61499999999999999</c:v>
                </c:pt>
                <c:pt idx="5058">
                  <c:v>0.61499999999999999</c:v>
                </c:pt>
                <c:pt idx="5059">
                  <c:v>0.60799999999999998</c:v>
                </c:pt>
                <c:pt idx="5060">
                  <c:v>0.61499999999999999</c:v>
                </c:pt>
                <c:pt idx="5061">
                  <c:v>0.61499999999999999</c:v>
                </c:pt>
                <c:pt idx="5062">
                  <c:v>0.61499999999999999</c:v>
                </c:pt>
                <c:pt idx="5063">
                  <c:v>0.61499999999999999</c:v>
                </c:pt>
                <c:pt idx="5064">
                  <c:v>0.60799999999999998</c:v>
                </c:pt>
                <c:pt idx="5065">
                  <c:v>0.61499999999999999</c:v>
                </c:pt>
                <c:pt idx="5066">
                  <c:v>0.61499999999999999</c:v>
                </c:pt>
                <c:pt idx="5067">
                  <c:v>0.623</c:v>
                </c:pt>
                <c:pt idx="5068">
                  <c:v>0.627</c:v>
                </c:pt>
                <c:pt idx="5069">
                  <c:v>0.627</c:v>
                </c:pt>
                <c:pt idx="5070">
                  <c:v>0.627</c:v>
                </c:pt>
                <c:pt idx="5071">
                  <c:v>0.63</c:v>
                </c:pt>
                <c:pt idx="5072">
                  <c:v>0.64</c:v>
                </c:pt>
                <c:pt idx="5073">
                  <c:v>0.63600000000000001</c:v>
                </c:pt>
                <c:pt idx="5074">
                  <c:v>0.64</c:v>
                </c:pt>
                <c:pt idx="5075">
                  <c:v>0.63</c:v>
                </c:pt>
                <c:pt idx="5076">
                  <c:v>0.63</c:v>
                </c:pt>
                <c:pt idx="5077">
                  <c:v>0.63</c:v>
                </c:pt>
                <c:pt idx="5078">
                  <c:v>0.63</c:v>
                </c:pt>
                <c:pt idx="5079">
                  <c:v>0.63600000000000001</c:v>
                </c:pt>
                <c:pt idx="5080">
                  <c:v>0.63</c:v>
                </c:pt>
                <c:pt idx="5081">
                  <c:v>0.623</c:v>
                </c:pt>
                <c:pt idx="5082">
                  <c:v>0.60799999999999998</c:v>
                </c:pt>
                <c:pt idx="5083">
                  <c:v>0.60799999999999998</c:v>
                </c:pt>
                <c:pt idx="5084">
                  <c:v>0.60799999999999998</c:v>
                </c:pt>
                <c:pt idx="5085">
                  <c:v>0.60399999999999998</c:v>
                </c:pt>
                <c:pt idx="5086">
                  <c:v>0.61499999999999999</c:v>
                </c:pt>
                <c:pt idx="5087">
                  <c:v>0.623</c:v>
                </c:pt>
                <c:pt idx="5088">
                  <c:v>0.60799999999999998</c:v>
                </c:pt>
                <c:pt idx="5089">
                  <c:v>0.60399999999999998</c:v>
                </c:pt>
                <c:pt idx="5090">
                  <c:v>0.60399999999999998</c:v>
                </c:pt>
                <c:pt idx="5091">
                  <c:v>0.60399999999999998</c:v>
                </c:pt>
                <c:pt idx="5092">
                  <c:v>0.59699999999999998</c:v>
                </c:pt>
                <c:pt idx="5093">
                  <c:v>0.6</c:v>
                </c:pt>
                <c:pt idx="5094">
                  <c:v>0.59699999999999998</c:v>
                </c:pt>
                <c:pt idx="5095">
                  <c:v>0.59699999999999998</c:v>
                </c:pt>
                <c:pt idx="5096">
                  <c:v>0.59099999999999997</c:v>
                </c:pt>
                <c:pt idx="5097">
                  <c:v>0.59099999999999997</c:v>
                </c:pt>
                <c:pt idx="5098">
                  <c:v>0.59099999999999997</c:v>
                </c:pt>
                <c:pt idx="5099">
                  <c:v>0.57799999999999996</c:v>
                </c:pt>
                <c:pt idx="5100">
                  <c:v>0.55700000000000005</c:v>
                </c:pt>
                <c:pt idx="5101">
                  <c:v>0.55300000000000005</c:v>
                </c:pt>
                <c:pt idx="5102">
                  <c:v>0.55700000000000005</c:v>
                </c:pt>
                <c:pt idx="5103">
                  <c:v>0.55700000000000005</c:v>
                </c:pt>
                <c:pt idx="5104">
                  <c:v>0.55700000000000005</c:v>
                </c:pt>
                <c:pt idx="5105">
                  <c:v>0.55700000000000005</c:v>
                </c:pt>
                <c:pt idx="5106">
                  <c:v>0.58499999999999996</c:v>
                </c:pt>
                <c:pt idx="5107">
                  <c:v>0.58499999999999996</c:v>
                </c:pt>
                <c:pt idx="5108">
                  <c:v>0.56799999999999995</c:v>
                </c:pt>
                <c:pt idx="5109">
                  <c:v>0.55700000000000005</c:v>
                </c:pt>
                <c:pt idx="5110">
                  <c:v>0.55700000000000005</c:v>
                </c:pt>
                <c:pt idx="5111">
                  <c:v>0.55700000000000005</c:v>
                </c:pt>
                <c:pt idx="5112">
                  <c:v>0.55700000000000005</c:v>
                </c:pt>
                <c:pt idx="5113">
                  <c:v>0.56799999999999995</c:v>
                </c:pt>
                <c:pt idx="5114">
                  <c:v>0.57799999999999996</c:v>
                </c:pt>
                <c:pt idx="5115">
                  <c:v>0.57799999999999996</c:v>
                </c:pt>
                <c:pt idx="5116">
                  <c:v>0.57799999999999996</c:v>
                </c:pt>
                <c:pt idx="5117">
                  <c:v>0.57799999999999996</c:v>
                </c:pt>
                <c:pt idx="5118">
                  <c:v>0.57799999999999996</c:v>
                </c:pt>
                <c:pt idx="5119">
                  <c:v>0.57799999999999996</c:v>
                </c:pt>
                <c:pt idx="5120">
                  <c:v>0.55700000000000005</c:v>
                </c:pt>
                <c:pt idx="5121">
                  <c:v>0.55300000000000005</c:v>
                </c:pt>
                <c:pt idx="5122">
                  <c:v>0.54700000000000004</c:v>
                </c:pt>
                <c:pt idx="5123">
                  <c:v>0.54700000000000004</c:v>
                </c:pt>
                <c:pt idx="5124">
                  <c:v>0.55300000000000005</c:v>
                </c:pt>
                <c:pt idx="5125">
                  <c:v>0.55300000000000005</c:v>
                </c:pt>
                <c:pt idx="5126">
                  <c:v>0.55300000000000005</c:v>
                </c:pt>
                <c:pt idx="5127">
                  <c:v>0.54700000000000004</c:v>
                </c:pt>
                <c:pt idx="5128">
                  <c:v>0.53300000000000003</c:v>
                </c:pt>
                <c:pt idx="5129">
                  <c:v>0.52100000000000002</c:v>
                </c:pt>
                <c:pt idx="5130">
                  <c:v>0.52100000000000002</c:v>
                </c:pt>
                <c:pt idx="5131">
                  <c:v>0.51700000000000002</c:v>
                </c:pt>
                <c:pt idx="5132">
                  <c:v>0.51700000000000002</c:v>
                </c:pt>
                <c:pt idx="5133">
                  <c:v>0.51700000000000002</c:v>
                </c:pt>
                <c:pt idx="5134">
                  <c:v>0.505</c:v>
                </c:pt>
                <c:pt idx="5135">
                  <c:v>0.505</c:v>
                </c:pt>
                <c:pt idx="5136">
                  <c:v>0.5</c:v>
                </c:pt>
                <c:pt idx="5137">
                  <c:v>0.505</c:v>
                </c:pt>
                <c:pt idx="5138">
                  <c:v>0.5</c:v>
                </c:pt>
                <c:pt idx="5139">
                  <c:v>0.5</c:v>
                </c:pt>
                <c:pt idx="5140">
                  <c:v>0.5</c:v>
                </c:pt>
                <c:pt idx="5141">
                  <c:v>0.5</c:v>
                </c:pt>
                <c:pt idx="5142">
                  <c:v>0.505</c:v>
                </c:pt>
                <c:pt idx="5143">
                  <c:v>0.50900000000000001</c:v>
                </c:pt>
                <c:pt idx="5144">
                  <c:v>0.54100000000000004</c:v>
                </c:pt>
                <c:pt idx="5145">
                  <c:v>0.53300000000000003</c:v>
                </c:pt>
                <c:pt idx="5146">
                  <c:v>0.53300000000000003</c:v>
                </c:pt>
                <c:pt idx="5147">
                  <c:v>0.53300000000000003</c:v>
                </c:pt>
                <c:pt idx="5148">
                  <c:v>0.54100000000000004</c:v>
                </c:pt>
                <c:pt idx="5149">
                  <c:v>0.54700000000000004</c:v>
                </c:pt>
                <c:pt idx="5150">
                  <c:v>0.55700000000000005</c:v>
                </c:pt>
                <c:pt idx="5151">
                  <c:v>0.55300000000000005</c:v>
                </c:pt>
                <c:pt idx="5152">
                  <c:v>0.55700000000000005</c:v>
                </c:pt>
                <c:pt idx="5153">
                  <c:v>0.55700000000000005</c:v>
                </c:pt>
                <c:pt idx="5154">
                  <c:v>0.55700000000000005</c:v>
                </c:pt>
                <c:pt idx="5155">
                  <c:v>0.54700000000000004</c:v>
                </c:pt>
                <c:pt idx="5156">
                  <c:v>0.55300000000000005</c:v>
                </c:pt>
                <c:pt idx="5157">
                  <c:v>0.55300000000000005</c:v>
                </c:pt>
                <c:pt idx="5158">
                  <c:v>0.55300000000000005</c:v>
                </c:pt>
                <c:pt idx="5159">
                  <c:v>0.58499999999999996</c:v>
                </c:pt>
                <c:pt idx="5160">
                  <c:v>0.58499999999999996</c:v>
                </c:pt>
                <c:pt idx="5161">
                  <c:v>0.58499999999999996</c:v>
                </c:pt>
                <c:pt idx="5162">
                  <c:v>0.57799999999999996</c:v>
                </c:pt>
                <c:pt idx="5163">
                  <c:v>0.57799999999999996</c:v>
                </c:pt>
                <c:pt idx="5164">
                  <c:v>0.55700000000000005</c:v>
                </c:pt>
                <c:pt idx="5165">
                  <c:v>0.53300000000000003</c:v>
                </c:pt>
                <c:pt idx="5166">
                  <c:v>0.54100000000000004</c:v>
                </c:pt>
                <c:pt idx="5167">
                  <c:v>0.54100000000000004</c:v>
                </c:pt>
                <c:pt idx="5168">
                  <c:v>0.54100000000000004</c:v>
                </c:pt>
                <c:pt idx="5169">
                  <c:v>0.54100000000000004</c:v>
                </c:pt>
                <c:pt idx="5170">
                  <c:v>0.54100000000000004</c:v>
                </c:pt>
                <c:pt idx="5171">
                  <c:v>0.53300000000000003</c:v>
                </c:pt>
                <c:pt idx="5172">
                  <c:v>0.53300000000000003</c:v>
                </c:pt>
                <c:pt idx="5173">
                  <c:v>0.52100000000000002</c:v>
                </c:pt>
                <c:pt idx="5174">
                  <c:v>0.52100000000000002</c:v>
                </c:pt>
                <c:pt idx="5175">
                  <c:v>0.52100000000000002</c:v>
                </c:pt>
                <c:pt idx="5176">
                  <c:v>0.52100000000000002</c:v>
                </c:pt>
                <c:pt idx="5177">
                  <c:v>0.505</c:v>
                </c:pt>
                <c:pt idx="5178">
                  <c:v>0.505</c:v>
                </c:pt>
                <c:pt idx="5179">
                  <c:v>0.50900000000000001</c:v>
                </c:pt>
                <c:pt idx="5180">
                  <c:v>0.52100000000000002</c:v>
                </c:pt>
                <c:pt idx="5181">
                  <c:v>0.52100000000000002</c:v>
                </c:pt>
                <c:pt idx="5182">
                  <c:v>0.52100000000000002</c:v>
                </c:pt>
                <c:pt idx="5183">
                  <c:v>0.53300000000000003</c:v>
                </c:pt>
                <c:pt idx="5184">
                  <c:v>0.52100000000000002</c:v>
                </c:pt>
                <c:pt idx="5185">
                  <c:v>0.52100000000000002</c:v>
                </c:pt>
                <c:pt idx="5186">
                  <c:v>0.52100000000000002</c:v>
                </c:pt>
                <c:pt idx="5187">
                  <c:v>0.51700000000000002</c:v>
                </c:pt>
                <c:pt idx="5188">
                  <c:v>0.51700000000000002</c:v>
                </c:pt>
                <c:pt idx="5189">
                  <c:v>0.51700000000000002</c:v>
                </c:pt>
                <c:pt idx="5190">
                  <c:v>0.50900000000000001</c:v>
                </c:pt>
                <c:pt idx="5191">
                  <c:v>0.50900000000000001</c:v>
                </c:pt>
                <c:pt idx="5192">
                  <c:v>0.5</c:v>
                </c:pt>
                <c:pt idx="5193">
                  <c:v>0.48499999999999999</c:v>
                </c:pt>
                <c:pt idx="5194">
                  <c:v>0.47099999999999997</c:v>
                </c:pt>
                <c:pt idx="5195">
                  <c:v>0.47099999999999997</c:v>
                </c:pt>
                <c:pt idx="5196">
                  <c:v>0.47099999999999997</c:v>
                </c:pt>
                <c:pt idx="5197">
                  <c:v>0.48499999999999999</c:v>
                </c:pt>
                <c:pt idx="5198">
                  <c:v>0.48499999999999999</c:v>
                </c:pt>
                <c:pt idx="5199">
                  <c:v>0.48499999999999999</c:v>
                </c:pt>
                <c:pt idx="5200">
                  <c:v>0.48499999999999999</c:v>
                </c:pt>
                <c:pt idx="5201">
                  <c:v>0.5</c:v>
                </c:pt>
                <c:pt idx="5202">
                  <c:v>0.5</c:v>
                </c:pt>
                <c:pt idx="5203">
                  <c:v>0.5</c:v>
                </c:pt>
                <c:pt idx="5204">
                  <c:v>0.48499999999999999</c:v>
                </c:pt>
                <c:pt idx="5205">
                  <c:v>0.47099999999999997</c:v>
                </c:pt>
                <c:pt idx="5206">
                  <c:v>0.47099999999999997</c:v>
                </c:pt>
                <c:pt idx="5207">
                  <c:v>0.47099999999999997</c:v>
                </c:pt>
                <c:pt idx="5208">
                  <c:v>0.47099999999999997</c:v>
                </c:pt>
                <c:pt idx="5209">
                  <c:v>0.47099999999999997</c:v>
                </c:pt>
                <c:pt idx="5210">
                  <c:v>0.47099999999999997</c:v>
                </c:pt>
                <c:pt idx="5211">
                  <c:v>0.48499999999999999</c:v>
                </c:pt>
                <c:pt idx="5212">
                  <c:v>0.47099999999999997</c:v>
                </c:pt>
                <c:pt idx="5213">
                  <c:v>0.47099999999999997</c:v>
                </c:pt>
                <c:pt idx="5214">
                  <c:v>0.46300000000000002</c:v>
                </c:pt>
                <c:pt idx="5215">
                  <c:v>0.46300000000000002</c:v>
                </c:pt>
                <c:pt idx="5216">
                  <c:v>0.46300000000000002</c:v>
                </c:pt>
                <c:pt idx="5217">
                  <c:v>0.46300000000000002</c:v>
                </c:pt>
                <c:pt idx="5218">
                  <c:v>0.46300000000000002</c:v>
                </c:pt>
                <c:pt idx="5219">
                  <c:v>0.45800000000000002</c:v>
                </c:pt>
                <c:pt idx="5220">
                  <c:v>0.436</c:v>
                </c:pt>
                <c:pt idx="5221">
                  <c:v>0.42599999999999999</c:v>
                </c:pt>
                <c:pt idx="5222">
                  <c:v>0.42099999999999999</c:v>
                </c:pt>
                <c:pt idx="5223">
                  <c:v>0.42099999999999999</c:v>
                </c:pt>
                <c:pt idx="5224">
                  <c:v>0.42099999999999999</c:v>
                </c:pt>
                <c:pt idx="5225">
                  <c:v>0.42099999999999999</c:v>
                </c:pt>
                <c:pt idx="5226">
                  <c:v>0.43099999999999999</c:v>
                </c:pt>
                <c:pt idx="5227">
                  <c:v>0.44600000000000001</c:v>
                </c:pt>
                <c:pt idx="5228">
                  <c:v>0.45200000000000001</c:v>
                </c:pt>
                <c:pt idx="5229">
                  <c:v>0.44600000000000001</c:v>
                </c:pt>
                <c:pt idx="5230">
                  <c:v>0.44600000000000001</c:v>
                </c:pt>
                <c:pt idx="5231">
                  <c:v>0.44600000000000001</c:v>
                </c:pt>
                <c:pt idx="5232">
                  <c:v>0.44600000000000001</c:v>
                </c:pt>
                <c:pt idx="5233">
                  <c:v>0.45200000000000001</c:v>
                </c:pt>
                <c:pt idx="5234">
                  <c:v>0.44600000000000001</c:v>
                </c:pt>
                <c:pt idx="5235">
                  <c:v>0.436</c:v>
                </c:pt>
                <c:pt idx="5236">
                  <c:v>0.42099999999999999</c:v>
                </c:pt>
                <c:pt idx="5237">
                  <c:v>0.42099999999999999</c:v>
                </c:pt>
                <c:pt idx="5238">
                  <c:v>0.42099999999999999</c:v>
                </c:pt>
                <c:pt idx="5239">
                  <c:v>0.42099999999999999</c:v>
                </c:pt>
                <c:pt idx="5240">
                  <c:v>0.42599999999999999</c:v>
                </c:pt>
                <c:pt idx="5241">
                  <c:v>0.43099999999999999</c:v>
                </c:pt>
                <c:pt idx="5242">
                  <c:v>0.43099999999999999</c:v>
                </c:pt>
                <c:pt idx="5243">
                  <c:v>0.42599999999999999</c:v>
                </c:pt>
                <c:pt idx="5244">
                  <c:v>0.42599999999999999</c:v>
                </c:pt>
                <c:pt idx="5245">
                  <c:v>0.42599999999999999</c:v>
                </c:pt>
                <c:pt idx="5246">
                  <c:v>0.42599999999999999</c:v>
                </c:pt>
                <c:pt idx="5247">
                  <c:v>0.42599999999999999</c:v>
                </c:pt>
                <c:pt idx="5248">
                  <c:v>0.40400000000000003</c:v>
                </c:pt>
                <c:pt idx="5249">
                  <c:v>0.40400000000000003</c:v>
                </c:pt>
                <c:pt idx="5250">
                  <c:v>0.39200000000000002</c:v>
                </c:pt>
                <c:pt idx="5251">
                  <c:v>0.39200000000000002</c:v>
                </c:pt>
                <c:pt idx="5252">
                  <c:v>0.39200000000000002</c:v>
                </c:pt>
                <c:pt idx="5253">
                  <c:v>0.39200000000000002</c:v>
                </c:pt>
                <c:pt idx="5254">
                  <c:v>0.39200000000000002</c:v>
                </c:pt>
                <c:pt idx="5255">
                  <c:v>0.39200000000000002</c:v>
                </c:pt>
                <c:pt idx="5256">
                  <c:v>0.40400000000000003</c:v>
                </c:pt>
                <c:pt idx="5257">
                  <c:v>0.39200000000000002</c:v>
                </c:pt>
                <c:pt idx="5258">
                  <c:v>0.39200000000000002</c:v>
                </c:pt>
                <c:pt idx="5259">
                  <c:v>0.39200000000000002</c:v>
                </c:pt>
                <c:pt idx="5260">
                  <c:v>0.39200000000000002</c:v>
                </c:pt>
                <c:pt idx="5261">
                  <c:v>0.39200000000000002</c:v>
                </c:pt>
                <c:pt idx="5262">
                  <c:v>0.38200000000000001</c:v>
                </c:pt>
                <c:pt idx="5263">
                  <c:v>0.38200000000000001</c:v>
                </c:pt>
                <c:pt idx="5264">
                  <c:v>0.373</c:v>
                </c:pt>
                <c:pt idx="5265">
                  <c:v>0.373</c:v>
                </c:pt>
                <c:pt idx="5266">
                  <c:v>0.373</c:v>
                </c:pt>
                <c:pt idx="5267">
                  <c:v>0.35799999999999998</c:v>
                </c:pt>
                <c:pt idx="5268">
                  <c:v>0.34599999999999997</c:v>
                </c:pt>
                <c:pt idx="5269">
                  <c:v>0.32700000000000001</c:v>
                </c:pt>
                <c:pt idx="5270">
                  <c:v>0.34599999999999997</c:v>
                </c:pt>
                <c:pt idx="5271">
                  <c:v>0.35799999999999998</c:v>
                </c:pt>
                <c:pt idx="5272">
                  <c:v>0.35799999999999998</c:v>
                </c:pt>
                <c:pt idx="5273">
                  <c:v>0.35799999999999998</c:v>
                </c:pt>
                <c:pt idx="5274">
                  <c:v>0.373</c:v>
                </c:pt>
                <c:pt idx="5275">
                  <c:v>0.35799999999999998</c:v>
                </c:pt>
                <c:pt idx="5276">
                  <c:v>0.35799999999999998</c:v>
                </c:pt>
                <c:pt idx="5277">
                  <c:v>0.38200000000000001</c:v>
                </c:pt>
                <c:pt idx="5278">
                  <c:v>0.373</c:v>
                </c:pt>
                <c:pt idx="5279">
                  <c:v>0.373</c:v>
                </c:pt>
                <c:pt idx="5280">
                  <c:v>0.373</c:v>
                </c:pt>
                <c:pt idx="5281">
                  <c:v>0.35799999999999998</c:v>
                </c:pt>
                <c:pt idx="5282">
                  <c:v>0.373</c:v>
                </c:pt>
                <c:pt idx="5283">
                  <c:v>0.35799999999999998</c:v>
                </c:pt>
                <c:pt idx="5284">
                  <c:v>0.35799999999999998</c:v>
                </c:pt>
                <c:pt idx="5285">
                  <c:v>0.34599999999999997</c:v>
                </c:pt>
                <c:pt idx="5286">
                  <c:v>0.34599999999999997</c:v>
                </c:pt>
                <c:pt idx="5287">
                  <c:v>0.34599999999999997</c:v>
                </c:pt>
                <c:pt idx="5288">
                  <c:v>0.34599999999999997</c:v>
                </c:pt>
                <c:pt idx="5289">
                  <c:v>0.32700000000000001</c:v>
                </c:pt>
                <c:pt idx="5290">
                  <c:v>0.32700000000000001</c:v>
                </c:pt>
                <c:pt idx="5291">
                  <c:v>0.32700000000000001</c:v>
                </c:pt>
                <c:pt idx="5292">
                  <c:v>0.34599999999999997</c:v>
                </c:pt>
                <c:pt idx="5293">
                  <c:v>0.34599999999999997</c:v>
                </c:pt>
                <c:pt idx="5294">
                  <c:v>0.34599999999999997</c:v>
                </c:pt>
                <c:pt idx="5295">
                  <c:v>0.32700000000000001</c:v>
                </c:pt>
                <c:pt idx="5296">
                  <c:v>0.32700000000000001</c:v>
                </c:pt>
                <c:pt idx="5297">
                  <c:v>0.32700000000000001</c:v>
                </c:pt>
                <c:pt idx="5298">
                  <c:v>0.32700000000000001</c:v>
                </c:pt>
                <c:pt idx="5299">
                  <c:v>0.30499999999999999</c:v>
                </c:pt>
                <c:pt idx="5300">
                  <c:v>0.30499999999999999</c:v>
                </c:pt>
                <c:pt idx="5301">
                  <c:v>0.30499999999999999</c:v>
                </c:pt>
                <c:pt idx="5302">
                  <c:v>0.29399999999999998</c:v>
                </c:pt>
                <c:pt idx="5303">
                  <c:v>0.29399999999999998</c:v>
                </c:pt>
                <c:pt idx="5304">
                  <c:v>0.29399999999999998</c:v>
                </c:pt>
                <c:pt idx="5305">
                  <c:v>0.29399999999999998</c:v>
                </c:pt>
                <c:pt idx="5306">
                  <c:v>0.30499999999999999</c:v>
                </c:pt>
                <c:pt idx="5307">
                  <c:v>0.30499999999999999</c:v>
                </c:pt>
                <c:pt idx="5308">
                  <c:v>0.30499999999999999</c:v>
                </c:pt>
                <c:pt idx="5309">
                  <c:v>0.30499999999999999</c:v>
                </c:pt>
                <c:pt idx="5310">
                  <c:v>0.32700000000000001</c:v>
                </c:pt>
                <c:pt idx="5311">
                  <c:v>0.30499999999999999</c:v>
                </c:pt>
                <c:pt idx="5312">
                  <c:v>0.28299999999999997</c:v>
                </c:pt>
                <c:pt idx="5313">
                  <c:v>0.28299999999999997</c:v>
                </c:pt>
                <c:pt idx="5314">
                  <c:v>0.28299999999999997</c:v>
                </c:pt>
                <c:pt idx="5315">
                  <c:v>0.28299999999999997</c:v>
                </c:pt>
                <c:pt idx="5316">
                  <c:v>0.28299999999999997</c:v>
                </c:pt>
                <c:pt idx="5317">
                  <c:v>0.28299999999999997</c:v>
                </c:pt>
                <c:pt idx="5318">
                  <c:v>0.28299999999999997</c:v>
                </c:pt>
                <c:pt idx="5319">
                  <c:v>0.28299999999999997</c:v>
                </c:pt>
                <c:pt idx="5320">
                  <c:v>0.26700000000000002</c:v>
                </c:pt>
                <c:pt idx="5321">
                  <c:v>0.26700000000000002</c:v>
                </c:pt>
                <c:pt idx="5322">
                  <c:v>0.26700000000000002</c:v>
                </c:pt>
                <c:pt idx="5323">
                  <c:v>0.28299999999999997</c:v>
                </c:pt>
                <c:pt idx="5324">
                  <c:v>0.28299999999999997</c:v>
                </c:pt>
                <c:pt idx="5325">
                  <c:v>0.26700000000000002</c:v>
                </c:pt>
                <c:pt idx="5326">
                  <c:v>0.28299999999999997</c:v>
                </c:pt>
                <c:pt idx="5327">
                  <c:v>0.29399999999999998</c:v>
                </c:pt>
                <c:pt idx="5328">
                  <c:v>0.29399999999999998</c:v>
                </c:pt>
                <c:pt idx="5329">
                  <c:v>0.29399999999999998</c:v>
                </c:pt>
                <c:pt idx="5330">
                  <c:v>0.30499999999999999</c:v>
                </c:pt>
                <c:pt idx="5331">
                  <c:v>0.32700000000000001</c:v>
                </c:pt>
                <c:pt idx="5332">
                  <c:v>0.30499999999999999</c:v>
                </c:pt>
                <c:pt idx="5333">
                  <c:v>0.30499999999999999</c:v>
                </c:pt>
                <c:pt idx="5334">
                  <c:v>0.32700000000000001</c:v>
                </c:pt>
                <c:pt idx="5335">
                  <c:v>0.32700000000000001</c:v>
                </c:pt>
                <c:pt idx="5336">
                  <c:v>0.32700000000000001</c:v>
                </c:pt>
                <c:pt idx="5337">
                  <c:v>0.32700000000000001</c:v>
                </c:pt>
                <c:pt idx="5338">
                  <c:v>0.32700000000000001</c:v>
                </c:pt>
                <c:pt idx="5339">
                  <c:v>0.32700000000000001</c:v>
                </c:pt>
                <c:pt idx="5340">
                  <c:v>0.32700000000000001</c:v>
                </c:pt>
                <c:pt idx="5341">
                  <c:v>0.30499999999999999</c:v>
                </c:pt>
                <c:pt idx="5342">
                  <c:v>0.30499999999999999</c:v>
                </c:pt>
                <c:pt idx="5343">
                  <c:v>0.30499999999999999</c:v>
                </c:pt>
                <c:pt idx="5344">
                  <c:v>0.30499999999999999</c:v>
                </c:pt>
                <c:pt idx="5345">
                  <c:v>0.30499999999999999</c:v>
                </c:pt>
                <c:pt idx="5346">
                  <c:v>0.30499999999999999</c:v>
                </c:pt>
                <c:pt idx="5347">
                  <c:v>0.30499999999999999</c:v>
                </c:pt>
                <c:pt idx="5348">
                  <c:v>0.29399999999999998</c:v>
                </c:pt>
                <c:pt idx="5349">
                  <c:v>0.29399999999999998</c:v>
                </c:pt>
                <c:pt idx="5350">
                  <c:v>0.29399999999999998</c:v>
                </c:pt>
                <c:pt idx="5351">
                  <c:v>0.30499999999999999</c:v>
                </c:pt>
                <c:pt idx="5352">
                  <c:v>0.32700000000000001</c:v>
                </c:pt>
                <c:pt idx="5353">
                  <c:v>0.32700000000000001</c:v>
                </c:pt>
                <c:pt idx="5354">
                  <c:v>0.32700000000000001</c:v>
                </c:pt>
                <c:pt idx="5355">
                  <c:v>0.32700000000000001</c:v>
                </c:pt>
                <c:pt idx="5356">
                  <c:v>0.32700000000000001</c:v>
                </c:pt>
                <c:pt idx="5357">
                  <c:v>0.32700000000000001</c:v>
                </c:pt>
                <c:pt idx="5358">
                  <c:v>0.30499999999999999</c:v>
                </c:pt>
                <c:pt idx="5359">
                  <c:v>0.30499999999999999</c:v>
                </c:pt>
                <c:pt idx="5360">
                  <c:v>0.30499999999999999</c:v>
                </c:pt>
                <c:pt idx="5361">
                  <c:v>0.30499999999999999</c:v>
                </c:pt>
                <c:pt idx="5362">
                  <c:v>0.32700000000000001</c:v>
                </c:pt>
                <c:pt idx="5363">
                  <c:v>0.32700000000000001</c:v>
                </c:pt>
                <c:pt idx="5364">
                  <c:v>0.32700000000000001</c:v>
                </c:pt>
                <c:pt idx="5365">
                  <c:v>0.34599999999999997</c:v>
                </c:pt>
                <c:pt idx="5366">
                  <c:v>0.35799999999999998</c:v>
                </c:pt>
                <c:pt idx="5367">
                  <c:v>0.35799999999999998</c:v>
                </c:pt>
                <c:pt idx="5368">
                  <c:v>0.35799999999999998</c:v>
                </c:pt>
                <c:pt idx="5369">
                  <c:v>0.373</c:v>
                </c:pt>
                <c:pt idx="5370">
                  <c:v>0.373</c:v>
                </c:pt>
                <c:pt idx="5371">
                  <c:v>0.373</c:v>
                </c:pt>
                <c:pt idx="5372">
                  <c:v>0.373</c:v>
                </c:pt>
                <c:pt idx="5373">
                  <c:v>0.373</c:v>
                </c:pt>
                <c:pt idx="5374">
                  <c:v>0.35799999999999998</c:v>
                </c:pt>
                <c:pt idx="5375">
                  <c:v>0.35799999999999998</c:v>
                </c:pt>
                <c:pt idx="5376">
                  <c:v>0.34599999999999997</c:v>
                </c:pt>
                <c:pt idx="5377">
                  <c:v>0.34599999999999997</c:v>
                </c:pt>
                <c:pt idx="5378">
                  <c:v>0.34599999999999997</c:v>
                </c:pt>
                <c:pt idx="5379">
                  <c:v>0.35799999999999998</c:v>
                </c:pt>
                <c:pt idx="5380">
                  <c:v>0.35799999999999998</c:v>
                </c:pt>
                <c:pt idx="5381">
                  <c:v>0.373</c:v>
                </c:pt>
                <c:pt idx="5382">
                  <c:v>0.373</c:v>
                </c:pt>
                <c:pt idx="5383">
                  <c:v>0.35799999999999998</c:v>
                </c:pt>
                <c:pt idx="5384">
                  <c:v>0.35799999999999998</c:v>
                </c:pt>
                <c:pt idx="5385">
                  <c:v>0.35799999999999998</c:v>
                </c:pt>
                <c:pt idx="5386">
                  <c:v>0.35799999999999998</c:v>
                </c:pt>
                <c:pt idx="5387">
                  <c:v>0.34599999999999997</c:v>
                </c:pt>
                <c:pt idx="5388">
                  <c:v>0.35799999999999998</c:v>
                </c:pt>
                <c:pt idx="5389">
                  <c:v>0.35799999999999998</c:v>
                </c:pt>
                <c:pt idx="5390">
                  <c:v>0.32700000000000001</c:v>
                </c:pt>
                <c:pt idx="5391">
                  <c:v>0.32700000000000001</c:v>
                </c:pt>
                <c:pt idx="5392">
                  <c:v>0.32700000000000001</c:v>
                </c:pt>
                <c:pt idx="5393">
                  <c:v>0.30499999999999999</c:v>
                </c:pt>
                <c:pt idx="5394">
                  <c:v>0.30499999999999999</c:v>
                </c:pt>
                <c:pt idx="5395">
                  <c:v>0.30499999999999999</c:v>
                </c:pt>
                <c:pt idx="5396">
                  <c:v>0.29399999999999998</c:v>
                </c:pt>
                <c:pt idx="5397">
                  <c:v>0.29399999999999998</c:v>
                </c:pt>
                <c:pt idx="5398">
                  <c:v>0.29399999999999998</c:v>
                </c:pt>
                <c:pt idx="5399">
                  <c:v>0.29399999999999998</c:v>
                </c:pt>
                <c:pt idx="5400">
                  <c:v>0.29399999999999998</c:v>
                </c:pt>
                <c:pt idx="5401">
                  <c:v>0.28299999999999997</c:v>
                </c:pt>
                <c:pt idx="5402">
                  <c:v>0.28299999999999997</c:v>
                </c:pt>
                <c:pt idx="5403">
                  <c:v>0.28299999999999997</c:v>
                </c:pt>
                <c:pt idx="5404">
                  <c:v>0.29399999999999998</c:v>
                </c:pt>
                <c:pt idx="5405">
                  <c:v>0.29399999999999998</c:v>
                </c:pt>
                <c:pt idx="5406">
                  <c:v>0.29399999999999998</c:v>
                </c:pt>
                <c:pt idx="5407">
                  <c:v>0.29399999999999998</c:v>
                </c:pt>
                <c:pt idx="5408">
                  <c:v>0.28299999999999997</c:v>
                </c:pt>
                <c:pt idx="5409">
                  <c:v>0.28299999999999997</c:v>
                </c:pt>
                <c:pt idx="5410">
                  <c:v>0.26700000000000002</c:v>
                </c:pt>
                <c:pt idx="5411">
                  <c:v>0.249</c:v>
                </c:pt>
                <c:pt idx="5412">
                  <c:v>0.249</c:v>
                </c:pt>
                <c:pt idx="5413">
                  <c:v>0.249</c:v>
                </c:pt>
                <c:pt idx="5414">
                  <c:v>0.249</c:v>
                </c:pt>
                <c:pt idx="5415">
                  <c:v>0.249</c:v>
                </c:pt>
                <c:pt idx="5416">
                  <c:v>0.249</c:v>
                </c:pt>
                <c:pt idx="5417">
                  <c:v>0.26700000000000002</c:v>
                </c:pt>
                <c:pt idx="5418">
                  <c:v>0.28299999999999997</c:v>
                </c:pt>
                <c:pt idx="5419">
                  <c:v>0.28299999999999997</c:v>
                </c:pt>
                <c:pt idx="5420">
                  <c:v>0.28299999999999997</c:v>
                </c:pt>
                <c:pt idx="5421">
                  <c:v>0.28299999999999997</c:v>
                </c:pt>
                <c:pt idx="5422">
                  <c:v>0.29399999999999998</c:v>
                </c:pt>
                <c:pt idx="5423">
                  <c:v>0.30499999999999999</c:v>
                </c:pt>
                <c:pt idx="5424">
                  <c:v>0.373</c:v>
                </c:pt>
                <c:pt idx="5425">
                  <c:v>0.34599999999999997</c:v>
                </c:pt>
                <c:pt idx="5426">
                  <c:v>0.34599999999999997</c:v>
                </c:pt>
                <c:pt idx="5427">
                  <c:v>0.34599999999999997</c:v>
                </c:pt>
                <c:pt idx="5428">
                  <c:v>0.373</c:v>
                </c:pt>
                <c:pt idx="5429">
                  <c:v>0.38200000000000001</c:v>
                </c:pt>
                <c:pt idx="5430">
                  <c:v>0.38200000000000001</c:v>
                </c:pt>
                <c:pt idx="5431">
                  <c:v>0.373</c:v>
                </c:pt>
                <c:pt idx="5432">
                  <c:v>0.38900000000000001</c:v>
                </c:pt>
                <c:pt idx="5433">
                  <c:v>0.38900000000000001</c:v>
                </c:pt>
                <c:pt idx="5434">
                  <c:v>0.38900000000000001</c:v>
                </c:pt>
                <c:pt idx="5435">
                  <c:v>0.38900000000000001</c:v>
                </c:pt>
                <c:pt idx="5436">
                  <c:v>0.38900000000000001</c:v>
                </c:pt>
                <c:pt idx="5437">
                  <c:v>0.38200000000000001</c:v>
                </c:pt>
                <c:pt idx="5438">
                  <c:v>0.38200000000000001</c:v>
                </c:pt>
                <c:pt idx="5439">
                  <c:v>0.38200000000000001</c:v>
                </c:pt>
                <c:pt idx="5440">
                  <c:v>0.38200000000000001</c:v>
                </c:pt>
                <c:pt idx="5441">
                  <c:v>0.38200000000000001</c:v>
                </c:pt>
                <c:pt idx="5442">
                  <c:v>0.38200000000000001</c:v>
                </c:pt>
                <c:pt idx="5443">
                  <c:v>0.38200000000000001</c:v>
                </c:pt>
                <c:pt idx="5444">
                  <c:v>0.38200000000000001</c:v>
                </c:pt>
                <c:pt idx="5445">
                  <c:v>0.38200000000000001</c:v>
                </c:pt>
                <c:pt idx="5446">
                  <c:v>0.38200000000000001</c:v>
                </c:pt>
                <c:pt idx="5447">
                  <c:v>0.38200000000000001</c:v>
                </c:pt>
                <c:pt idx="5448">
                  <c:v>0.38200000000000001</c:v>
                </c:pt>
                <c:pt idx="5449">
                  <c:v>0.38200000000000001</c:v>
                </c:pt>
                <c:pt idx="5450">
                  <c:v>0.38900000000000001</c:v>
                </c:pt>
                <c:pt idx="5451">
                  <c:v>0.38900000000000001</c:v>
                </c:pt>
                <c:pt idx="5452">
                  <c:v>0.38900000000000001</c:v>
                </c:pt>
                <c:pt idx="5453">
                  <c:v>0.38200000000000001</c:v>
                </c:pt>
                <c:pt idx="5454">
                  <c:v>0.38200000000000001</c:v>
                </c:pt>
                <c:pt idx="5455">
                  <c:v>0.38200000000000001</c:v>
                </c:pt>
                <c:pt idx="5456">
                  <c:v>0.38200000000000001</c:v>
                </c:pt>
                <c:pt idx="5457">
                  <c:v>0.373</c:v>
                </c:pt>
                <c:pt idx="5458">
                  <c:v>0.373</c:v>
                </c:pt>
                <c:pt idx="5459">
                  <c:v>0.35799999999999998</c:v>
                </c:pt>
                <c:pt idx="5460">
                  <c:v>0.35799999999999998</c:v>
                </c:pt>
                <c:pt idx="5461">
                  <c:v>0.35799999999999998</c:v>
                </c:pt>
                <c:pt idx="5462">
                  <c:v>0.35799999999999998</c:v>
                </c:pt>
                <c:pt idx="5463">
                  <c:v>0.35799999999999998</c:v>
                </c:pt>
                <c:pt idx="5464">
                  <c:v>0.38200000000000001</c:v>
                </c:pt>
                <c:pt idx="5465">
                  <c:v>0.38200000000000001</c:v>
                </c:pt>
                <c:pt idx="5466">
                  <c:v>0.373</c:v>
                </c:pt>
                <c:pt idx="5467">
                  <c:v>0.373</c:v>
                </c:pt>
                <c:pt idx="5468">
                  <c:v>0.373</c:v>
                </c:pt>
                <c:pt idx="5469">
                  <c:v>0.373</c:v>
                </c:pt>
                <c:pt idx="5470">
                  <c:v>0.373</c:v>
                </c:pt>
                <c:pt idx="5471">
                  <c:v>0.373</c:v>
                </c:pt>
                <c:pt idx="5472">
                  <c:v>0.373</c:v>
                </c:pt>
                <c:pt idx="5473">
                  <c:v>0.373</c:v>
                </c:pt>
                <c:pt idx="5474">
                  <c:v>0.373</c:v>
                </c:pt>
                <c:pt idx="5475">
                  <c:v>0.373</c:v>
                </c:pt>
                <c:pt idx="5476">
                  <c:v>0.373</c:v>
                </c:pt>
                <c:pt idx="5477">
                  <c:v>0.373</c:v>
                </c:pt>
                <c:pt idx="5478">
                  <c:v>0.373</c:v>
                </c:pt>
                <c:pt idx="5479">
                  <c:v>0.38200000000000001</c:v>
                </c:pt>
                <c:pt idx="5480">
                  <c:v>0.38900000000000001</c:v>
                </c:pt>
                <c:pt idx="5481">
                  <c:v>0.39200000000000002</c:v>
                </c:pt>
                <c:pt idx="5482">
                  <c:v>0.39200000000000002</c:v>
                </c:pt>
                <c:pt idx="5483">
                  <c:v>0.39200000000000002</c:v>
                </c:pt>
                <c:pt idx="5484">
                  <c:v>0.39200000000000002</c:v>
                </c:pt>
                <c:pt idx="5485">
                  <c:v>0.39200000000000002</c:v>
                </c:pt>
                <c:pt idx="5486">
                  <c:v>0.39200000000000002</c:v>
                </c:pt>
                <c:pt idx="5487">
                  <c:v>0.39200000000000002</c:v>
                </c:pt>
                <c:pt idx="5488">
                  <c:v>0.39200000000000002</c:v>
                </c:pt>
                <c:pt idx="5489">
                  <c:v>0.39200000000000002</c:v>
                </c:pt>
                <c:pt idx="5490">
                  <c:v>0.39200000000000002</c:v>
                </c:pt>
                <c:pt idx="5491">
                  <c:v>0.39200000000000002</c:v>
                </c:pt>
                <c:pt idx="5492">
                  <c:v>0.38900000000000001</c:v>
                </c:pt>
                <c:pt idx="5493">
                  <c:v>0.38200000000000001</c:v>
                </c:pt>
                <c:pt idx="5494">
                  <c:v>0.373</c:v>
                </c:pt>
                <c:pt idx="5495">
                  <c:v>0.373</c:v>
                </c:pt>
                <c:pt idx="5496">
                  <c:v>0.373</c:v>
                </c:pt>
                <c:pt idx="5497">
                  <c:v>0.373</c:v>
                </c:pt>
                <c:pt idx="5498">
                  <c:v>0.373</c:v>
                </c:pt>
                <c:pt idx="5499">
                  <c:v>0.35799999999999998</c:v>
                </c:pt>
                <c:pt idx="5500">
                  <c:v>0.35799999999999998</c:v>
                </c:pt>
                <c:pt idx="5501">
                  <c:v>0.35799999999999998</c:v>
                </c:pt>
                <c:pt idx="5502">
                  <c:v>0.35799999999999998</c:v>
                </c:pt>
                <c:pt idx="5503">
                  <c:v>0.35799999999999998</c:v>
                </c:pt>
                <c:pt idx="5504">
                  <c:v>0.35799999999999998</c:v>
                </c:pt>
                <c:pt idx="5505">
                  <c:v>0.35799999999999998</c:v>
                </c:pt>
                <c:pt idx="5506">
                  <c:v>0.34599999999999997</c:v>
                </c:pt>
                <c:pt idx="5507">
                  <c:v>0.35799999999999998</c:v>
                </c:pt>
                <c:pt idx="5508">
                  <c:v>0.35799999999999998</c:v>
                </c:pt>
                <c:pt idx="5509">
                  <c:v>0.32700000000000001</c:v>
                </c:pt>
                <c:pt idx="5510">
                  <c:v>0.32700000000000001</c:v>
                </c:pt>
                <c:pt idx="5511">
                  <c:v>0.32700000000000001</c:v>
                </c:pt>
                <c:pt idx="5512">
                  <c:v>0.34599999999999997</c:v>
                </c:pt>
                <c:pt idx="5513">
                  <c:v>0.35799999999999998</c:v>
                </c:pt>
                <c:pt idx="5514">
                  <c:v>0.34599999999999997</c:v>
                </c:pt>
                <c:pt idx="5515">
                  <c:v>0.34599999999999997</c:v>
                </c:pt>
                <c:pt idx="5516">
                  <c:v>0.373</c:v>
                </c:pt>
                <c:pt idx="5517">
                  <c:v>0.373</c:v>
                </c:pt>
                <c:pt idx="5518">
                  <c:v>0.373</c:v>
                </c:pt>
                <c:pt idx="5519">
                  <c:v>0.373</c:v>
                </c:pt>
                <c:pt idx="5520">
                  <c:v>0.35799999999999998</c:v>
                </c:pt>
                <c:pt idx="5521">
                  <c:v>0.35799999999999998</c:v>
                </c:pt>
                <c:pt idx="5522">
                  <c:v>0.373</c:v>
                </c:pt>
                <c:pt idx="5523">
                  <c:v>0.373</c:v>
                </c:pt>
                <c:pt idx="5524">
                  <c:v>0.373</c:v>
                </c:pt>
                <c:pt idx="5525">
                  <c:v>0.373</c:v>
                </c:pt>
                <c:pt idx="5526">
                  <c:v>0.373</c:v>
                </c:pt>
                <c:pt idx="5527">
                  <c:v>0.373</c:v>
                </c:pt>
                <c:pt idx="5528">
                  <c:v>0.35799999999999998</c:v>
                </c:pt>
                <c:pt idx="5529">
                  <c:v>0.35799999999999998</c:v>
                </c:pt>
                <c:pt idx="5530">
                  <c:v>0.34599999999999997</c:v>
                </c:pt>
                <c:pt idx="5531">
                  <c:v>0.34599999999999997</c:v>
                </c:pt>
                <c:pt idx="5532">
                  <c:v>0.34599999999999997</c:v>
                </c:pt>
                <c:pt idx="5533">
                  <c:v>0.34599999999999997</c:v>
                </c:pt>
                <c:pt idx="5534">
                  <c:v>0.34599999999999997</c:v>
                </c:pt>
                <c:pt idx="5535">
                  <c:v>0.34599999999999997</c:v>
                </c:pt>
                <c:pt idx="5536">
                  <c:v>0.32700000000000001</c:v>
                </c:pt>
                <c:pt idx="5537">
                  <c:v>0.32700000000000001</c:v>
                </c:pt>
                <c:pt idx="5538">
                  <c:v>0.32700000000000001</c:v>
                </c:pt>
                <c:pt idx="5539">
                  <c:v>0.32700000000000001</c:v>
                </c:pt>
                <c:pt idx="5540">
                  <c:v>0.30499999999999999</c:v>
                </c:pt>
                <c:pt idx="5541">
                  <c:v>0.32700000000000001</c:v>
                </c:pt>
                <c:pt idx="5542">
                  <c:v>0.32700000000000001</c:v>
                </c:pt>
                <c:pt idx="5543">
                  <c:v>0.32700000000000001</c:v>
                </c:pt>
                <c:pt idx="5544">
                  <c:v>0.30499999999999999</c:v>
                </c:pt>
                <c:pt idx="5545">
                  <c:v>0.30499999999999999</c:v>
                </c:pt>
                <c:pt idx="5546">
                  <c:v>0.30499999999999999</c:v>
                </c:pt>
                <c:pt idx="5547">
                  <c:v>0.30499999999999999</c:v>
                </c:pt>
                <c:pt idx="5548">
                  <c:v>0.30499999999999999</c:v>
                </c:pt>
                <c:pt idx="5549">
                  <c:v>0.30499999999999999</c:v>
                </c:pt>
                <c:pt idx="5550">
                  <c:v>0.30499999999999999</c:v>
                </c:pt>
                <c:pt idx="5551">
                  <c:v>0.32700000000000001</c:v>
                </c:pt>
                <c:pt idx="5552">
                  <c:v>0.32700000000000001</c:v>
                </c:pt>
                <c:pt idx="5553">
                  <c:v>0.32700000000000001</c:v>
                </c:pt>
                <c:pt idx="5554">
                  <c:v>0.30499999999999999</c:v>
                </c:pt>
                <c:pt idx="5555">
                  <c:v>0.30499999999999999</c:v>
                </c:pt>
                <c:pt idx="5556">
                  <c:v>0.28299999999999997</c:v>
                </c:pt>
                <c:pt idx="5557">
                  <c:v>0.29399999999999998</c:v>
                </c:pt>
                <c:pt idx="5558">
                  <c:v>0.28299999999999997</c:v>
                </c:pt>
                <c:pt idx="5559">
                  <c:v>0.28299999999999997</c:v>
                </c:pt>
                <c:pt idx="5560">
                  <c:v>0.28299999999999997</c:v>
                </c:pt>
                <c:pt idx="5561">
                  <c:v>0.29399999999999998</c:v>
                </c:pt>
                <c:pt idx="5562">
                  <c:v>0.28299999999999997</c:v>
                </c:pt>
                <c:pt idx="5563">
                  <c:v>0.28299999999999997</c:v>
                </c:pt>
                <c:pt idx="5564">
                  <c:v>0.28299999999999997</c:v>
                </c:pt>
                <c:pt idx="5565">
                  <c:v>0.26700000000000002</c:v>
                </c:pt>
                <c:pt idx="5566">
                  <c:v>0.26700000000000002</c:v>
                </c:pt>
                <c:pt idx="5567">
                  <c:v>0.26700000000000002</c:v>
                </c:pt>
                <c:pt idx="5568">
                  <c:v>0.28299999999999997</c:v>
                </c:pt>
                <c:pt idx="5569">
                  <c:v>0.28299999999999997</c:v>
                </c:pt>
                <c:pt idx="5570">
                  <c:v>0.26700000000000002</c:v>
                </c:pt>
                <c:pt idx="5571">
                  <c:v>0.25800000000000001</c:v>
                </c:pt>
                <c:pt idx="5572">
                  <c:v>0.25800000000000001</c:v>
                </c:pt>
                <c:pt idx="5573">
                  <c:v>0.25800000000000001</c:v>
                </c:pt>
                <c:pt idx="5574">
                  <c:v>0.25800000000000001</c:v>
                </c:pt>
                <c:pt idx="5575">
                  <c:v>0.25800000000000001</c:v>
                </c:pt>
                <c:pt idx="5576">
                  <c:v>0.25800000000000001</c:v>
                </c:pt>
                <c:pt idx="5577">
                  <c:v>0.25800000000000001</c:v>
                </c:pt>
                <c:pt idx="5578">
                  <c:v>0.25800000000000001</c:v>
                </c:pt>
                <c:pt idx="5579">
                  <c:v>0.25800000000000001</c:v>
                </c:pt>
                <c:pt idx="5580">
                  <c:v>0.25800000000000001</c:v>
                </c:pt>
                <c:pt idx="5581">
                  <c:v>0.25800000000000001</c:v>
                </c:pt>
                <c:pt idx="5582">
                  <c:v>0.25800000000000001</c:v>
                </c:pt>
                <c:pt idx="5583">
                  <c:v>0.25800000000000001</c:v>
                </c:pt>
                <c:pt idx="5584">
                  <c:v>0.25800000000000001</c:v>
                </c:pt>
                <c:pt idx="5585">
                  <c:v>0.25800000000000001</c:v>
                </c:pt>
                <c:pt idx="5586">
                  <c:v>0.25800000000000001</c:v>
                </c:pt>
                <c:pt idx="5587">
                  <c:v>0.25800000000000001</c:v>
                </c:pt>
                <c:pt idx="5588">
                  <c:v>0.25800000000000001</c:v>
                </c:pt>
                <c:pt idx="5589">
                  <c:v>0.26700000000000002</c:v>
                </c:pt>
                <c:pt idx="5590">
                  <c:v>0.26700000000000002</c:v>
                </c:pt>
                <c:pt idx="5591">
                  <c:v>0.28299999999999997</c:v>
                </c:pt>
                <c:pt idx="5592">
                  <c:v>0.28299999999999997</c:v>
                </c:pt>
                <c:pt idx="5593">
                  <c:v>0.28299999999999997</c:v>
                </c:pt>
                <c:pt idx="5594">
                  <c:v>0.28299999999999997</c:v>
                </c:pt>
                <c:pt idx="5595">
                  <c:v>0.28299999999999997</c:v>
                </c:pt>
                <c:pt idx="5596">
                  <c:v>0.29399999999999998</c:v>
                </c:pt>
                <c:pt idx="5597">
                  <c:v>0.28299999999999997</c:v>
                </c:pt>
                <c:pt idx="5598">
                  <c:v>0.25800000000000001</c:v>
                </c:pt>
                <c:pt idx="5599">
                  <c:v>0.25800000000000001</c:v>
                </c:pt>
                <c:pt idx="5600">
                  <c:v>0.25800000000000001</c:v>
                </c:pt>
                <c:pt idx="5601">
                  <c:v>0.25800000000000001</c:v>
                </c:pt>
                <c:pt idx="5602">
                  <c:v>0.25800000000000001</c:v>
                </c:pt>
                <c:pt idx="5603">
                  <c:v>0.25800000000000001</c:v>
                </c:pt>
                <c:pt idx="5604">
                  <c:v>0.25800000000000001</c:v>
                </c:pt>
                <c:pt idx="5605">
                  <c:v>0.249</c:v>
                </c:pt>
                <c:pt idx="5606">
                  <c:v>0.23</c:v>
                </c:pt>
                <c:pt idx="5607">
                  <c:v>0.219</c:v>
                </c:pt>
                <c:pt idx="5608">
                  <c:v>0.219</c:v>
                </c:pt>
                <c:pt idx="5609">
                  <c:v>0.219</c:v>
                </c:pt>
                <c:pt idx="5610">
                  <c:v>0.21099999999999999</c:v>
                </c:pt>
                <c:pt idx="5611">
                  <c:v>0.219</c:v>
                </c:pt>
                <c:pt idx="5612">
                  <c:v>0.21099999999999999</c:v>
                </c:pt>
                <c:pt idx="5613">
                  <c:v>0.21099999999999999</c:v>
                </c:pt>
                <c:pt idx="5614">
                  <c:v>0.20200000000000001</c:v>
                </c:pt>
                <c:pt idx="5615">
                  <c:v>0.20200000000000001</c:v>
                </c:pt>
                <c:pt idx="5616">
                  <c:v>0.20200000000000001</c:v>
                </c:pt>
                <c:pt idx="5617">
                  <c:v>0.21099999999999999</c:v>
                </c:pt>
                <c:pt idx="5618">
                  <c:v>0.21099999999999999</c:v>
                </c:pt>
                <c:pt idx="5619">
                  <c:v>0.21099999999999999</c:v>
                </c:pt>
                <c:pt idx="5620">
                  <c:v>0.20200000000000001</c:v>
                </c:pt>
                <c:pt idx="5621">
                  <c:v>0.20200000000000001</c:v>
                </c:pt>
                <c:pt idx="5622">
                  <c:v>0.20200000000000001</c:v>
                </c:pt>
                <c:pt idx="5623">
                  <c:v>0.20200000000000001</c:v>
                </c:pt>
                <c:pt idx="5624">
                  <c:v>0.20200000000000001</c:v>
                </c:pt>
                <c:pt idx="5625">
                  <c:v>0.2</c:v>
                </c:pt>
                <c:pt idx="5626">
                  <c:v>0.19400000000000001</c:v>
                </c:pt>
                <c:pt idx="5627">
                  <c:v>0.19400000000000001</c:v>
                </c:pt>
                <c:pt idx="5628">
                  <c:v>0.19400000000000001</c:v>
                </c:pt>
                <c:pt idx="5629">
                  <c:v>0.19400000000000001</c:v>
                </c:pt>
                <c:pt idx="5630">
                  <c:v>0.19400000000000001</c:v>
                </c:pt>
                <c:pt idx="5631">
                  <c:v>0.19400000000000001</c:v>
                </c:pt>
                <c:pt idx="5632">
                  <c:v>0.2</c:v>
                </c:pt>
                <c:pt idx="5633">
                  <c:v>0.2</c:v>
                </c:pt>
                <c:pt idx="5634">
                  <c:v>0.2</c:v>
                </c:pt>
                <c:pt idx="5635">
                  <c:v>0.19400000000000001</c:v>
                </c:pt>
                <c:pt idx="5636">
                  <c:v>0.19400000000000001</c:v>
                </c:pt>
                <c:pt idx="5637">
                  <c:v>0.19400000000000001</c:v>
                </c:pt>
                <c:pt idx="5638">
                  <c:v>0.19400000000000001</c:v>
                </c:pt>
                <c:pt idx="5639">
                  <c:v>0.189</c:v>
                </c:pt>
                <c:pt idx="5640">
                  <c:v>0.189</c:v>
                </c:pt>
                <c:pt idx="5641">
                  <c:v>0.189</c:v>
                </c:pt>
                <c:pt idx="5642">
                  <c:v>0.186</c:v>
                </c:pt>
                <c:pt idx="5643">
                  <c:v>0.186</c:v>
                </c:pt>
                <c:pt idx="5644">
                  <c:v>0.186</c:v>
                </c:pt>
                <c:pt idx="5645">
                  <c:v>0.189</c:v>
                </c:pt>
                <c:pt idx="5646">
                  <c:v>0.19400000000000001</c:v>
                </c:pt>
                <c:pt idx="5647">
                  <c:v>0.19400000000000001</c:v>
                </c:pt>
                <c:pt idx="5648">
                  <c:v>0.19400000000000001</c:v>
                </c:pt>
                <c:pt idx="5649">
                  <c:v>0.189</c:v>
                </c:pt>
                <c:pt idx="5650">
                  <c:v>0.189</c:v>
                </c:pt>
                <c:pt idx="5651">
                  <c:v>0.189</c:v>
                </c:pt>
                <c:pt idx="5652">
                  <c:v>0.189</c:v>
                </c:pt>
                <c:pt idx="5653">
                  <c:v>0.186</c:v>
                </c:pt>
                <c:pt idx="5654">
                  <c:v>0.17799999999999999</c:v>
                </c:pt>
                <c:pt idx="5655">
                  <c:v>0.17799999999999999</c:v>
                </c:pt>
                <c:pt idx="5656">
                  <c:v>0.17799999999999999</c:v>
                </c:pt>
                <c:pt idx="5657">
                  <c:v>0.17799999999999999</c:v>
                </c:pt>
                <c:pt idx="5658">
                  <c:v>0.17799999999999999</c:v>
                </c:pt>
                <c:pt idx="5659">
                  <c:v>0.17799999999999999</c:v>
                </c:pt>
                <c:pt idx="5660">
                  <c:v>0.17199999999999999</c:v>
                </c:pt>
                <c:pt idx="5661">
                  <c:v>0.17199999999999999</c:v>
                </c:pt>
                <c:pt idx="5662">
                  <c:v>0.17199999999999999</c:v>
                </c:pt>
                <c:pt idx="5663">
                  <c:v>0.186</c:v>
                </c:pt>
                <c:pt idx="5664">
                  <c:v>0.186</c:v>
                </c:pt>
                <c:pt idx="5665">
                  <c:v>0.186</c:v>
                </c:pt>
                <c:pt idx="5666">
                  <c:v>0.17799999999999999</c:v>
                </c:pt>
                <c:pt idx="5667">
                  <c:v>0.17799999999999999</c:v>
                </c:pt>
                <c:pt idx="5668">
                  <c:v>0.17799999999999999</c:v>
                </c:pt>
                <c:pt idx="5669">
                  <c:v>0.17799999999999999</c:v>
                </c:pt>
                <c:pt idx="5670">
                  <c:v>0.17799999999999999</c:v>
                </c:pt>
                <c:pt idx="5671">
                  <c:v>0.17799999999999999</c:v>
                </c:pt>
                <c:pt idx="5672">
                  <c:v>0.17799999999999999</c:v>
                </c:pt>
                <c:pt idx="5673">
                  <c:v>0.17799999999999999</c:v>
                </c:pt>
                <c:pt idx="5674">
                  <c:v>0.17799999999999999</c:v>
                </c:pt>
                <c:pt idx="5675">
                  <c:v>0.17799999999999999</c:v>
                </c:pt>
                <c:pt idx="5676">
                  <c:v>0.17799999999999999</c:v>
                </c:pt>
                <c:pt idx="5677">
                  <c:v>0.189</c:v>
                </c:pt>
                <c:pt idx="5678">
                  <c:v>0.189</c:v>
                </c:pt>
                <c:pt idx="5679">
                  <c:v>0.189</c:v>
                </c:pt>
                <c:pt idx="5680">
                  <c:v>0.189</c:v>
                </c:pt>
                <c:pt idx="5681">
                  <c:v>0.189</c:v>
                </c:pt>
                <c:pt idx="5682">
                  <c:v>0.19400000000000001</c:v>
                </c:pt>
                <c:pt idx="5683">
                  <c:v>0.19400000000000001</c:v>
                </c:pt>
                <c:pt idx="5684">
                  <c:v>0.19400000000000001</c:v>
                </c:pt>
                <c:pt idx="5685">
                  <c:v>0.19400000000000001</c:v>
                </c:pt>
                <c:pt idx="5686">
                  <c:v>0.19400000000000001</c:v>
                </c:pt>
                <c:pt idx="5687">
                  <c:v>0.189</c:v>
                </c:pt>
                <c:pt idx="5688">
                  <c:v>0.189</c:v>
                </c:pt>
                <c:pt idx="5689">
                  <c:v>0.186</c:v>
                </c:pt>
                <c:pt idx="5690">
                  <c:v>0.17799999999999999</c:v>
                </c:pt>
                <c:pt idx="5691">
                  <c:v>0.17799999999999999</c:v>
                </c:pt>
                <c:pt idx="5692">
                  <c:v>0.17799999999999999</c:v>
                </c:pt>
                <c:pt idx="5693">
                  <c:v>0.17799999999999999</c:v>
                </c:pt>
                <c:pt idx="5694">
                  <c:v>0.189</c:v>
                </c:pt>
                <c:pt idx="5695">
                  <c:v>0.189</c:v>
                </c:pt>
                <c:pt idx="5696">
                  <c:v>0.186</c:v>
                </c:pt>
                <c:pt idx="5697">
                  <c:v>0.17799999999999999</c:v>
                </c:pt>
                <c:pt idx="5698">
                  <c:v>0.17799999999999999</c:v>
                </c:pt>
                <c:pt idx="5699">
                  <c:v>0.17799999999999999</c:v>
                </c:pt>
                <c:pt idx="5700">
                  <c:v>0.17799999999999999</c:v>
                </c:pt>
                <c:pt idx="5701">
                  <c:v>0.17199999999999999</c:v>
                </c:pt>
                <c:pt idx="5702">
                  <c:v>0.17199999999999999</c:v>
                </c:pt>
                <c:pt idx="5703">
                  <c:v>0.17799999999999999</c:v>
                </c:pt>
                <c:pt idx="5704">
                  <c:v>0.17799999999999999</c:v>
                </c:pt>
                <c:pt idx="5705">
                  <c:v>0.17799999999999999</c:v>
                </c:pt>
                <c:pt idx="5706">
                  <c:v>0.17799999999999999</c:v>
                </c:pt>
                <c:pt idx="5707">
                  <c:v>0.17799999999999999</c:v>
                </c:pt>
                <c:pt idx="5708">
                  <c:v>0.17799999999999999</c:v>
                </c:pt>
                <c:pt idx="5709">
                  <c:v>0.17799999999999999</c:v>
                </c:pt>
                <c:pt idx="5710">
                  <c:v>0.17799999999999999</c:v>
                </c:pt>
                <c:pt idx="5711">
                  <c:v>0.17199999999999999</c:v>
                </c:pt>
                <c:pt idx="5712">
                  <c:v>0.17199999999999999</c:v>
                </c:pt>
                <c:pt idx="5713">
                  <c:v>0.17199999999999999</c:v>
                </c:pt>
                <c:pt idx="5714">
                  <c:v>0.17199999999999999</c:v>
                </c:pt>
                <c:pt idx="5715">
                  <c:v>0.17199999999999999</c:v>
                </c:pt>
                <c:pt idx="5716">
                  <c:v>0.17199999999999999</c:v>
                </c:pt>
                <c:pt idx="5717">
                  <c:v>0.16600000000000001</c:v>
                </c:pt>
                <c:pt idx="5718">
                  <c:v>0.16600000000000001</c:v>
                </c:pt>
                <c:pt idx="5719">
                  <c:v>0.151</c:v>
                </c:pt>
                <c:pt idx="5720">
                  <c:v>0.151</c:v>
                </c:pt>
                <c:pt idx="5721">
                  <c:v>0.151</c:v>
                </c:pt>
                <c:pt idx="5722">
                  <c:v>0.151</c:v>
                </c:pt>
                <c:pt idx="5723">
                  <c:v>0.151</c:v>
                </c:pt>
                <c:pt idx="5724">
                  <c:v>0.151</c:v>
                </c:pt>
                <c:pt idx="5725">
                  <c:v>0.151</c:v>
                </c:pt>
                <c:pt idx="5726">
                  <c:v>0.151</c:v>
                </c:pt>
                <c:pt idx="5727">
                  <c:v>0.151</c:v>
                </c:pt>
                <c:pt idx="5728">
                  <c:v>0.151</c:v>
                </c:pt>
                <c:pt idx="5729">
                  <c:v>0.151</c:v>
                </c:pt>
                <c:pt idx="5730">
                  <c:v>0.14299999999999999</c:v>
                </c:pt>
                <c:pt idx="5731">
                  <c:v>0.14299999999999999</c:v>
                </c:pt>
                <c:pt idx="5732">
                  <c:v>0.14299999999999999</c:v>
                </c:pt>
                <c:pt idx="5733">
                  <c:v>0.14299999999999999</c:v>
                </c:pt>
                <c:pt idx="5734">
                  <c:v>0.14299999999999999</c:v>
                </c:pt>
                <c:pt idx="5735">
                  <c:v>0.14299999999999999</c:v>
                </c:pt>
                <c:pt idx="5736">
                  <c:v>0.151</c:v>
                </c:pt>
                <c:pt idx="5737">
                  <c:v>0.17199999999999999</c:v>
                </c:pt>
                <c:pt idx="5738">
                  <c:v>0.186</c:v>
                </c:pt>
                <c:pt idx="5739">
                  <c:v>0.189</c:v>
                </c:pt>
                <c:pt idx="5740">
                  <c:v>0.189</c:v>
                </c:pt>
                <c:pt idx="5741">
                  <c:v>0.189</c:v>
                </c:pt>
                <c:pt idx="5742">
                  <c:v>0.189</c:v>
                </c:pt>
                <c:pt idx="5743">
                  <c:v>0.2</c:v>
                </c:pt>
                <c:pt idx="5744">
                  <c:v>0.2</c:v>
                </c:pt>
                <c:pt idx="5745">
                  <c:v>0.2</c:v>
                </c:pt>
                <c:pt idx="5746">
                  <c:v>0.2</c:v>
                </c:pt>
                <c:pt idx="5747">
                  <c:v>0.2</c:v>
                </c:pt>
                <c:pt idx="5748">
                  <c:v>0.2</c:v>
                </c:pt>
                <c:pt idx="5749">
                  <c:v>0.2</c:v>
                </c:pt>
                <c:pt idx="5750">
                  <c:v>0.2</c:v>
                </c:pt>
                <c:pt idx="5751">
                  <c:v>0.2</c:v>
                </c:pt>
                <c:pt idx="5752">
                  <c:v>0.21099999999999999</c:v>
                </c:pt>
                <c:pt idx="5753">
                  <c:v>0.29399999999999998</c:v>
                </c:pt>
                <c:pt idx="5754">
                  <c:v>0.29399999999999998</c:v>
                </c:pt>
                <c:pt idx="5755">
                  <c:v>0.29399999999999998</c:v>
                </c:pt>
                <c:pt idx="5756">
                  <c:v>0.29399999999999998</c:v>
                </c:pt>
                <c:pt idx="5757">
                  <c:v>0.30499999999999999</c:v>
                </c:pt>
                <c:pt idx="5758">
                  <c:v>0.30499999999999999</c:v>
                </c:pt>
                <c:pt idx="5759">
                  <c:v>0.29399999999999998</c:v>
                </c:pt>
                <c:pt idx="5760">
                  <c:v>0.29399999999999998</c:v>
                </c:pt>
                <c:pt idx="5761">
                  <c:v>0.29399999999999998</c:v>
                </c:pt>
                <c:pt idx="5762">
                  <c:v>0.29399999999999998</c:v>
                </c:pt>
                <c:pt idx="5763">
                  <c:v>0.29399999999999998</c:v>
                </c:pt>
                <c:pt idx="5764">
                  <c:v>0.34599999999999997</c:v>
                </c:pt>
                <c:pt idx="5765">
                  <c:v>0.34599999999999997</c:v>
                </c:pt>
                <c:pt idx="5766">
                  <c:v>0.35799999999999998</c:v>
                </c:pt>
                <c:pt idx="5767">
                  <c:v>0.38200000000000001</c:v>
                </c:pt>
                <c:pt idx="5768">
                  <c:v>0.44600000000000001</c:v>
                </c:pt>
                <c:pt idx="5769">
                  <c:v>0.44600000000000001</c:v>
                </c:pt>
                <c:pt idx="5770">
                  <c:v>0.44600000000000001</c:v>
                </c:pt>
                <c:pt idx="5771">
                  <c:v>0.44600000000000001</c:v>
                </c:pt>
                <c:pt idx="5772">
                  <c:v>0.44600000000000001</c:v>
                </c:pt>
                <c:pt idx="5773">
                  <c:v>0.42599999999999999</c:v>
                </c:pt>
                <c:pt idx="5774">
                  <c:v>0.40400000000000003</c:v>
                </c:pt>
                <c:pt idx="5775">
                  <c:v>0.38900000000000001</c:v>
                </c:pt>
                <c:pt idx="5776">
                  <c:v>0.38900000000000001</c:v>
                </c:pt>
                <c:pt idx="5777">
                  <c:v>0.38900000000000001</c:v>
                </c:pt>
                <c:pt idx="5778">
                  <c:v>0.38900000000000001</c:v>
                </c:pt>
                <c:pt idx="5779">
                  <c:v>0.39200000000000002</c:v>
                </c:pt>
                <c:pt idx="5780">
                  <c:v>0.39200000000000002</c:v>
                </c:pt>
                <c:pt idx="5781">
                  <c:v>0.39200000000000002</c:v>
                </c:pt>
                <c:pt idx="5782">
                  <c:v>0.42599999999999999</c:v>
                </c:pt>
                <c:pt idx="5783">
                  <c:v>0.42599999999999999</c:v>
                </c:pt>
                <c:pt idx="5784">
                  <c:v>0.42599999999999999</c:v>
                </c:pt>
                <c:pt idx="5785">
                  <c:v>0.43099999999999999</c:v>
                </c:pt>
                <c:pt idx="5786">
                  <c:v>0.436</c:v>
                </c:pt>
                <c:pt idx="5787">
                  <c:v>0.42599999999999999</c:v>
                </c:pt>
                <c:pt idx="5788">
                  <c:v>0.219</c:v>
                </c:pt>
                <c:pt idx="5789">
                  <c:v>0.21099999999999999</c:v>
                </c:pt>
                <c:pt idx="5790">
                  <c:v>0.21099999999999999</c:v>
                </c:pt>
                <c:pt idx="5791">
                  <c:v>0.21099999999999999</c:v>
                </c:pt>
                <c:pt idx="5792">
                  <c:v>0.20200000000000001</c:v>
                </c:pt>
                <c:pt idx="5793">
                  <c:v>0.21099999999999999</c:v>
                </c:pt>
                <c:pt idx="5794">
                  <c:v>0.219</c:v>
                </c:pt>
                <c:pt idx="5795">
                  <c:v>0.219</c:v>
                </c:pt>
                <c:pt idx="5796">
                  <c:v>0.28299999999999997</c:v>
                </c:pt>
                <c:pt idx="5797">
                  <c:v>0.28299999999999997</c:v>
                </c:pt>
                <c:pt idx="5798">
                  <c:v>0.28299999999999997</c:v>
                </c:pt>
                <c:pt idx="5799">
                  <c:v>0.28299999999999997</c:v>
                </c:pt>
                <c:pt idx="5800">
                  <c:v>0.28299999999999997</c:v>
                </c:pt>
                <c:pt idx="5801">
                  <c:v>0.28299999999999997</c:v>
                </c:pt>
                <c:pt idx="5802">
                  <c:v>0.25800000000000001</c:v>
                </c:pt>
                <c:pt idx="5803">
                  <c:v>0.25800000000000001</c:v>
                </c:pt>
                <c:pt idx="5804">
                  <c:v>0.25800000000000001</c:v>
                </c:pt>
                <c:pt idx="5805">
                  <c:v>0.25800000000000001</c:v>
                </c:pt>
                <c:pt idx="5806">
                  <c:v>0.249</c:v>
                </c:pt>
                <c:pt idx="5807">
                  <c:v>0.249</c:v>
                </c:pt>
                <c:pt idx="5808">
                  <c:v>0.249</c:v>
                </c:pt>
                <c:pt idx="5809">
                  <c:v>0.23</c:v>
                </c:pt>
                <c:pt idx="5810">
                  <c:v>0.219</c:v>
                </c:pt>
                <c:pt idx="5811">
                  <c:v>0.219</c:v>
                </c:pt>
                <c:pt idx="5812">
                  <c:v>0.219</c:v>
                </c:pt>
                <c:pt idx="5813">
                  <c:v>0.219</c:v>
                </c:pt>
                <c:pt idx="5814">
                  <c:v>0.219</c:v>
                </c:pt>
                <c:pt idx="5815">
                  <c:v>0.35799999999999998</c:v>
                </c:pt>
                <c:pt idx="5816">
                  <c:v>0.34599999999999997</c:v>
                </c:pt>
                <c:pt idx="5817">
                  <c:v>0.30499999999999999</c:v>
                </c:pt>
                <c:pt idx="5818">
                  <c:v>0.30499999999999999</c:v>
                </c:pt>
                <c:pt idx="5819">
                  <c:v>0.30499999999999999</c:v>
                </c:pt>
                <c:pt idx="5820">
                  <c:v>0.30499999999999999</c:v>
                </c:pt>
                <c:pt idx="5821">
                  <c:v>0.30499999999999999</c:v>
                </c:pt>
                <c:pt idx="5822">
                  <c:v>0.30499999999999999</c:v>
                </c:pt>
                <c:pt idx="5823">
                  <c:v>0.32700000000000001</c:v>
                </c:pt>
                <c:pt idx="5824">
                  <c:v>0.30499999999999999</c:v>
                </c:pt>
                <c:pt idx="5825">
                  <c:v>0.30499999999999999</c:v>
                </c:pt>
                <c:pt idx="5826">
                  <c:v>0.30499999999999999</c:v>
                </c:pt>
                <c:pt idx="5827">
                  <c:v>0.30499999999999999</c:v>
                </c:pt>
                <c:pt idx="5828">
                  <c:v>0.30499999999999999</c:v>
                </c:pt>
                <c:pt idx="5829">
                  <c:v>0.30499999999999999</c:v>
                </c:pt>
                <c:pt idx="5830">
                  <c:v>0.30499999999999999</c:v>
                </c:pt>
                <c:pt idx="5831">
                  <c:v>0.30499999999999999</c:v>
                </c:pt>
                <c:pt idx="5832">
                  <c:v>0.30499999999999999</c:v>
                </c:pt>
                <c:pt idx="5833">
                  <c:v>0.30499999999999999</c:v>
                </c:pt>
                <c:pt idx="5834">
                  <c:v>0.30499999999999999</c:v>
                </c:pt>
                <c:pt idx="5835">
                  <c:v>0.30499999999999999</c:v>
                </c:pt>
                <c:pt idx="5836">
                  <c:v>0.30499999999999999</c:v>
                </c:pt>
                <c:pt idx="5837">
                  <c:v>0.32700000000000001</c:v>
                </c:pt>
                <c:pt idx="5838">
                  <c:v>0.32700000000000001</c:v>
                </c:pt>
                <c:pt idx="5839">
                  <c:v>0.32700000000000001</c:v>
                </c:pt>
                <c:pt idx="5840">
                  <c:v>0.32700000000000001</c:v>
                </c:pt>
                <c:pt idx="5841">
                  <c:v>0.32700000000000001</c:v>
                </c:pt>
                <c:pt idx="5842">
                  <c:v>0.30499999999999999</c:v>
                </c:pt>
                <c:pt idx="5843">
                  <c:v>0.30499999999999999</c:v>
                </c:pt>
                <c:pt idx="5844">
                  <c:v>0.29399999999999998</c:v>
                </c:pt>
                <c:pt idx="5845">
                  <c:v>0.29399999999999998</c:v>
                </c:pt>
                <c:pt idx="5846">
                  <c:v>0.29399999999999998</c:v>
                </c:pt>
                <c:pt idx="5847">
                  <c:v>0.29399999999999998</c:v>
                </c:pt>
                <c:pt idx="5848">
                  <c:v>0.29399999999999998</c:v>
                </c:pt>
                <c:pt idx="5849">
                  <c:v>0.28299999999999997</c:v>
                </c:pt>
                <c:pt idx="5850">
                  <c:v>0.28299999999999997</c:v>
                </c:pt>
                <c:pt idx="5851">
                  <c:v>0.29399999999999998</c:v>
                </c:pt>
                <c:pt idx="5852">
                  <c:v>0.28299999999999997</c:v>
                </c:pt>
                <c:pt idx="5853">
                  <c:v>0.28299999999999997</c:v>
                </c:pt>
                <c:pt idx="5854">
                  <c:v>0.28299999999999997</c:v>
                </c:pt>
                <c:pt idx="5855">
                  <c:v>0.26700000000000002</c:v>
                </c:pt>
                <c:pt idx="5856">
                  <c:v>0.25800000000000001</c:v>
                </c:pt>
                <c:pt idx="5857">
                  <c:v>0.25800000000000001</c:v>
                </c:pt>
                <c:pt idx="5858">
                  <c:v>0.23</c:v>
                </c:pt>
                <c:pt idx="5859">
                  <c:v>0.249</c:v>
                </c:pt>
                <c:pt idx="5860">
                  <c:v>0.249</c:v>
                </c:pt>
                <c:pt idx="5861">
                  <c:v>0.249</c:v>
                </c:pt>
                <c:pt idx="5862">
                  <c:v>0.23</c:v>
                </c:pt>
                <c:pt idx="5863">
                  <c:v>0.23</c:v>
                </c:pt>
                <c:pt idx="5864">
                  <c:v>0.23</c:v>
                </c:pt>
                <c:pt idx="5865">
                  <c:v>0.23</c:v>
                </c:pt>
                <c:pt idx="5866">
                  <c:v>0.219</c:v>
                </c:pt>
                <c:pt idx="5867">
                  <c:v>0.219</c:v>
                </c:pt>
                <c:pt idx="5868">
                  <c:v>0.219</c:v>
                </c:pt>
                <c:pt idx="5869">
                  <c:v>0.219</c:v>
                </c:pt>
                <c:pt idx="5870">
                  <c:v>0.21099999999999999</c:v>
                </c:pt>
                <c:pt idx="5871">
                  <c:v>0.21099999999999999</c:v>
                </c:pt>
                <c:pt idx="5872">
                  <c:v>0.20200000000000001</c:v>
                </c:pt>
                <c:pt idx="5873">
                  <c:v>0.20200000000000001</c:v>
                </c:pt>
                <c:pt idx="5874">
                  <c:v>0.20200000000000001</c:v>
                </c:pt>
                <c:pt idx="5875">
                  <c:v>0.20200000000000001</c:v>
                </c:pt>
                <c:pt idx="5876">
                  <c:v>0.20200000000000001</c:v>
                </c:pt>
                <c:pt idx="5877">
                  <c:v>0.20200000000000001</c:v>
                </c:pt>
                <c:pt idx="5878">
                  <c:v>0.21099999999999999</c:v>
                </c:pt>
                <c:pt idx="5879">
                  <c:v>0.21099999999999999</c:v>
                </c:pt>
                <c:pt idx="5880">
                  <c:v>0.21099999999999999</c:v>
                </c:pt>
                <c:pt idx="5881">
                  <c:v>0.21099999999999999</c:v>
                </c:pt>
                <c:pt idx="5882">
                  <c:v>0.21099999999999999</c:v>
                </c:pt>
                <c:pt idx="5883">
                  <c:v>0.20200000000000001</c:v>
                </c:pt>
                <c:pt idx="5884">
                  <c:v>0.20200000000000001</c:v>
                </c:pt>
                <c:pt idx="5885">
                  <c:v>0.20200000000000001</c:v>
                </c:pt>
                <c:pt idx="5886">
                  <c:v>0.20200000000000001</c:v>
                </c:pt>
                <c:pt idx="5887">
                  <c:v>0.21099999999999999</c:v>
                </c:pt>
                <c:pt idx="5888">
                  <c:v>0.21099999999999999</c:v>
                </c:pt>
                <c:pt idx="5889">
                  <c:v>0.21099999999999999</c:v>
                </c:pt>
                <c:pt idx="5890">
                  <c:v>0.21099999999999999</c:v>
                </c:pt>
                <c:pt idx="5891">
                  <c:v>0.219</c:v>
                </c:pt>
                <c:pt idx="5892">
                  <c:v>0.21099999999999999</c:v>
                </c:pt>
                <c:pt idx="5893">
                  <c:v>0.219</c:v>
                </c:pt>
                <c:pt idx="5894">
                  <c:v>0.21099999999999999</c:v>
                </c:pt>
                <c:pt idx="5895">
                  <c:v>0.21099999999999999</c:v>
                </c:pt>
                <c:pt idx="5896">
                  <c:v>0.21099999999999999</c:v>
                </c:pt>
                <c:pt idx="5897">
                  <c:v>0.21099999999999999</c:v>
                </c:pt>
                <c:pt idx="5898">
                  <c:v>0.21099999999999999</c:v>
                </c:pt>
                <c:pt idx="5899">
                  <c:v>0.21099999999999999</c:v>
                </c:pt>
                <c:pt idx="5900">
                  <c:v>0.2</c:v>
                </c:pt>
                <c:pt idx="5901">
                  <c:v>0.19400000000000001</c:v>
                </c:pt>
                <c:pt idx="5902">
                  <c:v>0.19400000000000001</c:v>
                </c:pt>
                <c:pt idx="5903">
                  <c:v>0.19400000000000001</c:v>
                </c:pt>
                <c:pt idx="5904">
                  <c:v>0.2</c:v>
                </c:pt>
                <c:pt idx="5905">
                  <c:v>0.20200000000000001</c:v>
                </c:pt>
                <c:pt idx="5906">
                  <c:v>0.219</c:v>
                </c:pt>
                <c:pt idx="5907">
                  <c:v>0.23</c:v>
                </c:pt>
                <c:pt idx="5908">
                  <c:v>0.249</c:v>
                </c:pt>
                <c:pt idx="5909">
                  <c:v>0.249</c:v>
                </c:pt>
                <c:pt idx="5910">
                  <c:v>0.249</c:v>
                </c:pt>
                <c:pt idx="5911">
                  <c:v>0.249</c:v>
                </c:pt>
                <c:pt idx="5912">
                  <c:v>0.249</c:v>
                </c:pt>
                <c:pt idx="5913">
                  <c:v>0.249</c:v>
                </c:pt>
                <c:pt idx="5914">
                  <c:v>0.23</c:v>
                </c:pt>
                <c:pt idx="5915">
                  <c:v>0.23</c:v>
                </c:pt>
                <c:pt idx="5916">
                  <c:v>0.23</c:v>
                </c:pt>
                <c:pt idx="5917">
                  <c:v>0.23</c:v>
                </c:pt>
                <c:pt idx="5918">
                  <c:v>0.23</c:v>
                </c:pt>
                <c:pt idx="5919">
                  <c:v>0.219</c:v>
                </c:pt>
                <c:pt idx="5920">
                  <c:v>0.219</c:v>
                </c:pt>
                <c:pt idx="5921">
                  <c:v>0.249</c:v>
                </c:pt>
                <c:pt idx="5922">
                  <c:v>0.23</c:v>
                </c:pt>
                <c:pt idx="5923">
                  <c:v>0.23</c:v>
                </c:pt>
                <c:pt idx="5924">
                  <c:v>0.23</c:v>
                </c:pt>
                <c:pt idx="5925">
                  <c:v>0.249</c:v>
                </c:pt>
                <c:pt idx="5926">
                  <c:v>0.249</c:v>
                </c:pt>
                <c:pt idx="5927">
                  <c:v>0.23</c:v>
                </c:pt>
                <c:pt idx="5928">
                  <c:v>0.249</c:v>
                </c:pt>
                <c:pt idx="5929">
                  <c:v>0.23</c:v>
                </c:pt>
                <c:pt idx="5930">
                  <c:v>0.23</c:v>
                </c:pt>
                <c:pt idx="5931">
                  <c:v>0.23</c:v>
                </c:pt>
                <c:pt idx="5932">
                  <c:v>0.23</c:v>
                </c:pt>
                <c:pt idx="5933">
                  <c:v>0.23</c:v>
                </c:pt>
                <c:pt idx="5934">
                  <c:v>0.23</c:v>
                </c:pt>
                <c:pt idx="5935">
                  <c:v>0.219</c:v>
                </c:pt>
                <c:pt idx="5936">
                  <c:v>0.23</c:v>
                </c:pt>
                <c:pt idx="5937">
                  <c:v>0.23</c:v>
                </c:pt>
                <c:pt idx="5938">
                  <c:v>0.23</c:v>
                </c:pt>
                <c:pt idx="5939">
                  <c:v>0.23</c:v>
                </c:pt>
                <c:pt idx="5940">
                  <c:v>0.23</c:v>
                </c:pt>
                <c:pt idx="5941">
                  <c:v>0.23</c:v>
                </c:pt>
                <c:pt idx="5942">
                  <c:v>0.23</c:v>
                </c:pt>
                <c:pt idx="5943">
                  <c:v>0.249</c:v>
                </c:pt>
                <c:pt idx="5944">
                  <c:v>0.249</c:v>
                </c:pt>
                <c:pt idx="5945">
                  <c:v>0.249</c:v>
                </c:pt>
                <c:pt idx="5946">
                  <c:v>0.249</c:v>
                </c:pt>
                <c:pt idx="5947">
                  <c:v>0.249</c:v>
                </c:pt>
                <c:pt idx="5948">
                  <c:v>0.25800000000000001</c:v>
                </c:pt>
                <c:pt idx="5949">
                  <c:v>0.28299999999999997</c:v>
                </c:pt>
                <c:pt idx="5950">
                  <c:v>0.29399999999999998</c:v>
                </c:pt>
                <c:pt idx="5951">
                  <c:v>0.29399999999999998</c:v>
                </c:pt>
                <c:pt idx="5952">
                  <c:v>0.29399999999999998</c:v>
                </c:pt>
                <c:pt idx="5953">
                  <c:v>0.28299999999999997</c:v>
                </c:pt>
                <c:pt idx="5954">
                  <c:v>0.26700000000000002</c:v>
                </c:pt>
                <c:pt idx="5955">
                  <c:v>0.26700000000000002</c:v>
                </c:pt>
                <c:pt idx="5956">
                  <c:v>0.25800000000000001</c:v>
                </c:pt>
                <c:pt idx="5957">
                  <c:v>0.25800000000000001</c:v>
                </c:pt>
                <c:pt idx="5958">
                  <c:v>0.25800000000000001</c:v>
                </c:pt>
                <c:pt idx="5959">
                  <c:v>0.25800000000000001</c:v>
                </c:pt>
                <c:pt idx="5960">
                  <c:v>0.25800000000000001</c:v>
                </c:pt>
                <c:pt idx="5961">
                  <c:v>0.25800000000000001</c:v>
                </c:pt>
                <c:pt idx="5962">
                  <c:v>0.26700000000000002</c:v>
                </c:pt>
                <c:pt idx="5963">
                  <c:v>0.26700000000000002</c:v>
                </c:pt>
                <c:pt idx="5964">
                  <c:v>0.28299999999999997</c:v>
                </c:pt>
                <c:pt idx="5965">
                  <c:v>0.28299999999999997</c:v>
                </c:pt>
                <c:pt idx="5966">
                  <c:v>0.28299999999999997</c:v>
                </c:pt>
                <c:pt idx="5967">
                  <c:v>0.29399999999999998</c:v>
                </c:pt>
                <c:pt idx="5968">
                  <c:v>0.29399999999999998</c:v>
                </c:pt>
                <c:pt idx="5969">
                  <c:v>0.29399999999999998</c:v>
                </c:pt>
                <c:pt idx="5970">
                  <c:v>0.28299999999999997</c:v>
                </c:pt>
                <c:pt idx="5971">
                  <c:v>0.28299999999999997</c:v>
                </c:pt>
                <c:pt idx="5972">
                  <c:v>0.28299999999999997</c:v>
                </c:pt>
                <c:pt idx="5973">
                  <c:v>0.28299999999999997</c:v>
                </c:pt>
                <c:pt idx="5974">
                  <c:v>0.28299999999999997</c:v>
                </c:pt>
                <c:pt idx="5975">
                  <c:v>0.29399999999999998</c:v>
                </c:pt>
                <c:pt idx="5976">
                  <c:v>0.29399999999999998</c:v>
                </c:pt>
                <c:pt idx="5977">
                  <c:v>0.29399999999999998</c:v>
                </c:pt>
                <c:pt idx="5978">
                  <c:v>0.29399999999999998</c:v>
                </c:pt>
                <c:pt idx="5979">
                  <c:v>0.29399999999999998</c:v>
                </c:pt>
                <c:pt idx="5980">
                  <c:v>0.29399999999999998</c:v>
                </c:pt>
                <c:pt idx="5981">
                  <c:v>0.29399999999999998</c:v>
                </c:pt>
                <c:pt idx="5982">
                  <c:v>0.30499999999999999</c:v>
                </c:pt>
                <c:pt idx="5983">
                  <c:v>0.32700000000000001</c:v>
                </c:pt>
                <c:pt idx="5984">
                  <c:v>0.34599999999999997</c:v>
                </c:pt>
                <c:pt idx="5985">
                  <c:v>0.34599999999999997</c:v>
                </c:pt>
                <c:pt idx="5986">
                  <c:v>0.34599999999999997</c:v>
                </c:pt>
                <c:pt idx="5987">
                  <c:v>0.34599999999999997</c:v>
                </c:pt>
                <c:pt idx="5988">
                  <c:v>0.34599999999999997</c:v>
                </c:pt>
                <c:pt idx="5989">
                  <c:v>0.35799999999999998</c:v>
                </c:pt>
                <c:pt idx="5990">
                  <c:v>0.34599999999999997</c:v>
                </c:pt>
                <c:pt idx="5991">
                  <c:v>0.34599999999999997</c:v>
                </c:pt>
                <c:pt idx="5992">
                  <c:v>0.34599999999999997</c:v>
                </c:pt>
                <c:pt idx="5993">
                  <c:v>0.34599999999999997</c:v>
                </c:pt>
                <c:pt idx="5994">
                  <c:v>0.34599999999999997</c:v>
                </c:pt>
                <c:pt idx="5995">
                  <c:v>0.34599999999999997</c:v>
                </c:pt>
                <c:pt idx="5996">
                  <c:v>0.32700000000000001</c:v>
                </c:pt>
                <c:pt idx="5997">
                  <c:v>0.32700000000000001</c:v>
                </c:pt>
                <c:pt idx="5998">
                  <c:v>0.34599999999999997</c:v>
                </c:pt>
                <c:pt idx="5999">
                  <c:v>0.34599999999999997</c:v>
                </c:pt>
                <c:pt idx="6000">
                  <c:v>0.34599999999999997</c:v>
                </c:pt>
                <c:pt idx="6001">
                  <c:v>0.34599999999999997</c:v>
                </c:pt>
                <c:pt idx="6002">
                  <c:v>0.35799999999999998</c:v>
                </c:pt>
                <c:pt idx="6003">
                  <c:v>0.373</c:v>
                </c:pt>
                <c:pt idx="6004">
                  <c:v>0.373</c:v>
                </c:pt>
                <c:pt idx="6005">
                  <c:v>0.373</c:v>
                </c:pt>
                <c:pt idx="6006">
                  <c:v>0.373</c:v>
                </c:pt>
                <c:pt idx="6007">
                  <c:v>0.373</c:v>
                </c:pt>
                <c:pt idx="6008">
                  <c:v>0.373</c:v>
                </c:pt>
                <c:pt idx="6009">
                  <c:v>0.35799999999999998</c:v>
                </c:pt>
                <c:pt idx="6010">
                  <c:v>0.35799999999999998</c:v>
                </c:pt>
                <c:pt idx="6011">
                  <c:v>0.35799999999999998</c:v>
                </c:pt>
                <c:pt idx="6012">
                  <c:v>0.373</c:v>
                </c:pt>
                <c:pt idx="6013">
                  <c:v>0.373</c:v>
                </c:pt>
                <c:pt idx="6014">
                  <c:v>0.373</c:v>
                </c:pt>
                <c:pt idx="6015">
                  <c:v>0.373</c:v>
                </c:pt>
                <c:pt idx="6016">
                  <c:v>0.373</c:v>
                </c:pt>
                <c:pt idx="6017">
                  <c:v>0.25800000000000001</c:v>
                </c:pt>
                <c:pt idx="6018">
                  <c:v>0.249</c:v>
                </c:pt>
                <c:pt idx="6019">
                  <c:v>0.249</c:v>
                </c:pt>
                <c:pt idx="6020">
                  <c:v>0.249</c:v>
                </c:pt>
                <c:pt idx="6021">
                  <c:v>0.249</c:v>
                </c:pt>
                <c:pt idx="6022">
                  <c:v>0.249</c:v>
                </c:pt>
                <c:pt idx="6023">
                  <c:v>0.249</c:v>
                </c:pt>
                <c:pt idx="6024">
                  <c:v>0.249</c:v>
                </c:pt>
                <c:pt idx="6025">
                  <c:v>0.249</c:v>
                </c:pt>
                <c:pt idx="6026">
                  <c:v>0.25800000000000001</c:v>
                </c:pt>
                <c:pt idx="6027">
                  <c:v>0.25800000000000001</c:v>
                </c:pt>
                <c:pt idx="6028">
                  <c:v>0.25800000000000001</c:v>
                </c:pt>
                <c:pt idx="6029">
                  <c:v>0.25800000000000001</c:v>
                </c:pt>
                <c:pt idx="6030">
                  <c:v>0.25800000000000001</c:v>
                </c:pt>
                <c:pt idx="6031">
                  <c:v>0.26700000000000002</c:v>
                </c:pt>
                <c:pt idx="6032">
                  <c:v>0.26700000000000002</c:v>
                </c:pt>
                <c:pt idx="6033">
                  <c:v>0.25800000000000001</c:v>
                </c:pt>
                <c:pt idx="6034">
                  <c:v>0.26700000000000002</c:v>
                </c:pt>
                <c:pt idx="6035">
                  <c:v>0.26700000000000002</c:v>
                </c:pt>
                <c:pt idx="6036">
                  <c:v>0.26700000000000002</c:v>
                </c:pt>
                <c:pt idx="6037">
                  <c:v>0.26700000000000002</c:v>
                </c:pt>
                <c:pt idx="6038">
                  <c:v>0.25800000000000001</c:v>
                </c:pt>
                <c:pt idx="6039">
                  <c:v>0.25800000000000001</c:v>
                </c:pt>
                <c:pt idx="6040">
                  <c:v>0.25800000000000001</c:v>
                </c:pt>
                <c:pt idx="6041">
                  <c:v>0.26700000000000002</c:v>
                </c:pt>
                <c:pt idx="6042">
                  <c:v>0.26700000000000002</c:v>
                </c:pt>
                <c:pt idx="6043">
                  <c:v>0.26700000000000002</c:v>
                </c:pt>
                <c:pt idx="6044">
                  <c:v>0.26700000000000002</c:v>
                </c:pt>
                <c:pt idx="6045">
                  <c:v>0.26700000000000002</c:v>
                </c:pt>
                <c:pt idx="6046">
                  <c:v>0.26700000000000002</c:v>
                </c:pt>
                <c:pt idx="6047">
                  <c:v>0.25800000000000001</c:v>
                </c:pt>
                <c:pt idx="6048">
                  <c:v>0.25800000000000001</c:v>
                </c:pt>
                <c:pt idx="6049">
                  <c:v>0.25800000000000001</c:v>
                </c:pt>
                <c:pt idx="6050">
                  <c:v>0.25800000000000001</c:v>
                </c:pt>
                <c:pt idx="6051">
                  <c:v>0.25800000000000001</c:v>
                </c:pt>
                <c:pt idx="6052">
                  <c:v>0.25800000000000001</c:v>
                </c:pt>
                <c:pt idx="6053">
                  <c:v>0.249</c:v>
                </c:pt>
                <c:pt idx="6054">
                  <c:v>0.249</c:v>
                </c:pt>
                <c:pt idx="6055">
                  <c:v>0.23</c:v>
                </c:pt>
                <c:pt idx="6056">
                  <c:v>0.23</c:v>
                </c:pt>
                <c:pt idx="6057">
                  <c:v>0.23</c:v>
                </c:pt>
                <c:pt idx="6058">
                  <c:v>0.23</c:v>
                </c:pt>
                <c:pt idx="6059">
                  <c:v>0.23</c:v>
                </c:pt>
                <c:pt idx="6060">
                  <c:v>0.219</c:v>
                </c:pt>
                <c:pt idx="6061">
                  <c:v>0.219</c:v>
                </c:pt>
                <c:pt idx="6062">
                  <c:v>0.219</c:v>
                </c:pt>
                <c:pt idx="6063">
                  <c:v>0.219</c:v>
                </c:pt>
                <c:pt idx="6064">
                  <c:v>0.219</c:v>
                </c:pt>
                <c:pt idx="6065">
                  <c:v>0.219</c:v>
                </c:pt>
                <c:pt idx="6066">
                  <c:v>0.23</c:v>
                </c:pt>
                <c:pt idx="6067">
                  <c:v>0.23</c:v>
                </c:pt>
                <c:pt idx="6068">
                  <c:v>0.219</c:v>
                </c:pt>
                <c:pt idx="6069">
                  <c:v>0.219</c:v>
                </c:pt>
                <c:pt idx="6070">
                  <c:v>0.219</c:v>
                </c:pt>
                <c:pt idx="6071">
                  <c:v>0.219</c:v>
                </c:pt>
                <c:pt idx="6072">
                  <c:v>0.219</c:v>
                </c:pt>
                <c:pt idx="6073">
                  <c:v>0.219</c:v>
                </c:pt>
                <c:pt idx="6074">
                  <c:v>0.21099999999999999</c:v>
                </c:pt>
                <c:pt idx="6075">
                  <c:v>0.20200000000000001</c:v>
                </c:pt>
                <c:pt idx="6076">
                  <c:v>0.21099999999999999</c:v>
                </c:pt>
                <c:pt idx="6077">
                  <c:v>0.21099999999999999</c:v>
                </c:pt>
                <c:pt idx="6078">
                  <c:v>0.21099999999999999</c:v>
                </c:pt>
                <c:pt idx="6079">
                  <c:v>0.21099999999999999</c:v>
                </c:pt>
                <c:pt idx="6080">
                  <c:v>0.20200000000000001</c:v>
                </c:pt>
                <c:pt idx="6081">
                  <c:v>0.20200000000000001</c:v>
                </c:pt>
                <c:pt idx="6082">
                  <c:v>0.20200000000000001</c:v>
                </c:pt>
                <c:pt idx="6083">
                  <c:v>0.20200000000000001</c:v>
                </c:pt>
                <c:pt idx="6084">
                  <c:v>0.20200000000000001</c:v>
                </c:pt>
                <c:pt idx="6085">
                  <c:v>0.20200000000000001</c:v>
                </c:pt>
                <c:pt idx="6086">
                  <c:v>0.20200000000000001</c:v>
                </c:pt>
                <c:pt idx="6087">
                  <c:v>0.20200000000000001</c:v>
                </c:pt>
                <c:pt idx="6088">
                  <c:v>0.20200000000000001</c:v>
                </c:pt>
                <c:pt idx="6089">
                  <c:v>0.20200000000000001</c:v>
                </c:pt>
                <c:pt idx="6090">
                  <c:v>0.20200000000000001</c:v>
                </c:pt>
                <c:pt idx="6091">
                  <c:v>0.20200000000000001</c:v>
                </c:pt>
                <c:pt idx="6092">
                  <c:v>0.20200000000000001</c:v>
                </c:pt>
                <c:pt idx="6093">
                  <c:v>0.20200000000000001</c:v>
                </c:pt>
                <c:pt idx="6094">
                  <c:v>0.21099999999999999</c:v>
                </c:pt>
                <c:pt idx="6095">
                  <c:v>0.21099999999999999</c:v>
                </c:pt>
                <c:pt idx="6096">
                  <c:v>0.21099999999999999</c:v>
                </c:pt>
                <c:pt idx="6097">
                  <c:v>0.21099999999999999</c:v>
                </c:pt>
                <c:pt idx="6098">
                  <c:v>0.21099999999999999</c:v>
                </c:pt>
                <c:pt idx="6099">
                  <c:v>0.21099999999999999</c:v>
                </c:pt>
                <c:pt idx="6100">
                  <c:v>0.21099999999999999</c:v>
                </c:pt>
                <c:pt idx="6101">
                  <c:v>0.21099999999999999</c:v>
                </c:pt>
                <c:pt idx="6102">
                  <c:v>0.21099999999999999</c:v>
                </c:pt>
                <c:pt idx="6103">
                  <c:v>0.219</c:v>
                </c:pt>
                <c:pt idx="6104">
                  <c:v>0.219</c:v>
                </c:pt>
                <c:pt idx="6105">
                  <c:v>0.219</c:v>
                </c:pt>
                <c:pt idx="6106">
                  <c:v>0.219</c:v>
                </c:pt>
                <c:pt idx="6107">
                  <c:v>0.219</c:v>
                </c:pt>
                <c:pt idx="6108">
                  <c:v>0.21099999999999999</c:v>
                </c:pt>
                <c:pt idx="6109">
                  <c:v>0.21099999999999999</c:v>
                </c:pt>
                <c:pt idx="6110">
                  <c:v>0.21099999999999999</c:v>
                </c:pt>
                <c:pt idx="6111">
                  <c:v>0.219</c:v>
                </c:pt>
                <c:pt idx="6112">
                  <c:v>0.219</c:v>
                </c:pt>
                <c:pt idx="6113">
                  <c:v>0.219</c:v>
                </c:pt>
                <c:pt idx="6114">
                  <c:v>0.219</c:v>
                </c:pt>
                <c:pt idx="6115">
                  <c:v>0.219</c:v>
                </c:pt>
                <c:pt idx="6116">
                  <c:v>0.219</c:v>
                </c:pt>
                <c:pt idx="6117">
                  <c:v>0.219</c:v>
                </c:pt>
                <c:pt idx="6118">
                  <c:v>0.23</c:v>
                </c:pt>
                <c:pt idx="6119">
                  <c:v>0.23</c:v>
                </c:pt>
                <c:pt idx="6120">
                  <c:v>0.23</c:v>
                </c:pt>
                <c:pt idx="6121">
                  <c:v>0.23</c:v>
                </c:pt>
                <c:pt idx="6122">
                  <c:v>0.23</c:v>
                </c:pt>
                <c:pt idx="6123">
                  <c:v>0.23</c:v>
                </c:pt>
                <c:pt idx="6124">
                  <c:v>0.23</c:v>
                </c:pt>
                <c:pt idx="6125">
                  <c:v>0.23</c:v>
                </c:pt>
                <c:pt idx="6126">
                  <c:v>0.23</c:v>
                </c:pt>
                <c:pt idx="6127">
                  <c:v>0.23</c:v>
                </c:pt>
                <c:pt idx="6128">
                  <c:v>0.23</c:v>
                </c:pt>
                <c:pt idx="6129">
                  <c:v>0.23</c:v>
                </c:pt>
                <c:pt idx="6130">
                  <c:v>0.23</c:v>
                </c:pt>
                <c:pt idx="6131">
                  <c:v>0.23</c:v>
                </c:pt>
                <c:pt idx="6132">
                  <c:v>0.23</c:v>
                </c:pt>
                <c:pt idx="6133">
                  <c:v>0.23</c:v>
                </c:pt>
                <c:pt idx="6134">
                  <c:v>0.23</c:v>
                </c:pt>
                <c:pt idx="6135">
                  <c:v>0.23</c:v>
                </c:pt>
                <c:pt idx="6136">
                  <c:v>0.23</c:v>
                </c:pt>
                <c:pt idx="6137">
                  <c:v>0.23</c:v>
                </c:pt>
                <c:pt idx="6138">
                  <c:v>0.219</c:v>
                </c:pt>
                <c:pt idx="6139">
                  <c:v>0.219</c:v>
                </c:pt>
                <c:pt idx="6140">
                  <c:v>0.219</c:v>
                </c:pt>
                <c:pt idx="6141">
                  <c:v>0.219</c:v>
                </c:pt>
                <c:pt idx="6142">
                  <c:v>0.219</c:v>
                </c:pt>
                <c:pt idx="6143">
                  <c:v>0.219</c:v>
                </c:pt>
                <c:pt idx="6144">
                  <c:v>0.21099999999999999</c:v>
                </c:pt>
                <c:pt idx="6145">
                  <c:v>0.21099999999999999</c:v>
                </c:pt>
                <c:pt idx="6146">
                  <c:v>0.20200000000000001</c:v>
                </c:pt>
                <c:pt idx="6147">
                  <c:v>0.20200000000000001</c:v>
                </c:pt>
                <c:pt idx="6148">
                  <c:v>0.20200000000000001</c:v>
                </c:pt>
                <c:pt idx="6149">
                  <c:v>0.20200000000000001</c:v>
                </c:pt>
                <c:pt idx="6150">
                  <c:v>0.20200000000000001</c:v>
                </c:pt>
                <c:pt idx="6151">
                  <c:v>0.2</c:v>
                </c:pt>
                <c:pt idx="6152">
                  <c:v>0.2</c:v>
                </c:pt>
                <c:pt idx="6153">
                  <c:v>0.20200000000000001</c:v>
                </c:pt>
                <c:pt idx="6154">
                  <c:v>0.20200000000000001</c:v>
                </c:pt>
                <c:pt idx="6155">
                  <c:v>0.20200000000000001</c:v>
                </c:pt>
                <c:pt idx="6156">
                  <c:v>0.20200000000000001</c:v>
                </c:pt>
                <c:pt idx="6157">
                  <c:v>0.20200000000000001</c:v>
                </c:pt>
                <c:pt idx="6158">
                  <c:v>0.20200000000000001</c:v>
                </c:pt>
                <c:pt idx="6159">
                  <c:v>0.20200000000000001</c:v>
                </c:pt>
                <c:pt idx="6160">
                  <c:v>0.20200000000000001</c:v>
                </c:pt>
                <c:pt idx="6161">
                  <c:v>0.20200000000000001</c:v>
                </c:pt>
                <c:pt idx="6162">
                  <c:v>0.20200000000000001</c:v>
                </c:pt>
                <c:pt idx="6163">
                  <c:v>0.21099999999999999</c:v>
                </c:pt>
                <c:pt idx="6164">
                  <c:v>0.21099999999999999</c:v>
                </c:pt>
                <c:pt idx="6165">
                  <c:v>0.219</c:v>
                </c:pt>
                <c:pt idx="6166">
                  <c:v>0.23</c:v>
                </c:pt>
                <c:pt idx="6167">
                  <c:v>0.23</c:v>
                </c:pt>
                <c:pt idx="6168">
                  <c:v>0.23</c:v>
                </c:pt>
                <c:pt idx="6169">
                  <c:v>0.23</c:v>
                </c:pt>
                <c:pt idx="6170">
                  <c:v>0.249</c:v>
                </c:pt>
                <c:pt idx="6171">
                  <c:v>0.249</c:v>
                </c:pt>
                <c:pt idx="6172">
                  <c:v>0.25800000000000001</c:v>
                </c:pt>
                <c:pt idx="6173">
                  <c:v>0.25800000000000001</c:v>
                </c:pt>
                <c:pt idx="6174">
                  <c:v>0.249</c:v>
                </c:pt>
                <c:pt idx="6175">
                  <c:v>0.249</c:v>
                </c:pt>
                <c:pt idx="6176">
                  <c:v>0.249</c:v>
                </c:pt>
                <c:pt idx="6177">
                  <c:v>0.249</c:v>
                </c:pt>
                <c:pt idx="6178">
                  <c:v>0.25800000000000001</c:v>
                </c:pt>
                <c:pt idx="6179">
                  <c:v>0.25800000000000001</c:v>
                </c:pt>
                <c:pt idx="6180">
                  <c:v>0.25800000000000001</c:v>
                </c:pt>
                <c:pt idx="6181">
                  <c:v>0.26700000000000002</c:v>
                </c:pt>
                <c:pt idx="6182">
                  <c:v>0.26700000000000002</c:v>
                </c:pt>
                <c:pt idx="6183">
                  <c:v>0.26700000000000002</c:v>
                </c:pt>
                <c:pt idx="6184">
                  <c:v>0.26700000000000002</c:v>
                </c:pt>
                <c:pt idx="6185">
                  <c:v>0.26700000000000002</c:v>
                </c:pt>
                <c:pt idx="6186">
                  <c:v>0.26700000000000002</c:v>
                </c:pt>
                <c:pt idx="6187">
                  <c:v>0.28299999999999997</c:v>
                </c:pt>
                <c:pt idx="6188">
                  <c:v>0.28299999999999997</c:v>
                </c:pt>
                <c:pt idx="6189">
                  <c:v>0.28299999999999997</c:v>
                </c:pt>
                <c:pt idx="6190">
                  <c:v>0.28299999999999997</c:v>
                </c:pt>
                <c:pt idx="6191">
                  <c:v>0.28299999999999997</c:v>
                </c:pt>
                <c:pt idx="6192">
                  <c:v>0.28299999999999997</c:v>
                </c:pt>
                <c:pt idx="6193">
                  <c:v>0.29399999999999998</c:v>
                </c:pt>
                <c:pt idx="6194">
                  <c:v>0.30499999999999999</c:v>
                </c:pt>
                <c:pt idx="6195">
                  <c:v>0.30499999999999999</c:v>
                </c:pt>
                <c:pt idx="6196">
                  <c:v>0.30499999999999999</c:v>
                </c:pt>
                <c:pt idx="6197">
                  <c:v>0.30499999999999999</c:v>
                </c:pt>
                <c:pt idx="6198">
                  <c:v>0.30499999999999999</c:v>
                </c:pt>
                <c:pt idx="6199">
                  <c:v>0.30499999999999999</c:v>
                </c:pt>
                <c:pt idx="6200">
                  <c:v>0.32700000000000001</c:v>
                </c:pt>
                <c:pt idx="6201">
                  <c:v>0.32700000000000001</c:v>
                </c:pt>
                <c:pt idx="6202">
                  <c:v>0.32700000000000001</c:v>
                </c:pt>
                <c:pt idx="6203">
                  <c:v>0.32700000000000001</c:v>
                </c:pt>
                <c:pt idx="6204">
                  <c:v>0.32700000000000001</c:v>
                </c:pt>
                <c:pt idx="6205">
                  <c:v>0.32700000000000001</c:v>
                </c:pt>
                <c:pt idx="6206">
                  <c:v>0.34599999999999997</c:v>
                </c:pt>
                <c:pt idx="6207">
                  <c:v>0.34599999999999997</c:v>
                </c:pt>
                <c:pt idx="6208">
                  <c:v>0.34599999999999997</c:v>
                </c:pt>
                <c:pt idx="6209">
                  <c:v>0.30499999999999999</c:v>
                </c:pt>
                <c:pt idx="6210">
                  <c:v>0.30499999999999999</c:v>
                </c:pt>
                <c:pt idx="6211">
                  <c:v>0.30499999999999999</c:v>
                </c:pt>
                <c:pt idx="6212">
                  <c:v>0.30499999999999999</c:v>
                </c:pt>
                <c:pt idx="6213">
                  <c:v>0.30499999999999999</c:v>
                </c:pt>
                <c:pt idx="6214">
                  <c:v>0.30499999999999999</c:v>
                </c:pt>
                <c:pt idx="6215">
                  <c:v>0.30499999999999999</c:v>
                </c:pt>
                <c:pt idx="6216">
                  <c:v>0.30499999999999999</c:v>
                </c:pt>
                <c:pt idx="6217">
                  <c:v>0.30499999999999999</c:v>
                </c:pt>
                <c:pt idx="6218">
                  <c:v>0.30499999999999999</c:v>
                </c:pt>
                <c:pt idx="6219">
                  <c:v>0.30499999999999999</c:v>
                </c:pt>
                <c:pt idx="6220">
                  <c:v>0.30499999999999999</c:v>
                </c:pt>
                <c:pt idx="6221">
                  <c:v>0.30499999999999999</c:v>
                </c:pt>
                <c:pt idx="6222">
                  <c:v>0.32700000000000001</c:v>
                </c:pt>
                <c:pt idx="6223">
                  <c:v>0.34599999999999997</c:v>
                </c:pt>
                <c:pt idx="6224">
                  <c:v>0.34599999999999997</c:v>
                </c:pt>
                <c:pt idx="6225">
                  <c:v>0.34599999999999997</c:v>
                </c:pt>
                <c:pt idx="6226">
                  <c:v>0.34599999999999997</c:v>
                </c:pt>
                <c:pt idx="6227">
                  <c:v>0.34599999999999997</c:v>
                </c:pt>
                <c:pt idx="6228">
                  <c:v>0.34599999999999997</c:v>
                </c:pt>
                <c:pt idx="6229">
                  <c:v>0.34599999999999997</c:v>
                </c:pt>
                <c:pt idx="6230">
                  <c:v>0.34599999999999997</c:v>
                </c:pt>
                <c:pt idx="6231">
                  <c:v>0.34599999999999997</c:v>
                </c:pt>
                <c:pt idx="6232">
                  <c:v>0.34599999999999997</c:v>
                </c:pt>
                <c:pt idx="6233">
                  <c:v>0.32700000000000001</c:v>
                </c:pt>
                <c:pt idx="6234">
                  <c:v>0.32700000000000001</c:v>
                </c:pt>
                <c:pt idx="6235">
                  <c:v>0.32700000000000001</c:v>
                </c:pt>
                <c:pt idx="6236">
                  <c:v>0.32700000000000001</c:v>
                </c:pt>
                <c:pt idx="6237">
                  <c:v>0.32700000000000001</c:v>
                </c:pt>
                <c:pt idx="6238">
                  <c:v>0.32700000000000001</c:v>
                </c:pt>
                <c:pt idx="6239">
                  <c:v>0.32700000000000001</c:v>
                </c:pt>
                <c:pt idx="6240">
                  <c:v>0.32700000000000001</c:v>
                </c:pt>
                <c:pt idx="6241">
                  <c:v>0.32700000000000001</c:v>
                </c:pt>
                <c:pt idx="6242">
                  <c:v>0.34599999999999997</c:v>
                </c:pt>
                <c:pt idx="6243">
                  <c:v>0.32700000000000001</c:v>
                </c:pt>
                <c:pt idx="6244">
                  <c:v>0.34599999999999997</c:v>
                </c:pt>
                <c:pt idx="6245">
                  <c:v>0.34599999999999997</c:v>
                </c:pt>
                <c:pt idx="6246">
                  <c:v>0.34599999999999997</c:v>
                </c:pt>
                <c:pt idx="6247">
                  <c:v>0.34599999999999997</c:v>
                </c:pt>
                <c:pt idx="6248">
                  <c:v>0.34599999999999997</c:v>
                </c:pt>
                <c:pt idx="6249">
                  <c:v>0.34599999999999997</c:v>
                </c:pt>
                <c:pt idx="6250">
                  <c:v>0.34599999999999997</c:v>
                </c:pt>
                <c:pt idx="6251">
                  <c:v>0.34599999999999997</c:v>
                </c:pt>
                <c:pt idx="6252">
                  <c:v>0.34599999999999997</c:v>
                </c:pt>
                <c:pt idx="6253">
                  <c:v>0.34599999999999997</c:v>
                </c:pt>
                <c:pt idx="6254">
                  <c:v>0.32700000000000001</c:v>
                </c:pt>
                <c:pt idx="6255">
                  <c:v>0.32700000000000001</c:v>
                </c:pt>
                <c:pt idx="6256">
                  <c:v>0.32700000000000001</c:v>
                </c:pt>
                <c:pt idx="6257">
                  <c:v>0.32700000000000001</c:v>
                </c:pt>
                <c:pt idx="6258">
                  <c:v>0.32700000000000001</c:v>
                </c:pt>
                <c:pt idx="6259">
                  <c:v>0.32700000000000001</c:v>
                </c:pt>
                <c:pt idx="6260">
                  <c:v>0.32700000000000001</c:v>
                </c:pt>
                <c:pt idx="6261">
                  <c:v>0.32700000000000001</c:v>
                </c:pt>
                <c:pt idx="6262">
                  <c:v>0.30499999999999999</c:v>
                </c:pt>
                <c:pt idx="6263">
                  <c:v>0.30499999999999999</c:v>
                </c:pt>
                <c:pt idx="6264">
                  <c:v>0.30499999999999999</c:v>
                </c:pt>
                <c:pt idx="6265">
                  <c:v>0.30499999999999999</c:v>
                </c:pt>
                <c:pt idx="6266">
                  <c:v>0.30499999999999999</c:v>
                </c:pt>
                <c:pt idx="6267">
                  <c:v>0.30499999999999999</c:v>
                </c:pt>
                <c:pt idx="6268">
                  <c:v>0.30499999999999999</c:v>
                </c:pt>
                <c:pt idx="6269">
                  <c:v>0.30499999999999999</c:v>
                </c:pt>
                <c:pt idx="6270">
                  <c:v>0.30499999999999999</c:v>
                </c:pt>
                <c:pt idx="6271">
                  <c:v>0.30499999999999999</c:v>
                </c:pt>
                <c:pt idx="6272">
                  <c:v>0.32700000000000001</c:v>
                </c:pt>
                <c:pt idx="6273">
                  <c:v>0.32700000000000001</c:v>
                </c:pt>
                <c:pt idx="6274">
                  <c:v>0.32700000000000001</c:v>
                </c:pt>
                <c:pt idx="6275">
                  <c:v>0.32700000000000001</c:v>
                </c:pt>
                <c:pt idx="6276">
                  <c:v>0.32700000000000001</c:v>
                </c:pt>
                <c:pt idx="6277">
                  <c:v>0.30499999999999999</c:v>
                </c:pt>
                <c:pt idx="6278">
                  <c:v>0.30499999999999999</c:v>
                </c:pt>
                <c:pt idx="6279">
                  <c:v>0.32700000000000001</c:v>
                </c:pt>
                <c:pt idx="6280">
                  <c:v>0.32700000000000001</c:v>
                </c:pt>
                <c:pt idx="6281">
                  <c:v>0.32700000000000001</c:v>
                </c:pt>
                <c:pt idx="6282">
                  <c:v>0.30499999999999999</c:v>
                </c:pt>
                <c:pt idx="6283">
                  <c:v>0.30499999999999999</c:v>
                </c:pt>
                <c:pt idx="6284">
                  <c:v>0.30499999999999999</c:v>
                </c:pt>
                <c:pt idx="6285">
                  <c:v>0.30499999999999999</c:v>
                </c:pt>
                <c:pt idx="6286">
                  <c:v>0.30499999999999999</c:v>
                </c:pt>
                <c:pt idx="6287">
                  <c:v>0.30499999999999999</c:v>
                </c:pt>
                <c:pt idx="6288">
                  <c:v>0.30499999999999999</c:v>
                </c:pt>
                <c:pt idx="6289">
                  <c:v>0.30499999999999999</c:v>
                </c:pt>
                <c:pt idx="6290">
                  <c:v>0.30499999999999999</c:v>
                </c:pt>
                <c:pt idx="6291">
                  <c:v>0.30499999999999999</c:v>
                </c:pt>
                <c:pt idx="6292">
                  <c:v>0.32700000000000001</c:v>
                </c:pt>
                <c:pt idx="6293">
                  <c:v>0.32700000000000001</c:v>
                </c:pt>
                <c:pt idx="6294">
                  <c:v>0.32700000000000001</c:v>
                </c:pt>
                <c:pt idx="6295">
                  <c:v>0.32700000000000001</c:v>
                </c:pt>
                <c:pt idx="6296">
                  <c:v>0.32700000000000001</c:v>
                </c:pt>
                <c:pt idx="6297">
                  <c:v>0.32700000000000001</c:v>
                </c:pt>
                <c:pt idx="6298">
                  <c:v>0.30499999999999999</c:v>
                </c:pt>
                <c:pt idx="6299">
                  <c:v>0.32700000000000001</c:v>
                </c:pt>
                <c:pt idx="6300">
                  <c:v>0.30499999999999999</c:v>
                </c:pt>
                <c:pt idx="6301">
                  <c:v>0.30499999999999999</c:v>
                </c:pt>
                <c:pt idx="6302">
                  <c:v>0.30499999999999999</c:v>
                </c:pt>
                <c:pt idx="6303">
                  <c:v>0.32700000000000001</c:v>
                </c:pt>
                <c:pt idx="6304">
                  <c:v>0.32700000000000001</c:v>
                </c:pt>
                <c:pt idx="6305">
                  <c:v>0.30499999999999999</c:v>
                </c:pt>
                <c:pt idx="6306">
                  <c:v>0.30499999999999999</c:v>
                </c:pt>
                <c:pt idx="6307">
                  <c:v>0.29399999999999998</c:v>
                </c:pt>
                <c:pt idx="6308">
                  <c:v>0.29399999999999998</c:v>
                </c:pt>
                <c:pt idx="6309">
                  <c:v>0.29399999999999998</c:v>
                </c:pt>
                <c:pt idx="6310">
                  <c:v>0.29399999999999998</c:v>
                </c:pt>
                <c:pt idx="6311">
                  <c:v>0.30499999999999999</c:v>
                </c:pt>
                <c:pt idx="6312">
                  <c:v>0.29399999999999998</c:v>
                </c:pt>
                <c:pt idx="6313">
                  <c:v>0.29399999999999998</c:v>
                </c:pt>
                <c:pt idx="6314">
                  <c:v>0.29399999999999998</c:v>
                </c:pt>
                <c:pt idx="6315">
                  <c:v>0.29399999999999998</c:v>
                </c:pt>
                <c:pt idx="6316">
                  <c:v>0.29399999999999998</c:v>
                </c:pt>
                <c:pt idx="6317">
                  <c:v>0.29399999999999998</c:v>
                </c:pt>
                <c:pt idx="6318">
                  <c:v>0.29399999999999998</c:v>
                </c:pt>
                <c:pt idx="6319">
                  <c:v>0.28299999999999997</c:v>
                </c:pt>
                <c:pt idx="6320">
                  <c:v>0.28299999999999997</c:v>
                </c:pt>
                <c:pt idx="6321">
                  <c:v>0.28299999999999997</c:v>
                </c:pt>
                <c:pt idx="6322">
                  <c:v>0.28299999999999997</c:v>
                </c:pt>
                <c:pt idx="6323">
                  <c:v>0.28299999999999997</c:v>
                </c:pt>
                <c:pt idx="6324">
                  <c:v>0.28299999999999997</c:v>
                </c:pt>
                <c:pt idx="6325">
                  <c:v>0.28299999999999997</c:v>
                </c:pt>
                <c:pt idx="6326">
                  <c:v>0.28299999999999997</c:v>
                </c:pt>
                <c:pt idx="6327">
                  <c:v>0.28299999999999997</c:v>
                </c:pt>
                <c:pt idx="6328">
                  <c:v>0.28299999999999997</c:v>
                </c:pt>
                <c:pt idx="6329">
                  <c:v>0.28299999999999997</c:v>
                </c:pt>
                <c:pt idx="6330">
                  <c:v>0.28299999999999997</c:v>
                </c:pt>
                <c:pt idx="6331">
                  <c:v>0.28299999999999997</c:v>
                </c:pt>
                <c:pt idx="6332">
                  <c:v>0.28299999999999997</c:v>
                </c:pt>
                <c:pt idx="6333">
                  <c:v>0.28299999999999997</c:v>
                </c:pt>
                <c:pt idx="6334">
                  <c:v>0.28299999999999997</c:v>
                </c:pt>
                <c:pt idx="6335">
                  <c:v>0.26700000000000002</c:v>
                </c:pt>
                <c:pt idx="6336">
                  <c:v>0.26700000000000002</c:v>
                </c:pt>
                <c:pt idx="6337">
                  <c:v>0.26700000000000002</c:v>
                </c:pt>
                <c:pt idx="6338">
                  <c:v>0.26700000000000002</c:v>
                </c:pt>
                <c:pt idx="6339">
                  <c:v>0.26700000000000002</c:v>
                </c:pt>
                <c:pt idx="6340">
                  <c:v>0.26700000000000002</c:v>
                </c:pt>
                <c:pt idx="6341">
                  <c:v>0.26700000000000002</c:v>
                </c:pt>
                <c:pt idx="6342">
                  <c:v>0.25800000000000001</c:v>
                </c:pt>
                <c:pt idx="6343">
                  <c:v>0.25800000000000001</c:v>
                </c:pt>
                <c:pt idx="6344">
                  <c:v>0.25800000000000001</c:v>
                </c:pt>
                <c:pt idx="6345">
                  <c:v>0.26700000000000002</c:v>
                </c:pt>
                <c:pt idx="6346">
                  <c:v>0.25800000000000001</c:v>
                </c:pt>
                <c:pt idx="6347">
                  <c:v>0.25800000000000001</c:v>
                </c:pt>
                <c:pt idx="6348">
                  <c:v>0.25800000000000001</c:v>
                </c:pt>
                <c:pt idx="6349">
                  <c:v>0.249</c:v>
                </c:pt>
                <c:pt idx="6350">
                  <c:v>0.249</c:v>
                </c:pt>
                <c:pt idx="6351">
                  <c:v>0.249</c:v>
                </c:pt>
                <c:pt idx="6352">
                  <c:v>0.249</c:v>
                </c:pt>
                <c:pt idx="6353">
                  <c:v>0.249</c:v>
                </c:pt>
                <c:pt idx="6354">
                  <c:v>0.249</c:v>
                </c:pt>
                <c:pt idx="6355">
                  <c:v>0.249</c:v>
                </c:pt>
                <c:pt idx="6356">
                  <c:v>0.249</c:v>
                </c:pt>
                <c:pt idx="6357">
                  <c:v>0.249</c:v>
                </c:pt>
                <c:pt idx="6358">
                  <c:v>0.249</c:v>
                </c:pt>
                <c:pt idx="6359">
                  <c:v>0.25800000000000001</c:v>
                </c:pt>
                <c:pt idx="6360">
                  <c:v>0.25800000000000001</c:v>
                </c:pt>
                <c:pt idx="6361">
                  <c:v>0.249</c:v>
                </c:pt>
                <c:pt idx="6362">
                  <c:v>0.249</c:v>
                </c:pt>
                <c:pt idx="6363">
                  <c:v>0.25800000000000001</c:v>
                </c:pt>
                <c:pt idx="6364">
                  <c:v>0.25800000000000001</c:v>
                </c:pt>
                <c:pt idx="6365">
                  <c:v>0.25800000000000001</c:v>
                </c:pt>
                <c:pt idx="6366">
                  <c:v>0.25800000000000001</c:v>
                </c:pt>
                <c:pt idx="6367">
                  <c:v>0.249</c:v>
                </c:pt>
                <c:pt idx="6368">
                  <c:v>0.23</c:v>
                </c:pt>
                <c:pt idx="6369">
                  <c:v>0.23</c:v>
                </c:pt>
                <c:pt idx="6370">
                  <c:v>0.23</c:v>
                </c:pt>
                <c:pt idx="6371">
                  <c:v>0.23</c:v>
                </c:pt>
                <c:pt idx="6372">
                  <c:v>0.23</c:v>
                </c:pt>
                <c:pt idx="6373">
                  <c:v>0.249</c:v>
                </c:pt>
                <c:pt idx="6374">
                  <c:v>0.249</c:v>
                </c:pt>
                <c:pt idx="6375">
                  <c:v>0.249</c:v>
                </c:pt>
                <c:pt idx="6376">
                  <c:v>0.249</c:v>
                </c:pt>
                <c:pt idx="6377">
                  <c:v>0.23</c:v>
                </c:pt>
                <c:pt idx="6378">
                  <c:v>0.23</c:v>
                </c:pt>
                <c:pt idx="6379">
                  <c:v>0.23</c:v>
                </c:pt>
                <c:pt idx="6380">
                  <c:v>0.23</c:v>
                </c:pt>
                <c:pt idx="6381">
                  <c:v>0.249</c:v>
                </c:pt>
                <c:pt idx="6382">
                  <c:v>0.23</c:v>
                </c:pt>
                <c:pt idx="6383">
                  <c:v>0.23</c:v>
                </c:pt>
                <c:pt idx="6384">
                  <c:v>0.23</c:v>
                </c:pt>
                <c:pt idx="6385">
                  <c:v>0.23</c:v>
                </c:pt>
                <c:pt idx="6386">
                  <c:v>0.23</c:v>
                </c:pt>
                <c:pt idx="6387">
                  <c:v>0.23</c:v>
                </c:pt>
                <c:pt idx="6388">
                  <c:v>0.23</c:v>
                </c:pt>
                <c:pt idx="6389">
                  <c:v>0.23</c:v>
                </c:pt>
                <c:pt idx="6390">
                  <c:v>0.219</c:v>
                </c:pt>
                <c:pt idx="6391">
                  <c:v>0.23</c:v>
                </c:pt>
                <c:pt idx="6392">
                  <c:v>0.23</c:v>
                </c:pt>
                <c:pt idx="6393">
                  <c:v>0.23</c:v>
                </c:pt>
                <c:pt idx="6394">
                  <c:v>0.23</c:v>
                </c:pt>
                <c:pt idx="6395">
                  <c:v>0.23</c:v>
                </c:pt>
                <c:pt idx="6396">
                  <c:v>0.23</c:v>
                </c:pt>
                <c:pt idx="6397">
                  <c:v>0.23</c:v>
                </c:pt>
                <c:pt idx="6398">
                  <c:v>0.23</c:v>
                </c:pt>
                <c:pt idx="6399">
                  <c:v>0.23</c:v>
                </c:pt>
                <c:pt idx="6400">
                  <c:v>0.23</c:v>
                </c:pt>
                <c:pt idx="6401">
                  <c:v>0.23</c:v>
                </c:pt>
                <c:pt idx="6402">
                  <c:v>0.23</c:v>
                </c:pt>
                <c:pt idx="6403">
                  <c:v>0.219</c:v>
                </c:pt>
                <c:pt idx="6404">
                  <c:v>0.219</c:v>
                </c:pt>
                <c:pt idx="6405">
                  <c:v>0.21099999999999999</c:v>
                </c:pt>
                <c:pt idx="6406">
                  <c:v>0.21099999999999999</c:v>
                </c:pt>
                <c:pt idx="6407">
                  <c:v>0.21099999999999999</c:v>
                </c:pt>
                <c:pt idx="6408">
                  <c:v>0.21099999999999999</c:v>
                </c:pt>
                <c:pt idx="6409">
                  <c:v>0.21099999999999999</c:v>
                </c:pt>
                <c:pt idx="6410">
                  <c:v>0.21099999999999999</c:v>
                </c:pt>
                <c:pt idx="6411">
                  <c:v>0.20200000000000001</c:v>
                </c:pt>
                <c:pt idx="6412">
                  <c:v>0.20200000000000001</c:v>
                </c:pt>
                <c:pt idx="6413">
                  <c:v>0.20200000000000001</c:v>
                </c:pt>
                <c:pt idx="6414">
                  <c:v>0.20200000000000001</c:v>
                </c:pt>
                <c:pt idx="6415">
                  <c:v>0.20200000000000001</c:v>
                </c:pt>
                <c:pt idx="6416">
                  <c:v>0.20200000000000001</c:v>
                </c:pt>
                <c:pt idx="6417">
                  <c:v>0.2</c:v>
                </c:pt>
                <c:pt idx="6418">
                  <c:v>0.2</c:v>
                </c:pt>
                <c:pt idx="6419">
                  <c:v>0.2</c:v>
                </c:pt>
                <c:pt idx="6420">
                  <c:v>0.2</c:v>
                </c:pt>
                <c:pt idx="6421">
                  <c:v>0.2</c:v>
                </c:pt>
                <c:pt idx="6422">
                  <c:v>0.2</c:v>
                </c:pt>
                <c:pt idx="6423">
                  <c:v>0.20200000000000001</c:v>
                </c:pt>
                <c:pt idx="6424">
                  <c:v>0.21099999999999999</c:v>
                </c:pt>
                <c:pt idx="6425">
                  <c:v>0.20200000000000001</c:v>
                </c:pt>
                <c:pt idx="6426">
                  <c:v>0.20200000000000001</c:v>
                </c:pt>
                <c:pt idx="6427">
                  <c:v>0.20200000000000001</c:v>
                </c:pt>
                <c:pt idx="6428">
                  <c:v>0.20200000000000001</c:v>
                </c:pt>
                <c:pt idx="6429">
                  <c:v>0.20200000000000001</c:v>
                </c:pt>
                <c:pt idx="6430">
                  <c:v>0.2</c:v>
                </c:pt>
                <c:pt idx="6431">
                  <c:v>0.2</c:v>
                </c:pt>
                <c:pt idx="6432">
                  <c:v>0.19400000000000001</c:v>
                </c:pt>
                <c:pt idx="6433">
                  <c:v>0.19400000000000001</c:v>
                </c:pt>
                <c:pt idx="6434">
                  <c:v>0.19400000000000001</c:v>
                </c:pt>
                <c:pt idx="6435">
                  <c:v>0.19400000000000001</c:v>
                </c:pt>
                <c:pt idx="6436">
                  <c:v>0.2</c:v>
                </c:pt>
                <c:pt idx="6437">
                  <c:v>0.2</c:v>
                </c:pt>
                <c:pt idx="6438">
                  <c:v>0.2</c:v>
                </c:pt>
                <c:pt idx="6439">
                  <c:v>0.19400000000000001</c:v>
                </c:pt>
                <c:pt idx="6440">
                  <c:v>0.19400000000000001</c:v>
                </c:pt>
                <c:pt idx="6441">
                  <c:v>0.19400000000000001</c:v>
                </c:pt>
                <c:pt idx="6442">
                  <c:v>0.19400000000000001</c:v>
                </c:pt>
                <c:pt idx="6443">
                  <c:v>0.19400000000000001</c:v>
                </c:pt>
                <c:pt idx="6444">
                  <c:v>0.19400000000000001</c:v>
                </c:pt>
                <c:pt idx="6445">
                  <c:v>0.189</c:v>
                </c:pt>
                <c:pt idx="6446">
                  <c:v>0.189</c:v>
                </c:pt>
                <c:pt idx="6447">
                  <c:v>0.189</c:v>
                </c:pt>
                <c:pt idx="6448">
                  <c:v>0.189</c:v>
                </c:pt>
                <c:pt idx="6449">
                  <c:v>0.189</c:v>
                </c:pt>
                <c:pt idx="6450">
                  <c:v>0.19400000000000001</c:v>
                </c:pt>
                <c:pt idx="6451">
                  <c:v>0.20200000000000001</c:v>
                </c:pt>
                <c:pt idx="6452">
                  <c:v>0.20200000000000001</c:v>
                </c:pt>
                <c:pt idx="6453">
                  <c:v>0.21099999999999999</c:v>
                </c:pt>
                <c:pt idx="6454">
                  <c:v>0.219</c:v>
                </c:pt>
                <c:pt idx="6455">
                  <c:v>0.219</c:v>
                </c:pt>
                <c:pt idx="6456">
                  <c:v>0.219</c:v>
                </c:pt>
                <c:pt idx="6457">
                  <c:v>0.23</c:v>
                </c:pt>
                <c:pt idx="6458">
                  <c:v>0.219</c:v>
                </c:pt>
                <c:pt idx="6459">
                  <c:v>0.23</c:v>
                </c:pt>
                <c:pt idx="6460">
                  <c:v>0.219</c:v>
                </c:pt>
                <c:pt idx="6461">
                  <c:v>0.219</c:v>
                </c:pt>
                <c:pt idx="6462">
                  <c:v>0.219</c:v>
                </c:pt>
                <c:pt idx="6463">
                  <c:v>0.219</c:v>
                </c:pt>
                <c:pt idx="6464">
                  <c:v>0.219</c:v>
                </c:pt>
                <c:pt idx="6465">
                  <c:v>0.23</c:v>
                </c:pt>
                <c:pt idx="6466">
                  <c:v>0.25800000000000001</c:v>
                </c:pt>
                <c:pt idx="6467">
                  <c:v>0.25800000000000001</c:v>
                </c:pt>
                <c:pt idx="6468">
                  <c:v>0.26700000000000002</c:v>
                </c:pt>
                <c:pt idx="6469">
                  <c:v>0.26700000000000002</c:v>
                </c:pt>
                <c:pt idx="6470">
                  <c:v>0.26700000000000002</c:v>
                </c:pt>
                <c:pt idx="6471">
                  <c:v>0.25800000000000001</c:v>
                </c:pt>
                <c:pt idx="6472">
                  <c:v>0.26700000000000002</c:v>
                </c:pt>
                <c:pt idx="6473">
                  <c:v>0.26700000000000002</c:v>
                </c:pt>
                <c:pt idx="6474">
                  <c:v>0.25800000000000001</c:v>
                </c:pt>
                <c:pt idx="6475">
                  <c:v>0.25800000000000001</c:v>
                </c:pt>
                <c:pt idx="6476">
                  <c:v>0.25800000000000001</c:v>
                </c:pt>
                <c:pt idx="6477">
                  <c:v>0.25800000000000001</c:v>
                </c:pt>
                <c:pt idx="6478">
                  <c:v>0.25800000000000001</c:v>
                </c:pt>
                <c:pt idx="6479">
                  <c:v>0.25800000000000001</c:v>
                </c:pt>
                <c:pt idx="6480">
                  <c:v>0.26700000000000002</c:v>
                </c:pt>
                <c:pt idx="6481">
                  <c:v>0.26700000000000002</c:v>
                </c:pt>
                <c:pt idx="6482">
                  <c:v>0.28299999999999997</c:v>
                </c:pt>
                <c:pt idx="6483">
                  <c:v>0.28299999999999997</c:v>
                </c:pt>
                <c:pt idx="6484">
                  <c:v>0.28299999999999997</c:v>
                </c:pt>
                <c:pt idx="6485">
                  <c:v>0.28299999999999997</c:v>
                </c:pt>
                <c:pt idx="6486">
                  <c:v>0.28299999999999997</c:v>
                </c:pt>
                <c:pt idx="6487">
                  <c:v>0.29399999999999998</c:v>
                </c:pt>
                <c:pt idx="6488">
                  <c:v>0.28299999999999997</c:v>
                </c:pt>
                <c:pt idx="6489">
                  <c:v>0.28299999999999997</c:v>
                </c:pt>
                <c:pt idx="6490">
                  <c:v>0.28299999999999997</c:v>
                </c:pt>
                <c:pt idx="6491">
                  <c:v>0.28299999999999997</c:v>
                </c:pt>
                <c:pt idx="6492">
                  <c:v>0.28299999999999997</c:v>
                </c:pt>
                <c:pt idx="6493">
                  <c:v>0.26700000000000002</c:v>
                </c:pt>
                <c:pt idx="6494">
                  <c:v>0.25800000000000001</c:v>
                </c:pt>
                <c:pt idx="6495">
                  <c:v>0.25800000000000001</c:v>
                </c:pt>
                <c:pt idx="6496">
                  <c:v>0.26700000000000002</c:v>
                </c:pt>
                <c:pt idx="6497">
                  <c:v>0.26700000000000002</c:v>
                </c:pt>
                <c:pt idx="6498">
                  <c:v>0.26700000000000002</c:v>
                </c:pt>
                <c:pt idx="6499">
                  <c:v>0.26700000000000002</c:v>
                </c:pt>
                <c:pt idx="6500">
                  <c:v>0.26700000000000002</c:v>
                </c:pt>
                <c:pt idx="6501">
                  <c:v>0.26700000000000002</c:v>
                </c:pt>
                <c:pt idx="6502">
                  <c:v>0.26700000000000002</c:v>
                </c:pt>
                <c:pt idx="6503">
                  <c:v>0.26700000000000002</c:v>
                </c:pt>
                <c:pt idx="6504">
                  <c:v>0.26700000000000002</c:v>
                </c:pt>
                <c:pt idx="6505">
                  <c:v>0.26700000000000002</c:v>
                </c:pt>
                <c:pt idx="6506">
                  <c:v>0.26700000000000002</c:v>
                </c:pt>
                <c:pt idx="6507">
                  <c:v>0.26700000000000002</c:v>
                </c:pt>
                <c:pt idx="6508">
                  <c:v>0.26700000000000002</c:v>
                </c:pt>
                <c:pt idx="6509">
                  <c:v>0.26700000000000002</c:v>
                </c:pt>
                <c:pt idx="6510">
                  <c:v>0.28299999999999997</c:v>
                </c:pt>
                <c:pt idx="6511">
                  <c:v>0.28299999999999997</c:v>
                </c:pt>
                <c:pt idx="6512">
                  <c:v>0.28299999999999997</c:v>
                </c:pt>
                <c:pt idx="6513">
                  <c:v>0.28299999999999997</c:v>
                </c:pt>
                <c:pt idx="6514">
                  <c:v>0.28299999999999997</c:v>
                </c:pt>
                <c:pt idx="6515">
                  <c:v>0.28299999999999997</c:v>
                </c:pt>
                <c:pt idx="6516">
                  <c:v>0.26700000000000002</c:v>
                </c:pt>
                <c:pt idx="6517">
                  <c:v>0.26700000000000002</c:v>
                </c:pt>
                <c:pt idx="6518">
                  <c:v>0.26700000000000002</c:v>
                </c:pt>
                <c:pt idx="6519">
                  <c:v>0.26700000000000002</c:v>
                </c:pt>
                <c:pt idx="6520">
                  <c:v>0.26700000000000002</c:v>
                </c:pt>
                <c:pt idx="6521">
                  <c:v>0.26700000000000002</c:v>
                </c:pt>
                <c:pt idx="6522">
                  <c:v>0.26700000000000002</c:v>
                </c:pt>
                <c:pt idx="6523">
                  <c:v>0.26700000000000002</c:v>
                </c:pt>
                <c:pt idx="6524">
                  <c:v>0.26700000000000002</c:v>
                </c:pt>
                <c:pt idx="6525">
                  <c:v>0.26700000000000002</c:v>
                </c:pt>
                <c:pt idx="6526">
                  <c:v>0.26700000000000002</c:v>
                </c:pt>
                <c:pt idx="6527">
                  <c:v>0.26700000000000002</c:v>
                </c:pt>
                <c:pt idx="6528">
                  <c:v>0.26700000000000002</c:v>
                </c:pt>
                <c:pt idx="6529">
                  <c:v>0.25800000000000001</c:v>
                </c:pt>
                <c:pt idx="6530">
                  <c:v>0.25800000000000001</c:v>
                </c:pt>
                <c:pt idx="6531">
                  <c:v>0.25800000000000001</c:v>
                </c:pt>
                <c:pt idx="6532">
                  <c:v>0.25800000000000001</c:v>
                </c:pt>
                <c:pt idx="6533">
                  <c:v>0.25800000000000001</c:v>
                </c:pt>
                <c:pt idx="6534">
                  <c:v>0.25800000000000001</c:v>
                </c:pt>
                <c:pt idx="6535">
                  <c:v>0.25800000000000001</c:v>
                </c:pt>
                <c:pt idx="6536">
                  <c:v>0.25800000000000001</c:v>
                </c:pt>
                <c:pt idx="6537">
                  <c:v>0.25800000000000001</c:v>
                </c:pt>
                <c:pt idx="6538">
                  <c:v>0.25800000000000001</c:v>
                </c:pt>
                <c:pt idx="6539">
                  <c:v>0.25800000000000001</c:v>
                </c:pt>
                <c:pt idx="6540">
                  <c:v>0.25800000000000001</c:v>
                </c:pt>
                <c:pt idx="6541">
                  <c:v>0.25800000000000001</c:v>
                </c:pt>
                <c:pt idx="6542">
                  <c:v>0.25800000000000001</c:v>
                </c:pt>
                <c:pt idx="6543">
                  <c:v>0.25800000000000001</c:v>
                </c:pt>
                <c:pt idx="6544">
                  <c:v>0.25800000000000001</c:v>
                </c:pt>
                <c:pt idx="6545">
                  <c:v>0.26700000000000002</c:v>
                </c:pt>
                <c:pt idx="6546">
                  <c:v>0.26700000000000002</c:v>
                </c:pt>
                <c:pt idx="6547">
                  <c:v>0.26700000000000002</c:v>
                </c:pt>
                <c:pt idx="6548">
                  <c:v>0.25800000000000001</c:v>
                </c:pt>
                <c:pt idx="6549">
                  <c:v>0.26700000000000002</c:v>
                </c:pt>
                <c:pt idx="6550">
                  <c:v>0.28299999999999997</c:v>
                </c:pt>
                <c:pt idx="6551">
                  <c:v>0.28299999999999997</c:v>
                </c:pt>
                <c:pt idx="6552">
                  <c:v>0.29399999999999998</c:v>
                </c:pt>
                <c:pt idx="6553">
                  <c:v>0.29399999999999998</c:v>
                </c:pt>
                <c:pt idx="6554">
                  <c:v>0.29399999999999998</c:v>
                </c:pt>
                <c:pt idx="6555">
                  <c:v>0.30499999999999999</c:v>
                </c:pt>
                <c:pt idx="6556">
                  <c:v>0.30499999999999999</c:v>
                </c:pt>
                <c:pt idx="6557">
                  <c:v>0.30499999999999999</c:v>
                </c:pt>
                <c:pt idx="6558">
                  <c:v>0.29399999999999998</c:v>
                </c:pt>
                <c:pt idx="6559">
                  <c:v>0.29399999999999998</c:v>
                </c:pt>
                <c:pt idx="6560">
                  <c:v>0.29399999999999998</c:v>
                </c:pt>
                <c:pt idx="6561">
                  <c:v>0.29399999999999998</c:v>
                </c:pt>
                <c:pt idx="6562">
                  <c:v>0.29399999999999998</c:v>
                </c:pt>
                <c:pt idx="6563">
                  <c:v>0.29399999999999998</c:v>
                </c:pt>
                <c:pt idx="6564">
                  <c:v>0.29399999999999998</c:v>
                </c:pt>
                <c:pt idx="6565">
                  <c:v>0.32700000000000001</c:v>
                </c:pt>
                <c:pt idx="6566">
                  <c:v>0.34599999999999997</c:v>
                </c:pt>
                <c:pt idx="6567">
                  <c:v>0.34599999999999997</c:v>
                </c:pt>
                <c:pt idx="6568">
                  <c:v>0.34599999999999997</c:v>
                </c:pt>
                <c:pt idx="6569">
                  <c:v>0.34599999999999997</c:v>
                </c:pt>
                <c:pt idx="6570">
                  <c:v>0.35799999999999998</c:v>
                </c:pt>
                <c:pt idx="6571">
                  <c:v>0.373</c:v>
                </c:pt>
                <c:pt idx="6572">
                  <c:v>0.35799999999999998</c:v>
                </c:pt>
                <c:pt idx="6573">
                  <c:v>0.35799999999999998</c:v>
                </c:pt>
                <c:pt idx="6574">
                  <c:v>0.35799999999999998</c:v>
                </c:pt>
                <c:pt idx="6575">
                  <c:v>0.35799999999999998</c:v>
                </c:pt>
                <c:pt idx="6576">
                  <c:v>0.373</c:v>
                </c:pt>
                <c:pt idx="6577">
                  <c:v>0.373</c:v>
                </c:pt>
                <c:pt idx="6578">
                  <c:v>0.373</c:v>
                </c:pt>
                <c:pt idx="6579">
                  <c:v>0.373</c:v>
                </c:pt>
                <c:pt idx="6580">
                  <c:v>0.373</c:v>
                </c:pt>
                <c:pt idx="6581">
                  <c:v>0.373</c:v>
                </c:pt>
                <c:pt idx="6582">
                  <c:v>0.373</c:v>
                </c:pt>
                <c:pt idx="6583">
                  <c:v>0.373</c:v>
                </c:pt>
                <c:pt idx="6584">
                  <c:v>0.38200000000000001</c:v>
                </c:pt>
                <c:pt idx="6585">
                  <c:v>0.38900000000000001</c:v>
                </c:pt>
                <c:pt idx="6586">
                  <c:v>0.38900000000000001</c:v>
                </c:pt>
                <c:pt idx="6587">
                  <c:v>0.38200000000000001</c:v>
                </c:pt>
                <c:pt idx="6588">
                  <c:v>0.38200000000000001</c:v>
                </c:pt>
                <c:pt idx="6589">
                  <c:v>0.38200000000000001</c:v>
                </c:pt>
                <c:pt idx="6590">
                  <c:v>0.39200000000000002</c:v>
                </c:pt>
                <c:pt idx="6591">
                  <c:v>0.40400000000000003</c:v>
                </c:pt>
                <c:pt idx="6592">
                  <c:v>0.42099999999999999</c:v>
                </c:pt>
                <c:pt idx="6593">
                  <c:v>0.42099999999999999</c:v>
                </c:pt>
                <c:pt idx="6594">
                  <c:v>0.43099999999999999</c:v>
                </c:pt>
                <c:pt idx="6595">
                  <c:v>0.43099999999999999</c:v>
                </c:pt>
                <c:pt idx="6596">
                  <c:v>0.43099999999999999</c:v>
                </c:pt>
                <c:pt idx="6597">
                  <c:v>0.436</c:v>
                </c:pt>
                <c:pt idx="6598">
                  <c:v>0.44600000000000001</c:v>
                </c:pt>
                <c:pt idx="6599">
                  <c:v>0.45800000000000002</c:v>
                </c:pt>
                <c:pt idx="6600">
                  <c:v>0.50900000000000001</c:v>
                </c:pt>
                <c:pt idx="6601">
                  <c:v>0.54100000000000004</c:v>
                </c:pt>
                <c:pt idx="6602">
                  <c:v>0.54100000000000004</c:v>
                </c:pt>
                <c:pt idx="6603">
                  <c:v>0.54100000000000004</c:v>
                </c:pt>
                <c:pt idx="6604">
                  <c:v>0.57799999999999996</c:v>
                </c:pt>
                <c:pt idx="6605">
                  <c:v>0.59099999999999997</c:v>
                </c:pt>
                <c:pt idx="6606">
                  <c:v>0.59699999999999998</c:v>
                </c:pt>
                <c:pt idx="6607">
                  <c:v>0.59099999999999997</c:v>
                </c:pt>
                <c:pt idx="6608">
                  <c:v>0.59099999999999997</c:v>
                </c:pt>
                <c:pt idx="6609">
                  <c:v>0.59099999999999997</c:v>
                </c:pt>
                <c:pt idx="6610">
                  <c:v>0.59099999999999997</c:v>
                </c:pt>
                <c:pt idx="6611">
                  <c:v>0.59699999999999998</c:v>
                </c:pt>
                <c:pt idx="6612">
                  <c:v>0.59699999999999998</c:v>
                </c:pt>
                <c:pt idx="6613">
                  <c:v>0.55700000000000005</c:v>
                </c:pt>
                <c:pt idx="6614">
                  <c:v>0.57799999999999996</c:v>
                </c:pt>
                <c:pt idx="6615">
                  <c:v>0.59099999999999997</c:v>
                </c:pt>
                <c:pt idx="6616">
                  <c:v>0.59099999999999997</c:v>
                </c:pt>
                <c:pt idx="6617">
                  <c:v>0.59099999999999997</c:v>
                </c:pt>
                <c:pt idx="6618">
                  <c:v>0.59099999999999997</c:v>
                </c:pt>
                <c:pt idx="6619">
                  <c:v>0.59699999999999998</c:v>
                </c:pt>
                <c:pt idx="6620">
                  <c:v>0.63600000000000001</c:v>
                </c:pt>
                <c:pt idx="6621">
                  <c:v>0.68799999999999994</c:v>
                </c:pt>
                <c:pt idx="6622">
                  <c:v>0.66300000000000003</c:v>
                </c:pt>
                <c:pt idx="6623">
                  <c:v>0.66300000000000003</c:v>
                </c:pt>
                <c:pt idx="6624">
                  <c:v>0.66300000000000003</c:v>
                </c:pt>
                <c:pt idx="6625">
                  <c:v>0.67500000000000004</c:v>
                </c:pt>
                <c:pt idx="6626">
                  <c:v>0.66800000000000004</c:v>
                </c:pt>
                <c:pt idx="6627">
                  <c:v>0.66800000000000004</c:v>
                </c:pt>
                <c:pt idx="6628">
                  <c:v>0.64600000000000002</c:v>
                </c:pt>
                <c:pt idx="6629">
                  <c:v>0.65300000000000002</c:v>
                </c:pt>
                <c:pt idx="6630">
                  <c:v>0.65300000000000002</c:v>
                </c:pt>
                <c:pt idx="6631">
                  <c:v>0.65300000000000002</c:v>
                </c:pt>
                <c:pt idx="6632">
                  <c:v>0.65300000000000002</c:v>
                </c:pt>
                <c:pt idx="6633">
                  <c:v>0.66300000000000003</c:v>
                </c:pt>
                <c:pt idx="6634">
                  <c:v>0.66300000000000003</c:v>
                </c:pt>
                <c:pt idx="6635">
                  <c:v>0.68100000000000005</c:v>
                </c:pt>
                <c:pt idx="6636">
                  <c:v>0.69299999999999995</c:v>
                </c:pt>
                <c:pt idx="6637">
                  <c:v>0.69299999999999995</c:v>
                </c:pt>
                <c:pt idx="6638">
                  <c:v>0.69299999999999995</c:v>
                </c:pt>
                <c:pt idx="6639">
                  <c:v>0.69299999999999995</c:v>
                </c:pt>
                <c:pt idx="6640">
                  <c:v>0.70099999999999996</c:v>
                </c:pt>
                <c:pt idx="6641">
                  <c:v>0.70699999999999996</c:v>
                </c:pt>
                <c:pt idx="6642">
                  <c:v>0.71099999999999997</c:v>
                </c:pt>
                <c:pt idx="6643">
                  <c:v>0.72599999999999998</c:v>
                </c:pt>
                <c:pt idx="6644">
                  <c:v>0.72599999999999998</c:v>
                </c:pt>
                <c:pt idx="6645">
                  <c:v>0.72599999999999998</c:v>
                </c:pt>
                <c:pt idx="6646">
                  <c:v>0.73099999999999998</c:v>
                </c:pt>
                <c:pt idx="6647">
                  <c:v>0.73499999999999999</c:v>
                </c:pt>
                <c:pt idx="6648">
                  <c:v>0.74</c:v>
                </c:pt>
                <c:pt idx="6649">
                  <c:v>0.73499999999999999</c:v>
                </c:pt>
                <c:pt idx="6650">
                  <c:v>0.754</c:v>
                </c:pt>
                <c:pt idx="6651">
                  <c:v>0.754</c:v>
                </c:pt>
                <c:pt idx="6652">
                  <c:v>0.754</c:v>
                </c:pt>
                <c:pt idx="6653">
                  <c:v>0.747</c:v>
                </c:pt>
                <c:pt idx="6654">
                  <c:v>0.74</c:v>
                </c:pt>
                <c:pt idx="6655">
                  <c:v>0.71599999999999997</c:v>
                </c:pt>
                <c:pt idx="6656">
                  <c:v>0.71299999999999997</c:v>
                </c:pt>
                <c:pt idx="6657">
                  <c:v>0.68799999999999994</c:v>
                </c:pt>
                <c:pt idx="6658">
                  <c:v>0.68799999999999994</c:v>
                </c:pt>
                <c:pt idx="6659">
                  <c:v>0.68799999999999994</c:v>
                </c:pt>
                <c:pt idx="6660">
                  <c:v>0.68400000000000005</c:v>
                </c:pt>
                <c:pt idx="6661">
                  <c:v>0.69299999999999995</c:v>
                </c:pt>
                <c:pt idx="6662">
                  <c:v>0.68799999999999994</c:v>
                </c:pt>
                <c:pt idx="6663">
                  <c:v>0.69299999999999995</c:v>
                </c:pt>
                <c:pt idx="6664">
                  <c:v>0.69299999999999995</c:v>
                </c:pt>
                <c:pt idx="6665">
                  <c:v>0.69299999999999995</c:v>
                </c:pt>
                <c:pt idx="6666">
                  <c:v>0.69299999999999995</c:v>
                </c:pt>
                <c:pt idx="6667">
                  <c:v>0.70099999999999996</c:v>
                </c:pt>
                <c:pt idx="6668">
                  <c:v>0.69299999999999995</c:v>
                </c:pt>
                <c:pt idx="6669">
                  <c:v>0.68400000000000005</c:v>
                </c:pt>
                <c:pt idx="6670">
                  <c:v>0.67500000000000004</c:v>
                </c:pt>
                <c:pt idx="6671">
                  <c:v>0.65300000000000002</c:v>
                </c:pt>
                <c:pt idx="6672">
                  <c:v>0.65300000000000002</c:v>
                </c:pt>
                <c:pt idx="6673">
                  <c:v>0.65300000000000002</c:v>
                </c:pt>
                <c:pt idx="6674">
                  <c:v>0.65300000000000002</c:v>
                </c:pt>
                <c:pt idx="6675">
                  <c:v>0.65300000000000002</c:v>
                </c:pt>
                <c:pt idx="6676">
                  <c:v>0.64</c:v>
                </c:pt>
                <c:pt idx="6677">
                  <c:v>0.63600000000000001</c:v>
                </c:pt>
                <c:pt idx="6678">
                  <c:v>0.63</c:v>
                </c:pt>
                <c:pt idx="6679">
                  <c:v>0.63</c:v>
                </c:pt>
                <c:pt idx="6680">
                  <c:v>0.63</c:v>
                </c:pt>
                <c:pt idx="6681">
                  <c:v>0.623</c:v>
                </c:pt>
                <c:pt idx="6682">
                  <c:v>0.627</c:v>
                </c:pt>
                <c:pt idx="6683">
                  <c:v>0.63600000000000001</c:v>
                </c:pt>
                <c:pt idx="6684">
                  <c:v>0.65300000000000002</c:v>
                </c:pt>
                <c:pt idx="6685">
                  <c:v>0.66300000000000003</c:v>
                </c:pt>
                <c:pt idx="6686">
                  <c:v>0.66300000000000003</c:v>
                </c:pt>
                <c:pt idx="6687">
                  <c:v>0.66300000000000003</c:v>
                </c:pt>
                <c:pt idx="6688">
                  <c:v>0.68799999999999994</c:v>
                </c:pt>
                <c:pt idx="6689">
                  <c:v>0.68100000000000005</c:v>
                </c:pt>
                <c:pt idx="6690">
                  <c:v>0.68799999999999994</c:v>
                </c:pt>
                <c:pt idx="6691">
                  <c:v>0.68799999999999994</c:v>
                </c:pt>
                <c:pt idx="6692">
                  <c:v>0.68799999999999994</c:v>
                </c:pt>
                <c:pt idx="6693">
                  <c:v>0.68799999999999994</c:v>
                </c:pt>
                <c:pt idx="6694">
                  <c:v>0.68799999999999994</c:v>
                </c:pt>
                <c:pt idx="6695">
                  <c:v>0.68400000000000005</c:v>
                </c:pt>
                <c:pt idx="6696">
                  <c:v>0.68400000000000005</c:v>
                </c:pt>
                <c:pt idx="6697">
                  <c:v>0.68400000000000005</c:v>
                </c:pt>
                <c:pt idx="6698">
                  <c:v>0.70099999999999996</c:v>
                </c:pt>
                <c:pt idx="6699">
                  <c:v>0.71899999999999997</c:v>
                </c:pt>
                <c:pt idx="6700">
                  <c:v>0.71899999999999997</c:v>
                </c:pt>
                <c:pt idx="6701">
                  <c:v>0.71899999999999997</c:v>
                </c:pt>
                <c:pt idx="6702">
                  <c:v>0.74</c:v>
                </c:pt>
                <c:pt idx="6703">
                  <c:v>0.73499999999999999</c:v>
                </c:pt>
                <c:pt idx="6704">
                  <c:v>0.754</c:v>
                </c:pt>
                <c:pt idx="6705">
                  <c:v>0.76400000000000001</c:v>
                </c:pt>
                <c:pt idx="6706">
                  <c:v>0.77500000000000002</c:v>
                </c:pt>
                <c:pt idx="6707">
                  <c:v>0.77500000000000002</c:v>
                </c:pt>
                <c:pt idx="6708">
                  <c:v>0.77500000000000002</c:v>
                </c:pt>
                <c:pt idx="6709">
                  <c:v>0.77500000000000002</c:v>
                </c:pt>
                <c:pt idx="6710">
                  <c:v>0.78700000000000003</c:v>
                </c:pt>
                <c:pt idx="6711">
                  <c:v>0.78700000000000003</c:v>
                </c:pt>
                <c:pt idx="6712">
                  <c:v>0.81100000000000005</c:v>
                </c:pt>
                <c:pt idx="6713">
                  <c:v>0.82199999999999995</c:v>
                </c:pt>
                <c:pt idx="6714">
                  <c:v>0.82199999999999995</c:v>
                </c:pt>
                <c:pt idx="6715">
                  <c:v>0.82199999999999995</c:v>
                </c:pt>
                <c:pt idx="6716">
                  <c:v>0.83</c:v>
                </c:pt>
                <c:pt idx="6717">
                  <c:v>0.83699999999999997</c:v>
                </c:pt>
                <c:pt idx="6718">
                  <c:v>0.84399999999999997</c:v>
                </c:pt>
                <c:pt idx="6719">
                  <c:v>0.84399999999999997</c:v>
                </c:pt>
                <c:pt idx="6720">
                  <c:v>0.84399999999999997</c:v>
                </c:pt>
                <c:pt idx="6721">
                  <c:v>0.84399999999999997</c:v>
                </c:pt>
                <c:pt idx="6722">
                  <c:v>0.84399999999999997</c:v>
                </c:pt>
                <c:pt idx="6723">
                  <c:v>0.84399999999999997</c:v>
                </c:pt>
                <c:pt idx="6724">
                  <c:v>0.85199999999999998</c:v>
                </c:pt>
                <c:pt idx="6725">
                  <c:v>0.85899999999999999</c:v>
                </c:pt>
                <c:pt idx="6726">
                  <c:v>0.87</c:v>
                </c:pt>
                <c:pt idx="6727">
                  <c:v>0.88600000000000001</c:v>
                </c:pt>
                <c:pt idx="6728">
                  <c:v>0.88600000000000001</c:v>
                </c:pt>
                <c:pt idx="6729">
                  <c:v>0.88600000000000001</c:v>
                </c:pt>
                <c:pt idx="6730">
                  <c:v>0.89100000000000001</c:v>
                </c:pt>
                <c:pt idx="6731">
                  <c:v>0.89900000000000002</c:v>
                </c:pt>
                <c:pt idx="6732">
                  <c:v>0.90200000000000002</c:v>
                </c:pt>
                <c:pt idx="6733">
                  <c:v>0.89900000000000002</c:v>
                </c:pt>
                <c:pt idx="6734">
                  <c:v>0.90600000000000003</c:v>
                </c:pt>
                <c:pt idx="6735">
                  <c:v>0.90600000000000003</c:v>
                </c:pt>
                <c:pt idx="6736">
                  <c:v>0.90600000000000003</c:v>
                </c:pt>
                <c:pt idx="6737">
                  <c:v>0.90400000000000003</c:v>
                </c:pt>
                <c:pt idx="6738">
                  <c:v>0.90200000000000002</c:v>
                </c:pt>
                <c:pt idx="6739">
                  <c:v>0.90200000000000002</c:v>
                </c:pt>
                <c:pt idx="6740">
                  <c:v>0.90200000000000002</c:v>
                </c:pt>
                <c:pt idx="6741">
                  <c:v>0.89500000000000002</c:v>
                </c:pt>
                <c:pt idx="6742">
                  <c:v>0.89500000000000002</c:v>
                </c:pt>
                <c:pt idx="6743">
                  <c:v>0.89500000000000002</c:v>
                </c:pt>
                <c:pt idx="6744">
                  <c:v>0.89700000000000002</c:v>
                </c:pt>
                <c:pt idx="6745">
                  <c:v>0.89700000000000002</c:v>
                </c:pt>
                <c:pt idx="6746">
                  <c:v>0.89900000000000002</c:v>
                </c:pt>
                <c:pt idx="6747">
                  <c:v>0.89700000000000002</c:v>
                </c:pt>
                <c:pt idx="6748">
                  <c:v>0.89500000000000002</c:v>
                </c:pt>
                <c:pt idx="6749">
                  <c:v>0.89500000000000002</c:v>
                </c:pt>
                <c:pt idx="6750">
                  <c:v>0.89500000000000002</c:v>
                </c:pt>
                <c:pt idx="6751">
                  <c:v>0.89300000000000002</c:v>
                </c:pt>
                <c:pt idx="6752">
                  <c:v>0.89300000000000002</c:v>
                </c:pt>
                <c:pt idx="6753">
                  <c:v>0.89300000000000002</c:v>
                </c:pt>
                <c:pt idx="6754">
                  <c:v>0.89300000000000002</c:v>
                </c:pt>
                <c:pt idx="6755">
                  <c:v>0.89300000000000002</c:v>
                </c:pt>
                <c:pt idx="6756">
                  <c:v>0.89300000000000002</c:v>
                </c:pt>
                <c:pt idx="6757">
                  <c:v>0.89300000000000002</c:v>
                </c:pt>
                <c:pt idx="6758">
                  <c:v>0.89500000000000002</c:v>
                </c:pt>
                <c:pt idx="6759">
                  <c:v>0.89500000000000002</c:v>
                </c:pt>
                <c:pt idx="6760">
                  <c:v>0.89700000000000002</c:v>
                </c:pt>
                <c:pt idx="6761">
                  <c:v>0.89900000000000002</c:v>
                </c:pt>
                <c:pt idx="6762">
                  <c:v>0.90200000000000002</c:v>
                </c:pt>
                <c:pt idx="6763">
                  <c:v>0.90200000000000002</c:v>
                </c:pt>
                <c:pt idx="6764">
                  <c:v>0.90200000000000002</c:v>
                </c:pt>
                <c:pt idx="6765">
                  <c:v>0.90500000000000003</c:v>
                </c:pt>
                <c:pt idx="6766">
                  <c:v>0.90700000000000003</c:v>
                </c:pt>
                <c:pt idx="6767">
                  <c:v>0.91600000000000004</c:v>
                </c:pt>
                <c:pt idx="6768">
                  <c:v>0.91600000000000004</c:v>
                </c:pt>
                <c:pt idx="6769">
                  <c:v>0.91300000000000003</c:v>
                </c:pt>
                <c:pt idx="6770">
                  <c:v>0.91300000000000003</c:v>
                </c:pt>
                <c:pt idx="6771">
                  <c:v>0.91300000000000003</c:v>
                </c:pt>
                <c:pt idx="6772">
                  <c:v>0.91700000000000004</c:v>
                </c:pt>
                <c:pt idx="6773">
                  <c:v>0.92</c:v>
                </c:pt>
                <c:pt idx="6774">
                  <c:v>0.92200000000000004</c:v>
                </c:pt>
                <c:pt idx="6775">
                  <c:v>0.92300000000000004</c:v>
                </c:pt>
                <c:pt idx="6776">
                  <c:v>0.92400000000000004</c:v>
                </c:pt>
                <c:pt idx="6777">
                  <c:v>0.92400000000000004</c:v>
                </c:pt>
                <c:pt idx="6778">
                  <c:v>0.92400000000000004</c:v>
                </c:pt>
                <c:pt idx="6779">
                  <c:v>0.92400000000000004</c:v>
                </c:pt>
                <c:pt idx="6780">
                  <c:v>0.93400000000000005</c:v>
                </c:pt>
                <c:pt idx="6781">
                  <c:v>0.93300000000000005</c:v>
                </c:pt>
                <c:pt idx="6782">
                  <c:v>0.93</c:v>
                </c:pt>
                <c:pt idx="6783">
                  <c:v>0.92700000000000005</c:v>
                </c:pt>
                <c:pt idx="6784">
                  <c:v>0.92700000000000005</c:v>
                </c:pt>
                <c:pt idx="6785">
                  <c:v>0.92700000000000005</c:v>
                </c:pt>
                <c:pt idx="6786">
                  <c:v>0.92700000000000005</c:v>
                </c:pt>
                <c:pt idx="6787">
                  <c:v>0.92600000000000005</c:v>
                </c:pt>
                <c:pt idx="6788">
                  <c:v>0.92600000000000005</c:v>
                </c:pt>
                <c:pt idx="6789">
                  <c:v>0.93</c:v>
                </c:pt>
                <c:pt idx="6790">
                  <c:v>0.93</c:v>
                </c:pt>
                <c:pt idx="6791">
                  <c:v>0.93</c:v>
                </c:pt>
                <c:pt idx="6792">
                  <c:v>0.93</c:v>
                </c:pt>
                <c:pt idx="6793">
                  <c:v>0.93</c:v>
                </c:pt>
                <c:pt idx="6794">
                  <c:v>0.93</c:v>
                </c:pt>
                <c:pt idx="6795">
                  <c:v>0.93200000000000005</c:v>
                </c:pt>
                <c:pt idx="6796">
                  <c:v>0.93200000000000005</c:v>
                </c:pt>
                <c:pt idx="6797">
                  <c:v>0.93300000000000005</c:v>
                </c:pt>
                <c:pt idx="6798">
                  <c:v>0.93300000000000005</c:v>
                </c:pt>
                <c:pt idx="6799">
                  <c:v>0.93300000000000005</c:v>
                </c:pt>
                <c:pt idx="6800">
                  <c:v>0.93400000000000005</c:v>
                </c:pt>
                <c:pt idx="6801">
                  <c:v>0.93400000000000005</c:v>
                </c:pt>
                <c:pt idx="6802">
                  <c:v>0.93600000000000005</c:v>
                </c:pt>
                <c:pt idx="6803">
                  <c:v>0.93400000000000005</c:v>
                </c:pt>
                <c:pt idx="6804">
                  <c:v>0.93799999999999994</c:v>
                </c:pt>
                <c:pt idx="6805">
                  <c:v>0.93799999999999994</c:v>
                </c:pt>
                <c:pt idx="6806">
                  <c:v>0.93799999999999994</c:v>
                </c:pt>
                <c:pt idx="6807">
                  <c:v>0.93799999999999994</c:v>
                </c:pt>
                <c:pt idx="6808">
                  <c:v>0.94</c:v>
                </c:pt>
                <c:pt idx="6809">
                  <c:v>0.94199999999999995</c:v>
                </c:pt>
                <c:pt idx="6810">
                  <c:v>0.94199999999999995</c:v>
                </c:pt>
                <c:pt idx="6811">
                  <c:v>0.94199999999999995</c:v>
                </c:pt>
                <c:pt idx="6812">
                  <c:v>0.94199999999999995</c:v>
                </c:pt>
                <c:pt idx="6813">
                  <c:v>0.94199999999999995</c:v>
                </c:pt>
                <c:pt idx="6814">
                  <c:v>0.94199999999999995</c:v>
                </c:pt>
                <c:pt idx="6815">
                  <c:v>0.94399999999999995</c:v>
                </c:pt>
                <c:pt idx="6816">
                  <c:v>0.94399999999999995</c:v>
                </c:pt>
                <c:pt idx="6817">
                  <c:v>0.94799999999999995</c:v>
                </c:pt>
                <c:pt idx="6818">
                  <c:v>0.95399999999999996</c:v>
                </c:pt>
                <c:pt idx="6819">
                  <c:v>0.95399999999999996</c:v>
                </c:pt>
                <c:pt idx="6820">
                  <c:v>0.95399999999999996</c:v>
                </c:pt>
                <c:pt idx="6821">
                  <c:v>0.95599999999999996</c:v>
                </c:pt>
                <c:pt idx="6822">
                  <c:v>0.95699999999999996</c:v>
                </c:pt>
                <c:pt idx="6823">
                  <c:v>0.95799999999999996</c:v>
                </c:pt>
                <c:pt idx="6824">
                  <c:v>0.95899999999999996</c:v>
                </c:pt>
                <c:pt idx="6825">
                  <c:v>0.96099999999999997</c:v>
                </c:pt>
                <c:pt idx="6826">
                  <c:v>0.96099999999999997</c:v>
                </c:pt>
                <c:pt idx="6827">
                  <c:v>0.96099999999999997</c:v>
                </c:pt>
                <c:pt idx="6828">
                  <c:v>0.96299999999999997</c:v>
                </c:pt>
                <c:pt idx="6829">
                  <c:v>0.96299999999999997</c:v>
                </c:pt>
                <c:pt idx="6830">
                  <c:v>0.96299999999999997</c:v>
                </c:pt>
                <c:pt idx="6831">
                  <c:v>0.96399999999999997</c:v>
                </c:pt>
                <c:pt idx="6832">
                  <c:v>0.96899999999999997</c:v>
                </c:pt>
                <c:pt idx="6833">
                  <c:v>0.96899999999999997</c:v>
                </c:pt>
                <c:pt idx="6834">
                  <c:v>0.96899999999999997</c:v>
                </c:pt>
                <c:pt idx="6835">
                  <c:v>0.97</c:v>
                </c:pt>
                <c:pt idx="6836">
                  <c:v>0.97</c:v>
                </c:pt>
                <c:pt idx="6837">
                  <c:v>0.96799999999999997</c:v>
                </c:pt>
                <c:pt idx="6838">
                  <c:v>0.96899999999999997</c:v>
                </c:pt>
                <c:pt idx="6839">
                  <c:v>0.96899999999999997</c:v>
                </c:pt>
                <c:pt idx="6840">
                  <c:v>0.96899999999999997</c:v>
                </c:pt>
                <c:pt idx="6841">
                  <c:v>0.96899999999999997</c:v>
                </c:pt>
                <c:pt idx="6842">
                  <c:v>0.96799999999999997</c:v>
                </c:pt>
                <c:pt idx="6843">
                  <c:v>0.96499999999999997</c:v>
                </c:pt>
                <c:pt idx="6844">
                  <c:v>0.96599999999999997</c:v>
                </c:pt>
                <c:pt idx="6845">
                  <c:v>0.96499999999999997</c:v>
                </c:pt>
                <c:pt idx="6846">
                  <c:v>0.96499999999999997</c:v>
                </c:pt>
                <c:pt idx="6847">
                  <c:v>0.96499999999999997</c:v>
                </c:pt>
                <c:pt idx="6848">
                  <c:v>0.96499999999999997</c:v>
                </c:pt>
                <c:pt idx="6849">
                  <c:v>0.96699999999999997</c:v>
                </c:pt>
                <c:pt idx="6850">
                  <c:v>0.96499999999999997</c:v>
                </c:pt>
                <c:pt idx="6851">
                  <c:v>0.96399999999999997</c:v>
                </c:pt>
                <c:pt idx="6852">
                  <c:v>0.96299999999999997</c:v>
                </c:pt>
                <c:pt idx="6853">
                  <c:v>0.96299999999999997</c:v>
                </c:pt>
                <c:pt idx="6854">
                  <c:v>0.96299999999999997</c:v>
                </c:pt>
                <c:pt idx="6855">
                  <c:v>0.96299999999999997</c:v>
                </c:pt>
                <c:pt idx="6856">
                  <c:v>0.96</c:v>
                </c:pt>
                <c:pt idx="6857">
                  <c:v>0.96</c:v>
                </c:pt>
                <c:pt idx="6858">
                  <c:v>0.96099999999999997</c:v>
                </c:pt>
                <c:pt idx="6859">
                  <c:v>0.96199999999999997</c:v>
                </c:pt>
                <c:pt idx="6860">
                  <c:v>0.96199999999999997</c:v>
                </c:pt>
                <c:pt idx="6861">
                  <c:v>0.96199999999999997</c:v>
                </c:pt>
                <c:pt idx="6862">
                  <c:v>0.96199999999999997</c:v>
                </c:pt>
                <c:pt idx="6863">
                  <c:v>0.96299999999999997</c:v>
                </c:pt>
                <c:pt idx="6864">
                  <c:v>0.96199999999999997</c:v>
                </c:pt>
                <c:pt idx="6865">
                  <c:v>0.96099999999999997</c:v>
                </c:pt>
                <c:pt idx="6866">
                  <c:v>0.96</c:v>
                </c:pt>
                <c:pt idx="6867">
                  <c:v>0.95899999999999996</c:v>
                </c:pt>
                <c:pt idx="6868">
                  <c:v>0.95899999999999996</c:v>
                </c:pt>
                <c:pt idx="6869">
                  <c:v>0.95899999999999996</c:v>
                </c:pt>
                <c:pt idx="6870">
                  <c:v>0.95799999999999996</c:v>
                </c:pt>
                <c:pt idx="6871">
                  <c:v>0.95799999999999996</c:v>
                </c:pt>
                <c:pt idx="6872">
                  <c:v>0.95699999999999996</c:v>
                </c:pt>
                <c:pt idx="6873">
                  <c:v>0.95699999999999996</c:v>
                </c:pt>
                <c:pt idx="6874">
                  <c:v>0.95599999999999996</c:v>
                </c:pt>
                <c:pt idx="6875">
                  <c:v>0.95599999999999996</c:v>
                </c:pt>
                <c:pt idx="6876">
                  <c:v>0.95599999999999996</c:v>
                </c:pt>
                <c:pt idx="6877">
                  <c:v>0.95599999999999996</c:v>
                </c:pt>
                <c:pt idx="6878">
                  <c:v>0.95399999999999996</c:v>
                </c:pt>
                <c:pt idx="6879">
                  <c:v>0.95199999999999996</c:v>
                </c:pt>
                <c:pt idx="6880">
                  <c:v>0.95099999999999996</c:v>
                </c:pt>
                <c:pt idx="6881">
                  <c:v>0.94</c:v>
                </c:pt>
                <c:pt idx="6882">
                  <c:v>0.94</c:v>
                </c:pt>
                <c:pt idx="6883">
                  <c:v>0.94</c:v>
                </c:pt>
                <c:pt idx="6884">
                  <c:v>0.93799999999999994</c:v>
                </c:pt>
                <c:pt idx="6885">
                  <c:v>0.94199999999999995</c:v>
                </c:pt>
                <c:pt idx="6886">
                  <c:v>0.94199999999999995</c:v>
                </c:pt>
                <c:pt idx="6887">
                  <c:v>0.94699999999999995</c:v>
                </c:pt>
                <c:pt idx="6888">
                  <c:v>0.94899999999999995</c:v>
                </c:pt>
                <c:pt idx="6889">
                  <c:v>0.94899999999999995</c:v>
                </c:pt>
                <c:pt idx="6890">
                  <c:v>0.94899999999999995</c:v>
                </c:pt>
                <c:pt idx="6891">
                  <c:v>0.94899999999999995</c:v>
                </c:pt>
                <c:pt idx="6892">
                  <c:v>0.94899999999999995</c:v>
                </c:pt>
                <c:pt idx="6893">
                  <c:v>0.94799999999999995</c:v>
                </c:pt>
                <c:pt idx="6894">
                  <c:v>0.94</c:v>
                </c:pt>
                <c:pt idx="6895">
                  <c:v>0.93799999999999994</c:v>
                </c:pt>
                <c:pt idx="6896">
                  <c:v>0.93799999999999994</c:v>
                </c:pt>
                <c:pt idx="6897">
                  <c:v>0.93799999999999994</c:v>
                </c:pt>
                <c:pt idx="6898">
                  <c:v>0.93700000000000006</c:v>
                </c:pt>
                <c:pt idx="6899">
                  <c:v>0.94</c:v>
                </c:pt>
                <c:pt idx="6900">
                  <c:v>0.94199999999999995</c:v>
                </c:pt>
                <c:pt idx="6901">
                  <c:v>0.94699999999999995</c:v>
                </c:pt>
                <c:pt idx="6902">
                  <c:v>0.94899999999999995</c:v>
                </c:pt>
                <c:pt idx="6903">
                  <c:v>0.94899999999999995</c:v>
                </c:pt>
                <c:pt idx="6904">
                  <c:v>0.94899999999999995</c:v>
                </c:pt>
                <c:pt idx="6905">
                  <c:v>0.94899999999999995</c:v>
                </c:pt>
                <c:pt idx="6906">
                  <c:v>0.95</c:v>
                </c:pt>
                <c:pt idx="6907">
                  <c:v>0.94799999999999995</c:v>
                </c:pt>
                <c:pt idx="6908">
                  <c:v>0.94699999999999995</c:v>
                </c:pt>
                <c:pt idx="6909">
                  <c:v>0.94</c:v>
                </c:pt>
                <c:pt idx="6910">
                  <c:v>0.94</c:v>
                </c:pt>
                <c:pt idx="6911">
                  <c:v>0.94</c:v>
                </c:pt>
                <c:pt idx="6912">
                  <c:v>0.94399999999999995</c:v>
                </c:pt>
                <c:pt idx="6913">
                  <c:v>0.94799999999999995</c:v>
                </c:pt>
                <c:pt idx="6914">
                  <c:v>0.94799999999999995</c:v>
                </c:pt>
                <c:pt idx="6915">
                  <c:v>0.94699999999999995</c:v>
                </c:pt>
                <c:pt idx="6916">
                  <c:v>0.94799999999999995</c:v>
                </c:pt>
                <c:pt idx="6917">
                  <c:v>0.94799999999999995</c:v>
                </c:pt>
                <c:pt idx="6918">
                  <c:v>0.94799999999999995</c:v>
                </c:pt>
                <c:pt idx="6919">
                  <c:v>0.94399999999999995</c:v>
                </c:pt>
                <c:pt idx="6920">
                  <c:v>0.94199999999999995</c:v>
                </c:pt>
                <c:pt idx="6921">
                  <c:v>0.94399999999999995</c:v>
                </c:pt>
                <c:pt idx="6922">
                  <c:v>0.94399999999999995</c:v>
                </c:pt>
                <c:pt idx="6923">
                  <c:v>0.94199999999999995</c:v>
                </c:pt>
                <c:pt idx="6924">
                  <c:v>0.94199999999999995</c:v>
                </c:pt>
                <c:pt idx="6925">
                  <c:v>0.94199999999999995</c:v>
                </c:pt>
                <c:pt idx="6926">
                  <c:v>0.94199999999999995</c:v>
                </c:pt>
                <c:pt idx="6927">
                  <c:v>0.94399999999999995</c:v>
                </c:pt>
                <c:pt idx="6928">
                  <c:v>0.94399999999999995</c:v>
                </c:pt>
                <c:pt idx="6929">
                  <c:v>0.94699999999999995</c:v>
                </c:pt>
                <c:pt idx="6930">
                  <c:v>0.95099999999999996</c:v>
                </c:pt>
                <c:pt idx="6931">
                  <c:v>0.95099999999999996</c:v>
                </c:pt>
                <c:pt idx="6932">
                  <c:v>0.95099999999999996</c:v>
                </c:pt>
                <c:pt idx="6933">
                  <c:v>0.95199999999999996</c:v>
                </c:pt>
                <c:pt idx="6934">
                  <c:v>0.95499999999999996</c:v>
                </c:pt>
                <c:pt idx="6935">
                  <c:v>0.95499999999999996</c:v>
                </c:pt>
                <c:pt idx="6936">
                  <c:v>0.95699999999999996</c:v>
                </c:pt>
                <c:pt idx="6937">
                  <c:v>0.95899999999999996</c:v>
                </c:pt>
                <c:pt idx="6938">
                  <c:v>0.95899999999999996</c:v>
                </c:pt>
                <c:pt idx="6939">
                  <c:v>0.95899999999999996</c:v>
                </c:pt>
                <c:pt idx="6940">
                  <c:v>0.96</c:v>
                </c:pt>
                <c:pt idx="6941">
                  <c:v>0.96</c:v>
                </c:pt>
                <c:pt idx="6942">
                  <c:v>0.96</c:v>
                </c:pt>
                <c:pt idx="6943">
                  <c:v>0.96</c:v>
                </c:pt>
                <c:pt idx="6944">
                  <c:v>0.96</c:v>
                </c:pt>
                <c:pt idx="6945">
                  <c:v>0.96</c:v>
                </c:pt>
                <c:pt idx="6946">
                  <c:v>0.96</c:v>
                </c:pt>
                <c:pt idx="6947">
                  <c:v>0.96099999999999997</c:v>
                </c:pt>
                <c:pt idx="6948">
                  <c:v>0.96099999999999997</c:v>
                </c:pt>
                <c:pt idx="6949">
                  <c:v>0.96099999999999997</c:v>
                </c:pt>
                <c:pt idx="6950">
                  <c:v>0.96199999999999997</c:v>
                </c:pt>
                <c:pt idx="6951">
                  <c:v>0.96199999999999997</c:v>
                </c:pt>
                <c:pt idx="6952">
                  <c:v>0.96199999999999997</c:v>
                </c:pt>
                <c:pt idx="6953">
                  <c:v>0.96199999999999997</c:v>
                </c:pt>
                <c:pt idx="6954">
                  <c:v>0.96199999999999997</c:v>
                </c:pt>
                <c:pt idx="6955">
                  <c:v>0.96299999999999997</c:v>
                </c:pt>
                <c:pt idx="6956">
                  <c:v>0.96399999999999997</c:v>
                </c:pt>
                <c:pt idx="6957">
                  <c:v>0.96399999999999997</c:v>
                </c:pt>
                <c:pt idx="6958">
                  <c:v>0.96599999999999997</c:v>
                </c:pt>
                <c:pt idx="6959">
                  <c:v>0.96599999999999997</c:v>
                </c:pt>
                <c:pt idx="6960">
                  <c:v>0.96599999999999997</c:v>
                </c:pt>
                <c:pt idx="6961">
                  <c:v>0.96699999999999997</c:v>
                </c:pt>
                <c:pt idx="6962">
                  <c:v>0.96699999999999997</c:v>
                </c:pt>
                <c:pt idx="6963">
                  <c:v>0.96499999999999997</c:v>
                </c:pt>
                <c:pt idx="6964">
                  <c:v>0.96399999999999997</c:v>
                </c:pt>
                <c:pt idx="6965">
                  <c:v>0.96399999999999997</c:v>
                </c:pt>
                <c:pt idx="6966">
                  <c:v>0.96399999999999997</c:v>
                </c:pt>
                <c:pt idx="6967">
                  <c:v>0.96399999999999997</c:v>
                </c:pt>
                <c:pt idx="6968">
                  <c:v>0.96499999999999997</c:v>
                </c:pt>
                <c:pt idx="6969">
                  <c:v>0.96499999999999997</c:v>
                </c:pt>
                <c:pt idx="6970">
                  <c:v>0.96499999999999997</c:v>
                </c:pt>
                <c:pt idx="6971">
                  <c:v>0.96699999999999997</c:v>
                </c:pt>
                <c:pt idx="6972">
                  <c:v>0.96699999999999997</c:v>
                </c:pt>
                <c:pt idx="6973">
                  <c:v>0.96699999999999997</c:v>
                </c:pt>
                <c:pt idx="6974">
                  <c:v>0.96699999999999997</c:v>
                </c:pt>
                <c:pt idx="6975">
                  <c:v>0.96699999999999997</c:v>
                </c:pt>
                <c:pt idx="6976">
                  <c:v>0.96699999999999997</c:v>
                </c:pt>
                <c:pt idx="6977">
                  <c:v>0.96699999999999997</c:v>
                </c:pt>
                <c:pt idx="6978">
                  <c:v>0.96699999999999997</c:v>
                </c:pt>
                <c:pt idx="6979">
                  <c:v>0.96699999999999997</c:v>
                </c:pt>
                <c:pt idx="6980">
                  <c:v>0.96699999999999997</c:v>
                </c:pt>
                <c:pt idx="6981">
                  <c:v>0.96699999999999997</c:v>
                </c:pt>
                <c:pt idx="6982">
                  <c:v>0.96699999999999997</c:v>
                </c:pt>
                <c:pt idx="6983">
                  <c:v>0.96699999999999997</c:v>
                </c:pt>
                <c:pt idx="6984">
                  <c:v>0.96699999999999997</c:v>
                </c:pt>
                <c:pt idx="6985">
                  <c:v>0.96799999999999997</c:v>
                </c:pt>
                <c:pt idx="6986">
                  <c:v>0.96899999999999997</c:v>
                </c:pt>
                <c:pt idx="6987">
                  <c:v>0.96899999999999997</c:v>
                </c:pt>
                <c:pt idx="6988">
                  <c:v>0.96899999999999997</c:v>
                </c:pt>
                <c:pt idx="6989">
                  <c:v>0.96899999999999997</c:v>
                </c:pt>
                <c:pt idx="6990">
                  <c:v>0.97</c:v>
                </c:pt>
                <c:pt idx="6991">
                  <c:v>0.97</c:v>
                </c:pt>
                <c:pt idx="6992">
                  <c:v>0.97</c:v>
                </c:pt>
                <c:pt idx="6993">
                  <c:v>0.97</c:v>
                </c:pt>
                <c:pt idx="6994">
                  <c:v>0.97</c:v>
                </c:pt>
                <c:pt idx="6995">
                  <c:v>0.97</c:v>
                </c:pt>
                <c:pt idx="6996">
                  <c:v>0.97099999999999997</c:v>
                </c:pt>
                <c:pt idx="6997">
                  <c:v>0.97099999999999997</c:v>
                </c:pt>
                <c:pt idx="6998">
                  <c:v>0.97099999999999997</c:v>
                </c:pt>
                <c:pt idx="6999">
                  <c:v>0.97199999999999998</c:v>
                </c:pt>
                <c:pt idx="7000">
                  <c:v>0.97099999999999997</c:v>
                </c:pt>
                <c:pt idx="7001">
                  <c:v>0.97099999999999997</c:v>
                </c:pt>
                <c:pt idx="7002">
                  <c:v>0.97099999999999997</c:v>
                </c:pt>
                <c:pt idx="7003">
                  <c:v>0.97099999999999997</c:v>
                </c:pt>
                <c:pt idx="7004">
                  <c:v>0.97299999999999998</c:v>
                </c:pt>
                <c:pt idx="7005">
                  <c:v>0.97399999999999998</c:v>
                </c:pt>
                <c:pt idx="7006">
                  <c:v>0.97399999999999998</c:v>
                </c:pt>
                <c:pt idx="7007">
                  <c:v>0.97499999999999998</c:v>
                </c:pt>
                <c:pt idx="7008">
                  <c:v>0.97499999999999998</c:v>
                </c:pt>
                <c:pt idx="7009">
                  <c:v>0.97499999999999998</c:v>
                </c:pt>
                <c:pt idx="7010">
                  <c:v>0.97399999999999998</c:v>
                </c:pt>
                <c:pt idx="7011">
                  <c:v>0.97499999999999998</c:v>
                </c:pt>
                <c:pt idx="7012">
                  <c:v>0.97499999999999998</c:v>
                </c:pt>
                <c:pt idx="7013">
                  <c:v>0.97499999999999998</c:v>
                </c:pt>
                <c:pt idx="7014">
                  <c:v>0.97599999999999998</c:v>
                </c:pt>
                <c:pt idx="7015">
                  <c:v>0.97599999999999998</c:v>
                </c:pt>
                <c:pt idx="7016">
                  <c:v>0.97599999999999998</c:v>
                </c:pt>
                <c:pt idx="7017">
                  <c:v>0.97699999999999998</c:v>
                </c:pt>
                <c:pt idx="7018">
                  <c:v>0.97699999999999998</c:v>
                </c:pt>
                <c:pt idx="7019">
                  <c:v>0.97899999999999998</c:v>
                </c:pt>
                <c:pt idx="7020">
                  <c:v>0.97899999999999998</c:v>
                </c:pt>
                <c:pt idx="7021">
                  <c:v>0.97799999999999998</c:v>
                </c:pt>
                <c:pt idx="7022">
                  <c:v>0.97799999999999998</c:v>
                </c:pt>
                <c:pt idx="7023">
                  <c:v>0.97799999999999998</c:v>
                </c:pt>
                <c:pt idx="7024">
                  <c:v>0.97699999999999998</c:v>
                </c:pt>
                <c:pt idx="7025">
                  <c:v>0.97799999999999998</c:v>
                </c:pt>
                <c:pt idx="7026">
                  <c:v>0.97799999999999998</c:v>
                </c:pt>
                <c:pt idx="7027">
                  <c:v>0.97899999999999998</c:v>
                </c:pt>
                <c:pt idx="7028">
                  <c:v>0.98</c:v>
                </c:pt>
                <c:pt idx="7029">
                  <c:v>0.98</c:v>
                </c:pt>
                <c:pt idx="7030">
                  <c:v>0.98</c:v>
                </c:pt>
                <c:pt idx="7031">
                  <c:v>0.98</c:v>
                </c:pt>
                <c:pt idx="7032">
                  <c:v>0.98099999999999998</c:v>
                </c:pt>
                <c:pt idx="7033">
                  <c:v>0.98099999999999998</c:v>
                </c:pt>
                <c:pt idx="7034">
                  <c:v>0.98099999999999998</c:v>
                </c:pt>
                <c:pt idx="7035">
                  <c:v>0.98099999999999998</c:v>
                </c:pt>
                <c:pt idx="7036">
                  <c:v>0.98099999999999998</c:v>
                </c:pt>
                <c:pt idx="7037">
                  <c:v>0.98099999999999998</c:v>
                </c:pt>
                <c:pt idx="7038">
                  <c:v>0.98299999999999998</c:v>
                </c:pt>
                <c:pt idx="7039">
                  <c:v>0.98299999999999998</c:v>
                </c:pt>
                <c:pt idx="7040">
                  <c:v>0.98499999999999999</c:v>
                </c:pt>
                <c:pt idx="7041">
                  <c:v>0.98599999999999999</c:v>
                </c:pt>
                <c:pt idx="7042">
                  <c:v>0.98899999999999999</c:v>
                </c:pt>
                <c:pt idx="7043">
                  <c:v>0.98899999999999999</c:v>
                </c:pt>
                <c:pt idx="7044">
                  <c:v>0.98899999999999999</c:v>
                </c:pt>
                <c:pt idx="7045">
                  <c:v>0.98899999999999999</c:v>
                </c:pt>
                <c:pt idx="7046">
                  <c:v>0.98699999999999999</c:v>
                </c:pt>
                <c:pt idx="7047">
                  <c:v>0.99</c:v>
                </c:pt>
                <c:pt idx="7048">
                  <c:v>0.99099999999999999</c:v>
                </c:pt>
                <c:pt idx="7049">
                  <c:v>0.99399999999999999</c:v>
                </c:pt>
                <c:pt idx="7050">
                  <c:v>0.99399999999999999</c:v>
                </c:pt>
                <c:pt idx="7051">
                  <c:v>0.99399999999999999</c:v>
                </c:pt>
                <c:pt idx="7052">
                  <c:v>0.995</c:v>
                </c:pt>
                <c:pt idx="7053">
                  <c:v>0.99399999999999999</c:v>
                </c:pt>
                <c:pt idx="7054">
                  <c:v>0.99399999999999999</c:v>
                </c:pt>
                <c:pt idx="7055">
                  <c:v>0.99399999999999999</c:v>
                </c:pt>
                <c:pt idx="7056">
                  <c:v>0.996</c:v>
                </c:pt>
                <c:pt idx="7057">
                  <c:v>0.996</c:v>
                </c:pt>
                <c:pt idx="7058">
                  <c:v>0.996</c:v>
                </c:pt>
                <c:pt idx="7059">
                  <c:v>0.996</c:v>
                </c:pt>
                <c:pt idx="7060">
                  <c:v>0.995</c:v>
                </c:pt>
                <c:pt idx="7061">
                  <c:v>0.995</c:v>
                </c:pt>
                <c:pt idx="7062">
                  <c:v>0.995</c:v>
                </c:pt>
                <c:pt idx="7063">
                  <c:v>0.996</c:v>
                </c:pt>
                <c:pt idx="7064">
                  <c:v>0.996</c:v>
                </c:pt>
                <c:pt idx="7065">
                  <c:v>0.996</c:v>
                </c:pt>
                <c:pt idx="7066">
                  <c:v>0.997</c:v>
                </c:pt>
                <c:pt idx="7067">
                  <c:v>0.997</c:v>
                </c:pt>
                <c:pt idx="7068">
                  <c:v>0.99399999999999999</c:v>
                </c:pt>
                <c:pt idx="7069">
                  <c:v>0.99399999999999999</c:v>
                </c:pt>
                <c:pt idx="7070">
                  <c:v>0.99399999999999999</c:v>
                </c:pt>
                <c:pt idx="7071">
                  <c:v>0.99399999999999999</c:v>
                </c:pt>
                <c:pt idx="7072">
                  <c:v>0.99399999999999999</c:v>
                </c:pt>
                <c:pt idx="7073">
                  <c:v>0.99199999999999999</c:v>
                </c:pt>
                <c:pt idx="7074">
                  <c:v>0.99199999999999999</c:v>
                </c:pt>
                <c:pt idx="7075">
                  <c:v>0.99299999999999999</c:v>
                </c:pt>
                <c:pt idx="7076">
                  <c:v>0.99299999999999999</c:v>
                </c:pt>
                <c:pt idx="7077">
                  <c:v>0.99299999999999999</c:v>
                </c:pt>
                <c:pt idx="7078">
                  <c:v>0.99299999999999999</c:v>
                </c:pt>
                <c:pt idx="7079">
                  <c:v>0.99299999999999999</c:v>
                </c:pt>
                <c:pt idx="7080">
                  <c:v>0.995</c:v>
                </c:pt>
                <c:pt idx="7081">
                  <c:v>0.995</c:v>
                </c:pt>
                <c:pt idx="7082">
                  <c:v>0.996</c:v>
                </c:pt>
                <c:pt idx="7083">
                  <c:v>0.997</c:v>
                </c:pt>
                <c:pt idx="7084">
                  <c:v>0.997</c:v>
                </c:pt>
                <c:pt idx="7085">
                  <c:v>0.997</c:v>
                </c:pt>
                <c:pt idx="7086">
                  <c:v>0.997</c:v>
                </c:pt>
                <c:pt idx="7087">
                  <c:v>0.997</c:v>
                </c:pt>
                <c:pt idx="7088">
                  <c:v>0.997</c:v>
                </c:pt>
                <c:pt idx="7089">
                  <c:v>0.998</c:v>
                </c:pt>
                <c:pt idx="7090">
                  <c:v>0.998</c:v>
                </c:pt>
                <c:pt idx="7091">
                  <c:v>0.998</c:v>
                </c:pt>
                <c:pt idx="7092">
                  <c:v>0.998</c:v>
                </c:pt>
                <c:pt idx="7093">
                  <c:v>0.998</c:v>
                </c:pt>
                <c:pt idx="7094">
                  <c:v>0.999</c:v>
                </c:pt>
                <c:pt idx="7095">
                  <c:v>0.999</c:v>
                </c:pt>
                <c:pt idx="7096">
                  <c:v>1</c:v>
                </c:pt>
                <c:pt idx="7097">
                  <c:v>0.999</c:v>
                </c:pt>
                <c:pt idx="7098">
                  <c:v>0.999</c:v>
                </c:pt>
                <c:pt idx="7099">
                  <c:v>0.999</c:v>
                </c:pt>
                <c:pt idx="7100">
                  <c:v>0.999</c:v>
                </c:pt>
                <c:pt idx="7101">
                  <c:v>0.999</c:v>
                </c:pt>
                <c:pt idx="7102">
                  <c:v>0.998</c:v>
                </c:pt>
                <c:pt idx="7103">
                  <c:v>0.998</c:v>
                </c:pt>
                <c:pt idx="7104">
                  <c:v>0.998</c:v>
                </c:pt>
                <c:pt idx="7105">
                  <c:v>0.999</c:v>
                </c:pt>
                <c:pt idx="7106">
                  <c:v>0.999</c:v>
                </c:pt>
                <c:pt idx="7107">
                  <c:v>0.999</c:v>
                </c:pt>
                <c:pt idx="7108">
                  <c:v>0.998</c:v>
                </c:pt>
                <c:pt idx="7109">
                  <c:v>0.998</c:v>
                </c:pt>
                <c:pt idx="7110">
                  <c:v>0.997</c:v>
                </c:pt>
                <c:pt idx="7111">
                  <c:v>0.997</c:v>
                </c:pt>
                <c:pt idx="7112">
                  <c:v>0.997</c:v>
                </c:pt>
                <c:pt idx="7113">
                  <c:v>0.997</c:v>
                </c:pt>
                <c:pt idx="7114">
                  <c:v>0.997</c:v>
                </c:pt>
                <c:pt idx="7115">
                  <c:v>0.996</c:v>
                </c:pt>
                <c:pt idx="7116">
                  <c:v>0.996</c:v>
                </c:pt>
                <c:pt idx="7117">
                  <c:v>0.995</c:v>
                </c:pt>
                <c:pt idx="7118">
                  <c:v>0.995</c:v>
                </c:pt>
                <c:pt idx="7119">
                  <c:v>0.995</c:v>
                </c:pt>
                <c:pt idx="7120">
                  <c:v>0.995</c:v>
                </c:pt>
                <c:pt idx="7121">
                  <c:v>0.995</c:v>
                </c:pt>
                <c:pt idx="7122">
                  <c:v>0.995</c:v>
                </c:pt>
                <c:pt idx="7123">
                  <c:v>0.99399999999999999</c:v>
                </c:pt>
                <c:pt idx="7124">
                  <c:v>0.99299999999999999</c:v>
                </c:pt>
                <c:pt idx="7125">
                  <c:v>0.99299999999999999</c:v>
                </c:pt>
                <c:pt idx="7126">
                  <c:v>0.99299999999999999</c:v>
                </c:pt>
                <c:pt idx="7127">
                  <c:v>0.99299999999999999</c:v>
                </c:pt>
                <c:pt idx="7128">
                  <c:v>0.99299999999999999</c:v>
                </c:pt>
                <c:pt idx="7129">
                  <c:v>0.99299999999999999</c:v>
                </c:pt>
                <c:pt idx="7130">
                  <c:v>0.99</c:v>
                </c:pt>
                <c:pt idx="7131">
                  <c:v>0.98899999999999999</c:v>
                </c:pt>
                <c:pt idx="7132">
                  <c:v>0.98799999999999999</c:v>
                </c:pt>
                <c:pt idx="7133">
                  <c:v>0.98799999999999999</c:v>
                </c:pt>
                <c:pt idx="7134">
                  <c:v>0.98799999999999999</c:v>
                </c:pt>
                <c:pt idx="7135">
                  <c:v>0.98799999999999999</c:v>
                </c:pt>
                <c:pt idx="7136">
                  <c:v>0.98799999999999999</c:v>
                </c:pt>
                <c:pt idx="7137">
                  <c:v>0.98799999999999999</c:v>
                </c:pt>
                <c:pt idx="7138">
                  <c:v>0.98799999999999999</c:v>
                </c:pt>
                <c:pt idx="7139">
                  <c:v>0.98799999999999999</c:v>
                </c:pt>
                <c:pt idx="7140">
                  <c:v>0.98699999999999999</c:v>
                </c:pt>
                <c:pt idx="7141">
                  <c:v>0.98699999999999999</c:v>
                </c:pt>
                <c:pt idx="7142">
                  <c:v>0.98699999999999999</c:v>
                </c:pt>
                <c:pt idx="7143">
                  <c:v>0.98699999999999999</c:v>
                </c:pt>
                <c:pt idx="7144">
                  <c:v>0.98699999999999999</c:v>
                </c:pt>
                <c:pt idx="7145">
                  <c:v>0.98699999999999999</c:v>
                </c:pt>
                <c:pt idx="7146">
                  <c:v>0.98699999999999999</c:v>
                </c:pt>
                <c:pt idx="7147">
                  <c:v>0.98699999999999999</c:v>
                </c:pt>
                <c:pt idx="7148">
                  <c:v>0.98699999999999999</c:v>
                </c:pt>
                <c:pt idx="7149">
                  <c:v>0.98699999999999999</c:v>
                </c:pt>
                <c:pt idx="7150">
                  <c:v>0.98599999999999999</c:v>
                </c:pt>
                <c:pt idx="7151">
                  <c:v>0.98599999999999999</c:v>
                </c:pt>
                <c:pt idx="7152">
                  <c:v>0.98499999999999999</c:v>
                </c:pt>
                <c:pt idx="7153">
                  <c:v>0.98399999999999999</c:v>
                </c:pt>
                <c:pt idx="7154">
                  <c:v>0.98299999999999998</c:v>
                </c:pt>
                <c:pt idx="7155">
                  <c:v>0.98299999999999998</c:v>
                </c:pt>
                <c:pt idx="7156">
                  <c:v>0.98299999999999998</c:v>
                </c:pt>
                <c:pt idx="7157">
                  <c:v>0.98399999999999999</c:v>
                </c:pt>
                <c:pt idx="7158">
                  <c:v>0.98399999999999999</c:v>
                </c:pt>
                <c:pt idx="7159">
                  <c:v>0.98399999999999999</c:v>
                </c:pt>
                <c:pt idx="7160">
                  <c:v>0.98399999999999999</c:v>
                </c:pt>
                <c:pt idx="7161">
                  <c:v>0.98399999999999999</c:v>
                </c:pt>
                <c:pt idx="7162">
                  <c:v>0.98399999999999999</c:v>
                </c:pt>
                <c:pt idx="7163">
                  <c:v>0.98399999999999999</c:v>
                </c:pt>
                <c:pt idx="7164">
                  <c:v>0.98299999999999998</c:v>
                </c:pt>
                <c:pt idx="7165">
                  <c:v>0.98299999999999998</c:v>
                </c:pt>
                <c:pt idx="7166">
                  <c:v>0.98199999999999998</c:v>
                </c:pt>
                <c:pt idx="7167">
                  <c:v>0.98199999999999998</c:v>
                </c:pt>
                <c:pt idx="7168">
                  <c:v>0.98199999999999998</c:v>
                </c:pt>
                <c:pt idx="7169">
                  <c:v>0.98199999999999998</c:v>
                </c:pt>
                <c:pt idx="7170">
                  <c:v>0.98199999999999998</c:v>
                </c:pt>
                <c:pt idx="7171">
                  <c:v>0.98199999999999998</c:v>
                </c:pt>
                <c:pt idx="7172">
                  <c:v>0.98199999999999998</c:v>
                </c:pt>
                <c:pt idx="7173">
                  <c:v>0.98399999999999999</c:v>
                </c:pt>
                <c:pt idx="7174">
                  <c:v>0.98399999999999999</c:v>
                </c:pt>
                <c:pt idx="7175">
                  <c:v>0.98499999999999999</c:v>
                </c:pt>
                <c:pt idx="7176">
                  <c:v>0.98499999999999999</c:v>
                </c:pt>
                <c:pt idx="7177">
                  <c:v>0.98499999999999999</c:v>
                </c:pt>
                <c:pt idx="7178">
                  <c:v>0.98499999999999999</c:v>
                </c:pt>
                <c:pt idx="7179">
                  <c:v>0.98599999999999999</c:v>
                </c:pt>
                <c:pt idx="7180">
                  <c:v>0.98599999999999999</c:v>
                </c:pt>
                <c:pt idx="7181">
                  <c:v>0.98599999999999999</c:v>
                </c:pt>
                <c:pt idx="7182">
                  <c:v>0.98599999999999999</c:v>
                </c:pt>
                <c:pt idx="7183">
                  <c:v>0.98599999999999999</c:v>
                </c:pt>
                <c:pt idx="7184">
                  <c:v>0.98599999999999999</c:v>
                </c:pt>
                <c:pt idx="7185">
                  <c:v>0.98699999999999999</c:v>
                </c:pt>
                <c:pt idx="7186">
                  <c:v>0.98699999999999999</c:v>
                </c:pt>
                <c:pt idx="7187">
                  <c:v>0.98899999999999999</c:v>
                </c:pt>
                <c:pt idx="7188">
                  <c:v>0.98899999999999999</c:v>
                </c:pt>
                <c:pt idx="7189">
                  <c:v>0.99</c:v>
                </c:pt>
                <c:pt idx="7190">
                  <c:v>0.99</c:v>
                </c:pt>
                <c:pt idx="7191">
                  <c:v>0.99</c:v>
                </c:pt>
                <c:pt idx="7192">
                  <c:v>0.99099999999999999</c:v>
                </c:pt>
                <c:pt idx="7193">
                  <c:v>0.99</c:v>
                </c:pt>
                <c:pt idx="7194">
                  <c:v>0.99099999999999999</c:v>
                </c:pt>
                <c:pt idx="7195">
                  <c:v>0.99199999999999999</c:v>
                </c:pt>
                <c:pt idx="7196">
                  <c:v>0.99199999999999999</c:v>
                </c:pt>
                <c:pt idx="7197">
                  <c:v>0.99199999999999999</c:v>
                </c:pt>
                <c:pt idx="7198">
                  <c:v>0.99199999999999999</c:v>
                </c:pt>
                <c:pt idx="7199">
                  <c:v>0.99199999999999999</c:v>
                </c:pt>
                <c:pt idx="7200">
                  <c:v>0.99199999999999999</c:v>
                </c:pt>
                <c:pt idx="7201">
                  <c:v>0.99199999999999999</c:v>
                </c:pt>
                <c:pt idx="7202">
                  <c:v>0.99099999999999999</c:v>
                </c:pt>
                <c:pt idx="7203">
                  <c:v>0.99199999999999999</c:v>
                </c:pt>
                <c:pt idx="7204">
                  <c:v>0.99199999999999999</c:v>
                </c:pt>
                <c:pt idx="7205">
                  <c:v>0.99199999999999999</c:v>
                </c:pt>
                <c:pt idx="7206">
                  <c:v>0.99099999999999999</c:v>
                </c:pt>
                <c:pt idx="7207">
                  <c:v>0.99199999999999999</c:v>
                </c:pt>
                <c:pt idx="7208">
                  <c:v>0.99099999999999999</c:v>
                </c:pt>
                <c:pt idx="7209">
                  <c:v>0.99099999999999999</c:v>
                </c:pt>
                <c:pt idx="7210">
                  <c:v>0.99</c:v>
                </c:pt>
                <c:pt idx="7211">
                  <c:v>0.99</c:v>
                </c:pt>
                <c:pt idx="7212">
                  <c:v>0.99</c:v>
                </c:pt>
                <c:pt idx="7213">
                  <c:v>0.99099999999999999</c:v>
                </c:pt>
                <c:pt idx="7214">
                  <c:v>0.99099999999999999</c:v>
                </c:pt>
                <c:pt idx="7215">
                  <c:v>0.99099999999999999</c:v>
                </c:pt>
                <c:pt idx="7216">
                  <c:v>0.99</c:v>
                </c:pt>
                <c:pt idx="7217">
                  <c:v>0.99</c:v>
                </c:pt>
                <c:pt idx="7218">
                  <c:v>0.99</c:v>
                </c:pt>
                <c:pt idx="7219">
                  <c:v>0.99</c:v>
                </c:pt>
                <c:pt idx="7220">
                  <c:v>0.98899999999999999</c:v>
                </c:pt>
                <c:pt idx="7221">
                  <c:v>0.98899999999999999</c:v>
                </c:pt>
                <c:pt idx="7222">
                  <c:v>0.98899999999999999</c:v>
                </c:pt>
                <c:pt idx="7223">
                  <c:v>0.98799999999999999</c:v>
                </c:pt>
                <c:pt idx="7224">
                  <c:v>0.98799999999999999</c:v>
                </c:pt>
                <c:pt idx="7225">
                  <c:v>0.98799999999999999</c:v>
                </c:pt>
                <c:pt idx="7226">
                  <c:v>0.98799999999999999</c:v>
                </c:pt>
                <c:pt idx="7227">
                  <c:v>0.98599999999999999</c:v>
                </c:pt>
                <c:pt idx="7228">
                  <c:v>0.98599999999999999</c:v>
                </c:pt>
                <c:pt idx="7229">
                  <c:v>0.98499999999999999</c:v>
                </c:pt>
                <c:pt idx="7230">
                  <c:v>0.98499999999999999</c:v>
                </c:pt>
                <c:pt idx="7231">
                  <c:v>0.98399999999999999</c:v>
                </c:pt>
                <c:pt idx="7232">
                  <c:v>0.98399999999999999</c:v>
                </c:pt>
                <c:pt idx="7233">
                  <c:v>0.98399999999999999</c:v>
                </c:pt>
                <c:pt idx="7234">
                  <c:v>0.98299999999999998</c:v>
                </c:pt>
                <c:pt idx="7235">
                  <c:v>0.98399999999999999</c:v>
                </c:pt>
                <c:pt idx="7236">
                  <c:v>0.98399999999999999</c:v>
                </c:pt>
                <c:pt idx="7237">
                  <c:v>0.98299999999999998</c:v>
                </c:pt>
                <c:pt idx="7238">
                  <c:v>0.98199999999999998</c:v>
                </c:pt>
                <c:pt idx="7239">
                  <c:v>0.98199999999999998</c:v>
                </c:pt>
                <c:pt idx="7240">
                  <c:v>0.98199999999999998</c:v>
                </c:pt>
                <c:pt idx="7241">
                  <c:v>0.98199999999999998</c:v>
                </c:pt>
                <c:pt idx="7242">
                  <c:v>0.98199999999999998</c:v>
                </c:pt>
                <c:pt idx="7243">
                  <c:v>0.98099999999999998</c:v>
                </c:pt>
                <c:pt idx="7244">
                  <c:v>0.98099999999999998</c:v>
                </c:pt>
                <c:pt idx="7245">
                  <c:v>0.98099999999999998</c:v>
                </c:pt>
                <c:pt idx="7246">
                  <c:v>0.98099999999999998</c:v>
                </c:pt>
                <c:pt idx="7247">
                  <c:v>0.98099999999999998</c:v>
                </c:pt>
                <c:pt idx="7248">
                  <c:v>0.98099999999999998</c:v>
                </c:pt>
                <c:pt idx="7249">
                  <c:v>0.98099999999999998</c:v>
                </c:pt>
                <c:pt idx="7250">
                  <c:v>0.98</c:v>
                </c:pt>
                <c:pt idx="7251">
                  <c:v>0.98</c:v>
                </c:pt>
                <c:pt idx="7252">
                  <c:v>0.97899999999999998</c:v>
                </c:pt>
                <c:pt idx="7253">
                  <c:v>0.97899999999999998</c:v>
                </c:pt>
                <c:pt idx="7254">
                  <c:v>0.97899999999999998</c:v>
                </c:pt>
                <c:pt idx="7255">
                  <c:v>0.97899999999999998</c:v>
                </c:pt>
                <c:pt idx="7256">
                  <c:v>0.97899999999999998</c:v>
                </c:pt>
                <c:pt idx="7257">
                  <c:v>0.98</c:v>
                </c:pt>
                <c:pt idx="7258">
                  <c:v>0.98</c:v>
                </c:pt>
                <c:pt idx="7259">
                  <c:v>0.98</c:v>
                </c:pt>
                <c:pt idx="7260">
                  <c:v>0.98</c:v>
                </c:pt>
                <c:pt idx="7261">
                  <c:v>0.98</c:v>
                </c:pt>
                <c:pt idx="7262">
                  <c:v>0.97899999999999998</c:v>
                </c:pt>
                <c:pt idx="7263">
                  <c:v>0.97899999999999998</c:v>
                </c:pt>
                <c:pt idx="7264">
                  <c:v>0.97899999999999998</c:v>
                </c:pt>
                <c:pt idx="7265">
                  <c:v>0.97799999999999998</c:v>
                </c:pt>
                <c:pt idx="7266">
                  <c:v>0.97799999999999998</c:v>
                </c:pt>
                <c:pt idx="7267">
                  <c:v>0.97799999999999998</c:v>
                </c:pt>
                <c:pt idx="7268">
                  <c:v>0.97799999999999998</c:v>
                </c:pt>
                <c:pt idx="7269">
                  <c:v>0.97799999999999998</c:v>
                </c:pt>
                <c:pt idx="7270">
                  <c:v>0.97799999999999998</c:v>
                </c:pt>
                <c:pt idx="7271">
                  <c:v>0.97699999999999998</c:v>
                </c:pt>
                <c:pt idx="7272">
                  <c:v>0.97699999999999998</c:v>
                </c:pt>
                <c:pt idx="7273">
                  <c:v>0.97699999999999998</c:v>
                </c:pt>
                <c:pt idx="7274">
                  <c:v>0.97699999999999998</c:v>
                </c:pt>
                <c:pt idx="7275">
                  <c:v>0.97699999999999998</c:v>
                </c:pt>
                <c:pt idx="7276">
                  <c:v>0.97599999999999998</c:v>
                </c:pt>
                <c:pt idx="7277">
                  <c:v>0.97599999999999998</c:v>
                </c:pt>
                <c:pt idx="7278">
                  <c:v>0.97599999999999998</c:v>
                </c:pt>
                <c:pt idx="7279">
                  <c:v>0.97599999999999998</c:v>
                </c:pt>
                <c:pt idx="7280">
                  <c:v>0.97599999999999998</c:v>
                </c:pt>
                <c:pt idx="7281">
                  <c:v>0.97599999999999998</c:v>
                </c:pt>
                <c:pt idx="7282">
                  <c:v>0.97599999999999998</c:v>
                </c:pt>
                <c:pt idx="7283">
                  <c:v>0.97599999999999998</c:v>
                </c:pt>
                <c:pt idx="7284">
                  <c:v>0.97499999999999998</c:v>
                </c:pt>
                <c:pt idx="7285">
                  <c:v>0.97499999999999998</c:v>
                </c:pt>
                <c:pt idx="7286">
                  <c:v>0.97399999999999998</c:v>
                </c:pt>
                <c:pt idx="7287">
                  <c:v>0.97299999999999998</c:v>
                </c:pt>
                <c:pt idx="7288">
                  <c:v>0.97299999999999998</c:v>
                </c:pt>
                <c:pt idx="7289">
                  <c:v>0.97299999999999998</c:v>
                </c:pt>
                <c:pt idx="7290">
                  <c:v>0.97099999999999997</c:v>
                </c:pt>
                <c:pt idx="7291">
                  <c:v>0.97099999999999997</c:v>
                </c:pt>
                <c:pt idx="7292">
                  <c:v>0.97299999999999998</c:v>
                </c:pt>
                <c:pt idx="7293">
                  <c:v>0.97399999999999998</c:v>
                </c:pt>
                <c:pt idx="7294">
                  <c:v>0.97299999999999998</c:v>
                </c:pt>
                <c:pt idx="7295">
                  <c:v>0.97299999999999998</c:v>
                </c:pt>
                <c:pt idx="7296">
                  <c:v>0.97299999999999998</c:v>
                </c:pt>
                <c:pt idx="7297">
                  <c:v>0.97299999999999998</c:v>
                </c:pt>
                <c:pt idx="7298">
                  <c:v>0.97399999999999998</c:v>
                </c:pt>
                <c:pt idx="7299">
                  <c:v>0.97399999999999998</c:v>
                </c:pt>
                <c:pt idx="7300">
                  <c:v>0.97399999999999998</c:v>
                </c:pt>
                <c:pt idx="7301">
                  <c:v>0.97399999999999998</c:v>
                </c:pt>
                <c:pt idx="7302">
                  <c:v>0.97399999999999998</c:v>
                </c:pt>
                <c:pt idx="7303">
                  <c:v>0.97399999999999998</c:v>
                </c:pt>
                <c:pt idx="7304">
                  <c:v>0.97399999999999998</c:v>
                </c:pt>
                <c:pt idx="7305">
                  <c:v>0.97299999999999998</c:v>
                </c:pt>
                <c:pt idx="7306">
                  <c:v>0.97199999999999998</c:v>
                </c:pt>
                <c:pt idx="7307">
                  <c:v>0.97199999999999998</c:v>
                </c:pt>
                <c:pt idx="7308">
                  <c:v>0.97199999999999998</c:v>
                </c:pt>
                <c:pt idx="7309">
                  <c:v>0.97199999999999998</c:v>
                </c:pt>
                <c:pt idx="7310">
                  <c:v>0.97199999999999998</c:v>
                </c:pt>
                <c:pt idx="7311">
                  <c:v>0.97199999999999998</c:v>
                </c:pt>
                <c:pt idx="7312">
                  <c:v>0.97199999999999998</c:v>
                </c:pt>
                <c:pt idx="7313">
                  <c:v>0.97199999999999998</c:v>
                </c:pt>
                <c:pt idx="7314">
                  <c:v>0.97099999999999997</c:v>
                </c:pt>
                <c:pt idx="7315">
                  <c:v>0.97199999999999998</c:v>
                </c:pt>
                <c:pt idx="7316">
                  <c:v>0.97199999999999998</c:v>
                </c:pt>
                <c:pt idx="7317">
                  <c:v>0.97199999999999998</c:v>
                </c:pt>
                <c:pt idx="7318">
                  <c:v>0.97099999999999997</c:v>
                </c:pt>
                <c:pt idx="7319">
                  <c:v>0.97099999999999997</c:v>
                </c:pt>
                <c:pt idx="7320">
                  <c:v>0.97</c:v>
                </c:pt>
                <c:pt idx="7321">
                  <c:v>0.97</c:v>
                </c:pt>
                <c:pt idx="7322">
                  <c:v>0.96799999999999997</c:v>
                </c:pt>
                <c:pt idx="7323">
                  <c:v>0.96799999999999997</c:v>
                </c:pt>
                <c:pt idx="7324">
                  <c:v>0.96799999999999997</c:v>
                </c:pt>
                <c:pt idx="7325">
                  <c:v>0.96499999999999997</c:v>
                </c:pt>
                <c:pt idx="7326">
                  <c:v>0.96399999999999997</c:v>
                </c:pt>
                <c:pt idx="7327">
                  <c:v>0.96299999999999997</c:v>
                </c:pt>
                <c:pt idx="7328">
                  <c:v>0.96299999999999997</c:v>
                </c:pt>
                <c:pt idx="7329">
                  <c:v>0.96199999999999997</c:v>
                </c:pt>
                <c:pt idx="7330">
                  <c:v>0.96199999999999997</c:v>
                </c:pt>
                <c:pt idx="7331">
                  <c:v>0.96199999999999997</c:v>
                </c:pt>
                <c:pt idx="7332">
                  <c:v>0.96099999999999997</c:v>
                </c:pt>
                <c:pt idx="7333">
                  <c:v>0.96</c:v>
                </c:pt>
                <c:pt idx="7334">
                  <c:v>0.95899999999999996</c:v>
                </c:pt>
                <c:pt idx="7335">
                  <c:v>0.95799999999999996</c:v>
                </c:pt>
                <c:pt idx="7336">
                  <c:v>0.95399999999999996</c:v>
                </c:pt>
                <c:pt idx="7337">
                  <c:v>0.95399999999999996</c:v>
                </c:pt>
                <c:pt idx="7338">
                  <c:v>0.95399999999999996</c:v>
                </c:pt>
                <c:pt idx="7339">
                  <c:v>0.95199999999999996</c:v>
                </c:pt>
                <c:pt idx="7340">
                  <c:v>0.95199999999999996</c:v>
                </c:pt>
                <c:pt idx="7341">
                  <c:v>0.95</c:v>
                </c:pt>
                <c:pt idx="7342">
                  <c:v>0.94799999999999995</c:v>
                </c:pt>
                <c:pt idx="7343">
                  <c:v>0.94399999999999995</c:v>
                </c:pt>
                <c:pt idx="7344">
                  <c:v>0.94399999999999995</c:v>
                </c:pt>
                <c:pt idx="7345">
                  <c:v>0.94399999999999995</c:v>
                </c:pt>
                <c:pt idx="7346">
                  <c:v>0.94</c:v>
                </c:pt>
                <c:pt idx="7347">
                  <c:v>0.93799999999999994</c:v>
                </c:pt>
                <c:pt idx="7348">
                  <c:v>0.94399999999999995</c:v>
                </c:pt>
                <c:pt idx="7349">
                  <c:v>0.94199999999999995</c:v>
                </c:pt>
                <c:pt idx="7350">
                  <c:v>0.93799999999999994</c:v>
                </c:pt>
                <c:pt idx="7351">
                  <c:v>0.93799999999999994</c:v>
                </c:pt>
                <c:pt idx="7352">
                  <c:v>0.93799999999999994</c:v>
                </c:pt>
                <c:pt idx="7353">
                  <c:v>0.95</c:v>
                </c:pt>
                <c:pt idx="7354">
                  <c:v>0.95199999999999996</c:v>
                </c:pt>
                <c:pt idx="7355">
                  <c:v>0.95399999999999996</c:v>
                </c:pt>
                <c:pt idx="7356">
                  <c:v>0.95299999999999996</c:v>
                </c:pt>
                <c:pt idx="7357">
                  <c:v>0.94899999999999995</c:v>
                </c:pt>
                <c:pt idx="7358">
                  <c:v>0.94899999999999995</c:v>
                </c:pt>
                <c:pt idx="7359">
                  <c:v>0.94899999999999995</c:v>
                </c:pt>
                <c:pt idx="7360">
                  <c:v>0.94399999999999995</c:v>
                </c:pt>
                <c:pt idx="7361">
                  <c:v>0.94</c:v>
                </c:pt>
                <c:pt idx="7362">
                  <c:v>0.94</c:v>
                </c:pt>
                <c:pt idx="7363">
                  <c:v>0.94</c:v>
                </c:pt>
                <c:pt idx="7364">
                  <c:v>0.93700000000000006</c:v>
                </c:pt>
                <c:pt idx="7365">
                  <c:v>0.93700000000000006</c:v>
                </c:pt>
                <c:pt idx="7366">
                  <c:v>0.93700000000000006</c:v>
                </c:pt>
                <c:pt idx="7367">
                  <c:v>0.93400000000000005</c:v>
                </c:pt>
                <c:pt idx="7368">
                  <c:v>0.93700000000000006</c:v>
                </c:pt>
                <c:pt idx="7369">
                  <c:v>0.93700000000000006</c:v>
                </c:pt>
                <c:pt idx="7370">
                  <c:v>0.93700000000000006</c:v>
                </c:pt>
                <c:pt idx="7371">
                  <c:v>0.93600000000000005</c:v>
                </c:pt>
                <c:pt idx="7372">
                  <c:v>0.93600000000000005</c:v>
                </c:pt>
                <c:pt idx="7373">
                  <c:v>0.93600000000000005</c:v>
                </c:pt>
                <c:pt idx="7374">
                  <c:v>0.93600000000000005</c:v>
                </c:pt>
                <c:pt idx="7375">
                  <c:v>0.93300000000000005</c:v>
                </c:pt>
                <c:pt idx="7376">
                  <c:v>0.93200000000000005</c:v>
                </c:pt>
                <c:pt idx="7377">
                  <c:v>0.93</c:v>
                </c:pt>
                <c:pt idx="7378">
                  <c:v>0.92700000000000005</c:v>
                </c:pt>
                <c:pt idx="7379">
                  <c:v>0.92700000000000005</c:v>
                </c:pt>
                <c:pt idx="7380">
                  <c:v>0.92700000000000005</c:v>
                </c:pt>
                <c:pt idx="7381">
                  <c:v>0.92600000000000005</c:v>
                </c:pt>
                <c:pt idx="7382">
                  <c:v>0.92300000000000004</c:v>
                </c:pt>
                <c:pt idx="7383">
                  <c:v>0.91900000000000004</c:v>
                </c:pt>
                <c:pt idx="7384">
                  <c:v>0.91700000000000004</c:v>
                </c:pt>
                <c:pt idx="7385">
                  <c:v>0.91700000000000004</c:v>
                </c:pt>
                <c:pt idx="7386">
                  <c:v>0.91700000000000004</c:v>
                </c:pt>
                <c:pt idx="7387">
                  <c:v>0.91700000000000004</c:v>
                </c:pt>
                <c:pt idx="7388">
                  <c:v>0.91700000000000004</c:v>
                </c:pt>
                <c:pt idx="7389">
                  <c:v>0.91700000000000004</c:v>
                </c:pt>
                <c:pt idx="7390">
                  <c:v>0.91900000000000004</c:v>
                </c:pt>
                <c:pt idx="7391">
                  <c:v>0.91900000000000004</c:v>
                </c:pt>
                <c:pt idx="7392">
                  <c:v>0.92</c:v>
                </c:pt>
                <c:pt idx="7393">
                  <c:v>0.92</c:v>
                </c:pt>
                <c:pt idx="7394">
                  <c:v>0.92</c:v>
                </c:pt>
                <c:pt idx="7395">
                  <c:v>0.92200000000000004</c:v>
                </c:pt>
                <c:pt idx="7396">
                  <c:v>0.92400000000000004</c:v>
                </c:pt>
                <c:pt idx="7397">
                  <c:v>0.92400000000000004</c:v>
                </c:pt>
                <c:pt idx="7398">
                  <c:v>0.92600000000000005</c:v>
                </c:pt>
                <c:pt idx="7399">
                  <c:v>0.92900000000000005</c:v>
                </c:pt>
                <c:pt idx="7400">
                  <c:v>0.92900000000000005</c:v>
                </c:pt>
                <c:pt idx="7401">
                  <c:v>0.92900000000000005</c:v>
                </c:pt>
                <c:pt idx="7402">
                  <c:v>0.92700000000000005</c:v>
                </c:pt>
                <c:pt idx="7403">
                  <c:v>0.92600000000000005</c:v>
                </c:pt>
                <c:pt idx="7404">
                  <c:v>0.92400000000000004</c:v>
                </c:pt>
                <c:pt idx="7405">
                  <c:v>0.92400000000000004</c:v>
                </c:pt>
                <c:pt idx="7406">
                  <c:v>0.92300000000000004</c:v>
                </c:pt>
                <c:pt idx="7407">
                  <c:v>0.92300000000000004</c:v>
                </c:pt>
                <c:pt idx="7408">
                  <c:v>0.92300000000000004</c:v>
                </c:pt>
                <c:pt idx="7409">
                  <c:v>0.92300000000000004</c:v>
                </c:pt>
                <c:pt idx="7410">
                  <c:v>0.92200000000000004</c:v>
                </c:pt>
                <c:pt idx="7411">
                  <c:v>0.92</c:v>
                </c:pt>
                <c:pt idx="7412">
                  <c:v>0.91900000000000004</c:v>
                </c:pt>
                <c:pt idx="7413">
                  <c:v>0.91900000000000004</c:v>
                </c:pt>
                <c:pt idx="7414">
                  <c:v>0.91900000000000004</c:v>
                </c:pt>
                <c:pt idx="7415">
                  <c:v>0.91900000000000004</c:v>
                </c:pt>
                <c:pt idx="7416">
                  <c:v>0.91700000000000004</c:v>
                </c:pt>
                <c:pt idx="7417">
                  <c:v>0.91500000000000004</c:v>
                </c:pt>
                <c:pt idx="7418">
                  <c:v>0.91100000000000003</c:v>
                </c:pt>
                <c:pt idx="7419">
                  <c:v>0.91</c:v>
                </c:pt>
                <c:pt idx="7420">
                  <c:v>0.90600000000000003</c:v>
                </c:pt>
                <c:pt idx="7421">
                  <c:v>0.90600000000000003</c:v>
                </c:pt>
                <c:pt idx="7422">
                  <c:v>0.90600000000000003</c:v>
                </c:pt>
                <c:pt idx="7423">
                  <c:v>0.90500000000000003</c:v>
                </c:pt>
                <c:pt idx="7424">
                  <c:v>0.90400000000000003</c:v>
                </c:pt>
                <c:pt idx="7425">
                  <c:v>0.90500000000000003</c:v>
                </c:pt>
                <c:pt idx="7426">
                  <c:v>0.90500000000000003</c:v>
                </c:pt>
                <c:pt idx="7427">
                  <c:v>0.90700000000000003</c:v>
                </c:pt>
                <c:pt idx="7428">
                  <c:v>0.90700000000000003</c:v>
                </c:pt>
                <c:pt idx="7429">
                  <c:v>0.90700000000000003</c:v>
                </c:pt>
                <c:pt idx="7430">
                  <c:v>0.90600000000000003</c:v>
                </c:pt>
                <c:pt idx="7431">
                  <c:v>0.91</c:v>
                </c:pt>
                <c:pt idx="7432">
                  <c:v>0.91</c:v>
                </c:pt>
                <c:pt idx="7433">
                  <c:v>0.90700000000000003</c:v>
                </c:pt>
                <c:pt idx="7434">
                  <c:v>0.90500000000000003</c:v>
                </c:pt>
                <c:pt idx="7435">
                  <c:v>0.90500000000000003</c:v>
                </c:pt>
                <c:pt idx="7436">
                  <c:v>0.90500000000000003</c:v>
                </c:pt>
                <c:pt idx="7437">
                  <c:v>0.90400000000000003</c:v>
                </c:pt>
                <c:pt idx="7438">
                  <c:v>0.90200000000000002</c:v>
                </c:pt>
                <c:pt idx="7439">
                  <c:v>0.90200000000000002</c:v>
                </c:pt>
                <c:pt idx="7440">
                  <c:v>0.9</c:v>
                </c:pt>
                <c:pt idx="7441">
                  <c:v>0.9</c:v>
                </c:pt>
                <c:pt idx="7442">
                  <c:v>0.9</c:v>
                </c:pt>
                <c:pt idx="7443">
                  <c:v>0.9</c:v>
                </c:pt>
                <c:pt idx="7444">
                  <c:v>0.9</c:v>
                </c:pt>
                <c:pt idx="7445">
                  <c:v>0.89900000000000002</c:v>
                </c:pt>
                <c:pt idx="7446">
                  <c:v>0.89900000000000002</c:v>
                </c:pt>
                <c:pt idx="7447">
                  <c:v>0.9</c:v>
                </c:pt>
                <c:pt idx="7448">
                  <c:v>0.90200000000000002</c:v>
                </c:pt>
                <c:pt idx="7449">
                  <c:v>0.90200000000000002</c:v>
                </c:pt>
                <c:pt idx="7450">
                  <c:v>0.90200000000000002</c:v>
                </c:pt>
                <c:pt idx="7451">
                  <c:v>0.90200000000000002</c:v>
                </c:pt>
                <c:pt idx="7452">
                  <c:v>0.90500000000000003</c:v>
                </c:pt>
                <c:pt idx="7453">
                  <c:v>0.91100000000000003</c:v>
                </c:pt>
                <c:pt idx="7454">
                  <c:v>0.91100000000000003</c:v>
                </c:pt>
                <c:pt idx="7455">
                  <c:v>0.90600000000000003</c:v>
                </c:pt>
                <c:pt idx="7456">
                  <c:v>0.90600000000000003</c:v>
                </c:pt>
                <c:pt idx="7457">
                  <c:v>0.90600000000000003</c:v>
                </c:pt>
                <c:pt idx="7458">
                  <c:v>0.90700000000000003</c:v>
                </c:pt>
                <c:pt idx="7459">
                  <c:v>0.90700000000000003</c:v>
                </c:pt>
                <c:pt idx="7460">
                  <c:v>0.90500000000000003</c:v>
                </c:pt>
                <c:pt idx="7461">
                  <c:v>0.90400000000000003</c:v>
                </c:pt>
                <c:pt idx="7462">
                  <c:v>0.89700000000000002</c:v>
                </c:pt>
                <c:pt idx="7463">
                  <c:v>0.89700000000000002</c:v>
                </c:pt>
                <c:pt idx="7464">
                  <c:v>0.89700000000000002</c:v>
                </c:pt>
                <c:pt idx="7465">
                  <c:v>0.89500000000000002</c:v>
                </c:pt>
                <c:pt idx="7466">
                  <c:v>0.89100000000000001</c:v>
                </c:pt>
                <c:pt idx="7467">
                  <c:v>0.88900000000000001</c:v>
                </c:pt>
                <c:pt idx="7468">
                  <c:v>0.88300000000000001</c:v>
                </c:pt>
                <c:pt idx="7469">
                  <c:v>0.875</c:v>
                </c:pt>
                <c:pt idx="7470">
                  <c:v>0.875</c:v>
                </c:pt>
                <c:pt idx="7471">
                  <c:v>0.875</c:v>
                </c:pt>
                <c:pt idx="7472">
                  <c:v>0.87</c:v>
                </c:pt>
                <c:pt idx="7473">
                  <c:v>0.85599999999999998</c:v>
                </c:pt>
                <c:pt idx="7474">
                  <c:v>0.85199999999999998</c:v>
                </c:pt>
                <c:pt idx="7475">
                  <c:v>0.85199999999999998</c:v>
                </c:pt>
                <c:pt idx="7476">
                  <c:v>0.84799999999999998</c:v>
                </c:pt>
                <c:pt idx="7477">
                  <c:v>0.84799999999999998</c:v>
                </c:pt>
                <c:pt idx="7478">
                  <c:v>0.84799999999999998</c:v>
                </c:pt>
                <c:pt idx="7479">
                  <c:v>0.84399999999999997</c:v>
                </c:pt>
                <c:pt idx="7480">
                  <c:v>0.84399999999999997</c:v>
                </c:pt>
                <c:pt idx="7481">
                  <c:v>0.83699999999999997</c:v>
                </c:pt>
                <c:pt idx="7482">
                  <c:v>0.84099999999999997</c:v>
                </c:pt>
                <c:pt idx="7483">
                  <c:v>0.84099999999999997</c:v>
                </c:pt>
                <c:pt idx="7484">
                  <c:v>0.84099999999999997</c:v>
                </c:pt>
                <c:pt idx="7485">
                  <c:v>0.84099999999999997</c:v>
                </c:pt>
                <c:pt idx="7486">
                  <c:v>0.83399999999999996</c:v>
                </c:pt>
                <c:pt idx="7487">
                  <c:v>0.83</c:v>
                </c:pt>
                <c:pt idx="7488">
                  <c:v>0.82599999999999996</c:v>
                </c:pt>
                <c:pt idx="7489">
                  <c:v>0.81699999999999995</c:v>
                </c:pt>
                <c:pt idx="7490">
                  <c:v>0.81699999999999995</c:v>
                </c:pt>
                <c:pt idx="7491">
                  <c:v>0.81699999999999995</c:v>
                </c:pt>
                <c:pt idx="7492">
                  <c:v>0.81699999999999995</c:v>
                </c:pt>
                <c:pt idx="7493">
                  <c:v>0.81100000000000005</c:v>
                </c:pt>
                <c:pt idx="7494">
                  <c:v>0.79400000000000004</c:v>
                </c:pt>
                <c:pt idx="7495">
                  <c:v>0.78200000000000003</c:v>
                </c:pt>
                <c:pt idx="7496">
                  <c:v>0.77</c:v>
                </c:pt>
                <c:pt idx="7497">
                  <c:v>0.77</c:v>
                </c:pt>
                <c:pt idx="7498">
                  <c:v>0.77</c:v>
                </c:pt>
                <c:pt idx="7499">
                  <c:v>0.77</c:v>
                </c:pt>
                <c:pt idx="7500">
                  <c:v>0.76600000000000001</c:v>
                </c:pt>
                <c:pt idx="7501">
                  <c:v>0.77500000000000002</c:v>
                </c:pt>
                <c:pt idx="7502">
                  <c:v>0.77500000000000002</c:v>
                </c:pt>
                <c:pt idx="7503">
                  <c:v>0.77500000000000002</c:v>
                </c:pt>
                <c:pt idx="7504">
                  <c:v>0.78700000000000003</c:v>
                </c:pt>
                <c:pt idx="7505">
                  <c:v>0.78700000000000003</c:v>
                </c:pt>
                <c:pt idx="7506">
                  <c:v>0.78700000000000003</c:v>
                </c:pt>
                <c:pt idx="7507">
                  <c:v>0.78700000000000003</c:v>
                </c:pt>
                <c:pt idx="7508">
                  <c:v>0.79400000000000004</c:v>
                </c:pt>
                <c:pt idx="7509">
                  <c:v>0.79800000000000004</c:v>
                </c:pt>
                <c:pt idx="7510">
                  <c:v>0.79800000000000004</c:v>
                </c:pt>
                <c:pt idx="7511">
                  <c:v>0.81699999999999995</c:v>
                </c:pt>
                <c:pt idx="7512">
                  <c:v>0.81699999999999995</c:v>
                </c:pt>
                <c:pt idx="7513">
                  <c:v>0.81699999999999995</c:v>
                </c:pt>
                <c:pt idx="7514">
                  <c:v>0.81699999999999995</c:v>
                </c:pt>
                <c:pt idx="7515">
                  <c:v>0.81399999999999995</c:v>
                </c:pt>
                <c:pt idx="7516">
                  <c:v>0.81100000000000005</c:v>
                </c:pt>
                <c:pt idx="7517">
                  <c:v>0.81399999999999995</c:v>
                </c:pt>
                <c:pt idx="7518">
                  <c:v>0.80600000000000005</c:v>
                </c:pt>
                <c:pt idx="7519">
                  <c:v>0.80600000000000005</c:v>
                </c:pt>
                <c:pt idx="7520">
                  <c:v>0.80600000000000005</c:v>
                </c:pt>
                <c:pt idx="7521">
                  <c:v>0.81699999999999995</c:v>
                </c:pt>
                <c:pt idx="7522">
                  <c:v>0.81399999999999995</c:v>
                </c:pt>
                <c:pt idx="7523">
                  <c:v>0.80600000000000005</c:v>
                </c:pt>
                <c:pt idx="7524">
                  <c:v>0.82199999999999995</c:v>
                </c:pt>
                <c:pt idx="7525">
                  <c:v>0.84099999999999997</c:v>
                </c:pt>
                <c:pt idx="7526">
                  <c:v>0.84099999999999997</c:v>
                </c:pt>
                <c:pt idx="7527">
                  <c:v>0.84099999999999997</c:v>
                </c:pt>
                <c:pt idx="7528">
                  <c:v>0.84799999999999998</c:v>
                </c:pt>
                <c:pt idx="7529">
                  <c:v>0.85599999999999998</c:v>
                </c:pt>
                <c:pt idx="7530">
                  <c:v>0.85199999999999998</c:v>
                </c:pt>
                <c:pt idx="7531">
                  <c:v>0.85199999999999998</c:v>
                </c:pt>
                <c:pt idx="7532">
                  <c:v>0.84799999999999998</c:v>
                </c:pt>
                <c:pt idx="7533">
                  <c:v>0.84799999999999998</c:v>
                </c:pt>
                <c:pt idx="7534">
                  <c:v>0.84799999999999998</c:v>
                </c:pt>
                <c:pt idx="7535">
                  <c:v>0.84799999999999998</c:v>
                </c:pt>
                <c:pt idx="7536">
                  <c:v>0.85599999999999998</c:v>
                </c:pt>
                <c:pt idx="7537">
                  <c:v>0.84399999999999997</c:v>
                </c:pt>
                <c:pt idx="7538">
                  <c:v>0.83399999999999996</c:v>
                </c:pt>
                <c:pt idx="7539">
                  <c:v>0.82599999999999996</c:v>
                </c:pt>
                <c:pt idx="7540">
                  <c:v>0.82599999999999996</c:v>
                </c:pt>
                <c:pt idx="7541">
                  <c:v>0.82599999999999996</c:v>
                </c:pt>
                <c:pt idx="7542">
                  <c:v>0.81399999999999995</c:v>
                </c:pt>
                <c:pt idx="7543">
                  <c:v>0.81399999999999995</c:v>
                </c:pt>
                <c:pt idx="7544">
                  <c:v>0.81699999999999995</c:v>
                </c:pt>
                <c:pt idx="7545">
                  <c:v>0.82199999999999995</c:v>
                </c:pt>
                <c:pt idx="7546">
                  <c:v>0.82199999999999995</c:v>
                </c:pt>
                <c:pt idx="7547">
                  <c:v>0.82199999999999995</c:v>
                </c:pt>
                <c:pt idx="7548">
                  <c:v>0.82199999999999995</c:v>
                </c:pt>
                <c:pt idx="7549">
                  <c:v>0.81100000000000005</c:v>
                </c:pt>
                <c:pt idx="7550">
                  <c:v>0.80200000000000005</c:v>
                </c:pt>
                <c:pt idx="7551">
                  <c:v>0.80600000000000005</c:v>
                </c:pt>
                <c:pt idx="7552">
                  <c:v>0.80200000000000005</c:v>
                </c:pt>
                <c:pt idx="7553">
                  <c:v>0.79400000000000004</c:v>
                </c:pt>
                <c:pt idx="7554">
                  <c:v>0.79400000000000004</c:v>
                </c:pt>
                <c:pt idx="7555">
                  <c:v>0.79400000000000004</c:v>
                </c:pt>
                <c:pt idx="7556">
                  <c:v>0.77500000000000002</c:v>
                </c:pt>
                <c:pt idx="7557">
                  <c:v>0.77500000000000002</c:v>
                </c:pt>
                <c:pt idx="7558">
                  <c:v>0.76600000000000001</c:v>
                </c:pt>
                <c:pt idx="7559">
                  <c:v>0.76600000000000001</c:v>
                </c:pt>
                <c:pt idx="7560">
                  <c:v>0.76400000000000001</c:v>
                </c:pt>
                <c:pt idx="7561">
                  <c:v>0.76400000000000001</c:v>
                </c:pt>
                <c:pt idx="7562">
                  <c:v>0.76400000000000001</c:v>
                </c:pt>
                <c:pt idx="7563">
                  <c:v>0.76100000000000001</c:v>
                </c:pt>
                <c:pt idx="7564">
                  <c:v>0.76100000000000001</c:v>
                </c:pt>
                <c:pt idx="7565">
                  <c:v>0.747</c:v>
                </c:pt>
                <c:pt idx="7566">
                  <c:v>0.74</c:v>
                </c:pt>
                <c:pt idx="7567">
                  <c:v>0.74</c:v>
                </c:pt>
                <c:pt idx="7568">
                  <c:v>0.74</c:v>
                </c:pt>
                <c:pt idx="7569">
                  <c:v>0.74</c:v>
                </c:pt>
                <c:pt idx="7570">
                  <c:v>0.747</c:v>
                </c:pt>
                <c:pt idx="7571">
                  <c:v>0.74</c:v>
                </c:pt>
                <c:pt idx="7572">
                  <c:v>0.73499999999999999</c:v>
                </c:pt>
                <c:pt idx="7573">
                  <c:v>0.73099999999999998</c:v>
                </c:pt>
                <c:pt idx="7574">
                  <c:v>0.72599999999999998</c:v>
                </c:pt>
                <c:pt idx="7575">
                  <c:v>0.72599999999999998</c:v>
                </c:pt>
                <c:pt idx="7576">
                  <c:v>0.72599999999999998</c:v>
                </c:pt>
                <c:pt idx="7577">
                  <c:v>0.71899999999999997</c:v>
                </c:pt>
                <c:pt idx="7578">
                  <c:v>0.71299999999999997</c:v>
                </c:pt>
                <c:pt idx="7579">
                  <c:v>0.71599999999999997</c:v>
                </c:pt>
                <c:pt idx="7580">
                  <c:v>0.71099999999999997</c:v>
                </c:pt>
                <c:pt idx="7581">
                  <c:v>0.70699999999999996</c:v>
                </c:pt>
                <c:pt idx="7582">
                  <c:v>0.70699999999999996</c:v>
                </c:pt>
                <c:pt idx="7583">
                  <c:v>0.70699999999999996</c:v>
                </c:pt>
                <c:pt idx="7584">
                  <c:v>0.69299999999999995</c:v>
                </c:pt>
                <c:pt idx="7585">
                  <c:v>0.69299999999999995</c:v>
                </c:pt>
                <c:pt idx="7586">
                  <c:v>0.69299999999999995</c:v>
                </c:pt>
                <c:pt idx="7587">
                  <c:v>0.69299999999999995</c:v>
                </c:pt>
                <c:pt idx="7588">
                  <c:v>0.69299999999999995</c:v>
                </c:pt>
                <c:pt idx="7589">
                  <c:v>0.69299999999999995</c:v>
                </c:pt>
                <c:pt idx="7590">
                  <c:v>0.69299999999999995</c:v>
                </c:pt>
                <c:pt idx="7591">
                  <c:v>0.68799999999999994</c:v>
                </c:pt>
                <c:pt idx="7592">
                  <c:v>0.68400000000000005</c:v>
                </c:pt>
                <c:pt idx="7593">
                  <c:v>0.68100000000000005</c:v>
                </c:pt>
                <c:pt idx="7594">
                  <c:v>0.66300000000000003</c:v>
                </c:pt>
                <c:pt idx="7595">
                  <c:v>0.66300000000000003</c:v>
                </c:pt>
                <c:pt idx="7596">
                  <c:v>0.66300000000000003</c:v>
                </c:pt>
                <c:pt idx="7597">
                  <c:v>0.66300000000000003</c:v>
                </c:pt>
                <c:pt idx="7598">
                  <c:v>0.68100000000000005</c:v>
                </c:pt>
                <c:pt idx="7599">
                  <c:v>0.67500000000000004</c:v>
                </c:pt>
                <c:pt idx="7600">
                  <c:v>0.66800000000000004</c:v>
                </c:pt>
                <c:pt idx="7601">
                  <c:v>0.66800000000000004</c:v>
                </c:pt>
                <c:pt idx="7602">
                  <c:v>0.66300000000000003</c:v>
                </c:pt>
                <c:pt idx="7603">
                  <c:v>0.66300000000000003</c:v>
                </c:pt>
                <c:pt idx="7604">
                  <c:v>0.66300000000000003</c:v>
                </c:pt>
                <c:pt idx="7605">
                  <c:v>0.66800000000000004</c:v>
                </c:pt>
                <c:pt idx="7606">
                  <c:v>0.68799999999999994</c:v>
                </c:pt>
                <c:pt idx="7607">
                  <c:v>0.70099999999999996</c:v>
                </c:pt>
                <c:pt idx="7608">
                  <c:v>0.68799999999999994</c:v>
                </c:pt>
                <c:pt idx="7609">
                  <c:v>0.68400000000000005</c:v>
                </c:pt>
                <c:pt idx="7610">
                  <c:v>0.68400000000000005</c:v>
                </c:pt>
                <c:pt idx="7611">
                  <c:v>0.68400000000000005</c:v>
                </c:pt>
                <c:pt idx="7612">
                  <c:v>0.68799999999999994</c:v>
                </c:pt>
                <c:pt idx="7613">
                  <c:v>0.70099999999999996</c:v>
                </c:pt>
                <c:pt idx="7614">
                  <c:v>0.71599999999999997</c:v>
                </c:pt>
                <c:pt idx="7615">
                  <c:v>0.76600000000000001</c:v>
                </c:pt>
                <c:pt idx="7616">
                  <c:v>0.80600000000000005</c:v>
                </c:pt>
                <c:pt idx="7617">
                  <c:v>0.80600000000000005</c:v>
                </c:pt>
                <c:pt idx="7618">
                  <c:v>0.80600000000000005</c:v>
                </c:pt>
                <c:pt idx="7619">
                  <c:v>0.78200000000000003</c:v>
                </c:pt>
                <c:pt idx="7620">
                  <c:v>0.80600000000000005</c:v>
                </c:pt>
                <c:pt idx="7621">
                  <c:v>0.79400000000000004</c:v>
                </c:pt>
                <c:pt idx="7622">
                  <c:v>0.78700000000000003</c:v>
                </c:pt>
                <c:pt idx="7623">
                  <c:v>0.79400000000000004</c:v>
                </c:pt>
                <c:pt idx="7624">
                  <c:v>0.79400000000000004</c:v>
                </c:pt>
                <c:pt idx="7625">
                  <c:v>0.79400000000000004</c:v>
                </c:pt>
                <c:pt idx="7626">
                  <c:v>0.79800000000000004</c:v>
                </c:pt>
                <c:pt idx="7627">
                  <c:v>0.80200000000000005</c:v>
                </c:pt>
                <c:pt idx="7628">
                  <c:v>0.82199999999999995</c:v>
                </c:pt>
                <c:pt idx="7629">
                  <c:v>0.83699999999999997</c:v>
                </c:pt>
                <c:pt idx="7630">
                  <c:v>0.84399999999999997</c:v>
                </c:pt>
                <c:pt idx="7631">
                  <c:v>0.84399999999999997</c:v>
                </c:pt>
                <c:pt idx="7632">
                  <c:v>0.84399999999999997</c:v>
                </c:pt>
                <c:pt idx="7633">
                  <c:v>0.85599999999999998</c:v>
                </c:pt>
                <c:pt idx="7634">
                  <c:v>0.873</c:v>
                </c:pt>
                <c:pt idx="7635">
                  <c:v>0.86599999999999999</c:v>
                </c:pt>
                <c:pt idx="7636">
                  <c:v>0.86199999999999999</c:v>
                </c:pt>
                <c:pt idx="7637">
                  <c:v>0.87</c:v>
                </c:pt>
                <c:pt idx="7638">
                  <c:v>0.87</c:v>
                </c:pt>
                <c:pt idx="7639">
                  <c:v>0.87</c:v>
                </c:pt>
                <c:pt idx="7640">
                  <c:v>0.87</c:v>
                </c:pt>
                <c:pt idx="7641">
                  <c:v>0.878</c:v>
                </c:pt>
                <c:pt idx="7642">
                  <c:v>0.88</c:v>
                </c:pt>
                <c:pt idx="7643">
                  <c:v>0.878</c:v>
                </c:pt>
                <c:pt idx="7644">
                  <c:v>0.88</c:v>
                </c:pt>
                <c:pt idx="7645">
                  <c:v>0.88</c:v>
                </c:pt>
                <c:pt idx="7646">
                  <c:v>0.88</c:v>
                </c:pt>
                <c:pt idx="7647">
                  <c:v>0.88</c:v>
                </c:pt>
                <c:pt idx="7648">
                  <c:v>0.88800000000000001</c:v>
                </c:pt>
                <c:pt idx="7649">
                  <c:v>0.89100000000000001</c:v>
                </c:pt>
                <c:pt idx="7650">
                  <c:v>0.89500000000000002</c:v>
                </c:pt>
                <c:pt idx="7651">
                  <c:v>0.89300000000000002</c:v>
                </c:pt>
                <c:pt idx="7652">
                  <c:v>0.89300000000000002</c:v>
                </c:pt>
                <c:pt idx="7653">
                  <c:v>0.89300000000000002</c:v>
                </c:pt>
                <c:pt idx="7654">
                  <c:v>0.89100000000000001</c:v>
                </c:pt>
                <c:pt idx="7655">
                  <c:v>0.88900000000000001</c:v>
                </c:pt>
                <c:pt idx="7656">
                  <c:v>0.88900000000000001</c:v>
                </c:pt>
                <c:pt idx="7657">
                  <c:v>0.88600000000000001</c:v>
                </c:pt>
                <c:pt idx="7658">
                  <c:v>0.88</c:v>
                </c:pt>
                <c:pt idx="7659">
                  <c:v>0.88</c:v>
                </c:pt>
                <c:pt idx="7660">
                  <c:v>0.88</c:v>
                </c:pt>
                <c:pt idx="7661">
                  <c:v>0.87</c:v>
                </c:pt>
                <c:pt idx="7662">
                  <c:v>0.873</c:v>
                </c:pt>
                <c:pt idx="7663">
                  <c:v>0.878</c:v>
                </c:pt>
                <c:pt idx="7664">
                  <c:v>0.878</c:v>
                </c:pt>
                <c:pt idx="7665">
                  <c:v>0.88</c:v>
                </c:pt>
                <c:pt idx="7666">
                  <c:v>0.88</c:v>
                </c:pt>
                <c:pt idx="7667">
                  <c:v>0.88</c:v>
                </c:pt>
                <c:pt idx="7668">
                  <c:v>0.88</c:v>
                </c:pt>
                <c:pt idx="7669">
                  <c:v>0.88300000000000001</c:v>
                </c:pt>
                <c:pt idx="7670">
                  <c:v>0.88600000000000001</c:v>
                </c:pt>
                <c:pt idx="7671">
                  <c:v>0.88600000000000001</c:v>
                </c:pt>
                <c:pt idx="7672">
                  <c:v>0.88600000000000001</c:v>
                </c:pt>
                <c:pt idx="7673">
                  <c:v>0.88600000000000001</c:v>
                </c:pt>
                <c:pt idx="7674">
                  <c:v>0.88600000000000001</c:v>
                </c:pt>
                <c:pt idx="7675">
                  <c:v>0.88600000000000001</c:v>
                </c:pt>
                <c:pt idx="7676">
                  <c:v>0.88300000000000001</c:v>
                </c:pt>
                <c:pt idx="7677">
                  <c:v>0.88300000000000001</c:v>
                </c:pt>
                <c:pt idx="7678">
                  <c:v>0.878</c:v>
                </c:pt>
                <c:pt idx="7679">
                  <c:v>0.873</c:v>
                </c:pt>
                <c:pt idx="7680">
                  <c:v>0.873</c:v>
                </c:pt>
                <c:pt idx="7681">
                  <c:v>0.873</c:v>
                </c:pt>
                <c:pt idx="7682">
                  <c:v>0.86599999999999999</c:v>
                </c:pt>
                <c:pt idx="7683">
                  <c:v>0.85899999999999999</c:v>
                </c:pt>
                <c:pt idx="7684">
                  <c:v>0.85599999999999998</c:v>
                </c:pt>
                <c:pt idx="7685">
                  <c:v>0.85599999999999998</c:v>
                </c:pt>
                <c:pt idx="7686">
                  <c:v>0.85599999999999998</c:v>
                </c:pt>
                <c:pt idx="7687">
                  <c:v>0.85599999999999998</c:v>
                </c:pt>
                <c:pt idx="7688">
                  <c:v>0.85599999999999998</c:v>
                </c:pt>
                <c:pt idx="7689">
                  <c:v>0.85899999999999999</c:v>
                </c:pt>
                <c:pt idx="7690">
                  <c:v>0.85899999999999999</c:v>
                </c:pt>
                <c:pt idx="7691">
                  <c:v>0.85199999999999998</c:v>
                </c:pt>
                <c:pt idx="7692">
                  <c:v>0.84799999999999998</c:v>
                </c:pt>
                <c:pt idx="7693">
                  <c:v>0.84099999999999997</c:v>
                </c:pt>
                <c:pt idx="7694">
                  <c:v>0.84099999999999997</c:v>
                </c:pt>
                <c:pt idx="7695">
                  <c:v>0.84099999999999997</c:v>
                </c:pt>
                <c:pt idx="7696">
                  <c:v>0.83399999999999996</c:v>
                </c:pt>
                <c:pt idx="7697">
                  <c:v>0.81699999999999995</c:v>
                </c:pt>
                <c:pt idx="7698">
                  <c:v>0.81699999999999995</c:v>
                </c:pt>
                <c:pt idx="7699">
                  <c:v>0.82199999999999995</c:v>
                </c:pt>
                <c:pt idx="7700">
                  <c:v>0.83</c:v>
                </c:pt>
                <c:pt idx="7701">
                  <c:v>0.83</c:v>
                </c:pt>
                <c:pt idx="7702">
                  <c:v>0.83</c:v>
                </c:pt>
                <c:pt idx="7703">
                  <c:v>0.82599999999999996</c:v>
                </c:pt>
                <c:pt idx="7704">
                  <c:v>0.82599999999999996</c:v>
                </c:pt>
                <c:pt idx="7705">
                  <c:v>0.82199999999999995</c:v>
                </c:pt>
                <c:pt idx="7706">
                  <c:v>0.82199999999999995</c:v>
                </c:pt>
                <c:pt idx="7707">
                  <c:v>0.82199999999999995</c:v>
                </c:pt>
                <c:pt idx="7708">
                  <c:v>0.82199999999999995</c:v>
                </c:pt>
                <c:pt idx="7709">
                  <c:v>0.82199999999999995</c:v>
                </c:pt>
                <c:pt idx="7710">
                  <c:v>0.82199999999999995</c:v>
                </c:pt>
                <c:pt idx="7711">
                  <c:v>0.82599999999999996</c:v>
                </c:pt>
                <c:pt idx="7712">
                  <c:v>0.83699999999999997</c:v>
                </c:pt>
                <c:pt idx="7713">
                  <c:v>0.84099999999999997</c:v>
                </c:pt>
                <c:pt idx="7714">
                  <c:v>0.84399999999999997</c:v>
                </c:pt>
                <c:pt idx="7715">
                  <c:v>0.84399999999999997</c:v>
                </c:pt>
                <c:pt idx="7716">
                  <c:v>0.84399999999999997</c:v>
                </c:pt>
                <c:pt idx="7717">
                  <c:v>0.84399999999999997</c:v>
                </c:pt>
                <c:pt idx="7718">
                  <c:v>0.84099999999999997</c:v>
                </c:pt>
                <c:pt idx="7719">
                  <c:v>0.83699999999999997</c:v>
                </c:pt>
                <c:pt idx="7720">
                  <c:v>0.83399999999999996</c:v>
                </c:pt>
                <c:pt idx="7721">
                  <c:v>0.83699999999999997</c:v>
                </c:pt>
                <c:pt idx="7722">
                  <c:v>0.83699999999999997</c:v>
                </c:pt>
                <c:pt idx="7723">
                  <c:v>0.83699999999999997</c:v>
                </c:pt>
                <c:pt idx="7724">
                  <c:v>0.83699999999999997</c:v>
                </c:pt>
                <c:pt idx="7725">
                  <c:v>0.84799999999999998</c:v>
                </c:pt>
                <c:pt idx="7726">
                  <c:v>0.85199999999999998</c:v>
                </c:pt>
                <c:pt idx="7727">
                  <c:v>0.85199999999999998</c:v>
                </c:pt>
                <c:pt idx="7728">
                  <c:v>0.85599999999999998</c:v>
                </c:pt>
                <c:pt idx="7729">
                  <c:v>0.85599999999999998</c:v>
                </c:pt>
                <c:pt idx="7730">
                  <c:v>0.85599999999999998</c:v>
                </c:pt>
                <c:pt idx="7731">
                  <c:v>0.86199999999999999</c:v>
                </c:pt>
                <c:pt idx="7732">
                  <c:v>0.86599999999999999</c:v>
                </c:pt>
                <c:pt idx="7733">
                  <c:v>0.86399999999999999</c:v>
                </c:pt>
                <c:pt idx="7734">
                  <c:v>0.85899999999999999</c:v>
                </c:pt>
                <c:pt idx="7735">
                  <c:v>0.85599999999999998</c:v>
                </c:pt>
                <c:pt idx="7736">
                  <c:v>0.85599999999999998</c:v>
                </c:pt>
                <c:pt idx="7737">
                  <c:v>0.85599999999999998</c:v>
                </c:pt>
                <c:pt idx="7738">
                  <c:v>0.85599999999999998</c:v>
                </c:pt>
                <c:pt idx="7739">
                  <c:v>0.83699999999999997</c:v>
                </c:pt>
                <c:pt idx="7740">
                  <c:v>0.84399999999999997</c:v>
                </c:pt>
                <c:pt idx="7741">
                  <c:v>0.83699999999999997</c:v>
                </c:pt>
                <c:pt idx="7742">
                  <c:v>0.83399999999999996</c:v>
                </c:pt>
                <c:pt idx="7743">
                  <c:v>0.83399999999999996</c:v>
                </c:pt>
                <c:pt idx="7744">
                  <c:v>0.83399999999999996</c:v>
                </c:pt>
                <c:pt idx="7745">
                  <c:v>0.82199999999999995</c:v>
                </c:pt>
                <c:pt idx="7746">
                  <c:v>0.82199999999999995</c:v>
                </c:pt>
                <c:pt idx="7747">
                  <c:v>0.83</c:v>
                </c:pt>
                <c:pt idx="7748">
                  <c:v>0.83</c:v>
                </c:pt>
                <c:pt idx="7749">
                  <c:v>0.83</c:v>
                </c:pt>
                <c:pt idx="7750">
                  <c:v>0.83</c:v>
                </c:pt>
                <c:pt idx="7751">
                  <c:v>0.83</c:v>
                </c:pt>
                <c:pt idx="7752">
                  <c:v>0.82599999999999996</c:v>
                </c:pt>
                <c:pt idx="7753">
                  <c:v>0.83</c:v>
                </c:pt>
                <c:pt idx="7754">
                  <c:v>0.83</c:v>
                </c:pt>
                <c:pt idx="7755">
                  <c:v>0.83399999999999996</c:v>
                </c:pt>
                <c:pt idx="7756">
                  <c:v>0.83399999999999996</c:v>
                </c:pt>
                <c:pt idx="7757">
                  <c:v>0.83399999999999996</c:v>
                </c:pt>
                <c:pt idx="7758">
                  <c:v>0.83399999999999996</c:v>
                </c:pt>
                <c:pt idx="7759">
                  <c:v>0.83</c:v>
                </c:pt>
                <c:pt idx="7760">
                  <c:v>0.83399999999999996</c:v>
                </c:pt>
                <c:pt idx="7761">
                  <c:v>0.83</c:v>
                </c:pt>
                <c:pt idx="7762">
                  <c:v>0.83</c:v>
                </c:pt>
                <c:pt idx="7763">
                  <c:v>0.83</c:v>
                </c:pt>
                <c:pt idx="7764">
                  <c:v>0.83</c:v>
                </c:pt>
                <c:pt idx="7765">
                  <c:v>0.83</c:v>
                </c:pt>
                <c:pt idx="7766">
                  <c:v>0.82599999999999996</c:v>
                </c:pt>
                <c:pt idx="7767">
                  <c:v>0.82199999999999995</c:v>
                </c:pt>
                <c:pt idx="7768">
                  <c:v>0.81100000000000005</c:v>
                </c:pt>
                <c:pt idx="7769">
                  <c:v>0.81100000000000005</c:v>
                </c:pt>
                <c:pt idx="7770">
                  <c:v>0.81100000000000005</c:v>
                </c:pt>
                <c:pt idx="7771">
                  <c:v>0.81100000000000005</c:v>
                </c:pt>
                <c:pt idx="7772">
                  <c:v>0.81100000000000005</c:v>
                </c:pt>
                <c:pt idx="7773">
                  <c:v>0.81100000000000005</c:v>
                </c:pt>
                <c:pt idx="7774">
                  <c:v>0.80600000000000005</c:v>
                </c:pt>
                <c:pt idx="7775">
                  <c:v>0.80600000000000005</c:v>
                </c:pt>
                <c:pt idx="7776">
                  <c:v>0.81100000000000005</c:v>
                </c:pt>
                <c:pt idx="7777">
                  <c:v>0.82599999999999996</c:v>
                </c:pt>
                <c:pt idx="7778">
                  <c:v>0.82599999999999996</c:v>
                </c:pt>
                <c:pt idx="7779">
                  <c:v>0.82599999999999996</c:v>
                </c:pt>
                <c:pt idx="7780">
                  <c:v>0.82599999999999996</c:v>
                </c:pt>
                <c:pt idx="7781">
                  <c:v>0.82199999999999995</c:v>
                </c:pt>
                <c:pt idx="7782">
                  <c:v>0.82599999999999996</c:v>
                </c:pt>
                <c:pt idx="7783">
                  <c:v>0.81699999999999995</c:v>
                </c:pt>
                <c:pt idx="7784">
                  <c:v>0.81699999999999995</c:v>
                </c:pt>
                <c:pt idx="7785">
                  <c:v>0.81699999999999995</c:v>
                </c:pt>
                <c:pt idx="7786">
                  <c:v>0.81699999999999995</c:v>
                </c:pt>
                <c:pt idx="7787">
                  <c:v>0.80600000000000005</c:v>
                </c:pt>
                <c:pt idx="7788">
                  <c:v>0.80200000000000005</c:v>
                </c:pt>
                <c:pt idx="7789">
                  <c:v>0.79800000000000004</c:v>
                </c:pt>
                <c:pt idx="7790">
                  <c:v>0.79800000000000004</c:v>
                </c:pt>
                <c:pt idx="7791">
                  <c:v>0.80200000000000005</c:v>
                </c:pt>
                <c:pt idx="7792">
                  <c:v>0.80200000000000005</c:v>
                </c:pt>
                <c:pt idx="7793">
                  <c:v>0.80200000000000005</c:v>
                </c:pt>
                <c:pt idx="7794">
                  <c:v>0.80600000000000005</c:v>
                </c:pt>
                <c:pt idx="7795">
                  <c:v>0.80200000000000005</c:v>
                </c:pt>
                <c:pt idx="7796">
                  <c:v>0.80200000000000005</c:v>
                </c:pt>
                <c:pt idx="7797">
                  <c:v>0.78700000000000003</c:v>
                </c:pt>
                <c:pt idx="7798">
                  <c:v>0.78200000000000003</c:v>
                </c:pt>
                <c:pt idx="7799">
                  <c:v>0.78200000000000003</c:v>
                </c:pt>
                <c:pt idx="7800">
                  <c:v>0.78200000000000003</c:v>
                </c:pt>
                <c:pt idx="7801">
                  <c:v>0.77500000000000002</c:v>
                </c:pt>
                <c:pt idx="7802">
                  <c:v>0.77</c:v>
                </c:pt>
                <c:pt idx="7803">
                  <c:v>0.78200000000000003</c:v>
                </c:pt>
                <c:pt idx="7804">
                  <c:v>0.78200000000000003</c:v>
                </c:pt>
                <c:pt idx="7805">
                  <c:v>0.78200000000000003</c:v>
                </c:pt>
                <c:pt idx="7806">
                  <c:v>0.78200000000000003</c:v>
                </c:pt>
                <c:pt idx="7807">
                  <c:v>0.78200000000000003</c:v>
                </c:pt>
                <c:pt idx="7808">
                  <c:v>0.79400000000000004</c:v>
                </c:pt>
                <c:pt idx="7809">
                  <c:v>0.79800000000000004</c:v>
                </c:pt>
                <c:pt idx="7810">
                  <c:v>0.79400000000000004</c:v>
                </c:pt>
                <c:pt idx="7811">
                  <c:v>0.78200000000000003</c:v>
                </c:pt>
                <c:pt idx="7812">
                  <c:v>0.78200000000000003</c:v>
                </c:pt>
                <c:pt idx="7813">
                  <c:v>0.78200000000000003</c:v>
                </c:pt>
                <c:pt idx="7814">
                  <c:v>0.78200000000000003</c:v>
                </c:pt>
                <c:pt idx="7815">
                  <c:v>0.78700000000000003</c:v>
                </c:pt>
                <c:pt idx="7816">
                  <c:v>0.79800000000000004</c:v>
                </c:pt>
                <c:pt idx="7817">
                  <c:v>0.79800000000000004</c:v>
                </c:pt>
                <c:pt idx="7818">
                  <c:v>0.79800000000000004</c:v>
                </c:pt>
                <c:pt idx="7819">
                  <c:v>0.80200000000000005</c:v>
                </c:pt>
                <c:pt idx="7820">
                  <c:v>0.80200000000000005</c:v>
                </c:pt>
                <c:pt idx="7821">
                  <c:v>0.80200000000000005</c:v>
                </c:pt>
                <c:pt idx="7822">
                  <c:v>0.80600000000000005</c:v>
                </c:pt>
                <c:pt idx="7823">
                  <c:v>0.81399999999999995</c:v>
                </c:pt>
                <c:pt idx="7824">
                  <c:v>0.81399999999999995</c:v>
                </c:pt>
                <c:pt idx="7825">
                  <c:v>0.80600000000000005</c:v>
                </c:pt>
                <c:pt idx="7826">
                  <c:v>0.80600000000000005</c:v>
                </c:pt>
                <c:pt idx="7827">
                  <c:v>0.80600000000000005</c:v>
                </c:pt>
                <c:pt idx="7828">
                  <c:v>0.80600000000000005</c:v>
                </c:pt>
                <c:pt idx="7829">
                  <c:v>0.80600000000000005</c:v>
                </c:pt>
                <c:pt idx="7830">
                  <c:v>0.78700000000000003</c:v>
                </c:pt>
                <c:pt idx="7831">
                  <c:v>0.77500000000000002</c:v>
                </c:pt>
                <c:pt idx="7832">
                  <c:v>0.76600000000000001</c:v>
                </c:pt>
                <c:pt idx="7833">
                  <c:v>0.76600000000000001</c:v>
                </c:pt>
                <c:pt idx="7834">
                  <c:v>0.76600000000000001</c:v>
                </c:pt>
                <c:pt idx="7835">
                  <c:v>0.76600000000000001</c:v>
                </c:pt>
                <c:pt idx="7836">
                  <c:v>0.77</c:v>
                </c:pt>
                <c:pt idx="7837">
                  <c:v>0.76600000000000001</c:v>
                </c:pt>
                <c:pt idx="7838">
                  <c:v>0.76600000000000001</c:v>
                </c:pt>
                <c:pt idx="7839">
                  <c:v>0.76600000000000001</c:v>
                </c:pt>
                <c:pt idx="7840">
                  <c:v>0.76400000000000001</c:v>
                </c:pt>
                <c:pt idx="7841">
                  <c:v>0.76400000000000001</c:v>
                </c:pt>
                <c:pt idx="7842">
                  <c:v>0.76400000000000001</c:v>
                </c:pt>
                <c:pt idx="7843">
                  <c:v>0.76400000000000001</c:v>
                </c:pt>
                <c:pt idx="7844">
                  <c:v>0.76400000000000001</c:v>
                </c:pt>
                <c:pt idx="7845">
                  <c:v>0.76100000000000001</c:v>
                </c:pt>
                <c:pt idx="7846">
                  <c:v>0.75800000000000001</c:v>
                </c:pt>
                <c:pt idx="7847">
                  <c:v>0.75800000000000001</c:v>
                </c:pt>
                <c:pt idx="7848">
                  <c:v>0.75800000000000001</c:v>
                </c:pt>
                <c:pt idx="7849">
                  <c:v>0.75800000000000001</c:v>
                </c:pt>
                <c:pt idx="7850">
                  <c:v>0.75800000000000001</c:v>
                </c:pt>
                <c:pt idx="7851">
                  <c:v>0.75800000000000001</c:v>
                </c:pt>
                <c:pt idx="7852">
                  <c:v>0.754</c:v>
                </c:pt>
                <c:pt idx="7853">
                  <c:v>0.747</c:v>
                </c:pt>
                <c:pt idx="7854">
                  <c:v>0.747</c:v>
                </c:pt>
                <c:pt idx="7855">
                  <c:v>0.747</c:v>
                </c:pt>
                <c:pt idx="7856">
                  <c:v>0.747</c:v>
                </c:pt>
                <c:pt idx="7857">
                  <c:v>0.73499999999999999</c:v>
                </c:pt>
                <c:pt idx="7858">
                  <c:v>0.72599999999999998</c:v>
                </c:pt>
                <c:pt idx="7859">
                  <c:v>0.71899999999999997</c:v>
                </c:pt>
                <c:pt idx="7860">
                  <c:v>0.71899999999999997</c:v>
                </c:pt>
                <c:pt idx="7861">
                  <c:v>0.72599999999999998</c:v>
                </c:pt>
                <c:pt idx="7862">
                  <c:v>0.72599999999999998</c:v>
                </c:pt>
                <c:pt idx="7863">
                  <c:v>0.72599999999999998</c:v>
                </c:pt>
                <c:pt idx="7864">
                  <c:v>0.73099999999999998</c:v>
                </c:pt>
                <c:pt idx="7865">
                  <c:v>0.71599999999999997</c:v>
                </c:pt>
                <c:pt idx="7866">
                  <c:v>0.71599999999999997</c:v>
                </c:pt>
                <c:pt idx="7867">
                  <c:v>0.72599999999999998</c:v>
                </c:pt>
                <c:pt idx="7868">
                  <c:v>0.72599999999999998</c:v>
                </c:pt>
                <c:pt idx="7869">
                  <c:v>0.72599999999999998</c:v>
                </c:pt>
                <c:pt idx="7870">
                  <c:v>0.72599999999999998</c:v>
                </c:pt>
                <c:pt idx="7871">
                  <c:v>0.72599999999999998</c:v>
                </c:pt>
                <c:pt idx="7872">
                  <c:v>0.71599999999999997</c:v>
                </c:pt>
                <c:pt idx="7873">
                  <c:v>0.71599999999999997</c:v>
                </c:pt>
                <c:pt idx="7874">
                  <c:v>0.71599999999999997</c:v>
                </c:pt>
                <c:pt idx="7875">
                  <c:v>0.71599999999999997</c:v>
                </c:pt>
                <c:pt idx="7876">
                  <c:v>0.71599999999999997</c:v>
                </c:pt>
                <c:pt idx="7877">
                  <c:v>0.71599999999999997</c:v>
                </c:pt>
                <c:pt idx="7878">
                  <c:v>0.71299999999999997</c:v>
                </c:pt>
                <c:pt idx="7879">
                  <c:v>0.71599999999999997</c:v>
                </c:pt>
                <c:pt idx="7880">
                  <c:v>0.71299999999999997</c:v>
                </c:pt>
                <c:pt idx="7881">
                  <c:v>0.71599999999999997</c:v>
                </c:pt>
                <c:pt idx="7882">
                  <c:v>0.71599999999999997</c:v>
                </c:pt>
                <c:pt idx="7883">
                  <c:v>0.71599999999999997</c:v>
                </c:pt>
                <c:pt idx="7884">
                  <c:v>0.71599999999999997</c:v>
                </c:pt>
                <c:pt idx="7885">
                  <c:v>0.71599999999999997</c:v>
                </c:pt>
                <c:pt idx="7886">
                  <c:v>0.71299999999999997</c:v>
                </c:pt>
                <c:pt idx="7887">
                  <c:v>0.71099999999999997</c:v>
                </c:pt>
                <c:pt idx="7888">
                  <c:v>0.70699999999999996</c:v>
                </c:pt>
                <c:pt idx="7889">
                  <c:v>0.69299999999999995</c:v>
                </c:pt>
                <c:pt idx="7890">
                  <c:v>0.69299999999999995</c:v>
                </c:pt>
                <c:pt idx="7891">
                  <c:v>0.69299999999999995</c:v>
                </c:pt>
                <c:pt idx="7892">
                  <c:v>0.68100000000000005</c:v>
                </c:pt>
                <c:pt idx="7893">
                  <c:v>0.66800000000000004</c:v>
                </c:pt>
                <c:pt idx="7894">
                  <c:v>0.66800000000000004</c:v>
                </c:pt>
                <c:pt idx="7895">
                  <c:v>0.66800000000000004</c:v>
                </c:pt>
                <c:pt idx="7896">
                  <c:v>0.66800000000000004</c:v>
                </c:pt>
                <c:pt idx="7897">
                  <c:v>0.66800000000000004</c:v>
                </c:pt>
                <c:pt idx="7898">
                  <c:v>0.66800000000000004</c:v>
                </c:pt>
                <c:pt idx="7899">
                  <c:v>0.66300000000000003</c:v>
                </c:pt>
                <c:pt idx="7900">
                  <c:v>0.64600000000000002</c:v>
                </c:pt>
                <c:pt idx="7901">
                  <c:v>0.64600000000000002</c:v>
                </c:pt>
                <c:pt idx="7902">
                  <c:v>0.64600000000000002</c:v>
                </c:pt>
                <c:pt idx="7903">
                  <c:v>0.64600000000000002</c:v>
                </c:pt>
                <c:pt idx="7904">
                  <c:v>0.64600000000000002</c:v>
                </c:pt>
                <c:pt idx="7905">
                  <c:v>0.64600000000000002</c:v>
                </c:pt>
                <c:pt idx="7906">
                  <c:v>0.64600000000000002</c:v>
                </c:pt>
                <c:pt idx="7907">
                  <c:v>0.66300000000000003</c:v>
                </c:pt>
                <c:pt idx="7908">
                  <c:v>0.66800000000000004</c:v>
                </c:pt>
                <c:pt idx="7909">
                  <c:v>0.68100000000000005</c:v>
                </c:pt>
                <c:pt idx="7910">
                  <c:v>0.67500000000000004</c:v>
                </c:pt>
                <c:pt idx="7911">
                  <c:v>0.67500000000000004</c:v>
                </c:pt>
                <c:pt idx="7912">
                  <c:v>0.67500000000000004</c:v>
                </c:pt>
                <c:pt idx="7913">
                  <c:v>0.66300000000000003</c:v>
                </c:pt>
                <c:pt idx="7914">
                  <c:v>0.66800000000000004</c:v>
                </c:pt>
                <c:pt idx="7915">
                  <c:v>0.66800000000000004</c:v>
                </c:pt>
                <c:pt idx="7916">
                  <c:v>0.65300000000000002</c:v>
                </c:pt>
                <c:pt idx="7917">
                  <c:v>0.66300000000000003</c:v>
                </c:pt>
                <c:pt idx="7918">
                  <c:v>0.66300000000000003</c:v>
                </c:pt>
                <c:pt idx="7919">
                  <c:v>0.66300000000000003</c:v>
                </c:pt>
                <c:pt idx="7920">
                  <c:v>0.66300000000000003</c:v>
                </c:pt>
                <c:pt idx="7921">
                  <c:v>0.66300000000000003</c:v>
                </c:pt>
                <c:pt idx="7922">
                  <c:v>0.66300000000000003</c:v>
                </c:pt>
                <c:pt idx="7923">
                  <c:v>0.66800000000000004</c:v>
                </c:pt>
                <c:pt idx="7924">
                  <c:v>0.67500000000000004</c:v>
                </c:pt>
                <c:pt idx="7925">
                  <c:v>0.67500000000000004</c:v>
                </c:pt>
                <c:pt idx="7926">
                  <c:v>0.67500000000000004</c:v>
                </c:pt>
                <c:pt idx="7927">
                  <c:v>0.67500000000000004</c:v>
                </c:pt>
                <c:pt idx="7928">
                  <c:v>0.70099999999999996</c:v>
                </c:pt>
                <c:pt idx="7929">
                  <c:v>0.70699999999999996</c:v>
                </c:pt>
                <c:pt idx="7930">
                  <c:v>0.70699999999999996</c:v>
                </c:pt>
                <c:pt idx="7931">
                  <c:v>0.70099999999999996</c:v>
                </c:pt>
                <c:pt idx="7932">
                  <c:v>0.70099999999999996</c:v>
                </c:pt>
                <c:pt idx="7933">
                  <c:v>0.70099999999999996</c:v>
                </c:pt>
                <c:pt idx="7934">
                  <c:v>0.68799999999999994</c:v>
                </c:pt>
                <c:pt idx="7935">
                  <c:v>0.68400000000000005</c:v>
                </c:pt>
                <c:pt idx="7936">
                  <c:v>0.68400000000000005</c:v>
                </c:pt>
                <c:pt idx="7937">
                  <c:v>0.68100000000000005</c:v>
                </c:pt>
                <c:pt idx="7938">
                  <c:v>0.68100000000000005</c:v>
                </c:pt>
                <c:pt idx="7939">
                  <c:v>0.68100000000000005</c:v>
                </c:pt>
                <c:pt idx="7940">
                  <c:v>0.68100000000000005</c:v>
                </c:pt>
                <c:pt idx="7941">
                  <c:v>0.68100000000000005</c:v>
                </c:pt>
                <c:pt idx="7942">
                  <c:v>0.68100000000000005</c:v>
                </c:pt>
                <c:pt idx="7943">
                  <c:v>0.68100000000000005</c:v>
                </c:pt>
                <c:pt idx="7944">
                  <c:v>0.68100000000000005</c:v>
                </c:pt>
                <c:pt idx="7945">
                  <c:v>0.68100000000000005</c:v>
                </c:pt>
                <c:pt idx="7946">
                  <c:v>0.68100000000000005</c:v>
                </c:pt>
                <c:pt idx="7947">
                  <c:v>0.68100000000000005</c:v>
                </c:pt>
                <c:pt idx="7948">
                  <c:v>0.67500000000000004</c:v>
                </c:pt>
                <c:pt idx="7949">
                  <c:v>0.66300000000000003</c:v>
                </c:pt>
                <c:pt idx="7950">
                  <c:v>0.65300000000000002</c:v>
                </c:pt>
                <c:pt idx="7951">
                  <c:v>0.64600000000000002</c:v>
                </c:pt>
                <c:pt idx="7952">
                  <c:v>0.64</c:v>
                </c:pt>
                <c:pt idx="7953">
                  <c:v>0.64</c:v>
                </c:pt>
                <c:pt idx="7954">
                  <c:v>0.64</c:v>
                </c:pt>
                <c:pt idx="7955">
                  <c:v>0.64</c:v>
                </c:pt>
                <c:pt idx="7956">
                  <c:v>0.64600000000000002</c:v>
                </c:pt>
                <c:pt idx="7957">
                  <c:v>0.64600000000000002</c:v>
                </c:pt>
                <c:pt idx="7958">
                  <c:v>0.65300000000000002</c:v>
                </c:pt>
                <c:pt idx="7959">
                  <c:v>0.65300000000000002</c:v>
                </c:pt>
                <c:pt idx="7960">
                  <c:v>0.65300000000000002</c:v>
                </c:pt>
                <c:pt idx="7961">
                  <c:v>0.65300000000000002</c:v>
                </c:pt>
                <c:pt idx="7962">
                  <c:v>0.66300000000000003</c:v>
                </c:pt>
                <c:pt idx="7963">
                  <c:v>0.66300000000000003</c:v>
                </c:pt>
                <c:pt idx="7964">
                  <c:v>0.64600000000000002</c:v>
                </c:pt>
                <c:pt idx="7965">
                  <c:v>0.64600000000000002</c:v>
                </c:pt>
                <c:pt idx="7966">
                  <c:v>0.64600000000000002</c:v>
                </c:pt>
                <c:pt idx="7967">
                  <c:v>0.64600000000000002</c:v>
                </c:pt>
                <c:pt idx="7968">
                  <c:v>0.64600000000000002</c:v>
                </c:pt>
                <c:pt idx="7969">
                  <c:v>0.64600000000000002</c:v>
                </c:pt>
                <c:pt idx="7970">
                  <c:v>0.64600000000000002</c:v>
                </c:pt>
                <c:pt idx="7971">
                  <c:v>0.64600000000000002</c:v>
                </c:pt>
                <c:pt idx="7972">
                  <c:v>0.64600000000000002</c:v>
                </c:pt>
                <c:pt idx="7973">
                  <c:v>0.65300000000000002</c:v>
                </c:pt>
                <c:pt idx="7974">
                  <c:v>0.65300000000000002</c:v>
                </c:pt>
                <c:pt idx="7975">
                  <c:v>0.65300000000000002</c:v>
                </c:pt>
                <c:pt idx="7976">
                  <c:v>0.65300000000000002</c:v>
                </c:pt>
                <c:pt idx="7977">
                  <c:v>0.65300000000000002</c:v>
                </c:pt>
                <c:pt idx="7978">
                  <c:v>0.64600000000000002</c:v>
                </c:pt>
                <c:pt idx="7979">
                  <c:v>0.65300000000000002</c:v>
                </c:pt>
                <c:pt idx="7980">
                  <c:v>0.66300000000000003</c:v>
                </c:pt>
                <c:pt idx="7981">
                  <c:v>0.66300000000000003</c:v>
                </c:pt>
                <c:pt idx="7982">
                  <c:v>0.66300000000000003</c:v>
                </c:pt>
                <c:pt idx="7983">
                  <c:v>0.66300000000000003</c:v>
                </c:pt>
                <c:pt idx="7984">
                  <c:v>0.66300000000000003</c:v>
                </c:pt>
                <c:pt idx="7985">
                  <c:v>0.66300000000000003</c:v>
                </c:pt>
                <c:pt idx="7986">
                  <c:v>0.66800000000000004</c:v>
                </c:pt>
                <c:pt idx="7987">
                  <c:v>0.67500000000000004</c:v>
                </c:pt>
                <c:pt idx="7988">
                  <c:v>0.67500000000000004</c:v>
                </c:pt>
                <c:pt idx="7989">
                  <c:v>0.67500000000000004</c:v>
                </c:pt>
                <c:pt idx="7990">
                  <c:v>0.67500000000000004</c:v>
                </c:pt>
                <c:pt idx="7991">
                  <c:v>0.67500000000000004</c:v>
                </c:pt>
                <c:pt idx="7992">
                  <c:v>0.67500000000000004</c:v>
                </c:pt>
                <c:pt idx="7993">
                  <c:v>0.67500000000000004</c:v>
                </c:pt>
                <c:pt idx="7994">
                  <c:v>0.67500000000000004</c:v>
                </c:pt>
                <c:pt idx="7995">
                  <c:v>0.67500000000000004</c:v>
                </c:pt>
                <c:pt idx="7996">
                  <c:v>0.67500000000000004</c:v>
                </c:pt>
                <c:pt idx="7997">
                  <c:v>0.68100000000000005</c:v>
                </c:pt>
                <c:pt idx="7998">
                  <c:v>0.68400000000000005</c:v>
                </c:pt>
                <c:pt idx="7999">
                  <c:v>0.68799999999999994</c:v>
                </c:pt>
                <c:pt idx="8000">
                  <c:v>0.69299999999999995</c:v>
                </c:pt>
                <c:pt idx="8001">
                  <c:v>0.70099999999999996</c:v>
                </c:pt>
                <c:pt idx="8002">
                  <c:v>0.70099999999999996</c:v>
                </c:pt>
                <c:pt idx="8003">
                  <c:v>0.70099999999999996</c:v>
                </c:pt>
                <c:pt idx="8004">
                  <c:v>0.70099999999999996</c:v>
                </c:pt>
                <c:pt idx="8005">
                  <c:v>0.70099999999999996</c:v>
                </c:pt>
                <c:pt idx="8006">
                  <c:v>0.70099999999999996</c:v>
                </c:pt>
                <c:pt idx="8007">
                  <c:v>0.71099999999999997</c:v>
                </c:pt>
                <c:pt idx="8008">
                  <c:v>0.71299999999999997</c:v>
                </c:pt>
                <c:pt idx="8009">
                  <c:v>0.71299999999999997</c:v>
                </c:pt>
                <c:pt idx="8010">
                  <c:v>0.71299999999999997</c:v>
                </c:pt>
                <c:pt idx="8011">
                  <c:v>0.71299999999999997</c:v>
                </c:pt>
                <c:pt idx="8012">
                  <c:v>0.71299999999999997</c:v>
                </c:pt>
                <c:pt idx="8013">
                  <c:v>0.71899999999999997</c:v>
                </c:pt>
                <c:pt idx="8014">
                  <c:v>0.71899999999999997</c:v>
                </c:pt>
                <c:pt idx="8015">
                  <c:v>0.72599999999999998</c:v>
                </c:pt>
                <c:pt idx="8016">
                  <c:v>0.72599999999999998</c:v>
                </c:pt>
                <c:pt idx="8017">
                  <c:v>0.72599999999999998</c:v>
                </c:pt>
                <c:pt idx="8018">
                  <c:v>0.73099999999999998</c:v>
                </c:pt>
                <c:pt idx="8019">
                  <c:v>0.72599999999999998</c:v>
                </c:pt>
                <c:pt idx="8020">
                  <c:v>0.73099999999999998</c:v>
                </c:pt>
                <c:pt idx="8021">
                  <c:v>0.74</c:v>
                </c:pt>
                <c:pt idx="8022">
                  <c:v>0.73499999999999999</c:v>
                </c:pt>
                <c:pt idx="8023">
                  <c:v>0.73499999999999999</c:v>
                </c:pt>
                <c:pt idx="8024">
                  <c:v>0.73499999999999999</c:v>
                </c:pt>
                <c:pt idx="8025">
                  <c:v>0.74</c:v>
                </c:pt>
                <c:pt idx="8026">
                  <c:v>0.74</c:v>
                </c:pt>
                <c:pt idx="8027">
                  <c:v>0.74</c:v>
                </c:pt>
                <c:pt idx="8028">
                  <c:v>0.754</c:v>
                </c:pt>
                <c:pt idx="8029">
                  <c:v>0.75800000000000001</c:v>
                </c:pt>
                <c:pt idx="8030">
                  <c:v>0.75800000000000001</c:v>
                </c:pt>
                <c:pt idx="8031">
                  <c:v>0.75800000000000001</c:v>
                </c:pt>
                <c:pt idx="8032">
                  <c:v>0.75800000000000001</c:v>
                </c:pt>
                <c:pt idx="8033">
                  <c:v>0.754</c:v>
                </c:pt>
                <c:pt idx="8034">
                  <c:v>0.74</c:v>
                </c:pt>
                <c:pt idx="8035">
                  <c:v>0.73099999999999998</c:v>
                </c:pt>
                <c:pt idx="8036">
                  <c:v>0.72599999999999998</c:v>
                </c:pt>
                <c:pt idx="8037">
                  <c:v>0.72599999999999998</c:v>
                </c:pt>
                <c:pt idx="8038">
                  <c:v>0.72599999999999998</c:v>
                </c:pt>
                <c:pt idx="8039">
                  <c:v>0.72599999999999998</c:v>
                </c:pt>
                <c:pt idx="8040">
                  <c:v>0.71899999999999997</c:v>
                </c:pt>
                <c:pt idx="8041">
                  <c:v>0.71899999999999997</c:v>
                </c:pt>
                <c:pt idx="8042">
                  <c:v>0.71299999999999997</c:v>
                </c:pt>
                <c:pt idx="8043">
                  <c:v>0.71599999999999997</c:v>
                </c:pt>
                <c:pt idx="8044">
                  <c:v>0.71599999999999997</c:v>
                </c:pt>
                <c:pt idx="8045">
                  <c:v>0.71599999999999997</c:v>
                </c:pt>
                <c:pt idx="8046">
                  <c:v>0.72599999999999998</c:v>
                </c:pt>
                <c:pt idx="8047">
                  <c:v>0.73099999999999998</c:v>
                </c:pt>
                <c:pt idx="8048">
                  <c:v>0.72599999999999998</c:v>
                </c:pt>
                <c:pt idx="8049">
                  <c:v>0.72599999999999998</c:v>
                </c:pt>
                <c:pt idx="8050">
                  <c:v>0.73499999999999999</c:v>
                </c:pt>
                <c:pt idx="8051">
                  <c:v>0.73499999999999999</c:v>
                </c:pt>
                <c:pt idx="8052">
                  <c:v>0.73499999999999999</c:v>
                </c:pt>
                <c:pt idx="8053">
                  <c:v>0.74</c:v>
                </c:pt>
                <c:pt idx="8054">
                  <c:v>0.74</c:v>
                </c:pt>
                <c:pt idx="8055">
                  <c:v>0.73499999999999999</c:v>
                </c:pt>
                <c:pt idx="8056">
                  <c:v>0.73499999999999999</c:v>
                </c:pt>
                <c:pt idx="8057">
                  <c:v>0.72599999999999998</c:v>
                </c:pt>
                <c:pt idx="8058">
                  <c:v>0.72599999999999998</c:v>
                </c:pt>
                <c:pt idx="8059">
                  <c:v>0.72599999999999998</c:v>
                </c:pt>
                <c:pt idx="8060">
                  <c:v>0.73099999999999998</c:v>
                </c:pt>
                <c:pt idx="8061">
                  <c:v>0.72599999999999998</c:v>
                </c:pt>
                <c:pt idx="8062">
                  <c:v>0.72599999999999998</c:v>
                </c:pt>
                <c:pt idx="8063">
                  <c:v>0.72599999999999998</c:v>
                </c:pt>
                <c:pt idx="8064">
                  <c:v>0.73099999999999998</c:v>
                </c:pt>
                <c:pt idx="8065">
                  <c:v>0.73099999999999998</c:v>
                </c:pt>
                <c:pt idx="8066">
                  <c:v>0.73099999999999998</c:v>
                </c:pt>
                <c:pt idx="8067">
                  <c:v>0.73099999999999998</c:v>
                </c:pt>
                <c:pt idx="8068">
                  <c:v>0.73099999999999998</c:v>
                </c:pt>
                <c:pt idx="8069">
                  <c:v>0.74</c:v>
                </c:pt>
                <c:pt idx="8070">
                  <c:v>0.75800000000000001</c:v>
                </c:pt>
                <c:pt idx="8071">
                  <c:v>0.77500000000000002</c:v>
                </c:pt>
                <c:pt idx="8072">
                  <c:v>0.77500000000000002</c:v>
                </c:pt>
                <c:pt idx="8073">
                  <c:v>0.77500000000000002</c:v>
                </c:pt>
                <c:pt idx="8074">
                  <c:v>0.82199999999999995</c:v>
                </c:pt>
                <c:pt idx="8075">
                  <c:v>0.84399999999999997</c:v>
                </c:pt>
                <c:pt idx="8076">
                  <c:v>0.85199999999999998</c:v>
                </c:pt>
                <c:pt idx="8077">
                  <c:v>0.875</c:v>
                </c:pt>
                <c:pt idx="8078">
                  <c:v>0.875</c:v>
                </c:pt>
                <c:pt idx="8079">
                  <c:v>0.875</c:v>
                </c:pt>
                <c:pt idx="8080">
                  <c:v>0.875</c:v>
                </c:pt>
                <c:pt idx="8081">
                  <c:v>0.89300000000000002</c:v>
                </c:pt>
                <c:pt idx="8082">
                  <c:v>0.89300000000000002</c:v>
                </c:pt>
                <c:pt idx="8083">
                  <c:v>0.89300000000000002</c:v>
                </c:pt>
                <c:pt idx="8084">
                  <c:v>0.9</c:v>
                </c:pt>
                <c:pt idx="8085">
                  <c:v>0.90700000000000003</c:v>
                </c:pt>
                <c:pt idx="8086">
                  <c:v>0.90700000000000003</c:v>
                </c:pt>
                <c:pt idx="8087">
                  <c:v>0.90700000000000003</c:v>
                </c:pt>
                <c:pt idx="8088">
                  <c:v>0.91</c:v>
                </c:pt>
                <c:pt idx="8089">
                  <c:v>0.91700000000000004</c:v>
                </c:pt>
                <c:pt idx="8090">
                  <c:v>0.92200000000000004</c:v>
                </c:pt>
                <c:pt idx="8091">
                  <c:v>0.91900000000000004</c:v>
                </c:pt>
                <c:pt idx="8092">
                  <c:v>0.92</c:v>
                </c:pt>
                <c:pt idx="8093">
                  <c:v>0.92</c:v>
                </c:pt>
                <c:pt idx="8094">
                  <c:v>0.92</c:v>
                </c:pt>
                <c:pt idx="8095">
                  <c:v>0.92</c:v>
                </c:pt>
                <c:pt idx="8096">
                  <c:v>0.91700000000000004</c:v>
                </c:pt>
                <c:pt idx="8097">
                  <c:v>0.91100000000000003</c:v>
                </c:pt>
                <c:pt idx="8098">
                  <c:v>0.91</c:v>
                </c:pt>
                <c:pt idx="8099">
                  <c:v>0.91300000000000003</c:v>
                </c:pt>
                <c:pt idx="8100">
                  <c:v>0.91300000000000003</c:v>
                </c:pt>
                <c:pt idx="8101">
                  <c:v>0.91300000000000003</c:v>
                </c:pt>
                <c:pt idx="8102">
                  <c:v>0.91300000000000003</c:v>
                </c:pt>
                <c:pt idx="8103">
                  <c:v>0.91900000000000004</c:v>
                </c:pt>
                <c:pt idx="8104">
                  <c:v>0.91600000000000004</c:v>
                </c:pt>
                <c:pt idx="8105">
                  <c:v>0.91700000000000004</c:v>
                </c:pt>
                <c:pt idx="8106">
                  <c:v>0.92100000000000004</c:v>
                </c:pt>
                <c:pt idx="8107">
                  <c:v>0.92100000000000004</c:v>
                </c:pt>
                <c:pt idx="8108">
                  <c:v>0.92100000000000004</c:v>
                </c:pt>
                <c:pt idx="8109">
                  <c:v>0.92500000000000004</c:v>
                </c:pt>
                <c:pt idx="8110">
                  <c:v>0.92600000000000005</c:v>
                </c:pt>
                <c:pt idx="8111">
                  <c:v>0.92500000000000004</c:v>
                </c:pt>
                <c:pt idx="8112">
                  <c:v>0.92500000000000004</c:v>
                </c:pt>
                <c:pt idx="8113">
                  <c:v>0.92500000000000004</c:v>
                </c:pt>
                <c:pt idx="8114">
                  <c:v>0.92500000000000004</c:v>
                </c:pt>
                <c:pt idx="8115">
                  <c:v>0.92500000000000004</c:v>
                </c:pt>
                <c:pt idx="8116">
                  <c:v>0.92700000000000005</c:v>
                </c:pt>
                <c:pt idx="8117">
                  <c:v>0.92700000000000005</c:v>
                </c:pt>
                <c:pt idx="8118">
                  <c:v>0.92700000000000005</c:v>
                </c:pt>
                <c:pt idx="8119">
                  <c:v>0.93400000000000005</c:v>
                </c:pt>
                <c:pt idx="8120">
                  <c:v>0.94399999999999995</c:v>
                </c:pt>
                <c:pt idx="8121">
                  <c:v>0.94399999999999995</c:v>
                </c:pt>
                <c:pt idx="8122">
                  <c:v>0.94399999999999995</c:v>
                </c:pt>
                <c:pt idx="8123">
                  <c:v>0.94199999999999995</c:v>
                </c:pt>
                <c:pt idx="8124">
                  <c:v>0.93799999999999994</c:v>
                </c:pt>
                <c:pt idx="8125">
                  <c:v>0.94</c:v>
                </c:pt>
                <c:pt idx="8126">
                  <c:v>0.94199999999999995</c:v>
                </c:pt>
                <c:pt idx="8127">
                  <c:v>0.94699999999999995</c:v>
                </c:pt>
                <c:pt idx="8128">
                  <c:v>0.94699999999999995</c:v>
                </c:pt>
                <c:pt idx="8129">
                  <c:v>0.94699999999999995</c:v>
                </c:pt>
                <c:pt idx="8130">
                  <c:v>0.95199999999999996</c:v>
                </c:pt>
                <c:pt idx="8131">
                  <c:v>0.95599999999999996</c:v>
                </c:pt>
                <c:pt idx="8132">
                  <c:v>0.95599999999999996</c:v>
                </c:pt>
                <c:pt idx="8133">
                  <c:v>0.95499999999999996</c:v>
                </c:pt>
                <c:pt idx="8134">
                  <c:v>0.95399999999999996</c:v>
                </c:pt>
                <c:pt idx="8135">
                  <c:v>0.95399999999999996</c:v>
                </c:pt>
                <c:pt idx="8136">
                  <c:v>0.95399999999999996</c:v>
                </c:pt>
                <c:pt idx="8137">
                  <c:v>0.95399999999999996</c:v>
                </c:pt>
                <c:pt idx="8138">
                  <c:v>0.95</c:v>
                </c:pt>
                <c:pt idx="8139">
                  <c:v>0.94399999999999995</c:v>
                </c:pt>
                <c:pt idx="8140">
                  <c:v>0.94</c:v>
                </c:pt>
                <c:pt idx="8141">
                  <c:v>0.93400000000000005</c:v>
                </c:pt>
                <c:pt idx="8142">
                  <c:v>0.93400000000000005</c:v>
                </c:pt>
                <c:pt idx="8143">
                  <c:v>0.93400000000000005</c:v>
                </c:pt>
                <c:pt idx="8144">
                  <c:v>0.93400000000000005</c:v>
                </c:pt>
                <c:pt idx="8145">
                  <c:v>0.93400000000000005</c:v>
                </c:pt>
                <c:pt idx="8146">
                  <c:v>0.92900000000000005</c:v>
                </c:pt>
                <c:pt idx="8147">
                  <c:v>0.92600000000000005</c:v>
                </c:pt>
                <c:pt idx="8148">
                  <c:v>0.92400000000000004</c:v>
                </c:pt>
                <c:pt idx="8149">
                  <c:v>0.92400000000000004</c:v>
                </c:pt>
                <c:pt idx="8150">
                  <c:v>0.92400000000000004</c:v>
                </c:pt>
                <c:pt idx="8151">
                  <c:v>0.92</c:v>
                </c:pt>
                <c:pt idx="8152">
                  <c:v>0.91700000000000004</c:v>
                </c:pt>
                <c:pt idx="8153">
                  <c:v>0.91600000000000004</c:v>
                </c:pt>
                <c:pt idx="8154">
                  <c:v>0.90200000000000002</c:v>
                </c:pt>
                <c:pt idx="8155">
                  <c:v>0.89900000000000002</c:v>
                </c:pt>
                <c:pt idx="8156">
                  <c:v>0.89900000000000002</c:v>
                </c:pt>
                <c:pt idx="8157">
                  <c:v>0.89900000000000002</c:v>
                </c:pt>
                <c:pt idx="8158">
                  <c:v>0.90200000000000002</c:v>
                </c:pt>
                <c:pt idx="8159">
                  <c:v>0.91100000000000003</c:v>
                </c:pt>
                <c:pt idx="8160">
                  <c:v>0.91100000000000003</c:v>
                </c:pt>
                <c:pt idx="8161">
                  <c:v>0.91</c:v>
                </c:pt>
                <c:pt idx="8162">
                  <c:v>0.91</c:v>
                </c:pt>
                <c:pt idx="8163">
                  <c:v>0.91</c:v>
                </c:pt>
                <c:pt idx="8164">
                  <c:v>0.91</c:v>
                </c:pt>
                <c:pt idx="8165">
                  <c:v>0.91100000000000003</c:v>
                </c:pt>
                <c:pt idx="8166">
                  <c:v>0.91600000000000004</c:v>
                </c:pt>
                <c:pt idx="8167">
                  <c:v>0.92400000000000004</c:v>
                </c:pt>
                <c:pt idx="8168">
                  <c:v>0.92400000000000004</c:v>
                </c:pt>
                <c:pt idx="8169">
                  <c:v>0.92400000000000004</c:v>
                </c:pt>
                <c:pt idx="8170">
                  <c:v>0.92400000000000004</c:v>
                </c:pt>
                <c:pt idx="8171">
                  <c:v>0.92400000000000004</c:v>
                </c:pt>
                <c:pt idx="8172">
                  <c:v>0.92400000000000004</c:v>
                </c:pt>
                <c:pt idx="8173">
                  <c:v>0.93</c:v>
                </c:pt>
                <c:pt idx="8174">
                  <c:v>0.93200000000000005</c:v>
                </c:pt>
                <c:pt idx="8175">
                  <c:v>0.93600000000000005</c:v>
                </c:pt>
                <c:pt idx="8176">
                  <c:v>0.93600000000000005</c:v>
                </c:pt>
                <c:pt idx="8177">
                  <c:v>0.93600000000000005</c:v>
                </c:pt>
                <c:pt idx="8178">
                  <c:v>0.93600000000000005</c:v>
                </c:pt>
                <c:pt idx="8179">
                  <c:v>0.94399999999999995</c:v>
                </c:pt>
                <c:pt idx="8180">
                  <c:v>0.95</c:v>
                </c:pt>
                <c:pt idx="8181">
                  <c:v>0.95299999999999996</c:v>
                </c:pt>
                <c:pt idx="8182">
                  <c:v>0.95299999999999996</c:v>
                </c:pt>
                <c:pt idx="8183">
                  <c:v>0.95499999999999996</c:v>
                </c:pt>
                <c:pt idx="8184">
                  <c:v>0.95499999999999996</c:v>
                </c:pt>
                <c:pt idx="8185">
                  <c:v>0.95499999999999996</c:v>
                </c:pt>
                <c:pt idx="8186">
                  <c:v>0.95299999999999996</c:v>
                </c:pt>
                <c:pt idx="8187">
                  <c:v>0.95299999999999996</c:v>
                </c:pt>
                <c:pt idx="8188">
                  <c:v>0.95199999999999996</c:v>
                </c:pt>
                <c:pt idx="8189">
                  <c:v>0.95199999999999996</c:v>
                </c:pt>
                <c:pt idx="8190">
                  <c:v>0.94399999999999995</c:v>
                </c:pt>
                <c:pt idx="8191">
                  <c:v>0.94399999999999995</c:v>
                </c:pt>
                <c:pt idx="8192">
                  <c:v>0.94399999999999995</c:v>
                </c:pt>
                <c:pt idx="8193">
                  <c:v>0.93600000000000005</c:v>
                </c:pt>
                <c:pt idx="8194">
                  <c:v>0.93600000000000005</c:v>
                </c:pt>
                <c:pt idx="8195">
                  <c:v>0.93600000000000005</c:v>
                </c:pt>
                <c:pt idx="8196">
                  <c:v>0.93700000000000006</c:v>
                </c:pt>
                <c:pt idx="8197">
                  <c:v>0.94</c:v>
                </c:pt>
                <c:pt idx="8198">
                  <c:v>0.94</c:v>
                </c:pt>
                <c:pt idx="8199">
                  <c:v>0.94</c:v>
                </c:pt>
                <c:pt idx="8200">
                  <c:v>0.94199999999999995</c:v>
                </c:pt>
                <c:pt idx="8201">
                  <c:v>0.94199999999999995</c:v>
                </c:pt>
                <c:pt idx="8202">
                  <c:v>0.94399999999999995</c:v>
                </c:pt>
                <c:pt idx="8203">
                  <c:v>0.94799999999999995</c:v>
                </c:pt>
                <c:pt idx="8204">
                  <c:v>0.94799999999999995</c:v>
                </c:pt>
                <c:pt idx="8205">
                  <c:v>0.94799999999999995</c:v>
                </c:pt>
                <c:pt idx="8206">
                  <c:v>0.94799999999999995</c:v>
                </c:pt>
                <c:pt idx="8207">
                  <c:v>0.94699999999999995</c:v>
                </c:pt>
                <c:pt idx="8208">
                  <c:v>0.94699999999999995</c:v>
                </c:pt>
                <c:pt idx="8209">
                  <c:v>0.94699999999999995</c:v>
                </c:pt>
                <c:pt idx="8210">
                  <c:v>0.94399999999999995</c:v>
                </c:pt>
                <c:pt idx="8211">
                  <c:v>0.94399999999999995</c:v>
                </c:pt>
                <c:pt idx="8212">
                  <c:v>0.94399999999999995</c:v>
                </c:pt>
                <c:pt idx="8213">
                  <c:v>0.94399999999999995</c:v>
                </c:pt>
                <c:pt idx="8214">
                  <c:v>0.94399999999999995</c:v>
                </c:pt>
                <c:pt idx="8215">
                  <c:v>0.94199999999999995</c:v>
                </c:pt>
                <c:pt idx="8216">
                  <c:v>0.94</c:v>
                </c:pt>
                <c:pt idx="8217">
                  <c:v>0.93799999999999994</c:v>
                </c:pt>
                <c:pt idx="8218">
                  <c:v>0.93799999999999994</c:v>
                </c:pt>
                <c:pt idx="8219">
                  <c:v>0.93799999999999994</c:v>
                </c:pt>
                <c:pt idx="8220">
                  <c:v>0.93799999999999994</c:v>
                </c:pt>
                <c:pt idx="8221">
                  <c:v>0.93799999999999994</c:v>
                </c:pt>
                <c:pt idx="8222">
                  <c:v>0.93700000000000006</c:v>
                </c:pt>
                <c:pt idx="8223">
                  <c:v>0.93400000000000005</c:v>
                </c:pt>
                <c:pt idx="8224">
                  <c:v>0.93400000000000005</c:v>
                </c:pt>
                <c:pt idx="8225">
                  <c:v>0.93400000000000005</c:v>
                </c:pt>
                <c:pt idx="8226">
                  <c:v>0.93400000000000005</c:v>
                </c:pt>
                <c:pt idx="8227">
                  <c:v>0.93400000000000005</c:v>
                </c:pt>
                <c:pt idx="8228">
                  <c:v>0.93200000000000005</c:v>
                </c:pt>
                <c:pt idx="8229">
                  <c:v>0.93</c:v>
                </c:pt>
                <c:pt idx="8230">
                  <c:v>0.93200000000000005</c:v>
                </c:pt>
                <c:pt idx="8231">
                  <c:v>0.93</c:v>
                </c:pt>
                <c:pt idx="8232">
                  <c:v>0.93</c:v>
                </c:pt>
                <c:pt idx="8233">
                  <c:v>0.93</c:v>
                </c:pt>
                <c:pt idx="8234">
                  <c:v>0.93</c:v>
                </c:pt>
                <c:pt idx="8235">
                  <c:v>0.93</c:v>
                </c:pt>
                <c:pt idx="8236">
                  <c:v>0.92900000000000005</c:v>
                </c:pt>
                <c:pt idx="8237">
                  <c:v>0.92700000000000005</c:v>
                </c:pt>
                <c:pt idx="8238">
                  <c:v>0.92400000000000004</c:v>
                </c:pt>
                <c:pt idx="8239">
                  <c:v>0.92300000000000004</c:v>
                </c:pt>
                <c:pt idx="8240">
                  <c:v>0.92300000000000004</c:v>
                </c:pt>
                <c:pt idx="8241">
                  <c:v>0.92300000000000004</c:v>
                </c:pt>
                <c:pt idx="8242">
                  <c:v>0.92</c:v>
                </c:pt>
                <c:pt idx="8243">
                  <c:v>0.91900000000000004</c:v>
                </c:pt>
                <c:pt idx="8244">
                  <c:v>0.91700000000000004</c:v>
                </c:pt>
                <c:pt idx="8245">
                  <c:v>0.91100000000000003</c:v>
                </c:pt>
                <c:pt idx="8246">
                  <c:v>0.91</c:v>
                </c:pt>
                <c:pt idx="8247">
                  <c:v>0.91</c:v>
                </c:pt>
                <c:pt idx="8248">
                  <c:v>0.91</c:v>
                </c:pt>
                <c:pt idx="8249">
                  <c:v>0.91</c:v>
                </c:pt>
                <c:pt idx="8250">
                  <c:v>0.90700000000000003</c:v>
                </c:pt>
                <c:pt idx="8251">
                  <c:v>0.90600000000000003</c:v>
                </c:pt>
                <c:pt idx="8252">
                  <c:v>0.90400000000000003</c:v>
                </c:pt>
                <c:pt idx="8253">
                  <c:v>0.89900000000000002</c:v>
                </c:pt>
                <c:pt idx="8254">
                  <c:v>0.89900000000000002</c:v>
                </c:pt>
                <c:pt idx="8255">
                  <c:v>0.89900000000000002</c:v>
                </c:pt>
                <c:pt idx="8256">
                  <c:v>0.89100000000000001</c:v>
                </c:pt>
                <c:pt idx="8257">
                  <c:v>0.88800000000000001</c:v>
                </c:pt>
                <c:pt idx="8258">
                  <c:v>0.88300000000000001</c:v>
                </c:pt>
                <c:pt idx="8259">
                  <c:v>0.88</c:v>
                </c:pt>
                <c:pt idx="8260">
                  <c:v>0.88600000000000001</c:v>
                </c:pt>
                <c:pt idx="8261">
                  <c:v>0.88600000000000001</c:v>
                </c:pt>
                <c:pt idx="8262">
                  <c:v>0.88600000000000001</c:v>
                </c:pt>
                <c:pt idx="8263">
                  <c:v>0.88</c:v>
                </c:pt>
                <c:pt idx="8264">
                  <c:v>0.88</c:v>
                </c:pt>
                <c:pt idx="8265">
                  <c:v>0.88</c:v>
                </c:pt>
                <c:pt idx="8266">
                  <c:v>0.88800000000000001</c:v>
                </c:pt>
                <c:pt idx="8267">
                  <c:v>0.88</c:v>
                </c:pt>
                <c:pt idx="8268">
                  <c:v>0.88</c:v>
                </c:pt>
                <c:pt idx="8269">
                  <c:v>0.88</c:v>
                </c:pt>
                <c:pt idx="8270">
                  <c:v>0.88</c:v>
                </c:pt>
                <c:pt idx="8271">
                  <c:v>0.875</c:v>
                </c:pt>
                <c:pt idx="8272">
                  <c:v>0.875</c:v>
                </c:pt>
                <c:pt idx="8273">
                  <c:v>0.875</c:v>
                </c:pt>
                <c:pt idx="8274">
                  <c:v>0.87</c:v>
                </c:pt>
                <c:pt idx="8275">
                  <c:v>0.87</c:v>
                </c:pt>
                <c:pt idx="8276">
                  <c:v>0.87</c:v>
                </c:pt>
                <c:pt idx="8277">
                  <c:v>0.87</c:v>
                </c:pt>
                <c:pt idx="8278">
                  <c:v>0.86399999999999999</c:v>
                </c:pt>
                <c:pt idx="8279">
                  <c:v>0.85199999999999998</c:v>
                </c:pt>
                <c:pt idx="8280">
                  <c:v>0.84799999999999998</c:v>
                </c:pt>
                <c:pt idx="8281">
                  <c:v>0.84799999999999998</c:v>
                </c:pt>
                <c:pt idx="8282">
                  <c:v>0.84799999999999998</c:v>
                </c:pt>
                <c:pt idx="8283">
                  <c:v>0.84799999999999998</c:v>
                </c:pt>
                <c:pt idx="8284">
                  <c:v>0.84799999999999998</c:v>
                </c:pt>
                <c:pt idx="8285">
                  <c:v>0.86199999999999999</c:v>
                </c:pt>
                <c:pt idx="8286">
                  <c:v>0.86599999999999999</c:v>
                </c:pt>
                <c:pt idx="8287">
                  <c:v>0.86199999999999999</c:v>
                </c:pt>
                <c:pt idx="8288">
                  <c:v>0.86199999999999999</c:v>
                </c:pt>
                <c:pt idx="8289">
                  <c:v>0.86199999999999999</c:v>
                </c:pt>
                <c:pt idx="8290">
                  <c:v>0.86199999999999999</c:v>
                </c:pt>
                <c:pt idx="8291">
                  <c:v>0.86199999999999999</c:v>
                </c:pt>
                <c:pt idx="8292">
                  <c:v>0.85599999999999998</c:v>
                </c:pt>
                <c:pt idx="8293">
                  <c:v>0.84399999999999997</c:v>
                </c:pt>
                <c:pt idx="8294">
                  <c:v>0.83399999999999996</c:v>
                </c:pt>
                <c:pt idx="8295">
                  <c:v>0.82599999999999996</c:v>
                </c:pt>
                <c:pt idx="8296">
                  <c:v>0.82599999999999996</c:v>
                </c:pt>
                <c:pt idx="8297">
                  <c:v>0.82599999999999996</c:v>
                </c:pt>
                <c:pt idx="8298">
                  <c:v>0.82199999999999995</c:v>
                </c:pt>
                <c:pt idx="8299">
                  <c:v>0.82599999999999996</c:v>
                </c:pt>
                <c:pt idx="8300">
                  <c:v>0.82599999999999996</c:v>
                </c:pt>
                <c:pt idx="8301">
                  <c:v>0.83399999999999996</c:v>
                </c:pt>
                <c:pt idx="8302">
                  <c:v>0.83699999999999997</c:v>
                </c:pt>
                <c:pt idx="8303">
                  <c:v>0.83699999999999997</c:v>
                </c:pt>
                <c:pt idx="8304">
                  <c:v>0.83699999999999997</c:v>
                </c:pt>
                <c:pt idx="8305">
                  <c:v>0.83399999999999996</c:v>
                </c:pt>
                <c:pt idx="8306">
                  <c:v>0.83399999999999996</c:v>
                </c:pt>
                <c:pt idx="8307">
                  <c:v>0.83</c:v>
                </c:pt>
                <c:pt idx="8308">
                  <c:v>0.83699999999999997</c:v>
                </c:pt>
                <c:pt idx="8309">
                  <c:v>0.83399999999999996</c:v>
                </c:pt>
                <c:pt idx="8310">
                  <c:v>0.83399999999999996</c:v>
                </c:pt>
                <c:pt idx="8311">
                  <c:v>0.83399999999999996</c:v>
                </c:pt>
                <c:pt idx="8312">
                  <c:v>0.83699999999999997</c:v>
                </c:pt>
                <c:pt idx="8313">
                  <c:v>0.83699999999999997</c:v>
                </c:pt>
                <c:pt idx="8314">
                  <c:v>0.84399999999999997</c:v>
                </c:pt>
                <c:pt idx="8315">
                  <c:v>0.85199999999999998</c:v>
                </c:pt>
                <c:pt idx="8316">
                  <c:v>0.85199999999999998</c:v>
                </c:pt>
                <c:pt idx="8317">
                  <c:v>0.85199999999999998</c:v>
                </c:pt>
                <c:pt idx="8318">
                  <c:v>0.85199999999999998</c:v>
                </c:pt>
                <c:pt idx="8319">
                  <c:v>0.86399999999999999</c:v>
                </c:pt>
                <c:pt idx="8320">
                  <c:v>0.87</c:v>
                </c:pt>
                <c:pt idx="8321">
                  <c:v>0.873</c:v>
                </c:pt>
                <c:pt idx="8322">
                  <c:v>0.86599999999999999</c:v>
                </c:pt>
                <c:pt idx="8323">
                  <c:v>0.86399999999999999</c:v>
                </c:pt>
                <c:pt idx="8324">
                  <c:v>0.86399999999999999</c:v>
                </c:pt>
                <c:pt idx="8325">
                  <c:v>0.86399999999999999</c:v>
                </c:pt>
                <c:pt idx="8326">
                  <c:v>0.86599999999999999</c:v>
                </c:pt>
                <c:pt idx="8327">
                  <c:v>0.86399999999999999</c:v>
                </c:pt>
                <c:pt idx="8328">
                  <c:v>0.86599999999999999</c:v>
                </c:pt>
                <c:pt idx="8329">
                  <c:v>0.86599999999999999</c:v>
                </c:pt>
                <c:pt idx="8330">
                  <c:v>0.86599999999999999</c:v>
                </c:pt>
                <c:pt idx="8331">
                  <c:v>0.86599999999999999</c:v>
                </c:pt>
                <c:pt idx="8332">
                  <c:v>0.86599999999999999</c:v>
                </c:pt>
                <c:pt idx="8333">
                  <c:v>0.875</c:v>
                </c:pt>
                <c:pt idx="8334">
                  <c:v>0.873</c:v>
                </c:pt>
                <c:pt idx="8335">
                  <c:v>0.86599999999999999</c:v>
                </c:pt>
                <c:pt idx="8336">
                  <c:v>0.86599999999999999</c:v>
                </c:pt>
                <c:pt idx="8337">
                  <c:v>0.86599999999999999</c:v>
                </c:pt>
                <c:pt idx="8338">
                  <c:v>0.86599999999999999</c:v>
                </c:pt>
                <c:pt idx="8339">
                  <c:v>0.86599999999999999</c:v>
                </c:pt>
                <c:pt idx="8340">
                  <c:v>0.86399999999999999</c:v>
                </c:pt>
                <c:pt idx="8341">
                  <c:v>0.86599999999999999</c:v>
                </c:pt>
                <c:pt idx="8342">
                  <c:v>0.86399999999999999</c:v>
                </c:pt>
                <c:pt idx="8343">
                  <c:v>0.85899999999999999</c:v>
                </c:pt>
                <c:pt idx="8344">
                  <c:v>0.86199999999999999</c:v>
                </c:pt>
                <c:pt idx="8345">
                  <c:v>0.86199999999999999</c:v>
                </c:pt>
                <c:pt idx="8346">
                  <c:v>0.86199999999999999</c:v>
                </c:pt>
                <c:pt idx="8347">
                  <c:v>0.86599999999999999</c:v>
                </c:pt>
                <c:pt idx="8348">
                  <c:v>0.86599999999999999</c:v>
                </c:pt>
                <c:pt idx="8349">
                  <c:v>0.875</c:v>
                </c:pt>
                <c:pt idx="8350">
                  <c:v>0.873</c:v>
                </c:pt>
                <c:pt idx="8351">
                  <c:v>0.878</c:v>
                </c:pt>
                <c:pt idx="8352">
                  <c:v>0.878</c:v>
                </c:pt>
                <c:pt idx="8353">
                  <c:v>0.878</c:v>
                </c:pt>
                <c:pt idx="8354">
                  <c:v>0.88300000000000001</c:v>
                </c:pt>
                <c:pt idx="8355">
                  <c:v>0.88600000000000001</c:v>
                </c:pt>
                <c:pt idx="8356">
                  <c:v>0.89300000000000002</c:v>
                </c:pt>
                <c:pt idx="8357">
                  <c:v>0.90200000000000002</c:v>
                </c:pt>
                <c:pt idx="8358">
                  <c:v>0.90700000000000003</c:v>
                </c:pt>
                <c:pt idx="8359">
                  <c:v>0.90700000000000003</c:v>
                </c:pt>
                <c:pt idx="8360">
                  <c:v>0.90700000000000003</c:v>
                </c:pt>
                <c:pt idx="8361">
                  <c:v>0.91</c:v>
                </c:pt>
                <c:pt idx="8362">
                  <c:v>0.91100000000000003</c:v>
                </c:pt>
                <c:pt idx="8363">
                  <c:v>0.91500000000000004</c:v>
                </c:pt>
                <c:pt idx="8364">
                  <c:v>0.91300000000000003</c:v>
                </c:pt>
                <c:pt idx="8365">
                  <c:v>0.91100000000000003</c:v>
                </c:pt>
                <c:pt idx="8366">
                  <c:v>0.91100000000000003</c:v>
                </c:pt>
                <c:pt idx="8367">
                  <c:v>0.91100000000000003</c:v>
                </c:pt>
                <c:pt idx="8368">
                  <c:v>0.91100000000000003</c:v>
                </c:pt>
                <c:pt idx="8369">
                  <c:v>0.90700000000000003</c:v>
                </c:pt>
                <c:pt idx="8370">
                  <c:v>0.91100000000000003</c:v>
                </c:pt>
                <c:pt idx="8371">
                  <c:v>0.91300000000000003</c:v>
                </c:pt>
                <c:pt idx="8372">
                  <c:v>0.92</c:v>
                </c:pt>
                <c:pt idx="8373">
                  <c:v>0.92</c:v>
                </c:pt>
                <c:pt idx="8374">
                  <c:v>0.92</c:v>
                </c:pt>
                <c:pt idx="8375">
                  <c:v>0.92100000000000004</c:v>
                </c:pt>
                <c:pt idx="8376">
                  <c:v>0.92100000000000004</c:v>
                </c:pt>
                <c:pt idx="8377">
                  <c:v>0.91900000000000004</c:v>
                </c:pt>
                <c:pt idx="8378">
                  <c:v>0.91300000000000003</c:v>
                </c:pt>
                <c:pt idx="8379">
                  <c:v>0.91500000000000004</c:v>
                </c:pt>
                <c:pt idx="8380">
                  <c:v>0.91500000000000004</c:v>
                </c:pt>
                <c:pt idx="8381">
                  <c:v>0.91500000000000004</c:v>
                </c:pt>
                <c:pt idx="8382">
                  <c:v>0.91100000000000003</c:v>
                </c:pt>
                <c:pt idx="8383">
                  <c:v>0.91500000000000004</c:v>
                </c:pt>
                <c:pt idx="8384">
                  <c:v>0.91500000000000004</c:v>
                </c:pt>
                <c:pt idx="8385">
                  <c:v>0.91500000000000004</c:v>
                </c:pt>
                <c:pt idx="8386">
                  <c:v>0.91100000000000003</c:v>
                </c:pt>
                <c:pt idx="8387">
                  <c:v>0.91100000000000003</c:v>
                </c:pt>
                <c:pt idx="8388">
                  <c:v>0.91100000000000003</c:v>
                </c:pt>
                <c:pt idx="8389">
                  <c:v>0.91100000000000003</c:v>
                </c:pt>
                <c:pt idx="8390">
                  <c:v>0.90700000000000003</c:v>
                </c:pt>
                <c:pt idx="8391">
                  <c:v>0.90400000000000003</c:v>
                </c:pt>
                <c:pt idx="8392">
                  <c:v>0.90200000000000002</c:v>
                </c:pt>
                <c:pt idx="8393">
                  <c:v>0.9</c:v>
                </c:pt>
                <c:pt idx="8394">
                  <c:v>0.9</c:v>
                </c:pt>
                <c:pt idx="8395">
                  <c:v>0.9</c:v>
                </c:pt>
                <c:pt idx="8396">
                  <c:v>0.90200000000000002</c:v>
                </c:pt>
                <c:pt idx="8397">
                  <c:v>0.90200000000000002</c:v>
                </c:pt>
                <c:pt idx="8398">
                  <c:v>0.90200000000000002</c:v>
                </c:pt>
                <c:pt idx="8399">
                  <c:v>0.90400000000000003</c:v>
                </c:pt>
                <c:pt idx="8400">
                  <c:v>0.89700000000000002</c:v>
                </c:pt>
                <c:pt idx="8401">
                  <c:v>0.89700000000000002</c:v>
                </c:pt>
                <c:pt idx="8402">
                  <c:v>0.89700000000000002</c:v>
                </c:pt>
                <c:pt idx="8403">
                  <c:v>0.89700000000000002</c:v>
                </c:pt>
                <c:pt idx="8404">
                  <c:v>0.89300000000000002</c:v>
                </c:pt>
                <c:pt idx="8405">
                  <c:v>0.89300000000000002</c:v>
                </c:pt>
                <c:pt idx="8406">
                  <c:v>0.89100000000000001</c:v>
                </c:pt>
                <c:pt idx="8407">
                  <c:v>0.89300000000000002</c:v>
                </c:pt>
                <c:pt idx="8408">
                  <c:v>0.89300000000000002</c:v>
                </c:pt>
                <c:pt idx="8409">
                  <c:v>0.89300000000000002</c:v>
                </c:pt>
                <c:pt idx="8410">
                  <c:v>0.89500000000000002</c:v>
                </c:pt>
                <c:pt idx="8411">
                  <c:v>0.89100000000000001</c:v>
                </c:pt>
                <c:pt idx="8412">
                  <c:v>0.88900000000000001</c:v>
                </c:pt>
                <c:pt idx="8413">
                  <c:v>0.88600000000000001</c:v>
                </c:pt>
                <c:pt idx="8414">
                  <c:v>0.88300000000000001</c:v>
                </c:pt>
                <c:pt idx="8415">
                  <c:v>0.88300000000000001</c:v>
                </c:pt>
                <c:pt idx="8416">
                  <c:v>0.88300000000000001</c:v>
                </c:pt>
                <c:pt idx="8417">
                  <c:v>0.88</c:v>
                </c:pt>
                <c:pt idx="8418">
                  <c:v>0.873</c:v>
                </c:pt>
                <c:pt idx="8419">
                  <c:v>0.85899999999999999</c:v>
                </c:pt>
                <c:pt idx="8420">
                  <c:v>0.85199999999999998</c:v>
                </c:pt>
                <c:pt idx="8421">
                  <c:v>0.85899999999999999</c:v>
                </c:pt>
                <c:pt idx="8422">
                  <c:v>0.85899999999999999</c:v>
                </c:pt>
                <c:pt idx="8423">
                  <c:v>0.85899999999999999</c:v>
                </c:pt>
                <c:pt idx="8424">
                  <c:v>0.87</c:v>
                </c:pt>
                <c:pt idx="8425">
                  <c:v>0.873</c:v>
                </c:pt>
                <c:pt idx="8426">
                  <c:v>0.87</c:v>
                </c:pt>
                <c:pt idx="8427">
                  <c:v>0.86399999999999999</c:v>
                </c:pt>
                <c:pt idx="8428">
                  <c:v>0.85599999999999998</c:v>
                </c:pt>
                <c:pt idx="8429">
                  <c:v>0.85599999999999998</c:v>
                </c:pt>
                <c:pt idx="8430">
                  <c:v>0.85599999999999998</c:v>
                </c:pt>
                <c:pt idx="8431">
                  <c:v>0.84799999999999998</c:v>
                </c:pt>
                <c:pt idx="8432">
                  <c:v>0.84099999999999997</c:v>
                </c:pt>
                <c:pt idx="8433">
                  <c:v>0.84099999999999997</c:v>
                </c:pt>
                <c:pt idx="8434">
                  <c:v>0.84099999999999997</c:v>
                </c:pt>
                <c:pt idx="8435">
                  <c:v>0.83699999999999997</c:v>
                </c:pt>
                <c:pt idx="8436">
                  <c:v>0.83699999999999997</c:v>
                </c:pt>
                <c:pt idx="8437">
                  <c:v>0.83699999999999997</c:v>
                </c:pt>
                <c:pt idx="8438">
                  <c:v>0.83399999999999996</c:v>
                </c:pt>
                <c:pt idx="8439">
                  <c:v>0.82599999999999996</c:v>
                </c:pt>
                <c:pt idx="8440">
                  <c:v>0.82599999999999996</c:v>
                </c:pt>
                <c:pt idx="8441">
                  <c:v>0.82599999999999996</c:v>
                </c:pt>
                <c:pt idx="8442">
                  <c:v>0.82599999999999996</c:v>
                </c:pt>
                <c:pt idx="8443">
                  <c:v>0.82599999999999996</c:v>
                </c:pt>
                <c:pt idx="8444">
                  <c:v>0.82599999999999996</c:v>
                </c:pt>
                <c:pt idx="8445">
                  <c:v>0.82199999999999995</c:v>
                </c:pt>
                <c:pt idx="8446">
                  <c:v>0.81699999999999995</c:v>
                </c:pt>
                <c:pt idx="8447">
                  <c:v>0.82199999999999995</c:v>
                </c:pt>
                <c:pt idx="8448">
                  <c:v>0.82199999999999995</c:v>
                </c:pt>
                <c:pt idx="8449">
                  <c:v>0.81399999999999995</c:v>
                </c:pt>
                <c:pt idx="8450">
                  <c:v>0.81399999999999995</c:v>
                </c:pt>
                <c:pt idx="8451">
                  <c:v>0.81399999999999995</c:v>
                </c:pt>
                <c:pt idx="8452">
                  <c:v>0.81399999999999995</c:v>
                </c:pt>
                <c:pt idx="8453">
                  <c:v>0.81399999999999995</c:v>
                </c:pt>
                <c:pt idx="8454">
                  <c:v>0.81399999999999995</c:v>
                </c:pt>
                <c:pt idx="8455">
                  <c:v>0.81399999999999995</c:v>
                </c:pt>
                <c:pt idx="8456">
                  <c:v>0.81699999999999995</c:v>
                </c:pt>
                <c:pt idx="8457">
                  <c:v>0.81699999999999995</c:v>
                </c:pt>
                <c:pt idx="8458">
                  <c:v>0.81699999999999995</c:v>
                </c:pt>
                <c:pt idx="8459">
                  <c:v>0.81399999999999995</c:v>
                </c:pt>
                <c:pt idx="8460">
                  <c:v>0.81399999999999995</c:v>
                </c:pt>
                <c:pt idx="8461">
                  <c:v>0.81399999999999995</c:v>
                </c:pt>
                <c:pt idx="8462">
                  <c:v>0.81399999999999995</c:v>
                </c:pt>
                <c:pt idx="8463">
                  <c:v>0.81699999999999995</c:v>
                </c:pt>
                <c:pt idx="8464">
                  <c:v>0.81699999999999995</c:v>
                </c:pt>
                <c:pt idx="8465">
                  <c:v>0.81699999999999995</c:v>
                </c:pt>
                <c:pt idx="8466">
                  <c:v>0.81699999999999995</c:v>
                </c:pt>
                <c:pt idx="8467">
                  <c:v>0.81699999999999995</c:v>
                </c:pt>
                <c:pt idx="8468">
                  <c:v>0.81699999999999995</c:v>
                </c:pt>
                <c:pt idx="8469">
                  <c:v>0.81100000000000005</c:v>
                </c:pt>
                <c:pt idx="8470">
                  <c:v>0.79800000000000004</c:v>
                </c:pt>
                <c:pt idx="8471">
                  <c:v>0.79800000000000004</c:v>
                </c:pt>
                <c:pt idx="8472">
                  <c:v>0.79800000000000004</c:v>
                </c:pt>
                <c:pt idx="8473">
                  <c:v>0.79400000000000004</c:v>
                </c:pt>
                <c:pt idx="8474">
                  <c:v>0.78700000000000003</c:v>
                </c:pt>
                <c:pt idx="8475">
                  <c:v>0.78200000000000003</c:v>
                </c:pt>
                <c:pt idx="8476">
                  <c:v>0.77</c:v>
                </c:pt>
                <c:pt idx="8477">
                  <c:v>0.754</c:v>
                </c:pt>
                <c:pt idx="8478">
                  <c:v>0.754</c:v>
                </c:pt>
                <c:pt idx="8479">
                  <c:v>0.754</c:v>
                </c:pt>
                <c:pt idx="8480">
                  <c:v>0.747</c:v>
                </c:pt>
                <c:pt idx="8481">
                  <c:v>0.747</c:v>
                </c:pt>
                <c:pt idx="8482">
                  <c:v>0.74</c:v>
                </c:pt>
                <c:pt idx="8483">
                  <c:v>0.74</c:v>
                </c:pt>
                <c:pt idx="8484">
                  <c:v>0.74</c:v>
                </c:pt>
                <c:pt idx="8485">
                  <c:v>0.74</c:v>
                </c:pt>
                <c:pt idx="8486">
                  <c:v>0.74</c:v>
                </c:pt>
                <c:pt idx="8487">
                  <c:v>0.747</c:v>
                </c:pt>
                <c:pt idx="8488">
                  <c:v>0.747</c:v>
                </c:pt>
                <c:pt idx="8489">
                  <c:v>0.76100000000000001</c:v>
                </c:pt>
                <c:pt idx="8490">
                  <c:v>0.754</c:v>
                </c:pt>
                <c:pt idx="8491">
                  <c:v>0.747</c:v>
                </c:pt>
                <c:pt idx="8492">
                  <c:v>0.747</c:v>
                </c:pt>
                <c:pt idx="8493">
                  <c:v>0.747</c:v>
                </c:pt>
                <c:pt idx="8494">
                  <c:v>0.74</c:v>
                </c:pt>
                <c:pt idx="8495">
                  <c:v>0.73499999999999999</c:v>
                </c:pt>
                <c:pt idx="8496">
                  <c:v>0.73099999999999998</c:v>
                </c:pt>
                <c:pt idx="8497">
                  <c:v>0.71899999999999997</c:v>
                </c:pt>
                <c:pt idx="8498">
                  <c:v>0.71099999999999997</c:v>
                </c:pt>
                <c:pt idx="8499">
                  <c:v>0.71099999999999997</c:v>
                </c:pt>
                <c:pt idx="8500">
                  <c:v>0.71099999999999997</c:v>
                </c:pt>
                <c:pt idx="8501">
                  <c:v>0.71099999999999997</c:v>
                </c:pt>
                <c:pt idx="8502">
                  <c:v>0.70099999999999996</c:v>
                </c:pt>
                <c:pt idx="8503">
                  <c:v>0.70699999999999996</c:v>
                </c:pt>
                <c:pt idx="8504">
                  <c:v>0.69299999999999995</c:v>
                </c:pt>
                <c:pt idx="8505">
                  <c:v>0.68400000000000005</c:v>
                </c:pt>
                <c:pt idx="8506">
                  <c:v>0.68400000000000005</c:v>
                </c:pt>
                <c:pt idx="8507">
                  <c:v>0.68400000000000005</c:v>
                </c:pt>
                <c:pt idx="8508">
                  <c:v>0.67500000000000004</c:v>
                </c:pt>
                <c:pt idx="8509">
                  <c:v>0.65300000000000002</c:v>
                </c:pt>
                <c:pt idx="8510">
                  <c:v>0.627</c:v>
                </c:pt>
                <c:pt idx="8511">
                  <c:v>0.61499999999999999</c:v>
                </c:pt>
                <c:pt idx="8512">
                  <c:v>0.61499999999999999</c:v>
                </c:pt>
                <c:pt idx="8513">
                  <c:v>0.61499999999999999</c:v>
                </c:pt>
                <c:pt idx="8514">
                  <c:v>0.61499999999999999</c:v>
                </c:pt>
                <c:pt idx="8515">
                  <c:v>0.627</c:v>
                </c:pt>
                <c:pt idx="8516">
                  <c:v>0.64600000000000002</c:v>
                </c:pt>
                <c:pt idx="8517">
                  <c:v>0.64</c:v>
                </c:pt>
                <c:pt idx="8518">
                  <c:v>0.64</c:v>
                </c:pt>
                <c:pt idx="8519">
                  <c:v>0.64</c:v>
                </c:pt>
                <c:pt idx="8520">
                  <c:v>0.64</c:v>
                </c:pt>
                <c:pt idx="8521">
                  <c:v>0.64</c:v>
                </c:pt>
                <c:pt idx="8522">
                  <c:v>0.65300000000000002</c:v>
                </c:pt>
                <c:pt idx="8523">
                  <c:v>0.65300000000000002</c:v>
                </c:pt>
                <c:pt idx="8524">
                  <c:v>0.64600000000000002</c:v>
                </c:pt>
                <c:pt idx="8525">
                  <c:v>0.64600000000000002</c:v>
                </c:pt>
                <c:pt idx="8526">
                  <c:v>0.64600000000000002</c:v>
                </c:pt>
                <c:pt idx="8527">
                  <c:v>0.64600000000000002</c:v>
                </c:pt>
                <c:pt idx="8528">
                  <c:v>0.64600000000000002</c:v>
                </c:pt>
                <c:pt idx="8529">
                  <c:v>0.66300000000000003</c:v>
                </c:pt>
                <c:pt idx="8530">
                  <c:v>0.66800000000000004</c:v>
                </c:pt>
                <c:pt idx="8531">
                  <c:v>0.66800000000000004</c:v>
                </c:pt>
                <c:pt idx="8532">
                  <c:v>0.68100000000000005</c:v>
                </c:pt>
                <c:pt idx="8533">
                  <c:v>0.69299999999999995</c:v>
                </c:pt>
                <c:pt idx="8534">
                  <c:v>0.69299999999999995</c:v>
                </c:pt>
                <c:pt idx="8535">
                  <c:v>0.69299999999999995</c:v>
                </c:pt>
                <c:pt idx="8536">
                  <c:v>0.69299999999999995</c:v>
                </c:pt>
                <c:pt idx="8537">
                  <c:v>0.69299999999999995</c:v>
                </c:pt>
                <c:pt idx="8538">
                  <c:v>0.69299999999999995</c:v>
                </c:pt>
                <c:pt idx="8539">
                  <c:v>0.71099999999999997</c:v>
                </c:pt>
                <c:pt idx="8540">
                  <c:v>0.71599999999999997</c:v>
                </c:pt>
                <c:pt idx="8541">
                  <c:v>0.71599999999999997</c:v>
                </c:pt>
                <c:pt idx="8542">
                  <c:v>0.71599999999999997</c:v>
                </c:pt>
                <c:pt idx="8543">
                  <c:v>0.71299999999999997</c:v>
                </c:pt>
                <c:pt idx="8544">
                  <c:v>0.71099999999999997</c:v>
                </c:pt>
                <c:pt idx="8545">
                  <c:v>0.71099999999999997</c:v>
                </c:pt>
                <c:pt idx="8546">
                  <c:v>0.71099999999999997</c:v>
                </c:pt>
                <c:pt idx="8547">
                  <c:v>0.70699999999999996</c:v>
                </c:pt>
                <c:pt idx="8548">
                  <c:v>0.70699999999999996</c:v>
                </c:pt>
                <c:pt idx="8549">
                  <c:v>0.70699999999999996</c:v>
                </c:pt>
                <c:pt idx="8550">
                  <c:v>0.70699999999999996</c:v>
                </c:pt>
                <c:pt idx="8551">
                  <c:v>0.70699999999999996</c:v>
                </c:pt>
                <c:pt idx="8552">
                  <c:v>0.71099999999999997</c:v>
                </c:pt>
                <c:pt idx="8553">
                  <c:v>0.70699999999999996</c:v>
                </c:pt>
                <c:pt idx="8554">
                  <c:v>0.70699999999999996</c:v>
                </c:pt>
                <c:pt idx="8555">
                  <c:v>0.70699999999999996</c:v>
                </c:pt>
                <c:pt idx="8556">
                  <c:v>0.70699999999999996</c:v>
                </c:pt>
                <c:pt idx="8557">
                  <c:v>0.70699999999999996</c:v>
                </c:pt>
                <c:pt idx="8558">
                  <c:v>0.70699999999999996</c:v>
                </c:pt>
                <c:pt idx="8559">
                  <c:v>0.70099999999999996</c:v>
                </c:pt>
                <c:pt idx="8560">
                  <c:v>0.70699999999999996</c:v>
                </c:pt>
                <c:pt idx="8561">
                  <c:v>0.70699999999999996</c:v>
                </c:pt>
                <c:pt idx="8562">
                  <c:v>0.70699999999999996</c:v>
                </c:pt>
                <c:pt idx="8563">
                  <c:v>0.70699999999999996</c:v>
                </c:pt>
                <c:pt idx="8564">
                  <c:v>0.70699999999999996</c:v>
                </c:pt>
                <c:pt idx="8565">
                  <c:v>0.70099999999999996</c:v>
                </c:pt>
                <c:pt idx="8566">
                  <c:v>0.69299999999999995</c:v>
                </c:pt>
                <c:pt idx="8567">
                  <c:v>0.69299999999999995</c:v>
                </c:pt>
                <c:pt idx="8568">
                  <c:v>0.69299999999999995</c:v>
                </c:pt>
                <c:pt idx="8569">
                  <c:v>0.69299999999999995</c:v>
                </c:pt>
                <c:pt idx="8570">
                  <c:v>0.69299999999999995</c:v>
                </c:pt>
                <c:pt idx="8571">
                  <c:v>0.68799999999999994</c:v>
                </c:pt>
                <c:pt idx="8572">
                  <c:v>0.68100000000000005</c:v>
                </c:pt>
                <c:pt idx="8573">
                  <c:v>0.66800000000000004</c:v>
                </c:pt>
                <c:pt idx="8574">
                  <c:v>0.66300000000000003</c:v>
                </c:pt>
                <c:pt idx="8575">
                  <c:v>0.67500000000000004</c:v>
                </c:pt>
                <c:pt idx="8576">
                  <c:v>0.67500000000000004</c:v>
                </c:pt>
                <c:pt idx="8577">
                  <c:v>0.67500000000000004</c:v>
                </c:pt>
                <c:pt idx="8578">
                  <c:v>0.67500000000000004</c:v>
                </c:pt>
                <c:pt idx="8579">
                  <c:v>0.67500000000000004</c:v>
                </c:pt>
                <c:pt idx="8580">
                  <c:v>0.66800000000000004</c:v>
                </c:pt>
                <c:pt idx="8581">
                  <c:v>0.66800000000000004</c:v>
                </c:pt>
                <c:pt idx="8582">
                  <c:v>0.67500000000000004</c:v>
                </c:pt>
                <c:pt idx="8583">
                  <c:v>0.67500000000000004</c:v>
                </c:pt>
                <c:pt idx="8584">
                  <c:v>0.67500000000000004</c:v>
                </c:pt>
                <c:pt idx="8585">
                  <c:v>0.67500000000000004</c:v>
                </c:pt>
                <c:pt idx="8586">
                  <c:v>0.67500000000000004</c:v>
                </c:pt>
                <c:pt idx="8587">
                  <c:v>0.65300000000000002</c:v>
                </c:pt>
                <c:pt idx="8588">
                  <c:v>0.63600000000000001</c:v>
                </c:pt>
                <c:pt idx="8589">
                  <c:v>0.63</c:v>
                </c:pt>
                <c:pt idx="8590">
                  <c:v>0.63</c:v>
                </c:pt>
                <c:pt idx="8591">
                  <c:v>0.63</c:v>
                </c:pt>
                <c:pt idx="8592">
                  <c:v>0.627</c:v>
                </c:pt>
                <c:pt idx="8593">
                  <c:v>0.63</c:v>
                </c:pt>
                <c:pt idx="8594">
                  <c:v>0.63600000000000001</c:v>
                </c:pt>
                <c:pt idx="8595">
                  <c:v>0.63600000000000001</c:v>
                </c:pt>
                <c:pt idx="8596">
                  <c:v>0.63600000000000001</c:v>
                </c:pt>
                <c:pt idx="8597">
                  <c:v>0.63600000000000001</c:v>
                </c:pt>
                <c:pt idx="8598">
                  <c:v>0.63600000000000001</c:v>
                </c:pt>
                <c:pt idx="8599">
                  <c:v>0.63600000000000001</c:v>
                </c:pt>
                <c:pt idx="8600">
                  <c:v>0.64600000000000002</c:v>
                </c:pt>
                <c:pt idx="8601">
                  <c:v>0.65300000000000002</c:v>
                </c:pt>
                <c:pt idx="8602">
                  <c:v>0.64600000000000002</c:v>
                </c:pt>
                <c:pt idx="8603">
                  <c:v>0.65300000000000002</c:v>
                </c:pt>
                <c:pt idx="8604">
                  <c:v>0.65300000000000002</c:v>
                </c:pt>
                <c:pt idx="8605">
                  <c:v>0.65300000000000002</c:v>
                </c:pt>
                <c:pt idx="8606">
                  <c:v>0.65300000000000002</c:v>
                </c:pt>
                <c:pt idx="8607">
                  <c:v>0.65300000000000002</c:v>
                </c:pt>
                <c:pt idx="8608">
                  <c:v>0.65300000000000002</c:v>
                </c:pt>
                <c:pt idx="8609">
                  <c:v>0.65300000000000002</c:v>
                </c:pt>
                <c:pt idx="8610">
                  <c:v>0.64600000000000002</c:v>
                </c:pt>
                <c:pt idx="8611">
                  <c:v>0.64600000000000002</c:v>
                </c:pt>
                <c:pt idx="8612">
                  <c:v>0.64600000000000002</c:v>
                </c:pt>
                <c:pt idx="8613">
                  <c:v>0.64</c:v>
                </c:pt>
                <c:pt idx="8614">
                  <c:v>0.64600000000000002</c:v>
                </c:pt>
                <c:pt idx="8615">
                  <c:v>0.64</c:v>
                </c:pt>
                <c:pt idx="8616">
                  <c:v>0.65300000000000002</c:v>
                </c:pt>
                <c:pt idx="8617">
                  <c:v>0.65300000000000002</c:v>
                </c:pt>
                <c:pt idx="8618">
                  <c:v>0.65300000000000002</c:v>
                </c:pt>
                <c:pt idx="8619">
                  <c:v>0.65300000000000002</c:v>
                </c:pt>
                <c:pt idx="8620">
                  <c:v>0.65300000000000002</c:v>
                </c:pt>
                <c:pt idx="8621">
                  <c:v>0.65300000000000002</c:v>
                </c:pt>
                <c:pt idx="8622">
                  <c:v>0.65300000000000002</c:v>
                </c:pt>
                <c:pt idx="8623">
                  <c:v>0.65300000000000002</c:v>
                </c:pt>
                <c:pt idx="8624">
                  <c:v>0.65300000000000002</c:v>
                </c:pt>
                <c:pt idx="8625">
                  <c:v>0.65300000000000002</c:v>
                </c:pt>
                <c:pt idx="8626">
                  <c:v>0.65300000000000002</c:v>
                </c:pt>
                <c:pt idx="8627">
                  <c:v>0.65300000000000002</c:v>
                </c:pt>
                <c:pt idx="8628">
                  <c:v>0.64600000000000002</c:v>
                </c:pt>
                <c:pt idx="8629">
                  <c:v>0.64</c:v>
                </c:pt>
                <c:pt idx="8630">
                  <c:v>0.64</c:v>
                </c:pt>
                <c:pt idx="8631">
                  <c:v>0.64600000000000002</c:v>
                </c:pt>
                <c:pt idx="8632">
                  <c:v>0.64600000000000002</c:v>
                </c:pt>
                <c:pt idx="8633">
                  <c:v>0.64600000000000002</c:v>
                </c:pt>
                <c:pt idx="8634">
                  <c:v>0.64600000000000002</c:v>
                </c:pt>
                <c:pt idx="8635">
                  <c:v>0.64</c:v>
                </c:pt>
                <c:pt idx="8636">
                  <c:v>0.64</c:v>
                </c:pt>
                <c:pt idx="8637">
                  <c:v>0.64600000000000002</c:v>
                </c:pt>
                <c:pt idx="8638">
                  <c:v>0.64</c:v>
                </c:pt>
                <c:pt idx="8639">
                  <c:v>0.64</c:v>
                </c:pt>
                <c:pt idx="8640">
                  <c:v>0.64</c:v>
                </c:pt>
                <c:pt idx="8641">
                  <c:v>0.64</c:v>
                </c:pt>
                <c:pt idx="8642">
                  <c:v>0.65300000000000002</c:v>
                </c:pt>
                <c:pt idx="8643">
                  <c:v>0.64600000000000002</c:v>
                </c:pt>
                <c:pt idx="8644">
                  <c:v>0.64600000000000002</c:v>
                </c:pt>
                <c:pt idx="8645">
                  <c:v>0.66300000000000003</c:v>
                </c:pt>
                <c:pt idx="8646">
                  <c:v>0.66300000000000003</c:v>
                </c:pt>
                <c:pt idx="8647">
                  <c:v>0.66300000000000003</c:v>
                </c:pt>
                <c:pt idx="8648">
                  <c:v>0.65300000000000002</c:v>
                </c:pt>
                <c:pt idx="8649">
                  <c:v>0.64600000000000002</c:v>
                </c:pt>
                <c:pt idx="8650">
                  <c:v>0.64</c:v>
                </c:pt>
                <c:pt idx="8651">
                  <c:v>0.63600000000000001</c:v>
                </c:pt>
                <c:pt idx="8652">
                  <c:v>0.63</c:v>
                </c:pt>
                <c:pt idx="8653">
                  <c:v>0.63</c:v>
                </c:pt>
                <c:pt idx="8654">
                  <c:v>0.63</c:v>
                </c:pt>
                <c:pt idx="8655">
                  <c:v>0.63</c:v>
                </c:pt>
                <c:pt idx="8656">
                  <c:v>0.63</c:v>
                </c:pt>
                <c:pt idx="8657">
                  <c:v>0.63</c:v>
                </c:pt>
                <c:pt idx="8658">
                  <c:v>0.627</c:v>
                </c:pt>
                <c:pt idx="8659">
                  <c:v>0.63600000000000001</c:v>
                </c:pt>
                <c:pt idx="8660">
                  <c:v>0.63600000000000001</c:v>
                </c:pt>
                <c:pt idx="8661">
                  <c:v>0.63600000000000001</c:v>
                </c:pt>
                <c:pt idx="8662">
                  <c:v>0.64</c:v>
                </c:pt>
                <c:pt idx="8663">
                  <c:v>0.64</c:v>
                </c:pt>
                <c:pt idx="8664">
                  <c:v>0.64600000000000002</c:v>
                </c:pt>
                <c:pt idx="8665">
                  <c:v>0.64600000000000002</c:v>
                </c:pt>
                <c:pt idx="8666">
                  <c:v>0.65300000000000002</c:v>
                </c:pt>
                <c:pt idx="8667">
                  <c:v>0.65300000000000002</c:v>
                </c:pt>
                <c:pt idx="8668">
                  <c:v>0.65300000000000002</c:v>
                </c:pt>
                <c:pt idx="8669">
                  <c:v>0.64600000000000002</c:v>
                </c:pt>
                <c:pt idx="8670">
                  <c:v>0.66300000000000003</c:v>
                </c:pt>
                <c:pt idx="8671">
                  <c:v>0.66800000000000004</c:v>
                </c:pt>
                <c:pt idx="8672">
                  <c:v>0.66300000000000003</c:v>
                </c:pt>
                <c:pt idx="8673">
                  <c:v>0.66300000000000003</c:v>
                </c:pt>
                <c:pt idx="8674">
                  <c:v>0.66300000000000003</c:v>
                </c:pt>
                <c:pt idx="8675">
                  <c:v>0.66300000000000003</c:v>
                </c:pt>
                <c:pt idx="8676">
                  <c:v>0.66800000000000004</c:v>
                </c:pt>
                <c:pt idx="8677">
                  <c:v>0.66800000000000004</c:v>
                </c:pt>
                <c:pt idx="8678">
                  <c:v>0.66800000000000004</c:v>
                </c:pt>
                <c:pt idx="8679">
                  <c:v>0.66800000000000004</c:v>
                </c:pt>
                <c:pt idx="8680">
                  <c:v>0.66800000000000004</c:v>
                </c:pt>
                <c:pt idx="8681">
                  <c:v>0.66800000000000004</c:v>
                </c:pt>
                <c:pt idx="8682">
                  <c:v>0.66800000000000004</c:v>
                </c:pt>
                <c:pt idx="8683">
                  <c:v>0.65300000000000002</c:v>
                </c:pt>
                <c:pt idx="8684">
                  <c:v>0.65300000000000002</c:v>
                </c:pt>
                <c:pt idx="8685">
                  <c:v>0.64</c:v>
                </c:pt>
                <c:pt idx="8686">
                  <c:v>0.63600000000000001</c:v>
                </c:pt>
                <c:pt idx="8687">
                  <c:v>0.64</c:v>
                </c:pt>
                <c:pt idx="8688">
                  <c:v>0.64</c:v>
                </c:pt>
                <c:pt idx="8689">
                  <c:v>0.64</c:v>
                </c:pt>
                <c:pt idx="8690">
                  <c:v>0.64600000000000002</c:v>
                </c:pt>
                <c:pt idx="8691">
                  <c:v>0.64600000000000002</c:v>
                </c:pt>
                <c:pt idx="8692">
                  <c:v>0.64600000000000002</c:v>
                </c:pt>
                <c:pt idx="8693">
                  <c:v>0.64600000000000002</c:v>
                </c:pt>
                <c:pt idx="8694">
                  <c:v>0.64600000000000002</c:v>
                </c:pt>
                <c:pt idx="8695">
                  <c:v>0.64600000000000002</c:v>
                </c:pt>
                <c:pt idx="8696">
                  <c:v>0.64600000000000002</c:v>
                </c:pt>
                <c:pt idx="8697">
                  <c:v>0.64600000000000002</c:v>
                </c:pt>
                <c:pt idx="8698">
                  <c:v>0.64</c:v>
                </c:pt>
                <c:pt idx="8699">
                  <c:v>0.63600000000000001</c:v>
                </c:pt>
                <c:pt idx="8700">
                  <c:v>0.63600000000000001</c:v>
                </c:pt>
                <c:pt idx="8701">
                  <c:v>0.63600000000000001</c:v>
                </c:pt>
                <c:pt idx="8702">
                  <c:v>0.63600000000000001</c:v>
                </c:pt>
                <c:pt idx="8703">
                  <c:v>0.63600000000000001</c:v>
                </c:pt>
                <c:pt idx="8704">
                  <c:v>0.63</c:v>
                </c:pt>
                <c:pt idx="8705">
                  <c:v>0.63600000000000001</c:v>
                </c:pt>
                <c:pt idx="8706">
                  <c:v>0.63600000000000001</c:v>
                </c:pt>
                <c:pt idx="8707">
                  <c:v>0.63600000000000001</c:v>
                </c:pt>
                <c:pt idx="8708">
                  <c:v>0.63</c:v>
                </c:pt>
                <c:pt idx="8709">
                  <c:v>0.63</c:v>
                </c:pt>
                <c:pt idx="8710">
                  <c:v>0.63</c:v>
                </c:pt>
                <c:pt idx="8711">
                  <c:v>0.627</c:v>
                </c:pt>
                <c:pt idx="8712">
                  <c:v>0.623</c:v>
                </c:pt>
                <c:pt idx="8713">
                  <c:v>0.61499999999999999</c:v>
                </c:pt>
                <c:pt idx="8714">
                  <c:v>0.61499999999999999</c:v>
                </c:pt>
                <c:pt idx="8715">
                  <c:v>0.61499999999999999</c:v>
                </c:pt>
                <c:pt idx="8716">
                  <c:v>0.61499999999999999</c:v>
                </c:pt>
                <c:pt idx="8717">
                  <c:v>0.61499999999999999</c:v>
                </c:pt>
                <c:pt idx="8718">
                  <c:v>0.61499999999999999</c:v>
                </c:pt>
                <c:pt idx="8719">
                  <c:v>0.60799999999999998</c:v>
                </c:pt>
                <c:pt idx="8720">
                  <c:v>0.60799999999999998</c:v>
                </c:pt>
                <c:pt idx="8721">
                  <c:v>0.61499999999999999</c:v>
                </c:pt>
                <c:pt idx="8722">
                  <c:v>0.60799999999999998</c:v>
                </c:pt>
                <c:pt idx="8723">
                  <c:v>0.60799999999999998</c:v>
                </c:pt>
                <c:pt idx="8724">
                  <c:v>0.60799999999999998</c:v>
                </c:pt>
                <c:pt idx="8725">
                  <c:v>0.60799999999999998</c:v>
                </c:pt>
                <c:pt idx="8726">
                  <c:v>0.60799999999999998</c:v>
                </c:pt>
                <c:pt idx="8727">
                  <c:v>0.60799999999999998</c:v>
                </c:pt>
                <c:pt idx="8728">
                  <c:v>0.61499999999999999</c:v>
                </c:pt>
                <c:pt idx="8729">
                  <c:v>0.61499999999999999</c:v>
                </c:pt>
                <c:pt idx="8730">
                  <c:v>0.61499999999999999</c:v>
                </c:pt>
                <c:pt idx="8731">
                  <c:v>0.61499999999999999</c:v>
                </c:pt>
                <c:pt idx="8732">
                  <c:v>0.61499999999999999</c:v>
                </c:pt>
                <c:pt idx="8733">
                  <c:v>0.60799999999999998</c:v>
                </c:pt>
                <c:pt idx="8734">
                  <c:v>0.61499999999999999</c:v>
                </c:pt>
                <c:pt idx="8735">
                  <c:v>0.61499999999999999</c:v>
                </c:pt>
                <c:pt idx="8736">
                  <c:v>0.623</c:v>
                </c:pt>
                <c:pt idx="8737">
                  <c:v>0.623</c:v>
                </c:pt>
                <c:pt idx="8738">
                  <c:v>0.623</c:v>
                </c:pt>
                <c:pt idx="8739">
                  <c:v>0.63</c:v>
                </c:pt>
                <c:pt idx="8740">
                  <c:v>0.63600000000000001</c:v>
                </c:pt>
                <c:pt idx="8741">
                  <c:v>0.66300000000000003</c:v>
                </c:pt>
                <c:pt idx="8742">
                  <c:v>0.67500000000000004</c:v>
                </c:pt>
                <c:pt idx="8743">
                  <c:v>0.66800000000000004</c:v>
                </c:pt>
                <c:pt idx="8744">
                  <c:v>0.66800000000000004</c:v>
                </c:pt>
                <c:pt idx="8745">
                  <c:v>0.66800000000000004</c:v>
                </c:pt>
                <c:pt idx="8746">
                  <c:v>0.66800000000000004</c:v>
                </c:pt>
                <c:pt idx="8747">
                  <c:v>0.68400000000000005</c:v>
                </c:pt>
                <c:pt idx="8748">
                  <c:v>0.68400000000000005</c:v>
                </c:pt>
                <c:pt idx="8749">
                  <c:v>0.68400000000000005</c:v>
                </c:pt>
                <c:pt idx="8750">
                  <c:v>0.68400000000000005</c:v>
                </c:pt>
                <c:pt idx="8751">
                  <c:v>0.68400000000000005</c:v>
                </c:pt>
                <c:pt idx="8752">
                  <c:v>0.68400000000000005</c:v>
                </c:pt>
                <c:pt idx="8753">
                  <c:v>0.68400000000000005</c:v>
                </c:pt>
                <c:pt idx="8754">
                  <c:v>0.68799999999999994</c:v>
                </c:pt>
                <c:pt idx="8755">
                  <c:v>0.69299999999999995</c:v>
                </c:pt>
                <c:pt idx="8756">
                  <c:v>0.71599999999999997</c:v>
                </c:pt>
                <c:pt idx="8757">
                  <c:v>0.71599999999999997</c:v>
                </c:pt>
                <c:pt idx="8758">
                  <c:v>0.71599999999999997</c:v>
                </c:pt>
                <c:pt idx="8759">
                  <c:v>0.71599999999999997</c:v>
                </c:pt>
                <c:pt idx="8760">
                  <c:v>0.73099999999999998</c:v>
                </c:pt>
                <c:pt idx="8761">
                  <c:v>0.74</c:v>
                </c:pt>
                <c:pt idx="8762">
                  <c:v>0.73099999999999998</c:v>
                </c:pt>
                <c:pt idx="8763">
                  <c:v>0.73099999999999998</c:v>
                </c:pt>
                <c:pt idx="8764">
                  <c:v>0.72599999999999998</c:v>
                </c:pt>
                <c:pt idx="8765">
                  <c:v>0.72599999999999998</c:v>
                </c:pt>
                <c:pt idx="8766">
                  <c:v>0.72599999999999998</c:v>
                </c:pt>
                <c:pt idx="8767">
                  <c:v>0.72599999999999998</c:v>
                </c:pt>
                <c:pt idx="8768">
                  <c:v>0.71599999999999997</c:v>
                </c:pt>
                <c:pt idx="8769">
                  <c:v>0.71599999999999997</c:v>
                </c:pt>
                <c:pt idx="8770">
                  <c:v>0.71599999999999997</c:v>
                </c:pt>
                <c:pt idx="8771">
                  <c:v>0.71299999999999997</c:v>
                </c:pt>
                <c:pt idx="8772">
                  <c:v>0.71299999999999997</c:v>
                </c:pt>
                <c:pt idx="8773">
                  <c:v>0.71299999999999997</c:v>
                </c:pt>
                <c:pt idx="8774">
                  <c:v>0.70699999999999996</c:v>
                </c:pt>
                <c:pt idx="8775">
                  <c:v>0.69299999999999995</c:v>
                </c:pt>
                <c:pt idx="8776">
                  <c:v>0.68799999999999994</c:v>
                </c:pt>
                <c:pt idx="8777">
                  <c:v>0.68100000000000005</c:v>
                </c:pt>
                <c:pt idx="8778">
                  <c:v>0.68100000000000005</c:v>
                </c:pt>
                <c:pt idx="8779">
                  <c:v>0.68100000000000005</c:v>
                </c:pt>
                <c:pt idx="8780">
                  <c:v>0.68100000000000005</c:v>
                </c:pt>
                <c:pt idx="8781">
                  <c:v>0.68100000000000005</c:v>
                </c:pt>
                <c:pt idx="8782">
                  <c:v>0.67500000000000004</c:v>
                </c:pt>
                <c:pt idx="8783">
                  <c:v>0.67500000000000004</c:v>
                </c:pt>
                <c:pt idx="8784">
                  <c:v>0.66300000000000003</c:v>
                </c:pt>
                <c:pt idx="8785">
                  <c:v>0.65300000000000002</c:v>
                </c:pt>
                <c:pt idx="8786">
                  <c:v>0.65300000000000002</c:v>
                </c:pt>
                <c:pt idx="8787">
                  <c:v>0.65300000000000002</c:v>
                </c:pt>
                <c:pt idx="8788">
                  <c:v>0.64600000000000002</c:v>
                </c:pt>
                <c:pt idx="8789">
                  <c:v>0.64</c:v>
                </c:pt>
                <c:pt idx="8790">
                  <c:v>0.63600000000000001</c:v>
                </c:pt>
                <c:pt idx="8791">
                  <c:v>0.64600000000000002</c:v>
                </c:pt>
                <c:pt idx="8792">
                  <c:v>0.65300000000000002</c:v>
                </c:pt>
                <c:pt idx="8793">
                  <c:v>0.65300000000000002</c:v>
                </c:pt>
                <c:pt idx="8794">
                  <c:v>0.65300000000000002</c:v>
                </c:pt>
                <c:pt idx="8795">
                  <c:v>0.65300000000000002</c:v>
                </c:pt>
                <c:pt idx="8796">
                  <c:v>0.64600000000000002</c:v>
                </c:pt>
                <c:pt idx="8797">
                  <c:v>0.65300000000000002</c:v>
                </c:pt>
                <c:pt idx="8798">
                  <c:v>0.64600000000000002</c:v>
                </c:pt>
                <c:pt idx="8799">
                  <c:v>0.64600000000000002</c:v>
                </c:pt>
                <c:pt idx="8800">
                  <c:v>0.64600000000000002</c:v>
                </c:pt>
                <c:pt idx="8801">
                  <c:v>0.64600000000000002</c:v>
                </c:pt>
                <c:pt idx="8802">
                  <c:v>0.64600000000000002</c:v>
                </c:pt>
                <c:pt idx="8803">
                  <c:v>0.64600000000000002</c:v>
                </c:pt>
                <c:pt idx="8804">
                  <c:v>0.65300000000000002</c:v>
                </c:pt>
                <c:pt idx="8805">
                  <c:v>0.64600000000000002</c:v>
                </c:pt>
                <c:pt idx="8806">
                  <c:v>0.65300000000000002</c:v>
                </c:pt>
                <c:pt idx="8807">
                  <c:v>0.65300000000000002</c:v>
                </c:pt>
                <c:pt idx="8808">
                  <c:v>0.65300000000000002</c:v>
                </c:pt>
                <c:pt idx="8809">
                  <c:v>0.65300000000000002</c:v>
                </c:pt>
                <c:pt idx="8810">
                  <c:v>0.65300000000000002</c:v>
                </c:pt>
                <c:pt idx="8811">
                  <c:v>0.65300000000000002</c:v>
                </c:pt>
                <c:pt idx="8812">
                  <c:v>0.66800000000000004</c:v>
                </c:pt>
                <c:pt idx="8813">
                  <c:v>0.67500000000000004</c:v>
                </c:pt>
                <c:pt idx="8814">
                  <c:v>0.67500000000000004</c:v>
                </c:pt>
                <c:pt idx="8815">
                  <c:v>0.67500000000000004</c:v>
                </c:pt>
                <c:pt idx="8816">
                  <c:v>0.67500000000000004</c:v>
                </c:pt>
                <c:pt idx="8817">
                  <c:v>0.68100000000000005</c:v>
                </c:pt>
                <c:pt idx="8818">
                  <c:v>0.68100000000000005</c:v>
                </c:pt>
                <c:pt idx="8819">
                  <c:v>0.67500000000000004</c:v>
                </c:pt>
                <c:pt idx="8820">
                  <c:v>0.66800000000000004</c:v>
                </c:pt>
                <c:pt idx="8821">
                  <c:v>0.66800000000000004</c:v>
                </c:pt>
                <c:pt idx="8822">
                  <c:v>0.66800000000000004</c:v>
                </c:pt>
                <c:pt idx="8823">
                  <c:v>0.66300000000000003</c:v>
                </c:pt>
                <c:pt idx="8824">
                  <c:v>0.66800000000000004</c:v>
                </c:pt>
                <c:pt idx="8825">
                  <c:v>0.66800000000000004</c:v>
                </c:pt>
                <c:pt idx="8826">
                  <c:v>0.66800000000000004</c:v>
                </c:pt>
                <c:pt idx="8827">
                  <c:v>0.66800000000000004</c:v>
                </c:pt>
                <c:pt idx="8828">
                  <c:v>0.66800000000000004</c:v>
                </c:pt>
                <c:pt idx="8829">
                  <c:v>0.66800000000000004</c:v>
                </c:pt>
                <c:pt idx="8830">
                  <c:v>0.66800000000000004</c:v>
                </c:pt>
                <c:pt idx="8831">
                  <c:v>0.66300000000000003</c:v>
                </c:pt>
                <c:pt idx="8832">
                  <c:v>0.65300000000000002</c:v>
                </c:pt>
                <c:pt idx="8833">
                  <c:v>0.66300000000000003</c:v>
                </c:pt>
                <c:pt idx="8834">
                  <c:v>0.66800000000000004</c:v>
                </c:pt>
                <c:pt idx="8835">
                  <c:v>0.66800000000000004</c:v>
                </c:pt>
                <c:pt idx="8836">
                  <c:v>0.66800000000000004</c:v>
                </c:pt>
                <c:pt idx="8837">
                  <c:v>0.66800000000000004</c:v>
                </c:pt>
                <c:pt idx="8838">
                  <c:v>0.67500000000000004</c:v>
                </c:pt>
                <c:pt idx="8839">
                  <c:v>0.67500000000000004</c:v>
                </c:pt>
                <c:pt idx="8840">
                  <c:v>0.67500000000000004</c:v>
                </c:pt>
                <c:pt idx="8841">
                  <c:v>0.68100000000000005</c:v>
                </c:pt>
                <c:pt idx="8842">
                  <c:v>0.68100000000000005</c:v>
                </c:pt>
                <c:pt idx="8843">
                  <c:v>0.68100000000000005</c:v>
                </c:pt>
                <c:pt idx="8844">
                  <c:v>0.67500000000000004</c:v>
                </c:pt>
                <c:pt idx="8845">
                  <c:v>0.67500000000000004</c:v>
                </c:pt>
                <c:pt idx="8846">
                  <c:v>0.67500000000000004</c:v>
                </c:pt>
                <c:pt idx="8847">
                  <c:v>0.65300000000000002</c:v>
                </c:pt>
                <c:pt idx="8848">
                  <c:v>0.65300000000000002</c:v>
                </c:pt>
                <c:pt idx="8849">
                  <c:v>0.65300000000000002</c:v>
                </c:pt>
                <c:pt idx="8850">
                  <c:v>0.65300000000000002</c:v>
                </c:pt>
                <c:pt idx="8851">
                  <c:v>0.65300000000000002</c:v>
                </c:pt>
                <c:pt idx="8852">
                  <c:v>0.65300000000000002</c:v>
                </c:pt>
                <c:pt idx="8853">
                  <c:v>0.65300000000000002</c:v>
                </c:pt>
                <c:pt idx="8854">
                  <c:v>0.65300000000000002</c:v>
                </c:pt>
                <c:pt idx="8855">
                  <c:v>0.66800000000000004</c:v>
                </c:pt>
                <c:pt idx="8856">
                  <c:v>0.66800000000000004</c:v>
                </c:pt>
                <c:pt idx="8857">
                  <c:v>0.66800000000000004</c:v>
                </c:pt>
                <c:pt idx="8858">
                  <c:v>0.67500000000000004</c:v>
                </c:pt>
                <c:pt idx="8859">
                  <c:v>0.66800000000000004</c:v>
                </c:pt>
                <c:pt idx="8860">
                  <c:v>0.66800000000000004</c:v>
                </c:pt>
                <c:pt idx="8861">
                  <c:v>0.66300000000000003</c:v>
                </c:pt>
                <c:pt idx="8862">
                  <c:v>0.66300000000000003</c:v>
                </c:pt>
                <c:pt idx="8863">
                  <c:v>0.66300000000000003</c:v>
                </c:pt>
                <c:pt idx="8864">
                  <c:v>0.66300000000000003</c:v>
                </c:pt>
                <c:pt idx="8865">
                  <c:v>0.65300000000000002</c:v>
                </c:pt>
                <c:pt idx="8866">
                  <c:v>0.65300000000000002</c:v>
                </c:pt>
                <c:pt idx="8867">
                  <c:v>0.65300000000000002</c:v>
                </c:pt>
                <c:pt idx="8868">
                  <c:v>0.64</c:v>
                </c:pt>
                <c:pt idx="8869">
                  <c:v>0.64</c:v>
                </c:pt>
                <c:pt idx="8870">
                  <c:v>0.64</c:v>
                </c:pt>
                <c:pt idx="8871">
                  <c:v>0.64</c:v>
                </c:pt>
                <c:pt idx="8872">
                  <c:v>0.64</c:v>
                </c:pt>
                <c:pt idx="8873">
                  <c:v>0.64</c:v>
                </c:pt>
                <c:pt idx="8874">
                  <c:v>0.63</c:v>
                </c:pt>
                <c:pt idx="8875">
                  <c:v>0.627</c:v>
                </c:pt>
                <c:pt idx="8876">
                  <c:v>0.623</c:v>
                </c:pt>
                <c:pt idx="8877">
                  <c:v>0.623</c:v>
                </c:pt>
                <c:pt idx="8878">
                  <c:v>0.623</c:v>
                </c:pt>
                <c:pt idx="8879">
                  <c:v>0.623</c:v>
                </c:pt>
                <c:pt idx="8880">
                  <c:v>0.61499999999999999</c:v>
                </c:pt>
                <c:pt idx="8881">
                  <c:v>0.623</c:v>
                </c:pt>
                <c:pt idx="8882">
                  <c:v>0.623</c:v>
                </c:pt>
                <c:pt idx="8883">
                  <c:v>0.623</c:v>
                </c:pt>
                <c:pt idx="8884">
                  <c:v>0.623</c:v>
                </c:pt>
                <c:pt idx="8885">
                  <c:v>0.623</c:v>
                </c:pt>
                <c:pt idx="8886">
                  <c:v>0.623</c:v>
                </c:pt>
                <c:pt idx="8887">
                  <c:v>0.61499999999999999</c:v>
                </c:pt>
                <c:pt idx="8888">
                  <c:v>0.60799999999999998</c:v>
                </c:pt>
                <c:pt idx="8889">
                  <c:v>0.61499999999999999</c:v>
                </c:pt>
                <c:pt idx="8890">
                  <c:v>0.623</c:v>
                </c:pt>
                <c:pt idx="8891">
                  <c:v>0.623</c:v>
                </c:pt>
                <c:pt idx="8892">
                  <c:v>0.623</c:v>
                </c:pt>
                <c:pt idx="8893">
                  <c:v>0.61499999999999999</c:v>
                </c:pt>
                <c:pt idx="8894">
                  <c:v>0.61499999999999999</c:v>
                </c:pt>
                <c:pt idx="8895">
                  <c:v>0.61499999999999999</c:v>
                </c:pt>
                <c:pt idx="8896">
                  <c:v>0.623</c:v>
                </c:pt>
                <c:pt idx="8897">
                  <c:v>0.623</c:v>
                </c:pt>
                <c:pt idx="8898">
                  <c:v>0.623</c:v>
                </c:pt>
                <c:pt idx="8899">
                  <c:v>0.623</c:v>
                </c:pt>
                <c:pt idx="8900">
                  <c:v>0.623</c:v>
                </c:pt>
                <c:pt idx="8901">
                  <c:v>0.623</c:v>
                </c:pt>
                <c:pt idx="8902">
                  <c:v>0.623</c:v>
                </c:pt>
                <c:pt idx="8903">
                  <c:v>0.623</c:v>
                </c:pt>
                <c:pt idx="8904">
                  <c:v>0.61499999999999999</c:v>
                </c:pt>
                <c:pt idx="8905">
                  <c:v>0.61499999999999999</c:v>
                </c:pt>
                <c:pt idx="8906">
                  <c:v>0.61499999999999999</c:v>
                </c:pt>
                <c:pt idx="8907">
                  <c:v>0.60399999999999998</c:v>
                </c:pt>
                <c:pt idx="8908">
                  <c:v>0.60399999999999998</c:v>
                </c:pt>
                <c:pt idx="8909">
                  <c:v>0.60399999999999998</c:v>
                </c:pt>
                <c:pt idx="8910">
                  <c:v>0.6</c:v>
                </c:pt>
                <c:pt idx="8911">
                  <c:v>0.59699999999999998</c:v>
                </c:pt>
                <c:pt idx="8912">
                  <c:v>0.59699999999999998</c:v>
                </c:pt>
                <c:pt idx="8913">
                  <c:v>0.59699999999999998</c:v>
                </c:pt>
                <c:pt idx="8914">
                  <c:v>0.59099999999999997</c:v>
                </c:pt>
                <c:pt idx="8915">
                  <c:v>0.58499999999999996</c:v>
                </c:pt>
                <c:pt idx="8916">
                  <c:v>0.58499999999999996</c:v>
                </c:pt>
                <c:pt idx="8917">
                  <c:v>0.58499999999999996</c:v>
                </c:pt>
                <c:pt idx="8918">
                  <c:v>0.58499999999999996</c:v>
                </c:pt>
                <c:pt idx="8919">
                  <c:v>0.58499999999999996</c:v>
                </c:pt>
                <c:pt idx="8920">
                  <c:v>0.58499999999999996</c:v>
                </c:pt>
                <c:pt idx="8921">
                  <c:v>0.57799999999999996</c:v>
                </c:pt>
                <c:pt idx="8922">
                  <c:v>0.58499999999999996</c:v>
                </c:pt>
                <c:pt idx="8923">
                  <c:v>0.58499999999999996</c:v>
                </c:pt>
                <c:pt idx="8924">
                  <c:v>0.58499999999999996</c:v>
                </c:pt>
                <c:pt idx="8925">
                  <c:v>0.58499999999999996</c:v>
                </c:pt>
                <c:pt idx="8926">
                  <c:v>0.58499999999999996</c:v>
                </c:pt>
                <c:pt idx="8927">
                  <c:v>0.58499999999999996</c:v>
                </c:pt>
                <c:pt idx="8928">
                  <c:v>0.57799999999999996</c:v>
                </c:pt>
                <c:pt idx="8929">
                  <c:v>0.55700000000000005</c:v>
                </c:pt>
                <c:pt idx="8930">
                  <c:v>0.55700000000000005</c:v>
                </c:pt>
                <c:pt idx="8931">
                  <c:v>0.55700000000000005</c:v>
                </c:pt>
                <c:pt idx="8932">
                  <c:v>0.55300000000000005</c:v>
                </c:pt>
                <c:pt idx="8933">
                  <c:v>0.55300000000000005</c:v>
                </c:pt>
                <c:pt idx="8934">
                  <c:v>0.55300000000000005</c:v>
                </c:pt>
                <c:pt idx="8935">
                  <c:v>0.54700000000000004</c:v>
                </c:pt>
                <c:pt idx="8936">
                  <c:v>0.54100000000000004</c:v>
                </c:pt>
                <c:pt idx="8937">
                  <c:v>0.53300000000000003</c:v>
                </c:pt>
                <c:pt idx="8938">
                  <c:v>0.51700000000000002</c:v>
                </c:pt>
                <c:pt idx="8939">
                  <c:v>0.51700000000000002</c:v>
                </c:pt>
                <c:pt idx="8940">
                  <c:v>0.51700000000000002</c:v>
                </c:pt>
                <c:pt idx="8941">
                  <c:v>0.51700000000000002</c:v>
                </c:pt>
                <c:pt idx="8942">
                  <c:v>0.51700000000000002</c:v>
                </c:pt>
                <c:pt idx="8943">
                  <c:v>0.50900000000000001</c:v>
                </c:pt>
                <c:pt idx="8944">
                  <c:v>0.50900000000000001</c:v>
                </c:pt>
                <c:pt idx="8945">
                  <c:v>0.50900000000000001</c:v>
                </c:pt>
                <c:pt idx="8946">
                  <c:v>0.50900000000000001</c:v>
                </c:pt>
                <c:pt idx="8947">
                  <c:v>0.50900000000000001</c:v>
                </c:pt>
                <c:pt idx="8948">
                  <c:v>0.50900000000000001</c:v>
                </c:pt>
                <c:pt idx="8949">
                  <c:v>0.505</c:v>
                </c:pt>
                <c:pt idx="8950">
                  <c:v>0.505</c:v>
                </c:pt>
                <c:pt idx="8951">
                  <c:v>0.505</c:v>
                </c:pt>
                <c:pt idx="8952">
                  <c:v>0.5</c:v>
                </c:pt>
                <c:pt idx="8953">
                  <c:v>0.48499999999999999</c:v>
                </c:pt>
                <c:pt idx="8954">
                  <c:v>0.48499999999999999</c:v>
                </c:pt>
                <c:pt idx="8955">
                  <c:v>0.48499999999999999</c:v>
                </c:pt>
                <c:pt idx="8956">
                  <c:v>0.48499999999999999</c:v>
                </c:pt>
                <c:pt idx="8957">
                  <c:v>0.48499999999999999</c:v>
                </c:pt>
                <c:pt idx="8958">
                  <c:v>0.48499999999999999</c:v>
                </c:pt>
                <c:pt idx="8959">
                  <c:v>0.47099999999999997</c:v>
                </c:pt>
                <c:pt idx="8960">
                  <c:v>0.48499999999999999</c:v>
                </c:pt>
                <c:pt idx="8961">
                  <c:v>0.48499999999999999</c:v>
                </c:pt>
                <c:pt idx="8962">
                  <c:v>0.48499999999999999</c:v>
                </c:pt>
                <c:pt idx="8963">
                  <c:v>0.48499999999999999</c:v>
                </c:pt>
                <c:pt idx="8964">
                  <c:v>0.48499999999999999</c:v>
                </c:pt>
                <c:pt idx="8965">
                  <c:v>0.47099999999999997</c:v>
                </c:pt>
                <c:pt idx="8966">
                  <c:v>0.47099999999999997</c:v>
                </c:pt>
                <c:pt idx="8967">
                  <c:v>0.47099999999999997</c:v>
                </c:pt>
                <c:pt idx="8968">
                  <c:v>0.47099999999999997</c:v>
                </c:pt>
                <c:pt idx="8969">
                  <c:v>0.47099999999999997</c:v>
                </c:pt>
                <c:pt idx="8970">
                  <c:v>0.47099999999999997</c:v>
                </c:pt>
                <c:pt idx="8971">
                  <c:v>0.47099999999999997</c:v>
                </c:pt>
                <c:pt idx="8972">
                  <c:v>0.47099999999999997</c:v>
                </c:pt>
                <c:pt idx="8973">
                  <c:v>0.5</c:v>
                </c:pt>
                <c:pt idx="8974">
                  <c:v>0.51700000000000002</c:v>
                </c:pt>
                <c:pt idx="8975">
                  <c:v>0.51700000000000002</c:v>
                </c:pt>
                <c:pt idx="8976">
                  <c:v>0.51700000000000002</c:v>
                </c:pt>
                <c:pt idx="8977">
                  <c:v>0.51700000000000002</c:v>
                </c:pt>
                <c:pt idx="8978">
                  <c:v>0.51700000000000002</c:v>
                </c:pt>
                <c:pt idx="8979">
                  <c:v>0.51700000000000002</c:v>
                </c:pt>
                <c:pt idx="8980">
                  <c:v>0.51700000000000002</c:v>
                </c:pt>
                <c:pt idx="8981">
                  <c:v>0.51700000000000002</c:v>
                </c:pt>
                <c:pt idx="8982">
                  <c:v>0.51700000000000002</c:v>
                </c:pt>
                <c:pt idx="8983">
                  <c:v>0.51700000000000002</c:v>
                </c:pt>
                <c:pt idx="8984">
                  <c:v>0.52100000000000002</c:v>
                </c:pt>
                <c:pt idx="8985">
                  <c:v>0.53300000000000003</c:v>
                </c:pt>
                <c:pt idx="8986">
                  <c:v>0.53300000000000003</c:v>
                </c:pt>
                <c:pt idx="8987">
                  <c:v>0.51700000000000002</c:v>
                </c:pt>
                <c:pt idx="8988">
                  <c:v>0.50900000000000001</c:v>
                </c:pt>
                <c:pt idx="8989">
                  <c:v>0.50900000000000001</c:v>
                </c:pt>
                <c:pt idx="8990">
                  <c:v>0.50900000000000001</c:v>
                </c:pt>
                <c:pt idx="8991">
                  <c:v>0.50900000000000001</c:v>
                </c:pt>
                <c:pt idx="8992">
                  <c:v>0.505</c:v>
                </c:pt>
                <c:pt idx="8993">
                  <c:v>0.48499999999999999</c:v>
                </c:pt>
                <c:pt idx="8994">
                  <c:v>0.48499999999999999</c:v>
                </c:pt>
                <c:pt idx="8995">
                  <c:v>0.48499999999999999</c:v>
                </c:pt>
                <c:pt idx="8996">
                  <c:v>0.48499999999999999</c:v>
                </c:pt>
                <c:pt idx="8997">
                  <c:v>0.48499999999999999</c:v>
                </c:pt>
                <c:pt idx="8998">
                  <c:v>0.48499999999999999</c:v>
                </c:pt>
                <c:pt idx="8999">
                  <c:v>0.48499999999999999</c:v>
                </c:pt>
                <c:pt idx="9000">
                  <c:v>0.47099999999999997</c:v>
                </c:pt>
                <c:pt idx="9001">
                  <c:v>0.47099999999999997</c:v>
                </c:pt>
                <c:pt idx="9002">
                  <c:v>0.47099999999999997</c:v>
                </c:pt>
                <c:pt idx="9003">
                  <c:v>0.47099999999999997</c:v>
                </c:pt>
                <c:pt idx="9004">
                  <c:v>0.47099999999999997</c:v>
                </c:pt>
                <c:pt idx="9005">
                  <c:v>0.46300000000000002</c:v>
                </c:pt>
                <c:pt idx="9006">
                  <c:v>0.46300000000000002</c:v>
                </c:pt>
                <c:pt idx="9007">
                  <c:v>0.46300000000000002</c:v>
                </c:pt>
                <c:pt idx="9008">
                  <c:v>0.46300000000000002</c:v>
                </c:pt>
                <c:pt idx="9009">
                  <c:v>0.45800000000000002</c:v>
                </c:pt>
                <c:pt idx="9010">
                  <c:v>0.45800000000000002</c:v>
                </c:pt>
                <c:pt idx="9011">
                  <c:v>0.45800000000000002</c:v>
                </c:pt>
                <c:pt idx="9012">
                  <c:v>0.47099999999999997</c:v>
                </c:pt>
                <c:pt idx="9013">
                  <c:v>0.46300000000000002</c:v>
                </c:pt>
                <c:pt idx="9014">
                  <c:v>0.46300000000000002</c:v>
                </c:pt>
                <c:pt idx="9015">
                  <c:v>0.46300000000000002</c:v>
                </c:pt>
                <c:pt idx="9016">
                  <c:v>0.46300000000000002</c:v>
                </c:pt>
                <c:pt idx="9017">
                  <c:v>0.46300000000000002</c:v>
                </c:pt>
                <c:pt idx="9018">
                  <c:v>0.46300000000000002</c:v>
                </c:pt>
                <c:pt idx="9019">
                  <c:v>0.46300000000000002</c:v>
                </c:pt>
                <c:pt idx="9020">
                  <c:v>0.46300000000000002</c:v>
                </c:pt>
                <c:pt idx="9021">
                  <c:v>0.47099999999999997</c:v>
                </c:pt>
                <c:pt idx="9022">
                  <c:v>0.48499999999999999</c:v>
                </c:pt>
                <c:pt idx="9023">
                  <c:v>0.48499999999999999</c:v>
                </c:pt>
                <c:pt idx="9024">
                  <c:v>0.48499999999999999</c:v>
                </c:pt>
                <c:pt idx="9025">
                  <c:v>0.48499999999999999</c:v>
                </c:pt>
                <c:pt idx="9026">
                  <c:v>0.5</c:v>
                </c:pt>
                <c:pt idx="9027">
                  <c:v>0.48499999999999999</c:v>
                </c:pt>
                <c:pt idx="9028">
                  <c:v>0.46300000000000002</c:v>
                </c:pt>
                <c:pt idx="9029">
                  <c:v>0.45800000000000002</c:v>
                </c:pt>
                <c:pt idx="9030">
                  <c:v>0.45200000000000001</c:v>
                </c:pt>
                <c:pt idx="9031">
                  <c:v>0.45200000000000001</c:v>
                </c:pt>
                <c:pt idx="9032">
                  <c:v>0.45200000000000001</c:v>
                </c:pt>
                <c:pt idx="9033">
                  <c:v>0.44600000000000001</c:v>
                </c:pt>
                <c:pt idx="9034">
                  <c:v>0.44600000000000001</c:v>
                </c:pt>
                <c:pt idx="9035">
                  <c:v>0.436</c:v>
                </c:pt>
                <c:pt idx="9036">
                  <c:v>0.436</c:v>
                </c:pt>
                <c:pt idx="9037">
                  <c:v>0.43099999999999999</c:v>
                </c:pt>
                <c:pt idx="9038">
                  <c:v>0.43099999999999999</c:v>
                </c:pt>
                <c:pt idx="9039">
                  <c:v>0.43099999999999999</c:v>
                </c:pt>
                <c:pt idx="9040">
                  <c:v>0.436</c:v>
                </c:pt>
                <c:pt idx="9041">
                  <c:v>0.436</c:v>
                </c:pt>
                <c:pt idx="9042">
                  <c:v>0.42599999999999999</c:v>
                </c:pt>
                <c:pt idx="9043">
                  <c:v>0.42099999999999999</c:v>
                </c:pt>
                <c:pt idx="9044">
                  <c:v>0.42099999999999999</c:v>
                </c:pt>
                <c:pt idx="9045">
                  <c:v>0.42099999999999999</c:v>
                </c:pt>
                <c:pt idx="9046">
                  <c:v>0.42099999999999999</c:v>
                </c:pt>
                <c:pt idx="9047">
                  <c:v>0.42099999999999999</c:v>
                </c:pt>
                <c:pt idx="9048">
                  <c:v>0.42099999999999999</c:v>
                </c:pt>
                <c:pt idx="9049">
                  <c:v>0.42099999999999999</c:v>
                </c:pt>
                <c:pt idx="9050">
                  <c:v>0.42099999999999999</c:v>
                </c:pt>
                <c:pt idx="9051">
                  <c:v>0.42599999999999999</c:v>
                </c:pt>
                <c:pt idx="9052">
                  <c:v>0.42599999999999999</c:v>
                </c:pt>
                <c:pt idx="9053">
                  <c:v>0.42599999999999999</c:v>
                </c:pt>
                <c:pt idx="9054">
                  <c:v>0.42099999999999999</c:v>
                </c:pt>
                <c:pt idx="9055">
                  <c:v>0.42099999999999999</c:v>
                </c:pt>
                <c:pt idx="9056">
                  <c:v>0.40400000000000003</c:v>
                </c:pt>
                <c:pt idx="9057">
                  <c:v>0.40400000000000003</c:v>
                </c:pt>
                <c:pt idx="9058">
                  <c:v>0.40400000000000003</c:v>
                </c:pt>
                <c:pt idx="9059">
                  <c:v>0.40400000000000003</c:v>
                </c:pt>
                <c:pt idx="9060">
                  <c:v>0.40400000000000003</c:v>
                </c:pt>
                <c:pt idx="9061">
                  <c:v>0.39200000000000002</c:v>
                </c:pt>
                <c:pt idx="9062">
                  <c:v>0.39200000000000002</c:v>
                </c:pt>
                <c:pt idx="9063">
                  <c:v>0.39200000000000002</c:v>
                </c:pt>
                <c:pt idx="9064">
                  <c:v>0.39200000000000002</c:v>
                </c:pt>
                <c:pt idx="9065">
                  <c:v>0.39200000000000002</c:v>
                </c:pt>
                <c:pt idx="9066">
                  <c:v>0.39200000000000002</c:v>
                </c:pt>
                <c:pt idx="9067">
                  <c:v>0.39200000000000002</c:v>
                </c:pt>
                <c:pt idx="9068">
                  <c:v>0.39200000000000002</c:v>
                </c:pt>
                <c:pt idx="9069">
                  <c:v>0.39200000000000002</c:v>
                </c:pt>
                <c:pt idx="9070">
                  <c:v>0.39200000000000002</c:v>
                </c:pt>
                <c:pt idx="9071">
                  <c:v>0.39200000000000002</c:v>
                </c:pt>
                <c:pt idx="9072">
                  <c:v>0.38900000000000001</c:v>
                </c:pt>
                <c:pt idx="9073">
                  <c:v>0.38900000000000001</c:v>
                </c:pt>
                <c:pt idx="9074">
                  <c:v>0.38900000000000001</c:v>
                </c:pt>
                <c:pt idx="9075">
                  <c:v>0.38900000000000001</c:v>
                </c:pt>
                <c:pt idx="9076">
                  <c:v>0.38900000000000001</c:v>
                </c:pt>
                <c:pt idx="9077">
                  <c:v>0.39200000000000002</c:v>
                </c:pt>
                <c:pt idx="9078">
                  <c:v>0.39200000000000002</c:v>
                </c:pt>
                <c:pt idx="9079">
                  <c:v>0.39200000000000002</c:v>
                </c:pt>
                <c:pt idx="9080">
                  <c:v>0.39200000000000002</c:v>
                </c:pt>
                <c:pt idx="9081">
                  <c:v>0.39200000000000002</c:v>
                </c:pt>
                <c:pt idx="9082">
                  <c:v>0.38900000000000001</c:v>
                </c:pt>
                <c:pt idx="9083">
                  <c:v>0.39200000000000002</c:v>
                </c:pt>
                <c:pt idx="9084">
                  <c:v>0.39200000000000002</c:v>
                </c:pt>
                <c:pt idx="9085">
                  <c:v>0.39200000000000002</c:v>
                </c:pt>
                <c:pt idx="9086">
                  <c:v>0.40400000000000003</c:v>
                </c:pt>
                <c:pt idx="9087">
                  <c:v>0.40400000000000003</c:v>
                </c:pt>
                <c:pt idx="9088">
                  <c:v>0.40400000000000003</c:v>
                </c:pt>
                <c:pt idx="9089">
                  <c:v>0.40400000000000003</c:v>
                </c:pt>
                <c:pt idx="9090">
                  <c:v>0.40400000000000003</c:v>
                </c:pt>
                <c:pt idx="9091">
                  <c:v>0.40400000000000003</c:v>
                </c:pt>
                <c:pt idx="9092">
                  <c:v>0.40400000000000003</c:v>
                </c:pt>
                <c:pt idx="9093">
                  <c:v>0.40400000000000003</c:v>
                </c:pt>
                <c:pt idx="9094">
                  <c:v>0.40400000000000003</c:v>
                </c:pt>
                <c:pt idx="9095">
                  <c:v>0.40400000000000003</c:v>
                </c:pt>
                <c:pt idx="9096">
                  <c:v>0.40400000000000003</c:v>
                </c:pt>
                <c:pt idx="9097">
                  <c:v>0.40400000000000003</c:v>
                </c:pt>
                <c:pt idx="9098">
                  <c:v>0.40400000000000003</c:v>
                </c:pt>
                <c:pt idx="9099">
                  <c:v>0.40400000000000003</c:v>
                </c:pt>
                <c:pt idx="9100">
                  <c:v>0.39200000000000002</c:v>
                </c:pt>
                <c:pt idx="9101">
                  <c:v>0.39200000000000002</c:v>
                </c:pt>
                <c:pt idx="9102">
                  <c:v>0.39200000000000002</c:v>
                </c:pt>
                <c:pt idx="9103">
                  <c:v>0.40400000000000003</c:v>
                </c:pt>
                <c:pt idx="9104">
                  <c:v>0.39200000000000002</c:v>
                </c:pt>
                <c:pt idx="9105">
                  <c:v>0.39200000000000002</c:v>
                </c:pt>
                <c:pt idx="9106">
                  <c:v>0.39200000000000002</c:v>
                </c:pt>
                <c:pt idx="9107">
                  <c:v>0.38900000000000001</c:v>
                </c:pt>
                <c:pt idx="9108">
                  <c:v>0.38900000000000001</c:v>
                </c:pt>
                <c:pt idx="9109">
                  <c:v>0.38900000000000001</c:v>
                </c:pt>
                <c:pt idx="9110">
                  <c:v>0.38200000000000001</c:v>
                </c:pt>
                <c:pt idx="9111">
                  <c:v>0.373</c:v>
                </c:pt>
                <c:pt idx="9112">
                  <c:v>0.373</c:v>
                </c:pt>
                <c:pt idx="9113">
                  <c:v>0.373</c:v>
                </c:pt>
                <c:pt idx="9114">
                  <c:v>0.38200000000000001</c:v>
                </c:pt>
                <c:pt idx="9115">
                  <c:v>0.38200000000000001</c:v>
                </c:pt>
                <c:pt idx="9116">
                  <c:v>0.38200000000000001</c:v>
                </c:pt>
                <c:pt idx="9117">
                  <c:v>0.38200000000000001</c:v>
                </c:pt>
                <c:pt idx="9118">
                  <c:v>0.373</c:v>
                </c:pt>
                <c:pt idx="9119">
                  <c:v>0.373</c:v>
                </c:pt>
                <c:pt idx="9120">
                  <c:v>0.373</c:v>
                </c:pt>
                <c:pt idx="9121">
                  <c:v>0.35799999999999998</c:v>
                </c:pt>
                <c:pt idx="9122">
                  <c:v>0.35799999999999998</c:v>
                </c:pt>
                <c:pt idx="9123">
                  <c:v>0.35799999999999998</c:v>
                </c:pt>
                <c:pt idx="9124">
                  <c:v>0.35799999999999998</c:v>
                </c:pt>
                <c:pt idx="9125">
                  <c:v>0.35799999999999998</c:v>
                </c:pt>
                <c:pt idx="9126">
                  <c:v>0.35799999999999998</c:v>
                </c:pt>
                <c:pt idx="9127">
                  <c:v>0.373</c:v>
                </c:pt>
                <c:pt idx="9128">
                  <c:v>0.38200000000000001</c:v>
                </c:pt>
                <c:pt idx="9129">
                  <c:v>0.38200000000000001</c:v>
                </c:pt>
                <c:pt idx="9130">
                  <c:v>0.38200000000000001</c:v>
                </c:pt>
                <c:pt idx="9131">
                  <c:v>0.38200000000000001</c:v>
                </c:pt>
                <c:pt idx="9132">
                  <c:v>0.38200000000000001</c:v>
                </c:pt>
                <c:pt idx="9133">
                  <c:v>0.373</c:v>
                </c:pt>
                <c:pt idx="9134">
                  <c:v>0.373</c:v>
                </c:pt>
                <c:pt idx="9135">
                  <c:v>0.373</c:v>
                </c:pt>
                <c:pt idx="9136">
                  <c:v>0.373</c:v>
                </c:pt>
                <c:pt idx="9137">
                  <c:v>0.373</c:v>
                </c:pt>
                <c:pt idx="9138">
                  <c:v>0.35799999999999998</c:v>
                </c:pt>
                <c:pt idx="9139">
                  <c:v>0.373</c:v>
                </c:pt>
                <c:pt idx="9140">
                  <c:v>0.373</c:v>
                </c:pt>
                <c:pt idx="9141">
                  <c:v>0.38200000000000001</c:v>
                </c:pt>
                <c:pt idx="9142">
                  <c:v>0.38200000000000001</c:v>
                </c:pt>
                <c:pt idx="9143">
                  <c:v>0.38200000000000001</c:v>
                </c:pt>
                <c:pt idx="9144">
                  <c:v>0.38200000000000001</c:v>
                </c:pt>
                <c:pt idx="9145">
                  <c:v>0.38200000000000001</c:v>
                </c:pt>
                <c:pt idx="9146">
                  <c:v>0.373</c:v>
                </c:pt>
                <c:pt idx="9147">
                  <c:v>0.373</c:v>
                </c:pt>
                <c:pt idx="9148">
                  <c:v>0.38200000000000001</c:v>
                </c:pt>
                <c:pt idx="9149">
                  <c:v>0.38200000000000001</c:v>
                </c:pt>
                <c:pt idx="9150">
                  <c:v>0.38200000000000001</c:v>
                </c:pt>
                <c:pt idx="9151">
                  <c:v>0.38200000000000001</c:v>
                </c:pt>
                <c:pt idx="9152">
                  <c:v>0.38200000000000001</c:v>
                </c:pt>
                <c:pt idx="9153">
                  <c:v>0.38200000000000001</c:v>
                </c:pt>
                <c:pt idx="9154">
                  <c:v>0.38200000000000001</c:v>
                </c:pt>
                <c:pt idx="9155">
                  <c:v>0.38200000000000001</c:v>
                </c:pt>
                <c:pt idx="9156">
                  <c:v>0.38200000000000001</c:v>
                </c:pt>
                <c:pt idx="9157">
                  <c:v>0.38200000000000001</c:v>
                </c:pt>
                <c:pt idx="9158">
                  <c:v>0.38200000000000001</c:v>
                </c:pt>
                <c:pt idx="9159">
                  <c:v>0.373</c:v>
                </c:pt>
                <c:pt idx="9160">
                  <c:v>0.38200000000000001</c:v>
                </c:pt>
                <c:pt idx="9161">
                  <c:v>0.373</c:v>
                </c:pt>
                <c:pt idx="9162">
                  <c:v>0.38200000000000001</c:v>
                </c:pt>
                <c:pt idx="9163">
                  <c:v>0.39200000000000002</c:v>
                </c:pt>
                <c:pt idx="9164">
                  <c:v>0.39200000000000002</c:v>
                </c:pt>
                <c:pt idx="9165">
                  <c:v>0.39200000000000002</c:v>
                </c:pt>
                <c:pt idx="9166">
                  <c:v>0.39200000000000002</c:v>
                </c:pt>
                <c:pt idx="9167">
                  <c:v>0.39200000000000002</c:v>
                </c:pt>
                <c:pt idx="9168">
                  <c:v>0.40400000000000003</c:v>
                </c:pt>
                <c:pt idx="9169">
                  <c:v>0.40400000000000003</c:v>
                </c:pt>
                <c:pt idx="9170">
                  <c:v>0.42099999999999999</c:v>
                </c:pt>
                <c:pt idx="9171">
                  <c:v>0.42099999999999999</c:v>
                </c:pt>
                <c:pt idx="9172">
                  <c:v>0.42099999999999999</c:v>
                </c:pt>
                <c:pt idx="9173">
                  <c:v>0.42099999999999999</c:v>
                </c:pt>
                <c:pt idx="9174">
                  <c:v>0.42099999999999999</c:v>
                </c:pt>
                <c:pt idx="9175">
                  <c:v>0.42099999999999999</c:v>
                </c:pt>
                <c:pt idx="9176">
                  <c:v>0.42099999999999999</c:v>
                </c:pt>
                <c:pt idx="9177">
                  <c:v>0.42099999999999999</c:v>
                </c:pt>
                <c:pt idx="9178">
                  <c:v>0.42099999999999999</c:v>
                </c:pt>
                <c:pt idx="9179">
                  <c:v>0.42099999999999999</c:v>
                </c:pt>
                <c:pt idx="9180">
                  <c:v>0.42099999999999999</c:v>
                </c:pt>
                <c:pt idx="9181">
                  <c:v>0.42099999999999999</c:v>
                </c:pt>
                <c:pt idx="9182">
                  <c:v>0.40400000000000003</c:v>
                </c:pt>
                <c:pt idx="9183">
                  <c:v>0.40400000000000003</c:v>
                </c:pt>
                <c:pt idx="9184">
                  <c:v>0.40400000000000003</c:v>
                </c:pt>
                <c:pt idx="9185">
                  <c:v>0.40400000000000003</c:v>
                </c:pt>
                <c:pt idx="9186">
                  <c:v>0.40400000000000003</c:v>
                </c:pt>
                <c:pt idx="9187">
                  <c:v>0.39200000000000002</c:v>
                </c:pt>
                <c:pt idx="9188">
                  <c:v>0.39200000000000002</c:v>
                </c:pt>
                <c:pt idx="9189">
                  <c:v>0.39200000000000002</c:v>
                </c:pt>
                <c:pt idx="9190">
                  <c:v>0.39200000000000002</c:v>
                </c:pt>
                <c:pt idx="9191">
                  <c:v>0.40400000000000003</c:v>
                </c:pt>
                <c:pt idx="9192">
                  <c:v>0.40400000000000003</c:v>
                </c:pt>
                <c:pt idx="9193">
                  <c:v>0.40400000000000003</c:v>
                </c:pt>
                <c:pt idx="9194">
                  <c:v>0.40400000000000003</c:v>
                </c:pt>
                <c:pt idx="9195">
                  <c:v>0.40400000000000003</c:v>
                </c:pt>
                <c:pt idx="9196">
                  <c:v>0.40400000000000003</c:v>
                </c:pt>
                <c:pt idx="9197">
                  <c:v>0.42099999999999999</c:v>
                </c:pt>
                <c:pt idx="9198">
                  <c:v>0.42099999999999999</c:v>
                </c:pt>
                <c:pt idx="9199">
                  <c:v>0.42099999999999999</c:v>
                </c:pt>
                <c:pt idx="9200">
                  <c:v>0.42099999999999999</c:v>
                </c:pt>
                <c:pt idx="9201">
                  <c:v>0.42099999999999999</c:v>
                </c:pt>
                <c:pt idx="9202">
                  <c:v>0.42599999999999999</c:v>
                </c:pt>
                <c:pt idx="9203">
                  <c:v>0.43099999999999999</c:v>
                </c:pt>
                <c:pt idx="9204">
                  <c:v>0.43099999999999999</c:v>
                </c:pt>
                <c:pt idx="9205">
                  <c:v>0.43099999999999999</c:v>
                </c:pt>
                <c:pt idx="9206">
                  <c:v>0.43099999999999999</c:v>
                </c:pt>
                <c:pt idx="9207">
                  <c:v>0.43099999999999999</c:v>
                </c:pt>
                <c:pt idx="9208">
                  <c:v>0.436</c:v>
                </c:pt>
                <c:pt idx="9209">
                  <c:v>0.436</c:v>
                </c:pt>
                <c:pt idx="9210">
                  <c:v>0.436</c:v>
                </c:pt>
                <c:pt idx="9211">
                  <c:v>0.43099999999999999</c:v>
                </c:pt>
                <c:pt idx="9212">
                  <c:v>0.43099999999999999</c:v>
                </c:pt>
                <c:pt idx="9213">
                  <c:v>0.43099999999999999</c:v>
                </c:pt>
                <c:pt idx="9214">
                  <c:v>0.43099999999999999</c:v>
                </c:pt>
                <c:pt idx="9215">
                  <c:v>0.43099999999999999</c:v>
                </c:pt>
                <c:pt idx="9216">
                  <c:v>0.436</c:v>
                </c:pt>
                <c:pt idx="9217">
                  <c:v>0.44600000000000001</c:v>
                </c:pt>
                <c:pt idx="9218">
                  <c:v>0.45200000000000001</c:v>
                </c:pt>
                <c:pt idx="9219">
                  <c:v>0.46300000000000002</c:v>
                </c:pt>
                <c:pt idx="9220">
                  <c:v>0.46300000000000002</c:v>
                </c:pt>
                <c:pt idx="9221">
                  <c:v>0.46300000000000002</c:v>
                </c:pt>
                <c:pt idx="9222">
                  <c:v>0.48499999999999999</c:v>
                </c:pt>
                <c:pt idx="9223">
                  <c:v>0.48499999999999999</c:v>
                </c:pt>
                <c:pt idx="9224">
                  <c:v>0.48499999999999999</c:v>
                </c:pt>
                <c:pt idx="9225">
                  <c:v>0.48499999999999999</c:v>
                </c:pt>
                <c:pt idx="9226">
                  <c:v>0.47099999999999997</c:v>
                </c:pt>
                <c:pt idx="9227">
                  <c:v>0.47099999999999997</c:v>
                </c:pt>
                <c:pt idx="9228">
                  <c:v>0.47099999999999997</c:v>
                </c:pt>
                <c:pt idx="9229">
                  <c:v>0.46300000000000002</c:v>
                </c:pt>
                <c:pt idx="9230">
                  <c:v>0.47099999999999997</c:v>
                </c:pt>
                <c:pt idx="9231">
                  <c:v>0.48499999999999999</c:v>
                </c:pt>
                <c:pt idx="9232">
                  <c:v>0.48499999999999999</c:v>
                </c:pt>
                <c:pt idx="9233">
                  <c:v>0.505</c:v>
                </c:pt>
                <c:pt idx="9234">
                  <c:v>0.505</c:v>
                </c:pt>
                <c:pt idx="9235">
                  <c:v>0.505</c:v>
                </c:pt>
                <c:pt idx="9236">
                  <c:v>0.505</c:v>
                </c:pt>
                <c:pt idx="9237">
                  <c:v>0.51700000000000002</c:v>
                </c:pt>
                <c:pt idx="9238">
                  <c:v>0.52100000000000002</c:v>
                </c:pt>
                <c:pt idx="9239">
                  <c:v>0.54700000000000004</c:v>
                </c:pt>
                <c:pt idx="9240">
                  <c:v>0.53300000000000003</c:v>
                </c:pt>
                <c:pt idx="9241">
                  <c:v>0.53300000000000003</c:v>
                </c:pt>
                <c:pt idx="9242">
                  <c:v>0.53300000000000003</c:v>
                </c:pt>
                <c:pt idx="9243">
                  <c:v>0.53300000000000003</c:v>
                </c:pt>
                <c:pt idx="9244">
                  <c:v>0.52100000000000002</c:v>
                </c:pt>
                <c:pt idx="9245">
                  <c:v>0.52100000000000002</c:v>
                </c:pt>
                <c:pt idx="9246">
                  <c:v>0.52100000000000002</c:v>
                </c:pt>
                <c:pt idx="9247">
                  <c:v>0.52100000000000002</c:v>
                </c:pt>
                <c:pt idx="9248">
                  <c:v>0.52100000000000002</c:v>
                </c:pt>
                <c:pt idx="9249">
                  <c:v>0.52100000000000002</c:v>
                </c:pt>
                <c:pt idx="9250">
                  <c:v>0.52100000000000002</c:v>
                </c:pt>
                <c:pt idx="9251">
                  <c:v>0.52100000000000002</c:v>
                </c:pt>
                <c:pt idx="9252">
                  <c:v>0.52100000000000002</c:v>
                </c:pt>
                <c:pt idx="9253">
                  <c:v>0.52100000000000002</c:v>
                </c:pt>
                <c:pt idx="9254">
                  <c:v>0.53300000000000003</c:v>
                </c:pt>
                <c:pt idx="9255">
                  <c:v>0.53300000000000003</c:v>
                </c:pt>
                <c:pt idx="9256">
                  <c:v>0.53300000000000003</c:v>
                </c:pt>
                <c:pt idx="9257">
                  <c:v>0.53300000000000003</c:v>
                </c:pt>
                <c:pt idx="9258">
                  <c:v>0.54100000000000004</c:v>
                </c:pt>
                <c:pt idx="9259">
                  <c:v>0.54700000000000004</c:v>
                </c:pt>
                <c:pt idx="9260">
                  <c:v>0.54100000000000004</c:v>
                </c:pt>
                <c:pt idx="9261">
                  <c:v>0.54700000000000004</c:v>
                </c:pt>
                <c:pt idx="9262">
                  <c:v>0.54700000000000004</c:v>
                </c:pt>
                <c:pt idx="9263">
                  <c:v>0.54700000000000004</c:v>
                </c:pt>
                <c:pt idx="9264">
                  <c:v>0.54700000000000004</c:v>
                </c:pt>
                <c:pt idx="9265">
                  <c:v>0.54700000000000004</c:v>
                </c:pt>
                <c:pt idx="9266">
                  <c:v>0.55300000000000005</c:v>
                </c:pt>
                <c:pt idx="9267">
                  <c:v>0.55300000000000005</c:v>
                </c:pt>
                <c:pt idx="9268">
                  <c:v>0.55700000000000005</c:v>
                </c:pt>
                <c:pt idx="9269">
                  <c:v>0.55700000000000005</c:v>
                </c:pt>
                <c:pt idx="9270">
                  <c:v>0.55700000000000005</c:v>
                </c:pt>
                <c:pt idx="9271">
                  <c:v>0.56799999999999995</c:v>
                </c:pt>
                <c:pt idx="9272">
                  <c:v>0.58499999999999996</c:v>
                </c:pt>
                <c:pt idx="9273">
                  <c:v>0.59099999999999997</c:v>
                </c:pt>
                <c:pt idx="9274">
                  <c:v>0.59099999999999997</c:v>
                </c:pt>
                <c:pt idx="9275">
                  <c:v>0.57799999999999996</c:v>
                </c:pt>
                <c:pt idx="9276">
                  <c:v>0.57799999999999996</c:v>
                </c:pt>
                <c:pt idx="9277">
                  <c:v>0.57799999999999996</c:v>
                </c:pt>
                <c:pt idx="9278">
                  <c:v>0.56799999999999995</c:v>
                </c:pt>
                <c:pt idx="9279">
                  <c:v>0.56799999999999995</c:v>
                </c:pt>
                <c:pt idx="9280">
                  <c:v>0.56799999999999995</c:v>
                </c:pt>
                <c:pt idx="9281">
                  <c:v>0.56799999999999995</c:v>
                </c:pt>
                <c:pt idx="9282">
                  <c:v>0.57799999999999996</c:v>
                </c:pt>
                <c:pt idx="9283">
                  <c:v>0.57799999999999996</c:v>
                </c:pt>
                <c:pt idx="9284">
                  <c:v>0.57799999999999996</c:v>
                </c:pt>
                <c:pt idx="9285">
                  <c:v>0.59099999999999997</c:v>
                </c:pt>
                <c:pt idx="9286">
                  <c:v>0.59099999999999997</c:v>
                </c:pt>
                <c:pt idx="9287">
                  <c:v>0.59099999999999997</c:v>
                </c:pt>
                <c:pt idx="9288">
                  <c:v>0.59099999999999997</c:v>
                </c:pt>
                <c:pt idx="9289">
                  <c:v>0.59099999999999997</c:v>
                </c:pt>
                <c:pt idx="9290">
                  <c:v>0.59099999999999997</c:v>
                </c:pt>
                <c:pt idx="9291">
                  <c:v>0.59099999999999997</c:v>
                </c:pt>
                <c:pt idx="9292">
                  <c:v>0.59099999999999997</c:v>
                </c:pt>
                <c:pt idx="9293">
                  <c:v>0.6</c:v>
                </c:pt>
                <c:pt idx="9294">
                  <c:v>0.60399999999999998</c:v>
                </c:pt>
                <c:pt idx="9295">
                  <c:v>0.60799999999999998</c:v>
                </c:pt>
                <c:pt idx="9296">
                  <c:v>0.623</c:v>
                </c:pt>
                <c:pt idx="9297">
                  <c:v>0.623</c:v>
                </c:pt>
                <c:pt idx="9298">
                  <c:v>0.623</c:v>
                </c:pt>
                <c:pt idx="9299">
                  <c:v>0.627</c:v>
                </c:pt>
                <c:pt idx="9300">
                  <c:v>0.64600000000000002</c:v>
                </c:pt>
                <c:pt idx="9301">
                  <c:v>0.64</c:v>
                </c:pt>
                <c:pt idx="9302">
                  <c:v>0.623</c:v>
                </c:pt>
                <c:pt idx="9303">
                  <c:v>0.61499999999999999</c:v>
                </c:pt>
                <c:pt idx="9304">
                  <c:v>0.61499999999999999</c:v>
                </c:pt>
                <c:pt idx="9305">
                  <c:v>0.61499999999999999</c:v>
                </c:pt>
                <c:pt idx="9306">
                  <c:v>0.60799999999999998</c:v>
                </c:pt>
                <c:pt idx="9307">
                  <c:v>0.60399999999999998</c:v>
                </c:pt>
                <c:pt idx="9308">
                  <c:v>0.60399999999999998</c:v>
                </c:pt>
                <c:pt idx="9309">
                  <c:v>0.60399999999999998</c:v>
                </c:pt>
                <c:pt idx="9310">
                  <c:v>0.60399999999999998</c:v>
                </c:pt>
                <c:pt idx="9311">
                  <c:v>0.60399999999999998</c:v>
                </c:pt>
                <c:pt idx="9312">
                  <c:v>0.60399999999999998</c:v>
                </c:pt>
                <c:pt idx="9313">
                  <c:v>0.60799999999999998</c:v>
                </c:pt>
                <c:pt idx="9314">
                  <c:v>0.60799999999999998</c:v>
                </c:pt>
                <c:pt idx="9315">
                  <c:v>0.61499999999999999</c:v>
                </c:pt>
                <c:pt idx="9316">
                  <c:v>0.61499999999999999</c:v>
                </c:pt>
                <c:pt idx="9317">
                  <c:v>0.61499999999999999</c:v>
                </c:pt>
                <c:pt idx="9318">
                  <c:v>0.61499999999999999</c:v>
                </c:pt>
                <c:pt idx="9319">
                  <c:v>0.61499999999999999</c:v>
                </c:pt>
                <c:pt idx="9320">
                  <c:v>0.627</c:v>
                </c:pt>
                <c:pt idx="9321">
                  <c:v>0.63</c:v>
                </c:pt>
                <c:pt idx="9322">
                  <c:v>0.63</c:v>
                </c:pt>
                <c:pt idx="9323">
                  <c:v>0.627</c:v>
                </c:pt>
                <c:pt idx="9324">
                  <c:v>0.627</c:v>
                </c:pt>
                <c:pt idx="9325">
                  <c:v>0.627</c:v>
                </c:pt>
                <c:pt idx="9326">
                  <c:v>0.627</c:v>
                </c:pt>
                <c:pt idx="9327">
                  <c:v>0.63</c:v>
                </c:pt>
                <c:pt idx="9328">
                  <c:v>0.63600000000000001</c:v>
                </c:pt>
                <c:pt idx="9329">
                  <c:v>0.65300000000000002</c:v>
                </c:pt>
                <c:pt idx="9330">
                  <c:v>0.65300000000000002</c:v>
                </c:pt>
                <c:pt idx="9331">
                  <c:v>0.66300000000000003</c:v>
                </c:pt>
                <c:pt idx="9332">
                  <c:v>0.66300000000000003</c:v>
                </c:pt>
                <c:pt idx="9333">
                  <c:v>0.66300000000000003</c:v>
                </c:pt>
                <c:pt idx="9334">
                  <c:v>0.66300000000000003</c:v>
                </c:pt>
                <c:pt idx="9335">
                  <c:v>0.65300000000000002</c:v>
                </c:pt>
                <c:pt idx="9336">
                  <c:v>0.65300000000000002</c:v>
                </c:pt>
                <c:pt idx="9337">
                  <c:v>0.64</c:v>
                </c:pt>
                <c:pt idx="9338">
                  <c:v>0.64</c:v>
                </c:pt>
                <c:pt idx="9339">
                  <c:v>0.64</c:v>
                </c:pt>
                <c:pt idx="9340">
                  <c:v>0.64</c:v>
                </c:pt>
                <c:pt idx="9341">
                  <c:v>0.63600000000000001</c:v>
                </c:pt>
                <c:pt idx="9342">
                  <c:v>0.63600000000000001</c:v>
                </c:pt>
                <c:pt idx="9343">
                  <c:v>0.63600000000000001</c:v>
                </c:pt>
                <c:pt idx="9344">
                  <c:v>0.64</c:v>
                </c:pt>
                <c:pt idx="9345">
                  <c:v>0.64</c:v>
                </c:pt>
                <c:pt idx="9346">
                  <c:v>0.64</c:v>
                </c:pt>
                <c:pt idx="9347">
                  <c:v>0.64</c:v>
                </c:pt>
                <c:pt idx="9348">
                  <c:v>0.64600000000000002</c:v>
                </c:pt>
                <c:pt idx="9349">
                  <c:v>0.63600000000000001</c:v>
                </c:pt>
                <c:pt idx="9350">
                  <c:v>0.63</c:v>
                </c:pt>
                <c:pt idx="9351">
                  <c:v>0.627</c:v>
                </c:pt>
                <c:pt idx="9352">
                  <c:v>0.61499999999999999</c:v>
                </c:pt>
                <c:pt idx="9353">
                  <c:v>0.61499999999999999</c:v>
                </c:pt>
                <c:pt idx="9354">
                  <c:v>0.61499999999999999</c:v>
                </c:pt>
                <c:pt idx="9355">
                  <c:v>0.60799999999999998</c:v>
                </c:pt>
                <c:pt idx="9356">
                  <c:v>0.60399999999999998</c:v>
                </c:pt>
                <c:pt idx="9357">
                  <c:v>0.60399999999999998</c:v>
                </c:pt>
                <c:pt idx="9358">
                  <c:v>0.6</c:v>
                </c:pt>
                <c:pt idx="9359">
                  <c:v>0.6</c:v>
                </c:pt>
                <c:pt idx="9360">
                  <c:v>0.6</c:v>
                </c:pt>
                <c:pt idx="9361">
                  <c:v>0.6</c:v>
                </c:pt>
                <c:pt idx="9362">
                  <c:v>0.6</c:v>
                </c:pt>
                <c:pt idx="9363">
                  <c:v>0.59699999999999998</c:v>
                </c:pt>
                <c:pt idx="9364">
                  <c:v>0.58499999999999996</c:v>
                </c:pt>
                <c:pt idx="9365">
                  <c:v>0.57799999999999996</c:v>
                </c:pt>
                <c:pt idx="9366">
                  <c:v>0.56799999999999995</c:v>
                </c:pt>
                <c:pt idx="9367">
                  <c:v>0.56799999999999995</c:v>
                </c:pt>
                <c:pt idx="9368">
                  <c:v>0.56799999999999995</c:v>
                </c:pt>
                <c:pt idx="9369">
                  <c:v>0.56799999999999995</c:v>
                </c:pt>
                <c:pt idx="9370">
                  <c:v>0.56799999999999995</c:v>
                </c:pt>
                <c:pt idx="9371">
                  <c:v>0.56799999999999995</c:v>
                </c:pt>
                <c:pt idx="9372">
                  <c:v>0.55700000000000005</c:v>
                </c:pt>
                <c:pt idx="9373">
                  <c:v>0.56799999999999995</c:v>
                </c:pt>
                <c:pt idx="9374">
                  <c:v>0.56799999999999995</c:v>
                </c:pt>
                <c:pt idx="9375">
                  <c:v>0.56799999999999995</c:v>
                </c:pt>
                <c:pt idx="9376">
                  <c:v>0.56799999999999995</c:v>
                </c:pt>
                <c:pt idx="9377">
                  <c:v>0.56799999999999995</c:v>
                </c:pt>
                <c:pt idx="9378">
                  <c:v>0.56799999999999995</c:v>
                </c:pt>
                <c:pt idx="9379">
                  <c:v>0.56799999999999995</c:v>
                </c:pt>
                <c:pt idx="9380">
                  <c:v>0.55700000000000005</c:v>
                </c:pt>
                <c:pt idx="9381">
                  <c:v>0.55700000000000005</c:v>
                </c:pt>
                <c:pt idx="9382">
                  <c:v>0.55700000000000005</c:v>
                </c:pt>
                <c:pt idx="9383">
                  <c:v>0.55700000000000005</c:v>
                </c:pt>
                <c:pt idx="9384">
                  <c:v>0.57799999999999996</c:v>
                </c:pt>
                <c:pt idx="9385">
                  <c:v>0.58499999999999996</c:v>
                </c:pt>
                <c:pt idx="9386">
                  <c:v>0.58499999999999996</c:v>
                </c:pt>
                <c:pt idx="9387">
                  <c:v>0.59099999999999997</c:v>
                </c:pt>
                <c:pt idx="9388">
                  <c:v>0.59099999999999997</c:v>
                </c:pt>
                <c:pt idx="9389">
                  <c:v>0.59099999999999997</c:v>
                </c:pt>
                <c:pt idx="9390">
                  <c:v>0.6</c:v>
                </c:pt>
                <c:pt idx="9391">
                  <c:v>0.60799999999999998</c:v>
                </c:pt>
                <c:pt idx="9392">
                  <c:v>0.61499999999999999</c:v>
                </c:pt>
                <c:pt idx="9393">
                  <c:v>0.60799999999999998</c:v>
                </c:pt>
                <c:pt idx="9394">
                  <c:v>0.60799999999999998</c:v>
                </c:pt>
                <c:pt idx="9395">
                  <c:v>0.60799999999999998</c:v>
                </c:pt>
                <c:pt idx="9396">
                  <c:v>0.60799999999999998</c:v>
                </c:pt>
                <c:pt idx="9397">
                  <c:v>0.60799999999999998</c:v>
                </c:pt>
                <c:pt idx="9398">
                  <c:v>0.60799999999999998</c:v>
                </c:pt>
                <c:pt idx="9399">
                  <c:v>0.60799999999999998</c:v>
                </c:pt>
                <c:pt idx="9400">
                  <c:v>0.60799999999999998</c:v>
                </c:pt>
                <c:pt idx="9401">
                  <c:v>0.60799999999999998</c:v>
                </c:pt>
                <c:pt idx="9402">
                  <c:v>0.60799999999999998</c:v>
                </c:pt>
                <c:pt idx="9403">
                  <c:v>0.60799999999999998</c:v>
                </c:pt>
                <c:pt idx="9404">
                  <c:v>0.60799999999999998</c:v>
                </c:pt>
                <c:pt idx="9405">
                  <c:v>0.60399999999999998</c:v>
                </c:pt>
                <c:pt idx="9406">
                  <c:v>0.60799999999999998</c:v>
                </c:pt>
                <c:pt idx="9407">
                  <c:v>0.60399999999999998</c:v>
                </c:pt>
                <c:pt idx="9408">
                  <c:v>0.60799999999999998</c:v>
                </c:pt>
                <c:pt idx="9409">
                  <c:v>0.60799999999999998</c:v>
                </c:pt>
                <c:pt idx="9410">
                  <c:v>0.60799999999999998</c:v>
                </c:pt>
                <c:pt idx="9411">
                  <c:v>0.60399999999999998</c:v>
                </c:pt>
                <c:pt idx="9412">
                  <c:v>0.59699999999999998</c:v>
                </c:pt>
                <c:pt idx="9413">
                  <c:v>0.59699999999999998</c:v>
                </c:pt>
                <c:pt idx="9414">
                  <c:v>0.59099999999999997</c:v>
                </c:pt>
                <c:pt idx="9415">
                  <c:v>0.59099999999999997</c:v>
                </c:pt>
                <c:pt idx="9416">
                  <c:v>0.59099999999999997</c:v>
                </c:pt>
                <c:pt idx="9417">
                  <c:v>0.59099999999999997</c:v>
                </c:pt>
                <c:pt idx="9418">
                  <c:v>0.59099999999999997</c:v>
                </c:pt>
                <c:pt idx="9419">
                  <c:v>0.59699999999999998</c:v>
                </c:pt>
                <c:pt idx="9420">
                  <c:v>0.59699999999999998</c:v>
                </c:pt>
                <c:pt idx="9421">
                  <c:v>0.59699999999999998</c:v>
                </c:pt>
                <c:pt idx="9422">
                  <c:v>0.6</c:v>
                </c:pt>
                <c:pt idx="9423">
                  <c:v>0.6</c:v>
                </c:pt>
                <c:pt idx="9424">
                  <c:v>0.6</c:v>
                </c:pt>
                <c:pt idx="9425">
                  <c:v>0.59699999999999998</c:v>
                </c:pt>
                <c:pt idx="9426">
                  <c:v>0.59699999999999998</c:v>
                </c:pt>
                <c:pt idx="9427">
                  <c:v>0.59099999999999997</c:v>
                </c:pt>
                <c:pt idx="9428">
                  <c:v>0.59099999999999997</c:v>
                </c:pt>
                <c:pt idx="9429">
                  <c:v>0.59099999999999997</c:v>
                </c:pt>
                <c:pt idx="9430">
                  <c:v>0.59099999999999997</c:v>
                </c:pt>
                <c:pt idx="9431">
                  <c:v>0.59099999999999997</c:v>
                </c:pt>
                <c:pt idx="9432">
                  <c:v>0.59099999999999997</c:v>
                </c:pt>
                <c:pt idx="9433">
                  <c:v>0.59699999999999998</c:v>
                </c:pt>
                <c:pt idx="9434">
                  <c:v>0.6</c:v>
                </c:pt>
                <c:pt idx="9435">
                  <c:v>0.6</c:v>
                </c:pt>
                <c:pt idx="9436">
                  <c:v>0.6</c:v>
                </c:pt>
                <c:pt idx="9437">
                  <c:v>0.6</c:v>
                </c:pt>
                <c:pt idx="9438">
                  <c:v>0.6</c:v>
                </c:pt>
                <c:pt idx="9439">
                  <c:v>0.60399999999999998</c:v>
                </c:pt>
                <c:pt idx="9440">
                  <c:v>0.6</c:v>
                </c:pt>
                <c:pt idx="9441">
                  <c:v>0.6</c:v>
                </c:pt>
                <c:pt idx="9442">
                  <c:v>0.60399999999999998</c:v>
                </c:pt>
                <c:pt idx="9443">
                  <c:v>0.60399999999999998</c:v>
                </c:pt>
                <c:pt idx="9444">
                  <c:v>0.60399999999999998</c:v>
                </c:pt>
                <c:pt idx="9445">
                  <c:v>0.60399999999999998</c:v>
                </c:pt>
                <c:pt idx="9446">
                  <c:v>0.60399999999999998</c:v>
                </c:pt>
                <c:pt idx="9447">
                  <c:v>0.60399999999999998</c:v>
                </c:pt>
                <c:pt idx="9448">
                  <c:v>0.60399999999999998</c:v>
                </c:pt>
                <c:pt idx="9449">
                  <c:v>0.6</c:v>
                </c:pt>
                <c:pt idx="9450">
                  <c:v>0.6</c:v>
                </c:pt>
                <c:pt idx="9451">
                  <c:v>0.6</c:v>
                </c:pt>
                <c:pt idx="9452">
                  <c:v>0.6</c:v>
                </c:pt>
                <c:pt idx="9453">
                  <c:v>0.6</c:v>
                </c:pt>
                <c:pt idx="9454">
                  <c:v>0.6</c:v>
                </c:pt>
                <c:pt idx="9455">
                  <c:v>0.60799999999999998</c:v>
                </c:pt>
                <c:pt idx="9456">
                  <c:v>0.61499999999999999</c:v>
                </c:pt>
                <c:pt idx="9457">
                  <c:v>0.61499999999999999</c:v>
                </c:pt>
                <c:pt idx="9458">
                  <c:v>0.61499999999999999</c:v>
                </c:pt>
                <c:pt idx="9459">
                  <c:v>0.61499999999999999</c:v>
                </c:pt>
                <c:pt idx="9460">
                  <c:v>0.61499999999999999</c:v>
                </c:pt>
                <c:pt idx="9461">
                  <c:v>0.61499999999999999</c:v>
                </c:pt>
                <c:pt idx="9462">
                  <c:v>0.623</c:v>
                </c:pt>
                <c:pt idx="9463">
                  <c:v>0.623</c:v>
                </c:pt>
                <c:pt idx="9464">
                  <c:v>0.627</c:v>
                </c:pt>
                <c:pt idx="9465">
                  <c:v>0.627</c:v>
                </c:pt>
                <c:pt idx="9466">
                  <c:v>0.627</c:v>
                </c:pt>
                <c:pt idx="9467">
                  <c:v>0.63600000000000001</c:v>
                </c:pt>
                <c:pt idx="9468">
                  <c:v>0.63600000000000001</c:v>
                </c:pt>
                <c:pt idx="9469">
                  <c:v>0.63</c:v>
                </c:pt>
                <c:pt idx="9470">
                  <c:v>0.63</c:v>
                </c:pt>
                <c:pt idx="9471">
                  <c:v>0.63</c:v>
                </c:pt>
                <c:pt idx="9472">
                  <c:v>0.63</c:v>
                </c:pt>
                <c:pt idx="9473">
                  <c:v>0.63</c:v>
                </c:pt>
                <c:pt idx="9474">
                  <c:v>0.63</c:v>
                </c:pt>
                <c:pt idx="9475">
                  <c:v>0.63600000000000001</c:v>
                </c:pt>
                <c:pt idx="9476">
                  <c:v>0.64</c:v>
                </c:pt>
                <c:pt idx="9477">
                  <c:v>0.64</c:v>
                </c:pt>
                <c:pt idx="9478">
                  <c:v>0.64600000000000002</c:v>
                </c:pt>
                <c:pt idx="9479">
                  <c:v>0.64600000000000002</c:v>
                </c:pt>
                <c:pt idx="9480">
                  <c:v>0.64600000000000002</c:v>
                </c:pt>
                <c:pt idx="9481">
                  <c:v>0.65300000000000002</c:v>
                </c:pt>
                <c:pt idx="9482">
                  <c:v>0.66300000000000003</c:v>
                </c:pt>
                <c:pt idx="9483">
                  <c:v>0.66800000000000004</c:v>
                </c:pt>
                <c:pt idx="9484">
                  <c:v>0.66800000000000004</c:v>
                </c:pt>
                <c:pt idx="9485">
                  <c:v>0.67500000000000004</c:v>
                </c:pt>
                <c:pt idx="9486">
                  <c:v>0.67500000000000004</c:v>
                </c:pt>
                <c:pt idx="9487">
                  <c:v>0.67500000000000004</c:v>
                </c:pt>
                <c:pt idx="9488">
                  <c:v>0.66800000000000004</c:v>
                </c:pt>
                <c:pt idx="9489">
                  <c:v>0.66800000000000004</c:v>
                </c:pt>
                <c:pt idx="9490">
                  <c:v>0.66800000000000004</c:v>
                </c:pt>
                <c:pt idx="9491">
                  <c:v>0.67500000000000004</c:v>
                </c:pt>
                <c:pt idx="9492">
                  <c:v>0.67500000000000004</c:v>
                </c:pt>
                <c:pt idx="9493">
                  <c:v>0.67500000000000004</c:v>
                </c:pt>
                <c:pt idx="9494">
                  <c:v>0.67500000000000004</c:v>
                </c:pt>
                <c:pt idx="9495">
                  <c:v>0.70099999999999996</c:v>
                </c:pt>
                <c:pt idx="9496">
                  <c:v>0.69299999999999995</c:v>
                </c:pt>
                <c:pt idx="9497">
                  <c:v>0.68400000000000005</c:v>
                </c:pt>
                <c:pt idx="9498">
                  <c:v>0.68400000000000005</c:v>
                </c:pt>
                <c:pt idx="9499">
                  <c:v>0.68400000000000005</c:v>
                </c:pt>
                <c:pt idx="9500">
                  <c:v>0.68400000000000005</c:v>
                </c:pt>
                <c:pt idx="9501">
                  <c:v>0.68400000000000005</c:v>
                </c:pt>
                <c:pt idx="9502">
                  <c:v>0.69299999999999995</c:v>
                </c:pt>
                <c:pt idx="9503">
                  <c:v>0.69299999999999995</c:v>
                </c:pt>
                <c:pt idx="9504">
                  <c:v>0.70099999999999996</c:v>
                </c:pt>
                <c:pt idx="9505">
                  <c:v>0.70099999999999996</c:v>
                </c:pt>
                <c:pt idx="9506">
                  <c:v>0.70099999999999996</c:v>
                </c:pt>
                <c:pt idx="9507">
                  <c:v>0.70099999999999996</c:v>
                </c:pt>
                <c:pt idx="9508">
                  <c:v>0.70099999999999996</c:v>
                </c:pt>
                <c:pt idx="9509">
                  <c:v>0.69299999999999995</c:v>
                </c:pt>
                <c:pt idx="9510">
                  <c:v>0.70699999999999996</c:v>
                </c:pt>
                <c:pt idx="9511">
                  <c:v>0.71099999999999997</c:v>
                </c:pt>
                <c:pt idx="9512">
                  <c:v>0.71099999999999997</c:v>
                </c:pt>
                <c:pt idx="9513">
                  <c:v>0.71099999999999997</c:v>
                </c:pt>
                <c:pt idx="9514">
                  <c:v>0.71099999999999997</c:v>
                </c:pt>
                <c:pt idx="9515">
                  <c:v>0.71099999999999997</c:v>
                </c:pt>
                <c:pt idx="9516">
                  <c:v>0.71099999999999997</c:v>
                </c:pt>
                <c:pt idx="9517">
                  <c:v>0.71299999999999997</c:v>
                </c:pt>
                <c:pt idx="9518">
                  <c:v>0.71299999999999997</c:v>
                </c:pt>
                <c:pt idx="9519">
                  <c:v>0.71599999999999997</c:v>
                </c:pt>
                <c:pt idx="9520">
                  <c:v>0.72599999999999998</c:v>
                </c:pt>
                <c:pt idx="9521">
                  <c:v>0.72599999999999998</c:v>
                </c:pt>
                <c:pt idx="9522">
                  <c:v>0.72599999999999998</c:v>
                </c:pt>
                <c:pt idx="9523">
                  <c:v>0.73099999999999998</c:v>
                </c:pt>
                <c:pt idx="9524">
                  <c:v>0.73099999999999998</c:v>
                </c:pt>
                <c:pt idx="9525">
                  <c:v>0.73099999999999998</c:v>
                </c:pt>
                <c:pt idx="9526">
                  <c:v>0.73099999999999998</c:v>
                </c:pt>
                <c:pt idx="9527">
                  <c:v>0.73499999999999999</c:v>
                </c:pt>
                <c:pt idx="9528">
                  <c:v>0.73499999999999999</c:v>
                </c:pt>
                <c:pt idx="9529">
                  <c:v>0.73499999999999999</c:v>
                </c:pt>
                <c:pt idx="9530">
                  <c:v>0.74</c:v>
                </c:pt>
                <c:pt idx="9531">
                  <c:v>0.74</c:v>
                </c:pt>
                <c:pt idx="9532">
                  <c:v>0.74</c:v>
                </c:pt>
                <c:pt idx="9533">
                  <c:v>0.747</c:v>
                </c:pt>
                <c:pt idx="9534">
                  <c:v>0.75800000000000001</c:v>
                </c:pt>
                <c:pt idx="9535">
                  <c:v>0.75800000000000001</c:v>
                </c:pt>
                <c:pt idx="9536">
                  <c:v>0.75800000000000001</c:v>
                </c:pt>
                <c:pt idx="9537">
                  <c:v>0.75800000000000001</c:v>
                </c:pt>
                <c:pt idx="9538">
                  <c:v>0.76100000000000001</c:v>
                </c:pt>
                <c:pt idx="9539">
                  <c:v>0.76600000000000001</c:v>
                </c:pt>
                <c:pt idx="9540">
                  <c:v>0.76600000000000001</c:v>
                </c:pt>
                <c:pt idx="9541">
                  <c:v>0.76600000000000001</c:v>
                </c:pt>
                <c:pt idx="9542">
                  <c:v>0.76600000000000001</c:v>
                </c:pt>
                <c:pt idx="9543">
                  <c:v>0.76600000000000001</c:v>
                </c:pt>
                <c:pt idx="9544">
                  <c:v>0.76600000000000001</c:v>
                </c:pt>
                <c:pt idx="9545">
                  <c:v>0.76600000000000001</c:v>
                </c:pt>
                <c:pt idx="9546">
                  <c:v>0.77</c:v>
                </c:pt>
                <c:pt idx="9547">
                  <c:v>0.77500000000000002</c:v>
                </c:pt>
                <c:pt idx="9548">
                  <c:v>0.78200000000000003</c:v>
                </c:pt>
                <c:pt idx="9549">
                  <c:v>0.78200000000000003</c:v>
                </c:pt>
                <c:pt idx="9550">
                  <c:v>0.78200000000000003</c:v>
                </c:pt>
                <c:pt idx="9551">
                  <c:v>0.80200000000000005</c:v>
                </c:pt>
                <c:pt idx="9552">
                  <c:v>0.79800000000000004</c:v>
                </c:pt>
                <c:pt idx="9553">
                  <c:v>0.79800000000000004</c:v>
                </c:pt>
                <c:pt idx="9554">
                  <c:v>0.78700000000000003</c:v>
                </c:pt>
                <c:pt idx="9555">
                  <c:v>0.78700000000000003</c:v>
                </c:pt>
                <c:pt idx="9556">
                  <c:v>0.78700000000000003</c:v>
                </c:pt>
                <c:pt idx="9557">
                  <c:v>0.78700000000000003</c:v>
                </c:pt>
                <c:pt idx="9558">
                  <c:v>0.77500000000000002</c:v>
                </c:pt>
                <c:pt idx="9559">
                  <c:v>0.78700000000000003</c:v>
                </c:pt>
                <c:pt idx="9560">
                  <c:v>0.78200000000000003</c:v>
                </c:pt>
                <c:pt idx="9561">
                  <c:v>0.77500000000000002</c:v>
                </c:pt>
                <c:pt idx="9562">
                  <c:v>0.77500000000000002</c:v>
                </c:pt>
                <c:pt idx="9563">
                  <c:v>0.77500000000000002</c:v>
                </c:pt>
                <c:pt idx="9564">
                  <c:v>0.77500000000000002</c:v>
                </c:pt>
                <c:pt idx="9565">
                  <c:v>0.77500000000000002</c:v>
                </c:pt>
                <c:pt idx="9566">
                  <c:v>0.77</c:v>
                </c:pt>
                <c:pt idx="9567">
                  <c:v>0.76400000000000001</c:v>
                </c:pt>
                <c:pt idx="9568">
                  <c:v>0.76600000000000001</c:v>
                </c:pt>
                <c:pt idx="9569">
                  <c:v>0.77</c:v>
                </c:pt>
                <c:pt idx="9570">
                  <c:v>0.77</c:v>
                </c:pt>
                <c:pt idx="9571">
                  <c:v>0.77</c:v>
                </c:pt>
                <c:pt idx="9572">
                  <c:v>0.77</c:v>
                </c:pt>
                <c:pt idx="9573">
                  <c:v>0.76600000000000001</c:v>
                </c:pt>
                <c:pt idx="9574">
                  <c:v>0.76400000000000001</c:v>
                </c:pt>
                <c:pt idx="9575">
                  <c:v>0.76100000000000001</c:v>
                </c:pt>
                <c:pt idx="9576">
                  <c:v>0.76400000000000001</c:v>
                </c:pt>
                <c:pt idx="9577">
                  <c:v>0.76400000000000001</c:v>
                </c:pt>
                <c:pt idx="9578">
                  <c:v>0.76400000000000001</c:v>
                </c:pt>
                <c:pt idx="9579">
                  <c:v>0.76100000000000001</c:v>
                </c:pt>
                <c:pt idx="9580">
                  <c:v>0.76400000000000001</c:v>
                </c:pt>
                <c:pt idx="9581">
                  <c:v>0.76600000000000001</c:v>
                </c:pt>
                <c:pt idx="9582">
                  <c:v>0.77</c:v>
                </c:pt>
                <c:pt idx="9583">
                  <c:v>0.77500000000000002</c:v>
                </c:pt>
                <c:pt idx="9584">
                  <c:v>0.77500000000000002</c:v>
                </c:pt>
                <c:pt idx="9585">
                  <c:v>0.77500000000000002</c:v>
                </c:pt>
                <c:pt idx="9586">
                  <c:v>0.78700000000000003</c:v>
                </c:pt>
                <c:pt idx="9587">
                  <c:v>0.80600000000000005</c:v>
                </c:pt>
                <c:pt idx="9588">
                  <c:v>0.80600000000000005</c:v>
                </c:pt>
                <c:pt idx="9589">
                  <c:v>0.81399999999999995</c:v>
                </c:pt>
                <c:pt idx="9590">
                  <c:v>0.81399999999999995</c:v>
                </c:pt>
                <c:pt idx="9591">
                  <c:v>0.81399999999999995</c:v>
                </c:pt>
                <c:pt idx="9592">
                  <c:v>0.81399999999999995</c:v>
                </c:pt>
                <c:pt idx="9593">
                  <c:v>0.81100000000000005</c:v>
                </c:pt>
                <c:pt idx="9594">
                  <c:v>0.80200000000000005</c:v>
                </c:pt>
                <c:pt idx="9595">
                  <c:v>0.79400000000000004</c:v>
                </c:pt>
                <c:pt idx="9596">
                  <c:v>0.79400000000000004</c:v>
                </c:pt>
                <c:pt idx="9597">
                  <c:v>0.78200000000000003</c:v>
                </c:pt>
                <c:pt idx="9598">
                  <c:v>0.78200000000000003</c:v>
                </c:pt>
                <c:pt idx="9599">
                  <c:v>0.78200000000000003</c:v>
                </c:pt>
                <c:pt idx="9600">
                  <c:v>0.78200000000000003</c:v>
                </c:pt>
                <c:pt idx="9601">
                  <c:v>0.78700000000000003</c:v>
                </c:pt>
                <c:pt idx="9602">
                  <c:v>0.79400000000000004</c:v>
                </c:pt>
                <c:pt idx="9603">
                  <c:v>0.79400000000000004</c:v>
                </c:pt>
                <c:pt idx="9604">
                  <c:v>0.78700000000000003</c:v>
                </c:pt>
                <c:pt idx="9605">
                  <c:v>0.78700000000000003</c:v>
                </c:pt>
                <c:pt idx="9606">
                  <c:v>0.78700000000000003</c:v>
                </c:pt>
                <c:pt idx="9607">
                  <c:v>0.78200000000000003</c:v>
                </c:pt>
                <c:pt idx="9608">
                  <c:v>0.77500000000000002</c:v>
                </c:pt>
                <c:pt idx="9609">
                  <c:v>0.77</c:v>
                </c:pt>
                <c:pt idx="9610">
                  <c:v>0.76600000000000001</c:v>
                </c:pt>
                <c:pt idx="9611">
                  <c:v>0.76100000000000001</c:v>
                </c:pt>
                <c:pt idx="9612">
                  <c:v>0.76100000000000001</c:v>
                </c:pt>
                <c:pt idx="9613">
                  <c:v>0.76100000000000001</c:v>
                </c:pt>
                <c:pt idx="9614">
                  <c:v>0.75800000000000001</c:v>
                </c:pt>
                <c:pt idx="9615">
                  <c:v>0.76100000000000001</c:v>
                </c:pt>
                <c:pt idx="9616">
                  <c:v>0.76100000000000001</c:v>
                </c:pt>
                <c:pt idx="9617">
                  <c:v>0.76100000000000001</c:v>
                </c:pt>
                <c:pt idx="9618">
                  <c:v>0.76100000000000001</c:v>
                </c:pt>
                <c:pt idx="9619">
                  <c:v>0.76100000000000001</c:v>
                </c:pt>
                <c:pt idx="9620">
                  <c:v>0.76100000000000001</c:v>
                </c:pt>
                <c:pt idx="9621">
                  <c:v>0.76100000000000001</c:v>
                </c:pt>
                <c:pt idx="9622">
                  <c:v>0.75800000000000001</c:v>
                </c:pt>
                <c:pt idx="9623">
                  <c:v>0.747</c:v>
                </c:pt>
                <c:pt idx="9624">
                  <c:v>0.74</c:v>
                </c:pt>
                <c:pt idx="9625">
                  <c:v>0.74</c:v>
                </c:pt>
                <c:pt idx="9626">
                  <c:v>0.74</c:v>
                </c:pt>
                <c:pt idx="9627">
                  <c:v>0.74</c:v>
                </c:pt>
                <c:pt idx="9628">
                  <c:v>0.73499999999999999</c:v>
                </c:pt>
                <c:pt idx="9629">
                  <c:v>0.73499999999999999</c:v>
                </c:pt>
                <c:pt idx="9630">
                  <c:v>0.73499999999999999</c:v>
                </c:pt>
                <c:pt idx="9631">
                  <c:v>0.74</c:v>
                </c:pt>
                <c:pt idx="9632">
                  <c:v>0.74</c:v>
                </c:pt>
                <c:pt idx="9633">
                  <c:v>0.74</c:v>
                </c:pt>
                <c:pt idx="9634">
                  <c:v>0.74</c:v>
                </c:pt>
                <c:pt idx="9635">
                  <c:v>0.747</c:v>
                </c:pt>
                <c:pt idx="9636">
                  <c:v>0.74</c:v>
                </c:pt>
                <c:pt idx="9637">
                  <c:v>0.74</c:v>
                </c:pt>
                <c:pt idx="9638">
                  <c:v>0.74</c:v>
                </c:pt>
                <c:pt idx="9639">
                  <c:v>0.74</c:v>
                </c:pt>
                <c:pt idx="9640">
                  <c:v>0.74</c:v>
                </c:pt>
                <c:pt idx="9641">
                  <c:v>0.74</c:v>
                </c:pt>
                <c:pt idx="9642">
                  <c:v>0.74</c:v>
                </c:pt>
                <c:pt idx="9643">
                  <c:v>0.74</c:v>
                </c:pt>
                <c:pt idx="9644">
                  <c:v>0.74</c:v>
                </c:pt>
                <c:pt idx="9645">
                  <c:v>0.74</c:v>
                </c:pt>
                <c:pt idx="9646">
                  <c:v>0.74</c:v>
                </c:pt>
                <c:pt idx="9647">
                  <c:v>0.74</c:v>
                </c:pt>
                <c:pt idx="9648">
                  <c:v>0.74</c:v>
                </c:pt>
                <c:pt idx="9649">
                  <c:v>0.74</c:v>
                </c:pt>
                <c:pt idx="9650">
                  <c:v>0.74</c:v>
                </c:pt>
                <c:pt idx="9651">
                  <c:v>0.74</c:v>
                </c:pt>
                <c:pt idx="9652">
                  <c:v>0.74</c:v>
                </c:pt>
                <c:pt idx="9653">
                  <c:v>0.74</c:v>
                </c:pt>
                <c:pt idx="9654">
                  <c:v>0.74</c:v>
                </c:pt>
                <c:pt idx="9655">
                  <c:v>0.74</c:v>
                </c:pt>
                <c:pt idx="9656">
                  <c:v>0.74</c:v>
                </c:pt>
                <c:pt idx="9657">
                  <c:v>0.754</c:v>
                </c:pt>
                <c:pt idx="9658">
                  <c:v>0.754</c:v>
                </c:pt>
                <c:pt idx="9659">
                  <c:v>0.75800000000000001</c:v>
                </c:pt>
                <c:pt idx="9660">
                  <c:v>0.76600000000000001</c:v>
                </c:pt>
                <c:pt idx="9661">
                  <c:v>0.76600000000000001</c:v>
                </c:pt>
                <c:pt idx="9662">
                  <c:v>0.76600000000000001</c:v>
                </c:pt>
                <c:pt idx="9663">
                  <c:v>0.78700000000000003</c:v>
                </c:pt>
                <c:pt idx="9664">
                  <c:v>0.79400000000000004</c:v>
                </c:pt>
                <c:pt idx="9665">
                  <c:v>0.78700000000000003</c:v>
                </c:pt>
                <c:pt idx="9666">
                  <c:v>0.78700000000000003</c:v>
                </c:pt>
                <c:pt idx="9667">
                  <c:v>0.79400000000000004</c:v>
                </c:pt>
                <c:pt idx="9668">
                  <c:v>0.79400000000000004</c:v>
                </c:pt>
                <c:pt idx="9669">
                  <c:v>0.79400000000000004</c:v>
                </c:pt>
                <c:pt idx="9670">
                  <c:v>0.79800000000000004</c:v>
                </c:pt>
                <c:pt idx="9671">
                  <c:v>0.79800000000000004</c:v>
                </c:pt>
                <c:pt idx="9672">
                  <c:v>0.79400000000000004</c:v>
                </c:pt>
                <c:pt idx="9673">
                  <c:v>0.79800000000000004</c:v>
                </c:pt>
                <c:pt idx="9674">
                  <c:v>0.79800000000000004</c:v>
                </c:pt>
                <c:pt idx="9675">
                  <c:v>0.79800000000000004</c:v>
                </c:pt>
                <c:pt idx="9676">
                  <c:v>0.79800000000000004</c:v>
                </c:pt>
                <c:pt idx="9677">
                  <c:v>0.79400000000000004</c:v>
                </c:pt>
                <c:pt idx="9678">
                  <c:v>0.79400000000000004</c:v>
                </c:pt>
                <c:pt idx="9679">
                  <c:v>0.78700000000000003</c:v>
                </c:pt>
                <c:pt idx="9680">
                  <c:v>0.78700000000000003</c:v>
                </c:pt>
                <c:pt idx="9681">
                  <c:v>0.78700000000000003</c:v>
                </c:pt>
                <c:pt idx="9682">
                  <c:v>0.78700000000000003</c:v>
                </c:pt>
                <c:pt idx="9683">
                  <c:v>0.78700000000000003</c:v>
                </c:pt>
                <c:pt idx="9684">
                  <c:v>0.79800000000000004</c:v>
                </c:pt>
                <c:pt idx="9685">
                  <c:v>0.79400000000000004</c:v>
                </c:pt>
                <c:pt idx="9686">
                  <c:v>0.79800000000000004</c:v>
                </c:pt>
                <c:pt idx="9687">
                  <c:v>0.81100000000000005</c:v>
                </c:pt>
                <c:pt idx="9688">
                  <c:v>0.81100000000000005</c:v>
                </c:pt>
                <c:pt idx="9689">
                  <c:v>0.81100000000000005</c:v>
                </c:pt>
                <c:pt idx="9690">
                  <c:v>0.81100000000000005</c:v>
                </c:pt>
                <c:pt idx="9691">
                  <c:v>0.81399999999999995</c:v>
                </c:pt>
                <c:pt idx="9692">
                  <c:v>0.81699999999999995</c:v>
                </c:pt>
                <c:pt idx="9693">
                  <c:v>0.82599999999999996</c:v>
                </c:pt>
                <c:pt idx="9694">
                  <c:v>0.83699999999999997</c:v>
                </c:pt>
                <c:pt idx="9695">
                  <c:v>0.85199999999999998</c:v>
                </c:pt>
                <c:pt idx="9696">
                  <c:v>0.85199999999999998</c:v>
                </c:pt>
                <c:pt idx="9697">
                  <c:v>0.85199999999999998</c:v>
                </c:pt>
                <c:pt idx="9698">
                  <c:v>0.85199999999999998</c:v>
                </c:pt>
                <c:pt idx="9699">
                  <c:v>0.85899999999999999</c:v>
                </c:pt>
                <c:pt idx="9700">
                  <c:v>0.878</c:v>
                </c:pt>
                <c:pt idx="9701">
                  <c:v>0.88300000000000001</c:v>
                </c:pt>
                <c:pt idx="9702">
                  <c:v>0.875</c:v>
                </c:pt>
                <c:pt idx="9703">
                  <c:v>0.875</c:v>
                </c:pt>
                <c:pt idx="9704">
                  <c:v>0.875</c:v>
                </c:pt>
                <c:pt idx="9705">
                  <c:v>0.878</c:v>
                </c:pt>
                <c:pt idx="9706">
                  <c:v>0.88300000000000001</c:v>
                </c:pt>
                <c:pt idx="9707">
                  <c:v>0.88600000000000001</c:v>
                </c:pt>
                <c:pt idx="9708">
                  <c:v>0.88800000000000001</c:v>
                </c:pt>
                <c:pt idx="9709">
                  <c:v>0.88600000000000001</c:v>
                </c:pt>
                <c:pt idx="9710">
                  <c:v>0.88600000000000001</c:v>
                </c:pt>
                <c:pt idx="9711">
                  <c:v>0.88600000000000001</c:v>
                </c:pt>
                <c:pt idx="9712">
                  <c:v>0.89100000000000001</c:v>
                </c:pt>
                <c:pt idx="9713">
                  <c:v>0.89500000000000002</c:v>
                </c:pt>
                <c:pt idx="9714">
                  <c:v>0.89900000000000002</c:v>
                </c:pt>
                <c:pt idx="9715">
                  <c:v>0.9</c:v>
                </c:pt>
                <c:pt idx="9716">
                  <c:v>0.9</c:v>
                </c:pt>
                <c:pt idx="9717">
                  <c:v>0.9</c:v>
                </c:pt>
                <c:pt idx="9718">
                  <c:v>0.9</c:v>
                </c:pt>
                <c:pt idx="9719">
                  <c:v>0.90600000000000003</c:v>
                </c:pt>
                <c:pt idx="9720">
                  <c:v>0.91300000000000003</c:v>
                </c:pt>
                <c:pt idx="9721">
                  <c:v>0.91300000000000003</c:v>
                </c:pt>
                <c:pt idx="9722">
                  <c:v>0.92</c:v>
                </c:pt>
                <c:pt idx="9723">
                  <c:v>0.92100000000000004</c:v>
                </c:pt>
                <c:pt idx="9724">
                  <c:v>0.92100000000000004</c:v>
                </c:pt>
                <c:pt idx="9725">
                  <c:v>0.92100000000000004</c:v>
                </c:pt>
                <c:pt idx="9726">
                  <c:v>0.92100000000000004</c:v>
                </c:pt>
                <c:pt idx="9727">
                  <c:v>0.91500000000000004</c:v>
                </c:pt>
                <c:pt idx="9728">
                  <c:v>0.91300000000000003</c:v>
                </c:pt>
                <c:pt idx="9729">
                  <c:v>0.90700000000000003</c:v>
                </c:pt>
                <c:pt idx="9730">
                  <c:v>0.91</c:v>
                </c:pt>
                <c:pt idx="9731">
                  <c:v>0.91</c:v>
                </c:pt>
                <c:pt idx="9732">
                  <c:v>0.91</c:v>
                </c:pt>
                <c:pt idx="9733">
                  <c:v>0.90400000000000003</c:v>
                </c:pt>
                <c:pt idx="9734">
                  <c:v>0.90200000000000002</c:v>
                </c:pt>
                <c:pt idx="9735">
                  <c:v>0.90400000000000003</c:v>
                </c:pt>
                <c:pt idx="9736">
                  <c:v>0.9</c:v>
                </c:pt>
                <c:pt idx="9737">
                  <c:v>0.89500000000000002</c:v>
                </c:pt>
                <c:pt idx="9738">
                  <c:v>0.89500000000000002</c:v>
                </c:pt>
                <c:pt idx="9739">
                  <c:v>0.89500000000000002</c:v>
                </c:pt>
                <c:pt idx="9740">
                  <c:v>0.89300000000000002</c:v>
                </c:pt>
                <c:pt idx="9741">
                  <c:v>0.88600000000000001</c:v>
                </c:pt>
                <c:pt idx="9742">
                  <c:v>0.878</c:v>
                </c:pt>
                <c:pt idx="9743">
                  <c:v>0.875</c:v>
                </c:pt>
                <c:pt idx="9744">
                  <c:v>0.86599999999999999</c:v>
                </c:pt>
                <c:pt idx="9745">
                  <c:v>0.86599999999999999</c:v>
                </c:pt>
                <c:pt idx="9746">
                  <c:v>0.86599999999999999</c:v>
                </c:pt>
                <c:pt idx="9747">
                  <c:v>0.86199999999999999</c:v>
                </c:pt>
                <c:pt idx="9748">
                  <c:v>0.85899999999999999</c:v>
                </c:pt>
                <c:pt idx="9749">
                  <c:v>0.85599999999999998</c:v>
                </c:pt>
                <c:pt idx="9750">
                  <c:v>0.84799999999999998</c:v>
                </c:pt>
                <c:pt idx="9751">
                  <c:v>0.83</c:v>
                </c:pt>
                <c:pt idx="9752">
                  <c:v>0.83</c:v>
                </c:pt>
                <c:pt idx="9753">
                  <c:v>0.83</c:v>
                </c:pt>
                <c:pt idx="9754">
                  <c:v>0.81100000000000005</c:v>
                </c:pt>
                <c:pt idx="9755">
                  <c:v>0.81100000000000005</c:v>
                </c:pt>
                <c:pt idx="9756">
                  <c:v>0.81100000000000005</c:v>
                </c:pt>
                <c:pt idx="9757">
                  <c:v>0.80600000000000005</c:v>
                </c:pt>
                <c:pt idx="9758">
                  <c:v>0.80200000000000005</c:v>
                </c:pt>
                <c:pt idx="9759">
                  <c:v>0.80200000000000005</c:v>
                </c:pt>
                <c:pt idx="9760">
                  <c:v>0.80200000000000005</c:v>
                </c:pt>
                <c:pt idx="9761">
                  <c:v>0.79400000000000004</c:v>
                </c:pt>
                <c:pt idx="9762">
                  <c:v>0.77500000000000002</c:v>
                </c:pt>
                <c:pt idx="9763">
                  <c:v>0.77500000000000002</c:v>
                </c:pt>
                <c:pt idx="9764">
                  <c:v>0.78200000000000003</c:v>
                </c:pt>
                <c:pt idx="9765">
                  <c:v>0.78200000000000003</c:v>
                </c:pt>
                <c:pt idx="9766">
                  <c:v>0.78200000000000003</c:v>
                </c:pt>
                <c:pt idx="9767">
                  <c:v>0.78200000000000003</c:v>
                </c:pt>
                <c:pt idx="9768">
                  <c:v>0.78200000000000003</c:v>
                </c:pt>
                <c:pt idx="9769">
                  <c:v>0.78700000000000003</c:v>
                </c:pt>
                <c:pt idx="9770">
                  <c:v>0.78200000000000003</c:v>
                </c:pt>
                <c:pt idx="9771">
                  <c:v>0.77500000000000002</c:v>
                </c:pt>
                <c:pt idx="9772">
                  <c:v>0.77500000000000002</c:v>
                </c:pt>
                <c:pt idx="9773">
                  <c:v>0.77500000000000002</c:v>
                </c:pt>
                <c:pt idx="9774">
                  <c:v>0.77500000000000002</c:v>
                </c:pt>
                <c:pt idx="9775">
                  <c:v>0.77</c:v>
                </c:pt>
                <c:pt idx="9776">
                  <c:v>0.77500000000000002</c:v>
                </c:pt>
                <c:pt idx="9777">
                  <c:v>0.77</c:v>
                </c:pt>
                <c:pt idx="9778">
                  <c:v>0.77500000000000002</c:v>
                </c:pt>
                <c:pt idx="9779">
                  <c:v>0.77500000000000002</c:v>
                </c:pt>
                <c:pt idx="9780">
                  <c:v>0.77500000000000002</c:v>
                </c:pt>
                <c:pt idx="9781">
                  <c:v>0.77500000000000002</c:v>
                </c:pt>
                <c:pt idx="9782">
                  <c:v>0.77</c:v>
                </c:pt>
                <c:pt idx="9783">
                  <c:v>0.76600000000000001</c:v>
                </c:pt>
                <c:pt idx="9784">
                  <c:v>0.76100000000000001</c:v>
                </c:pt>
                <c:pt idx="9785">
                  <c:v>0.75800000000000001</c:v>
                </c:pt>
                <c:pt idx="9786">
                  <c:v>0.754</c:v>
                </c:pt>
                <c:pt idx="9787">
                  <c:v>0.754</c:v>
                </c:pt>
                <c:pt idx="9788">
                  <c:v>0.754</c:v>
                </c:pt>
                <c:pt idx="9789">
                  <c:v>0.754</c:v>
                </c:pt>
                <c:pt idx="9790">
                  <c:v>0.73499999999999999</c:v>
                </c:pt>
                <c:pt idx="9791">
                  <c:v>0.71899999999999997</c:v>
                </c:pt>
                <c:pt idx="9792">
                  <c:v>0.71099999999999997</c:v>
                </c:pt>
                <c:pt idx="9793">
                  <c:v>0.70699999999999996</c:v>
                </c:pt>
                <c:pt idx="9794">
                  <c:v>0.70699999999999996</c:v>
                </c:pt>
                <c:pt idx="9795">
                  <c:v>0.70699999999999996</c:v>
                </c:pt>
                <c:pt idx="9796">
                  <c:v>0.70699999999999996</c:v>
                </c:pt>
                <c:pt idx="9797">
                  <c:v>0.70099999999999996</c:v>
                </c:pt>
                <c:pt idx="9798">
                  <c:v>0.69299999999999995</c:v>
                </c:pt>
                <c:pt idx="9799">
                  <c:v>0.70099999999999996</c:v>
                </c:pt>
                <c:pt idx="9800">
                  <c:v>0.70099999999999996</c:v>
                </c:pt>
                <c:pt idx="9801">
                  <c:v>0.70099999999999996</c:v>
                </c:pt>
                <c:pt idx="9802">
                  <c:v>0.70099999999999996</c:v>
                </c:pt>
                <c:pt idx="9803">
                  <c:v>0.70099999999999996</c:v>
                </c:pt>
                <c:pt idx="9804">
                  <c:v>0.70699999999999996</c:v>
                </c:pt>
                <c:pt idx="9805">
                  <c:v>0.71299999999999997</c:v>
                </c:pt>
                <c:pt idx="9806">
                  <c:v>0.71599999999999997</c:v>
                </c:pt>
                <c:pt idx="9807">
                  <c:v>0.71899999999999997</c:v>
                </c:pt>
                <c:pt idx="9808">
                  <c:v>0.71899999999999997</c:v>
                </c:pt>
                <c:pt idx="9809">
                  <c:v>0.71899999999999997</c:v>
                </c:pt>
                <c:pt idx="9810">
                  <c:v>0.72599999999999998</c:v>
                </c:pt>
                <c:pt idx="9811">
                  <c:v>0.72599999999999998</c:v>
                </c:pt>
                <c:pt idx="9812">
                  <c:v>0.71899999999999997</c:v>
                </c:pt>
                <c:pt idx="9813">
                  <c:v>0.72599999999999998</c:v>
                </c:pt>
                <c:pt idx="9814">
                  <c:v>0.71899999999999997</c:v>
                </c:pt>
                <c:pt idx="9815">
                  <c:v>0.71899999999999997</c:v>
                </c:pt>
                <c:pt idx="9816">
                  <c:v>0.71899999999999997</c:v>
                </c:pt>
                <c:pt idx="9817">
                  <c:v>0.71899999999999997</c:v>
                </c:pt>
                <c:pt idx="9818">
                  <c:v>0.71899999999999997</c:v>
                </c:pt>
                <c:pt idx="9819">
                  <c:v>0.71899999999999997</c:v>
                </c:pt>
                <c:pt idx="9820">
                  <c:v>0.72599999999999998</c:v>
                </c:pt>
                <c:pt idx="9821">
                  <c:v>0.72599999999999998</c:v>
                </c:pt>
                <c:pt idx="9822">
                  <c:v>0.72599999999999998</c:v>
                </c:pt>
                <c:pt idx="9823">
                  <c:v>0.72599999999999998</c:v>
                </c:pt>
                <c:pt idx="9824">
                  <c:v>0.72599999999999998</c:v>
                </c:pt>
                <c:pt idx="9825">
                  <c:v>0.72599999999999998</c:v>
                </c:pt>
                <c:pt idx="9826">
                  <c:v>0.71599999999999997</c:v>
                </c:pt>
                <c:pt idx="9827">
                  <c:v>0.71299999999999997</c:v>
                </c:pt>
                <c:pt idx="9828">
                  <c:v>0.71299999999999997</c:v>
                </c:pt>
                <c:pt idx="9829">
                  <c:v>0.71299999999999997</c:v>
                </c:pt>
                <c:pt idx="9830">
                  <c:v>0.71299999999999997</c:v>
                </c:pt>
                <c:pt idx="9831">
                  <c:v>0.71299999999999997</c:v>
                </c:pt>
                <c:pt idx="9832">
                  <c:v>0.71299999999999997</c:v>
                </c:pt>
                <c:pt idx="9833">
                  <c:v>0.71599999999999997</c:v>
                </c:pt>
                <c:pt idx="9834">
                  <c:v>0.71599999999999997</c:v>
                </c:pt>
                <c:pt idx="9835">
                  <c:v>0.71899999999999997</c:v>
                </c:pt>
                <c:pt idx="9836">
                  <c:v>0.71899999999999997</c:v>
                </c:pt>
                <c:pt idx="9837">
                  <c:v>0.71899999999999997</c:v>
                </c:pt>
                <c:pt idx="9838">
                  <c:v>0.71899999999999997</c:v>
                </c:pt>
                <c:pt idx="9839">
                  <c:v>0.71599999999999997</c:v>
                </c:pt>
                <c:pt idx="9840">
                  <c:v>0.71299999999999997</c:v>
                </c:pt>
                <c:pt idx="9841">
                  <c:v>0.71299999999999997</c:v>
                </c:pt>
                <c:pt idx="9842">
                  <c:v>0.71899999999999997</c:v>
                </c:pt>
                <c:pt idx="9843">
                  <c:v>0.71899999999999997</c:v>
                </c:pt>
                <c:pt idx="9844">
                  <c:v>0.71899999999999997</c:v>
                </c:pt>
                <c:pt idx="9845">
                  <c:v>0.73099999999999998</c:v>
                </c:pt>
                <c:pt idx="9846">
                  <c:v>0.747</c:v>
                </c:pt>
                <c:pt idx="9847">
                  <c:v>0.74</c:v>
                </c:pt>
                <c:pt idx="9848">
                  <c:v>0.747</c:v>
                </c:pt>
                <c:pt idx="9849">
                  <c:v>0.747</c:v>
                </c:pt>
                <c:pt idx="9850">
                  <c:v>0.747</c:v>
                </c:pt>
                <c:pt idx="9851">
                  <c:v>0.747</c:v>
                </c:pt>
                <c:pt idx="9852">
                  <c:v>0.72599999999999998</c:v>
                </c:pt>
                <c:pt idx="9853">
                  <c:v>0.71899999999999997</c:v>
                </c:pt>
                <c:pt idx="9854">
                  <c:v>0.71899999999999997</c:v>
                </c:pt>
                <c:pt idx="9855">
                  <c:v>0.71099999999999997</c:v>
                </c:pt>
                <c:pt idx="9856">
                  <c:v>0.75800000000000001</c:v>
                </c:pt>
                <c:pt idx="9857">
                  <c:v>0.75800000000000001</c:v>
                </c:pt>
                <c:pt idx="9858">
                  <c:v>0.75800000000000001</c:v>
                </c:pt>
                <c:pt idx="9859">
                  <c:v>0.76100000000000001</c:v>
                </c:pt>
                <c:pt idx="9860">
                  <c:v>0.76100000000000001</c:v>
                </c:pt>
                <c:pt idx="9861">
                  <c:v>0.747</c:v>
                </c:pt>
                <c:pt idx="9862">
                  <c:v>0.747</c:v>
                </c:pt>
                <c:pt idx="9863">
                  <c:v>0.74</c:v>
                </c:pt>
                <c:pt idx="9864">
                  <c:v>0.74</c:v>
                </c:pt>
                <c:pt idx="9865">
                  <c:v>0.74</c:v>
                </c:pt>
                <c:pt idx="9866">
                  <c:v>0.74</c:v>
                </c:pt>
                <c:pt idx="9867">
                  <c:v>0.74</c:v>
                </c:pt>
                <c:pt idx="9868">
                  <c:v>0.74</c:v>
                </c:pt>
                <c:pt idx="9869">
                  <c:v>0.73099999999999998</c:v>
                </c:pt>
                <c:pt idx="9870">
                  <c:v>0.71899999999999997</c:v>
                </c:pt>
                <c:pt idx="9871">
                  <c:v>0.71899999999999997</c:v>
                </c:pt>
                <c:pt idx="9872">
                  <c:v>0.71899999999999997</c:v>
                </c:pt>
                <c:pt idx="9873">
                  <c:v>0.71299999999999997</c:v>
                </c:pt>
                <c:pt idx="9874">
                  <c:v>0.70099999999999996</c:v>
                </c:pt>
                <c:pt idx="9875">
                  <c:v>0.69299999999999995</c:v>
                </c:pt>
                <c:pt idx="9876">
                  <c:v>0.68799999999999994</c:v>
                </c:pt>
                <c:pt idx="9877">
                  <c:v>0.68799999999999994</c:v>
                </c:pt>
                <c:pt idx="9878">
                  <c:v>0.68799999999999994</c:v>
                </c:pt>
                <c:pt idx="9879">
                  <c:v>0.68799999999999994</c:v>
                </c:pt>
                <c:pt idx="9880">
                  <c:v>0.68400000000000005</c:v>
                </c:pt>
                <c:pt idx="9881">
                  <c:v>0.68400000000000005</c:v>
                </c:pt>
                <c:pt idx="9882">
                  <c:v>0.68100000000000005</c:v>
                </c:pt>
                <c:pt idx="9883">
                  <c:v>0.67500000000000004</c:v>
                </c:pt>
                <c:pt idx="9884">
                  <c:v>0.67500000000000004</c:v>
                </c:pt>
                <c:pt idx="9885">
                  <c:v>0.67500000000000004</c:v>
                </c:pt>
                <c:pt idx="9886">
                  <c:v>0.67500000000000004</c:v>
                </c:pt>
                <c:pt idx="9887">
                  <c:v>0.67500000000000004</c:v>
                </c:pt>
                <c:pt idx="9888">
                  <c:v>0.68100000000000005</c:v>
                </c:pt>
                <c:pt idx="9889">
                  <c:v>0.68400000000000005</c:v>
                </c:pt>
                <c:pt idx="9890">
                  <c:v>0.68799999999999994</c:v>
                </c:pt>
                <c:pt idx="9891">
                  <c:v>0.69299999999999995</c:v>
                </c:pt>
                <c:pt idx="9892">
                  <c:v>0.69299999999999995</c:v>
                </c:pt>
                <c:pt idx="9893">
                  <c:v>0.69299999999999995</c:v>
                </c:pt>
                <c:pt idx="9894">
                  <c:v>0.70099999999999996</c:v>
                </c:pt>
                <c:pt idx="9895">
                  <c:v>0.70699999999999996</c:v>
                </c:pt>
                <c:pt idx="9896">
                  <c:v>0.70699999999999996</c:v>
                </c:pt>
                <c:pt idx="9897">
                  <c:v>0.70099999999999996</c:v>
                </c:pt>
                <c:pt idx="9898">
                  <c:v>0.69299999999999995</c:v>
                </c:pt>
                <c:pt idx="9899">
                  <c:v>0.69299999999999995</c:v>
                </c:pt>
                <c:pt idx="9900">
                  <c:v>0.69299999999999995</c:v>
                </c:pt>
                <c:pt idx="9901">
                  <c:v>0.68400000000000005</c:v>
                </c:pt>
                <c:pt idx="9902">
                  <c:v>0.68100000000000005</c:v>
                </c:pt>
                <c:pt idx="9903">
                  <c:v>0.68100000000000005</c:v>
                </c:pt>
                <c:pt idx="9904">
                  <c:v>0.67500000000000004</c:v>
                </c:pt>
                <c:pt idx="9905">
                  <c:v>0.67500000000000004</c:v>
                </c:pt>
                <c:pt idx="9906">
                  <c:v>0.67500000000000004</c:v>
                </c:pt>
                <c:pt idx="9907">
                  <c:v>0.67500000000000004</c:v>
                </c:pt>
                <c:pt idx="9908">
                  <c:v>0.66800000000000004</c:v>
                </c:pt>
                <c:pt idx="9909">
                  <c:v>0.66300000000000003</c:v>
                </c:pt>
                <c:pt idx="9910">
                  <c:v>0.65300000000000002</c:v>
                </c:pt>
                <c:pt idx="9911">
                  <c:v>0.65300000000000002</c:v>
                </c:pt>
                <c:pt idx="9912">
                  <c:v>0.64600000000000002</c:v>
                </c:pt>
                <c:pt idx="9913">
                  <c:v>0.64600000000000002</c:v>
                </c:pt>
                <c:pt idx="9914">
                  <c:v>0.64600000000000002</c:v>
                </c:pt>
                <c:pt idx="9915">
                  <c:v>0.64600000000000002</c:v>
                </c:pt>
                <c:pt idx="9916">
                  <c:v>0.64</c:v>
                </c:pt>
                <c:pt idx="9917">
                  <c:v>0.64</c:v>
                </c:pt>
                <c:pt idx="9918">
                  <c:v>0.64</c:v>
                </c:pt>
                <c:pt idx="9919">
                  <c:v>0.63600000000000001</c:v>
                </c:pt>
                <c:pt idx="9920">
                  <c:v>0.63600000000000001</c:v>
                </c:pt>
                <c:pt idx="9921">
                  <c:v>0.63600000000000001</c:v>
                </c:pt>
                <c:pt idx="9922">
                  <c:v>0.63600000000000001</c:v>
                </c:pt>
                <c:pt idx="9923">
                  <c:v>0.63600000000000001</c:v>
                </c:pt>
                <c:pt idx="9924">
                  <c:v>0.63600000000000001</c:v>
                </c:pt>
                <c:pt idx="9925">
                  <c:v>0.64</c:v>
                </c:pt>
                <c:pt idx="9926">
                  <c:v>0.64600000000000002</c:v>
                </c:pt>
                <c:pt idx="9927">
                  <c:v>0.64600000000000002</c:v>
                </c:pt>
                <c:pt idx="9928">
                  <c:v>0.64600000000000002</c:v>
                </c:pt>
                <c:pt idx="9929">
                  <c:v>0.64600000000000002</c:v>
                </c:pt>
                <c:pt idx="9930">
                  <c:v>0.64600000000000002</c:v>
                </c:pt>
                <c:pt idx="9931">
                  <c:v>0.64600000000000002</c:v>
                </c:pt>
                <c:pt idx="9932">
                  <c:v>0.65300000000000002</c:v>
                </c:pt>
                <c:pt idx="9933">
                  <c:v>0.65300000000000002</c:v>
                </c:pt>
                <c:pt idx="9934">
                  <c:v>0.65300000000000002</c:v>
                </c:pt>
                <c:pt idx="9935">
                  <c:v>0.65300000000000002</c:v>
                </c:pt>
                <c:pt idx="9936">
                  <c:v>0.66800000000000004</c:v>
                </c:pt>
                <c:pt idx="9937">
                  <c:v>0.66800000000000004</c:v>
                </c:pt>
                <c:pt idx="9938">
                  <c:v>0.67500000000000004</c:v>
                </c:pt>
                <c:pt idx="9939">
                  <c:v>0.66800000000000004</c:v>
                </c:pt>
                <c:pt idx="9940">
                  <c:v>0.66800000000000004</c:v>
                </c:pt>
                <c:pt idx="9941">
                  <c:v>0.66800000000000004</c:v>
                </c:pt>
                <c:pt idx="9942">
                  <c:v>0.66800000000000004</c:v>
                </c:pt>
                <c:pt idx="9943">
                  <c:v>0.66300000000000003</c:v>
                </c:pt>
                <c:pt idx="9944">
                  <c:v>0.66300000000000003</c:v>
                </c:pt>
                <c:pt idx="9945">
                  <c:v>0.65300000000000002</c:v>
                </c:pt>
                <c:pt idx="9946">
                  <c:v>0.64600000000000002</c:v>
                </c:pt>
                <c:pt idx="9947">
                  <c:v>0.64600000000000002</c:v>
                </c:pt>
                <c:pt idx="9948">
                  <c:v>0.64600000000000002</c:v>
                </c:pt>
                <c:pt idx="9949">
                  <c:v>0.64600000000000002</c:v>
                </c:pt>
                <c:pt idx="9950">
                  <c:v>0.65300000000000002</c:v>
                </c:pt>
                <c:pt idx="9951">
                  <c:v>0.65300000000000002</c:v>
                </c:pt>
                <c:pt idx="9952">
                  <c:v>0.65300000000000002</c:v>
                </c:pt>
                <c:pt idx="9953">
                  <c:v>0.65300000000000002</c:v>
                </c:pt>
                <c:pt idx="9954">
                  <c:v>0.65300000000000002</c:v>
                </c:pt>
                <c:pt idx="9955">
                  <c:v>0.65300000000000002</c:v>
                </c:pt>
                <c:pt idx="9956">
                  <c:v>0.65300000000000002</c:v>
                </c:pt>
                <c:pt idx="9957">
                  <c:v>0.65300000000000002</c:v>
                </c:pt>
                <c:pt idx="9958">
                  <c:v>0.65300000000000002</c:v>
                </c:pt>
                <c:pt idx="9959">
                  <c:v>0.64</c:v>
                </c:pt>
                <c:pt idx="9960">
                  <c:v>0.63600000000000001</c:v>
                </c:pt>
                <c:pt idx="9961">
                  <c:v>0.63</c:v>
                </c:pt>
                <c:pt idx="9962">
                  <c:v>0.63</c:v>
                </c:pt>
                <c:pt idx="9963">
                  <c:v>0.63</c:v>
                </c:pt>
                <c:pt idx="9964">
                  <c:v>0.63</c:v>
                </c:pt>
                <c:pt idx="9965">
                  <c:v>0.627</c:v>
                </c:pt>
                <c:pt idx="9966">
                  <c:v>0.623</c:v>
                </c:pt>
                <c:pt idx="9967">
                  <c:v>0.623</c:v>
                </c:pt>
                <c:pt idx="9968">
                  <c:v>0.61499999999999999</c:v>
                </c:pt>
                <c:pt idx="9969">
                  <c:v>0.61499999999999999</c:v>
                </c:pt>
                <c:pt idx="9970">
                  <c:v>0.61499999999999999</c:v>
                </c:pt>
                <c:pt idx="9971">
                  <c:v>0.60799999999999998</c:v>
                </c:pt>
                <c:pt idx="9972">
                  <c:v>0.60799999999999998</c:v>
                </c:pt>
                <c:pt idx="9973">
                  <c:v>0.60399999999999998</c:v>
                </c:pt>
                <c:pt idx="9974">
                  <c:v>0.60399999999999998</c:v>
                </c:pt>
                <c:pt idx="9975">
                  <c:v>0.60799999999999998</c:v>
                </c:pt>
                <c:pt idx="9976">
                  <c:v>0.60799999999999998</c:v>
                </c:pt>
                <c:pt idx="9977">
                  <c:v>0.60799999999999998</c:v>
                </c:pt>
                <c:pt idx="9978">
                  <c:v>0.60799999999999998</c:v>
                </c:pt>
                <c:pt idx="9979">
                  <c:v>0.60799999999999998</c:v>
                </c:pt>
                <c:pt idx="9980">
                  <c:v>0.61499999999999999</c:v>
                </c:pt>
                <c:pt idx="9981">
                  <c:v>0.61499999999999999</c:v>
                </c:pt>
                <c:pt idx="9982">
                  <c:v>0.623</c:v>
                </c:pt>
                <c:pt idx="9983">
                  <c:v>0.623</c:v>
                </c:pt>
                <c:pt idx="9984">
                  <c:v>0.623</c:v>
                </c:pt>
                <c:pt idx="9985">
                  <c:v>0.623</c:v>
                </c:pt>
                <c:pt idx="9986">
                  <c:v>0.63</c:v>
                </c:pt>
                <c:pt idx="9987">
                  <c:v>0.63600000000000001</c:v>
                </c:pt>
                <c:pt idx="9988">
                  <c:v>0.63600000000000001</c:v>
                </c:pt>
                <c:pt idx="9989">
                  <c:v>0.64</c:v>
                </c:pt>
                <c:pt idx="9990">
                  <c:v>0.64</c:v>
                </c:pt>
                <c:pt idx="9991">
                  <c:v>0.64</c:v>
                </c:pt>
                <c:pt idx="9992">
                  <c:v>0.63600000000000001</c:v>
                </c:pt>
                <c:pt idx="9993">
                  <c:v>0.63</c:v>
                </c:pt>
                <c:pt idx="9994">
                  <c:v>0.623</c:v>
                </c:pt>
                <c:pt idx="9995">
                  <c:v>0.60799999999999998</c:v>
                </c:pt>
                <c:pt idx="9996">
                  <c:v>0.60799999999999998</c:v>
                </c:pt>
                <c:pt idx="9997">
                  <c:v>0.60799999999999998</c:v>
                </c:pt>
                <c:pt idx="9998">
                  <c:v>0.60799999999999998</c:v>
                </c:pt>
                <c:pt idx="9999">
                  <c:v>0.60799999999999998</c:v>
                </c:pt>
                <c:pt idx="10000">
                  <c:v>0.6</c:v>
                </c:pt>
                <c:pt idx="10001">
                  <c:v>0.60399999999999998</c:v>
                </c:pt>
                <c:pt idx="10002">
                  <c:v>0.60399999999999998</c:v>
                </c:pt>
                <c:pt idx="10003">
                  <c:v>0.60799999999999998</c:v>
                </c:pt>
                <c:pt idx="10004">
                  <c:v>0.60799999999999998</c:v>
                </c:pt>
                <c:pt idx="10005">
                  <c:v>0.60799999999999998</c:v>
                </c:pt>
                <c:pt idx="10006">
                  <c:v>0.60799999999999998</c:v>
                </c:pt>
                <c:pt idx="10007">
                  <c:v>0.60799999999999998</c:v>
                </c:pt>
                <c:pt idx="10008">
                  <c:v>0.60799999999999998</c:v>
                </c:pt>
                <c:pt idx="10009">
                  <c:v>0.60799999999999998</c:v>
                </c:pt>
                <c:pt idx="10010">
                  <c:v>0.60799999999999998</c:v>
                </c:pt>
                <c:pt idx="10011">
                  <c:v>0.60799999999999998</c:v>
                </c:pt>
                <c:pt idx="10012">
                  <c:v>0.60799999999999998</c:v>
                </c:pt>
                <c:pt idx="10013">
                  <c:v>0.60799999999999998</c:v>
                </c:pt>
                <c:pt idx="10014">
                  <c:v>0.60799999999999998</c:v>
                </c:pt>
                <c:pt idx="10015">
                  <c:v>0.60399999999999998</c:v>
                </c:pt>
                <c:pt idx="10016">
                  <c:v>0.6</c:v>
                </c:pt>
                <c:pt idx="10017">
                  <c:v>0.60399999999999998</c:v>
                </c:pt>
                <c:pt idx="10018">
                  <c:v>0.60399999999999998</c:v>
                </c:pt>
                <c:pt idx="10019">
                  <c:v>0.60399999999999998</c:v>
                </c:pt>
                <c:pt idx="10020">
                  <c:v>0.6</c:v>
                </c:pt>
                <c:pt idx="10021">
                  <c:v>0.6</c:v>
                </c:pt>
                <c:pt idx="10022">
                  <c:v>0.59699999999999998</c:v>
                </c:pt>
                <c:pt idx="10023">
                  <c:v>0.59699999999999998</c:v>
                </c:pt>
                <c:pt idx="10024">
                  <c:v>0.59699999999999998</c:v>
                </c:pt>
                <c:pt idx="10025">
                  <c:v>0.59699999999999998</c:v>
                </c:pt>
                <c:pt idx="10026">
                  <c:v>0.59699999999999998</c:v>
                </c:pt>
                <c:pt idx="10027">
                  <c:v>0.59099999999999997</c:v>
                </c:pt>
                <c:pt idx="10028">
                  <c:v>0.58499999999999996</c:v>
                </c:pt>
                <c:pt idx="10029">
                  <c:v>0.57799999999999996</c:v>
                </c:pt>
                <c:pt idx="10030">
                  <c:v>0.58499999999999996</c:v>
                </c:pt>
                <c:pt idx="10031">
                  <c:v>0.57799999999999996</c:v>
                </c:pt>
                <c:pt idx="10032">
                  <c:v>0.57799999999999996</c:v>
                </c:pt>
                <c:pt idx="10033">
                  <c:v>0.57799999999999996</c:v>
                </c:pt>
                <c:pt idx="10034">
                  <c:v>0.57799999999999996</c:v>
                </c:pt>
                <c:pt idx="10035">
                  <c:v>0.56799999999999995</c:v>
                </c:pt>
                <c:pt idx="10036">
                  <c:v>0.56799999999999995</c:v>
                </c:pt>
                <c:pt idx="10037">
                  <c:v>0.56799999999999995</c:v>
                </c:pt>
                <c:pt idx="10038">
                  <c:v>0.56799999999999995</c:v>
                </c:pt>
                <c:pt idx="10039">
                  <c:v>0.56799999999999995</c:v>
                </c:pt>
                <c:pt idx="10040">
                  <c:v>0.56799999999999995</c:v>
                </c:pt>
                <c:pt idx="10041">
                  <c:v>0.56799999999999995</c:v>
                </c:pt>
                <c:pt idx="10042">
                  <c:v>0.55700000000000005</c:v>
                </c:pt>
                <c:pt idx="10043">
                  <c:v>0.55700000000000005</c:v>
                </c:pt>
                <c:pt idx="10044">
                  <c:v>0.55700000000000005</c:v>
                </c:pt>
                <c:pt idx="10045">
                  <c:v>0.56799999999999995</c:v>
                </c:pt>
                <c:pt idx="10046">
                  <c:v>0.56799999999999995</c:v>
                </c:pt>
                <c:pt idx="10047">
                  <c:v>0.56799999999999995</c:v>
                </c:pt>
                <c:pt idx="10048">
                  <c:v>0.56799999999999995</c:v>
                </c:pt>
                <c:pt idx="10049">
                  <c:v>0.55700000000000005</c:v>
                </c:pt>
                <c:pt idx="10050">
                  <c:v>0.55300000000000005</c:v>
                </c:pt>
                <c:pt idx="10051">
                  <c:v>0.55700000000000005</c:v>
                </c:pt>
                <c:pt idx="10052">
                  <c:v>0.55700000000000005</c:v>
                </c:pt>
                <c:pt idx="10053">
                  <c:v>0.55700000000000005</c:v>
                </c:pt>
                <c:pt idx="10054">
                  <c:v>0.55700000000000005</c:v>
                </c:pt>
                <c:pt idx="10055">
                  <c:v>0.55700000000000005</c:v>
                </c:pt>
                <c:pt idx="10056">
                  <c:v>0.55700000000000005</c:v>
                </c:pt>
                <c:pt idx="10057">
                  <c:v>0.55700000000000005</c:v>
                </c:pt>
                <c:pt idx="10058">
                  <c:v>0.55700000000000005</c:v>
                </c:pt>
                <c:pt idx="10059">
                  <c:v>0.55700000000000005</c:v>
                </c:pt>
                <c:pt idx="10060">
                  <c:v>0.55700000000000005</c:v>
                </c:pt>
                <c:pt idx="10061">
                  <c:v>0.55700000000000005</c:v>
                </c:pt>
                <c:pt idx="10062">
                  <c:v>0.55700000000000005</c:v>
                </c:pt>
                <c:pt idx="10063">
                  <c:v>0.55700000000000005</c:v>
                </c:pt>
                <c:pt idx="10064">
                  <c:v>0.55700000000000005</c:v>
                </c:pt>
                <c:pt idx="10065">
                  <c:v>0.55700000000000005</c:v>
                </c:pt>
                <c:pt idx="10066">
                  <c:v>0.55700000000000005</c:v>
                </c:pt>
                <c:pt idx="10067">
                  <c:v>0.55700000000000005</c:v>
                </c:pt>
                <c:pt idx="10068">
                  <c:v>0.55700000000000005</c:v>
                </c:pt>
                <c:pt idx="10069">
                  <c:v>0.55700000000000005</c:v>
                </c:pt>
                <c:pt idx="10070">
                  <c:v>0.55300000000000005</c:v>
                </c:pt>
                <c:pt idx="10071">
                  <c:v>0.54700000000000004</c:v>
                </c:pt>
                <c:pt idx="10072">
                  <c:v>0.54700000000000004</c:v>
                </c:pt>
                <c:pt idx="10073">
                  <c:v>0.54700000000000004</c:v>
                </c:pt>
                <c:pt idx="10074">
                  <c:v>0.54700000000000004</c:v>
                </c:pt>
                <c:pt idx="10075">
                  <c:v>0.54700000000000004</c:v>
                </c:pt>
                <c:pt idx="10076">
                  <c:v>0.54700000000000004</c:v>
                </c:pt>
                <c:pt idx="10077">
                  <c:v>0.55300000000000005</c:v>
                </c:pt>
                <c:pt idx="10078">
                  <c:v>0.55300000000000005</c:v>
                </c:pt>
                <c:pt idx="10079">
                  <c:v>0.55300000000000005</c:v>
                </c:pt>
                <c:pt idx="10080">
                  <c:v>0.55300000000000005</c:v>
                </c:pt>
                <c:pt idx="10081">
                  <c:v>0.55300000000000005</c:v>
                </c:pt>
                <c:pt idx="10082">
                  <c:v>0.55300000000000005</c:v>
                </c:pt>
                <c:pt idx="10083">
                  <c:v>0.55700000000000005</c:v>
                </c:pt>
                <c:pt idx="10084">
                  <c:v>0.55300000000000005</c:v>
                </c:pt>
                <c:pt idx="10085">
                  <c:v>0.55700000000000005</c:v>
                </c:pt>
                <c:pt idx="10086">
                  <c:v>0.55300000000000005</c:v>
                </c:pt>
                <c:pt idx="10087">
                  <c:v>0.55300000000000005</c:v>
                </c:pt>
                <c:pt idx="10088">
                  <c:v>0.55300000000000005</c:v>
                </c:pt>
                <c:pt idx="10089">
                  <c:v>0.55300000000000005</c:v>
                </c:pt>
                <c:pt idx="10090">
                  <c:v>0.54700000000000004</c:v>
                </c:pt>
                <c:pt idx="10091">
                  <c:v>0.54100000000000004</c:v>
                </c:pt>
                <c:pt idx="10092">
                  <c:v>0.53300000000000003</c:v>
                </c:pt>
                <c:pt idx="10093">
                  <c:v>0.53300000000000003</c:v>
                </c:pt>
                <c:pt idx="10094">
                  <c:v>0.54100000000000004</c:v>
                </c:pt>
                <c:pt idx="10095">
                  <c:v>0.54100000000000004</c:v>
                </c:pt>
                <c:pt idx="10096">
                  <c:v>0.54100000000000004</c:v>
                </c:pt>
                <c:pt idx="10097">
                  <c:v>0.54100000000000004</c:v>
                </c:pt>
                <c:pt idx="10098">
                  <c:v>0.54100000000000004</c:v>
                </c:pt>
                <c:pt idx="10099">
                  <c:v>0.53300000000000003</c:v>
                </c:pt>
                <c:pt idx="10100">
                  <c:v>0.52100000000000002</c:v>
                </c:pt>
                <c:pt idx="10101">
                  <c:v>0.53300000000000003</c:v>
                </c:pt>
                <c:pt idx="10102">
                  <c:v>0.53300000000000003</c:v>
                </c:pt>
                <c:pt idx="10103">
                  <c:v>0.53300000000000003</c:v>
                </c:pt>
                <c:pt idx="10104">
                  <c:v>0.51700000000000002</c:v>
                </c:pt>
                <c:pt idx="10105">
                  <c:v>0.50900000000000001</c:v>
                </c:pt>
                <c:pt idx="10106">
                  <c:v>0.48499999999999999</c:v>
                </c:pt>
                <c:pt idx="10107">
                  <c:v>0.48499999999999999</c:v>
                </c:pt>
                <c:pt idx="10108">
                  <c:v>0.48499999999999999</c:v>
                </c:pt>
                <c:pt idx="10109">
                  <c:v>0.48499999999999999</c:v>
                </c:pt>
                <c:pt idx="10110">
                  <c:v>0.48499999999999999</c:v>
                </c:pt>
                <c:pt idx="10111">
                  <c:v>0.47099999999999997</c:v>
                </c:pt>
                <c:pt idx="10112">
                  <c:v>0.48499999999999999</c:v>
                </c:pt>
                <c:pt idx="10113">
                  <c:v>0.505</c:v>
                </c:pt>
                <c:pt idx="10114">
                  <c:v>0.50900000000000001</c:v>
                </c:pt>
                <c:pt idx="10115">
                  <c:v>0.51700000000000002</c:v>
                </c:pt>
                <c:pt idx="10116">
                  <c:v>0.51700000000000002</c:v>
                </c:pt>
                <c:pt idx="10117">
                  <c:v>0.51700000000000002</c:v>
                </c:pt>
                <c:pt idx="10118">
                  <c:v>0.51700000000000002</c:v>
                </c:pt>
                <c:pt idx="10119">
                  <c:v>0.52100000000000002</c:v>
                </c:pt>
                <c:pt idx="10120">
                  <c:v>0.53300000000000003</c:v>
                </c:pt>
                <c:pt idx="10121">
                  <c:v>0.51700000000000002</c:v>
                </c:pt>
                <c:pt idx="10122">
                  <c:v>0.52100000000000002</c:v>
                </c:pt>
                <c:pt idx="10123">
                  <c:v>0.52100000000000002</c:v>
                </c:pt>
                <c:pt idx="10124">
                  <c:v>0.52100000000000002</c:v>
                </c:pt>
                <c:pt idx="10125">
                  <c:v>0.52100000000000002</c:v>
                </c:pt>
                <c:pt idx="10126">
                  <c:v>0.52100000000000002</c:v>
                </c:pt>
                <c:pt idx="10127">
                  <c:v>0.53300000000000003</c:v>
                </c:pt>
                <c:pt idx="10128">
                  <c:v>0.53300000000000003</c:v>
                </c:pt>
                <c:pt idx="10129">
                  <c:v>0.53300000000000003</c:v>
                </c:pt>
                <c:pt idx="10130">
                  <c:v>0.53300000000000003</c:v>
                </c:pt>
                <c:pt idx="10131">
                  <c:v>0.53300000000000003</c:v>
                </c:pt>
                <c:pt idx="10132">
                  <c:v>0.53300000000000003</c:v>
                </c:pt>
                <c:pt idx="10133">
                  <c:v>0.52100000000000002</c:v>
                </c:pt>
                <c:pt idx="10134">
                  <c:v>0.52100000000000002</c:v>
                </c:pt>
                <c:pt idx="10135">
                  <c:v>0.52100000000000002</c:v>
                </c:pt>
                <c:pt idx="10136">
                  <c:v>0.53300000000000003</c:v>
                </c:pt>
                <c:pt idx="10137">
                  <c:v>0.53300000000000003</c:v>
                </c:pt>
                <c:pt idx="10138">
                  <c:v>0.53300000000000003</c:v>
                </c:pt>
                <c:pt idx="10139">
                  <c:v>0.53300000000000003</c:v>
                </c:pt>
                <c:pt idx="10140">
                  <c:v>0.53300000000000003</c:v>
                </c:pt>
                <c:pt idx="10141">
                  <c:v>0.53300000000000003</c:v>
                </c:pt>
                <c:pt idx="10142">
                  <c:v>0.53300000000000003</c:v>
                </c:pt>
                <c:pt idx="10143">
                  <c:v>0.53300000000000003</c:v>
                </c:pt>
                <c:pt idx="10144">
                  <c:v>0.53300000000000003</c:v>
                </c:pt>
                <c:pt idx="10145">
                  <c:v>0.53300000000000003</c:v>
                </c:pt>
                <c:pt idx="10146">
                  <c:v>0.52100000000000002</c:v>
                </c:pt>
                <c:pt idx="10147">
                  <c:v>0.53300000000000003</c:v>
                </c:pt>
                <c:pt idx="10148">
                  <c:v>0.53300000000000003</c:v>
                </c:pt>
                <c:pt idx="10149">
                  <c:v>0.54100000000000004</c:v>
                </c:pt>
                <c:pt idx="10150">
                  <c:v>0.54100000000000004</c:v>
                </c:pt>
                <c:pt idx="10151">
                  <c:v>0.54100000000000004</c:v>
                </c:pt>
                <c:pt idx="10152">
                  <c:v>0.54100000000000004</c:v>
                </c:pt>
                <c:pt idx="10153">
                  <c:v>0.53300000000000003</c:v>
                </c:pt>
                <c:pt idx="10154">
                  <c:v>0.54100000000000004</c:v>
                </c:pt>
                <c:pt idx="10155">
                  <c:v>0.54100000000000004</c:v>
                </c:pt>
                <c:pt idx="10156">
                  <c:v>0.54100000000000004</c:v>
                </c:pt>
                <c:pt idx="10157">
                  <c:v>0.54100000000000004</c:v>
                </c:pt>
                <c:pt idx="10158">
                  <c:v>0.54100000000000004</c:v>
                </c:pt>
                <c:pt idx="10159">
                  <c:v>0.54100000000000004</c:v>
                </c:pt>
                <c:pt idx="10160">
                  <c:v>0.53300000000000003</c:v>
                </c:pt>
                <c:pt idx="10161">
                  <c:v>0.52100000000000002</c:v>
                </c:pt>
                <c:pt idx="10162">
                  <c:v>0.52100000000000002</c:v>
                </c:pt>
                <c:pt idx="10163">
                  <c:v>0.52100000000000002</c:v>
                </c:pt>
                <c:pt idx="10164">
                  <c:v>0.51700000000000002</c:v>
                </c:pt>
                <c:pt idx="10165">
                  <c:v>0.51700000000000002</c:v>
                </c:pt>
                <c:pt idx="10166">
                  <c:v>0.51700000000000002</c:v>
                </c:pt>
                <c:pt idx="10167">
                  <c:v>0.51700000000000002</c:v>
                </c:pt>
                <c:pt idx="10168">
                  <c:v>0.51700000000000002</c:v>
                </c:pt>
                <c:pt idx="10169">
                  <c:v>0.51700000000000002</c:v>
                </c:pt>
                <c:pt idx="10170">
                  <c:v>0.50900000000000001</c:v>
                </c:pt>
                <c:pt idx="10171">
                  <c:v>0.50900000000000001</c:v>
                </c:pt>
                <c:pt idx="10172">
                  <c:v>0.50900000000000001</c:v>
                </c:pt>
                <c:pt idx="10173">
                  <c:v>0.50900000000000001</c:v>
                </c:pt>
                <c:pt idx="10174">
                  <c:v>0.50900000000000001</c:v>
                </c:pt>
                <c:pt idx="10175">
                  <c:v>0.505</c:v>
                </c:pt>
                <c:pt idx="10176">
                  <c:v>0.5</c:v>
                </c:pt>
                <c:pt idx="10177">
                  <c:v>0.48499999999999999</c:v>
                </c:pt>
                <c:pt idx="10178">
                  <c:v>0.48499999999999999</c:v>
                </c:pt>
                <c:pt idx="10179">
                  <c:v>0.48499999999999999</c:v>
                </c:pt>
                <c:pt idx="10180">
                  <c:v>0.48499999999999999</c:v>
                </c:pt>
                <c:pt idx="10181">
                  <c:v>0.47099999999999997</c:v>
                </c:pt>
                <c:pt idx="10182">
                  <c:v>0.47099999999999997</c:v>
                </c:pt>
                <c:pt idx="10183">
                  <c:v>0.48499999999999999</c:v>
                </c:pt>
                <c:pt idx="10184">
                  <c:v>0.5</c:v>
                </c:pt>
                <c:pt idx="10185">
                  <c:v>0.5</c:v>
                </c:pt>
                <c:pt idx="10186">
                  <c:v>0.5</c:v>
                </c:pt>
                <c:pt idx="10187">
                  <c:v>0.5</c:v>
                </c:pt>
                <c:pt idx="10188">
                  <c:v>0.48499999999999999</c:v>
                </c:pt>
                <c:pt idx="10189">
                  <c:v>0.48499999999999999</c:v>
                </c:pt>
                <c:pt idx="10190">
                  <c:v>0.5</c:v>
                </c:pt>
                <c:pt idx="10191">
                  <c:v>0.5</c:v>
                </c:pt>
                <c:pt idx="10192">
                  <c:v>0.5</c:v>
                </c:pt>
                <c:pt idx="10193">
                  <c:v>0.5</c:v>
                </c:pt>
                <c:pt idx="10194">
                  <c:v>0.5</c:v>
                </c:pt>
                <c:pt idx="10195">
                  <c:v>0.5</c:v>
                </c:pt>
                <c:pt idx="10196">
                  <c:v>0.5</c:v>
                </c:pt>
                <c:pt idx="10197">
                  <c:v>0.5</c:v>
                </c:pt>
                <c:pt idx="10198">
                  <c:v>0.5</c:v>
                </c:pt>
                <c:pt idx="10199">
                  <c:v>0.505</c:v>
                </c:pt>
                <c:pt idx="10200">
                  <c:v>0.505</c:v>
                </c:pt>
                <c:pt idx="10201">
                  <c:v>0.505</c:v>
                </c:pt>
                <c:pt idx="10202">
                  <c:v>0.5</c:v>
                </c:pt>
                <c:pt idx="10203">
                  <c:v>0.5</c:v>
                </c:pt>
                <c:pt idx="10204">
                  <c:v>0.5</c:v>
                </c:pt>
                <c:pt idx="10205">
                  <c:v>0.5</c:v>
                </c:pt>
                <c:pt idx="10206">
                  <c:v>0.5</c:v>
                </c:pt>
                <c:pt idx="10207">
                  <c:v>0.5</c:v>
                </c:pt>
                <c:pt idx="10208">
                  <c:v>0.5</c:v>
                </c:pt>
                <c:pt idx="10209">
                  <c:v>0.5</c:v>
                </c:pt>
                <c:pt idx="10210">
                  <c:v>0.48499999999999999</c:v>
                </c:pt>
                <c:pt idx="10211">
                  <c:v>0.48499999999999999</c:v>
                </c:pt>
                <c:pt idx="10212">
                  <c:v>0.48499999999999999</c:v>
                </c:pt>
                <c:pt idx="10213">
                  <c:v>0.48499999999999999</c:v>
                </c:pt>
                <c:pt idx="10214">
                  <c:v>0.48499999999999999</c:v>
                </c:pt>
                <c:pt idx="10215">
                  <c:v>0.48499999999999999</c:v>
                </c:pt>
                <c:pt idx="10216">
                  <c:v>0.47099999999999997</c:v>
                </c:pt>
                <c:pt idx="10217">
                  <c:v>0.48499999999999999</c:v>
                </c:pt>
                <c:pt idx="10218">
                  <c:v>0.48499999999999999</c:v>
                </c:pt>
                <c:pt idx="10219">
                  <c:v>0.48499999999999999</c:v>
                </c:pt>
                <c:pt idx="10220">
                  <c:v>0.48499999999999999</c:v>
                </c:pt>
                <c:pt idx="10221">
                  <c:v>0.48499999999999999</c:v>
                </c:pt>
                <c:pt idx="10222">
                  <c:v>0.48499999999999999</c:v>
                </c:pt>
                <c:pt idx="10223">
                  <c:v>0.47099999999999997</c:v>
                </c:pt>
                <c:pt idx="10224">
                  <c:v>0.46300000000000002</c:v>
                </c:pt>
                <c:pt idx="10225">
                  <c:v>0.46300000000000002</c:v>
                </c:pt>
                <c:pt idx="10226">
                  <c:v>0.45800000000000002</c:v>
                </c:pt>
                <c:pt idx="10227">
                  <c:v>0.45800000000000002</c:v>
                </c:pt>
                <c:pt idx="10228">
                  <c:v>0.45800000000000002</c:v>
                </c:pt>
                <c:pt idx="10229">
                  <c:v>0.45800000000000002</c:v>
                </c:pt>
                <c:pt idx="10230">
                  <c:v>0.45800000000000002</c:v>
                </c:pt>
                <c:pt idx="10231">
                  <c:v>0.45800000000000002</c:v>
                </c:pt>
                <c:pt idx="10232">
                  <c:v>0.45200000000000001</c:v>
                </c:pt>
                <c:pt idx="10233">
                  <c:v>0.44600000000000001</c:v>
                </c:pt>
                <c:pt idx="10234">
                  <c:v>0.44600000000000001</c:v>
                </c:pt>
                <c:pt idx="10235">
                  <c:v>0.44600000000000001</c:v>
                </c:pt>
                <c:pt idx="10236">
                  <c:v>0.44600000000000001</c:v>
                </c:pt>
                <c:pt idx="10237">
                  <c:v>0.436</c:v>
                </c:pt>
                <c:pt idx="10238">
                  <c:v>0.436</c:v>
                </c:pt>
                <c:pt idx="10239">
                  <c:v>0.436</c:v>
                </c:pt>
                <c:pt idx="10240">
                  <c:v>0.43099999999999999</c:v>
                </c:pt>
                <c:pt idx="10241">
                  <c:v>0.43099999999999999</c:v>
                </c:pt>
                <c:pt idx="10242">
                  <c:v>0.43099999999999999</c:v>
                </c:pt>
                <c:pt idx="10243">
                  <c:v>0.43099999999999999</c:v>
                </c:pt>
                <c:pt idx="10244">
                  <c:v>0.43099999999999999</c:v>
                </c:pt>
                <c:pt idx="10245">
                  <c:v>0.42599999999999999</c:v>
                </c:pt>
                <c:pt idx="10246">
                  <c:v>0.42599999999999999</c:v>
                </c:pt>
                <c:pt idx="10247">
                  <c:v>0.42599999999999999</c:v>
                </c:pt>
                <c:pt idx="10248">
                  <c:v>0.42599999999999999</c:v>
                </c:pt>
                <c:pt idx="10249">
                  <c:v>0.42599999999999999</c:v>
                </c:pt>
                <c:pt idx="10250">
                  <c:v>0.42599999999999999</c:v>
                </c:pt>
                <c:pt idx="10251">
                  <c:v>0.42099999999999999</c:v>
                </c:pt>
                <c:pt idx="10252">
                  <c:v>0.42099999999999999</c:v>
                </c:pt>
                <c:pt idx="10253">
                  <c:v>0.42099999999999999</c:v>
                </c:pt>
                <c:pt idx="10254">
                  <c:v>0.40400000000000003</c:v>
                </c:pt>
                <c:pt idx="10255">
                  <c:v>0.42099999999999999</c:v>
                </c:pt>
                <c:pt idx="10256">
                  <c:v>0.42099999999999999</c:v>
                </c:pt>
                <c:pt idx="10257">
                  <c:v>0.42099999999999999</c:v>
                </c:pt>
                <c:pt idx="10258">
                  <c:v>0.40400000000000003</c:v>
                </c:pt>
                <c:pt idx="10259">
                  <c:v>0.42099999999999999</c:v>
                </c:pt>
                <c:pt idx="10260">
                  <c:v>0.42099999999999999</c:v>
                </c:pt>
                <c:pt idx="10261">
                  <c:v>0.42599999999999999</c:v>
                </c:pt>
                <c:pt idx="10262">
                  <c:v>0.43099999999999999</c:v>
                </c:pt>
                <c:pt idx="10263">
                  <c:v>0.43099999999999999</c:v>
                </c:pt>
                <c:pt idx="10264">
                  <c:v>0.43099999999999999</c:v>
                </c:pt>
                <c:pt idx="10265">
                  <c:v>0.43099999999999999</c:v>
                </c:pt>
                <c:pt idx="10266">
                  <c:v>0.436</c:v>
                </c:pt>
                <c:pt idx="10267">
                  <c:v>0.45800000000000002</c:v>
                </c:pt>
                <c:pt idx="10268">
                  <c:v>0.46300000000000002</c:v>
                </c:pt>
                <c:pt idx="10269">
                  <c:v>0.48499999999999999</c:v>
                </c:pt>
                <c:pt idx="10270">
                  <c:v>0.48499999999999999</c:v>
                </c:pt>
                <c:pt idx="10271">
                  <c:v>0.48499999999999999</c:v>
                </c:pt>
                <c:pt idx="10272">
                  <c:v>0.47099999999999997</c:v>
                </c:pt>
                <c:pt idx="10273">
                  <c:v>0.46300000000000002</c:v>
                </c:pt>
                <c:pt idx="10274">
                  <c:v>0.45800000000000002</c:v>
                </c:pt>
                <c:pt idx="10275">
                  <c:v>0.46300000000000002</c:v>
                </c:pt>
                <c:pt idx="10276">
                  <c:v>0.46300000000000002</c:v>
                </c:pt>
                <c:pt idx="10277">
                  <c:v>0.46300000000000002</c:v>
                </c:pt>
                <c:pt idx="10278">
                  <c:v>0.46300000000000002</c:v>
                </c:pt>
                <c:pt idx="10279">
                  <c:v>0.47099999999999997</c:v>
                </c:pt>
                <c:pt idx="10280">
                  <c:v>0.46300000000000002</c:v>
                </c:pt>
                <c:pt idx="10281">
                  <c:v>0.47099999999999997</c:v>
                </c:pt>
                <c:pt idx="10282">
                  <c:v>0.46300000000000002</c:v>
                </c:pt>
                <c:pt idx="10283">
                  <c:v>0.46300000000000002</c:v>
                </c:pt>
                <c:pt idx="10284">
                  <c:v>0.46300000000000002</c:v>
                </c:pt>
                <c:pt idx="10285">
                  <c:v>0.46300000000000002</c:v>
                </c:pt>
                <c:pt idx="10286">
                  <c:v>0.46300000000000002</c:v>
                </c:pt>
                <c:pt idx="10287">
                  <c:v>0.47099999999999997</c:v>
                </c:pt>
                <c:pt idx="10288">
                  <c:v>0.46300000000000002</c:v>
                </c:pt>
                <c:pt idx="10289">
                  <c:v>0.46300000000000002</c:v>
                </c:pt>
                <c:pt idx="10290">
                  <c:v>0.46300000000000002</c:v>
                </c:pt>
                <c:pt idx="10291">
                  <c:v>0.46300000000000002</c:v>
                </c:pt>
                <c:pt idx="10292">
                  <c:v>0.46300000000000002</c:v>
                </c:pt>
                <c:pt idx="10293">
                  <c:v>0.46300000000000002</c:v>
                </c:pt>
                <c:pt idx="10294">
                  <c:v>0.47099999999999997</c:v>
                </c:pt>
                <c:pt idx="10295">
                  <c:v>0.47099999999999997</c:v>
                </c:pt>
                <c:pt idx="10296">
                  <c:v>0.48499999999999999</c:v>
                </c:pt>
                <c:pt idx="10297">
                  <c:v>0.5</c:v>
                </c:pt>
                <c:pt idx="10298">
                  <c:v>0.5</c:v>
                </c:pt>
                <c:pt idx="10299">
                  <c:v>0.5</c:v>
                </c:pt>
                <c:pt idx="10300">
                  <c:v>0.48499999999999999</c:v>
                </c:pt>
                <c:pt idx="10301">
                  <c:v>0.47099999999999997</c:v>
                </c:pt>
                <c:pt idx="10302">
                  <c:v>0.47099999999999997</c:v>
                </c:pt>
                <c:pt idx="10303">
                  <c:v>0.46300000000000002</c:v>
                </c:pt>
                <c:pt idx="10304">
                  <c:v>0.45800000000000002</c:v>
                </c:pt>
                <c:pt idx="10305">
                  <c:v>0.45800000000000002</c:v>
                </c:pt>
                <c:pt idx="10306">
                  <c:v>0.45800000000000002</c:v>
                </c:pt>
                <c:pt idx="10307">
                  <c:v>0.45200000000000001</c:v>
                </c:pt>
                <c:pt idx="10308">
                  <c:v>0.44600000000000001</c:v>
                </c:pt>
                <c:pt idx="10309">
                  <c:v>0.436</c:v>
                </c:pt>
                <c:pt idx="10310">
                  <c:v>0.436</c:v>
                </c:pt>
                <c:pt idx="10311">
                  <c:v>0.436</c:v>
                </c:pt>
                <c:pt idx="10312">
                  <c:v>0.436</c:v>
                </c:pt>
                <c:pt idx="10313">
                  <c:v>0.436</c:v>
                </c:pt>
                <c:pt idx="10314">
                  <c:v>0.436</c:v>
                </c:pt>
                <c:pt idx="10315">
                  <c:v>0.43099999999999999</c:v>
                </c:pt>
                <c:pt idx="10316">
                  <c:v>0.42599999999999999</c:v>
                </c:pt>
                <c:pt idx="10317">
                  <c:v>0.42099999999999999</c:v>
                </c:pt>
                <c:pt idx="10318">
                  <c:v>0.39200000000000002</c:v>
                </c:pt>
                <c:pt idx="10319">
                  <c:v>0.39200000000000002</c:v>
                </c:pt>
                <c:pt idx="10320">
                  <c:v>0.39200000000000002</c:v>
                </c:pt>
                <c:pt idx="10321">
                  <c:v>0.38900000000000001</c:v>
                </c:pt>
                <c:pt idx="10322">
                  <c:v>0.38200000000000001</c:v>
                </c:pt>
                <c:pt idx="10323">
                  <c:v>0.38200000000000001</c:v>
                </c:pt>
                <c:pt idx="10324">
                  <c:v>0.373</c:v>
                </c:pt>
                <c:pt idx="10325">
                  <c:v>0.373</c:v>
                </c:pt>
                <c:pt idx="10326">
                  <c:v>0.373</c:v>
                </c:pt>
                <c:pt idx="10327">
                  <c:v>0.373</c:v>
                </c:pt>
                <c:pt idx="10328">
                  <c:v>0.373</c:v>
                </c:pt>
                <c:pt idx="10329">
                  <c:v>0.373</c:v>
                </c:pt>
                <c:pt idx="10330">
                  <c:v>0.373</c:v>
                </c:pt>
                <c:pt idx="10331">
                  <c:v>0.373</c:v>
                </c:pt>
                <c:pt idx="10332">
                  <c:v>0.373</c:v>
                </c:pt>
                <c:pt idx="10333">
                  <c:v>0.373</c:v>
                </c:pt>
                <c:pt idx="10334">
                  <c:v>0.373</c:v>
                </c:pt>
                <c:pt idx="10335">
                  <c:v>0.373</c:v>
                </c:pt>
                <c:pt idx="10336">
                  <c:v>0.373</c:v>
                </c:pt>
                <c:pt idx="10337">
                  <c:v>0.35799999999999998</c:v>
                </c:pt>
                <c:pt idx="10338">
                  <c:v>0.35799999999999998</c:v>
                </c:pt>
                <c:pt idx="10339">
                  <c:v>0.34599999999999997</c:v>
                </c:pt>
                <c:pt idx="10340">
                  <c:v>0.34599999999999997</c:v>
                </c:pt>
                <c:pt idx="10341">
                  <c:v>0.34599999999999997</c:v>
                </c:pt>
                <c:pt idx="10342">
                  <c:v>0.32700000000000001</c:v>
                </c:pt>
                <c:pt idx="10343">
                  <c:v>0.30499999999999999</c:v>
                </c:pt>
                <c:pt idx="10344">
                  <c:v>0.30499999999999999</c:v>
                </c:pt>
                <c:pt idx="10345">
                  <c:v>0.30499999999999999</c:v>
                </c:pt>
                <c:pt idx="10346">
                  <c:v>0.30499999999999999</c:v>
                </c:pt>
                <c:pt idx="10347">
                  <c:v>0.30499999999999999</c:v>
                </c:pt>
                <c:pt idx="10348">
                  <c:v>0.30499999999999999</c:v>
                </c:pt>
                <c:pt idx="10349">
                  <c:v>0.30499999999999999</c:v>
                </c:pt>
                <c:pt idx="10350">
                  <c:v>0.32700000000000001</c:v>
                </c:pt>
                <c:pt idx="10351">
                  <c:v>0.32700000000000001</c:v>
                </c:pt>
                <c:pt idx="10352">
                  <c:v>0.34599999999999997</c:v>
                </c:pt>
                <c:pt idx="10353">
                  <c:v>0.35799999999999998</c:v>
                </c:pt>
                <c:pt idx="10354">
                  <c:v>0.35799999999999998</c:v>
                </c:pt>
                <c:pt idx="10355">
                  <c:v>0.35799999999999998</c:v>
                </c:pt>
                <c:pt idx="10356">
                  <c:v>0.373</c:v>
                </c:pt>
                <c:pt idx="10357">
                  <c:v>0.38200000000000001</c:v>
                </c:pt>
                <c:pt idx="10358">
                  <c:v>0.38200000000000001</c:v>
                </c:pt>
                <c:pt idx="10359">
                  <c:v>0.38900000000000001</c:v>
                </c:pt>
                <c:pt idx="10360">
                  <c:v>0.39200000000000002</c:v>
                </c:pt>
                <c:pt idx="10361">
                  <c:v>0.39200000000000002</c:v>
                </c:pt>
                <c:pt idx="10362">
                  <c:v>0.39200000000000002</c:v>
                </c:pt>
                <c:pt idx="10363">
                  <c:v>0.39200000000000002</c:v>
                </c:pt>
                <c:pt idx="10364">
                  <c:v>0.40400000000000003</c:v>
                </c:pt>
                <c:pt idx="10365">
                  <c:v>0.42099999999999999</c:v>
                </c:pt>
                <c:pt idx="10366">
                  <c:v>0.40400000000000003</c:v>
                </c:pt>
                <c:pt idx="10367">
                  <c:v>0.40400000000000003</c:v>
                </c:pt>
                <c:pt idx="10368">
                  <c:v>0.40400000000000003</c:v>
                </c:pt>
                <c:pt idx="10369">
                  <c:v>0.40400000000000003</c:v>
                </c:pt>
                <c:pt idx="10370">
                  <c:v>0.39200000000000002</c:v>
                </c:pt>
                <c:pt idx="10371">
                  <c:v>0.38900000000000001</c:v>
                </c:pt>
                <c:pt idx="10372">
                  <c:v>0.38200000000000001</c:v>
                </c:pt>
                <c:pt idx="10373">
                  <c:v>0.38200000000000001</c:v>
                </c:pt>
                <c:pt idx="10374">
                  <c:v>0.38200000000000001</c:v>
                </c:pt>
                <c:pt idx="10375">
                  <c:v>0.38200000000000001</c:v>
                </c:pt>
                <c:pt idx="10376">
                  <c:v>0.38200000000000001</c:v>
                </c:pt>
                <c:pt idx="10377">
                  <c:v>0.38200000000000001</c:v>
                </c:pt>
                <c:pt idx="10378">
                  <c:v>0.373</c:v>
                </c:pt>
                <c:pt idx="10379">
                  <c:v>0.373</c:v>
                </c:pt>
                <c:pt idx="10380">
                  <c:v>0.35799999999999998</c:v>
                </c:pt>
                <c:pt idx="10381">
                  <c:v>0.373</c:v>
                </c:pt>
                <c:pt idx="10382">
                  <c:v>0.373</c:v>
                </c:pt>
                <c:pt idx="10383">
                  <c:v>0.373</c:v>
                </c:pt>
                <c:pt idx="10384">
                  <c:v>0.35799999999999998</c:v>
                </c:pt>
                <c:pt idx="10385">
                  <c:v>0.34599999999999997</c:v>
                </c:pt>
                <c:pt idx="10386">
                  <c:v>0.35799999999999998</c:v>
                </c:pt>
                <c:pt idx="10387">
                  <c:v>0.35799999999999998</c:v>
                </c:pt>
                <c:pt idx="10388">
                  <c:v>0.35799999999999998</c:v>
                </c:pt>
                <c:pt idx="10389">
                  <c:v>0.35799999999999998</c:v>
                </c:pt>
                <c:pt idx="10390">
                  <c:v>0.35799999999999998</c:v>
                </c:pt>
                <c:pt idx="10391">
                  <c:v>0.34599999999999997</c:v>
                </c:pt>
                <c:pt idx="10392">
                  <c:v>0.34599999999999997</c:v>
                </c:pt>
                <c:pt idx="10393">
                  <c:v>0.34599999999999997</c:v>
                </c:pt>
                <c:pt idx="10394">
                  <c:v>0.32700000000000001</c:v>
                </c:pt>
                <c:pt idx="10395">
                  <c:v>0.32700000000000001</c:v>
                </c:pt>
                <c:pt idx="10396">
                  <c:v>0.32700000000000001</c:v>
                </c:pt>
                <c:pt idx="10397">
                  <c:v>0.32700000000000001</c:v>
                </c:pt>
                <c:pt idx="10398">
                  <c:v>0.32700000000000001</c:v>
                </c:pt>
                <c:pt idx="10399">
                  <c:v>0.30499999999999999</c:v>
                </c:pt>
                <c:pt idx="10400">
                  <c:v>0.30499999999999999</c:v>
                </c:pt>
                <c:pt idx="10401">
                  <c:v>0.30499999999999999</c:v>
                </c:pt>
                <c:pt idx="10402">
                  <c:v>0.30499999999999999</c:v>
                </c:pt>
                <c:pt idx="10403">
                  <c:v>0.30499999999999999</c:v>
                </c:pt>
                <c:pt idx="10404">
                  <c:v>0.30499999999999999</c:v>
                </c:pt>
                <c:pt idx="10405">
                  <c:v>0.30499999999999999</c:v>
                </c:pt>
                <c:pt idx="10406">
                  <c:v>0.29399999999999998</c:v>
                </c:pt>
                <c:pt idx="10407">
                  <c:v>0.29399999999999998</c:v>
                </c:pt>
                <c:pt idx="10408">
                  <c:v>0.29399999999999998</c:v>
                </c:pt>
                <c:pt idx="10409">
                  <c:v>0.29399999999999998</c:v>
                </c:pt>
                <c:pt idx="10410">
                  <c:v>0.29399999999999998</c:v>
                </c:pt>
                <c:pt idx="10411">
                  <c:v>0.29399999999999998</c:v>
                </c:pt>
                <c:pt idx="10412">
                  <c:v>0.29399999999999998</c:v>
                </c:pt>
                <c:pt idx="10413">
                  <c:v>0.30499999999999999</c:v>
                </c:pt>
                <c:pt idx="10414">
                  <c:v>0.30499999999999999</c:v>
                </c:pt>
                <c:pt idx="10415">
                  <c:v>0.30499999999999999</c:v>
                </c:pt>
                <c:pt idx="10416">
                  <c:v>0.29399999999999998</c:v>
                </c:pt>
                <c:pt idx="10417">
                  <c:v>0.29399999999999998</c:v>
                </c:pt>
                <c:pt idx="10418">
                  <c:v>0.29399999999999998</c:v>
                </c:pt>
                <c:pt idx="10419">
                  <c:v>0.28299999999999997</c:v>
                </c:pt>
                <c:pt idx="10420">
                  <c:v>0.26700000000000002</c:v>
                </c:pt>
                <c:pt idx="10421">
                  <c:v>0.25800000000000001</c:v>
                </c:pt>
                <c:pt idx="10422">
                  <c:v>0.25800000000000001</c:v>
                </c:pt>
                <c:pt idx="10423">
                  <c:v>0.25800000000000001</c:v>
                </c:pt>
                <c:pt idx="10424">
                  <c:v>0.25800000000000001</c:v>
                </c:pt>
                <c:pt idx="10425">
                  <c:v>0.25800000000000001</c:v>
                </c:pt>
                <c:pt idx="10426">
                  <c:v>0.25800000000000001</c:v>
                </c:pt>
                <c:pt idx="10427">
                  <c:v>0.249</c:v>
                </c:pt>
                <c:pt idx="10428">
                  <c:v>0.249</c:v>
                </c:pt>
                <c:pt idx="10429">
                  <c:v>0.249</c:v>
                </c:pt>
                <c:pt idx="10430">
                  <c:v>0.25800000000000001</c:v>
                </c:pt>
                <c:pt idx="10431">
                  <c:v>0.25800000000000001</c:v>
                </c:pt>
                <c:pt idx="10432">
                  <c:v>0.25800000000000001</c:v>
                </c:pt>
                <c:pt idx="10433">
                  <c:v>0.25800000000000001</c:v>
                </c:pt>
                <c:pt idx="10434">
                  <c:v>0.25800000000000001</c:v>
                </c:pt>
                <c:pt idx="10435">
                  <c:v>0.249</c:v>
                </c:pt>
                <c:pt idx="10436">
                  <c:v>0.23</c:v>
                </c:pt>
                <c:pt idx="10437">
                  <c:v>0.219</c:v>
                </c:pt>
                <c:pt idx="10438">
                  <c:v>0.219</c:v>
                </c:pt>
                <c:pt idx="10439">
                  <c:v>0.219</c:v>
                </c:pt>
                <c:pt idx="10440">
                  <c:v>0.21099999999999999</c:v>
                </c:pt>
                <c:pt idx="10441">
                  <c:v>0.21099999999999999</c:v>
                </c:pt>
                <c:pt idx="10442">
                  <c:v>0.21099999999999999</c:v>
                </c:pt>
                <c:pt idx="10443">
                  <c:v>0.20200000000000001</c:v>
                </c:pt>
                <c:pt idx="10444">
                  <c:v>0.20200000000000001</c:v>
                </c:pt>
                <c:pt idx="10445">
                  <c:v>0.20200000000000001</c:v>
                </c:pt>
                <c:pt idx="10446">
                  <c:v>0.20200000000000001</c:v>
                </c:pt>
                <c:pt idx="10447">
                  <c:v>0.21099999999999999</c:v>
                </c:pt>
                <c:pt idx="10448">
                  <c:v>0.23</c:v>
                </c:pt>
                <c:pt idx="10449">
                  <c:v>0.219</c:v>
                </c:pt>
                <c:pt idx="10450">
                  <c:v>0.23</c:v>
                </c:pt>
                <c:pt idx="10451">
                  <c:v>0.28299999999999997</c:v>
                </c:pt>
                <c:pt idx="10452">
                  <c:v>0.28299999999999997</c:v>
                </c:pt>
                <c:pt idx="10453">
                  <c:v>0.28299999999999997</c:v>
                </c:pt>
                <c:pt idx="10454">
                  <c:v>0.28299999999999997</c:v>
                </c:pt>
                <c:pt idx="10455">
                  <c:v>0.32700000000000001</c:v>
                </c:pt>
                <c:pt idx="10456">
                  <c:v>0.30499999999999999</c:v>
                </c:pt>
                <c:pt idx="10457">
                  <c:v>0.29399999999999998</c:v>
                </c:pt>
                <c:pt idx="10458">
                  <c:v>0.29399999999999998</c:v>
                </c:pt>
                <c:pt idx="10459">
                  <c:v>0.29399999999999998</c:v>
                </c:pt>
                <c:pt idx="10460">
                  <c:v>0.29399999999999998</c:v>
                </c:pt>
                <c:pt idx="10461">
                  <c:v>0.29399999999999998</c:v>
                </c:pt>
                <c:pt idx="10462">
                  <c:v>0.29399999999999998</c:v>
                </c:pt>
                <c:pt idx="10463">
                  <c:v>0.29399999999999998</c:v>
                </c:pt>
                <c:pt idx="10464">
                  <c:v>0.29399999999999998</c:v>
                </c:pt>
                <c:pt idx="10465">
                  <c:v>0.32700000000000001</c:v>
                </c:pt>
                <c:pt idx="10466">
                  <c:v>0.32700000000000001</c:v>
                </c:pt>
                <c:pt idx="10467">
                  <c:v>0.32700000000000001</c:v>
                </c:pt>
                <c:pt idx="10468">
                  <c:v>0.30499999999999999</c:v>
                </c:pt>
                <c:pt idx="10469">
                  <c:v>0.32700000000000001</c:v>
                </c:pt>
                <c:pt idx="10470">
                  <c:v>0.34599999999999997</c:v>
                </c:pt>
                <c:pt idx="10471">
                  <c:v>0.38200000000000001</c:v>
                </c:pt>
                <c:pt idx="10472">
                  <c:v>0.38900000000000001</c:v>
                </c:pt>
                <c:pt idx="10473">
                  <c:v>0.38900000000000001</c:v>
                </c:pt>
                <c:pt idx="10474">
                  <c:v>0.38900000000000001</c:v>
                </c:pt>
                <c:pt idx="10475">
                  <c:v>0.38200000000000001</c:v>
                </c:pt>
                <c:pt idx="10476">
                  <c:v>0.38200000000000001</c:v>
                </c:pt>
                <c:pt idx="10477">
                  <c:v>0.38900000000000001</c:v>
                </c:pt>
                <c:pt idx="10478">
                  <c:v>0.38900000000000001</c:v>
                </c:pt>
                <c:pt idx="10479">
                  <c:v>0.39200000000000002</c:v>
                </c:pt>
                <c:pt idx="10480">
                  <c:v>0.39200000000000002</c:v>
                </c:pt>
                <c:pt idx="10481">
                  <c:v>0.39200000000000002</c:v>
                </c:pt>
                <c:pt idx="10482">
                  <c:v>0.40400000000000003</c:v>
                </c:pt>
                <c:pt idx="10483">
                  <c:v>0.42099999999999999</c:v>
                </c:pt>
                <c:pt idx="10484">
                  <c:v>0.43099999999999999</c:v>
                </c:pt>
                <c:pt idx="10485">
                  <c:v>0.436</c:v>
                </c:pt>
                <c:pt idx="10486">
                  <c:v>0.42599999999999999</c:v>
                </c:pt>
                <c:pt idx="10487">
                  <c:v>0.42599999999999999</c:v>
                </c:pt>
                <c:pt idx="10488">
                  <c:v>0.42599999999999999</c:v>
                </c:pt>
                <c:pt idx="10489">
                  <c:v>0.43099999999999999</c:v>
                </c:pt>
                <c:pt idx="10490">
                  <c:v>0.43099999999999999</c:v>
                </c:pt>
                <c:pt idx="10491">
                  <c:v>0.436</c:v>
                </c:pt>
                <c:pt idx="10492">
                  <c:v>0.45800000000000002</c:v>
                </c:pt>
                <c:pt idx="10493">
                  <c:v>0.46300000000000002</c:v>
                </c:pt>
                <c:pt idx="10494">
                  <c:v>0.46300000000000002</c:v>
                </c:pt>
                <c:pt idx="10495">
                  <c:v>0.46300000000000002</c:v>
                </c:pt>
                <c:pt idx="10496">
                  <c:v>0.46300000000000002</c:v>
                </c:pt>
                <c:pt idx="10497">
                  <c:v>0.46300000000000002</c:v>
                </c:pt>
                <c:pt idx="10498">
                  <c:v>0.46300000000000002</c:v>
                </c:pt>
                <c:pt idx="10499">
                  <c:v>0.45800000000000002</c:v>
                </c:pt>
                <c:pt idx="10500">
                  <c:v>0.45800000000000002</c:v>
                </c:pt>
                <c:pt idx="10501">
                  <c:v>0.45800000000000002</c:v>
                </c:pt>
                <c:pt idx="10502">
                  <c:v>0.45800000000000002</c:v>
                </c:pt>
                <c:pt idx="10503">
                  <c:v>0.46300000000000002</c:v>
                </c:pt>
                <c:pt idx="10504">
                  <c:v>0.45800000000000002</c:v>
                </c:pt>
                <c:pt idx="10505">
                  <c:v>0.45800000000000002</c:v>
                </c:pt>
                <c:pt idx="10506">
                  <c:v>0.44600000000000001</c:v>
                </c:pt>
                <c:pt idx="10507">
                  <c:v>0.45800000000000002</c:v>
                </c:pt>
                <c:pt idx="10508">
                  <c:v>0.45800000000000002</c:v>
                </c:pt>
                <c:pt idx="10509">
                  <c:v>0.45800000000000002</c:v>
                </c:pt>
                <c:pt idx="10510">
                  <c:v>0.45200000000000001</c:v>
                </c:pt>
                <c:pt idx="10511">
                  <c:v>0.44600000000000001</c:v>
                </c:pt>
                <c:pt idx="10512">
                  <c:v>0.44600000000000001</c:v>
                </c:pt>
                <c:pt idx="10513">
                  <c:v>0.436</c:v>
                </c:pt>
                <c:pt idx="10514">
                  <c:v>0.436</c:v>
                </c:pt>
                <c:pt idx="10515">
                  <c:v>0.436</c:v>
                </c:pt>
                <c:pt idx="10516">
                  <c:v>0.436</c:v>
                </c:pt>
                <c:pt idx="10517">
                  <c:v>0.43099999999999999</c:v>
                </c:pt>
                <c:pt idx="10518">
                  <c:v>0.43099999999999999</c:v>
                </c:pt>
                <c:pt idx="10519">
                  <c:v>0.43099999999999999</c:v>
                </c:pt>
                <c:pt idx="10520">
                  <c:v>0.436</c:v>
                </c:pt>
                <c:pt idx="10521">
                  <c:v>0.436</c:v>
                </c:pt>
                <c:pt idx="10522">
                  <c:v>0.436</c:v>
                </c:pt>
                <c:pt idx="10523">
                  <c:v>0.436</c:v>
                </c:pt>
                <c:pt idx="10524">
                  <c:v>0.44600000000000001</c:v>
                </c:pt>
                <c:pt idx="10525">
                  <c:v>0.436</c:v>
                </c:pt>
                <c:pt idx="10526">
                  <c:v>0.44600000000000001</c:v>
                </c:pt>
                <c:pt idx="10527">
                  <c:v>0.45200000000000001</c:v>
                </c:pt>
                <c:pt idx="10528">
                  <c:v>0.45200000000000001</c:v>
                </c:pt>
                <c:pt idx="10529">
                  <c:v>0.45200000000000001</c:v>
                </c:pt>
                <c:pt idx="10530">
                  <c:v>0.45200000000000001</c:v>
                </c:pt>
                <c:pt idx="10531">
                  <c:v>0.45200000000000001</c:v>
                </c:pt>
                <c:pt idx="10532">
                  <c:v>0.46300000000000002</c:v>
                </c:pt>
                <c:pt idx="10533">
                  <c:v>0.46300000000000002</c:v>
                </c:pt>
                <c:pt idx="10534">
                  <c:v>0.47099999999999997</c:v>
                </c:pt>
                <c:pt idx="10535">
                  <c:v>0.48499999999999999</c:v>
                </c:pt>
                <c:pt idx="10536">
                  <c:v>0.48499999999999999</c:v>
                </c:pt>
                <c:pt idx="10537">
                  <c:v>0.48499999999999999</c:v>
                </c:pt>
                <c:pt idx="10538">
                  <c:v>0.48499999999999999</c:v>
                </c:pt>
                <c:pt idx="10539">
                  <c:v>0.48499999999999999</c:v>
                </c:pt>
                <c:pt idx="10540">
                  <c:v>0.47099999999999997</c:v>
                </c:pt>
                <c:pt idx="10541">
                  <c:v>0.47099999999999997</c:v>
                </c:pt>
                <c:pt idx="10542">
                  <c:v>0.45800000000000002</c:v>
                </c:pt>
                <c:pt idx="10543">
                  <c:v>0.45800000000000002</c:v>
                </c:pt>
                <c:pt idx="10544">
                  <c:v>0.45800000000000002</c:v>
                </c:pt>
                <c:pt idx="10545">
                  <c:v>0.45200000000000001</c:v>
                </c:pt>
                <c:pt idx="10546">
                  <c:v>0.45800000000000002</c:v>
                </c:pt>
                <c:pt idx="10547">
                  <c:v>0.45200000000000001</c:v>
                </c:pt>
                <c:pt idx="10548">
                  <c:v>0.45800000000000002</c:v>
                </c:pt>
                <c:pt idx="10549">
                  <c:v>0.45800000000000002</c:v>
                </c:pt>
                <c:pt idx="10550">
                  <c:v>0.45800000000000002</c:v>
                </c:pt>
                <c:pt idx="10551">
                  <c:v>0.45800000000000002</c:v>
                </c:pt>
                <c:pt idx="10552">
                  <c:v>0.45800000000000002</c:v>
                </c:pt>
                <c:pt idx="10553">
                  <c:v>0.45200000000000001</c:v>
                </c:pt>
                <c:pt idx="10554">
                  <c:v>0.45800000000000002</c:v>
                </c:pt>
                <c:pt idx="10555">
                  <c:v>0.45800000000000002</c:v>
                </c:pt>
                <c:pt idx="10556">
                  <c:v>0.47099999999999997</c:v>
                </c:pt>
                <c:pt idx="10557">
                  <c:v>0.47099999999999997</c:v>
                </c:pt>
                <c:pt idx="10558">
                  <c:v>0.47099999999999997</c:v>
                </c:pt>
                <c:pt idx="10559">
                  <c:v>0.47099999999999997</c:v>
                </c:pt>
                <c:pt idx="10560">
                  <c:v>0.505</c:v>
                </c:pt>
                <c:pt idx="10561">
                  <c:v>0.50900000000000001</c:v>
                </c:pt>
                <c:pt idx="10562">
                  <c:v>0.50900000000000001</c:v>
                </c:pt>
                <c:pt idx="10563">
                  <c:v>0.50900000000000001</c:v>
                </c:pt>
                <c:pt idx="10564">
                  <c:v>0.50900000000000001</c:v>
                </c:pt>
                <c:pt idx="10565">
                  <c:v>0.50900000000000001</c:v>
                </c:pt>
                <c:pt idx="10566">
                  <c:v>0.505</c:v>
                </c:pt>
                <c:pt idx="10567">
                  <c:v>0.50900000000000001</c:v>
                </c:pt>
                <c:pt idx="10568">
                  <c:v>0.505</c:v>
                </c:pt>
                <c:pt idx="10569">
                  <c:v>0.50900000000000001</c:v>
                </c:pt>
                <c:pt idx="10570">
                  <c:v>0.51700000000000002</c:v>
                </c:pt>
                <c:pt idx="10571">
                  <c:v>0.51700000000000002</c:v>
                </c:pt>
                <c:pt idx="10572">
                  <c:v>0.51700000000000002</c:v>
                </c:pt>
                <c:pt idx="10573">
                  <c:v>0.50900000000000001</c:v>
                </c:pt>
                <c:pt idx="10574">
                  <c:v>0.50900000000000001</c:v>
                </c:pt>
                <c:pt idx="10575">
                  <c:v>0.50900000000000001</c:v>
                </c:pt>
                <c:pt idx="10576">
                  <c:v>0.50900000000000001</c:v>
                </c:pt>
                <c:pt idx="10577">
                  <c:v>0.50900000000000001</c:v>
                </c:pt>
                <c:pt idx="10578">
                  <c:v>0.50900000000000001</c:v>
                </c:pt>
                <c:pt idx="10579">
                  <c:v>0.50900000000000001</c:v>
                </c:pt>
                <c:pt idx="10580">
                  <c:v>0.52100000000000002</c:v>
                </c:pt>
                <c:pt idx="10581">
                  <c:v>0.53300000000000003</c:v>
                </c:pt>
                <c:pt idx="10582">
                  <c:v>0.54100000000000004</c:v>
                </c:pt>
                <c:pt idx="10583">
                  <c:v>0.55700000000000005</c:v>
                </c:pt>
                <c:pt idx="10584">
                  <c:v>0.56799999999999995</c:v>
                </c:pt>
                <c:pt idx="10585">
                  <c:v>0.56799999999999995</c:v>
                </c:pt>
                <c:pt idx="10586">
                  <c:v>0.56799999999999995</c:v>
                </c:pt>
                <c:pt idx="10587">
                  <c:v>0.57799999999999996</c:v>
                </c:pt>
                <c:pt idx="10588">
                  <c:v>0.57799999999999996</c:v>
                </c:pt>
                <c:pt idx="10589">
                  <c:v>0.57799999999999996</c:v>
                </c:pt>
                <c:pt idx="10590">
                  <c:v>0.57799999999999996</c:v>
                </c:pt>
                <c:pt idx="10591">
                  <c:v>0.56799999999999995</c:v>
                </c:pt>
                <c:pt idx="10592">
                  <c:v>0.56799999999999995</c:v>
                </c:pt>
                <c:pt idx="10593">
                  <c:v>0.56799999999999995</c:v>
                </c:pt>
                <c:pt idx="10594">
                  <c:v>0.57799999999999996</c:v>
                </c:pt>
                <c:pt idx="10595">
                  <c:v>0.57799999999999996</c:v>
                </c:pt>
                <c:pt idx="10596">
                  <c:v>0.57799999999999996</c:v>
                </c:pt>
                <c:pt idx="10597">
                  <c:v>0.55700000000000005</c:v>
                </c:pt>
                <c:pt idx="10598">
                  <c:v>0.55700000000000005</c:v>
                </c:pt>
                <c:pt idx="10599">
                  <c:v>0.55700000000000005</c:v>
                </c:pt>
                <c:pt idx="10600">
                  <c:v>0.55700000000000005</c:v>
                </c:pt>
                <c:pt idx="10601">
                  <c:v>0.54700000000000004</c:v>
                </c:pt>
                <c:pt idx="10602">
                  <c:v>0.54100000000000004</c:v>
                </c:pt>
                <c:pt idx="10603">
                  <c:v>0.54100000000000004</c:v>
                </c:pt>
                <c:pt idx="10604">
                  <c:v>0.54100000000000004</c:v>
                </c:pt>
                <c:pt idx="10605">
                  <c:v>0.53300000000000003</c:v>
                </c:pt>
                <c:pt idx="10606">
                  <c:v>0.53300000000000003</c:v>
                </c:pt>
                <c:pt idx="10607">
                  <c:v>0.53300000000000003</c:v>
                </c:pt>
                <c:pt idx="10608">
                  <c:v>0.52100000000000002</c:v>
                </c:pt>
                <c:pt idx="10609">
                  <c:v>0.52100000000000002</c:v>
                </c:pt>
                <c:pt idx="10610">
                  <c:v>0.52100000000000002</c:v>
                </c:pt>
                <c:pt idx="10611">
                  <c:v>0.52100000000000002</c:v>
                </c:pt>
                <c:pt idx="10612">
                  <c:v>0.52100000000000002</c:v>
                </c:pt>
                <c:pt idx="10613">
                  <c:v>0.52100000000000002</c:v>
                </c:pt>
                <c:pt idx="10614">
                  <c:v>0.52100000000000002</c:v>
                </c:pt>
                <c:pt idx="10615">
                  <c:v>0.50900000000000001</c:v>
                </c:pt>
                <c:pt idx="10616">
                  <c:v>0.5</c:v>
                </c:pt>
                <c:pt idx="10617">
                  <c:v>0.5</c:v>
                </c:pt>
                <c:pt idx="10618">
                  <c:v>0.47099999999999997</c:v>
                </c:pt>
                <c:pt idx="10619">
                  <c:v>0.46300000000000002</c:v>
                </c:pt>
                <c:pt idx="10620">
                  <c:v>0.46300000000000002</c:v>
                </c:pt>
                <c:pt idx="10621">
                  <c:v>0.46300000000000002</c:v>
                </c:pt>
                <c:pt idx="10622">
                  <c:v>0.46300000000000002</c:v>
                </c:pt>
                <c:pt idx="10623">
                  <c:v>0.45800000000000002</c:v>
                </c:pt>
                <c:pt idx="10624">
                  <c:v>0.45800000000000002</c:v>
                </c:pt>
                <c:pt idx="10625">
                  <c:v>0.45800000000000002</c:v>
                </c:pt>
                <c:pt idx="10626">
                  <c:v>0.45800000000000002</c:v>
                </c:pt>
                <c:pt idx="10627">
                  <c:v>0.45800000000000002</c:v>
                </c:pt>
                <c:pt idx="10628">
                  <c:v>0.45800000000000002</c:v>
                </c:pt>
                <c:pt idx="10629">
                  <c:v>0.45200000000000001</c:v>
                </c:pt>
                <c:pt idx="10630">
                  <c:v>0.44600000000000001</c:v>
                </c:pt>
                <c:pt idx="10631">
                  <c:v>0.45200000000000001</c:v>
                </c:pt>
                <c:pt idx="10632">
                  <c:v>0.46300000000000002</c:v>
                </c:pt>
                <c:pt idx="10633">
                  <c:v>0.48499999999999999</c:v>
                </c:pt>
                <c:pt idx="10634">
                  <c:v>0.48499999999999999</c:v>
                </c:pt>
                <c:pt idx="10635">
                  <c:v>0.48499999999999999</c:v>
                </c:pt>
                <c:pt idx="10636">
                  <c:v>0.5</c:v>
                </c:pt>
                <c:pt idx="10637">
                  <c:v>0.48499999999999999</c:v>
                </c:pt>
                <c:pt idx="10638">
                  <c:v>0.5</c:v>
                </c:pt>
                <c:pt idx="10639">
                  <c:v>0.48499999999999999</c:v>
                </c:pt>
                <c:pt idx="10640">
                  <c:v>0.48499999999999999</c:v>
                </c:pt>
                <c:pt idx="10641">
                  <c:v>0.48499999999999999</c:v>
                </c:pt>
                <c:pt idx="10642">
                  <c:v>0.48499999999999999</c:v>
                </c:pt>
                <c:pt idx="10643">
                  <c:v>0.48499999999999999</c:v>
                </c:pt>
                <c:pt idx="10644">
                  <c:v>0.47099999999999997</c:v>
                </c:pt>
                <c:pt idx="10645">
                  <c:v>0.48499999999999999</c:v>
                </c:pt>
                <c:pt idx="10646">
                  <c:v>0.48499999999999999</c:v>
                </c:pt>
                <c:pt idx="10647">
                  <c:v>0.48499999999999999</c:v>
                </c:pt>
                <c:pt idx="10648">
                  <c:v>0.48499999999999999</c:v>
                </c:pt>
                <c:pt idx="10649">
                  <c:v>0.48499999999999999</c:v>
                </c:pt>
                <c:pt idx="10650">
                  <c:v>0.48499999999999999</c:v>
                </c:pt>
                <c:pt idx="10651">
                  <c:v>0.48499999999999999</c:v>
                </c:pt>
                <c:pt idx="10652">
                  <c:v>0.48499999999999999</c:v>
                </c:pt>
                <c:pt idx="10653">
                  <c:v>0.5</c:v>
                </c:pt>
                <c:pt idx="10654">
                  <c:v>0.505</c:v>
                </c:pt>
                <c:pt idx="10655">
                  <c:v>0.505</c:v>
                </c:pt>
                <c:pt idx="10656">
                  <c:v>0.505</c:v>
                </c:pt>
                <c:pt idx="10657">
                  <c:v>0.505</c:v>
                </c:pt>
                <c:pt idx="10658">
                  <c:v>0.505</c:v>
                </c:pt>
                <c:pt idx="10659">
                  <c:v>0.50900000000000001</c:v>
                </c:pt>
                <c:pt idx="10660">
                  <c:v>0.505</c:v>
                </c:pt>
                <c:pt idx="10661">
                  <c:v>0.5</c:v>
                </c:pt>
                <c:pt idx="10662">
                  <c:v>0.5</c:v>
                </c:pt>
                <c:pt idx="10663">
                  <c:v>0.5</c:v>
                </c:pt>
                <c:pt idx="10664">
                  <c:v>0.5</c:v>
                </c:pt>
                <c:pt idx="10665">
                  <c:v>0.47099999999999997</c:v>
                </c:pt>
                <c:pt idx="10666">
                  <c:v>0.47099999999999997</c:v>
                </c:pt>
                <c:pt idx="10667">
                  <c:v>0.46300000000000002</c:v>
                </c:pt>
                <c:pt idx="10668">
                  <c:v>0.45800000000000002</c:v>
                </c:pt>
                <c:pt idx="10669">
                  <c:v>0.45800000000000002</c:v>
                </c:pt>
                <c:pt idx="10670">
                  <c:v>0.45800000000000002</c:v>
                </c:pt>
                <c:pt idx="10671">
                  <c:v>0.45200000000000001</c:v>
                </c:pt>
                <c:pt idx="10672">
                  <c:v>0.45200000000000001</c:v>
                </c:pt>
                <c:pt idx="10673">
                  <c:v>0.45200000000000001</c:v>
                </c:pt>
                <c:pt idx="10674">
                  <c:v>0.436</c:v>
                </c:pt>
                <c:pt idx="10675">
                  <c:v>0.436</c:v>
                </c:pt>
                <c:pt idx="10676">
                  <c:v>0.436</c:v>
                </c:pt>
                <c:pt idx="10677">
                  <c:v>0.436</c:v>
                </c:pt>
                <c:pt idx="10678">
                  <c:v>0.44600000000000001</c:v>
                </c:pt>
                <c:pt idx="10679">
                  <c:v>0.436</c:v>
                </c:pt>
                <c:pt idx="10680">
                  <c:v>0.44600000000000001</c:v>
                </c:pt>
                <c:pt idx="10681">
                  <c:v>0.436</c:v>
                </c:pt>
                <c:pt idx="10682">
                  <c:v>0.436</c:v>
                </c:pt>
                <c:pt idx="10683">
                  <c:v>0.436</c:v>
                </c:pt>
                <c:pt idx="10684">
                  <c:v>0.436</c:v>
                </c:pt>
                <c:pt idx="10685">
                  <c:v>0.43099999999999999</c:v>
                </c:pt>
                <c:pt idx="10686">
                  <c:v>0.43099999999999999</c:v>
                </c:pt>
                <c:pt idx="10687">
                  <c:v>0.43099999999999999</c:v>
                </c:pt>
                <c:pt idx="10688">
                  <c:v>0.43099999999999999</c:v>
                </c:pt>
                <c:pt idx="10689">
                  <c:v>0.43099999999999999</c:v>
                </c:pt>
                <c:pt idx="10690">
                  <c:v>0.43099999999999999</c:v>
                </c:pt>
                <c:pt idx="10691">
                  <c:v>0.43099999999999999</c:v>
                </c:pt>
                <c:pt idx="10692">
                  <c:v>0.43099999999999999</c:v>
                </c:pt>
                <c:pt idx="10693">
                  <c:v>0.436</c:v>
                </c:pt>
                <c:pt idx="10694">
                  <c:v>0.44600000000000001</c:v>
                </c:pt>
                <c:pt idx="10695">
                  <c:v>0.45200000000000001</c:v>
                </c:pt>
                <c:pt idx="10696">
                  <c:v>0.45800000000000002</c:v>
                </c:pt>
                <c:pt idx="10697">
                  <c:v>0.45800000000000002</c:v>
                </c:pt>
                <c:pt idx="10698">
                  <c:v>0.45800000000000002</c:v>
                </c:pt>
                <c:pt idx="10699">
                  <c:v>0.45800000000000002</c:v>
                </c:pt>
                <c:pt idx="10700">
                  <c:v>0.45800000000000002</c:v>
                </c:pt>
                <c:pt idx="10701">
                  <c:v>0.46300000000000002</c:v>
                </c:pt>
                <c:pt idx="10702">
                  <c:v>0.47099999999999997</c:v>
                </c:pt>
                <c:pt idx="10703">
                  <c:v>0.47099999999999997</c:v>
                </c:pt>
                <c:pt idx="10704">
                  <c:v>0.47099999999999997</c:v>
                </c:pt>
                <c:pt idx="10705">
                  <c:v>0.47099999999999997</c:v>
                </c:pt>
                <c:pt idx="10706">
                  <c:v>0.47099999999999997</c:v>
                </c:pt>
                <c:pt idx="10707">
                  <c:v>0.505</c:v>
                </c:pt>
                <c:pt idx="10708">
                  <c:v>0.50900000000000001</c:v>
                </c:pt>
                <c:pt idx="10709">
                  <c:v>0.51700000000000002</c:v>
                </c:pt>
                <c:pt idx="10710">
                  <c:v>0.52100000000000002</c:v>
                </c:pt>
                <c:pt idx="10711">
                  <c:v>0.52100000000000002</c:v>
                </c:pt>
                <c:pt idx="10712">
                  <c:v>0.52100000000000002</c:v>
                </c:pt>
                <c:pt idx="10713">
                  <c:v>0.52100000000000002</c:v>
                </c:pt>
                <c:pt idx="10714">
                  <c:v>0.53300000000000003</c:v>
                </c:pt>
                <c:pt idx="10715">
                  <c:v>0.53300000000000003</c:v>
                </c:pt>
                <c:pt idx="10716">
                  <c:v>0.54100000000000004</c:v>
                </c:pt>
                <c:pt idx="10717">
                  <c:v>0.52100000000000002</c:v>
                </c:pt>
                <c:pt idx="10718">
                  <c:v>0.52100000000000002</c:v>
                </c:pt>
                <c:pt idx="10719">
                  <c:v>0.52100000000000002</c:v>
                </c:pt>
                <c:pt idx="10720">
                  <c:v>0.51700000000000002</c:v>
                </c:pt>
                <c:pt idx="10721">
                  <c:v>0.50900000000000001</c:v>
                </c:pt>
                <c:pt idx="10722">
                  <c:v>0.5</c:v>
                </c:pt>
                <c:pt idx="10723">
                  <c:v>0.505</c:v>
                </c:pt>
                <c:pt idx="10724">
                  <c:v>0.50900000000000001</c:v>
                </c:pt>
                <c:pt idx="10725">
                  <c:v>0.50900000000000001</c:v>
                </c:pt>
                <c:pt idx="10726">
                  <c:v>0.50900000000000001</c:v>
                </c:pt>
                <c:pt idx="10727">
                  <c:v>0.50900000000000001</c:v>
                </c:pt>
                <c:pt idx="10728">
                  <c:v>0.54100000000000004</c:v>
                </c:pt>
                <c:pt idx="10729">
                  <c:v>0.55700000000000005</c:v>
                </c:pt>
                <c:pt idx="10730">
                  <c:v>0.6</c:v>
                </c:pt>
                <c:pt idx="10731">
                  <c:v>0.6</c:v>
                </c:pt>
                <c:pt idx="10732">
                  <c:v>0.6</c:v>
                </c:pt>
                <c:pt idx="10733">
                  <c:v>0.6</c:v>
                </c:pt>
                <c:pt idx="10734">
                  <c:v>0.60799999999999998</c:v>
                </c:pt>
                <c:pt idx="10735">
                  <c:v>0.623</c:v>
                </c:pt>
                <c:pt idx="10736">
                  <c:v>0.61499999999999999</c:v>
                </c:pt>
                <c:pt idx="10737">
                  <c:v>0.61499999999999999</c:v>
                </c:pt>
                <c:pt idx="10738">
                  <c:v>0.61499999999999999</c:v>
                </c:pt>
                <c:pt idx="10739">
                  <c:v>0.61499999999999999</c:v>
                </c:pt>
                <c:pt idx="10740">
                  <c:v>0.61499999999999999</c:v>
                </c:pt>
                <c:pt idx="10741">
                  <c:v>0.61499999999999999</c:v>
                </c:pt>
                <c:pt idx="10742">
                  <c:v>0.627</c:v>
                </c:pt>
                <c:pt idx="10743">
                  <c:v>0.63</c:v>
                </c:pt>
                <c:pt idx="10744">
                  <c:v>0.63600000000000001</c:v>
                </c:pt>
                <c:pt idx="10745">
                  <c:v>0.64600000000000002</c:v>
                </c:pt>
                <c:pt idx="10746">
                  <c:v>0.64600000000000002</c:v>
                </c:pt>
                <c:pt idx="10747">
                  <c:v>0.64600000000000002</c:v>
                </c:pt>
                <c:pt idx="10748">
                  <c:v>0.64600000000000002</c:v>
                </c:pt>
                <c:pt idx="10749">
                  <c:v>0.66800000000000004</c:v>
                </c:pt>
                <c:pt idx="10750">
                  <c:v>0.66800000000000004</c:v>
                </c:pt>
                <c:pt idx="10751">
                  <c:v>0.69299999999999995</c:v>
                </c:pt>
                <c:pt idx="10752">
                  <c:v>0.69299999999999995</c:v>
                </c:pt>
                <c:pt idx="10753">
                  <c:v>0.69299999999999995</c:v>
                </c:pt>
                <c:pt idx="10754">
                  <c:v>0.69299999999999995</c:v>
                </c:pt>
                <c:pt idx="10755">
                  <c:v>0.69299999999999995</c:v>
                </c:pt>
                <c:pt idx="10756">
                  <c:v>0.68799999999999994</c:v>
                </c:pt>
                <c:pt idx="10757">
                  <c:v>0.68100000000000005</c:v>
                </c:pt>
                <c:pt idx="10758">
                  <c:v>0.66800000000000004</c:v>
                </c:pt>
                <c:pt idx="10759">
                  <c:v>0.66800000000000004</c:v>
                </c:pt>
                <c:pt idx="10760">
                  <c:v>0.66800000000000004</c:v>
                </c:pt>
                <c:pt idx="10761">
                  <c:v>0.66800000000000004</c:v>
                </c:pt>
                <c:pt idx="10762">
                  <c:v>0.67500000000000004</c:v>
                </c:pt>
                <c:pt idx="10763">
                  <c:v>0.68100000000000005</c:v>
                </c:pt>
                <c:pt idx="10764">
                  <c:v>0.68400000000000005</c:v>
                </c:pt>
                <c:pt idx="10765">
                  <c:v>0.70099999999999996</c:v>
                </c:pt>
                <c:pt idx="10766">
                  <c:v>0.71099999999999997</c:v>
                </c:pt>
                <c:pt idx="10767">
                  <c:v>0.71099999999999997</c:v>
                </c:pt>
                <c:pt idx="10768">
                  <c:v>0.71099999999999997</c:v>
                </c:pt>
                <c:pt idx="10769">
                  <c:v>0.71599999999999997</c:v>
                </c:pt>
                <c:pt idx="10770">
                  <c:v>0.71599999999999997</c:v>
                </c:pt>
                <c:pt idx="10771">
                  <c:v>0.71599999999999997</c:v>
                </c:pt>
                <c:pt idx="10772">
                  <c:v>0.72599999999999998</c:v>
                </c:pt>
                <c:pt idx="10773">
                  <c:v>0.72599999999999998</c:v>
                </c:pt>
                <c:pt idx="10774">
                  <c:v>0.72599999999999998</c:v>
                </c:pt>
                <c:pt idx="10775">
                  <c:v>0.72599999999999998</c:v>
                </c:pt>
                <c:pt idx="10776">
                  <c:v>0.73099999999999998</c:v>
                </c:pt>
                <c:pt idx="10777">
                  <c:v>0.73099999999999998</c:v>
                </c:pt>
                <c:pt idx="10778">
                  <c:v>0.73499999999999999</c:v>
                </c:pt>
                <c:pt idx="10779">
                  <c:v>0.754</c:v>
                </c:pt>
                <c:pt idx="10780">
                  <c:v>0.74</c:v>
                </c:pt>
                <c:pt idx="10781">
                  <c:v>0.74</c:v>
                </c:pt>
                <c:pt idx="10782">
                  <c:v>0.74</c:v>
                </c:pt>
                <c:pt idx="10783">
                  <c:v>0.73099999999999998</c:v>
                </c:pt>
                <c:pt idx="10784">
                  <c:v>0.71899999999999997</c:v>
                </c:pt>
                <c:pt idx="10785">
                  <c:v>0.71099999999999997</c:v>
                </c:pt>
                <c:pt idx="10786">
                  <c:v>0.71099999999999997</c:v>
                </c:pt>
                <c:pt idx="10787">
                  <c:v>0.70699999999999996</c:v>
                </c:pt>
                <c:pt idx="10788">
                  <c:v>0.70699999999999996</c:v>
                </c:pt>
                <c:pt idx="10789">
                  <c:v>0.70699999999999996</c:v>
                </c:pt>
                <c:pt idx="10790">
                  <c:v>0.70699999999999996</c:v>
                </c:pt>
                <c:pt idx="10791">
                  <c:v>0.70699999999999996</c:v>
                </c:pt>
                <c:pt idx="10792">
                  <c:v>0.68799999999999994</c:v>
                </c:pt>
                <c:pt idx="10793">
                  <c:v>0.68400000000000005</c:v>
                </c:pt>
                <c:pt idx="10794">
                  <c:v>0.65300000000000002</c:v>
                </c:pt>
                <c:pt idx="10795">
                  <c:v>0.65300000000000002</c:v>
                </c:pt>
                <c:pt idx="10796">
                  <c:v>0.65300000000000002</c:v>
                </c:pt>
                <c:pt idx="10797">
                  <c:v>0.65300000000000002</c:v>
                </c:pt>
                <c:pt idx="10798">
                  <c:v>0.64600000000000002</c:v>
                </c:pt>
                <c:pt idx="10799">
                  <c:v>0.63600000000000001</c:v>
                </c:pt>
                <c:pt idx="10800">
                  <c:v>0.63</c:v>
                </c:pt>
                <c:pt idx="10801">
                  <c:v>0.623</c:v>
                </c:pt>
                <c:pt idx="10802">
                  <c:v>0.623</c:v>
                </c:pt>
                <c:pt idx="10803">
                  <c:v>0.623</c:v>
                </c:pt>
                <c:pt idx="10804">
                  <c:v>0.623</c:v>
                </c:pt>
                <c:pt idx="10805">
                  <c:v>0.61499999999999999</c:v>
                </c:pt>
                <c:pt idx="10806">
                  <c:v>0.60799999999999998</c:v>
                </c:pt>
                <c:pt idx="10807">
                  <c:v>0.6</c:v>
                </c:pt>
                <c:pt idx="10808">
                  <c:v>0.59699999999999998</c:v>
                </c:pt>
                <c:pt idx="10809">
                  <c:v>0.59699999999999998</c:v>
                </c:pt>
                <c:pt idx="10810">
                  <c:v>0.59699999999999998</c:v>
                </c:pt>
                <c:pt idx="10811">
                  <c:v>0.58499999999999996</c:v>
                </c:pt>
                <c:pt idx="10812">
                  <c:v>0.56799999999999995</c:v>
                </c:pt>
                <c:pt idx="10813">
                  <c:v>0.57799999999999996</c:v>
                </c:pt>
                <c:pt idx="10814">
                  <c:v>0.59099999999999997</c:v>
                </c:pt>
                <c:pt idx="10815">
                  <c:v>0.59099999999999997</c:v>
                </c:pt>
                <c:pt idx="10816">
                  <c:v>0.59099999999999997</c:v>
                </c:pt>
                <c:pt idx="10817">
                  <c:v>0.59099999999999997</c:v>
                </c:pt>
                <c:pt idx="10818">
                  <c:v>0.59099999999999997</c:v>
                </c:pt>
                <c:pt idx="10819">
                  <c:v>0.58499999999999996</c:v>
                </c:pt>
                <c:pt idx="10820">
                  <c:v>0.57799999999999996</c:v>
                </c:pt>
                <c:pt idx="10821">
                  <c:v>0.59099999999999997</c:v>
                </c:pt>
                <c:pt idx="10822">
                  <c:v>0.58499999999999996</c:v>
                </c:pt>
                <c:pt idx="10823">
                  <c:v>0.58499999999999996</c:v>
                </c:pt>
                <c:pt idx="10824">
                  <c:v>0.58499999999999996</c:v>
                </c:pt>
                <c:pt idx="10825">
                  <c:v>0.58499999999999996</c:v>
                </c:pt>
                <c:pt idx="10826">
                  <c:v>0.58499999999999996</c:v>
                </c:pt>
                <c:pt idx="10827">
                  <c:v>0.58499999999999996</c:v>
                </c:pt>
                <c:pt idx="10828">
                  <c:v>0.58499999999999996</c:v>
                </c:pt>
                <c:pt idx="10829">
                  <c:v>0.58499999999999996</c:v>
                </c:pt>
                <c:pt idx="10830">
                  <c:v>0.58499999999999996</c:v>
                </c:pt>
                <c:pt idx="10831">
                  <c:v>0.58499999999999996</c:v>
                </c:pt>
                <c:pt idx="10832">
                  <c:v>0.57799999999999996</c:v>
                </c:pt>
                <c:pt idx="10833">
                  <c:v>0.56799999999999995</c:v>
                </c:pt>
                <c:pt idx="10834">
                  <c:v>0.56799999999999995</c:v>
                </c:pt>
                <c:pt idx="10835">
                  <c:v>0.55300000000000005</c:v>
                </c:pt>
                <c:pt idx="10836">
                  <c:v>0.54700000000000004</c:v>
                </c:pt>
                <c:pt idx="10837">
                  <c:v>0.54700000000000004</c:v>
                </c:pt>
                <c:pt idx="10838">
                  <c:v>0.54700000000000004</c:v>
                </c:pt>
                <c:pt idx="10839">
                  <c:v>0.54700000000000004</c:v>
                </c:pt>
                <c:pt idx="10840">
                  <c:v>0.54700000000000004</c:v>
                </c:pt>
                <c:pt idx="10841">
                  <c:v>0.55300000000000005</c:v>
                </c:pt>
                <c:pt idx="10842">
                  <c:v>0.55700000000000005</c:v>
                </c:pt>
                <c:pt idx="10843">
                  <c:v>0.56799999999999995</c:v>
                </c:pt>
                <c:pt idx="10844">
                  <c:v>0.56799999999999995</c:v>
                </c:pt>
                <c:pt idx="10845">
                  <c:v>0.56799999999999995</c:v>
                </c:pt>
                <c:pt idx="10846">
                  <c:v>0.55700000000000005</c:v>
                </c:pt>
                <c:pt idx="10847">
                  <c:v>0.55300000000000005</c:v>
                </c:pt>
                <c:pt idx="10848">
                  <c:v>0.55300000000000005</c:v>
                </c:pt>
                <c:pt idx="10849">
                  <c:v>0.55300000000000005</c:v>
                </c:pt>
                <c:pt idx="10850">
                  <c:v>0.54700000000000004</c:v>
                </c:pt>
                <c:pt idx="10851">
                  <c:v>0.54700000000000004</c:v>
                </c:pt>
                <c:pt idx="10852">
                  <c:v>0.54700000000000004</c:v>
                </c:pt>
                <c:pt idx="10853">
                  <c:v>0.54100000000000004</c:v>
                </c:pt>
                <c:pt idx="10854">
                  <c:v>0.54100000000000004</c:v>
                </c:pt>
                <c:pt idx="10855">
                  <c:v>0.54700000000000004</c:v>
                </c:pt>
                <c:pt idx="10856">
                  <c:v>0.53300000000000003</c:v>
                </c:pt>
                <c:pt idx="10857">
                  <c:v>0.54100000000000004</c:v>
                </c:pt>
                <c:pt idx="10858">
                  <c:v>0.54100000000000004</c:v>
                </c:pt>
                <c:pt idx="10859">
                  <c:v>0.54100000000000004</c:v>
                </c:pt>
                <c:pt idx="10860">
                  <c:v>0.54100000000000004</c:v>
                </c:pt>
                <c:pt idx="10861">
                  <c:v>0.53300000000000003</c:v>
                </c:pt>
                <c:pt idx="10862">
                  <c:v>0.54100000000000004</c:v>
                </c:pt>
                <c:pt idx="10863">
                  <c:v>0.54100000000000004</c:v>
                </c:pt>
                <c:pt idx="10864">
                  <c:v>0.54100000000000004</c:v>
                </c:pt>
                <c:pt idx="10865">
                  <c:v>0.54100000000000004</c:v>
                </c:pt>
                <c:pt idx="10866">
                  <c:v>0.54100000000000004</c:v>
                </c:pt>
                <c:pt idx="10867">
                  <c:v>0.54100000000000004</c:v>
                </c:pt>
                <c:pt idx="10868">
                  <c:v>0.54100000000000004</c:v>
                </c:pt>
                <c:pt idx="10869">
                  <c:v>0.53300000000000003</c:v>
                </c:pt>
                <c:pt idx="10870">
                  <c:v>0.52100000000000002</c:v>
                </c:pt>
                <c:pt idx="10871">
                  <c:v>0.51700000000000002</c:v>
                </c:pt>
                <c:pt idx="10872">
                  <c:v>0.51700000000000002</c:v>
                </c:pt>
                <c:pt idx="10873">
                  <c:v>0.51700000000000002</c:v>
                </c:pt>
                <c:pt idx="10874">
                  <c:v>0.50900000000000001</c:v>
                </c:pt>
                <c:pt idx="10875">
                  <c:v>0.50900000000000001</c:v>
                </c:pt>
                <c:pt idx="10876">
                  <c:v>0.505</c:v>
                </c:pt>
                <c:pt idx="10877">
                  <c:v>0.48499999999999999</c:v>
                </c:pt>
                <c:pt idx="10878">
                  <c:v>0.46300000000000002</c:v>
                </c:pt>
                <c:pt idx="10879">
                  <c:v>0.46300000000000002</c:v>
                </c:pt>
                <c:pt idx="10880">
                  <c:v>0.46300000000000002</c:v>
                </c:pt>
                <c:pt idx="10881">
                  <c:v>0.45800000000000002</c:v>
                </c:pt>
                <c:pt idx="10882">
                  <c:v>0.45800000000000002</c:v>
                </c:pt>
                <c:pt idx="10883">
                  <c:v>0.45800000000000002</c:v>
                </c:pt>
                <c:pt idx="10884">
                  <c:v>0.46300000000000002</c:v>
                </c:pt>
                <c:pt idx="10885">
                  <c:v>0.46300000000000002</c:v>
                </c:pt>
                <c:pt idx="10886">
                  <c:v>0.46300000000000002</c:v>
                </c:pt>
                <c:pt idx="10887">
                  <c:v>0.46300000000000002</c:v>
                </c:pt>
                <c:pt idx="10888">
                  <c:v>0.47099999999999997</c:v>
                </c:pt>
                <c:pt idx="10889">
                  <c:v>0.47099999999999997</c:v>
                </c:pt>
                <c:pt idx="10890">
                  <c:v>0.46300000000000002</c:v>
                </c:pt>
                <c:pt idx="10891">
                  <c:v>0.46300000000000002</c:v>
                </c:pt>
                <c:pt idx="10892">
                  <c:v>0.46300000000000002</c:v>
                </c:pt>
                <c:pt idx="10893">
                  <c:v>0.46300000000000002</c:v>
                </c:pt>
                <c:pt idx="10894">
                  <c:v>0.46300000000000002</c:v>
                </c:pt>
                <c:pt idx="10895">
                  <c:v>0.46300000000000002</c:v>
                </c:pt>
                <c:pt idx="10896">
                  <c:v>0.47099999999999997</c:v>
                </c:pt>
                <c:pt idx="10897">
                  <c:v>0.47099999999999997</c:v>
                </c:pt>
                <c:pt idx="10898">
                  <c:v>0.48499999999999999</c:v>
                </c:pt>
                <c:pt idx="10899">
                  <c:v>0.48499999999999999</c:v>
                </c:pt>
                <c:pt idx="10900">
                  <c:v>0.48499999999999999</c:v>
                </c:pt>
                <c:pt idx="10901">
                  <c:v>0.48499999999999999</c:v>
                </c:pt>
                <c:pt idx="10902">
                  <c:v>0.5</c:v>
                </c:pt>
                <c:pt idx="10903">
                  <c:v>0.505</c:v>
                </c:pt>
                <c:pt idx="10904">
                  <c:v>0.505</c:v>
                </c:pt>
                <c:pt idx="10905">
                  <c:v>0.51700000000000002</c:v>
                </c:pt>
                <c:pt idx="10906">
                  <c:v>0.52100000000000002</c:v>
                </c:pt>
                <c:pt idx="10907">
                  <c:v>0.52100000000000002</c:v>
                </c:pt>
                <c:pt idx="10908">
                  <c:v>0.52100000000000002</c:v>
                </c:pt>
                <c:pt idx="10909">
                  <c:v>0.54100000000000004</c:v>
                </c:pt>
                <c:pt idx="10910">
                  <c:v>0.53300000000000003</c:v>
                </c:pt>
                <c:pt idx="10911">
                  <c:v>0.53300000000000003</c:v>
                </c:pt>
                <c:pt idx="10912">
                  <c:v>0.52100000000000002</c:v>
                </c:pt>
                <c:pt idx="10913">
                  <c:v>0.53300000000000003</c:v>
                </c:pt>
                <c:pt idx="10914">
                  <c:v>0.53300000000000003</c:v>
                </c:pt>
                <c:pt idx="10915">
                  <c:v>0.53300000000000003</c:v>
                </c:pt>
                <c:pt idx="10916">
                  <c:v>0.53300000000000003</c:v>
                </c:pt>
                <c:pt idx="10917">
                  <c:v>0.53300000000000003</c:v>
                </c:pt>
                <c:pt idx="10918">
                  <c:v>0.54100000000000004</c:v>
                </c:pt>
                <c:pt idx="10919">
                  <c:v>0.55700000000000005</c:v>
                </c:pt>
                <c:pt idx="10920">
                  <c:v>0.55700000000000005</c:v>
                </c:pt>
                <c:pt idx="10921">
                  <c:v>0.55700000000000005</c:v>
                </c:pt>
                <c:pt idx="10922">
                  <c:v>0.55700000000000005</c:v>
                </c:pt>
                <c:pt idx="10923">
                  <c:v>0.55700000000000005</c:v>
                </c:pt>
                <c:pt idx="10924">
                  <c:v>0.57799999999999996</c:v>
                </c:pt>
                <c:pt idx="10925">
                  <c:v>0.59099999999999997</c:v>
                </c:pt>
                <c:pt idx="10926">
                  <c:v>0.58499999999999996</c:v>
                </c:pt>
                <c:pt idx="10927">
                  <c:v>0.6</c:v>
                </c:pt>
                <c:pt idx="10928">
                  <c:v>0.6</c:v>
                </c:pt>
                <c:pt idx="10929">
                  <c:v>0.6</c:v>
                </c:pt>
                <c:pt idx="10930">
                  <c:v>0.60799999999999998</c:v>
                </c:pt>
                <c:pt idx="10931">
                  <c:v>0.6</c:v>
                </c:pt>
                <c:pt idx="10932">
                  <c:v>0.6</c:v>
                </c:pt>
                <c:pt idx="10933">
                  <c:v>0.6</c:v>
                </c:pt>
                <c:pt idx="10934">
                  <c:v>0.59699999999999998</c:v>
                </c:pt>
                <c:pt idx="10935">
                  <c:v>0.59699999999999998</c:v>
                </c:pt>
                <c:pt idx="10936">
                  <c:v>0.59699999999999998</c:v>
                </c:pt>
                <c:pt idx="10937">
                  <c:v>0.58499999999999996</c:v>
                </c:pt>
                <c:pt idx="10938">
                  <c:v>0.57799999999999996</c:v>
                </c:pt>
                <c:pt idx="10939">
                  <c:v>0.59099999999999997</c:v>
                </c:pt>
                <c:pt idx="10940">
                  <c:v>0.59099999999999997</c:v>
                </c:pt>
                <c:pt idx="10941">
                  <c:v>0.59099999999999997</c:v>
                </c:pt>
                <c:pt idx="10942">
                  <c:v>0.59099999999999997</c:v>
                </c:pt>
                <c:pt idx="10943">
                  <c:v>0.59099999999999997</c:v>
                </c:pt>
                <c:pt idx="10944">
                  <c:v>0.59099999999999997</c:v>
                </c:pt>
                <c:pt idx="10945">
                  <c:v>0.57799999999999996</c:v>
                </c:pt>
                <c:pt idx="10946">
                  <c:v>0.56799999999999995</c:v>
                </c:pt>
                <c:pt idx="10947">
                  <c:v>0.54100000000000004</c:v>
                </c:pt>
                <c:pt idx="10948">
                  <c:v>0.52100000000000002</c:v>
                </c:pt>
                <c:pt idx="10949">
                  <c:v>0.52100000000000002</c:v>
                </c:pt>
                <c:pt idx="10950">
                  <c:v>0.52100000000000002</c:v>
                </c:pt>
                <c:pt idx="10951">
                  <c:v>0.51700000000000002</c:v>
                </c:pt>
                <c:pt idx="10952">
                  <c:v>0.52100000000000002</c:v>
                </c:pt>
                <c:pt idx="10953">
                  <c:v>0.51700000000000002</c:v>
                </c:pt>
                <c:pt idx="10954">
                  <c:v>0.51700000000000002</c:v>
                </c:pt>
                <c:pt idx="10955">
                  <c:v>0.50900000000000001</c:v>
                </c:pt>
                <c:pt idx="10956">
                  <c:v>0.50900000000000001</c:v>
                </c:pt>
                <c:pt idx="10957">
                  <c:v>0.50900000000000001</c:v>
                </c:pt>
                <c:pt idx="10958">
                  <c:v>0.5</c:v>
                </c:pt>
                <c:pt idx="10959">
                  <c:v>0.5</c:v>
                </c:pt>
                <c:pt idx="10960">
                  <c:v>0.5</c:v>
                </c:pt>
                <c:pt idx="10961">
                  <c:v>0.5</c:v>
                </c:pt>
                <c:pt idx="10962">
                  <c:v>0.48499999999999999</c:v>
                </c:pt>
                <c:pt idx="10963">
                  <c:v>0.48499999999999999</c:v>
                </c:pt>
                <c:pt idx="10964">
                  <c:v>0.48499999999999999</c:v>
                </c:pt>
                <c:pt idx="10965">
                  <c:v>0.48499999999999999</c:v>
                </c:pt>
                <c:pt idx="10966">
                  <c:v>0.5</c:v>
                </c:pt>
                <c:pt idx="10967">
                  <c:v>0.5</c:v>
                </c:pt>
                <c:pt idx="10968">
                  <c:v>0.48499999999999999</c:v>
                </c:pt>
                <c:pt idx="10969">
                  <c:v>0.48499999999999999</c:v>
                </c:pt>
                <c:pt idx="10970">
                  <c:v>0.48499999999999999</c:v>
                </c:pt>
                <c:pt idx="10971">
                  <c:v>0.48499999999999999</c:v>
                </c:pt>
                <c:pt idx="10972">
                  <c:v>0.48499999999999999</c:v>
                </c:pt>
                <c:pt idx="10973">
                  <c:v>0.48499999999999999</c:v>
                </c:pt>
                <c:pt idx="10974">
                  <c:v>0.5</c:v>
                </c:pt>
                <c:pt idx="10975">
                  <c:v>0.5</c:v>
                </c:pt>
                <c:pt idx="10976">
                  <c:v>0.48499999999999999</c:v>
                </c:pt>
                <c:pt idx="10977">
                  <c:v>0.48499999999999999</c:v>
                </c:pt>
                <c:pt idx="10978">
                  <c:v>0.48499999999999999</c:v>
                </c:pt>
                <c:pt idx="10979">
                  <c:v>0.47099999999999997</c:v>
                </c:pt>
                <c:pt idx="10980">
                  <c:v>0.46300000000000002</c:v>
                </c:pt>
                <c:pt idx="10981">
                  <c:v>0.45800000000000002</c:v>
                </c:pt>
                <c:pt idx="10982">
                  <c:v>0.45200000000000001</c:v>
                </c:pt>
                <c:pt idx="10983">
                  <c:v>0.45200000000000001</c:v>
                </c:pt>
                <c:pt idx="10984">
                  <c:v>0.45200000000000001</c:v>
                </c:pt>
                <c:pt idx="10985">
                  <c:v>0.45200000000000001</c:v>
                </c:pt>
                <c:pt idx="10986">
                  <c:v>0.44600000000000001</c:v>
                </c:pt>
                <c:pt idx="10987">
                  <c:v>0.45200000000000001</c:v>
                </c:pt>
                <c:pt idx="10988">
                  <c:v>0.45200000000000001</c:v>
                </c:pt>
                <c:pt idx="10989">
                  <c:v>0.47099999999999997</c:v>
                </c:pt>
                <c:pt idx="10990">
                  <c:v>0.5</c:v>
                </c:pt>
                <c:pt idx="10991">
                  <c:v>0.5</c:v>
                </c:pt>
                <c:pt idx="10992">
                  <c:v>0.5</c:v>
                </c:pt>
                <c:pt idx="10993">
                  <c:v>0.54100000000000004</c:v>
                </c:pt>
                <c:pt idx="10994">
                  <c:v>0.54100000000000004</c:v>
                </c:pt>
                <c:pt idx="10995">
                  <c:v>0.55700000000000005</c:v>
                </c:pt>
                <c:pt idx="10996">
                  <c:v>0.54100000000000004</c:v>
                </c:pt>
                <c:pt idx="10997">
                  <c:v>0.54700000000000004</c:v>
                </c:pt>
                <c:pt idx="10998">
                  <c:v>0.54700000000000004</c:v>
                </c:pt>
                <c:pt idx="10999">
                  <c:v>0.54700000000000004</c:v>
                </c:pt>
                <c:pt idx="11000">
                  <c:v>0.55300000000000005</c:v>
                </c:pt>
                <c:pt idx="11001">
                  <c:v>0.55300000000000005</c:v>
                </c:pt>
                <c:pt idx="11002">
                  <c:v>0.56799999999999995</c:v>
                </c:pt>
                <c:pt idx="11003">
                  <c:v>0.57799999999999996</c:v>
                </c:pt>
                <c:pt idx="11004">
                  <c:v>0.57799999999999996</c:v>
                </c:pt>
                <c:pt idx="11005">
                  <c:v>0.57799999999999996</c:v>
                </c:pt>
                <c:pt idx="11006">
                  <c:v>0.57799999999999996</c:v>
                </c:pt>
                <c:pt idx="11007">
                  <c:v>0.55700000000000005</c:v>
                </c:pt>
                <c:pt idx="11008">
                  <c:v>0.55700000000000005</c:v>
                </c:pt>
                <c:pt idx="11009">
                  <c:v>0.54100000000000004</c:v>
                </c:pt>
                <c:pt idx="11010">
                  <c:v>0.53300000000000003</c:v>
                </c:pt>
                <c:pt idx="11011">
                  <c:v>0.54100000000000004</c:v>
                </c:pt>
                <c:pt idx="11012">
                  <c:v>0.54100000000000004</c:v>
                </c:pt>
                <c:pt idx="11013">
                  <c:v>0.54100000000000004</c:v>
                </c:pt>
                <c:pt idx="11014">
                  <c:v>0.54100000000000004</c:v>
                </c:pt>
                <c:pt idx="11015">
                  <c:v>0.54100000000000004</c:v>
                </c:pt>
                <c:pt idx="11016">
                  <c:v>0.54700000000000004</c:v>
                </c:pt>
                <c:pt idx="11017">
                  <c:v>0.54100000000000004</c:v>
                </c:pt>
                <c:pt idx="11018">
                  <c:v>0.54700000000000004</c:v>
                </c:pt>
                <c:pt idx="11019">
                  <c:v>0.54700000000000004</c:v>
                </c:pt>
                <c:pt idx="11020">
                  <c:v>0.54700000000000004</c:v>
                </c:pt>
                <c:pt idx="11021">
                  <c:v>0.55300000000000005</c:v>
                </c:pt>
                <c:pt idx="11022">
                  <c:v>0.55300000000000005</c:v>
                </c:pt>
                <c:pt idx="11023">
                  <c:v>0.55700000000000005</c:v>
                </c:pt>
                <c:pt idx="11024">
                  <c:v>0.54700000000000004</c:v>
                </c:pt>
                <c:pt idx="11025">
                  <c:v>0.54100000000000004</c:v>
                </c:pt>
                <c:pt idx="11026">
                  <c:v>0.54100000000000004</c:v>
                </c:pt>
                <c:pt idx="11027">
                  <c:v>0.54100000000000004</c:v>
                </c:pt>
                <c:pt idx="11028">
                  <c:v>0.53300000000000003</c:v>
                </c:pt>
                <c:pt idx="11029">
                  <c:v>0.53300000000000003</c:v>
                </c:pt>
                <c:pt idx="11030">
                  <c:v>0.53300000000000003</c:v>
                </c:pt>
                <c:pt idx="11031">
                  <c:v>0.52100000000000002</c:v>
                </c:pt>
                <c:pt idx="11032">
                  <c:v>0.51700000000000002</c:v>
                </c:pt>
                <c:pt idx="11033">
                  <c:v>0.51700000000000002</c:v>
                </c:pt>
                <c:pt idx="11034">
                  <c:v>0.51700000000000002</c:v>
                </c:pt>
                <c:pt idx="11035">
                  <c:v>0.51700000000000002</c:v>
                </c:pt>
                <c:pt idx="11036">
                  <c:v>0.51700000000000002</c:v>
                </c:pt>
                <c:pt idx="11037">
                  <c:v>0.505</c:v>
                </c:pt>
                <c:pt idx="11038">
                  <c:v>0.505</c:v>
                </c:pt>
                <c:pt idx="11039">
                  <c:v>0.505</c:v>
                </c:pt>
                <c:pt idx="11040">
                  <c:v>0.505</c:v>
                </c:pt>
                <c:pt idx="11041">
                  <c:v>0.505</c:v>
                </c:pt>
                <c:pt idx="11042">
                  <c:v>0.5</c:v>
                </c:pt>
                <c:pt idx="11043">
                  <c:v>0.505</c:v>
                </c:pt>
                <c:pt idx="11044">
                  <c:v>0.50900000000000001</c:v>
                </c:pt>
                <c:pt idx="11045">
                  <c:v>0.50900000000000001</c:v>
                </c:pt>
                <c:pt idx="11046">
                  <c:v>0.50900000000000001</c:v>
                </c:pt>
                <c:pt idx="11047">
                  <c:v>0.50900000000000001</c:v>
                </c:pt>
                <c:pt idx="11048">
                  <c:v>0.50900000000000001</c:v>
                </c:pt>
                <c:pt idx="11049">
                  <c:v>0.50900000000000001</c:v>
                </c:pt>
                <c:pt idx="11050">
                  <c:v>0.51700000000000002</c:v>
                </c:pt>
                <c:pt idx="11051">
                  <c:v>0.54100000000000004</c:v>
                </c:pt>
                <c:pt idx="11052">
                  <c:v>0.55300000000000005</c:v>
                </c:pt>
                <c:pt idx="11053">
                  <c:v>0.54700000000000004</c:v>
                </c:pt>
                <c:pt idx="11054">
                  <c:v>0.54700000000000004</c:v>
                </c:pt>
                <c:pt idx="11055">
                  <c:v>0.54700000000000004</c:v>
                </c:pt>
                <c:pt idx="11056">
                  <c:v>0.54100000000000004</c:v>
                </c:pt>
                <c:pt idx="11057">
                  <c:v>0.55300000000000005</c:v>
                </c:pt>
                <c:pt idx="11058">
                  <c:v>0.54700000000000004</c:v>
                </c:pt>
                <c:pt idx="11059">
                  <c:v>0.54100000000000004</c:v>
                </c:pt>
                <c:pt idx="11060">
                  <c:v>0.50900000000000001</c:v>
                </c:pt>
                <c:pt idx="11061">
                  <c:v>0.50900000000000001</c:v>
                </c:pt>
                <c:pt idx="11062">
                  <c:v>0.50900000000000001</c:v>
                </c:pt>
                <c:pt idx="11063">
                  <c:v>0.50900000000000001</c:v>
                </c:pt>
                <c:pt idx="11064">
                  <c:v>0.505</c:v>
                </c:pt>
                <c:pt idx="11065">
                  <c:v>0.505</c:v>
                </c:pt>
                <c:pt idx="11066">
                  <c:v>0.5</c:v>
                </c:pt>
                <c:pt idx="11067">
                  <c:v>0.48499999999999999</c:v>
                </c:pt>
                <c:pt idx="11068">
                  <c:v>0.48499999999999999</c:v>
                </c:pt>
                <c:pt idx="11069">
                  <c:v>0.48499999999999999</c:v>
                </c:pt>
                <c:pt idx="11070">
                  <c:v>0.46300000000000002</c:v>
                </c:pt>
                <c:pt idx="11071">
                  <c:v>0.46300000000000002</c:v>
                </c:pt>
                <c:pt idx="11072">
                  <c:v>0.46300000000000002</c:v>
                </c:pt>
                <c:pt idx="11073">
                  <c:v>0.46300000000000002</c:v>
                </c:pt>
                <c:pt idx="11074">
                  <c:v>0.45200000000000001</c:v>
                </c:pt>
                <c:pt idx="11075">
                  <c:v>0.45200000000000001</c:v>
                </c:pt>
                <c:pt idx="11076">
                  <c:v>0.45200000000000001</c:v>
                </c:pt>
                <c:pt idx="11077">
                  <c:v>0.436</c:v>
                </c:pt>
                <c:pt idx="11078">
                  <c:v>0.44600000000000001</c:v>
                </c:pt>
                <c:pt idx="11079">
                  <c:v>0.45800000000000002</c:v>
                </c:pt>
                <c:pt idx="11080">
                  <c:v>0.46300000000000002</c:v>
                </c:pt>
                <c:pt idx="11081">
                  <c:v>0.46300000000000002</c:v>
                </c:pt>
                <c:pt idx="11082">
                  <c:v>0.46300000000000002</c:v>
                </c:pt>
                <c:pt idx="11083">
                  <c:v>0.46300000000000002</c:v>
                </c:pt>
                <c:pt idx="11084">
                  <c:v>0.45200000000000001</c:v>
                </c:pt>
                <c:pt idx="11085">
                  <c:v>0.44600000000000001</c:v>
                </c:pt>
                <c:pt idx="11086">
                  <c:v>0.44600000000000001</c:v>
                </c:pt>
                <c:pt idx="11087">
                  <c:v>0.43099999999999999</c:v>
                </c:pt>
                <c:pt idx="11088">
                  <c:v>0.43099999999999999</c:v>
                </c:pt>
                <c:pt idx="11089">
                  <c:v>0.43099999999999999</c:v>
                </c:pt>
                <c:pt idx="11090">
                  <c:v>0.43099999999999999</c:v>
                </c:pt>
                <c:pt idx="11091">
                  <c:v>0.43099999999999999</c:v>
                </c:pt>
                <c:pt idx="11092">
                  <c:v>0.42599999999999999</c:v>
                </c:pt>
                <c:pt idx="11093">
                  <c:v>0.43099999999999999</c:v>
                </c:pt>
                <c:pt idx="11094">
                  <c:v>0.436</c:v>
                </c:pt>
                <c:pt idx="11095">
                  <c:v>0.436</c:v>
                </c:pt>
                <c:pt idx="11096">
                  <c:v>0.436</c:v>
                </c:pt>
                <c:pt idx="11097">
                  <c:v>0.436</c:v>
                </c:pt>
                <c:pt idx="11098">
                  <c:v>0.436</c:v>
                </c:pt>
                <c:pt idx="11099">
                  <c:v>0.44600000000000001</c:v>
                </c:pt>
                <c:pt idx="11100">
                  <c:v>0.45200000000000001</c:v>
                </c:pt>
                <c:pt idx="11101">
                  <c:v>0.45800000000000002</c:v>
                </c:pt>
                <c:pt idx="11102">
                  <c:v>0.45200000000000001</c:v>
                </c:pt>
                <c:pt idx="11103">
                  <c:v>0.45200000000000001</c:v>
                </c:pt>
                <c:pt idx="11104">
                  <c:v>0.45200000000000001</c:v>
                </c:pt>
                <c:pt idx="11105">
                  <c:v>0.436</c:v>
                </c:pt>
                <c:pt idx="11106">
                  <c:v>0.436</c:v>
                </c:pt>
                <c:pt idx="11107">
                  <c:v>0.43099999999999999</c:v>
                </c:pt>
                <c:pt idx="11108">
                  <c:v>0.43099999999999999</c:v>
                </c:pt>
                <c:pt idx="11109">
                  <c:v>0.43099999999999999</c:v>
                </c:pt>
                <c:pt idx="11110">
                  <c:v>0.43099999999999999</c:v>
                </c:pt>
                <c:pt idx="11111">
                  <c:v>0.43099999999999999</c:v>
                </c:pt>
                <c:pt idx="11112">
                  <c:v>0.43099999999999999</c:v>
                </c:pt>
                <c:pt idx="11113">
                  <c:v>0.436</c:v>
                </c:pt>
                <c:pt idx="11114">
                  <c:v>0.43099999999999999</c:v>
                </c:pt>
                <c:pt idx="11115">
                  <c:v>0.42099999999999999</c:v>
                </c:pt>
                <c:pt idx="11116">
                  <c:v>0.40400000000000003</c:v>
                </c:pt>
                <c:pt idx="11117">
                  <c:v>0.40400000000000003</c:v>
                </c:pt>
                <c:pt idx="11118">
                  <c:v>0.40400000000000003</c:v>
                </c:pt>
                <c:pt idx="11119">
                  <c:v>0.39200000000000002</c:v>
                </c:pt>
                <c:pt idx="11120">
                  <c:v>0.39200000000000002</c:v>
                </c:pt>
                <c:pt idx="11121">
                  <c:v>0.40400000000000003</c:v>
                </c:pt>
                <c:pt idx="11122">
                  <c:v>0.38200000000000001</c:v>
                </c:pt>
                <c:pt idx="11123">
                  <c:v>0.38200000000000001</c:v>
                </c:pt>
                <c:pt idx="11124">
                  <c:v>0.38200000000000001</c:v>
                </c:pt>
                <c:pt idx="11125">
                  <c:v>0.38200000000000001</c:v>
                </c:pt>
                <c:pt idx="11126">
                  <c:v>0.35799999999999998</c:v>
                </c:pt>
                <c:pt idx="11127">
                  <c:v>0.34599999999999997</c:v>
                </c:pt>
                <c:pt idx="11128">
                  <c:v>0.34599999999999997</c:v>
                </c:pt>
                <c:pt idx="11129">
                  <c:v>0.32700000000000001</c:v>
                </c:pt>
                <c:pt idx="11130">
                  <c:v>0.32700000000000001</c:v>
                </c:pt>
                <c:pt idx="11131">
                  <c:v>0.32700000000000001</c:v>
                </c:pt>
                <c:pt idx="11132">
                  <c:v>0.32700000000000001</c:v>
                </c:pt>
                <c:pt idx="11133">
                  <c:v>0.32700000000000001</c:v>
                </c:pt>
                <c:pt idx="11134">
                  <c:v>0.32700000000000001</c:v>
                </c:pt>
                <c:pt idx="11135">
                  <c:v>0.32700000000000001</c:v>
                </c:pt>
                <c:pt idx="11136">
                  <c:v>0.32700000000000001</c:v>
                </c:pt>
                <c:pt idx="11137">
                  <c:v>0.30499999999999999</c:v>
                </c:pt>
                <c:pt idx="11138">
                  <c:v>0.30499999999999999</c:v>
                </c:pt>
                <c:pt idx="11139">
                  <c:v>0.30499999999999999</c:v>
                </c:pt>
                <c:pt idx="11140">
                  <c:v>0.30499999999999999</c:v>
                </c:pt>
                <c:pt idx="11141">
                  <c:v>0.29399999999999998</c:v>
                </c:pt>
                <c:pt idx="11142">
                  <c:v>0.29399999999999998</c:v>
                </c:pt>
                <c:pt idx="11143">
                  <c:v>0.32700000000000001</c:v>
                </c:pt>
                <c:pt idx="11144">
                  <c:v>0.34599999999999997</c:v>
                </c:pt>
                <c:pt idx="11145">
                  <c:v>0.34599999999999997</c:v>
                </c:pt>
                <c:pt idx="11146">
                  <c:v>0.34599999999999997</c:v>
                </c:pt>
                <c:pt idx="11147">
                  <c:v>0.373</c:v>
                </c:pt>
                <c:pt idx="11148">
                  <c:v>0.373</c:v>
                </c:pt>
                <c:pt idx="11149">
                  <c:v>0.35799999999999998</c:v>
                </c:pt>
                <c:pt idx="11150">
                  <c:v>0.34599999999999997</c:v>
                </c:pt>
                <c:pt idx="11151">
                  <c:v>0.34599999999999997</c:v>
                </c:pt>
                <c:pt idx="11152">
                  <c:v>0.34599999999999997</c:v>
                </c:pt>
                <c:pt idx="11153">
                  <c:v>0.34599999999999997</c:v>
                </c:pt>
                <c:pt idx="11154">
                  <c:v>0.32700000000000001</c:v>
                </c:pt>
                <c:pt idx="11155">
                  <c:v>0.34599999999999997</c:v>
                </c:pt>
                <c:pt idx="11156">
                  <c:v>0.34599999999999997</c:v>
                </c:pt>
                <c:pt idx="11157">
                  <c:v>0.32700000000000001</c:v>
                </c:pt>
                <c:pt idx="11158">
                  <c:v>0.29399999999999998</c:v>
                </c:pt>
                <c:pt idx="11159">
                  <c:v>0.29399999999999998</c:v>
                </c:pt>
                <c:pt idx="11160">
                  <c:v>0.29399999999999998</c:v>
                </c:pt>
                <c:pt idx="11161">
                  <c:v>0.29399999999999998</c:v>
                </c:pt>
                <c:pt idx="11162">
                  <c:v>0.29399999999999998</c:v>
                </c:pt>
                <c:pt idx="11163">
                  <c:v>0.29399999999999998</c:v>
                </c:pt>
                <c:pt idx="11164">
                  <c:v>0.32700000000000001</c:v>
                </c:pt>
                <c:pt idx="11165">
                  <c:v>0.32700000000000001</c:v>
                </c:pt>
                <c:pt idx="11166">
                  <c:v>0.32700000000000001</c:v>
                </c:pt>
                <c:pt idx="11167">
                  <c:v>0.32700000000000001</c:v>
                </c:pt>
                <c:pt idx="11168">
                  <c:v>0.38200000000000001</c:v>
                </c:pt>
                <c:pt idx="11169">
                  <c:v>0.38200000000000001</c:v>
                </c:pt>
                <c:pt idx="11170">
                  <c:v>0.38200000000000001</c:v>
                </c:pt>
                <c:pt idx="11171">
                  <c:v>0.38900000000000001</c:v>
                </c:pt>
                <c:pt idx="11172">
                  <c:v>0.40400000000000003</c:v>
                </c:pt>
                <c:pt idx="11173">
                  <c:v>0.40400000000000003</c:v>
                </c:pt>
                <c:pt idx="11174">
                  <c:v>0.40400000000000003</c:v>
                </c:pt>
                <c:pt idx="11175">
                  <c:v>0.40400000000000003</c:v>
                </c:pt>
                <c:pt idx="11176">
                  <c:v>0.38200000000000001</c:v>
                </c:pt>
                <c:pt idx="11177">
                  <c:v>0.35799999999999998</c:v>
                </c:pt>
                <c:pt idx="11178">
                  <c:v>0.34599999999999997</c:v>
                </c:pt>
                <c:pt idx="11179">
                  <c:v>0.34599999999999997</c:v>
                </c:pt>
                <c:pt idx="11180">
                  <c:v>0.34599999999999997</c:v>
                </c:pt>
                <c:pt idx="11181">
                  <c:v>0.34599999999999997</c:v>
                </c:pt>
                <c:pt idx="11182">
                  <c:v>0.35799999999999998</c:v>
                </c:pt>
                <c:pt idx="11183">
                  <c:v>0.35799999999999998</c:v>
                </c:pt>
                <c:pt idx="11184">
                  <c:v>0.32700000000000001</c:v>
                </c:pt>
                <c:pt idx="11185">
                  <c:v>0.34599999999999997</c:v>
                </c:pt>
                <c:pt idx="11186">
                  <c:v>0.34599999999999997</c:v>
                </c:pt>
                <c:pt idx="11187">
                  <c:v>0.34599999999999997</c:v>
                </c:pt>
                <c:pt idx="11188">
                  <c:v>0.34599999999999997</c:v>
                </c:pt>
                <c:pt idx="11189">
                  <c:v>0.34599999999999997</c:v>
                </c:pt>
                <c:pt idx="11190">
                  <c:v>0.34599999999999997</c:v>
                </c:pt>
                <c:pt idx="11191">
                  <c:v>0.34599999999999997</c:v>
                </c:pt>
                <c:pt idx="11192">
                  <c:v>0.35799999999999998</c:v>
                </c:pt>
                <c:pt idx="11193">
                  <c:v>0.38200000000000001</c:v>
                </c:pt>
                <c:pt idx="11194">
                  <c:v>0.38200000000000001</c:v>
                </c:pt>
                <c:pt idx="11195">
                  <c:v>0.38200000000000001</c:v>
                </c:pt>
                <c:pt idx="11196">
                  <c:v>0.43099999999999999</c:v>
                </c:pt>
                <c:pt idx="11197">
                  <c:v>0.44600000000000001</c:v>
                </c:pt>
                <c:pt idx="11198">
                  <c:v>0.45200000000000001</c:v>
                </c:pt>
                <c:pt idx="11199">
                  <c:v>0.51700000000000002</c:v>
                </c:pt>
                <c:pt idx="11200">
                  <c:v>0.55700000000000005</c:v>
                </c:pt>
                <c:pt idx="11201">
                  <c:v>0.55700000000000005</c:v>
                </c:pt>
                <c:pt idx="11202">
                  <c:v>0.55700000000000005</c:v>
                </c:pt>
                <c:pt idx="11203">
                  <c:v>0.59099999999999997</c:v>
                </c:pt>
                <c:pt idx="11204">
                  <c:v>0.59099999999999997</c:v>
                </c:pt>
                <c:pt idx="11205">
                  <c:v>0.57799999999999996</c:v>
                </c:pt>
                <c:pt idx="11206">
                  <c:v>0.6</c:v>
                </c:pt>
                <c:pt idx="11207">
                  <c:v>0.68799999999999994</c:v>
                </c:pt>
                <c:pt idx="11208">
                  <c:v>0.68799999999999994</c:v>
                </c:pt>
                <c:pt idx="11209">
                  <c:v>0.68799999999999994</c:v>
                </c:pt>
                <c:pt idx="11210">
                  <c:v>0.81399999999999995</c:v>
                </c:pt>
                <c:pt idx="11211">
                  <c:v>0.81699999999999995</c:v>
                </c:pt>
                <c:pt idx="11212">
                  <c:v>0.85899999999999999</c:v>
                </c:pt>
                <c:pt idx="11213">
                  <c:v>0.91300000000000003</c:v>
                </c:pt>
                <c:pt idx="11214">
                  <c:v>0.92200000000000004</c:v>
                </c:pt>
                <c:pt idx="11215">
                  <c:v>0.92200000000000004</c:v>
                </c:pt>
                <c:pt idx="11216">
                  <c:v>0.92200000000000004</c:v>
                </c:pt>
                <c:pt idx="11217">
                  <c:v>0.95099999999999996</c:v>
                </c:pt>
                <c:pt idx="11218">
                  <c:v>0.95699999999999996</c:v>
                </c:pt>
                <c:pt idx="11219">
                  <c:v>0.96499999999999997</c:v>
                </c:pt>
                <c:pt idx="11220">
                  <c:v>0.97599999999999998</c:v>
                </c:pt>
                <c:pt idx="11221">
                  <c:v>0.97699999999999998</c:v>
                </c:pt>
                <c:pt idx="11222">
                  <c:v>0.97699999999999998</c:v>
                </c:pt>
                <c:pt idx="11223">
                  <c:v>0.97699999999999998</c:v>
                </c:pt>
                <c:pt idx="11224">
                  <c:v>0.97799999999999998</c:v>
                </c:pt>
                <c:pt idx="11225">
                  <c:v>0.97699999999999998</c:v>
                </c:pt>
                <c:pt idx="11226">
                  <c:v>0.97499999999999998</c:v>
                </c:pt>
                <c:pt idx="11227">
                  <c:v>0.97</c:v>
                </c:pt>
                <c:pt idx="11228">
                  <c:v>0.96899999999999997</c:v>
                </c:pt>
                <c:pt idx="11229">
                  <c:v>0.96899999999999997</c:v>
                </c:pt>
                <c:pt idx="11230">
                  <c:v>0.96899999999999997</c:v>
                </c:pt>
                <c:pt idx="11231">
                  <c:v>0.96499999999999997</c:v>
                </c:pt>
                <c:pt idx="11232">
                  <c:v>0.96199999999999997</c:v>
                </c:pt>
                <c:pt idx="11233">
                  <c:v>0.96399999999999997</c:v>
                </c:pt>
                <c:pt idx="11234">
                  <c:v>0.96399999999999997</c:v>
                </c:pt>
                <c:pt idx="11235">
                  <c:v>0.96399999999999997</c:v>
                </c:pt>
                <c:pt idx="11236">
                  <c:v>0.96399999999999997</c:v>
                </c:pt>
                <c:pt idx="11237">
                  <c:v>0.96399999999999997</c:v>
                </c:pt>
                <c:pt idx="11238">
                  <c:v>0.96299999999999997</c:v>
                </c:pt>
                <c:pt idx="11239">
                  <c:v>0.95899999999999996</c:v>
                </c:pt>
                <c:pt idx="11240">
                  <c:v>0.95699999999999996</c:v>
                </c:pt>
                <c:pt idx="11241">
                  <c:v>0.93700000000000006</c:v>
                </c:pt>
                <c:pt idx="11242">
                  <c:v>0.93700000000000006</c:v>
                </c:pt>
                <c:pt idx="11243">
                  <c:v>0.93700000000000006</c:v>
                </c:pt>
                <c:pt idx="11244">
                  <c:v>0.93700000000000006</c:v>
                </c:pt>
                <c:pt idx="11245">
                  <c:v>0.91900000000000004</c:v>
                </c:pt>
                <c:pt idx="11246">
                  <c:v>0.90500000000000003</c:v>
                </c:pt>
                <c:pt idx="11247">
                  <c:v>0.91300000000000003</c:v>
                </c:pt>
                <c:pt idx="11248">
                  <c:v>0.91500000000000004</c:v>
                </c:pt>
                <c:pt idx="11249">
                  <c:v>0.90700000000000003</c:v>
                </c:pt>
                <c:pt idx="11250">
                  <c:v>0.90700000000000003</c:v>
                </c:pt>
                <c:pt idx="11251">
                  <c:v>0.90700000000000003</c:v>
                </c:pt>
                <c:pt idx="11252">
                  <c:v>0.91300000000000003</c:v>
                </c:pt>
                <c:pt idx="11253">
                  <c:v>0.92</c:v>
                </c:pt>
                <c:pt idx="11254">
                  <c:v>0.91600000000000004</c:v>
                </c:pt>
                <c:pt idx="11255">
                  <c:v>0.91100000000000003</c:v>
                </c:pt>
                <c:pt idx="11256">
                  <c:v>0.91300000000000003</c:v>
                </c:pt>
                <c:pt idx="11257">
                  <c:v>0.91300000000000003</c:v>
                </c:pt>
                <c:pt idx="11258">
                  <c:v>0.91300000000000003</c:v>
                </c:pt>
                <c:pt idx="11259">
                  <c:v>0.91</c:v>
                </c:pt>
                <c:pt idx="11260">
                  <c:v>0.91</c:v>
                </c:pt>
                <c:pt idx="11261">
                  <c:v>0.90500000000000003</c:v>
                </c:pt>
                <c:pt idx="11262">
                  <c:v>0.90200000000000002</c:v>
                </c:pt>
                <c:pt idx="11263">
                  <c:v>0.90700000000000003</c:v>
                </c:pt>
                <c:pt idx="11264">
                  <c:v>0.90700000000000003</c:v>
                </c:pt>
                <c:pt idx="11265">
                  <c:v>0.90700000000000003</c:v>
                </c:pt>
                <c:pt idx="11266">
                  <c:v>0.91</c:v>
                </c:pt>
                <c:pt idx="11267">
                  <c:v>0.90700000000000003</c:v>
                </c:pt>
                <c:pt idx="11268">
                  <c:v>0.91</c:v>
                </c:pt>
                <c:pt idx="11269">
                  <c:v>0.91500000000000004</c:v>
                </c:pt>
                <c:pt idx="11270">
                  <c:v>0.91700000000000004</c:v>
                </c:pt>
                <c:pt idx="11271">
                  <c:v>0.91700000000000004</c:v>
                </c:pt>
                <c:pt idx="11272">
                  <c:v>0.91700000000000004</c:v>
                </c:pt>
                <c:pt idx="11273">
                  <c:v>0.91900000000000004</c:v>
                </c:pt>
                <c:pt idx="11274">
                  <c:v>0.91600000000000004</c:v>
                </c:pt>
                <c:pt idx="11275">
                  <c:v>0.91600000000000004</c:v>
                </c:pt>
                <c:pt idx="11276">
                  <c:v>0.91700000000000004</c:v>
                </c:pt>
                <c:pt idx="11277">
                  <c:v>0.91100000000000003</c:v>
                </c:pt>
                <c:pt idx="11278">
                  <c:v>0.91100000000000003</c:v>
                </c:pt>
                <c:pt idx="11279">
                  <c:v>0.91100000000000003</c:v>
                </c:pt>
                <c:pt idx="11280">
                  <c:v>0.89500000000000002</c:v>
                </c:pt>
                <c:pt idx="11281">
                  <c:v>0.88600000000000001</c:v>
                </c:pt>
                <c:pt idx="11282">
                  <c:v>0.87</c:v>
                </c:pt>
                <c:pt idx="11283">
                  <c:v>0.86399999999999999</c:v>
                </c:pt>
                <c:pt idx="11284">
                  <c:v>0.86599999999999999</c:v>
                </c:pt>
                <c:pt idx="11285">
                  <c:v>0.86599999999999999</c:v>
                </c:pt>
                <c:pt idx="11286">
                  <c:v>0.86599999999999999</c:v>
                </c:pt>
                <c:pt idx="11287">
                  <c:v>0.86599999999999999</c:v>
                </c:pt>
                <c:pt idx="11288">
                  <c:v>0.84799999999999998</c:v>
                </c:pt>
                <c:pt idx="11289">
                  <c:v>0.84099999999999997</c:v>
                </c:pt>
                <c:pt idx="11290">
                  <c:v>0.83</c:v>
                </c:pt>
                <c:pt idx="11291">
                  <c:v>0.82599999999999996</c:v>
                </c:pt>
                <c:pt idx="11292">
                  <c:v>0.82599999999999996</c:v>
                </c:pt>
                <c:pt idx="11293">
                  <c:v>0.82599999999999996</c:v>
                </c:pt>
                <c:pt idx="11294">
                  <c:v>0.81399999999999995</c:v>
                </c:pt>
                <c:pt idx="11295">
                  <c:v>0.79800000000000004</c:v>
                </c:pt>
                <c:pt idx="11296">
                  <c:v>0.76400000000000001</c:v>
                </c:pt>
                <c:pt idx="11297">
                  <c:v>0.747</c:v>
                </c:pt>
                <c:pt idx="11298">
                  <c:v>0.70099999999999996</c:v>
                </c:pt>
                <c:pt idx="11299">
                  <c:v>0.70099999999999996</c:v>
                </c:pt>
                <c:pt idx="11300">
                  <c:v>0.70099999999999996</c:v>
                </c:pt>
                <c:pt idx="11301">
                  <c:v>0.68799999999999994</c:v>
                </c:pt>
                <c:pt idx="11302">
                  <c:v>0.71099999999999997</c:v>
                </c:pt>
                <c:pt idx="11303">
                  <c:v>0.71899999999999997</c:v>
                </c:pt>
                <c:pt idx="11304">
                  <c:v>0.76600000000000001</c:v>
                </c:pt>
                <c:pt idx="11305">
                  <c:v>0.76100000000000001</c:v>
                </c:pt>
                <c:pt idx="11306">
                  <c:v>0.76100000000000001</c:v>
                </c:pt>
                <c:pt idx="11307">
                  <c:v>0.76100000000000001</c:v>
                </c:pt>
                <c:pt idx="11308">
                  <c:v>0.754</c:v>
                </c:pt>
                <c:pt idx="11309">
                  <c:v>0.68799999999999994</c:v>
                </c:pt>
                <c:pt idx="11310">
                  <c:v>0.69299999999999995</c:v>
                </c:pt>
                <c:pt idx="11311">
                  <c:v>0.70699999999999996</c:v>
                </c:pt>
                <c:pt idx="11312">
                  <c:v>0.70099999999999996</c:v>
                </c:pt>
                <c:pt idx="11313">
                  <c:v>0.70099999999999996</c:v>
                </c:pt>
                <c:pt idx="11314">
                  <c:v>0.70099999999999996</c:v>
                </c:pt>
                <c:pt idx="11315">
                  <c:v>0.70699999999999996</c:v>
                </c:pt>
                <c:pt idx="11316">
                  <c:v>0.70699999999999996</c:v>
                </c:pt>
                <c:pt idx="11317">
                  <c:v>0.71899999999999997</c:v>
                </c:pt>
                <c:pt idx="11318">
                  <c:v>0.72599999999999998</c:v>
                </c:pt>
                <c:pt idx="11319">
                  <c:v>0.73099999999999998</c:v>
                </c:pt>
                <c:pt idx="11320">
                  <c:v>0.73099999999999998</c:v>
                </c:pt>
                <c:pt idx="11321">
                  <c:v>0.73099999999999998</c:v>
                </c:pt>
                <c:pt idx="11322">
                  <c:v>0.73099999999999998</c:v>
                </c:pt>
                <c:pt idx="11323">
                  <c:v>0.71599999999999997</c:v>
                </c:pt>
                <c:pt idx="11324">
                  <c:v>0.70699999999999996</c:v>
                </c:pt>
                <c:pt idx="11325">
                  <c:v>0.68799999999999994</c:v>
                </c:pt>
                <c:pt idx="11326">
                  <c:v>0.68799999999999994</c:v>
                </c:pt>
                <c:pt idx="11327">
                  <c:v>0.68799999999999994</c:v>
                </c:pt>
                <c:pt idx="11328">
                  <c:v>0.68799999999999994</c:v>
                </c:pt>
                <c:pt idx="11329">
                  <c:v>0.66800000000000004</c:v>
                </c:pt>
                <c:pt idx="11330">
                  <c:v>0.67500000000000004</c:v>
                </c:pt>
                <c:pt idx="11331">
                  <c:v>0.68100000000000005</c:v>
                </c:pt>
                <c:pt idx="11332">
                  <c:v>0.68400000000000005</c:v>
                </c:pt>
                <c:pt idx="11333">
                  <c:v>0.68400000000000005</c:v>
                </c:pt>
                <c:pt idx="11334">
                  <c:v>0.68400000000000005</c:v>
                </c:pt>
                <c:pt idx="11335">
                  <c:v>0.68400000000000005</c:v>
                </c:pt>
                <c:pt idx="11336">
                  <c:v>0.67500000000000004</c:v>
                </c:pt>
                <c:pt idx="11337">
                  <c:v>0.67500000000000004</c:v>
                </c:pt>
                <c:pt idx="11338">
                  <c:v>0.65300000000000002</c:v>
                </c:pt>
                <c:pt idx="11339">
                  <c:v>0.65300000000000002</c:v>
                </c:pt>
                <c:pt idx="11340">
                  <c:v>0.64</c:v>
                </c:pt>
                <c:pt idx="11341">
                  <c:v>0.64</c:v>
                </c:pt>
                <c:pt idx="11342">
                  <c:v>0.64</c:v>
                </c:pt>
                <c:pt idx="11343">
                  <c:v>0.627</c:v>
                </c:pt>
                <c:pt idx="11344">
                  <c:v>0.60799999999999998</c:v>
                </c:pt>
                <c:pt idx="11345">
                  <c:v>0.60399999999999998</c:v>
                </c:pt>
                <c:pt idx="11346">
                  <c:v>0.60799999999999998</c:v>
                </c:pt>
                <c:pt idx="11347">
                  <c:v>0.61499999999999999</c:v>
                </c:pt>
                <c:pt idx="11348">
                  <c:v>0.61499999999999999</c:v>
                </c:pt>
                <c:pt idx="11349">
                  <c:v>0.61499999999999999</c:v>
                </c:pt>
                <c:pt idx="11350">
                  <c:v>0.61499999999999999</c:v>
                </c:pt>
                <c:pt idx="11351">
                  <c:v>0.623</c:v>
                </c:pt>
                <c:pt idx="11352">
                  <c:v>0.623</c:v>
                </c:pt>
                <c:pt idx="11353">
                  <c:v>0.627</c:v>
                </c:pt>
                <c:pt idx="11354">
                  <c:v>0.627</c:v>
                </c:pt>
                <c:pt idx="11355">
                  <c:v>0.627</c:v>
                </c:pt>
                <c:pt idx="11356">
                  <c:v>0.627</c:v>
                </c:pt>
                <c:pt idx="11357">
                  <c:v>0.61499999999999999</c:v>
                </c:pt>
                <c:pt idx="11358">
                  <c:v>0.61499999999999999</c:v>
                </c:pt>
                <c:pt idx="11359">
                  <c:v>0.6</c:v>
                </c:pt>
                <c:pt idx="11360">
                  <c:v>0.59699999999999998</c:v>
                </c:pt>
                <c:pt idx="11361">
                  <c:v>0.59099999999999997</c:v>
                </c:pt>
                <c:pt idx="11362">
                  <c:v>0.59099999999999997</c:v>
                </c:pt>
                <c:pt idx="11363">
                  <c:v>0.59099999999999997</c:v>
                </c:pt>
                <c:pt idx="11364">
                  <c:v>0.59099999999999997</c:v>
                </c:pt>
                <c:pt idx="11365">
                  <c:v>0.57799999999999996</c:v>
                </c:pt>
                <c:pt idx="11366">
                  <c:v>0.57799999999999996</c:v>
                </c:pt>
                <c:pt idx="11367">
                  <c:v>0.59099999999999997</c:v>
                </c:pt>
                <c:pt idx="11368">
                  <c:v>0.6</c:v>
                </c:pt>
                <c:pt idx="11369">
                  <c:v>0.6</c:v>
                </c:pt>
                <c:pt idx="11370">
                  <c:v>0.6</c:v>
                </c:pt>
                <c:pt idx="11371">
                  <c:v>0.60399999999999998</c:v>
                </c:pt>
                <c:pt idx="11372">
                  <c:v>0.61499999999999999</c:v>
                </c:pt>
                <c:pt idx="11373">
                  <c:v>0.60799999999999998</c:v>
                </c:pt>
                <c:pt idx="11374">
                  <c:v>0.61499999999999999</c:v>
                </c:pt>
                <c:pt idx="11375">
                  <c:v>0.61499999999999999</c:v>
                </c:pt>
                <c:pt idx="11376">
                  <c:v>0.61499999999999999</c:v>
                </c:pt>
                <c:pt idx="11377">
                  <c:v>0.61499999999999999</c:v>
                </c:pt>
                <c:pt idx="11378">
                  <c:v>0.60799999999999998</c:v>
                </c:pt>
                <c:pt idx="11379">
                  <c:v>0.60799999999999998</c:v>
                </c:pt>
                <c:pt idx="11380">
                  <c:v>0.61499999999999999</c:v>
                </c:pt>
                <c:pt idx="11381">
                  <c:v>0.60799999999999998</c:v>
                </c:pt>
                <c:pt idx="11382">
                  <c:v>0.60799999999999998</c:v>
                </c:pt>
                <c:pt idx="11383">
                  <c:v>0.60799999999999998</c:v>
                </c:pt>
                <c:pt idx="11384">
                  <c:v>0.60799999999999998</c:v>
                </c:pt>
                <c:pt idx="11385">
                  <c:v>0.60399999999999998</c:v>
                </c:pt>
                <c:pt idx="11386">
                  <c:v>0.6</c:v>
                </c:pt>
                <c:pt idx="11387">
                  <c:v>0.59099999999999997</c:v>
                </c:pt>
                <c:pt idx="11388">
                  <c:v>0.6</c:v>
                </c:pt>
                <c:pt idx="11389">
                  <c:v>0.60399999999999998</c:v>
                </c:pt>
                <c:pt idx="11390">
                  <c:v>0.60399999999999998</c:v>
                </c:pt>
                <c:pt idx="11391">
                  <c:v>0.60399999999999998</c:v>
                </c:pt>
                <c:pt idx="11392">
                  <c:v>0.60399999999999998</c:v>
                </c:pt>
                <c:pt idx="11393">
                  <c:v>0.61499999999999999</c:v>
                </c:pt>
                <c:pt idx="11394">
                  <c:v>0.60799999999999998</c:v>
                </c:pt>
                <c:pt idx="11395">
                  <c:v>0.61499999999999999</c:v>
                </c:pt>
                <c:pt idx="11396">
                  <c:v>0.61499999999999999</c:v>
                </c:pt>
                <c:pt idx="11397">
                  <c:v>0.61499999999999999</c:v>
                </c:pt>
                <c:pt idx="11398">
                  <c:v>0.61499999999999999</c:v>
                </c:pt>
                <c:pt idx="11399">
                  <c:v>0.60399999999999998</c:v>
                </c:pt>
                <c:pt idx="11400">
                  <c:v>0.60399999999999998</c:v>
                </c:pt>
                <c:pt idx="11401">
                  <c:v>0.6</c:v>
                </c:pt>
                <c:pt idx="11402">
                  <c:v>0.6</c:v>
                </c:pt>
                <c:pt idx="11403">
                  <c:v>0.6</c:v>
                </c:pt>
                <c:pt idx="11404">
                  <c:v>0.6</c:v>
                </c:pt>
                <c:pt idx="11405">
                  <c:v>0.6</c:v>
                </c:pt>
                <c:pt idx="11406">
                  <c:v>0.60799999999999998</c:v>
                </c:pt>
                <c:pt idx="11407">
                  <c:v>0.60799999999999998</c:v>
                </c:pt>
                <c:pt idx="11408">
                  <c:v>0.623</c:v>
                </c:pt>
                <c:pt idx="11409">
                  <c:v>0.64</c:v>
                </c:pt>
                <c:pt idx="11410">
                  <c:v>0.66800000000000004</c:v>
                </c:pt>
                <c:pt idx="11411">
                  <c:v>0.66800000000000004</c:v>
                </c:pt>
                <c:pt idx="11412">
                  <c:v>0.66800000000000004</c:v>
                </c:pt>
                <c:pt idx="11413">
                  <c:v>0.65300000000000002</c:v>
                </c:pt>
                <c:pt idx="11414">
                  <c:v>0.64600000000000002</c:v>
                </c:pt>
                <c:pt idx="11415">
                  <c:v>0.64</c:v>
                </c:pt>
                <c:pt idx="11416">
                  <c:v>0.63600000000000001</c:v>
                </c:pt>
                <c:pt idx="11417">
                  <c:v>0.63</c:v>
                </c:pt>
                <c:pt idx="11418">
                  <c:v>0.63</c:v>
                </c:pt>
                <c:pt idx="11419">
                  <c:v>0.63</c:v>
                </c:pt>
                <c:pt idx="11420">
                  <c:v>0.61499999999999999</c:v>
                </c:pt>
                <c:pt idx="11421">
                  <c:v>0.60399999999999998</c:v>
                </c:pt>
                <c:pt idx="11422">
                  <c:v>0.6</c:v>
                </c:pt>
                <c:pt idx="11423">
                  <c:v>0.6</c:v>
                </c:pt>
                <c:pt idx="11424">
                  <c:v>0.59099999999999997</c:v>
                </c:pt>
                <c:pt idx="11425">
                  <c:v>0.59099999999999997</c:v>
                </c:pt>
                <c:pt idx="11426">
                  <c:v>0.59099999999999997</c:v>
                </c:pt>
                <c:pt idx="11427">
                  <c:v>0.59099999999999997</c:v>
                </c:pt>
                <c:pt idx="11428">
                  <c:v>0.59099999999999997</c:v>
                </c:pt>
                <c:pt idx="11429">
                  <c:v>0.59099999999999997</c:v>
                </c:pt>
                <c:pt idx="11430">
                  <c:v>0.59099999999999997</c:v>
                </c:pt>
                <c:pt idx="11431">
                  <c:v>0.58499999999999996</c:v>
                </c:pt>
                <c:pt idx="11432">
                  <c:v>0.58499999999999996</c:v>
                </c:pt>
                <c:pt idx="11433">
                  <c:v>0.58499999999999996</c:v>
                </c:pt>
                <c:pt idx="11434">
                  <c:v>0.57799999999999996</c:v>
                </c:pt>
                <c:pt idx="11435">
                  <c:v>0.57799999999999996</c:v>
                </c:pt>
                <c:pt idx="11436">
                  <c:v>0.57799999999999996</c:v>
                </c:pt>
                <c:pt idx="11437">
                  <c:v>0.56799999999999995</c:v>
                </c:pt>
                <c:pt idx="11438">
                  <c:v>0.56799999999999995</c:v>
                </c:pt>
                <c:pt idx="11439">
                  <c:v>0.56799999999999995</c:v>
                </c:pt>
                <c:pt idx="11440">
                  <c:v>0.56799999999999995</c:v>
                </c:pt>
                <c:pt idx="11441">
                  <c:v>0.56799999999999995</c:v>
                </c:pt>
                <c:pt idx="11442">
                  <c:v>0.56799999999999995</c:v>
                </c:pt>
                <c:pt idx="11443">
                  <c:v>0.58499999999999996</c:v>
                </c:pt>
                <c:pt idx="11444">
                  <c:v>0.58499999999999996</c:v>
                </c:pt>
                <c:pt idx="11445">
                  <c:v>0.58499999999999996</c:v>
                </c:pt>
                <c:pt idx="11446">
                  <c:v>0.58499999999999996</c:v>
                </c:pt>
                <c:pt idx="11447">
                  <c:v>0.58499999999999996</c:v>
                </c:pt>
                <c:pt idx="11448">
                  <c:v>0.59099999999999997</c:v>
                </c:pt>
                <c:pt idx="11449">
                  <c:v>0.57799999999999996</c:v>
                </c:pt>
                <c:pt idx="11450">
                  <c:v>0.55700000000000005</c:v>
                </c:pt>
                <c:pt idx="11451">
                  <c:v>0.54100000000000004</c:v>
                </c:pt>
                <c:pt idx="11452">
                  <c:v>0.52100000000000002</c:v>
                </c:pt>
                <c:pt idx="11453">
                  <c:v>0.52100000000000002</c:v>
                </c:pt>
                <c:pt idx="11454" formatCode="0%">
                  <c:v>0.52100000000000002</c:v>
                </c:pt>
                <c:pt idx="11455" formatCode="0%">
                  <c:v>0.46300000000000002</c:v>
                </c:pt>
                <c:pt idx="11456" formatCode="0%">
                  <c:v>0.47099999999999997</c:v>
                </c:pt>
                <c:pt idx="11457" formatCode="0%">
                  <c:v>0.47099999999999997</c:v>
                </c:pt>
                <c:pt idx="11458" formatCode="0%">
                  <c:v>0.50900000000000001</c:v>
                </c:pt>
                <c:pt idx="11459" formatCode="0%">
                  <c:v>0.505</c:v>
                </c:pt>
                <c:pt idx="11460" formatCode="0%">
                  <c:v>0.505</c:v>
                </c:pt>
                <c:pt idx="11461" formatCode="0%">
                  <c:v>0.505</c:v>
                </c:pt>
                <c:pt idx="11462" formatCode="0%">
                  <c:v>0.48499999999999999</c:v>
                </c:pt>
                <c:pt idx="11463" formatCode="0%">
                  <c:v>0.48499999999999999</c:v>
                </c:pt>
                <c:pt idx="11464" formatCode="0%">
                  <c:v>0.46300000000000002</c:v>
                </c:pt>
                <c:pt idx="11465" formatCode="0%">
                  <c:v>0.45800000000000002</c:v>
                </c:pt>
                <c:pt idx="11466" formatCode="0%">
                  <c:v>0.46300000000000002</c:v>
                </c:pt>
                <c:pt idx="11467" formatCode="0%">
                  <c:v>#N/A</c:v>
                </c:pt>
                <c:pt idx="11468" formatCode="0%">
                  <c:v>#N/A</c:v>
                </c:pt>
                <c:pt idx="11469" formatCode="0%">
                  <c:v>#N/A</c:v>
                </c:pt>
                <c:pt idx="11470" formatCode="0%">
                  <c:v>#N/A</c:v>
                </c:pt>
                <c:pt idx="11471" formatCode="0%">
                  <c:v>#N/A</c:v>
                </c:pt>
                <c:pt idx="11472" formatCode="0%">
                  <c:v>#N/A</c:v>
                </c:pt>
                <c:pt idx="11473" formatCode="0%">
                  <c:v>#N/A</c:v>
                </c:pt>
                <c:pt idx="11474" formatCode="0%">
                  <c:v>#N/A</c:v>
                </c:pt>
                <c:pt idx="11475" formatCode="0%">
                  <c:v>#N/A</c:v>
                </c:pt>
                <c:pt idx="11476" formatCode="0%">
                  <c:v>#N/A</c:v>
                </c:pt>
                <c:pt idx="11477" formatCode="0%">
                  <c:v>#N/A</c:v>
                </c:pt>
                <c:pt idx="11478" formatCode="0%">
                  <c:v>#N/A</c:v>
                </c:pt>
                <c:pt idx="11479" formatCode="0%">
                  <c:v>#N/A</c:v>
                </c:pt>
                <c:pt idx="11480" formatCode="0%">
                  <c:v>#N/A</c:v>
                </c:pt>
                <c:pt idx="11481" formatCode="0%">
                  <c:v>#N/A</c:v>
                </c:pt>
                <c:pt idx="11482" formatCode="0%">
                  <c:v>#N/A</c:v>
                </c:pt>
                <c:pt idx="11483" formatCode="0%">
                  <c:v>#N/A</c:v>
                </c:pt>
                <c:pt idx="11484" formatCode="0%">
                  <c:v>#N/A</c:v>
                </c:pt>
                <c:pt idx="11485" formatCode="0%">
                  <c:v>#N/A</c:v>
                </c:pt>
                <c:pt idx="11486" formatCode="0%">
                  <c:v>#N/A</c:v>
                </c:pt>
                <c:pt idx="11487" formatCode="0%">
                  <c:v>#N/A</c:v>
                </c:pt>
                <c:pt idx="11488" formatCode="0%">
                  <c:v>#N/A</c:v>
                </c:pt>
                <c:pt idx="11489" formatCode="0%">
                  <c:v>#N/A</c:v>
                </c:pt>
                <c:pt idx="11490" formatCode="0%">
                  <c:v>#N/A</c:v>
                </c:pt>
                <c:pt idx="11491" formatCode="0%">
                  <c:v>#N/A</c:v>
                </c:pt>
                <c:pt idx="11492" formatCode="0%">
                  <c:v>#N/A</c:v>
                </c:pt>
                <c:pt idx="11493" formatCode="0%">
                  <c:v>#N/A</c:v>
                </c:pt>
                <c:pt idx="11494" formatCode="0%">
                  <c:v>#N/A</c:v>
                </c:pt>
                <c:pt idx="11495" formatCode="0%">
                  <c:v>#N/A</c:v>
                </c:pt>
                <c:pt idx="11496" formatCode="0%">
                  <c:v>#N/A</c:v>
                </c:pt>
                <c:pt idx="11497" formatCode="0%">
                  <c:v>#N/A</c:v>
                </c:pt>
                <c:pt idx="11498" formatCode="0%">
                  <c:v>#N/A</c:v>
                </c:pt>
                <c:pt idx="11499" formatCode="0%">
                  <c:v>#N/A</c:v>
                </c:pt>
                <c:pt idx="11500" formatCode="0%">
                  <c:v>#N/A</c:v>
                </c:pt>
                <c:pt idx="11501" formatCode="0%">
                  <c:v>#N/A</c:v>
                </c:pt>
                <c:pt idx="11502" formatCode="0%">
                  <c:v>#N/A</c:v>
                </c:pt>
                <c:pt idx="11503" formatCode="0%">
                  <c:v>#N/A</c:v>
                </c:pt>
                <c:pt idx="11504" formatCode="0%">
                  <c:v>#N/A</c:v>
                </c:pt>
                <c:pt idx="11505" formatCode="0%">
                  <c:v>#N/A</c:v>
                </c:pt>
                <c:pt idx="11506" formatCode="0%">
                  <c:v>#N/A</c:v>
                </c:pt>
                <c:pt idx="11507" formatCode="0%">
                  <c:v>#N/A</c:v>
                </c:pt>
                <c:pt idx="11508" formatCode="0%">
                  <c:v>#N/A</c:v>
                </c:pt>
                <c:pt idx="11509" formatCode="0%">
                  <c:v>#N/A</c:v>
                </c:pt>
                <c:pt idx="11510" formatCode="0%">
                  <c:v>#N/A</c:v>
                </c:pt>
                <c:pt idx="11511" formatCode="0%">
                  <c:v>#N/A</c:v>
                </c:pt>
                <c:pt idx="11512" formatCode="0%">
                  <c:v>#N/A</c:v>
                </c:pt>
                <c:pt idx="11513" formatCode="0%">
                  <c:v>#N/A</c:v>
                </c:pt>
                <c:pt idx="11514" formatCode="0%">
                  <c:v>#N/A</c:v>
                </c:pt>
                <c:pt idx="11515" formatCode="0%">
                  <c:v>#N/A</c:v>
                </c:pt>
                <c:pt idx="11516" formatCode="0%">
                  <c:v>#N/A</c:v>
                </c:pt>
                <c:pt idx="11517" formatCode="0%">
                  <c:v>#N/A</c:v>
                </c:pt>
                <c:pt idx="11518" formatCode="0%">
                  <c:v>#N/A</c:v>
                </c:pt>
                <c:pt idx="11519" formatCode="0%">
                  <c:v>#N/A</c:v>
                </c:pt>
                <c:pt idx="11520" formatCode="0%">
                  <c:v>#N/A</c:v>
                </c:pt>
                <c:pt idx="11521" formatCode="0%">
                  <c:v>#N/A</c:v>
                </c:pt>
                <c:pt idx="11522" formatCode="0%">
                  <c:v>#N/A</c:v>
                </c:pt>
                <c:pt idx="11523" formatCode="0%">
                  <c:v>#N/A</c:v>
                </c:pt>
                <c:pt idx="11524" formatCode="0%">
                  <c:v>#N/A</c:v>
                </c:pt>
                <c:pt idx="11525" formatCode="0%">
                  <c:v>#N/A</c:v>
                </c:pt>
                <c:pt idx="11526" formatCode="0%">
                  <c:v>#N/A</c:v>
                </c:pt>
                <c:pt idx="11527" formatCode="0%">
                  <c:v>#N/A</c:v>
                </c:pt>
                <c:pt idx="11528" formatCode="0%">
                  <c:v>#N/A</c:v>
                </c:pt>
                <c:pt idx="11529" formatCode="0%">
                  <c:v>#N/A</c:v>
                </c:pt>
                <c:pt idx="11530" formatCode="0%">
                  <c:v>#N/A</c:v>
                </c:pt>
                <c:pt idx="11531" formatCode="0%">
                  <c:v>#N/A</c:v>
                </c:pt>
                <c:pt idx="11532" formatCode="0%">
                  <c:v>#N/A</c:v>
                </c:pt>
                <c:pt idx="11533" formatCode="0%">
                  <c:v>#N/A</c:v>
                </c:pt>
                <c:pt idx="11534" formatCode="0%">
                  <c:v>#N/A</c:v>
                </c:pt>
                <c:pt idx="11535" formatCode="0%">
                  <c:v>#N/A</c:v>
                </c:pt>
                <c:pt idx="11536" formatCode="0%">
                  <c:v>#N/A</c:v>
                </c:pt>
                <c:pt idx="11537" formatCode="0%">
                  <c:v>#N/A</c:v>
                </c:pt>
                <c:pt idx="11538" formatCode="0%">
                  <c:v>#N/A</c:v>
                </c:pt>
                <c:pt idx="11539" formatCode="0%">
                  <c:v>#N/A</c:v>
                </c:pt>
                <c:pt idx="11540" formatCode="0%">
                  <c:v>#N/A</c:v>
                </c:pt>
                <c:pt idx="11541" formatCode="0%">
                  <c:v>#N/A</c:v>
                </c:pt>
                <c:pt idx="11542" formatCode="0%">
                  <c:v>#N/A</c:v>
                </c:pt>
                <c:pt idx="11543" formatCode="0%">
                  <c:v>#N/A</c:v>
                </c:pt>
                <c:pt idx="11544" formatCode="0%">
                  <c:v>#N/A</c:v>
                </c:pt>
                <c:pt idx="11545" formatCode="0%">
                  <c:v>#N/A</c:v>
                </c:pt>
                <c:pt idx="11546" formatCode="0%">
                  <c:v>#N/A</c:v>
                </c:pt>
                <c:pt idx="11547" formatCode="0%">
                  <c:v>#N/A</c:v>
                </c:pt>
                <c:pt idx="11548" formatCode="0%">
                  <c:v>#N/A</c:v>
                </c:pt>
                <c:pt idx="11549" formatCode="0%">
                  <c:v>#N/A</c:v>
                </c:pt>
                <c:pt idx="11550" formatCode="0%">
                  <c:v>#N/A</c:v>
                </c:pt>
                <c:pt idx="11551" formatCode="0%">
                  <c:v>#N/A</c:v>
                </c:pt>
                <c:pt idx="11552" formatCode="0%">
                  <c:v>#N/A</c:v>
                </c:pt>
                <c:pt idx="11553" formatCode="0%">
                  <c:v>#N/A</c:v>
                </c:pt>
                <c:pt idx="11554" formatCode="0%">
                  <c:v>#N/A</c:v>
                </c:pt>
                <c:pt idx="11555" formatCode="0%">
                  <c:v>#N/A</c:v>
                </c:pt>
                <c:pt idx="11556" formatCode="0%">
                  <c:v>#N/A</c:v>
                </c:pt>
                <c:pt idx="11557" formatCode="0%">
                  <c:v>#N/A</c:v>
                </c:pt>
                <c:pt idx="11558" formatCode="0%">
                  <c:v>#N/A</c:v>
                </c:pt>
                <c:pt idx="11559" formatCode="0%">
                  <c:v>#N/A</c:v>
                </c:pt>
                <c:pt idx="11560" formatCode="0%">
                  <c:v>#N/A</c:v>
                </c:pt>
                <c:pt idx="11561" formatCode="0%">
                  <c:v>#N/A</c:v>
                </c:pt>
                <c:pt idx="11562" formatCode="0%">
                  <c:v>#N/A</c:v>
                </c:pt>
                <c:pt idx="11563" formatCode="0%">
                  <c:v>#N/A</c:v>
                </c:pt>
                <c:pt idx="11564" formatCode="0%">
                  <c:v>#N/A</c:v>
                </c:pt>
                <c:pt idx="11565" formatCode="0%">
                  <c:v>#N/A</c:v>
                </c:pt>
                <c:pt idx="11566" formatCode="0%">
                  <c:v>#N/A</c:v>
                </c:pt>
                <c:pt idx="11567" formatCode="0%">
                  <c:v>#N/A</c:v>
                </c:pt>
                <c:pt idx="11568" formatCode="0%">
                  <c:v>#N/A</c:v>
                </c:pt>
                <c:pt idx="11569" formatCode="0%">
                  <c:v>#N/A</c:v>
                </c:pt>
                <c:pt idx="11570" formatCode="0%">
                  <c:v>#N/A</c:v>
                </c:pt>
                <c:pt idx="11571" formatCode="0%">
                  <c:v>#N/A</c:v>
                </c:pt>
                <c:pt idx="11572" formatCode="0%">
                  <c:v>#N/A</c:v>
                </c:pt>
                <c:pt idx="11573" formatCode="0%">
                  <c:v>#N/A</c:v>
                </c:pt>
                <c:pt idx="11574" formatCode="0%">
                  <c:v>#N/A</c:v>
                </c:pt>
                <c:pt idx="11575" formatCode="0%">
                  <c:v>#N/A</c:v>
                </c:pt>
                <c:pt idx="11576" formatCode="0%">
                  <c:v>#N/A</c:v>
                </c:pt>
                <c:pt idx="11577" formatCode="0%">
                  <c:v>#N/A</c:v>
                </c:pt>
                <c:pt idx="11578" formatCode="0%">
                  <c:v>#N/A</c:v>
                </c:pt>
                <c:pt idx="11579" formatCode="0%">
                  <c:v>#N/A</c:v>
                </c:pt>
                <c:pt idx="11580" formatCode="0%">
                  <c:v>#N/A</c:v>
                </c:pt>
                <c:pt idx="11581" formatCode="0%">
                  <c:v>#N/A</c:v>
                </c:pt>
                <c:pt idx="11582" formatCode="0%">
                  <c:v>#N/A</c:v>
                </c:pt>
                <c:pt idx="11583" formatCode="0%">
                  <c:v>#N/A</c:v>
                </c:pt>
                <c:pt idx="11584" formatCode="0%">
                  <c:v>#N/A</c:v>
                </c:pt>
                <c:pt idx="11585" formatCode="0%">
                  <c:v>#N/A</c:v>
                </c:pt>
                <c:pt idx="11586" formatCode="0%">
                  <c:v>#N/A</c:v>
                </c:pt>
                <c:pt idx="11587" formatCode="0%">
                  <c:v>#N/A</c:v>
                </c:pt>
                <c:pt idx="11588" formatCode="0%">
                  <c:v>#N/A</c:v>
                </c:pt>
                <c:pt idx="11589" formatCode="0%">
                  <c:v>#N/A</c:v>
                </c:pt>
                <c:pt idx="11590" formatCode="0%">
                  <c:v>#N/A</c:v>
                </c:pt>
                <c:pt idx="11591" formatCode="0%">
                  <c:v>#N/A</c:v>
                </c:pt>
                <c:pt idx="11592" formatCode="0%">
                  <c:v>#N/A</c:v>
                </c:pt>
                <c:pt idx="11593" formatCode="0%">
                  <c:v>#N/A</c:v>
                </c:pt>
                <c:pt idx="11594" formatCode="0%">
                  <c:v>#N/A</c:v>
                </c:pt>
                <c:pt idx="11595" formatCode="0%">
                  <c:v>#N/A</c:v>
                </c:pt>
                <c:pt idx="11596" formatCode="0%">
                  <c:v>#N/A</c:v>
                </c:pt>
                <c:pt idx="11597" formatCode="0%">
                  <c:v>#N/A</c:v>
                </c:pt>
                <c:pt idx="11598" formatCode="0%">
                  <c:v>#N/A</c:v>
                </c:pt>
                <c:pt idx="11599" formatCode="0%">
                  <c:v>#N/A</c:v>
                </c:pt>
                <c:pt idx="11600" formatCode="0%">
                  <c:v>#N/A</c:v>
                </c:pt>
                <c:pt idx="11601" formatCode="0%">
                  <c:v>#N/A</c:v>
                </c:pt>
                <c:pt idx="11602" formatCode="0%">
                  <c:v>#N/A</c:v>
                </c:pt>
                <c:pt idx="11603" formatCode="0%">
                  <c:v>#N/A</c:v>
                </c:pt>
                <c:pt idx="11604" formatCode="0%">
                  <c:v>#N/A</c:v>
                </c:pt>
                <c:pt idx="11605" formatCode="0%">
                  <c:v>#N/A</c:v>
                </c:pt>
                <c:pt idx="11606" formatCode="0%">
                  <c:v>#N/A</c:v>
                </c:pt>
                <c:pt idx="11607" formatCode="0%">
                  <c:v>#N/A</c:v>
                </c:pt>
                <c:pt idx="11608" formatCode="0%">
                  <c:v>#N/A</c:v>
                </c:pt>
                <c:pt idx="11609" formatCode="0%">
                  <c:v>#N/A</c:v>
                </c:pt>
                <c:pt idx="11610" formatCode="0%">
                  <c:v>#N/A</c:v>
                </c:pt>
                <c:pt idx="11611" formatCode="0%">
                  <c:v>#N/A</c:v>
                </c:pt>
                <c:pt idx="11612" formatCode="0%">
                  <c:v>#N/A</c:v>
                </c:pt>
                <c:pt idx="11613" formatCode="0%">
                  <c:v>#N/A</c:v>
                </c:pt>
                <c:pt idx="11614" formatCode="0%">
                  <c:v>#N/A</c:v>
                </c:pt>
                <c:pt idx="11615" formatCode="0%">
                  <c:v>#N/A</c:v>
                </c:pt>
                <c:pt idx="11616" formatCode="0%">
                  <c:v>#N/A</c:v>
                </c:pt>
                <c:pt idx="11617" formatCode="0%">
                  <c:v>#N/A</c:v>
                </c:pt>
                <c:pt idx="11618" formatCode="0%">
                  <c:v>#N/A</c:v>
                </c:pt>
                <c:pt idx="11619" formatCode="0%">
                  <c:v>#N/A</c:v>
                </c:pt>
                <c:pt idx="11620" formatCode="0%">
                  <c:v>#N/A</c:v>
                </c:pt>
                <c:pt idx="11621" formatCode="0%">
                  <c:v>#N/A</c:v>
                </c:pt>
                <c:pt idx="11622" formatCode="0%">
                  <c:v>#N/A</c:v>
                </c:pt>
                <c:pt idx="11623" formatCode="0%">
                  <c:v>#N/A</c:v>
                </c:pt>
                <c:pt idx="11624" formatCode="0%">
                  <c:v>#N/A</c:v>
                </c:pt>
                <c:pt idx="11625" formatCode="0%">
                  <c:v>#N/A</c:v>
                </c:pt>
                <c:pt idx="11626" formatCode="0%">
                  <c:v>#N/A</c:v>
                </c:pt>
                <c:pt idx="11627" formatCode="0%">
                  <c:v>#N/A</c:v>
                </c:pt>
                <c:pt idx="11628" formatCode="0%">
                  <c:v>#N/A</c:v>
                </c:pt>
                <c:pt idx="11629" formatCode="0%">
                  <c:v>#N/A</c:v>
                </c:pt>
                <c:pt idx="11630" formatCode="0%">
                  <c:v>#N/A</c:v>
                </c:pt>
                <c:pt idx="11631" formatCode="0%">
                  <c:v>#N/A</c:v>
                </c:pt>
                <c:pt idx="11632" formatCode="0%">
                  <c:v>#N/A</c:v>
                </c:pt>
                <c:pt idx="11633" formatCode="0%">
                  <c:v>#N/A</c:v>
                </c:pt>
                <c:pt idx="11634" formatCode="0%">
                  <c:v>#N/A</c:v>
                </c:pt>
                <c:pt idx="11635" formatCode="0%">
                  <c:v>#N/A</c:v>
                </c:pt>
                <c:pt idx="11636" formatCode="0%">
                  <c:v>#N/A</c:v>
                </c:pt>
                <c:pt idx="11637" formatCode="0%">
                  <c:v>#N/A</c:v>
                </c:pt>
                <c:pt idx="11638" formatCode="0%">
                  <c:v>#N/A</c:v>
                </c:pt>
                <c:pt idx="11639" formatCode="0%">
                  <c:v>#N/A</c:v>
                </c:pt>
                <c:pt idx="11640" formatCode="0%">
                  <c:v>#N/A</c:v>
                </c:pt>
                <c:pt idx="11641" formatCode="0%">
                  <c:v>#N/A</c:v>
                </c:pt>
                <c:pt idx="11642" formatCode="0%">
                  <c:v>#N/A</c:v>
                </c:pt>
                <c:pt idx="11643" formatCode="0%">
                  <c:v>#N/A</c:v>
                </c:pt>
                <c:pt idx="11644" formatCode="0%">
                  <c:v>#N/A</c:v>
                </c:pt>
                <c:pt idx="11645" formatCode="0%">
                  <c:v>#N/A</c:v>
                </c:pt>
                <c:pt idx="11646" formatCode="0%">
                  <c:v>#N/A</c:v>
                </c:pt>
                <c:pt idx="11647" formatCode="0%">
                  <c:v>#N/A</c:v>
                </c:pt>
                <c:pt idx="11648" formatCode="0%">
                  <c:v>#N/A</c:v>
                </c:pt>
                <c:pt idx="11649" formatCode="0%">
                  <c:v>#N/A</c:v>
                </c:pt>
                <c:pt idx="11650" formatCode="0%">
                  <c:v>#N/A</c:v>
                </c:pt>
                <c:pt idx="11651" formatCode="0%">
                  <c:v>#N/A</c:v>
                </c:pt>
                <c:pt idx="11652" formatCode="0%">
                  <c:v>#N/A</c:v>
                </c:pt>
                <c:pt idx="11653" formatCode="0%">
                  <c:v>#N/A</c:v>
                </c:pt>
                <c:pt idx="11654" formatCode="0%">
                  <c:v>#N/A</c:v>
                </c:pt>
                <c:pt idx="11655" formatCode="0%">
                  <c:v>#N/A</c:v>
                </c:pt>
                <c:pt idx="11656" formatCode="0%">
                  <c:v>#N/A</c:v>
                </c:pt>
                <c:pt idx="11657" formatCode="0%">
                  <c:v>#N/A</c:v>
                </c:pt>
                <c:pt idx="11658" formatCode="0%">
                  <c:v>#N/A</c:v>
                </c:pt>
                <c:pt idx="11659" formatCode="0%">
                  <c:v>#N/A</c:v>
                </c:pt>
                <c:pt idx="11660" formatCode="0%">
                  <c:v>#N/A</c:v>
                </c:pt>
                <c:pt idx="11661" formatCode="0%">
                  <c:v>#N/A</c:v>
                </c:pt>
                <c:pt idx="11662" formatCode="0%">
                  <c:v>#N/A</c:v>
                </c:pt>
                <c:pt idx="11663" formatCode="0%">
                  <c:v>#N/A</c:v>
                </c:pt>
                <c:pt idx="11664" formatCode="0%">
                  <c:v>#N/A</c:v>
                </c:pt>
                <c:pt idx="11665" formatCode="0%">
                  <c:v>#N/A</c:v>
                </c:pt>
                <c:pt idx="11666" formatCode="0%">
                  <c:v>#N/A</c:v>
                </c:pt>
                <c:pt idx="11667" formatCode="0%">
                  <c:v>#N/A</c:v>
                </c:pt>
                <c:pt idx="11668" formatCode="0%">
                  <c:v>#N/A</c:v>
                </c:pt>
                <c:pt idx="11669" formatCode="0%">
                  <c:v>#N/A</c:v>
                </c:pt>
                <c:pt idx="11670" formatCode="0%">
                  <c:v>#N/A</c:v>
                </c:pt>
                <c:pt idx="11671" formatCode="0%">
                  <c:v>#N/A</c:v>
                </c:pt>
                <c:pt idx="11672" formatCode="0%">
                  <c:v>#N/A</c:v>
                </c:pt>
                <c:pt idx="11673" formatCode="0%">
                  <c:v>#N/A</c:v>
                </c:pt>
                <c:pt idx="11674" formatCode="0%">
                  <c:v>#N/A</c:v>
                </c:pt>
                <c:pt idx="11675" formatCode="0%">
                  <c:v>#N/A</c:v>
                </c:pt>
                <c:pt idx="11676" formatCode="0%">
                  <c:v>#N/A</c:v>
                </c:pt>
                <c:pt idx="11677" formatCode="0%">
                  <c:v>#N/A</c:v>
                </c:pt>
                <c:pt idx="11678" formatCode="0%">
                  <c:v>#N/A</c:v>
                </c:pt>
                <c:pt idx="11679" formatCode="0%">
                  <c:v>#N/A</c:v>
                </c:pt>
                <c:pt idx="11680" formatCode="0%">
                  <c:v>#N/A</c:v>
                </c:pt>
                <c:pt idx="11681" formatCode="0%">
                  <c:v>#N/A</c:v>
                </c:pt>
                <c:pt idx="11682" formatCode="0%">
                  <c:v>#N/A</c:v>
                </c:pt>
                <c:pt idx="11683" formatCode="0%">
                  <c:v>#N/A</c:v>
                </c:pt>
                <c:pt idx="11684" formatCode="0%">
                  <c:v>#N/A</c:v>
                </c:pt>
                <c:pt idx="11685" formatCode="0%">
                  <c:v>#N/A</c:v>
                </c:pt>
                <c:pt idx="11686" formatCode="0%">
                  <c:v>#N/A</c:v>
                </c:pt>
                <c:pt idx="11687" formatCode="0%">
                  <c:v>#N/A</c:v>
                </c:pt>
                <c:pt idx="11688" formatCode="0%">
                  <c:v>#N/A</c:v>
                </c:pt>
                <c:pt idx="11689" formatCode="0%">
                  <c:v>#N/A</c:v>
                </c:pt>
                <c:pt idx="11690" formatCode="0%">
                  <c:v>#N/A</c:v>
                </c:pt>
                <c:pt idx="11691" formatCode="0%">
                  <c:v>#N/A</c:v>
                </c:pt>
                <c:pt idx="11692" formatCode="0%">
                  <c:v>#N/A</c:v>
                </c:pt>
                <c:pt idx="11693" formatCode="0%">
                  <c:v>#N/A</c:v>
                </c:pt>
                <c:pt idx="11694" formatCode="0%">
                  <c:v>#N/A</c:v>
                </c:pt>
                <c:pt idx="11695" formatCode="0%">
                  <c:v>#N/A</c:v>
                </c:pt>
                <c:pt idx="11696" formatCode="0%">
                  <c:v>#N/A</c:v>
                </c:pt>
                <c:pt idx="11697" formatCode="0%">
                  <c:v>#N/A</c:v>
                </c:pt>
                <c:pt idx="11698" formatCode="0%">
                  <c:v>#N/A</c:v>
                </c:pt>
                <c:pt idx="11699" formatCode="0%">
                  <c:v>#N/A</c:v>
                </c:pt>
                <c:pt idx="11700" formatCode="0%">
                  <c:v>#N/A</c:v>
                </c:pt>
                <c:pt idx="11701" formatCode="0%">
                  <c:v>#N/A</c:v>
                </c:pt>
                <c:pt idx="11702" formatCode="0%">
                  <c:v>#N/A</c:v>
                </c:pt>
                <c:pt idx="11703" formatCode="0%">
                  <c:v>#N/A</c:v>
                </c:pt>
                <c:pt idx="11704" formatCode="0%">
                  <c:v>#N/A</c:v>
                </c:pt>
                <c:pt idx="11705" formatCode="0%">
                  <c:v>#N/A</c:v>
                </c:pt>
                <c:pt idx="11706" formatCode="0%">
                  <c:v>#N/A</c:v>
                </c:pt>
                <c:pt idx="11707" formatCode="0%">
                  <c:v>#N/A</c:v>
                </c:pt>
                <c:pt idx="11708" formatCode="0%">
                  <c:v>#N/A</c:v>
                </c:pt>
                <c:pt idx="11709" formatCode="0%">
                  <c:v>#N/A</c:v>
                </c:pt>
                <c:pt idx="11710" formatCode="0%">
                  <c:v>#N/A</c:v>
                </c:pt>
                <c:pt idx="11711" formatCode="0%">
                  <c:v>#N/A</c:v>
                </c:pt>
                <c:pt idx="11712" formatCode="0%">
                  <c:v>#N/A</c:v>
                </c:pt>
                <c:pt idx="11713" formatCode="0%">
                  <c:v>#N/A</c:v>
                </c:pt>
                <c:pt idx="11714" formatCode="0%">
                  <c:v>#N/A</c:v>
                </c:pt>
                <c:pt idx="11715" formatCode="0%">
                  <c:v>#N/A</c:v>
                </c:pt>
                <c:pt idx="11716" formatCode="0%">
                  <c:v>#N/A</c:v>
                </c:pt>
                <c:pt idx="11717" formatCode="0%">
                  <c:v>#N/A</c:v>
                </c:pt>
                <c:pt idx="11718" formatCode="0%">
                  <c:v>#N/A</c:v>
                </c:pt>
                <c:pt idx="11719" formatCode="0%">
                  <c:v>#N/A</c:v>
                </c:pt>
                <c:pt idx="11720" formatCode="0%">
                  <c:v>#N/A</c:v>
                </c:pt>
                <c:pt idx="11721" formatCode="0%">
                  <c:v>#N/A</c:v>
                </c:pt>
                <c:pt idx="11722" formatCode="0%">
                  <c:v>#N/A</c:v>
                </c:pt>
                <c:pt idx="11723" formatCode="0%">
                  <c:v>#N/A</c:v>
                </c:pt>
                <c:pt idx="11724" formatCode="0%">
                  <c:v>#N/A</c:v>
                </c:pt>
                <c:pt idx="11725" formatCode="0%">
                  <c:v>#N/A</c:v>
                </c:pt>
                <c:pt idx="11726" formatCode="0%">
                  <c:v>#N/A</c:v>
                </c:pt>
                <c:pt idx="11727" formatCode="0%">
                  <c:v>#N/A</c:v>
                </c:pt>
                <c:pt idx="11728" formatCode="0%">
                  <c:v>#N/A</c:v>
                </c:pt>
                <c:pt idx="11729" formatCode="0%">
                  <c:v>#N/A</c:v>
                </c:pt>
                <c:pt idx="11730" formatCode="0%">
                  <c:v>#N/A</c:v>
                </c:pt>
                <c:pt idx="11731" formatCode="0%">
                  <c:v>#N/A</c:v>
                </c:pt>
                <c:pt idx="11732" formatCode="0%">
                  <c:v>#N/A</c:v>
                </c:pt>
                <c:pt idx="11733" formatCode="0%">
                  <c:v>#N/A</c:v>
                </c:pt>
                <c:pt idx="11734" formatCode="0%">
                  <c:v>#N/A</c:v>
                </c:pt>
                <c:pt idx="11735" formatCode="0%">
                  <c:v>#N/A</c:v>
                </c:pt>
                <c:pt idx="11736" formatCode="0%">
                  <c:v>#N/A</c:v>
                </c:pt>
                <c:pt idx="11737" formatCode="0%">
                  <c:v>#N/A</c:v>
                </c:pt>
                <c:pt idx="11738" formatCode="0%">
                  <c:v>#N/A</c:v>
                </c:pt>
                <c:pt idx="11739" formatCode="0%">
                  <c:v>#N/A</c:v>
                </c:pt>
                <c:pt idx="11740" formatCode="0%">
                  <c:v>#N/A</c:v>
                </c:pt>
                <c:pt idx="11741" formatCode="0%">
                  <c:v>#N/A</c:v>
                </c:pt>
                <c:pt idx="11742" formatCode="0%">
                  <c:v>#N/A</c:v>
                </c:pt>
                <c:pt idx="11743" formatCode="0%">
                  <c:v>#N/A</c:v>
                </c:pt>
                <c:pt idx="11744" formatCode="0%">
                  <c:v>#N/A</c:v>
                </c:pt>
                <c:pt idx="11745" formatCode="0%">
                  <c:v>#N/A</c:v>
                </c:pt>
                <c:pt idx="11746" formatCode="0%">
                  <c:v>#N/A</c:v>
                </c:pt>
                <c:pt idx="11747" formatCode="0%">
                  <c:v>#N/A</c:v>
                </c:pt>
                <c:pt idx="11748" formatCode="0%">
                  <c:v>#N/A</c:v>
                </c:pt>
                <c:pt idx="11749" formatCode="0%">
                  <c:v>#N/A</c:v>
                </c:pt>
                <c:pt idx="11750" formatCode="0%">
                  <c:v>#N/A</c:v>
                </c:pt>
                <c:pt idx="11751" formatCode="0%">
                  <c:v>#N/A</c:v>
                </c:pt>
                <c:pt idx="11752" formatCode="0%">
                  <c:v>#N/A</c:v>
                </c:pt>
                <c:pt idx="11753" formatCode="0%">
                  <c:v>#N/A</c:v>
                </c:pt>
                <c:pt idx="11754" formatCode="0%">
                  <c:v>#N/A</c:v>
                </c:pt>
                <c:pt idx="11755" formatCode="0%">
                  <c:v>#N/A</c:v>
                </c:pt>
                <c:pt idx="11756" formatCode="0%">
                  <c:v>#N/A</c:v>
                </c:pt>
                <c:pt idx="11757" formatCode="0%">
                  <c:v>#N/A</c:v>
                </c:pt>
                <c:pt idx="11758" formatCode="0%">
                  <c:v>#N/A</c:v>
                </c:pt>
                <c:pt idx="11759" formatCode="0%">
                  <c:v>#N/A</c:v>
                </c:pt>
                <c:pt idx="11760" formatCode="0%">
                  <c:v>#N/A</c:v>
                </c:pt>
                <c:pt idx="11761" formatCode="0%">
                  <c:v>#N/A</c:v>
                </c:pt>
                <c:pt idx="11762" formatCode="0%">
                  <c:v>#N/A</c:v>
                </c:pt>
                <c:pt idx="11763" formatCode="0%">
                  <c:v>#N/A</c:v>
                </c:pt>
                <c:pt idx="11764" formatCode="0%">
                  <c:v>#N/A</c:v>
                </c:pt>
                <c:pt idx="11765" formatCode="0%">
                  <c:v>#N/A</c:v>
                </c:pt>
                <c:pt idx="11766" formatCode="0%">
                  <c:v>#N/A</c:v>
                </c:pt>
                <c:pt idx="11767" formatCode="0%">
                  <c:v>#N/A</c:v>
                </c:pt>
                <c:pt idx="11768" formatCode="0%">
                  <c:v>#N/A</c:v>
                </c:pt>
                <c:pt idx="11769" formatCode="0%">
                  <c:v>#N/A</c:v>
                </c:pt>
                <c:pt idx="11770" formatCode="0%">
                  <c:v>#N/A</c:v>
                </c:pt>
                <c:pt idx="11771" formatCode="0%">
                  <c:v>#N/A</c:v>
                </c:pt>
                <c:pt idx="11772" formatCode="0%">
                  <c:v>#N/A</c:v>
                </c:pt>
                <c:pt idx="11773" formatCode="0%">
                  <c:v>#N/A</c:v>
                </c:pt>
                <c:pt idx="11774" formatCode="0%">
                  <c:v>#N/A</c:v>
                </c:pt>
                <c:pt idx="11775" formatCode="0%">
                  <c:v>#N/A</c:v>
                </c:pt>
                <c:pt idx="11776" formatCode="0%">
                  <c:v>#N/A</c:v>
                </c:pt>
                <c:pt idx="11777" formatCode="0%">
                  <c:v>#N/A</c:v>
                </c:pt>
                <c:pt idx="11778" formatCode="0%">
                  <c:v>#N/A</c:v>
                </c:pt>
                <c:pt idx="11779" formatCode="0%">
                  <c:v>#N/A</c:v>
                </c:pt>
                <c:pt idx="11780" formatCode="0%">
                  <c:v>#N/A</c:v>
                </c:pt>
                <c:pt idx="11781" formatCode="0%">
                  <c:v>#N/A</c:v>
                </c:pt>
                <c:pt idx="11782" formatCode="0%">
                  <c:v>#N/A</c:v>
                </c:pt>
                <c:pt idx="11783" formatCode="0%">
                  <c:v>#N/A</c:v>
                </c:pt>
                <c:pt idx="11784" formatCode="0%">
                  <c:v>#N/A</c:v>
                </c:pt>
                <c:pt idx="11785" formatCode="0%">
                  <c:v>#N/A</c:v>
                </c:pt>
                <c:pt idx="11786" formatCode="0%">
                  <c:v>#N/A</c:v>
                </c:pt>
                <c:pt idx="11787" formatCode="0%">
                  <c:v>#N/A</c:v>
                </c:pt>
                <c:pt idx="11788" formatCode="0%">
                  <c:v>#N/A</c:v>
                </c:pt>
                <c:pt idx="11789" formatCode="0%">
                  <c:v>#N/A</c:v>
                </c:pt>
                <c:pt idx="11790" formatCode="0%">
                  <c:v>#N/A</c:v>
                </c:pt>
                <c:pt idx="11791" formatCode="0%">
                  <c:v>#N/A</c:v>
                </c:pt>
                <c:pt idx="11792" formatCode="0%">
                  <c:v>#N/A</c:v>
                </c:pt>
                <c:pt idx="11793" formatCode="0%">
                  <c:v>#N/A</c:v>
                </c:pt>
                <c:pt idx="11794" formatCode="0%">
                  <c:v>#N/A</c:v>
                </c:pt>
                <c:pt idx="11795" formatCode="0%">
                  <c:v>#N/A</c:v>
                </c:pt>
                <c:pt idx="11796" formatCode="0%">
                  <c:v>#N/A</c:v>
                </c:pt>
                <c:pt idx="11797" formatCode="0%">
                  <c:v>#N/A</c:v>
                </c:pt>
                <c:pt idx="11798" formatCode="0%">
                  <c:v>#N/A</c:v>
                </c:pt>
                <c:pt idx="11799" formatCode="0%">
                  <c:v>#N/A</c:v>
                </c:pt>
                <c:pt idx="11800" formatCode="0%">
                  <c:v>#N/A</c:v>
                </c:pt>
                <c:pt idx="11801" formatCode="0%">
                  <c:v>#N/A</c:v>
                </c:pt>
                <c:pt idx="11802" formatCode="0%">
                  <c:v>#N/A</c:v>
                </c:pt>
                <c:pt idx="11803" formatCode="0%">
                  <c:v>#N/A</c:v>
                </c:pt>
                <c:pt idx="11804" formatCode="0%">
                  <c:v>#N/A</c:v>
                </c:pt>
                <c:pt idx="11805" formatCode="0%">
                  <c:v>#N/A</c:v>
                </c:pt>
                <c:pt idx="11806" formatCode="0%">
                  <c:v>#N/A</c:v>
                </c:pt>
                <c:pt idx="11807" formatCode="0%">
                  <c:v>#N/A</c:v>
                </c:pt>
                <c:pt idx="11808" formatCode="0%">
                  <c:v>#N/A</c:v>
                </c:pt>
                <c:pt idx="11809" formatCode="0%">
                  <c:v>#N/A</c:v>
                </c:pt>
                <c:pt idx="11810" formatCode="0%">
                  <c:v>#N/A</c:v>
                </c:pt>
                <c:pt idx="11811" formatCode="0%">
                  <c:v>#N/A</c:v>
                </c:pt>
                <c:pt idx="11812" formatCode="0%">
                  <c:v>#N/A</c:v>
                </c:pt>
                <c:pt idx="11813" formatCode="0%">
                  <c:v>#N/A</c:v>
                </c:pt>
                <c:pt idx="11814" formatCode="0%">
                  <c:v>#N/A</c:v>
                </c:pt>
                <c:pt idx="11815" formatCode="0%">
                  <c:v>#N/A</c:v>
                </c:pt>
                <c:pt idx="11816" formatCode="0%">
                  <c:v>#N/A</c:v>
                </c:pt>
                <c:pt idx="11817" formatCode="0%">
                  <c:v>#N/A</c:v>
                </c:pt>
                <c:pt idx="11818" formatCode="0%">
                  <c:v>#N/A</c:v>
                </c:pt>
                <c:pt idx="11819" formatCode="0%">
                  <c:v>#N/A</c:v>
                </c:pt>
                <c:pt idx="11820" formatCode="0%">
                  <c:v>#N/A</c:v>
                </c:pt>
                <c:pt idx="11821" formatCode="0%">
                  <c:v>#N/A</c:v>
                </c:pt>
                <c:pt idx="11822" formatCode="0%">
                  <c:v>#N/A</c:v>
                </c:pt>
                <c:pt idx="11823" formatCode="0%">
                  <c:v>#N/A</c:v>
                </c:pt>
                <c:pt idx="11824" formatCode="0%">
                  <c:v>#N/A</c:v>
                </c:pt>
                <c:pt idx="11825" formatCode="0%">
                  <c:v>#N/A</c:v>
                </c:pt>
                <c:pt idx="11826" formatCode="0%">
                  <c:v>#N/A</c:v>
                </c:pt>
                <c:pt idx="11827" formatCode="0%">
                  <c:v>#N/A</c:v>
                </c:pt>
                <c:pt idx="11828" formatCode="0%">
                  <c:v>#N/A</c:v>
                </c:pt>
                <c:pt idx="11829" formatCode="0%">
                  <c:v>#N/A</c:v>
                </c:pt>
                <c:pt idx="11830" formatCode="0%">
                  <c:v>#N/A</c:v>
                </c:pt>
                <c:pt idx="11831" formatCode="0%">
                  <c:v>#N/A</c:v>
                </c:pt>
                <c:pt idx="11832" formatCode="0%">
                  <c:v>#N/A</c:v>
                </c:pt>
                <c:pt idx="11833" formatCode="0%">
                  <c:v>#N/A</c:v>
                </c:pt>
                <c:pt idx="11834" formatCode="0%">
                  <c:v>#N/A</c:v>
                </c:pt>
                <c:pt idx="11835" formatCode="0%">
                  <c:v>#N/A</c:v>
                </c:pt>
                <c:pt idx="11836" formatCode="0%">
                  <c:v>#N/A</c:v>
                </c:pt>
                <c:pt idx="11837" formatCode="0%">
                  <c:v>#N/A</c:v>
                </c:pt>
                <c:pt idx="11838" formatCode="0%">
                  <c:v>#N/A</c:v>
                </c:pt>
                <c:pt idx="11839" formatCode="0%">
                  <c:v>#N/A</c:v>
                </c:pt>
                <c:pt idx="11840" formatCode="0%">
                  <c:v>#N/A</c:v>
                </c:pt>
                <c:pt idx="11841" formatCode="0%">
                  <c:v>#N/A</c:v>
                </c:pt>
                <c:pt idx="11842" formatCode="0%">
                  <c:v>#N/A</c:v>
                </c:pt>
                <c:pt idx="11843" formatCode="0%">
                  <c:v>#N/A</c:v>
                </c:pt>
                <c:pt idx="11844" formatCode="0%">
                  <c:v>#N/A</c:v>
                </c:pt>
                <c:pt idx="11845" formatCode="0%">
                  <c:v>#N/A</c:v>
                </c:pt>
                <c:pt idx="11846" formatCode="0%">
                  <c:v>#N/A</c:v>
                </c:pt>
                <c:pt idx="11847" formatCode="0%">
                  <c:v>#N/A</c:v>
                </c:pt>
                <c:pt idx="11848" formatCode="0%">
                  <c:v>#N/A</c:v>
                </c:pt>
                <c:pt idx="11849" formatCode="0%">
                  <c:v>#N/A</c:v>
                </c:pt>
                <c:pt idx="11850" formatCode="0%">
                  <c:v>#N/A</c:v>
                </c:pt>
                <c:pt idx="11851" formatCode="0%">
                  <c:v>#N/A</c:v>
                </c:pt>
                <c:pt idx="11852" formatCode="0%">
                  <c:v>#N/A</c:v>
                </c:pt>
                <c:pt idx="11853" formatCode="0%">
                  <c:v>#N/A</c:v>
                </c:pt>
                <c:pt idx="11854" formatCode="0%">
                  <c:v>#N/A</c:v>
                </c:pt>
                <c:pt idx="11855" formatCode="0%">
                  <c:v>#N/A</c:v>
                </c:pt>
                <c:pt idx="11856" formatCode="0%">
                  <c:v>#N/A</c:v>
                </c:pt>
                <c:pt idx="11857" formatCode="0%">
                  <c:v>#N/A</c:v>
                </c:pt>
                <c:pt idx="11858" formatCode="0%">
                  <c:v>#N/A</c:v>
                </c:pt>
                <c:pt idx="11859" formatCode="0%">
                  <c:v>#N/A</c:v>
                </c:pt>
                <c:pt idx="11860" formatCode="0%">
                  <c:v>#N/A</c:v>
                </c:pt>
                <c:pt idx="11861" formatCode="0%">
                  <c:v>#N/A</c:v>
                </c:pt>
                <c:pt idx="11862" formatCode="0%">
                  <c:v>#N/A</c:v>
                </c:pt>
                <c:pt idx="11863" formatCode="0%">
                  <c:v>#N/A</c:v>
                </c:pt>
                <c:pt idx="11864" formatCode="0%">
                  <c:v>#N/A</c:v>
                </c:pt>
                <c:pt idx="11865" formatCode="0%">
                  <c:v>#N/A</c:v>
                </c:pt>
                <c:pt idx="11866" formatCode="0%">
                  <c:v>#N/A</c:v>
                </c:pt>
                <c:pt idx="11867" formatCode="0%">
                  <c:v>#N/A</c:v>
                </c:pt>
                <c:pt idx="11868" formatCode="0%">
                  <c:v>#N/A</c:v>
                </c:pt>
                <c:pt idx="11869" formatCode="0%">
                  <c:v>#N/A</c:v>
                </c:pt>
                <c:pt idx="11870" formatCode="0%">
                  <c:v>#N/A</c:v>
                </c:pt>
                <c:pt idx="11871" formatCode="0%">
                  <c:v>#N/A</c:v>
                </c:pt>
                <c:pt idx="11872" formatCode="0%">
                  <c:v>#N/A</c:v>
                </c:pt>
                <c:pt idx="11873" formatCode="0%">
                  <c:v>#N/A</c:v>
                </c:pt>
                <c:pt idx="11874" formatCode="0%">
                  <c:v>#N/A</c:v>
                </c:pt>
                <c:pt idx="11875" formatCode="0%">
                  <c:v>#N/A</c:v>
                </c:pt>
                <c:pt idx="11876" formatCode="0%">
                  <c:v>#N/A</c:v>
                </c:pt>
                <c:pt idx="11877" formatCode="0%">
                  <c:v>#N/A</c:v>
                </c:pt>
                <c:pt idx="11878" formatCode="0%">
                  <c:v>#N/A</c:v>
                </c:pt>
                <c:pt idx="11879" formatCode="0%">
                  <c:v>#N/A</c:v>
                </c:pt>
                <c:pt idx="11880" formatCode="0%">
                  <c:v>#N/A</c:v>
                </c:pt>
                <c:pt idx="11881" formatCode="0%">
                  <c:v>#N/A</c:v>
                </c:pt>
                <c:pt idx="11882" formatCode="0%">
                  <c:v>#N/A</c:v>
                </c:pt>
                <c:pt idx="11883" formatCode="0%">
                  <c:v>#N/A</c:v>
                </c:pt>
                <c:pt idx="11884" formatCode="0%">
                  <c:v>#N/A</c:v>
                </c:pt>
                <c:pt idx="11885" formatCode="0%">
                  <c:v>#N/A</c:v>
                </c:pt>
                <c:pt idx="11886" formatCode="0%">
                  <c:v>#N/A</c:v>
                </c:pt>
                <c:pt idx="11887" formatCode="0%">
                  <c:v>#N/A</c:v>
                </c:pt>
                <c:pt idx="11888" formatCode="0%">
                  <c:v>#N/A</c:v>
                </c:pt>
                <c:pt idx="11889" formatCode="0%">
                  <c:v>#N/A</c:v>
                </c:pt>
                <c:pt idx="11890" formatCode="0%">
                  <c:v>#N/A</c:v>
                </c:pt>
                <c:pt idx="11891" formatCode="0%">
                  <c:v>#N/A</c:v>
                </c:pt>
                <c:pt idx="11892" formatCode="0%">
                  <c:v>#N/A</c:v>
                </c:pt>
                <c:pt idx="11893" formatCode="0%">
                  <c:v>#N/A</c:v>
                </c:pt>
                <c:pt idx="11894" formatCode="0%">
                  <c:v>#N/A</c:v>
                </c:pt>
                <c:pt idx="11895" formatCode="0%">
                  <c:v>#N/A</c:v>
                </c:pt>
                <c:pt idx="11896" formatCode="0%">
                  <c:v>#N/A</c:v>
                </c:pt>
                <c:pt idx="11897" formatCode="0%">
                  <c:v>#N/A</c:v>
                </c:pt>
                <c:pt idx="11898" formatCode="0%">
                  <c:v>#N/A</c:v>
                </c:pt>
                <c:pt idx="11899" formatCode="0%">
                  <c:v>#N/A</c:v>
                </c:pt>
                <c:pt idx="11900" formatCode="0%">
                  <c:v>#N/A</c:v>
                </c:pt>
                <c:pt idx="11901" formatCode="0%">
                  <c:v>#N/A</c:v>
                </c:pt>
                <c:pt idx="11902" formatCode="0%">
                  <c:v>#N/A</c:v>
                </c:pt>
                <c:pt idx="11903" formatCode="0%">
                  <c:v>#N/A</c:v>
                </c:pt>
                <c:pt idx="11904" formatCode="0%">
                  <c:v>#N/A</c:v>
                </c:pt>
                <c:pt idx="11905" formatCode="0%">
                  <c:v>#N/A</c:v>
                </c:pt>
                <c:pt idx="11906" formatCode="0%">
                  <c:v>#N/A</c:v>
                </c:pt>
                <c:pt idx="11907" formatCode="0%">
                  <c:v>#N/A</c:v>
                </c:pt>
                <c:pt idx="11908" formatCode="0%">
                  <c:v>#N/A</c:v>
                </c:pt>
                <c:pt idx="11909" formatCode="0%">
                  <c:v>#N/A</c:v>
                </c:pt>
                <c:pt idx="11910" formatCode="0%">
                  <c:v>#N/A</c:v>
                </c:pt>
                <c:pt idx="11911" formatCode="0%">
                  <c:v>#N/A</c:v>
                </c:pt>
                <c:pt idx="11912" formatCode="0%">
                  <c:v>#N/A</c:v>
                </c:pt>
                <c:pt idx="11913" formatCode="0%">
                  <c:v>#N/A</c:v>
                </c:pt>
                <c:pt idx="11914" formatCode="0%">
                  <c:v>#N/A</c:v>
                </c:pt>
                <c:pt idx="11915" formatCode="0%">
                  <c:v>#N/A</c:v>
                </c:pt>
                <c:pt idx="11916" formatCode="0%">
                  <c:v>#N/A</c:v>
                </c:pt>
                <c:pt idx="11917" formatCode="0%">
                  <c:v>#N/A</c:v>
                </c:pt>
                <c:pt idx="11918" formatCode="0%">
                  <c:v>#N/A</c:v>
                </c:pt>
                <c:pt idx="11919" formatCode="0%">
                  <c:v>#N/A</c:v>
                </c:pt>
                <c:pt idx="11920" formatCode="0%">
                  <c:v>#N/A</c:v>
                </c:pt>
                <c:pt idx="11921" formatCode="0%">
                  <c:v>#N/A</c:v>
                </c:pt>
                <c:pt idx="11922" formatCode="0%">
                  <c:v>#N/A</c:v>
                </c:pt>
                <c:pt idx="11923" formatCode="0%">
                  <c:v>#N/A</c:v>
                </c:pt>
                <c:pt idx="11924" formatCode="0%">
                  <c:v>#N/A</c:v>
                </c:pt>
                <c:pt idx="11925" formatCode="0%">
                  <c:v>#N/A</c:v>
                </c:pt>
                <c:pt idx="11926" formatCode="0%">
                  <c:v>#N/A</c:v>
                </c:pt>
                <c:pt idx="11927" formatCode="0%">
                  <c:v>#N/A</c:v>
                </c:pt>
                <c:pt idx="11928" formatCode="0%">
                  <c:v>#N/A</c:v>
                </c:pt>
                <c:pt idx="11929" formatCode="0%">
                  <c:v>#N/A</c:v>
                </c:pt>
                <c:pt idx="11930" formatCode="0%">
                  <c:v>#N/A</c:v>
                </c:pt>
                <c:pt idx="11931" formatCode="0%">
                  <c:v>#N/A</c:v>
                </c:pt>
                <c:pt idx="11932" formatCode="0%">
                  <c:v>#N/A</c:v>
                </c:pt>
                <c:pt idx="11933" formatCode="0%">
                  <c:v>#N/A</c:v>
                </c:pt>
                <c:pt idx="11934" formatCode="0%">
                  <c:v>#N/A</c:v>
                </c:pt>
                <c:pt idx="11935" formatCode="0%">
                  <c:v>#N/A</c:v>
                </c:pt>
                <c:pt idx="11936" formatCode="0%">
                  <c:v>#N/A</c:v>
                </c:pt>
                <c:pt idx="11937" formatCode="0%">
                  <c:v>#N/A</c:v>
                </c:pt>
                <c:pt idx="11938" formatCode="0%">
                  <c:v>#N/A</c:v>
                </c:pt>
                <c:pt idx="11939" formatCode="0%">
                  <c:v>#N/A</c:v>
                </c:pt>
                <c:pt idx="11940" formatCode="0%">
                  <c:v>#N/A</c:v>
                </c:pt>
                <c:pt idx="11941" formatCode="0%">
                  <c:v>#N/A</c:v>
                </c:pt>
                <c:pt idx="11942" formatCode="0%">
                  <c:v>#N/A</c:v>
                </c:pt>
                <c:pt idx="11943" formatCode="0%">
                  <c:v>#N/A</c:v>
                </c:pt>
                <c:pt idx="11944" formatCode="0%">
                  <c:v>#N/A</c:v>
                </c:pt>
                <c:pt idx="11945" formatCode="0%">
                  <c:v>#N/A</c:v>
                </c:pt>
                <c:pt idx="11946" formatCode="0%">
                  <c:v>#N/A</c:v>
                </c:pt>
                <c:pt idx="11947" formatCode="0%">
                  <c:v>#N/A</c:v>
                </c:pt>
                <c:pt idx="11948" formatCode="0%">
                  <c:v>#N/A</c:v>
                </c:pt>
                <c:pt idx="11949" formatCode="0%">
                  <c:v>#N/A</c:v>
                </c:pt>
                <c:pt idx="11950" formatCode="0%">
                  <c:v>#N/A</c:v>
                </c:pt>
                <c:pt idx="11951" formatCode="0%">
                  <c:v>#N/A</c:v>
                </c:pt>
                <c:pt idx="11952" formatCode="0%">
                  <c:v>#N/A</c:v>
                </c:pt>
                <c:pt idx="11953" formatCode="0%">
                  <c:v>#N/A</c:v>
                </c:pt>
                <c:pt idx="11954" formatCode="0%">
                  <c:v>#N/A</c:v>
                </c:pt>
                <c:pt idx="11955" formatCode="0%">
                  <c:v>#N/A</c:v>
                </c:pt>
                <c:pt idx="11956" formatCode="0%">
                  <c:v>#N/A</c:v>
                </c:pt>
                <c:pt idx="11957" formatCode="0%">
                  <c:v>#N/A</c:v>
                </c:pt>
                <c:pt idx="11958" formatCode="0%">
                  <c:v>#N/A</c:v>
                </c:pt>
                <c:pt idx="11959" formatCode="0%">
                  <c:v>#N/A</c:v>
                </c:pt>
                <c:pt idx="11960" formatCode="0%">
                  <c:v>#N/A</c:v>
                </c:pt>
                <c:pt idx="11961" formatCode="0%">
                  <c:v>#N/A</c:v>
                </c:pt>
                <c:pt idx="11962" formatCode="0%">
                  <c:v>#N/A</c:v>
                </c:pt>
                <c:pt idx="11963" formatCode="0%">
                  <c:v>#N/A</c:v>
                </c:pt>
                <c:pt idx="11964" formatCode="0%">
                  <c:v>#N/A</c:v>
                </c:pt>
                <c:pt idx="11965" formatCode="0%">
                  <c:v>#N/A</c:v>
                </c:pt>
                <c:pt idx="11966" formatCode="0%">
                  <c:v>#N/A</c:v>
                </c:pt>
                <c:pt idx="11967" formatCode="0%">
                  <c:v>#N/A</c:v>
                </c:pt>
                <c:pt idx="11968" formatCode="0%">
                  <c:v>#N/A</c:v>
                </c:pt>
                <c:pt idx="11969" formatCode="0%">
                  <c:v>#N/A</c:v>
                </c:pt>
                <c:pt idx="11970" formatCode="0%">
                  <c:v>#N/A</c:v>
                </c:pt>
                <c:pt idx="11971" formatCode="0%">
                  <c:v>#N/A</c:v>
                </c:pt>
                <c:pt idx="11972" formatCode="0%">
                  <c:v>#N/A</c:v>
                </c:pt>
                <c:pt idx="11973" formatCode="0%">
                  <c:v>#N/A</c:v>
                </c:pt>
                <c:pt idx="11974" formatCode="0%">
                  <c:v>#N/A</c:v>
                </c:pt>
                <c:pt idx="11975" formatCode="0%">
                  <c:v>#N/A</c:v>
                </c:pt>
                <c:pt idx="11976" formatCode="0%">
                  <c:v>#N/A</c:v>
                </c:pt>
                <c:pt idx="11977" formatCode="0%">
                  <c:v>#N/A</c:v>
                </c:pt>
                <c:pt idx="11978" formatCode="0%">
                  <c:v>#N/A</c:v>
                </c:pt>
                <c:pt idx="11979" formatCode="0%">
                  <c:v>#N/A</c:v>
                </c:pt>
                <c:pt idx="11980" formatCode="0%">
                  <c:v>#N/A</c:v>
                </c:pt>
                <c:pt idx="11981" formatCode="0%">
                  <c:v>#N/A</c:v>
                </c:pt>
                <c:pt idx="11982" formatCode="0%">
                  <c:v>#N/A</c:v>
                </c:pt>
                <c:pt idx="11983" formatCode="0%">
                  <c:v>#N/A</c:v>
                </c:pt>
                <c:pt idx="11984" formatCode="0%">
                  <c:v>#N/A</c:v>
                </c:pt>
                <c:pt idx="11985" formatCode="0%">
                  <c:v>#N/A</c:v>
                </c:pt>
                <c:pt idx="11986" formatCode="0%">
                  <c:v>#N/A</c:v>
                </c:pt>
                <c:pt idx="11987" formatCode="0%">
                  <c:v>#N/A</c:v>
                </c:pt>
                <c:pt idx="11988" formatCode="0%">
                  <c:v>#N/A</c:v>
                </c:pt>
                <c:pt idx="11989" formatCode="0%">
                  <c:v>#N/A</c:v>
                </c:pt>
                <c:pt idx="11990" formatCode="0%">
                  <c:v>#N/A</c:v>
                </c:pt>
                <c:pt idx="11991" formatCode="0%">
                  <c:v>#N/A</c:v>
                </c:pt>
                <c:pt idx="11992" formatCode="0%">
                  <c:v>#N/A</c:v>
                </c:pt>
                <c:pt idx="11993" formatCode="0%">
                  <c:v>#N/A</c:v>
                </c:pt>
                <c:pt idx="11994" formatCode="0%">
                  <c:v>#N/A</c:v>
                </c:pt>
                <c:pt idx="11995" formatCode="0%">
                  <c:v>#N/A</c:v>
                </c:pt>
                <c:pt idx="11996" formatCode="0%">
                  <c:v>#N/A</c:v>
                </c:pt>
                <c:pt idx="11997" formatCode="0%">
                  <c:v>#N/A</c:v>
                </c:pt>
                <c:pt idx="11998" formatCode="0%">
                  <c:v>#N/A</c:v>
                </c:pt>
                <c:pt idx="11999" formatCode="0%">
                  <c:v>#N/A</c:v>
                </c:pt>
                <c:pt idx="12000" formatCode="0%">
                  <c:v>#N/A</c:v>
                </c:pt>
                <c:pt idx="12001" formatCode="0%">
                  <c:v>#N/A</c:v>
                </c:pt>
                <c:pt idx="12002" formatCode="0%">
                  <c:v>#N/A</c:v>
                </c:pt>
                <c:pt idx="12003" formatCode="0%">
                  <c:v>#N/A</c:v>
                </c:pt>
                <c:pt idx="12004" formatCode="0%">
                  <c:v>#N/A</c:v>
                </c:pt>
                <c:pt idx="12005" formatCode="0%">
                  <c:v>#N/A</c:v>
                </c:pt>
                <c:pt idx="12006" formatCode="0%">
                  <c:v>#N/A</c:v>
                </c:pt>
                <c:pt idx="12007" formatCode="0%">
                  <c:v>#N/A</c:v>
                </c:pt>
                <c:pt idx="12008" formatCode="0%">
                  <c:v>#N/A</c:v>
                </c:pt>
                <c:pt idx="12009" formatCode="0%">
                  <c:v>#N/A</c:v>
                </c:pt>
                <c:pt idx="12010" formatCode="0%">
                  <c:v>#N/A</c:v>
                </c:pt>
                <c:pt idx="12011" formatCode="0%">
                  <c:v>#N/A</c:v>
                </c:pt>
                <c:pt idx="12012" formatCode="0%">
                  <c:v>#N/A</c:v>
                </c:pt>
                <c:pt idx="12013" formatCode="0%">
                  <c:v>#N/A</c:v>
                </c:pt>
                <c:pt idx="12014" formatCode="0%">
                  <c:v>#N/A</c:v>
                </c:pt>
                <c:pt idx="12015" formatCode="0%">
                  <c:v>#N/A</c:v>
                </c:pt>
                <c:pt idx="12016" formatCode="0%">
                  <c:v>#N/A</c:v>
                </c:pt>
                <c:pt idx="12017" formatCode="0%">
                  <c:v>#N/A</c:v>
                </c:pt>
                <c:pt idx="12018" formatCode="0%">
                  <c:v>#N/A</c:v>
                </c:pt>
                <c:pt idx="12019" formatCode="0%">
                  <c:v>#N/A</c:v>
                </c:pt>
                <c:pt idx="12020" formatCode="0%">
                  <c:v>#N/A</c:v>
                </c:pt>
                <c:pt idx="12021" formatCode="0%">
                  <c:v>#N/A</c:v>
                </c:pt>
                <c:pt idx="12022" formatCode="0%">
                  <c:v>#N/A</c:v>
                </c:pt>
                <c:pt idx="12023" formatCode="0%">
                  <c:v>#N/A</c:v>
                </c:pt>
                <c:pt idx="12024" formatCode="0%">
                  <c:v>#N/A</c:v>
                </c:pt>
                <c:pt idx="12025" formatCode="0%">
                  <c:v>#N/A</c:v>
                </c:pt>
                <c:pt idx="12026" formatCode="0%">
                  <c:v>#N/A</c:v>
                </c:pt>
                <c:pt idx="12027" formatCode="0%">
                  <c:v>#N/A</c:v>
                </c:pt>
                <c:pt idx="12028" formatCode="0%">
                  <c:v>#N/A</c:v>
                </c:pt>
                <c:pt idx="12029" formatCode="0%">
                  <c:v>#N/A</c:v>
                </c:pt>
                <c:pt idx="12030" formatCode="0%">
                  <c:v>#N/A</c:v>
                </c:pt>
                <c:pt idx="12031" formatCode="0%">
                  <c:v>#N/A</c:v>
                </c:pt>
                <c:pt idx="12032" formatCode="0%">
                  <c:v>#N/A</c:v>
                </c:pt>
                <c:pt idx="12033" formatCode="0%">
                  <c:v>#N/A</c:v>
                </c:pt>
                <c:pt idx="12034" formatCode="0%">
                  <c:v>#N/A</c:v>
                </c:pt>
                <c:pt idx="12035" formatCode="0%">
                  <c:v>#N/A</c:v>
                </c:pt>
                <c:pt idx="12036" formatCode="0%">
                  <c:v>#N/A</c:v>
                </c:pt>
                <c:pt idx="12037" formatCode="0%">
                  <c:v>#N/A</c:v>
                </c:pt>
                <c:pt idx="12038" formatCode="0%">
                  <c:v>#N/A</c:v>
                </c:pt>
                <c:pt idx="12039" formatCode="0%">
                  <c:v>#N/A</c:v>
                </c:pt>
                <c:pt idx="12040" formatCode="0%">
                  <c:v>#N/A</c:v>
                </c:pt>
                <c:pt idx="12041" formatCode="0%">
                  <c:v>#N/A</c:v>
                </c:pt>
                <c:pt idx="12042" formatCode="0%">
                  <c:v>#N/A</c:v>
                </c:pt>
                <c:pt idx="12043" formatCode="0%">
                  <c:v>#N/A</c:v>
                </c:pt>
                <c:pt idx="12044" formatCode="0%">
                  <c:v>#N/A</c:v>
                </c:pt>
                <c:pt idx="12045" formatCode="0%">
                  <c:v>#N/A</c:v>
                </c:pt>
                <c:pt idx="12046" formatCode="0%">
                  <c:v>#N/A</c:v>
                </c:pt>
                <c:pt idx="12047" formatCode="0%">
                  <c:v>#N/A</c:v>
                </c:pt>
                <c:pt idx="12048" formatCode="0%">
                  <c:v>#N/A</c:v>
                </c:pt>
                <c:pt idx="12049" formatCode="0%">
                  <c:v>#N/A</c:v>
                </c:pt>
                <c:pt idx="12050" formatCode="0%">
                  <c:v>#N/A</c:v>
                </c:pt>
                <c:pt idx="12051" formatCode="0%">
                  <c:v>#N/A</c:v>
                </c:pt>
                <c:pt idx="12052" formatCode="0%">
                  <c:v>#N/A</c:v>
                </c:pt>
                <c:pt idx="12053" formatCode="0%">
                  <c:v>#N/A</c:v>
                </c:pt>
                <c:pt idx="12054" formatCode="0%">
                  <c:v>#N/A</c:v>
                </c:pt>
                <c:pt idx="12055" formatCode="0%">
                  <c:v>#N/A</c:v>
                </c:pt>
                <c:pt idx="12056" formatCode="0%">
                  <c:v>#N/A</c:v>
                </c:pt>
                <c:pt idx="12057" formatCode="0%">
                  <c:v>#N/A</c:v>
                </c:pt>
                <c:pt idx="12058" formatCode="0%">
                  <c:v>#N/A</c:v>
                </c:pt>
                <c:pt idx="12059" formatCode="0%">
                  <c:v>#N/A</c:v>
                </c:pt>
                <c:pt idx="12060" formatCode="0%">
                  <c:v>#N/A</c:v>
                </c:pt>
                <c:pt idx="12061" formatCode="0%">
                  <c:v>#N/A</c:v>
                </c:pt>
                <c:pt idx="12062" formatCode="0%">
                  <c:v>#N/A</c:v>
                </c:pt>
                <c:pt idx="12063" formatCode="0%">
                  <c:v>#N/A</c:v>
                </c:pt>
                <c:pt idx="12064" formatCode="0%">
                  <c:v>#N/A</c:v>
                </c:pt>
                <c:pt idx="12065" formatCode="0%">
                  <c:v>#N/A</c:v>
                </c:pt>
                <c:pt idx="12066" formatCode="0%">
                  <c:v>#N/A</c:v>
                </c:pt>
                <c:pt idx="12067" formatCode="0%">
                  <c:v>#N/A</c:v>
                </c:pt>
                <c:pt idx="12068" formatCode="0%">
                  <c:v>#N/A</c:v>
                </c:pt>
                <c:pt idx="12069" formatCode="0%">
                  <c:v>#N/A</c:v>
                </c:pt>
                <c:pt idx="12070" formatCode="0%">
                  <c:v>#N/A</c:v>
                </c:pt>
                <c:pt idx="12071" formatCode="0%">
                  <c:v>#N/A</c:v>
                </c:pt>
                <c:pt idx="12072" formatCode="0%">
                  <c:v>#N/A</c:v>
                </c:pt>
                <c:pt idx="12073" formatCode="0%">
                  <c:v>#N/A</c:v>
                </c:pt>
                <c:pt idx="12074" formatCode="0%">
                  <c:v>#N/A</c:v>
                </c:pt>
                <c:pt idx="12075" formatCode="0%">
                  <c:v>#N/A</c:v>
                </c:pt>
                <c:pt idx="12076" formatCode="0%">
                  <c:v>#N/A</c:v>
                </c:pt>
                <c:pt idx="12077" formatCode="0%">
                  <c:v>#N/A</c:v>
                </c:pt>
                <c:pt idx="12078" formatCode="0%">
                  <c:v>#N/A</c:v>
                </c:pt>
                <c:pt idx="12079" formatCode="0%">
                  <c:v>#N/A</c:v>
                </c:pt>
                <c:pt idx="12080" formatCode="0%">
                  <c:v>#N/A</c:v>
                </c:pt>
                <c:pt idx="12081" formatCode="0%">
                  <c:v>#N/A</c:v>
                </c:pt>
                <c:pt idx="12082" formatCode="0%">
                  <c:v>#N/A</c:v>
                </c:pt>
                <c:pt idx="12083" formatCode="0%">
                  <c:v>#N/A</c:v>
                </c:pt>
                <c:pt idx="12084" formatCode="0%">
                  <c:v>#N/A</c:v>
                </c:pt>
                <c:pt idx="12085" formatCode="0%">
                  <c:v>#N/A</c:v>
                </c:pt>
                <c:pt idx="12086" formatCode="0%">
                  <c:v>#N/A</c:v>
                </c:pt>
                <c:pt idx="12087" formatCode="0%">
                  <c:v>#N/A</c:v>
                </c:pt>
                <c:pt idx="12088" formatCode="0%">
                  <c:v>#N/A</c:v>
                </c:pt>
                <c:pt idx="12089" formatCode="0%">
                  <c:v>#N/A</c:v>
                </c:pt>
                <c:pt idx="12090" formatCode="0%">
                  <c:v>#N/A</c:v>
                </c:pt>
                <c:pt idx="12091" formatCode="0%">
                  <c:v>#N/A</c:v>
                </c:pt>
                <c:pt idx="12092" formatCode="0%">
                  <c:v>#N/A</c:v>
                </c:pt>
                <c:pt idx="12093" formatCode="0%">
                  <c:v>#N/A</c:v>
                </c:pt>
                <c:pt idx="12094" formatCode="0%">
                  <c:v>#N/A</c:v>
                </c:pt>
                <c:pt idx="12095" formatCode="0%">
                  <c:v>#N/A</c:v>
                </c:pt>
                <c:pt idx="12096" formatCode="0%">
                  <c:v>#N/A</c:v>
                </c:pt>
                <c:pt idx="12097" formatCode="0%">
                  <c:v>#N/A</c:v>
                </c:pt>
                <c:pt idx="12098" formatCode="0%">
                  <c:v>#N/A</c:v>
                </c:pt>
                <c:pt idx="12099" formatCode="0%">
                  <c:v>#N/A</c:v>
                </c:pt>
                <c:pt idx="12100" formatCode="0%">
                  <c:v>#N/A</c:v>
                </c:pt>
                <c:pt idx="12101" formatCode="0%">
                  <c:v>#N/A</c:v>
                </c:pt>
                <c:pt idx="12102" formatCode="0%">
                  <c:v>#N/A</c:v>
                </c:pt>
                <c:pt idx="12103" formatCode="0%">
                  <c:v>#N/A</c:v>
                </c:pt>
                <c:pt idx="12104" formatCode="0%">
                  <c:v>#N/A</c:v>
                </c:pt>
                <c:pt idx="12105" formatCode="0%">
                  <c:v>#N/A</c:v>
                </c:pt>
                <c:pt idx="12106" formatCode="0%">
                  <c:v>#N/A</c:v>
                </c:pt>
                <c:pt idx="12107" formatCode="0%">
                  <c:v>#N/A</c:v>
                </c:pt>
                <c:pt idx="12108" formatCode="0%">
                  <c:v>#N/A</c:v>
                </c:pt>
                <c:pt idx="12109" formatCode="0%">
                  <c:v>#N/A</c:v>
                </c:pt>
                <c:pt idx="12110" formatCode="0%">
                  <c:v>#N/A</c:v>
                </c:pt>
                <c:pt idx="12111" formatCode="0%">
                  <c:v>#N/A</c:v>
                </c:pt>
                <c:pt idx="12112" formatCode="0%">
                  <c:v>#N/A</c:v>
                </c:pt>
                <c:pt idx="12113" formatCode="0%">
                  <c:v>#N/A</c:v>
                </c:pt>
                <c:pt idx="12114" formatCode="0%">
                  <c:v>#N/A</c:v>
                </c:pt>
                <c:pt idx="12115" formatCode="0%">
                  <c:v>#N/A</c:v>
                </c:pt>
                <c:pt idx="12116" formatCode="0%">
                  <c:v>#N/A</c:v>
                </c:pt>
                <c:pt idx="12117" formatCode="0%">
                  <c:v>#N/A</c:v>
                </c:pt>
                <c:pt idx="12118" formatCode="0%">
                  <c:v>#N/A</c:v>
                </c:pt>
                <c:pt idx="12119" formatCode="0%">
                  <c:v>#N/A</c:v>
                </c:pt>
                <c:pt idx="12120" formatCode="0%">
                  <c:v>#N/A</c:v>
                </c:pt>
                <c:pt idx="12121" formatCode="0%">
                  <c:v>#N/A</c:v>
                </c:pt>
                <c:pt idx="12122" formatCode="0%">
                  <c:v>#N/A</c:v>
                </c:pt>
                <c:pt idx="12123" formatCode="0%">
                  <c:v>#N/A</c:v>
                </c:pt>
                <c:pt idx="12124" formatCode="0%">
                  <c:v>#N/A</c:v>
                </c:pt>
                <c:pt idx="12125" formatCode="0%">
                  <c:v>#N/A</c:v>
                </c:pt>
                <c:pt idx="12126" formatCode="0%">
                  <c:v>#N/A</c:v>
                </c:pt>
                <c:pt idx="12127" formatCode="0%">
                  <c:v>#N/A</c:v>
                </c:pt>
                <c:pt idx="12128" formatCode="0%">
                  <c:v>#N/A</c:v>
                </c:pt>
                <c:pt idx="12129" formatCode="0%">
                  <c:v>#N/A</c:v>
                </c:pt>
                <c:pt idx="12130" formatCode="0%">
                  <c:v>#N/A</c:v>
                </c:pt>
                <c:pt idx="12131" formatCode="0%">
                  <c:v>#N/A</c:v>
                </c:pt>
                <c:pt idx="12132" formatCode="0%">
                  <c:v>#N/A</c:v>
                </c:pt>
                <c:pt idx="12133" formatCode="0%">
                  <c:v>#N/A</c:v>
                </c:pt>
                <c:pt idx="12134" formatCode="0%">
                  <c:v>#N/A</c:v>
                </c:pt>
                <c:pt idx="12135" formatCode="0%">
                  <c:v>#N/A</c:v>
                </c:pt>
                <c:pt idx="12136" formatCode="0%">
                  <c:v>#N/A</c:v>
                </c:pt>
                <c:pt idx="12137" formatCode="0%">
                  <c:v>#N/A</c:v>
                </c:pt>
                <c:pt idx="12138" formatCode="0%">
                  <c:v>#N/A</c:v>
                </c:pt>
                <c:pt idx="12139" formatCode="0%">
                  <c:v>#N/A</c:v>
                </c:pt>
                <c:pt idx="12140" formatCode="0%">
                  <c:v>#N/A</c:v>
                </c:pt>
                <c:pt idx="12141" formatCode="0%">
                  <c:v>#N/A</c:v>
                </c:pt>
                <c:pt idx="12142" formatCode="0%">
                  <c:v>#N/A</c:v>
                </c:pt>
                <c:pt idx="12143" formatCode="0%">
                  <c:v>#N/A</c:v>
                </c:pt>
                <c:pt idx="12144" formatCode="0%">
                  <c:v>#N/A</c:v>
                </c:pt>
                <c:pt idx="12145" formatCode="0%">
                  <c:v>#N/A</c:v>
                </c:pt>
                <c:pt idx="12146" formatCode="0%">
                  <c:v>#N/A</c:v>
                </c:pt>
                <c:pt idx="12147" formatCode="0%">
                  <c:v>#N/A</c:v>
                </c:pt>
                <c:pt idx="12148" formatCode="0%">
                  <c:v>#N/A</c:v>
                </c:pt>
                <c:pt idx="12149" formatCode="0%">
                  <c:v>#N/A</c:v>
                </c:pt>
                <c:pt idx="12150" formatCode="0%">
                  <c:v>#N/A</c:v>
                </c:pt>
                <c:pt idx="12151" formatCode="0%">
                  <c:v>#N/A</c:v>
                </c:pt>
                <c:pt idx="12152" formatCode="0%">
                  <c:v>#N/A</c:v>
                </c:pt>
                <c:pt idx="12153" formatCode="0%">
                  <c:v>#N/A</c:v>
                </c:pt>
                <c:pt idx="12154" formatCode="0%">
                  <c:v>#N/A</c:v>
                </c:pt>
                <c:pt idx="12155" formatCode="0%">
                  <c:v>#N/A</c:v>
                </c:pt>
                <c:pt idx="12156" formatCode="0%">
                  <c:v>#N/A</c:v>
                </c:pt>
                <c:pt idx="12157" formatCode="0%">
                  <c:v>#N/A</c:v>
                </c:pt>
                <c:pt idx="12158" formatCode="0%">
                  <c:v>#N/A</c:v>
                </c:pt>
                <c:pt idx="12159" formatCode="0%">
                  <c:v>#N/A</c:v>
                </c:pt>
                <c:pt idx="12160" formatCode="0%">
                  <c:v>#N/A</c:v>
                </c:pt>
                <c:pt idx="12161" formatCode="0%">
                  <c:v>#N/A</c:v>
                </c:pt>
                <c:pt idx="12162" formatCode="0%">
                  <c:v>#N/A</c:v>
                </c:pt>
                <c:pt idx="12163" formatCode="0%">
                  <c:v>#N/A</c:v>
                </c:pt>
                <c:pt idx="12164" formatCode="0%">
                  <c:v>#N/A</c:v>
                </c:pt>
                <c:pt idx="12165" formatCode="0%">
                  <c:v>#N/A</c:v>
                </c:pt>
                <c:pt idx="12166" formatCode="0%">
                  <c:v>#N/A</c:v>
                </c:pt>
                <c:pt idx="12167" formatCode="0%">
                  <c:v>#N/A</c:v>
                </c:pt>
                <c:pt idx="12168" formatCode="0%">
                  <c:v>#N/A</c:v>
                </c:pt>
                <c:pt idx="12169" formatCode="0%">
                  <c:v>#N/A</c:v>
                </c:pt>
                <c:pt idx="12170" formatCode="0%">
                  <c:v>#N/A</c:v>
                </c:pt>
                <c:pt idx="12171" formatCode="0%">
                  <c:v>#N/A</c:v>
                </c:pt>
                <c:pt idx="12172" formatCode="0%">
                  <c:v>#N/A</c:v>
                </c:pt>
                <c:pt idx="12173" formatCode="0%">
                  <c:v>#N/A</c:v>
                </c:pt>
                <c:pt idx="12174" formatCode="0%">
                  <c:v>#N/A</c:v>
                </c:pt>
                <c:pt idx="12175" formatCode="0%">
                  <c:v>#N/A</c:v>
                </c:pt>
                <c:pt idx="12176" formatCode="0%">
                  <c:v>#N/A</c:v>
                </c:pt>
                <c:pt idx="12177" formatCode="0%">
                  <c:v>#N/A</c:v>
                </c:pt>
                <c:pt idx="12178" formatCode="0%">
                  <c:v>#N/A</c:v>
                </c:pt>
                <c:pt idx="12179" formatCode="0%">
                  <c:v>#N/A</c:v>
                </c:pt>
                <c:pt idx="12180" formatCode="0%">
                  <c:v>#N/A</c:v>
                </c:pt>
                <c:pt idx="12181" formatCode="0%">
                  <c:v>#N/A</c:v>
                </c:pt>
                <c:pt idx="12182" formatCode="0%">
                  <c:v>#N/A</c:v>
                </c:pt>
                <c:pt idx="12183" formatCode="0%">
                  <c:v>#N/A</c:v>
                </c:pt>
                <c:pt idx="12184" formatCode="0%">
                  <c:v>#N/A</c:v>
                </c:pt>
                <c:pt idx="12185" formatCode="0%">
                  <c:v>#N/A</c:v>
                </c:pt>
                <c:pt idx="12186" formatCode="0%">
                  <c:v>#N/A</c:v>
                </c:pt>
                <c:pt idx="12187" formatCode="0%">
                  <c:v>#N/A</c:v>
                </c:pt>
                <c:pt idx="12188" formatCode="0%">
                  <c:v>#N/A</c:v>
                </c:pt>
                <c:pt idx="12189" formatCode="0%">
                  <c:v>#N/A</c:v>
                </c:pt>
                <c:pt idx="12190" formatCode="0%">
                  <c:v>#N/A</c:v>
                </c:pt>
                <c:pt idx="12191" formatCode="0%">
                  <c:v>#N/A</c:v>
                </c:pt>
                <c:pt idx="12192" formatCode="0%">
                  <c:v>#N/A</c:v>
                </c:pt>
                <c:pt idx="12193" formatCode="0%">
                  <c:v>#N/A</c:v>
                </c:pt>
                <c:pt idx="12194" formatCode="0%">
                  <c:v>#N/A</c:v>
                </c:pt>
                <c:pt idx="12195" formatCode="0%">
                  <c:v>#N/A</c:v>
                </c:pt>
                <c:pt idx="12196" formatCode="0%">
                  <c:v>#N/A</c:v>
                </c:pt>
                <c:pt idx="12197" formatCode="0%">
                  <c:v>#N/A</c:v>
                </c:pt>
                <c:pt idx="12198" formatCode="0%">
                  <c:v>#N/A</c:v>
                </c:pt>
                <c:pt idx="12199" formatCode="0%">
                  <c:v>#N/A</c:v>
                </c:pt>
                <c:pt idx="12200" formatCode="0%">
                  <c:v>#N/A</c:v>
                </c:pt>
                <c:pt idx="12201" formatCode="0%">
                  <c:v>#N/A</c:v>
                </c:pt>
                <c:pt idx="12202" formatCode="0%">
                  <c:v>#N/A</c:v>
                </c:pt>
                <c:pt idx="12203" formatCode="0%">
                  <c:v>#N/A</c:v>
                </c:pt>
                <c:pt idx="12204" formatCode="0%">
                  <c:v>#N/A</c:v>
                </c:pt>
                <c:pt idx="12205" formatCode="0%">
                  <c:v>#N/A</c:v>
                </c:pt>
                <c:pt idx="12206" formatCode="0%">
                  <c:v>#N/A</c:v>
                </c:pt>
                <c:pt idx="12207" formatCode="0%">
                  <c:v>#N/A</c:v>
                </c:pt>
                <c:pt idx="12208" formatCode="0%">
                  <c:v>#N/A</c:v>
                </c:pt>
                <c:pt idx="12209" formatCode="0%">
                  <c:v>#N/A</c:v>
                </c:pt>
                <c:pt idx="12210" formatCode="0%">
                  <c:v>#N/A</c:v>
                </c:pt>
                <c:pt idx="12211" formatCode="0%">
                  <c:v>#N/A</c:v>
                </c:pt>
                <c:pt idx="12212" formatCode="0%">
                  <c:v>#N/A</c:v>
                </c:pt>
                <c:pt idx="12213" formatCode="0%">
                  <c:v>#N/A</c:v>
                </c:pt>
                <c:pt idx="12214" formatCode="0%">
                  <c:v>#N/A</c:v>
                </c:pt>
                <c:pt idx="12215" formatCode="0%">
                  <c:v>#N/A</c:v>
                </c:pt>
                <c:pt idx="12216" formatCode="0%">
                  <c:v>#N/A</c:v>
                </c:pt>
                <c:pt idx="12217" formatCode="0%">
                  <c:v>#N/A</c:v>
                </c:pt>
                <c:pt idx="12218" formatCode="0%">
                  <c:v>#N/A</c:v>
                </c:pt>
                <c:pt idx="12219" formatCode="0%">
                  <c:v>#N/A</c:v>
                </c:pt>
                <c:pt idx="12220" formatCode="0%">
                  <c:v>#N/A</c:v>
                </c:pt>
                <c:pt idx="12221" formatCode="0%">
                  <c:v>#N/A</c:v>
                </c:pt>
                <c:pt idx="12222" formatCode="0%">
                  <c:v>#N/A</c:v>
                </c:pt>
                <c:pt idx="12223" formatCode="0%">
                  <c:v>#N/A</c:v>
                </c:pt>
                <c:pt idx="12224" formatCode="0%">
                  <c:v>#N/A</c:v>
                </c:pt>
                <c:pt idx="12225" formatCode="0%">
                  <c:v>#N/A</c:v>
                </c:pt>
                <c:pt idx="12226" formatCode="0%">
                  <c:v>#N/A</c:v>
                </c:pt>
                <c:pt idx="12227" formatCode="0%">
                  <c:v>#N/A</c:v>
                </c:pt>
                <c:pt idx="12228" formatCode="0%">
                  <c:v>#N/A</c:v>
                </c:pt>
                <c:pt idx="12229" formatCode="0%">
                  <c:v>#N/A</c:v>
                </c:pt>
                <c:pt idx="12230" formatCode="0%">
                  <c:v>#N/A</c:v>
                </c:pt>
                <c:pt idx="12231" formatCode="0%">
                  <c:v>#N/A</c:v>
                </c:pt>
                <c:pt idx="12232" formatCode="0%">
                  <c:v>#N/A</c:v>
                </c:pt>
                <c:pt idx="12233" formatCode="0%">
                  <c:v>#N/A</c:v>
                </c:pt>
                <c:pt idx="12234" formatCode="0%">
                  <c:v>#N/A</c:v>
                </c:pt>
                <c:pt idx="12235" formatCode="0%">
                  <c:v>#N/A</c:v>
                </c:pt>
                <c:pt idx="12236" formatCode="0%">
                  <c:v>#N/A</c:v>
                </c:pt>
                <c:pt idx="12237" formatCode="0%">
                  <c:v>#N/A</c:v>
                </c:pt>
                <c:pt idx="12238" formatCode="0%">
                  <c:v>#N/A</c:v>
                </c:pt>
                <c:pt idx="12239" formatCode="0%">
                  <c:v>#N/A</c:v>
                </c:pt>
                <c:pt idx="12240" formatCode="0%">
                  <c:v>#N/A</c:v>
                </c:pt>
                <c:pt idx="12241" formatCode="0%">
                  <c:v>#N/A</c:v>
                </c:pt>
                <c:pt idx="12242" formatCode="0%">
                  <c:v>#N/A</c:v>
                </c:pt>
                <c:pt idx="12243" formatCode="0%">
                  <c:v>#N/A</c:v>
                </c:pt>
                <c:pt idx="12244" formatCode="0%">
                  <c:v>#N/A</c:v>
                </c:pt>
                <c:pt idx="12245" formatCode="0%">
                  <c:v>#N/A</c:v>
                </c:pt>
                <c:pt idx="12246" formatCode="0%">
                  <c:v>#N/A</c:v>
                </c:pt>
                <c:pt idx="12247" formatCode="0%">
                  <c:v>#N/A</c:v>
                </c:pt>
                <c:pt idx="12248" formatCode="0%">
                  <c:v>#N/A</c:v>
                </c:pt>
                <c:pt idx="12249" formatCode="0%">
                  <c:v>#N/A</c:v>
                </c:pt>
                <c:pt idx="12250" formatCode="0%">
                  <c:v>#N/A</c:v>
                </c:pt>
                <c:pt idx="12251" formatCode="0%">
                  <c:v>#N/A</c:v>
                </c:pt>
                <c:pt idx="12252" formatCode="0%">
                  <c:v>#N/A</c:v>
                </c:pt>
                <c:pt idx="12253" formatCode="0%">
                  <c:v>#N/A</c:v>
                </c:pt>
                <c:pt idx="12254" formatCode="0%">
                  <c:v>#N/A</c:v>
                </c:pt>
                <c:pt idx="12255" formatCode="0%">
                  <c:v>#N/A</c:v>
                </c:pt>
                <c:pt idx="12256" formatCode="0%">
                  <c:v>#N/A</c:v>
                </c:pt>
                <c:pt idx="12257" formatCode="0%">
                  <c:v>#N/A</c:v>
                </c:pt>
                <c:pt idx="12258" formatCode="0%">
                  <c:v>#N/A</c:v>
                </c:pt>
                <c:pt idx="12259" formatCode="0%">
                  <c:v>#N/A</c:v>
                </c:pt>
                <c:pt idx="12260" formatCode="0%">
                  <c:v>#N/A</c:v>
                </c:pt>
                <c:pt idx="12261" formatCode="0%">
                  <c:v>#N/A</c:v>
                </c:pt>
                <c:pt idx="12262" formatCode="0%">
                  <c:v>#N/A</c:v>
                </c:pt>
                <c:pt idx="12263" formatCode="0%">
                  <c:v>#N/A</c:v>
                </c:pt>
                <c:pt idx="12264" formatCode="0%">
                  <c:v>#N/A</c:v>
                </c:pt>
                <c:pt idx="12265" formatCode="0%">
                  <c:v>#N/A</c:v>
                </c:pt>
                <c:pt idx="12266" formatCode="0%">
                  <c:v>#N/A</c:v>
                </c:pt>
                <c:pt idx="12267" formatCode="0%">
                  <c:v>#N/A</c:v>
                </c:pt>
                <c:pt idx="12268" formatCode="0%">
                  <c:v>#N/A</c:v>
                </c:pt>
                <c:pt idx="12269" formatCode="0%">
                  <c:v>#N/A</c:v>
                </c:pt>
                <c:pt idx="12270" formatCode="0%">
                  <c:v>#N/A</c:v>
                </c:pt>
                <c:pt idx="12271" formatCode="0%">
                  <c:v>#N/A</c:v>
                </c:pt>
                <c:pt idx="12272" formatCode="0%">
                  <c:v>#N/A</c:v>
                </c:pt>
                <c:pt idx="12273" formatCode="0%">
                  <c:v>#N/A</c:v>
                </c:pt>
                <c:pt idx="12274" formatCode="0%">
                  <c:v>#N/A</c:v>
                </c:pt>
                <c:pt idx="12275" formatCode="0%">
                  <c:v>#N/A</c:v>
                </c:pt>
                <c:pt idx="12276" formatCode="0%">
                  <c:v>#N/A</c:v>
                </c:pt>
                <c:pt idx="12277" formatCode="0%">
                  <c:v>#N/A</c:v>
                </c:pt>
                <c:pt idx="12278" formatCode="0%">
                  <c:v>#N/A</c:v>
                </c:pt>
                <c:pt idx="12279" formatCode="0%">
                  <c:v>#N/A</c:v>
                </c:pt>
                <c:pt idx="12280" formatCode="0%">
                  <c:v>#N/A</c:v>
                </c:pt>
                <c:pt idx="12281" formatCode="0%">
                  <c:v>#N/A</c:v>
                </c:pt>
                <c:pt idx="12282" formatCode="0%">
                  <c:v>#N/A</c:v>
                </c:pt>
                <c:pt idx="12283" formatCode="0%">
                  <c:v>#N/A</c:v>
                </c:pt>
                <c:pt idx="12284" formatCode="0%">
                  <c:v>#N/A</c:v>
                </c:pt>
                <c:pt idx="12285" formatCode="0%">
                  <c:v>#N/A</c:v>
                </c:pt>
                <c:pt idx="12286" formatCode="0%">
                  <c:v>#N/A</c:v>
                </c:pt>
                <c:pt idx="12287" formatCode="0%">
                  <c:v>#N/A</c:v>
                </c:pt>
                <c:pt idx="12288" formatCode="0%">
                  <c:v>#N/A</c:v>
                </c:pt>
                <c:pt idx="12289" formatCode="0%">
                  <c:v>#N/A</c:v>
                </c:pt>
                <c:pt idx="12290" formatCode="0%">
                  <c:v>#N/A</c:v>
                </c:pt>
                <c:pt idx="12291" formatCode="0%">
                  <c:v>#N/A</c:v>
                </c:pt>
                <c:pt idx="12292" formatCode="0%">
                  <c:v>#N/A</c:v>
                </c:pt>
                <c:pt idx="12293" formatCode="0%">
                  <c:v>#N/A</c:v>
                </c:pt>
                <c:pt idx="12294" formatCode="0%">
                  <c:v>#N/A</c:v>
                </c:pt>
                <c:pt idx="12295" formatCode="0%">
                  <c:v>#N/A</c:v>
                </c:pt>
                <c:pt idx="12296" formatCode="0%">
                  <c:v>#N/A</c:v>
                </c:pt>
                <c:pt idx="12297" formatCode="0%">
                  <c:v>#N/A</c:v>
                </c:pt>
                <c:pt idx="12298" formatCode="0%">
                  <c:v>#N/A</c:v>
                </c:pt>
                <c:pt idx="12299" formatCode="0%">
                  <c:v>#N/A</c:v>
                </c:pt>
                <c:pt idx="12300" formatCode="0%">
                  <c:v>#N/A</c:v>
                </c:pt>
                <c:pt idx="12301" formatCode="0%">
                  <c:v>#N/A</c:v>
                </c:pt>
                <c:pt idx="12302" formatCode="0%">
                  <c:v>#N/A</c:v>
                </c:pt>
                <c:pt idx="12303" formatCode="0%">
                  <c:v>#N/A</c:v>
                </c:pt>
                <c:pt idx="12304" formatCode="0%">
                  <c:v>#N/A</c:v>
                </c:pt>
                <c:pt idx="12305" formatCode="0%">
                  <c:v>#N/A</c:v>
                </c:pt>
                <c:pt idx="12306" formatCode="0%">
                  <c:v>#N/A</c:v>
                </c:pt>
                <c:pt idx="12307" formatCode="0%">
                  <c:v>#N/A</c:v>
                </c:pt>
                <c:pt idx="12308" formatCode="0%">
                  <c:v>#N/A</c:v>
                </c:pt>
                <c:pt idx="12309" formatCode="0%">
                  <c:v>#N/A</c:v>
                </c:pt>
                <c:pt idx="12310" formatCode="0%">
                  <c:v>#N/A</c:v>
                </c:pt>
                <c:pt idx="12311" formatCode="0%">
                  <c:v>#N/A</c:v>
                </c:pt>
                <c:pt idx="12312" formatCode="0%">
                  <c:v>#N/A</c:v>
                </c:pt>
                <c:pt idx="12313" formatCode="0%">
                  <c:v>#N/A</c:v>
                </c:pt>
                <c:pt idx="12314" formatCode="0%">
                  <c:v>#N/A</c:v>
                </c:pt>
                <c:pt idx="12315" formatCode="0%">
                  <c:v>#N/A</c:v>
                </c:pt>
                <c:pt idx="12316" formatCode="0%">
                  <c:v>#N/A</c:v>
                </c:pt>
                <c:pt idx="12317" formatCode="0%">
                  <c:v>#N/A</c:v>
                </c:pt>
                <c:pt idx="12318" formatCode="0%">
                  <c:v>#N/A</c:v>
                </c:pt>
                <c:pt idx="12319" formatCode="0%">
                  <c:v>#N/A</c:v>
                </c:pt>
                <c:pt idx="12320" formatCode="0%">
                  <c:v>#N/A</c:v>
                </c:pt>
                <c:pt idx="12321" formatCode="0%">
                  <c:v>#N/A</c:v>
                </c:pt>
                <c:pt idx="12322" formatCode="0%">
                  <c:v>#N/A</c:v>
                </c:pt>
                <c:pt idx="12323" formatCode="0%">
                  <c:v>#N/A</c:v>
                </c:pt>
                <c:pt idx="12324" formatCode="0%">
                  <c:v>#N/A</c:v>
                </c:pt>
                <c:pt idx="12325" formatCode="0%">
                  <c:v>#N/A</c:v>
                </c:pt>
                <c:pt idx="12326" formatCode="0%">
                  <c:v>#N/A</c:v>
                </c:pt>
                <c:pt idx="12327" formatCode="0%">
                  <c:v>#N/A</c:v>
                </c:pt>
                <c:pt idx="12328" formatCode="0%">
                  <c:v>#N/A</c:v>
                </c:pt>
                <c:pt idx="12329" formatCode="0%">
                  <c:v>#N/A</c:v>
                </c:pt>
                <c:pt idx="12330" formatCode="0%">
                  <c:v>#N/A</c:v>
                </c:pt>
                <c:pt idx="12331" formatCode="0%">
                  <c:v>#N/A</c:v>
                </c:pt>
                <c:pt idx="12332" formatCode="0%">
                  <c:v>#N/A</c:v>
                </c:pt>
                <c:pt idx="12333" formatCode="0%">
                  <c:v>#N/A</c:v>
                </c:pt>
                <c:pt idx="12334" formatCode="0%">
                  <c:v>#N/A</c:v>
                </c:pt>
                <c:pt idx="12335" formatCode="0%">
                  <c:v>#N/A</c:v>
                </c:pt>
                <c:pt idx="12336" formatCode="0%">
                  <c:v>#N/A</c:v>
                </c:pt>
                <c:pt idx="12337" formatCode="0%">
                  <c:v>#N/A</c:v>
                </c:pt>
                <c:pt idx="12338" formatCode="0%">
                  <c:v>#N/A</c:v>
                </c:pt>
                <c:pt idx="12339" formatCode="0%">
                  <c:v>#N/A</c:v>
                </c:pt>
                <c:pt idx="12340" formatCode="0%">
                  <c:v>#N/A</c:v>
                </c:pt>
                <c:pt idx="12341" formatCode="0%">
                  <c:v>#N/A</c:v>
                </c:pt>
                <c:pt idx="12342" formatCode="0%">
                  <c:v>#N/A</c:v>
                </c:pt>
                <c:pt idx="12343" formatCode="0%">
                  <c:v>#N/A</c:v>
                </c:pt>
                <c:pt idx="12344" formatCode="0%">
                  <c:v>#N/A</c:v>
                </c:pt>
                <c:pt idx="12345" formatCode="0%">
                  <c:v>#N/A</c:v>
                </c:pt>
                <c:pt idx="12346" formatCode="0%">
                  <c:v>#N/A</c:v>
                </c:pt>
                <c:pt idx="12347" formatCode="0%">
                  <c:v>#N/A</c:v>
                </c:pt>
                <c:pt idx="12348" formatCode="0%">
                  <c:v>#N/A</c:v>
                </c:pt>
                <c:pt idx="12349" formatCode="0%">
                  <c:v>#N/A</c:v>
                </c:pt>
                <c:pt idx="12350" formatCode="0%">
                  <c:v>#N/A</c:v>
                </c:pt>
                <c:pt idx="12351" formatCode="0%">
                  <c:v>#N/A</c:v>
                </c:pt>
                <c:pt idx="12352" formatCode="0%">
                  <c:v>#N/A</c:v>
                </c:pt>
                <c:pt idx="12353" formatCode="0%">
                  <c:v>#N/A</c:v>
                </c:pt>
                <c:pt idx="12354" formatCode="0%">
                  <c:v>#N/A</c:v>
                </c:pt>
                <c:pt idx="12355" formatCode="0%">
                  <c:v>#N/A</c:v>
                </c:pt>
                <c:pt idx="12356" formatCode="0%">
                  <c:v>#N/A</c:v>
                </c:pt>
                <c:pt idx="12357" formatCode="0%">
                  <c:v>#N/A</c:v>
                </c:pt>
                <c:pt idx="12358" formatCode="0%">
                  <c:v>#N/A</c:v>
                </c:pt>
                <c:pt idx="12359" formatCode="0%">
                  <c:v>#N/A</c:v>
                </c:pt>
                <c:pt idx="12360" formatCode="0%">
                  <c:v>#N/A</c:v>
                </c:pt>
                <c:pt idx="12361" formatCode="0%">
                  <c:v>#N/A</c:v>
                </c:pt>
                <c:pt idx="12362" formatCode="0%">
                  <c:v>#N/A</c:v>
                </c:pt>
                <c:pt idx="12363" formatCode="0%">
                  <c:v>#N/A</c:v>
                </c:pt>
                <c:pt idx="12364" formatCode="0%">
                  <c:v>#N/A</c:v>
                </c:pt>
                <c:pt idx="12365" formatCode="0%">
                  <c:v>#N/A</c:v>
                </c:pt>
                <c:pt idx="12366" formatCode="0%">
                  <c:v>#N/A</c:v>
                </c:pt>
                <c:pt idx="12367" formatCode="0%">
                  <c:v>#N/A</c:v>
                </c:pt>
                <c:pt idx="12368" formatCode="0%">
                  <c:v>#N/A</c:v>
                </c:pt>
                <c:pt idx="12369" formatCode="0%">
                  <c:v>#N/A</c:v>
                </c:pt>
                <c:pt idx="12370" formatCode="0%">
                  <c:v>#N/A</c:v>
                </c:pt>
                <c:pt idx="12371" formatCode="0%">
                  <c:v>#N/A</c:v>
                </c:pt>
                <c:pt idx="12372" formatCode="0%">
                  <c:v>#N/A</c:v>
                </c:pt>
                <c:pt idx="12373" formatCode="0%">
                  <c:v>#N/A</c:v>
                </c:pt>
                <c:pt idx="12374" formatCode="0%">
                  <c:v>#N/A</c:v>
                </c:pt>
                <c:pt idx="12375" formatCode="0%">
                  <c:v>#N/A</c:v>
                </c:pt>
                <c:pt idx="12376" formatCode="0%">
                  <c:v>#N/A</c:v>
                </c:pt>
                <c:pt idx="12377" formatCode="0%">
                  <c:v>#N/A</c:v>
                </c:pt>
                <c:pt idx="12378" formatCode="0%">
                  <c:v>#N/A</c:v>
                </c:pt>
                <c:pt idx="12379" formatCode="0%">
                  <c:v>#N/A</c:v>
                </c:pt>
                <c:pt idx="12380" formatCode="0%">
                  <c:v>#N/A</c:v>
                </c:pt>
                <c:pt idx="12381" formatCode="0%">
                  <c:v>#N/A</c:v>
                </c:pt>
                <c:pt idx="12382" formatCode="0%">
                  <c:v>#N/A</c:v>
                </c:pt>
                <c:pt idx="12383" formatCode="0%">
                  <c:v>#N/A</c:v>
                </c:pt>
                <c:pt idx="12384" formatCode="0%">
                  <c:v>#N/A</c:v>
                </c:pt>
                <c:pt idx="12385" formatCode="0%">
                  <c:v>#N/A</c:v>
                </c:pt>
                <c:pt idx="12386" formatCode="0%">
                  <c:v>#N/A</c:v>
                </c:pt>
                <c:pt idx="12387" formatCode="0%">
                  <c:v>#N/A</c:v>
                </c:pt>
                <c:pt idx="12388" formatCode="0%">
                  <c:v>#N/A</c:v>
                </c:pt>
                <c:pt idx="12389" formatCode="0%">
                  <c:v>#N/A</c:v>
                </c:pt>
                <c:pt idx="12390" formatCode="0%">
                  <c:v>#N/A</c:v>
                </c:pt>
                <c:pt idx="12391" formatCode="0%">
                  <c:v>#N/A</c:v>
                </c:pt>
                <c:pt idx="12392" formatCode="0%">
                  <c:v>#N/A</c:v>
                </c:pt>
                <c:pt idx="12393" formatCode="0%">
                  <c:v>#N/A</c:v>
                </c:pt>
                <c:pt idx="12394" formatCode="0%">
                  <c:v>#N/A</c:v>
                </c:pt>
                <c:pt idx="12395" formatCode="0%">
                  <c:v>#N/A</c:v>
                </c:pt>
                <c:pt idx="12396" formatCode="0%">
                  <c:v>#N/A</c:v>
                </c:pt>
                <c:pt idx="12397" formatCode="0%">
                  <c:v>#N/A</c:v>
                </c:pt>
                <c:pt idx="12398" formatCode="0%">
                  <c:v>#N/A</c:v>
                </c:pt>
                <c:pt idx="12399" formatCode="0%">
                  <c:v>#N/A</c:v>
                </c:pt>
                <c:pt idx="12400" formatCode="0%">
                  <c:v>#N/A</c:v>
                </c:pt>
                <c:pt idx="12401" formatCode="0%">
                  <c:v>#N/A</c:v>
                </c:pt>
                <c:pt idx="12402" formatCode="0%">
                  <c:v>#N/A</c:v>
                </c:pt>
                <c:pt idx="12403" formatCode="0%">
                  <c:v>#N/A</c:v>
                </c:pt>
                <c:pt idx="12404" formatCode="0%">
                  <c:v>#N/A</c:v>
                </c:pt>
                <c:pt idx="12405" formatCode="0%">
                  <c:v>#N/A</c:v>
                </c:pt>
                <c:pt idx="12406" formatCode="0%">
                  <c:v>#N/A</c:v>
                </c:pt>
                <c:pt idx="12407" formatCode="0%">
                  <c:v>#N/A</c:v>
                </c:pt>
                <c:pt idx="12408" formatCode="0%">
                  <c:v>#N/A</c:v>
                </c:pt>
                <c:pt idx="12409" formatCode="0%">
                  <c:v>#N/A</c:v>
                </c:pt>
                <c:pt idx="12410" formatCode="0%">
                  <c:v>#N/A</c:v>
                </c:pt>
                <c:pt idx="12411" formatCode="0%">
                  <c:v>#N/A</c:v>
                </c:pt>
                <c:pt idx="12412" formatCode="0%">
                  <c:v>#N/A</c:v>
                </c:pt>
                <c:pt idx="12413" formatCode="0%">
                  <c:v>#N/A</c:v>
                </c:pt>
                <c:pt idx="12414" formatCode="0%">
                  <c:v>#N/A</c:v>
                </c:pt>
                <c:pt idx="12415" formatCode="0%">
                  <c:v>#N/A</c:v>
                </c:pt>
                <c:pt idx="12416" formatCode="0%">
                  <c:v>#N/A</c:v>
                </c:pt>
                <c:pt idx="12417" formatCode="0%">
                  <c:v>#N/A</c:v>
                </c:pt>
                <c:pt idx="12418" formatCode="0%">
                  <c:v>#N/A</c:v>
                </c:pt>
                <c:pt idx="12419" formatCode="0%">
                  <c:v>#N/A</c:v>
                </c:pt>
                <c:pt idx="12420" formatCode="0%">
                  <c:v>#N/A</c:v>
                </c:pt>
                <c:pt idx="12421" formatCode="0%">
                  <c:v>#N/A</c:v>
                </c:pt>
                <c:pt idx="12422" formatCode="0%">
                  <c:v>#N/A</c:v>
                </c:pt>
                <c:pt idx="12423" formatCode="0%">
                  <c:v>#N/A</c:v>
                </c:pt>
                <c:pt idx="12424" formatCode="0%">
                  <c:v>#N/A</c:v>
                </c:pt>
                <c:pt idx="12425" formatCode="0%">
                  <c:v>#N/A</c:v>
                </c:pt>
                <c:pt idx="12426" formatCode="0%">
                  <c:v>#N/A</c:v>
                </c:pt>
                <c:pt idx="12427" formatCode="0%">
                  <c:v>#N/A</c:v>
                </c:pt>
                <c:pt idx="12428" formatCode="0%">
                  <c:v>#N/A</c:v>
                </c:pt>
                <c:pt idx="12429" formatCode="0%">
                  <c:v>#N/A</c:v>
                </c:pt>
                <c:pt idx="12430" formatCode="0%">
                  <c:v>#N/A</c:v>
                </c:pt>
                <c:pt idx="12431" formatCode="0%">
                  <c:v>#N/A</c:v>
                </c:pt>
                <c:pt idx="12432" formatCode="0%">
                  <c:v>#N/A</c:v>
                </c:pt>
                <c:pt idx="12433" formatCode="0%">
                  <c:v>#N/A</c:v>
                </c:pt>
                <c:pt idx="12434" formatCode="0%">
                  <c:v>#N/A</c:v>
                </c:pt>
                <c:pt idx="12435" formatCode="0%">
                  <c:v>#N/A</c:v>
                </c:pt>
                <c:pt idx="12436" formatCode="0%">
                  <c:v>#N/A</c:v>
                </c:pt>
                <c:pt idx="12437" formatCode="0%">
                  <c:v>#N/A</c:v>
                </c:pt>
                <c:pt idx="12438" formatCode="0%">
                  <c:v>#N/A</c:v>
                </c:pt>
                <c:pt idx="12439" formatCode="0%">
                  <c:v>#N/A</c:v>
                </c:pt>
                <c:pt idx="12440" formatCode="0%">
                  <c:v>#N/A</c:v>
                </c:pt>
                <c:pt idx="12441" formatCode="0%">
                  <c:v>#N/A</c:v>
                </c:pt>
                <c:pt idx="12442" formatCode="0%">
                  <c:v>#N/A</c:v>
                </c:pt>
                <c:pt idx="12443" formatCode="0%">
                  <c:v>#N/A</c:v>
                </c:pt>
                <c:pt idx="12444" formatCode="0%">
                  <c:v>#N/A</c:v>
                </c:pt>
                <c:pt idx="12445" formatCode="0%">
                  <c:v>#N/A</c:v>
                </c:pt>
                <c:pt idx="12446" formatCode="0%">
                  <c:v>#N/A</c:v>
                </c:pt>
                <c:pt idx="12447" formatCode="0%">
                  <c:v>#N/A</c:v>
                </c:pt>
                <c:pt idx="12448" formatCode="0%">
                  <c:v>#N/A</c:v>
                </c:pt>
                <c:pt idx="12449" formatCode="0%">
                  <c:v>#N/A</c:v>
                </c:pt>
                <c:pt idx="12450" formatCode="0%">
                  <c:v>#N/A</c:v>
                </c:pt>
                <c:pt idx="12451" formatCode="0%">
                  <c:v>#N/A</c:v>
                </c:pt>
                <c:pt idx="12452" formatCode="0%">
                  <c:v>#N/A</c:v>
                </c:pt>
                <c:pt idx="12453" formatCode="0%">
                  <c:v>#N/A</c:v>
                </c:pt>
                <c:pt idx="12454" formatCode="0%">
                  <c:v>#N/A</c:v>
                </c:pt>
                <c:pt idx="12455" formatCode="0%">
                  <c:v>#N/A</c:v>
                </c:pt>
                <c:pt idx="12456" formatCode="0%">
                  <c:v>#N/A</c:v>
                </c:pt>
                <c:pt idx="12457" formatCode="0%">
                  <c:v>#N/A</c:v>
                </c:pt>
                <c:pt idx="12458" formatCode="0%">
                  <c:v>#N/A</c:v>
                </c:pt>
                <c:pt idx="12459" formatCode="0%">
                  <c:v>#N/A</c:v>
                </c:pt>
                <c:pt idx="12460" formatCode="0%">
                  <c:v>#N/A</c:v>
                </c:pt>
                <c:pt idx="12461" formatCode="0%">
                  <c:v>#N/A</c:v>
                </c:pt>
                <c:pt idx="12462" formatCode="0%">
                  <c:v>#N/A</c:v>
                </c:pt>
                <c:pt idx="12463" formatCode="0%">
                  <c:v>#N/A</c:v>
                </c:pt>
                <c:pt idx="12464" formatCode="0%">
                  <c:v>#N/A</c:v>
                </c:pt>
                <c:pt idx="12465" formatCode="0%">
                  <c:v>#N/A</c:v>
                </c:pt>
                <c:pt idx="12466" formatCode="0%">
                  <c:v>#N/A</c:v>
                </c:pt>
                <c:pt idx="12467" formatCode="0%">
                  <c:v>#N/A</c:v>
                </c:pt>
                <c:pt idx="12468" formatCode="0%">
                  <c:v>#N/A</c:v>
                </c:pt>
                <c:pt idx="12469" formatCode="0%">
                  <c:v>#N/A</c:v>
                </c:pt>
                <c:pt idx="12470" formatCode="0%">
                  <c:v>#N/A</c:v>
                </c:pt>
                <c:pt idx="12471" formatCode="0%">
                  <c:v>#N/A</c:v>
                </c:pt>
                <c:pt idx="12472" formatCode="0%">
                  <c:v>#N/A</c:v>
                </c:pt>
                <c:pt idx="12473" formatCode="0%">
                  <c:v>#N/A</c:v>
                </c:pt>
                <c:pt idx="12474" formatCode="0%">
                  <c:v>#N/A</c:v>
                </c:pt>
                <c:pt idx="12475" formatCode="0%">
                  <c:v>#N/A</c:v>
                </c:pt>
                <c:pt idx="12476" formatCode="0%">
                  <c:v>#N/A</c:v>
                </c:pt>
                <c:pt idx="12477" formatCode="0%">
                  <c:v>#N/A</c:v>
                </c:pt>
                <c:pt idx="12478" formatCode="0%">
                  <c:v>#N/A</c:v>
                </c:pt>
                <c:pt idx="12479" formatCode="0%">
                  <c:v>#N/A</c:v>
                </c:pt>
                <c:pt idx="12480" formatCode="0%">
                  <c:v>#N/A</c:v>
                </c:pt>
                <c:pt idx="12481" formatCode="0%">
                  <c:v>#N/A</c:v>
                </c:pt>
                <c:pt idx="12482" formatCode="0%">
                  <c:v>#N/A</c:v>
                </c:pt>
                <c:pt idx="12483" formatCode="0%">
                  <c:v>#N/A</c:v>
                </c:pt>
                <c:pt idx="12484" formatCode="0%">
                  <c:v>#N/A</c:v>
                </c:pt>
                <c:pt idx="12485" formatCode="0%">
                  <c:v>#N/A</c:v>
                </c:pt>
                <c:pt idx="12486" formatCode="0%">
                  <c:v>#N/A</c:v>
                </c:pt>
                <c:pt idx="12487" formatCode="0%">
                  <c:v>#N/A</c:v>
                </c:pt>
                <c:pt idx="12488" formatCode="0%">
                  <c:v>#N/A</c:v>
                </c:pt>
                <c:pt idx="12489" formatCode="0%">
                  <c:v>#N/A</c:v>
                </c:pt>
                <c:pt idx="12490" formatCode="0%">
                  <c:v>#N/A</c:v>
                </c:pt>
                <c:pt idx="12491" formatCode="0%">
                  <c:v>#N/A</c:v>
                </c:pt>
                <c:pt idx="12492" formatCode="0%">
                  <c:v>#N/A</c:v>
                </c:pt>
                <c:pt idx="12493" formatCode="0%">
                  <c:v>#N/A</c:v>
                </c:pt>
                <c:pt idx="12494" formatCode="0%">
                  <c:v>#N/A</c:v>
                </c:pt>
                <c:pt idx="12495" formatCode="0%">
                  <c:v>#N/A</c:v>
                </c:pt>
                <c:pt idx="12496" formatCode="0%">
                  <c:v>#N/A</c:v>
                </c:pt>
                <c:pt idx="12497" formatCode="0%">
                  <c:v>#N/A</c:v>
                </c:pt>
                <c:pt idx="12498" formatCode="0%">
                  <c:v>#N/A</c:v>
                </c:pt>
                <c:pt idx="12499" formatCode="0%">
                  <c:v>#N/A</c:v>
                </c:pt>
                <c:pt idx="12500" formatCode="0%">
                  <c:v>#N/A</c:v>
                </c:pt>
                <c:pt idx="12501" formatCode="0%">
                  <c:v>#N/A</c:v>
                </c:pt>
                <c:pt idx="12502" formatCode="0%">
                  <c:v>#N/A</c:v>
                </c:pt>
                <c:pt idx="12503" formatCode="0%">
                  <c:v>#N/A</c:v>
                </c:pt>
                <c:pt idx="12504" formatCode="0%">
                  <c:v>#N/A</c:v>
                </c:pt>
                <c:pt idx="12505" formatCode="0%">
                  <c:v>#N/A</c:v>
                </c:pt>
                <c:pt idx="12506" formatCode="0%">
                  <c:v>#N/A</c:v>
                </c:pt>
                <c:pt idx="12507" formatCode="0%">
                  <c:v>#N/A</c:v>
                </c:pt>
                <c:pt idx="12508" formatCode="0%">
                  <c:v>#N/A</c:v>
                </c:pt>
                <c:pt idx="12509" formatCode="0%">
                  <c:v>#N/A</c:v>
                </c:pt>
                <c:pt idx="12510" formatCode="0%">
                  <c:v>#N/A</c:v>
                </c:pt>
                <c:pt idx="12511" formatCode="0%">
                  <c:v>#N/A</c:v>
                </c:pt>
                <c:pt idx="12512" formatCode="0%">
                  <c:v>#N/A</c:v>
                </c:pt>
                <c:pt idx="12513" formatCode="0%">
                  <c:v>#N/A</c:v>
                </c:pt>
                <c:pt idx="12514" formatCode="0%">
                  <c:v>#N/A</c:v>
                </c:pt>
                <c:pt idx="12515" formatCode="0%">
                  <c:v>#N/A</c:v>
                </c:pt>
                <c:pt idx="12516" formatCode="0%">
                  <c:v>#N/A</c:v>
                </c:pt>
                <c:pt idx="12517" formatCode="0%">
                  <c:v>#N/A</c:v>
                </c:pt>
                <c:pt idx="12518" formatCode="0%">
                  <c:v>#N/A</c:v>
                </c:pt>
                <c:pt idx="12519" formatCode="0%">
                  <c:v>#N/A</c:v>
                </c:pt>
                <c:pt idx="12520" formatCode="0%">
                  <c:v>#N/A</c:v>
                </c:pt>
                <c:pt idx="12521" formatCode="0%">
                  <c:v>#N/A</c:v>
                </c:pt>
                <c:pt idx="12522" formatCode="0%">
                  <c:v>#N/A</c:v>
                </c:pt>
                <c:pt idx="12523" formatCode="0%">
                  <c:v>#N/A</c:v>
                </c:pt>
                <c:pt idx="12524" formatCode="0%">
                  <c:v>#N/A</c:v>
                </c:pt>
                <c:pt idx="12525" formatCode="0%">
                  <c:v>#N/A</c:v>
                </c:pt>
                <c:pt idx="12526" formatCode="0%">
                  <c:v>#N/A</c:v>
                </c:pt>
                <c:pt idx="12527" formatCode="0%">
                  <c:v>#N/A</c:v>
                </c:pt>
                <c:pt idx="12528" formatCode="0%">
                  <c:v>#N/A</c:v>
                </c:pt>
                <c:pt idx="12529" formatCode="0%">
                  <c:v>#N/A</c:v>
                </c:pt>
                <c:pt idx="12530" formatCode="0%">
                  <c:v>#N/A</c:v>
                </c:pt>
                <c:pt idx="12531" formatCode="0%">
                  <c:v>#N/A</c:v>
                </c:pt>
                <c:pt idx="12532" formatCode="0%">
                  <c:v>#N/A</c:v>
                </c:pt>
                <c:pt idx="12533" formatCode="0%">
                  <c:v>#N/A</c:v>
                </c:pt>
                <c:pt idx="12534" formatCode="0%">
                  <c:v>#N/A</c:v>
                </c:pt>
                <c:pt idx="12535" formatCode="0%">
                  <c:v>#N/A</c:v>
                </c:pt>
                <c:pt idx="12536" formatCode="0%">
                  <c:v>#N/A</c:v>
                </c:pt>
                <c:pt idx="12537" formatCode="0%">
                  <c:v>#N/A</c:v>
                </c:pt>
                <c:pt idx="12538" formatCode="0%">
                  <c:v>#N/A</c:v>
                </c:pt>
                <c:pt idx="12539" formatCode="0%">
                  <c:v>#N/A</c:v>
                </c:pt>
                <c:pt idx="12540" formatCode="0%">
                  <c:v>#N/A</c:v>
                </c:pt>
                <c:pt idx="12541" formatCode="0%">
                  <c:v>#N/A</c:v>
                </c:pt>
                <c:pt idx="12542" formatCode="0%">
                  <c:v>#N/A</c:v>
                </c:pt>
                <c:pt idx="12543" formatCode="0%">
                  <c:v>#N/A</c:v>
                </c:pt>
                <c:pt idx="12544" formatCode="0%">
                  <c:v>#N/A</c:v>
                </c:pt>
                <c:pt idx="12545" formatCode="0%">
                  <c:v>#N/A</c:v>
                </c:pt>
                <c:pt idx="12546" formatCode="0%">
                  <c:v>#N/A</c:v>
                </c:pt>
                <c:pt idx="12547" formatCode="0%">
                  <c:v>#N/A</c:v>
                </c:pt>
                <c:pt idx="12548" formatCode="0%">
                  <c:v>#N/A</c:v>
                </c:pt>
                <c:pt idx="12549" formatCode="0%">
                  <c:v>#N/A</c:v>
                </c:pt>
                <c:pt idx="12550" formatCode="0%">
                  <c:v>#N/A</c:v>
                </c:pt>
                <c:pt idx="12551" formatCode="0%">
                  <c:v>#N/A</c:v>
                </c:pt>
                <c:pt idx="12552" formatCode="0%">
                  <c:v>#N/A</c:v>
                </c:pt>
                <c:pt idx="12553" formatCode="0%">
                  <c:v>#N/A</c:v>
                </c:pt>
                <c:pt idx="12554" formatCode="0%">
                  <c:v>#N/A</c:v>
                </c:pt>
                <c:pt idx="12555" formatCode="0%">
                  <c:v>#N/A</c:v>
                </c:pt>
                <c:pt idx="12556" formatCode="0%">
                  <c:v>#N/A</c:v>
                </c:pt>
                <c:pt idx="12557" formatCode="0%">
                  <c:v>#N/A</c:v>
                </c:pt>
                <c:pt idx="12558" formatCode="0%">
                  <c:v>#N/A</c:v>
                </c:pt>
                <c:pt idx="12559" formatCode="0%">
                  <c:v>#N/A</c:v>
                </c:pt>
                <c:pt idx="12560" formatCode="0%">
                  <c:v>#N/A</c:v>
                </c:pt>
                <c:pt idx="12561" formatCode="0%">
                  <c:v>#N/A</c:v>
                </c:pt>
                <c:pt idx="12562" formatCode="0%">
                  <c:v>#N/A</c:v>
                </c:pt>
                <c:pt idx="12563" formatCode="0%">
                  <c:v>#N/A</c:v>
                </c:pt>
                <c:pt idx="12564" formatCode="0%">
                  <c:v>#N/A</c:v>
                </c:pt>
                <c:pt idx="12565" formatCode="0%">
                  <c:v>#N/A</c:v>
                </c:pt>
                <c:pt idx="12566" formatCode="0%">
                  <c:v>#N/A</c:v>
                </c:pt>
                <c:pt idx="12567" formatCode="0%">
                  <c:v>#N/A</c:v>
                </c:pt>
                <c:pt idx="12568" formatCode="0%">
                  <c:v>#N/A</c:v>
                </c:pt>
                <c:pt idx="12569" formatCode="0%">
                  <c:v>#N/A</c:v>
                </c:pt>
                <c:pt idx="12570" formatCode="0%">
                  <c:v>#N/A</c:v>
                </c:pt>
                <c:pt idx="12571" formatCode="0%">
                  <c:v>#N/A</c:v>
                </c:pt>
                <c:pt idx="12572" formatCode="0%">
                  <c:v>#N/A</c:v>
                </c:pt>
                <c:pt idx="12573" formatCode="0%">
                  <c:v>#N/A</c:v>
                </c:pt>
                <c:pt idx="12574" formatCode="0%">
                  <c:v>#N/A</c:v>
                </c:pt>
                <c:pt idx="12575" formatCode="0%">
                  <c:v>#N/A</c:v>
                </c:pt>
                <c:pt idx="12576" formatCode="0%">
                  <c:v>#N/A</c:v>
                </c:pt>
                <c:pt idx="12577" formatCode="0%">
                  <c:v>#N/A</c:v>
                </c:pt>
                <c:pt idx="12578" formatCode="0%">
                  <c:v>#N/A</c:v>
                </c:pt>
                <c:pt idx="12579" formatCode="0%">
                  <c:v>#N/A</c:v>
                </c:pt>
                <c:pt idx="12580" formatCode="0%">
                  <c:v>#N/A</c:v>
                </c:pt>
                <c:pt idx="12581" formatCode="0%">
                  <c:v>#N/A</c:v>
                </c:pt>
                <c:pt idx="12582" formatCode="0%">
                  <c:v>#N/A</c:v>
                </c:pt>
                <c:pt idx="12583" formatCode="0%">
                  <c:v>#N/A</c:v>
                </c:pt>
                <c:pt idx="12584" formatCode="0%">
                  <c:v>#N/A</c:v>
                </c:pt>
                <c:pt idx="12585" formatCode="0%">
                  <c:v>#N/A</c:v>
                </c:pt>
                <c:pt idx="12586" formatCode="0%">
                  <c:v>#N/A</c:v>
                </c:pt>
                <c:pt idx="12587" formatCode="0%">
                  <c:v>#N/A</c:v>
                </c:pt>
                <c:pt idx="12588" formatCode="0%">
                  <c:v>#N/A</c:v>
                </c:pt>
                <c:pt idx="12589" formatCode="0%">
                  <c:v>#N/A</c:v>
                </c:pt>
                <c:pt idx="12590" formatCode="0%">
                  <c:v>#N/A</c:v>
                </c:pt>
                <c:pt idx="12591" formatCode="0%">
                  <c:v>#N/A</c:v>
                </c:pt>
                <c:pt idx="12592" formatCode="0%">
                  <c:v>#N/A</c:v>
                </c:pt>
                <c:pt idx="12593" formatCode="0%">
                  <c:v>#N/A</c:v>
                </c:pt>
                <c:pt idx="12594" formatCode="0%">
                  <c:v>#N/A</c:v>
                </c:pt>
                <c:pt idx="12595" formatCode="0%">
                  <c:v>#N/A</c:v>
                </c:pt>
                <c:pt idx="12596" formatCode="0%">
                  <c:v>#N/A</c:v>
                </c:pt>
                <c:pt idx="12597" formatCode="0%">
                  <c:v>#N/A</c:v>
                </c:pt>
                <c:pt idx="12598" formatCode="0%">
                  <c:v>#N/A</c:v>
                </c:pt>
                <c:pt idx="12599" formatCode="0%">
                  <c:v>#N/A</c:v>
                </c:pt>
                <c:pt idx="12600" formatCode="0%">
                  <c:v>#N/A</c:v>
                </c:pt>
                <c:pt idx="12601" formatCode="0%">
                  <c:v>#N/A</c:v>
                </c:pt>
                <c:pt idx="12602" formatCode="0%">
                  <c:v>#N/A</c:v>
                </c:pt>
                <c:pt idx="12603" formatCode="0%">
                  <c:v>#N/A</c:v>
                </c:pt>
                <c:pt idx="12604" formatCode="0%">
                  <c:v>#N/A</c:v>
                </c:pt>
                <c:pt idx="12605" formatCode="0%">
                  <c:v>#N/A</c:v>
                </c:pt>
                <c:pt idx="12606" formatCode="0%">
                  <c:v>#N/A</c:v>
                </c:pt>
                <c:pt idx="12607" formatCode="0%">
                  <c:v>#N/A</c:v>
                </c:pt>
                <c:pt idx="12608" formatCode="0%">
                  <c:v>#N/A</c:v>
                </c:pt>
                <c:pt idx="12609" formatCode="0%">
                  <c:v>#N/A</c:v>
                </c:pt>
                <c:pt idx="12610" formatCode="0%">
                  <c:v>#N/A</c:v>
                </c:pt>
                <c:pt idx="12611" formatCode="0%">
                  <c:v>#N/A</c:v>
                </c:pt>
                <c:pt idx="12612" formatCode="0%">
                  <c:v>#N/A</c:v>
                </c:pt>
                <c:pt idx="12613" formatCode="0%">
                  <c:v>#N/A</c:v>
                </c:pt>
                <c:pt idx="12614" formatCode="0%">
                  <c:v>#N/A</c:v>
                </c:pt>
                <c:pt idx="12615" formatCode="0%">
                  <c:v>#N/A</c:v>
                </c:pt>
                <c:pt idx="12616" formatCode="0%">
                  <c:v>#N/A</c:v>
                </c:pt>
                <c:pt idx="12617" formatCode="0%">
                  <c:v>#N/A</c:v>
                </c:pt>
                <c:pt idx="12618" formatCode="0%">
                  <c:v>#N/A</c:v>
                </c:pt>
                <c:pt idx="12619" formatCode="0%">
                  <c:v>#N/A</c:v>
                </c:pt>
                <c:pt idx="12620" formatCode="0%">
                  <c:v>#N/A</c:v>
                </c:pt>
                <c:pt idx="12621" formatCode="0%">
                  <c:v>#N/A</c:v>
                </c:pt>
                <c:pt idx="12622" formatCode="0%">
                  <c:v>#N/A</c:v>
                </c:pt>
                <c:pt idx="12623" formatCode="0%">
                  <c:v>#N/A</c:v>
                </c:pt>
                <c:pt idx="12624" formatCode="0%">
                  <c:v>#N/A</c:v>
                </c:pt>
                <c:pt idx="12625" formatCode="0%">
                  <c:v>#N/A</c:v>
                </c:pt>
                <c:pt idx="12626" formatCode="0%">
                  <c:v>#N/A</c:v>
                </c:pt>
                <c:pt idx="12627" formatCode="0%">
                  <c:v>#N/A</c:v>
                </c:pt>
                <c:pt idx="12628" formatCode="0%">
                  <c:v>#N/A</c:v>
                </c:pt>
                <c:pt idx="12629" formatCode="0%">
                  <c:v>#N/A</c:v>
                </c:pt>
                <c:pt idx="12630" formatCode="0%">
                  <c:v>#N/A</c:v>
                </c:pt>
                <c:pt idx="12631" formatCode="0%">
                  <c:v>#N/A</c:v>
                </c:pt>
                <c:pt idx="12632" formatCode="0%">
                  <c:v>#N/A</c:v>
                </c:pt>
                <c:pt idx="12633" formatCode="0%">
                  <c:v>#N/A</c:v>
                </c:pt>
                <c:pt idx="12634" formatCode="0%">
                  <c:v>#N/A</c:v>
                </c:pt>
                <c:pt idx="12635" formatCode="0%">
                  <c:v>#N/A</c:v>
                </c:pt>
                <c:pt idx="12636" formatCode="0%">
                  <c:v>#N/A</c:v>
                </c:pt>
                <c:pt idx="12637" formatCode="0%">
                  <c:v>#N/A</c:v>
                </c:pt>
                <c:pt idx="12638" formatCode="0%">
                  <c:v>#N/A</c:v>
                </c:pt>
                <c:pt idx="12639" formatCode="0%">
                  <c:v>#N/A</c:v>
                </c:pt>
                <c:pt idx="12640" formatCode="0%">
                  <c:v>#N/A</c:v>
                </c:pt>
                <c:pt idx="12641" formatCode="0%">
                  <c:v>#N/A</c:v>
                </c:pt>
                <c:pt idx="12642" formatCode="0%">
                  <c:v>#N/A</c:v>
                </c:pt>
                <c:pt idx="12643" formatCode="0%">
                  <c:v>#N/A</c:v>
                </c:pt>
                <c:pt idx="12644" formatCode="0%">
                  <c:v>#N/A</c:v>
                </c:pt>
                <c:pt idx="12645" formatCode="0%">
                  <c:v>#N/A</c:v>
                </c:pt>
                <c:pt idx="12646" formatCode="0%">
                  <c:v>#N/A</c:v>
                </c:pt>
                <c:pt idx="12647" formatCode="0%">
                  <c:v>#N/A</c:v>
                </c:pt>
                <c:pt idx="12648" formatCode="0%">
                  <c:v>#N/A</c:v>
                </c:pt>
                <c:pt idx="12649" formatCode="0%">
                  <c:v>#N/A</c:v>
                </c:pt>
                <c:pt idx="12650" formatCode="0%">
                  <c:v>#N/A</c:v>
                </c:pt>
                <c:pt idx="12651" formatCode="0%">
                  <c:v>#N/A</c:v>
                </c:pt>
                <c:pt idx="12652" formatCode="0%">
                  <c:v>#N/A</c:v>
                </c:pt>
                <c:pt idx="12653" formatCode="0%">
                  <c:v>#N/A</c:v>
                </c:pt>
                <c:pt idx="12654" formatCode="0%">
                  <c:v>#N/A</c:v>
                </c:pt>
                <c:pt idx="12655" formatCode="0%">
                  <c:v>#N/A</c:v>
                </c:pt>
                <c:pt idx="12656" formatCode="0%">
                  <c:v>#N/A</c:v>
                </c:pt>
                <c:pt idx="12657" formatCode="0%">
                  <c:v>#N/A</c:v>
                </c:pt>
                <c:pt idx="12658" formatCode="0%">
                  <c:v>#N/A</c:v>
                </c:pt>
                <c:pt idx="12659" formatCode="0%">
                  <c:v>#N/A</c:v>
                </c:pt>
                <c:pt idx="12660" formatCode="0%">
                  <c:v>#N/A</c:v>
                </c:pt>
                <c:pt idx="12661" formatCode="0%">
                  <c:v>#N/A</c:v>
                </c:pt>
                <c:pt idx="12662" formatCode="0%">
                  <c:v>#N/A</c:v>
                </c:pt>
                <c:pt idx="12663" formatCode="0%">
                  <c:v>#N/A</c:v>
                </c:pt>
                <c:pt idx="12664" formatCode="0%">
                  <c:v>#N/A</c:v>
                </c:pt>
                <c:pt idx="12665" formatCode="0%">
                  <c:v>#N/A</c:v>
                </c:pt>
                <c:pt idx="12666" formatCode="0%">
                  <c:v>#N/A</c:v>
                </c:pt>
                <c:pt idx="12667" formatCode="0%">
                  <c:v>#N/A</c:v>
                </c:pt>
                <c:pt idx="12668" formatCode="0%">
                  <c:v>#N/A</c:v>
                </c:pt>
                <c:pt idx="12669" formatCode="0%">
                  <c:v>#N/A</c:v>
                </c:pt>
                <c:pt idx="12670" formatCode="0%">
                  <c:v>#N/A</c:v>
                </c:pt>
                <c:pt idx="12671" formatCode="0%">
                  <c:v>#N/A</c:v>
                </c:pt>
                <c:pt idx="12672" formatCode="0%">
                  <c:v>#N/A</c:v>
                </c:pt>
                <c:pt idx="12673" formatCode="0%">
                  <c:v>#N/A</c:v>
                </c:pt>
                <c:pt idx="12674" formatCode="0%">
                  <c:v>#N/A</c:v>
                </c:pt>
                <c:pt idx="12675" formatCode="0%">
                  <c:v>#N/A</c:v>
                </c:pt>
                <c:pt idx="12676" formatCode="0%">
                  <c:v>#N/A</c:v>
                </c:pt>
                <c:pt idx="12677" formatCode="0%">
                  <c:v>#N/A</c:v>
                </c:pt>
                <c:pt idx="12678" formatCode="0%">
                  <c:v>#N/A</c:v>
                </c:pt>
                <c:pt idx="12679" formatCode="0%">
                  <c:v>#N/A</c:v>
                </c:pt>
                <c:pt idx="12680" formatCode="0%">
                  <c:v>#N/A</c:v>
                </c:pt>
                <c:pt idx="12681" formatCode="0%">
                  <c:v>#N/A</c:v>
                </c:pt>
                <c:pt idx="12682" formatCode="0%">
                  <c:v>#N/A</c:v>
                </c:pt>
                <c:pt idx="12683" formatCode="0%">
                  <c:v>#N/A</c:v>
                </c:pt>
                <c:pt idx="12684" formatCode="0%">
                  <c:v>#N/A</c:v>
                </c:pt>
                <c:pt idx="12685" formatCode="0%">
                  <c:v>#N/A</c:v>
                </c:pt>
                <c:pt idx="12686" formatCode="0%">
                  <c:v>#N/A</c:v>
                </c:pt>
                <c:pt idx="12687" formatCode="0%">
                  <c:v>#N/A</c:v>
                </c:pt>
                <c:pt idx="12688" formatCode="0%">
                  <c:v>#N/A</c:v>
                </c:pt>
                <c:pt idx="12689" formatCode="0%">
                  <c:v>#N/A</c:v>
                </c:pt>
                <c:pt idx="12690" formatCode="0%">
                  <c:v>#N/A</c:v>
                </c:pt>
                <c:pt idx="12691" formatCode="0%">
                  <c:v>#N/A</c:v>
                </c:pt>
                <c:pt idx="12692" formatCode="0%">
                  <c:v>#N/A</c:v>
                </c:pt>
                <c:pt idx="12693" formatCode="0%">
                  <c:v>#N/A</c:v>
                </c:pt>
                <c:pt idx="12694" formatCode="0%">
                  <c:v>#N/A</c:v>
                </c:pt>
                <c:pt idx="12695" formatCode="0%">
                  <c:v>#N/A</c:v>
                </c:pt>
                <c:pt idx="12696" formatCode="0%">
                  <c:v>#N/A</c:v>
                </c:pt>
                <c:pt idx="12697" formatCode="0%">
                  <c:v>#N/A</c:v>
                </c:pt>
                <c:pt idx="12698" formatCode="0%">
                  <c:v>#N/A</c:v>
                </c:pt>
                <c:pt idx="12699" formatCode="0%">
                  <c:v>#N/A</c:v>
                </c:pt>
                <c:pt idx="12700" formatCode="0%">
                  <c:v>#N/A</c:v>
                </c:pt>
                <c:pt idx="12701" formatCode="0%">
                  <c:v>#N/A</c:v>
                </c:pt>
                <c:pt idx="12702" formatCode="0%">
                  <c:v>#N/A</c:v>
                </c:pt>
                <c:pt idx="12703" formatCode="0%">
                  <c:v>#N/A</c:v>
                </c:pt>
                <c:pt idx="12704" formatCode="0%">
                  <c:v>#N/A</c:v>
                </c:pt>
                <c:pt idx="12705" formatCode="0%">
                  <c:v>#N/A</c:v>
                </c:pt>
                <c:pt idx="12706" formatCode="0%">
                  <c:v>#N/A</c:v>
                </c:pt>
                <c:pt idx="12707" formatCode="0%">
                  <c:v>#N/A</c:v>
                </c:pt>
                <c:pt idx="12708" formatCode="0%">
                  <c:v>#N/A</c:v>
                </c:pt>
                <c:pt idx="12709" formatCode="0%">
                  <c:v>#N/A</c:v>
                </c:pt>
                <c:pt idx="12710" formatCode="0%">
                  <c:v>#N/A</c:v>
                </c:pt>
                <c:pt idx="12711" formatCode="0%">
                  <c:v>#N/A</c:v>
                </c:pt>
                <c:pt idx="12712" formatCode="0%">
                  <c:v>#N/A</c:v>
                </c:pt>
                <c:pt idx="12713" formatCode="0%">
                  <c:v>#N/A</c:v>
                </c:pt>
                <c:pt idx="12714" formatCode="0%">
                  <c:v>#N/A</c:v>
                </c:pt>
                <c:pt idx="12715" formatCode="0%">
                  <c:v>#N/A</c:v>
                </c:pt>
                <c:pt idx="12716" formatCode="0%">
                  <c:v>#N/A</c:v>
                </c:pt>
                <c:pt idx="12717" formatCode="0%">
                  <c:v>#N/A</c:v>
                </c:pt>
                <c:pt idx="12718" formatCode="0%">
                  <c:v>#N/A</c:v>
                </c:pt>
                <c:pt idx="12719" formatCode="0%">
                  <c:v>#N/A</c:v>
                </c:pt>
                <c:pt idx="12720" formatCode="0%">
                  <c:v>#N/A</c:v>
                </c:pt>
                <c:pt idx="12721" formatCode="0%">
                  <c:v>#N/A</c:v>
                </c:pt>
                <c:pt idx="12722" formatCode="0%">
                  <c:v>#N/A</c:v>
                </c:pt>
                <c:pt idx="12723" formatCode="0%">
                  <c:v>#N/A</c:v>
                </c:pt>
                <c:pt idx="12724" formatCode="0%">
                  <c:v>#N/A</c:v>
                </c:pt>
                <c:pt idx="12725" formatCode="0%">
                  <c:v>#N/A</c:v>
                </c:pt>
                <c:pt idx="12726" formatCode="0%">
                  <c:v>#N/A</c:v>
                </c:pt>
                <c:pt idx="12727" formatCode="0%">
                  <c:v>#N/A</c:v>
                </c:pt>
                <c:pt idx="12728" formatCode="0%">
                  <c:v>#N/A</c:v>
                </c:pt>
                <c:pt idx="12729" formatCode="0%">
                  <c:v>#N/A</c:v>
                </c:pt>
                <c:pt idx="12730" formatCode="0%">
                  <c:v>#N/A</c:v>
                </c:pt>
                <c:pt idx="12731" formatCode="0%">
                  <c:v>#N/A</c:v>
                </c:pt>
                <c:pt idx="12732" formatCode="0%">
                  <c:v>#N/A</c:v>
                </c:pt>
                <c:pt idx="12733" formatCode="0%">
                  <c:v>#N/A</c:v>
                </c:pt>
                <c:pt idx="12734" formatCode="0%">
                  <c:v>#N/A</c:v>
                </c:pt>
                <c:pt idx="12735" formatCode="0%">
                  <c:v>#N/A</c:v>
                </c:pt>
                <c:pt idx="12736" formatCode="0%">
                  <c:v>#N/A</c:v>
                </c:pt>
                <c:pt idx="12737" formatCode="0%">
                  <c:v>#N/A</c:v>
                </c:pt>
                <c:pt idx="12738" formatCode="0%">
                  <c:v>#N/A</c:v>
                </c:pt>
                <c:pt idx="12739" formatCode="0%">
                  <c:v>#N/A</c:v>
                </c:pt>
                <c:pt idx="12740" formatCode="0%">
                  <c:v>#N/A</c:v>
                </c:pt>
                <c:pt idx="12741" formatCode="0%">
                  <c:v>#N/A</c:v>
                </c:pt>
                <c:pt idx="12742" formatCode="0%">
                  <c:v>#N/A</c:v>
                </c:pt>
                <c:pt idx="12743" formatCode="0%">
                  <c:v>#N/A</c:v>
                </c:pt>
                <c:pt idx="12744" formatCode="0%">
                  <c:v>#N/A</c:v>
                </c:pt>
                <c:pt idx="12745" formatCode="0%">
                  <c:v>#N/A</c:v>
                </c:pt>
                <c:pt idx="12746" formatCode="0%">
                  <c:v>#N/A</c:v>
                </c:pt>
                <c:pt idx="12747" formatCode="0%">
                  <c:v>#N/A</c:v>
                </c:pt>
                <c:pt idx="12748" formatCode="0%">
                  <c:v>#N/A</c:v>
                </c:pt>
                <c:pt idx="12749" formatCode="0%">
                  <c:v>#N/A</c:v>
                </c:pt>
                <c:pt idx="12750" formatCode="0%">
                  <c:v>#N/A</c:v>
                </c:pt>
                <c:pt idx="12751" formatCode="0%">
                  <c:v>#N/A</c:v>
                </c:pt>
                <c:pt idx="12752" formatCode="0%">
                  <c:v>#N/A</c:v>
                </c:pt>
                <c:pt idx="12753" formatCode="0%">
                  <c:v>#N/A</c:v>
                </c:pt>
                <c:pt idx="12754" formatCode="0%">
                  <c:v>#N/A</c:v>
                </c:pt>
                <c:pt idx="12755" formatCode="0%">
                  <c:v>#N/A</c:v>
                </c:pt>
                <c:pt idx="12756" formatCode="0%">
                  <c:v>#N/A</c:v>
                </c:pt>
                <c:pt idx="12757" formatCode="0%">
                  <c:v>#N/A</c:v>
                </c:pt>
                <c:pt idx="12758" formatCode="0%">
                  <c:v>#N/A</c:v>
                </c:pt>
                <c:pt idx="12759" formatCode="0%">
                  <c:v>#N/A</c:v>
                </c:pt>
                <c:pt idx="12760" formatCode="0%">
                  <c:v>#N/A</c:v>
                </c:pt>
                <c:pt idx="12761" formatCode="0%">
                  <c:v>#N/A</c:v>
                </c:pt>
                <c:pt idx="12762" formatCode="0%">
                  <c:v>#N/A</c:v>
                </c:pt>
                <c:pt idx="12763" formatCode="0%">
                  <c:v>#N/A</c:v>
                </c:pt>
                <c:pt idx="12764" formatCode="0%">
                  <c:v>#N/A</c:v>
                </c:pt>
                <c:pt idx="12765" formatCode="0%">
                  <c:v>#N/A</c:v>
                </c:pt>
                <c:pt idx="12766" formatCode="0%">
                  <c:v>#N/A</c:v>
                </c:pt>
                <c:pt idx="12767" formatCode="0%">
                  <c:v>#N/A</c:v>
                </c:pt>
                <c:pt idx="12768" formatCode="0%">
                  <c:v>#N/A</c:v>
                </c:pt>
                <c:pt idx="12769" formatCode="0%">
                  <c:v>#N/A</c:v>
                </c:pt>
                <c:pt idx="12770" formatCode="0%">
                  <c:v>#N/A</c:v>
                </c:pt>
                <c:pt idx="12771" formatCode="0%">
                  <c:v>#N/A</c:v>
                </c:pt>
                <c:pt idx="12772" formatCode="0%">
                  <c:v>#N/A</c:v>
                </c:pt>
                <c:pt idx="12773" formatCode="0%">
                  <c:v>#N/A</c:v>
                </c:pt>
                <c:pt idx="12774" formatCode="0%">
                  <c:v>#N/A</c:v>
                </c:pt>
                <c:pt idx="12775" formatCode="0%">
                  <c:v>#N/A</c:v>
                </c:pt>
                <c:pt idx="12776" formatCode="0%">
                  <c:v>#N/A</c:v>
                </c:pt>
                <c:pt idx="12777" formatCode="0%">
                  <c:v>#N/A</c:v>
                </c:pt>
                <c:pt idx="12778" formatCode="0%">
                  <c:v>#N/A</c:v>
                </c:pt>
                <c:pt idx="12779" formatCode="0%">
                  <c:v>#N/A</c:v>
                </c:pt>
                <c:pt idx="12780" formatCode="0%">
                  <c:v>#N/A</c:v>
                </c:pt>
                <c:pt idx="12781" formatCode="0%">
                  <c:v>#N/A</c:v>
                </c:pt>
                <c:pt idx="12782" formatCode="0%">
                  <c:v>#N/A</c:v>
                </c:pt>
                <c:pt idx="12783" formatCode="0%">
                  <c:v>#N/A</c:v>
                </c:pt>
                <c:pt idx="12784" formatCode="0%">
                  <c:v>#N/A</c:v>
                </c:pt>
                <c:pt idx="12785" formatCode="0%">
                  <c:v>#N/A</c:v>
                </c:pt>
                <c:pt idx="12786" formatCode="0%">
                  <c:v>#N/A</c:v>
                </c:pt>
                <c:pt idx="12787" formatCode="0%">
                  <c:v>#N/A</c:v>
                </c:pt>
                <c:pt idx="12788" formatCode="0%">
                  <c:v>#N/A</c:v>
                </c:pt>
                <c:pt idx="12789" formatCode="0%">
                  <c:v>#N/A</c:v>
                </c:pt>
                <c:pt idx="12790" formatCode="0%">
                  <c:v>#N/A</c:v>
                </c:pt>
                <c:pt idx="12791" formatCode="0%">
                  <c:v>#N/A</c:v>
                </c:pt>
                <c:pt idx="12792" formatCode="0%">
                  <c:v>#N/A</c:v>
                </c:pt>
                <c:pt idx="12793" formatCode="0%">
                  <c:v>#N/A</c:v>
                </c:pt>
                <c:pt idx="12794" formatCode="0%">
                  <c:v>#N/A</c:v>
                </c:pt>
                <c:pt idx="12795" formatCode="0%">
                  <c:v>#N/A</c:v>
                </c:pt>
                <c:pt idx="12796" formatCode="0%">
                  <c:v>#N/A</c:v>
                </c:pt>
                <c:pt idx="12797" formatCode="0%">
                  <c:v>#N/A</c:v>
                </c:pt>
                <c:pt idx="12798" formatCode="0%">
                  <c:v>#N/A</c:v>
                </c:pt>
                <c:pt idx="12799" formatCode="0%">
                  <c:v>#N/A</c:v>
                </c:pt>
                <c:pt idx="12800" formatCode="0%">
                  <c:v>#N/A</c:v>
                </c:pt>
                <c:pt idx="12801" formatCode="0%">
                  <c:v>#N/A</c:v>
                </c:pt>
                <c:pt idx="12802" formatCode="0%">
                  <c:v>#N/A</c:v>
                </c:pt>
                <c:pt idx="12803" formatCode="0%">
                  <c:v>#N/A</c:v>
                </c:pt>
                <c:pt idx="12804" formatCode="0%">
                  <c:v>#N/A</c:v>
                </c:pt>
                <c:pt idx="12805" formatCode="0%">
                  <c:v>#N/A</c:v>
                </c:pt>
                <c:pt idx="12806" formatCode="0%">
                  <c:v>#N/A</c:v>
                </c:pt>
                <c:pt idx="12807" formatCode="0%">
                  <c:v>#N/A</c:v>
                </c:pt>
                <c:pt idx="12808" formatCode="0%">
                  <c:v>#N/A</c:v>
                </c:pt>
                <c:pt idx="12809" formatCode="0%">
                  <c:v>#N/A</c:v>
                </c:pt>
                <c:pt idx="12810" formatCode="0%">
                  <c:v>#N/A</c:v>
                </c:pt>
                <c:pt idx="12811" formatCode="0%">
                  <c:v>#N/A</c:v>
                </c:pt>
                <c:pt idx="12812" formatCode="0%">
                  <c:v>#N/A</c:v>
                </c:pt>
                <c:pt idx="12813" formatCode="0%">
                  <c:v>#N/A</c:v>
                </c:pt>
                <c:pt idx="12814" formatCode="0%">
                  <c:v>#N/A</c:v>
                </c:pt>
                <c:pt idx="12815" formatCode="0%">
                  <c:v>#N/A</c:v>
                </c:pt>
                <c:pt idx="12816" formatCode="0%">
                  <c:v>#N/A</c:v>
                </c:pt>
                <c:pt idx="12817" formatCode="0%">
                  <c:v>#N/A</c:v>
                </c:pt>
                <c:pt idx="12818" formatCode="0%">
                  <c:v>#N/A</c:v>
                </c:pt>
                <c:pt idx="12819" formatCode="0%">
                  <c:v>#N/A</c:v>
                </c:pt>
                <c:pt idx="12820" formatCode="0%">
                  <c:v>#N/A</c:v>
                </c:pt>
                <c:pt idx="12821" formatCode="0%">
                  <c:v>#N/A</c:v>
                </c:pt>
                <c:pt idx="12822" formatCode="0%">
                  <c:v>#N/A</c:v>
                </c:pt>
                <c:pt idx="12823" formatCode="0%">
                  <c:v>#N/A</c:v>
                </c:pt>
                <c:pt idx="12824" formatCode="0%">
                  <c:v>#N/A</c:v>
                </c:pt>
                <c:pt idx="12825" formatCode="0%">
                  <c:v>#N/A</c:v>
                </c:pt>
                <c:pt idx="12826" formatCode="0%">
                  <c:v>#N/A</c:v>
                </c:pt>
                <c:pt idx="12827" formatCode="0%">
                  <c:v>#N/A</c:v>
                </c:pt>
                <c:pt idx="12828" formatCode="0%">
                  <c:v>#N/A</c:v>
                </c:pt>
                <c:pt idx="12829" formatCode="0%">
                  <c:v>#N/A</c:v>
                </c:pt>
                <c:pt idx="12830" formatCode="0%">
                  <c:v>#N/A</c:v>
                </c:pt>
                <c:pt idx="12831" formatCode="0%">
                  <c:v>#N/A</c:v>
                </c:pt>
                <c:pt idx="12832" formatCode="0%">
                  <c:v>#N/A</c:v>
                </c:pt>
                <c:pt idx="12833" formatCode="0%">
                  <c:v>#N/A</c:v>
                </c:pt>
                <c:pt idx="12834" formatCode="0%">
                  <c:v>#N/A</c:v>
                </c:pt>
                <c:pt idx="12835" formatCode="0%">
                  <c:v>#N/A</c:v>
                </c:pt>
                <c:pt idx="12836" formatCode="0%">
                  <c:v>#N/A</c:v>
                </c:pt>
                <c:pt idx="12837" formatCode="0%">
                  <c:v>#N/A</c:v>
                </c:pt>
                <c:pt idx="12838" formatCode="0%">
                  <c:v>#N/A</c:v>
                </c:pt>
                <c:pt idx="12839" formatCode="0%">
                  <c:v>#N/A</c:v>
                </c:pt>
                <c:pt idx="12840" formatCode="0%">
                  <c:v>#N/A</c:v>
                </c:pt>
                <c:pt idx="12841" formatCode="0%">
                  <c:v>#N/A</c:v>
                </c:pt>
                <c:pt idx="12842" formatCode="0%">
                  <c:v>#N/A</c:v>
                </c:pt>
                <c:pt idx="12843" formatCode="0%">
                  <c:v>#N/A</c:v>
                </c:pt>
                <c:pt idx="12844" formatCode="0%">
                  <c:v>#N/A</c:v>
                </c:pt>
                <c:pt idx="12845" formatCode="0%">
                  <c:v>#N/A</c:v>
                </c:pt>
                <c:pt idx="12846" formatCode="0%">
                  <c:v>#N/A</c:v>
                </c:pt>
                <c:pt idx="12847" formatCode="0%">
                  <c:v>#N/A</c:v>
                </c:pt>
                <c:pt idx="12848" formatCode="0%">
                  <c:v>#N/A</c:v>
                </c:pt>
                <c:pt idx="12849" formatCode="0%">
                  <c:v>#N/A</c:v>
                </c:pt>
                <c:pt idx="12850" formatCode="0%">
                  <c:v>#N/A</c:v>
                </c:pt>
                <c:pt idx="12851" formatCode="0%">
                  <c:v>#N/A</c:v>
                </c:pt>
                <c:pt idx="12852" formatCode="0%">
                  <c:v>#N/A</c:v>
                </c:pt>
                <c:pt idx="12853" formatCode="0%">
                  <c:v>#N/A</c:v>
                </c:pt>
                <c:pt idx="12854" formatCode="0%">
                  <c:v>#N/A</c:v>
                </c:pt>
                <c:pt idx="12855" formatCode="0%">
                  <c:v>#N/A</c:v>
                </c:pt>
                <c:pt idx="12856" formatCode="0%">
                  <c:v>#N/A</c:v>
                </c:pt>
                <c:pt idx="12857" formatCode="0%">
                  <c:v>#N/A</c:v>
                </c:pt>
                <c:pt idx="12858" formatCode="0%">
                  <c:v>#N/A</c:v>
                </c:pt>
                <c:pt idx="12859" formatCode="0%">
                  <c:v>#N/A</c:v>
                </c:pt>
                <c:pt idx="12860" formatCode="0%">
                  <c:v>#N/A</c:v>
                </c:pt>
                <c:pt idx="12861" formatCode="0%">
                  <c:v>#N/A</c:v>
                </c:pt>
                <c:pt idx="12862" formatCode="0%">
                  <c:v>#N/A</c:v>
                </c:pt>
                <c:pt idx="12863" formatCode="0%">
                  <c:v>#N/A</c:v>
                </c:pt>
                <c:pt idx="12864" formatCode="0%">
                  <c:v>#N/A</c:v>
                </c:pt>
                <c:pt idx="12865" formatCode="0%">
                  <c:v>#N/A</c:v>
                </c:pt>
                <c:pt idx="12866" formatCode="0%">
                  <c:v>#N/A</c:v>
                </c:pt>
                <c:pt idx="12867" formatCode="0%">
                  <c:v>#N/A</c:v>
                </c:pt>
                <c:pt idx="12868" formatCode="0%">
                  <c:v>#N/A</c:v>
                </c:pt>
                <c:pt idx="12869" formatCode="0%">
                  <c:v>#N/A</c:v>
                </c:pt>
                <c:pt idx="12870" formatCode="0%">
                  <c:v>#N/A</c:v>
                </c:pt>
                <c:pt idx="12871" formatCode="0%">
                  <c:v>#N/A</c:v>
                </c:pt>
                <c:pt idx="12872" formatCode="0%">
                  <c:v>#N/A</c:v>
                </c:pt>
                <c:pt idx="12873" formatCode="0%">
                  <c:v>#N/A</c:v>
                </c:pt>
                <c:pt idx="12874" formatCode="0%">
                  <c:v>#N/A</c:v>
                </c:pt>
                <c:pt idx="12875" formatCode="0%">
                  <c:v>#N/A</c:v>
                </c:pt>
                <c:pt idx="12876" formatCode="0%">
                  <c:v>#N/A</c:v>
                </c:pt>
                <c:pt idx="12877" formatCode="0%">
                  <c:v>#N/A</c:v>
                </c:pt>
                <c:pt idx="12878" formatCode="0%">
                  <c:v>#N/A</c:v>
                </c:pt>
                <c:pt idx="12879" formatCode="0%">
                  <c:v>#N/A</c:v>
                </c:pt>
                <c:pt idx="12880" formatCode="0%">
                  <c:v>#N/A</c:v>
                </c:pt>
                <c:pt idx="12881" formatCode="0%">
                  <c:v>#N/A</c:v>
                </c:pt>
                <c:pt idx="12882" formatCode="0%">
                  <c:v>#N/A</c:v>
                </c:pt>
                <c:pt idx="12883" formatCode="0%">
                  <c:v>#N/A</c:v>
                </c:pt>
                <c:pt idx="12884" formatCode="0%">
                  <c:v>#N/A</c:v>
                </c:pt>
                <c:pt idx="12885" formatCode="0%">
                  <c:v>#N/A</c:v>
                </c:pt>
                <c:pt idx="12886" formatCode="0%">
                  <c:v>#N/A</c:v>
                </c:pt>
                <c:pt idx="12887" formatCode="0%">
                  <c:v>#N/A</c:v>
                </c:pt>
                <c:pt idx="12888" formatCode="0%">
                  <c:v>#N/A</c:v>
                </c:pt>
                <c:pt idx="12889" formatCode="0%">
                  <c:v>#N/A</c:v>
                </c:pt>
                <c:pt idx="12890" formatCode="0%">
                  <c:v>#N/A</c:v>
                </c:pt>
                <c:pt idx="12891" formatCode="0%">
                  <c:v>#N/A</c:v>
                </c:pt>
                <c:pt idx="12892" formatCode="0%">
                  <c:v>#N/A</c:v>
                </c:pt>
                <c:pt idx="12893" formatCode="0%">
                  <c:v>#N/A</c:v>
                </c:pt>
                <c:pt idx="12894" formatCode="0%">
                  <c:v>#N/A</c:v>
                </c:pt>
                <c:pt idx="12895" formatCode="0%">
                  <c:v>#N/A</c:v>
                </c:pt>
                <c:pt idx="12896" formatCode="0%">
                  <c:v>#N/A</c:v>
                </c:pt>
                <c:pt idx="12897" formatCode="0%">
                  <c:v>#N/A</c:v>
                </c:pt>
                <c:pt idx="12898" formatCode="0%">
                  <c:v>#N/A</c:v>
                </c:pt>
                <c:pt idx="12899" formatCode="0%">
                  <c:v>#N/A</c:v>
                </c:pt>
                <c:pt idx="12900" formatCode="0%">
                  <c:v>#N/A</c:v>
                </c:pt>
                <c:pt idx="12901" formatCode="0%">
                  <c:v>#N/A</c:v>
                </c:pt>
                <c:pt idx="12902" formatCode="0%">
                  <c:v>#N/A</c:v>
                </c:pt>
                <c:pt idx="12903" formatCode="0%">
                  <c:v>#N/A</c:v>
                </c:pt>
                <c:pt idx="12904" formatCode="0%">
                  <c:v>#N/A</c:v>
                </c:pt>
                <c:pt idx="12905" formatCode="0%">
                  <c:v>#N/A</c:v>
                </c:pt>
                <c:pt idx="12906" formatCode="0%">
                  <c:v>#N/A</c:v>
                </c:pt>
                <c:pt idx="12907" formatCode="0%">
                  <c:v>#N/A</c:v>
                </c:pt>
                <c:pt idx="12908" formatCode="0%">
                  <c:v>#N/A</c:v>
                </c:pt>
                <c:pt idx="12909" formatCode="0%">
                  <c:v>#N/A</c:v>
                </c:pt>
                <c:pt idx="12910" formatCode="0%">
                  <c:v>#N/A</c:v>
                </c:pt>
                <c:pt idx="12911" formatCode="0%">
                  <c:v>#N/A</c:v>
                </c:pt>
                <c:pt idx="12912" formatCode="0%">
                  <c:v>#N/A</c:v>
                </c:pt>
                <c:pt idx="12913" formatCode="0%">
                  <c:v>#N/A</c:v>
                </c:pt>
                <c:pt idx="12914" formatCode="0%">
                  <c:v>#N/A</c:v>
                </c:pt>
                <c:pt idx="12915" formatCode="0%">
                  <c:v>#N/A</c:v>
                </c:pt>
                <c:pt idx="12916" formatCode="0%">
                  <c:v>#N/A</c:v>
                </c:pt>
                <c:pt idx="12917" formatCode="0%">
                  <c:v>#N/A</c:v>
                </c:pt>
                <c:pt idx="12918" formatCode="0%">
                  <c:v>#N/A</c:v>
                </c:pt>
                <c:pt idx="12919" formatCode="0%">
                  <c:v>#N/A</c:v>
                </c:pt>
                <c:pt idx="12920" formatCode="0%">
                  <c:v>#N/A</c:v>
                </c:pt>
                <c:pt idx="12921" formatCode="0%">
                  <c:v>#N/A</c:v>
                </c:pt>
                <c:pt idx="12922" formatCode="0%">
                  <c:v>#N/A</c:v>
                </c:pt>
                <c:pt idx="12923" formatCode="0%">
                  <c:v>#N/A</c:v>
                </c:pt>
                <c:pt idx="12924" formatCode="0%">
                  <c:v>#N/A</c:v>
                </c:pt>
                <c:pt idx="12925" formatCode="0%">
                  <c:v>#N/A</c:v>
                </c:pt>
                <c:pt idx="12926" formatCode="0%">
                  <c:v>#N/A</c:v>
                </c:pt>
                <c:pt idx="12927" formatCode="0%">
                  <c:v>#N/A</c:v>
                </c:pt>
                <c:pt idx="12928" formatCode="0%">
                  <c:v>#N/A</c:v>
                </c:pt>
                <c:pt idx="12929" formatCode="0%">
                  <c:v>#N/A</c:v>
                </c:pt>
                <c:pt idx="12930" formatCode="0%">
                  <c:v>#N/A</c:v>
                </c:pt>
                <c:pt idx="12931" formatCode="0%">
                  <c:v>#N/A</c:v>
                </c:pt>
                <c:pt idx="12932" formatCode="0%">
                  <c:v>#N/A</c:v>
                </c:pt>
                <c:pt idx="12933" formatCode="0%">
                  <c:v>#N/A</c:v>
                </c:pt>
                <c:pt idx="12934" formatCode="0%">
                  <c:v>#N/A</c:v>
                </c:pt>
                <c:pt idx="12935" formatCode="0%">
                  <c:v>#N/A</c:v>
                </c:pt>
                <c:pt idx="12936" formatCode="0%">
                  <c:v>#N/A</c:v>
                </c:pt>
                <c:pt idx="12937" formatCode="0%">
                  <c:v>#N/A</c:v>
                </c:pt>
                <c:pt idx="12938" formatCode="0%">
                  <c:v>#N/A</c:v>
                </c:pt>
                <c:pt idx="12939" formatCode="0%">
                  <c:v>#N/A</c:v>
                </c:pt>
                <c:pt idx="12940" formatCode="0%">
                  <c:v>#N/A</c:v>
                </c:pt>
                <c:pt idx="12941" formatCode="0%">
                  <c:v>#N/A</c:v>
                </c:pt>
                <c:pt idx="12942" formatCode="0%">
                  <c:v>#N/A</c:v>
                </c:pt>
                <c:pt idx="12943" formatCode="0%">
                  <c:v>#N/A</c:v>
                </c:pt>
                <c:pt idx="12944" formatCode="0%">
                  <c:v>#N/A</c:v>
                </c:pt>
                <c:pt idx="12945" formatCode="0%">
                  <c:v>#N/A</c:v>
                </c:pt>
                <c:pt idx="12946" formatCode="0%">
                  <c:v>#N/A</c:v>
                </c:pt>
                <c:pt idx="12947" formatCode="0%">
                  <c:v>#N/A</c:v>
                </c:pt>
                <c:pt idx="12948" formatCode="0%">
                  <c:v>#N/A</c:v>
                </c:pt>
                <c:pt idx="12949" formatCode="0%">
                  <c:v>#N/A</c:v>
                </c:pt>
                <c:pt idx="12950" formatCode="0%">
                  <c:v>#N/A</c:v>
                </c:pt>
                <c:pt idx="12951" formatCode="0%">
                  <c:v>#N/A</c:v>
                </c:pt>
                <c:pt idx="12952" formatCode="0%">
                  <c:v>#N/A</c:v>
                </c:pt>
                <c:pt idx="12953" formatCode="0%">
                  <c:v>#N/A</c:v>
                </c:pt>
                <c:pt idx="12954" formatCode="0%">
                  <c:v>#N/A</c:v>
                </c:pt>
                <c:pt idx="12955" formatCode="0%">
                  <c:v>#N/A</c:v>
                </c:pt>
                <c:pt idx="12956" formatCode="0%">
                  <c:v>#N/A</c:v>
                </c:pt>
                <c:pt idx="12957" formatCode="0%">
                  <c:v>#N/A</c:v>
                </c:pt>
              </c:numCache>
            </c:numRef>
          </c:val>
          <c:smooth val="0"/>
          <c:extLst>
            <c:ext xmlns:c16="http://schemas.microsoft.com/office/drawing/2014/chart" uri="{C3380CC4-5D6E-409C-BE32-E72D297353CC}">
              <c16:uniqueId val="{00000001-C47B-433F-98F8-A47EF3A254E6}"/>
            </c:ext>
          </c:extLst>
        </c:ser>
        <c:ser>
          <c:idx val="1"/>
          <c:order val="2"/>
          <c:spPr>
            <a:ln w="28575" cap="rnd">
              <a:noFill/>
              <a:round/>
            </a:ln>
            <a:effectLst/>
          </c:spPr>
          <c:marker>
            <c:symbol val="circle"/>
            <c:size val="6"/>
            <c:spPr>
              <a:solidFill>
                <a:srgbClr val="548AB4"/>
              </a:solidFill>
              <a:ln w="9525">
                <a:noFill/>
              </a:ln>
              <a:effectLst/>
            </c:spPr>
          </c:marker>
          <c:val>
            <c:numRef>
              <c:f>Sheet1!$F$18:$F$25000</c:f>
              <c:numCache>
                <c:formatCode>0%</c:formatCode>
                <c:ptCount val="24983"/>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pt idx="17">
                  <c:v>-1</c:v>
                </c:pt>
                <c:pt idx="18">
                  <c:v>-1</c:v>
                </c:pt>
                <c:pt idx="19">
                  <c:v>-1</c:v>
                </c:pt>
                <c:pt idx="20">
                  <c:v>-1</c:v>
                </c:pt>
                <c:pt idx="21">
                  <c:v>-1</c:v>
                </c:pt>
                <c:pt idx="22">
                  <c:v>-1</c:v>
                </c:pt>
                <c:pt idx="23">
                  <c:v>-1</c:v>
                </c:pt>
                <c:pt idx="24">
                  <c:v>-1</c:v>
                </c:pt>
                <c:pt idx="25">
                  <c:v>-1</c:v>
                </c:pt>
                <c:pt idx="26">
                  <c:v>-1</c:v>
                </c:pt>
                <c:pt idx="27">
                  <c:v>-1</c:v>
                </c:pt>
                <c:pt idx="28">
                  <c:v>-1</c:v>
                </c:pt>
                <c:pt idx="29">
                  <c:v>-1</c:v>
                </c:pt>
                <c:pt idx="30">
                  <c:v>-1</c:v>
                </c:pt>
                <c:pt idx="31">
                  <c:v>-1</c:v>
                </c:pt>
                <c:pt idx="32">
                  <c:v>-1</c:v>
                </c:pt>
                <c:pt idx="33">
                  <c:v>-1</c:v>
                </c:pt>
                <c:pt idx="34">
                  <c:v>-1</c:v>
                </c:pt>
                <c:pt idx="35">
                  <c:v>-1</c:v>
                </c:pt>
                <c:pt idx="36">
                  <c:v>-1</c:v>
                </c:pt>
                <c:pt idx="37">
                  <c:v>-1</c:v>
                </c:pt>
                <c:pt idx="38">
                  <c:v>-1</c:v>
                </c:pt>
                <c:pt idx="39">
                  <c:v>-1</c:v>
                </c:pt>
                <c:pt idx="40">
                  <c:v>-1</c:v>
                </c:pt>
                <c:pt idx="41">
                  <c:v>-1</c:v>
                </c:pt>
                <c:pt idx="42">
                  <c:v>-1</c:v>
                </c:pt>
                <c:pt idx="43">
                  <c:v>-1</c:v>
                </c:pt>
                <c:pt idx="44">
                  <c:v>-1</c:v>
                </c:pt>
                <c:pt idx="45">
                  <c:v>-1</c:v>
                </c:pt>
                <c:pt idx="46">
                  <c:v>-1</c:v>
                </c:pt>
                <c:pt idx="47">
                  <c:v>-1</c:v>
                </c:pt>
                <c:pt idx="48">
                  <c:v>-1</c:v>
                </c:pt>
                <c:pt idx="49">
                  <c:v>-1</c:v>
                </c:pt>
                <c:pt idx="50">
                  <c:v>-1</c:v>
                </c:pt>
                <c:pt idx="51">
                  <c:v>-1</c:v>
                </c:pt>
                <c:pt idx="52">
                  <c:v>-1</c:v>
                </c:pt>
                <c:pt idx="53">
                  <c:v>-1</c:v>
                </c:pt>
                <c:pt idx="54">
                  <c:v>-1</c:v>
                </c:pt>
                <c:pt idx="55">
                  <c:v>-1</c:v>
                </c:pt>
                <c:pt idx="56">
                  <c:v>-1</c:v>
                </c:pt>
                <c:pt idx="57">
                  <c:v>-1</c:v>
                </c:pt>
                <c:pt idx="58">
                  <c:v>-1</c:v>
                </c:pt>
                <c:pt idx="59">
                  <c:v>-1</c:v>
                </c:pt>
                <c:pt idx="60">
                  <c:v>-1</c:v>
                </c:pt>
                <c:pt idx="61">
                  <c:v>-1</c:v>
                </c:pt>
                <c:pt idx="62">
                  <c:v>-1</c:v>
                </c:pt>
                <c:pt idx="63">
                  <c:v>-1</c:v>
                </c:pt>
                <c:pt idx="64">
                  <c:v>-1</c:v>
                </c:pt>
                <c:pt idx="65">
                  <c:v>-1</c:v>
                </c:pt>
                <c:pt idx="66">
                  <c:v>-1</c:v>
                </c:pt>
                <c:pt idx="67">
                  <c:v>-1</c:v>
                </c:pt>
                <c:pt idx="68">
                  <c:v>-1</c:v>
                </c:pt>
                <c:pt idx="69">
                  <c:v>-1</c:v>
                </c:pt>
                <c:pt idx="70">
                  <c:v>-1</c:v>
                </c:pt>
                <c:pt idx="71">
                  <c:v>-1</c:v>
                </c:pt>
                <c:pt idx="72">
                  <c:v>-1</c:v>
                </c:pt>
                <c:pt idx="73">
                  <c:v>-1</c:v>
                </c:pt>
                <c:pt idx="74">
                  <c:v>-1</c:v>
                </c:pt>
                <c:pt idx="75">
                  <c:v>-1</c:v>
                </c:pt>
                <c:pt idx="76">
                  <c:v>-1</c:v>
                </c:pt>
                <c:pt idx="77">
                  <c:v>-1</c:v>
                </c:pt>
                <c:pt idx="78">
                  <c:v>-1</c:v>
                </c:pt>
                <c:pt idx="79">
                  <c:v>-1</c:v>
                </c:pt>
                <c:pt idx="80">
                  <c:v>-1</c:v>
                </c:pt>
                <c:pt idx="81">
                  <c:v>-1</c:v>
                </c:pt>
                <c:pt idx="82">
                  <c:v>-1</c:v>
                </c:pt>
                <c:pt idx="83">
                  <c:v>-1</c:v>
                </c:pt>
                <c:pt idx="84">
                  <c:v>-1</c:v>
                </c:pt>
                <c:pt idx="85">
                  <c:v>-1</c:v>
                </c:pt>
                <c:pt idx="86">
                  <c:v>-1</c:v>
                </c:pt>
                <c:pt idx="87">
                  <c:v>-1</c:v>
                </c:pt>
                <c:pt idx="88">
                  <c:v>-1</c:v>
                </c:pt>
                <c:pt idx="89">
                  <c:v>-1</c:v>
                </c:pt>
                <c:pt idx="90">
                  <c:v>-1</c:v>
                </c:pt>
                <c:pt idx="91">
                  <c:v>-1</c:v>
                </c:pt>
                <c:pt idx="92">
                  <c:v>-1</c:v>
                </c:pt>
                <c:pt idx="93">
                  <c:v>-1</c:v>
                </c:pt>
                <c:pt idx="94">
                  <c:v>-1</c:v>
                </c:pt>
                <c:pt idx="95">
                  <c:v>-1</c:v>
                </c:pt>
                <c:pt idx="96">
                  <c:v>-1</c:v>
                </c:pt>
                <c:pt idx="97">
                  <c:v>-1</c:v>
                </c:pt>
                <c:pt idx="98">
                  <c:v>-1</c:v>
                </c:pt>
                <c:pt idx="99">
                  <c:v>-1</c:v>
                </c:pt>
                <c:pt idx="100">
                  <c:v>-1</c:v>
                </c:pt>
                <c:pt idx="101">
                  <c:v>-1</c:v>
                </c:pt>
                <c:pt idx="102">
                  <c:v>-1</c:v>
                </c:pt>
                <c:pt idx="103">
                  <c:v>-1</c:v>
                </c:pt>
                <c:pt idx="104">
                  <c:v>-1</c:v>
                </c:pt>
                <c:pt idx="105">
                  <c:v>-1</c:v>
                </c:pt>
                <c:pt idx="106">
                  <c:v>-1</c:v>
                </c:pt>
                <c:pt idx="107">
                  <c:v>-1</c:v>
                </c:pt>
                <c:pt idx="108">
                  <c:v>-1</c:v>
                </c:pt>
                <c:pt idx="109">
                  <c:v>-1</c:v>
                </c:pt>
                <c:pt idx="110">
                  <c:v>-1</c:v>
                </c:pt>
                <c:pt idx="111">
                  <c:v>-1</c:v>
                </c:pt>
                <c:pt idx="112">
                  <c:v>-1</c:v>
                </c:pt>
                <c:pt idx="113">
                  <c:v>-1</c:v>
                </c:pt>
                <c:pt idx="114">
                  <c:v>-1</c:v>
                </c:pt>
                <c:pt idx="115">
                  <c:v>-1</c:v>
                </c:pt>
                <c:pt idx="116">
                  <c:v>-1</c:v>
                </c:pt>
                <c:pt idx="117">
                  <c:v>-1</c:v>
                </c:pt>
                <c:pt idx="118">
                  <c:v>-1</c:v>
                </c:pt>
                <c:pt idx="119">
                  <c:v>-1</c:v>
                </c:pt>
                <c:pt idx="120">
                  <c:v>-1</c:v>
                </c:pt>
                <c:pt idx="121">
                  <c:v>-1</c:v>
                </c:pt>
                <c:pt idx="122">
                  <c:v>-1</c:v>
                </c:pt>
                <c:pt idx="123">
                  <c:v>-1</c:v>
                </c:pt>
                <c:pt idx="124">
                  <c:v>-1</c:v>
                </c:pt>
                <c:pt idx="125">
                  <c:v>-1</c:v>
                </c:pt>
                <c:pt idx="126">
                  <c:v>-1</c:v>
                </c:pt>
                <c:pt idx="127">
                  <c:v>-1</c:v>
                </c:pt>
                <c:pt idx="128">
                  <c:v>-1</c:v>
                </c:pt>
                <c:pt idx="129">
                  <c:v>-1</c:v>
                </c:pt>
                <c:pt idx="130">
                  <c:v>-1</c:v>
                </c:pt>
                <c:pt idx="131">
                  <c:v>-1</c:v>
                </c:pt>
                <c:pt idx="132">
                  <c:v>-1</c:v>
                </c:pt>
                <c:pt idx="133">
                  <c:v>-1</c:v>
                </c:pt>
                <c:pt idx="134">
                  <c:v>-1</c:v>
                </c:pt>
                <c:pt idx="135">
                  <c:v>-1</c:v>
                </c:pt>
                <c:pt idx="136">
                  <c:v>-1</c:v>
                </c:pt>
                <c:pt idx="137">
                  <c:v>-1</c:v>
                </c:pt>
                <c:pt idx="138">
                  <c:v>-1</c:v>
                </c:pt>
                <c:pt idx="139">
                  <c:v>-1</c:v>
                </c:pt>
                <c:pt idx="140">
                  <c:v>-1</c:v>
                </c:pt>
                <c:pt idx="141">
                  <c:v>-1</c:v>
                </c:pt>
                <c:pt idx="142">
                  <c:v>-1</c:v>
                </c:pt>
                <c:pt idx="143">
                  <c:v>-1</c:v>
                </c:pt>
                <c:pt idx="144">
                  <c:v>-1</c:v>
                </c:pt>
                <c:pt idx="145">
                  <c:v>-1</c:v>
                </c:pt>
                <c:pt idx="146">
                  <c:v>-1</c:v>
                </c:pt>
                <c:pt idx="147">
                  <c:v>-1</c:v>
                </c:pt>
                <c:pt idx="148">
                  <c:v>-1</c:v>
                </c:pt>
                <c:pt idx="149">
                  <c:v>-1</c:v>
                </c:pt>
                <c:pt idx="150">
                  <c:v>-1</c:v>
                </c:pt>
                <c:pt idx="151">
                  <c:v>-1</c:v>
                </c:pt>
                <c:pt idx="152">
                  <c:v>-1</c:v>
                </c:pt>
                <c:pt idx="153">
                  <c:v>-1</c:v>
                </c:pt>
                <c:pt idx="154">
                  <c:v>-1</c:v>
                </c:pt>
                <c:pt idx="155">
                  <c:v>-1</c:v>
                </c:pt>
                <c:pt idx="156">
                  <c:v>-1</c:v>
                </c:pt>
                <c:pt idx="157">
                  <c:v>-1</c:v>
                </c:pt>
                <c:pt idx="158">
                  <c:v>-1</c:v>
                </c:pt>
                <c:pt idx="159">
                  <c:v>-1</c:v>
                </c:pt>
                <c:pt idx="160">
                  <c:v>-1</c:v>
                </c:pt>
                <c:pt idx="161">
                  <c:v>-1</c:v>
                </c:pt>
                <c:pt idx="162">
                  <c:v>-1</c:v>
                </c:pt>
                <c:pt idx="163">
                  <c:v>-1</c:v>
                </c:pt>
                <c:pt idx="164">
                  <c:v>-1</c:v>
                </c:pt>
                <c:pt idx="165">
                  <c:v>-1</c:v>
                </c:pt>
                <c:pt idx="166">
                  <c:v>-1</c:v>
                </c:pt>
                <c:pt idx="167">
                  <c:v>-1</c:v>
                </c:pt>
                <c:pt idx="168">
                  <c:v>-1</c:v>
                </c:pt>
                <c:pt idx="169">
                  <c:v>-1</c:v>
                </c:pt>
                <c:pt idx="170">
                  <c:v>-1</c:v>
                </c:pt>
                <c:pt idx="171">
                  <c:v>-1</c:v>
                </c:pt>
                <c:pt idx="172">
                  <c:v>-1</c:v>
                </c:pt>
                <c:pt idx="173">
                  <c:v>-1</c:v>
                </c:pt>
                <c:pt idx="174">
                  <c:v>-1</c:v>
                </c:pt>
                <c:pt idx="175">
                  <c:v>-1</c:v>
                </c:pt>
                <c:pt idx="176">
                  <c:v>-1</c:v>
                </c:pt>
                <c:pt idx="177">
                  <c:v>-1</c:v>
                </c:pt>
                <c:pt idx="178">
                  <c:v>-1</c:v>
                </c:pt>
                <c:pt idx="179">
                  <c:v>-1</c:v>
                </c:pt>
                <c:pt idx="180">
                  <c:v>-1</c:v>
                </c:pt>
                <c:pt idx="181">
                  <c:v>-1</c:v>
                </c:pt>
                <c:pt idx="182">
                  <c:v>-1</c:v>
                </c:pt>
                <c:pt idx="183">
                  <c:v>-1</c:v>
                </c:pt>
                <c:pt idx="184">
                  <c:v>-1</c:v>
                </c:pt>
                <c:pt idx="185">
                  <c:v>-1</c:v>
                </c:pt>
                <c:pt idx="186">
                  <c:v>-1</c:v>
                </c:pt>
                <c:pt idx="187">
                  <c:v>-1</c:v>
                </c:pt>
                <c:pt idx="188">
                  <c:v>-1</c:v>
                </c:pt>
                <c:pt idx="189">
                  <c:v>-1</c:v>
                </c:pt>
                <c:pt idx="190">
                  <c:v>-1</c:v>
                </c:pt>
                <c:pt idx="191">
                  <c:v>-1</c:v>
                </c:pt>
                <c:pt idx="192">
                  <c:v>-1</c:v>
                </c:pt>
                <c:pt idx="193">
                  <c:v>-1</c:v>
                </c:pt>
                <c:pt idx="194">
                  <c:v>-1</c:v>
                </c:pt>
                <c:pt idx="195">
                  <c:v>-1</c:v>
                </c:pt>
                <c:pt idx="196">
                  <c:v>-1</c:v>
                </c:pt>
                <c:pt idx="197">
                  <c:v>-1</c:v>
                </c:pt>
                <c:pt idx="198">
                  <c:v>-1</c:v>
                </c:pt>
                <c:pt idx="199">
                  <c:v>-1</c:v>
                </c:pt>
                <c:pt idx="200">
                  <c:v>-1</c:v>
                </c:pt>
                <c:pt idx="201">
                  <c:v>-1</c:v>
                </c:pt>
                <c:pt idx="202">
                  <c:v>-1</c:v>
                </c:pt>
                <c:pt idx="203">
                  <c:v>-1</c:v>
                </c:pt>
                <c:pt idx="204">
                  <c:v>-1</c:v>
                </c:pt>
                <c:pt idx="205">
                  <c:v>-1</c:v>
                </c:pt>
                <c:pt idx="206">
                  <c:v>-1</c:v>
                </c:pt>
                <c:pt idx="207">
                  <c:v>-1</c:v>
                </c:pt>
                <c:pt idx="208">
                  <c:v>-1</c:v>
                </c:pt>
                <c:pt idx="209">
                  <c:v>-1</c:v>
                </c:pt>
                <c:pt idx="210">
                  <c:v>-1</c:v>
                </c:pt>
                <c:pt idx="211">
                  <c:v>-1</c:v>
                </c:pt>
                <c:pt idx="212">
                  <c:v>-1</c:v>
                </c:pt>
                <c:pt idx="213">
                  <c:v>-1</c:v>
                </c:pt>
                <c:pt idx="214">
                  <c:v>-1</c:v>
                </c:pt>
                <c:pt idx="215">
                  <c:v>-1</c:v>
                </c:pt>
                <c:pt idx="216">
                  <c:v>-1</c:v>
                </c:pt>
                <c:pt idx="217">
                  <c:v>-1</c:v>
                </c:pt>
                <c:pt idx="218">
                  <c:v>-1</c:v>
                </c:pt>
                <c:pt idx="219">
                  <c:v>-1</c:v>
                </c:pt>
                <c:pt idx="220">
                  <c:v>-1</c:v>
                </c:pt>
                <c:pt idx="221">
                  <c:v>-1</c:v>
                </c:pt>
                <c:pt idx="222">
                  <c:v>-1</c:v>
                </c:pt>
                <c:pt idx="223">
                  <c:v>-1</c:v>
                </c:pt>
                <c:pt idx="224">
                  <c:v>-1</c:v>
                </c:pt>
                <c:pt idx="225">
                  <c:v>-1</c:v>
                </c:pt>
                <c:pt idx="226">
                  <c:v>-1</c:v>
                </c:pt>
                <c:pt idx="227">
                  <c:v>-1</c:v>
                </c:pt>
                <c:pt idx="228">
                  <c:v>-1</c:v>
                </c:pt>
                <c:pt idx="229">
                  <c:v>-1</c:v>
                </c:pt>
                <c:pt idx="230">
                  <c:v>-1</c:v>
                </c:pt>
                <c:pt idx="231">
                  <c:v>-1</c:v>
                </c:pt>
                <c:pt idx="232">
                  <c:v>-1</c:v>
                </c:pt>
                <c:pt idx="233">
                  <c:v>-1</c:v>
                </c:pt>
                <c:pt idx="234">
                  <c:v>-1</c:v>
                </c:pt>
                <c:pt idx="235">
                  <c:v>-1</c:v>
                </c:pt>
                <c:pt idx="236">
                  <c:v>-1</c:v>
                </c:pt>
                <c:pt idx="237">
                  <c:v>-1</c:v>
                </c:pt>
                <c:pt idx="238">
                  <c:v>-1</c:v>
                </c:pt>
                <c:pt idx="239">
                  <c:v>-1</c:v>
                </c:pt>
                <c:pt idx="240">
                  <c:v>-1</c:v>
                </c:pt>
                <c:pt idx="241">
                  <c:v>-1</c:v>
                </c:pt>
                <c:pt idx="242">
                  <c:v>-1</c:v>
                </c:pt>
                <c:pt idx="243">
                  <c:v>-1</c:v>
                </c:pt>
                <c:pt idx="244">
                  <c:v>-1</c:v>
                </c:pt>
                <c:pt idx="245">
                  <c:v>-1</c:v>
                </c:pt>
                <c:pt idx="246">
                  <c:v>-1</c:v>
                </c:pt>
                <c:pt idx="247">
                  <c:v>-1</c:v>
                </c:pt>
                <c:pt idx="248">
                  <c:v>-1</c:v>
                </c:pt>
                <c:pt idx="249">
                  <c:v>-1</c:v>
                </c:pt>
                <c:pt idx="250">
                  <c:v>-1</c:v>
                </c:pt>
                <c:pt idx="251">
                  <c:v>-1</c:v>
                </c:pt>
                <c:pt idx="252">
                  <c:v>-1</c:v>
                </c:pt>
                <c:pt idx="253">
                  <c:v>-1</c:v>
                </c:pt>
                <c:pt idx="254">
                  <c:v>-1</c:v>
                </c:pt>
                <c:pt idx="255">
                  <c:v>-1</c:v>
                </c:pt>
                <c:pt idx="256">
                  <c:v>-1</c:v>
                </c:pt>
                <c:pt idx="257">
                  <c:v>-1</c:v>
                </c:pt>
                <c:pt idx="258">
                  <c:v>-1</c:v>
                </c:pt>
                <c:pt idx="259">
                  <c:v>-1</c:v>
                </c:pt>
                <c:pt idx="260">
                  <c:v>-1</c:v>
                </c:pt>
                <c:pt idx="261">
                  <c:v>-1</c:v>
                </c:pt>
                <c:pt idx="262">
                  <c:v>-1</c:v>
                </c:pt>
                <c:pt idx="263">
                  <c:v>-1</c:v>
                </c:pt>
                <c:pt idx="264">
                  <c:v>-1</c:v>
                </c:pt>
                <c:pt idx="265">
                  <c:v>-1</c:v>
                </c:pt>
                <c:pt idx="266">
                  <c:v>-1</c:v>
                </c:pt>
                <c:pt idx="267">
                  <c:v>-1</c:v>
                </c:pt>
                <c:pt idx="268">
                  <c:v>-1</c:v>
                </c:pt>
                <c:pt idx="269">
                  <c:v>-1</c:v>
                </c:pt>
                <c:pt idx="270">
                  <c:v>-1</c:v>
                </c:pt>
                <c:pt idx="271">
                  <c:v>-1</c:v>
                </c:pt>
                <c:pt idx="272">
                  <c:v>-1</c:v>
                </c:pt>
                <c:pt idx="273">
                  <c:v>-1</c:v>
                </c:pt>
                <c:pt idx="274">
                  <c:v>-1</c:v>
                </c:pt>
                <c:pt idx="275">
                  <c:v>-1</c:v>
                </c:pt>
                <c:pt idx="276">
                  <c:v>-1</c:v>
                </c:pt>
                <c:pt idx="277">
                  <c:v>-1</c:v>
                </c:pt>
                <c:pt idx="278">
                  <c:v>-1</c:v>
                </c:pt>
                <c:pt idx="279">
                  <c:v>-1</c:v>
                </c:pt>
                <c:pt idx="280">
                  <c:v>-1</c:v>
                </c:pt>
                <c:pt idx="281">
                  <c:v>-1</c:v>
                </c:pt>
                <c:pt idx="282">
                  <c:v>-1</c:v>
                </c:pt>
                <c:pt idx="283">
                  <c:v>-1</c:v>
                </c:pt>
                <c:pt idx="284">
                  <c:v>-1</c:v>
                </c:pt>
                <c:pt idx="285">
                  <c:v>-1</c:v>
                </c:pt>
                <c:pt idx="286">
                  <c:v>-1</c:v>
                </c:pt>
                <c:pt idx="287">
                  <c:v>-1</c:v>
                </c:pt>
                <c:pt idx="288">
                  <c:v>-1</c:v>
                </c:pt>
                <c:pt idx="289">
                  <c:v>-1</c:v>
                </c:pt>
                <c:pt idx="290">
                  <c:v>-1</c:v>
                </c:pt>
                <c:pt idx="291">
                  <c:v>-1</c:v>
                </c:pt>
                <c:pt idx="292">
                  <c:v>-1</c:v>
                </c:pt>
                <c:pt idx="293">
                  <c:v>-1</c:v>
                </c:pt>
                <c:pt idx="294">
                  <c:v>-1</c:v>
                </c:pt>
                <c:pt idx="295">
                  <c:v>-1</c:v>
                </c:pt>
                <c:pt idx="296">
                  <c:v>-1</c:v>
                </c:pt>
                <c:pt idx="297">
                  <c:v>-1</c:v>
                </c:pt>
                <c:pt idx="298">
                  <c:v>-1</c:v>
                </c:pt>
                <c:pt idx="299">
                  <c:v>-1</c:v>
                </c:pt>
                <c:pt idx="300">
                  <c:v>-1</c:v>
                </c:pt>
                <c:pt idx="301">
                  <c:v>-1</c:v>
                </c:pt>
                <c:pt idx="302">
                  <c:v>-1</c:v>
                </c:pt>
                <c:pt idx="303">
                  <c:v>-1</c:v>
                </c:pt>
                <c:pt idx="304">
                  <c:v>-1</c:v>
                </c:pt>
                <c:pt idx="305">
                  <c:v>-1</c:v>
                </c:pt>
                <c:pt idx="306">
                  <c:v>-1</c:v>
                </c:pt>
                <c:pt idx="307">
                  <c:v>-1</c:v>
                </c:pt>
                <c:pt idx="308">
                  <c:v>-1</c:v>
                </c:pt>
                <c:pt idx="309">
                  <c:v>-1</c:v>
                </c:pt>
                <c:pt idx="310">
                  <c:v>-1</c:v>
                </c:pt>
                <c:pt idx="311">
                  <c:v>-1</c:v>
                </c:pt>
                <c:pt idx="312">
                  <c:v>-1</c:v>
                </c:pt>
                <c:pt idx="313">
                  <c:v>-1</c:v>
                </c:pt>
                <c:pt idx="314">
                  <c:v>-1</c:v>
                </c:pt>
                <c:pt idx="315">
                  <c:v>-1</c:v>
                </c:pt>
                <c:pt idx="316">
                  <c:v>-1</c:v>
                </c:pt>
                <c:pt idx="317">
                  <c:v>-1</c:v>
                </c:pt>
                <c:pt idx="318">
                  <c:v>-1</c:v>
                </c:pt>
                <c:pt idx="319">
                  <c:v>-1</c:v>
                </c:pt>
                <c:pt idx="320">
                  <c:v>-1</c:v>
                </c:pt>
                <c:pt idx="321">
                  <c:v>-1</c:v>
                </c:pt>
                <c:pt idx="322">
                  <c:v>-1</c:v>
                </c:pt>
                <c:pt idx="323">
                  <c:v>-1</c:v>
                </c:pt>
                <c:pt idx="324">
                  <c:v>-1</c:v>
                </c:pt>
                <c:pt idx="325">
                  <c:v>-1</c:v>
                </c:pt>
                <c:pt idx="326">
                  <c:v>-1</c:v>
                </c:pt>
                <c:pt idx="327">
                  <c:v>-1</c:v>
                </c:pt>
                <c:pt idx="328">
                  <c:v>-1</c:v>
                </c:pt>
                <c:pt idx="329">
                  <c:v>-1</c:v>
                </c:pt>
                <c:pt idx="330">
                  <c:v>-1</c:v>
                </c:pt>
                <c:pt idx="331">
                  <c:v>-1</c:v>
                </c:pt>
                <c:pt idx="332">
                  <c:v>-1</c:v>
                </c:pt>
                <c:pt idx="333">
                  <c:v>-1</c:v>
                </c:pt>
                <c:pt idx="334">
                  <c:v>-1</c:v>
                </c:pt>
                <c:pt idx="335">
                  <c:v>-1</c:v>
                </c:pt>
                <c:pt idx="336">
                  <c:v>-1</c:v>
                </c:pt>
                <c:pt idx="337">
                  <c:v>-1</c:v>
                </c:pt>
                <c:pt idx="338">
                  <c:v>-1</c:v>
                </c:pt>
                <c:pt idx="339">
                  <c:v>-1</c:v>
                </c:pt>
                <c:pt idx="340">
                  <c:v>-1</c:v>
                </c:pt>
                <c:pt idx="341">
                  <c:v>-1</c:v>
                </c:pt>
                <c:pt idx="342">
                  <c:v>-1</c:v>
                </c:pt>
                <c:pt idx="343">
                  <c:v>-1</c:v>
                </c:pt>
                <c:pt idx="344">
                  <c:v>-1</c:v>
                </c:pt>
                <c:pt idx="345">
                  <c:v>-1</c:v>
                </c:pt>
                <c:pt idx="346">
                  <c:v>-1</c:v>
                </c:pt>
                <c:pt idx="347">
                  <c:v>-1</c:v>
                </c:pt>
                <c:pt idx="348">
                  <c:v>-1</c:v>
                </c:pt>
                <c:pt idx="349">
                  <c:v>-1</c:v>
                </c:pt>
                <c:pt idx="350">
                  <c:v>-1</c:v>
                </c:pt>
                <c:pt idx="351">
                  <c:v>-1</c:v>
                </c:pt>
                <c:pt idx="352">
                  <c:v>-1</c:v>
                </c:pt>
                <c:pt idx="353">
                  <c:v>-1</c:v>
                </c:pt>
                <c:pt idx="354">
                  <c:v>-1</c:v>
                </c:pt>
                <c:pt idx="355">
                  <c:v>-1</c:v>
                </c:pt>
                <c:pt idx="356">
                  <c:v>-1</c:v>
                </c:pt>
                <c:pt idx="357">
                  <c:v>-1</c:v>
                </c:pt>
                <c:pt idx="358">
                  <c:v>-1</c:v>
                </c:pt>
                <c:pt idx="359">
                  <c:v>-1</c:v>
                </c:pt>
                <c:pt idx="360">
                  <c:v>-1</c:v>
                </c:pt>
                <c:pt idx="361">
                  <c:v>-1</c:v>
                </c:pt>
                <c:pt idx="362">
                  <c:v>-1</c:v>
                </c:pt>
                <c:pt idx="363">
                  <c:v>-1</c:v>
                </c:pt>
                <c:pt idx="364">
                  <c:v>-1</c:v>
                </c:pt>
                <c:pt idx="365">
                  <c:v>-1</c:v>
                </c:pt>
                <c:pt idx="366">
                  <c:v>-1</c:v>
                </c:pt>
                <c:pt idx="367">
                  <c:v>-1</c:v>
                </c:pt>
                <c:pt idx="368">
                  <c:v>-1</c:v>
                </c:pt>
                <c:pt idx="369">
                  <c:v>-1</c:v>
                </c:pt>
                <c:pt idx="370">
                  <c:v>-1</c:v>
                </c:pt>
                <c:pt idx="371">
                  <c:v>-1</c:v>
                </c:pt>
                <c:pt idx="372">
                  <c:v>-1</c:v>
                </c:pt>
                <c:pt idx="373">
                  <c:v>-1</c:v>
                </c:pt>
                <c:pt idx="374">
                  <c:v>-1</c:v>
                </c:pt>
                <c:pt idx="375">
                  <c:v>-1</c:v>
                </c:pt>
                <c:pt idx="376">
                  <c:v>-1</c:v>
                </c:pt>
                <c:pt idx="377">
                  <c:v>-1</c:v>
                </c:pt>
                <c:pt idx="378">
                  <c:v>-1</c:v>
                </c:pt>
                <c:pt idx="379">
                  <c:v>-1</c:v>
                </c:pt>
                <c:pt idx="380">
                  <c:v>-1</c:v>
                </c:pt>
                <c:pt idx="381">
                  <c:v>-1</c:v>
                </c:pt>
                <c:pt idx="382">
                  <c:v>-1</c:v>
                </c:pt>
                <c:pt idx="383">
                  <c:v>-1</c:v>
                </c:pt>
                <c:pt idx="384">
                  <c:v>-1</c:v>
                </c:pt>
                <c:pt idx="385">
                  <c:v>-1</c:v>
                </c:pt>
                <c:pt idx="386">
                  <c:v>-1</c:v>
                </c:pt>
                <c:pt idx="387">
                  <c:v>-1</c:v>
                </c:pt>
                <c:pt idx="388">
                  <c:v>-1</c:v>
                </c:pt>
                <c:pt idx="389">
                  <c:v>-1</c:v>
                </c:pt>
                <c:pt idx="390">
                  <c:v>-1</c:v>
                </c:pt>
                <c:pt idx="391">
                  <c:v>-1</c:v>
                </c:pt>
                <c:pt idx="392">
                  <c:v>-1</c:v>
                </c:pt>
                <c:pt idx="393">
                  <c:v>-1</c:v>
                </c:pt>
                <c:pt idx="394">
                  <c:v>-1</c:v>
                </c:pt>
                <c:pt idx="395">
                  <c:v>-1</c:v>
                </c:pt>
                <c:pt idx="396">
                  <c:v>-1</c:v>
                </c:pt>
                <c:pt idx="397">
                  <c:v>-1</c:v>
                </c:pt>
                <c:pt idx="398">
                  <c:v>-1</c:v>
                </c:pt>
                <c:pt idx="399">
                  <c:v>-1</c:v>
                </c:pt>
                <c:pt idx="400">
                  <c:v>-1</c:v>
                </c:pt>
                <c:pt idx="401">
                  <c:v>-1</c:v>
                </c:pt>
                <c:pt idx="402">
                  <c:v>-1</c:v>
                </c:pt>
                <c:pt idx="403">
                  <c:v>-1</c:v>
                </c:pt>
                <c:pt idx="404">
                  <c:v>-1</c:v>
                </c:pt>
                <c:pt idx="405">
                  <c:v>-1</c:v>
                </c:pt>
                <c:pt idx="406">
                  <c:v>-1</c:v>
                </c:pt>
                <c:pt idx="407">
                  <c:v>-1</c:v>
                </c:pt>
                <c:pt idx="408">
                  <c:v>-1</c:v>
                </c:pt>
                <c:pt idx="409">
                  <c:v>-1</c:v>
                </c:pt>
                <c:pt idx="410">
                  <c:v>-1</c:v>
                </c:pt>
                <c:pt idx="411">
                  <c:v>-1</c:v>
                </c:pt>
                <c:pt idx="412">
                  <c:v>-1</c:v>
                </c:pt>
                <c:pt idx="413">
                  <c:v>-1</c:v>
                </c:pt>
                <c:pt idx="414">
                  <c:v>-1</c:v>
                </c:pt>
                <c:pt idx="415">
                  <c:v>-1</c:v>
                </c:pt>
                <c:pt idx="416">
                  <c:v>-1</c:v>
                </c:pt>
                <c:pt idx="417">
                  <c:v>-1</c:v>
                </c:pt>
                <c:pt idx="418">
                  <c:v>-1</c:v>
                </c:pt>
                <c:pt idx="419">
                  <c:v>-1</c:v>
                </c:pt>
                <c:pt idx="420">
                  <c:v>-1</c:v>
                </c:pt>
                <c:pt idx="421">
                  <c:v>-1</c:v>
                </c:pt>
                <c:pt idx="422">
                  <c:v>-1</c:v>
                </c:pt>
                <c:pt idx="423">
                  <c:v>-1</c:v>
                </c:pt>
                <c:pt idx="424">
                  <c:v>-1</c:v>
                </c:pt>
                <c:pt idx="425">
                  <c:v>-1</c:v>
                </c:pt>
                <c:pt idx="426">
                  <c:v>-1</c:v>
                </c:pt>
                <c:pt idx="427">
                  <c:v>-1</c:v>
                </c:pt>
                <c:pt idx="428">
                  <c:v>-1</c:v>
                </c:pt>
                <c:pt idx="429">
                  <c:v>-1</c:v>
                </c:pt>
                <c:pt idx="430">
                  <c:v>-1</c:v>
                </c:pt>
                <c:pt idx="431">
                  <c:v>-1</c:v>
                </c:pt>
                <c:pt idx="432">
                  <c:v>-1</c:v>
                </c:pt>
                <c:pt idx="433">
                  <c:v>-1</c:v>
                </c:pt>
                <c:pt idx="434">
                  <c:v>-1</c:v>
                </c:pt>
                <c:pt idx="435">
                  <c:v>-1</c:v>
                </c:pt>
                <c:pt idx="436">
                  <c:v>-1</c:v>
                </c:pt>
                <c:pt idx="437">
                  <c:v>-1</c:v>
                </c:pt>
                <c:pt idx="438">
                  <c:v>-1</c:v>
                </c:pt>
                <c:pt idx="439">
                  <c:v>-1</c:v>
                </c:pt>
                <c:pt idx="440">
                  <c:v>-1</c:v>
                </c:pt>
                <c:pt idx="441">
                  <c:v>-1</c:v>
                </c:pt>
                <c:pt idx="442">
                  <c:v>-1</c:v>
                </c:pt>
                <c:pt idx="443">
                  <c:v>-1</c:v>
                </c:pt>
                <c:pt idx="444">
                  <c:v>-1</c:v>
                </c:pt>
                <c:pt idx="445">
                  <c:v>-1</c:v>
                </c:pt>
                <c:pt idx="446">
                  <c:v>-1</c:v>
                </c:pt>
                <c:pt idx="447">
                  <c:v>-1</c:v>
                </c:pt>
                <c:pt idx="448">
                  <c:v>-1</c:v>
                </c:pt>
                <c:pt idx="449">
                  <c:v>-1</c:v>
                </c:pt>
                <c:pt idx="450">
                  <c:v>-1</c:v>
                </c:pt>
                <c:pt idx="451">
                  <c:v>-1</c:v>
                </c:pt>
                <c:pt idx="452">
                  <c:v>-1</c:v>
                </c:pt>
                <c:pt idx="453">
                  <c:v>-1</c:v>
                </c:pt>
                <c:pt idx="454">
                  <c:v>-1</c:v>
                </c:pt>
                <c:pt idx="455">
                  <c:v>-1</c:v>
                </c:pt>
                <c:pt idx="456">
                  <c:v>-1</c:v>
                </c:pt>
                <c:pt idx="457">
                  <c:v>-1</c:v>
                </c:pt>
                <c:pt idx="458">
                  <c:v>-1</c:v>
                </c:pt>
                <c:pt idx="459">
                  <c:v>-1</c:v>
                </c:pt>
                <c:pt idx="460">
                  <c:v>-1</c:v>
                </c:pt>
                <c:pt idx="461">
                  <c:v>-1</c:v>
                </c:pt>
                <c:pt idx="462">
                  <c:v>-1</c:v>
                </c:pt>
                <c:pt idx="463">
                  <c:v>-1</c:v>
                </c:pt>
                <c:pt idx="464">
                  <c:v>-1</c:v>
                </c:pt>
                <c:pt idx="465">
                  <c:v>-1</c:v>
                </c:pt>
                <c:pt idx="466">
                  <c:v>-1</c:v>
                </c:pt>
                <c:pt idx="467">
                  <c:v>-1</c:v>
                </c:pt>
                <c:pt idx="468">
                  <c:v>-1</c:v>
                </c:pt>
                <c:pt idx="469">
                  <c:v>-1</c:v>
                </c:pt>
                <c:pt idx="470">
                  <c:v>-1</c:v>
                </c:pt>
                <c:pt idx="471">
                  <c:v>-1</c:v>
                </c:pt>
                <c:pt idx="472">
                  <c:v>-1</c:v>
                </c:pt>
                <c:pt idx="473">
                  <c:v>-1</c:v>
                </c:pt>
                <c:pt idx="474">
                  <c:v>-1</c:v>
                </c:pt>
                <c:pt idx="475">
                  <c:v>-1</c:v>
                </c:pt>
                <c:pt idx="476">
                  <c:v>-1</c:v>
                </c:pt>
                <c:pt idx="477">
                  <c:v>-1</c:v>
                </c:pt>
                <c:pt idx="478">
                  <c:v>-1</c:v>
                </c:pt>
                <c:pt idx="479">
                  <c:v>-1</c:v>
                </c:pt>
                <c:pt idx="480">
                  <c:v>-1</c:v>
                </c:pt>
                <c:pt idx="481">
                  <c:v>-1</c:v>
                </c:pt>
                <c:pt idx="482">
                  <c:v>-1</c:v>
                </c:pt>
                <c:pt idx="483">
                  <c:v>-1</c:v>
                </c:pt>
                <c:pt idx="484">
                  <c:v>-1</c:v>
                </c:pt>
                <c:pt idx="485">
                  <c:v>-1</c:v>
                </c:pt>
                <c:pt idx="486">
                  <c:v>-1</c:v>
                </c:pt>
                <c:pt idx="487">
                  <c:v>-1</c:v>
                </c:pt>
                <c:pt idx="488">
                  <c:v>-1</c:v>
                </c:pt>
                <c:pt idx="489">
                  <c:v>-1</c:v>
                </c:pt>
                <c:pt idx="490">
                  <c:v>-1</c:v>
                </c:pt>
                <c:pt idx="491">
                  <c:v>-1</c:v>
                </c:pt>
                <c:pt idx="492">
                  <c:v>-1</c:v>
                </c:pt>
                <c:pt idx="493">
                  <c:v>-1</c:v>
                </c:pt>
                <c:pt idx="494">
                  <c:v>-1</c:v>
                </c:pt>
                <c:pt idx="495">
                  <c:v>-1</c:v>
                </c:pt>
                <c:pt idx="496">
                  <c:v>-1</c:v>
                </c:pt>
                <c:pt idx="497">
                  <c:v>-1</c:v>
                </c:pt>
                <c:pt idx="498">
                  <c:v>-1</c:v>
                </c:pt>
                <c:pt idx="499">
                  <c:v>-1</c:v>
                </c:pt>
                <c:pt idx="500">
                  <c:v>-1</c:v>
                </c:pt>
                <c:pt idx="501">
                  <c:v>-1</c:v>
                </c:pt>
                <c:pt idx="502">
                  <c:v>-1</c:v>
                </c:pt>
                <c:pt idx="503">
                  <c:v>-1</c:v>
                </c:pt>
                <c:pt idx="504">
                  <c:v>-1</c:v>
                </c:pt>
                <c:pt idx="505">
                  <c:v>-1</c:v>
                </c:pt>
                <c:pt idx="506">
                  <c:v>-1</c:v>
                </c:pt>
                <c:pt idx="507">
                  <c:v>-1</c:v>
                </c:pt>
                <c:pt idx="508">
                  <c:v>-1</c:v>
                </c:pt>
                <c:pt idx="509">
                  <c:v>-1</c:v>
                </c:pt>
                <c:pt idx="510">
                  <c:v>-1</c:v>
                </c:pt>
                <c:pt idx="511">
                  <c:v>-1</c:v>
                </c:pt>
                <c:pt idx="512">
                  <c:v>-1</c:v>
                </c:pt>
                <c:pt idx="513">
                  <c:v>-1</c:v>
                </c:pt>
                <c:pt idx="514">
                  <c:v>-1</c:v>
                </c:pt>
                <c:pt idx="515">
                  <c:v>-1</c:v>
                </c:pt>
                <c:pt idx="516">
                  <c:v>-1</c:v>
                </c:pt>
                <c:pt idx="517">
                  <c:v>-1</c:v>
                </c:pt>
                <c:pt idx="518">
                  <c:v>-1</c:v>
                </c:pt>
                <c:pt idx="519">
                  <c:v>-1</c:v>
                </c:pt>
                <c:pt idx="520">
                  <c:v>-1</c:v>
                </c:pt>
                <c:pt idx="521">
                  <c:v>-1</c:v>
                </c:pt>
                <c:pt idx="522">
                  <c:v>-1</c:v>
                </c:pt>
                <c:pt idx="523">
                  <c:v>-1</c:v>
                </c:pt>
                <c:pt idx="524">
                  <c:v>-1</c:v>
                </c:pt>
                <c:pt idx="525">
                  <c:v>-1</c:v>
                </c:pt>
                <c:pt idx="526">
                  <c:v>-1</c:v>
                </c:pt>
                <c:pt idx="527">
                  <c:v>-1</c:v>
                </c:pt>
                <c:pt idx="528">
                  <c:v>-1</c:v>
                </c:pt>
                <c:pt idx="529">
                  <c:v>-1</c:v>
                </c:pt>
                <c:pt idx="530">
                  <c:v>-1</c:v>
                </c:pt>
                <c:pt idx="531">
                  <c:v>-1</c:v>
                </c:pt>
                <c:pt idx="532">
                  <c:v>-1</c:v>
                </c:pt>
                <c:pt idx="533">
                  <c:v>-1</c:v>
                </c:pt>
                <c:pt idx="534">
                  <c:v>-1</c:v>
                </c:pt>
                <c:pt idx="535">
                  <c:v>-1</c:v>
                </c:pt>
                <c:pt idx="536">
                  <c:v>-1</c:v>
                </c:pt>
                <c:pt idx="537">
                  <c:v>-1</c:v>
                </c:pt>
                <c:pt idx="538">
                  <c:v>-1</c:v>
                </c:pt>
                <c:pt idx="539">
                  <c:v>-1</c:v>
                </c:pt>
                <c:pt idx="540">
                  <c:v>-1</c:v>
                </c:pt>
                <c:pt idx="541">
                  <c:v>-1</c:v>
                </c:pt>
                <c:pt idx="542">
                  <c:v>-1</c:v>
                </c:pt>
                <c:pt idx="543">
                  <c:v>-1</c:v>
                </c:pt>
                <c:pt idx="544">
                  <c:v>-1</c:v>
                </c:pt>
                <c:pt idx="545">
                  <c:v>-1</c:v>
                </c:pt>
                <c:pt idx="546">
                  <c:v>-1</c:v>
                </c:pt>
                <c:pt idx="547">
                  <c:v>-1</c:v>
                </c:pt>
                <c:pt idx="548">
                  <c:v>-1</c:v>
                </c:pt>
                <c:pt idx="549">
                  <c:v>-1</c:v>
                </c:pt>
                <c:pt idx="550">
                  <c:v>-1</c:v>
                </c:pt>
                <c:pt idx="551">
                  <c:v>-1</c:v>
                </c:pt>
                <c:pt idx="552">
                  <c:v>-1</c:v>
                </c:pt>
                <c:pt idx="553">
                  <c:v>-1</c:v>
                </c:pt>
                <c:pt idx="554">
                  <c:v>-1</c:v>
                </c:pt>
                <c:pt idx="555">
                  <c:v>-1</c:v>
                </c:pt>
                <c:pt idx="556">
                  <c:v>-1</c:v>
                </c:pt>
                <c:pt idx="557">
                  <c:v>-1</c:v>
                </c:pt>
                <c:pt idx="558">
                  <c:v>-1</c:v>
                </c:pt>
                <c:pt idx="559">
                  <c:v>-1</c:v>
                </c:pt>
                <c:pt idx="560">
                  <c:v>-1</c:v>
                </c:pt>
                <c:pt idx="561">
                  <c:v>-1</c:v>
                </c:pt>
                <c:pt idx="562">
                  <c:v>-1</c:v>
                </c:pt>
                <c:pt idx="563">
                  <c:v>-1</c:v>
                </c:pt>
                <c:pt idx="564">
                  <c:v>-1</c:v>
                </c:pt>
                <c:pt idx="565">
                  <c:v>-1</c:v>
                </c:pt>
                <c:pt idx="566">
                  <c:v>-1</c:v>
                </c:pt>
                <c:pt idx="567">
                  <c:v>-1</c:v>
                </c:pt>
                <c:pt idx="568">
                  <c:v>-1</c:v>
                </c:pt>
                <c:pt idx="569">
                  <c:v>-1</c:v>
                </c:pt>
                <c:pt idx="570">
                  <c:v>-1</c:v>
                </c:pt>
                <c:pt idx="571">
                  <c:v>-1</c:v>
                </c:pt>
                <c:pt idx="572">
                  <c:v>-1</c:v>
                </c:pt>
                <c:pt idx="573">
                  <c:v>-1</c:v>
                </c:pt>
                <c:pt idx="574">
                  <c:v>-1</c:v>
                </c:pt>
                <c:pt idx="575">
                  <c:v>-1</c:v>
                </c:pt>
                <c:pt idx="576">
                  <c:v>-1</c:v>
                </c:pt>
                <c:pt idx="577">
                  <c:v>-1</c:v>
                </c:pt>
                <c:pt idx="578">
                  <c:v>-1</c:v>
                </c:pt>
                <c:pt idx="579">
                  <c:v>-1</c:v>
                </c:pt>
                <c:pt idx="580">
                  <c:v>-1</c:v>
                </c:pt>
                <c:pt idx="581">
                  <c:v>-1</c:v>
                </c:pt>
                <c:pt idx="582">
                  <c:v>-1</c:v>
                </c:pt>
                <c:pt idx="583">
                  <c:v>-1</c:v>
                </c:pt>
                <c:pt idx="584">
                  <c:v>-1</c:v>
                </c:pt>
                <c:pt idx="585">
                  <c:v>-1</c:v>
                </c:pt>
                <c:pt idx="586">
                  <c:v>-1</c:v>
                </c:pt>
                <c:pt idx="587">
                  <c:v>-1</c:v>
                </c:pt>
                <c:pt idx="588">
                  <c:v>-1</c:v>
                </c:pt>
                <c:pt idx="589">
                  <c:v>-1</c:v>
                </c:pt>
                <c:pt idx="590">
                  <c:v>-1</c:v>
                </c:pt>
                <c:pt idx="591">
                  <c:v>-1</c:v>
                </c:pt>
                <c:pt idx="592">
                  <c:v>-1</c:v>
                </c:pt>
                <c:pt idx="593">
                  <c:v>-1</c:v>
                </c:pt>
                <c:pt idx="594">
                  <c:v>-1</c:v>
                </c:pt>
                <c:pt idx="595">
                  <c:v>-1</c:v>
                </c:pt>
                <c:pt idx="596">
                  <c:v>-1</c:v>
                </c:pt>
                <c:pt idx="597">
                  <c:v>-1</c:v>
                </c:pt>
                <c:pt idx="598">
                  <c:v>-1</c:v>
                </c:pt>
                <c:pt idx="599">
                  <c:v>-1</c:v>
                </c:pt>
                <c:pt idx="600">
                  <c:v>-1</c:v>
                </c:pt>
                <c:pt idx="601">
                  <c:v>-1</c:v>
                </c:pt>
                <c:pt idx="602">
                  <c:v>-1</c:v>
                </c:pt>
                <c:pt idx="603">
                  <c:v>-1</c:v>
                </c:pt>
                <c:pt idx="604">
                  <c:v>-1</c:v>
                </c:pt>
                <c:pt idx="605">
                  <c:v>-1</c:v>
                </c:pt>
                <c:pt idx="606">
                  <c:v>-1</c:v>
                </c:pt>
                <c:pt idx="607">
                  <c:v>-1</c:v>
                </c:pt>
                <c:pt idx="608">
                  <c:v>-1</c:v>
                </c:pt>
                <c:pt idx="609">
                  <c:v>-1</c:v>
                </c:pt>
                <c:pt idx="610">
                  <c:v>-1</c:v>
                </c:pt>
                <c:pt idx="611">
                  <c:v>-1</c:v>
                </c:pt>
                <c:pt idx="612">
                  <c:v>-1</c:v>
                </c:pt>
                <c:pt idx="613">
                  <c:v>-1</c:v>
                </c:pt>
                <c:pt idx="614">
                  <c:v>-1</c:v>
                </c:pt>
                <c:pt idx="615">
                  <c:v>-1</c:v>
                </c:pt>
                <c:pt idx="616">
                  <c:v>-1</c:v>
                </c:pt>
                <c:pt idx="617">
                  <c:v>-1</c:v>
                </c:pt>
                <c:pt idx="618">
                  <c:v>-1</c:v>
                </c:pt>
                <c:pt idx="619">
                  <c:v>-1</c:v>
                </c:pt>
                <c:pt idx="620">
                  <c:v>-1</c:v>
                </c:pt>
                <c:pt idx="621">
                  <c:v>-1</c:v>
                </c:pt>
                <c:pt idx="622">
                  <c:v>-1</c:v>
                </c:pt>
                <c:pt idx="623">
                  <c:v>-1</c:v>
                </c:pt>
                <c:pt idx="624">
                  <c:v>-1</c:v>
                </c:pt>
                <c:pt idx="625">
                  <c:v>-1</c:v>
                </c:pt>
                <c:pt idx="626">
                  <c:v>-1</c:v>
                </c:pt>
                <c:pt idx="627">
                  <c:v>-1</c:v>
                </c:pt>
                <c:pt idx="628">
                  <c:v>-1</c:v>
                </c:pt>
                <c:pt idx="629">
                  <c:v>-1</c:v>
                </c:pt>
                <c:pt idx="630">
                  <c:v>-1</c:v>
                </c:pt>
                <c:pt idx="631">
                  <c:v>-1</c:v>
                </c:pt>
                <c:pt idx="632">
                  <c:v>-1</c:v>
                </c:pt>
                <c:pt idx="633">
                  <c:v>-1</c:v>
                </c:pt>
                <c:pt idx="634">
                  <c:v>-1</c:v>
                </c:pt>
                <c:pt idx="635">
                  <c:v>-1</c:v>
                </c:pt>
                <c:pt idx="636">
                  <c:v>-1</c:v>
                </c:pt>
                <c:pt idx="637">
                  <c:v>-1</c:v>
                </c:pt>
                <c:pt idx="638">
                  <c:v>-1</c:v>
                </c:pt>
                <c:pt idx="639">
                  <c:v>-1</c:v>
                </c:pt>
                <c:pt idx="640">
                  <c:v>-1</c:v>
                </c:pt>
                <c:pt idx="641">
                  <c:v>-1</c:v>
                </c:pt>
                <c:pt idx="642">
                  <c:v>-1</c:v>
                </c:pt>
                <c:pt idx="643">
                  <c:v>-1</c:v>
                </c:pt>
                <c:pt idx="644">
                  <c:v>-1</c:v>
                </c:pt>
                <c:pt idx="645">
                  <c:v>-1</c:v>
                </c:pt>
                <c:pt idx="646">
                  <c:v>-1</c:v>
                </c:pt>
                <c:pt idx="647">
                  <c:v>-1</c:v>
                </c:pt>
                <c:pt idx="648">
                  <c:v>-1</c:v>
                </c:pt>
                <c:pt idx="649">
                  <c:v>-1</c:v>
                </c:pt>
                <c:pt idx="650">
                  <c:v>-1</c:v>
                </c:pt>
                <c:pt idx="651">
                  <c:v>-1</c:v>
                </c:pt>
                <c:pt idx="652">
                  <c:v>-1</c:v>
                </c:pt>
                <c:pt idx="653">
                  <c:v>-1</c:v>
                </c:pt>
                <c:pt idx="654">
                  <c:v>-1</c:v>
                </c:pt>
                <c:pt idx="655">
                  <c:v>-1</c:v>
                </c:pt>
                <c:pt idx="656">
                  <c:v>-1</c:v>
                </c:pt>
                <c:pt idx="657">
                  <c:v>-1</c:v>
                </c:pt>
                <c:pt idx="658">
                  <c:v>-1</c:v>
                </c:pt>
                <c:pt idx="659">
                  <c:v>-1</c:v>
                </c:pt>
                <c:pt idx="660">
                  <c:v>-1</c:v>
                </c:pt>
                <c:pt idx="661">
                  <c:v>-1</c:v>
                </c:pt>
                <c:pt idx="662">
                  <c:v>-1</c:v>
                </c:pt>
                <c:pt idx="663">
                  <c:v>-1</c:v>
                </c:pt>
                <c:pt idx="664">
                  <c:v>-1</c:v>
                </c:pt>
                <c:pt idx="665">
                  <c:v>-1</c:v>
                </c:pt>
                <c:pt idx="666">
                  <c:v>-1</c:v>
                </c:pt>
                <c:pt idx="667">
                  <c:v>-1</c:v>
                </c:pt>
                <c:pt idx="668">
                  <c:v>-1</c:v>
                </c:pt>
                <c:pt idx="669">
                  <c:v>-1</c:v>
                </c:pt>
                <c:pt idx="670">
                  <c:v>-1</c:v>
                </c:pt>
                <c:pt idx="671">
                  <c:v>-1</c:v>
                </c:pt>
                <c:pt idx="672">
                  <c:v>-1</c:v>
                </c:pt>
                <c:pt idx="673">
                  <c:v>-1</c:v>
                </c:pt>
                <c:pt idx="674">
                  <c:v>-1</c:v>
                </c:pt>
                <c:pt idx="675">
                  <c:v>-1</c:v>
                </c:pt>
                <c:pt idx="676">
                  <c:v>-1</c:v>
                </c:pt>
                <c:pt idx="677">
                  <c:v>-1</c:v>
                </c:pt>
                <c:pt idx="678">
                  <c:v>-1</c:v>
                </c:pt>
                <c:pt idx="679">
                  <c:v>-1</c:v>
                </c:pt>
                <c:pt idx="680">
                  <c:v>-1</c:v>
                </c:pt>
                <c:pt idx="681">
                  <c:v>-1</c:v>
                </c:pt>
                <c:pt idx="682">
                  <c:v>-1</c:v>
                </c:pt>
                <c:pt idx="683">
                  <c:v>-1</c:v>
                </c:pt>
                <c:pt idx="684">
                  <c:v>-1</c:v>
                </c:pt>
                <c:pt idx="685">
                  <c:v>-1</c:v>
                </c:pt>
                <c:pt idx="686">
                  <c:v>-1</c:v>
                </c:pt>
                <c:pt idx="687">
                  <c:v>-1</c:v>
                </c:pt>
                <c:pt idx="688">
                  <c:v>-1</c:v>
                </c:pt>
                <c:pt idx="689">
                  <c:v>-1</c:v>
                </c:pt>
                <c:pt idx="690">
                  <c:v>-1</c:v>
                </c:pt>
                <c:pt idx="691">
                  <c:v>-1</c:v>
                </c:pt>
                <c:pt idx="692">
                  <c:v>-1</c:v>
                </c:pt>
                <c:pt idx="693">
                  <c:v>-1</c:v>
                </c:pt>
                <c:pt idx="694">
                  <c:v>-1</c:v>
                </c:pt>
                <c:pt idx="695">
                  <c:v>-1</c:v>
                </c:pt>
                <c:pt idx="696">
                  <c:v>-1</c:v>
                </c:pt>
                <c:pt idx="697">
                  <c:v>-1</c:v>
                </c:pt>
                <c:pt idx="698">
                  <c:v>-1</c:v>
                </c:pt>
                <c:pt idx="699">
                  <c:v>-1</c:v>
                </c:pt>
                <c:pt idx="700">
                  <c:v>-1</c:v>
                </c:pt>
                <c:pt idx="701">
                  <c:v>-1</c:v>
                </c:pt>
                <c:pt idx="702">
                  <c:v>-1</c:v>
                </c:pt>
                <c:pt idx="703">
                  <c:v>-1</c:v>
                </c:pt>
                <c:pt idx="704">
                  <c:v>-1</c:v>
                </c:pt>
                <c:pt idx="705">
                  <c:v>-1</c:v>
                </c:pt>
                <c:pt idx="706">
                  <c:v>-1</c:v>
                </c:pt>
                <c:pt idx="707">
                  <c:v>-1</c:v>
                </c:pt>
                <c:pt idx="708">
                  <c:v>-1</c:v>
                </c:pt>
                <c:pt idx="709">
                  <c:v>-1</c:v>
                </c:pt>
                <c:pt idx="710">
                  <c:v>-1</c:v>
                </c:pt>
                <c:pt idx="711">
                  <c:v>-1</c:v>
                </c:pt>
                <c:pt idx="712">
                  <c:v>-1</c:v>
                </c:pt>
                <c:pt idx="713">
                  <c:v>-1</c:v>
                </c:pt>
                <c:pt idx="714">
                  <c:v>-1</c:v>
                </c:pt>
                <c:pt idx="715">
                  <c:v>-1</c:v>
                </c:pt>
                <c:pt idx="716">
                  <c:v>-1</c:v>
                </c:pt>
                <c:pt idx="717">
                  <c:v>-1</c:v>
                </c:pt>
                <c:pt idx="718">
                  <c:v>-1</c:v>
                </c:pt>
                <c:pt idx="719">
                  <c:v>-1</c:v>
                </c:pt>
                <c:pt idx="720">
                  <c:v>-1</c:v>
                </c:pt>
                <c:pt idx="721">
                  <c:v>-1</c:v>
                </c:pt>
                <c:pt idx="722">
                  <c:v>-1</c:v>
                </c:pt>
                <c:pt idx="723">
                  <c:v>-1</c:v>
                </c:pt>
                <c:pt idx="724">
                  <c:v>-1</c:v>
                </c:pt>
                <c:pt idx="725">
                  <c:v>-1</c:v>
                </c:pt>
                <c:pt idx="726">
                  <c:v>-1</c:v>
                </c:pt>
                <c:pt idx="727">
                  <c:v>-1</c:v>
                </c:pt>
                <c:pt idx="728">
                  <c:v>-1</c:v>
                </c:pt>
                <c:pt idx="729">
                  <c:v>-1</c:v>
                </c:pt>
                <c:pt idx="730">
                  <c:v>-1</c:v>
                </c:pt>
                <c:pt idx="731">
                  <c:v>-1</c:v>
                </c:pt>
                <c:pt idx="732">
                  <c:v>-1</c:v>
                </c:pt>
                <c:pt idx="733">
                  <c:v>-1</c:v>
                </c:pt>
                <c:pt idx="734">
                  <c:v>-1</c:v>
                </c:pt>
                <c:pt idx="735">
                  <c:v>-1</c:v>
                </c:pt>
                <c:pt idx="736">
                  <c:v>-1</c:v>
                </c:pt>
                <c:pt idx="737">
                  <c:v>-1</c:v>
                </c:pt>
                <c:pt idx="738">
                  <c:v>-1</c:v>
                </c:pt>
                <c:pt idx="739">
                  <c:v>-1</c:v>
                </c:pt>
                <c:pt idx="740">
                  <c:v>-1</c:v>
                </c:pt>
                <c:pt idx="741">
                  <c:v>-1</c:v>
                </c:pt>
                <c:pt idx="742">
                  <c:v>-1</c:v>
                </c:pt>
                <c:pt idx="743">
                  <c:v>-1</c:v>
                </c:pt>
                <c:pt idx="744">
                  <c:v>-1</c:v>
                </c:pt>
                <c:pt idx="745">
                  <c:v>-1</c:v>
                </c:pt>
                <c:pt idx="746">
                  <c:v>-1</c:v>
                </c:pt>
                <c:pt idx="747">
                  <c:v>-1</c:v>
                </c:pt>
                <c:pt idx="748">
                  <c:v>-1</c:v>
                </c:pt>
                <c:pt idx="749">
                  <c:v>-1</c:v>
                </c:pt>
                <c:pt idx="750">
                  <c:v>-1</c:v>
                </c:pt>
                <c:pt idx="751">
                  <c:v>-1</c:v>
                </c:pt>
                <c:pt idx="752">
                  <c:v>-1</c:v>
                </c:pt>
                <c:pt idx="753">
                  <c:v>-1</c:v>
                </c:pt>
                <c:pt idx="754">
                  <c:v>-1</c:v>
                </c:pt>
                <c:pt idx="755">
                  <c:v>-1</c:v>
                </c:pt>
                <c:pt idx="756">
                  <c:v>-1</c:v>
                </c:pt>
                <c:pt idx="757">
                  <c:v>-1</c:v>
                </c:pt>
                <c:pt idx="758">
                  <c:v>-1</c:v>
                </c:pt>
                <c:pt idx="759">
                  <c:v>-1</c:v>
                </c:pt>
                <c:pt idx="760">
                  <c:v>-1</c:v>
                </c:pt>
                <c:pt idx="761">
                  <c:v>-1</c:v>
                </c:pt>
                <c:pt idx="762">
                  <c:v>-1</c:v>
                </c:pt>
                <c:pt idx="763">
                  <c:v>-1</c:v>
                </c:pt>
                <c:pt idx="764">
                  <c:v>-1</c:v>
                </c:pt>
                <c:pt idx="765">
                  <c:v>-1</c:v>
                </c:pt>
                <c:pt idx="766">
                  <c:v>-1</c:v>
                </c:pt>
                <c:pt idx="767">
                  <c:v>-1</c:v>
                </c:pt>
                <c:pt idx="768">
                  <c:v>-1</c:v>
                </c:pt>
                <c:pt idx="769">
                  <c:v>-1</c:v>
                </c:pt>
                <c:pt idx="770">
                  <c:v>-1</c:v>
                </c:pt>
                <c:pt idx="771">
                  <c:v>-1</c:v>
                </c:pt>
                <c:pt idx="772">
                  <c:v>-1</c:v>
                </c:pt>
                <c:pt idx="773">
                  <c:v>-1</c:v>
                </c:pt>
                <c:pt idx="774">
                  <c:v>-1</c:v>
                </c:pt>
                <c:pt idx="775">
                  <c:v>-1</c:v>
                </c:pt>
                <c:pt idx="776">
                  <c:v>-1</c:v>
                </c:pt>
                <c:pt idx="777">
                  <c:v>-1</c:v>
                </c:pt>
                <c:pt idx="778">
                  <c:v>-1</c:v>
                </c:pt>
                <c:pt idx="779">
                  <c:v>-1</c:v>
                </c:pt>
                <c:pt idx="780">
                  <c:v>-1</c:v>
                </c:pt>
                <c:pt idx="781">
                  <c:v>-1</c:v>
                </c:pt>
                <c:pt idx="782">
                  <c:v>-1</c:v>
                </c:pt>
                <c:pt idx="783">
                  <c:v>-1</c:v>
                </c:pt>
                <c:pt idx="784">
                  <c:v>-1</c:v>
                </c:pt>
                <c:pt idx="785">
                  <c:v>-1</c:v>
                </c:pt>
                <c:pt idx="786">
                  <c:v>-1</c:v>
                </c:pt>
                <c:pt idx="787">
                  <c:v>-1</c:v>
                </c:pt>
                <c:pt idx="788">
                  <c:v>-1</c:v>
                </c:pt>
                <c:pt idx="789">
                  <c:v>-1</c:v>
                </c:pt>
                <c:pt idx="790">
                  <c:v>-1</c:v>
                </c:pt>
                <c:pt idx="791">
                  <c:v>-1</c:v>
                </c:pt>
                <c:pt idx="792">
                  <c:v>-1</c:v>
                </c:pt>
                <c:pt idx="793">
                  <c:v>-1</c:v>
                </c:pt>
                <c:pt idx="794">
                  <c:v>-1</c:v>
                </c:pt>
                <c:pt idx="795">
                  <c:v>-1</c:v>
                </c:pt>
                <c:pt idx="796">
                  <c:v>-1</c:v>
                </c:pt>
                <c:pt idx="797">
                  <c:v>-1</c:v>
                </c:pt>
                <c:pt idx="798">
                  <c:v>-1</c:v>
                </c:pt>
                <c:pt idx="799">
                  <c:v>-1</c:v>
                </c:pt>
                <c:pt idx="800">
                  <c:v>-1</c:v>
                </c:pt>
                <c:pt idx="801">
                  <c:v>-1</c:v>
                </c:pt>
                <c:pt idx="802">
                  <c:v>-1</c:v>
                </c:pt>
                <c:pt idx="803">
                  <c:v>-1</c:v>
                </c:pt>
                <c:pt idx="804">
                  <c:v>-1</c:v>
                </c:pt>
                <c:pt idx="805">
                  <c:v>-1</c:v>
                </c:pt>
                <c:pt idx="806">
                  <c:v>-1</c:v>
                </c:pt>
                <c:pt idx="807">
                  <c:v>-1</c:v>
                </c:pt>
                <c:pt idx="808">
                  <c:v>-1</c:v>
                </c:pt>
                <c:pt idx="809">
                  <c:v>-1</c:v>
                </c:pt>
                <c:pt idx="810">
                  <c:v>-1</c:v>
                </c:pt>
                <c:pt idx="811">
                  <c:v>-1</c:v>
                </c:pt>
                <c:pt idx="812">
                  <c:v>-1</c:v>
                </c:pt>
                <c:pt idx="813">
                  <c:v>-1</c:v>
                </c:pt>
                <c:pt idx="814">
                  <c:v>-1</c:v>
                </c:pt>
                <c:pt idx="815">
                  <c:v>-1</c:v>
                </c:pt>
                <c:pt idx="816">
                  <c:v>-1</c:v>
                </c:pt>
                <c:pt idx="817">
                  <c:v>-1</c:v>
                </c:pt>
                <c:pt idx="818">
                  <c:v>-1</c:v>
                </c:pt>
                <c:pt idx="819">
                  <c:v>-1</c:v>
                </c:pt>
                <c:pt idx="820">
                  <c:v>-1</c:v>
                </c:pt>
                <c:pt idx="821">
                  <c:v>-1</c:v>
                </c:pt>
                <c:pt idx="822">
                  <c:v>-1</c:v>
                </c:pt>
                <c:pt idx="823">
                  <c:v>-1</c:v>
                </c:pt>
                <c:pt idx="824">
                  <c:v>-1</c:v>
                </c:pt>
                <c:pt idx="825">
                  <c:v>-1</c:v>
                </c:pt>
                <c:pt idx="826">
                  <c:v>-1</c:v>
                </c:pt>
                <c:pt idx="827">
                  <c:v>-1</c:v>
                </c:pt>
                <c:pt idx="828">
                  <c:v>-1</c:v>
                </c:pt>
                <c:pt idx="829">
                  <c:v>-1</c:v>
                </c:pt>
                <c:pt idx="830">
                  <c:v>-1</c:v>
                </c:pt>
                <c:pt idx="831">
                  <c:v>-1</c:v>
                </c:pt>
                <c:pt idx="832">
                  <c:v>-1</c:v>
                </c:pt>
                <c:pt idx="833">
                  <c:v>-1</c:v>
                </c:pt>
                <c:pt idx="834">
                  <c:v>-1</c:v>
                </c:pt>
                <c:pt idx="835">
                  <c:v>-1</c:v>
                </c:pt>
                <c:pt idx="836">
                  <c:v>-1</c:v>
                </c:pt>
                <c:pt idx="837">
                  <c:v>-1</c:v>
                </c:pt>
                <c:pt idx="838">
                  <c:v>-1</c:v>
                </c:pt>
                <c:pt idx="839">
                  <c:v>-1</c:v>
                </c:pt>
                <c:pt idx="840">
                  <c:v>-1</c:v>
                </c:pt>
                <c:pt idx="841">
                  <c:v>-1</c:v>
                </c:pt>
                <c:pt idx="842">
                  <c:v>-1</c:v>
                </c:pt>
                <c:pt idx="843">
                  <c:v>-1</c:v>
                </c:pt>
                <c:pt idx="844">
                  <c:v>-1</c:v>
                </c:pt>
                <c:pt idx="845">
                  <c:v>-1</c:v>
                </c:pt>
                <c:pt idx="846">
                  <c:v>-1</c:v>
                </c:pt>
                <c:pt idx="847">
                  <c:v>-1</c:v>
                </c:pt>
                <c:pt idx="848">
                  <c:v>-1</c:v>
                </c:pt>
                <c:pt idx="849">
                  <c:v>-1</c:v>
                </c:pt>
                <c:pt idx="850">
                  <c:v>-1</c:v>
                </c:pt>
                <c:pt idx="851">
                  <c:v>-1</c:v>
                </c:pt>
                <c:pt idx="852">
                  <c:v>-1</c:v>
                </c:pt>
                <c:pt idx="853">
                  <c:v>-1</c:v>
                </c:pt>
                <c:pt idx="854">
                  <c:v>-1</c:v>
                </c:pt>
                <c:pt idx="855">
                  <c:v>-1</c:v>
                </c:pt>
                <c:pt idx="856">
                  <c:v>-1</c:v>
                </c:pt>
                <c:pt idx="857">
                  <c:v>-1</c:v>
                </c:pt>
                <c:pt idx="858">
                  <c:v>-1</c:v>
                </c:pt>
                <c:pt idx="859">
                  <c:v>-1</c:v>
                </c:pt>
                <c:pt idx="860">
                  <c:v>-1</c:v>
                </c:pt>
                <c:pt idx="861">
                  <c:v>-1</c:v>
                </c:pt>
                <c:pt idx="862">
                  <c:v>-1</c:v>
                </c:pt>
                <c:pt idx="863">
                  <c:v>-1</c:v>
                </c:pt>
                <c:pt idx="864">
                  <c:v>-1</c:v>
                </c:pt>
                <c:pt idx="865">
                  <c:v>-1</c:v>
                </c:pt>
                <c:pt idx="866">
                  <c:v>-1</c:v>
                </c:pt>
                <c:pt idx="867">
                  <c:v>-1</c:v>
                </c:pt>
                <c:pt idx="868">
                  <c:v>-1</c:v>
                </c:pt>
                <c:pt idx="869">
                  <c:v>-1</c:v>
                </c:pt>
                <c:pt idx="870">
                  <c:v>-1</c:v>
                </c:pt>
                <c:pt idx="871">
                  <c:v>-1</c:v>
                </c:pt>
                <c:pt idx="872">
                  <c:v>-1</c:v>
                </c:pt>
                <c:pt idx="873">
                  <c:v>-1</c:v>
                </c:pt>
                <c:pt idx="874">
                  <c:v>-1</c:v>
                </c:pt>
                <c:pt idx="875">
                  <c:v>-1</c:v>
                </c:pt>
                <c:pt idx="876">
                  <c:v>-1</c:v>
                </c:pt>
                <c:pt idx="877">
                  <c:v>-1</c:v>
                </c:pt>
                <c:pt idx="878">
                  <c:v>-1</c:v>
                </c:pt>
                <c:pt idx="879">
                  <c:v>-1</c:v>
                </c:pt>
                <c:pt idx="880">
                  <c:v>-1</c:v>
                </c:pt>
                <c:pt idx="881">
                  <c:v>-1</c:v>
                </c:pt>
                <c:pt idx="882">
                  <c:v>-1</c:v>
                </c:pt>
                <c:pt idx="883">
                  <c:v>-1</c:v>
                </c:pt>
                <c:pt idx="884">
                  <c:v>-1</c:v>
                </c:pt>
                <c:pt idx="885">
                  <c:v>-1</c:v>
                </c:pt>
                <c:pt idx="886">
                  <c:v>-1</c:v>
                </c:pt>
                <c:pt idx="887">
                  <c:v>-1</c:v>
                </c:pt>
                <c:pt idx="888">
                  <c:v>-1</c:v>
                </c:pt>
                <c:pt idx="889">
                  <c:v>-1</c:v>
                </c:pt>
                <c:pt idx="890">
                  <c:v>-1</c:v>
                </c:pt>
                <c:pt idx="891">
                  <c:v>-1</c:v>
                </c:pt>
                <c:pt idx="892">
                  <c:v>-1</c:v>
                </c:pt>
                <c:pt idx="893">
                  <c:v>-1</c:v>
                </c:pt>
                <c:pt idx="894">
                  <c:v>-1</c:v>
                </c:pt>
                <c:pt idx="895">
                  <c:v>-1</c:v>
                </c:pt>
                <c:pt idx="896">
                  <c:v>-1</c:v>
                </c:pt>
                <c:pt idx="897">
                  <c:v>-1</c:v>
                </c:pt>
                <c:pt idx="898">
                  <c:v>-1</c:v>
                </c:pt>
                <c:pt idx="899">
                  <c:v>-1</c:v>
                </c:pt>
                <c:pt idx="900">
                  <c:v>-1</c:v>
                </c:pt>
                <c:pt idx="901">
                  <c:v>-1</c:v>
                </c:pt>
                <c:pt idx="902">
                  <c:v>-1</c:v>
                </c:pt>
                <c:pt idx="903">
                  <c:v>-1</c:v>
                </c:pt>
                <c:pt idx="904">
                  <c:v>-1</c:v>
                </c:pt>
                <c:pt idx="905">
                  <c:v>-1</c:v>
                </c:pt>
                <c:pt idx="906">
                  <c:v>-1</c:v>
                </c:pt>
                <c:pt idx="907">
                  <c:v>-1</c:v>
                </c:pt>
                <c:pt idx="908">
                  <c:v>-1</c:v>
                </c:pt>
                <c:pt idx="909">
                  <c:v>-1</c:v>
                </c:pt>
                <c:pt idx="910">
                  <c:v>-1</c:v>
                </c:pt>
                <c:pt idx="911">
                  <c:v>-1</c:v>
                </c:pt>
                <c:pt idx="912">
                  <c:v>-1</c:v>
                </c:pt>
                <c:pt idx="913">
                  <c:v>-1</c:v>
                </c:pt>
                <c:pt idx="914">
                  <c:v>-1</c:v>
                </c:pt>
                <c:pt idx="915">
                  <c:v>-1</c:v>
                </c:pt>
                <c:pt idx="916">
                  <c:v>-1</c:v>
                </c:pt>
                <c:pt idx="917">
                  <c:v>-1</c:v>
                </c:pt>
                <c:pt idx="918">
                  <c:v>-1</c:v>
                </c:pt>
                <c:pt idx="919">
                  <c:v>-1</c:v>
                </c:pt>
                <c:pt idx="920">
                  <c:v>-1</c:v>
                </c:pt>
                <c:pt idx="921">
                  <c:v>-1</c:v>
                </c:pt>
                <c:pt idx="922">
                  <c:v>-1</c:v>
                </c:pt>
                <c:pt idx="923">
                  <c:v>-1</c:v>
                </c:pt>
                <c:pt idx="924">
                  <c:v>-1</c:v>
                </c:pt>
                <c:pt idx="925">
                  <c:v>-1</c:v>
                </c:pt>
                <c:pt idx="926">
                  <c:v>-1</c:v>
                </c:pt>
                <c:pt idx="927">
                  <c:v>-1</c:v>
                </c:pt>
                <c:pt idx="928">
                  <c:v>-1</c:v>
                </c:pt>
                <c:pt idx="929">
                  <c:v>-1</c:v>
                </c:pt>
                <c:pt idx="930">
                  <c:v>-1</c:v>
                </c:pt>
                <c:pt idx="931">
                  <c:v>-1</c:v>
                </c:pt>
                <c:pt idx="932">
                  <c:v>-1</c:v>
                </c:pt>
                <c:pt idx="933">
                  <c:v>-1</c:v>
                </c:pt>
                <c:pt idx="934">
                  <c:v>-1</c:v>
                </c:pt>
                <c:pt idx="935">
                  <c:v>-1</c:v>
                </c:pt>
                <c:pt idx="936">
                  <c:v>-1</c:v>
                </c:pt>
                <c:pt idx="937">
                  <c:v>-1</c:v>
                </c:pt>
                <c:pt idx="938">
                  <c:v>-1</c:v>
                </c:pt>
                <c:pt idx="939">
                  <c:v>-1</c:v>
                </c:pt>
                <c:pt idx="940">
                  <c:v>-1</c:v>
                </c:pt>
                <c:pt idx="941">
                  <c:v>-1</c:v>
                </c:pt>
                <c:pt idx="942">
                  <c:v>-1</c:v>
                </c:pt>
                <c:pt idx="943">
                  <c:v>-1</c:v>
                </c:pt>
                <c:pt idx="944">
                  <c:v>-1</c:v>
                </c:pt>
                <c:pt idx="945">
                  <c:v>-1</c:v>
                </c:pt>
                <c:pt idx="946">
                  <c:v>-1</c:v>
                </c:pt>
                <c:pt idx="947">
                  <c:v>-1</c:v>
                </c:pt>
                <c:pt idx="948">
                  <c:v>-1</c:v>
                </c:pt>
                <c:pt idx="949">
                  <c:v>-1</c:v>
                </c:pt>
                <c:pt idx="950">
                  <c:v>-1</c:v>
                </c:pt>
                <c:pt idx="951">
                  <c:v>-1</c:v>
                </c:pt>
                <c:pt idx="952">
                  <c:v>-1</c:v>
                </c:pt>
                <c:pt idx="953">
                  <c:v>-1</c:v>
                </c:pt>
                <c:pt idx="954">
                  <c:v>-1</c:v>
                </c:pt>
                <c:pt idx="955">
                  <c:v>-1</c:v>
                </c:pt>
                <c:pt idx="956">
                  <c:v>-1</c:v>
                </c:pt>
                <c:pt idx="957">
                  <c:v>-1</c:v>
                </c:pt>
                <c:pt idx="958">
                  <c:v>-1</c:v>
                </c:pt>
                <c:pt idx="959">
                  <c:v>-1</c:v>
                </c:pt>
                <c:pt idx="960">
                  <c:v>-1</c:v>
                </c:pt>
                <c:pt idx="961">
                  <c:v>-1</c:v>
                </c:pt>
                <c:pt idx="962">
                  <c:v>-1</c:v>
                </c:pt>
                <c:pt idx="963">
                  <c:v>-1</c:v>
                </c:pt>
                <c:pt idx="964">
                  <c:v>-1</c:v>
                </c:pt>
                <c:pt idx="965">
                  <c:v>-1</c:v>
                </c:pt>
                <c:pt idx="966">
                  <c:v>-1</c:v>
                </c:pt>
                <c:pt idx="967">
                  <c:v>-1</c:v>
                </c:pt>
                <c:pt idx="968">
                  <c:v>-1</c:v>
                </c:pt>
                <c:pt idx="969">
                  <c:v>-1</c:v>
                </c:pt>
                <c:pt idx="970">
                  <c:v>-1</c:v>
                </c:pt>
                <c:pt idx="971">
                  <c:v>-1</c:v>
                </c:pt>
                <c:pt idx="972">
                  <c:v>-1</c:v>
                </c:pt>
                <c:pt idx="973">
                  <c:v>-1</c:v>
                </c:pt>
                <c:pt idx="974">
                  <c:v>-1</c:v>
                </c:pt>
                <c:pt idx="975">
                  <c:v>-1</c:v>
                </c:pt>
                <c:pt idx="976">
                  <c:v>-1</c:v>
                </c:pt>
                <c:pt idx="977">
                  <c:v>-1</c:v>
                </c:pt>
                <c:pt idx="978">
                  <c:v>-1</c:v>
                </c:pt>
                <c:pt idx="979">
                  <c:v>-1</c:v>
                </c:pt>
                <c:pt idx="980">
                  <c:v>-1</c:v>
                </c:pt>
                <c:pt idx="981">
                  <c:v>-1</c:v>
                </c:pt>
                <c:pt idx="982">
                  <c:v>-1</c:v>
                </c:pt>
                <c:pt idx="983">
                  <c:v>-1</c:v>
                </c:pt>
                <c:pt idx="984">
                  <c:v>-1</c:v>
                </c:pt>
                <c:pt idx="985">
                  <c:v>-1</c:v>
                </c:pt>
                <c:pt idx="986">
                  <c:v>-1</c:v>
                </c:pt>
                <c:pt idx="987">
                  <c:v>-1</c:v>
                </c:pt>
                <c:pt idx="988">
                  <c:v>-1</c:v>
                </c:pt>
                <c:pt idx="989">
                  <c:v>-1</c:v>
                </c:pt>
                <c:pt idx="990">
                  <c:v>-1</c:v>
                </c:pt>
                <c:pt idx="991">
                  <c:v>-1</c:v>
                </c:pt>
                <c:pt idx="992">
                  <c:v>-1</c:v>
                </c:pt>
                <c:pt idx="993">
                  <c:v>-1</c:v>
                </c:pt>
                <c:pt idx="994">
                  <c:v>-1</c:v>
                </c:pt>
                <c:pt idx="995">
                  <c:v>-1</c:v>
                </c:pt>
                <c:pt idx="996">
                  <c:v>-1</c:v>
                </c:pt>
                <c:pt idx="997">
                  <c:v>-1</c:v>
                </c:pt>
                <c:pt idx="998">
                  <c:v>-1</c:v>
                </c:pt>
                <c:pt idx="999">
                  <c:v>-1</c:v>
                </c:pt>
                <c:pt idx="1000">
                  <c:v>-1</c:v>
                </c:pt>
                <c:pt idx="1001">
                  <c:v>-1</c:v>
                </c:pt>
                <c:pt idx="1002">
                  <c:v>-1</c:v>
                </c:pt>
                <c:pt idx="1003">
                  <c:v>-1</c:v>
                </c:pt>
                <c:pt idx="1004">
                  <c:v>-1</c:v>
                </c:pt>
                <c:pt idx="1005">
                  <c:v>-1</c:v>
                </c:pt>
                <c:pt idx="1006">
                  <c:v>-1</c:v>
                </c:pt>
                <c:pt idx="1007">
                  <c:v>-1</c:v>
                </c:pt>
                <c:pt idx="1008">
                  <c:v>-1</c:v>
                </c:pt>
                <c:pt idx="1009">
                  <c:v>-1</c:v>
                </c:pt>
                <c:pt idx="1010">
                  <c:v>-1</c:v>
                </c:pt>
                <c:pt idx="1011">
                  <c:v>-1</c:v>
                </c:pt>
                <c:pt idx="1012">
                  <c:v>-1</c:v>
                </c:pt>
                <c:pt idx="1013">
                  <c:v>-1</c:v>
                </c:pt>
                <c:pt idx="1014">
                  <c:v>-1</c:v>
                </c:pt>
                <c:pt idx="1015">
                  <c:v>-1</c:v>
                </c:pt>
                <c:pt idx="1016">
                  <c:v>-1</c:v>
                </c:pt>
                <c:pt idx="1017">
                  <c:v>-1</c:v>
                </c:pt>
                <c:pt idx="1018">
                  <c:v>-1</c:v>
                </c:pt>
                <c:pt idx="1019">
                  <c:v>-1</c:v>
                </c:pt>
                <c:pt idx="1020">
                  <c:v>-1</c:v>
                </c:pt>
                <c:pt idx="1021">
                  <c:v>-1</c:v>
                </c:pt>
                <c:pt idx="1022">
                  <c:v>-1</c:v>
                </c:pt>
                <c:pt idx="1023">
                  <c:v>-1</c:v>
                </c:pt>
                <c:pt idx="1024">
                  <c:v>-1</c:v>
                </c:pt>
                <c:pt idx="1025">
                  <c:v>-1</c:v>
                </c:pt>
                <c:pt idx="1026">
                  <c:v>-1</c:v>
                </c:pt>
                <c:pt idx="1027">
                  <c:v>-1</c:v>
                </c:pt>
                <c:pt idx="1028">
                  <c:v>-1</c:v>
                </c:pt>
                <c:pt idx="1029">
                  <c:v>-1</c:v>
                </c:pt>
                <c:pt idx="1030">
                  <c:v>-1</c:v>
                </c:pt>
                <c:pt idx="1031">
                  <c:v>-1</c:v>
                </c:pt>
                <c:pt idx="1032">
                  <c:v>-1</c:v>
                </c:pt>
                <c:pt idx="1033">
                  <c:v>-1</c:v>
                </c:pt>
                <c:pt idx="1034">
                  <c:v>-1</c:v>
                </c:pt>
                <c:pt idx="1035">
                  <c:v>-1</c:v>
                </c:pt>
                <c:pt idx="1036">
                  <c:v>-1</c:v>
                </c:pt>
                <c:pt idx="1037">
                  <c:v>-1</c:v>
                </c:pt>
                <c:pt idx="1038">
                  <c:v>-1</c:v>
                </c:pt>
                <c:pt idx="1039">
                  <c:v>-1</c:v>
                </c:pt>
                <c:pt idx="1040">
                  <c:v>-1</c:v>
                </c:pt>
                <c:pt idx="1041">
                  <c:v>-1</c:v>
                </c:pt>
                <c:pt idx="1042">
                  <c:v>-1</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pt idx="1106">
                  <c:v>-1</c:v>
                </c:pt>
                <c:pt idx="1107">
                  <c:v>-1</c:v>
                </c:pt>
                <c:pt idx="1108">
                  <c:v>-1</c:v>
                </c:pt>
                <c:pt idx="1109">
                  <c:v>-1</c:v>
                </c:pt>
                <c:pt idx="1110">
                  <c:v>-1</c:v>
                </c:pt>
                <c:pt idx="1111">
                  <c:v>-1</c:v>
                </c:pt>
                <c:pt idx="1112">
                  <c:v>-1</c:v>
                </c:pt>
                <c:pt idx="1113">
                  <c:v>-1</c:v>
                </c:pt>
                <c:pt idx="1114">
                  <c:v>-1</c:v>
                </c:pt>
                <c:pt idx="1115">
                  <c:v>-1</c:v>
                </c:pt>
                <c:pt idx="1116">
                  <c:v>-1</c:v>
                </c:pt>
                <c:pt idx="1117">
                  <c:v>-1</c:v>
                </c:pt>
                <c:pt idx="1118">
                  <c:v>-1</c:v>
                </c:pt>
                <c:pt idx="1119">
                  <c:v>-1</c:v>
                </c:pt>
                <c:pt idx="1120">
                  <c:v>-1</c:v>
                </c:pt>
                <c:pt idx="1121">
                  <c:v>-1</c:v>
                </c:pt>
                <c:pt idx="1122">
                  <c:v>-1</c:v>
                </c:pt>
                <c:pt idx="1123">
                  <c:v>-1</c:v>
                </c:pt>
                <c:pt idx="1124">
                  <c:v>-1</c:v>
                </c:pt>
                <c:pt idx="1125">
                  <c:v>-1</c:v>
                </c:pt>
                <c:pt idx="1126">
                  <c:v>-1</c:v>
                </c:pt>
                <c:pt idx="1127">
                  <c:v>-1</c:v>
                </c:pt>
                <c:pt idx="1128">
                  <c:v>-1</c:v>
                </c:pt>
                <c:pt idx="1129">
                  <c:v>-1</c:v>
                </c:pt>
                <c:pt idx="1130">
                  <c:v>-1</c:v>
                </c:pt>
                <c:pt idx="1131">
                  <c:v>-1</c:v>
                </c:pt>
                <c:pt idx="1132">
                  <c:v>-1</c:v>
                </c:pt>
                <c:pt idx="1133">
                  <c:v>-1</c:v>
                </c:pt>
                <c:pt idx="1134">
                  <c:v>-1</c:v>
                </c:pt>
                <c:pt idx="1135">
                  <c:v>-1</c:v>
                </c:pt>
                <c:pt idx="1136">
                  <c:v>-1</c:v>
                </c:pt>
                <c:pt idx="1137">
                  <c:v>-1</c:v>
                </c:pt>
                <c:pt idx="1138">
                  <c:v>-1</c:v>
                </c:pt>
                <c:pt idx="1139">
                  <c:v>-1</c:v>
                </c:pt>
                <c:pt idx="1140">
                  <c:v>-1</c:v>
                </c:pt>
                <c:pt idx="1141">
                  <c:v>-1</c:v>
                </c:pt>
                <c:pt idx="1142">
                  <c:v>-1</c:v>
                </c:pt>
                <c:pt idx="1143">
                  <c:v>-1</c:v>
                </c:pt>
                <c:pt idx="1144">
                  <c:v>-1</c:v>
                </c:pt>
                <c:pt idx="1145">
                  <c:v>-1</c:v>
                </c:pt>
                <c:pt idx="1146">
                  <c:v>-1</c:v>
                </c:pt>
                <c:pt idx="1147">
                  <c:v>-1</c:v>
                </c:pt>
                <c:pt idx="1148">
                  <c:v>-1</c:v>
                </c:pt>
                <c:pt idx="1149">
                  <c:v>-1</c:v>
                </c:pt>
                <c:pt idx="1150">
                  <c:v>-1</c:v>
                </c:pt>
                <c:pt idx="1151">
                  <c:v>-1</c:v>
                </c:pt>
                <c:pt idx="1152">
                  <c:v>-1</c:v>
                </c:pt>
                <c:pt idx="1153">
                  <c:v>-1</c:v>
                </c:pt>
                <c:pt idx="1154">
                  <c:v>-1</c:v>
                </c:pt>
                <c:pt idx="1155">
                  <c:v>-1</c:v>
                </c:pt>
                <c:pt idx="1156">
                  <c:v>-1</c:v>
                </c:pt>
                <c:pt idx="1157">
                  <c:v>-1</c:v>
                </c:pt>
                <c:pt idx="1158">
                  <c:v>-1</c:v>
                </c:pt>
                <c:pt idx="1159">
                  <c:v>-1</c:v>
                </c:pt>
                <c:pt idx="1160">
                  <c:v>-1</c:v>
                </c:pt>
                <c:pt idx="1161">
                  <c:v>-1</c:v>
                </c:pt>
                <c:pt idx="1162">
                  <c:v>-1</c:v>
                </c:pt>
                <c:pt idx="1163">
                  <c:v>-1</c:v>
                </c:pt>
                <c:pt idx="1164">
                  <c:v>-1</c:v>
                </c:pt>
                <c:pt idx="1165">
                  <c:v>-1</c:v>
                </c:pt>
                <c:pt idx="1166">
                  <c:v>-1</c:v>
                </c:pt>
                <c:pt idx="1167">
                  <c:v>-1</c:v>
                </c:pt>
                <c:pt idx="1168">
                  <c:v>-1</c:v>
                </c:pt>
                <c:pt idx="1169">
                  <c:v>-1</c:v>
                </c:pt>
                <c:pt idx="1170">
                  <c:v>-1</c:v>
                </c:pt>
                <c:pt idx="1171">
                  <c:v>-1</c:v>
                </c:pt>
                <c:pt idx="1172">
                  <c:v>-1</c:v>
                </c:pt>
                <c:pt idx="1173">
                  <c:v>-1</c:v>
                </c:pt>
                <c:pt idx="1174">
                  <c:v>-1</c:v>
                </c:pt>
                <c:pt idx="1175">
                  <c:v>-1</c:v>
                </c:pt>
                <c:pt idx="1176">
                  <c:v>-1</c:v>
                </c:pt>
                <c:pt idx="1177">
                  <c:v>-1</c:v>
                </c:pt>
                <c:pt idx="1178">
                  <c:v>-1</c:v>
                </c:pt>
                <c:pt idx="1179">
                  <c:v>-1</c:v>
                </c:pt>
                <c:pt idx="1180">
                  <c:v>-1</c:v>
                </c:pt>
                <c:pt idx="1181">
                  <c:v>-1</c:v>
                </c:pt>
                <c:pt idx="1182">
                  <c:v>-1</c:v>
                </c:pt>
                <c:pt idx="1183">
                  <c:v>-1</c:v>
                </c:pt>
                <c:pt idx="1184">
                  <c:v>-1</c:v>
                </c:pt>
                <c:pt idx="1185">
                  <c:v>-1</c:v>
                </c:pt>
                <c:pt idx="1186">
                  <c:v>-1</c:v>
                </c:pt>
                <c:pt idx="1187">
                  <c:v>-1</c:v>
                </c:pt>
                <c:pt idx="1188">
                  <c:v>-1</c:v>
                </c:pt>
                <c:pt idx="1189">
                  <c:v>-1</c:v>
                </c:pt>
                <c:pt idx="1190">
                  <c:v>-1</c:v>
                </c:pt>
                <c:pt idx="1191">
                  <c:v>-1</c:v>
                </c:pt>
                <c:pt idx="1192">
                  <c:v>-1</c:v>
                </c:pt>
                <c:pt idx="1193">
                  <c:v>-1</c:v>
                </c:pt>
                <c:pt idx="1194">
                  <c:v>-1</c:v>
                </c:pt>
                <c:pt idx="1195">
                  <c:v>-1</c:v>
                </c:pt>
                <c:pt idx="1196">
                  <c:v>-1</c:v>
                </c:pt>
                <c:pt idx="1197">
                  <c:v>-1</c:v>
                </c:pt>
                <c:pt idx="1198">
                  <c:v>-1</c:v>
                </c:pt>
                <c:pt idx="1199">
                  <c:v>-1</c:v>
                </c:pt>
                <c:pt idx="1200">
                  <c:v>-1</c:v>
                </c:pt>
                <c:pt idx="1201">
                  <c:v>-1</c:v>
                </c:pt>
                <c:pt idx="1202">
                  <c:v>-1</c:v>
                </c:pt>
                <c:pt idx="1203">
                  <c:v>-1</c:v>
                </c:pt>
                <c:pt idx="1204">
                  <c:v>-1</c:v>
                </c:pt>
                <c:pt idx="1205">
                  <c:v>-1</c:v>
                </c:pt>
                <c:pt idx="1206">
                  <c:v>-1</c:v>
                </c:pt>
                <c:pt idx="1207">
                  <c:v>-1</c:v>
                </c:pt>
                <c:pt idx="1208">
                  <c:v>-1</c:v>
                </c:pt>
                <c:pt idx="1209">
                  <c:v>-1</c:v>
                </c:pt>
                <c:pt idx="1210">
                  <c:v>-1</c:v>
                </c:pt>
                <c:pt idx="1211">
                  <c:v>-1</c:v>
                </c:pt>
                <c:pt idx="1212">
                  <c:v>-1</c:v>
                </c:pt>
                <c:pt idx="1213">
                  <c:v>-1</c:v>
                </c:pt>
                <c:pt idx="1214">
                  <c:v>-1</c:v>
                </c:pt>
                <c:pt idx="1215">
                  <c:v>-1</c:v>
                </c:pt>
                <c:pt idx="1216">
                  <c:v>-1</c:v>
                </c:pt>
                <c:pt idx="1217">
                  <c:v>-1</c:v>
                </c:pt>
                <c:pt idx="1218">
                  <c:v>-1</c:v>
                </c:pt>
                <c:pt idx="1219">
                  <c:v>-1</c:v>
                </c:pt>
                <c:pt idx="1220">
                  <c:v>-1</c:v>
                </c:pt>
                <c:pt idx="1221">
                  <c:v>-1</c:v>
                </c:pt>
                <c:pt idx="1222">
                  <c:v>-1</c:v>
                </c:pt>
                <c:pt idx="1223">
                  <c:v>-1</c:v>
                </c:pt>
                <c:pt idx="1224">
                  <c:v>-1</c:v>
                </c:pt>
                <c:pt idx="1225">
                  <c:v>-1</c:v>
                </c:pt>
                <c:pt idx="1226">
                  <c:v>-1</c:v>
                </c:pt>
                <c:pt idx="1227">
                  <c:v>-1</c:v>
                </c:pt>
                <c:pt idx="1228">
                  <c:v>-1</c:v>
                </c:pt>
                <c:pt idx="1229">
                  <c:v>-1</c:v>
                </c:pt>
                <c:pt idx="1230">
                  <c:v>-1</c:v>
                </c:pt>
                <c:pt idx="1231">
                  <c:v>-1</c:v>
                </c:pt>
                <c:pt idx="1232">
                  <c:v>-1</c:v>
                </c:pt>
                <c:pt idx="1233">
                  <c:v>-1</c:v>
                </c:pt>
                <c:pt idx="1234">
                  <c:v>-1</c:v>
                </c:pt>
                <c:pt idx="1235">
                  <c:v>-1</c:v>
                </c:pt>
                <c:pt idx="1236">
                  <c:v>-1</c:v>
                </c:pt>
                <c:pt idx="1237">
                  <c:v>-1</c:v>
                </c:pt>
                <c:pt idx="1238">
                  <c:v>-1</c:v>
                </c:pt>
                <c:pt idx="1239">
                  <c:v>-1</c:v>
                </c:pt>
                <c:pt idx="1240">
                  <c:v>-1</c:v>
                </c:pt>
                <c:pt idx="1241">
                  <c:v>-1</c:v>
                </c:pt>
                <c:pt idx="1242">
                  <c:v>-1</c:v>
                </c:pt>
                <c:pt idx="1243">
                  <c:v>-1</c:v>
                </c:pt>
                <c:pt idx="1244">
                  <c:v>-1</c:v>
                </c:pt>
                <c:pt idx="1245">
                  <c:v>-1</c:v>
                </c:pt>
                <c:pt idx="1246">
                  <c:v>-1</c:v>
                </c:pt>
                <c:pt idx="1247">
                  <c:v>-1</c:v>
                </c:pt>
                <c:pt idx="1248">
                  <c:v>-1</c:v>
                </c:pt>
                <c:pt idx="1249">
                  <c:v>-1</c:v>
                </c:pt>
                <c:pt idx="1250">
                  <c:v>-1</c:v>
                </c:pt>
                <c:pt idx="1251">
                  <c:v>-1</c:v>
                </c:pt>
                <c:pt idx="1252">
                  <c:v>-1</c:v>
                </c:pt>
                <c:pt idx="1253">
                  <c:v>-1</c:v>
                </c:pt>
                <c:pt idx="1254">
                  <c:v>-1</c:v>
                </c:pt>
                <c:pt idx="1255">
                  <c:v>-1</c:v>
                </c:pt>
                <c:pt idx="1256">
                  <c:v>-1</c:v>
                </c:pt>
                <c:pt idx="1257">
                  <c:v>-1</c:v>
                </c:pt>
                <c:pt idx="1258">
                  <c:v>-1</c:v>
                </c:pt>
                <c:pt idx="1259">
                  <c:v>-1</c:v>
                </c:pt>
                <c:pt idx="1260">
                  <c:v>-1</c:v>
                </c:pt>
                <c:pt idx="1261">
                  <c:v>-1</c:v>
                </c:pt>
                <c:pt idx="1262">
                  <c:v>-1</c:v>
                </c:pt>
                <c:pt idx="1263">
                  <c:v>-1</c:v>
                </c:pt>
                <c:pt idx="1264">
                  <c:v>-1</c:v>
                </c:pt>
                <c:pt idx="1265">
                  <c:v>-1</c:v>
                </c:pt>
                <c:pt idx="1266">
                  <c:v>-1</c:v>
                </c:pt>
                <c:pt idx="1267">
                  <c:v>-1</c:v>
                </c:pt>
                <c:pt idx="1268">
                  <c:v>-1</c:v>
                </c:pt>
                <c:pt idx="1269">
                  <c:v>-1</c:v>
                </c:pt>
                <c:pt idx="1270">
                  <c:v>-1</c:v>
                </c:pt>
                <c:pt idx="1271">
                  <c:v>-1</c:v>
                </c:pt>
                <c:pt idx="1272">
                  <c:v>-1</c:v>
                </c:pt>
                <c:pt idx="1273">
                  <c:v>-1</c:v>
                </c:pt>
                <c:pt idx="1274">
                  <c:v>-1</c:v>
                </c:pt>
                <c:pt idx="1275">
                  <c:v>-1</c:v>
                </c:pt>
                <c:pt idx="1276">
                  <c:v>-1</c:v>
                </c:pt>
                <c:pt idx="1277">
                  <c:v>-1</c:v>
                </c:pt>
                <c:pt idx="1278">
                  <c:v>-1</c:v>
                </c:pt>
                <c:pt idx="1279">
                  <c:v>-1</c:v>
                </c:pt>
                <c:pt idx="1280">
                  <c:v>-1</c:v>
                </c:pt>
                <c:pt idx="1281">
                  <c:v>-1</c:v>
                </c:pt>
                <c:pt idx="1282">
                  <c:v>-1</c:v>
                </c:pt>
                <c:pt idx="1283">
                  <c:v>-1</c:v>
                </c:pt>
                <c:pt idx="1284">
                  <c:v>-1</c:v>
                </c:pt>
                <c:pt idx="1285">
                  <c:v>-1</c:v>
                </c:pt>
                <c:pt idx="1286">
                  <c:v>-1</c:v>
                </c:pt>
                <c:pt idx="1287">
                  <c:v>-1</c:v>
                </c:pt>
                <c:pt idx="1288">
                  <c:v>-1</c:v>
                </c:pt>
                <c:pt idx="1289">
                  <c:v>-1</c:v>
                </c:pt>
                <c:pt idx="1290">
                  <c:v>-1</c:v>
                </c:pt>
                <c:pt idx="1291">
                  <c:v>-1</c:v>
                </c:pt>
                <c:pt idx="1292">
                  <c:v>-1</c:v>
                </c:pt>
                <c:pt idx="1293">
                  <c:v>-1</c:v>
                </c:pt>
                <c:pt idx="1294">
                  <c:v>-1</c:v>
                </c:pt>
                <c:pt idx="1295">
                  <c:v>-1</c:v>
                </c:pt>
                <c:pt idx="1296">
                  <c:v>-1</c:v>
                </c:pt>
                <c:pt idx="1297">
                  <c:v>-1</c:v>
                </c:pt>
                <c:pt idx="1298">
                  <c:v>-1</c:v>
                </c:pt>
                <c:pt idx="1299">
                  <c:v>-1</c:v>
                </c:pt>
                <c:pt idx="1300">
                  <c:v>-1</c:v>
                </c:pt>
                <c:pt idx="1301">
                  <c:v>-1</c:v>
                </c:pt>
                <c:pt idx="1302">
                  <c:v>-1</c:v>
                </c:pt>
                <c:pt idx="1303">
                  <c:v>-1</c:v>
                </c:pt>
                <c:pt idx="1304">
                  <c:v>-1</c:v>
                </c:pt>
                <c:pt idx="1305">
                  <c:v>-1</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pt idx="1524">
                  <c:v>-1</c:v>
                </c:pt>
                <c:pt idx="1525">
                  <c:v>-1</c:v>
                </c:pt>
                <c:pt idx="1526">
                  <c:v>-1</c:v>
                </c:pt>
                <c:pt idx="1527">
                  <c:v>-1</c:v>
                </c:pt>
                <c:pt idx="1528">
                  <c:v>-1</c:v>
                </c:pt>
                <c:pt idx="1529">
                  <c:v>-1</c:v>
                </c:pt>
                <c:pt idx="1530">
                  <c:v>-1</c:v>
                </c:pt>
                <c:pt idx="1531">
                  <c:v>-1</c:v>
                </c:pt>
                <c:pt idx="1532">
                  <c:v>-1</c:v>
                </c:pt>
                <c:pt idx="1533">
                  <c:v>-1</c:v>
                </c:pt>
                <c:pt idx="1534">
                  <c:v>-1</c:v>
                </c:pt>
                <c:pt idx="1535">
                  <c:v>-1</c:v>
                </c:pt>
                <c:pt idx="1536">
                  <c:v>-1</c:v>
                </c:pt>
                <c:pt idx="1537">
                  <c:v>-1</c:v>
                </c:pt>
                <c:pt idx="1538">
                  <c:v>-1</c:v>
                </c:pt>
                <c:pt idx="1539">
                  <c:v>-1</c:v>
                </c:pt>
                <c:pt idx="1540">
                  <c:v>-1</c:v>
                </c:pt>
                <c:pt idx="1541">
                  <c:v>-1</c:v>
                </c:pt>
                <c:pt idx="1542">
                  <c:v>-1</c:v>
                </c:pt>
                <c:pt idx="1543">
                  <c:v>-1</c:v>
                </c:pt>
                <c:pt idx="1544">
                  <c:v>-1</c:v>
                </c:pt>
                <c:pt idx="1545">
                  <c:v>-1</c:v>
                </c:pt>
                <c:pt idx="1546">
                  <c:v>-1</c:v>
                </c:pt>
                <c:pt idx="1547">
                  <c:v>-1</c:v>
                </c:pt>
                <c:pt idx="1548">
                  <c:v>-1</c:v>
                </c:pt>
                <c:pt idx="1549">
                  <c:v>-1</c:v>
                </c:pt>
                <c:pt idx="1550">
                  <c:v>-1</c:v>
                </c:pt>
                <c:pt idx="1551">
                  <c:v>-1</c:v>
                </c:pt>
                <c:pt idx="1552">
                  <c:v>-1</c:v>
                </c:pt>
                <c:pt idx="1553">
                  <c:v>-1</c:v>
                </c:pt>
                <c:pt idx="1554">
                  <c:v>-1</c:v>
                </c:pt>
                <c:pt idx="1555">
                  <c:v>-1</c:v>
                </c:pt>
                <c:pt idx="1556">
                  <c:v>-1</c:v>
                </c:pt>
                <c:pt idx="1557">
                  <c:v>-1</c:v>
                </c:pt>
                <c:pt idx="1558">
                  <c:v>-1</c:v>
                </c:pt>
                <c:pt idx="1559">
                  <c:v>-1</c:v>
                </c:pt>
                <c:pt idx="1560">
                  <c:v>-1</c:v>
                </c:pt>
                <c:pt idx="1561">
                  <c:v>-1</c:v>
                </c:pt>
                <c:pt idx="1562">
                  <c:v>-1</c:v>
                </c:pt>
                <c:pt idx="1563">
                  <c:v>-1</c:v>
                </c:pt>
                <c:pt idx="1564">
                  <c:v>-1</c:v>
                </c:pt>
                <c:pt idx="1565">
                  <c:v>-1</c:v>
                </c:pt>
                <c:pt idx="1566">
                  <c:v>-1</c:v>
                </c:pt>
                <c:pt idx="1567">
                  <c:v>-1</c:v>
                </c:pt>
                <c:pt idx="1568">
                  <c:v>-1</c:v>
                </c:pt>
                <c:pt idx="1569">
                  <c:v>-1</c:v>
                </c:pt>
                <c:pt idx="1570">
                  <c:v>-1</c:v>
                </c:pt>
                <c:pt idx="1571">
                  <c:v>-1</c:v>
                </c:pt>
                <c:pt idx="1572">
                  <c:v>-1</c:v>
                </c:pt>
                <c:pt idx="1573">
                  <c:v>-1</c:v>
                </c:pt>
                <c:pt idx="1574">
                  <c:v>-1</c:v>
                </c:pt>
                <c:pt idx="1575">
                  <c:v>-1</c:v>
                </c:pt>
                <c:pt idx="1576">
                  <c:v>-1</c:v>
                </c:pt>
                <c:pt idx="1577">
                  <c:v>-1</c:v>
                </c:pt>
                <c:pt idx="1578">
                  <c:v>-1</c:v>
                </c:pt>
                <c:pt idx="1579">
                  <c:v>-1</c:v>
                </c:pt>
                <c:pt idx="1580">
                  <c:v>-1</c:v>
                </c:pt>
                <c:pt idx="1581">
                  <c:v>-1</c:v>
                </c:pt>
                <c:pt idx="1582">
                  <c:v>-1</c:v>
                </c:pt>
                <c:pt idx="1583">
                  <c:v>-1</c:v>
                </c:pt>
                <c:pt idx="1584">
                  <c:v>-1</c:v>
                </c:pt>
                <c:pt idx="1585">
                  <c:v>-1</c:v>
                </c:pt>
                <c:pt idx="1586">
                  <c:v>-1</c:v>
                </c:pt>
                <c:pt idx="1587">
                  <c:v>-1</c:v>
                </c:pt>
                <c:pt idx="1588">
                  <c:v>-1</c:v>
                </c:pt>
                <c:pt idx="1589">
                  <c:v>-1</c:v>
                </c:pt>
                <c:pt idx="1590">
                  <c:v>-1</c:v>
                </c:pt>
                <c:pt idx="1591">
                  <c:v>-1</c:v>
                </c:pt>
                <c:pt idx="1592">
                  <c:v>-1</c:v>
                </c:pt>
                <c:pt idx="1593">
                  <c:v>-1</c:v>
                </c:pt>
                <c:pt idx="1594">
                  <c:v>-1</c:v>
                </c:pt>
                <c:pt idx="1595">
                  <c:v>-1</c:v>
                </c:pt>
                <c:pt idx="1596">
                  <c:v>-1</c:v>
                </c:pt>
                <c:pt idx="1597">
                  <c:v>-1</c:v>
                </c:pt>
                <c:pt idx="1598">
                  <c:v>-1</c:v>
                </c:pt>
                <c:pt idx="1599">
                  <c:v>-1</c:v>
                </c:pt>
                <c:pt idx="1600">
                  <c:v>-1</c:v>
                </c:pt>
                <c:pt idx="1601">
                  <c:v>-1</c:v>
                </c:pt>
                <c:pt idx="1602">
                  <c:v>-1</c:v>
                </c:pt>
                <c:pt idx="1603">
                  <c:v>-1</c:v>
                </c:pt>
                <c:pt idx="1604">
                  <c:v>-1</c:v>
                </c:pt>
                <c:pt idx="1605">
                  <c:v>-1</c:v>
                </c:pt>
                <c:pt idx="1606">
                  <c:v>-1</c:v>
                </c:pt>
                <c:pt idx="1607">
                  <c:v>-1</c:v>
                </c:pt>
                <c:pt idx="1608">
                  <c:v>-1</c:v>
                </c:pt>
                <c:pt idx="1609">
                  <c:v>-1</c:v>
                </c:pt>
                <c:pt idx="1610">
                  <c:v>-1</c:v>
                </c:pt>
                <c:pt idx="1611">
                  <c:v>-1</c:v>
                </c:pt>
                <c:pt idx="1612">
                  <c:v>-1</c:v>
                </c:pt>
                <c:pt idx="1613">
                  <c:v>-1</c:v>
                </c:pt>
                <c:pt idx="1614">
                  <c:v>-1</c:v>
                </c:pt>
                <c:pt idx="1615">
                  <c:v>-1</c:v>
                </c:pt>
                <c:pt idx="1616">
                  <c:v>-1</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c:v>
                </c:pt>
                <c:pt idx="2532">
                  <c:v>-1</c:v>
                </c:pt>
                <c:pt idx="2533">
                  <c:v>-1</c:v>
                </c:pt>
                <c:pt idx="2534">
                  <c:v>-1</c:v>
                </c:pt>
                <c:pt idx="2535">
                  <c:v>-1</c:v>
                </c:pt>
                <c:pt idx="2536">
                  <c:v>-1</c:v>
                </c:pt>
                <c:pt idx="2537">
                  <c:v>-1</c:v>
                </c:pt>
                <c:pt idx="2538">
                  <c:v>-1</c:v>
                </c:pt>
                <c:pt idx="2539">
                  <c:v>-1</c:v>
                </c:pt>
                <c:pt idx="2540">
                  <c:v>-1</c:v>
                </c:pt>
                <c:pt idx="2541">
                  <c:v>-1</c:v>
                </c:pt>
                <c:pt idx="2542">
                  <c:v>-1</c:v>
                </c:pt>
                <c:pt idx="2543">
                  <c:v>-1</c:v>
                </c:pt>
                <c:pt idx="2544">
                  <c:v>-1</c:v>
                </c:pt>
                <c:pt idx="2545">
                  <c:v>-1</c:v>
                </c:pt>
                <c:pt idx="2546">
                  <c:v>-1</c:v>
                </c:pt>
                <c:pt idx="2547">
                  <c:v>-1</c:v>
                </c:pt>
                <c:pt idx="2548">
                  <c:v>-1</c:v>
                </c:pt>
                <c:pt idx="2549">
                  <c:v>-1</c:v>
                </c:pt>
                <c:pt idx="2550">
                  <c:v>-1</c:v>
                </c:pt>
                <c:pt idx="2551">
                  <c:v>-1</c:v>
                </c:pt>
                <c:pt idx="2552">
                  <c:v>-1</c:v>
                </c:pt>
                <c:pt idx="2553">
                  <c:v>-1</c:v>
                </c:pt>
                <c:pt idx="2554">
                  <c:v>-1</c:v>
                </c:pt>
                <c:pt idx="2555">
                  <c:v>-1</c:v>
                </c:pt>
                <c:pt idx="2556">
                  <c:v>-1</c:v>
                </c:pt>
                <c:pt idx="2557">
                  <c:v>-1</c:v>
                </c:pt>
                <c:pt idx="2558">
                  <c:v>-1</c:v>
                </c:pt>
                <c:pt idx="2559">
                  <c:v>-1</c:v>
                </c:pt>
                <c:pt idx="2560">
                  <c:v>-1</c:v>
                </c:pt>
                <c:pt idx="2561">
                  <c:v>-1</c:v>
                </c:pt>
                <c:pt idx="2562">
                  <c:v>-1</c:v>
                </c:pt>
                <c:pt idx="2563">
                  <c:v>-1</c:v>
                </c:pt>
                <c:pt idx="2564">
                  <c:v>-1</c:v>
                </c:pt>
                <c:pt idx="2565">
                  <c:v>-1</c:v>
                </c:pt>
                <c:pt idx="2566">
                  <c:v>-1</c:v>
                </c:pt>
                <c:pt idx="2567">
                  <c:v>-1</c:v>
                </c:pt>
                <c:pt idx="2568">
                  <c:v>-1</c:v>
                </c:pt>
                <c:pt idx="2569">
                  <c:v>-1</c:v>
                </c:pt>
                <c:pt idx="2570">
                  <c:v>-1</c:v>
                </c:pt>
                <c:pt idx="2571">
                  <c:v>-1</c:v>
                </c:pt>
                <c:pt idx="2572">
                  <c:v>-1</c:v>
                </c:pt>
                <c:pt idx="2573">
                  <c:v>-1</c:v>
                </c:pt>
                <c:pt idx="2574">
                  <c:v>-1</c:v>
                </c:pt>
                <c:pt idx="2575">
                  <c:v>-1</c:v>
                </c:pt>
                <c:pt idx="2576">
                  <c:v>-1</c:v>
                </c:pt>
                <c:pt idx="2577">
                  <c:v>-1</c:v>
                </c:pt>
                <c:pt idx="2578">
                  <c:v>-1</c:v>
                </c:pt>
                <c:pt idx="2579">
                  <c:v>-1</c:v>
                </c:pt>
                <c:pt idx="2580">
                  <c:v>-1</c:v>
                </c:pt>
                <c:pt idx="2581">
                  <c:v>-1</c:v>
                </c:pt>
                <c:pt idx="2582">
                  <c:v>-1</c:v>
                </c:pt>
                <c:pt idx="2583">
                  <c:v>-1</c:v>
                </c:pt>
                <c:pt idx="2584">
                  <c:v>-1</c:v>
                </c:pt>
                <c:pt idx="2585">
                  <c:v>-1</c:v>
                </c:pt>
                <c:pt idx="2586">
                  <c:v>-1</c:v>
                </c:pt>
                <c:pt idx="2587">
                  <c:v>-1</c:v>
                </c:pt>
                <c:pt idx="2588">
                  <c:v>-1</c:v>
                </c:pt>
                <c:pt idx="2589">
                  <c:v>-1</c:v>
                </c:pt>
                <c:pt idx="2590">
                  <c:v>-1</c:v>
                </c:pt>
                <c:pt idx="2591">
                  <c:v>-1</c:v>
                </c:pt>
                <c:pt idx="2592">
                  <c:v>-1</c:v>
                </c:pt>
                <c:pt idx="2593">
                  <c:v>-1</c:v>
                </c:pt>
                <c:pt idx="2594">
                  <c:v>-1</c:v>
                </c:pt>
                <c:pt idx="2595">
                  <c:v>-1</c:v>
                </c:pt>
                <c:pt idx="2596">
                  <c:v>-1</c:v>
                </c:pt>
                <c:pt idx="2597">
                  <c:v>-1</c:v>
                </c:pt>
                <c:pt idx="2598">
                  <c:v>-1</c:v>
                </c:pt>
                <c:pt idx="2599">
                  <c:v>-1</c:v>
                </c:pt>
                <c:pt idx="2600">
                  <c:v>-1</c:v>
                </c:pt>
                <c:pt idx="2601">
                  <c:v>-1</c:v>
                </c:pt>
                <c:pt idx="2602">
                  <c:v>-1</c:v>
                </c:pt>
                <c:pt idx="2603">
                  <c:v>-1</c:v>
                </c:pt>
                <c:pt idx="2604">
                  <c:v>-1</c:v>
                </c:pt>
                <c:pt idx="2605">
                  <c:v>-1</c:v>
                </c:pt>
                <c:pt idx="2606">
                  <c:v>-1</c:v>
                </c:pt>
                <c:pt idx="2607">
                  <c:v>-1</c:v>
                </c:pt>
                <c:pt idx="2608">
                  <c:v>-1</c:v>
                </c:pt>
                <c:pt idx="2609">
                  <c:v>-1</c:v>
                </c:pt>
                <c:pt idx="2610">
                  <c:v>-1</c:v>
                </c:pt>
                <c:pt idx="2611">
                  <c:v>-1</c:v>
                </c:pt>
                <c:pt idx="2612">
                  <c:v>-1</c:v>
                </c:pt>
                <c:pt idx="2613">
                  <c:v>-1</c:v>
                </c:pt>
                <c:pt idx="2614">
                  <c:v>-1</c:v>
                </c:pt>
                <c:pt idx="2615">
                  <c:v>-1</c:v>
                </c:pt>
                <c:pt idx="2616">
                  <c:v>-1</c:v>
                </c:pt>
                <c:pt idx="2617">
                  <c:v>-1</c:v>
                </c:pt>
                <c:pt idx="2618">
                  <c:v>-1</c:v>
                </c:pt>
                <c:pt idx="2619">
                  <c:v>-1</c:v>
                </c:pt>
                <c:pt idx="2620">
                  <c:v>-1</c:v>
                </c:pt>
                <c:pt idx="2621">
                  <c:v>-1</c:v>
                </c:pt>
                <c:pt idx="2622">
                  <c:v>-1</c:v>
                </c:pt>
                <c:pt idx="2623">
                  <c:v>-1</c:v>
                </c:pt>
                <c:pt idx="2624">
                  <c:v>-1</c:v>
                </c:pt>
                <c:pt idx="2625">
                  <c:v>-1</c:v>
                </c:pt>
                <c:pt idx="2626">
                  <c:v>-1</c:v>
                </c:pt>
                <c:pt idx="2627">
                  <c:v>-1</c:v>
                </c:pt>
                <c:pt idx="2628">
                  <c:v>-1</c:v>
                </c:pt>
                <c:pt idx="2629">
                  <c:v>-1</c:v>
                </c:pt>
                <c:pt idx="2630">
                  <c:v>-1</c:v>
                </c:pt>
                <c:pt idx="2631">
                  <c:v>-1</c:v>
                </c:pt>
                <c:pt idx="2632">
                  <c:v>-1</c:v>
                </c:pt>
                <c:pt idx="2633">
                  <c:v>-1</c:v>
                </c:pt>
                <c:pt idx="2634">
                  <c:v>-1</c:v>
                </c:pt>
                <c:pt idx="2635">
                  <c:v>-1</c:v>
                </c:pt>
                <c:pt idx="2636">
                  <c:v>-1</c:v>
                </c:pt>
                <c:pt idx="2637">
                  <c:v>-1</c:v>
                </c:pt>
                <c:pt idx="2638">
                  <c:v>-1</c:v>
                </c:pt>
                <c:pt idx="2639">
                  <c:v>-1</c:v>
                </c:pt>
                <c:pt idx="2640">
                  <c:v>-1</c:v>
                </c:pt>
                <c:pt idx="2641">
                  <c:v>-1</c:v>
                </c:pt>
                <c:pt idx="2642">
                  <c:v>-1</c:v>
                </c:pt>
                <c:pt idx="2643">
                  <c:v>-1</c:v>
                </c:pt>
                <c:pt idx="2644">
                  <c:v>-1</c:v>
                </c:pt>
                <c:pt idx="2645">
                  <c:v>-1</c:v>
                </c:pt>
                <c:pt idx="2646">
                  <c:v>-1</c:v>
                </c:pt>
                <c:pt idx="2647">
                  <c:v>-1</c:v>
                </c:pt>
                <c:pt idx="2648">
                  <c:v>-1</c:v>
                </c:pt>
                <c:pt idx="2649">
                  <c:v>-1</c:v>
                </c:pt>
                <c:pt idx="2650">
                  <c:v>-1</c:v>
                </c:pt>
                <c:pt idx="2651">
                  <c:v>-1</c:v>
                </c:pt>
                <c:pt idx="2652">
                  <c:v>-1</c:v>
                </c:pt>
                <c:pt idx="2653">
                  <c:v>-1</c:v>
                </c:pt>
                <c:pt idx="2654">
                  <c:v>-1</c:v>
                </c:pt>
                <c:pt idx="2655">
                  <c:v>-1</c:v>
                </c:pt>
                <c:pt idx="2656">
                  <c:v>-1</c:v>
                </c:pt>
                <c:pt idx="2657">
                  <c:v>-1</c:v>
                </c:pt>
                <c:pt idx="2658">
                  <c:v>-1</c:v>
                </c:pt>
                <c:pt idx="2659">
                  <c:v>-1</c:v>
                </c:pt>
                <c:pt idx="2660">
                  <c:v>-1</c:v>
                </c:pt>
                <c:pt idx="2661">
                  <c:v>-1</c:v>
                </c:pt>
                <c:pt idx="2662">
                  <c:v>-1</c:v>
                </c:pt>
                <c:pt idx="2663">
                  <c:v>-1</c:v>
                </c:pt>
                <c:pt idx="2664">
                  <c:v>-1</c:v>
                </c:pt>
                <c:pt idx="2665">
                  <c:v>-1</c:v>
                </c:pt>
                <c:pt idx="2666">
                  <c:v>-1</c:v>
                </c:pt>
                <c:pt idx="2667">
                  <c:v>-1</c:v>
                </c:pt>
                <c:pt idx="2668">
                  <c:v>-1</c:v>
                </c:pt>
                <c:pt idx="2669">
                  <c:v>-1</c:v>
                </c:pt>
                <c:pt idx="2670">
                  <c:v>-1</c:v>
                </c:pt>
                <c:pt idx="2671">
                  <c:v>-1</c:v>
                </c:pt>
                <c:pt idx="2672">
                  <c:v>-1</c:v>
                </c:pt>
                <c:pt idx="2673">
                  <c:v>-1</c:v>
                </c:pt>
                <c:pt idx="2674">
                  <c:v>-1</c:v>
                </c:pt>
                <c:pt idx="2675">
                  <c:v>-1</c:v>
                </c:pt>
                <c:pt idx="2676">
                  <c:v>-1</c:v>
                </c:pt>
                <c:pt idx="2677">
                  <c:v>-1</c:v>
                </c:pt>
                <c:pt idx="2678">
                  <c:v>-1</c:v>
                </c:pt>
                <c:pt idx="2679">
                  <c:v>-1</c:v>
                </c:pt>
                <c:pt idx="2680">
                  <c:v>-1</c:v>
                </c:pt>
                <c:pt idx="2681">
                  <c:v>-1</c:v>
                </c:pt>
                <c:pt idx="2682">
                  <c:v>-1</c:v>
                </c:pt>
                <c:pt idx="2683">
                  <c:v>-1</c:v>
                </c:pt>
                <c:pt idx="2684">
                  <c:v>-1</c:v>
                </c:pt>
                <c:pt idx="2685">
                  <c:v>-1</c:v>
                </c:pt>
                <c:pt idx="2686">
                  <c:v>-1</c:v>
                </c:pt>
                <c:pt idx="2687">
                  <c:v>-1</c:v>
                </c:pt>
                <c:pt idx="2688">
                  <c:v>-1</c:v>
                </c:pt>
                <c:pt idx="2689">
                  <c:v>-1</c:v>
                </c:pt>
                <c:pt idx="2690">
                  <c:v>-1</c:v>
                </c:pt>
                <c:pt idx="2691">
                  <c:v>-1</c:v>
                </c:pt>
                <c:pt idx="2692">
                  <c:v>-1</c:v>
                </c:pt>
                <c:pt idx="2693">
                  <c:v>-1</c:v>
                </c:pt>
                <c:pt idx="2694">
                  <c:v>-1</c:v>
                </c:pt>
                <c:pt idx="2695">
                  <c:v>-1</c:v>
                </c:pt>
                <c:pt idx="2696">
                  <c:v>-1</c:v>
                </c:pt>
                <c:pt idx="2697">
                  <c:v>-1</c:v>
                </c:pt>
                <c:pt idx="2698">
                  <c:v>-1</c:v>
                </c:pt>
                <c:pt idx="2699">
                  <c:v>-1</c:v>
                </c:pt>
                <c:pt idx="2700">
                  <c:v>-1</c:v>
                </c:pt>
                <c:pt idx="2701">
                  <c:v>-1</c:v>
                </c:pt>
                <c:pt idx="2702">
                  <c:v>-1</c:v>
                </c:pt>
                <c:pt idx="2703">
                  <c:v>-1</c:v>
                </c:pt>
                <c:pt idx="2704">
                  <c:v>-1</c:v>
                </c:pt>
                <c:pt idx="2705">
                  <c:v>-1</c:v>
                </c:pt>
                <c:pt idx="2706">
                  <c:v>-1</c:v>
                </c:pt>
                <c:pt idx="2707">
                  <c:v>-1</c:v>
                </c:pt>
                <c:pt idx="2708">
                  <c:v>-1</c:v>
                </c:pt>
                <c:pt idx="2709">
                  <c:v>-1</c:v>
                </c:pt>
                <c:pt idx="2710">
                  <c:v>-1</c:v>
                </c:pt>
                <c:pt idx="2711">
                  <c:v>-1</c:v>
                </c:pt>
                <c:pt idx="2712">
                  <c:v>-1</c:v>
                </c:pt>
                <c:pt idx="2713">
                  <c:v>-1</c:v>
                </c:pt>
                <c:pt idx="2714">
                  <c:v>-1</c:v>
                </c:pt>
                <c:pt idx="2715">
                  <c:v>-1</c:v>
                </c:pt>
                <c:pt idx="2716">
                  <c:v>-1</c:v>
                </c:pt>
                <c:pt idx="2717">
                  <c:v>-1</c:v>
                </c:pt>
                <c:pt idx="2718">
                  <c:v>-1</c:v>
                </c:pt>
                <c:pt idx="2719">
                  <c:v>-1</c:v>
                </c:pt>
                <c:pt idx="2720">
                  <c:v>-1</c:v>
                </c:pt>
                <c:pt idx="2721">
                  <c:v>-1</c:v>
                </c:pt>
                <c:pt idx="2722">
                  <c:v>-1</c:v>
                </c:pt>
                <c:pt idx="2723">
                  <c:v>-1</c:v>
                </c:pt>
                <c:pt idx="2724">
                  <c:v>-1</c:v>
                </c:pt>
                <c:pt idx="2725">
                  <c:v>-1</c:v>
                </c:pt>
                <c:pt idx="2726">
                  <c:v>-1</c:v>
                </c:pt>
                <c:pt idx="2727">
                  <c:v>-1</c:v>
                </c:pt>
                <c:pt idx="2728">
                  <c:v>-1</c:v>
                </c:pt>
                <c:pt idx="2729">
                  <c:v>-1</c:v>
                </c:pt>
                <c:pt idx="2730">
                  <c:v>-1</c:v>
                </c:pt>
                <c:pt idx="2731">
                  <c:v>-1</c:v>
                </c:pt>
                <c:pt idx="2732">
                  <c:v>-1</c:v>
                </c:pt>
                <c:pt idx="2733">
                  <c:v>-1</c:v>
                </c:pt>
                <c:pt idx="2734">
                  <c:v>-1</c:v>
                </c:pt>
                <c:pt idx="2735">
                  <c:v>-1</c:v>
                </c:pt>
                <c:pt idx="2736">
                  <c:v>-1</c:v>
                </c:pt>
                <c:pt idx="2737">
                  <c:v>-1</c:v>
                </c:pt>
                <c:pt idx="2738">
                  <c:v>-1</c:v>
                </c:pt>
                <c:pt idx="2739">
                  <c:v>-1</c:v>
                </c:pt>
                <c:pt idx="2740">
                  <c:v>-1</c:v>
                </c:pt>
                <c:pt idx="2741">
                  <c:v>-1</c:v>
                </c:pt>
                <c:pt idx="2742">
                  <c:v>-1</c:v>
                </c:pt>
                <c:pt idx="2743">
                  <c:v>-1</c:v>
                </c:pt>
                <c:pt idx="2744">
                  <c:v>-1</c:v>
                </c:pt>
                <c:pt idx="2745">
                  <c:v>-1</c:v>
                </c:pt>
                <c:pt idx="2746">
                  <c:v>-1</c:v>
                </c:pt>
                <c:pt idx="2747">
                  <c:v>-1</c:v>
                </c:pt>
                <c:pt idx="2748">
                  <c:v>-1</c:v>
                </c:pt>
                <c:pt idx="2749">
                  <c:v>-1</c:v>
                </c:pt>
                <c:pt idx="2750">
                  <c:v>-1</c:v>
                </c:pt>
                <c:pt idx="2751">
                  <c:v>-1</c:v>
                </c:pt>
                <c:pt idx="2752">
                  <c:v>-1</c:v>
                </c:pt>
                <c:pt idx="2753">
                  <c:v>-1</c:v>
                </c:pt>
                <c:pt idx="2754">
                  <c:v>-1</c:v>
                </c:pt>
                <c:pt idx="2755">
                  <c:v>-1</c:v>
                </c:pt>
                <c:pt idx="2756">
                  <c:v>-1</c:v>
                </c:pt>
                <c:pt idx="2757">
                  <c:v>-1</c:v>
                </c:pt>
                <c:pt idx="2758">
                  <c:v>-1</c:v>
                </c:pt>
                <c:pt idx="2759">
                  <c:v>-1</c:v>
                </c:pt>
                <c:pt idx="2760">
                  <c:v>-1</c:v>
                </c:pt>
                <c:pt idx="2761">
                  <c:v>-1</c:v>
                </c:pt>
                <c:pt idx="2762">
                  <c:v>-1</c:v>
                </c:pt>
                <c:pt idx="2763">
                  <c:v>-1</c:v>
                </c:pt>
                <c:pt idx="2764">
                  <c:v>-1</c:v>
                </c:pt>
                <c:pt idx="2765">
                  <c:v>-1</c:v>
                </c:pt>
                <c:pt idx="2766">
                  <c:v>-1</c:v>
                </c:pt>
                <c:pt idx="2767">
                  <c:v>-1</c:v>
                </c:pt>
                <c:pt idx="2768">
                  <c:v>-1</c:v>
                </c:pt>
                <c:pt idx="2769">
                  <c:v>-1</c:v>
                </c:pt>
                <c:pt idx="2770">
                  <c:v>-1</c:v>
                </c:pt>
                <c:pt idx="2771">
                  <c:v>-1</c:v>
                </c:pt>
                <c:pt idx="2772">
                  <c:v>-1</c:v>
                </c:pt>
                <c:pt idx="2773">
                  <c:v>-1</c:v>
                </c:pt>
                <c:pt idx="2774">
                  <c:v>-1</c:v>
                </c:pt>
                <c:pt idx="2775">
                  <c:v>-1</c:v>
                </c:pt>
                <c:pt idx="2776">
                  <c:v>-1</c:v>
                </c:pt>
                <c:pt idx="2777">
                  <c:v>-1</c:v>
                </c:pt>
                <c:pt idx="2778">
                  <c:v>-1</c:v>
                </c:pt>
                <c:pt idx="2779">
                  <c:v>-1</c:v>
                </c:pt>
                <c:pt idx="2780">
                  <c:v>-1</c:v>
                </c:pt>
                <c:pt idx="2781">
                  <c:v>-1</c:v>
                </c:pt>
                <c:pt idx="2782">
                  <c:v>-1</c:v>
                </c:pt>
                <c:pt idx="2783">
                  <c:v>-1</c:v>
                </c:pt>
                <c:pt idx="2784">
                  <c:v>-1</c:v>
                </c:pt>
                <c:pt idx="2785">
                  <c:v>-1</c:v>
                </c:pt>
                <c:pt idx="2786">
                  <c:v>-1</c:v>
                </c:pt>
                <c:pt idx="2787">
                  <c:v>-1</c:v>
                </c:pt>
                <c:pt idx="2788">
                  <c:v>-1</c:v>
                </c:pt>
                <c:pt idx="2789">
                  <c:v>-1</c:v>
                </c:pt>
                <c:pt idx="2790">
                  <c:v>-1</c:v>
                </c:pt>
                <c:pt idx="2791">
                  <c:v>-1</c:v>
                </c:pt>
                <c:pt idx="2792">
                  <c:v>-1</c:v>
                </c:pt>
                <c:pt idx="2793">
                  <c:v>-1</c:v>
                </c:pt>
                <c:pt idx="2794">
                  <c:v>-1</c:v>
                </c:pt>
                <c:pt idx="2795">
                  <c:v>-1</c:v>
                </c:pt>
                <c:pt idx="2796">
                  <c:v>-1</c:v>
                </c:pt>
                <c:pt idx="2797">
                  <c:v>-1</c:v>
                </c:pt>
                <c:pt idx="2798">
                  <c:v>-1</c:v>
                </c:pt>
                <c:pt idx="2799">
                  <c:v>-1</c:v>
                </c:pt>
                <c:pt idx="2800">
                  <c:v>-1</c:v>
                </c:pt>
                <c:pt idx="2801">
                  <c:v>-1</c:v>
                </c:pt>
                <c:pt idx="2802">
                  <c:v>-1</c:v>
                </c:pt>
                <c:pt idx="2803">
                  <c:v>-1</c:v>
                </c:pt>
                <c:pt idx="2804">
                  <c:v>-1</c:v>
                </c:pt>
                <c:pt idx="2805">
                  <c:v>-1</c:v>
                </c:pt>
                <c:pt idx="2806">
                  <c:v>-1</c:v>
                </c:pt>
                <c:pt idx="2807">
                  <c:v>-1</c:v>
                </c:pt>
                <c:pt idx="2808">
                  <c:v>-1</c:v>
                </c:pt>
                <c:pt idx="2809">
                  <c:v>-1</c:v>
                </c:pt>
                <c:pt idx="2810">
                  <c:v>-1</c:v>
                </c:pt>
                <c:pt idx="2811">
                  <c:v>-1</c:v>
                </c:pt>
                <c:pt idx="2812">
                  <c:v>-1</c:v>
                </c:pt>
                <c:pt idx="2813">
                  <c:v>-1</c:v>
                </c:pt>
                <c:pt idx="2814">
                  <c:v>-1</c:v>
                </c:pt>
                <c:pt idx="2815">
                  <c:v>-1</c:v>
                </c:pt>
                <c:pt idx="2816">
                  <c:v>-1</c:v>
                </c:pt>
                <c:pt idx="2817">
                  <c:v>-1</c:v>
                </c:pt>
                <c:pt idx="2818">
                  <c:v>-1</c:v>
                </c:pt>
                <c:pt idx="2819">
                  <c:v>-1</c:v>
                </c:pt>
                <c:pt idx="2820">
                  <c:v>-1</c:v>
                </c:pt>
                <c:pt idx="2821">
                  <c:v>-1</c:v>
                </c:pt>
                <c:pt idx="2822">
                  <c:v>-1</c:v>
                </c:pt>
                <c:pt idx="2823">
                  <c:v>-1</c:v>
                </c:pt>
                <c:pt idx="2824">
                  <c:v>-1</c:v>
                </c:pt>
                <c:pt idx="2825">
                  <c:v>-1</c:v>
                </c:pt>
                <c:pt idx="2826">
                  <c:v>-1</c:v>
                </c:pt>
                <c:pt idx="2827">
                  <c:v>-1</c:v>
                </c:pt>
                <c:pt idx="2828">
                  <c:v>-1</c:v>
                </c:pt>
                <c:pt idx="2829">
                  <c:v>-1</c:v>
                </c:pt>
                <c:pt idx="2830">
                  <c:v>-1</c:v>
                </c:pt>
                <c:pt idx="2831">
                  <c:v>-1</c:v>
                </c:pt>
                <c:pt idx="2832">
                  <c:v>-1</c:v>
                </c:pt>
                <c:pt idx="2833">
                  <c:v>-1</c:v>
                </c:pt>
                <c:pt idx="2834">
                  <c:v>-1</c:v>
                </c:pt>
                <c:pt idx="2835">
                  <c:v>-1</c:v>
                </c:pt>
                <c:pt idx="2836">
                  <c:v>-1</c:v>
                </c:pt>
                <c:pt idx="2837">
                  <c:v>-1</c:v>
                </c:pt>
                <c:pt idx="2838">
                  <c:v>-1</c:v>
                </c:pt>
                <c:pt idx="2839">
                  <c:v>-1</c:v>
                </c:pt>
                <c:pt idx="2840">
                  <c:v>-1</c:v>
                </c:pt>
                <c:pt idx="2841">
                  <c:v>-1</c:v>
                </c:pt>
                <c:pt idx="2842">
                  <c:v>-1</c:v>
                </c:pt>
                <c:pt idx="2843">
                  <c:v>-1</c:v>
                </c:pt>
                <c:pt idx="2844">
                  <c:v>-1</c:v>
                </c:pt>
                <c:pt idx="2845">
                  <c:v>-1</c:v>
                </c:pt>
                <c:pt idx="2846">
                  <c:v>-1</c:v>
                </c:pt>
                <c:pt idx="2847">
                  <c:v>-1</c:v>
                </c:pt>
                <c:pt idx="2848">
                  <c:v>-1</c:v>
                </c:pt>
                <c:pt idx="2849">
                  <c:v>-1</c:v>
                </c:pt>
                <c:pt idx="2850">
                  <c:v>-1</c:v>
                </c:pt>
                <c:pt idx="2851">
                  <c:v>-1</c:v>
                </c:pt>
                <c:pt idx="2852">
                  <c:v>-1</c:v>
                </c:pt>
                <c:pt idx="2853">
                  <c:v>-1</c:v>
                </c:pt>
                <c:pt idx="2854">
                  <c:v>-1</c:v>
                </c:pt>
                <c:pt idx="2855">
                  <c:v>-1</c:v>
                </c:pt>
                <c:pt idx="2856">
                  <c:v>-1</c:v>
                </c:pt>
                <c:pt idx="2857">
                  <c:v>-1</c:v>
                </c:pt>
                <c:pt idx="2858">
                  <c:v>-1</c:v>
                </c:pt>
                <c:pt idx="2859">
                  <c:v>-1</c:v>
                </c:pt>
                <c:pt idx="2860">
                  <c:v>-1</c:v>
                </c:pt>
                <c:pt idx="2861">
                  <c:v>-1</c:v>
                </c:pt>
                <c:pt idx="2862">
                  <c:v>-1</c:v>
                </c:pt>
                <c:pt idx="2863">
                  <c:v>-1</c:v>
                </c:pt>
                <c:pt idx="2864">
                  <c:v>-1</c:v>
                </c:pt>
                <c:pt idx="2865">
                  <c:v>-1</c:v>
                </c:pt>
                <c:pt idx="2866">
                  <c:v>-1</c:v>
                </c:pt>
                <c:pt idx="2867">
                  <c:v>-1</c:v>
                </c:pt>
                <c:pt idx="2868">
                  <c:v>-1</c:v>
                </c:pt>
                <c:pt idx="2869">
                  <c:v>-1</c:v>
                </c:pt>
                <c:pt idx="2870">
                  <c:v>-1</c:v>
                </c:pt>
                <c:pt idx="2871">
                  <c:v>-1</c:v>
                </c:pt>
                <c:pt idx="2872">
                  <c:v>-1</c:v>
                </c:pt>
                <c:pt idx="2873">
                  <c:v>-1</c:v>
                </c:pt>
                <c:pt idx="2874">
                  <c:v>-1</c:v>
                </c:pt>
                <c:pt idx="2875">
                  <c:v>-1</c:v>
                </c:pt>
                <c:pt idx="2876">
                  <c:v>-1</c:v>
                </c:pt>
                <c:pt idx="2877">
                  <c:v>-1</c:v>
                </c:pt>
                <c:pt idx="2878">
                  <c:v>-1</c:v>
                </c:pt>
                <c:pt idx="2879">
                  <c:v>-1</c:v>
                </c:pt>
                <c:pt idx="2880">
                  <c:v>-1</c:v>
                </c:pt>
                <c:pt idx="2881">
                  <c:v>-1</c:v>
                </c:pt>
                <c:pt idx="2882">
                  <c:v>-1</c:v>
                </c:pt>
                <c:pt idx="2883">
                  <c:v>-1</c:v>
                </c:pt>
                <c:pt idx="2884">
                  <c:v>-1</c:v>
                </c:pt>
                <c:pt idx="2885">
                  <c:v>-1</c:v>
                </c:pt>
                <c:pt idx="2886">
                  <c:v>-1</c:v>
                </c:pt>
                <c:pt idx="2887">
                  <c:v>-1</c:v>
                </c:pt>
                <c:pt idx="2888">
                  <c:v>-1</c:v>
                </c:pt>
                <c:pt idx="2889">
                  <c:v>-1</c:v>
                </c:pt>
                <c:pt idx="2890">
                  <c:v>-1</c:v>
                </c:pt>
                <c:pt idx="2891">
                  <c:v>-1</c:v>
                </c:pt>
                <c:pt idx="2892">
                  <c:v>-1</c:v>
                </c:pt>
                <c:pt idx="2893">
                  <c:v>-1</c:v>
                </c:pt>
                <c:pt idx="2894">
                  <c:v>-1</c:v>
                </c:pt>
                <c:pt idx="2895">
                  <c:v>-1</c:v>
                </c:pt>
                <c:pt idx="2896">
                  <c:v>-1</c:v>
                </c:pt>
                <c:pt idx="2897">
                  <c:v>-1</c:v>
                </c:pt>
                <c:pt idx="2898">
                  <c:v>-1</c:v>
                </c:pt>
                <c:pt idx="2899">
                  <c:v>-1</c:v>
                </c:pt>
                <c:pt idx="2900">
                  <c:v>-1</c:v>
                </c:pt>
                <c:pt idx="2901">
                  <c:v>-1</c:v>
                </c:pt>
                <c:pt idx="2902">
                  <c:v>-1</c:v>
                </c:pt>
                <c:pt idx="2903">
                  <c:v>-1</c:v>
                </c:pt>
                <c:pt idx="2904">
                  <c:v>-1</c:v>
                </c:pt>
                <c:pt idx="2905">
                  <c:v>-1</c:v>
                </c:pt>
                <c:pt idx="2906">
                  <c:v>-1</c:v>
                </c:pt>
                <c:pt idx="2907">
                  <c:v>-1</c:v>
                </c:pt>
                <c:pt idx="2908">
                  <c:v>-1</c:v>
                </c:pt>
                <c:pt idx="2909">
                  <c:v>-1</c:v>
                </c:pt>
                <c:pt idx="2910">
                  <c:v>-1</c:v>
                </c:pt>
                <c:pt idx="2911">
                  <c:v>-1</c:v>
                </c:pt>
                <c:pt idx="2912">
                  <c:v>-1</c:v>
                </c:pt>
                <c:pt idx="2913">
                  <c:v>-1</c:v>
                </c:pt>
                <c:pt idx="2914">
                  <c:v>-1</c:v>
                </c:pt>
                <c:pt idx="2915">
                  <c:v>-1</c:v>
                </c:pt>
                <c:pt idx="2916">
                  <c:v>-1</c:v>
                </c:pt>
                <c:pt idx="2917">
                  <c:v>-1</c:v>
                </c:pt>
                <c:pt idx="2918">
                  <c:v>-1</c:v>
                </c:pt>
                <c:pt idx="2919">
                  <c:v>-1</c:v>
                </c:pt>
                <c:pt idx="2920">
                  <c:v>-1</c:v>
                </c:pt>
                <c:pt idx="2921">
                  <c:v>-1</c:v>
                </c:pt>
                <c:pt idx="2922">
                  <c:v>-1</c:v>
                </c:pt>
                <c:pt idx="2923">
                  <c:v>-1</c:v>
                </c:pt>
                <c:pt idx="2924">
                  <c:v>-1</c:v>
                </c:pt>
                <c:pt idx="2925">
                  <c:v>-1</c:v>
                </c:pt>
                <c:pt idx="2926">
                  <c:v>-1</c:v>
                </c:pt>
                <c:pt idx="2927">
                  <c:v>-1</c:v>
                </c:pt>
                <c:pt idx="2928">
                  <c:v>-1</c:v>
                </c:pt>
                <c:pt idx="2929">
                  <c:v>-1</c:v>
                </c:pt>
                <c:pt idx="2930">
                  <c:v>-1</c:v>
                </c:pt>
                <c:pt idx="2931">
                  <c:v>-1</c:v>
                </c:pt>
                <c:pt idx="2932">
                  <c:v>-1</c:v>
                </c:pt>
                <c:pt idx="2933">
                  <c:v>-1</c:v>
                </c:pt>
                <c:pt idx="2934">
                  <c:v>-1</c:v>
                </c:pt>
                <c:pt idx="2935">
                  <c:v>-1</c:v>
                </c:pt>
                <c:pt idx="2936">
                  <c:v>-1</c:v>
                </c:pt>
                <c:pt idx="2937">
                  <c:v>-1</c:v>
                </c:pt>
                <c:pt idx="2938">
                  <c:v>-1</c:v>
                </c:pt>
                <c:pt idx="2939">
                  <c:v>-1</c:v>
                </c:pt>
                <c:pt idx="2940">
                  <c:v>-1</c:v>
                </c:pt>
                <c:pt idx="2941">
                  <c:v>-1</c:v>
                </c:pt>
                <c:pt idx="2942">
                  <c:v>-1</c:v>
                </c:pt>
                <c:pt idx="2943">
                  <c:v>-1</c:v>
                </c:pt>
                <c:pt idx="2944">
                  <c:v>-1</c:v>
                </c:pt>
                <c:pt idx="2945">
                  <c:v>-1</c:v>
                </c:pt>
                <c:pt idx="2946">
                  <c:v>-1</c:v>
                </c:pt>
                <c:pt idx="2947">
                  <c:v>-1</c:v>
                </c:pt>
                <c:pt idx="2948">
                  <c:v>-1</c:v>
                </c:pt>
                <c:pt idx="2949">
                  <c:v>-1</c:v>
                </c:pt>
                <c:pt idx="2950">
                  <c:v>-1</c:v>
                </c:pt>
                <c:pt idx="2951">
                  <c:v>-1</c:v>
                </c:pt>
                <c:pt idx="2952">
                  <c:v>-1</c:v>
                </c:pt>
                <c:pt idx="2953">
                  <c:v>-1</c:v>
                </c:pt>
                <c:pt idx="2954">
                  <c:v>-1</c:v>
                </c:pt>
                <c:pt idx="2955">
                  <c:v>-1</c:v>
                </c:pt>
                <c:pt idx="2956">
                  <c:v>-1</c:v>
                </c:pt>
                <c:pt idx="2957">
                  <c:v>-1</c:v>
                </c:pt>
                <c:pt idx="2958">
                  <c:v>-1</c:v>
                </c:pt>
                <c:pt idx="2959">
                  <c:v>-1</c:v>
                </c:pt>
                <c:pt idx="2960">
                  <c:v>-1</c:v>
                </c:pt>
                <c:pt idx="2961">
                  <c:v>-1</c:v>
                </c:pt>
                <c:pt idx="2962">
                  <c:v>-1</c:v>
                </c:pt>
                <c:pt idx="2963">
                  <c:v>-1</c:v>
                </c:pt>
                <c:pt idx="2964">
                  <c:v>-1</c:v>
                </c:pt>
                <c:pt idx="2965">
                  <c:v>-1</c:v>
                </c:pt>
                <c:pt idx="2966">
                  <c:v>-1</c:v>
                </c:pt>
                <c:pt idx="2967">
                  <c:v>-1</c:v>
                </c:pt>
                <c:pt idx="2968">
                  <c:v>-1</c:v>
                </c:pt>
                <c:pt idx="2969">
                  <c:v>-1</c:v>
                </c:pt>
                <c:pt idx="2970">
                  <c:v>-1</c:v>
                </c:pt>
                <c:pt idx="2971">
                  <c:v>-1</c:v>
                </c:pt>
                <c:pt idx="2972">
                  <c:v>-1</c:v>
                </c:pt>
                <c:pt idx="2973">
                  <c:v>-1</c:v>
                </c:pt>
                <c:pt idx="2974">
                  <c:v>-1</c:v>
                </c:pt>
                <c:pt idx="2975">
                  <c:v>-1</c:v>
                </c:pt>
                <c:pt idx="2976">
                  <c:v>-1</c:v>
                </c:pt>
                <c:pt idx="2977">
                  <c:v>-1</c:v>
                </c:pt>
                <c:pt idx="2978">
                  <c:v>-1</c:v>
                </c:pt>
                <c:pt idx="2979">
                  <c:v>-1</c:v>
                </c:pt>
                <c:pt idx="2980">
                  <c:v>-1</c:v>
                </c:pt>
                <c:pt idx="2981">
                  <c:v>-1</c:v>
                </c:pt>
                <c:pt idx="2982">
                  <c:v>-1</c:v>
                </c:pt>
                <c:pt idx="2983">
                  <c:v>-1</c:v>
                </c:pt>
                <c:pt idx="2984">
                  <c:v>-1</c:v>
                </c:pt>
                <c:pt idx="2985">
                  <c:v>-1</c:v>
                </c:pt>
                <c:pt idx="2986">
                  <c:v>-1</c:v>
                </c:pt>
                <c:pt idx="2987">
                  <c:v>-1</c:v>
                </c:pt>
                <c:pt idx="2988">
                  <c:v>-1</c:v>
                </c:pt>
                <c:pt idx="2989">
                  <c:v>-1</c:v>
                </c:pt>
                <c:pt idx="2990">
                  <c:v>-1</c:v>
                </c:pt>
                <c:pt idx="2991">
                  <c:v>-1</c:v>
                </c:pt>
                <c:pt idx="2992">
                  <c:v>-1</c:v>
                </c:pt>
                <c:pt idx="2993">
                  <c:v>-1</c:v>
                </c:pt>
                <c:pt idx="2994">
                  <c:v>-1</c:v>
                </c:pt>
                <c:pt idx="2995">
                  <c:v>-1</c:v>
                </c:pt>
                <c:pt idx="2996">
                  <c:v>-1</c:v>
                </c:pt>
                <c:pt idx="2997">
                  <c:v>-1</c:v>
                </c:pt>
                <c:pt idx="2998">
                  <c:v>-1</c:v>
                </c:pt>
                <c:pt idx="2999">
                  <c:v>-1</c:v>
                </c:pt>
                <c:pt idx="3000">
                  <c:v>-1</c:v>
                </c:pt>
                <c:pt idx="3001">
                  <c:v>-1</c:v>
                </c:pt>
                <c:pt idx="3002">
                  <c:v>-1</c:v>
                </c:pt>
                <c:pt idx="3003">
                  <c:v>-1</c:v>
                </c:pt>
                <c:pt idx="3004">
                  <c:v>-1</c:v>
                </c:pt>
                <c:pt idx="3005">
                  <c:v>-1</c:v>
                </c:pt>
                <c:pt idx="3006">
                  <c:v>-1</c:v>
                </c:pt>
                <c:pt idx="3007">
                  <c:v>-1</c:v>
                </c:pt>
                <c:pt idx="3008">
                  <c:v>-1</c:v>
                </c:pt>
                <c:pt idx="3009">
                  <c:v>-1</c:v>
                </c:pt>
                <c:pt idx="3010">
                  <c:v>-1</c:v>
                </c:pt>
                <c:pt idx="3011">
                  <c:v>-1</c:v>
                </c:pt>
                <c:pt idx="3012">
                  <c:v>-1</c:v>
                </c:pt>
                <c:pt idx="3013">
                  <c:v>-1</c:v>
                </c:pt>
                <c:pt idx="3014">
                  <c:v>-1</c:v>
                </c:pt>
                <c:pt idx="3015">
                  <c:v>-1</c:v>
                </c:pt>
                <c:pt idx="3016">
                  <c:v>-1</c:v>
                </c:pt>
                <c:pt idx="3017">
                  <c:v>-1</c:v>
                </c:pt>
                <c:pt idx="3018">
                  <c:v>-1</c:v>
                </c:pt>
                <c:pt idx="3019">
                  <c:v>-1</c:v>
                </c:pt>
                <c:pt idx="3020">
                  <c:v>-1</c:v>
                </c:pt>
                <c:pt idx="3021">
                  <c:v>-1</c:v>
                </c:pt>
                <c:pt idx="3022">
                  <c:v>-1</c:v>
                </c:pt>
                <c:pt idx="3023">
                  <c:v>-1</c:v>
                </c:pt>
                <c:pt idx="3024">
                  <c:v>-1</c:v>
                </c:pt>
                <c:pt idx="3025">
                  <c:v>-1</c:v>
                </c:pt>
                <c:pt idx="3026">
                  <c:v>-1</c:v>
                </c:pt>
                <c:pt idx="3027">
                  <c:v>-1</c:v>
                </c:pt>
                <c:pt idx="3028">
                  <c:v>-1</c:v>
                </c:pt>
                <c:pt idx="3029">
                  <c:v>-1</c:v>
                </c:pt>
                <c:pt idx="3030">
                  <c:v>-1</c:v>
                </c:pt>
                <c:pt idx="3031">
                  <c:v>-1</c:v>
                </c:pt>
                <c:pt idx="3032">
                  <c:v>-1</c:v>
                </c:pt>
                <c:pt idx="3033">
                  <c:v>-1</c:v>
                </c:pt>
                <c:pt idx="3034">
                  <c:v>-1</c:v>
                </c:pt>
                <c:pt idx="3035">
                  <c:v>-1</c:v>
                </c:pt>
                <c:pt idx="3036">
                  <c:v>-1</c:v>
                </c:pt>
                <c:pt idx="3037">
                  <c:v>-1</c:v>
                </c:pt>
                <c:pt idx="3038">
                  <c:v>-1</c:v>
                </c:pt>
                <c:pt idx="3039">
                  <c:v>-1</c:v>
                </c:pt>
                <c:pt idx="3040">
                  <c:v>-1</c:v>
                </c:pt>
                <c:pt idx="3041">
                  <c:v>-1</c:v>
                </c:pt>
                <c:pt idx="3042">
                  <c:v>-1</c:v>
                </c:pt>
                <c:pt idx="3043">
                  <c:v>-1</c:v>
                </c:pt>
                <c:pt idx="3044">
                  <c:v>-1</c:v>
                </c:pt>
                <c:pt idx="3045">
                  <c:v>-1</c:v>
                </c:pt>
                <c:pt idx="3046">
                  <c:v>-1</c:v>
                </c:pt>
                <c:pt idx="3047">
                  <c:v>-1</c:v>
                </c:pt>
                <c:pt idx="3048">
                  <c:v>-1</c:v>
                </c:pt>
                <c:pt idx="3049">
                  <c:v>-1</c:v>
                </c:pt>
                <c:pt idx="3050">
                  <c:v>-1</c:v>
                </c:pt>
                <c:pt idx="3051">
                  <c:v>-1</c:v>
                </c:pt>
                <c:pt idx="3052">
                  <c:v>-1</c:v>
                </c:pt>
                <c:pt idx="3053">
                  <c:v>-1</c:v>
                </c:pt>
                <c:pt idx="3054">
                  <c:v>-1</c:v>
                </c:pt>
                <c:pt idx="3055">
                  <c:v>-1</c:v>
                </c:pt>
                <c:pt idx="3056">
                  <c:v>-1</c:v>
                </c:pt>
                <c:pt idx="3057">
                  <c:v>-1</c:v>
                </c:pt>
                <c:pt idx="3058">
                  <c:v>-1</c:v>
                </c:pt>
                <c:pt idx="3059">
                  <c:v>-1</c:v>
                </c:pt>
                <c:pt idx="3060">
                  <c:v>-1</c:v>
                </c:pt>
                <c:pt idx="3061">
                  <c:v>-1</c:v>
                </c:pt>
                <c:pt idx="3062">
                  <c:v>-1</c:v>
                </c:pt>
                <c:pt idx="3063">
                  <c:v>-1</c:v>
                </c:pt>
                <c:pt idx="3064">
                  <c:v>-1</c:v>
                </c:pt>
                <c:pt idx="3065">
                  <c:v>-1</c:v>
                </c:pt>
                <c:pt idx="3066">
                  <c:v>-1</c:v>
                </c:pt>
                <c:pt idx="3067">
                  <c:v>-1</c:v>
                </c:pt>
                <c:pt idx="3068">
                  <c:v>-1</c:v>
                </c:pt>
                <c:pt idx="3069">
                  <c:v>-1</c:v>
                </c:pt>
                <c:pt idx="3070">
                  <c:v>-1</c:v>
                </c:pt>
                <c:pt idx="3071">
                  <c:v>-1</c:v>
                </c:pt>
                <c:pt idx="3072">
                  <c:v>-1</c:v>
                </c:pt>
                <c:pt idx="3073">
                  <c:v>-1</c:v>
                </c:pt>
                <c:pt idx="3074">
                  <c:v>-1</c:v>
                </c:pt>
                <c:pt idx="3075">
                  <c:v>-1</c:v>
                </c:pt>
                <c:pt idx="3076">
                  <c:v>-1</c:v>
                </c:pt>
                <c:pt idx="3077">
                  <c:v>-1</c:v>
                </c:pt>
                <c:pt idx="3078">
                  <c:v>-1</c:v>
                </c:pt>
                <c:pt idx="3079">
                  <c:v>-1</c:v>
                </c:pt>
                <c:pt idx="3080">
                  <c:v>-1</c:v>
                </c:pt>
                <c:pt idx="3081">
                  <c:v>-1</c:v>
                </c:pt>
                <c:pt idx="3082">
                  <c:v>-1</c:v>
                </c:pt>
                <c:pt idx="3083">
                  <c:v>-1</c:v>
                </c:pt>
                <c:pt idx="3084">
                  <c:v>-1</c:v>
                </c:pt>
                <c:pt idx="3085">
                  <c:v>-1</c:v>
                </c:pt>
                <c:pt idx="3086">
                  <c:v>-1</c:v>
                </c:pt>
                <c:pt idx="3087">
                  <c:v>-1</c:v>
                </c:pt>
                <c:pt idx="3088">
                  <c:v>-1</c:v>
                </c:pt>
                <c:pt idx="3089">
                  <c:v>-1</c:v>
                </c:pt>
                <c:pt idx="3090">
                  <c:v>-1</c:v>
                </c:pt>
                <c:pt idx="3091">
                  <c:v>-1</c:v>
                </c:pt>
                <c:pt idx="3092">
                  <c:v>-1</c:v>
                </c:pt>
                <c:pt idx="3093">
                  <c:v>-1</c:v>
                </c:pt>
                <c:pt idx="3094">
                  <c:v>-1</c:v>
                </c:pt>
                <c:pt idx="3095">
                  <c:v>-1</c:v>
                </c:pt>
                <c:pt idx="3096">
                  <c:v>-1</c:v>
                </c:pt>
                <c:pt idx="3097">
                  <c:v>-1</c:v>
                </c:pt>
                <c:pt idx="3098">
                  <c:v>-1</c:v>
                </c:pt>
                <c:pt idx="3099">
                  <c:v>-1</c:v>
                </c:pt>
                <c:pt idx="3100">
                  <c:v>-1</c:v>
                </c:pt>
                <c:pt idx="3101">
                  <c:v>-1</c:v>
                </c:pt>
                <c:pt idx="3102">
                  <c:v>-1</c:v>
                </c:pt>
                <c:pt idx="3103">
                  <c:v>-1</c:v>
                </c:pt>
                <c:pt idx="3104">
                  <c:v>-1</c:v>
                </c:pt>
                <c:pt idx="3105">
                  <c:v>-1</c:v>
                </c:pt>
                <c:pt idx="3106">
                  <c:v>-1</c:v>
                </c:pt>
                <c:pt idx="3107">
                  <c:v>-1</c:v>
                </c:pt>
                <c:pt idx="3108">
                  <c:v>-1</c:v>
                </c:pt>
                <c:pt idx="3109">
                  <c:v>-1</c:v>
                </c:pt>
                <c:pt idx="3110">
                  <c:v>-1</c:v>
                </c:pt>
                <c:pt idx="3111">
                  <c:v>-1</c:v>
                </c:pt>
                <c:pt idx="3112">
                  <c:v>-1</c:v>
                </c:pt>
                <c:pt idx="3113">
                  <c:v>-1</c:v>
                </c:pt>
                <c:pt idx="3114">
                  <c:v>-1</c:v>
                </c:pt>
                <c:pt idx="3115">
                  <c:v>-1</c:v>
                </c:pt>
                <c:pt idx="3116">
                  <c:v>-1</c:v>
                </c:pt>
                <c:pt idx="3117">
                  <c:v>-1</c:v>
                </c:pt>
                <c:pt idx="3118">
                  <c:v>-1</c:v>
                </c:pt>
                <c:pt idx="3119">
                  <c:v>-1</c:v>
                </c:pt>
                <c:pt idx="3120">
                  <c:v>-1</c:v>
                </c:pt>
                <c:pt idx="3121">
                  <c:v>-1</c:v>
                </c:pt>
                <c:pt idx="3122">
                  <c:v>-1</c:v>
                </c:pt>
                <c:pt idx="3123">
                  <c:v>-1</c:v>
                </c:pt>
                <c:pt idx="3124">
                  <c:v>-1</c:v>
                </c:pt>
                <c:pt idx="3125">
                  <c:v>-1</c:v>
                </c:pt>
                <c:pt idx="3126">
                  <c:v>-1</c:v>
                </c:pt>
                <c:pt idx="3127">
                  <c:v>-1</c:v>
                </c:pt>
                <c:pt idx="3128">
                  <c:v>-1</c:v>
                </c:pt>
                <c:pt idx="3129">
                  <c:v>-1</c:v>
                </c:pt>
                <c:pt idx="3130">
                  <c:v>-1</c:v>
                </c:pt>
                <c:pt idx="3131">
                  <c:v>-1</c:v>
                </c:pt>
                <c:pt idx="3132">
                  <c:v>-1</c:v>
                </c:pt>
                <c:pt idx="3133">
                  <c:v>-1</c:v>
                </c:pt>
                <c:pt idx="3134">
                  <c:v>-1</c:v>
                </c:pt>
                <c:pt idx="3135">
                  <c:v>-1</c:v>
                </c:pt>
                <c:pt idx="3136">
                  <c:v>-1</c:v>
                </c:pt>
                <c:pt idx="3137">
                  <c:v>-1</c:v>
                </c:pt>
                <c:pt idx="3138">
                  <c:v>-1</c:v>
                </c:pt>
                <c:pt idx="3139">
                  <c:v>-1</c:v>
                </c:pt>
                <c:pt idx="3140">
                  <c:v>-1</c:v>
                </c:pt>
                <c:pt idx="3141">
                  <c:v>-1</c:v>
                </c:pt>
                <c:pt idx="3142">
                  <c:v>-1</c:v>
                </c:pt>
                <c:pt idx="3143">
                  <c:v>-1</c:v>
                </c:pt>
                <c:pt idx="3144">
                  <c:v>-1</c:v>
                </c:pt>
                <c:pt idx="3145">
                  <c:v>-1</c:v>
                </c:pt>
                <c:pt idx="3146">
                  <c:v>-1</c:v>
                </c:pt>
                <c:pt idx="3147">
                  <c:v>-1</c:v>
                </c:pt>
                <c:pt idx="3148">
                  <c:v>-1</c:v>
                </c:pt>
                <c:pt idx="3149">
                  <c:v>-1</c:v>
                </c:pt>
                <c:pt idx="3150">
                  <c:v>-1</c:v>
                </c:pt>
                <c:pt idx="3151">
                  <c:v>-1</c:v>
                </c:pt>
                <c:pt idx="3152">
                  <c:v>-1</c:v>
                </c:pt>
                <c:pt idx="3153">
                  <c:v>-1</c:v>
                </c:pt>
                <c:pt idx="3154">
                  <c:v>-1</c:v>
                </c:pt>
                <c:pt idx="3155">
                  <c:v>-1</c:v>
                </c:pt>
                <c:pt idx="3156">
                  <c:v>-1</c:v>
                </c:pt>
                <c:pt idx="3157">
                  <c:v>-1</c:v>
                </c:pt>
                <c:pt idx="3158">
                  <c:v>-1</c:v>
                </c:pt>
                <c:pt idx="3159">
                  <c:v>-1</c:v>
                </c:pt>
                <c:pt idx="3160">
                  <c:v>-1</c:v>
                </c:pt>
                <c:pt idx="3161">
                  <c:v>-1</c:v>
                </c:pt>
                <c:pt idx="3162">
                  <c:v>-1</c:v>
                </c:pt>
                <c:pt idx="3163">
                  <c:v>-1</c:v>
                </c:pt>
                <c:pt idx="3164">
                  <c:v>-1</c:v>
                </c:pt>
                <c:pt idx="3165">
                  <c:v>-1</c:v>
                </c:pt>
                <c:pt idx="3166">
                  <c:v>-1</c:v>
                </c:pt>
                <c:pt idx="3167">
                  <c:v>-1</c:v>
                </c:pt>
                <c:pt idx="3168">
                  <c:v>-1</c:v>
                </c:pt>
                <c:pt idx="3169">
                  <c:v>-1</c:v>
                </c:pt>
                <c:pt idx="3170">
                  <c:v>-1</c:v>
                </c:pt>
                <c:pt idx="3171">
                  <c:v>-1</c:v>
                </c:pt>
                <c:pt idx="3172">
                  <c:v>-1</c:v>
                </c:pt>
                <c:pt idx="3173">
                  <c:v>-1</c:v>
                </c:pt>
                <c:pt idx="3174">
                  <c:v>-1</c:v>
                </c:pt>
                <c:pt idx="3175">
                  <c:v>-1</c:v>
                </c:pt>
                <c:pt idx="3176">
                  <c:v>-1</c:v>
                </c:pt>
                <c:pt idx="3177">
                  <c:v>-1</c:v>
                </c:pt>
                <c:pt idx="3178">
                  <c:v>-1</c:v>
                </c:pt>
                <c:pt idx="3179">
                  <c:v>-1</c:v>
                </c:pt>
                <c:pt idx="3180">
                  <c:v>-1</c:v>
                </c:pt>
                <c:pt idx="3181">
                  <c:v>-1</c:v>
                </c:pt>
                <c:pt idx="3182">
                  <c:v>-1</c:v>
                </c:pt>
                <c:pt idx="3183">
                  <c:v>-1</c:v>
                </c:pt>
                <c:pt idx="3184">
                  <c:v>-1</c:v>
                </c:pt>
                <c:pt idx="3185">
                  <c:v>-1</c:v>
                </c:pt>
                <c:pt idx="3186">
                  <c:v>-1</c:v>
                </c:pt>
                <c:pt idx="3187">
                  <c:v>-1</c:v>
                </c:pt>
                <c:pt idx="3188">
                  <c:v>-1</c:v>
                </c:pt>
                <c:pt idx="3189">
                  <c:v>-1</c:v>
                </c:pt>
                <c:pt idx="3190">
                  <c:v>-1</c:v>
                </c:pt>
                <c:pt idx="3191">
                  <c:v>-1</c:v>
                </c:pt>
                <c:pt idx="3192">
                  <c:v>-1</c:v>
                </c:pt>
                <c:pt idx="3193">
                  <c:v>-1</c:v>
                </c:pt>
                <c:pt idx="3194">
                  <c:v>-1</c:v>
                </c:pt>
                <c:pt idx="3195">
                  <c:v>-1</c:v>
                </c:pt>
                <c:pt idx="3196">
                  <c:v>-1</c:v>
                </c:pt>
                <c:pt idx="3197">
                  <c:v>-1</c:v>
                </c:pt>
                <c:pt idx="3198">
                  <c:v>-1</c:v>
                </c:pt>
                <c:pt idx="3199">
                  <c:v>-1</c:v>
                </c:pt>
                <c:pt idx="3200">
                  <c:v>-1</c:v>
                </c:pt>
                <c:pt idx="3201">
                  <c:v>-1</c:v>
                </c:pt>
                <c:pt idx="3202">
                  <c:v>-1</c:v>
                </c:pt>
                <c:pt idx="3203">
                  <c:v>-1</c:v>
                </c:pt>
                <c:pt idx="3204">
                  <c:v>-1</c:v>
                </c:pt>
                <c:pt idx="3205">
                  <c:v>-1</c:v>
                </c:pt>
                <c:pt idx="3206">
                  <c:v>-1</c:v>
                </c:pt>
                <c:pt idx="3207">
                  <c:v>-1</c:v>
                </c:pt>
                <c:pt idx="3208">
                  <c:v>-1</c:v>
                </c:pt>
                <c:pt idx="3209">
                  <c:v>-1</c:v>
                </c:pt>
                <c:pt idx="3210">
                  <c:v>-1</c:v>
                </c:pt>
                <c:pt idx="3211">
                  <c:v>-1</c:v>
                </c:pt>
                <c:pt idx="3212">
                  <c:v>-1</c:v>
                </c:pt>
                <c:pt idx="3213">
                  <c:v>-1</c:v>
                </c:pt>
                <c:pt idx="3214">
                  <c:v>-1</c:v>
                </c:pt>
                <c:pt idx="3215">
                  <c:v>-1</c:v>
                </c:pt>
                <c:pt idx="3216">
                  <c:v>-1</c:v>
                </c:pt>
                <c:pt idx="3217">
                  <c:v>-1</c:v>
                </c:pt>
                <c:pt idx="3218">
                  <c:v>-1</c:v>
                </c:pt>
                <c:pt idx="3219">
                  <c:v>-1</c:v>
                </c:pt>
                <c:pt idx="3220">
                  <c:v>-1</c:v>
                </c:pt>
                <c:pt idx="3221">
                  <c:v>-1</c:v>
                </c:pt>
                <c:pt idx="3222">
                  <c:v>-1</c:v>
                </c:pt>
                <c:pt idx="3223">
                  <c:v>-1</c:v>
                </c:pt>
                <c:pt idx="3224">
                  <c:v>-1</c:v>
                </c:pt>
                <c:pt idx="3225">
                  <c:v>-1</c:v>
                </c:pt>
                <c:pt idx="3226">
                  <c:v>-1</c:v>
                </c:pt>
                <c:pt idx="3227">
                  <c:v>-1</c:v>
                </c:pt>
                <c:pt idx="3228">
                  <c:v>-1</c:v>
                </c:pt>
                <c:pt idx="3229">
                  <c:v>-1</c:v>
                </c:pt>
                <c:pt idx="3230">
                  <c:v>-1</c:v>
                </c:pt>
                <c:pt idx="3231">
                  <c:v>-1</c:v>
                </c:pt>
                <c:pt idx="3232">
                  <c:v>-1</c:v>
                </c:pt>
                <c:pt idx="3233">
                  <c:v>-1</c:v>
                </c:pt>
                <c:pt idx="3234">
                  <c:v>-1</c:v>
                </c:pt>
                <c:pt idx="3235">
                  <c:v>-1</c:v>
                </c:pt>
                <c:pt idx="3236">
                  <c:v>-1</c:v>
                </c:pt>
                <c:pt idx="3237">
                  <c:v>-1</c:v>
                </c:pt>
                <c:pt idx="3238">
                  <c:v>-1</c:v>
                </c:pt>
                <c:pt idx="3239">
                  <c:v>-1</c:v>
                </c:pt>
                <c:pt idx="3240">
                  <c:v>-1</c:v>
                </c:pt>
                <c:pt idx="3241">
                  <c:v>-1</c:v>
                </c:pt>
                <c:pt idx="3242">
                  <c:v>-1</c:v>
                </c:pt>
                <c:pt idx="3243">
                  <c:v>-1</c:v>
                </c:pt>
                <c:pt idx="3244">
                  <c:v>-1</c:v>
                </c:pt>
                <c:pt idx="3245">
                  <c:v>-1</c:v>
                </c:pt>
                <c:pt idx="3246">
                  <c:v>-1</c:v>
                </c:pt>
                <c:pt idx="3247">
                  <c:v>-1</c:v>
                </c:pt>
                <c:pt idx="3248">
                  <c:v>-1</c:v>
                </c:pt>
                <c:pt idx="3249">
                  <c:v>-1</c:v>
                </c:pt>
                <c:pt idx="3250">
                  <c:v>-1</c:v>
                </c:pt>
                <c:pt idx="3251">
                  <c:v>-1</c:v>
                </c:pt>
                <c:pt idx="3252">
                  <c:v>-1</c:v>
                </c:pt>
                <c:pt idx="3253">
                  <c:v>-1</c:v>
                </c:pt>
                <c:pt idx="3254">
                  <c:v>-1</c:v>
                </c:pt>
                <c:pt idx="3255">
                  <c:v>-1</c:v>
                </c:pt>
                <c:pt idx="3256">
                  <c:v>-1</c:v>
                </c:pt>
                <c:pt idx="3257">
                  <c:v>-1</c:v>
                </c:pt>
                <c:pt idx="3258">
                  <c:v>-1</c:v>
                </c:pt>
                <c:pt idx="3259">
                  <c:v>-1</c:v>
                </c:pt>
                <c:pt idx="3260">
                  <c:v>-1</c:v>
                </c:pt>
                <c:pt idx="3261">
                  <c:v>-1</c:v>
                </c:pt>
                <c:pt idx="3262">
                  <c:v>-1</c:v>
                </c:pt>
                <c:pt idx="3263">
                  <c:v>-1</c:v>
                </c:pt>
                <c:pt idx="3264">
                  <c:v>-1</c:v>
                </c:pt>
                <c:pt idx="3265">
                  <c:v>-1</c:v>
                </c:pt>
                <c:pt idx="3266">
                  <c:v>-1</c:v>
                </c:pt>
                <c:pt idx="3267">
                  <c:v>-1</c:v>
                </c:pt>
                <c:pt idx="3268">
                  <c:v>-1</c:v>
                </c:pt>
                <c:pt idx="3269">
                  <c:v>-1</c:v>
                </c:pt>
                <c:pt idx="3270">
                  <c:v>-1</c:v>
                </c:pt>
                <c:pt idx="3271">
                  <c:v>-1</c:v>
                </c:pt>
                <c:pt idx="3272">
                  <c:v>-1</c:v>
                </c:pt>
                <c:pt idx="3273">
                  <c:v>-1</c:v>
                </c:pt>
                <c:pt idx="3274">
                  <c:v>-1</c:v>
                </c:pt>
                <c:pt idx="3275">
                  <c:v>-1</c:v>
                </c:pt>
                <c:pt idx="3276">
                  <c:v>-1</c:v>
                </c:pt>
                <c:pt idx="3277">
                  <c:v>-1</c:v>
                </c:pt>
                <c:pt idx="3278">
                  <c:v>-1</c:v>
                </c:pt>
                <c:pt idx="3279">
                  <c:v>-1</c:v>
                </c:pt>
                <c:pt idx="3280">
                  <c:v>-1</c:v>
                </c:pt>
                <c:pt idx="3281">
                  <c:v>-1</c:v>
                </c:pt>
                <c:pt idx="3282">
                  <c:v>-1</c:v>
                </c:pt>
                <c:pt idx="3283">
                  <c:v>-1</c:v>
                </c:pt>
                <c:pt idx="3284">
                  <c:v>-1</c:v>
                </c:pt>
                <c:pt idx="3285">
                  <c:v>-1</c:v>
                </c:pt>
                <c:pt idx="3286">
                  <c:v>-1</c:v>
                </c:pt>
                <c:pt idx="3287">
                  <c:v>-1</c:v>
                </c:pt>
                <c:pt idx="3288">
                  <c:v>-1</c:v>
                </c:pt>
                <c:pt idx="3289">
                  <c:v>-1</c:v>
                </c:pt>
                <c:pt idx="3290">
                  <c:v>-1</c:v>
                </c:pt>
                <c:pt idx="3291">
                  <c:v>-1</c:v>
                </c:pt>
                <c:pt idx="3292">
                  <c:v>-1</c:v>
                </c:pt>
                <c:pt idx="3293">
                  <c:v>-1</c:v>
                </c:pt>
                <c:pt idx="3294">
                  <c:v>-1</c:v>
                </c:pt>
                <c:pt idx="3295">
                  <c:v>-1</c:v>
                </c:pt>
                <c:pt idx="3296">
                  <c:v>-1</c:v>
                </c:pt>
                <c:pt idx="3297">
                  <c:v>-1</c:v>
                </c:pt>
                <c:pt idx="3298">
                  <c:v>-1</c:v>
                </c:pt>
                <c:pt idx="3299">
                  <c:v>-1</c:v>
                </c:pt>
                <c:pt idx="3300">
                  <c:v>-1</c:v>
                </c:pt>
                <c:pt idx="3301">
                  <c:v>-1</c:v>
                </c:pt>
                <c:pt idx="3302">
                  <c:v>-1</c:v>
                </c:pt>
                <c:pt idx="3303">
                  <c:v>-1</c:v>
                </c:pt>
                <c:pt idx="3304">
                  <c:v>-1</c:v>
                </c:pt>
                <c:pt idx="3305">
                  <c:v>-1</c:v>
                </c:pt>
                <c:pt idx="3306">
                  <c:v>-1</c:v>
                </c:pt>
                <c:pt idx="3307">
                  <c:v>-1</c:v>
                </c:pt>
                <c:pt idx="3308">
                  <c:v>-1</c:v>
                </c:pt>
                <c:pt idx="3309">
                  <c:v>-1</c:v>
                </c:pt>
                <c:pt idx="3310">
                  <c:v>-1</c:v>
                </c:pt>
                <c:pt idx="3311">
                  <c:v>-1</c:v>
                </c:pt>
                <c:pt idx="3312">
                  <c:v>-1</c:v>
                </c:pt>
                <c:pt idx="3313">
                  <c:v>-1</c:v>
                </c:pt>
                <c:pt idx="3314">
                  <c:v>-1</c:v>
                </c:pt>
                <c:pt idx="3315">
                  <c:v>-1</c:v>
                </c:pt>
                <c:pt idx="3316">
                  <c:v>-1</c:v>
                </c:pt>
                <c:pt idx="3317">
                  <c:v>-1</c:v>
                </c:pt>
                <c:pt idx="3318">
                  <c:v>-1</c:v>
                </c:pt>
                <c:pt idx="3319">
                  <c:v>-1</c:v>
                </c:pt>
                <c:pt idx="3320">
                  <c:v>-1</c:v>
                </c:pt>
                <c:pt idx="3321">
                  <c:v>-1</c:v>
                </c:pt>
                <c:pt idx="3322">
                  <c:v>-1</c:v>
                </c:pt>
                <c:pt idx="3323">
                  <c:v>-1</c:v>
                </c:pt>
                <c:pt idx="3324">
                  <c:v>-1</c:v>
                </c:pt>
                <c:pt idx="3325">
                  <c:v>-1</c:v>
                </c:pt>
                <c:pt idx="3326">
                  <c:v>-1</c:v>
                </c:pt>
                <c:pt idx="3327">
                  <c:v>-1</c:v>
                </c:pt>
                <c:pt idx="3328">
                  <c:v>-1</c:v>
                </c:pt>
                <c:pt idx="3329">
                  <c:v>-1</c:v>
                </c:pt>
                <c:pt idx="3330">
                  <c:v>-1</c:v>
                </c:pt>
                <c:pt idx="3331">
                  <c:v>-1</c:v>
                </c:pt>
                <c:pt idx="3332">
                  <c:v>-1</c:v>
                </c:pt>
                <c:pt idx="3333">
                  <c:v>-1</c:v>
                </c:pt>
                <c:pt idx="3334">
                  <c:v>-1</c:v>
                </c:pt>
                <c:pt idx="3335">
                  <c:v>-1</c:v>
                </c:pt>
                <c:pt idx="3336">
                  <c:v>-1</c:v>
                </c:pt>
                <c:pt idx="3337">
                  <c:v>-1</c:v>
                </c:pt>
                <c:pt idx="3338">
                  <c:v>-1</c:v>
                </c:pt>
                <c:pt idx="3339">
                  <c:v>-1</c:v>
                </c:pt>
                <c:pt idx="3340">
                  <c:v>-1</c:v>
                </c:pt>
                <c:pt idx="3341">
                  <c:v>-1</c:v>
                </c:pt>
                <c:pt idx="3342">
                  <c:v>-1</c:v>
                </c:pt>
                <c:pt idx="3343">
                  <c:v>-1</c:v>
                </c:pt>
                <c:pt idx="3344">
                  <c:v>-1</c:v>
                </c:pt>
                <c:pt idx="3345">
                  <c:v>-1</c:v>
                </c:pt>
                <c:pt idx="3346">
                  <c:v>-1</c:v>
                </c:pt>
                <c:pt idx="3347">
                  <c:v>-1</c:v>
                </c:pt>
                <c:pt idx="3348">
                  <c:v>-1</c:v>
                </c:pt>
                <c:pt idx="3349">
                  <c:v>-1</c:v>
                </c:pt>
                <c:pt idx="3350">
                  <c:v>-1</c:v>
                </c:pt>
                <c:pt idx="3351">
                  <c:v>-1</c:v>
                </c:pt>
                <c:pt idx="3352">
                  <c:v>-1</c:v>
                </c:pt>
                <c:pt idx="3353">
                  <c:v>-1</c:v>
                </c:pt>
                <c:pt idx="3354">
                  <c:v>-1</c:v>
                </c:pt>
                <c:pt idx="3355">
                  <c:v>-1</c:v>
                </c:pt>
                <c:pt idx="3356">
                  <c:v>-1</c:v>
                </c:pt>
                <c:pt idx="3357">
                  <c:v>-1</c:v>
                </c:pt>
                <c:pt idx="3358">
                  <c:v>-1</c:v>
                </c:pt>
                <c:pt idx="3359">
                  <c:v>-1</c:v>
                </c:pt>
                <c:pt idx="3360">
                  <c:v>-1</c:v>
                </c:pt>
                <c:pt idx="3361">
                  <c:v>-1</c:v>
                </c:pt>
                <c:pt idx="3362">
                  <c:v>-1</c:v>
                </c:pt>
                <c:pt idx="3363">
                  <c:v>-1</c:v>
                </c:pt>
                <c:pt idx="3364">
                  <c:v>-1</c:v>
                </c:pt>
                <c:pt idx="3365">
                  <c:v>-1</c:v>
                </c:pt>
                <c:pt idx="3366">
                  <c:v>-1</c:v>
                </c:pt>
                <c:pt idx="3367">
                  <c:v>-1</c:v>
                </c:pt>
                <c:pt idx="3368">
                  <c:v>-1</c:v>
                </c:pt>
                <c:pt idx="3369">
                  <c:v>-1</c:v>
                </c:pt>
                <c:pt idx="3370">
                  <c:v>-1</c:v>
                </c:pt>
                <c:pt idx="3371">
                  <c:v>-1</c:v>
                </c:pt>
                <c:pt idx="3372">
                  <c:v>-1</c:v>
                </c:pt>
                <c:pt idx="3373">
                  <c:v>-1</c:v>
                </c:pt>
                <c:pt idx="3374">
                  <c:v>-1</c:v>
                </c:pt>
                <c:pt idx="3375">
                  <c:v>-1</c:v>
                </c:pt>
                <c:pt idx="3376">
                  <c:v>-1</c:v>
                </c:pt>
                <c:pt idx="3377">
                  <c:v>-1</c:v>
                </c:pt>
                <c:pt idx="3378">
                  <c:v>-1</c:v>
                </c:pt>
                <c:pt idx="3379">
                  <c:v>-1</c:v>
                </c:pt>
                <c:pt idx="3380">
                  <c:v>-1</c:v>
                </c:pt>
                <c:pt idx="3381">
                  <c:v>-1</c:v>
                </c:pt>
                <c:pt idx="3382">
                  <c:v>-1</c:v>
                </c:pt>
                <c:pt idx="3383">
                  <c:v>-1</c:v>
                </c:pt>
                <c:pt idx="3384">
                  <c:v>-1</c:v>
                </c:pt>
                <c:pt idx="3385">
                  <c:v>-1</c:v>
                </c:pt>
                <c:pt idx="3386">
                  <c:v>-1</c:v>
                </c:pt>
                <c:pt idx="3387">
                  <c:v>-1</c:v>
                </c:pt>
                <c:pt idx="3388">
                  <c:v>-1</c:v>
                </c:pt>
                <c:pt idx="3389">
                  <c:v>-1</c:v>
                </c:pt>
                <c:pt idx="3390">
                  <c:v>-1</c:v>
                </c:pt>
                <c:pt idx="3391">
                  <c:v>-1</c:v>
                </c:pt>
                <c:pt idx="3392">
                  <c:v>-1</c:v>
                </c:pt>
                <c:pt idx="3393">
                  <c:v>-1</c:v>
                </c:pt>
                <c:pt idx="3394">
                  <c:v>-1</c:v>
                </c:pt>
                <c:pt idx="3395">
                  <c:v>-1</c:v>
                </c:pt>
                <c:pt idx="3396">
                  <c:v>-1</c:v>
                </c:pt>
                <c:pt idx="3397">
                  <c:v>-1</c:v>
                </c:pt>
                <c:pt idx="3398">
                  <c:v>-1</c:v>
                </c:pt>
                <c:pt idx="3399">
                  <c:v>-1</c:v>
                </c:pt>
                <c:pt idx="3400">
                  <c:v>-1</c:v>
                </c:pt>
                <c:pt idx="3401">
                  <c:v>-1</c:v>
                </c:pt>
                <c:pt idx="3402">
                  <c:v>-1</c:v>
                </c:pt>
                <c:pt idx="3403">
                  <c:v>-1</c:v>
                </c:pt>
                <c:pt idx="3404">
                  <c:v>-1</c:v>
                </c:pt>
                <c:pt idx="3405">
                  <c:v>-1</c:v>
                </c:pt>
                <c:pt idx="3406">
                  <c:v>-1</c:v>
                </c:pt>
                <c:pt idx="3407">
                  <c:v>-1</c:v>
                </c:pt>
                <c:pt idx="3408">
                  <c:v>-1</c:v>
                </c:pt>
                <c:pt idx="3409">
                  <c:v>-1</c:v>
                </c:pt>
                <c:pt idx="3410">
                  <c:v>-1</c:v>
                </c:pt>
                <c:pt idx="3411">
                  <c:v>-1</c:v>
                </c:pt>
                <c:pt idx="3412">
                  <c:v>-1</c:v>
                </c:pt>
                <c:pt idx="3413">
                  <c:v>-1</c:v>
                </c:pt>
                <c:pt idx="3414">
                  <c:v>-1</c:v>
                </c:pt>
                <c:pt idx="3415">
                  <c:v>-1</c:v>
                </c:pt>
                <c:pt idx="3416">
                  <c:v>-1</c:v>
                </c:pt>
                <c:pt idx="3417">
                  <c:v>-1</c:v>
                </c:pt>
                <c:pt idx="3418">
                  <c:v>-1</c:v>
                </c:pt>
                <c:pt idx="3419">
                  <c:v>-1</c:v>
                </c:pt>
                <c:pt idx="3420">
                  <c:v>-1</c:v>
                </c:pt>
                <c:pt idx="3421">
                  <c:v>-1</c:v>
                </c:pt>
                <c:pt idx="3422">
                  <c:v>-1</c:v>
                </c:pt>
                <c:pt idx="3423">
                  <c:v>-1</c:v>
                </c:pt>
                <c:pt idx="3424">
                  <c:v>-1</c:v>
                </c:pt>
                <c:pt idx="3425">
                  <c:v>-1</c:v>
                </c:pt>
                <c:pt idx="3426">
                  <c:v>-1</c:v>
                </c:pt>
                <c:pt idx="3427">
                  <c:v>-1</c:v>
                </c:pt>
                <c:pt idx="3428">
                  <c:v>-1</c:v>
                </c:pt>
                <c:pt idx="3429">
                  <c:v>-1</c:v>
                </c:pt>
                <c:pt idx="3430">
                  <c:v>-1</c:v>
                </c:pt>
                <c:pt idx="3431">
                  <c:v>-1</c:v>
                </c:pt>
                <c:pt idx="3432">
                  <c:v>-1</c:v>
                </c:pt>
                <c:pt idx="3433">
                  <c:v>-1</c:v>
                </c:pt>
                <c:pt idx="3434">
                  <c:v>-1</c:v>
                </c:pt>
                <c:pt idx="3435">
                  <c:v>-1</c:v>
                </c:pt>
                <c:pt idx="3436">
                  <c:v>-1</c:v>
                </c:pt>
                <c:pt idx="3437">
                  <c:v>-1</c:v>
                </c:pt>
                <c:pt idx="3438">
                  <c:v>-1</c:v>
                </c:pt>
                <c:pt idx="3439">
                  <c:v>-1</c:v>
                </c:pt>
                <c:pt idx="3440">
                  <c:v>-1</c:v>
                </c:pt>
                <c:pt idx="3441">
                  <c:v>-1</c:v>
                </c:pt>
                <c:pt idx="3442">
                  <c:v>-1</c:v>
                </c:pt>
                <c:pt idx="3443">
                  <c:v>-1</c:v>
                </c:pt>
                <c:pt idx="3444">
                  <c:v>-1</c:v>
                </c:pt>
                <c:pt idx="3445">
                  <c:v>-1</c:v>
                </c:pt>
                <c:pt idx="3446">
                  <c:v>-1</c:v>
                </c:pt>
                <c:pt idx="3447">
                  <c:v>-1</c:v>
                </c:pt>
                <c:pt idx="3448">
                  <c:v>-1</c:v>
                </c:pt>
                <c:pt idx="3449">
                  <c:v>-1</c:v>
                </c:pt>
                <c:pt idx="3450">
                  <c:v>-1</c:v>
                </c:pt>
                <c:pt idx="3451">
                  <c:v>-1</c:v>
                </c:pt>
                <c:pt idx="3452">
                  <c:v>-1</c:v>
                </c:pt>
                <c:pt idx="3453">
                  <c:v>-1</c:v>
                </c:pt>
                <c:pt idx="3454">
                  <c:v>-1</c:v>
                </c:pt>
                <c:pt idx="3455">
                  <c:v>-1</c:v>
                </c:pt>
                <c:pt idx="3456">
                  <c:v>-1</c:v>
                </c:pt>
                <c:pt idx="3457">
                  <c:v>-1</c:v>
                </c:pt>
                <c:pt idx="3458">
                  <c:v>-1</c:v>
                </c:pt>
                <c:pt idx="3459">
                  <c:v>-1</c:v>
                </c:pt>
                <c:pt idx="3460">
                  <c:v>-1</c:v>
                </c:pt>
                <c:pt idx="3461">
                  <c:v>-1</c:v>
                </c:pt>
                <c:pt idx="3462">
                  <c:v>-1</c:v>
                </c:pt>
                <c:pt idx="3463">
                  <c:v>-1</c:v>
                </c:pt>
                <c:pt idx="3464">
                  <c:v>-1</c:v>
                </c:pt>
                <c:pt idx="3465">
                  <c:v>-1</c:v>
                </c:pt>
                <c:pt idx="3466">
                  <c:v>-1</c:v>
                </c:pt>
                <c:pt idx="3467">
                  <c:v>-1</c:v>
                </c:pt>
                <c:pt idx="3468">
                  <c:v>-1</c:v>
                </c:pt>
                <c:pt idx="3469">
                  <c:v>-1</c:v>
                </c:pt>
                <c:pt idx="3470">
                  <c:v>-1</c:v>
                </c:pt>
                <c:pt idx="3471">
                  <c:v>-1</c:v>
                </c:pt>
                <c:pt idx="3472">
                  <c:v>-1</c:v>
                </c:pt>
                <c:pt idx="3473">
                  <c:v>-1</c:v>
                </c:pt>
                <c:pt idx="3474">
                  <c:v>-1</c:v>
                </c:pt>
                <c:pt idx="3475">
                  <c:v>-1</c:v>
                </c:pt>
                <c:pt idx="3476">
                  <c:v>-1</c:v>
                </c:pt>
                <c:pt idx="3477">
                  <c:v>-1</c:v>
                </c:pt>
                <c:pt idx="3478">
                  <c:v>-1</c:v>
                </c:pt>
                <c:pt idx="3479">
                  <c:v>-1</c:v>
                </c:pt>
                <c:pt idx="3480">
                  <c:v>-1</c:v>
                </c:pt>
                <c:pt idx="3481">
                  <c:v>-1</c:v>
                </c:pt>
                <c:pt idx="3482">
                  <c:v>-1</c:v>
                </c:pt>
                <c:pt idx="3483">
                  <c:v>-1</c:v>
                </c:pt>
                <c:pt idx="3484">
                  <c:v>-1</c:v>
                </c:pt>
                <c:pt idx="3485">
                  <c:v>-1</c:v>
                </c:pt>
                <c:pt idx="3486">
                  <c:v>-1</c:v>
                </c:pt>
                <c:pt idx="3487">
                  <c:v>-1</c:v>
                </c:pt>
                <c:pt idx="3488">
                  <c:v>-1</c:v>
                </c:pt>
                <c:pt idx="3489">
                  <c:v>-1</c:v>
                </c:pt>
                <c:pt idx="3490">
                  <c:v>-1</c:v>
                </c:pt>
                <c:pt idx="3491">
                  <c:v>-1</c:v>
                </c:pt>
                <c:pt idx="3492">
                  <c:v>-1</c:v>
                </c:pt>
                <c:pt idx="3493">
                  <c:v>-1</c:v>
                </c:pt>
                <c:pt idx="3494">
                  <c:v>-1</c:v>
                </c:pt>
                <c:pt idx="3495">
                  <c:v>-1</c:v>
                </c:pt>
                <c:pt idx="3496">
                  <c:v>-1</c:v>
                </c:pt>
                <c:pt idx="3497">
                  <c:v>-1</c:v>
                </c:pt>
                <c:pt idx="3498">
                  <c:v>-1</c:v>
                </c:pt>
                <c:pt idx="3499">
                  <c:v>-1</c:v>
                </c:pt>
                <c:pt idx="3500">
                  <c:v>-1</c:v>
                </c:pt>
                <c:pt idx="3501">
                  <c:v>-1</c:v>
                </c:pt>
                <c:pt idx="3502">
                  <c:v>-1</c:v>
                </c:pt>
                <c:pt idx="3503">
                  <c:v>-1</c:v>
                </c:pt>
                <c:pt idx="3504">
                  <c:v>-1</c:v>
                </c:pt>
                <c:pt idx="3505">
                  <c:v>-1</c:v>
                </c:pt>
                <c:pt idx="3506">
                  <c:v>-1</c:v>
                </c:pt>
                <c:pt idx="3507">
                  <c:v>-1</c:v>
                </c:pt>
                <c:pt idx="3508">
                  <c:v>-1</c:v>
                </c:pt>
                <c:pt idx="3509">
                  <c:v>-1</c:v>
                </c:pt>
                <c:pt idx="3510">
                  <c:v>-1</c:v>
                </c:pt>
                <c:pt idx="3511">
                  <c:v>-1</c:v>
                </c:pt>
                <c:pt idx="3512">
                  <c:v>-1</c:v>
                </c:pt>
                <c:pt idx="3513">
                  <c:v>-1</c:v>
                </c:pt>
                <c:pt idx="3514">
                  <c:v>-1</c:v>
                </c:pt>
                <c:pt idx="3515">
                  <c:v>-1</c:v>
                </c:pt>
                <c:pt idx="3516">
                  <c:v>-1</c:v>
                </c:pt>
                <c:pt idx="3517">
                  <c:v>-1</c:v>
                </c:pt>
                <c:pt idx="3518">
                  <c:v>-1</c:v>
                </c:pt>
                <c:pt idx="3519">
                  <c:v>-1</c:v>
                </c:pt>
                <c:pt idx="3520">
                  <c:v>-1</c:v>
                </c:pt>
                <c:pt idx="3521">
                  <c:v>-1</c:v>
                </c:pt>
                <c:pt idx="3522">
                  <c:v>-1</c:v>
                </c:pt>
                <c:pt idx="3523">
                  <c:v>-1</c:v>
                </c:pt>
                <c:pt idx="3524">
                  <c:v>-1</c:v>
                </c:pt>
                <c:pt idx="3525">
                  <c:v>-1</c:v>
                </c:pt>
                <c:pt idx="3526">
                  <c:v>-1</c:v>
                </c:pt>
                <c:pt idx="3527">
                  <c:v>-1</c:v>
                </c:pt>
                <c:pt idx="3528">
                  <c:v>-1</c:v>
                </c:pt>
                <c:pt idx="3529">
                  <c:v>-1</c:v>
                </c:pt>
                <c:pt idx="3530">
                  <c:v>-1</c:v>
                </c:pt>
                <c:pt idx="3531">
                  <c:v>-1</c:v>
                </c:pt>
                <c:pt idx="3532">
                  <c:v>-1</c:v>
                </c:pt>
                <c:pt idx="3533">
                  <c:v>-1</c:v>
                </c:pt>
                <c:pt idx="3534">
                  <c:v>-1</c:v>
                </c:pt>
                <c:pt idx="3535">
                  <c:v>-1</c:v>
                </c:pt>
                <c:pt idx="3536">
                  <c:v>-1</c:v>
                </c:pt>
                <c:pt idx="3537">
                  <c:v>-1</c:v>
                </c:pt>
                <c:pt idx="3538">
                  <c:v>-1</c:v>
                </c:pt>
                <c:pt idx="3539">
                  <c:v>-1</c:v>
                </c:pt>
                <c:pt idx="3540">
                  <c:v>-1</c:v>
                </c:pt>
                <c:pt idx="3541">
                  <c:v>-1</c:v>
                </c:pt>
                <c:pt idx="3542">
                  <c:v>-1</c:v>
                </c:pt>
                <c:pt idx="3543">
                  <c:v>-1</c:v>
                </c:pt>
                <c:pt idx="3544">
                  <c:v>-1</c:v>
                </c:pt>
                <c:pt idx="3545">
                  <c:v>-1</c:v>
                </c:pt>
                <c:pt idx="3546">
                  <c:v>-1</c:v>
                </c:pt>
                <c:pt idx="3547">
                  <c:v>-1</c:v>
                </c:pt>
                <c:pt idx="3548">
                  <c:v>-1</c:v>
                </c:pt>
                <c:pt idx="3549">
                  <c:v>-1</c:v>
                </c:pt>
                <c:pt idx="3550">
                  <c:v>-1</c:v>
                </c:pt>
                <c:pt idx="3551">
                  <c:v>-1</c:v>
                </c:pt>
                <c:pt idx="3552">
                  <c:v>-1</c:v>
                </c:pt>
                <c:pt idx="3553">
                  <c:v>-1</c:v>
                </c:pt>
                <c:pt idx="3554">
                  <c:v>-1</c:v>
                </c:pt>
                <c:pt idx="3555">
                  <c:v>-1</c:v>
                </c:pt>
                <c:pt idx="3556">
                  <c:v>-1</c:v>
                </c:pt>
                <c:pt idx="3557">
                  <c:v>-1</c:v>
                </c:pt>
                <c:pt idx="3558">
                  <c:v>-1</c:v>
                </c:pt>
                <c:pt idx="3559">
                  <c:v>-1</c:v>
                </c:pt>
                <c:pt idx="3560">
                  <c:v>-1</c:v>
                </c:pt>
                <c:pt idx="3561">
                  <c:v>-1</c:v>
                </c:pt>
                <c:pt idx="3562">
                  <c:v>-1</c:v>
                </c:pt>
                <c:pt idx="3563">
                  <c:v>-1</c:v>
                </c:pt>
                <c:pt idx="3564">
                  <c:v>-1</c:v>
                </c:pt>
                <c:pt idx="3565">
                  <c:v>-1</c:v>
                </c:pt>
                <c:pt idx="3566">
                  <c:v>-1</c:v>
                </c:pt>
                <c:pt idx="3567">
                  <c:v>-1</c:v>
                </c:pt>
                <c:pt idx="3568">
                  <c:v>-1</c:v>
                </c:pt>
                <c:pt idx="3569">
                  <c:v>-1</c:v>
                </c:pt>
                <c:pt idx="3570">
                  <c:v>-1</c:v>
                </c:pt>
                <c:pt idx="3571">
                  <c:v>-1</c:v>
                </c:pt>
                <c:pt idx="3572">
                  <c:v>-1</c:v>
                </c:pt>
                <c:pt idx="3573">
                  <c:v>-1</c:v>
                </c:pt>
                <c:pt idx="3574">
                  <c:v>-1</c:v>
                </c:pt>
                <c:pt idx="3575">
                  <c:v>-1</c:v>
                </c:pt>
                <c:pt idx="3576">
                  <c:v>-1</c:v>
                </c:pt>
                <c:pt idx="3577">
                  <c:v>-1</c:v>
                </c:pt>
                <c:pt idx="3578">
                  <c:v>-1</c:v>
                </c:pt>
                <c:pt idx="3579">
                  <c:v>-1</c:v>
                </c:pt>
                <c:pt idx="3580">
                  <c:v>-1</c:v>
                </c:pt>
                <c:pt idx="3581">
                  <c:v>-1</c:v>
                </c:pt>
                <c:pt idx="3582">
                  <c:v>-1</c:v>
                </c:pt>
                <c:pt idx="3583">
                  <c:v>-1</c:v>
                </c:pt>
                <c:pt idx="3584">
                  <c:v>-1</c:v>
                </c:pt>
                <c:pt idx="3585">
                  <c:v>-1</c:v>
                </c:pt>
                <c:pt idx="3586">
                  <c:v>-1</c:v>
                </c:pt>
                <c:pt idx="3587">
                  <c:v>-1</c:v>
                </c:pt>
                <c:pt idx="3588">
                  <c:v>-1</c:v>
                </c:pt>
                <c:pt idx="3589">
                  <c:v>-1</c:v>
                </c:pt>
                <c:pt idx="3590">
                  <c:v>-1</c:v>
                </c:pt>
                <c:pt idx="3591">
                  <c:v>-1</c:v>
                </c:pt>
                <c:pt idx="3592">
                  <c:v>-1</c:v>
                </c:pt>
                <c:pt idx="3593">
                  <c:v>-1</c:v>
                </c:pt>
                <c:pt idx="3594">
                  <c:v>-1</c:v>
                </c:pt>
                <c:pt idx="3595">
                  <c:v>-1</c:v>
                </c:pt>
                <c:pt idx="3596">
                  <c:v>-1</c:v>
                </c:pt>
                <c:pt idx="3597">
                  <c:v>-1</c:v>
                </c:pt>
                <c:pt idx="3598">
                  <c:v>-1</c:v>
                </c:pt>
                <c:pt idx="3599">
                  <c:v>-1</c:v>
                </c:pt>
                <c:pt idx="3600">
                  <c:v>-1</c:v>
                </c:pt>
                <c:pt idx="3601">
                  <c:v>-1</c:v>
                </c:pt>
                <c:pt idx="3602">
                  <c:v>-1</c:v>
                </c:pt>
                <c:pt idx="3603">
                  <c:v>-1</c:v>
                </c:pt>
                <c:pt idx="3604">
                  <c:v>-1</c:v>
                </c:pt>
                <c:pt idx="3605">
                  <c:v>-1</c:v>
                </c:pt>
                <c:pt idx="3606">
                  <c:v>-1</c:v>
                </c:pt>
                <c:pt idx="3607">
                  <c:v>-1</c:v>
                </c:pt>
                <c:pt idx="3608">
                  <c:v>-1</c:v>
                </c:pt>
                <c:pt idx="3609">
                  <c:v>-1</c:v>
                </c:pt>
                <c:pt idx="3610">
                  <c:v>-1</c:v>
                </c:pt>
                <c:pt idx="3611">
                  <c:v>-1</c:v>
                </c:pt>
                <c:pt idx="3612">
                  <c:v>-1</c:v>
                </c:pt>
                <c:pt idx="3613">
                  <c:v>-1</c:v>
                </c:pt>
                <c:pt idx="3614">
                  <c:v>-1</c:v>
                </c:pt>
                <c:pt idx="3615">
                  <c:v>-1</c:v>
                </c:pt>
                <c:pt idx="3616">
                  <c:v>-1</c:v>
                </c:pt>
                <c:pt idx="3617">
                  <c:v>-1</c:v>
                </c:pt>
                <c:pt idx="3618">
                  <c:v>-1</c:v>
                </c:pt>
                <c:pt idx="3619">
                  <c:v>-1</c:v>
                </c:pt>
                <c:pt idx="3620">
                  <c:v>-1</c:v>
                </c:pt>
                <c:pt idx="3621">
                  <c:v>-1</c:v>
                </c:pt>
                <c:pt idx="3622">
                  <c:v>-1</c:v>
                </c:pt>
                <c:pt idx="3623">
                  <c:v>-1</c:v>
                </c:pt>
                <c:pt idx="3624">
                  <c:v>-1</c:v>
                </c:pt>
                <c:pt idx="3625">
                  <c:v>-1</c:v>
                </c:pt>
                <c:pt idx="3626">
                  <c:v>-1</c:v>
                </c:pt>
                <c:pt idx="3627">
                  <c:v>-1</c:v>
                </c:pt>
                <c:pt idx="3628">
                  <c:v>-1</c:v>
                </c:pt>
                <c:pt idx="3629">
                  <c:v>-1</c:v>
                </c:pt>
                <c:pt idx="3630">
                  <c:v>-1</c:v>
                </c:pt>
                <c:pt idx="3631">
                  <c:v>-1</c:v>
                </c:pt>
                <c:pt idx="3632">
                  <c:v>-1</c:v>
                </c:pt>
                <c:pt idx="3633">
                  <c:v>-1</c:v>
                </c:pt>
                <c:pt idx="3634">
                  <c:v>-1</c:v>
                </c:pt>
                <c:pt idx="3635">
                  <c:v>-1</c:v>
                </c:pt>
                <c:pt idx="3636">
                  <c:v>-1</c:v>
                </c:pt>
                <c:pt idx="3637">
                  <c:v>-1</c:v>
                </c:pt>
                <c:pt idx="3638">
                  <c:v>-1</c:v>
                </c:pt>
                <c:pt idx="3639">
                  <c:v>-1</c:v>
                </c:pt>
                <c:pt idx="3640">
                  <c:v>-1</c:v>
                </c:pt>
                <c:pt idx="3641">
                  <c:v>-1</c:v>
                </c:pt>
                <c:pt idx="3642">
                  <c:v>-1</c:v>
                </c:pt>
                <c:pt idx="3643">
                  <c:v>-1</c:v>
                </c:pt>
                <c:pt idx="3644">
                  <c:v>-1</c:v>
                </c:pt>
                <c:pt idx="3645">
                  <c:v>-1</c:v>
                </c:pt>
                <c:pt idx="3646">
                  <c:v>-1</c:v>
                </c:pt>
                <c:pt idx="3647">
                  <c:v>-1</c:v>
                </c:pt>
                <c:pt idx="3648">
                  <c:v>-1</c:v>
                </c:pt>
                <c:pt idx="3649">
                  <c:v>-1</c:v>
                </c:pt>
                <c:pt idx="3650">
                  <c:v>-1</c:v>
                </c:pt>
                <c:pt idx="3651">
                  <c:v>-1</c:v>
                </c:pt>
                <c:pt idx="3652">
                  <c:v>-1</c:v>
                </c:pt>
                <c:pt idx="3653">
                  <c:v>-1</c:v>
                </c:pt>
                <c:pt idx="3654">
                  <c:v>-1</c:v>
                </c:pt>
                <c:pt idx="3655">
                  <c:v>-1</c:v>
                </c:pt>
                <c:pt idx="3656">
                  <c:v>-1</c:v>
                </c:pt>
                <c:pt idx="3657">
                  <c:v>-1</c:v>
                </c:pt>
                <c:pt idx="3658">
                  <c:v>-1</c:v>
                </c:pt>
                <c:pt idx="3659">
                  <c:v>-1</c:v>
                </c:pt>
                <c:pt idx="3660">
                  <c:v>-1</c:v>
                </c:pt>
                <c:pt idx="3661">
                  <c:v>-1</c:v>
                </c:pt>
                <c:pt idx="3662">
                  <c:v>-1</c:v>
                </c:pt>
                <c:pt idx="3663">
                  <c:v>-1</c:v>
                </c:pt>
                <c:pt idx="3664">
                  <c:v>-1</c:v>
                </c:pt>
                <c:pt idx="3665">
                  <c:v>-1</c:v>
                </c:pt>
                <c:pt idx="3666">
                  <c:v>-1</c:v>
                </c:pt>
                <c:pt idx="3667">
                  <c:v>-1</c:v>
                </c:pt>
                <c:pt idx="3668">
                  <c:v>-1</c:v>
                </c:pt>
                <c:pt idx="3669">
                  <c:v>-1</c:v>
                </c:pt>
                <c:pt idx="3670">
                  <c:v>-1</c:v>
                </c:pt>
                <c:pt idx="3671">
                  <c:v>-1</c:v>
                </c:pt>
                <c:pt idx="3672">
                  <c:v>-1</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-1</c:v>
                </c:pt>
                <c:pt idx="3723">
                  <c:v>-1</c:v>
                </c:pt>
                <c:pt idx="3724">
                  <c:v>-1</c:v>
                </c:pt>
                <c:pt idx="3725">
                  <c:v>-1</c:v>
                </c:pt>
                <c:pt idx="3726">
                  <c:v>-1</c:v>
                </c:pt>
                <c:pt idx="3727">
                  <c:v>-1</c:v>
                </c:pt>
                <c:pt idx="3728">
                  <c:v>-1</c:v>
                </c:pt>
                <c:pt idx="3729">
                  <c:v>-1</c:v>
                </c:pt>
                <c:pt idx="3730">
                  <c:v>-1</c:v>
                </c:pt>
                <c:pt idx="3731">
                  <c:v>-1</c:v>
                </c:pt>
                <c:pt idx="3732">
                  <c:v>-1</c:v>
                </c:pt>
                <c:pt idx="3733">
                  <c:v>-1</c:v>
                </c:pt>
                <c:pt idx="3734">
                  <c:v>-1</c:v>
                </c:pt>
                <c:pt idx="3735">
                  <c:v>-1</c:v>
                </c:pt>
                <c:pt idx="3736">
                  <c:v>-1</c:v>
                </c:pt>
                <c:pt idx="3737">
                  <c:v>-1</c:v>
                </c:pt>
                <c:pt idx="3738">
                  <c:v>-1</c:v>
                </c:pt>
                <c:pt idx="3739">
                  <c:v>-1</c:v>
                </c:pt>
                <c:pt idx="3740">
                  <c:v>-1</c:v>
                </c:pt>
                <c:pt idx="3741">
                  <c:v>-1</c:v>
                </c:pt>
                <c:pt idx="3742">
                  <c:v>-1</c:v>
                </c:pt>
                <c:pt idx="3743">
                  <c:v>-1</c:v>
                </c:pt>
                <c:pt idx="3744">
                  <c:v>-1</c:v>
                </c:pt>
                <c:pt idx="3745">
                  <c:v>-1</c:v>
                </c:pt>
                <c:pt idx="3746">
                  <c:v>-1</c:v>
                </c:pt>
                <c:pt idx="3747">
                  <c:v>-1</c:v>
                </c:pt>
                <c:pt idx="3748">
                  <c:v>-1</c:v>
                </c:pt>
                <c:pt idx="3749">
                  <c:v>-1</c:v>
                </c:pt>
                <c:pt idx="3750">
                  <c:v>-1</c:v>
                </c:pt>
                <c:pt idx="3751">
                  <c:v>-1</c:v>
                </c:pt>
                <c:pt idx="3752">
                  <c:v>-1</c:v>
                </c:pt>
                <c:pt idx="3753">
                  <c:v>-1</c:v>
                </c:pt>
                <c:pt idx="3754">
                  <c:v>-1</c:v>
                </c:pt>
                <c:pt idx="3755">
                  <c:v>-1</c:v>
                </c:pt>
                <c:pt idx="3756">
                  <c:v>-1</c:v>
                </c:pt>
                <c:pt idx="3757">
                  <c:v>-1</c:v>
                </c:pt>
                <c:pt idx="3758">
                  <c:v>-1</c:v>
                </c:pt>
                <c:pt idx="3759">
                  <c:v>-1</c:v>
                </c:pt>
                <c:pt idx="3760">
                  <c:v>-1</c:v>
                </c:pt>
                <c:pt idx="3761">
                  <c:v>-1</c:v>
                </c:pt>
                <c:pt idx="3762">
                  <c:v>-1</c:v>
                </c:pt>
                <c:pt idx="3763">
                  <c:v>-1</c:v>
                </c:pt>
                <c:pt idx="3764">
                  <c:v>-1</c:v>
                </c:pt>
                <c:pt idx="3765">
                  <c:v>-1</c:v>
                </c:pt>
                <c:pt idx="3766">
                  <c:v>-1</c:v>
                </c:pt>
                <c:pt idx="3767">
                  <c:v>-1</c:v>
                </c:pt>
                <c:pt idx="3768">
                  <c:v>-1</c:v>
                </c:pt>
                <c:pt idx="3769">
                  <c:v>-1</c:v>
                </c:pt>
                <c:pt idx="3770">
                  <c:v>-1</c:v>
                </c:pt>
                <c:pt idx="3771">
                  <c:v>-1</c:v>
                </c:pt>
                <c:pt idx="3772">
                  <c:v>-1</c:v>
                </c:pt>
                <c:pt idx="3773">
                  <c:v>-1</c:v>
                </c:pt>
                <c:pt idx="3774">
                  <c:v>-1</c:v>
                </c:pt>
                <c:pt idx="3775">
                  <c:v>-1</c:v>
                </c:pt>
                <c:pt idx="3776">
                  <c:v>-1</c:v>
                </c:pt>
                <c:pt idx="3777">
                  <c:v>-1</c:v>
                </c:pt>
                <c:pt idx="3778">
                  <c:v>-1</c:v>
                </c:pt>
                <c:pt idx="3779">
                  <c:v>-1</c:v>
                </c:pt>
                <c:pt idx="3780">
                  <c:v>-1</c:v>
                </c:pt>
                <c:pt idx="3781">
                  <c:v>-1</c:v>
                </c:pt>
                <c:pt idx="3782">
                  <c:v>-1</c:v>
                </c:pt>
                <c:pt idx="3783">
                  <c:v>-1</c:v>
                </c:pt>
                <c:pt idx="3784">
                  <c:v>-1</c:v>
                </c:pt>
                <c:pt idx="3785">
                  <c:v>-1</c:v>
                </c:pt>
                <c:pt idx="3786">
                  <c:v>-1</c:v>
                </c:pt>
                <c:pt idx="3787">
                  <c:v>-1</c:v>
                </c:pt>
                <c:pt idx="3788">
                  <c:v>-1</c:v>
                </c:pt>
                <c:pt idx="3789">
                  <c:v>-1</c:v>
                </c:pt>
                <c:pt idx="3790">
                  <c:v>-1</c:v>
                </c:pt>
                <c:pt idx="3791">
                  <c:v>-1</c:v>
                </c:pt>
                <c:pt idx="3792">
                  <c:v>-1</c:v>
                </c:pt>
                <c:pt idx="3793">
                  <c:v>-1</c:v>
                </c:pt>
                <c:pt idx="3794">
                  <c:v>-1</c:v>
                </c:pt>
                <c:pt idx="3795">
                  <c:v>-1</c:v>
                </c:pt>
                <c:pt idx="3796">
                  <c:v>-1</c:v>
                </c:pt>
                <c:pt idx="3797">
                  <c:v>-1</c:v>
                </c:pt>
                <c:pt idx="3798">
                  <c:v>-1</c:v>
                </c:pt>
                <c:pt idx="3799">
                  <c:v>-1</c:v>
                </c:pt>
                <c:pt idx="3800">
                  <c:v>-1</c:v>
                </c:pt>
                <c:pt idx="3801">
                  <c:v>-1</c:v>
                </c:pt>
                <c:pt idx="3802">
                  <c:v>-1</c:v>
                </c:pt>
                <c:pt idx="3803">
                  <c:v>-1</c:v>
                </c:pt>
                <c:pt idx="3804">
                  <c:v>-1</c:v>
                </c:pt>
                <c:pt idx="3805">
                  <c:v>-1</c:v>
                </c:pt>
                <c:pt idx="3806">
                  <c:v>-1</c:v>
                </c:pt>
                <c:pt idx="3807">
                  <c:v>-1</c:v>
                </c:pt>
                <c:pt idx="3808">
                  <c:v>-1</c:v>
                </c:pt>
                <c:pt idx="3809">
                  <c:v>-1</c:v>
                </c:pt>
                <c:pt idx="3810">
                  <c:v>-1</c:v>
                </c:pt>
                <c:pt idx="3811">
                  <c:v>-1</c:v>
                </c:pt>
                <c:pt idx="3812">
                  <c:v>-1</c:v>
                </c:pt>
                <c:pt idx="3813">
                  <c:v>-1</c:v>
                </c:pt>
                <c:pt idx="3814">
                  <c:v>-1</c:v>
                </c:pt>
                <c:pt idx="3815">
                  <c:v>-1</c:v>
                </c:pt>
                <c:pt idx="3816">
                  <c:v>-1</c:v>
                </c:pt>
                <c:pt idx="3817">
                  <c:v>-1</c:v>
                </c:pt>
                <c:pt idx="3818">
                  <c:v>-1</c:v>
                </c:pt>
                <c:pt idx="3819">
                  <c:v>-1</c:v>
                </c:pt>
                <c:pt idx="3820">
                  <c:v>-1</c:v>
                </c:pt>
                <c:pt idx="3821">
                  <c:v>-1</c:v>
                </c:pt>
                <c:pt idx="3822">
                  <c:v>-1</c:v>
                </c:pt>
                <c:pt idx="3823">
                  <c:v>-1</c:v>
                </c:pt>
                <c:pt idx="3824">
                  <c:v>-1</c:v>
                </c:pt>
                <c:pt idx="3825">
                  <c:v>-1</c:v>
                </c:pt>
                <c:pt idx="3826">
                  <c:v>-1</c:v>
                </c:pt>
                <c:pt idx="3827">
                  <c:v>-1</c:v>
                </c:pt>
                <c:pt idx="3828">
                  <c:v>-1</c:v>
                </c:pt>
                <c:pt idx="3829">
                  <c:v>-1</c:v>
                </c:pt>
                <c:pt idx="3830">
                  <c:v>-1</c:v>
                </c:pt>
                <c:pt idx="3831">
                  <c:v>-1</c:v>
                </c:pt>
                <c:pt idx="3832">
                  <c:v>-1</c:v>
                </c:pt>
                <c:pt idx="3833">
                  <c:v>-1</c:v>
                </c:pt>
                <c:pt idx="3834">
                  <c:v>-1</c:v>
                </c:pt>
                <c:pt idx="3835">
                  <c:v>-1</c:v>
                </c:pt>
                <c:pt idx="3836">
                  <c:v>-1</c:v>
                </c:pt>
                <c:pt idx="3837">
                  <c:v>-1</c:v>
                </c:pt>
                <c:pt idx="3838">
                  <c:v>-1</c:v>
                </c:pt>
                <c:pt idx="3839">
                  <c:v>-1</c:v>
                </c:pt>
                <c:pt idx="3840">
                  <c:v>-1</c:v>
                </c:pt>
                <c:pt idx="3841">
                  <c:v>-1</c:v>
                </c:pt>
                <c:pt idx="3842">
                  <c:v>-1</c:v>
                </c:pt>
                <c:pt idx="3843">
                  <c:v>-1</c:v>
                </c:pt>
                <c:pt idx="3844">
                  <c:v>-1</c:v>
                </c:pt>
                <c:pt idx="3845">
                  <c:v>-1</c:v>
                </c:pt>
                <c:pt idx="3846">
                  <c:v>-1</c:v>
                </c:pt>
                <c:pt idx="3847">
                  <c:v>-1</c:v>
                </c:pt>
                <c:pt idx="3848">
                  <c:v>-1</c:v>
                </c:pt>
                <c:pt idx="3849">
                  <c:v>-1</c:v>
                </c:pt>
                <c:pt idx="3850">
                  <c:v>-1</c:v>
                </c:pt>
                <c:pt idx="3851">
                  <c:v>-1</c:v>
                </c:pt>
                <c:pt idx="3852">
                  <c:v>-1</c:v>
                </c:pt>
                <c:pt idx="3853">
                  <c:v>-1</c:v>
                </c:pt>
                <c:pt idx="3854">
                  <c:v>-1</c:v>
                </c:pt>
                <c:pt idx="3855">
                  <c:v>-1</c:v>
                </c:pt>
                <c:pt idx="3856">
                  <c:v>-1</c:v>
                </c:pt>
                <c:pt idx="3857">
                  <c:v>-1</c:v>
                </c:pt>
                <c:pt idx="3858">
                  <c:v>-1</c:v>
                </c:pt>
                <c:pt idx="3859">
                  <c:v>-1</c:v>
                </c:pt>
                <c:pt idx="3860">
                  <c:v>-1</c:v>
                </c:pt>
                <c:pt idx="3861">
                  <c:v>-1</c:v>
                </c:pt>
                <c:pt idx="3862">
                  <c:v>-1</c:v>
                </c:pt>
                <c:pt idx="3863">
                  <c:v>-1</c:v>
                </c:pt>
                <c:pt idx="3864">
                  <c:v>-1</c:v>
                </c:pt>
                <c:pt idx="3865">
                  <c:v>-1</c:v>
                </c:pt>
                <c:pt idx="3866">
                  <c:v>-1</c:v>
                </c:pt>
                <c:pt idx="3867">
                  <c:v>-1</c:v>
                </c:pt>
                <c:pt idx="3868">
                  <c:v>-1</c:v>
                </c:pt>
                <c:pt idx="3869">
                  <c:v>-1</c:v>
                </c:pt>
                <c:pt idx="3870">
                  <c:v>-1</c:v>
                </c:pt>
                <c:pt idx="3871">
                  <c:v>-1</c:v>
                </c:pt>
                <c:pt idx="3872">
                  <c:v>-1</c:v>
                </c:pt>
                <c:pt idx="3873">
                  <c:v>-1</c:v>
                </c:pt>
                <c:pt idx="3874">
                  <c:v>-1</c:v>
                </c:pt>
                <c:pt idx="3875">
                  <c:v>-1</c:v>
                </c:pt>
                <c:pt idx="3876">
                  <c:v>-1</c:v>
                </c:pt>
                <c:pt idx="3877">
                  <c:v>-1</c:v>
                </c:pt>
                <c:pt idx="3878">
                  <c:v>-1</c:v>
                </c:pt>
                <c:pt idx="3879">
                  <c:v>-1</c:v>
                </c:pt>
                <c:pt idx="3880">
                  <c:v>-1</c:v>
                </c:pt>
                <c:pt idx="3881">
                  <c:v>-1</c:v>
                </c:pt>
                <c:pt idx="3882">
                  <c:v>-1</c:v>
                </c:pt>
                <c:pt idx="3883">
                  <c:v>-1</c:v>
                </c:pt>
                <c:pt idx="3884">
                  <c:v>-1</c:v>
                </c:pt>
                <c:pt idx="3885">
                  <c:v>-1</c:v>
                </c:pt>
                <c:pt idx="3886">
                  <c:v>-1</c:v>
                </c:pt>
                <c:pt idx="3887">
                  <c:v>-1</c:v>
                </c:pt>
                <c:pt idx="3888">
                  <c:v>-1</c:v>
                </c:pt>
                <c:pt idx="3889">
                  <c:v>-1</c:v>
                </c:pt>
                <c:pt idx="3890">
                  <c:v>-1</c:v>
                </c:pt>
                <c:pt idx="3891">
                  <c:v>-1</c:v>
                </c:pt>
                <c:pt idx="3892">
                  <c:v>-1</c:v>
                </c:pt>
                <c:pt idx="3893">
                  <c:v>-1</c:v>
                </c:pt>
                <c:pt idx="3894">
                  <c:v>-1</c:v>
                </c:pt>
                <c:pt idx="3895">
                  <c:v>-1</c:v>
                </c:pt>
                <c:pt idx="3896">
                  <c:v>-1</c:v>
                </c:pt>
                <c:pt idx="3897">
                  <c:v>-1</c:v>
                </c:pt>
                <c:pt idx="3898">
                  <c:v>-1</c:v>
                </c:pt>
                <c:pt idx="3899">
                  <c:v>-1</c:v>
                </c:pt>
                <c:pt idx="3900">
                  <c:v>-1</c:v>
                </c:pt>
                <c:pt idx="3901">
                  <c:v>-1</c:v>
                </c:pt>
                <c:pt idx="3902">
                  <c:v>-1</c:v>
                </c:pt>
                <c:pt idx="3903">
                  <c:v>-1</c:v>
                </c:pt>
                <c:pt idx="3904">
                  <c:v>-1</c:v>
                </c:pt>
                <c:pt idx="3905">
                  <c:v>-1</c:v>
                </c:pt>
                <c:pt idx="3906">
                  <c:v>-1</c:v>
                </c:pt>
                <c:pt idx="3907">
                  <c:v>-1</c:v>
                </c:pt>
                <c:pt idx="3908">
                  <c:v>-1</c:v>
                </c:pt>
                <c:pt idx="3909">
                  <c:v>-1</c:v>
                </c:pt>
                <c:pt idx="3910">
                  <c:v>-1</c:v>
                </c:pt>
                <c:pt idx="3911">
                  <c:v>-1</c:v>
                </c:pt>
                <c:pt idx="3912">
                  <c:v>-1</c:v>
                </c:pt>
                <c:pt idx="3913">
                  <c:v>-1</c:v>
                </c:pt>
                <c:pt idx="3914">
                  <c:v>-1</c:v>
                </c:pt>
                <c:pt idx="3915">
                  <c:v>-1</c:v>
                </c:pt>
                <c:pt idx="3916">
                  <c:v>-1</c:v>
                </c:pt>
                <c:pt idx="3917">
                  <c:v>-1</c:v>
                </c:pt>
                <c:pt idx="3918">
                  <c:v>-1</c:v>
                </c:pt>
                <c:pt idx="3919">
                  <c:v>-1</c:v>
                </c:pt>
                <c:pt idx="3920">
                  <c:v>-1</c:v>
                </c:pt>
                <c:pt idx="3921">
                  <c:v>-1</c:v>
                </c:pt>
                <c:pt idx="3922">
                  <c:v>-1</c:v>
                </c:pt>
                <c:pt idx="3923">
                  <c:v>-1</c:v>
                </c:pt>
                <c:pt idx="3924">
                  <c:v>-1</c:v>
                </c:pt>
                <c:pt idx="3925">
                  <c:v>-1</c:v>
                </c:pt>
                <c:pt idx="3926">
                  <c:v>-1</c:v>
                </c:pt>
                <c:pt idx="3927">
                  <c:v>-1</c:v>
                </c:pt>
                <c:pt idx="3928">
                  <c:v>-1</c:v>
                </c:pt>
                <c:pt idx="3929">
                  <c:v>-1</c:v>
                </c:pt>
                <c:pt idx="3930">
                  <c:v>-1</c:v>
                </c:pt>
                <c:pt idx="3931">
                  <c:v>-1</c:v>
                </c:pt>
                <c:pt idx="3932">
                  <c:v>-1</c:v>
                </c:pt>
                <c:pt idx="3933">
                  <c:v>-1</c:v>
                </c:pt>
                <c:pt idx="3934">
                  <c:v>-1</c:v>
                </c:pt>
                <c:pt idx="3935">
                  <c:v>-1</c:v>
                </c:pt>
                <c:pt idx="3936">
                  <c:v>-1</c:v>
                </c:pt>
                <c:pt idx="3937">
                  <c:v>-1</c:v>
                </c:pt>
                <c:pt idx="3938">
                  <c:v>-1</c:v>
                </c:pt>
                <c:pt idx="3939">
                  <c:v>-1</c:v>
                </c:pt>
                <c:pt idx="3940">
                  <c:v>-1</c:v>
                </c:pt>
                <c:pt idx="3941">
                  <c:v>-1</c:v>
                </c:pt>
                <c:pt idx="3942">
                  <c:v>-1</c:v>
                </c:pt>
                <c:pt idx="3943">
                  <c:v>-1</c:v>
                </c:pt>
                <c:pt idx="3944">
                  <c:v>-1</c:v>
                </c:pt>
                <c:pt idx="3945">
                  <c:v>-1</c:v>
                </c:pt>
                <c:pt idx="3946">
                  <c:v>-1</c:v>
                </c:pt>
                <c:pt idx="3947">
                  <c:v>-1</c:v>
                </c:pt>
                <c:pt idx="3948">
                  <c:v>-1</c:v>
                </c:pt>
                <c:pt idx="3949">
                  <c:v>-1</c:v>
                </c:pt>
                <c:pt idx="3950">
                  <c:v>-1</c:v>
                </c:pt>
                <c:pt idx="3951">
                  <c:v>-1</c:v>
                </c:pt>
                <c:pt idx="3952">
                  <c:v>-1</c:v>
                </c:pt>
                <c:pt idx="3953">
                  <c:v>-1</c:v>
                </c:pt>
                <c:pt idx="3954">
                  <c:v>-1</c:v>
                </c:pt>
                <c:pt idx="3955">
                  <c:v>-1</c:v>
                </c:pt>
                <c:pt idx="3956">
                  <c:v>-1</c:v>
                </c:pt>
                <c:pt idx="3957">
                  <c:v>-1</c:v>
                </c:pt>
                <c:pt idx="3958">
                  <c:v>-1</c:v>
                </c:pt>
                <c:pt idx="3959">
                  <c:v>-1</c:v>
                </c:pt>
                <c:pt idx="3960">
                  <c:v>-1</c:v>
                </c:pt>
                <c:pt idx="3961">
                  <c:v>-1</c:v>
                </c:pt>
                <c:pt idx="3962">
                  <c:v>-1</c:v>
                </c:pt>
                <c:pt idx="3963">
                  <c:v>-1</c:v>
                </c:pt>
                <c:pt idx="3964">
                  <c:v>-1</c:v>
                </c:pt>
                <c:pt idx="3965">
                  <c:v>-1</c:v>
                </c:pt>
                <c:pt idx="3966">
                  <c:v>-1</c:v>
                </c:pt>
                <c:pt idx="3967">
                  <c:v>-1</c:v>
                </c:pt>
                <c:pt idx="3968">
                  <c:v>-1</c:v>
                </c:pt>
                <c:pt idx="3969">
                  <c:v>-1</c:v>
                </c:pt>
                <c:pt idx="3970">
                  <c:v>-1</c:v>
                </c:pt>
                <c:pt idx="3971">
                  <c:v>-1</c:v>
                </c:pt>
                <c:pt idx="3972">
                  <c:v>-1</c:v>
                </c:pt>
                <c:pt idx="3973">
                  <c:v>-1</c:v>
                </c:pt>
                <c:pt idx="3974">
                  <c:v>-1</c:v>
                </c:pt>
                <c:pt idx="3975">
                  <c:v>-1</c:v>
                </c:pt>
                <c:pt idx="3976">
                  <c:v>-1</c:v>
                </c:pt>
                <c:pt idx="3977">
                  <c:v>-1</c:v>
                </c:pt>
                <c:pt idx="3978">
                  <c:v>-1</c:v>
                </c:pt>
                <c:pt idx="3979">
                  <c:v>-1</c:v>
                </c:pt>
                <c:pt idx="3980">
                  <c:v>-1</c:v>
                </c:pt>
                <c:pt idx="3981">
                  <c:v>-1</c:v>
                </c:pt>
                <c:pt idx="3982">
                  <c:v>-1</c:v>
                </c:pt>
                <c:pt idx="3983">
                  <c:v>-1</c:v>
                </c:pt>
                <c:pt idx="3984">
                  <c:v>-1</c:v>
                </c:pt>
                <c:pt idx="3985">
                  <c:v>-1</c:v>
                </c:pt>
                <c:pt idx="3986">
                  <c:v>-1</c:v>
                </c:pt>
                <c:pt idx="3987">
                  <c:v>-1</c:v>
                </c:pt>
                <c:pt idx="3988">
                  <c:v>-1</c:v>
                </c:pt>
                <c:pt idx="3989">
                  <c:v>-1</c:v>
                </c:pt>
                <c:pt idx="3990">
                  <c:v>-1</c:v>
                </c:pt>
                <c:pt idx="3991">
                  <c:v>-1</c:v>
                </c:pt>
                <c:pt idx="3992">
                  <c:v>-1</c:v>
                </c:pt>
                <c:pt idx="3993">
                  <c:v>-1</c:v>
                </c:pt>
                <c:pt idx="3994">
                  <c:v>-1</c:v>
                </c:pt>
                <c:pt idx="3995">
                  <c:v>-1</c:v>
                </c:pt>
                <c:pt idx="3996">
                  <c:v>-1</c:v>
                </c:pt>
                <c:pt idx="3997">
                  <c:v>-1</c:v>
                </c:pt>
                <c:pt idx="3998">
                  <c:v>-1</c:v>
                </c:pt>
                <c:pt idx="3999">
                  <c:v>-1</c:v>
                </c:pt>
                <c:pt idx="4000">
                  <c:v>-1</c:v>
                </c:pt>
                <c:pt idx="4001">
                  <c:v>-1</c:v>
                </c:pt>
                <c:pt idx="4002">
                  <c:v>-1</c:v>
                </c:pt>
                <c:pt idx="4003">
                  <c:v>-1</c:v>
                </c:pt>
                <c:pt idx="4004">
                  <c:v>-1</c:v>
                </c:pt>
                <c:pt idx="4005">
                  <c:v>-1</c:v>
                </c:pt>
                <c:pt idx="4006">
                  <c:v>-1</c:v>
                </c:pt>
                <c:pt idx="4007">
                  <c:v>-1</c:v>
                </c:pt>
                <c:pt idx="4008">
                  <c:v>-1</c:v>
                </c:pt>
                <c:pt idx="4009">
                  <c:v>-1</c:v>
                </c:pt>
                <c:pt idx="4010">
                  <c:v>-1</c:v>
                </c:pt>
                <c:pt idx="4011">
                  <c:v>-1</c:v>
                </c:pt>
                <c:pt idx="4012">
                  <c:v>-1</c:v>
                </c:pt>
                <c:pt idx="4013">
                  <c:v>-1</c:v>
                </c:pt>
                <c:pt idx="4014">
                  <c:v>-1</c:v>
                </c:pt>
                <c:pt idx="4015">
                  <c:v>-1</c:v>
                </c:pt>
                <c:pt idx="4016">
                  <c:v>-1</c:v>
                </c:pt>
                <c:pt idx="4017">
                  <c:v>-1</c:v>
                </c:pt>
                <c:pt idx="4018">
                  <c:v>-1</c:v>
                </c:pt>
                <c:pt idx="4019">
                  <c:v>-1</c:v>
                </c:pt>
                <c:pt idx="4020">
                  <c:v>-1</c:v>
                </c:pt>
                <c:pt idx="4021">
                  <c:v>-1</c:v>
                </c:pt>
                <c:pt idx="4022">
                  <c:v>-1</c:v>
                </c:pt>
                <c:pt idx="4023">
                  <c:v>-1</c:v>
                </c:pt>
                <c:pt idx="4024">
                  <c:v>-1</c:v>
                </c:pt>
                <c:pt idx="4025">
                  <c:v>-1</c:v>
                </c:pt>
                <c:pt idx="4026">
                  <c:v>-1</c:v>
                </c:pt>
                <c:pt idx="4027">
                  <c:v>-1</c:v>
                </c:pt>
                <c:pt idx="4028">
                  <c:v>-1</c:v>
                </c:pt>
                <c:pt idx="4029">
                  <c:v>-1</c:v>
                </c:pt>
                <c:pt idx="4030">
                  <c:v>-1</c:v>
                </c:pt>
                <c:pt idx="4031">
                  <c:v>-1</c:v>
                </c:pt>
                <c:pt idx="4032">
                  <c:v>-1</c:v>
                </c:pt>
                <c:pt idx="4033">
                  <c:v>-1</c:v>
                </c:pt>
                <c:pt idx="4034">
                  <c:v>-1</c:v>
                </c:pt>
                <c:pt idx="4035">
                  <c:v>-1</c:v>
                </c:pt>
                <c:pt idx="4036">
                  <c:v>-1</c:v>
                </c:pt>
                <c:pt idx="4037">
                  <c:v>-1</c:v>
                </c:pt>
                <c:pt idx="4038">
                  <c:v>-1</c:v>
                </c:pt>
                <c:pt idx="4039">
                  <c:v>-1</c:v>
                </c:pt>
                <c:pt idx="4040">
                  <c:v>-1</c:v>
                </c:pt>
                <c:pt idx="4041">
                  <c:v>-1</c:v>
                </c:pt>
                <c:pt idx="4042">
                  <c:v>-1</c:v>
                </c:pt>
                <c:pt idx="4043">
                  <c:v>-1</c:v>
                </c:pt>
                <c:pt idx="4044">
                  <c:v>-1</c:v>
                </c:pt>
                <c:pt idx="4045">
                  <c:v>-1</c:v>
                </c:pt>
                <c:pt idx="4046">
                  <c:v>-1</c:v>
                </c:pt>
                <c:pt idx="4047">
                  <c:v>-1</c:v>
                </c:pt>
                <c:pt idx="4048">
                  <c:v>-1</c:v>
                </c:pt>
                <c:pt idx="4049">
                  <c:v>-1</c:v>
                </c:pt>
                <c:pt idx="4050">
                  <c:v>-1</c:v>
                </c:pt>
                <c:pt idx="4051">
                  <c:v>-1</c:v>
                </c:pt>
                <c:pt idx="4052">
                  <c:v>-1</c:v>
                </c:pt>
                <c:pt idx="4053">
                  <c:v>-1</c:v>
                </c:pt>
                <c:pt idx="4054">
                  <c:v>-1</c:v>
                </c:pt>
                <c:pt idx="4055">
                  <c:v>-1</c:v>
                </c:pt>
                <c:pt idx="4056">
                  <c:v>-1</c:v>
                </c:pt>
                <c:pt idx="4057">
                  <c:v>-1</c:v>
                </c:pt>
                <c:pt idx="4058">
                  <c:v>-1</c:v>
                </c:pt>
                <c:pt idx="4059">
                  <c:v>-1</c:v>
                </c:pt>
                <c:pt idx="4060">
                  <c:v>-1</c:v>
                </c:pt>
                <c:pt idx="4061">
                  <c:v>-1</c:v>
                </c:pt>
                <c:pt idx="4062">
                  <c:v>-1</c:v>
                </c:pt>
                <c:pt idx="4063">
                  <c:v>-1</c:v>
                </c:pt>
                <c:pt idx="4064">
                  <c:v>-1</c:v>
                </c:pt>
                <c:pt idx="4065">
                  <c:v>-1</c:v>
                </c:pt>
                <c:pt idx="4066">
                  <c:v>-1</c:v>
                </c:pt>
                <c:pt idx="4067">
                  <c:v>-1</c:v>
                </c:pt>
                <c:pt idx="4068">
                  <c:v>-1</c:v>
                </c:pt>
                <c:pt idx="4069">
                  <c:v>-1</c:v>
                </c:pt>
                <c:pt idx="4070">
                  <c:v>-1</c:v>
                </c:pt>
                <c:pt idx="4071">
                  <c:v>-1</c:v>
                </c:pt>
                <c:pt idx="4072">
                  <c:v>-1</c:v>
                </c:pt>
                <c:pt idx="4073">
                  <c:v>-1</c:v>
                </c:pt>
                <c:pt idx="4074">
                  <c:v>-1</c:v>
                </c:pt>
                <c:pt idx="4075">
                  <c:v>-1</c:v>
                </c:pt>
                <c:pt idx="4076">
                  <c:v>-1</c:v>
                </c:pt>
                <c:pt idx="4077">
                  <c:v>-1</c:v>
                </c:pt>
                <c:pt idx="4078">
                  <c:v>-1</c:v>
                </c:pt>
                <c:pt idx="4079">
                  <c:v>-1</c:v>
                </c:pt>
                <c:pt idx="4080">
                  <c:v>-1</c:v>
                </c:pt>
                <c:pt idx="4081">
                  <c:v>-1</c:v>
                </c:pt>
                <c:pt idx="4082">
                  <c:v>-1</c:v>
                </c:pt>
                <c:pt idx="4083">
                  <c:v>-1</c:v>
                </c:pt>
                <c:pt idx="4084">
                  <c:v>-1</c:v>
                </c:pt>
                <c:pt idx="4085">
                  <c:v>-1</c:v>
                </c:pt>
                <c:pt idx="4086">
                  <c:v>-1</c:v>
                </c:pt>
                <c:pt idx="4087">
                  <c:v>-1</c:v>
                </c:pt>
                <c:pt idx="4088">
                  <c:v>-1</c:v>
                </c:pt>
                <c:pt idx="4089">
                  <c:v>-1</c:v>
                </c:pt>
                <c:pt idx="4090">
                  <c:v>-1</c:v>
                </c:pt>
                <c:pt idx="4091">
                  <c:v>-1</c:v>
                </c:pt>
                <c:pt idx="4092">
                  <c:v>-1</c:v>
                </c:pt>
                <c:pt idx="4093">
                  <c:v>-1</c:v>
                </c:pt>
                <c:pt idx="4094">
                  <c:v>-1</c:v>
                </c:pt>
                <c:pt idx="4095">
                  <c:v>-1</c:v>
                </c:pt>
                <c:pt idx="4096">
                  <c:v>-1</c:v>
                </c:pt>
                <c:pt idx="4097">
                  <c:v>-1</c:v>
                </c:pt>
                <c:pt idx="4098">
                  <c:v>-1</c:v>
                </c:pt>
                <c:pt idx="4099">
                  <c:v>-1</c:v>
                </c:pt>
                <c:pt idx="4100">
                  <c:v>-1</c:v>
                </c:pt>
                <c:pt idx="4101">
                  <c:v>-1</c:v>
                </c:pt>
                <c:pt idx="4102">
                  <c:v>-1</c:v>
                </c:pt>
                <c:pt idx="4103">
                  <c:v>-1</c:v>
                </c:pt>
                <c:pt idx="4104">
                  <c:v>-1</c:v>
                </c:pt>
                <c:pt idx="4105">
                  <c:v>-1</c:v>
                </c:pt>
                <c:pt idx="4106">
                  <c:v>-1</c:v>
                </c:pt>
                <c:pt idx="4107">
                  <c:v>-1</c:v>
                </c:pt>
                <c:pt idx="4108">
                  <c:v>-1</c:v>
                </c:pt>
                <c:pt idx="4109">
                  <c:v>-1</c:v>
                </c:pt>
                <c:pt idx="4110">
                  <c:v>-1</c:v>
                </c:pt>
                <c:pt idx="4111">
                  <c:v>-1</c:v>
                </c:pt>
                <c:pt idx="4112">
                  <c:v>-1</c:v>
                </c:pt>
                <c:pt idx="4113">
                  <c:v>-1</c:v>
                </c:pt>
                <c:pt idx="4114">
                  <c:v>-1</c:v>
                </c:pt>
                <c:pt idx="4115">
                  <c:v>-1</c:v>
                </c:pt>
                <c:pt idx="4116">
                  <c:v>-1</c:v>
                </c:pt>
                <c:pt idx="4117">
                  <c:v>-1</c:v>
                </c:pt>
                <c:pt idx="4118">
                  <c:v>-1</c:v>
                </c:pt>
                <c:pt idx="4119">
                  <c:v>-1</c:v>
                </c:pt>
                <c:pt idx="4120">
                  <c:v>-1</c:v>
                </c:pt>
                <c:pt idx="4121">
                  <c:v>-1</c:v>
                </c:pt>
                <c:pt idx="4122">
                  <c:v>-1</c:v>
                </c:pt>
                <c:pt idx="4123">
                  <c:v>-1</c:v>
                </c:pt>
                <c:pt idx="4124">
                  <c:v>-1</c:v>
                </c:pt>
                <c:pt idx="4125">
                  <c:v>-1</c:v>
                </c:pt>
                <c:pt idx="4126">
                  <c:v>-1</c:v>
                </c:pt>
                <c:pt idx="4127">
                  <c:v>-1</c:v>
                </c:pt>
                <c:pt idx="4128">
                  <c:v>-1</c:v>
                </c:pt>
                <c:pt idx="4129">
                  <c:v>-1</c:v>
                </c:pt>
                <c:pt idx="4130">
                  <c:v>-1</c:v>
                </c:pt>
                <c:pt idx="4131">
                  <c:v>-1</c:v>
                </c:pt>
                <c:pt idx="4132">
                  <c:v>-1</c:v>
                </c:pt>
                <c:pt idx="4133">
                  <c:v>-1</c:v>
                </c:pt>
                <c:pt idx="4134">
                  <c:v>-1</c:v>
                </c:pt>
                <c:pt idx="4135">
                  <c:v>-1</c:v>
                </c:pt>
                <c:pt idx="4136">
                  <c:v>-1</c:v>
                </c:pt>
                <c:pt idx="4137">
                  <c:v>-1</c:v>
                </c:pt>
                <c:pt idx="4138">
                  <c:v>-1</c:v>
                </c:pt>
                <c:pt idx="4139">
                  <c:v>-1</c:v>
                </c:pt>
                <c:pt idx="4140">
                  <c:v>-1</c:v>
                </c:pt>
                <c:pt idx="4141">
                  <c:v>-1</c:v>
                </c:pt>
                <c:pt idx="4142">
                  <c:v>-1</c:v>
                </c:pt>
                <c:pt idx="4143">
                  <c:v>-1</c:v>
                </c:pt>
                <c:pt idx="4144">
                  <c:v>-1</c:v>
                </c:pt>
                <c:pt idx="4145">
                  <c:v>-1</c:v>
                </c:pt>
                <c:pt idx="4146">
                  <c:v>-1</c:v>
                </c:pt>
                <c:pt idx="4147">
                  <c:v>-1</c:v>
                </c:pt>
                <c:pt idx="4148">
                  <c:v>-1</c:v>
                </c:pt>
                <c:pt idx="4149">
                  <c:v>-1</c:v>
                </c:pt>
                <c:pt idx="4150">
                  <c:v>-1</c:v>
                </c:pt>
                <c:pt idx="4151">
                  <c:v>-1</c:v>
                </c:pt>
                <c:pt idx="4152">
                  <c:v>-1</c:v>
                </c:pt>
                <c:pt idx="4153">
                  <c:v>-1</c:v>
                </c:pt>
                <c:pt idx="4154">
                  <c:v>-1</c:v>
                </c:pt>
                <c:pt idx="4155">
                  <c:v>-1</c:v>
                </c:pt>
                <c:pt idx="4156">
                  <c:v>-1</c:v>
                </c:pt>
                <c:pt idx="4157">
                  <c:v>-1</c:v>
                </c:pt>
                <c:pt idx="4158">
                  <c:v>-1</c:v>
                </c:pt>
                <c:pt idx="4159">
                  <c:v>-1</c:v>
                </c:pt>
                <c:pt idx="4160">
                  <c:v>-1</c:v>
                </c:pt>
                <c:pt idx="4161">
                  <c:v>-1</c:v>
                </c:pt>
                <c:pt idx="4162">
                  <c:v>-1</c:v>
                </c:pt>
                <c:pt idx="4163">
                  <c:v>-1</c:v>
                </c:pt>
                <c:pt idx="4164">
                  <c:v>-1</c:v>
                </c:pt>
                <c:pt idx="4165">
                  <c:v>-1</c:v>
                </c:pt>
                <c:pt idx="4166">
                  <c:v>-1</c:v>
                </c:pt>
                <c:pt idx="4167">
                  <c:v>-1</c:v>
                </c:pt>
                <c:pt idx="4168">
                  <c:v>-1</c:v>
                </c:pt>
                <c:pt idx="4169">
                  <c:v>-1</c:v>
                </c:pt>
                <c:pt idx="4170">
                  <c:v>-1</c:v>
                </c:pt>
                <c:pt idx="4171">
                  <c:v>-1</c:v>
                </c:pt>
                <c:pt idx="4172">
                  <c:v>-1</c:v>
                </c:pt>
                <c:pt idx="4173">
                  <c:v>-1</c:v>
                </c:pt>
                <c:pt idx="4174">
                  <c:v>-1</c:v>
                </c:pt>
                <c:pt idx="4175">
                  <c:v>-1</c:v>
                </c:pt>
                <c:pt idx="4176">
                  <c:v>-1</c:v>
                </c:pt>
                <c:pt idx="4177">
                  <c:v>-1</c:v>
                </c:pt>
                <c:pt idx="4178">
                  <c:v>-1</c:v>
                </c:pt>
                <c:pt idx="4179">
                  <c:v>-1</c:v>
                </c:pt>
                <c:pt idx="4180">
                  <c:v>-1</c:v>
                </c:pt>
                <c:pt idx="4181">
                  <c:v>-1</c:v>
                </c:pt>
                <c:pt idx="4182">
                  <c:v>-1</c:v>
                </c:pt>
                <c:pt idx="4183">
                  <c:v>-1</c:v>
                </c:pt>
                <c:pt idx="4184">
                  <c:v>-1</c:v>
                </c:pt>
                <c:pt idx="4185">
                  <c:v>-1</c:v>
                </c:pt>
                <c:pt idx="4186">
                  <c:v>-1</c:v>
                </c:pt>
                <c:pt idx="4187">
                  <c:v>-1</c:v>
                </c:pt>
                <c:pt idx="4188">
                  <c:v>-1</c:v>
                </c:pt>
                <c:pt idx="4189">
                  <c:v>-1</c:v>
                </c:pt>
                <c:pt idx="4190">
                  <c:v>-1</c:v>
                </c:pt>
                <c:pt idx="4191">
                  <c:v>-1</c:v>
                </c:pt>
                <c:pt idx="4192">
                  <c:v>-1</c:v>
                </c:pt>
                <c:pt idx="4193">
                  <c:v>-1</c:v>
                </c:pt>
                <c:pt idx="4194">
                  <c:v>-1</c:v>
                </c:pt>
                <c:pt idx="4195">
                  <c:v>-1</c:v>
                </c:pt>
                <c:pt idx="4196">
                  <c:v>-1</c:v>
                </c:pt>
                <c:pt idx="4197">
                  <c:v>-1</c:v>
                </c:pt>
                <c:pt idx="4198">
                  <c:v>-1</c:v>
                </c:pt>
                <c:pt idx="4199">
                  <c:v>-1</c:v>
                </c:pt>
                <c:pt idx="4200">
                  <c:v>-1</c:v>
                </c:pt>
                <c:pt idx="4201">
                  <c:v>-1</c:v>
                </c:pt>
                <c:pt idx="4202">
                  <c:v>-1</c:v>
                </c:pt>
                <c:pt idx="4203">
                  <c:v>-1</c:v>
                </c:pt>
                <c:pt idx="4204">
                  <c:v>-1</c:v>
                </c:pt>
                <c:pt idx="4205">
                  <c:v>-1</c:v>
                </c:pt>
                <c:pt idx="4206">
                  <c:v>-1</c:v>
                </c:pt>
                <c:pt idx="4207">
                  <c:v>-1</c:v>
                </c:pt>
                <c:pt idx="4208">
                  <c:v>-1</c:v>
                </c:pt>
                <c:pt idx="4209">
                  <c:v>-1</c:v>
                </c:pt>
                <c:pt idx="4210">
                  <c:v>-1</c:v>
                </c:pt>
                <c:pt idx="4211">
                  <c:v>-1</c:v>
                </c:pt>
                <c:pt idx="4212">
                  <c:v>-1</c:v>
                </c:pt>
                <c:pt idx="4213">
                  <c:v>-1</c:v>
                </c:pt>
                <c:pt idx="4214">
                  <c:v>-1</c:v>
                </c:pt>
                <c:pt idx="4215">
                  <c:v>-1</c:v>
                </c:pt>
                <c:pt idx="4216">
                  <c:v>-1</c:v>
                </c:pt>
                <c:pt idx="4217">
                  <c:v>-1</c:v>
                </c:pt>
                <c:pt idx="4218">
                  <c:v>-1</c:v>
                </c:pt>
                <c:pt idx="4219">
                  <c:v>-1</c:v>
                </c:pt>
                <c:pt idx="4220">
                  <c:v>-1</c:v>
                </c:pt>
                <c:pt idx="4221">
                  <c:v>-1</c:v>
                </c:pt>
                <c:pt idx="4222">
                  <c:v>-1</c:v>
                </c:pt>
                <c:pt idx="4223">
                  <c:v>-1</c:v>
                </c:pt>
                <c:pt idx="4224">
                  <c:v>-1</c:v>
                </c:pt>
                <c:pt idx="4225">
                  <c:v>-1</c:v>
                </c:pt>
                <c:pt idx="4226">
                  <c:v>-1</c:v>
                </c:pt>
                <c:pt idx="4227">
                  <c:v>-1</c:v>
                </c:pt>
                <c:pt idx="4228">
                  <c:v>-1</c:v>
                </c:pt>
                <c:pt idx="4229">
                  <c:v>-1</c:v>
                </c:pt>
                <c:pt idx="4230">
                  <c:v>-1</c:v>
                </c:pt>
                <c:pt idx="4231">
                  <c:v>-1</c:v>
                </c:pt>
                <c:pt idx="4232">
                  <c:v>-1</c:v>
                </c:pt>
                <c:pt idx="4233">
                  <c:v>-1</c:v>
                </c:pt>
                <c:pt idx="4234">
                  <c:v>-1</c:v>
                </c:pt>
                <c:pt idx="4235">
                  <c:v>-1</c:v>
                </c:pt>
                <c:pt idx="4236">
                  <c:v>-1</c:v>
                </c:pt>
                <c:pt idx="4237">
                  <c:v>-1</c:v>
                </c:pt>
                <c:pt idx="4238">
                  <c:v>-1</c:v>
                </c:pt>
                <c:pt idx="4239">
                  <c:v>-1</c:v>
                </c:pt>
                <c:pt idx="4240">
                  <c:v>-1</c:v>
                </c:pt>
                <c:pt idx="4241">
                  <c:v>-1</c:v>
                </c:pt>
                <c:pt idx="4242">
                  <c:v>-1</c:v>
                </c:pt>
                <c:pt idx="4243">
                  <c:v>-1</c:v>
                </c:pt>
                <c:pt idx="4244">
                  <c:v>-1</c:v>
                </c:pt>
                <c:pt idx="4245">
                  <c:v>-1</c:v>
                </c:pt>
                <c:pt idx="4246">
                  <c:v>-1</c:v>
                </c:pt>
                <c:pt idx="4247">
                  <c:v>-1</c:v>
                </c:pt>
                <c:pt idx="4248">
                  <c:v>-1</c:v>
                </c:pt>
                <c:pt idx="4249">
                  <c:v>-1</c:v>
                </c:pt>
                <c:pt idx="4250">
                  <c:v>-1</c:v>
                </c:pt>
                <c:pt idx="4251">
                  <c:v>-1</c:v>
                </c:pt>
                <c:pt idx="4252">
                  <c:v>-1</c:v>
                </c:pt>
                <c:pt idx="4253">
                  <c:v>-1</c:v>
                </c:pt>
                <c:pt idx="4254">
                  <c:v>-1</c:v>
                </c:pt>
                <c:pt idx="4255">
                  <c:v>-1</c:v>
                </c:pt>
                <c:pt idx="4256">
                  <c:v>-1</c:v>
                </c:pt>
                <c:pt idx="4257">
                  <c:v>-1</c:v>
                </c:pt>
                <c:pt idx="4258">
                  <c:v>-1</c:v>
                </c:pt>
                <c:pt idx="4259">
                  <c:v>-1</c:v>
                </c:pt>
                <c:pt idx="4260">
                  <c:v>-1</c:v>
                </c:pt>
                <c:pt idx="4261">
                  <c:v>-1</c:v>
                </c:pt>
                <c:pt idx="4262">
                  <c:v>-1</c:v>
                </c:pt>
                <c:pt idx="4263">
                  <c:v>-1</c:v>
                </c:pt>
                <c:pt idx="4264">
                  <c:v>-1</c:v>
                </c:pt>
                <c:pt idx="4265">
                  <c:v>-1</c:v>
                </c:pt>
                <c:pt idx="4266">
                  <c:v>-1</c:v>
                </c:pt>
                <c:pt idx="4267">
                  <c:v>-1</c:v>
                </c:pt>
                <c:pt idx="4268">
                  <c:v>-1</c:v>
                </c:pt>
                <c:pt idx="4269">
                  <c:v>-1</c:v>
                </c:pt>
                <c:pt idx="4270">
                  <c:v>-1</c:v>
                </c:pt>
                <c:pt idx="4271">
                  <c:v>-1</c:v>
                </c:pt>
                <c:pt idx="4272">
                  <c:v>-1</c:v>
                </c:pt>
                <c:pt idx="4273">
                  <c:v>-1</c:v>
                </c:pt>
                <c:pt idx="4274">
                  <c:v>-1</c:v>
                </c:pt>
                <c:pt idx="4275">
                  <c:v>-1</c:v>
                </c:pt>
                <c:pt idx="4276">
                  <c:v>-1</c:v>
                </c:pt>
                <c:pt idx="4277">
                  <c:v>-1</c:v>
                </c:pt>
                <c:pt idx="4278">
                  <c:v>-1</c:v>
                </c:pt>
                <c:pt idx="4279">
                  <c:v>-1</c:v>
                </c:pt>
                <c:pt idx="4280">
                  <c:v>-1</c:v>
                </c:pt>
                <c:pt idx="4281">
                  <c:v>-1</c:v>
                </c:pt>
                <c:pt idx="4282">
                  <c:v>-1</c:v>
                </c:pt>
                <c:pt idx="4283">
                  <c:v>-1</c:v>
                </c:pt>
                <c:pt idx="4284">
                  <c:v>-1</c:v>
                </c:pt>
                <c:pt idx="4285">
                  <c:v>-1</c:v>
                </c:pt>
                <c:pt idx="4286">
                  <c:v>-1</c:v>
                </c:pt>
                <c:pt idx="4287">
                  <c:v>-1</c:v>
                </c:pt>
                <c:pt idx="4288">
                  <c:v>-1</c:v>
                </c:pt>
                <c:pt idx="4289">
                  <c:v>-1</c:v>
                </c:pt>
                <c:pt idx="4290">
                  <c:v>-1</c:v>
                </c:pt>
                <c:pt idx="4291">
                  <c:v>-1</c:v>
                </c:pt>
                <c:pt idx="4292">
                  <c:v>-1</c:v>
                </c:pt>
                <c:pt idx="4293">
                  <c:v>-1</c:v>
                </c:pt>
                <c:pt idx="4294">
                  <c:v>-1</c:v>
                </c:pt>
                <c:pt idx="4295">
                  <c:v>-1</c:v>
                </c:pt>
                <c:pt idx="4296">
                  <c:v>-1</c:v>
                </c:pt>
                <c:pt idx="4297">
                  <c:v>-1</c:v>
                </c:pt>
                <c:pt idx="4298">
                  <c:v>-1</c:v>
                </c:pt>
                <c:pt idx="4299">
                  <c:v>-1</c:v>
                </c:pt>
                <c:pt idx="4300">
                  <c:v>-1</c:v>
                </c:pt>
                <c:pt idx="4301">
                  <c:v>-1</c:v>
                </c:pt>
                <c:pt idx="4302">
                  <c:v>-1</c:v>
                </c:pt>
                <c:pt idx="4303">
                  <c:v>-1</c:v>
                </c:pt>
                <c:pt idx="4304">
                  <c:v>-1</c:v>
                </c:pt>
                <c:pt idx="4305">
                  <c:v>-1</c:v>
                </c:pt>
                <c:pt idx="4306">
                  <c:v>-1</c:v>
                </c:pt>
                <c:pt idx="4307">
                  <c:v>-1</c:v>
                </c:pt>
                <c:pt idx="4308">
                  <c:v>-1</c:v>
                </c:pt>
                <c:pt idx="4309">
                  <c:v>-1</c:v>
                </c:pt>
                <c:pt idx="4310">
                  <c:v>-1</c:v>
                </c:pt>
                <c:pt idx="4311">
                  <c:v>-1</c:v>
                </c:pt>
                <c:pt idx="4312">
                  <c:v>-1</c:v>
                </c:pt>
                <c:pt idx="4313">
                  <c:v>-1</c:v>
                </c:pt>
                <c:pt idx="4314">
                  <c:v>-1</c:v>
                </c:pt>
                <c:pt idx="4315">
                  <c:v>-1</c:v>
                </c:pt>
                <c:pt idx="4316">
                  <c:v>-1</c:v>
                </c:pt>
                <c:pt idx="4317">
                  <c:v>-1</c:v>
                </c:pt>
                <c:pt idx="4318">
                  <c:v>-1</c:v>
                </c:pt>
                <c:pt idx="4319">
                  <c:v>-1</c:v>
                </c:pt>
                <c:pt idx="4320">
                  <c:v>-1</c:v>
                </c:pt>
                <c:pt idx="4321">
                  <c:v>-1</c:v>
                </c:pt>
                <c:pt idx="4322">
                  <c:v>-1</c:v>
                </c:pt>
                <c:pt idx="4323">
                  <c:v>-1</c:v>
                </c:pt>
                <c:pt idx="4324">
                  <c:v>-1</c:v>
                </c:pt>
                <c:pt idx="4325">
                  <c:v>-1</c:v>
                </c:pt>
                <c:pt idx="4326">
                  <c:v>-1</c:v>
                </c:pt>
                <c:pt idx="4327">
                  <c:v>-1</c:v>
                </c:pt>
                <c:pt idx="4328">
                  <c:v>-1</c:v>
                </c:pt>
                <c:pt idx="4329">
                  <c:v>-1</c:v>
                </c:pt>
                <c:pt idx="4330">
                  <c:v>-1</c:v>
                </c:pt>
                <c:pt idx="4331">
                  <c:v>-1</c:v>
                </c:pt>
                <c:pt idx="4332">
                  <c:v>-1</c:v>
                </c:pt>
                <c:pt idx="4333">
                  <c:v>-1</c:v>
                </c:pt>
                <c:pt idx="4334">
                  <c:v>-1</c:v>
                </c:pt>
                <c:pt idx="4335">
                  <c:v>-1</c:v>
                </c:pt>
                <c:pt idx="4336">
                  <c:v>-1</c:v>
                </c:pt>
                <c:pt idx="4337">
                  <c:v>-1</c:v>
                </c:pt>
                <c:pt idx="4338">
                  <c:v>-1</c:v>
                </c:pt>
                <c:pt idx="4339">
                  <c:v>-1</c:v>
                </c:pt>
                <c:pt idx="4340">
                  <c:v>-1</c:v>
                </c:pt>
                <c:pt idx="4341">
                  <c:v>-1</c:v>
                </c:pt>
                <c:pt idx="4342">
                  <c:v>-1</c:v>
                </c:pt>
                <c:pt idx="4343">
                  <c:v>-1</c:v>
                </c:pt>
                <c:pt idx="4344">
                  <c:v>-1</c:v>
                </c:pt>
                <c:pt idx="4345">
                  <c:v>-1</c:v>
                </c:pt>
                <c:pt idx="4346">
                  <c:v>-1</c:v>
                </c:pt>
                <c:pt idx="4347">
                  <c:v>-1</c:v>
                </c:pt>
                <c:pt idx="4348">
                  <c:v>-1</c:v>
                </c:pt>
                <c:pt idx="4349">
                  <c:v>-1</c:v>
                </c:pt>
                <c:pt idx="4350">
                  <c:v>-1</c:v>
                </c:pt>
                <c:pt idx="4351">
                  <c:v>-1</c:v>
                </c:pt>
                <c:pt idx="4352">
                  <c:v>-1</c:v>
                </c:pt>
                <c:pt idx="4353">
                  <c:v>-1</c:v>
                </c:pt>
                <c:pt idx="4354">
                  <c:v>-1</c:v>
                </c:pt>
                <c:pt idx="4355">
                  <c:v>-1</c:v>
                </c:pt>
                <c:pt idx="4356">
                  <c:v>-1</c:v>
                </c:pt>
                <c:pt idx="4357">
                  <c:v>-1</c:v>
                </c:pt>
                <c:pt idx="4358">
                  <c:v>-1</c:v>
                </c:pt>
                <c:pt idx="4359">
                  <c:v>-1</c:v>
                </c:pt>
                <c:pt idx="4360">
                  <c:v>-1</c:v>
                </c:pt>
                <c:pt idx="4361">
                  <c:v>-1</c:v>
                </c:pt>
                <c:pt idx="4362">
                  <c:v>-1</c:v>
                </c:pt>
                <c:pt idx="4363">
                  <c:v>-1</c:v>
                </c:pt>
                <c:pt idx="4364">
                  <c:v>-1</c:v>
                </c:pt>
                <c:pt idx="4365">
                  <c:v>-1</c:v>
                </c:pt>
                <c:pt idx="4366">
                  <c:v>-1</c:v>
                </c:pt>
                <c:pt idx="4367">
                  <c:v>-1</c:v>
                </c:pt>
                <c:pt idx="4368">
                  <c:v>-1</c:v>
                </c:pt>
                <c:pt idx="4369">
                  <c:v>-1</c:v>
                </c:pt>
                <c:pt idx="4370">
                  <c:v>-1</c:v>
                </c:pt>
                <c:pt idx="4371">
                  <c:v>-1</c:v>
                </c:pt>
                <c:pt idx="4372">
                  <c:v>-1</c:v>
                </c:pt>
                <c:pt idx="4373">
                  <c:v>-1</c:v>
                </c:pt>
                <c:pt idx="4374">
                  <c:v>-1</c:v>
                </c:pt>
                <c:pt idx="4375">
                  <c:v>-1</c:v>
                </c:pt>
                <c:pt idx="4376">
                  <c:v>-1</c:v>
                </c:pt>
                <c:pt idx="4377">
                  <c:v>-1</c:v>
                </c:pt>
                <c:pt idx="4378">
                  <c:v>-1</c:v>
                </c:pt>
                <c:pt idx="4379">
                  <c:v>-1</c:v>
                </c:pt>
                <c:pt idx="4380">
                  <c:v>-1</c:v>
                </c:pt>
                <c:pt idx="4381">
                  <c:v>-1</c:v>
                </c:pt>
                <c:pt idx="4382">
                  <c:v>-1</c:v>
                </c:pt>
                <c:pt idx="4383">
                  <c:v>-1</c:v>
                </c:pt>
                <c:pt idx="4384">
                  <c:v>-1</c:v>
                </c:pt>
                <c:pt idx="4385">
                  <c:v>-1</c:v>
                </c:pt>
                <c:pt idx="4386">
                  <c:v>-1</c:v>
                </c:pt>
                <c:pt idx="4387">
                  <c:v>-1</c:v>
                </c:pt>
                <c:pt idx="4388">
                  <c:v>-1</c:v>
                </c:pt>
                <c:pt idx="4389">
                  <c:v>-1</c:v>
                </c:pt>
                <c:pt idx="4390">
                  <c:v>-1</c:v>
                </c:pt>
                <c:pt idx="4391">
                  <c:v>-1</c:v>
                </c:pt>
                <c:pt idx="4392">
                  <c:v>-1</c:v>
                </c:pt>
                <c:pt idx="4393">
                  <c:v>-1</c:v>
                </c:pt>
                <c:pt idx="4394">
                  <c:v>-1</c:v>
                </c:pt>
                <c:pt idx="4395">
                  <c:v>-1</c:v>
                </c:pt>
                <c:pt idx="4396">
                  <c:v>-1</c:v>
                </c:pt>
                <c:pt idx="4397">
                  <c:v>-1</c:v>
                </c:pt>
                <c:pt idx="4398">
                  <c:v>-1</c:v>
                </c:pt>
                <c:pt idx="4399">
                  <c:v>-1</c:v>
                </c:pt>
                <c:pt idx="4400">
                  <c:v>-1</c:v>
                </c:pt>
                <c:pt idx="4401">
                  <c:v>-1</c:v>
                </c:pt>
                <c:pt idx="4402">
                  <c:v>-1</c:v>
                </c:pt>
                <c:pt idx="4403">
                  <c:v>-1</c:v>
                </c:pt>
                <c:pt idx="4404">
                  <c:v>-1</c:v>
                </c:pt>
                <c:pt idx="4405">
                  <c:v>-1</c:v>
                </c:pt>
                <c:pt idx="4406">
                  <c:v>-1</c:v>
                </c:pt>
                <c:pt idx="4407">
                  <c:v>-1</c:v>
                </c:pt>
                <c:pt idx="4408">
                  <c:v>-1</c:v>
                </c:pt>
                <c:pt idx="4409">
                  <c:v>-1</c:v>
                </c:pt>
                <c:pt idx="4410">
                  <c:v>-1</c:v>
                </c:pt>
                <c:pt idx="4411">
                  <c:v>-1</c:v>
                </c:pt>
                <c:pt idx="4412">
                  <c:v>-1</c:v>
                </c:pt>
                <c:pt idx="4413">
                  <c:v>-1</c:v>
                </c:pt>
                <c:pt idx="4414">
                  <c:v>-1</c:v>
                </c:pt>
                <c:pt idx="4415">
                  <c:v>-1</c:v>
                </c:pt>
                <c:pt idx="4416">
                  <c:v>-1</c:v>
                </c:pt>
                <c:pt idx="4417">
                  <c:v>-1</c:v>
                </c:pt>
                <c:pt idx="4418">
                  <c:v>-1</c:v>
                </c:pt>
                <c:pt idx="4419">
                  <c:v>-1</c:v>
                </c:pt>
                <c:pt idx="4420">
                  <c:v>-1</c:v>
                </c:pt>
                <c:pt idx="4421">
                  <c:v>-1</c:v>
                </c:pt>
                <c:pt idx="4422">
                  <c:v>-1</c:v>
                </c:pt>
                <c:pt idx="4423">
                  <c:v>-1</c:v>
                </c:pt>
                <c:pt idx="4424">
                  <c:v>-1</c:v>
                </c:pt>
                <c:pt idx="4425">
                  <c:v>-1</c:v>
                </c:pt>
                <c:pt idx="4426">
                  <c:v>-1</c:v>
                </c:pt>
                <c:pt idx="4427">
                  <c:v>-1</c:v>
                </c:pt>
                <c:pt idx="4428">
                  <c:v>-1</c:v>
                </c:pt>
                <c:pt idx="4429">
                  <c:v>-1</c:v>
                </c:pt>
                <c:pt idx="4430">
                  <c:v>-1</c:v>
                </c:pt>
                <c:pt idx="4431">
                  <c:v>-1</c:v>
                </c:pt>
                <c:pt idx="4432">
                  <c:v>-1</c:v>
                </c:pt>
                <c:pt idx="4433">
                  <c:v>-1</c:v>
                </c:pt>
                <c:pt idx="4434">
                  <c:v>-1</c:v>
                </c:pt>
                <c:pt idx="4435">
                  <c:v>-1</c:v>
                </c:pt>
                <c:pt idx="4436">
                  <c:v>-1</c:v>
                </c:pt>
                <c:pt idx="4437">
                  <c:v>-1</c:v>
                </c:pt>
                <c:pt idx="4438">
                  <c:v>-1</c:v>
                </c:pt>
                <c:pt idx="4439">
                  <c:v>-1</c:v>
                </c:pt>
                <c:pt idx="4440">
                  <c:v>-1</c:v>
                </c:pt>
                <c:pt idx="4441">
                  <c:v>-1</c:v>
                </c:pt>
                <c:pt idx="4442">
                  <c:v>-1</c:v>
                </c:pt>
                <c:pt idx="4443">
                  <c:v>-1</c:v>
                </c:pt>
                <c:pt idx="4444">
                  <c:v>-1</c:v>
                </c:pt>
                <c:pt idx="4445">
                  <c:v>-1</c:v>
                </c:pt>
                <c:pt idx="4446">
                  <c:v>-1</c:v>
                </c:pt>
                <c:pt idx="4447">
                  <c:v>-1</c:v>
                </c:pt>
                <c:pt idx="4448">
                  <c:v>-1</c:v>
                </c:pt>
                <c:pt idx="4449">
                  <c:v>-1</c:v>
                </c:pt>
                <c:pt idx="4450">
                  <c:v>-1</c:v>
                </c:pt>
                <c:pt idx="4451">
                  <c:v>-1</c:v>
                </c:pt>
                <c:pt idx="4452">
                  <c:v>-1</c:v>
                </c:pt>
                <c:pt idx="4453">
                  <c:v>-1</c:v>
                </c:pt>
                <c:pt idx="4454">
                  <c:v>-1</c:v>
                </c:pt>
                <c:pt idx="4455">
                  <c:v>-1</c:v>
                </c:pt>
                <c:pt idx="4456">
                  <c:v>-1</c:v>
                </c:pt>
                <c:pt idx="4457">
                  <c:v>-1</c:v>
                </c:pt>
                <c:pt idx="4458">
                  <c:v>-1</c:v>
                </c:pt>
                <c:pt idx="4459">
                  <c:v>-1</c:v>
                </c:pt>
                <c:pt idx="4460">
                  <c:v>-1</c:v>
                </c:pt>
                <c:pt idx="4461">
                  <c:v>-1</c:v>
                </c:pt>
                <c:pt idx="4462">
                  <c:v>-1</c:v>
                </c:pt>
                <c:pt idx="4463">
                  <c:v>-1</c:v>
                </c:pt>
                <c:pt idx="4464">
                  <c:v>-1</c:v>
                </c:pt>
                <c:pt idx="4465">
                  <c:v>-1</c:v>
                </c:pt>
                <c:pt idx="4466">
                  <c:v>-1</c:v>
                </c:pt>
                <c:pt idx="4467">
                  <c:v>-1</c:v>
                </c:pt>
                <c:pt idx="4468">
                  <c:v>-1</c:v>
                </c:pt>
                <c:pt idx="4469">
                  <c:v>-1</c:v>
                </c:pt>
                <c:pt idx="4470">
                  <c:v>-1</c:v>
                </c:pt>
                <c:pt idx="4471">
                  <c:v>-1</c:v>
                </c:pt>
                <c:pt idx="4472">
                  <c:v>-1</c:v>
                </c:pt>
                <c:pt idx="4473">
                  <c:v>-1</c:v>
                </c:pt>
                <c:pt idx="4474">
                  <c:v>-1</c:v>
                </c:pt>
                <c:pt idx="4475">
                  <c:v>-1</c:v>
                </c:pt>
                <c:pt idx="4476">
                  <c:v>-1</c:v>
                </c:pt>
                <c:pt idx="4477">
                  <c:v>-1</c:v>
                </c:pt>
                <c:pt idx="4478">
                  <c:v>-1</c:v>
                </c:pt>
                <c:pt idx="4479">
                  <c:v>-1</c:v>
                </c:pt>
                <c:pt idx="4480">
                  <c:v>-1</c:v>
                </c:pt>
                <c:pt idx="4481">
                  <c:v>-1</c:v>
                </c:pt>
                <c:pt idx="4482">
                  <c:v>-1</c:v>
                </c:pt>
                <c:pt idx="4483">
                  <c:v>-1</c:v>
                </c:pt>
                <c:pt idx="4484">
                  <c:v>-1</c:v>
                </c:pt>
                <c:pt idx="4485">
                  <c:v>-1</c:v>
                </c:pt>
                <c:pt idx="4486">
                  <c:v>-1</c:v>
                </c:pt>
                <c:pt idx="4487">
                  <c:v>-1</c:v>
                </c:pt>
                <c:pt idx="4488">
                  <c:v>-1</c:v>
                </c:pt>
                <c:pt idx="4489">
                  <c:v>-1</c:v>
                </c:pt>
                <c:pt idx="4490">
                  <c:v>-1</c:v>
                </c:pt>
                <c:pt idx="4491">
                  <c:v>-1</c:v>
                </c:pt>
                <c:pt idx="4492">
                  <c:v>-1</c:v>
                </c:pt>
                <c:pt idx="4493">
                  <c:v>-1</c:v>
                </c:pt>
                <c:pt idx="4494">
                  <c:v>-1</c:v>
                </c:pt>
                <c:pt idx="4495">
                  <c:v>-1</c:v>
                </c:pt>
                <c:pt idx="4496">
                  <c:v>-1</c:v>
                </c:pt>
                <c:pt idx="4497">
                  <c:v>-1</c:v>
                </c:pt>
                <c:pt idx="4498">
                  <c:v>-1</c:v>
                </c:pt>
                <c:pt idx="4499">
                  <c:v>-1</c:v>
                </c:pt>
                <c:pt idx="4500">
                  <c:v>-1</c:v>
                </c:pt>
                <c:pt idx="4501">
                  <c:v>-1</c:v>
                </c:pt>
                <c:pt idx="4502">
                  <c:v>-1</c:v>
                </c:pt>
                <c:pt idx="4503">
                  <c:v>-1</c:v>
                </c:pt>
                <c:pt idx="4504">
                  <c:v>-1</c:v>
                </c:pt>
                <c:pt idx="4505">
                  <c:v>-1</c:v>
                </c:pt>
                <c:pt idx="4506">
                  <c:v>-1</c:v>
                </c:pt>
                <c:pt idx="4507">
                  <c:v>-1</c:v>
                </c:pt>
                <c:pt idx="4508">
                  <c:v>-1</c:v>
                </c:pt>
                <c:pt idx="4509">
                  <c:v>-1</c:v>
                </c:pt>
                <c:pt idx="4510">
                  <c:v>-1</c:v>
                </c:pt>
                <c:pt idx="4511">
                  <c:v>-1</c:v>
                </c:pt>
                <c:pt idx="4512">
                  <c:v>-1</c:v>
                </c:pt>
                <c:pt idx="4513">
                  <c:v>-1</c:v>
                </c:pt>
                <c:pt idx="4514">
                  <c:v>-1</c:v>
                </c:pt>
                <c:pt idx="4515">
                  <c:v>-1</c:v>
                </c:pt>
                <c:pt idx="4516">
                  <c:v>-1</c:v>
                </c:pt>
                <c:pt idx="4517">
                  <c:v>-1</c:v>
                </c:pt>
                <c:pt idx="4518">
                  <c:v>-1</c:v>
                </c:pt>
                <c:pt idx="4519">
                  <c:v>-1</c:v>
                </c:pt>
                <c:pt idx="4520">
                  <c:v>-1</c:v>
                </c:pt>
                <c:pt idx="4521">
                  <c:v>-1</c:v>
                </c:pt>
                <c:pt idx="4522">
                  <c:v>-1</c:v>
                </c:pt>
                <c:pt idx="4523">
                  <c:v>-1</c:v>
                </c:pt>
                <c:pt idx="4524">
                  <c:v>-1</c:v>
                </c:pt>
                <c:pt idx="4525">
                  <c:v>-1</c:v>
                </c:pt>
                <c:pt idx="4526">
                  <c:v>-1</c:v>
                </c:pt>
                <c:pt idx="4527">
                  <c:v>-1</c:v>
                </c:pt>
                <c:pt idx="4528">
                  <c:v>-1</c:v>
                </c:pt>
                <c:pt idx="4529">
                  <c:v>-1</c:v>
                </c:pt>
                <c:pt idx="4530">
                  <c:v>-1</c:v>
                </c:pt>
                <c:pt idx="4531">
                  <c:v>-1</c:v>
                </c:pt>
                <c:pt idx="4532">
                  <c:v>-1</c:v>
                </c:pt>
                <c:pt idx="4533">
                  <c:v>-1</c:v>
                </c:pt>
                <c:pt idx="4534">
                  <c:v>-1</c:v>
                </c:pt>
                <c:pt idx="4535">
                  <c:v>-1</c:v>
                </c:pt>
                <c:pt idx="4536">
                  <c:v>-1</c:v>
                </c:pt>
                <c:pt idx="4537">
                  <c:v>-1</c:v>
                </c:pt>
                <c:pt idx="4538">
                  <c:v>-1</c:v>
                </c:pt>
                <c:pt idx="4539">
                  <c:v>-1</c:v>
                </c:pt>
                <c:pt idx="4540">
                  <c:v>-1</c:v>
                </c:pt>
                <c:pt idx="4541">
                  <c:v>-1</c:v>
                </c:pt>
                <c:pt idx="4542">
                  <c:v>-1</c:v>
                </c:pt>
                <c:pt idx="4543">
                  <c:v>-1</c:v>
                </c:pt>
                <c:pt idx="4544">
                  <c:v>-1</c:v>
                </c:pt>
                <c:pt idx="4545">
                  <c:v>-1</c:v>
                </c:pt>
                <c:pt idx="4546">
                  <c:v>-1</c:v>
                </c:pt>
                <c:pt idx="4547">
                  <c:v>-1</c:v>
                </c:pt>
                <c:pt idx="4548">
                  <c:v>-1</c:v>
                </c:pt>
                <c:pt idx="4549">
                  <c:v>-1</c:v>
                </c:pt>
                <c:pt idx="4550">
                  <c:v>-1</c:v>
                </c:pt>
                <c:pt idx="4551">
                  <c:v>-1</c:v>
                </c:pt>
                <c:pt idx="4552">
                  <c:v>-1</c:v>
                </c:pt>
                <c:pt idx="4553">
                  <c:v>-1</c:v>
                </c:pt>
                <c:pt idx="4554">
                  <c:v>-1</c:v>
                </c:pt>
                <c:pt idx="4555">
                  <c:v>-1</c:v>
                </c:pt>
                <c:pt idx="4556">
                  <c:v>-1</c:v>
                </c:pt>
                <c:pt idx="4557">
                  <c:v>-1</c:v>
                </c:pt>
                <c:pt idx="4558">
                  <c:v>-1</c:v>
                </c:pt>
                <c:pt idx="4559">
                  <c:v>-1</c:v>
                </c:pt>
                <c:pt idx="4560">
                  <c:v>-1</c:v>
                </c:pt>
                <c:pt idx="4561">
                  <c:v>-1</c:v>
                </c:pt>
                <c:pt idx="4562">
                  <c:v>-1</c:v>
                </c:pt>
                <c:pt idx="4563">
                  <c:v>-1</c:v>
                </c:pt>
                <c:pt idx="4564">
                  <c:v>-1</c:v>
                </c:pt>
                <c:pt idx="4565">
                  <c:v>-1</c:v>
                </c:pt>
                <c:pt idx="4566">
                  <c:v>-1</c:v>
                </c:pt>
                <c:pt idx="4567">
                  <c:v>-1</c:v>
                </c:pt>
                <c:pt idx="4568">
                  <c:v>-1</c:v>
                </c:pt>
                <c:pt idx="4569">
                  <c:v>-1</c:v>
                </c:pt>
                <c:pt idx="4570">
                  <c:v>-1</c:v>
                </c:pt>
                <c:pt idx="4571">
                  <c:v>-1</c:v>
                </c:pt>
                <c:pt idx="4572">
                  <c:v>-1</c:v>
                </c:pt>
                <c:pt idx="4573">
                  <c:v>-1</c:v>
                </c:pt>
                <c:pt idx="4574">
                  <c:v>-1</c:v>
                </c:pt>
                <c:pt idx="4575">
                  <c:v>-1</c:v>
                </c:pt>
                <c:pt idx="4576">
                  <c:v>-1</c:v>
                </c:pt>
                <c:pt idx="4577">
                  <c:v>-1</c:v>
                </c:pt>
                <c:pt idx="4578">
                  <c:v>-1</c:v>
                </c:pt>
                <c:pt idx="4579">
                  <c:v>-1</c:v>
                </c:pt>
                <c:pt idx="4580">
                  <c:v>-1</c:v>
                </c:pt>
                <c:pt idx="4581">
                  <c:v>-1</c:v>
                </c:pt>
                <c:pt idx="4582">
                  <c:v>-1</c:v>
                </c:pt>
                <c:pt idx="4583">
                  <c:v>-1</c:v>
                </c:pt>
                <c:pt idx="4584">
                  <c:v>-1</c:v>
                </c:pt>
                <c:pt idx="4585">
                  <c:v>-1</c:v>
                </c:pt>
                <c:pt idx="4586">
                  <c:v>-1</c:v>
                </c:pt>
                <c:pt idx="4587">
                  <c:v>-1</c:v>
                </c:pt>
                <c:pt idx="4588">
                  <c:v>-1</c:v>
                </c:pt>
                <c:pt idx="4589">
                  <c:v>-1</c:v>
                </c:pt>
                <c:pt idx="4590">
                  <c:v>-1</c:v>
                </c:pt>
                <c:pt idx="4591">
                  <c:v>-1</c:v>
                </c:pt>
                <c:pt idx="4592">
                  <c:v>-1</c:v>
                </c:pt>
                <c:pt idx="4593">
                  <c:v>-1</c:v>
                </c:pt>
                <c:pt idx="4594">
                  <c:v>-1</c:v>
                </c:pt>
                <c:pt idx="4595">
                  <c:v>-1</c:v>
                </c:pt>
                <c:pt idx="4596">
                  <c:v>-1</c:v>
                </c:pt>
                <c:pt idx="4597">
                  <c:v>-1</c:v>
                </c:pt>
                <c:pt idx="4598">
                  <c:v>-1</c:v>
                </c:pt>
                <c:pt idx="4599">
                  <c:v>-1</c:v>
                </c:pt>
                <c:pt idx="4600">
                  <c:v>-1</c:v>
                </c:pt>
                <c:pt idx="4601">
                  <c:v>-1</c:v>
                </c:pt>
                <c:pt idx="4602">
                  <c:v>-1</c:v>
                </c:pt>
                <c:pt idx="4603">
                  <c:v>-1</c:v>
                </c:pt>
                <c:pt idx="4604">
                  <c:v>-1</c:v>
                </c:pt>
                <c:pt idx="4605">
                  <c:v>-1</c:v>
                </c:pt>
                <c:pt idx="4606">
                  <c:v>-1</c:v>
                </c:pt>
                <c:pt idx="4607">
                  <c:v>-1</c:v>
                </c:pt>
                <c:pt idx="4608">
                  <c:v>-1</c:v>
                </c:pt>
                <c:pt idx="4609">
                  <c:v>-1</c:v>
                </c:pt>
                <c:pt idx="4610">
                  <c:v>-1</c:v>
                </c:pt>
                <c:pt idx="4611">
                  <c:v>-1</c:v>
                </c:pt>
                <c:pt idx="4612">
                  <c:v>-1</c:v>
                </c:pt>
                <c:pt idx="4613">
                  <c:v>-1</c:v>
                </c:pt>
                <c:pt idx="4614">
                  <c:v>-1</c:v>
                </c:pt>
                <c:pt idx="4615">
                  <c:v>-1</c:v>
                </c:pt>
                <c:pt idx="4616">
                  <c:v>-1</c:v>
                </c:pt>
                <c:pt idx="4617">
                  <c:v>-1</c:v>
                </c:pt>
                <c:pt idx="4618">
                  <c:v>-1</c:v>
                </c:pt>
                <c:pt idx="4619">
                  <c:v>-1</c:v>
                </c:pt>
                <c:pt idx="4620">
                  <c:v>-1</c:v>
                </c:pt>
                <c:pt idx="4621">
                  <c:v>-1</c:v>
                </c:pt>
                <c:pt idx="4622">
                  <c:v>-1</c:v>
                </c:pt>
                <c:pt idx="4623">
                  <c:v>-1</c:v>
                </c:pt>
                <c:pt idx="4624">
                  <c:v>-1</c:v>
                </c:pt>
                <c:pt idx="4625">
                  <c:v>-1</c:v>
                </c:pt>
                <c:pt idx="4626">
                  <c:v>-1</c:v>
                </c:pt>
                <c:pt idx="4627">
                  <c:v>-1</c:v>
                </c:pt>
                <c:pt idx="4628">
                  <c:v>-1</c:v>
                </c:pt>
                <c:pt idx="4629">
                  <c:v>-1</c:v>
                </c:pt>
                <c:pt idx="4630">
                  <c:v>-1</c:v>
                </c:pt>
                <c:pt idx="4631">
                  <c:v>-1</c:v>
                </c:pt>
                <c:pt idx="4632">
                  <c:v>-1</c:v>
                </c:pt>
                <c:pt idx="4633">
                  <c:v>-1</c:v>
                </c:pt>
                <c:pt idx="4634">
                  <c:v>-1</c:v>
                </c:pt>
                <c:pt idx="4635">
                  <c:v>-1</c:v>
                </c:pt>
                <c:pt idx="4636">
                  <c:v>-1</c:v>
                </c:pt>
                <c:pt idx="4637">
                  <c:v>-1</c:v>
                </c:pt>
                <c:pt idx="4638">
                  <c:v>-1</c:v>
                </c:pt>
                <c:pt idx="4639">
                  <c:v>-1</c:v>
                </c:pt>
                <c:pt idx="4640">
                  <c:v>-1</c:v>
                </c:pt>
                <c:pt idx="4641">
                  <c:v>-1</c:v>
                </c:pt>
                <c:pt idx="4642">
                  <c:v>-1</c:v>
                </c:pt>
                <c:pt idx="4643">
                  <c:v>-1</c:v>
                </c:pt>
                <c:pt idx="4644">
                  <c:v>-1</c:v>
                </c:pt>
                <c:pt idx="4645">
                  <c:v>-1</c:v>
                </c:pt>
                <c:pt idx="4646">
                  <c:v>-1</c:v>
                </c:pt>
                <c:pt idx="4647">
                  <c:v>-1</c:v>
                </c:pt>
                <c:pt idx="4648">
                  <c:v>-1</c:v>
                </c:pt>
                <c:pt idx="4649">
                  <c:v>-1</c:v>
                </c:pt>
                <c:pt idx="4650">
                  <c:v>-1</c:v>
                </c:pt>
                <c:pt idx="4651">
                  <c:v>-1</c:v>
                </c:pt>
                <c:pt idx="4652">
                  <c:v>-1</c:v>
                </c:pt>
                <c:pt idx="4653">
                  <c:v>-1</c:v>
                </c:pt>
                <c:pt idx="4654">
                  <c:v>-1</c:v>
                </c:pt>
                <c:pt idx="4655">
                  <c:v>-1</c:v>
                </c:pt>
                <c:pt idx="4656">
                  <c:v>-1</c:v>
                </c:pt>
                <c:pt idx="4657">
                  <c:v>-1</c:v>
                </c:pt>
                <c:pt idx="4658">
                  <c:v>-1</c:v>
                </c:pt>
                <c:pt idx="4659">
                  <c:v>-1</c:v>
                </c:pt>
                <c:pt idx="4660">
                  <c:v>-1</c:v>
                </c:pt>
                <c:pt idx="4661">
                  <c:v>-1</c:v>
                </c:pt>
                <c:pt idx="4662">
                  <c:v>-1</c:v>
                </c:pt>
                <c:pt idx="4663">
                  <c:v>-1</c:v>
                </c:pt>
                <c:pt idx="4664">
                  <c:v>-1</c:v>
                </c:pt>
                <c:pt idx="4665">
                  <c:v>-1</c:v>
                </c:pt>
                <c:pt idx="4666">
                  <c:v>-1</c:v>
                </c:pt>
                <c:pt idx="4667">
                  <c:v>-1</c:v>
                </c:pt>
                <c:pt idx="4668">
                  <c:v>-1</c:v>
                </c:pt>
                <c:pt idx="4669">
                  <c:v>-1</c:v>
                </c:pt>
                <c:pt idx="4670">
                  <c:v>-1</c:v>
                </c:pt>
                <c:pt idx="4671">
                  <c:v>-1</c:v>
                </c:pt>
                <c:pt idx="4672">
                  <c:v>-1</c:v>
                </c:pt>
                <c:pt idx="4673">
                  <c:v>-1</c:v>
                </c:pt>
                <c:pt idx="4674">
                  <c:v>-1</c:v>
                </c:pt>
                <c:pt idx="4675">
                  <c:v>-1</c:v>
                </c:pt>
                <c:pt idx="4676">
                  <c:v>-1</c:v>
                </c:pt>
                <c:pt idx="4677">
                  <c:v>-1</c:v>
                </c:pt>
                <c:pt idx="4678">
                  <c:v>-1</c:v>
                </c:pt>
                <c:pt idx="4679">
                  <c:v>-1</c:v>
                </c:pt>
                <c:pt idx="4680">
                  <c:v>-1</c:v>
                </c:pt>
                <c:pt idx="4681">
                  <c:v>-1</c:v>
                </c:pt>
                <c:pt idx="4682">
                  <c:v>-1</c:v>
                </c:pt>
                <c:pt idx="4683">
                  <c:v>-1</c:v>
                </c:pt>
                <c:pt idx="4684">
                  <c:v>-1</c:v>
                </c:pt>
                <c:pt idx="4685">
                  <c:v>-1</c:v>
                </c:pt>
                <c:pt idx="4686">
                  <c:v>-1</c:v>
                </c:pt>
                <c:pt idx="4687">
                  <c:v>-1</c:v>
                </c:pt>
                <c:pt idx="4688">
                  <c:v>-1</c:v>
                </c:pt>
                <c:pt idx="4689">
                  <c:v>-1</c:v>
                </c:pt>
                <c:pt idx="4690">
                  <c:v>-1</c:v>
                </c:pt>
                <c:pt idx="4691">
                  <c:v>-1</c:v>
                </c:pt>
                <c:pt idx="4692">
                  <c:v>-1</c:v>
                </c:pt>
                <c:pt idx="4693">
                  <c:v>-1</c:v>
                </c:pt>
                <c:pt idx="4694">
                  <c:v>-1</c:v>
                </c:pt>
                <c:pt idx="4695">
                  <c:v>-1</c:v>
                </c:pt>
                <c:pt idx="4696">
                  <c:v>-1</c:v>
                </c:pt>
                <c:pt idx="4697">
                  <c:v>-1</c:v>
                </c:pt>
                <c:pt idx="4698">
                  <c:v>-1</c:v>
                </c:pt>
                <c:pt idx="4699">
                  <c:v>-1</c:v>
                </c:pt>
                <c:pt idx="4700">
                  <c:v>-1</c:v>
                </c:pt>
                <c:pt idx="4701">
                  <c:v>-1</c:v>
                </c:pt>
                <c:pt idx="4702">
                  <c:v>-1</c:v>
                </c:pt>
                <c:pt idx="4703">
                  <c:v>-1</c:v>
                </c:pt>
                <c:pt idx="4704">
                  <c:v>-1</c:v>
                </c:pt>
                <c:pt idx="4705">
                  <c:v>-1</c:v>
                </c:pt>
                <c:pt idx="4706">
                  <c:v>-1</c:v>
                </c:pt>
                <c:pt idx="4707">
                  <c:v>-1</c:v>
                </c:pt>
                <c:pt idx="4708">
                  <c:v>-1</c:v>
                </c:pt>
                <c:pt idx="4709">
                  <c:v>-1</c:v>
                </c:pt>
                <c:pt idx="4710">
                  <c:v>-1</c:v>
                </c:pt>
                <c:pt idx="4711">
                  <c:v>-1</c:v>
                </c:pt>
                <c:pt idx="4712">
                  <c:v>-1</c:v>
                </c:pt>
                <c:pt idx="4713">
                  <c:v>-1</c:v>
                </c:pt>
                <c:pt idx="4714">
                  <c:v>-1</c:v>
                </c:pt>
                <c:pt idx="4715">
                  <c:v>-1</c:v>
                </c:pt>
                <c:pt idx="4716">
                  <c:v>-1</c:v>
                </c:pt>
                <c:pt idx="4717">
                  <c:v>-1</c:v>
                </c:pt>
                <c:pt idx="4718">
                  <c:v>-1</c:v>
                </c:pt>
                <c:pt idx="4719">
                  <c:v>-1</c:v>
                </c:pt>
                <c:pt idx="4720">
                  <c:v>-1</c:v>
                </c:pt>
                <c:pt idx="4721">
                  <c:v>-1</c:v>
                </c:pt>
                <c:pt idx="4722">
                  <c:v>-1</c:v>
                </c:pt>
                <c:pt idx="4723">
                  <c:v>-1</c:v>
                </c:pt>
                <c:pt idx="4724">
                  <c:v>-1</c:v>
                </c:pt>
                <c:pt idx="4725">
                  <c:v>-1</c:v>
                </c:pt>
                <c:pt idx="4726">
                  <c:v>-1</c:v>
                </c:pt>
                <c:pt idx="4727">
                  <c:v>-1</c:v>
                </c:pt>
                <c:pt idx="4728">
                  <c:v>-1</c:v>
                </c:pt>
                <c:pt idx="4729">
                  <c:v>-1</c:v>
                </c:pt>
                <c:pt idx="4730">
                  <c:v>-1</c:v>
                </c:pt>
                <c:pt idx="4731">
                  <c:v>-1</c:v>
                </c:pt>
                <c:pt idx="4732">
                  <c:v>-1</c:v>
                </c:pt>
                <c:pt idx="4733">
                  <c:v>-1</c:v>
                </c:pt>
                <c:pt idx="4734">
                  <c:v>-1</c:v>
                </c:pt>
                <c:pt idx="4735">
                  <c:v>-1</c:v>
                </c:pt>
                <c:pt idx="4736">
                  <c:v>-1</c:v>
                </c:pt>
                <c:pt idx="4737">
                  <c:v>-1</c:v>
                </c:pt>
                <c:pt idx="4738">
                  <c:v>-1</c:v>
                </c:pt>
                <c:pt idx="4739">
                  <c:v>-1</c:v>
                </c:pt>
                <c:pt idx="4740">
                  <c:v>-1</c:v>
                </c:pt>
                <c:pt idx="4741">
                  <c:v>-1</c:v>
                </c:pt>
                <c:pt idx="4742">
                  <c:v>-1</c:v>
                </c:pt>
                <c:pt idx="4743">
                  <c:v>-1</c:v>
                </c:pt>
                <c:pt idx="4744">
                  <c:v>-1</c:v>
                </c:pt>
                <c:pt idx="4745">
                  <c:v>-1</c:v>
                </c:pt>
                <c:pt idx="4746">
                  <c:v>-1</c:v>
                </c:pt>
                <c:pt idx="4747">
                  <c:v>-1</c:v>
                </c:pt>
                <c:pt idx="4748">
                  <c:v>-1</c:v>
                </c:pt>
                <c:pt idx="4749">
                  <c:v>-1</c:v>
                </c:pt>
                <c:pt idx="4750">
                  <c:v>-1</c:v>
                </c:pt>
                <c:pt idx="4751">
                  <c:v>-1</c:v>
                </c:pt>
                <c:pt idx="4752">
                  <c:v>-1</c:v>
                </c:pt>
                <c:pt idx="4753">
                  <c:v>-1</c:v>
                </c:pt>
                <c:pt idx="4754">
                  <c:v>-1</c:v>
                </c:pt>
                <c:pt idx="4755">
                  <c:v>-1</c:v>
                </c:pt>
                <c:pt idx="4756">
                  <c:v>-1</c:v>
                </c:pt>
                <c:pt idx="4757">
                  <c:v>-1</c:v>
                </c:pt>
                <c:pt idx="4758">
                  <c:v>-1</c:v>
                </c:pt>
                <c:pt idx="4759">
                  <c:v>-1</c:v>
                </c:pt>
                <c:pt idx="4760">
                  <c:v>-1</c:v>
                </c:pt>
                <c:pt idx="4761">
                  <c:v>-1</c:v>
                </c:pt>
                <c:pt idx="4762">
                  <c:v>-1</c:v>
                </c:pt>
                <c:pt idx="4763">
                  <c:v>-1</c:v>
                </c:pt>
                <c:pt idx="4764">
                  <c:v>-1</c:v>
                </c:pt>
                <c:pt idx="4765">
                  <c:v>-1</c:v>
                </c:pt>
                <c:pt idx="4766">
                  <c:v>-1</c:v>
                </c:pt>
                <c:pt idx="4767">
                  <c:v>-1</c:v>
                </c:pt>
                <c:pt idx="4768">
                  <c:v>-1</c:v>
                </c:pt>
                <c:pt idx="4769">
                  <c:v>-1</c:v>
                </c:pt>
                <c:pt idx="4770">
                  <c:v>-1</c:v>
                </c:pt>
                <c:pt idx="4771">
                  <c:v>-1</c:v>
                </c:pt>
                <c:pt idx="4772">
                  <c:v>-1</c:v>
                </c:pt>
                <c:pt idx="4773">
                  <c:v>-1</c:v>
                </c:pt>
                <c:pt idx="4774">
                  <c:v>-1</c:v>
                </c:pt>
                <c:pt idx="4775">
                  <c:v>-1</c:v>
                </c:pt>
                <c:pt idx="4776">
                  <c:v>-1</c:v>
                </c:pt>
                <c:pt idx="4777">
                  <c:v>-1</c:v>
                </c:pt>
                <c:pt idx="4778">
                  <c:v>-1</c:v>
                </c:pt>
                <c:pt idx="4779">
                  <c:v>-1</c:v>
                </c:pt>
                <c:pt idx="4780">
                  <c:v>-1</c:v>
                </c:pt>
                <c:pt idx="4781">
                  <c:v>-1</c:v>
                </c:pt>
                <c:pt idx="4782">
                  <c:v>-1</c:v>
                </c:pt>
                <c:pt idx="4783">
                  <c:v>-1</c:v>
                </c:pt>
                <c:pt idx="4784">
                  <c:v>-1</c:v>
                </c:pt>
                <c:pt idx="4785">
                  <c:v>-1</c:v>
                </c:pt>
                <c:pt idx="4786">
                  <c:v>-1</c:v>
                </c:pt>
                <c:pt idx="4787">
                  <c:v>-1</c:v>
                </c:pt>
                <c:pt idx="4788">
                  <c:v>-1</c:v>
                </c:pt>
                <c:pt idx="4789">
                  <c:v>-1</c:v>
                </c:pt>
                <c:pt idx="4790">
                  <c:v>-1</c:v>
                </c:pt>
                <c:pt idx="4791">
                  <c:v>-1</c:v>
                </c:pt>
                <c:pt idx="4792">
                  <c:v>-1</c:v>
                </c:pt>
                <c:pt idx="4793">
                  <c:v>-1</c:v>
                </c:pt>
                <c:pt idx="4794">
                  <c:v>-1</c:v>
                </c:pt>
                <c:pt idx="4795">
                  <c:v>-1</c:v>
                </c:pt>
                <c:pt idx="4796">
                  <c:v>-1</c:v>
                </c:pt>
                <c:pt idx="4797">
                  <c:v>-1</c:v>
                </c:pt>
                <c:pt idx="4798">
                  <c:v>-1</c:v>
                </c:pt>
                <c:pt idx="4799">
                  <c:v>-1</c:v>
                </c:pt>
                <c:pt idx="4800">
                  <c:v>-1</c:v>
                </c:pt>
                <c:pt idx="4801">
                  <c:v>-1</c:v>
                </c:pt>
                <c:pt idx="4802">
                  <c:v>-1</c:v>
                </c:pt>
                <c:pt idx="4803">
                  <c:v>-1</c:v>
                </c:pt>
                <c:pt idx="4804">
                  <c:v>-1</c:v>
                </c:pt>
                <c:pt idx="4805">
                  <c:v>-1</c:v>
                </c:pt>
                <c:pt idx="4806">
                  <c:v>-1</c:v>
                </c:pt>
                <c:pt idx="4807">
                  <c:v>-1</c:v>
                </c:pt>
                <c:pt idx="4808">
                  <c:v>-1</c:v>
                </c:pt>
                <c:pt idx="4809">
                  <c:v>-1</c:v>
                </c:pt>
                <c:pt idx="4810">
                  <c:v>-1</c:v>
                </c:pt>
                <c:pt idx="4811">
                  <c:v>-1</c:v>
                </c:pt>
                <c:pt idx="4812">
                  <c:v>-1</c:v>
                </c:pt>
                <c:pt idx="4813">
                  <c:v>-1</c:v>
                </c:pt>
                <c:pt idx="4814">
                  <c:v>-1</c:v>
                </c:pt>
                <c:pt idx="4815">
                  <c:v>-1</c:v>
                </c:pt>
                <c:pt idx="4816">
                  <c:v>-1</c:v>
                </c:pt>
                <c:pt idx="4817">
                  <c:v>-1</c:v>
                </c:pt>
                <c:pt idx="4818">
                  <c:v>-1</c:v>
                </c:pt>
                <c:pt idx="4819">
                  <c:v>-1</c:v>
                </c:pt>
                <c:pt idx="4820">
                  <c:v>-1</c:v>
                </c:pt>
                <c:pt idx="4821">
                  <c:v>-1</c:v>
                </c:pt>
                <c:pt idx="4822">
                  <c:v>-1</c:v>
                </c:pt>
                <c:pt idx="4823">
                  <c:v>-1</c:v>
                </c:pt>
                <c:pt idx="4824">
                  <c:v>-1</c:v>
                </c:pt>
                <c:pt idx="4825">
                  <c:v>-1</c:v>
                </c:pt>
                <c:pt idx="4826">
                  <c:v>-1</c:v>
                </c:pt>
                <c:pt idx="4827">
                  <c:v>-1</c:v>
                </c:pt>
                <c:pt idx="4828">
                  <c:v>-1</c:v>
                </c:pt>
                <c:pt idx="4829">
                  <c:v>-1</c:v>
                </c:pt>
                <c:pt idx="4830">
                  <c:v>-1</c:v>
                </c:pt>
                <c:pt idx="4831">
                  <c:v>-1</c:v>
                </c:pt>
                <c:pt idx="4832">
                  <c:v>-1</c:v>
                </c:pt>
                <c:pt idx="4833">
                  <c:v>-1</c:v>
                </c:pt>
                <c:pt idx="4834">
                  <c:v>-1</c:v>
                </c:pt>
                <c:pt idx="4835">
                  <c:v>-1</c:v>
                </c:pt>
                <c:pt idx="4836">
                  <c:v>-1</c:v>
                </c:pt>
                <c:pt idx="4837">
                  <c:v>-1</c:v>
                </c:pt>
                <c:pt idx="4838">
                  <c:v>-1</c:v>
                </c:pt>
                <c:pt idx="4839">
                  <c:v>-1</c:v>
                </c:pt>
                <c:pt idx="4840">
                  <c:v>-1</c:v>
                </c:pt>
                <c:pt idx="4841">
                  <c:v>-1</c:v>
                </c:pt>
                <c:pt idx="4842">
                  <c:v>-1</c:v>
                </c:pt>
                <c:pt idx="4843">
                  <c:v>-1</c:v>
                </c:pt>
                <c:pt idx="4844">
                  <c:v>-1</c:v>
                </c:pt>
                <c:pt idx="4845">
                  <c:v>-1</c:v>
                </c:pt>
                <c:pt idx="4846">
                  <c:v>-1</c:v>
                </c:pt>
                <c:pt idx="4847">
                  <c:v>-1</c:v>
                </c:pt>
                <c:pt idx="4848">
                  <c:v>-1</c:v>
                </c:pt>
                <c:pt idx="4849">
                  <c:v>-1</c:v>
                </c:pt>
                <c:pt idx="4850">
                  <c:v>-1</c:v>
                </c:pt>
                <c:pt idx="4851">
                  <c:v>-1</c:v>
                </c:pt>
                <c:pt idx="4852">
                  <c:v>-1</c:v>
                </c:pt>
                <c:pt idx="4853">
                  <c:v>-1</c:v>
                </c:pt>
                <c:pt idx="4854">
                  <c:v>-1</c:v>
                </c:pt>
                <c:pt idx="4855">
                  <c:v>-1</c:v>
                </c:pt>
                <c:pt idx="4856">
                  <c:v>-1</c:v>
                </c:pt>
                <c:pt idx="4857">
                  <c:v>-1</c:v>
                </c:pt>
                <c:pt idx="4858">
                  <c:v>-1</c:v>
                </c:pt>
                <c:pt idx="4859">
                  <c:v>-1</c:v>
                </c:pt>
                <c:pt idx="4860">
                  <c:v>-1</c:v>
                </c:pt>
                <c:pt idx="4861">
                  <c:v>-1</c:v>
                </c:pt>
                <c:pt idx="4862">
                  <c:v>-1</c:v>
                </c:pt>
                <c:pt idx="4863">
                  <c:v>-1</c:v>
                </c:pt>
                <c:pt idx="4864">
                  <c:v>-1</c:v>
                </c:pt>
                <c:pt idx="4865">
                  <c:v>-1</c:v>
                </c:pt>
                <c:pt idx="4866">
                  <c:v>-1</c:v>
                </c:pt>
                <c:pt idx="4867">
                  <c:v>-1</c:v>
                </c:pt>
                <c:pt idx="4868">
                  <c:v>-1</c:v>
                </c:pt>
                <c:pt idx="4869">
                  <c:v>-1</c:v>
                </c:pt>
                <c:pt idx="4870">
                  <c:v>-1</c:v>
                </c:pt>
                <c:pt idx="4871">
                  <c:v>-1</c:v>
                </c:pt>
                <c:pt idx="4872">
                  <c:v>-1</c:v>
                </c:pt>
                <c:pt idx="4873">
                  <c:v>-1</c:v>
                </c:pt>
                <c:pt idx="4874">
                  <c:v>-1</c:v>
                </c:pt>
                <c:pt idx="4875">
                  <c:v>-1</c:v>
                </c:pt>
                <c:pt idx="4876">
                  <c:v>-1</c:v>
                </c:pt>
                <c:pt idx="4877">
                  <c:v>-1</c:v>
                </c:pt>
                <c:pt idx="4878">
                  <c:v>-1</c:v>
                </c:pt>
                <c:pt idx="4879">
                  <c:v>-1</c:v>
                </c:pt>
                <c:pt idx="4880">
                  <c:v>-1</c:v>
                </c:pt>
                <c:pt idx="4881">
                  <c:v>-1</c:v>
                </c:pt>
                <c:pt idx="4882">
                  <c:v>-1</c:v>
                </c:pt>
                <c:pt idx="4883">
                  <c:v>-1</c:v>
                </c:pt>
                <c:pt idx="4884">
                  <c:v>-1</c:v>
                </c:pt>
                <c:pt idx="4885">
                  <c:v>-1</c:v>
                </c:pt>
                <c:pt idx="4886">
                  <c:v>-1</c:v>
                </c:pt>
                <c:pt idx="4887">
                  <c:v>-1</c:v>
                </c:pt>
                <c:pt idx="4888">
                  <c:v>-1</c:v>
                </c:pt>
                <c:pt idx="4889">
                  <c:v>-1</c:v>
                </c:pt>
                <c:pt idx="4890">
                  <c:v>-1</c:v>
                </c:pt>
                <c:pt idx="4891">
                  <c:v>-1</c:v>
                </c:pt>
                <c:pt idx="4892">
                  <c:v>-1</c:v>
                </c:pt>
                <c:pt idx="4893">
                  <c:v>-1</c:v>
                </c:pt>
                <c:pt idx="4894">
                  <c:v>-1</c:v>
                </c:pt>
                <c:pt idx="4895">
                  <c:v>-1</c:v>
                </c:pt>
                <c:pt idx="4896">
                  <c:v>-1</c:v>
                </c:pt>
                <c:pt idx="4897">
                  <c:v>-1</c:v>
                </c:pt>
                <c:pt idx="4898">
                  <c:v>-1</c:v>
                </c:pt>
                <c:pt idx="4899">
                  <c:v>-1</c:v>
                </c:pt>
                <c:pt idx="4900">
                  <c:v>-1</c:v>
                </c:pt>
                <c:pt idx="4901">
                  <c:v>-1</c:v>
                </c:pt>
                <c:pt idx="4902">
                  <c:v>-1</c:v>
                </c:pt>
                <c:pt idx="4903">
                  <c:v>-1</c:v>
                </c:pt>
                <c:pt idx="4904">
                  <c:v>-1</c:v>
                </c:pt>
                <c:pt idx="4905">
                  <c:v>-1</c:v>
                </c:pt>
                <c:pt idx="4906">
                  <c:v>-1</c:v>
                </c:pt>
                <c:pt idx="4907">
                  <c:v>-1</c:v>
                </c:pt>
                <c:pt idx="4908">
                  <c:v>-1</c:v>
                </c:pt>
                <c:pt idx="4909">
                  <c:v>-1</c:v>
                </c:pt>
                <c:pt idx="4910">
                  <c:v>-1</c:v>
                </c:pt>
                <c:pt idx="4911">
                  <c:v>-1</c:v>
                </c:pt>
                <c:pt idx="4912">
                  <c:v>-1</c:v>
                </c:pt>
                <c:pt idx="4913">
                  <c:v>-1</c:v>
                </c:pt>
                <c:pt idx="4914">
                  <c:v>-1</c:v>
                </c:pt>
                <c:pt idx="4915">
                  <c:v>-1</c:v>
                </c:pt>
                <c:pt idx="4916">
                  <c:v>-1</c:v>
                </c:pt>
                <c:pt idx="4917">
                  <c:v>-1</c:v>
                </c:pt>
                <c:pt idx="4918">
                  <c:v>-1</c:v>
                </c:pt>
                <c:pt idx="4919">
                  <c:v>-1</c:v>
                </c:pt>
                <c:pt idx="4920">
                  <c:v>-1</c:v>
                </c:pt>
                <c:pt idx="4921">
                  <c:v>-1</c:v>
                </c:pt>
                <c:pt idx="4922">
                  <c:v>-1</c:v>
                </c:pt>
                <c:pt idx="4923">
                  <c:v>-1</c:v>
                </c:pt>
                <c:pt idx="4924">
                  <c:v>-1</c:v>
                </c:pt>
                <c:pt idx="4925">
                  <c:v>-1</c:v>
                </c:pt>
                <c:pt idx="4926">
                  <c:v>-1</c:v>
                </c:pt>
                <c:pt idx="4927">
                  <c:v>-1</c:v>
                </c:pt>
                <c:pt idx="4928">
                  <c:v>-1</c:v>
                </c:pt>
                <c:pt idx="4929">
                  <c:v>-1</c:v>
                </c:pt>
                <c:pt idx="4930">
                  <c:v>-1</c:v>
                </c:pt>
                <c:pt idx="4931">
                  <c:v>-1</c:v>
                </c:pt>
                <c:pt idx="4932">
                  <c:v>-1</c:v>
                </c:pt>
                <c:pt idx="4933">
                  <c:v>-1</c:v>
                </c:pt>
                <c:pt idx="4934">
                  <c:v>-1</c:v>
                </c:pt>
                <c:pt idx="4935">
                  <c:v>-1</c:v>
                </c:pt>
                <c:pt idx="4936">
                  <c:v>-1</c:v>
                </c:pt>
                <c:pt idx="4937">
                  <c:v>-1</c:v>
                </c:pt>
                <c:pt idx="4938">
                  <c:v>-1</c:v>
                </c:pt>
                <c:pt idx="4939">
                  <c:v>-1</c:v>
                </c:pt>
                <c:pt idx="4940">
                  <c:v>-1</c:v>
                </c:pt>
                <c:pt idx="4941">
                  <c:v>-1</c:v>
                </c:pt>
                <c:pt idx="4942">
                  <c:v>-1</c:v>
                </c:pt>
                <c:pt idx="4943">
                  <c:v>-1</c:v>
                </c:pt>
                <c:pt idx="4944">
                  <c:v>-1</c:v>
                </c:pt>
                <c:pt idx="4945">
                  <c:v>-1</c:v>
                </c:pt>
                <c:pt idx="4946">
                  <c:v>-1</c:v>
                </c:pt>
                <c:pt idx="4947">
                  <c:v>-1</c:v>
                </c:pt>
                <c:pt idx="4948">
                  <c:v>-1</c:v>
                </c:pt>
                <c:pt idx="4949">
                  <c:v>-1</c:v>
                </c:pt>
                <c:pt idx="4950">
                  <c:v>-1</c:v>
                </c:pt>
                <c:pt idx="4951">
                  <c:v>-1</c:v>
                </c:pt>
                <c:pt idx="4952">
                  <c:v>-1</c:v>
                </c:pt>
                <c:pt idx="4953">
                  <c:v>-1</c:v>
                </c:pt>
                <c:pt idx="4954">
                  <c:v>-1</c:v>
                </c:pt>
                <c:pt idx="4955">
                  <c:v>-1</c:v>
                </c:pt>
                <c:pt idx="4956">
                  <c:v>-1</c:v>
                </c:pt>
                <c:pt idx="4957">
                  <c:v>-1</c:v>
                </c:pt>
                <c:pt idx="4958">
                  <c:v>-1</c:v>
                </c:pt>
                <c:pt idx="4959">
                  <c:v>-1</c:v>
                </c:pt>
                <c:pt idx="4960">
                  <c:v>-1</c:v>
                </c:pt>
                <c:pt idx="4961">
                  <c:v>-1</c:v>
                </c:pt>
                <c:pt idx="4962">
                  <c:v>-1</c:v>
                </c:pt>
                <c:pt idx="4963">
                  <c:v>-1</c:v>
                </c:pt>
                <c:pt idx="4964">
                  <c:v>-1</c:v>
                </c:pt>
                <c:pt idx="4965">
                  <c:v>-1</c:v>
                </c:pt>
                <c:pt idx="4966">
                  <c:v>-1</c:v>
                </c:pt>
                <c:pt idx="4967">
                  <c:v>-1</c:v>
                </c:pt>
                <c:pt idx="4968">
                  <c:v>-1</c:v>
                </c:pt>
                <c:pt idx="4969">
                  <c:v>-1</c:v>
                </c:pt>
                <c:pt idx="4970">
                  <c:v>-1</c:v>
                </c:pt>
                <c:pt idx="4971">
                  <c:v>-1</c:v>
                </c:pt>
                <c:pt idx="4972">
                  <c:v>-1</c:v>
                </c:pt>
                <c:pt idx="4973">
                  <c:v>-1</c:v>
                </c:pt>
                <c:pt idx="4974">
                  <c:v>-1</c:v>
                </c:pt>
                <c:pt idx="4975">
                  <c:v>-1</c:v>
                </c:pt>
                <c:pt idx="4976">
                  <c:v>-1</c:v>
                </c:pt>
                <c:pt idx="4977">
                  <c:v>-1</c:v>
                </c:pt>
                <c:pt idx="4978">
                  <c:v>-1</c:v>
                </c:pt>
                <c:pt idx="4979">
                  <c:v>-1</c:v>
                </c:pt>
                <c:pt idx="4980">
                  <c:v>-1</c:v>
                </c:pt>
                <c:pt idx="4981">
                  <c:v>-1</c:v>
                </c:pt>
                <c:pt idx="4982">
                  <c:v>-1</c:v>
                </c:pt>
                <c:pt idx="4983">
                  <c:v>-1</c:v>
                </c:pt>
                <c:pt idx="4984">
                  <c:v>-1</c:v>
                </c:pt>
                <c:pt idx="4985">
                  <c:v>-1</c:v>
                </c:pt>
                <c:pt idx="4986">
                  <c:v>-1</c:v>
                </c:pt>
                <c:pt idx="4987">
                  <c:v>-1</c:v>
                </c:pt>
                <c:pt idx="4988">
                  <c:v>-1</c:v>
                </c:pt>
                <c:pt idx="4989">
                  <c:v>-1</c:v>
                </c:pt>
                <c:pt idx="4990">
                  <c:v>-1</c:v>
                </c:pt>
                <c:pt idx="4991">
                  <c:v>-1</c:v>
                </c:pt>
                <c:pt idx="4992">
                  <c:v>-1</c:v>
                </c:pt>
                <c:pt idx="4993">
                  <c:v>-1</c:v>
                </c:pt>
                <c:pt idx="4994">
                  <c:v>-1</c:v>
                </c:pt>
                <c:pt idx="4995">
                  <c:v>-1</c:v>
                </c:pt>
                <c:pt idx="4996">
                  <c:v>-1</c:v>
                </c:pt>
                <c:pt idx="4997">
                  <c:v>-1</c:v>
                </c:pt>
                <c:pt idx="4998">
                  <c:v>-1</c:v>
                </c:pt>
                <c:pt idx="4999">
                  <c:v>-1</c:v>
                </c:pt>
                <c:pt idx="5000">
                  <c:v>-1</c:v>
                </c:pt>
                <c:pt idx="5001">
                  <c:v>-1</c:v>
                </c:pt>
                <c:pt idx="5002">
                  <c:v>-1</c:v>
                </c:pt>
                <c:pt idx="5003">
                  <c:v>-1</c:v>
                </c:pt>
                <c:pt idx="5004">
                  <c:v>-1</c:v>
                </c:pt>
                <c:pt idx="5005">
                  <c:v>-1</c:v>
                </c:pt>
                <c:pt idx="5006">
                  <c:v>-1</c:v>
                </c:pt>
                <c:pt idx="5007">
                  <c:v>-1</c:v>
                </c:pt>
                <c:pt idx="5008">
                  <c:v>-1</c:v>
                </c:pt>
                <c:pt idx="5009">
                  <c:v>-1</c:v>
                </c:pt>
                <c:pt idx="5010">
                  <c:v>-1</c:v>
                </c:pt>
                <c:pt idx="5011">
                  <c:v>-1</c:v>
                </c:pt>
                <c:pt idx="5012">
                  <c:v>-1</c:v>
                </c:pt>
                <c:pt idx="5013">
                  <c:v>-1</c:v>
                </c:pt>
                <c:pt idx="5014">
                  <c:v>-1</c:v>
                </c:pt>
                <c:pt idx="5015">
                  <c:v>-1</c:v>
                </c:pt>
                <c:pt idx="5016">
                  <c:v>-1</c:v>
                </c:pt>
                <c:pt idx="5017">
                  <c:v>-1</c:v>
                </c:pt>
                <c:pt idx="5018">
                  <c:v>-1</c:v>
                </c:pt>
                <c:pt idx="5019">
                  <c:v>-1</c:v>
                </c:pt>
                <c:pt idx="5020">
                  <c:v>-1</c:v>
                </c:pt>
                <c:pt idx="5021">
                  <c:v>-1</c:v>
                </c:pt>
                <c:pt idx="5022">
                  <c:v>-1</c:v>
                </c:pt>
                <c:pt idx="5023">
                  <c:v>-1</c:v>
                </c:pt>
                <c:pt idx="5024">
                  <c:v>-1</c:v>
                </c:pt>
                <c:pt idx="5025">
                  <c:v>-1</c:v>
                </c:pt>
                <c:pt idx="5026">
                  <c:v>-1</c:v>
                </c:pt>
                <c:pt idx="5027">
                  <c:v>-1</c:v>
                </c:pt>
                <c:pt idx="5028">
                  <c:v>-1</c:v>
                </c:pt>
                <c:pt idx="5029">
                  <c:v>-1</c:v>
                </c:pt>
                <c:pt idx="5030">
                  <c:v>-1</c:v>
                </c:pt>
                <c:pt idx="5031">
                  <c:v>-1</c:v>
                </c:pt>
                <c:pt idx="5032">
                  <c:v>-1</c:v>
                </c:pt>
                <c:pt idx="5033">
                  <c:v>-1</c:v>
                </c:pt>
                <c:pt idx="5034">
                  <c:v>-1</c:v>
                </c:pt>
                <c:pt idx="5035">
                  <c:v>-1</c:v>
                </c:pt>
                <c:pt idx="5036">
                  <c:v>-1</c:v>
                </c:pt>
                <c:pt idx="5037">
                  <c:v>-1</c:v>
                </c:pt>
                <c:pt idx="5038">
                  <c:v>-1</c:v>
                </c:pt>
                <c:pt idx="5039">
                  <c:v>-1</c:v>
                </c:pt>
                <c:pt idx="5040">
                  <c:v>-1</c:v>
                </c:pt>
                <c:pt idx="5041">
                  <c:v>-1</c:v>
                </c:pt>
                <c:pt idx="5042">
                  <c:v>-1</c:v>
                </c:pt>
                <c:pt idx="5043">
                  <c:v>-1</c:v>
                </c:pt>
                <c:pt idx="5044">
                  <c:v>-1</c:v>
                </c:pt>
                <c:pt idx="5045">
                  <c:v>-1</c:v>
                </c:pt>
                <c:pt idx="5046">
                  <c:v>-1</c:v>
                </c:pt>
                <c:pt idx="5047">
                  <c:v>-1</c:v>
                </c:pt>
                <c:pt idx="5048">
                  <c:v>-1</c:v>
                </c:pt>
                <c:pt idx="5049">
                  <c:v>-1</c:v>
                </c:pt>
                <c:pt idx="5050">
                  <c:v>-1</c:v>
                </c:pt>
                <c:pt idx="5051">
                  <c:v>-1</c:v>
                </c:pt>
                <c:pt idx="5052">
                  <c:v>-1</c:v>
                </c:pt>
                <c:pt idx="5053">
                  <c:v>-1</c:v>
                </c:pt>
                <c:pt idx="5054">
                  <c:v>-1</c:v>
                </c:pt>
                <c:pt idx="5055">
                  <c:v>-1</c:v>
                </c:pt>
                <c:pt idx="5056">
                  <c:v>-1</c:v>
                </c:pt>
                <c:pt idx="5057">
                  <c:v>-1</c:v>
                </c:pt>
                <c:pt idx="5058">
                  <c:v>-1</c:v>
                </c:pt>
                <c:pt idx="5059">
                  <c:v>-1</c:v>
                </c:pt>
                <c:pt idx="5060">
                  <c:v>-1</c:v>
                </c:pt>
                <c:pt idx="5061">
                  <c:v>-1</c:v>
                </c:pt>
                <c:pt idx="5062">
                  <c:v>-1</c:v>
                </c:pt>
                <c:pt idx="5063">
                  <c:v>-1</c:v>
                </c:pt>
                <c:pt idx="5064">
                  <c:v>-1</c:v>
                </c:pt>
                <c:pt idx="5065">
                  <c:v>-1</c:v>
                </c:pt>
                <c:pt idx="5066">
                  <c:v>-1</c:v>
                </c:pt>
                <c:pt idx="5067">
                  <c:v>-1</c:v>
                </c:pt>
                <c:pt idx="5068">
                  <c:v>-1</c:v>
                </c:pt>
                <c:pt idx="5069">
                  <c:v>-1</c:v>
                </c:pt>
                <c:pt idx="5070">
                  <c:v>-1</c:v>
                </c:pt>
                <c:pt idx="5071">
                  <c:v>-1</c:v>
                </c:pt>
                <c:pt idx="5072">
                  <c:v>-1</c:v>
                </c:pt>
                <c:pt idx="5073">
                  <c:v>-1</c:v>
                </c:pt>
                <c:pt idx="5074">
                  <c:v>-1</c:v>
                </c:pt>
                <c:pt idx="5075">
                  <c:v>-1</c:v>
                </c:pt>
                <c:pt idx="5076">
                  <c:v>-1</c:v>
                </c:pt>
                <c:pt idx="5077">
                  <c:v>-1</c:v>
                </c:pt>
                <c:pt idx="5078">
                  <c:v>-1</c:v>
                </c:pt>
                <c:pt idx="5079">
                  <c:v>-1</c:v>
                </c:pt>
                <c:pt idx="5080">
                  <c:v>-1</c:v>
                </c:pt>
                <c:pt idx="5081">
                  <c:v>-1</c:v>
                </c:pt>
                <c:pt idx="5082">
                  <c:v>-1</c:v>
                </c:pt>
                <c:pt idx="5083">
                  <c:v>-1</c:v>
                </c:pt>
                <c:pt idx="5084">
                  <c:v>-1</c:v>
                </c:pt>
                <c:pt idx="5085">
                  <c:v>-1</c:v>
                </c:pt>
                <c:pt idx="5086">
                  <c:v>-1</c:v>
                </c:pt>
                <c:pt idx="5087">
                  <c:v>-1</c:v>
                </c:pt>
                <c:pt idx="5088">
                  <c:v>-1</c:v>
                </c:pt>
                <c:pt idx="5089">
                  <c:v>-1</c:v>
                </c:pt>
                <c:pt idx="5090">
                  <c:v>-1</c:v>
                </c:pt>
                <c:pt idx="5091">
                  <c:v>-1</c:v>
                </c:pt>
                <c:pt idx="5092">
                  <c:v>-1</c:v>
                </c:pt>
                <c:pt idx="5093">
                  <c:v>-1</c:v>
                </c:pt>
                <c:pt idx="5094">
                  <c:v>-1</c:v>
                </c:pt>
                <c:pt idx="5095">
                  <c:v>-1</c:v>
                </c:pt>
                <c:pt idx="5096">
                  <c:v>-1</c:v>
                </c:pt>
                <c:pt idx="5097">
                  <c:v>-1</c:v>
                </c:pt>
                <c:pt idx="5098">
                  <c:v>-1</c:v>
                </c:pt>
                <c:pt idx="5099">
                  <c:v>-1</c:v>
                </c:pt>
                <c:pt idx="5100">
                  <c:v>-1</c:v>
                </c:pt>
                <c:pt idx="5101">
                  <c:v>-1</c:v>
                </c:pt>
                <c:pt idx="5102">
                  <c:v>-1</c:v>
                </c:pt>
                <c:pt idx="5103">
                  <c:v>-1</c:v>
                </c:pt>
                <c:pt idx="5104">
                  <c:v>-1</c:v>
                </c:pt>
                <c:pt idx="5105">
                  <c:v>-1</c:v>
                </c:pt>
                <c:pt idx="5106">
                  <c:v>-1</c:v>
                </c:pt>
                <c:pt idx="5107">
                  <c:v>-1</c:v>
                </c:pt>
                <c:pt idx="5108">
                  <c:v>-1</c:v>
                </c:pt>
                <c:pt idx="5109">
                  <c:v>-1</c:v>
                </c:pt>
                <c:pt idx="5110">
                  <c:v>-1</c:v>
                </c:pt>
                <c:pt idx="5111">
                  <c:v>-1</c:v>
                </c:pt>
                <c:pt idx="5112">
                  <c:v>-1</c:v>
                </c:pt>
                <c:pt idx="5113">
                  <c:v>-1</c:v>
                </c:pt>
                <c:pt idx="5114">
                  <c:v>-1</c:v>
                </c:pt>
                <c:pt idx="5115">
                  <c:v>-1</c:v>
                </c:pt>
                <c:pt idx="5116">
                  <c:v>-1</c:v>
                </c:pt>
                <c:pt idx="5117">
                  <c:v>-1</c:v>
                </c:pt>
                <c:pt idx="5118">
                  <c:v>-1</c:v>
                </c:pt>
                <c:pt idx="5119">
                  <c:v>-1</c:v>
                </c:pt>
                <c:pt idx="5120">
                  <c:v>-1</c:v>
                </c:pt>
                <c:pt idx="5121">
                  <c:v>-1</c:v>
                </c:pt>
                <c:pt idx="5122">
                  <c:v>-1</c:v>
                </c:pt>
                <c:pt idx="5123">
                  <c:v>-1</c:v>
                </c:pt>
                <c:pt idx="5124">
                  <c:v>-1</c:v>
                </c:pt>
                <c:pt idx="5125">
                  <c:v>-1</c:v>
                </c:pt>
                <c:pt idx="5126">
                  <c:v>-1</c:v>
                </c:pt>
                <c:pt idx="5127">
                  <c:v>-1</c:v>
                </c:pt>
                <c:pt idx="5128">
                  <c:v>-1</c:v>
                </c:pt>
                <c:pt idx="5129">
                  <c:v>-1</c:v>
                </c:pt>
                <c:pt idx="5130">
                  <c:v>-1</c:v>
                </c:pt>
                <c:pt idx="5131">
                  <c:v>-1</c:v>
                </c:pt>
                <c:pt idx="5132">
                  <c:v>-1</c:v>
                </c:pt>
                <c:pt idx="5133">
                  <c:v>-1</c:v>
                </c:pt>
                <c:pt idx="5134">
                  <c:v>-1</c:v>
                </c:pt>
                <c:pt idx="5135">
                  <c:v>-1</c:v>
                </c:pt>
                <c:pt idx="5136">
                  <c:v>-1</c:v>
                </c:pt>
                <c:pt idx="5137">
                  <c:v>-1</c:v>
                </c:pt>
                <c:pt idx="5138">
                  <c:v>-1</c:v>
                </c:pt>
                <c:pt idx="5139">
                  <c:v>-1</c:v>
                </c:pt>
                <c:pt idx="5140">
                  <c:v>-1</c:v>
                </c:pt>
                <c:pt idx="5141">
                  <c:v>-1</c:v>
                </c:pt>
                <c:pt idx="5142">
                  <c:v>-1</c:v>
                </c:pt>
                <c:pt idx="5143">
                  <c:v>-1</c:v>
                </c:pt>
                <c:pt idx="5144">
                  <c:v>-1</c:v>
                </c:pt>
                <c:pt idx="5145">
                  <c:v>-1</c:v>
                </c:pt>
                <c:pt idx="5146">
                  <c:v>-1</c:v>
                </c:pt>
                <c:pt idx="5147">
                  <c:v>-1</c:v>
                </c:pt>
                <c:pt idx="5148">
                  <c:v>-1</c:v>
                </c:pt>
                <c:pt idx="5149">
                  <c:v>-1</c:v>
                </c:pt>
                <c:pt idx="5150">
                  <c:v>-1</c:v>
                </c:pt>
                <c:pt idx="5151">
                  <c:v>-1</c:v>
                </c:pt>
                <c:pt idx="5152">
                  <c:v>-1</c:v>
                </c:pt>
                <c:pt idx="5153">
                  <c:v>-1</c:v>
                </c:pt>
                <c:pt idx="5154">
                  <c:v>-1</c:v>
                </c:pt>
                <c:pt idx="5155">
                  <c:v>-1</c:v>
                </c:pt>
                <c:pt idx="5156">
                  <c:v>-1</c:v>
                </c:pt>
                <c:pt idx="5157">
                  <c:v>-1</c:v>
                </c:pt>
                <c:pt idx="5158">
                  <c:v>-1</c:v>
                </c:pt>
                <c:pt idx="5159">
                  <c:v>-1</c:v>
                </c:pt>
                <c:pt idx="5160">
                  <c:v>-1</c:v>
                </c:pt>
                <c:pt idx="5161">
                  <c:v>-1</c:v>
                </c:pt>
                <c:pt idx="5162">
                  <c:v>-1</c:v>
                </c:pt>
                <c:pt idx="5163">
                  <c:v>-1</c:v>
                </c:pt>
                <c:pt idx="5164">
                  <c:v>-1</c:v>
                </c:pt>
                <c:pt idx="5165">
                  <c:v>-1</c:v>
                </c:pt>
                <c:pt idx="5166">
                  <c:v>-1</c:v>
                </c:pt>
                <c:pt idx="5167">
                  <c:v>-1</c:v>
                </c:pt>
                <c:pt idx="5168">
                  <c:v>-1</c:v>
                </c:pt>
                <c:pt idx="5169">
                  <c:v>-1</c:v>
                </c:pt>
                <c:pt idx="5170">
                  <c:v>-1</c:v>
                </c:pt>
                <c:pt idx="5171">
                  <c:v>-1</c:v>
                </c:pt>
                <c:pt idx="5172">
                  <c:v>-1</c:v>
                </c:pt>
                <c:pt idx="5173">
                  <c:v>-1</c:v>
                </c:pt>
                <c:pt idx="5174">
                  <c:v>-1</c:v>
                </c:pt>
                <c:pt idx="5175">
                  <c:v>-1</c:v>
                </c:pt>
                <c:pt idx="5176">
                  <c:v>-1</c:v>
                </c:pt>
                <c:pt idx="5177">
                  <c:v>-1</c:v>
                </c:pt>
                <c:pt idx="5178">
                  <c:v>-1</c:v>
                </c:pt>
                <c:pt idx="5179">
                  <c:v>-1</c:v>
                </c:pt>
                <c:pt idx="5180">
                  <c:v>-1</c:v>
                </c:pt>
                <c:pt idx="5181">
                  <c:v>-1</c:v>
                </c:pt>
                <c:pt idx="5182">
                  <c:v>-1</c:v>
                </c:pt>
                <c:pt idx="5183">
                  <c:v>-1</c:v>
                </c:pt>
                <c:pt idx="5184">
                  <c:v>-1</c:v>
                </c:pt>
                <c:pt idx="5185">
                  <c:v>-1</c:v>
                </c:pt>
                <c:pt idx="5186">
                  <c:v>-1</c:v>
                </c:pt>
                <c:pt idx="5187">
                  <c:v>-1</c:v>
                </c:pt>
                <c:pt idx="5188">
                  <c:v>-1</c:v>
                </c:pt>
                <c:pt idx="5189">
                  <c:v>-1</c:v>
                </c:pt>
                <c:pt idx="5190">
                  <c:v>-1</c:v>
                </c:pt>
                <c:pt idx="5191">
                  <c:v>-1</c:v>
                </c:pt>
                <c:pt idx="5192">
                  <c:v>-1</c:v>
                </c:pt>
                <c:pt idx="5193">
                  <c:v>-1</c:v>
                </c:pt>
                <c:pt idx="5194">
                  <c:v>-1</c:v>
                </c:pt>
                <c:pt idx="5195">
                  <c:v>-1</c:v>
                </c:pt>
                <c:pt idx="5196">
                  <c:v>-1</c:v>
                </c:pt>
                <c:pt idx="5197">
                  <c:v>-1</c:v>
                </c:pt>
                <c:pt idx="5198">
                  <c:v>-1</c:v>
                </c:pt>
                <c:pt idx="5199">
                  <c:v>-1</c:v>
                </c:pt>
                <c:pt idx="5200">
                  <c:v>-1</c:v>
                </c:pt>
                <c:pt idx="5201">
                  <c:v>-1</c:v>
                </c:pt>
                <c:pt idx="5202">
                  <c:v>-1</c:v>
                </c:pt>
                <c:pt idx="5203">
                  <c:v>-1</c:v>
                </c:pt>
                <c:pt idx="5204">
                  <c:v>-1</c:v>
                </c:pt>
                <c:pt idx="5205">
                  <c:v>-1</c:v>
                </c:pt>
                <c:pt idx="5206">
                  <c:v>-1</c:v>
                </c:pt>
                <c:pt idx="5207">
                  <c:v>-1</c:v>
                </c:pt>
                <c:pt idx="5208">
                  <c:v>-1</c:v>
                </c:pt>
                <c:pt idx="5209">
                  <c:v>-1</c:v>
                </c:pt>
                <c:pt idx="5210">
                  <c:v>-1</c:v>
                </c:pt>
                <c:pt idx="5211">
                  <c:v>-1</c:v>
                </c:pt>
                <c:pt idx="5212">
                  <c:v>-1</c:v>
                </c:pt>
                <c:pt idx="5213">
                  <c:v>-1</c:v>
                </c:pt>
                <c:pt idx="5214">
                  <c:v>-1</c:v>
                </c:pt>
                <c:pt idx="5215">
                  <c:v>-1</c:v>
                </c:pt>
                <c:pt idx="5216">
                  <c:v>-1</c:v>
                </c:pt>
                <c:pt idx="5217">
                  <c:v>-1</c:v>
                </c:pt>
                <c:pt idx="5218">
                  <c:v>-1</c:v>
                </c:pt>
                <c:pt idx="5219">
                  <c:v>-1</c:v>
                </c:pt>
                <c:pt idx="5220">
                  <c:v>-1</c:v>
                </c:pt>
                <c:pt idx="5221">
                  <c:v>-1</c:v>
                </c:pt>
                <c:pt idx="5222">
                  <c:v>-1</c:v>
                </c:pt>
                <c:pt idx="5223">
                  <c:v>-1</c:v>
                </c:pt>
                <c:pt idx="5224">
                  <c:v>-1</c:v>
                </c:pt>
                <c:pt idx="5225">
                  <c:v>-1</c:v>
                </c:pt>
                <c:pt idx="5226">
                  <c:v>-1</c:v>
                </c:pt>
                <c:pt idx="5227">
                  <c:v>-1</c:v>
                </c:pt>
                <c:pt idx="5228">
                  <c:v>-1</c:v>
                </c:pt>
                <c:pt idx="5229">
                  <c:v>-1</c:v>
                </c:pt>
                <c:pt idx="5230">
                  <c:v>-1</c:v>
                </c:pt>
                <c:pt idx="5231">
                  <c:v>-1</c:v>
                </c:pt>
                <c:pt idx="5232">
                  <c:v>-1</c:v>
                </c:pt>
                <c:pt idx="5233">
                  <c:v>-1</c:v>
                </c:pt>
                <c:pt idx="5234">
                  <c:v>-1</c:v>
                </c:pt>
                <c:pt idx="5235">
                  <c:v>-1</c:v>
                </c:pt>
                <c:pt idx="5236">
                  <c:v>-1</c:v>
                </c:pt>
                <c:pt idx="5237">
                  <c:v>-1</c:v>
                </c:pt>
                <c:pt idx="5238">
                  <c:v>-1</c:v>
                </c:pt>
                <c:pt idx="5239">
                  <c:v>-1</c:v>
                </c:pt>
                <c:pt idx="5240">
                  <c:v>-1</c:v>
                </c:pt>
                <c:pt idx="5241">
                  <c:v>-1</c:v>
                </c:pt>
                <c:pt idx="5242">
                  <c:v>-1</c:v>
                </c:pt>
                <c:pt idx="5243">
                  <c:v>-1</c:v>
                </c:pt>
                <c:pt idx="5244">
                  <c:v>-1</c:v>
                </c:pt>
                <c:pt idx="5245">
                  <c:v>-1</c:v>
                </c:pt>
                <c:pt idx="5246">
                  <c:v>-1</c:v>
                </c:pt>
                <c:pt idx="5247">
                  <c:v>-1</c:v>
                </c:pt>
                <c:pt idx="5248">
                  <c:v>-1</c:v>
                </c:pt>
                <c:pt idx="5249">
                  <c:v>-1</c:v>
                </c:pt>
                <c:pt idx="5250">
                  <c:v>-1</c:v>
                </c:pt>
                <c:pt idx="5251">
                  <c:v>-1</c:v>
                </c:pt>
                <c:pt idx="5252">
                  <c:v>-1</c:v>
                </c:pt>
                <c:pt idx="5253">
                  <c:v>-1</c:v>
                </c:pt>
                <c:pt idx="5254">
                  <c:v>-1</c:v>
                </c:pt>
                <c:pt idx="5255">
                  <c:v>-1</c:v>
                </c:pt>
                <c:pt idx="5256">
                  <c:v>-1</c:v>
                </c:pt>
                <c:pt idx="5257">
                  <c:v>-1</c:v>
                </c:pt>
                <c:pt idx="5258">
                  <c:v>-1</c:v>
                </c:pt>
                <c:pt idx="5259">
                  <c:v>-1</c:v>
                </c:pt>
                <c:pt idx="5260">
                  <c:v>-1</c:v>
                </c:pt>
                <c:pt idx="5261">
                  <c:v>-1</c:v>
                </c:pt>
                <c:pt idx="5262">
                  <c:v>-1</c:v>
                </c:pt>
                <c:pt idx="5263">
                  <c:v>-1</c:v>
                </c:pt>
                <c:pt idx="5264">
                  <c:v>-1</c:v>
                </c:pt>
                <c:pt idx="5265">
                  <c:v>-1</c:v>
                </c:pt>
                <c:pt idx="5266">
                  <c:v>-1</c:v>
                </c:pt>
                <c:pt idx="5267">
                  <c:v>-1</c:v>
                </c:pt>
                <c:pt idx="5268">
                  <c:v>-1</c:v>
                </c:pt>
                <c:pt idx="5269">
                  <c:v>-1</c:v>
                </c:pt>
                <c:pt idx="5270">
                  <c:v>-1</c:v>
                </c:pt>
                <c:pt idx="5271">
                  <c:v>-1</c:v>
                </c:pt>
                <c:pt idx="5272">
                  <c:v>-1</c:v>
                </c:pt>
                <c:pt idx="5273">
                  <c:v>-1</c:v>
                </c:pt>
                <c:pt idx="5274">
                  <c:v>-1</c:v>
                </c:pt>
                <c:pt idx="5275">
                  <c:v>-1</c:v>
                </c:pt>
                <c:pt idx="5276">
                  <c:v>-1</c:v>
                </c:pt>
                <c:pt idx="5277">
                  <c:v>-1</c:v>
                </c:pt>
                <c:pt idx="5278">
                  <c:v>-1</c:v>
                </c:pt>
                <c:pt idx="5279">
                  <c:v>-1</c:v>
                </c:pt>
                <c:pt idx="5280">
                  <c:v>-1</c:v>
                </c:pt>
                <c:pt idx="5281">
                  <c:v>-1</c:v>
                </c:pt>
                <c:pt idx="5282">
                  <c:v>-1</c:v>
                </c:pt>
                <c:pt idx="5283">
                  <c:v>-1</c:v>
                </c:pt>
                <c:pt idx="5284">
                  <c:v>-1</c:v>
                </c:pt>
                <c:pt idx="5285">
                  <c:v>-1</c:v>
                </c:pt>
                <c:pt idx="5286">
                  <c:v>-1</c:v>
                </c:pt>
                <c:pt idx="5287">
                  <c:v>-1</c:v>
                </c:pt>
                <c:pt idx="5288">
                  <c:v>-1</c:v>
                </c:pt>
                <c:pt idx="5289">
                  <c:v>-1</c:v>
                </c:pt>
                <c:pt idx="5290">
                  <c:v>-1</c:v>
                </c:pt>
                <c:pt idx="5291">
                  <c:v>-1</c:v>
                </c:pt>
                <c:pt idx="5292">
                  <c:v>-1</c:v>
                </c:pt>
                <c:pt idx="5293">
                  <c:v>-1</c:v>
                </c:pt>
                <c:pt idx="5294">
                  <c:v>-1</c:v>
                </c:pt>
                <c:pt idx="5295">
                  <c:v>-1</c:v>
                </c:pt>
                <c:pt idx="5296">
                  <c:v>-1</c:v>
                </c:pt>
                <c:pt idx="5297">
                  <c:v>-1</c:v>
                </c:pt>
                <c:pt idx="5298">
                  <c:v>-1</c:v>
                </c:pt>
                <c:pt idx="5299">
                  <c:v>-1</c:v>
                </c:pt>
                <c:pt idx="5300">
                  <c:v>-1</c:v>
                </c:pt>
                <c:pt idx="5301">
                  <c:v>-1</c:v>
                </c:pt>
                <c:pt idx="5302">
                  <c:v>-1</c:v>
                </c:pt>
                <c:pt idx="5303">
                  <c:v>-1</c:v>
                </c:pt>
                <c:pt idx="5304">
                  <c:v>-1</c:v>
                </c:pt>
                <c:pt idx="5305">
                  <c:v>-1</c:v>
                </c:pt>
                <c:pt idx="5306">
                  <c:v>-1</c:v>
                </c:pt>
                <c:pt idx="5307">
                  <c:v>-1</c:v>
                </c:pt>
                <c:pt idx="5308">
                  <c:v>-1</c:v>
                </c:pt>
                <c:pt idx="5309">
                  <c:v>-1</c:v>
                </c:pt>
                <c:pt idx="5310">
                  <c:v>-1</c:v>
                </c:pt>
                <c:pt idx="5311">
                  <c:v>-1</c:v>
                </c:pt>
                <c:pt idx="5312">
                  <c:v>-1</c:v>
                </c:pt>
                <c:pt idx="5313">
                  <c:v>-1</c:v>
                </c:pt>
                <c:pt idx="5314">
                  <c:v>-1</c:v>
                </c:pt>
                <c:pt idx="5315">
                  <c:v>-1</c:v>
                </c:pt>
                <c:pt idx="5316">
                  <c:v>-1</c:v>
                </c:pt>
                <c:pt idx="5317">
                  <c:v>-1</c:v>
                </c:pt>
                <c:pt idx="5318">
                  <c:v>-1</c:v>
                </c:pt>
                <c:pt idx="5319">
                  <c:v>-1</c:v>
                </c:pt>
                <c:pt idx="5320">
                  <c:v>-1</c:v>
                </c:pt>
                <c:pt idx="5321">
                  <c:v>-1</c:v>
                </c:pt>
                <c:pt idx="5322">
                  <c:v>-1</c:v>
                </c:pt>
                <c:pt idx="5323">
                  <c:v>-1</c:v>
                </c:pt>
                <c:pt idx="5324">
                  <c:v>-1</c:v>
                </c:pt>
                <c:pt idx="5325">
                  <c:v>-1</c:v>
                </c:pt>
                <c:pt idx="5326">
                  <c:v>-1</c:v>
                </c:pt>
                <c:pt idx="5327">
                  <c:v>-1</c:v>
                </c:pt>
                <c:pt idx="5328">
                  <c:v>-1</c:v>
                </c:pt>
                <c:pt idx="5329">
                  <c:v>-1</c:v>
                </c:pt>
                <c:pt idx="5330">
                  <c:v>-1</c:v>
                </c:pt>
                <c:pt idx="5331">
                  <c:v>-1</c:v>
                </c:pt>
                <c:pt idx="5332">
                  <c:v>-1</c:v>
                </c:pt>
                <c:pt idx="5333">
                  <c:v>-1</c:v>
                </c:pt>
                <c:pt idx="5334">
                  <c:v>-1</c:v>
                </c:pt>
                <c:pt idx="5335">
                  <c:v>-1</c:v>
                </c:pt>
                <c:pt idx="5336">
                  <c:v>-1</c:v>
                </c:pt>
                <c:pt idx="5337">
                  <c:v>-1</c:v>
                </c:pt>
                <c:pt idx="5338">
                  <c:v>-1</c:v>
                </c:pt>
                <c:pt idx="5339">
                  <c:v>-1</c:v>
                </c:pt>
                <c:pt idx="5340">
                  <c:v>-1</c:v>
                </c:pt>
                <c:pt idx="5341">
                  <c:v>-1</c:v>
                </c:pt>
                <c:pt idx="5342">
                  <c:v>-1</c:v>
                </c:pt>
                <c:pt idx="5343">
                  <c:v>-1</c:v>
                </c:pt>
                <c:pt idx="5344">
                  <c:v>-1</c:v>
                </c:pt>
                <c:pt idx="5345">
                  <c:v>-1</c:v>
                </c:pt>
                <c:pt idx="5346">
                  <c:v>-1</c:v>
                </c:pt>
                <c:pt idx="5347">
                  <c:v>-1</c:v>
                </c:pt>
                <c:pt idx="5348">
                  <c:v>-1</c:v>
                </c:pt>
                <c:pt idx="5349">
                  <c:v>-1</c:v>
                </c:pt>
                <c:pt idx="5350">
                  <c:v>-1</c:v>
                </c:pt>
                <c:pt idx="5351">
                  <c:v>-1</c:v>
                </c:pt>
                <c:pt idx="5352">
                  <c:v>-1</c:v>
                </c:pt>
                <c:pt idx="5353">
                  <c:v>-1</c:v>
                </c:pt>
                <c:pt idx="5354">
                  <c:v>-1</c:v>
                </c:pt>
                <c:pt idx="5355">
                  <c:v>-1</c:v>
                </c:pt>
                <c:pt idx="5356">
                  <c:v>-1</c:v>
                </c:pt>
                <c:pt idx="5357">
                  <c:v>-1</c:v>
                </c:pt>
                <c:pt idx="5358">
                  <c:v>-1</c:v>
                </c:pt>
                <c:pt idx="5359">
                  <c:v>-1</c:v>
                </c:pt>
                <c:pt idx="5360">
                  <c:v>-1</c:v>
                </c:pt>
                <c:pt idx="5361">
                  <c:v>-1</c:v>
                </c:pt>
                <c:pt idx="5362">
                  <c:v>-1</c:v>
                </c:pt>
                <c:pt idx="5363">
                  <c:v>-1</c:v>
                </c:pt>
                <c:pt idx="5364">
                  <c:v>-1</c:v>
                </c:pt>
                <c:pt idx="5365">
                  <c:v>-1</c:v>
                </c:pt>
                <c:pt idx="5366">
                  <c:v>-1</c:v>
                </c:pt>
                <c:pt idx="5367">
                  <c:v>-1</c:v>
                </c:pt>
                <c:pt idx="5368">
                  <c:v>-1</c:v>
                </c:pt>
                <c:pt idx="5369">
                  <c:v>-1</c:v>
                </c:pt>
                <c:pt idx="5370">
                  <c:v>-1</c:v>
                </c:pt>
                <c:pt idx="5371">
                  <c:v>-1</c:v>
                </c:pt>
                <c:pt idx="5372">
                  <c:v>-1</c:v>
                </c:pt>
                <c:pt idx="5373">
                  <c:v>-1</c:v>
                </c:pt>
                <c:pt idx="5374">
                  <c:v>-1</c:v>
                </c:pt>
                <c:pt idx="5375">
                  <c:v>-1</c:v>
                </c:pt>
                <c:pt idx="5376">
                  <c:v>-1</c:v>
                </c:pt>
                <c:pt idx="5377">
                  <c:v>-1</c:v>
                </c:pt>
                <c:pt idx="5378">
                  <c:v>-1</c:v>
                </c:pt>
                <c:pt idx="5379">
                  <c:v>-1</c:v>
                </c:pt>
                <c:pt idx="5380">
                  <c:v>-1</c:v>
                </c:pt>
                <c:pt idx="5381">
                  <c:v>-1</c:v>
                </c:pt>
                <c:pt idx="5382">
                  <c:v>-1</c:v>
                </c:pt>
                <c:pt idx="5383">
                  <c:v>-1</c:v>
                </c:pt>
                <c:pt idx="5384">
                  <c:v>-1</c:v>
                </c:pt>
                <c:pt idx="5385">
                  <c:v>-1</c:v>
                </c:pt>
                <c:pt idx="5386">
                  <c:v>-1</c:v>
                </c:pt>
                <c:pt idx="5387">
                  <c:v>-1</c:v>
                </c:pt>
                <c:pt idx="5388">
                  <c:v>-1</c:v>
                </c:pt>
                <c:pt idx="5389">
                  <c:v>-1</c:v>
                </c:pt>
                <c:pt idx="5390">
                  <c:v>-1</c:v>
                </c:pt>
                <c:pt idx="5391">
                  <c:v>-1</c:v>
                </c:pt>
                <c:pt idx="5392">
                  <c:v>-1</c:v>
                </c:pt>
                <c:pt idx="5393">
                  <c:v>-1</c:v>
                </c:pt>
                <c:pt idx="5394">
                  <c:v>-1</c:v>
                </c:pt>
                <c:pt idx="5395">
                  <c:v>-1</c:v>
                </c:pt>
                <c:pt idx="5396">
                  <c:v>-1</c:v>
                </c:pt>
                <c:pt idx="5397">
                  <c:v>-1</c:v>
                </c:pt>
                <c:pt idx="5398">
                  <c:v>-1</c:v>
                </c:pt>
                <c:pt idx="5399">
                  <c:v>-1</c:v>
                </c:pt>
                <c:pt idx="5400">
                  <c:v>-1</c:v>
                </c:pt>
                <c:pt idx="5401">
                  <c:v>-1</c:v>
                </c:pt>
                <c:pt idx="5402">
                  <c:v>-1</c:v>
                </c:pt>
                <c:pt idx="5403">
                  <c:v>-1</c:v>
                </c:pt>
                <c:pt idx="5404">
                  <c:v>-1</c:v>
                </c:pt>
                <c:pt idx="5405">
                  <c:v>-1</c:v>
                </c:pt>
                <c:pt idx="5406">
                  <c:v>-1</c:v>
                </c:pt>
                <c:pt idx="5407">
                  <c:v>-1</c:v>
                </c:pt>
                <c:pt idx="5408">
                  <c:v>-1</c:v>
                </c:pt>
                <c:pt idx="5409">
                  <c:v>-1</c:v>
                </c:pt>
                <c:pt idx="5410">
                  <c:v>-1</c:v>
                </c:pt>
                <c:pt idx="5411">
                  <c:v>-1</c:v>
                </c:pt>
                <c:pt idx="5412">
                  <c:v>-1</c:v>
                </c:pt>
                <c:pt idx="5413">
                  <c:v>-1</c:v>
                </c:pt>
                <c:pt idx="5414">
                  <c:v>-1</c:v>
                </c:pt>
                <c:pt idx="5415">
                  <c:v>-1</c:v>
                </c:pt>
                <c:pt idx="5416">
                  <c:v>-1</c:v>
                </c:pt>
                <c:pt idx="5417">
                  <c:v>-1</c:v>
                </c:pt>
                <c:pt idx="5418">
                  <c:v>-1</c:v>
                </c:pt>
                <c:pt idx="5419">
                  <c:v>-1</c:v>
                </c:pt>
                <c:pt idx="5420">
                  <c:v>-1</c:v>
                </c:pt>
                <c:pt idx="5421">
                  <c:v>-1</c:v>
                </c:pt>
                <c:pt idx="5422">
                  <c:v>-1</c:v>
                </c:pt>
                <c:pt idx="5423">
                  <c:v>-1</c:v>
                </c:pt>
                <c:pt idx="5424">
                  <c:v>-1</c:v>
                </c:pt>
                <c:pt idx="5425">
                  <c:v>-1</c:v>
                </c:pt>
                <c:pt idx="5426">
                  <c:v>-1</c:v>
                </c:pt>
                <c:pt idx="5427">
                  <c:v>-1</c:v>
                </c:pt>
                <c:pt idx="5428">
                  <c:v>-1</c:v>
                </c:pt>
                <c:pt idx="5429">
                  <c:v>-1</c:v>
                </c:pt>
                <c:pt idx="5430">
                  <c:v>-1</c:v>
                </c:pt>
                <c:pt idx="5431">
                  <c:v>-1</c:v>
                </c:pt>
                <c:pt idx="5432">
                  <c:v>-1</c:v>
                </c:pt>
                <c:pt idx="5433">
                  <c:v>-1</c:v>
                </c:pt>
                <c:pt idx="5434">
                  <c:v>-1</c:v>
                </c:pt>
                <c:pt idx="5435">
                  <c:v>-1</c:v>
                </c:pt>
                <c:pt idx="5436">
                  <c:v>-1</c:v>
                </c:pt>
                <c:pt idx="5437">
                  <c:v>-1</c:v>
                </c:pt>
                <c:pt idx="5438">
                  <c:v>-1</c:v>
                </c:pt>
                <c:pt idx="5439">
                  <c:v>-1</c:v>
                </c:pt>
                <c:pt idx="5440">
                  <c:v>-1</c:v>
                </c:pt>
                <c:pt idx="5441">
                  <c:v>-1</c:v>
                </c:pt>
                <c:pt idx="5442">
                  <c:v>-1</c:v>
                </c:pt>
                <c:pt idx="5443">
                  <c:v>-1</c:v>
                </c:pt>
                <c:pt idx="5444">
                  <c:v>-1</c:v>
                </c:pt>
                <c:pt idx="5445">
                  <c:v>-1</c:v>
                </c:pt>
                <c:pt idx="5446">
                  <c:v>-1</c:v>
                </c:pt>
                <c:pt idx="5447">
                  <c:v>-1</c:v>
                </c:pt>
                <c:pt idx="5448">
                  <c:v>-1</c:v>
                </c:pt>
                <c:pt idx="5449">
                  <c:v>-1</c:v>
                </c:pt>
                <c:pt idx="5450">
                  <c:v>-1</c:v>
                </c:pt>
                <c:pt idx="5451">
                  <c:v>-1</c:v>
                </c:pt>
                <c:pt idx="5452">
                  <c:v>-1</c:v>
                </c:pt>
                <c:pt idx="5453">
                  <c:v>-1</c:v>
                </c:pt>
                <c:pt idx="5454">
                  <c:v>-1</c:v>
                </c:pt>
                <c:pt idx="5455">
                  <c:v>-1</c:v>
                </c:pt>
                <c:pt idx="5456">
                  <c:v>-1</c:v>
                </c:pt>
                <c:pt idx="5457">
                  <c:v>-1</c:v>
                </c:pt>
                <c:pt idx="5458">
                  <c:v>-1</c:v>
                </c:pt>
                <c:pt idx="5459">
                  <c:v>-1</c:v>
                </c:pt>
                <c:pt idx="5460">
                  <c:v>-1</c:v>
                </c:pt>
                <c:pt idx="5461">
                  <c:v>-1</c:v>
                </c:pt>
                <c:pt idx="5462">
                  <c:v>-1</c:v>
                </c:pt>
                <c:pt idx="5463">
                  <c:v>-1</c:v>
                </c:pt>
                <c:pt idx="5464">
                  <c:v>-1</c:v>
                </c:pt>
                <c:pt idx="5465">
                  <c:v>-1</c:v>
                </c:pt>
                <c:pt idx="5466">
                  <c:v>-1</c:v>
                </c:pt>
                <c:pt idx="5467">
                  <c:v>-1</c:v>
                </c:pt>
                <c:pt idx="5468">
                  <c:v>-1</c:v>
                </c:pt>
                <c:pt idx="5469">
                  <c:v>-1</c:v>
                </c:pt>
                <c:pt idx="5470">
                  <c:v>-1</c:v>
                </c:pt>
                <c:pt idx="5471">
                  <c:v>-1</c:v>
                </c:pt>
                <c:pt idx="5472">
                  <c:v>-1</c:v>
                </c:pt>
                <c:pt idx="5473">
                  <c:v>-1</c:v>
                </c:pt>
                <c:pt idx="5474">
                  <c:v>-1</c:v>
                </c:pt>
                <c:pt idx="5475">
                  <c:v>-1</c:v>
                </c:pt>
                <c:pt idx="5476">
                  <c:v>-1</c:v>
                </c:pt>
                <c:pt idx="5477">
                  <c:v>-1</c:v>
                </c:pt>
                <c:pt idx="5478">
                  <c:v>-1</c:v>
                </c:pt>
                <c:pt idx="5479">
                  <c:v>-1</c:v>
                </c:pt>
                <c:pt idx="5480">
                  <c:v>-1</c:v>
                </c:pt>
                <c:pt idx="5481">
                  <c:v>-1</c:v>
                </c:pt>
                <c:pt idx="5482">
                  <c:v>-1</c:v>
                </c:pt>
                <c:pt idx="5483">
                  <c:v>-1</c:v>
                </c:pt>
                <c:pt idx="5484">
                  <c:v>-1</c:v>
                </c:pt>
                <c:pt idx="5485">
                  <c:v>-1</c:v>
                </c:pt>
                <c:pt idx="5486">
                  <c:v>-1</c:v>
                </c:pt>
                <c:pt idx="5487">
                  <c:v>-1</c:v>
                </c:pt>
                <c:pt idx="5488">
                  <c:v>-1</c:v>
                </c:pt>
                <c:pt idx="5489">
                  <c:v>-1</c:v>
                </c:pt>
                <c:pt idx="5490">
                  <c:v>-1</c:v>
                </c:pt>
                <c:pt idx="5491">
                  <c:v>-1</c:v>
                </c:pt>
                <c:pt idx="5492">
                  <c:v>-1</c:v>
                </c:pt>
                <c:pt idx="5493">
                  <c:v>-1</c:v>
                </c:pt>
                <c:pt idx="5494">
                  <c:v>-1</c:v>
                </c:pt>
                <c:pt idx="5495">
                  <c:v>-1</c:v>
                </c:pt>
                <c:pt idx="5496">
                  <c:v>-1</c:v>
                </c:pt>
                <c:pt idx="5497">
                  <c:v>-1</c:v>
                </c:pt>
                <c:pt idx="5498">
                  <c:v>-1</c:v>
                </c:pt>
                <c:pt idx="5499">
                  <c:v>-1</c:v>
                </c:pt>
                <c:pt idx="5500">
                  <c:v>-1</c:v>
                </c:pt>
                <c:pt idx="5501">
                  <c:v>-1</c:v>
                </c:pt>
                <c:pt idx="5502">
                  <c:v>-1</c:v>
                </c:pt>
                <c:pt idx="5503">
                  <c:v>-1</c:v>
                </c:pt>
                <c:pt idx="5504">
                  <c:v>-1</c:v>
                </c:pt>
                <c:pt idx="5505">
                  <c:v>-1</c:v>
                </c:pt>
                <c:pt idx="5506">
                  <c:v>-1</c:v>
                </c:pt>
                <c:pt idx="5507">
                  <c:v>-1</c:v>
                </c:pt>
                <c:pt idx="5508">
                  <c:v>-1</c:v>
                </c:pt>
                <c:pt idx="5509">
                  <c:v>-1</c:v>
                </c:pt>
                <c:pt idx="5510">
                  <c:v>-1</c:v>
                </c:pt>
                <c:pt idx="5511">
                  <c:v>-1</c:v>
                </c:pt>
                <c:pt idx="5512">
                  <c:v>-1</c:v>
                </c:pt>
                <c:pt idx="5513">
                  <c:v>-1</c:v>
                </c:pt>
                <c:pt idx="5514">
                  <c:v>-1</c:v>
                </c:pt>
                <c:pt idx="5515">
                  <c:v>-1</c:v>
                </c:pt>
                <c:pt idx="5516">
                  <c:v>-1</c:v>
                </c:pt>
                <c:pt idx="5517">
                  <c:v>-1</c:v>
                </c:pt>
                <c:pt idx="5518">
                  <c:v>-1</c:v>
                </c:pt>
                <c:pt idx="5519">
                  <c:v>-1</c:v>
                </c:pt>
                <c:pt idx="5520">
                  <c:v>-1</c:v>
                </c:pt>
                <c:pt idx="5521">
                  <c:v>-1</c:v>
                </c:pt>
                <c:pt idx="5522">
                  <c:v>-1</c:v>
                </c:pt>
                <c:pt idx="5523">
                  <c:v>-1</c:v>
                </c:pt>
                <c:pt idx="5524">
                  <c:v>-1</c:v>
                </c:pt>
                <c:pt idx="5525">
                  <c:v>-1</c:v>
                </c:pt>
                <c:pt idx="5526">
                  <c:v>-1</c:v>
                </c:pt>
                <c:pt idx="5527">
                  <c:v>-1</c:v>
                </c:pt>
                <c:pt idx="5528">
                  <c:v>-1</c:v>
                </c:pt>
                <c:pt idx="5529">
                  <c:v>-1</c:v>
                </c:pt>
                <c:pt idx="5530">
                  <c:v>-1</c:v>
                </c:pt>
                <c:pt idx="5531">
                  <c:v>-1</c:v>
                </c:pt>
                <c:pt idx="5532">
                  <c:v>-1</c:v>
                </c:pt>
                <c:pt idx="5533">
                  <c:v>-1</c:v>
                </c:pt>
                <c:pt idx="5534">
                  <c:v>-1</c:v>
                </c:pt>
                <c:pt idx="5535">
                  <c:v>-1</c:v>
                </c:pt>
                <c:pt idx="5536">
                  <c:v>-1</c:v>
                </c:pt>
                <c:pt idx="5537">
                  <c:v>-1</c:v>
                </c:pt>
                <c:pt idx="5538">
                  <c:v>-1</c:v>
                </c:pt>
                <c:pt idx="5539">
                  <c:v>-1</c:v>
                </c:pt>
                <c:pt idx="5540">
                  <c:v>-1</c:v>
                </c:pt>
                <c:pt idx="5541">
                  <c:v>-1</c:v>
                </c:pt>
                <c:pt idx="5542">
                  <c:v>-1</c:v>
                </c:pt>
                <c:pt idx="5543">
                  <c:v>-1</c:v>
                </c:pt>
                <c:pt idx="5544">
                  <c:v>-1</c:v>
                </c:pt>
                <c:pt idx="5545">
                  <c:v>-1</c:v>
                </c:pt>
                <c:pt idx="5546">
                  <c:v>-1</c:v>
                </c:pt>
                <c:pt idx="5547">
                  <c:v>-1</c:v>
                </c:pt>
                <c:pt idx="5548">
                  <c:v>-1</c:v>
                </c:pt>
                <c:pt idx="5549">
                  <c:v>-1</c:v>
                </c:pt>
                <c:pt idx="5550">
                  <c:v>-1</c:v>
                </c:pt>
                <c:pt idx="5551">
                  <c:v>-1</c:v>
                </c:pt>
                <c:pt idx="5552">
                  <c:v>-1</c:v>
                </c:pt>
                <c:pt idx="5553">
                  <c:v>-1</c:v>
                </c:pt>
                <c:pt idx="5554">
                  <c:v>-1</c:v>
                </c:pt>
                <c:pt idx="5555">
                  <c:v>-1</c:v>
                </c:pt>
                <c:pt idx="5556">
                  <c:v>-1</c:v>
                </c:pt>
                <c:pt idx="5557">
                  <c:v>-1</c:v>
                </c:pt>
                <c:pt idx="5558">
                  <c:v>-1</c:v>
                </c:pt>
                <c:pt idx="5559">
                  <c:v>-1</c:v>
                </c:pt>
                <c:pt idx="5560">
                  <c:v>-1</c:v>
                </c:pt>
                <c:pt idx="5561">
                  <c:v>-1</c:v>
                </c:pt>
                <c:pt idx="5562">
                  <c:v>-1</c:v>
                </c:pt>
                <c:pt idx="5563">
                  <c:v>-1</c:v>
                </c:pt>
                <c:pt idx="5564">
                  <c:v>-1</c:v>
                </c:pt>
                <c:pt idx="5565">
                  <c:v>-1</c:v>
                </c:pt>
                <c:pt idx="5566">
                  <c:v>-1</c:v>
                </c:pt>
                <c:pt idx="5567">
                  <c:v>-1</c:v>
                </c:pt>
                <c:pt idx="5568">
                  <c:v>-1</c:v>
                </c:pt>
                <c:pt idx="5569">
                  <c:v>-1</c:v>
                </c:pt>
                <c:pt idx="5570">
                  <c:v>-1</c:v>
                </c:pt>
                <c:pt idx="5571">
                  <c:v>-1</c:v>
                </c:pt>
                <c:pt idx="5572">
                  <c:v>-1</c:v>
                </c:pt>
                <c:pt idx="5573">
                  <c:v>-1</c:v>
                </c:pt>
                <c:pt idx="5574">
                  <c:v>-1</c:v>
                </c:pt>
                <c:pt idx="5575">
                  <c:v>-1</c:v>
                </c:pt>
                <c:pt idx="5576">
                  <c:v>-1</c:v>
                </c:pt>
                <c:pt idx="5577">
                  <c:v>-1</c:v>
                </c:pt>
                <c:pt idx="5578">
                  <c:v>-1</c:v>
                </c:pt>
                <c:pt idx="5579">
                  <c:v>-1</c:v>
                </c:pt>
                <c:pt idx="5580">
                  <c:v>-1</c:v>
                </c:pt>
                <c:pt idx="5581">
                  <c:v>-1</c:v>
                </c:pt>
                <c:pt idx="5582">
                  <c:v>-1</c:v>
                </c:pt>
                <c:pt idx="5583">
                  <c:v>-1</c:v>
                </c:pt>
                <c:pt idx="5584">
                  <c:v>-1</c:v>
                </c:pt>
                <c:pt idx="5585">
                  <c:v>-1</c:v>
                </c:pt>
                <c:pt idx="5586">
                  <c:v>-1</c:v>
                </c:pt>
                <c:pt idx="5587">
                  <c:v>-1</c:v>
                </c:pt>
                <c:pt idx="5588">
                  <c:v>-1</c:v>
                </c:pt>
                <c:pt idx="5589">
                  <c:v>-1</c:v>
                </c:pt>
                <c:pt idx="5590">
                  <c:v>-1</c:v>
                </c:pt>
                <c:pt idx="5591">
                  <c:v>-1</c:v>
                </c:pt>
                <c:pt idx="5592">
                  <c:v>-1</c:v>
                </c:pt>
                <c:pt idx="5593">
                  <c:v>-1</c:v>
                </c:pt>
                <c:pt idx="5594">
                  <c:v>-1</c:v>
                </c:pt>
                <c:pt idx="5595">
                  <c:v>-1</c:v>
                </c:pt>
                <c:pt idx="5596">
                  <c:v>-1</c:v>
                </c:pt>
                <c:pt idx="5597">
                  <c:v>-1</c:v>
                </c:pt>
                <c:pt idx="5598">
                  <c:v>-1</c:v>
                </c:pt>
                <c:pt idx="5599">
                  <c:v>-1</c:v>
                </c:pt>
                <c:pt idx="5600">
                  <c:v>-1</c:v>
                </c:pt>
                <c:pt idx="5601">
                  <c:v>-1</c:v>
                </c:pt>
                <c:pt idx="5602">
                  <c:v>-1</c:v>
                </c:pt>
                <c:pt idx="5603">
                  <c:v>-1</c:v>
                </c:pt>
                <c:pt idx="5604">
                  <c:v>-1</c:v>
                </c:pt>
                <c:pt idx="5605">
                  <c:v>-1</c:v>
                </c:pt>
                <c:pt idx="5606">
                  <c:v>-1</c:v>
                </c:pt>
                <c:pt idx="5607">
                  <c:v>-1</c:v>
                </c:pt>
                <c:pt idx="5608">
                  <c:v>-1</c:v>
                </c:pt>
                <c:pt idx="5609">
                  <c:v>-1</c:v>
                </c:pt>
                <c:pt idx="5610">
                  <c:v>-1</c:v>
                </c:pt>
                <c:pt idx="5611">
                  <c:v>-1</c:v>
                </c:pt>
                <c:pt idx="5612">
                  <c:v>-1</c:v>
                </c:pt>
                <c:pt idx="5613">
                  <c:v>-1</c:v>
                </c:pt>
                <c:pt idx="5614">
                  <c:v>-1</c:v>
                </c:pt>
                <c:pt idx="5615">
                  <c:v>-1</c:v>
                </c:pt>
                <c:pt idx="5616">
                  <c:v>-1</c:v>
                </c:pt>
                <c:pt idx="5617">
                  <c:v>-1</c:v>
                </c:pt>
                <c:pt idx="5618">
                  <c:v>-1</c:v>
                </c:pt>
                <c:pt idx="5619">
                  <c:v>-1</c:v>
                </c:pt>
                <c:pt idx="5620">
                  <c:v>-1</c:v>
                </c:pt>
                <c:pt idx="5621">
                  <c:v>-1</c:v>
                </c:pt>
                <c:pt idx="5622">
                  <c:v>-1</c:v>
                </c:pt>
                <c:pt idx="5623">
                  <c:v>-1</c:v>
                </c:pt>
                <c:pt idx="5624">
                  <c:v>-1</c:v>
                </c:pt>
                <c:pt idx="5625">
                  <c:v>-1</c:v>
                </c:pt>
                <c:pt idx="5626">
                  <c:v>-1</c:v>
                </c:pt>
                <c:pt idx="5627">
                  <c:v>-1</c:v>
                </c:pt>
                <c:pt idx="5628">
                  <c:v>-1</c:v>
                </c:pt>
                <c:pt idx="5629">
                  <c:v>-1</c:v>
                </c:pt>
                <c:pt idx="5630">
                  <c:v>-1</c:v>
                </c:pt>
                <c:pt idx="5631">
                  <c:v>-1</c:v>
                </c:pt>
                <c:pt idx="5632">
                  <c:v>-1</c:v>
                </c:pt>
                <c:pt idx="5633">
                  <c:v>-1</c:v>
                </c:pt>
                <c:pt idx="5634">
                  <c:v>-1</c:v>
                </c:pt>
                <c:pt idx="5635">
                  <c:v>-1</c:v>
                </c:pt>
                <c:pt idx="5636">
                  <c:v>-1</c:v>
                </c:pt>
                <c:pt idx="5637">
                  <c:v>-1</c:v>
                </c:pt>
                <c:pt idx="5638">
                  <c:v>-1</c:v>
                </c:pt>
                <c:pt idx="5639">
                  <c:v>-1</c:v>
                </c:pt>
                <c:pt idx="5640">
                  <c:v>-1</c:v>
                </c:pt>
                <c:pt idx="5641">
                  <c:v>-1</c:v>
                </c:pt>
                <c:pt idx="5642">
                  <c:v>-1</c:v>
                </c:pt>
                <c:pt idx="5643">
                  <c:v>-1</c:v>
                </c:pt>
                <c:pt idx="5644">
                  <c:v>-1</c:v>
                </c:pt>
                <c:pt idx="5645">
                  <c:v>-1</c:v>
                </c:pt>
                <c:pt idx="5646">
                  <c:v>-1</c:v>
                </c:pt>
                <c:pt idx="5647">
                  <c:v>-1</c:v>
                </c:pt>
                <c:pt idx="5648">
                  <c:v>-1</c:v>
                </c:pt>
                <c:pt idx="5649">
                  <c:v>-1</c:v>
                </c:pt>
                <c:pt idx="5650">
                  <c:v>-1</c:v>
                </c:pt>
                <c:pt idx="5651">
                  <c:v>-1</c:v>
                </c:pt>
                <c:pt idx="5652">
                  <c:v>-1</c:v>
                </c:pt>
                <c:pt idx="5653">
                  <c:v>-1</c:v>
                </c:pt>
                <c:pt idx="5654">
                  <c:v>-1</c:v>
                </c:pt>
                <c:pt idx="5655">
                  <c:v>-1</c:v>
                </c:pt>
                <c:pt idx="5656">
                  <c:v>-1</c:v>
                </c:pt>
                <c:pt idx="5657">
                  <c:v>-1</c:v>
                </c:pt>
                <c:pt idx="5658">
                  <c:v>-1</c:v>
                </c:pt>
                <c:pt idx="5659">
                  <c:v>-1</c:v>
                </c:pt>
                <c:pt idx="5660">
                  <c:v>-1</c:v>
                </c:pt>
                <c:pt idx="5661">
                  <c:v>-1</c:v>
                </c:pt>
                <c:pt idx="5662">
                  <c:v>-1</c:v>
                </c:pt>
                <c:pt idx="5663">
                  <c:v>-1</c:v>
                </c:pt>
                <c:pt idx="5664">
                  <c:v>-1</c:v>
                </c:pt>
                <c:pt idx="5665">
                  <c:v>-1</c:v>
                </c:pt>
                <c:pt idx="5666">
                  <c:v>-1</c:v>
                </c:pt>
                <c:pt idx="5667">
                  <c:v>-1</c:v>
                </c:pt>
                <c:pt idx="5668">
                  <c:v>-1</c:v>
                </c:pt>
                <c:pt idx="5669">
                  <c:v>-1</c:v>
                </c:pt>
                <c:pt idx="5670">
                  <c:v>-1</c:v>
                </c:pt>
                <c:pt idx="5671">
                  <c:v>-1</c:v>
                </c:pt>
                <c:pt idx="5672">
                  <c:v>-1</c:v>
                </c:pt>
                <c:pt idx="5673">
                  <c:v>-1</c:v>
                </c:pt>
                <c:pt idx="5674">
                  <c:v>-1</c:v>
                </c:pt>
                <c:pt idx="5675">
                  <c:v>-1</c:v>
                </c:pt>
                <c:pt idx="5676">
                  <c:v>-1</c:v>
                </c:pt>
                <c:pt idx="5677">
                  <c:v>-1</c:v>
                </c:pt>
                <c:pt idx="5678">
                  <c:v>-1</c:v>
                </c:pt>
                <c:pt idx="5679">
                  <c:v>-1</c:v>
                </c:pt>
                <c:pt idx="5680">
                  <c:v>-1</c:v>
                </c:pt>
                <c:pt idx="5681">
                  <c:v>-1</c:v>
                </c:pt>
                <c:pt idx="5682">
                  <c:v>-1</c:v>
                </c:pt>
                <c:pt idx="5683">
                  <c:v>-1</c:v>
                </c:pt>
                <c:pt idx="5684">
                  <c:v>-1</c:v>
                </c:pt>
                <c:pt idx="5685">
                  <c:v>-1</c:v>
                </c:pt>
                <c:pt idx="5686">
                  <c:v>-1</c:v>
                </c:pt>
                <c:pt idx="5687">
                  <c:v>-1</c:v>
                </c:pt>
                <c:pt idx="5688">
                  <c:v>-1</c:v>
                </c:pt>
                <c:pt idx="5689">
                  <c:v>-1</c:v>
                </c:pt>
                <c:pt idx="5690">
                  <c:v>-1</c:v>
                </c:pt>
                <c:pt idx="5691">
                  <c:v>-1</c:v>
                </c:pt>
                <c:pt idx="5692">
                  <c:v>-1</c:v>
                </c:pt>
                <c:pt idx="5693">
                  <c:v>-1</c:v>
                </c:pt>
                <c:pt idx="5694">
                  <c:v>-1</c:v>
                </c:pt>
                <c:pt idx="5695">
                  <c:v>-1</c:v>
                </c:pt>
                <c:pt idx="5696">
                  <c:v>-1</c:v>
                </c:pt>
                <c:pt idx="5697">
                  <c:v>-1</c:v>
                </c:pt>
                <c:pt idx="5698">
                  <c:v>-1</c:v>
                </c:pt>
                <c:pt idx="5699">
                  <c:v>-1</c:v>
                </c:pt>
                <c:pt idx="5700">
                  <c:v>-1</c:v>
                </c:pt>
                <c:pt idx="5701">
                  <c:v>-1</c:v>
                </c:pt>
                <c:pt idx="5702">
                  <c:v>-1</c:v>
                </c:pt>
                <c:pt idx="5703">
                  <c:v>-1</c:v>
                </c:pt>
                <c:pt idx="5704">
                  <c:v>-1</c:v>
                </c:pt>
                <c:pt idx="5705">
                  <c:v>-1</c:v>
                </c:pt>
                <c:pt idx="5706">
                  <c:v>-1</c:v>
                </c:pt>
                <c:pt idx="5707">
                  <c:v>-1</c:v>
                </c:pt>
                <c:pt idx="5708">
                  <c:v>-1</c:v>
                </c:pt>
                <c:pt idx="5709">
                  <c:v>-1</c:v>
                </c:pt>
                <c:pt idx="5710">
                  <c:v>-1</c:v>
                </c:pt>
                <c:pt idx="5711">
                  <c:v>-1</c:v>
                </c:pt>
                <c:pt idx="5712">
                  <c:v>-1</c:v>
                </c:pt>
                <c:pt idx="5713">
                  <c:v>-1</c:v>
                </c:pt>
                <c:pt idx="5714">
                  <c:v>-1</c:v>
                </c:pt>
                <c:pt idx="5715">
                  <c:v>-1</c:v>
                </c:pt>
                <c:pt idx="5716">
                  <c:v>-1</c:v>
                </c:pt>
                <c:pt idx="5717">
                  <c:v>-1</c:v>
                </c:pt>
                <c:pt idx="5718">
                  <c:v>-1</c:v>
                </c:pt>
                <c:pt idx="5719">
                  <c:v>-1</c:v>
                </c:pt>
                <c:pt idx="5720">
                  <c:v>-1</c:v>
                </c:pt>
                <c:pt idx="5721">
                  <c:v>-1</c:v>
                </c:pt>
                <c:pt idx="5722">
                  <c:v>-1</c:v>
                </c:pt>
                <c:pt idx="5723">
                  <c:v>-1</c:v>
                </c:pt>
                <c:pt idx="5724">
                  <c:v>-1</c:v>
                </c:pt>
                <c:pt idx="5725">
                  <c:v>-1</c:v>
                </c:pt>
                <c:pt idx="5726">
                  <c:v>-1</c:v>
                </c:pt>
                <c:pt idx="5727">
                  <c:v>-1</c:v>
                </c:pt>
                <c:pt idx="5728">
                  <c:v>-1</c:v>
                </c:pt>
                <c:pt idx="5729">
                  <c:v>-1</c:v>
                </c:pt>
                <c:pt idx="5730">
                  <c:v>-1</c:v>
                </c:pt>
                <c:pt idx="5731">
                  <c:v>-1</c:v>
                </c:pt>
                <c:pt idx="5732">
                  <c:v>-1</c:v>
                </c:pt>
                <c:pt idx="5733">
                  <c:v>-1</c:v>
                </c:pt>
                <c:pt idx="5734">
                  <c:v>-1</c:v>
                </c:pt>
                <c:pt idx="5735">
                  <c:v>-1</c:v>
                </c:pt>
                <c:pt idx="5736">
                  <c:v>-1</c:v>
                </c:pt>
                <c:pt idx="5737">
                  <c:v>-1</c:v>
                </c:pt>
                <c:pt idx="5738">
                  <c:v>-1</c:v>
                </c:pt>
                <c:pt idx="5739">
                  <c:v>-1</c:v>
                </c:pt>
                <c:pt idx="5740">
                  <c:v>-1</c:v>
                </c:pt>
                <c:pt idx="5741">
                  <c:v>-1</c:v>
                </c:pt>
                <c:pt idx="5742">
                  <c:v>-1</c:v>
                </c:pt>
                <c:pt idx="5743">
                  <c:v>-1</c:v>
                </c:pt>
                <c:pt idx="5744">
                  <c:v>-1</c:v>
                </c:pt>
                <c:pt idx="5745">
                  <c:v>-1</c:v>
                </c:pt>
                <c:pt idx="5746">
                  <c:v>-1</c:v>
                </c:pt>
                <c:pt idx="5747">
                  <c:v>-1</c:v>
                </c:pt>
                <c:pt idx="5748">
                  <c:v>-1</c:v>
                </c:pt>
                <c:pt idx="5749">
                  <c:v>-1</c:v>
                </c:pt>
                <c:pt idx="5750">
                  <c:v>-1</c:v>
                </c:pt>
                <c:pt idx="5751">
                  <c:v>-1</c:v>
                </c:pt>
                <c:pt idx="5752">
                  <c:v>-1</c:v>
                </c:pt>
                <c:pt idx="5753">
                  <c:v>-1</c:v>
                </c:pt>
                <c:pt idx="5754">
                  <c:v>-1</c:v>
                </c:pt>
                <c:pt idx="5755">
                  <c:v>-1</c:v>
                </c:pt>
                <c:pt idx="5756">
                  <c:v>-1</c:v>
                </c:pt>
                <c:pt idx="5757">
                  <c:v>-1</c:v>
                </c:pt>
                <c:pt idx="5758">
                  <c:v>-1</c:v>
                </c:pt>
                <c:pt idx="5759">
                  <c:v>-1</c:v>
                </c:pt>
                <c:pt idx="5760">
                  <c:v>-1</c:v>
                </c:pt>
                <c:pt idx="5761">
                  <c:v>-1</c:v>
                </c:pt>
                <c:pt idx="5762">
                  <c:v>-1</c:v>
                </c:pt>
                <c:pt idx="5763">
                  <c:v>-1</c:v>
                </c:pt>
                <c:pt idx="5764">
                  <c:v>-1</c:v>
                </c:pt>
                <c:pt idx="5765">
                  <c:v>-1</c:v>
                </c:pt>
                <c:pt idx="5766">
                  <c:v>-1</c:v>
                </c:pt>
                <c:pt idx="5767">
                  <c:v>-1</c:v>
                </c:pt>
                <c:pt idx="5768">
                  <c:v>-1</c:v>
                </c:pt>
                <c:pt idx="5769">
                  <c:v>-1</c:v>
                </c:pt>
                <c:pt idx="5770">
                  <c:v>-1</c:v>
                </c:pt>
                <c:pt idx="5771">
                  <c:v>-1</c:v>
                </c:pt>
                <c:pt idx="5772">
                  <c:v>-1</c:v>
                </c:pt>
                <c:pt idx="5773">
                  <c:v>-1</c:v>
                </c:pt>
                <c:pt idx="5774">
                  <c:v>-1</c:v>
                </c:pt>
                <c:pt idx="5775">
                  <c:v>-1</c:v>
                </c:pt>
                <c:pt idx="5776">
                  <c:v>-1</c:v>
                </c:pt>
                <c:pt idx="5777">
                  <c:v>-1</c:v>
                </c:pt>
                <c:pt idx="5778">
                  <c:v>-1</c:v>
                </c:pt>
                <c:pt idx="5779">
                  <c:v>-1</c:v>
                </c:pt>
                <c:pt idx="5780">
                  <c:v>-1</c:v>
                </c:pt>
                <c:pt idx="5781">
                  <c:v>-1</c:v>
                </c:pt>
                <c:pt idx="5782">
                  <c:v>-1</c:v>
                </c:pt>
                <c:pt idx="5783">
                  <c:v>-1</c:v>
                </c:pt>
                <c:pt idx="5784">
                  <c:v>-1</c:v>
                </c:pt>
                <c:pt idx="5785">
                  <c:v>-1</c:v>
                </c:pt>
                <c:pt idx="5786">
                  <c:v>-1</c:v>
                </c:pt>
                <c:pt idx="5787">
                  <c:v>-1</c:v>
                </c:pt>
                <c:pt idx="5788">
                  <c:v>-1</c:v>
                </c:pt>
                <c:pt idx="5789">
                  <c:v>-1</c:v>
                </c:pt>
                <c:pt idx="5790">
                  <c:v>-1</c:v>
                </c:pt>
                <c:pt idx="5791">
                  <c:v>-1</c:v>
                </c:pt>
                <c:pt idx="5792">
                  <c:v>-1</c:v>
                </c:pt>
                <c:pt idx="5793">
                  <c:v>-1</c:v>
                </c:pt>
                <c:pt idx="5794">
                  <c:v>-1</c:v>
                </c:pt>
                <c:pt idx="5795">
                  <c:v>-1</c:v>
                </c:pt>
                <c:pt idx="5796">
                  <c:v>-1</c:v>
                </c:pt>
                <c:pt idx="5797">
                  <c:v>-1</c:v>
                </c:pt>
                <c:pt idx="5798">
                  <c:v>-1</c:v>
                </c:pt>
                <c:pt idx="5799">
                  <c:v>-1</c:v>
                </c:pt>
                <c:pt idx="5800">
                  <c:v>-1</c:v>
                </c:pt>
                <c:pt idx="5801">
                  <c:v>-1</c:v>
                </c:pt>
                <c:pt idx="5802">
                  <c:v>-1</c:v>
                </c:pt>
                <c:pt idx="5803">
                  <c:v>-1</c:v>
                </c:pt>
                <c:pt idx="5804">
                  <c:v>-1</c:v>
                </c:pt>
                <c:pt idx="5805">
                  <c:v>-1</c:v>
                </c:pt>
                <c:pt idx="5806">
                  <c:v>-1</c:v>
                </c:pt>
                <c:pt idx="5807">
                  <c:v>-1</c:v>
                </c:pt>
                <c:pt idx="5808">
                  <c:v>-1</c:v>
                </c:pt>
                <c:pt idx="5809">
                  <c:v>-1</c:v>
                </c:pt>
                <c:pt idx="5810">
                  <c:v>-1</c:v>
                </c:pt>
                <c:pt idx="5811">
                  <c:v>-1</c:v>
                </c:pt>
                <c:pt idx="5812">
                  <c:v>-1</c:v>
                </c:pt>
                <c:pt idx="5813">
                  <c:v>-1</c:v>
                </c:pt>
                <c:pt idx="5814">
                  <c:v>-1</c:v>
                </c:pt>
                <c:pt idx="5815">
                  <c:v>-1</c:v>
                </c:pt>
                <c:pt idx="5816">
                  <c:v>-1</c:v>
                </c:pt>
                <c:pt idx="5817">
                  <c:v>-1</c:v>
                </c:pt>
                <c:pt idx="5818">
                  <c:v>-1</c:v>
                </c:pt>
                <c:pt idx="5819">
                  <c:v>-1</c:v>
                </c:pt>
                <c:pt idx="5820">
                  <c:v>-1</c:v>
                </c:pt>
                <c:pt idx="5821">
                  <c:v>-1</c:v>
                </c:pt>
                <c:pt idx="5822">
                  <c:v>-1</c:v>
                </c:pt>
                <c:pt idx="5823">
                  <c:v>-1</c:v>
                </c:pt>
                <c:pt idx="5824">
                  <c:v>-1</c:v>
                </c:pt>
                <c:pt idx="5825">
                  <c:v>-1</c:v>
                </c:pt>
                <c:pt idx="5826">
                  <c:v>-1</c:v>
                </c:pt>
                <c:pt idx="5827">
                  <c:v>-1</c:v>
                </c:pt>
                <c:pt idx="5828">
                  <c:v>-1</c:v>
                </c:pt>
                <c:pt idx="5829">
                  <c:v>-1</c:v>
                </c:pt>
                <c:pt idx="5830">
                  <c:v>-1</c:v>
                </c:pt>
                <c:pt idx="5831">
                  <c:v>-1</c:v>
                </c:pt>
                <c:pt idx="5832">
                  <c:v>-1</c:v>
                </c:pt>
                <c:pt idx="5833">
                  <c:v>-1</c:v>
                </c:pt>
                <c:pt idx="5834">
                  <c:v>-1</c:v>
                </c:pt>
                <c:pt idx="5835">
                  <c:v>-1</c:v>
                </c:pt>
                <c:pt idx="5836">
                  <c:v>-1</c:v>
                </c:pt>
                <c:pt idx="5837">
                  <c:v>-1</c:v>
                </c:pt>
                <c:pt idx="5838">
                  <c:v>-1</c:v>
                </c:pt>
                <c:pt idx="5839">
                  <c:v>-1</c:v>
                </c:pt>
                <c:pt idx="5840">
                  <c:v>-1</c:v>
                </c:pt>
                <c:pt idx="5841">
                  <c:v>-1</c:v>
                </c:pt>
                <c:pt idx="5842">
                  <c:v>-1</c:v>
                </c:pt>
                <c:pt idx="5843">
                  <c:v>-1</c:v>
                </c:pt>
                <c:pt idx="5844">
                  <c:v>-1</c:v>
                </c:pt>
                <c:pt idx="5845">
                  <c:v>-1</c:v>
                </c:pt>
                <c:pt idx="5846">
                  <c:v>-1</c:v>
                </c:pt>
                <c:pt idx="5847">
                  <c:v>-1</c:v>
                </c:pt>
                <c:pt idx="5848">
                  <c:v>-1</c:v>
                </c:pt>
                <c:pt idx="5849">
                  <c:v>-1</c:v>
                </c:pt>
                <c:pt idx="5850">
                  <c:v>-1</c:v>
                </c:pt>
                <c:pt idx="5851">
                  <c:v>-1</c:v>
                </c:pt>
                <c:pt idx="5852">
                  <c:v>-1</c:v>
                </c:pt>
                <c:pt idx="5853">
                  <c:v>-1</c:v>
                </c:pt>
                <c:pt idx="5854">
                  <c:v>-1</c:v>
                </c:pt>
                <c:pt idx="5855">
                  <c:v>-1</c:v>
                </c:pt>
                <c:pt idx="5856">
                  <c:v>-1</c:v>
                </c:pt>
                <c:pt idx="5857">
                  <c:v>-1</c:v>
                </c:pt>
                <c:pt idx="5858">
                  <c:v>-1</c:v>
                </c:pt>
                <c:pt idx="5859">
                  <c:v>-1</c:v>
                </c:pt>
                <c:pt idx="5860">
                  <c:v>-1</c:v>
                </c:pt>
                <c:pt idx="5861">
                  <c:v>-1</c:v>
                </c:pt>
                <c:pt idx="5862">
                  <c:v>-1</c:v>
                </c:pt>
                <c:pt idx="5863">
                  <c:v>-1</c:v>
                </c:pt>
                <c:pt idx="5864">
                  <c:v>-1</c:v>
                </c:pt>
                <c:pt idx="5865">
                  <c:v>-1</c:v>
                </c:pt>
                <c:pt idx="5866">
                  <c:v>-1</c:v>
                </c:pt>
                <c:pt idx="5867">
                  <c:v>-1</c:v>
                </c:pt>
                <c:pt idx="5868">
                  <c:v>-1</c:v>
                </c:pt>
                <c:pt idx="5869">
                  <c:v>-1</c:v>
                </c:pt>
                <c:pt idx="5870">
                  <c:v>-1</c:v>
                </c:pt>
                <c:pt idx="5871">
                  <c:v>-1</c:v>
                </c:pt>
                <c:pt idx="5872">
                  <c:v>-1</c:v>
                </c:pt>
                <c:pt idx="5873">
                  <c:v>-1</c:v>
                </c:pt>
                <c:pt idx="5874">
                  <c:v>-1</c:v>
                </c:pt>
                <c:pt idx="5875">
                  <c:v>-1</c:v>
                </c:pt>
                <c:pt idx="5876">
                  <c:v>-1</c:v>
                </c:pt>
                <c:pt idx="5877">
                  <c:v>-1</c:v>
                </c:pt>
                <c:pt idx="5878">
                  <c:v>-1</c:v>
                </c:pt>
                <c:pt idx="5879">
                  <c:v>-1</c:v>
                </c:pt>
                <c:pt idx="5880">
                  <c:v>-1</c:v>
                </c:pt>
                <c:pt idx="5881">
                  <c:v>-1</c:v>
                </c:pt>
                <c:pt idx="5882">
                  <c:v>-1</c:v>
                </c:pt>
                <c:pt idx="5883">
                  <c:v>-1</c:v>
                </c:pt>
                <c:pt idx="5884">
                  <c:v>-1</c:v>
                </c:pt>
                <c:pt idx="5885">
                  <c:v>-1</c:v>
                </c:pt>
                <c:pt idx="5886">
                  <c:v>-1</c:v>
                </c:pt>
                <c:pt idx="5887">
                  <c:v>-1</c:v>
                </c:pt>
                <c:pt idx="5888">
                  <c:v>-1</c:v>
                </c:pt>
                <c:pt idx="5889">
                  <c:v>-1</c:v>
                </c:pt>
                <c:pt idx="5890">
                  <c:v>-1</c:v>
                </c:pt>
                <c:pt idx="5891">
                  <c:v>-1</c:v>
                </c:pt>
                <c:pt idx="5892">
                  <c:v>-1</c:v>
                </c:pt>
                <c:pt idx="5893">
                  <c:v>-1</c:v>
                </c:pt>
                <c:pt idx="5894">
                  <c:v>-1</c:v>
                </c:pt>
                <c:pt idx="5895">
                  <c:v>-1</c:v>
                </c:pt>
                <c:pt idx="5896">
                  <c:v>-1</c:v>
                </c:pt>
                <c:pt idx="5897">
                  <c:v>-1</c:v>
                </c:pt>
                <c:pt idx="5898">
                  <c:v>-1</c:v>
                </c:pt>
                <c:pt idx="5899">
                  <c:v>-1</c:v>
                </c:pt>
                <c:pt idx="5900">
                  <c:v>-1</c:v>
                </c:pt>
                <c:pt idx="5901">
                  <c:v>-1</c:v>
                </c:pt>
                <c:pt idx="5902">
                  <c:v>-1</c:v>
                </c:pt>
                <c:pt idx="5903">
                  <c:v>-1</c:v>
                </c:pt>
                <c:pt idx="5904">
                  <c:v>-1</c:v>
                </c:pt>
                <c:pt idx="5905">
                  <c:v>-1</c:v>
                </c:pt>
                <c:pt idx="5906">
                  <c:v>-1</c:v>
                </c:pt>
                <c:pt idx="5907">
                  <c:v>-1</c:v>
                </c:pt>
                <c:pt idx="5908">
                  <c:v>-1</c:v>
                </c:pt>
                <c:pt idx="5909">
                  <c:v>-1</c:v>
                </c:pt>
                <c:pt idx="5910">
                  <c:v>-1</c:v>
                </c:pt>
                <c:pt idx="5911">
                  <c:v>-1</c:v>
                </c:pt>
                <c:pt idx="5912">
                  <c:v>-1</c:v>
                </c:pt>
                <c:pt idx="5913">
                  <c:v>-1</c:v>
                </c:pt>
                <c:pt idx="5914">
                  <c:v>-1</c:v>
                </c:pt>
                <c:pt idx="5915">
                  <c:v>-1</c:v>
                </c:pt>
                <c:pt idx="5916">
                  <c:v>-1</c:v>
                </c:pt>
                <c:pt idx="5917">
                  <c:v>-1</c:v>
                </c:pt>
                <c:pt idx="5918">
                  <c:v>-1</c:v>
                </c:pt>
                <c:pt idx="5919">
                  <c:v>-1</c:v>
                </c:pt>
                <c:pt idx="5920">
                  <c:v>-1</c:v>
                </c:pt>
                <c:pt idx="5921">
                  <c:v>-1</c:v>
                </c:pt>
                <c:pt idx="5922">
                  <c:v>-1</c:v>
                </c:pt>
                <c:pt idx="5923">
                  <c:v>-1</c:v>
                </c:pt>
                <c:pt idx="5924">
                  <c:v>-1</c:v>
                </c:pt>
                <c:pt idx="5925">
                  <c:v>-1</c:v>
                </c:pt>
                <c:pt idx="5926">
                  <c:v>-1</c:v>
                </c:pt>
                <c:pt idx="5927">
                  <c:v>-1</c:v>
                </c:pt>
                <c:pt idx="5928">
                  <c:v>-1</c:v>
                </c:pt>
                <c:pt idx="5929">
                  <c:v>-1</c:v>
                </c:pt>
                <c:pt idx="5930">
                  <c:v>-1</c:v>
                </c:pt>
                <c:pt idx="5931">
                  <c:v>-1</c:v>
                </c:pt>
                <c:pt idx="5932">
                  <c:v>-1</c:v>
                </c:pt>
                <c:pt idx="5933">
                  <c:v>-1</c:v>
                </c:pt>
                <c:pt idx="5934">
                  <c:v>-1</c:v>
                </c:pt>
                <c:pt idx="5935">
                  <c:v>-1</c:v>
                </c:pt>
                <c:pt idx="5936">
                  <c:v>-1</c:v>
                </c:pt>
                <c:pt idx="5937">
                  <c:v>-1</c:v>
                </c:pt>
                <c:pt idx="5938">
                  <c:v>-1</c:v>
                </c:pt>
                <c:pt idx="5939">
                  <c:v>-1</c:v>
                </c:pt>
                <c:pt idx="5940">
                  <c:v>-1</c:v>
                </c:pt>
                <c:pt idx="5941">
                  <c:v>-1</c:v>
                </c:pt>
                <c:pt idx="5942">
                  <c:v>-1</c:v>
                </c:pt>
                <c:pt idx="5943">
                  <c:v>-1</c:v>
                </c:pt>
                <c:pt idx="5944">
                  <c:v>-1</c:v>
                </c:pt>
                <c:pt idx="5945">
                  <c:v>-1</c:v>
                </c:pt>
                <c:pt idx="5946">
                  <c:v>-1</c:v>
                </c:pt>
                <c:pt idx="5947">
                  <c:v>-1</c:v>
                </c:pt>
                <c:pt idx="5948">
                  <c:v>-1</c:v>
                </c:pt>
                <c:pt idx="5949">
                  <c:v>-1</c:v>
                </c:pt>
                <c:pt idx="5950">
                  <c:v>-1</c:v>
                </c:pt>
                <c:pt idx="5951">
                  <c:v>-1</c:v>
                </c:pt>
                <c:pt idx="5952">
                  <c:v>-1</c:v>
                </c:pt>
                <c:pt idx="5953">
                  <c:v>-1</c:v>
                </c:pt>
                <c:pt idx="5954">
                  <c:v>-1</c:v>
                </c:pt>
                <c:pt idx="5955">
                  <c:v>-1</c:v>
                </c:pt>
                <c:pt idx="5956">
                  <c:v>-1</c:v>
                </c:pt>
                <c:pt idx="5957">
                  <c:v>-1</c:v>
                </c:pt>
                <c:pt idx="5958">
                  <c:v>-1</c:v>
                </c:pt>
                <c:pt idx="5959">
                  <c:v>-1</c:v>
                </c:pt>
                <c:pt idx="5960">
                  <c:v>-1</c:v>
                </c:pt>
                <c:pt idx="5961">
                  <c:v>-1</c:v>
                </c:pt>
                <c:pt idx="5962">
                  <c:v>-1</c:v>
                </c:pt>
                <c:pt idx="5963">
                  <c:v>-1</c:v>
                </c:pt>
                <c:pt idx="5964">
                  <c:v>-1</c:v>
                </c:pt>
                <c:pt idx="5965">
                  <c:v>-1</c:v>
                </c:pt>
                <c:pt idx="5966">
                  <c:v>-1</c:v>
                </c:pt>
                <c:pt idx="5967">
                  <c:v>-1</c:v>
                </c:pt>
                <c:pt idx="5968">
                  <c:v>-1</c:v>
                </c:pt>
                <c:pt idx="5969">
                  <c:v>-1</c:v>
                </c:pt>
                <c:pt idx="5970">
                  <c:v>-1</c:v>
                </c:pt>
                <c:pt idx="5971">
                  <c:v>-1</c:v>
                </c:pt>
                <c:pt idx="5972">
                  <c:v>-1</c:v>
                </c:pt>
                <c:pt idx="5973">
                  <c:v>-1</c:v>
                </c:pt>
                <c:pt idx="5974">
                  <c:v>-1</c:v>
                </c:pt>
                <c:pt idx="5975">
                  <c:v>-1</c:v>
                </c:pt>
                <c:pt idx="5976">
                  <c:v>-1</c:v>
                </c:pt>
                <c:pt idx="5977">
                  <c:v>-1</c:v>
                </c:pt>
                <c:pt idx="5978">
                  <c:v>-1</c:v>
                </c:pt>
                <c:pt idx="5979">
                  <c:v>-1</c:v>
                </c:pt>
                <c:pt idx="5980">
                  <c:v>-1</c:v>
                </c:pt>
                <c:pt idx="5981">
                  <c:v>-1</c:v>
                </c:pt>
                <c:pt idx="5982">
                  <c:v>-1</c:v>
                </c:pt>
                <c:pt idx="5983">
                  <c:v>-1</c:v>
                </c:pt>
                <c:pt idx="5984">
                  <c:v>-1</c:v>
                </c:pt>
                <c:pt idx="5985">
                  <c:v>-1</c:v>
                </c:pt>
                <c:pt idx="5986">
                  <c:v>-1</c:v>
                </c:pt>
                <c:pt idx="5987">
                  <c:v>-1</c:v>
                </c:pt>
                <c:pt idx="5988">
                  <c:v>-1</c:v>
                </c:pt>
                <c:pt idx="5989">
                  <c:v>-1</c:v>
                </c:pt>
                <c:pt idx="5990">
                  <c:v>-1</c:v>
                </c:pt>
                <c:pt idx="5991">
                  <c:v>-1</c:v>
                </c:pt>
                <c:pt idx="5992">
                  <c:v>-1</c:v>
                </c:pt>
                <c:pt idx="5993">
                  <c:v>-1</c:v>
                </c:pt>
                <c:pt idx="5994">
                  <c:v>-1</c:v>
                </c:pt>
                <c:pt idx="5995">
                  <c:v>-1</c:v>
                </c:pt>
                <c:pt idx="5996">
                  <c:v>-1</c:v>
                </c:pt>
                <c:pt idx="5997">
                  <c:v>-1</c:v>
                </c:pt>
                <c:pt idx="5998">
                  <c:v>-1</c:v>
                </c:pt>
                <c:pt idx="5999">
                  <c:v>-1</c:v>
                </c:pt>
                <c:pt idx="6000">
                  <c:v>-1</c:v>
                </c:pt>
                <c:pt idx="6001">
                  <c:v>-1</c:v>
                </c:pt>
                <c:pt idx="6002">
                  <c:v>-1</c:v>
                </c:pt>
                <c:pt idx="6003">
                  <c:v>-1</c:v>
                </c:pt>
                <c:pt idx="6004">
                  <c:v>-1</c:v>
                </c:pt>
                <c:pt idx="6005">
                  <c:v>-1</c:v>
                </c:pt>
                <c:pt idx="6006">
                  <c:v>-1</c:v>
                </c:pt>
                <c:pt idx="6007">
                  <c:v>-1</c:v>
                </c:pt>
                <c:pt idx="6008">
                  <c:v>-1</c:v>
                </c:pt>
                <c:pt idx="6009">
                  <c:v>-1</c:v>
                </c:pt>
                <c:pt idx="6010">
                  <c:v>-1</c:v>
                </c:pt>
                <c:pt idx="6011">
                  <c:v>-1</c:v>
                </c:pt>
                <c:pt idx="6012">
                  <c:v>-1</c:v>
                </c:pt>
                <c:pt idx="6013">
                  <c:v>-1</c:v>
                </c:pt>
                <c:pt idx="6014">
                  <c:v>-1</c:v>
                </c:pt>
                <c:pt idx="6015">
                  <c:v>-1</c:v>
                </c:pt>
                <c:pt idx="6016">
                  <c:v>-1</c:v>
                </c:pt>
                <c:pt idx="6017">
                  <c:v>-1</c:v>
                </c:pt>
                <c:pt idx="6018">
                  <c:v>-1</c:v>
                </c:pt>
                <c:pt idx="6019">
                  <c:v>-1</c:v>
                </c:pt>
                <c:pt idx="6020">
                  <c:v>-1</c:v>
                </c:pt>
                <c:pt idx="6021">
                  <c:v>-1</c:v>
                </c:pt>
                <c:pt idx="6022">
                  <c:v>-1</c:v>
                </c:pt>
                <c:pt idx="6023">
                  <c:v>-1</c:v>
                </c:pt>
                <c:pt idx="6024">
                  <c:v>-1</c:v>
                </c:pt>
                <c:pt idx="6025">
                  <c:v>-1</c:v>
                </c:pt>
                <c:pt idx="6026">
                  <c:v>-1</c:v>
                </c:pt>
                <c:pt idx="6027">
                  <c:v>-1</c:v>
                </c:pt>
                <c:pt idx="6028">
                  <c:v>-1</c:v>
                </c:pt>
                <c:pt idx="6029">
                  <c:v>-1</c:v>
                </c:pt>
                <c:pt idx="6030">
                  <c:v>-1</c:v>
                </c:pt>
                <c:pt idx="6031">
                  <c:v>-1</c:v>
                </c:pt>
                <c:pt idx="6032">
                  <c:v>-1</c:v>
                </c:pt>
                <c:pt idx="6033">
                  <c:v>-1</c:v>
                </c:pt>
                <c:pt idx="6034">
                  <c:v>-1</c:v>
                </c:pt>
                <c:pt idx="6035">
                  <c:v>-1</c:v>
                </c:pt>
                <c:pt idx="6036">
                  <c:v>-1</c:v>
                </c:pt>
                <c:pt idx="6037">
                  <c:v>-1</c:v>
                </c:pt>
                <c:pt idx="6038">
                  <c:v>-1</c:v>
                </c:pt>
                <c:pt idx="6039">
                  <c:v>-1</c:v>
                </c:pt>
                <c:pt idx="6040">
                  <c:v>-1</c:v>
                </c:pt>
                <c:pt idx="6041">
                  <c:v>-1</c:v>
                </c:pt>
                <c:pt idx="6042">
                  <c:v>-1</c:v>
                </c:pt>
                <c:pt idx="6043">
                  <c:v>-1</c:v>
                </c:pt>
                <c:pt idx="6044">
                  <c:v>-1</c:v>
                </c:pt>
                <c:pt idx="6045">
                  <c:v>-1</c:v>
                </c:pt>
                <c:pt idx="6046">
                  <c:v>-1</c:v>
                </c:pt>
                <c:pt idx="6047">
                  <c:v>-1</c:v>
                </c:pt>
                <c:pt idx="6048">
                  <c:v>-1</c:v>
                </c:pt>
                <c:pt idx="6049">
                  <c:v>-1</c:v>
                </c:pt>
                <c:pt idx="6050">
                  <c:v>-1</c:v>
                </c:pt>
                <c:pt idx="6051">
                  <c:v>-1</c:v>
                </c:pt>
                <c:pt idx="6052">
                  <c:v>-1</c:v>
                </c:pt>
                <c:pt idx="6053">
                  <c:v>-1</c:v>
                </c:pt>
                <c:pt idx="6054">
                  <c:v>-1</c:v>
                </c:pt>
                <c:pt idx="6055">
                  <c:v>-1</c:v>
                </c:pt>
                <c:pt idx="6056">
                  <c:v>-1</c:v>
                </c:pt>
                <c:pt idx="6057">
                  <c:v>-1</c:v>
                </c:pt>
                <c:pt idx="6058">
                  <c:v>-1</c:v>
                </c:pt>
                <c:pt idx="6059">
                  <c:v>-1</c:v>
                </c:pt>
                <c:pt idx="6060">
                  <c:v>-1</c:v>
                </c:pt>
                <c:pt idx="6061">
                  <c:v>-1</c:v>
                </c:pt>
                <c:pt idx="6062">
                  <c:v>-1</c:v>
                </c:pt>
                <c:pt idx="6063">
                  <c:v>-1</c:v>
                </c:pt>
                <c:pt idx="6064">
                  <c:v>-1</c:v>
                </c:pt>
                <c:pt idx="6065">
                  <c:v>-1</c:v>
                </c:pt>
                <c:pt idx="6066">
                  <c:v>-1</c:v>
                </c:pt>
                <c:pt idx="6067">
                  <c:v>-1</c:v>
                </c:pt>
                <c:pt idx="6068">
                  <c:v>-1</c:v>
                </c:pt>
                <c:pt idx="6069">
                  <c:v>-1</c:v>
                </c:pt>
                <c:pt idx="6070">
                  <c:v>-1</c:v>
                </c:pt>
                <c:pt idx="6071">
                  <c:v>-1</c:v>
                </c:pt>
                <c:pt idx="6072">
                  <c:v>-1</c:v>
                </c:pt>
                <c:pt idx="6073">
                  <c:v>-1</c:v>
                </c:pt>
                <c:pt idx="6074">
                  <c:v>-1</c:v>
                </c:pt>
                <c:pt idx="6075">
                  <c:v>-1</c:v>
                </c:pt>
                <c:pt idx="6076">
                  <c:v>-1</c:v>
                </c:pt>
                <c:pt idx="6077">
                  <c:v>-1</c:v>
                </c:pt>
                <c:pt idx="6078">
                  <c:v>-1</c:v>
                </c:pt>
                <c:pt idx="6079">
                  <c:v>-1</c:v>
                </c:pt>
                <c:pt idx="6080">
                  <c:v>-1</c:v>
                </c:pt>
                <c:pt idx="6081">
                  <c:v>-1</c:v>
                </c:pt>
                <c:pt idx="6082">
                  <c:v>-1</c:v>
                </c:pt>
                <c:pt idx="6083">
                  <c:v>-1</c:v>
                </c:pt>
                <c:pt idx="6084">
                  <c:v>-1</c:v>
                </c:pt>
                <c:pt idx="6085">
                  <c:v>-1</c:v>
                </c:pt>
                <c:pt idx="6086">
                  <c:v>-1</c:v>
                </c:pt>
                <c:pt idx="6087">
                  <c:v>-1</c:v>
                </c:pt>
                <c:pt idx="6088">
                  <c:v>-1</c:v>
                </c:pt>
                <c:pt idx="6089">
                  <c:v>-1</c:v>
                </c:pt>
                <c:pt idx="6090">
                  <c:v>-1</c:v>
                </c:pt>
                <c:pt idx="6091">
                  <c:v>-1</c:v>
                </c:pt>
                <c:pt idx="6092">
                  <c:v>-1</c:v>
                </c:pt>
                <c:pt idx="6093">
                  <c:v>-1</c:v>
                </c:pt>
                <c:pt idx="6094">
                  <c:v>-1</c:v>
                </c:pt>
                <c:pt idx="6095">
                  <c:v>-1</c:v>
                </c:pt>
                <c:pt idx="6096">
                  <c:v>-1</c:v>
                </c:pt>
                <c:pt idx="6097">
                  <c:v>-1</c:v>
                </c:pt>
                <c:pt idx="6098">
                  <c:v>-1</c:v>
                </c:pt>
                <c:pt idx="6099">
                  <c:v>-1</c:v>
                </c:pt>
                <c:pt idx="6100">
                  <c:v>-1</c:v>
                </c:pt>
                <c:pt idx="6101">
                  <c:v>-1</c:v>
                </c:pt>
                <c:pt idx="6102">
                  <c:v>-1</c:v>
                </c:pt>
                <c:pt idx="6103">
                  <c:v>-1</c:v>
                </c:pt>
                <c:pt idx="6104">
                  <c:v>-1</c:v>
                </c:pt>
                <c:pt idx="6105">
                  <c:v>-1</c:v>
                </c:pt>
                <c:pt idx="6106">
                  <c:v>-1</c:v>
                </c:pt>
                <c:pt idx="6107">
                  <c:v>-1</c:v>
                </c:pt>
                <c:pt idx="6108">
                  <c:v>-1</c:v>
                </c:pt>
                <c:pt idx="6109">
                  <c:v>-1</c:v>
                </c:pt>
                <c:pt idx="6110">
                  <c:v>-1</c:v>
                </c:pt>
                <c:pt idx="6111">
                  <c:v>-1</c:v>
                </c:pt>
                <c:pt idx="6112">
                  <c:v>-1</c:v>
                </c:pt>
                <c:pt idx="6113">
                  <c:v>-1</c:v>
                </c:pt>
                <c:pt idx="6114">
                  <c:v>-1</c:v>
                </c:pt>
                <c:pt idx="6115">
                  <c:v>-1</c:v>
                </c:pt>
                <c:pt idx="6116">
                  <c:v>-1</c:v>
                </c:pt>
                <c:pt idx="6117">
                  <c:v>-1</c:v>
                </c:pt>
                <c:pt idx="6118">
                  <c:v>-1</c:v>
                </c:pt>
                <c:pt idx="6119">
                  <c:v>-1</c:v>
                </c:pt>
                <c:pt idx="6120">
                  <c:v>-1</c:v>
                </c:pt>
                <c:pt idx="6121">
                  <c:v>-1</c:v>
                </c:pt>
                <c:pt idx="6122">
                  <c:v>-1</c:v>
                </c:pt>
                <c:pt idx="6123">
                  <c:v>-1</c:v>
                </c:pt>
                <c:pt idx="6124">
                  <c:v>-1</c:v>
                </c:pt>
                <c:pt idx="6125">
                  <c:v>-1</c:v>
                </c:pt>
                <c:pt idx="6126">
                  <c:v>-1</c:v>
                </c:pt>
                <c:pt idx="6127">
                  <c:v>-1</c:v>
                </c:pt>
                <c:pt idx="6128">
                  <c:v>-1</c:v>
                </c:pt>
                <c:pt idx="6129">
                  <c:v>-1</c:v>
                </c:pt>
                <c:pt idx="6130">
                  <c:v>-1</c:v>
                </c:pt>
                <c:pt idx="6131">
                  <c:v>-1</c:v>
                </c:pt>
                <c:pt idx="6132">
                  <c:v>-1</c:v>
                </c:pt>
                <c:pt idx="6133">
                  <c:v>-1</c:v>
                </c:pt>
                <c:pt idx="6134">
                  <c:v>-1</c:v>
                </c:pt>
                <c:pt idx="6135">
                  <c:v>-1</c:v>
                </c:pt>
                <c:pt idx="6136">
                  <c:v>-1</c:v>
                </c:pt>
                <c:pt idx="6137">
                  <c:v>-1</c:v>
                </c:pt>
                <c:pt idx="6138">
                  <c:v>-1</c:v>
                </c:pt>
                <c:pt idx="6139">
                  <c:v>-1</c:v>
                </c:pt>
                <c:pt idx="6140">
                  <c:v>-1</c:v>
                </c:pt>
                <c:pt idx="6141">
                  <c:v>-1</c:v>
                </c:pt>
                <c:pt idx="6142">
                  <c:v>-1</c:v>
                </c:pt>
                <c:pt idx="6143">
                  <c:v>-1</c:v>
                </c:pt>
                <c:pt idx="6144">
                  <c:v>-1</c:v>
                </c:pt>
                <c:pt idx="6145">
                  <c:v>-1</c:v>
                </c:pt>
                <c:pt idx="6146">
                  <c:v>-1</c:v>
                </c:pt>
                <c:pt idx="6147">
                  <c:v>-1</c:v>
                </c:pt>
                <c:pt idx="6148">
                  <c:v>-1</c:v>
                </c:pt>
                <c:pt idx="6149">
                  <c:v>-1</c:v>
                </c:pt>
                <c:pt idx="6150">
                  <c:v>-1</c:v>
                </c:pt>
                <c:pt idx="6151">
                  <c:v>-1</c:v>
                </c:pt>
                <c:pt idx="6152">
                  <c:v>-1</c:v>
                </c:pt>
                <c:pt idx="6153">
                  <c:v>-1</c:v>
                </c:pt>
                <c:pt idx="6154">
                  <c:v>-1</c:v>
                </c:pt>
                <c:pt idx="6155">
                  <c:v>-1</c:v>
                </c:pt>
                <c:pt idx="6156">
                  <c:v>-1</c:v>
                </c:pt>
                <c:pt idx="6157">
                  <c:v>-1</c:v>
                </c:pt>
                <c:pt idx="6158">
                  <c:v>-1</c:v>
                </c:pt>
                <c:pt idx="6159">
                  <c:v>-1</c:v>
                </c:pt>
                <c:pt idx="6160">
                  <c:v>-1</c:v>
                </c:pt>
                <c:pt idx="6161">
                  <c:v>-1</c:v>
                </c:pt>
                <c:pt idx="6162">
                  <c:v>-1</c:v>
                </c:pt>
                <c:pt idx="6163">
                  <c:v>-1</c:v>
                </c:pt>
                <c:pt idx="6164">
                  <c:v>-1</c:v>
                </c:pt>
                <c:pt idx="6165">
                  <c:v>-1</c:v>
                </c:pt>
                <c:pt idx="6166">
                  <c:v>-1</c:v>
                </c:pt>
                <c:pt idx="6167">
                  <c:v>-1</c:v>
                </c:pt>
                <c:pt idx="6168">
                  <c:v>-1</c:v>
                </c:pt>
                <c:pt idx="6169">
                  <c:v>-1</c:v>
                </c:pt>
                <c:pt idx="6170">
                  <c:v>-1</c:v>
                </c:pt>
                <c:pt idx="6171">
                  <c:v>-1</c:v>
                </c:pt>
                <c:pt idx="6172">
                  <c:v>-1</c:v>
                </c:pt>
                <c:pt idx="6173">
                  <c:v>-1</c:v>
                </c:pt>
                <c:pt idx="6174">
                  <c:v>-1</c:v>
                </c:pt>
                <c:pt idx="6175">
                  <c:v>-1</c:v>
                </c:pt>
                <c:pt idx="6176">
                  <c:v>-1</c:v>
                </c:pt>
                <c:pt idx="6177">
                  <c:v>-1</c:v>
                </c:pt>
                <c:pt idx="6178">
                  <c:v>-1</c:v>
                </c:pt>
                <c:pt idx="6179">
                  <c:v>-1</c:v>
                </c:pt>
                <c:pt idx="6180">
                  <c:v>-1</c:v>
                </c:pt>
                <c:pt idx="6181">
                  <c:v>-1</c:v>
                </c:pt>
                <c:pt idx="6182">
                  <c:v>-1</c:v>
                </c:pt>
                <c:pt idx="6183">
                  <c:v>-1</c:v>
                </c:pt>
                <c:pt idx="6184">
                  <c:v>-1</c:v>
                </c:pt>
                <c:pt idx="6185">
                  <c:v>-1</c:v>
                </c:pt>
                <c:pt idx="6186">
                  <c:v>-1</c:v>
                </c:pt>
                <c:pt idx="6187">
                  <c:v>-1</c:v>
                </c:pt>
                <c:pt idx="6188">
                  <c:v>-1</c:v>
                </c:pt>
                <c:pt idx="6189">
                  <c:v>-1</c:v>
                </c:pt>
                <c:pt idx="6190">
                  <c:v>-1</c:v>
                </c:pt>
                <c:pt idx="6191">
                  <c:v>-1</c:v>
                </c:pt>
                <c:pt idx="6192">
                  <c:v>-1</c:v>
                </c:pt>
                <c:pt idx="6193">
                  <c:v>-1</c:v>
                </c:pt>
                <c:pt idx="6194">
                  <c:v>-1</c:v>
                </c:pt>
                <c:pt idx="6195">
                  <c:v>-1</c:v>
                </c:pt>
                <c:pt idx="6196">
                  <c:v>-1</c:v>
                </c:pt>
                <c:pt idx="6197">
                  <c:v>-1</c:v>
                </c:pt>
                <c:pt idx="6198">
                  <c:v>-1</c:v>
                </c:pt>
                <c:pt idx="6199">
                  <c:v>-1</c:v>
                </c:pt>
                <c:pt idx="6200">
                  <c:v>-1</c:v>
                </c:pt>
                <c:pt idx="6201">
                  <c:v>-1</c:v>
                </c:pt>
                <c:pt idx="6202">
                  <c:v>-1</c:v>
                </c:pt>
                <c:pt idx="6203">
                  <c:v>-1</c:v>
                </c:pt>
                <c:pt idx="6204">
                  <c:v>-1</c:v>
                </c:pt>
                <c:pt idx="6205">
                  <c:v>-1</c:v>
                </c:pt>
                <c:pt idx="6206">
                  <c:v>-1</c:v>
                </c:pt>
                <c:pt idx="6207">
                  <c:v>-1</c:v>
                </c:pt>
                <c:pt idx="6208">
                  <c:v>-1</c:v>
                </c:pt>
                <c:pt idx="6209">
                  <c:v>-1</c:v>
                </c:pt>
                <c:pt idx="6210">
                  <c:v>-1</c:v>
                </c:pt>
                <c:pt idx="6211">
                  <c:v>-1</c:v>
                </c:pt>
                <c:pt idx="6212">
                  <c:v>-1</c:v>
                </c:pt>
                <c:pt idx="6213">
                  <c:v>-1</c:v>
                </c:pt>
                <c:pt idx="6214">
                  <c:v>-1</c:v>
                </c:pt>
                <c:pt idx="6215">
                  <c:v>-1</c:v>
                </c:pt>
                <c:pt idx="6216">
                  <c:v>-1</c:v>
                </c:pt>
                <c:pt idx="6217">
                  <c:v>-1</c:v>
                </c:pt>
                <c:pt idx="6218">
                  <c:v>-1</c:v>
                </c:pt>
                <c:pt idx="6219">
                  <c:v>-1</c:v>
                </c:pt>
                <c:pt idx="6220">
                  <c:v>-1</c:v>
                </c:pt>
                <c:pt idx="6221">
                  <c:v>-1</c:v>
                </c:pt>
                <c:pt idx="6222">
                  <c:v>-1</c:v>
                </c:pt>
                <c:pt idx="6223">
                  <c:v>-1</c:v>
                </c:pt>
                <c:pt idx="6224">
                  <c:v>-1</c:v>
                </c:pt>
                <c:pt idx="6225">
                  <c:v>-1</c:v>
                </c:pt>
                <c:pt idx="6226">
                  <c:v>-1</c:v>
                </c:pt>
                <c:pt idx="6227">
                  <c:v>-1</c:v>
                </c:pt>
                <c:pt idx="6228">
                  <c:v>-1</c:v>
                </c:pt>
                <c:pt idx="6229">
                  <c:v>-1</c:v>
                </c:pt>
                <c:pt idx="6230">
                  <c:v>-1</c:v>
                </c:pt>
                <c:pt idx="6231">
                  <c:v>-1</c:v>
                </c:pt>
                <c:pt idx="6232">
                  <c:v>-1</c:v>
                </c:pt>
                <c:pt idx="6233">
                  <c:v>-1</c:v>
                </c:pt>
                <c:pt idx="6234">
                  <c:v>-1</c:v>
                </c:pt>
                <c:pt idx="6235">
                  <c:v>-1</c:v>
                </c:pt>
                <c:pt idx="6236">
                  <c:v>-1</c:v>
                </c:pt>
                <c:pt idx="6237">
                  <c:v>-1</c:v>
                </c:pt>
                <c:pt idx="6238">
                  <c:v>-1</c:v>
                </c:pt>
                <c:pt idx="6239">
                  <c:v>-1</c:v>
                </c:pt>
                <c:pt idx="6240">
                  <c:v>-1</c:v>
                </c:pt>
                <c:pt idx="6241">
                  <c:v>-1</c:v>
                </c:pt>
                <c:pt idx="6242">
                  <c:v>-1</c:v>
                </c:pt>
                <c:pt idx="6243">
                  <c:v>-1</c:v>
                </c:pt>
                <c:pt idx="6244">
                  <c:v>-1</c:v>
                </c:pt>
                <c:pt idx="6245">
                  <c:v>-1</c:v>
                </c:pt>
                <c:pt idx="6246">
                  <c:v>-1</c:v>
                </c:pt>
                <c:pt idx="6247">
                  <c:v>-1</c:v>
                </c:pt>
                <c:pt idx="6248">
                  <c:v>-1</c:v>
                </c:pt>
                <c:pt idx="6249">
                  <c:v>-1</c:v>
                </c:pt>
                <c:pt idx="6250">
                  <c:v>-1</c:v>
                </c:pt>
                <c:pt idx="6251">
                  <c:v>-1</c:v>
                </c:pt>
                <c:pt idx="6252">
                  <c:v>-1</c:v>
                </c:pt>
                <c:pt idx="6253">
                  <c:v>-1</c:v>
                </c:pt>
                <c:pt idx="6254">
                  <c:v>-1</c:v>
                </c:pt>
                <c:pt idx="6255">
                  <c:v>-1</c:v>
                </c:pt>
                <c:pt idx="6256">
                  <c:v>-1</c:v>
                </c:pt>
                <c:pt idx="6257">
                  <c:v>-1</c:v>
                </c:pt>
                <c:pt idx="6258">
                  <c:v>-1</c:v>
                </c:pt>
                <c:pt idx="6259">
                  <c:v>-1</c:v>
                </c:pt>
                <c:pt idx="6260">
                  <c:v>-1</c:v>
                </c:pt>
                <c:pt idx="6261">
                  <c:v>-1</c:v>
                </c:pt>
                <c:pt idx="6262">
                  <c:v>-1</c:v>
                </c:pt>
                <c:pt idx="6263">
                  <c:v>-1</c:v>
                </c:pt>
                <c:pt idx="6264">
                  <c:v>-1</c:v>
                </c:pt>
                <c:pt idx="6265">
                  <c:v>-1</c:v>
                </c:pt>
                <c:pt idx="6266">
                  <c:v>-1</c:v>
                </c:pt>
                <c:pt idx="6267">
                  <c:v>-1</c:v>
                </c:pt>
                <c:pt idx="6268">
                  <c:v>-1</c:v>
                </c:pt>
                <c:pt idx="6269">
                  <c:v>-1</c:v>
                </c:pt>
                <c:pt idx="6270">
                  <c:v>-1</c:v>
                </c:pt>
                <c:pt idx="6271">
                  <c:v>-1</c:v>
                </c:pt>
                <c:pt idx="6272">
                  <c:v>-1</c:v>
                </c:pt>
                <c:pt idx="6273">
                  <c:v>-1</c:v>
                </c:pt>
                <c:pt idx="6274">
                  <c:v>-1</c:v>
                </c:pt>
                <c:pt idx="6275">
                  <c:v>-1</c:v>
                </c:pt>
                <c:pt idx="6276">
                  <c:v>-1</c:v>
                </c:pt>
                <c:pt idx="6277">
                  <c:v>-1</c:v>
                </c:pt>
                <c:pt idx="6278">
                  <c:v>-1</c:v>
                </c:pt>
                <c:pt idx="6279">
                  <c:v>-1</c:v>
                </c:pt>
                <c:pt idx="6280">
                  <c:v>-1</c:v>
                </c:pt>
                <c:pt idx="6281">
                  <c:v>-1</c:v>
                </c:pt>
                <c:pt idx="6282">
                  <c:v>-1</c:v>
                </c:pt>
                <c:pt idx="6283">
                  <c:v>-1</c:v>
                </c:pt>
                <c:pt idx="6284">
                  <c:v>-1</c:v>
                </c:pt>
                <c:pt idx="6285">
                  <c:v>-1</c:v>
                </c:pt>
                <c:pt idx="6286">
                  <c:v>-1</c:v>
                </c:pt>
                <c:pt idx="6287">
                  <c:v>-1</c:v>
                </c:pt>
                <c:pt idx="6288">
                  <c:v>-1</c:v>
                </c:pt>
                <c:pt idx="6289">
                  <c:v>-1</c:v>
                </c:pt>
                <c:pt idx="6290">
                  <c:v>-1</c:v>
                </c:pt>
                <c:pt idx="6291">
                  <c:v>-1</c:v>
                </c:pt>
                <c:pt idx="6292">
                  <c:v>-1</c:v>
                </c:pt>
                <c:pt idx="6293">
                  <c:v>-1</c:v>
                </c:pt>
                <c:pt idx="6294">
                  <c:v>-1</c:v>
                </c:pt>
                <c:pt idx="6295">
                  <c:v>-1</c:v>
                </c:pt>
                <c:pt idx="6296">
                  <c:v>-1</c:v>
                </c:pt>
                <c:pt idx="6297">
                  <c:v>-1</c:v>
                </c:pt>
                <c:pt idx="6298">
                  <c:v>-1</c:v>
                </c:pt>
                <c:pt idx="6299">
                  <c:v>-1</c:v>
                </c:pt>
                <c:pt idx="6300">
                  <c:v>-1</c:v>
                </c:pt>
                <c:pt idx="6301">
                  <c:v>-1</c:v>
                </c:pt>
                <c:pt idx="6302">
                  <c:v>-1</c:v>
                </c:pt>
                <c:pt idx="6303">
                  <c:v>-1</c:v>
                </c:pt>
                <c:pt idx="6304">
                  <c:v>-1</c:v>
                </c:pt>
                <c:pt idx="6305">
                  <c:v>-1</c:v>
                </c:pt>
                <c:pt idx="6306">
                  <c:v>-1</c:v>
                </c:pt>
                <c:pt idx="6307">
                  <c:v>-1</c:v>
                </c:pt>
                <c:pt idx="6308">
                  <c:v>-1</c:v>
                </c:pt>
                <c:pt idx="6309">
                  <c:v>-1</c:v>
                </c:pt>
                <c:pt idx="6310">
                  <c:v>-1</c:v>
                </c:pt>
                <c:pt idx="6311">
                  <c:v>-1</c:v>
                </c:pt>
                <c:pt idx="6312">
                  <c:v>-1</c:v>
                </c:pt>
                <c:pt idx="6313">
                  <c:v>-1</c:v>
                </c:pt>
                <c:pt idx="6314">
                  <c:v>-1</c:v>
                </c:pt>
                <c:pt idx="6315">
                  <c:v>-1</c:v>
                </c:pt>
                <c:pt idx="6316">
                  <c:v>-1</c:v>
                </c:pt>
                <c:pt idx="6317">
                  <c:v>-1</c:v>
                </c:pt>
                <c:pt idx="6318">
                  <c:v>-1</c:v>
                </c:pt>
                <c:pt idx="6319">
                  <c:v>-1</c:v>
                </c:pt>
                <c:pt idx="6320">
                  <c:v>-1</c:v>
                </c:pt>
                <c:pt idx="6321">
                  <c:v>-1</c:v>
                </c:pt>
                <c:pt idx="6322">
                  <c:v>-1</c:v>
                </c:pt>
                <c:pt idx="6323">
                  <c:v>-1</c:v>
                </c:pt>
                <c:pt idx="6324">
                  <c:v>-1</c:v>
                </c:pt>
                <c:pt idx="6325">
                  <c:v>-1</c:v>
                </c:pt>
                <c:pt idx="6326">
                  <c:v>-1</c:v>
                </c:pt>
                <c:pt idx="6327">
                  <c:v>-1</c:v>
                </c:pt>
                <c:pt idx="6328">
                  <c:v>-1</c:v>
                </c:pt>
                <c:pt idx="6329">
                  <c:v>-1</c:v>
                </c:pt>
                <c:pt idx="6330">
                  <c:v>-1</c:v>
                </c:pt>
                <c:pt idx="6331">
                  <c:v>-1</c:v>
                </c:pt>
                <c:pt idx="6332">
                  <c:v>-1</c:v>
                </c:pt>
                <c:pt idx="6333">
                  <c:v>-1</c:v>
                </c:pt>
                <c:pt idx="6334">
                  <c:v>-1</c:v>
                </c:pt>
                <c:pt idx="6335">
                  <c:v>-1</c:v>
                </c:pt>
                <c:pt idx="6336">
                  <c:v>-1</c:v>
                </c:pt>
                <c:pt idx="6337">
                  <c:v>-1</c:v>
                </c:pt>
                <c:pt idx="6338">
                  <c:v>-1</c:v>
                </c:pt>
                <c:pt idx="6339">
                  <c:v>-1</c:v>
                </c:pt>
                <c:pt idx="6340">
                  <c:v>-1</c:v>
                </c:pt>
                <c:pt idx="6341">
                  <c:v>-1</c:v>
                </c:pt>
                <c:pt idx="6342">
                  <c:v>-1</c:v>
                </c:pt>
                <c:pt idx="6343">
                  <c:v>-1</c:v>
                </c:pt>
                <c:pt idx="6344">
                  <c:v>-1</c:v>
                </c:pt>
                <c:pt idx="6345">
                  <c:v>-1</c:v>
                </c:pt>
                <c:pt idx="6346">
                  <c:v>-1</c:v>
                </c:pt>
                <c:pt idx="6347">
                  <c:v>-1</c:v>
                </c:pt>
                <c:pt idx="6348">
                  <c:v>-1</c:v>
                </c:pt>
                <c:pt idx="6349">
                  <c:v>-1</c:v>
                </c:pt>
                <c:pt idx="6350">
                  <c:v>-1</c:v>
                </c:pt>
                <c:pt idx="6351">
                  <c:v>-1</c:v>
                </c:pt>
                <c:pt idx="6352">
                  <c:v>-1</c:v>
                </c:pt>
                <c:pt idx="6353">
                  <c:v>-1</c:v>
                </c:pt>
                <c:pt idx="6354">
                  <c:v>-1</c:v>
                </c:pt>
                <c:pt idx="6355">
                  <c:v>-1</c:v>
                </c:pt>
                <c:pt idx="6356">
                  <c:v>-1</c:v>
                </c:pt>
                <c:pt idx="6357">
                  <c:v>-1</c:v>
                </c:pt>
                <c:pt idx="6358">
                  <c:v>-1</c:v>
                </c:pt>
                <c:pt idx="6359">
                  <c:v>-1</c:v>
                </c:pt>
                <c:pt idx="6360">
                  <c:v>-1</c:v>
                </c:pt>
                <c:pt idx="6361">
                  <c:v>-1</c:v>
                </c:pt>
                <c:pt idx="6362">
                  <c:v>-1</c:v>
                </c:pt>
                <c:pt idx="6363">
                  <c:v>-1</c:v>
                </c:pt>
                <c:pt idx="6364">
                  <c:v>-1</c:v>
                </c:pt>
                <c:pt idx="6365">
                  <c:v>-1</c:v>
                </c:pt>
                <c:pt idx="6366">
                  <c:v>-1</c:v>
                </c:pt>
                <c:pt idx="6367">
                  <c:v>-1</c:v>
                </c:pt>
                <c:pt idx="6368">
                  <c:v>-1</c:v>
                </c:pt>
                <c:pt idx="6369">
                  <c:v>-1</c:v>
                </c:pt>
                <c:pt idx="6370">
                  <c:v>-1</c:v>
                </c:pt>
                <c:pt idx="6371">
                  <c:v>-1</c:v>
                </c:pt>
                <c:pt idx="6372">
                  <c:v>-1</c:v>
                </c:pt>
                <c:pt idx="6373">
                  <c:v>-1</c:v>
                </c:pt>
                <c:pt idx="6374">
                  <c:v>-1</c:v>
                </c:pt>
                <c:pt idx="6375">
                  <c:v>-1</c:v>
                </c:pt>
                <c:pt idx="6376">
                  <c:v>-1</c:v>
                </c:pt>
                <c:pt idx="6377">
                  <c:v>-1</c:v>
                </c:pt>
                <c:pt idx="6378">
                  <c:v>-1</c:v>
                </c:pt>
                <c:pt idx="6379">
                  <c:v>-1</c:v>
                </c:pt>
                <c:pt idx="6380">
                  <c:v>-1</c:v>
                </c:pt>
                <c:pt idx="6381">
                  <c:v>-1</c:v>
                </c:pt>
                <c:pt idx="6382">
                  <c:v>-1</c:v>
                </c:pt>
                <c:pt idx="6383">
                  <c:v>-1</c:v>
                </c:pt>
                <c:pt idx="6384">
                  <c:v>-1</c:v>
                </c:pt>
                <c:pt idx="6385">
                  <c:v>-1</c:v>
                </c:pt>
                <c:pt idx="6386">
                  <c:v>-1</c:v>
                </c:pt>
                <c:pt idx="6387">
                  <c:v>-1</c:v>
                </c:pt>
                <c:pt idx="6388">
                  <c:v>-1</c:v>
                </c:pt>
                <c:pt idx="6389">
                  <c:v>-1</c:v>
                </c:pt>
                <c:pt idx="6390">
                  <c:v>-1</c:v>
                </c:pt>
                <c:pt idx="6391">
                  <c:v>-1</c:v>
                </c:pt>
                <c:pt idx="6392">
                  <c:v>-1</c:v>
                </c:pt>
                <c:pt idx="6393">
                  <c:v>-1</c:v>
                </c:pt>
                <c:pt idx="6394">
                  <c:v>-1</c:v>
                </c:pt>
                <c:pt idx="6395">
                  <c:v>-1</c:v>
                </c:pt>
                <c:pt idx="6396">
                  <c:v>-1</c:v>
                </c:pt>
                <c:pt idx="6397">
                  <c:v>-1</c:v>
                </c:pt>
                <c:pt idx="6398">
                  <c:v>-1</c:v>
                </c:pt>
                <c:pt idx="6399">
                  <c:v>-1</c:v>
                </c:pt>
                <c:pt idx="6400">
                  <c:v>-1</c:v>
                </c:pt>
                <c:pt idx="6401">
                  <c:v>-1</c:v>
                </c:pt>
                <c:pt idx="6402">
                  <c:v>-1</c:v>
                </c:pt>
                <c:pt idx="6403">
                  <c:v>-1</c:v>
                </c:pt>
                <c:pt idx="6404">
                  <c:v>-1</c:v>
                </c:pt>
                <c:pt idx="6405">
                  <c:v>-1</c:v>
                </c:pt>
                <c:pt idx="6406">
                  <c:v>-1</c:v>
                </c:pt>
                <c:pt idx="6407">
                  <c:v>-1</c:v>
                </c:pt>
                <c:pt idx="6408">
                  <c:v>-1</c:v>
                </c:pt>
                <c:pt idx="6409">
                  <c:v>-1</c:v>
                </c:pt>
                <c:pt idx="6410">
                  <c:v>-1</c:v>
                </c:pt>
                <c:pt idx="6411">
                  <c:v>-1</c:v>
                </c:pt>
                <c:pt idx="6412">
                  <c:v>-1</c:v>
                </c:pt>
                <c:pt idx="6413">
                  <c:v>-1</c:v>
                </c:pt>
                <c:pt idx="6414">
                  <c:v>-1</c:v>
                </c:pt>
                <c:pt idx="6415">
                  <c:v>-1</c:v>
                </c:pt>
                <c:pt idx="6416">
                  <c:v>-1</c:v>
                </c:pt>
                <c:pt idx="6417">
                  <c:v>-1</c:v>
                </c:pt>
                <c:pt idx="6418">
                  <c:v>-1</c:v>
                </c:pt>
                <c:pt idx="6419">
                  <c:v>-1</c:v>
                </c:pt>
                <c:pt idx="6420">
                  <c:v>-1</c:v>
                </c:pt>
                <c:pt idx="6421">
                  <c:v>-1</c:v>
                </c:pt>
                <c:pt idx="6422">
                  <c:v>-1</c:v>
                </c:pt>
                <c:pt idx="6423">
                  <c:v>-1</c:v>
                </c:pt>
                <c:pt idx="6424">
                  <c:v>-1</c:v>
                </c:pt>
                <c:pt idx="6425">
                  <c:v>-1</c:v>
                </c:pt>
                <c:pt idx="6426">
                  <c:v>-1</c:v>
                </c:pt>
                <c:pt idx="6427">
                  <c:v>-1</c:v>
                </c:pt>
                <c:pt idx="6428">
                  <c:v>-1</c:v>
                </c:pt>
                <c:pt idx="6429">
                  <c:v>-1</c:v>
                </c:pt>
                <c:pt idx="6430">
                  <c:v>-1</c:v>
                </c:pt>
                <c:pt idx="6431">
                  <c:v>-1</c:v>
                </c:pt>
                <c:pt idx="6432">
                  <c:v>-1</c:v>
                </c:pt>
                <c:pt idx="6433">
                  <c:v>-1</c:v>
                </c:pt>
                <c:pt idx="6434">
                  <c:v>-1</c:v>
                </c:pt>
                <c:pt idx="6435">
                  <c:v>-1</c:v>
                </c:pt>
                <c:pt idx="6436">
                  <c:v>-1</c:v>
                </c:pt>
                <c:pt idx="6437">
                  <c:v>-1</c:v>
                </c:pt>
                <c:pt idx="6438">
                  <c:v>-1</c:v>
                </c:pt>
                <c:pt idx="6439">
                  <c:v>-1</c:v>
                </c:pt>
                <c:pt idx="6440">
                  <c:v>-1</c:v>
                </c:pt>
                <c:pt idx="6441">
                  <c:v>-1</c:v>
                </c:pt>
                <c:pt idx="6442">
                  <c:v>-1</c:v>
                </c:pt>
                <c:pt idx="6443">
                  <c:v>-1</c:v>
                </c:pt>
                <c:pt idx="6444">
                  <c:v>-1</c:v>
                </c:pt>
                <c:pt idx="6445">
                  <c:v>-1</c:v>
                </c:pt>
                <c:pt idx="6446">
                  <c:v>-1</c:v>
                </c:pt>
                <c:pt idx="6447">
                  <c:v>-1</c:v>
                </c:pt>
                <c:pt idx="6448">
                  <c:v>-1</c:v>
                </c:pt>
                <c:pt idx="6449">
                  <c:v>-1</c:v>
                </c:pt>
                <c:pt idx="6450">
                  <c:v>-1</c:v>
                </c:pt>
                <c:pt idx="6451">
                  <c:v>-1</c:v>
                </c:pt>
                <c:pt idx="6452">
                  <c:v>-1</c:v>
                </c:pt>
                <c:pt idx="6453">
                  <c:v>-1</c:v>
                </c:pt>
                <c:pt idx="6454">
                  <c:v>-1</c:v>
                </c:pt>
                <c:pt idx="6455">
                  <c:v>-1</c:v>
                </c:pt>
                <c:pt idx="6456">
                  <c:v>-1</c:v>
                </c:pt>
                <c:pt idx="6457">
                  <c:v>-1</c:v>
                </c:pt>
                <c:pt idx="6458">
                  <c:v>-1</c:v>
                </c:pt>
                <c:pt idx="6459">
                  <c:v>-1</c:v>
                </c:pt>
                <c:pt idx="6460">
                  <c:v>-1</c:v>
                </c:pt>
                <c:pt idx="6461">
                  <c:v>-1</c:v>
                </c:pt>
                <c:pt idx="6462">
                  <c:v>-1</c:v>
                </c:pt>
                <c:pt idx="6463">
                  <c:v>-1</c:v>
                </c:pt>
                <c:pt idx="6464">
                  <c:v>-1</c:v>
                </c:pt>
                <c:pt idx="6465">
                  <c:v>-1</c:v>
                </c:pt>
                <c:pt idx="6466">
                  <c:v>-1</c:v>
                </c:pt>
                <c:pt idx="6467">
                  <c:v>-1</c:v>
                </c:pt>
                <c:pt idx="6468">
                  <c:v>-1</c:v>
                </c:pt>
                <c:pt idx="6469">
                  <c:v>-1</c:v>
                </c:pt>
                <c:pt idx="6470">
                  <c:v>-1</c:v>
                </c:pt>
                <c:pt idx="6471">
                  <c:v>-1</c:v>
                </c:pt>
                <c:pt idx="6472">
                  <c:v>-1</c:v>
                </c:pt>
                <c:pt idx="6473">
                  <c:v>-1</c:v>
                </c:pt>
                <c:pt idx="6474">
                  <c:v>-1</c:v>
                </c:pt>
                <c:pt idx="6475">
                  <c:v>-1</c:v>
                </c:pt>
                <c:pt idx="6476">
                  <c:v>-1</c:v>
                </c:pt>
                <c:pt idx="6477">
                  <c:v>-1</c:v>
                </c:pt>
                <c:pt idx="6478">
                  <c:v>-1</c:v>
                </c:pt>
                <c:pt idx="6479">
                  <c:v>-1</c:v>
                </c:pt>
                <c:pt idx="6480">
                  <c:v>-1</c:v>
                </c:pt>
                <c:pt idx="6481">
                  <c:v>-1</c:v>
                </c:pt>
                <c:pt idx="6482">
                  <c:v>-1</c:v>
                </c:pt>
                <c:pt idx="6483">
                  <c:v>-1</c:v>
                </c:pt>
                <c:pt idx="6484">
                  <c:v>-1</c:v>
                </c:pt>
                <c:pt idx="6485">
                  <c:v>-1</c:v>
                </c:pt>
                <c:pt idx="6486">
                  <c:v>-1</c:v>
                </c:pt>
                <c:pt idx="6487">
                  <c:v>-1</c:v>
                </c:pt>
                <c:pt idx="6488">
                  <c:v>-1</c:v>
                </c:pt>
                <c:pt idx="6489">
                  <c:v>-1</c:v>
                </c:pt>
                <c:pt idx="6490">
                  <c:v>-1</c:v>
                </c:pt>
                <c:pt idx="6491">
                  <c:v>-1</c:v>
                </c:pt>
                <c:pt idx="6492">
                  <c:v>-1</c:v>
                </c:pt>
                <c:pt idx="6493">
                  <c:v>-1</c:v>
                </c:pt>
                <c:pt idx="6494">
                  <c:v>-1</c:v>
                </c:pt>
                <c:pt idx="6495">
                  <c:v>-1</c:v>
                </c:pt>
                <c:pt idx="6496">
                  <c:v>-1</c:v>
                </c:pt>
                <c:pt idx="6497">
                  <c:v>-1</c:v>
                </c:pt>
                <c:pt idx="6498">
                  <c:v>-1</c:v>
                </c:pt>
                <c:pt idx="6499">
                  <c:v>-1</c:v>
                </c:pt>
                <c:pt idx="6500">
                  <c:v>-1</c:v>
                </c:pt>
                <c:pt idx="6501">
                  <c:v>-1</c:v>
                </c:pt>
                <c:pt idx="6502">
                  <c:v>-1</c:v>
                </c:pt>
                <c:pt idx="6503">
                  <c:v>-1</c:v>
                </c:pt>
                <c:pt idx="6504">
                  <c:v>-1</c:v>
                </c:pt>
                <c:pt idx="6505">
                  <c:v>-1</c:v>
                </c:pt>
                <c:pt idx="6506">
                  <c:v>-1</c:v>
                </c:pt>
                <c:pt idx="6507">
                  <c:v>-1</c:v>
                </c:pt>
                <c:pt idx="6508">
                  <c:v>-1</c:v>
                </c:pt>
                <c:pt idx="6509">
                  <c:v>-1</c:v>
                </c:pt>
                <c:pt idx="6510">
                  <c:v>-1</c:v>
                </c:pt>
                <c:pt idx="6511">
                  <c:v>-1</c:v>
                </c:pt>
                <c:pt idx="6512">
                  <c:v>-1</c:v>
                </c:pt>
                <c:pt idx="6513">
                  <c:v>-1</c:v>
                </c:pt>
                <c:pt idx="6514">
                  <c:v>-1</c:v>
                </c:pt>
                <c:pt idx="6515">
                  <c:v>-1</c:v>
                </c:pt>
                <c:pt idx="6516">
                  <c:v>-1</c:v>
                </c:pt>
                <c:pt idx="6517">
                  <c:v>-1</c:v>
                </c:pt>
                <c:pt idx="6518">
                  <c:v>-1</c:v>
                </c:pt>
                <c:pt idx="6519">
                  <c:v>-1</c:v>
                </c:pt>
                <c:pt idx="6520">
                  <c:v>-1</c:v>
                </c:pt>
                <c:pt idx="6521">
                  <c:v>-1</c:v>
                </c:pt>
                <c:pt idx="6522">
                  <c:v>-1</c:v>
                </c:pt>
                <c:pt idx="6523">
                  <c:v>-1</c:v>
                </c:pt>
                <c:pt idx="6524">
                  <c:v>-1</c:v>
                </c:pt>
                <c:pt idx="6525">
                  <c:v>-1</c:v>
                </c:pt>
                <c:pt idx="6526">
                  <c:v>-1</c:v>
                </c:pt>
                <c:pt idx="6527">
                  <c:v>-1</c:v>
                </c:pt>
                <c:pt idx="6528">
                  <c:v>-1</c:v>
                </c:pt>
                <c:pt idx="6529">
                  <c:v>-1</c:v>
                </c:pt>
                <c:pt idx="6530">
                  <c:v>-1</c:v>
                </c:pt>
                <c:pt idx="6531">
                  <c:v>-1</c:v>
                </c:pt>
                <c:pt idx="6532">
                  <c:v>-1</c:v>
                </c:pt>
                <c:pt idx="6533">
                  <c:v>-1</c:v>
                </c:pt>
                <c:pt idx="6534">
                  <c:v>-1</c:v>
                </c:pt>
                <c:pt idx="6535">
                  <c:v>-1</c:v>
                </c:pt>
                <c:pt idx="6536">
                  <c:v>-1</c:v>
                </c:pt>
                <c:pt idx="6537">
                  <c:v>-1</c:v>
                </c:pt>
                <c:pt idx="6538">
                  <c:v>-1</c:v>
                </c:pt>
                <c:pt idx="6539">
                  <c:v>-1</c:v>
                </c:pt>
                <c:pt idx="6540">
                  <c:v>-1</c:v>
                </c:pt>
                <c:pt idx="6541">
                  <c:v>-1</c:v>
                </c:pt>
                <c:pt idx="6542">
                  <c:v>-1</c:v>
                </c:pt>
                <c:pt idx="6543">
                  <c:v>-1</c:v>
                </c:pt>
                <c:pt idx="6544">
                  <c:v>-1</c:v>
                </c:pt>
                <c:pt idx="6545">
                  <c:v>-1</c:v>
                </c:pt>
                <c:pt idx="6546">
                  <c:v>-1</c:v>
                </c:pt>
                <c:pt idx="6547">
                  <c:v>-1</c:v>
                </c:pt>
                <c:pt idx="6548">
                  <c:v>-1</c:v>
                </c:pt>
                <c:pt idx="6549">
                  <c:v>-1</c:v>
                </c:pt>
                <c:pt idx="6550">
                  <c:v>-1</c:v>
                </c:pt>
                <c:pt idx="6551">
                  <c:v>-1</c:v>
                </c:pt>
                <c:pt idx="6552">
                  <c:v>-1</c:v>
                </c:pt>
                <c:pt idx="6553">
                  <c:v>-1</c:v>
                </c:pt>
                <c:pt idx="6554">
                  <c:v>-1</c:v>
                </c:pt>
                <c:pt idx="6555">
                  <c:v>-1</c:v>
                </c:pt>
                <c:pt idx="6556">
                  <c:v>-1</c:v>
                </c:pt>
                <c:pt idx="6557">
                  <c:v>-1</c:v>
                </c:pt>
                <c:pt idx="6558">
                  <c:v>-1</c:v>
                </c:pt>
                <c:pt idx="6559">
                  <c:v>-1</c:v>
                </c:pt>
                <c:pt idx="6560">
                  <c:v>-1</c:v>
                </c:pt>
                <c:pt idx="6561">
                  <c:v>-1</c:v>
                </c:pt>
                <c:pt idx="6562">
                  <c:v>-1</c:v>
                </c:pt>
                <c:pt idx="6563">
                  <c:v>-1</c:v>
                </c:pt>
                <c:pt idx="6564">
                  <c:v>-1</c:v>
                </c:pt>
                <c:pt idx="6565">
                  <c:v>-1</c:v>
                </c:pt>
                <c:pt idx="6566">
                  <c:v>-1</c:v>
                </c:pt>
                <c:pt idx="6567">
                  <c:v>-1</c:v>
                </c:pt>
                <c:pt idx="6568">
                  <c:v>-1</c:v>
                </c:pt>
                <c:pt idx="6569">
                  <c:v>-1</c:v>
                </c:pt>
                <c:pt idx="6570">
                  <c:v>-1</c:v>
                </c:pt>
                <c:pt idx="6571">
                  <c:v>-1</c:v>
                </c:pt>
                <c:pt idx="6572">
                  <c:v>-1</c:v>
                </c:pt>
                <c:pt idx="6573">
                  <c:v>-1</c:v>
                </c:pt>
                <c:pt idx="6574">
                  <c:v>-1</c:v>
                </c:pt>
                <c:pt idx="6575">
                  <c:v>-1</c:v>
                </c:pt>
                <c:pt idx="6576">
                  <c:v>-1</c:v>
                </c:pt>
                <c:pt idx="6577">
                  <c:v>-1</c:v>
                </c:pt>
                <c:pt idx="6578">
                  <c:v>-1</c:v>
                </c:pt>
                <c:pt idx="6579">
                  <c:v>-1</c:v>
                </c:pt>
                <c:pt idx="6580">
                  <c:v>-1</c:v>
                </c:pt>
                <c:pt idx="6581">
                  <c:v>-1</c:v>
                </c:pt>
                <c:pt idx="6582">
                  <c:v>-1</c:v>
                </c:pt>
                <c:pt idx="6583">
                  <c:v>-1</c:v>
                </c:pt>
                <c:pt idx="6584">
                  <c:v>-1</c:v>
                </c:pt>
                <c:pt idx="6585">
                  <c:v>-1</c:v>
                </c:pt>
                <c:pt idx="6586">
                  <c:v>-1</c:v>
                </c:pt>
                <c:pt idx="6587">
                  <c:v>-1</c:v>
                </c:pt>
                <c:pt idx="6588">
                  <c:v>-1</c:v>
                </c:pt>
                <c:pt idx="6589">
                  <c:v>-1</c:v>
                </c:pt>
                <c:pt idx="6590">
                  <c:v>-1</c:v>
                </c:pt>
                <c:pt idx="6591">
                  <c:v>-1</c:v>
                </c:pt>
                <c:pt idx="6592">
                  <c:v>-1</c:v>
                </c:pt>
                <c:pt idx="6593">
                  <c:v>-1</c:v>
                </c:pt>
                <c:pt idx="6594">
                  <c:v>-1</c:v>
                </c:pt>
                <c:pt idx="6595">
                  <c:v>-1</c:v>
                </c:pt>
                <c:pt idx="6596">
                  <c:v>-1</c:v>
                </c:pt>
                <c:pt idx="6597">
                  <c:v>-1</c:v>
                </c:pt>
                <c:pt idx="6598">
                  <c:v>-1</c:v>
                </c:pt>
                <c:pt idx="6599">
                  <c:v>-1</c:v>
                </c:pt>
                <c:pt idx="6600">
                  <c:v>-1</c:v>
                </c:pt>
                <c:pt idx="6601">
                  <c:v>-1</c:v>
                </c:pt>
                <c:pt idx="6602">
                  <c:v>-1</c:v>
                </c:pt>
                <c:pt idx="6603">
                  <c:v>-1</c:v>
                </c:pt>
                <c:pt idx="6604">
                  <c:v>-1</c:v>
                </c:pt>
                <c:pt idx="6605">
                  <c:v>-1</c:v>
                </c:pt>
                <c:pt idx="6606">
                  <c:v>-1</c:v>
                </c:pt>
                <c:pt idx="6607">
                  <c:v>-1</c:v>
                </c:pt>
                <c:pt idx="6608">
                  <c:v>-1</c:v>
                </c:pt>
                <c:pt idx="6609">
                  <c:v>-1</c:v>
                </c:pt>
                <c:pt idx="6610">
                  <c:v>-1</c:v>
                </c:pt>
                <c:pt idx="6611">
                  <c:v>-1</c:v>
                </c:pt>
                <c:pt idx="6612">
                  <c:v>-1</c:v>
                </c:pt>
                <c:pt idx="6613">
                  <c:v>-1</c:v>
                </c:pt>
                <c:pt idx="6614">
                  <c:v>-1</c:v>
                </c:pt>
                <c:pt idx="6615">
                  <c:v>-1</c:v>
                </c:pt>
                <c:pt idx="6616">
                  <c:v>-1</c:v>
                </c:pt>
                <c:pt idx="6617">
                  <c:v>-1</c:v>
                </c:pt>
                <c:pt idx="6618">
                  <c:v>-1</c:v>
                </c:pt>
                <c:pt idx="6619">
                  <c:v>-1</c:v>
                </c:pt>
                <c:pt idx="6620">
                  <c:v>-1</c:v>
                </c:pt>
                <c:pt idx="6621">
                  <c:v>-1</c:v>
                </c:pt>
                <c:pt idx="6622">
                  <c:v>-1</c:v>
                </c:pt>
                <c:pt idx="6623">
                  <c:v>-1</c:v>
                </c:pt>
                <c:pt idx="6624">
                  <c:v>-1</c:v>
                </c:pt>
                <c:pt idx="6625">
                  <c:v>-1</c:v>
                </c:pt>
                <c:pt idx="6626">
                  <c:v>-1</c:v>
                </c:pt>
                <c:pt idx="6627">
                  <c:v>-1</c:v>
                </c:pt>
                <c:pt idx="6628">
                  <c:v>-1</c:v>
                </c:pt>
                <c:pt idx="6629">
                  <c:v>-1</c:v>
                </c:pt>
                <c:pt idx="6630">
                  <c:v>-1</c:v>
                </c:pt>
                <c:pt idx="6631">
                  <c:v>-1</c:v>
                </c:pt>
                <c:pt idx="6632">
                  <c:v>-1</c:v>
                </c:pt>
                <c:pt idx="6633">
                  <c:v>-1</c:v>
                </c:pt>
                <c:pt idx="6634">
                  <c:v>-1</c:v>
                </c:pt>
                <c:pt idx="6635">
                  <c:v>-1</c:v>
                </c:pt>
                <c:pt idx="6636">
                  <c:v>-1</c:v>
                </c:pt>
                <c:pt idx="6637">
                  <c:v>-1</c:v>
                </c:pt>
                <c:pt idx="6638">
                  <c:v>-1</c:v>
                </c:pt>
                <c:pt idx="6639">
                  <c:v>-1</c:v>
                </c:pt>
                <c:pt idx="6640">
                  <c:v>-1</c:v>
                </c:pt>
                <c:pt idx="6641">
                  <c:v>-1</c:v>
                </c:pt>
                <c:pt idx="6642">
                  <c:v>-1</c:v>
                </c:pt>
                <c:pt idx="6643">
                  <c:v>-1</c:v>
                </c:pt>
                <c:pt idx="6644">
                  <c:v>-1</c:v>
                </c:pt>
                <c:pt idx="6645">
                  <c:v>-1</c:v>
                </c:pt>
                <c:pt idx="6646">
                  <c:v>-1</c:v>
                </c:pt>
                <c:pt idx="6647">
                  <c:v>-1</c:v>
                </c:pt>
                <c:pt idx="6648">
                  <c:v>-1</c:v>
                </c:pt>
                <c:pt idx="6649">
                  <c:v>-1</c:v>
                </c:pt>
                <c:pt idx="6650">
                  <c:v>-1</c:v>
                </c:pt>
                <c:pt idx="6651">
                  <c:v>-1</c:v>
                </c:pt>
                <c:pt idx="6652">
                  <c:v>-1</c:v>
                </c:pt>
                <c:pt idx="6653">
                  <c:v>-1</c:v>
                </c:pt>
                <c:pt idx="6654">
                  <c:v>-1</c:v>
                </c:pt>
                <c:pt idx="6655">
                  <c:v>-1</c:v>
                </c:pt>
                <c:pt idx="6656">
                  <c:v>-1</c:v>
                </c:pt>
                <c:pt idx="6657">
                  <c:v>-1</c:v>
                </c:pt>
                <c:pt idx="6658">
                  <c:v>-1</c:v>
                </c:pt>
                <c:pt idx="6659">
                  <c:v>-1</c:v>
                </c:pt>
                <c:pt idx="6660">
                  <c:v>-1</c:v>
                </c:pt>
                <c:pt idx="6661">
                  <c:v>-1</c:v>
                </c:pt>
                <c:pt idx="6662">
                  <c:v>-1</c:v>
                </c:pt>
                <c:pt idx="6663">
                  <c:v>-1</c:v>
                </c:pt>
                <c:pt idx="6664">
                  <c:v>-1</c:v>
                </c:pt>
                <c:pt idx="6665">
                  <c:v>-1</c:v>
                </c:pt>
                <c:pt idx="6666">
                  <c:v>-1</c:v>
                </c:pt>
                <c:pt idx="6667">
                  <c:v>-1</c:v>
                </c:pt>
                <c:pt idx="6668">
                  <c:v>-1</c:v>
                </c:pt>
                <c:pt idx="6669">
                  <c:v>-1</c:v>
                </c:pt>
                <c:pt idx="6670">
                  <c:v>-1</c:v>
                </c:pt>
                <c:pt idx="6671">
                  <c:v>-1</c:v>
                </c:pt>
                <c:pt idx="6672">
                  <c:v>-1</c:v>
                </c:pt>
                <c:pt idx="6673">
                  <c:v>-1</c:v>
                </c:pt>
                <c:pt idx="6674">
                  <c:v>-1</c:v>
                </c:pt>
                <c:pt idx="6675">
                  <c:v>-1</c:v>
                </c:pt>
                <c:pt idx="6676">
                  <c:v>-1</c:v>
                </c:pt>
                <c:pt idx="6677">
                  <c:v>-1</c:v>
                </c:pt>
                <c:pt idx="6678">
                  <c:v>-1</c:v>
                </c:pt>
                <c:pt idx="6679">
                  <c:v>-1</c:v>
                </c:pt>
                <c:pt idx="6680">
                  <c:v>-1</c:v>
                </c:pt>
                <c:pt idx="6681">
                  <c:v>-1</c:v>
                </c:pt>
                <c:pt idx="6682">
                  <c:v>-1</c:v>
                </c:pt>
                <c:pt idx="6683">
                  <c:v>-1</c:v>
                </c:pt>
                <c:pt idx="6684">
                  <c:v>-1</c:v>
                </c:pt>
                <c:pt idx="6685">
                  <c:v>-1</c:v>
                </c:pt>
                <c:pt idx="6686">
                  <c:v>-1</c:v>
                </c:pt>
                <c:pt idx="6687">
                  <c:v>-1</c:v>
                </c:pt>
                <c:pt idx="6688">
                  <c:v>-1</c:v>
                </c:pt>
                <c:pt idx="6689">
                  <c:v>-1</c:v>
                </c:pt>
                <c:pt idx="6690">
                  <c:v>-1</c:v>
                </c:pt>
                <c:pt idx="6691">
                  <c:v>-1</c:v>
                </c:pt>
                <c:pt idx="6692">
                  <c:v>-1</c:v>
                </c:pt>
                <c:pt idx="6693">
                  <c:v>-1</c:v>
                </c:pt>
                <c:pt idx="6694">
                  <c:v>-1</c:v>
                </c:pt>
                <c:pt idx="6695">
                  <c:v>-1</c:v>
                </c:pt>
                <c:pt idx="6696">
                  <c:v>-1</c:v>
                </c:pt>
                <c:pt idx="6697">
                  <c:v>-1</c:v>
                </c:pt>
                <c:pt idx="6698">
                  <c:v>-1</c:v>
                </c:pt>
                <c:pt idx="6699">
                  <c:v>-1</c:v>
                </c:pt>
                <c:pt idx="6700">
                  <c:v>-1</c:v>
                </c:pt>
                <c:pt idx="6701">
                  <c:v>-1</c:v>
                </c:pt>
                <c:pt idx="6702">
                  <c:v>-1</c:v>
                </c:pt>
                <c:pt idx="6703">
                  <c:v>-1</c:v>
                </c:pt>
                <c:pt idx="6704">
                  <c:v>-1</c:v>
                </c:pt>
                <c:pt idx="6705">
                  <c:v>-1</c:v>
                </c:pt>
                <c:pt idx="6706">
                  <c:v>-1</c:v>
                </c:pt>
                <c:pt idx="6707">
                  <c:v>-1</c:v>
                </c:pt>
                <c:pt idx="6708">
                  <c:v>-1</c:v>
                </c:pt>
                <c:pt idx="6709">
                  <c:v>-1</c:v>
                </c:pt>
                <c:pt idx="6710">
                  <c:v>-1</c:v>
                </c:pt>
                <c:pt idx="6711">
                  <c:v>-1</c:v>
                </c:pt>
                <c:pt idx="6712">
                  <c:v>-1</c:v>
                </c:pt>
                <c:pt idx="6713">
                  <c:v>-1</c:v>
                </c:pt>
                <c:pt idx="6714">
                  <c:v>-1</c:v>
                </c:pt>
                <c:pt idx="6715">
                  <c:v>-1</c:v>
                </c:pt>
                <c:pt idx="6716">
                  <c:v>-1</c:v>
                </c:pt>
                <c:pt idx="6717">
                  <c:v>-1</c:v>
                </c:pt>
                <c:pt idx="6718">
                  <c:v>-1</c:v>
                </c:pt>
                <c:pt idx="6719">
                  <c:v>-1</c:v>
                </c:pt>
                <c:pt idx="6720">
                  <c:v>-1</c:v>
                </c:pt>
                <c:pt idx="6721">
                  <c:v>-1</c:v>
                </c:pt>
                <c:pt idx="6722">
                  <c:v>-1</c:v>
                </c:pt>
                <c:pt idx="6723">
                  <c:v>-1</c:v>
                </c:pt>
                <c:pt idx="6724">
                  <c:v>-1</c:v>
                </c:pt>
                <c:pt idx="6725">
                  <c:v>-1</c:v>
                </c:pt>
                <c:pt idx="6726">
                  <c:v>-1</c:v>
                </c:pt>
                <c:pt idx="6727">
                  <c:v>-1</c:v>
                </c:pt>
                <c:pt idx="6728">
                  <c:v>-1</c:v>
                </c:pt>
                <c:pt idx="6729">
                  <c:v>-1</c:v>
                </c:pt>
                <c:pt idx="6730">
                  <c:v>-1</c:v>
                </c:pt>
                <c:pt idx="6731">
                  <c:v>-1</c:v>
                </c:pt>
                <c:pt idx="6732">
                  <c:v>-1</c:v>
                </c:pt>
                <c:pt idx="6733">
                  <c:v>-1</c:v>
                </c:pt>
                <c:pt idx="6734">
                  <c:v>-1</c:v>
                </c:pt>
                <c:pt idx="6735">
                  <c:v>-1</c:v>
                </c:pt>
                <c:pt idx="6736">
                  <c:v>-1</c:v>
                </c:pt>
                <c:pt idx="6737">
                  <c:v>-1</c:v>
                </c:pt>
                <c:pt idx="6738">
                  <c:v>-1</c:v>
                </c:pt>
                <c:pt idx="6739">
                  <c:v>-1</c:v>
                </c:pt>
                <c:pt idx="6740">
                  <c:v>-1</c:v>
                </c:pt>
                <c:pt idx="6741">
                  <c:v>-1</c:v>
                </c:pt>
                <c:pt idx="6742">
                  <c:v>-1</c:v>
                </c:pt>
                <c:pt idx="6743">
                  <c:v>-1</c:v>
                </c:pt>
                <c:pt idx="6744">
                  <c:v>-1</c:v>
                </c:pt>
                <c:pt idx="6745">
                  <c:v>-1</c:v>
                </c:pt>
                <c:pt idx="6746">
                  <c:v>-1</c:v>
                </c:pt>
                <c:pt idx="6747">
                  <c:v>-1</c:v>
                </c:pt>
                <c:pt idx="6748">
                  <c:v>-1</c:v>
                </c:pt>
                <c:pt idx="6749">
                  <c:v>-1</c:v>
                </c:pt>
                <c:pt idx="6750">
                  <c:v>-1</c:v>
                </c:pt>
                <c:pt idx="6751">
                  <c:v>-1</c:v>
                </c:pt>
                <c:pt idx="6752">
                  <c:v>-1</c:v>
                </c:pt>
                <c:pt idx="6753">
                  <c:v>-1</c:v>
                </c:pt>
                <c:pt idx="6754">
                  <c:v>-1</c:v>
                </c:pt>
                <c:pt idx="6755">
                  <c:v>-1</c:v>
                </c:pt>
                <c:pt idx="6756">
                  <c:v>-1</c:v>
                </c:pt>
                <c:pt idx="6757">
                  <c:v>-1</c:v>
                </c:pt>
                <c:pt idx="6758">
                  <c:v>-1</c:v>
                </c:pt>
                <c:pt idx="6759">
                  <c:v>-1</c:v>
                </c:pt>
                <c:pt idx="6760">
                  <c:v>-1</c:v>
                </c:pt>
                <c:pt idx="6761">
                  <c:v>-1</c:v>
                </c:pt>
                <c:pt idx="6762">
                  <c:v>-1</c:v>
                </c:pt>
                <c:pt idx="6763">
                  <c:v>-1</c:v>
                </c:pt>
                <c:pt idx="6764">
                  <c:v>-1</c:v>
                </c:pt>
                <c:pt idx="6765">
                  <c:v>-1</c:v>
                </c:pt>
                <c:pt idx="6766">
                  <c:v>-1</c:v>
                </c:pt>
                <c:pt idx="6767">
                  <c:v>-1</c:v>
                </c:pt>
                <c:pt idx="6768">
                  <c:v>-1</c:v>
                </c:pt>
                <c:pt idx="6769">
                  <c:v>-1</c:v>
                </c:pt>
                <c:pt idx="6770">
                  <c:v>-1</c:v>
                </c:pt>
                <c:pt idx="6771">
                  <c:v>-1</c:v>
                </c:pt>
                <c:pt idx="6772">
                  <c:v>-1</c:v>
                </c:pt>
                <c:pt idx="6773">
                  <c:v>-1</c:v>
                </c:pt>
                <c:pt idx="6774">
                  <c:v>-1</c:v>
                </c:pt>
                <c:pt idx="6775">
                  <c:v>-1</c:v>
                </c:pt>
                <c:pt idx="6776">
                  <c:v>-1</c:v>
                </c:pt>
                <c:pt idx="6777">
                  <c:v>-1</c:v>
                </c:pt>
                <c:pt idx="6778">
                  <c:v>-1</c:v>
                </c:pt>
                <c:pt idx="6779">
                  <c:v>-1</c:v>
                </c:pt>
                <c:pt idx="6780">
                  <c:v>-1</c:v>
                </c:pt>
                <c:pt idx="6781">
                  <c:v>-1</c:v>
                </c:pt>
                <c:pt idx="6782">
                  <c:v>-1</c:v>
                </c:pt>
                <c:pt idx="6783">
                  <c:v>-1</c:v>
                </c:pt>
                <c:pt idx="6784">
                  <c:v>-1</c:v>
                </c:pt>
                <c:pt idx="6785">
                  <c:v>-1</c:v>
                </c:pt>
                <c:pt idx="6786">
                  <c:v>-1</c:v>
                </c:pt>
                <c:pt idx="6787">
                  <c:v>-1</c:v>
                </c:pt>
                <c:pt idx="6788">
                  <c:v>-1</c:v>
                </c:pt>
                <c:pt idx="6789">
                  <c:v>-1</c:v>
                </c:pt>
                <c:pt idx="6790">
                  <c:v>-1</c:v>
                </c:pt>
                <c:pt idx="6791">
                  <c:v>-1</c:v>
                </c:pt>
                <c:pt idx="6792">
                  <c:v>-1</c:v>
                </c:pt>
                <c:pt idx="6793">
                  <c:v>-1</c:v>
                </c:pt>
                <c:pt idx="6794">
                  <c:v>-1</c:v>
                </c:pt>
                <c:pt idx="6795">
                  <c:v>-1</c:v>
                </c:pt>
                <c:pt idx="6796">
                  <c:v>-1</c:v>
                </c:pt>
                <c:pt idx="6797">
                  <c:v>-1</c:v>
                </c:pt>
                <c:pt idx="6798">
                  <c:v>-1</c:v>
                </c:pt>
                <c:pt idx="6799">
                  <c:v>-1</c:v>
                </c:pt>
                <c:pt idx="6800">
                  <c:v>-1</c:v>
                </c:pt>
                <c:pt idx="6801">
                  <c:v>-1</c:v>
                </c:pt>
                <c:pt idx="6802">
                  <c:v>-1</c:v>
                </c:pt>
                <c:pt idx="6803">
                  <c:v>-1</c:v>
                </c:pt>
                <c:pt idx="6804">
                  <c:v>-1</c:v>
                </c:pt>
                <c:pt idx="6805">
                  <c:v>-1</c:v>
                </c:pt>
                <c:pt idx="6806">
                  <c:v>-1</c:v>
                </c:pt>
                <c:pt idx="6807">
                  <c:v>-1</c:v>
                </c:pt>
                <c:pt idx="6808">
                  <c:v>-1</c:v>
                </c:pt>
                <c:pt idx="6809">
                  <c:v>-1</c:v>
                </c:pt>
                <c:pt idx="6810">
                  <c:v>-1</c:v>
                </c:pt>
                <c:pt idx="6811">
                  <c:v>-1</c:v>
                </c:pt>
                <c:pt idx="6812">
                  <c:v>-1</c:v>
                </c:pt>
                <c:pt idx="6813">
                  <c:v>-1</c:v>
                </c:pt>
                <c:pt idx="6814">
                  <c:v>-1</c:v>
                </c:pt>
                <c:pt idx="6815">
                  <c:v>-1</c:v>
                </c:pt>
                <c:pt idx="6816">
                  <c:v>-1</c:v>
                </c:pt>
                <c:pt idx="6817">
                  <c:v>-1</c:v>
                </c:pt>
                <c:pt idx="6818">
                  <c:v>-1</c:v>
                </c:pt>
                <c:pt idx="6819">
                  <c:v>-1</c:v>
                </c:pt>
                <c:pt idx="6820">
                  <c:v>-1</c:v>
                </c:pt>
                <c:pt idx="6821">
                  <c:v>-1</c:v>
                </c:pt>
                <c:pt idx="6822">
                  <c:v>-1</c:v>
                </c:pt>
                <c:pt idx="6823">
                  <c:v>-1</c:v>
                </c:pt>
                <c:pt idx="6824">
                  <c:v>-1</c:v>
                </c:pt>
                <c:pt idx="6825">
                  <c:v>-1</c:v>
                </c:pt>
                <c:pt idx="6826">
                  <c:v>-1</c:v>
                </c:pt>
                <c:pt idx="6827">
                  <c:v>-1</c:v>
                </c:pt>
                <c:pt idx="6828">
                  <c:v>-1</c:v>
                </c:pt>
                <c:pt idx="6829">
                  <c:v>-1</c:v>
                </c:pt>
                <c:pt idx="6830">
                  <c:v>-1</c:v>
                </c:pt>
                <c:pt idx="6831">
                  <c:v>-1</c:v>
                </c:pt>
                <c:pt idx="6832">
                  <c:v>-1</c:v>
                </c:pt>
                <c:pt idx="6833">
                  <c:v>-1</c:v>
                </c:pt>
                <c:pt idx="6834">
                  <c:v>-1</c:v>
                </c:pt>
                <c:pt idx="6835">
                  <c:v>-1</c:v>
                </c:pt>
                <c:pt idx="6836">
                  <c:v>-1</c:v>
                </c:pt>
                <c:pt idx="6837">
                  <c:v>-1</c:v>
                </c:pt>
                <c:pt idx="6838">
                  <c:v>-1</c:v>
                </c:pt>
                <c:pt idx="6839">
                  <c:v>-1</c:v>
                </c:pt>
                <c:pt idx="6840">
                  <c:v>-1</c:v>
                </c:pt>
                <c:pt idx="6841">
                  <c:v>-1</c:v>
                </c:pt>
                <c:pt idx="6842">
                  <c:v>-1</c:v>
                </c:pt>
                <c:pt idx="6843">
                  <c:v>-1</c:v>
                </c:pt>
                <c:pt idx="6844">
                  <c:v>-1</c:v>
                </c:pt>
                <c:pt idx="6845">
                  <c:v>-1</c:v>
                </c:pt>
                <c:pt idx="6846">
                  <c:v>-1</c:v>
                </c:pt>
                <c:pt idx="6847">
                  <c:v>-1</c:v>
                </c:pt>
                <c:pt idx="6848">
                  <c:v>-1</c:v>
                </c:pt>
                <c:pt idx="6849">
                  <c:v>-1</c:v>
                </c:pt>
                <c:pt idx="6850">
                  <c:v>-1</c:v>
                </c:pt>
                <c:pt idx="6851">
                  <c:v>-1</c:v>
                </c:pt>
                <c:pt idx="6852">
                  <c:v>-1</c:v>
                </c:pt>
                <c:pt idx="6853">
                  <c:v>-1</c:v>
                </c:pt>
                <c:pt idx="6854">
                  <c:v>-1</c:v>
                </c:pt>
                <c:pt idx="6855">
                  <c:v>-1</c:v>
                </c:pt>
                <c:pt idx="6856">
                  <c:v>-1</c:v>
                </c:pt>
                <c:pt idx="6857">
                  <c:v>-1</c:v>
                </c:pt>
                <c:pt idx="6858">
                  <c:v>-1</c:v>
                </c:pt>
                <c:pt idx="6859">
                  <c:v>-1</c:v>
                </c:pt>
                <c:pt idx="6860">
                  <c:v>-1</c:v>
                </c:pt>
                <c:pt idx="6861">
                  <c:v>-1</c:v>
                </c:pt>
                <c:pt idx="6862">
                  <c:v>-1</c:v>
                </c:pt>
                <c:pt idx="6863">
                  <c:v>-1</c:v>
                </c:pt>
                <c:pt idx="6864">
                  <c:v>-1</c:v>
                </c:pt>
                <c:pt idx="6865">
                  <c:v>-1</c:v>
                </c:pt>
                <c:pt idx="6866">
                  <c:v>-1</c:v>
                </c:pt>
                <c:pt idx="6867">
                  <c:v>-1</c:v>
                </c:pt>
                <c:pt idx="6868">
                  <c:v>-1</c:v>
                </c:pt>
                <c:pt idx="6869">
                  <c:v>-1</c:v>
                </c:pt>
                <c:pt idx="6870">
                  <c:v>-1</c:v>
                </c:pt>
                <c:pt idx="6871">
                  <c:v>-1</c:v>
                </c:pt>
                <c:pt idx="6872">
                  <c:v>-1</c:v>
                </c:pt>
                <c:pt idx="6873">
                  <c:v>-1</c:v>
                </c:pt>
                <c:pt idx="6874">
                  <c:v>-1</c:v>
                </c:pt>
                <c:pt idx="6875">
                  <c:v>-1</c:v>
                </c:pt>
                <c:pt idx="6876">
                  <c:v>-1</c:v>
                </c:pt>
                <c:pt idx="6877">
                  <c:v>-1</c:v>
                </c:pt>
                <c:pt idx="6878">
                  <c:v>-1</c:v>
                </c:pt>
                <c:pt idx="6879">
                  <c:v>-1</c:v>
                </c:pt>
                <c:pt idx="6880">
                  <c:v>-1</c:v>
                </c:pt>
                <c:pt idx="6881">
                  <c:v>-1</c:v>
                </c:pt>
                <c:pt idx="6882">
                  <c:v>-1</c:v>
                </c:pt>
                <c:pt idx="6883">
                  <c:v>-1</c:v>
                </c:pt>
                <c:pt idx="6884">
                  <c:v>-1</c:v>
                </c:pt>
                <c:pt idx="6885">
                  <c:v>-1</c:v>
                </c:pt>
                <c:pt idx="6886">
                  <c:v>-1</c:v>
                </c:pt>
                <c:pt idx="6887">
                  <c:v>-1</c:v>
                </c:pt>
                <c:pt idx="6888">
                  <c:v>-1</c:v>
                </c:pt>
                <c:pt idx="6889">
                  <c:v>-1</c:v>
                </c:pt>
                <c:pt idx="6890">
                  <c:v>-1</c:v>
                </c:pt>
                <c:pt idx="6891">
                  <c:v>-1</c:v>
                </c:pt>
                <c:pt idx="6892">
                  <c:v>-1</c:v>
                </c:pt>
                <c:pt idx="6893">
                  <c:v>-1</c:v>
                </c:pt>
                <c:pt idx="6894">
                  <c:v>-1</c:v>
                </c:pt>
                <c:pt idx="6895">
                  <c:v>-1</c:v>
                </c:pt>
                <c:pt idx="6896">
                  <c:v>-1</c:v>
                </c:pt>
                <c:pt idx="6897">
                  <c:v>-1</c:v>
                </c:pt>
                <c:pt idx="6898">
                  <c:v>-1</c:v>
                </c:pt>
                <c:pt idx="6899">
                  <c:v>-1</c:v>
                </c:pt>
                <c:pt idx="6900">
                  <c:v>-1</c:v>
                </c:pt>
                <c:pt idx="6901">
                  <c:v>-1</c:v>
                </c:pt>
                <c:pt idx="6902">
                  <c:v>-1</c:v>
                </c:pt>
                <c:pt idx="6903">
                  <c:v>-1</c:v>
                </c:pt>
                <c:pt idx="6904">
                  <c:v>-1</c:v>
                </c:pt>
                <c:pt idx="6905">
                  <c:v>-1</c:v>
                </c:pt>
                <c:pt idx="6906">
                  <c:v>-1</c:v>
                </c:pt>
                <c:pt idx="6907">
                  <c:v>-1</c:v>
                </c:pt>
                <c:pt idx="6908">
                  <c:v>-1</c:v>
                </c:pt>
                <c:pt idx="6909">
                  <c:v>-1</c:v>
                </c:pt>
                <c:pt idx="6910">
                  <c:v>-1</c:v>
                </c:pt>
                <c:pt idx="6911">
                  <c:v>-1</c:v>
                </c:pt>
                <c:pt idx="6912">
                  <c:v>-1</c:v>
                </c:pt>
                <c:pt idx="6913">
                  <c:v>-1</c:v>
                </c:pt>
                <c:pt idx="6914">
                  <c:v>-1</c:v>
                </c:pt>
                <c:pt idx="6915">
                  <c:v>-1</c:v>
                </c:pt>
                <c:pt idx="6916">
                  <c:v>-1</c:v>
                </c:pt>
                <c:pt idx="6917">
                  <c:v>-1</c:v>
                </c:pt>
                <c:pt idx="6918">
                  <c:v>-1</c:v>
                </c:pt>
                <c:pt idx="6919">
                  <c:v>-1</c:v>
                </c:pt>
                <c:pt idx="6920">
                  <c:v>-1</c:v>
                </c:pt>
                <c:pt idx="6921">
                  <c:v>-1</c:v>
                </c:pt>
                <c:pt idx="6922">
                  <c:v>-1</c:v>
                </c:pt>
                <c:pt idx="6923">
                  <c:v>-1</c:v>
                </c:pt>
                <c:pt idx="6924">
                  <c:v>-1</c:v>
                </c:pt>
                <c:pt idx="6925">
                  <c:v>-1</c:v>
                </c:pt>
                <c:pt idx="6926">
                  <c:v>-1</c:v>
                </c:pt>
                <c:pt idx="6927">
                  <c:v>-1</c:v>
                </c:pt>
                <c:pt idx="6928">
                  <c:v>-1</c:v>
                </c:pt>
                <c:pt idx="6929">
                  <c:v>-1</c:v>
                </c:pt>
                <c:pt idx="6930">
                  <c:v>-1</c:v>
                </c:pt>
                <c:pt idx="6931">
                  <c:v>-1</c:v>
                </c:pt>
                <c:pt idx="6932">
                  <c:v>-1</c:v>
                </c:pt>
                <c:pt idx="6933">
                  <c:v>-1</c:v>
                </c:pt>
                <c:pt idx="6934">
                  <c:v>-1</c:v>
                </c:pt>
                <c:pt idx="6935">
                  <c:v>-1</c:v>
                </c:pt>
                <c:pt idx="6936">
                  <c:v>-1</c:v>
                </c:pt>
                <c:pt idx="6937">
                  <c:v>-1</c:v>
                </c:pt>
                <c:pt idx="6938">
                  <c:v>-1</c:v>
                </c:pt>
                <c:pt idx="6939">
                  <c:v>-1</c:v>
                </c:pt>
                <c:pt idx="6940">
                  <c:v>-1</c:v>
                </c:pt>
                <c:pt idx="6941">
                  <c:v>-1</c:v>
                </c:pt>
                <c:pt idx="6942">
                  <c:v>-1</c:v>
                </c:pt>
                <c:pt idx="6943">
                  <c:v>-1</c:v>
                </c:pt>
                <c:pt idx="6944">
                  <c:v>-1</c:v>
                </c:pt>
                <c:pt idx="6945">
                  <c:v>-1</c:v>
                </c:pt>
                <c:pt idx="6946">
                  <c:v>-1</c:v>
                </c:pt>
                <c:pt idx="6947">
                  <c:v>-1</c:v>
                </c:pt>
                <c:pt idx="6948">
                  <c:v>-1</c:v>
                </c:pt>
                <c:pt idx="6949">
                  <c:v>-1</c:v>
                </c:pt>
                <c:pt idx="6950">
                  <c:v>-1</c:v>
                </c:pt>
                <c:pt idx="6951">
                  <c:v>-1</c:v>
                </c:pt>
                <c:pt idx="6952">
                  <c:v>-1</c:v>
                </c:pt>
                <c:pt idx="6953">
                  <c:v>-1</c:v>
                </c:pt>
                <c:pt idx="6954">
                  <c:v>-1</c:v>
                </c:pt>
                <c:pt idx="6955">
                  <c:v>-1</c:v>
                </c:pt>
                <c:pt idx="6956">
                  <c:v>-1</c:v>
                </c:pt>
                <c:pt idx="6957">
                  <c:v>-1</c:v>
                </c:pt>
                <c:pt idx="6958">
                  <c:v>-1</c:v>
                </c:pt>
                <c:pt idx="6959">
                  <c:v>-1</c:v>
                </c:pt>
                <c:pt idx="6960">
                  <c:v>-1</c:v>
                </c:pt>
                <c:pt idx="6961">
                  <c:v>-1</c:v>
                </c:pt>
                <c:pt idx="6962">
                  <c:v>-1</c:v>
                </c:pt>
                <c:pt idx="6963">
                  <c:v>-1</c:v>
                </c:pt>
                <c:pt idx="6964">
                  <c:v>-1</c:v>
                </c:pt>
                <c:pt idx="6965">
                  <c:v>-1</c:v>
                </c:pt>
                <c:pt idx="6966">
                  <c:v>-1</c:v>
                </c:pt>
                <c:pt idx="6967">
                  <c:v>-1</c:v>
                </c:pt>
                <c:pt idx="6968">
                  <c:v>-1</c:v>
                </c:pt>
                <c:pt idx="6969">
                  <c:v>-1</c:v>
                </c:pt>
                <c:pt idx="6970">
                  <c:v>-1</c:v>
                </c:pt>
                <c:pt idx="6971">
                  <c:v>-1</c:v>
                </c:pt>
                <c:pt idx="6972">
                  <c:v>-1</c:v>
                </c:pt>
                <c:pt idx="6973">
                  <c:v>-1</c:v>
                </c:pt>
                <c:pt idx="6974">
                  <c:v>-1</c:v>
                </c:pt>
                <c:pt idx="6975">
                  <c:v>-1</c:v>
                </c:pt>
                <c:pt idx="6976">
                  <c:v>-1</c:v>
                </c:pt>
                <c:pt idx="6977">
                  <c:v>-1</c:v>
                </c:pt>
                <c:pt idx="6978">
                  <c:v>-1</c:v>
                </c:pt>
                <c:pt idx="6979">
                  <c:v>-1</c:v>
                </c:pt>
                <c:pt idx="6980">
                  <c:v>-1</c:v>
                </c:pt>
                <c:pt idx="6981">
                  <c:v>-1</c:v>
                </c:pt>
                <c:pt idx="6982">
                  <c:v>-1</c:v>
                </c:pt>
                <c:pt idx="6983">
                  <c:v>-1</c:v>
                </c:pt>
                <c:pt idx="6984">
                  <c:v>-1</c:v>
                </c:pt>
                <c:pt idx="6985">
                  <c:v>-1</c:v>
                </c:pt>
                <c:pt idx="6986">
                  <c:v>-1</c:v>
                </c:pt>
                <c:pt idx="6987">
                  <c:v>-1</c:v>
                </c:pt>
                <c:pt idx="6988">
                  <c:v>-1</c:v>
                </c:pt>
                <c:pt idx="6989">
                  <c:v>-1</c:v>
                </c:pt>
                <c:pt idx="6990">
                  <c:v>-1</c:v>
                </c:pt>
                <c:pt idx="6991">
                  <c:v>-1</c:v>
                </c:pt>
                <c:pt idx="6992">
                  <c:v>-1</c:v>
                </c:pt>
                <c:pt idx="6993">
                  <c:v>-1</c:v>
                </c:pt>
                <c:pt idx="6994">
                  <c:v>-1</c:v>
                </c:pt>
                <c:pt idx="6995">
                  <c:v>-1</c:v>
                </c:pt>
                <c:pt idx="6996">
                  <c:v>-1</c:v>
                </c:pt>
                <c:pt idx="6997">
                  <c:v>-1</c:v>
                </c:pt>
                <c:pt idx="6998">
                  <c:v>-1</c:v>
                </c:pt>
                <c:pt idx="6999">
                  <c:v>-1</c:v>
                </c:pt>
                <c:pt idx="7000">
                  <c:v>-1</c:v>
                </c:pt>
                <c:pt idx="7001">
                  <c:v>-1</c:v>
                </c:pt>
                <c:pt idx="7002">
                  <c:v>-1</c:v>
                </c:pt>
                <c:pt idx="7003">
                  <c:v>-1</c:v>
                </c:pt>
                <c:pt idx="7004">
                  <c:v>-1</c:v>
                </c:pt>
                <c:pt idx="7005">
                  <c:v>-1</c:v>
                </c:pt>
                <c:pt idx="7006">
                  <c:v>-1</c:v>
                </c:pt>
                <c:pt idx="7007">
                  <c:v>-1</c:v>
                </c:pt>
                <c:pt idx="7008">
                  <c:v>-1</c:v>
                </c:pt>
                <c:pt idx="7009">
                  <c:v>-1</c:v>
                </c:pt>
                <c:pt idx="7010">
                  <c:v>-1</c:v>
                </c:pt>
                <c:pt idx="7011">
                  <c:v>-1</c:v>
                </c:pt>
                <c:pt idx="7012">
                  <c:v>-1</c:v>
                </c:pt>
                <c:pt idx="7013">
                  <c:v>-1</c:v>
                </c:pt>
                <c:pt idx="7014">
                  <c:v>-1</c:v>
                </c:pt>
                <c:pt idx="7015">
                  <c:v>-1</c:v>
                </c:pt>
                <c:pt idx="7016">
                  <c:v>-1</c:v>
                </c:pt>
                <c:pt idx="7017">
                  <c:v>-1</c:v>
                </c:pt>
                <c:pt idx="7018">
                  <c:v>-1</c:v>
                </c:pt>
                <c:pt idx="7019">
                  <c:v>-1</c:v>
                </c:pt>
                <c:pt idx="7020">
                  <c:v>-1</c:v>
                </c:pt>
                <c:pt idx="7021">
                  <c:v>-1</c:v>
                </c:pt>
                <c:pt idx="7022">
                  <c:v>-1</c:v>
                </c:pt>
                <c:pt idx="7023">
                  <c:v>-1</c:v>
                </c:pt>
                <c:pt idx="7024">
                  <c:v>-1</c:v>
                </c:pt>
                <c:pt idx="7025">
                  <c:v>-1</c:v>
                </c:pt>
                <c:pt idx="7026">
                  <c:v>-1</c:v>
                </c:pt>
                <c:pt idx="7027">
                  <c:v>-1</c:v>
                </c:pt>
                <c:pt idx="7028">
                  <c:v>-1</c:v>
                </c:pt>
                <c:pt idx="7029">
                  <c:v>-1</c:v>
                </c:pt>
                <c:pt idx="7030">
                  <c:v>-1</c:v>
                </c:pt>
                <c:pt idx="7031">
                  <c:v>-1</c:v>
                </c:pt>
                <c:pt idx="7032">
                  <c:v>-1</c:v>
                </c:pt>
                <c:pt idx="7033">
                  <c:v>-1</c:v>
                </c:pt>
                <c:pt idx="7034">
                  <c:v>-1</c:v>
                </c:pt>
                <c:pt idx="7035">
                  <c:v>-1</c:v>
                </c:pt>
                <c:pt idx="7036">
                  <c:v>-1</c:v>
                </c:pt>
                <c:pt idx="7037">
                  <c:v>-1</c:v>
                </c:pt>
                <c:pt idx="7038">
                  <c:v>-1</c:v>
                </c:pt>
                <c:pt idx="7039">
                  <c:v>-1</c:v>
                </c:pt>
                <c:pt idx="7040">
                  <c:v>-1</c:v>
                </c:pt>
                <c:pt idx="7041">
                  <c:v>-1</c:v>
                </c:pt>
                <c:pt idx="7042">
                  <c:v>-1</c:v>
                </c:pt>
                <c:pt idx="7043">
                  <c:v>-1</c:v>
                </c:pt>
                <c:pt idx="7044">
                  <c:v>-1</c:v>
                </c:pt>
                <c:pt idx="7045">
                  <c:v>-1</c:v>
                </c:pt>
                <c:pt idx="7046">
                  <c:v>-1</c:v>
                </c:pt>
                <c:pt idx="7047">
                  <c:v>-1</c:v>
                </c:pt>
                <c:pt idx="7048">
                  <c:v>-1</c:v>
                </c:pt>
                <c:pt idx="7049">
                  <c:v>-1</c:v>
                </c:pt>
                <c:pt idx="7050">
                  <c:v>-1</c:v>
                </c:pt>
                <c:pt idx="7051">
                  <c:v>-1</c:v>
                </c:pt>
                <c:pt idx="7052">
                  <c:v>-1</c:v>
                </c:pt>
                <c:pt idx="7053">
                  <c:v>-1</c:v>
                </c:pt>
                <c:pt idx="7054">
                  <c:v>-1</c:v>
                </c:pt>
                <c:pt idx="7055">
                  <c:v>-1</c:v>
                </c:pt>
                <c:pt idx="7056">
                  <c:v>-1</c:v>
                </c:pt>
                <c:pt idx="7057">
                  <c:v>-1</c:v>
                </c:pt>
                <c:pt idx="7058">
                  <c:v>-1</c:v>
                </c:pt>
                <c:pt idx="7059">
                  <c:v>-1</c:v>
                </c:pt>
                <c:pt idx="7060">
                  <c:v>-1</c:v>
                </c:pt>
                <c:pt idx="7061">
                  <c:v>-1</c:v>
                </c:pt>
                <c:pt idx="7062">
                  <c:v>-1</c:v>
                </c:pt>
                <c:pt idx="7063">
                  <c:v>-1</c:v>
                </c:pt>
                <c:pt idx="7064">
                  <c:v>-1</c:v>
                </c:pt>
                <c:pt idx="7065">
                  <c:v>-1</c:v>
                </c:pt>
                <c:pt idx="7066">
                  <c:v>-1</c:v>
                </c:pt>
                <c:pt idx="7067">
                  <c:v>-1</c:v>
                </c:pt>
                <c:pt idx="7068">
                  <c:v>-1</c:v>
                </c:pt>
                <c:pt idx="7069">
                  <c:v>-1</c:v>
                </c:pt>
                <c:pt idx="7070">
                  <c:v>-1</c:v>
                </c:pt>
                <c:pt idx="7071">
                  <c:v>-1</c:v>
                </c:pt>
                <c:pt idx="7072">
                  <c:v>-1</c:v>
                </c:pt>
                <c:pt idx="7073">
                  <c:v>-1</c:v>
                </c:pt>
                <c:pt idx="7074">
                  <c:v>-1</c:v>
                </c:pt>
                <c:pt idx="7075">
                  <c:v>-1</c:v>
                </c:pt>
                <c:pt idx="7076">
                  <c:v>-1</c:v>
                </c:pt>
                <c:pt idx="7077">
                  <c:v>-1</c:v>
                </c:pt>
                <c:pt idx="7078">
                  <c:v>-1</c:v>
                </c:pt>
                <c:pt idx="7079">
                  <c:v>-1</c:v>
                </c:pt>
                <c:pt idx="7080">
                  <c:v>-1</c:v>
                </c:pt>
                <c:pt idx="7081">
                  <c:v>-1</c:v>
                </c:pt>
                <c:pt idx="7082">
                  <c:v>-1</c:v>
                </c:pt>
                <c:pt idx="7083">
                  <c:v>-1</c:v>
                </c:pt>
                <c:pt idx="7084">
                  <c:v>-1</c:v>
                </c:pt>
                <c:pt idx="7085">
                  <c:v>-1</c:v>
                </c:pt>
                <c:pt idx="7086">
                  <c:v>-1</c:v>
                </c:pt>
                <c:pt idx="7087">
                  <c:v>-1</c:v>
                </c:pt>
                <c:pt idx="7088">
                  <c:v>-1</c:v>
                </c:pt>
                <c:pt idx="7089">
                  <c:v>-1</c:v>
                </c:pt>
                <c:pt idx="7090">
                  <c:v>-1</c:v>
                </c:pt>
                <c:pt idx="7091">
                  <c:v>-1</c:v>
                </c:pt>
                <c:pt idx="7092">
                  <c:v>-1</c:v>
                </c:pt>
                <c:pt idx="7093">
                  <c:v>-1</c:v>
                </c:pt>
                <c:pt idx="7094">
                  <c:v>-1</c:v>
                </c:pt>
                <c:pt idx="7095">
                  <c:v>-1</c:v>
                </c:pt>
                <c:pt idx="7096">
                  <c:v>-1</c:v>
                </c:pt>
                <c:pt idx="7097">
                  <c:v>-1</c:v>
                </c:pt>
                <c:pt idx="7098">
                  <c:v>-1</c:v>
                </c:pt>
                <c:pt idx="7099">
                  <c:v>-1</c:v>
                </c:pt>
                <c:pt idx="7100">
                  <c:v>-1</c:v>
                </c:pt>
                <c:pt idx="7101">
                  <c:v>-1</c:v>
                </c:pt>
                <c:pt idx="7102">
                  <c:v>-1</c:v>
                </c:pt>
                <c:pt idx="7103">
                  <c:v>-1</c:v>
                </c:pt>
                <c:pt idx="7104">
                  <c:v>-1</c:v>
                </c:pt>
                <c:pt idx="7105">
                  <c:v>-1</c:v>
                </c:pt>
                <c:pt idx="7106">
                  <c:v>-1</c:v>
                </c:pt>
                <c:pt idx="7107">
                  <c:v>-1</c:v>
                </c:pt>
                <c:pt idx="7108">
                  <c:v>-1</c:v>
                </c:pt>
                <c:pt idx="7109">
                  <c:v>-1</c:v>
                </c:pt>
                <c:pt idx="7110">
                  <c:v>-1</c:v>
                </c:pt>
                <c:pt idx="7111">
                  <c:v>-1</c:v>
                </c:pt>
                <c:pt idx="7112">
                  <c:v>-1</c:v>
                </c:pt>
                <c:pt idx="7113">
                  <c:v>-1</c:v>
                </c:pt>
                <c:pt idx="7114">
                  <c:v>-1</c:v>
                </c:pt>
                <c:pt idx="7115">
                  <c:v>-1</c:v>
                </c:pt>
                <c:pt idx="7116">
                  <c:v>-1</c:v>
                </c:pt>
                <c:pt idx="7117">
                  <c:v>-1</c:v>
                </c:pt>
                <c:pt idx="7118">
                  <c:v>-1</c:v>
                </c:pt>
                <c:pt idx="7119">
                  <c:v>-1</c:v>
                </c:pt>
                <c:pt idx="7120">
                  <c:v>-1</c:v>
                </c:pt>
                <c:pt idx="7121">
                  <c:v>-1</c:v>
                </c:pt>
                <c:pt idx="7122">
                  <c:v>-1</c:v>
                </c:pt>
                <c:pt idx="7123">
                  <c:v>-1</c:v>
                </c:pt>
                <c:pt idx="7124">
                  <c:v>-1</c:v>
                </c:pt>
                <c:pt idx="7125">
                  <c:v>-1</c:v>
                </c:pt>
                <c:pt idx="7126">
                  <c:v>-1</c:v>
                </c:pt>
                <c:pt idx="7127">
                  <c:v>-1</c:v>
                </c:pt>
                <c:pt idx="7128">
                  <c:v>-1</c:v>
                </c:pt>
                <c:pt idx="7129">
                  <c:v>-1</c:v>
                </c:pt>
                <c:pt idx="7130">
                  <c:v>-1</c:v>
                </c:pt>
                <c:pt idx="7131">
                  <c:v>-1</c:v>
                </c:pt>
                <c:pt idx="7132">
                  <c:v>-1</c:v>
                </c:pt>
                <c:pt idx="7133">
                  <c:v>-1</c:v>
                </c:pt>
                <c:pt idx="7134">
                  <c:v>-1</c:v>
                </c:pt>
                <c:pt idx="7135">
                  <c:v>-1</c:v>
                </c:pt>
                <c:pt idx="7136">
                  <c:v>-1</c:v>
                </c:pt>
                <c:pt idx="7137">
                  <c:v>-1</c:v>
                </c:pt>
                <c:pt idx="7138">
                  <c:v>-1</c:v>
                </c:pt>
                <c:pt idx="7139">
                  <c:v>-1</c:v>
                </c:pt>
                <c:pt idx="7140">
                  <c:v>-1</c:v>
                </c:pt>
                <c:pt idx="7141">
                  <c:v>-1</c:v>
                </c:pt>
                <c:pt idx="7142">
                  <c:v>-1</c:v>
                </c:pt>
                <c:pt idx="7143">
                  <c:v>-1</c:v>
                </c:pt>
                <c:pt idx="7144">
                  <c:v>-1</c:v>
                </c:pt>
                <c:pt idx="7145">
                  <c:v>-1</c:v>
                </c:pt>
                <c:pt idx="7146">
                  <c:v>-1</c:v>
                </c:pt>
                <c:pt idx="7147">
                  <c:v>-1</c:v>
                </c:pt>
                <c:pt idx="7148">
                  <c:v>-1</c:v>
                </c:pt>
                <c:pt idx="7149">
                  <c:v>-1</c:v>
                </c:pt>
                <c:pt idx="7150">
                  <c:v>-1</c:v>
                </c:pt>
                <c:pt idx="7151">
                  <c:v>-1</c:v>
                </c:pt>
                <c:pt idx="7152">
                  <c:v>-1</c:v>
                </c:pt>
                <c:pt idx="7153">
                  <c:v>-1</c:v>
                </c:pt>
                <c:pt idx="7154">
                  <c:v>-1</c:v>
                </c:pt>
                <c:pt idx="7155">
                  <c:v>-1</c:v>
                </c:pt>
                <c:pt idx="7156">
                  <c:v>-1</c:v>
                </c:pt>
                <c:pt idx="7157">
                  <c:v>-1</c:v>
                </c:pt>
                <c:pt idx="7158">
                  <c:v>-1</c:v>
                </c:pt>
                <c:pt idx="7159">
                  <c:v>-1</c:v>
                </c:pt>
                <c:pt idx="7160">
                  <c:v>-1</c:v>
                </c:pt>
                <c:pt idx="7161">
                  <c:v>-1</c:v>
                </c:pt>
                <c:pt idx="7162">
                  <c:v>-1</c:v>
                </c:pt>
                <c:pt idx="7163">
                  <c:v>-1</c:v>
                </c:pt>
                <c:pt idx="7164">
                  <c:v>-1</c:v>
                </c:pt>
                <c:pt idx="7165">
                  <c:v>-1</c:v>
                </c:pt>
                <c:pt idx="7166">
                  <c:v>-1</c:v>
                </c:pt>
                <c:pt idx="7167">
                  <c:v>-1</c:v>
                </c:pt>
                <c:pt idx="7168">
                  <c:v>-1</c:v>
                </c:pt>
                <c:pt idx="7169">
                  <c:v>-1</c:v>
                </c:pt>
                <c:pt idx="7170">
                  <c:v>-1</c:v>
                </c:pt>
                <c:pt idx="7171">
                  <c:v>-1</c:v>
                </c:pt>
                <c:pt idx="7172">
                  <c:v>-1</c:v>
                </c:pt>
                <c:pt idx="7173">
                  <c:v>-1</c:v>
                </c:pt>
                <c:pt idx="7174">
                  <c:v>-1</c:v>
                </c:pt>
                <c:pt idx="7175">
                  <c:v>-1</c:v>
                </c:pt>
                <c:pt idx="7176">
                  <c:v>-1</c:v>
                </c:pt>
                <c:pt idx="7177">
                  <c:v>-1</c:v>
                </c:pt>
                <c:pt idx="7178">
                  <c:v>-1</c:v>
                </c:pt>
                <c:pt idx="7179">
                  <c:v>-1</c:v>
                </c:pt>
                <c:pt idx="7180">
                  <c:v>-1</c:v>
                </c:pt>
                <c:pt idx="7181">
                  <c:v>-1</c:v>
                </c:pt>
                <c:pt idx="7182">
                  <c:v>-1</c:v>
                </c:pt>
                <c:pt idx="7183">
                  <c:v>-1</c:v>
                </c:pt>
                <c:pt idx="7184">
                  <c:v>-1</c:v>
                </c:pt>
                <c:pt idx="7185">
                  <c:v>-1</c:v>
                </c:pt>
                <c:pt idx="7186">
                  <c:v>-1</c:v>
                </c:pt>
                <c:pt idx="7187">
                  <c:v>-1</c:v>
                </c:pt>
                <c:pt idx="7188">
                  <c:v>-1</c:v>
                </c:pt>
                <c:pt idx="7189">
                  <c:v>-1</c:v>
                </c:pt>
                <c:pt idx="7190">
                  <c:v>-1</c:v>
                </c:pt>
                <c:pt idx="7191">
                  <c:v>-1</c:v>
                </c:pt>
                <c:pt idx="7192">
                  <c:v>-1</c:v>
                </c:pt>
                <c:pt idx="7193">
                  <c:v>-1</c:v>
                </c:pt>
                <c:pt idx="7194">
                  <c:v>-1</c:v>
                </c:pt>
                <c:pt idx="7195">
                  <c:v>-1</c:v>
                </c:pt>
                <c:pt idx="7196">
                  <c:v>-1</c:v>
                </c:pt>
                <c:pt idx="7197">
                  <c:v>-1</c:v>
                </c:pt>
                <c:pt idx="7198">
                  <c:v>-1</c:v>
                </c:pt>
                <c:pt idx="7199">
                  <c:v>-1</c:v>
                </c:pt>
                <c:pt idx="7200">
                  <c:v>-1</c:v>
                </c:pt>
                <c:pt idx="7201">
                  <c:v>-1</c:v>
                </c:pt>
                <c:pt idx="7202">
                  <c:v>-1</c:v>
                </c:pt>
                <c:pt idx="7203">
                  <c:v>-1</c:v>
                </c:pt>
                <c:pt idx="7204">
                  <c:v>-1</c:v>
                </c:pt>
                <c:pt idx="7205">
                  <c:v>-1</c:v>
                </c:pt>
                <c:pt idx="7206">
                  <c:v>-1</c:v>
                </c:pt>
                <c:pt idx="7207">
                  <c:v>-1</c:v>
                </c:pt>
                <c:pt idx="7208">
                  <c:v>-1</c:v>
                </c:pt>
                <c:pt idx="7209">
                  <c:v>-1</c:v>
                </c:pt>
                <c:pt idx="7210">
                  <c:v>-1</c:v>
                </c:pt>
                <c:pt idx="7211">
                  <c:v>-1</c:v>
                </c:pt>
                <c:pt idx="7212">
                  <c:v>-1</c:v>
                </c:pt>
                <c:pt idx="7213">
                  <c:v>-1</c:v>
                </c:pt>
                <c:pt idx="7214">
                  <c:v>-1</c:v>
                </c:pt>
                <c:pt idx="7215">
                  <c:v>-1</c:v>
                </c:pt>
                <c:pt idx="7216">
                  <c:v>-1</c:v>
                </c:pt>
                <c:pt idx="7217">
                  <c:v>-1</c:v>
                </c:pt>
                <c:pt idx="7218">
                  <c:v>-1</c:v>
                </c:pt>
                <c:pt idx="7219">
                  <c:v>-1</c:v>
                </c:pt>
                <c:pt idx="7220">
                  <c:v>-1</c:v>
                </c:pt>
                <c:pt idx="7221">
                  <c:v>-1</c:v>
                </c:pt>
                <c:pt idx="7222">
                  <c:v>-1</c:v>
                </c:pt>
                <c:pt idx="7223">
                  <c:v>-1</c:v>
                </c:pt>
                <c:pt idx="7224">
                  <c:v>-1</c:v>
                </c:pt>
                <c:pt idx="7225">
                  <c:v>-1</c:v>
                </c:pt>
                <c:pt idx="7226">
                  <c:v>-1</c:v>
                </c:pt>
                <c:pt idx="7227">
                  <c:v>-1</c:v>
                </c:pt>
                <c:pt idx="7228">
                  <c:v>-1</c:v>
                </c:pt>
                <c:pt idx="7229">
                  <c:v>-1</c:v>
                </c:pt>
                <c:pt idx="7230">
                  <c:v>-1</c:v>
                </c:pt>
                <c:pt idx="7231">
                  <c:v>-1</c:v>
                </c:pt>
                <c:pt idx="7232">
                  <c:v>-1</c:v>
                </c:pt>
                <c:pt idx="7233">
                  <c:v>-1</c:v>
                </c:pt>
                <c:pt idx="7234">
                  <c:v>-1</c:v>
                </c:pt>
                <c:pt idx="7235">
                  <c:v>-1</c:v>
                </c:pt>
                <c:pt idx="7236">
                  <c:v>-1</c:v>
                </c:pt>
                <c:pt idx="7237">
                  <c:v>-1</c:v>
                </c:pt>
                <c:pt idx="7238">
                  <c:v>-1</c:v>
                </c:pt>
                <c:pt idx="7239">
                  <c:v>-1</c:v>
                </c:pt>
                <c:pt idx="7240">
                  <c:v>-1</c:v>
                </c:pt>
                <c:pt idx="7241">
                  <c:v>-1</c:v>
                </c:pt>
                <c:pt idx="7242">
                  <c:v>-1</c:v>
                </c:pt>
                <c:pt idx="7243">
                  <c:v>-1</c:v>
                </c:pt>
                <c:pt idx="7244">
                  <c:v>-1</c:v>
                </c:pt>
                <c:pt idx="7245">
                  <c:v>-1</c:v>
                </c:pt>
                <c:pt idx="7246">
                  <c:v>-1</c:v>
                </c:pt>
                <c:pt idx="7247">
                  <c:v>-1</c:v>
                </c:pt>
                <c:pt idx="7248">
                  <c:v>-1</c:v>
                </c:pt>
                <c:pt idx="7249">
                  <c:v>-1</c:v>
                </c:pt>
                <c:pt idx="7250">
                  <c:v>-1</c:v>
                </c:pt>
                <c:pt idx="7251">
                  <c:v>-1</c:v>
                </c:pt>
                <c:pt idx="7252">
                  <c:v>-1</c:v>
                </c:pt>
                <c:pt idx="7253">
                  <c:v>-1</c:v>
                </c:pt>
                <c:pt idx="7254">
                  <c:v>-1</c:v>
                </c:pt>
                <c:pt idx="7255">
                  <c:v>-1</c:v>
                </c:pt>
                <c:pt idx="7256">
                  <c:v>-1</c:v>
                </c:pt>
                <c:pt idx="7257">
                  <c:v>-1</c:v>
                </c:pt>
                <c:pt idx="7258">
                  <c:v>-1</c:v>
                </c:pt>
                <c:pt idx="7259">
                  <c:v>-1</c:v>
                </c:pt>
                <c:pt idx="7260">
                  <c:v>-1</c:v>
                </c:pt>
                <c:pt idx="7261">
                  <c:v>-1</c:v>
                </c:pt>
                <c:pt idx="7262">
                  <c:v>-1</c:v>
                </c:pt>
                <c:pt idx="7263">
                  <c:v>-1</c:v>
                </c:pt>
                <c:pt idx="7264">
                  <c:v>-1</c:v>
                </c:pt>
                <c:pt idx="7265">
                  <c:v>-1</c:v>
                </c:pt>
                <c:pt idx="7266">
                  <c:v>-1</c:v>
                </c:pt>
                <c:pt idx="7267">
                  <c:v>-1</c:v>
                </c:pt>
                <c:pt idx="7268">
                  <c:v>-1</c:v>
                </c:pt>
                <c:pt idx="7269">
                  <c:v>-1</c:v>
                </c:pt>
                <c:pt idx="7270">
                  <c:v>-1</c:v>
                </c:pt>
                <c:pt idx="7271">
                  <c:v>-1</c:v>
                </c:pt>
                <c:pt idx="7272">
                  <c:v>-1</c:v>
                </c:pt>
                <c:pt idx="7273">
                  <c:v>-1</c:v>
                </c:pt>
                <c:pt idx="7274">
                  <c:v>-1</c:v>
                </c:pt>
                <c:pt idx="7275">
                  <c:v>-1</c:v>
                </c:pt>
                <c:pt idx="7276">
                  <c:v>-1</c:v>
                </c:pt>
                <c:pt idx="7277">
                  <c:v>-1</c:v>
                </c:pt>
                <c:pt idx="7278">
                  <c:v>-1</c:v>
                </c:pt>
                <c:pt idx="7279">
                  <c:v>-1</c:v>
                </c:pt>
                <c:pt idx="7280">
                  <c:v>-1</c:v>
                </c:pt>
                <c:pt idx="7281">
                  <c:v>-1</c:v>
                </c:pt>
                <c:pt idx="7282">
                  <c:v>-1</c:v>
                </c:pt>
                <c:pt idx="7283">
                  <c:v>-1</c:v>
                </c:pt>
                <c:pt idx="7284">
                  <c:v>-1</c:v>
                </c:pt>
                <c:pt idx="7285">
                  <c:v>-1</c:v>
                </c:pt>
                <c:pt idx="7286">
                  <c:v>-1</c:v>
                </c:pt>
                <c:pt idx="7287">
                  <c:v>-1</c:v>
                </c:pt>
                <c:pt idx="7288">
                  <c:v>-1</c:v>
                </c:pt>
                <c:pt idx="7289">
                  <c:v>-1</c:v>
                </c:pt>
                <c:pt idx="7290">
                  <c:v>-1</c:v>
                </c:pt>
                <c:pt idx="7291">
                  <c:v>-1</c:v>
                </c:pt>
                <c:pt idx="7292">
                  <c:v>-1</c:v>
                </c:pt>
                <c:pt idx="7293">
                  <c:v>-1</c:v>
                </c:pt>
                <c:pt idx="7294">
                  <c:v>-1</c:v>
                </c:pt>
                <c:pt idx="7295">
                  <c:v>-1</c:v>
                </c:pt>
                <c:pt idx="7296">
                  <c:v>-1</c:v>
                </c:pt>
                <c:pt idx="7297">
                  <c:v>-1</c:v>
                </c:pt>
                <c:pt idx="7298">
                  <c:v>-1</c:v>
                </c:pt>
                <c:pt idx="7299">
                  <c:v>-1</c:v>
                </c:pt>
                <c:pt idx="7300">
                  <c:v>-1</c:v>
                </c:pt>
                <c:pt idx="7301">
                  <c:v>-1</c:v>
                </c:pt>
                <c:pt idx="7302">
                  <c:v>-1</c:v>
                </c:pt>
                <c:pt idx="7303">
                  <c:v>-1</c:v>
                </c:pt>
                <c:pt idx="7304">
                  <c:v>-1</c:v>
                </c:pt>
                <c:pt idx="7305">
                  <c:v>-1</c:v>
                </c:pt>
                <c:pt idx="7306">
                  <c:v>-1</c:v>
                </c:pt>
                <c:pt idx="7307">
                  <c:v>-1</c:v>
                </c:pt>
                <c:pt idx="7308">
                  <c:v>-1</c:v>
                </c:pt>
                <c:pt idx="7309">
                  <c:v>-1</c:v>
                </c:pt>
                <c:pt idx="7310">
                  <c:v>-1</c:v>
                </c:pt>
                <c:pt idx="7311">
                  <c:v>-1</c:v>
                </c:pt>
                <c:pt idx="7312">
                  <c:v>-1</c:v>
                </c:pt>
                <c:pt idx="7313">
                  <c:v>-1</c:v>
                </c:pt>
                <c:pt idx="7314">
                  <c:v>-1</c:v>
                </c:pt>
                <c:pt idx="7315">
                  <c:v>-1</c:v>
                </c:pt>
                <c:pt idx="7316">
                  <c:v>-1</c:v>
                </c:pt>
                <c:pt idx="7317">
                  <c:v>-1</c:v>
                </c:pt>
                <c:pt idx="7318">
                  <c:v>-1</c:v>
                </c:pt>
                <c:pt idx="7319">
                  <c:v>-1</c:v>
                </c:pt>
                <c:pt idx="7320">
                  <c:v>-1</c:v>
                </c:pt>
                <c:pt idx="7321">
                  <c:v>-1</c:v>
                </c:pt>
                <c:pt idx="7322">
                  <c:v>-1</c:v>
                </c:pt>
                <c:pt idx="7323">
                  <c:v>-1</c:v>
                </c:pt>
                <c:pt idx="7324">
                  <c:v>-1</c:v>
                </c:pt>
                <c:pt idx="7325">
                  <c:v>-1</c:v>
                </c:pt>
                <c:pt idx="7326">
                  <c:v>-1</c:v>
                </c:pt>
                <c:pt idx="7327">
                  <c:v>-1</c:v>
                </c:pt>
                <c:pt idx="7328">
                  <c:v>-1</c:v>
                </c:pt>
                <c:pt idx="7329">
                  <c:v>-1</c:v>
                </c:pt>
                <c:pt idx="7330">
                  <c:v>-1</c:v>
                </c:pt>
                <c:pt idx="7331">
                  <c:v>-1</c:v>
                </c:pt>
                <c:pt idx="7332">
                  <c:v>-1</c:v>
                </c:pt>
                <c:pt idx="7333">
                  <c:v>-1</c:v>
                </c:pt>
                <c:pt idx="7334">
                  <c:v>-1</c:v>
                </c:pt>
                <c:pt idx="7335">
                  <c:v>-1</c:v>
                </c:pt>
                <c:pt idx="7336">
                  <c:v>-1</c:v>
                </c:pt>
                <c:pt idx="7337">
                  <c:v>-1</c:v>
                </c:pt>
                <c:pt idx="7338">
                  <c:v>-1</c:v>
                </c:pt>
                <c:pt idx="7339">
                  <c:v>-1</c:v>
                </c:pt>
                <c:pt idx="7340">
                  <c:v>-1</c:v>
                </c:pt>
                <c:pt idx="7341">
                  <c:v>-1</c:v>
                </c:pt>
                <c:pt idx="7342">
                  <c:v>-1</c:v>
                </c:pt>
                <c:pt idx="7343">
                  <c:v>-1</c:v>
                </c:pt>
                <c:pt idx="7344">
                  <c:v>-1</c:v>
                </c:pt>
                <c:pt idx="7345">
                  <c:v>-1</c:v>
                </c:pt>
                <c:pt idx="7346">
                  <c:v>-1</c:v>
                </c:pt>
                <c:pt idx="7347">
                  <c:v>-1</c:v>
                </c:pt>
                <c:pt idx="7348">
                  <c:v>-1</c:v>
                </c:pt>
                <c:pt idx="7349">
                  <c:v>-1</c:v>
                </c:pt>
                <c:pt idx="7350">
                  <c:v>-1</c:v>
                </c:pt>
                <c:pt idx="7351">
                  <c:v>-1</c:v>
                </c:pt>
                <c:pt idx="7352">
                  <c:v>-1</c:v>
                </c:pt>
                <c:pt idx="7353">
                  <c:v>-1</c:v>
                </c:pt>
                <c:pt idx="7354">
                  <c:v>-1</c:v>
                </c:pt>
                <c:pt idx="7355">
                  <c:v>-1</c:v>
                </c:pt>
                <c:pt idx="7356">
                  <c:v>-1</c:v>
                </c:pt>
                <c:pt idx="7357">
                  <c:v>-1</c:v>
                </c:pt>
                <c:pt idx="7358">
                  <c:v>-1</c:v>
                </c:pt>
                <c:pt idx="7359">
                  <c:v>-1</c:v>
                </c:pt>
                <c:pt idx="7360">
                  <c:v>-1</c:v>
                </c:pt>
                <c:pt idx="7361">
                  <c:v>-1</c:v>
                </c:pt>
                <c:pt idx="7362">
                  <c:v>-1</c:v>
                </c:pt>
                <c:pt idx="7363">
                  <c:v>-1</c:v>
                </c:pt>
                <c:pt idx="7364">
                  <c:v>-1</c:v>
                </c:pt>
                <c:pt idx="7365">
                  <c:v>-1</c:v>
                </c:pt>
                <c:pt idx="7366">
                  <c:v>-1</c:v>
                </c:pt>
                <c:pt idx="7367">
                  <c:v>-1</c:v>
                </c:pt>
                <c:pt idx="7368">
                  <c:v>-1</c:v>
                </c:pt>
                <c:pt idx="7369">
                  <c:v>-1</c:v>
                </c:pt>
                <c:pt idx="7370">
                  <c:v>-1</c:v>
                </c:pt>
                <c:pt idx="7371">
                  <c:v>-1</c:v>
                </c:pt>
                <c:pt idx="7372">
                  <c:v>-1</c:v>
                </c:pt>
                <c:pt idx="7373">
                  <c:v>-1</c:v>
                </c:pt>
                <c:pt idx="7374">
                  <c:v>-1</c:v>
                </c:pt>
                <c:pt idx="7375">
                  <c:v>-1</c:v>
                </c:pt>
                <c:pt idx="7376">
                  <c:v>-1</c:v>
                </c:pt>
                <c:pt idx="7377">
                  <c:v>-1</c:v>
                </c:pt>
                <c:pt idx="7378">
                  <c:v>-1</c:v>
                </c:pt>
                <c:pt idx="7379">
                  <c:v>-1</c:v>
                </c:pt>
                <c:pt idx="7380">
                  <c:v>-1</c:v>
                </c:pt>
                <c:pt idx="7381">
                  <c:v>-1</c:v>
                </c:pt>
                <c:pt idx="7382">
                  <c:v>-1</c:v>
                </c:pt>
                <c:pt idx="7383">
                  <c:v>-1</c:v>
                </c:pt>
                <c:pt idx="7384">
                  <c:v>-1</c:v>
                </c:pt>
                <c:pt idx="7385">
                  <c:v>-1</c:v>
                </c:pt>
                <c:pt idx="7386">
                  <c:v>-1</c:v>
                </c:pt>
                <c:pt idx="7387">
                  <c:v>-1</c:v>
                </c:pt>
                <c:pt idx="7388">
                  <c:v>-1</c:v>
                </c:pt>
                <c:pt idx="7389">
                  <c:v>-1</c:v>
                </c:pt>
                <c:pt idx="7390">
                  <c:v>-1</c:v>
                </c:pt>
                <c:pt idx="7391">
                  <c:v>-1</c:v>
                </c:pt>
                <c:pt idx="7392">
                  <c:v>-1</c:v>
                </c:pt>
                <c:pt idx="7393">
                  <c:v>-1</c:v>
                </c:pt>
                <c:pt idx="7394">
                  <c:v>-1</c:v>
                </c:pt>
                <c:pt idx="7395">
                  <c:v>-1</c:v>
                </c:pt>
                <c:pt idx="7396">
                  <c:v>-1</c:v>
                </c:pt>
                <c:pt idx="7397">
                  <c:v>-1</c:v>
                </c:pt>
                <c:pt idx="7398">
                  <c:v>-1</c:v>
                </c:pt>
                <c:pt idx="7399">
                  <c:v>-1</c:v>
                </c:pt>
                <c:pt idx="7400">
                  <c:v>-1</c:v>
                </c:pt>
                <c:pt idx="7401">
                  <c:v>-1</c:v>
                </c:pt>
                <c:pt idx="7402">
                  <c:v>-1</c:v>
                </c:pt>
                <c:pt idx="7403">
                  <c:v>-1</c:v>
                </c:pt>
                <c:pt idx="7404">
                  <c:v>-1</c:v>
                </c:pt>
                <c:pt idx="7405">
                  <c:v>-1</c:v>
                </c:pt>
                <c:pt idx="7406">
                  <c:v>-1</c:v>
                </c:pt>
                <c:pt idx="7407">
                  <c:v>-1</c:v>
                </c:pt>
                <c:pt idx="7408">
                  <c:v>-1</c:v>
                </c:pt>
                <c:pt idx="7409">
                  <c:v>-1</c:v>
                </c:pt>
                <c:pt idx="7410">
                  <c:v>-1</c:v>
                </c:pt>
                <c:pt idx="7411">
                  <c:v>-1</c:v>
                </c:pt>
                <c:pt idx="7412">
                  <c:v>-1</c:v>
                </c:pt>
                <c:pt idx="7413">
                  <c:v>-1</c:v>
                </c:pt>
                <c:pt idx="7414">
                  <c:v>-1</c:v>
                </c:pt>
                <c:pt idx="7415">
                  <c:v>-1</c:v>
                </c:pt>
                <c:pt idx="7416">
                  <c:v>-1</c:v>
                </c:pt>
                <c:pt idx="7417">
                  <c:v>-1</c:v>
                </c:pt>
                <c:pt idx="7418">
                  <c:v>-1</c:v>
                </c:pt>
                <c:pt idx="7419">
                  <c:v>-1</c:v>
                </c:pt>
                <c:pt idx="7420">
                  <c:v>-1</c:v>
                </c:pt>
                <c:pt idx="7421">
                  <c:v>-1</c:v>
                </c:pt>
                <c:pt idx="7422">
                  <c:v>-1</c:v>
                </c:pt>
                <c:pt idx="7423">
                  <c:v>-1</c:v>
                </c:pt>
                <c:pt idx="7424">
                  <c:v>-1</c:v>
                </c:pt>
                <c:pt idx="7425">
                  <c:v>-1</c:v>
                </c:pt>
                <c:pt idx="7426">
                  <c:v>-1</c:v>
                </c:pt>
                <c:pt idx="7427">
                  <c:v>-1</c:v>
                </c:pt>
                <c:pt idx="7428">
                  <c:v>-1</c:v>
                </c:pt>
                <c:pt idx="7429">
                  <c:v>-1</c:v>
                </c:pt>
                <c:pt idx="7430">
                  <c:v>-1</c:v>
                </c:pt>
                <c:pt idx="7431">
                  <c:v>-1</c:v>
                </c:pt>
                <c:pt idx="7432">
                  <c:v>-1</c:v>
                </c:pt>
                <c:pt idx="7433">
                  <c:v>-1</c:v>
                </c:pt>
                <c:pt idx="7434">
                  <c:v>-1</c:v>
                </c:pt>
                <c:pt idx="7435">
                  <c:v>-1</c:v>
                </c:pt>
                <c:pt idx="7436">
                  <c:v>-1</c:v>
                </c:pt>
                <c:pt idx="7437">
                  <c:v>-1</c:v>
                </c:pt>
                <c:pt idx="7438">
                  <c:v>-1</c:v>
                </c:pt>
                <c:pt idx="7439">
                  <c:v>-1</c:v>
                </c:pt>
                <c:pt idx="7440">
                  <c:v>-1</c:v>
                </c:pt>
                <c:pt idx="7441">
                  <c:v>-1</c:v>
                </c:pt>
                <c:pt idx="7442">
                  <c:v>-1</c:v>
                </c:pt>
                <c:pt idx="7443">
                  <c:v>-1</c:v>
                </c:pt>
                <c:pt idx="7444">
                  <c:v>-1</c:v>
                </c:pt>
                <c:pt idx="7445">
                  <c:v>-1</c:v>
                </c:pt>
                <c:pt idx="7446">
                  <c:v>-1</c:v>
                </c:pt>
                <c:pt idx="7447">
                  <c:v>-1</c:v>
                </c:pt>
                <c:pt idx="7448">
                  <c:v>-1</c:v>
                </c:pt>
                <c:pt idx="7449">
                  <c:v>-1</c:v>
                </c:pt>
                <c:pt idx="7450">
                  <c:v>-1</c:v>
                </c:pt>
                <c:pt idx="7451">
                  <c:v>-1</c:v>
                </c:pt>
                <c:pt idx="7452">
                  <c:v>-1</c:v>
                </c:pt>
                <c:pt idx="7453">
                  <c:v>-1</c:v>
                </c:pt>
                <c:pt idx="7454">
                  <c:v>-1</c:v>
                </c:pt>
                <c:pt idx="7455">
                  <c:v>-1</c:v>
                </c:pt>
                <c:pt idx="7456">
                  <c:v>-1</c:v>
                </c:pt>
                <c:pt idx="7457">
                  <c:v>-1</c:v>
                </c:pt>
                <c:pt idx="7458">
                  <c:v>-1</c:v>
                </c:pt>
                <c:pt idx="7459">
                  <c:v>-1</c:v>
                </c:pt>
                <c:pt idx="7460">
                  <c:v>-1</c:v>
                </c:pt>
                <c:pt idx="7461">
                  <c:v>-1</c:v>
                </c:pt>
                <c:pt idx="7462">
                  <c:v>-1</c:v>
                </c:pt>
                <c:pt idx="7463">
                  <c:v>-1</c:v>
                </c:pt>
                <c:pt idx="7464">
                  <c:v>-1</c:v>
                </c:pt>
                <c:pt idx="7465">
                  <c:v>-1</c:v>
                </c:pt>
                <c:pt idx="7466">
                  <c:v>-1</c:v>
                </c:pt>
                <c:pt idx="7467">
                  <c:v>-1</c:v>
                </c:pt>
                <c:pt idx="7468">
                  <c:v>-1</c:v>
                </c:pt>
                <c:pt idx="7469">
                  <c:v>-1</c:v>
                </c:pt>
                <c:pt idx="7470">
                  <c:v>-1</c:v>
                </c:pt>
                <c:pt idx="7471">
                  <c:v>-1</c:v>
                </c:pt>
                <c:pt idx="7472">
                  <c:v>-1</c:v>
                </c:pt>
                <c:pt idx="7473">
                  <c:v>-1</c:v>
                </c:pt>
                <c:pt idx="7474">
                  <c:v>-1</c:v>
                </c:pt>
                <c:pt idx="7475">
                  <c:v>-1</c:v>
                </c:pt>
                <c:pt idx="7476">
                  <c:v>-1</c:v>
                </c:pt>
                <c:pt idx="7477">
                  <c:v>-1</c:v>
                </c:pt>
                <c:pt idx="7478">
                  <c:v>-1</c:v>
                </c:pt>
                <c:pt idx="7479">
                  <c:v>-1</c:v>
                </c:pt>
                <c:pt idx="7480">
                  <c:v>-1</c:v>
                </c:pt>
                <c:pt idx="7481">
                  <c:v>-1</c:v>
                </c:pt>
                <c:pt idx="7482">
                  <c:v>-1</c:v>
                </c:pt>
                <c:pt idx="7483">
                  <c:v>-1</c:v>
                </c:pt>
                <c:pt idx="7484">
                  <c:v>-1</c:v>
                </c:pt>
                <c:pt idx="7485">
                  <c:v>-1</c:v>
                </c:pt>
                <c:pt idx="7486">
                  <c:v>-1</c:v>
                </c:pt>
                <c:pt idx="7487">
                  <c:v>-1</c:v>
                </c:pt>
                <c:pt idx="7488">
                  <c:v>-1</c:v>
                </c:pt>
                <c:pt idx="7489">
                  <c:v>-1</c:v>
                </c:pt>
                <c:pt idx="7490">
                  <c:v>-1</c:v>
                </c:pt>
                <c:pt idx="7491">
                  <c:v>-1</c:v>
                </c:pt>
                <c:pt idx="7492">
                  <c:v>-1</c:v>
                </c:pt>
                <c:pt idx="7493">
                  <c:v>-1</c:v>
                </c:pt>
                <c:pt idx="7494">
                  <c:v>-1</c:v>
                </c:pt>
                <c:pt idx="7495">
                  <c:v>-1</c:v>
                </c:pt>
                <c:pt idx="7496">
                  <c:v>-1</c:v>
                </c:pt>
                <c:pt idx="7497">
                  <c:v>-1</c:v>
                </c:pt>
                <c:pt idx="7498">
                  <c:v>-1</c:v>
                </c:pt>
                <c:pt idx="7499">
                  <c:v>-1</c:v>
                </c:pt>
                <c:pt idx="7500">
                  <c:v>-1</c:v>
                </c:pt>
                <c:pt idx="7501">
                  <c:v>-1</c:v>
                </c:pt>
                <c:pt idx="7502">
                  <c:v>-1</c:v>
                </c:pt>
                <c:pt idx="7503">
                  <c:v>-1</c:v>
                </c:pt>
                <c:pt idx="7504">
                  <c:v>-1</c:v>
                </c:pt>
                <c:pt idx="7505">
                  <c:v>-1</c:v>
                </c:pt>
                <c:pt idx="7506">
                  <c:v>-1</c:v>
                </c:pt>
                <c:pt idx="7507">
                  <c:v>-1</c:v>
                </c:pt>
                <c:pt idx="7508">
                  <c:v>-1</c:v>
                </c:pt>
                <c:pt idx="7509">
                  <c:v>-1</c:v>
                </c:pt>
                <c:pt idx="7510">
                  <c:v>-1</c:v>
                </c:pt>
                <c:pt idx="7511">
                  <c:v>-1</c:v>
                </c:pt>
                <c:pt idx="7512">
                  <c:v>-1</c:v>
                </c:pt>
                <c:pt idx="7513">
                  <c:v>-1</c:v>
                </c:pt>
                <c:pt idx="7514">
                  <c:v>-1</c:v>
                </c:pt>
                <c:pt idx="7515">
                  <c:v>-1</c:v>
                </c:pt>
                <c:pt idx="7516">
                  <c:v>-1</c:v>
                </c:pt>
                <c:pt idx="7517">
                  <c:v>-1</c:v>
                </c:pt>
                <c:pt idx="7518">
                  <c:v>-1</c:v>
                </c:pt>
                <c:pt idx="7519">
                  <c:v>-1</c:v>
                </c:pt>
                <c:pt idx="7520">
                  <c:v>-1</c:v>
                </c:pt>
                <c:pt idx="7521">
                  <c:v>-1</c:v>
                </c:pt>
                <c:pt idx="7522">
                  <c:v>-1</c:v>
                </c:pt>
                <c:pt idx="7523">
                  <c:v>-1</c:v>
                </c:pt>
                <c:pt idx="7524">
                  <c:v>-1</c:v>
                </c:pt>
                <c:pt idx="7525">
                  <c:v>-1</c:v>
                </c:pt>
                <c:pt idx="7526">
                  <c:v>-1</c:v>
                </c:pt>
                <c:pt idx="7527">
                  <c:v>-1</c:v>
                </c:pt>
                <c:pt idx="7528">
                  <c:v>-1</c:v>
                </c:pt>
                <c:pt idx="7529">
                  <c:v>-1</c:v>
                </c:pt>
                <c:pt idx="7530">
                  <c:v>-1</c:v>
                </c:pt>
                <c:pt idx="7531">
                  <c:v>-1</c:v>
                </c:pt>
                <c:pt idx="7532">
                  <c:v>-1</c:v>
                </c:pt>
                <c:pt idx="7533">
                  <c:v>-1</c:v>
                </c:pt>
                <c:pt idx="7534">
                  <c:v>-1</c:v>
                </c:pt>
                <c:pt idx="7535">
                  <c:v>-1</c:v>
                </c:pt>
                <c:pt idx="7536">
                  <c:v>-1</c:v>
                </c:pt>
                <c:pt idx="7537">
                  <c:v>-1</c:v>
                </c:pt>
                <c:pt idx="7538">
                  <c:v>-1</c:v>
                </c:pt>
                <c:pt idx="7539">
                  <c:v>-1</c:v>
                </c:pt>
                <c:pt idx="7540">
                  <c:v>-1</c:v>
                </c:pt>
                <c:pt idx="7541">
                  <c:v>-1</c:v>
                </c:pt>
                <c:pt idx="7542">
                  <c:v>-1</c:v>
                </c:pt>
                <c:pt idx="7543">
                  <c:v>-1</c:v>
                </c:pt>
                <c:pt idx="7544">
                  <c:v>-1</c:v>
                </c:pt>
                <c:pt idx="7545">
                  <c:v>-1</c:v>
                </c:pt>
                <c:pt idx="7546">
                  <c:v>-1</c:v>
                </c:pt>
                <c:pt idx="7547">
                  <c:v>-1</c:v>
                </c:pt>
                <c:pt idx="7548">
                  <c:v>-1</c:v>
                </c:pt>
                <c:pt idx="7549">
                  <c:v>-1</c:v>
                </c:pt>
                <c:pt idx="7550">
                  <c:v>-1</c:v>
                </c:pt>
                <c:pt idx="7551">
                  <c:v>-1</c:v>
                </c:pt>
                <c:pt idx="7552">
                  <c:v>-1</c:v>
                </c:pt>
                <c:pt idx="7553">
                  <c:v>-1</c:v>
                </c:pt>
                <c:pt idx="7554">
                  <c:v>-1</c:v>
                </c:pt>
                <c:pt idx="7555">
                  <c:v>-1</c:v>
                </c:pt>
                <c:pt idx="7556">
                  <c:v>-1</c:v>
                </c:pt>
                <c:pt idx="7557">
                  <c:v>-1</c:v>
                </c:pt>
                <c:pt idx="7558">
                  <c:v>-1</c:v>
                </c:pt>
                <c:pt idx="7559">
                  <c:v>-1</c:v>
                </c:pt>
                <c:pt idx="7560">
                  <c:v>-1</c:v>
                </c:pt>
                <c:pt idx="7561">
                  <c:v>-1</c:v>
                </c:pt>
                <c:pt idx="7562">
                  <c:v>-1</c:v>
                </c:pt>
                <c:pt idx="7563">
                  <c:v>-1</c:v>
                </c:pt>
                <c:pt idx="7564">
                  <c:v>-1</c:v>
                </c:pt>
                <c:pt idx="7565">
                  <c:v>-1</c:v>
                </c:pt>
                <c:pt idx="7566">
                  <c:v>-1</c:v>
                </c:pt>
                <c:pt idx="7567">
                  <c:v>-1</c:v>
                </c:pt>
                <c:pt idx="7568">
                  <c:v>-1</c:v>
                </c:pt>
                <c:pt idx="7569">
                  <c:v>-1</c:v>
                </c:pt>
                <c:pt idx="7570">
                  <c:v>-1</c:v>
                </c:pt>
                <c:pt idx="7571">
                  <c:v>-1</c:v>
                </c:pt>
                <c:pt idx="7572">
                  <c:v>-1</c:v>
                </c:pt>
                <c:pt idx="7573">
                  <c:v>-1</c:v>
                </c:pt>
                <c:pt idx="7574">
                  <c:v>-1</c:v>
                </c:pt>
                <c:pt idx="7575">
                  <c:v>-1</c:v>
                </c:pt>
                <c:pt idx="7576">
                  <c:v>-1</c:v>
                </c:pt>
                <c:pt idx="7577">
                  <c:v>-1</c:v>
                </c:pt>
                <c:pt idx="7578">
                  <c:v>-1</c:v>
                </c:pt>
                <c:pt idx="7579">
                  <c:v>-1</c:v>
                </c:pt>
                <c:pt idx="7580">
                  <c:v>-1</c:v>
                </c:pt>
                <c:pt idx="7581">
                  <c:v>-1</c:v>
                </c:pt>
                <c:pt idx="7582">
                  <c:v>-1</c:v>
                </c:pt>
                <c:pt idx="7583">
                  <c:v>-1</c:v>
                </c:pt>
                <c:pt idx="7584">
                  <c:v>-1</c:v>
                </c:pt>
                <c:pt idx="7585">
                  <c:v>-1</c:v>
                </c:pt>
                <c:pt idx="7586">
                  <c:v>-1</c:v>
                </c:pt>
                <c:pt idx="7587">
                  <c:v>-1</c:v>
                </c:pt>
                <c:pt idx="7588">
                  <c:v>-1</c:v>
                </c:pt>
                <c:pt idx="7589">
                  <c:v>-1</c:v>
                </c:pt>
                <c:pt idx="7590">
                  <c:v>-1</c:v>
                </c:pt>
                <c:pt idx="7591">
                  <c:v>-1</c:v>
                </c:pt>
                <c:pt idx="7592">
                  <c:v>-1</c:v>
                </c:pt>
                <c:pt idx="7593">
                  <c:v>-1</c:v>
                </c:pt>
                <c:pt idx="7594">
                  <c:v>-1</c:v>
                </c:pt>
                <c:pt idx="7595">
                  <c:v>-1</c:v>
                </c:pt>
                <c:pt idx="7596">
                  <c:v>-1</c:v>
                </c:pt>
                <c:pt idx="7597">
                  <c:v>-1</c:v>
                </c:pt>
                <c:pt idx="7598">
                  <c:v>-1</c:v>
                </c:pt>
                <c:pt idx="7599">
                  <c:v>-1</c:v>
                </c:pt>
                <c:pt idx="7600">
                  <c:v>-1</c:v>
                </c:pt>
                <c:pt idx="7601">
                  <c:v>-1</c:v>
                </c:pt>
                <c:pt idx="7602">
                  <c:v>-1</c:v>
                </c:pt>
                <c:pt idx="7603">
                  <c:v>-1</c:v>
                </c:pt>
                <c:pt idx="7604">
                  <c:v>-1</c:v>
                </c:pt>
                <c:pt idx="7605">
                  <c:v>-1</c:v>
                </c:pt>
                <c:pt idx="7606">
                  <c:v>-1</c:v>
                </c:pt>
                <c:pt idx="7607">
                  <c:v>-1</c:v>
                </c:pt>
                <c:pt idx="7608">
                  <c:v>-1</c:v>
                </c:pt>
                <c:pt idx="7609">
                  <c:v>-1</c:v>
                </c:pt>
                <c:pt idx="7610">
                  <c:v>-1</c:v>
                </c:pt>
                <c:pt idx="7611">
                  <c:v>-1</c:v>
                </c:pt>
                <c:pt idx="7612">
                  <c:v>-1</c:v>
                </c:pt>
                <c:pt idx="7613">
                  <c:v>-1</c:v>
                </c:pt>
                <c:pt idx="7614">
                  <c:v>-1</c:v>
                </c:pt>
                <c:pt idx="7615">
                  <c:v>-1</c:v>
                </c:pt>
                <c:pt idx="7616">
                  <c:v>-1</c:v>
                </c:pt>
                <c:pt idx="7617">
                  <c:v>-1</c:v>
                </c:pt>
                <c:pt idx="7618">
                  <c:v>-1</c:v>
                </c:pt>
                <c:pt idx="7619">
                  <c:v>-1</c:v>
                </c:pt>
                <c:pt idx="7620">
                  <c:v>-1</c:v>
                </c:pt>
                <c:pt idx="7621">
                  <c:v>-1</c:v>
                </c:pt>
                <c:pt idx="7622">
                  <c:v>-1</c:v>
                </c:pt>
                <c:pt idx="7623">
                  <c:v>-1</c:v>
                </c:pt>
                <c:pt idx="7624">
                  <c:v>-1</c:v>
                </c:pt>
                <c:pt idx="7625">
                  <c:v>-1</c:v>
                </c:pt>
                <c:pt idx="7626">
                  <c:v>-1</c:v>
                </c:pt>
                <c:pt idx="7627">
                  <c:v>-1</c:v>
                </c:pt>
                <c:pt idx="7628">
                  <c:v>-1</c:v>
                </c:pt>
                <c:pt idx="7629">
                  <c:v>-1</c:v>
                </c:pt>
                <c:pt idx="7630">
                  <c:v>-1</c:v>
                </c:pt>
                <c:pt idx="7631">
                  <c:v>-1</c:v>
                </c:pt>
                <c:pt idx="7632">
                  <c:v>-1</c:v>
                </c:pt>
                <c:pt idx="7633">
                  <c:v>-1</c:v>
                </c:pt>
                <c:pt idx="7634">
                  <c:v>-1</c:v>
                </c:pt>
                <c:pt idx="7635">
                  <c:v>-1</c:v>
                </c:pt>
                <c:pt idx="7636">
                  <c:v>-1</c:v>
                </c:pt>
                <c:pt idx="7637">
                  <c:v>-1</c:v>
                </c:pt>
                <c:pt idx="7638">
                  <c:v>-1</c:v>
                </c:pt>
                <c:pt idx="7639">
                  <c:v>-1</c:v>
                </c:pt>
                <c:pt idx="7640">
                  <c:v>-1</c:v>
                </c:pt>
                <c:pt idx="7641">
                  <c:v>-1</c:v>
                </c:pt>
                <c:pt idx="7642">
                  <c:v>-1</c:v>
                </c:pt>
                <c:pt idx="7643">
                  <c:v>-1</c:v>
                </c:pt>
                <c:pt idx="7644">
                  <c:v>-1</c:v>
                </c:pt>
                <c:pt idx="7645">
                  <c:v>-1</c:v>
                </c:pt>
                <c:pt idx="7646">
                  <c:v>-1</c:v>
                </c:pt>
                <c:pt idx="7647">
                  <c:v>-1</c:v>
                </c:pt>
                <c:pt idx="7648">
                  <c:v>-1</c:v>
                </c:pt>
                <c:pt idx="7649">
                  <c:v>-1</c:v>
                </c:pt>
                <c:pt idx="7650">
                  <c:v>-1</c:v>
                </c:pt>
                <c:pt idx="7651">
                  <c:v>-1</c:v>
                </c:pt>
                <c:pt idx="7652">
                  <c:v>-1</c:v>
                </c:pt>
                <c:pt idx="7653">
                  <c:v>-1</c:v>
                </c:pt>
                <c:pt idx="7654">
                  <c:v>-1</c:v>
                </c:pt>
                <c:pt idx="7655">
                  <c:v>-1</c:v>
                </c:pt>
                <c:pt idx="7656">
                  <c:v>-1</c:v>
                </c:pt>
                <c:pt idx="7657">
                  <c:v>-1</c:v>
                </c:pt>
                <c:pt idx="7658">
                  <c:v>-1</c:v>
                </c:pt>
                <c:pt idx="7659">
                  <c:v>-1</c:v>
                </c:pt>
                <c:pt idx="7660">
                  <c:v>-1</c:v>
                </c:pt>
                <c:pt idx="7661">
                  <c:v>-1</c:v>
                </c:pt>
                <c:pt idx="7662">
                  <c:v>-1</c:v>
                </c:pt>
                <c:pt idx="7663">
                  <c:v>-1</c:v>
                </c:pt>
                <c:pt idx="7664">
                  <c:v>-1</c:v>
                </c:pt>
                <c:pt idx="7665">
                  <c:v>-1</c:v>
                </c:pt>
                <c:pt idx="7666">
                  <c:v>-1</c:v>
                </c:pt>
                <c:pt idx="7667">
                  <c:v>-1</c:v>
                </c:pt>
                <c:pt idx="7668">
                  <c:v>-1</c:v>
                </c:pt>
                <c:pt idx="7669">
                  <c:v>-1</c:v>
                </c:pt>
                <c:pt idx="7670">
                  <c:v>-1</c:v>
                </c:pt>
                <c:pt idx="7671">
                  <c:v>-1</c:v>
                </c:pt>
                <c:pt idx="7672">
                  <c:v>-1</c:v>
                </c:pt>
                <c:pt idx="7673">
                  <c:v>-1</c:v>
                </c:pt>
                <c:pt idx="7674">
                  <c:v>-1</c:v>
                </c:pt>
                <c:pt idx="7675">
                  <c:v>-1</c:v>
                </c:pt>
                <c:pt idx="7676">
                  <c:v>-1</c:v>
                </c:pt>
                <c:pt idx="7677">
                  <c:v>-1</c:v>
                </c:pt>
                <c:pt idx="7678">
                  <c:v>-1</c:v>
                </c:pt>
                <c:pt idx="7679">
                  <c:v>-1</c:v>
                </c:pt>
                <c:pt idx="7680">
                  <c:v>-1</c:v>
                </c:pt>
                <c:pt idx="7681">
                  <c:v>-1</c:v>
                </c:pt>
                <c:pt idx="7682">
                  <c:v>-1</c:v>
                </c:pt>
                <c:pt idx="7683">
                  <c:v>-1</c:v>
                </c:pt>
                <c:pt idx="7684">
                  <c:v>-1</c:v>
                </c:pt>
                <c:pt idx="7685">
                  <c:v>-1</c:v>
                </c:pt>
                <c:pt idx="7686">
                  <c:v>-1</c:v>
                </c:pt>
                <c:pt idx="7687">
                  <c:v>-1</c:v>
                </c:pt>
                <c:pt idx="7688">
                  <c:v>-1</c:v>
                </c:pt>
                <c:pt idx="7689">
                  <c:v>-1</c:v>
                </c:pt>
                <c:pt idx="7690">
                  <c:v>-1</c:v>
                </c:pt>
                <c:pt idx="7691">
                  <c:v>-1</c:v>
                </c:pt>
                <c:pt idx="7692">
                  <c:v>-1</c:v>
                </c:pt>
                <c:pt idx="7693">
                  <c:v>-1</c:v>
                </c:pt>
                <c:pt idx="7694">
                  <c:v>-1</c:v>
                </c:pt>
                <c:pt idx="7695">
                  <c:v>-1</c:v>
                </c:pt>
                <c:pt idx="7696">
                  <c:v>-1</c:v>
                </c:pt>
                <c:pt idx="7697">
                  <c:v>-1</c:v>
                </c:pt>
                <c:pt idx="7698">
                  <c:v>-1</c:v>
                </c:pt>
                <c:pt idx="7699">
                  <c:v>-1</c:v>
                </c:pt>
                <c:pt idx="7700">
                  <c:v>-1</c:v>
                </c:pt>
                <c:pt idx="7701">
                  <c:v>-1</c:v>
                </c:pt>
                <c:pt idx="7702">
                  <c:v>-1</c:v>
                </c:pt>
                <c:pt idx="7703">
                  <c:v>-1</c:v>
                </c:pt>
                <c:pt idx="7704">
                  <c:v>-1</c:v>
                </c:pt>
                <c:pt idx="7705">
                  <c:v>-1</c:v>
                </c:pt>
                <c:pt idx="7706">
                  <c:v>-1</c:v>
                </c:pt>
                <c:pt idx="7707">
                  <c:v>-1</c:v>
                </c:pt>
                <c:pt idx="7708">
                  <c:v>-1</c:v>
                </c:pt>
                <c:pt idx="7709">
                  <c:v>-1</c:v>
                </c:pt>
                <c:pt idx="7710">
                  <c:v>-1</c:v>
                </c:pt>
                <c:pt idx="7711">
                  <c:v>-1</c:v>
                </c:pt>
                <c:pt idx="7712">
                  <c:v>-1</c:v>
                </c:pt>
                <c:pt idx="7713">
                  <c:v>-1</c:v>
                </c:pt>
                <c:pt idx="7714">
                  <c:v>-1</c:v>
                </c:pt>
                <c:pt idx="7715">
                  <c:v>-1</c:v>
                </c:pt>
                <c:pt idx="7716">
                  <c:v>-1</c:v>
                </c:pt>
                <c:pt idx="7717">
                  <c:v>-1</c:v>
                </c:pt>
                <c:pt idx="7718">
                  <c:v>-1</c:v>
                </c:pt>
                <c:pt idx="7719">
                  <c:v>-1</c:v>
                </c:pt>
                <c:pt idx="7720">
                  <c:v>-1</c:v>
                </c:pt>
                <c:pt idx="7721">
                  <c:v>-1</c:v>
                </c:pt>
                <c:pt idx="7722">
                  <c:v>-1</c:v>
                </c:pt>
                <c:pt idx="7723">
                  <c:v>-1</c:v>
                </c:pt>
                <c:pt idx="7724">
                  <c:v>-1</c:v>
                </c:pt>
                <c:pt idx="7725">
                  <c:v>-1</c:v>
                </c:pt>
                <c:pt idx="7726">
                  <c:v>-1</c:v>
                </c:pt>
                <c:pt idx="7727">
                  <c:v>-1</c:v>
                </c:pt>
                <c:pt idx="7728">
                  <c:v>-1</c:v>
                </c:pt>
                <c:pt idx="7729">
                  <c:v>-1</c:v>
                </c:pt>
                <c:pt idx="7730">
                  <c:v>-1</c:v>
                </c:pt>
                <c:pt idx="7731">
                  <c:v>-1</c:v>
                </c:pt>
                <c:pt idx="7732">
                  <c:v>-1</c:v>
                </c:pt>
                <c:pt idx="7733">
                  <c:v>-1</c:v>
                </c:pt>
                <c:pt idx="7734">
                  <c:v>-1</c:v>
                </c:pt>
                <c:pt idx="7735">
                  <c:v>-1</c:v>
                </c:pt>
                <c:pt idx="7736">
                  <c:v>-1</c:v>
                </c:pt>
                <c:pt idx="7737">
                  <c:v>-1</c:v>
                </c:pt>
                <c:pt idx="7738">
                  <c:v>-1</c:v>
                </c:pt>
                <c:pt idx="7739">
                  <c:v>-1</c:v>
                </c:pt>
                <c:pt idx="7740">
                  <c:v>-1</c:v>
                </c:pt>
                <c:pt idx="7741">
                  <c:v>-1</c:v>
                </c:pt>
                <c:pt idx="7742">
                  <c:v>-1</c:v>
                </c:pt>
                <c:pt idx="7743">
                  <c:v>-1</c:v>
                </c:pt>
                <c:pt idx="7744">
                  <c:v>-1</c:v>
                </c:pt>
                <c:pt idx="7745">
                  <c:v>-1</c:v>
                </c:pt>
                <c:pt idx="7746">
                  <c:v>-1</c:v>
                </c:pt>
                <c:pt idx="7747">
                  <c:v>-1</c:v>
                </c:pt>
                <c:pt idx="7748">
                  <c:v>-1</c:v>
                </c:pt>
                <c:pt idx="7749">
                  <c:v>-1</c:v>
                </c:pt>
                <c:pt idx="7750">
                  <c:v>-1</c:v>
                </c:pt>
                <c:pt idx="7751">
                  <c:v>-1</c:v>
                </c:pt>
                <c:pt idx="7752">
                  <c:v>-1</c:v>
                </c:pt>
                <c:pt idx="7753">
                  <c:v>-1</c:v>
                </c:pt>
                <c:pt idx="7754">
                  <c:v>-1</c:v>
                </c:pt>
                <c:pt idx="7755">
                  <c:v>-1</c:v>
                </c:pt>
                <c:pt idx="7756">
                  <c:v>-1</c:v>
                </c:pt>
                <c:pt idx="7757">
                  <c:v>-1</c:v>
                </c:pt>
                <c:pt idx="7758">
                  <c:v>-1</c:v>
                </c:pt>
                <c:pt idx="7759">
                  <c:v>-1</c:v>
                </c:pt>
                <c:pt idx="7760">
                  <c:v>-1</c:v>
                </c:pt>
                <c:pt idx="7761">
                  <c:v>-1</c:v>
                </c:pt>
                <c:pt idx="7762">
                  <c:v>-1</c:v>
                </c:pt>
                <c:pt idx="7763">
                  <c:v>-1</c:v>
                </c:pt>
                <c:pt idx="7764">
                  <c:v>-1</c:v>
                </c:pt>
                <c:pt idx="7765">
                  <c:v>-1</c:v>
                </c:pt>
                <c:pt idx="7766">
                  <c:v>-1</c:v>
                </c:pt>
                <c:pt idx="7767">
                  <c:v>-1</c:v>
                </c:pt>
                <c:pt idx="7768">
                  <c:v>-1</c:v>
                </c:pt>
                <c:pt idx="7769">
                  <c:v>-1</c:v>
                </c:pt>
                <c:pt idx="7770">
                  <c:v>-1</c:v>
                </c:pt>
                <c:pt idx="7771">
                  <c:v>-1</c:v>
                </c:pt>
                <c:pt idx="7772">
                  <c:v>-1</c:v>
                </c:pt>
                <c:pt idx="7773">
                  <c:v>-1</c:v>
                </c:pt>
                <c:pt idx="7774">
                  <c:v>-1</c:v>
                </c:pt>
                <c:pt idx="7775">
                  <c:v>-1</c:v>
                </c:pt>
                <c:pt idx="7776">
                  <c:v>-1</c:v>
                </c:pt>
                <c:pt idx="7777">
                  <c:v>-1</c:v>
                </c:pt>
                <c:pt idx="7778">
                  <c:v>-1</c:v>
                </c:pt>
                <c:pt idx="7779">
                  <c:v>-1</c:v>
                </c:pt>
                <c:pt idx="7780">
                  <c:v>-1</c:v>
                </c:pt>
                <c:pt idx="7781">
                  <c:v>-1</c:v>
                </c:pt>
                <c:pt idx="7782">
                  <c:v>-1</c:v>
                </c:pt>
                <c:pt idx="7783">
                  <c:v>-1</c:v>
                </c:pt>
                <c:pt idx="7784">
                  <c:v>-1</c:v>
                </c:pt>
                <c:pt idx="7785">
                  <c:v>-1</c:v>
                </c:pt>
                <c:pt idx="7786">
                  <c:v>-1</c:v>
                </c:pt>
                <c:pt idx="7787">
                  <c:v>-1</c:v>
                </c:pt>
                <c:pt idx="7788">
                  <c:v>-1</c:v>
                </c:pt>
                <c:pt idx="7789">
                  <c:v>-1</c:v>
                </c:pt>
                <c:pt idx="7790">
                  <c:v>-1</c:v>
                </c:pt>
                <c:pt idx="7791">
                  <c:v>-1</c:v>
                </c:pt>
                <c:pt idx="7792">
                  <c:v>-1</c:v>
                </c:pt>
                <c:pt idx="7793">
                  <c:v>-1</c:v>
                </c:pt>
                <c:pt idx="7794">
                  <c:v>-1</c:v>
                </c:pt>
                <c:pt idx="7795">
                  <c:v>-1</c:v>
                </c:pt>
                <c:pt idx="7796">
                  <c:v>-1</c:v>
                </c:pt>
                <c:pt idx="7797">
                  <c:v>-1</c:v>
                </c:pt>
                <c:pt idx="7798">
                  <c:v>-1</c:v>
                </c:pt>
                <c:pt idx="7799">
                  <c:v>-1</c:v>
                </c:pt>
                <c:pt idx="7800">
                  <c:v>-1</c:v>
                </c:pt>
                <c:pt idx="7801">
                  <c:v>-1</c:v>
                </c:pt>
                <c:pt idx="7802">
                  <c:v>-1</c:v>
                </c:pt>
                <c:pt idx="7803">
                  <c:v>-1</c:v>
                </c:pt>
                <c:pt idx="7804">
                  <c:v>-1</c:v>
                </c:pt>
                <c:pt idx="7805">
                  <c:v>-1</c:v>
                </c:pt>
                <c:pt idx="7806">
                  <c:v>-1</c:v>
                </c:pt>
                <c:pt idx="7807">
                  <c:v>-1</c:v>
                </c:pt>
                <c:pt idx="7808">
                  <c:v>-1</c:v>
                </c:pt>
                <c:pt idx="7809">
                  <c:v>-1</c:v>
                </c:pt>
                <c:pt idx="7810">
                  <c:v>-1</c:v>
                </c:pt>
                <c:pt idx="7811">
                  <c:v>-1</c:v>
                </c:pt>
                <c:pt idx="7812">
                  <c:v>-1</c:v>
                </c:pt>
                <c:pt idx="7813">
                  <c:v>-1</c:v>
                </c:pt>
                <c:pt idx="7814">
                  <c:v>-1</c:v>
                </c:pt>
                <c:pt idx="7815">
                  <c:v>-1</c:v>
                </c:pt>
                <c:pt idx="7816">
                  <c:v>-1</c:v>
                </c:pt>
                <c:pt idx="7817">
                  <c:v>-1</c:v>
                </c:pt>
                <c:pt idx="7818">
                  <c:v>-1</c:v>
                </c:pt>
                <c:pt idx="7819">
                  <c:v>-1</c:v>
                </c:pt>
                <c:pt idx="7820">
                  <c:v>-1</c:v>
                </c:pt>
                <c:pt idx="7821">
                  <c:v>-1</c:v>
                </c:pt>
                <c:pt idx="7822">
                  <c:v>-1</c:v>
                </c:pt>
                <c:pt idx="7823">
                  <c:v>-1</c:v>
                </c:pt>
                <c:pt idx="7824">
                  <c:v>-1</c:v>
                </c:pt>
                <c:pt idx="7825">
                  <c:v>-1</c:v>
                </c:pt>
                <c:pt idx="7826">
                  <c:v>-1</c:v>
                </c:pt>
                <c:pt idx="7827">
                  <c:v>-1</c:v>
                </c:pt>
                <c:pt idx="7828">
                  <c:v>-1</c:v>
                </c:pt>
                <c:pt idx="7829">
                  <c:v>-1</c:v>
                </c:pt>
                <c:pt idx="7830">
                  <c:v>-1</c:v>
                </c:pt>
                <c:pt idx="7831">
                  <c:v>-1</c:v>
                </c:pt>
                <c:pt idx="7832">
                  <c:v>-1</c:v>
                </c:pt>
                <c:pt idx="7833">
                  <c:v>-1</c:v>
                </c:pt>
                <c:pt idx="7834">
                  <c:v>-1</c:v>
                </c:pt>
                <c:pt idx="7835">
                  <c:v>-1</c:v>
                </c:pt>
                <c:pt idx="7836">
                  <c:v>-1</c:v>
                </c:pt>
                <c:pt idx="7837">
                  <c:v>-1</c:v>
                </c:pt>
                <c:pt idx="7838">
                  <c:v>-1</c:v>
                </c:pt>
                <c:pt idx="7839">
                  <c:v>-1</c:v>
                </c:pt>
                <c:pt idx="7840">
                  <c:v>-1</c:v>
                </c:pt>
                <c:pt idx="7841">
                  <c:v>-1</c:v>
                </c:pt>
                <c:pt idx="7842">
                  <c:v>-1</c:v>
                </c:pt>
                <c:pt idx="7843">
                  <c:v>-1</c:v>
                </c:pt>
                <c:pt idx="7844">
                  <c:v>-1</c:v>
                </c:pt>
                <c:pt idx="7845">
                  <c:v>-1</c:v>
                </c:pt>
                <c:pt idx="7846">
                  <c:v>-1</c:v>
                </c:pt>
                <c:pt idx="7847">
                  <c:v>-1</c:v>
                </c:pt>
                <c:pt idx="7848">
                  <c:v>-1</c:v>
                </c:pt>
                <c:pt idx="7849">
                  <c:v>-1</c:v>
                </c:pt>
                <c:pt idx="7850">
                  <c:v>-1</c:v>
                </c:pt>
                <c:pt idx="7851">
                  <c:v>-1</c:v>
                </c:pt>
                <c:pt idx="7852">
                  <c:v>-1</c:v>
                </c:pt>
                <c:pt idx="7853">
                  <c:v>-1</c:v>
                </c:pt>
                <c:pt idx="7854">
                  <c:v>-1</c:v>
                </c:pt>
                <c:pt idx="7855">
                  <c:v>-1</c:v>
                </c:pt>
                <c:pt idx="7856">
                  <c:v>-1</c:v>
                </c:pt>
                <c:pt idx="7857">
                  <c:v>-1</c:v>
                </c:pt>
                <c:pt idx="7858">
                  <c:v>-1</c:v>
                </c:pt>
                <c:pt idx="7859">
                  <c:v>-1</c:v>
                </c:pt>
                <c:pt idx="7860">
                  <c:v>-1</c:v>
                </c:pt>
                <c:pt idx="7861">
                  <c:v>-1</c:v>
                </c:pt>
                <c:pt idx="7862">
                  <c:v>-1</c:v>
                </c:pt>
                <c:pt idx="7863">
                  <c:v>-1</c:v>
                </c:pt>
                <c:pt idx="7864">
                  <c:v>-1</c:v>
                </c:pt>
                <c:pt idx="7865">
                  <c:v>-1</c:v>
                </c:pt>
                <c:pt idx="7866">
                  <c:v>-1</c:v>
                </c:pt>
                <c:pt idx="7867">
                  <c:v>-1</c:v>
                </c:pt>
                <c:pt idx="7868">
                  <c:v>-1</c:v>
                </c:pt>
                <c:pt idx="7869">
                  <c:v>-1</c:v>
                </c:pt>
                <c:pt idx="7870">
                  <c:v>-1</c:v>
                </c:pt>
                <c:pt idx="7871">
                  <c:v>-1</c:v>
                </c:pt>
                <c:pt idx="7872">
                  <c:v>-1</c:v>
                </c:pt>
                <c:pt idx="7873">
                  <c:v>-1</c:v>
                </c:pt>
                <c:pt idx="7874">
                  <c:v>-1</c:v>
                </c:pt>
                <c:pt idx="7875">
                  <c:v>-1</c:v>
                </c:pt>
                <c:pt idx="7876">
                  <c:v>-1</c:v>
                </c:pt>
                <c:pt idx="7877">
                  <c:v>-1</c:v>
                </c:pt>
                <c:pt idx="7878">
                  <c:v>-1</c:v>
                </c:pt>
                <c:pt idx="7879">
                  <c:v>-1</c:v>
                </c:pt>
                <c:pt idx="7880">
                  <c:v>-1</c:v>
                </c:pt>
                <c:pt idx="7881">
                  <c:v>-1</c:v>
                </c:pt>
                <c:pt idx="7882">
                  <c:v>-1</c:v>
                </c:pt>
                <c:pt idx="7883">
                  <c:v>-1</c:v>
                </c:pt>
                <c:pt idx="7884">
                  <c:v>-1</c:v>
                </c:pt>
                <c:pt idx="7885">
                  <c:v>-1</c:v>
                </c:pt>
                <c:pt idx="7886">
                  <c:v>-1</c:v>
                </c:pt>
                <c:pt idx="7887">
                  <c:v>-1</c:v>
                </c:pt>
                <c:pt idx="7888">
                  <c:v>-1</c:v>
                </c:pt>
                <c:pt idx="7889">
                  <c:v>-1</c:v>
                </c:pt>
                <c:pt idx="7890">
                  <c:v>-1</c:v>
                </c:pt>
                <c:pt idx="7891">
                  <c:v>-1</c:v>
                </c:pt>
                <c:pt idx="7892">
                  <c:v>-1</c:v>
                </c:pt>
                <c:pt idx="7893">
                  <c:v>-1</c:v>
                </c:pt>
                <c:pt idx="7894">
                  <c:v>-1</c:v>
                </c:pt>
                <c:pt idx="7895">
                  <c:v>-1</c:v>
                </c:pt>
                <c:pt idx="7896">
                  <c:v>-1</c:v>
                </c:pt>
                <c:pt idx="7897">
                  <c:v>-1</c:v>
                </c:pt>
                <c:pt idx="7898">
                  <c:v>-1</c:v>
                </c:pt>
                <c:pt idx="7899">
                  <c:v>-1</c:v>
                </c:pt>
                <c:pt idx="7900">
                  <c:v>-1</c:v>
                </c:pt>
                <c:pt idx="7901">
                  <c:v>-1</c:v>
                </c:pt>
                <c:pt idx="7902">
                  <c:v>-1</c:v>
                </c:pt>
                <c:pt idx="7903">
                  <c:v>-1</c:v>
                </c:pt>
                <c:pt idx="7904">
                  <c:v>-1</c:v>
                </c:pt>
                <c:pt idx="7905">
                  <c:v>-1</c:v>
                </c:pt>
                <c:pt idx="7906">
                  <c:v>-1</c:v>
                </c:pt>
                <c:pt idx="7907">
                  <c:v>-1</c:v>
                </c:pt>
                <c:pt idx="7908">
                  <c:v>-1</c:v>
                </c:pt>
                <c:pt idx="7909">
                  <c:v>-1</c:v>
                </c:pt>
                <c:pt idx="7910">
                  <c:v>-1</c:v>
                </c:pt>
                <c:pt idx="7911">
                  <c:v>-1</c:v>
                </c:pt>
                <c:pt idx="7912">
                  <c:v>-1</c:v>
                </c:pt>
                <c:pt idx="7913">
                  <c:v>-1</c:v>
                </c:pt>
                <c:pt idx="7914">
                  <c:v>-1</c:v>
                </c:pt>
                <c:pt idx="7915">
                  <c:v>-1</c:v>
                </c:pt>
                <c:pt idx="7916">
                  <c:v>-1</c:v>
                </c:pt>
                <c:pt idx="7917">
                  <c:v>-1</c:v>
                </c:pt>
                <c:pt idx="7918">
                  <c:v>-1</c:v>
                </c:pt>
                <c:pt idx="7919">
                  <c:v>-1</c:v>
                </c:pt>
                <c:pt idx="7920">
                  <c:v>-1</c:v>
                </c:pt>
                <c:pt idx="7921">
                  <c:v>-1</c:v>
                </c:pt>
                <c:pt idx="7922">
                  <c:v>-1</c:v>
                </c:pt>
                <c:pt idx="7923">
                  <c:v>-1</c:v>
                </c:pt>
                <c:pt idx="7924">
                  <c:v>-1</c:v>
                </c:pt>
                <c:pt idx="7925">
                  <c:v>-1</c:v>
                </c:pt>
                <c:pt idx="7926">
                  <c:v>-1</c:v>
                </c:pt>
                <c:pt idx="7927">
                  <c:v>-1</c:v>
                </c:pt>
                <c:pt idx="7928">
                  <c:v>-1</c:v>
                </c:pt>
                <c:pt idx="7929">
                  <c:v>-1</c:v>
                </c:pt>
                <c:pt idx="7930">
                  <c:v>-1</c:v>
                </c:pt>
                <c:pt idx="7931">
                  <c:v>-1</c:v>
                </c:pt>
                <c:pt idx="7932">
                  <c:v>-1</c:v>
                </c:pt>
                <c:pt idx="7933">
                  <c:v>-1</c:v>
                </c:pt>
                <c:pt idx="7934">
                  <c:v>-1</c:v>
                </c:pt>
                <c:pt idx="7935">
                  <c:v>-1</c:v>
                </c:pt>
                <c:pt idx="7936">
                  <c:v>-1</c:v>
                </c:pt>
                <c:pt idx="7937">
                  <c:v>-1</c:v>
                </c:pt>
                <c:pt idx="7938">
                  <c:v>-1</c:v>
                </c:pt>
                <c:pt idx="7939">
                  <c:v>-1</c:v>
                </c:pt>
                <c:pt idx="7940">
                  <c:v>-1</c:v>
                </c:pt>
                <c:pt idx="7941">
                  <c:v>-1</c:v>
                </c:pt>
                <c:pt idx="7942">
                  <c:v>-1</c:v>
                </c:pt>
                <c:pt idx="7943">
                  <c:v>-1</c:v>
                </c:pt>
                <c:pt idx="7944">
                  <c:v>-1</c:v>
                </c:pt>
                <c:pt idx="7945">
                  <c:v>-1</c:v>
                </c:pt>
                <c:pt idx="7946">
                  <c:v>-1</c:v>
                </c:pt>
                <c:pt idx="7947">
                  <c:v>-1</c:v>
                </c:pt>
                <c:pt idx="7948">
                  <c:v>-1</c:v>
                </c:pt>
                <c:pt idx="7949">
                  <c:v>-1</c:v>
                </c:pt>
                <c:pt idx="7950">
                  <c:v>-1</c:v>
                </c:pt>
                <c:pt idx="7951">
                  <c:v>-1</c:v>
                </c:pt>
                <c:pt idx="7952">
                  <c:v>-1</c:v>
                </c:pt>
                <c:pt idx="7953">
                  <c:v>-1</c:v>
                </c:pt>
                <c:pt idx="7954">
                  <c:v>-1</c:v>
                </c:pt>
                <c:pt idx="7955">
                  <c:v>-1</c:v>
                </c:pt>
                <c:pt idx="7956">
                  <c:v>-1</c:v>
                </c:pt>
                <c:pt idx="7957">
                  <c:v>-1</c:v>
                </c:pt>
                <c:pt idx="7958">
                  <c:v>-1</c:v>
                </c:pt>
                <c:pt idx="7959">
                  <c:v>-1</c:v>
                </c:pt>
                <c:pt idx="7960">
                  <c:v>-1</c:v>
                </c:pt>
                <c:pt idx="7961">
                  <c:v>-1</c:v>
                </c:pt>
                <c:pt idx="7962">
                  <c:v>-1</c:v>
                </c:pt>
                <c:pt idx="7963">
                  <c:v>-1</c:v>
                </c:pt>
                <c:pt idx="7964">
                  <c:v>-1</c:v>
                </c:pt>
                <c:pt idx="7965">
                  <c:v>-1</c:v>
                </c:pt>
                <c:pt idx="7966">
                  <c:v>-1</c:v>
                </c:pt>
                <c:pt idx="7967">
                  <c:v>-1</c:v>
                </c:pt>
                <c:pt idx="7968">
                  <c:v>-1</c:v>
                </c:pt>
                <c:pt idx="7969">
                  <c:v>-1</c:v>
                </c:pt>
                <c:pt idx="7970">
                  <c:v>-1</c:v>
                </c:pt>
                <c:pt idx="7971">
                  <c:v>-1</c:v>
                </c:pt>
                <c:pt idx="7972">
                  <c:v>-1</c:v>
                </c:pt>
                <c:pt idx="7973">
                  <c:v>-1</c:v>
                </c:pt>
                <c:pt idx="7974">
                  <c:v>-1</c:v>
                </c:pt>
                <c:pt idx="7975">
                  <c:v>-1</c:v>
                </c:pt>
                <c:pt idx="7976">
                  <c:v>-1</c:v>
                </c:pt>
                <c:pt idx="7977">
                  <c:v>-1</c:v>
                </c:pt>
                <c:pt idx="7978">
                  <c:v>-1</c:v>
                </c:pt>
                <c:pt idx="7979">
                  <c:v>-1</c:v>
                </c:pt>
                <c:pt idx="7980">
                  <c:v>-1</c:v>
                </c:pt>
                <c:pt idx="7981">
                  <c:v>-1</c:v>
                </c:pt>
                <c:pt idx="7982">
                  <c:v>-1</c:v>
                </c:pt>
                <c:pt idx="7983">
                  <c:v>-1</c:v>
                </c:pt>
                <c:pt idx="7984">
                  <c:v>-1</c:v>
                </c:pt>
                <c:pt idx="7985">
                  <c:v>-1</c:v>
                </c:pt>
                <c:pt idx="7986">
                  <c:v>-1</c:v>
                </c:pt>
                <c:pt idx="7987">
                  <c:v>-1</c:v>
                </c:pt>
                <c:pt idx="7988">
                  <c:v>-1</c:v>
                </c:pt>
                <c:pt idx="7989">
                  <c:v>-1</c:v>
                </c:pt>
                <c:pt idx="7990">
                  <c:v>-1</c:v>
                </c:pt>
                <c:pt idx="7991">
                  <c:v>-1</c:v>
                </c:pt>
                <c:pt idx="7992">
                  <c:v>-1</c:v>
                </c:pt>
                <c:pt idx="7993">
                  <c:v>-1</c:v>
                </c:pt>
                <c:pt idx="7994">
                  <c:v>-1</c:v>
                </c:pt>
                <c:pt idx="7995">
                  <c:v>-1</c:v>
                </c:pt>
                <c:pt idx="7996">
                  <c:v>-1</c:v>
                </c:pt>
                <c:pt idx="7997">
                  <c:v>-1</c:v>
                </c:pt>
                <c:pt idx="7998">
                  <c:v>-1</c:v>
                </c:pt>
                <c:pt idx="7999">
                  <c:v>-1</c:v>
                </c:pt>
                <c:pt idx="8000">
                  <c:v>-1</c:v>
                </c:pt>
                <c:pt idx="8001">
                  <c:v>-1</c:v>
                </c:pt>
                <c:pt idx="8002">
                  <c:v>-1</c:v>
                </c:pt>
                <c:pt idx="8003">
                  <c:v>-1</c:v>
                </c:pt>
                <c:pt idx="8004">
                  <c:v>-1</c:v>
                </c:pt>
                <c:pt idx="8005">
                  <c:v>-1</c:v>
                </c:pt>
                <c:pt idx="8006">
                  <c:v>-1</c:v>
                </c:pt>
                <c:pt idx="8007">
                  <c:v>-1</c:v>
                </c:pt>
                <c:pt idx="8008">
                  <c:v>-1</c:v>
                </c:pt>
                <c:pt idx="8009">
                  <c:v>-1</c:v>
                </c:pt>
                <c:pt idx="8010">
                  <c:v>-1</c:v>
                </c:pt>
                <c:pt idx="8011">
                  <c:v>-1</c:v>
                </c:pt>
                <c:pt idx="8012">
                  <c:v>-1</c:v>
                </c:pt>
                <c:pt idx="8013">
                  <c:v>-1</c:v>
                </c:pt>
                <c:pt idx="8014">
                  <c:v>-1</c:v>
                </c:pt>
                <c:pt idx="8015">
                  <c:v>-1</c:v>
                </c:pt>
                <c:pt idx="8016">
                  <c:v>-1</c:v>
                </c:pt>
                <c:pt idx="8017">
                  <c:v>-1</c:v>
                </c:pt>
                <c:pt idx="8018">
                  <c:v>-1</c:v>
                </c:pt>
                <c:pt idx="8019">
                  <c:v>-1</c:v>
                </c:pt>
                <c:pt idx="8020">
                  <c:v>-1</c:v>
                </c:pt>
                <c:pt idx="8021">
                  <c:v>-1</c:v>
                </c:pt>
                <c:pt idx="8022">
                  <c:v>-1</c:v>
                </c:pt>
                <c:pt idx="8023">
                  <c:v>-1</c:v>
                </c:pt>
                <c:pt idx="8024">
                  <c:v>-1</c:v>
                </c:pt>
                <c:pt idx="8025">
                  <c:v>-1</c:v>
                </c:pt>
                <c:pt idx="8026">
                  <c:v>-1</c:v>
                </c:pt>
                <c:pt idx="8027">
                  <c:v>-1</c:v>
                </c:pt>
                <c:pt idx="8028">
                  <c:v>-1</c:v>
                </c:pt>
                <c:pt idx="8029">
                  <c:v>-1</c:v>
                </c:pt>
                <c:pt idx="8030">
                  <c:v>-1</c:v>
                </c:pt>
                <c:pt idx="8031">
                  <c:v>-1</c:v>
                </c:pt>
                <c:pt idx="8032">
                  <c:v>-1</c:v>
                </c:pt>
                <c:pt idx="8033">
                  <c:v>-1</c:v>
                </c:pt>
                <c:pt idx="8034">
                  <c:v>-1</c:v>
                </c:pt>
                <c:pt idx="8035">
                  <c:v>-1</c:v>
                </c:pt>
                <c:pt idx="8036">
                  <c:v>-1</c:v>
                </c:pt>
                <c:pt idx="8037">
                  <c:v>-1</c:v>
                </c:pt>
                <c:pt idx="8038">
                  <c:v>-1</c:v>
                </c:pt>
                <c:pt idx="8039">
                  <c:v>-1</c:v>
                </c:pt>
                <c:pt idx="8040">
                  <c:v>-1</c:v>
                </c:pt>
                <c:pt idx="8041">
                  <c:v>-1</c:v>
                </c:pt>
                <c:pt idx="8042">
                  <c:v>-1</c:v>
                </c:pt>
                <c:pt idx="8043">
                  <c:v>-1</c:v>
                </c:pt>
                <c:pt idx="8044">
                  <c:v>-1</c:v>
                </c:pt>
                <c:pt idx="8045">
                  <c:v>-1</c:v>
                </c:pt>
                <c:pt idx="8046">
                  <c:v>-1</c:v>
                </c:pt>
                <c:pt idx="8047">
                  <c:v>-1</c:v>
                </c:pt>
                <c:pt idx="8048">
                  <c:v>-1</c:v>
                </c:pt>
                <c:pt idx="8049">
                  <c:v>-1</c:v>
                </c:pt>
                <c:pt idx="8050">
                  <c:v>-1</c:v>
                </c:pt>
                <c:pt idx="8051">
                  <c:v>-1</c:v>
                </c:pt>
                <c:pt idx="8052">
                  <c:v>-1</c:v>
                </c:pt>
                <c:pt idx="8053">
                  <c:v>-1</c:v>
                </c:pt>
                <c:pt idx="8054">
                  <c:v>-1</c:v>
                </c:pt>
                <c:pt idx="8055">
                  <c:v>-1</c:v>
                </c:pt>
                <c:pt idx="8056">
                  <c:v>-1</c:v>
                </c:pt>
                <c:pt idx="8057">
                  <c:v>-1</c:v>
                </c:pt>
                <c:pt idx="8058">
                  <c:v>-1</c:v>
                </c:pt>
                <c:pt idx="8059">
                  <c:v>-1</c:v>
                </c:pt>
                <c:pt idx="8060">
                  <c:v>-1</c:v>
                </c:pt>
                <c:pt idx="8061">
                  <c:v>-1</c:v>
                </c:pt>
                <c:pt idx="8062">
                  <c:v>-1</c:v>
                </c:pt>
                <c:pt idx="8063">
                  <c:v>-1</c:v>
                </c:pt>
                <c:pt idx="8064">
                  <c:v>-1</c:v>
                </c:pt>
                <c:pt idx="8065">
                  <c:v>-1</c:v>
                </c:pt>
                <c:pt idx="8066">
                  <c:v>-1</c:v>
                </c:pt>
                <c:pt idx="8067">
                  <c:v>-1</c:v>
                </c:pt>
                <c:pt idx="8068">
                  <c:v>-1</c:v>
                </c:pt>
                <c:pt idx="8069">
                  <c:v>-1</c:v>
                </c:pt>
                <c:pt idx="8070">
                  <c:v>-1</c:v>
                </c:pt>
                <c:pt idx="8071">
                  <c:v>-1</c:v>
                </c:pt>
                <c:pt idx="8072">
                  <c:v>-1</c:v>
                </c:pt>
                <c:pt idx="8073">
                  <c:v>-1</c:v>
                </c:pt>
                <c:pt idx="8074">
                  <c:v>-1</c:v>
                </c:pt>
                <c:pt idx="8075">
                  <c:v>-1</c:v>
                </c:pt>
                <c:pt idx="8076">
                  <c:v>-1</c:v>
                </c:pt>
                <c:pt idx="8077">
                  <c:v>-1</c:v>
                </c:pt>
                <c:pt idx="8078">
                  <c:v>-1</c:v>
                </c:pt>
                <c:pt idx="8079">
                  <c:v>-1</c:v>
                </c:pt>
                <c:pt idx="8080">
                  <c:v>-1</c:v>
                </c:pt>
                <c:pt idx="8081">
                  <c:v>-1</c:v>
                </c:pt>
                <c:pt idx="8082">
                  <c:v>-1</c:v>
                </c:pt>
                <c:pt idx="8083">
                  <c:v>-1</c:v>
                </c:pt>
                <c:pt idx="8084">
                  <c:v>-1</c:v>
                </c:pt>
                <c:pt idx="8085">
                  <c:v>-1</c:v>
                </c:pt>
                <c:pt idx="8086">
                  <c:v>-1</c:v>
                </c:pt>
                <c:pt idx="8087">
                  <c:v>-1</c:v>
                </c:pt>
                <c:pt idx="8088">
                  <c:v>-1</c:v>
                </c:pt>
                <c:pt idx="8089">
                  <c:v>-1</c:v>
                </c:pt>
                <c:pt idx="8090">
                  <c:v>-1</c:v>
                </c:pt>
                <c:pt idx="8091">
                  <c:v>-1</c:v>
                </c:pt>
                <c:pt idx="8092">
                  <c:v>-1</c:v>
                </c:pt>
                <c:pt idx="8093">
                  <c:v>-1</c:v>
                </c:pt>
                <c:pt idx="8094">
                  <c:v>-1</c:v>
                </c:pt>
                <c:pt idx="8095">
                  <c:v>-1</c:v>
                </c:pt>
                <c:pt idx="8096">
                  <c:v>-1</c:v>
                </c:pt>
                <c:pt idx="8097">
                  <c:v>-1</c:v>
                </c:pt>
                <c:pt idx="8098">
                  <c:v>-1</c:v>
                </c:pt>
                <c:pt idx="8099">
                  <c:v>-1</c:v>
                </c:pt>
                <c:pt idx="8100">
                  <c:v>-1</c:v>
                </c:pt>
                <c:pt idx="8101">
                  <c:v>-1</c:v>
                </c:pt>
                <c:pt idx="8102">
                  <c:v>-1</c:v>
                </c:pt>
                <c:pt idx="8103">
                  <c:v>-1</c:v>
                </c:pt>
                <c:pt idx="8104">
                  <c:v>-1</c:v>
                </c:pt>
                <c:pt idx="8105">
                  <c:v>-1</c:v>
                </c:pt>
                <c:pt idx="8106">
                  <c:v>-1</c:v>
                </c:pt>
                <c:pt idx="8107">
                  <c:v>-1</c:v>
                </c:pt>
                <c:pt idx="8108">
                  <c:v>-1</c:v>
                </c:pt>
                <c:pt idx="8109">
                  <c:v>-1</c:v>
                </c:pt>
                <c:pt idx="8110">
                  <c:v>-1</c:v>
                </c:pt>
                <c:pt idx="8111">
                  <c:v>-1</c:v>
                </c:pt>
                <c:pt idx="8112">
                  <c:v>-1</c:v>
                </c:pt>
                <c:pt idx="8113">
                  <c:v>-1</c:v>
                </c:pt>
                <c:pt idx="8114">
                  <c:v>-1</c:v>
                </c:pt>
                <c:pt idx="8115">
                  <c:v>-1</c:v>
                </c:pt>
                <c:pt idx="8116">
                  <c:v>-1</c:v>
                </c:pt>
                <c:pt idx="8117">
                  <c:v>-1</c:v>
                </c:pt>
                <c:pt idx="8118">
                  <c:v>-1</c:v>
                </c:pt>
                <c:pt idx="8119">
                  <c:v>-1</c:v>
                </c:pt>
                <c:pt idx="8120">
                  <c:v>-1</c:v>
                </c:pt>
                <c:pt idx="8121">
                  <c:v>-1</c:v>
                </c:pt>
                <c:pt idx="8122">
                  <c:v>-1</c:v>
                </c:pt>
                <c:pt idx="8123">
                  <c:v>-1</c:v>
                </c:pt>
                <c:pt idx="8124">
                  <c:v>-1</c:v>
                </c:pt>
                <c:pt idx="8125">
                  <c:v>-1</c:v>
                </c:pt>
                <c:pt idx="8126">
                  <c:v>-1</c:v>
                </c:pt>
                <c:pt idx="8127">
                  <c:v>-1</c:v>
                </c:pt>
                <c:pt idx="8128">
                  <c:v>-1</c:v>
                </c:pt>
                <c:pt idx="8129">
                  <c:v>-1</c:v>
                </c:pt>
                <c:pt idx="8130">
                  <c:v>-1</c:v>
                </c:pt>
                <c:pt idx="8131">
                  <c:v>-1</c:v>
                </c:pt>
                <c:pt idx="8132">
                  <c:v>-1</c:v>
                </c:pt>
                <c:pt idx="8133">
                  <c:v>-1</c:v>
                </c:pt>
                <c:pt idx="8134">
                  <c:v>-1</c:v>
                </c:pt>
                <c:pt idx="8135">
                  <c:v>-1</c:v>
                </c:pt>
                <c:pt idx="8136">
                  <c:v>-1</c:v>
                </c:pt>
                <c:pt idx="8137">
                  <c:v>-1</c:v>
                </c:pt>
                <c:pt idx="8138">
                  <c:v>-1</c:v>
                </c:pt>
                <c:pt idx="8139">
                  <c:v>-1</c:v>
                </c:pt>
                <c:pt idx="8140">
                  <c:v>-1</c:v>
                </c:pt>
                <c:pt idx="8141">
                  <c:v>-1</c:v>
                </c:pt>
                <c:pt idx="8142">
                  <c:v>-1</c:v>
                </c:pt>
                <c:pt idx="8143">
                  <c:v>-1</c:v>
                </c:pt>
                <c:pt idx="8144">
                  <c:v>-1</c:v>
                </c:pt>
                <c:pt idx="8145">
                  <c:v>-1</c:v>
                </c:pt>
                <c:pt idx="8146">
                  <c:v>-1</c:v>
                </c:pt>
                <c:pt idx="8147">
                  <c:v>-1</c:v>
                </c:pt>
                <c:pt idx="8148">
                  <c:v>-1</c:v>
                </c:pt>
                <c:pt idx="8149">
                  <c:v>-1</c:v>
                </c:pt>
                <c:pt idx="8150">
                  <c:v>-1</c:v>
                </c:pt>
                <c:pt idx="8151">
                  <c:v>-1</c:v>
                </c:pt>
                <c:pt idx="8152">
                  <c:v>-1</c:v>
                </c:pt>
                <c:pt idx="8153">
                  <c:v>-1</c:v>
                </c:pt>
                <c:pt idx="8154">
                  <c:v>-1</c:v>
                </c:pt>
                <c:pt idx="8155">
                  <c:v>-1</c:v>
                </c:pt>
                <c:pt idx="8156">
                  <c:v>-1</c:v>
                </c:pt>
                <c:pt idx="8157">
                  <c:v>-1</c:v>
                </c:pt>
                <c:pt idx="8158">
                  <c:v>-1</c:v>
                </c:pt>
                <c:pt idx="8159">
                  <c:v>-1</c:v>
                </c:pt>
                <c:pt idx="8160">
                  <c:v>-1</c:v>
                </c:pt>
                <c:pt idx="8161">
                  <c:v>-1</c:v>
                </c:pt>
                <c:pt idx="8162">
                  <c:v>-1</c:v>
                </c:pt>
                <c:pt idx="8163">
                  <c:v>-1</c:v>
                </c:pt>
                <c:pt idx="8164">
                  <c:v>-1</c:v>
                </c:pt>
                <c:pt idx="8165">
                  <c:v>-1</c:v>
                </c:pt>
                <c:pt idx="8166">
                  <c:v>-1</c:v>
                </c:pt>
                <c:pt idx="8167">
                  <c:v>-1</c:v>
                </c:pt>
                <c:pt idx="8168">
                  <c:v>-1</c:v>
                </c:pt>
                <c:pt idx="8169">
                  <c:v>-1</c:v>
                </c:pt>
                <c:pt idx="8170">
                  <c:v>-1</c:v>
                </c:pt>
                <c:pt idx="8171">
                  <c:v>-1</c:v>
                </c:pt>
                <c:pt idx="8172">
                  <c:v>-1</c:v>
                </c:pt>
                <c:pt idx="8173">
                  <c:v>-1</c:v>
                </c:pt>
                <c:pt idx="8174">
                  <c:v>-1</c:v>
                </c:pt>
                <c:pt idx="8175">
                  <c:v>-1</c:v>
                </c:pt>
                <c:pt idx="8176">
                  <c:v>-1</c:v>
                </c:pt>
                <c:pt idx="8177">
                  <c:v>-1</c:v>
                </c:pt>
                <c:pt idx="8178">
                  <c:v>-1</c:v>
                </c:pt>
                <c:pt idx="8179">
                  <c:v>-1</c:v>
                </c:pt>
                <c:pt idx="8180">
                  <c:v>-1</c:v>
                </c:pt>
                <c:pt idx="8181">
                  <c:v>-1</c:v>
                </c:pt>
                <c:pt idx="8182">
                  <c:v>-1</c:v>
                </c:pt>
                <c:pt idx="8183">
                  <c:v>-1</c:v>
                </c:pt>
                <c:pt idx="8184">
                  <c:v>-1</c:v>
                </c:pt>
                <c:pt idx="8185">
                  <c:v>-1</c:v>
                </c:pt>
                <c:pt idx="8186">
                  <c:v>-1</c:v>
                </c:pt>
                <c:pt idx="8187">
                  <c:v>-1</c:v>
                </c:pt>
                <c:pt idx="8188">
                  <c:v>-1</c:v>
                </c:pt>
                <c:pt idx="8189">
                  <c:v>-1</c:v>
                </c:pt>
                <c:pt idx="8190">
                  <c:v>-1</c:v>
                </c:pt>
                <c:pt idx="8191">
                  <c:v>-1</c:v>
                </c:pt>
                <c:pt idx="8192">
                  <c:v>-1</c:v>
                </c:pt>
                <c:pt idx="8193">
                  <c:v>-1</c:v>
                </c:pt>
                <c:pt idx="8194">
                  <c:v>-1</c:v>
                </c:pt>
                <c:pt idx="8195">
                  <c:v>-1</c:v>
                </c:pt>
                <c:pt idx="8196">
                  <c:v>-1</c:v>
                </c:pt>
                <c:pt idx="8197">
                  <c:v>-1</c:v>
                </c:pt>
                <c:pt idx="8198">
                  <c:v>-1</c:v>
                </c:pt>
                <c:pt idx="8199">
                  <c:v>-1</c:v>
                </c:pt>
                <c:pt idx="8200">
                  <c:v>-1</c:v>
                </c:pt>
                <c:pt idx="8201">
                  <c:v>-1</c:v>
                </c:pt>
                <c:pt idx="8202">
                  <c:v>-1</c:v>
                </c:pt>
                <c:pt idx="8203">
                  <c:v>-1</c:v>
                </c:pt>
                <c:pt idx="8204">
                  <c:v>-1</c:v>
                </c:pt>
                <c:pt idx="8205">
                  <c:v>-1</c:v>
                </c:pt>
                <c:pt idx="8206">
                  <c:v>-1</c:v>
                </c:pt>
                <c:pt idx="8207">
                  <c:v>-1</c:v>
                </c:pt>
                <c:pt idx="8208">
                  <c:v>-1</c:v>
                </c:pt>
                <c:pt idx="8209">
                  <c:v>-1</c:v>
                </c:pt>
                <c:pt idx="8210">
                  <c:v>-1</c:v>
                </c:pt>
                <c:pt idx="8211">
                  <c:v>-1</c:v>
                </c:pt>
                <c:pt idx="8212">
                  <c:v>-1</c:v>
                </c:pt>
                <c:pt idx="8213">
                  <c:v>-1</c:v>
                </c:pt>
                <c:pt idx="8214">
                  <c:v>-1</c:v>
                </c:pt>
                <c:pt idx="8215">
                  <c:v>-1</c:v>
                </c:pt>
                <c:pt idx="8216">
                  <c:v>-1</c:v>
                </c:pt>
                <c:pt idx="8217">
                  <c:v>-1</c:v>
                </c:pt>
                <c:pt idx="8218">
                  <c:v>-1</c:v>
                </c:pt>
                <c:pt idx="8219">
                  <c:v>-1</c:v>
                </c:pt>
                <c:pt idx="8220">
                  <c:v>-1</c:v>
                </c:pt>
                <c:pt idx="8221">
                  <c:v>-1</c:v>
                </c:pt>
                <c:pt idx="8222">
                  <c:v>-1</c:v>
                </c:pt>
                <c:pt idx="8223">
                  <c:v>-1</c:v>
                </c:pt>
                <c:pt idx="8224">
                  <c:v>-1</c:v>
                </c:pt>
                <c:pt idx="8225">
                  <c:v>-1</c:v>
                </c:pt>
                <c:pt idx="8226">
                  <c:v>-1</c:v>
                </c:pt>
                <c:pt idx="8227">
                  <c:v>-1</c:v>
                </c:pt>
                <c:pt idx="8228">
                  <c:v>-1</c:v>
                </c:pt>
                <c:pt idx="8229">
                  <c:v>-1</c:v>
                </c:pt>
                <c:pt idx="8230">
                  <c:v>-1</c:v>
                </c:pt>
                <c:pt idx="8231">
                  <c:v>-1</c:v>
                </c:pt>
                <c:pt idx="8232">
                  <c:v>-1</c:v>
                </c:pt>
                <c:pt idx="8233">
                  <c:v>-1</c:v>
                </c:pt>
                <c:pt idx="8234">
                  <c:v>-1</c:v>
                </c:pt>
                <c:pt idx="8235">
                  <c:v>-1</c:v>
                </c:pt>
                <c:pt idx="8236">
                  <c:v>-1</c:v>
                </c:pt>
                <c:pt idx="8237">
                  <c:v>-1</c:v>
                </c:pt>
                <c:pt idx="8238">
                  <c:v>-1</c:v>
                </c:pt>
                <c:pt idx="8239">
                  <c:v>-1</c:v>
                </c:pt>
                <c:pt idx="8240">
                  <c:v>-1</c:v>
                </c:pt>
                <c:pt idx="8241">
                  <c:v>-1</c:v>
                </c:pt>
                <c:pt idx="8242">
                  <c:v>-1</c:v>
                </c:pt>
                <c:pt idx="8243">
                  <c:v>-1</c:v>
                </c:pt>
                <c:pt idx="8244">
                  <c:v>-1</c:v>
                </c:pt>
                <c:pt idx="8245">
                  <c:v>-1</c:v>
                </c:pt>
                <c:pt idx="8246">
                  <c:v>-1</c:v>
                </c:pt>
                <c:pt idx="8247">
                  <c:v>-1</c:v>
                </c:pt>
                <c:pt idx="8248">
                  <c:v>-1</c:v>
                </c:pt>
                <c:pt idx="8249">
                  <c:v>-1</c:v>
                </c:pt>
                <c:pt idx="8250">
                  <c:v>-1</c:v>
                </c:pt>
                <c:pt idx="8251">
                  <c:v>-1</c:v>
                </c:pt>
                <c:pt idx="8252">
                  <c:v>-1</c:v>
                </c:pt>
                <c:pt idx="8253">
                  <c:v>-1</c:v>
                </c:pt>
                <c:pt idx="8254">
                  <c:v>-1</c:v>
                </c:pt>
                <c:pt idx="8255">
                  <c:v>-1</c:v>
                </c:pt>
                <c:pt idx="8256">
                  <c:v>-1</c:v>
                </c:pt>
                <c:pt idx="8257">
                  <c:v>-1</c:v>
                </c:pt>
                <c:pt idx="8258">
                  <c:v>-1</c:v>
                </c:pt>
                <c:pt idx="8259">
                  <c:v>-1</c:v>
                </c:pt>
                <c:pt idx="8260">
                  <c:v>-1</c:v>
                </c:pt>
                <c:pt idx="8261">
                  <c:v>-1</c:v>
                </c:pt>
                <c:pt idx="8262">
                  <c:v>-1</c:v>
                </c:pt>
                <c:pt idx="8263">
                  <c:v>-1</c:v>
                </c:pt>
                <c:pt idx="8264">
                  <c:v>-1</c:v>
                </c:pt>
                <c:pt idx="8265">
                  <c:v>-1</c:v>
                </c:pt>
                <c:pt idx="8266">
                  <c:v>-1</c:v>
                </c:pt>
                <c:pt idx="8267">
                  <c:v>-1</c:v>
                </c:pt>
                <c:pt idx="8268">
                  <c:v>-1</c:v>
                </c:pt>
                <c:pt idx="8269">
                  <c:v>-1</c:v>
                </c:pt>
                <c:pt idx="8270">
                  <c:v>-1</c:v>
                </c:pt>
                <c:pt idx="8271">
                  <c:v>-1</c:v>
                </c:pt>
                <c:pt idx="8272">
                  <c:v>-1</c:v>
                </c:pt>
                <c:pt idx="8273">
                  <c:v>-1</c:v>
                </c:pt>
                <c:pt idx="8274">
                  <c:v>-1</c:v>
                </c:pt>
                <c:pt idx="8275">
                  <c:v>-1</c:v>
                </c:pt>
                <c:pt idx="8276">
                  <c:v>-1</c:v>
                </c:pt>
                <c:pt idx="8277">
                  <c:v>-1</c:v>
                </c:pt>
                <c:pt idx="8278">
                  <c:v>-1</c:v>
                </c:pt>
                <c:pt idx="8279">
                  <c:v>-1</c:v>
                </c:pt>
                <c:pt idx="8280">
                  <c:v>-1</c:v>
                </c:pt>
                <c:pt idx="8281">
                  <c:v>-1</c:v>
                </c:pt>
                <c:pt idx="8282">
                  <c:v>-1</c:v>
                </c:pt>
                <c:pt idx="8283">
                  <c:v>-1</c:v>
                </c:pt>
                <c:pt idx="8284">
                  <c:v>-1</c:v>
                </c:pt>
                <c:pt idx="8285">
                  <c:v>-1</c:v>
                </c:pt>
                <c:pt idx="8286">
                  <c:v>-1</c:v>
                </c:pt>
                <c:pt idx="8287">
                  <c:v>-1</c:v>
                </c:pt>
                <c:pt idx="8288">
                  <c:v>-1</c:v>
                </c:pt>
                <c:pt idx="8289">
                  <c:v>-1</c:v>
                </c:pt>
                <c:pt idx="8290">
                  <c:v>-1</c:v>
                </c:pt>
                <c:pt idx="8291">
                  <c:v>-1</c:v>
                </c:pt>
                <c:pt idx="8292">
                  <c:v>-1</c:v>
                </c:pt>
                <c:pt idx="8293">
                  <c:v>-1</c:v>
                </c:pt>
                <c:pt idx="8294">
                  <c:v>-1</c:v>
                </c:pt>
                <c:pt idx="8295">
                  <c:v>-1</c:v>
                </c:pt>
                <c:pt idx="8296">
                  <c:v>-1</c:v>
                </c:pt>
                <c:pt idx="8297">
                  <c:v>-1</c:v>
                </c:pt>
                <c:pt idx="8298">
                  <c:v>-1</c:v>
                </c:pt>
                <c:pt idx="8299">
                  <c:v>-1</c:v>
                </c:pt>
                <c:pt idx="8300">
                  <c:v>-1</c:v>
                </c:pt>
                <c:pt idx="8301">
                  <c:v>-1</c:v>
                </c:pt>
                <c:pt idx="8302">
                  <c:v>-1</c:v>
                </c:pt>
                <c:pt idx="8303">
                  <c:v>-1</c:v>
                </c:pt>
                <c:pt idx="8304">
                  <c:v>-1</c:v>
                </c:pt>
                <c:pt idx="8305">
                  <c:v>-1</c:v>
                </c:pt>
                <c:pt idx="8306">
                  <c:v>-1</c:v>
                </c:pt>
                <c:pt idx="8307">
                  <c:v>-1</c:v>
                </c:pt>
                <c:pt idx="8308">
                  <c:v>-1</c:v>
                </c:pt>
                <c:pt idx="8309">
                  <c:v>-1</c:v>
                </c:pt>
                <c:pt idx="8310">
                  <c:v>-1</c:v>
                </c:pt>
                <c:pt idx="8311">
                  <c:v>-1</c:v>
                </c:pt>
                <c:pt idx="8312">
                  <c:v>-1</c:v>
                </c:pt>
                <c:pt idx="8313">
                  <c:v>-1</c:v>
                </c:pt>
                <c:pt idx="8314">
                  <c:v>-1</c:v>
                </c:pt>
                <c:pt idx="8315">
                  <c:v>-1</c:v>
                </c:pt>
                <c:pt idx="8316">
                  <c:v>-1</c:v>
                </c:pt>
                <c:pt idx="8317">
                  <c:v>-1</c:v>
                </c:pt>
                <c:pt idx="8318">
                  <c:v>-1</c:v>
                </c:pt>
                <c:pt idx="8319">
                  <c:v>-1</c:v>
                </c:pt>
                <c:pt idx="8320">
                  <c:v>-1</c:v>
                </c:pt>
                <c:pt idx="8321">
                  <c:v>-1</c:v>
                </c:pt>
                <c:pt idx="8322">
                  <c:v>-1</c:v>
                </c:pt>
                <c:pt idx="8323">
                  <c:v>-1</c:v>
                </c:pt>
                <c:pt idx="8324">
                  <c:v>-1</c:v>
                </c:pt>
                <c:pt idx="8325">
                  <c:v>-1</c:v>
                </c:pt>
                <c:pt idx="8326">
                  <c:v>-1</c:v>
                </c:pt>
                <c:pt idx="8327">
                  <c:v>-1</c:v>
                </c:pt>
                <c:pt idx="8328">
                  <c:v>-1</c:v>
                </c:pt>
                <c:pt idx="8329">
                  <c:v>-1</c:v>
                </c:pt>
                <c:pt idx="8330">
                  <c:v>-1</c:v>
                </c:pt>
                <c:pt idx="8331">
                  <c:v>-1</c:v>
                </c:pt>
                <c:pt idx="8332">
                  <c:v>-1</c:v>
                </c:pt>
                <c:pt idx="8333">
                  <c:v>-1</c:v>
                </c:pt>
                <c:pt idx="8334">
                  <c:v>-1</c:v>
                </c:pt>
                <c:pt idx="8335">
                  <c:v>-1</c:v>
                </c:pt>
                <c:pt idx="8336">
                  <c:v>-1</c:v>
                </c:pt>
                <c:pt idx="8337">
                  <c:v>-1</c:v>
                </c:pt>
                <c:pt idx="8338">
                  <c:v>-1</c:v>
                </c:pt>
                <c:pt idx="8339">
                  <c:v>-1</c:v>
                </c:pt>
                <c:pt idx="8340">
                  <c:v>-1</c:v>
                </c:pt>
                <c:pt idx="8341">
                  <c:v>-1</c:v>
                </c:pt>
                <c:pt idx="8342">
                  <c:v>-1</c:v>
                </c:pt>
                <c:pt idx="8343">
                  <c:v>-1</c:v>
                </c:pt>
                <c:pt idx="8344">
                  <c:v>-1</c:v>
                </c:pt>
                <c:pt idx="8345">
                  <c:v>-1</c:v>
                </c:pt>
                <c:pt idx="8346">
                  <c:v>-1</c:v>
                </c:pt>
                <c:pt idx="8347">
                  <c:v>-1</c:v>
                </c:pt>
                <c:pt idx="8348">
                  <c:v>-1</c:v>
                </c:pt>
                <c:pt idx="8349">
                  <c:v>-1</c:v>
                </c:pt>
                <c:pt idx="8350">
                  <c:v>-1</c:v>
                </c:pt>
                <c:pt idx="8351">
                  <c:v>-1</c:v>
                </c:pt>
                <c:pt idx="8352">
                  <c:v>-1</c:v>
                </c:pt>
                <c:pt idx="8353">
                  <c:v>-1</c:v>
                </c:pt>
                <c:pt idx="8354">
                  <c:v>-1</c:v>
                </c:pt>
                <c:pt idx="8355">
                  <c:v>-1</c:v>
                </c:pt>
                <c:pt idx="8356">
                  <c:v>-1</c:v>
                </c:pt>
                <c:pt idx="8357">
                  <c:v>-1</c:v>
                </c:pt>
                <c:pt idx="8358">
                  <c:v>-1</c:v>
                </c:pt>
                <c:pt idx="8359">
                  <c:v>-1</c:v>
                </c:pt>
                <c:pt idx="8360">
                  <c:v>-1</c:v>
                </c:pt>
                <c:pt idx="8361">
                  <c:v>-1</c:v>
                </c:pt>
                <c:pt idx="8362">
                  <c:v>-1</c:v>
                </c:pt>
                <c:pt idx="8363">
                  <c:v>-1</c:v>
                </c:pt>
                <c:pt idx="8364">
                  <c:v>-1</c:v>
                </c:pt>
                <c:pt idx="8365">
                  <c:v>-1</c:v>
                </c:pt>
                <c:pt idx="8366">
                  <c:v>-1</c:v>
                </c:pt>
                <c:pt idx="8367">
                  <c:v>-1</c:v>
                </c:pt>
                <c:pt idx="8368">
                  <c:v>-1</c:v>
                </c:pt>
                <c:pt idx="8369">
                  <c:v>-1</c:v>
                </c:pt>
                <c:pt idx="8370">
                  <c:v>-1</c:v>
                </c:pt>
                <c:pt idx="8371">
                  <c:v>-1</c:v>
                </c:pt>
                <c:pt idx="8372">
                  <c:v>-1</c:v>
                </c:pt>
                <c:pt idx="8373">
                  <c:v>-1</c:v>
                </c:pt>
                <c:pt idx="8374">
                  <c:v>-1</c:v>
                </c:pt>
                <c:pt idx="8375">
                  <c:v>-1</c:v>
                </c:pt>
                <c:pt idx="8376">
                  <c:v>-1</c:v>
                </c:pt>
                <c:pt idx="8377">
                  <c:v>-1</c:v>
                </c:pt>
                <c:pt idx="8378">
                  <c:v>-1</c:v>
                </c:pt>
                <c:pt idx="8379">
                  <c:v>-1</c:v>
                </c:pt>
                <c:pt idx="8380">
                  <c:v>-1</c:v>
                </c:pt>
                <c:pt idx="8381">
                  <c:v>-1</c:v>
                </c:pt>
                <c:pt idx="8382">
                  <c:v>-1</c:v>
                </c:pt>
                <c:pt idx="8383">
                  <c:v>-1</c:v>
                </c:pt>
                <c:pt idx="8384">
                  <c:v>-1</c:v>
                </c:pt>
                <c:pt idx="8385">
                  <c:v>-1</c:v>
                </c:pt>
                <c:pt idx="8386">
                  <c:v>-1</c:v>
                </c:pt>
                <c:pt idx="8387">
                  <c:v>-1</c:v>
                </c:pt>
                <c:pt idx="8388">
                  <c:v>-1</c:v>
                </c:pt>
                <c:pt idx="8389">
                  <c:v>-1</c:v>
                </c:pt>
                <c:pt idx="8390">
                  <c:v>-1</c:v>
                </c:pt>
                <c:pt idx="8391">
                  <c:v>-1</c:v>
                </c:pt>
                <c:pt idx="8392">
                  <c:v>-1</c:v>
                </c:pt>
                <c:pt idx="8393">
                  <c:v>-1</c:v>
                </c:pt>
                <c:pt idx="8394">
                  <c:v>-1</c:v>
                </c:pt>
                <c:pt idx="8395">
                  <c:v>-1</c:v>
                </c:pt>
                <c:pt idx="8396">
                  <c:v>-1</c:v>
                </c:pt>
                <c:pt idx="8397">
                  <c:v>-1</c:v>
                </c:pt>
                <c:pt idx="8398">
                  <c:v>-1</c:v>
                </c:pt>
                <c:pt idx="8399">
                  <c:v>-1</c:v>
                </c:pt>
                <c:pt idx="8400">
                  <c:v>-1</c:v>
                </c:pt>
                <c:pt idx="8401">
                  <c:v>-1</c:v>
                </c:pt>
                <c:pt idx="8402">
                  <c:v>-1</c:v>
                </c:pt>
                <c:pt idx="8403">
                  <c:v>-1</c:v>
                </c:pt>
                <c:pt idx="8404">
                  <c:v>-1</c:v>
                </c:pt>
                <c:pt idx="8405">
                  <c:v>-1</c:v>
                </c:pt>
                <c:pt idx="8406">
                  <c:v>-1</c:v>
                </c:pt>
                <c:pt idx="8407">
                  <c:v>-1</c:v>
                </c:pt>
                <c:pt idx="8408">
                  <c:v>-1</c:v>
                </c:pt>
                <c:pt idx="8409">
                  <c:v>-1</c:v>
                </c:pt>
                <c:pt idx="8410">
                  <c:v>-1</c:v>
                </c:pt>
                <c:pt idx="8411">
                  <c:v>-1</c:v>
                </c:pt>
                <c:pt idx="8412">
                  <c:v>-1</c:v>
                </c:pt>
                <c:pt idx="8413">
                  <c:v>-1</c:v>
                </c:pt>
                <c:pt idx="8414">
                  <c:v>-1</c:v>
                </c:pt>
                <c:pt idx="8415">
                  <c:v>-1</c:v>
                </c:pt>
                <c:pt idx="8416">
                  <c:v>-1</c:v>
                </c:pt>
                <c:pt idx="8417">
                  <c:v>-1</c:v>
                </c:pt>
                <c:pt idx="8418">
                  <c:v>-1</c:v>
                </c:pt>
                <c:pt idx="8419">
                  <c:v>-1</c:v>
                </c:pt>
                <c:pt idx="8420">
                  <c:v>-1</c:v>
                </c:pt>
                <c:pt idx="8421">
                  <c:v>-1</c:v>
                </c:pt>
                <c:pt idx="8422">
                  <c:v>-1</c:v>
                </c:pt>
                <c:pt idx="8423">
                  <c:v>-1</c:v>
                </c:pt>
                <c:pt idx="8424">
                  <c:v>-1</c:v>
                </c:pt>
                <c:pt idx="8425">
                  <c:v>-1</c:v>
                </c:pt>
                <c:pt idx="8426">
                  <c:v>-1</c:v>
                </c:pt>
                <c:pt idx="8427">
                  <c:v>-1</c:v>
                </c:pt>
                <c:pt idx="8428">
                  <c:v>-1</c:v>
                </c:pt>
                <c:pt idx="8429">
                  <c:v>-1</c:v>
                </c:pt>
                <c:pt idx="8430">
                  <c:v>-1</c:v>
                </c:pt>
                <c:pt idx="8431">
                  <c:v>-1</c:v>
                </c:pt>
                <c:pt idx="8432">
                  <c:v>-1</c:v>
                </c:pt>
                <c:pt idx="8433">
                  <c:v>-1</c:v>
                </c:pt>
                <c:pt idx="8434">
                  <c:v>-1</c:v>
                </c:pt>
                <c:pt idx="8435">
                  <c:v>-1</c:v>
                </c:pt>
                <c:pt idx="8436">
                  <c:v>-1</c:v>
                </c:pt>
                <c:pt idx="8437">
                  <c:v>-1</c:v>
                </c:pt>
                <c:pt idx="8438">
                  <c:v>-1</c:v>
                </c:pt>
                <c:pt idx="8439">
                  <c:v>-1</c:v>
                </c:pt>
                <c:pt idx="8440">
                  <c:v>-1</c:v>
                </c:pt>
                <c:pt idx="8441">
                  <c:v>-1</c:v>
                </c:pt>
                <c:pt idx="8442">
                  <c:v>-1</c:v>
                </c:pt>
                <c:pt idx="8443">
                  <c:v>-1</c:v>
                </c:pt>
                <c:pt idx="8444">
                  <c:v>-1</c:v>
                </c:pt>
                <c:pt idx="8445">
                  <c:v>-1</c:v>
                </c:pt>
                <c:pt idx="8446">
                  <c:v>-1</c:v>
                </c:pt>
                <c:pt idx="8447">
                  <c:v>-1</c:v>
                </c:pt>
                <c:pt idx="8448">
                  <c:v>-1</c:v>
                </c:pt>
                <c:pt idx="8449">
                  <c:v>-1</c:v>
                </c:pt>
                <c:pt idx="8450">
                  <c:v>-1</c:v>
                </c:pt>
                <c:pt idx="8451">
                  <c:v>-1</c:v>
                </c:pt>
                <c:pt idx="8452">
                  <c:v>-1</c:v>
                </c:pt>
                <c:pt idx="8453">
                  <c:v>-1</c:v>
                </c:pt>
                <c:pt idx="8454">
                  <c:v>-1</c:v>
                </c:pt>
                <c:pt idx="8455">
                  <c:v>-1</c:v>
                </c:pt>
                <c:pt idx="8456">
                  <c:v>-1</c:v>
                </c:pt>
                <c:pt idx="8457">
                  <c:v>-1</c:v>
                </c:pt>
                <c:pt idx="8458">
                  <c:v>-1</c:v>
                </c:pt>
                <c:pt idx="8459">
                  <c:v>-1</c:v>
                </c:pt>
                <c:pt idx="8460">
                  <c:v>-1</c:v>
                </c:pt>
                <c:pt idx="8461">
                  <c:v>-1</c:v>
                </c:pt>
                <c:pt idx="8462">
                  <c:v>-1</c:v>
                </c:pt>
                <c:pt idx="8463">
                  <c:v>-1</c:v>
                </c:pt>
                <c:pt idx="8464">
                  <c:v>-1</c:v>
                </c:pt>
                <c:pt idx="8465">
                  <c:v>-1</c:v>
                </c:pt>
                <c:pt idx="8466">
                  <c:v>-1</c:v>
                </c:pt>
                <c:pt idx="8467">
                  <c:v>-1</c:v>
                </c:pt>
                <c:pt idx="8468">
                  <c:v>-1</c:v>
                </c:pt>
                <c:pt idx="8469">
                  <c:v>-1</c:v>
                </c:pt>
                <c:pt idx="8470">
                  <c:v>-1</c:v>
                </c:pt>
                <c:pt idx="8471">
                  <c:v>-1</c:v>
                </c:pt>
                <c:pt idx="8472">
                  <c:v>-1</c:v>
                </c:pt>
                <c:pt idx="8473">
                  <c:v>-1</c:v>
                </c:pt>
                <c:pt idx="8474">
                  <c:v>-1</c:v>
                </c:pt>
                <c:pt idx="8475">
                  <c:v>-1</c:v>
                </c:pt>
                <c:pt idx="8476">
                  <c:v>-1</c:v>
                </c:pt>
                <c:pt idx="8477">
                  <c:v>-1</c:v>
                </c:pt>
                <c:pt idx="8478">
                  <c:v>-1</c:v>
                </c:pt>
                <c:pt idx="8479">
                  <c:v>-1</c:v>
                </c:pt>
                <c:pt idx="8480">
                  <c:v>-1</c:v>
                </c:pt>
                <c:pt idx="8481">
                  <c:v>-1</c:v>
                </c:pt>
                <c:pt idx="8482">
                  <c:v>-1</c:v>
                </c:pt>
                <c:pt idx="8483">
                  <c:v>-1</c:v>
                </c:pt>
                <c:pt idx="8484">
                  <c:v>-1</c:v>
                </c:pt>
                <c:pt idx="8485">
                  <c:v>-1</c:v>
                </c:pt>
                <c:pt idx="8486">
                  <c:v>-1</c:v>
                </c:pt>
                <c:pt idx="8487">
                  <c:v>-1</c:v>
                </c:pt>
                <c:pt idx="8488">
                  <c:v>-1</c:v>
                </c:pt>
                <c:pt idx="8489">
                  <c:v>-1</c:v>
                </c:pt>
                <c:pt idx="8490">
                  <c:v>-1</c:v>
                </c:pt>
                <c:pt idx="8491">
                  <c:v>-1</c:v>
                </c:pt>
                <c:pt idx="8492">
                  <c:v>-1</c:v>
                </c:pt>
                <c:pt idx="8493">
                  <c:v>-1</c:v>
                </c:pt>
                <c:pt idx="8494">
                  <c:v>-1</c:v>
                </c:pt>
                <c:pt idx="8495">
                  <c:v>-1</c:v>
                </c:pt>
                <c:pt idx="8496">
                  <c:v>-1</c:v>
                </c:pt>
                <c:pt idx="8497">
                  <c:v>-1</c:v>
                </c:pt>
                <c:pt idx="8498">
                  <c:v>-1</c:v>
                </c:pt>
                <c:pt idx="8499">
                  <c:v>-1</c:v>
                </c:pt>
                <c:pt idx="8500">
                  <c:v>-1</c:v>
                </c:pt>
                <c:pt idx="8501">
                  <c:v>-1</c:v>
                </c:pt>
                <c:pt idx="8502">
                  <c:v>-1</c:v>
                </c:pt>
                <c:pt idx="8503">
                  <c:v>-1</c:v>
                </c:pt>
                <c:pt idx="8504">
                  <c:v>-1</c:v>
                </c:pt>
                <c:pt idx="8505">
                  <c:v>-1</c:v>
                </c:pt>
                <c:pt idx="8506">
                  <c:v>-1</c:v>
                </c:pt>
                <c:pt idx="8507">
                  <c:v>-1</c:v>
                </c:pt>
                <c:pt idx="8508">
                  <c:v>-1</c:v>
                </c:pt>
                <c:pt idx="8509">
                  <c:v>-1</c:v>
                </c:pt>
                <c:pt idx="8510">
                  <c:v>-1</c:v>
                </c:pt>
                <c:pt idx="8511">
                  <c:v>-1</c:v>
                </c:pt>
                <c:pt idx="8512">
                  <c:v>-1</c:v>
                </c:pt>
                <c:pt idx="8513">
                  <c:v>-1</c:v>
                </c:pt>
                <c:pt idx="8514">
                  <c:v>-1</c:v>
                </c:pt>
                <c:pt idx="8515">
                  <c:v>-1</c:v>
                </c:pt>
                <c:pt idx="8516">
                  <c:v>-1</c:v>
                </c:pt>
                <c:pt idx="8517">
                  <c:v>-1</c:v>
                </c:pt>
                <c:pt idx="8518">
                  <c:v>-1</c:v>
                </c:pt>
                <c:pt idx="8519">
                  <c:v>-1</c:v>
                </c:pt>
                <c:pt idx="8520">
                  <c:v>-1</c:v>
                </c:pt>
                <c:pt idx="8521">
                  <c:v>-1</c:v>
                </c:pt>
                <c:pt idx="8522">
                  <c:v>-1</c:v>
                </c:pt>
                <c:pt idx="8523">
                  <c:v>-1</c:v>
                </c:pt>
                <c:pt idx="8524">
                  <c:v>-1</c:v>
                </c:pt>
                <c:pt idx="8525">
                  <c:v>-1</c:v>
                </c:pt>
                <c:pt idx="8526">
                  <c:v>-1</c:v>
                </c:pt>
                <c:pt idx="8527">
                  <c:v>-1</c:v>
                </c:pt>
                <c:pt idx="8528">
                  <c:v>-1</c:v>
                </c:pt>
                <c:pt idx="8529">
                  <c:v>-1</c:v>
                </c:pt>
                <c:pt idx="8530">
                  <c:v>-1</c:v>
                </c:pt>
                <c:pt idx="8531">
                  <c:v>-1</c:v>
                </c:pt>
                <c:pt idx="8532">
                  <c:v>-1</c:v>
                </c:pt>
                <c:pt idx="8533">
                  <c:v>-1</c:v>
                </c:pt>
                <c:pt idx="8534">
                  <c:v>-1</c:v>
                </c:pt>
                <c:pt idx="8535">
                  <c:v>-1</c:v>
                </c:pt>
                <c:pt idx="8536">
                  <c:v>-1</c:v>
                </c:pt>
                <c:pt idx="8537">
                  <c:v>-1</c:v>
                </c:pt>
                <c:pt idx="8538">
                  <c:v>-1</c:v>
                </c:pt>
                <c:pt idx="8539">
                  <c:v>-1</c:v>
                </c:pt>
                <c:pt idx="8540">
                  <c:v>-1</c:v>
                </c:pt>
                <c:pt idx="8541">
                  <c:v>-1</c:v>
                </c:pt>
                <c:pt idx="8542">
                  <c:v>-1</c:v>
                </c:pt>
                <c:pt idx="8543">
                  <c:v>-1</c:v>
                </c:pt>
                <c:pt idx="8544">
                  <c:v>-1</c:v>
                </c:pt>
                <c:pt idx="8545">
                  <c:v>-1</c:v>
                </c:pt>
                <c:pt idx="8546">
                  <c:v>-1</c:v>
                </c:pt>
                <c:pt idx="8547">
                  <c:v>-1</c:v>
                </c:pt>
                <c:pt idx="8548">
                  <c:v>-1</c:v>
                </c:pt>
                <c:pt idx="8549">
                  <c:v>-1</c:v>
                </c:pt>
                <c:pt idx="8550">
                  <c:v>-1</c:v>
                </c:pt>
                <c:pt idx="8551">
                  <c:v>-1</c:v>
                </c:pt>
                <c:pt idx="8552">
                  <c:v>-1</c:v>
                </c:pt>
                <c:pt idx="8553">
                  <c:v>-1</c:v>
                </c:pt>
                <c:pt idx="8554">
                  <c:v>-1</c:v>
                </c:pt>
                <c:pt idx="8555">
                  <c:v>-1</c:v>
                </c:pt>
                <c:pt idx="8556">
                  <c:v>-1</c:v>
                </c:pt>
                <c:pt idx="8557">
                  <c:v>-1</c:v>
                </c:pt>
                <c:pt idx="8558">
                  <c:v>-1</c:v>
                </c:pt>
                <c:pt idx="8559">
                  <c:v>-1</c:v>
                </c:pt>
                <c:pt idx="8560">
                  <c:v>-1</c:v>
                </c:pt>
                <c:pt idx="8561">
                  <c:v>-1</c:v>
                </c:pt>
                <c:pt idx="8562">
                  <c:v>-1</c:v>
                </c:pt>
                <c:pt idx="8563">
                  <c:v>-1</c:v>
                </c:pt>
                <c:pt idx="8564">
                  <c:v>-1</c:v>
                </c:pt>
                <c:pt idx="8565">
                  <c:v>-1</c:v>
                </c:pt>
                <c:pt idx="8566">
                  <c:v>-1</c:v>
                </c:pt>
                <c:pt idx="8567">
                  <c:v>-1</c:v>
                </c:pt>
                <c:pt idx="8568">
                  <c:v>-1</c:v>
                </c:pt>
                <c:pt idx="8569">
                  <c:v>-1</c:v>
                </c:pt>
                <c:pt idx="8570">
                  <c:v>-1</c:v>
                </c:pt>
                <c:pt idx="8571">
                  <c:v>-1</c:v>
                </c:pt>
                <c:pt idx="8572">
                  <c:v>-1</c:v>
                </c:pt>
                <c:pt idx="8573">
                  <c:v>-1</c:v>
                </c:pt>
                <c:pt idx="8574">
                  <c:v>-1</c:v>
                </c:pt>
                <c:pt idx="8575">
                  <c:v>-1</c:v>
                </c:pt>
                <c:pt idx="8576">
                  <c:v>-1</c:v>
                </c:pt>
                <c:pt idx="8577">
                  <c:v>-1</c:v>
                </c:pt>
                <c:pt idx="8578">
                  <c:v>-1</c:v>
                </c:pt>
                <c:pt idx="8579">
                  <c:v>-1</c:v>
                </c:pt>
                <c:pt idx="8580">
                  <c:v>-1</c:v>
                </c:pt>
                <c:pt idx="8581">
                  <c:v>-1</c:v>
                </c:pt>
                <c:pt idx="8582">
                  <c:v>-1</c:v>
                </c:pt>
                <c:pt idx="8583">
                  <c:v>-1</c:v>
                </c:pt>
                <c:pt idx="8584">
                  <c:v>-1</c:v>
                </c:pt>
                <c:pt idx="8585">
                  <c:v>-1</c:v>
                </c:pt>
                <c:pt idx="8586">
                  <c:v>-1</c:v>
                </c:pt>
                <c:pt idx="8587">
                  <c:v>-1</c:v>
                </c:pt>
                <c:pt idx="8588">
                  <c:v>-1</c:v>
                </c:pt>
                <c:pt idx="8589">
                  <c:v>-1</c:v>
                </c:pt>
                <c:pt idx="8590">
                  <c:v>-1</c:v>
                </c:pt>
                <c:pt idx="8591">
                  <c:v>-1</c:v>
                </c:pt>
                <c:pt idx="8592">
                  <c:v>-1</c:v>
                </c:pt>
                <c:pt idx="8593">
                  <c:v>-1</c:v>
                </c:pt>
                <c:pt idx="8594">
                  <c:v>-1</c:v>
                </c:pt>
                <c:pt idx="8595">
                  <c:v>-1</c:v>
                </c:pt>
                <c:pt idx="8596">
                  <c:v>-1</c:v>
                </c:pt>
                <c:pt idx="8597">
                  <c:v>-1</c:v>
                </c:pt>
                <c:pt idx="8598">
                  <c:v>-1</c:v>
                </c:pt>
                <c:pt idx="8599">
                  <c:v>-1</c:v>
                </c:pt>
                <c:pt idx="8600">
                  <c:v>-1</c:v>
                </c:pt>
                <c:pt idx="8601">
                  <c:v>-1</c:v>
                </c:pt>
                <c:pt idx="8602">
                  <c:v>-1</c:v>
                </c:pt>
                <c:pt idx="8603">
                  <c:v>-1</c:v>
                </c:pt>
                <c:pt idx="8604">
                  <c:v>-1</c:v>
                </c:pt>
                <c:pt idx="8605">
                  <c:v>-1</c:v>
                </c:pt>
                <c:pt idx="8606">
                  <c:v>-1</c:v>
                </c:pt>
                <c:pt idx="8607">
                  <c:v>-1</c:v>
                </c:pt>
                <c:pt idx="8608">
                  <c:v>-1</c:v>
                </c:pt>
                <c:pt idx="8609">
                  <c:v>-1</c:v>
                </c:pt>
                <c:pt idx="8610">
                  <c:v>-1</c:v>
                </c:pt>
                <c:pt idx="8611">
                  <c:v>-1</c:v>
                </c:pt>
                <c:pt idx="8612">
                  <c:v>-1</c:v>
                </c:pt>
                <c:pt idx="8613">
                  <c:v>-1</c:v>
                </c:pt>
                <c:pt idx="8614">
                  <c:v>-1</c:v>
                </c:pt>
                <c:pt idx="8615">
                  <c:v>-1</c:v>
                </c:pt>
                <c:pt idx="8616">
                  <c:v>-1</c:v>
                </c:pt>
                <c:pt idx="8617">
                  <c:v>-1</c:v>
                </c:pt>
                <c:pt idx="8618">
                  <c:v>-1</c:v>
                </c:pt>
                <c:pt idx="8619">
                  <c:v>-1</c:v>
                </c:pt>
                <c:pt idx="8620">
                  <c:v>-1</c:v>
                </c:pt>
                <c:pt idx="8621">
                  <c:v>-1</c:v>
                </c:pt>
                <c:pt idx="8622">
                  <c:v>-1</c:v>
                </c:pt>
                <c:pt idx="8623">
                  <c:v>-1</c:v>
                </c:pt>
                <c:pt idx="8624">
                  <c:v>-1</c:v>
                </c:pt>
                <c:pt idx="8625">
                  <c:v>-1</c:v>
                </c:pt>
                <c:pt idx="8626">
                  <c:v>-1</c:v>
                </c:pt>
                <c:pt idx="8627">
                  <c:v>-1</c:v>
                </c:pt>
                <c:pt idx="8628">
                  <c:v>-1</c:v>
                </c:pt>
                <c:pt idx="8629">
                  <c:v>-1</c:v>
                </c:pt>
                <c:pt idx="8630">
                  <c:v>-1</c:v>
                </c:pt>
                <c:pt idx="8631">
                  <c:v>-1</c:v>
                </c:pt>
                <c:pt idx="8632">
                  <c:v>-1</c:v>
                </c:pt>
                <c:pt idx="8633">
                  <c:v>-1</c:v>
                </c:pt>
                <c:pt idx="8634">
                  <c:v>-1</c:v>
                </c:pt>
                <c:pt idx="8635">
                  <c:v>-1</c:v>
                </c:pt>
                <c:pt idx="8636">
                  <c:v>-1</c:v>
                </c:pt>
                <c:pt idx="8637">
                  <c:v>-1</c:v>
                </c:pt>
                <c:pt idx="8638">
                  <c:v>-1</c:v>
                </c:pt>
                <c:pt idx="8639">
                  <c:v>-1</c:v>
                </c:pt>
                <c:pt idx="8640">
                  <c:v>-1</c:v>
                </c:pt>
                <c:pt idx="8641">
                  <c:v>-1</c:v>
                </c:pt>
                <c:pt idx="8642">
                  <c:v>-1</c:v>
                </c:pt>
                <c:pt idx="8643">
                  <c:v>-1</c:v>
                </c:pt>
                <c:pt idx="8644">
                  <c:v>-1</c:v>
                </c:pt>
                <c:pt idx="8645">
                  <c:v>-1</c:v>
                </c:pt>
                <c:pt idx="8646">
                  <c:v>-1</c:v>
                </c:pt>
                <c:pt idx="8647">
                  <c:v>-1</c:v>
                </c:pt>
                <c:pt idx="8648">
                  <c:v>-1</c:v>
                </c:pt>
                <c:pt idx="8649">
                  <c:v>-1</c:v>
                </c:pt>
                <c:pt idx="8650">
                  <c:v>-1</c:v>
                </c:pt>
                <c:pt idx="8651">
                  <c:v>-1</c:v>
                </c:pt>
                <c:pt idx="8652">
                  <c:v>-1</c:v>
                </c:pt>
                <c:pt idx="8653">
                  <c:v>-1</c:v>
                </c:pt>
                <c:pt idx="8654">
                  <c:v>-1</c:v>
                </c:pt>
                <c:pt idx="8655">
                  <c:v>-1</c:v>
                </c:pt>
                <c:pt idx="8656">
                  <c:v>-1</c:v>
                </c:pt>
                <c:pt idx="8657">
                  <c:v>-1</c:v>
                </c:pt>
                <c:pt idx="8658">
                  <c:v>-1</c:v>
                </c:pt>
                <c:pt idx="8659">
                  <c:v>-1</c:v>
                </c:pt>
                <c:pt idx="8660">
                  <c:v>-1</c:v>
                </c:pt>
                <c:pt idx="8661">
                  <c:v>-1</c:v>
                </c:pt>
                <c:pt idx="8662">
                  <c:v>-1</c:v>
                </c:pt>
                <c:pt idx="8663">
                  <c:v>-1</c:v>
                </c:pt>
                <c:pt idx="8664">
                  <c:v>-1</c:v>
                </c:pt>
                <c:pt idx="8665">
                  <c:v>-1</c:v>
                </c:pt>
                <c:pt idx="8666">
                  <c:v>-1</c:v>
                </c:pt>
                <c:pt idx="8667">
                  <c:v>-1</c:v>
                </c:pt>
                <c:pt idx="8668">
                  <c:v>-1</c:v>
                </c:pt>
                <c:pt idx="8669">
                  <c:v>-1</c:v>
                </c:pt>
                <c:pt idx="8670">
                  <c:v>-1</c:v>
                </c:pt>
                <c:pt idx="8671">
                  <c:v>-1</c:v>
                </c:pt>
                <c:pt idx="8672">
                  <c:v>-1</c:v>
                </c:pt>
                <c:pt idx="8673">
                  <c:v>-1</c:v>
                </c:pt>
                <c:pt idx="8674">
                  <c:v>-1</c:v>
                </c:pt>
                <c:pt idx="8675">
                  <c:v>-1</c:v>
                </c:pt>
                <c:pt idx="8676">
                  <c:v>-1</c:v>
                </c:pt>
                <c:pt idx="8677">
                  <c:v>-1</c:v>
                </c:pt>
                <c:pt idx="8678">
                  <c:v>-1</c:v>
                </c:pt>
                <c:pt idx="8679">
                  <c:v>-1</c:v>
                </c:pt>
                <c:pt idx="8680">
                  <c:v>-1</c:v>
                </c:pt>
                <c:pt idx="8681">
                  <c:v>-1</c:v>
                </c:pt>
                <c:pt idx="8682">
                  <c:v>-1</c:v>
                </c:pt>
                <c:pt idx="8683">
                  <c:v>-1</c:v>
                </c:pt>
                <c:pt idx="8684">
                  <c:v>-1</c:v>
                </c:pt>
                <c:pt idx="8685">
                  <c:v>-1</c:v>
                </c:pt>
                <c:pt idx="8686">
                  <c:v>-1</c:v>
                </c:pt>
                <c:pt idx="8687">
                  <c:v>-1</c:v>
                </c:pt>
                <c:pt idx="8688">
                  <c:v>-1</c:v>
                </c:pt>
                <c:pt idx="8689">
                  <c:v>-1</c:v>
                </c:pt>
                <c:pt idx="8690">
                  <c:v>-1</c:v>
                </c:pt>
                <c:pt idx="8691">
                  <c:v>-1</c:v>
                </c:pt>
                <c:pt idx="8692">
                  <c:v>-1</c:v>
                </c:pt>
                <c:pt idx="8693">
                  <c:v>-1</c:v>
                </c:pt>
                <c:pt idx="8694">
                  <c:v>-1</c:v>
                </c:pt>
                <c:pt idx="8695">
                  <c:v>-1</c:v>
                </c:pt>
                <c:pt idx="8696">
                  <c:v>-1</c:v>
                </c:pt>
                <c:pt idx="8697">
                  <c:v>-1</c:v>
                </c:pt>
                <c:pt idx="8698">
                  <c:v>-1</c:v>
                </c:pt>
                <c:pt idx="8699">
                  <c:v>-1</c:v>
                </c:pt>
                <c:pt idx="8700">
                  <c:v>-1</c:v>
                </c:pt>
                <c:pt idx="8701">
                  <c:v>-1</c:v>
                </c:pt>
                <c:pt idx="8702">
                  <c:v>-1</c:v>
                </c:pt>
                <c:pt idx="8703">
                  <c:v>-1</c:v>
                </c:pt>
                <c:pt idx="8704">
                  <c:v>-1</c:v>
                </c:pt>
                <c:pt idx="8705">
                  <c:v>-1</c:v>
                </c:pt>
                <c:pt idx="8706">
                  <c:v>-1</c:v>
                </c:pt>
                <c:pt idx="8707">
                  <c:v>-1</c:v>
                </c:pt>
                <c:pt idx="8708">
                  <c:v>-1</c:v>
                </c:pt>
                <c:pt idx="8709">
                  <c:v>-1</c:v>
                </c:pt>
                <c:pt idx="8710">
                  <c:v>-1</c:v>
                </c:pt>
                <c:pt idx="8711">
                  <c:v>-1</c:v>
                </c:pt>
                <c:pt idx="8712">
                  <c:v>-1</c:v>
                </c:pt>
                <c:pt idx="8713">
                  <c:v>-1</c:v>
                </c:pt>
                <c:pt idx="8714">
                  <c:v>-1</c:v>
                </c:pt>
                <c:pt idx="8715">
                  <c:v>-1</c:v>
                </c:pt>
                <c:pt idx="8716">
                  <c:v>-1</c:v>
                </c:pt>
                <c:pt idx="8717">
                  <c:v>-1</c:v>
                </c:pt>
                <c:pt idx="8718">
                  <c:v>-1</c:v>
                </c:pt>
                <c:pt idx="8719">
                  <c:v>-1</c:v>
                </c:pt>
                <c:pt idx="8720">
                  <c:v>-1</c:v>
                </c:pt>
                <c:pt idx="8721">
                  <c:v>-1</c:v>
                </c:pt>
                <c:pt idx="8722">
                  <c:v>-1</c:v>
                </c:pt>
                <c:pt idx="8723">
                  <c:v>-1</c:v>
                </c:pt>
                <c:pt idx="8724">
                  <c:v>-1</c:v>
                </c:pt>
                <c:pt idx="8725">
                  <c:v>-1</c:v>
                </c:pt>
                <c:pt idx="8726">
                  <c:v>-1</c:v>
                </c:pt>
                <c:pt idx="8727">
                  <c:v>-1</c:v>
                </c:pt>
                <c:pt idx="8728">
                  <c:v>-1</c:v>
                </c:pt>
                <c:pt idx="8729">
                  <c:v>-1</c:v>
                </c:pt>
                <c:pt idx="8730">
                  <c:v>-1</c:v>
                </c:pt>
                <c:pt idx="8731">
                  <c:v>-1</c:v>
                </c:pt>
                <c:pt idx="8732">
                  <c:v>-1</c:v>
                </c:pt>
                <c:pt idx="8733">
                  <c:v>-1</c:v>
                </c:pt>
                <c:pt idx="8734">
                  <c:v>-1</c:v>
                </c:pt>
                <c:pt idx="8735">
                  <c:v>-1</c:v>
                </c:pt>
                <c:pt idx="8736">
                  <c:v>-1</c:v>
                </c:pt>
                <c:pt idx="8737">
                  <c:v>-1</c:v>
                </c:pt>
                <c:pt idx="8738">
                  <c:v>-1</c:v>
                </c:pt>
                <c:pt idx="8739">
                  <c:v>-1</c:v>
                </c:pt>
                <c:pt idx="8740">
                  <c:v>-1</c:v>
                </c:pt>
                <c:pt idx="8741">
                  <c:v>-1</c:v>
                </c:pt>
                <c:pt idx="8742">
                  <c:v>-1</c:v>
                </c:pt>
                <c:pt idx="8743">
                  <c:v>-1</c:v>
                </c:pt>
                <c:pt idx="8744">
                  <c:v>-1</c:v>
                </c:pt>
                <c:pt idx="8745">
                  <c:v>-1</c:v>
                </c:pt>
                <c:pt idx="8746">
                  <c:v>-1</c:v>
                </c:pt>
                <c:pt idx="8747">
                  <c:v>-1</c:v>
                </c:pt>
                <c:pt idx="8748">
                  <c:v>-1</c:v>
                </c:pt>
                <c:pt idx="8749">
                  <c:v>-1</c:v>
                </c:pt>
                <c:pt idx="8750">
                  <c:v>-1</c:v>
                </c:pt>
                <c:pt idx="8751">
                  <c:v>-1</c:v>
                </c:pt>
                <c:pt idx="8752">
                  <c:v>-1</c:v>
                </c:pt>
                <c:pt idx="8753">
                  <c:v>-1</c:v>
                </c:pt>
                <c:pt idx="8754">
                  <c:v>-1</c:v>
                </c:pt>
                <c:pt idx="8755">
                  <c:v>-1</c:v>
                </c:pt>
                <c:pt idx="8756">
                  <c:v>-1</c:v>
                </c:pt>
                <c:pt idx="8757">
                  <c:v>-1</c:v>
                </c:pt>
                <c:pt idx="8758">
                  <c:v>-1</c:v>
                </c:pt>
                <c:pt idx="8759">
                  <c:v>-1</c:v>
                </c:pt>
                <c:pt idx="8760">
                  <c:v>-1</c:v>
                </c:pt>
                <c:pt idx="8761">
                  <c:v>-1</c:v>
                </c:pt>
                <c:pt idx="8762">
                  <c:v>-1</c:v>
                </c:pt>
                <c:pt idx="8763">
                  <c:v>-1</c:v>
                </c:pt>
                <c:pt idx="8764">
                  <c:v>-1</c:v>
                </c:pt>
                <c:pt idx="8765">
                  <c:v>-1</c:v>
                </c:pt>
                <c:pt idx="8766">
                  <c:v>-1</c:v>
                </c:pt>
                <c:pt idx="8767">
                  <c:v>-1</c:v>
                </c:pt>
                <c:pt idx="8768">
                  <c:v>-1</c:v>
                </c:pt>
                <c:pt idx="8769">
                  <c:v>-1</c:v>
                </c:pt>
                <c:pt idx="8770">
                  <c:v>-1</c:v>
                </c:pt>
                <c:pt idx="8771">
                  <c:v>-1</c:v>
                </c:pt>
                <c:pt idx="8772">
                  <c:v>-1</c:v>
                </c:pt>
                <c:pt idx="8773">
                  <c:v>-1</c:v>
                </c:pt>
                <c:pt idx="8774">
                  <c:v>-1</c:v>
                </c:pt>
                <c:pt idx="8775">
                  <c:v>-1</c:v>
                </c:pt>
                <c:pt idx="8776">
                  <c:v>-1</c:v>
                </c:pt>
                <c:pt idx="8777">
                  <c:v>-1</c:v>
                </c:pt>
                <c:pt idx="8778">
                  <c:v>-1</c:v>
                </c:pt>
                <c:pt idx="8779">
                  <c:v>-1</c:v>
                </c:pt>
                <c:pt idx="8780">
                  <c:v>-1</c:v>
                </c:pt>
                <c:pt idx="8781">
                  <c:v>-1</c:v>
                </c:pt>
                <c:pt idx="8782">
                  <c:v>-1</c:v>
                </c:pt>
                <c:pt idx="8783">
                  <c:v>-1</c:v>
                </c:pt>
                <c:pt idx="8784">
                  <c:v>-1</c:v>
                </c:pt>
                <c:pt idx="8785">
                  <c:v>-1</c:v>
                </c:pt>
                <c:pt idx="8786">
                  <c:v>-1</c:v>
                </c:pt>
                <c:pt idx="8787">
                  <c:v>-1</c:v>
                </c:pt>
                <c:pt idx="8788">
                  <c:v>-1</c:v>
                </c:pt>
                <c:pt idx="8789">
                  <c:v>-1</c:v>
                </c:pt>
                <c:pt idx="8790">
                  <c:v>-1</c:v>
                </c:pt>
                <c:pt idx="8791">
                  <c:v>-1</c:v>
                </c:pt>
                <c:pt idx="8792">
                  <c:v>-1</c:v>
                </c:pt>
                <c:pt idx="8793">
                  <c:v>-1</c:v>
                </c:pt>
                <c:pt idx="8794">
                  <c:v>-1</c:v>
                </c:pt>
                <c:pt idx="8795">
                  <c:v>-1</c:v>
                </c:pt>
                <c:pt idx="8796">
                  <c:v>-1</c:v>
                </c:pt>
                <c:pt idx="8797">
                  <c:v>-1</c:v>
                </c:pt>
                <c:pt idx="8798">
                  <c:v>-1</c:v>
                </c:pt>
                <c:pt idx="8799">
                  <c:v>-1</c:v>
                </c:pt>
                <c:pt idx="8800">
                  <c:v>-1</c:v>
                </c:pt>
                <c:pt idx="8801">
                  <c:v>-1</c:v>
                </c:pt>
                <c:pt idx="8802">
                  <c:v>-1</c:v>
                </c:pt>
                <c:pt idx="8803">
                  <c:v>-1</c:v>
                </c:pt>
                <c:pt idx="8804">
                  <c:v>-1</c:v>
                </c:pt>
                <c:pt idx="8805">
                  <c:v>-1</c:v>
                </c:pt>
                <c:pt idx="8806">
                  <c:v>-1</c:v>
                </c:pt>
                <c:pt idx="8807">
                  <c:v>-1</c:v>
                </c:pt>
                <c:pt idx="8808">
                  <c:v>-1</c:v>
                </c:pt>
                <c:pt idx="8809">
                  <c:v>-1</c:v>
                </c:pt>
                <c:pt idx="8810">
                  <c:v>-1</c:v>
                </c:pt>
                <c:pt idx="8811">
                  <c:v>-1</c:v>
                </c:pt>
                <c:pt idx="8812">
                  <c:v>-1</c:v>
                </c:pt>
                <c:pt idx="8813">
                  <c:v>-1</c:v>
                </c:pt>
                <c:pt idx="8814">
                  <c:v>-1</c:v>
                </c:pt>
                <c:pt idx="8815">
                  <c:v>-1</c:v>
                </c:pt>
                <c:pt idx="8816">
                  <c:v>-1</c:v>
                </c:pt>
                <c:pt idx="8817">
                  <c:v>-1</c:v>
                </c:pt>
                <c:pt idx="8818">
                  <c:v>-1</c:v>
                </c:pt>
                <c:pt idx="8819">
                  <c:v>-1</c:v>
                </c:pt>
                <c:pt idx="8820">
                  <c:v>-1</c:v>
                </c:pt>
                <c:pt idx="8821">
                  <c:v>-1</c:v>
                </c:pt>
                <c:pt idx="8822">
                  <c:v>-1</c:v>
                </c:pt>
                <c:pt idx="8823">
                  <c:v>-1</c:v>
                </c:pt>
                <c:pt idx="8824">
                  <c:v>-1</c:v>
                </c:pt>
                <c:pt idx="8825">
                  <c:v>-1</c:v>
                </c:pt>
                <c:pt idx="8826">
                  <c:v>-1</c:v>
                </c:pt>
                <c:pt idx="8827">
                  <c:v>-1</c:v>
                </c:pt>
                <c:pt idx="8828">
                  <c:v>-1</c:v>
                </c:pt>
                <c:pt idx="8829">
                  <c:v>-1</c:v>
                </c:pt>
                <c:pt idx="8830">
                  <c:v>-1</c:v>
                </c:pt>
                <c:pt idx="8831">
                  <c:v>-1</c:v>
                </c:pt>
                <c:pt idx="8832">
                  <c:v>-1</c:v>
                </c:pt>
                <c:pt idx="8833">
                  <c:v>-1</c:v>
                </c:pt>
                <c:pt idx="8834">
                  <c:v>-1</c:v>
                </c:pt>
                <c:pt idx="8835">
                  <c:v>-1</c:v>
                </c:pt>
                <c:pt idx="8836">
                  <c:v>-1</c:v>
                </c:pt>
                <c:pt idx="8837">
                  <c:v>-1</c:v>
                </c:pt>
                <c:pt idx="8838">
                  <c:v>-1</c:v>
                </c:pt>
                <c:pt idx="8839">
                  <c:v>-1</c:v>
                </c:pt>
                <c:pt idx="8840">
                  <c:v>-1</c:v>
                </c:pt>
                <c:pt idx="8841">
                  <c:v>-1</c:v>
                </c:pt>
                <c:pt idx="8842">
                  <c:v>-1</c:v>
                </c:pt>
                <c:pt idx="8843">
                  <c:v>-1</c:v>
                </c:pt>
                <c:pt idx="8844">
                  <c:v>-1</c:v>
                </c:pt>
                <c:pt idx="8845">
                  <c:v>-1</c:v>
                </c:pt>
                <c:pt idx="8846">
                  <c:v>-1</c:v>
                </c:pt>
                <c:pt idx="8847">
                  <c:v>-1</c:v>
                </c:pt>
                <c:pt idx="8848">
                  <c:v>-1</c:v>
                </c:pt>
                <c:pt idx="8849">
                  <c:v>-1</c:v>
                </c:pt>
                <c:pt idx="8850">
                  <c:v>-1</c:v>
                </c:pt>
                <c:pt idx="8851">
                  <c:v>-1</c:v>
                </c:pt>
                <c:pt idx="8852">
                  <c:v>-1</c:v>
                </c:pt>
                <c:pt idx="8853">
                  <c:v>-1</c:v>
                </c:pt>
                <c:pt idx="8854">
                  <c:v>-1</c:v>
                </c:pt>
                <c:pt idx="8855">
                  <c:v>-1</c:v>
                </c:pt>
                <c:pt idx="8856">
                  <c:v>-1</c:v>
                </c:pt>
                <c:pt idx="8857">
                  <c:v>-1</c:v>
                </c:pt>
                <c:pt idx="8858">
                  <c:v>-1</c:v>
                </c:pt>
                <c:pt idx="8859">
                  <c:v>-1</c:v>
                </c:pt>
                <c:pt idx="8860">
                  <c:v>-1</c:v>
                </c:pt>
                <c:pt idx="8861">
                  <c:v>-1</c:v>
                </c:pt>
                <c:pt idx="8862">
                  <c:v>-1</c:v>
                </c:pt>
                <c:pt idx="8863">
                  <c:v>-1</c:v>
                </c:pt>
                <c:pt idx="8864">
                  <c:v>-1</c:v>
                </c:pt>
                <c:pt idx="8865">
                  <c:v>-1</c:v>
                </c:pt>
                <c:pt idx="8866">
                  <c:v>-1</c:v>
                </c:pt>
                <c:pt idx="8867">
                  <c:v>-1</c:v>
                </c:pt>
                <c:pt idx="8868">
                  <c:v>-1</c:v>
                </c:pt>
                <c:pt idx="8869">
                  <c:v>-1</c:v>
                </c:pt>
                <c:pt idx="8870">
                  <c:v>-1</c:v>
                </c:pt>
                <c:pt idx="8871">
                  <c:v>-1</c:v>
                </c:pt>
                <c:pt idx="8872">
                  <c:v>-1</c:v>
                </c:pt>
                <c:pt idx="8873">
                  <c:v>-1</c:v>
                </c:pt>
                <c:pt idx="8874">
                  <c:v>-1</c:v>
                </c:pt>
                <c:pt idx="8875">
                  <c:v>-1</c:v>
                </c:pt>
                <c:pt idx="8876">
                  <c:v>-1</c:v>
                </c:pt>
                <c:pt idx="8877">
                  <c:v>-1</c:v>
                </c:pt>
                <c:pt idx="8878">
                  <c:v>-1</c:v>
                </c:pt>
                <c:pt idx="8879">
                  <c:v>-1</c:v>
                </c:pt>
                <c:pt idx="8880">
                  <c:v>-1</c:v>
                </c:pt>
                <c:pt idx="8881">
                  <c:v>-1</c:v>
                </c:pt>
                <c:pt idx="8882">
                  <c:v>-1</c:v>
                </c:pt>
                <c:pt idx="8883">
                  <c:v>-1</c:v>
                </c:pt>
                <c:pt idx="8884">
                  <c:v>-1</c:v>
                </c:pt>
                <c:pt idx="8885">
                  <c:v>-1</c:v>
                </c:pt>
                <c:pt idx="8886">
                  <c:v>-1</c:v>
                </c:pt>
                <c:pt idx="8887">
                  <c:v>-1</c:v>
                </c:pt>
                <c:pt idx="8888">
                  <c:v>-1</c:v>
                </c:pt>
                <c:pt idx="8889">
                  <c:v>-1</c:v>
                </c:pt>
                <c:pt idx="8890">
                  <c:v>-1</c:v>
                </c:pt>
                <c:pt idx="8891">
                  <c:v>-1</c:v>
                </c:pt>
                <c:pt idx="8892">
                  <c:v>-1</c:v>
                </c:pt>
                <c:pt idx="8893">
                  <c:v>-1</c:v>
                </c:pt>
                <c:pt idx="8894">
                  <c:v>-1</c:v>
                </c:pt>
                <c:pt idx="8895">
                  <c:v>-1</c:v>
                </c:pt>
                <c:pt idx="8896">
                  <c:v>-1</c:v>
                </c:pt>
                <c:pt idx="8897">
                  <c:v>-1</c:v>
                </c:pt>
                <c:pt idx="8898">
                  <c:v>-1</c:v>
                </c:pt>
                <c:pt idx="8899">
                  <c:v>-1</c:v>
                </c:pt>
                <c:pt idx="8900">
                  <c:v>-1</c:v>
                </c:pt>
                <c:pt idx="8901">
                  <c:v>-1</c:v>
                </c:pt>
                <c:pt idx="8902">
                  <c:v>-1</c:v>
                </c:pt>
                <c:pt idx="8903">
                  <c:v>-1</c:v>
                </c:pt>
                <c:pt idx="8904">
                  <c:v>-1</c:v>
                </c:pt>
                <c:pt idx="8905">
                  <c:v>-1</c:v>
                </c:pt>
                <c:pt idx="8906">
                  <c:v>-1</c:v>
                </c:pt>
                <c:pt idx="8907">
                  <c:v>-1</c:v>
                </c:pt>
                <c:pt idx="8908">
                  <c:v>-1</c:v>
                </c:pt>
                <c:pt idx="8909">
                  <c:v>-1</c:v>
                </c:pt>
                <c:pt idx="8910">
                  <c:v>-1</c:v>
                </c:pt>
                <c:pt idx="8911">
                  <c:v>-1</c:v>
                </c:pt>
                <c:pt idx="8912">
                  <c:v>-1</c:v>
                </c:pt>
                <c:pt idx="8913">
                  <c:v>-1</c:v>
                </c:pt>
                <c:pt idx="8914">
                  <c:v>-1</c:v>
                </c:pt>
                <c:pt idx="8915">
                  <c:v>-1</c:v>
                </c:pt>
                <c:pt idx="8916">
                  <c:v>-1</c:v>
                </c:pt>
                <c:pt idx="8917">
                  <c:v>-1</c:v>
                </c:pt>
                <c:pt idx="8918">
                  <c:v>-1</c:v>
                </c:pt>
                <c:pt idx="8919">
                  <c:v>-1</c:v>
                </c:pt>
                <c:pt idx="8920">
                  <c:v>-1</c:v>
                </c:pt>
                <c:pt idx="8921">
                  <c:v>-1</c:v>
                </c:pt>
                <c:pt idx="8922">
                  <c:v>-1</c:v>
                </c:pt>
                <c:pt idx="8923">
                  <c:v>-1</c:v>
                </c:pt>
                <c:pt idx="8924">
                  <c:v>-1</c:v>
                </c:pt>
                <c:pt idx="8925">
                  <c:v>-1</c:v>
                </c:pt>
                <c:pt idx="8926">
                  <c:v>-1</c:v>
                </c:pt>
                <c:pt idx="8927">
                  <c:v>-1</c:v>
                </c:pt>
                <c:pt idx="8928">
                  <c:v>-1</c:v>
                </c:pt>
                <c:pt idx="8929">
                  <c:v>-1</c:v>
                </c:pt>
                <c:pt idx="8930">
                  <c:v>-1</c:v>
                </c:pt>
                <c:pt idx="8931">
                  <c:v>-1</c:v>
                </c:pt>
                <c:pt idx="8932">
                  <c:v>-1</c:v>
                </c:pt>
                <c:pt idx="8933">
                  <c:v>-1</c:v>
                </c:pt>
                <c:pt idx="8934">
                  <c:v>-1</c:v>
                </c:pt>
                <c:pt idx="8935">
                  <c:v>-1</c:v>
                </c:pt>
                <c:pt idx="8936">
                  <c:v>-1</c:v>
                </c:pt>
                <c:pt idx="8937">
                  <c:v>-1</c:v>
                </c:pt>
                <c:pt idx="8938">
                  <c:v>-1</c:v>
                </c:pt>
                <c:pt idx="8939">
                  <c:v>-1</c:v>
                </c:pt>
                <c:pt idx="8940">
                  <c:v>-1</c:v>
                </c:pt>
                <c:pt idx="8941">
                  <c:v>-1</c:v>
                </c:pt>
                <c:pt idx="8942">
                  <c:v>-1</c:v>
                </c:pt>
                <c:pt idx="8943">
                  <c:v>-1</c:v>
                </c:pt>
                <c:pt idx="8944">
                  <c:v>-1</c:v>
                </c:pt>
                <c:pt idx="8945">
                  <c:v>-1</c:v>
                </c:pt>
                <c:pt idx="8946">
                  <c:v>-1</c:v>
                </c:pt>
                <c:pt idx="8947">
                  <c:v>-1</c:v>
                </c:pt>
                <c:pt idx="8948">
                  <c:v>-1</c:v>
                </c:pt>
                <c:pt idx="8949">
                  <c:v>-1</c:v>
                </c:pt>
                <c:pt idx="8950">
                  <c:v>-1</c:v>
                </c:pt>
                <c:pt idx="8951">
                  <c:v>-1</c:v>
                </c:pt>
                <c:pt idx="8952">
                  <c:v>-1</c:v>
                </c:pt>
                <c:pt idx="8953">
                  <c:v>-1</c:v>
                </c:pt>
                <c:pt idx="8954">
                  <c:v>-1</c:v>
                </c:pt>
                <c:pt idx="8955">
                  <c:v>-1</c:v>
                </c:pt>
                <c:pt idx="8956">
                  <c:v>-1</c:v>
                </c:pt>
                <c:pt idx="8957">
                  <c:v>-1</c:v>
                </c:pt>
                <c:pt idx="8958">
                  <c:v>-1</c:v>
                </c:pt>
                <c:pt idx="8959">
                  <c:v>-1</c:v>
                </c:pt>
                <c:pt idx="8960">
                  <c:v>-1</c:v>
                </c:pt>
                <c:pt idx="8961">
                  <c:v>-1</c:v>
                </c:pt>
                <c:pt idx="8962">
                  <c:v>-1</c:v>
                </c:pt>
                <c:pt idx="8963">
                  <c:v>-1</c:v>
                </c:pt>
                <c:pt idx="8964">
                  <c:v>-1</c:v>
                </c:pt>
                <c:pt idx="8965">
                  <c:v>-1</c:v>
                </c:pt>
                <c:pt idx="8966">
                  <c:v>-1</c:v>
                </c:pt>
                <c:pt idx="8967">
                  <c:v>-1</c:v>
                </c:pt>
                <c:pt idx="8968">
                  <c:v>-1</c:v>
                </c:pt>
                <c:pt idx="8969">
                  <c:v>-1</c:v>
                </c:pt>
                <c:pt idx="8970">
                  <c:v>-1</c:v>
                </c:pt>
                <c:pt idx="8971">
                  <c:v>-1</c:v>
                </c:pt>
                <c:pt idx="8972">
                  <c:v>-1</c:v>
                </c:pt>
                <c:pt idx="8973">
                  <c:v>-1</c:v>
                </c:pt>
                <c:pt idx="8974">
                  <c:v>-1</c:v>
                </c:pt>
                <c:pt idx="8975">
                  <c:v>-1</c:v>
                </c:pt>
                <c:pt idx="8976">
                  <c:v>-1</c:v>
                </c:pt>
                <c:pt idx="8977">
                  <c:v>-1</c:v>
                </c:pt>
                <c:pt idx="8978">
                  <c:v>-1</c:v>
                </c:pt>
                <c:pt idx="8979">
                  <c:v>-1</c:v>
                </c:pt>
                <c:pt idx="8980">
                  <c:v>-1</c:v>
                </c:pt>
                <c:pt idx="8981">
                  <c:v>-1</c:v>
                </c:pt>
                <c:pt idx="8982">
                  <c:v>-1</c:v>
                </c:pt>
                <c:pt idx="8983">
                  <c:v>-1</c:v>
                </c:pt>
                <c:pt idx="8984">
                  <c:v>-1</c:v>
                </c:pt>
                <c:pt idx="8985">
                  <c:v>-1</c:v>
                </c:pt>
                <c:pt idx="8986">
                  <c:v>-1</c:v>
                </c:pt>
                <c:pt idx="8987">
                  <c:v>-1</c:v>
                </c:pt>
                <c:pt idx="8988">
                  <c:v>-1</c:v>
                </c:pt>
                <c:pt idx="8989">
                  <c:v>-1</c:v>
                </c:pt>
                <c:pt idx="8990">
                  <c:v>-1</c:v>
                </c:pt>
                <c:pt idx="8991">
                  <c:v>-1</c:v>
                </c:pt>
                <c:pt idx="8992">
                  <c:v>-1</c:v>
                </c:pt>
                <c:pt idx="8993">
                  <c:v>-1</c:v>
                </c:pt>
                <c:pt idx="8994">
                  <c:v>-1</c:v>
                </c:pt>
                <c:pt idx="8995">
                  <c:v>-1</c:v>
                </c:pt>
                <c:pt idx="8996">
                  <c:v>-1</c:v>
                </c:pt>
                <c:pt idx="8997">
                  <c:v>-1</c:v>
                </c:pt>
                <c:pt idx="8998">
                  <c:v>-1</c:v>
                </c:pt>
                <c:pt idx="8999">
                  <c:v>-1</c:v>
                </c:pt>
                <c:pt idx="9000">
                  <c:v>-1</c:v>
                </c:pt>
                <c:pt idx="9001">
                  <c:v>-1</c:v>
                </c:pt>
                <c:pt idx="9002">
                  <c:v>-1</c:v>
                </c:pt>
                <c:pt idx="9003">
                  <c:v>-1</c:v>
                </c:pt>
                <c:pt idx="9004">
                  <c:v>-1</c:v>
                </c:pt>
                <c:pt idx="9005">
                  <c:v>-1</c:v>
                </c:pt>
                <c:pt idx="9006">
                  <c:v>-1</c:v>
                </c:pt>
                <c:pt idx="9007">
                  <c:v>-1</c:v>
                </c:pt>
                <c:pt idx="9008">
                  <c:v>-1</c:v>
                </c:pt>
                <c:pt idx="9009">
                  <c:v>-1</c:v>
                </c:pt>
                <c:pt idx="9010">
                  <c:v>-1</c:v>
                </c:pt>
                <c:pt idx="9011">
                  <c:v>-1</c:v>
                </c:pt>
                <c:pt idx="9012">
                  <c:v>-1</c:v>
                </c:pt>
                <c:pt idx="9013">
                  <c:v>-1</c:v>
                </c:pt>
                <c:pt idx="9014">
                  <c:v>-1</c:v>
                </c:pt>
                <c:pt idx="9015">
                  <c:v>-1</c:v>
                </c:pt>
                <c:pt idx="9016">
                  <c:v>-1</c:v>
                </c:pt>
                <c:pt idx="9017">
                  <c:v>-1</c:v>
                </c:pt>
                <c:pt idx="9018">
                  <c:v>-1</c:v>
                </c:pt>
                <c:pt idx="9019">
                  <c:v>-1</c:v>
                </c:pt>
                <c:pt idx="9020">
                  <c:v>-1</c:v>
                </c:pt>
                <c:pt idx="9021">
                  <c:v>-1</c:v>
                </c:pt>
                <c:pt idx="9022">
                  <c:v>-1</c:v>
                </c:pt>
                <c:pt idx="9023">
                  <c:v>-1</c:v>
                </c:pt>
                <c:pt idx="9024">
                  <c:v>-1</c:v>
                </c:pt>
                <c:pt idx="9025">
                  <c:v>-1</c:v>
                </c:pt>
                <c:pt idx="9026">
                  <c:v>-1</c:v>
                </c:pt>
                <c:pt idx="9027">
                  <c:v>-1</c:v>
                </c:pt>
                <c:pt idx="9028">
                  <c:v>-1</c:v>
                </c:pt>
                <c:pt idx="9029">
                  <c:v>-1</c:v>
                </c:pt>
                <c:pt idx="9030">
                  <c:v>-1</c:v>
                </c:pt>
                <c:pt idx="9031">
                  <c:v>-1</c:v>
                </c:pt>
                <c:pt idx="9032">
                  <c:v>-1</c:v>
                </c:pt>
                <c:pt idx="9033">
                  <c:v>-1</c:v>
                </c:pt>
                <c:pt idx="9034">
                  <c:v>-1</c:v>
                </c:pt>
                <c:pt idx="9035">
                  <c:v>-1</c:v>
                </c:pt>
                <c:pt idx="9036">
                  <c:v>-1</c:v>
                </c:pt>
                <c:pt idx="9037">
                  <c:v>-1</c:v>
                </c:pt>
                <c:pt idx="9038">
                  <c:v>-1</c:v>
                </c:pt>
                <c:pt idx="9039">
                  <c:v>-1</c:v>
                </c:pt>
                <c:pt idx="9040">
                  <c:v>-1</c:v>
                </c:pt>
                <c:pt idx="9041">
                  <c:v>-1</c:v>
                </c:pt>
                <c:pt idx="9042">
                  <c:v>-1</c:v>
                </c:pt>
                <c:pt idx="9043">
                  <c:v>-1</c:v>
                </c:pt>
                <c:pt idx="9044">
                  <c:v>-1</c:v>
                </c:pt>
                <c:pt idx="9045">
                  <c:v>-1</c:v>
                </c:pt>
                <c:pt idx="9046">
                  <c:v>-1</c:v>
                </c:pt>
                <c:pt idx="9047">
                  <c:v>-1</c:v>
                </c:pt>
                <c:pt idx="9048">
                  <c:v>-1</c:v>
                </c:pt>
                <c:pt idx="9049">
                  <c:v>-1</c:v>
                </c:pt>
                <c:pt idx="9050">
                  <c:v>-1</c:v>
                </c:pt>
                <c:pt idx="9051">
                  <c:v>-1</c:v>
                </c:pt>
                <c:pt idx="9052">
                  <c:v>-1</c:v>
                </c:pt>
                <c:pt idx="9053">
                  <c:v>-1</c:v>
                </c:pt>
                <c:pt idx="9054">
                  <c:v>-1</c:v>
                </c:pt>
                <c:pt idx="9055">
                  <c:v>-1</c:v>
                </c:pt>
                <c:pt idx="9056">
                  <c:v>-1</c:v>
                </c:pt>
                <c:pt idx="9057">
                  <c:v>-1</c:v>
                </c:pt>
                <c:pt idx="9058">
                  <c:v>-1</c:v>
                </c:pt>
                <c:pt idx="9059">
                  <c:v>-1</c:v>
                </c:pt>
                <c:pt idx="9060">
                  <c:v>-1</c:v>
                </c:pt>
                <c:pt idx="9061">
                  <c:v>-1</c:v>
                </c:pt>
                <c:pt idx="9062">
                  <c:v>-1</c:v>
                </c:pt>
                <c:pt idx="9063">
                  <c:v>-1</c:v>
                </c:pt>
                <c:pt idx="9064">
                  <c:v>-1</c:v>
                </c:pt>
                <c:pt idx="9065">
                  <c:v>-1</c:v>
                </c:pt>
                <c:pt idx="9066">
                  <c:v>-1</c:v>
                </c:pt>
                <c:pt idx="9067">
                  <c:v>-1</c:v>
                </c:pt>
                <c:pt idx="9068">
                  <c:v>-1</c:v>
                </c:pt>
                <c:pt idx="9069">
                  <c:v>-1</c:v>
                </c:pt>
                <c:pt idx="9070">
                  <c:v>-1</c:v>
                </c:pt>
                <c:pt idx="9071">
                  <c:v>-1</c:v>
                </c:pt>
                <c:pt idx="9072">
                  <c:v>-1</c:v>
                </c:pt>
                <c:pt idx="9073">
                  <c:v>-1</c:v>
                </c:pt>
                <c:pt idx="9074">
                  <c:v>-1</c:v>
                </c:pt>
                <c:pt idx="9075">
                  <c:v>-1</c:v>
                </c:pt>
                <c:pt idx="9076">
                  <c:v>-1</c:v>
                </c:pt>
                <c:pt idx="9077">
                  <c:v>-1</c:v>
                </c:pt>
                <c:pt idx="9078">
                  <c:v>-1</c:v>
                </c:pt>
                <c:pt idx="9079">
                  <c:v>-1</c:v>
                </c:pt>
                <c:pt idx="9080">
                  <c:v>-1</c:v>
                </c:pt>
                <c:pt idx="9081">
                  <c:v>-1</c:v>
                </c:pt>
                <c:pt idx="9082">
                  <c:v>-1</c:v>
                </c:pt>
                <c:pt idx="9083">
                  <c:v>-1</c:v>
                </c:pt>
                <c:pt idx="9084">
                  <c:v>-1</c:v>
                </c:pt>
                <c:pt idx="9085">
                  <c:v>-1</c:v>
                </c:pt>
                <c:pt idx="9086">
                  <c:v>-1</c:v>
                </c:pt>
                <c:pt idx="9087">
                  <c:v>-1</c:v>
                </c:pt>
                <c:pt idx="9088">
                  <c:v>-1</c:v>
                </c:pt>
                <c:pt idx="9089">
                  <c:v>-1</c:v>
                </c:pt>
                <c:pt idx="9090">
                  <c:v>-1</c:v>
                </c:pt>
                <c:pt idx="9091">
                  <c:v>-1</c:v>
                </c:pt>
                <c:pt idx="9092">
                  <c:v>-1</c:v>
                </c:pt>
                <c:pt idx="9093">
                  <c:v>-1</c:v>
                </c:pt>
                <c:pt idx="9094">
                  <c:v>-1</c:v>
                </c:pt>
                <c:pt idx="9095">
                  <c:v>-1</c:v>
                </c:pt>
                <c:pt idx="9096">
                  <c:v>-1</c:v>
                </c:pt>
                <c:pt idx="9097">
                  <c:v>-1</c:v>
                </c:pt>
                <c:pt idx="9098">
                  <c:v>-1</c:v>
                </c:pt>
                <c:pt idx="9099">
                  <c:v>-1</c:v>
                </c:pt>
                <c:pt idx="9100">
                  <c:v>-1</c:v>
                </c:pt>
                <c:pt idx="9101">
                  <c:v>-1</c:v>
                </c:pt>
                <c:pt idx="9102">
                  <c:v>-1</c:v>
                </c:pt>
                <c:pt idx="9103">
                  <c:v>-1</c:v>
                </c:pt>
                <c:pt idx="9104">
                  <c:v>-1</c:v>
                </c:pt>
                <c:pt idx="9105">
                  <c:v>-1</c:v>
                </c:pt>
                <c:pt idx="9106">
                  <c:v>-1</c:v>
                </c:pt>
                <c:pt idx="9107">
                  <c:v>-1</c:v>
                </c:pt>
                <c:pt idx="9108">
                  <c:v>-1</c:v>
                </c:pt>
                <c:pt idx="9109">
                  <c:v>-1</c:v>
                </c:pt>
                <c:pt idx="9110">
                  <c:v>-1</c:v>
                </c:pt>
                <c:pt idx="9111">
                  <c:v>-1</c:v>
                </c:pt>
                <c:pt idx="9112">
                  <c:v>-1</c:v>
                </c:pt>
                <c:pt idx="9113">
                  <c:v>-1</c:v>
                </c:pt>
                <c:pt idx="9114">
                  <c:v>-1</c:v>
                </c:pt>
                <c:pt idx="9115">
                  <c:v>-1</c:v>
                </c:pt>
                <c:pt idx="9116">
                  <c:v>-1</c:v>
                </c:pt>
                <c:pt idx="9117">
                  <c:v>-1</c:v>
                </c:pt>
                <c:pt idx="9118">
                  <c:v>-1</c:v>
                </c:pt>
                <c:pt idx="9119">
                  <c:v>-1</c:v>
                </c:pt>
                <c:pt idx="9120">
                  <c:v>-1</c:v>
                </c:pt>
                <c:pt idx="9121">
                  <c:v>-1</c:v>
                </c:pt>
                <c:pt idx="9122">
                  <c:v>-1</c:v>
                </c:pt>
                <c:pt idx="9123">
                  <c:v>-1</c:v>
                </c:pt>
                <c:pt idx="9124">
                  <c:v>-1</c:v>
                </c:pt>
                <c:pt idx="9125">
                  <c:v>-1</c:v>
                </c:pt>
                <c:pt idx="9126">
                  <c:v>-1</c:v>
                </c:pt>
                <c:pt idx="9127">
                  <c:v>-1</c:v>
                </c:pt>
                <c:pt idx="9128">
                  <c:v>-1</c:v>
                </c:pt>
                <c:pt idx="9129">
                  <c:v>-1</c:v>
                </c:pt>
                <c:pt idx="9130">
                  <c:v>-1</c:v>
                </c:pt>
                <c:pt idx="9131">
                  <c:v>-1</c:v>
                </c:pt>
                <c:pt idx="9132">
                  <c:v>-1</c:v>
                </c:pt>
                <c:pt idx="9133">
                  <c:v>-1</c:v>
                </c:pt>
                <c:pt idx="9134">
                  <c:v>-1</c:v>
                </c:pt>
                <c:pt idx="9135">
                  <c:v>-1</c:v>
                </c:pt>
                <c:pt idx="9136">
                  <c:v>-1</c:v>
                </c:pt>
                <c:pt idx="9137">
                  <c:v>-1</c:v>
                </c:pt>
                <c:pt idx="9138">
                  <c:v>-1</c:v>
                </c:pt>
                <c:pt idx="9139">
                  <c:v>-1</c:v>
                </c:pt>
                <c:pt idx="9140">
                  <c:v>-1</c:v>
                </c:pt>
                <c:pt idx="9141">
                  <c:v>-1</c:v>
                </c:pt>
                <c:pt idx="9142">
                  <c:v>-1</c:v>
                </c:pt>
                <c:pt idx="9143">
                  <c:v>-1</c:v>
                </c:pt>
                <c:pt idx="9144">
                  <c:v>-1</c:v>
                </c:pt>
                <c:pt idx="9145">
                  <c:v>-1</c:v>
                </c:pt>
                <c:pt idx="9146">
                  <c:v>-1</c:v>
                </c:pt>
                <c:pt idx="9147">
                  <c:v>-1</c:v>
                </c:pt>
                <c:pt idx="9148">
                  <c:v>-1</c:v>
                </c:pt>
                <c:pt idx="9149">
                  <c:v>-1</c:v>
                </c:pt>
                <c:pt idx="9150">
                  <c:v>-1</c:v>
                </c:pt>
                <c:pt idx="9151">
                  <c:v>-1</c:v>
                </c:pt>
                <c:pt idx="9152">
                  <c:v>-1</c:v>
                </c:pt>
                <c:pt idx="9153">
                  <c:v>-1</c:v>
                </c:pt>
                <c:pt idx="9154">
                  <c:v>-1</c:v>
                </c:pt>
                <c:pt idx="9155">
                  <c:v>-1</c:v>
                </c:pt>
                <c:pt idx="9156">
                  <c:v>-1</c:v>
                </c:pt>
                <c:pt idx="9157">
                  <c:v>-1</c:v>
                </c:pt>
                <c:pt idx="9158">
                  <c:v>-1</c:v>
                </c:pt>
                <c:pt idx="9159">
                  <c:v>-1</c:v>
                </c:pt>
                <c:pt idx="9160">
                  <c:v>-1</c:v>
                </c:pt>
                <c:pt idx="9161">
                  <c:v>-1</c:v>
                </c:pt>
                <c:pt idx="9162">
                  <c:v>-1</c:v>
                </c:pt>
                <c:pt idx="9163">
                  <c:v>-1</c:v>
                </c:pt>
                <c:pt idx="9164">
                  <c:v>-1</c:v>
                </c:pt>
                <c:pt idx="9165">
                  <c:v>-1</c:v>
                </c:pt>
                <c:pt idx="9166">
                  <c:v>-1</c:v>
                </c:pt>
                <c:pt idx="9167">
                  <c:v>-1</c:v>
                </c:pt>
                <c:pt idx="9168">
                  <c:v>-1</c:v>
                </c:pt>
                <c:pt idx="9169">
                  <c:v>-1</c:v>
                </c:pt>
                <c:pt idx="9170">
                  <c:v>-1</c:v>
                </c:pt>
                <c:pt idx="9171">
                  <c:v>-1</c:v>
                </c:pt>
                <c:pt idx="9172">
                  <c:v>-1</c:v>
                </c:pt>
                <c:pt idx="9173">
                  <c:v>-1</c:v>
                </c:pt>
                <c:pt idx="9174">
                  <c:v>-1</c:v>
                </c:pt>
                <c:pt idx="9175">
                  <c:v>-1</c:v>
                </c:pt>
                <c:pt idx="9176">
                  <c:v>-1</c:v>
                </c:pt>
                <c:pt idx="9177">
                  <c:v>-1</c:v>
                </c:pt>
                <c:pt idx="9178">
                  <c:v>-1</c:v>
                </c:pt>
                <c:pt idx="9179">
                  <c:v>-1</c:v>
                </c:pt>
                <c:pt idx="9180">
                  <c:v>-1</c:v>
                </c:pt>
                <c:pt idx="9181">
                  <c:v>-1</c:v>
                </c:pt>
                <c:pt idx="9182">
                  <c:v>-1</c:v>
                </c:pt>
                <c:pt idx="9183">
                  <c:v>-1</c:v>
                </c:pt>
                <c:pt idx="9184">
                  <c:v>-1</c:v>
                </c:pt>
                <c:pt idx="9185">
                  <c:v>-1</c:v>
                </c:pt>
                <c:pt idx="9186">
                  <c:v>-1</c:v>
                </c:pt>
                <c:pt idx="9187">
                  <c:v>-1</c:v>
                </c:pt>
                <c:pt idx="9188">
                  <c:v>-1</c:v>
                </c:pt>
                <c:pt idx="9189">
                  <c:v>-1</c:v>
                </c:pt>
                <c:pt idx="9190">
                  <c:v>-1</c:v>
                </c:pt>
                <c:pt idx="9191">
                  <c:v>-1</c:v>
                </c:pt>
                <c:pt idx="9192">
                  <c:v>-1</c:v>
                </c:pt>
                <c:pt idx="9193">
                  <c:v>-1</c:v>
                </c:pt>
                <c:pt idx="9194">
                  <c:v>-1</c:v>
                </c:pt>
                <c:pt idx="9195">
                  <c:v>-1</c:v>
                </c:pt>
                <c:pt idx="9196">
                  <c:v>-1</c:v>
                </c:pt>
                <c:pt idx="9197">
                  <c:v>-1</c:v>
                </c:pt>
                <c:pt idx="9198">
                  <c:v>-1</c:v>
                </c:pt>
                <c:pt idx="9199">
                  <c:v>-1</c:v>
                </c:pt>
                <c:pt idx="9200">
                  <c:v>-1</c:v>
                </c:pt>
                <c:pt idx="9201">
                  <c:v>-1</c:v>
                </c:pt>
                <c:pt idx="9202">
                  <c:v>-1</c:v>
                </c:pt>
                <c:pt idx="9203">
                  <c:v>-1</c:v>
                </c:pt>
                <c:pt idx="9204">
                  <c:v>-1</c:v>
                </c:pt>
                <c:pt idx="9205">
                  <c:v>-1</c:v>
                </c:pt>
                <c:pt idx="9206">
                  <c:v>-1</c:v>
                </c:pt>
                <c:pt idx="9207">
                  <c:v>-1</c:v>
                </c:pt>
                <c:pt idx="9208">
                  <c:v>-1</c:v>
                </c:pt>
                <c:pt idx="9209">
                  <c:v>-1</c:v>
                </c:pt>
                <c:pt idx="9210">
                  <c:v>-1</c:v>
                </c:pt>
                <c:pt idx="9211">
                  <c:v>-1</c:v>
                </c:pt>
                <c:pt idx="9212">
                  <c:v>-1</c:v>
                </c:pt>
                <c:pt idx="9213">
                  <c:v>-1</c:v>
                </c:pt>
                <c:pt idx="9214">
                  <c:v>-1</c:v>
                </c:pt>
                <c:pt idx="9215">
                  <c:v>-1</c:v>
                </c:pt>
                <c:pt idx="9216">
                  <c:v>-1</c:v>
                </c:pt>
                <c:pt idx="9217">
                  <c:v>-1</c:v>
                </c:pt>
                <c:pt idx="9218">
                  <c:v>-1</c:v>
                </c:pt>
                <c:pt idx="9219">
                  <c:v>-1</c:v>
                </c:pt>
                <c:pt idx="9220">
                  <c:v>-1</c:v>
                </c:pt>
                <c:pt idx="9221">
                  <c:v>-1</c:v>
                </c:pt>
                <c:pt idx="9222">
                  <c:v>-1</c:v>
                </c:pt>
                <c:pt idx="9223">
                  <c:v>-1</c:v>
                </c:pt>
                <c:pt idx="9224">
                  <c:v>-1</c:v>
                </c:pt>
                <c:pt idx="9225">
                  <c:v>-1</c:v>
                </c:pt>
                <c:pt idx="9226">
                  <c:v>-1</c:v>
                </c:pt>
                <c:pt idx="9227">
                  <c:v>-1</c:v>
                </c:pt>
                <c:pt idx="9228">
                  <c:v>-1</c:v>
                </c:pt>
                <c:pt idx="9229">
                  <c:v>-1</c:v>
                </c:pt>
                <c:pt idx="9230">
                  <c:v>-1</c:v>
                </c:pt>
                <c:pt idx="9231">
                  <c:v>-1</c:v>
                </c:pt>
                <c:pt idx="9232">
                  <c:v>-1</c:v>
                </c:pt>
                <c:pt idx="9233">
                  <c:v>-1</c:v>
                </c:pt>
                <c:pt idx="9234">
                  <c:v>-1</c:v>
                </c:pt>
                <c:pt idx="9235">
                  <c:v>-1</c:v>
                </c:pt>
                <c:pt idx="9236">
                  <c:v>-1</c:v>
                </c:pt>
                <c:pt idx="9237">
                  <c:v>-1</c:v>
                </c:pt>
                <c:pt idx="9238">
                  <c:v>-1</c:v>
                </c:pt>
                <c:pt idx="9239">
                  <c:v>-1</c:v>
                </c:pt>
                <c:pt idx="9240">
                  <c:v>-1</c:v>
                </c:pt>
                <c:pt idx="9241">
                  <c:v>-1</c:v>
                </c:pt>
                <c:pt idx="9242">
                  <c:v>-1</c:v>
                </c:pt>
                <c:pt idx="9243">
                  <c:v>-1</c:v>
                </c:pt>
                <c:pt idx="9244">
                  <c:v>-1</c:v>
                </c:pt>
                <c:pt idx="9245">
                  <c:v>-1</c:v>
                </c:pt>
                <c:pt idx="9246">
                  <c:v>-1</c:v>
                </c:pt>
                <c:pt idx="9247">
                  <c:v>-1</c:v>
                </c:pt>
                <c:pt idx="9248">
                  <c:v>-1</c:v>
                </c:pt>
                <c:pt idx="9249">
                  <c:v>-1</c:v>
                </c:pt>
                <c:pt idx="9250">
                  <c:v>-1</c:v>
                </c:pt>
                <c:pt idx="9251">
                  <c:v>-1</c:v>
                </c:pt>
                <c:pt idx="9252">
                  <c:v>-1</c:v>
                </c:pt>
                <c:pt idx="9253">
                  <c:v>-1</c:v>
                </c:pt>
                <c:pt idx="9254">
                  <c:v>-1</c:v>
                </c:pt>
                <c:pt idx="9255">
                  <c:v>-1</c:v>
                </c:pt>
                <c:pt idx="9256">
                  <c:v>-1</c:v>
                </c:pt>
                <c:pt idx="9257">
                  <c:v>-1</c:v>
                </c:pt>
                <c:pt idx="9258">
                  <c:v>-1</c:v>
                </c:pt>
                <c:pt idx="9259">
                  <c:v>-1</c:v>
                </c:pt>
                <c:pt idx="9260">
                  <c:v>-1</c:v>
                </c:pt>
                <c:pt idx="9261">
                  <c:v>-1</c:v>
                </c:pt>
                <c:pt idx="9262">
                  <c:v>-1</c:v>
                </c:pt>
                <c:pt idx="9263">
                  <c:v>-1</c:v>
                </c:pt>
                <c:pt idx="9264">
                  <c:v>-1</c:v>
                </c:pt>
                <c:pt idx="9265">
                  <c:v>-1</c:v>
                </c:pt>
                <c:pt idx="9266">
                  <c:v>-1</c:v>
                </c:pt>
                <c:pt idx="9267">
                  <c:v>-1</c:v>
                </c:pt>
                <c:pt idx="9268">
                  <c:v>-1</c:v>
                </c:pt>
                <c:pt idx="9269">
                  <c:v>-1</c:v>
                </c:pt>
                <c:pt idx="9270">
                  <c:v>-1</c:v>
                </c:pt>
                <c:pt idx="9271">
                  <c:v>-1</c:v>
                </c:pt>
                <c:pt idx="9272">
                  <c:v>-1</c:v>
                </c:pt>
                <c:pt idx="9273">
                  <c:v>-1</c:v>
                </c:pt>
                <c:pt idx="9274">
                  <c:v>-1</c:v>
                </c:pt>
                <c:pt idx="9275">
                  <c:v>-1</c:v>
                </c:pt>
                <c:pt idx="9276">
                  <c:v>-1</c:v>
                </c:pt>
                <c:pt idx="9277">
                  <c:v>-1</c:v>
                </c:pt>
                <c:pt idx="9278">
                  <c:v>-1</c:v>
                </c:pt>
                <c:pt idx="9279">
                  <c:v>-1</c:v>
                </c:pt>
                <c:pt idx="9280">
                  <c:v>-1</c:v>
                </c:pt>
                <c:pt idx="9281">
                  <c:v>-1</c:v>
                </c:pt>
                <c:pt idx="9282">
                  <c:v>-1</c:v>
                </c:pt>
                <c:pt idx="9283">
                  <c:v>-1</c:v>
                </c:pt>
                <c:pt idx="9284">
                  <c:v>-1</c:v>
                </c:pt>
                <c:pt idx="9285">
                  <c:v>-1</c:v>
                </c:pt>
                <c:pt idx="9286">
                  <c:v>-1</c:v>
                </c:pt>
                <c:pt idx="9287">
                  <c:v>-1</c:v>
                </c:pt>
                <c:pt idx="9288">
                  <c:v>-1</c:v>
                </c:pt>
                <c:pt idx="9289">
                  <c:v>-1</c:v>
                </c:pt>
                <c:pt idx="9290">
                  <c:v>-1</c:v>
                </c:pt>
                <c:pt idx="9291">
                  <c:v>-1</c:v>
                </c:pt>
                <c:pt idx="9292">
                  <c:v>-1</c:v>
                </c:pt>
                <c:pt idx="9293">
                  <c:v>-1</c:v>
                </c:pt>
                <c:pt idx="9294">
                  <c:v>-1</c:v>
                </c:pt>
                <c:pt idx="9295">
                  <c:v>-1</c:v>
                </c:pt>
                <c:pt idx="9296">
                  <c:v>-1</c:v>
                </c:pt>
                <c:pt idx="9297">
                  <c:v>-1</c:v>
                </c:pt>
                <c:pt idx="9298">
                  <c:v>-1</c:v>
                </c:pt>
                <c:pt idx="9299">
                  <c:v>-1</c:v>
                </c:pt>
                <c:pt idx="9300">
                  <c:v>-1</c:v>
                </c:pt>
                <c:pt idx="9301">
                  <c:v>-1</c:v>
                </c:pt>
                <c:pt idx="9302">
                  <c:v>-1</c:v>
                </c:pt>
                <c:pt idx="9303">
                  <c:v>-1</c:v>
                </c:pt>
                <c:pt idx="9304">
                  <c:v>-1</c:v>
                </c:pt>
                <c:pt idx="9305">
                  <c:v>-1</c:v>
                </c:pt>
                <c:pt idx="9306">
                  <c:v>-1</c:v>
                </c:pt>
                <c:pt idx="9307">
                  <c:v>-1</c:v>
                </c:pt>
                <c:pt idx="9308">
                  <c:v>-1</c:v>
                </c:pt>
                <c:pt idx="9309">
                  <c:v>-1</c:v>
                </c:pt>
                <c:pt idx="9310">
                  <c:v>-1</c:v>
                </c:pt>
                <c:pt idx="9311">
                  <c:v>-1</c:v>
                </c:pt>
                <c:pt idx="9312">
                  <c:v>-1</c:v>
                </c:pt>
                <c:pt idx="9313">
                  <c:v>-1</c:v>
                </c:pt>
                <c:pt idx="9314">
                  <c:v>-1</c:v>
                </c:pt>
                <c:pt idx="9315">
                  <c:v>-1</c:v>
                </c:pt>
                <c:pt idx="9316">
                  <c:v>-1</c:v>
                </c:pt>
                <c:pt idx="9317">
                  <c:v>-1</c:v>
                </c:pt>
                <c:pt idx="9318">
                  <c:v>-1</c:v>
                </c:pt>
                <c:pt idx="9319">
                  <c:v>-1</c:v>
                </c:pt>
                <c:pt idx="9320">
                  <c:v>-1</c:v>
                </c:pt>
                <c:pt idx="9321">
                  <c:v>-1</c:v>
                </c:pt>
                <c:pt idx="9322">
                  <c:v>-1</c:v>
                </c:pt>
                <c:pt idx="9323">
                  <c:v>-1</c:v>
                </c:pt>
                <c:pt idx="9324">
                  <c:v>-1</c:v>
                </c:pt>
                <c:pt idx="9325">
                  <c:v>-1</c:v>
                </c:pt>
                <c:pt idx="9326">
                  <c:v>-1</c:v>
                </c:pt>
                <c:pt idx="9327">
                  <c:v>-1</c:v>
                </c:pt>
                <c:pt idx="9328">
                  <c:v>-1</c:v>
                </c:pt>
                <c:pt idx="9329">
                  <c:v>-1</c:v>
                </c:pt>
                <c:pt idx="9330">
                  <c:v>-1</c:v>
                </c:pt>
                <c:pt idx="9331">
                  <c:v>-1</c:v>
                </c:pt>
                <c:pt idx="9332">
                  <c:v>-1</c:v>
                </c:pt>
                <c:pt idx="9333">
                  <c:v>-1</c:v>
                </c:pt>
                <c:pt idx="9334">
                  <c:v>-1</c:v>
                </c:pt>
                <c:pt idx="9335">
                  <c:v>-1</c:v>
                </c:pt>
                <c:pt idx="9336">
                  <c:v>-1</c:v>
                </c:pt>
                <c:pt idx="9337">
                  <c:v>-1</c:v>
                </c:pt>
                <c:pt idx="9338">
                  <c:v>-1</c:v>
                </c:pt>
                <c:pt idx="9339">
                  <c:v>-1</c:v>
                </c:pt>
                <c:pt idx="9340">
                  <c:v>-1</c:v>
                </c:pt>
                <c:pt idx="9341">
                  <c:v>-1</c:v>
                </c:pt>
                <c:pt idx="9342">
                  <c:v>-1</c:v>
                </c:pt>
                <c:pt idx="9343">
                  <c:v>-1</c:v>
                </c:pt>
                <c:pt idx="9344">
                  <c:v>-1</c:v>
                </c:pt>
                <c:pt idx="9345">
                  <c:v>-1</c:v>
                </c:pt>
                <c:pt idx="9346">
                  <c:v>-1</c:v>
                </c:pt>
                <c:pt idx="9347">
                  <c:v>-1</c:v>
                </c:pt>
                <c:pt idx="9348">
                  <c:v>-1</c:v>
                </c:pt>
                <c:pt idx="9349">
                  <c:v>-1</c:v>
                </c:pt>
                <c:pt idx="9350">
                  <c:v>-1</c:v>
                </c:pt>
                <c:pt idx="9351">
                  <c:v>-1</c:v>
                </c:pt>
                <c:pt idx="9352">
                  <c:v>-1</c:v>
                </c:pt>
                <c:pt idx="9353">
                  <c:v>-1</c:v>
                </c:pt>
                <c:pt idx="9354">
                  <c:v>-1</c:v>
                </c:pt>
                <c:pt idx="9355">
                  <c:v>-1</c:v>
                </c:pt>
                <c:pt idx="9356">
                  <c:v>-1</c:v>
                </c:pt>
                <c:pt idx="9357">
                  <c:v>-1</c:v>
                </c:pt>
                <c:pt idx="9358">
                  <c:v>-1</c:v>
                </c:pt>
                <c:pt idx="9359">
                  <c:v>-1</c:v>
                </c:pt>
                <c:pt idx="9360">
                  <c:v>-1</c:v>
                </c:pt>
                <c:pt idx="9361">
                  <c:v>-1</c:v>
                </c:pt>
                <c:pt idx="9362">
                  <c:v>-1</c:v>
                </c:pt>
                <c:pt idx="9363">
                  <c:v>-1</c:v>
                </c:pt>
                <c:pt idx="9364">
                  <c:v>-1</c:v>
                </c:pt>
                <c:pt idx="9365">
                  <c:v>-1</c:v>
                </c:pt>
                <c:pt idx="9366">
                  <c:v>-1</c:v>
                </c:pt>
                <c:pt idx="9367">
                  <c:v>-1</c:v>
                </c:pt>
                <c:pt idx="9368">
                  <c:v>-1</c:v>
                </c:pt>
                <c:pt idx="9369">
                  <c:v>-1</c:v>
                </c:pt>
                <c:pt idx="9370">
                  <c:v>-1</c:v>
                </c:pt>
                <c:pt idx="9371">
                  <c:v>-1</c:v>
                </c:pt>
                <c:pt idx="9372">
                  <c:v>-1</c:v>
                </c:pt>
                <c:pt idx="9373">
                  <c:v>-1</c:v>
                </c:pt>
                <c:pt idx="9374">
                  <c:v>-1</c:v>
                </c:pt>
                <c:pt idx="9375">
                  <c:v>-1</c:v>
                </c:pt>
                <c:pt idx="9376">
                  <c:v>-1</c:v>
                </c:pt>
                <c:pt idx="9377">
                  <c:v>-1</c:v>
                </c:pt>
                <c:pt idx="9378">
                  <c:v>-1</c:v>
                </c:pt>
                <c:pt idx="9379">
                  <c:v>-1</c:v>
                </c:pt>
                <c:pt idx="9380">
                  <c:v>-1</c:v>
                </c:pt>
                <c:pt idx="9381">
                  <c:v>-1</c:v>
                </c:pt>
                <c:pt idx="9382">
                  <c:v>-1</c:v>
                </c:pt>
                <c:pt idx="9383">
                  <c:v>-1</c:v>
                </c:pt>
                <c:pt idx="9384">
                  <c:v>-1</c:v>
                </c:pt>
                <c:pt idx="9385">
                  <c:v>-1</c:v>
                </c:pt>
                <c:pt idx="9386">
                  <c:v>-1</c:v>
                </c:pt>
                <c:pt idx="9387">
                  <c:v>-1</c:v>
                </c:pt>
                <c:pt idx="9388">
                  <c:v>-1</c:v>
                </c:pt>
                <c:pt idx="9389">
                  <c:v>-1</c:v>
                </c:pt>
                <c:pt idx="9390">
                  <c:v>-1</c:v>
                </c:pt>
                <c:pt idx="9391">
                  <c:v>-1</c:v>
                </c:pt>
                <c:pt idx="9392">
                  <c:v>-1</c:v>
                </c:pt>
                <c:pt idx="9393">
                  <c:v>-1</c:v>
                </c:pt>
                <c:pt idx="9394">
                  <c:v>-1</c:v>
                </c:pt>
                <c:pt idx="9395">
                  <c:v>-1</c:v>
                </c:pt>
                <c:pt idx="9396">
                  <c:v>-1</c:v>
                </c:pt>
                <c:pt idx="9397">
                  <c:v>-1</c:v>
                </c:pt>
                <c:pt idx="9398">
                  <c:v>-1</c:v>
                </c:pt>
                <c:pt idx="9399">
                  <c:v>-1</c:v>
                </c:pt>
                <c:pt idx="9400">
                  <c:v>-1</c:v>
                </c:pt>
                <c:pt idx="9401">
                  <c:v>-1</c:v>
                </c:pt>
                <c:pt idx="9402">
                  <c:v>-1</c:v>
                </c:pt>
                <c:pt idx="9403">
                  <c:v>-1</c:v>
                </c:pt>
                <c:pt idx="9404">
                  <c:v>-1</c:v>
                </c:pt>
                <c:pt idx="9405">
                  <c:v>-1</c:v>
                </c:pt>
                <c:pt idx="9406">
                  <c:v>-1</c:v>
                </c:pt>
                <c:pt idx="9407">
                  <c:v>-1</c:v>
                </c:pt>
                <c:pt idx="9408">
                  <c:v>-1</c:v>
                </c:pt>
                <c:pt idx="9409">
                  <c:v>-1</c:v>
                </c:pt>
                <c:pt idx="9410">
                  <c:v>-1</c:v>
                </c:pt>
                <c:pt idx="9411">
                  <c:v>-1</c:v>
                </c:pt>
                <c:pt idx="9412">
                  <c:v>-1</c:v>
                </c:pt>
                <c:pt idx="9413">
                  <c:v>-1</c:v>
                </c:pt>
                <c:pt idx="9414">
                  <c:v>-1</c:v>
                </c:pt>
                <c:pt idx="9415">
                  <c:v>-1</c:v>
                </c:pt>
                <c:pt idx="9416">
                  <c:v>-1</c:v>
                </c:pt>
                <c:pt idx="9417">
                  <c:v>-1</c:v>
                </c:pt>
                <c:pt idx="9418">
                  <c:v>-1</c:v>
                </c:pt>
                <c:pt idx="9419">
                  <c:v>-1</c:v>
                </c:pt>
                <c:pt idx="9420">
                  <c:v>-1</c:v>
                </c:pt>
                <c:pt idx="9421">
                  <c:v>-1</c:v>
                </c:pt>
                <c:pt idx="9422">
                  <c:v>-1</c:v>
                </c:pt>
                <c:pt idx="9423">
                  <c:v>-1</c:v>
                </c:pt>
                <c:pt idx="9424">
                  <c:v>-1</c:v>
                </c:pt>
                <c:pt idx="9425">
                  <c:v>-1</c:v>
                </c:pt>
                <c:pt idx="9426">
                  <c:v>-1</c:v>
                </c:pt>
                <c:pt idx="9427">
                  <c:v>-1</c:v>
                </c:pt>
                <c:pt idx="9428">
                  <c:v>-1</c:v>
                </c:pt>
                <c:pt idx="9429">
                  <c:v>-1</c:v>
                </c:pt>
                <c:pt idx="9430">
                  <c:v>-1</c:v>
                </c:pt>
                <c:pt idx="9431">
                  <c:v>-1</c:v>
                </c:pt>
                <c:pt idx="9432">
                  <c:v>-1</c:v>
                </c:pt>
                <c:pt idx="9433">
                  <c:v>-1</c:v>
                </c:pt>
                <c:pt idx="9434">
                  <c:v>-1</c:v>
                </c:pt>
                <c:pt idx="9435">
                  <c:v>-1</c:v>
                </c:pt>
                <c:pt idx="9436">
                  <c:v>-1</c:v>
                </c:pt>
                <c:pt idx="9437">
                  <c:v>-1</c:v>
                </c:pt>
                <c:pt idx="9438">
                  <c:v>-1</c:v>
                </c:pt>
                <c:pt idx="9439">
                  <c:v>-1</c:v>
                </c:pt>
                <c:pt idx="9440">
                  <c:v>-1</c:v>
                </c:pt>
                <c:pt idx="9441">
                  <c:v>-1</c:v>
                </c:pt>
                <c:pt idx="9442">
                  <c:v>-1</c:v>
                </c:pt>
                <c:pt idx="9443">
                  <c:v>-1</c:v>
                </c:pt>
                <c:pt idx="9444">
                  <c:v>-1</c:v>
                </c:pt>
                <c:pt idx="9445">
                  <c:v>-1</c:v>
                </c:pt>
                <c:pt idx="9446">
                  <c:v>-1</c:v>
                </c:pt>
                <c:pt idx="9447">
                  <c:v>-1</c:v>
                </c:pt>
                <c:pt idx="9448">
                  <c:v>-1</c:v>
                </c:pt>
                <c:pt idx="9449">
                  <c:v>-1</c:v>
                </c:pt>
                <c:pt idx="9450">
                  <c:v>-1</c:v>
                </c:pt>
                <c:pt idx="9451">
                  <c:v>-1</c:v>
                </c:pt>
                <c:pt idx="9452">
                  <c:v>-1</c:v>
                </c:pt>
                <c:pt idx="9453">
                  <c:v>-1</c:v>
                </c:pt>
                <c:pt idx="9454">
                  <c:v>-1</c:v>
                </c:pt>
                <c:pt idx="9455">
                  <c:v>-1</c:v>
                </c:pt>
                <c:pt idx="9456">
                  <c:v>-1</c:v>
                </c:pt>
                <c:pt idx="9457">
                  <c:v>-1</c:v>
                </c:pt>
                <c:pt idx="9458">
                  <c:v>-1</c:v>
                </c:pt>
                <c:pt idx="9459">
                  <c:v>-1</c:v>
                </c:pt>
                <c:pt idx="9460">
                  <c:v>-1</c:v>
                </c:pt>
                <c:pt idx="9461">
                  <c:v>-1</c:v>
                </c:pt>
                <c:pt idx="9462">
                  <c:v>-1</c:v>
                </c:pt>
                <c:pt idx="9463">
                  <c:v>-1</c:v>
                </c:pt>
                <c:pt idx="9464">
                  <c:v>-1</c:v>
                </c:pt>
                <c:pt idx="9465">
                  <c:v>-1</c:v>
                </c:pt>
                <c:pt idx="9466">
                  <c:v>-1</c:v>
                </c:pt>
                <c:pt idx="9467">
                  <c:v>-1</c:v>
                </c:pt>
                <c:pt idx="9468">
                  <c:v>-1</c:v>
                </c:pt>
                <c:pt idx="9469">
                  <c:v>-1</c:v>
                </c:pt>
                <c:pt idx="9470">
                  <c:v>-1</c:v>
                </c:pt>
                <c:pt idx="9471">
                  <c:v>-1</c:v>
                </c:pt>
                <c:pt idx="9472">
                  <c:v>-1</c:v>
                </c:pt>
                <c:pt idx="9473">
                  <c:v>-1</c:v>
                </c:pt>
                <c:pt idx="9474">
                  <c:v>-1</c:v>
                </c:pt>
                <c:pt idx="9475">
                  <c:v>-1</c:v>
                </c:pt>
                <c:pt idx="9476">
                  <c:v>-1</c:v>
                </c:pt>
                <c:pt idx="9477">
                  <c:v>-1</c:v>
                </c:pt>
                <c:pt idx="9478">
                  <c:v>-1</c:v>
                </c:pt>
                <c:pt idx="9479">
                  <c:v>-1</c:v>
                </c:pt>
                <c:pt idx="9480">
                  <c:v>-1</c:v>
                </c:pt>
                <c:pt idx="9481">
                  <c:v>-1</c:v>
                </c:pt>
                <c:pt idx="9482">
                  <c:v>-1</c:v>
                </c:pt>
                <c:pt idx="9483">
                  <c:v>-1</c:v>
                </c:pt>
                <c:pt idx="9484">
                  <c:v>-1</c:v>
                </c:pt>
                <c:pt idx="9485">
                  <c:v>-1</c:v>
                </c:pt>
                <c:pt idx="9486">
                  <c:v>-1</c:v>
                </c:pt>
                <c:pt idx="9487">
                  <c:v>-1</c:v>
                </c:pt>
                <c:pt idx="9488">
                  <c:v>-1</c:v>
                </c:pt>
                <c:pt idx="9489">
                  <c:v>-1</c:v>
                </c:pt>
                <c:pt idx="9490">
                  <c:v>-1</c:v>
                </c:pt>
                <c:pt idx="9491">
                  <c:v>-1</c:v>
                </c:pt>
                <c:pt idx="9492">
                  <c:v>-1</c:v>
                </c:pt>
                <c:pt idx="9493">
                  <c:v>-1</c:v>
                </c:pt>
                <c:pt idx="9494">
                  <c:v>-1</c:v>
                </c:pt>
                <c:pt idx="9495">
                  <c:v>-1</c:v>
                </c:pt>
                <c:pt idx="9496">
                  <c:v>-1</c:v>
                </c:pt>
                <c:pt idx="9497">
                  <c:v>-1</c:v>
                </c:pt>
                <c:pt idx="9498">
                  <c:v>-1</c:v>
                </c:pt>
                <c:pt idx="9499">
                  <c:v>-1</c:v>
                </c:pt>
                <c:pt idx="9500">
                  <c:v>-1</c:v>
                </c:pt>
                <c:pt idx="9501">
                  <c:v>-1</c:v>
                </c:pt>
                <c:pt idx="9502">
                  <c:v>-1</c:v>
                </c:pt>
                <c:pt idx="9503">
                  <c:v>-1</c:v>
                </c:pt>
                <c:pt idx="9504">
                  <c:v>-1</c:v>
                </c:pt>
                <c:pt idx="9505">
                  <c:v>-1</c:v>
                </c:pt>
                <c:pt idx="9506">
                  <c:v>-1</c:v>
                </c:pt>
                <c:pt idx="9507">
                  <c:v>-1</c:v>
                </c:pt>
                <c:pt idx="9508">
                  <c:v>-1</c:v>
                </c:pt>
                <c:pt idx="9509">
                  <c:v>-1</c:v>
                </c:pt>
                <c:pt idx="9510">
                  <c:v>-1</c:v>
                </c:pt>
                <c:pt idx="9511">
                  <c:v>-1</c:v>
                </c:pt>
                <c:pt idx="9512">
                  <c:v>-1</c:v>
                </c:pt>
                <c:pt idx="9513">
                  <c:v>-1</c:v>
                </c:pt>
                <c:pt idx="9514">
                  <c:v>-1</c:v>
                </c:pt>
                <c:pt idx="9515">
                  <c:v>-1</c:v>
                </c:pt>
                <c:pt idx="9516">
                  <c:v>-1</c:v>
                </c:pt>
                <c:pt idx="9517">
                  <c:v>-1</c:v>
                </c:pt>
                <c:pt idx="9518">
                  <c:v>-1</c:v>
                </c:pt>
                <c:pt idx="9519">
                  <c:v>-1</c:v>
                </c:pt>
                <c:pt idx="9520">
                  <c:v>-1</c:v>
                </c:pt>
                <c:pt idx="9521">
                  <c:v>-1</c:v>
                </c:pt>
                <c:pt idx="9522">
                  <c:v>-1</c:v>
                </c:pt>
                <c:pt idx="9523">
                  <c:v>-1</c:v>
                </c:pt>
                <c:pt idx="9524">
                  <c:v>-1</c:v>
                </c:pt>
                <c:pt idx="9525">
                  <c:v>-1</c:v>
                </c:pt>
                <c:pt idx="9526">
                  <c:v>-1</c:v>
                </c:pt>
                <c:pt idx="9527">
                  <c:v>-1</c:v>
                </c:pt>
                <c:pt idx="9528">
                  <c:v>-1</c:v>
                </c:pt>
                <c:pt idx="9529">
                  <c:v>-1</c:v>
                </c:pt>
                <c:pt idx="9530">
                  <c:v>-1</c:v>
                </c:pt>
                <c:pt idx="9531">
                  <c:v>-1</c:v>
                </c:pt>
                <c:pt idx="9532">
                  <c:v>-1</c:v>
                </c:pt>
                <c:pt idx="9533">
                  <c:v>-1</c:v>
                </c:pt>
                <c:pt idx="9534">
                  <c:v>-1</c:v>
                </c:pt>
                <c:pt idx="9535">
                  <c:v>-1</c:v>
                </c:pt>
                <c:pt idx="9536">
                  <c:v>-1</c:v>
                </c:pt>
                <c:pt idx="9537">
                  <c:v>-1</c:v>
                </c:pt>
                <c:pt idx="9538">
                  <c:v>-1</c:v>
                </c:pt>
                <c:pt idx="9539">
                  <c:v>-1</c:v>
                </c:pt>
                <c:pt idx="9540">
                  <c:v>-1</c:v>
                </c:pt>
                <c:pt idx="9541">
                  <c:v>-1</c:v>
                </c:pt>
                <c:pt idx="9542">
                  <c:v>-1</c:v>
                </c:pt>
                <c:pt idx="9543">
                  <c:v>-1</c:v>
                </c:pt>
                <c:pt idx="9544">
                  <c:v>-1</c:v>
                </c:pt>
                <c:pt idx="9545">
                  <c:v>-1</c:v>
                </c:pt>
                <c:pt idx="9546">
                  <c:v>-1</c:v>
                </c:pt>
                <c:pt idx="9547">
                  <c:v>-1</c:v>
                </c:pt>
                <c:pt idx="9548">
                  <c:v>-1</c:v>
                </c:pt>
                <c:pt idx="9549">
                  <c:v>-1</c:v>
                </c:pt>
                <c:pt idx="9550">
                  <c:v>-1</c:v>
                </c:pt>
                <c:pt idx="9551">
                  <c:v>-1</c:v>
                </c:pt>
                <c:pt idx="9552">
                  <c:v>-1</c:v>
                </c:pt>
                <c:pt idx="9553">
                  <c:v>-1</c:v>
                </c:pt>
                <c:pt idx="9554">
                  <c:v>-1</c:v>
                </c:pt>
                <c:pt idx="9555">
                  <c:v>-1</c:v>
                </c:pt>
                <c:pt idx="9556">
                  <c:v>-1</c:v>
                </c:pt>
                <c:pt idx="9557">
                  <c:v>-1</c:v>
                </c:pt>
                <c:pt idx="9558">
                  <c:v>-1</c:v>
                </c:pt>
                <c:pt idx="9559">
                  <c:v>-1</c:v>
                </c:pt>
                <c:pt idx="9560">
                  <c:v>-1</c:v>
                </c:pt>
                <c:pt idx="9561">
                  <c:v>-1</c:v>
                </c:pt>
                <c:pt idx="9562">
                  <c:v>-1</c:v>
                </c:pt>
                <c:pt idx="9563">
                  <c:v>-1</c:v>
                </c:pt>
                <c:pt idx="9564">
                  <c:v>-1</c:v>
                </c:pt>
                <c:pt idx="9565">
                  <c:v>-1</c:v>
                </c:pt>
                <c:pt idx="9566">
                  <c:v>-1</c:v>
                </c:pt>
                <c:pt idx="9567">
                  <c:v>-1</c:v>
                </c:pt>
                <c:pt idx="9568">
                  <c:v>-1</c:v>
                </c:pt>
                <c:pt idx="9569">
                  <c:v>-1</c:v>
                </c:pt>
                <c:pt idx="9570">
                  <c:v>-1</c:v>
                </c:pt>
                <c:pt idx="9571">
                  <c:v>-1</c:v>
                </c:pt>
                <c:pt idx="9572">
                  <c:v>-1</c:v>
                </c:pt>
                <c:pt idx="9573">
                  <c:v>-1</c:v>
                </c:pt>
                <c:pt idx="9574">
                  <c:v>-1</c:v>
                </c:pt>
                <c:pt idx="9575">
                  <c:v>-1</c:v>
                </c:pt>
                <c:pt idx="9576">
                  <c:v>-1</c:v>
                </c:pt>
                <c:pt idx="9577">
                  <c:v>-1</c:v>
                </c:pt>
                <c:pt idx="9578">
                  <c:v>-1</c:v>
                </c:pt>
                <c:pt idx="9579">
                  <c:v>-1</c:v>
                </c:pt>
                <c:pt idx="9580">
                  <c:v>-1</c:v>
                </c:pt>
                <c:pt idx="9581">
                  <c:v>-1</c:v>
                </c:pt>
                <c:pt idx="9582">
                  <c:v>-1</c:v>
                </c:pt>
                <c:pt idx="9583">
                  <c:v>-1</c:v>
                </c:pt>
                <c:pt idx="9584">
                  <c:v>-1</c:v>
                </c:pt>
                <c:pt idx="9585">
                  <c:v>-1</c:v>
                </c:pt>
                <c:pt idx="9586">
                  <c:v>-1</c:v>
                </c:pt>
                <c:pt idx="9587">
                  <c:v>-1</c:v>
                </c:pt>
                <c:pt idx="9588">
                  <c:v>-1</c:v>
                </c:pt>
                <c:pt idx="9589">
                  <c:v>-1</c:v>
                </c:pt>
                <c:pt idx="9590">
                  <c:v>-1</c:v>
                </c:pt>
                <c:pt idx="9591">
                  <c:v>-1</c:v>
                </c:pt>
                <c:pt idx="9592">
                  <c:v>-1</c:v>
                </c:pt>
                <c:pt idx="9593">
                  <c:v>-1</c:v>
                </c:pt>
                <c:pt idx="9594">
                  <c:v>-1</c:v>
                </c:pt>
                <c:pt idx="9595">
                  <c:v>-1</c:v>
                </c:pt>
                <c:pt idx="9596">
                  <c:v>-1</c:v>
                </c:pt>
                <c:pt idx="9597">
                  <c:v>-1</c:v>
                </c:pt>
                <c:pt idx="9598">
                  <c:v>-1</c:v>
                </c:pt>
                <c:pt idx="9599">
                  <c:v>-1</c:v>
                </c:pt>
                <c:pt idx="9600">
                  <c:v>-1</c:v>
                </c:pt>
                <c:pt idx="9601">
                  <c:v>-1</c:v>
                </c:pt>
                <c:pt idx="9602">
                  <c:v>-1</c:v>
                </c:pt>
                <c:pt idx="9603">
                  <c:v>-1</c:v>
                </c:pt>
                <c:pt idx="9604">
                  <c:v>-1</c:v>
                </c:pt>
                <c:pt idx="9605">
                  <c:v>-1</c:v>
                </c:pt>
                <c:pt idx="9606">
                  <c:v>-1</c:v>
                </c:pt>
                <c:pt idx="9607">
                  <c:v>-1</c:v>
                </c:pt>
                <c:pt idx="9608">
                  <c:v>-1</c:v>
                </c:pt>
                <c:pt idx="9609">
                  <c:v>-1</c:v>
                </c:pt>
                <c:pt idx="9610">
                  <c:v>-1</c:v>
                </c:pt>
                <c:pt idx="9611">
                  <c:v>-1</c:v>
                </c:pt>
                <c:pt idx="9612">
                  <c:v>-1</c:v>
                </c:pt>
                <c:pt idx="9613">
                  <c:v>-1</c:v>
                </c:pt>
                <c:pt idx="9614">
                  <c:v>-1</c:v>
                </c:pt>
                <c:pt idx="9615">
                  <c:v>-1</c:v>
                </c:pt>
                <c:pt idx="9616">
                  <c:v>-1</c:v>
                </c:pt>
                <c:pt idx="9617">
                  <c:v>-1</c:v>
                </c:pt>
                <c:pt idx="9618">
                  <c:v>-1</c:v>
                </c:pt>
                <c:pt idx="9619">
                  <c:v>-1</c:v>
                </c:pt>
                <c:pt idx="9620">
                  <c:v>-1</c:v>
                </c:pt>
                <c:pt idx="9621">
                  <c:v>-1</c:v>
                </c:pt>
                <c:pt idx="9622">
                  <c:v>-1</c:v>
                </c:pt>
                <c:pt idx="9623">
                  <c:v>-1</c:v>
                </c:pt>
                <c:pt idx="9624">
                  <c:v>-1</c:v>
                </c:pt>
                <c:pt idx="9625">
                  <c:v>-1</c:v>
                </c:pt>
                <c:pt idx="9626">
                  <c:v>-1</c:v>
                </c:pt>
                <c:pt idx="9627">
                  <c:v>-1</c:v>
                </c:pt>
                <c:pt idx="9628">
                  <c:v>-1</c:v>
                </c:pt>
                <c:pt idx="9629">
                  <c:v>-1</c:v>
                </c:pt>
                <c:pt idx="9630">
                  <c:v>-1</c:v>
                </c:pt>
                <c:pt idx="9631">
                  <c:v>-1</c:v>
                </c:pt>
                <c:pt idx="9632">
                  <c:v>-1</c:v>
                </c:pt>
                <c:pt idx="9633">
                  <c:v>-1</c:v>
                </c:pt>
                <c:pt idx="9634">
                  <c:v>-1</c:v>
                </c:pt>
                <c:pt idx="9635">
                  <c:v>-1</c:v>
                </c:pt>
                <c:pt idx="9636">
                  <c:v>-1</c:v>
                </c:pt>
                <c:pt idx="9637">
                  <c:v>-1</c:v>
                </c:pt>
                <c:pt idx="9638">
                  <c:v>-1</c:v>
                </c:pt>
                <c:pt idx="9639">
                  <c:v>-1</c:v>
                </c:pt>
                <c:pt idx="9640">
                  <c:v>-1</c:v>
                </c:pt>
                <c:pt idx="9641">
                  <c:v>-1</c:v>
                </c:pt>
                <c:pt idx="9642">
                  <c:v>-1</c:v>
                </c:pt>
                <c:pt idx="9643">
                  <c:v>-1</c:v>
                </c:pt>
                <c:pt idx="9644">
                  <c:v>-1</c:v>
                </c:pt>
                <c:pt idx="9645">
                  <c:v>-1</c:v>
                </c:pt>
                <c:pt idx="9646">
                  <c:v>-1</c:v>
                </c:pt>
                <c:pt idx="9647">
                  <c:v>-1</c:v>
                </c:pt>
                <c:pt idx="9648">
                  <c:v>-1</c:v>
                </c:pt>
                <c:pt idx="9649">
                  <c:v>-1</c:v>
                </c:pt>
                <c:pt idx="9650">
                  <c:v>-1</c:v>
                </c:pt>
                <c:pt idx="9651">
                  <c:v>-1</c:v>
                </c:pt>
                <c:pt idx="9652">
                  <c:v>-1</c:v>
                </c:pt>
                <c:pt idx="9653">
                  <c:v>-1</c:v>
                </c:pt>
                <c:pt idx="9654">
                  <c:v>-1</c:v>
                </c:pt>
                <c:pt idx="9655">
                  <c:v>-1</c:v>
                </c:pt>
                <c:pt idx="9656">
                  <c:v>-1</c:v>
                </c:pt>
                <c:pt idx="9657">
                  <c:v>-1</c:v>
                </c:pt>
                <c:pt idx="9658">
                  <c:v>-1</c:v>
                </c:pt>
                <c:pt idx="9659">
                  <c:v>-1</c:v>
                </c:pt>
                <c:pt idx="9660">
                  <c:v>-1</c:v>
                </c:pt>
                <c:pt idx="9661">
                  <c:v>-1</c:v>
                </c:pt>
                <c:pt idx="9662">
                  <c:v>-1</c:v>
                </c:pt>
                <c:pt idx="9663">
                  <c:v>-1</c:v>
                </c:pt>
                <c:pt idx="9664">
                  <c:v>-1</c:v>
                </c:pt>
                <c:pt idx="9665">
                  <c:v>-1</c:v>
                </c:pt>
                <c:pt idx="9666">
                  <c:v>-1</c:v>
                </c:pt>
                <c:pt idx="9667">
                  <c:v>-1</c:v>
                </c:pt>
                <c:pt idx="9668">
                  <c:v>-1</c:v>
                </c:pt>
                <c:pt idx="9669">
                  <c:v>-1</c:v>
                </c:pt>
                <c:pt idx="9670">
                  <c:v>-1</c:v>
                </c:pt>
                <c:pt idx="9671">
                  <c:v>-1</c:v>
                </c:pt>
                <c:pt idx="9672">
                  <c:v>-1</c:v>
                </c:pt>
                <c:pt idx="9673">
                  <c:v>-1</c:v>
                </c:pt>
                <c:pt idx="9674">
                  <c:v>-1</c:v>
                </c:pt>
                <c:pt idx="9675">
                  <c:v>-1</c:v>
                </c:pt>
                <c:pt idx="9676">
                  <c:v>-1</c:v>
                </c:pt>
                <c:pt idx="9677">
                  <c:v>-1</c:v>
                </c:pt>
                <c:pt idx="9678">
                  <c:v>-1</c:v>
                </c:pt>
                <c:pt idx="9679">
                  <c:v>-1</c:v>
                </c:pt>
                <c:pt idx="9680">
                  <c:v>-1</c:v>
                </c:pt>
                <c:pt idx="9681">
                  <c:v>-1</c:v>
                </c:pt>
                <c:pt idx="9682">
                  <c:v>-1</c:v>
                </c:pt>
                <c:pt idx="9683">
                  <c:v>-1</c:v>
                </c:pt>
                <c:pt idx="9684">
                  <c:v>-1</c:v>
                </c:pt>
                <c:pt idx="9685">
                  <c:v>-1</c:v>
                </c:pt>
                <c:pt idx="9686">
                  <c:v>-1</c:v>
                </c:pt>
                <c:pt idx="9687">
                  <c:v>-1</c:v>
                </c:pt>
                <c:pt idx="9688">
                  <c:v>-1</c:v>
                </c:pt>
                <c:pt idx="9689">
                  <c:v>-1</c:v>
                </c:pt>
                <c:pt idx="9690">
                  <c:v>-1</c:v>
                </c:pt>
                <c:pt idx="9691">
                  <c:v>-1</c:v>
                </c:pt>
                <c:pt idx="9692">
                  <c:v>-1</c:v>
                </c:pt>
                <c:pt idx="9693">
                  <c:v>-1</c:v>
                </c:pt>
                <c:pt idx="9694">
                  <c:v>-1</c:v>
                </c:pt>
                <c:pt idx="9695">
                  <c:v>-1</c:v>
                </c:pt>
                <c:pt idx="9696">
                  <c:v>-1</c:v>
                </c:pt>
                <c:pt idx="9697">
                  <c:v>-1</c:v>
                </c:pt>
                <c:pt idx="9698">
                  <c:v>-1</c:v>
                </c:pt>
                <c:pt idx="9699">
                  <c:v>-1</c:v>
                </c:pt>
                <c:pt idx="9700">
                  <c:v>-1</c:v>
                </c:pt>
                <c:pt idx="9701">
                  <c:v>-1</c:v>
                </c:pt>
                <c:pt idx="9702">
                  <c:v>-1</c:v>
                </c:pt>
                <c:pt idx="9703">
                  <c:v>-1</c:v>
                </c:pt>
                <c:pt idx="9704">
                  <c:v>-1</c:v>
                </c:pt>
                <c:pt idx="9705">
                  <c:v>-1</c:v>
                </c:pt>
                <c:pt idx="9706">
                  <c:v>-1</c:v>
                </c:pt>
                <c:pt idx="9707">
                  <c:v>-1</c:v>
                </c:pt>
                <c:pt idx="9708">
                  <c:v>-1</c:v>
                </c:pt>
                <c:pt idx="9709">
                  <c:v>-1</c:v>
                </c:pt>
                <c:pt idx="9710">
                  <c:v>-1</c:v>
                </c:pt>
                <c:pt idx="9711">
                  <c:v>-1</c:v>
                </c:pt>
                <c:pt idx="9712">
                  <c:v>-1</c:v>
                </c:pt>
                <c:pt idx="9713">
                  <c:v>-1</c:v>
                </c:pt>
                <c:pt idx="9714">
                  <c:v>-1</c:v>
                </c:pt>
                <c:pt idx="9715">
                  <c:v>-1</c:v>
                </c:pt>
                <c:pt idx="9716">
                  <c:v>-1</c:v>
                </c:pt>
                <c:pt idx="9717">
                  <c:v>-1</c:v>
                </c:pt>
                <c:pt idx="9718">
                  <c:v>-1</c:v>
                </c:pt>
                <c:pt idx="9719">
                  <c:v>-1</c:v>
                </c:pt>
                <c:pt idx="9720">
                  <c:v>-1</c:v>
                </c:pt>
                <c:pt idx="9721">
                  <c:v>-1</c:v>
                </c:pt>
                <c:pt idx="9722">
                  <c:v>-1</c:v>
                </c:pt>
                <c:pt idx="9723">
                  <c:v>-1</c:v>
                </c:pt>
                <c:pt idx="9724">
                  <c:v>-1</c:v>
                </c:pt>
                <c:pt idx="9725">
                  <c:v>-1</c:v>
                </c:pt>
                <c:pt idx="9726">
                  <c:v>-1</c:v>
                </c:pt>
                <c:pt idx="9727">
                  <c:v>-1</c:v>
                </c:pt>
                <c:pt idx="9728">
                  <c:v>-1</c:v>
                </c:pt>
                <c:pt idx="9729">
                  <c:v>-1</c:v>
                </c:pt>
                <c:pt idx="9730">
                  <c:v>-1</c:v>
                </c:pt>
                <c:pt idx="9731">
                  <c:v>-1</c:v>
                </c:pt>
                <c:pt idx="9732">
                  <c:v>-1</c:v>
                </c:pt>
                <c:pt idx="9733">
                  <c:v>-1</c:v>
                </c:pt>
                <c:pt idx="9734">
                  <c:v>-1</c:v>
                </c:pt>
                <c:pt idx="9735">
                  <c:v>-1</c:v>
                </c:pt>
                <c:pt idx="9736">
                  <c:v>-1</c:v>
                </c:pt>
                <c:pt idx="9737">
                  <c:v>-1</c:v>
                </c:pt>
                <c:pt idx="9738">
                  <c:v>-1</c:v>
                </c:pt>
                <c:pt idx="9739">
                  <c:v>-1</c:v>
                </c:pt>
                <c:pt idx="9740">
                  <c:v>-1</c:v>
                </c:pt>
                <c:pt idx="9741">
                  <c:v>-1</c:v>
                </c:pt>
                <c:pt idx="9742">
                  <c:v>-1</c:v>
                </c:pt>
                <c:pt idx="9743">
                  <c:v>-1</c:v>
                </c:pt>
                <c:pt idx="9744">
                  <c:v>-1</c:v>
                </c:pt>
                <c:pt idx="9745">
                  <c:v>-1</c:v>
                </c:pt>
                <c:pt idx="9746">
                  <c:v>-1</c:v>
                </c:pt>
                <c:pt idx="9747">
                  <c:v>-1</c:v>
                </c:pt>
                <c:pt idx="9748">
                  <c:v>-1</c:v>
                </c:pt>
                <c:pt idx="9749">
                  <c:v>-1</c:v>
                </c:pt>
                <c:pt idx="9750">
                  <c:v>-1</c:v>
                </c:pt>
                <c:pt idx="9751">
                  <c:v>-1</c:v>
                </c:pt>
                <c:pt idx="9752">
                  <c:v>-1</c:v>
                </c:pt>
                <c:pt idx="9753">
                  <c:v>-1</c:v>
                </c:pt>
                <c:pt idx="9754">
                  <c:v>-1</c:v>
                </c:pt>
                <c:pt idx="9755">
                  <c:v>-1</c:v>
                </c:pt>
                <c:pt idx="9756">
                  <c:v>-1</c:v>
                </c:pt>
                <c:pt idx="9757">
                  <c:v>-1</c:v>
                </c:pt>
                <c:pt idx="9758">
                  <c:v>-1</c:v>
                </c:pt>
                <c:pt idx="9759">
                  <c:v>-1</c:v>
                </c:pt>
                <c:pt idx="9760">
                  <c:v>-1</c:v>
                </c:pt>
                <c:pt idx="9761">
                  <c:v>-1</c:v>
                </c:pt>
                <c:pt idx="9762">
                  <c:v>-1</c:v>
                </c:pt>
                <c:pt idx="9763">
                  <c:v>-1</c:v>
                </c:pt>
                <c:pt idx="9764">
                  <c:v>-1</c:v>
                </c:pt>
                <c:pt idx="9765">
                  <c:v>-1</c:v>
                </c:pt>
                <c:pt idx="9766">
                  <c:v>-1</c:v>
                </c:pt>
                <c:pt idx="9767">
                  <c:v>-1</c:v>
                </c:pt>
                <c:pt idx="9768">
                  <c:v>-1</c:v>
                </c:pt>
                <c:pt idx="9769">
                  <c:v>-1</c:v>
                </c:pt>
                <c:pt idx="9770">
                  <c:v>-1</c:v>
                </c:pt>
                <c:pt idx="9771">
                  <c:v>-1</c:v>
                </c:pt>
                <c:pt idx="9772">
                  <c:v>-1</c:v>
                </c:pt>
                <c:pt idx="9773">
                  <c:v>-1</c:v>
                </c:pt>
                <c:pt idx="9774">
                  <c:v>-1</c:v>
                </c:pt>
                <c:pt idx="9775">
                  <c:v>-1</c:v>
                </c:pt>
                <c:pt idx="9776">
                  <c:v>-1</c:v>
                </c:pt>
                <c:pt idx="9777">
                  <c:v>-1</c:v>
                </c:pt>
                <c:pt idx="9778">
                  <c:v>-1</c:v>
                </c:pt>
                <c:pt idx="9779">
                  <c:v>-1</c:v>
                </c:pt>
                <c:pt idx="9780">
                  <c:v>-1</c:v>
                </c:pt>
                <c:pt idx="9781">
                  <c:v>-1</c:v>
                </c:pt>
                <c:pt idx="9782">
                  <c:v>-1</c:v>
                </c:pt>
                <c:pt idx="9783">
                  <c:v>-1</c:v>
                </c:pt>
                <c:pt idx="9784">
                  <c:v>-1</c:v>
                </c:pt>
                <c:pt idx="9785">
                  <c:v>-1</c:v>
                </c:pt>
                <c:pt idx="9786">
                  <c:v>-1</c:v>
                </c:pt>
                <c:pt idx="9787">
                  <c:v>-1</c:v>
                </c:pt>
                <c:pt idx="9788">
                  <c:v>-1</c:v>
                </c:pt>
                <c:pt idx="9789">
                  <c:v>-1</c:v>
                </c:pt>
                <c:pt idx="9790">
                  <c:v>-1</c:v>
                </c:pt>
                <c:pt idx="9791">
                  <c:v>-1</c:v>
                </c:pt>
                <c:pt idx="9792">
                  <c:v>-1</c:v>
                </c:pt>
                <c:pt idx="9793">
                  <c:v>-1</c:v>
                </c:pt>
                <c:pt idx="9794">
                  <c:v>-1</c:v>
                </c:pt>
                <c:pt idx="9795">
                  <c:v>-1</c:v>
                </c:pt>
                <c:pt idx="9796">
                  <c:v>-1</c:v>
                </c:pt>
                <c:pt idx="9797">
                  <c:v>-1</c:v>
                </c:pt>
                <c:pt idx="9798">
                  <c:v>-1</c:v>
                </c:pt>
                <c:pt idx="9799">
                  <c:v>-1</c:v>
                </c:pt>
                <c:pt idx="9800">
                  <c:v>-1</c:v>
                </c:pt>
                <c:pt idx="9801">
                  <c:v>-1</c:v>
                </c:pt>
                <c:pt idx="9802">
                  <c:v>-1</c:v>
                </c:pt>
                <c:pt idx="9803">
                  <c:v>-1</c:v>
                </c:pt>
                <c:pt idx="9804">
                  <c:v>-1</c:v>
                </c:pt>
                <c:pt idx="9805">
                  <c:v>-1</c:v>
                </c:pt>
                <c:pt idx="9806">
                  <c:v>-1</c:v>
                </c:pt>
                <c:pt idx="9807">
                  <c:v>-1</c:v>
                </c:pt>
                <c:pt idx="9808">
                  <c:v>-1</c:v>
                </c:pt>
                <c:pt idx="9809">
                  <c:v>-1</c:v>
                </c:pt>
                <c:pt idx="9810">
                  <c:v>-1</c:v>
                </c:pt>
                <c:pt idx="9811">
                  <c:v>-1</c:v>
                </c:pt>
                <c:pt idx="9812">
                  <c:v>-1</c:v>
                </c:pt>
                <c:pt idx="9813">
                  <c:v>-1</c:v>
                </c:pt>
                <c:pt idx="9814">
                  <c:v>-1</c:v>
                </c:pt>
                <c:pt idx="9815">
                  <c:v>-1</c:v>
                </c:pt>
                <c:pt idx="9816">
                  <c:v>-1</c:v>
                </c:pt>
                <c:pt idx="9817">
                  <c:v>-1</c:v>
                </c:pt>
                <c:pt idx="9818">
                  <c:v>-1</c:v>
                </c:pt>
                <c:pt idx="9819">
                  <c:v>-1</c:v>
                </c:pt>
                <c:pt idx="9820">
                  <c:v>-1</c:v>
                </c:pt>
                <c:pt idx="9821">
                  <c:v>-1</c:v>
                </c:pt>
                <c:pt idx="9822">
                  <c:v>-1</c:v>
                </c:pt>
                <c:pt idx="9823">
                  <c:v>-1</c:v>
                </c:pt>
                <c:pt idx="9824">
                  <c:v>-1</c:v>
                </c:pt>
                <c:pt idx="9825">
                  <c:v>-1</c:v>
                </c:pt>
                <c:pt idx="9826">
                  <c:v>-1</c:v>
                </c:pt>
                <c:pt idx="9827">
                  <c:v>-1</c:v>
                </c:pt>
                <c:pt idx="9828">
                  <c:v>-1</c:v>
                </c:pt>
                <c:pt idx="9829">
                  <c:v>-1</c:v>
                </c:pt>
                <c:pt idx="9830">
                  <c:v>-1</c:v>
                </c:pt>
                <c:pt idx="9831">
                  <c:v>-1</c:v>
                </c:pt>
                <c:pt idx="9832">
                  <c:v>-1</c:v>
                </c:pt>
                <c:pt idx="9833">
                  <c:v>-1</c:v>
                </c:pt>
                <c:pt idx="9834">
                  <c:v>-1</c:v>
                </c:pt>
                <c:pt idx="9835">
                  <c:v>-1</c:v>
                </c:pt>
                <c:pt idx="9836">
                  <c:v>-1</c:v>
                </c:pt>
                <c:pt idx="9837">
                  <c:v>-1</c:v>
                </c:pt>
                <c:pt idx="9838">
                  <c:v>-1</c:v>
                </c:pt>
                <c:pt idx="9839">
                  <c:v>-1</c:v>
                </c:pt>
                <c:pt idx="9840">
                  <c:v>-1</c:v>
                </c:pt>
                <c:pt idx="9841">
                  <c:v>-1</c:v>
                </c:pt>
                <c:pt idx="9842">
                  <c:v>-1</c:v>
                </c:pt>
                <c:pt idx="9843">
                  <c:v>-1</c:v>
                </c:pt>
                <c:pt idx="9844">
                  <c:v>-1</c:v>
                </c:pt>
                <c:pt idx="9845">
                  <c:v>-1</c:v>
                </c:pt>
                <c:pt idx="9846">
                  <c:v>-1</c:v>
                </c:pt>
                <c:pt idx="9847">
                  <c:v>-1</c:v>
                </c:pt>
                <c:pt idx="9848">
                  <c:v>-1</c:v>
                </c:pt>
                <c:pt idx="9849">
                  <c:v>-1</c:v>
                </c:pt>
                <c:pt idx="9850">
                  <c:v>-1</c:v>
                </c:pt>
                <c:pt idx="9851">
                  <c:v>-1</c:v>
                </c:pt>
                <c:pt idx="9852">
                  <c:v>-1</c:v>
                </c:pt>
                <c:pt idx="9853">
                  <c:v>-1</c:v>
                </c:pt>
                <c:pt idx="9854">
                  <c:v>-1</c:v>
                </c:pt>
                <c:pt idx="9855">
                  <c:v>-1</c:v>
                </c:pt>
                <c:pt idx="9856">
                  <c:v>-1</c:v>
                </c:pt>
                <c:pt idx="9857">
                  <c:v>-1</c:v>
                </c:pt>
                <c:pt idx="9858">
                  <c:v>-1</c:v>
                </c:pt>
                <c:pt idx="9859">
                  <c:v>-1</c:v>
                </c:pt>
                <c:pt idx="9860">
                  <c:v>-1</c:v>
                </c:pt>
                <c:pt idx="9861">
                  <c:v>-1</c:v>
                </c:pt>
                <c:pt idx="9862">
                  <c:v>-1</c:v>
                </c:pt>
                <c:pt idx="9863">
                  <c:v>-1</c:v>
                </c:pt>
                <c:pt idx="9864">
                  <c:v>-1</c:v>
                </c:pt>
                <c:pt idx="9865">
                  <c:v>-1</c:v>
                </c:pt>
                <c:pt idx="9866">
                  <c:v>-1</c:v>
                </c:pt>
                <c:pt idx="9867">
                  <c:v>-1</c:v>
                </c:pt>
                <c:pt idx="9868">
                  <c:v>-1</c:v>
                </c:pt>
                <c:pt idx="9869">
                  <c:v>-1</c:v>
                </c:pt>
                <c:pt idx="9870">
                  <c:v>-1</c:v>
                </c:pt>
                <c:pt idx="9871">
                  <c:v>-1</c:v>
                </c:pt>
                <c:pt idx="9872">
                  <c:v>-1</c:v>
                </c:pt>
                <c:pt idx="9873">
                  <c:v>-1</c:v>
                </c:pt>
                <c:pt idx="9874">
                  <c:v>-1</c:v>
                </c:pt>
                <c:pt idx="9875">
                  <c:v>-1</c:v>
                </c:pt>
                <c:pt idx="9876">
                  <c:v>-1</c:v>
                </c:pt>
                <c:pt idx="9877">
                  <c:v>-1</c:v>
                </c:pt>
                <c:pt idx="9878">
                  <c:v>-1</c:v>
                </c:pt>
                <c:pt idx="9879">
                  <c:v>-1</c:v>
                </c:pt>
                <c:pt idx="9880">
                  <c:v>-1</c:v>
                </c:pt>
                <c:pt idx="9881">
                  <c:v>-1</c:v>
                </c:pt>
                <c:pt idx="9882">
                  <c:v>-1</c:v>
                </c:pt>
                <c:pt idx="9883">
                  <c:v>-1</c:v>
                </c:pt>
                <c:pt idx="9884">
                  <c:v>-1</c:v>
                </c:pt>
                <c:pt idx="9885">
                  <c:v>-1</c:v>
                </c:pt>
                <c:pt idx="9886">
                  <c:v>-1</c:v>
                </c:pt>
                <c:pt idx="9887">
                  <c:v>-1</c:v>
                </c:pt>
                <c:pt idx="9888">
                  <c:v>-1</c:v>
                </c:pt>
                <c:pt idx="9889">
                  <c:v>-1</c:v>
                </c:pt>
                <c:pt idx="9890">
                  <c:v>-1</c:v>
                </c:pt>
                <c:pt idx="9891">
                  <c:v>-1</c:v>
                </c:pt>
                <c:pt idx="9892">
                  <c:v>-1</c:v>
                </c:pt>
                <c:pt idx="9893">
                  <c:v>-1</c:v>
                </c:pt>
                <c:pt idx="9894">
                  <c:v>-1</c:v>
                </c:pt>
                <c:pt idx="9895">
                  <c:v>-1</c:v>
                </c:pt>
                <c:pt idx="9896">
                  <c:v>-1</c:v>
                </c:pt>
                <c:pt idx="9897">
                  <c:v>-1</c:v>
                </c:pt>
                <c:pt idx="9898">
                  <c:v>-1</c:v>
                </c:pt>
                <c:pt idx="9899">
                  <c:v>-1</c:v>
                </c:pt>
                <c:pt idx="9900">
                  <c:v>-1</c:v>
                </c:pt>
                <c:pt idx="9901">
                  <c:v>-1</c:v>
                </c:pt>
                <c:pt idx="9902">
                  <c:v>-1</c:v>
                </c:pt>
                <c:pt idx="9903">
                  <c:v>-1</c:v>
                </c:pt>
                <c:pt idx="9904">
                  <c:v>-1</c:v>
                </c:pt>
                <c:pt idx="9905">
                  <c:v>-1</c:v>
                </c:pt>
                <c:pt idx="9906">
                  <c:v>-1</c:v>
                </c:pt>
                <c:pt idx="9907">
                  <c:v>-1</c:v>
                </c:pt>
                <c:pt idx="9908">
                  <c:v>-1</c:v>
                </c:pt>
                <c:pt idx="9909">
                  <c:v>-1</c:v>
                </c:pt>
                <c:pt idx="9910">
                  <c:v>-1</c:v>
                </c:pt>
                <c:pt idx="9911">
                  <c:v>-1</c:v>
                </c:pt>
                <c:pt idx="9912">
                  <c:v>-1</c:v>
                </c:pt>
                <c:pt idx="9913">
                  <c:v>-1</c:v>
                </c:pt>
                <c:pt idx="9914">
                  <c:v>-1</c:v>
                </c:pt>
                <c:pt idx="9915">
                  <c:v>-1</c:v>
                </c:pt>
                <c:pt idx="9916">
                  <c:v>-1</c:v>
                </c:pt>
                <c:pt idx="9917">
                  <c:v>-1</c:v>
                </c:pt>
                <c:pt idx="9918">
                  <c:v>-1</c:v>
                </c:pt>
                <c:pt idx="9919">
                  <c:v>-1</c:v>
                </c:pt>
                <c:pt idx="9920">
                  <c:v>-1</c:v>
                </c:pt>
                <c:pt idx="9921">
                  <c:v>-1</c:v>
                </c:pt>
                <c:pt idx="9922">
                  <c:v>-1</c:v>
                </c:pt>
                <c:pt idx="9923">
                  <c:v>-1</c:v>
                </c:pt>
                <c:pt idx="9924">
                  <c:v>-1</c:v>
                </c:pt>
                <c:pt idx="9925">
                  <c:v>-1</c:v>
                </c:pt>
                <c:pt idx="9926">
                  <c:v>-1</c:v>
                </c:pt>
                <c:pt idx="9927">
                  <c:v>-1</c:v>
                </c:pt>
                <c:pt idx="9928">
                  <c:v>-1</c:v>
                </c:pt>
                <c:pt idx="9929">
                  <c:v>-1</c:v>
                </c:pt>
                <c:pt idx="9930">
                  <c:v>-1</c:v>
                </c:pt>
                <c:pt idx="9931">
                  <c:v>-1</c:v>
                </c:pt>
                <c:pt idx="9932">
                  <c:v>-1</c:v>
                </c:pt>
                <c:pt idx="9933">
                  <c:v>-1</c:v>
                </c:pt>
                <c:pt idx="9934">
                  <c:v>-1</c:v>
                </c:pt>
                <c:pt idx="9935">
                  <c:v>-1</c:v>
                </c:pt>
                <c:pt idx="9936">
                  <c:v>-1</c:v>
                </c:pt>
                <c:pt idx="9937">
                  <c:v>-1</c:v>
                </c:pt>
                <c:pt idx="9938">
                  <c:v>-1</c:v>
                </c:pt>
                <c:pt idx="9939">
                  <c:v>-1</c:v>
                </c:pt>
                <c:pt idx="9940">
                  <c:v>-1</c:v>
                </c:pt>
                <c:pt idx="9941">
                  <c:v>-1</c:v>
                </c:pt>
                <c:pt idx="9942">
                  <c:v>-1</c:v>
                </c:pt>
                <c:pt idx="9943">
                  <c:v>-1</c:v>
                </c:pt>
                <c:pt idx="9944">
                  <c:v>-1</c:v>
                </c:pt>
                <c:pt idx="9945">
                  <c:v>-1</c:v>
                </c:pt>
                <c:pt idx="9946">
                  <c:v>-1</c:v>
                </c:pt>
                <c:pt idx="9947">
                  <c:v>-1</c:v>
                </c:pt>
                <c:pt idx="9948">
                  <c:v>-1</c:v>
                </c:pt>
                <c:pt idx="9949">
                  <c:v>-1</c:v>
                </c:pt>
                <c:pt idx="9950">
                  <c:v>-1</c:v>
                </c:pt>
                <c:pt idx="9951">
                  <c:v>-1</c:v>
                </c:pt>
                <c:pt idx="9952">
                  <c:v>-1</c:v>
                </c:pt>
                <c:pt idx="9953">
                  <c:v>-1</c:v>
                </c:pt>
                <c:pt idx="9954">
                  <c:v>-1</c:v>
                </c:pt>
                <c:pt idx="9955">
                  <c:v>-1</c:v>
                </c:pt>
                <c:pt idx="9956">
                  <c:v>-1</c:v>
                </c:pt>
                <c:pt idx="9957">
                  <c:v>-1</c:v>
                </c:pt>
                <c:pt idx="9958">
                  <c:v>-1</c:v>
                </c:pt>
                <c:pt idx="9959">
                  <c:v>-1</c:v>
                </c:pt>
                <c:pt idx="9960">
                  <c:v>-1</c:v>
                </c:pt>
                <c:pt idx="9961">
                  <c:v>-1</c:v>
                </c:pt>
                <c:pt idx="9962">
                  <c:v>-1</c:v>
                </c:pt>
                <c:pt idx="9963">
                  <c:v>-1</c:v>
                </c:pt>
                <c:pt idx="9964">
                  <c:v>-1</c:v>
                </c:pt>
                <c:pt idx="9965">
                  <c:v>-1</c:v>
                </c:pt>
                <c:pt idx="9966">
                  <c:v>-1</c:v>
                </c:pt>
                <c:pt idx="9967">
                  <c:v>-1</c:v>
                </c:pt>
                <c:pt idx="9968">
                  <c:v>-1</c:v>
                </c:pt>
                <c:pt idx="9969">
                  <c:v>-1</c:v>
                </c:pt>
                <c:pt idx="9970">
                  <c:v>-1</c:v>
                </c:pt>
                <c:pt idx="9971">
                  <c:v>-1</c:v>
                </c:pt>
                <c:pt idx="9972">
                  <c:v>-1</c:v>
                </c:pt>
                <c:pt idx="9973">
                  <c:v>-1</c:v>
                </c:pt>
                <c:pt idx="9974">
                  <c:v>-1</c:v>
                </c:pt>
                <c:pt idx="9975">
                  <c:v>-1</c:v>
                </c:pt>
                <c:pt idx="9976">
                  <c:v>-1</c:v>
                </c:pt>
                <c:pt idx="9977">
                  <c:v>-1</c:v>
                </c:pt>
                <c:pt idx="9978">
                  <c:v>-1</c:v>
                </c:pt>
                <c:pt idx="9979">
                  <c:v>-1</c:v>
                </c:pt>
                <c:pt idx="9980">
                  <c:v>-1</c:v>
                </c:pt>
                <c:pt idx="9981">
                  <c:v>-1</c:v>
                </c:pt>
                <c:pt idx="9982">
                  <c:v>-1</c:v>
                </c:pt>
                <c:pt idx="9983">
                  <c:v>-1</c:v>
                </c:pt>
                <c:pt idx="9984">
                  <c:v>-1</c:v>
                </c:pt>
                <c:pt idx="9985">
                  <c:v>-1</c:v>
                </c:pt>
                <c:pt idx="9986">
                  <c:v>-1</c:v>
                </c:pt>
                <c:pt idx="9987">
                  <c:v>-1</c:v>
                </c:pt>
                <c:pt idx="9988">
                  <c:v>-1</c:v>
                </c:pt>
                <c:pt idx="9989">
                  <c:v>-1</c:v>
                </c:pt>
                <c:pt idx="9990">
                  <c:v>-1</c:v>
                </c:pt>
                <c:pt idx="9991">
                  <c:v>-1</c:v>
                </c:pt>
                <c:pt idx="9992">
                  <c:v>-1</c:v>
                </c:pt>
                <c:pt idx="9993">
                  <c:v>-1</c:v>
                </c:pt>
                <c:pt idx="9994">
                  <c:v>-1</c:v>
                </c:pt>
                <c:pt idx="9995">
                  <c:v>-1</c:v>
                </c:pt>
                <c:pt idx="9996">
                  <c:v>-1</c:v>
                </c:pt>
                <c:pt idx="9997">
                  <c:v>-1</c:v>
                </c:pt>
                <c:pt idx="9998">
                  <c:v>-1</c:v>
                </c:pt>
                <c:pt idx="9999">
                  <c:v>-1</c:v>
                </c:pt>
                <c:pt idx="10000">
                  <c:v>-1</c:v>
                </c:pt>
                <c:pt idx="10001">
                  <c:v>-1</c:v>
                </c:pt>
                <c:pt idx="10002">
                  <c:v>-1</c:v>
                </c:pt>
                <c:pt idx="10003">
                  <c:v>-1</c:v>
                </c:pt>
                <c:pt idx="10004">
                  <c:v>-1</c:v>
                </c:pt>
                <c:pt idx="10005">
                  <c:v>-1</c:v>
                </c:pt>
                <c:pt idx="10006">
                  <c:v>-1</c:v>
                </c:pt>
                <c:pt idx="10007">
                  <c:v>-1</c:v>
                </c:pt>
                <c:pt idx="10008">
                  <c:v>-1</c:v>
                </c:pt>
                <c:pt idx="10009">
                  <c:v>-1</c:v>
                </c:pt>
                <c:pt idx="10010">
                  <c:v>-1</c:v>
                </c:pt>
                <c:pt idx="10011">
                  <c:v>-1</c:v>
                </c:pt>
                <c:pt idx="10012">
                  <c:v>-1</c:v>
                </c:pt>
                <c:pt idx="10013">
                  <c:v>-1</c:v>
                </c:pt>
                <c:pt idx="10014">
                  <c:v>-1</c:v>
                </c:pt>
                <c:pt idx="10015">
                  <c:v>-1</c:v>
                </c:pt>
                <c:pt idx="10016">
                  <c:v>-1</c:v>
                </c:pt>
                <c:pt idx="10017">
                  <c:v>-1</c:v>
                </c:pt>
                <c:pt idx="10018">
                  <c:v>-1</c:v>
                </c:pt>
                <c:pt idx="10019">
                  <c:v>-1</c:v>
                </c:pt>
                <c:pt idx="10020">
                  <c:v>-1</c:v>
                </c:pt>
                <c:pt idx="10021">
                  <c:v>-1</c:v>
                </c:pt>
                <c:pt idx="10022">
                  <c:v>-1</c:v>
                </c:pt>
                <c:pt idx="10023">
                  <c:v>-1</c:v>
                </c:pt>
                <c:pt idx="10024">
                  <c:v>-1</c:v>
                </c:pt>
                <c:pt idx="10025">
                  <c:v>-1</c:v>
                </c:pt>
                <c:pt idx="10026">
                  <c:v>-1</c:v>
                </c:pt>
                <c:pt idx="10027">
                  <c:v>-1</c:v>
                </c:pt>
                <c:pt idx="10028">
                  <c:v>-1</c:v>
                </c:pt>
                <c:pt idx="10029">
                  <c:v>-1</c:v>
                </c:pt>
                <c:pt idx="10030">
                  <c:v>-1</c:v>
                </c:pt>
                <c:pt idx="10031">
                  <c:v>-1</c:v>
                </c:pt>
                <c:pt idx="10032">
                  <c:v>-1</c:v>
                </c:pt>
                <c:pt idx="10033">
                  <c:v>-1</c:v>
                </c:pt>
                <c:pt idx="10034">
                  <c:v>-1</c:v>
                </c:pt>
                <c:pt idx="10035">
                  <c:v>-1</c:v>
                </c:pt>
                <c:pt idx="10036">
                  <c:v>-1</c:v>
                </c:pt>
                <c:pt idx="10037">
                  <c:v>-1</c:v>
                </c:pt>
                <c:pt idx="10038">
                  <c:v>-1</c:v>
                </c:pt>
                <c:pt idx="10039">
                  <c:v>-1</c:v>
                </c:pt>
                <c:pt idx="10040">
                  <c:v>-1</c:v>
                </c:pt>
                <c:pt idx="10041">
                  <c:v>-1</c:v>
                </c:pt>
                <c:pt idx="10042">
                  <c:v>-1</c:v>
                </c:pt>
                <c:pt idx="10043">
                  <c:v>-1</c:v>
                </c:pt>
                <c:pt idx="10044">
                  <c:v>-1</c:v>
                </c:pt>
                <c:pt idx="10045">
                  <c:v>-1</c:v>
                </c:pt>
                <c:pt idx="10046">
                  <c:v>-1</c:v>
                </c:pt>
                <c:pt idx="10047">
                  <c:v>-1</c:v>
                </c:pt>
                <c:pt idx="10048">
                  <c:v>-1</c:v>
                </c:pt>
                <c:pt idx="10049">
                  <c:v>-1</c:v>
                </c:pt>
                <c:pt idx="10050">
                  <c:v>-1</c:v>
                </c:pt>
                <c:pt idx="10051">
                  <c:v>-1</c:v>
                </c:pt>
                <c:pt idx="10052">
                  <c:v>-1</c:v>
                </c:pt>
                <c:pt idx="10053">
                  <c:v>-1</c:v>
                </c:pt>
                <c:pt idx="10054">
                  <c:v>-1</c:v>
                </c:pt>
                <c:pt idx="10055">
                  <c:v>-1</c:v>
                </c:pt>
                <c:pt idx="10056">
                  <c:v>-1</c:v>
                </c:pt>
                <c:pt idx="10057">
                  <c:v>-1</c:v>
                </c:pt>
                <c:pt idx="10058">
                  <c:v>-1</c:v>
                </c:pt>
                <c:pt idx="10059">
                  <c:v>-1</c:v>
                </c:pt>
                <c:pt idx="10060">
                  <c:v>-1</c:v>
                </c:pt>
                <c:pt idx="10061">
                  <c:v>-1</c:v>
                </c:pt>
                <c:pt idx="10062">
                  <c:v>-1</c:v>
                </c:pt>
                <c:pt idx="10063">
                  <c:v>-1</c:v>
                </c:pt>
                <c:pt idx="10064">
                  <c:v>-1</c:v>
                </c:pt>
                <c:pt idx="10065">
                  <c:v>-1</c:v>
                </c:pt>
                <c:pt idx="10066">
                  <c:v>-1</c:v>
                </c:pt>
                <c:pt idx="10067">
                  <c:v>-1</c:v>
                </c:pt>
                <c:pt idx="10068">
                  <c:v>-1</c:v>
                </c:pt>
                <c:pt idx="10069">
                  <c:v>-1</c:v>
                </c:pt>
                <c:pt idx="10070">
                  <c:v>-1</c:v>
                </c:pt>
                <c:pt idx="10071">
                  <c:v>-1</c:v>
                </c:pt>
                <c:pt idx="10072">
                  <c:v>-1</c:v>
                </c:pt>
                <c:pt idx="10073">
                  <c:v>-1</c:v>
                </c:pt>
                <c:pt idx="10074">
                  <c:v>-1</c:v>
                </c:pt>
                <c:pt idx="10075">
                  <c:v>-1</c:v>
                </c:pt>
                <c:pt idx="10076">
                  <c:v>-1</c:v>
                </c:pt>
                <c:pt idx="10077">
                  <c:v>-1</c:v>
                </c:pt>
                <c:pt idx="10078">
                  <c:v>-1</c:v>
                </c:pt>
                <c:pt idx="10079">
                  <c:v>-1</c:v>
                </c:pt>
                <c:pt idx="10080">
                  <c:v>-1</c:v>
                </c:pt>
                <c:pt idx="10081">
                  <c:v>-1</c:v>
                </c:pt>
                <c:pt idx="10082">
                  <c:v>-1</c:v>
                </c:pt>
                <c:pt idx="10083">
                  <c:v>-1</c:v>
                </c:pt>
                <c:pt idx="10084">
                  <c:v>-1</c:v>
                </c:pt>
                <c:pt idx="10085">
                  <c:v>-1</c:v>
                </c:pt>
                <c:pt idx="10086">
                  <c:v>-1</c:v>
                </c:pt>
                <c:pt idx="10087">
                  <c:v>-1</c:v>
                </c:pt>
                <c:pt idx="10088">
                  <c:v>-1</c:v>
                </c:pt>
                <c:pt idx="10089">
                  <c:v>-1</c:v>
                </c:pt>
                <c:pt idx="10090">
                  <c:v>-1</c:v>
                </c:pt>
                <c:pt idx="10091">
                  <c:v>-1</c:v>
                </c:pt>
                <c:pt idx="10092">
                  <c:v>-1</c:v>
                </c:pt>
                <c:pt idx="10093">
                  <c:v>-1</c:v>
                </c:pt>
                <c:pt idx="10094">
                  <c:v>-1</c:v>
                </c:pt>
                <c:pt idx="10095">
                  <c:v>-1</c:v>
                </c:pt>
                <c:pt idx="10096">
                  <c:v>-1</c:v>
                </c:pt>
                <c:pt idx="10097">
                  <c:v>-1</c:v>
                </c:pt>
                <c:pt idx="10098">
                  <c:v>-1</c:v>
                </c:pt>
                <c:pt idx="10099">
                  <c:v>-1</c:v>
                </c:pt>
                <c:pt idx="10100">
                  <c:v>-1</c:v>
                </c:pt>
                <c:pt idx="10101">
                  <c:v>-1</c:v>
                </c:pt>
                <c:pt idx="10102">
                  <c:v>-1</c:v>
                </c:pt>
                <c:pt idx="10103">
                  <c:v>-1</c:v>
                </c:pt>
                <c:pt idx="10104">
                  <c:v>-1</c:v>
                </c:pt>
                <c:pt idx="10105">
                  <c:v>-1</c:v>
                </c:pt>
                <c:pt idx="10106">
                  <c:v>-1</c:v>
                </c:pt>
                <c:pt idx="10107">
                  <c:v>-1</c:v>
                </c:pt>
                <c:pt idx="10108">
                  <c:v>-1</c:v>
                </c:pt>
                <c:pt idx="10109">
                  <c:v>-1</c:v>
                </c:pt>
                <c:pt idx="10110">
                  <c:v>-1</c:v>
                </c:pt>
                <c:pt idx="10111">
                  <c:v>-1</c:v>
                </c:pt>
                <c:pt idx="10112">
                  <c:v>-1</c:v>
                </c:pt>
                <c:pt idx="10113">
                  <c:v>-1</c:v>
                </c:pt>
                <c:pt idx="10114">
                  <c:v>-1</c:v>
                </c:pt>
                <c:pt idx="10115">
                  <c:v>-1</c:v>
                </c:pt>
                <c:pt idx="10116">
                  <c:v>-1</c:v>
                </c:pt>
                <c:pt idx="10117">
                  <c:v>-1</c:v>
                </c:pt>
                <c:pt idx="10118">
                  <c:v>-1</c:v>
                </c:pt>
                <c:pt idx="10119">
                  <c:v>-1</c:v>
                </c:pt>
                <c:pt idx="10120">
                  <c:v>-1</c:v>
                </c:pt>
                <c:pt idx="10121">
                  <c:v>-1</c:v>
                </c:pt>
                <c:pt idx="10122">
                  <c:v>-1</c:v>
                </c:pt>
                <c:pt idx="10123">
                  <c:v>-1</c:v>
                </c:pt>
                <c:pt idx="10124">
                  <c:v>-1</c:v>
                </c:pt>
                <c:pt idx="10125">
                  <c:v>-1</c:v>
                </c:pt>
                <c:pt idx="10126">
                  <c:v>-1</c:v>
                </c:pt>
                <c:pt idx="10127">
                  <c:v>-1</c:v>
                </c:pt>
                <c:pt idx="10128">
                  <c:v>-1</c:v>
                </c:pt>
                <c:pt idx="10129">
                  <c:v>-1</c:v>
                </c:pt>
                <c:pt idx="10130">
                  <c:v>-1</c:v>
                </c:pt>
                <c:pt idx="10131">
                  <c:v>-1</c:v>
                </c:pt>
                <c:pt idx="10132">
                  <c:v>-1</c:v>
                </c:pt>
                <c:pt idx="10133">
                  <c:v>-1</c:v>
                </c:pt>
                <c:pt idx="10134">
                  <c:v>-1</c:v>
                </c:pt>
                <c:pt idx="10135">
                  <c:v>-1</c:v>
                </c:pt>
                <c:pt idx="10136">
                  <c:v>-1</c:v>
                </c:pt>
                <c:pt idx="10137">
                  <c:v>-1</c:v>
                </c:pt>
                <c:pt idx="10138">
                  <c:v>-1</c:v>
                </c:pt>
                <c:pt idx="10139">
                  <c:v>-1</c:v>
                </c:pt>
                <c:pt idx="10140">
                  <c:v>-1</c:v>
                </c:pt>
                <c:pt idx="10141">
                  <c:v>-1</c:v>
                </c:pt>
                <c:pt idx="10142">
                  <c:v>-1</c:v>
                </c:pt>
                <c:pt idx="10143">
                  <c:v>-1</c:v>
                </c:pt>
                <c:pt idx="10144">
                  <c:v>-1</c:v>
                </c:pt>
                <c:pt idx="10145">
                  <c:v>-1</c:v>
                </c:pt>
                <c:pt idx="10146">
                  <c:v>-1</c:v>
                </c:pt>
                <c:pt idx="10147">
                  <c:v>-1</c:v>
                </c:pt>
                <c:pt idx="10148">
                  <c:v>-1</c:v>
                </c:pt>
                <c:pt idx="10149">
                  <c:v>-1</c:v>
                </c:pt>
                <c:pt idx="10150">
                  <c:v>-1</c:v>
                </c:pt>
                <c:pt idx="10151">
                  <c:v>-1</c:v>
                </c:pt>
                <c:pt idx="10152">
                  <c:v>-1</c:v>
                </c:pt>
                <c:pt idx="10153">
                  <c:v>-1</c:v>
                </c:pt>
                <c:pt idx="10154">
                  <c:v>-1</c:v>
                </c:pt>
                <c:pt idx="10155">
                  <c:v>-1</c:v>
                </c:pt>
                <c:pt idx="10156">
                  <c:v>-1</c:v>
                </c:pt>
                <c:pt idx="10157">
                  <c:v>-1</c:v>
                </c:pt>
                <c:pt idx="10158">
                  <c:v>-1</c:v>
                </c:pt>
                <c:pt idx="10159">
                  <c:v>-1</c:v>
                </c:pt>
                <c:pt idx="10160">
                  <c:v>-1</c:v>
                </c:pt>
                <c:pt idx="10161">
                  <c:v>-1</c:v>
                </c:pt>
                <c:pt idx="10162">
                  <c:v>-1</c:v>
                </c:pt>
                <c:pt idx="10163">
                  <c:v>-1</c:v>
                </c:pt>
                <c:pt idx="10164">
                  <c:v>-1</c:v>
                </c:pt>
                <c:pt idx="10165">
                  <c:v>-1</c:v>
                </c:pt>
                <c:pt idx="10166">
                  <c:v>-1</c:v>
                </c:pt>
                <c:pt idx="10167">
                  <c:v>-1</c:v>
                </c:pt>
                <c:pt idx="10168">
                  <c:v>-1</c:v>
                </c:pt>
                <c:pt idx="10169">
                  <c:v>-1</c:v>
                </c:pt>
                <c:pt idx="10170">
                  <c:v>-1</c:v>
                </c:pt>
                <c:pt idx="10171">
                  <c:v>-1</c:v>
                </c:pt>
                <c:pt idx="10172">
                  <c:v>-1</c:v>
                </c:pt>
                <c:pt idx="10173">
                  <c:v>-1</c:v>
                </c:pt>
                <c:pt idx="10174">
                  <c:v>-1</c:v>
                </c:pt>
                <c:pt idx="10175">
                  <c:v>-1</c:v>
                </c:pt>
                <c:pt idx="10176">
                  <c:v>-1</c:v>
                </c:pt>
                <c:pt idx="10177">
                  <c:v>-1</c:v>
                </c:pt>
                <c:pt idx="10178">
                  <c:v>-1</c:v>
                </c:pt>
                <c:pt idx="10179">
                  <c:v>-1</c:v>
                </c:pt>
                <c:pt idx="10180">
                  <c:v>-1</c:v>
                </c:pt>
                <c:pt idx="10181">
                  <c:v>-1</c:v>
                </c:pt>
                <c:pt idx="10182">
                  <c:v>-1</c:v>
                </c:pt>
                <c:pt idx="10183">
                  <c:v>-1</c:v>
                </c:pt>
                <c:pt idx="10184">
                  <c:v>-1</c:v>
                </c:pt>
                <c:pt idx="10185">
                  <c:v>-1</c:v>
                </c:pt>
                <c:pt idx="10186">
                  <c:v>-1</c:v>
                </c:pt>
                <c:pt idx="10187">
                  <c:v>-1</c:v>
                </c:pt>
                <c:pt idx="10188">
                  <c:v>-1</c:v>
                </c:pt>
                <c:pt idx="10189">
                  <c:v>-1</c:v>
                </c:pt>
                <c:pt idx="10190">
                  <c:v>-1</c:v>
                </c:pt>
                <c:pt idx="10191">
                  <c:v>-1</c:v>
                </c:pt>
                <c:pt idx="10192">
                  <c:v>-1</c:v>
                </c:pt>
                <c:pt idx="10193">
                  <c:v>-1</c:v>
                </c:pt>
                <c:pt idx="10194">
                  <c:v>-1</c:v>
                </c:pt>
                <c:pt idx="10195">
                  <c:v>-1</c:v>
                </c:pt>
                <c:pt idx="10196">
                  <c:v>-1</c:v>
                </c:pt>
                <c:pt idx="10197">
                  <c:v>-1</c:v>
                </c:pt>
                <c:pt idx="10198">
                  <c:v>-1</c:v>
                </c:pt>
                <c:pt idx="10199">
                  <c:v>-1</c:v>
                </c:pt>
                <c:pt idx="10200">
                  <c:v>-1</c:v>
                </c:pt>
                <c:pt idx="10201">
                  <c:v>-1</c:v>
                </c:pt>
                <c:pt idx="10202">
                  <c:v>-1</c:v>
                </c:pt>
                <c:pt idx="10203">
                  <c:v>-1</c:v>
                </c:pt>
                <c:pt idx="10204">
                  <c:v>-1</c:v>
                </c:pt>
                <c:pt idx="10205">
                  <c:v>-1</c:v>
                </c:pt>
                <c:pt idx="10206">
                  <c:v>-1</c:v>
                </c:pt>
                <c:pt idx="10207">
                  <c:v>-1</c:v>
                </c:pt>
                <c:pt idx="10208">
                  <c:v>-1</c:v>
                </c:pt>
                <c:pt idx="10209">
                  <c:v>-1</c:v>
                </c:pt>
                <c:pt idx="10210">
                  <c:v>-1</c:v>
                </c:pt>
                <c:pt idx="10211">
                  <c:v>-1</c:v>
                </c:pt>
                <c:pt idx="10212">
                  <c:v>-1</c:v>
                </c:pt>
                <c:pt idx="10213">
                  <c:v>-1</c:v>
                </c:pt>
                <c:pt idx="10214">
                  <c:v>-1</c:v>
                </c:pt>
                <c:pt idx="10215">
                  <c:v>-1</c:v>
                </c:pt>
                <c:pt idx="10216">
                  <c:v>-1</c:v>
                </c:pt>
                <c:pt idx="10217">
                  <c:v>-1</c:v>
                </c:pt>
                <c:pt idx="10218">
                  <c:v>-1</c:v>
                </c:pt>
                <c:pt idx="10219">
                  <c:v>-1</c:v>
                </c:pt>
                <c:pt idx="10220">
                  <c:v>-1</c:v>
                </c:pt>
                <c:pt idx="10221">
                  <c:v>-1</c:v>
                </c:pt>
                <c:pt idx="10222">
                  <c:v>-1</c:v>
                </c:pt>
                <c:pt idx="10223">
                  <c:v>-1</c:v>
                </c:pt>
                <c:pt idx="10224">
                  <c:v>-1</c:v>
                </c:pt>
                <c:pt idx="10225">
                  <c:v>-1</c:v>
                </c:pt>
                <c:pt idx="10226">
                  <c:v>-1</c:v>
                </c:pt>
                <c:pt idx="10227">
                  <c:v>-1</c:v>
                </c:pt>
                <c:pt idx="10228">
                  <c:v>-1</c:v>
                </c:pt>
                <c:pt idx="10229">
                  <c:v>-1</c:v>
                </c:pt>
                <c:pt idx="10230">
                  <c:v>-1</c:v>
                </c:pt>
                <c:pt idx="10231">
                  <c:v>-1</c:v>
                </c:pt>
                <c:pt idx="10232">
                  <c:v>-1</c:v>
                </c:pt>
                <c:pt idx="10233">
                  <c:v>-1</c:v>
                </c:pt>
                <c:pt idx="10234">
                  <c:v>-1</c:v>
                </c:pt>
                <c:pt idx="10235">
                  <c:v>-1</c:v>
                </c:pt>
                <c:pt idx="10236">
                  <c:v>-1</c:v>
                </c:pt>
                <c:pt idx="10237">
                  <c:v>-1</c:v>
                </c:pt>
                <c:pt idx="10238">
                  <c:v>-1</c:v>
                </c:pt>
                <c:pt idx="10239">
                  <c:v>-1</c:v>
                </c:pt>
                <c:pt idx="10240">
                  <c:v>-1</c:v>
                </c:pt>
                <c:pt idx="10241">
                  <c:v>-1</c:v>
                </c:pt>
                <c:pt idx="10242">
                  <c:v>-1</c:v>
                </c:pt>
                <c:pt idx="10243">
                  <c:v>-1</c:v>
                </c:pt>
                <c:pt idx="10244">
                  <c:v>-1</c:v>
                </c:pt>
                <c:pt idx="10245">
                  <c:v>-1</c:v>
                </c:pt>
                <c:pt idx="10246">
                  <c:v>-1</c:v>
                </c:pt>
                <c:pt idx="10247">
                  <c:v>-1</c:v>
                </c:pt>
                <c:pt idx="10248">
                  <c:v>-1</c:v>
                </c:pt>
                <c:pt idx="10249">
                  <c:v>-1</c:v>
                </c:pt>
                <c:pt idx="10250">
                  <c:v>-1</c:v>
                </c:pt>
                <c:pt idx="10251">
                  <c:v>-1</c:v>
                </c:pt>
                <c:pt idx="10252">
                  <c:v>-1</c:v>
                </c:pt>
                <c:pt idx="10253">
                  <c:v>-1</c:v>
                </c:pt>
                <c:pt idx="10254">
                  <c:v>-1</c:v>
                </c:pt>
                <c:pt idx="10255">
                  <c:v>-1</c:v>
                </c:pt>
                <c:pt idx="10256">
                  <c:v>-1</c:v>
                </c:pt>
                <c:pt idx="10257">
                  <c:v>-1</c:v>
                </c:pt>
                <c:pt idx="10258">
                  <c:v>-1</c:v>
                </c:pt>
                <c:pt idx="10259">
                  <c:v>-1</c:v>
                </c:pt>
                <c:pt idx="10260">
                  <c:v>-1</c:v>
                </c:pt>
                <c:pt idx="10261">
                  <c:v>-1</c:v>
                </c:pt>
                <c:pt idx="10262">
                  <c:v>-1</c:v>
                </c:pt>
                <c:pt idx="10263">
                  <c:v>-1</c:v>
                </c:pt>
                <c:pt idx="10264">
                  <c:v>-1</c:v>
                </c:pt>
                <c:pt idx="10265">
                  <c:v>-1</c:v>
                </c:pt>
                <c:pt idx="10266">
                  <c:v>-1</c:v>
                </c:pt>
                <c:pt idx="10267">
                  <c:v>-1</c:v>
                </c:pt>
                <c:pt idx="10268">
                  <c:v>-1</c:v>
                </c:pt>
                <c:pt idx="10269">
                  <c:v>-1</c:v>
                </c:pt>
                <c:pt idx="10270">
                  <c:v>-1</c:v>
                </c:pt>
                <c:pt idx="10271">
                  <c:v>-1</c:v>
                </c:pt>
                <c:pt idx="10272">
                  <c:v>-1</c:v>
                </c:pt>
                <c:pt idx="10273">
                  <c:v>-1</c:v>
                </c:pt>
                <c:pt idx="10274">
                  <c:v>-1</c:v>
                </c:pt>
                <c:pt idx="10275">
                  <c:v>-1</c:v>
                </c:pt>
                <c:pt idx="10276">
                  <c:v>-1</c:v>
                </c:pt>
                <c:pt idx="10277">
                  <c:v>-1</c:v>
                </c:pt>
                <c:pt idx="10278">
                  <c:v>-1</c:v>
                </c:pt>
                <c:pt idx="10279">
                  <c:v>-1</c:v>
                </c:pt>
                <c:pt idx="10280">
                  <c:v>-1</c:v>
                </c:pt>
                <c:pt idx="10281">
                  <c:v>-1</c:v>
                </c:pt>
                <c:pt idx="10282">
                  <c:v>-1</c:v>
                </c:pt>
                <c:pt idx="10283">
                  <c:v>-1</c:v>
                </c:pt>
                <c:pt idx="10284">
                  <c:v>-1</c:v>
                </c:pt>
                <c:pt idx="10285">
                  <c:v>-1</c:v>
                </c:pt>
                <c:pt idx="10286">
                  <c:v>-1</c:v>
                </c:pt>
                <c:pt idx="10287">
                  <c:v>-1</c:v>
                </c:pt>
                <c:pt idx="10288">
                  <c:v>-1</c:v>
                </c:pt>
                <c:pt idx="10289">
                  <c:v>-1</c:v>
                </c:pt>
                <c:pt idx="10290">
                  <c:v>-1</c:v>
                </c:pt>
                <c:pt idx="10291">
                  <c:v>-1</c:v>
                </c:pt>
                <c:pt idx="10292">
                  <c:v>-1</c:v>
                </c:pt>
                <c:pt idx="10293">
                  <c:v>-1</c:v>
                </c:pt>
                <c:pt idx="10294">
                  <c:v>-1</c:v>
                </c:pt>
                <c:pt idx="10295">
                  <c:v>-1</c:v>
                </c:pt>
                <c:pt idx="10296">
                  <c:v>-1</c:v>
                </c:pt>
                <c:pt idx="10297">
                  <c:v>-1</c:v>
                </c:pt>
                <c:pt idx="10298">
                  <c:v>-1</c:v>
                </c:pt>
                <c:pt idx="10299">
                  <c:v>-1</c:v>
                </c:pt>
                <c:pt idx="10300">
                  <c:v>-1</c:v>
                </c:pt>
                <c:pt idx="10301">
                  <c:v>-1</c:v>
                </c:pt>
                <c:pt idx="10302">
                  <c:v>-1</c:v>
                </c:pt>
                <c:pt idx="10303">
                  <c:v>-1</c:v>
                </c:pt>
                <c:pt idx="10304">
                  <c:v>-1</c:v>
                </c:pt>
                <c:pt idx="10305">
                  <c:v>-1</c:v>
                </c:pt>
                <c:pt idx="10306">
                  <c:v>-1</c:v>
                </c:pt>
                <c:pt idx="10307">
                  <c:v>-1</c:v>
                </c:pt>
                <c:pt idx="10308">
                  <c:v>-1</c:v>
                </c:pt>
                <c:pt idx="10309">
                  <c:v>-1</c:v>
                </c:pt>
                <c:pt idx="10310">
                  <c:v>-1</c:v>
                </c:pt>
                <c:pt idx="10311">
                  <c:v>-1</c:v>
                </c:pt>
                <c:pt idx="10312">
                  <c:v>-1</c:v>
                </c:pt>
                <c:pt idx="10313">
                  <c:v>-1</c:v>
                </c:pt>
                <c:pt idx="10314">
                  <c:v>-1</c:v>
                </c:pt>
                <c:pt idx="10315">
                  <c:v>-1</c:v>
                </c:pt>
                <c:pt idx="10316">
                  <c:v>-1</c:v>
                </c:pt>
                <c:pt idx="10317">
                  <c:v>-1</c:v>
                </c:pt>
                <c:pt idx="10318">
                  <c:v>-1</c:v>
                </c:pt>
                <c:pt idx="10319">
                  <c:v>-1</c:v>
                </c:pt>
                <c:pt idx="10320">
                  <c:v>-1</c:v>
                </c:pt>
                <c:pt idx="10321">
                  <c:v>-1</c:v>
                </c:pt>
                <c:pt idx="10322">
                  <c:v>-1</c:v>
                </c:pt>
                <c:pt idx="10323">
                  <c:v>-1</c:v>
                </c:pt>
                <c:pt idx="10324">
                  <c:v>-1</c:v>
                </c:pt>
                <c:pt idx="10325">
                  <c:v>-1</c:v>
                </c:pt>
                <c:pt idx="10326">
                  <c:v>-1</c:v>
                </c:pt>
                <c:pt idx="10327">
                  <c:v>-1</c:v>
                </c:pt>
                <c:pt idx="10328">
                  <c:v>-1</c:v>
                </c:pt>
                <c:pt idx="10329">
                  <c:v>-1</c:v>
                </c:pt>
                <c:pt idx="10330">
                  <c:v>-1</c:v>
                </c:pt>
                <c:pt idx="10331">
                  <c:v>-1</c:v>
                </c:pt>
                <c:pt idx="10332">
                  <c:v>-1</c:v>
                </c:pt>
                <c:pt idx="10333">
                  <c:v>-1</c:v>
                </c:pt>
                <c:pt idx="10334">
                  <c:v>-1</c:v>
                </c:pt>
                <c:pt idx="10335">
                  <c:v>-1</c:v>
                </c:pt>
                <c:pt idx="10336">
                  <c:v>-1</c:v>
                </c:pt>
                <c:pt idx="10337">
                  <c:v>-1</c:v>
                </c:pt>
                <c:pt idx="10338">
                  <c:v>-1</c:v>
                </c:pt>
                <c:pt idx="10339">
                  <c:v>-1</c:v>
                </c:pt>
                <c:pt idx="10340">
                  <c:v>-1</c:v>
                </c:pt>
                <c:pt idx="10341">
                  <c:v>-1</c:v>
                </c:pt>
                <c:pt idx="10342">
                  <c:v>-1</c:v>
                </c:pt>
                <c:pt idx="10343">
                  <c:v>-1</c:v>
                </c:pt>
                <c:pt idx="10344">
                  <c:v>-1</c:v>
                </c:pt>
                <c:pt idx="10345">
                  <c:v>-1</c:v>
                </c:pt>
                <c:pt idx="10346">
                  <c:v>-1</c:v>
                </c:pt>
                <c:pt idx="10347">
                  <c:v>-1</c:v>
                </c:pt>
                <c:pt idx="10348">
                  <c:v>-1</c:v>
                </c:pt>
                <c:pt idx="10349">
                  <c:v>-1</c:v>
                </c:pt>
                <c:pt idx="10350">
                  <c:v>-1</c:v>
                </c:pt>
                <c:pt idx="10351">
                  <c:v>-1</c:v>
                </c:pt>
                <c:pt idx="10352">
                  <c:v>-1</c:v>
                </c:pt>
                <c:pt idx="10353">
                  <c:v>-1</c:v>
                </c:pt>
                <c:pt idx="10354">
                  <c:v>-1</c:v>
                </c:pt>
                <c:pt idx="10355">
                  <c:v>-1</c:v>
                </c:pt>
                <c:pt idx="10356">
                  <c:v>-1</c:v>
                </c:pt>
                <c:pt idx="10357">
                  <c:v>-1</c:v>
                </c:pt>
                <c:pt idx="10358">
                  <c:v>-1</c:v>
                </c:pt>
                <c:pt idx="10359">
                  <c:v>-1</c:v>
                </c:pt>
                <c:pt idx="10360">
                  <c:v>-1</c:v>
                </c:pt>
                <c:pt idx="10361">
                  <c:v>-1</c:v>
                </c:pt>
                <c:pt idx="10362">
                  <c:v>-1</c:v>
                </c:pt>
                <c:pt idx="10363">
                  <c:v>-1</c:v>
                </c:pt>
                <c:pt idx="10364">
                  <c:v>-1</c:v>
                </c:pt>
                <c:pt idx="10365">
                  <c:v>-1</c:v>
                </c:pt>
                <c:pt idx="10366">
                  <c:v>-1</c:v>
                </c:pt>
                <c:pt idx="10367">
                  <c:v>-1</c:v>
                </c:pt>
                <c:pt idx="10368">
                  <c:v>-1</c:v>
                </c:pt>
                <c:pt idx="10369">
                  <c:v>-1</c:v>
                </c:pt>
                <c:pt idx="10370">
                  <c:v>-1</c:v>
                </c:pt>
                <c:pt idx="10371">
                  <c:v>-1</c:v>
                </c:pt>
                <c:pt idx="10372">
                  <c:v>-1</c:v>
                </c:pt>
                <c:pt idx="10373">
                  <c:v>-1</c:v>
                </c:pt>
                <c:pt idx="10374">
                  <c:v>-1</c:v>
                </c:pt>
                <c:pt idx="10375">
                  <c:v>-1</c:v>
                </c:pt>
                <c:pt idx="10376">
                  <c:v>-1</c:v>
                </c:pt>
                <c:pt idx="10377">
                  <c:v>-1</c:v>
                </c:pt>
                <c:pt idx="10378">
                  <c:v>-1</c:v>
                </c:pt>
                <c:pt idx="10379">
                  <c:v>-1</c:v>
                </c:pt>
                <c:pt idx="10380">
                  <c:v>-1</c:v>
                </c:pt>
                <c:pt idx="10381">
                  <c:v>-1</c:v>
                </c:pt>
                <c:pt idx="10382">
                  <c:v>-1</c:v>
                </c:pt>
                <c:pt idx="10383">
                  <c:v>-1</c:v>
                </c:pt>
                <c:pt idx="10384">
                  <c:v>-1</c:v>
                </c:pt>
                <c:pt idx="10385">
                  <c:v>-1</c:v>
                </c:pt>
                <c:pt idx="10386">
                  <c:v>-1</c:v>
                </c:pt>
                <c:pt idx="10387">
                  <c:v>-1</c:v>
                </c:pt>
                <c:pt idx="10388">
                  <c:v>-1</c:v>
                </c:pt>
                <c:pt idx="10389">
                  <c:v>-1</c:v>
                </c:pt>
                <c:pt idx="10390">
                  <c:v>-1</c:v>
                </c:pt>
                <c:pt idx="10391">
                  <c:v>-1</c:v>
                </c:pt>
                <c:pt idx="10392">
                  <c:v>-1</c:v>
                </c:pt>
                <c:pt idx="10393">
                  <c:v>-1</c:v>
                </c:pt>
                <c:pt idx="10394">
                  <c:v>-1</c:v>
                </c:pt>
                <c:pt idx="10395">
                  <c:v>-1</c:v>
                </c:pt>
                <c:pt idx="10396">
                  <c:v>-1</c:v>
                </c:pt>
                <c:pt idx="10397">
                  <c:v>-1</c:v>
                </c:pt>
                <c:pt idx="10398">
                  <c:v>-1</c:v>
                </c:pt>
                <c:pt idx="10399">
                  <c:v>-1</c:v>
                </c:pt>
                <c:pt idx="10400">
                  <c:v>-1</c:v>
                </c:pt>
                <c:pt idx="10401">
                  <c:v>-1</c:v>
                </c:pt>
                <c:pt idx="10402">
                  <c:v>-1</c:v>
                </c:pt>
                <c:pt idx="10403">
                  <c:v>-1</c:v>
                </c:pt>
                <c:pt idx="10404">
                  <c:v>-1</c:v>
                </c:pt>
                <c:pt idx="10405">
                  <c:v>-1</c:v>
                </c:pt>
                <c:pt idx="10406">
                  <c:v>-1</c:v>
                </c:pt>
                <c:pt idx="10407">
                  <c:v>-1</c:v>
                </c:pt>
                <c:pt idx="10408">
                  <c:v>-1</c:v>
                </c:pt>
                <c:pt idx="10409">
                  <c:v>-1</c:v>
                </c:pt>
                <c:pt idx="10410">
                  <c:v>-1</c:v>
                </c:pt>
                <c:pt idx="10411">
                  <c:v>-1</c:v>
                </c:pt>
                <c:pt idx="10412">
                  <c:v>-1</c:v>
                </c:pt>
                <c:pt idx="10413">
                  <c:v>-1</c:v>
                </c:pt>
                <c:pt idx="10414">
                  <c:v>-1</c:v>
                </c:pt>
                <c:pt idx="10415">
                  <c:v>-1</c:v>
                </c:pt>
                <c:pt idx="10416">
                  <c:v>-1</c:v>
                </c:pt>
                <c:pt idx="10417">
                  <c:v>-1</c:v>
                </c:pt>
                <c:pt idx="10418">
                  <c:v>-1</c:v>
                </c:pt>
                <c:pt idx="10419">
                  <c:v>-1</c:v>
                </c:pt>
                <c:pt idx="10420">
                  <c:v>-1</c:v>
                </c:pt>
                <c:pt idx="10421">
                  <c:v>-1</c:v>
                </c:pt>
                <c:pt idx="10422">
                  <c:v>-1</c:v>
                </c:pt>
                <c:pt idx="10423">
                  <c:v>-1</c:v>
                </c:pt>
                <c:pt idx="10424">
                  <c:v>-1</c:v>
                </c:pt>
                <c:pt idx="10425">
                  <c:v>-1</c:v>
                </c:pt>
                <c:pt idx="10426">
                  <c:v>-1</c:v>
                </c:pt>
                <c:pt idx="10427">
                  <c:v>-1</c:v>
                </c:pt>
                <c:pt idx="10428">
                  <c:v>-1</c:v>
                </c:pt>
                <c:pt idx="10429">
                  <c:v>-1</c:v>
                </c:pt>
                <c:pt idx="10430">
                  <c:v>-1</c:v>
                </c:pt>
                <c:pt idx="10431">
                  <c:v>-1</c:v>
                </c:pt>
                <c:pt idx="10432">
                  <c:v>-1</c:v>
                </c:pt>
                <c:pt idx="10433">
                  <c:v>-1</c:v>
                </c:pt>
                <c:pt idx="10434">
                  <c:v>-1</c:v>
                </c:pt>
                <c:pt idx="10435">
                  <c:v>-1</c:v>
                </c:pt>
                <c:pt idx="10436">
                  <c:v>-1</c:v>
                </c:pt>
                <c:pt idx="10437">
                  <c:v>-1</c:v>
                </c:pt>
                <c:pt idx="10438">
                  <c:v>-1</c:v>
                </c:pt>
                <c:pt idx="10439">
                  <c:v>-1</c:v>
                </c:pt>
                <c:pt idx="10440">
                  <c:v>-1</c:v>
                </c:pt>
                <c:pt idx="10441">
                  <c:v>-1</c:v>
                </c:pt>
                <c:pt idx="10442">
                  <c:v>-1</c:v>
                </c:pt>
                <c:pt idx="10443">
                  <c:v>-1</c:v>
                </c:pt>
                <c:pt idx="10444">
                  <c:v>-1</c:v>
                </c:pt>
                <c:pt idx="10445">
                  <c:v>-1</c:v>
                </c:pt>
                <c:pt idx="10446">
                  <c:v>-1</c:v>
                </c:pt>
                <c:pt idx="10447">
                  <c:v>-1</c:v>
                </c:pt>
                <c:pt idx="10448">
                  <c:v>-1</c:v>
                </c:pt>
                <c:pt idx="10449">
                  <c:v>-1</c:v>
                </c:pt>
                <c:pt idx="10450">
                  <c:v>-1</c:v>
                </c:pt>
                <c:pt idx="10451">
                  <c:v>-1</c:v>
                </c:pt>
                <c:pt idx="10452">
                  <c:v>-1</c:v>
                </c:pt>
                <c:pt idx="10453">
                  <c:v>-1</c:v>
                </c:pt>
                <c:pt idx="10454">
                  <c:v>-1</c:v>
                </c:pt>
                <c:pt idx="10455">
                  <c:v>-1</c:v>
                </c:pt>
                <c:pt idx="10456">
                  <c:v>-1</c:v>
                </c:pt>
                <c:pt idx="10457">
                  <c:v>-1</c:v>
                </c:pt>
                <c:pt idx="10458">
                  <c:v>-1</c:v>
                </c:pt>
                <c:pt idx="10459">
                  <c:v>-1</c:v>
                </c:pt>
                <c:pt idx="10460">
                  <c:v>-1</c:v>
                </c:pt>
                <c:pt idx="10461">
                  <c:v>-1</c:v>
                </c:pt>
                <c:pt idx="10462">
                  <c:v>-1</c:v>
                </c:pt>
                <c:pt idx="10463">
                  <c:v>-1</c:v>
                </c:pt>
                <c:pt idx="10464">
                  <c:v>-1</c:v>
                </c:pt>
                <c:pt idx="10465">
                  <c:v>-1</c:v>
                </c:pt>
                <c:pt idx="10466">
                  <c:v>-1</c:v>
                </c:pt>
                <c:pt idx="10467">
                  <c:v>-1</c:v>
                </c:pt>
                <c:pt idx="10468">
                  <c:v>-1</c:v>
                </c:pt>
                <c:pt idx="10469">
                  <c:v>-1</c:v>
                </c:pt>
                <c:pt idx="10470">
                  <c:v>-1</c:v>
                </c:pt>
                <c:pt idx="10471">
                  <c:v>-1</c:v>
                </c:pt>
                <c:pt idx="10472">
                  <c:v>-1</c:v>
                </c:pt>
                <c:pt idx="10473">
                  <c:v>-1</c:v>
                </c:pt>
                <c:pt idx="10474">
                  <c:v>-1</c:v>
                </c:pt>
                <c:pt idx="10475">
                  <c:v>-1</c:v>
                </c:pt>
                <c:pt idx="10476">
                  <c:v>-1</c:v>
                </c:pt>
                <c:pt idx="10477">
                  <c:v>-1</c:v>
                </c:pt>
                <c:pt idx="10478">
                  <c:v>-1</c:v>
                </c:pt>
                <c:pt idx="10479">
                  <c:v>-1</c:v>
                </c:pt>
                <c:pt idx="10480">
                  <c:v>-1</c:v>
                </c:pt>
                <c:pt idx="10481">
                  <c:v>-1</c:v>
                </c:pt>
                <c:pt idx="10482">
                  <c:v>-1</c:v>
                </c:pt>
                <c:pt idx="10483">
                  <c:v>-1</c:v>
                </c:pt>
                <c:pt idx="10484">
                  <c:v>-1</c:v>
                </c:pt>
                <c:pt idx="10485">
                  <c:v>-1</c:v>
                </c:pt>
                <c:pt idx="10486">
                  <c:v>-1</c:v>
                </c:pt>
                <c:pt idx="10487">
                  <c:v>-1</c:v>
                </c:pt>
                <c:pt idx="10488">
                  <c:v>-1</c:v>
                </c:pt>
                <c:pt idx="10489">
                  <c:v>-1</c:v>
                </c:pt>
                <c:pt idx="10490">
                  <c:v>-1</c:v>
                </c:pt>
                <c:pt idx="10491">
                  <c:v>-1</c:v>
                </c:pt>
                <c:pt idx="10492">
                  <c:v>-1</c:v>
                </c:pt>
                <c:pt idx="10493">
                  <c:v>-1</c:v>
                </c:pt>
                <c:pt idx="10494">
                  <c:v>-1</c:v>
                </c:pt>
                <c:pt idx="10495">
                  <c:v>-1</c:v>
                </c:pt>
                <c:pt idx="10496">
                  <c:v>-1</c:v>
                </c:pt>
                <c:pt idx="10497">
                  <c:v>-1</c:v>
                </c:pt>
                <c:pt idx="10498">
                  <c:v>-1</c:v>
                </c:pt>
                <c:pt idx="10499">
                  <c:v>-1</c:v>
                </c:pt>
                <c:pt idx="10500">
                  <c:v>-1</c:v>
                </c:pt>
                <c:pt idx="10501">
                  <c:v>-1</c:v>
                </c:pt>
                <c:pt idx="10502">
                  <c:v>-1</c:v>
                </c:pt>
                <c:pt idx="10503">
                  <c:v>-1</c:v>
                </c:pt>
                <c:pt idx="10504">
                  <c:v>-1</c:v>
                </c:pt>
                <c:pt idx="10505">
                  <c:v>-1</c:v>
                </c:pt>
                <c:pt idx="10506">
                  <c:v>-1</c:v>
                </c:pt>
                <c:pt idx="10507">
                  <c:v>-1</c:v>
                </c:pt>
                <c:pt idx="10508">
                  <c:v>-1</c:v>
                </c:pt>
                <c:pt idx="10509">
                  <c:v>-1</c:v>
                </c:pt>
                <c:pt idx="10510">
                  <c:v>-1</c:v>
                </c:pt>
                <c:pt idx="10511">
                  <c:v>-1</c:v>
                </c:pt>
                <c:pt idx="10512">
                  <c:v>-1</c:v>
                </c:pt>
                <c:pt idx="10513">
                  <c:v>-1</c:v>
                </c:pt>
                <c:pt idx="10514">
                  <c:v>-1</c:v>
                </c:pt>
                <c:pt idx="10515">
                  <c:v>-1</c:v>
                </c:pt>
                <c:pt idx="10516">
                  <c:v>-1</c:v>
                </c:pt>
                <c:pt idx="10517">
                  <c:v>-1</c:v>
                </c:pt>
                <c:pt idx="10518">
                  <c:v>-1</c:v>
                </c:pt>
                <c:pt idx="10519">
                  <c:v>-1</c:v>
                </c:pt>
                <c:pt idx="10520">
                  <c:v>-1</c:v>
                </c:pt>
                <c:pt idx="10521">
                  <c:v>-1</c:v>
                </c:pt>
                <c:pt idx="10522">
                  <c:v>-1</c:v>
                </c:pt>
                <c:pt idx="10523">
                  <c:v>-1</c:v>
                </c:pt>
                <c:pt idx="10524">
                  <c:v>-1</c:v>
                </c:pt>
                <c:pt idx="10525">
                  <c:v>-1</c:v>
                </c:pt>
                <c:pt idx="10526">
                  <c:v>-1</c:v>
                </c:pt>
                <c:pt idx="10527">
                  <c:v>-1</c:v>
                </c:pt>
                <c:pt idx="10528">
                  <c:v>-1</c:v>
                </c:pt>
                <c:pt idx="10529">
                  <c:v>-1</c:v>
                </c:pt>
                <c:pt idx="10530">
                  <c:v>-1</c:v>
                </c:pt>
                <c:pt idx="10531">
                  <c:v>-1</c:v>
                </c:pt>
                <c:pt idx="10532">
                  <c:v>-1</c:v>
                </c:pt>
                <c:pt idx="10533">
                  <c:v>-1</c:v>
                </c:pt>
                <c:pt idx="10534">
                  <c:v>-1</c:v>
                </c:pt>
                <c:pt idx="10535">
                  <c:v>-1</c:v>
                </c:pt>
                <c:pt idx="10536">
                  <c:v>-1</c:v>
                </c:pt>
                <c:pt idx="10537">
                  <c:v>-1</c:v>
                </c:pt>
                <c:pt idx="10538">
                  <c:v>-1</c:v>
                </c:pt>
                <c:pt idx="10539">
                  <c:v>-1</c:v>
                </c:pt>
                <c:pt idx="10540">
                  <c:v>-1</c:v>
                </c:pt>
                <c:pt idx="10541">
                  <c:v>-1</c:v>
                </c:pt>
                <c:pt idx="10542">
                  <c:v>-1</c:v>
                </c:pt>
                <c:pt idx="10543">
                  <c:v>-1</c:v>
                </c:pt>
                <c:pt idx="10544">
                  <c:v>-1</c:v>
                </c:pt>
                <c:pt idx="10545">
                  <c:v>-1</c:v>
                </c:pt>
                <c:pt idx="10546">
                  <c:v>-1</c:v>
                </c:pt>
                <c:pt idx="10547">
                  <c:v>-1</c:v>
                </c:pt>
                <c:pt idx="10548">
                  <c:v>-1</c:v>
                </c:pt>
                <c:pt idx="10549">
                  <c:v>-1</c:v>
                </c:pt>
                <c:pt idx="10550">
                  <c:v>-1</c:v>
                </c:pt>
                <c:pt idx="10551">
                  <c:v>-1</c:v>
                </c:pt>
                <c:pt idx="10552">
                  <c:v>-1</c:v>
                </c:pt>
                <c:pt idx="10553">
                  <c:v>-1</c:v>
                </c:pt>
                <c:pt idx="10554">
                  <c:v>-1</c:v>
                </c:pt>
                <c:pt idx="10555">
                  <c:v>-1</c:v>
                </c:pt>
                <c:pt idx="10556">
                  <c:v>-1</c:v>
                </c:pt>
                <c:pt idx="10557">
                  <c:v>-1</c:v>
                </c:pt>
                <c:pt idx="10558">
                  <c:v>-1</c:v>
                </c:pt>
                <c:pt idx="10559">
                  <c:v>-1</c:v>
                </c:pt>
                <c:pt idx="10560">
                  <c:v>-1</c:v>
                </c:pt>
                <c:pt idx="10561">
                  <c:v>-1</c:v>
                </c:pt>
                <c:pt idx="10562">
                  <c:v>-1</c:v>
                </c:pt>
                <c:pt idx="10563">
                  <c:v>-1</c:v>
                </c:pt>
                <c:pt idx="10564">
                  <c:v>-1</c:v>
                </c:pt>
                <c:pt idx="10565">
                  <c:v>-1</c:v>
                </c:pt>
                <c:pt idx="10566">
                  <c:v>-1</c:v>
                </c:pt>
                <c:pt idx="10567">
                  <c:v>-1</c:v>
                </c:pt>
                <c:pt idx="10568">
                  <c:v>-1</c:v>
                </c:pt>
                <c:pt idx="10569">
                  <c:v>-1</c:v>
                </c:pt>
                <c:pt idx="10570">
                  <c:v>-1</c:v>
                </c:pt>
                <c:pt idx="10571">
                  <c:v>-1</c:v>
                </c:pt>
                <c:pt idx="10572">
                  <c:v>-1</c:v>
                </c:pt>
                <c:pt idx="10573">
                  <c:v>-1</c:v>
                </c:pt>
                <c:pt idx="10574">
                  <c:v>-1</c:v>
                </c:pt>
                <c:pt idx="10575">
                  <c:v>-1</c:v>
                </c:pt>
                <c:pt idx="10576">
                  <c:v>-1</c:v>
                </c:pt>
                <c:pt idx="10577">
                  <c:v>-1</c:v>
                </c:pt>
                <c:pt idx="10578">
                  <c:v>-1</c:v>
                </c:pt>
                <c:pt idx="10579">
                  <c:v>-1</c:v>
                </c:pt>
                <c:pt idx="10580">
                  <c:v>-1</c:v>
                </c:pt>
                <c:pt idx="10581">
                  <c:v>-1</c:v>
                </c:pt>
                <c:pt idx="10582">
                  <c:v>-1</c:v>
                </c:pt>
                <c:pt idx="10583">
                  <c:v>-1</c:v>
                </c:pt>
                <c:pt idx="10584">
                  <c:v>-1</c:v>
                </c:pt>
                <c:pt idx="10585">
                  <c:v>-1</c:v>
                </c:pt>
                <c:pt idx="10586">
                  <c:v>-1</c:v>
                </c:pt>
                <c:pt idx="10587">
                  <c:v>-1</c:v>
                </c:pt>
                <c:pt idx="10588">
                  <c:v>-1</c:v>
                </c:pt>
                <c:pt idx="10589">
                  <c:v>-1</c:v>
                </c:pt>
                <c:pt idx="10590">
                  <c:v>-1</c:v>
                </c:pt>
                <c:pt idx="10591">
                  <c:v>-1</c:v>
                </c:pt>
                <c:pt idx="10592">
                  <c:v>-1</c:v>
                </c:pt>
                <c:pt idx="10593">
                  <c:v>-1</c:v>
                </c:pt>
                <c:pt idx="10594">
                  <c:v>-1</c:v>
                </c:pt>
                <c:pt idx="10595">
                  <c:v>-1</c:v>
                </c:pt>
                <c:pt idx="10596">
                  <c:v>-1</c:v>
                </c:pt>
                <c:pt idx="10597">
                  <c:v>-1</c:v>
                </c:pt>
                <c:pt idx="10598">
                  <c:v>-1</c:v>
                </c:pt>
                <c:pt idx="10599">
                  <c:v>-1</c:v>
                </c:pt>
                <c:pt idx="10600">
                  <c:v>-1</c:v>
                </c:pt>
                <c:pt idx="10601">
                  <c:v>-1</c:v>
                </c:pt>
                <c:pt idx="10602">
                  <c:v>-1</c:v>
                </c:pt>
                <c:pt idx="10603">
                  <c:v>-1</c:v>
                </c:pt>
                <c:pt idx="10604">
                  <c:v>-1</c:v>
                </c:pt>
                <c:pt idx="10605">
                  <c:v>-1</c:v>
                </c:pt>
                <c:pt idx="10606">
                  <c:v>-1</c:v>
                </c:pt>
                <c:pt idx="10607">
                  <c:v>-1</c:v>
                </c:pt>
                <c:pt idx="10608">
                  <c:v>-1</c:v>
                </c:pt>
                <c:pt idx="10609">
                  <c:v>-1</c:v>
                </c:pt>
                <c:pt idx="10610">
                  <c:v>-1</c:v>
                </c:pt>
                <c:pt idx="10611">
                  <c:v>-1</c:v>
                </c:pt>
                <c:pt idx="10612">
                  <c:v>-1</c:v>
                </c:pt>
                <c:pt idx="10613">
                  <c:v>-1</c:v>
                </c:pt>
                <c:pt idx="10614">
                  <c:v>-1</c:v>
                </c:pt>
                <c:pt idx="10615">
                  <c:v>-1</c:v>
                </c:pt>
                <c:pt idx="10616">
                  <c:v>-1</c:v>
                </c:pt>
                <c:pt idx="10617">
                  <c:v>-1</c:v>
                </c:pt>
                <c:pt idx="10618">
                  <c:v>-1</c:v>
                </c:pt>
                <c:pt idx="10619">
                  <c:v>-1</c:v>
                </c:pt>
                <c:pt idx="10620">
                  <c:v>-1</c:v>
                </c:pt>
                <c:pt idx="10621">
                  <c:v>-1</c:v>
                </c:pt>
                <c:pt idx="10622">
                  <c:v>-1</c:v>
                </c:pt>
                <c:pt idx="10623">
                  <c:v>-1</c:v>
                </c:pt>
                <c:pt idx="10624">
                  <c:v>-1</c:v>
                </c:pt>
                <c:pt idx="10625">
                  <c:v>-1</c:v>
                </c:pt>
                <c:pt idx="10626">
                  <c:v>-1</c:v>
                </c:pt>
                <c:pt idx="10627">
                  <c:v>-1</c:v>
                </c:pt>
                <c:pt idx="10628">
                  <c:v>-1</c:v>
                </c:pt>
                <c:pt idx="10629">
                  <c:v>-1</c:v>
                </c:pt>
                <c:pt idx="10630">
                  <c:v>-1</c:v>
                </c:pt>
                <c:pt idx="10631">
                  <c:v>-1</c:v>
                </c:pt>
                <c:pt idx="10632">
                  <c:v>-1</c:v>
                </c:pt>
                <c:pt idx="10633">
                  <c:v>-1</c:v>
                </c:pt>
                <c:pt idx="10634">
                  <c:v>-1</c:v>
                </c:pt>
                <c:pt idx="10635">
                  <c:v>-1</c:v>
                </c:pt>
                <c:pt idx="10636">
                  <c:v>-1</c:v>
                </c:pt>
                <c:pt idx="10637">
                  <c:v>-1</c:v>
                </c:pt>
                <c:pt idx="10638">
                  <c:v>-1</c:v>
                </c:pt>
                <c:pt idx="10639">
                  <c:v>-1</c:v>
                </c:pt>
                <c:pt idx="10640">
                  <c:v>-1</c:v>
                </c:pt>
                <c:pt idx="10641">
                  <c:v>-1</c:v>
                </c:pt>
                <c:pt idx="10642">
                  <c:v>-1</c:v>
                </c:pt>
                <c:pt idx="10643">
                  <c:v>-1</c:v>
                </c:pt>
                <c:pt idx="10644">
                  <c:v>-1</c:v>
                </c:pt>
                <c:pt idx="10645">
                  <c:v>-1</c:v>
                </c:pt>
                <c:pt idx="10646">
                  <c:v>-1</c:v>
                </c:pt>
                <c:pt idx="10647">
                  <c:v>-1</c:v>
                </c:pt>
                <c:pt idx="10648">
                  <c:v>-1</c:v>
                </c:pt>
                <c:pt idx="10649">
                  <c:v>-1</c:v>
                </c:pt>
                <c:pt idx="10650">
                  <c:v>-1</c:v>
                </c:pt>
                <c:pt idx="10651">
                  <c:v>-1</c:v>
                </c:pt>
                <c:pt idx="10652">
                  <c:v>-1</c:v>
                </c:pt>
                <c:pt idx="10653">
                  <c:v>-1</c:v>
                </c:pt>
                <c:pt idx="10654">
                  <c:v>-1</c:v>
                </c:pt>
                <c:pt idx="10655">
                  <c:v>-1</c:v>
                </c:pt>
                <c:pt idx="10656">
                  <c:v>-1</c:v>
                </c:pt>
                <c:pt idx="10657">
                  <c:v>-1</c:v>
                </c:pt>
                <c:pt idx="10658">
                  <c:v>-1</c:v>
                </c:pt>
                <c:pt idx="10659">
                  <c:v>-1</c:v>
                </c:pt>
                <c:pt idx="10660">
                  <c:v>-1</c:v>
                </c:pt>
                <c:pt idx="10661">
                  <c:v>-1</c:v>
                </c:pt>
                <c:pt idx="10662">
                  <c:v>-1</c:v>
                </c:pt>
                <c:pt idx="10663">
                  <c:v>-1</c:v>
                </c:pt>
                <c:pt idx="10664">
                  <c:v>-1</c:v>
                </c:pt>
                <c:pt idx="10665">
                  <c:v>-1</c:v>
                </c:pt>
                <c:pt idx="10666">
                  <c:v>-1</c:v>
                </c:pt>
                <c:pt idx="10667">
                  <c:v>-1</c:v>
                </c:pt>
                <c:pt idx="10668">
                  <c:v>-1</c:v>
                </c:pt>
                <c:pt idx="10669">
                  <c:v>-1</c:v>
                </c:pt>
                <c:pt idx="10670">
                  <c:v>-1</c:v>
                </c:pt>
                <c:pt idx="10671">
                  <c:v>-1</c:v>
                </c:pt>
                <c:pt idx="10672">
                  <c:v>-1</c:v>
                </c:pt>
                <c:pt idx="10673">
                  <c:v>-1</c:v>
                </c:pt>
                <c:pt idx="10674">
                  <c:v>-1</c:v>
                </c:pt>
                <c:pt idx="10675">
                  <c:v>-1</c:v>
                </c:pt>
                <c:pt idx="10676">
                  <c:v>-1</c:v>
                </c:pt>
                <c:pt idx="10677">
                  <c:v>-1</c:v>
                </c:pt>
                <c:pt idx="10678">
                  <c:v>-1</c:v>
                </c:pt>
                <c:pt idx="10679">
                  <c:v>-1</c:v>
                </c:pt>
                <c:pt idx="10680">
                  <c:v>-1</c:v>
                </c:pt>
                <c:pt idx="10681">
                  <c:v>-1</c:v>
                </c:pt>
                <c:pt idx="10682">
                  <c:v>-1</c:v>
                </c:pt>
                <c:pt idx="10683">
                  <c:v>-1</c:v>
                </c:pt>
                <c:pt idx="10684">
                  <c:v>-1</c:v>
                </c:pt>
                <c:pt idx="10685">
                  <c:v>-1</c:v>
                </c:pt>
                <c:pt idx="10686">
                  <c:v>-1</c:v>
                </c:pt>
                <c:pt idx="10687">
                  <c:v>-1</c:v>
                </c:pt>
                <c:pt idx="10688">
                  <c:v>-1</c:v>
                </c:pt>
                <c:pt idx="10689">
                  <c:v>-1</c:v>
                </c:pt>
                <c:pt idx="10690">
                  <c:v>-1</c:v>
                </c:pt>
                <c:pt idx="10691">
                  <c:v>-1</c:v>
                </c:pt>
                <c:pt idx="10692">
                  <c:v>-1</c:v>
                </c:pt>
                <c:pt idx="10693">
                  <c:v>-1</c:v>
                </c:pt>
                <c:pt idx="10694">
                  <c:v>-1</c:v>
                </c:pt>
                <c:pt idx="10695">
                  <c:v>-1</c:v>
                </c:pt>
                <c:pt idx="10696">
                  <c:v>-1</c:v>
                </c:pt>
                <c:pt idx="10697">
                  <c:v>-1</c:v>
                </c:pt>
                <c:pt idx="10698">
                  <c:v>-1</c:v>
                </c:pt>
                <c:pt idx="10699">
                  <c:v>-1</c:v>
                </c:pt>
                <c:pt idx="10700">
                  <c:v>-1</c:v>
                </c:pt>
                <c:pt idx="10701">
                  <c:v>-1</c:v>
                </c:pt>
                <c:pt idx="10702">
                  <c:v>-1</c:v>
                </c:pt>
                <c:pt idx="10703">
                  <c:v>-1</c:v>
                </c:pt>
                <c:pt idx="10704">
                  <c:v>-1</c:v>
                </c:pt>
                <c:pt idx="10705">
                  <c:v>-1</c:v>
                </c:pt>
                <c:pt idx="10706">
                  <c:v>-1</c:v>
                </c:pt>
                <c:pt idx="10707">
                  <c:v>-1</c:v>
                </c:pt>
                <c:pt idx="10708">
                  <c:v>-1</c:v>
                </c:pt>
                <c:pt idx="10709">
                  <c:v>-1</c:v>
                </c:pt>
                <c:pt idx="10710">
                  <c:v>-1</c:v>
                </c:pt>
                <c:pt idx="10711">
                  <c:v>-1</c:v>
                </c:pt>
                <c:pt idx="10712">
                  <c:v>-1</c:v>
                </c:pt>
                <c:pt idx="10713">
                  <c:v>-1</c:v>
                </c:pt>
                <c:pt idx="10714">
                  <c:v>-1</c:v>
                </c:pt>
                <c:pt idx="10715">
                  <c:v>-1</c:v>
                </c:pt>
                <c:pt idx="10716">
                  <c:v>-1</c:v>
                </c:pt>
                <c:pt idx="10717">
                  <c:v>-1</c:v>
                </c:pt>
                <c:pt idx="10718">
                  <c:v>-1</c:v>
                </c:pt>
                <c:pt idx="10719">
                  <c:v>-1</c:v>
                </c:pt>
                <c:pt idx="10720">
                  <c:v>-1</c:v>
                </c:pt>
                <c:pt idx="10721">
                  <c:v>-1</c:v>
                </c:pt>
                <c:pt idx="10722">
                  <c:v>-1</c:v>
                </c:pt>
                <c:pt idx="10723">
                  <c:v>-1</c:v>
                </c:pt>
                <c:pt idx="10724">
                  <c:v>-1</c:v>
                </c:pt>
                <c:pt idx="10725">
                  <c:v>-1</c:v>
                </c:pt>
                <c:pt idx="10726">
                  <c:v>-1</c:v>
                </c:pt>
                <c:pt idx="10727">
                  <c:v>-1</c:v>
                </c:pt>
                <c:pt idx="10728">
                  <c:v>-1</c:v>
                </c:pt>
                <c:pt idx="10729">
                  <c:v>-1</c:v>
                </c:pt>
                <c:pt idx="10730">
                  <c:v>-1</c:v>
                </c:pt>
                <c:pt idx="10731">
                  <c:v>-1</c:v>
                </c:pt>
                <c:pt idx="10732">
                  <c:v>-1</c:v>
                </c:pt>
                <c:pt idx="10733">
                  <c:v>-1</c:v>
                </c:pt>
                <c:pt idx="10734">
                  <c:v>-1</c:v>
                </c:pt>
                <c:pt idx="10735">
                  <c:v>-1</c:v>
                </c:pt>
                <c:pt idx="10736">
                  <c:v>-1</c:v>
                </c:pt>
                <c:pt idx="10737">
                  <c:v>-1</c:v>
                </c:pt>
                <c:pt idx="10738">
                  <c:v>-1</c:v>
                </c:pt>
                <c:pt idx="10739">
                  <c:v>-1</c:v>
                </c:pt>
                <c:pt idx="10740">
                  <c:v>-1</c:v>
                </c:pt>
                <c:pt idx="10741">
                  <c:v>-1</c:v>
                </c:pt>
                <c:pt idx="10742">
                  <c:v>-1</c:v>
                </c:pt>
                <c:pt idx="10743">
                  <c:v>-1</c:v>
                </c:pt>
                <c:pt idx="10744">
                  <c:v>-1</c:v>
                </c:pt>
                <c:pt idx="10745">
                  <c:v>-1</c:v>
                </c:pt>
                <c:pt idx="10746">
                  <c:v>-1</c:v>
                </c:pt>
                <c:pt idx="10747">
                  <c:v>-1</c:v>
                </c:pt>
                <c:pt idx="10748">
                  <c:v>-1</c:v>
                </c:pt>
                <c:pt idx="10749">
                  <c:v>-1</c:v>
                </c:pt>
                <c:pt idx="10750">
                  <c:v>-1</c:v>
                </c:pt>
                <c:pt idx="10751">
                  <c:v>-1</c:v>
                </c:pt>
                <c:pt idx="10752">
                  <c:v>-1</c:v>
                </c:pt>
                <c:pt idx="10753">
                  <c:v>-1</c:v>
                </c:pt>
                <c:pt idx="10754">
                  <c:v>-1</c:v>
                </c:pt>
                <c:pt idx="10755">
                  <c:v>-1</c:v>
                </c:pt>
                <c:pt idx="10756">
                  <c:v>-1</c:v>
                </c:pt>
                <c:pt idx="10757">
                  <c:v>-1</c:v>
                </c:pt>
                <c:pt idx="10758">
                  <c:v>-1</c:v>
                </c:pt>
                <c:pt idx="10759">
                  <c:v>-1</c:v>
                </c:pt>
                <c:pt idx="10760">
                  <c:v>-1</c:v>
                </c:pt>
                <c:pt idx="10761">
                  <c:v>-1</c:v>
                </c:pt>
                <c:pt idx="10762">
                  <c:v>-1</c:v>
                </c:pt>
                <c:pt idx="10763">
                  <c:v>-1</c:v>
                </c:pt>
                <c:pt idx="10764">
                  <c:v>-1</c:v>
                </c:pt>
                <c:pt idx="10765">
                  <c:v>-1</c:v>
                </c:pt>
                <c:pt idx="10766">
                  <c:v>-1</c:v>
                </c:pt>
                <c:pt idx="10767">
                  <c:v>-1</c:v>
                </c:pt>
                <c:pt idx="10768">
                  <c:v>-1</c:v>
                </c:pt>
                <c:pt idx="10769">
                  <c:v>-1</c:v>
                </c:pt>
                <c:pt idx="10770">
                  <c:v>-1</c:v>
                </c:pt>
                <c:pt idx="10771">
                  <c:v>-1</c:v>
                </c:pt>
                <c:pt idx="10772">
                  <c:v>-1</c:v>
                </c:pt>
                <c:pt idx="10773">
                  <c:v>-1</c:v>
                </c:pt>
                <c:pt idx="10774">
                  <c:v>-1</c:v>
                </c:pt>
                <c:pt idx="10775">
                  <c:v>-1</c:v>
                </c:pt>
                <c:pt idx="10776">
                  <c:v>-1</c:v>
                </c:pt>
                <c:pt idx="10777">
                  <c:v>-1</c:v>
                </c:pt>
                <c:pt idx="10778">
                  <c:v>-1</c:v>
                </c:pt>
                <c:pt idx="10779">
                  <c:v>-1</c:v>
                </c:pt>
                <c:pt idx="10780">
                  <c:v>-1</c:v>
                </c:pt>
                <c:pt idx="10781">
                  <c:v>-1</c:v>
                </c:pt>
                <c:pt idx="10782">
                  <c:v>-1</c:v>
                </c:pt>
                <c:pt idx="10783">
                  <c:v>-1</c:v>
                </c:pt>
                <c:pt idx="10784">
                  <c:v>-1</c:v>
                </c:pt>
                <c:pt idx="10785">
                  <c:v>-1</c:v>
                </c:pt>
                <c:pt idx="10786">
                  <c:v>-1</c:v>
                </c:pt>
                <c:pt idx="10787">
                  <c:v>-1</c:v>
                </c:pt>
                <c:pt idx="10788">
                  <c:v>-1</c:v>
                </c:pt>
                <c:pt idx="10789">
                  <c:v>-1</c:v>
                </c:pt>
                <c:pt idx="10790">
                  <c:v>-1</c:v>
                </c:pt>
                <c:pt idx="10791">
                  <c:v>-1</c:v>
                </c:pt>
                <c:pt idx="10792">
                  <c:v>-1</c:v>
                </c:pt>
                <c:pt idx="10793">
                  <c:v>-1</c:v>
                </c:pt>
                <c:pt idx="10794">
                  <c:v>-1</c:v>
                </c:pt>
                <c:pt idx="10795">
                  <c:v>-1</c:v>
                </c:pt>
                <c:pt idx="10796">
                  <c:v>-1</c:v>
                </c:pt>
                <c:pt idx="10797">
                  <c:v>-1</c:v>
                </c:pt>
                <c:pt idx="10798">
                  <c:v>-1</c:v>
                </c:pt>
                <c:pt idx="10799">
                  <c:v>-1</c:v>
                </c:pt>
                <c:pt idx="10800">
                  <c:v>-1</c:v>
                </c:pt>
                <c:pt idx="10801">
                  <c:v>-1</c:v>
                </c:pt>
                <c:pt idx="10802">
                  <c:v>-1</c:v>
                </c:pt>
                <c:pt idx="10803">
                  <c:v>-1</c:v>
                </c:pt>
                <c:pt idx="10804">
                  <c:v>-1</c:v>
                </c:pt>
                <c:pt idx="10805">
                  <c:v>-1</c:v>
                </c:pt>
                <c:pt idx="10806">
                  <c:v>-1</c:v>
                </c:pt>
                <c:pt idx="10807">
                  <c:v>-1</c:v>
                </c:pt>
                <c:pt idx="10808">
                  <c:v>-1</c:v>
                </c:pt>
                <c:pt idx="10809">
                  <c:v>-1</c:v>
                </c:pt>
                <c:pt idx="10810">
                  <c:v>-1</c:v>
                </c:pt>
                <c:pt idx="10811">
                  <c:v>-1</c:v>
                </c:pt>
                <c:pt idx="10812">
                  <c:v>-1</c:v>
                </c:pt>
                <c:pt idx="10813">
                  <c:v>-1</c:v>
                </c:pt>
                <c:pt idx="10814">
                  <c:v>-1</c:v>
                </c:pt>
                <c:pt idx="10815">
                  <c:v>-1</c:v>
                </c:pt>
                <c:pt idx="10816">
                  <c:v>-1</c:v>
                </c:pt>
                <c:pt idx="10817">
                  <c:v>-1</c:v>
                </c:pt>
                <c:pt idx="10818">
                  <c:v>-1</c:v>
                </c:pt>
                <c:pt idx="10819">
                  <c:v>-1</c:v>
                </c:pt>
                <c:pt idx="10820">
                  <c:v>-1</c:v>
                </c:pt>
                <c:pt idx="10821">
                  <c:v>-1</c:v>
                </c:pt>
                <c:pt idx="10822">
                  <c:v>-1</c:v>
                </c:pt>
                <c:pt idx="10823">
                  <c:v>-1</c:v>
                </c:pt>
                <c:pt idx="10824">
                  <c:v>-1</c:v>
                </c:pt>
                <c:pt idx="10825">
                  <c:v>-1</c:v>
                </c:pt>
                <c:pt idx="10826">
                  <c:v>-1</c:v>
                </c:pt>
                <c:pt idx="10827">
                  <c:v>-1</c:v>
                </c:pt>
                <c:pt idx="10828">
                  <c:v>-1</c:v>
                </c:pt>
                <c:pt idx="10829">
                  <c:v>-1</c:v>
                </c:pt>
                <c:pt idx="10830">
                  <c:v>-1</c:v>
                </c:pt>
                <c:pt idx="10831">
                  <c:v>-1</c:v>
                </c:pt>
                <c:pt idx="10832">
                  <c:v>-1</c:v>
                </c:pt>
                <c:pt idx="10833">
                  <c:v>-1</c:v>
                </c:pt>
                <c:pt idx="10834">
                  <c:v>-1</c:v>
                </c:pt>
                <c:pt idx="10835">
                  <c:v>-1</c:v>
                </c:pt>
                <c:pt idx="10836">
                  <c:v>-1</c:v>
                </c:pt>
                <c:pt idx="10837">
                  <c:v>-1</c:v>
                </c:pt>
                <c:pt idx="10838">
                  <c:v>-1</c:v>
                </c:pt>
                <c:pt idx="10839">
                  <c:v>-1</c:v>
                </c:pt>
                <c:pt idx="10840">
                  <c:v>-1</c:v>
                </c:pt>
                <c:pt idx="10841">
                  <c:v>-1</c:v>
                </c:pt>
                <c:pt idx="10842">
                  <c:v>-1</c:v>
                </c:pt>
                <c:pt idx="10843">
                  <c:v>-1</c:v>
                </c:pt>
                <c:pt idx="10844">
                  <c:v>-1</c:v>
                </c:pt>
                <c:pt idx="10845">
                  <c:v>-1</c:v>
                </c:pt>
                <c:pt idx="10846">
                  <c:v>-1</c:v>
                </c:pt>
                <c:pt idx="10847">
                  <c:v>-1</c:v>
                </c:pt>
                <c:pt idx="10848">
                  <c:v>-1</c:v>
                </c:pt>
                <c:pt idx="10849">
                  <c:v>-1</c:v>
                </c:pt>
                <c:pt idx="10850">
                  <c:v>-1</c:v>
                </c:pt>
                <c:pt idx="10851">
                  <c:v>-1</c:v>
                </c:pt>
                <c:pt idx="10852">
                  <c:v>-1</c:v>
                </c:pt>
                <c:pt idx="10853">
                  <c:v>-1</c:v>
                </c:pt>
                <c:pt idx="10854">
                  <c:v>-1</c:v>
                </c:pt>
                <c:pt idx="10855">
                  <c:v>-1</c:v>
                </c:pt>
                <c:pt idx="10856">
                  <c:v>-1</c:v>
                </c:pt>
                <c:pt idx="10857">
                  <c:v>-1</c:v>
                </c:pt>
                <c:pt idx="10858">
                  <c:v>-1</c:v>
                </c:pt>
                <c:pt idx="10859">
                  <c:v>-1</c:v>
                </c:pt>
                <c:pt idx="10860">
                  <c:v>-1</c:v>
                </c:pt>
                <c:pt idx="10861">
                  <c:v>-1</c:v>
                </c:pt>
                <c:pt idx="10862">
                  <c:v>-1</c:v>
                </c:pt>
                <c:pt idx="10863">
                  <c:v>-1</c:v>
                </c:pt>
                <c:pt idx="10864">
                  <c:v>-1</c:v>
                </c:pt>
                <c:pt idx="10865">
                  <c:v>-1</c:v>
                </c:pt>
                <c:pt idx="10866">
                  <c:v>-1</c:v>
                </c:pt>
                <c:pt idx="10867">
                  <c:v>-1</c:v>
                </c:pt>
                <c:pt idx="10868">
                  <c:v>-1</c:v>
                </c:pt>
                <c:pt idx="10869">
                  <c:v>-1</c:v>
                </c:pt>
                <c:pt idx="10870">
                  <c:v>-1</c:v>
                </c:pt>
                <c:pt idx="10871">
                  <c:v>-1</c:v>
                </c:pt>
                <c:pt idx="10872">
                  <c:v>-1</c:v>
                </c:pt>
                <c:pt idx="10873">
                  <c:v>-1</c:v>
                </c:pt>
                <c:pt idx="10874">
                  <c:v>-1</c:v>
                </c:pt>
                <c:pt idx="10875">
                  <c:v>-1</c:v>
                </c:pt>
                <c:pt idx="10876">
                  <c:v>-1</c:v>
                </c:pt>
                <c:pt idx="10877">
                  <c:v>-1</c:v>
                </c:pt>
                <c:pt idx="10878">
                  <c:v>-1</c:v>
                </c:pt>
                <c:pt idx="10879">
                  <c:v>-1</c:v>
                </c:pt>
                <c:pt idx="10880">
                  <c:v>-1</c:v>
                </c:pt>
                <c:pt idx="10881">
                  <c:v>-1</c:v>
                </c:pt>
                <c:pt idx="10882">
                  <c:v>-1</c:v>
                </c:pt>
                <c:pt idx="10883">
                  <c:v>-1</c:v>
                </c:pt>
                <c:pt idx="10884">
                  <c:v>-1</c:v>
                </c:pt>
                <c:pt idx="10885">
                  <c:v>-1</c:v>
                </c:pt>
                <c:pt idx="10886">
                  <c:v>-1</c:v>
                </c:pt>
                <c:pt idx="10887">
                  <c:v>-1</c:v>
                </c:pt>
                <c:pt idx="10888">
                  <c:v>-1</c:v>
                </c:pt>
                <c:pt idx="10889">
                  <c:v>-1</c:v>
                </c:pt>
                <c:pt idx="10890">
                  <c:v>-1</c:v>
                </c:pt>
                <c:pt idx="10891">
                  <c:v>-1</c:v>
                </c:pt>
                <c:pt idx="10892">
                  <c:v>-1</c:v>
                </c:pt>
                <c:pt idx="10893">
                  <c:v>-1</c:v>
                </c:pt>
                <c:pt idx="10894">
                  <c:v>-1</c:v>
                </c:pt>
                <c:pt idx="10895">
                  <c:v>-1</c:v>
                </c:pt>
                <c:pt idx="10896">
                  <c:v>-1</c:v>
                </c:pt>
                <c:pt idx="10897">
                  <c:v>-1</c:v>
                </c:pt>
                <c:pt idx="10898">
                  <c:v>-1</c:v>
                </c:pt>
                <c:pt idx="10899">
                  <c:v>-1</c:v>
                </c:pt>
                <c:pt idx="10900">
                  <c:v>-1</c:v>
                </c:pt>
                <c:pt idx="10901">
                  <c:v>-1</c:v>
                </c:pt>
                <c:pt idx="10902">
                  <c:v>-1</c:v>
                </c:pt>
                <c:pt idx="10903">
                  <c:v>-1</c:v>
                </c:pt>
                <c:pt idx="10904">
                  <c:v>-1</c:v>
                </c:pt>
                <c:pt idx="10905">
                  <c:v>-1</c:v>
                </c:pt>
                <c:pt idx="10906">
                  <c:v>-1</c:v>
                </c:pt>
                <c:pt idx="10907">
                  <c:v>-1</c:v>
                </c:pt>
                <c:pt idx="10908">
                  <c:v>-1</c:v>
                </c:pt>
                <c:pt idx="10909">
                  <c:v>-1</c:v>
                </c:pt>
                <c:pt idx="10910">
                  <c:v>-1</c:v>
                </c:pt>
                <c:pt idx="10911">
                  <c:v>-1</c:v>
                </c:pt>
                <c:pt idx="10912">
                  <c:v>-1</c:v>
                </c:pt>
                <c:pt idx="10913">
                  <c:v>-1</c:v>
                </c:pt>
                <c:pt idx="10914">
                  <c:v>-1</c:v>
                </c:pt>
                <c:pt idx="10915">
                  <c:v>-1</c:v>
                </c:pt>
                <c:pt idx="10916">
                  <c:v>-1</c:v>
                </c:pt>
                <c:pt idx="10917">
                  <c:v>-1</c:v>
                </c:pt>
                <c:pt idx="10918">
                  <c:v>-1</c:v>
                </c:pt>
                <c:pt idx="10919">
                  <c:v>-1</c:v>
                </c:pt>
                <c:pt idx="10920">
                  <c:v>-1</c:v>
                </c:pt>
                <c:pt idx="10921">
                  <c:v>-1</c:v>
                </c:pt>
                <c:pt idx="10922">
                  <c:v>-1</c:v>
                </c:pt>
                <c:pt idx="10923">
                  <c:v>-1</c:v>
                </c:pt>
                <c:pt idx="10924">
                  <c:v>-1</c:v>
                </c:pt>
                <c:pt idx="10925">
                  <c:v>-1</c:v>
                </c:pt>
                <c:pt idx="10926">
                  <c:v>-1</c:v>
                </c:pt>
                <c:pt idx="10927">
                  <c:v>-1</c:v>
                </c:pt>
                <c:pt idx="10928">
                  <c:v>-1</c:v>
                </c:pt>
                <c:pt idx="10929">
                  <c:v>-1</c:v>
                </c:pt>
                <c:pt idx="10930">
                  <c:v>-1</c:v>
                </c:pt>
                <c:pt idx="10931">
                  <c:v>-1</c:v>
                </c:pt>
                <c:pt idx="10932">
                  <c:v>-1</c:v>
                </c:pt>
                <c:pt idx="10933">
                  <c:v>-1</c:v>
                </c:pt>
                <c:pt idx="10934">
                  <c:v>-1</c:v>
                </c:pt>
                <c:pt idx="10935">
                  <c:v>-1</c:v>
                </c:pt>
                <c:pt idx="10936">
                  <c:v>-1</c:v>
                </c:pt>
                <c:pt idx="10937">
                  <c:v>-1</c:v>
                </c:pt>
                <c:pt idx="10938">
                  <c:v>-1</c:v>
                </c:pt>
                <c:pt idx="10939">
                  <c:v>-1</c:v>
                </c:pt>
                <c:pt idx="10940">
                  <c:v>-1</c:v>
                </c:pt>
                <c:pt idx="10941">
                  <c:v>-1</c:v>
                </c:pt>
                <c:pt idx="10942">
                  <c:v>-1</c:v>
                </c:pt>
                <c:pt idx="10943">
                  <c:v>-1</c:v>
                </c:pt>
                <c:pt idx="10944">
                  <c:v>-1</c:v>
                </c:pt>
                <c:pt idx="10945">
                  <c:v>-1</c:v>
                </c:pt>
                <c:pt idx="10946">
                  <c:v>-1</c:v>
                </c:pt>
                <c:pt idx="10947">
                  <c:v>-1</c:v>
                </c:pt>
                <c:pt idx="10948">
                  <c:v>-1</c:v>
                </c:pt>
                <c:pt idx="10949">
                  <c:v>-1</c:v>
                </c:pt>
                <c:pt idx="10950">
                  <c:v>-1</c:v>
                </c:pt>
                <c:pt idx="10951">
                  <c:v>-1</c:v>
                </c:pt>
                <c:pt idx="10952">
                  <c:v>-1</c:v>
                </c:pt>
                <c:pt idx="10953">
                  <c:v>-1</c:v>
                </c:pt>
                <c:pt idx="10954">
                  <c:v>-1</c:v>
                </c:pt>
                <c:pt idx="10955">
                  <c:v>-1</c:v>
                </c:pt>
                <c:pt idx="10956">
                  <c:v>-1</c:v>
                </c:pt>
                <c:pt idx="10957">
                  <c:v>-1</c:v>
                </c:pt>
                <c:pt idx="10958">
                  <c:v>-1</c:v>
                </c:pt>
                <c:pt idx="10959">
                  <c:v>-1</c:v>
                </c:pt>
                <c:pt idx="10960">
                  <c:v>-1</c:v>
                </c:pt>
                <c:pt idx="10961">
                  <c:v>-1</c:v>
                </c:pt>
                <c:pt idx="10962">
                  <c:v>-1</c:v>
                </c:pt>
                <c:pt idx="10963">
                  <c:v>-1</c:v>
                </c:pt>
                <c:pt idx="10964">
                  <c:v>-1</c:v>
                </c:pt>
                <c:pt idx="10965">
                  <c:v>-1</c:v>
                </c:pt>
                <c:pt idx="10966">
                  <c:v>-1</c:v>
                </c:pt>
                <c:pt idx="10967">
                  <c:v>-1</c:v>
                </c:pt>
                <c:pt idx="10968">
                  <c:v>-1</c:v>
                </c:pt>
                <c:pt idx="10969">
                  <c:v>-1</c:v>
                </c:pt>
                <c:pt idx="10970">
                  <c:v>-1</c:v>
                </c:pt>
                <c:pt idx="10971">
                  <c:v>-1</c:v>
                </c:pt>
                <c:pt idx="10972">
                  <c:v>-1</c:v>
                </c:pt>
                <c:pt idx="10973">
                  <c:v>-1</c:v>
                </c:pt>
                <c:pt idx="10974">
                  <c:v>-1</c:v>
                </c:pt>
                <c:pt idx="10975">
                  <c:v>-1</c:v>
                </c:pt>
                <c:pt idx="10976">
                  <c:v>-1</c:v>
                </c:pt>
                <c:pt idx="10977">
                  <c:v>-1</c:v>
                </c:pt>
                <c:pt idx="10978">
                  <c:v>-1</c:v>
                </c:pt>
                <c:pt idx="10979">
                  <c:v>-1</c:v>
                </c:pt>
                <c:pt idx="10980">
                  <c:v>-1</c:v>
                </c:pt>
                <c:pt idx="10981">
                  <c:v>-1</c:v>
                </c:pt>
                <c:pt idx="10982">
                  <c:v>-1</c:v>
                </c:pt>
                <c:pt idx="10983">
                  <c:v>-1</c:v>
                </c:pt>
                <c:pt idx="10984">
                  <c:v>-1</c:v>
                </c:pt>
                <c:pt idx="10985">
                  <c:v>-1</c:v>
                </c:pt>
                <c:pt idx="10986">
                  <c:v>-1</c:v>
                </c:pt>
                <c:pt idx="10987">
                  <c:v>-1</c:v>
                </c:pt>
                <c:pt idx="10988">
                  <c:v>-1</c:v>
                </c:pt>
                <c:pt idx="10989">
                  <c:v>-1</c:v>
                </c:pt>
                <c:pt idx="10990">
                  <c:v>-1</c:v>
                </c:pt>
                <c:pt idx="10991">
                  <c:v>-1</c:v>
                </c:pt>
                <c:pt idx="10992">
                  <c:v>-1</c:v>
                </c:pt>
                <c:pt idx="10993">
                  <c:v>-1</c:v>
                </c:pt>
                <c:pt idx="10994">
                  <c:v>-1</c:v>
                </c:pt>
                <c:pt idx="10995">
                  <c:v>-1</c:v>
                </c:pt>
                <c:pt idx="10996">
                  <c:v>-1</c:v>
                </c:pt>
                <c:pt idx="10997">
                  <c:v>-1</c:v>
                </c:pt>
                <c:pt idx="10998">
                  <c:v>-1</c:v>
                </c:pt>
                <c:pt idx="10999">
                  <c:v>-1</c:v>
                </c:pt>
                <c:pt idx="11000">
                  <c:v>-1</c:v>
                </c:pt>
                <c:pt idx="11001">
                  <c:v>-1</c:v>
                </c:pt>
                <c:pt idx="11002">
                  <c:v>-1</c:v>
                </c:pt>
                <c:pt idx="11003">
                  <c:v>-1</c:v>
                </c:pt>
                <c:pt idx="11004">
                  <c:v>-1</c:v>
                </c:pt>
                <c:pt idx="11005">
                  <c:v>-1</c:v>
                </c:pt>
                <c:pt idx="11006">
                  <c:v>-1</c:v>
                </c:pt>
                <c:pt idx="11007">
                  <c:v>-1</c:v>
                </c:pt>
                <c:pt idx="11008">
                  <c:v>-1</c:v>
                </c:pt>
                <c:pt idx="11009">
                  <c:v>-1</c:v>
                </c:pt>
                <c:pt idx="11010">
                  <c:v>-1</c:v>
                </c:pt>
                <c:pt idx="11011">
                  <c:v>-1</c:v>
                </c:pt>
                <c:pt idx="11012">
                  <c:v>-1</c:v>
                </c:pt>
                <c:pt idx="11013">
                  <c:v>-1</c:v>
                </c:pt>
                <c:pt idx="11014">
                  <c:v>-1</c:v>
                </c:pt>
                <c:pt idx="11015">
                  <c:v>-1</c:v>
                </c:pt>
                <c:pt idx="11016">
                  <c:v>-1</c:v>
                </c:pt>
                <c:pt idx="11017">
                  <c:v>-1</c:v>
                </c:pt>
                <c:pt idx="11018">
                  <c:v>-1</c:v>
                </c:pt>
                <c:pt idx="11019">
                  <c:v>-1</c:v>
                </c:pt>
                <c:pt idx="11020">
                  <c:v>-1</c:v>
                </c:pt>
                <c:pt idx="11021">
                  <c:v>-1</c:v>
                </c:pt>
                <c:pt idx="11022">
                  <c:v>-1</c:v>
                </c:pt>
                <c:pt idx="11023">
                  <c:v>-1</c:v>
                </c:pt>
                <c:pt idx="11024">
                  <c:v>-1</c:v>
                </c:pt>
                <c:pt idx="11025">
                  <c:v>-1</c:v>
                </c:pt>
                <c:pt idx="11026">
                  <c:v>-1</c:v>
                </c:pt>
                <c:pt idx="11027">
                  <c:v>-1</c:v>
                </c:pt>
                <c:pt idx="11028">
                  <c:v>-1</c:v>
                </c:pt>
                <c:pt idx="11029">
                  <c:v>-1</c:v>
                </c:pt>
                <c:pt idx="11030">
                  <c:v>-1</c:v>
                </c:pt>
                <c:pt idx="11031">
                  <c:v>-1</c:v>
                </c:pt>
                <c:pt idx="11032">
                  <c:v>-1</c:v>
                </c:pt>
                <c:pt idx="11033">
                  <c:v>-1</c:v>
                </c:pt>
                <c:pt idx="11034">
                  <c:v>-1</c:v>
                </c:pt>
                <c:pt idx="11035">
                  <c:v>-1</c:v>
                </c:pt>
                <c:pt idx="11036">
                  <c:v>-1</c:v>
                </c:pt>
                <c:pt idx="11037">
                  <c:v>-1</c:v>
                </c:pt>
                <c:pt idx="11038">
                  <c:v>-1</c:v>
                </c:pt>
                <c:pt idx="11039">
                  <c:v>-1</c:v>
                </c:pt>
                <c:pt idx="11040">
                  <c:v>-1</c:v>
                </c:pt>
                <c:pt idx="11041">
                  <c:v>-1</c:v>
                </c:pt>
                <c:pt idx="11042">
                  <c:v>-1</c:v>
                </c:pt>
                <c:pt idx="11043">
                  <c:v>-1</c:v>
                </c:pt>
                <c:pt idx="11044">
                  <c:v>-1</c:v>
                </c:pt>
                <c:pt idx="11045">
                  <c:v>-1</c:v>
                </c:pt>
                <c:pt idx="11046">
                  <c:v>-1</c:v>
                </c:pt>
                <c:pt idx="11047">
                  <c:v>-1</c:v>
                </c:pt>
                <c:pt idx="11048">
                  <c:v>-1</c:v>
                </c:pt>
                <c:pt idx="11049">
                  <c:v>-1</c:v>
                </c:pt>
                <c:pt idx="11050">
                  <c:v>-1</c:v>
                </c:pt>
                <c:pt idx="11051">
                  <c:v>-1</c:v>
                </c:pt>
                <c:pt idx="11052">
                  <c:v>-1</c:v>
                </c:pt>
                <c:pt idx="11053">
                  <c:v>-1</c:v>
                </c:pt>
                <c:pt idx="11054">
                  <c:v>-1</c:v>
                </c:pt>
                <c:pt idx="11055">
                  <c:v>-1</c:v>
                </c:pt>
                <c:pt idx="11056">
                  <c:v>-1</c:v>
                </c:pt>
                <c:pt idx="11057">
                  <c:v>-1</c:v>
                </c:pt>
                <c:pt idx="11058">
                  <c:v>-1</c:v>
                </c:pt>
                <c:pt idx="11059">
                  <c:v>-1</c:v>
                </c:pt>
                <c:pt idx="11060">
                  <c:v>-1</c:v>
                </c:pt>
                <c:pt idx="11061">
                  <c:v>-1</c:v>
                </c:pt>
                <c:pt idx="11062">
                  <c:v>-1</c:v>
                </c:pt>
                <c:pt idx="11063">
                  <c:v>-1</c:v>
                </c:pt>
                <c:pt idx="11064">
                  <c:v>-1</c:v>
                </c:pt>
                <c:pt idx="11065">
                  <c:v>-1</c:v>
                </c:pt>
                <c:pt idx="11066">
                  <c:v>-1</c:v>
                </c:pt>
                <c:pt idx="11067">
                  <c:v>-1</c:v>
                </c:pt>
                <c:pt idx="11068">
                  <c:v>-1</c:v>
                </c:pt>
                <c:pt idx="11069">
                  <c:v>-1</c:v>
                </c:pt>
                <c:pt idx="11070">
                  <c:v>-1</c:v>
                </c:pt>
                <c:pt idx="11071">
                  <c:v>-1</c:v>
                </c:pt>
                <c:pt idx="11072">
                  <c:v>-1</c:v>
                </c:pt>
                <c:pt idx="11073">
                  <c:v>-1</c:v>
                </c:pt>
                <c:pt idx="11074">
                  <c:v>-1</c:v>
                </c:pt>
                <c:pt idx="11075">
                  <c:v>-1</c:v>
                </c:pt>
                <c:pt idx="11076">
                  <c:v>-1</c:v>
                </c:pt>
                <c:pt idx="11077">
                  <c:v>-1</c:v>
                </c:pt>
                <c:pt idx="11078">
                  <c:v>-1</c:v>
                </c:pt>
                <c:pt idx="11079">
                  <c:v>-1</c:v>
                </c:pt>
                <c:pt idx="11080">
                  <c:v>-1</c:v>
                </c:pt>
                <c:pt idx="11081">
                  <c:v>-1</c:v>
                </c:pt>
                <c:pt idx="11082">
                  <c:v>-1</c:v>
                </c:pt>
                <c:pt idx="11083">
                  <c:v>-1</c:v>
                </c:pt>
                <c:pt idx="11084">
                  <c:v>-1</c:v>
                </c:pt>
                <c:pt idx="11085">
                  <c:v>-1</c:v>
                </c:pt>
                <c:pt idx="11086">
                  <c:v>-1</c:v>
                </c:pt>
                <c:pt idx="11087">
                  <c:v>-1</c:v>
                </c:pt>
                <c:pt idx="11088">
                  <c:v>-1</c:v>
                </c:pt>
                <c:pt idx="11089">
                  <c:v>-1</c:v>
                </c:pt>
                <c:pt idx="11090">
                  <c:v>-1</c:v>
                </c:pt>
                <c:pt idx="11091">
                  <c:v>-1</c:v>
                </c:pt>
                <c:pt idx="11092">
                  <c:v>-1</c:v>
                </c:pt>
                <c:pt idx="11093">
                  <c:v>-1</c:v>
                </c:pt>
                <c:pt idx="11094">
                  <c:v>-1</c:v>
                </c:pt>
                <c:pt idx="11095">
                  <c:v>-1</c:v>
                </c:pt>
                <c:pt idx="11096">
                  <c:v>-1</c:v>
                </c:pt>
                <c:pt idx="11097">
                  <c:v>-1</c:v>
                </c:pt>
                <c:pt idx="11098">
                  <c:v>-1</c:v>
                </c:pt>
                <c:pt idx="11099">
                  <c:v>-1</c:v>
                </c:pt>
                <c:pt idx="11100">
                  <c:v>-1</c:v>
                </c:pt>
                <c:pt idx="11101">
                  <c:v>-1</c:v>
                </c:pt>
                <c:pt idx="11102">
                  <c:v>-1</c:v>
                </c:pt>
                <c:pt idx="11103">
                  <c:v>-1</c:v>
                </c:pt>
                <c:pt idx="11104">
                  <c:v>-1</c:v>
                </c:pt>
                <c:pt idx="11105">
                  <c:v>-1</c:v>
                </c:pt>
                <c:pt idx="11106">
                  <c:v>-1</c:v>
                </c:pt>
                <c:pt idx="11107">
                  <c:v>-1</c:v>
                </c:pt>
                <c:pt idx="11108">
                  <c:v>-1</c:v>
                </c:pt>
                <c:pt idx="11109">
                  <c:v>-1</c:v>
                </c:pt>
                <c:pt idx="11110">
                  <c:v>-1</c:v>
                </c:pt>
                <c:pt idx="11111">
                  <c:v>-1</c:v>
                </c:pt>
                <c:pt idx="11112">
                  <c:v>-1</c:v>
                </c:pt>
                <c:pt idx="11113">
                  <c:v>-1</c:v>
                </c:pt>
                <c:pt idx="11114">
                  <c:v>-1</c:v>
                </c:pt>
                <c:pt idx="11115">
                  <c:v>-1</c:v>
                </c:pt>
                <c:pt idx="11116">
                  <c:v>-1</c:v>
                </c:pt>
                <c:pt idx="11117">
                  <c:v>-1</c:v>
                </c:pt>
                <c:pt idx="11118">
                  <c:v>-1</c:v>
                </c:pt>
                <c:pt idx="11119">
                  <c:v>-1</c:v>
                </c:pt>
                <c:pt idx="11120">
                  <c:v>-1</c:v>
                </c:pt>
                <c:pt idx="11121">
                  <c:v>-1</c:v>
                </c:pt>
                <c:pt idx="11122">
                  <c:v>-1</c:v>
                </c:pt>
                <c:pt idx="11123">
                  <c:v>-1</c:v>
                </c:pt>
                <c:pt idx="11124">
                  <c:v>-1</c:v>
                </c:pt>
                <c:pt idx="11125">
                  <c:v>-1</c:v>
                </c:pt>
                <c:pt idx="11126">
                  <c:v>-1</c:v>
                </c:pt>
                <c:pt idx="11127">
                  <c:v>-1</c:v>
                </c:pt>
                <c:pt idx="11128">
                  <c:v>-1</c:v>
                </c:pt>
                <c:pt idx="11129">
                  <c:v>-1</c:v>
                </c:pt>
                <c:pt idx="11130">
                  <c:v>-1</c:v>
                </c:pt>
                <c:pt idx="11131">
                  <c:v>-1</c:v>
                </c:pt>
                <c:pt idx="11132">
                  <c:v>-1</c:v>
                </c:pt>
                <c:pt idx="11133">
                  <c:v>-1</c:v>
                </c:pt>
                <c:pt idx="11134">
                  <c:v>-1</c:v>
                </c:pt>
                <c:pt idx="11135">
                  <c:v>-1</c:v>
                </c:pt>
                <c:pt idx="11136">
                  <c:v>-1</c:v>
                </c:pt>
                <c:pt idx="11137">
                  <c:v>-1</c:v>
                </c:pt>
                <c:pt idx="11138">
                  <c:v>-1</c:v>
                </c:pt>
                <c:pt idx="11139">
                  <c:v>-1</c:v>
                </c:pt>
                <c:pt idx="11140">
                  <c:v>-1</c:v>
                </c:pt>
                <c:pt idx="11141">
                  <c:v>-1</c:v>
                </c:pt>
                <c:pt idx="11142">
                  <c:v>-1</c:v>
                </c:pt>
                <c:pt idx="11143">
                  <c:v>-1</c:v>
                </c:pt>
                <c:pt idx="11144">
                  <c:v>-1</c:v>
                </c:pt>
                <c:pt idx="11145">
                  <c:v>-1</c:v>
                </c:pt>
                <c:pt idx="11146">
                  <c:v>-1</c:v>
                </c:pt>
                <c:pt idx="11147">
                  <c:v>-1</c:v>
                </c:pt>
                <c:pt idx="11148">
                  <c:v>-1</c:v>
                </c:pt>
                <c:pt idx="11149">
                  <c:v>-1</c:v>
                </c:pt>
                <c:pt idx="11150">
                  <c:v>-1</c:v>
                </c:pt>
                <c:pt idx="11151">
                  <c:v>-1</c:v>
                </c:pt>
                <c:pt idx="11152">
                  <c:v>-1</c:v>
                </c:pt>
                <c:pt idx="11153">
                  <c:v>-1</c:v>
                </c:pt>
                <c:pt idx="11154">
                  <c:v>-1</c:v>
                </c:pt>
                <c:pt idx="11155">
                  <c:v>-1</c:v>
                </c:pt>
                <c:pt idx="11156">
                  <c:v>-1</c:v>
                </c:pt>
                <c:pt idx="11157">
                  <c:v>-1</c:v>
                </c:pt>
                <c:pt idx="11158">
                  <c:v>-1</c:v>
                </c:pt>
                <c:pt idx="11159">
                  <c:v>-1</c:v>
                </c:pt>
                <c:pt idx="11160">
                  <c:v>-1</c:v>
                </c:pt>
                <c:pt idx="11161">
                  <c:v>-1</c:v>
                </c:pt>
                <c:pt idx="11162">
                  <c:v>-1</c:v>
                </c:pt>
                <c:pt idx="11163">
                  <c:v>-1</c:v>
                </c:pt>
                <c:pt idx="11164">
                  <c:v>-1</c:v>
                </c:pt>
                <c:pt idx="11165">
                  <c:v>-1</c:v>
                </c:pt>
                <c:pt idx="11166">
                  <c:v>-1</c:v>
                </c:pt>
                <c:pt idx="11167">
                  <c:v>-1</c:v>
                </c:pt>
                <c:pt idx="11168">
                  <c:v>-1</c:v>
                </c:pt>
                <c:pt idx="11169">
                  <c:v>-1</c:v>
                </c:pt>
                <c:pt idx="11170">
                  <c:v>-1</c:v>
                </c:pt>
                <c:pt idx="11171">
                  <c:v>-1</c:v>
                </c:pt>
                <c:pt idx="11172">
                  <c:v>-1</c:v>
                </c:pt>
                <c:pt idx="11173">
                  <c:v>-1</c:v>
                </c:pt>
                <c:pt idx="11174">
                  <c:v>-1</c:v>
                </c:pt>
                <c:pt idx="11175">
                  <c:v>-1</c:v>
                </c:pt>
                <c:pt idx="11176">
                  <c:v>-1</c:v>
                </c:pt>
                <c:pt idx="11177">
                  <c:v>-1</c:v>
                </c:pt>
                <c:pt idx="11178">
                  <c:v>-1</c:v>
                </c:pt>
                <c:pt idx="11179">
                  <c:v>-1</c:v>
                </c:pt>
                <c:pt idx="11180">
                  <c:v>-1</c:v>
                </c:pt>
                <c:pt idx="11181">
                  <c:v>-1</c:v>
                </c:pt>
                <c:pt idx="11182">
                  <c:v>-1</c:v>
                </c:pt>
                <c:pt idx="11183">
                  <c:v>-1</c:v>
                </c:pt>
                <c:pt idx="11184">
                  <c:v>-1</c:v>
                </c:pt>
                <c:pt idx="11185">
                  <c:v>-1</c:v>
                </c:pt>
                <c:pt idx="11186">
                  <c:v>-1</c:v>
                </c:pt>
                <c:pt idx="11187">
                  <c:v>-1</c:v>
                </c:pt>
                <c:pt idx="11188">
                  <c:v>-1</c:v>
                </c:pt>
                <c:pt idx="11189">
                  <c:v>-1</c:v>
                </c:pt>
                <c:pt idx="11190">
                  <c:v>-1</c:v>
                </c:pt>
                <c:pt idx="11191">
                  <c:v>-1</c:v>
                </c:pt>
                <c:pt idx="11192">
                  <c:v>-1</c:v>
                </c:pt>
                <c:pt idx="11193">
                  <c:v>-1</c:v>
                </c:pt>
                <c:pt idx="11194">
                  <c:v>-1</c:v>
                </c:pt>
                <c:pt idx="11195">
                  <c:v>-1</c:v>
                </c:pt>
                <c:pt idx="11196">
                  <c:v>-1</c:v>
                </c:pt>
                <c:pt idx="11197">
                  <c:v>-1</c:v>
                </c:pt>
                <c:pt idx="11198">
                  <c:v>-1</c:v>
                </c:pt>
                <c:pt idx="11199">
                  <c:v>-1</c:v>
                </c:pt>
                <c:pt idx="11200">
                  <c:v>-1</c:v>
                </c:pt>
                <c:pt idx="11201">
                  <c:v>-1</c:v>
                </c:pt>
                <c:pt idx="11202">
                  <c:v>-1</c:v>
                </c:pt>
                <c:pt idx="11203">
                  <c:v>-1</c:v>
                </c:pt>
                <c:pt idx="11204">
                  <c:v>-1</c:v>
                </c:pt>
                <c:pt idx="11205">
                  <c:v>-1</c:v>
                </c:pt>
                <c:pt idx="11206">
                  <c:v>-1</c:v>
                </c:pt>
                <c:pt idx="11207">
                  <c:v>-1</c:v>
                </c:pt>
                <c:pt idx="11208">
                  <c:v>-1</c:v>
                </c:pt>
                <c:pt idx="11209">
                  <c:v>-1</c:v>
                </c:pt>
                <c:pt idx="11210">
                  <c:v>-1</c:v>
                </c:pt>
                <c:pt idx="11211">
                  <c:v>-1</c:v>
                </c:pt>
                <c:pt idx="11212">
                  <c:v>-1</c:v>
                </c:pt>
                <c:pt idx="11213">
                  <c:v>-1</c:v>
                </c:pt>
                <c:pt idx="11214">
                  <c:v>-1</c:v>
                </c:pt>
                <c:pt idx="11215">
                  <c:v>-1</c:v>
                </c:pt>
                <c:pt idx="11216">
                  <c:v>-1</c:v>
                </c:pt>
                <c:pt idx="11217">
                  <c:v>-1</c:v>
                </c:pt>
                <c:pt idx="11218">
                  <c:v>-1</c:v>
                </c:pt>
                <c:pt idx="11219">
                  <c:v>-1</c:v>
                </c:pt>
                <c:pt idx="11220">
                  <c:v>-1</c:v>
                </c:pt>
                <c:pt idx="11221">
                  <c:v>-1</c:v>
                </c:pt>
                <c:pt idx="11222">
                  <c:v>-1</c:v>
                </c:pt>
                <c:pt idx="11223">
                  <c:v>-1</c:v>
                </c:pt>
                <c:pt idx="11224">
                  <c:v>-1</c:v>
                </c:pt>
                <c:pt idx="11225">
                  <c:v>-1</c:v>
                </c:pt>
                <c:pt idx="11226">
                  <c:v>-1</c:v>
                </c:pt>
                <c:pt idx="11227">
                  <c:v>-1</c:v>
                </c:pt>
                <c:pt idx="11228">
                  <c:v>-1</c:v>
                </c:pt>
                <c:pt idx="11229">
                  <c:v>-1</c:v>
                </c:pt>
                <c:pt idx="11230">
                  <c:v>-1</c:v>
                </c:pt>
                <c:pt idx="11231">
                  <c:v>-1</c:v>
                </c:pt>
                <c:pt idx="11232">
                  <c:v>-1</c:v>
                </c:pt>
                <c:pt idx="11233">
                  <c:v>-1</c:v>
                </c:pt>
                <c:pt idx="11234">
                  <c:v>-1</c:v>
                </c:pt>
                <c:pt idx="11235">
                  <c:v>-1</c:v>
                </c:pt>
                <c:pt idx="11236">
                  <c:v>-1</c:v>
                </c:pt>
                <c:pt idx="11237">
                  <c:v>-1</c:v>
                </c:pt>
                <c:pt idx="11238">
                  <c:v>-1</c:v>
                </c:pt>
                <c:pt idx="11239">
                  <c:v>-1</c:v>
                </c:pt>
                <c:pt idx="11240">
                  <c:v>-1</c:v>
                </c:pt>
                <c:pt idx="11241">
                  <c:v>-1</c:v>
                </c:pt>
                <c:pt idx="11242">
                  <c:v>-1</c:v>
                </c:pt>
                <c:pt idx="11243">
                  <c:v>-1</c:v>
                </c:pt>
                <c:pt idx="11244">
                  <c:v>-1</c:v>
                </c:pt>
                <c:pt idx="11245">
                  <c:v>-1</c:v>
                </c:pt>
                <c:pt idx="11246">
                  <c:v>-1</c:v>
                </c:pt>
                <c:pt idx="11247">
                  <c:v>-1</c:v>
                </c:pt>
                <c:pt idx="11248">
                  <c:v>-1</c:v>
                </c:pt>
                <c:pt idx="11249">
                  <c:v>-1</c:v>
                </c:pt>
                <c:pt idx="11250">
                  <c:v>-1</c:v>
                </c:pt>
                <c:pt idx="11251">
                  <c:v>-1</c:v>
                </c:pt>
                <c:pt idx="11252">
                  <c:v>-1</c:v>
                </c:pt>
                <c:pt idx="11253">
                  <c:v>-1</c:v>
                </c:pt>
                <c:pt idx="11254">
                  <c:v>-1</c:v>
                </c:pt>
                <c:pt idx="11255">
                  <c:v>-1</c:v>
                </c:pt>
                <c:pt idx="11256">
                  <c:v>-1</c:v>
                </c:pt>
                <c:pt idx="11257">
                  <c:v>-1</c:v>
                </c:pt>
                <c:pt idx="11258">
                  <c:v>-1</c:v>
                </c:pt>
                <c:pt idx="11259">
                  <c:v>-1</c:v>
                </c:pt>
                <c:pt idx="11260">
                  <c:v>-1</c:v>
                </c:pt>
                <c:pt idx="11261">
                  <c:v>-1</c:v>
                </c:pt>
                <c:pt idx="11262">
                  <c:v>-1</c:v>
                </c:pt>
                <c:pt idx="11263">
                  <c:v>-1</c:v>
                </c:pt>
                <c:pt idx="11264">
                  <c:v>-1</c:v>
                </c:pt>
                <c:pt idx="11265">
                  <c:v>-1</c:v>
                </c:pt>
                <c:pt idx="11266">
                  <c:v>-1</c:v>
                </c:pt>
                <c:pt idx="11267">
                  <c:v>-1</c:v>
                </c:pt>
                <c:pt idx="11268">
                  <c:v>-1</c:v>
                </c:pt>
                <c:pt idx="11269">
                  <c:v>-1</c:v>
                </c:pt>
                <c:pt idx="11270">
                  <c:v>-1</c:v>
                </c:pt>
                <c:pt idx="11271">
                  <c:v>-1</c:v>
                </c:pt>
                <c:pt idx="11272">
                  <c:v>-1</c:v>
                </c:pt>
                <c:pt idx="11273">
                  <c:v>-1</c:v>
                </c:pt>
                <c:pt idx="11274">
                  <c:v>-1</c:v>
                </c:pt>
                <c:pt idx="11275">
                  <c:v>-1</c:v>
                </c:pt>
                <c:pt idx="11276">
                  <c:v>-1</c:v>
                </c:pt>
                <c:pt idx="11277">
                  <c:v>-1</c:v>
                </c:pt>
                <c:pt idx="11278">
                  <c:v>-1</c:v>
                </c:pt>
                <c:pt idx="11279">
                  <c:v>-1</c:v>
                </c:pt>
                <c:pt idx="11280">
                  <c:v>-1</c:v>
                </c:pt>
                <c:pt idx="11281">
                  <c:v>-1</c:v>
                </c:pt>
                <c:pt idx="11282">
                  <c:v>-1</c:v>
                </c:pt>
                <c:pt idx="11283">
                  <c:v>-1</c:v>
                </c:pt>
                <c:pt idx="11284">
                  <c:v>-1</c:v>
                </c:pt>
                <c:pt idx="11285">
                  <c:v>-1</c:v>
                </c:pt>
                <c:pt idx="11286">
                  <c:v>-1</c:v>
                </c:pt>
                <c:pt idx="11287">
                  <c:v>-1</c:v>
                </c:pt>
                <c:pt idx="11288">
                  <c:v>-1</c:v>
                </c:pt>
                <c:pt idx="11289">
                  <c:v>-1</c:v>
                </c:pt>
                <c:pt idx="11290">
                  <c:v>-1</c:v>
                </c:pt>
                <c:pt idx="11291">
                  <c:v>-1</c:v>
                </c:pt>
                <c:pt idx="11292">
                  <c:v>-1</c:v>
                </c:pt>
                <c:pt idx="11293">
                  <c:v>-1</c:v>
                </c:pt>
                <c:pt idx="11294">
                  <c:v>-1</c:v>
                </c:pt>
                <c:pt idx="11295">
                  <c:v>-1</c:v>
                </c:pt>
                <c:pt idx="11296">
                  <c:v>-1</c:v>
                </c:pt>
                <c:pt idx="11297">
                  <c:v>-1</c:v>
                </c:pt>
                <c:pt idx="11298">
                  <c:v>-1</c:v>
                </c:pt>
                <c:pt idx="11299">
                  <c:v>-1</c:v>
                </c:pt>
                <c:pt idx="11300">
                  <c:v>-1</c:v>
                </c:pt>
                <c:pt idx="11301">
                  <c:v>-1</c:v>
                </c:pt>
                <c:pt idx="11302">
                  <c:v>-1</c:v>
                </c:pt>
                <c:pt idx="11303">
                  <c:v>-1</c:v>
                </c:pt>
                <c:pt idx="11304">
                  <c:v>-1</c:v>
                </c:pt>
                <c:pt idx="11305">
                  <c:v>-1</c:v>
                </c:pt>
                <c:pt idx="11306">
                  <c:v>-1</c:v>
                </c:pt>
                <c:pt idx="11307">
                  <c:v>-1</c:v>
                </c:pt>
                <c:pt idx="11308">
                  <c:v>-1</c:v>
                </c:pt>
                <c:pt idx="11309">
                  <c:v>-1</c:v>
                </c:pt>
                <c:pt idx="11310">
                  <c:v>-1</c:v>
                </c:pt>
                <c:pt idx="11311">
                  <c:v>-1</c:v>
                </c:pt>
                <c:pt idx="11312">
                  <c:v>-1</c:v>
                </c:pt>
                <c:pt idx="11313">
                  <c:v>-1</c:v>
                </c:pt>
                <c:pt idx="11314">
                  <c:v>-1</c:v>
                </c:pt>
                <c:pt idx="11315">
                  <c:v>-1</c:v>
                </c:pt>
                <c:pt idx="11316">
                  <c:v>-1</c:v>
                </c:pt>
                <c:pt idx="11317">
                  <c:v>-1</c:v>
                </c:pt>
                <c:pt idx="11318">
                  <c:v>-1</c:v>
                </c:pt>
                <c:pt idx="11319">
                  <c:v>-1</c:v>
                </c:pt>
                <c:pt idx="11320">
                  <c:v>-1</c:v>
                </c:pt>
                <c:pt idx="11321">
                  <c:v>-1</c:v>
                </c:pt>
                <c:pt idx="11322">
                  <c:v>-1</c:v>
                </c:pt>
                <c:pt idx="11323">
                  <c:v>-1</c:v>
                </c:pt>
                <c:pt idx="11324">
                  <c:v>-1</c:v>
                </c:pt>
                <c:pt idx="11325">
                  <c:v>-1</c:v>
                </c:pt>
                <c:pt idx="11326">
                  <c:v>-1</c:v>
                </c:pt>
                <c:pt idx="11327">
                  <c:v>-1</c:v>
                </c:pt>
                <c:pt idx="11328">
                  <c:v>-1</c:v>
                </c:pt>
                <c:pt idx="11329">
                  <c:v>-1</c:v>
                </c:pt>
                <c:pt idx="11330">
                  <c:v>-1</c:v>
                </c:pt>
                <c:pt idx="11331">
                  <c:v>-1</c:v>
                </c:pt>
                <c:pt idx="11332">
                  <c:v>-1</c:v>
                </c:pt>
                <c:pt idx="11333">
                  <c:v>-1</c:v>
                </c:pt>
                <c:pt idx="11334">
                  <c:v>-1</c:v>
                </c:pt>
                <c:pt idx="11335">
                  <c:v>-1</c:v>
                </c:pt>
                <c:pt idx="11336">
                  <c:v>-1</c:v>
                </c:pt>
                <c:pt idx="11337">
                  <c:v>-1</c:v>
                </c:pt>
                <c:pt idx="11338">
                  <c:v>-1</c:v>
                </c:pt>
                <c:pt idx="11339">
                  <c:v>-1</c:v>
                </c:pt>
                <c:pt idx="11340">
                  <c:v>-1</c:v>
                </c:pt>
                <c:pt idx="11341">
                  <c:v>-1</c:v>
                </c:pt>
                <c:pt idx="11342">
                  <c:v>-1</c:v>
                </c:pt>
                <c:pt idx="11343">
                  <c:v>-1</c:v>
                </c:pt>
                <c:pt idx="11344">
                  <c:v>-1</c:v>
                </c:pt>
                <c:pt idx="11345">
                  <c:v>-1</c:v>
                </c:pt>
                <c:pt idx="11346">
                  <c:v>-1</c:v>
                </c:pt>
                <c:pt idx="11347">
                  <c:v>-1</c:v>
                </c:pt>
                <c:pt idx="11348">
                  <c:v>-1</c:v>
                </c:pt>
                <c:pt idx="11349">
                  <c:v>-1</c:v>
                </c:pt>
                <c:pt idx="11350">
                  <c:v>-1</c:v>
                </c:pt>
                <c:pt idx="11351">
                  <c:v>-1</c:v>
                </c:pt>
                <c:pt idx="11352">
                  <c:v>-1</c:v>
                </c:pt>
                <c:pt idx="11353">
                  <c:v>-1</c:v>
                </c:pt>
                <c:pt idx="11354">
                  <c:v>-1</c:v>
                </c:pt>
                <c:pt idx="11355">
                  <c:v>-1</c:v>
                </c:pt>
                <c:pt idx="11356">
                  <c:v>-1</c:v>
                </c:pt>
                <c:pt idx="11357">
                  <c:v>-1</c:v>
                </c:pt>
                <c:pt idx="11358">
                  <c:v>-1</c:v>
                </c:pt>
                <c:pt idx="11359">
                  <c:v>-1</c:v>
                </c:pt>
                <c:pt idx="11360">
                  <c:v>-1</c:v>
                </c:pt>
                <c:pt idx="11361">
                  <c:v>-1</c:v>
                </c:pt>
                <c:pt idx="11362">
                  <c:v>-1</c:v>
                </c:pt>
                <c:pt idx="11363">
                  <c:v>-1</c:v>
                </c:pt>
                <c:pt idx="11364">
                  <c:v>-1</c:v>
                </c:pt>
                <c:pt idx="11365">
                  <c:v>-1</c:v>
                </c:pt>
                <c:pt idx="11366">
                  <c:v>-1</c:v>
                </c:pt>
                <c:pt idx="11367">
                  <c:v>-1</c:v>
                </c:pt>
                <c:pt idx="11368">
                  <c:v>-1</c:v>
                </c:pt>
                <c:pt idx="11369">
                  <c:v>-1</c:v>
                </c:pt>
                <c:pt idx="11370">
                  <c:v>-1</c:v>
                </c:pt>
                <c:pt idx="11371">
                  <c:v>-1</c:v>
                </c:pt>
                <c:pt idx="11372">
                  <c:v>-1</c:v>
                </c:pt>
                <c:pt idx="11373">
                  <c:v>-1</c:v>
                </c:pt>
                <c:pt idx="11374">
                  <c:v>-1</c:v>
                </c:pt>
                <c:pt idx="11375">
                  <c:v>-1</c:v>
                </c:pt>
                <c:pt idx="11376">
                  <c:v>-1</c:v>
                </c:pt>
                <c:pt idx="11377">
                  <c:v>-1</c:v>
                </c:pt>
                <c:pt idx="11378">
                  <c:v>-1</c:v>
                </c:pt>
                <c:pt idx="11379">
                  <c:v>-1</c:v>
                </c:pt>
                <c:pt idx="11380">
                  <c:v>-1</c:v>
                </c:pt>
                <c:pt idx="11381">
                  <c:v>-1</c:v>
                </c:pt>
                <c:pt idx="11382">
                  <c:v>-1</c:v>
                </c:pt>
                <c:pt idx="11383">
                  <c:v>-1</c:v>
                </c:pt>
                <c:pt idx="11384">
                  <c:v>-1</c:v>
                </c:pt>
                <c:pt idx="11385">
                  <c:v>-1</c:v>
                </c:pt>
                <c:pt idx="11386">
                  <c:v>-1</c:v>
                </c:pt>
                <c:pt idx="11387">
                  <c:v>-1</c:v>
                </c:pt>
                <c:pt idx="11388">
                  <c:v>-1</c:v>
                </c:pt>
                <c:pt idx="11389">
                  <c:v>-1</c:v>
                </c:pt>
                <c:pt idx="11390">
                  <c:v>-1</c:v>
                </c:pt>
                <c:pt idx="11391">
                  <c:v>-1</c:v>
                </c:pt>
                <c:pt idx="11392">
                  <c:v>-1</c:v>
                </c:pt>
                <c:pt idx="11393">
                  <c:v>-1</c:v>
                </c:pt>
                <c:pt idx="11394">
                  <c:v>-1</c:v>
                </c:pt>
                <c:pt idx="11395">
                  <c:v>-1</c:v>
                </c:pt>
                <c:pt idx="11396">
                  <c:v>-1</c:v>
                </c:pt>
                <c:pt idx="11397">
                  <c:v>-1</c:v>
                </c:pt>
                <c:pt idx="11398">
                  <c:v>-1</c:v>
                </c:pt>
                <c:pt idx="11399">
                  <c:v>-1</c:v>
                </c:pt>
                <c:pt idx="11400">
                  <c:v>-1</c:v>
                </c:pt>
                <c:pt idx="11401">
                  <c:v>-1</c:v>
                </c:pt>
                <c:pt idx="11402">
                  <c:v>-1</c:v>
                </c:pt>
                <c:pt idx="11403">
                  <c:v>-1</c:v>
                </c:pt>
                <c:pt idx="11404">
                  <c:v>-1</c:v>
                </c:pt>
                <c:pt idx="11405">
                  <c:v>-1</c:v>
                </c:pt>
                <c:pt idx="11406">
                  <c:v>-1</c:v>
                </c:pt>
                <c:pt idx="11407">
                  <c:v>-1</c:v>
                </c:pt>
                <c:pt idx="11408">
                  <c:v>-1</c:v>
                </c:pt>
                <c:pt idx="11409">
                  <c:v>-1</c:v>
                </c:pt>
                <c:pt idx="11410">
                  <c:v>-1</c:v>
                </c:pt>
                <c:pt idx="11411">
                  <c:v>-1</c:v>
                </c:pt>
                <c:pt idx="11412">
                  <c:v>-1</c:v>
                </c:pt>
                <c:pt idx="11413">
                  <c:v>-1</c:v>
                </c:pt>
                <c:pt idx="11414">
                  <c:v>-1</c:v>
                </c:pt>
                <c:pt idx="11415">
                  <c:v>-1</c:v>
                </c:pt>
                <c:pt idx="11416">
                  <c:v>-1</c:v>
                </c:pt>
                <c:pt idx="11417">
                  <c:v>-1</c:v>
                </c:pt>
                <c:pt idx="11418">
                  <c:v>-1</c:v>
                </c:pt>
                <c:pt idx="11419">
                  <c:v>-1</c:v>
                </c:pt>
                <c:pt idx="11420">
                  <c:v>-1</c:v>
                </c:pt>
                <c:pt idx="11421">
                  <c:v>-1</c:v>
                </c:pt>
                <c:pt idx="11422">
                  <c:v>-1</c:v>
                </c:pt>
                <c:pt idx="11423">
                  <c:v>-1</c:v>
                </c:pt>
                <c:pt idx="11424">
                  <c:v>-1</c:v>
                </c:pt>
                <c:pt idx="11425">
                  <c:v>-1</c:v>
                </c:pt>
                <c:pt idx="11426">
                  <c:v>-1</c:v>
                </c:pt>
                <c:pt idx="11427">
                  <c:v>-1</c:v>
                </c:pt>
                <c:pt idx="11428">
                  <c:v>-1</c:v>
                </c:pt>
                <c:pt idx="11429">
                  <c:v>-1</c:v>
                </c:pt>
                <c:pt idx="11430">
                  <c:v>-1</c:v>
                </c:pt>
                <c:pt idx="11431">
                  <c:v>-1</c:v>
                </c:pt>
                <c:pt idx="11432">
                  <c:v>-1</c:v>
                </c:pt>
                <c:pt idx="11433">
                  <c:v>-1</c:v>
                </c:pt>
                <c:pt idx="11434">
                  <c:v>-1</c:v>
                </c:pt>
                <c:pt idx="11435">
                  <c:v>-1</c:v>
                </c:pt>
                <c:pt idx="11436">
                  <c:v>-1</c:v>
                </c:pt>
                <c:pt idx="11437">
                  <c:v>-1</c:v>
                </c:pt>
                <c:pt idx="11438">
                  <c:v>-1</c:v>
                </c:pt>
                <c:pt idx="11439">
                  <c:v>-1</c:v>
                </c:pt>
                <c:pt idx="11440">
                  <c:v>-1</c:v>
                </c:pt>
                <c:pt idx="11441">
                  <c:v>-1</c:v>
                </c:pt>
                <c:pt idx="11442">
                  <c:v>-1</c:v>
                </c:pt>
                <c:pt idx="11443">
                  <c:v>-1</c:v>
                </c:pt>
                <c:pt idx="11444">
                  <c:v>-1</c:v>
                </c:pt>
                <c:pt idx="11445">
                  <c:v>-1</c:v>
                </c:pt>
                <c:pt idx="11446">
                  <c:v>-1</c:v>
                </c:pt>
                <c:pt idx="11447">
                  <c:v>-1</c:v>
                </c:pt>
                <c:pt idx="11448">
                  <c:v>-1</c:v>
                </c:pt>
                <c:pt idx="11449">
                  <c:v>-1</c:v>
                </c:pt>
                <c:pt idx="11450">
                  <c:v>-1</c:v>
                </c:pt>
                <c:pt idx="11451">
                  <c:v>-1</c:v>
                </c:pt>
                <c:pt idx="11452">
                  <c:v>-1</c:v>
                </c:pt>
                <c:pt idx="11453">
                  <c:v>-1</c:v>
                </c:pt>
                <c:pt idx="11454">
                  <c:v>-1</c:v>
                </c:pt>
                <c:pt idx="11455">
                  <c:v>-1</c:v>
                </c:pt>
                <c:pt idx="11456">
                  <c:v>-1</c:v>
                </c:pt>
                <c:pt idx="11457">
                  <c:v>-1</c:v>
                </c:pt>
                <c:pt idx="11458">
                  <c:v>-1</c:v>
                </c:pt>
                <c:pt idx="11459">
                  <c:v>-1</c:v>
                </c:pt>
                <c:pt idx="11460">
                  <c:v>-1</c:v>
                </c:pt>
                <c:pt idx="11461">
                  <c:v>-1</c:v>
                </c:pt>
                <c:pt idx="11462">
                  <c:v>-1</c:v>
                </c:pt>
                <c:pt idx="11463">
                  <c:v>-1</c:v>
                </c:pt>
                <c:pt idx="11464">
                  <c:v>-1</c:v>
                </c:pt>
                <c:pt idx="11465">
                  <c:v>-1</c:v>
                </c:pt>
                <c:pt idx="11466">
                  <c:v>0.46300000000000002</c:v>
                </c:pt>
                <c:pt idx="11467">
                  <c:v>-1</c:v>
                </c:pt>
                <c:pt idx="11468">
                  <c:v>-1</c:v>
                </c:pt>
                <c:pt idx="11469">
                  <c:v>-1</c:v>
                </c:pt>
                <c:pt idx="11470">
                  <c:v>-1</c:v>
                </c:pt>
                <c:pt idx="11471">
                  <c:v>-1</c:v>
                </c:pt>
                <c:pt idx="11472">
                  <c:v>-1</c:v>
                </c:pt>
                <c:pt idx="11473">
                  <c:v>-1</c:v>
                </c:pt>
                <c:pt idx="11474">
                  <c:v>-1</c:v>
                </c:pt>
                <c:pt idx="11475">
                  <c:v>-1</c:v>
                </c:pt>
                <c:pt idx="11476">
                  <c:v>-1</c:v>
                </c:pt>
                <c:pt idx="11477">
                  <c:v>-1</c:v>
                </c:pt>
                <c:pt idx="11478">
                  <c:v>-1</c:v>
                </c:pt>
                <c:pt idx="11479">
                  <c:v>-1</c:v>
                </c:pt>
                <c:pt idx="11480">
                  <c:v>-1</c:v>
                </c:pt>
                <c:pt idx="11481">
                  <c:v>-1</c:v>
                </c:pt>
                <c:pt idx="11482">
                  <c:v>-1</c:v>
                </c:pt>
                <c:pt idx="11483">
                  <c:v>-1</c:v>
                </c:pt>
                <c:pt idx="11484">
                  <c:v>-1</c:v>
                </c:pt>
                <c:pt idx="11485">
                  <c:v>-1</c:v>
                </c:pt>
                <c:pt idx="11486">
                  <c:v>-1</c:v>
                </c:pt>
                <c:pt idx="11487">
                  <c:v>-1</c:v>
                </c:pt>
                <c:pt idx="11488">
                  <c:v>-1</c:v>
                </c:pt>
                <c:pt idx="11489">
                  <c:v>-1</c:v>
                </c:pt>
                <c:pt idx="11490">
                  <c:v>-1</c:v>
                </c:pt>
                <c:pt idx="11491">
                  <c:v>-1</c:v>
                </c:pt>
                <c:pt idx="11492">
                  <c:v>-1</c:v>
                </c:pt>
                <c:pt idx="11493">
                  <c:v>-1</c:v>
                </c:pt>
                <c:pt idx="11494">
                  <c:v>-1</c:v>
                </c:pt>
                <c:pt idx="11495">
                  <c:v>-1</c:v>
                </c:pt>
                <c:pt idx="11496">
                  <c:v>-1</c:v>
                </c:pt>
                <c:pt idx="11497">
                  <c:v>-1</c:v>
                </c:pt>
                <c:pt idx="11498">
                  <c:v>-1</c:v>
                </c:pt>
                <c:pt idx="11499">
                  <c:v>-1</c:v>
                </c:pt>
                <c:pt idx="11500">
                  <c:v>-1</c:v>
                </c:pt>
                <c:pt idx="11501">
                  <c:v>-1</c:v>
                </c:pt>
                <c:pt idx="11502">
                  <c:v>-1</c:v>
                </c:pt>
                <c:pt idx="11503">
                  <c:v>-1</c:v>
                </c:pt>
                <c:pt idx="11504">
                  <c:v>-1</c:v>
                </c:pt>
                <c:pt idx="11505">
                  <c:v>-1</c:v>
                </c:pt>
                <c:pt idx="11506">
                  <c:v>-1</c:v>
                </c:pt>
                <c:pt idx="11507">
                  <c:v>-1</c:v>
                </c:pt>
                <c:pt idx="11508">
                  <c:v>-1</c:v>
                </c:pt>
                <c:pt idx="11509">
                  <c:v>-1</c:v>
                </c:pt>
                <c:pt idx="11510">
                  <c:v>-1</c:v>
                </c:pt>
                <c:pt idx="11511">
                  <c:v>-1</c:v>
                </c:pt>
                <c:pt idx="11512">
                  <c:v>-1</c:v>
                </c:pt>
                <c:pt idx="11513">
                  <c:v>-1</c:v>
                </c:pt>
                <c:pt idx="11514">
                  <c:v>-1</c:v>
                </c:pt>
                <c:pt idx="11515">
                  <c:v>-1</c:v>
                </c:pt>
                <c:pt idx="11516">
                  <c:v>-1</c:v>
                </c:pt>
                <c:pt idx="11517">
                  <c:v>-1</c:v>
                </c:pt>
                <c:pt idx="11518">
                  <c:v>-1</c:v>
                </c:pt>
                <c:pt idx="11519">
                  <c:v>-1</c:v>
                </c:pt>
                <c:pt idx="11520">
                  <c:v>-1</c:v>
                </c:pt>
                <c:pt idx="11521">
                  <c:v>-1</c:v>
                </c:pt>
                <c:pt idx="11522">
                  <c:v>-1</c:v>
                </c:pt>
                <c:pt idx="11523">
                  <c:v>-1</c:v>
                </c:pt>
                <c:pt idx="11524">
                  <c:v>-1</c:v>
                </c:pt>
                <c:pt idx="11525">
                  <c:v>-1</c:v>
                </c:pt>
                <c:pt idx="11526">
                  <c:v>-1</c:v>
                </c:pt>
                <c:pt idx="11527">
                  <c:v>-1</c:v>
                </c:pt>
                <c:pt idx="11528">
                  <c:v>-1</c:v>
                </c:pt>
                <c:pt idx="11529">
                  <c:v>-1</c:v>
                </c:pt>
                <c:pt idx="11530">
                  <c:v>-1</c:v>
                </c:pt>
                <c:pt idx="11531">
                  <c:v>-1</c:v>
                </c:pt>
                <c:pt idx="11532">
                  <c:v>-1</c:v>
                </c:pt>
                <c:pt idx="11533">
                  <c:v>-1</c:v>
                </c:pt>
                <c:pt idx="11534">
                  <c:v>-1</c:v>
                </c:pt>
                <c:pt idx="11535">
                  <c:v>-1</c:v>
                </c:pt>
                <c:pt idx="11536">
                  <c:v>-1</c:v>
                </c:pt>
                <c:pt idx="11537">
                  <c:v>-1</c:v>
                </c:pt>
                <c:pt idx="11538">
                  <c:v>-1</c:v>
                </c:pt>
                <c:pt idx="11539">
                  <c:v>-1</c:v>
                </c:pt>
                <c:pt idx="11540">
                  <c:v>-1</c:v>
                </c:pt>
                <c:pt idx="11541">
                  <c:v>-1</c:v>
                </c:pt>
                <c:pt idx="11542">
                  <c:v>-1</c:v>
                </c:pt>
                <c:pt idx="11543">
                  <c:v>-1</c:v>
                </c:pt>
                <c:pt idx="11544">
                  <c:v>-1</c:v>
                </c:pt>
                <c:pt idx="11545">
                  <c:v>-1</c:v>
                </c:pt>
                <c:pt idx="11546">
                  <c:v>-1</c:v>
                </c:pt>
                <c:pt idx="11547">
                  <c:v>-1</c:v>
                </c:pt>
                <c:pt idx="11548">
                  <c:v>-1</c:v>
                </c:pt>
                <c:pt idx="11549">
                  <c:v>-1</c:v>
                </c:pt>
                <c:pt idx="11550">
                  <c:v>-1</c:v>
                </c:pt>
                <c:pt idx="11551">
                  <c:v>-1</c:v>
                </c:pt>
                <c:pt idx="11552">
                  <c:v>-1</c:v>
                </c:pt>
                <c:pt idx="11553">
                  <c:v>-1</c:v>
                </c:pt>
                <c:pt idx="11554">
                  <c:v>-1</c:v>
                </c:pt>
                <c:pt idx="11555">
                  <c:v>-1</c:v>
                </c:pt>
                <c:pt idx="11556">
                  <c:v>-1</c:v>
                </c:pt>
                <c:pt idx="11557">
                  <c:v>-1</c:v>
                </c:pt>
                <c:pt idx="11558">
                  <c:v>-1</c:v>
                </c:pt>
                <c:pt idx="11559">
                  <c:v>-1</c:v>
                </c:pt>
                <c:pt idx="11560">
                  <c:v>-1</c:v>
                </c:pt>
                <c:pt idx="11561">
                  <c:v>-1</c:v>
                </c:pt>
                <c:pt idx="11562">
                  <c:v>-1</c:v>
                </c:pt>
                <c:pt idx="11563">
                  <c:v>-1</c:v>
                </c:pt>
                <c:pt idx="11564">
                  <c:v>-1</c:v>
                </c:pt>
                <c:pt idx="11565">
                  <c:v>-1</c:v>
                </c:pt>
                <c:pt idx="11566">
                  <c:v>-1</c:v>
                </c:pt>
                <c:pt idx="11567">
                  <c:v>-1</c:v>
                </c:pt>
                <c:pt idx="11568">
                  <c:v>-1</c:v>
                </c:pt>
                <c:pt idx="11569">
                  <c:v>-1</c:v>
                </c:pt>
                <c:pt idx="11570">
                  <c:v>-1</c:v>
                </c:pt>
                <c:pt idx="11571">
                  <c:v>-1</c:v>
                </c:pt>
                <c:pt idx="11572">
                  <c:v>-1</c:v>
                </c:pt>
                <c:pt idx="11573">
                  <c:v>-1</c:v>
                </c:pt>
                <c:pt idx="11574">
                  <c:v>-1</c:v>
                </c:pt>
                <c:pt idx="11575">
                  <c:v>-1</c:v>
                </c:pt>
                <c:pt idx="11576">
                  <c:v>-1</c:v>
                </c:pt>
                <c:pt idx="11577">
                  <c:v>-1</c:v>
                </c:pt>
                <c:pt idx="11578">
                  <c:v>-1</c:v>
                </c:pt>
                <c:pt idx="11579">
                  <c:v>-1</c:v>
                </c:pt>
                <c:pt idx="11580">
                  <c:v>-1</c:v>
                </c:pt>
                <c:pt idx="11581">
                  <c:v>-1</c:v>
                </c:pt>
                <c:pt idx="11582">
                  <c:v>-1</c:v>
                </c:pt>
                <c:pt idx="11583">
                  <c:v>-1</c:v>
                </c:pt>
                <c:pt idx="11584">
                  <c:v>-1</c:v>
                </c:pt>
                <c:pt idx="11585">
                  <c:v>-1</c:v>
                </c:pt>
                <c:pt idx="11586">
                  <c:v>-1</c:v>
                </c:pt>
                <c:pt idx="11587">
                  <c:v>-1</c:v>
                </c:pt>
                <c:pt idx="11588">
                  <c:v>-1</c:v>
                </c:pt>
                <c:pt idx="11589">
                  <c:v>-1</c:v>
                </c:pt>
                <c:pt idx="11590">
                  <c:v>-1</c:v>
                </c:pt>
                <c:pt idx="11591">
                  <c:v>-1</c:v>
                </c:pt>
                <c:pt idx="11592">
                  <c:v>-1</c:v>
                </c:pt>
                <c:pt idx="11593">
                  <c:v>-1</c:v>
                </c:pt>
                <c:pt idx="11594">
                  <c:v>-1</c:v>
                </c:pt>
                <c:pt idx="11595">
                  <c:v>-1</c:v>
                </c:pt>
                <c:pt idx="11596">
                  <c:v>-1</c:v>
                </c:pt>
                <c:pt idx="11597">
                  <c:v>-1</c:v>
                </c:pt>
                <c:pt idx="11598">
                  <c:v>-1</c:v>
                </c:pt>
                <c:pt idx="11599">
                  <c:v>-1</c:v>
                </c:pt>
                <c:pt idx="11600">
                  <c:v>-1</c:v>
                </c:pt>
                <c:pt idx="11601">
                  <c:v>-1</c:v>
                </c:pt>
                <c:pt idx="11602">
                  <c:v>-1</c:v>
                </c:pt>
                <c:pt idx="11603">
                  <c:v>-1</c:v>
                </c:pt>
                <c:pt idx="11604">
                  <c:v>-1</c:v>
                </c:pt>
                <c:pt idx="11605">
                  <c:v>-1</c:v>
                </c:pt>
                <c:pt idx="11606">
                  <c:v>-1</c:v>
                </c:pt>
                <c:pt idx="11607">
                  <c:v>-1</c:v>
                </c:pt>
                <c:pt idx="11608">
                  <c:v>-1</c:v>
                </c:pt>
                <c:pt idx="11609">
                  <c:v>-1</c:v>
                </c:pt>
                <c:pt idx="11610">
                  <c:v>-1</c:v>
                </c:pt>
                <c:pt idx="11611">
                  <c:v>-1</c:v>
                </c:pt>
                <c:pt idx="11612">
                  <c:v>-1</c:v>
                </c:pt>
                <c:pt idx="11613">
                  <c:v>-1</c:v>
                </c:pt>
                <c:pt idx="11614">
                  <c:v>-1</c:v>
                </c:pt>
                <c:pt idx="11615">
                  <c:v>-1</c:v>
                </c:pt>
                <c:pt idx="11616">
                  <c:v>-1</c:v>
                </c:pt>
                <c:pt idx="11617">
                  <c:v>-1</c:v>
                </c:pt>
                <c:pt idx="11618">
                  <c:v>-1</c:v>
                </c:pt>
                <c:pt idx="11619">
                  <c:v>-1</c:v>
                </c:pt>
                <c:pt idx="11620">
                  <c:v>-1</c:v>
                </c:pt>
                <c:pt idx="11621">
                  <c:v>-1</c:v>
                </c:pt>
                <c:pt idx="11622">
                  <c:v>-1</c:v>
                </c:pt>
                <c:pt idx="11623">
                  <c:v>-1</c:v>
                </c:pt>
                <c:pt idx="11624">
                  <c:v>-1</c:v>
                </c:pt>
                <c:pt idx="11625">
                  <c:v>-1</c:v>
                </c:pt>
                <c:pt idx="11626">
                  <c:v>-1</c:v>
                </c:pt>
                <c:pt idx="11627">
                  <c:v>-1</c:v>
                </c:pt>
                <c:pt idx="11628">
                  <c:v>-1</c:v>
                </c:pt>
                <c:pt idx="11629">
                  <c:v>-1</c:v>
                </c:pt>
                <c:pt idx="11630">
                  <c:v>-1</c:v>
                </c:pt>
                <c:pt idx="11631">
                  <c:v>-1</c:v>
                </c:pt>
                <c:pt idx="11632">
                  <c:v>-1</c:v>
                </c:pt>
                <c:pt idx="11633">
                  <c:v>-1</c:v>
                </c:pt>
                <c:pt idx="11634">
                  <c:v>-1</c:v>
                </c:pt>
                <c:pt idx="11635">
                  <c:v>-1</c:v>
                </c:pt>
                <c:pt idx="11636">
                  <c:v>-1</c:v>
                </c:pt>
                <c:pt idx="11637">
                  <c:v>-1</c:v>
                </c:pt>
                <c:pt idx="11638">
                  <c:v>-1</c:v>
                </c:pt>
                <c:pt idx="11639">
                  <c:v>-1</c:v>
                </c:pt>
                <c:pt idx="11640">
                  <c:v>-1</c:v>
                </c:pt>
                <c:pt idx="11641">
                  <c:v>-1</c:v>
                </c:pt>
                <c:pt idx="11642">
                  <c:v>-1</c:v>
                </c:pt>
                <c:pt idx="11643">
                  <c:v>-1</c:v>
                </c:pt>
                <c:pt idx="11644">
                  <c:v>-1</c:v>
                </c:pt>
                <c:pt idx="11645">
                  <c:v>-1</c:v>
                </c:pt>
                <c:pt idx="11646">
                  <c:v>-1</c:v>
                </c:pt>
                <c:pt idx="11647">
                  <c:v>-1</c:v>
                </c:pt>
                <c:pt idx="11648">
                  <c:v>-1</c:v>
                </c:pt>
                <c:pt idx="11649">
                  <c:v>-1</c:v>
                </c:pt>
                <c:pt idx="11650">
                  <c:v>-1</c:v>
                </c:pt>
                <c:pt idx="11651">
                  <c:v>-1</c:v>
                </c:pt>
                <c:pt idx="11652">
                  <c:v>-1</c:v>
                </c:pt>
                <c:pt idx="11653">
                  <c:v>-1</c:v>
                </c:pt>
                <c:pt idx="11654">
                  <c:v>-1</c:v>
                </c:pt>
                <c:pt idx="11655">
                  <c:v>-1</c:v>
                </c:pt>
                <c:pt idx="11656">
                  <c:v>-1</c:v>
                </c:pt>
                <c:pt idx="11657">
                  <c:v>-1</c:v>
                </c:pt>
                <c:pt idx="11658">
                  <c:v>-1</c:v>
                </c:pt>
                <c:pt idx="11659">
                  <c:v>-1</c:v>
                </c:pt>
                <c:pt idx="11660">
                  <c:v>-1</c:v>
                </c:pt>
                <c:pt idx="11661">
                  <c:v>-1</c:v>
                </c:pt>
                <c:pt idx="11662">
                  <c:v>-1</c:v>
                </c:pt>
                <c:pt idx="11663">
                  <c:v>-1</c:v>
                </c:pt>
                <c:pt idx="11664">
                  <c:v>-1</c:v>
                </c:pt>
                <c:pt idx="11665">
                  <c:v>-1</c:v>
                </c:pt>
                <c:pt idx="11666">
                  <c:v>-1</c:v>
                </c:pt>
                <c:pt idx="11667">
                  <c:v>-1</c:v>
                </c:pt>
                <c:pt idx="11668">
                  <c:v>-1</c:v>
                </c:pt>
                <c:pt idx="11669">
                  <c:v>-1</c:v>
                </c:pt>
                <c:pt idx="11670">
                  <c:v>-1</c:v>
                </c:pt>
                <c:pt idx="11671">
                  <c:v>-1</c:v>
                </c:pt>
                <c:pt idx="11672">
                  <c:v>-1</c:v>
                </c:pt>
                <c:pt idx="11673">
                  <c:v>-1</c:v>
                </c:pt>
                <c:pt idx="11674">
                  <c:v>-1</c:v>
                </c:pt>
                <c:pt idx="11675">
                  <c:v>-1</c:v>
                </c:pt>
                <c:pt idx="11676">
                  <c:v>-1</c:v>
                </c:pt>
                <c:pt idx="11677">
                  <c:v>-1</c:v>
                </c:pt>
                <c:pt idx="11678">
                  <c:v>-1</c:v>
                </c:pt>
                <c:pt idx="11679">
                  <c:v>-1</c:v>
                </c:pt>
                <c:pt idx="11680">
                  <c:v>-1</c:v>
                </c:pt>
                <c:pt idx="11681">
                  <c:v>-1</c:v>
                </c:pt>
                <c:pt idx="11682">
                  <c:v>-1</c:v>
                </c:pt>
                <c:pt idx="11683">
                  <c:v>-1</c:v>
                </c:pt>
                <c:pt idx="11684">
                  <c:v>-1</c:v>
                </c:pt>
                <c:pt idx="11685">
                  <c:v>-1</c:v>
                </c:pt>
                <c:pt idx="11686">
                  <c:v>-1</c:v>
                </c:pt>
                <c:pt idx="11687">
                  <c:v>-1</c:v>
                </c:pt>
                <c:pt idx="11688">
                  <c:v>-1</c:v>
                </c:pt>
                <c:pt idx="11689">
                  <c:v>-1</c:v>
                </c:pt>
                <c:pt idx="11690">
                  <c:v>-1</c:v>
                </c:pt>
                <c:pt idx="11691">
                  <c:v>-1</c:v>
                </c:pt>
                <c:pt idx="11692">
                  <c:v>-1</c:v>
                </c:pt>
                <c:pt idx="11693">
                  <c:v>-1</c:v>
                </c:pt>
                <c:pt idx="11694">
                  <c:v>-1</c:v>
                </c:pt>
                <c:pt idx="11695">
                  <c:v>-1</c:v>
                </c:pt>
                <c:pt idx="11696">
                  <c:v>-1</c:v>
                </c:pt>
                <c:pt idx="11697">
                  <c:v>-1</c:v>
                </c:pt>
                <c:pt idx="11698">
                  <c:v>-1</c:v>
                </c:pt>
                <c:pt idx="11699">
                  <c:v>-1</c:v>
                </c:pt>
                <c:pt idx="11700">
                  <c:v>-1</c:v>
                </c:pt>
                <c:pt idx="11701">
                  <c:v>-1</c:v>
                </c:pt>
                <c:pt idx="11702">
                  <c:v>-1</c:v>
                </c:pt>
                <c:pt idx="11703">
                  <c:v>-1</c:v>
                </c:pt>
                <c:pt idx="11704">
                  <c:v>-1</c:v>
                </c:pt>
                <c:pt idx="11705">
                  <c:v>-1</c:v>
                </c:pt>
                <c:pt idx="11706">
                  <c:v>-1</c:v>
                </c:pt>
                <c:pt idx="11707">
                  <c:v>-1</c:v>
                </c:pt>
                <c:pt idx="11708">
                  <c:v>-1</c:v>
                </c:pt>
                <c:pt idx="11709">
                  <c:v>-1</c:v>
                </c:pt>
                <c:pt idx="11710">
                  <c:v>-1</c:v>
                </c:pt>
                <c:pt idx="11711">
                  <c:v>-1</c:v>
                </c:pt>
                <c:pt idx="11712">
                  <c:v>-1</c:v>
                </c:pt>
                <c:pt idx="11713">
                  <c:v>-1</c:v>
                </c:pt>
                <c:pt idx="11714">
                  <c:v>-1</c:v>
                </c:pt>
                <c:pt idx="11715">
                  <c:v>-1</c:v>
                </c:pt>
                <c:pt idx="11716">
                  <c:v>-1</c:v>
                </c:pt>
                <c:pt idx="11717">
                  <c:v>-1</c:v>
                </c:pt>
                <c:pt idx="11718">
                  <c:v>-1</c:v>
                </c:pt>
                <c:pt idx="11719">
                  <c:v>-1</c:v>
                </c:pt>
                <c:pt idx="11720">
                  <c:v>-1</c:v>
                </c:pt>
                <c:pt idx="11721">
                  <c:v>-1</c:v>
                </c:pt>
                <c:pt idx="11722">
                  <c:v>-1</c:v>
                </c:pt>
                <c:pt idx="11723">
                  <c:v>-1</c:v>
                </c:pt>
                <c:pt idx="11724">
                  <c:v>-1</c:v>
                </c:pt>
                <c:pt idx="11725">
                  <c:v>-1</c:v>
                </c:pt>
                <c:pt idx="11726">
                  <c:v>-1</c:v>
                </c:pt>
                <c:pt idx="11727">
                  <c:v>-1</c:v>
                </c:pt>
                <c:pt idx="11728">
                  <c:v>-1</c:v>
                </c:pt>
                <c:pt idx="11729">
                  <c:v>-1</c:v>
                </c:pt>
                <c:pt idx="11730">
                  <c:v>-1</c:v>
                </c:pt>
                <c:pt idx="11731">
                  <c:v>-1</c:v>
                </c:pt>
                <c:pt idx="11732">
                  <c:v>-1</c:v>
                </c:pt>
                <c:pt idx="11733">
                  <c:v>-1</c:v>
                </c:pt>
                <c:pt idx="11734">
                  <c:v>-1</c:v>
                </c:pt>
                <c:pt idx="11735">
                  <c:v>-1</c:v>
                </c:pt>
                <c:pt idx="11736">
                  <c:v>-1</c:v>
                </c:pt>
                <c:pt idx="11737">
                  <c:v>-1</c:v>
                </c:pt>
                <c:pt idx="11738">
                  <c:v>-1</c:v>
                </c:pt>
                <c:pt idx="11739">
                  <c:v>-1</c:v>
                </c:pt>
                <c:pt idx="11740">
                  <c:v>-1</c:v>
                </c:pt>
                <c:pt idx="11741">
                  <c:v>-1</c:v>
                </c:pt>
                <c:pt idx="11742">
                  <c:v>-1</c:v>
                </c:pt>
                <c:pt idx="11743">
                  <c:v>-1</c:v>
                </c:pt>
                <c:pt idx="11744">
                  <c:v>-1</c:v>
                </c:pt>
                <c:pt idx="11745">
                  <c:v>-1</c:v>
                </c:pt>
                <c:pt idx="11746">
                  <c:v>-1</c:v>
                </c:pt>
                <c:pt idx="11747">
                  <c:v>-1</c:v>
                </c:pt>
                <c:pt idx="11748">
                  <c:v>-1</c:v>
                </c:pt>
                <c:pt idx="11749">
                  <c:v>-1</c:v>
                </c:pt>
                <c:pt idx="11750">
                  <c:v>-1</c:v>
                </c:pt>
                <c:pt idx="11751">
                  <c:v>-1</c:v>
                </c:pt>
                <c:pt idx="11752">
                  <c:v>-1</c:v>
                </c:pt>
                <c:pt idx="11753">
                  <c:v>-1</c:v>
                </c:pt>
                <c:pt idx="11754">
                  <c:v>-1</c:v>
                </c:pt>
                <c:pt idx="11755">
                  <c:v>-1</c:v>
                </c:pt>
                <c:pt idx="11756">
                  <c:v>-1</c:v>
                </c:pt>
                <c:pt idx="11757">
                  <c:v>-1</c:v>
                </c:pt>
                <c:pt idx="11758">
                  <c:v>-1</c:v>
                </c:pt>
                <c:pt idx="11759">
                  <c:v>-1</c:v>
                </c:pt>
                <c:pt idx="11760">
                  <c:v>-1</c:v>
                </c:pt>
                <c:pt idx="11761">
                  <c:v>-1</c:v>
                </c:pt>
                <c:pt idx="11762">
                  <c:v>-1</c:v>
                </c:pt>
                <c:pt idx="11763">
                  <c:v>-1</c:v>
                </c:pt>
                <c:pt idx="11764">
                  <c:v>-1</c:v>
                </c:pt>
                <c:pt idx="11765">
                  <c:v>-1</c:v>
                </c:pt>
                <c:pt idx="11766">
                  <c:v>-1</c:v>
                </c:pt>
                <c:pt idx="11767">
                  <c:v>-1</c:v>
                </c:pt>
                <c:pt idx="11768">
                  <c:v>-1</c:v>
                </c:pt>
                <c:pt idx="11769">
                  <c:v>-1</c:v>
                </c:pt>
                <c:pt idx="11770">
                  <c:v>-1</c:v>
                </c:pt>
                <c:pt idx="11771">
                  <c:v>-1</c:v>
                </c:pt>
                <c:pt idx="11772">
                  <c:v>-1</c:v>
                </c:pt>
                <c:pt idx="11773">
                  <c:v>-1</c:v>
                </c:pt>
                <c:pt idx="11774">
                  <c:v>-1</c:v>
                </c:pt>
                <c:pt idx="11775">
                  <c:v>-1</c:v>
                </c:pt>
                <c:pt idx="11776">
                  <c:v>-1</c:v>
                </c:pt>
                <c:pt idx="11777">
                  <c:v>-1</c:v>
                </c:pt>
                <c:pt idx="11778">
                  <c:v>-1</c:v>
                </c:pt>
                <c:pt idx="11779">
                  <c:v>-1</c:v>
                </c:pt>
                <c:pt idx="11780">
                  <c:v>-1</c:v>
                </c:pt>
                <c:pt idx="11781">
                  <c:v>-1</c:v>
                </c:pt>
                <c:pt idx="11782">
                  <c:v>-1</c:v>
                </c:pt>
                <c:pt idx="11783">
                  <c:v>-1</c:v>
                </c:pt>
                <c:pt idx="11784">
                  <c:v>-1</c:v>
                </c:pt>
                <c:pt idx="11785">
                  <c:v>-1</c:v>
                </c:pt>
                <c:pt idx="11786">
                  <c:v>-1</c:v>
                </c:pt>
                <c:pt idx="11787">
                  <c:v>-1</c:v>
                </c:pt>
                <c:pt idx="11788">
                  <c:v>-1</c:v>
                </c:pt>
                <c:pt idx="11789">
                  <c:v>-1</c:v>
                </c:pt>
                <c:pt idx="11790">
                  <c:v>-1</c:v>
                </c:pt>
                <c:pt idx="11791">
                  <c:v>-1</c:v>
                </c:pt>
                <c:pt idx="11792">
                  <c:v>-1</c:v>
                </c:pt>
                <c:pt idx="11793">
                  <c:v>-1</c:v>
                </c:pt>
                <c:pt idx="11794">
                  <c:v>-1</c:v>
                </c:pt>
                <c:pt idx="11795">
                  <c:v>-1</c:v>
                </c:pt>
                <c:pt idx="11796">
                  <c:v>-1</c:v>
                </c:pt>
                <c:pt idx="11797">
                  <c:v>-1</c:v>
                </c:pt>
                <c:pt idx="11798">
                  <c:v>-1</c:v>
                </c:pt>
                <c:pt idx="11799">
                  <c:v>-1</c:v>
                </c:pt>
                <c:pt idx="11800">
                  <c:v>-1</c:v>
                </c:pt>
                <c:pt idx="11801">
                  <c:v>-1</c:v>
                </c:pt>
                <c:pt idx="11802">
                  <c:v>-1</c:v>
                </c:pt>
                <c:pt idx="11803">
                  <c:v>-1</c:v>
                </c:pt>
                <c:pt idx="11804">
                  <c:v>-1</c:v>
                </c:pt>
                <c:pt idx="11805">
                  <c:v>-1</c:v>
                </c:pt>
                <c:pt idx="11806">
                  <c:v>-1</c:v>
                </c:pt>
                <c:pt idx="11807">
                  <c:v>-1</c:v>
                </c:pt>
                <c:pt idx="11808">
                  <c:v>-1</c:v>
                </c:pt>
                <c:pt idx="11809">
                  <c:v>-1</c:v>
                </c:pt>
                <c:pt idx="11810">
                  <c:v>-1</c:v>
                </c:pt>
                <c:pt idx="11811">
                  <c:v>-1</c:v>
                </c:pt>
                <c:pt idx="11812">
                  <c:v>-1</c:v>
                </c:pt>
                <c:pt idx="11813">
                  <c:v>-1</c:v>
                </c:pt>
                <c:pt idx="11814">
                  <c:v>-1</c:v>
                </c:pt>
                <c:pt idx="11815">
                  <c:v>-1</c:v>
                </c:pt>
                <c:pt idx="11816">
                  <c:v>-1</c:v>
                </c:pt>
                <c:pt idx="11817">
                  <c:v>-1</c:v>
                </c:pt>
                <c:pt idx="11818">
                  <c:v>-1</c:v>
                </c:pt>
                <c:pt idx="11819">
                  <c:v>-1</c:v>
                </c:pt>
                <c:pt idx="11820">
                  <c:v>-1</c:v>
                </c:pt>
                <c:pt idx="11821">
                  <c:v>-1</c:v>
                </c:pt>
                <c:pt idx="11822">
                  <c:v>-1</c:v>
                </c:pt>
                <c:pt idx="11823">
                  <c:v>-1</c:v>
                </c:pt>
                <c:pt idx="11824">
                  <c:v>-1</c:v>
                </c:pt>
                <c:pt idx="11825">
                  <c:v>-1</c:v>
                </c:pt>
                <c:pt idx="11826">
                  <c:v>-1</c:v>
                </c:pt>
                <c:pt idx="11827">
                  <c:v>-1</c:v>
                </c:pt>
                <c:pt idx="11828">
                  <c:v>-1</c:v>
                </c:pt>
                <c:pt idx="11829">
                  <c:v>-1</c:v>
                </c:pt>
                <c:pt idx="11830">
                  <c:v>-1</c:v>
                </c:pt>
                <c:pt idx="11831">
                  <c:v>-1</c:v>
                </c:pt>
                <c:pt idx="11832">
                  <c:v>-1</c:v>
                </c:pt>
                <c:pt idx="11833">
                  <c:v>-1</c:v>
                </c:pt>
                <c:pt idx="11834">
                  <c:v>-1</c:v>
                </c:pt>
                <c:pt idx="11835">
                  <c:v>-1</c:v>
                </c:pt>
                <c:pt idx="11836">
                  <c:v>-1</c:v>
                </c:pt>
                <c:pt idx="11837">
                  <c:v>-1</c:v>
                </c:pt>
                <c:pt idx="11838">
                  <c:v>-1</c:v>
                </c:pt>
                <c:pt idx="11839">
                  <c:v>-1</c:v>
                </c:pt>
                <c:pt idx="11840">
                  <c:v>-1</c:v>
                </c:pt>
                <c:pt idx="11841">
                  <c:v>-1</c:v>
                </c:pt>
                <c:pt idx="11842">
                  <c:v>-1</c:v>
                </c:pt>
                <c:pt idx="11843">
                  <c:v>-1</c:v>
                </c:pt>
                <c:pt idx="11844">
                  <c:v>-1</c:v>
                </c:pt>
                <c:pt idx="11845">
                  <c:v>-1</c:v>
                </c:pt>
                <c:pt idx="11846">
                  <c:v>-1</c:v>
                </c:pt>
                <c:pt idx="11847">
                  <c:v>-1</c:v>
                </c:pt>
                <c:pt idx="11848">
                  <c:v>-1</c:v>
                </c:pt>
                <c:pt idx="11849">
                  <c:v>-1</c:v>
                </c:pt>
                <c:pt idx="11850">
                  <c:v>-1</c:v>
                </c:pt>
                <c:pt idx="11851">
                  <c:v>-1</c:v>
                </c:pt>
                <c:pt idx="11852">
                  <c:v>-1</c:v>
                </c:pt>
                <c:pt idx="11853">
                  <c:v>-1</c:v>
                </c:pt>
                <c:pt idx="11854">
                  <c:v>-1</c:v>
                </c:pt>
                <c:pt idx="11855">
                  <c:v>-1</c:v>
                </c:pt>
                <c:pt idx="11856">
                  <c:v>-1</c:v>
                </c:pt>
                <c:pt idx="11857">
                  <c:v>-1</c:v>
                </c:pt>
                <c:pt idx="11858">
                  <c:v>-1</c:v>
                </c:pt>
                <c:pt idx="11859">
                  <c:v>-1</c:v>
                </c:pt>
                <c:pt idx="11860">
                  <c:v>-1</c:v>
                </c:pt>
                <c:pt idx="11861">
                  <c:v>-1</c:v>
                </c:pt>
                <c:pt idx="11862">
                  <c:v>-1</c:v>
                </c:pt>
                <c:pt idx="11863">
                  <c:v>-1</c:v>
                </c:pt>
                <c:pt idx="11864">
                  <c:v>-1</c:v>
                </c:pt>
                <c:pt idx="11865">
                  <c:v>-1</c:v>
                </c:pt>
                <c:pt idx="11866">
                  <c:v>-1</c:v>
                </c:pt>
                <c:pt idx="11867">
                  <c:v>-1</c:v>
                </c:pt>
                <c:pt idx="11868">
                  <c:v>-1</c:v>
                </c:pt>
                <c:pt idx="11869">
                  <c:v>-1</c:v>
                </c:pt>
                <c:pt idx="11870">
                  <c:v>-1</c:v>
                </c:pt>
                <c:pt idx="11871">
                  <c:v>-1</c:v>
                </c:pt>
                <c:pt idx="11872">
                  <c:v>-1</c:v>
                </c:pt>
                <c:pt idx="11873">
                  <c:v>-1</c:v>
                </c:pt>
                <c:pt idx="11874">
                  <c:v>-1</c:v>
                </c:pt>
                <c:pt idx="11875">
                  <c:v>-1</c:v>
                </c:pt>
                <c:pt idx="11876">
                  <c:v>-1</c:v>
                </c:pt>
                <c:pt idx="11877">
                  <c:v>-1</c:v>
                </c:pt>
                <c:pt idx="11878">
                  <c:v>-1</c:v>
                </c:pt>
                <c:pt idx="11879">
                  <c:v>-1</c:v>
                </c:pt>
                <c:pt idx="11880">
                  <c:v>-1</c:v>
                </c:pt>
                <c:pt idx="11881">
                  <c:v>-1</c:v>
                </c:pt>
                <c:pt idx="11882">
                  <c:v>-1</c:v>
                </c:pt>
                <c:pt idx="11883">
                  <c:v>-1</c:v>
                </c:pt>
                <c:pt idx="11884">
                  <c:v>-1</c:v>
                </c:pt>
                <c:pt idx="11885">
                  <c:v>-1</c:v>
                </c:pt>
                <c:pt idx="11886">
                  <c:v>-1</c:v>
                </c:pt>
                <c:pt idx="11887">
                  <c:v>-1</c:v>
                </c:pt>
                <c:pt idx="11888">
                  <c:v>-1</c:v>
                </c:pt>
                <c:pt idx="11889">
                  <c:v>-1</c:v>
                </c:pt>
                <c:pt idx="11890">
                  <c:v>-1</c:v>
                </c:pt>
                <c:pt idx="11891">
                  <c:v>-1</c:v>
                </c:pt>
                <c:pt idx="11892">
                  <c:v>-1</c:v>
                </c:pt>
                <c:pt idx="11893">
                  <c:v>-1</c:v>
                </c:pt>
                <c:pt idx="11894">
                  <c:v>-1</c:v>
                </c:pt>
                <c:pt idx="11895">
                  <c:v>-1</c:v>
                </c:pt>
                <c:pt idx="11896">
                  <c:v>-1</c:v>
                </c:pt>
                <c:pt idx="11897">
                  <c:v>-1</c:v>
                </c:pt>
                <c:pt idx="11898">
                  <c:v>-1</c:v>
                </c:pt>
                <c:pt idx="11899">
                  <c:v>-1</c:v>
                </c:pt>
                <c:pt idx="11900">
                  <c:v>-1</c:v>
                </c:pt>
                <c:pt idx="11901">
                  <c:v>-1</c:v>
                </c:pt>
                <c:pt idx="11902">
                  <c:v>-1</c:v>
                </c:pt>
                <c:pt idx="11903">
                  <c:v>-1</c:v>
                </c:pt>
                <c:pt idx="11904">
                  <c:v>-1</c:v>
                </c:pt>
                <c:pt idx="11905">
                  <c:v>-1</c:v>
                </c:pt>
                <c:pt idx="11906">
                  <c:v>-1</c:v>
                </c:pt>
                <c:pt idx="11907">
                  <c:v>-1</c:v>
                </c:pt>
                <c:pt idx="11908">
                  <c:v>-1</c:v>
                </c:pt>
                <c:pt idx="11909">
                  <c:v>-1</c:v>
                </c:pt>
                <c:pt idx="11910">
                  <c:v>-1</c:v>
                </c:pt>
                <c:pt idx="11911">
                  <c:v>-1</c:v>
                </c:pt>
                <c:pt idx="11912">
                  <c:v>-1</c:v>
                </c:pt>
                <c:pt idx="11913">
                  <c:v>-1</c:v>
                </c:pt>
                <c:pt idx="11914">
                  <c:v>-1</c:v>
                </c:pt>
                <c:pt idx="11915">
                  <c:v>-1</c:v>
                </c:pt>
                <c:pt idx="11916">
                  <c:v>-1</c:v>
                </c:pt>
                <c:pt idx="11917">
                  <c:v>-1</c:v>
                </c:pt>
                <c:pt idx="11918">
                  <c:v>-1</c:v>
                </c:pt>
                <c:pt idx="11919">
                  <c:v>-1</c:v>
                </c:pt>
                <c:pt idx="11920">
                  <c:v>-1</c:v>
                </c:pt>
                <c:pt idx="11921">
                  <c:v>-1</c:v>
                </c:pt>
                <c:pt idx="11922">
                  <c:v>-1</c:v>
                </c:pt>
                <c:pt idx="11923">
                  <c:v>-1</c:v>
                </c:pt>
                <c:pt idx="11924">
                  <c:v>-1</c:v>
                </c:pt>
                <c:pt idx="11925">
                  <c:v>-1</c:v>
                </c:pt>
                <c:pt idx="11926">
                  <c:v>-1</c:v>
                </c:pt>
                <c:pt idx="11927">
                  <c:v>-1</c:v>
                </c:pt>
                <c:pt idx="11928">
                  <c:v>-1</c:v>
                </c:pt>
                <c:pt idx="11929">
                  <c:v>-1</c:v>
                </c:pt>
                <c:pt idx="11930">
                  <c:v>-1</c:v>
                </c:pt>
                <c:pt idx="11931">
                  <c:v>-1</c:v>
                </c:pt>
                <c:pt idx="11932">
                  <c:v>-1</c:v>
                </c:pt>
                <c:pt idx="11933">
                  <c:v>-1</c:v>
                </c:pt>
                <c:pt idx="11934">
                  <c:v>-1</c:v>
                </c:pt>
                <c:pt idx="11935">
                  <c:v>-1</c:v>
                </c:pt>
                <c:pt idx="11936">
                  <c:v>-1</c:v>
                </c:pt>
                <c:pt idx="11937">
                  <c:v>-1</c:v>
                </c:pt>
                <c:pt idx="11938">
                  <c:v>-1</c:v>
                </c:pt>
                <c:pt idx="11939">
                  <c:v>-1</c:v>
                </c:pt>
                <c:pt idx="11940">
                  <c:v>-1</c:v>
                </c:pt>
                <c:pt idx="11941">
                  <c:v>-1</c:v>
                </c:pt>
                <c:pt idx="11942">
                  <c:v>-1</c:v>
                </c:pt>
                <c:pt idx="11943">
                  <c:v>-1</c:v>
                </c:pt>
                <c:pt idx="11944">
                  <c:v>-1</c:v>
                </c:pt>
                <c:pt idx="11945">
                  <c:v>-1</c:v>
                </c:pt>
                <c:pt idx="11946">
                  <c:v>-1</c:v>
                </c:pt>
                <c:pt idx="11947">
                  <c:v>-1</c:v>
                </c:pt>
                <c:pt idx="11948">
                  <c:v>-1</c:v>
                </c:pt>
                <c:pt idx="11949">
                  <c:v>-1</c:v>
                </c:pt>
                <c:pt idx="11950">
                  <c:v>-1</c:v>
                </c:pt>
                <c:pt idx="11951">
                  <c:v>-1</c:v>
                </c:pt>
                <c:pt idx="11952">
                  <c:v>-1</c:v>
                </c:pt>
                <c:pt idx="11953">
                  <c:v>-1</c:v>
                </c:pt>
                <c:pt idx="11954">
                  <c:v>-1</c:v>
                </c:pt>
                <c:pt idx="11955">
                  <c:v>-1</c:v>
                </c:pt>
                <c:pt idx="11956">
                  <c:v>-1</c:v>
                </c:pt>
                <c:pt idx="11957">
                  <c:v>-1</c:v>
                </c:pt>
                <c:pt idx="11958">
                  <c:v>-1</c:v>
                </c:pt>
                <c:pt idx="11959">
                  <c:v>-1</c:v>
                </c:pt>
                <c:pt idx="11960">
                  <c:v>-1</c:v>
                </c:pt>
                <c:pt idx="11961">
                  <c:v>-1</c:v>
                </c:pt>
                <c:pt idx="11962">
                  <c:v>-1</c:v>
                </c:pt>
                <c:pt idx="11963">
                  <c:v>-1</c:v>
                </c:pt>
                <c:pt idx="11964">
                  <c:v>-1</c:v>
                </c:pt>
                <c:pt idx="11965">
                  <c:v>-1</c:v>
                </c:pt>
                <c:pt idx="11966">
                  <c:v>-1</c:v>
                </c:pt>
                <c:pt idx="11967">
                  <c:v>-1</c:v>
                </c:pt>
                <c:pt idx="11968">
                  <c:v>-1</c:v>
                </c:pt>
                <c:pt idx="11969">
                  <c:v>-1</c:v>
                </c:pt>
                <c:pt idx="11970">
                  <c:v>-1</c:v>
                </c:pt>
                <c:pt idx="11971">
                  <c:v>-1</c:v>
                </c:pt>
                <c:pt idx="11972">
                  <c:v>-1</c:v>
                </c:pt>
                <c:pt idx="11973">
                  <c:v>-1</c:v>
                </c:pt>
                <c:pt idx="11974">
                  <c:v>-1</c:v>
                </c:pt>
                <c:pt idx="11975">
                  <c:v>-1</c:v>
                </c:pt>
                <c:pt idx="11976">
                  <c:v>-1</c:v>
                </c:pt>
                <c:pt idx="11977">
                  <c:v>-1</c:v>
                </c:pt>
                <c:pt idx="11978">
                  <c:v>-1</c:v>
                </c:pt>
                <c:pt idx="11979">
                  <c:v>-1</c:v>
                </c:pt>
                <c:pt idx="11980">
                  <c:v>-1</c:v>
                </c:pt>
                <c:pt idx="11981">
                  <c:v>-1</c:v>
                </c:pt>
                <c:pt idx="11982">
                  <c:v>-1</c:v>
                </c:pt>
                <c:pt idx="11983">
                  <c:v>-1</c:v>
                </c:pt>
                <c:pt idx="11984">
                  <c:v>-1</c:v>
                </c:pt>
                <c:pt idx="11985">
                  <c:v>-1</c:v>
                </c:pt>
                <c:pt idx="11986">
                  <c:v>-1</c:v>
                </c:pt>
                <c:pt idx="11987">
                  <c:v>-1</c:v>
                </c:pt>
                <c:pt idx="11988">
                  <c:v>-1</c:v>
                </c:pt>
                <c:pt idx="11989">
                  <c:v>-1</c:v>
                </c:pt>
                <c:pt idx="11990">
                  <c:v>-1</c:v>
                </c:pt>
                <c:pt idx="11991">
                  <c:v>-1</c:v>
                </c:pt>
                <c:pt idx="11992">
                  <c:v>-1</c:v>
                </c:pt>
                <c:pt idx="11993">
                  <c:v>-1</c:v>
                </c:pt>
                <c:pt idx="11994">
                  <c:v>-1</c:v>
                </c:pt>
                <c:pt idx="11995">
                  <c:v>-1</c:v>
                </c:pt>
                <c:pt idx="11996">
                  <c:v>-1</c:v>
                </c:pt>
                <c:pt idx="11997">
                  <c:v>-1</c:v>
                </c:pt>
                <c:pt idx="11998">
                  <c:v>-1</c:v>
                </c:pt>
                <c:pt idx="11999">
                  <c:v>-1</c:v>
                </c:pt>
                <c:pt idx="12000">
                  <c:v>-1</c:v>
                </c:pt>
                <c:pt idx="12001">
                  <c:v>-1</c:v>
                </c:pt>
                <c:pt idx="12002">
                  <c:v>-1</c:v>
                </c:pt>
                <c:pt idx="12003">
                  <c:v>-1</c:v>
                </c:pt>
                <c:pt idx="12004">
                  <c:v>-1</c:v>
                </c:pt>
                <c:pt idx="12005">
                  <c:v>-1</c:v>
                </c:pt>
                <c:pt idx="12006">
                  <c:v>-1</c:v>
                </c:pt>
                <c:pt idx="12007">
                  <c:v>-1</c:v>
                </c:pt>
                <c:pt idx="12008">
                  <c:v>-1</c:v>
                </c:pt>
                <c:pt idx="12009">
                  <c:v>-1</c:v>
                </c:pt>
                <c:pt idx="12010">
                  <c:v>-1</c:v>
                </c:pt>
                <c:pt idx="12011">
                  <c:v>-1</c:v>
                </c:pt>
                <c:pt idx="12012">
                  <c:v>-1</c:v>
                </c:pt>
                <c:pt idx="12013">
                  <c:v>-1</c:v>
                </c:pt>
                <c:pt idx="12014">
                  <c:v>-1</c:v>
                </c:pt>
                <c:pt idx="12015">
                  <c:v>-1</c:v>
                </c:pt>
                <c:pt idx="12016">
                  <c:v>-1</c:v>
                </c:pt>
                <c:pt idx="12017">
                  <c:v>-1</c:v>
                </c:pt>
                <c:pt idx="12018">
                  <c:v>-1</c:v>
                </c:pt>
                <c:pt idx="12019">
                  <c:v>-1</c:v>
                </c:pt>
                <c:pt idx="12020">
                  <c:v>-1</c:v>
                </c:pt>
                <c:pt idx="12021">
                  <c:v>-1</c:v>
                </c:pt>
                <c:pt idx="12022">
                  <c:v>-1</c:v>
                </c:pt>
                <c:pt idx="12023">
                  <c:v>-1</c:v>
                </c:pt>
                <c:pt idx="12024">
                  <c:v>-1</c:v>
                </c:pt>
                <c:pt idx="12025">
                  <c:v>-1</c:v>
                </c:pt>
                <c:pt idx="12026">
                  <c:v>-1</c:v>
                </c:pt>
                <c:pt idx="12027">
                  <c:v>-1</c:v>
                </c:pt>
                <c:pt idx="12028">
                  <c:v>-1</c:v>
                </c:pt>
                <c:pt idx="12029">
                  <c:v>-1</c:v>
                </c:pt>
                <c:pt idx="12030">
                  <c:v>-1</c:v>
                </c:pt>
                <c:pt idx="12031">
                  <c:v>-1</c:v>
                </c:pt>
                <c:pt idx="12032">
                  <c:v>-1</c:v>
                </c:pt>
                <c:pt idx="12033">
                  <c:v>-1</c:v>
                </c:pt>
                <c:pt idx="12034">
                  <c:v>-1</c:v>
                </c:pt>
                <c:pt idx="12035">
                  <c:v>-1</c:v>
                </c:pt>
                <c:pt idx="12036">
                  <c:v>-1</c:v>
                </c:pt>
                <c:pt idx="12037">
                  <c:v>-1</c:v>
                </c:pt>
                <c:pt idx="12038">
                  <c:v>-1</c:v>
                </c:pt>
                <c:pt idx="12039">
                  <c:v>-1</c:v>
                </c:pt>
                <c:pt idx="12040">
                  <c:v>-1</c:v>
                </c:pt>
                <c:pt idx="12041">
                  <c:v>-1</c:v>
                </c:pt>
                <c:pt idx="12042">
                  <c:v>-1</c:v>
                </c:pt>
                <c:pt idx="12043">
                  <c:v>-1</c:v>
                </c:pt>
                <c:pt idx="12044">
                  <c:v>-1</c:v>
                </c:pt>
                <c:pt idx="12045">
                  <c:v>-1</c:v>
                </c:pt>
                <c:pt idx="12046">
                  <c:v>-1</c:v>
                </c:pt>
                <c:pt idx="12047">
                  <c:v>-1</c:v>
                </c:pt>
                <c:pt idx="12048">
                  <c:v>-1</c:v>
                </c:pt>
                <c:pt idx="12049">
                  <c:v>-1</c:v>
                </c:pt>
                <c:pt idx="12050">
                  <c:v>-1</c:v>
                </c:pt>
                <c:pt idx="12051">
                  <c:v>-1</c:v>
                </c:pt>
                <c:pt idx="12052">
                  <c:v>-1</c:v>
                </c:pt>
                <c:pt idx="12053">
                  <c:v>-1</c:v>
                </c:pt>
                <c:pt idx="12054">
                  <c:v>-1</c:v>
                </c:pt>
                <c:pt idx="12055">
                  <c:v>-1</c:v>
                </c:pt>
                <c:pt idx="12056">
                  <c:v>-1</c:v>
                </c:pt>
                <c:pt idx="12057">
                  <c:v>-1</c:v>
                </c:pt>
                <c:pt idx="12058">
                  <c:v>-1</c:v>
                </c:pt>
                <c:pt idx="12059">
                  <c:v>-1</c:v>
                </c:pt>
                <c:pt idx="12060">
                  <c:v>-1</c:v>
                </c:pt>
                <c:pt idx="12061">
                  <c:v>-1</c:v>
                </c:pt>
                <c:pt idx="12062">
                  <c:v>-1</c:v>
                </c:pt>
                <c:pt idx="12063">
                  <c:v>-1</c:v>
                </c:pt>
                <c:pt idx="12064">
                  <c:v>-1</c:v>
                </c:pt>
                <c:pt idx="12065">
                  <c:v>-1</c:v>
                </c:pt>
                <c:pt idx="12066">
                  <c:v>-1</c:v>
                </c:pt>
                <c:pt idx="12067">
                  <c:v>-1</c:v>
                </c:pt>
                <c:pt idx="12068">
                  <c:v>-1</c:v>
                </c:pt>
                <c:pt idx="12069">
                  <c:v>-1</c:v>
                </c:pt>
                <c:pt idx="12070">
                  <c:v>-1</c:v>
                </c:pt>
                <c:pt idx="12071">
                  <c:v>-1</c:v>
                </c:pt>
                <c:pt idx="12072">
                  <c:v>-1</c:v>
                </c:pt>
                <c:pt idx="12073">
                  <c:v>-1</c:v>
                </c:pt>
                <c:pt idx="12074">
                  <c:v>-1</c:v>
                </c:pt>
                <c:pt idx="12075">
                  <c:v>-1</c:v>
                </c:pt>
                <c:pt idx="12076">
                  <c:v>-1</c:v>
                </c:pt>
                <c:pt idx="12077">
                  <c:v>-1</c:v>
                </c:pt>
                <c:pt idx="12078">
                  <c:v>-1</c:v>
                </c:pt>
                <c:pt idx="12079">
                  <c:v>-1</c:v>
                </c:pt>
                <c:pt idx="12080">
                  <c:v>-1</c:v>
                </c:pt>
                <c:pt idx="12081">
                  <c:v>-1</c:v>
                </c:pt>
                <c:pt idx="12082">
                  <c:v>-1</c:v>
                </c:pt>
                <c:pt idx="12083">
                  <c:v>-1</c:v>
                </c:pt>
                <c:pt idx="12084">
                  <c:v>-1</c:v>
                </c:pt>
                <c:pt idx="12085">
                  <c:v>-1</c:v>
                </c:pt>
                <c:pt idx="12086">
                  <c:v>-1</c:v>
                </c:pt>
                <c:pt idx="12087">
                  <c:v>-1</c:v>
                </c:pt>
                <c:pt idx="12088">
                  <c:v>-1</c:v>
                </c:pt>
                <c:pt idx="12089">
                  <c:v>-1</c:v>
                </c:pt>
                <c:pt idx="12090">
                  <c:v>-1</c:v>
                </c:pt>
                <c:pt idx="12091">
                  <c:v>-1</c:v>
                </c:pt>
                <c:pt idx="12092">
                  <c:v>-1</c:v>
                </c:pt>
                <c:pt idx="12093">
                  <c:v>-1</c:v>
                </c:pt>
                <c:pt idx="12094">
                  <c:v>-1</c:v>
                </c:pt>
                <c:pt idx="12095">
                  <c:v>-1</c:v>
                </c:pt>
                <c:pt idx="12096">
                  <c:v>-1</c:v>
                </c:pt>
                <c:pt idx="12097">
                  <c:v>-1</c:v>
                </c:pt>
                <c:pt idx="12098">
                  <c:v>-1</c:v>
                </c:pt>
                <c:pt idx="12099">
                  <c:v>-1</c:v>
                </c:pt>
                <c:pt idx="12100">
                  <c:v>-1</c:v>
                </c:pt>
                <c:pt idx="12101">
                  <c:v>-1</c:v>
                </c:pt>
                <c:pt idx="12102">
                  <c:v>-1</c:v>
                </c:pt>
                <c:pt idx="12103">
                  <c:v>-1</c:v>
                </c:pt>
                <c:pt idx="12104">
                  <c:v>-1</c:v>
                </c:pt>
                <c:pt idx="12105">
                  <c:v>-1</c:v>
                </c:pt>
                <c:pt idx="12106">
                  <c:v>-1</c:v>
                </c:pt>
                <c:pt idx="12107">
                  <c:v>-1</c:v>
                </c:pt>
                <c:pt idx="12108">
                  <c:v>-1</c:v>
                </c:pt>
                <c:pt idx="12109">
                  <c:v>-1</c:v>
                </c:pt>
                <c:pt idx="12110">
                  <c:v>-1</c:v>
                </c:pt>
                <c:pt idx="12111">
                  <c:v>-1</c:v>
                </c:pt>
                <c:pt idx="12112">
                  <c:v>-1</c:v>
                </c:pt>
                <c:pt idx="12113">
                  <c:v>-1</c:v>
                </c:pt>
                <c:pt idx="12114">
                  <c:v>-1</c:v>
                </c:pt>
                <c:pt idx="12115">
                  <c:v>-1</c:v>
                </c:pt>
                <c:pt idx="12116">
                  <c:v>-1</c:v>
                </c:pt>
                <c:pt idx="12117">
                  <c:v>-1</c:v>
                </c:pt>
                <c:pt idx="12118">
                  <c:v>-1</c:v>
                </c:pt>
                <c:pt idx="12119">
                  <c:v>-1</c:v>
                </c:pt>
                <c:pt idx="12120">
                  <c:v>-1</c:v>
                </c:pt>
                <c:pt idx="12121">
                  <c:v>-1</c:v>
                </c:pt>
                <c:pt idx="12122">
                  <c:v>-1</c:v>
                </c:pt>
                <c:pt idx="12123">
                  <c:v>-1</c:v>
                </c:pt>
                <c:pt idx="12124">
                  <c:v>-1</c:v>
                </c:pt>
                <c:pt idx="12125">
                  <c:v>-1</c:v>
                </c:pt>
                <c:pt idx="12126">
                  <c:v>-1</c:v>
                </c:pt>
                <c:pt idx="12127">
                  <c:v>-1</c:v>
                </c:pt>
                <c:pt idx="12128">
                  <c:v>-1</c:v>
                </c:pt>
                <c:pt idx="12129">
                  <c:v>-1</c:v>
                </c:pt>
                <c:pt idx="12130">
                  <c:v>-1</c:v>
                </c:pt>
                <c:pt idx="12131">
                  <c:v>-1</c:v>
                </c:pt>
                <c:pt idx="12132">
                  <c:v>-1</c:v>
                </c:pt>
                <c:pt idx="12133">
                  <c:v>-1</c:v>
                </c:pt>
                <c:pt idx="12134">
                  <c:v>-1</c:v>
                </c:pt>
                <c:pt idx="12135">
                  <c:v>-1</c:v>
                </c:pt>
                <c:pt idx="12136">
                  <c:v>-1</c:v>
                </c:pt>
                <c:pt idx="12137">
                  <c:v>-1</c:v>
                </c:pt>
                <c:pt idx="12138">
                  <c:v>-1</c:v>
                </c:pt>
                <c:pt idx="12139">
                  <c:v>-1</c:v>
                </c:pt>
                <c:pt idx="12140">
                  <c:v>-1</c:v>
                </c:pt>
                <c:pt idx="12141">
                  <c:v>-1</c:v>
                </c:pt>
                <c:pt idx="12142">
                  <c:v>-1</c:v>
                </c:pt>
                <c:pt idx="12143">
                  <c:v>-1</c:v>
                </c:pt>
                <c:pt idx="12144">
                  <c:v>-1</c:v>
                </c:pt>
                <c:pt idx="12145">
                  <c:v>-1</c:v>
                </c:pt>
                <c:pt idx="12146">
                  <c:v>-1</c:v>
                </c:pt>
                <c:pt idx="12147">
                  <c:v>-1</c:v>
                </c:pt>
                <c:pt idx="12148">
                  <c:v>-1</c:v>
                </c:pt>
                <c:pt idx="12149">
                  <c:v>-1</c:v>
                </c:pt>
                <c:pt idx="12150">
                  <c:v>-1</c:v>
                </c:pt>
                <c:pt idx="12151">
                  <c:v>-1</c:v>
                </c:pt>
                <c:pt idx="12152">
                  <c:v>-1</c:v>
                </c:pt>
                <c:pt idx="12153">
                  <c:v>-1</c:v>
                </c:pt>
                <c:pt idx="12154">
                  <c:v>-1</c:v>
                </c:pt>
                <c:pt idx="12155">
                  <c:v>-1</c:v>
                </c:pt>
                <c:pt idx="12156">
                  <c:v>-1</c:v>
                </c:pt>
                <c:pt idx="12157">
                  <c:v>-1</c:v>
                </c:pt>
                <c:pt idx="12158">
                  <c:v>-1</c:v>
                </c:pt>
                <c:pt idx="12159">
                  <c:v>-1</c:v>
                </c:pt>
                <c:pt idx="12160">
                  <c:v>-1</c:v>
                </c:pt>
                <c:pt idx="12161">
                  <c:v>-1</c:v>
                </c:pt>
                <c:pt idx="12162">
                  <c:v>-1</c:v>
                </c:pt>
                <c:pt idx="12163">
                  <c:v>-1</c:v>
                </c:pt>
                <c:pt idx="12164">
                  <c:v>-1</c:v>
                </c:pt>
                <c:pt idx="12165">
                  <c:v>-1</c:v>
                </c:pt>
                <c:pt idx="12166">
                  <c:v>-1</c:v>
                </c:pt>
                <c:pt idx="12167">
                  <c:v>-1</c:v>
                </c:pt>
                <c:pt idx="12168">
                  <c:v>-1</c:v>
                </c:pt>
                <c:pt idx="12169">
                  <c:v>-1</c:v>
                </c:pt>
                <c:pt idx="12170">
                  <c:v>-1</c:v>
                </c:pt>
                <c:pt idx="12171">
                  <c:v>-1</c:v>
                </c:pt>
                <c:pt idx="12172">
                  <c:v>-1</c:v>
                </c:pt>
                <c:pt idx="12173">
                  <c:v>-1</c:v>
                </c:pt>
                <c:pt idx="12174">
                  <c:v>-1</c:v>
                </c:pt>
                <c:pt idx="12175">
                  <c:v>-1</c:v>
                </c:pt>
                <c:pt idx="12176">
                  <c:v>-1</c:v>
                </c:pt>
                <c:pt idx="12177">
                  <c:v>-1</c:v>
                </c:pt>
                <c:pt idx="12178">
                  <c:v>-1</c:v>
                </c:pt>
                <c:pt idx="12179">
                  <c:v>-1</c:v>
                </c:pt>
                <c:pt idx="12180">
                  <c:v>-1</c:v>
                </c:pt>
                <c:pt idx="12181">
                  <c:v>-1</c:v>
                </c:pt>
                <c:pt idx="12182">
                  <c:v>-1</c:v>
                </c:pt>
                <c:pt idx="12183">
                  <c:v>-1</c:v>
                </c:pt>
                <c:pt idx="12184">
                  <c:v>-1</c:v>
                </c:pt>
                <c:pt idx="12185">
                  <c:v>-1</c:v>
                </c:pt>
                <c:pt idx="12186">
                  <c:v>-1</c:v>
                </c:pt>
                <c:pt idx="12187">
                  <c:v>-1</c:v>
                </c:pt>
                <c:pt idx="12188">
                  <c:v>-1</c:v>
                </c:pt>
                <c:pt idx="12189">
                  <c:v>-1</c:v>
                </c:pt>
                <c:pt idx="12190">
                  <c:v>-1</c:v>
                </c:pt>
                <c:pt idx="12191">
                  <c:v>-1</c:v>
                </c:pt>
                <c:pt idx="12192">
                  <c:v>-1</c:v>
                </c:pt>
                <c:pt idx="12193">
                  <c:v>-1</c:v>
                </c:pt>
                <c:pt idx="12194">
                  <c:v>-1</c:v>
                </c:pt>
                <c:pt idx="12195">
                  <c:v>-1</c:v>
                </c:pt>
                <c:pt idx="12196">
                  <c:v>-1</c:v>
                </c:pt>
                <c:pt idx="12197">
                  <c:v>-1</c:v>
                </c:pt>
                <c:pt idx="12198">
                  <c:v>-1</c:v>
                </c:pt>
                <c:pt idx="12199">
                  <c:v>-1</c:v>
                </c:pt>
                <c:pt idx="12200">
                  <c:v>-1</c:v>
                </c:pt>
                <c:pt idx="12201">
                  <c:v>-1</c:v>
                </c:pt>
                <c:pt idx="12202">
                  <c:v>-1</c:v>
                </c:pt>
                <c:pt idx="12203">
                  <c:v>-1</c:v>
                </c:pt>
                <c:pt idx="12204">
                  <c:v>-1</c:v>
                </c:pt>
                <c:pt idx="12205">
                  <c:v>-1</c:v>
                </c:pt>
                <c:pt idx="12206">
                  <c:v>-1</c:v>
                </c:pt>
                <c:pt idx="12207">
                  <c:v>-1</c:v>
                </c:pt>
                <c:pt idx="12208">
                  <c:v>-1</c:v>
                </c:pt>
                <c:pt idx="12209">
                  <c:v>-1</c:v>
                </c:pt>
                <c:pt idx="12210">
                  <c:v>-1</c:v>
                </c:pt>
                <c:pt idx="12211">
                  <c:v>-1</c:v>
                </c:pt>
                <c:pt idx="12212">
                  <c:v>-1</c:v>
                </c:pt>
                <c:pt idx="12213">
                  <c:v>-1</c:v>
                </c:pt>
                <c:pt idx="12214">
                  <c:v>-1</c:v>
                </c:pt>
                <c:pt idx="12215">
                  <c:v>-1</c:v>
                </c:pt>
                <c:pt idx="12216">
                  <c:v>-1</c:v>
                </c:pt>
                <c:pt idx="12217">
                  <c:v>-1</c:v>
                </c:pt>
                <c:pt idx="12218">
                  <c:v>-1</c:v>
                </c:pt>
                <c:pt idx="12219">
                  <c:v>-1</c:v>
                </c:pt>
                <c:pt idx="12220">
                  <c:v>-1</c:v>
                </c:pt>
                <c:pt idx="12221">
                  <c:v>-1</c:v>
                </c:pt>
                <c:pt idx="12222">
                  <c:v>-1</c:v>
                </c:pt>
                <c:pt idx="12223">
                  <c:v>-1</c:v>
                </c:pt>
                <c:pt idx="12224">
                  <c:v>-1</c:v>
                </c:pt>
                <c:pt idx="12225">
                  <c:v>-1</c:v>
                </c:pt>
                <c:pt idx="12226">
                  <c:v>-1</c:v>
                </c:pt>
                <c:pt idx="12227">
                  <c:v>-1</c:v>
                </c:pt>
                <c:pt idx="12228">
                  <c:v>-1</c:v>
                </c:pt>
                <c:pt idx="12229">
                  <c:v>-1</c:v>
                </c:pt>
                <c:pt idx="12230">
                  <c:v>-1</c:v>
                </c:pt>
                <c:pt idx="12231">
                  <c:v>-1</c:v>
                </c:pt>
                <c:pt idx="12232">
                  <c:v>-1</c:v>
                </c:pt>
                <c:pt idx="12233">
                  <c:v>-1</c:v>
                </c:pt>
                <c:pt idx="12234">
                  <c:v>-1</c:v>
                </c:pt>
                <c:pt idx="12235">
                  <c:v>-1</c:v>
                </c:pt>
                <c:pt idx="12236">
                  <c:v>-1</c:v>
                </c:pt>
                <c:pt idx="12237">
                  <c:v>-1</c:v>
                </c:pt>
                <c:pt idx="12238">
                  <c:v>-1</c:v>
                </c:pt>
                <c:pt idx="12239">
                  <c:v>-1</c:v>
                </c:pt>
                <c:pt idx="12240">
                  <c:v>-1</c:v>
                </c:pt>
                <c:pt idx="12241">
                  <c:v>-1</c:v>
                </c:pt>
                <c:pt idx="12242">
                  <c:v>-1</c:v>
                </c:pt>
                <c:pt idx="12243">
                  <c:v>-1</c:v>
                </c:pt>
                <c:pt idx="12244">
                  <c:v>-1</c:v>
                </c:pt>
                <c:pt idx="12245">
                  <c:v>-1</c:v>
                </c:pt>
                <c:pt idx="12246">
                  <c:v>-1</c:v>
                </c:pt>
                <c:pt idx="12247">
                  <c:v>-1</c:v>
                </c:pt>
                <c:pt idx="12248">
                  <c:v>-1</c:v>
                </c:pt>
                <c:pt idx="12249">
                  <c:v>-1</c:v>
                </c:pt>
                <c:pt idx="12250">
                  <c:v>-1</c:v>
                </c:pt>
                <c:pt idx="12251">
                  <c:v>-1</c:v>
                </c:pt>
                <c:pt idx="12252">
                  <c:v>-1</c:v>
                </c:pt>
                <c:pt idx="12253">
                  <c:v>-1</c:v>
                </c:pt>
                <c:pt idx="12254">
                  <c:v>-1</c:v>
                </c:pt>
                <c:pt idx="12255">
                  <c:v>-1</c:v>
                </c:pt>
                <c:pt idx="12256">
                  <c:v>-1</c:v>
                </c:pt>
                <c:pt idx="12257">
                  <c:v>-1</c:v>
                </c:pt>
                <c:pt idx="12258">
                  <c:v>-1</c:v>
                </c:pt>
                <c:pt idx="12259">
                  <c:v>-1</c:v>
                </c:pt>
                <c:pt idx="12260">
                  <c:v>-1</c:v>
                </c:pt>
                <c:pt idx="12261">
                  <c:v>-1</c:v>
                </c:pt>
                <c:pt idx="12262">
                  <c:v>-1</c:v>
                </c:pt>
                <c:pt idx="12263">
                  <c:v>-1</c:v>
                </c:pt>
                <c:pt idx="12264">
                  <c:v>-1</c:v>
                </c:pt>
                <c:pt idx="12265">
                  <c:v>-1</c:v>
                </c:pt>
                <c:pt idx="12266">
                  <c:v>-1</c:v>
                </c:pt>
                <c:pt idx="12267">
                  <c:v>-1</c:v>
                </c:pt>
                <c:pt idx="12268">
                  <c:v>-1</c:v>
                </c:pt>
                <c:pt idx="12269">
                  <c:v>-1</c:v>
                </c:pt>
                <c:pt idx="12270">
                  <c:v>-1</c:v>
                </c:pt>
                <c:pt idx="12271">
                  <c:v>-1</c:v>
                </c:pt>
                <c:pt idx="12272">
                  <c:v>-1</c:v>
                </c:pt>
                <c:pt idx="12273">
                  <c:v>-1</c:v>
                </c:pt>
                <c:pt idx="12274">
                  <c:v>-1</c:v>
                </c:pt>
                <c:pt idx="12275">
                  <c:v>-1</c:v>
                </c:pt>
                <c:pt idx="12276">
                  <c:v>-1</c:v>
                </c:pt>
                <c:pt idx="12277">
                  <c:v>-1</c:v>
                </c:pt>
                <c:pt idx="12278">
                  <c:v>-1</c:v>
                </c:pt>
                <c:pt idx="12279">
                  <c:v>-1</c:v>
                </c:pt>
                <c:pt idx="12280">
                  <c:v>-1</c:v>
                </c:pt>
                <c:pt idx="12281">
                  <c:v>-1</c:v>
                </c:pt>
                <c:pt idx="12282">
                  <c:v>-1</c:v>
                </c:pt>
                <c:pt idx="12283">
                  <c:v>-1</c:v>
                </c:pt>
                <c:pt idx="12284">
                  <c:v>-1</c:v>
                </c:pt>
                <c:pt idx="12285">
                  <c:v>-1</c:v>
                </c:pt>
                <c:pt idx="12286">
                  <c:v>-1</c:v>
                </c:pt>
                <c:pt idx="12287">
                  <c:v>-1</c:v>
                </c:pt>
                <c:pt idx="12288">
                  <c:v>-1</c:v>
                </c:pt>
                <c:pt idx="12289">
                  <c:v>-1</c:v>
                </c:pt>
                <c:pt idx="12290">
                  <c:v>-1</c:v>
                </c:pt>
                <c:pt idx="12291">
                  <c:v>-1</c:v>
                </c:pt>
                <c:pt idx="12292">
                  <c:v>-1</c:v>
                </c:pt>
                <c:pt idx="12293">
                  <c:v>-1</c:v>
                </c:pt>
                <c:pt idx="12294">
                  <c:v>-1</c:v>
                </c:pt>
                <c:pt idx="12295">
                  <c:v>-1</c:v>
                </c:pt>
                <c:pt idx="12296">
                  <c:v>-1</c:v>
                </c:pt>
                <c:pt idx="12297">
                  <c:v>-1</c:v>
                </c:pt>
                <c:pt idx="12298">
                  <c:v>-1</c:v>
                </c:pt>
                <c:pt idx="12299">
                  <c:v>-1</c:v>
                </c:pt>
                <c:pt idx="12300">
                  <c:v>-1</c:v>
                </c:pt>
                <c:pt idx="12301">
                  <c:v>-1</c:v>
                </c:pt>
                <c:pt idx="12302">
                  <c:v>-1</c:v>
                </c:pt>
                <c:pt idx="12303">
                  <c:v>-1</c:v>
                </c:pt>
                <c:pt idx="12304">
                  <c:v>-1</c:v>
                </c:pt>
                <c:pt idx="12305">
                  <c:v>-1</c:v>
                </c:pt>
                <c:pt idx="12306">
                  <c:v>-1</c:v>
                </c:pt>
                <c:pt idx="12307">
                  <c:v>-1</c:v>
                </c:pt>
                <c:pt idx="12308">
                  <c:v>-1</c:v>
                </c:pt>
                <c:pt idx="12309">
                  <c:v>-1</c:v>
                </c:pt>
                <c:pt idx="12310">
                  <c:v>-1</c:v>
                </c:pt>
                <c:pt idx="12311">
                  <c:v>-1</c:v>
                </c:pt>
                <c:pt idx="12312">
                  <c:v>-1</c:v>
                </c:pt>
                <c:pt idx="12313">
                  <c:v>-1</c:v>
                </c:pt>
                <c:pt idx="12314">
                  <c:v>-1</c:v>
                </c:pt>
                <c:pt idx="12315">
                  <c:v>-1</c:v>
                </c:pt>
                <c:pt idx="12316">
                  <c:v>-1</c:v>
                </c:pt>
                <c:pt idx="12317">
                  <c:v>-1</c:v>
                </c:pt>
                <c:pt idx="12318">
                  <c:v>-1</c:v>
                </c:pt>
                <c:pt idx="12319">
                  <c:v>-1</c:v>
                </c:pt>
                <c:pt idx="12320">
                  <c:v>-1</c:v>
                </c:pt>
                <c:pt idx="12321">
                  <c:v>-1</c:v>
                </c:pt>
                <c:pt idx="12322">
                  <c:v>-1</c:v>
                </c:pt>
                <c:pt idx="12323">
                  <c:v>-1</c:v>
                </c:pt>
                <c:pt idx="12324">
                  <c:v>-1</c:v>
                </c:pt>
                <c:pt idx="12325">
                  <c:v>-1</c:v>
                </c:pt>
                <c:pt idx="12326">
                  <c:v>-1</c:v>
                </c:pt>
                <c:pt idx="12327">
                  <c:v>-1</c:v>
                </c:pt>
                <c:pt idx="12328">
                  <c:v>-1</c:v>
                </c:pt>
                <c:pt idx="12329">
                  <c:v>-1</c:v>
                </c:pt>
                <c:pt idx="12330">
                  <c:v>-1</c:v>
                </c:pt>
                <c:pt idx="12331">
                  <c:v>-1</c:v>
                </c:pt>
                <c:pt idx="12332">
                  <c:v>-1</c:v>
                </c:pt>
                <c:pt idx="12333">
                  <c:v>-1</c:v>
                </c:pt>
                <c:pt idx="12334">
                  <c:v>-1</c:v>
                </c:pt>
                <c:pt idx="12335">
                  <c:v>-1</c:v>
                </c:pt>
                <c:pt idx="12336">
                  <c:v>-1</c:v>
                </c:pt>
                <c:pt idx="12337">
                  <c:v>-1</c:v>
                </c:pt>
                <c:pt idx="12338">
                  <c:v>-1</c:v>
                </c:pt>
                <c:pt idx="12339">
                  <c:v>-1</c:v>
                </c:pt>
                <c:pt idx="12340">
                  <c:v>-1</c:v>
                </c:pt>
                <c:pt idx="12341">
                  <c:v>-1</c:v>
                </c:pt>
                <c:pt idx="12342">
                  <c:v>-1</c:v>
                </c:pt>
                <c:pt idx="12343">
                  <c:v>-1</c:v>
                </c:pt>
                <c:pt idx="12344">
                  <c:v>-1</c:v>
                </c:pt>
                <c:pt idx="12345">
                  <c:v>-1</c:v>
                </c:pt>
                <c:pt idx="12346">
                  <c:v>-1</c:v>
                </c:pt>
                <c:pt idx="12347">
                  <c:v>-1</c:v>
                </c:pt>
                <c:pt idx="12348">
                  <c:v>-1</c:v>
                </c:pt>
                <c:pt idx="12349">
                  <c:v>-1</c:v>
                </c:pt>
                <c:pt idx="12350">
                  <c:v>-1</c:v>
                </c:pt>
                <c:pt idx="12351">
                  <c:v>-1</c:v>
                </c:pt>
                <c:pt idx="12352">
                  <c:v>-1</c:v>
                </c:pt>
                <c:pt idx="12353">
                  <c:v>-1</c:v>
                </c:pt>
                <c:pt idx="12354">
                  <c:v>-1</c:v>
                </c:pt>
                <c:pt idx="12355">
                  <c:v>-1</c:v>
                </c:pt>
                <c:pt idx="12356">
                  <c:v>-1</c:v>
                </c:pt>
                <c:pt idx="12357">
                  <c:v>-1</c:v>
                </c:pt>
                <c:pt idx="12358">
                  <c:v>-1</c:v>
                </c:pt>
                <c:pt idx="12359">
                  <c:v>-1</c:v>
                </c:pt>
                <c:pt idx="12360">
                  <c:v>-1</c:v>
                </c:pt>
                <c:pt idx="12361">
                  <c:v>-1</c:v>
                </c:pt>
                <c:pt idx="12362">
                  <c:v>-1</c:v>
                </c:pt>
                <c:pt idx="12363">
                  <c:v>-1</c:v>
                </c:pt>
                <c:pt idx="12364">
                  <c:v>-1</c:v>
                </c:pt>
                <c:pt idx="12365">
                  <c:v>-1</c:v>
                </c:pt>
                <c:pt idx="12366">
                  <c:v>-1</c:v>
                </c:pt>
                <c:pt idx="12367">
                  <c:v>-1</c:v>
                </c:pt>
                <c:pt idx="12368">
                  <c:v>-1</c:v>
                </c:pt>
                <c:pt idx="12369">
                  <c:v>-1</c:v>
                </c:pt>
                <c:pt idx="12370">
                  <c:v>-1</c:v>
                </c:pt>
                <c:pt idx="12371">
                  <c:v>-1</c:v>
                </c:pt>
                <c:pt idx="12372">
                  <c:v>-1</c:v>
                </c:pt>
                <c:pt idx="12373">
                  <c:v>-1</c:v>
                </c:pt>
                <c:pt idx="12374">
                  <c:v>-1</c:v>
                </c:pt>
                <c:pt idx="12375">
                  <c:v>-1</c:v>
                </c:pt>
                <c:pt idx="12376">
                  <c:v>-1</c:v>
                </c:pt>
                <c:pt idx="12377">
                  <c:v>-1</c:v>
                </c:pt>
                <c:pt idx="12378">
                  <c:v>-1</c:v>
                </c:pt>
                <c:pt idx="12379">
                  <c:v>-1</c:v>
                </c:pt>
                <c:pt idx="12380">
                  <c:v>-1</c:v>
                </c:pt>
                <c:pt idx="12381">
                  <c:v>-1</c:v>
                </c:pt>
                <c:pt idx="12382">
                  <c:v>-1</c:v>
                </c:pt>
                <c:pt idx="12383">
                  <c:v>-1</c:v>
                </c:pt>
                <c:pt idx="12384">
                  <c:v>-1</c:v>
                </c:pt>
                <c:pt idx="12385">
                  <c:v>-1</c:v>
                </c:pt>
                <c:pt idx="12386">
                  <c:v>-1</c:v>
                </c:pt>
                <c:pt idx="12387">
                  <c:v>-1</c:v>
                </c:pt>
                <c:pt idx="12388">
                  <c:v>-1</c:v>
                </c:pt>
                <c:pt idx="12389">
                  <c:v>-1</c:v>
                </c:pt>
                <c:pt idx="12390">
                  <c:v>-1</c:v>
                </c:pt>
                <c:pt idx="12391">
                  <c:v>-1</c:v>
                </c:pt>
                <c:pt idx="12392">
                  <c:v>-1</c:v>
                </c:pt>
                <c:pt idx="12393">
                  <c:v>-1</c:v>
                </c:pt>
                <c:pt idx="12394">
                  <c:v>-1</c:v>
                </c:pt>
                <c:pt idx="12395">
                  <c:v>-1</c:v>
                </c:pt>
                <c:pt idx="12396">
                  <c:v>-1</c:v>
                </c:pt>
                <c:pt idx="12397">
                  <c:v>-1</c:v>
                </c:pt>
                <c:pt idx="12398">
                  <c:v>-1</c:v>
                </c:pt>
                <c:pt idx="12399">
                  <c:v>-1</c:v>
                </c:pt>
                <c:pt idx="12400">
                  <c:v>-1</c:v>
                </c:pt>
                <c:pt idx="12401">
                  <c:v>-1</c:v>
                </c:pt>
                <c:pt idx="12402">
                  <c:v>-1</c:v>
                </c:pt>
                <c:pt idx="12403">
                  <c:v>-1</c:v>
                </c:pt>
                <c:pt idx="12404">
                  <c:v>-1</c:v>
                </c:pt>
                <c:pt idx="12405">
                  <c:v>-1</c:v>
                </c:pt>
                <c:pt idx="12406">
                  <c:v>-1</c:v>
                </c:pt>
                <c:pt idx="12407">
                  <c:v>-1</c:v>
                </c:pt>
                <c:pt idx="12408">
                  <c:v>-1</c:v>
                </c:pt>
                <c:pt idx="12409">
                  <c:v>-1</c:v>
                </c:pt>
                <c:pt idx="12410">
                  <c:v>-1</c:v>
                </c:pt>
                <c:pt idx="12411">
                  <c:v>-1</c:v>
                </c:pt>
                <c:pt idx="12412">
                  <c:v>-1</c:v>
                </c:pt>
                <c:pt idx="12413">
                  <c:v>-1</c:v>
                </c:pt>
                <c:pt idx="12414">
                  <c:v>-1</c:v>
                </c:pt>
                <c:pt idx="12415">
                  <c:v>-1</c:v>
                </c:pt>
                <c:pt idx="12416">
                  <c:v>-1</c:v>
                </c:pt>
                <c:pt idx="12417">
                  <c:v>-1</c:v>
                </c:pt>
                <c:pt idx="12418">
                  <c:v>-1</c:v>
                </c:pt>
                <c:pt idx="12419">
                  <c:v>-1</c:v>
                </c:pt>
                <c:pt idx="12420">
                  <c:v>-1</c:v>
                </c:pt>
                <c:pt idx="12421">
                  <c:v>-1</c:v>
                </c:pt>
                <c:pt idx="12422">
                  <c:v>-1</c:v>
                </c:pt>
                <c:pt idx="12423">
                  <c:v>-1</c:v>
                </c:pt>
                <c:pt idx="12424">
                  <c:v>-1</c:v>
                </c:pt>
                <c:pt idx="12425">
                  <c:v>-1</c:v>
                </c:pt>
                <c:pt idx="12426">
                  <c:v>-1</c:v>
                </c:pt>
                <c:pt idx="12427">
                  <c:v>-1</c:v>
                </c:pt>
                <c:pt idx="12428">
                  <c:v>-1</c:v>
                </c:pt>
                <c:pt idx="12429">
                  <c:v>-1</c:v>
                </c:pt>
                <c:pt idx="12430">
                  <c:v>-1</c:v>
                </c:pt>
                <c:pt idx="12431">
                  <c:v>-1</c:v>
                </c:pt>
                <c:pt idx="12432">
                  <c:v>-1</c:v>
                </c:pt>
                <c:pt idx="12433">
                  <c:v>-1</c:v>
                </c:pt>
                <c:pt idx="12434">
                  <c:v>-1</c:v>
                </c:pt>
                <c:pt idx="12435">
                  <c:v>-1</c:v>
                </c:pt>
                <c:pt idx="12436">
                  <c:v>-1</c:v>
                </c:pt>
                <c:pt idx="12437">
                  <c:v>-1</c:v>
                </c:pt>
                <c:pt idx="12438">
                  <c:v>-1</c:v>
                </c:pt>
                <c:pt idx="12439">
                  <c:v>-1</c:v>
                </c:pt>
                <c:pt idx="12440">
                  <c:v>-1</c:v>
                </c:pt>
                <c:pt idx="12441">
                  <c:v>-1</c:v>
                </c:pt>
                <c:pt idx="12442">
                  <c:v>-1</c:v>
                </c:pt>
                <c:pt idx="12443">
                  <c:v>-1</c:v>
                </c:pt>
                <c:pt idx="12444">
                  <c:v>-1</c:v>
                </c:pt>
                <c:pt idx="12445">
                  <c:v>-1</c:v>
                </c:pt>
                <c:pt idx="12446">
                  <c:v>-1</c:v>
                </c:pt>
                <c:pt idx="12447">
                  <c:v>-1</c:v>
                </c:pt>
                <c:pt idx="12448">
                  <c:v>-1</c:v>
                </c:pt>
                <c:pt idx="12449">
                  <c:v>-1</c:v>
                </c:pt>
                <c:pt idx="12450">
                  <c:v>-1</c:v>
                </c:pt>
                <c:pt idx="12451">
                  <c:v>-1</c:v>
                </c:pt>
                <c:pt idx="12452">
                  <c:v>-1</c:v>
                </c:pt>
                <c:pt idx="12453">
                  <c:v>-1</c:v>
                </c:pt>
                <c:pt idx="12454">
                  <c:v>-1</c:v>
                </c:pt>
                <c:pt idx="12455">
                  <c:v>-1</c:v>
                </c:pt>
                <c:pt idx="12456">
                  <c:v>-1</c:v>
                </c:pt>
                <c:pt idx="12457">
                  <c:v>-1</c:v>
                </c:pt>
                <c:pt idx="12458">
                  <c:v>-1</c:v>
                </c:pt>
                <c:pt idx="12459">
                  <c:v>-1</c:v>
                </c:pt>
                <c:pt idx="12460">
                  <c:v>-1</c:v>
                </c:pt>
                <c:pt idx="12461">
                  <c:v>-1</c:v>
                </c:pt>
                <c:pt idx="12462">
                  <c:v>-1</c:v>
                </c:pt>
                <c:pt idx="12463">
                  <c:v>-1</c:v>
                </c:pt>
                <c:pt idx="12464">
                  <c:v>-1</c:v>
                </c:pt>
                <c:pt idx="12465">
                  <c:v>-1</c:v>
                </c:pt>
                <c:pt idx="12466">
                  <c:v>-1</c:v>
                </c:pt>
                <c:pt idx="12467">
                  <c:v>-1</c:v>
                </c:pt>
                <c:pt idx="12468">
                  <c:v>-1</c:v>
                </c:pt>
                <c:pt idx="12469">
                  <c:v>-1</c:v>
                </c:pt>
                <c:pt idx="12470">
                  <c:v>-1</c:v>
                </c:pt>
                <c:pt idx="12471">
                  <c:v>-1</c:v>
                </c:pt>
                <c:pt idx="12472">
                  <c:v>-1</c:v>
                </c:pt>
                <c:pt idx="12473">
                  <c:v>-1</c:v>
                </c:pt>
                <c:pt idx="12474">
                  <c:v>-1</c:v>
                </c:pt>
                <c:pt idx="12475">
                  <c:v>-1</c:v>
                </c:pt>
                <c:pt idx="12476">
                  <c:v>-1</c:v>
                </c:pt>
                <c:pt idx="12477">
                  <c:v>-1</c:v>
                </c:pt>
                <c:pt idx="12478">
                  <c:v>-1</c:v>
                </c:pt>
                <c:pt idx="12479">
                  <c:v>-1</c:v>
                </c:pt>
                <c:pt idx="12480">
                  <c:v>-1</c:v>
                </c:pt>
                <c:pt idx="12481">
                  <c:v>-1</c:v>
                </c:pt>
                <c:pt idx="12482">
                  <c:v>-1</c:v>
                </c:pt>
                <c:pt idx="12483">
                  <c:v>-1</c:v>
                </c:pt>
                <c:pt idx="12484">
                  <c:v>-1</c:v>
                </c:pt>
                <c:pt idx="12485">
                  <c:v>-1</c:v>
                </c:pt>
                <c:pt idx="12486">
                  <c:v>-1</c:v>
                </c:pt>
                <c:pt idx="12487">
                  <c:v>-1</c:v>
                </c:pt>
                <c:pt idx="12488">
                  <c:v>-1</c:v>
                </c:pt>
                <c:pt idx="12489">
                  <c:v>-1</c:v>
                </c:pt>
                <c:pt idx="12490">
                  <c:v>-1</c:v>
                </c:pt>
                <c:pt idx="12491">
                  <c:v>-1</c:v>
                </c:pt>
                <c:pt idx="12492">
                  <c:v>-1</c:v>
                </c:pt>
                <c:pt idx="12493">
                  <c:v>-1</c:v>
                </c:pt>
                <c:pt idx="12494">
                  <c:v>-1</c:v>
                </c:pt>
                <c:pt idx="12495">
                  <c:v>-1</c:v>
                </c:pt>
                <c:pt idx="12496">
                  <c:v>-1</c:v>
                </c:pt>
                <c:pt idx="12497">
                  <c:v>-1</c:v>
                </c:pt>
                <c:pt idx="12498">
                  <c:v>-1</c:v>
                </c:pt>
                <c:pt idx="12499">
                  <c:v>-1</c:v>
                </c:pt>
                <c:pt idx="12500">
                  <c:v>-1</c:v>
                </c:pt>
                <c:pt idx="12501">
                  <c:v>-1</c:v>
                </c:pt>
                <c:pt idx="12502">
                  <c:v>-1</c:v>
                </c:pt>
                <c:pt idx="12503">
                  <c:v>-1</c:v>
                </c:pt>
                <c:pt idx="12504">
                  <c:v>-1</c:v>
                </c:pt>
                <c:pt idx="12505">
                  <c:v>-1</c:v>
                </c:pt>
                <c:pt idx="12506">
                  <c:v>-1</c:v>
                </c:pt>
                <c:pt idx="12507">
                  <c:v>-1</c:v>
                </c:pt>
                <c:pt idx="12508">
                  <c:v>-1</c:v>
                </c:pt>
                <c:pt idx="12509">
                  <c:v>-1</c:v>
                </c:pt>
                <c:pt idx="12510">
                  <c:v>-1</c:v>
                </c:pt>
                <c:pt idx="12511">
                  <c:v>-1</c:v>
                </c:pt>
                <c:pt idx="12512">
                  <c:v>-1</c:v>
                </c:pt>
                <c:pt idx="12513">
                  <c:v>-1</c:v>
                </c:pt>
                <c:pt idx="12514">
                  <c:v>-1</c:v>
                </c:pt>
                <c:pt idx="12515">
                  <c:v>-1</c:v>
                </c:pt>
                <c:pt idx="12516">
                  <c:v>-1</c:v>
                </c:pt>
                <c:pt idx="12517">
                  <c:v>-1</c:v>
                </c:pt>
                <c:pt idx="12518">
                  <c:v>-1</c:v>
                </c:pt>
                <c:pt idx="12519">
                  <c:v>-1</c:v>
                </c:pt>
                <c:pt idx="12520">
                  <c:v>-1</c:v>
                </c:pt>
                <c:pt idx="12521">
                  <c:v>-1</c:v>
                </c:pt>
                <c:pt idx="12522">
                  <c:v>-1</c:v>
                </c:pt>
                <c:pt idx="12523">
                  <c:v>-1</c:v>
                </c:pt>
                <c:pt idx="12524">
                  <c:v>-1</c:v>
                </c:pt>
                <c:pt idx="12525">
                  <c:v>-1</c:v>
                </c:pt>
                <c:pt idx="12526">
                  <c:v>-1</c:v>
                </c:pt>
                <c:pt idx="12527">
                  <c:v>-1</c:v>
                </c:pt>
                <c:pt idx="12528">
                  <c:v>-1</c:v>
                </c:pt>
                <c:pt idx="12529">
                  <c:v>-1</c:v>
                </c:pt>
                <c:pt idx="12530">
                  <c:v>-1</c:v>
                </c:pt>
                <c:pt idx="12531">
                  <c:v>-1</c:v>
                </c:pt>
                <c:pt idx="12532">
                  <c:v>-1</c:v>
                </c:pt>
                <c:pt idx="12533">
                  <c:v>-1</c:v>
                </c:pt>
                <c:pt idx="12534">
                  <c:v>-1</c:v>
                </c:pt>
                <c:pt idx="12535">
                  <c:v>-1</c:v>
                </c:pt>
                <c:pt idx="12536">
                  <c:v>-1</c:v>
                </c:pt>
                <c:pt idx="12537">
                  <c:v>-1</c:v>
                </c:pt>
                <c:pt idx="12538">
                  <c:v>-1</c:v>
                </c:pt>
                <c:pt idx="12539">
                  <c:v>-1</c:v>
                </c:pt>
                <c:pt idx="12540">
                  <c:v>-1</c:v>
                </c:pt>
                <c:pt idx="12541">
                  <c:v>-1</c:v>
                </c:pt>
                <c:pt idx="12542">
                  <c:v>-1</c:v>
                </c:pt>
                <c:pt idx="12543">
                  <c:v>-1</c:v>
                </c:pt>
                <c:pt idx="12544">
                  <c:v>-1</c:v>
                </c:pt>
                <c:pt idx="12545">
                  <c:v>-1</c:v>
                </c:pt>
                <c:pt idx="12546">
                  <c:v>-1</c:v>
                </c:pt>
                <c:pt idx="12547">
                  <c:v>-1</c:v>
                </c:pt>
                <c:pt idx="12548">
                  <c:v>-1</c:v>
                </c:pt>
                <c:pt idx="12549">
                  <c:v>-1</c:v>
                </c:pt>
                <c:pt idx="12550">
                  <c:v>-1</c:v>
                </c:pt>
                <c:pt idx="12551">
                  <c:v>-1</c:v>
                </c:pt>
                <c:pt idx="12552">
                  <c:v>-1</c:v>
                </c:pt>
                <c:pt idx="12553">
                  <c:v>-1</c:v>
                </c:pt>
                <c:pt idx="12554">
                  <c:v>-1</c:v>
                </c:pt>
                <c:pt idx="12555">
                  <c:v>-1</c:v>
                </c:pt>
                <c:pt idx="12556">
                  <c:v>-1</c:v>
                </c:pt>
                <c:pt idx="12557">
                  <c:v>-1</c:v>
                </c:pt>
                <c:pt idx="12558">
                  <c:v>-1</c:v>
                </c:pt>
                <c:pt idx="12559">
                  <c:v>-1</c:v>
                </c:pt>
                <c:pt idx="12560">
                  <c:v>-1</c:v>
                </c:pt>
                <c:pt idx="12561">
                  <c:v>-1</c:v>
                </c:pt>
                <c:pt idx="12562">
                  <c:v>-1</c:v>
                </c:pt>
                <c:pt idx="12563">
                  <c:v>-1</c:v>
                </c:pt>
                <c:pt idx="12564">
                  <c:v>-1</c:v>
                </c:pt>
                <c:pt idx="12565">
                  <c:v>-1</c:v>
                </c:pt>
                <c:pt idx="12566">
                  <c:v>-1</c:v>
                </c:pt>
                <c:pt idx="12567">
                  <c:v>-1</c:v>
                </c:pt>
                <c:pt idx="12568">
                  <c:v>-1</c:v>
                </c:pt>
                <c:pt idx="12569">
                  <c:v>-1</c:v>
                </c:pt>
                <c:pt idx="12570">
                  <c:v>-1</c:v>
                </c:pt>
                <c:pt idx="12571">
                  <c:v>-1</c:v>
                </c:pt>
                <c:pt idx="12572">
                  <c:v>-1</c:v>
                </c:pt>
                <c:pt idx="12573">
                  <c:v>-1</c:v>
                </c:pt>
                <c:pt idx="12574">
                  <c:v>-1</c:v>
                </c:pt>
                <c:pt idx="12575">
                  <c:v>-1</c:v>
                </c:pt>
                <c:pt idx="12576">
                  <c:v>-1</c:v>
                </c:pt>
                <c:pt idx="12577">
                  <c:v>-1</c:v>
                </c:pt>
                <c:pt idx="12578">
                  <c:v>-1</c:v>
                </c:pt>
                <c:pt idx="12579">
                  <c:v>-1</c:v>
                </c:pt>
                <c:pt idx="12580">
                  <c:v>-1</c:v>
                </c:pt>
                <c:pt idx="12581">
                  <c:v>-1</c:v>
                </c:pt>
                <c:pt idx="12582">
                  <c:v>-1</c:v>
                </c:pt>
                <c:pt idx="12583">
                  <c:v>-1</c:v>
                </c:pt>
                <c:pt idx="12584">
                  <c:v>-1</c:v>
                </c:pt>
                <c:pt idx="12585">
                  <c:v>-1</c:v>
                </c:pt>
                <c:pt idx="12586">
                  <c:v>-1</c:v>
                </c:pt>
                <c:pt idx="12587">
                  <c:v>-1</c:v>
                </c:pt>
                <c:pt idx="12588">
                  <c:v>-1</c:v>
                </c:pt>
                <c:pt idx="12589">
                  <c:v>-1</c:v>
                </c:pt>
                <c:pt idx="12590">
                  <c:v>-1</c:v>
                </c:pt>
                <c:pt idx="12591">
                  <c:v>-1</c:v>
                </c:pt>
                <c:pt idx="12592">
                  <c:v>-1</c:v>
                </c:pt>
                <c:pt idx="12593">
                  <c:v>-1</c:v>
                </c:pt>
                <c:pt idx="12594">
                  <c:v>-1</c:v>
                </c:pt>
                <c:pt idx="12595">
                  <c:v>-1</c:v>
                </c:pt>
                <c:pt idx="12596">
                  <c:v>-1</c:v>
                </c:pt>
                <c:pt idx="12597">
                  <c:v>-1</c:v>
                </c:pt>
                <c:pt idx="12598">
                  <c:v>-1</c:v>
                </c:pt>
                <c:pt idx="12599">
                  <c:v>-1</c:v>
                </c:pt>
                <c:pt idx="12600">
                  <c:v>-1</c:v>
                </c:pt>
                <c:pt idx="12601">
                  <c:v>-1</c:v>
                </c:pt>
                <c:pt idx="12602">
                  <c:v>-1</c:v>
                </c:pt>
                <c:pt idx="12603">
                  <c:v>-1</c:v>
                </c:pt>
                <c:pt idx="12604">
                  <c:v>-1</c:v>
                </c:pt>
                <c:pt idx="12605">
                  <c:v>-1</c:v>
                </c:pt>
                <c:pt idx="12606">
                  <c:v>-1</c:v>
                </c:pt>
                <c:pt idx="12607">
                  <c:v>-1</c:v>
                </c:pt>
                <c:pt idx="12608">
                  <c:v>-1</c:v>
                </c:pt>
                <c:pt idx="12609">
                  <c:v>-1</c:v>
                </c:pt>
                <c:pt idx="12610">
                  <c:v>-1</c:v>
                </c:pt>
                <c:pt idx="12611">
                  <c:v>-1</c:v>
                </c:pt>
                <c:pt idx="12612">
                  <c:v>-1</c:v>
                </c:pt>
                <c:pt idx="12613">
                  <c:v>-1</c:v>
                </c:pt>
                <c:pt idx="12614">
                  <c:v>-1</c:v>
                </c:pt>
                <c:pt idx="12615">
                  <c:v>-1</c:v>
                </c:pt>
                <c:pt idx="12616">
                  <c:v>-1</c:v>
                </c:pt>
                <c:pt idx="12617">
                  <c:v>-1</c:v>
                </c:pt>
                <c:pt idx="12618">
                  <c:v>-1</c:v>
                </c:pt>
                <c:pt idx="12619">
                  <c:v>-1</c:v>
                </c:pt>
                <c:pt idx="12620">
                  <c:v>-1</c:v>
                </c:pt>
                <c:pt idx="12621">
                  <c:v>-1</c:v>
                </c:pt>
                <c:pt idx="12622">
                  <c:v>-1</c:v>
                </c:pt>
                <c:pt idx="12623">
                  <c:v>-1</c:v>
                </c:pt>
                <c:pt idx="12624">
                  <c:v>-1</c:v>
                </c:pt>
                <c:pt idx="12625">
                  <c:v>-1</c:v>
                </c:pt>
                <c:pt idx="12626">
                  <c:v>-1</c:v>
                </c:pt>
                <c:pt idx="12627">
                  <c:v>-1</c:v>
                </c:pt>
                <c:pt idx="12628">
                  <c:v>-1</c:v>
                </c:pt>
                <c:pt idx="12629">
                  <c:v>-1</c:v>
                </c:pt>
                <c:pt idx="12630">
                  <c:v>-1</c:v>
                </c:pt>
                <c:pt idx="12631">
                  <c:v>-1</c:v>
                </c:pt>
                <c:pt idx="12632">
                  <c:v>-1</c:v>
                </c:pt>
                <c:pt idx="12633">
                  <c:v>-1</c:v>
                </c:pt>
                <c:pt idx="12634">
                  <c:v>-1</c:v>
                </c:pt>
                <c:pt idx="12635">
                  <c:v>-1</c:v>
                </c:pt>
                <c:pt idx="12636">
                  <c:v>-1</c:v>
                </c:pt>
                <c:pt idx="12637">
                  <c:v>-1</c:v>
                </c:pt>
                <c:pt idx="12638">
                  <c:v>-1</c:v>
                </c:pt>
                <c:pt idx="12639">
                  <c:v>-1</c:v>
                </c:pt>
                <c:pt idx="12640">
                  <c:v>-1</c:v>
                </c:pt>
                <c:pt idx="12641">
                  <c:v>-1</c:v>
                </c:pt>
                <c:pt idx="12642">
                  <c:v>-1</c:v>
                </c:pt>
                <c:pt idx="12643">
                  <c:v>-1</c:v>
                </c:pt>
                <c:pt idx="12644">
                  <c:v>-1</c:v>
                </c:pt>
                <c:pt idx="12645">
                  <c:v>-1</c:v>
                </c:pt>
                <c:pt idx="12646">
                  <c:v>-1</c:v>
                </c:pt>
                <c:pt idx="12647">
                  <c:v>-1</c:v>
                </c:pt>
                <c:pt idx="12648">
                  <c:v>-1</c:v>
                </c:pt>
                <c:pt idx="12649">
                  <c:v>-1</c:v>
                </c:pt>
                <c:pt idx="12650">
                  <c:v>-1</c:v>
                </c:pt>
                <c:pt idx="12651">
                  <c:v>-1</c:v>
                </c:pt>
                <c:pt idx="12652">
                  <c:v>-1</c:v>
                </c:pt>
                <c:pt idx="12653">
                  <c:v>-1</c:v>
                </c:pt>
                <c:pt idx="12654">
                  <c:v>-1</c:v>
                </c:pt>
                <c:pt idx="12655">
                  <c:v>-1</c:v>
                </c:pt>
                <c:pt idx="12656">
                  <c:v>-1</c:v>
                </c:pt>
                <c:pt idx="12657">
                  <c:v>-1</c:v>
                </c:pt>
                <c:pt idx="12658">
                  <c:v>-1</c:v>
                </c:pt>
                <c:pt idx="12659">
                  <c:v>-1</c:v>
                </c:pt>
                <c:pt idx="12660">
                  <c:v>-1</c:v>
                </c:pt>
                <c:pt idx="12661">
                  <c:v>-1</c:v>
                </c:pt>
                <c:pt idx="12662">
                  <c:v>-1</c:v>
                </c:pt>
                <c:pt idx="12663">
                  <c:v>-1</c:v>
                </c:pt>
                <c:pt idx="12664">
                  <c:v>-1</c:v>
                </c:pt>
                <c:pt idx="12665">
                  <c:v>-1</c:v>
                </c:pt>
                <c:pt idx="12666">
                  <c:v>-1</c:v>
                </c:pt>
                <c:pt idx="12667">
                  <c:v>-1</c:v>
                </c:pt>
                <c:pt idx="12668">
                  <c:v>-1</c:v>
                </c:pt>
                <c:pt idx="12669">
                  <c:v>-1</c:v>
                </c:pt>
                <c:pt idx="12670">
                  <c:v>-1</c:v>
                </c:pt>
                <c:pt idx="12671">
                  <c:v>-1</c:v>
                </c:pt>
                <c:pt idx="12672">
                  <c:v>-1</c:v>
                </c:pt>
                <c:pt idx="12673">
                  <c:v>-1</c:v>
                </c:pt>
                <c:pt idx="12674">
                  <c:v>-1</c:v>
                </c:pt>
                <c:pt idx="12675">
                  <c:v>-1</c:v>
                </c:pt>
                <c:pt idx="12676">
                  <c:v>-1</c:v>
                </c:pt>
                <c:pt idx="12677">
                  <c:v>-1</c:v>
                </c:pt>
                <c:pt idx="12678">
                  <c:v>-1</c:v>
                </c:pt>
                <c:pt idx="12679">
                  <c:v>-1</c:v>
                </c:pt>
                <c:pt idx="12680">
                  <c:v>-1</c:v>
                </c:pt>
                <c:pt idx="12681">
                  <c:v>-1</c:v>
                </c:pt>
                <c:pt idx="12682">
                  <c:v>-1</c:v>
                </c:pt>
                <c:pt idx="12683">
                  <c:v>-1</c:v>
                </c:pt>
                <c:pt idx="12684">
                  <c:v>-1</c:v>
                </c:pt>
                <c:pt idx="12685">
                  <c:v>-1</c:v>
                </c:pt>
                <c:pt idx="12686">
                  <c:v>-1</c:v>
                </c:pt>
                <c:pt idx="12687">
                  <c:v>-1</c:v>
                </c:pt>
                <c:pt idx="12688">
                  <c:v>-1</c:v>
                </c:pt>
                <c:pt idx="12689">
                  <c:v>-1</c:v>
                </c:pt>
                <c:pt idx="12690">
                  <c:v>-1</c:v>
                </c:pt>
                <c:pt idx="12691">
                  <c:v>-1</c:v>
                </c:pt>
                <c:pt idx="12692">
                  <c:v>-1</c:v>
                </c:pt>
                <c:pt idx="12693">
                  <c:v>-1</c:v>
                </c:pt>
                <c:pt idx="12694">
                  <c:v>-1</c:v>
                </c:pt>
                <c:pt idx="12695">
                  <c:v>-1</c:v>
                </c:pt>
                <c:pt idx="12696">
                  <c:v>-1</c:v>
                </c:pt>
                <c:pt idx="12697">
                  <c:v>-1</c:v>
                </c:pt>
                <c:pt idx="12698">
                  <c:v>-1</c:v>
                </c:pt>
                <c:pt idx="12699">
                  <c:v>-1</c:v>
                </c:pt>
                <c:pt idx="12700">
                  <c:v>-1</c:v>
                </c:pt>
                <c:pt idx="12701">
                  <c:v>-1</c:v>
                </c:pt>
                <c:pt idx="12702">
                  <c:v>-1</c:v>
                </c:pt>
                <c:pt idx="12703">
                  <c:v>-1</c:v>
                </c:pt>
                <c:pt idx="12704">
                  <c:v>-1</c:v>
                </c:pt>
                <c:pt idx="12705">
                  <c:v>-1</c:v>
                </c:pt>
                <c:pt idx="12706">
                  <c:v>-1</c:v>
                </c:pt>
                <c:pt idx="12707">
                  <c:v>-1</c:v>
                </c:pt>
                <c:pt idx="12708">
                  <c:v>-1</c:v>
                </c:pt>
                <c:pt idx="12709">
                  <c:v>-1</c:v>
                </c:pt>
                <c:pt idx="12710">
                  <c:v>-1</c:v>
                </c:pt>
                <c:pt idx="12711">
                  <c:v>-1</c:v>
                </c:pt>
                <c:pt idx="12712">
                  <c:v>-1</c:v>
                </c:pt>
                <c:pt idx="12713">
                  <c:v>-1</c:v>
                </c:pt>
                <c:pt idx="12714">
                  <c:v>-1</c:v>
                </c:pt>
                <c:pt idx="12715">
                  <c:v>-1</c:v>
                </c:pt>
                <c:pt idx="12716">
                  <c:v>-1</c:v>
                </c:pt>
                <c:pt idx="12717">
                  <c:v>-1</c:v>
                </c:pt>
                <c:pt idx="12718">
                  <c:v>-1</c:v>
                </c:pt>
                <c:pt idx="12719">
                  <c:v>-1</c:v>
                </c:pt>
                <c:pt idx="12720">
                  <c:v>-1</c:v>
                </c:pt>
                <c:pt idx="12721">
                  <c:v>-1</c:v>
                </c:pt>
                <c:pt idx="12722">
                  <c:v>-1</c:v>
                </c:pt>
                <c:pt idx="12723">
                  <c:v>-1</c:v>
                </c:pt>
                <c:pt idx="12724">
                  <c:v>-1</c:v>
                </c:pt>
                <c:pt idx="12725">
                  <c:v>-1</c:v>
                </c:pt>
                <c:pt idx="12726">
                  <c:v>-1</c:v>
                </c:pt>
                <c:pt idx="12727">
                  <c:v>-1</c:v>
                </c:pt>
                <c:pt idx="12728">
                  <c:v>-1</c:v>
                </c:pt>
                <c:pt idx="12729">
                  <c:v>-1</c:v>
                </c:pt>
                <c:pt idx="12730">
                  <c:v>-1</c:v>
                </c:pt>
                <c:pt idx="12731">
                  <c:v>-1</c:v>
                </c:pt>
                <c:pt idx="12732">
                  <c:v>-1</c:v>
                </c:pt>
                <c:pt idx="12733">
                  <c:v>-1</c:v>
                </c:pt>
                <c:pt idx="12734">
                  <c:v>-1</c:v>
                </c:pt>
                <c:pt idx="12735">
                  <c:v>-1</c:v>
                </c:pt>
                <c:pt idx="12736">
                  <c:v>-1</c:v>
                </c:pt>
                <c:pt idx="12737">
                  <c:v>-1</c:v>
                </c:pt>
                <c:pt idx="12738">
                  <c:v>-1</c:v>
                </c:pt>
                <c:pt idx="12739">
                  <c:v>-1</c:v>
                </c:pt>
                <c:pt idx="12740">
                  <c:v>-1</c:v>
                </c:pt>
                <c:pt idx="12741">
                  <c:v>-1</c:v>
                </c:pt>
                <c:pt idx="12742">
                  <c:v>-1</c:v>
                </c:pt>
                <c:pt idx="12743">
                  <c:v>-1</c:v>
                </c:pt>
                <c:pt idx="12744">
                  <c:v>-1</c:v>
                </c:pt>
                <c:pt idx="12745">
                  <c:v>-1</c:v>
                </c:pt>
                <c:pt idx="12746">
                  <c:v>-1</c:v>
                </c:pt>
                <c:pt idx="12747">
                  <c:v>-1</c:v>
                </c:pt>
                <c:pt idx="12748">
                  <c:v>-1</c:v>
                </c:pt>
                <c:pt idx="12749">
                  <c:v>-1</c:v>
                </c:pt>
                <c:pt idx="12750">
                  <c:v>-1</c:v>
                </c:pt>
                <c:pt idx="12751">
                  <c:v>-1</c:v>
                </c:pt>
                <c:pt idx="12752">
                  <c:v>-1</c:v>
                </c:pt>
                <c:pt idx="12753">
                  <c:v>-1</c:v>
                </c:pt>
                <c:pt idx="12754">
                  <c:v>-1</c:v>
                </c:pt>
                <c:pt idx="12755">
                  <c:v>-1</c:v>
                </c:pt>
                <c:pt idx="12756">
                  <c:v>-1</c:v>
                </c:pt>
                <c:pt idx="12757">
                  <c:v>-1</c:v>
                </c:pt>
                <c:pt idx="12758">
                  <c:v>-1</c:v>
                </c:pt>
                <c:pt idx="12759">
                  <c:v>-1</c:v>
                </c:pt>
                <c:pt idx="12760">
                  <c:v>-1</c:v>
                </c:pt>
                <c:pt idx="12761">
                  <c:v>-1</c:v>
                </c:pt>
                <c:pt idx="12762">
                  <c:v>-1</c:v>
                </c:pt>
                <c:pt idx="12763">
                  <c:v>-1</c:v>
                </c:pt>
                <c:pt idx="12764">
                  <c:v>-1</c:v>
                </c:pt>
                <c:pt idx="12765">
                  <c:v>-1</c:v>
                </c:pt>
                <c:pt idx="12766">
                  <c:v>-1</c:v>
                </c:pt>
                <c:pt idx="12767">
                  <c:v>-1</c:v>
                </c:pt>
                <c:pt idx="12768">
                  <c:v>-1</c:v>
                </c:pt>
                <c:pt idx="12769">
                  <c:v>-1</c:v>
                </c:pt>
                <c:pt idx="12770">
                  <c:v>-1</c:v>
                </c:pt>
                <c:pt idx="12771">
                  <c:v>-1</c:v>
                </c:pt>
                <c:pt idx="12772">
                  <c:v>-1</c:v>
                </c:pt>
                <c:pt idx="12773">
                  <c:v>-1</c:v>
                </c:pt>
                <c:pt idx="12774">
                  <c:v>-1</c:v>
                </c:pt>
                <c:pt idx="12775">
                  <c:v>-1</c:v>
                </c:pt>
                <c:pt idx="12776">
                  <c:v>-1</c:v>
                </c:pt>
                <c:pt idx="12777">
                  <c:v>-1</c:v>
                </c:pt>
                <c:pt idx="12778">
                  <c:v>-1</c:v>
                </c:pt>
                <c:pt idx="12779">
                  <c:v>-1</c:v>
                </c:pt>
                <c:pt idx="12780">
                  <c:v>-1</c:v>
                </c:pt>
                <c:pt idx="12781">
                  <c:v>-1</c:v>
                </c:pt>
                <c:pt idx="12782">
                  <c:v>-1</c:v>
                </c:pt>
                <c:pt idx="12783">
                  <c:v>-1</c:v>
                </c:pt>
                <c:pt idx="12784">
                  <c:v>-1</c:v>
                </c:pt>
                <c:pt idx="12785">
                  <c:v>-1</c:v>
                </c:pt>
                <c:pt idx="12786">
                  <c:v>-1</c:v>
                </c:pt>
                <c:pt idx="12787">
                  <c:v>-1</c:v>
                </c:pt>
                <c:pt idx="12788">
                  <c:v>-1</c:v>
                </c:pt>
                <c:pt idx="12789">
                  <c:v>-1</c:v>
                </c:pt>
                <c:pt idx="12790">
                  <c:v>-1</c:v>
                </c:pt>
                <c:pt idx="12791">
                  <c:v>-1</c:v>
                </c:pt>
                <c:pt idx="12792">
                  <c:v>-1</c:v>
                </c:pt>
                <c:pt idx="12793">
                  <c:v>-1</c:v>
                </c:pt>
                <c:pt idx="12794">
                  <c:v>-1</c:v>
                </c:pt>
                <c:pt idx="12795">
                  <c:v>-1</c:v>
                </c:pt>
                <c:pt idx="12796">
                  <c:v>-1</c:v>
                </c:pt>
                <c:pt idx="12797">
                  <c:v>-1</c:v>
                </c:pt>
                <c:pt idx="12798">
                  <c:v>-1</c:v>
                </c:pt>
                <c:pt idx="12799">
                  <c:v>-1</c:v>
                </c:pt>
                <c:pt idx="12800">
                  <c:v>-1</c:v>
                </c:pt>
                <c:pt idx="12801">
                  <c:v>-1</c:v>
                </c:pt>
                <c:pt idx="12802">
                  <c:v>-1</c:v>
                </c:pt>
                <c:pt idx="12803">
                  <c:v>-1</c:v>
                </c:pt>
                <c:pt idx="12804">
                  <c:v>-1</c:v>
                </c:pt>
                <c:pt idx="12805">
                  <c:v>-1</c:v>
                </c:pt>
                <c:pt idx="12806">
                  <c:v>-1</c:v>
                </c:pt>
                <c:pt idx="12807">
                  <c:v>-1</c:v>
                </c:pt>
                <c:pt idx="12808">
                  <c:v>-1</c:v>
                </c:pt>
                <c:pt idx="12809">
                  <c:v>-1</c:v>
                </c:pt>
                <c:pt idx="12810">
                  <c:v>-1</c:v>
                </c:pt>
                <c:pt idx="12811">
                  <c:v>-1</c:v>
                </c:pt>
                <c:pt idx="12812">
                  <c:v>-1</c:v>
                </c:pt>
                <c:pt idx="12813">
                  <c:v>-1</c:v>
                </c:pt>
                <c:pt idx="12814">
                  <c:v>-1</c:v>
                </c:pt>
                <c:pt idx="12815">
                  <c:v>-1</c:v>
                </c:pt>
                <c:pt idx="12816">
                  <c:v>-1</c:v>
                </c:pt>
                <c:pt idx="12817">
                  <c:v>-1</c:v>
                </c:pt>
                <c:pt idx="12818">
                  <c:v>-1</c:v>
                </c:pt>
                <c:pt idx="12819">
                  <c:v>-1</c:v>
                </c:pt>
                <c:pt idx="12820">
                  <c:v>-1</c:v>
                </c:pt>
                <c:pt idx="12821">
                  <c:v>-1</c:v>
                </c:pt>
                <c:pt idx="12822">
                  <c:v>-1</c:v>
                </c:pt>
                <c:pt idx="12823">
                  <c:v>-1</c:v>
                </c:pt>
                <c:pt idx="12824">
                  <c:v>-1</c:v>
                </c:pt>
                <c:pt idx="12825">
                  <c:v>-1</c:v>
                </c:pt>
                <c:pt idx="12826">
                  <c:v>-1</c:v>
                </c:pt>
                <c:pt idx="12827">
                  <c:v>-1</c:v>
                </c:pt>
                <c:pt idx="12828">
                  <c:v>-1</c:v>
                </c:pt>
                <c:pt idx="12829">
                  <c:v>-1</c:v>
                </c:pt>
                <c:pt idx="12830">
                  <c:v>-1</c:v>
                </c:pt>
                <c:pt idx="12831">
                  <c:v>-1</c:v>
                </c:pt>
                <c:pt idx="12832">
                  <c:v>-1</c:v>
                </c:pt>
                <c:pt idx="12833">
                  <c:v>-1</c:v>
                </c:pt>
                <c:pt idx="12834">
                  <c:v>-1</c:v>
                </c:pt>
                <c:pt idx="12835">
                  <c:v>-1</c:v>
                </c:pt>
                <c:pt idx="12836">
                  <c:v>-1</c:v>
                </c:pt>
                <c:pt idx="12837">
                  <c:v>-1</c:v>
                </c:pt>
                <c:pt idx="12838">
                  <c:v>-1</c:v>
                </c:pt>
                <c:pt idx="12839">
                  <c:v>-1</c:v>
                </c:pt>
                <c:pt idx="12840">
                  <c:v>-1</c:v>
                </c:pt>
                <c:pt idx="12841">
                  <c:v>-1</c:v>
                </c:pt>
                <c:pt idx="12842">
                  <c:v>-1</c:v>
                </c:pt>
                <c:pt idx="12843">
                  <c:v>-1</c:v>
                </c:pt>
                <c:pt idx="12844">
                  <c:v>-1</c:v>
                </c:pt>
                <c:pt idx="12845">
                  <c:v>-1</c:v>
                </c:pt>
                <c:pt idx="12846">
                  <c:v>-1</c:v>
                </c:pt>
                <c:pt idx="12847">
                  <c:v>-1</c:v>
                </c:pt>
                <c:pt idx="12848">
                  <c:v>-1</c:v>
                </c:pt>
                <c:pt idx="12849">
                  <c:v>-1</c:v>
                </c:pt>
                <c:pt idx="12850">
                  <c:v>-1</c:v>
                </c:pt>
                <c:pt idx="12851">
                  <c:v>-1</c:v>
                </c:pt>
                <c:pt idx="12852">
                  <c:v>-1</c:v>
                </c:pt>
                <c:pt idx="12853">
                  <c:v>-1</c:v>
                </c:pt>
                <c:pt idx="12854">
                  <c:v>-1</c:v>
                </c:pt>
                <c:pt idx="12855">
                  <c:v>-1</c:v>
                </c:pt>
                <c:pt idx="12856">
                  <c:v>-1</c:v>
                </c:pt>
                <c:pt idx="12857">
                  <c:v>-1</c:v>
                </c:pt>
                <c:pt idx="12858">
                  <c:v>-1</c:v>
                </c:pt>
                <c:pt idx="12859">
                  <c:v>-1</c:v>
                </c:pt>
                <c:pt idx="12860">
                  <c:v>-1</c:v>
                </c:pt>
                <c:pt idx="12861">
                  <c:v>-1</c:v>
                </c:pt>
                <c:pt idx="12862">
                  <c:v>-1</c:v>
                </c:pt>
                <c:pt idx="12863">
                  <c:v>-1</c:v>
                </c:pt>
                <c:pt idx="12864">
                  <c:v>-1</c:v>
                </c:pt>
                <c:pt idx="12865">
                  <c:v>-1</c:v>
                </c:pt>
                <c:pt idx="12866">
                  <c:v>-1</c:v>
                </c:pt>
                <c:pt idx="12867">
                  <c:v>-1</c:v>
                </c:pt>
                <c:pt idx="12868">
                  <c:v>-1</c:v>
                </c:pt>
                <c:pt idx="12869">
                  <c:v>-1</c:v>
                </c:pt>
                <c:pt idx="12870">
                  <c:v>-1</c:v>
                </c:pt>
                <c:pt idx="12871">
                  <c:v>-1</c:v>
                </c:pt>
                <c:pt idx="12872">
                  <c:v>-1</c:v>
                </c:pt>
                <c:pt idx="12873">
                  <c:v>-1</c:v>
                </c:pt>
                <c:pt idx="12874">
                  <c:v>-1</c:v>
                </c:pt>
                <c:pt idx="12875">
                  <c:v>-1</c:v>
                </c:pt>
                <c:pt idx="12876">
                  <c:v>-1</c:v>
                </c:pt>
                <c:pt idx="12877">
                  <c:v>-1</c:v>
                </c:pt>
                <c:pt idx="12878">
                  <c:v>-1</c:v>
                </c:pt>
                <c:pt idx="12879">
                  <c:v>-1</c:v>
                </c:pt>
                <c:pt idx="12880">
                  <c:v>-1</c:v>
                </c:pt>
                <c:pt idx="12881">
                  <c:v>-1</c:v>
                </c:pt>
                <c:pt idx="12882">
                  <c:v>-1</c:v>
                </c:pt>
                <c:pt idx="12883">
                  <c:v>-1</c:v>
                </c:pt>
                <c:pt idx="12884">
                  <c:v>-1</c:v>
                </c:pt>
                <c:pt idx="12885">
                  <c:v>-1</c:v>
                </c:pt>
                <c:pt idx="12886">
                  <c:v>-1</c:v>
                </c:pt>
                <c:pt idx="12887">
                  <c:v>-1</c:v>
                </c:pt>
                <c:pt idx="12888">
                  <c:v>-1</c:v>
                </c:pt>
                <c:pt idx="12889">
                  <c:v>-1</c:v>
                </c:pt>
                <c:pt idx="12890">
                  <c:v>-1</c:v>
                </c:pt>
                <c:pt idx="12891">
                  <c:v>-1</c:v>
                </c:pt>
                <c:pt idx="12892">
                  <c:v>-1</c:v>
                </c:pt>
                <c:pt idx="12893">
                  <c:v>-1</c:v>
                </c:pt>
                <c:pt idx="12894">
                  <c:v>-1</c:v>
                </c:pt>
                <c:pt idx="12895">
                  <c:v>-1</c:v>
                </c:pt>
                <c:pt idx="12896">
                  <c:v>-1</c:v>
                </c:pt>
                <c:pt idx="12897">
                  <c:v>-1</c:v>
                </c:pt>
                <c:pt idx="12898">
                  <c:v>-1</c:v>
                </c:pt>
                <c:pt idx="12899">
                  <c:v>-1</c:v>
                </c:pt>
                <c:pt idx="12900">
                  <c:v>-1</c:v>
                </c:pt>
                <c:pt idx="12901">
                  <c:v>-1</c:v>
                </c:pt>
                <c:pt idx="12902">
                  <c:v>-1</c:v>
                </c:pt>
                <c:pt idx="12903">
                  <c:v>-1</c:v>
                </c:pt>
                <c:pt idx="12904">
                  <c:v>-1</c:v>
                </c:pt>
                <c:pt idx="12905">
                  <c:v>-1</c:v>
                </c:pt>
                <c:pt idx="12906">
                  <c:v>-1</c:v>
                </c:pt>
                <c:pt idx="12907">
                  <c:v>-1</c:v>
                </c:pt>
                <c:pt idx="12908">
                  <c:v>-1</c:v>
                </c:pt>
                <c:pt idx="12909">
                  <c:v>-1</c:v>
                </c:pt>
                <c:pt idx="12910">
                  <c:v>-1</c:v>
                </c:pt>
                <c:pt idx="12911">
                  <c:v>-1</c:v>
                </c:pt>
                <c:pt idx="12912">
                  <c:v>-1</c:v>
                </c:pt>
                <c:pt idx="12913">
                  <c:v>-1</c:v>
                </c:pt>
                <c:pt idx="12914">
                  <c:v>-1</c:v>
                </c:pt>
                <c:pt idx="12915">
                  <c:v>-1</c:v>
                </c:pt>
                <c:pt idx="12916">
                  <c:v>-1</c:v>
                </c:pt>
                <c:pt idx="12917">
                  <c:v>-1</c:v>
                </c:pt>
                <c:pt idx="12918">
                  <c:v>-1</c:v>
                </c:pt>
                <c:pt idx="12919">
                  <c:v>-1</c:v>
                </c:pt>
                <c:pt idx="12920">
                  <c:v>-1</c:v>
                </c:pt>
                <c:pt idx="12921">
                  <c:v>-1</c:v>
                </c:pt>
                <c:pt idx="12922">
                  <c:v>-1</c:v>
                </c:pt>
                <c:pt idx="12923">
                  <c:v>-1</c:v>
                </c:pt>
                <c:pt idx="12924">
                  <c:v>-1</c:v>
                </c:pt>
                <c:pt idx="12925">
                  <c:v>-1</c:v>
                </c:pt>
                <c:pt idx="12926">
                  <c:v>-1</c:v>
                </c:pt>
                <c:pt idx="12927">
                  <c:v>-1</c:v>
                </c:pt>
                <c:pt idx="12928">
                  <c:v>-1</c:v>
                </c:pt>
                <c:pt idx="12929">
                  <c:v>-1</c:v>
                </c:pt>
                <c:pt idx="12930">
                  <c:v>-1</c:v>
                </c:pt>
                <c:pt idx="12931">
                  <c:v>-1</c:v>
                </c:pt>
                <c:pt idx="12932">
                  <c:v>-1</c:v>
                </c:pt>
                <c:pt idx="12933">
                  <c:v>-1</c:v>
                </c:pt>
                <c:pt idx="12934">
                  <c:v>-1</c:v>
                </c:pt>
                <c:pt idx="12935">
                  <c:v>-1</c:v>
                </c:pt>
                <c:pt idx="12936">
                  <c:v>-1</c:v>
                </c:pt>
                <c:pt idx="12937">
                  <c:v>-1</c:v>
                </c:pt>
                <c:pt idx="12938">
                  <c:v>-1</c:v>
                </c:pt>
                <c:pt idx="12939">
                  <c:v>-1</c:v>
                </c:pt>
                <c:pt idx="12940">
                  <c:v>-1</c:v>
                </c:pt>
                <c:pt idx="12941">
                  <c:v>-1</c:v>
                </c:pt>
                <c:pt idx="12942">
                  <c:v>-1</c:v>
                </c:pt>
                <c:pt idx="12943">
                  <c:v>-1</c:v>
                </c:pt>
                <c:pt idx="12944">
                  <c:v>-1</c:v>
                </c:pt>
                <c:pt idx="12945">
                  <c:v>-1</c:v>
                </c:pt>
                <c:pt idx="12946">
                  <c:v>-1</c:v>
                </c:pt>
                <c:pt idx="12947">
                  <c:v>-1</c:v>
                </c:pt>
                <c:pt idx="12948">
                  <c:v>-1</c:v>
                </c:pt>
                <c:pt idx="12949">
                  <c:v>-1</c:v>
                </c:pt>
                <c:pt idx="12950">
                  <c:v>-1</c:v>
                </c:pt>
                <c:pt idx="12951">
                  <c:v>-1</c:v>
                </c:pt>
                <c:pt idx="12952">
                  <c:v>-1</c:v>
                </c:pt>
                <c:pt idx="12953">
                  <c:v>-1</c:v>
                </c:pt>
                <c:pt idx="12954">
                  <c:v>-1</c:v>
                </c:pt>
                <c:pt idx="12955">
                  <c:v>-1</c:v>
                </c:pt>
                <c:pt idx="12956">
                  <c:v>-1</c:v>
                </c:pt>
                <c:pt idx="12957">
                  <c:v>-1</c:v>
                </c:pt>
              </c:numCache>
            </c:numRef>
          </c:val>
          <c:smooth val="0"/>
          <c:extLst>
            <c:ext xmlns:c16="http://schemas.microsoft.com/office/drawing/2014/chart" uri="{C3380CC4-5D6E-409C-BE32-E72D297353CC}">
              <c16:uniqueId val="{00000002-C47B-433F-98F8-A47EF3A254E6}"/>
            </c:ext>
          </c:extLst>
        </c:ser>
        <c:dLbls>
          <c:showLegendKey val="0"/>
          <c:showVal val="0"/>
          <c:showCatName val="0"/>
          <c:showSerName val="0"/>
          <c:showPercent val="0"/>
          <c:showBubbleSize val="0"/>
        </c:dLbls>
        <c:marker val="1"/>
        <c:smooth val="0"/>
        <c:axId val="1293913472"/>
        <c:axId val="1052159008"/>
      </c:lineChart>
      <c:dateAx>
        <c:axId val="1293913472"/>
        <c:scaling>
          <c:orientation val="minMax"/>
          <c:min val="34365"/>
        </c:scaling>
        <c:delete val="0"/>
        <c:axPos val="b"/>
        <c:numFmt formatCode="yyyy" sourceLinked="0"/>
        <c:majorTickMark val="out"/>
        <c:minorTickMark val="none"/>
        <c:tickLblPos val="nextTo"/>
        <c:spPr>
          <a:noFill/>
          <a:ln w="9525" cap="flat" cmpd="sng" algn="ctr">
            <a:solidFill>
              <a:srgbClr val="646464"/>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052159008"/>
        <c:crosses val="autoZero"/>
        <c:auto val="1"/>
        <c:lblOffset val="100"/>
        <c:baseTimeUnit val="days"/>
        <c:majorUnit val="3"/>
        <c:majorTimeUnit val="years"/>
      </c:dateAx>
      <c:valAx>
        <c:axId val="1052159008"/>
        <c:scaling>
          <c:orientation val="minMax"/>
          <c:max val="1"/>
          <c:min val="0"/>
        </c:scaling>
        <c:delete val="0"/>
        <c:axPos val="l"/>
        <c:majorGridlines>
          <c:spPr>
            <a:ln w="9525" cap="flat" cmpd="sng" algn="ctr">
              <a:solidFill>
                <a:srgbClr val="FFFFFF">
                  <a:lumMod val="65000"/>
                </a:srgb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293913472"/>
        <c:crosses val="autoZero"/>
        <c:crossBetween val="between"/>
      </c:valAx>
      <c:valAx>
        <c:axId val="1019922864"/>
        <c:scaling>
          <c:orientation val="minMax"/>
          <c:max val="0.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1294552112"/>
        <c:crosses val="max"/>
        <c:crossBetween val="between"/>
      </c:valAx>
      <c:dateAx>
        <c:axId val="1294552112"/>
        <c:scaling>
          <c:orientation val="minMax"/>
        </c:scaling>
        <c:delete val="1"/>
        <c:axPos val="b"/>
        <c:numFmt formatCode="m/d/yyyy" sourceLinked="1"/>
        <c:majorTickMark val="out"/>
        <c:minorTickMark val="none"/>
        <c:tickLblPos val="nextTo"/>
        <c:crossAx val="1019922864"/>
        <c:crosses val="autoZero"/>
        <c:auto val="1"/>
        <c:lblOffset val="100"/>
        <c:baseTimeUnit val="days"/>
      </c:dateAx>
      <c:spPr>
        <a:noFill/>
        <a:ln>
          <a:noFill/>
        </a:ln>
        <a:effectLst/>
      </c:spPr>
    </c:plotArea>
    <c:legend>
      <c:legendPos val="t"/>
      <c:legendEntry>
        <c:idx val="2"/>
        <c:delete val="1"/>
      </c:legendEntry>
      <c:layout>
        <c:manualLayout>
          <c:xMode val="edge"/>
          <c:yMode val="edge"/>
          <c:x val="9.2510216951503577E-2"/>
          <c:y val="1.2228510222745684E-2"/>
          <c:w val="0.84615370883038266"/>
          <c:h val="3.9007792160773908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800"/>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_rels/drawing4.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image" Target="../media/image37.emf"/></Relationships>
</file>

<file path=ppt/drawings/drawing1.xml><?xml version="1.0" encoding="utf-8"?>
<c:userShapes xmlns:c="http://schemas.openxmlformats.org/drawingml/2006/chart">
  <cdr:relSizeAnchor xmlns:cdr="http://schemas.openxmlformats.org/drawingml/2006/chartDrawing">
    <cdr:from>
      <cdr:x>0</cdr:x>
      <cdr:y>0.26289</cdr:y>
    </cdr:from>
    <cdr:to>
      <cdr:x>0.03366</cdr:x>
      <cdr:y>0.47535</cdr:y>
    </cdr:to>
    <cdr:sp macro="" textlink="">
      <cdr:nvSpPr>
        <cdr:cNvPr id="2" name="TextBox 2">
          <a:extLst xmlns:a="http://schemas.openxmlformats.org/drawingml/2006/main">
            <a:ext uri="{FF2B5EF4-FFF2-40B4-BE49-F238E27FC236}">
              <a16:creationId xmlns:a16="http://schemas.microsoft.com/office/drawing/2014/main" id="{1C620F3B-6CB2-41C4-95F8-6541E5E40CCD}"/>
            </a:ext>
          </a:extLst>
        </cdr:cNvPr>
        <cdr:cNvSpPr txBox="1"/>
      </cdr:nvSpPr>
      <cdr:spPr>
        <a:xfrm xmlns:a="http://schemas.openxmlformats.org/drawingml/2006/main" rot="16200000">
          <a:off x="-721844" y="1090987"/>
          <a:ext cx="667789" cy="138499"/>
        </a:xfrm>
        <a:prstGeom xmlns:a="http://schemas.openxmlformats.org/drawingml/2006/main" prst="rect">
          <a:avLst/>
        </a:prstGeom>
        <a:noFill xmlns:a="http://schemas.openxmlformats.org/drawingml/2006/main"/>
      </cdr:spPr>
      <cdr:txBody>
        <a:bodyPr xmlns:a="http://schemas.openxmlformats.org/drawingml/2006/main" wrap="square" lIns="0" tIns="0" rIns="0" bIns="0" rtlCol="0">
          <a:spAutoFit/>
        </a:bodyPr>
        <a:lstStyle xmlns:a="http://schemas.openxmlformats.org/drawingml/2006/main">
          <a:defPPr>
            <a:defRPr lang="en-US"/>
          </a:defPPr>
          <a:lvl1pPr algn="r" rtl="0" fontAlgn="base">
            <a:spcBef>
              <a:spcPct val="0"/>
            </a:spcBef>
            <a:spcAft>
              <a:spcPct val="0"/>
            </a:spcAft>
            <a:defRPr sz="1000" b="1" kern="1200">
              <a:solidFill>
                <a:schemeClr val="tx2"/>
              </a:solidFill>
              <a:latin typeface="Arial" charset="0"/>
              <a:ea typeface="+mn-ea"/>
              <a:cs typeface="+mn-cs"/>
            </a:defRPr>
          </a:lvl1pPr>
          <a:lvl2pPr marL="457200" algn="r" rtl="0" fontAlgn="base">
            <a:spcBef>
              <a:spcPct val="0"/>
            </a:spcBef>
            <a:spcAft>
              <a:spcPct val="0"/>
            </a:spcAft>
            <a:defRPr sz="1000" b="1" kern="1200">
              <a:solidFill>
                <a:schemeClr val="tx2"/>
              </a:solidFill>
              <a:latin typeface="Arial" charset="0"/>
              <a:ea typeface="+mn-ea"/>
              <a:cs typeface="+mn-cs"/>
            </a:defRPr>
          </a:lvl2pPr>
          <a:lvl3pPr marL="914400" algn="r" rtl="0" fontAlgn="base">
            <a:spcBef>
              <a:spcPct val="0"/>
            </a:spcBef>
            <a:spcAft>
              <a:spcPct val="0"/>
            </a:spcAft>
            <a:defRPr sz="1000" b="1" kern="1200">
              <a:solidFill>
                <a:schemeClr val="tx2"/>
              </a:solidFill>
              <a:latin typeface="Arial" charset="0"/>
              <a:ea typeface="+mn-ea"/>
              <a:cs typeface="+mn-cs"/>
            </a:defRPr>
          </a:lvl3pPr>
          <a:lvl4pPr marL="1371600" algn="r" rtl="0" fontAlgn="base">
            <a:spcBef>
              <a:spcPct val="0"/>
            </a:spcBef>
            <a:spcAft>
              <a:spcPct val="0"/>
            </a:spcAft>
            <a:defRPr sz="1000" b="1" kern="1200">
              <a:solidFill>
                <a:schemeClr val="tx2"/>
              </a:solidFill>
              <a:latin typeface="Arial" charset="0"/>
              <a:ea typeface="+mn-ea"/>
              <a:cs typeface="+mn-cs"/>
            </a:defRPr>
          </a:lvl4pPr>
          <a:lvl5pPr marL="1828800" algn="r" rtl="0" fontAlgn="base">
            <a:spcBef>
              <a:spcPct val="0"/>
            </a:spcBef>
            <a:spcAft>
              <a:spcPct val="0"/>
            </a:spcAft>
            <a:defRPr sz="1000" b="1" kern="1200">
              <a:solidFill>
                <a:schemeClr val="tx2"/>
              </a:solidFill>
              <a:latin typeface="Arial" charset="0"/>
              <a:ea typeface="+mn-ea"/>
              <a:cs typeface="+mn-cs"/>
            </a:defRPr>
          </a:lvl5pPr>
          <a:lvl6pPr marL="2286000" algn="l" defTabSz="914400" rtl="0" eaLnBrk="1" latinLnBrk="0" hangingPunct="1">
            <a:defRPr sz="1000" b="1" kern="1200">
              <a:solidFill>
                <a:schemeClr val="tx2"/>
              </a:solidFill>
              <a:latin typeface="Arial" charset="0"/>
              <a:ea typeface="+mn-ea"/>
              <a:cs typeface="+mn-cs"/>
            </a:defRPr>
          </a:lvl6pPr>
          <a:lvl7pPr marL="2743200" algn="l" defTabSz="914400" rtl="0" eaLnBrk="1" latinLnBrk="0" hangingPunct="1">
            <a:defRPr sz="1000" b="1" kern="1200">
              <a:solidFill>
                <a:schemeClr val="tx2"/>
              </a:solidFill>
              <a:latin typeface="Arial" charset="0"/>
              <a:ea typeface="+mn-ea"/>
              <a:cs typeface="+mn-cs"/>
            </a:defRPr>
          </a:lvl7pPr>
          <a:lvl8pPr marL="3200400" algn="l" defTabSz="914400" rtl="0" eaLnBrk="1" latinLnBrk="0" hangingPunct="1">
            <a:defRPr sz="1000" b="1" kern="1200">
              <a:solidFill>
                <a:schemeClr val="tx2"/>
              </a:solidFill>
              <a:latin typeface="Arial" charset="0"/>
              <a:ea typeface="+mn-ea"/>
              <a:cs typeface="+mn-cs"/>
            </a:defRPr>
          </a:lvl8pPr>
          <a:lvl9pPr marL="3657600" algn="l" defTabSz="914400" rtl="0" eaLnBrk="1" latinLnBrk="0" hangingPunct="1">
            <a:defRPr sz="1000" b="1" kern="1200">
              <a:solidFill>
                <a:schemeClr val="tx2"/>
              </a:solidFill>
              <a:latin typeface="Arial" charset="0"/>
              <a:ea typeface="+mn-ea"/>
              <a:cs typeface="+mn-cs"/>
            </a:defRPr>
          </a:lvl9pPr>
        </a:lstStyle>
        <a:p xmlns:a="http://schemas.openxmlformats.org/drawingml/2006/main">
          <a:pPr algn="l"/>
          <a:r>
            <a:rPr lang="en-US" sz="900" b="0" dirty="0">
              <a:solidFill>
                <a:schemeClr val="tx1"/>
              </a:solidFill>
              <a:latin typeface="+mn-lt"/>
            </a:rPr>
            <a:t>(Percent)</a:t>
          </a:r>
        </a:p>
      </cdr:txBody>
    </cdr:sp>
  </cdr:relSizeAnchor>
</c:userShapes>
</file>

<file path=ppt/drawings/drawing2.xml><?xml version="1.0" encoding="utf-8"?>
<c:userShapes xmlns:c="http://schemas.openxmlformats.org/drawingml/2006/chart">
  <cdr:relSizeAnchor xmlns:cdr="http://schemas.openxmlformats.org/drawingml/2006/chartDrawing">
    <cdr:from>
      <cdr:x>0.73684</cdr:x>
      <cdr:y>0.06388</cdr:y>
    </cdr:from>
    <cdr:to>
      <cdr:x>0.97205</cdr:x>
      <cdr:y>0.17056</cdr:y>
    </cdr:to>
    <cdr:sp macro="" textlink="">
      <cdr:nvSpPr>
        <cdr:cNvPr id="2"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3"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4"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5"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6"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7"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8"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9"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10"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11"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12"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13"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14"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15"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16"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17"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18"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19"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20"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21"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22"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23"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24"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25"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26"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27"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28"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29"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30"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31"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32"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33"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34"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35"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36"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37"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38"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39"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40"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41"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42"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43"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44"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45"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46"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47"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48"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49"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50"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51"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52"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53"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54"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55"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56"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57"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58"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59"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60"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61"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62"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63"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64"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65"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66"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67"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68"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69"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70"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71"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72"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73"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74"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75"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76"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77"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78"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79"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80"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81"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82"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83"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0.73684</cdr:x>
      <cdr:y>0.06388</cdr:y>
    </cdr:from>
    <cdr:to>
      <cdr:x>0.97205</cdr:x>
      <cdr:y>0.17056</cdr:y>
    </cdr:to>
    <cdr:sp macro="" textlink="">
      <cdr:nvSpPr>
        <cdr:cNvPr id="84" name="TextBox 1"/>
        <cdr:cNvSpPr txBox="1"/>
      </cdr:nvSpPr>
      <cdr:spPr>
        <a:xfrm xmlns:a="http://schemas.openxmlformats.org/drawingml/2006/main">
          <a:off x="4563594" y="268381"/>
          <a:ext cx="1456765" cy="4482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userShapes>
</file>

<file path=ppt/drawings/drawing3.xml><?xml version="1.0" encoding="utf-8"?>
<c:userShapes xmlns:c="http://schemas.openxmlformats.org/drawingml/2006/chart">
  <cdr:relSizeAnchor xmlns:cdr="http://schemas.openxmlformats.org/drawingml/2006/chartDrawing">
    <cdr:from>
      <cdr:x>0.7528</cdr:x>
      <cdr:y>0.03683</cdr:y>
    </cdr:from>
    <cdr:to>
      <cdr:x>0.85032</cdr:x>
      <cdr:y>0.13978</cdr:y>
    </cdr:to>
    <cdr:sp macro="" textlink="">
      <cdr:nvSpPr>
        <cdr:cNvPr id="2" name="TextBox 3">
          <a:extLst xmlns:a="http://schemas.openxmlformats.org/drawingml/2006/main">
            <a:ext uri="{FF2B5EF4-FFF2-40B4-BE49-F238E27FC236}">
              <a16:creationId xmlns:a16="http://schemas.microsoft.com/office/drawing/2014/main" id="{72E8D645-74D8-4B9C-B114-5CCADF19437A}"/>
            </a:ext>
          </a:extLst>
        </cdr:cNvPr>
        <cdr:cNvSpPr txBox="1"/>
      </cdr:nvSpPr>
      <cdr:spPr>
        <a:xfrm xmlns:a="http://schemas.openxmlformats.org/drawingml/2006/main">
          <a:off x="5388673" y="95317"/>
          <a:ext cx="698091" cy="266454"/>
        </a:xfrm>
        <a:prstGeom xmlns:a="http://schemas.openxmlformats.org/drawingml/2006/main" prst="rect">
          <a:avLst/>
        </a:prstGeom>
        <a:solidFill xmlns:a="http://schemas.openxmlformats.org/drawingml/2006/main">
          <a:schemeClr val="bg1"/>
        </a:solidFill>
      </cdr:spPr>
      <cdr:txBody>
        <a:bodyPr xmlns:a="http://schemas.openxmlformats.org/drawingml/2006/main" wrap="square" lIns="0" tIns="0" rIns="0" bIns="0" rtlCol="0">
          <a:noAutofit/>
        </a:bodyPr>
        <a:lstStyle xmlns:a="http://schemas.openxmlformats.org/drawingml/2006/main">
          <a:defPPr>
            <a:defRPr lang="en-US"/>
          </a:defPPr>
          <a:lvl1pPr algn="l" defTabSz="506413" rtl="0" fontAlgn="base">
            <a:spcBef>
              <a:spcPct val="0"/>
            </a:spcBef>
            <a:spcAft>
              <a:spcPct val="0"/>
            </a:spcAft>
            <a:defRPr sz="2700" kern="1200">
              <a:solidFill>
                <a:schemeClr val="accent1"/>
              </a:solidFill>
              <a:latin typeface="Arial" pitchFamily="34" charset="0"/>
              <a:ea typeface="MS PGothic"/>
              <a:cs typeface="MS PGothic"/>
            </a:defRPr>
          </a:lvl1pPr>
          <a:lvl2pPr marL="506413" indent="-49213" algn="l" defTabSz="506413" rtl="0" fontAlgn="base">
            <a:spcBef>
              <a:spcPct val="0"/>
            </a:spcBef>
            <a:spcAft>
              <a:spcPct val="0"/>
            </a:spcAft>
            <a:defRPr sz="2700" kern="1200">
              <a:solidFill>
                <a:schemeClr val="accent1"/>
              </a:solidFill>
              <a:latin typeface="Arial" pitchFamily="34" charset="0"/>
              <a:ea typeface="MS PGothic"/>
              <a:cs typeface="MS PGothic"/>
            </a:defRPr>
          </a:lvl2pPr>
          <a:lvl3pPr marL="1016000" indent="-101600" algn="l" defTabSz="506413" rtl="0" fontAlgn="base">
            <a:spcBef>
              <a:spcPct val="0"/>
            </a:spcBef>
            <a:spcAft>
              <a:spcPct val="0"/>
            </a:spcAft>
            <a:defRPr sz="2700" kern="1200">
              <a:solidFill>
                <a:schemeClr val="accent1"/>
              </a:solidFill>
              <a:latin typeface="Arial" pitchFamily="34" charset="0"/>
              <a:ea typeface="MS PGothic"/>
              <a:cs typeface="MS PGothic"/>
            </a:defRPr>
          </a:lvl3pPr>
          <a:lvl4pPr marL="1525588" indent="-153988" algn="l" defTabSz="506413" rtl="0" fontAlgn="base">
            <a:spcBef>
              <a:spcPct val="0"/>
            </a:spcBef>
            <a:spcAft>
              <a:spcPct val="0"/>
            </a:spcAft>
            <a:defRPr sz="2700" kern="1200">
              <a:solidFill>
                <a:schemeClr val="accent1"/>
              </a:solidFill>
              <a:latin typeface="Arial" pitchFamily="34" charset="0"/>
              <a:ea typeface="MS PGothic"/>
              <a:cs typeface="MS PGothic"/>
            </a:defRPr>
          </a:lvl4pPr>
          <a:lvl5pPr marL="2035175" indent="-206375" algn="l" defTabSz="506413" rtl="0" fontAlgn="base">
            <a:spcBef>
              <a:spcPct val="0"/>
            </a:spcBef>
            <a:spcAft>
              <a:spcPct val="0"/>
            </a:spcAft>
            <a:defRPr sz="2700" kern="1200">
              <a:solidFill>
                <a:schemeClr val="accent1"/>
              </a:solidFill>
              <a:latin typeface="Arial" pitchFamily="34" charset="0"/>
              <a:ea typeface="MS PGothic"/>
              <a:cs typeface="MS PGothic"/>
            </a:defRPr>
          </a:lvl5pPr>
          <a:lvl6pPr marL="2286000" algn="l" defTabSz="914400" rtl="0" eaLnBrk="1" latinLnBrk="0" hangingPunct="1">
            <a:defRPr sz="2700" kern="1200">
              <a:solidFill>
                <a:schemeClr val="accent1"/>
              </a:solidFill>
              <a:latin typeface="Arial" pitchFamily="34" charset="0"/>
              <a:ea typeface="MS PGothic"/>
              <a:cs typeface="MS PGothic"/>
            </a:defRPr>
          </a:lvl6pPr>
          <a:lvl7pPr marL="2743200" algn="l" defTabSz="914400" rtl="0" eaLnBrk="1" latinLnBrk="0" hangingPunct="1">
            <a:defRPr sz="2700" kern="1200">
              <a:solidFill>
                <a:schemeClr val="accent1"/>
              </a:solidFill>
              <a:latin typeface="Arial" pitchFamily="34" charset="0"/>
              <a:ea typeface="MS PGothic"/>
              <a:cs typeface="MS PGothic"/>
            </a:defRPr>
          </a:lvl7pPr>
          <a:lvl8pPr marL="3200400" algn="l" defTabSz="914400" rtl="0" eaLnBrk="1" latinLnBrk="0" hangingPunct="1">
            <a:defRPr sz="2700" kern="1200">
              <a:solidFill>
                <a:schemeClr val="accent1"/>
              </a:solidFill>
              <a:latin typeface="Arial" pitchFamily="34" charset="0"/>
              <a:ea typeface="MS PGothic"/>
              <a:cs typeface="MS PGothic"/>
            </a:defRPr>
          </a:lvl8pPr>
          <a:lvl9pPr marL="3657600" algn="l" defTabSz="914400" rtl="0" eaLnBrk="1" latinLnBrk="0" hangingPunct="1">
            <a:defRPr sz="2700" kern="1200">
              <a:solidFill>
                <a:schemeClr val="accent1"/>
              </a:solidFill>
              <a:latin typeface="Arial" pitchFamily="34" charset="0"/>
              <a:ea typeface="MS PGothic"/>
              <a:cs typeface="MS PGothic"/>
            </a:defRPr>
          </a:lvl9pPr>
        </a:lstStyle>
        <a:p xmlns:a="http://schemas.openxmlformats.org/drawingml/2006/main">
          <a:r>
            <a:rPr lang="en-US" sz="800" b="1" dirty="0"/>
            <a:t>GIOIX</a:t>
          </a:r>
        </a:p>
      </cdr:txBody>
    </cdr:sp>
  </cdr:relSizeAnchor>
</c:userShapes>
</file>

<file path=ppt/drawings/drawing4.xml><?xml version="1.0" encoding="utf-8"?>
<c:userShapes xmlns:c="http://schemas.openxmlformats.org/drawingml/2006/chart">
  <cdr:relSizeAnchor xmlns:cdr="http://schemas.openxmlformats.org/drawingml/2006/chartDrawing">
    <cdr:from>
      <cdr:x>0.84484</cdr:x>
      <cdr:y>0.44421</cdr:y>
    </cdr:from>
    <cdr:to>
      <cdr:x>0.92582</cdr:x>
      <cdr:y>0.47414</cdr:y>
    </cdr:to>
    <cdr:sp macro="" textlink="">
      <cdr:nvSpPr>
        <cdr:cNvPr id="2" name="TextBox 20">
          <a:extLst xmlns:a="http://schemas.openxmlformats.org/drawingml/2006/main">
            <a:ext uri="{FF2B5EF4-FFF2-40B4-BE49-F238E27FC236}">
              <a16:creationId xmlns:a16="http://schemas.microsoft.com/office/drawing/2014/main" id="{505DD8E2-9982-4C92-9561-976F5658AA5E}"/>
            </a:ext>
          </a:extLst>
        </cdr:cNvPr>
        <cdr:cNvSpPr txBox="1"/>
      </cdr:nvSpPr>
      <cdr:spPr>
        <a:xfrm xmlns:a="http://schemas.openxmlformats.org/drawingml/2006/main">
          <a:off x="3321853" y="1169825"/>
          <a:ext cx="318407" cy="78820"/>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defPPr>
            <a:defRPr lang="en-US"/>
          </a:defPPr>
          <a:lvl1pPr algn="l" defTabSz="507526" rtl="0" fontAlgn="base">
            <a:spcBef>
              <a:spcPct val="0"/>
            </a:spcBef>
            <a:spcAft>
              <a:spcPct val="0"/>
            </a:spcAft>
            <a:defRPr sz="2700" kern="1200">
              <a:solidFill>
                <a:schemeClr val="accent1"/>
              </a:solidFill>
              <a:latin typeface="Arial" pitchFamily="34" charset="0"/>
              <a:ea typeface="+mn-ea"/>
              <a:cs typeface="Arial" pitchFamily="34" charset="0"/>
            </a:defRPr>
          </a:lvl1pPr>
          <a:lvl2pPr marL="507526" indent="-50754" algn="l" defTabSz="507526" rtl="0" fontAlgn="base">
            <a:spcBef>
              <a:spcPct val="0"/>
            </a:spcBef>
            <a:spcAft>
              <a:spcPct val="0"/>
            </a:spcAft>
            <a:defRPr sz="2700" kern="1200">
              <a:solidFill>
                <a:schemeClr val="accent1"/>
              </a:solidFill>
              <a:latin typeface="Arial" pitchFamily="34" charset="0"/>
              <a:ea typeface="+mn-ea"/>
              <a:cs typeface="Arial" pitchFamily="34" charset="0"/>
            </a:defRPr>
          </a:lvl2pPr>
          <a:lvl3pPr marL="1016636" indent="-103092" algn="l" defTabSz="507526" rtl="0" fontAlgn="base">
            <a:spcBef>
              <a:spcPct val="0"/>
            </a:spcBef>
            <a:spcAft>
              <a:spcPct val="0"/>
            </a:spcAft>
            <a:defRPr sz="2700" kern="1200">
              <a:solidFill>
                <a:schemeClr val="accent1"/>
              </a:solidFill>
              <a:latin typeface="Arial" pitchFamily="34" charset="0"/>
              <a:ea typeface="+mn-ea"/>
              <a:cs typeface="Arial" pitchFamily="34" charset="0"/>
            </a:defRPr>
          </a:lvl3pPr>
          <a:lvl4pPr marL="1525746" indent="-155428" algn="l" defTabSz="507526" rtl="0" fontAlgn="base">
            <a:spcBef>
              <a:spcPct val="0"/>
            </a:spcBef>
            <a:spcAft>
              <a:spcPct val="0"/>
            </a:spcAft>
            <a:defRPr sz="2700" kern="1200">
              <a:solidFill>
                <a:schemeClr val="accent1"/>
              </a:solidFill>
              <a:latin typeface="Arial" pitchFamily="34" charset="0"/>
              <a:ea typeface="+mn-ea"/>
              <a:cs typeface="Arial" pitchFamily="34" charset="0"/>
            </a:defRPr>
          </a:lvl4pPr>
          <a:lvl5pPr marL="2034859" indent="-207768" algn="l" defTabSz="507526" rtl="0" fontAlgn="base">
            <a:spcBef>
              <a:spcPct val="0"/>
            </a:spcBef>
            <a:spcAft>
              <a:spcPct val="0"/>
            </a:spcAft>
            <a:defRPr sz="2700" kern="1200">
              <a:solidFill>
                <a:schemeClr val="accent1"/>
              </a:solidFill>
              <a:latin typeface="Arial" pitchFamily="34" charset="0"/>
              <a:ea typeface="+mn-ea"/>
              <a:cs typeface="Arial" pitchFamily="34" charset="0"/>
            </a:defRPr>
          </a:lvl5pPr>
          <a:lvl6pPr marL="2283862" algn="l" defTabSz="913545" rtl="0" eaLnBrk="1" latinLnBrk="0" hangingPunct="1">
            <a:defRPr sz="2700" kern="1200">
              <a:solidFill>
                <a:schemeClr val="accent1"/>
              </a:solidFill>
              <a:latin typeface="Arial" pitchFamily="34" charset="0"/>
              <a:ea typeface="+mn-ea"/>
              <a:cs typeface="Arial" pitchFamily="34" charset="0"/>
            </a:defRPr>
          </a:lvl6pPr>
          <a:lvl7pPr marL="2740635" algn="l" defTabSz="913545" rtl="0" eaLnBrk="1" latinLnBrk="0" hangingPunct="1">
            <a:defRPr sz="2700" kern="1200">
              <a:solidFill>
                <a:schemeClr val="accent1"/>
              </a:solidFill>
              <a:latin typeface="Arial" pitchFamily="34" charset="0"/>
              <a:ea typeface="+mn-ea"/>
              <a:cs typeface="Arial" pitchFamily="34" charset="0"/>
            </a:defRPr>
          </a:lvl7pPr>
          <a:lvl8pPr marL="3197407" algn="l" defTabSz="913545" rtl="0" eaLnBrk="1" latinLnBrk="0" hangingPunct="1">
            <a:defRPr sz="2700" kern="1200">
              <a:solidFill>
                <a:schemeClr val="accent1"/>
              </a:solidFill>
              <a:latin typeface="Arial" pitchFamily="34" charset="0"/>
              <a:ea typeface="+mn-ea"/>
              <a:cs typeface="Arial" pitchFamily="34" charset="0"/>
            </a:defRPr>
          </a:lvl8pPr>
          <a:lvl9pPr marL="3654179" algn="l" defTabSz="913545" rtl="0" eaLnBrk="1" latinLnBrk="0" hangingPunct="1">
            <a:defRPr sz="2700" kern="1200">
              <a:solidFill>
                <a:schemeClr val="accent1"/>
              </a:solidFill>
              <a:latin typeface="Arial" pitchFamily="34" charset="0"/>
              <a:ea typeface="+mn-ea"/>
              <a:cs typeface="Arial" pitchFamily="34" charset="0"/>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3B71"/>
              </a:solidFill>
              <a:effectLst/>
              <a:uLnTx/>
              <a:uFillTx/>
              <a:latin typeface="Arial" pitchFamily="34" charset="0"/>
              <a:ea typeface="MS PGothic"/>
            </a:rPr>
            <a:t>95</a:t>
          </a:r>
          <a:r>
            <a:rPr kumimoji="0" lang="en-US" sz="800" b="1" i="0" u="none" strike="noStrike" kern="1200" cap="none" spc="0" normalizeH="0" baseline="30000" noProof="0" dirty="0">
              <a:ln>
                <a:noFill/>
              </a:ln>
              <a:solidFill>
                <a:srgbClr val="003B71"/>
              </a:solidFill>
              <a:effectLst/>
              <a:uLnTx/>
              <a:uFillTx/>
              <a:latin typeface="Arial" pitchFamily="34" charset="0"/>
              <a:ea typeface="MS PGothic"/>
            </a:rPr>
            <a:t>th </a:t>
          </a:r>
          <a:r>
            <a:rPr kumimoji="0" lang="en-US" sz="800" b="1" i="0" u="none" strike="noStrike" kern="1200" cap="none" spc="0" normalizeH="0" noProof="0" dirty="0">
              <a:ln>
                <a:noFill/>
              </a:ln>
              <a:solidFill>
                <a:srgbClr val="003B71"/>
              </a:solidFill>
              <a:effectLst/>
              <a:uLnTx/>
              <a:uFillTx/>
              <a:latin typeface="Arial" pitchFamily="34" charset="0"/>
              <a:ea typeface="MS PGothic"/>
            </a:rPr>
            <a:t>%</a:t>
          </a:r>
        </a:p>
      </cdr:txBody>
    </cdr:sp>
  </cdr:relSizeAnchor>
  <cdr:relSizeAnchor xmlns:cdr="http://schemas.openxmlformats.org/drawingml/2006/chartDrawing">
    <cdr:from>
      <cdr:x>0.84295</cdr:x>
      <cdr:y>0.61458</cdr:y>
    </cdr:from>
    <cdr:to>
      <cdr:x>0.92393</cdr:x>
      <cdr:y>0.6445</cdr:y>
    </cdr:to>
    <cdr:sp macro="" textlink="">
      <cdr:nvSpPr>
        <cdr:cNvPr id="5" name="TextBox 20">
          <a:extLst xmlns:a="http://schemas.openxmlformats.org/drawingml/2006/main">
            <a:ext uri="{FF2B5EF4-FFF2-40B4-BE49-F238E27FC236}">
              <a16:creationId xmlns:a16="http://schemas.microsoft.com/office/drawing/2014/main" id="{91952606-1E36-4E70-8B16-023DA33C6DDB}"/>
            </a:ext>
          </a:extLst>
        </cdr:cNvPr>
        <cdr:cNvSpPr txBox="1"/>
      </cdr:nvSpPr>
      <cdr:spPr>
        <a:xfrm xmlns:a="http://schemas.openxmlformats.org/drawingml/2006/main">
          <a:off x="3314406" y="1618468"/>
          <a:ext cx="318407" cy="78794"/>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lang="en-US" sz="800" b="1" kern="1200" dirty="0">
              <a:solidFill>
                <a:srgbClr val="548AB4"/>
              </a:solidFill>
              <a:latin typeface="Arial" pitchFamily="34" charset="0"/>
              <a:ea typeface="MS PGothic"/>
            </a:rPr>
            <a:t>7</a:t>
          </a:r>
          <a:r>
            <a:rPr kumimoji="0" lang="en-US" sz="800" b="1" i="0" u="none" strike="noStrike" kern="1200" cap="none" spc="0" normalizeH="0" baseline="0" noProof="0" dirty="0">
              <a:ln>
                <a:noFill/>
              </a:ln>
              <a:solidFill>
                <a:srgbClr val="548AB4"/>
              </a:solidFill>
              <a:effectLst/>
              <a:uLnTx/>
              <a:uFillTx/>
              <a:latin typeface="Arial" pitchFamily="34" charset="0"/>
              <a:ea typeface="MS PGothic"/>
            </a:rPr>
            <a:t>5</a:t>
          </a:r>
          <a:r>
            <a:rPr kumimoji="0" lang="en-US" sz="800" b="1" i="0" u="none" strike="noStrike" kern="1200" cap="none" spc="0" normalizeH="0" baseline="30000" noProof="0" dirty="0">
              <a:ln>
                <a:noFill/>
              </a:ln>
              <a:solidFill>
                <a:srgbClr val="548AB4"/>
              </a:solidFill>
              <a:effectLst/>
              <a:uLnTx/>
              <a:uFillTx/>
              <a:latin typeface="Arial" pitchFamily="34" charset="0"/>
              <a:ea typeface="MS PGothic"/>
            </a:rPr>
            <a:t>th </a:t>
          </a:r>
          <a:r>
            <a:rPr kumimoji="0" lang="en-US" sz="800" b="1" i="0" u="none" strike="noStrike" kern="1200" cap="none" spc="0" normalizeH="0" noProof="0" dirty="0">
              <a:ln>
                <a:noFill/>
              </a:ln>
              <a:solidFill>
                <a:srgbClr val="548AB4"/>
              </a:solidFill>
              <a:effectLst/>
              <a:uLnTx/>
              <a:uFillTx/>
              <a:latin typeface="Arial" pitchFamily="34" charset="0"/>
              <a:ea typeface="MS PGothic"/>
            </a:rPr>
            <a:t>%</a:t>
          </a:r>
        </a:p>
      </cdr:txBody>
    </cdr:sp>
  </cdr:relSizeAnchor>
  <cdr:relSizeAnchor xmlns:cdr="http://schemas.openxmlformats.org/drawingml/2006/chartDrawing">
    <cdr:from>
      <cdr:x>0.84876</cdr:x>
      <cdr:y>0.67374</cdr:y>
    </cdr:from>
    <cdr:to>
      <cdr:x>0.92974</cdr:x>
      <cdr:y>0.70366</cdr:y>
    </cdr:to>
    <cdr:sp macro="" textlink="">
      <cdr:nvSpPr>
        <cdr:cNvPr id="4" name="TextBox 20">
          <a:extLst xmlns:a="http://schemas.openxmlformats.org/drawingml/2006/main">
            <a:ext uri="{FF2B5EF4-FFF2-40B4-BE49-F238E27FC236}">
              <a16:creationId xmlns:a16="http://schemas.microsoft.com/office/drawing/2014/main" id="{C72809F7-F779-4492-B15A-5302E24C7975}"/>
            </a:ext>
          </a:extLst>
        </cdr:cNvPr>
        <cdr:cNvSpPr txBox="1"/>
      </cdr:nvSpPr>
      <cdr:spPr>
        <a:xfrm xmlns:a="http://schemas.openxmlformats.org/drawingml/2006/main">
          <a:off x="3337266" y="1774279"/>
          <a:ext cx="318407" cy="78793"/>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lang="en-US" sz="800" b="1" kern="1200" noProof="0" dirty="0">
              <a:solidFill>
                <a:srgbClr val="FF0000"/>
              </a:solidFill>
              <a:latin typeface="Arial" pitchFamily="34" charset="0"/>
              <a:ea typeface="MS PGothic"/>
            </a:rPr>
            <a:t>50</a:t>
          </a:r>
          <a:r>
            <a:rPr kumimoji="0" lang="en-US" sz="800" b="1" i="0" u="none" strike="noStrike" kern="1200" cap="none" spc="0" normalizeH="0" baseline="30000" noProof="0" dirty="0">
              <a:ln>
                <a:noFill/>
              </a:ln>
              <a:solidFill>
                <a:srgbClr val="FF0000"/>
              </a:solidFill>
              <a:effectLst/>
              <a:uLnTx/>
              <a:uFillTx/>
              <a:latin typeface="Arial" pitchFamily="34" charset="0"/>
              <a:ea typeface="MS PGothic"/>
            </a:rPr>
            <a:t>th </a:t>
          </a:r>
          <a:r>
            <a:rPr kumimoji="0" lang="en-US" sz="800" b="1" i="0" u="none" strike="noStrike" kern="1200" cap="none" spc="0" normalizeH="0" noProof="0" dirty="0">
              <a:ln>
                <a:noFill/>
              </a:ln>
              <a:solidFill>
                <a:srgbClr val="FF0000"/>
              </a:solidFill>
              <a:effectLst/>
              <a:uLnTx/>
              <a:uFillTx/>
              <a:latin typeface="Arial" pitchFamily="34" charset="0"/>
              <a:ea typeface="MS PGothic"/>
            </a:rPr>
            <a:t>%</a:t>
          </a:r>
        </a:p>
      </cdr:txBody>
    </cdr:sp>
  </cdr:relSizeAnchor>
  <cdr:relSizeAnchor xmlns:cdr="http://schemas.openxmlformats.org/drawingml/2006/chartDrawing">
    <cdr:from>
      <cdr:x>0.85458</cdr:x>
      <cdr:y>0.73916</cdr:y>
    </cdr:from>
    <cdr:to>
      <cdr:x>0.93556</cdr:x>
      <cdr:y>0.76908</cdr:y>
    </cdr:to>
    <cdr:sp macro="" textlink="">
      <cdr:nvSpPr>
        <cdr:cNvPr id="6" name="TextBox 20">
          <a:extLst xmlns:a="http://schemas.openxmlformats.org/drawingml/2006/main">
            <a:ext uri="{FF2B5EF4-FFF2-40B4-BE49-F238E27FC236}">
              <a16:creationId xmlns:a16="http://schemas.microsoft.com/office/drawing/2014/main" id="{C72809F7-F779-4492-B15A-5302E24C7975}"/>
            </a:ext>
          </a:extLst>
        </cdr:cNvPr>
        <cdr:cNvSpPr txBox="1"/>
      </cdr:nvSpPr>
      <cdr:spPr>
        <a:xfrm xmlns:a="http://schemas.openxmlformats.org/drawingml/2006/main">
          <a:off x="3360126" y="1946546"/>
          <a:ext cx="318407" cy="78793"/>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lang="en-US" sz="800" b="1" kern="1200" noProof="0" dirty="0">
              <a:solidFill>
                <a:srgbClr val="FFC000"/>
              </a:solidFill>
              <a:latin typeface="Arial" pitchFamily="34" charset="0"/>
              <a:ea typeface="MS PGothic"/>
            </a:rPr>
            <a:t>25</a:t>
          </a:r>
          <a:r>
            <a:rPr kumimoji="0" lang="en-US" sz="800" b="1" i="0" u="none" strike="noStrike" kern="1200" cap="none" spc="0" normalizeH="0" baseline="30000" noProof="0" dirty="0">
              <a:ln>
                <a:noFill/>
              </a:ln>
              <a:solidFill>
                <a:srgbClr val="FFC000"/>
              </a:solidFill>
              <a:effectLst/>
              <a:uLnTx/>
              <a:uFillTx/>
              <a:latin typeface="Arial" pitchFamily="34" charset="0"/>
              <a:ea typeface="MS PGothic"/>
            </a:rPr>
            <a:t>th </a:t>
          </a:r>
          <a:r>
            <a:rPr kumimoji="0" lang="en-US" sz="800" b="1" i="0" u="none" strike="noStrike" kern="1200" cap="none" spc="0" normalizeH="0" noProof="0" dirty="0">
              <a:ln>
                <a:noFill/>
              </a:ln>
              <a:solidFill>
                <a:srgbClr val="FFC000"/>
              </a:solidFill>
              <a:effectLst/>
              <a:uLnTx/>
              <a:uFillTx/>
              <a:latin typeface="Arial" pitchFamily="34" charset="0"/>
              <a:ea typeface="MS PGothic"/>
            </a:rPr>
            <a:t>%</a:t>
          </a:r>
        </a:p>
      </cdr:txBody>
    </cdr:sp>
  </cdr:relSizeAnchor>
  <cdr:relSizeAnchor xmlns:cdr="http://schemas.openxmlformats.org/drawingml/2006/chartDrawing">
    <cdr:from>
      <cdr:x>0.8507</cdr:x>
      <cdr:y>0.78076</cdr:y>
    </cdr:from>
    <cdr:to>
      <cdr:x>0.93168</cdr:x>
      <cdr:y>0.81068</cdr:y>
    </cdr:to>
    <cdr:sp macro="" textlink="">
      <cdr:nvSpPr>
        <cdr:cNvPr id="7" name="TextBox 20">
          <a:extLst xmlns:a="http://schemas.openxmlformats.org/drawingml/2006/main">
            <a:ext uri="{FF2B5EF4-FFF2-40B4-BE49-F238E27FC236}">
              <a16:creationId xmlns:a16="http://schemas.microsoft.com/office/drawing/2014/main" id="{C72809F7-F779-4492-B15A-5302E24C7975}"/>
            </a:ext>
          </a:extLst>
        </cdr:cNvPr>
        <cdr:cNvSpPr txBox="1"/>
      </cdr:nvSpPr>
      <cdr:spPr>
        <a:xfrm xmlns:a="http://schemas.openxmlformats.org/drawingml/2006/main">
          <a:off x="3344886" y="2056097"/>
          <a:ext cx="318407" cy="78793"/>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lang="en-US" sz="800" b="1" kern="1200" dirty="0">
              <a:solidFill>
                <a:srgbClr val="0070C0"/>
              </a:solidFill>
              <a:latin typeface="Arial" pitchFamily="34" charset="0"/>
              <a:ea typeface="MS PGothic"/>
            </a:rPr>
            <a:t>10</a:t>
          </a:r>
          <a:r>
            <a:rPr kumimoji="0" lang="en-US" sz="800" b="1" i="0" u="none" strike="noStrike" kern="1200" cap="none" spc="0" normalizeH="0" baseline="30000" noProof="0" dirty="0" err="1">
              <a:ln>
                <a:noFill/>
              </a:ln>
              <a:solidFill>
                <a:srgbClr val="0070C0"/>
              </a:solidFill>
              <a:effectLst/>
              <a:uLnTx/>
              <a:uFillTx/>
              <a:latin typeface="Arial" pitchFamily="34" charset="0"/>
              <a:ea typeface="MS PGothic"/>
            </a:rPr>
            <a:t>th</a:t>
          </a:r>
          <a:r>
            <a:rPr kumimoji="0" lang="en-US" sz="800" b="1" i="0" u="none" strike="noStrike" kern="1200" cap="none" spc="0" normalizeH="0" baseline="30000" noProof="0" dirty="0">
              <a:ln>
                <a:noFill/>
              </a:ln>
              <a:solidFill>
                <a:srgbClr val="0070C0"/>
              </a:solidFill>
              <a:effectLst/>
              <a:uLnTx/>
              <a:uFillTx/>
              <a:latin typeface="Arial" pitchFamily="34" charset="0"/>
              <a:ea typeface="MS PGothic"/>
            </a:rPr>
            <a:t> </a:t>
          </a:r>
          <a:r>
            <a:rPr kumimoji="0" lang="en-US" sz="800" b="1" i="0" u="none" strike="noStrike" kern="1200" cap="none" spc="0" normalizeH="0" noProof="0" dirty="0">
              <a:ln>
                <a:noFill/>
              </a:ln>
              <a:solidFill>
                <a:srgbClr val="0070C0"/>
              </a:solidFill>
              <a:effectLst/>
              <a:uLnTx/>
              <a:uFillTx/>
              <a:latin typeface="Arial" pitchFamily="34" charset="0"/>
              <a:ea typeface="MS PGothic"/>
            </a:rPr>
            <a:t>%</a:t>
          </a:r>
        </a:p>
      </cdr:txBody>
    </cdr:sp>
  </cdr:relSizeAnchor>
  <cdr:relSizeAnchor xmlns:cdr="http://schemas.openxmlformats.org/drawingml/2006/chartDrawing">
    <cdr:from>
      <cdr:x>0.84295</cdr:x>
      <cdr:y>0.82943</cdr:y>
    </cdr:from>
    <cdr:to>
      <cdr:x>0.92393</cdr:x>
      <cdr:y>0.85935</cdr:y>
    </cdr:to>
    <cdr:sp macro="" textlink="">
      <cdr:nvSpPr>
        <cdr:cNvPr id="8" name="TextBox 20">
          <a:extLst xmlns:a="http://schemas.openxmlformats.org/drawingml/2006/main">
            <a:ext uri="{FF2B5EF4-FFF2-40B4-BE49-F238E27FC236}">
              <a16:creationId xmlns:a16="http://schemas.microsoft.com/office/drawing/2014/main" id="{C72809F7-F779-4492-B15A-5302E24C7975}"/>
            </a:ext>
          </a:extLst>
        </cdr:cNvPr>
        <cdr:cNvSpPr txBox="1"/>
      </cdr:nvSpPr>
      <cdr:spPr>
        <a:xfrm xmlns:a="http://schemas.openxmlformats.org/drawingml/2006/main">
          <a:off x="3314406" y="2184283"/>
          <a:ext cx="318407" cy="78794"/>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B050"/>
              </a:solidFill>
              <a:effectLst/>
              <a:uLnTx/>
              <a:uFillTx/>
              <a:latin typeface="Arial" pitchFamily="34" charset="0"/>
              <a:ea typeface="MS PGothic"/>
            </a:rPr>
            <a:t>5</a:t>
          </a:r>
          <a:r>
            <a:rPr kumimoji="0" lang="en-US" sz="800" b="1" i="0" u="none" strike="noStrike" kern="1200" cap="none" spc="0" normalizeH="0" baseline="30000" noProof="0" dirty="0">
              <a:ln>
                <a:noFill/>
              </a:ln>
              <a:solidFill>
                <a:srgbClr val="00B050"/>
              </a:solidFill>
              <a:effectLst/>
              <a:uLnTx/>
              <a:uFillTx/>
              <a:latin typeface="Arial" pitchFamily="34" charset="0"/>
              <a:ea typeface="MS PGothic"/>
            </a:rPr>
            <a:t>th </a:t>
          </a:r>
          <a:r>
            <a:rPr kumimoji="0" lang="en-US" sz="800" b="1" i="0" u="none" strike="noStrike" kern="1200" cap="none" spc="0" normalizeH="0" noProof="0" dirty="0">
              <a:ln>
                <a:noFill/>
              </a:ln>
              <a:solidFill>
                <a:srgbClr val="00B050"/>
              </a:solidFill>
              <a:effectLst/>
              <a:uLnTx/>
              <a:uFillTx/>
              <a:latin typeface="Arial" pitchFamily="34" charset="0"/>
              <a:ea typeface="MS PGothic"/>
            </a:rPr>
            <a:t>%</a:t>
          </a:r>
        </a:p>
      </cdr:txBody>
    </cdr:sp>
  </cdr:relSizeAnchor>
  <cdr:relSizeAnchor xmlns:cdr="http://schemas.openxmlformats.org/drawingml/2006/chartDrawing">
    <cdr:from>
      <cdr:x>0.83311</cdr:x>
      <cdr:y>0.70608</cdr:y>
    </cdr:from>
    <cdr:to>
      <cdr:x>0.94345</cdr:x>
      <cdr:y>0.73599</cdr:y>
    </cdr:to>
    <cdr:sp macro="" textlink="">
      <cdr:nvSpPr>
        <cdr:cNvPr id="9" name="TextBox 1">
          <a:extLst xmlns:a="http://schemas.openxmlformats.org/drawingml/2006/main">
            <a:ext uri="{FF2B5EF4-FFF2-40B4-BE49-F238E27FC236}">
              <a16:creationId xmlns:a16="http://schemas.microsoft.com/office/drawing/2014/main" id="{2C9E31C0-81A2-43D7-8BF5-9E7F7D338B27}"/>
            </a:ext>
          </a:extLst>
        </cdr:cNvPr>
        <cdr:cNvSpPr txBox="1"/>
      </cdr:nvSpPr>
      <cdr:spPr>
        <a:xfrm xmlns:a="http://schemas.openxmlformats.org/drawingml/2006/main">
          <a:off x="3275716" y="1859430"/>
          <a:ext cx="433848" cy="78767"/>
        </a:xfrm>
        <a:prstGeom xmlns:a="http://schemas.openxmlformats.org/drawingml/2006/main" prst="rect">
          <a:avLst/>
        </a:prstGeom>
        <a:noFill xmlns:a="http://schemas.openxmlformats.org/drawingml/2006/main"/>
      </cdr:spPr>
      <cdr:txBody>
        <a:bodyPr xmlns:a="http://schemas.openxmlformats.org/drawingml/2006/main" wrap="squar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r>
            <a:rPr lang="en-US" sz="800" b="1" dirty="0">
              <a:solidFill>
                <a:srgbClr val="548AB4"/>
              </a:solidFill>
              <a:latin typeface="Arial" panose="020B0604020202020204" pitchFamily="34" charset="0"/>
              <a:cs typeface="Arial" panose="020B0604020202020204" pitchFamily="34" charset="0"/>
            </a:rPr>
            <a:t>Current</a:t>
          </a:r>
        </a:p>
      </cdr:txBody>
    </cdr:sp>
  </cdr:relSizeAnchor>
  <cdr:relSizeAnchor xmlns:cdr="http://schemas.openxmlformats.org/drawingml/2006/chartDrawing">
    <cdr:from>
      <cdr:x>0.33386</cdr:x>
      <cdr:y>0.11762</cdr:y>
    </cdr:from>
    <cdr:to>
      <cdr:x>0.45107</cdr:x>
      <cdr:y>0.20928</cdr:y>
    </cdr:to>
    <cdr:pic>
      <cdr:nvPicPr>
        <cdr:cNvPr id="10" name="Picture 9">
          <a:extLst xmlns:a="http://schemas.openxmlformats.org/drawingml/2006/main">
            <a:ext uri="{FF2B5EF4-FFF2-40B4-BE49-F238E27FC236}">
              <a16:creationId xmlns:a16="http://schemas.microsoft.com/office/drawing/2014/main" id="{23C1C599-8BAC-4BBA-A49A-A5448254C292}"/>
            </a:ext>
          </a:extLst>
        </cdr:cNvPr>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1312729" y="309751"/>
          <a:ext cx="460826" cy="241385"/>
        </a:xfrm>
        <a:prstGeom xmlns:a="http://schemas.openxmlformats.org/drawingml/2006/main" prst="rect">
          <a:avLst/>
        </a:prstGeom>
      </cdr:spPr>
    </cdr:pic>
  </cdr:relSizeAnchor>
  <cdr:relSizeAnchor xmlns:cdr="http://schemas.openxmlformats.org/drawingml/2006/chartDrawing">
    <cdr:from>
      <cdr:x>0.54457</cdr:x>
      <cdr:y>0.09718</cdr:y>
    </cdr:from>
    <cdr:to>
      <cdr:x>0.80879</cdr:x>
      <cdr:y>0.23525</cdr:y>
    </cdr:to>
    <cdr:pic>
      <cdr:nvPicPr>
        <cdr:cNvPr id="11" name="Picture 10">
          <a:extLst xmlns:a="http://schemas.openxmlformats.org/drawingml/2006/main">
            <a:ext uri="{FF2B5EF4-FFF2-40B4-BE49-F238E27FC236}">
              <a16:creationId xmlns:a16="http://schemas.microsoft.com/office/drawing/2014/main" id="{8678A9C6-65F9-4E2C-B831-40F7F57FC0A9}"/>
            </a:ext>
          </a:extLst>
        </cdr:cNvPr>
        <cdr:cNvPicPr/>
      </cdr:nvPicPr>
      <cdr:blipFill>
        <a:blip xmlns:a="http://schemas.openxmlformats.org/drawingml/2006/main" xmlns:r="http://schemas.openxmlformats.org/officeDocument/2006/relationships" r:embed="rId2"/>
        <a:stretch xmlns:a="http://schemas.openxmlformats.org/drawingml/2006/main">
          <a:fillRect/>
        </a:stretch>
      </cdr:blipFill>
      <cdr:spPr>
        <a:xfrm xmlns:a="http://schemas.openxmlformats.org/drawingml/2006/main">
          <a:off x="2141220" y="255915"/>
          <a:ext cx="1038860" cy="363601"/>
        </a:xfrm>
        <a:prstGeom xmlns:a="http://schemas.openxmlformats.org/drawingml/2006/main" prst="rect">
          <a:avLst/>
        </a:prstGeom>
      </cdr:spPr>
    </cdr:pic>
  </cdr:relSizeAnchor>
</c:userShapes>
</file>

<file path=ppt/drawings/drawing5.xml><?xml version="1.0" encoding="utf-8"?>
<c:userShapes xmlns:c="http://schemas.openxmlformats.org/drawingml/2006/chart">
  <cdr:relSizeAnchor xmlns:cdr="http://schemas.openxmlformats.org/drawingml/2006/chartDrawing">
    <cdr:from>
      <cdr:x>0.91902</cdr:x>
      <cdr:y>0.38144</cdr:y>
    </cdr:from>
    <cdr:to>
      <cdr:x>1</cdr:x>
      <cdr:y>0.43005</cdr:y>
    </cdr:to>
    <cdr:sp macro="" textlink="">
      <cdr:nvSpPr>
        <cdr:cNvPr id="2" name="TextBox 20">
          <a:extLst xmlns:a="http://schemas.openxmlformats.org/drawingml/2006/main">
            <a:ext uri="{FF2B5EF4-FFF2-40B4-BE49-F238E27FC236}">
              <a16:creationId xmlns:a16="http://schemas.microsoft.com/office/drawing/2014/main" id="{505DD8E2-9982-4C92-9561-976F5658AA5E}"/>
            </a:ext>
          </a:extLst>
        </cdr:cNvPr>
        <cdr:cNvSpPr txBox="1"/>
      </cdr:nvSpPr>
      <cdr:spPr>
        <a:xfrm xmlns:a="http://schemas.openxmlformats.org/drawingml/2006/main">
          <a:off x="3613513" y="1004504"/>
          <a:ext cx="318407" cy="128033"/>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defPPr>
            <a:defRPr lang="en-US"/>
          </a:defPPr>
          <a:lvl1pPr algn="l" defTabSz="507526" rtl="0" fontAlgn="base">
            <a:spcBef>
              <a:spcPct val="0"/>
            </a:spcBef>
            <a:spcAft>
              <a:spcPct val="0"/>
            </a:spcAft>
            <a:defRPr sz="2700" kern="1200">
              <a:solidFill>
                <a:schemeClr val="accent1"/>
              </a:solidFill>
              <a:latin typeface="Arial" pitchFamily="34" charset="0"/>
              <a:ea typeface="+mn-ea"/>
              <a:cs typeface="Arial" pitchFamily="34" charset="0"/>
            </a:defRPr>
          </a:lvl1pPr>
          <a:lvl2pPr marL="507526" indent="-50754" algn="l" defTabSz="507526" rtl="0" fontAlgn="base">
            <a:spcBef>
              <a:spcPct val="0"/>
            </a:spcBef>
            <a:spcAft>
              <a:spcPct val="0"/>
            </a:spcAft>
            <a:defRPr sz="2700" kern="1200">
              <a:solidFill>
                <a:schemeClr val="accent1"/>
              </a:solidFill>
              <a:latin typeface="Arial" pitchFamily="34" charset="0"/>
              <a:ea typeface="+mn-ea"/>
              <a:cs typeface="Arial" pitchFamily="34" charset="0"/>
            </a:defRPr>
          </a:lvl2pPr>
          <a:lvl3pPr marL="1016636" indent="-103092" algn="l" defTabSz="507526" rtl="0" fontAlgn="base">
            <a:spcBef>
              <a:spcPct val="0"/>
            </a:spcBef>
            <a:spcAft>
              <a:spcPct val="0"/>
            </a:spcAft>
            <a:defRPr sz="2700" kern="1200">
              <a:solidFill>
                <a:schemeClr val="accent1"/>
              </a:solidFill>
              <a:latin typeface="Arial" pitchFamily="34" charset="0"/>
              <a:ea typeface="+mn-ea"/>
              <a:cs typeface="Arial" pitchFamily="34" charset="0"/>
            </a:defRPr>
          </a:lvl3pPr>
          <a:lvl4pPr marL="1525746" indent="-155428" algn="l" defTabSz="507526" rtl="0" fontAlgn="base">
            <a:spcBef>
              <a:spcPct val="0"/>
            </a:spcBef>
            <a:spcAft>
              <a:spcPct val="0"/>
            </a:spcAft>
            <a:defRPr sz="2700" kern="1200">
              <a:solidFill>
                <a:schemeClr val="accent1"/>
              </a:solidFill>
              <a:latin typeface="Arial" pitchFamily="34" charset="0"/>
              <a:ea typeface="+mn-ea"/>
              <a:cs typeface="Arial" pitchFamily="34" charset="0"/>
            </a:defRPr>
          </a:lvl4pPr>
          <a:lvl5pPr marL="2034859" indent="-207768" algn="l" defTabSz="507526" rtl="0" fontAlgn="base">
            <a:spcBef>
              <a:spcPct val="0"/>
            </a:spcBef>
            <a:spcAft>
              <a:spcPct val="0"/>
            </a:spcAft>
            <a:defRPr sz="2700" kern="1200">
              <a:solidFill>
                <a:schemeClr val="accent1"/>
              </a:solidFill>
              <a:latin typeface="Arial" pitchFamily="34" charset="0"/>
              <a:ea typeface="+mn-ea"/>
              <a:cs typeface="Arial" pitchFamily="34" charset="0"/>
            </a:defRPr>
          </a:lvl5pPr>
          <a:lvl6pPr marL="2283862" algn="l" defTabSz="913545" rtl="0" eaLnBrk="1" latinLnBrk="0" hangingPunct="1">
            <a:defRPr sz="2700" kern="1200">
              <a:solidFill>
                <a:schemeClr val="accent1"/>
              </a:solidFill>
              <a:latin typeface="Arial" pitchFamily="34" charset="0"/>
              <a:ea typeface="+mn-ea"/>
              <a:cs typeface="Arial" pitchFamily="34" charset="0"/>
            </a:defRPr>
          </a:lvl6pPr>
          <a:lvl7pPr marL="2740635" algn="l" defTabSz="913545" rtl="0" eaLnBrk="1" latinLnBrk="0" hangingPunct="1">
            <a:defRPr sz="2700" kern="1200">
              <a:solidFill>
                <a:schemeClr val="accent1"/>
              </a:solidFill>
              <a:latin typeface="Arial" pitchFamily="34" charset="0"/>
              <a:ea typeface="+mn-ea"/>
              <a:cs typeface="Arial" pitchFamily="34" charset="0"/>
            </a:defRPr>
          </a:lvl7pPr>
          <a:lvl8pPr marL="3197407" algn="l" defTabSz="913545" rtl="0" eaLnBrk="1" latinLnBrk="0" hangingPunct="1">
            <a:defRPr sz="2700" kern="1200">
              <a:solidFill>
                <a:schemeClr val="accent1"/>
              </a:solidFill>
              <a:latin typeface="Arial" pitchFamily="34" charset="0"/>
              <a:ea typeface="+mn-ea"/>
              <a:cs typeface="Arial" pitchFamily="34" charset="0"/>
            </a:defRPr>
          </a:lvl8pPr>
          <a:lvl9pPr marL="3654179" algn="l" defTabSz="913545" rtl="0" eaLnBrk="1" latinLnBrk="0" hangingPunct="1">
            <a:defRPr sz="2700" kern="1200">
              <a:solidFill>
                <a:schemeClr val="accent1"/>
              </a:solidFill>
              <a:latin typeface="Arial" pitchFamily="34" charset="0"/>
              <a:ea typeface="+mn-ea"/>
              <a:cs typeface="Arial" pitchFamily="34" charset="0"/>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3B71"/>
              </a:solidFill>
              <a:effectLst/>
              <a:uLnTx/>
              <a:uFillTx/>
              <a:latin typeface="Arial" pitchFamily="34" charset="0"/>
              <a:ea typeface="MS PGothic"/>
            </a:rPr>
            <a:t>95</a:t>
          </a:r>
          <a:r>
            <a:rPr kumimoji="0" lang="en-US" sz="800" b="1" i="0" u="none" strike="noStrike" kern="1200" cap="none" spc="0" normalizeH="0" baseline="30000" noProof="0" dirty="0">
              <a:ln>
                <a:noFill/>
              </a:ln>
              <a:solidFill>
                <a:srgbClr val="003B71"/>
              </a:solidFill>
              <a:effectLst/>
              <a:uLnTx/>
              <a:uFillTx/>
              <a:latin typeface="Arial" pitchFamily="34" charset="0"/>
              <a:ea typeface="MS PGothic"/>
            </a:rPr>
            <a:t>th</a:t>
          </a:r>
          <a:r>
            <a:rPr kumimoji="0" lang="en-US" sz="900" b="1" i="0" u="none" strike="noStrike" kern="1200" cap="none" spc="0" normalizeH="0" baseline="30000" noProof="0" dirty="0">
              <a:ln>
                <a:noFill/>
              </a:ln>
              <a:solidFill>
                <a:srgbClr val="003B71"/>
              </a:solidFill>
              <a:effectLst/>
              <a:uLnTx/>
              <a:uFillTx/>
              <a:latin typeface="Arial" pitchFamily="34" charset="0"/>
              <a:ea typeface="MS PGothic"/>
            </a:rPr>
            <a:t> </a:t>
          </a:r>
          <a:r>
            <a:rPr kumimoji="0" lang="en-US" sz="900" b="1" i="0" u="none" strike="noStrike" kern="1200" cap="none" spc="0" normalizeH="0" noProof="0" dirty="0">
              <a:ln>
                <a:noFill/>
              </a:ln>
              <a:solidFill>
                <a:srgbClr val="003B71"/>
              </a:solidFill>
              <a:effectLst/>
              <a:uLnTx/>
              <a:uFillTx/>
              <a:latin typeface="Arial" pitchFamily="34" charset="0"/>
              <a:ea typeface="MS PGothic"/>
            </a:rPr>
            <a:t>%</a:t>
          </a:r>
        </a:p>
      </cdr:txBody>
    </cdr:sp>
  </cdr:relSizeAnchor>
  <cdr:relSizeAnchor xmlns:cdr="http://schemas.openxmlformats.org/drawingml/2006/chartDrawing">
    <cdr:from>
      <cdr:x>0.91902</cdr:x>
      <cdr:y>0.57792</cdr:y>
    </cdr:from>
    <cdr:to>
      <cdr:x>1</cdr:x>
      <cdr:y>0.60784</cdr:y>
    </cdr:to>
    <cdr:sp macro="" textlink="">
      <cdr:nvSpPr>
        <cdr:cNvPr id="5" name="TextBox 20">
          <a:extLst xmlns:a="http://schemas.openxmlformats.org/drawingml/2006/main">
            <a:ext uri="{FF2B5EF4-FFF2-40B4-BE49-F238E27FC236}">
              <a16:creationId xmlns:a16="http://schemas.microsoft.com/office/drawing/2014/main" id="{91952606-1E36-4E70-8B16-023DA33C6DDB}"/>
            </a:ext>
          </a:extLst>
        </cdr:cNvPr>
        <cdr:cNvSpPr txBox="1"/>
      </cdr:nvSpPr>
      <cdr:spPr>
        <a:xfrm xmlns:a="http://schemas.openxmlformats.org/drawingml/2006/main">
          <a:off x="3613513" y="1521931"/>
          <a:ext cx="318407" cy="78793"/>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lang="en-US" sz="800" b="1" kern="1200" dirty="0">
              <a:solidFill>
                <a:srgbClr val="548AB4"/>
              </a:solidFill>
              <a:latin typeface="Arial" pitchFamily="34" charset="0"/>
              <a:ea typeface="MS PGothic"/>
            </a:rPr>
            <a:t>7</a:t>
          </a:r>
          <a:r>
            <a:rPr kumimoji="0" lang="en-US" sz="800" b="1" i="0" u="none" strike="noStrike" kern="1200" cap="none" spc="0" normalizeH="0" baseline="0" noProof="0" dirty="0">
              <a:ln>
                <a:noFill/>
              </a:ln>
              <a:solidFill>
                <a:srgbClr val="548AB4"/>
              </a:solidFill>
              <a:effectLst/>
              <a:uLnTx/>
              <a:uFillTx/>
              <a:latin typeface="Arial" pitchFamily="34" charset="0"/>
              <a:ea typeface="MS PGothic"/>
            </a:rPr>
            <a:t>5</a:t>
          </a:r>
          <a:r>
            <a:rPr kumimoji="0" lang="en-US" sz="800" b="1" i="0" u="none" strike="noStrike" kern="1200" cap="none" spc="0" normalizeH="0" baseline="30000" noProof="0" dirty="0">
              <a:ln>
                <a:noFill/>
              </a:ln>
              <a:solidFill>
                <a:srgbClr val="548AB4"/>
              </a:solidFill>
              <a:effectLst/>
              <a:uLnTx/>
              <a:uFillTx/>
              <a:latin typeface="Arial" pitchFamily="34" charset="0"/>
              <a:ea typeface="MS PGothic"/>
            </a:rPr>
            <a:t>th </a:t>
          </a:r>
          <a:r>
            <a:rPr kumimoji="0" lang="en-US" sz="800" b="1" i="0" u="none" strike="noStrike" kern="1200" cap="none" spc="0" normalizeH="0" noProof="0" dirty="0">
              <a:ln>
                <a:noFill/>
              </a:ln>
              <a:solidFill>
                <a:srgbClr val="548AB4"/>
              </a:solidFill>
              <a:effectLst/>
              <a:uLnTx/>
              <a:uFillTx/>
              <a:latin typeface="Arial" pitchFamily="34" charset="0"/>
              <a:ea typeface="MS PGothic"/>
            </a:rPr>
            <a:t>%</a:t>
          </a:r>
        </a:p>
      </cdr:txBody>
    </cdr:sp>
  </cdr:relSizeAnchor>
  <cdr:relSizeAnchor xmlns:cdr="http://schemas.openxmlformats.org/drawingml/2006/chartDrawing">
    <cdr:from>
      <cdr:x>0.91867</cdr:x>
      <cdr:y>0.70713</cdr:y>
    </cdr:from>
    <cdr:to>
      <cdr:x>0.99965</cdr:x>
      <cdr:y>0.73705</cdr:y>
    </cdr:to>
    <cdr:sp macro="" textlink="">
      <cdr:nvSpPr>
        <cdr:cNvPr id="4" name="TextBox 20">
          <a:extLst xmlns:a="http://schemas.openxmlformats.org/drawingml/2006/main">
            <a:ext uri="{FF2B5EF4-FFF2-40B4-BE49-F238E27FC236}">
              <a16:creationId xmlns:a16="http://schemas.microsoft.com/office/drawing/2014/main" id="{10213232-6FAC-4825-81AD-4CD2A583E801}"/>
            </a:ext>
          </a:extLst>
        </cdr:cNvPr>
        <cdr:cNvSpPr txBox="1"/>
      </cdr:nvSpPr>
      <cdr:spPr>
        <a:xfrm xmlns:a="http://schemas.openxmlformats.org/drawingml/2006/main">
          <a:off x="3612137" y="1862208"/>
          <a:ext cx="318407" cy="78793"/>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lang="en-US" sz="800" b="1" kern="1200" noProof="0" dirty="0">
              <a:solidFill>
                <a:srgbClr val="FF0000"/>
              </a:solidFill>
              <a:latin typeface="Arial" pitchFamily="34" charset="0"/>
              <a:ea typeface="MS PGothic"/>
            </a:rPr>
            <a:t>50</a:t>
          </a:r>
          <a:r>
            <a:rPr kumimoji="0" lang="en-US" sz="800" b="1" i="0" u="none" strike="noStrike" kern="1200" cap="none" spc="0" normalizeH="0" baseline="30000" noProof="0" dirty="0">
              <a:ln>
                <a:noFill/>
              </a:ln>
              <a:solidFill>
                <a:srgbClr val="FF0000"/>
              </a:solidFill>
              <a:effectLst/>
              <a:uLnTx/>
              <a:uFillTx/>
              <a:latin typeface="Arial" pitchFamily="34" charset="0"/>
              <a:ea typeface="MS PGothic"/>
            </a:rPr>
            <a:t>th </a:t>
          </a:r>
          <a:r>
            <a:rPr kumimoji="0" lang="en-US" sz="800" b="1" i="0" u="none" strike="noStrike" kern="1200" cap="none" spc="0" normalizeH="0" noProof="0" dirty="0">
              <a:ln>
                <a:noFill/>
              </a:ln>
              <a:solidFill>
                <a:srgbClr val="FF0000"/>
              </a:solidFill>
              <a:effectLst/>
              <a:uLnTx/>
              <a:uFillTx/>
              <a:latin typeface="Arial" pitchFamily="34" charset="0"/>
              <a:ea typeface="MS PGothic"/>
            </a:rPr>
            <a:t>%</a:t>
          </a:r>
        </a:p>
      </cdr:txBody>
    </cdr:sp>
  </cdr:relSizeAnchor>
  <cdr:relSizeAnchor xmlns:cdr="http://schemas.openxmlformats.org/drawingml/2006/chartDrawing">
    <cdr:from>
      <cdr:x>0.91867</cdr:x>
      <cdr:y>0.78834</cdr:y>
    </cdr:from>
    <cdr:to>
      <cdr:x>0.99965</cdr:x>
      <cdr:y>0.81822</cdr:y>
    </cdr:to>
    <cdr:sp macro="" textlink="">
      <cdr:nvSpPr>
        <cdr:cNvPr id="6" name="TextBox 20">
          <a:extLst xmlns:a="http://schemas.openxmlformats.org/drawingml/2006/main">
            <a:ext uri="{FF2B5EF4-FFF2-40B4-BE49-F238E27FC236}">
              <a16:creationId xmlns:a16="http://schemas.microsoft.com/office/drawing/2014/main" id="{9BC11D66-549C-4EE3-B5FC-E0102A153442}"/>
            </a:ext>
          </a:extLst>
        </cdr:cNvPr>
        <cdr:cNvSpPr txBox="1"/>
      </cdr:nvSpPr>
      <cdr:spPr>
        <a:xfrm xmlns:a="http://schemas.openxmlformats.org/drawingml/2006/main">
          <a:off x="3612137" y="2076082"/>
          <a:ext cx="318407" cy="78688"/>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lang="en-US" sz="800" b="1" kern="1200" noProof="0" dirty="0">
              <a:solidFill>
                <a:srgbClr val="FFC000"/>
              </a:solidFill>
              <a:latin typeface="Arial" pitchFamily="34" charset="0"/>
              <a:ea typeface="MS PGothic"/>
            </a:rPr>
            <a:t>25</a:t>
          </a:r>
          <a:r>
            <a:rPr kumimoji="0" lang="en-US" sz="800" b="1" i="0" u="none" strike="noStrike" kern="1200" cap="none" spc="0" normalizeH="0" baseline="30000" noProof="0" dirty="0">
              <a:ln>
                <a:noFill/>
              </a:ln>
              <a:solidFill>
                <a:srgbClr val="FFC000"/>
              </a:solidFill>
              <a:effectLst/>
              <a:uLnTx/>
              <a:uFillTx/>
              <a:latin typeface="Arial" pitchFamily="34" charset="0"/>
              <a:ea typeface="MS PGothic"/>
            </a:rPr>
            <a:t>th </a:t>
          </a:r>
          <a:r>
            <a:rPr kumimoji="0" lang="en-US" sz="800" b="1" i="0" u="none" strike="noStrike" kern="1200" cap="none" spc="0" normalizeH="0" noProof="0" dirty="0">
              <a:ln>
                <a:noFill/>
              </a:ln>
              <a:solidFill>
                <a:srgbClr val="FFC000"/>
              </a:solidFill>
              <a:effectLst/>
              <a:uLnTx/>
              <a:uFillTx/>
              <a:latin typeface="Arial" pitchFamily="34" charset="0"/>
              <a:ea typeface="MS PGothic"/>
            </a:rPr>
            <a:t>%</a:t>
          </a:r>
        </a:p>
      </cdr:txBody>
    </cdr:sp>
  </cdr:relSizeAnchor>
  <cdr:relSizeAnchor xmlns:cdr="http://schemas.openxmlformats.org/drawingml/2006/chartDrawing">
    <cdr:from>
      <cdr:x>0.91867</cdr:x>
      <cdr:y>0.82364</cdr:y>
    </cdr:from>
    <cdr:to>
      <cdr:x>0.99965</cdr:x>
      <cdr:y>0.85356</cdr:y>
    </cdr:to>
    <cdr:sp macro="" textlink="">
      <cdr:nvSpPr>
        <cdr:cNvPr id="7" name="TextBox 20">
          <a:extLst xmlns:a="http://schemas.openxmlformats.org/drawingml/2006/main">
            <a:ext uri="{FF2B5EF4-FFF2-40B4-BE49-F238E27FC236}">
              <a16:creationId xmlns:a16="http://schemas.microsoft.com/office/drawing/2014/main" id="{12AD3FF0-D41D-4C37-85CD-129E97388301}"/>
            </a:ext>
          </a:extLst>
        </cdr:cNvPr>
        <cdr:cNvSpPr txBox="1"/>
      </cdr:nvSpPr>
      <cdr:spPr>
        <a:xfrm xmlns:a="http://schemas.openxmlformats.org/drawingml/2006/main">
          <a:off x="3612137" y="2169021"/>
          <a:ext cx="318407" cy="78794"/>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lang="en-US" sz="800" b="1" kern="1200" dirty="0">
              <a:solidFill>
                <a:srgbClr val="0070C0"/>
              </a:solidFill>
              <a:latin typeface="Arial" pitchFamily="34" charset="0"/>
              <a:ea typeface="MS PGothic"/>
            </a:rPr>
            <a:t>10</a:t>
          </a:r>
          <a:r>
            <a:rPr kumimoji="0" lang="en-US" sz="800" b="1" i="0" u="none" strike="noStrike" kern="1200" cap="none" spc="0" normalizeH="0" baseline="30000" noProof="0" dirty="0" err="1">
              <a:ln>
                <a:noFill/>
              </a:ln>
              <a:solidFill>
                <a:srgbClr val="0070C0"/>
              </a:solidFill>
              <a:effectLst/>
              <a:uLnTx/>
              <a:uFillTx/>
              <a:latin typeface="Arial" pitchFamily="34" charset="0"/>
              <a:ea typeface="MS PGothic"/>
            </a:rPr>
            <a:t>th</a:t>
          </a:r>
          <a:r>
            <a:rPr kumimoji="0" lang="en-US" sz="800" b="1" i="0" u="none" strike="noStrike" kern="1200" cap="none" spc="0" normalizeH="0" baseline="30000" noProof="0" dirty="0">
              <a:ln>
                <a:noFill/>
              </a:ln>
              <a:solidFill>
                <a:srgbClr val="0070C0"/>
              </a:solidFill>
              <a:effectLst/>
              <a:uLnTx/>
              <a:uFillTx/>
              <a:latin typeface="Arial" pitchFamily="34" charset="0"/>
              <a:ea typeface="MS PGothic"/>
            </a:rPr>
            <a:t> </a:t>
          </a:r>
          <a:r>
            <a:rPr kumimoji="0" lang="en-US" sz="800" b="1" i="0" u="none" strike="noStrike" kern="1200" cap="none" spc="0" normalizeH="0" noProof="0" dirty="0">
              <a:ln>
                <a:noFill/>
              </a:ln>
              <a:solidFill>
                <a:srgbClr val="0070C0"/>
              </a:solidFill>
              <a:effectLst/>
              <a:uLnTx/>
              <a:uFillTx/>
              <a:latin typeface="Arial" pitchFamily="34" charset="0"/>
              <a:ea typeface="MS PGothic"/>
            </a:rPr>
            <a:t>%</a:t>
          </a:r>
        </a:p>
      </cdr:txBody>
    </cdr:sp>
  </cdr:relSizeAnchor>
  <cdr:relSizeAnchor xmlns:cdr="http://schemas.openxmlformats.org/drawingml/2006/chartDrawing">
    <cdr:from>
      <cdr:x>0.91902</cdr:x>
      <cdr:y>0.87526</cdr:y>
    </cdr:from>
    <cdr:to>
      <cdr:x>1</cdr:x>
      <cdr:y>0.90518</cdr:y>
    </cdr:to>
    <cdr:sp macro="" textlink="">
      <cdr:nvSpPr>
        <cdr:cNvPr id="8" name="TextBox 20">
          <a:extLst xmlns:a="http://schemas.openxmlformats.org/drawingml/2006/main">
            <a:ext uri="{FF2B5EF4-FFF2-40B4-BE49-F238E27FC236}">
              <a16:creationId xmlns:a16="http://schemas.microsoft.com/office/drawing/2014/main" id="{1FAAE77E-6E97-43D1-A134-5820ED89BC55}"/>
            </a:ext>
          </a:extLst>
        </cdr:cNvPr>
        <cdr:cNvSpPr txBox="1"/>
      </cdr:nvSpPr>
      <cdr:spPr>
        <a:xfrm xmlns:a="http://schemas.openxmlformats.org/drawingml/2006/main">
          <a:off x="3613513" y="2304965"/>
          <a:ext cx="318407" cy="78794"/>
        </a:xfrm>
        <a:prstGeom xmlns:a="http://schemas.openxmlformats.org/drawingml/2006/main" prst="rect">
          <a:avLst/>
        </a:prstGeom>
        <a:solidFill xmlns:a="http://schemas.openxmlformats.org/drawingml/2006/main">
          <a:schemeClr val="bg1"/>
        </a:solidFill>
      </cdr:spPr>
      <cdr:txBody>
        <a:bodyPr xmlns:a="http://schemas.openxmlformats.org/drawingml/2006/main" wrap="non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506413"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B050"/>
              </a:solidFill>
              <a:effectLst/>
              <a:uLnTx/>
              <a:uFillTx/>
              <a:latin typeface="Arial" pitchFamily="34" charset="0"/>
              <a:ea typeface="MS PGothic"/>
            </a:rPr>
            <a:t>5</a:t>
          </a:r>
          <a:r>
            <a:rPr kumimoji="0" lang="en-US" sz="800" b="1" i="0" u="none" strike="noStrike" kern="1200" cap="none" spc="0" normalizeH="0" baseline="30000" noProof="0" dirty="0">
              <a:ln>
                <a:noFill/>
              </a:ln>
              <a:solidFill>
                <a:srgbClr val="00B050"/>
              </a:solidFill>
              <a:effectLst/>
              <a:uLnTx/>
              <a:uFillTx/>
              <a:latin typeface="Arial" pitchFamily="34" charset="0"/>
              <a:ea typeface="MS PGothic"/>
            </a:rPr>
            <a:t>th </a:t>
          </a:r>
          <a:r>
            <a:rPr kumimoji="0" lang="en-US" sz="800" b="1" i="0" u="none" strike="noStrike" kern="1200" cap="none" spc="0" normalizeH="0" noProof="0" dirty="0">
              <a:ln>
                <a:noFill/>
              </a:ln>
              <a:solidFill>
                <a:srgbClr val="00B050"/>
              </a:solidFill>
              <a:effectLst/>
              <a:uLnTx/>
              <a:uFillTx/>
              <a:latin typeface="Arial" pitchFamily="34" charset="0"/>
              <a:ea typeface="MS PGothic"/>
            </a:rPr>
            <a:t>%</a:t>
          </a:r>
        </a:p>
      </cdr:txBody>
    </cdr:sp>
  </cdr:relSizeAnchor>
</c:userShapes>
</file>

<file path=ppt/drawings/drawing6.xml><?xml version="1.0" encoding="utf-8"?>
<c:userShapes xmlns:c="http://schemas.openxmlformats.org/drawingml/2006/chart">
  <cdr:relSizeAnchor xmlns:cdr="http://schemas.openxmlformats.org/drawingml/2006/chartDrawing">
    <cdr:from>
      <cdr:x>0.44277</cdr:x>
      <cdr:y>0.21852</cdr:y>
    </cdr:from>
    <cdr:to>
      <cdr:x>0.44444</cdr:x>
      <cdr:y>0.72963</cdr:y>
    </cdr:to>
    <cdr:cxnSp macro="">
      <cdr:nvCxnSpPr>
        <cdr:cNvPr id="2" name="Straight Connector 1">
          <a:extLst xmlns:a="http://schemas.openxmlformats.org/drawingml/2006/main">
            <a:ext uri="{FF2B5EF4-FFF2-40B4-BE49-F238E27FC236}">
              <a16:creationId xmlns:a16="http://schemas.microsoft.com/office/drawing/2014/main" id="{3B5F5FE9-5794-4DBF-8F3B-1D9B1211B852}"/>
            </a:ext>
          </a:extLst>
        </cdr:cNvPr>
        <cdr:cNvCxnSpPr/>
      </cdr:nvCxnSpPr>
      <cdr:spPr>
        <a:xfrm xmlns:a="http://schemas.openxmlformats.org/drawingml/2006/main">
          <a:off x="2024360" y="599444"/>
          <a:ext cx="7635" cy="1402077"/>
        </a:xfrm>
        <a:prstGeom xmlns:a="http://schemas.openxmlformats.org/drawingml/2006/main" prst="line">
          <a:avLst/>
        </a:prstGeom>
        <a:ln xmlns:a="http://schemas.openxmlformats.org/drawingml/2006/main" w="22225">
          <a:solidFill>
            <a:schemeClr val="tx1"/>
          </a:solidFill>
          <a:prstDash val="sysDot"/>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0.33105</cdr:x>
      <cdr:y>0.1539</cdr:y>
    </cdr:from>
    <cdr:to>
      <cdr:x>0.48438</cdr:x>
      <cdr:y>0.32867</cdr:y>
    </cdr:to>
    <cdr:cxnSp macro="">
      <cdr:nvCxnSpPr>
        <cdr:cNvPr id="4" name="Straight Arrow Connector 3">
          <a:extLst xmlns:a="http://schemas.openxmlformats.org/drawingml/2006/main">
            <a:ext uri="{FF2B5EF4-FFF2-40B4-BE49-F238E27FC236}">
              <a16:creationId xmlns:a16="http://schemas.microsoft.com/office/drawing/2014/main" id="{621F9E88-60EA-4F6C-BBFB-3A75973CF847}"/>
            </a:ext>
          </a:extLst>
        </cdr:cNvPr>
        <cdr:cNvCxnSpPr/>
      </cdr:nvCxnSpPr>
      <cdr:spPr>
        <a:xfrm xmlns:a="http://schemas.openxmlformats.org/drawingml/2006/main" flipV="1">
          <a:off x="1366827" y="421005"/>
          <a:ext cx="633057" cy="478091"/>
        </a:xfrm>
        <a:prstGeom xmlns:a="http://schemas.openxmlformats.org/drawingml/2006/main" prst="straightConnector1">
          <a:avLst/>
        </a:prstGeom>
        <a:ln xmlns:a="http://schemas.openxmlformats.org/drawingml/2006/main">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0.33395</cdr:x>
      <cdr:y>0.35955</cdr:y>
    </cdr:from>
    <cdr:to>
      <cdr:x>0.75776</cdr:x>
      <cdr:y>0.64485</cdr:y>
    </cdr:to>
    <cdr:cxnSp macro="">
      <cdr:nvCxnSpPr>
        <cdr:cNvPr id="6" name="Straight Arrow Connector 5">
          <a:extLst xmlns:a="http://schemas.openxmlformats.org/drawingml/2006/main">
            <a:ext uri="{FF2B5EF4-FFF2-40B4-BE49-F238E27FC236}">
              <a16:creationId xmlns:a16="http://schemas.microsoft.com/office/drawing/2014/main" id="{1E385CBB-D8A0-4844-B2AD-E8EBC587758C}"/>
            </a:ext>
          </a:extLst>
        </cdr:cNvPr>
        <cdr:cNvCxnSpPr/>
      </cdr:nvCxnSpPr>
      <cdr:spPr>
        <a:xfrm xmlns:a="http://schemas.openxmlformats.org/drawingml/2006/main">
          <a:off x="1378794" y="983585"/>
          <a:ext cx="1749803" cy="780445"/>
        </a:xfrm>
        <a:prstGeom xmlns:a="http://schemas.openxmlformats.org/drawingml/2006/main" prst="straightConnector1">
          <a:avLst/>
        </a:prstGeom>
        <a:ln xmlns:a="http://schemas.openxmlformats.org/drawingml/2006/main">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A093954A-C201-EB40-9459-342C786798D2}" type="datetimeFigureOut">
              <a:rPr lang="en-US" smtClean="0"/>
              <a:t>12/3/2020</a:t>
            </a:fld>
            <a:endParaRPr lang="en-US" dirty="0"/>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3F52853C-6216-544B-82BE-E4DDDB9FF424}" type="slidenum">
              <a:rPr lang="en-US" smtClean="0"/>
              <a:t>‹#›</a:t>
            </a:fld>
            <a:endParaRPr lang="en-US" dirty="0"/>
          </a:p>
        </p:txBody>
      </p:sp>
    </p:spTree>
    <p:extLst>
      <p:ext uri="{BB962C8B-B14F-4D97-AF65-F5344CB8AC3E}">
        <p14:creationId xmlns:p14="http://schemas.microsoft.com/office/powerpoint/2010/main" val="1789662051"/>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JM"/>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D7D0FC4-79A4-4CD6-9D21-6D2AFDDF42EC}" type="datetimeFigureOut">
              <a:rPr lang="en-JM" smtClean="0"/>
              <a:t>3/12/2020</a:t>
            </a:fld>
            <a:endParaRPr lang="en-JM"/>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JM"/>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JM"/>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JM"/>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EA829E4-7B8F-48ED-BCF8-1C0A3C644052}" type="slidenum">
              <a:rPr lang="en-JM" smtClean="0"/>
              <a:t>‹#›</a:t>
            </a:fld>
            <a:endParaRPr lang="en-JM"/>
          </a:p>
        </p:txBody>
      </p:sp>
    </p:spTree>
    <p:extLst>
      <p:ext uri="{BB962C8B-B14F-4D97-AF65-F5344CB8AC3E}">
        <p14:creationId xmlns:p14="http://schemas.microsoft.com/office/powerpoint/2010/main" val="487037923"/>
      </p:ext>
    </p:extLst>
  </p:cSld>
  <p:clrMap bg1="lt1" tx1="dk1" bg2="lt2" tx2="dk2" accent1="accent1" accent2="accent2" accent3="accent3" accent4="accent4" accent5="accent5" accent6="accent6" hlink="hlink" folHlink="folHlink"/>
  <p:hf hdr="0" ftr="0" dt="0"/>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EA829E4-7B8F-48ED-BCF8-1C0A3C644052}" type="slidenum">
              <a:rPr lang="en-JM" smtClean="0"/>
              <a:t>2</a:t>
            </a:fld>
            <a:endParaRPr lang="en-JM"/>
          </a:p>
        </p:txBody>
      </p:sp>
    </p:spTree>
    <p:extLst>
      <p:ext uri="{BB962C8B-B14F-4D97-AF65-F5344CB8AC3E}">
        <p14:creationId xmlns:p14="http://schemas.microsoft.com/office/powerpoint/2010/main" val="262532933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16</a:t>
            </a:fld>
            <a:endParaRPr lang="en-US" dirty="0"/>
          </a:p>
        </p:txBody>
      </p:sp>
    </p:spTree>
    <p:extLst>
      <p:ext uri="{BB962C8B-B14F-4D97-AF65-F5344CB8AC3E}">
        <p14:creationId xmlns:p14="http://schemas.microsoft.com/office/powerpoint/2010/main" val="20999545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17</a:t>
            </a:fld>
            <a:endParaRPr lang="en-US" dirty="0"/>
          </a:p>
        </p:txBody>
      </p:sp>
    </p:spTree>
    <p:extLst>
      <p:ext uri="{BB962C8B-B14F-4D97-AF65-F5344CB8AC3E}">
        <p14:creationId xmlns:p14="http://schemas.microsoft.com/office/powerpoint/2010/main" val="193238340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18</a:t>
            </a:fld>
            <a:endParaRPr lang="en-US" dirty="0"/>
          </a:p>
        </p:txBody>
      </p:sp>
    </p:spTree>
    <p:extLst>
      <p:ext uri="{BB962C8B-B14F-4D97-AF65-F5344CB8AC3E}">
        <p14:creationId xmlns:p14="http://schemas.microsoft.com/office/powerpoint/2010/main" val="284965554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E4FD28D-2D93-4041-BF3C-C6CF7EDBB65A}" type="slidenum">
              <a:rPr lang="en-US" smtClean="0"/>
              <a:pPr/>
              <a:t>19</a:t>
            </a:fld>
            <a:endParaRPr lang="en-US" dirty="0"/>
          </a:p>
        </p:txBody>
      </p:sp>
    </p:spTree>
    <p:extLst>
      <p:ext uri="{BB962C8B-B14F-4D97-AF65-F5344CB8AC3E}">
        <p14:creationId xmlns:p14="http://schemas.microsoft.com/office/powerpoint/2010/main" val="172346204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E4FD28D-2D93-4041-BF3C-C6CF7EDBB65A}" type="slidenum">
              <a:rPr lang="en-US" smtClean="0"/>
              <a:pPr/>
              <a:t>20</a:t>
            </a:fld>
            <a:endParaRPr lang="en-US" dirty="0"/>
          </a:p>
        </p:txBody>
      </p:sp>
    </p:spTree>
    <p:extLst>
      <p:ext uri="{BB962C8B-B14F-4D97-AF65-F5344CB8AC3E}">
        <p14:creationId xmlns:p14="http://schemas.microsoft.com/office/powerpoint/2010/main" val="35499988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21</a:t>
            </a:fld>
            <a:endParaRPr lang="en-US" dirty="0"/>
          </a:p>
        </p:txBody>
      </p:sp>
    </p:spTree>
    <p:extLst>
      <p:ext uri="{BB962C8B-B14F-4D97-AF65-F5344CB8AC3E}">
        <p14:creationId xmlns:p14="http://schemas.microsoft.com/office/powerpoint/2010/main" val="40421996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22</a:t>
            </a:fld>
            <a:endParaRPr lang="en-US" dirty="0"/>
          </a:p>
        </p:txBody>
      </p:sp>
    </p:spTree>
    <p:extLst>
      <p:ext uri="{BB962C8B-B14F-4D97-AF65-F5344CB8AC3E}">
        <p14:creationId xmlns:p14="http://schemas.microsoft.com/office/powerpoint/2010/main" val="176802998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23</a:t>
            </a:fld>
            <a:endParaRPr lang="en-US" dirty="0"/>
          </a:p>
        </p:txBody>
      </p:sp>
    </p:spTree>
    <p:extLst>
      <p:ext uri="{BB962C8B-B14F-4D97-AF65-F5344CB8AC3E}">
        <p14:creationId xmlns:p14="http://schemas.microsoft.com/office/powerpoint/2010/main" val="143598618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24</a:t>
            </a:fld>
            <a:endParaRPr lang="en-US" dirty="0"/>
          </a:p>
        </p:txBody>
      </p:sp>
    </p:spTree>
    <p:extLst>
      <p:ext uri="{BB962C8B-B14F-4D97-AF65-F5344CB8AC3E}">
        <p14:creationId xmlns:p14="http://schemas.microsoft.com/office/powerpoint/2010/main" val="281575170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25</a:t>
            </a:fld>
            <a:endParaRPr lang="en-US" dirty="0"/>
          </a:p>
        </p:txBody>
      </p:sp>
    </p:spTree>
    <p:extLst>
      <p:ext uri="{BB962C8B-B14F-4D97-AF65-F5344CB8AC3E}">
        <p14:creationId xmlns:p14="http://schemas.microsoft.com/office/powerpoint/2010/main" val="25812940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1031"/>
          <p:cNvSpPr>
            <a:spLocks noGrp="1" noChangeArrowheads="1"/>
          </p:cNvSpPr>
          <p:nvPr>
            <p:ph type="sldNum" sz="quarter" idx="5"/>
          </p:nvPr>
        </p:nvSpPr>
        <p:spPr>
          <a:noFill/>
        </p:spPr>
        <p:txBody>
          <a:bodyPr/>
          <a:lstStyle/>
          <a:p>
            <a:fld id="{5D93F92F-9855-4AB3-95D6-A9CE7203202B}" type="slidenum">
              <a:rPr lang="en-US" smtClean="0"/>
              <a:pPr/>
              <a:t>6</a:t>
            </a:fld>
            <a:endParaRPr lang="en-US" dirty="0"/>
          </a:p>
        </p:txBody>
      </p:sp>
      <p:sp>
        <p:nvSpPr>
          <p:cNvPr id="49155" name="Rectangle 2"/>
          <p:cNvSpPr>
            <a:spLocks noGrp="1" noRot="1" noChangeAspect="1" noChangeArrowheads="1" noTextEdit="1"/>
          </p:cNvSpPr>
          <p:nvPr>
            <p:ph type="sldImg"/>
          </p:nvPr>
        </p:nvSpPr>
        <p:spPr>
          <a:xfrm>
            <a:off x="406400" y="696913"/>
            <a:ext cx="6197600" cy="3486150"/>
          </a:xfrm>
          <a:ln/>
        </p:spPr>
      </p:sp>
      <p:sp>
        <p:nvSpPr>
          <p:cNvPr id="49156" name="Rectangle 3"/>
          <p:cNvSpPr>
            <a:spLocks noGrp="1" noChangeArrowheads="1"/>
          </p:cNvSpPr>
          <p:nvPr>
            <p:ph type="body" idx="1"/>
          </p:nvPr>
        </p:nvSpPr>
        <p:spPr>
          <a:xfrm>
            <a:off x="921974" y="4419537"/>
            <a:ext cx="5157391" cy="4107977"/>
          </a:xfrm>
          <a:noFill/>
          <a:ln/>
        </p:spPr>
        <p:txBody>
          <a:bodyPr/>
          <a:lstStyle/>
          <a:p>
            <a:pPr eaLnBrk="1" hangingPunct="1"/>
            <a:endParaRPr lang="en-US" dirty="0"/>
          </a:p>
        </p:txBody>
      </p:sp>
    </p:spTree>
    <p:extLst>
      <p:ext uri="{BB962C8B-B14F-4D97-AF65-F5344CB8AC3E}">
        <p14:creationId xmlns:p14="http://schemas.microsoft.com/office/powerpoint/2010/main" val="42922815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26</a:t>
            </a:fld>
            <a:endParaRPr lang="en-US" dirty="0"/>
          </a:p>
        </p:txBody>
      </p:sp>
    </p:spTree>
    <p:extLst>
      <p:ext uri="{BB962C8B-B14F-4D97-AF65-F5344CB8AC3E}">
        <p14:creationId xmlns:p14="http://schemas.microsoft.com/office/powerpoint/2010/main" val="5488622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27</a:t>
            </a:fld>
            <a:endParaRPr lang="en-US" dirty="0"/>
          </a:p>
        </p:txBody>
      </p:sp>
    </p:spTree>
    <p:extLst>
      <p:ext uri="{BB962C8B-B14F-4D97-AF65-F5344CB8AC3E}">
        <p14:creationId xmlns:p14="http://schemas.microsoft.com/office/powerpoint/2010/main" val="20434423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28</a:t>
            </a:fld>
            <a:endParaRPr lang="en-US" dirty="0"/>
          </a:p>
        </p:txBody>
      </p:sp>
    </p:spTree>
    <p:extLst>
      <p:ext uri="{BB962C8B-B14F-4D97-AF65-F5344CB8AC3E}">
        <p14:creationId xmlns:p14="http://schemas.microsoft.com/office/powerpoint/2010/main" val="3545635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29</a:t>
            </a:fld>
            <a:endParaRPr lang="en-US" dirty="0"/>
          </a:p>
        </p:txBody>
      </p:sp>
    </p:spTree>
    <p:extLst>
      <p:ext uri="{BB962C8B-B14F-4D97-AF65-F5344CB8AC3E}">
        <p14:creationId xmlns:p14="http://schemas.microsoft.com/office/powerpoint/2010/main" val="200759468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30</a:t>
            </a:fld>
            <a:endParaRPr lang="en-US" dirty="0"/>
          </a:p>
        </p:txBody>
      </p:sp>
    </p:spTree>
    <p:extLst>
      <p:ext uri="{BB962C8B-B14F-4D97-AF65-F5344CB8AC3E}">
        <p14:creationId xmlns:p14="http://schemas.microsoft.com/office/powerpoint/2010/main" val="18335624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31</a:t>
            </a:fld>
            <a:endParaRPr lang="en-US" dirty="0"/>
          </a:p>
        </p:txBody>
      </p:sp>
    </p:spTree>
    <p:extLst>
      <p:ext uri="{BB962C8B-B14F-4D97-AF65-F5344CB8AC3E}">
        <p14:creationId xmlns:p14="http://schemas.microsoft.com/office/powerpoint/2010/main" val="380113329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32</a:t>
            </a:fld>
            <a:endParaRPr lang="en-US" dirty="0"/>
          </a:p>
        </p:txBody>
      </p:sp>
    </p:spTree>
    <p:extLst>
      <p:ext uri="{BB962C8B-B14F-4D97-AF65-F5344CB8AC3E}">
        <p14:creationId xmlns:p14="http://schemas.microsoft.com/office/powerpoint/2010/main" val="366462989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33</a:t>
            </a:fld>
            <a:endParaRPr lang="en-US" dirty="0"/>
          </a:p>
        </p:txBody>
      </p:sp>
    </p:spTree>
    <p:extLst>
      <p:ext uri="{BB962C8B-B14F-4D97-AF65-F5344CB8AC3E}">
        <p14:creationId xmlns:p14="http://schemas.microsoft.com/office/powerpoint/2010/main" val="24609732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7200" y="720725"/>
            <a:ext cx="6400800" cy="3600450"/>
          </a:xfrm>
        </p:spPr>
      </p:sp>
      <p:sp>
        <p:nvSpPr>
          <p:cNvPr id="3" name="Notes Placeholder 2"/>
          <p:cNvSpPr>
            <a:spLocks noGrp="1"/>
          </p:cNvSpPr>
          <p:nvPr>
            <p:ph type="body" idx="1"/>
          </p:nvPr>
        </p:nvSpPr>
        <p:spPr/>
        <p:txBody>
          <a:bodyPr/>
          <a:lstStyle/>
          <a:p>
            <a:endParaRPr lang="en-US" b="0" baseline="0"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34</a:t>
            </a:fld>
            <a:endParaRPr lang="en-US" dirty="0">
              <a:solidFill>
                <a:prstClr val="black"/>
              </a:solidFill>
            </a:endParaRPr>
          </a:p>
        </p:txBody>
      </p:sp>
    </p:spTree>
    <p:extLst>
      <p:ext uri="{BB962C8B-B14F-4D97-AF65-F5344CB8AC3E}">
        <p14:creationId xmlns:p14="http://schemas.microsoft.com/office/powerpoint/2010/main" val="394249170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7200" y="720725"/>
            <a:ext cx="6400800" cy="3600450"/>
          </a:xfrm>
        </p:spPr>
      </p:sp>
      <p:sp>
        <p:nvSpPr>
          <p:cNvPr id="3" name="Notes Placeholder 2"/>
          <p:cNvSpPr>
            <a:spLocks noGrp="1"/>
          </p:cNvSpPr>
          <p:nvPr>
            <p:ph type="body" idx="1"/>
          </p:nvPr>
        </p:nvSpPr>
        <p:spPr/>
        <p:txBody>
          <a:bodyPr/>
          <a:lstStyle/>
          <a:p>
            <a:pPr defTabSz="950266">
              <a:defRPr/>
            </a:pPr>
            <a:endParaRPr lang="en-US"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35</a:t>
            </a:fld>
            <a:endParaRPr lang="en-US">
              <a:solidFill>
                <a:prstClr val="black"/>
              </a:solidFill>
            </a:endParaRPr>
          </a:p>
        </p:txBody>
      </p:sp>
    </p:spTree>
    <p:extLst>
      <p:ext uri="{BB962C8B-B14F-4D97-AF65-F5344CB8AC3E}">
        <p14:creationId xmlns:p14="http://schemas.microsoft.com/office/powerpoint/2010/main" val="51712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3225" y="669925"/>
            <a:ext cx="6224588" cy="35020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70BE839E-D00E-47E1-9800-64566DF7DE2C}" type="slidenum">
              <a:rPr lang="en-US" smtClean="0"/>
              <a:pPr>
                <a:defRPr/>
              </a:pPr>
              <a:t>7</a:t>
            </a:fld>
            <a:endParaRPr lang="en-US" dirty="0"/>
          </a:p>
        </p:txBody>
      </p:sp>
    </p:spTree>
    <p:extLst>
      <p:ext uri="{BB962C8B-B14F-4D97-AF65-F5344CB8AC3E}">
        <p14:creationId xmlns:p14="http://schemas.microsoft.com/office/powerpoint/2010/main" val="403246756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7200" y="720725"/>
            <a:ext cx="6400800" cy="3600450"/>
          </a:xfrm>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36</a:t>
            </a:fld>
            <a:endParaRPr lang="en-US" dirty="0">
              <a:solidFill>
                <a:prstClr val="black"/>
              </a:solidFill>
            </a:endParaRPr>
          </a:p>
        </p:txBody>
      </p:sp>
    </p:spTree>
    <p:extLst>
      <p:ext uri="{BB962C8B-B14F-4D97-AF65-F5344CB8AC3E}">
        <p14:creationId xmlns:p14="http://schemas.microsoft.com/office/powerpoint/2010/main" val="163522918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7200" y="720725"/>
            <a:ext cx="6400800" cy="3600450"/>
          </a:xfrm>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37</a:t>
            </a:fld>
            <a:endParaRPr lang="en-US" dirty="0">
              <a:solidFill>
                <a:prstClr val="black"/>
              </a:solidFill>
            </a:endParaRPr>
          </a:p>
        </p:txBody>
      </p:sp>
    </p:spTree>
    <p:extLst>
      <p:ext uri="{BB962C8B-B14F-4D97-AF65-F5344CB8AC3E}">
        <p14:creationId xmlns:p14="http://schemas.microsoft.com/office/powerpoint/2010/main" val="163522918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7200" y="720725"/>
            <a:ext cx="6400800" cy="3600450"/>
          </a:xfrm>
        </p:spPr>
      </p:sp>
      <p:sp>
        <p:nvSpPr>
          <p:cNvPr id="3" name="Notes Placeholder 2"/>
          <p:cNvSpPr>
            <a:spLocks noGrp="1"/>
          </p:cNvSpPr>
          <p:nvPr>
            <p:ph type="body" idx="1"/>
          </p:nvPr>
        </p:nvSpPr>
        <p:spPr/>
        <p:txBody>
          <a:bodyPr/>
          <a:lstStyle/>
          <a:p>
            <a:pPr defTabSz="918212">
              <a:defRPr/>
            </a:pPr>
            <a:endParaRPr lang="en-US" b="0"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pPr>
                <a:defRPr/>
              </a:pPr>
              <a:t>38</a:t>
            </a:fld>
            <a:endParaRPr lang="en-US" dirty="0"/>
          </a:p>
        </p:txBody>
      </p:sp>
    </p:spTree>
    <p:extLst>
      <p:ext uri="{BB962C8B-B14F-4D97-AF65-F5344CB8AC3E}">
        <p14:creationId xmlns:p14="http://schemas.microsoft.com/office/powerpoint/2010/main" val="23393646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7200" y="720725"/>
            <a:ext cx="6400800" cy="3600450"/>
          </a:xfrm>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39</a:t>
            </a:fld>
            <a:endParaRPr lang="en-US" dirty="0">
              <a:solidFill>
                <a:prstClr val="black"/>
              </a:solidFill>
            </a:endParaRPr>
          </a:p>
        </p:txBody>
      </p:sp>
    </p:spTree>
    <p:extLst>
      <p:ext uri="{BB962C8B-B14F-4D97-AF65-F5344CB8AC3E}">
        <p14:creationId xmlns:p14="http://schemas.microsoft.com/office/powerpoint/2010/main" val="163522918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7200" y="720725"/>
            <a:ext cx="6400800" cy="3600450"/>
          </a:xfrm>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40</a:t>
            </a:fld>
            <a:endParaRPr lang="en-US" dirty="0">
              <a:solidFill>
                <a:prstClr val="black"/>
              </a:solidFill>
            </a:endParaRPr>
          </a:p>
        </p:txBody>
      </p:sp>
    </p:spTree>
    <p:extLst>
      <p:ext uri="{BB962C8B-B14F-4D97-AF65-F5344CB8AC3E}">
        <p14:creationId xmlns:p14="http://schemas.microsoft.com/office/powerpoint/2010/main" val="163522918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7200" y="720725"/>
            <a:ext cx="6400800" cy="3600450"/>
          </a:xfrm>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41</a:t>
            </a:fld>
            <a:endParaRPr lang="en-US" dirty="0">
              <a:solidFill>
                <a:prstClr val="black"/>
              </a:solidFill>
            </a:endParaRPr>
          </a:p>
        </p:txBody>
      </p:sp>
    </p:spTree>
    <p:extLst>
      <p:ext uri="{BB962C8B-B14F-4D97-AF65-F5344CB8AC3E}">
        <p14:creationId xmlns:p14="http://schemas.microsoft.com/office/powerpoint/2010/main" val="163522918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7200" y="720725"/>
            <a:ext cx="6400800" cy="36004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pPr>
                <a:defRPr/>
              </a:pPr>
              <a:t>42</a:t>
            </a:fld>
            <a:endParaRPr lang="en-US" dirty="0"/>
          </a:p>
        </p:txBody>
      </p:sp>
    </p:spTree>
    <p:extLst>
      <p:ext uri="{BB962C8B-B14F-4D97-AF65-F5344CB8AC3E}">
        <p14:creationId xmlns:p14="http://schemas.microsoft.com/office/powerpoint/2010/main" val="112525595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7200" y="720725"/>
            <a:ext cx="6400800" cy="3600450"/>
          </a:xfrm>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43</a:t>
            </a:fld>
            <a:endParaRPr lang="en-US" dirty="0">
              <a:solidFill>
                <a:prstClr val="black"/>
              </a:solidFill>
            </a:endParaRPr>
          </a:p>
        </p:txBody>
      </p:sp>
    </p:spTree>
    <p:extLst>
      <p:ext uri="{BB962C8B-B14F-4D97-AF65-F5344CB8AC3E}">
        <p14:creationId xmlns:p14="http://schemas.microsoft.com/office/powerpoint/2010/main" val="163522918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7200" y="720725"/>
            <a:ext cx="6400800" cy="3600450"/>
          </a:xfrm>
        </p:spPr>
      </p:sp>
      <p:sp>
        <p:nvSpPr>
          <p:cNvPr id="3" name="Notes Placeholder 2"/>
          <p:cNvSpPr>
            <a:spLocks noGrp="1"/>
          </p:cNvSpPr>
          <p:nvPr>
            <p:ph type="body" idx="1"/>
          </p:nvPr>
        </p:nvSpPr>
        <p:spPr/>
        <p:txBody>
          <a:bodyPr/>
          <a:lstStyle/>
          <a:p>
            <a:pPr defTabSz="918280">
              <a:defRPr/>
            </a:pPr>
            <a:endParaRPr lang="en-US" b="0"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44</a:t>
            </a:fld>
            <a:endParaRPr lang="en-US">
              <a:solidFill>
                <a:prstClr val="black"/>
              </a:solidFill>
            </a:endParaRPr>
          </a:p>
        </p:txBody>
      </p:sp>
    </p:spTree>
    <p:extLst>
      <p:ext uri="{BB962C8B-B14F-4D97-AF65-F5344CB8AC3E}">
        <p14:creationId xmlns:p14="http://schemas.microsoft.com/office/powerpoint/2010/main" val="87302999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3038" lvl="1" indent="-171450">
              <a:buFont typeface="Arial" panose="020B0604020202020204" pitchFamily="34" charset="0"/>
              <a:buChar char="•"/>
            </a:pPr>
            <a:r>
              <a:rPr lang="en-US" altLang="ko-KR" sz="900" dirty="0">
                <a:solidFill>
                  <a:schemeClr val="accent4"/>
                </a:solidFill>
                <a:latin typeface="Helvetica" panose="020B0604020202020204" pitchFamily="34" charset="0"/>
                <a:cs typeface="Helvetica" panose="020B0604020202020204" pitchFamily="34" charset="0"/>
              </a:rPr>
              <a:t>Leads Global X’s research team &amp; authors the firm’s investment insights at </a:t>
            </a:r>
            <a:r>
              <a:rPr lang="en-US" altLang="ko-KR" sz="900" b="1" dirty="0">
                <a:solidFill>
                  <a:schemeClr val="accent4"/>
                </a:solidFill>
                <a:latin typeface="Helvetica" panose="020B0604020202020204" pitchFamily="34" charset="0"/>
                <a:cs typeface="Helvetica" panose="020B0604020202020204" pitchFamily="34" charset="0"/>
              </a:rPr>
              <a:t>www.globalxetfs.com/research</a:t>
            </a:r>
          </a:p>
          <a:p>
            <a:pPr marL="173038" lvl="1" indent="-171450">
              <a:buFont typeface="Arial" panose="020B0604020202020204" pitchFamily="34" charset="0"/>
              <a:buChar char="•"/>
            </a:pPr>
            <a:r>
              <a:rPr lang="en-US" altLang="ko-KR" sz="900" dirty="0">
                <a:solidFill>
                  <a:schemeClr val="accent4"/>
                </a:solidFill>
                <a:latin typeface="Helvetica" panose="020B0604020202020204" pitchFamily="34" charset="0"/>
                <a:cs typeface="Helvetica" panose="020B0604020202020204" pitchFamily="34" charset="0"/>
              </a:rPr>
              <a:t>Former ETF &amp; Index Business Analyst at the New York Stock Exchange</a:t>
            </a:r>
          </a:p>
          <a:p>
            <a:pPr marL="173038" lvl="1" indent="-171450">
              <a:buFont typeface="Arial" panose="020B0604020202020204" pitchFamily="34" charset="0"/>
              <a:buChar char="•"/>
            </a:pPr>
            <a:r>
              <a:rPr lang="en-US" altLang="ko-KR" sz="900" dirty="0">
                <a:solidFill>
                  <a:schemeClr val="accent4"/>
                </a:solidFill>
                <a:latin typeface="Helvetica" panose="020B0604020202020204" pitchFamily="34" charset="0"/>
                <a:cs typeface="Helvetica" panose="020B0604020202020204" pitchFamily="34" charset="0"/>
              </a:rPr>
              <a:t>BA, International Studies, Emory University</a:t>
            </a:r>
          </a:p>
          <a:p>
            <a:pPr marL="173038" lvl="1" indent="-171450">
              <a:buFont typeface="Arial" panose="020B0604020202020204" pitchFamily="34" charset="0"/>
              <a:buChar char="•"/>
            </a:pPr>
            <a:r>
              <a:rPr lang="en-US" altLang="ko-KR" sz="900" dirty="0">
                <a:solidFill>
                  <a:schemeClr val="accent4"/>
                </a:solidFill>
                <a:latin typeface="Helvetica" panose="020B0604020202020204" pitchFamily="34" charset="0"/>
                <a:cs typeface="Helvetica" panose="020B0604020202020204" pitchFamily="34" charset="0"/>
              </a:rPr>
              <a:t>MBA, Columbia University</a:t>
            </a:r>
          </a:p>
          <a:p>
            <a:pPr marL="173038" lvl="1" indent="-171450">
              <a:buFont typeface="Arial" panose="020B0604020202020204" pitchFamily="34" charset="0"/>
              <a:buChar char="•"/>
            </a:pPr>
            <a:r>
              <a:rPr lang="en-US" altLang="ko-KR" sz="900" dirty="0">
                <a:solidFill>
                  <a:schemeClr val="accent4"/>
                </a:solidFill>
                <a:latin typeface="Helvetica" panose="020B0604020202020204" pitchFamily="34" charset="0"/>
                <a:cs typeface="Helvetica" panose="020B0604020202020204" pitchFamily="34" charset="0"/>
              </a:rPr>
              <a:t>Follow on Twitter: </a:t>
            </a:r>
            <a:r>
              <a:rPr lang="en-US" altLang="ko-KR" sz="900" dirty="0">
                <a:solidFill>
                  <a:schemeClr val="accent1"/>
                </a:solidFill>
                <a:latin typeface="Helvetica" panose="020B0604020202020204" pitchFamily="34" charset="0"/>
                <a:cs typeface="Helvetica" panose="020B0604020202020204" pitchFamily="34" charset="0"/>
              </a:rPr>
              <a:t>@JayJacobsCFA</a:t>
            </a:r>
          </a:p>
          <a:p>
            <a:endParaRPr lang="en-US" dirty="0"/>
          </a:p>
        </p:txBody>
      </p:sp>
      <p:sp>
        <p:nvSpPr>
          <p:cNvPr id="4" name="Slide Number Placeholder 3"/>
          <p:cNvSpPr>
            <a:spLocks noGrp="1"/>
          </p:cNvSpPr>
          <p:nvPr>
            <p:ph type="sldNum" sz="quarter" idx="5"/>
          </p:nvPr>
        </p:nvSpPr>
        <p:spPr/>
        <p:txBody>
          <a:bodyPr/>
          <a:lstStyle/>
          <a:p>
            <a:fld id="{FEA829E4-7B8F-48ED-BCF8-1C0A3C644052}" type="slidenum">
              <a:rPr lang="en-JM" smtClean="0"/>
              <a:t>47</a:t>
            </a:fld>
            <a:endParaRPr lang="en-JM"/>
          </a:p>
        </p:txBody>
      </p:sp>
    </p:spTree>
    <p:extLst>
      <p:ext uri="{BB962C8B-B14F-4D97-AF65-F5344CB8AC3E}">
        <p14:creationId xmlns:p14="http://schemas.microsoft.com/office/powerpoint/2010/main" val="34776950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B393352-E37C-4AC9-8699-5D02530BB495}" type="slidenum">
              <a:rPr lang="en-US" smtClean="0"/>
              <a:t>9</a:t>
            </a:fld>
            <a:endParaRPr lang="en-US"/>
          </a:p>
        </p:txBody>
      </p:sp>
    </p:spTree>
    <p:extLst>
      <p:ext uri="{BB962C8B-B14F-4D97-AF65-F5344CB8AC3E}">
        <p14:creationId xmlns:p14="http://schemas.microsoft.com/office/powerpoint/2010/main" val="2653419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3225" y="669925"/>
            <a:ext cx="6224588" cy="35020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70BE839E-D00E-47E1-9800-64566DF7DE2C}" type="slidenum">
              <a:rPr lang="en-US" smtClean="0"/>
              <a:pPr>
                <a:defRPr/>
              </a:pPr>
              <a:t>50</a:t>
            </a:fld>
            <a:endParaRPr lang="en-US" dirty="0"/>
          </a:p>
        </p:txBody>
      </p:sp>
    </p:spTree>
    <p:extLst>
      <p:ext uri="{BB962C8B-B14F-4D97-AF65-F5344CB8AC3E}">
        <p14:creationId xmlns:p14="http://schemas.microsoft.com/office/powerpoint/2010/main" val="20959223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3225" y="669925"/>
            <a:ext cx="6224588" cy="35020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70BE839E-D00E-47E1-9800-64566DF7DE2C}" type="slidenum">
              <a:rPr lang="en-US" smtClean="0"/>
              <a:pPr>
                <a:defRPr/>
              </a:pPr>
              <a:t>51</a:t>
            </a:fld>
            <a:endParaRPr lang="en-US" dirty="0"/>
          </a:p>
        </p:txBody>
      </p:sp>
    </p:spTree>
    <p:extLst>
      <p:ext uri="{BB962C8B-B14F-4D97-AF65-F5344CB8AC3E}">
        <p14:creationId xmlns:p14="http://schemas.microsoft.com/office/powerpoint/2010/main" val="199888017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E4FD28D-2D93-4041-BF3C-C6CF7EDBB65A}" type="slidenum">
              <a:rPr lang="en-US" smtClean="0"/>
              <a:pPr/>
              <a:t>52</a:t>
            </a:fld>
            <a:endParaRPr lang="en-US" dirty="0"/>
          </a:p>
        </p:txBody>
      </p:sp>
    </p:spTree>
    <p:extLst>
      <p:ext uri="{BB962C8B-B14F-4D97-AF65-F5344CB8AC3E}">
        <p14:creationId xmlns:p14="http://schemas.microsoft.com/office/powerpoint/2010/main" val="184079040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E4FD28D-2D93-4041-BF3C-C6CF7EDBB65A}" type="slidenum">
              <a:rPr lang="en-US" smtClean="0"/>
              <a:pPr/>
              <a:t>53</a:t>
            </a:fld>
            <a:endParaRPr lang="en-US" dirty="0"/>
          </a:p>
        </p:txBody>
      </p:sp>
    </p:spTree>
    <p:extLst>
      <p:ext uri="{BB962C8B-B14F-4D97-AF65-F5344CB8AC3E}">
        <p14:creationId xmlns:p14="http://schemas.microsoft.com/office/powerpoint/2010/main" val="252835060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Slide Image Placeholder 1"/>
          <p:cNvSpPr>
            <a:spLocks noGrp="1" noRot="1" noChangeAspect="1"/>
          </p:cNvSpPr>
          <p:nvPr>
            <p:ph type="sldImg"/>
          </p:nvPr>
        </p:nvSpPr>
        <p:spPr>
          <a:xfrm>
            <a:off x="457200" y="720725"/>
            <a:ext cx="6400800" cy="3600450"/>
          </a:xfrm>
          <a:ln/>
        </p:spPr>
      </p:sp>
      <p:sp>
        <p:nvSpPr>
          <p:cNvPr id="113666" name="Notes Placeholder 2"/>
          <p:cNvSpPr>
            <a:spLocks noGrp="1"/>
          </p:cNvSpPr>
          <p:nvPr>
            <p:ph type="body" idx="1"/>
          </p:nvPr>
        </p:nvSpPr>
        <p:spPr>
          <a:noFill/>
          <a:ln/>
        </p:spPr>
        <p:txBody>
          <a:bodyPr/>
          <a:lstStyle/>
          <a:p>
            <a:pPr defTabSz="881089" eaLnBrk="1" hangingPunct="1">
              <a:defRPr/>
            </a:pPr>
            <a:r>
              <a:rPr lang="en-US" b="1" dirty="0"/>
              <a:t>REQUIRED</a:t>
            </a:r>
          </a:p>
          <a:p>
            <a:pPr defTabSz="881089" eaLnBrk="1" hangingPunct="1">
              <a:defRPr/>
            </a:pPr>
            <a:endParaRPr lang="en-US" b="1" dirty="0"/>
          </a:p>
          <a:p>
            <a:pPr defTabSz="881089" eaLnBrk="1" hangingPunct="1">
              <a:defRPr/>
            </a:pPr>
            <a:r>
              <a:rPr lang="en-US" b="1" dirty="0"/>
              <a:t>------------</a:t>
            </a:r>
          </a:p>
          <a:p>
            <a:pPr defTabSz="881089" eaLnBrk="1" hangingPunct="1">
              <a:defRPr/>
            </a:pPr>
            <a:endParaRPr lang="en-US" b="0" dirty="0"/>
          </a:p>
          <a:p>
            <a:pPr defTabSz="881089" eaLnBrk="1" hangingPunct="1">
              <a:defRPr/>
            </a:pPr>
            <a:r>
              <a:rPr lang="en-US" b="0" dirty="0"/>
              <a:t>Admin note: IPA Annual Review</a:t>
            </a:r>
          </a:p>
        </p:txBody>
      </p:sp>
      <p:sp>
        <p:nvSpPr>
          <p:cNvPr id="113667" name="Slide Number Placeholder 3"/>
          <p:cNvSpPr>
            <a:spLocks noGrp="1"/>
          </p:cNvSpPr>
          <p:nvPr>
            <p:ph type="sldNum" sz="quarter" idx="5"/>
          </p:nvPr>
        </p:nvSpPr>
        <p:spPr>
          <a:noFill/>
        </p:spPr>
        <p:txBody>
          <a:bodyPr/>
          <a:lstStyle/>
          <a:p>
            <a:pPr defTabSz="927669"/>
            <a:fld id="{0C62963F-2768-452A-ACA6-D42ABA0A68E7}" type="slidenum">
              <a:rPr lang="en-US" smtClean="0">
                <a:solidFill>
                  <a:prstClr val="black"/>
                </a:solidFill>
              </a:rPr>
              <a:pPr defTabSz="927669"/>
              <a:t>54</a:t>
            </a:fld>
            <a:endParaRPr lang="en-US" dirty="0">
              <a:solidFill>
                <a:prstClr val="black"/>
              </a:solidFill>
            </a:endParaRPr>
          </a:p>
        </p:txBody>
      </p:sp>
    </p:spTree>
    <p:extLst>
      <p:ext uri="{BB962C8B-B14F-4D97-AF65-F5344CB8AC3E}">
        <p14:creationId xmlns:p14="http://schemas.microsoft.com/office/powerpoint/2010/main" val="403500435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3225" y="669925"/>
            <a:ext cx="6224588" cy="35020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70BE839E-D00E-47E1-9800-64566DF7DE2C}" type="slidenum">
              <a:rPr lang="en-US" smtClean="0"/>
              <a:pPr>
                <a:defRPr/>
              </a:pPr>
              <a:t>11</a:t>
            </a:fld>
            <a:endParaRPr lang="en-US" dirty="0"/>
          </a:p>
        </p:txBody>
      </p:sp>
    </p:spTree>
    <p:extLst>
      <p:ext uri="{BB962C8B-B14F-4D97-AF65-F5344CB8AC3E}">
        <p14:creationId xmlns:p14="http://schemas.microsoft.com/office/powerpoint/2010/main" val="27658600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2675"/>
            <a:ext cx="6210300" cy="349250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12</a:t>
            </a:fld>
            <a:endParaRPr lang="en-US" dirty="0"/>
          </a:p>
        </p:txBody>
      </p:sp>
    </p:spTree>
    <p:extLst>
      <p:ext uri="{BB962C8B-B14F-4D97-AF65-F5344CB8AC3E}">
        <p14:creationId xmlns:p14="http://schemas.microsoft.com/office/powerpoint/2010/main" val="1029062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13</a:t>
            </a:fld>
            <a:endParaRPr lang="en-US" dirty="0"/>
          </a:p>
        </p:txBody>
      </p:sp>
    </p:spTree>
    <p:extLst>
      <p:ext uri="{BB962C8B-B14F-4D97-AF65-F5344CB8AC3E}">
        <p14:creationId xmlns:p14="http://schemas.microsoft.com/office/powerpoint/2010/main" val="7467174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14</a:t>
            </a:fld>
            <a:endParaRPr lang="en-US" dirty="0"/>
          </a:p>
        </p:txBody>
      </p:sp>
    </p:spTree>
    <p:extLst>
      <p:ext uri="{BB962C8B-B14F-4D97-AF65-F5344CB8AC3E}">
        <p14:creationId xmlns:p14="http://schemas.microsoft.com/office/powerpoint/2010/main" val="40180349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081088"/>
            <a:ext cx="6210300" cy="3494087"/>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6D17588-C079-410A-BCB8-05685BD4674D}" type="slidenum">
              <a:rPr lang="en-US" smtClean="0"/>
              <a:pPr>
                <a:defRPr/>
              </a:pPr>
              <a:t>15</a:t>
            </a:fld>
            <a:endParaRPr lang="en-US" dirty="0"/>
          </a:p>
        </p:txBody>
      </p:sp>
    </p:spTree>
    <p:extLst>
      <p:ext uri="{BB962C8B-B14F-4D97-AF65-F5344CB8AC3E}">
        <p14:creationId xmlns:p14="http://schemas.microsoft.com/office/powerpoint/2010/main" val="381286627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Master" Target="../slideMasters/slideMaster1.xml"/><Relationship Id="rId4" Type="http://schemas.openxmlformats.org/officeDocument/2006/relationships/image" Target="../media/image6.jpe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5.jp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16.jpg"/><Relationship Id="rId1" Type="http://schemas.openxmlformats.org/officeDocument/2006/relationships/slideMaster" Target="../slideMasters/slideMaster3.xml"/><Relationship Id="rId4" Type="http://schemas.openxmlformats.org/officeDocument/2006/relationships/image" Target="../media/image18.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image" Target="../media/image16.jpg"/><Relationship Id="rId1" Type="http://schemas.openxmlformats.org/officeDocument/2006/relationships/slideMaster" Target="../slideMasters/slideMaster3.xml"/><Relationship Id="rId4" Type="http://schemas.openxmlformats.org/officeDocument/2006/relationships/image" Target="../media/image18.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6.jpg"/><Relationship Id="rId1" Type="http://schemas.openxmlformats.org/officeDocument/2006/relationships/slideMaster" Target="../slideMasters/slideMaster3.xml"/><Relationship Id="rId4" Type="http://schemas.openxmlformats.org/officeDocument/2006/relationships/image" Target="../media/image21.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16.jp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image" Target="../media/image16.jp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FI_External_Print_Cover">
    <p:spTree>
      <p:nvGrpSpPr>
        <p:cNvPr id="1" name=""/>
        <p:cNvGrpSpPr/>
        <p:nvPr/>
      </p:nvGrpSpPr>
      <p:grpSpPr>
        <a:xfrm>
          <a:off x="0" y="0"/>
          <a:ext cx="0" cy="0"/>
          <a:chOff x="0" y="0"/>
          <a:chExt cx="0" cy="0"/>
        </a:xfrm>
      </p:grpSpPr>
      <p:pic>
        <p:nvPicPr>
          <p:cNvPr id="3" name="Picture 2" descr="A picture containing game&#10;&#10;Description automatically generated">
            <a:extLst>
              <a:ext uri="{FF2B5EF4-FFF2-40B4-BE49-F238E27FC236}">
                <a16:creationId xmlns:a16="http://schemas.microsoft.com/office/drawing/2014/main" id="{F368F2D2-FDDC-4BCD-911C-237059A246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9144000" cy="5143499"/>
          </a:xfrm>
          <a:prstGeom prst="rect">
            <a:avLst/>
          </a:prstGeom>
        </p:spPr>
      </p:pic>
      <p:sp>
        <p:nvSpPr>
          <p:cNvPr id="47" name="Rectangle 176"/>
          <p:cNvSpPr>
            <a:spLocks noGrp="1" noChangeArrowheads="1"/>
          </p:cNvSpPr>
          <p:nvPr>
            <p:ph type="ftr" sz="quarter" idx="13"/>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b="1" dirty="0"/>
          </a:p>
        </p:txBody>
      </p:sp>
      <p:sp>
        <p:nvSpPr>
          <p:cNvPr id="44" name="Text Placeholder 43"/>
          <p:cNvSpPr>
            <a:spLocks noGrp="1"/>
          </p:cNvSpPr>
          <p:nvPr>
            <p:ph type="body" sz="quarter" idx="10"/>
          </p:nvPr>
        </p:nvSpPr>
        <p:spPr>
          <a:xfrm>
            <a:off x="715495" y="2875341"/>
            <a:ext cx="2455544" cy="249274"/>
          </a:xfrm>
        </p:spPr>
        <p:txBody>
          <a:bodyPr/>
          <a:lstStyle>
            <a:lvl1pPr>
              <a:defRPr lang="en-US" sz="75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1" y="2881787"/>
            <a:ext cx="2487613" cy="1239199"/>
          </a:xfrm>
        </p:spPr>
        <p:txBody>
          <a:bodyPr/>
          <a:lstStyle>
            <a:lvl1pPr marL="0" indent="0">
              <a:spcBef>
                <a:spcPts val="900"/>
              </a:spcBef>
              <a:defRPr lang="en-US" sz="750" b="1" kern="1200" dirty="0" smtClean="0">
                <a:solidFill>
                  <a:srgbClr val="000000"/>
                </a:solidFill>
                <a:latin typeface="Arial" charset="0"/>
                <a:ea typeface="ＭＳ Ｐゴシック" charset="-128"/>
                <a:cs typeface="+mn-cs"/>
              </a:defRPr>
            </a:lvl1pPr>
            <a:lvl2pPr marL="0" indent="0">
              <a:buFontTx/>
              <a:buNone/>
              <a:defRPr lang="en-US" sz="75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2" y="1568824"/>
            <a:ext cx="7805762" cy="422307"/>
          </a:xfrm>
        </p:spPr>
        <p:txBody>
          <a:bodyPr lIns="100584" rIns="100584"/>
          <a:lstStyle>
            <a:lvl1pPr marL="0" indent="0">
              <a:spcBef>
                <a:spcPts val="0"/>
              </a:spcBef>
              <a:defRPr sz="15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2" y="1935957"/>
            <a:ext cx="7805762" cy="200138"/>
          </a:xfrm>
        </p:spPr>
        <p:txBody>
          <a:bodyPr lIns="100584" rIns="100584"/>
          <a:lstStyle>
            <a:lvl1pPr>
              <a:spcBef>
                <a:spcPts val="0"/>
              </a:spcBef>
              <a:defRPr lang="en-US" sz="9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422820" y="228600"/>
            <a:ext cx="10972800" cy="83820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pPr lvl="0"/>
            <a:r>
              <a:rPr lang="en-US"/>
              <a:t>Click to edit Master title style</a:t>
            </a:r>
            <a:endParaRPr lang="en-US" altLang="en-US" dirty="0"/>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4771480"/>
            <a:ext cx="1382376" cy="22317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Tree>
    <p:extLst>
      <p:ext uri="{BB962C8B-B14F-4D97-AF65-F5344CB8AC3E}">
        <p14:creationId xmlns:p14="http://schemas.microsoft.com/office/powerpoint/2010/main" val="4108168682"/>
      </p:ext>
    </p:extLst>
  </p:cSld>
  <p:clrMapOvr>
    <a:masterClrMapping/>
  </p:clrMapOvr>
  <p:transition>
    <p:cover dir="r"/>
  </p:transition>
  <p:extLst>
    <p:ext uri="{DCECCB84-F9BA-43D5-87BE-67443E8EF086}">
      <p15:sldGuideLst xmlns:p15="http://schemas.microsoft.com/office/powerpoint/2012/main">
        <p15:guide id="1" orient="horz" pos="4200">
          <p15:clr>
            <a:srgbClr val="FBAE40"/>
          </p15:clr>
        </p15:guide>
        <p15:guide id="2" pos="672">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bwMode="auto">
          <a:xfrm>
            <a:off x="422820" y="228600"/>
            <a:ext cx="109728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r>
              <a:rPr lang="en-US"/>
              <a:t>Click to edit Master title style</a:t>
            </a:r>
            <a:endParaRPr lang="en-US" dirty="0"/>
          </a:p>
        </p:txBody>
      </p:sp>
      <p:sp>
        <p:nvSpPr>
          <p:cNvPr id="3" name="Content Placeholder 2"/>
          <p:cNvSpPr>
            <a:spLocks noGrp="1"/>
          </p:cNvSpPr>
          <p:nvPr>
            <p:ph idx="1"/>
          </p:nvPr>
        </p:nvSpPr>
        <p:spPr>
          <a:xfrm>
            <a:off x="325661" y="807244"/>
            <a:ext cx="8188710" cy="3606404"/>
          </a:xfrm>
          <a:noFill/>
          <a:ln w="9525">
            <a:noFill/>
            <a:miter lim="800000"/>
            <a:headEnd/>
            <a:tailEnd/>
          </a:ln>
          <a:effectLst/>
        </p:spPr>
        <p:txBody>
          <a:bodyPr lIns="91440"/>
          <a:lstStyle>
            <a:lvl1pPr marL="0" indent="0" algn="l" rtl="0" eaLnBrk="1" fontAlgn="base" hangingPunct="1">
              <a:spcAft>
                <a:spcPct val="0"/>
              </a:spcAft>
              <a:buSzPct val="40000"/>
              <a:defRPr lang="en-US" sz="750" b="0" dirty="0" smtClean="0">
                <a:solidFill>
                  <a:srgbClr val="000000"/>
                </a:solidFill>
                <a:latin typeface="+mn-lt"/>
                <a:ea typeface="+mn-ea"/>
                <a:cs typeface="+mn-cs"/>
              </a:defRPr>
            </a:lvl1pPr>
            <a:lvl2pPr marL="0" indent="0" algn="l" rtl="0" eaLnBrk="1" fontAlgn="base" hangingPunct="1">
              <a:spcBef>
                <a:spcPts val="450"/>
              </a:spcBef>
              <a:spcAft>
                <a:spcPct val="0"/>
              </a:spcAft>
              <a:buSzPct val="40000"/>
              <a:buNone/>
              <a:defRPr lang="en-US" sz="75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4771480"/>
            <a:ext cx="1382376" cy="22317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4810879"/>
            <a:ext cx="327880" cy="201216"/>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bwMode="auto">
          <a:xfrm>
            <a:off x="422820" y="6656832"/>
            <a:ext cx="2645664"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7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Production code #</a:t>
            </a:r>
            <a:endParaRPr lang="en-US" dirty="0"/>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dirty="0"/>
          </a:p>
        </p:txBody>
      </p:sp>
    </p:spTree>
    <p:extLst>
      <p:ext uri="{BB962C8B-B14F-4D97-AF65-F5344CB8AC3E}">
        <p14:creationId xmlns:p14="http://schemas.microsoft.com/office/powerpoint/2010/main" val="2457859120"/>
      </p:ext>
    </p:extLst>
  </p:cSld>
  <p:clrMapOvr>
    <a:masterClrMapping/>
  </p:clrMapOvr>
  <p:transition>
    <p:cover dir="r"/>
  </p:transition>
  <p:extLst>
    <p:ext uri="{DCECCB84-F9BA-43D5-87BE-67443E8EF086}">
      <p15:sldGuideLst xmlns:p15="http://schemas.microsoft.com/office/powerpoint/2012/main">
        <p15:guide id="1" orient="horz" pos="2160">
          <p15:clr>
            <a:srgbClr val="FBAE40"/>
          </p15:clr>
        </p15:guide>
        <p15:guide id="2" pos="352">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bwMode="auto">
          <a:xfrm>
            <a:off x="422820" y="228600"/>
            <a:ext cx="109728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r>
              <a:rPr lang="en-US"/>
              <a:t>Click to edit Master title style</a:t>
            </a:r>
            <a:endParaRPr lang="en-US" dirty="0"/>
          </a:p>
        </p:txBody>
      </p:sp>
      <p:sp>
        <p:nvSpPr>
          <p:cNvPr id="3" name="Content Placeholder 2"/>
          <p:cNvSpPr>
            <a:spLocks noGrp="1"/>
          </p:cNvSpPr>
          <p:nvPr>
            <p:ph idx="1"/>
          </p:nvPr>
        </p:nvSpPr>
        <p:spPr>
          <a:xfrm>
            <a:off x="325661" y="804945"/>
            <a:ext cx="8188710" cy="329479"/>
          </a:xfrm>
        </p:spPr>
        <p:txBody>
          <a:bodyPr lIns="91440"/>
          <a:lstStyle>
            <a:lvl1pPr marL="0" indent="0">
              <a:spcBef>
                <a:spcPts val="0"/>
              </a:spcBef>
              <a:defRPr lang="en-US" sz="900" b="1" dirty="0" smtClean="0">
                <a:solidFill>
                  <a:srgbClr val="7A9A3D"/>
                </a:solidFill>
                <a:latin typeface="+mn-lt"/>
                <a:ea typeface="+mn-ea"/>
                <a:cs typeface="+mn-cs"/>
              </a:defRPr>
            </a:lvl1pPr>
            <a:lvl2pPr marL="0" indent="0">
              <a:spcBef>
                <a:spcPts val="0"/>
              </a:spcBef>
              <a:buNone/>
              <a:defRPr sz="9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145139"/>
            <a:ext cx="8188710" cy="3518540"/>
          </a:xfrm>
        </p:spPr>
        <p:txBody>
          <a:bodyPr lIns="91440"/>
          <a:lstStyle>
            <a:lvl1pPr marL="0" indent="0">
              <a:lnSpc>
                <a:spcPct val="100000"/>
              </a:lnSpc>
              <a:spcBef>
                <a:spcPts val="450"/>
              </a:spcBef>
              <a:buFont typeface="Arial" pitchFamily="34" charset="0"/>
              <a:buNone/>
              <a:defRPr sz="750" b="0">
                <a:solidFill>
                  <a:srgbClr val="000000"/>
                </a:solidFill>
              </a:defRPr>
            </a:lvl1pPr>
            <a:lvl2pPr marL="0" indent="0">
              <a:lnSpc>
                <a:spcPct val="100000"/>
              </a:lnSpc>
              <a:spcBef>
                <a:spcPts val="450"/>
              </a:spcBef>
              <a:buNone/>
              <a:defRPr sz="750">
                <a:solidFill>
                  <a:srgbClr val="000000"/>
                </a:solidFill>
              </a:defRPr>
            </a:lvl2pPr>
            <a:lvl3pPr marL="0" indent="0">
              <a:lnSpc>
                <a:spcPct val="100000"/>
              </a:lnSpc>
              <a:spcBef>
                <a:spcPts val="450"/>
              </a:spcBef>
              <a:buNone/>
              <a:defRPr sz="750">
                <a:solidFill>
                  <a:srgbClr val="000000"/>
                </a:solidFill>
              </a:defRPr>
            </a:lvl3pPr>
            <a:lvl4pPr marL="0" indent="0">
              <a:lnSpc>
                <a:spcPct val="100000"/>
              </a:lnSpc>
              <a:spcBef>
                <a:spcPts val="450"/>
              </a:spcBef>
              <a:buFont typeface="Arial" pitchFamily="34" charset="0"/>
              <a:buNone/>
              <a:defRPr sz="750">
                <a:solidFill>
                  <a:srgbClr val="000000"/>
                </a:solidFill>
              </a:defRPr>
            </a:lvl4pPr>
            <a:lvl5pPr marL="0" indent="0">
              <a:lnSpc>
                <a:spcPct val="100000"/>
              </a:lnSpc>
              <a:spcBef>
                <a:spcPts val="450"/>
              </a:spcBef>
              <a:buFont typeface="Arial" pitchFamily="34" charset="0"/>
              <a:buNone/>
              <a:defRPr sz="75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4771480"/>
            <a:ext cx="1382376" cy="22317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4810879"/>
            <a:ext cx="327880" cy="201216"/>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bwMode="auto">
          <a:xfrm>
            <a:off x="422820" y="6656832"/>
            <a:ext cx="2645664"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7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Production code #</a:t>
            </a:r>
            <a:endParaRPr lang="en-US" dirty="0"/>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dirty="0"/>
          </a:p>
        </p:txBody>
      </p:sp>
    </p:spTree>
    <p:extLst>
      <p:ext uri="{BB962C8B-B14F-4D97-AF65-F5344CB8AC3E}">
        <p14:creationId xmlns:p14="http://schemas.microsoft.com/office/powerpoint/2010/main" val="4160667215"/>
      </p:ext>
    </p:extLst>
  </p:cSld>
  <p:clrMapOvr>
    <a:masterClrMapping/>
  </p:clrMapOvr>
  <p:transition>
    <p:cover dir="r"/>
  </p:transition>
  <p:extLst>
    <p:ext uri="{DCECCB84-F9BA-43D5-87BE-67443E8EF086}">
      <p15:sldGuideLst xmlns:p15="http://schemas.microsoft.com/office/powerpoint/2012/main">
        <p15:guide id="1" orient="horz" pos="2160">
          <p15:clr>
            <a:srgbClr val="FBAE40"/>
          </p15:clr>
        </p15:guide>
        <p15:guide id="2" pos="352">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bwMode="auto">
          <a:xfrm>
            <a:off x="422820" y="228600"/>
            <a:ext cx="109728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r>
              <a:rPr lang="en-US"/>
              <a:t>Click to edit Master title style</a:t>
            </a:r>
            <a:endParaRPr lang="en-US" dirty="0"/>
          </a:p>
        </p:txBody>
      </p:sp>
      <p:sp>
        <p:nvSpPr>
          <p:cNvPr id="3" name="Content Placeholder 2"/>
          <p:cNvSpPr>
            <a:spLocks noGrp="1"/>
          </p:cNvSpPr>
          <p:nvPr>
            <p:ph idx="1"/>
          </p:nvPr>
        </p:nvSpPr>
        <p:spPr>
          <a:xfrm>
            <a:off x="325661" y="804945"/>
            <a:ext cx="8187948" cy="329479"/>
          </a:xfrm>
        </p:spPr>
        <p:txBody>
          <a:bodyPr lIns="91440"/>
          <a:lstStyle>
            <a:lvl1pPr marL="0" indent="0">
              <a:spcBef>
                <a:spcPts val="0"/>
              </a:spcBef>
              <a:defRPr lang="en-US" sz="900" b="1" dirty="0" smtClean="0">
                <a:solidFill>
                  <a:srgbClr val="7A9A3D"/>
                </a:solidFill>
                <a:latin typeface="+mn-lt"/>
                <a:ea typeface="+mn-ea"/>
                <a:cs typeface="+mn-cs"/>
              </a:defRPr>
            </a:lvl1pPr>
            <a:lvl2pPr marL="0" indent="0">
              <a:spcBef>
                <a:spcPts val="0"/>
              </a:spcBef>
              <a:buNone/>
              <a:defRPr sz="9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145139"/>
            <a:ext cx="8188710" cy="1426612"/>
          </a:xfrm>
        </p:spPr>
        <p:txBody>
          <a:bodyPr lIns="91440"/>
          <a:lstStyle>
            <a:lvl1pPr marL="0" indent="0">
              <a:lnSpc>
                <a:spcPct val="100000"/>
              </a:lnSpc>
              <a:spcBef>
                <a:spcPts val="450"/>
              </a:spcBef>
              <a:buFont typeface="Arial" pitchFamily="34" charset="0"/>
              <a:buNone/>
              <a:defRPr sz="750" b="0">
                <a:solidFill>
                  <a:srgbClr val="000000"/>
                </a:solidFill>
              </a:defRPr>
            </a:lvl1pPr>
            <a:lvl2pPr marL="0" indent="0">
              <a:lnSpc>
                <a:spcPct val="100000"/>
              </a:lnSpc>
              <a:spcBef>
                <a:spcPts val="450"/>
              </a:spcBef>
              <a:buNone/>
              <a:defRPr sz="750">
                <a:solidFill>
                  <a:srgbClr val="000000"/>
                </a:solidFill>
              </a:defRPr>
            </a:lvl2pPr>
            <a:lvl3pPr marL="0" indent="0">
              <a:lnSpc>
                <a:spcPct val="100000"/>
              </a:lnSpc>
              <a:spcBef>
                <a:spcPts val="450"/>
              </a:spcBef>
              <a:buNone/>
              <a:defRPr sz="750">
                <a:solidFill>
                  <a:srgbClr val="000000"/>
                </a:solidFill>
              </a:defRPr>
            </a:lvl3pPr>
            <a:lvl4pPr marL="0" indent="0">
              <a:lnSpc>
                <a:spcPct val="100000"/>
              </a:lnSpc>
              <a:spcBef>
                <a:spcPts val="450"/>
              </a:spcBef>
              <a:buFont typeface="Arial" pitchFamily="34" charset="0"/>
              <a:buNone/>
              <a:defRPr sz="750">
                <a:solidFill>
                  <a:srgbClr val="000000"/>
                </a:solidFill>
              </a:defRPr>
            </a:lvl4pPr>
            <a:lvl5pPr marL="0" indent="0">
              <a:lnSpc>
                <a:spcPct val="100000"/>
              </a:lnSpc>
              <a:spcBef>
                <a:spcPts val="450"/>
              </a:spcBef>
              <a:buFont typeface="Arial" pitchFamily="34" charset="0"/>
              <a:buNone/>
              <a:defRPr sz="75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25661" y="2749845"/>
            <a:ext cx="8188710" cy="329479"/>
          </a:xfrm>
        </p:spPr>
        <p:txBody>
          <a:bodyPr lIns="91440"/>
          <a:lstStyle>
            <a:lvl1pPr marL="0" indent="0">
              <a:spcBef>
                <a:spcPts val="0"/>
              </a:spcBef>
              <a:defRPr lang="en-US" sz="900" b="1" dirty="0" smtClean="0">
                <a:solidFill>
                  <a:srgbClr val="7A9A3D"/>
                </a:solidFill>
                <a:latin typeface="+mn-lt"/>
                <a:ea typeface="+mn-ea"/>
                <a:cs typeface="+mn-cs"/>
              </a:defRPr>
            </a:lvl1pPr>
            <a:lvl2pPr marL="0" indent="0">
              <a:spcBef>
                <a:spcPts val="0"/>
              </a:spcBef>
              <a:buNone/>
              <a:defRPr sz="9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3090039"/>
            <a:ext cx="8188710" cy="1426612"/>
          </a:xfrm>
        </p:spPr>
        <p:txBody>
          <a:bodyPr lIns="91440"/>
          <a:lstStyle>
            <a:lvl1pPr marL="0" indent="0">
              <a:lnSpc>
                <a:spcPct val="100000"/>
              </a:lnSpc>
              <a:spcBef>
                <a:spcPts val="450"/>
              </a:spcBef>
              <a:buFont typeface="Arial" pitchFamily="34" charset="0"/>
              <a:buNone/>
              <a:defRPr sz="750" b="0">
                <a:solidFill>
                  <a:srgbClr val="000000"/>
                </a:solidFill>
              </a:defRPr>
            </a:lvl1pPr>
            <a:lvl2pPr marL="0" indent="0">
              <a:lnSpc>
                <a:spcPct val="100000"/>
              </a:lnSpc>
              <a:spcBef>
                <a:spcPts val="450"/>
              </a:spcBef>
              <a:buNone/>
              <a:defRPr sz="750">
                <a:solidFill>
                  <a:srgbClr val="000000"/>
                </a:solidFill>
              </a:defRPr>
            </a:lvl2pPr>
            <a:lvl3pPr marL="0" indent="0">
              <a:lnSpc>
                <a:spcPct val="100000"/>
              </a:lnSpc>
              <a:spcBef>
                <a:spcPts val="450"/>
              </a:spcBef>
              <a:buNone/>
              <a:defRPr sz="750">
                <a:solidFill>
                  <a:srgbClr val="000000"/>
                </a:solidFill>
              </a:defRPr>
            </a:lvl3pPr>
            <a:lvl4pPr marL="0" indent="0">
              <a:lnSpc>
                <a:spcPct val="100000"/>
              </a:lnSpc>
              <a:spcBef>
                <a:spcPts val="450"/>
              </a:spcBef>
              <a:buFont typeface="Arial" pitchFamily="34" charset="0"/>
              <a:buNone/>
              <a:defRPr sz="750">
                <a:solidFill>
                  <a:srgbClr val="000000"/>
                </a:solidFill>
              </a:defRPr>
            </a:lvl4pPr>
            <a:lvl5pPr marL="0" indent="0">
              <a:lnSpc>
                <a:spcPct val="100000"/>
              </a:lnSpc>
              <a:spcBef>
                <a:spcPts val="450"/>
              </a:spcBef>
              <a:buFont typeface="Arial" pitchFamily="34" charset="0"/>
              <a:buNone/>
              <a:defRPr sz="75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4771480"/>
            <a:ext cx="1382376" cy="22317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4810879"/>
            <a:ext cx="327880" cy="201216"/>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bwMode="auto">
          <a:xfrm>
            <a:off x="422820" y="6656832"/>
            <a:ext cx="2645664"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7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Production code #</a:t>
            </a:r>
            <a:endParaRPr lang="en-US" dirty="0"/>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dirty="0"/>
          </a:p>
        </p:txBody>
      </p:sp>
    </p:spTree>
    <p:extLst>
      <p:ext uri="{BB962C8B-B14F-4D97-AF65-F5344CB8AC3E}">
        <p14:creationId xmlns:p14="http://schemas.microsoft.com/office/powerpoint/2010/main" val="1562992620"/>
      </p:ext>
    </p:extLst>
  </p:cSld>
  <p:clrMapOvr>
    <a:masterClrMapping/>
  </p:clrMapOvr>
  <p:transition>
    <p:cover dir="r"/>
  </p:transition>
  <p:extLst>
    <p:ext uri="{DCECCB84-F9BA-43D5-87BE-67443E8EF086}">
      <p15:sldGuideLst xmlns:p15="http://schemas.microsoft.com/office/powerpoint/2012/main">
        <p15:guide id="1" orient="horz" pos="2160">
          <p15:clr>
            <a:srgbClr val="FBAE40"/>
          </p15:clr>
        </p15:guide>
        <p15:guide id="2" pos="352">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auto">
          <a:xfrm>
            <a:off x="422820" y="228600"/>
            <a:ext cx="109728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r>
              <a:rPr lang="en-US"/>
              <a:t>Click to edit Master title style</a:t>
            </a:r>
            <a:endParaRPr lang="en-US" dirty="0"/>
          </a:p>
        </p:txBody>
      </p:sp>
      <p:sp>
        <p:nvSpPr>
          <p:cNvPr id="3" name="Content Placeholder 2"/>
          <p:cNvSpPr>
            <a:spLocks noGrp="1"/>
          </p:cNvSpPr>
          <p:nvPr>
            <p:ph sz="half" idx="1"/>
          </p:nvPr>
        </p:nvSpPr>
        <p:spPr>
          <a:xfrm>
            <a:off x="325661" y="1004888"/>
            <a:ext cx="3878262" cy="3658791"/>
          </a:xfrm>
        </p:spPr>
        <p:txBody>
          <a:bodyPr lIns="91440"/>
          <a:lstStyle>
            <a:lvl1pPr>
              <a:spcBef>
                <a:spcPts val="450"/>
              </a:spcBef>
              <a:defRPr sz="1050">
                <a:solidFill>
                  <a:srgbClr val="7A9A3D"/>
                </a:solidFill>
              </a:defRPr>
            </a:lvl1pPr>
            <a:lvl2pPr marL="85725" indent="-85725">
              <a:spcBef>
                <a:spcPts val="450"/>
              </a:spcBef>
              <a:buClr>
                <a:srgbClr val="7A9A3D"/>
              </a:buClr>
              <a:defRPr sz="900">
                <a:solidFill>
                  <a:srgbClr val="000000"/>
                </a:solidFill>
              </a:defRPr>
            </a:lvl2pPr>
            <a:lvl3pPr marL="171450" indent="-85725">
              <a:spcBef>
                <a:spcPts val="450"/>
              </a:spcBef>
              <a:buClr>
                <a:srgbClr val="7A9A3D"/>
              </a:buClr>
              <a:defRPr sz="825">
                <a:solidFill>
                  <a:srgbClr val="000000"/>
                </a:solidFill>
              </a:defRPr>
            </a:lvl3pPr>
            <a:lvl4pPr marL="257175" indent="-85725">
              <a:spcBef>
                <a:spcPts val="450"/>
              </a:spcBef>
              <a:buClr>
                <a:srgbClr val="7A9A3D"/>
              </a:buClr>
              <a:defRPr sz="825">
                <a:solidFill>
                  <a:srgbClr val="000000"/>
                </a:solidFill>
              </a:defRPr>
            </a:lvl4pPr>
            <a:lvl5pPr>
              <a:defRPr sz="788"/>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004888"/>
            <a:ext cx="3878262" cy="3658791"/>
          </a:xfrm>
        </p:spPr>
        <p:txBody>
          <a:bodyPr lIns="91440"/>
          <a:lstStyle>
            <a:lvl1pPr>
              <a:spcBef>
                <a:spcPts val="450"/>
              </a:spcBef>
              <a:defRPr sz="1050">
                <a:solidFill>
                  <a:srgbClr val="7A9A3D"/>
                </a:solidFill>
              </a:defRPr>
            </a:lvl1pPr>
            <a:lvl2pPr marL="85725" indent="-85725">
              <a:spcBef>
                <a:spcPts val="450"/>
              </a:spcBef>
              <a:buClr>
                <a:srgbClr val="7A9A3D"/>
              </a:buClr>
              <a:defRPr sz="900">
                <a:solidFill>
                  <a:srgbClr val="000000"/>
                </a:solidFill>
              </a:defRPr>
            </a:lvl2pPr>
            <a:lvl3pPr marL="171450" indent="-85725">
              <a:spcBef>
                <a:spcPts val="450"/>
              </a:spcBef>
              <a:buClr>
                <a:srgbClr val="7A9A3D"/>
              </a:buClr>
              <a:defRPr sz="825">
                <a:solidFill>
                  <a:srgbClr val="000000"/>
                </a:solidFill>
              </a:defRPr>
            </a:lvl3pPr>
            <a:lvl4pPr marL="257175" indent="-85725">
              <a:spcBef>
                <a:spcPts val="450"/>
              </a:spcBef>
              <a:buClr>
                <a:srgbClr val="7A9A3D"/>
              </a:buClr>
              <a:defRPr sz="825">
                <a:solidFill>
                  <a:srgbClr val="000000"/>
                </a:solidFill>
              </a:defRPr>
            </a:lvl4pPr>
            <a:lvl5pPr>
              <a:defRPr sz="788"/>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4771480"/>
            <a:ext cx="1382376" cy="22317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4810879"/>
            <a:ext cx="327880" cy="201216"/>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bwMode="auto">
          <a:xfrm>
            <a:off x="422820" y="6656832"/>
            <a:ext cx="2645664"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7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Production code #</a:t>
            </a:r>
            <a:endParaRPr lang="en-US" dirty="0"/>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dirty="0"/>
          </a:p>
        </p:txBody>
      </p:sp>
    </p:spTree>
    <p:extLst>
      <p:ext uri="{BB962C8B-B14F-4D97-AF65-F5344CB8AC3E}">
        <p14:creationId xmlns:p14="http://schemas.microsoft.com/office/powerpoint/2010/main" val="2232227768"/>
      </p:ext>
    </p:extLst>
  </p:cSld>
  <p:clrMapOvr>
    <a:masterClrMapping/>
  </p:clrMapOvr>
  <p:transition>
    <p:cover dir="r"/>
  </p:transition>
  <p:extLst>
    <p:ext uri="{DCECCB84-F9BA-43D5-87BE-67443E8EF086}">
      <p15:sldGuideLst xmlns:p15="http://schemas.microsoft.com/office/powerpoint/2012/main">
        <p15:guide id="1" orient="horz" pos="2160">
          <p15:clr>
            <a:srgbClr val="FBAE40"/>
          </p15:clr>
        </p15:guide>
        <p15:guide id="2" pos="352">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324088" y="4894809"/>
            <a:ext cx="711200" cy="160734"/>
          </a:xfrm>
        </p:spPr>
        <p:txBody>
          <a:bodyPr/>
          <a:lstStyle>
            <a:lvl1pPr>
              <a:defRPr sz="525" b="0">
                <a:solidFill>
                  <a:schemeClr val="tx1"/>
                </a:solidFill>
              </a:defRPr>
            </a:lvl1pPr>
            <a:lvl2pPr>
              <a:defRPr sz="525" b="0">
                <a:solidFill>
                  <a:schemeClr val="tx1"/>
                </a:solidFill>
              </a:defRPr>
            </a:lvl2pPr>
            <a:lvl3pPr>
              <a:defRPr sz="525" b="0">
                <a:solidFill>
                  <a:schemeClr val="tx1"/>
                </a:solidFill>
              </a:defRPr>
            </a:lvl3pPr>
            <a:lvl4pPr>
              <a:defRPr sz="525" b="0">
                <a:solidFill>
                  <a:schemeClr val="tx1"/>
                </a:solidFill>
              </a:defRPr>
            </a:lvl4pPr>
            <a:lvl5pPr>
              <a:defRPr sz="525" b="0">
                <a:solidFill>
                  <a:schemeClr val="tx1"/>
                </a:solidFill>
              </a:defRPr>
            </a:lvl5pPr>
          </a:lstStyle>
          <a:p>
            <a:pPr lvl="0"/>
            <a:r>
              <a:rPr lang="en-US" dirty="0"/>
              <a:t>XXXXXX.1.0</a:t>
            </a:r>
          </a:p>
        </p:txBody>
      </p:sp>
      <p:sp>
        <p:nvSpPr>
          <p:cNvPr id="6" name="Content Placeholder 5"/>
          <p:cNvSpPr>
            <a:spLocks noGrp="1"/>
          </p:cNvSpPr>
          <p:nvPr>
            <p:ph sz="quarter" idx="14" hasCustomPrompt="1"/>
          </p:nvPr>
        </p:nvSpPr>
        <p:spPr>
          <a:xfrm>
            <a:off x="1333500" y="4877657"/>
            <a:ext cx="6477000" cy="160734"/>
          </a:xfrm>
        </p:spPr>
        <p:txBody>
          <a:bodyPr/>
          <a:lstStyle>
            <a:lvl1pPr algn="ctr">
              <a:defRPr sz="675" b="0">
                <a:solidFill>
                  <a:schemeClr val="tx1"/>
                </a:solidFill>
              </a:defRPr>
            </a:lvl1pPr>
            <a:lvl2pPr algn="ctr">
              <a:defRPr sz="675" b="0">
                <a:solidFill>
                  <a:schemeClr val="tx1"/>
                </a:solidFill>
              </a:defRPr>
            </a:lvl2pPr>
            <a:lvl3pPr algn="ctr">
              <a:defRPr sz="675" b="0">
                <a:solidFill>
                  <a:schemeClr val="tx1"/>
                </a:solidFill>
              </a:defRPr>
            </a:lvl3pPr>
            <a:lvl4pPr algn="ctr">
              <a:defRPr sz="675" b="0">
                <a:solidFill>
                  <a:schemeClr val="tx1"/>
                </a:solidFill>
              </a:defRPr>
            </a:lvl4pPr>
            <a:lvl5pPr algn="ctr">
              <a:defRPr sz="675" b="0">
                <a:solidFill>
                  <a:schemeClr val="tx1"/>
                </a:solidFill>
              </a:defRPr>
            </a:lvl5pPr>
          </a:lstStyle>
          <a:p>
            <a:pPr lvl="0"/>
            <a:r>
              <a:rPr lang="en-US" altLang="en-US" sz="675" dirty="0"/>
              <a:t>BROKER/DEALER and ADDRESS PLACEHOLDER</a:t>
            </a:r>
          </a:p>
        </p:txBody>
      </p:sp>
      <p:sp>
        <p:nvSpPr>
          <p:cNvPr id="7" name="Content Placeholder 2"/>
          <p:cNvSpPr>
            <a:spLocks noGrp="1"/>
          </p:cNvSpPr>
          <p:nvPr>
            <p:ph idx="13" hasCustomPrompt="1"/>
          </p:nvPr>
        </p:nvSpPr>
        <p:spPr>
          <a:xfrm>
            <a:off x="325662" y="2421731"/>
            <a:ext cx="8506210" cy="2177654"/>
          </a:xfrm>
        </p:spPr>
        <p:txBody>
          <a:bodyPr lIns="91440" anchor="b"/>
          <a:lstStyle>
            <a:lvl1pPr marL="0" indent="0" algn="l" rtl="0" eaLnBrk="1" fontAlgn="base" hangingPunct="1">
              <a:spcBef>
                <a:spcPts val="225"/>
              </a:spcBef>
              <a:spcAft>
                <a:spcPct val="0"/>
              </a:spcAft>
              <a:buClrTx/>
              <a:buSzTx/>
              <a:buFontTx/>
              <a:buNone/>
              <a:defRPr lang="en-US" sz="750" b="0" dirty="0" smtClean="0">
                <a:solidFill>
                  <a:schemeClr val="tx1"/>
                </a:solidFill>
              </a:defRPr>
            </a:lvl1pPr>
            <a:lvl2pPr>
              <a:spcBef>
                <a:spcPts val="1500"/>
              </a:spcBef>
              <a:defRPr lang="en-US" dirty="0" smtClean="0">
                <a:solidFill>
                  <a:schemeClr val="tx1"/>
                </a:solidFill>
                <a:latin typeface="+mn-lt"/>
              </a:defRPr>
            </a:lvl2pPr>
            <a:lvl3pPr>
              <a:defRPr lang="en-US" sz="1200" dirty="0" smtClean="0">
                <a:solidFill>
                  <a:schemeClr val="accent1"/>
                </a:solidFill>
                <a:latin typeface="+mn-lt"/>
              </a:defRPr>
            </a:lvl3pPr>
            <a:lvl4pPr>
              <a:buClr>
                <a:schemeClr val="bg2"/>
              </a:buClr>
              <a:buSzPct val="80000"/>
              <a:buFont typeface="Arial" pitchFamily="34" charset="0"/>
              <a:buChar char="•"/>
              <a:defRPr sz="1050">
                <a:solidFill>
                  <a:schemeClr val="accent1"/>
                </a:solidFill>
              </a:defRPr>
            </a:lvl4pPr>
          </a:lstStyle>
          <a:p>
            <a:pPr eaLnBrk="1" hangingPunct="1">
              <a:spcBef>
                <a:spcPts val="300"/>
              </a:spcBef>
              <a:buClrTx/>
              <a:buSzTx/>
              <a:buFontTx/>
              <a:buNone/>
            </a:pPr>
            <a:r>
              <a:rPr lang="en-US" sz="750" dirty="0">
                <a:latin typeface="+mj-lt"/>
              </a:rPr>
              <a:t>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 Lorem ipsum e </a:t>
            </a:r>
            <a:r>
              <a:rPr lang="en-US" sz="750" dirty="0" err="1">
                <a:latin typeface="+mj-lt"/>
              </a:rPr>
              <a:t>dolore</a:t>
            </a:r>
            <a:r>
              <a:rPr lang="en-US" sz="750" dirty="0">
                <a:latin typeface="+mj-lt"/>
              </a:rPr>
              <a:t> sit </a:t>
            </a:r>
            <a:r>
              <a:rPr lang="en-US" sz="750" dirty="0" err="1">
                <a:latin typeface="+mj-lt"/>
              </a:rPr>
              <a:t>amet</a:t>
            </a:r>
            <a:r>
              <a:rPr lang="en-US" sz="750" dirty="0">
                <a:latin typeface="+mj-lt"/>
              </a:rPr>
              <a:t> con </a:t>
            </a:r>
            <a:r>
              <a:rPr lang="en-US" sz="750" dirty="0" err="1">
                <a:latin typeface="+mj-lt"/>
              </a:rPr>
              <a:t>secuatur</a:t>
            </a:r>
            <a:r>
              <a:rPr lang="en-US" sz="750" dirty="0">
                <a:latin typeface="+mj-lt"/>
              </a:rPr>
              <a:t> </a:t>
            </a:r>
            <a:r>
              <a:rPr lang="en-US" sz="750" dirty="0" err="1">
                <a:latin typeface="+mj-lt"/>
              </a:rPr>
              <a:t>voltare</a:t>
            </a:r>
            <a:r>
              <a:rPr lang="en-US" sz="750" dirty="0">
                <a:latin typeface="+mj-lt"/>
              </a:rPr>
              <a:t> sans </a:t>
            </a:r>
            <a:r>
              <a:rPr lang="en-US" sz="750" dirty="0" err="1">
                <a:latin typeface="+mj-lt"/>
              </a:rPr>
              <a:t>hitre</a:t>
            </a:r>
            <a:r>
              <a:rPr lang="en-US" sz="750" dirty="0">
                <a:latin typeface="+mj-lt"/>
              </a:rPr>
              <a:t> </a:t>
            </a:r>
            <a:r>
              <a:rPr lang="en-US" sz="750" dirty="0" err="1">
                <a:latin typeface="+mj-lt"/>
              </a:rPr>
              <a:t>vintaxe</a:t>
            </a:r>
            <a:r>
              <a:rPr lang="en-US" sz="750" dirty="0">
                <a:latin typeface="+mj-lt"/>
              </a:rPr>
              <a:t> </a:t>
            </a:r>
            <a:r>
              <a:rPr lang="en-US" sz="750" dirty="0" err="1">
                <a:latin typeface="+mj-lt"/>
              </a:rPr>
              <a:t>ellert</a:t>
            </a:r>
            <a:r>
              <a:rPr lang="en-US" sz="750" dirty="0">
                <a:latin typeface="+mj-lt"/>
              </a:rPr>
              <a:t>.</a:t>
            </a:r>
          </a:p>
          <a:p>
            <a:pPr eaLnBrk="1" hangingPunct="1">
              <a:spcBef>
                <a:spcPts val="300"/>
              </a:spcBef>
              <a:buClrTx/>
              <a:buSzTx/>
              <a:buFontTx/>
              <a:buNone/>
            </a:pPr>
            <a:r>
              <a:rPr lang="en-US" sz="750" b="1" dirty="0">
                <a:latin typeface="+mj-lt"/>
              </a:rPr>
              <a:t>Lorem ipsum e </a:t>
            </a:r>
            <a:r>
              <a:rPr lang="en-US" sz="750" b="1" dirty="0" err="1">
                <a:latin typeface="+mj-lt"/>
              </a:rPr>
              <a:t>dolore</a:t>
            </a:r>
            <a:r>
              <a:rPr lang="en-US" sz="750" b="1" dirty="0">
                <a:latin typeface="+mj-lt"/>
              </a:rPr>
              <a:t> sit </a:t>
            </a:r>
            <a:r>
              <a:rPr lang="en-US" sz="750" b="1" dirty="0" err="1">
                <a:latin typeface="+mj-lt"/>
              </a:rPr>
              <a:t>amet</a:t>
            </a:r>
            <a:r>
              <a:rPr lang="en-US" sz="750" b="1" dirty="0">
                <a:latin typeface="+mj-lt"/>
              </a:rPr>
              <a:t> con </a:t>
            </a:r>
            <a:r>
              <a:rPr lang="en-US" sz="750" b="1" dirty="0" err="1">
                <a:latin typeface="+mj-lt"/>
              </a:rPr>
              <a:t>secuatur</a:t>
            </a:r>
            <a:r>
              <a:rPr lang="en-US" sz="750" b="1" dirty="0">
                <a:latin typeface="+mj-lt"/>
              </a:rPr>
              <a:t> </a:t>
            </a:r>
            <a:r>
              <a:rPr lang="en-US" sz="750" b="1" dirty="0" err="1">
                <a:latin typeface="+mj-lt"/>
              </a:rPr>
              <a:t>voltare</a:t>
            </a:r>
            <a:r>
              <a:rPr lang="en-US" sz="750" b="1" dirty="0">
                <a:latin typeface="+mj-lt"/>
              </a:rPr>
              <a:t> sans </a:t>
            </a:r>
            <a:r>
              <a:rPr lang="en-US" sz="750" b="1" dirty="0" err="1">
                <a:latin typeface="+mj-lt"/>
              </a:rPr>
              <a:t>hitre</a:t>
            </a:r>
            <a:r>
              <a:rPr lang="en-US" sz="750" b="1" dirty="0">
                <a:latin typeface="+mj-lt"/>
              </a:rPr>
              <a:t> </a:t>
            </a:r>
            <a:r>
              <a:rPr lang="en-US" sz="750" b="1" dirty="0" err="1">
                <a:latin typeface="+mj-lt"/>
              </a:rPr>
              <a:t>vintaxe</a:t>
            </a:r>
            <a:r>
              <a:rPr lang="en-US" sz="750" b="1" dirty="0">
                <a:latin typeface="+mj-lt"/>
              </a:rPr>
              <a:t> </a:t>
            </a:r>
            <a:r>
              <a:rPr lang="en-US" sz="750" b="1" dirty="0" err="1">
                <a:latin typeface="+mj-lt"/>
              </a:rPr>
              <a:t>ellert</a:t>
            </a:r>
            <a:r>
              <a:rPr lang="en-US" sz="750" b="1" dirty="0">
                <a:latin typeface="+mj-lt"/>
              </a:rPr>
              <a:t>  ipsum e </a:t>
            </a:r>
            <a:r>
              <a:rPr lang="en-US" sz="750" b="1" dirty="0" err="1">
                <a:latin typeface="+mj-lt"/>
              </a:rPr>
              <a:t>dolore</a:t>
            </a:r>
            <a:r>
              <a:rPr lang="en-US" sz="750" b="1" dirty="0">
                <a:latin typeface="+mj-lt"/>
              </a:rPr>
              <a:t> sit </a:t>
            </a:r>
            <a:r>
              <a:rPr lang="en-US" sz="750" b="1" dirty="0" err="1">
                <a:latin typeface="+mj-lt"/>
              </a:rPr>
              <a:t>amet</a:t>
            </a:r>
            <a:r>
              <a:rPr lang="en-US" sz="750" b="1" dirty="0">
                <a:latin typeface="+mj-lt"/>
              </a:rPr>
              <a:t> con </a:t>
            </a:r>
            <a:r>
              <a:rPr lang="en-US" sz="750" b="1" dirty="0" err="1">
                <a:latin typeface="+mj-lt"/>
              </a:rPr>
              <a:t>secuatur</a:t>
            </a:r>
            <a:r>
              <a:rPr lang="en-US" sz="750" b="1" dirty="0">
                <a:latin typeface="+mj-lt"/>
              </a:rPr>
              <a:t> </a:t>
            </a:r>
            <a:r>
              <a:rPr lang="en-US" sz="750" b="1" dirty="0" err="1">
                <a:latin typeface="+mj-lt"/>
              </a:rPr>
              <a:t>voltare</a:t>
            </a:r>
            <a:r>
              <a:rPr lang="en-US" sz="750" b="1" dirty="0">
                <a:latin typeface="+mj-lt"/>
              </a:rPr>
              <a:t> sans </a:t>
            </a:r>
            <a:r>
              <a:rPr lang="en-US" sz="750" b="1" dirty="0" err="1">
                <a:latin typeface="+mj-lt"/>
              </a:rPr>
              <a:t>hitre</a:t>
            </a:r>
            <a:r>
              <a:rPr lang="en-US" sz="750" b="1" dirty="0">
                <a:latin typeface="+mj-lt"/>
              </a:rPr>
              <a:t> </a:t>
            </a:r>
            <a:r>
              <a:rPr lang="en-US" sz="750" b="1" dirty="0" err="1">
                <a:latin typeface="+mj-lt"/>
              </a:rPr>
              <a:t>vintaxe</a:t>
            </a:r>
            <a:r>
              <a:rPr lang="en-US" sz="750" b="1" dirty="0">
                <a:latin typeface="+mj-lt"/>
              </a:rPr>
              <a:t> </a:t>
            </a:r>
            <a:r>
              <a:rPr lang="en-US" sz="750" b="1" dirty="0" err="1">
                <a:latin typeface="+mj-lt"/>
              </a:rPr>
              <a:t>ellert</a:t>
            </a:r>
            <a:r>
              <a:rPr lang="en-US" sz="750" b="1" dirty="0">
                <a:latin typeface="+mj-lt"/>
              </a:rPr>
              <a:t>. Lorem ipsum e </a:t>
            </a:r>
            <a:r>
              <a:rPr lang="en-US" sz="750" b="1" dirty="0" err="1">
                <a:latin typeface="+mj-lt"/>
              </a:rPr>
              <a:t>dolore</a:t>
            </a:r>
            <a:r>
              <a:rPr lang="en-US" sz="750" b="1" dirty="0">
                <a:latin typeface="+mj-lt"/>
              </a:rPr>
              <a:t> sit </a:t>
            </a:r>
            <a:r>
              <a:rPr lang="en-US" sz="750" b="1" dirty="0" err="1">
                <a:latin typeface="+mj-lt"/>
              </a:rPr>
              <a:t>amet</a:t>
            </a:r>
            <a:r>
              <a:rPr lang="en-US" sz="750" b="1" dirty="0">
                <a:latin typeface="+mj-lt"/>
              </a:rPr>
              <a:t> con </a:t>
            </a:r>
            <a:r>
              <a:rPr lang="en-US" sz="750" b="1" dirty="0" err="1">
                <a:latin typeface="+mj-lt"/>
              </a:rPr>
              <a:t>secuatur</a:t>
            </a:r>
            <a:r>
              <a:rPr lang="en-US" sz="750" b="1" dirty="0">
                <a:latin typeface="+mj-lt"/>
              </a:rPr>
              <a:t> </a:t>
            </a:r>
            <a:r>
              <a:rPr lang="en-US" sz="750" b="1" dirty="0" err="1">
                <a:latin typeface="+mj-lt"/>
              </a:rPr>
              <a:t>voltare</a:t>
            </a:r>
            <a:r>
              <a:rPr lang="en-US" sz="750" b="1" dirty="0">
                <a:latin typeface="+mj-lt"/>
              </a:rPr>
              <a:t> sans </a:t>
            </a:r>
            <a:r>
              <a:rPr lang="en-US" sz="750" b="1" dirty="0" err="1">
                <a:latin typeface="+mj-lt"/>
              </a:rPr>
              <a:t>hitre</a:t>
            </a:r>
            <a:r>
              <a:rPr lang="en-US" sz="750" b="1" dirty="0">
                <a:latin typeface="+mj-lt"/>
              </a:rPr>
              <a:t> </a:t>
            </a:r>
            <a:r>
              <a:rPr lang="en-US" sz="750" b="1" dirty="0" err="1">
                <a:latin typeface="+mj-lt"/>
              </a:rPr>
              <a:t>vintaxe</a:t>
            </a:r>
            <a:r>
              <a:rPr lang="en-US" sz="750" b="1" dirty="0">
                <a:latin typeface="+mj-lt"/>
              </a:rPr>
              <a:t> </a:t>
            </a:r>
            <a:r>
              <a:rPr lang="en-US" sz="750" b="1" dirty="0" err="1">
                <a:latin typeface="+mj-lt"/>
              </a:rPr>
              <a:t>ellert</a:t>
            </a:r>
            <a:r>
              <a:rPr lang="en-US" sz="750" b="1" dirty="0">
                <a:latin typeface="+mj-lt"/>
              </a:rPr>
              <a:t>. Lorem ipsum e </a:t>
            </a:r>
            <a:r>
              <a:rPr lang="en-US" sz="750" b="1" dirty="0" err="1">
                <a:latin typeface="+mj-lt"/>
              </a:rPr>
              <a:t>dolore</a:t>
            </a:r>
            <a:r>
              <a:rPr lang="en-US" sz="750" b="1" dirty="0">
                <a:latin typeface="+mj-lt"/>
              </a:rPr>
              <a:t> sit </a:t>
            </a:r>
            <a:r>
              <a:rPr lang="en-US" sz="750" b="1" dirty="0" err="1">
                <a:latin typeface="+mj-lt"/>
              </a:rPr>
              <a:t>amet</a:t>
            </a:r>
            <a:r>
              <a:rPr lang="en-US" sz="750" b="1" dirty="0">
                <a:latin typeface="+mj-lt"/>
              </a:rPr>
              <a:t> con </a:t>
            </a:r>
            <a:r>
              <a:rPr lang="en-US" sz="750" b="1" dirty="0" err="1">
                <a:latin typeface="+mj-lt"/>
              </a:rPr>
              <a:t>secuatur</a:t>
            </a:r>
            <a:r>
              <a:rPr lang="en-US" sz="750" b="1" dirty="0">
                <a:latin typeface="+mj-lt"/>
              </a:rPr>
              <a:t> </a:t>
            </a:r>
            <a:r>
              <a:rPr lang="en-US" sz="750" b="1" dirty="0" err="1">
                <a:latin typeface="+mj-lt"/>
              </a:rPr>
              <a:t>voltare</a:t>
            </a:r>
            <a:r>
              <a:rPr lang="en-US" sz="750" b="1" dirty="0">
                <a:latin typeface="+mj-lt"/>
              </a:rPr>
              <a:t> sans </a:t>
            </a:r>
            <a:r>
              <a:rPr lang="en-US" sz="750" b="1" dirty="0" err="1">
                <a:latin typeface="+mj-lt"/>
              </a:rPr>
              <a:t>hitre</a:t>
            </a:r>
            <a:r>
              <a:rPr lang="en-US" sz="750" b="1" dirty="0">
                <a:latin typeface="+mj-lt"/>
              </a:rPr>
              <a:t> </a:t>
            </a:r>
            <a:r>
              <a:rPr lang="en-US" sz="750" b="1" dirty="0" err="1">
                <a:latin typeface="+mj-lt"/>
              </a:rPr>
              <a:t>vintaxe</a:t>
            </a:r>
            <a:r>
              <a:rPr lang="en-US" sz="750" b="1" dirty="0">
                <a:latin typeface="+mj-lt"/>
              </a:rPr>
              <a:t> </a:t>
            </a:r>
            <a:r>
              <a:rPr lang="en-US" sz="750" b="1" dirty="0" err="1">
                <a:latin typeface="+mj-lt"/>
              </a:rPr>
              <a:t>ellert</a:t>
            </a:r>
            <a:r>
              <a:rPr lang="en-US" sz="750" b="1" dirty="0">
                <a:latin typeface="+mj-lt"/>
              </a:rPr>
              <a:t>. Lorem ipsum e </a:t>
            </a:r>
            <a:r>
              <a:rPr lang="en-US" sz="750" b="1" dirty="0" err="1">
                <a:latin typeface="+mj-lt"/>
              </a:rPr>
              <a:t>dolore</a:t>
            </a:r>
            <a:r>
              <a:rPr lang="en-US" sz="750" b="1" dirty="0">
                <a:latin typeface="+mj-lt"/>
              </a:rPr>
              <a:t> sit </a:t>
            </a:r>
            <a:r>
              <a:rPr lang="en-US" sz="750" b="1" dirty="0" err="1">
                <a:latin typeface="+mj-lt"/>
              </a:rPr>
              <a:t>amet</a:t>
            </a:r>
            <a:r>
              <a:rPr lang="en-US" sz="750" b="1" dirty="0">
                <a:latin typeface="+mj-lt"/>
              </a:rPr>
              <a:t> con </a:t>
            </a:r>
            <a:r>
              <a:rPr lang="en-US" sz="750" b="1" dirty="0" err="1">
                <a:latin typeface="+mj-lt"/>
              </a:rPr>
              <a:t>secuatur</a:t>
            </a:r>
            <a:r>
              <a:rPr lang="en-US" sz="750" b="1" dirty="0">
                <a:latin typeface="+mj-lt"/>
              </a:rPr>
              <a:t> </a:t>
            </a:r>
            <a:r>
              <a:rPr lang="en-US" sz="750" b="1" dirty="0" err="1">
                <a:latin typeface="+mj-lt"/>
              </a:rPr>
              <a:t>voltare</a:t>
            </a:r>
            <a:r>
              <a:rPr lang="en-US" sz="750" b="1" dirty="0">
                <a:latin typeface="+mj-lt"/>
              </a:rPr>
              <a:t> sans </a:t>
            </a:r>
            <a:r>
              <a:rPr lang="en-US" sz="750" b="1" dirty="0" err="1">
                <a:latin typeface="+mj-lt"/>
              </a:rPr>
              <a:t>hitre</a:t>
            </a:r>
            <a:r>
              <a:rPr lang="en-US" sz="750" b="1" dirty="0">
                <a:latin typeface="+mj-lt"/>
              </a:rPr>
              <a:t> </a:t>
            </a:r>
            <a:r>
              <a:rPr lang="en-US" sz="750" b="1" dirty="0" err="1">
                <a:latin typeface="+mj-lt"/>
              </a:rPr>
              <a:t>vintaxe</a:t>
            </a:r>
            <a:r>
              <a:rPr lang="en-US" sz="750" b="1" dirty="0">
                <a:latin typeface="+mj-lt"/>
              </a:rPr>
              <a:t> </a:t>
            </a:r>
            <a:r>
              <a:rPr lang="en-US" sz="750" b="1" dirty="0" err="1">
                <a:latin typeface="+mj-lt"/>
              </a:rPr>
              <a:t>ellert</a:t>
            </a:r>
            <a:r>
              <a:rPr lang="en-US" sz="750" b="1" dirty="0">
                <a:latin typeface="+mj-lt"/>
              </a:rPr>
              <a:t>. Lorem ipsum e </a:t>
            </a:r>
            <a:r>
              <a:rPr lang="en-US" sz="750" b="1" dirty="0" err="1">
                <a:latin typeface="+mj-lt"/>
              </a:rPr>
              <a:t>dolore</a:t>
            </a:r>
            <a:r>
              <a:rPr lang="en-US" sz="750" b="1" dirty="0">
                <a:latin typeface="+mj-lt"/>
              </a:rPr>
              <a:t> sit </a:t>
            </a:r>
            <a:r>
              <a:rPr lang="en-US" sz="750" b="1" dirty="0" err="1">
                <a:latin typeface="+mj-lt"/>
              </a:rPr>
              <a:t>amet</a:t>
            </a:r>
            <a:r>
              <a:rPr lang="en-US" sz="750" b="1" dirty="0">
                <a:latin typeface="+mj-lt"/>
              </a:rPr>
              <a:t> con </a:t>
            </a:r>
            <a:r>
              <a:rPr lang="en-US" sz="750" b="1" dirty="0" err="1">
                <a:latin typeface="+mj-lt"/>
              </a:rPr>
              <a:t>secuatur</a:t>
            </a:r>
            <a:r>
              <a:rPr lang="en-US" sz="750" b="1" dirty="0">
                <a:latin typeface="+mj-lt"/>
              </a:rPr>
              <a:t> </a:t>
            </a:r>
            <a:r>
              <a:rPr lang="en-US" sz="750" b="1" dirty="0" err="1">
                <a:latin typeface="+mj-lt"/>
              </a:rPr>
              <a:t>voltare</a:t>
            </a:r>
            <a:r>
              <a:rPr lang="en-US" sz="750" b="1" dirty="0">
                <a:latin typeface="+mj-lt"/>
              </a:rPr>
              <a:t> sans </a:t>
            </a:r>
            <a:r>
              <a:rPr lang="en-US" sz="750" b="1" dirty="0" err="1">
                <a:latin typeface="+mj-lt"/>
              </a:rPr>
              <a:t>hitre</a:t>
            </a:r>
            <a:r>
              <a:rPr lang="en-US" sz="750" b="1" dirty="0">
                <a:latin typeface="+mj-lt"/>
              </a:rPr>
              <a:t> </a:t>
            </a:r>
            <a:r>
              <a:rPr lang="en-US" sz="750" b="1" dirty="0" err="1">
                <a:latin typeface="+mj-lt"/>
              </a:rPr>
              <a:t>vintaxe</a:t>
            </a:r>
            <a:r>
              <a:rPr lang="en-US" sz="750" b="1" dirty="0">
                <a:latin typeface="+mj-lt"/>
              </a:rPr>
              <a:t> </a:t>
            </a:r>
            <a:r>
              <a:rPr lang="en-US" sz="750" b="1" dirty="0" err="1">
                <a:latin typeface="+mj-lt"/>
              </a:rPr>
              <a:t>ellert</a:t>
            </a:r>
            <a:r>
              <a:rPr lang="en-US" sz="750" b="1" dirty="0">
                <a:latin typeface="+mj-lt"/>
              </a:rPr>
              <a:t>. Lorem ipsum e </a:t>
            </a:r>
            <a:r>
              <a:rPr lang="en-US" sz="750" b="1" dirty="0" err="1">
                <a:latin typeface="+mj-lt"/>
              </a:rPr>
              <a:t>dolore</a:t>
            </a:r>
            <a:r>
              <a:rPr lang="en-US" sz="750" b="1" dirty="0">
                <a:latin typeface="+mj-lt"/>
              </a:rPr>
              <a:t> sit </a:t>
            </a:r>
            <a:r>
              <a:rPr lang="en-US" sz="750" b="1" dirty="0" err="1">
                <a:latin typeface="+mj-lt"/>
              </a:rPr>
              <a:t>amet</a:t>
            </a:r>
            <a:r>
              <a:rPr lang="en-US" sz="750" b="1" dirty="0">
                <a:latin typeface="+mj-lt"/>
              </a:rPr>
              <a:t> con </a:t>
            </a:r>
            <a:r>
              <a:rPr lang="en-US" sz="750" b="1" dirty="0" err="1">
                <a:latin typeface="+mj-lt"/>
              </a:rPr>
              <a:t>secuatur</a:t>
            </a:r>
            <a:r>
              <a:rPr lang="en-US" sz="750" b="1" dirty="0">
                <a:latin typeface="+mj-lt"/>
              </a:rPr>
              <a:t> </a:t>
            </a:r>
            <a:r>
              <a:rPr lang="en-US" sz="750" b="1" dirty="0" err="1">
                <a:latin typeface="+mj-lt"/>
              </a:rPr>
              <a:t>voltare</a:t>
            </a:r>
            <a:r>
              <a:rPr lang="en-US" sz="750" b="1" dirty="0">
                <a:latin typeface="+mj-lt"/>
              </a:rPr>
              <a:t> sans </a:t>
            </a:r>
            <a:r>
              <a:rPr lang="en-US" sz="750" b="1" dirty="0" err="1">
                <a:latin typeface="+mj-lt"/>
              </a:rPr>
              <a:t>hitre</a:t>
            </a:r>
            <a:r>
              <a:rPr lang="en-US" sz="750" b="1" dirty="0">
                <a:latin typeface="+mj-lt"/>
              </a:rPr>
              <a:t> </a:t>
            </a:r>
            <a:r>
              <a:rPr lang="en-US" sz="750" b="1" dirty="0" err="1">
                <a:latin typeface="+mj-lt"/>
              </a:rPr>
              <a:t>vintaxe</a:t>
            </a:r>
            <a:r>
              <a:rPr lang="en-US" sz="750" b="1" dirty="0">
                <a:latin typeface="+mj-lt"/>
              </a:rPr>
              <a:t> </a:t>
            </a:r>
            <a:r>
              <a:rPr lang="en-US" sz="750" b="1" dirty="0" err="1">
                <a:latin typeface="+mj-lt"/>
              </a:rPr>
              <a:t>ellert</a:t>
            </a:r>
            <a:r>
              <a:rPr lang="en-US" sz="750" b="1" dirty="0">
                <a:latin typeface="+mj-lt"/>
              </a:rPr>
              <a:t>. Lorem ipsum e </a:t>
            </a:r>
            <a:r>
              <a:rPr lang="en-US" sz="750" b="1" dirty="0" err="1">
                <a:latin typeface="+mj-lt"/>
              </a:rPr>
              <a:t>dolore</a:t>
            </a:r>
            <a:r>
              <a:rPr lang="en-US" sz="750" b="1" dirty="0">
                <a:latin typeface="+mj-lt"/>
              </a:rPr>
              <a:t> sit </a:t>
            </a:r>
            <a:r>
              <a:rPr lang="en-US" sz="750" b="1" dirty="0" err="1">
                <a:latin typeface="+mj-lt"/>
              </a:rPr>
              <a:t>amet</a:t>
            </a:r>
            <a:r>
              <a:rPr lang="en-US" sz="750" b="1" dirty="0">
                <a:latin typeface="+mj-lt"/>
              </a:rPr>
              <a:t> con </a:t>
            </a:r>
            <a:r>
              <a:rPr lang="en-US" sz="750" b="1" dirty="0" err="1">
                <a:latin typeface="+mj-lt"/>
              </a:rPr>
              <a:t>secuatur</a:t>
            </a:r>
            <a:r>
              <a:rPr lang="en-US" sz="750" b="1" dirty="0">
                <a:latin typeface="+mj-lt"/>
              </a:rPr>
              <a:t> </a:t>
            </a:r>
            <a:r>
              <a:rPr lang="en-US" sz="750" b="1" dirty="0" err="1">
                <a:latin typeface="+mj-lt"/>
              </a:rPr>
              <a:t>voltare</a:t>
            </a:r>
            <a:r>
              <a:rPr lang="en-US" sz="750" b="1" dirty="0">
                <a:latin typeface="+mj-lt"/>
              </a:rPr>
              <a:t> sans </a:t>
            </a:r>
            <a:r>
              <a:rPr lang="en-US" sz="750" b="1" dirty="0" err="1">
                <a:latin typeface="+mj-lt"/>
              </a:rPr>
              <a:t>hitre</a:t>
            </a:r>
            <a:r>
              <a:rPr lang="en-US" sz="750" b="1" dirty="0">
                <a:latin typeface="+mj-lt"/>
              </a:rPr>
              <a:t> </a:t>
            </a:r>
            <a:r>
              <a:rPr lang="en-US" sz="750" b="1" dirty="0" err="1">
                <a:latin typeface="+mj-lt"/>
              </a:rPr>
              <a:t>vintaxe</a:t>
            </a:r>
            <a:r>
              <a:rPr lang="en-US" sz="750" b="1" dirty="0">
                <a:latin typeface="+mj-lt"/>
              </a:rPr>
              <a:t> </a:t>
            </a:r>
            <a:r>
              <a:rPr lang="en-US" sz="750" b="1" dirty="0" err="1">
                <a:latin typeface="+mj-lt"/>
              </a:rPr>
              <a:t>ellert</a:t>
            </a:r>
            <a:r>
              <a:rPr lang="en-US" sz="750" b="1" dirty="0">
                <a:latin typeface="+mj-lt"/>
              </a:rPr>
              <a:t>.</a:t>
            </a:r>
          </a:p>
        </p:txBody>
      </p:sp>
      <p:sp>
        <p:nvSpPr>
          <p:cNvPr id="13" name="Content Placeholder 12"/>
          <p:cNvSpPr>
            <a:spLocks noGrp="1"/>
          </p:cNvSpPr>
          <p:nvPr>
            <p:ph sz="quarter" idx="16" hasCustomPrompt="1"/>
          </p:nvPr>
        </p:nvSpPr>
        <p:spPr>
          <a:xfrm>
            <a:off x="7991475" y="4842395"/>
            <a:ext cx="908050" cy="283369"/>
          </a:xfrm>
        </p:spPr>
        <p:txBody>
          <a:bodyPr anchor="b"/>
          <a:lstStyle>
            <a:lvl1pPr algn="r">
              <a:spcBef>
                <a:spcPts val="0"/>
              </a:spcBef>
              <a:defRPr sz="525" b="0">
                <a:solidFill>
                  <a:schemeClr val="tx1"/>
                </a:solidFill>
              </a:defRPr>
            </a:lvl1pPr>
            <a:lvl2pPr algn="r">
              <a:defRPr sz="525" b="0">
                <a:solidFill>
                  <a:schemeClr val="tx1"/>
                </a:solidFill>
              </a:defRPr>
            </a:lvl2pPr>
            <a:lvl3pPr algn="r">
              <a:defRPr sz="525" b="0">
                <a:solidFill>
                  <a:schemeClr val="tx1"/>
                </a:solidFill>
              </a:defRPr>
            </a:lvl3pPr>
            <a:lvl4pPr algn="r">
              <a:defRPr sz="525" b="0">
                <a:solidFill>
                  <a:schemeClr val="tx1"/>
                </a:solidFill>
              </a:defRPr>
            </a:lvl4pPr>
            <a:lvl5pPr algn="r">
              <a:defRPr sz="525"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2079802065"/>
      </p:ext>
    </p:extLst>
  </p:cSld>
  <p:clrMapOvr>
    <a:masterClrMapping/>
  </p:clrMapOvr>
  <p:transition>
    <p:cover dir="r"/>
  </p:transition>
  <p:extLst>
    <p:ext uri="{DCECCB84-F9BA-43D5-87BE-67443E8EF086}">
      <p15:sldGuideLst xmlns:p15="http://schemas.microsoft.com/office/powerpoint/2012/main">
        <p15:guide id="1" orient="horz" pos="4200">
          <p15:clr>
            <a:srgbClr val="FBAE40"/>
          </p15:clr>
        </p15:guide>
        <p15:guide id="2" pos="352">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Rectangle 2"/>
          <p:cNvSpPr>
            <a:spLocks noGrp="1" noChangeArrowheads="1"/>
          </p:cNvSpPr>
          <p:nvPr/>
        </p:nvSpPr>
        <p:spPr bwMode="auto">
          <a:xfrm>
            <a:off x="517525" y="767955"/>
            <a:ext cx="7729538" cy="277415"/>
          </a:xfrm>
          <a:prstGeom prst="rect">
            <a:avLst/>
          </a:prstGeom>
        </p:spPr>
        <p:txBody>
          <a:bodyPr lIns="0" tIns="0" rIns="0" bIns="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1200" cap="none" spc="0" normalizeH="0" baseline="0" noProof="0" dirty="0">
              <a:ln>
                <a:noFill/>
              </a:ln>
              <a:solidFill>
                <a:srgbClr val="0066AC"/>
              </a:solidFill>
              <a:effectLst/>
              <a:uLnTx/>
              <a:uFillTx/>
              <a:latin typeface="Arial" charset="0"/>
              <a:ea typeface="+mn-ea"/>
              <a:cs typeface="+mn-cs"/>
            </a:endParaRPr>
          </a:p>
        </p:txBody>
      </p:sp>
      <p:sp>
        <p:nvSpPr>
          <p:cNvPr id="3" name="Rectangle 3"/>
          <p:cNvSpPr>
            <a:spLocks noGrp="1" noChangeArrowheads="1"/>
          </p:cNvSpPr>
          <p:nvPr/>
        </p:nvSpPr>
        <p:spPr bwMode="auto">
          <a:xfrm>
            <a:off x="517525" y="1221581"/>
            <a:ext cx="7772400" cy="3086100"/>
          </a:xfrm>
          <a:prstGeom prst="rect">
            <a:avLst/>
          </a:prstGeom>
        </p:spPr>
        <p:txBody>
          <a:bodyPr lIns="0" tIns="0" rIns="0" bIns="0"/>
          <a:lstStyle/>
          <a:p>
            <a:pPr marL="257175" marR="0" lvl="0" indent="-257175" algn="l" defTabSz="685800" rtl="0" eaLnBrk="0" fontAlgn="base" latinLnBrk="0" hangingPunct="0">
              <a:lnSpc>
                <a:spcPct val="100000"/>
              </a:lnSpc>
              <a:spcBef>
                <a:spcPct val="20000"/>
              </a:spcBef>
              <a:spcAft>
                <a:spcPct val="50000"/>
              </a:spcAft>
              <a:buClr>
                <a:srgbClr val="0066AC"/>
              </a:buClr>
              <a:buSzPct val="65000"/>
              <a:buFont typeface="Wingdings" pitchFamily="2" charset="2"/>
              <a:buChar char="u"/>
              <a:tabLst/>
              <a:defRPr/>
            </a:pPr>
            <a:endParaRPr kumimoji="0" lang="en-US" sz="1050" b="0" i="0" u="none" strike="noStrike" kern="1200" cap="none" spc="0" normalizeH="0" baseline="0" noProof="0" dirty="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2587254611"/>
      </p:ext>
    </p:extLst>
  </p:cSld>
  <p:clrMapOvr>
    <a:masterClrMapping/>
  </p:clrMapOvr>
  <p:transition>
    <p:cover dir="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28600" y="205740"/>
            <a:ext cx="8787161" cy="205740"/>
          </a:xfrm>
          <a:prstGeom prst="rect">
            <a:avLst/>
          </a:prstGeom>
        </p:spPr>
        <p:txBody>
          <a:bodyPr anchor="ctr"/>
          <a:lstStyle>
            <a:lvl1pPr>
              <a:defRPr/>
            </a:lvl1pPr>
          </a:lstStyle>
          <a:p>
            <a:endParaRPr lang="en-US" dirty="0"/>
          </a:p>
        </p:txBody>
      </p:sp>
      <p:sp>
        <p:nvSpPr>
          <p:cNvPr id="3" name="Content Placeholder 2"/>
          <p:cNvSpPr>
            <a:spLocks noGrp="1"/>
          </p:cNvSpPr>
          <p:nvPr>
            <p:ph idx="1"/>
          </p:nvPr>
        </p:nvSpPr>
        <p:spPr/>
        <p:txBody>
          <a:bodyPr/>
          <a:lstStyle>
            <a:lvl2pPr>
              <a:buClr>
                <a:schemeClr val="tx1">
                  <a:lumMod val="50000"/>
                  <a:lumOff val="50000"/>
                </a:schemeClr>
              </a:buClr>
              <a:buSzPct val="55000"/>
              <a:buFont typeface="Wingdings 2" pitchFamily="18" charset="2"/>
              <a:buChar char=""/>
              <a:defRPr/>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19"/>
          <p:cNvSpPr>
            <a:spLocks noGrp="1" noChangeArrowheads="1"/>
          </p:cNvSpPr>
          <p:nvPr>
            <p:ph type="sldNum" sz="quarter" idx="4"/>
          </p:nvPr>
        </p:nvSpPr>
        <p:spPr bwMode="auto">
          <a:xfrm>
            <a:off x="96417" y="4993483"/>
            <a:ext cx="214312" cy="116681"/>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l">
              <a:defRPr sz="525" b="0">
                <a:solidFill>
                  <a:schemeClr val="tx1">
                    <a:lumMod val="65000"/>
                    <a:lumOff val="35000"/>
                  </a:schemeClr>
                </a:solidFill>
                <a:latin typeface="Calibri" pitchFamily="34" charset="0"/>
              </a:defRPr>
            </a:lvl1pPr>
          </a:lstStyle>
          <a:p>
            <a:pPr>
              <a:defRPr/>
            </a:pPr>
            <a:fld id="{8EFA36C8-4231-4206-92AD-DDB39DAC70A9}" type="slidenum">
              <a:rPr lang="en-US" smtClean="0">
                <a:solidFill>
                  <a:srgbClr val="000000">
                    <a:lumMod val="65000"/>
                    <a:lumOff val="35000"/>
                  </a:srgbClr>
                </a:solidFill>
              </a:rPr>
              <a:pPr>
                <a:defRPr/>
              </a:pPr>
              <a:t>‹#›</a:t>
            </a:fld>
            <a:endParaRPr lang="en-US" dirty="0">
              <a:solidFill>
                <a:srgbClr val="000000">
                  <a:lumMod val="65000"/>
                  <a:lumOff val="35000"/>
                </a:srgbClr>
              </a:solidFill>
            </a:endParaRPr>
          </a:p>
        </p:txBody>
      </p:sp>
    </p:spTree>
    <p:extLst>
      <p:ext uri="{BB962C8B-B14F-4D97-AF65-F5344CB8AC3E}">
        <p14:creationId xmlns:p14="http://schemas.microsoft.com/office/powerpoint/2010/main" val="2977104793"/>
      </p:ext>
    </p:extLst>
  </p:cSld>
  <p:clrMapOvr>
    <a:masterClrMapping/>
  </p:clrMapOvr>
  <p:transition>
    <p:cover dir="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205740"/>
            <a:ext cx="8787161" cy="205740"/>
          </a:xfrm>
          <a:prstGeom prst="rect">
            <a:avLst/>
          </a:prstGeom>
        </p:spPr>
        <p:txBody>
          <a:bodyPr/>
          <a:lstStyle/>
          <a:p>
            <a:r>
              <a:rPr lang="en-US"/>
              <a:t>Click to edit Master title style</a:t>
            </a:r>
          </a:p>
        </p:txBody>
      </p:sp>
      <p:sp>
        <p:nvSpPr>
          <p:cNvPr id="3" name="Rectangle 19"/>
          <p:cNvSpPr>
            <a:spLocks noGrp="1" noChangeArrowheads="1"/>
          </p:cNvSpPr>
          <p:nvPr>
            <p:ph type="sldNum" sz="quarter" idx="10"/>
          </p:nvPr>
        </p:nvSpPr>
        <p:spPr>
          <a:xfrm>
            <a:off x="1" y="4993482"/>
            <a:ext cx="393123" cy="150019"/>
          </a:xfrm>
          <a:prstGeom prst="rect">
            <a:avLst/>
          </a:prstGeom>
          <a:ln/>
        </p:spPr>
        <p:txBody>
          <a:bodyPr/>
          <a:lstStyle>
            <a:lvl1pPr>
              <a:defRPr/>
            </a:lvl1pPr>
          </a:lstStyle>
          <a:p>
            <a:pPr>
              <a:defRPr/>
            </a:pPr>
            <a:fld id="{869F0EBB-4510-4073-B023-8679FCC12B8C}" type="slidenum">
              <a:rPr lang="en-US" smtClean="0">
                <a:solidFill>
                  <a:srgbClr val="000000">
                    <a:lumMod val="65000"/>
                    <a:lumOff val="35000"/>
                  </a:srgbClr>
                </a:solidFill>
              </a:rPr>
              <a:pPr>
                <a:defRPr/>
              </a:pPr>
              <a:t>‹#›</a:t>
            </a:fld>
            <a:endParaRPr lang="en-US" dirty="0">
              <a:solidFill>
                <a:srgbClr val="000000">
                  <a:lumMod val="65000"/>
                  <a:lumOff val="35000"/>
                </a:srgbClr>
              </a:solidFill>
            </a:endParaRPr>
          </a:p>
        </p:txBody>
      </p:sp>
    </p:spTree>
    <p:extLst>
      <p:ext uri="{BB962C8B-B14F-4D97-AF65-F5344CB8AC3E}">
        <p14:creationId xmlns:p14="http://schemas.microsoft.com/office/powerpoint/2010/main" val="3306861713"/>
      </p:ext>
    </p:extLst>
  </p:cSld>
  <p:clrMapOvr>
    <a:masterClrMapping/>
  </p:clrMapOvr>
  <p:transition>
    <p:cover dir="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2" name="Rectangle 19"/>
          <p:cNvSpPr>
            <a:spLocks noGrp="1" noChangeArrowheads="1"/>
          </p:cNvSpPr>
          <p:nvPr>
            <p:ph type="sldNum" sz="quarter" idx="10"/>
          </p:nvPr>
        </p:nvSpPr>
        <p:spPr>
          <a:xfrm>
            <a:off x="1" y="4993482"/>
            <a:ext cx="393123" cy="150019"/>
          </a:xfrm>
          <a:prstGeom prst="rect">
            <a:avLst/>
          </a:prstGeom>
          <a:ln/>
        </p:spPr>
        <p:txBody>
          <a:bodyPr/>
          <a:lstStyle>
            <a:lvl1pPr>
              <a:defRPr/>
            </a:lvl1pPr>
          </a:lstStyle>
          <a:p>
            <a:pPr>
              <a:defRPr/>
            </a:pPr>
            <a:fld id="{F2E7AA45-4270-4B65-83F7-B1D84F2DEE8A}" type="slidenum">
              <a:rPr lang="en-US" smtClean="0">
                <a:solidFill>
                  <a:srgbClr val="000000">
                    <a:lumMod val="65000"/>
                    <a:lumOff val="35000"/>
                  </a:srgbClr>
                </a:solidFill>
              </a:rPr>
              <a:pPr>
                <a:defRPr/>
              </a:pPr>
              <a:t>‹#›</a:t>
            </a:fld>
            <a:endParaRPr lang="en-US" dirty="0">
              <a:solidFill>
                <a:srgbClr val="000000">
                  <a:lumMod val="65000"/>
                  <a:lumOff val="35000"/>
                </a:srgbClr>
              </a:solidFill>
            </a:endParaRPr>
          </a:p>
        </p:txBody>
      </p:sp>
    </p:spTree>
    <p:extLst>
      <p:ext uri="{BB962C8B-B14F-4D97-AF65-F5344CB8AC3E}">
        <p14:creationId xmlns:p14="http://schemas.microsoft.com/office/powerpoint/2010/main" val="4229815957"/>
      </p:ext>
    </p:extLst>
  </p:cSld>
  <p:clrMapOvr>
    <a:masterClrMapping/>
  </p:clrMapOvr>
  <p:transition>
    <p:cover dir="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15395" name="Rectangle 35"/>
          <p:cNvSpPr>
            <a:spLocks noGrp="1" noChangeArrowheads="1"/>
          </p:cNvSpPr>
          <p:nvPr>
            <p:ph type="ctrTitle" hasCustomPrompt="1"/>
          </p:nvPr>
        </p:nvSpPr>
        <p:spPr>
          <a:xfrm>
            <a:off x="200723" y="1084661"/>
            <a:ext cx="8697951" cy="388144"/>
          </a:xfrm>
          <a:prstGeom prst="rect">
            <a:avLst/>
          </a:prstGeom>
        </p:spPr>
        <p:txBody>
          <a:bodyPr/>
          <a:lstStyle>
            <a:lvl1pPr algn="ctr">
              <a:defRPr sz="2700">
                <a:solidFill>
                  <a:schemeClr val="bg1"/>
                </a:solidFill>
              </a:defRPr>
            </a:lvl1pPr>
          </a:lstStyle>
          <a:p>
            <a:r>
              <a:rPr kumimoji="0" lang="en-US" sz="2700" b="0" i="0" u="none" strike="noStrike" kern="0" cap="none" spc="0" normalizeH="0" baseline="0" noProof="0" dirty="0">
                <a:ln>
                  <a:noFill/>
                </a:ln>
                <a:solidFill>
                  <a:srgbClr val="FFFFFF">
                    <a:lumMod val="65000"/>
                  </a:srgbClr>
                </a:solidFill>
                <a:effectLst/>
                <a:uLnTx/>
                <a:uFillTx/>
                <a:latin typeface="Calibri" pitchFamily="34" charset="0"/>
                <a:ea typeface="+mj-ea"/>
                <a:cs typeface="+mj-cs"/>
              </a:rPr>
              <a:t>DRAFT</a:t>
            </a:r>
            <a:endParaRPr lang="en-US" dirty="0"/>
          </a:p>
        </p:txBody>
      </p:sp>
      <p:sp>
        <p:nvSpPr>
          <p:cNvPr id="10" name="TextBox 9"/>
          <p:cNvSpPr txBox="1"/>
          <p:nvPr userDrawn="1"/>
        </p:nvSpPr>
        <p:spPr>
          <a:xfrm>
            <a:off x="4024256" y="4751614"/>
            <a:ext cx="1539204" cy="219291"/>
          </a:xfrm>
          <a:prstGeom prst="rect">
            <a:avLst/>
          </a:prstGeom>
          <a:noFill/>
        </p:spPr>
        <p:txBody>
          <a:bodyPr wrap="none" rtlCol="0">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825" b="0" i="0" u="none" strike="noStrike" kern="1200" cap="none" spc="0" normalizeH="0" baseline="0" noProof="0" dirty="0">
                <a:ln>
                  <a:noFill/>
                </a:ln>
                <a:solidFill>
                  <a:srgbClr val="FFFFFF"/>
                </a:solidFill>
                <a:effectLst/>
                <a:uLnTx/>
                <a:uFillTx/>
                <a:latin typeface="Arial" charset="0"/>
                <a:ea typeface="+mn-ea"/>
                <a:cs typeface="+mn-cs"/>
              </a:rPr>
              <a:t>TouchstoneInvestments.com</a:t>
            </a:r>
          </a:p>
        </p:txBody>
      </p:sp>
    </p:spTree>
    <p:extLst>
      <p:ext uri="{BB962C8B-B14F-4D97-AF65-F5344CB8AC3E}">
        <p14:creationId xmlns:p14="http://schemas.microsoft.com/office/powerpoint/2010/main" val="836493107"/>
      </p:ext>
    </p:extLst>
  </p:cSld>
  <p:clrMapOvr>
    <a:masterClrMapping/>
  </p:clrMapOvr>
  <p:transition>
    <p:cover dir="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FI_Internal_Print_Cover">
    <p:spTree>
      <p:nvGrpSpPr>
        <p:cNvPr id="1" name=""/>
        <p:cNvGrpSpPr/>
        <p:nvPr/>
      </p:nvGrpSpPr>
      <p:grpSpPr>
        <a:xfrm>
          <a:off x="0" y="0"/>
          <a:ext cx="0" cy="0"/>
          <a:chOff x="0" y="0"/>
          <a:chExt cx="0" cy="0"/>
        </a:xfrm>
      </p:grpSpPr>
      <p:pic>
        <p:nvPicPr>
          <p:cNvPr id="3" name="Picture 2" descr="A picture containing game&#10;&#10;Description automatically generated">
            <a:extLst>
              <a:ext uri="{FF2B5EF4-FFF2-40B4-BE49-F238E27FC236}">
                <a16:creationId xmlns:a16="http://schemas.microsoft.com/office/drawing/2014/main" id="{DE244548-2FF8-4890-9A59-929D460A254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9144000" cy="5143499"/>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4771480"/>
            <a:ext cx="1382376" cy="22317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43" name="Rectangle 6"/>
          <p:cNvSpPr>
            <a:spLocks noGrp="1" noChangeArrowheads="1"/>
          </p:cNvSpPr>
          <p:nvPr>
            <p:ph type="subTitle" idx="1"/>
          </p:nvPr>
        </p:nvSpPr>
        <p:spPr>
          <a:xfrm>
            <a:off x="685252" y="1568824"/>
            <a:ext cx="7805762" cy="422307"/>
          </a:xfrm>
        </p:spPr>
        <p:txBody>
          <a:bodyPr lIns="100584" rIns="100584"/>
          <a:lstStyle>
            <a:lvl1pPr marL="0" indent="0">
              <a:spcBef>
                <a:spcPts val="0"/>
              </a:spcBef>
              <a:defRPr sz="15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2" y="1935957"/>
            <a:ext cx="7805762" cy="200138"/>
          </a:xfrm>
        </p:spPr>
        <p:txBody>
          <a:bodyPr lIns="100584" rIns="100584"/>
          <a:lstStyle>
            <a:lvl1pPr>
              <a:spcBef>
                <a:spcPts val="0"/>
              </a:spcBef>
              <a:defRPr lang="en-US" sz="9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2" y="2881787"/>
            <a:ext cx="2487613" cy="1239199"/>
          </a:xfrm>
          <a:prstGeom prst="rect">
            <a:avLst/>
          </a:prstGeom>
        </p:spPr>
        <p:txBody>
          <a:bodyPr lIns="75438" rIns="75438"/>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sz="750" b="0">
              <a:solidFill>
                <a:srgbClr val="000000"/>
              </a:solidFill>
              <a:latin typeface="Arial"/>
            </a:endParaRPr>
          </a:p>
        </p:txBody>
      </p:sp>
      <p:sp>
        <p:nvSpPr>
          <p:cNvPr id="120" name="Content Placeholder 52"/>
          <p:cNvSpPr>
            <a:spLocks noGrp="1"/>
          </p:cNvSpPr>
          <p:nvPr>
            <p:ph sz="quarter" idx="12"/>
          </p:nvPr>
        </p:nvSpPr>
        <p:spPr>
          <a:xfrm>
            <a:off x="704302" y="2983707"/>
            <a:ext cx="2576513" cy="1340644"/>
          </a:xfrm>
        </p:spPr>
        <p:txBody>
          <a:bodyPr/>
          <a:lstStyle>
            <a:lvl1pPr marL="0" indent="0">
              <a:spcBef>
                <a:spcPts val="900"/>
              </a:spcBef>
              <a:defRPr lang="en-US" sz="750" b="1" kern="1200" dirty="0" smtClean="0">
                <a:solidFill>
                  <a:srgbClr val="000000"/>
                </a:solidFill>
                <a:latin typeface="Arial" charset="0"/>
                <a:ea typeface="ＭＳ Ｐゴシック" charset="-128"/>
                <a:cs typeface="+mn-cs"/>
              </a:defRPr>
            </a:lvl1pPr>
            <a:lvl2pPr marL="0" indent="0">
              <a:buFontTx/>
              <a:buNone/>
              <a:defRPr lang="en-US" sz="75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1" y="2983707"/>
            <a:ext cx="2576513" cy="1340644"/>
          </a:xfrm>
        </p:spPr>
        <p:txBody>
          <a:bodyPr/>
          <a:lstStyle>
            <a:lvl1pPr marL="0" indent="0">
              <a:spcBef>
                <a:spcPts val="900"/>
              </a:spcBef>
              <a:defRPr lang="en-US" sz="750" b="1" kern="1200" dirty="0" smtClean="0">
                <a:solidFill>
                  <a:srgbClr val="000000"/>
                </a:solidFill>
                <a:latin typeface="Arial" charset="0"/>
                <a:ea typeface="ＭＳ Ｐゴシック" charset="-128"/>
                <a:cs typeface="+mn-cs"/>
              </a:defRPr>
            </a:lvl1pPr>
            <a:lvl2pPr marL="0" indent="0">
              <a:buFontTx/>
              <a:buNone/>
              <a:defRPr lang="en-US" sz="75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422820" y="228600"/>
            <a:ext cx="10972800" cy="83820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pPr lvl="0"/>
            <a:r>
              <a:rPr lang="en-US"/>
              <a:t>Click to edit Master title style</a:t>
            </a:r>
            <a:endParaRPr lang="en-US" altLang="en-US" dirty="0"/>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b="1" dirty="0"/>
          </a:p>
        </p:txBody>
      </p:sp>
    </p:spTree>
    <p:extLst>
      <p:ext uri="{BB962C8B-B14F-4D97-AF65-F5344CB8AC3E}">
        <p14:creationId xmlns:p14="http://schemas.microsoft.com/office/powerpoint/2010/main" val="2984566309"/>
      </p:ext>
    </p:extLst>
  </p:cSld>
  <p:clrMapOvr>
    <a:masterClrMapping/>
  </p:clrMapOvr>
  <p:transition>
    <p:cover dir="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85800" y="1158480"/>
            <a:ext cx="8229600" cy="3394472"/>
          </a:xfrm>
          <a:prstGeom prst="rect">
            <a:avLst/>
          </a:prstGeom>
        </p:spPr>
        <p:txBody>
          <a:bodyPr/>
          <a:lstStyle>
            <a:lvl1pPr marL="251196" indent="-251196">
              <a:buClr>
                <a:srgbClr val="336799"/>
              </a:buClr>
              <a:buFont typeface="Wingdings" pitchFamily="2" charset="2"/>
              <a:buChar char="§"/>
              <a:defRPr>
                <a:latin typeface="Cambria" pitchFamily="18" charset="0"/>
              </a:defRPr>
            </a:lvl1pPr>
            <a:lvl2pPr>
              <a:defRPr>
                <a:latin typeface="Cambria" pitchFamily="18" charset="0"/>
              </a:defRPr>
            </a:lvl2pPr>
            <a:lvl3pPr>
              <a:defRPr>
                <a:latin typeface="Cambria" pitchFamily="18" charset="0"/>
              </a:defRPr>
            </a:lvl3pPr>
            <a:lvl4pPr>
              <a:defRPr>
                <a:latin typeface="Cambria" pitchFamily="18" charset="0"/>
              </a:defRPr>
            </a:lvl4pPr>
            <a:lvl5pPr>
              <a:defRPr>
                <a:latin typeface="Cambria" pitchFamily="18"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4767271"/>
            <a:ext cx="2133600" cy="273844"/>
          </a:xfrm>
          <a:prstGeom prst="rect">
            <a:avLst/>
          </a:prstGeom>
        </p:spPr>
        <p:txBody>
          <a:bodyPr/>
          <a:lstStyle/>
          <a:p>
            <a:pPr>
              <a:defRPr/>
            </a:pPr>
            <a:endParaRPr lang="en-US" dirty="0">
              <a:solidFill>
                <a:srgbClr val="0066AC"/>
              </a:solidFill>
            </a:endParaRPr>
          </a:p>
        </p:txBody>
      </p:sp>
      <p:sp>
        <p:nvSpPr>
          <p:cNvPr id="6" name="Slide Number Placeholder 5"/>
          <p:cNvSpPr>
            <a:spLocks noGrp="1"/>
          </p:cNvSpPr>
          <p:nvPr>
            <p:ph type="sldNum" sz="quarter" idx="12"/>
          </p:nvPr>
        </p:nvSpPr>
        <p:spPr>
          <a:xfrm>
            <a:off x="4246350" y="5015248"/>
            <a:ext cx="375086" cy="128254"/>
          </a:xfrm>
          <a:prstGeom prst="rect">
            <a:avLst/>
          </a:prstGeom>
        </p:spPr>
        <p:txBody>
          <a:bodyPr/>
          <a:lstStyle>
            <a:lvl1pPr>
              <a:defRPr sz="513">
                <a:solidFill>
                  <a:schemeClr val="tx2"/>
                </a:solidFill>
              </a:defRPr>
            </a:lvl1pPr>
          </a:lstStyle>
          <a:p>
            <a:pPr>
              <a:defRPr/>
            </a:pPr>
            <a:fld id="{768628DE-A15E-4947-9252-D33EAA76CAF3}" type="slidenum">
              <a:rPr lang="en-US" smtClean="0">
                <a:solidFill>
                  <a:srgbClr val="0066AC"/>
                </a:solidFill>
              </a:rPr>
              <a:pPr>
                <a:defRPr/>
              </a:pPr>
              <a:t>‹#›</a:t>
            </a:fld>
            <a:endParaRPr lang="en-US" dirty="0">
              <a:solidFill>
                <a:srgbClr val="0066AC"/>
              </a:solidFill>
            </a:endParaRPr>
          </a:p>
        </p:txBody>
      </p:sp>
    </p:spTree>
    <p:extLst>
      <p:ext uri="{BB962C8B-B14F-4D97-AF65-F5344CB8AC3E}">
        <p14:creationId xmlns:p14="http://schemas.microsoft.com/office/powerpoint/2010/main" val="41687706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499712"/>
            <a:ext cx="8229600" cy="207749"/>
          </a:xfrm>
        </p:spPr>
        <p:txBody>
          <a:bodyPr/>
          <a:lstStyle>
            <a:lvl1pPr algn="ctr">
              <a:defRPr sz="1500" b="0" i="0" spc="675" baseline="0">
                <a:latin typeface="Roboto Light" panose="02000000000000000000" pitchFamily="2" charset="0"/>
                <a:ea typeface="Roboto Light" panose="02000000000000000000" pitchFamily="2" charset="0"/>
                <a:cs typeface="Roboto Light" panose="02000000000000000000" pitchFamily="2" charset="0"/>
              </a:defRPr>
            </a:lvl1pPr>
          </a:lstStyle>
          <a:p>
            <a:r>
              <a:rPr lang="en-US" dirty="0"/>
              <a:t>CLICK TO EDIT MASTER TITLE STYLE</a:t>
            </a:r>
          </a:p>
        </p:txBody>
      </p:sp>
      <p:sp>
        <p:nvSpPr>
          <p:cNvPr id="4" name="Content Placeholder 3"/>
          <p:cNvSpPr>
            <a:spLocks noGrp="1"/>
          </p:cNvSpPr>
          <p:nvPr>
            <p:ph sz="quarter" idx="10"/>
          </p:nvPr>
        </p:nvSpPr>
        <p:spPr>
          <a:xfrm>
            <a:off x="457201" y="874643"/>
            <a:ext cx="8255000" cy="3765619"/>
          </a:xfrm>
        </p:spPr>
        <p:txBody>
          <a:bodyPr/>
          <a:lstStyle>
            <a:lvl1pPr marL="214313" indent="-214313">
              <a:buFont typeface="Arial" panose="020B0604020202020204" pitchFamily="34" charset="0"/>
              <a:buChar char="•"/>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7">
            <a:extLst>
              <a:ext uri="{FF2B5EF4-FFF2-40B4-BE49-F238E27FC236}">
                <a16:creationId xmlns:a16="http://schemas.microsoft.com/office/drawing/2014/main" id="{0B6429EB-FC97-0B44-A7F5-221B0A1B1E24}"/>
              </a:ext>
            </a:extLst>
          </p:cNvPr>
          <p:cNvSpPr>
            <a:spLocks noGrp="1"/>
          </p:cNvSpPr>
          <p:nvPr>
            <p:ph type="body" sz="quarter" idx="11" hasCustomPrompt="1"/>
          </p:nvPr>
        </p:nvSpPr>
        <p:spPr>
          <a:xfrm>
            <a:off x="457200" y="244966"/>
            <a:ext cx="8229600" cy="173038"/>
          </a:xfrm>
        </p:spPr>
        <p:txBody>
          <a:bodyPr anchor="ctr">
            <a:noAutofit/>
          </a:bodyPr>
          <a:lstStyle>
            <a:lvl1pPr marL="0" indent="0" algn="ctr">
              <a:buNone/>
              <a:defRPr sz="750" b="1" i="0" spc="225" baseline="0">
                <a:solidFill>
                  <a:schemeClr val="accent1"/>
                </a:solidFill>
                <a:latin typeface="Roboto" panose="02000000000000000000" pitchFamily="2" charset="0"/>
                <a:ea typeface="Roboto" panose="02000000000000000000" pitchFamily="2" charset="0"/>
                <a:cs typeface="Roboto" panose="02000000000000000000" pitchFamily="2" charset="0"/>
              </a:defRPr>
            </a:lvl1pPr>
            <a:lvl2pPr marL="342834" indent="0" algn="ctr">
              <a:buNone/>
              <a:defRPr/>
            </a:lvl2pPr>
            <a:lvl3pPr marL="685670" indent="0" algn="ctr">
              <a:buNone/>
              <a:defRPr/>
            </a:lvl3pPr>
            <a:lvl4pPr marL="1028504" indent="0" algn="ctr">
              <a:buNone/>
              <a:defRPr/>
            </a:lvl4pPr>
            <a:lvl5pPr marL="1371339" indent="0" algn="ctr">
              <a:buNone/>
              <a:defRPr/>
            </a:lvl5pPr>
          </a:lstStyle>
          <a:p>
            <a:pPr lvl="0"/>
            <a:r>
              <a:rPr lang="en-US" dirty="0"/>
              <a:t>CLICK TO EDIT MASTER TEXT STYLES</a:t>
            </a:r>
          </a:p>
        </p:txBody>
      </p:sp>
    </p:spTree>
    <p:extLst>
      <p:ext uri="{BB962C8B-B14F-4D97-AF65-F5344CB8AC3E}">
        <p14:creationId xmlns:p14="http://schemas.microsoft.com/office/powerpoint/2010/main" val="9496035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15395" name="Rectangle 35"/>
          <p:cNvSpPr>
            <a:spLocks noGrp="1" noChangeArrowheads="1"/>
          </p:cNvSpPr>
          <p:nvPr>
            <p:ph type="ctrTitle"/>
          </p:nvPr>
        </p:nvSpPr>
        <p:spPr>
          <a:xfrm>
            <a:off x="-1" y="1714500"/>
            <a:ext cx="6400800" cy="1332872"/>
          </a:xfrm>
        </p:spPr>
        <p:txBody>
          <a:bodyPr anchor="t"/>
          <a:lstStyle>
            <a:lvl1pPr algn="ctr">
              <a:defRPr sz="2400">
                <a:solidFill>
                  <a:srgbClr val="0070C0"/>
                </a:solidFill>
                <a:latin typeface="Calibri" panose="020F0502020204030204" pitchFamily="34" charset="0"/>
                <a:cs typeface="Calibri" panose="020F0502020204030204" pitchFamily="34" charset="0"/>
              </a:defRPr>
            </a:lvl1pPr>
          </a:lstStyle>
          <a:p>
            <a:endParaRPr lang="en-US" dirty="0"/>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073990" y="0"/>
            <a:ext cx="5070011" cy="2736342"/>
          </a:xfrm>
          <a:prstGeom prst="rect">
            <a:avLst/>
          </a:prstGeom>
        </p:spPr>
      </p:pic>
      <p:pic>
        <p:nvPicPr>
          <p:cNvPr id="10" name="Picture 9" descr="PPT_857_cover_AssetAlloc.jpg"/>
          <p:cNvPicPr>
            <a:picLocks noChangeAspect="1"/>
          </p:cNvPicPr>
          <p:nvPr userDrawn="1"/>
        </p:nvPicPr>
        <p:blipFill>
          <a:blip r:embed="rId3" cstate="print"/>
          <a:srcRect l="38281" t="92698" r="38540" b="2749"/>
          <a:stretch>
            <a:fillRect/>
          </a:stretch>
        </p:blipFill>
        <p:spPr>
          <a:xfrm>
            <a:off x="2184558" y="4916366"/>
            <a:ext cx="2031682" cy="224481"/>
          </a:xfrm>
          <a:prstGeom prst="rect">
            <a:avLst/>
          </a:prstGeom>
        </p:spPr>
      </p:pic>
      <p:pic>
        <p:nvPicPr>
          <p:cNvPr id="6" name="Picture 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941102" y="4210941"/>
            <a:ext cx="2518597" cy="394396"/>
          </a:xfrm>
          <a:prstGeom prst="rect">
            <a:avLst/>
          </a:prstGeom>
        </p:spPr>
      </p:pic>
    </p:spTree>
    <p:extLst>
      <p:ext uri="{BB962C8B-B14F-4D97-AF65-F5344CB8AC3E}">
        <p14:creationId xmlns:p14="http://schemas.microsoft.com/office/powerpoint/2010/main" val="1437397776"/>
      </p:ext>
    </p:extLst>
  </p:cSld>
  <p:clrMapOvr>
    <a:masterClrMapping/>
  </p:clrMapOvr>
  <p:transition>
    <p:cover dir="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pic>
        <p:nvPicPr>
          <p:cNvPr id="16" name="Picture 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bwMode="ltGray">
          <a:xfrm>
            <a:off x="0" y="0"/>
            <a:ext cx="9144000" cy="1097280"/>
          </a:xfrm>
          <a:prstGeom prst="rect">
            <a:avLst/>
          </a:prstGeom>
        </p:spPr>
      </p:pic>
      <p:pic>
        <p:nvPicPr>
          <p:cNvPr id="17" name="Picture 16" descr="GUGG_logo_RGB_white.pn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7199" y="461328"/>
            <a:ext cx="2294001" cy="181737"/>
          </a:xfrm>
          <a:prstGeom prst="rect">
            <a:avLst/>
          </a:prstGeom>
        </p:spPr>
      </p:pic>
      <p:sp>
        <p:nvSpPr>
          <p:cNvPr id="10" name="Title 1"/>
          <p:cNvSpPr>
            <a:spLocks noGrp="1"/>
          </p:cNvSpPr>
          <p:nvPr>
            <p:ph type="ctrTitle"/>
          </p:nvPr>
        </p:nvSpPr>
        <p:spPr>
          <a:xfrm>
            <a:off x="457200" y="1964990"/>
            <a:ext cx="8232775" cy="1111009"/>
          </a:xfrm>
          <a:prstGeom prst="rect">
            <a:avLst/>
          </a:prstGeom>
        </p:spPr>
        <p:txBody>
          <a:bodyPr anchor="t">
            <a:normAutofit/>
          </a:bodyPr>
          <a:lstStyle>
            <a:lvl1pPr>
              <a:defRPr sz="3600">
                <a:solidFill>
                  <a:schemeClr val="accent1"/>
                </a:solidFill>
              </a:defRPr>
            </a:lvl1pPr>
          </a:lstStyle>
          <a:p>
            <a:r>
              <a:rPr lang="en-US"/>
              <a:t>Click to edit Master title style</a:t>
            </a:r>
            <a:endParaRPr lang="en-US" dirty="0"/>
          </a:p>
        </p:txBody>
      </p:sp>
      <p:sp>
        <p:nvSpPr>
          <p:cNvPr id="15" name="Text Placeholder 3"/>
          <p:cNvSpPr>
            <a:spLocks noGrp="1"/>
          </p:cNvSpPr>
          <p:nvPr>
            <p:ph type="body" sz="quarter" idx="14"/>
          </p:nvPr>
        </p:nvSpPr>
        <p:spPr>
          <a:xfrm>
            <a:off x="457200" y="1576221"/>
            <a:ext cx="6991350" cy="387350"/>
          </a:xfrm>
        </p:spPr>
        <p:txBody>
          <a:bodyPr anchor="ctr">
            <a:normAutofit/>
          </a:bodyPr>
          <a:lstStyle>
            <a:lvl1pPr>
              <a:defRPr sz="1800"/>
            </a:lvl1pPr>
          </a:lstStyle>
          <a:p>
            <a:pPr lvl="0"/>
            <a:r>
              <a:rPr lang="en-US"/>
              <a:t>Click to edit Master text styles</a:t>
            </a:r>
          </a:p>
        </p:txBody>
      </p:sp>
      <p:sp>
        <p:nvSpPr>
          <p:cNvPr id="11" name="Text Placeholder 22"/>
          <p:cNvSpPr>
            <a:spLocks noGrp="1"/>
          </p:cNvSpPr>
          <p:nvPr>
            <p:ph type="body" sz="quarter" idx="11"/>
          </p:nvPr>
        </p:nvSpPr>
        <p:spPr>
          <a:xfrm>
            <a:off x="452438" y="3769806"/>
            <a:ext cx="6991350" cy="409574"/>
          </a:xfrm>
          <a:prstGeom prst="rect">
            <a:avLst/>
          </a:prstGeom>
        </p:spPr>
        <p:txBody>
          <a:bodyPr vert="horz">
            <a:normAutofit/>
          </a:bodyPr>
          <a:lstStyle>
            <a:lvl1pPr marL="0" indent="0">
              <a:buNone/>
              <a:defRPr lang="en-US" sz="1800" kern="1200" dirty="0">
                <a:solidFill>
                  <a:schemeClr val="tx1"/>
                </a:solidFill>
                <a:latin typeface="+mn-lt"/>
                <a:ea typeface="+mn-ea"/>
                <a:cs typeface="+mn-cs"/>
              </a:defRPr>
            </a:lvl1pPr>
            <a:lvl2pPr>
              <a:defRPr sz="1300">
                <a:solidFill>
                  <a:srgbClr val="5A5A5A"/>
                </a:solidFill>
              </a:defRPr>
            </a:lvl2pPr>
            <a:lvl3pPr>
              <a:defRPr sz="1300">
                <a:solidFill>
                  <a:srgbClr val="5A5A5A"/>
                </a:solidFill>
              </a:defRPr>
            </a:lvl3pPr>
            <a:lvl4pPr>
              <a:defRPr sz="1300">
                <a:solidFill>
                  <a:srgbClr val="5A5A5A"/>
                </a:solidFill>
              </a:defRPr>
            </a:lvl4pPr>
            <a:lvl5pPr>
              <a:defRPr sz="1300">
                <a:solidFill>
                  <a:srgbClr val="5A5A5A"/>
                </a:solidFill>
              </a:defRPr>
            </a:lvl5pPr>
          </a:lstStyle>
          <a:p>
            <a:pPr lvl="0"/>
            <a:r>
              <a:rPr lang="en-US"/>
              <a:t>Click to edit Master text styles</a:t>
            </a:r>
          </a:p>
        </p:txBody>
      </p:sp>
      <p:sp>
        <p:nvSpPr>
          <p:cNvPr id="18" name="Text Placeholder 5"/>
          <p:cNvSpPr>
            <a:spLocks noGrp="1"/>
          </p:cNvSpPr>
          <p:nvPr>
            <p:ph type="body" sz="quarter" idx="15"/>
          </p:nvPr>
        </p:nvSpPr>
        <p:spPr>
          <a:xfrm>
            <a:off x="457200" y="3277245"/>
            <a:ext cx="6991350" cy="392347"/>
          </a:xfrm>
        </p:spPr>
        <p:txBody>
          <a:bodyPr anchor="t">
            <a:normAutofit/>
          </a:bodyPr>
          <a:lstStyle>
            <a:lvl1pPr>
              <a:lnSpc>
                <a:spcPct val="110000"/>
              </a:lnSpc>
              <a:spcBef>
                <a:spcPts val="0"/>
              </a:spcBef>
              <a:defRPr sz="18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3513837480"/>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Content">
    <p:spTree>
      <p:nvGrpSpPr>
        <p:cNvPr id="1" name=""/>
        <p:cNvGrpSpPr/>
        <p:nvPr/>
      </p:nvGrpSpPr>
      <p:grpSpPr>
        <a:xfrm>
          <a:off x="0" y="0"/>
          <a:ext cx="0" cy="0"/>
          <a:chOff x="0" y="0"/>
          <a:chExt cx="0" cy="0"/>
        </a:xfrm>
      </p:grpSpPr>
      <p:sp>
        <p:nvSpPr>
          <p:cNvPr id="2" name="Title 1"/>
          <p:cNvSpPr>
            <a:spLocks noGrp="1"/>
          </p:cNvSpPr>
          <p:nvPr>
            <p:ph type="title"/>
          </p:nvPr>
        </p:nvSpPr>
        <p:spPr>
          <a:xfrm>
            <a:off x="455612" y="36576"/>
            <a:ext cx="8232775" cy="978408"/>
          </a:xfrm>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4" name="Footer Placeholder 3"/>
          <p:cNvSpPr>
            <a:spLocks noGrp="1"/>
          </p:cNvSpPr>
          <p:nvPr>
            <p:ph type="ftr" sz="quarter" idx="11"/>
          </p:nvPr>
        </p:nvSpPr>
        <p:spPr/>
        <p:txBody>
          <a:bodyPr/>
          <a:lstStyle/>
          <a:p>
            <a:r>
              <a:rPr lang="en-US"/>
              <a:t>Guggenheim Investments</a:t>
            </a:r>
            <a:endParaRPr lang="en-US" dirty="0"/>
          </a:p>
        </p:txBody>
      </p:sp>
      <p:sp>
        <p:nvSpPr>
          <p:cNvPr id="6" name="Text Placeholder 5"/>
          <p:cNvSpPr>
            <a:spLocks noGrp="1"/>
          </p:cNvSpPr>
          <p:nvPr>
            <p:ph type="body" sz="quarter" idx="12"/>
          </p:nvPr>
        </p:nvSpPr>
        <p:spPr>
          <a:xfrm>
            <a:off x="454025" y="1261872"/>
            <a:ext cx="6949440" cy="335584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2730583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cSld name="1_Section Divider_Gra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BBDA52E-DCFA-4904-B636-B8FCEABECED1}"/>
              </a:ext>
            </a:extLst>
          </p:cNvPr>
          <p:cNvSpPr/>
          <p:nvPr userDrawn="1"/>
        </p:nvSpPr>
        <p:spPr>
          <a:xfrm>
            <a:off x="0" y="1367327"/>
            <a:ext cx="9144000" cy="1743342"/>
          </a:xfrm>
          <a:prstGeom prst="rect">
            <a:avLst/>
          </a:prstGeom>
          <a:solidFill>
            <a:schemeClr val="accent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itle 1"/>
          <p:cNvSpPr>
            <a:spLocks noGrp="1"/>
          </p:cNvSpPr>
          <p:nvPr>
            <p:ph type="ctrTitle"/>
          </p:nvPr>
        </p:nvSpPr>
        <p:spPr>
          <a:xfrm>
            <a:off x="457199" y="1386840"/>
            <a:ext cx="8232775" cy="1691640"/>
          </a:xfrm>
          <a:prstGeom prst="rect">
            <a:avLst/>
          </a:prstGeom>
        </p:spPr>
        <p:txBody>
          <a:bodyPr anchor="ctr">
            <a:normAutofit/>
          </a:bodyPr>
          <a:lstStyle>
            <a:lvl1pPr>
              <a:defRPr sz="3000">
                <a:solidFill>
                  <a:schemeClr val="bg1"/>
                </a:solidFill>
              </a:defRPr>
            </a:lvl1pPr>
          </a:lstStyle>
          <a:p>
            <a:r>
              <a:rPr lang="en-US" dirty="0"/>
              <a:t>Click to edit Master title style</a:t>
            </a:r>
          </a:p>
        </p:txBody>
      </p:sp>
      <p:sp>
        <p:nvSpPr>
          <p:cNvPr id="13" name="Slide Number Placeholder 12"/>
          <p:cNvSpPr>
            <a:spLocks noGrp="1"/>
          </p:cNvSpPr>
          <p:nvPr>
            <p:ph type="sldNum" sz="quarter" idx="12"/>
          </p:nvPr>
        </p:nvSpPr>
        <p:spPr/>
        <p:txBody>
          <a:bodyPr/>
          <a:lstStyle/>
          <a:p>
            <a:pPr>
              <a:defRPr/>
            </a:pPr>
            <a:fld id="{F238DE98-1AE3-47D9-BF6F-6F84AEE58661}" type="slidenum">
              <a:rPr lang="en-US" smtClean="0"/>
              <a:pPr>
                <a:defRPr/>
              </a:pPr>
              <a:t>‹#›</a:t>
            </a:fld>
            <a:endParaRPr lang="en-US" dirty="0"/>
          </a:p>
        </p:txBody>
      </p:sp>
      <p:sp>
        <p:nvSpPr>
          <p:cNvPr id="14" name="Footer Placeholder 13"/>
          <p:cNvSpPr>
            <a:spLocks noGrp="1"/>
          </p:cNvSpPr>
          <p:nvPr>
            <p:ph type="ftr" sz="quarter" idx="13"/>
          </p:nvPr>
        </p:nvSpPr>
        <p:spPr/>
        <p:txBody>
          <a:bodyPr/>
          <a:lstStyle/>
          <a:p>
            <a:r>
              <a:rPr lang="en-US"/>
              <a:t>Guggenheim Investments</a:t>
            </a:r>
            <a:endParaRPr lang="en-US" dirty="0"/>
          </a:p>
        </p:txBody>
      </p:sp>
    </p:spTree>
    <p:extLst>
      <p:ext uri="{BB962C8B-B14F-4D97-AF65-F5344CB8AC3E}">
        <p14:creationId xmlns:p14="http://schemas.microsoft.com/office/powerpoint/2010/main" val="151124027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 columns with headers">
    <p:spTree>
      <p:nvGrpSpPr>
        <p:cNvPr id="1" name=""/>
        <p:cNvGrpSpPr/>
        <p:nvPr/>
      </p:nvGrpSpPr>
      <p:grpSpPr>
        <a:xfrm>
          <a:off x="0" y="0"/>
          <a:ext cx="0" cy="0"/>
          <a:chOff x="0" y="0"/>
          <a:chExt cx="0" cy="0"/>
        </a:xfrm>
      </p:grpSpPr>
      <p:sp>
        <p:nvSpPr>
          <p:cNvPr id="2" name="Title 1"/>
          <p:cNvSpPr>
            <a:spLocks noGrp="1"/>
          </p:cNvSpPr>
          <p:nvPr>
            <p:ph type="title"/>
          </p:nvPr>
        </p:nvSpPr>
        <p:spPr>
          <a:xfrm>
            <a:off x="454032" y="73840"/>
            <a:ext cx="8232775" cy="978408"/>
          </a:xfrm>
        </p:spPr>
        <p:txBody>
          <a:bodyPr/>
          <a:lstStyle/>
          <a:p>
            <a:r>
              <a:rPr lang="en-US"/>
              <a:t>Click to edit Master title style</a:t>
            </a:r>
            <a:endParaRPr lang="en-US" dirty="0"/>
          </a:p>
        </p:txBody>
      </p:sp>
      <p:sp>
        <p:nvSpPr>
          <p:cNvPr id="3" name="Slide Number Placeholder 2"/>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4" name="Footer Placeholder 3"/>
          <p:cNvSpPr>
            <a:spLocks noGrp="1"/>
          </p:cNvSpPr>
          <p:nvPr>
            <p:ph type="ftr" sz="quarter" idx="11"/>
          </p:nvPr>
        </p:nvSpPr>
        <p:spPr/>
        <p:txBody>
          <a:bodyPr/>
          <a:lstStyle/>
          <a:p>
            <a:r>
              <a:rPr lang="en-US"/>
              <a:t>Guggenheim Investments</a:t>
            </a:r>
            <a:endParaRPr lang="en-US" dirty="0"/>
          </a:p>
        </p:txBody>
      </p:sp>
      <p:sp>
        <p:nvSpPr>
          <p:cNvPr id="6" name="Content Placeholder 5"/>
          <p:cNvSpPr>
            <a:spLocks noGrp="1"/>
          </p:cNvSpPr>
          <p:nvPr>
            <p:ph sz="quarter" idx="12"/>
          </p:nvPr>
        </p:nvSpPr>
        <p:spPr>
          <a:xfrm>
            <a:off x="457200" y="1628184"/>
            <a:ext cx="3931920" cy="2634819"/>
          </a:xfrm>
        </p:spPr>
        <p:txBody>
          <a:bodyPr lIns="91440" tIns="91440"/>
          <a:lstStyle>
            <a:lvl1pPr>
              <a:spcBef>
                <a:spcPts val="600"/>
              </a:spcBef>
              <a:spcAft>
                <a:spcPts val="0"/>
              </a:spcAft>
              <a:defRPr/>
            </a:lvl1pPr>
            <a:lvl2pPr>
              <a:spcBef>
                <a:spcPts val="600"/>
              </a:spcBef>
              <a:spcAft>
                <a:spcPts val="0"/>
              </a:spcAft>
              <a:defRPr/>
            </a:lvl2pPr>
            <a:lvl3pPr marL="365760" indent="-182880">
              <a:spcBef>
                <a:spcPts val="600"/>
              </a:spcBef>
              <a:spcAft>
                <a:spcPts val="0"/>
              </a:spcAft>
              <a:defRPr/>
            </a:lvl3pPr>
            <a:lvl4pPr marL="548640" indent="-179388">
              <a:spcBef>
                <a:spcPts val="600"/>
              </a:spcBef>
              <a:spcAft>
                <a:spcPts val="0"/>
              </a:spcAft>
              <a:buClr>
                <a:schemeClr val="tx1"/>
              </a:buClr>
              <a:buFont typeface="Wingdings" panose="05000000000000000000" pitchFamily="2" charset="2"/>
              <a:buChar char=""/>
              <a:defRPr/>
            </a:lvl4pPr>
            <a:lvl5pPr>
              <a:spcBef>
                <a:spcPts val="600"/>
              </a:spcBef>
              <a:spcAft>
                <a:spcPts val="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5"/>
          <p:cNvSpPr>
            <a:spLocks noGrp="1"/>
          </p:cNvSpPr>
          <p:nvPr>
            <p:ph sz="quarter" idx="13"/>
          </p:nvPr>
        </p:nvSpPr>
        <p:spPr>
          <a:xfrm>
            <a:off x="4754880" y="1628184"/>
            <a:ext cx="3931920" cy="2634819"/>
          </a:xfrm>
        </p:spPr>
        <p:txBody>
          <a:bodyPr lIns="91440" tIns="91440"/>
          <a:lstStyle>
            <a:lvl1pPr>
              <a:spcBef>
                <a:spcPts val="600"/>
              </a:spcBef>
              <a:spcAft>
                <a:spcPts val="0"/>
              </a:spcAft>
              <a:defRPr/>
            </a:lvl1pPr>
            <a:lvl2pPr marL="173736" indent="-173736">
              <a:spcBef>
                <a:spcPts val="600"/>
              </a:spcBef>
              <a:spcAft>
                <a:spcPts val="0"/>
              </a:spcAft>
              <a:buFont typeface="Wingdings" panose="05000000000000000000" pitchFamily="2" charset="2"/>
              <a:buChar char=""/>
              <a:defRPr/>
            </a:lvl2pPr>
            <a:lvl3pPr marL="365760" indent="-182880">
              <a:spcBef>
                <a:spcPts val="600"/>
              </a:spcBef>
              <a:spcAft>
                <a:spcPts val="0"/>
              </a:spcAft>
              <a:buFont typeface="Arial" panose="020B0604020202020204" pitchFamily="34" charset="0"/>
              <a:buChar char="–"/>
              <a:defRPr/>
            </a:lvl3pPr>
            <a:lvl4pPr marL="548640" indent="-182880">
              <a:spcBef>
                <a:spcPts val="600"/>
              </a:spcBef>
              <a:spcAft>
                <a:spcPts val="0"/>
              </a:spcAft>
              <a:buFont typeface="Wingdings" panose="05000000000000000000" pitchFamily="2" charset="2"/>
              <a:buChar char=""/>
              <a:defRPr/>
            </a:lvl4pPr>
            <a:lvl5pPr>
              <a:spcBef>
                <a:spcPts val="600"/>
              </a:spcBef>
              <a:spcAft>
                <a:spcPts val="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7"/>
          <p:cNvSpPr>
            <a:spLocks noGrp="1"/>
          </p:cNvSpPr>
          <p:nvPr>
            <p:ph type="body" sz="quarter" idx="14"/>
          </p:nvPr>
        </p:nvSpPr>
        <p:spPr>
          <a:xfrm>
            <a:off x="457200" y="1261872"/>
            <a:ext cx="3931920" cy="320040"/>
          </a:xfrm>
          <a:solidFill>
            <a:schemeClr val="accent1"/>
          </a:solidFill>
          <a:ln>
            <a:noFill/>
          </a:ln>
        </p:spPr>
        <p:txBody>
          <a:bodyPr lIns="91440" anchor="ctr"/>
          <a:lstStyle>
            <a:lvl1pPr>
              <a:spcBef>
                <a:spcPts val="0"/>
              </a:spcBef>
              <a:defRPr b="1">
                <a:solidFill>
                  <a:schemeClr val="bg1"/>
                </a:solidFill>
              </a:defRPr>
            </a:lvl1pPr>
            <a:lvl2pPr>
              <a:defRPr b="1">
                <a:solidFill>
                  <a:schemeClr val="bg1"/>
                </a:solidFill>
              </a:defRPr>
            </a:lvl2pPr>
            <a:lvl3pPr marL="169164" indent="0">
              <a:buNone/>
              <a:defRPr b="1">
                <a:solidFill>
                  <a:schemeClr val="bg1"/>
                </a:solidFill>
              </a:defRPr>
            </a:lvl3pPr>
            <a:lvl4pPr>
              <a:defRPr b="1">
                <a:solidFill>
                  <a:schemeClr val="bg1"/>
                </a:solidFill>
              </a:defRPr>
            </a:lvl4pPr>
            <a:lvl5pPr>
              <a:defRPr b="1">
                <a:solidFill>
                  <a:schemeClr val="bg1"/>
                </a:solidFill>
              </a:defRPr>
            </a:lvl5pPr>
          </a:lstStyle>
          <a:p>
            <a:pPr lvl="0"/>
            <a:r>
              <a:rPr lang="en-US"/>
              <a:t>Click to edit Master text styles</a:t>
            </a:r>
          </a:p>
        </p:txBody>
      </p:sp>
      <p:sp>
        <p:nvSpPr>
          <p:cNvPr id="12" name="Text Placeholder 7"/>
          <p:cNvSpPr>
            <a:spLocks noGrp="1"/>
          </p:cNvSpPr>
          <p:nvPr>
            <p:ph type="body" sz="quarter" idx="16"/>
          </p:nvPr>
        </p:nvSpPr>
        <p:spPr>
          <a:xfrm>
            <a:off x="4754880" y="1261872"/>
            <a:ext cx="3931920" cy="320040"/>
          </a:xfrm>
          <a:solidFill>
            <a:schemeClr val="accent1"/>
          </a:solidFill>
        </p:spPr>
        <p:txBody>
          <a:bodyPr lIns="91440" anchor="ctr"/>
          <a:lstStyle>
            <a:lvl1pPr>
              <a:spcBef>
                <a:spcPts val="0"/>
              </a:spcBef>
              <a:defRPr b="1">
                <a:solidFill>
                  <a:schemeClr val="bg1"/>
                </a:solidFill>
              </a:defRPr>
            </a:lvl1pPr>
            <a:lvl2pPr>
              <a:defRPr b="1">
                <a:solidFill>
                  <a:schemeClr val="bg1"/>
                </a:solidFill>
              </a:defRPr>
            </a:lvl2pPr>
            <a:lvl3pPr marL="169164" indent="0">
              <a:buNone/>
              <a:defRPr b="1">
                <a:solidFill>
                  <a:schemeClr val="bg1"/>
                </a:solidFill>
              </a:defRPr>
            </a:lvl3pPr>
            <a:lvl4pPr>
              <a:defRPr b="1">
                <a:solidFill>
                  <a:schemeClr val="bg1"/>
                </a:solidFill>
              </a:defRPr>
            </a:lvl4pPr>
            <a:lvl5pPr>
              <a:defRPr b="1">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5956361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 columns">
    <p:spTree>
      <p:nvGrpSpPr>
        <p:cNvPr id="1" name=""/>
        <p:cNvGrpSpPr/>
        <p:nvPr/>
      </p:nvGrpSpPr>
      <p:grpSpPr>
        <a:xfrm>
          <a:off x="0" y="0"/>
          <a:ext cx="0" cy="0"/>
          <a:chOff x="0" y="0"/>
          <a:chExt cx="0" cy="0"/>
        </a:xfrm>
      </p:grpSpPr>
      <p:sp>
        <p:nvSpPr>
          <p:cNvPr id="2" name="Title 1"/>
          <p:cNvSpPr>
            <a:spLocks noGrp="1"/>
          </p:cNvSpPr>
          <p:nvPr>
            <p:ph type="title"/>
          </p:nvPr>
        </p:nvSpPr>
        <p:spPr>
          <a:xfrm>
            <a:off x="454033" y="73840"/>
            <a:ext cx="8228006" cy="978408"/>
          </a:xfrm>
        </p:spPr>
        <p:txBody>
          <a:bodyPr/>
          <a:lstStyle/>
          <a:p>
            <a:r>
              <a:rPr lang="en-US"/>
              <a:t>Click to edit Master title style</a:t>
            </a:r>
            <a:endParaRPr lang="en-US" dirty="0"/>
          </a:p>
        </p:txBody>
      </p:sp>
      <p:sp>
        <p:nvSpPr>
          <p:cNvPr id="3" name="Slide Number Placeholder 2"/>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4" name="Footer Placeholder 3"/>
          <p:cNvSpPr>
            <a:spLocks noGrp="1"/>
          </p:cNvSpPr>
          <p:nvPr>
            <p:ph type="ftr" sz="quarter" idx="11"/>
          </p:nvPr>
        </p:nvSpPr>
        <p:spPr/>
        <p:txBody>
          <a:bodyPr/>
          <a:lstStyle/>
          <a:p>
            <a:r>
              <a:rPr lang="en-US"/>
              <a:t>Guggenheim Investments</a:t>
            </a:r>
            <a:endParaRPr lang="en-US" dirty="0"/>
          </a:p>
        </p:txBody>
      </p:sp>
      <p:sp>
        <p:nvSpPr>
          <p:cNvPr id="6" name="Content Placeholder 5"/>
          <p:cNvSpPr>
            <a:spLocks noGrp="1"/>
          </p:cNvSpPr>
          <p:nvPr>
            <p:ph sz="quarter" idx="12"/>
          </p:nvPr>
        </p:nvSpPr>
        <p:spPr>
          <a:xfrm>
            <a:off x="454033" y="1261872"/>
            <a:ext cx="3931920" cy="3143564"/>
          </a:xfrm>
        </p:spPr>
        <p:txBody>
          <a:bodyPr/>
          <a:lstStyle>
            <a:lvl1pPr>
              <a:spcBef>
                <a:spcPts val="600"/>
              </a:spcBef>
              <a:spcAft>
                <a:spcPts val="0"/>
              </a:spcAft>
              <a:defRPr/>
            </a:lvl1pPr>
            <a:lvl2pPr>
              <a:spcBef>
                <a:spcPts val="600"/>
              </a:spcBef>
              <a:spcAft>
                <a:spcPts val="0"/>
              </a:spcAft>
              <a:defRPr/>
            </a:lvl2pPr>
            <a:lvl3pPr>
              <a:spcBef>
                <a:spcPts val="600"/>
              </a:spcBef>
              <a:spcAft>
                <a:spcPts val="0"/>
              </a:spcAft>
              <a:defRPr/>
            </a:lvl3pPr>
            <a:lvl4pPr marL="548640" indent="-182880">
              <a:spcBef>
                <a:spcPts val="600"/>
              </a:spcBef>
              <a:spcAft>
                <a:spcPts val="0"/>
              </a:spcAft>
              <a:buClr>
                <a:schemeClr val="tx1"/>
              </a:buClr>
              <a:buFont typeface="Wingdings" panose="05000000000000000000" pitchFamily="2" charset="2"/>
              <a:buChar char=""/>
              <a:defRPr/>
            </a:lvl4pPr>
            <a:lvl5pPr>
              <a:spcBef>
                <a:spcPts val="600"/>
              </a:spcBef>
              <a:spcAft>
                <a:spcPts val="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5"/>
          <p:cNvSpPr>
            <a:spLocks noGrp="1"/>
          </p:cNvSpPr>
          <p:nvPr>
            <p:ph sz="quarter" idx="13"/>
          </p:nvPr>
        </p:nvSpPr>
        <p:spPr>
          <a:xfrm>
            <a:off x="4754879" y="1261872"/>
            <a:ext cx="3931920" cy="3143564"/>
          </a:xfrm>
        </p:spPr>
        <p:txBody>
          <a:bodyPr/>
          <a:lstStyle>
            <a:lvl1pPr>
              <a:spcBef>
                <a:spcPts val="600"/>
              </a:spcBef>
              <a:spcAft>
                <a:spcPts val="0"/>
              </a:spcAft>
              <a:defRPr/>
            </a:lvl1pPr>
            <a:lvl2pPr marL="173736" indent="-173736">
              <a:spcBef>
                <a:spcPts val="600"/>
              </a:spcBef>
              <a:spcAft>
                <a:spcPts val="0"/>
              </a:spcAft>
              <a:buFont typeface="Wingdings" panose="05000000000000000000" pitchFamily="2" charset="2"/>
              <a:buChar char=""/>
              <a:defRPr/>
            </a:lvl2pPr>
            <a:lvl3pPr marL="365760" indent="-182880">
              <a:spcBef>
                <a:spcPts val="600"/>
              </a:spcBef>
              <a:spcAft>
                <a:spcPts val="0"/>
              </a:spcAft>
              <a:buFont typeface="Arial" panose="020B0604020202020204" pitchFamily="34" charset="0"/>
              <a:buChar char="–"/>
              <a:defRPr/>
            </a:lvl3pPr>
            <a:lvl4pPr marL="548640" indent="-182880">
              <a:spcBef>
                <a:spcPts val="600"/>
              </a:spcBef>
              <a:spcAft>
                <a:spcPts val="0"/>
              </a:spcAft>
              <a:buFont typeface="Wingdings" panose="05000000000000000000" pitchFamily="2" charset="2"/>
              <a:buChar char=""/>
              <a:defRPr/>
            </a:lvl4pPr>
            <a:lvl5pPr>
              <a:spcBef>
                <a:spcPts val="600"/>
              </a:spcBef>
              <a:spcAft>
                <a:spcPts val="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8081295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1_Cover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F60ABCE4-83D4-4EF1-BFD2-61F02302F96C}"/>
              </a:ext>
            </a:extLst>
          </p:cNvPr>
          <p:cNvPicPr>
            <a:picLocks noChangeAspect="1"/>
          </p:cNvPicPr>
          <p:nvPr userDrawn="1"/>
        </p:nvPicPr>
        <p:blipFill rotWithShape="1">
          <a:blip r:embed="rId2" cstate="email">
            <a:extLst>
              <a:ext uri="{28A0092B-C50C-407E-A947-70E740481C1C}">
                <a14:useLocalDpi xmlns:a14="http://schemas.microsoft.com/office/drawing/2010/main" val="0"/>
              </a:ext>
            </a:extLst>
          </a:blip>
          <a:srcRect l="20142" t="2277" r="10911" b="20501"/>
          <a:stretch/>
        </p:blipFill>
        <p:spPr>
          <a:xfrm>
            <a:off x="0" y="1421734"/>
            <a:ext cx="9144001" cy="3721766"/>
          </a:xfrm>
          <a:prstGeom prst="rect">
            <a:avLst/>
          </a:prstGeom>
        </p:spPr>
      </p:pic>
      <p:sp>
        <p:nvSpPr>
          <p:cNvPr id="2" name="Title 1"/>
          <p:cNvSpPr>
            <a:spLocks noGrp="1"/>
          </p:cNvSpPr>
          <p:nvPr userDrawn="1">
            <p:ph type="ctrTitle"/>
          </p:nvPr>
        </p:nvSpPr>
        <p:spPr>
          <a:xfrm>
            <a:off x="457199" y="254994"/>
            <a:ext cx="6518788" cy="1064987"/>
          </a:xfrm>
          <a:prstGeom prst="rect">
            <a:avLst/>
          </a:prstGeom>
        </p:spPr>
        <p:txBody>
          <a:bodyPr>
            <a:normAutofit/>
          </a:bodyPr>
          <a:lstStyle>
            <a:lvl1pPr algn="l">
              <a:defRPr sz="3600">
                <a:solidFill>
                  <a:schemeClr val="accent1"/>
                </a:solidFill>
              </a:defRPr>
            </a:lvl1pPr>
          </a:lstStyle>
          <a:p>
            <a:r>
              <a:rPr lang="en-US" dirty="0"/>
              <a:t>Click to edit Master title style</a:t>
            </a:r>
          </a:p>
        </p:txBody>
      </p:sp>
      <p:sp>
        <p:nvSpPr>
          <p:cNvPr id="8" name="Text Placeholder 22"/>
          <p:cNvSpPr>
            <a:spLocks noGrp="1"/>
          </p:cNvSpPr>
          <p:nvPr userDrawn="1">
            <p:ph type="body" sz="quarter" idx="11"/>
          </p:nvPr>
        </p:nvSpPr>
        <p:spPr>
          <a:xfrm>
            <a:off x="457199" y="1965881"/>
            <a:ext cx="4416552" cy="877824"/>
          </a:xfrm>
          <a:prstGeom prst="rect">
            <a:avLst/>
          </a:prstGeom>
        </p:spPr>
        <p:txBody>
          <a:bodyPr vert="horz">
            <a:normAutofit/>
          </a:bodyPr>
          <a:lstStyle>
            <a:lvl1pPr marL="0" indent="0">
              <a:buNone/>
              <a:defRPr lang="en-US" sz="1600" kern="1200" dirty="0">
                <a:solidFill>
                  <a:schemeClr val="bg1"/>
                </a:solidFill>
                <a:latin typeface="+mn-lt"/>
                <a:ea typeface="+mn-ea"/>
                <a:cs typeface="+mn-cs"/>
              </a:defRPr>
            </a:lvl1pPr>
            <a:lvl2pPr>
              <a:defRPr sz="1300">
                <a:solidFill>
                  <a:srgbClr val="5A5A5A"/>
                </a:solidFill>
              </a:defRPr>
            </a:lvl2pPr>
            <a:lvl3pPr>
              <a:defRPr sz="1300">
                <a:solidFill>
                  <a:srgbClr val="5A5A5A"/>
                </a:solidFill>
              </a:defRPr>
            </a:lvl3pPr>
            <a:lvl4pPr>
              <a:defRPr sz="1300">
                <a:solidFill>
                  <a:srgbClr val="5A5A5A"/>
                </a:solidFill>
              </a:defRPr>
            </a:lvl4pPr>
            <a:lvl5pPr>
              <a:defRPr sz="1300">
                <a:solidFill>
                  <a:srgbClr val="5A5A5A"/>
                </a:solidFill>
              </a:defRPr>
            </a:lvl5pPr>
          </a:lstStyle>
          <a:p>
            <a:pPr lvl="0"/>
            <a:r>
              <a:rPr lang="en-US" dirty="0"/>
              <a:t>Click to edit Master text styles</a:t>
            </a:r>
          </a:p>
        </p:txBody>
      </p:sp>
      <p:pic>
        <p:nvPicPr>
          <p:cNvPr id="6" name="Picture 5">
            <a:extLst>
              <a:ext uri="{FF2B5EF4-FFF2-40B4-BE49-F238E27FC236}">
                <a16:creationId xmlns:a16="http://schemas.microsoft.com/office/drawing/2014/main" id="{343094CD-CEBB-4BF8-921C-3D5737E0A2E6}"/>
              </a:ext>
            </a:extLst>
          </p:cNvPr>
          <p:cNvPicPr>
            <a:picLocks noChangeAspect="1"/>
          </p:cNvPicPr>
          <p:nvPr userDrawn="1"/>
        </p:nvPicPr>
        <p:blipFill>
          <a:blip r:embed="rId3"/>
          <a:stretch>
            <a:fillRect/>
          </a:stretch>
        </p:blipFill>
        <p:spPr>
          <a:xfrm>
            <a:off x="7160342" y="555915"/>
            <a:ext cx="1734292" cy="541061"/>
          </a:xfrm>
          <a:prstGeom prst="rect">
            <a:avLst/>
          </a:prstGeom>
        </p:spPr>
      </p:pic>
    </p:spTree>
    <p:extLst>
      <p:ext uri="{BB962C8B-B14F-4D97-AF65-F5344CB8AC3E}">
        <p14:creationId xmlns:p14="http://schemas.microsoft.com/office/powerpoint/2010/main" val="3544625501"/>
      </p:ext>
    </p:extLst>
  </p:cSld>
  <p:clrMapOvr>
    <a:masterClrMapping/>
  </p:clrMapOvr>
  <p:extLst>
    <p:ext uri="{DCECCB84-F9BA-43D5-87BE-67443E8EF086}">
      <p15:sldGuideLst xmlns:p15="http://schemas.microsoft.com/office/powerpoint/2012/main">
        <p15:guide id="2" pos="288">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Cover slide">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bwMode="ltGray">
          <a:xfrm>
            <a:off x="1354" y="0"/>
            <a:ext cx="9141291" cy="5143500"/>
          </a:xfrm>
          <a:prstGeom prst="rect">
            <a:avLst/>
          </a:prstGeom>
        </p:spPr>
      </p:pic>
      <p:pic>
        <p:nvPicPr>
          <p:cNvPr id="14" name="Picture 13" descr="GUGG_logo_RGB_white.pn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7199" y="685753"/>
            <a:ext cx="2294001" cy="181737"/>
          </a:xfrm>
          <a:prstGeom prst="rect">
            <a:avLst/>
          </a:prstGeom>
        </p:spPr>
      </p:pic>
      <p:sp>
        <p:nvSpPr>
          <p:cNvPr id="2" name="Title 1"/>
          <p:cNvSpPr>
            <a:spLocks noGrp="1"/>
          </p:cNvSpPr>
          <p:nvPr>
            <p:ph type="ctrTitle"/>
          </p:nvPr>
        </p:nvSpPr>
        <p:spPr bwMode="white">
          <a:xfrm>
            <a:off x="457199" y="1299972"/>
            <a:ext cx="6673442" cy="1166740"/>
          </a:xfrm>
          <a:prstGeom prst="rect">
            <a:avLst/>
          </a:prstGeom>
        </p:spPr>
        <p:txBody>
          <a:bodyPr anchor="b">
            <a:normAutofit/>
          </a:bodyPr>
          <a:lstStyle>
            <a:lvl1pPr>
              <a:defRPr sz="3600">
                <a:solidFill>
                  <a:schemeClr val="bg1"/>
                </a:solidFill>
              </a:defRPr>
            </a:lvl1pPr>
          </a:lstStyle>
          <a:p>
            <a:r>
              <a:rPr lang="en-US"/>
              <a:t>Click to edit Master title style</a:t>
            </a:r>
            <a:endParaRPr lang="en-US" dirty="0"/>
          </a:p>
        </p:txBody>
      </p:sp>
      <p:sp>
        <p:nvSpPr>
          <p:cNvPr id="6" name="Text Placeholder 22"/>
          <p:cNvSpPr>
            <a:spLocks noGrp="1"/>
          </p:cNvSpPr>
          <p:nvPr>
            <p:ph type="body" sz="quarter" idx="11"/>
          </p:nvPr>
        </p:nvSpPr>
        <p:spPr bwMode="white">
          <a:xfrm>
            <a:off x="452438" y="2689860"/>
            <a:ext cx="6024562" cy="579120"/>
          </a:xfrm>
          <a:prstGeom prst="rect">
            <a:avLst/>
          </a:prstGeom>
        </p:spPr>
        <p:txBody>
          <a:bodyPr vert="horz">
            <a:normAutofit/>
          </a:bodyPr>
          <a:lstStyle>
            <a:lvl1pPr marL="0" indent="0">
              <a:buNone/>
              <a:defRPr lang="en-US" sz="1800" kern="1200" dirty="0">
                <a:solidFill>
                  <a:schemeClr val="bg1"/>
                </a:solidFill>
                <a:latin typeface="+mn-lt"/>
                <a:ea typeface="+mn-ea"/>
                <a:cs typeface="+mn-cs"/>
              </a:defRPr>
            </a:lvl1pPr>
            <a:lvl2pPr>
              <a:defRPr sz="1300">
                <a:solidFill>
                  <a:srgbClr val="5A5A5A"/>
                </a:solidFill>
              </a:defRPr>
            </a:lvl2pPr>
            <a:lvl3pPr>
              <a:defRPr sz="1300">
                <a:solidFill>
                  <a:srgbClr val="5A5A5A"/>
                </a:solidFill>
              </a:defRPr>
            </a:lvl3pPr>
            <a:lvl4pPr>
              <a:defRPr sz="1300">
                <a:solidFill>
                  <a:srgbClr val="5A5A5A"/>
                </a:solidFill>
              </a:defRPr>
            </a:lvl4pPr>
            <a:lvl5pPr>
              <a:defRPr sz="1300">
                <a:solidFill>
                  <a:srgbClr val="5A5A5A"/>
                </a:solidFill>
              </a:defRPr>
            </a:lvl5pPr>
          </a:lstStyle>
          <a:p>
            <a:pPr lvl="0"/>
            <a:r>
              <a:rPr lang="en-US"/>
              <a:t>Click to edit Master text styles</a:t>
            </a:r>
          </a:p>
        </p:txBody>
      </p:sp>
    </p:spTree>
    <p:extLst>
      <p:ext uri="{BB962C8B-B14F-4D97-AF65-F5344CB8AC3E}">
        <p14:creationId xmlns:p14="http://schemas.microsoft.com/office/powerpoint/2010/main" val="1297974796"/>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1_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bwMode="auto">
          <a:xfrm>
            <a:off x="422820" y="228600"/>
            <a:ext cx="109728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1" y="2064258"/>
            <a:ext cx="7825946" cy="212598"/>
          </a:xfrm>
          <a:ln algn="ctr"/>
        </p:spPr>
        <p:txBody>
          <a:bodyPr tIns="0"/>
          <a:lstStyle>
            <a:lvl1pPr marL="0" indent="0" algn="l" rtl="0" fontAlgn="base">
              <a:lnSpc>
                <a:spcPct val="100000"/>
              </a:lnSpc>
              <a:spcBef>
                <a:spcPct val="0"/>
              </a:spcBef>
              <a:spcAft>
                <a:spcPct val="0"/>
              </a:spcAft>
              <a:defRPr lang="en-US" sz="15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dirty="0"/>
          </a:p>
        </p:txBody>
      </p:sp>
      <p:cxnSp>
        <p:nvCxnSpPr>
          <p:cNvPr id="6" name="Straight Connector 5"/>
          <p:cNvCxnSpPr/>
          <p:nvPr userDrawn="1"/>
        </p:nvCxnSpPr>
        <p:spPr bwMode="auto">
          <a:xfrm>
            <a:off x="791746" y="1981845"/>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4771480"/>
            <a:ext cx="1382376" cy="22317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Tree>
    <p:extLst>
      <p:ext uri="{BB962C8B-B14F-4D97-AF65-F5344CB8AC3E}">
        <p14:creationId xmlns:p14="http://schemas.microsoft.com/office/powerpoint/2010/main" val="241101254"/>
      </p:ext>
    </p:extLst>
  </p:cSld>
  <p:clrMapOvr>
    <a:masterClrMapping/>
  </p:clrMapOvr>
  <p:transition>
    <p:cover dir="r"/>
  </p:transition>
  <p:extLst>
    <p:ext uri="{DCECCB84-F9BA-43D5-87BE-67443E8EF086}">
      <p15:sldGuideLst xmlns:p15="http://schemas.microsoft.com/office/powerpoint/2012/main">
        <p15:guide id="1" orient="horz" pos="4200">
          <p15:clr>
            <a:srgbClr val="FBAE40"/>
          </p15:clr>
        </p15:guide>
        <p15:guide id="4" pos="7328">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2_Title Slide">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bwMode="ltGray">
          <a:xfrm>
            <a:off x="1354" y="0"/>
            <a:ext cx="9141291" cy="5143500"/>
          </a:xfrm>
          <a:prstGeom prst="rect">
            <a:avLst/>
          </a:prstGeom>
        </p:spPr>
      </p:pic>
      <p:sp>
        <p:nvSpPr>
          <p:cNvPr id="10" name="Title 1"/>
          <p:cNvSpPr>
            <a:spLocks noGrp="1"/>
          </p:cNvSpPr>
          <p:nvPr>
            <p:ph type="ctrTitle"/>
          </p:nvPr>
        </p:nvSpPr>
        <p:spPr bwMode="white">
          <a:xfrm>
            <a:off x="457200" y="1964990"/>
            <a:ext cx="7597739" cy="1111009"/>
          </a:xfrm>
          <a:prstGeom prst="rect">
            <a:avLst/>
          </a:prstGeom>
        </p:spPr>
        <p:txBody>
          <a:bodyPr anchor="t">
            <a:normAutofit/>
          </a:bodyPr>
          <a:lstStyle>
            <a:lvl1pPr>
              <a:defRPr sz="3600">
                <a:solidFill>
                  <a:schemeClr val="bg1"/>
                </a:solidFill>
              </a:defRPr>
            </a:lvl1pPr>
          </a:lstStyle>
          <a:p>
            <a:r>
              <a:rPr lang="en-US"/>
              <a:t>Click to edit Master title style</a:t>
            </a:r>
            <a:endParaRPr lang="en-US" dirty="0"/>
          </a:p>
        </p:txBody>
      </p:sp>
      <p:sp>
        <p:nvSpPr>
          <p:cNvPr id="15" name="Text Placeholder 3"/>
          <p:cNvSpPr>
            <a:spLocks noGrp="1"/>
          </p:cNvSpPr>
          <p:nvPr>
            <p:ph type="body" sz="quarter" idx="14"/>
          </p:nvPr>
        </p:nvSpPr>
        <p:spPr bwMode="white">
          <a:xfrm>
            <a:off x="457200" y="1576221"/>
            <a:ext cx="6991350" cy="387350"/>
          </a:xfrm>
        </p:spPr>
        <p:txBody>
          <a:bodyPr anchor="ctr">
            <a:normAutofit/>
          </a:bodyPr>
          <a:lstStyle>
            <a:lvl1pPr>
              <a:defRPr sz="1800">
                <a:solidFill>
                  <a:schemeClr val="bg1"/>
                </a:solidFill>
              </a:defRPr>
            </a:lvl1pPr>
          </a:lstStyle>
          <a:p>
            <a:pPr lvl="0"/>
            <a:r>
              <a:rPr lang="en-US"/>
              <a:t>Click to edit Master text styles</a:t>
            </a:r>
          </a:p>
        </p:txBody>
      </p:sp>
      <p:pic>
        <p:nvPicPr>
          <p:cNvPr id="18" name="Picture 17" descr="GUGG_logo_RGB_white.pn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7199" y="685753"/>
            <a:ext cx="2294001" cy="181737"/>
          </a:xfrm>
          <a:prstGeom prst="rect">
            <a:avLst/>
          </a:prstGeom>
        </p:spPr>
      </p:pic>
      <p:sp>
        <p:nvSpPr>
          <p:cNvPr id="19" name="Text Placeholder 22"/>
          <p:cNvSpPr>
            <a:spLocks noGrp="1"/>
          </p:cNvSpPr>
          <p:nvPr>
            <p:ph type="body" sz="quarter" idx="11"/>
          </p:nvPr>
        </p:nvSpPr>
        <p:spPr bwMode="white">
          <a:xfrm>
            <a:off x="452438" y="3785046"/>
            <a:ext cx="6991350" cy="409574"/>
          </a:xfrm>
          <a:prstGeom prst="rect">
            <a:avLst/>
          </a:prstGeom>
        </p:spPr>
        <p:txBody>
          <a:bodyPr vert="horz">
            <a:normAutofit/>
          </a:bodyPr>
          <a:lstStyle>
            <a:lvl1pPr marL="0" indent="0">
              <a:buNone/>
              <a:defRPr lang="en-US" sz="1800" kern="1200" dirty="0">
                <a:solidFill>
                  <a:schemeClr val="bg1"/>
                </a:solidFill>
                <a:latin typeface="+mn-lt"/>
                <a:ea typeface="+mn-ea"/>
                <a:cs typeface="+mn-cs"/>
              </a:defRPr>
            </a:lvl1pPr>
            <a:lvl2pPr>
              <a:defRPr sz="1300">
                <a:solidFill>
                  <a:srgbClr val="5A5A5A"/>
                </a:solidFill>
              </a:defRPr>
            </a:lvl2pPr>
            <a:lvl3pPr>
              <a:defRPr sz="1300">
                <a:solidFill>
                  <a:srgbClr val="5A5A5A"/>
                </a:solidFill>
              </a:defRPr>
            </a:lvl3pPr>
            <a:lvl4pPr>
              <a:defRPr sz="1300">
                <a:solidFill>
                  <a:srgbClr val="5A5A5A"/>
                </a:solidFill>
              </a:defRPr>
            </a:lvl4pPr>
            <a:lvl5pPr>
              <a:defRPr sz="1300">
                <a:solidFill>
                  <a:srgbClr val="5A5A5A"/>
                </a:solidFill>
              </a:defRPr>
            </a:lvl5pPr>
          </a:lstStyle>
          <a:p>
            <a:pPr lvl="0"/>
            <a:r>
              <a:rPr lang="en-US"/>
              <a:t>Click to edit Master text styles</a:t>
            </a:r>
          </a:p>
        </p:txBody>
      </p:sp>
      <p:sp>
        <p:nvSpPr>
          <p:cNvPr id="20" name="Text Placeholder 5"/>
          <p:cNvSpPr>
            <a:spLocks noGrp="1"/>
          </p:cNvSpPr>
          <p:nvPr>
            <p:ph type="body" sz="quarter" idx="15"/>
          </p:nvPr>
        </p:nvSpPr>
        <p:spPr bwMode="white">
          <a:xfrm>
            <a:off x="457200" y="3277245"/>
            <a:ext cx="6991350" cy="392347"/>
          </a:xfrm>
        </p:spPr>
        <p:txBody>
          <a:bodyPr anchor="t">
            <a:normAutofit/>
          </a:bodyPr>
          <a:lstStyle>
            <a:lvl1pPr>
              <a:lnSpc>
                <a:spcPct val="110000"/>
              </a:lnSpc>
              <a:spcBef>
                <a:spcPts val="0"/>
              </a:spcBef>
              <a:defRPr sz="180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2862232639"/>
      </p:ext>
    </p:extLst>
  </p:cSld>
  <p:clrMapOvr>
    <a:masterClrMapping/>
  </p:clrMapOvr>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16" name="Picture 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bwMode="ltGray">
          <a:xfrm>
            <a:off x="0" y="0"/>
            <a:ext cx="9144000" cy="1097280"/>
          </a:xfrm>
          <a:prstGeom prst="rect">
            <a:avLst/>
          </a:prstGeom>
        </p:spPr>
      </p:pic>
      <p:pic>
        <p:nvPicPr>
          <p:cNvPr id="17" name="Picture 16" descr="GUGG_logo_RGB_white.pn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7199" y="461328"/>
            <a:ext cx="2294001" cy="181737"/>
          </a:xfrm>
          <a:prstGeom prst="rect">
            <a:avLst/>
          </a:prstGeom>
        </p:spPr>
      </p:pic>
      <p:sp>
        <p:nvSpPr>
          <p:cNvPr id="10" name="Title 1"/>
          <p:cNvSpPr>
            <a:spLocks noGrp="1"/>
          </p:cNvSpPr>
          <p:nvPr>
            <p:ph type="ctrTitle"/>
          </p:nvPr>
        </p:nvSpPr>
        <p:spPr>
          <a:xfrm>
            <a:off x="457200" y="1964990"/>
            <a:ext cx="8232775" cy="1111009"/>
          </a:xfrm>
          <a:prstGeom prst="rect">
            <a:avLst/>
          </a:prstGeom>
        </p:spPr>
        <p:txBody>
          <a:bodyPr anchor="t">
            <a:normAutofit/>
          </a:bodyPr>
          <a:lstStyle>
            <a:lvl1pPr>
              <a:defRPr sz="3600">
                <a:solidFill>
                  <a:schemeClr val="accent1"/>
                </a:solidFill>
              </a:defRPr>
            </a:lvl1pPr>
          </a:lstStyle>
          <a:p>
            <a:r>
              <a:rPr lang="en-US"/>
              <a:t>Click to edit Master title style</a:t>
            </a:r>
            <a:endParaRPr lang="en-US" dirty="0"/>
          </a:p>
        </p:txBody>
      </p:sp>
      <p:sp>
        <p:nvSpPr>
          <p:cNvPr id="15" name="Text Placeholder 3"/>
          <p:cNvSpPr>
            <a:spLocks noGrp="1"/>
          </p:cNvSpPr>
          <p:nvPr>
            <p:ph type="body" sz="quarter" idx="14"/>
          </p:nvPr>
        </p:nvSpPr>
        <p:spPr>
          <a:xfrm>
            <a:off x="457200" y="1576221"/>
            <a:ext cx="6991350" cy="387350"/>
          </a:xfrm>
        </p:spPr>
        <p:txBody>
          <a:bodyPr anchor="ctr">
            <a:normAutofit/>
          </a:bodyPr>
          <a:lstStyle>
            <a:lvl1pPr>
              <a:defRPr sz="1800"/>
            </a:lvl1pPr>
          </a:lstStyle>
          <a:p>
            <a:pPr lvl="0"/>
            <a:r>
              <a:rPr lang="en-US"/>
              <a:t>Click to edit Master text styles</a:t>
            </a:r>
          </a:p>
        </p:txBody>
      </p:sp>
      <p:sp>
        <p:nvSpPr>
          <p:cNvPr id="11" name="Text Placeholder 22"/>
          <p:cNvSpPr>
            <a:spLocks noGrp="1"/>
          </p:cNvSpPr>
          <p:nvPr>
            <p:ph type="body" sz="quarter" idx="11"/>
          </p:nvPr>
        </p:nvSpPr>
        <p:spPr>
          <a:xfrm>
            <a:off x="452438" y="3769806"/>
            <a:ext cx="6991350" cy="409574"/>
          </a:xfrm>
          <a:prstGeom prst="rect">
            <a:avLst/>
          </a:prstGeom>
        </p:spPr>
        <p:txBody>
          <a:bodyPr vert="horz">
            <a:normAutofit/>
          </a:bodyPr>
          <a:lstStyle>
            <a:lvl1pPr marL="0" indent="0">
              <a:buNone/>
              <a:defRPr lang="en-US" sz="1800" kern="1200" dirty="0">
                <a:solidFill>
                  <a:schemeClr val="tx1"/>
                </a:solidFill>
                <a:latin typeface="+mn-lt"/>
                <a:ea typeface="+mn-ea"/>
                <a:cs typeface="+mn-cs"/>
              </a:defRPr>
            </a:lvl1pPr>
            <a:lvl2pPr>
              <a:defRPr sz="1300">
                <a:solidFill>
                  <a:srgbClr val="5A5A5A"/>
                </a:solidFill>
              </a:defRPr>
            </a:lvl2pPr>
            <a:lvl3pPr>
              <a:defRPr sz="1300">
                <a:solidFill>
                  <a:srgbClr val="5A5A5A"/>
                </a:solidFill>
              </a:defRPr>
            </a:lvl3pPr>
            <a:lvl4pPr>
              <a:defRPr sz="1300">
                <a:solidFill>
                  <a:srgbClr val="5A5A5A"/>
                </a:solidFill>
              </a:defRPr>
            </a:lvl4pPr>
            <a:lvl5pPr>
              <a:defRPr sz="1300">
                <a:solidFill>
                  <a:srgbClr val="5A5A5A"/>
                </a:solidFill>
              </a:defRPr>
            </a:lvl5pPr>
          </a:lstStyle>
          <a:p>
            <a:pPr lvl="0"/>
            <a:r>
              <a:rPr lang="en-US"/>
              <a:t>Click to edit Master text styles</a:t>
            </a:r>
          </a:p>
        </p:txBody>
      </p:sp>
      <p:sp>
        <p:nvSpPr>
          <p:cNvPr id="18" name="Text Placeholder 5"/>
          <p:cNvSpPr>
            <a:spLocks noGrp="1"/>
          </p:cNvSpPr>
          <p:nvPr>
            <p:ph type="body" sz="quarter" idx="15"/>
          </p:nvPr>
        </p:nvSpPr>
        <p:spPr>
          <a:xfrm>
            <a:off x="457200" y="3277245"/>
            <a:ext cx="6991350" cy="392347"/>
          </a:xfrm>
        </p:spPr>
        <p:txBody>
          <a:bodyPr anchor="t">
            <a:normAutofit/>
          </a:bodyPr>
          <a:lstStyle>
            <a:lvl1pPr>
              <a:lnSpc>
                <a:spcPct val="110000"/>
              </a:lnSpc>
              <a:spcBef>
                <a:spcPts val="0"/>
              </a:spcBef>
              <a:defRPr sz="18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1056548090"/>
      </p:ext>
    </p:extLst>
  </p:cSld>
  <p:clrMapOvr>
    <a:masterClrMapping/>
  </p:clrMapOvr>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p:cSld name="1_Section Divider_Gra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BBDA52E-DCFA-4904-B636-B8FCEABECED1}"/>
              </a:ext>
            </a:extLst>
          </p:cNvPr>
          <p:cNvSpPr/>
          <p:nvPr userDrawn="1"/>
        </p:nvSpPr>
        <p:spPr>
          <a:xfrm>
            <a:off x="0" y="1367327"/>
            <a:ext cx="9144000" cy="1743342"/>
          </a:xfrm>
          <a:prstGeom prst="rect">
            <a:avLst/>
          </a:prstGeom>
          <a:solidFill>
            <a:schemeClr val="accent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itle 1"/>
          <p:cNvSpPr>
            <a:spLocks noGrp="1"/>
          </p:cNvSpPr>
          <p:nvPr>
            <p:ph type="ctrTitle"/>
          </p:nvPr>
        </p:nvSpPr>
        <p:spPr>
          <a:xfrm>
            <a:off x="457199" y="1386840"/>
            <a:ext cx="8232775" cy="1691640"/>
          </a:xfrm>
          <a:prstGeom prst="rect">
            <a:avLst/>
          </a:prstGeom>
        </p:spPr>
        <p:txBody>
          <a:bodyPr anchor="ctr">
            <a:normAutofit/>
          </a:bodyPr>
          <a:lstStyle>
            <a:lvl1pPr>
              <a:defRPr sz="3000">
                <a:solidFill>
                  <a:schemeClr val="bg1"/>
                </a:solidFill>
              </a:defRPr>
            </a:lvl1pPr>
          </a:lstStyle>
          <a:p>
            <a:r>
              <a:rPr lang="en-US" dirty="0"/>
              <a:t>Click to edit Master title style</a:t>
            </a:r>
          </a:p>
        </p:txBody>
      </p:sp>
      <p:sp>
        <p:nvSpPr>
          <p:cNvPr id="13" name="Slide Number Placeholder 12"/>
          <p:cNvSpPr>
            <a:spLocks noGrp="1"/>
          </p:cNvSpPr>
          <p:nvPr>
            <p:ph type="sldNum" sz="quarter" idx="12"/>
          </p:nvPr>
        </p:nvSpPr>
        <p:spPr/>
        <p:txBody>
          <a:bodyPr/>
          <a:lstStyle/>
          <a:p>
            <a:pPr>
              <a:defRPr/>
            </a:pPr>
            <a:fld id="{F238DE98-1AE3-47D9-BF6F-6F84AEE58661}" type="slidenum">
              <a:rPr lang="en-US" smtClean="0"/>
              <a:pPr>
                <a:defRPr/>
              </a:pPr>
              <a:t>‹#›</a:t>
            </a:fld>
            <a:endParaRPr lang="en-US" dirty="0"/>
          </a:p>
        </p:txBody>
      </p:sp>
      <p:sp>
        <p:nvSpPr>
          <p:cNvPr id="14" name="Footer Placeholder 13"/>
          <p:cNvSpPr>
            <a:spLocks noGrp="1"/>
          </p:cNvSpPr>
          <p:nvPr>
            <p:ph type="ftr" sz="quarter" idx="13"/>
          </p:nvPr>
        </p:nvSpPr>
        <p:spPr/>
        <p:txBody>
          <a:bodyPr/>
          <a:lstStyle/>
          <a:p>
            <a:r>
              <a:rPr lang="en-US"/>
              <a:t>Guggenheim Investments</a:t>
            </a:r>
            <a:endParaRPr lang="en-US" dirty="0"/>
          </a:p>
        </p:txBody>
      </p:sp>
    </p:spTree>
    <p:extLst>
      <p:ext uri="{BB962C8B-B14F-4D97-AF65-F5344CB8AC3E}">
        <p14:creationId xmlns:p14="http://schemas.microsoft.com/office/powerpoint/2010/main" val="75478809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2" name="Title 1"/>
          <p:cNvSpPr>
            <a:spLocks noGrp="1"/>
          </p:cNvSpPr>
          <p:nvPr>
            <p:ph type="title"/>
          </p:nvPr>
        </p:nvSpPr>
        <p:spPr>
          <a:xfrm>
            <a:off x="455612" y="36576"/>
            <a:ext cx="8232775" cy="978408"/>
          </a:xfrm>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4" name="Footer Placeholder 3"/>
          <p:cNvSpPr>
            <a:spLocks noGrp="1"/>
          </p:cNvSpPr>
          <p:nvPr>
            <p:ph type="ftr" sz="quarter" idx="11"/>
          </p:nvPr>
        </p:nvSpPr>
        <p:spPr/>
        <p:txBody>
          <a:bodyPr/>
          <a:lstStyle/>
          <a:p>
            <a:r>
              <a:rPr lang="en-US"/>
              <a:t>Guggenheim Investments</a:t>
            </a:r>
            <a:endParaRPr lang="en-US" dirty="0"/>
          </a:p>
        </p:txBody>
      </p:sp>
      <p:sp>
        <p:nvSpPr>
          <p:cNvPr id="6" name="Text Placeholder 5"/>
          <p:cNvSpPr>
            <a:spLocks noGrp="1"/>
          </p:cNvSpPr>
          <p:nvPr>
            <p:ph type="body" sz="quarter" idx="12"/>
          </p:nvPr>
        </p:nvSpPr>
        <p:spPr>
          <a:xfrm>
            <a:off x="454025" y="1261872"/>
            <a:ext cx="6949440" cy="335584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2604493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4" name="Footer Placeholder 3"/>
          <p:cNvSpPr>
            <a:spLocks noGrp="1"/>
          </p:cNvSpPr>
          <p:nvPr>
            <p:ph type="ftr" sz="quarter" idx="11"/>
          </p:nvPr>
        </p:nvSpPr>
        <p:spPr/>
        <p:txBody>
          <a:bodyPr/>
          <a:lstStyle/>
          <a:p>
            <a:r>
              <a:rPr lang="en-US"/>
              <a:t>Guggenheim Investments</a:t>
            </a:r>
            <a:endParaRPr lang="en-US" dirty="0"/>
          </a:p>
        </p:txBody>
      </p:sp>
    </p:spTree>
    <p:extLst>
      <p:ext uri="{BB962C8B-B14F-4D97-AF65-F5344CB8AC3E}">
        <p14:creationId xmlns:p14="http://schemas.microsoft.com/office/powerpoint/2010/main" val="9462369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2" name="Title 1"/>
          <p:cNvSpPr>
            <a:spLocks noGrp="1"/>
          </p:cNvSpPr>
          <p:nvPr>
            <p:ph type="title"/>
          </p:nvPr>
        </p:nvSpPr>
        <p:spPr>
          <a:xfrm>
            <a:off x="454033" y="73840"/>
            <a:ext cx="8228006" cy="978408"/>
          </a:xfrm>
        </p:spPr>
        <p:txBody>
          <a:bodyPr/>
          <a:lstStyle/>
          <a:p>
            <a:r>
              <a:rPr lang="en-US"/>
              <a:t>Click to edit Master title style</a:t>
            </a:r>
            <a:endParaRPr lang="en-US" dirty="0"/>
          </a:p>
        </p:txBody>
      </p:sp>
      <p:sp>
        <p:nvSpPr>
          <p:cNvPr id="3" name="Slide Number Placeholder 2"/>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4" name="Footer Placeholder 3"/>
          <p:cNvSpPr>
            <a:spLocks noGrp="1"/>
          </p:cNvSpPr>
          <p:nvPr>
            <p:ph type="ftr" sz="quarter" idx="11"/>
          </p:nvPr>
        </p:nvSpPr>
        <p:spPr/>
        <p:txBody>
          <a:bodyPr/>
          <a:lstStyle/>
          <a:p>
            <a:r>
              <a:rPr lang="en-US"/>
              <a:t>Guggenheim Investments</a:t>
            </a:r>
            <a:endParaRPr lang="en-US" dirty="0"/>
          </a:p>
        </p:txBody>
      </p:sp>
      <p:sp>
        <p:nvSpPr>
          <p:cNvPr id="6" name="Content Placeholder 5"/>
          <p:cNvSpPr>
            <a:spLocks noGrp="1"/>
          </p:cNvSpPr>
          <p:nvPr>
            <p:ph sz="quarter" idx="12"/>
          </p:nvPr>
        </p:nvSpPr>
        <p:spPr>
          <a:xfrm>
            <a:off x="454033" y="1261872"/>
            <a:ext cx="3931920" cy="3143564"/>
          </a:xfrm>
        </p:spPr>
        <p:txBody>
          <a:bodyPr/>
          <a:lstStyle>
            <a:lvl1pPr>
              <a:spcBef>
                <a:spcPts val="600"/>
              </a:spcBef>
              <a:spcAft>
                <a:spcPts val="0"/>
              </a:spcAft>
              <a:defRPr/>
            </a:lvl1pPr>
            <a:lvl2pPr>
              <a:spcBef>
                <a:spcPts val="600"/>
              </a:spcBef>
              <a:spcAft>
                <a:spcPts val="0"/>
              </a:spcAft>
              <a:defRPr/>
            </a:lvl2pPr>
            <a:lvl3pPr>
              <a:spcBef>
                <a:spcPts val="600"/>
              </a:spcBef>
              <a:spcAft>
                <a:spcPts val="0"/>
              </a:spcAft>
              <a:defRPr/>
            </a:lvl3pPr>
            <a:lvl4pPr marL="548640" indent="-182880">
              <a:spcBef>
                <a:spcPts val="600"/>
              </a:spcBef>
              <a:spcAft>
                <a:spcPts val="0"/>
              </a:spcAft>
              <a:buClr>
                <a:schemeClr val="tx1"/>
              </a:buClr>
              <a:buFont typeface="Wingdings" panose="05000000000000000000" pitchFamily="2" charset="2"/>
              <a:buChar char=""/>
              <a:defRPr/>
            </a:lvl4pPr>
            <a:lvl5pPr>
              <a:spcBef>
                <a:spcPts val="600"/>
              </a:spcBef>
              <a:spcAft>
                <a:spcPts val="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5"/>
          <p:cNvSpPr>
            <a:spLocks noGrp="1"/>
          </p:cNvSpPr>
          <p:nvPr>
            <p:ph sz="quarter" idx="13"/>
          </p:nvPr>
        </p:nvSpPr>
        <p:spPr>
          <a:xfrm>
            <a:off x="4754879" y="1261872"/>
            <a:ext cx="3931920" cy="3143564"/>
          </a:xfrm>
        </p:spPr>
        <p:txBody>
          <a:bodyPr/>
          <a:lstStyle>
            <a:lvl1pPr>
              <a:spcBef>
                <a:spcPts val="600"/>
              </a:spcBef>
              <a:spcAft>
                <a:spcPts val="0"/>
              </a:spcAft>
              <a:defRPr/>
            </a:lvl1pPr>
            <a:lvl2pPr marL="173736" indent="-173736">
              <a:spcBef>
                <a:spcPts val="600"/>
              </a:spcBef>
              <a:spcAft>
                <a:spcPts val="0"/>
              </a:spcAft>
              <a:buFont typeface="Wingdings" panose="05000000000000000000" pitchFamily="2" charset="2"/>
              <a:buChar char=""/>
              <a:defRPr/>
            </a:lvl2pPr>
            <a:lvl3pPr marL="365760" indent="-182880">
              <a:spcBef>
                <a:spcPts val="600"/>
              </a:spcBef>
              <a:spcAft>
                <a:spcPts val="0"/>
              </a:spcAft>
              <a:buFont typeface="Arial" panose="020B0604020202020204" pitchFamily="34" charset="0"/>
              <a:buChar char="–"/>
              <a:defRPr/>
            </a:lvl3pPr>
            <a:lvl4pPr marL="548640" indent="-182880">
              <a:spcBef>
                <a:spcPts val="600"/>
              </a:spcBef>
              <a:spcAft>
                <a:spcPts val="0"/>
              </a:spcAft>
              <a:buFont typeface="Wingdings" panose="05000000000000000000" pitchFamily="2" charset="2"/>
              <a:buChar char=""/>
              <a:defRPr/>
            </a:lvl4pPr>
            <a:lvl5pPr>
              <a:spcBef>
                <a:spcPts val="600"/>
              </a:spcBef>
              <a:spcAft>
                <a:spcPts val="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79575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 columns with headers">
    <p:spTree>
      <p:nvGrpSpPr>
        <p:cNvPr id="1" name=""/>
        <p:cNvGrpSpPr/>
        <p:nvPr/>
      </p:nvGrpSpPr>
      <p:grpSpPr>
        <a:xfrm>
          <a:off x="0" y="0"/>
          <a:ext cx="0" cy="0"/>
          <a:chOff x="0" y="0"/>
          <a:chExt cx="0" cy="0"/>
        </a:xfrm>
      </p:grpSpPr>
      <p:sp>
        <p:nvSpPr>
          <p:cNvPr id="2" name="Title 1"/>
          <p:cNvSpPr>
            <a:spLocks noGrp="1"/>
          </p:cNvSpPr>
          <p:nvPr>
            <p:ph type="title"/>
          </p:nvPr>
        </p:nvSpPr>
        <p:spPr>
          <a:xfrm>
            <a:off x="454032" y="73840"/>
            <a:ext cx="8232775" cy="978408"/>
          </a:xfrm>
        </p:spPr>
        <p:txBody>
          <a:bodyPr/>
          <a:lstStyle/>
          <a:p>
            <a:r>
              <a:rPr lang="en-US"/>
              <a:t>Click to edit Master title style</a:t>
            </a:r>
            <a:endParaRPr lang="en-US" dirty="0"/>
          </a:p>
        </p:txBody>
      </p:sp>
      <p:sp>
        <p:nvSpPr>
          <p:cNvPr id="3" name="Slide Number Placeholder 2"/>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4" name="Footer Placeholder 3"/>
          <p:cNvSpPr>
            <a:spLocks noGrp="1"/>
          </p:cNvSpPr>
          <p:nvPr>
            <p:ph type="ftr" sz="quarter" idx="11"/>
          </p:nvPr>
        </p:nvSpPr>
        <p:spPr/>
        <p:txBody>
          <a:bodyPr/>
          <a:lstStyle/>
          <a:p>
            <a:r>
              <a:rPr lang="en-US"/>
              <a:t>Guggenheim Investments</a:t>
            </a:r>
            <a:endParaRPr lang="en-US" dirty="0"/>
          </a:p>
        </p:txBody>
      </p:sp>
      <p:sp>
        <p:nvSpPr>
          <p:cNvPr id="6" name="Content Placeholder 5"/>
          <p:cNvSpPr>
            <a:spLocks noGrp="1"/>
          </p:cNvSpPr>
          <p:nvPr>
            <p:ph sz="quarter" idx="12"/>
          </p:nvPr>
        </p:nvSpPr>
        <p:spPr>
          <a:xfrm>
            <a:off x="457200" y="1628184"/>
            <a:ext cx="3931920" cy="2634819"/>
          </a:xfrm>
        </p:spPr>
        <p:txBody>
          <a:bodyPr lIns="91440" tIns="91440"/>
          <a:lstStyle>
            <a:lvl1pPr>
              <a:spcBef>
                <a:spcPts val="600"/>
              </a:spcBef>
              <a:spcAft>
                <a:spcPts val="0"/>
              </a:spcAft>
              <a:defRPr/>
            </a:lvl1pPr>
            <a:lvl2pPr>
              <a:spcBef>
                <a:spcPts val="600"/>
              </a:spcBef>
              <a:spcAft>
                <a:spcPts val="0"/>
              </a:spcAft>
              <a:defRPr/>
            </a:lvl2pPr>
            <a:lvl3pPr marL="365760" indent="-182880">
              <a:spcBef>
                <a:spcPts val="600"/>
              </a:spcBef>
              <a:spcAft>
                <a:spcPts val="0"/>
              </a:spcAft>
              <a:defRPr/>
            </a:lvl3pPr>
            <a:lvl4pPr marL="548640" indent="-179388">
              <a:spcBef>
                <a:spcPts val="600"/>
              </a:spcBef>
              <a:spcAft>
                <a:spcPts val="0"/>
              </a:spcAft>
              <a:buClr>
                <a:schemeClr val="tx1"/>
              </a:buClr>
              <a:buFont typeface="Wingdings" panose="05000000000000000000" pitchFamily="2" charset="2"/>
              <a:buChar char=""/>
              <a:defRPr/>
            </a:lvl4pPr>
            <a:lvl5pPr>
              <a:spcBef>
                <a:spcPts val="600"/>
              </a:spcBef>
              <a:spcAft>
                <a:spcPts val="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5"/>
          <p:cNvSpPr>
            <a:spLocks noGrp="1"/>
          </p:cNvSpPr>
          <p:nvPr>
            <p:ph sz="quarter" idx="13"/>
          </p:nvPr>
        </p:nvSpPr>
        <p:spPr>
          <a:xfrm>
            <a:off x="4754880" y="1628184"/>
            <a:ext cx="3931920" cy="2634819"/>
          </a:xfrm>
        </p:spPr>
        <p:txBody>
          <a:bodyPr lIns="91440" tIns="91440"/>
          <a:lstStyle>
            <a:lvl1pPr>
              <a:spcBef>
                <a:spcPts val="600"/>
              </a:spcBef>
              <a:spcAft>
                <a:spcPts val="0"/>
              </a:spcAft>
              <a:defRPr/>
            </a:lvl1pPr>
            <a:lvl2pPr marL="173736" indent="-173736">
              <a:spcBef>
                <a:spcPts val="600"/>
              </a:spcBef>
              <a:spcAft>
                <a:spcPts val="0"/>
              </a:spcAft>
              <a:buFont typeface="Wingdings" panose="05000000000000000000" pitchFamily="2" charset="2"/>
              <a:buChar char=""/>
              <a:defRPr/>
            </a:lvl2pPr>
            <a:lvl3pPr marL="365760" indent="-182880">
              <a:spcBef>
                <a:spcPts val="600"/>
              </a:spcBef>
              <a:spcAft>
                <a:spcPts val="0"/>
              </a:spcAft>
              <a:buFont typeface="Arial" panose="020B0604020202020204" pitchFamily="34" charset="0"/>
              <a:buChar char="–"/>
              <a:defRPr/>
            </a:lvl3pPr>
            <a:lvl4pPr marL="548640" indent="-182880">
              <a:spcBef>
                <a:spcPts val="600"/>
              </a:spcBef>
              <a:spcAft>
                <a:spcPts val="0"/>
              </a:spcAft>
              <a:buFont typeface="Wingdings" panose="05000000000000000000" pitchFamily="2" charset="2"/>
              <a:buChar char=""/>
              <a:defRPr/>
            </a:lvl4pPr>
            <a:lvl5pPr>
              <a:spcBef>
                <a:spcPts val="600"/>
              </a:spcBef>
              <a:spcAft>
                <a:spcPts val="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7"/>
          <p:cNvSpPr>
            <a:spLocks noGrp="1"/>
          </p:cNvSpPr>
          <p:nvPr>
            <p:ph type="body" sz="quarter" idx="14"/>
          </p:nvPr>
        </p:nvSpPr>
        <p:spPr>
          <a:xfrm>
            <a:off x="457200" y="1261872"/>
            <a:ext cx="3931920" cy="320040"/>
          </a:xfrm>
          <a:solidFill>
            <a:schemeClr val="accent1"/>
          </a:solidFill>
          <a:ln>
            <a:noFill/>
          </a:ln>
        </p:spPr>
        <p:txBody>
          <a:bodyPr lIns="91440" anchor="ctr"/>
          <a:lstStyle>
            <a:lvl1pPr>
              <a:spcBef>
                <a:spcPts val="0"/>
              </a:spcBef>
              <a:defRPr b="1">
                <a:solidFill>
                  <a:schemeClr val="bg1"/>
                </a:solidFill>
              </a:defRPr>
            </a:lvl1pPr>
            <a:lvl2pPr>
              <a:defRPr b="1">
                <a:solidFill>
                  <a:schemeClr val="bg1"/>
                </a:solidFill>
              </a:defRPr>
            </a:lvl2pPr>
            <a:lvl3pPr marL="169164" indent="0">
              <a:buNone/>
              <a:defRPr b="1">
                <a:solidFill>
                  <a:schemeClr val="bg1"/>
                </a:solidFill>
              </a:defRPr>
            </a:lvl3pPr>
            <a:lvl4pPr>
              <a:defRPr b="1">
                <a:solidFill>
                  <a:schemeClr val="bg1"/>
                </a:solidFill>
              </a:defRPr>
            </a:lvl4pPr>
            <a:lvl5pPr>
              <a:defRPr b="1">
                <a:solidFill>
                  <a:schemeClr val="bg1"/>
                </a:solidFill>
              </a:defRPr>
            </a:lvl5pPr>
          </a:lstStyle>
          <a:p>
            <a:pPr lvl="0"/>
            <a:r>
              <a:rPr lang="en-US"/>
              <a:t>Click to edit Master text styles</a:t>
            </a:r>
          </a:p>
        </p:txBody>
      </p:sp>
      <p:sp>
        <p:nvSpPr>
          <p:cNvPr id="12" name="Text Placeholder 7"/>
          <p:cNvSpPr>
            <a:spLocks noGrp="1"/>
          </p:cNvSpPr>
          <p:nvPr>
            <p:ph type="body" sz="quarter" idx="16"/>
          </p:nvPr>
        </p:nvSpPr>
        <p:spPr>
          <a:xfrm>
            <a:off x="4754880" y="1261872"/>
            <a:ext cx="3931920" cy="320040"/>
          </a:xfrm>
          <a:solidFill>
            <a:schemeClr val="accent1"/>
          </a:solidFill>
        </p:spPr>
        <p:txBody>
          <a:bodyPr lIns="91440" anchor="ctr"/>
          <a:lstStyle>
            <a:lvl1pPr>
              <a:spcBef>
                <a:spcPts val="0"/>
              </a:spcBef>
              <a:defRPr b="1">
                <a:solidFill>
                  <a:schemeClr val="bg1"/>
                </a:solidFill>
              </a:defRPr>
            </a:lvl1pPr>
            <a:lvl2pPr>
              <a:defRPr b="1">
                <a:solidFill>
                  <a:schemeClr val="bg1"/>
                </a:solidFill>
              </a:defRPr>
            </a:lvl2pPr>
            <a:lvl3pPr marL="169164" indent="0">
              <a:buNone/>
              <a:defRPr b="1">
                <a:solidFill>
                  <a:schemeClr val="bg1"/>
                </a:solidFill>
              </a:defRPr>
            </a:lvl3pPr>
            <a:lvl4pPr>
              <a:defRPr b="1">
                <a:solidFill>
                  <a:schemeClr val="bg1"/>
                </a:solidFill>
              </a:defRPr>
            </a:lvl4pPr>
            <a:lvl5pPr>
              <a:defRPr b="1">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05914757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 Columns in a Grid">
    <p:spTree>
      <p:nvGrpSpPr>
        <p:cNvPr id="1" name=""/>
        <p:cNvGrpSpPr/>
        <p:nvPr/>
      </p:nvGrpSpPr>
      <p:grpSpPr>
        <a:xfrm>
          <a:off x="0" y="0"/>
          <a:ext cx="0" cy="0"/>
          <a:chOff x="0" y="0"/>
          <a:chExt cx="0" cy="0"/>
        </a:xfrm>
      </p:grpSpPr>
      <p:sp>
        <p:nvSpPr>
          <p:cNvPr id="6" name="Title 1"/>
          <p:cNvSpPr>
            <a:spLocks noGrp="1"/>
          </p:cNvSpPr>
          <p:nvPr>
            <p:ph type="title"/>
          </p:nvPr>
        </p:nvSpPr>
        <p:spPr>
          <a:xfrm>
            <a:off x="454032" y="73840"/>
            <a:ext cx="8232775" cy="978408"/>
          </a:xfrm>
          <a:noFill/>
        </p:spPr>
        <p:txBody>
          <a:bodyPr/>
          <a:lstStyle>
            <a:lvl1pPr>
              <a:defRPr>
                <a:solidFill>
                  <a:schemeClr val="accent1"/>
                </a:solidFill>
              </a:defRPr>
            </a:lvl1pPr>
          </a:lstStyle>
          <a:p>
            <a:r>
              <a:rPr lang="en-US"/>
              <a:t>Click to edit Master title style</a:t>
            </a:r>
            <a:endParaRPr lang="en-US" dirty="0"/>
          </a:p>
        </p:txBody>
      </p:sp>
      <p:sp>
        <p:nvSpPr>
          <p:cNvPr id="7" name="Slide Number Placeholder 6"/>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9" name="Footer Placeholder 8"/>
          <p:cNvSpPr>
            <a:spLocks noGrp="1"/>
          </p:cNvSpPr>
          <p:nvPr>
            <p:ph type="ftr" sz="quarter" idx="11"/>
          </p:nvPr>
        </p:nvSpPr>
        <p:spPr>
          <a:xfrm>
            <a:off x="5861049" y="4782020"/>
            <a:ext cx="2500605" cy="179279"/>
          </a:xfrm>
        </p:spPr>
        <p:txBody>
          <a:bodyPr/>
          <a:lstStyle/>
          <a:p>
            <a:r>
              <a:rPr lang="en-US"/>
              <a:t>Guggenheim Investments</a:t>
            </a:r>
            <a:endParaRPr lang="en-US" dirty="0"/>
          </a:p>
        </p:txBody>
      </p:sp>
      <p:sp>
        <p:nvSpPr>
          <p:cNvPr id="4" name="Content Placeholder 3"/>
          <p:cNvSpPr>
            <a:spLocks noGrp="1"/>
          </p:cNvSpPr>
          <p:nvPr>
            <p:ph sz="quarter" idx="19"/>
          </p:nvPr>
        </p:nvSpPr>
        <p:spPr>
          <a:xfrm>
            <a:off x="639126" y="1436552"/>
            <a:ext cx="3711495" cy="2991394"/>
          </a:xfrm>
        </p:spPr>
        <p:txBody>
          <a:bodyPr>
            <a:normAutofit/>
          </a:bodyPr>
          <a:lstStyle>
            <a:lvl1pPr>
              <a:spcBef>
                <a:spcPts val="600"/>
              </a:spcBef>
              <a:spcAft>
                <a:spcPts val="0"/>
              </a:spcAft>
              <a:defRPr sz="1600"/>
            </a:lvl1pPr>
            <a:lvl2pPr>
              <a:spcBef>
                <a:spcPts val="600"/>
              </a:spcBef>
              <a:spcAft>
                <a:spcPts val="0"/>
              </a:spcAft>
              <a:defRPr sz="1600"/>
            </a:lvl2pPr>
            <a:lvl3pPr>
              <a:spcBef>
                <a:spcPts val="600"/>
              </a:spcBef>
              <a:spcAft>
                <a:spcPts val="0"/>
              </a:spcAft>
              <a:defRPr sz="1600"/>
            </a:lvl3pPr>
            <a:lvl4pPr>
              <a:spcBef>
                <a:spcPts val="600"/>
              </a:spcBef>
              <a:spcAft>
                <a:spcPts val="0"/>
              </a:spcAft>
              <a:defRPr sz="1600"/>
            </a:lvl4pPr>
            <a:lvl5pPr>
              <a:spcBef>
                <a:spcPts val="600"/>
              </a:spcBef>
              <a:spcAft>
                <a:spcPts val="0"/>
              </a:spcAft>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
          <p:cNvSpPr>
            <a:spLocks noGrp="1"/>
          </p:cNvSpPr>
          <p:nvPr>
            <p:ph sz="quarter" idx="20"/>
          </p:nvPr>
        </p:nvSpPr>
        <p:spPr>
          <a:xfrm>
            <a:off x="4765224" y="1436552"/>
            <a:ext cx="3711495" cy="2991394"/>
          </a:xfrm>
        </p:spPr>
        <p:txBody>
          <a:bodyPr>
            <a:normAutofit/>
          </a:bodyPr>
          <a:lstStyle>
            <a:lvl1pPr>
              <a:spcBef>
                <a:spcPts val="600"/>
              </a:spcBef>
              <a:spcAft>
                <a:spcPts val="0"/>
              </a:spcAft>
              <a:defRPr sz="1600"/>
            </a:lvl1pPr>
            <a:lvl2pPr>
              <a:spcBef>
                <a:spcPts val="600"/>
              </a:spcBef>
              <a:spcAft>
                <a:spcPts val="0"/>
              </a:spcAft>
              <a:defRPr sz="1600"/>
            </a:lvl2pPr>
            <a:lvl3pPr>
              <a:spcBef>
                <a:spcPts val="600"/>
              </a:spcBef>
              <a:spcAft>
                <a:spcPts val="0"/>
              </a:spcAft>
              <a:defRPr sz="1600"/>
            </a:lvl3pPr>
            <a:lvl4pPr>
              <a:spcBef>
                <a:spcPts val="600"/>
              </a:spcBef>
              <a:spcAft>
                <a:spcPts val="0"/>
              </a:spcAft>
              <a:defRPr sz="1600"/>
            </a:lvl4pPr>
            <a:lvl5pPr>
              <a:spcBef>
                <a:spcPts val="600"/>
              </a:spcBef>
              <a:spcAft>
                <a:spcPts val="0"/>
              </a:spcAft>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Rectangle 1"/>
          <p:cNvSpPr/>
          <p:nvPr userDrawn="1"/>
        </p:nvSpPr>
        <p:spPr>
          <a:xfrm>
            <a:off x="454025" y="1267514"/>
            <a:ext cx="8232142" cy="3304486"/>
          </a:xfrm>
          <a:prstGeom prst="rect">
            <a:avLst/>
          </a:prstGeom>
          <a:noFill/>
          <a:ln w="635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cxnSp>
        <p:nvCxnSpPr>
          <p:cNvPr id="10" name="Straight Connector 9"/>
          <p:cNvCxnSpPr/>
          <p:nvPr userDrawn="1"/>
        </p:nvCxnSpPr>
        <p:spPr>
          <a:xfrm>
            <a:off x="4571048" y="1267514"/>
            <a:ext cx="1904" cy="3304486"/>
          </a:xfrm>
          <a:prstGeom prst="line">
            <a:avLst/>
          </a:prstGeom>
          <a:ln w="6350">
            <a:solidFill>
              <a:schemeClr val="accent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1" name="Rectangle 10"/>
          <p:cNvSpPr/>
          <p:nvPr userDrawn="1"/>
        </p:nvSpPr>
        <p:spPr bwMode="white">
          <a:xfrm>
            <a:off x="4481447" y="1173693"/>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6" name="Rectangle 15"/>
          <p:cNvSpPr/>
          <p:nvPr userDrawn="1"/>
        </p:nvSpPr>
        <p:spPr bwMode="white">
          <a:xfrm>
            <a:off x="361882" y="1173693"/>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7" name="Rectangle 16"/>
          <p:cNvSpPr/>
          <p:nvPr userDrawn="1"/>
        </p:nvSpPr>
        <p:spPr bwMode="white">
          <a:xfrm>
            <a:off x="8592437" y="1173693"/>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8" name="Rectangle 17"/>
          <p:cNvSpPr/>
          <p:nvPr userDrawn="1"/>
        </p:nvSpPr>
        <p:spPr bwMode="white">
          <a:xfrm>
            <a:off x="4481447" y="4478868"/>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 name="Rectangle 18"/>
          <p:cNvSpPr/>
          <p:nvPr userDrawn="1"/>
        </p:nvSpPr>
        <p:spPr bwMode="white">
          <a:xfrm>
            <a:off x="361882" y="4478868"/>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0" name="Rectangle 19"/>
          <p:cNvSpPr/>
          <p:nvPr userDrawn="1"/>
        </p:nvSpPr>
        <p:spPr bwMode="white">
          <a:xfrm>
            <a:off x="8592437" y="4478868"/>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15847203"/>
      </p:ext>
    </p:extLst>
  </p:cSld>
  <p:clrMapOvr>
    <a:masterClrMapping/>
  </p:clrMapOvr>
  <p:extLst>
    <p:ext uri="{DCECCB84-F9BA-43D5-87BE-67443E8EF086}">
      <p15:sldGuideLst xmlns:p15="http://schemas.microsoft.com/office/powerpoint/2012/main">
        <p15:guide id="1" orient="horz" pos="897">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sp>
        <p:nvSpPr>
          <p:cNvPr id="2" name="Title 1"/>
          <p:cNvSpPr>
            <a:spLocks noGrp="1"/>
          </p:cNvSpPr>
          <p:nvPr>
            <p:ph type="title"/>
          </p:nvPr>
        </p:nvSpPr>
        <p:spPr>
          <a:xfrm>
            <a:off x="454032" y="73840"/>
            <a:ext cx="8232775" cy="978408"/>
          </a:xfrm>
        </p:spPr>
        <p:txBody>
          <a:bodyPr/>
          <a:lstStyle/>
          <a:p>
            <a:r>
              <a:rPr lang="en-US"/>
              <a:t>Click to edit Master title style</a:t>
            </a:r>
            <a:endParaRPr lang="en-US" dirty="0"/>
          </a:p>
        </p:txBody>
      </p:sp>
      <p:sp>
        <p:nvSpPr>
          <p:cNvPr id="3" name="Slide Number Placeholder 2"/>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4" name="Footer Placeholder 3"/>
          <p:cNvSpPr>
            <a:spLocks noGrp="1"/>
          </p:cNvSpPr>
          <p:nvPr>
            <p:ph type="ftr" sz="quarter" idx="11"/>
          </p:nvPr>
        </p:nvSpPr>
        <p:spPr/>
        <p:txBody>
          <a:bodyPr/>
          <a:lstStyle/>
          <a:p>
            <a:r>
              <a:rPr lang="en-US"/>
              <a:t>Guggenheim Investments</a:t>
            </a:r>
            <a:endParaRPr lang="en-US" dirty="0"/>
          </a:p>
        </p:txBody>
      </p:sp>
      <p:sp>
        <p:nvSpPr>
          <p:cNvPr id="6" name="Content Placeholder 5"/>
          <p:cNvSpPr>
            <a:spLocks noGrp="1"/>
          </p:cNvSpPr>
          <p:nvPr>
            <p:ph sz="quarter" idx="12"/>
          </p:nvPr>
        </p:nvSpPr>
        <p:spPr>
          <a:xfrm>
            <a:off x="457200" y="1261872"/>
            <a:ext cx="2615184" cy="3001131"/>
          </a:xfrm>
        </p:spPr>
        <p:txBody>
          <a:bodyPr lIns="91440" tIns="91440">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marL="548640" indent="-182880">
              <a:spcBef>
                <a:spcPts val="600"/>
              </a:spcBef>
              <a:spcAft>
                <a:spcPts val="0"/>
              </a:spcAft>
              <a:buClr>
                <a:schemeClr val="tx1"/>
              </a:buClr>
              <a:buFont typeface="Wingdings" panose="05000000000000000000" pitchFamily="2" charset="2"/>
              <a:buChar char=""/>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5"/>
          <p:cNvSpPr>
            <a:spLocks noGrp="1"/>
          </p:cNvSpPr>
          <p:nvPr>
            <p:ph sz="quarter" idx="13"/>
          </p:nvPr>
        </p:nvSpPr>
        <p:spPr>
          <a:xfrm>
            <a:off x="6071623" y="1261872"/>
            <a:ext cx="2615184" cy="3001131"/>
          </a:xfrm>
        </p:spPr>
        <p:txBody>
          <a:bodyPr lIns="91440" tIns="91440">
            <a:normAutofit/>
          </a:bodyPr>
          <a:lstStyle>
            <a:lvl1pPr>
              <a:spcBef>
                <a:spcPts val="600"/>
              </a:spcBef>
              <a:spcAft>
                <a:spcPts val="0"/>
              </a:spcAft>
              <a:defRPr sz="1400"/>
            </a:lvl1pPr>
            <a:lvl2pPr marL="173038" indent="-173038">
              <a:spcBef>
                <a:spcPts val="600"/>
              </a:spcBef>
              <a:spcAft>
                <a:spcPts val="0"/>
              </a:spcAft>
              <a:buFont typeface="Wingdings" panose="05000000000000000000" pitchFamily="2" charset="2"/>
              <a:buChar char=""/>
              <a:defRPr sz="1400"/>
            </a:lvl2pPr>
            <a:lvl3pPr marL="365760" indent="-182880">
              <a:spcBef>
                <a:spcPts val="600"/>
              </a:spcBef>
              <a:spcAft>
                <a:spcPts val="0"/>
              </a:spcAft>
              <a:buFont typeface="Arial" panose="020B0604020202020204" pitchFamily="34" charset="0"/>
              <a:buChar char="–"/>
              <a:defRPr sz="1400"/>
            </a:lvl3pPr>
            <a:lvl4pPr marL="548640" indent="-182880">
              <a:spcBef>
                <a:spcPts val="600"/>
              </a:spcBef>
              <a:spcAft>
                <a:spcPts val="0"/>
              </a:spcAft>
              <a:buFont typeface="Wingdings" panose="05000000000000000000" pitchFamily="2" charset="2"/>
              <a:buChar char=""/>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5"/>
          <p:cNvSpPr>
            <a:spLocks noGrp="1"/>
          </p:cNvSpPr>
          <p:nvPr>
            <p:ph sz="quarter" idx="17"/>
          </p:nvPr>
        </p:nvSpPr>
        <p:spPr>
          <a:xfrm>
            <a:off x="3264411" y="1261872"/>
            <a:ext cx="2615184" cy="3001131"/>
          </a:xfrm>
        </p:spPr>
        <p:txBody>
          <a:bodyPr lIns="91440" tIns="91440">
            <a:normAutofit/>
          </a:bodyPr>
          <a:lstStyle>
            <a:lvl1pPr>
              <a:spcBef>
                <a:spcPts val="600"/>
              </a:spcBef>
              <a:spcAft>
                <a:spcPts val="0"/>
              </a:spcAft>
              <a:defRPr sz="1400"/>
            </a:lvl1pPr>
            <a:lvl2pPr marL="173736" indent="-173736">
              <a:spcBef>
                <a:spcPts val="600"/>
              </a:spcBef>
              <a:spcAft>
                <a:spcPts val="0"/>
              </a:spcAft>
              <a:buFont typeface="Wingdings" panose="05000000000000000000" pitchFamily="2" charset="2"/>
              <a:buChar char=""/>
              <a:defRPr sz="1400"/>
            </a:lvl2pPr>
            <a:lvl3pPr marL="365760" indent="-182880">
              <a:spcBef>
                <a:spcPts val="600"/>
              </a:spcBef>
              <a:spcAft>
                <a:spcPts val="0"/>
              </a:spcAft>
              <a:buFont typeface="Arial" panose="020B0604020202020204" pitchFamily="34" charset="0"/>
              <a:buChar char="–"/>
              <a:defRPr sz="1400"/>
            </a:lvl3pPr>
            <a:lvl4pPr marL="548640" indent="-182880">
              <a:spcBef>
                <a:spcPts val="600"/>
              </a:spcBef>
              <a:spcAft>
                <a:spcPts val="0"/>
              </a:spcAft>
              <a:buFont typeface="Wingdings" panose="05000000000000000000" pitchFamily="2" charset="2"/>
              <a:buChar char=""/>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5352491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 columns with headers">
    <p:spTree>
      <p:nvGrpSpPr>
        <p:cNvPr id="1" name=""/>
        <p:cNvGrpSpPr/>
        <p:nvPr/>
      </p:nvGrpSpPr>
      <p:grpSpPr>
        <a:xfrm>
          <a:off x="0" y="0"/>
          <a:ext cx="0" cy="0"/>
          <a:chOff x="0" y="0"/>
          <a:chExt cx="0" cy="0"/>
        </a:xfrm>
      </p:grpSpPr>
      <p:sp>
        <p:nvSpPr>
          <p:cNvPr id="2" name="Title 1"/>
          <p:cNvSpPr>
            <a:spLocks noGrp="1"/>
          </p:cNvSpPr>
          <p:nvPr>
            <p:ph type="title"/>
          </p:nvPr>
        </p:nvSpPr>
        <p:spPr>
          <a:xfrm>
            <a:off x="454032" y="73840"/>
            <a:ext cx="8232775" cy="978408"/>
          </a:xfrm>
        </p:spPr>
        <p:txBody>
          <a:bodyPr/>
          <a:lstStyle/>
          <a:p>
            <a:r>
              <a:rPr lang="en-US"/>
              <a:t>Click to edit Master title style</a:t>
            </a:r>
            <a:endParaRPr lang="en-US" dirty="0"/>
          </a:p>
        </p:txBody>
      </p:sp>
      <p:sp>
        <p:nvSpPr>
          <p:cNvPr id="3" name="Slide Number Placeholder 2"/>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4" name="Footer Placeholder 3"/>
          <p:cNvSpPr>
            <a:spLocks noGrp="1"/>
          </p:cNvSpPr>
          <p:nvPr>
            <p:ph type="ftr" sz="quarter" idx="11"/>
          </p:nvPr>
        </p:nvSpPr>
        <p:spPr/>
        <p:txBody>
          <a:bodyPr/>
          <a:lstStyle/>
          <a:p>
            <a:r>
              <a:rPr lang="en-US"/>
              <a:t>Guggenheim Investments</a:t>
            </a:r>
            <a:endParaRPr lang="en-US" dirty="0"/>
          </a:p>
        </p:txBody>
      </p:sp>
      <p:sp>
        <p:nvSpPr>
          <p:cNvPr id="6" name="Content Placeholder 5"/>
          <p:cNvSpPr>
            <a:spLocks noGrp="1"/>
          </p:cNvSpPr>
          <p:nvPr>
            <p:ph sz="quarter" idx="12"/>
          </p:nvPr>
        </p:nvSpPr>
        <p:spPr>
          <a:xfrm>
            <a:off x="457200" y="1628184"/>
            <a:ext cx="2615184" cy="2634819"/>
          </a:xfrm>
        </p:spPr>
        <p:txBody>
          <a:bodyPr lIns="91440" tIns="91440">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marL="548640" indent="-182880">
              <a:spcBef>
                <a:spcPts val="600"/>
              </a:spcBef>
              <a:spcAft>
                <a:spcPts val="0"/>
              </a:spcAft>
              <a:buClr>
                <a:schemeClr val="tx1"/>
              </a:buClr>
              <a:buFont typeface="Wingdings" panose="05000000000000000000" pitchFamily="2" charset="2"/>
              <a:buChar char=""/>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5"/>
          <p:cNvSpPr>
            <a:spLocks noGrp="1"/>
          </p:cNvSpPr>
          <p:nvPr>
            <p:ph sz="quarter" idx="13"/>
          </p:nvPr>
        </p:nvSpPr>
        <p:spPr>
          <a:xfrm>
            <a:off x="6071623" y="1628184"/>
            <a:ext cx="2615184" cy="2634819"/>
          </a:xfrm>
        </p:spPr>
        <p:txBody>
          <a:bodyPr lIns="91440" tIns="91440">
            <a:normAutofit/>
          </a:bodyPr>
          <a:lstStyle>
            <a:lvl1pPr>
              <a:spcBef>
                <a:spcPts val="600"/>
              </a:spcBef>
              <a:spcAft>
                <a:spcPts val="0"/>
              </a:spcAft>
              <a:defRPr sz="1400"/>
            </a:lvl1pPr>
            <a:lvl2pPr marL="173038" indent="-173038">
              <a:spcBef>
                <a:spcPts val="600"/>
              </a:spcBef>
              <a:spcAft>
                <a:spcPts val="0"/>
              </a:spcAft>
              <a:buFont typeface="Wingdings" panose="05000000000000000000" pitchFamily="2" charset="2"/>
              <a:buChar char=""/>
              <a:defRPr sz="1400"/>
            </a:lvl2pPr>
            <a:lvl3pPr marL="365760" indent="-182880">
              <a:spcBef>
                <a:spcPts val="600"/>
              </a:spcBef>
              <a:spcAft>
                <a:spcPts val="0"/>
              </a:spcAft>
              <a:buFont typeface="Arial" panose="020B0604020202020204" pitchFamily="34" charset="0"/>
              <a:buChar char="–"/>
              <a:defRPr sz="1400"/>
            </a:lvl3pPr>
            <a:lvl4pPr marL="548640" indent="-182880">
              <a:spcBef>
                <a:spcPts val="600"/>
              </a:spcBef>
              <a:spcAft>
                <a:spcPts val="0"/>
              </a:spcAft>
              <a:buFont typeface="Wingdings" panose="05000000000000000000" pitchFamily="2" charset="2"/>
              <a:buChar char=""/>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7"/>
          <p:cNvSpPr>
            <a:spLocks noGrp="1"/>
          </p:cNvSpPr>
          <p:nvPr>
            <p:ph type="body" sz="quarter" idx="14"/>
          </p:nvPr>
        </p:nvSpPr>
        <p:spPr>
          <a:xfrm>
            <a:off x="457200" y="1261872"/>
            <a:ext cx="2615184" cy="320040"/>
          </a:xfrm>
          <a:solidFill>
            <a:schemeClr val="accent1"/>
          </a:solidFill>
        </p:spPr>
        <p:txBody>
          <a:bodyPr lIns="91440" anchor="ctr"/>
          <a:lstStyle>
            <a:lvl1pPr>
              <a:spcBef>
                <a:spcPts val="0"/>
              </a:spcBef>
              <a:defRPr sz="1400" b="1">
                <a:solidFill>
                  <a:schemeClr val="bg1"/>
                </a:solidFill>
              </a:defRPr>
            </a:lvl1pPr>
            <a:lvl2pPr>
              <a:defRPr b="1">
                <a:solidFill>
                  <a:schemeClr val="bg1"/>
                </a:solidFill>
              </a:defRPr>
            </a:lvl2pPr>
            <a:lvl3pPr marL="169164" indent="0">
              <a:buNone/>
              <a:defRPr b="1">
                <a:solidFill>
                  <a:schemeClr val="bg1"/>
                </a:solidFill>
              </a:defRPr>
            </a:lvl3pPr>
            <a:lvl4pPr>
              <a:defRPr b="1">
                <a:solidFill>
                  <a:schemeClr val="bg1"/>
                </a:solidFill>
              </a:defRPr>
            </a:lvl4pPr>
            <a:lvl5pPr>
              <a:defRPr b="1">
                <a:solidFill>
                  <a:schemeClr val="bg1"/>
                </a:solidFill>
              </a:defRPr>
            </a:lvl5pPr>
          </a:lstStyle>
          <a:p>
            <a:pPr lvl="0"/>
            <a:r>
              <a:rPr lang="en-US"/>
              <a:t>Click to edit Master text styles</a:t>
            </a:r>
          </a:p>
        </p:txBody>
      </p:sp>
      <p:sp>
        <p:nvSpPr>
          <p:cNvPr id="12" name="Text Placeholder 7"/>
          <p:cNvSpPr>
            <a:spLocks noGrp="1"/>
          </p:cNvSpPr>
          <p:nvPr>
            <p:ph type="body" sz="quarter" idx="16"/>
          </p:nvPr>
        </p:nvSpPr>
        <p:spPr>
          <a:xfrm>
            <a:off x="6071623" y="1261872"/>
            <a:ext cx="2615184" cy="320040"/>
          </a:xfrm>
          <a:solidFill>
            <a:schemeClr val="accent1"/>
          </a:solidFill>
        </p:spPr>
        <p:txBody>
          <a:bodyPr lIns="91440" anchor="ctr"/>
          <a:lstStyle>
            <a:lvl1pPr>
              <a:spcBef>
                <a:spcPts val="0"/>
              </a:spcBef>
              <a:defRPr sz="1400" b="1">
                <a:solidFill>
                  <a:schemeClr val="bg1"/>
                </a:solidFill>
              </a:defRPr>
            </a:lvl1pPr>
            <a:lvl2pPr>
              <a:defRPr b="1">
                <a:solidFill>
                  <a:schemeClr val="bg1"/>
                </a:solidFill>
              </a:defRPr>
            </a:lvl2pPr>
            <a:lvl3pPr marL="169164" indent="0">
              <a:buNone/>
              <a:defRPr b="1">
                <a:solidFill>
                  <a:schemeClr val="bg1"/>
                </a:solidFill>
              </a:defRPr>
            </a:lvl3pPr>
            <a:lvl4pPr>
              <a:defRPr b="1">
                <a:solidFill>
                  <a:schemeClr val="bg1"/>
                </a:solidFill>
              </a:defRPr>
            </a:lvl4pPr>
            <a:lvl5pPr>
              <a:defRPr b="1">
                <a:solidFill>
                  <a:schemeClr val="bg1"/>
                </a:solidFill>
              </a:defRPr>
            </a:lvl5pPr>
          </a:lstStyle>
          <a:p>
            <a:pPr lvl="0"/>
            <a:r>
              <a:rPr lang="en-US"/>
              <a:t>Click to edit Master text styles</a:t>
            </a:r>
          </a:p>
        </p:txBody>
      </p:sp>
      <p:sp>
        <p:nvSpPr>
          <p:cNvPr id="15" name="Content Placeholder 5"/>
          <p:cNvSpPr>
            <a:spLocks noGrp="1"/>
          </p:cNvSpPr>
          <p:nvPr>
            <p:ph sz="quarter" idx="17"/>
          </p:nvPr>
        </p:nvSpPr>
        <p:spPr>
          <a:xfrm>
            <a:off x="3264411" y="1628184"/>
            <a:ext cx="2615184" cy="2634819"/>
          </a:xfrm>
        </p:spPr>
        <p:txBody>
          <a:bodyPr lIns="91440" tIns="91440">
            <a:normAutofit/>
          </a:bodyPr>
          <a:lstStyle>
            <a:lvl1pPr>
              <a:spcBef>
                <a:spcPts val="600"/>
              </a:spcBef>
              <a:spcAft>
                <a:spcPts val="0"/>
              </a:spcAft>
              <a:defRPr sz="1400"/>
            </a:lvl1pPr>
            <a:lvl2pPr marL="173736" indent="-173736">
              <a:spcBef>
                <a:spcPts val="600"/>
              </a:spcBef>
              <a:spcAft>
                <a:spcPts val="0"/>
              </a:spcAft>
              <a:buFont typeface="Wingdings" panose="05000000000000000000" pitchFamily="2" charset="2"/>
              <a:buChar char=""/>
              <a:defRPr sz="1400"/>
            </a:lvl2pPr>
            <a:lvl3pPr marL="365760" indent="-182880">
              <a:spcBef>
                <a:spcPts val="600"/>
              </a:spcBef>
              <a:spcAft>
                <a:spcPts val="0"/>
              </a:spcAft>
              <a:buFont typeface="Arial" panose="020B0604020202020204" pitchFamily="34" charset="0"/>
              <a:buChar char="–"/>
              <a:defRPr sz="1400"/>
            </a:lvl3pPr>
            <a:lvl4pPr marL="548640" indent="-182880">
              <a:spcBef>
                <a:spcPts val="600"/>
              </a:spcBef>
              <a:spcAft>
                <a:spcPts val="0"/>
              </a:spcAft>
              <a:buFont typeface="Wingdings" panose="05000000000000000000" pitchFamily="2" charset="2"/>
              <a:buChar char=""/>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7"/>
          <p:cNvSpPr>
            <a:spLocks noGrp="1"/>
          </p:cNvSpPr>
          <p:nvPr>
            <p:ph type="body" sz="quarter" idx="18"/>
          </p:nvPr>
        </p:nvSpPr>
        <p:spPr>
          <a:xfrm>
            <a:off x="3264411" y="1261872"/>
            <a:ext cx="2615184" cy="320040"/>
          </a:xfrm>
          <a:solidFill>
            <a:schemeClr val="accent1"/>
          </a:solidFill>
        </p:spPr>
        <p:txBody>
          <a:bodyPr lIns="91440" anchor="ctr"/>
          <a:lstStyle>
            <a:lvl1pPr>
              <a:spcBef>
                <a:spcPts val="0"/>
              </a:spcBef>
              <a:defRPr sz="1400" b="1">
                <a:solidFill>
                  <a:schemeClr val="bg1"/>
                </a:solidFill>
              </a:defRPr>
            </a:lvl1pPr>
            <a:lvl2pPr>
              <a:defRPr b="1">
                <a:solidFill>
                  <a:schemeClr val="bg1"/>
                </a:solidFill>
              </a:defRPr>
            </a:lvl2pPr>
            <a:lvl3pPr marL="169164" indent="0">
              <a:buNone/>
              <a:defRPr b="1">
                <a:solidFill>
                  <a:schemeClr val="bg1"/>
                </a:solidFill>
              </a:defRPr>
            </a:lvl3pPr>
            <a:lvl4pPr>
              <a:defRPr b="1">
                <a:solidFill>
                  <a:schemeClr val="bg1"/>
                </a:solidFill>
              </a:defRPr>
            </a:lvl4pPr>
            <a:lvl5pPr>
              <a:defRPr b="1">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69558473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2_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bwMode="auto">
          <a:xfrm>
            <a:off x="422820" y="228600"/>
            <a:ext cx="109728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1" y="2114541"/>
            <a:ext cx="7825945" cy="212194"/>
          </a:xfrm>
          <a:ln algn="ctr"/>
        </p:spPr>
        <p:txBody>
          <a:bodyPr tIns="0"/>
          <a:lstStyle>
            <a:lvl1pPr marL="0" indent="0" algn="l" rtl="0" fontAlgn="base">
              <a:lnSpc>
                <a:spcPct val="100000"/>
              </a:lnSpc>
              <a:spcBef>
                <a:spcPts val="450"/>
              </a:spcBef>
              <a:spcAft>
                <a:spcPct val="0"/>
              </a:spcAft>
              <a:defRPr lang="en-US" sz="12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1981845"/>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4771480"/>
            <a:ext cx="1382376" cy="22317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dirty="0"/>
          </a:p>
        </p:txBody>
      </p:sp>
    </p:spTree>
    <p:extLst>
      <p:ext uri="{BB962C8B-B14F-4D97-AF65-F5344CB8AC3E}">
        <p14:creationId xmlns:p14="http://schemas.microsoft.com/office/powerpoint/2010/main" val="1017053336"/>
      </p:ext>
    </p:extLst>
  </p:cSld>
  <p:clrMapOvr>
    <a:masterClrMapping/>
  </p:clrMapOvr>
  <p:transition>
    <p:cover dir="r"/>
  </p:transition>
  <p:extLst>
    <p:ext uri="{DCECCB84-F9BA-43D5-87BE-67443E8EF086}">
      <p15:sldGuideLst xmlns:p15="http://schemas.microsoft.com/office/powerpoint/2012/main">
        <p15:guide id="1" orient="horz" pos="4200">
          <p15:clr>
            <a:srgbClr val="FBAE40"/>
          </p15:clr>
        </p15:guide>
        <p15:guide id="2" pos="3840">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Three columns in a gri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BB34337F-427E-45CE-AE37-7DE64596DFC8}"/>
              </a:ext>
            </a:extLst>
          </p:cNvPr>
          <p:cNvSpPr/>
          <p:nvPr userDrawn="1"/>
        </p:nvSpPr>
        <p:spPr>
          <a:xfrm>
            <a:off x="454025" y="1267514"/>
            <a:ext cx="8232142" cy="3304486"/>
          </a:xfrm>
          <a:prstGeom prst="rect">
            <a:avLst/>
          </a:prstGeom>
          <a:noFill/>
          <a:ln w="635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6" name="Title 1"/>
          <p:cNvSpPr>
            <a:spLocks noGrp="1"/>
          </p:cNvSpPr>
          <p:nvPr>
            <p:ph type="title"/>
          </p:nvPr>
        </p:nvSpPr>
        <p:spPr>
          <a:xfrm>
            <a:off x="454032" y="73840"/>
            <a:ext cx="8232775" cy="978408"/>
          </a:xfrm>
          <a:noFill/>
        </p:spPr>
        <p:txBody>
          <a:bodyPr/>
          <a:lstStyle>
            <a:lvl1pPr>
              <a:defRPr>
                <a:solidFill>
                  <a:schemeClr val="accent1"/>
                </a:solidFill>
              </a:defRPr>
            </a:lvl1pPr>
          </a:lstStyle>
          <a:p>
            <a:r>
              <a:rPr lang="en-US"/>
              <a:t>Click to edit Master title style</a:t>
            </a:r>
            <a:endParaRPr lang="en-US" dirty="0"/>
          </a:p>
        </p:txBody>
      </p:sp>
      <p:sp>
        <p:nvSpPr>
          <p:cNvPr id="7" name="Slide Number Placeholder 6"/>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9" name="Footer Placeholder 8"/>
          <p:cNvSpPr>
            <a:spLocks noGrp="1"/>
          </p:cNvSpPr>
          <p:nvPr>
            <p:ph type="ftr" sz="quarter" idx="11"/>
          </p:nvPr>
        </p:nvSpPr>
        <p:spPr>
          <a:xfrm>
            <a:off x="5784849" y="4782020"/>
            <a:ext cx="2576805" cy="179279"/>
          </a:xfrm>
        </p:spPr>
        <p:txBody>
          <a:bodyPr/>
          <a:lstStyle/>
          <a:p>
            <a:r>
              <a:rPr lang="en-US"/>
              <a:t>Guggenheim Investments</a:t>
            </a:r>
            <a:endParaRPr lang="en-US" dirty="0"/>
          </a:p>
        </p:txBody>
      </p:sp>
      <p:sp>
        <p:nvSpPr>
          <p:cNvPr id="8" name="Content Placeholder 7"/>
          <p:cNvSpPr>
            <a:spLocks noGrp="1"/>
          </p:cNvSpPr>
          <p:nvPr userDrawn="1">
            <p:ph sz="quarter" idx="18"/>
          </p:nvPr>
        </p:nvSpPr>
        <p:spPr>
          <a:xfrm>
            <a:off x="640080" y="1439164"/>
            <a:ext cx="2407920" cy="2956487"/>
          </a:xfrm>
        </p:spPr>
        <p:txBody>
          <a:bodyPr>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a:spcBef>
                <a:spcPts val="600"/>
              </a:spcBef>
              <a:spcAft>
                <a:spcPts val="0"/>
              </a:spcAft>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7"/>
          <p:cNvSpPr>
            <a:spLocks noGrp="1"/>
          </p:cNvSpPr>
          <p:nvPr userDrawn="1">
            <p:ph sz="quarter" idx="19"/>
          </p:nvPr>
        </p:nvSpPr>
        <p:spPr>
          <a:xfrm>
            <a:off x="3372486" y="1439164"/>
            <a:ext cx="2404872" cy="2956487"/>
          </a:xfrm>
        </p:spPr>
        <p:txBody>
          <a:bodyPr>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a:spcBef>
                <a:spcPts val="600"/>
              </a:spcBef>
              <a:spcAft>
                <a:spcPts val="0"/>
              </a:spcAft>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7"/>
          <p:cNvSpPr>
            <a:spLocks noGrp="1"/>
          </p:cNvSpPr>
          <p:nvPr userDrawn="1">
            <p:ph sz="quarter" idx="20"/>
          </p:nvPr>
        </p:nvSpPr>
        <p:spPr>
          <a:xfrm>
            <a:off x="6113034" y="1439164"/>
            <a:ext cx="2404872" cy="2956487"/>
          </a:xfrm>
        </p:spPr>
        <p:txBody>
          <a:bodyPr>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a:spcBef>
                <a:spcPts val="600"/>
              </a:spcBef>
              <a:spcAft>
                <a:spcPts val="0"/>
              </a:spcAft>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Straight Connector 14"/>
          <p:cNvCxnSpPr/>
          <p:nvPr userDrawn="1"/>
        </p:nvCxnSpPr>
        <p:spPr>
          <a:xfrm>
            <a:off x="3201719" y="1290620"/>
            <a:ext cx="0" cy="3255074"/>
          </a:xfrm>
          <a:prstGeom prst="line">
            <a:avLst/>
          </a:prstGeom>
          <a:ln w="6350">
            <a:solidFill>
              <a:schemeClr val="accent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5940693" y="1290620"/>
            <a:ext cx="0" cy="3255253"/>
          </a:xfrm>
          <a:prstGeom prst="line">
            <a:avLst/>
          </a:prstGeom>
          <a:ln w="6350">
            <a:solidFill>
              <a:schemeClr val="accent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8" name="Rectangle 17"/>
          <p:cNvSpPr/>
          <p:nvPr userDrawn="1"/>
        </p:nvSpPr>
        <p:spPr bwMode="white">
          <a:xfrm>
            <a:off x="3110279" y="448415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 name="Rectangle 18"/>
          <p:cNvSpPr/>
          <p:nvPr userDrawn="1"/>
        </p:nvSpPr>
        <p:spPr bwMode="white">
          <a:xfrm>
            <a:off x="5849253" y="448415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4" name="Rectangle 23"/>
          <p:cNvSpPr/>
          <p:nvPr userDrawn="1"/>
        </p:nvSpPr>
        <p:spPr bwMode="white">
          <a:xfrm>
            <a:off x="8600927" y="448415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 name="Rectangle 24"/>
          <p:cNvSpPr/>
          <p:nvPr userDrawn="1"/>
        </p:nvSpPr>
        <p:spPr bwMode="white">
          <a:xfrm>
            <a:off x="364955" y="448415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 name="Rectangle 28">
            <a:extLst>
              <a:ext uri="{FF2B5EF4-FFF2-40B4-BE49-F238E27FC236}">
                <a16:creationId xmlns:a16="http://schemas.microsoft.com/office/drawing/2014/main" id="{F48F9313-3780-4EB5-B2D1-785EECD2E297}"/>
              </a:ext>
            </a:extLst>
          </p:cNvPr>
          <p:cNvSpPr/>
          <p:nvPr userDrawn="1"/>
        </p:nvSpPr>
        <p:spPr bwMode="white">
          <a:xfrm>
            <a:off x="3110279" y="117580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 name="Rectangle 29">
            <a:extLst>
              <a:ext uri="{FF2B5EF4-FFF2-40B4-BE49-F238E27FC236}">
                <a16:creationId xmlns:a16="http://schemas.microsoft.com/office/drawing/2014/main" id="{2F36E988-8BBF-4C54-B769-246E5B2F9AA6}"/>
              </a:ext>
            </a:extLst>
          </p:cNvPr>
          <p:cNvSpPr/>
          <p:nvPr userDrawn="1"/>
        </p:nvSpPr>
        <p:spPr bwMode="white">
          <a:xfrm>
            <a:off x="5849253" y="117580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1" name="Rectangle 30">
            <a:extLst>
              <a:ext uri="{FF2B5EF4-FFF2-40B4-BE49-F238E27FC236}">
                <a16:creationId xmlns:a16="http://schemas.microsoft.com/office/drawing/2014/main" id="{C5F9372A-8E68-42A3-8A92-99A52E8032F7}"/>
              </a:ext>
            </a:extLst>
          </p:cNvPr>
          <p:cNvSpPr/>
          <p:nvPr userDrawn="1"/>
        </p:nvSpPr>
        <p:spPr bwMode="white">
          <a:xfrm>
            <a:off x="8600927" y="117580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 name="Rectangle 31">
            <a:extLst>
              <a:ext uri="{FF2B5EF4-FFF2-40B4-BE49-F238E27FC236}">
                <a16:creationId xmlns:a16="http://schemas.microsoft.com/office/drawing/2014/main" id="{49EB48E2-7D00-47AB-80D4-D3E8E1D89637}"/>
              </a:ext>
            </a:extLst>
          </p:cNvPr>
          <p:cNvSpPr/>
          <p:nvPr userDrawn="1"/>
        </p:nvSpPr>
        <p:spPr bwMode="white">
          <a:xfrm>
            <a:off x="364955" y="117580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313064420"/>
      </p:ext>
    </p:extLst>
  </p:cSld>
  <p:clrMapOvr>
    <a:masterClrMapping/>
  </p:clrMapOvr>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hree columns in a gr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E4FFAC1A-B6F4-4F65-8AFB-50ED56800930}"/>
              </a:ext>
            </a:extLst>
          </p:cNvPr>
          <p:cNvCxnSpPr/>
          <p:nvPr userDrawn="1"/>
        </p:nvCxnSpPr>
        <p:spPr>
          <a:xfrm>
            <a:off x="3201719" y="1290620"/>
            <a:ext cx="0" cy="3255074"/>
          </a:xfrm>
          <a:prstGeom prst="line">
            <a:avLst/>
          </a:prstGeom>
          <a:ln w="6350">
            <a:solidFill>
              <a:schemeClr val="accent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FBB2640D-1DF6-4AD7-9D0E-3A75944E1BBA}"/>
              </a:ext>
            </a:extLst>
          </p:cNvPr>
          <p:cNvCxnSpPr/>
          <p:nvPr userDrawn="1"/>
        </p:nvCxnSpPr>
        <p:spPr>
          <a:xfrm>
            <a:off x="5940693" y="1290620"/>
            <a:ext cx="0" cy="3255253"/>
          </a:xfrm>
          <a:prstGeom prst="line">
            <a:avLst/>
          </a:prstGeom>
          <a:ln w="6350">
            <a:solidFill>
              <a:schemeClr val="accent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6" name="Rectangle 25">
            <a:extLst>
              <a:ext uri="{FF2B5EF4-FFF2-40B4-BE49-F238E27FC236}">
                <a16:creationId xmlns:a16="http://schemas.microsoft.com/office/drawing/2014/main" id="{056CE438-E86D-4438-B423-10A6A9E3D1C0}"/>
              </a:ext>
            </a:extLst>
          </p:cNvPr>
          <p:cNvSpPr/>
          <p:nvPr userDrawn="1"/>
        </p:nvSpPr>
        <p:spPr>
          <a:xfrm>
            <a:off x="454025" y="1267514"/>
            <a:ext cx="8232142" cy="3304486"/>
          </a:xfrm>
          <a:prstGeom prst="rect">
            <a:avLst/>
          </a:prstGeom>
          <a:noFill/>
          <a:ln w="635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6" name="Title 1"/>
          <p:cNvSpPr>
            <a:spLocks noGrp="1"/>
          </p:cNvSpPr>
          <p:nvPr>
            <p:ph type="title"/>
          </p:nvPr>
        </p:nvSpPr>
        <p:spPr>
          <a:xfrm>
            <a:off x="454032" y="73840"/>
            <a:ext cx="8232775" cy="978408"/>
          </a:xfrm>
          <a:noFill/>
        </p:spPr>
        <p:txBody>
          <a:bodyPr/>
          <a:lstStyle>
            <a:lvl1pPr>
              <a:defRPr>
                <a:solidFill>
                  <a:schemeClr val="accent1"/>
                </a:solidFill>
              </a:defRPr>
            </a:lvl1pPr>
          </a:lstStyle>
          <a:p>
            <a:r>
              <a:rPr lang="en-US"/>
              <a:t>Click to edit Master title style</a:t>
            </a:r>
            <a:endParaRPr lang="en-US" dirty="0"/>
          </a:p>
        </p:txBody>
      </p:sp>
      <p:sp>
        <p:nvSpPr>
          <p:cNvPr id="7" name="Slide Number Placeholder 6"/>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9" name="Footer Placeholder 8"/>
          <p:cNvSpPr>
            <a:spLocks noGrp="1"/>
          </p:cNvSpPr>
          <p:nvPr>
            <p:ph type="ftr" sz="quarter" idx="11"/>
          </p:nvPr>
        </p:nvSpPr>
        <p:spPr>
          <a:xfrm>
            <a:off x="5784849" y="4782020"/>
            <a:ext cx="2576805" cy="179279"/>
          </a:xfrm>
        </p:spPr>
        <p:txBody>
          <a:bodyPr/>
          <a:lstStyle/>
          <a:p>
            <a:r>
              <a:rPr lang="en-US"/>
              <a:t>Guggenheim Investments</a:t>
            </a:r>
            <a:endParaRPr lang="en-US" dirty="0"/>
          </a:p>
        </p:txBody>
      </p:sp>
      <p:sp>
        <p:nvSpPr>
          <p:cNvPr id="8" name="Content Placeholder 7"/>
          <p:cNvSpPr>
            <a:spLocks noGrp="1"/>
          </p:cNvSpPr>
          <p:nvPr userDrawn="1">
            <p:ph sz="quarter" idx="18"/>
          </p:nvPr>
        </p:nvSpPr>
        <p:spPr>
          <a:xfrm>
            <a:off x="640080" y="1766732"/>
            <a:ext cx="2404872" cy="2614767"/>
          </a:xfrm>
        </p:spPr>
        <p:txBody>
          <a:bodyPr>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a:spcBef>
                <a:spcPts val="600"/>
              </a:spcBef>
              <a:spcAft>
                <a:spcPts val="0"/>
              </a:spcAft>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7"/>
          <p:cNvSpPr>
            <a:spLocks noGrp="1"/>
          </p:cNvSpPr>
          <p:nvPr userDrawn="1">
            <p:ph sz="quarter" idx="19"/>
          </p:nvPr>
        </p:nvSpPr>
        <p:spPr>
          <a:xfrm>
            <a:off x="3373736" y="1766732"/>
            <a:ext cx="2404872" cy="2614767"/>
          </a:xfrm>
        </p:spPr>
        <p:txBody>
          <a:bodyPr>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a:spcBef>
                <a:spcPts val="600"/>
              </a:spcBef>
              <a:spcAft>
                <a:spcPts val="0"/>
              </a:spcAft>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7"/>
          <p:cNvSpPr>
            <a:spLocks noGrp="1"/>
          </p:cNvSpPr>
          <p:nvPr userDrawn="1">
            <p:ph sz="quarter" idx="20"/>
          </p:nvPr>
        </p:nvSpPr>
        <p:spPr>
          <a:xfrm>
            <a:off x="6112080" y="1766732"/>
            <a:ext cx="2404872" cy="2614767"/>
          </a:xfrm>
        </p:spPr>
        <p:txBody>
          <a:bodyPr>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a:spcBef>
                <a:spcPts val="600"/>
              </a:spcBef>
              <a:spcAft>
                <a:spcPts val="0"/>
              </a:spcAft>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7" name="Rectangle 26">
            <a:extLst>
              <a:ext uri="{FF2B5EF4-FFF2-40B4-BE49-F238E27FC236}">
                <a16:creationId xmlns:a16="http://schemas.microsoft.com/office/drawing/2014/main" id="{43EE6196-7607-42E8-B7D9-883B58CBE03D}"/>
              </a:ext>
            </a:extLst>
          </p:cNvPr>
          <p:cNvSpPr/>
          <p:nvPr userDrawn="1"/>
        </p:nvSpPr>
        <p:spPr bwMode="white">
          <a:xfrm>
            <a:off x="3110279" y="448415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31512935-3D8C-42D8-949F-7E1A17201131}"/>
              </a:ext>
            </a:extLst>
          </p:cNvPr>
          <p:cNvSpPr/>
          <p:nvPr userDrawn="1"/>
        </p:nvSpPr>
        <p:spPr bwMode="white">
          <a:xfrm>
            <a:off x="5849253" y="448415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 name="Rectangle 28">
            <a:extLst>
              <a:ext uri="{FF2B5EF4-FFF2-40B4-BE49-F238E27FC236}">
                <a16:creationId xmlns:a16="http://schemas.microsoft.com/office/drawing/2014/main" id="{26DEB2EC-4F04-4848-A92A-4818BB3D8CDF}"/>
              </a:ext>
            </a:extLst>
          </p:cNvPr>
          <p:cNvSpPr/>
          <p:nvPr userDrawn="1"/>
        </p:nvSpPr>
        <p:spPr bwMode="white">
          <a:xfrm>
            <a:off x="8600927" y="448415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 name="Rectangle 29">
            <a:extLst>
              <a:ext uri="{FF2B5EF4-FFF2-40B4-BE49-F238E27FC236}">
                <a16:creationId xmlns:a16="http://schemas.microsoft.com/office/drawing/2014/main" id="{FAB6AC71-D883-468B-BE02-3382150B7250}"/>
              </a:ext>
            </a:extLst>
          </p:cNvPr>
          <p:cNvSpPr/>
          <p:nvPr userDrawn="1"/>
        </p:nvSpPr>
        <p:spPr bwMode="white">
          <a:xfrm>
            <a:off x="364955" y="4484159"/>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3" name="Rectangle 32">
            <a:extLst>
              <a:ext uri="{FF2B5EF4-FFF2-40B4-BE49-F238E27FC236}">
                <a16:creationId xmlns:a16="http://schemas.microsoft.com/office/drawing/2014/main" id="{51BE5C5E-2F3F-45A4-B64B-410C68057E87}"/>
              </a:ext>
            </a:extLst>
          </p:cNvPr>
          <p:cNvSpPr/>
          <p:nvPr userDrawn="1"/>
        </p:nvSpPr>
        <p:spPr bwMode="white">
          <a:xfrm>
            <a:off x="3110279" y="1583852"/>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4" name="Rectangle 33">
            <a:extLst>
              <a:ext uri="{FF2B5EF4-FFF2-40B4-BE49-F238E27FC236}">
                <a16:creationId xmlns:a16="http://schemas.microsoft.com/office/drawing/2014/main" id="{04CD3B6F-688B-4B42-BF5B-05943C508841}"/>
              </a:ext>
            </a:extLst>
          </p:cNvPr>
          <p:cNvSpPr/>
          <p:nvPr userDrawn="1"/>
        </p:nvSpPr>
        <p:spPr bwMode="white">
          <a:xfrm>
            <a:off x="5849253" y="1583852"/>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CF14ABD6-F6C8-421A-A790-31DD526C02CC}"/>
              </a:ext>
            </a:extLst>
          </p:cNvPr>
          <p:cNvSpPr/>
          <p:nvPr userDrawn="1"/>
        </p:nvSpPr>
        <p:spPr bwMode="white">
          <a:xfrm>
            <a:off x="8600927" y="1583852"/>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6" name="Rectangle 35">
            <a:extLst>
              <a:ext uri="{FF2B5EF4-FFF2-40B4-BE49-F238E27FC236}">
                <a16:creationId xmlns:a16="http://schemas.microsoft.com/office/drawing/2014/main" id="{9AC94BCF-ECD4-4DE6-978B-3F30629DC3FB}"/>
              </a:ext>
            </a:extLst>
          </p:cNvPr>
          <p:cNvSpPr/>
          <p:nvPr userDrawn="1"/>
        </p:nvSpPr>
        <p:spPr bwMode="white">
          <a:xfrm>
            <a:off x="364955" y="1583852"/>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sz="quarter" idx="12"/>
          </p:nvPr>
        </p:nvSpPr>
        <p:spPr>
          <a:xfrm>
            <a:off x="455613" y="1264497"/>
            <a:ext cx="8232775" cy="320040"/>
          </a:xfrm>
          <a:solidFill>
            <a:schemeClr val="accent1"/>
          </a:solidFill>
        </p:spPr>
        <p:txBody>
          <a:bodyPr lIns="91440" anchor="ctr">
            <a:normAutofit/>
          </a:bodyPr>
          <a:lstStyle>
            <a:lvl1pPr algn="ctr">
              <a:spcBef>
                <a:spcPts val="0"/>
              </a:spcBef>
              <a:defRPr sz="1400" b="1">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4070052748"/>
      </p:ext>
    </p:extLst>
  </p:cSld>
  <p:clrMapOvr>
    <a:masterClrMapping/>
  </p:clrMapOvr>
  <p:extLst>
    <p:ext uri="{DCECCB84-F9BA-43D5-87BE-67443E8EF086}">
      <p15:sldGuideLst xmlns:p15="http://schemas.microsoft.com/office/powerpoint/2012/main">
        <p15:guide id="1" orient="horz" pos="110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699527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Bios no photo">
    <p:spTree>
      <p:nvGrpSpPr>
        <p:cNvPr id="1" name=""/>
        <p:cNvGrpSpPr/>
        <p:nvPr/>
      </p:nvGrpSpPr>
      <p:grpSpPr>
        <a:xfrm>
          <a:off x="0" y="0"/>
          <a:ext cx="0" cy="0"/>
          <a:chOff x="0" y="0"/>
          <a:chExt cx="0" cy="0"/>
        </a:xfrm>
      </p:grpSpPr>
      <p:sp>
        <p:nvSpPr>
          <p:cNvPr id="2" name="Title 1"/>
          <p:cNvSpPr>
            <a:spLocks noGrp="1"/>
          </p:cNvSpPr>
          <p:nvPr>
            <p:ph type="title"/>
          </p:nvPr>
        </p:nvSpPr>
        <p:spPr>
          <a:xfrm>
            <a:off x="454032" y="73840"/>
            <a:ext cx="8232775" cy="978408"/>
          </a:xfrm>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4" name="Footer Placeholder 3"/>
          <p:cNvSpPr>
            <a:spLocks noGrp="1"/>
          </p:cNvSpPr>
          <p:nvPr>
            <p:ph type="ftr" sz="quarter" idx="11"/>
          </p:nvPr>
        </p:nvSpPr>
        <p:spPr/>
        <p:txBody>
          <a:bodyPr/>
          <a:lstStyle/>
          <a:p>
            <a:r>
              <a:rPr lang="en-US"/>
              <a:t>Guggenheim Investments</a:t>
            </a:r>
            <a:endParaRPr lang="en-US" dirty="0"/>
          </a:p>
        </p:txBody>
      </p:sp>
      <p:sp>
        <p:nvSpPr>
          <p:cNvPr id="6" name="Text Placeholder 5"/>
          <p:cNvSpPr>
            <a:spLocks noGrp="1"/>
          </p:cNvSpPr>
          <p:nvPr>
            <p:ph type="body" sz="quarter" idx="12"/>
          </p:nvPr>
        </p:nvSpPr>
        <p:spPr>
          <a:xfrm>
            <a:off x="2312799" y="1271016"/>
            <a:ext cx="6373368" cy="1591056"/>
          </a:xfrm>
        </p:spPr>
        <p:txBody>
          <a:bodyPr>
            <a:normAutofit/>
          </a:bodyPr>
          <a:lstStyle>
            <a:lvl1pPr>
              <a:defRPr sz="1400"/>
            </a:lvl1pPr>
            <a:lvl2pPr>
              <a:defRPr sz="1400"/>
            </a:lvl2pPr>
          </a:lstStyle>
          <a:p>
            <a:pPr lvl="0"/>
            <a:r>
              <a:rPr lang="en-US"/>
              <a:t>Click to edit Master text styles</a:t>
            </a:r>
          </a:p>
          <a:p>
            <a:pPr lvl="1"/>
            <a:r>
              <a:rPr lang="en-US"/>
              <a:t>Second level</a:t>
            </a:r>
          </a:p>
        </p:txBody>
      </p:sp>
      <p:sp>
        <p:nvSpPr>
          <p:cNvPr id="8" name="Text Placeholder 7"/>
          <p:cNvSpPr>
            <a:spLocks noGrp="1"/>
          </p:cNvSpPr>
          <p:nvPr>
            <p:ph type="body" sz="quarter" idx="13"/>
          </p:nvPr>
        </p:nvSpPr>
        <p:spPr>
          <a:xfrm>
            <a:off x="454032" y="1271588"/>
            <a:ext cx="1655064" cy="1124712"/>
          </a:xfrm>
        </p:spPr>
        <p:txBody>
          <a:bodyPr>
            <a:normAutofit/>
          </a:bodyPr>
          <a:lstStyle>
            <a:lvl1pPr>
              <a:spcBef>
                <a:spcPts val="200"/>
              </a:spcBef>
              <a:defRPr sz="1400" b="1">
                <a:solidFill>
                  <a:schemeClr val="accent1"/>
                </a:solidFill>
              </a:defRPr>
            </a:lvl1pPr>
          </a:lstStyle>
          <a:p>
            <a:pPr lvl="0"/>
            <a:r>
              <a:rPr lang="en-US"/>
              <a:t>Click to edit Master text styles</a:t>
            </a:r>
          </a:p>
        </p:txBody>
      </p:sp>
      <p:sp>
        <p:nvSpPr>
          <p:cNvPr id="10" name="Text Placeholder 5"/>
          <p:cNvSpPr>
            <a:spLocks noGrp="1"/>
          </p:cNvSpPr>
          <p:nvPr>
            <p:ph type="body" sz="quarter" idx="15"/>
          </p:nvPr>
        </p:nvSpPr>
        <p:spPr>
          <a:xfrm>
            <a:off x="2312799" y="3054096"/>
            <a:ext cx="6373368" cy="1591056"/>
          </a:xfrm>
        </p:spPr>
        <p:txBody>
          <a:bodyPr>
            <a:normAutofit/>
          </a:bodyPr>
          <a:lstStyle>
            <a:lvl1pPr>
              <a:defRPr sz="1400"/>
            </a:lvl1pPr>
            <a:lvl2pPr>
              <a:defRPr sz="1400"/>
            </a:lvl2pPr>
          </a:lstStyle>
          <a:p>
            <a:pPr lvl="0"/>
            <a:r>
              <a:rPr lang="en-US"/>
              <a:t>Click to edit Master text styles</a:t>
            </a:r>
          </a:p>
          <a:p>
            <a:pPr lvl="1"/>
            <a:r>
              <a:rPr lang="en-US"/>
              <a:t>Second level</a:t>
            </a:r>
          </a:p>
        </p:txBody>
      </p:sp>
      <p:sp>
        <p:nvSpPr>
          <p:cNvPr id="11" name="Text Placeholder 7"/>
          <p:cNvSpPr>
            <a:spLocks noGrp="1"/>
          </p:cNvSpPr>
          <p:nvPr>
            <p:ph type="body" sz="quarter" idx="16"/>
          </p:nvPr>
        </p:nvSpPr>
        <p:spPr>
          <a:xfrm>
            <a:off x="454032" y="3054668"/>
            <a:ext cx="1655064" cy="1124712"/>
          </a:xfrm>
        </p:spPr>
        <p:txBody>
          <a:bodyPr>
            <a:normAutofit/>
          </a:bodyPr>
          <a:lstStyle>
            <a:lvl1pPr>
              <a:spcBef>
                <a:spcPts val="200"/>
              </a:spcBef>
              <a:defRPr sz="1400" b="1">
                <a:solidFill>
                  <a:schemeClr val="accent1"/>
                </a:solidFill>
              </a:defRPr>
            </a:lvl1pPr>
          </a:lstStyle>
          <a:p>
            <a:pPr lvl="0"/>
            <a:r>
              <a:rPr lang="en-US"/>
              <a:t>Click to edit Master text styles</a:t>
            </a:r>
          </a:p>
        </p:txBody>
      </p:sp>
    </p:spTree>
    <p:extLst>
      <p:ext uri="{BB962C8B-B14F-4D97-AF65-F5344CB8AC3E}">
        <p14:creationId xmlns:p14="http://schemas.microsoft.com/office/powerpoint/2010/main" val="31116909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ios with Photos">
    <p:spTree>
      <p:nvGrpSpPr>
        <p:cNvPr id="1" name=""/>
        <p:cNvGrpSpPr/>
        <p:nvPr/>
      </p:nvGrpSpPr>
      <p:grpSpPr>
        <a:xfrm>
          <a:off x="0" y="0"/>
          <a:ext cx="0" cy="0"/>
          <a:chOff x="0" y="0"/>
          <a:chExt cx="0" cy="0"/>
        </a:xfrm>
      </p:grpSpPr>
      <p:sp>
        <p:nvSpPr>
          <p:cNvPr id="6" name="Title 1"/>
          <p:cNvSpPr>
            <a:spLocks noGrp="1"/>
          </p:cNvSpPr>
          <p:nvPr>
            <p:ph type="title"/>
          </p:nvPr>
        </p:nvSpPr>
        <p:spPr>
          <a:xfrm>
            <a:off x="454032" y="73840"/>
            <a:ext cx="8232775" cy="978408"/>
          </a:xfrm>
          <a:noFill/>
        </p:spPr>
        <p:txBody>
          <a:bodyPr/>
          <a:lstStyle>
            <a:lvl1pPr>
              <a:defRPr>
                <a:solidFill>
                  <a:schemeClr val="accent1"/>
                </a:solidFill>
              </a:defRPr>
            </a:lvl1pPr>
          </a:lstStyle>
          <a:p>
            <a:r>
              <a:rPr lang="en-US"/>
              <a:t>Click to edit Master title style</a:t>
            </a:r>
            <a:endParaRPr lang="en-US" dirty="0"/>
          </a:p>
        </p:txBody>
      </p:sp>
      <p:sp>
        <p:nvSpPr>
          <p:cNvPr id="7" name="Slide Number Placeholder 6"/>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9" name="Footer Placeholder 8"/>
          <p:cNvSpPr>
            <a:spLocks noGrp="1"/>
          </p:cNvSpPr>
          <p:nvPr>
            <p:ph type="ftr" sz="quarter" idx="11"/>
          </p:nvPr>
        </p:nvSpPr>
        <p:spPr>
          <a:xfrm>
            <a:off x="5861049" y="4782020"/>
            <a:ext cx="2500605" cy="179279"/>
          </a:xfrm>
        </p:spPr>
        <p:txBody>
          <a:bodyPr/>
          <a:lstStyle/>
          <a:p>
            <a:r>
              <a:rPr lang="en-US"/>
              <a:t>Guggenheim Investments</a:t>
            </a:r>
            <a:endParaRPr lang="en-US" dirty="0"/>
          </a:p>
        </p:txBody>
      </p:sp>
      <p:sp>
        <p:nvSpPr>
          <p:cNvPr id="30" name="Picture Placeholder 2"/>
          <p:cNvSpPr>
            <a:spLocks noGrp="1"/>
          </p:cNvSpPr>
          <p:nvPr>
            <p:ph type="pic" sz="quarter" idx="15"/>
          </p:nvPr>
        </p:nvSpPr>
        <p:spPr>
          <a:xfrm>
            <a:off x="454032" y="1267514"/>
            <a:ext cx="795528" cy="987552"/>
          </a:xfrm>
        </p:spPr>
        <p:txBody>
          <a:bodyPr>
            <a:normAutofit/>
          </a:bodyPr>
          <a:lstStyle>
            <a:lvl1pPr>
              <a:defRPr sz="1000"/>
            </a:lvl1pPr>
          </a:lstStyle>
          <a:p>
            <a:r>
              <a:rPr lang="en-US"/>
              <a:t>Click icon to add picture</a:t>
            </a:r>
            <a:endParaRPr lang="en-US" dirty="0"/>
          </a:p>
        </p:txBody>
      </p:sp>
      <p:sp>
        <p:nvSpPr>
          <p:cNvPr id="32" name="Picture Placeholder 2"/>
          <p:cNvSpPr>
            <a:spLocks noGrp="1"/>
          </p:cNvSpPr>
          <p:nvPr>
            <p:ph type="pic" sz="quarter" idx="16"/>
          </p:nvPr>
        </p:nvSpPr>
        <p:spPr>
          <a:xfrm>
            <a:off x="4791459" y="1267514"/>
            <a:ext cx="795528" cy="987552"/>
          </a:xfrm>
        </p:spPr>
        <p:txBody>
          <a:bodyPr>
            <a:normAutofit/>
          </a:bodyPr>
          <a:lstStyle>
            <a:lvl1pPr>
              <a:defRPr sz="1000"/>
            </a:lvl1pPr>
          </a:lstStyle>
          <a:p>
            <a:r>
              <a:rPr lang="en-US"/>
              <a:t>Click icon to add picture</a:t>
            </a:r>
            <a:endParaRPr lang="en-US" dirty="0"/>
          </a:p>
        </p:txBody>
      </p:sp>
      <p:sp>
        <p:nvSpPr>
          <p:cNvPr id="3" name="Content Placeholder 2"/>
          <p:cNvSpPr>
            <a:spLocks noGrp="1"/>
          </p:cNvSpPr>
          <p:nvPr>
            <p:ph sz="quarter" idx="17"/>
          </p:nvPr>
        </p:nvSpPr>
        <p:spPr>
          <a:xfrm>
            <a:off x="1436243" y="1221020"/>
            <a:ext cx="2805557" cy="956492"/>
          </a:xfrm>
        </p:spPr>
        <p:txBody>
          <a:bodyPr>
            <a:normAutofit/>
          </a:bodyPr>
          <a:lstStyle>
            <a:lvl1pPr>
              <a:spcBef>
                <a:spcPts val="200"/>
              </a:spcBef>
              <a:defRPr sz="1400" b="1">
                <a:solidFill>
                  <a:schemeClr val="accent1"/>
                </a:solidFill>
              </a:defRPr>
            </a:lvl1pPr>
          </a:lstStyle>
          <a:p>
            <a:pPr lvl="0"/>
            <a:r>
              <a:rPr lang="en-US"/>
              <a:t>Click to edit Master text styles</a:t>
            </a:r>
          </a:p>
        </p:txBody>
      </p:sp>
      <p:sp>
        <p:nvSpPr>
          <p:cNvPr id="12" name="Content Placeholder 2"/>
          <p:cNvSpPr>
            <a:spLocks noGrp="1"/>
          </p:cNvSpPr>
          <p:nvPr>
            <p:ph sz="quarter" idx="18"/>
          </p:nvPr>
        </p:nvSpPr>
        <p:spPr>
          <a:xfrm>
            <a:off x="5743928" y="1221020"/>
            <a:ext cx="2805557" cy="956492"/>
          </a:xfrm>
        </p:spPr>
        <p:txBody>
          <a:bodyPr>
            <a:normAutofit/>
          </a:bodyPr>
          <a:lstStyle>
            <a:lvl1pPr>
              <a:spcBef>
                <a:spcPts val="200"/>
              </a:spcBef>
              <a:defRPr sz="1400" b="1">
                <a:solidFill>
                  <a:schemeClr val="accent1"/>
                </a:solidFill>
              </a:defRPr>
            </a:lvl1pPr>
          </a:lstStyle>
          <a:p>
            <a:pPr lvl="0"/>
            <a:r>
              <a:rPr lang="en-US"/>
              <a:t>Click to edit Master text styles</a:t>
            </a:r>
          </a:p>
        </p:txBody>
      </p:sp>
      <p:sp>
        <p:nvSpPr>
          <p:cNvPr id="4" name="Content Placeholder 3"/>
          <p:cNvSpPr>
            <a:spLocks noGrp="1"/>
          </p:cNvSpPr>
          <p:nvPr>
            <p:ph sz="quarter" idx="19"/>
          </p:nvPr>
        </p:nvSpPr>
        <p:spPr>
          <a:xfrm>
            <a:off x="454025" y="2549471"/>
            <a:ext cx="3891833" cy="2022529"/>
          </a:xfrm>
        </p:spPr>
        <p:txBody>
          <a:bodyPr>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a:spcBef>
                <a:spcPts val="600"/>
              </a:spcBef>
              <a:spcAft>
                <a:spcPts val="0"/>
              </a:spcAft>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
          <p:cNvSpPr>
            <a:spLocks noGrp="1"/>
          </p:cNvSpPr>
          <p:nvPr>
            <p:ph sz="quarter" idx="20"/>
          </p:nvPr>
        </p:nvSpPr>
        <p:spPr>
          <a:xfrm>
            <a:off x="4791459" y="2549471"/>
            <a:ext cx="3891833" cy="2022529"/>
          </a:xfrm>
        </p:spPr>
        <p:txBody>
          <a:bodyPr>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a:spcBef>
                <a:spcPts val="600"/>
              </a:spcBef>
              <a:spcAft>
                <a:spcPts val="0"/>
              </a:spcAft>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8" name="Straight Connector 17"/>
          <p:cNvCxnSpPr/>
          <p:nvPr userDrawn="1"/>
        </p:nvCxnSpPr>
        <p:spPr>
          <a:xfrm>
            <a:off x="4572000" y="1267514"/>
            <a:ext cx="0" cy="3304486"/>
          </a:xfrm>
          <a:prstGeom prst="line">
            <a:avLst/>
          </a:prstGeom>
          <a:ln w="6350">
            <a:solidFill>
              <a:schemeClr val="accent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190689458"/>
      </p:ext>
    </p:extLst>
  </p:cSld>
  <p:clrMapOvr>
    <a:masterClrMapping/>
  </p:clrMapOvr>
  <p:extLst>
    <p:ext uri="{DCECCB84-F9BA-43D5-87BE-67443E8EF086}">
      <p15:sldGuideLst xmlns:p15="http://schemas.microsoft.com/office/powerpoint/2012/main">
        <p15:guide id="1" orient="horz" pos="68">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ios with Photos_grid">
    <p:spTree>
      <p:nvGrpSpPr>
        <p:cNvPr id="1" name=""/>
        <p:cNvGrpSpPr/>
        <p:nvPr/>
      </p:nvGrpSpPr>
      <p:grpSpPr>
        <a:xfrm>
          <a:off x="0" y="0"/>
          <a:ext cx="0" cy="0"/>
          <a:chOff x="0" y="0"/>
          <a:chExt cx="0" cy="0"/>
        </a:xfrm>
      </p:grpSpPr>
      <p:sp>
        <p:nvSpPr>
          <p:cNvPr id="6" name="Title 1"/>
          <p:cNvSpPr>
            <a:spLocks noGrp="1"/>
          </p:cNvSpPr>
          <p:nvPr>
            <p:ph type="title"/>
          </p:nvPr>
        </p:nvSpPr>
        <p:spPr>
          <a:xfrm>
            <a:off x="454032" y="73840"/>
            <a:ext cx="8232775" cy="978408"/>
          </a:xfrm>
          <a:noFill/>
        </p:spPr>
        <p:txBody>
          <a:bodyPr/>
          <a:lstStyle>
            <a:lvl1pPr>
              <a:defRPr>
                <a:solidFill>
                  <a:schemeClr val="accent1"/>
                </a:solidFill>
              </a:defRPr>
            </a:lvl1pPr>
          </a:lstStyle>
          <a:p>
            <a:r>
              <a:rPr lang="en-US"/>
              <a:t>Click to edit Master title style</a:t>
            </a:r>
            <a:endParaRPr lang="en-US" dirty="0"/>
          </a:p>
        </p:txBody>
      </p:sp>
      <p:sp>
        <p:nvSpPr>
          <p:cNvPr id="7" name="Slide Number Placeholder 6"/>
          <p:cNvSpPr>
            <a:spLocks noGrp="1"/>
          </p:cNvSpPr>
          <p:nvPr>
            <p:ph type="sldNum" sz="quarter" idx="10"/>
          </p:nvPr>
        </p:nvSpPr>
        <p:spPr/>
        <p:txBody>
          <a:bodyPr/>
          <a:lstStyle/>
          <a:p>
            <a:pPr>
              <a:defRPr/>
            </a:pPr>
            <a:fld id="{F238DE98-1AE3-47D9-BF6F-6F84AEE58661}" type="slidenum">
              <a:rPr lang="en-US" smtClean="0"/>
              <a:pPr>
                <a:defRPr/>
              </a:pPr>
              <a:t>‹#›</a:t>
            </a:fld>
            <a:endParaRPr lang="en-US" dirty="0"/>
          </a:p>
        </p:txBody>
      </p:sp>
      <p:sp>
        <p:nvSpPr>
          <p:cNvPr id="9" name="Footer Placeholder 8"/>
          <p:cNvSpPr>
            <a:spLocks noGrp="1"/>
          </p:cNvSpPr>
          <p:nvPr>
            <p:ph type="ftr" sz="quarter" idx="11"/>
          </p:nvPr>
        </p:nvSpPr>
        <p:spPr>
          <a:xfrm>
            <a:off x="5861049" y="4782020"/>
            <a:ext cx="2500605" cy="179279"/>
          </a:xfrm>
        </p:spPr>
        <p:txBody>
          <a:bodyPr/>
          <a:lstStyle/>
          <a:p>
            <a:r>
              <a:rPr lang="en-US"/>
              <a:t>Guggenheim Investments</a:t>
            </a:r>
            <a:endParaRPr lang="en-US" dirty="0"/>
          </a:p>
        </p:txBody>
      </p:sp>
      <p:sp>
        <p:nvSpPr>
          <p:cNvPr id="30" name="Picture Placeholder 2"/>
          <p:cNvSpPr>
            <a:spLocks noGrp="1"/>
          </p:cNvSpPr>
          <p:nvPr>
            <p:ph type="pic" sz="quarter" idx="15"/>
          </p:nvPr>
        </p:nvSpPr>
        <p:spPr>
          <a:xfrm>
            <a:off x="639126" y="1422292"/>
            <a:ext cx="790577" cy="988221"/>
          </a:xfrm>
        </p:spPr>
        <p:txBody>
          <a:bodyPr>
            <a:normAutofit/>
          </a:bodyPr>
          <a:lstStyle>
            <a:lvl1pPr>
              <a:defRPr sz="1000"/>
            </a:lvl1pPr>
          </a:lstStyle>
          <a:p>
            <a:r>
              <a:rPr lang="en-US"/>
              <a:t>Click icon to add picture</a:t>
            </a:r>
            <a:endParaRPr lang="en-US" dirty="0"/>
          </a:p>
        </p:txBody>
      </p:sp>
      <p:sp>
        <p:nvSpPr>
          <p:cNvPr id="32" name="Picture Placeholder 2"/>
          <p:cNvSpPr>
            <a:spLocks noGrp="1"/>
          </p:cNvSpPr>
          <p:nvPr>
            <p:ph type="pic" sz="quarter" idx="16"/>
          </p:nvPr>
        </p:nvSpPr>
        <p:spPr>
          <a:xfrm>
            <a:off x="4765224" y="1422292"/>
            <a:ext cx="790577" cy="988221"/>
          </a:xfrm>
        </p:spPr>
        <p:txBody>
          <a:bodyPr>
            <a:normAutofit/>
          </a:bodyPr>
          <a:lstStyle>
            <a:lvl1pPr>
              <a:defRPr sz="1000"/>
            </a:lvl1pPr>
          </a:lstStyle>
          <a:p>
            <a:r>
              <a:rPr lang="en-US"/>
              <a:t>Click icon to add picture</a:t>
            </a:r>
            <a:endParaRPr lang="en-US" dirty="0"/>
          </a:p>
        </p:txBody>
      </p:sp>
      <p:sp>
        <p:nvSpPr>
          <p:cNvPr id="3" name="Content Placeholder 2"/>
          <p:cNvSpPr>
            <a:spLocks noGrp="1"/>
          </p:cNvSpPr>
          <p:nvPr>
            <p:ph sz="quarter" idx="17"/>
          </p:nvPr>
        </p:nvSpPr>
        <p:spPr>
          <a:xfrm>
            <a:off x="1631632" y="1384063"/>
            <a:ext cx="2648268" cy="988222"/>
          </a:xfrm>
        </p:spPr>
        <p:txBody>
          <a:bodyPr>
            <a:normAutofit/>
          </a:bodyPr>
          <a:lstStyle>
            <a:lvl1pPr>
              <a:spcBef>
                <a:spcPts val="200"/>
              </a:spcBef>
              <a:defRPr sz="1400" b="1">
                <a:solidFill>
                  <a:schemeClr val="accent1"/>
                </a:solidFill>
              </a:defRPr>
            </a:lvl1pPr>
          </a:lstStyle>
          <a:p>
            <a:pPr lvl="0"/>
            <a:r>
              <a:rPr lang="en-US"/>
              <a:t>Click to edit Master text styles</a:t>
            </a:r>
          </a:p>
        </p:txBody>
      </p:sp>
      <p:sp>
        <p:nvSpPr>
          <p:cNvPr id="12" name="Content Placeholder 2"/>
          <p:cNvSpPr>
            <a:spLocks noGrp="1"/>
          </p:cNvSpPr>
          <p:nvPr>
            <p:ph sz="quarter" idx="18"/>
          </p:nvPr>
        </p:nvSpPr>
        <p:spPr>
          <a:xfrm>
            <a:off x="5745480" y="1384063"/>
            <a:ext cx="2648268" cy="988222"/>
          </a:xfrm>
        </p:spPr>
        <p:txBody>
          <a:bodyPr>
            <a:normAutofit/>
          </a:bodyPr>
          <a:lstStyle>
            <a:lvl1pPr>
              <a:spcBef>
                <a:spcPts val="200"/>
              </a:spcBef>
              <a:defRPr sz="1400" b="1">
                <a:solidFill>
                  <a:schemeClr val="accent1"/>
                </a:solidFill>
              </a:defRPr>
            </a:lvl1pPr>
          </a:lstStyle>
          <a:p>
            <a:pPr lvl="0"/>
            <a:r>
              <a:rPr lang="en-US"/>
              <a:t>Click to edit Master text styles</a:t>
            </a:r>
          </a:p>
        </p:txBody>
      </p:sp>
      <p:sp>
        <p:nvSpPr>
          <p:cNvPr id="4" name="Content Placeholder 3"/>
          <p:cNvSpPr>
            <a:spLocks noGrp="1"/>
          </p:cNvSpPr>
          <p:nvPr>
            <p:ph sz="quarter" idx="19"/>
          </p:nvPr>
        </p:nvSpPr>
        <p:spPr>
          <a:xfrm>
            <a:off x="639126" y="2614613"/>
            <a:ext cx="3711495" cy="1864255"/>
          </a:xfrm>
        </p:spPr>
        <p:txBody>
          <a:bodyPr>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a:spcBef>
                <a:spcPts val="600"/>
              </a:spcBef>
              <a:spcAft>
                <a:spcPts val="0"/>
              </a:spcAft>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
          <p:cNvSpPr>
            <a:spLocks noGrp="1"/>
          </p:cNvSpPr>
          <p:nvPr>
            <p:ph sz="quarter" idx="20"/>
          </p:nvPr>
        </p:nvSpPr>
        <p:spPr>
          <a:xfrm>
            <a:off x="4765224" y="2614613"/>
            <a:ext cx="3711495" cy="1864255"/>
          </a:xfrm>
        </p:spPr>
        <p:txBody>
          <a:bodyPr>
            <a:normAutofit/>
          </a:bodyPr>
          <a:lstStyle>
            <a:lvl1pPr>
              <a:spcBef>
                <a:spcPts val="600"/>
              </a:spcBef>
              <a:spcAft>
                <a:spcPts val="0"/>
              </a:spcAft>
              <a:defRPr sz="1400"/>
            </a:lvl1pPr>
            <a:lvl2pPr>
              <a:spcBef>
                <a:spcPts val="600"/>
              </a:spcBef>
              <a:spcAft>
                <a:spcPts val="0"/>
              </a:spcAft>
              <a:defRPr sz="1400"/>
            </a:lvl2pPr>
            <a:lvl3pPr>
              <a:spcBef>
                <a:spcPts val="600"/>
              </a:spcBef>
              <a:spcAft>
                <a:spcPts val="0"/>
              </a:spcAft>
              <a:defRPr sz="1400"/>
            </a:lvl3pPr>
            <a:lvl4pPr>
              <a:spcBef>
                <a:spcPts val="600"/>
              </a:spcBef>
              <a:spcAft>
                <a:spcPts val="0"/>
              </a:spcAft>
              <a:defRPr sz="1400"/>
            </a:lvl4pPr>
            <a:lvl5pPr>
              <a:spcBef>
                <a:spcPts val="600"/>
              </a:spcBef>
              <a:spcAft>
                <a:spcPts val="0"/>
              </a:spcAft>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Rectangle 1"/>
          <p:cNvSpPr/>
          <p:nvPr userDrawn="1"/>
        </p:nvSpPr>
        <p:spPr>
          <a:xfrm>
            <a:off x="454025" y="1267514"/>
            <a:ext cx="8232142" cy="3304486"/>
          </a:xfrm>
          <a:prstGeom prst="rect">
            <a:avLst/>
          </a:prstGeom>
          <a:noFill/>
          <a:ln w="635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cxnSp>
        <p:nvCxnSpPr>
          <p:cNvPr id="10" name="Straight Connector 9"/>
          <p:cNvCxnSpPr/>
          <p:nvPr userDrawn="1"/>
        </p:nvCxnSpPr>
        <p:spPr>
          <a:xfrm>
            <a:off x="4571048" y="1267514"/>
            <a:ext cx="1904" cy="3304486"/>
          </a:xfrm>
          <a:prstGeom prst="line">
            <a:avLst/>
          </a:prstGeom>
          <a:ln w="6350">
            <a:solidFill>
              <a:schemeClr val="accent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1" name="Rectangle 10"/>
          <p:cNvSpPr/>
          <p:nvPr userDrawn="1"/>
        </p:nvSpPr>
        <p:spPr bwMode="white">
          <a:xfrm>
            <a:off x="4481447" y="1173693"/>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6" name="Rectangle 15"/>
          <p:cNvSpPr/>
          <p:nvPr userDrawn="1"/>
        </p:nvSpPr>
        <p:spPr bwMode="white">
          <a:xfrm>
            <a:off x="361882" y="1173693"/>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7" name="Rectangle 16"/>
          <p:cNvSpPr/>
          <p:nvPr userDrawn="1"/>
        </p:nvSpPr>
        <p:spPr bwMode="white">
          <a:xfrm>
            <a:off x="8592437" y="1173693"/>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8" name="Rectangle 17"/>
          <p:cNvSpPr/>
          <p:nvPr userDrawn="1"/>
        </p:nvSpPr>
        <p:spPr bwMode="white">
          <a:xfrm>
            <a:off x="4481447" y="4478868"/>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 name="Rectangle 18"/>
          <p:cNvSpPr/>
          <p:nvPr userDrawn="1"/>
        </p:nvSpPr>
        <p:spPr bwMode="white">
          <a:xfrm>
            <a:off x="361882" y="4478868"/>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0" name="Rectangle 19"/>
          <p:cNvSpPr/>
          <p:nvPr userDrawn="1"/>
        </p:nvSpPr>
        <p:spPr bwMode="white">
          <a:xfrm>
            <a:off x="8592437" y="4478868"/>
            <a:ext cx="182880" cy="182880"/>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200647867"/>
      </p:ext>
    </p:extLst>
  </p:cSld>
  <p:clrMapOvr>
    <a:masterClrMapping/>
  </p:clrMapOvr>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Right Side Bar">
    <p:spTree>
      <p:nvGrpSpPr>
        <p:cNvPr id="1" name=""/>
        <p:cNvGrpSpPr/>
        <p:nvPr/>
      </p:nvGrpSpPr>
      <p:grpSpPr>
        <a:xfrm>
          <a:off x="0" y="0"/>
          <a:ext cx="0" cy="0"/>
          <a:chOff x="0" y="0"/>
          <a:chExt cx="0" cy="0"/>
        </a:xfrm>
      </p:grpSpPr>
      <p:sp>
        <p:nvSpPr>
          <p:cNvPr id="5" name="Rectangle 4"/>
          <p:cNvSpPr/>
          <p:nvPr userDrawn="1"/>
        </p:nvSpPr>
        <p:spPr>
          <a:xfrm>
            <a:off x="5943600" y="0"/>
            <a:ext cx="3200400" cy="514350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7" name="Title 1"/>
          <p:cNvSpPr>
            <a:spLocks noGrp="1"/>
          </p:cNvSpPr>
          <p:nvPr>
            <p:ph type="title"/>
          </p:nvPr>
        </p:nvSpPr>
        <p:spPr>
          <a:xfrm>
            <a:off x="460374" y="73840"/>
            <a:ext cx="5300664" cy="978408"/>
          </a:xfrm>
          <a:prstGeom prst="rect">
            <a:avLst/>
          </a:prstGeom>
        </p:spPr>
        <p:txBody>
          <a:bodyPr anchor="ctr">
            <a:noAutofit/>
          </a:bodyPr>
          <a:lstStyle>
            <a:lvl1pPr algn="l">
              <a:defRPr sz="2600" b="0" cap="none">
                <a:solidFill>
                  <a:schemeClr val="accent1"/>
                </a:solidFill>
              </a:defRPr>
            </a:lvl1pPr>
          </a:lstStyle>
          <a:p>
            <a:r>
              <a:rPr lang="en-US"/>
              <a:t>Click to edit Master title style</a:t>
            </a:r>
            <a:endParaRPr lang="en-US" dirty="0"/>
          </a:p>
        </p:txBody>
      </p:sp>
      <p:sp>
        <p:nvSpPr>
          <p:cNvPr id="6" name="Content Placeholder 5"/>
          <p:cNvSpPr>
            <a:spLocks noGrp="1"/>
          </p:cNvSpPr>
          <p:nvPr>
            <p:ph sz="quarter" idx="10"/>
          </p:nvPr>
        </p:nvSpPr>
        <p:spPr>
          <a:xfrm>
            <a:off x="460372" y="1261872"/>
            <a:ext cx="5300665" cy="3383280"/>
          </a:xfrm>
        </p:spPr>
        <p:txBody>
          <a:bodyPr/>
          <a:lstStyle>
            <a:lvl1pPr>
              <a:spcBef>
                <a:spcPts val="600"/>
              </a:spcBef>
              <a:spcAft>
                <a:spcPts val="0"/>
              </a:spcAft>
              <a:defRPr/>
            </a:lvl1pPr>
            <a:lvl2pPr marL="173736" indent="-173736">
              <a:spcBef>
                <a:spcPts val="600"/>
              </a:spcBef>
              <a:spcAft>
                <a:spcPts val="0"/>
              </a:spcAft>
              <a:buFont typeface="Wingdings" panose="05000000000000000000" pitchFamily="2" charset="2"/>
              <a:buChar char=""/>
              <a:defRPr/>
            </a:lvl2pPr>
            <a:lvl3pPr marL="365760" indent="-182880">
              <a:spcBef>
                <a:spcPts val="600"/>
              </a:spcBef>
              <a:buClr>
                <a:schemeClr val="tx1"/>
              </a:buClr>
              <a:buFont typeface="Arial" panose="020B0604020202020204" pitchFamily="34" charset="0"/>
              <a:buChar char="–"/>
              <a:defRPr/>
            </a:lvl3pPr>
            <a:lvl4pPr marL="548640" indent="-182880">
              <a:spcBef>
                <a:spcPts val="600"/>
              </a:spcBef>
              <a:buFont typeface="Wingdings" panose="05000000000000000000" pitchFamily="2" charset="2"/>
              <a:buChar char=""/>
              <a:defRPr/>
            </a:lvl4pPr>
            <a:lvl6pPr marL="1319213" indent="-149225">
              <a:buClr>
                <a:schemeClr val="accent2"/>
              </a:buClr>
              <a:buSzPct val="80000"/>
              <a:defRPr sz="1600"/>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Slide Number Placeholder 9"/>
          <p:cNvSpPr>
            <a:spLocks noGrp="1"/>
          </p:cNvSpPr>
          <p:nvPr>
            <p:ph type="sldNum" sz="quarter" idx="11"/>
          </p:nvPr>
        </p:nvSpPr>
        <p:spPr>
          <a:xfrm>
            <a:off x="5458379" y="4780230"/>
            <a:ext cx="302658" cy="181069"/>
          </a:xfrm>
        </p:spPr>
        <p:txBody>
          <a:bodyPr/>
          <a:lstStyle/>
          <a:p>
            <a:pPr>
              <a:defRPr/>
            </a:pPr>
            <a:fld id="{F238DE98-1AE3-47D9-BF6F-6F84AEE58661}" type="slidenum">
              <a:rPr lang="en-US" smtClean="0"/>
              <a:pPr>
                <a:defRPr/>
              </a:pPr>
              <a:t>‹#›</a:t>
            </a:fld>
            <a:endParaRPr lang="en-US" dirty="0"/>
          </a:p>
        </p:txBody>
      </p:sp>
      <p:sp>
        <p:nvSpPr>
          <p:cNvPr id="15" name="Footer Placeholder 11"/>
          <p:cNvSpPr>
            <a:spLocks noGrp="1"/>
          </p:cNvSpPr>
          <p:nvPr>
            <p:ph type="ftr" sz="quarter" idx="12"/>
          </p:nvPr>
        </p:nvSpPr>
        <p:spPr>
          <a:xfrm>
            <a:off x="607605" y="4780230"/>
            <a:ext cx="4841213" cy="181069"/>
          </a:xfrm>
        </p:spPr>
        <p:txBody>
          <a:bodyPr/>
          <a:lstStyle/>
          <a:p>
            <a:r>
              <a:rPr lang="en-US"/>
              <a:t>Guggenheim Investments</a:t>
            </a:r>
            <a:endParaRPr lang="en-US" dirty="0"/>
          </a:p>
        </p:txBody>
      </p:sp>
      <p:cxnSp>
        <p:nvCxnSpPr>
          <p:cNvPr id="9" name="Straight Connector 8"/>
          <p:cNvCxnSpPr/>
          <p:nvPr/>
        </p:nvCxnSpPr>
        <p:spPr>
          <a:xfrm>
            <a:off x="455933" y="1082040"/>
            <a:ext cx="5303520" cy="0"/>
          </a:xfrm>
          <a:prstGeom prst="line">
            <a:avLst/>
          </a:prstGeom>
          <a:ln w="6350">
            <a:solidFill>
              <a:schemeClr val="accent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0" name="Text Placeholder 3"/>
          <p:cNvSpPr>
            <a:spLocks noGrp="1"/>
          </p:cNvSpPr>
          <p:nvPr>
            <p:ph type="body" sz="quarter" idx="13"/>
          </p:nvPr>
        </p:nvSpPr>
        <p:spPr>
          <a:xfrm>
            <a:off x="6172200" y="1261872"/>
            <a:ext cx="2743200" cy="3383153"/>
          </a:xfrm>
        </p:spPr>
        <p:txBody>
          <a:bodyPr lIns="91440" rIns="91440">
            <a:normAutofit/>
          </a:bodyPr>
          <a:lstStyle>
            <a:lvl1pPr marL="0" indent="0" algn="ctr">
              <a:defRPr sz="2000">
                <a:solidFill>
                  <a:schemeClr val="accent1"/>
                </a:solidFill>
              </a:defRPr>
            </a:lvl1pPr>
            <a:lvl2pPr algn="ctr">
              <a:defRPr/>
            </a:lvl2pPr>
            <a:lvl3pPr algn="ctr">
              <a:defRPr/>
            </a:lvl3pPr>
            <a:lvl4pPr algn="ctr">
              <a:defRPr/>
            </a:lvl4pPr>
            <a:lvl5pPr algn="ctr">
              <a:defRPr/>
            </a:lvl5pPr>
          </a:lstStyle>
          <a:p>
            <a:pPr lvl="0"/>
            <a:r>
              <a:rPr lang="en-US"/>
              <a:t>Click to edit Master text styles</a:t>
            </a:r>
          </a:p>
        </p:txBody>
      </p:sp>
    </p:spTree>
    <p:extLst>
      <p:ext uri="{BB962C8B-B14F-4D97-AF65-F5344CB8AC3E}">
        <p14:creationId xmlns:p14="http://schemas.microsoft.com/office/powerpoint/2010/main" val="313845746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Left Side Bar">
    <p:spTree>
      <p:nvGrpSpPr>
        <p:cNvPr id="1" name=""/>
        <p:cNvGrpSpPr/>
        <p:nvPr/>
      </p:nvGrpSpPr>
      <p:grpSpPr>
        <a:xfrm>
          <a:off x="0" y="0"/>
          <a:ext cx="0" cy="0"/>
          <a:chOff x="0" y="0"/>
          <a:chExt cx="0" cy="0"/>
        </a:xfrm>
      </p:grpSpPr>
      <p:sp>
        <p:nvSpPr>
          <p:cNvPr id="5" name="Rectangle 4"/>
          <p:cNvSpPr/>
          <p:nvPr/>
        </p:nvSpPr>
        <p:spPr>
          <a:xfrm>
            <a:off x="0" y="0"/>
            <a:ext cx="3200400" cy="514350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bg2"/>
              </a:solidFill>
            </a:endParaRPr>
          </a:p>
        </p:txBody>
      </p:sp>
      <p:sp>
        <p:nvSpPr>
          <p:cNvPr id="7" name="Title 1"/>
          <p:cNvSpPr>
            <a:spLocks noGrp="1"/>
          </p:cNvSpPr>
          <p:nvPr>
            <p:ph type="title"/>
          </p:nvPr>
        </p:nvSpPr>
        <p:spPr>
          <a:xfrm>
            <a:off x="3497579" y="73840"/>
            <a:ext cx="5188589" cy="978408"/>
          </a:xfrm>
          <a:prstGeom prst="rect">
            <a:avLst/>
          </a:prstGeom>
        </p:spPr>
        <p:txBody>
          <a:bodyPr anchor="ctr">
            <a:noAutofit/>
          </a:bodyPr>
          <a:lstStyle>
            <a:lvl1pPr algn="l">
              <a:defRPr sz="2600" b="0" cap="none">
                <a:solidFill>
                  <a:schemeClr val="accent1"/>
                </a:solidFill>
              </a:defRPr>
            </a:lvl1pPr>
          </a:lstStyle>
          <a:p>
            <a:r>
              <a:rPr lang="en-US"/>
              <a:t>Click to edit Master title style</a:t>
            </a:r>
            <a:endParaRPr lang="en-US" dirty="0"/>
          </a:p>
        </p:txBody>
      </p:sp>
      <p:sp>
        <p:nvSpPr>
          <p:cNvPr id="3" name="Content Placeholder 2"/>
          <p:cNvSpPr>
            <a:spLocks noGrp="1"/>
          </p:cNvSpPr>
          <p:nvPr>
            <p:ph sz="quarter" idx="10"/>
          </p:nvPr>
        </p:nvSpPr>
        <p:spPr>
          <a:xfrm>
            <a:off x="3497578" y="1261872"/>
            <a:ext cx="5188589" cy="3383280"/>
          </a:xfrm>
        </p:spPr>
        <p:txBody>
          <a:bodyPr/>
          <a:lstStyle>
            <a:lvl1pPr>
              <a:spcBef>
                <a:spcPts val="600"/>
              </a:spcBef>
              <a:spcAft>
                <a:spcPts val="0"/>
              </a:spcAft>
              <a:defRPr/>
            </a:lvl1pPr>
            <a:lvl2pPr marL="173736" indent="-173736">
              <a:spcBef>
                <a:spcPts val="600"/>
              </a:spcBef>
              <a:spcAft>
                <a:spcPts val="0"/>
              </a:spcAft>
              <a:buFont typeface="Wingdings" panose="05000000000000000000" pitchFamily="2" charset="2"/>
              <a:buChar char=""/>
              <a:defRPr/>
            </a:lvl2pPr>
            <a:lvl3pPr marL="365125" indent="-182563">
              <a:spcBef>
                <a:spcPts val="600"/>
              </a:spcBef>
              <a:buClr>
                <a:schemeClr val="tx1"/>
              </a:buClr>
              <a:buFont typeface="Arial" panose="020B0604020202020204" pitchFamily="34" charset="0"/>
              <a:buChar char="–"/>
              <a:defRPr/>
            </a:lvl3pPr>
            <a:lvl4pPr marL="547688" indent="-182563">
              <a:spcBef>
                <a:spcPts val="600"/>
              </a:spcBef>
              <a:buFont typeface="Wingdings" panose="05000000000000000000" pitchFamily="2" charset="2"/>
              <a:buChar char=""/>
              <a:defRPr/>
            </a:lvl4pPr>
            <a:lvl6pPr marL="2040288" indent="0">
              <a:buNone/>
              <a:defRPr/>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Slide Number Placeholder 9"/>
          <p:cNvSpPr>
            <a:spLocks noGrp="1"/>
          </p:cNvSpPr>
          <p:nvPr>
            <p:ph type="sldNum" sz="quarter" idx="11"/>
          </p:nvPr>
        </p:nvSpPr>
        <p:spPr/>
        <p:txBody>
          <a:bodyPr/>
          <a:lstStyle/>
          <a:p>
            <a:pPr>
              <a:defRPr/>
            </a:pPr>
            <a:fld id="{F238DE98-1AE3-47D9-BF6F-6F84AEE58661}" type="slidenum">
              <a:rPr lang="en-US" smtClean="0"/>
              <a:pPr>
                <a:defRPr/>
              </a:pPr>
              <a:t>‹#›</a:t>
            </a:fld>
            <a:endParaRPr lang="en-US" dirty="0"/>
          </a:p>
        </p:txBody>
      </p:sp>
      <p:sp>
        <p:nvSpPr>
          <p:cNvPr id="11" name="Footer Placeholder 10"/>
          <p:cNvSpPr>
            <a:spLocks noGrp="1"/>
          </p:cNvSpPr>
          <p:nvPr>
            <p:ph type="ftr" sz="quarter" idx="12"/>
          </p:nvPr>
        </p:nvSpPr>
        <p:spPr>
          <a:xfrm>
            <a:off x="3497579" y="4782020"/>
            <a:ext cx="4864075" cy="179279"/>
          </a:xfrm>
        </p:spPr>
        <p:txBody>
          <a:bodyPr/>
          <a:lstStyle/>
          <a:p>
            <a:r>
              <a:rPr lang="en-US"/>
              <a:t>Guggenheim Investments</a:t>
            </a:r>
            <a:endParaRPr lang="en-US" dirty="0"/>
          </a:p>
        </p:txBody>
      </p:sp>
      <p:cxnSp>
        <p:nvCxnSpPr>
          <p:cNvPr id="8" name="Straight Connector 7"/>
          <p:cNvCxnSpPr/>
          <p:nvPr/>
        </p:nvCxnSpPr>
        <p:spPr>
          <a:xfrm>
            <a:off x="3497579" y="1082040"/>
            <a:ext cx="5188589" cy="0"/>
          </a:xfrm>
          <a:prstGeom prst="line">
            <a:avLst/>
          </a:prstGeom>
          <a:ln w="6350">
            <a:solidFill>
              <a:schemeClr val="accent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4" name="Text Placeholder 3"/>
          <p:cNvSpPr>
            <a:spLocks noGrp="1"/>
          </p:cNvSpPr>
          <p:nvPr>
            <p:ph type="body" sz="quarter" idx="13"/>
          </p:nvPr>
        </p:nvSpPr>
        <p:spPr>
          <a:xfrm>
            <a:off x="228600" y="1261872"/>
            <a:ext cx="2743200" cy="3383153"/>
          </a:xfrm>
        </p:spPr>
        <p:txBody>
          <a:bodyPr lIns="91440" rIns="91440">
            <a:normAutofit/>
          </a:bodyPr>
          <a:lstStyle>
            <a:lvl1pPr marL="0" indent="0" algn="ctr">
              <a:defRPr sz="2000">
                <a:solidFill>
                  <a:schemeClr val="accent1"/>
                </a:solidFill>
              </a:defRPr>
            </a:lvl1pPr>
            <a:lvl2pPr algn="ctr">
              <a:defRPr/>
            </a:lvl2pPr>
            <a:lvl3pPr algn="ctr">
              <a:defRPr/>
            </a:lvl3pPr>
            <a:lvl4pPr algn="ctr">
              <a:defRPr/>
            </a:lvl4pPr>
            <a:lvl5pPr algn="ctr">
              <a:defRPr/>
            </a:lvl5pPr>
          </a:lstStyle>
          <a:p>
            <a:pPr lvl="0"/>
            <a:r>
              <a:rPr lang="en-US"/>
              <a:t>Click to edit Master text styles</a:t>
            </a:r>
          </a:p>
        </p:txBody>
      </p:sp>
    </p:spTree>
    <p:extLst>
      <p:ext uri="{BB962C8B-B14F-4D97-AF65-F5344CB8AC3E}">
        <p14:creationId xmlns:p14="http://schemas.microsoft.com/office/powerpoint/2010/main" val="194664723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Grid Tombston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2" name="Slide Number Placeholder 31"/>
          <p:cNvSpPr>
            <a:spLocks noGrp="1"/>
          </p:cNvSpPr>
          <p:nvPr>
            <p:ph type="sldNum" sz="quarter" idx="10"/>
          </p:nvPr>
        </p:nvSpPr>
        <p:spPr/>
        <p:txBody>
          <a:bodyPr/>
          <a:lstStyle>
            <a:lvl1pPr>
              <a:defRPr>
                <a:solidFill>
                  <a:schemeClr val="tx1"/>
                </a:solidFill>
              </a:defRPr>
            </a:lvl1pPr>
          </a:lstStyle>
          <a:p>
            <a:pPr>
              <a:defRPr/>
            </a:pPr>
            <a:fld id="{F238DE98-1AE3-47D9-BF6F-6F84AEE58661}" type="slidenum">
              <a:rPr lang="en-US" smtClean="0"/>
              <a:pPr>
                <a:defRPr/>
              </a:pPr>
              <a:t>‹#›</a:t>
            </a:fld>
            <a:endParaRPr lang="en-US" dirty="0"/>
          </a:p>
        </p:txBody>
      </p:sp>
      <p:sp>
        <p:nvSpPr>
          <p:cNvPr id="33" name="Footer Placeholder 32"/>
          <p:cNvSpPr>
            <a:spLocks noGrp="1"/>
          </p:cNvSpPr>
          <p:nvPr>
            <p:ph type="ftr" sz="quarter" idx="11"/>
          </p:nvPr>
        </p:nvSpPr>
        <p:spPr>
          <a:xfrm>
            <a:off x="4362450" y="4782020"/>
            <a:ext cx="3999205" cy="179279"/>
          </a:xfrm>
        </p:spPr>
        <p:txBody>
          <a:bodyPr/>
          <a:lstStyle/>
          <a:p>
            <a:r>
              <a:rPr lang="en-US"/>
              <a:t>Guggenheim Investments</a:t>
            </a:r>
            <a:endParaRPr lang="en-US" dirty="0"/>
          </a:p>
        </p:txBody>
      </p:sp>
      <p:graphicFrame>
        <p:nvGraphicFramePr>
          <p:cNvPr id="9" name="Table 8"/>
          <p:cNvGraphicFramePr>
            <a:graphicFrameLocks noGrp="1"/>
          </p:cNvGraphicFramePr>
          <p:nvPr userDrawn="1">
            <p:extLst>
              <p:ext uri="{D42A27DB-BD31-4B8C-83A1-F6EECF244321}">
                <p14:modId xmlns:p14="http://schemas.microsoft.com/office/powerpoint/2010/main" val="3246846947"/>
              </p:ext>
            </p:extLst>
          </p:nvPr>
        </p:nvGraphicFramePr>
        <p:xfrm>
          <a:off x="457202" y="1270614"/>
          <a:ext cx="8229597" cy="3295237"/>
        </p:xfrm>
        <a:graphic>
          <a:graphicData uri="http://schemas.openxmlformats.org/drawingml/2006/table">
            <a:tbl>
              <a:tblPr firstRow="1" bandRow="1">
                <a:tableStyleId>{2D5ABB26-0587-4C30-8999-92F81FD0307C}</a:tableStyleId>
              </a:tblPr>
              <a:tblGrid>
                <a:gridCol w="91698">
                  <a:extLst>
                    <a:ext uri="{9D8B030D-6E8A-4147-A177-3AD203B41FA5}">
                      <a16:colId xmlns:a16="http://schemas.microsoft.com/office/drawing/2014/main" val="20000"/>
                    </a:ext>
                  </a:extLst>
                </a:gridCol>
                <a:gridCol w="1187434">
                  <a:extLst>
                    <a:ext uri="{9D8B030D-6E8A-4147-A177-3AD203B41FA5}">
                      <a16:colId xmlns:a16="http://schemas.microsoft.com/office/drawing/2014/main" val="20001"/>
                    </a:ext>
                  </a:extLst>
                </a:gridCol>
                <a:gridCol w="91698">
                  <a:extLst>
                    <a:ext uri="{9D8B030D-6E8A-4147-A177-3AD203B41FA5}">
                      <a16:colId xmlns:a16="http://schemas.microsoft.com/office/drawing/2014/main" val="20002"/>
                    </a:ext>
                  </a:extLst>
                </a:gridCol>
                <a:gridCol w="91698">
                  <a:extLst>
                    <a:ext uri="{9D8B030D-6E8A-4147-A177-3AD203B41FA5}">
                      <a16:colId xmlns:a16="http://schemas.microsoft.com/office/drawing/2014/main" val="20003"/>
                    </a:ext>
                  </a:extLst>
                </a:gridCol>
                <a:gridCol w="1187434">
                  <a:extLst>
                    <a:ext uri="{9D8B030D-6E8A-4147-A177-3AD203B41FA5}">
                      <a16:colId xmlns:a16="http://schemas.microsoft.com/office/drawing/2014/main" val="20004"/>
                    </a:ext>
                  </a:extLst>
                </a:gridCol>
                <a:gridCol w="92211">
                  <a:extLst>
                    <a:ext uri="{9D8B030D-6E8A-4147-A177-3AD203B41FA5}">
                      <a16:colId xmlns:a16="http://schemas.microsoft.com/office/drawing/2014/main" val="20005"/>
                    </a:ext>
                  </a:extLst>
                </a:gridCol>
                <a:gridCol w="92211">
                  <a:extLst>
                    <a:ext uri="{9D8B030D-6E8A-4147-A177-3AD203B41FA5}">
                      <a16:colId xmlns:a16="http://schemas.microsoft.com/office/drawing/2014/main" val="20006"/>
                    </a:ext>
                  </a:extLst>
                </a:gridCol>
                <a:gridCol w="1187434">
                  <a:extLst>
                    <a:ext uri="{9D8B030D-6E8A-4147-A177-3AD203B41FA5}">
                      <a16:colId xmlns:a16="http://schemas.microsoft.com/office/drawing/2014/main" val="20007"/>
                    </a:ext>
                  </a:extLst>
                </a:gridCol>
                <a:gridCol w="92211">
                  <a:extLst>
                    <a:ext uri="{9D8B030D-6E8A-4147-A177-3AD203B41FA5}">
                      <a16:colId xmlns:a16="http://schemas.microsoft.com/office/drawing/2014/main" val="20008"/>
                    </a:ext>
                  </a:extLst>
                </a:gridCol>
                <a:gridCol w="92211">
                  <a:extLst>
                    <a:ext uri="{9D8B030D-6E8A-4147-A177-3AD203B41FA5}">
                      <a16:colId xmlns:a16="http://schemas.microsoft.com/office/drawing/2014/main" val="20009"/>
                    </a:ext>
                  </a:extLst>
                </a:gridCol>
                <a:gridCol w="1187434">
                  <a:extLst>
                    <a:ext uri="{9D8B030D-6E8A-4147-A177-3AD203B41FA5}">
                      <a16:colId xmlns:a16="http://schemas.microsoft.com/office/drawing/2014/main" val="20010"/>
                    </a:ext>
                  </a:extLst>
                </a:gridCol>
                <a:gridCol w="92211">
                  <a:extLst>
                    <a:ext uri="{9D8B030D-6E8A-4147-A177-3AD203B41FA5}">
                      <a16:colId xmlns:a16="http://schemas.microsoft.com/office/drawing/2014/main" val="20011"/>
                    </a:ext>
                  </a:extLst>
                </a:gridCol>
                <a:gridCol w="92211">
                  <a:extLst>
                    <a:ext uri="{9D8B030D-6E8A-4147-A177-3AD203B41FA5}">
                      <a16:colId xmlns:a16="http://schemas.microsoft.com/office/drawing/2014/main" val="20012"/>
                    </a:ext>
                  </a:extLst>
                </a:gridCol>
                <a:gridCol w="1187434">
                  <a:extLst>
                    <a:ext uri="{9D8B030D-6E8A-4147-A177-3AD203B41FA5}">
                      <a16:colId xmlns:a16="http://schemas.microsoft.com/office/drawing/2014/main" val="20013"/>
                    </a:ext>
                  </a:extLst>
                </a:gridCol>
                <a:gridCol w="92211">
                  <a:extLst>
                    <a:ext uri="{9D8B030D-6E8A-4147-A177-3AD203B41FA5}">
                      <a16:colId xmlns:a16="http://schemas.microsoft.com/office/drawing/2014/main" val="20014"/>
                    </a:ext>
                  </a:extLst>
                </a:gridCol>
                <a:gridCol w="92211">
                  <a:extLst>
                    <a:ext uri="{9D8B030D-6E8A-4147-A177-3AD203B41FA5}">
                      <a16:colId xmlns:a16="http://schemas.microsoft.com/office/drawing/2014/main" val="20015"/>
                    </a:ext>
                  </a:extLst>
                </a:gridCol>
                <a:gridCol w="1187434">
                  <a:extLst>
                    <a:ext uri="{9D8B030D-6E8A-4147-A177-3AD203B41FA5}">
                      <a16:colId xmlns:a16="http://schemas.microsoft.com/office/drawing/2014/main" val="20016"/>
                    </a:ext>
                  </a:extLst>
                </a:gridCol>
                <a:gridCol w="92211">
                  <a:extLst>
                    <a:ext uri="{9D8B030D-6E8A-4147-A177-3AD203B41FA5}">
                      <a16:colId xmlns:a16="http://schemas.microsoft.com/office/drawing/2014/main" val="20017"/>
                    </a:ext>
                  </a:extLst>
                </a:gridCol>
              </a:tblGrid>
              <a:tr h="91440">
                <a:tc>
                  <a:txBody>
                    <a:bodyPr/>
                    <a:lstStyle/>
                    <a:p>
                      <a:endParaRPr lang="en-US" sz="500" dirty="0"/>
                    </a:p>
                  </a:txBody>
                  <a:tcPr marL="0" marR="0" marT="0" marB="0"/>
                </a:tc>
                <a:tc>
                  <a:txBody>
                    <a:bodyPr/>
                    <a:lstStyle/>
                    <a:p>
                      <a:endParaRPr lang="en-US" sz="500" dirty="0"/>
                    </a:p>
                  </a:txBody>
                  <a:tcPr marL="0" marR="0" marT="0" marB="0">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no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no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no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no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no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no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no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no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no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lnT w="6350" cap="flat" cmpd="sng" algn="ctr">
                      <a:noFill/>
                      <a:prstDash val="solid"/>
                      <a:round/>
                      <a:headEnd type="none" w="med" len="med"/>
                      <a:tailEnd type="none" w="med" len="med"/>
                    </a:lnT>
                    <a:lnB>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463243">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tcPr>
                </a:tc>
                <a:tc>
                  <a:txBody>
                    <a:bodyPr/>
                    <a:lstStyle/>
                    <a:p>
                      <a:endParaRPr lang="en-US" sz="500" dirty="0"/>
                    </a:p>
                  </a:txBody>
                  <a:tcPr marL="0" marR="0" marT="0" marB="0">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tcPr>
                </a:tc>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tcPr>
                </a:tc>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tcPr>
                </a:tc>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tcPr>
                </a:tc>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tcPr>
                </a:tc>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91440">
                <a:tc>
                  <a:txBody>
                    <a:bodyPr/>
                    <a:lstStyle/>
                    <a:p>
                      <a:endParaRPr lang="en-US" sz="500" dirty="0"/>
                    </a:p>
                  </a:txBody>
                  <a:tcPr marL="0" marR="0" marT="0" marB="0">
                    <a:lnL w="6350" cap="flat" cmpd="sng" algn="ctr">
                      <a:noFill/>
                      <a:prstDash val="solid"/>
                      <a:round/>
                      <a:headEnd type="none" w="med" len="med"/>
                      <a:tailEnd type="none" w="med" len="med"/>
                    </a:lnL>
                  </a:tcPr>
                </a:tc>
                <a:tc>
                  <a:txBody>
                    <a:bodyPr/>
                    <a:lstStyle/>
                    <a:p>
                      <a:endParaRPr lang="en-US" sz="500" dirty="0"/>
                    </a:p>
                  </a:txBody>
                  <a:tcPr marL="0" marR="0" marT="0" marB="0">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91440">
                <a:tc>
                  <a:txBody>
                    <a:bodyPr/>
                    <a:lstStyle/>
                    <a:p>
                      <a:endParaRPr lang="en-US" sz="500" dirty="0"/>
                    </a:p>
                  </a:txBody>
                  <a:tcPr marL="0" marR="0" marT="0" marB="0">
                    <a:lnL w="6350" cap="flat" cmpd="sng" algn="ctr">
                      <a:noFill/>
                      <a:prstDash val="solid"/>
                      <a:round/>
                      <a:headEnd type="none" w="med" len="med"/>
                      <a:tailEnd type="none" w="med" len="med"/>
                    </a:lnL>
                  </a:tcPr>
                </a:tc>
                <a:tc>
                  <a:txBody>
                    <a:bodyPr/>
                    <a:lstStyle/>
                    <a:p>
                      <a:endParaRPr lang="en-US" sz="500" dirty="0"/>
                    </a:p>
                  </a:txBody>
                  <a:tcPr marL="0" marR="0" marT="0" marB="0">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a:noFill/>
                    </a:lnR>
                    <a:lnT w="6350" cap="flat" cmpd="sng" algn="ctr">
                      <a:solidFill>
                        <a:schemeClr val="accent2"/>
                      </a:solidFill>
                      <a:prstDash val="solid"/>
                      <a:round/>
                      <a:headEnd type="none" w="med" len="med"/>
                      <a:tailEnd type="none" w="med" len="med"/>
                    </a:lnT>
                  </a:tcPr>
                </a:tc>
                <a:tc>
                  <a:txBody>
                    <a:bodyPr/>
                    <a:lstStyle/>
                    <a:p>
                      <a:endParaRPr lang="en-US" sz="500" dirty="0"/>
                    </a:p>
                  </a:txBody>
                  <a:tcPr marL="0" marR="0" marT="0" marB="0">
                    <a:lnL>
                      <a:noFill/>
                    </a:lnL>
                    <a:lnR w="635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466234">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tcPr>
                </a:tc>
                <a:tc>
                  <a:txBody>
                    <a:bodyPr/>
                    <a:lstStyle/>
                    <a:p>
                      <a:endParaRPr lang="en-US" sz="500" dirty="0"/>
                    </a:p>
                  </a:txBody>
                  <a:tcPr marL="0" marR="0" marT="0" marB="0">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tcPr>
                </a:tc>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tcPr>
                </a:tc>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tcPr>
                </a:tc>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tcPr>
                </a:tc>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tcPr>
                </a:tc>
                <a:tc>
                  <a:txBody>
                    <a:bodyPr/>
                    <a:lstStyle/>
                    <a:p>
                      <a:endParaRPr lang="en-US" sz="500" dirty="0"/>
                    </a:p>
                  </a:txBody>
                  <a:tcPr marL="0" marR="0" marT="0" marB="0">
                    <a:lnL w="6350" cap="flat" cmpd="sng" algn="ctr">
                      <a:solidFill>
                        <a:schemeClr val="accent2"/>
                      </a:solidFill>
                      <a:prstDash val="solid"/>
                      <a:round/>
                      <a:headEnd type="none" w="med" len="med"/>
                      <a:tailEnd type="none" w="med" len="med"/>
                    </a:lnL>
                    <a:lnR>
                      <a:noFill/>
                    </a:lnR>
                  </a:tcPr>
                </a:tc>
                <a:tc>
                  <a:txBody>
                    <a:bodyPr/>
                    <a:lstStyle/>
                    <a:p>
                      <a:endParaRPr lang="en-US" sz="500" dirty="0"/>
                    </a:p>
                  </a:txBody>
                  <a:tcPr marL="0" marR="0" marT="0" marB="0">
                    <a:lnL>
                      <a:noFill/>
                    </a:lnL>
                    <a:lnR>
                      <a:noFill/>
                    </a:lnR>
                  </a:tcPr>
                </a:tc>
                <a:tc>
                  <a:txBody>
                    <a:bodyPr/>
                    <a:lstStyle/>
                    <a:p>
                      <a:endParaRPr lang="en-US" sz="500" dirty="0"/>
                    </a:p>
                  </a:txBody>
                  <a:tcPr marL="0" marR="0" marT="0" marB="0">
                    <a:lnL>
                      <a:noFill/>
                    </a:lnL>
                    <a:lnR w="6350" cap="flat" cmpd="sng" algn="ctr">
                      <a:solidFill>
                        <a:schemeClr val="accent2"/>
                      </a:solidFill>
                      <a:prstDash val="solid"/>
                      <a:round/>
                      <a:headEnd type="none" w="med" len="med"/>
                      <a:tailEnd type="none" w="med" len="med"/>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91440">
                <a:tc>
                  <a:txBody>
                    <a:bodyPr/>
                    <a:lstStyle/>
                    <a:p>
                      <a:endParaRPr lang="en-US" sz="500" dirty="0"/>
                    </a:p>
                  </a:txBody>
                  <a:tcPr marL="0" marR="0" marT="0" marB="0">
                    <a:lnL w="6350" cap="flat" cmpd="sng" algn="ctr">
                      <a:noFill/>
                      <a:prstDash val="solid"/>
                      <a:round/>
                      <a:headEnd type="none" w="med" len="med"/>
                      <a:tailEnd type="none" w="med" len="med"/>
                    </a:lnL>
                  </a:tcPr>
                </a:tc>
                <a:tc>
                  <a:txBody>
                    <a:bodyPr/>
                    <a:lstStyle/>
                    <a:p>
                      <a:endParaRPr lang="en-US" sz="500" dirty="0"/>
                    </a:p>
                  </a:txBody>
                  <a:tcPr marL="0" marR="0" marT="0" marB="0">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w="6350" cap="flat" cmpd="sng" algn="ctr">
                      <a:noFill/>
                      <a:prstDash val="solid"/>
                      <a:round/>
                      <a:headEnd type="none" w="med" len="med"/>
                      <a:tailEnd type="none" w="med" len="med"/>
                    </a:lnR>
                  </a:tcPr>
                </a:tc>
                <a:tc>
                  <a:txBody>
                    <a:bodyPr/>
                    <a:lstStyle/>
                    <a:p>
                      <a:endParaRPr lang="en-US" sz="500" dirty="0"/>
                    </a:p>
                  </a:txBody>
                  <a:tcPr marL="0" marR="0" marT="0" marB="0">
                    <a:lnL w="6350" cap="flat" cmpd="sng" algn="ctr">
                      <a:noFill/>
                      <a:prstDash val="solid"/>
                      <a:round/>
                      <a:headEnd type="none" w="med" len="med"/>
                      <a:tailEnd type="none" w="med" len="med"/>
                    </a:lnL>
                    <a:lnR>
                      <a:noFill/>
                    </a:lnR>
                  </a:tcPr>
                </a:tc>
                <a:tc>
                  <a:txBody>
                    <a:bodyPr/>
                    <a:lstStyle/>
                    <a:p>
                      <a:endParaRPr lang="en-US" sz="500" dirty="0"/>
                    </a:p>
                  </a:txBody>
                  <a:tcPr marL="0" marR="0" marT="0" marB="0">
                    <a:lnL>
                      <a:noFill/>
                    </a:lnL>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w="6350" cap="flat" cmpd="sng" algn="ctr">
                      <a:noFill/>
                      <a:prstDash val="solid"/>
                      <a:round/>
                      <a:headEnd type="none" w="med" len="med"/>
                      <a:tailEnd type="none" w="med" len="med"/>
                    </a:lnR>
                    <a:lnB w="6350" cap="flat" cmpd="sng" algn="ctr">
                      <a:noFill/>
                      <a:prstDash val="solid"/>
                      <a:round/>
                      <a:headEnd type="none" w="med" len="med"/>
                      <a:tailEnd type="none" w="med" len="med"/>
                    </a:lnB>
                  </a:tcPr>
                </a:tc>
                <a:tc>
                  <a:txBody>
                    <a:bodyPr/>
                    <a:lstStyle/>
                    <a:p>
                      <a:endParaRPr lang="en-US" sz="500" dirty="0"/>
                    </a:p>
                  </a:txBody>
                  <a:tcPr marL="0" marR="0" marT="0" marB="0">
                    <a:lnL w="6350" cap="flat" cmpd="sng" algn="ctr">
                      <a:noFill/>
                      <a:prstDash val="solid"/>
                      <a:round/>
                      <a:headEnd type="none" w="med" len="med"/>
                      <a:tailEnd type="none" w="med" len="med"/>
                    </a:lnL>
                    <a:lnR>
                      <a:noFill/>
                    </a:lnR>
                    <a:lnB w="6350" cap="flat" cmpd="sng" algn="ctr">
                      <a:noFill/>
                      <a:prstDash val="solid"/>
                      <a:round/>
                      <a:headEnd type="none" w="med" len="med"/>
                      <a:tailEnd type="none" w="med" len="med"/>
                    </a:lnB>
                  </a:tcPr>
                </a:tc>
                <a:tc>
                  <a:txBody>
                    <a:bodyPr/>
                    <a:lstStyle/>
                    <a:p>
                      <a:endParaRPr lang="en-US" sz="500" dirty="0"/>
                    </a:p>
                  </a:txBody>
                  <a:tcPr marL="0" marR="0" marT="0" marB="0">
                    <a:lnL>
                      <a:noFill/>
                    </a:lnL>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w="6350" cap="flat" cmpd="sng" algn="ctr">
                      <a:noFill/>
                      <a:prstDash val="solid"/>
                      <a:round/>
                      <a:headEnd type="none" w="med" len="med"/>
                      <a:tailEnd type="none" w="med" len="med"/>
                    </a:lnR>
                    <a:lnB w="6350" cap="flat" cmpd="sng" algn="ctr">
                      <a:noFill/>
                      <a:prstDash val="solid"/>
                      <a:round/>
                      <a:headEnd type="none" w="med" len="med"/>
                      <a:tailEnd type="none" w="med" len="med"/>
                    </a:lnB>
                  </a:tcPr>
                </a:tc>
                <a:tc>
                  <a:txBody>
                    <a:bodyPr/>
                    <a:lstStyle/>
                    <a:p>
                      <a:endParaRPr lang="en-US" sz="500" dirty="0"/>
                    </a:p>
                  </a:txBody>
                  <a:tcPr marL="0" marR="0" marT="0" marB="0">
                    <a:lnL w="6350" cap="flat" cmpd="sng" algn="ctr">
                      <a:noFill/>
                      <a:prstDash val="solid"/>
                      <a:round/>
                      <a:headEnd type="none" w="med" len="med"/>
                      <a:tailEnd type="none" w="med" len="med"/>
                    </a:lnL>
                    <a:lnR>
                      <a:noFill/>
                    </a:lnR>
                    <a:lnB w="6350" cap="flat" cmpd="sng" algn="ctr">
                      <a:noFill/>
                      <a:prstDash val="solid"/>
                      <a:round/>
                      <a:headEnd type="none" w="med" len="med"/>
                      <a:tailEnd type="none" w="med" len="med"/>
                    </a:lnB>
                  </a:tcPr>
                </a:tc>
                <a:tc>
                  <a:txBody>
                    <a:bodyPr/>
                    <a:lstStyle/>
                    <a:p>
                      <a:endParaRPr lang="en-US" sz="500" dirty="0"/>
                    </a:p>
                  </a:txBody>
                  <a:tcPr marL="0" marR="0" marT="0" marB="0">
                    <a:lnL>
                      <a:noFill/>
                    </a:lnL>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w="6350" cap="flat" cmpd="sng" algn="ctr">
                      <a:noFill/>
                      <a:prstDash val="solid"/>
                      <a:round/>
                      <a:headEnd type="none" w="med" len="med"/>
                      <a:tailEnd type="none" w="med" len="med"/>
                    </a:lnR>
                    <a:lnB w="6350" cap="flat" cmpd="sng" algn="ctr">
                      <a:noFill/>
                      <a:prstDash val="solid"/>
                      <a:round/>
                      <a:headEnd type="none" w="med" len="med"/>
                      <a:tailEnd type="none" w="med" len="med"/>
                    </a:lnB>
                  </a:tcPr>
                </a:tc>
                <a:tc>
                  <a:txBody>
                    <a:bodyPr/>
                    <a:lstStyle/>
                    <a:p>
                      <a:endParaRPr lang="en-US" sz="500" dirty="0"/>
                    </a:p>
                  </a:txBody>
                  <a:tcPr marL="0" marR="0" marT="0" marB="0">
                    <a:lnL w="6350" cap="flat" cmpd="sng" algn="ctr">
                      <a:noFill/>
                      <a:prstDash val="solid"/>
                      <a:round/>
                      <a:headEnd type="none" w="med" len="med"/>
                      <a:tailEnd type="none" w="med" len="med"/>
                    </a:lnL>
                    <a:lnR w="6350" cap="flat" cmpd="sng" algn="ctr">
                      <a:noFill/>
                      <a:prstDash val="solid"/>
                      <a:round/>
                      <a:headEnd type="none" w="med" len="med"/>
                      <a:tailEnd type="none" w="med" len="med"/>
                    </a:lnR>
                    <a:lnB w="6350" cap="flat" cmpd="sng" algn="ctr">
                      <a:noFill/>
                      <a:prstDash val="solid"/>
                      <a:round/>
                      <a:headEnd type="none" w="med" len="med"/>
                      <a:tailEnd type="none" w="med" len="med"/>
                    </a:lnB>
                  </a:tcPr>
                </a:tc>
                <a:tc>
                  <a:txBody>
                    <a:bodyPr/>
                    <a:lstStyle/>
                    <a:p>
                      <a:endParaRPr lang="en-US" sz="500" dirty="0"/>
                    </a:p>
                  </a:txBody>
                  <a:tcPr marL="0" marR="0" marT="0" marB="0">
                    <a:lnL w="6350" cap="flat" cmpd="sng" algn="ctr">
                      <a:noFill/>
                      <a:prstDash val="solid"/>
                      <a:round/>
                      <a:headEnd type="none" w="med" len="med"/>
                      <a:tailEnd type="none" w="med" len="med"/>
                    </a:lnL>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w="6350" cap="flat" cmpd="sng" algn="ctr">
                      <a:noFill/>
                      <a:prstDash val="solid"/>
                      <a:round/>
                      <a:headEnd type="none" w="med" len="med"/>
                      <a:tailEnd type="none" w="med" len="med"/>
                    </a:lnR>
                    <a:lnB w="6350" cap="flat" cmpd="sng" algn="ctr">
                      <a:noFill/>
                      <a:prstDash val="solid"/>
                      <a:round/>
                      <a:headEnd type="none" w="med" len="med"/>
                      <a:tailEnd type="none" w="med" len="med"/>
                    </a:lnB>
                  </a:tcPr>
                </a:tc>
                <a:tc>
                  <a:txBody>
                    <a:bodyPr/>
                    <a:lstStyle/>
                    <a:p>
                      <a:endParaRPr lang="en-US" sz="500" dirty="0"/>
                    </a:p>
                  </a:txBody>
                  <a:tcPr marL="0" marR="0" marT="0" marB="0">
                    <a:lnL w="6350" cap="flat" cmpd="sng" algn="ctr">
                      <a:noFill/>
                      <a:prstDash val="solid"/>
                      <a:round/>
                      <a:headEnd type="none" w="med" len="med"/>
                      <a:tailEnd type="none" w="med" len="med"/>
                    </a:lnL>
                    <a:lnR>
                      <a:noFill/>
                    </a:lnR>
                    <a:lnB w="6350" cap="flat" cmpd="sng" algn="ctr">
                      <a:noFill/>
                      <a:prstDash val="solid"/>
                      <a:round/>
                      <a:headEnd type="none" w="med" len="med"/>
                      <a:tailEnd type="none" w="med" len="med"/>
                    </a:lnB>
                  </a:tcPr>
                </a:tc>
                <a:tc>
                  <a:txBody>
                    <a:bodyPr/>
                    <a:lstStyle/>
                    <a:p>
                      <a:endParaRPr lang="en-US" sz="500" dirty="0"/>
                    </a:p>
                  </a:txBody>
                  <a:tcPr marL="0" marR="0" marT="0" marB="0">
                    <a:lnL>
                      <a:noFill/>
                    </a:lnL>
                    <a:lnR>
                      <a:noFill/>
                    </a:lnR>
                    <a:lnB w="6350" cap="flat" cmpd="sng" algn="ctr">
                      <a:solidFill>
                        <a:schemeClr val="accent2"/>
                      </a:solidFill>
                      <a:prstDash val="solid"/>
                      <a:round/>
                      <a:headEnd type="none" w="med" len="med"/>
                      <a:tailEnd type="none" w="med" len="med"/>
                    </a:lnB>
                  </a:tcPr>
                </a:tc>
                <a:tc>
                  <a:txBody>
                    <a:bodyPr/>
                    <a:lstStyle/>
                    <a:p>
                      <a:endParaRPr lang="en-US" sz="500" dirty="0"/>
                    </a:p>
                  </a:txBody>
                  <a:tcPr marL="0" marR="0" marT="0" marB="0">
                    <a:lnL>
                      <a:noFill/>
                    </a:lnL>
                    <a:lnR w="6350" cap="flat" cmpd="sng" algn="ctr">
                      <a:noFill/>
                      <a:prstDash val="solid"/>
                      <a:round/>
                      <a:headEnd type="none" w="med" len="med"/>
                      <a:tailEnd type="none" w="med" len="med"/>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36622878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3 Photos Right">
    <p:spTree>
      <p:nvGrpSpPr>
        <p:cNvPr id="1" name=""/>
        <p:cNvGrpSpPr/>
        <p:nvPr/>
      </p:nvGrpSpPr>
      <p:grpSpPr>
        <a:xfrm>
          <a:off x="0" y="0"/>
          <a:ext cx="0" cy="0"/>
          <a:chOff x="0" y="0"/>
          <a:chExt cx="0" cy="0"/>
        </a:xfrm>
      </p:grpSpPr>
      <p:sp>
        <p:nvSpPr>
          <p:cNvPr id="14" name="Slide Number Placeholder 9"/>
          <p:cNvSpPr>
            <a:spLocks noGrp="1"/>
          </p:cNvSpPr>
          <p:nvPr>
            <p:ph type="sldNum" sz="quarter" idx="11"/>
          </p:nvPr>
        </p:nvSpPr>
        <p:spPr>
          <a:xfrm>
            <a:off x="5323442" y="4780230"/>
            <a:ext cx="302658" cy="181069"/>
          </a:xfrm>
        </p:spPr>
        <p:txBody>
          <a:bodyPr/>
          <a:lstStyle/>
          <a:p>
            <a:pPr>
              <a:defRPr/>
            </a:pPr>
            <a:fld id="{F238DE98-1AE3-47D9-BF6F-6F84AEE58661}" type="slidenum">
              <a:rPr lang="en-US" smtClean="0"/>
              <a:pPr>
                <a:defRPr/>
              </a:pPr>
              <a:t>‹#›</a:t>
            </a:fld>
            <a:endParaRPr lang="en-US" dirty="0"/>
          </a:p>
        </p:txBody>
      </p:sp>
      <p:sp>
        <p:nvSpPr>
          <p:cNvPr id="15" name="Footer Placeholder 11"/>
          <p:cNvSpPr>
            <a:spLocks noGrp="1"/>
          </p:cNvSpPr>
          <p:nvPr>
            <p:ph type="ftr" sz="quarter" idx="12"/>
          </p:nvPr>
        </p:nvSpPr>
        <p:spPr>
          <a:xfrm>
            <a:off x="460374" y="4780230"/>
            <a:ext cx="4841213" cy="181069"/>
          </a:xfrm>
        </p:spPr>
        <p:txBody>
          <a:bodyPr/>
          <a:lstStyle/>
          <a:p>
            <a:r>
              <a:rPr lang="en-US"/>
              <a:t>Guggenheim Investments</a:t>
            </a:r>
            <a:endParaRPr lang="en-US" dirty="0"/>
          </a:p>
        </p:txBody>
      </p:sp>
      <p:sp>
        <p:nvSpPr>
          <p:cNvPr id="18" name="Title 1"/>
          <p:cNvSpPr>
            <a:spLocks noGrp="1"/>
          </p:cNvSpPr>
          <p:nvPr>
            <p:ph type="title"/>
          </p:nvPr>
        </p:nvSpPr>
        <p:spPr>
          <a:xfrm>
            <a:off x="460374" y="73840"/>
            <a:ext cx="5300664" cy="978408"/>
          </a:xfrm>
          <a:prstGeom prst="rect">
            <a:avLst/>
          </a:prstGeom>
        </p:spPr>
        <p:txBody>
          <a:bodyPr anchor="ctr">
            <a:noAutofit/>
          </a:bodyPr>
          <a:lstStyle>
            <a:lvl1pPr algn="l">
              <a:defRPr sz="2600" b="0" cap="none">
                <a:solidFill>
                  <a:schemeClr val="accent1"/>
                </a:solidFill>
              </a:defRPr>
            </a:lvl1pPr>
          </a:lstStyle>
          <a:p>
            <a:r>
              <a:rPr lang="en-US"/>
              <a:t>Click to edit Master title style</a:t>
            </a:r>
            <a:endParaRPr lang="en-US" dirty="0"/>
          </a:p>
        </p:txBody>
      </p:sp>
      <p:sp>
        <p:nvSpPr>
          <p:cNvPr id="20" name="Content Placeholder 5"/>
          <p:cNvSpPr>
            <a:spLocks noGrp="1"/>
          </p:cNvSpPr>
          <p:nvPr>
            <p:ph sz="quarter" idx="10"/>
          </p:nvPr>
        </p:nvSpPr>
        <p:spPr>
          <a:xfrm>
            <a:off x="460372" y="1261872"/>
            <a:ext cx="5300665" cy="3383280"/>
          </a:xfrm>
        </p:spPr>
        <p:txBody>
          <a:bodyPr/>
          <a:lstStyle>
            <a:lvl1pPr>
              <a:spcBef>
                <a:spcPts val="600"/>
              </a:spcBef>
              <a:spcAft>
                <a:spcPts val="0"/>
              </a:spcAft>
              <a:defRPr/>
            </a:lvl1pPr>
            <a:lvl2pPr marL="173736" indent="-173736">
              <a:spcBef>
                <a:spcPts val="600"/>
              </a:spcBef>
              <a:spcAft>
                <a:spcPts val="0"/>
              </a:spcAft>
              <a:buFont typeface="Wingdings" panose="05000000000000000000" pitchFamily="2" charset="2"/>
              <a:buChar char=""/>
              <a:defRPr/>
            </a:lvl2pPr>
            <a:lvl3pPr marL="365760" indent="-182880">
              <a:spcBef>
                <a:spcPts val="600"/>
              </a:spcBef>
              <a:buClr>
                <a:schemeClr val="tx1"/>
              </a:buClr>
              <a:buFont typeface="Arial" panose="020B0604020202020204" pitchFamily="34" charset="0"/>
              <a:buChar char="–"/>
              <a:defRPr/>
            </a:lvl3pPr>
            <a:lvl4pPr marL="548640" indent="-182880">
              <a:spcBef>
                <a:spcPts val="600"/>
              </a:spcBef>
              <a:buFont typeface="Wingdings" panose="05000000000000000000" pitchFamily="2" charset="2"/>
              <a:buChar char=""/>
              <a:defRPr/>
            </a:lvl4pPr>
            <a:lvl6pPr marL="1319213" indent="-149225">
              <a:buClr>
                <a:schemeClr val="accent2"/>
              </a:buClr>
              <a:buSzPct val="80000"/>
              <a:defRPr sz="1600"/>
            </a:lvl6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1" name="Straight Connector 20"/>
          <p:cNvCxnSpPr/>
          <p:nvPr userDrawn="1"/>
        </p:nvCxnSpPr>
        <p:spPr>
          <a:xfrm>
            <a:off x="455933" y="1082040"/>
            <a:ext cx="5303520" cy="0"/>
          </a:xfrm>
          <a:prstGeom prst="line">
            <a:avLst/>
          </a:prstGeom>
          <a:ln w="9525">
            <a:solidFill>
              <a:schemeClr val="accent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9" name="Picture Placeholder 2"/>
          <p:cNvSpPr>
            <a:spLocks noGrp="1"/>
          </p:cNvSpPr>
          <p:nvPr>
            <p:ph type="pic" sz="quarter" idx="13"/>
          </p:nvPr>
        </p:nvSpPr>
        <p:spPr>
          <a:xfrm>
            <a:off x="5943600" y="0"/>
            <a:ext cx="3200400" cy="1700784"/>
          </a:xfrm>
          <a:noFill/>
        </p:spPr>
        <p:txBody>
          <a:bodyPr>
            <a:normAutofit/>
          </a:bodyPr>
          <a:lstStyle>
            <a:lvl1pPr>
              <a:defRPr sz="1400"/>
            </a:lvl1pPr>
          </a:lstStyle>
          <a:p>
            <a:r>
              <a:rPr lang="en-US"/>
              <a:t>Click icon to add picture</a:t>
            </a:r>
            <a:endParaRPr lang="en-US" dirty="0"/>
          </a:p>
        </p:txBody>
      </p:sp>
      <p:sp>
        <p:nvSpPr>
          <p:cNvPr id="22" name="Picture Placeholder 2"/>
          <p:cNvSpPr>
            <a:spLocks noGrp="1"/>
          </p:cNvSpPr>
          <p:nvPr>
            <p:ph type="pic" sz="quarter" idx="14"/>
          </p:nvPr>
        </p:nvSpPr>
        <p:spPr>
          <a:xfrm>
            <a:off x="5943600" y="3442716"/>
            <a:ext cx="3200400" cy="1700784"/>
          </a:xfrm>
          <a:noFill/>
        </p:spPr>
        <p:txBody>
          <a:bodyPr>
            <a:normAutofit/>
          </a:bodyPr>
          <a:lstStyle>
            <a:lvl1pPr>
              <a:defRPr sz="1400"/>
            </a:lvl1pPr>
          </a:lstStyle>
          <a:p>
            <a:r>
              <a:rPr lang="en-US"/>
              <a:t>Click icon to add picture</a:t>
            </a:r>
            <a:endParaRPr lang="en-US" dirty="0"/>
          </a:p>
        </p:txBody>
      </p:sp>
      <p:sp>
        <p:nvSpPr>
          <p:cNvPr id="23" name="Picture Placeholder 2"/>
          <p:cNvSpPr>
            <a:spLocks noGrp="1"/>
          </p:cNvSpPr>
          <p:nvPr>
            <p:ph type="pic" sz="quarter" idx="15"/>
          </p:nvPr>
        </p:nvSpPr>
        <p:spPr>
          <a:xfrm>
            <a:off x="5943600" y="1721358"/>
            <a:ext cx="3200400" cy="1700784"/>
          </a:xfrm>
          <a:noFill/>
        </p:spPr>
        <p:txBody>
          <a:bodyPr>
            <a:normAutofit/>
          </a:bodyPr>
          <a:lstStyle>
            <a:lvl1pPr>
              <a:defRPr sz="1400"/>
            </a:lvl1pPr>
          </a:lstStyle>
          <a:p>
            <a:r>
              <a:rPr lang="en-US"/>
              <a:t>Click icon to add picture</a:t>
            </a:r>
            <a:endParaRPr lang="en-US" dirty="0"/>
          </a:p>
        </p:txBody>
      </p:sp>
      <p:cxnSp>
        <p:nvCxnSpPr>
          <p:cNvPr id="24" name="Straight Connector 23"/>
          <p:cNvCxnSpPr/>
          <p:nvPr userDrawn="1"/>
        </p:nvCxnSpPr>
        <p:spPr bwMode="white">
          <a:xfrm>
            <a:off x="5943600" y="2571750"/>
            <a:ext cx="3200400" cy="0"/>
          </a:xfrm>
          <a:prstGeom prst="line">
            <a:avLst/>
          </a:prstGeom>
          <a:ln w="50800">
            <a:solidFill>
              <a:schemeClr val="bg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3192F8C4-FCC7-4840-B5DC-0A56C5C42668}"/>
              </a:ext>
            </a:extLst>
          </p:cNvPr>
          <p:cNvCxnSpPr/>
          <p:nvPr userDrawn="1"/>
        </p:nvCxnSpPr>
        <p:spPr bwMode="blackGray">
          <a:xfrm>
            <a:off x="5943600" y="3426460"/>
            <a:ext cx="3200400" cy="3810"/>
          </a:xfrm>
          <a:prstGeom prst="line">
            <a:avLst/>
          </a:prstGeom>
          <a:ln w="50800">
            <a:solidFill>
              <a:schemeClr val="bg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EC357A4-BCAD-4D2F-AD44-1776FD86442E}"/>
              </a:ext>
            </a:extLst>
          </p:cNvPr>
          <p:cNvCxnSpPr/>
          <p:nvPr userDrawn="1"/>
        </p:nvCxnSpPr>
        <p:spPr bwMode="blackGray">
          <a:xfrm>
            <a:off x="5943600" y="1713230"/>
            <a:ext cx="3200400" cy="3810"/>
          </a:xfrm>
          <a:prstGeom prst="line">
            <a:avLst/>
          </a:prstGeom>
          <a:ln w="50800">
            <a:solidFill>
              <a:schemeClr val="bg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68566199"/>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bwMode="auto">
          <a:xfrm>
            <a:off x="422820" y="228600"/>
            <a:ext cx="10972800" cy="838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pPr lvl="0"/>
            <a:r>
              <a:rPr lang="en-US"/>
              <a:t>Click to edit Master title style</a:t>
            </a:r>
            <a:endParaRPr lang="en-US" dirty="0"/>
          </a:p>
        </p:txBody>
      </p:sp>
      <p:sp>
        <p:nvSpPr>
          <p:cNvPr id="10" name="Content Placeholder 9"/>
          <p:cNvSpPr>
            <a:spLocks noGrp="1"/>
          </p:cNvSpPr>
          <p:nvPr>
            <p:ph sz="quarter" idx="13"/>
          </p:nvPr>
        </p:nvSpPr>
        <p:spPr>
          <a:xfrm>
            <a:off x="317115" y="1004888"/>
            <a:ext cx="8188710" cy="3658791"/>
          </a:xfrm>
        </p:spPr>
        <p:txBody>
          <a:bodyPr/>
          <a:lstStyle>
            <a:lvl1pPr marL="170260" indent="-170260">
              <a:spcBef>
                <a:spcPts val="450"/>
              </a:spcBef>
              <a:buClr>
                <a:srgbClr val="7A9A3D"/>
              </a:buClr>
              <a:buSzPct val="100000"/>
              <a:buFont typeface="+mj-lt"/>
              <a:buAutoNum type="arabicPeriod"/>
              <a:defRPr sz="1050" b="0" i="0" baseline="0">
                <a:solidFill>
                  <a:srgbClr val="000000"/>
                </a:solidFill>
                <a:latin typeface="Arial" pitchFamily="34" charset="0"/>
              </a:defRPr>
            </a:lvl1pPr>
            <a:lvl2pPr marL="346472" indent="-163116">
              <a:spcBef>
                <a:spcPts val="450"/>
              </a:spcBef>
              <a:buClr>
                <a:srgbClr val="768692"/>
              </a:buClr>
              <a:buFont typeface="+mj-lt"/>
              <a:buAutoNum type="alphaUcPeriod"/>
              <a:defRPr sz="900" baseline="0">
                <a:solidFill>
                  <a:srgbClr val="000000"/>
                </a:solidFill>
                <a:latin typeface="Arial" pitchFamily="34" charset="0"/>
              </a:defRPr>
            </a:lvl2pPr>
            <a:lvl3pPr>
              <a:spcBef>
                <a:spcPts val="45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4810879"/>
            <a:ext cx="327880" cy="201216"/>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 name="Rectangle 155"/>
          <p:cNvSpPr>
            <a:spLocks noGrp="1" noChangeArrowheads="1"/>
          </p:cNvSpPr>
          <p:nvPr>
            <p:ph type="dt" sz="half" idx="16"/>
          </p:nvPr>
        </p:nvSpPr>
        <p:spPr bwMode="auto">
          <a:xfrm>
            <a:off x="422820" y="6656832"/>
            <a:ext cx="2645664"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7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Production code #</a:t>
            </a:r>
            <a:endParaRPr lang="en-US" dirty="0"/>
          </a:p>
        </p:txBody>
      </p:sp>
      <p:grpSp>
        <p:nvGrpSpPr>
          <p:cNvPr id="34" name="Group 33">
            <a:extLst>
              <a:ext uri="{FF2B5EF4-FFF2-40B4-BE49-F238E27FC236}">
                <a16:creationId xmlns:a16="http://schemas.microsoft.com/office/drawing/2014/main" id="{840B8A3D-CA93-45E5-A349-E646E2CABAF5}"/>
              </a:ext>
            </a:extLst>
          </p:cNvPr>
          <p:cNvGrpSpPr/>
          <p:nvPr userDrawn="1"/>
        </p:nvGrpSpPr>
        <p:grpSpPr>
          <a:xfrm>
            <a:off x="7358173" y="4771480"/>
            <a:ext cx="1382376" cy="223172"/>
            <a:chOff x="6923088" y="4475163"/>
            <a:chExt cx="1873251" cy="403225"/>
          </a:xfrm>
        </p:grpSpPr>
        <p:sp>
          <p:nvSpPr>
            <p:cNvPr id="35" name="AutoShape 4">
              <a:extLst>
                <a:ext uri="{FF2B5EF4-FFF2-40B4-BE49-F238E27FC236}">
                  <a16:creationId xmlns:a16="http://schemas.microsoft.com/office/drawing/2014/main" id="{ECE1EDB7-C9C9-4182-A582-B17826E6DC8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6" name="Freeform 6">
              <a:extLst>
                <a:ext uri="{FF2B5EF4-FFF2-40B4-BE49-F238E27FC236}">
                  <a16:creationId xmlns:a16="http://schemas.microsoft.com/office/drawing/2014/main" id="{60F0894B-34E4-4539-B5EF-CBDAB60B342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7" name="Freeform 7">
              <a:extLst>
                <a:ext uri="{FF2B5EF4-FFF2-40B4-BE49-F238E27FC236}">
                  <a16:creationId xmlns:a16="http://schemas.microsoft.com/office/drawing/2014/main" id="{FAA3E2DE-189D-4C19-8EC3-35C7ABF6EA5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8" name="Freeform 83">
              <a:extLst>
                <a:ext uri="{FF2B5EF4-FFF2-40B4-BE49-F238E27FC236}">
                  <a16:creationId xmlns:a16="http://schemas.microsoft.com/office/drawing/2014/main" id="{6D76EDBE-37A1-44C6-A672-505C0D4C03E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9" name="Freeform 84">
              <a:extLst>
                <a:ext uri="{FF2B5EF4-FFF2-40B4-BE49-F238E27FC236}">
                  <a16:creationId xmlns:a16="http://schemas.microsoft.com/office/drawing/2014/main" id="{8F68403D-CAA4-40B7-8CC3-1668527E4B0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0" name="Freeform 85">
              <a:extLst>
                <a:ext uri="{FF2B5EF4-FFF2-40B4-BE49-F238E27FC236}">
                  <a16:creationId xmlns:a16="http://schemas.microsoft.com/office/drawing/2014/main" id="{7F9FEB48-0CDC-437E-9615-016BA07E293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1" name="Freeform 86">
              <a:extLst>
                <a:ext uri="{FF2B5EF4-FFF2-40B4-BE49-F238E27FC236}">
                  <a16:creationId xmlns:a16="http://schemas.microsoft.com/office/drawing/2014/main" id="{C9E47BCE-944C-44EE-BF3A-ABF97B8394C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2" name="Freeform 87">
              <a:extLst>
                <a:ext uri="{FF2B5EF4-FFF2-40B4-BE49-F238E27FC236}">
                  <a16:creationId xmlns:a16="http://schemas.microsoft.com/office/drawing/2014/main" id="{73EFA457-B540-4276-A1FE-932973581D9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3" name="Freeform 88">
              <a:extLst>
                <a:ext uri="{FF2B5EF4-FFF2-40B4-BE49-F238E27FC236}">
                  <a16:creationId xmlns:a16="http://schemas.microsoft.com/office/drawing/2014/main" id="{A7F57556-46CC-4154-A386-E13D68B57D2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4" name="Freeform 89">
              <a:extLst>
                <a:ext uri="{FF2B5EF4-FFF2-40B4-BE49-F238E27FC236}">
                  <a16:creationId xmlns:a16="http://schemas.microsoft.com/office/drawing/2014/main" id="{24723547-6A3D-43E6-8773-B7F8AD57029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5" name="Freeform 90">
              <a:extLst>
                <a:ext uri="{FF2B5EF4-FFF2-40B4-BE49-F238E27FC236}">
                  <a16:creationId xmlns:a16="http://schemas.microsoft.com/office/drawing/2014/main" id="{0E3A630B-F6B1-4864-B4A1-9F66075EA65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6" name="Freeform 91">
              <a:extLst>
                <a:ext uri="{FF2B5EF4-FFF2-40B4-BE49-F238E27FC236}">
                  <a16:creationId xmlns:a16="http://schemas.microsoft.com/office/drawing/2014/main" id="{AF2C6B1A-8217-4C9C-84B7-73B4FBC51CA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7" name="Freeform 92">
              <a:extLst>
                <a:ext uri="{FF2B5EF4-FFF2-40B4-BE49-F238E27FC236}">
                  <a16:creationId xmlns:a16="http://schemas.microsoft.com/office/drawing/2014/main" id="{1204A8B9-078C-4B24-9EDD-8DB516B9DA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8" name="Freeform 93">
              <a:extLst>
                <a:ext uri="{FF2B5EF4-FFF2-40B4-BE49-F238E27FC236}">
                  <a16:creationId xmlns:a16="http://schemas.microsoft.com/office/drawing/2014/main" id="{1071F8B9-7519-47A7-9799-710F97B19F3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9" name="Freeform 94">
              <a:extLst>
                <a:ext uri="{FF2B5EF4-FFF2-40B4-BE49-F238E27FC236}">
                  <a16:creationId xmlns:a16="http://schemas.microsoft.com/office/drawing/2014/main" id="{438D5A2F-C9B3-4FBC-A075-F21A07253902}"/>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0" name="Freeform 95">
              <a:extLst>
                <a:ext uri="{FF2B5EF4-FFF2-40B4-BE49-F238E27FC236}">
                  <a16:creationId xmlns:a16="http://schemas.microsoft.com/office/drawing/2014/main" id="{314D717F-9933-415B-ACBE-46065256ED8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1" name="Freeform 96">
              <a:extLst>
                <a:ext uri="{FF2B5EF4-FFF2-40B4-BE49-F238E27FC236}">
                  <a16:creationId xmlns:a16="http://schemas.microsoft.com/office/drawing/2014/main" id="{765C4233-83E8-454E-9E2B-67B8B514C53F}"/>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2" name="Freeform 97">
              <a:extLst>
                <a:ext uri="{FF2B5EF4-FFF2-40B4-BE49-F238E27FC236}">
                  <a16:creationId xmlns:a16="http://schemas.microsoft.com/office/drawing/2014/main" id="{F333304D-48A1-4B94-A1EE-1453A408731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3" name="Freeform 98">
              <a:extLst>
                <a:ext uri="{FF2B5EF4-FFF2-40B4-BE49-F238E27FC236}">
                  <a16:creationId xmlns:a16="http://schemas.microsoft.com/office/drawing/2014/main" id="{D8BDAD08-9D41-4793-898E-F6F4A393929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4" name="Freeform 99">
              <a:extLst>
                <a:ext uri="{FF2B5EF4-FFF2-40B4-BE49-F238E27FC236}">
                  <a16:creationId xmlns:a16="http://schemas.microsoft.com/office/drawing/2014/main" id="{6E88714F-9078-42F7-8487-53DECB2FBC8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5" name="Freeform 100">
              <a:extLst>
                <a:ext uri="{FF2B5EF4-FFF2-40B4-BE49-F238E27FC236}">
                  <a16:creationId xmlns:a16="http://schemas.microsoft.com/office/drawing/2014/main" id="{5A5104BB-7365-4250-B344-761574647EB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6" name="Freeform 101">
              <a:extLst>
                <a:ext uri="{FF2B5EF4-FFF2-40B4-BE49-F238E27FC236}">
                  <a16:creationId xmlns:a16="http://schemas.microsoft.com/office/drawing/2014/main" id="{041A5A3A-03F1-45E0-A00B-DAE388AF4E2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7" name="Freeform 102">
              <a:extLst>
                <a:ext uri="{FF2B5EF4-FFF2-40B4-BE49-F238E27FC236}">
                  <a16:creationId xmlns:a16="http://schemas.microsoft.com/office/drawing/2014/main" id="{07089445-620E-4CF3-9930-6EB887170CF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103">
              <a:extLst>
                <a:ext uri="{FF2B5EF4-FFF2-40B4-BE49-F238E27FC236}">
                  <a16:creationId xmlns:a16="http://schemas.microsoft.com/office/drawing/2014/main" id="{F781DC7A-5BE4-419F-BB62-DA37A09788B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104">
              <a:extLst>
                <a:ext uri="{FF2B5EF4-FFF2-40B4-BE49-F238E27FC236}">
                  <a16:creationId xmlns:a16="http://schemas.microsoft.com/office/drawing/2014/main" id="{4DECACDA-5F60-4B42-B06C-C01000BBFA7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105">
              <a:extLst>
                <a:ext uri="{FF2B5EF4-FFF2-40B4-BE49-F238E27FC236}">
                  <a16:creationId xmlns:a16="http://schemas.microsoft.com/office/drawing/2014/main" id="{BFB7430C-4683-44AE-8612-C653319BB05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61" name="Rectangle 176">
            <a:extLst>
              <a:ext uri="{FF2B5EF4-FFF2-40B4-BE49-F238E27FC236}">
                <a16:creationId xmlns:a16="http://schemas.microsoft.com/office/drawing/2014/main" id="{90057193-CB1B-44A9-BB71-AEF3428EB1A2}"/>
              </a:ext>
            </a:extLst>
          </p:cNvPr>
          <p:cNvSpPr>
            <a:spLocks noGrp="1" noChangeArrowheads="1"/>
          </p:cNvSpPr>
          <p:nvPr>
            <p:ph type="ftr" sz="quarter" idx="17"/>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dirty="0"/>
          </a:p>
        </p:txBody>
      </p:sp>
    </p:spTree>
    <p:extLst>
      <p:ext uri="{BB962C8B-B14F-4D97-AF65-F5344CB8AC3E}">
        <p14:creationId xmlns:p14="http://schemas.microsoft.com/office/powerpoint/2010/main" val="3974183180"/>
      </p:ext>
    </p:extLst>
  </p:cSld>
  <p:clrMapOvr>
    <a:masterClrMapping/>
  </p:clrMapOvr>
  <p:transition>
    <p:cover dir="r"/>
  </p:transition>
  <p:extLst>
    <p:ext uri="{DCECCB84-F9BA-43D5-87BE-67443E8EF086}">
      <p15:sldGuideLst xmlns:p15="http://schemas.microsoft.com/office/powerpoint/2012/main">
        <p15:guide id="1" orient="horz" pos="4200">
          <p15:clr>
            <a:srgbClr val="FBAE40"/>
          </p15:clr>
        </p15:guide>
        <p15:guide id="2" pos="352">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3 Photos Right and Callout">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5943600" y="0"/>
            <a:ext cx="3200400" cy="1700784"/>
          </a:xfrm>
          <a:noFill/>
        </p:spPr>
        <p:txBody>
          <a:bodyPr>
            <a:normAutofit/>
          </a:bodyPr>
          <a:lstStyle>
            <a:lvl1pPr>
              <a:defRPr sz="1400"/>
            </a:lvl1pPr>
          </a:lstStyle>
          <a:p>
            <a:r>
              <a:rPr lang="en-US"/>
              <a:t>Click icon to add picture</a:t>
            </a:r>
            <a:endParaRPr lang="en-US" dirty="0"/>
          </a:p>
        </p:txBody>
      </p:sp>
      <p:sp>
        <p:nvSpPr>
          <p:cNvPr id="11" name="Picture Placeholder 2"/>
          <p:cNvSpPr>
            <a:spLocks noGrp="1"/>
          </p:cNvSpPr>
          <p:nvPr>
            <p:ph type="pic" sz="quarter" idx="14"/>
          </p:nvPr>
        </p:nvSpPr>
        <p:spPr>
          <a:xfrm>
            <a:off x="5943600" y="3442716"/>
            <a:ext cx="3200400" cy="1700784"/>
          </a:xfrm>
          <a:noFill/>
        </p:spPr>
        <p:txBody>
          <a:bodyPr>
            <a:normAutofit/>
          </a:bodyPr>
          <a:lstStyle>
            <a:lvl1pPr>
              <a:defRPr sz="1400"/>
            </a:lvl1pPr>
          </a:lstStyle>
          <a:p>
            <a:r>
              <a:rPr lang="en-US"/>
              <a:t>Click icon to add picture</a:t>
            </a:r>
            <a:endParaRPr lang="en-US" dirty="0"/>
          </a:p>
        </p:txBody>
      </p:sp>
      <p:sp>
        <p:nvSpPr>
          <p:cNvPr id="13" name="Picture Placeholder 2"/>
          <p:cNvSpPr>
            <a:spLocks noGrp="1"/>
          </p:cNvSpPr>
          <p:nvPr>
            <p:ph type="pic" sz="quarter" idx="15"/>
          </p:nvPr>
        </p:nvSpPr>
        <p:spPr>
          <a:xfrm>
            <a:off x="5943600" y="1721358"/>
            <a:ext cx="3200400" cy="1700784"/>
          </a:xfrm>
          <a:noFill/>
        </p:spPr>
        <p:txBody>
          <a:bodyPr>
            <a:normAutofit/>
          </a:bodyPr>
          <a:lstStyle>
            <a:lvl1pPr>
              <a:defRPr sz="1400"/>
            </a:lvl1pPr>
          </a:lstStyle>
          <a:p>
            <a:r>
              <a:rPr lang="en-US"/>
              <a:t>Click icon to add picture</a:t>
            </a:r>
            <a:endParaRPr lang="en-US" dirty="0"/>
          </a:p>
        </p:txBody>
      </p:sp>
      <p:sp>
        <p:nvSpPr>
          <p:cNvPr id="7" name="Title 1"/>
          <p:cNvSpPr>
            <a:spLocks noGrp="1"/>
          </p:cNvSpPr>
          <p:nvPr>
            <p:ph type="title"/>
          </p:nvPr>
        </p:nvSpPr>
        <p:spPr>
          <a:xfrm>
            <a:off x="460374" y="460248"/>
            <a:ext cx="4751706" cy="978408"/>
          </a:xfrm>
          <a:prstGeom prst="rect">
            <a:avLst/>
          </a:prstGeom>
        </p:spPr>
        <p:txBody>
          <a:bodyPr anchor="b">
            <a:noAutofit/>
          </a:bodyPr>
          <a:lstStyle>
            <a:lvl1pPr algn="l">
              <a:defRPr sz="2400" b="0" cap="none">
                <a:solidFill>
                  <a:schemeClr val="accent1"/>
                </a:solidFill>
                <a:latin typeface="+mj-lt"/>
              </a:defRPr>
            </a:lvl1pPr>
          </a:lstStyle>
          <a:p>
            <a:r>
              <a:rPr lang="en-US"/>
              <a:t>Click to edit Master title style</a:t>
            </a:r>
            <a:endParaRPr lang="en-US" dirty="0"/>
          </a:p>
        </p:txBody>
      </p:sp>
      <p:sp>
        <p:nvSpPr>
          <p:cNvPr id="6" name="Content Placeholder 5"/>
          <p:cNvSpPr>
            <a:spLocks noGrp="1"/>
          </p:cNvSpPr>
          <p:nvPr>
            <p:ph sz="quarter" idx="10"/>
          </p:nvPr>
        </p:nvSpPr>
        <p:spPr>
          <a:xfrm>
            <a:off x="460372" y="2011680"/>
            <a:ext cx="4751707" cy="1851660"/>
          </a:xfrm>
        </p:spPr>
        <p:txBody>
          <a:bodyPr>
            <a:normAutofit/>
          </a:bodyPr>
          <a:lstStyle>
            <a:lvl1pPr>
              <a:spcBef>
                <a:spcPts val="600"/>
              </a:spcBef>
              <a:spcAft>
                <a:spcPts val="0"/>
              </a:spcAft>
              <a:defRPr sz="2400" b="0">
                <a:solidFill>
                  <a:schemeClr val="accent1"/>
                </a:solidFill>
                <a:latin typeface="+mj-lt"/>
              </a:defRPr>
            </a:lvl1pPr>
            <a:lvl2pPr marL="228600" indent="-228600">
              <a:spcBef>
                <a:spcPts val="600"/>
              </a:spcBef>
              <a:spcAft>
                <a:spcPts val="0"/>
              </a:spcAft>
              <a:buFont typeface="Wingdings" panose="05000000000000000000" pitchFamily="2" charset="2"/>
              <a:buChar char=""/>
              <a:defRPr sz="2400" b="0">
                <a:solidFill>
                  <a:schemeClr val="accent1"/>
                </a:solidFill>
                <a:latin typeface="+mj-lt"/>
              </a:defRPr>
            </a:lvl2pPr>
            <a:lvl3pPr marL="169164" indent="0">
              <a:buClr>
                <a:schemeClr val="tx1"/>
              </a:buClr>
              <a:buFont typeface="Arial" panose="020B0604020202020204" pitchFamily="34" charset="0"/>
              <a:buNone/>
              <a:defRPr sz="2200"/>
            </a:lvl3pPr>
            <a:lvl4pPr marL="521208" indent="-173736">
              <a:buFont typeface="Wingdings" panose="05000000000000000000" pitchFamily="2" charset="2"/>
              <a:buChar char=""/>
              <a:defRPr sz="2200"/>
            </a:lvl4pPr>
            <a:lvl6pPr marL="1319213" indent="-149225">
              <a:buClr>
                <a:schemeClr val="accent2"/>
              </a:buClr>
              <a:buSzPct val="80000"/>
              <a:defRPr sz="1600"/>
            </a:lvl6pPr>
          </a:lstStyle>
          <a:p>
            <a:pPr lvl="0"/>
            <a:r>
              <a:rPr lang="en-US"/>
              <a:t>Click to edit Master text styles</a:t>
            </a:r>
          </a:p>
          <a:p>
            <a:pPr lvl="1"/>
            <a:r>
              <a:rPr lang="en-US"/>
              <a:t>Second level</a:t>
            </a:r>
          </a:p>
        </p:txBody>
      </p:sp>
      <p:sp>
        <p:nvSpPr>
          <p:cNvPr id="14" name="Slide Number Placeholder 9"/>
          <p:cNvSpPr>
            <a:spLocks noGrp="1"/>
          </p:cNvSpPr>
          <p:nvPr>
            <p:ph type="sldNum" sz="quarter" idx="11"/>
          </p:nvPr>
        </p:nvSpPr>
        <p:spPr>
          <a:xfrm>
            <a:off x="5323442" y="4780230"/>
            <a:ext cx="302658" cy="181069"/>
          </a:xfrm>
        </p:spPr>
        <p:txBody>
          <a:bodyPr/>
          <a:lstStyle/>
          <a:p>
            <a:pPr>
              <a:defRPr/>
            </a:pPr>
            <a:fld id="{F238DE98-1AE3-47D9-BF6F-6F84AEE58661}" type="slidenum">
              <a:rPr lang="en-US" smtClean="0"/>
              <a:pPr>
                <a:defRPr/>
              </a:pPr>
              <a:t>‹#›</a:t>
            </a:fld>
            <a:endParaRPr lang="en-US" dirty="0"/>
          </a:p>
        </p:txBody>
      </p:sp>
      <p:sp>
        <p:nvSpPr>
          <p:cNvPr id="15" name="Footer Placeholder 11"/>
          <p:cNvSpPr>
            <a:spLocks noGrp="1"/>
          </p:cNvSpPr>
          <p:nvPr>
            <p:ph type="ftr" sz="quarter" idx="12"/>
          </p:nvPr>
        </p:nvSpPr>
        <p:spPr>
          <a:xfrm>
            <a:off x="460374" y="4780230"/>
            <a:ext cx="4841213" cy="181069"/>
          </a:xfrm>
        </p:spPr>
        <p:txBody>
          <a:bodyPr/>
          <a:lstStyle/>
          <a:p>
            <a:r>
              <a:rPr lang="en-US"/>
              <a:t>Guggenheim Investments</a:t>
            </a:r>
            <a:endParaRPr lang="en-US" dirty="0"/>
          </a:p>
        </p:txBody>
      </p:sp>
      <p:cxnSp>
        <p:nvCxnSpPr>
          <p:cNvPr id="17" name="Straight Connector 16">
            <a:extLst>
              <a:ext uri="{FF2B5EF4-FFF2-40B4-BE49-F238E27FC236}">
                <a16:creationId xmlns:a16="http://schemas.microsoft.com/office/drawing/2014/main" id="{68854095-8391-4191-B351-5B479B5EA6B9}"/>
              </a:ext>
            </a:extLst>
          </p:cNvPr>
          <p:cNvCxnSpPr/>
          <p:nvPr userDrawn="1"/>
        </p:nvCxnSpPr>
        <p:spPr bwMode="blackGray">
          <a:xfrm>
            <a:off x="5943600" y="3426460"/>
            <a:ext cx="3200400" cy="3810"/>
          </a:xfrm>
          <a:prstGeom prst="line">
            <a:avLst/>
          </a:prstGeom>
          <a:ln w="50800">
            <a:solidFill>
              <a:schemeClr val="bg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09E4BC-8340-470F-A7F8-B6227434E162}"/>
              </a:ext>
            </a:extLst>
          </p:cNvPr>
          <p:cNvCxnSpPr/>
          <p:nvPr userDrawn="1"/>
        </p:nvCxnSpPr>
        <p:spPr bwMode="blackGray">
          <a:xfrm>
            <a:off x="5943600" y="1713230"/>
            <a:ext cx="3200400" cy="3810"/>
          </a:xfrm>
          <a:prstGeom prst="line">
            <a:avLst/>
          </a:prstGeom>
          <a:ln w="50800">
            <a:solidFill>
              <a:schemeClr val="bg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565456150"/>
      </p:ext>
    </p:extLst>
  </p:cSld>
  <p:clrMapOvr>
    <a:masterClrMapping/>
  </p:clrMapOvr>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2 Photos Right and Callout">
    <p:spTree>
      <p:nvGrpSpPr>
        <p:cNvPr id="1" name=""/>
        <p:cNvGrpSpPr/>
        <p:nvPr/>
      </p:nvGrpSpPr>
      <p:grpSpPr>
        <a:xfrm>
          <a:off x="0" y="0"/>
          <a:ext cx="0" cy="0"/>
          <a:chOff x="0" y="0"/>
          <a:chExt cx="0" cy="0"/>
        </a:xfrm>
      </p:grpSpPr>
      <p:sp>
        <p:nvSpPr>
          <p:cNvPr id="6" name="Content Placeholder 5"/>
          <p:cNvSpPr>
            <a:spLocks noGrp="1"/>
          </p:cNvSpPr>
          <p:nvPr>
            <p:ph sz="quarter" idx="10"/>
          </p:nvPr>
        </p:nvSpPr>
        <p:spPr>
          <a:xfrm>
            <a:off x="460372" y="1066801"/>
            <a:ext cx="4751707" cy="1295400"/>
          </a:xfrm>
        </p:spPr>
        <p:txBody>
          <a:bodyPr>
            <a:normAutofit/>
          </a:bodyPr>
          <a:lstStyle>
            <a:lvl1pPr>
              <a:spcBef>
                <a:spcPts val="600"/>
              </a:spcBef>
              <a:spcAft>
                <a:spcPts val="0"/>
              </a:spcAft>
              <a:defRPr sz="2400" b="0">
                <a:solidFill>
                  <a:schemeClr val="accent1"/>
                </a:solidFill>
                <a:latin typeface="+mj-lt"/>
              </a:defRPr>
            </a:lvl1pPr>
            <a:lvl2pPr marL="228600" indent="-228600">
              <a:spcBef>
                <a:spcPts val="600"/>
              </a:spcBef>
              <a:spcAft>
                <a:spcPts val="0"/>
              </a:spcAft>
              <a:buFont typeface="Wingdings" panose="05000000000000000000" pitchFamily="2" charset="2"/>
              <a:buChar char=""/>
              <a:defRPr sz="2400" b="0">
                <a:solidFill>
                  <a:schemeClr val="accent1"/>
                </a:solidFill>
                <a:latin typeface="+mj-lt"/>
              </a:defRPr>
            </a:lvl2pPr>
            <a:lvl3pPr marL="169164" indent="0">
              <a:buClr>
                <a:schemeClr val="tx1"/>
              </a:buClr>
              <a:buFont typeface="Arial" panose="020B0604020202020204" pitchFamily="34" charset="0"/>
              <a:buNone/>
              <a:defRPr sz="2200"/>
            </a:lvl3pPr>
            <a:lvl4pPr marL="521208" indent="-173736">
              <a:buFont typeface="Wingdings" panose="05000000000000000000" pitchFamily="2" charset="2"/>
              <a:buChar char=""/>
              <a:defRPr sz="2200"/>
            </a:lvl4pPr>
            <a:lvl6pPr marL="1319213" indent="-149225">
              <a:buClr>
                <a:schemeClr val="accent2"/>
              </a:buClr>
              <a:buSzPct val="80000"/>
              <a:defRPr sz="1600"/>
            </a:lvl6pPr>
          </a:lstStyle>
          <a:p>
            <a:pPr lvl="0"/>
            <a:r>
              <a:rPr lang="en-US"/>
              <a:t>Click to edit Master text styles</a:t>
            </a:r>
          </a:p>
          <a:p>
            <a:pPr lvl="1"/>
            <a:r>
              <a:rPr lang="en-US"/>
              <a:t>Second level</a:t>
            </a:r>
          </a:p>
        </p:txBody>
      </p:sp>
      <p:sp>
        <p:nvSpPr>
          <p:cNvPr id="14" name="Slide Number Placeholder 9"/>
          <p:cNvSpPr>
            <a:spLocks noGrp="1"/>
          </p:cNvSpPr>
          <p:nvPr>
            <p:ph type="sldNum" sz="quarter" idx="11"/>
          </p:nvPr>
        </p:nvSpPr>
        <p:spPr>
          <a:xfrm>
            <a:off x="5323442" y="4780230"/>
            <a:ext cx="302658" cy="181069"/>
          </a:xfrm>
        </p:spPr>
        <p:txBody>
          <a:bodyPr/>
          <a:lstStyle/>
          <a:p>
            <a:pPr>
              <a:defRPr/>
            </a:pPr>
            <a:fld id="{F238DE98-1AE3-47D9-BF6F-6F84AEE58661}" type="slidenum">
              <a:rPr lang="en-US" smtClean="0"/>
              <a:pPr>
                <a:defRPr/>
              </a:pPr>
              <a:t>‹#›</a:t>
            </a:fld>
            <a:endParaRPr lang="en-US" dirty="0"/>
          </a:p>
        </p:txBody>
      </p:sp>
      <p:sp>
        <p:nvSpPr>
          <p:cNvPr id="15" name="Footer Placeholder 11"/>
          <p:cNvSpPr>
            <a:spLocks noGrp="1"/>
          </p:cNvSpPr>
          <p:nvPr>
            <p:ph type="ftr" sz="quarter" idx="12"/>
          </p:nvPr>
        </p:nvSpPr>
        <p:spPr>
          <a:xfrm>
            <a:off x="460374" y="4780230"/>
            <a:ext cx="4841213" cy="181069"/>
          </a:xfrm>
        </p:spPr>
        <p:txBody>
          <a:bodyPr/>
          <a:lstStyle/>
          <a:p>
            <a:r>
              <a:rPr lang="en-US"/>
              <a:t>Guggenheim Investments</a:t>
            </a:r>
            <a:endParaRPr lang="en-US" dirty="0"/>
          </a:p>
        </p:txBody>
      </p:sp>
      <p:sp>
        <p:nvSpPr>
          <p:cNvPr id="18" name="Picture Placeholder 2"/>
          <p:cNvSpPr>
            <a:spLocks noGrp="1"/>
          </p:cNvSpPr>
          <p:nvPr>
            <p:ph type="pic" sz="quarter" idx="13"/>
          </p:nvPr>
        </p:nvSpPr>
        <p:spPr>
          <a:xfrm>
            <a:off x="5943600" y="0"/>
            <a:ext cx="3200400" cy="2560320"/>
          </a:xfrm>
          <a:noFill/>
        </p:spPr>
        <p:txBody>
          <a:bodyPr>
            <a:normAutofit/>
          </a:bodyPr>
          <a:lstStyle>
            <a:lvl1pPr>
              <a:defRPr sz="1400"/>
            </a:lvl1pPr>
          </a:lstStyle>
          <a:p>
            <a:r>
              <a:rPr lang="en-US"/>
              <a:t>Click icon to add picture</a:t>
            </a:r>
            <a:endParaRPr lang="en-US" dirty="0"/>
          </a:p>
        </p:txBody>
      </p:sp>
      <p:sp>
        <p:nvSpPr>
          <p:cNvPr id="20" name="Picture Placeholder 2"/>
          <p:cNvSpPr>
            <a:spLocks noGrp="1"/>
          </p:cNvSpPr>
          <p:nvPr>
            <p:ph type="pic" sz="quarter" idx="14"/>
          </p:nvPr>
        </p:nvSpPr>
        <p:spPr>
          <a:xfrm>
            <a:off x="5943600" y="2583180"/>
            <a:ext cx="3200400" cy="2560320"/>
          </a:xfrm>
          <a:noFill/>
        </p:spPr>
        <p:txBody>
          <a:bodyPr>
            <a:normAutofit/>
          </a:bodyPr>
          <a:lstStyle>
            <a:lvl1pPr>
              <a:defRPr sz="1400"/>
            </a:lvl1pPr>
          </a:lstStyle>
          <a:p>
            <a:r>
              <a:rPr lang="en-US"/>
              <a:t>Click icon to add picture</a:t>
            </a:r>
            <a:endParaRPr lang="en-US" dirty="0"/>
          </a:p>
        </p:txBody>
      </p:sp>
      <p:cxnSp>
        <p:nvCxnSpPr>
          <p:cNvPr id="8" name="Straight Connector 7">
            <a:extLst>
              <a:ext uri="{FF2B5EF4-FFF2-40B4-BE49-F238E27FC236}">
                <a16:creationId xmlns:a16="http://schemas.microsoft.com/office/drawing/2014/main" id="{21E1FAC0-53B7-45E1-93FB-353FADD8D91D}"/>
              </a:ext>
            </a:extLst>
          </p:cNvPr>
          <p:cNvCxnSpPr/>
          <p:nvPr userDrawn="1"/>
        </p:nvCxnSpPr>
        <p:spPr bwMode="invGray">
          <a:xfrm>
            <a:off x="5943600" y="2571750"/>
            <a:ext cx="3200400" cy="0"/>
          </a:xfrm>
          <a:prstGeom prst="line">
            <a:avLst/>
          </a:prstGeom>
          <a:ln w="50800">
            <a:solidFill>
              <a:schemeClr val="bg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943671077"/>
      </p:ext>
    </p:extLst>
  </p:cSld>
  <p:clrMapOvr>
    <a:masterClrMapping/>
  </p:clrMapOvr>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2 Photos across and callout">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0" y="1080516"/>
            <a:ext cx="5935980" cy="1828800"/>
          </a:xfrm>
          <a:noFill/>
          <a:ln>
            <a:noFill/>
          </a:ln>
        </p:spPr>
        <p:txBody>
          <a:bodyPr>
            <a:normAutofit/>
          </a:bodyPr>
          <a:lstStyle>
            <a:lvl1pPr>
              <a:defRPr sz="1400"/>
            </a:lvl1pPr>
          </a:lstStyle>
          <a:p>
            <a:r>
              <a:rPr lang="en-US"/>
              <a:t>Click icon to add picture</a:t>
            </a:r>
            <a:endParaRPr lang="en-US" dirty="0"/>
          </a:p>
        </p:txBody>
      </p:sp>
      <p:sp>
        <p:nvSpPr>
          <p:cNvPr id="13" name="Picture Placeholder 2"/>
          <p:cNvSpPr>
            <a:spLocks noGrp="1"/>
          </p:cNvSpPr>
          <p:nvPr>
            <p:ph type="pic" sz="quarter" idx="15"/>
          </p:nvPr>
        </p:nvSpPr>
        <p:spPr>
          <a:xfrm>
            <a:off x="5961888" y="1080516"/>
            <a:ext cx="3172968" cy="1828800"/>
          </a:xfrm>
          <a:noFill/>
          <a:ln>
            <a:noFill/>
          </a:ln>
        </p:spPr>
        <p:txBody>
          <a:bodyPr>
            <a:normAutofit/>
          </a:bodyPr>
          <a:lstStyle>
            <a:lvl1pPr>
              <a:defRPr sz="1400"/>
            </a:lvl1pPr>
          </a:lstStyle>
          <a:p>
            <a:r>
              <a:rPr lang="en-US"/>
              <a:t>Click icon to add picture</a:t>
            </a:r>
            <a:endParaRPr lang="en-US" dirty="0"/>
          </a:p>
        </p:txBody>
      </p:sp>
      <p:sp>
        <p:nvSpPr>
          <p:cNvPr id="6" name="Content Placeholder 5"/>
          <p:cNvSpPr>
            <a:spLocks noGrp="1"/>
          </p:cNvSpPr>
          <p:nvPr>
            <p:ph sz="quarter" idx="10"/>
          </p:nvPr>
        </p:nvSpPr>
        <p:spPr>
          <a:xfrm>
            <a:off x="460372" y="3257550"/>
            <a:ext cx="5513708" cy="1223010"/>
          </a:xfrm>
        </p:spPr>
        <p:txBody>
          <a:bodyPr>
            <a:normAutofit/>
          </a:bodyPr>
          <a:lstStyle>
            <a:lvl1pPr>
              <a:spcBef>
                <a:spcPts val="600"/>
              </a:spcBef>
              <a:spcAft>
                <a:spcPts val="0"/>
              </a:spcAft>
              <a:defRPr sz="2400" b="0">
                <a:solidFill>
                  <a:schemeClr val="accent1"/>
                </a:solidFill>
              </a:defRPr>
            </a:lvl1pPr>
            <a:lvl2pPr marL="173736" indent="-173736">
              <a:spcBef>
                <a:spcPts val="600"/>
              </a:spcBef>
              <a:spcAft>
                <a:spcPts val="0"/>
              </a:spcAft>
              <a:buFont typeface="Wingdings" panose="05000000000000000000" pitchFamily="2" charset="2"/>
              <a:buChar char=""/>
              <a:defRPr sz="2400" b="0">
                <a:solidFill>
                  <a:schemeClr val="accent1"/>
                </a:solidFill>
              </a:defRPr>
            </a:lvl2pPr>
            <a:lvl3pPr marL="169164" indent="0">
              <a:buClr>
                <a:schemeClr val="tx1"/>
              </a:buClr>
              <a:buFont typeface="Arial" panose="020B0604020202020204" pitchFamily="34" charset="0"/>
              <a:buNone/>
              <a:defRPr sz="2200"/>
            </a:lvl3pPr>
            <a:lvl4pPr marL="521208" indent="-173736">
              <a:buFont typeface="Wingdings" panose="05000000000000000000" pitchFamily="2" charset="2"/>
              <a:buChar char=""/>
              <a:defRPr sz="2200"/>
            </a:lvl4pPr>
            <a:lvl6pPr marL="1319213" indent="-149225">
              <a:buClr>
                <a:schemeClr val="accent2"/>
              </a:buClr>
              <a:buSzPct val="80000"/>
              <a:defRPr sz="1600"/>
            </a:lvl6pPr>
          </a:lstStyle>
          <a:p>
            <a:pPr lvl="0"/>
            <a:r>
              <a:rPr lang="en-US"/>
              <a:t>Click to edit Master text styles</a:t>
            </a:r>
          </a:p>
          <a:p>
            <a:pPr lvl="1"/>
            <a:r>
              <a:rPr lang="en-US"/>
              <a:t>Second level</a:t>
            </a:r>
          </a:p>
        </p:txBody>
      </p:sp>
      <p:sp>
        <p:nvSpPr>
          <p:cNvPr id="20" name="Title 1"/>
          <p:cNvSpPr>
            <a:spLocks noGrp="1"/>
          </p:cNvSpPr>
          <p:nvPr>
            <p:ph type="title"/>
          </p:nvPr>
        </p:nvSpPr>
        <p:spPr>
          <a:xfrm>
            <a:off x="454032" y="64008"/>
            <a:ext cx="8232775" cy="978408"/>
          </a:xfrm>
        </p:spPr>
        <p:txBody>
          <a:bodyPr/>
          <a:lstStyle/>
          <a:p>
            <a:r>
              <a:rPr lang="en-US"/>
              <a:t>Click to edit Master title style</a:t>
            </a:r>
            <a:endParaRPr lang="en-US" dirty="0"/>
          </a:p>
        </p:txBody>
      </p:sp>
      <p:sp>
        <p:nvSpPr>
          <p:cNvPr id="21" name="Slide Number Placeholder 6"/>
          <p:cNvSpPr>
            <a:spLocks noGrp="1"/>
          </p:cNvSpPr>
          <p:nvPr>
            <p:ph type="sldNum" sz="quarter" idx="16"/>
          </p:nvPr>
        </p:nvSpPr>
        <p:spPr>
          <a:xfrm>
            <a:off x="8383509" y="4780230"/>
            <a:ext cx="302658" cy="181069"/>
          </a:xfrm>
        </p:spPr>
        <p:txBody>
          <a:bodyPr/>
          <a:lstStyle/>
          <a:p>
            <a:pPr>
              <a:defRPr/>
            </a:pPr>
            <a:fld id="{F238DE98-1AE3-47D9-BF6F-6F84AEE58661}" type="slidenum">
              <a:rPr lang="en-US" smtClean="0"/>
              <a:pPr>
                <a:defRPr/>
              </a:pPr>
              <a:t>‹#›</a:t>
            </a:fld>
            <a:endParaRPr lang="en-US" dirty="0"/>
          </a:p>
        </p:txBody>
      </p:sp>
      <p:sp>
        <p:nvSpPr>
          <p:cNvPr id="22" name="Footer Placeholder 8"/>
          <p:cNvSpPr>
            <a:spLocks noGrp="1"/>
          </p:cNvSpPr>
          <p:nvPr>
            <p:ph type="ftr" sz="quarter" idx="11"/>
          </p:nvPr>
        </p:nvSpPr>
        <p:spPr>
          <a:xfrm>
            <a:off x="5861049" y="4782020"/>
            <a:ext cx="2500605" cy="179279"/>
          </a:xfrm>
        </p:spPr>
        <p:txBody>
          <a:bodyPr/>
          <a:lstStyle/>
          <a:p>
            <a:r>
              <a:rPr lang="en-US"/>
              <a:t>Guggenheim Investments</a:t>
            </a:r>
            <a:endParaRPr lang="en-US" dirty="0"/>
          </a:p>
        </p:txBody>
      </p:sp>
      <p:cxnSp>
        <p:nvCxnSpPr>
          <p:cNvPr id="9" name="Straight Connector 8"/>
          <p:cNvCxnSpPr/>
          <p:nvPr userDrawn="1"/>
        </p:nvCxnSpPr>
        <p:spPr bwMode="white">
          <a:xfrm flipV="1">
            <a:off x="5948934" y="1080516"/>
            <a:ext cx="0" cy="1828800"/>
          </a:xfrm>
          <a:prstGeom prst="line">
            <a:avLst/>
          </a:prstGeom>
          <a:ln w="50800">
            <a:solidFill>
              <a:schemeClr val="bg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54549523"/>
      </p:ext>
    </p:extLst>
  </p:cSld>
  <p:clrMapOvr>
    <a:masterClrMapping/>
  </p:clrMapOvr>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3 Photos across and callout">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0" y="0"/>
            <a:ext cx="3035808" cy="2560320"/>
          </a:xfrm>
          <a:noFill/>
        </p:spPr>
        <p:txBody>
          <a:bodyPr>
            <a:normAutofit/>
          </a:bodyPr>
          <a:lstStyle>
            <a:lvl1pPr>
              <a:defRPr sz="1400"/>
            </a:lvl1pPr>
          </a:lstStyle>
          <a:p>
            <a:r>
              <a:rPr lang="en-US"/>
              <a:t>Click icon to add picture</a:t>
            </a:r>
            <a:endParaRPr lang="en-US" dirty="0"/>
          </a:p>
        </p:txBody>
      </p:sp>
      <p:sp>
        <p:nvSpPr>
          <p:cNvPr id="6" name="Content Placeholder 5"/>
          <p:cNvSpPr>
            <a:spLocks noGrp="1"/>
          </p:cNvSpPr>
          <p:nvPr>
            <p:ph sz="quarter" idx="10"/>
          </p:nvPr>
        </p:nvSpPr>
        <p:spPr>
          <a:xfrm>
            <a:off x="460372" y="3105150"/>
            <a:ext cx="5513708" cy="1223010"/>
          </a:xfrm>
        </p:spPr>
        <p:txBody>
          <a:bodyPr>
            <a:normAutofit/>
          </a:bodyPr>
          <a:lstStyle>
            <a:lvl1pPr>
              <a:spcBef>
                <a:spcPts val="1200"/>
              </a:spcBef>
              <a:spcAft>
                <a:spcPts val="0"/>
              </a:spcAft>
              <a:defRPr sz="2400" b="0">
                <a:solidFill>
                  <a:schemeClr val="accent1"/>
                </a:solidFill>
              </a:defRPr>
            </a:lvl1pPr>
            <a:lvl2pPr marL="173736" indent="-173736">
              <a:spcBef>
                <a:spcPts val="1200"/>
              </a:spcBef>
              <a:spcAft>
                <a:spcPts val="0"/>
              </a:spcAft>
              <a:buFont typeface="Wingdings" panose="05000000000000000000" pitchFamily="2" charset="2"/>
              <a:buChar char=""/>
              <a:defRPr sz="2200" b="0">
                <a:solidFill>
                  <a:schemeClr val="accent1"/>
                </a:solidFill>
              </a:defRPr>
            </a:lvl2pPr>
            <a:lvl3pPr marL="169164" indent="0">
              <a:buClr>
                <a:schemeClr val="tx1"/>
              </a:buClr>
              <a:buFont typeface="Arial" panose="020B0604020202020204" pitchFamily="34" charset="0"/>
              <a:buNone/>
              <a:defRPr sz="2200"/>
            </a:lvl3pPr>
            <a:lvl4pPr marL="521208" indent="-173736">
              <a:buFont typeface="Wingdings" panose="05000000000000000000" pitchFamily="2" charset="2"/>
              <a:buChar char=""/>
              <a:defRPr sz="2200"/>
            </a:lvl4pPr>
            <a:lvl6pPr marL="1319213" indent="-149225">
              <a:buClr>
                <a:schemeClr val="accent2"/>
              </a:buClr>
              <a:buSzPct val="80000"/>
              <a:defRPr sz="1600"/>
            </a:lvl6pPr>
          </a:lstStyle>
          <a:p>
            <a:pPr lvl="0"/>
            <a:r>
              <a:rPr lang="en-US"/>
              <a:t>Click to edit Master text styles</a:t>
            </a:r>
          </a:p>
        </p:txBody>
      </p:sp>
      <p:sp>
        <p:nvSpPr>
          <p:cNvPr id="21" name="Slide Number Placeholder 6"/>
          <p:cNvSpPr>
            <a:spLocks noGrp="1"/>
          </p:cNvSpPr>
          <p:nvPr>
            <p:ph type="sldNum" sz="quarter" idx="16"/>
          </p:nvPr>
        </p:nvSpPr>
        <p:spPr>
          <a:xfrm>
            <a:off x="8383509" y="4780230"/>
            <a:ext cx="302658" cy="181069"/>
          </a:xfrm>
        </p:spPr>
        <p:txBody>
          <a:bodyPr/>
          <a:lstStyle/>
          <a:p>
            <a:pPr>
              <a:defRPr/>
            </a:pPr>
            <a:fld id="{F238DE98-1AE3-47D9-BF6F-6F84AEE58661}" type="slidenum">
              <a:rPr lang="en-US" smtClean="0"/>
              <a:pPr>
                <a:defRPr/>
              </a:pPr>
              <a:t>‹#›</a:t>
            </a:fld>
            <a:endParaRPr lang="en-US" dirty="0"/>
          </a:p>
        </p:txBody>
      </p:sp>
      <p:sp>
        <p:nvSpPr>
          <p:cNvPr id="22" name="Footer Placeholder 8"/>
          <p:cNvSpPr>
            <a:spLocks noGrp="1"/>
          </p:cNvSpPr>
          <p:nvPr>
            <p:ph type="ftr" sz="quarter" idx="11"/>
          </p:nvPr>
        </p:nvSpPr>
        <p:spPr>
          <a:xfrm>
            <a:off x="5861049" y="4782020"/>
            <a:ext cx="2500605" cy="179279"/>
          </a:xfrm>
        </p:spPr>
        <p:txBody>
          <a:bodyPr/>
          <a:lstStyle/>
          <a:p>
            <a:r>
              <a:rPr lang="en-US"/>
              <a:t>Guggenheim Investments</a:t>
            </a:r>
            <a:endParaRPr lang="en-US" dirty="0"/>
          </a:p>
        </p:txBody>
      </p:sp>
      <p:sp>
        <p:nvSpPr>
          <p:cNvPr id="9" name="Picture Placeholder 2"/>
          <p:cNvSpPr>
            <a:spLocks noGrp="1"/>
          </p:cNvSpPr>
          <p:nvPr>
            <p:ph type="pic" sz="quarter" idx="17"/>
          </p:nvPr>
        </p:nvSpPr>
        <p:spPr>
          <a:xfrm>
            <a:off x="6108192" y="0"/>
            <a:ext cx="3035808" cy="2560320"/>
          </a:xfrm>
          <a:noFill/>
        </p:spPr>
        <p:txBody>
          <a:bodyPr>
            <a:normAutofit/>
          </a:bodyPr>
          <a:lstStyle>
            <a:lvl1pPr>
              <a:defRPr sz="1400"/>
            </a:lvl1pPr>
          </a:lstStyle>
          <a:p>
            <a:r>
              <a:rPr lang="en-US"/>
              <a:t>Click icon to add picture</a:t>
            </a:r>
            <a:endParaRPr lang="en-US" dirty="0"/>
          </a:p>
        </p:txBody>
      </p:sp>
      <p:sp>
        <p:nvSpPr>
          <p:cNvPr id="10" name="Picture Placeholder 2"/>
          <p:cNvSpPr>
            <a:spLocks noGrp="1"/>
          </p:cNvSpPr>
          <p:nvPr>
            <p:ph type="pic" sz="quarter" idx="18"/>
          </p:nvPr>
        </p:nvSpPr>
        <p:spPr>
          <a:xfrm>
            <a:off x="3054096" y="0"/>
            <a:ext cx="3035808" cy="2560320"/>
          </a:xfrm>
          <a:noFill/>
        </p:spPr>
        <p:txBody>
          <a:bodyPr>
            <a:normAutofit/>
          </a:bodyPr>
          <a:lstStyle>
            <a:lvl1pPr>
              <a:defRPr sz="1400"/>
            </a:lvl1pPr>
          </a:lstStyle>
          <a:p>
            <a:r>
              <a:rPr lang="en-US"/>
              <a:t>Click icon to add picture</a:t>
            </a:r>
            <a:endParaRPr lang="en-US" dirty="0"/>
          </a:p>
        </p:txBody>
      </p:sp>
      <p:cxnSp>
        <p:nvCxnSpPr>
          <p:cNvPr id="11" name="Straight Connector 10"/>
          <p:cNvCxnSpPr/>
          <p:nvPr userDrawn="1"/>
        </p:nvCxnSpPr>
        <p:spPr>
          <a:xfrm flipV="1">
            <a:off x="3046644" y="0"/>
            <a:ext cx="0" cy="2560320"/>
          </a:xfrm>
          <a:prstGeom prst="line">
            <a:avLst/>
          </a:prstGeom>
          <a:ln w="50800">
            <a:solidFill>
              <a:schemeClr val="bg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flipV="1">
            <a:off x="6109884" y="0"/>
            <a:ext cx="0" cy="2560320"/>
          </a:xfrm>
          <a:prstGeom prst="line">
            <a:avLst/>
          </a:prstGeom>
          <a:ln w="50800">
            <a:solidFill>
              <a:schemeClr val="bg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103075509"/>
      </p:ext>
    </p:extLst>
  </p:cSld>
  <p:clrMapOvr>
    <a:masterClrMapping/>
  </p:clrMapOvr>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userDrawn="1">
  <p:cSld name="FI_External_Print_Cover">
    <p:spTree>
      <p:nvGrpSpPr>
        <p:cNvPr id="1" name=""/>
        <p:cNvGrpSpPr/>
        <p:nvPr/>
      </p:nvGrpSpPr>
      <p:grpSpPr>
        <a:xfrm>
          <a:off x="0" y="0"/>
          <a:ext cx="0" cy="0"/>
          <a:chOff x="0" y="0"/>
          <a:chExt cx="0" cy="0"/>
        </a:xfrm>
      </p:grpSpPr>
      <p:pic>
        <p:nvPicPr>
          <p:cNvPr id="3" name="Picture 2" descr="A picture containing game&#10;&#10;Description automatically generated">
            <a:extLst>
              <a:ext uri="{FF2B5EF4-FFF2-40B4-BE49-F238E27FC236}">
                <a16:creationId xmlns:a16="http://schemas.microsoft.com/office/drawing/2014/main" id="{F368F2D2-FDDC-4BCD-911C-237059A246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9144000" cy="5143499"/>
          </a:xfrm>
          <a:prstGeom prst="rect">
            <a:avLst/>
          </a:prstGeom>
        </p:spPr>
      </p:pic>
      <p:sp>
        <p:nvSpPr>
          <p:cNvPr id="47" name="Rectangle 176"/>
          <p:cNvSpPr>
            <a:spLocks noGrp="1" noChangeArrowheads="1"/>
          </p:cNvSpPr>
          <p:nvPr>
            <p:ph type="ftr" sz="quarter" idx="13"/>
          </p:nvPr>
        </p:nvSpPr>
        <p:spPr>
          <a:xfrm>
            <a:off x="281402" y="4815756"/>
            <a:ext cx="6014623" cy="195263"/>
          </a:xfrm>
        </p:spPr>
        <p:txBody>
          <a:bodyPr anchor="b" anchorCtr="0"/>
          <a:lstStyle>
            <a:lvl1pPr algn="l">
              <a:defRPr sz="6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Page footer.  </a:t>
            </a:r>
            <a:r>
              <a:rPr lang="en-US" dirty="0"/>
              <a:t>l  © 20XX FMR LLC. All rights reserved.</a:t>
            </a:r>
            <a:endParaRPr lang="en-US" b="1" dirty="0"/>
          </a:p>
        </p:txBody>
      </p:sp>
      <p:sp>
        <p:nvSpPr>
          <p:cNvPr id="44" name="Text Placeholder 43"/>
          <p:cNvSpPr>
            <a:spLocks noGrp="1"/>
          </p:cNvSpPr>
          <p:nvPr>
            <p:ph type="body" sz="quarter" idx="10"/>
          </p:nvPr>
        </p:nvSpPr>
        <p:spPr>
          <a:xfrm>
            <a:off x="715495" y="2875341"/>
            <a:ext cx="2455544" cy="249274"/>
          </a:xfrm>
        </p:spPr>
        <p:txBody>
          <a:bodyPr/>
          <a:lstStyle>
            <a:lvl1pPr>
              <a:defRPr lang="en-US" sz="75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1" y="2881787"/>
            <a:ext cx="2487613" cy="1239199"/>
          </a:xfrm>
        </p:spPr>
        <p:txBody>
          <a:bodyPr/>
          <a:lstStyle>
            <a:lvl1pPr marL="0" indent="0">
              <a:spcBef>
                <a:spcPts val="900"/>
              </a:spcBef>
              <a:defRPr lang="en-US" sz="750" b="1" kern="1200" dirty="0" smtClean="0">
                <a:solidFill>
                  <a:srgbClr val="000000"/>
                </a:solidFill>
                <a:latin typeface="Arial" charset="0"/>
                <a:ea typeface="ＭＳ Ｐゴシック" charset="-128"/>
                <a:cs typeface="+mn-cs"/>
              </a:defRPr>
            </a:lvl1pPr>
            <a:lvl2pPr marL="0" indent="0">
              <a:buFontTx/>
              <a:buNone/>
              <a:defRPr lang="en-US" sz="75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2" y="1568824"/>
            <a:ext cx="7805762" cy="422307"/>
          </a:xfrm>
        </p:spPr>
        <p:txBody>
          <a:bodyPr lIns="100584" rIns="100584"/>
          <a:lstStyle>
            <a:lvl1pPr marL="0" indent="0">
              <a:spcBef>
                <a:spcPts val="0"/>
              </a:spcBef>
              <a:defRPr sz="15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2" y="1935957"/>
            <a:ext cx="7805762" cy="200138"/>
          </a:xfrm>
        </p:spPr>
        <p:txBody>
          <a:bodyPr lIns="100584" rIns="100584"/>
          <a:lstStyle>
            <a:lvl1pPr>
              <a:spcBef>
                <a:spcPts val="0"/>
              </a:spcBef>
              <a:defRPr lang="en-US" sz="9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185805"/>
            <a:ext cx="7820573" cy="4012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225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4771480"/>
            <a:ext cx="1382376" cy="22317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Tree>
    <p:extLst>
      <p:ext uri="{BB962C8B-B14F-4D97-AF65-F5344CB8AC3E}">
        <p14:creationId xmlns:p14="http://schemas.microsoft.com/office/powerpoint/2010/main" val="3953617392"/>
      </p:ext>
    </p:extLst>
  </p:cSld>
  <p:clrMapOvr>
    <a:masterClrMapping/>
  </p:clrMapOvr>
  <p:extLst>
    <p:ext uri="{DCECCB84-F9BA-43D5-87BE-67443E8EF086}">
      <p15:sldGuideLst xmlns:p15="http://schemas.microsoft.com/office/powerpoint/2012/main">
        <p15:guide id="1" orient="horz" pos="4200">
          <p15:clr>
            <a:srgbClr val="FBAE40"/>
          </p15:clr>
        </p15:guide>
        <p15:guide id="2" pos="672">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171450"/>
            <a:ext cx="8188710" cy="628650"/>
          </a:xfrm>
          <a:noFill/>
          <a:ln w="9525">
            <a:noFill/>
            <a:miter lim="800000"/>
            <a:headEnd/>
            <a:tailEnd/>
          </a:ln>
          <a:effectLst/>
        </p:spPr>
        <p:txBody>
          <a:bodyPr tIns="45720" anchor="t" anchorCtr="0"/>
          <a:lstStyle>
            <a:lvl1pPr>
              <a:defRPr kumimoji="0" lang="en-US" sz="18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004888"/>
            <a:ext cx="8188710" cy="3658791"/>
          </a:xfrm>
        </p:spPr>
        <p:txBody>
          <a:bodyPr/>
          <a:lstStyle>
            <a:lvl1pPr marL="170260" indent="-170260">
              <a:spcBef>
                <a:spcPts val="450"/>
              </a:spcBef>
              <a:buClr>
                <a:srgbClr val="7A9A3D"/>
              </a:buClr>
              <a:buSzPct val="100000"/>
              <a:buFont typeface="+mj-lt"/>
              <a:buAutoNum type="arabicPeriod"/>
              <a:defRPr sz="1050" b="0" i="0" baseline="0">
                <a:solidFill>
                  <a:srgbClr val="000000"/>
                </a:solidFill>
                <a:latin typeface="Arial" pitchFamily="34" charset="0"/>
              </a:defRPr>
            </a:lvl1pPr>
            <a:lvl2pPr marL="346472" indent="-163116">
              <a:spcBef>
                <a:spcPts val="450"/>
              </a:spcBef>
              <a:buClr>
                <a:srgbClr val="768692"/>
              </a:buClr>
              <a:buFont typeface="+mj-lt"/>
              <a:buAutoNum type="alphaUcPeriod"/>
              <a:defRPr sz="900" baseline="0">
                <a:solidFill>
                  <a:srgbClr val="000000"/>
                </a:solidFill>
                <a:latin typeface="Arial" pitchFamily="34" charset="0"/>
              </a:defRPr>
            </a:lvl2pPr>
            <a:lvl3pPr>
              <a:spcBef>
                <a:spcPts val="45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4810879"/>
            <a:ext cx="327880" cy="201216"/>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 name="Rectangle 155"/>
          <p:cNvSpPr>
            <a:spLocks noGrp="1" noChangeArrowheads="1"/>
          </p:cNvSpPr>
          <p:nvPr>
            <p:ph type="dt" sz="half" idx="16"/>
          </p:nvPr>
        </p:nvSpPr>
        <p:spPr>
          <a:xfrm>
            <a:off x="320040" y="5013173"/>
            <a:ext cx="1983958" cy="90487"/>
          </a:xfrm>
        </p:spPr>
        <p:txBody>
          <a:bodyPr/>
          <a:lstStyle>
            <a:lvl1pPr algn="l">
              <a:defRPr sz="525" smtClean="0">
                <a:solidFill>
                  <a:srgbClr val="000000"/>
                </a:solidFill>
              </a:defRPr>
            </a:lvl1pPr>
          </a:lstStyle>
          <a:p>
            <a:pPr>
              <a:defRPr/>
            </a:pPr>
            <a:r>
              <a:rPr lang="en-US" dirty="0"/>
              <a:t>Production code #</a:t>
            </a:r>
          </a:p>
        </p:txBody>
      </p:sp>
      <p:grpSp>
        <p:nvGrpSpPr>
          <p:cNvPr id="34" name="Group 33">
            <a:extLst>
              <a:ext uri="{FF2B5EF4-FFF2-40B4-BE49-F238E27FC236}">
                <a16:creationId xmlns:a16="http://schemas.microsoft.com/office/drawing/2014/main" id="{840B8A3D-CA93-45E5-A349-E646E2CABAF5}"/>
              </a:ext>
            </a:extLst>
          </p:cNvPr>
          <p:cNvGrpSpPr/>
          <p:nvPr userDrawn="1"/>
        </p:nvGrpSpPr>
        <p:grpSpPr>
          <a:xfrm>
            <a:off x="7358173" y="4771480"/>
            <a:ext cx="1382376" cy="223172"/>
            <a:chOff x="6923088" y="4475163"/>
            <a:chExt cx="1873251" cy="403225"/>
          </a:xfrm>
        </p:grpSpPr>
        <p:sp>
          <p:nvSpPr>
            <p:cNvPr id="35" name="AutoShape 4">
              <a:extLst>
                <a:ext uri="{FF2B5EF4-FFF2-40B4-BE49-F238E27FC236}">
                  <a16:creationId xmlns:a16="http://schemas.microsoft.com/office/drawing/2014/main" id="{ECE1EDB7-C9C9-4182-A582-B17826E6DC8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6" name="Freeform 6">
              <a:extLst>
                <a:ext uri="{FF2B5EF4-FFF2-40B4-BE49-F238E27FC236}">
                  <a16:creationId xmlns:a16="http://schemas.microsoft.com/office/drawing/2014/main" id="{60F0894B-34E4-4539-B5EF-CBDAB60B342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7" name="Freeform 7">
              <a:extLst>
                <a:ext uri="{FF2B5EF4-FFF2-40B4-BE49-F238E27FC236}">
                  <a16:creationId xmlns:a16="http://schemas.microsoft.com/office/drawing/2014/main" id="{FAA3E2DE-189D-4C19-8EC3-35C7ABF6EA5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8" name="Freeform 83">
              <a:extLst>
                <a:ext uri="{FF2B5EF4-FFF2-40B4-BE49-F238E27FC236}">
                  <a16:creationId xmlns:a16="http://schemas.microsoft.com/office/drawing/2014/main" id="{6D76EDBE-37A1-44C6-A672-505C0D4C03E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9" name="Freeform 84">
              <a:extLst>
                <a:ext uri="{FF2B5EF4-FFF2-40B4-BE49-F238E27FC236}">
                  <a16:creationId xmlns:a16="http://schemas.microsoft.com/office/drawing/2014/main" id="{8F68403D-CAA4-40B7-8CC3-1668527E4B0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0" name="Freeform 85">
              <a:extLst>
                <a:ext uri="{FF2B5EF4-FFF2-40B4-BE49-F238E27FC236}">
                  <a16:creationId xmlns:a16="http://schemas.microsoft.com/office/drawing/2014/main" id="{7F9FEB48-0CDC-437E-9615-016BA07E293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1" name="Freeform 86">
              <a:extLst>
                <a:ext uri="{FF2B5EF4-FFF2-40B4-BE49-F238E27FC236}">
                  <a16:creationId xmlns:a16="http://schemas.microsoft.com/office/drawing/2014/main" id="{C9E47BCE-944C-44EE-BF3A-ABF97B8394C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2" name="Freeform 87">
              <a:extLst>
                <a:ext uri="{FF2B5EF4-FFF2-40B4-BE49-F238E27FC236}">
                  <a16:creationId xmlns:a16="http://schemas.microsoft.com/office/drawing/2014/main" id="{73EFA457-B540-4276-A1FE-932973581D9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3" name="Freeform 88">
              <a:extLst>
                <a:ext uri="{FF2B5EF4-FFF2-40B4-BE49-F238E27FC236}">
                  <a16:creationId xmlns:a16="http://schemas.microsoft.com/office/drawing/2014/main" id="{A7F57556-46CC-4154-A386-E13D68B57D2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4" name="Freeform 89">
              <a:extLst>
                <a:ext uri="{FF2B5EF4-FFF2-40B4-BE49-F238E27FC236}">
                  <a16:creationId xmlns:a16="http://schemas.microsoft.com/office/drawing/2014/main" id="{24723547-6A3D-43E6-8773-B7F8AD57029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5" name="Freeform 90">
              <a:extLst>
                <a:ext uri="{FF2B5EF4-FFF2-40B4-BE49-F238E27FC236}">
                  <a16:creationId xmlns:a16="http://schemas.microsoft.com/office/drawing/2014/main" id="{0E3A630B-F6B1-4864-B4A1-9F66075EA65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6" name="Freeform 91">
              <a:extLst>
                <a:ext uri="{FF2B5EF4-FFF2-40B4-BE49-F238E27FC236}">
                  <a16:creationId xmlns:a16="http://schemas.microsoft.com/office/drawing/2014/main" id="{AF2C6B1A-8217-4C9C-84B7-73B4FBC51CA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7" name="Freeform 92">
              <a:extLst>
                <a:ext uri="{FF2B5EF4-FFF2-40B4-BE49-F238E27FC236}">
                  <a16:creationId xmlns:a16="http://schemas.microsoft.com/office/drawing/2014/main" id="{1204A8B9-078C-4B24-9EDD-8DB516B9DA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8" name="Freeform 93">
              <a:extLst>
                <a:ext uri="{FF2B5EF4-FFF2-40B4-BE49-F238E27FC236}">
                  <a16:creationId xmlns:a16="http://schemas.microsoft.com/office/drawing/2014/main" id="{1071F8B9-7519-47A7-9799-710F97B19F3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9" name="Freeform 94">
              <a:extLst>
                <a:ext uri="{FF2B5EF4-FFF2-40B4-BE49-F238E27FC236}">
                  <a16:creationId xmlns:a16="http://schemas.microsoft.com/office/drawing/2014/main" id="{438D5A2F-C9B3-4FBC-A075-F21A07253902}"/>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0" name="Freeform 95">
              <a:extLst>
                <a:ext uri="{FF2B5EF4-FFF2-40B4-BE49-F238E27FC236}">
                  <a16:creationId xmlns:a16="http://schemas.microsoft.com/office/drawing/2014/main" id="{314D717F-9933-415B-ACBE-46065256ED8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1" name="Freeform 96">
              <a:extLst>
                <a:ext uri="{FF2B5EF4-FFF2-40B4-BE49-F238E27FC236}">
                  <a16:creationId xmlns:a16="http://schemas.microsoft.com/office/drawing/2014/main" id="{765C4233-83E8-454E-9E2B-67B8B514C53F}"/>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2" name="Freeform 97">
              <a:extLst>
                <a:ext uri="{FF2B5EF4-FFF2-40B4-BE49-F238E27FC236}">
                  <a16:creationId xmlns:a16="http://schemas.microsoft.com/office/drawing/2014/main" id="{F333304D-48A1-4B94-A1EE-1453A408731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3" name="Freeform 98">
              <a:extLst>
                <a:ext uri="{FF2B5EF4-FFF2-40B4-BE49-F238E27FC236}">
                  <a16:creationId xmlns:a16="http://schemas.microsoft.com/office/drawing/2014/main" id="{D8BDAD08-9D41-4793-898E-F6F4A393929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4" name="Freeform 99">
              <a:extLst>
                <a:ext uri="{FF2B5EF4-FFF2-40B4-BE49-F238E27FC236}">
                  <a16:creationId xmlns:a16="http://schemas.microsoft.com/office/drawing/2014/main" id="{6E88714F-9078-42F7-8487-53DECB2FBC8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5" name="Freeform 100">
              <a:extLst>
                <a:ext uri="{FF2B5EF4-FFF2-40B4-BE49-F238E27FC236}">
                  <a16:creationId xmlns:a16="http://schemas.microsoft.com/office/drawing/2014/main" id="{5A5104BB-7365-4250-B344-761574647EB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6" name="Freeform 101">
              <a:extLst>
                <a:ext uri="{FF2B5EF4-FFF2-40B4-BE49-F238E27FC236}">
                  <a16:creationId xmlns:a16="http://schemas.microsoft.com/office/drawing/2014/main" id="{041A5A3A-03F1-45E0-A00B-DAE388AF4E2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7" name="Freeform 102">
              <a:extLst>
                <a:ext uri="{FF2B5EF4-FFF2-40B4-BE49-F238E27FC236}">
                  <a16:creationId xmlns:a16="http://schemas.microsoft.com/office/drawing/2014/main" id="{07089445-620E-4CF3-9930-6EB887170CF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103">
              <a:extLst>
                <a:ext uri="{FF2B5EF4-FFF2-40B4-BE49-F238E27FC236}">
                  <a16:creationId xmlns:a16="http://schemas.microsoft.com/office/drawing/2014/main" id="{F781DC7A-5BE4-419F-BB62-DA37A09788B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104">
              <a:extLst>
                <a:ext uri="{FF2B5EF4-FFF2-40B4-BE49-F238E27FC236}">
                  <a16:creationId xmlns:a16="http://schemas.microsoft.com/office/drawing/2014/main" id="{4DECACDA-5F60-4B42-B06C-C01000BBFA7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105">
              <a:extLst>
                <a:ext uri="{FF2B5EF4-FFF2-40B4-BE49-F238E27FC236}">
                  <a16:creationId xmlns:a16="http://schemas.microsoft.com/office/drawing/2014/main" id="{BFB7430C-4683-44AE-8612-C653319BB05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61" name="Rectangle 176">
            <a:extLst>
              <a:ext uri="{FF2B5EF4-FFF2-40B4-BE49-F238E27FC236}">
                <a16:creationId xmlns:a16="http://schemas.microsoft.com/office/drawing/2014/main" id="{90057193-CB1B-44A9-BB71-AEF3428EB1A2}"/>
              </a:ext>
            </a:extLst>
          </p:cNvPr>
          <p:cNvSpPr>
            <a:spLocks noGrp="1" noChangeArrowheads="1"/>
          </p:cNvSpPr>
          <p:nvPr>
            <p:ph type="ftr" sz="quarter" idx="17"/>
          </p:nvPr>
        </p:nvSpPr>
        <p:spPr>
          <a:xfrm>
            <a:off x="320040" y="4881448"/>
            <a:ext cx="3931920" cy="130302"/>
          </a:xfrm>
        </p:spPr>
        <p:txBody>
          <a:bodyPr/>
          <a:lstStyle>
            <a:lvl1pPr algn="l">
              <a:defRPr sz="6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791798496"/>
      </p:ext>
    </p:extLst>
  </p:cSld>
  <p:clrMapOvr>
    <a:masterClrMapping/>
  </p:clrMapOvr>
  <p:extLst>
    <p:ext uri="{DCECCB84-F9BA-43D5-87BE-67443E8EF086}">
      <p15:sldGuideLst xmlns:p15="http://schemas.microsoft.com/office/powerpoint/2012/main">
        <p15:guide id="1" orient="horz" pos="4200">
          <p15:clr>
            <a:srgbClr val="FBAE40"/>
          </p15:clr>
        </p15:guide>
        <p15:guide id="2" pos="352">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171450"/>
            <a:ext cx="8188710" cy="62865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807244"/>
            <a:ext cx="8188710" cy="3606404"/>
          </a:xfrm>
          <a:noFill/>
          <a:ln w="9525">
            <a:noFill/>
            <a:miter lim="800000"/>
            <a:headEnd/>
            <a:tailEnd/>
          </a:ln>
          <a:effectLst/>
        </p:spPr>
        <p:txBody>
          <a:bodyPr lIns="91440"/>
          <a:lstStyle>
            <a:lvl1pPr marL="0" indent="0" algn="l" rtl="0" eaLnBrk="1" fontAlgn="base" hangingPunct="1">
              <a:spcAft>
                <a:spcPct val="0"/>
              </a:spcAft>
              <a:buSzPct val="40000"/>
              <a:defRPr lang="en-US" sz="750" b="0" dirty="0" smtClean="0">
                <a:solidFill>
                  <a:srgbClr val="000000"/>
                </a:solidFill>
                <a:latin typeface="+mn-lt"/>
                <a:ea typeface="+mn-ea"/>
                <a:cs typeface="+mn-cs"/>
              </a:defRPr>
            </a:lvl1pPr>
            <a:lvl2pPr marL="0" indent="0" algn="l" rtl="0" eaLnBrk="1" fontAlgn="base" hangingPunct="1">
              <a:spcBef>
                <a:spcPts val="450"/>
              </a:spcBef>
              <a:spcAft>
                <a:spcPct val="0"/>
              </a:spcAft>
              <a:buSzPct val="40000"/>
              <a:buNone/>
              <a:defRPr lang="en-US" sz="75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4771480"/>
            <a:ext cx="1382376" cy="22317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4810879"/>
            <a:ext cx="327880" cy="201216"/>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5013173"/>
            <a:ext cx="1983958" cy="90487"/>
          </a:xfrm>
        </p:spPr>
        <p:txBody>
          <a:bodyPr/>
          <a:lstStyle>
            <a:lvl1pPr algn="l">
              <a:defRPr sz="525"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4881448"/>
            <a:ext cx="3931920" cy="130302"/>
          </a:xfrm>
        </p:spPr>
        <p:txBody>
          <a:bodyPr/>
          <a:lstStyle>
            <a:lvl1pPr algn="l">
              <a:defRPr sz="6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731632471"/>
      </p:ext>
    </p:extLst>
  </p:cSld>
  <p:clrMapOvr>
    <a:masterClrMapping/>
  </p:clrMapOvr>
  <p:extLst>
    <p:ext uri="{DCECCB84-F9BA-43D5-87BE-67443E8EF086}">
      <p15:sldGuideLst xmlns:p15="http://schemas.microsoft.com/office/powerpoint/2012/main">
        <p15:guide id="1" orient="horz" pos="2160">
          <p15:clr>
            <a:srgbClr val="FBAE40"/>
          </p15:clr>
        </p15:guide>
        <p15:guide id="2" pos="352">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Cover page 1">
    <p:spTree>
      <p:nvGrpSpPr>
        <p:cNvPr id="1" name=""/>
        <p:cNvGrpSpPr/>
        <p:nvPr/>
      </p:nvGrpSpPr>
      <p:grpSpPr>
        <a:xfrm>
          <a:off x="0" y="0"/>
          <a:ext cx="0" cy="0"/>
          <a:chOff x="0" y="0"/>
          <a:chExt cx="0" cy="0"/>
        </a:xfrm>
      </p:grpSpPr>
      <p:pic>
        <p:nvPicPr>
          <p:cNvPr id="15" name="Picture Placeholder 7">
            <a:extLst>
              <a:ext uri="{FF2B5EF4-FFF2-40B4-BE49-F238E27FC236}">
                <a16:creationId xmlns:a16="http://schemas.microsoft.com/office/drawing/2014/main" id="{13C8A5EB-80C8-4440-9D8F-976E1E90FBEA}"/>
              </a:ext>
            </a:extLst>
          </p:cNvPr>
          <p:cNvPicPr>
            <a:picLocks noChangeAspect="1"/>
          </p:cNvPicPr>
          <p:nvPr userDrawn="1"/>
        </p:nvPicPr>
        <p:blipFill>
          <a:blip r:embed="rId2">
            <a:extLst>
              <a:ext uri="{28A0092B-C50C-407E-A947-70E740481C1C}">
                <a14:useLocalDpi xmlns:a14="http://schemas.microsoft.com/office/drawing/2010/main" val="0"/>
              </a:ext>
            </a:extLst>
          </a:blip>
          <a:srcRect l="44" r="44"/>
          <a:stretch>
            <a:fillRect/>
          </a:stretch>
        </p:blipFill>
        <p:spPr>
          <a:xfrm>
            <a:off x="0" y="19050"/>
            <a:ext cx="9144000" cy="5143500"/>
          </a:xfrm>
          <a:prstGeom prst="rect">
            <a:avLst/>
          </a:prstGeom>
        </p:spPr>
      </p:pic>
      <p:sp>
        <p:nvSpPr>
          <p:cNvPr id="6" name="Rectangle 5"/>
          <p:cNvSpPr/>
          <p:nvPr userDrawn="1"/>
        </p:nvSpPr>
        <p:spPr>
          <a:xfrm>
            <a:off x="-1" y="0"/>
            <a:ext cx="9177867" cy="5162550"/>
          </a:xfrm>
          <a:prstGeom prst="rect">
            <a:avLst/>
          </a:prstGeom>
          <a:solidFill>
            <a:srgbClr val="042C5A">
              <a:alpha val="7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latin typeface="Open Sans"/>
              <a:cs typeface="Open Sans"/>
            </a:endParaRPr>
          </a:p>
        </p:txBody>
      </p:sp>
      <p:pic>
        <p:nvPicPr>
          <p:cNvPr id="11" name="Picture 1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58050" y="342901"/>
            <a:ext cx="1179440" cy="296465"/>
          </a:xfrm>
          <a:prstGeom prst="rect">
            <a:avLst/>
          </a:prstGeom>
        </p:spPr>
      </p:pic>
      <p:sp>
        <p:nvSpPr>
          <p:cNvPr id="21" name="Text Placeholder 20"/>
          <p:cNvSpPr>
            <a:spLocks noGrp="1"/>
          </p:cNvSpPr>
          <p:nvPr>
            <p:ph type="body" sz="quarter" idx="10"/>
          </p:nvPr>
        </p:nvSpPr>
        <p:spPr>
          <a:xfrm>
            <a:off x="914400" y="1881780"/>
            <a:ext cx="4191000" cy="1070970"/>
          </a:xfrm>
        </p:spPr>
        <p:txBody>
          <a:bodyPr anchor="b" anchorCtr="0">
            <a:normAutofit/>
          </a:bodyPr>
          <a:lstStyle>
            <a:lvl1pPr marL="0" indent="0">
              <a:buNone/>
              <a:defRPr sz="3000">
                <a:solidFill>
                  <a:schemeClr val="bg1"/>
                </a:solidFill>
                <a:latin typeface="+mj-lt"/>
              </a:defRPr>
            </a:lvl1pPr>
          </a:lstStyle>
          <a:p>
            <a:pPr lvl="0"/>
            <a:r>
              <a:rPr lang="en-US"/>
              <a:t>Click to edit Master text styles</a:t>
            </a:r>
          </a:p>
        </p:txBody>
      </p:sp>
      <p:cxnSp>
        <p:nvCxnSpPr>
          <p:cNvPr id="13" name="Straight Connector 12"/>
          <p:cNvCxnSpPr/>
          <p:nvPr userDrawn="1"/>
        </p:nvCxnSpPr>
        <p:spPr>
          <a:xfrm>
            <a:off x="914400" y="2943705"/>
            <a:ext cx="3714750" cy="0"/>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5" name="Text Placeholder 24"/>
          <p:cNvSpPr>
            <a:spLocks noGrp="1"/>
          </p:cNvSpPr>
          <p:nvPr>
            <p:ph type="body" sz="quarter" idx="11" hasCustomPrompt="1"/>
          </p:nvPr>
        </p:nvSpPr>
        <p:spPr>
          <a:xfrm>
            <a:off x="914400" y="2945572"/>
            <a:ext cx="4876800" cy="422214"/>
          </a:xfrm>
        </p:spPr>
        <p:txBody>
          <a:bodyPr>
            <a:normAutofit/>
          </a:bodyPr>
          <a:lstStyle>
            <a:lvl1pPr marL="0" indent="0">
              <a:buNone/>
              <a:defRPr sz="2400">
                <a:solidFill>
                  <a:schemeClr val="bg1"/>
                </a:solidFill>
              </a:defRPr>
            </a:lvl1pPr>
          </a:lstStyle>
          <a:p>
            <a:pPr lvl="0"/>
            <a:r>
              <a:rPr lang="en-US" dirty="0"/>
              <a:t>Click to edit text styles</a:t>
            </a:r>
          </a:p>
        </p:txBody>
      </p:sp>
      <p:sp>
        <p:nvSpPr>
          <p:cNvPr id="27" name="Text Placeholder 26"/>
          <p:cNvSpPr>
            <a:spLocks noGrp="1"/>
          </p:cNvSpPr>
          <p:nvPr>
            <p:ph type="body" sz="quarter" idx="12" hasCustomPrompt="1"/>
          </p:nvPr>
        </p:nvSpPr>
        <p:spPr>
          <a:xfrm>
            <a:off x="906462" y="3798888"/>
            <a:ext cx="4275138" cy="307975"/>
          </a:xfrm>
        </p:spPr>
        <p:txBody>
          <a:bodyPr>
            <a:normAutofit/>
          </a:bodyPr>
          <a:lstStyle>
            <a:lvl1pPr marL="0" indent="0">
              <a:buNone/>
              <a:defRPr cap="all" baseline="0">
                <a:solidFill>
                  <a:schemeClr val="bg1"/>
                </a:solidFill>
              </a:defRPr>
            </a:lvl1pPr>
          </a:lstStyle>
          <a:p>
            <a:pPr lvl="0"/>
            <a:r>
              <a:rPr lang="en-US" dirty="0"/>
              <a:t>Click to edit text</a:t>
            </a:r>
          </a:p>
        </p:txBody>
      </p:sp>
      <p:sp>
        <p:nvSpPr>
          <p:cNvPr id="29" name="Text Placeholder 28"/>
          <p:cNvSpPr>
            <a:spLocks noGrp="1"/>
          </p:cNvSpPr>
          <p:nvPr>
            <p:ph type="body" sz="quarter" idx="13" hasCustomPrompt="1"/>
          </p:nvPr>
        </p:nvSpPr>
        <p:spPr>
          <a:xfrm>
            <a:off x="906463" y="4095750"/>
            <a:ext cx="4275137" cy="276225"/>
          </a:xfrm>
        </p:spPr>
        <p:txBody>
          <a:bodyPr>
            <a:normAutofit/>
          </a:bodyPr>
          <a:lstStyle>
            <a:lvl1pPr marL="0" indent="0">
              <a:buNone/>
              <a:defRPr sz="1200" cap="all" baseline="0">
                <a:solidFill>
                  <a:schemeClr val="bg1"/>
                </a:solidFill>
              </a:defRPr>
            </a:lvl1pPr>
          </a:lstStyle>
          <a:p>
            <a:pPr lvl="0"/>
            <a:r>
              <a:rPr lang="en-US" dirty="0"/>
              <a:t>Click to edit Date</a:t>
            </a:r>
          </a:p>
        </p:txBody>
      </p:sp>
      <p:sp>
        <p:nvSpPr>
          <p:cNvPr id="31" name="Text Placeholder 30"/>
          <p:cNvSpPr>
            <a:spLocks noGrp="1"/>
          </p:cNvSpPr>
          <p:nvPr>
            <p:ph type="body" sz="quarter" idx="14" hasCustomPrompt="1"/>
          </p:nvPr>
        </p:nvSpPr>
        <p:spPr>
          <a:xfrm>
            <a:off x="906463" y="4352925"/>
            <a:ext cx="4275137" cy="276225"/>
          </a:xfrm>
        </p:spPr>
        <p:txBody>
          <a:bodyPr>
            <a:normAutofit/>
          </a:bodyPr>
          <a:lstStyle>
            <a:lvl1pPr marL="0" indent="0">
              <a:buNone/>
              <a:defRPr sz="1200">
                <a:solidFill>
                  <a:schemeClr val="bg1"/>
                </a:solidFill>
              </a:defRPr>
            </a:lvl1pPr>
          </a:lstStyle>
          <a:p>
            <a:pPr lvl="0"/>
            <a:r>
              <a:rPr lang="en-US" dirty="0"/>
              <a:t>Click to edit text styles</a:t>
            </a:r>
          </a:p>
        </p:txBody>
      </p:sp>
    </p:spTree>
    <p:extLst>
      <p:ext uri="{BB962C8B-B14F-4D97-AF65-F5344CB8AC3E}">
        <p14:creationId xmlns:p14="http://schemas.microsoft.com/office/powerpoint/2010/main" val="382965731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Cover page 2">
    <p:spTree>
      <p:nvGrpSpPr>
        <p:cNvPr id="1" name=""/>
        <p:cNvGrpSpPr/>
        <p:nvPr/>
      </p:nvGrpSpPr>
      <p:grpSpPr>
        <a:xfrm>
          <a:off x="0" y="0"/>
          <a:ext cx="0" cy="0"/>
          <a:chOff x="0" y="0"/>
          <a:chExt cx="0" cy="0"/>
        </a:xfrm>
      </p:grpSpPr>
      <p:pic>
        <p:nvPicPr>
          <p:cNvPr id="14" name="Picture Placeholder 7">
            <a:extLst>
              <a:ext uri="{FF2B5EF4-FFF2-40B4-BE49-F238E27FC236}">
                <a16:creationId xmlns:a16="http://schemas.microsoft.com/office/drawing/2014/main" id="{2F7BA08E-F082-234D-A593-6A25F37390B3}"/>
              </a:ext>
            </a:extLst>
          </p:cNvPr>
          <p:cNvPicPr>
            <a:picLocks noChangeAspect="1"/>
          </p:cNvPicPr>
          <p:nvPr userDrawn="1"/>
        </p:nvPicPr>
        <p:blipFill>
          <a:blip r:embed="rId2">
            <a:extLst>
              <a:ext uri="{28A0092B-C50C-407E-A947-70E740481C1C}">
                <a14:useLocalDpi xmlns:a14="http://schemas.microsoft.com/office/drawing/2010/main" val="0"/>
              </a:ext>
            </a:extLst>
          </a:blip>
          <a:srcRect l="44" r="44"/>
          <a:stretch>
            <a:fillRect/>
          </a:stretch>
        </p:blipFill>
        <p:spPr>
          <a:xfrm>
            <a:off x="0" y="0"/>
            <a:ext cx="9144000" cy="5143500"/>
          </a:xfrm>
          <a:prstGeom prst="rect">
            <a:avLst/>
          </a:prstGeom>
        </p:spPr>
      </p:pic>
      <p:sp>
        <p:nvSpPr>
          <p:cNvPr id="12" name="Rectangle 11"/>
          <p:cNvSpPr/>
          <p:nvPr userDrawn="1"/>
        </p:nvSpPr>
        <p:spPr>
          <a:xfrm>
            <a:off x="0" y="0"/>
            <a:ext cx="9144000" cy="5143500"/>
          </a:xfrm>
          <a:prstGeom prst="rect">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latin typeface="Open Sans"/>
              <a:cs typeface="Open Sans"/>
            </a:endParaRPr>
          </a:p>
        </p:txBody>
      </p:sp>
      <p:pic>
        <p:nvPicPr>
          <p:cNvPr id="11" name="Picture 1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58050" y="342901"/>
            <a:ext cx="1179440" cy="296465"/>
          </a:xfrm>
          <a:prstGeom prst="rect">
            <a:avLst/>
          </a:prstGeom>
        </p:spPr>
      </p:pic>
      <p:sp>
        <p:nvSpPr>
          <p:cNvPr id="21" name="Text Placeholder 20"/>
          <p:cNvSpPr>
            <a:spLocks noGrp="1"/>
          </p:cNvSpPr>
          <p:nvPr>
            <p:ph type="body" sz="quarter" idx="10"/>
          </p:nvPr>
        </p:nvSpPr>
        <p:spPr>
          <a:xfrm>
            <a:off x="914400" y="1322980"/>
            <a:ext cx="4191000" cy="1070970"/>
          </a:xfrm>
        </p:spPr>
        <p:txBody>
          <a:bodyPr anchor="b" anchorCtr="0">
            <a:normAutofit/>
          </a:bodyPr>
          <a:lstStyle>
            <a:lvl1pPr marL="0" indent="0">
              <a:buNone/>
              <a:defRPr sz="3000">
                <a:solidFill>
                  <a:schemeClr val="bg1"/>
                </a:solidFill>
                <a:latin typeface="+mj-lt"/>
              </a:defRPr>
            </a:lvl1pPr>
          </a:lstStyle>
          <a:p>
            <a:pPr lvl="0"/>
            <a:r>
              <a:rPr lang="en-US"/>
              <a:t>Click to edit Master text styles</a:t>
            </a:r>
          </a:p>
        </p:txBody>
      </p:sp>
      <p:cxnSp>
        <p:nvCxnSpPr>
          <p:cNvPr id="13" name="Straight Connector 12"/>
          <p:cNvCxnSpPr/>
          <p:nvPr userDrawn="1"/>
        </p:nvCxnSpPr>
        <p:spPr>
          <a:xfrm>
            <a:off x="914400" y="2384905"/>
            <a:ext cx="3714750" cy="0"/>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5" name="Text Placeholder 24"/>
          <p:cNvSpPr>
            <a:spLocks noGrp="1"/>
          </p:cNvSpPr>
          <p:nvPr>
            <p:ph type="body" sz="quarter" idx="11" hasCustomPrompt="1"/>
          </p:nvPr>
        </p:nvSpPr>
        <p:spPr>
          <a:xfrm>
            <a:off x="914400" y="2386772"/>
            <a:ext cx="4876800" cy="422214"/>
          </a:xfrm>
        </p:spPr>
        <p:txBody>
          <a:bodyPr>
            <a:normAutofit/>
          </a:bodyPr>
          <a:lstStyle>
            <a:lvl1pPr marL="0" indent="0">
              <a:buNone/>
              <a:defRPr sz="2400">
                <a:solidFill>
                  <a:schemeClr val="bg1"/>
                </a:solidFill>
              </a:defRPr>
            </a:lvl1pPr>
          </a:lstStyle>
          <a:p>
            <a:pPr lvl="0"/>
            <a:r>
              <a:rPr lang="en-US" dirty="0"/>
              <a:t>Click to edit text styles</a:t>
            </a:r>
          </a:p>
        </p:txBody>
      </p:sp>
      <p:sp>
        <p:nvSpPr>
          <p:cNvPr id="27" name="Text Placeholder 26"/>
          <p:cNvSpPr>
            <a:spLocks noGrp="1"/>
          </p:cNvSpPr>
          <p:nvPr>
            <p:ph type="body" sz="quarter" idx="12" hasCustomPrompt="1"/>
          </p:nvPr>
        </p:nvSpPr>
        <p:spPr>
          <a:xfrm>
            <a:off x="906461" y="3240088"/>
            <a:ext cx="4427539" cy="307975"/>
          </a:xfrm>
        </p:spPr>
        <p:txBody>
          <a:bodyPr>
            <a:normAutofit/>
          </a:bodyPr>
          <a:lstStyle>
            <a:lvl1pPr marL="0" indent="0">
              <a:buNone/>
              <a:defRPr cap="all" baseline="0">
                <a:solidFill>
                  <a:schemeClr val="bg1"/>
                </a:solidFill>
              </a:defRPr>
            </a:lvl1pPr>
          </a:lstStyle>
          <a:p>
            <a:pPr lvl="0"/>
            <a:r>
              <a:rPr lang="en-US" dirty="0"/>
              <a:t>Click to edit text</a:t>
            </a:r>
          </a:p>
        </p:txBody>
      </p:sp>
      <p:sp>
        <p:nvSpPr>
          <p:cNvPr id="29" name="Text Placeholder 28"/>
          <p:cNvSpPr>
            <a:spLocks noGrp="1"/>
          </p:cNvSpPr>
          <p:nvPr>
            <p:ph type="body" sz="quarter" idx="13" hasCustomPrompt="1"/>
          </p:nvPr>
        </p:nvSpPr>
        <p:spPr>
          <a:xfrm>
            <a:off x="906463" y="3536950"/>
            <a:ext cx="4427537" cy="276225"/>
          </a:xfrm>
        </p:spPr>
        <p:txBody>
          <a:bodyPr>
            <a:normAutofit/>
          </a:bodyPr>
          <a:lstStyle>
            <a:lvl1pPr marL="0" indent="0">
              <a:buNone/>
              <a:defRPr sz="1200" cap="all" baseline="0">
                <a:solidFill>
                  <a:schemeClr val="bg1"/>
                </a:solidFill>
              </a:defRPr>
            </a:lvl1pPr>
          </a:lstStyle>
          <a:p>
            <a:pPr lvl="0"/>
            <a:r>
              <a:rPr lang="en-US" dirty="0"/>
              <a:t>Click to edit Date</a:t>
            </a:r>
          </a:p>
        </p:txBody>
      </p:sp>
      <p:sp>
        <p:nvSpPr>
          <p:cNvPr id="31" name="Text Placeholder 30"/>
          <p:cNvSpPr>
            <a:spLocks noGrp="1"/>
          </p:cNvSpPr>
          <p:nvPr>
            <p:ph type="body" sz="quarter" idx="14" hasCustomPrompt="1"/>
          </p:nvPr>
        </p:nvSpPr>
        <p:spPr>
          <a:xfrm>
            <a:off x="906463" y="3794125"/>
            <a:ext cx="4427537" cy="276225"/>
          </a:xfrm>
        </p:spPr>
        <p:txBody>
          <a:bodyPr>
            <a:normAutofit/>
          </a:bodyPr>
          <a:lstStyle>
            <a:lvl1pPr marL="0" indent="0">
              <a:buNone/>
              <a:defRPr sz="1200">
                <a:solidFill>
                  <a:schemeClr val="bg1"/>
                </a:solidFill>
              </a:defRPr>
            </a:lvl1pPr>
          </a:lstStyle>
          <a:p>
            <a:pPr lvl="0"/>
            <a:r>
              <a:rPr lang="en-US" dirty="0"/>
              <a:t>Click to edit text styles</a:t>
            </a:r>
          </a:p>
        </p:txBody>
      </p:sp>
    </p:spTree>
    <p:extLst>
      <p:ext uri="{BB962C8B-B14F-4D97-AF65-F5344CB8AC3E}">
        <p14:creationId xmlns:p14="http://schemas.microsoft.com/office/powerpoint/2010/main" val="100095351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Cover page 3">
    <p:spTree>
      <p:nvGrpSpPr>
        <p:cNvPr id="1" name=""/>
        <p:cNvGrpSpPr/>
        <p:nvPr/>
      </p:nvGrpSpPr>
      <p:grpSpPr>
        <a:xfrm>
          <a:off x="0" y="0"/>
          <a:ext cx="0" cy="0"/>
          <a:chOff x="0" y="0"/>
          <a:chExt cx="0" cy="0"/>
        </a:xfrm>
      </p:grpSpPr>
      <p:pic>
        <p:nvPicPr>
          <p:cNvPr id="15" name="Picture Placeholder 7">
            <a:extLst>
              <a:ext uri="{FF2B5EF4-FFF2-40B4-BE49-F238E27FC236}">
                <a16:creationId xmlns:a16="http://schemas.microsoft.com/office/drawing/2014/main" id="{13C8A5EB-80C8-4440-9D8F-976E1E90FBEA}"/>
              </a:ext>
            </a:extLst>
          </p:cNvPr>
          <p:cNvPicPr>
            <a:picLocks noChangeAspect="1"/>
          </p:cNvPicPr>
          <p:nvPr userDrawn="1"/>
        </p:nvPicPr>
        <p:blipFill>
          <a:blip r:embed="rId2">
            <a:extLst>
              <a:ext uri="{28A0092B-C50C-407E-A947-70E740481C1C}">
                <a14:useLocalDpi xmlns:a14="http://schemas.microsoft.com/office/drawing/2010/main" val="0"/>
              </a:ext>
            </a:extLst>
          </a:blip>
          <a:srcRect l="44" r="44"/>
          <a:stretch>
            <a:fillRect/>
          </a:stretch>
        </p:blipFill>
        <p:spPr>
          <a:xfrm>
            <a:off x="-1" y="-19050"/>
            <a:ext cx="9177867" cy="5162550"/>
          </a:xfrm>
          <a:prstGeom prst="rect">
            <a:avLst/>
          </a:prstGeom>
        </p:spPr>
      </p:pic>
      <p:sp>
        <p:nvSpPr>
          <p:cNvPr id="12" name="Rectangle 11"/>
          <p:cNvSpPr/>
          <p:nvPr userDrawn="1"/>
        </p:nvSpPr>
        <p:spPr>
          <a:xfrm>
            <a:off x="0" y="2571749"/>
            <a:ext cx="9177866" cy="2581275"/>
          </a:xfrm>
          <a:prstGeom prst="rect">
            <a:avLst/>
          </a:prstGeom>
          <a:solidFill>
            <a:srgbClr val="042C5A">
              <a:alpha val="7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latin typeface="Open Sans"/>
              <a:cs typeface="Open Sans"/>
            </a:endParaRPr>
          </a:p>
        </p:txBody>
      </p:sp>
      <p:pic>
        <p:nvPicPr>
          <p:cNvPr id="11" name="Picture 1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58050" y="342901"/>
            <a:ext cx="1179440" cy="296465"/>
          </a:xfrm>
          <a:prstGeom prst="rect">
            <a:avLst/>
          </a:prstGeom>
        </p:spPr>
      </p:pic>
      <p:sp>
        <p:nvSpPr>
          <p:cNvPr id="21" name="Text Placeholder 20"/>
          <p:cNvSpPr>
            <a:spLocks noGrp="1"/>
          </p:cNvSpPr>
          <p:nvPr>
            <p:ph type="body" sz="quarter" idx="10"/>
          </p:nvPr>
        </p:nvSpPr>
        <p:spPr>
          <a:xfrm>
            <a:off x="914400" y="2968198"/>
            <a:ext cx="4191000" cy="1070970"/>
          </a:xfrm>
        </p:spPr>
        <p:txBody>
          <a:bodyPr anchor="b" anchorCtr="0">
            <a:normAutofit/>
          </a:bodyPr>
          <a:lstStyle>
            <a:lvl1pPr marL="0" indent="0">
              <a:buNone/>
              <a:defRPr sz="3000">
                <a:solidFill>
                  <a:schemeClr val="bg1"/>
                </a:solidFill>
                <a:latin typeface="+mj-lt"/>
              </a:defRPr>
            </a:lvl1pPr>
          </a:lstStyle>
          <a:p>
            <a:pPr lvl="0"/>
            <a:r>
              <a:rPr lang="en-US"/>
              <a:t>Click to edit Master text styles</a:t>
            </a:r>
          </a:p>
        </p:txBody>
      </p:sp>
      <p:sp>
        <p:nvSpPr>
          <p:cNvPr id="25" name="Text Placeholder 24"/>
          <p:cNvSpPr>
            <a:spLocks noGrp="1"/>
          </p:cNvSpPr>
          <p:nvPr>
            <p:ph type="body" sz="quarter" idx="11" hasCustomPrompt="1"/>
          </p:nvPr>
        </p:nvSpPr>
        <p:spPr>
          <a:xfrm>
            <a:off x="903514" y="4156682"/>
            <a:ext cx="5040086" cy="422214"/>
          </a:xfrm>
        </p:spPr>
        <p:txBody>
          <a:bodyPr>
            <a:normAutofit/>
          </a:bodyPr>
          <a:lstStyle>
            <a:lvl1pPr marL="0" indent="0">
              <a:buNone/>
              <a:defRPr sz="2400">
                <a:solidFill>
                  <a:schemeClr val="bg1"/>
                </a:solidFill>
              </a:defRPr>
            </a:lvl1pPr>
          </a:lstStyle>
          <a:p>
            <a:pPr lvl="0"/>
            <a:r>
              <a:rPr lang="en-US" dirty="0"/>
              <a:t>Click to edit text styles</a:t>
            </a:r>
          </a:p>
        </p:txBody>
      </p:sp>
      <p:sp>
        <p:nvSpPr>
          <p:cNvPr id="27" name="Text Placeholder 26"/>
          <p:cNvSpPr>
            <a:spLocks noGrp="1"/>
          </p:cNvSpPr>
          <p:nvPr>
            <p:ph type="body" sz="quarter" idx="12" hasCustomPrompt="1"/>
          </p:nvPr>
        </p:nvSpPr>
        <p:spPr>
          <a:xfrm>
            <a:off x="5574280" y="3862386"/>
            <a:ext cx="2807720" cy="307975"/>
          </a:xfrm>
        </p:spPr>
        <p:txBody>
          <a:bodyPr>
            <a:normAutofit/>
          </a:bodyPr>
          <a:lstStyle>
            <a:lvl1pPr marL="0" indent="0" algn="r">
              <a:buNone/>
              <a:defRPr cap="all" baseline="0">
                <a:solidFill>
                  <a:schemeClr val="bg1"/>
                </a:solidFill>
              </a:defRPr>
            </a:lvl1pPr>
          </a:lstStyle>
          <a:p>
            <a:pPr lvl="0"/>
            <a:r>
              <a:rPr lang="en-US" dirty="0"/>
              <a:t>Click to edit text</a:t>
            </a:r>
          </a:p>
        </p:txBody>
      </p:sp>
      <p:sp>
        <p:nvSpPr>
          <p:cNvPr id="29" name="Text Placeholder 28"/>
          <p:cNvSpPr>
            <a:spLocks noGrp="1"/>
          </p:cNvSpPr>
          <p:nvPr>
            <p:ph type="body" sz="quarter" idx="13" hasCustomPrompt="1"/>
          </p:nvPr>
        </p:nvSpPr>
        <p:spPr>
          <a:xfrm>
            <a:off x="5791200" y="4124325"/>
            <a:ext cx="2590800" cy="276225"/>
          </a:xfrm>
        </p:spPr>
        <p:txBody>
          <a:bodyPr>
            <a:normAutofit/>
          </a:bodyPr>
          <a:lstStyle>
            <a:lvl1pPr marL="0" indent="0" algn="r">
              <a:buNone/>
              <a:defRPr sz="1200" cap="all" baseline="0">
                <a:solidFill>
                  <a:schemeClr val="bg1"/>
                </a:solidFill>
              </a:defRPr>
            </a:lvl1pPr>
          </a:lstStyle>
          <a:p>
            <a:pPr lvl="0"/>
            <a:r>
              <a:rPr lang="en-US" dirty="0"/>
              <a:t>Click to edit Date</a:t>
            </a:r>
          </a:p>
        </p:txBody>
      </p:sp>
      <p:sp>
        <p:nvSpPr>
          <p:cNvPr id="31" name="Text Placeholder 30"/>
          <p:cNvSpPr>
            <a:spLocks noGrp="1"/>
          </p:cNvSpPr>
          <p:nvPr>
            <p:ph type="body" sz="quarter" idx="14" hasCustomPrompt="1"/>
          </p:nvPr>
        </p:nvSpPr>
        <p:spPr>
          <a:xfrm>
            <a:off x="5715000" y="4352925"/>
            <a:ext cx="2667000" cy="276225"/>
          </a:xfrm>
        </p:spPr>
        <p:txBody>
          <a:bodyPr>
            <a:normAutofit/>
          </a:bodyPr>
          <a:lstStyle>
            <a:lvl1pPr marL="0" indent="0" algn="r">
              <a:buNone/>
              <a:defRPr sz="1200">
                <a:solidFill>
                  <a:schemeClr val="bg1"/>
                </a:solidFill>
              </a:defRPr>
            </a:lvl1pPr>
          </a:lstStyle>
          <a:p>
            <a:pPr lvl="0"/>
            <a:r>
              <a:rPr lang="en-US" dirty="0"/>
              <a:t>Click to edit text styles</a:t>
            </a:r>
          </a:p>
        </p:txBody>
      </p:sp>
      <p:cxnSp>
        <p:nvCxnSpPr>
          <p:cNvPr id="16" name="Straight Connector 15"/>
          <p:cNvCxnSpPr/>
          <p:nvPr userDrawn="1"/>
        </p:nvCxnSpPr>
        <p:spPr>
          <a:xfrm>
            <a:off x="914400" y="4114800"/>
            <a:ext cx="3714750" cy="0"/>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0266570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bwMode="auto">
          <a:xfrm>
            <a:off x="422820" y="228600"/>
            <a:ext cx="109728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4771480"/>
            <a:ext cx="1382376" cy="22317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4810879"/>
            <a:ext cx="327880" cy="201216"/>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bwMode="auto">
          <a:xfrm>
            <a:off x="422820" y="6656832"/>
            <a:ext cx="2645664"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7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Production code #</a:t>
            </a:r>
            <a:endParaRPr lang="en-US" dirty="0"/>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dirty="0"/>
          </a:p>
        </p:txBody>
      </p:sp>
    </p:spTree>
    <p:extLst>
      <p:ext uri="{BB962C8B-B14F-4D97-AF65-F5344CB8AC3E}">
        <p14:creationId xmlns:p14="http://schemas.microsoft.com/office/powerpoint/2010/main" val="268150831"/>
      </p:ext>
    </p:extLst>
  </p:cSld>
  <p:clrMapOvr>
    <a:masterClrMapping/>
  </p:clrMapOvr>
  <p:transition>
    <p:cover dir="r"/>
  </p:transition>
  <p:extLst>
    <p:ext uri="{DCECCB84-F9BA-43D5-87BE-67443E8EF086}">
      <p15:sldGuideLst xmlns:p15="http://schemas.microsoft.com/office/powerpoint/2012/main">
        <p15:guide id="1" orient="horz" pos="360">
          <p15:clr>
            <a:srgbClr val="FBAE40"/>
          </p15:clr>
        </p15:guide>
        <p15:guide id="2" pos="352">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ver page 4">
    <p:spTree>
      <p:nvGrpSpPr>
        <p:cNvPr id="1" name=""/>
        <p:cNvGrpSpPr/>
        <p:nvPr/>
      </p:nvGrpSpPr>
      <p:grpSpPr>
        <a:xfrm>
          <a:off x="0" y="0"/>
          <a:ext cx="0" cy="0"/>
          <a:chOff x="0" y="0"/>
          <a:chExt cx="0" cy="0"/>
        </a:xfrm>
      </p:grpSpPr>
      <p:pic>
        <p:nvPicPr>
          <p:cNvPr id="18" name="Picture 17" descr="kkk.jp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4" name="Picture Placeholder 9">
            <a:extLst>
              <a:ext uri="{FF2B5EF4-FFF2-40B4-BE49-F238E27FC236}">
                <a16:creationId xmlns:a16="http://schemas.microsoft.com/office/drawing/2014/main" id="{95A4B339-25DE-3B41-918A-15D7217DA82C}"/>
              </a:ext>
            </a:extLst>
          </p:cNvPr>
          <p:cNvPicPr>
            <a:picLocks noChangeAspect="1"/>
          </p:cNvPicPr>
          <p:nvPr userDrawn="1"/>
        </p:nvPicPr>
        <p:blipFill>
          <a:blip r:embed="rId3">
            <a:extLst>
              <a:ext uri="{28A0092B-C50C-407E-A947-70E740481C1C}">
                <a14:useLocalDpi xmlns:a14="http://schemas.microsoft.com/office/drawing/2010/main" val="0"/>
              </a:ext>
            </a:extLst>
          </a:blip>
          <a:srcRect l="44" r="44"/>
          <a:stretch>
            <a:fillRect/>
          </a:stretch>
        </p:blipFill>
        <p:spPr>
          <a:xfrm>
            <a:off x="0" y="0"/>
            <a:ext cx="9144000" cy="5143500"/>
          </a:xfrm>
          <a:prstGeom prst="rect">
            <a:avLst/>
          </a:prstGeom>
        </p:spPr>
      </p:pic>
      <p:sp>
        <p:nvSpPr>
          <p:cNvPr id="12" name="Rectangle 11"/>
          <p:cNvSpPr/>
          <p:nvPr userDrawn="1"/>
        </p:nvSpPr>
        <p:spPr>
          <a:xfrm>
            <a:off x="0" y="2721"/>
            <a:ext cx="9144000" cy="5143500"/>
          </a:xfrm>
          <a:prstGeom prst="rect">
            <a:avLst/>
          </a:prstGeom>
          <a:solidFill>
            <a:schemeClr val="bg1">
              <a:alpha val="7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latin typeface="Open Sans"/>
              <a:cs typeface="Open Sans"/>
            </a:endParaRPr>
          </a:p>
        </p:txBody>
      </p:sp>
      <p:sp>
        <p:nvSpPr>
          <p:cNvPr id="21" name="Text Placeholder 20"/>
          <p:cNvSpPr>
            <a:spLocks noGrp="1"/>
          </p:cNvSpPr>
          <p:nvPr>
            <p:ph type="body" sz="quarter" idx="10"/>
          </p:nvPr>
        </p:nvSpPr>
        <p:spPr>
          <a:xfrm>
            <a:off x="914400" y="1881780"/>
            <a:ext cx="4191000" cy="1070970"/>
          </a:xfrm>
        </p:spPr>
        <p:txBody>
          <a:bodyPr anchor="b" anchorCtr="0">
            <a:normAutofit/>
          </a:bodyPr>
          <a:lstStyle>
            <a:lvl1pPr marL="0" indent="0">
              <a:buNone/>
              <a:defRPr sz="3000">
                <a:solidFill>
                  <a:srgbClr val="012B5B"/>
                </a:solidFill>
                <a:latin typeface="+mj-lt"/>
              </a:defRPr>
            </a:lvl1pPr>
          </a:lstStyle>
          <a:p>
            <a:pPr lvl="0"/>
            <a:r>
              <a:rPr lang="en-US"/>
              <a:t>Click to edit Master text styles</a:t>
            </a:r>
          </a:p>
        </p:txBody>
      </p:sp>
      <p:sp>
        <p:nvSpPr>
          <p:cNvPr id="25" name="Text Placeholder 24"/>
          <p:cNvSpPr>
            <a:spLocks noGrp="1"/>
          </p:cNvSpPr>
          <p:nvPr>
            <p:ph type="body" sz="quarter" idx="11" hasCustomPrompt="1"/>
          </p:nvPr>
        </p:nvSpPr>
        <p:spPr>
          <a:xfrm>
            <a:off x="914400" y="2945572"/>
            <a:ext cx="4876800" cy="422214"/>
          </a:xfrm>
        </p:spPr>
        <p:txBody>
          <a:bodyPr>
            <a:normAutofit/>
          </a:bodyPr>
          <a:lstStyle>
            <a:lvl1pPr marL="0" indent="0">
              <a:buNone/>
              <a:defRPr sz="2400">
                <a:solidFill>
                  <a:srgbClr val="757676"/>
                </a:solidFill>
              </a:defRPr>
            </a:lvl1pPr>
          </a:lstStyle>
          <a:p>
            <a:pPr lvl="0"/>
            <a:r>
              <a:rPr lang="en-US" dirty="0"/>
              <a:t>Click to edit text styles</a:t>
            </a:r>
          </a:p>
        </p:txBody>
      </p:sp>
      <p:sp>
        <p:nvSpPr>
          <p:cNvPr id="27" name="Text Placeholder 26"/>
          <p:cNvSpPr>
            <a:spLocks noGrp="1"/>
          </p:cNvSpPr>
          <p:nvPr>
            <p:ph type="body" sz="quarter" idx="12" hasCustomPrompt="1"/>
          </p:nvPr>
        </p:nvSpPr>
        <p:spPr>
          <a:xfrm>
            <a:off x="906462" y="3798888"/>
            <a:ext cx="4351338" cy="307975"/>
          </a:xfrm>
        </p:spPr>
        <p:txBody>
          <a:bodyPr>
            <a:normAutofit/>
          </a:bodyPr>
          <a:lstStyle>
            <a:lvl1pPr marL="0" indent="0">
              <a:buNone/>
              <a:defRPr cap="all" baseline="0">
                <a:solidFill>
                  <a:srgbClr val="757676"/>
                </a:solidFill>
              </a:defRPr>
            </a:lvl1pPr>
          </a:lstStyle>
          <a:p>
            <a:pPr lvl="0"/>
            <a:r>
              <a:rPr lang="en-US" dirty="0"/>
              <a:t>Click to edit text</a:t>
            </a:r>
          </a:p>
        </p:txBody>
      </p:sp>
      <p:sp>
        <p:nvSpPr>
          <p:cNvPr id="29" name="Text Placeholder 28"/>
          <p:cNvSpPr>
            <a:spLocks noGrp="1"/>
          </p:cNvSpPr>
          <p:nvPr>
            <p:ph type="body" sz="quarter" idx="13" hasCustomPrompt="1"/>
          </p:nvPr>
        </p:nvSpPr>
        <p:spPr>
          <a:xfrm>
            <a:off x="906463" y="4095750"/>
            <a:ext cx="4351337" cy="276225"/>
          </a:xfrm>
        </p:spPr>
        <p:txBody>
          <a:bodyPr>
            <a:normAutofit/>
          </a:bodyPr>
          <a:lstStyle>
            <a:lvl1pPr marL="0" indent="0">
              <a:buNone/>
              <a:defRPr sz="1200" cap="all" baseline="0">
                <a:solidFill>
                  <a:srgbClr val="757676"/>
                </a:solidFill>
              </a:defRPr>
            </a:lvl1pPr>
          </a:lstStyle>
          <a:p>
            <a:pPr lvl="0"/>
            <a:r>
              <a:rPr lang="en-US" dirty="0"/>
              <a:t>Click to edit Date</a:t>
            </a:r>
          </a:p>
        </p:txBody>
      </p:sp>
      <p:sp>
        <p:nvSpPr>
          <p:cNvPr id="31" name="Text Placeholder 30"/>
          <p:cNvSpPr>
            <a:spLocks noGrp="1"/>
          </p:cNvSpPr>
          <p:nvPr>
            <p:ph type="body" sz="quarter" idx="14" hasCustomPrompt="1"/>
          </p:nvPr>
        </p:nvSpPr>
        <p:spPr>
          <a:xfrm>
            <a:off x="906463" y="4352925"/>
            <a:ext cx="4351337" cy="276225"/>
          </a:xfrm>
        </p:spPr>
        <p:txBody>
          <a:bodyPr>
            <a:normAutofit/>
          </a:bodyPr>
          <a:lstStyle>
            <a:lvl1pPr marL="0" indent="0">
              <a:buNone/>
              <a:defRPr sz="1200">
                <a:solidFill>
                  <a:srgbClr val="757676"/>
                </a:solidFill>
              </a:defRPr>
            </a:lvl1pPr>
          </a:lstStyle>
          <a:p>
            <a:pPr lvl="0"/>
            <a:r>
              <a:rPr lang="en-US" dirty="0"/>
              <a:t>Click to edit text styles</a:t>
            </a:r>
          </a:p>
        </p:txBody>
      </p:sp>
      <p:pic>
        <p:nvPicPr>
          <p:cNvPr id="16" name="Picture 15">
            <a:extLst>
              <a:ext uri="{FF2B5EF4-FFF2-40B4-BE49-F238E27FC236}">
                <a16:creationId xmlns:a16="http://schemas.microsoft.com/office/drawing/2014/main" id="{42F8A617-AE41-4748-BB57-A49D7BD6F44A}"/>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7221474" y="334737"/>
            <a:ext cx="1179576" cy="297458"/>
          </a:xfrm>
          <a:prstGeom prst="rect">
            <a:avLst/>
          </a:prstGeom>
        </p:spPr>
      </p:pic>
      <p:cxnSp>
        <p:nvCxnSpPr>
          <p:cNvPr id="17" name="Straight Connector 16"/>
          <p:cNvCxnSpPr/>
          <p:nvPr userDrawn="1"/>
        </p:nvCxnSpPr>
        <p:spPr>
          <a:xfrm>
            <a:off x="914400" y="2943705"/>
            <a:ext cx="3714750" cy="0"/>
          </a:xfrm>
          <a:prstGeom prst="line">
            <a:avLst/>
          </a:prstGeom>
          <a:ln w="9525" cmpd="sng">
            <a:solidFill>
              <a:srgbClr val="FE5100"/>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35268528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over page 5">
    <p:spTree>
      <p:nvGrpSpPr>
        <p:cNvPr id="1" name=""/>
        <p:cNvGrpSpPr/>
        <p:nvPr/>
      </p:nvGrpSpPr>
      <p:grpSpPr>
        <a:xfrm>
          <a:off x="0" y="0"/>
          <a:ext cx="0" cy="0"/>
          <a:chOff x="0" y="0"/>
          <a:chExt cx="0" cy="0"/>
        </a:xfrm>
      </p:grpSpPr>
      <p:pic>
        <p:nvPicPr>
          <p:cNvPr id="15" name="Picture 14" descr="kkk.jp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86" y="0"/>
            <a:ext cx="9144000" cy="5143500"/>
          </a:xfrm>
          <a:prstGeom prst="rect">
            <a:avLst/>
          </a:prstGeom>
        </p:spPr>
      </p:pic>
      <p:pic>
        <p:nvPicPr>
          <p:cNvPr id="19" name="Picture Placeholder 6">
            <a:extLst>
              <a:ext uri="{FF2B5EF4-FFF2-40B4-BE49-F238E27FC236}">
                <a16:creationId xmlns:a16="http://schemas.microsoft.com/office/drawing/2014/main" id="{5997E343-C4A9-F84E-96F1-28D62EAFD82A}"/>
              </a:ext>
            </a:extLst>
          </p:cNvPr>
          <p:cNvPicPr>
            <a:picLocks noChangeAspect="1"/>
          </p:cNvPicPr>
          <p:nvPr userDrawn="1"/>
        </p:nvPicPr>
        <p:blipFill>
          <a:blip r:embed="rId3">
            <a:alphaModFix amt="66000"/>
            <a:extLst>
              <a:ext uri="{28A0092B-C50C-407E-A947-70E740481C1C}">
                <a14:useLocalDpi xmlns:a14="http://schemas.microsoft.com/office/drawing/2010/main" val="0"/>
              </a:ext>
            </a:extLst>
          </a:blip>
          <a:srcRect l="44" r="44"/>
          <a:stretch>
            <a:fillRect/>
          </a:stretch>
        </p:blipFill>
        <p:spPr>
          <a:xfrm>
            <a:off x="10886" y="0"/>
            <a:ext cx="9144000" cy="5143500"/>
          </a:xfrm>
          <a:prstGeom prst="rect">
            <a:avLst/>
          </a:prstGeom>
        </p:spPr>
      </p:pic>
      <p:sp>
        <p:nvSpPr>
          <p:cNvPr id="20" name="Rectangle 19"/>
          <p:cNvSpPr/>
          <p:nvPr userDrawn="1"/>
        </p:nvSpPr>
        <p:spPr>
          <a:xfrm>
            <a:off x="0" y="0"/>
            <a:ext cx="9144000" cy="5143500"/>
          </a:xfrm>
          <a:prstGeom prst="rect">
            <a:avLst/>
          </a:prstGeom>
          <a:solidFill>
            <a:schemeClr val="bg1">
              <a:alpha val="7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latin typeface="Open Sans"/>
              <a:cs typeface="Open Sans"/>
            </a:endParaRPr>
          </a:p>
        </p:txBody>
      </p:sp>
      <p:sp>
        <p:nvSpPr>
          <p:cNvPr id="21" name="Text Placeholder 20"/>
          <p:cNvSpPr>
            <a:spLocks noGrp="1"/>
          </p:cNvSpPr>
          <p:nvPr>
            <p:ph type="body" sz="quarter" idx="10"/>
          </p:nvPr>
        </p:nvSpPr>
        <p:spPr>
          <a:xfrm>
            <a:off x="914400" y="1881780"/>
            <a:ext cx="4191000" cy="1070970"/>
          </a:xfrm>
        </p:spPr>
        <p:txBody>
          <a:bodyPr anchor="b" anchorCtr="0">
            <a:normAutofit/>
          </a:bodyPr>
          <a:lstStyle>
            <a:lvl1pPr marL="0" indent="0">
              <a:buNone/>
              <a:defRPr sz="3000">
                <a:solidFill>
                  <a:srgbClr val="012B5B"/>
                </a:solidFill>
                <a:latin typeface="+mj-lt"/>
              </a:defRPr>
            </a:lvl1pPr>
          </a:lstStyle>
          <a:p>
            <a:pPr lvl="0"/>
            <a:r>
              <a:rPr lang="en-US"/>
              <a:t>Click to edit Master text styles</a:t>
            </a:r>
          </a:p>
        </p:txBody>
      </p:sp>
      <p:sp>
        <p:nvSpPr>
          <p:cNvPr id="25" name="Text Placeholder 24"/>
          <p:cNvSpPr>
            <a:spLocks noGrp="1"/>
          </p:cNvSpPr>
          <p:nvPr>
            <p:ph type="body" sz="quarter" idx="11" hasCustomPrompt="1"/>
          </p:nvPr>
        </p:nvSpPr>
        <p:spPr>
          <a:xfrm>
            <a:off x="914400" y="2945572"/>
            <a:ext cx="4876800" cy="422214"/>
          </a:xfrm>
        </p:spPr>
        <p:txBody>
          <a:bodyPr>
            <a:normAutofit/>
          </a:bodyPr>
          <a:lstStyle>
            <a:lvl1pPr marL="0" indent="0">
              <a:buNone/>
              <a:defRPr sz="2400">
                <a:solidFill>
                  <a:srgbClr val="757676"/>
                </a:solidFill>
              </a:defRPr>
            </a:lvl1pPr>
          </a:lstStyle>
          <a:p>
            <a:pPr lvl="0"/>
            <a:r>
              <a:rPr lang="en-US" dirty="0"/>
              <a:t>Click to edit text styles</a:t>
            </a:r>
          </a:p>
        </p:txBody>
      </p:sp>
      <p:sp>
        <p:nvSpPr>
          <p:cNvPr id="27" name="Text Placeholder 26"/>
          <p:cNvSpPr>
            <a:spLocks noGrp="1"/>
          </p:cNvSpPr>
          <p:nvPr>
            <p:ph type="body" sz="quarter" idx="12" hasCustomPrompt="1"/>
          </p:nvPr>
        </p:nvSpPr>
        <p:spPr>
          <a:xfrm>
            <a:off x="906462" y="3798888"/>
            <a:ext cx="4122738" cy="307975"/>
          </a:xfrm>
        </p:spPr>
        <p:txBody>
          <a:bodyPr>
            <a:normAutofit/>
          </a:bodyPr>
          <a:lstStyle>
            <a:lvl1pPr marL="0" indent="0">
              <a:buNone/>
              <a:defRPr cap="all" baseline="0">
                <a:solidFill>
                  <a:srgbClr val="757676"/>
                </a:solidFill>
              </a:defRPr>
            </a:lvl1pPr>
          </a:lstStyle>
          <a:p>
            <a:pPr lvl="0"/>
            <a:r>
              <a:rPr lang="en-US" dirty="0"/>
              <a:t>Click to edit text</a:t>
            </a:r>
          </a:p>
        </p:txBody>
      </p:sp>
      <p:sp>
        <p:nvSpPr>
          <p:cNvPr id="29" name="Text Placeholder 28"/>
          <p:cNvSpPr>
            <a:spLocks noGrp="1"/>
          </p:cNvSpPr>
          <p:nvPr>
            <p:ph type="body" sz="quarter" idx="13" hasCustomPrompt="1"/>
          </p:nvPr>
        </p:nvSpPr>
        <p:spPr>
          <a:xfrm>
            <a:off x="906463" y="4095750"/>
            <a:ext cx="4122737" cy="276225"/>
          </a:xfrm>
        </p:spPr>
        <p:txBody>
          <a:bodyPr>
            <a:normAutofit/>
          </a:bodyPr>
          <a:lstStyle>
            <a:lvl1pPr marL="0" indent="0">
              <a:buNone/>
              <a:defRPr sz="1200" cap="all" baseline="0">
                <a:solidFill>
                  <a:srgbClr val="757676"/>
                </a:solidFill>
              </a:defRPr>
            </a:lvl1pPr>
          </a:lstStyle>
          <a:p>
            <a:pPr lvl="0"/>
            <a:r>
              <a:rPr lang="en-US" dirty="0"/>
              <a:t>Click to edit Date</a:t>
            </a:r>
          </a:p>
        </p:txBody>
      </p:sp>
      <p:sp>
        <p:nvSpPr>
          <p:cNvPr id="31" name="Text Placeholder 30"/>
          <p:cNvSpPr>
            <a:spLocks noGrp="1"/>
          </p:cNvSpPr>
          <p:nvPr>
            <p:ph type="body" sz="quarter" idx="14" hasCustomPrompt="1"/>
          </p:nvPr>
        </p:nvSpPr>
        <p:spPr>
          <a:xfrm>
            <a:off x="906463" y="4352925"/>
            <a:ext cx="4122737" cy="276225"/>
          </a:xfrm>
        </p:spPr>
        <p:txBody>
          <a:bodyPr>
            <a:normAutofit/>
          </a:bodyPr>
          <a:lstStyle>
            <a:lvl1pPr marL="0" indent="0">
              <a:buNone/>
              <a:defRPr sz="1200">
                <a:solidFill>
                  <a:srgbClr val="757676"/>
                </a:solidFill>
              </a:defRPr>
            </a:lvl1pPr>
          </a:lstStyle>
          <a:p>
            <a:pPr lvl="0"/>
            <a:r>
              <a:rPr lang="en-US" dirty="0"/>
              <a:t>Click to edit text styles</a:t>
            </a:r>
          </a:p>
        </p:txBody>
      </p:sp>
      <p:pic>
        <p:nvPicPr>
          <p:cNvPr id="16" name="Picture 15">
            <a:extLst>
              <a:ext uri="{FF2B5EF4-FFF2-40B4-BE49-F238E27FC236}">
                <a16:creationId xmlns:a16="http://schemas.microsoft.com/office/drawing/2014/main" id="{42F8A617-AE41-4748-BB57-A49D7BD6F44A}"/>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7221474" y="334737"/>
            <a:ext cx="1179576" cy="297458"/>
          </a:xfrm>
          <a:prstGeom prst="rect">
            <a:avLst/>
          </a:prstGeom>
        </p:spPr>
      </p:pic>
      <p:cxnSp>
        <p:nvCxnSpPr>
          <p:cNvPr id="17" name="Straight Connector 16"/>
          <p:cNvCxnSpPr/>
          <p:nvPr userDrawn="1"/>
        </p:nvCxnSpPr>
        <p:spPr>
          <a:xfrm>
            <a:off x="914400" y="2943705"/>
            <a:ext cx="3714750" cy="0"/>
          </a:xfrm>
          <a:prstGeom prst="line">
            <a:avLst/>
          </a:prstGeom>
          <a:ln w="9525" cmpd="sng">
            <a:solidFill>
              <a:srgbClr val="FE5100"/>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581557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Agenda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D69010-426E-2846-A47F-81BA6E548005}"/>
              </a:ext>
            </a:extLst>
          </p:cNvPr>
          <p:cNvSpPr>
            <a:spLocks noGrp="1"/>
          </p:cNvSpPr>
          <p:nvPr>
            <p:ph type="title"/>
          </p:nvPr>
        </p:nvSpPr>
        <p:spPr>
          <a:xfrm>
            <a:off x="464819" y="285750"/>
            <a:ext cx="8221967" cy="457200"/>
          </a:xfrm>
        </p:spPr>
        <p:txBody>
          <a:bodyPr>
            <a:normAutofit/>
          </a:bodyPr>
          <a:lstStyle/>
          <a:p>
            <a:pPr algn="l"/>
            <a:r>
              <a:rPr lang="en-US">
                <a:solidFill>
                  <a:srgbClr val="002B5A"/>
                </a:solidFill>
                <a:latin typeface="Arial" charset="0"/>
                <a:cs typeface="Arial" charset="0"/>
              </a:rPr>
              <a:t>Click to edit Master title style</a:t>
            </a:r>
            <a:endParaRPr lang="en-JM" dirty="0">
              <a:solidFill>
                <a:srgbClr val="002B5A"/>
              </a:solidFill>
              <a:latin typeface="Arial" charset="0"/>
              <a:ea typeface="Arial" charset="0"/>
              <a:cs typeface="Arial" charset="0"/>
            </a:endParaRPr>
          </a:p>
        </p:txBody>
      </p:sp>
      <p:cxnSp>
        <p:nvCxnSpPr>
          <p:cNvPr id="3" name="Straight Connector 2">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5" name="Text Placeholder 3">
            <a:extLst>
              <a:ext uri="{FF2B5EF4-FFF2-40B4-BE49-F238E27FC236}">
                <a16:creationId xmlns:a16="http://schemas.microsoft.com/office/drawing/2014/main" id="{DB062930-E47B-2047-89D2-862398D70E01}"/>
              </a:ext>
            </a:extLst>
          </p:cNvPr>
          <p:cNvSpPr>
            <a:spLocks noGrp="1"/>
          </p:cNvSpPr>
          <p:nvPr>
            <p:ph type="body" sz="quarter" idx="23"/>
          </p:nvPr>
        </p:nvSpPr>
        <p:spPr>
          <a:xfrm>
            <a:off x="464818" y="869320"/>
            <a:ext cx="6469381" cy="323850"/>
          </a:xfrm>
        </p:spPr>
        <p:txBody>
          <a:bodyPr>
            <a:normAutofit/>
          </a:bodyPr>
          <a:lstStyle>
            <a:lvl1pPr marL="0" indent="0">
              <a:buNone/>
              <a:defRPr b="1">
                <a:solidFill>
                  <a:srgbClr val="757676"/>
                </a:solidFill>
              </a:defRPr>
            </a:lvl1pPr>
          </a:lstStyle>
          <a:p>
            <a:pPr lvl="0"/>
            <a:r>
              <a:rPr lang="en-US" sz="1400" i="0" dirty="0">
                <a:solidFill>
                  <a:srgbClr val="757676"/>
                </a:solidFill>
                <a:latin typeface="Arial" panose="020B0604020202020204" pitchFamily="34" charset="0"/>
                <a:cs typeface="Arial" panose="020B0604020202020204" pitchFamily="34" charset="0"/>
              </a:rPr>
              <a:t>Click to edit Master text styles</a:t>
            </a:r>
          </a:p>
        </p:txBody>
      </p:sp>
      <p:sp>
        <p:nvSpPr>
          <p:cNvPr id="6" name="Text Placeholder 18">
            <a:extLst>
              <a:ext uri="{FF2B5EF4-FFF2-40B4-BE49-F238E27FC236}">
                <a16:creationId xmlns:a16="http://schemas.microsoft.com/office/drawing/2014/main" id="{797B7495-34C0-4AE8-9311-0A4D5E780E32}"/>
              </a:ext>
            </a:extLst>
          </p:cNvPr>
          <p:cNvSpPr>
            <a:spLocks noGrp="1"/>
          </p:cNvSpPr>
          <p:nvPr>
            <p:ph type="body" sz="quarter" idx="24"/>
          </p:nvPr>
        </p:nvSpPr>
        <p:spPr>
          <a:xfrm>
            <a:off x="478564" y="1352549"/>
            <a:ext cx="8186872" cy="3081005"/>
          </a:xfrm>
        </p:spPr>
        <p:txBody>
          <a:bodyPr>
            <a:normAutofit/>
          </a:bodyPr>
          <a:lstStyle>
            <a:lvl1pPr marL="171450" indent="-171450" algn="l">
              <a:spcBef>
                <a:spcPts val="600"/>
              </a:spcBef>
              <a:spcAft>
                <a:spcPts val="600"/>
              </a:spcAft>
              <a:buClr>
                <a:srgbClr val="FE5100"/>
              </a:buClr>
              <a:buFont typeface="Arial" pitchFamily="34" charset="0"/>
              <a:buChar char="•"/>
              <a:defRPr sz="1800">
                <a:solidFill>
                  <a:srgbClr val="757676"/>
                </a:solidFill>
              </a:defRPr>
            </a:lvl1pPr>
          </a:lstStyle>
          <a:p>
            <a:pPr lvl="0"/>
            <a:r>
              <a:rPr lang="en-US"/>
              <a:t>Click to edit Master text styles</a:t>
            </a:r>
          </a:p>
        </p:txBody>
      </p:sp>
    </p:spTree>
    <p:extLst>
      <p:ext uri="{BB962C8B-B14F-4D97-AF65-F5344CB8AC3E}">
        <p14:creationId xmlns:p14="http://schemas.microsoft.com/office/powerpoint/2010/main" val="370992450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Agenda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D69010-426E-2846-A47F-81BA6E548005}"/>
              </a:ext>
            </a:extLst>
          </p:cNvPr>
          <p:cNvSpPr>
            <a:spLocks noGrp="1"/>
          </p:cNvSpPr>
          <p:nvPr>
            <p:ph type="title"/>
          </p:nvPr>
        </p:nvSpPr>
        <p:spPr>
          <a:xfrm>
            <a:off x="464819" y="285750"/>
            <a:ext cx="8221967" cy="457200"/>
          </a:xfrm>
        </p:spPr>
        <p:txBody>
          <a:bodyPr>
            <a:normAutofit/>
          </a:bodyPr>
          <a:lstStyle/>
          <a:p>
            <a:pPr algn="l"/>
            <a:r>
              <a:rPr lang="en-US">
                <a:solidFill>
                  <a:srgbClr val="002B5A"/>
                </a:solidFill>
                <a:latin typeface="Arial" charset="0"/>
                <a:cs typeface="Arial" charset="0"/>
              </a:rPr>
              <a:t>Click to edit Master title style</a:t>
            </a:r>
            <a:endParaRPr lang="en-JM" dirty="0">
              <a:solidFill>
                <a:srgbClr val="002B5A"/>
              </a:solidFill>
              <a:latin typeface="Arial" charset="0"/>
              <a:ea typeface="Arial" charset="0"/>
              <a:cs typeface="Arial" charset="0"/>
            </a:endParaRPr>
          </a:p>
        </p:txBody>
      </p:sp>
      <p:cxnSp>
        <p:nvCxnSpPr>
          <p:cNvPr id="3" name="Straight Connector 2">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5" name="Text Placeholder 3">
            <a:extLst>
              <a:ext uri="{FF2B5EF4-FFF2-40B4-BE49-F238E27FC236}">
                <a16:creationId xmlns:a16="http://schemas.microsoft.com/office/drawing/2014/main" id="{DB062930-E47B-2047-89D2-862398D70E01}"/>
              </a:ext>
            </a:extLst>
          </p:cNvPr>
          <p:cNvSpPr>
            <a:spLocks noGrp="1"/>
          </p:cNvSpPr>
          <p:nvPr>
            <p:ph type="body" sz="quarter" idx="23"/>
          </p:nvPr>
        </p:nvSpPr>
        <p:spPr>
          <a:xfrm>
            <a:off x="464818" y="869320"/>
            <a:ext cx="5631181" cy="323850"/>
          </a:xfrm>
        </p:spPr>
        <p:txBody>
          <a:bodyPr>
            <a:normAutofit/>
          </a:bodyPr>
          <a:lstStyle>
            <a:lvl1pPr marL="0" indent="0">
              <a:buNone/>
              <a:defRPr b="1">
                <a:solidFill>
                  <a:schemeClr val="tx2"/>
                </a:solidFill>
              </a:defRPr>
            </a:lvl1pPr>
          </a:lstStyle>
          <a:p>
            <a:pPr lvl="0"/>
            <a:r>
              <a:rPr lang="en-US" sz="1400" i="0">
                <a:solidFill>
                  <a:srgbClr val="757676"/>
                </a:solidFill>
                <a:latin typeface="Arial" panose="020B0604020202020204" pitchFamily="34" charset="0"/>
                <a:cs typeface="Arial" panose="020B0604020202020204" pitchFamily="34" charset="0"/>
              </a:rPr>
              <a:t>Click to edit Master text styles</a:t>
            </a:r>
          </a:p>
        </p:txBody>
      </p:sp>
      <p:sp>
        <p:nvSpPr>
          <p:cNvPr id="9" name="Text Placeholder 8"/>
          <p:cNvSpPr>
            <a:spLocks noGrp="1"/>
          </p:cNvSpPr>
          <p:nvPr>
            <p:ph type="body" sz="quarter" idx="25"/>
          </p:nvPr>
        </p:nvSpPr>
        <p:spPr>
          <a:xfrm>
            <a:off x="685800" y="1428750"/>
            <a:ext cx="381000" cy="381000"/>
          </a:xfrm>
          <a:prstGeom prst="ellipse">
            <a:avLst/>
          </a:prstGeom>
          <a:ln>
            <a:solidFill>
              <a:srgbClr val="FE5100"/>
            </a:solidFill>
          </a:ln>
        </p:spPr>
        <p:txBody>
          <a:bodyPr>
            <a:noAutofit/>
          </a:bodyPr>
          <a:lstStyle>
            <a:lvl1pPr marL="0" indent="0">
              <a:buNone/>
              <a:defRPr sz="1200">
                <a:solidFill>
                  <a:srgbClr val="FE5100"/>
                </a:solidFill>
              </a:defRPr>
            </a:lvl1pPr>
          </a:lstStyle>
          <a:p>
            <a:pPr lvl="0"/>
            <a:r>
              <a:rPr lang="en-US"/>
              <a:t>Click to edit Master text styles</a:t>
            </a:r>
          </a:p>
        </p:txBody>
      </p:sp>
      <p:sp>
        <p:nvSpPr>
          <p:cNvPr id="11" name="Text Placeholder 8"/>
          <p:cNvSpPr>
            <a:spLocks noGrp="1"/>
          </p:cNvSpPr>
          <p:nvPr>
            <p:ph type="body" sz="quarter" idx="26"/>
          </p:nvPr>
        </p:nvSpPr>
        <p:spPr>
          <a:xfrm>
            <a:off x="685800" y="2190750"/>
            <a:ext cx="381000" cy="381000"/>
          </a:xfrm>
          <a:prstGeom prst="ellipse">
            <a:avLst/>
          </a:prstGeom>
          <a:ln>
            <a:solidFill>
              <a:srgbClr val="FE5100"/>
            </a:solidFill>
          </a:ln>
        </p:spPr>
        <p:txBody>
          <a:bodyPr>
            <a:noAutofit/>
          </a:bodyPr>
          <a:lstStyle>
            <a:lvl1pPr marL="0" indent="0">
              <a:buNone/>
              <a:defRPr sz="1200">
                <a:solidFill>
                  <a:srgbClr val="FE5100"/>
                </a:solidFill>
              </a:defRPr>
            </a:lvl1pPr>
          </a:lstStyle>
          <a:p>
            <a:pPr lvl="0"/>
            <a:r>
              <a:rPr lang="en-US"/>
              <a:t>Click to edit Master text styles</a:t>
            </a:r>
          </a:p>
        </p:txBody>
      </p:sp>
      <p:sp>
        <p:nvSpPr>
          <p:cNvPr id="12" name="Text Placeholder 8"/>
          <p:cNvSpPr>
            <a:spLocks noGrp="1"/>
          </p:cNvSpPr>
          <p:nvPr>
            <p:ph type="body" sz="quarter" idx="27"/>
          </p:nvPr>
        </p:nvSpPr>
        <p:spPr>
          <a:xfrm>
            <a:off x="685800" y="2876550"/>
            <a:ext cx="381000" cy="381000"/>
          </a:xfrm>
          <a:prstGeom prst="ellipse">
            <a:avLst/>
          </a:prstGeom>
          <a:ln>
            <a:solidFill>
              <a:srgbClr val="FE5100"/>
            </a:solidFill>
          </a:ln>
        </p:spPr>
        <p:txBody>
          <a:bodyPr>
            <a:noAutofit/>
          </a:bodyPr>
          <a:lstStyle>
            <a:lvl1pPr marL="0" indent="0">
              <a:buNone/>
              <a:defRPr sz="1200">
                <a:solidFill>
                  <a:srgbClr val="FE5100"/>
                </a:solidFill>
              </a:defRPr>
            </a:lvl1pPr>
          </a:lstStyle>
          <a:p>
            <a:pPr lvl="0"/>
            <a:r>
              <a:rPr lang="en-US"/>
              <a:t>Click to edit Master text styles</a:t>
            </a:r>
          </a:p>
        </p:txBody>
      </p:sp>
      <p:sp>
        <p:nvSpPr>
          <p:cNvPr id="13" name="Text Placeholder 8"/>
          <p:cNvSpPr>
            <a:spLocks noGrp="1"/>
          </p:cNvSpPr>
          <p:nvPr>
            <p:ph type="body" sz="quarter" idx="28"/>
          </p:nvPr>
        </p:nvSpPr>
        <p:spPr>
          <a:xfrm>
            <a:off x="685800" y="3714750"/>
            <a:ext cx="381000" cy="381000"/>
          </a:xfrm>
          <a:prstGeom prst="ellipse">
            <a:avLst/>
          </a:prstGeom>
          <a:ln>
            <a:solidFill>
              <a:srgbClr val="FE5100"/>
            </a:solidFill>
          </a:ln>
        </p:spPr>
        <p:txBody>
          <a:bodyPr>
            <a:noAutofit/>
          </a:bodyPr>
          <a:lstStyle>
            <a:lvl1pPr marL="0" indent="0">
              <a:buNone/>
              <a:defRPr sz="1200">
                <a:solidFill>
                  <a:srgbClr val="FE5100"/>
                </a:solidFill>
              </a:defRPr>
            </a:lvl1pPr>
          </a:lstStyle>
          <a:p>
            <a:pPr lvl="0"/>
            <a:r>
              <a:rPr lang="en-US"/>
              <a:t>Click to edit Master text styles</a:t>
            </a:r>
          </a:p>
        </p:txBody>
      </p:sp>
      <p:sp>
        <p:nvSpPr>
          <p:cNvPr id="16" name="Text Placeholder 15"/>
          <p:cNvSpPr>
            <a:spLocks noGrp="1"/>
          </p:cNvSpPr>
          <p:nvPr>
            <p:ph type="body" sz="quarter" idx="29" hasCustomPrompt="1"/>
          </p:nvPr>
        </p:nvSpPr>
        <p:spPr>
          <a:xfrm>
            <a:off x="1295399" y="1428750"/>
            <a:ext cx="7376159" cy="302079"/>
          </a:xfrm>
        </p:spPr>
        <p:txBody>
          <a:bodyPr>
            <a:normAutofit/>
          </a:bodyPr>
          <a:lstStyle>
            <a:lvl1pPr marL="0" indent="0">
              <a:buNone/>
              <a:defRPr sz="1400" b="1">
                <a:solidFill>
                  <a:srgbClr val="012B5B"/>
                </a:solidFill>
              </a:defRPr>
            </a:lvl1pPr>
          </a:lstStyle>
          <a:p>
            <a:pPr lvl="0"/>
            <a:r>
              <a:rPr lang="en-US" dirty="0"/>
              <a:t>Click to edit Master text styles 1</a:t>
            </a:r>
          </a:p>
        </p:txBody>
      </p:sp>
      <p:sp>
        <p:nvSpPr>
          <p:cNvPr id="23" name="Text Placeholder 15"/>
          <p:cNvSpPr>
            <a:spLocks noGrp="1"/>
          </p:cNvSpPr>
          <p:nvPr>
            <p:ph type="body" sz="quarter" idx="33" hasCustomPrompt="1"/>
          </p:nvPr>
        </p:nvSpPr>
        <p:spPr>
          <a:xfrm>
            <a:off x="1295399" y="1733550"/>
            <a:ext cx="7376159" cy="457200"/>
          </a:xfrm>
        </p:spPr>
        <p:txBody>
          <a:bodyPr>
            <a:normAutofit/>
          </a:bodyPr>
          <a:lstStyle>
            <a:lvl1pPr marL="171450" indent="-171450">
              <a:buClr>
                <a:srgbClr val="012B5B"/>
              </a:buClr>
              <a:buFont typeface="Arial" pitchFamily="34" charset="0"/>
              <a:buChar char="•"/>
              <a:defRPr sz="1200" b="0">
                <a:solidFill>
                  <a:srgbClr val="757676"/>
                </a:solidFill>
              </a:defRPr>
            </a:lvl1pPr>
          </a:lstStyle>
          <a:p>
            <a:pPr lvl="0"/>
            <a:r>
              <a:rPr lang="en-US" dirty="0"/>
              <a:t>Description</a:t>
            </a:r>
          </a:p>
          <a:p>
            <a:pPr lvl="0"/>
            <a:endParaRPr lang="en-US" dirty="0"/>
          </a:p>
        </p:txBody>
      </p:sp>
      <p:sp>
        <p:nvSpPr>
          <p:cNvPr id="24" name="Text Placeholder 15"/>
          <p:cNvSpPr>
            <a:spLocks noGrp="1"/>
          </p:cNvSpPr>
          <p:nvPr>
            <p:ph type="body" sz="quarter" idx="34" hasCustomPrompt="1"/>
          </p:nvPr>
        </p:nvSpPr>
        <p:spPr>
          <a:xfrm>
            <a:off x="1295399" y="2195830"/>
            <a:ext cx="7376159" cy="304800"/>
          </a:xfrm>
        </p:spPr>
        <p:txBody>
          <a:bodyPr>
            <a:normAutofit/>
          </a:bodyPr>
          <a:lstStyle>
            <a:lvl1pPr marL="0" indent="0">
              <a:buNone/>
              <a:defRPr sz="1400" b="1">
                <a:solidFill>
                  <a:srgbClr val="012B5B"/>
                </a:solidFill>
              </a:defRPr>
            </a:lvl1pPr>
          </a:lstStyle>
          <a:p>
            <a:pPr lvl="0"/>
            <a:r>
              <a:rPr lang="en-US" dirty="0"/>
              <a:t>Click to edit Master text styles 2</a:t>
            </a:r>
          </a:p>
        </p:txBody>
      </p:sp>
      <p:sp>
        <p:nvSpPr>
          <p:cNvPr id="25" name="Text Placeholder 15"/>
          <p:cNvSpPr>
            <a:spLocks noGrp="1"/>
          </p:cNvSpPr>
          <p:nvPr>
            <p:ph type="body" sz="quarter" idx="35" hasCustomPrompt="1"/>
          </p:nvPr>
        </p:nvSpPr>
        <p:spPr>
          <a:xfrm>
            <a:off x="1295399" y="2952750"/>
            <a:ext cx="7376159" cy="304800"/>
          </a:xfrm>
        </p:spPr>
        <p:txBody>
          <a:bodyPr>
            <a:normAutofit/>
          </a:bodyPr>
          <a:lstStyle>
            <a:lvl1pPr marL="0" indent="0">
              <a:buNone/>
              <a:defRPr sz="1400" b="1">
                <a:solidFill>
                  <a:srgbClr val="012B5B"/>
                </a:solidFill>
              </a:defRPr>
            </a:lvl1pPr>
          </a:lstStyle>
          <a:p>
            <a:pPr lvl="0"/>
            <a:r>
              <a:rPr lang="en-US" dirty="0"/>
              <a:t>Click to edit Master text styles 3</a:t>
            </a:r>
          </a:p>
        </p:txBody>
      </p:sp>
      <p:sp>
        <p:nvSpPr>
          <p:cNvPr id="26" name="Text Placeholder 15"/>
          <p:cNvSpPr>
            <a:spLocks noGrp="1"/>
          </p:cNvSpPr>
          <p:nvPr>
            <p:ph type="body" sz="quarter" idx="36" hasCustomPrompt="1"/>
          </p:nvPr>
        </p:nvSpPr>
        <p:spPr>
          <a:xfrm>
            <a:off x="1295399" y="3714750"/>
            <a:ext cx="7376159" cy="304800"/>
          </a:xfrm>
        </p:spPr>
        <p:txBody>
          <a:bodyPr>
            <a:normAutofit/>
          </a:bodyPr>
          <a:lstStyle>
            <a:lvl1pPr marL="0" indent="0">
              <a:buNone/>
              <a:defRPr sz="1400" b="1">
                <a:solidFill>
                  <a:srgbClr val="012B5B"/>
                </a:solidFill>
              </a:defRPr>
            </a:lvl1pPr>
          </a:lstStyle>
          <a:p>
            <a:pPr lvl="0"/>
            <a:r>
              <a:rPr lang="en-US" dirty="0"/>
              <a:t>Click to edit Master text styles 4</a:t>
            </a:r>
          </a:p>
        </p:txBody>
      </p:sp>
      <p:sp>
        <p:nvSpPr>
          <p:cNvPr id="27" name="Text Placeholder 15"/>
          <p:cNvSpPr>
            <a:spLocks noGrp="1"/>
          </p:cNvSpPr>
          <p:nvPr>
            <p:ph type="body" sz="quarter" idx="37" hasCustomPrompt="1"/>
          </p:nvPr>
        </p:nvSpPr>
        <p:spPr>
          <a:xfrm>
            <a:off x="1295400" y="2495550"/>
            <a:ext cx="7376159" cy="457200"/>
          </a:xfrm>
        </p:spPr>
        <p:txBody>
          <a:bodyPr>
            <a:normAutofit/>
          </a:bodyPr>
          <a:lstStyle>
            <a:lvl1pPr marL="171450" indent="-171450">
              <a:buClr>
                <a:srgbClr val="012B5B"/>
              </a:buClr>
              <a:buFont typeface="Arial" pitchFamily="34" charset="0"/>
              <a:buChar char="•"/>
              <a:defRPr sz="1200" b="0">
                <a:solidFill>
                  <a:srgbClr val="757676"/>
                </a:solidFill>
              </a:defRPr>
            </a:lvl1pPr>
          </a:lstStyle>
          <a:p>
            <a:pPr lvl="0"/>
            <a:r>
              <a:rPr lang="en-US" dirty="0"/>
              <a:t>Description</a:t>
            </a:r>
          </a:p>
          <a:p>
            <a:pPr lvl="0"/>
            <a:endParaRPr lang="en-US" dirty="0"/>
          </a:p>
        </p:txBody>
      </p:sp>
      <p:sp>
        <p:nvSpPr>
          <p:cNvPr id="28" name="Text Placeholder 15"/>
          <p:cNvSpPr>
            <a:spLocks noGrp="1"/>
          </p:cNvSpPr>
          <p:nvPr>
            <p:ph type="body" sz="quarter" idx="38" hasCustomPrompt="1"/>
          </p:nvPr>
        </p:nvSpPr>
        <p:spPr>
          <a:xfrm>
            <a:off x="1295400" y="3257550"/>
            <a:ext cx="7376159" cy="457200"/>
          </a:xfrm>
        </p:spPr>
        <p:txBody>
          <a:bodyPr>
            <a:normAutofit/>
          </a:bodyPr>
          <a:lstStyle>
            <a:lvl1pPr marL="171450" indent="-171450">
              <a:buClr>
                <a:srgbClr val="012B5B"/>
              </a:buClr>
              <a:buFont typeface="Arial" pitchFamily="34" charset="0"/>
              <a:buChar char="•"/>
              <a:defRPr sz="1200" b="0">
                <a:solidFill>
                  <a:srgbClr val="757676"/>
                </a:solidFill>
              </a:defRPr>
            </a:lvl1pPr>
          </a:lstStyle>
          <a:p>
            <a:pPr lvl="0"/>
            <a:r>
              <a:rPr lang="en-US" dirty="0"/>
              <a:t>Description</a:t>
            </a:r>
          </a:p>
          <a:p>
            <a:pPr lvl="0"/>
            <a:endParaRPr lang="en-US" dirty="0"/>
          </a:p>
        </p:txBody>
      </p:sp>
      <p:sp>
        <p:nvSpPr>
          <p:cNvPr id="29" name="Text Placeholder 15"/>
          <p:cNvSpPr>
            <a:spLocks noGrp="1"/>
          </p:cNvSpPr>
          <p:nvPr>
            <p:ph type="body" sz="quarter" idx="39" hasCustomPrompt="1"/>
          </p:nvPr>
        </p:nvSpPr>
        <p:spPr>
          <a:xfrm>
            <a:off x="1295400" y="4019550"/>
            <a:ext cx="7376159" cy="457200"/>
          </a:xfrm>
        </p:spPr>
        <p:txBody>
          <a:bodyPr>
            <a:normAutofit/>
          </a:bodyPr>
          <a:lstStyle>
            <a:lvl1pPr marL="171450" indent="-171450">
              <a:buClr>
                <a:srgbClr val="012B5B"/>
              </a:buClr>
              <a:buFont typeface="Arial" pitchFamily="34" charset="0"/>
              <a:buChar char="•"/>
              <a:defRPr sz="1200" b="0">
                <a:solidFill>
                  <a:srgbClr val="757676"/>
                </a:solidFill>
              </a:defRPr>
            </a:lvl1pPr>
          </a:lstStyle>
          <a:p>
            <a:pPr lvl="0"/>
            <a:r>
              <a:rPr lang="en-US" dirty="0"/>
              <a:t>Description</a:t>
            </a:r>
          </a:p>
          <a:p>
            <a:pPr lvl="0"/>
            <a:endParaRPr lang="en-US" dirty="0"/>
          </a:p>
        </p:txBody>
      </p:sp>
    </p:spTree>
    <p:extLst>
      <p:ext uri="{BB962C8B-B14F-4D97-AF65-F5344CB8AC3E}">
        <p14:creationId xmlns:p14="http://schemas.microsoft.com/office/powerpoint/2010/main" val="239889079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Section_cover page">
    <p:spTree>
      <p:nvGrpSpPr>
        <p:cNvPr id="1" name=""/>
        <p:cNvGrpSpPr/>
        <p:nvPr/>
      </p:nvGrpSpPr>
      <p:grpSpPr>
        <a:xfrm>
          <a:off x="0" y="0"/>
          <a:ext cx="0" cy="0"/>
          <a:chOff x="0" y="0"/>
          <a:chExt cx="0" cy="0"/>
        </a:xfrm>
      </p:grpSpPr>
      <p:pic>
        <p:nvPicPr>
          <p:cNvPr id="9" name="Picture 8" descr="kkk.jp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4" name="Picture 3">
            <a:extLst>
              <a:ext uri="{FF2B5EF4-FFF2-40B4-BE49-F238E27FC236}">
                <a16:creationId xmlns:a16="http://schemas.microsoft.com/office/drawing/2014/main" id="{91CED667-ADF4-5F40-9221-26ED8D6DA34D}"/>
              </a:ext>
            </a:extLst>
          </p:cNvPr>
          <p:cNvPicPr>
            <a:picLocks noChangeAspect="1"/>
          </p:cNvPicPr>
          <p:nvPr userDrawn="1"/>
        </p:nvPicPr>
        <p:blipFill rotWithShape="1">
          <a:blip r:embed="rId3" cstate="print">
            <a:alphaModFix amt="53000"/>
            <a:extLst>
              <a:ext uri="{28A0092B-C50C-407E-A947-70E740481C1C}">
                <a14:useLocalDpi xmlns:a14="http://schemas.microsoft.com/office/drawing/2010/main" val="0"/>
              </a:ext>
            </a:extLst>
          </a:blip>
          <a:srcRect t="8604" b="7085"/>
          <a:stretch/>
        </p:blipFill>
        <p:spPr>
          <a:xfrm>
            <a:off x="10871" y="9525"/>
            <a:ext cx="9133129" cy="5133975"/>
          </a:xfrm>
          <a:prstGeom prst="rect">
            <a:avLst/>
          </a:prstGeom>
        </p:spPr>
      </p:pic>
      <p:sp>
        <p:nvSpPr>
          <p:cNvPr id="6" name="Rectangle 5"/>
          <p:cNvSpPr/>
          <p:nvPr userDrawn="1"/>
        </p:nvSpPr>
        <p:spPr>
          <a:xfrm>
            <a:off x="685801" y="-1"/>
            <a:ext cx="2583474" cy="2563995"/>
          </a:xfrm>
          <a:prstGeom prst="rect">
            <a:avLst/>
          </a:prstGeom>
          <a:solidFill>
            <a:srgbClr val="012B5B">
              <a:alpha val="88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500" b="1" dirty="0">
              <a:solidFill>
                <a:schemeClr val="bg1"/>
              </a:solidFill>
              <a:latin typeface="Arial" charset="0"/>
              <a:ea typeface="Arial" charset="0"/>
              <a:cs typeface="Arial" charset="0"/>
            </a:endParaRPr>
          </a:p>
          <a:p>
            <a:pPr algn="ctr"/>
            <a:endParaRPr lang="en-US" sz="1500" b="1" dirty="0">
              <a:solidFill>
                <a:schemeClr val="bg1"/>
              </a:solidFill>
              <a:latin typeface="Arial" charset="0"/>
              <a:ea typeface="Arial" charset="0"/>
              <a:cs typeface="Arial" charset="0"/>
            </a:endParaRPr>
          </a:p>
          <a:p>
            <a:pPr algn="ctr"/>
            <a:endParaRPr lang="en-US" sz="1500" b="1" dirty="0">
              <a:solidFill>
                <a:schemeClr val="bg1"/>
              </a:solidFill>
              <a:latin typeface="Arial" charset="0"/>
              <a:ea typeface="Arial" charset="0"/>
              <a:cs typeface="Arial" charset="0"/>
            </a:endParaRPr>
          </a:p>
        </p:txBody>
      </p:sp>
      <p:sp>
        <p:nvSpPr>
          <p:cNvPr id="3" name="Text Placeholder 2"/>
          <p:cNvSpPr>
            <a:spLocks noGrp="1"/>
          </p:cNvSpPr>
          <p:nvPr>
            <p:ph type="body" sz="quarter" idx="10" hasCustomPrompt="1"/>
          </p:nvPr>
        </p:nvSpPr>
        <p:spPr>
          <a:xfrm>
            <a:off x="838200" y="1281996"/>
            <a:ext cx="2286000" cy="1137354"/>
          </a:xfrm>
        </p:spPr>
        <p:txBody>
          <a:bodyPr anchor="ctr" anchorCtr="0">
            <a:normAutofit/>
          </a:bodyPr>
          <a:lstStyle>
            <a:lvl1pPr marL="0" indent="0" algn="ctr">
              <a:buNone/>
              <a:defRPr sz="1600" b="1">
                <a:solidFill>
                  <a:schemeClr val="bg1"/>
                </a:solidFill>
              </a:defRPr>
            </a:lvl1pPr>
          </a:lstStyle>
          <a:p>
            <a:pPr lvl="0"/>
            <a:r>
              <a:rPr lang="en-US" dirty="0"/>
              <a:t>Insert Section</a:t>
            </a:r>
          </a:p>
          <a:p>
            <a:pPr lvl="0"/>
            <a:r>
              <a:rPr lang="en-US" dirty="0"/>
              <a:t>Title Here</a:t>
            </a:r>
          </a:p>
        </p:txBody>
      </p:sp>
      <p:pic>
        <p:nvPicPr>
          <p:cNvPr id="10" name="Picture 9"/>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219200" y="590550"/>
            <a:ext cx="1515747" cy="381000"/>
          </a:xfrm>
          <a:prstGeom prst="rect">
            <a:avLst/>
          </a:prstGeom>
        </p:spPr>
      </p:pic>
    </p:spTree>
    <p:extLst>
      <p:ext uri="{BB962C8B-B14F-4D97-AF65-F5344CB8AC3E}">
        <p14:creationId xmlns:p14="http://schemas.microsoft.com/office/powerpoint/2010/main" val="6325335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ection Break 1">
    <p:spTree>
      <p:nvGrpSpPr>
        <p:cNvPr id="1" name=""/>
        <p:cNvGrpSpPr/>
        <p:nvPr/>
      </p:nvGrpSpPr>
      <p:grpSpPr>
        <a:xfrm>
          <a:off x="0" y="0"/>
          <a:ext cx="0" cy="0"/>
          <a:chOff x="0" y="0"/>
          <a:chExt cx="0" cy="0"/>
        </a:xfrm>
      </p:grpSpPr>
      <p:pic>
        <p:nvPicPr>
          <p:cNvPr id="9" name="Picture 8" descr="kkk.jp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3" name="Picture 2">
            <a:extLst>
              <a:ext uri="{FF2B5EF4-FFF2-40B4-BE49-F238E27FC236}">
                <a16:creationId xmlns:a16="http://schemas.microsoft.com/office/drawing/2014/main" id="{969E59C8-80DE-374B-923E-AF9D5DB58078}"/>
              </a:ext>
            </a:extLst>
          </p:cNvPr>
          <p:cNvPicPr>
            <a:picLocks noChangeAspect="1"/>
          </p:cNvPicPr>
          <p:nvPr userDrawn="1"/>
        </p:nvPicPr>
        <p:blipFill>
          <a:blip r:embed="rId3">
            <a:alphaModFix amt="15000"/>
            <a:extLst>
              <a:ext uri="{28A0092B-C50C-407E-A947-70E740481C1C}">
                <a14:useLocalDpi xmlns:a14="http://schemas.microsoft.com/office/drawing/2010/main" val="0"/>
              </a:ext>
            </a:extLst>
          </a:blip>
          <a:stretch>
            <a:fillRect/>
          </a:stretch>
        </p:blipFill>
        <p:spPr>
          <a:xfrm>
            <a:off x="0" y="23622"/>
            <a:ext cx="9144000" cy="5138928"/>
          </a:xfrm>
          <a:prstGeom prst="rect">
            <a:avLst/>
          </a:prstGeom>
        </p:spPr>
      </p:pic>
      <p:sp>
        <p:nvSpPr>
          <p:cNvPr id="7" name="Text Placeholder 6"/>
          <p:cNvSpPr>
            <a:spLocks noGrp="1"/>
          </p:cNvSpPr>
          <p:nvPr>
            <p:ph type="body" sz="quarter" idx="10" hasCustomPrompt="1"/>
          </p:nvPr>
        </p:nvSpPr>
        <p:spPr>
          <a:xfrm>
            <a:off x="457200" y="1966458"/>
            <a:ext cx="8001000" cy="757692"/>
          </a:xfrm>
        </p:spPr>
        <p:txBody>
          <a:bodyPr>
            <a:normAutofit/>
          </a:bodyPr>
          <a:lstStyle>
            <a:lvl1pPr marL="0" indent="0" algn="ctr">
              <a:buNone/>
              <a:defRPr sz="3600" b="1">
                <a:solidFill>
                  <a:srgbClr val="012B5B"/>
                </a:solidFill>
              </a:defRPr>
            </a:lvl1pPr>
          </a:lstStyle>
          <a:p>
            <a:pPr lvl="0"/>
            <a:r>
              <a:rPr lang="en-US" dirty="0"/>
              <a:t>Insert Section Break</a:t>
            </a:r>
          </a:p>
        </p:txBody>
      </p:sp>
      <p:sp>
        <p:nvSpPr>
          <p:cNvPr id="10" name="Text Placeholder 6"/>
          <p:cNvSpPr>
            <a:spLocks noGrp="1"/>
          </p:cNvSpPr>
          <p:nvPr>
            <p:ph type="body" sz="quarter" idx="11" hasCustomPrompt="1"/>
          </p:nvPr>
        </p:nvSpPr>
        <p:spPr>
          <a:xfrm>
            <a:off x="457200" y="2724150"/>
            <a:ext cx="8001000" cy="457200"/>
          </a:xfrm>
        </p:spPr>
        <p:txBody>
          <a:bodyPr>
            <a:normAutofit/>
          </a:bodyPr>
          <a:lstStyle>
            <a:lvl1pPr marL="0" indent="0" algn="ctr">
              <a:buNone/>
              <a:defRPr sz="1600" b="1">
                <a:solidFill>
                  <a:srgbClr val="012B5B"/>
                </a:solidFill>
              </a:defRPr>
            </a:lvl1pPr>
          </a:lstStyle>
          <a:p>
            <a:pPr lvl="0"/>
            <a:r>
              <a:rPr lang="en-IN" dirty="0"/>
              <a:t>Insert Subtitle</a:t>
            </a:r>
            <a:endParaRPr lang="en-US" dirty="0"/>
          </a:p>
        </p:txBody>
      </p:sp>
    </p:spTree>
    <p:extLst>
      <p:ext uri="{BB962C8B-B14F-4D97-AF65-F5344CB8AC3E}">
        <p14:creationId xmlns:p14="http://schemas.microsoft.com/office/powerpoint/2010/main" val="203803213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ection Break 2">
    <p:spTree>
      <p:nvGrpSpPr>
        <p:cNvPr id="1" name=""/>
        <p:cNvGrpSpPr/>
        <p:nvPr/>
      </p:nvGrpSpPr>
      <p:grpSpPr>
        <a:xfrm>
          <a:off x="0" y="0"/>
          <a:ext cx="0" cy="0"/>
          <a:chOff x="0" y="0"/>
          <a:chExt cx="0" cy="0"/>
        </a:xfrm>
      </p:grpSpPr>
      <p:pic>
        <p:nvPicPr>
          <p:cNvPr id="9" name="Picture 8" descr="kkk.jp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1" name="Picture 10">
            <a:extLst>
              <a:ext uri="{FF2B5EF4-FFF2-40B4-BE49-F238E27FC236}">
                <a16:creationId xmlns:a16="http://schemas.microsoft.com/office/drawing/2014/main" id="{166E7312-B9DB-DD49-A8F3-3FA214C887A6}"/>
              </a:ext>
            </a:extLst>
          </p:cNvPr>
          <p:cNvPicPr>
            <a:picLocks noChangeAspect="1"/>
          </p:cNvPicPr>
          <p:nvPr userDrawn="1"/>
        </p:nvPicPr>
        <p:blipFill>
          <a:blip r:embed="rId3">
            <a:alphaModFix amt="47000"/>
            <a:extLst>
              <a:ext uri="{28A0092B-C50C-407E-A947-70E740481C1C}">
                <a14:useLocalDpi xmlns:a14="http://schemas.microsoft.com/office/drawing/2010/main" val="0"/>
              </a:ext>
            </a:extLst>
          </a:blip>
          <a:stretch>
            <a:fillRect/>
          </a:stretch>
        </p:blipFill>
        <p:spPr>
          <a:xfrm>
            <a:off x="0" y="2286"/>
            <a:ext cx="9144000" cy="5138928"/>
          </a:xfrm>
          <a:prstGeom prst="rect">
            <a:avLst/>
          </a:prstGeom>
        </p:spPr>
      </p:pic>
      <p:sp>
        <p:nvSpPr>
          <p:cNvPr id="12" name="Rectangle 11">
            <a:extLst>
              <a:ext uri="{FF2B5EF4-FFF2-40B4-BE49-F238E27FC236}">
                <a16:creationId xmlns:a16="http://schemas.microsoft.com/office/drawing/2014/main" id="{0327FA91-783D-1A4C-A364-431B25B09CAC}"/>
              </a:ext>
            </a:extLst>
          </p:cNvPr>
          <p:cNvSpPr/>
          <p:nvPr userDrawn="1"/>
        </p:nvSpPr>
        <p:spPr>
          <a:xfrm>
            <a:off x="0" y="-4910"/>
            <a:ext cx="9144000" cy="5143500"/>
          </a:xfrm>
          <a:prstGeom prst="rect">
            <a:avLst/>
          </a:prstGeom>
          <a:solidFill>
            <a:srgbClr val="012B5B">
              <a:alpha val="16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b="1" dirty="0">
              <a:latin typeface="Arial" charset="0"/>
              <a:ea typeface="Arial" charset="0"/>
              <a:cs typeface="Arial" charset="0"/>
            </a:endParaRPr>
          </a:p>
        </p:txBody>
      </p:sp>
      <p:sp>
        <p:nvSpPr>
          <p:cNvPr id="7" name="Text Placeholder 6"/>
          <p:cNvSpPr>
            <a:spLocks noGrp="1"/>
          </p:cNvSpPr>
          <p:nvPr>
            <p:ph type="body" sz="quarter" idx="10" hasCustomPrompt="1"/>
          </p:nvPr>
        </p:nvSpPr>
        <p:spPr>
          <a:xfrm>
            <a:off x="457200" y="1966458"/>
            <a:ext cx="8001000" cy="757692"/>
          </a:xfrm>
        </p:spPr>
        <p:txBody>
          <a:bodyPr>
            <a:normAutofit/>
          </a:bodyPr>
          <a:lstStyle>
            <a:lvl1pPr marL="0" indent="0" algn="ctr">
              <a:buNone/>
              <a:defRPr sz="3600" b="1">
                <a:solidFill>
                  <a:schemeClr val="bg1"/>
                </a:solidFill>
              </a:defRPr>
            </a:lvl1pPr>
          </a:lstStyle>
          <a:p>
            <a:pPr lvl="0"/>
            <a:r>
              <a:rPr lang="en-US" dirty="0"/>
              <a:t>Insert Section Break</a:t>
            </a:r>
          </a:p>
        </p:txBody>
      </p:sp>
      <p:sp>
        <p:nvSpPr>
          <p:cNvPr id="10" name="Text Placeholder 6"/>
          <p:cNvSpPr>
            <a:spLocks noGrp="1"/>
          </p:cNvSpPr>
          <p:nvPr>
            <p:ph type="body" sz="quarter" idx="11" hasCustomPrompt="1"/>
          </p:nvPr>
        </p:nvSpPr>
        <p:spPr>
          <a:xfrm>
            <a:off x="457200" y="2724150"/>
            <a:ext cx="8001000" cy="457200"/>
          </a:xfrm>
        </p:spPr>
        <p:txBody>
          <a:bodyPr>
            <a:normAutofit/>
          </a:bodyPr>
          <a:lstStyle>
            <a:lvl1pPr marL="0" indent="0" algn="ctr">
              <a:buNone/>
              <a:defRPr sz="1600" b="1">
                <a:solidFill>
                  <a:schemeClr val="bg1"/>
                </a:solidFill>
              </a:defRPr>
            </a:lvl1pPr>
          </a:lstStyle>
          <a:p>
            <a:pPr lvl="0"/>
            <a:r>
              <a:rPr lang="en-IN" dirty="0"/>
              <a:t>Insert Subtitle</a:t>
            </a:r>
            <a:endParaRPr lang="en-US" dirty="0"/>
          </a:p>
        </p:txBody>
      </p:sp>
    </p:spTree>
    <p:extLst>
      <p:ext uri="{BB962C8B-B14F-4D97-AF65-F5344CB8AC3E}">
        <p14:creationId xmlns:p14="http://schemas.microsoft.com/office/powerpoint/2010/main" val="162860106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7"/>
            <a:ext cx="7772400" cy="1021556"/>
          </a:xfrm>
        </p:spPr>
        <p:txBody>
          <a:bodyPr anchor="t">
            <a:normAutofit/>
          </a:bodyPr>
          <a:lstStyle>
            <a:lvl1pPr algn="l">
              <a:defRPr sz="2000" b="1" cap="all"/>
            </a:lvl1pPr>
          </a:lstStyle>
          <a:p>
            <a:r>
              <a:rPr lang="en-US"/>
              <a:t>Click to edit Master title style</a:t>
            </a:r>
            <a:endParaRPr lang="en-JM" dirty="0"/>
          </a:p>
        </p:txBody>
      </p:sp>
      <p:sp>
        <p:nvSpPr>
          <p:cNvPr id="3" name="Text Placeholder 2"/>
          <p:cNvSpPr>
            <a:spLocks noGrp="1"/>
          </p:cNvSpPr>
          <p:nvPr>
            <p:ph type="body" idx="1"/>
          </p:nvPr>
        </p:nvSpPr>
        <p:spPr>
          <a:xfrm>
            <a:off x="722313" y="2180035"/>
            <a:ext cx="7772400" cy="1125140"/>
          </a:xfrm>
        </p:spPr>
        <p:txBody>
          <a:bodyPr anchor="b">
            <a:normAutofit/>
          </a:bodyPr>
          <a:lstStyle>
            <a:lvl1pPr marL="0" indent="0">
              <a:buNone/>
              <a:defRPr sz="1400" b="1">
                <a:solidFill>
                  <a:schemeClr val="tx1">
                    <a:lumMod val="65000"/>
                    <a:lumOff val="3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414582717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ackground">
    <p:spTree>
      <p:nvGrpSpPr>
        <p:cNvPr id="1" name=""/>
        <p:cNvGrpSpPr/>
        <p:nvPr/>
      </p:nvGrpSpPr>
      <p:grpSpPr>
        <a:xfrm>
          <a:off x="0" y="0"/>
          <a:ext cx="0" cy="0"/>
          <a:chOff x="0" y="0"/>
          <a:chExt cx="0" cy="0"/>
        </a:xfrm>
      </p:grpSpPr>
      <p:pic>
        <p:nvPicPr>
          <p:cNvPr id="9" name="Picture 8" descr="kkk.jp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Tree>
    <p:extLst>
      <p:ext uri="{BB962C8B-B14F-4D97-AF65-F5344CB8AC3E}">
        <p14:creationId xmlns:p14="http://schemas.microsoft.com/office/powerpoint/2010/main" val="250599372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and content_Mai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D69010-426E-2846-A47F-81BA6E548005}"/>
              </a:ext>
            </a:extLst>
          </p:cNvPr>
          <p:cNvSpPr>
            <a:spLocks noGrp="1"/>
          </p:cNvSpPr>
          <p:nvPr>
            <p:ph type="title"/>
          </p:nvPr>
        </p:nvSpPr>
        <p:spPr>
          <a:xfrm>
            <a:off x="464819" y="285750"/>
            <a:ext cx="8221967" cy="457200"/>
          </a:xfrm>
        </p:spPr>
        <p:txBody>
          <a:bodyPr wrap="square">
            <a:normAutofit/>
          </a:bodyPr>
          <a:lstStyle/>
          <a:p>
            <a:pPr algn="l"/>
            <a:r>
              <a:rPr lang="en-US">
                <a:solidFill>
                  <a:srgbClr val="002B5A"/>
                </a:solidFill>
                <a:latin typeface="Arial" charset="0"/>
                <a:cs typeface="Arial" charset="0"/>
              </a:rPr>
              <a:t>Click to edit Master title style</a:t>
            </a:r>
            <a:endParaRPr lang="en-JM" dirty="0">
              <a:solidFill>
                <a:srgbClr val="002B5A"/>
              </a:solidFill>
              <a:latin typeface="Arial" charset="0"/>
              <a:ea typeface="Arial" charset="0"/>
              <a:cs typeface="Arial" charset="0"/>
            </a:endParaRPr>
          </a:p>
        </p:txBody>
      </p:sp>
      <p:cxnSp>
        <p:nvCxnSpPr>
          <p:cNvPr id="3" name="Straight Connector 2">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5" name="Text Placeholder 3">
            <a:extLst>
              <a:ext uri="{FF2B5EF4-FFF2-40B4-BE49-F238E27FC236}">
                <a16:creationId xmlns:a16="http://schemas.microsoft.com/office/drawing/2014/main" id="{DB062930-E47B-2047-89D2-862398D70E01}"/>
              </a:ext>
            </a:extLst>
          </p:cNvPr>
          <p:cNvSpPr>
            <a:spLocks noGrp="1"/>
          </p:cNvSpPr>
          <p:nvPr>
            <p:ph type="body" sz="quarter" idx="23"/>
          </p:nvPr>
        </p:nvSpPr>
        <p:spPr>
          <a:xfrm>
            <a:off x="464818" y="869320"/>
            <a:ext cx="6316981" cy="323850"/>
          </a:xfrm>
        </p:spPr>
        <p:txBody>
          <a:bodyPr wrap="square">
            <a:normAutofit/>
          </a:bodyPr>
          <a:lstStyle>
            <a:lvl1pPr marL="0" indent="0">
              <a:buNone/>
              <a:defRPr b="1">
                <a:solidFill>
                  <a:srgbClr val="757676"/>
                </a:solidFill>
              </a:defRPr>
            </a:lvl1pPr>
          </a:lstStyle>
          <a:p>
            <a:pPr lvl="0"/>
            <a:r>
              <a:rPr lang="en-US" sz="1400" i="0">
                <a:solidFill>
                  <a:srgbClr val="757676"/>
                </a:solidFill>
                <a:latin typeface="Arial" panose="020B0604020202020204" pitchFamily="34" charset="0"/>
                <a:cs typeface="Arial" panose="020B0604020202020204" pitchFamily="34" charset="0"/>
              </a:rPr>
              <a:t>Click to edit Master text styles</a:t>
            </a:r>
          </a:p>
        </p:txBody>
      </p:sp>
      <p:sp>
        <p:nvSpPr>
          <p:cNvPr id="6" name="Content Placeholder 6">
            <a:extLst>
              <a:ext uri="{FF2B5EF4-FFF2-40B4-BE49-F238E27FC236}">
                <a16:creationId xmlns:a16="http://schemas.microsoft.com/office/drawing/2014/main" id="{306F2A9B-C5D9-4F5A-9C01-6D5E53DAEF52}"/>
              </a:ext>
            </a:extLst>
          </p:cNvPr>
          <p:cNvSpPr>
            <a:spLocks noGrp="1"/>
          </p:cNvSpPr>
          <p:nvPr>
            <p:ph sz="quarter" idx="26" hasCustomPrompt="1"/>
          </p:nvPr>
        </p:nvSpPr>
        <p:spPr>
          <a:xfrm>
            <a:off x="457200" y="1352550"/>
            <a:ext cx="8137525" cy="3124200"/>
          </a:xfrm>
        </p:spPr>
        <p:txBody>
          <a:bodyPr wrap="square">
            <a:normAutofit/>
          </a:bodyPr>
          <a:lstStyle>
            <a:lvl1pPr marL="171450" indent="-171450">
              <a:spcBef>
                <a:spcPts val="600"/>
              </a:spcBef>
              <a:spcAft>
                <a:spcPts val="600"/>
              </a:spcAft>
              <a:buClr>
                <a:srgbClr val="012B5B"/>
              </a:buClr>
              <a:buFont typeface="Arial" pitchFamily="34" charset="0"/>
              <a:buChar char="•"/>
              <a:defRPr sz="1800" baseline="0"/>
            </a:lvl1pPr>
          </a:lstStyle>
          <a:p>
            <a:pPr lvl="0"/>
            <a:r>
              <a:rPr lang="en-US" dirty="0"/>
              <a:t>Click to add text</a:t>
            </a:r>
          </a:p>
        </p:txBody>
      </p:sp>
    </p:spTree>
    <p:extLst>
      <p:ext uri="{BB962C8B-B14F-4D97-AF65-F5344CB8AC3E}">
        <p14:creationId xmlns:p14="http://schemas.microsoft.com/office/powerpoint/2010/main" val="34682429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bwMode="auto">
          <a:xfrm>
            <a:off x="422820" y="228600"/>
            <a:ext cx="109728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r>
              <a:rPr lang="en-US"/>
              <a:t>Click to edit Master title style</a:t>
            </a:r>
            <a:endParaRPr lang="en-US" dirty="0"/>
          </a:p>
        </p:txBody>
      </p:sp>
      <p:sp>
        <p:nvSpPr>
          <p:cNvPr id="7" name="Content Placeholder 2"/>
          <p:cNvSpPr>
            <a:spLocks noGrp="1"/>
          </p:cNvSpPr>
          <p:nvPr>
            <p:ph idx="13"/>
          </p:nvPr>
        </p:nvSpPr>
        <p:spPr>
          <a:xfrm>
            <a:off x="325661" y="1004888"/>
            <a:ext cx="8188710" cy="3658791"/>
          </a:xfrm>
        </p:spPr>
        <p:txBody>
          <a:bodyPr lIns="91440"/>
          <a:lstStyle>
            <a:lvl1pPr marL="0" indent="0" algn="l" rtl="0" fontAlgn="base">
              <a:spcBef>
                <a:spcPts val="360"/>
              </a:spcBef>
              <a:spcAft>
                <a:spcPct val="0"/>
              </a:spcAft>
              <a:buSzPct val="40000"/>
              <a:defRPr lang="en-US" sz="1200" b="1" dirty="0" smtClean="0">
                <a:solidFill>
                  <a:srgbClr val="7A9A3D"/>
                </a:solidFill>
                <a:latin typeface="+mn-lt"/>
                <a:ea typeface="+mn-ea"/>
                <a:cs typeface="+mn-cs"/>
              </a:defRPr>
            </a:lvl1pPr>
            <a:lvl2pPr>
              <a:spcBef>
                <a:spcPts val="1500"/>
              </a:spcBef>
              <a:defRPr lang="en-US" dirty="0" smtClean="0">
                <a:solidFill>
                  <a:schemeClr val="tx1"/>
                </a:solidFill>
                <a:latin typeface="+mn-lt"/>
              </a:defRPr>
            </a:lvl2pPr>
            <a:lvl3pPr>
              <a:defRPr lang="en-US" sz="1200" dirty="0" smtClean="0">
                <a:solidFill>
                  <a:schemeClr val="accent1"/>
                </a:solidFill>
                <a:latin typeface="+mn-lt"/>
              </a:defRPr>
            </a:lvl3pPr>
            <a:lvl4pPr>
              <a:buClr>
                <a:schemeClr val="bg2"/>
              </a:buClr>
              <a:buSzPct val="80000"/>
              <a:buFont typeface="Arial" pitchFamily="34" charset="0"/>
              <a:buChar char="•"/>
              <a:defRPr sz="105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4771480"/>
            <a:ext cx="1382376" cy="22317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4810879"/>
            <a:ext cx="327880" cy="201216"/>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bwMode="auto">
          <a:xfrm>
            <a:off x="422820" y="6656832"/>
            <a:ext cx="2645664"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7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Production code #</a:t>
            </a:r>
            <a:endParaRPr lang="en-US" dirty="0"/>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dirty="0"/>
          </a:p>
        </p:txBody>
      </p:sp>
    </p:spTree>
    <p:extLst>
      <p:ext uri="{BB962C8B-B14F-4D97-AF65-F5344CB8AC3E}">
        <p14:creationId xmlns:p14="http://schemas.microsoft.com/office/powerpoint/2010/main" val="3348813501"/>
      </p:ext>
    </p:extLst>
  </p:cSld>
  <p:clrMapOvr>
    <a:masterClrMapping/>
  </p:clrMapOvr>
  <p:transition>
    <p:cover dir="r"/>
  </p:transition>
  <p:extLst>
    <p:ext uri="{DCECCB84-F9BA-43D5-87BE-67443E8EF086}">
      <p15:sldGuideLst xmlns:p15="http://schemas.microsoft.com/office/powerpoint/2012/main">
        <p15:guide id="1" orient="horz" pos="2160">
          <p15:clr>
            <a:srgbClr val="FBAE40"/>
          </p15:clr>
        </p15:guide>
        <p15:guide id="2" pos="352">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amp; Content with foot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D69010-426E-2846-A47F-81BA6E548005}"/>
              </a:ext>
            </a:extLst>
          </p:cNvPr>
          <p:cNvSpPr>
            <a:spLocks noGrp="1"/>
          </p:cNvSpPr>
          <p:nvPr>
            <p:ph type="title"/>
          </p:nvPr>
        </p:nvSpPr>
        <p:spPr>
          <a:xfrm>
            <a:off x="464819" y="285750"/>
            <a:ext cx="8221967" cy="457200"/>
          </a:xfrm>
        </p:spPr>
        <p:txBody>
          <a:bodyPr>
            <a:normAutofit/>
          </a:bodyPr>
          <a:lstStyle/>
          <a:p>
            <a:pPr algn="l"/>
            <a:r>
              <a:rPr lang="en-US">
                <a:solidFill>
                  <a:srgbClr val="002B5A"/>
                </a:solidFill>
                <a:latin typeface="Arial" charset="0"/>
                <a:cs typeface="Arial" charset="0"/>
              </a:rPr>
              <a:t>Click to edit Master title style</a:t>
            </a:r>
            <a:endParaRPr lang="en-JM" dirty="0">
              <a:solidFill>
                <a:srgbClr val="002B5A"/>
              </a:solidFill>
              <a:latin typeface="Arial" charset="0"/>
              <a:ea typeface="Arial" charset="0"/>
              <a:cs typeface="Arial" charset="0"/>
            </a:endParaRPr>
          </a:p>
        </p:txBody>
      </p:sp>
      <p:cxnSp>
        <p:nvCxnSpPr>
          <p:cNvPr id="3" name="Straight Connector 2">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5" name="Text Placeholder 3">
            <a:extLst>
              <a:ext uri="{FF2B5EF4-FFF2-40B4-BE49-F238E27FC236}">
                <a16:creationId xmlns:a16="http://schemas.microsoft.com/office/drawing/2014/main" id="{DB062930-E47B-2047-89D2-862398D70E01}"/>
              </a:ext>
            </a:extLst>
          </p:cNvPr>
          <p:cNvSpPr>
            <a:spLocks noGrp="1"/>
          </p:cNvSpPr>
          <p:nvPr>
            <p:ph type="body" sz="quarter" idx="23"/>
          </p:nvPr>
        </p:nvSpPr>
        <p:spPr>
          <a:xfrm>
            <a:off x="464818" y="869320"/>
            <a:ext cx="6316981" cy="323850"/>
          </a:xfrm>
        </p:spPr>
        <p:txBody>
          <a:bodyPr>
            <a:normAutofit/>
          </a:bodyPr>
          <a:lstStyle>
            <a:lvl1pPr marL="0" indent="0">
              <a:buNone/>
              <a:defRPr b="1">
                <a:solidFill>
                  <a:srgbClr val="757676"/>
                </a:solidFill>
              </a:defRPr>
            </a:lvl1pPr>
          </a:lstStyle>
          <a:p>
            <a:pPr lvl="0"/>
            <a:r>
              <a:rPr lang="en-US" sz="1400" i="0">
                <a:solidFill>
                  <a:srgbClr val="757676"/>
                </a:solidFill>
                <a:latin typeface="Arial" panose="020B0604020202020204" pitchFamily="34" charset="0"/>
                <a:cs typeface="Arial" panose="020B0604020202020204" pitchFamily="34" charset="0"/>
              </a:rPr>
              <a:t>Click to edit Master text styles</a:t>
            </a:r>
          </a:p>
        </p:txBody>
      </p:sp>
      <p:sp>
        <p:nvSpPr>
          <p:cNvPr id="11" name="Text Placeholder 8"/>
          <p:cNvSpPr>
            <a:spLocks noGrp="1"/>
          </p:cNvSpPr>
          <p:nvPr>
            <p:ph type="body" sz="quarter" idx="27" hasCustomPrompt="1"/>
          </p:nvPr>
        </p:nvSpPr>
        <p:spPr>
          <a:xfrm>
            <a:off x="457200" y="4248150"/>
            <a:ext cx="81534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8" name="Content Placeholder 6">
            <a:extLst>
              <a:ext uri="{FF2B5EF4-FFF2-40B4-BE49-F238E27FC236}">
                <a16:creationId xmlns:a16="http://schemas.microsoft.com/office/drawing/2014/main" id="{13333127-E4A3-4B67-A096-89448A7D772A}"/>
              </a:ext>
            </a:extLst>
          </p:cNvPr>
          <p:cNvSpPr>
            <a:spLocks noGrp="1"/>
          </p:cNvSpPr>
          <p:nvPr>
            <p:ph sz="quarter" idx="26" hasCustomPrompt="1"/>
          </p:nvPr>
        </p:nvSpPr>
        <p:spPr>
          <a:xfrm>
            <a:off x="457200" y="1352550"/>
            <a:ext cx="8137525" cy="2743200"/>
          </a:xfrm>
        </p:spPr>
        <p:txBody>
          <a:bodyPr>
            <a:normAutofit/>
          </a:bodyPr>
          <a:lstStyle>
            <a:lvl1pPr marL="171450" indent="-171450">
              <a:spcBef>
                <a:spcPts val="600"/>
              </a:spcBef>
              <a:spcAft>
                <a:spcPts val="600"/>
              </a:spcAft>
              <a:buClr>
                <a:srgbClr val="012B5B"/>
              </a:buClr>
              <a:buFont typeface="Arial" pitchFamily="34" charset="0"/>
              <a:buChar char="•"/>
              <a:defRPr sz="1800" baseline="0"/>
            </a:lvl1pPr>
          </a:lstStyle>
          <a:p>
            <a:pPr lvl="0"/>
            <a:r>
              <a:rPr lang="en-US" dirty="0"/>
              <a:t>Click to add text</a:t>
            </a:r>
          </a:p>
        </p:txBody>
      </p:sp>
    </p:spTree>
    <p:extLst>
      <p:ext uri="{BB962C8B-B14F-4D97-AF65-F5344CB8AC3E}">
        <p14:creationId xmlns:p14="http://schemas.microsoft.com/office/powerpoint/2010/main" val="265749759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 2 column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a:solidFill>
                  <a:srgbClr val="012B5B"/>
                </a:solidFill>
              </a:defRPr>
            </a:lvl1pPr>
          </a:lstStyle>
          <a:p>
            <a:r>
              <a:rPr lang="en-US"/>
              <a:t>Click to edit Master title style</a:t>
            </a:r>
            <a:endParaRPr lang="en-JM" dirty="0"/>
          </a:p>
        </p:txBody>
      </p:sp>
      <p:sp>
        <p:nvSpPr>
          <p:cNvPr id="9" name="Text Placeholder 17"/>
          <p:cNvSpPr>
            <a:spLocks noGrp="1"/>
          </p:cNvSpPr>
          <p:nvPr>
            <p:ph type="body" sz="quarter" idx="23"/>
          </p:nvPr>
        </p:nvSpPr>
        <p:spPr>
          <a:xfrm>
            <a:off x="457200" y="876300"/>
            <a:ext cx="5029200" cy="323850"/>
          </a:xfrm>
        </p:spPr>
        <p:txBody>
          <a:bodyPr>
            <a:normAutofit/>
          </a:bodyPr>
          <a:lstStyle>
            <a:lvl1pPr marL="0" indent="0" algn="l">
              <a:buFont typeface="Arial" pitchFamily="34" charset="0"/>
              <a:buNone/>
              <a:defRPr sz="1400" b="1" i="0">
                <a:solidFill>
                  <a:srgbClr val="757676"/>
                </a:solidFill>
                <a:latin typeface="+mj-lt"/>
                <a:ea typeface="Open Sans" panose="020B0606030504020204" pitchFamily="34" charset="0"/>
                <a:cs typeface="Open Sans Light"/>
              </a:defRPr>
            </a:lvl1pPr>
            <a:lvl2pPr marL="342900" indent="0">
              <a:buFontTx/>
              <a:buNone/>
              <a:defRPr sz="788">
                <a:latin typeface="Mission Gothic Regular" pitchFamily="50" charset="0"/>
              </a:defRPr>
            </a:lvl2pPr>
            <a:lvl3pPr marL="685800" indent="0">
              <a:buFontTx/>
              <a:buNone/>
              <a:defRPr sz="788">
                <a:latin typeface="Mission Gothic Regular" pitchFamily="50" charset="0"/>
              </a:defRPr>
            </a:lvl3pPr>
            <a:lvl4pPr marL="1028700" indent="0">
              <a:buFontTx/>
              <a:buNone/>
              <a:defRPr sz="788">
                <a:latin typeface="Mission Gothic Regular" pitchFamily="50" charset="0"/>
              </a:defRPr>
            </a:lvl4pPr>
            <a:lvl5pPr marL="1371600" indent="0">
              <a:buFontTx/>
              <a:buNone/>
              <a:defRPr sz="788">
                <a:latin typeface="Mission Gothic Regular" pitchFamily="50" charset="0"/>
              </a:defRPr>
            </a:lvl5pPr>
          </a:lstStyle>
          <a:p>
            <a:pPr lvl="0"/>
            <a:r>
              <a:rPr lang="en-US"/>
              <a:t>Click to edit Master text styles</a:t>
            </a:r>
          </a:p>
        </p:txBody>
      </p:sp>
      <p:cxnSp>
        <p:nvCxnSpPr>
          <p:cNvPr id="6" name="Straight Connector 5">
            <a:extLst>
              <a:ext uri="{FF2B5EF4-FFF2-40B4-BE49-F238E27FC236}">
                <a16:creationId xmlns:a16="http://schemas.microsoft.com/office/drawing/2014/main" id="{83805A1E-14B2-2846-ACE3-32015C505E23}"/>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13" name="Text Placeholder 8"/>
          <p:cNvSpPr>
            <a:spLocks noGrp="1"/>
          </p:cNvSpPr>
          <p:nvPr>
            <p:ph type="body" sz="quarter" idx="27" hasCustomPrompt="1"/>
          </p:nvPr>
        </p:nvSpPr>
        <p:spPr>
          <a:xfrm>
            <a:off x="457200" y="4248150"/>
            <a:ext cx="81534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8" name="Content Placeholder 6">
            <a:extLst>
              <a:ext uri="{FF2B5EF4-FFF2-40B4-BE49-F238E27FC236}">
                <a16:creationId xmlns:a16="http://schemas.microsoft.com/office/drawing/2014/main" id="{AB346DD9-91E7-447B-8988-76ACB69705F3}"/>
              </a:ext>
            </a:extLst>
          </p:cNvPr>
          <p:cNvSpPr>
            <a:spLocks noGrp="1"/>
          </p:cNvSpPr>
          <p:nvPr>
            <p:ph sz="quarter" idx="28"/>
          </p:nvPr>
        </p:nvSpPr>
        <p:spPr>
          <a:xfrm>
            <a:off x="457200" y="1504950"/>
            <a:ext cx="4038600" cy="2667000"/>
          </a:xfrm>
        </p:spPr>
        <p:txBody>
          <a:bodyPr>
            <a:normAutofit/>
          </a:bodyPr>
          <a:lstStyle>
            <a:lvl1pPr marL="0" indent="0">
              <a:buNone/>
              <a:defRPr sz="1800">
                <a:solidFill>
                  <a:srgbClr val="757676"/>
                </a:solidFill>
              </a:defRPr>
            </a:lvl1pPr>
          </a:lstStyle>
          <a:p>
            <a:pPr lvl="0"/>
            <a:r>
              <a:rPr lang="en-US"/>
              <a:t>Click to edit Master text styles</a:t>
            </a:r>
          </a:p>
        </p:txBody>
      </p:sp>
      <p:sp>
        <p:nvSpPr>
          <p:cNvPr id="10" name="Content Placeholder 6">
            <a:extLst>
              <a:ext uri="{FF2B5EF4-FFF2-40B4-BE49-F238E27FC236}">
                <a16:creationId xmlns:a16="http://schemas.microsoft.com/office/drawing/2014/main" id="{4F767D8D-86F7-4282-8C1C-6675707AA42A}"/>
              </a:ext>
            </a:extLst>
          </p:cNvPr>
          <p:cNvSpPr>
            <a:spLocks noGrp="1"/>
          </p:cNvSpPr>
          <p:nvPr>
            <p:ph sz="quarter" idx="29"/>
          </p:nvPr>
        </p:nvSpPr>
        <p:spPr>
          <a:xfrm>
            <a:off x="4724400" y="1504950"/>
            <a:ext cx="4038600" cy="2667000"/>
          </a:xfrm>
        </p:spPr>
        <p:txBody>
          <a:bodyPr>
            <a:normAutofit/>
          </a:bodyPr>
          <a:lstStyle>
            <a:lvl1pPr marL="0" indent="0">
              <a:buNone/>
              <a:defRPr sz="1800">
                <a:solidFill>
                  <a:srgbClr val="757676"/>
                </a:solidFill>
              </a:defRPr>
            </a:lvl1pPr>
          </a:lstStyle>
          <a:p>
            <a:pPr lvl="0"/>
            <a:r>
              <a:rPr lang="en-US"/>
              <a:t>Click to edit Master text styles</a:t>
            </a:r>
          </a:p>
        </p:txBody>
      </p:sp>
    </p:spTree>
    <p:extLst>
      <p:ext uri="{BB962C8B-B14F-4D97-AF65-F5344CB8AC3E}">
        <p14:creationId xmlns:p14="http://schemas.microsoft.com/office/powerpoint/2010/main" val="125607775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 column contents with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a:solidFill>
                  <a:srgbClr val="012B5B"/>
                </a:solidFill>
              </a:defRPr>
            </a:lvl1pPr>
          </a:lstStyle>
          <a:p>
            <a:r>
              <a:rPr lang="en-US"/>
              <a:t>Click to edit Master title style</a:t>
            </a:r>
            <a:endParaRPr lang="en-JM" dirty="0"/>
          </a:p>
        </p:txBody>
      </p:sp>
      <p:sp>
        <p:nvSpPr>
          <p:cNvPr id="9" name="Text Placeholder 17"/>
          <p:cNvSpPr>
            <a:spLocks noGrp="1"/>
          </p:cNvSpPr>
          <p:nvPr>
            <p:ph type="body" sz="quarter" idx="23"/>
          </p:nvPr>
        </p:nvSpPr>
        <p:spPr>
          <a:xfrm>
            <a:off x="457200" y="876300"/>
            <a:ext cx="5029200" cy="323850"/>
          </a:xfrm>
        </p:spPr>
        <p:txBody>
          <a:bodyPr>
            <a:normAutofit/>
          </a:bodyPr>
          <a:lstStyle>
            <a:lvl1pPr marL="0" indent="0" algn="l">
              <a:buFont typeface="Arial" pitchFamily="34" charset="0"/>
              <a:buNone/>
              <a:defRPr sz="1400" b="1" i="0">
                <a:solidFill>
                  <a:srgbClr val="757676"/>
                </a:solidFill>
                <a:latin typeface="+mj-lt"/>
                <a:ea typeface="Open Sans" panose="020B0606030504020204" pitchFamily="34" charset="0"/>
                <a:cs typeface="Open Sans Light"/>
              </a:defRPr>
            </a:lvl1pPr>
            <a:lvl2pPr marL="342900" indent="0">
              <a:buFontTx/>
              <a:buNone/>
              <a:defRPr sz="788">
                <a:latin typeface="Mission Gothic Regular" pitchFamily="50" charset="0"/>
              </a:defRPr>
            </a:lvl2pPr>
            <a:lvl3pPr marL="685800" indent="0">
              <a:buFontTx/>
              <a:buNone/>
              <a:defRPr sz="788">
                <a:latin typeface="Mission Gothic Regular" pitchFamily="50" charset="0"/>
              </a:defRPr>
            </a:lvl3pPr>
            <a:lvl4pPr marL="1028700" indent="0">
              <a:buFontTx/>
              <a:buNone/>
              <a:defRPr sz="788">
                <a:latin typeface="Mission Gothic Regular" pitchFamily="50" charset="0"/>
              </a:defRPr>
            </a:lvl4pPr>
            <a:lvl5pPr marL="1371600" indent="0">
              <a:buFontTx/>
              <a:buNone/>
              <a:defRPr sz="788">
                <a:latin typeface="Mission Gothic Regular" pitchFamily="50" charset="0"/>
              </a:defRPr>
            </a:lvl5pPr>
          </a:lstStyle>
          <a:p>
            <a:pPr lvl="0"/>
            <a:r>
              <a:rPr lang="en-US"/>
              <a:t>Click to edit Master text styles</a:t>
            </a:r>
          </a:p>
        </p:txBody>
      </p:sp>
      <p:cxnSp>
        <p:nvCxnSpPr>
          <p:cNvPr id="6" name="Straight Connector 5">
            <a:extLst>
              <a:ext uri="{FF2B5EF4-FFF2-40B4-BE49-F238E27FC236}">
                <a16:creationId xmlns:a16="http://schemas.microsoft.com/office/drawing/2014/main" id="{83805A1E-14B2-2846-ACE3-32015C505E23}"/>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10" name="Text Placeholder 8"/>
          <p:cNvSpPr>
            <a:spLocks noGrp="1"/>
          </p:cNvSpPr>
          <p:nvPr>
            <p:ph type="body" sz="quarter" idx="27"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8" name="Content Placeholder 6">
            <a:extLst>
              <a:ext uri="{FF2B5EF4-FFF2-40B4-BE49-F238E27FC236}">
                <a16:creationId xmlns:a16="http://schemas.microsoft.com/office/drawing/2014/main" id="{D0A3E1BD-1E87-4BF7-975A-8F2F10D63FE7}"/>
              </a:ext>
            </a:extLst>
          </p:cNvPr>
          <p:cNvSpPr>
            <a:spLocks noGrp="1"/>
          </p:cNvSpPr>
          <p:nvPr>
            <p:ph sz="quarter" idx="28"/>
          </p:nvPr>
        </p:nvSpPr>
        <p:spPr>
          <a:xfrm>
            <a:off x="457200" y="1504950"/>
            <a:ext cx="4038600" cy="2667000"/>
          </a:xfrm>
        </p:spPr>
        <p:txBody>
          <a:bodyPr>
            <a:normAutofit/>
          </a:bodyPr>
          <a:lstStyle>
            <a:lvl1pPr marL="0" indent="0">
              <a:buNone/>
              <a:defRPr sz="1800">
                <a:solidFill>
                  <a:srgbClr val="757676"/>
                </a:solidFill>
              </a:defRPr>
            </a:lvl1pPr>
          </a:lstStyle>
          <a:p>
            <a:pPr lvl="0"/>
            <a:r>
              <a:rPr lang="en-US"/>
              <a:t>Click to edit Master text styles</a:t>
            </a:r>
          </a:p>
        </p:txBody>
      </p:sp>
      <p:sp>
        <p:nvSpPr>
          <p:cNvPr id="11" name="Content Placeholder 6">
            <a:extLst>
              <a:ext uri="{FF2B5EF4-FFF2-40B4-BE49-F238E27FC236}">
                <a16:creationId xmlns:a16="http://schemas.microsoft.com/office/drawing/2014/main" id="{D148E545-3D00-43C4-A117-83CF4DCC6EA1}"/>
              </a:ext>
            </a:extLst>
          </p:cNvPr>
          <p:cNvSpPr>
            <a:spLocks noGrp="1"/>
          </p:cNvSpPr>
          <p:nvPr>
            <p:ph sz="quarter" idx="29"/>
          </p:nvPr>
        </p:nvSpPr>
        <p:spPr>
          <a:xfrm>
            <a:off x="4724400" y="1504950"/>
            <a:ext cx="4038600" cy="2667000"/>
          </a:xfrm>
        </p:spPr>
        <p:txBody>
          <a:bodyPr>
            <a:normAutofit/>
          </a:bodyPr>
          <a:lstStyle>
            <a:lvl1pPr marL="0" indent="0">
              <a:buNone/>
              <a:defRPr sz="1800">
                <a:solidFill>
                  <a:srgbClr val="757676"/>
                </a:solidFill>
              </a:defRPr>
            </a:lvl1pPr>
          </a:lstStyle>
          <a:p>
            <a:pPr lvl="0"/>
            <a:r>
              <a:rPr lang="en-US"/>
              <a:t>Click to edit Master text styles</a:t>
            </a:r>
          </a:p>
        </p:txBody>
      </p:sp>
    </p:spTree>
    <p:extLst>
      <p:ext uri="{BB962C8B-B14F-4D97-AF65-F5344CB8AC3E}">
        <p14:creationId xmlns:p14="http://schemas.microsoft.com/office/powerpoint/2010/main" val="341930427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hree columns_Main Content ">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b="1">
                <a:solidFill>
                  <a:srgbClr val="012B5B"/>
                </a:solidFill>
              </a:defRPr>
            </a:lvl1pPr>
          </a:lstStyle>
          <a:p>
            <a:r>
              <a:rPr lang="en-US"/>
              <a:t>Click to edit Master title style</a:t>
            </a:r>
            <a:endParaRPr lang="en-JM" dirty="0"/>
          </a:p>
        </p:txBody>
      </p:sp>
      <p:sp>
        <p:nvSpPr>
          <p:cNvPr id="14" name="Text Placeholder 17"/>
          <p:cNvSpPr>
            <a:spLocks noGrp="1"/>
          </p:cNvSpPr>
          <p:nvPr>
            <p:ph type="body" sz="quarter" idx="23"/>
          </p:nvPr>
        </p:nvSpPr>
        <p:spPr>
          <a:xfrm>
            <a:off x="457200" y="876300"/>
            <a:ext cx="5029200" cy="323850"/>
          </a:xfrm>
        </p:spPr>
        <p:txBody>
          <a:bodyPr>
            <a:normAutofit/>
          </a:bodyPr>
          <a:lstStyle>
            <a:lvl1pPr marL="0" indent="0" algn="l">
              <a:buFontTx/>
              <a:buNone/>
              <a:defRPr sz="1400" b="1" i="0">
                <a:solidFill>
                  <a:srgbClr val="757676"/>
                </a:solidFill>
                <a:latin typeface="+mj-lt"/>
                <a:ea typeface="Open Sans" panose="020B0606030504020204" pitchFamily="34" charset="0"/>
                <a:cs typeface="Open Sans Light"/>
              </a:defRPr>
            </a:lvl1pPr>
            <a:lvl2pPr marL="342900" indent="0">
              <a:buFontTx/>
              <a:buNone/>
              <a:defRPr sz="788">
                <a:latin typeface="Mission Gothic Regular" pitchFamily="50" charset="0"/>
              </a:defRPr>
            </a:lvl2pPr>
            <a:lvl3pPr marL="685800" indent="0">
              <a:buFontTx/>
              <a:buNone/>
              <a:defRPr sz="788">
                <a:latin typeface="Mission Gothic Regular" pitchFamily="50" charset="0"/>
              </a:defRPr>
            </a:lvl3pPr>
            <a:lvl4pPr marL="1028700" indent="0">
              <a:buFontTx/>
              <a:buNone/>
              <a:defRPr sz="788">
                <a:latin typeface="Mission Gothic Regular" pitchFamily="50" charset="0"/>
              </a:defRPr>
            </a:lvl4pPr>
            <a:lvl5pPr marL="1371600" indent="0">
              <a:buFontTx/>
              <a:buNone/>
              <a:defRPr sz="788">
                <a:latin typeface="Mission Gothic Regular" pitchFamily="50" charset="0"/>
              </a:defRPr>
            </a:lvl5pPr>
          </a:lstStyle>
          <a:p>
            <a:pPr lvl="0"/>
            <a:r>
              <a:rPr lang="en-US"/>
              <a:t>Click to edit Master text styles</a:t>
            </a:r>
          </a:p>
        </p:txBody>
      </p:sp>
      <p:cxnSp>
        <p:nvCxnSpPr>
          <p:cNvPr id="13" name="Straight Connector 12">
            <a:extLst>
              <a:ext uri="{FF2B5EF4-FFF2-40B4-BE49-F238E27FC236}">
                <a16:creationId xmlns:a16="http://schemas.microsoft.com/office/drawing/2014/main" id="{83805A1E-14B2-2846-ACE3-32015C505E23}"/>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9" name="Text Placeholder 8"/>
          <p:cNvSpPr>
            <a:spLocks noGrp="1"/>
          </p:cNvSpPr>
          <p:nvPr>
            <p:ph type="body" sz="quarter" idx="27"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10" name="Content Placeholder 3">
            <a:extLst>
              <a:ext uri="{FF2B5EF4-FFF2-40B4-BE49-F238E27FC236}">
                <a16:creationId xmlns:a16="http://schemas.microsoft.com/office/drawing/2014/main" id="{9DB419FB-290C-46E6-85E8-7BE5CB7E8C6F}"/>
              </a:ext>
            </a:extLst>
          </p:cNvPr>
          <p:cNvSpPr>
            <a:spLocks noGrp="1"/>
          </p:cNvSpPr>
          <p:nvPr>
            <p:ph sz="quarter" idx="62" hasCustomPrompt="1"/>
          </p:nvPr>
        </p:nvSpPr>
        <p:spPr>
          <a:xfrm>
            <a:off x="511628" y="1276350"/>
            <a:ext cx="2536372" cy="2819400"/>
          </a:xfrm>
        </p:spPr>
        <p:txBody>
          <a:bodyPr>
            <a:normAutofit/>
          </a:bodyPr>
          <a:lstStyle>
            <a:lvl1pPr marL="171450" indent="-171450">
              <a:spcBef>
                <a:spcPts val="600"/>
              </a:spcBef>
              <a:spcAft>
                <a:spcPts val="600"/>
              </a:spcAft>
              <a:buClr>
                <a:srgbClr val="012B5B"/>
              </a:buClr>
              <a:buFont typeface="Arial" pitchFamily="34" charset="0"/>
              <a:buChar char="•"/>
              <a:defRPr sz="1800">
                <a:solidFill>
                  <a:srgbClr val="757676"/>
                </a:solidFill>
              </a:defRPr>
            </a:lvl1pPr>
          </a:lstStyle>
          <a:p>
            <a:pPr lvl="0"/>
            <a:r>
              <a:rPr lang="en-US" dirty="0"/>
              <a:t>Click to edit text styles</a:t>
            </a:r>
          </a:p>
        </p:txBody>
      </p:sp>
      <p:sp>
        <p:nvSpPr>
          <p:cNvPr id="11" name="Content Placeholder 3">
            <a:extLst>
              <a:ext uri="{FF2B5EF4-FFF2-40B4-BE49-F238E27FC236}">
                <a16:creationId xmlns:a16="http://schemas.microsoft.com/office/drawing/2014/main" id="{82AE46F6-3914-4CCC-A3F2-19B0AF4ECBBC}"/>
              </a:ext>
            </a:extLst>
          </p:cNvPr>
          <p:cNvSpPr>
            <a:spLocks noGrp="1"/>
          </p:cNvSpPr>
          <p:nvPr>
            <p:ph sz="quarter" idx="64" hasCustomPrompt="1"/>
          </p:nvPr>
        </p:nvSpPr>
        <p:spPr>
          <a:xfrm>
            <a:off x="6172200" y="1276350"/>
            <a:ext cx="2499359" cy="2819400"/>
          </a:xfrm>
        </p:spPr>
        <p:txBody>
          <a:bodyPr>
            <a:normAutofit/>
          </a:bodyPr>
          <a:lstStyle>
            <a:lvl1pPr marL="171450" indent="-171450">
              <a:spcBef>
                <a:spcPts val="600"/>
              </a:spcBef>
              <a:spcAft>
                <a:spcPts val="600"/>
              </a:spcAft>
              <a:buClr>
                <a:srgbClr val="012B5B"/>
              </a:buClr>
              <a:buFont typeface="Arial" pitchFamily="34" charset="0"/>
              <a:buChar char="•"/>
              <a:defRPr sz="1800">
                <a:solidFill>
                  <a:srgbClr val="757676"/>
                </a:solidFill>
              </a:defRPr>
            </a:lvl1pPr>
          </a:lstStyle>
          <a:p>
            <a:pPr lvl="0"/>
            <a:r>
              <a:rPr lang="en-US" dirty="0"/>
              <a:t>Click to edit text styles</a:t>
            </a:r>
          </a:p>
        </p:txBody>
      </p:sp>
      <p:sp>
        <p:nvSpPr>
          <p:cNvPr id="12" name="Content Placeholder 3">
            <a:extLst>
              <a:ext uri="{FF2B5EF4-FFF2-40B4-BE49-F238E27FC236}">
                <a16:creationId xmlns:a16="http://schemas.microsoft.com/office/drawing/2014/main" id="{354AD959-420F-403A-9CD7-D657729B8144}"/>
              </a:ext>
            </a:extLst>
          </p:cNvPr>
          <p:cNvSpPr>
            <a:spLocks noGrp="1"/>
          </p:cNvSpPr>
          <p:nvPr>
            <p:ph sz="quarter" idx="65" hasCustomPrompt="1"/>
          </p:nvPr>
        </p:nvSpPr>
        <p:spPr>
          <a:xfrm>
            <a:off x="3334293" y="1276350"/>
            <a:ext cx="2536372" cy="2819400"/>
          </a:xfrm>
        </p:spPr>
        <p:txBody>
          <a:bodyPr>
            <a:normAutofit/>
          </a:bodyPr>
          <a:lstStyle>
            <a:lvl1pPr marL="171450" indent="-171450">
              <a:spcBef>
                <a:spcPts val="600"/>
              </a:spcBef>
              <a:spcAft>
                <a:spcPts val="600"/>
              </a:spcAft>
              <a:buClr>
                <a:srgbClr val="012B5B"/>
              </a:buClr>
              <a:buFont typeface="Arial" pitchFamily="34" charset="0"/>
              <a:buChar char="•"/>
              <a:defRPr sz="1800">
                <a:solidFill>
                  <a:srgbClr val="757676"/>
                </a:solidFill>
              </a:defRPr>
            </a:lvl1pPr>
          </a:lstStyle>
          <a:p>
            <a:pPr lvl="0"/>
            <a:r>
              <a:rPr lang="en-US" dirty="0"/>
              <a:t>Click to edit text styles</a:t>
            </a:r>
          </a:p>
        </p:txBody>
      </p:sp>
    </p:spTree>
    <p:extLst>
      <p:ext uri="{BB962C8B-B14F-4D97-AF65-F5344CB8AC3E}">
        <p14:creationId xmlns:p14="http://schemas.microsoft.com/office/powerpoint/2010/main" val="413810363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hree columns_Main Content with headers">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b="1">
                <a:solidFill>
                  <a:srgbClr val="012B5B"/>
                </a:solidFill>
              </a:defRPr>
            </a:lvl1pPr>
          </a:lstStyle>
          <a:p>
            <a:r>
              <a:rPr lang="en-US"/>
              <a:t>Click to edit Master title style</a:t>
            </a:r>
            <a:endParaRPr lang="en-JM" dirty="0"/>
          </a:p>
        </p:txBody>
      </p:sp>
      <p:sp>
        <p:nvSpPr>
          <p:cNvPr id="8" name="Content Placeholder 38"/>
          <p:cNvSpPr>
            <a:spLocks noGrp="1"/>
          </p:cNvSpPr>
          <p:nvPr>
            <p:ph sz="quarter" idx="39" hasCustomPrompt="1"/>
          </p:nvPr>
        </p:nvSpPr>
        <p:spPr>
          <a:xfrm>
            <a:off x="511628" y="3181350"/>
            <a:ext cx="2514601" cy="228600"/>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1</a:t>
            </a:r>
          </a:p>
        </p:txBody>
      </p:sp>
      <p:sp>
        <p:nvSpPr>
          <p:cNvPr id="12" name="Content Placeholder 38"/>
          <p:cNvSpPr>
            <a:spLocks noGrp="1"/>
          </p:cNvSpPr>
          <p:nvPr>
            <p:ph sz="quarter" idx="61" hasCustomPrompt="1"/>
          </p:nvPr>
        </p:nvSpPr>
        <p:spPr>
          <a:xfrm>
            <a:off x="6150429" y="3181350"/>
            <a:ext cx="2499359" cy="228600"/>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3</a:t>
            </a:r>
          </a:p>
        </p:txBody>
      </p:sp>
      <p:sp>
        <p:nvSpPr>
          <p:cNvPr id="14" name="Text Placeholder 17"/>
          <p:cNvSpPr>
            <a:spLocks noGrp="1"/>
          </p:cNvSpPr>
          <p:nvPr>
            <p:ph type="body" sz="quarter" idx="23"/>
          </p:nvPr>
        </p:nvSpPr>
        <p:spPr>
          <a:xfrm>
            <a:off x="457200" y="876300"/>
            <a:ext cx="5029200" cy="323850"/>
          </a:xfrm>
        </p:spPr>
        <p:txBody>
          <a:bodyPr>
            <a:normAutofit/>
          </a:bodyPr>
          <a:lstStyle>
            <a:lvl1pPr marL="0" indent="0" algn="l">
              <a:buFontTx/>
              <a:buNone/>
              <a:defRPr sz="1400" b="1" i="0">
                <a:solidFill>
                  <a:srgbClr val="757676"/>
                </a:solidFill>
                <a:latin typeface="+mj-lt"/>
                <a:ea typeface="Open Sans" panose="020B0606030504020204" pitchFamily="34" charset="0"/>
                <a:cs typeface="Open Sans Light"/>
              </a:defRPr>
            </a:lvl1pPr>
            <a:lvl2pPr marL="342900" indent="0">
              <a:buFontTx/>
              <a:buNone/>
              <a:defRPr sz="788">
                <a:latin typeface="Mission Gothic Regular" pitchFamily="50" charset="0"/>
              </a:defRPr>
            </a:lvl2pPr>
            <a:lvl3pPr marL="685800" indent="0">
              <a:buFontTx/>
              <a:buNone/>
              <a:defRPr sz="788">
                <a:latin typeface="Mission Gothic Regular" pitchFamily="50" charset="0"/>
              </a:defRPr>
            </a:lvl3pPr>
            <a:lvl4pPr marL="1028700" indent="0">
              <a:buFontTx/>
              <a:buNone/>
              <a:defRPr sz="788">
                <a:latin typeface="Mission Gothic Regular" pitchFamily="50" charset="0"/>
              </a:defRPr>
            </a:lvl4pPr>
            <a:lvl5pPr marL="1371600" indent="0">
              <a:buFontTx/>
              <a:buNone/>
              <a:defRPr sz="788">
                <a:latin typeface="Mission Gothic Regular" pitchFamily="50" charset="0"/>
              </a:defRPr>
            </a:lvl5pPr>
          </a:lstStyle>
          <a:p>
            <a:pPr lvl="0"/>
            <a:r>
              <a:rPr lang="en-US"/>
              <a:t>Click to edit Master text styles</a:t>
            </a:r>
          </a:p>
        </p:txBody>
      </p:sp>
      <p:cxnSp>
        <p:nvCxnSpPr>
          <p:cNvPr id="13" name="Straight Connector 12">
            <a:extLst>
              <a:ext uri="{FF2B5EF4-FFF2-40B4-BE49-F238E27FC236}">
                <a16:creationId xmlns:a16="http://schemas.microsoft.com/office/drawing/2014/main" id="{83805A1E-14B2-2846-ACE3-32015C505E23}"/>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17" name="Content Placeholder 38"/>
          <p:cNvSpPr>
            <a:spLocks noGrp="1"/>
          </p:cNvSpPr>
          <p:nvPr>
            <p:ph sz="quarter" idx="65" hasCustomPrompt="1"/>
          </p:nvPr>
        </p:nvSpPr>
        <p:spPr>
          <a:xfrm>
            <a:off x="3331029" y="3181350"/>
            <a:ext cx="2590800" cy="228600"/>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2</a:t>
            </a:r>
          </a:p>
        </p:txBody>
      </p:sp>
      <p:sp>
        <p:nvSpPr>
          <p:cNvPr id="5" name="Text Placeholder 4"/>
          <p:cNvSpPr>
            <a:spLocks noGrp="1"/>
          </p:cNvSpPr>
          <p:nvPr>
            <p:ph type="body" sz="quarter" idx="66" hasCustomPrompt="1"/>
          </p:nvPr>
        </p:nvSpPr>
        <p:spPr>
          <a:xfrm>
            <a:off x="6150429" y="3409950"/>
            <a:ext cx="2499359" cy="685800"/>
          </a:xfrm>
        </p:spPr>
        <p:txBody>
          <a:bodyPr>
            <a:normAutofit/>
          </a:bodyPr>
          <a:lstStyle>
            <a:lvl1pPr marL="171450" indent="-171450">
              <a:buClr>
                <a:srgbClr val="012B5B"/>
              </a:buClr>
              <a:buFont typeface="Arial" pitchFamily="34" charset="0"/>
              <a:buChar char="•"/>
              <a:defRPr sz="1400">
                <a:solidFill>
                  <a:srgbClr val="757676"/>
                </a:solidFill>
              </a:defRPr>
            </a:lvl1pPr>
          </a:lstStyle>
          <a:p>
            <a:pPr lvl="0"/>
            <a:r>
              <a:rPr lang="en-US" dirty="0"/>
              <a:t>Click to edit text</a:t>
            </a:r>
          </a:p>
        </p:txBody>
      </p:sp>
      <p:sp>
        <p:nvSpPr>
          <p:cNvPr id="20" name="Text Placeholder 4"/>
          <p:cNvSpPr>
            <a:spLocks noGrp="1"/>
          </p:cNvSpPr>
          <p:nvPr>
            <p:ph type="body" sz="quarter" idx="67" hasCustomPrompt="1"/>
          </p:nvPr>
        </p:nvSpPr>
        <p:spPr>
          <a:xfrm>
            <a:off x="3331029" y="3409950"/>
            <a:ext cx="2590800" cy="685800"/>
          </a:xfrm>
        </p:spPr>
        <p:txBody>
          <a:bodyPr>
            <a:normAutofit/>
          </a:bodyPr>
          <a:lstStyle>
            <a:lvl1pPr marL="171450" indent="-171450">
              <a:buClr>
                <a:srgbClr val="012B5B"/>
              </a:buClr>
              <a:buFont typeface="Arial" pitchFamily="34" charset="0"/>
              <a:buChar char="•"/>
              <a:defRPr sz="1400">
                <a:solidFill>
                  <a:srgbClr val="757676"/>
                </a:solidFill>
              </a:defRPr>
            </a:lvl1pPr>
          </a:lstStyle>
          <a:p>
            <a:pPr lvl="0"/>
            <a:r>
              <a:rPr lang="en-US" dirty="0"/>
              <a:t>Click to edit text</a:t>
            </a:r>
          </a:p>
        </p:txBody>
      </p:sp>
      <p:sp>
        <p:nvSpPr>
          <p:cNvPr id="21" name="Text Placeholder 4"/>
          <p:cNvSpPr>
            <a:spLocks noGrp="1"/>
          </p:cNvSpPr>
          <p:nvPr>
            <p:ph type="body" sz="quarter" idx="68" hasCustomPrompt="1"/>
          </p:nvPr>
        </p:nvSpPr>
        <p:spPr>
          <a:xfrm>
            <a:off x="500742" y="3409950"/>
            <a:ext cx="2525487" cy="685800"/>
          </a:xfrm>
        </p:spPr>
        <p:txBody>
          <a:bodyPr>
            <a:normAutofit/>
          </a:bodyPr>
          <a:lstStyle>
            <a:lvl1pPr marL="171450" indent="-171450">
              <a:buClr>
                <a:srgbClr val="012B5B"/>
              </a:buClr>
              <a:buFont typeface="Arial" pitchFamily="34" charset="0"/>
              <a:buChar char="•"/>
              <a:defRPr sz="1400">
                <a:solidFill>
                  <a:srgbClr val="757676"/>
                </a:solidFill>
              </a:defRPr>
            </a:lvl1pPr>
          </a:lstStyle>
          <a:p>
            <a:pPr lvl="0"/>
            <a:r>
              <a:rPr lang="en-US" dirty="0"/>
              <a:t>Click to edit text</a:t>
            </a:r>
          </a:p>
        </p:txBody>
      </p:sp>
      <p:sp>
        <p:nvSpPr>
          <p:cNvPr id="19" name="Text Placeholder 8"/>
          <p:cNvSpPr>
            <a:spLocks noGrp="1"/>
          </p:cNvSpPr>
          <p:nvPr>
            <p:ph type="body" sz="quarter" idx="27"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18" name="Content Placeholder 3">
            <a:extLst>
              <a:ext uri="{FF2B5EF4-FFF2-40B4-BE49-F238E27FC236}">
                <a16:creationId xmlns:a16="http://schemas.microsoft.com/office/drawing/2014/main" id="{E0FE971B-80EB-404E-BA02-253E3CE891F5}"/>
              </a:ext>
            </a:extLst>
          </p:cNvPr>
          <p:cNvSpPr>
            <a:spLocks noGrp="1"/>
          </p:cNvSpPr>
          <p:nvPr>
            <p:ph sz="quarter" idx="62" hasCustomPrompt="1"/>
          </p:nvPr>
        </p:nvSpPr>
        <p:spPr>
          <a:xfrm>
            <a:off x="511628" y="1276350"/>
            <a:ext cx="2536372" cy="1905000"/>
          </a:xfrm>
        </p:spPr>
        <p:txBody>
          <a:bodyPr>
            <a:normAutofit/>
          </a:bodyPr>
          <a:lstStyle>
            <a:lvl1pPr marL="171450" indent="-171450">
              <a:spcBef>
                <a:spcPts val="600"/>
              </a:spcBef>
              <a:spcAft>
                <a:spcPts val="600"/>
              </a:spcAft>
              <a:buClr>
                <a:srgbClr val="012B5B"/>
              </a:buClr>
              <a:buFont typeface="Arial" pitchFamily="34" charset="0"/>
              <a:buChar char="•"/>
              <a:defRPr sz="1400">
                <a:solidFill>
                  <a:srgbClr val="757676"/>
                </a:solidFill>
              </a:defRPr>
            </a:lvl1pPr>
          </a:lstStyle>
          <a:p>
            <a:pPr lvl="0"/>
            <a:r>
              <a:rPr lang="en-US" dirty="0"/>
              <a:t>Click to edit text styles</a:t>
            </a:r>
          </a:p>
        </p:txBody>
      </p:sp>
      <p:sp>
        <p:nvSpPr>
          <p:cNvPr id="22" name="Content Placeholder 3">
            <a:extLst>
              <a:ext uri="{FF2B5EF4-FFF2-40B4-BE49-F238E27FC236}">
                <a16:creationId xmlns:a16="http://schemas.microsoft.com/office/drawing/2014/main" id="{47F06F22-C41F-42F2-8960-E32397B3268C}"/>
              </a:ext>
            </a:extLst>
          </p:cNvPr>
          <p:cNvSpPr>
            <a:spLocks noGrp="1"/>
          </p:cNvSpPr>
          <p:nvPr>
            <p:ph sz="quarter" idx="64" hasCustomPrompt="1"/>
          </p:nvPr>
        </p:nvSpPr>
        <p:spPr>
          <a:xfrm>
            <a:off x="6172200" y="1276350"/>
            <a:ext cx="2499359" cy="1905000"/>
          </a:xfrm>
        </p:spPr>
        <p:txBody>
          <a:bodyPr>
            <a:normAutofit/>
          </a:bodyPr>
          <a:lstStyle>
            <a:lvl1pPr marL="171450" indent="-171450">
              <a:spcBef>
                <a:spcPts val="600"/>
              </a:spcBef>
              <a:spcAft>
                <a:spcPts val="600"/>
              </a:spcAft>
              <a:buClr>
                <a:srgbClr val="012B5B"/>
              </a:buClr>
              <a:buFont typeface="Arial" pitchFamily="34" charset="0"/>
              <a:buChar char="•"/>
              <a:defRPr sz="1400">
                <a:solidFill>
                  <a:srgbClr val="757676"/>
                </a:solidFill>
              </a:defRPr>
            </a:lvl1pPr>
          </a:lstStyle>
          <a:p>
            <a:pPr lvl="0"/>
            <a:r>
              <a:rPr lang="en-US" dirty="0"/>
              <a:t>Click to edit text styles</a:t>
            </a:r>
          </a:p>
        </p:txBody>
      </p:sp>
      <p:sp>
        <p:nvSpPr>
          <p:cNvPr id="23" name="Content Placeholder 3">
            <a:extLst>
              <a:ext uri="{FF2B5EF4-FFF2-40B4-BE49-F238E27FC236}">
                <a16:creationId xmlns:a16="http://schemas.microsoft.com/office/drawing/2014/main" id="{C2B870EE-0367-4D36-977A-4C91B1F5FF7C}"/>
              </a:ext>
            </a:extLst>
          </p:cNvPr>
          <p:cNvSpPr>
            <a:spLocks noGrp="1"/>
          </p:cNvSpPr>
          <p:nvPr>
            <p:ph sz="quarter" idx="69" hasCustomPrompt="1"/>
          </p:nvPr>
        </p:nvSpPr>
        <p:spPr>
          <a:xfrm>
            <a:off x="3334293" y="1276350"/>
            <a:ext cx="2536372" cy="1905000"/>
          </a:xfrm>
        </p:spPr>
        <p:txBody>
          <a:bodyPr>
            <a:normAutofit/>
          </a:bodyPr>
          <a:lstStyle>
            <a:lvl1pPr marL="171450" indent="-171450">
              <a:spcBef>
                <a:spcPts val="600"/>
              </a:spcBef>
              <a:spcAft>
                <a:spcPts val="600"/>
              </a:spcAft>
              <a:buClr>
                <a:srgbClr val="012B5B"/>
              </a:buClr>
              <a:buFont typeface="Arial" pitchFamily="34" charset="0"/>
              <a:buChar char="•"/>
              <a:defRPr sz="1400">
                <a:solidFill>
                  <a:srgbClr val="757676"/>
                </a:solidFill>
              </a:defRPr>
            </a:lvl1pPr>
          </a:lstStyle>
          <a:p>
            <a:pPr lvl="0"/>
            <a:r>
              <a:rPr lang="en-US" dirty="0"/>
              <a:t>Click to edit text styles</a:t>
            </a:r>
          </a:p>
        </p:txBody>
      </p:sp>
    </p:spTree>
    <p:extLst>
      <p:ext uri="{BB962C8B-B14F-4D97-AF65-F5344CB8AC3E}">
        <p14:creationId xmlns:p14="http://schemas.microsoft.com/office/powerpoint/2010/main" val="86303728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hree columns with header">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b="1">
                <a:solidFill>
                  <a:srgbClr val="012B5B"/>
                </a:solidFill>
              </a:defRPr>
            </a:lvl1pPr>
          </a:lstStyle>
          <a:p>
            <a:r>
              <a:rPr lang="en-US"/>
              <a:t>Click to edit Master title style</a:t>
            </a:r>
            <a:endParaRPr lang="en-JM" dirty="0"/>
          </a:p>
        </p:txBody>
      </p:sp>
      <p:sp>
        <p:nvSpPr>
          <p:cNvPr id="8" name="Content Placeholder 38"/>
          <p:cNvSpPr>
            <a:spLocks noGrp="1"/>
          </p:cNvSpPr>
          <p:nvPr>
            <p:ph sz="quarter" idx="39" hasCustomPrompt="1"/>
          </p:nvPr>
        </p:nvSpPr>
        <p:spPr>
          <a:xfrm>
            <a:off x="457200" y="1581150"/>
            <a:ext cx="2514600" cy="347472"/>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1</a:t>
            </a:r>
          </a:p>
        </p:txBody>
      </p:sp>
      <p:sp>
        <p:nvSpPr>
          <p:cNvPr id="12" name="Content Placeholder 38"/>
          <p:cNvSpPr>
            <a:spLocks noGrp="1"/>
          </p:cNvSpPr>
          <p:nvPr>
            <p:ph sz="quarter" idx="61" hasCustomPrompt="1"/>
          </p:nvPr>
        </p:nvSpPr>
        <p:spPr>
          <a:xfrm>
            <a:off x="6248892" y="1581150"/>
            <a:ext cx="2422666" cy="347472"/>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3</a:t>
            </a:r>
          </a:p>
        </p:txBody>
      </p:sp>
      <p:sp>
        <p:nvSpPr>
          <p:cNvPr id="14" name="Text Placeholder 17"/>
          <p:cNvSpPr>
            <a:spLocks noGrp="1"/>
          </p:cNvSpPr>
          <p:nvPr>
            <p:ph type="body" sz="quarter" idx="23"/>
          </p:nvPr>
        </p:nvSpPr>
        <p:spPr>
          <a:xfrm>
            <a:off x="457200" y="876300"/>
            <a:ext cx="5029200" cy="323850"/>
          </a:xfrm>
        </p:spPr>
        <p:txBody>
          <a:bodyPr>
            <a:normAutofit/>
          </a:bodyPr>
          <a:lstStyle>
            <a:lvl1pPr marL="0" indent="0" algn="l">
              <a:buFontTx/>
              <a:buNone/>
              <a:defRPr sz="1400" b="1" i="0">
                <a:solidFill>
                  <a:srgbClr val="757676"/>
                </a:solidFill>
                <a:latin typeface="+mj-lt"/>
                <a:ea typeface="Open Sans" panose="020B0606030504020204" pitchFamily="34" charset="0"/>
                <a:cs typeface="Open Sans Light"/>
              </a:defRPr>
            </a:lvl1pPr>
            <a:lvl2pPr marL="342900" indent="0">
              <a:buFontTx/>
              <a:buNone/>
              <a:defRPr sz="788">
                <a:latin typeface="Mission Gothic Regular" pitchFamily="50" charset="0"/>
              </a:defRPr>
            </a:lvl2pPr>
            <a:lvl3pPr marL="685800" indent="0">
              <a:buFontTx/>
              <a:buNone/>
              <a:defRPr sz="788">
                <a:latin typeface="Mission Gothic Regular" pitchFamily="50" charset="0"/>
              </a:defRPr>
            </a:lvl3pPr>
            <a:lvl4pPr marL="1028700" indent="0">
              <a:buFontTx/>
              <a:buNone/>
              <a:defRPr sz="788">
                <a:latin typeface="Mission Gothic Regular" pitchFamily="50" charset="0"/>
              </a:defRPr>
            </a:lvl4pPr>
            <a:lvl5pPr marL="1371600" indent="0">
              <a:buFontTx/>
              <a:buNone/>
              <a:defRPr sz="788">
                <a:latin typeface="Mission Gothic Regular" pitchFamily="50" charset="0"/>
              </a:defRPr>
            </a:lvl5pPr>
          </a:lstStyle>
          <a:p>
            <a:pPr lvl="0"/>
            <a:r>
              <a:rPr lang="en-US"/>
              <a:t>Click to edit Master text styles</a:t>
            </a:r>
          </a:p>
        </p:txBody>
      </p:sp>
      <p:cxnSp>
        <p:nvCxnSpPr>
          <p:cNvPr id="13" name="Straight Connector 12">
            <a:extLst>
              <a:ext uri="{FF2B5EF4-FFF2-40B4-BE49-F238E27FC236}">
                <a16:creationId xmlns:a16="http://schemas.microsoft.com/office/drawing/2014/main" id="{83805A1E-14B2-2846-ACE3-32015C505E23}"/>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17" name="Content Placeholder 38"/>
          <p:cNvSpPr>
            <a:spLocks noGrp="1"/>
          </p:cNvSpPr>
          <p:nvPr>
            <p:ph sz="quarter" idx="65" hasCustomPrompt="1"/>
          </p:nvPr>
        </p:nvSpPr>
        <p:spPr>
          <a:xfrm>
            <a:off x="3429000" y="1581150"/>
            <a:ext cx="2438400" cy="347472"/>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2</a:t>
            </a:r>
          </a:p>
        </p:txBody>
      </p:sp>
      <p:sp>
        <p:nvSpPr>
          <p:cNvPr id="21" name="Text Placeholder 8"/>
          <p:cNvSpPr>
            <a:spLocks noGrp="1"/>
          </p:cNvSpPr>
          <p:nvPr>
            <p:ph type="body" sz="quarter" idx="27" hasCustomPrompt="1"/>
          </p:nvPr>
        </p:nvSpPr>
        <p:spPr>
          <a:xfrm>
            <a:off x="457200" y="4248150"/>
            <a:ext cx="8262257"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18" name="Content Placeholder 3">
            <a:extLst>
              <a:ext uri="{FF2B5EF4-FFF2-40B4-BE49-F238E27FC236}">
                <a16:creationId xmlns:a16="http://schemas.microsoft.com/office/drawing/2014/main" id="{5F123E01-E2C3-4123-A989-0904B7554885}"/>
              </a:ext>
            </a:extLst>
          </p:cNvPr>
          <p:cNvSpPr>
            <a:spLocks noGrp="1"/>
          </p:cNvSpPr>
          <p:nvPr>
            <p:ph sz="quarter" idx="62" hasCustomPrompt="1"/>
          </p:nvPr>
        </p:nvSpPr>
        <p:spPr>
          <a:xfrm>
            <a:off x="457198" y="1928622"/>
            <a:ext cx="2536372" cy="2167128"/>
          </a:xfrm>
        </p:spPr>
        <p:txBody>
          <a:bodyPr>
            <a:normAutofit/>
          </a:bodyPr>
          <a:lstStyle>
            <a:lvl1pPr marL="171450" indent="-171450">
              <a:spcBef>
                <a:spcPts val="600"/>
              </a:spcBef>
              <a:spcAft>
                <a:spcPts val="600"/>
              </a:spcAft>
              <a:buClr>
                <a:srgbClr val="012B5B"/>
              </a:buClr>
              <a:buFont typeface="Arial" pitchFamily="34" charset="0"/>
              <a:buChar char="•"/>
              <a:defRPr sz="1600">
                <a:solidFill>
                  <a:srgbClr val="757676"/>
                </a:solidFill>
              </a:defRPr>
            </a:lvl1pPr>
          </a:lstStyle>
          <a:p>
            <a:pPr lvl="0"/>
            <a:r>
              <a:rPr lang="en-US" dirty="0"/>
              <a:t>Click to edit text styles</a:t>
            </a:r>
          </a:p>
        </p:txBody>
      </p:sp>
      <p:sp>
        <p:nvSpPr>
          <p:cNvPr id="19" name="Content Placeholder 3">
            <a:extLst>
              <a:ext uri="{FF2B5EF4-FFF2-40B4-BE49-F238E27FC236}">
                <a16:creationId xmlns:a16="http://schemas.microsoft.com/office/drawing/2014/main" id="{D642302E-A8BB-49BB-9BB2-FBB75F9CE4C1}"/>
              </a:ext>
            </a:extLst>
          </p:cNvPr>
          <p:cNvSpPr>
            <a:spLocks noGrp="1"/>
          </p:cNvSpPr>
          <p:nvPr>
            <p:ph sz="quarter" idx="64" hasCustomPrompt="1"/>
          </p:nvPr>
        </p:nvSpPr>
        <p:spPr>
          <a:xfrm>
            <a:off x="6268019" y="1928622"/>
            <a:ext cx="2402817" cy="2167128"/>
          </a:xfrm>
        </p:spPr>
        <p:txBody>
          <a:bodyPr>
            <a:normAutofit/>
          </a:bodyPr>
          <a:lstStyle>
            <a:lvl1pPr marL="171450" indent="-171450">
              <a:spcBef>
                <a:spcPts val="600"/>
              </a:spcBef>
              <a:spcAft>
                <a:spcPts val="600"/>
              </a:spcAft>
              <a:buClr>
                <a:srgbClr val="012B5B"/>
              </a:buClr>
              <a:buFont typeface="Arial" pitchFamily="34" charset="0"/>
              <a:buChar char="•"/>
              <a:defRPr sz="1600">
                <a:solidFill>
                  <a:srgbClr val="757676"/>
                </a:solidFill>
              </a:defRPr>
            </a:lvl1pPr>
          </a:lstStyle>
          <a:p>
            <a:pPr lvl="0"/>
            <a:r>
              <a:rPr lang="en-US" dirty="0"/>
              <a:t>Click to edit text styles</a:t>
            </a:r>
          </a:p>
        </p:txBody>
      </p:sp>
      <p:sp>
        <p:nvSpPr>
          <p:cNvPr id="20" name="Content Placeholder 3">
            <a:extLst>
              <a:ext uri="{FF2B5EF4-FFF2-40B4-BE49-F238E27FC236}">
                <a16:creationId xmlns:a16="http://schemas.microsoft.com/office/drawing/2014/main" id="{037C9C5D-1E60-4941-90AE-3E1A98E48F3D}"/>
              </a:ext>
            </a:extLst>
          </p:cNvPr>
          <p:cNvSpPr>
            <a:spLocks noGrp="1"/>
          </p:cNvSpPr>
          <p:nvPr>
            <p:ph sz="quarter" idx="66" hasCustomPrompt="1"/>
          </p:nvPr>
        </p:nvSpPr>
        <p:spPr>
          <a:xfrm>
            <a:off x="3429000" y="1928622"/>
            <a:ext cx="2438400" cy="2167128"/>
          </a:xfrm>
        </p:spPr>
        <p:txBody>
          <a:bodyPr>
            <a:normAutofit/>
          </a:bodyPr>
          <a:lstStyle>
            <a:lvl1pPr marL="171450" indent="-171450">
              <a:spcBef>
                <a:spcPts val="600"/>
              </a:spcBef>
              <a:spcAft>
                <a:spcPts val="600"/>
              </a:spcAft>
              <a:buClr>
                <a:srgbClr val="012B5B"/>
              </a:buClr>
              <a:buFont typeface="Arial" pitchFamily="34" charset="0"/>
              <a:buChar char="•"/>
              <a:defRPr sz="1600">
                <a:solidFill>
                  <a:srgbClr val="757676"/>
                </a:solidFill>
              </a:defRPr>
            </a:lvl1pPr>
          </a:lstStyle>
          <a:p>
            <a:pPr lvl="0"/>
            <a:r>
              <a:rPr lang="en-US" dirty="0"/>
              <a:t>Click to edit text styles</a:t>
            </a:r>
          </a:p>
        </p:txBody>
      </p:sp>
    </p:spTree>
    <p:extLst>
      <p:ext uri="{BB962C8B-B14F-4D97-AF65-F5344CB8AC3E}">
        <p14:creationId xmlns:p14="http://schemas.microsoft.com/office/powerpoint/2010/main" val="170488093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hree columns with header_Circle">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b="1">
                <a:solidFill>
                  <a:srgbClr val="012B5B"/>
                </a:solidFill>
              </a:defRPr>
            </a:lvl1pPr>
          </a:lstStyle>
          <a:p>
            <a:r>
              <a:rPr lang="en-US"/>
              <a:t>Click to edit Master title style</a:t>
            </a:r>
            <a:endParaRPr lang="en-JM" dirty="0"/>
          </a:p>
        </p:txBody>
      </p:sp>
      <p:sp>
        <p:nvSpPr>
          <p:cNvPr id="8" name="Content Placeholder 38"/>
          <p:cNvSpPr>
            <a:spLocks noGrp="1"/>
          </p:cNvSpPr>
          <p:nvPr>
            <p:ph sz="quarter" idx="39" hasCustomPrompt="1"/>
          </p:nvPr>
        </p:nvSpPr>
        <p:spPr>
          <a:xfrm>
            <a:off x="990600" y="1581150"/>
            <a:ext cx="1981200" cy="347472"/>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1</a:t>
            </a:r>
          </a:p>
        </p:txBody>
      </p:sp>
      <p:sp>
        <p:nvSpPr>
          <p:cNvPr id="12" name="Content Placeholder 38"/>
          <p:cNvSpPr>
            <a:spLocks noGrp="1"/>
          </p:cNvSpPr>
          <p:nvPr>
            <p:ph sz="quarter" idx="61" hasCustomPrompt="1"/>
          </p:nvPr>
        </p:nvSpPr>
        <p:spPr>
          <a:xfrm>
            <a:off x="6781800" y="1581150"/>
            <a:ext cx="1889758" cy="347472"/>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3</a:t>
            </a:r>
          </a:p>
        </p:txBody>
      </p:sp>
      <p:sp>
        <p:nvSpPr>
          <p:cNvPr id="14" name="Text Placeholder 17"/>
          <p:cNvSpPr>
            <a:spLocks noGrp="1"/>
          </p:cNvSpPr>
          <p:nvPr>
            <p:ph type="body" sz="quarter" idx="23"/>
          </p:nvPr>
        </p:nvSpPr>
        <p:spPr>
          <a:xfrm>
            <a:off x="457200" y="876300"/>
            <a:ext cx="5029200" cy="323850"/>
          </a:xfrm>
        </p:spPr>
        <p:txBody>
          <a:bodyPr>
            <a:normAutofit/>
          </a:bodyPr>
          <a:lstStyle>
            <a:lvl1pPr marL="0" indent="0" algn="l">
              <a:buFontTx/>
              <a:buNone/>
              <a:defRPr sz="1400" b="1" i="0">
                <a:solidFill>
                  <a:srgbClr val="757676"/>
                </a:solidFill>
                <a:latin typeface="+mj-lt"/>
                <a:ea typeface="Open Sans" panose="020B0606030504020204" pitchFamily="34" charset="0"/>
                <a:cs typeface="Open Sans Light"/>
              </a:defRPr>
            </a:lvl1pPr>
            <a:lvl2pPr marL="342900" indent="0">
              <a:buFontTx/>
              <a:buNone/>
              <a:defRPr sz="788">
                <a:latin typeface="Mission Gothic Regular" pitchFamily="50" charset="0"/>
              </a:defRPr>
            </a:lvl2pPr>
            <a:lvl3pPr marL="685800" indent="0">
              <a:buFontTx/>
              <a:buNone/>
              <a:defRPr sz="788">
                <a:latin typeface="Mission Gothic Regular" pitchFamily="50" charset="0"/>
              </a:defRPr>
            </a:lvl3pPr>
            <a:lvl4pPr marL="1028700" indent="0">
              <a:buFontTx/>
              <a:buNone/>
              <a:defRPr sz="788">
                <a:latin typeface="Mission Gothic Regular" pitchFamily="50" charset="0"/>
              </a:defRPr>
            </a:lvl4pPr>
            <a:lvl5pPr marL="1371600" indent="0">
              <a:buFontTx/>
              <a:buNone/>
              <a:defRPr sz="788">
                <a:latin typeface="Mission Gothic Regular" pitchFamily="50" charset="0"/>
              </a:defRPr>
            </a:lvl5pPr>
          </a:lstStyle>
          <a:p>
            <a:pPr lvl="0"/>
            <a:r>
              <a:rPr lang="en-US"/>
              <a:t>Click to edit Master text styles</a:t>
            </a:r>
          </a:p>
        </p:txBody>
      </p:sp>
      <p:cxnSp>
        <p:nvCxnSpPr>
          <p:cNvPr id="13" name="Straight Connector 12">
            <a:extLst>
              <a:ext uri="{FF2B5EF4-FFF2-40B4-BE49-F238E27FC236}">
                <a16:creationId xmlns:a16="http://schemas.microsoft.com/office/drawing/2014/main" id="{83805A1E-14B2-2846-ACE3-32015C505E23}"/>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17" name="Content Placeholder 38"/>
          <p:cNvSpPr>
            <a:spLocks noGrp="1"/>
          </p:cNvSpPr>
          <p:nvPr>
            <p:ph sz="quarter" idx="65" hasCustomPrompt="1"/>
          </p:nvPr>
        </p:nvSpPr>
        <p:spPr>
          <a:xfrm>
            <a:off x="3962400" y="1581150"/>
            <a:ext cx="1905000" cy="347472"/>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2</a:t>
            </a:r>
          </a:p>
        </p:txBody>
      </p:sp>
      <p:sp>
        <p:nvSpPr>
          <p:cNvPr id="10" name="Text Placeholder 9"/>
          <p:cNvSpPr>
            <a:spLocks noGrp="1"/>
          </p:cNvSpPr>
          <p:nvPr>
            <p:ph type="body" sz="quarter" idx="66"/>
          </p:nvPr>
        </p:nvSpPr>
        <p:spPr>
          <a:xfrm>
            <a:off x="533400" y="1581150"/>
            <a:ext cx="381000" cy="381000"/>
          </a:xfrm>
          <a:prstGeom prst="ellipse">
            <a:avLst/>
          </a:prstGeom>
          <a:solidFill>
            <a:srgbClr val="012B5B"/>
          </a:solidFill>
          <a:ln>
            <a:solidFill>
              <a:srgbClr val="012B5B"/>
            </a:solidFill>
          </a:ln>
        </p:spPr>
        <p:txBody>
          <a:bodyPr/>
          <a:lstStyle>
            <a:lvl1pPr marL="0" indent="0">
              <a:buNone/>
              <a:defRPr sz="1200" b="1">
                <a:solidFill>
                  <a:schemeClr val="bg1"/>
                </a:solidFill>
              </a:defRPr>
            </a:lvl1pPr>
          </a:lstStyle>
          <a:p>
            <a:pPr lvl="0"/>
            <a:r>
              <a:rPr lang="en-US"/>
              <a:t>Click to edit Master text styles</a:t>
            </a:r>
          </a:p>
        </p:txBody>
      </p:sp>
      <p:sp>
        <p:nvSpPr>
          <p:cNvPr id="18" name="Text Placeholder 9"/>
          <p:cNvSpPr>
            <a:spLocks noGrp="1"/>
          </p:cNvSpPr>
          <p:nvPr>
            <p:ph type="body" sz="quarter" idx="67"/>
          </p:nvPr>
        </p:nvSpPr>
        <p:spPr>
          <a:xfrm>
            <a:off x="3429000" y="1581150"/>
            <a:ext cx="381000" cy="381000"/>
          </a:xfrm>
          <a:prstGeom prst="ellipse">
            <a:avLst/>
          </a:prstGeom>
          <a:solidFill>
            <a:srgbClr val="012B5B"/>
          </a:solidFill>
          <a:ln>
            <a:solidFill>
              <a:srgbClr val="012B5B"/>
            </a:solidFill>
          </a:ln>
        </p:spPr>
        <p:txBody>
          <a:bodyPr/>
          <a:lstStyle>
            <a:lvl1pPr marL="0" indent="0">
              <a:buNone/>
              <a:defRPr sz="1200" b="1">
                <a:solidFill>
                  <a:schemeClr val="bg1"/>
                </a:solidFill>
              </a:defRPr>
            </a:lvl1pPr>
          </a:lstStyle>
          <a:p>
            <a:pPr lvl="0"/>
            <a:r>
              <a:rPr lang="en-US"/>
              <a:t>Click to edit Master text styles</a:t>
            </a:r>
          </a:p>
        </p:txBody>
      </p:sp>
      <p:sp>
        <p:nvSpPr>
          <p:cNvPr id="19" name="Text Placeholder 9"/>
          <p:cNvSpPr>
            <a:spLocks noGrp="1"/>
          </p:cNvSpPr>
          <p:nvPr>
            <p:ph type="body" sz="quarter" idx="68"/>
          </p:nvPr>
        </p:nvSpPr>
        <p:spPr>
          <a:xfrm>
            <a:off x="6324600" y="1581150"/>
            <a:ext cx="381000" cy="381000"/>
          </a:xfrm>
          <a:prstGeom prst="ellipse">
            <a:avLst/>
          </a:prstGeom>
          <a:solidFill>
            <a:srgbClr val="012B5B"/>
          </a:solidFill>
          <a:ln>
            <a:solidFill>
              <a:srgbClr val="012B5B"/>
            </a:solidFill>
          </a:ln>
        </p:spPr>
        <p:txBody>
          <a:bodyPr/>
          <a:lstStyle>
            <a:lvl1pPr marL="0" indent="0">
              <a:buNone/>
              <a:defRPr sz="1200" b="1">
                <a:solidFill>
                  <a:schemeClr val="bg1"/>
                </a:solidFill>
              </a:defRPr>
            </a:lvl1pPr>
          </a:lstStyle>
          <a:p>
            <a:pPr lvl="0"/>
            <a:r>
              <a:rPr lang="en-US"/>
              <a:t>Click to edit Master text styles</a:t>
            </a:r>
          </a:p>
        </p:txBody>
      </p:sp>
      <p:sp>
        <p:nvSpPr>
          <p:cNvPr id="21" name="Text Placeholder 8"/>
          <p:cNvSpPr>
            <a:spLocks noGrp="1"/>
          </p:cNvSpPr>
          <p:nvPr>
            <p:ph type="body" sz="quarter" idx="27"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20" name="Content Placeholder 3">
            <a:extLst>
              <a:ext uri="{FF2B5EF4-FFF2-40B4-BE49-F238E27FC236}">
                <a16:creationId xmlns:a16="http://schemas.microsoft.com/office/drawing/2014/main" id="{AFC91898-78F1-402B-8C4A-17C37A9F4BAE}"/>
              </a:ext>
            </a:extLst>
          </p:cNvPr>
          <p:cNvSpPr>
            <a:spLocks noGrp="1"/>
          </p:cNvSpPr>
          <p:nvPr>
            <p:ph sz="quarter" idx="62" hasCustomPrompt="1"/>
          </p:nvPr>
        </p:nvSpPr>
        <p:spPr>
          <a:xfrm>
            <a:off x="457198" y="1928622"/>
            <a:ext cx="2536372" cy="2167128"/>
          </a:xfrm>
        </p:spPr>
        <p:txBody>
          <a:bodyPr>
            <a:normAutofit/>
          </a:bodyPr>
          <a:lstStyle>
            <a:lvl1pPr marL="171450" indent="-171450">
              <a:spcBef>
                <a:spcPts val="600"/>
              </a:spcBef>
              <a:spcAft>
                <a:spcPts val="600"/>
              </a:spcAft>
              <a:buClr>
                <a:srgbClr val="012B5B"/>
              </a:buClr>
              <a:buFont typeface="Arial" pitchFamily="34" charset="0"/>
              <a:buChar char="•"/>
              <a:defRPr sz="1600">
                <a:solidFill>
                  <a:srgbClr val="757676"/>
                </a:solidFill>
              </a:defRPr>
            </a:lvl1pPr>
          </a:lstStyle>
          <a:p>
            <a:pPr lvl="0"/>
            <a:r>
              <a:rPr lang="en-US" dirty="0"/>
              <a:t>Click to edit text styles</a:t>
            </a:r>
          </a:p>
        </p:txBody>
      </p:sp>
      <p:sp>
        <p:nvSpPr>
          <p:cNvPr id="22" name="Content Placeholder 3">
            <a:extLst>
              <a:ext uri="{FF2B5EF4-FFF2-40B4-BE49-F238E27FC236}">
                <a16:creationId xmlns:a16="http://schemas.microsoft.com/office/drawing/2014/main" id="{AB00B689-FD99-4290-AE16-97FEF639FACB}"/>
              </a:ext>
            </a:extLst>
          </p:cNvPr>
          <p:cNvSpPr>
            <a:spLocks noGrp="1"/>
          </p:cNvSpPr>
          <p:nvPr>
            <p:ph sz="quarter" idx="64" hasCustomPrompt="1"/>
          </p:nvPr>
        </p:nvSpPr>
        <p:spPr>
          <a:xfrm>
            <a:off x="6268019" y="1928622"/>
            <a:ext cx="2402817" cy="2167128"/>
          </a:xfrm>
        </p:spPr>
        <p:txBody>
          <a:bodyPr>
            <a:normAutofit/>
          </a:bodyPr>
          <a:lstStyle>
            <a:lvl1pPr marL="171450" indent="-171450">
              <a:spcBef>
                <a:spcPts val="600"/>
              </a:spcBef>
              <a:spcAft>
                <a:spcPts val="600"/>
              </a:spcAft>
              <a:buClr>
                <a:srgbClr val="012B5B"/>
              </a:buClr>
              <a:buFont typeface="Arial" pitchFamily="34" charset="0"/>
              <a:buChar char="•"/>
              <a:defRPr sz="1600">
                <a:solidFill>
                  <a:srgbClr val="757676"/>
                </a:solidFill>
              </a:defRPr>
            </a:lvl1pPr>
          </a:lstStyle>
          <a:p>
            <a:pPr lvl="0"/>
            <a:r>
              <a:rPr lang="en-US" dirty="0"/>
              <a:t>Click to edit text styles</a:t>
            </a:r>
          </a:p>
        </p:txBody>
      </p:sp>
      <p:sp>
        <p:nvSpPr>
          <p:cNvPr id="23" name="Content Placeholder 3">
            <a:extLst>
              <a:ext uri="{FF2B5EF4-FFF2-40B4-BE49-F238E27FC236}">
                <a16:creationId xmlns:a16="http://schemas.microsoft.com/office/drawing/2014/main" id="{4C736E61-1DAA-4E41-88B8-E2D6C9CBBB98}"/>
              </a:ext>
            </a:extLst>
          </p:cNvPr>
          <p:cNvSpPr>
            <a:spLocks noGrp="1"/>
          </p:cNvSpPr>
          <p:nvPr>
            <p:ph sz="quarter" idx="69" hasCustomPrompt="1"/>
          </p:nvPr>
        </p:nvSpPr>
        <p:spPr>
          <a:xfrm>
            <a:off x="3429000" y="1928622"/>
            <a:ext cx="2438400" cy="2167128"/>
          </a:xfrm>
        </p:spPr>
        <p:txBody>
          <a:bodyPr>
            <a:normAutofit/>
          </a:bodyPr>
          <a:lstStyle>
            <a:lvl1pPr marL="171450" indent="-171450">
              <a:spcBef>
                <a:spcPts val="600"/>
              </a:spcBef>
              <a:spcAft>
                <a:spcPts val="600"/>
              </a:spcAft>
              <a:buClr>
                <a:srgbClr val="012B5B"/>
              </a:buClr>
              <a:buFont typeface="Arial" pitchFamily="34" charset="0"/>
              <a:buChar char="•"/>
              <a:defRPr sz="1600">
                <a:solidFill>
                  <a:srgbClr val="757676"/>
                </a:solidFill>
              </a:defRPr>
            </a:lvl1pPr>
          </a:lstStyle>
          <a:p>
            <a:pPr lvl="0"/>
            <a:r>
              <a:rPr lang="en-US" dirty="0"/>
              <a:t>Click to edit text styles</a:t>
            </a:r>
          </a:p>
        </p:txBody>
      </p:sp>
    </p:spTree>
    <p:extLst>
      <p:ext uri="{BB962C8B-B14F-4D97-AF65-F5344CB8AC3E}">
        <p14:creationId xmlns:p14="http://schemas.microsoft.com/office/powerpoint/2010/main" val="15518546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4 Column_main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a:solidFill>
                  <a:srgbClr val="012B5B"/>
                </a:solidFill>
              </a:defRPr>
            </a:lvl1pPr>
          </a:lstStyle>
          <a:p>
            <a:r>
              <a:rPr lang="en-US"/>
              <a:t>Click to edit Master title style</a:t>
            </a:r>
            <a:endParaRPr lang="en-JM" dirty="0"/>
          </a:p>
        </p:txBody>
      </p:sp>
      <p:sp>
        <p:nvSpPr>
          <p:cNvPr id="12" name="Text Placeholder 17"/>
          <p:cNvSpPr>
            <a:spLocks noGrp="1"/>
          </p:cNvSpPr>
          <p:nvPr>
            <p:ph type="body" sz="quarter" idx="23"/>
          </p:nvPr>
        </p:nvSpPr>
        <p:spPr>
          <a:xfrm>
            <a:off x="457200" y="876300"/>
            <a:ext cx="6248400" cy="323850"/>
          </a:xfrm>
        </p:spPr>
        <p:txBody>
          <a:bodyPr>
            <a:normAutofit/>
          </a:bodyPr>
          <a:lstStyle>
            <a:lvl1pPr marL="0" indent="0" algn="l">
              <a:buFontTx/>
              <a:buNone/>
              <a:defRPr sz="1400" b="1" i="0">
                <a:solidFill>
                  <a:srgbClr val="757676"/>
                </a:solidFill>
                <a:latin typeface="+mj-lt"/>
                <a:ea typeface="Open Sans Light" panose="020B0306030504020204" pitchFamily="34" charset="0"/>
                <a:cs typeface="Open Sans Light" panose="020B0306030504020204" pitchFamily="34" charset="0"/>
              </a:defRPr>
            </a:lvl1pPr>
            <a:lvl2pPr marL="342900" indent="0">
              <a:buFontTx/>
              <a:buNone/>
              <a:defRPr sz="788">
                <a:latin typeface="Mission Gothic Regular" pitchFamily="50" charset="0"/>
              </a:defRPr>
            </a:lvl2pPr>
            <a:lvl3pPr marL="685800" indent="0">
              <a:buFontTx/>
              <a:buNone/>
              <a:defRPr sz="788">
                <a:latin typeface="Mission Gothic Regular" pitchFamily="50" charset="0"/>
              </a:defRPr>
            </a:lvl3pPr>
            <a:lvl4pPr marL="1028700" indent="0">
              <a:buFontTx/>
              <a:buNone/>
              <a:defRPr sz="788">
                <a:latin typeface="Mission Gothic Regular" pitchFamily="50" charset="0"/>
              </a:defRPr>
            </a:lvl4pPr>
            <a:lvl5pPr marL="1371600" indent="0">
              <a:buFontTx/>
              <a:buNone/>
              <a:defRPr sz="788">
                <a:latin typeface="Mission Gothic Regular" pitchFamily="50" charset="0"/>
              </a:defRPr>
            </a:lvl5pPr>
          </a:lstStyle>
          <a:p>
            <a:pPr lvl="0"/>
            <a:r>
              <a:rPr lang="en-US"/>
              <a:t>Click to edit Master text styles</a:t>
            </a:r>
          </a:p>
        </p:txBody>
      </p:sp>
      <p:cxnSp>
        <p:nvCxnSpPr>
          <p:cNvPr id="11" name="Straight Connector 10">
            <a:extLst>
              <a:ext uri="{FF2B5EF4-FFF2-40B4-BE49-F238E27FC236}">
                <a16:creationId xmlns:a16="http://schemas.microsoft.com/office/drawing/2014/main" id="{83805A1E-14B2-2846-ACE3-32015C505E23}"/>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10" name="Text Placeholder 8"/>
          <p:cNvSpPr>
            <a:spLocks noGrp="1"/>
          </p:cNvSpPr>
          <p:nvPr>
            <p:ph type="body" sz="quarter" idx="27"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13" name="Content Placeholder 3">
            <a:extLst>
              <a:ext uri="{FF2B5EF4-FFF2-40B4-BE49-F238E27FC236}">
                <a16:creationId xmlns:a16="http://schemas.microsoft.com/office/drawing/2014/main" id="{D387387A-F566-42B5-99F7-46371911D3AD}"/>
              </a:ext>
            </a:extLst>
          </p:cNvPr>
          <p:cNvSpPr>
            <a:spLocks noGrp="1"/>
          </p:cNvSpPr>
          <p:nvPr>
            <p:ph sz="quarter" idx="60" hasCustomPrompt="1"/>
          </p:nvPr>
        </p:nvSpPr>
        <p:spPr>
          <a:xfrm>
            <a:off x="457200" y="1581150"/>
            <a:ext cx="1905000" cy="2438400"/>
          </a:xfrm>
        </p:spPr>
        <p:txBody>
          <a:bodyPr>
            <a:normAutofit/>
          </a:bodyPr>
          <a:lstStyle>
            <a:lvl1pPr marL="171450" indent="-171450">
              <a:spcBef>
                <a:spcPts val="600"/>
              </a:spcBef>
              <a:spcAft>
                <a:spcPts val="600"/>
              </a:spcAft>
              <a:buClr>
                <a:srgbClr val="012B5B"/>
              </a:buClr>
              <a:buFont typeface="Arial" pitchFamily="34" charset="0"/>
              <a:buChar char="•"/>
              <a:defRPr sz="1800"/>
            </a:lvl1pPr>
          </a:lstStyle>
          <a:p>
            <a:pPr lvl="0"/>
            <a:r>
              <a:rPr lang="en-US" dirty="0"/>
              <a:t>Click to add text</a:t>
            </a:r>
          </a:p>
        </p:txBody>
      </p:sp>
      <p:sp>
        <p:nvSpPr>
          <p:cNvPr id="14" name="Content Placeholder 3">
            <a:extLst>
              <a:ext uri="{FF2B5EF4-FFF2-40B4-BE49-F238E27FC236}">
                <a16:creationId xmlns:a16="http://schemas.microsoft.com/office/drawing/2014/main" id="{F97A4D1F-939C-489E-A5A0-FCE60F5F0BA1}"/>
              </a:ext>
            </a:extLst>
          </p:cNvPr>
          <p:cNvSpPr>
            <a:spLocks noGrp="1"/>
          </p:cNvSpPr>
          <p:nvPr>
            <p:ph sz="quarter" idx="61" hasCustomPrompt="1"/>
          </p:nvPr>
        </p:nvSpPr>
        <p:spPr>
          <a:xfrm>
            <a:off x="2590800" y="1581150"/>
            <a:ext cx="1905000" cy="2438400"/>
          </a:xfrm>
        </p:spPr>
        <p:txBody>
          <a:bodyPr>
            <a:normAutofit/>
          </a:bodyPr>
          <a:lstStyle>
            <a:lvl1pPr marL="171450" indent="-171450">
              <a:spcBef>
                <a:spcPts val="600"/>
              </a:spcBef>
              <a:spcAft>
                <a:spcPts val="600"/>
              </a:spcAft>
              <a:buClr>
                <a:srgbClr val="012B5B"/>
              </a:buClr>
              <a:buFont typeface="Arial" pitchFamily="34" charset="0"/>
              <a:buChar char="•"/>
              <a:defRPr sz="1800"/>
            </a:lvl1pPr>
          </a:lstStyle>
          <a:p>
            <a:pPr lvl="0"/>
            <a:r>
              <a:rPr lang="en-US" dirty="0"/>
              <a:t>Click to add text</a:t>
            </a:r>
          </a:p>
        </p:txBody>
      </p:sp>
      <p:sp>
        <p:nvSpPr>
          <p:cNvPr id="15" name="Content Placeholder 3">
            <a:extLst>
              <a:ext uri="{FF2B5EF4-FFF2-40B4-BE49-F238E27FC236}">
                <a16:creationId xmlns:a16="http://schemas.microsoft.com/office/drawing/2014/main" id="{C56EB668-2E9D-401B-89A2-381B87CE67D1}"/>
              </a:ext>
            </a:extLst>
          </p:cNvPr>
          <p:cNvSpPr>
            <a:spLocks noGrp="1"/>
          </p:cNvSpPr>
          <p:nvPr>
            <p:ph sz="quarter" idx="62" hasCustomPrompt="1"/>
          </p:nvPr>
        </p:nvSpPr>
        <p:spPr>
          <a:xfrm>
            <a:off x="4724400" y="1581150"/>
            <a:ext cx="1905000" cy="2438400"/>
          </a:xfrm>
        </p:spPr>
        <p:txBody>
          <a:bodyPr>
            <a:normAutofit/>
          </a:bodyPr>
          <a:lstStyle>
            <a:lvl1pPr marL="171450" indent="-171450">
              <a:spcBef>
                <a:spcPts val="600"/>
              </a:spcBef>
              <a:spcAft>
                <a:spcPts val="600"/>
              </a:spcAft>
              <a:buClr>
                <a:srgbClr val="012B5B"/>
              </a:buClr>
              <a:buFont typeface="Arial" pitchFamily="34" charset="0"/>
              <a:buChar char="•"/>
              <a:defRPr sz="1800"/>
            </a:lvl1pPr>
          </a:lstStyle>
          <a:p>
            <a:pPr lvl="0"/>
            <a:r>
              <a:rPr lang="en-US" dirty="0"/>
              <a:t>Click to add text</a:t>
            </a:r>
          </a:p>
        </p:txBody>
      </p:sp>
      <p:sp>
        <p:nvSpPr>
          <p:cNvPr id="19" name="Content Placeholder 3">
            <a:extLst>
              <a:ext uri="{FF2B5EF4-FFF2-40B4-BE49-F238E27FC236}">
                <a16:creationId xmlns:a16="http://schemas.microsoft.com/office/drawing/2014/main" id="{13462B18-770A-461E-9E9D-6F74AEA8610B}"/>
              </a:ext>
            </a:extLst>
          </p:cNvPr>
          <p:cNvSpPr>
            <a:spLocks noGrp="1"/>
          </p:cNvSpPr>
          <p:nvPr>
            <p:ph sz="quarter" idx="63" hasCustomPrompt="1"/>
          </p:nvPr>
        </p:nvSpPr>
        <p:spPr>
          <a:xfrm>
            <a:off x="6858000" y="1581150"/>
            <a:ext cx="1905000" cy="2438400"/>
          </a:xfrm>
        </p:spPr>
        <p:txBody>
          <a:bodyPr>
            <a:normAutofit/>
          </a:bodyPr>
          <a:lstStyle>
            <a:lvl1pPr marL="171450" indent="-171450">
              <a:spcBef>
                <a:spcPts val="600"/>
              </a:spcBef>
              <a:spcAft>
                <a:spcPts val="600"/>
              </a:spcAft>
              <a:buClr>
                <a:srgbClr val="012B5B"/>
              </a:buClr>
              <a:buFont typeface="Arial" pitchFamily="34" charset="0"/>
              <a:buChar char="•"/>
              <a:defRPr sz="1800"/>
            </a:lvl1pPr>
          </a:lstStyle>
          <a:p>
            <a:pPr lvl="0"/>
            <a:r>
              <a:rPr lang="en-US" dirty="0"/>
              <a:t>Click to add text</a:t>
            </a:r>
          </a:p>
        </p:txBody>
      </p:sp>
    </p:spTree>
    <p:extLst>
      <p:ext uri="{BB962C8B-B14F-4D97-AF65-F5344CB8AC3E}">
        <p14:creationId xmlns:p14="http://schemas.microsoft.com/office/powerpoint/2010/main" val="206051319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4 Column_main content with headers">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a:solidFill>
                  <a:srgbClr val="012B5B"/>
                </a:solidFill>
              </a:defRPr>
            </a:lvl1pPr>
          </a:lstStyle>
          <a:p>
            <a:r>
              <a:rPr lang="en-US"/>
              <a:t>Click to edit Master title style</a:t>
            </a:r>
            <a:endParaRPr lang="en-JM" dirty="0"/>
          </a:p>
        </p:txBody>
      </p:sp>
      <p:sp>
        <p:nvSpPr>
          <p:cNvPr id="12" name="Text Placeholder 17"/>
          <p:cNvSpPr>
            <a:spLocks noGrp="1"/>
          </p:cNvSpPr>
          <p:nvPr>
            <p:ph type="body" sz="quarter" idx="23"/>
          </p:nvPr>
        </p:nvSpPr>
        <p:spPr>
          <a:xfrm>
            <a:off x="457200" y="876300"/>
            <a:ext cx="6248400" cy="323850"/>
          </a:xfrm>
        </p:spPr>
        <p:txBody>
          <a:bodyPr>
            <a:normAutofit/>
          </a:bodyPr>
          <a:lstStyle>
            <a:lvl1pPr marL="0" indent="0" algn="l">
              <a:buFontTx/>
              <a:buNone/>
              <a:defRPr sz="1400" b="1" i="0">
                <a:solidFill>
                  <a:srgbClr val="757676"/>
                </a:solidFill>
                <a:latin typeface="+mj-lt"/>
                <a:ea typeface="Open Sans Light" panose="020B0306030504020204" pitchFamily="34" charset="0"/>
                <a:cs typeface="Open Sans Light" panose="020B0306030504020204" pitchFamily="34" charset="0"/>
              </a:defRPr>
            </a:lvl1pPr>
            <a:lvl2pPr marL="342900" indent="0">
              <a:buFontTx/>
              <a:buNone/>
              <a:defRPr sz="788">
                <a:latin typeface="Mission Gothic Regular" pitchFamily="50" charset="0"/>
              </a:defRPr>
            </a:lvl2pPr>
            <a:lvl3pPr marL="685800" indent="0">
              <a:buFontTx/>
              <a:buNone/>
              <a:defRPr sz="788">
                <a:latin typeface="Mission Gothic Regular" pitchFamily="50" charset="0"/>
              </a:defRPr>
            </a:lvl3pPr>
            <a:lvl4pPr marL="1028700" indent="0">
              <a:buFontTx/>
              <a:buNone/>
              <a:defRPr sz="788">
                <a:latin typeface="Mission Gothic Regular" pitchFamily="50" charset="0"/>
              </a:defRPr>
            </a:lvl4pPr>
            <a:lvl5pPr marL="1371600" indent="0">
              <a:buFontTx/>
              <a:buNone/>
              <a:defRPr sz="788">
                <a:latin typeface="Mission Gothic Regular" pitchFamily="50" charset="0"/>
              </a:defRPr>
            </a:lvl5pPr>
          </a:lstStyle>
          <a:p>
            <a:pPr lvl="0"/>
            <a:r>
              <a:rPr lang="en-US"/>
              <a:t>Click to edit Master text styles</a:t>
            </a:r>
          </a:p>
        </p:txBody>
      </p:sp>
      <p:cxnSp>
        <p:nvCxnSpPr>
          <p:cNvPr id="11" name="Straight Connector 10">
            <a:extLst>
              <a:ext uri="{FF2B5EF4-FFF2-40B4-BE49-F238E27FC236}">
                <a16:creationId xmlns:a16="http://schemas.microsoft.com/office/drawing/2014/main" id="{83805A1E-14B2-2846-ACE3-32015C505E23}"/>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9" name="Content Placeholder 38"/>
          <p:cNvSpPr>
            <a:spLocks noGrp="1"/>
          </p:cNvSpPr>
          <p:nvPr>
            <p:ph sz="quarter" idx="39" hasCustomPrompt="1"/>
          </p:nvPr>
        </p:nvSpPr>
        <p:spPr>
          <a:xfrm>
            <a:off x="468086" y="3028950"/>
            <a:ext cx="1831757" cy="304800"/>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1</a:t>
            </a:r>
          </a:p>
        </p:txBody>
      </p:sp>
      <p:sp>
        <p:nvSpPr>
          <p:cNvPr id="10" name="Text Placeholder 4"/>
          <p:cNvSpPr>
            <a:spLocks noGrp="1"/>
          </p:cNvSpPr>
          <p:nvPr>
            <p:ph type="body" sz="quarter" idx="68" hasCustomPrompt="1"/>
          </p:nvPr>
        </p:nvSpPr>
        <p:spPr>
          <a:xfrm>
            <a:off x="457200" y="3333750"/>
            <a:ext cx="1839687" cy="762000"/>
          </a:xfrm>
        </p:spPr>
        <p:txBody>
          <a:bodyPr>
            <a:normAutofit/>
          </a:bodyPr>
          <a:lstStyle>
            <a:lvl1pPr marL="171450" indent="-171450">
              <a:buClr>
                <a:srgbClr val="012B5B"/>
              </a:buClr>
              <a:buFont typeface="Arial" pitchFamily="34" charset="0"/>
              <a:buChar char="•"/>
              <a:defRPr sz="1200">
                <a:solidFill>
                  <a:srgbClr val="757676"/>
                </a:solidFill>
              </a:defRPr>
            </a:lvl1pPr>
          </a:lstStyle>
          <a:p>
            <a:pPr lvl="0"/>
            <a:r>
              <a:rPr lang="en-US" dirty="0"/>
              <a:t>Click to edit text</a:t>
            </a:r>
          </a:p>
        </p:txBody>
      </p:sp>
      <p:sp>
        <p:nvSpPr>
          <p:cNvPr id="17" name="Content Placeholder 38"/>
          <p:cNvSpPr>
            <a:spLocks noGrp="1"/>
          </p:cNvSpPr>
          <p:nvPr>
            <p:ph sz="quarter" idx="70" hasCustomPrompt="1"/>
          </p:nvPr>
        </p:nvSpPr>
        <p:spPr>
          <a:xfrm>
            <a:off x="2612573" y="3028950"/>
            <a:ext cx="1831757" cy="304800"/>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2</a:t>
            </a:r>
          </a:p>
        </p:txBody>
      </p:sp>
      <p:sp>
        <p:nvSpPr>
          <p:cNvPr id="18" name="Text Placeholder 4"/>
          <p:cNvSpPr>
            <a:spLocks noGrp="1"/>
          </p:cNvSpPr>
          <p:nvPr>
            <p:ph type="body" sz="quarter" idx="71" hasCustomPrompt="1"/>
          </p:nvPr>
        </p:nvSpPr>
        <p:spPr>
          <a:xfrm>
            <a:off x="2601687" y="3333750"/>
            <a:ext cx="1839687" cy="762000"/>
          </a:xfrm>
        </p:spPr>
        <p:txBody>
          <a:bodyPr>
            <a:normAutofit/>
          </a:bodyPr>
          <a:lstStyle>
            <a:lvl1pPr marL="171450" indent="-171450">
              <a:buClr>
                <a:srgbClr val="012B5B"/>
              </a:buClr>
              <a:buFont typeface="Arial" pitchFamily="34" charset="0"/>
              <a:buChar char="•"/>
              <a:defRPr sz="1200">
                <a:solidFill>
                  <a:srgbClr val="757676"/>
                </a:solidFill>
              </a:defRPr>
            </a:lvl1pPr>
          </a:lstStyle>
          <a:p>
            <a:pPr lvl="0"/>
            <a:r>
              <a:rPr lang="en-US" dirty="0"/>
              <a:t>Click to edit text</a:t>
            </a:r>
          </a:p>
        </p:txBody>
      </p:sp>
      <p:sp>
        <p:nvSpPr>
          <p:cNvPr id="20" name="Content Placeholder 38"/>
          <p:cNvSpPr>
            <a:spLocks noGrp="1"/>
          </p:cNvSpPr>
          <p:nvPr>
            <p:ph sz="quarter" idx="73" hasCustomPrompt="1"/>
          </p:nvPr>
        </p:nvSpPr>
        <p:spPr>
          <a:xfrm>
            <a:off x="4656130" y="3028950"/>
            <a:ext cx="1831757" cy="304800"/>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3</a:t>
            </a:r>
          </a:p>
        </p:txBody>
      </p:sp>
      <p:sp>
        <p:nvSpPr>
          <p:cNvPr id="21" name="Text Placeholder 4"/>
          <p:cNvSpPr>
            <a:spLocks noGrp="1"/>
          </p:cNvSpPr>
          <p:nvPr>
            <p:ph type="body" sz="quarter" idx="74" hasCustomPrompt="1"/>
          </p:nvPr>
        </p:nvSpPr>
        <p:spPr>
          <a:xfrm>
            <a:off x="4645244" y="3333750"/>
            <a:ext cx="1839687" cy="762000"/>
          </a:xfrm>
        </p:spPr>
        <p:txBody>
          <a:bodyPr>
            <a:normAutofit/>
          </a:bodyPr>
          <a:lstStyle>
            <a:lvl1pPr marL="171450" indent="-171450">
              <a:buClr>
                <a:srgbClr val="012B5B"/>
              </a:buClr>
              <a:buFont typeface="Arial" pitchFamily="34" charset="0"/>
              <a:buChar char="•"/>
              <a:defRPr sz="1200">
                <a:solidFill>
                  <a:srgbClr val="757676"/>
                </a:solidFill>
              </a:defRPr>
            </a:lvl1pPr>
          </a:lstStyle>
          <a:p>
            <a:pPr lvl="0"/>
            <a:r>
              <a:rPr lang="en-US" dirty="0"/>
              <a:t>Click to edit text</a:t>
            </a:r>
          </a:p>
        </p:txBody>
      </p:sp>
      <p:sp>
        <p:nvSpPr>
          <p:cNvPr id="23" name="Content Placeholder 38"/>
          <p:cNvSpPr>
            <a:spLocks noGrp="1"/>
          </p:cNvSpPr>
          <p:nvPr>
            <p:ph sz="quarter" idx="76" hasCustomPrompt="1"/>
          </p:nvPr>
        </p:nvSpPr>
        <p:spPr>
          <a:xfrm>
            <a:off x="6713530" y="3028950"/>
            <a:ext cx="1831757" cy="304800"/>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4</a:t>
            </a:r>
          </a:p>
        </p:txBody>
      </p:sp>
      <p:sp>
        <p:nvSpPr>
          <p:cNvPr id="24" name="Text Placeholder 4"/>
          <p:cNvSpPr>
            <a:spLocks noGrp="1"/>
          </p:cNvSpPr>
          <p:nvPr>
            <p:ph type="body" sz="quarter" idx="77" hasCustomPrompt="1"/>
          </p:nvPr>
        </p:nvSpPr>
        <p:spPr>
          <a:xfrm>
            <a:off x="6702644" y="3333750"/>
            <a:ext cx="1839687" cy="762000"/>
          </a:xfrm>
        </p:spPr>
        <p:txBody>
          <a:bodyPr>
            <a:normAutofit/>
          </a:bodyPr>
          <a:lstStyle>
            <a:lvl1pPr marL="171450" indent="-171450">
              <a:buClr>
                <a:srgbClr val="012B5B"/>
              </a:buClr>
              <a:buFont typeface="Arial" pitchFamily="34" charset="0"/>
              <a:buChar char="•"/>
              <a:defRPr sz="1200">
                <a:solidFill>
                  <a:srgbClr val="757676"/>
                </a:solidFill>
              </a:defRPr>
            </a:lvl1pPr>
          </a:lstStyle>
          <a:p>
            <a:pPr lvl="0"/>
            <a:r>
              <a:rPr lang="en-US" dirty="0"/>
              <a:t>Click to edit text</a:t>
            </a:r>
          </a:p>
        </p:txBody>
      </p:sp>
      <p:sp>
        <p:nvSpPr>
          <p:cNvPr id="30" name="Text Placeholder 8"/>
          <p:cNvSpPr>
            <a:spLocks noGrp="1"/>
          </p:cNvSpPr>
          <p:nvPr>
            <p:ph type="body" sz="quarter" idx="27" hasCustomPrompt="1"/>
          </p:nvPr>
        </p:nvSpPr>
        <p:spPr>
          <a:xfrm>
            <a:off x="457200" y="4248150"/>
            <a:ext cx="81534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25" name="Content Placeholder 3">
            <a:extLst>
              <a:ext uri="{FF2B5EF4-FFF2-40B4-BE49-F238E27FC236}">
                <a16:creationId xmlns:a16="http://schemas.microsoft.com/office/drawing/2014/main" id="{110D9D08-DD36-451F-8FC8-9BAE3AD29924}"/>
              </a:ext>
            </a:extLst>
          </p:cNvPr>
          <p:cNvSpPr>
            <a:spLocks noGrp="1"/>
          </p:cNvSpPr>
          <p:nvPr>
            <p:ph sz="quarter" idx="60" hasCustomPrompt="1"/>
          </p:nvPr>
        </p:nvSpPr>
        <p:spPr>
          <a:xfrm>
            <a:off x="457200" y="1460500"/>
            <a:ext cx="1853529" cy="1568450"/>
          </a:xfrm>
        </p:spPr>
        <p:txBody>
          <a:bodyPr>
            <a:normAutofit/>
          </a:bodyPr>
          <a:lstStyle>
            <a:lvl1pPr marL="171450" indent="-171450">
              <a:spcBef>
                <a:spcPts val="600"/>
              </a:spcBef>
              <a:spcAft>
                <a:spcPts val="600"/>
              </a:spcAft>
              <a:buClr>
                <a:srgbClr val="012B5B"/>
              </a:buClr>
              <a:buFont typeface="Arial" pitchFamily="34" charset="0"/>
              <a:buChar char="•"/>
              <a:defRPr sz="1800"/>
            </a:lvl1pPr>
          </a:lstStyle>
          <a:p>
            <a:pPr lvl="0"/>
            <a:r>
              <a:rPr lang="en-US" dirty="0"/>
              <a:t>Click to add text</a:t>
            </a:r>
          </a:p>
        </p:txBody>
      </p:sp>
      <p:sp>
        <p:nvSpPr>
          <p:cNvPr id="26" name="Content Placeholder 3">
            <a:extLst>
              <a:ext uri="{FF2B5EF4-FFF2-40B4-BE49-F238E27FC236}">
                <a16:creationId xmlns:a16="http://schemas.microsoft.com/office/drawing/2014/main" id="{818571A8-7C88-407B-812F-3280D89519F1}"/>
              </a:ext>
            </a:extLst>
          </p:cNvPr>
          <p:cNvSpPr>
            <a:spLocks noGrp="1"/>
          </p:cNvSpPr>
          <p:nvPr>
            <p:ph sz="quarter" idx="61" hasCustomPrompt="1"/>
          </p:nvPr>
        </p:nvSpPr>
        <p:spPr>
          <a:xfrm>
            <a:off x="2590800" y="1460500"/>
            <a:ext cx="1853529" cy="1568450"/>
          </a:xfrm>
        </p:spPr>
        <p:txBody>
          <a:bodyPr>
            <a:normAutofit/>
          </a:bodyPr>
          <a:lstStyle>
            <a:lvl1pPr marL="171450" indent="-171450">
              <a:spcBef>
                <a:spcPts val="600"/>
              </a:spcBef>
              <a:spcAft>
                <a:spcPts val="600"/>
              </a:spcAft>
              <a:buClr>
                <a:srgbClr val="012B5B"/>
              </a:buClr>
              <a:buFont typeface="Arial" pitchFamily="34" charset="0"/>
              <a:buChar char="•"/>
              <a:defRPr sz="1800"/>
            </a:lvl1pPr>
          </a:lstStyle>
          <a:p>
            <a:pPr lvl="0"/>
            <a:r>
              <a:rPr lang="en-US" dirty="0"/>
              <a:t>Click to add text</a:t>
            </a:r>
          </a:p>
        </p:txBody>
      </p:sp>
      <p:sp>
        <p:nvSpPr>
          <p:cNvPr id="27" name="Content Placeholder 3">
            <a:extLst>
              <a:ext uri="{FF2B5EF4-FFF2-40B4-BE49-F238E27FC236}">
                <a16:creationId xmlns:a16="http://schemas.microsoft.com/office/drawing/2014/main" id="{C611210E-CB00-40DC-A4D0-32A582CB2E23}"/>
              </a:ext>
            </a:extLst>
          </p:cNvPr>
          <p:cNvSpPr>
            <a:spLocks noGrp="1"/>
          </p:cNvSpPr>
          <p:nvPr>
            <p:ph sz="quarter" idx="62" hasCustomPrompt="1"/>
          </p:nvPr>
        </p:nvSpPr>
        <p:spPr>
          <a:xfrm>
            <a:off x="4656129" y="1460500"/>
            <a:ext cx="1853529" cy="1568450"/>
          </a:xfrm>
        </p:spPr>
        <p:txBody>
          <a:bodyPr>
            <a:normAutofit/>
          </a:bodyPr>
          <a:lstStyle>
            <a:lvl1pPr marL="171450" indent="-171450">
              <a:spcBef>
                <a:spcPts val="600"/>
              </a:spcBef>
              <a:spcAft>
                <a:spcPts val="600"/>
              </a:spcAft>
              <a:buClr>
                <a:srgbClr val="012B5B"/>
              </a:buClr>
              <a:buFont typeface="Arial" pitchFamily="34" charset="0"/>
              <a:buChar char="•"/>
              <a:defRPr sz="1800"/>
            </a:lvl1pPr>
          </a:lstStyle>
          <a:p>
            <a:pPr lvl="0"/>
            <a:r>
              <a:rPr lang="en-US" dirty="0"/>
              <a:t>Click to add text</a:t>
            </a:r>
          </a:p>
        </p:txBody>
      </p:sp>
      <p:sp>
        <p:nvSpPr>
          <p:cNvPr id="28" name="Content Placeholder 3">
            <a:extLst>
              <a:ext uri="{FF2B5EF4-FFF2-40B4-BE49-F238E27FC236}">
                <a16:creationId xmlns:a16="http://schemas.microsoft.com/office/drawing/2014/main" id="{39BC83B5-FF92-4E52-BBA4-A84AE4B9E701}"/>
              </a:ext>
            </a:extLst>
          </p:cNvPr>
          <p:cNvSpPr>
            <a:spLocks noGrp="1"/>
          </p:cNvSpPr>
          <p:nvPr>
            <p:ph sz="quarter" idx="63" hasCustomPrompt="1"/>
          </p:nvPr>
        </p:nvSpPr>
        <p:spPr>
          <a:xfrm>
            <a:off x="6713530" y="1460500"/>
            <a:ext cx="1853529" cy="1568450"/>
          </a:xfrm>
        </p:spPr>
        <p:txBody>
          <a:bodyPr>
            <a:normAutofit/>
          </a:bodyPr>
          <a:lstStyle>
            <a:lvl1pPr marL="171450" indent="-171450">
              <a:spcBef>
                <a:spcPts val="600"/>
              </a:spcBef>
              <a:spcAft>
                <a:spcPts val="600"/>
              </a:spcAft>
              <a:buClr>
                <a:srgbClr val="012B5B"/>
              </a:buClr>
              <a:buFont typeface="Arial" pitchFamily="34" charset="0"/>
              <a:buChar char="•"/>
              <a:defRPr sz="1800"/>
            </a:lvl1pPr>
          </a:lstStyle>
          <a:p>
            <a:pPr lvl="0"/>
            <a:r>
              <a:rPr lang="en-US" dirty="0"/>
              <a:t>Click to add text</a:t>
            </a:r>
          </a:p>
        </p:txBody>
      </p:sp>
    </p:spTree>
    <p:extLst>
      <p:ext uri="{BB962C8B-B14F-4D97-AF65-F5344CB8AC3E}">
        <p14:creationId xmlns:p14="http://schemas.microsoft.com/office/powerpoint/2010/main" val="179464882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Data Tabl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D69010-426E-2846-A47F-81BA6E548005}"/>
              </a:ext>
            </a:extLst>
          </p:cNvPr>
          <p:cNvSpPr>
            <a:spLocks noGrp="1"/>
          </p:cNvSpPr>
          <p:nvPr>
            <p:ph type="title"/>
          </p:nvPr>
        </p:nvSpPr>
        <p:spPr>
          <a:xfrm>
            <a:off x="464819" y="285750"/>
            <a:ext cx="8221967" cy="457200"/>
          </a:xfrm>
        </p:spPr>
        <p:txBody>
          <a:bodyPr>
            <a:normAutofit/>
          </a:bodyPr>
          <a:lstStyle/>
          <a:p>
            <a:pPr algn="l"/>
            <a:r>
              <a:rPr lang="en-US">
                <a:solidFill>
                  <a:srgbClr val="002B5A"/>
                </a:solidFill>
                <a:latin typeface="Arial" charset="0"/>
                <a:cs typeface="Arial" charset="0"/>
              </a:rPr>
              <a:t>Click to edit Master title style</a:t>
            </a:r>
            <a:endParaRPr lang="en-JM" dirty="0">
              <a:solidFill>
                <a:srgbClr val="002B5A"/>
              </a:solidFill>
              <a:latin typeface="Arial" charset="0"/>
              <a:ea typeface="Arial" charset="0"/>
              <a:cs typeface="Arial" charset="0"/>
            </a:endParaRPr>
          </a:p>
        </p:txBody>
      </p:sp>
      <p:cxnSp>
        <p:nvCxnSpPr>
          <p:cNvPr id="3" name="Straight Connector 2">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5" name="Text Placeholder 3">
            <a:extLst>
              <a:ext uri="{FF2B5EF4-FFF2-40B4-BE49-F238E27FC236}">
                <a16:creationId xmlns:a16="http://schemas.microsoft.com/office/drawing/2014/main" id="{DB062930-E47B-2047-89D2-862398D70E01}"/>
              </a:ext>
            </a:extLst>
          </p:cNvPr>
          <p:cNvSpPr>
            <a:spLocks noGrp="1"/>
          </p:cNvSpPr>
          <p:nvPr>
            <p:ph type="body" sz="quarter" idx="23"/>
          </p:nvPr>
        </p:nvSpPr>
        <p:spPr>
          <a:xfrm>
            <a:off x="464818" y="869320"/>
            <a:ext cx="6316981" cy="323850"/>
          </a:xfrm>
        </p:spPr>
        <p:txBody>
          <a:bodyPr>
            <a:normAutofit/>
          </a:bodyPr>
          <a:lstStyle>
            <a:lvl1pPr marL="0" indent="0">
              <a:buNone/>
              <a:defRPr b="1">
                <a:solidFill>
                  <a:srgbClr val="757676"/>
                </a:solidFill>
              </a:defRPr>
            </a:lvl1pPr>
          </a:lstStyle>
          <a:p>
            <a:pPr lvl="0"/>
            <a:r>
              <a:rPr lang="en-US" sz="1400" i="0">
                <a:solidFill>
                  <a:srgbClr val="757676"/>
                </a:solidFill>
                <a:latin typeface="Arial" panose="020B0604020202020204" pitchFamily="34" charset="0"/>
                <a:cs typeface="Arial" panose="020B0604020202020204" pitchFamily="34" charset="0"/>
              </a:rPr>
              <a:t>Click to edit Master text styles</a:t>
            </a:r>
          </a:p>
        </p:txBody>
      </p:sp>
      <p:sp>
        <p:nvSpPr>
          <p:cNvPr id="6" name="Table Placeholder 5"/>
          <p:cNvSpPr>
            <a:spLocks noGrp="1"/>
          </p:cNvSpPr>
          <p:nvPr>
            <p:ph type="tbl" sz="quarter" idx="25"/>
          </p:nvPr>
        </p:nvSpPr>
        <p:spPr>
          <a:xfrm>
            <a:off x="457200" y="1352550"/>
            <a:ext cx="8098971" cy="2362200"/>
          </a:xfrm>
        </p:spPr>
        <p:txBody>
          <a:bodyPr>
            <a:normAutofit/>
          </a:bodyPr>
          <a:lstStyle>
            <a:lvl1pPr marL="0" indent="0">
              <a:buNone/>
              <a:defRPr sz="1200">
                <a:solidFill>
                  <a:srgbClr val="757676"/>
                </a:solidFill>
              </a:defRPr>
            </a:lvl1pPr>
          </a:lstStyle>
          <a:p>
            <a:r>
              <a:rPr lang="en-US"/>
              <a:t>Click icon to add table</a:t>
            </a:r>
          </a:p>
        </p:txBody>
      </p:sp>
      <p:sp>
        <p:nvSpPr>
          <p:cNvPr id="7" name="Text Placeholder 6"/>
          <p:cNvSpPr>
            <a:spLocks noGrp="1"/>
          </p:cNvSpPr>
          <p:nvPr>
            <p:ph type="body" sz="quarter" idx="26"/>
          </p:nvPr>
        </p:nvSpPr>
        <p:spPr>
          <a:xfrm>
            <a:off x="1600200" y="3790950"/>
            <a:ext cx="6934200" cy="304800"/>
          </a:xfrm>
        </p:spPr>
        <p:txBody>
          <a:bodyPr>
            <a:normAutofit/>
          </a:bodyPr>
          <a:lstStyle>
            <a:lvl1pPr marL="0" indent="0">
              <a:buNone/>
              <a:defRPr sz="1200" b="1">
                <a:solidFill>
                  <a:srgbClr val="757676"/>
                </a:solidFill>
              </a:defRPr>
            </a:lvl1pPr>
            <a:lvl2pPr marL="342900" indent="0">
              <a:buNone/>
              <a:defRPr/>
            </a:lvl2pPr>
          </a:lstStyle>
          <a:p>
            <a:pPr lvl="0"/>
            <a:r>
              <a:rPr lang="en-US"/>
              <a:t>Click to edit Master text styles</a:t>
            </a:r>
          </a:p>
        </p:txBody>
      </p:sp>
      <p:sp>
        <p:nvSpPr>
          <p:cNvPr id="9" name="Text Placeholder 8"/>
          <p:cNvSpPr>
            <a:spLocks noGrp="1"/>
          </p:cNvSpPr>
          <p:nvPr>
            <p:ph type="body" sz="quarter" idx="27" hasCustomPrompt="1"/>
          </p:nvPr>
        </p:nvSpPr>
        <p:spPr>
          <a:xfrm>
            <a:off x="457200" y="3790950"/>
            <a:ext cx="1066800" cy="304800"/>
          </a:xfrm>
          <a:solidFill>
            <a:srgbClr val="012B5B"/>
          </a:solidFill>
        </p:spPr>
        <p:txBody>
          <a:bodyPr>
            <a:normAutofit/>
          </a:bodyPr>
          <a:lstStyle>
            <a:lvl1pPr marL="0" indent="0" algn="ctr">
              <a:buNone/>
              <a:defRPr sz="1200" b="1">
                <a:solidFill>
                  <a:schemeClr val="bg1"/>
                </a:solidFill>
              </a:defRPr>
            </a:lvl1pPr>
          </a:lstStyle>
          <a:p>
            <a:pPr lvl="0"/>
            <a:r>
              <a:rPr lang="en-US" dirty="0"/>
              <a:t>Highlights</a:t>
            </a:r>
          </a:p>
        </p:txBody>
      </p:sp>
      <p:sp>
        <p:nvSpPr>
          <p:cNvPr id="10" name="Text Placeholder 8"/>
          <p:cNvSpPr>
            <a:spLocks noGrp="1"/>
          </p:cNvSpPr>
          <p:nvPr>
            <p:ph type="body" sz="quarter" idx="28" hasCustomPrompt="1"/>
          </p:nvPr>
        </p:nvSpPr>
        <p:spPr>
          <a:xfrm>
            <a:off x="457200" y="4248150"/>
            <a:ext cx="81534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Tree>
    <p:extLst>
      <p:ext uri="{BB962C8B-B14F-4D97-AF65-F5344CB8AC3E}">
        <p14:creationId xmlns:p14="http://schemas.microsoft.com/office/powerpoint/2010/main" val="23876802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bwMode="auto">
          <a:xfrm>
            <a:off x="422820" y="228600"/>
            <a:ext cx="109728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r>
              <a:rPr lang="en-US"/>
              <a:t>Click to edit Master title style</a:t>
            </a:r>
            <a:endParaRPr lang="en-US" dirty="0"/>
          </a:p>
        </p:txBody>
      </p:sp>
      <p:sp>
        <p:nvSpPr>
          <p:cNvPr id="11" name="Content Placeholder 2"/>
          <p:cNvSpPr>
            <a:spLocks noGrp="1"/>
          </p:cNvSpPr>
          <p:nvPr>
            <p:ph idx="12"/>
          </p:nvPr>
        </p:nvSpPr>
        <p:spPr>
          <a:xfrm>
            <a:off x="325661" y="1004888"/>
            <a:ext cx="8188710" cy="3658791"/>
          </a:xfrm>
        </p:spPr>
        <p:txBody>
          <a:bodyPr lIns="91440"/>
          <a:lstStyle>
            <a:lvl1pPr marL="0" indent="0" algn="l" rtl="0" fontAlgn="base">
              <a:spcBef>
                <a:spcPts val="360"/>
              </a:spcBef>
              <a:spcAft>
                <a:spcPct val="0"/>
              </a:spcAft>
              <a:buSzPct val="40000"/>
              <a:defRPr lang="en-US" sz="1200" b="1" dirty="0" smtClean="0">
                <a:solidFill>
                  <a:srgbClr val="7A9B3D"/>
                </a:solidFill>
                <a:latin typeface="+mn-lt"/>
                <a:ea typeface="+mn-ea"/>
                <a:cs typeface="+mn-cs"/>
              </a:defRPr>
            </a:lvl1pPr>
            <a:lvl2pPr marL="85725" indent="-85725">
              <a:spcBef>
                <a:spcPts val="216"/>
              </a:spcBef>
              <a:buClr>
                <a:srgbClr val="7A9B3D"/>
              </a:buClr>
              <a:defRPr lang="en-US" dirty="0" smtClean="0">
                <a:solidFill>
                  <a:srgbClr val="000000"/>
                </a:solidFill>
                <a:latin typeface="+mn-lt"/>
              </a:defRPr>
            </a:lvl2pPr>
            <a:lvl3pPr marL="171450" indent="-85725">
              <a:buClr>
                <a:srgbClr val="768692"/>
              </a:buClr>
              <a:defRPr lang="en-US" sz="900" dirty="0" smtClean="0">
                <a:solidFill>
                  <a:srgbClr val="000000"/>
                </a:solidFill>
                <a:latin typeface="+mn-lt"/>
              </a:defRPr>
            </a:lvl3pPr>
            <a:lvl4pPr marL="257175" indent="-85725">
              <a:buClr>
                <a:srgbClr val="000000"/>
              </a:buClr>
              <a:buSzPct val="100000"/>
              <a:buFont typeface="Arial" pitchFamily="34" charset="0"/>
              <a:buChar char="•"/>
              <a:defRPr sz="9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4771480"/>
            <a:ext cx="1382376" cy="22317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4810879"/>
            <a:ext cx="327880" cy="201216"/>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bwMode="auto">
          <a:xfrm>
            <a:off x="422820" y="6656832"/>
            <a:ext cx="2645664"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7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Production code #</a:t>
            </a:r>
            <a:endParaRPr lang="en-US" dirty="0"/>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dirty="0"/>
          </a:p>
        </p:txBody>
      </p:sp>
    </p:spTree>
    <p:extLst>
      <p:ext uri="{BB962C8B-B14F-4D97-AF65-F5344CB8AC3E}">
        <p14:creationId xmlns:p14="http://schemas.microsoft.com/office/powerpoint/2010/main" val="3958484174"/>
      </p:ext>
    </p:extLst>
  </p:cSld>
  <p:clrMapOvr>
    <a:masterClrMapping/>
  </p:clrMapOvr>
  <p:transition>
    <p:cover dir="r"/>
  </p:transition>
  <p:extLst>
    <p:ext uri="{DCECCB84-F9BA-43D5-87BE-67443E8EF086}">
      <p15:sldGuideLst xmlns:p15="http://schemas.microsoft.com/office/powerpoint/2012/main">
        <p15:guide id="1" orient="horz" pos="2160">
          <p15:clr>
            <a:srgbClr val="FBAE40"/>
          </p15:clr>
        </p15:guide>
        <p15:guide id="2" pos="352">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mix">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b="1">
                <a:solidFill>
                  <a:srgbClr val="012B5B"/>
                </a:solidFill>
              </a:defRPr>
            </a:lvl1pPr>
          </a:lstStyle>
          <a:p>
            <a:r>
              <a:rPr lang="en-US"/>
              <a:t>Click to edit Master title style</a:t>
            </a:r>
            <a:endParaRPr lang="en-JM" dirty="0"/>
          </a:p>
        </p:txBody>
      </p:sp>
      <p:sp>
        <p:nvSpPr>
          <p:cNvPr id="8" name="Content Placeholder 38"/>
          <p:cNvSpPr>
            <a:spLocks noGrp="1"/>
          </p:cNvSpPr>
          <p:nvPr>
            <p:ph sz="quarter" idx="39" hasCustomPrompt="1"/>
          </p:nvPr>
        </p:nvSpPr>
        <p:spPr>
          <a:xfrm>
            <a:off x="533400" y="3181350"/>
            <a:ext cx="2362858" cy="228600"/>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1</a:t>
            </a:r>
          </a:p>
        </p:txBody>
      </p:sp>
      <p:sp>
        <p:nvSpPr>
          <p:cNvPr id="14" name="Text Placeholder 17"/>
          <p:cNvSpPr>
            <a:spLocks noGrp="1"/>
          </p:cNvSpPr>
          <p:nvPr>
            <p:ph type="body" sz="quarter" idx="23"/>
          </p:nvPr>
        </p:nvSpPr>
        <p:spPr>
          <a:xfrm>
            <a:off x="457200" y="876300"/>
            <a:ext cx="5029200" cy="323850"/>
          </a:xfrm>
        </p:spPr>
        <p:txBody>
          <a:bodyPr>
            <a:normAutofit/>
          </a:bodyPr>
          <a:lstStyle>
            <a:lvl1pPr marL="0" indent="0" algn="l">
              <a:buFontTx/>
              <a:buNone/>
              <a:defRPr sz="1400" b="1" i="0">
                <a:solidFill>
                  <a:srgbClr val="757676"/>
                </a:solidFill>
                <a:latin typeface="+mj-lt"/>
                <a:ea typeface="Open Sans" panose="020B0606030504020204" pitchFamily="34" charset="0"/>
                <a:cs typeface="Open Sans Light"/>
              </a:defRPr>
            </a:lvl1pPr>
            <a:lvl2pPr marL="342900" indent="0">
              <a:buFontTx/>
              <a:buNone/>
              <a:defRPr sz="788">
                <a:latin typeface="Mission Gothic Regular" pitchFamily="50" charset="0"/>
              </a:defRPr>
            </a:lvl2pPr>
            <a:lvl3pPr marL="685800" indent="0">
              <a:buFontTx/>
              <a:buNone/>
              <a:defRPr sz="788">
                <a:latin typeface="Mission Gothic Regular" pitchFamily="50" charset="0"/>
              </a:defRPr>
            </a:lvl3pPr>
            <a:lvl4pPr marL="1028700" indent="0">
              <a:buFontTx/>
              <a:buNone/>
              <a:defRPr sz="788">
                <a:latin typeface="Mission Gothic Regular" pitchFamily="50" charset="0"/>
              </a:defRPr>
            </a:lvl4pPr>
            <a:lvl5pPr marL="1371600" indent="0">
              <a:buFontTx/>
              <a:buNone/>
              <a:defRPr sz="788">
                <a:latin typeface="Mission Gothic Regular" pitchFamily="50" charset="0"/>
              </a:defRPr>
            </a:lvl5pPr>
          </a:lstStyle>
          <a:p>
            <a:pPr lvl="0"/>
            <a:r>
              <a:rPr lang="en-US"/>
              <a:t>Click to edit Master text styles</a:t>
            </a:r>
          </a:p>
        </p:txBody>
      </p:sp>
      <p:cxnSp>
        <p:nvCxnSpPr>
          <p:cNvPr id="13" name="Straight Connector 12">
            <a:extLst>
              <a:ext uri="{FF2B5EF4-FFF2-40B4-BE49-F238E27FC236}">
                <a16:creationId xmlns:a16="http://schemas.microsoft.com/office/drawing/2014/main" id="{83805A1E-14B2-2846-ACE3-32015C505E23}"/>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17" name="Content Placeholder 38"/>
          <p:cNvSpPr>
            <a:spLocks noGrp="1"/>
          </p:cNvSpPr>
          <p:nvPr>
            <p:ph sz="quarter" idx="65" hasCustomPrompt="1"/>
          </p:nvPr>
        </p:nvSpPr>
        <p:spPr>
          <a:xfrm>
            <a:off x="3048000" y="3181350"/>
            <a:ext cx="2438400" cy="228600"/>
          </a:xfrm>
          <a:prstGeom prst="rect">
            <a:avLst/>
          </a:prstGeom>
          <a:noFill/>
          <a:ln>
            <a:noFill/>
          </a:ln>
        </p:spPr>
        <p:txBody>
          <a:bodyPr anchor="ctr">
            <a:normAutofit/>
          </a:bodyPr>
          <a:lstStyle>
            <a:lvl1pPr marL="0" indent="0" algn="l">
              <a:buNone/>
              <a:defRPr sz="1400" b="1" i="0">
                <a:solidFill>
                  <a:srgbClr val="012B5B"/>
                </a:solidFill>
                <a:latin typeface="+mj-lt"/>
                <a:ea typeface="Calibri Light" charset="0"/>
                <a:cs typeface="Calibri Light" charset="0"/>
              </a:defRPr>
            </a:lvl1pPr>
          </a:lstStyle>
          <a:p>
            <a:pPr lvl="0"/>
            <a:r>
              <a:rPr lang="en-JM" dirty="0"/>
              <a:t>Header 2</a:t>
            </a:r>
          </a:p>
        </p:txBody>
      </p:sp>
      <p:sp>
        <p:nvSpPr>
          <p:cNvPr id="18" name="Text Placeholder 8"/>
          <p:cNvSpPr>
            <a:spLocks noGrp="1"/>
          </p:cNvSpPr>
          <p:nvPr>
            <p:ph type="body" sz="quarter" idx="27"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19" name="Content Placeholder 3">
            <a:extLst>
              <a:ext uri="{FF2B5EF4-FFF2-40B4-BE49-F238E27FC236}">
                <a16:creationId xmlns:a16="http://schemas.microsoft.com/office/drawing/2014/main" id="{B7513187-86F4-4008-8C47-1A775D2D54EA}"/>
              </a:ext>
            </a:extLst>
          </p:cNvPr>
          <p:cNvSpPr>
            <a:spLocks noGrp="1"/>
          </p:cNvSpPr>
          <p:nvPr>
            <p:ph sz="quarter" idx="62" hasCustomPrompt="1"/>
          </p:nvPr>
        </p:nvSpPr>
        <p:spPr>
          <a:xfrm>
            <a:off x="511628" y="1276350"/>
            <a:ext cx="2383972" cy="1905000"/>
          </a:xfrm>
        </p:spPr>
        <p:txBody>
          <a:bodyPr>
            <a:normAutofit/>
          </a:bodyPr>
          <a:lstStyle>
            <a:lvl1pPr marL="0" indent="0">
              <a:buNone/>
              <a:defRPr sz="1800">
                <a:solidFill>
                  <a:srgbClr val="757676"/>
                </a:solidFill>
              </a:defRPr>
            </a:lvl1pPr>
          </a:lstStyle>
          <a:p>
            <a:pPr lvl="0"/>
            <a:r>
              <a:rPr lang="en-US" dirty="0"/>
              <a:t>Click to edit text styles</a:t>
            </a:r>
          </a:p>
        </p:txBody>
      </p:sp>
      <p:sp>
        <p:nvSpPr>
          <p:cNvPr id="22" name="Content Placeholder 3">
            <a:extLst>
              <a:ext uri="{FF2B5EF4-FFF2-40B4-BE49-F238E27FC236}">
                <a16:creationId xmlns:a16="http://schemas.microsoft.com/office/drawing/2014/main" id="{FAA5FABC-09B7-43FD-80AD-70AB11C8A2EB}"/>
              </a:ext>
            </a:extLst>
          </p:cNvPr>
          <p:cNvSpPr>
            <a:spLocks noGrp="1"/>
          </p:cNvSpPr>
          <p:nvPr>
            <p:ph sz="quarter" idx="63" hasCustomPrompt="1"/>
          </p:nvPr>
        </p:nvSpPr>
        <p:spPr>
          <a:xfrm>
            <a:off x="3040379" y="1276350"/>
            <a:ext cx="2445573" cy="1905000"/>
          </a:xfrm>
        </p:spPr>
        <p:txBody>
          <a:bodyPr>
            <a:normAutofit/>
          </a:bodyPr>
          <a:lstStyle>
            <a:lvl1pPr marL="0" indent="0">
              <a:buNone/>
              <a:defRPr sz="1800">
                <a:solidFill>
                  <a:srgbClr val="757676"/>
                </a:solidFill>
              </a:defRPr>
            </a:lvl1pPr>
          </a:lstStyle>
          <a:p>
            <a:pPr lvl="0"/>
            <a:r>
              <a:rPr lang="en-US" dirty="0"/>
              <a:t>Click to edit text styles                                     </a:t>
            </a:r>
          </a:p>
        </p:txBody>
      </p:sp>
      <p:sp>
        <p:nvSpPr>
          <p:cNvPr id="23" name="Content Placeholder 3">
            <a:extLst>
              <a:ext uri="{FF2B5EF4-FFF2-40B4-BE49-F238E27FC236}">
                <a16:creationId xmlns:a16="http://schemas.microsoft.com/office/drawing/2014/main" id="{610776FF-131D-43D6-B1C5-BE771C3CB93D}"/>
              </a:ext>
            </a:extLst>
          </p:cNvPr>
          <p:cNvSpPr>
            <a:spLocks noGrp="1"/>
          </p:cNvSpPr>
          <p:nvPr>
            <p:ph sz="quarter" idx="64" hasCustomPrompt="1"/>
          </p:nvPr>
        </p:nvSpPr>
        <p:spPr>
          <a:xfrm>
            <a:off x="5638800" y="1276350"/>
            <a:ext cx="3032759" cy="2819400"/>
          </a:xfrm>
        </p:spPr>
        <p:txBody>
          <a:bodyPr>
            <a:normAutofit/>
          </a:bodyPr>
          <a:lstStyle>
            <a:lvl1pPr marL="171450" indent="-171450">
              <a:buClr>
                <a:srgbClr val="012B5B"/>
              </a:buClr>
              <a:buFont typeface="Arial" pitchFamily="34" charset="0"/>
              <a:buChar char="•"/>
              <a:defRPr sz="1800">
                <a:solidFill>
                  <a:srgbClr val="757676"/>
                </a:solidFill>
              </a:defRPr>
            </a:lvl1pPr>
          </a:lstStyle>
          <a:p>
            <a:pPr lvl="0"/>
            <a:r>
              <a:rPr lang="en-US" dirty="0"/>
              <a:t>Click to edit text styles</a:t>
            </a:r>
          </a:p>
        </p:txBody>
      </p:sp>
      <p:sp>
        <p:nvSpPr>
          <p:cNvPr id="24" name="Text Placeholder 4">
            <a:extLst>
              <a:ext uri="{FF2B5EF4-FFF2-40B4-BE49-F238E27FC236}">
                <a16:creationId xmlns:a16="http://schemas.microsoft.com/office/drawing/2014/main" id="{388AE1FB-49C0-4F9B-997A-A019BB035C8E}"/>
              </a:ext>
            </a:extLst>
          </p:cNvPr>
          <p:cNvSpPr>
            <a:spLocks noGrp="1"/>
          </p:cNvSpPr>
          <p:nvPr>
            <p:ph type="body" sz="quarter" idx="67" hasCustomPrompt="1"/>
          </p:nvPr>
        </p:nvSpPr>
        <p:spPr>
          <a:xfrm>
            <a:off x="3048000" y="3409950"/>
            <a:ext cx="2438400" cy="685800"/>
          </a:xfrm>
        </p:spPr>
        <p:txBody>
          <a:bodyPr>
            <a:normAutofit/>
          </a:bodyPr>
          <a:lstStyle>
            <a:lvl1pPr marL="171450" indent="-171450">
              <a:buClr>
                <a:srgbClr val="012B5B"/>
              </a:buClr>
              <a:buFont typeface="Arial" pitchFamily="34" charset="0"/>
              <a:buChar char="•"/>
              <a:defRPr sz="1800">
                <a:solidFill>
                  <a:srgbClr val="757676"/>
                </a:solidFill>
              </a:defRPr>
            </a:lvl1pPr>
          </a:lstStyle>
          <a:p>
            <a:pPr lvl="0"/>
            <a:r>
              <a:rPr lang="en-US" dirty="0"/>
              <a:t>Click to edit text</a:t>
            </a:r>
          </a:p>
        </p:txBody>
      </p:sp>
      <p:sp>
        <p:nvSpPr>
          <p:cNvPr id="25" name="Text Placeholder 4">
            <a:extLst>
              <a:ext uri="{FF2B5EF4-FFF2-40B4-BE49-F238E27FC236}">
                <a16:creationId xmlns:a16="http://schemas.microsoft.com/office/drawing/2014/main" id="{306309EC-0B11-43AC-BD49-8FFACF7F37B6}"/>
              </a:ext>
            </a:extLst>
          </p:cNvPr>
          <p:cNvSpPr>
            <a:spLocks noGrp="1"/>
          </p:cNvSpPr>
          <p:nvPr>
            <p:ph type="body" sz="quarter" idx="68" hasCustomPrompt="1"/>
          </p:nvPr>
        </p:nvSpPr>
        <p:spPr>
          <a:xfrm>
            <a:off x="522513" y="3409950"/>
            <a:ext cx="2373087" cy="685800"/>
          </a:xfrm>
        </p:spPr>
        <p:txBody>
          <a:bodyPr>
            <a:normAutofit/>
          </a:bodyPr>
          <a:lstStyle>
            <a:lvl1pPr marL="171450" indent="-171450">
              <a:buClr>
                <a:srgbClr val="012B5B"/>
              </a:buClr>
              <a:buFont typeface="Arial" pitchFamily="34" charset="0"/>
              <a:buChar char="•"/>
              <a:defRPr sz="1800">
                <a:solidFill>
                  <a:srgbClr val="757676"/>
                </a:solidFill>
              </a:defRPr>
            </a:lvl1pPr>
          </a:lstStyle>
          <a:p>
            <a:pPr lvl="0"/>
            <a:r>
              <a:rPr lang="en-US" dirty="0"/>
              <a:t>Click to edit text</a:t>
            </a:r>
          </a:p>
        </p:txBody>
      </p:sp>
    </p:spTree>
    <p:extLst>
      <p:ext uri="{BB962C8B-B14F-4D97-AF65-F5344CB8AC3E}">
        <p14:creationId xmlns:p14="http://schemas.microsoft.com/office/powerpoint/2010/main" val="103246301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 images layout with tex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a:solidFill>
                  <a:srgbClr val="012B5B"/>
                </a:solidFill>
              </a:defRPr>
            </a:lvl1pPr>
          </a:lstStyle>
          <a:p>
            <a:r>
              <a:rPr lang="en-US"/>
              <a:t>Click to edit Master title style</a:t>
            </a:r>
            <a:endParaRPr lang="en-JM" dirty="0"/>
          </a:p>
        </p:txBody>
      </p:sp>
      <p:sp>
        <p:nvSpPr>
          <p:cNvPr id="12" name="Text Placeholder 17"/>
          <p:cNvSpPr>
            <a:spLocks noGrp="1"/>
          </p:cNvSpPr>
          <p:nvPr>
            <p:ph type="body" sz="quarter" idx="23"/>
          </p:nvPr>
        </p:nvSpPr>
        <p:spPr>
          <a:xfrm>
            <a:off x="457200" y="876300"/>
            <a:ext cx="6248400" cy="323850"/>
          </a:xfrm>
        </p:spPr>
        <p:txBody>
          <a:bodyPr>
            <a:normAutofit/>
          </a:bodyPr>
          <a:lstStyle>
            <a:lvl1pPr marL="0" indent="0" algn="l">
              <a:buFontTx/>
              <a:buNone/>
              <a:defRPr sz="1400" b="1" i="0">
                <a:solidFill>
                  <a:srgbClr val="757676"/>
                </a:solidFill>
                <a:latin typeface="+mj-lt"/>
                <a:ea typeface="Open Sans Light" panose="020B0306030504020204" pitchFamily="34" charset="0"/>
                <a:cs typeface="Open Sans Light" panose="020B0306030504020204" pitchFamily="34" charset="0"/>
              </a:defRPr>
            </a:lvl1pPr>
            <a:lvl2pPr marL="342900" indent="0">
              <a:buFontTx/>
              <a:buNone/>
              <a:defRPr sz="788">
                <a:latin typeface="Mission Gothic Regular" pitchFamily="50" charset="0"/>
              </a:defRPr>
            </a:lvl2pPr>
            <a:lvl3pPr marL="685800" indent="0">
              <a:buFontTx/>
              <a:buNone/>
              <a:defRPr sz="788">
                <a:latin typeface="Mission Gothic Regular" pitchFamily="50" charset="0"/>
              </a:defRPr>
            </a:lvl3pPr>
            <a:lvl4pPr marL="1028700" indent="0">
              <a:buFontTx/>
              <a:buNone/>
              <a:defRPr sz="788">
                <a:latin typeface="Mission Gothic Regular" pitchFamily="50" charset="0"/>
              </a:defRPr>
            </a:lvl4pPr>
            <a:lvl5pPr marL="1371600" indent="0">
              <a:buFontTx/>
              <a:buNone/>
              <a:defRPr sz="788">
                <a:latin typeface="Mission Gothic Regular" pitchFamily="50" charset="0"/>
              </a:defRPr>
            </a:lvl5pPr>
          </a:lstStyle>
          <a:p>
            <a:pPr lvl="0"/>
            <a:r>
              <a:rPr lang="en-US"/>
              <a:t>Click to edit Master text styles</a:t>
            </a:r>
          </a:p>
        </p:txBody>
      </p:sp>
      <p:cxnSp>
        <p:nvCxnSpPr>
          <p:cNvPr id="11" name="Straight Connector 10">
            <a:extLst>
              <a:ext uri="{FF2B5EF4-FFF2-40B4-BE49-F238E27FC236}">
                <a16:creationId xmlns:a16="http://schemas.microsoft.com/office/drawing/2014/main" id="{83805A1E-14B2-2846-ACE3-32015C505E23}"/>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4" name="Text Placeholder 3"/>
          <p:cNvSpPr>
            <a:spLocks noGrp="1"/>
          </p:cNvSpPr>
          <p:nvPr>
            <p:ph type="body" sz="quarter" idx="60"/>
          </p:nvPr>
        </p:nvSpPr>
        <p:spPr>
          <a:xfrm>
            <a:off x="457200" y="1428750"/>
            <a:ext cx="1905000" cy="2514600"/>
          </a:xfrm>
          <a:solidFill>
            <a:srgbClr val="012B5B"/>
          </a:solidFill>
        </p:spPr>
        <p:txBody>
          <a:bodyPr anchor="ctr" anchorCtr="0">
            <a:normAutofit/>
          </a:bodyPr>
          <a:lstStyle>
            <a:lvl1pPr marL="0" indent="0">
              <a:buNone/>
              <a:defRPr sz="1200">
                <a:solidFill>
                  <a:schemeClr val="bg1"/>
                </a:solidFill>
              </a:defRPr>
            </a:lvl1pPr>
          </a:lstStyle>
          <a:p>
            <a:pPr lvl="0"/>
            <a:r>
              <a:rPr lang="en-US"/>
              <a:t>Click to edit Master text styles</a:t>
            </a:r>
          </a:p>
        </p:txBody>
      </p:sp>
      <p:sp>
        <p:nvSpPr>
          <p:cNvPr id="6" name="Text Placeholder 5"/>
          <p:cNvSpPr>
            <a:spLocks noGrp="1"/>
          </p:cNvSpPr>
          <p:nvPr>
            <p:ph type="body" sz="quarter" idx="61"/>
          </p:nvPr>
        </p:nvSpPr>
        <p:spPr>
          <a:xfrm>
            <a:off x="4678363" y="1428750"/>
            <a:ext cx="1874837" cy="2514600"/>
          </a:xfrm>
          <a:solidFill>
            <a:srgbClr val="FE5100"/>
          </a:solidFill>
        </p:spPr>
        <p:txBody>
          <a:bodyPr anchor="ctr" anchorCtr="0">
            <a:normAutofit/>
          </a:bodyPr>
          <a:lstStyle>
            <a:lvl1pPr marL="0" indent="0">
              <a:buNone/>
              <a:defRPr sz="1200">
                <a:solidFill>
                  <a:schemeClr val="bg1"/>
                </a:solidFill>
              </a:defRPr>
            </a:lvl1pPr>
          </a:lstStyle>
          <a:p>
            <a:pPr lvl="0"/>
            <a:r>
              <a:rPr lang="en-US"/>
              <a:t>Click to edit Master text styles</a:t>
            </a:r>
          </a:p>
        </p:txBody>
      </p:sp>
      <p:sp>
        <p:nvSpPr>
          <p:cNvPr id="5" name="Content Placeholder 4"/>
          <p:cNvSpPr>
            <a:spLocks noGrp="1"/>
          </p:cNvSpPr>
          <p:nvPr>
            <p:ph sz="quarter" idx="62"/>
          </p:nvPr>
        </p:nvSpPr>
        <p:spPr>
          <a:xfrm>
            <a:off x="2590800" y="1428750"/>
            <a:ext cx="1905000" cy="2514600"/>
          </a:xfrm>
        </p:spPr>
        <p:txBody>
          <a:bodyPr>
            <a:normAutofit/>
          </a:bodyPr>
          <a:lstStyle>
            <a:lvl1pPr marL="0" indent="0">
              <a:buNone/>
              <a:defRPr sz="1200">
                <a:solidFill>
                  <a:srgbClr val="757676"/>
                </a:solidFill>
              </a:defRPr>
            </a:lvl1pPr>
          </a:lstStyle>
          <a:p>
            <a:pPr lvl="0"/>
            <a:r>
              <a:rPr lang="en-US"/>
              <a:t>Click to edit Master text styles</a:t>
            </a:r>
          </a:p>
        </p:txBody>
      </p:sp>
      <p:sp>
        <p:nvSpPr>
          <p:cNvPr id="13" name="Content Placeholder 4"/>
          <p:cNvSpPr>
            <a:spLocks noGrp="1"/>
          </p:cNvSpPr>
          <p:nvPr>
            <p:ph sz="quarter" idx="63"/>
          </p:nvPr>
        </p:nvSpPr>
        <p:spPr>
          <a:xfrm>
            <a:off x="6705600" y="1428750"/>
            <a:ext cx="1905000" cy="2514600"/>
          </a:xfrm>
        </p:spPr>
        <p:txBody>
          <a:bodyPr>
            <a:normAutofit/>
          </a:bodyPr>
          <a:lstStyle>
            <a:lvl1pPr marL="0" indent="0">
              <a:buNone/>
              <a:defRPr sz="1200">
                <a:solidFill>
                  <a:srgbClr val="757676"/>
                </a:solidFill>
              </a:defRPr>
            </a:lvl1pPr>
          </a:lstStyle>
          <a:p>
            <a:pPr lvl="0"/>
            <a:r>
              <a:rPr lang="en-US"/>
              <a:t>Click to edit Master text styles</a:t>
            </a:r>
          </a:p>
        </p:txBody>
      </p:sp>
      <p:sp>
        <p:nvSpPr>
          <p:cNvPr id="10" name="Text Placeholder 8"/>
          <p:cNvSpPr>
            <a:spLocks noGrp="1"/>
          </p:cNvSpPr>
          <p:nvPr>
            <p:ph type="body" sz="quarter" idx="27"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Tree>
    <p:extLst>
      <p:ext uri="{BB962C8B-B14F-4D97-AF65-F5344CB8AC3E}">
        <p14:creationId xmlns:p14="http://schemas.microsoft.com/office/powerpoint/2010/main" val="87388066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hart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D69010-426E-2846-A47F-81BA6E548005}"/>
              </a:ext>
            </a:extLst>
          </p:cNvPr>
          <p:cNvSpPr>
            <a:spLocks noGrp="1"/>
          </p:cNvSpPr>
          <p:nvPr>
            <p:ph type="title"/>
          </p:nvPr>
        </p:nvSpPr>
        <p:spPr>
          <a:xfrm>
            <a:off x="464819" y="285750"/>
            <a:ext cx="8221967" cy="457200"/>
          </a:xfrm>
        </p:spPr>
        <p:txBody>
          <a:bodyPr>
            <a:normAutofit/>
          </a:bodyPr>
          <a:lstStyle/>
          <a:p>
            <a:pPr algn="l"/>
            <a:r>
              <a:rPr lang="en-US">
                <a:solidFill>
                  <a:srgbClr val="002B5A"/>
                </a:solidFill>
                <a:latin typeface="Arial" charset="0"/>
                <a:cs typeface="Arial" charset="0"/>
              </a:rPr>
              <a:t>Click to edit Master title style</a:t>
            </a:r>
            <a:endParaRPr lang="en-JM" dirty="0">
              <a:solidFill>
                <a:srgbClr val="002B5A"/>
              </a:solidFill>
              <a:latin typeface="Arial" charset="0"/>
              <a:ea typeface="Arial" charset="0"/>
              <a:cs typeface="Arial" charset="0"/>
            </a:endParaRPr>
          </a:p>
        </p:txBody>
      </p:sp>
      <p:cxnSp>
        <p:nvCxnSpPr>
          <p:cNvPr id="3" name="Straight Connector 2">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5" name="Text Placeholder 3">
            <a:extLst>
              <a:ext uri="{FF2B5EF4-FFF2-40B4-BE49-F238E27FC236}">
                <a16:creationId xmlns:a16="http://schemas.microsoft.com/office/drawing/2014/main" id="{DB062930-E47B-2047-89D2-862398D70E01}"/>
              </a:ext>
            </a:extLst>
          </p:cNvPr>
          <p:cNvSpPr>
            <a:spLocks noGrp="1"/>
          </p:cNvSpPr>
          <p:nvPr>
            <p:ph type="body" sz="quarter" idx="23"/>
          </p:nvPr>
        </p:nvSpPr>
        <p:spPr>
          <a:xfrm>
            <a:off x="464818" y="869320"/>
            <a:ext cx="6316981" cy="323850"/>
          </a:xfrm>
        </p:spPr>
        <p:txBody>
          <a:bodyPr>
            <a:normAutofit/>
          </a:bodyPr>
          <a:lstStyle>
            <a:lvl1pPr marL="0" indent="0">
              <a:buNone/>
              <a:defRPr b="1">
                <a:solidFill>
                  <a:srgbClr val="757676"/>
                </a:solidFill>
              </a:defRPr>
            </a:lvl1pPr>
          </a:lstStyle>
          <a:p>
            <a:pPr lvl="0"/>
            <a:r>
              <a:rPr lang="en-US" sz="1400" i="0">
                <a:solidFill>
                  <a:srgbClr val="757676"/>
                </a:solidFill>
                <a:latin typeface="Arial" panose="020B0604020202020204" pitchFamily="34" charset="0"/>
                <a:cs typeface="Arial" panose="020B0604020202020204" pitchFamily="34" charset="0"/>
              </a:rPr>
              <a:t>Click to edit Master text styles</a:t>
            </a:r>
          </a:p>
        </p:txBody>
      </p:sp>
      <p:sp>
        <p:nvSpPr>
          <p:cNvPr id="7" name="Content Placeholder 6"/>
          <p:cNvSpPr>
            <a:spLocks noGrp="1"/>
          </p:cNvSpPr>
          <p:nvPr>
            <p:ph sz="quarter" idx="26"/>
          </p:nvPr>
        </p:nvSpPr>
        <p:spPr>
          <a:xfrm>
            <a:off x="3428999" y="1352550"/>
            <a:ext cx="2286001" cy="2514600"/>
          </a:xfrm>
        </p:spPr>
        <p:txBody>
          <a:bodyPr>
            <a:normAutofit/>
          </a:bodyPr>
          <a:lstStyle>
            <a:lvl1pPr marL="0" indent="0">
              <a:buFont typeface="Arial" pitchFamily="34" charset="0"/>
              <a:buNone/>
              <a:defRPr sz="1400" baseline="0"/>
            </a:lvl1pPr>
          </a:lstStyle>
          <a:p>
            <a:pPr lvl="0"/>
            <a:r>
              <a:rPr lang="en-US"/>
              <a:t>Click to edit Master text styles</a:t>
            </a:r>
          </a:p>
        </p:txBody>
      </p:sp>
      <p:cxnSp>
        <p:nvCxnSpPr>
          <p:cNvPr id="6" name="Straight Connector 5">
            <a:extLst>
              <a:ext uri="{FF2B5EF4-FFF2-40B4-BE49-F238E27FC236}">
                <a16:creationId xmlns:a16="http://schemas.microsoft.com/office/drawing/2014/main" id="{CDE7B2D1-E672-0D4B-93F8-5982254B3842}"/>
              </a:ext>
            </a:extLst>
          </p:cNvPr>
          <p:cNvCxnSpPr/>
          <p:nvPr userDrawn="1"/>
        </p:nvCxnSpPr>
        <p:spPr>
          <a:xfrm flipH="1">
            <a:off x="2743200" y="2266950"/>
            <a:ext cx="762000" cy="0"/>
          </a:xfrm>
          <a:prstGeom prst="line">
            <a:avLst/>
          </a:prstGeom>
          <a:ln w="12700" cmpd="sng">
            <a:solidFill>
              <a:schemeClr val="bg1">
                <a:lumMod val="50000"/>
              </a:schemeClr>
            </a:solidFill>
            <a:prstDash val="dot"/>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 name="Elbow Connector 7">
            <a:extLst>
              <a:ext uri="{FF2B5EF4-FFF2-40B4-BE49-F238E27FC236}">
                <a16:creationId xmlns:a16="http://schemas.microsoft.com/office/drawing/2014/main" id="{EDFD5983-D921-C742-B69D-93D0F5D4AF69}"/>
              </a:ext>
            </a:extLst>
          </p:cNvPr>
          <p:cNvCxnSpPr/>
          <p:nvPr userDrawn="1"/>
        </p:nvCxnSpPr>
        <p:spPr>
          <a:xfrm rot="10800000" flipV="1">
            <a:off x="2362200" y="2800350"/>
            <a:ext cx="1066800" cy="381000"/>
          </a:xfrm>
          <a:prstGeom prst="bentConnector3">
            <a:avLst/>
          </a:prstGeom>
          <a:ln w="12700" cap="rnd" cmpd="sng">
            <a:solidFill>
              <a:schemeClr val="bg1">
                <a:lumMod val="50000"/>
              </a:schemeClr>
            </a:solidFill>
            <a:prstDash val="dot"/>
            <a:tailEnd type="triangle"/>
          </a:ln>
          <a:effectLst/>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897EBCFF-0889-D748-89FD-9BA062A74B09}"/>
              </a:ext>
            </a:extLst>
          </p:cNvPr>
          <p:cNvCxnSpPr/>
          <p:nvPr userDrawn="1"/>
        </p:nvCxnSpPr>
        <p:spPr>
          <a:xfrm>
            <a:off x="5867400" y="3028950"/>
            <a:ext cx="762000" cy="0"/>
          </a:xfrm>
          <a:prstGeom prst="line">
            <a:avLst/>
          </a:prstGeom>
          <a:ln w="12700" cmpd="sng">
            <a:solidFill>
              <a:schemeClr val="bg1">
                <a:lumMod val="50000"/>
              </a:schemeClr>
            </a:solidFill>
            <a:prstDash val="dot"/>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 name="Elbow Connector 9">
            <a:extLst>
              <a:ext uri="{FF2B5EF4-FFF2-40B4-BE49-F238E27FC236}">
                <a16:creationId xmlns:a16="http://schemas.microsoft.com/office/drawing/2014/main" id="{3EB36E03-DC18-B840-918B-9AF4EFCF7507}"/>
              </a:ext>
            </a:extLst>
          </p:cNvPr>
          <p:cNvCxnSpPr/>
          <p:nvPr userDrawn="1"/>
        </p:nvCxnSpPr>
        <p:spPr>
          <a:xfrm flipV="1">
            <a:off x="5562600" y="2038350"/>
            <a:ext cx="1066800" cy="381000"/>
          </a:xfrm>
          <a:prstGeom prst="bentConnector3">
            <a:avLst>
              <a:gd name="adj1" fmla="val 32253"/>
            </a:avLst>
          </a:prstGeom>
          <a:ln w="12700" cap="rnd" cmpd="sng">
            <a:solidFill>
              <a:schemeClr val="bg1">
                <a:lumMod val="50000"/>
              </a:schemeClr>
            </a:solidFill>
            <a:prstDash val="dot"/>
            <a:tailEnd type="triangle"/>
          </a:ln>
          <a:effectLst/>
        </p:spPr>
        <p:style>
          <a:lnRef idx="2">
            <a:schemeClr val="accent1"/>
          </a:lnRef>
          <a:fillRef idx="0">
            <a:schemeClr val="accent1"/>
          </a:fillRef>
          <a:effectRef idx="1">
            <a:schemeClr val="accent1"/>
          </a:effectRef>
          <a:fontRef idx="minor">
            <a:schemeClr val="tx1"/>
          </a:fontRef>
        </p:style>
      </p:cxnSp>
      <p:sp>
        <p:nvSpPr>
          <p:cNvPr id="16" name="Text Placeholder 15"/>
          <p:cNvSpPr>
            <a:spLocks noGrp="1"/>
          </p:cNvSpPr>
          <p:nvPr>
            <p:ph type="body" sz="quarter" idx="27" hasCustomPrompt="1"/>
          </p:nvPr>
        </p:nvSpPr>
        <p:spPr>
          <a:xfrm>
            <a:off x="533399" y="1924050"/>
            <a:ext cx="2209801" cy="685800"/>
          </a:xfrm>
        </p:spPr>
        <p:txBody>
          <a:bodyPr anchor="ctr" anchorCtr="0">
            <a:normAutofit/>
          </a:bodyPr>
          <a:lstStyle>
            <a:lvl1pPr marL="0" indent="0" algn="r">
              <a:buNone/>
              <a:defRPr sz="1200">
                <a:solidFill>
                  <a:srgbClr val="757676"/>
                </a:solidFill>
              </a:defRPr>
            </a:lvl1pPr>
          </a:lstStyle>
          <a:p>
            <a:pPr lvl="0"/>
            <a:r>
              <a:rPr lang="en-US" dirty="0"/>
              <a:t>Click to edit text</a:t>
            </a:r>
          </a:p>
        </p:txBody>
      </p:sp>
      <p:sp>
        <p:nvSpPr>
          <p:cNvPr id="17" name="Text Placeholder 15"/>
          <p:cNvSpPr>
            <a:spLocks noGrp="1"/>
          </p:cNvSpPr>
          <p:nvPr>
            <p:ph type="body" sz="quarter" idx="28" hasCustomPrompt="1"/>
          </p:nvPr>
        </p:nvSpPr>
        <p:spPr>
          <a:xfrm>
            <a:off x="533398" y="2846614"/>
            <a:ext cx="1828801" cy="685800"/>
          </a:xfrm>
        </p:spPr>
        <p:txBody>
          <a:bodyPr anchor="ctr" anchorCtr="0">
            <a:normAutofit/>
          </a:bodyPr>
          <a:lstStyle>
            <a:lvl1pPr marL="0" indent="0" algn="r">
              <a:buNone/>
              <a:defRPr sz="1200">
                <a:solidFill>
                  <a:srgbClr val="757676"/>
                </a:solidFill>
              </a:defRPr>
            </a:lvl1pPr>
          </a:lstStyle>
          <a:p>
            <a:pPr lvl="0"/>
            <a:r>
              <a:rPr lang="en-US" dirty="0"/>
              <a:t>Click to edit text</a:t>
            </a:r>
          </a:p>
        </p:txBody>
      </p:sp>
      <p:sp>
        <p:nvSpPr>
          <p:cNvPr id="18" name="Text Placeholder 15"/>
          <p:cNvSpPr>
            <a:spLocks noGrp="1"/>
          </p:cNvSpPr>
          <p:nvPr>
            <p:ph type="body" sz="quarter" idx="29" hasCustomPrompt="1"/>
          </p:nvPr>
        </p:nvSpPr>
        <p:spPr>
          <a:xfrm>
            <a:off x="6629400" y="1733550"/>
            <a:ext cx="1981200" cy="685800"/>
          </a:xfrm>
        </p:spPr>
        <p:txBody>
          <a:bodyPr anchor="ctr" anchorCtr="0">
            <a:normAutofit/>
          </a:bodyPr>
          <a:lstStyle>
            <a:lvl1pPr marL="0" indent="0" algn="l">
              <a:buNone/>
              <a:defRPr sz="1200">
                <a:solidFill>
                  <a:srgbClr val="757676"/>
                </a:solidFill>
              </a:defRPr>
            </a:lvl1pPr>
          </a:lstStyle>
          <a:p>
            <a:pPr lvl="0"/>
            <a:r>
              <a:rPr lang="en-US" dirty="0"/>
              <a:t>Click to edit text</a:t>
            </a:r>
          </a:p>
        </p:txBody>
      </p:sp>
      <p:sp>
        <p:nvSpPr>
          <p:cNvPr id="19" name="Text Placeholder 15"/>
          <p:cNvSpPr>
            <a:spLocks noGrp="1"/>
          </p:cNvSpPr>
          <p:nvPr>
            <p:ph type="body" sz="quarter" idx="30" hasCustomPrompt="1"/>
          </p:nvPr>
        </p:nvSpPr>
        <p:spPr>
          <a:xfrm>
            <a:off x="6584010" y="2686050"/>
            <a:ext cx="1950390" cy="685800"/>
          </a:xfrm>
        </p:spPr>
        <p:txBody>
          <a:bodyPr anchor="ctr" anchorCtr="0">
            <a:normAutofit/>
          </a:bodyPr>
          <a:lstStyle>
            <a:lvl1pPr marL="0" indent="0" algn="l">
              <a:buNone/>
              <a:defRPr sz="1200">
                <a:solidFill>
                  <a:srgbClr val="757676"/>
                </a:solidFill>
              </a:defRPr>
            </a:lvl1pPr>
          </a:lstStyle>
          <a:p>
            <a:pPr lvl="0"/>
            <a:r>
              <a:rPr lang="en-US" dirty="0"/>
              <a:t>Click to edit text</a:t>
            </a:r>
          </a:p>
        </p:txBody>
      </p:sp>
      <p:sp>
        <p:nvSpPr>
          <p:cNvPr id="20" name="Text Placeholder 8"/>
          <p:cNvSpPr>
            <a:spLocks noGrp="1"/>
          </p:cNvSpPr>
          <p:nvPr>
            <p:ph type="body" sz="quarter" idx="32"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Tree>
    <p:extLst>
      <p:ext uri="{BB962C8B-B14F-4D97-AF65-F5344CB8AC3E}">
        <p14:creationId xmlns:p14="http://schemas.microsoft.com/office/powerpoint/2010/main" val="204232669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hart with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D69010-426E-2846-A47F-81BA6E548005}"/>
              </a:ext>
            </a:extLst>
          </p:cNvPr>
          <p:cNvSpPr>
            <a:spLocks noGrp="1"/>
          </p:cNvSpPr>
          <p:nvPr>
            <p:ph type="title"/>
          </p:nvPr>
        </p:nvSpPr>
        <p:spPr>
          <a:xfrm>
            <a:off x="464819" y="285750"/>
            <a:ext cx="8221967" cy="457200"/>
          </a:xfrm>
        </p:spPr>
        <p:txBody>
          <a:bodyPr>
            <a:normAutofit/>
          </a:bodyPr>
          <a:lstStyle/>
          <a:p>
            <a:pPr algn="l"/>
            <a:r>
              <a:rPr lang="en-US">
                <a:solidFill>
                  <a:srgbClr val="002B5A"/>
                </a:solidFill>
                <a:latin typeface="Arial" charset="0"/>
                <a:cs typeface="Arial" charset="0"/>
              </a:rPr>
              <a:t>Click to edit Master title style</a:t>
            </a:r>
            <a:endParaRPr lang="en-JM" dirty="0">
              <a:solidFill>
                <a:srgbClr val="002B5A"/>
              </a:solidFill>
              <a:latin typeface="Arial" charset="0"/>
              <a:ea typeface="Arial" charset="0"/>
              <a:cs typeface="Arial" charset="0"/>
            </a:endParaRPr>
          </a:p>
        </p:txBody>
      </p:sp>
      <p:cxnSp>
        <p:nvCxnSpPr>
          <p:cNvPr id="3" name="Straight Connector 2">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5" name="Text Placeholder 3">
            <a:extLst>
              <a:ext uri="{FF2B5EF4-FFF2-40B4-BE49-F238E27FC236}">
                <a16:creationId xmlns:a16="http://schemas.microsoft.com/office/drawing/2014/main" id="{DB062930-E47B-2047-89D2-862398D70E01}"/>
              </a:ext>
            </a:extLst>
          </p:cNvPr>
          <p:cNvSpPr>
            <a:spLocks noGrp="1"/>
          </p:cNvSpPr>
          <p:nvPr>
            <p:ph type="body" sz="quarter" idx="23"/>
          </p:nvPr>
        </p:nvSpPr>
        <p:spPr>
          <a:xfrm>
            <a:off x="464818" y="869320"/>
            <a:ext cx="6316981" cy="323850"/>
          </a:xfrm>
        </p:spPr>
        <p:txBody>
          <a:bodyPr>
            <a:normAutofit/>
          </a:bodyPr>
          <a:lstStyle>
            <a:lvl1pPr marL="0" indent="0">
              <a:buNone/>
              <a:defRPr b="1">
                <a:solidFill>
                  <a:srgbClr val="757676"/>
                </a:solidFill>
              </a:defRPr>
            </a:lvl1pPr>
          </a:lstStyle>
          <a:p>
            <a:pPr lvl="0"/>
            <a:r>
              <a:rPr lang="en-US" sz="1400" i="0">
                <a:solidFill>
                  <a:srgbClr val="757676"/>
                </a:solidFill>
                <a:latin typeface="Arial" panose="020B0604020202020204" pitchFamily="34" charset="0"/>
                <a:cs typeface="Arial" panose="020B0604020202020204" pitchFamily="34" charset="0"/>
              </a:rPr>
              <a:t>Click to edit Master text styles</a:t>
            </a:r>
          </a:p>
        </p:txBody>
      </p:sp>
      <p:sp>
        <p:nvSpPr>
          <p:cNvPr id="7" name="Content Placeholder 6"/>
          <p:cNvSpPr>
            <a:spLocks noGrp="1"/>
          </p:cNvSpPr>
          <p:nvPr>
            <p:ph sz="quarter" idx="26"/>
          </p:nvPr>
        </p:nvSpPr>
        <p:spPr>
          <a:xfrm>
            <a:off x="3505201" y="1352550"/>
            <a:ext cx="2057400" cy="2130807"/>
          </a:xfrm>
        </p:spPr>
        <p:txBody>
          <a:bodyPr>
            <a:normAutofit/>
          </a:bodyPr>
          <a:lstStyle>
            <a:lvl1pPr marL="0" indent="0">
              <a:buFont typeface="Arial" pitchFamily="34" charset="0"/>
              <a:buNone/>
              <a:defRPr sz="1200" baseline="0"/>
            </a:lvl1pPr>
          </a:lstStyle>
          <a:p>
            <a:pPr lvl="0"/>
            <a:r>
              <a:rPr lang="en-US"/>
              <a:t>Click to edit Master text styles</a:t>
            </a:r>
          </a:p>
        </p:txBody>
      </p:sp>
      <p:cxnSp>
        <p:nvCxnSpPr>
          <p:cNvPr id="6" name="Straight Connector 5">
            <a:extLst>
              <a:ext uri="{FF2B5EF4-FFF2-40B4-BE49-F238E27FC236}">
                <a16:creationId xmlns:a16="http://schemas.microsoft.com/office/drawing/2014/main" id="{CDE7B2D1-E672-0D4B-93F8-5982254B3842}"/>
              </a:ext>
            </a:extLst>
          </p:cNvPr>
          <p:cNvCxnSpPr/>
          <p:nvPr userDrawn="1"/>
        </p:nvCxnSpPr>
        <p:spPr>
          <a:xfrm flipH="1">
            <a:off x="2743200" y="2266950"/>
            <a:ext cx="762000" cy="0"/>
          </a:xfrm>
          <a:prstGeom prst="line">
            <a:avLst/>
          </a:prstGeom>
          <a:ln w="12700" cmpd="sng">
            <a:solidFill>
              <a:schemeClr val="bg1">
                <a:lumMod val="50000"/>
              </a:schemeClr>
            </a:solidFill>
            <a:prstDash val="dot"/>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 name="Elbow Connector 7">
            <a:extLst>
              <a:ext uri="{FF2B5EF4-FFF2-40B4-BE49-F238E27FC236}">
                <a16:creationId xmlns:a16="http://schemas.microsoft.com/office/drawing/2014/main" id="{EDFD5983-D921-C742-B69D-93D0F5D4AF69}"/>
              </a:ext>
            </a:extLst>
          </p:cNvPr>
          <p:cNvCxnSpPr/>
          <p:nvPr userDrawn="1"/>
        </p:nvCxnSpPr>
        <p:spPr>
          <a:xfrm rot="10800000" flipV="1">
            <a:off x="2362200" y="2800350"/>
            <a:ext cx="1066800" cy="381000"/>
          </a:xfrm>
          <a:prstGeom prst="bentConnector3">
            <a:avLst/>
          </a:prstGeom>
          <a:ln w="12700" cap="rnd" cmpd="sng">
            <a:solidFill>
              <a:schemeClr val="bg1">
                <a:lumMod val="50000"/>
              </a:schemeClr>
            </a:solidFill>
            <a:prstDash val="dot"/>
            <a:tailEnd type="triangle"/>
          </a:ln>
          <a:effectLst/>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897EBCFF-0889-D748-89FD-9BA062A74B09}"/>
              </a:ext>
            </a:extLst>
          </p:cNvPr>
          <p:cNvCxnSpPr/>
          <p:nvPr userDrawn="1"/>
        </p:nvCxnSpPr>
        <p:spPr>
          <a:xfrm>
            <a:off x="5867400" y="3028950"/>
            <a:ext cx="762000" cy="0"/>
          </a:xfrm>
          <a:prstGeom prst="line">
            <a:avLst/>
          </a:prstGeom>
          <a:ln w="12700" cmpd="sng">
            <a:solidFill>
              <a:schemeClr val="bg1">
                <a:lumMod val="50000"/>
              </a:schemeClr>
            </a:solidFill>
            <a:prstDash val="dot"/>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 name="Elbow Connector 9">
            <a:extLst>
              <a:ext uri="{FF2B5EF4-FFF2-40B4-BE49-F238E27FC236}">
                <a16:creationId xmlns:a16="http://schemas.microsoft.com/office/drawing/2014/main" id="{3EB36E03-DC18-B840-918B-9AF4EFCF7507}"/>
              </a:ext>
            </a:extLst>
          </p:cNvPr>
          <p:cNvCxnSpPr/>
          <p:nvPr userDrawn="1"/>
        </p:nvCxnSpPr>
        <p:spPr>
          <a:xfrm flipV="1">
            <a:off x="5562600" y="2038350"/>
            <a:ext cx="1066800" cy="381000"/>
          </a:xfrm>
          <a:prstGeom prst="bentConnector3">
            <a:avLst>
              <a:gd name="adj1" fmla="val 32253"/>
            </a:avLst>
          </a:prstGeom>
          <a:ln w="12700" cap="rnd" cmpd="sng">
            <a:solidFill>
              <a:schemeClr val="bg1">
                <a:lumMod val="50000"/>
              </a:schemeClr>
            </a:solidFill>
            <a:prstDash val="dot"/>
            <a:tailEnd type="triangle"/>
          </a:ln>
          <a:effectLst/>
        </p:spPr>
        <p:style>
          <a:lnRef idx="2">
            <a:schemeClr val="accent1"/>
          </a:lnRef>
          <a:fillRef idx="0">
            <a:schemeClr val="accent1"/>
          </a:fillRef>
          <a:effectRef idx="1">
            <a:schemeClr val="accent1"/>
          </a:effectRef>
          <a:fontRef idx="minor">
            <a:schemeClr val="tx1"/>
          </a:fontRef>
        </p:style>
      </p:cxnSp>
      <p:sp>
        <p:nvSpPr>
          <p:cNvPr id="16" name="Text Placeholder 15"/>
          <p:cNvSpPr>
            <a:spLocks noGrp="1"/>
          </p:cNvSpPr>
          <p:nvPr>
            <p:ph type="body" sz="quarter" idx="27" hasCustomPrompt="1"/>
          </p:nvPr>
        </p:nvSpPr>
        <p:spPr>
          <a:xfrm>
            <a:off x="533399" y="1924050"/>
            <a:ext cx="2209801" cy="685800"/>
          </a:xfrm>
        </p:spPr>
        <p:txBody>
          <a:bodyPr anchor="ctr" anchorCtr="0">
            <a:normAutofit/>
          </a:bodyPr>
          <a:lstStyle>
            <a:lvl1pPr marL="0" indent="0" algn="r">
              <a:buNone/>
              <a:defRPr sz="1200">
                <a:solidFill>
                  <a:srgbClr val="757676"/>
                </a:solidFill>
              </a:defRPr>
            </a:lvl1pPr>
          </a:lstStyle>
          <a:p>
            <a:pPr lvl="0"/>
            <a:r>
              <a:rPr lang="en-US" dirty="0"/>
              <a:t>Click to edit text</a:t>
            </a:r>
          </a:p>
        </p:txBody>
      </p:sp>
      <p:sp>
        <p:nvSpPr>
          <p:cNvPr id="17" name="Text Placeholder 15"/>
          <p:cNvSpPr>
            <a:spLocks noGrp="1"/>
          </p:cNvSpPr>
          <p:nvPr>
            <p:ph type="body" sz="quarter" idx="28" hasCustomPrompt="1"/>
          </p:nvPr>
        </p:nvSpPr>
        <p:spPr>
          <a:xfrm>
            <a:off x="533398" y="2846614"/>
            <a:ext cx="1828801" cy="685800"/>
          </a:xfrm>
        </p:spPr>
        <p:txBody>
          <a:bodyPr anchor="ctr" anchorCtr="0">
            <a:normAutofit/>
          </a:bodyPr>
          <a:lstStyle>
            <a:lvl1pPr marL="0" indent="0" algn="r">
              <a:buNone/>
              <a:defRPr sz="1200">
                <a:solidFill>
                  <a:srgbClr val="757676"/>
                </a:solidFill>
              </a:defRPr>
            </a:lvl1pPr>
          </a:lstStyle>
          <a:p>
            <a:pPr lvl="0"/>
            <a:r>
              <a:rPr lang="en-US" dirty="0"/>
              <a:t>Click to edit text</a:t>
            </a:r>
          </a:p>
        </p:txBody>
      </p:sp>
      <p:sp>
        <p:nvSpPr>
          <p:cNvPr id="18" name="Text Placeholder 15"/>
          <p:cNvSpPr>
            <a:spLocks noGrp="1"/>
          </p:cNvSpPr>
          <p:nvPr>
            <p:ph type="body" sz="quarter" idx="29" hasCustomPrompt="1"/>
          </p:nvPr>
        </p:nvSpPr>
        <p:spPr>
          <a:xfrm>
            <a:off x="6629400" y="1733550"/>
            <a:ext cx="1981200" cy="685800"/>
          </a:xfrm>
        </p:spPr>
        <p:txBody>
          <a:bodyPr anchor="ctr" anchorCtr="0">
            <a:normAutofit/>
          </a:bodyPr>
          <a:lstStyle>
            <a:lvl1pPr marL="0" indent="0" algn="l">
              <a:buNone/>
              <a:defRPr sz="1200">
                <a:solidFill>
                  <a:srgbClr val="757676"/>
                </a:solidFill>
              </a:defRPr>
            </a:lvl1pPr>
          </a:lstStyle>
          <a:p>
            <a:pPr lvl="0"/>
            <a:r>
              <a:rPr lang="en-US" dirty="0"/>
              <a:t>Click to edit text</a:t>
            </a:r>
          </a:p>
        </p:txBody>
      </p:sp>
      <p:sp>
        <p:nvSpPr>
          <p:cNvPr id="19" name="Text Placeholder 15"/>
          <p:cNvSpPr>
            <a:spLocks noGrp="1"/>
          </p:cNvSpPr>
          <p:nvPr>
            <p:ph type="body" sz="quarter" idx="30" hasCustomPrompt="1"/>
          </p:nvPr>
        </p:nvSpPr>
        <p:spPr>
          <a:xfrm>
            <a:off x="6584010" y="2686050"/>
            <a:ext cx="1950390" cy="685800"/>
          </a:xfrm>
        </p:spPr>
        <p:txBody>
          <a:bodyPr anchor="ctr" anchorCtr="0">
            <a:normAutofit/>
          </a:bodyPr>
          <a:lstStyle>
            <a:lvl1pPr marL="0" indent="0" algn="l">
              <a:buNone/>
              <a:defRPr sz="1200">
                <a:solidFill>
                  <a:srgbClr val="757676"/>
                </a:solidFill>
              </a:defRPr>
            </a:lvl1pPr>
          </a:lstStyle>
          <a:p>
            <a:pPr lvl="0"/>
            <a:r>
              <a:rPr lang="en-US" dirty="0"/>
              <a:t>Click to edit text</a:t>
            </a:r>
          </a:p>
        </p:txBody>
      </p:sp>
      <p:sp>
        <p:nvSpPr>
          <p:cNvPr id="24" name="Text Placeholder 23"/>
          <p:cNvSpPr>
            <a:spLocks noGrp="1"/>
          </p:cNvSpPr>
          <p:nvPr>
            <p:ph type="body" sz="quarter" idx="31"/>
          </p:nvPr>
        </p:nvSpPr>
        <p:spPr>
          <a:xfrm>
            <a:off x="3124200" y="3714750"/>
            <a:ext cx="2971800" cy="457200"/>
          </a:xfrm>
          <a:solidFill>
            <a:srgbClr val="012B5B"/>
          </a:solidFill>
        </p:spPr>
        <p:txBody>
          <a:bodyPr>
            <a:normAutofit/>
          </a:bodyPr>
          <a:lstStyle>
            <a:lvl1pPr marL="0" indent="0" algn="ctr">
              <a:buNone/>
              <a:defRPr sz="1200" b="1">
                <a:solidFill>
                  <a:schemeClr val="bg1"/>
                </a:solidFill>
              </a:defRPr>
            </a:lvl1pPr>
          </a:lstStyle>
          <a:p>
            <a:pPr lvl="0"/>
            <a:r>
              <a:rPr lang="en-US"/>
              <a:t>Click to edit Master text styles</a:t>
            </a:r>
          </a:p>
        </p:txBody>
      </p:sp>
      <p:sp>
        <p:nvSpPr>
          <p:cNvPr id="20" name="Text Placeholder 8"/>
          <p:cNvSpPr>
            <a:spLocks noGrp="1"/>
          </p:cNvSpPr>
          <p:nvPr>
            <p:ph type="body" sz="quarter" idx="32"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Tree>
    <p:extLst>
      <p:ext uri="{BB962C8B-B14F-4D97-AF65-F5344CB8AC3E}">
        <p14:creationId xmlns:p14="http://schemas.microsoft.com/office/powerpoint/2010/main" val="115378443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One-third / Two-thirds - 1 ">
    <p:spTree>
      <p:nvGrpSpPr>
        <p:cNvPr id="1" name=""/>
        <p:cNvGrpSpPr/>
        <p:nvPr/>
      </p:nvGrpSpPr>
      <p:grpSpPr>
        <a:xfrm>
          <a:off x="0" y="0"/>
          <a:ext cx="0" cy="0"/>
          <a:chOff x="0" y="0"/>
          <a:chExt cx="0" cy="0"/>
        </a:xfrm>
      </p:grpSpPr>
      <p:cxnSp>
        <p:nvCxnSpPr>
          <p:cNvPr id="3" name="Straight Connector 2">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Title 1">
            <a:extLst>
              <a:ext uri="{FF2B5EF4-FFF2-40B4-BE49-F238E27FC236}">
                <a16:creationId xmlns:a16="http://schemas.microsoft.com/office/drawing/2014/main" id="{96D69010-426E-2846-A47F-81BA6E548005}"/>
              </a:ext>
            </a:extLst>
          </p:cNvPr>
          <p:cNvSpPr>
            <a:spLocks noGrp="1"/>
          </p:cNvSpPr>
          <p:nvPr>
            <p:ph type="title"/>
          </p:nvPr>
        </p:nvSpPr>
        <p:spPr>
          <a:xfrm>
            <a:off x="464819" y="285750"/>
            <a:ext cx="8221967" cy="457200"/>
          </a:xfrm>
        </p:spPr>
        <p:txBody>
          <a:bodyPr>
            <a:normAutofit/>
          </a:bodyPr>
          <a:lstStyle/>
          <a:p>
            <a:pPr algn="l"/>
            <a:r>
              <a:rPr lang="en-US">
                <a:solidFill>
                  <a:srgbClr val="002B5A"/>
                </a:solidFill>
                <a:latin typeface="Arial" charset="0"/>
                <a:cs typeface="Arial" charset="0"/>
              </a:rPr>
              <a:t>Click to edit Master title style</a:t>
            </a:r>
            <a:endParaRPr lang="en-JM" dirty="0">
              <a:solidFill>
                <a:srgbClr val="002B5A"/>
              </a:solidFill>
              <a:latin typeface="Arial" charset="0"/>
              <a:ea typeface="Arial" charset="0"/>
              <a:cs typeface="Arial" charset="0"/>
            </a:endParaRPr>
          </a:p>
        </p:txBody>
      </p:sp>
      <p:cxnSp>
        <p:nvCxnSpPr>
          <p:cNvPr id="16" name="Straight Connector 15">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17" name="Text Placeholder 3">
            <a:extLst>
              <a:ext uri="{FF2B5EF4-FFF2-40B4-BE49-F238E27FC236}">
                <a16:creationId xmlns:a16="http://schemas.microsoft.com/office/drawing/2014/main" id="{DB062930-E47B-2047-89D2-862398D70E01}"/>
              </a:ext>
            </a:extLst>
          </p:cNvPr>
          <p:cNvSpPr>
            <a:spLocks noGrp="1"/>
          </p:cNvSpPr>
          <p:nvPr>
            <p:ph type="body" sz="quarter" idx="23"/>
          </p:nvPr>
        </p:nvSpPr>
        <p:spPr>
          <a:xfrm>
            <a:off x="464818" y="869320"/>
            <a:ext cx="5631181" cy="323850"/>
          </a:xfrm>
        </p:spPr>
        <p:txBody>
          <a:bodyPr>
            <a:normAutofit/>
          </a:bodyPr>
          <a:lstStyle>
            <a:lvl1pPr marL="0" indent="0">
              <a:buNone/>
              <a:defRPr b="1">
                <a:solidFill>
                  <a:schemeClr val="tx2"/>
                </a:solidFill>
              </a:defRPr>
            </a:lvl1pPr>
          </a:lstStyle>
          <a:p>
            <a:pPr lvl="0"/>
            <a:r>
              <a:rPr lang="en-US" sz="1400" i="0">
                <a:solidFill>
                  <a:srgbClr val="757676"/>
                </a:solidFill>
                <a:latin typeface="Arial" panose="020B0604020202020204" pitchFamily="34" charset="0"/>
                <a:cs typeface="Arial" panose="020B0604020202020204" pitchFamily="34" charset="0"/>
              </a:rPr>
              <a:t>Click to edit Master text styles</a:t>
            </a:r>
          </a:p>
        </p:txBody>
      </p:sp>
      <p:sp>
        <p:nvSpPr>
          <p:cNvPr id="18" name="Text Placeholder 15"/>
          <p:cNvSpPr>
            <a:spLocks noGrp="1"/>
          </p:cNvSpPr>
          <p:nvPr>
            <p:ph type="body" sz="quarter" idx="29" hasCustomPrompt="1"/>
          </p:nvPr>
        </p:nvSpPr>
        <p:spPr>
          <a:xfrm>
            <a:off x="487679" y="1428750"/>
            <a:ext cx="2636521" cy="304800"/>
          </a:xfrm>
        </p:spPr>
        <p:txBody>
          <a:bodyPr>
            <a:normAutofit/>
          </a:bodyPr>
          <a:lstStyle>
            <a:lvl1pPr marL="0" indent="0">
              <a:buNone/>
              <a:defRPr sz="1400" b="1">
                <a:solidFill>
                  <a:srgbClr val="012B5B"/>
                </a:solidFill>
              </a:defRPr>
            </a:lvl1pPr>
          </a:lstStyle>
          <a:p>
            <a:pPr lvl="0"/>
            <a:r>
              <a:rPr lang="en-US" dirty="0"/>
              <a:t>Header</a:t>
            </a:r>
          </a:p>
        </p:txBody>
      </p:sp>
      <p:sp>
        <p:nvSpPr>
          <p:cNvPr id="19" name="Text Placeholder 15"/>
          <p:cNvSpPr>
            <a:spLocks noGrp="1"/>
          </p:cNvSpPr>
          <p:nvPr>
            <p:ph type="body" sz="quarter" idx="33" hasCustomPrompt="1"/>
          </p:nvPr>
        </p:nvSpPr>
        <p:spPr>
          <a:xfrm>
            <a:off x="487679" y="1733550"/>
            <a:ext cx="2636521" cy="2362200"/>
          </a:xfrm>
        </p:spPr>
        <p:txBody>
          <a:bodyPr>
            <a:normAutofit/>
          </a:bodyPr>
          <a:lstStyle>
            <a:lvl1pPr marL="171450" indent="-171450">
              <a:spcBef>
                <a:spcPts val="0"/>
              </a:spcBef>
              <a:buClr>
                <a:srgbClr val="012B5B"/>
              </a:buClr>
              <a:buFont typeface="Arial" pitchFamily="34" charset="0"/>
              <a:buChar char="•"/>
              <a:defRPr sz="1200" b="0">
                <a:solidFill>
                  <a:srgbClr val="757676"/>
                </a:solidFill>
              </a:defRPr>
            </a:lvl1pPr>
          </a:lstStyle>
          <a:p>
            <a:pPr lvl="0"/>
            <a:r>
              <a:rPr lang="en-US" dirty="0"/>
              <a:t>Description</a:t>
            </a:r>
          </a:p>
        </p:txBody>
      </p:sp>
      <p:sp>
        <p:nvSpPr>
          <p:cNvPr id="24" name="Text Placeholder 8"/>
          <p:cNvSpPr>
            <a:spLocks noGrp="1"/>
          </p:cNvSpPr>
          <p:nvPr>
            <p:ph type="body" sz="quarter" idx="32"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10" name="Content Placeholder 5">
            <a:extLst>
              <a:ext uri="{FF2B5EF4-FFF2-40B4-BE49-F238E27FC236}">
                <a16:creationId xmlns:a16="http://schemas.microsoft.com/office/drawing/2014/main" id="{BE96E358-B1E9-431A-A07A-0BDEE429AC58}"/>
              </a:ext>
            </a:extLst>
          </p:cNvPr>
          <p:cNvSpPr>
            <a:spLocks noGrp="1"/>
          </p:cNvSpPr>
          <p:nvPr>
            <p:ph sz="quarter" idx="47"/>
          </p:nvPr>
        </p:nvSpPr>
        <p:spPr>
          <a:xfrm>
            <a:off x="3130549" y="1422400"/>
            <a:ext cx="5631181" cy="2673350"/>
          </a:xfrm>
        </p:spPr>
        <p:txBody>
          <a:bodyPr>
            <a:normAutofit/>
          </a:bodyPr>
          <a:lstStyle>
            <a:lvl1pPr marL="0" indent="0">
              <a:buNone/>
              <a:defRPr sz="1800">
                <a:solidFill>
                  <a:srgbClr val="757676"/>
                </a:solidFill>
              </a:defRPr>
            </a:lvl1pPr>
          </a:lstStyle>
          <a:p>
            <a:pPr lvl="0"/>
            <a:r>
              <a:rPr lang="en-US"/>
              <a:t>Click to edit Master text styles</a:t>
            </a:r>
          </a:p>
        </p:txBody>
      </p:sp>
    </p:spTree>
    <p:extLst>
      <p:ext uri="{BB962C8B-B14F-4D97-AF65-F5344CB8AC3E}">
        <p14:creationId xmlns:p14="http://schemas.microsoft.com/office/powerpoint/2010/main" val="177462802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One-third / Two-thirds -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D69010-426E-2846-A47F-81BA6E548005}"/>
              </a:ext>
            </a:extLst>
          </p:cNvPr>
          <p:cNvSpPr>
            <a:spLocks noGrp="1"/>
          </p:cNvSpPr>
          <p:nvPr>
            <p:ph type="title"/>
          </p:nvPr>
        </p:nvSpPr>
        <p:spPr>
          <a:xfrm>
            <a:off x="464819" y="285750"/>
            <a:ext cx="8221967" cy="457200"/>
          </a:xfrm>
        </p:spPr>
        <p:txBody>
          <a:bodyPr>
            <a:normAutofit/>
          </a:bodyPr>
          <a:lstStyle/>
          <a:p>
            <a:pPr algn="l"/>
            <a:r>
              <a:rPr lang="en-US">
                <a:solidFill>
                  <a:srgbClr val="002B5A"/>
                </a:solidFill>
                <a:latin typeface="Arial" charset="0"/>
                <a:cs typeface="Arial" charset="0"/>
              </a:rPr>
              <a:t>Click to edit Master title style</a:t>
            </a:r>
            <a:endParaRPr lang="en-JM" dirty="0">
              <a:solidFill>
                <a:srgbClr val="002B5A"/>
              </a:solidFill>
              <a:latin typeface="Arial" charset="0"/>
              <a:ea typeface="Arial" charset="0"/>
              <a:cs typeface="Arial" charset="0"/>
            </a:endParaRPr>
          </a:p>
        </p:txBody>
      </p:sp>
      <p:cxnSp>
        <p:nvCxnSpPr>
          <p:cNvPr id="3" name="Straight Connector 2">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5" name="Text Placeholder 3">
            <a:extLst>
              <a:ext uri="{FF2B5EF4-FFF2-40B4-BE49-F238E27FC236}">
                <a16:creationId xmlns:a16="http://schemas.microsoft.com/office/drawing/2014/main" id="{DB062930-E47B-2047-89D2-862398D70E01}"/>
              </a:ext>
            </a:extLst>
          </p:cNvPr>
          <p:cNvSpPr>
            <a:spLocks noGrp="1"/>
          </p:cNvSpPr>
          <p:nvPr>
            <p:ph type="body" sz="quarter" idx="23"/>
          </p:nvPr>
        </p:nvSpPr>
        <p:spPr>
          <a:xfrm>
            <a:off x="464818" y="869320"/>
            <a:ext cx="5631181" cy="323850"/>
          </a:xfrm>
        </p:spPr>
        <p:txBody>
          <a:bodyPr>
            <a:normAutofit/>
          </a:bodyPr>
          <a:lstStyle>
            <a:lvl1pPr marL="0" indent="0">
              <a:buNone/>
              <a:defRPr b="1">
                <a:solidFill>
                  <a:schemeClr val="tx2"/>
                </a:solidFill>
              </a:defRPr>
            </a:lvl1pPr>
          </a:lstStyle>
          <a:p>
            <a:pPr lvl="0"/>
            <a:r>
              <a:rPr lang="en-US" sz="1400" i="0">
                <a:solidFill>
                  <a:srgbClr val="757676"/>
                </a:solidFill>
                <a:latin typeface="Arial" panose="020B0604020202020204" pitchFamily="34" charset="0"/>
                <a:cs typeface="Arial" panose="020B0604020202020204" pitchFamily="34" charset="0"/>
              </a:rPr>
              <a:t>Click to edit Master text styles</a:t>
            </a:r>
          </a:p>
        </p:txBody>
      </p:sp>
      <p:sp>
        <p:nvSpPr>
          <p:cNvPr id="8" name="Text Placeholder 15"/>
          <p:cNvSpPr>
            <a:spLocks noGrp="1"/>
          </p:cNvSpPr>
          <p:nvPr>
            <p:ph type="body" sz="quarter" idx="29" hasCustomPrompt="1"/>
          </p:nvPr>
        </p:nvSpPr>
        <p:spPr>
          <a:xfrm>
            <a:off x="4038600" y="1276350"/>
            <a:ext cx="4632959" cy="304800"/>
          </a:xfrm>
        </p:spPr>
        <p:txBody>
          <a:bodyPr>
            <a:normAutofit/>
          </a:bodyPr>
          <a:lstStyle>
            <a:lvl1pPr marL="0" indent="0">
              <a:buNone/>
              <a:defRPr sz="1400" b="1">
                <a:solidFill>
                  <a:srgbClr val="012B5B"/>
                </a:solidFill>
              </a:defRPr>
            </a:lvl1pPr>
          </a:lstStyle>
          <a:p>
            <a:pPr lvl="0"/>
            <a:r>
              <a:rPr lang="en-US" dirty="0"/>
              <a:t>Header</a:t>
            </a:r>
          </a:p>
        </p:txBody>
      </p:sp>
      <p:sp>
        <p:nvSpPr>
          <p:cNvPr id="9" name="Text Placeholder 15"/>
          <p:cNvSpPr>
            <a:spLocks noGrp="1"/>
          </p:cNvSpPr>
          <p:nvPr>
            <p:ph type="body" sz="quarter" idx="48" hasCustomPrompt="1"/>
          </p:nvPr>
        </p:nvSpPr>
        <p:spPr>
          <a:xfrm>
            <a:off x="4038600" y="1581150"/>
            <a:ext cx="4724400" cy="609600"/>
          </a:xfrm>
        </p:spPr>
        <p:txBody>
          <a:bodyPr>
            <a:normAutofit/>
          </a:bodyPr>
          <a:lstStyle>
            <a:lvl1pPr marL="171450" indent="-171450">
              <a:spcBef>
                <a:spcPts val="0"/>
              </a:spcBef>
              <a:buClr>
                <a:srgbClr val="012B5B"/>
              </a:buClr>
              <a:buFont typeface="Arial" pitchFamily="34" charset="0"/>
              <a:buChar char="•"/>
              <a:defRPr sz="1200" b="0">
                <a:solidFill>
                  <a:srgbClr val="757676"/>
                </a:solidFill>
              </a:defRPr>
            </a:lvl1pPr>
          </a:lstStyle>
          <a:p>
            <a:pPr lvl="0"/>
            <a:r>
              <a:rPr lang="en-US" dirty="0"/>
              <a:t>Description</a:t>
            </a:r>
          </a:p>
        </p:txBody>
      </p:sp>
      <p:sp>
        <p:nvSpPr>
          <p:cNvPr id="14" name="Text Placeholder 15"/>
          <p:cNvSpPr>
            <a:spLocks noGrp="1"/>
          </p:cNvSpPr>
          <p:nvPr>
            <p:ph type="body" sz="quarter" idx="49" hasCustomPrompt="1"/>
          </p:nvPr>
        </p:nvSpPr>
        <p:spPr>
          <a:xfrm>
            <a:off x="4038600" y="2190750"/>
            <a:ext cx="4632959" cy="304800"/>
          </a:xfrm>
        </p:spPr>
        <p:txBody>
          <a:bodyPr>
            <a:normAutofit/>
          </a:bodyPr>
          <a:lstStyle>
            <a:lvl1pPr marL="0" indent="0">
              <a:buNone/>
              <a:defRPr sz="1400" b="1">
                <a:solidFill>
                  <a:srgbClr val="012B5B"/>
                </a:solidFill>
              </a:defRPr>
            </a:lvl1pPr>
          </a:lstStyle>
          <a:p>
            <a:pPr lvl="0"/>
            <a:r>
              <a:rPr lang="en-US" dirty="0"/>
              <a:t>Header</a:t>
            </a:r>
          </a:p>
        </p:txBody>
      </p:sp>
      <p:sp>
        <p:nvSpPr>
          <p:cNvPr id="15" name="Text Placeholder 15"/>
          <p:cNvSpPr>
            <a:spLocks noGrp="1"/>
          </p:cNvSpPr>
          <p:nvPr>
            <p:ph type="body" sz="quarter" idx="50" hasCustomPrompt="1"/>
          </p:nvPr>
        </p:nvSpPr>
        <p:spPr>
          <a:xfrm>
            <a:off x="4038600" y="2495550"/>
            <a:ext cx="4724400" cy="609600"/>
          </a:xfrm>
        </p:spPr>
        <p:txBody>
          <a:bodyPr>
            <a:normAutofit/>
          </a:bodyPr>
          <a:lstStyle>
            <a:lvl1pPr marL="171450" indent="-171450">
              <a:spcBef>
                <a:spcPts val="0"/>
              </a:spcBef>
              <a:buClr>
                <a:srgbClr val="012B5B"/>
              </a:buClr>
              <a:buFont typeface="Arial" pitchFamily="34" charset="0"/>
              <a:buChar char="•"/>
              <a:defRPr sz="1200" b="0">
                <a:solidFill>
                  <a:srgbClr val="757676"/>
                </a:solidFill>
              </a:defRPr>
            </a:lvl1pPr>
          </a:lstStyle>
          <a:p>
            <a:pPr lvl="0"/>
            <a:r>
              <a:rPr lang="en-US" dirty="0"/>
              <a:t>Description</a:t>
            </a:r>
          </a:p>
        </p:txBody>
      </p:sp>
      <p:sp>
        <p:nvSpPr>
          <p:cNvPr id="16" name="Text Placeholder 15"/>
          <p:cNvSpPr>
            <a:spLocks noGrp="1"/>
          </p:cNvSpPr>
          <p:nvPr>
            <p:ph type="body" sz="quarter" idx="51" hasCustomPrompt="1"/>
          </p:nvPr>
        </p:nvSpPr>
        <p:spPr>
          <a:xfrm>
            <a:off x="4049486" y="3105150"/>
            <a:ext cx="4632959" cy="304800"/>
          </a:xfrm>
        </p:spPr>
        <p:txBody>
          <a:bodyPr>
            <a:normAutofit/>
          </a:bodyPr>
          <a:lstStyle>
            <a:lvl1pPr marL="0" indent="0">
              <a:buNone/>
              <a:defRPr sz="1400" b="1">
                <a:solidFill>
                  <a:srgbClr val="012B5B"/>
                </a:solidFill>
              </a:defRPr>
            </a:lvl1pPr>
          </a:lstStyle>
          <a:p>
            <a:pPr lvl="0"/>
            <a:r>
              <a:rPr lang="en-US" dirty="0"/>
              <a:t>Header</a:t>
            </a:r>
          </a:p>
        </p:txBody>
      </p:sp>
      <p:sp>
        <p:nvSpPr>
          <p:cNvPr id="17" name="Text Placeholder 15"/>
          <p:cNvSpPr>
            <a:spLocks noGrp="1"/>
          </p:cNvSpPr>
          <p:nvPr>
            <p:ph type="body" sz="quarter" idx="52" hasCustomPrompt="1"/>
          </p:nvPr>
        </p:nvSpPr>
        <p:spPr>
          <a:xfrm>
            <a:off x="4049486" y="3409950"/>
            <a:ext cx="4713514" cy="609600"/>
          </a:xfrm>
        </p:spPr>
        <p:txBody>
          <a:bodyPr>
            <a:normAutofit/>
          </a:bodyPr>
          <a:lstStyle>
            <a:lvl1pPr marL="171450" indent="-171450">
              <a:spcBef>
                <a:spcPts val="0"/>
              </a:spcBef>
              <a:buClr>
                <a:srgbClr val="012B5B"/>
              </a:buClr>
              <a:buFont typeface="Arial" pitchFamily="34" charset="0"/>
              <a:buChar char="•"/>
              <a:defRPr sz="1200" b="0">
                <a:solidFill>
                  <a:srgbClr val="757676"/>
                </a:solidFill>
              </a:defRPr>
            </a:lvl1pPr>
          </a:lstStyle>
          <a:p>
            <a:pPr lvl="0"/>
            <a:r>
              <a:rPr lang="en-US" dirty="0"/>
              <a:t>Description</a:t>
            </a:r>
          </a:p>
        </p:txBody>
      </p:sp>
      <p:sp>
        <p:nvSpPr>
          <p:cNvPr id="13" name="Text Placeholder 8"/>
          <p:cNvSpPr>
            <a:spLocks noGrp="1"/>
          </p:cNvSpPr>
          <p:nvPr>
            <p:ph type="body" sz="quarter" idx="32"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18" name="Content Placeholder 5">
            <a:extLst>
              <a:ext uri="{FF2B5EF4-FFF2-40B4-BE49-F238E27FC236}">
                <a16:creationId xmlns:a16="http://schemas.microsoft.com/office/drawing/2014/main" id="{B4249E49-5863-4651-95C3-E20B439B8707}"/>
              </a:ext>
            </a:extLst>
          </p:cNvPr>
          <p:cNvSpPr>
            <a:spLocks noGrp="1"/>
          </p:cNvSpPr>
          <p:nvPr>
            <p:ph sz="quarter" idx="53"/>
          </p:nvPr>
        </p:nvSpPr>
        <p:spPr>
          <a:xfrm>
            <a:off x="457200" y="1428750"/>
            <a:ext cx="3276600" cy="2590800"/>
          </a:xfrm>
        </p:spPr>
        <p:txBody>
          <a:bodyPr>
            <a:normAutofit/>
          </a:bodyPr>
          <a:lstStyle>
            <a:lvl1pPr marL="0" indent="0">
              <a:buNone/>
              <a:defRPr sz="1800">
                <a:solidFill>
                  <a:srgbClr val="757676"/>
                </a:solidFill>
              </a:defRPr>
            </a:lvl1pPr>
          </a:lstStyle>
          <a:p>
            <a:pPr lvl="0"/>
            <a:r>
              <a:rPr lang="en-US"/>
              <a:t>Click to edit Master text styles</a:t>
            </a:r>
          </a:p>
        </p:txBody>
      </p:sp>
    </p:spTree>
    <p:extLst>
      <p:ext uri="{BB962C8B-B14F-4D97-AF65-F5344CB8AC3E}">
        <p14:creationId xmlns:p14="http://schemas.microsoft.com/office/powerpoint/2010/main" val="178962289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Analys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D69010-426E-2846-A47F-81BA6E548005}"/>
              </a:ext>
            </a:extLst>
          </p:cNvPr>
          <p:cNvSpPr>
            <a:spLocks noGrp="1"/>
          </p:cNvSpPr>
          <p:nvPr>
            <p:ph type="title"/>
          </p:nvPr>
        </p:nvSpPr>
        <p:spPr>
          <a:xfrm>
            <a:off x="464819" y="285750"/>
            <a:ext cx="8221967" cy="457200"/>
          </a:xfrm>
        </p:spPr>
        <p:txBody>
          <a:bodyPr>
            <a:normAutofit/>
          </a:bodyPr>
          <a:lstStyle/>
          <a:p>
            <a:pPr algn="l"/>
            <a:r>
              <a:rPr lang="en-US">
                <a:solidFill>
                  <a:srgbClr val="002B5A"/>
                </a:solidFill>
                <a:latin typeface="Arial" charset="0"/>
                <a:cs typeface="Arial" charset="0"/>
              </a:rPr>
              <a:t>Click to edit Master title style</a:t>
            </a:r>
            <a:endParaRPr lang="en-JM" dirty="0">
              <a:solidFill>
                <a:srgbClr val="002B5A"/>
              </a:solidFill>
              <a:latin typeface="Arial" charset="0"/>
              <a:ea typeface="Arial" charset="0"/>
              <a:cs typeface="Arial" charset="0"/>
            </a:endParaRPr>
          </a:p>
        </p:txBody>
      </p:sp>
      <p:cxnSp>
        <p:nvCxnSpPr>
          <p:cNvPr id="3" name="Straight Connector 2">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5" name="Text Placeholder 3">
            <a:extLst>
              <a:ext uri="{FF2B5EF4-FFF2-40B4-BE49-F238E27FC236}">
                <a16:creationId xmlns:a16="http://schemas.microsoft.com/office/drawing/2014/main" id="{DB062930-E47B-2047-89D2-862398D70E01}"/>
              </a:ext>
            </a:extLst>
          </p:cNvPr>
          <p:cNvSpPr>
            <a:spLocks noGrp="1"/>
          </p:cNvSpPr>
          <p:nvPr>
            <p:ph type="body" sz="quarter" idx="23"/>
          </p:nvPr>
        </p:nvSpPr>
        <p:spPr>
          <a:xfrm>
            <a:off x="464818" y="869320"/>
            <a:ext cx="6316981" cy="323850"/>
          </a:xfrm>
        </p:spPr>
        <p:txBody>
          <a:bodyPr>
            <a:normAutofit/>
          </a:bodyPr>
          <a:lstStyle>
            <a:lvl1pPr marL="0" indent="0">
              <a:buNone/>
              <a:defRPr b="1">
                <a:solidFill>
                  <a:srgbClr val="757676"/>
                </a:solidFill>
              </a:defRPr>
            </a:lvl1pPr>
          </a:lstStyle>
          <a:p>
            <a:pPr lvl="0"/>
            <a:r>
              <a:rPr lang="en-US" sz="1400" i="0">
                <a:solidFill>
                  <a:srgbClr val="757676"/>
                </a:solidFill>
                <a:latin typeface="Arial" panose="020B0604020202020204" pitchFamily="34" charset="0"/>
                <a:cs typeface="Arial" panose="020B0604020202020204" pitchFamily="34" charset="0"/>
              </a:rPr>
              <a:t>Click to edit Master text styles</a:t>
            </a:r>
          </a:p>
        </p:txBody>
      </p:sp>
      <p:sp>
        <p:nvSpPr>
          <p:cNvPr id="11" name="Text Placeholder 8"/>
          <p:cNvSpPr>
            <a:spLocks noGrp="1"/>
          </p:cNvSpPr>
          <p:nvPr>
            <p:ph type="body" sz="quarter" idx="27" hasCustomPrompt="1"/>
          </p:nvPr>
        </p:nvSpPr>
        <p:spPr>
          <a:xfrm>
            <a:off x="457200" y="4248150"/>
            <a:ext cx="81534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cxnSp>
        <p:nvCxnSpPr>
          <p:cNvPr id="9" name="Straight Connector 8">
            <a:extLst>
              <a:ext uri="{FF2B5EF4-FFF2-40B4-BE49-F238E27FC236}">
                <a16:creationId xmlns:a16="http://schemas.microsoft.com/office/drawing/2014/main" id="{A2374642-F373-224B-AADD-FE7D8370066A}"/>
              </a:ext>
            </a:extLst>
          </p:cNvPr>
          <p:cNvCxnSpPr/>
          <p:nvPr userDrawn="1"/>
        </p:nvCxnSpPr>
        <p:spPr>
          <a:xfrm>
            <a:off x="2253182" y="1390650"/>
            <a:ext cx="0" cy="2286000"/>
          </a:xfrm>
          <a:prstGeom prst="line">
            <a:avLst/>
          </a:prstGeom>
          <a:ln w="12700" cmpd="sng">
            <a:solidFill>
              <a:srgbClr val="757676"/>
            </a:solidFill>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2D8BADBB-7DAC-2B42-ADC9-856A2AC73939}"/>
              </a:ext>
            </a:extLst>
          </p:cNvPr>
          <p:cNvCxnSpPr/>
          <p:nvPr userDrawn="1"/>
        </p:nvCxnSpPr>
        <p:spPr>
          <a:xfrm>
            <a:off x="5257800" y="1390650"/>
            <a:ext cx="0" cy="2286000"/>
          </a:xfrm>
          <a:prstGeom prst="line">
            <a:avLst/>
          </a:prstGeom>
          <a:ln w="12700" cmpd="sng">
            <a:solidFill>
              <a:srgbClr val="757676"/>
            </a:solidFill>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14" name="Picture Placeholder 12"/>
          <p:cNvSpPr>
            <a:spLocks noGrp="1"/>
          </p:cNvSpPr>
          <p:nvPr>
            <p:ph type="pic" sz="quarter" idx="29"/>
          </p:nvPr>
        </p:nvSpPr>
        <p:spPr>
          <a:xfrm>
            <a:off x="533400" y="1390650"/>
            <a:ext cx="1447800" cy="1447800"/>
          </a:xfrm>
          <a:prstGeom prst="ellipse">
            <a:avLst/>
          </a:prstGeom>
        </p:spPr>
        <p:txBody>
          <a:bodyPr>
            <a:normAutofit/>
          </a:bodyPr>
          <a:lstStyle>
            <a:lvl1pPr marL="0" indent="0">
              <a:buNone/>
              <a:defRPr sz="1200">
                <a:solidFill>
                  <a:srgbClr val="757676"/>
                </a:solidFill>
              </a:defRPr>
            </a:lvl1pPr>
          </a:lstStyle>
          <a:p>
            <a:r>
              <a:rPr lang="en-US"/>
              <a:t>Click icon to add picture</a:t>
            </a:r>
            <a:endParaRPr lang="en-US" dirty="0"/>
          </a:p>
        </p:txBody>
      </p:sp>
      <p:sp>
        <p:nvSpPr>
          <p:cNvPr id="15" name="Text Placeholder 16"/>
          <p:cNvSpPr>
            <a:spLocks noGrp="1"/>
          </p:cNvSpPr>
          <p:nvPr>
            <p:ph type="body" sz="quarter" idx="30" hasCustomPrompt="1"/>
          </p:nvPr>
        </p:nvSpPr>
        <p:spPr>
          <a:xfrm>
            <a:off x="423863" y="2952750"/>
            <a:ext cx="1633537" cy="304800"/>
          </a:xfrm>
        </p:spPr>
        <p:txBody>
          <a:bodyPr>
            <a:normAutofit/>
          </a:bodyPr>
          <a:lstStyle>
            <a:lvl1pPr marL="0" indent="0" algn="ctr">
              <a:buNone/>
              <a:defRPr sz="1400" b="1">
                <a:solidFill>
                  <a:srgbClr val="012B5B"/>
                </a:solidFill>
              </a:defRPr>
            </a:lvl1pPr>
          </a:lstStyle>
          <a:p>
            <a:pPr lvl="0"/>
            <a:r>
              <a:rPr lang="en-US" dirty="0"/>
              <a:t>Name</a:t>
            </a:r>
          </a:p>
        </p:txBody>
      </p:sp>
      <p:sp>
        <p:nvSpPr>
          <p:cNvPr id="16" name="Text Placeholder 18"/>
          <p:cNvSpPr>
            <a:spLocks noGrp="1"/>
          </p:cNvSpPr>
          <p:nvPr>
            <p:ph type="body" sz="quarter" idx="31"/>
          </p:nvPr>
        </p:nvSpPr>
        <p:spPr>
          <a:xfrm>
            <a:off x="423863" y="3257550"/>
            <a:ext cx="1633537" cy="304800"/>
          </a:xfrm>
        </p:spPr>
        <p:txBody>
          <a:bodyPr>
            <a:normAutofit/>
          </a:bodyPr>
          <a:lstStyle>
            <a:lvl1pPr marL="0" indent="0" algn="ctr">
              <a:buNone/>
              <a:defRPr sz="1100"/>
            </a:lvl1pPr>
          </a:lstStyle>
          <a:p>
            <a:pPr lvl="0"/>
            <a:r>
              <a:rPr lang="en-US"/>
              <a:t>Click to edit Master text styles</a:t>
            </a:r>
          </a:p>
        </p:txBody>
      </p:sp>
      <p:sp>
        <p:nvSpPr>
          <p:cNvPr id="17" name="Content Placeholder 6">
            <a:extLst>
              <a:ext uri="{FF2B5EF4-FFF2-40B4-BE49-F238E27FC236}">
                <a16:creationId xmlns:a16="http://schemas.microsoft.com/office/drawing/2014/main" id="{29D09986-45F7-427E-8AE3-CBFD63479DFD}"/>
              </a:ext>
            </a:extLst>
          </p:cNvPr>
          <p:cNvSpPr>
            <a:spLocks noGrp="1"/>
          </p:cNvSpPr>
          <p:nvPr>
            <p:ph sz="quarter" idx="26" hasCustomPrompt="1"/>
          </p:nvPr>
        </p:nvSpPr>
        <p:spPr>
          <a:xfrm>
            <a:off x="2362200" y="1371600"/>
            <a:ext cx="2819400" cy="2724150"/>
          </a:xfrm>
        </p:spPr>
        <p:txBody>
          <a:bodyPr>
            <a:normAutofit/>
          </a:bodyPr>
          <a:lstStyle>
            <a:lvl1pPr marL="171450" indent="-171450">
              <a:buClr>
                <a:srgbClr val="012B5B"/>
              </a:buClr>
              <a:buFont typeface="Arial" pitchFamily="34" charset="0"/>
              <a:buChar char="•"/>
              <a:defRPr sz="1800" baseline="0"/>
            </a:lvl1pPr>
          </a:lstStyle>
          <a:p>
            <a:pPr lvl="0"/>
            <a:r>
              <a:rPr lang="en-US" dirty="0"/>
              <a:t>Click to add text</a:t>
            </a:r>
          </a:p>
        </p:txBody>
      </p:sp>
      <p:sp>
        <p:nvSpPr>
          <p:cNvPr id="18" name="Content Placeholder 6">
            <a:extLst>
              <a:ext uri="{FF2B5EF4-FFF2-40B4-BE49-F238E27FC236}">
                <a16:creationId xmlns:a16="http://schemas.microsoft.com/office/drawing/2014/main" id="{4C59404D-30F7-4E56-A112-356572E4CFB3}"/>
              </a:ext>
            </a:extLst>
          </p:cNvPr>
          <p:cNvSpPr>
            <a:spLocks noGrp="1"/>
          </p:cNvSpPr>
          <p:nvPr>
            <p:ph sz="quarter" idx="28" hasCustomPrompt="1"/>
          </p:nvPr>
        </p:nvSpPr>
        <p:spPr>
          <a:xfrm>
            <a:off x="5410200" y="1393372"/>
            <a:ext cx="3200400" cy="2704064"/>
          </a:xfrm>
        </p:spPr>
        <p:txBody>
          <a:bodyPr>
            <a:normAutofit/>
          </a:bodyPr>
          <a:lstStyle>
            <a:lvl1pPr marL="171450" indent="-171450">
              <a:buClr>
                <a:srgbClr val="012B5B"/>
              </a:buClr>
              <a:buFont typeface="Arial" pitchFamily="34" charset="0"/>
              <a:buChar char="•"/>
              <a:defRPr sz="1800" baseline="0"/>
            </a:lvl1pPr>
          </a:lstStyle>
          <a:p>
            <a:pPr lvl="0"/>
            <a:r>
              <a:rPr lang="en-US" dirty="0"/>
              <a:t>Click to add text</a:t>
            </a:r>
          </a:p>
        </p:txBody>
      </p:sp>
    </p:spTree>
    <p:extLst>
      <p:ext uri="{BB962C8B-B14F-4D97-AF65-F5344CB8AC3E}">
        <p14:creationId xmlns:p14="http://schemas.microsoft.com/office/powerpoint/2010/main" val="362041408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Content with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D69010-426E-2846-A47F-81BA6E548005}"/>
              </a:ext>
            </a:extLst>
          </p:cNvPr>
          <p:cNvSpPr>
            <a:spLocks noGrp="1"/>
          </p:cNvSpPr>
          <p:nvPr>
            <p:ph type="title"/>
          </p:nvPr>
        </p:nvSpPr>
        <p:spPr>
          <a:xfrm>
            <a:off x="464819" y="285750"/>
            <a:ext cx="8221967" cy="457200"/>
          </a:xfrm>
        </p:spPr>
        <p:txBody>
          <a:bodyPr>
            <a:normAutofit/>
          </a:bodyPr>
          <a:lstStyle/>
          <a:p>
            <a:pPr algn="l"/>
            <a:r>
              <a:rPr lang="en-US">
                <a:solidFill>
                  <a:srgbClr val="002B5A"/>
                </a:solidFill>
                <a:latin typeface="Arial" charset="0"/>
                <a:cs typeface="Arial" charset="0"/>
              </a:rPr>
              <a:t>Click to edit Master title style</a:t>
            </a:r>
            <a:endParaRPr lang="en-JM" dirty="0">
              <a:solidFill>
                <a:srgbClr val="002B5A"/>
              </a:solidFill>
              <a:latin typeface="Arial" charset="0"/>
              <a:ea typeface="Arial" charset="0"/>
              <a:cs typeface="Arial" charset="0"/>
            </a:endParaRPr>
          </a:p>
        </p:txBody>
      </p:sp>
      <p:cxnSp>
        <p:nvCxnSpPr>
          <p:cNvPr id="3" name="Straight Connector 2">
            <a:extLst>
              <a:ext uri="{FF2B5EF4-FFF2-40B4-BE49-F238E27FC236}">
                <a16:creationId xmlns:a16="http://schemas.microsoft.com/office/drawing/2014/main" id="{FC4DF0D4-D69A-3E4F-B952-17AD31134B67}"/>
              </a:ext>
            </a:extLst>
          </p:cNvPr>
          <p:cNvCxnSpPr/>
          <p:nvPr userDrawn="1"/>
        </p:nvCxnSpPr>
        <p:spPr>
          <a:xfrm flipH="1">
            <a:off x="533399" y="800100"/>
            <a:ext cx="8138160" cy="0"/>
          </a:xfrm>
          <a:prstGeom prst="line">
            <a:avLst/>
          </a:prstGeom>
          <a:ln w="19050" cmpd="sng">
            <a:solidFill>
              <a:srgbClr val="FE5000"/>
            </a:solidFill>
            <a:prstDash val="solid"/>
          </a:ln>
          <a:effectLst/>
        </p:spPr>
        <p:style>
          <a:lnRef idx="2">
            <a:schemeClr val="accent1"/>
          </a:lnRef>
          <a:fillRef idx="0">
            <a:schemeClr val="accent1"/>
          </a:fillRef>
          <a:effectRef idx="1">
            <a:schemeClr val="accent1"/>
          </a:effectRef>
          <a:fontRef idx="minor">
            <a:schemeClr val="tx1"/>
          </a:fontRef>
        </p:style>
      </p:cxnSp>
      <p:sp>
        <p:nvSpPr>
          <p:cNvPr id="5" name="Text Placeholder 3">
            <a:extLst>
              <a:ext uri="{FF2B5EF4-FFF2-40B4-BE49-F238E27FC236}">
                <a16:creationId xmlns:a16="http://schemas.microsoft.com/office/drawing/2014/main" id="{DB062930-E47B-2047-89D2-862398D70E01}"/>
              </a:ext>
            </a:extLst>
          </p:cNvPr>
          <p:cNvSpPr>
            <a:spLocks noGrp="1"/>
          </p:cNvSpPr>
          <p:nvPr>
            <p:ph type="body" sz="quarter" idx="23"/>
          </p:nvPr>
        </p:nvSpPr>
        <p:spPr>
          <a:xfrm>
            <a:off x="464818" y="869320"/>
            <a:ext cx="5631181" cy="323850"/>
          </a:xfrm>
        </p:spPr>
        <p:txBody>
          <a:bodyPr>
            <a:normAutofit/>
          </a:bodyPr>
          <a:lstStyle>
            <a:lvl1pPr marL="0" indent="0">
              <a:buNone/>
              <a:defRPr b="1">
                <a:solidFill>
                  <a:schemeClr val="tx2"/>
                </a:solidFill>
              </a:defRPr>
            </a:lvl1pPr>
          </a:lstStyle>
          <a:p>
            <a:pPr lvl="0"/>
            <a:r>
              <a:rPr lang="en-US" sz="1400" i="0">
                <a:solidFill>
                  <a:srgbClr val="757676"/>
                </a:solidFill>
                <a:latin typeface="Arial" panose="020B0604020202020204" pitchFamily="34" charset="0"/>
                <a:cs typeface="Arial" panose="020B0604020202020204" pitchFamily="34" charset="0"/>
              </a:rPr>
              <a:t>Click to edit Master text styles</a:t>
            </a:r>
          </a:p>
        </p:txBody>
      </p:sp>
      <p:sp>
        <p:nvSpPr>
          <p:cNvPr id="9" name="Text Placeholder 8"/>
          <p:cNvSpPr>
            <a:spLocks noGrp="1"/>
          </p:cNvSpPr>
          <p:nvPr>
            <p:ph type="body" sz="quarter" idx="25"/>
          </p:nvPr>
        </p:nvSpPr>
        <p:spPr>
          <a:xfrm>
            <a:off x="4191000" y="1428750"/>
            <a:ext cx="533400" cy="533400"/>
          </a:xfrm>
          <a:prstGeom prst="ellipse">
            <a:avLst/>
          </a:prstGeom>
          <a:solidFill>
            <a:srgbClr val="012B5B"/>
          </a:solidFill>
          <a:ln>
            <a:noFill/>
          </a:ln>
        </p:spPr>
        <p:txBody>
          <a:bodyPr lIns="0" tIns="0" rIns="0" bIns="0" anchor="ctr" anchorCtr="1">
            <a:normAutofit/>
          </a:bodyPr>
          <a:lstStyle>
            <a:lvl1pPr marL="0" indent="0">
              <a:buNone/>
              <a:defRPr sz="1050" b="1">
                <a:solidFill>
                  <a:schemeClr val="bg1"/>
                </a:solidFill>
              </a:defRPr>
            </a:lvl1pPr>
          </a:lstStyle>
          <a:p>
            <a:pPr lvl="0"/>
            <a:r>
              <a:rPr lang="en-US"/>
              <a:t>Click to edit Master text styles</a:t>
            </a:r>
          </a:p>
        </p:txBody>
      </p:sp>
      <p:sp>
        <p:nvSpPr>
          <p:cNvPr id="16" name="Text Placeholder 15"/>
          <p:cNvSpPr>
            <a:spLocks noGrp="1"/>
          </p:cNvSpPr>
          <p:nvPr>
            <p:ph type="body" sz="quarter" idx="29" hasCustomPrompt="1"/>
          </p:nvPr>
        </p:nvSpPr>
        <p:spPr>
          <a:xfrm>
            <a:off x="4800600" y="1428752"/>
            <a:ext cx="3733800" cy="304800"/>
          </a:xfrm>
        </p:spPr>
        <p:txBody>
          <a:bodyPr>
            <a:normAutofit/>
          </a:bodyPr>
          <a:lstStyle>
            <a:lvl1pPr marL="0" indent="0">
              <a:buNone/>
              <a:defRPr sz="1400" b="1">
                <a:solidFill>
                  <a:srgbClr val="012B5B"/>
                </a:solidFill>
              </a:defRPr>
            </a:lvl1pPr>
          </a:lstStyle>
          <a:p>
            <a:pPr lvl="0"/>
            <a:r>
              <a:rPr lang="en-US" dirty="0"/>
              <a:t>Header 1</a:t>
            </a:r>
          </a:p>
        </p:txBody>
      </p:sp>
      <p:sp>
        <p:nvSpPr>
          <p:cNvPr id="23" name="Text Placeholder 15"/>
          <p:cNvSpPr>
            <a:spLocks noGrp="1"/>
          </p:cNvSpPr>
          <p:nvPr>
            <p:ph type="body" sz="quarter" idx="33" hasCustomPrompt="1"/>
          </p:nvPr>
        </p:nvSpPr>
        <p:spPr>
          <a:xfrm>
            <a:off x="4800600" y="1733550"/>
            <a:ext cx="3733800" cy="609598"/>
          </a:xfrm>
        </p:spPr>
        <p:txBody>
          <a:bodyPr>
            <a:normAutofit/>
          </a:bodyPr>
          <a:lstStyle>
            <a:lvl1pPr marL="171450" indent="-171450">
              <a:spcBef>
                <a:spcPts val="0"/>
              </a:spcBef>
              <a:buClr>
                <a:srgbClr val="012B5B"/>
              </a:buClr>
              <a:buFont typeface="Arial" pitchFamily="34" charset="0"/>
              <a:buChar char="•"/>
              <a:defRPr sz="1200" b="0">
                <a:solidFill>
                  <a:srgbClr val="757676"/>
                </a:solidFill>
              </a:defRPr>
            </a:lvl1pPr>
          </a:lstStyle>
          <a:p>
            <a:pPr lvl="0"/>
            <a:r>
              <a:rPr lang="en-US" dirty="0"/>
              <a:t>Description</a:t>
            </a:r>
          </a:p>
        </p:txBody>
      </p:sp>
      <p:sp>
        <p:nvSpPr>
          <p:cNvPr id="19" name="Text Placeholder 15"/>
          <p:cNvSpPr>
            <a:spLocks noGrp="1"/>
          </p:cNvSpPr>
          <p:nvPr>
            <p:ph type="body" sz="quarter" idx="40" hasCustomPrompt="1"/>
          </p:nvPr>
        </p:nvSpPr>
        <p:spPr>
          <a:xfrm>
            <a:off x="4800600" y="2343150"/>
            <a:ext cx="3733800" cy="304800"/>
          </a:xfrm>
        </p:spPr>
        <p:txBody>
          <a:bodyPr>
            <a:normAutofit/>
          </a:bodyPr>
          <a:lstStyle>
            <a:lvl1pPr marL="0" indent="0">
              <a:buNone/>
              <a:defRPr sz="1400" b="1">
                <a:solidFill>
                  <a:srgbClr val="012B5B"/>
                </a:solidFill>
              </a:defRPr>
            </a:lvl1pPr>
          </a:lstStyle>
          <a:p>
            <a:pPr lvl="0"/>
            <a:r>
              <a:rPr lang="en-US" dirty="0"/>
              <a:t>Header 2</a:t>
            </a:r>
          </a:p>
        </p:txBody>
      </p:sp>
      <p:sp>
        <p:nvSpPr>
          <p:cNvPr id="20" name="Text Placeholder 15"/>
          <p:cNvSpPr>
            <a:spLocks noGrp="1"/>
          </p:cNvSpPr>
          <p:nvPr>
            <p:ph type="body" sz="quarter" idx="41" hasCustomPrompt="1"/>
          </p:nvPr>
        </p:nvSpPr>
        <p:spPr>
          <a:xfrm>
            <a:off x="4800600" y="2647950"/>
            <a:ext cx="3733800" cy="609600"/>
          </a:xfrm>
        </p:spPr>
        <p:txBody>
          <a:bodyPr>
            <a:normAutofit/>
          </a:bodyPr>
          <a:lstStyle>
            <a:lvl1pPr marL="171450" indent="-171450">
              <a:spcBef>
                <a:spcPts val="0"/>
              </a:spcBef>
              <a:buClr>
                <a:srgbClr val="012B5B"/>
              </a:buClr>
              <a:buFont typeface="Arial" pitchFamily="34" charset="0"/>
              <a:buChar char="•"/>
              <a:defRPr sz="1200" b="0">
                <a:solidFill>
                  <a:srgbClr val="757676"/>
                </a:solidFill>
              </a:defRPr>
            </a:lvl1pPr>
          </a:lstStyle>
          <a:p>
            <a:pPr lvl="0"/>
            <a:r>
              <a:rPr lang="en-US" dirty="0"/>
              <a:t>Description</a:t>
            </a:r>
          </a:p>
        </p:txBody>
      </p:sp>
      <p:sp>
        <p:nvSpPr>
          <p:cNvPr id="21" name="Text Placeholder 15"/>
          <p:cNvSpPr>
            <a:spLocks noGrp="1"/>
          </p:cNvSpPr>
          <p:nvPr>
            <p:ph type="body" sz="quarter" idx="42" hasCustomPrompt="1"/>
          </p:nvPr>
        </p:nvSpPr>
        <p:spPr>
          <a:xfrm>
            <a:off x="4800600" y="3257552"/>
            <a:ext cx="3722914" cy="304800"/>
          </a:xfrm>
        </p:spPr>
        <p:txBody>
          <a:bodyPr>
            <a:normAutofit/>
          </a:bodyPr>
          <a:lstStyle>
            <a:lvl1pPr marL="0" indent="0">
              <a:buNone/>
              <a:defRPr sz="1400" b="1">
                <a:solidFill>
                  <a:srgbClr val="012B5B"/>
                </a:solidFill>
              </a:defRPr>
            </a:lvl1pPr>
          </a:lstStyle>
          <a:p>
            <a:pPr lvl="0"/>
            <a:r>
              <a:rPr lang="en-US" dirty="0"/>
              <a:t>Header 3</a:t>
            </a:r>
          </a:p>
        </p:txBody>
      </p:sp>
      <p:sp>
        <p:nvSpPr>
          <p:cNvPr id="22" name="Text Placeholder 15"/>
          <p:cNvSpPr>
            <a:spLocks noGrp="1"/>
          </p:cNvSpPr>
          <p:nvPr>
            <p:ph type="body" sz="quarter" idx="43" hasCustomPrompt="1"/>
          </p:nvPr>
        </p:nvSpPr>
        <p:spPr>
          <a:xfrm>
            <a:off x="4800600" y="3562352"/>
            <a:ext cx="3722914" cy="609598"/>
          </a:xfrm>
        </p:spPr>
        <p:txBody>
          <a:bodyPr>
            <a:normAutofit/>
          </a:bodyPr>
          <a:lstStyle>
            <a:lvl1pPr marL="171450" indent="-171450">
              <a:spcBef>
                <a:spcPts val="0"/>
              </a:spcBef>
              <a:buClr>
                <a:srgbClr val="012B5B"/>
              </a:buClr>
              <a:buFont typeface="Arial" pitchFamily="34" charset="0"/>
              <a:buChar char="•"/>
              <a:defRPr sz="1200" b="0">
                <a:solidFill>
                  <a:srgbClr val="757676"/>
                </a:solidFill>
              </a:defRPr>
            </a:lvl1pPr>
          </a:lstStyle>
          <a:p>
            <a:pPr lvl="0"/>
            <a:r>
              <a:rPr lang="en-US" dirty="0"/>
              <a:t>Description</a:t>
            </a:r>
          </a:p>
        </p:txBody>
      </p:sp>
      <p:sp>
        <p:nvSpPr>
          <p:cNvPr id="18" name="Text Placeholder 8"/>
          <p:cNvSpPr>
            <a:spLocks noGrp="1"/>
          </p:cNvSpPr>
          <p:nvPr>
            <p:ph type="body" sz="quarter" idx="48"/>
          </p:nvPr>
        </p:nvSpPr>
        <p:spPr>
          <a:xfrm>
            <a:off x="4191000" y="2343150"/>
            <a:ext cx="533400" cy="533400"/>
          </a:xfrm>
          <a:prstGeom prst="ellipse">
            <a:avLst/>
          </a:prstGeom>
          <a:solidFill>
            <a:srgbClr val="012B5B"/>
          </a:solidFill>
          <a:ln>
            <a:noFill/>
          </a:ln>
        </p:spPr>
        <p:txBody>
          <a:bodyPr lIns="0" tIns="0" rIns="0" bIns="0" anchor="ctr" anchorCtr="1">
            <a:normAutofit/>
          </a:bodyPr>
          <a:lstStyle>
            <a:lvl1pPr marL="0" indent="0">
              <a:buNone/>
              <a:defRPr sz="1050" b="1">
                <a:solidFill>
                  <a:schemeClr val="bg1"/>
                </a:solidFill>
              </a:defRPr>
            </a:lvl1pPr>
          </a:lstStyle>
          <a:p>
            <a:pPr lvl="0"/>
            <a:r>
              <a:rPr lang="en-US"/>
              <a:t>Click to edit Master text styles</a:t>
            </a:r>
          </a:p>
        </p:txBody>
      </p:sp>
      <p:sp>
        <p:nvSpPr>
          <p:cNvPr id="24" name="Text Placeholder 8"/>
          <p:cNvSpPr>
            <a:spLocks noGrp="1"/>
          </p:cNvSpPr>
          <p:nvPr>
            <p:ph type="body" sz="quarter" idx="49"/>
          </p:nvPr>
        </p:nvSpPr>
        <p:spPr>
          <a:xfrm>
            <a:off x="4191000" y="3257550"/>
            <a:ext cx="533400" cy="533400"/>
          </a:xfrm>
          <a:prstGeom prst="ellipse">
            <a:avLst/>
          </a:prstGeom>
          <a:solidFill>
            <a:srgbClr val="012B5B"/>
          </a:solidFill>
          <a:ln>
            <a:noFill/>
          </a:ln>
        </p:spPr>
        <p:txBody>
          <a:bodyPr lIns="0" tIns="0" rIns="0" bIns="0" anchor="ctr" anchorCtr="1">
            <a:normAutofit/>
          </a:bodyPr>
          <a:lstStyle>
            <a:lvl1pPr marL="0" indent="0">
              <a:buNone/>
              <a:defRPr sz="1050" b="1">
                <a:solidFill>
                  <a:schemeClr val="bg1"/>
                </a:solidFill>
              </a:defRPr>
            </a:lvl1pPr>
          </a:lstStyle>
          <a:p>
            <a:pPr lvl="0"/>
            <a:r>
              <a:rPr lang="en-US"/>
              <a:t>Click to edit Master text styles</a:t>
            </a:r>
          </a:p>
        </p:txBody>
      </p:sp>
      <p:sp>
        <p:nvSpPr>
          <p:cNvPr id="27" name="Text Placeholder 8"/>
          <p:cNvSpPr>
            <a:spLocks noGrp="1"/>
          </p:cNvSpPr>
          <p:nvPr>
            <p:ph type="body" sz="quarter" idx="32" hasCustomPrompt="1"/>
          </p:nvPr>
        </p:nvSpPr>
        <p:spPr>
          <a:xfrm>
            <a:off x="457200" y="4248150"/>
            <a:ext cx="8305800" cy="381000"/>
          </a:xfrm>
        </p:spPr>
        <p:txBody>
          <a:bodyPr>
            <a:normAutofit/>
          </a:bodyPr>
          <a:lstStyle>
            <a:lvl1pPr marL="0" indent="0">
              <a:buNone/>
              <a:defRPr sz="900"/>
            </a:lvl1pPr>
          </a:lstStyle>
          <a:p>
            <a:pPr lvl="0"/>
            <a:r>
              <a:rPr lang="en-US" dirty="0" err="1"/>
              <a:t>Lorem</a:t>
            </a:r>
            <a:r>
              <a:rPr lang="en-US" dirty="0"/>
              <a:t> </a:t>
            </a:r>
            <a:r>
              <a:rPr lang="en-US" dirty="0" err="1"/>
              <a:t>Ipsum</a:t>
            </a:r>
            <a:endParaRPr lang="en-US" dirty="0"/>
          </a:p>
        </p:txBody>
      </p:sp>
      <p:sp>
        <p:nvSpPr>
          <p:cNvPr id="17" name="Content Placeholder 5">
            <a:extLst>
              <a:ext uri="{FF2B5EF4-FFF2-40B4-BE49-F238E27FC236}">
                <a16:creationId xmlns:a16="http://schemas.microsoft.com/office/drawing/2014/main" id="{2E1F5F6A-F5FD-418A-9716-D15FFD72DE34}"/>
              </a:ext>
            </a:extLst>
          </p:cNvPr>
          <p:cNvSpPr>
            <a:spLocks noGrp="1"/>
          </p:cNvSpPr>
          <p:nvPr>
            <p:ph sz="quarter" idx="47"/>
          </p:nvPr>
        </p:nvSpPr>
        <p:spPr>
          <a:xfrm>
            <a:off x="533400" y="1276350"/>
            <a:ext cx="3429000" cy="2819400"/>
          </a:xfrm>
        </p:spPr>
        <p:txBody>
          <a:bodyPr>
            <a:normAutofit/>
          </a:bodyPr>
          <a:lstStyle>
            <a:lvl1pPr marL="0" indent="0">
              <a:buNone/>
              <a:defRPr sz="1800">
                <a:solidFill>
                  <a:srgbClr val="757676"/>
                </a:solidFill>
              </a:defRPr>
            </a:lvl1pPr>
          </a:lstStyle>
          <a:p>
            <a:pPr lvl="0"/>
            <a:r>
              <a:rPr lang="en-US"/>
              <a:t>Click to edit Master text styles</a:t>
            </a:r>
          </a:p>
        </p:txBody>
      </p:sp>
    </p:spTree>
    <p:extLst>
      <p:ext uri="{BB962C8B-B14F-4D97-AF65-F5344CB8AC3E}">
        <p14:creationId xmlns:p14="http://schemas.microsoft.com/office/powerpoint/2010/main" val="10751675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Disclosures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B7385-B732-4561-ABD3-CB20CEB25C60}"/>
              </a:ext>
            </a:extLst>
          </p:cNvPr>
          <p:cNvSpPr>
            <a:spLocks noGrp="1"/>
          </p:cNvSpPr>
          <p:nvPr>
            <p:ph type="title" hasCustomPrompt="1"/>
          </p:nvPr>
        </p:nvSpPr>
        <p:spPr/>
        <p:txBody>
          <a:bodyPr/>
          <a:lstStyle/>
          <a:p>
            <a:r>
              <a:rPr lang="fr-FR" sz="2000" dirty="0"/>
              <a:t>For more information</a:t>
            </a:r>
            <a:br>
              <a:rPr lang="fr-FR" sz="2000" dirty="0"/>
            </a:br>
            <a:r>
              <a:rPr lang="fr-FR" sz="2000" dirty="0"/>
              <a:t>+1 800.220.0502  |  cservices@cfraresearch.com</a:t>
            </a:r>
            <a:endParaRPr lang="en-US" dirty="0"/>
          </a:p>
        </p:txBody>
      </p:sp>
      <p:sp>
        <p:nvSpPr>
          <p:cNvPr id="3" name="Text Placeholder 3">
            <a:extLst>
              <a:ext uri="{FF2B5EF4-FFF2-40B4-BE49-F238E27FC236}">
                <a16:creationId xmlns:a16="http://schemas.microsoft.com/office/drawing/2014/main" id="{413EB457-B28B-4F0D-AB19-467E8ADD7DCC}"/>
              </a:ext>
            </a:extLst>
          </p:cNvPr>
          <p:cNvSpPr>
            <a:spLocks noGrp="1"/>
          </p:cNvSpPr>
          <p:nvPr>
            <p:ph type="body" sz="quarter" idx="23" hasCustomPrompt="1"/>
          </p:nvPr>
        </p:nvSpPr>
        <p:spPr>
          <a:xfrm>
            <a:off x="447934" y="869320"/>
            <a:ext cx="6486265" cy="323850"/>
          </a:xfrm>
        </p:spPr>
        <p:txBody>
          <a:bodyPr>
            <a:normAutofit/>
          </a:bodyPr>
          <a:lstStyle>
            <a:lvl1pPr marL="0" indent="0">
              <a:buNone/>
              <a:defRPr b="1">
                <a:solidFill>
                  <a:srgbClr val="757676"/>
                </a:solidFill>
              </a:defRPr>
            </a:lvl1pPr>
          </a:lstStyle>
          <a:p>
            <a:r>
              <a:rPr lang="en-US" sz="1400" dirty="0"/>
              <a:t>Disclosures</a:t>
            </a:r>
          </a:p>
        </p:txBody>
      </p:sp>
      <p:sp>
        <p:nvSpPr>
          <p:cNvPr id="5" name="TextBox 4">
            <a:extLst>
              <a:ext uri="{FF2B5EF4-FFF2-40B4-BE49-F238E27FC236}">
                <a16:creationId xmlns:a16="http://schemas.microsoft.com/office/drawing/2014/main" id="{0B0A58DC-996A-40E3-B10D-D1B4DB801BB2}"/>
              </a:ext>
            </a:extLst>
          </p:cNvPr>
          <p:cNvSpPr txBox="1"/>
          <p:nvPr userDrawn="1"/>
        </p:nvSpPr>
        <p:spPr>
          <a:xfrm>
            <a:off x="447934" y="1428750"/>
            <a:ext cx="8238866" cy="3000821"/>
          </a:xfrm>
          <a:prstGeom prst="rect">
            <a:avLst/>
          </a:prstGeom>
          <a:noFill/>
        </p:spPr>
        <p:txBody>
          <a:bodyPr wrap="square" rtlCol="0">
            <a:spAutoFit/>
          </a:bodyPr>
          <a:lstStyle/>
          <a:p>
            <a:pPr marL="0" indent="0">
              <a:buNone/>
            </a:pPr>
            <a:r>
              <a:rPr lang="en-US" sz="700" dirty="0">
                <a:solidFill>
                  <a:schemeClr val="tx1"/>
                </a:solidFill>
                <a:latin typeface="+mn-lt"/>
                <a:cs typeface="Arial" panose="020B0604020202020204" pitchFamily="34" charset="0"/>
              </a:rPr>
              <a:t>The content of this Presentation and the opinions expressed herein are those of CFRA based upon publicly-available information that CFRA believes to be reliable but are subject to change without notice. This Presentation has not been submitted to, nor received approval from, the United States Securities and Exchange Commission or any other regulatory body. While CFRA exercised due care in compiling this Presentation, CFRA AND ALL RELATED ENTITIES SPECIFICALLY DISCLAIM ALL WARRANTIES, EXPRESS OR IMPLIED, to the fullest extent permitted by law, regarding the accuracy, completeness, or usefulness of the information contained herein and assumes no liability with respect to the consequences of relying on this information for investment or other purposes. No content herein (including ratings, credit-related analyses and data, valuations, model, software or other application or output therefrom) or any part thereof may be modified, reverse engineered, reproduced or distributed in any form by any means, or stored in a database or retrieval system, without the prior written permission of CFRA. This Presentation shall not be used for any unlawful or unauthorized purposes. CFRA and its third-party providers, as well as its and their directors, officers, shareholders, employees or agents, do not guarantee the accuracy, completeness, timeliness or availability of this Presentation.</a:t>
            </a:r>
          </a:p>
          <a:p>
            <a:pPr marL="0" indent="0">
              <a:buNone/>
            </a:pPr>
            <a:endParaRPr lang="en-US" sz="700" dirty="0">
              <a:solidFill>
                <a:schemeClr val="tx1"/>
              </a:solidFill>
              <a:latin typeface="+mn-lt"/>
              <a:cs typeface="Arial" panose="020B0604020202020204" pitchFamily="34" charset="0"/>
            </a:endParaRPr>
          </a:p>
          <a:p>
            <a:pPr marL="0" indent="0">
              <a:buNone/>
            </a:pPr>
            <a:r>
              <a:rPr lang="en-US" sz="700" dirty="0">
                <a:solidFill>
                  <a:schemeClr val="tx1"/>
                </a:solidFill>
                <a:latin typeface="+mn-lt"/>
                <a:cs typeface="Arial" panose="020B0604020202020204" pitchFamily="34" charset="0"/>
              </a:rPr>
              <a:t>CFRA's primary financial data provider is S&amp;P Global Market Intelligence. FOR RECIPIENT'S INTERNAL USE ONLY.</a:t>
            </a:r>
          </a:p>
          <a:p>
            <a:pPr marL="0" indent="0">
              <a:buNone/>
            </a:pPr>
            <a:endParaRPr lang="en-US" sz="700" dirty="0">
              <a:solidFill>
                <a:schemeClr val="tx1"/>
              </a:solidFill>
              <a:latin typeface="+mn-lt"/>
              <a:cs typeface="Arial" panose="020B0604020202020204" pitchFamily="34" charset="0"/>
            </a:endParaRPr>
          </a:p>
          <a:p>
            <a:pPr marL="0" indent="0">
              <a:buNone/>
            </a:pPr>
            <a:r>
              <a:rPr lang="en-US" sz="700" dirty="0">
                <a:solidFill>
                  <a:schemeClr val="tx1"/>
                </a:solidFill>
                <a:latin typeface="+mn-lt"/>
                <a:cs typeface="Arial" panose="020B0604020202020204" pitchFamily="34" charset="0"/>
              </a:rPr>
              <a:t>Certain information in this presentation is provided by S&amp;P Global, Inc. and/or its affiliates and subsidiaries (collectively “S&amp;P Global”). Such information is subject to the following disclaimers and notices: “Copyright © 2020, S&amp;P Global Market Intelligence (and its affiliates as applicable). All rights reserved. Nothing contained herein is investment advice and a reference to a particular investment or security, a credit rating or any observation concerning a security or investment provided by S&amp;P Global is not a recommendation to buy, sell or hold such investment or security or make any other investment decisions. This may contain information obtained from third parties, including ratings from credit ratings agencies.  Reproduction and distribution of S&amp;P </a:t>
            </a:r>
            <a:r>
              <a:rPr lang="en-US" sz="700" dirty="0" err="1">
                <a:solidFill>
                  <a:schemeClr val="tx1"/>
                </a:solidFill>
                <a:latin typeface="+mn-lt"/>
                <a:cs typeface="Arial" panose="020B0604020202020204" pitchFamily="34" charset="0"/>
              </a:rPr>
              <a:t>Global’s</a:t>
            </a:r>
            <a:r>
              <a:rPr lang="en-US" sz="700" dirty="0">
                <a:solidFill>
                  <a:schemeClr val="tx1"/>
                </a:solidFill>
                <a:latin typeface="+mn-lt"/>
                <a:cs typeface="Arial" panose="020B0604020202020204" pitchFamily="34" charset="0"/>
              </a:rPr>
              <a:t> information and third party content in any form is prohibited except with the prior written permission of S&amp;P Global or the related third party, as applicable.  Neither S&amp;P Global nor its third party providers guarantee the accuracy, completeness, timeliness or availability of any information, including ratings, and are not responsible for any errors or omissions (negligent or otherwise), regardless of the cause, or for the results obtained from the use of such information or content.  S&amp;P GLOBAL AND ITS THIRD PARTY CONTENT PROVIDERS GIVE NO EXPRESS OR IMPLIED WARRANTIES, INCLUDING, BUT NOT LIMITED TO, ANY WARRANTIES OF MERCHANTABILITY OR FITNESS FOR A PARTICULAR PURPOSE OR USE AND ALL S&amp;P INFORMATION IS PROVIDED ON AN AS-IS BASIS. S&amp;P GLOBAL AND ITS THIRD PARTY CONTENT PROVIDERS SHALL NOT BE LIABLE FOR ANY DIRECT, INDIRECT, INCIDENTAL, EXEMPLARY, COMPENSATORY, PUNITIVE, SPECIAL OR CONSEQUENTIAL DAMAGES, COSTS, EXPENSES, LEGAL FEES, OR LOSSES (INCLUDING LOST INCOME OR PROFITS AND OPPORTUNITY COSTS OR LOSSES CAUSED BY NEGLIGENCE) IN CONNECTION WITH ANY USE OF THEIR INFORMATION OR CONTENT, INCLUDING RATINGS. Credit ratings are statements of opinions and are not statements of fact or recommendations to purchase, hold or sell securities. They do not address the suitability of securities or the suitability of securities for investment purposes and should not be relied on as investment advice.”</a:t>
            </a:r>
          </a:p>
          <a:p>
            <a:pPr marL="0" indent="0">
              <a:buNone/>
            </a:pPr>
            <a:endParaRPr lang="en-US" sz="700" dirty="0">
              <a:solidFill>
                <a:schemeClr val="tx1"/>
              </a:solidFill>
              <a:latin typeface="+mn-lt"/>
              <a:cs typeface="Arial" panose="020B0604020202020204" pitchFamily="34" charset="0"/>
            </a:endParaRPr>
          </a:p>
          <a:p>
            <a:pPr marL="0" indent="0">
              <a:buNone/>
            </a:pPr>
            <a:r>
              <a:rPr lang="en-US" sz="700" dirty="0">
                <a:solidFill>
                  <a:schemeClr val="tx1"/>
                </a:solidFill>
                <a:latin typeface="+mn-lt"/>
                <a:cs typeface="Arial" panose="020B0604020202020204" pitchFamily="34" charset="0"/>
              </a:rPr>
              <a:t>CFRA, CFRA Accounting Lens, CFRA Legal Edge, CFRA Scores, and all other CFRA product names are the trademarks, registered trademarks, or service marks of CFRA or its affiliates in the United States and other jurisdictions. CFRA Score may be protected by U.S. Patent No. 7,974,894 and/or other patents. Copyright © 2020 CFRA. All rights reserved.</a:t>
            </a:r>
            <a:endParaRPr lang="en-US" sz="700" dirty="0">
              <a:latin typeface="+mn-lt"/>
            </a:endParaRPr>
          </a:p>
          <a:p>
            <a:endParaRPr lang="en-US" sz="700" dirty="0"/>
          </a:p>
        </p:txBody>
      </p:sp>
    </p:spTree>
    <p:extLst>
      <p:ext uri="{BB962C8B-B14F-4D97-AF65-F5344CB8AC3E}">
        <p14:creationId xmlns:p14="http://schemas.microsoft.com/office/powerpoint/2010/main" val="35022662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Discosures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B7385-B732-4561-ABD3-CB20CEB25C60}"/>
              </a:ext>
            </a:extLst>
          </p:cNvPr>
          <p:cNvSpPr>
            <a:spLocks noGrp="1"/>
          </p:cNvSpPr>
          <p:nvPr>
            <p:ph type="title" hasCustomPrompt="1"/>
          </p:nvPr>
        </p:nvSpPr>
        <p:spPr/>
        <p:txBody>
          <a:bodyPr/>
          <a:lstStyle/>
          <a:p>
            <a:r>
              <a:rPr lang="fr-FR" sz="2000" dirty="0"/>
              <a:t>For more information</a:t>
            </a:r>
            <a:br>
              <a:rPr lang="fr-FR" sz="2000" dirty="0"/>
            </a:br>
            <a:r>
              <a:rPr lang="fr-FR" sz="2000" dirty="0"/>
              <a:t>+1 800.220.0502  |  cservices@cfraresearch.com</a:t>
            </a:r>
            <a:endParaRPr lang="en-US" dirty="0"/>
          </a:p>
        </p:txBody>
      </p:sp>
      <p:sp>
        <p:nvSpPr>
          <p:cNvPr id="3" name="Text Placeholder 3">
            <a:extLst>
              <a:ext uri="{FF2B5EF4-FFF2-40B4-BE49-F238E27FC236}">
                <a16:creationId xmlns:a16="http://schemas.microsoft.com/office/drawing/2014/main" id="{413EB457-B28B-4F0D-AB19-467E8ADD7DCC}"/>
              </a:ext>
            </a:extLst>
          </p:cNvPr>
          <p:cNvSpPr>
            <a:spLocks noGrp="1"/>
          </p:cNvSpPr>
          <p:nvPr>
            <p:ph type="body" sz="quarter" idx="23" hasCustomPrompt="1"/>
          </p:nvPr>
        </p:nvSpPr>
        <p:spPr>
          <a:xfrm>
            <a:off x="447934" y="869320"/>
            <a:ext cx="6486265" cy="323850"/>
          </a:xfrm>
        </p:spPr>
        <p:txBody>
          <a:bodyPr>
            <a:normAutofit/>
          </a:bodyPr>
          <a:lstStyle>
            <a:lvl1pPr marL="0" indent="0">
              <a:buNone/>
              <a:defRPr b="1">
                <a:solidFill>
                  <a:srgbClr val="757676"/>
                </a:solidFill>
              </a:defRPr>
            </a:lvl1pPr>
          </a:lstStyle>
          <a:p>
            <a:r>
              <a:rPr lang="en-US" sz="1400" dirty="0"/>
              <a:t>Disclosures, continued.</a:t>
            </a:r>
          </a:p>
        </p:txBody>
      </p:sp>
      <p:sp>
        <p:nvSpPr>
          <p:cNvPr id="5" name="TextBox 4">
            <a:extLst>
              <a:ext uri="{FF2B5EF4-FFF2-40B4-BE49-F238E27FC236}">
                <a16:creationId xmlns:a16="http://schemas.microsoft.com/office/drawing/2014/main" id="{0B0A58DC-996A-40E3-B10D-D1B4DB801BB2}"/>
              </a:ext>
            </a:extLst>
          </p:cNvPr>
          <p:cNvSpPr txBox="1"/>
          <p:nvPr userDrawn="1"/>
        </p:nvSpPr>
        <p:spPr>
          <a:xfrm>
            <a:off x="447934" y="1428750"/>
            <a:ext cx="8162666" cy="2246769"/>
          </a:xfrm>
          <a:prstGeom prst="rect">
            <a:avLst/>
          </a:prstGeom>
          <a:noFill/>
        </p:spPr>
        <p:txBody>
          <a:bodyPr wrap="square" rtlCol="0">
            <a:spAutoFit/>
          </a:bodyPr>
          <a:lstStyle/>
          <a:p>
            <a:pPr marL="0" indent="0">
              <a:buNone/>
            </a:pPr>
            <a:r>
              <a:rPr lang="en-US" sz="700" dirty="0">
                <a:solidFill>
                  <a:schemeClr val="tx1"/>
                </a:solidFill>
                <a:latin typeface="+mn-lt"/>
                <a:cs typeface="Arial" panose="020B0604020202020204" pitchFamily="34" charset="0"/>
              </a:rPr>
              <a:t>This Presentation is published and originally distributed by Accounting Research &amp; Analytics, LLC d/b/a CFRA (“CFRA US”), with the following exceptions: In the UK/EU/EEA, it is published and originally distributed by CFRA UK Limited (company number 08456139 registered in England &amp; Wales with its registered office address at New Derwent House, 69-73 Theobalds Road, London, WC1X 8TA, United Kingdom), which is regulated by the Financial Conduct Authority (No. 775151), and in Malaysia by CFRA MY </a:t>
            </a:r>
            <a:r>
              <a:rPr lang="en-US" sz="700" dirty="0" err="1">
                <a:solidFill>
                  <a:schemeClr val="tx1"/>
                </a:solidFill>
                <a:latin typeface="+mn-lt"/>
                <a:cs typeface="Arial" panose="020B0604020202020204" pitchFamily="34" charset="0"/>
              </a:rPr>
              <a:t>Sdn</a:t>
            </a:r>
            <a:r>
              <a:rPr lang="en-US" sz="700" dirty="0">
                <a:solidFill>
                  <a:schemeClr val="tx1"/>
                </a:solidFill>
                <a:latin typeface="+mn-lt"/>
                <a:cs typeface="Arial" panose="020B0604020202020204" pitchFamily="34" charset="0"/>
              </a:rPr>
              <a:t> </a:t>
            </a:r>
            <a:r>
              <a:rPr lang="en-US" sz="700" dirty="0" err="1">
                <a:solidFill>
                  <a:schemeClr val="tx1"/>
                </a:solidFill>
                <a:latin typeface="+mn-lt"/>
                <a:cs typeface="Arial" panose="020B0604020202020204" pitchFamily="34" charset="0"/>
              </a:rPr>
              <a:t>Bhd</a:t>
            </a:r>
            <a:r>
              <a:rPr lang="en-US" sz="700" dirty="0">
                <a:solidFill>
                  <a:schemeClr val="tx1"/>
                </a:solidFill>
                <a:latin typeface="+mn-lt"/>
                <a:cs typeface="Arial" panose="020B0604020202020204" pitchFamily="34" charset="0"/>
              </a:rPr>
              <a:t> having Company No. 683377-A and regulated by Securities Commission Malaysia, No. CMSL/A0181/2007 (“CFRA Malaysia”). CFRA UK Ltd. and CFRA Malaysia is a wholly-owned subsidiary of CFRA US. These parties and their subsidiaries maintain no responsibility for CFRA reports or materials redistributed by third parties such as brokers or financial advisors.</a:t>
            </a:r>
          </a:p>
          <a:p>
            <a:pPr marL="0" indent="0">
              <a:buNone/>
            </a:pPr>
            <a:endParaRPr lang="en-US" sz="700" dirty="0">
              <a:solidFill>
                <a:schemeClr val="tx1"/>
              </a:solidFill>
              <a:latin typeface="+mn-lt"/>
              <a:cs typeface="Arial" panose="020B0604020202020204" pitchFamily="34" charset="0"/>
            </a:endParaRPr>
          </a:p>
          <a:p>
            <a:pPr marL="0" indent="0">
              <a:buNone/>
            </a:pPr>
            <a:r>
              <a:rPr lang="en-US" sz="700" dirty="0">
                <a:solidFill>
                  <a:schemeClr val="tx1"/>
                </a:solidFill>
                <a:latin typeface="+mn-lt"/>
                <a:cs typeface="Arial" panose="020B0604020202020204" pitchFamily="34" charset="0"/>
              </a:rPr>
              <a:t>Past performance is not necessarily indicative of future results. This Presentation may contain forward-looking statements or forecasts; such forecasts are not a reliable indicator of future performance.</a:t>
            </a:r>
          </a:p>
          <a:p>
            <a:pPr marL="0" indent="0">
              <a:buNone/>
            </a:pPr>
            <a:r>
              <a:rPr lang="en-US" sz="700" dirty="0">
                <a:solidFill>
                  <a:schemeClr val="tx1"/>
                </a:solidFill>
                <a:latin typeface="+mn-lt"/>
                <a:cs typeface="Arial" panose="020B0604020202020204" pitchFamily="34" charset="0"/>
              </a:rPr>
              <a:t> </a:t>
            </a:r>
          </a:p>
          <a:p>
            <a:pPr marL="0" indent="0">
              <a:buNone/>
            </a:pPr>
            <a:r>
              <a:rPr lang="en-US" sz="700" dirty="0">
                <a:solidFill>
                  <a:schemeClr val="tx1"/>
                </a:solidFill>
                <a:latin typeface="+mn-lt"/>
                <a:cs typeface="Arial" panose="020B0604020202020204" pitchFamily="34" charset="0"/>
              </a:rPr>
              <a:t>This Presentation is not intended to, and does not, constitute an offer or solicitation to buy and sell securities or engage in any investment activity. This Presentation is for informational purposes only. Recommendations in this Presentation are not made with respect to any particular investor or type of investor. Securities, financial instruments or strategies mentioned herein may not be suitable for all investors and this material is not intended for any specific investor and does not take into account any investor's particular investment objectives, financial situations or needs. Before acting on any recommendation in this material, you should consider whether it is suitable for your particular circumstances and, if necessary, seek professional advice.</a:t>
            </a:r>
          </a:p>
          <a:p>
            <a:pPr marL="0" indent="0">
              <a:buNone/>
            </a:pPr>
            <a:r>
              <a:rPr lang="en-US" sz="700" dirty="0">
                <a:solidFill>
                  <a:schemeClr val="tx1"/>
                </a:solidFill>
                <a:latin typeface="+mn-lt"/>
                <a:cs typeface="Arial" panose="020B0604020202020204" pitchFamily="34" charset="0"/>
              </a:rPr>
              <a:t> </a:t>
            </a:r>
          </a:p>
          <a:p>
            <a:pPr marL="0" indent="0">
              <a:buNone/>
            </a:pPr>
            <a:r>
              <a:rPr lang="en-US" sz="700" dirty="0">
                <a:solidFill>
                  <a:schemeClr val="tx1"/>
                </a:solidFill>
                <a:latin typeface="+mn-lt"/>
                <a:cs typeface="Arial" panose="020B0604020202020204" pitchFamily="34" charset="0"/>
              </a:rPr>
              <a:t>Additional information on a subject company may be available upon request.</a:t>
            </a:r>
          </a:p>
          <a:p>
            <a:pPr marL="0" indent="0">
              <a:buNone/>
            </a:pPr>
            <a:r>
              <a:rPr lang="en-US" sz="700" dirty="0">
                <a:solidFill>
                  <a:schemeClr val="tx1"/>
                </a:solidFill>
                <a:latin typeface="+mn-lt"/>
                <a:cs typeface="Arial" panose="020B0604020202020204" pitchFamily="34" charset="0"/>
              </a:rPr>
              <a:t> </a:t>
            </a:r>
          </a:p>
          <a:p>
            <a:pPr marL="0" indent="0">
              <a:buNone/>
            </a:pPr>
            <a:r>
              <a:rPr lang="en-US" sz="700" dirty="0">
                <a:solidFill>
                  <a:schemeClr val="tx1"/>
                </a:solidFill>
                <a:latin typeface="+mn-lt"/>
                <a:cs typeface="Arial" panose="020B0604020202020204" pitchFamily="34" charset="0"/>
              </a:rPr>
              <a:t>The Global Industry Classification Standard (GICS®) was developed by and/or is the exclusive property of MSCI, Inc. and S&amp;P Global Market Intelligence. GICS is a service mark of MSCI and S&amp;P Global Market Intelligence and has been licensed for use by CFRA.</a:t>
            </a:r>
          </a:p>
          <a:p>
            <a:pPr marL="0" indent="0">
              <a:buNone/>
            </a:pPr>
            <a:r>
              <a:rPr lang="en-US" sz="700" dirty="0">
                <a:solidFill>
                  <a:schemeClr val="tx1"/>
                </a:solidFill>
                <a:latin typeface="+mn-lt"/>
                <a:cs typeface="Arial" panose="020B0604020202020204" pitchFamily="34" charset="0"/>
              </a:rPr>
              <a:t> </a:t>
            </a:r>
          </a:p>
          <a:p>
            <a:pPr marL="0" indent="0">
              <a:buNone/>
            </a:pPr>
            <a:r>
              <a:rPr lang="en-US" sz="700" dirty="0">
                <a:solidFill>
                  <a:schemeClr val="tx1"/>
                </a:solidFill>
                <a:latin typeface="+mn-lt"/>
                <a:cs typeface="Arial" panose="020B0604020202020204" pitchFamily="34" charset="0"/>
              </a:rPr>
              <a:t>Copyright © 2020 CFRA. All rights reserved. CFRA and STARS are registered trademarks of CFRA.</a:t>
            </a:r>
          </a:p>
          <a:p>
            <a:pPr marL="0" indent="0">
              <a:buNone/>
            </a:pPr>
            <a:endParaRPr lang="en-US" sz="700" dirty="0">
              <a:solidFill>
                <a:schemeClr val="tx1"/>
              </a:solidFill>
              <a:latin typeface="+mn-lt"/>
              <a:cs typeface="Arial" panose="020B0604020202020204" pitchFamily="34" charset="0"/>
            </a:endParaRPr>
          </a:p>
        </p:txBody>
      </p:sp>
    </p:spTree>
    <p:extLst>
      <p:ext uri="{BB962C8B-B14F-4D97-AF65-F5344CB8AC3E}">
        <p14:creationId xmlns:p14="http://schemas.microsoft.com/office/powerpoint/2010/main" val="235790817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bwMode="auto">
          <a:xfrm>
            <a:off x="422820" y="228600"/>
            <a:ext cx="109728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a:lstStyle>
          <a:p>
            <a:r>
              <a:rPr lang="en-US"/>
              <a:t>Click to edit Master title style</a:t>
            </a:r>
            <a:endParaRPr lang="en-US" dirty="0"/>
          </a:p>
        </p:txBody>
      </p:sp>
      <p:sp>
        <p:nvSpPr>
          <p:cNvPr id="11" name="Content Placeholder 2"/>
          <p:cNvSpPr>
            <a:spLocks noGrp="1"/>
          </p:cNvSpPr>
          <p:nvPr>
            <p:ph idx="12"/>
          </p:nvPr>
        </p:nvSpPr>
        <p:spPr>
          <a:xfrm>
            <a:off x="325661" y="1004888"/>
            <a:ext cx="8188710" cy="3658791"/>
          </a:xfrm>
        </p:spPr>
        <p:txBody>
          <a:bodyPr lIns="91440"/>
          <a:lstStyle>
            <a:lvl1pPr marL="0" indent="0" algn="l" rtl="0" fontAlgn="base">
              <a:spcBef>
                <a:spcPts val="360"/>
              </a:spcBef>
              <a:spcAft>
                <a:spcPct val="0"/>
              </a:spcAft>
              <a:buSzPct val="40000"/>
              <a:defRPr lang="en-US" sz="1050" b="1" dirty="0" smtClean="0">
                <a:solidFill>
                  <a:srgbClr val="7A9B3D"/>
                </a:solidFill>
                <a:latin typeface="+mn-lt"/>
                <a:ea typeface="+mn-ea"/>
                <a:cs typeface="+mn-cs"/>
              </a:defRPr>
            </a:lvl1pPr>
            <a:lvl2pPr marL="85725" indent="-85725">
              <a:spcBef>
                <a:spcPts val="216"/>
              </a:spcBef>
              <a:buClr>
                <a:srgbClr val="7A9B3D"/>
              </a:buClr>
              <a:defRPr lang="en-US" sz="900" dirty="0" smtClean="0">
                <a:solidFill>
                  <a:srgbClr val="000000"/>
                </a:solidFill>
                <a:latin typeface="+mn-lt"/>
              </a:defRPr>
            </a:lvl2pPr>
            <a:lvl3pPr marL="171450" indent="-85725">
              <a:buClr>
                <a:srgbClr val="7A9A3D"/>
              </a:buClr>
              <a:defRPr lang="en-US" sz="825" dirty="0" smtClean="0">
                <a:solidFill>
                  <a:srgbClr val="000000"/>
                </a:solidFill>
                <a:latin typeface="+mn-lt"/>
              </a:defRPr>
            </a:lvl3pPr>
            <a:lvl4pPr marL="257175" indent="-85725">
              <a:buClr>
                <a:srgbClr val="7A9A3D"/>
              </a:buClr>
              <a:buSzPct val="100000"/>
              <a:buFont typeface="Arial" pitchFamily="34" charset="0"/>
              <a:buChar char="•"/>
              <a:defRPr sz="825">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4771480"/>
            <a:ext cx="1382376" cy="22317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9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4810879"/>
            <a:ext cx="327880" cy="201216"/>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bwMode="auto">
          <a:xfrm>
            <a:off x="422820" y="6656832"/>
            <a:ext cx="2645664"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7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Production code #</a:t>
            </a:r>
            <a:endParaRPr lang="en-US" dirty="0"/>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bwMode="auto">
          <a:xfrm>
            <a:off x="422820" y="6483096"/>
            <a:ext cx="524256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marL="0" algn="l" defTabSz="914400" rtl="0" eaLnBrk="0" latinLnBrk="0" hangingPunct="0">
              <a:defRPr sz="800" kern="1200" smtClean="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Page footer, i.e., For institutional use only.</a:t>
            </a:r>
            <a:endParaRPr lang="en-US" dirty="0"/>
          </a:p>
        </p:txBody>
      </p:sp>
    </p:spTree>
    <p:extLst>
      <p:ext uri="{BB962C8B-B14F-4D97-AF65-F5344CB8AC3E}">
        <p14:creationId xmlns:p14="http://schemas.microsoft.com/office/powerpoint/2010/main" val="1646361809"/>
      </p:ext>
    </p:extLst>
  </p:cSld>
  <p:clrMapOvr>
    <a:masterClrMapping/>
  </p:clrMapOvr>
  <p:transition>
    <p:cover dir="r"/>
  </p:transition>
  <p:extLst>
    <p:ext uri="{DCECCB84-F9BA-43D5-87BE-67443E8EF086}">
      <p15:sldGuideLst xmlns:p15="http://schemas.microsoft.com/office/powerpoint/2012/main">
        <p15:guide id="1" orient="horz" pos="2160">
          <p15:clr>
            <a:srgbClr val="FBAE40"/>
          </p15:clr>
        </p15:guide>
        <p15:guide id="2" pos="352">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sp>
        <p:nvSpPr>
          <p:cNvPr id="15395" name="Rectangle 35"/>
          <p:cNvSpPr>
            <a:spLocks noGrp="1" noChangeArrowheads="1"/>
          </p:cNvSpPr>
          <p:nvPr>
            <p:ph type="ctrTitle" hasCustomPrompt="1"/>
          </p:nvPr>
        </p:nvSpPr>
        <p:spPr>
          <a:xfrm>
            <a:off x="200723" y="1084661"/>
            <a:ext cx="8697951" cy="388144"/>
          </a:xfrm>
          <a:prstGeom prst="rect">
            <a:avLst/>
          </a:prstGeom>
        </p:spPr>
        <p:txBody>
          <a:bodyPr/>
          <a:lstStyle>
            <a:lvl1pPr algn="ctr">
              <a:defRPr sz="2700">
                <a:solidFill>
                  <a:schemeClr val="bg1"/>
                </a:solidFill>
              </a:defRPr>
            </a:lvl1pPr>
          </a:lstStyle>
          <a:p>
            <a:r>
              <a:rPr kumimoji="0" lang="en-US" sz="2700" b="0" i="0" u="none" strike="noStrike" kern="0" cap="none" spc="0" normalizeH="0" baseline="0" noProof="0" dirty="0">
                <a:ln>
                  <a:noFill/>
                </a:ln>
                <a:solidFill>
                  <a:srgbClr val="FFFFFF">
                    <a:lumMod val="65000"/>
                  </a:srgbClr>
                </a:solidFill>
                <a:effectLst/>
                <a:uLnTx/>
                <a:uFillTx/>
                <a:latin typeface="Calibri" pitchFamily="34" charset="0"/>
                <a:ea typeface="+mj-ea"/>
                <a:cs typeface="+mj-cs"/>
              </a:rPr>
              <a:t>DRAFT</a:t>
            </a:r>
            <a:endParaRPr lang="en-US" dirty="0"/>
          </a:p>
        </p:txBody>
      </p:sp>
      <p:sp>
        <p:nvSpPr>
          <p:cNvPr id="10" name="TextBox 9"/>
          <p:cNvSpPr txBox="1"/>
          <p:nvPr userDrawn="1"/>
        </p:nvSpPr>
        <p:spPr>
          <a:xfrm>
            <a:off x="4024256" y="4751614"/>
            <a:ext cx="1539204" cy="219291"/>
          </a:xfrm>
          <a:prstGeom prst="rect">
            <a:avLst/>
          </a:prstGeom>
          <a:noFill/>
        </p:spPr>
        <p:txBody>
          <a:bodyPr wrap="none" rtlCol="0">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825" b="0" i="0" u="none" strike="noStrike" kern="1200" cap="none" spc="0" normalizeH="0" baseline="0" noProof="0" dirty="0">
                <a:ln>
                  <a:noFill/>
                </a:ln>
                <a:solidFill>
                  <a:srgbClr val="FFFFFF"/>
                </a:solidFill>
                <a:effectLst/>
                <a:uLnTx/>
                <a:uFillTx/>
                <a:latin typeface="Arial" charset="0"/>
                <a:ea typeface="+mn-ea"/>
                <a:cs typeface="+mn-cs"/>
              </a:rPr>
              <a:t>TouchstoneInvestments.com</a:t>
            </a:r>
          </a:p>
        </p:txBody>
      </p:sp>
    </p:spTree>
    <p:extLst>
      <p:ext uri="{BB962C8B-B14F-4D97-AF65-F5344CB8AC3E}">
        <p14:creationId xmlns:p14="http://schemas.microsoft.com/office/powerpoint/2010/main" val="47697934"/>
      </p:ext>
    </p:extLst>
  </p:cSld>
  <p:clrMapOvr>
    <a:masterClrMapping/>
  </p:clrMapOvr>
  <p:transition>
    <p:cover dir="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28600" y="205740"/>
            <a:ext cx="8787161" cy="205740"/>
          </a:xfrm>
          <a:prstGeom prst="rect">
            <a:avLst/>
          </a:prstGeom>
        </p:spPr>
        <p:txBody>
          <a:bodyPr anchor="ctr"/>
          <a:lstStyle>
            <a:lvl1pPr>
              <a:defRPr/>
            </a:lvl1pPr>
          </a:lstStyle>
          <a:p>
            <a:endParaRPr lang="en-US" dirty="0"/>
          </a:p>
        </p:txBody>
      </p:sp>
      <p:sp>
        <p:nvSpPr>
          <p:cNvPr id="3" name="Content Placeholder 2"/>
          <p:cNvSpPr>
            <a:spLocks noGrp="1"/>
          </p:cNvSpPr>
          <p:nvPr>
            <p:ph idx="1"/>
          </p:nvPr>
        </p:nvSpPr>
        <p:spPr/>
        <p:txBody>
          <a:bodyPr/>
          <a:lstStyle>
            <a:lvl2pPr>
              <a:buClr>
                <a:schemeClr val="tx1">
                  <a:lumMod val="50000"/>
                  <a:lumOff val="50000"/>
                </a:schemeClr>
              </a:buClr>
              <a:buSzPct val="55000"/>
              <a:buFont typeface="Wingdings 2" pitchFamily="18" charset="2"/>
              <a:buChar char=""/>
              <a:defRPr/>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19"/>
          <p:cNvSpPr>
            <a:spLocks noGrp="1" noChangeArrowheads="1"/>
          </p:cNvSpPr>
          <p:nvPr>
            <p:ph type="sldNum" sz="quarter" idx="4"/>
          </p:nvPr>
        </p:nvSpPr>
        <p:spPr bwMode="auto">
          <a:xfrm>
            <a:off x="96417" y="4993483"/>
            <a:ext cx="214312" cy="116681"/>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l">
              <a:defRPr sz="525" b="0">
                <a:solidFill>
                  <a:schemeClr val="tx1">
                    <a:lumMod val="65000"/>
                    <a:lumOff val="35000"/>
                  </a:schemeClr>
                </a:solidFill>
                <a:latin typeface="Calibri" pitchFamily="34" charset="0"/>
              </a:defRPr>
            </a:lvl1pPr>
          </a:lstStyle>
          <a:p>
            <a:pPr>
              <a:defRPr/>
            </a:pPr>
            <a:fld id="{8EFA36C8-4231-4206-92AD-DDB39DAC70A9}" type="slidenum">
              <a:rPr lang="en-US" smtClean="0">
                <a:solidFill>
                  <a:srgbClr val="000000">
                    <a:lumMod val="65000"/>
                    <a:lumOff val="35000"/>
                  </a:srgbClr>
                </a:solidFill>
              </a:rPr>
              <a:pPr>
                <a:defRPr/>
              </a:pPr>
              <a:t>‹#›</a:t>
            </a:fld>
            <a:endParaRPr lang="en-US" dirty="0">
              <a:solidFill>
                <a:srgbClr val="000000">
                  <a:lumMod val="65000"/>
                  <a:lumOff val="35000"/>
                </a:srgbClr>
              </a:solidFill>
            </a:endParaRPr>
          </a:p>
        </p:txBody>
      </p:sp>
    </p:spTree>
    <p:extLst>
      <p:ext uri="{BB962C8B-B14F-4D97-AF65-F5344CB8AC3E}">
        <p14:creationId xmlns:p14="http://schemas.microsoft.com/office/powerpoint/2010/main" val="396691575"/>
      </p:ext>
    </p:extLst>
  </p:cSld>
  <p:clrMapOvr>
    <a:masterClrMapping/>
  </p:clrMapOvr>
  <p:transition>
    <p:cover dir="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85800" y="1158480"/>
            <a:ext cx="8229600" cy="3394472"/>
          </a:xfrm>
          <a:prstGeom prst="rect">
            <a:avLst/>
          </a:prstGeom>
        </p:spPr>
        <p:txBody>
          <a:bodyPr/>
          <a:lstStyle>
            <a:lvl1pPr marL="251196" indent="-251196">
              <a:buClr>
                <a:srgbClr val="336799"/>
              </a:buClr>
              <a:buFont typeface="Wingdings" pitchFamily="2" charset="2"/>
              <a:buChar char="§"/>
              <a:defRPr>
                <a:latin typeface="Cambria" pitchFamily="18" charset="0"/>
              </a:defRPr>
            </a:lvl1pPr>
            <a:lvl2pPr>
              <a:defRPr>
                <a:latin typeface="Cambria" pitchFamily="18" charset="0"/>
              </a:defRPr>
            </a:lvl2pPr>
            <a:lvl3pPr>
              <a:defRPr>
                <a:latin typeface="Cambria" pitchFamily="18" charset="0"/>
              </a:defRPr>
            </a:lvl3pPr>
            <a:lvl4pPr>
              <a:defRPr>
                <a:latin typeface="Cambria" pitchFamily="18" charset="0"/>
              </a:defRPr>
            </a:lvl4pPr>
            <a:lvl5pPr>
              <a:defRPr>
                <a:latin typeface="Cambria" pitchFamily="18"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4767271"/>
            <a:ext cx="2133600" cy="273844"/>
          </a:xfrm>
          <a:prstGeom prst="rect">
            <a:avLst/>
          </a:prstGeom>
        </p:spPr>
        <p:txBody>
          <a:bodyPr/>
          <a:lstStyle/>
          <a:p>
            <a:pPr>
              <a:defRPr/>
            </a:pPr>
            <a:endParaRPr lang="en-US" dirty="0">
              <a:solidFill>
                <a:srgbClr val="0066AC"/>
              </a:solidFill>
            </a:endParaRPr>
          </a:p>
        </p:txBody>
      </p:sp>
      <p:sp>
        <p:nvSpPr>
          <p:cNvPr id="6" name="Slide Number Placeholder 5"/>
          <p:cNvSpPr>
            <a:spLocks noGrp="1"/>
          </p:cNvSpPr>
          <p:nvPr>
            <p:ph type="sldNum" sz="quarter" idx="12"/>
          </p:nvPr>
        </p:nvSpPr>
        <p:spPr>
          <a:xfrm>
            <a:off x="4246350" y="5015248"/>
            <a:ext cx="375086" cy="128254"/>
          </a:xfrm>
          <a:prstGeom prst="rect">
            <a:avLst/>
          </a:prstGeom>
        </p:spPr>
        <p:txBody>
          <a:bodyPr/>
          <a:lstStyle>
            <a:lvl1pPr>
              <a:defRPr sz="513">
                <a:solidFill>
                  <a:schemeClr val="tx2"/>
                </a:solidFill>
              </a:defRPr>
            </a:lvl1pPr>
          </a:lstStyle>
          <a:p>
            <a:pPr>
              <a:defRPr/>
            </a:pPr>
            <a:fld id="{768628DE-A15E-4947-9252-D33EAA76CAF3}" type="slidenum">
              <a:rPr lang="en-US" smtClean="0">
                <a:solidFill>
                  <a:srgbClr val="0066AC"/>
                </a:solidFill>
              </a:rPr>
              <a:pPr>
                <a:defRPr/>
              </a:pPr>
              <a:t>‹#›</a:t>
            </a:fld>
            <a:endParaRPr lang="en-US" dirty="0">
              <a:solidFill>
                <a:srgbClr val="0066AC"/>
              </a:solidFill>
            </a:endParaRPr>
          </a:p>
        </p:txBody>
      </p:sp>
    </p:spTree>
    <p:extLst>
      <p:ext uri="{BB962C8B-B14F-4D97-AF65-F5344CB8AC3E}">
        <p14:creationId xmlns:p14="http://schemas.microsoft.com/office/powerpoint/2010/main" val="253638374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205740"/>
            <a:ext cx="8787161" cy="205740"/>
          </a:xfrm>
          <a:prstGeom prst="rect">
            <a:avLst/>
          </a:prstGeom>
        </p:spPr>
        <p:txBody>
          <a:bodyPr/>
          <a:lstStyle/>
          <a:p>
            <a:r>
              <a:rPr lang="en-US"/>
              <a:t>Click to edit Master title style</a:t>
            </a:r>
          </a:p>
        </p:txBody>
      </p:sp>
      <p:sp>
        <p:nvSpPr>
          <p:cNvPr id="3" name="Rectangle 19"/>
          <p:cNvSpPr>
            <a:spLocks noGrp="1" noChangeArrowheads="1"/>
          </p:cNvSpPr>
          <p:nvPr>
            <p:ph type="sldNum" sz="quarter" idx="10"/>
          </p:nvPr>
        </p:nvSpPr>
        <p:spPr>
          <a:xfrm>
            <a:off x="1" y="4993482"/>
            <a:ext cx="393123" cy="150019"/>
          </a:xfrm>
          <a:prstGeom prst="rect">
            <a:avLst/>
          </a:prstGeom>
          <a:ln/>
        </p:spPr>
        <p:txBody>
          <a:bodyPr/>
          <a:lstStyle>
            <a:lvl1pPr>
              <a:defRPr/>
            </a:lvl1pPr>
          </a:lstStyle>
          <a:p>
            <a:pPr>
              <a:defRPr/>
            </a:pPr>
            <a:fld id="{869F0EBB-4510-4073-B023-8679FCC12B8C}" type="slidenum">
              <a:rPr lang="en-US" smtClean="0">
                <a:solidFill>
                  <a:srgbClr val="000000">
                    <a:lumMod val="65000"/>
                    <a:lumOff val="35000"/>
                  </a:srgbClr>
                </a:solidFill>
              </a:rPr>
              <a:pPr>
                <a:defRPr/>
              </a:pPr>
              <a:t>‹#›</a:t>
            </a:fld>
            <a:endParaRPr lang="en-US" dirty="0">
              <a:solidFill>
                <a:srgbClr val="000000">
                  <a:lumMod val="65000"/>
                  <a:lumOff val="35000"/>
                </a:srgbClr>
              </a:solidFill>
            </a:endParaRPr>
          </a:p>
        </p:txBody>
      </p:sp>
    </p:spTree>
    <p:extLst>
      <p:ext uri="{BB962C8B-B14F-4D97-AF65-F5344CB8AC3E}">
        <p14:creationId xmlns:p14="http://schemas.microsoft.com/office/powerpoint/2010/main" val="312344988"/>
      </p:ext>
    </p:extLst>
  </p:cSld>
  <p:clrMapOvr>
    <a:masterClrMapping/>
  </p:clrMapOvr>
  <p:transition>
    <p:cover dir="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9" Type="http://schemas.openxmlformats.org/officeDocument/2006/relationships/image" Target="../media/image12.png"/><Relationship Id="rId21" Type="http://schemas.openxmlformats.org/officeDocument/2006/relationships/slideLayout" Target="../slideLayouts/slideLayout77.xml"/><Relationship Id="rId34" Type="http://schemas.openxmlformats.org/officeDocument/2006/relationships/slideLayout" Target="../slideLayouts/slideLayout90.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theme" Target="../theme/theme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8" Type="http://schemas.openxmlformats.org/officeDocument/2006/relationships/slideLayout" Target="../slideLayouts/slideLayout64.xml"/><Relationship Id="rId3" Type="http://schemas.openxmlformats.org/officeDocument/2006/relationships/slideLayout" Target="../slideLayouts/slideLayout5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16"/>
          <p:cNvSpPr>
            <a:spLocks noGrp="1" noChangeArrowheads="1"/>
          </p:cNvSpPr>
          <p:nvPr>
            <p:ph type="body" idx="1"/>
          </p:nvPr>
        </p:nvSpPr>
        <p:spPr bwMode="auto">
          <a:xfrm>
            <a:off x="457200" y="1028700"/>
            <a:ext cx="7772400" cy="30861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p:nvCxnSpPr>
        <p:spPr bwMode="auto">
          <a:xfrm>
            <a:off x="217717" y="568131"/>
            <a:ext cx="8784770" cy="0"/>
          </a:xfrm>
          <a:prstGeom prst="line">
            <a:avLst/>
          </a:prstGeom>
          <a:solidFill>
            <a:schemeClr val="accent1"/>
          </a:solidFill>
          <a:ln w="9525" cap="flat" cmpd="sng" algn="ctr">
            <a:solidFill>
              <a:schemeClr val="bg1">
                <a:lumMod val="65000"/>
              </a:schemeClr>
            </a:solidFill>
            <a:prstDash val="solid"/>
            <a:round/>
            <a:headEnd type="none" w="med" len="med"/>
            <a:tailEnd type="none" w="med" len="med"/>
          </a:ln>
          <a:effectLst/>
        </p:spPr>
      </p:cxnSp>
      <p:sp>
        <p:nvSpPr>
          <p:cNvPr id="23" name="Rectangle 19"/>
          <p:cNvSpPr>
            <a:spLocks noGrp="1" noChangeArrowheads="1"/>
          </p:cNvSpPr>
          <p:nvPr>
            <p:ph type="sldNum" sz="quarter" idx="4"/>
          </p:nvPr>
        </p:nvSpPr>
        <p:spPr bwMode="auto">
          <a:xfrm>
            <a:off x="96417" y="4993483"/>
            <a:ext cx="214312" cy="116681"/>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l">
              <a:defRPr sz="525" b="0">
                <a:solidFill>
                  <a:schemeClr val="tx1">
                    <a:lumMod val="65000"/>
                    <a:lumOff val="35000"/>
                  </a:schemeClr>
                </a:solidFill>
                <a:latin typeface="Calibri" pitchFamily="34" charset="0"/>
              </a:defRPr>
            </a:lvl1pPr>
          </a:lstStyle>
          <a:p>
            <a:pPr>
              <a:defRPr/>
            </a:pPr>
            <a:fld id="{8EFA36C8-4231-4206-92AD-DDB39DAC70A9}" type="slidenum">
              <a:rPr lang="en-US" smtClean="0">
                <a:solidFill>
                  <a:srgbClr val="000000">
                    <a:lumMod val="65000"/>
                    <a:lumOff val="35000"/>
                  </a:srgbClr>
                </a:solidFill>
              </a:rPr>
              <a:pPr>
                <a:defRPr/>
              </a:pPr>
              <a:t>‹#›</a:t>
            </a:fld>
            <a:endParaRPr lang="en-US" dirty="0">
              <a:solidFill>
                <a:srgbClr val="000000">
                  <a:lumMod val="65000"/>
                  <a:lumOff val="35000"/>
                </a:srgbClr>
              </a:solidFill>
            </a:endParaRPr>
          </a:p>
        </p:txBody>
      </p:sp>
      <p:sp>
        <p:nvSpPr>
          <p:cNvPr id="24" name="Text Box 29"/>
          <p:cNvSpPr txBox="1">
            <a:spLocks noChangeArrowheads="1"/>
          </p:cNvSpPr>
          <p:nvPr/>
        </p:nvSpPr>
        <p:spPr bwMode="auto">
          <a:xfrm>
            <a:off x="347752" y="4998532"/>
            <a:ext cx="588623" cy="173124"/>
          </a:xfrm>
          <a:prstGeom prst="rect">
            <a:avLst/>
          </a:prstGeom>
          <a:noFill/>
          <a:ln w="9525">
            <a:noFill/>
            <a:miter lim="800000"/>
            <a:headEnd/>
            <a:tailEnd/>
          </a:ln>
          <a:effectLst/>
        </p:spPr>
        <p:txBody>
          <a:bodyPr wrap="none">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525" b="0" i="0" u="none" strike="noStrike" kern="1200" cap="none" spc="0" normalizeH="0" baseline="0" noProof="0" dirty="0">
                <a:ln>
                  <a:noFill/>
                </a:ln>
                <a:solidFill>
                  <a:srgbClr val="000000">
                    <a:lumMod val="65000"/>
                    <a:lumOff val="35000"/>
                  </a:srgbClr>
                </a:solidFill>
                <a:effectLst/>
                <a:uLnTx/>
                <a:uFillTx/>
                <a:latin typeface="Calibri" pitchFamily="34" charset="0"/>
                <a:ea typeface="+mn-ea"/>
                <a:cs typeface="+mn-cs"/>
              </a:rPr>
              <a:t>TSF-2616-2011</a:t>
            </a:r>
          </a:p>
        </p:txBody>
      </p:sp>
      <p:cxnSp>
        <p:nvCxnSpPr>
          <p:cNvPr id="25" name="Straight Connector 24"/>
          <p:cNvCxnSpPr/>
          <p:nvPr/>
        </p:nvCxnSpPr>
        <p:spPr bwMode="auto">
          <a:xfrm flipV="1">
            <a:off x="333367" y="5025628"/>
            <a:ext cx="4766" cy="75011"/>
          </a:xfrm>
          <a:prstGeom prst="line">
            <a:avLst/>
          </a:prstGeom>
          <a:solidFill>
            <a:schemeClr val="accent1"/>
          </a:solidFill>
          <a:ln w="9525" cap="flat" cmpd="sng" algn="ctr">
            <a:solidFill>
              <a:schemeClr val="tx1">
                <a:lumMod val="65000"/>
                <a:lumOff val="35000"/>
              </a:schemeClr>
            </a:solidFill>
            <a:prstDash val="solid"/>
            <a:round/>
            <a:headEnd type="none" w="med" len="med"/>
            <a:tailEnd type="none" w="med" len="med"/>
          </a:ln>
          <a:effectLst/>
        </p:spPr>
      </p:cxnSp>
      <p:pic>
        <p:nvPicPr>
          <p:cNvPr id="10" name="Picture 9"/>
          <p:cNvPicPr>
            <a:picLocks noChangeAspect="1"/>
          </p:cNvPicPr>
          <p:nvPr userDrawn="1"/>
        </p:nvPicPr>
        <p:blipFill>
          <a:blip r:embed="rId29" cstate="print">
            <a:extLst>
              <a:ext uri="{28A0092B-C50C-407E-A947-70E740481C1C}">
                <a14:useLocalDpi xmlns:a14="http://schemas.microsoft.com/office/drawing/2010/main" val="0"/>
              </a:ext>
            </a:extLst>
          </a:blip>
          <a:stretch>
            <a:fillRect/>
          </a:stretch>
        </p:blipFill>
        <p:spPr>
          <a:xfrm>
            <a:off x="7646949" y="4875276"/>
            <a:ext cx="1445234" cy="226314"/>
          </a:xfrm>
          <a:prstGeom prst="rect">
            <a:avLst/>
          </a:prstGeom>
        </p:spPr>
      </p:pic>
    </p:spTree>
    <p:extLst>
      <p:ext uri="{BB962C8B-B14F-4D97-AF65-F5344CB8AC3E}">
        <p14:creationId xmlns:p14="http://schemas.microsoft.com/office/powerpoint/2010/main" val="4144751749"/>
      </p:ext>
    </p:extLst>
  </p:cSld>
  <p:clrMap bg1="lt1" tx1="dk1" bg2="lt2" tx2="dk2" accent1="accent1" accent2="accent2" accent3="accent3" accent4="accent4" accent5="accent5" accent6="accent6" hlink="hlink" folHlink="folHlink"/>
  <p:sldLayoutIdLst>
    <p:sldLayoutId id="2147483857" r:id="rId1"/>
    <p:sldLayoutId id="2147483858" r:id="rId2"/>
    <p:sldLayoutId id="2147483859" r:id="rId3"/>
    <p:sldLayoutId id="2147483860" r:id="rId4"/>
    <p:sldLayoutId id="2147483861" r:id="rId5"/>
    <p:sldLayoutId id="2147483862" r:id="rId6"/>
    <p:sldLayoutId id="2147483863" r:id="rId7"/>
    <p:sldLayoutId id="2147483864" r:id="rId8"/>
    <p:sldLayoutId id="2147483865" r:id="rId9"/>
    <p:sldLayoutId id="2147483866" r:id="rId10"/>
    <p:sldLayoutId id="2147483867" r:id="rId11"/>
    <p:sldLayoutId id="2147483868" r:id="rId12"/>
    <p:sldLayoutId id="2147483869" r:id="rId13"/>
    <p:sldLayoutId id="2147483870" r:id="rId14"/>
    <p:sldLayoutId id="2147483813" r:id="rId15"/>
    <p:sldLayoutId id="2147483814" r:id="rId16"/>
    <p:sldLayoutId id="2147483815" r:id="rId17"/>
    <p:sldLayoutId id="2147483816" r:id="rId18"/>
    <p:sldLayoutId id="2147483817" r:id="rId19"/>
    <p:sldLayoutId id="2147483818" r:id="rId20"/>
    <p:sldLayoutId id="2147483819" r:id="rId21"/>
    <p:sldLayoutId id="2147483820" r:id="rId22"/>
    <p:sldLayoutId id="2147483852" r:id="rId23"/>
    <p:sldLayoutId id="2147483853" r:id="rId24"/>
    <p:sldLayoutId id="2147483854" r:id="rId25"/>
    <p:sldLayoutId id="2147483855" r:id="rId26"/>
    <p:sldLayoutId id="2147483856" r:id="rId27"/>
  </p:sldLayoutIdLst>
  <p:transition>
    <p:cover dir="r"/>
  </p:transition>
  <p:hf hdr="0" ftr="0" dt="0"/>
  <p:txStyles>
    <p:titleStyle>
      <a:lvl1pPr algn="l" rtl="0" eaLnBrk="0" fontAlgn="base" hangingPunct="0">
        <a:spcBef>
          <a:spcPct val="0"/>
        </a:spcBef>
        <a:spcAft>
          <a:spcPct val="0"/>
        </a:spcAft>
        <a:defRPr sz="1500" b="0">
          <a:solidFill>
            <a:srgbClr val="0070C0"/>
          </a:solidFill>
          <a:latin typeface="Calibri" pitchFamily="34" charset="0"/>
          <a:ea typeface="+mj-ea"/>
          <a:cs typeface="+mj-cs"/>
        </a:defRPr>
      </a:lvl1pPr>
      <a:lvl2pPr algn="l" rtl="0" eaLnBrk="0" fontAlgn="base" hangingPunct="0">
        <a:spcBef>
          <a:spcPct val="0"/>
        </a:spcBef>
        <a:spcAft>
          <a:spcPct val="0"/>
        </a:spcAft>
        <a:defRPr b="1">
          <a:solidFill>
            <a:schemeClr val="tx2"/>
          </a:solidFill>
          <a:latin typeface="Arial" charset="0"/>
        </a:defRPr>
      </a:lvl2pPr>
      <a:lvl3pPr algn="l" rtl="0" eaLnBrk="0" fontAlgn="base" hangingPunct="0">
        <a:spcBef>
          <a:spcPct val="0"/>
        </a:spcBef>
        <a:spcAft>
          <a:spcPct val="0"/>
        </a:spcAft>
        <a:defRPr b="1">
          <a:solidFill>
            <a:schemeClr val="tx2"/>
          </a:solidFill>
          <a:latin typeface="Arial" charset="0"/>
        </a:defRPr>
      </a:lvl3pPr>
      <a:lvl4pPr algn="l" rtl="0" eaLnBrk="0" fontAlgn="base" hangingPunct="0">
        <a:spcBef>
          <a:spcPct val="0"/>
        </a:spcBef>
        <a:spcAft>
          <a:spcPct val="0"/>
        </a:spcAft>
        <a:defRPr b="1">
          <a:solidFill>
            <a:schemeClr val="tx2"/>
          </a:solidFill>
          <a:latin typeface="Arial" charset="0"/>
        </a:defRPr>
      </a:lvl4pPr>
      <a:lvl5pPr algn="l" rtl="0" eaLnBrk="0" fontAlgn="base" hangingPunct="0">
        <a:spcBef>
          <a:spcPct val="0"/>
        </a:spcBef>
        <a:spcAft>
          <a:spcPct val="0"/>
        </a:spcAft>
        <a:defRPr b="1">
          <a:solidFill>
            <a:schemeClr val="tx2"/>
          </a:solidFill>
          <a:latin typeface="Arial" charset="0"/>
        </a:defRPr>
      </a:lvl5pPr>
      <a:lvl6pPr marL="342900" algn="l" rtl="0" fontAlgn="base">
        <a:spcBef>
          <a:spcPct val="0"/>
        </a:spcBef>
        <a:spcAft>
          <a:spcPct val="0"/>
        </a:spcAft>
        <a:defRPr b="1">
          <a:solidFill>
            <a:schemeClr val="accent1"/>
          </a:solidFill>
          <a:latin typeface="Arial" charset="0"/>
        </a:defRPr>
      </a:lvl6pPr>
      <a:lvl7pPr marL="685800" algn="l" rtl="0" fontAlgn="base">
        <a:spcBef>
          <a:spcPct val="0"/>
        </a:spcBef>
        <a:spcAft>
          <a:spcPct val="0"/>
        </a:spcAft>
        <a:defRPr b="1">
          <a:solidFill>
            <a:schemeClr val="accent1"/>
          </a:solidFill>
          <a:latin typeface="Arial" charset="0"/>
        </a:defRPr>
      </a:lvl7pPr>
      <a:lvl8pPr marL="1028700" algn="l" rtl="0" fontAlgn="base">
        <a:spcBef>
          <a:spcPct val="0"/>
        </a:spcBef>
        <a:spcAft>
          <a:spcPct val="0"/>
        </a:spcAft>
        <a:defRPr b="1">
          <a:solidFill>
            <a:schemeClr val="accent1"/>
          </a:solidFill>
          <a:latin typeface="Arial" charset="0"/>
        </a:defRPr>
      </a:lvl8pPr>
      <a:lvl9pPr marL="1371600" algn="l" rtl="0" fontAlgn="base">
        <a:spcBef>
          <a:spcPct val="0"/>
        </a:spcBef>
        <a:spcAft>
          <a:spcPct val="0"/>
        </a:spcAft>
        <a:defRPr b="1">
          <a:solidFill>
            <a:schemeClr val="accent1"/>
          </a:solidFill>
          <a:latin typeface="Arial" charset="0"/>
        </a:defRPr>
      </a:lvl9pPr>
    </p:titleStyle>
    <p:bodyStyle>
      <a:lvl1pPr marL="257175" indent="-257175" algn="l" rtl="0" eaLnBrk="0" fontAlgn="base" hangingPunct="0">
        <a:spcBef>
          <a:spcPts val="225"/>
        </a:spcBef>
        <a:spcAft>
          <a:spcPts val="675"/>
        </a:spcAft>
        <a:buClr>
          <a:schemeClr val="tx2"/>
        </a:buClr>
        <a:buSzPct val="65000"/>
        <a:buFont typeface="Wingdings" pitchFamily="2" charset="2"/>
        <a:buChar char="u"/>
        <a:defRPr sz="1200">
          <a:solidFill>
            <a:schemeClr val="tx1"/>
          </a:solidFill>
          <a:latin typeface="Calibri" pitchFamily="34" charset="0"/>
          <a:ea typeface="+mn-ea"/>
          <a:cs typeface="+mn-cs"/>
        </a:defRPr>
      </a:lvl1pPr>
      <a:lvl2pPr marL="510779" indent="-167879" algn="l" rtl="0" eaLnBrk="0" fontAlgn="base" hangingPunct="0">
        <a:spcBef>
          <a:spcPts val="225"/>
        </a:spcBef>
        <a:spcAft>
          <a:spcPts val="675"/>
        </a:spcAft>
        <a:buClr>
          <a:schemeClr val="bg2"/>
        </a:buClr>
        <a:buSzPct val="60000"/>
        <a:buFont typeface="Wingdings 2" pitchFamily="18" charset="2"/>
        <a:buChar char=""/>
        <a:defRPr sz="1050">
          <a:solidFill>
            <a:schemeClr val="tx1"/>
          </a:solidFill>
          <a:latin typeface="Calibri" pitchFamily="34" charset="0"/>
        </a:defRPr>
      </a:lvl2pPr>
      <a:lvl3pPr marL="812006" indent="-126206" algn="l" rtl="0" eaLnBrk="0" fontAlgn="base" hangingPunct="0">
        <a:spcBef>
          <a:spcPts val="225"/>
        </a:spcBef>
        <a:spcAft>
          <a:spcPts val="675"/>
        </a:spcAft>
        <a:buClr>
          <a:schemeClr val="accent2"/>
        </a:buClr>
        <a:buSzPct val="60000"/>
        <a:buFont typeface="Wingdings" pitchFamily="2" charset="2"/>
        <a:buChar char="n"/>
        <a:defRPr sz="1050">
          <a:solidFill>
            <a:schemeClr val="tx1"/>
          </a:solidFill>
          <a:latin typeface="Calibri" pitchFamily="34" charset="0"/>
        </a:defRPr>
      </a:lvl3pPr>
      <a:lvl4pPr marL="1200150" indent="-171450" algn="l" rtl="0" eaLnBrk="0" fontAlgn="base" hangingPunct="0">
        <a:spcBef>
          <a:spcPts val="225"/>
        </a:spcBef>
        <a:spcAft>
          <a:spcPts val="675"/>
        </a:spcAft>
        <a:buChar char="–"/>
        <a:defRPr sz="900">
          <a:solidFill>
            <a:schemeClr val="tx1"/>
          </a:solidFill>
          <a:latin typeface="Calibri" pitchFamily="34" charset="0"/>
        </a:defRPr>
      </a:lvl4pPr>
      <a:lvl5pPr marL="1543050" indent="-171450" algn="l" rtl="0" eaLnBrk="0" fontAlgn="base" hangingPunct="0">
        <a:spcBef>
          <a:spcPts val="225"/>
        </a:spcBef>
        <a:spcAft>
          <a:spcPts val="675"/>
        </a:spcAft>
        <a:buChar char="»"/>
        <a:defRPr sz="900">
          <a:solidFill>
            <a:schemeClr val="tx1"/>
          </a:solidFill>
          <a:latin typeface="Calibri" pitchFamily="34" charset="0"/>
        </a:defRPr>
      </a:lvl5pPr>
      <a:lvl6pPr marL="1885950" indent="-171450" algn="l" rtl="0" fontAlgn="base">
        <a:spcBef>
          <a:spcPct val="20000"/>
        </a:spcBef>
        <a:spcAft>
          <a:spcPct val="50000"/>
        </a:spcAft>
        <a:buChar char="»"/>
        <a:defRPr sz="900">
          <a:solidFill>
            <a:schemeClr val="tx1"/>
          </a:solidFill>
          <a:latin typeface="+mn-lt"/>
        </a:defRPr>
      </a:lvl6pPr>
      <a:lvl7pPr marL="2228850" indent="-171450" algn="l" rtl="0" fontAlgn="base">
        <a:spcBef>
          <a:spcPct val="20000"/>
        </a:spcBef>
        <a:spcAft>
          <a:spcPct val="50000"/>
        </a:spcAft>
        <a:buChar char="»"/>
        <a:defRPr sz="900">
          <a:solidFill>
            <a:schemeClr val="tx1"/>
          </a:solidFill>
          <a:latin typeface="+mn-lt"/>
        </a:defRPr>
      </a:lvl7pPr>
      <a:lvl8pPr marL="2571750" indent="-171450" algn="l" rtl="0" fontAlgn="base">
        <a:spcBef>
          <a:spcPct val="20000"/>
        </a:spcBef>
        <a:spcAft>
          <a:spcPct val="50000"/>
        </a:spcAft>
        <a:buChar char="»"/>
        <a:defRPr sz="900">
          <a:solidFill>
            <a:schemeClr val="tx1"/>
          </a:solidFill>
          <a:latin typeface="+mn-lt"/>
        </a:defRPr>
      </a:lvl8pPr>
      <a:lvl9pPr marL="2914650" indent="-171450" algn="l" rtl="0" fontAlgn="base">
        <a:spcBef>
          <a:spcPct val="20000"/>
        </a:spcBef>
        <a:spcAft>
          <a:spcPct val="50000"/>
        </a:spcAft>
        <a:buChar char="»"/>
        <a:defRPr sz="9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5" name="Rectangle 18"/>
          <p:cNvSpPr>
            <a:spLocks noGrp="1" noChangeArrowheads="1"/>
          </p:cNvSpPr>
          <p:nvPr>
            <p:ph type="title"/>
          </p:nvPr>
        </p:nvSpPr>
        <p:spPr bwMode="auto">
          <a:xfrm>
            <a:off x="454032" y="73840"/>
            <a:ext cx="8232775" cy="97840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US"/>
              <a:t>Click to edit Master title style</a:t>
            </a:r>
            <a:endParaRPr lang="en-US" dirty="0"/>
          </a:p>
        </p:txBody>
      </p:sp>
      <p:sp>
        <p:nvSpPr>
          <p:cNvPr id="4" name="Slide Number Placeholder 5"/>
          <p:cNvSpPr>
            <a:spLocks noGrp="1"/>
          </p:cNvSpPr>
          <p:nvPr>
            <p:ph type="sldNum" sz="quarter" idx="4"/>
          </p:nvPr>
        </p:nvSpPr>
        <p:spPr bwMode="auto">
          <a:xfrm>
            <a:off x="8383509" y="4780230"/>
            <a:ext cx="302658" cy="181069"/>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lvl1pPr algn="r">
              <a:defRPr sz="900" b="0">
                <a:solidFill>
                  <a:schemeClr val="tx1"/>
                </a:solidFill>
                <a:latin typeface="+mj-lt"/>
                <a:ea typeface="ＭＳ Ｐゴシック" charset="-128"/>
                <a:cs typeface="+mn-cs"/>
              </a:defRPr>
            </a:lvl1pPr>
          </a:lstStyle>
          <a:p>
            <a:pPr>
              <a:defRPr/>
            </a:pPr>
            <a:fld id="{F238DE98-1AE3-47D9-BF6F-6F84AEE58661}" type="slidenum">
              <a:rPr lang="en-US" smtClean="0"/>
              <a:pPr>
                <a:defRPr/>
              </a:pPr>
              <a:t>‹#›</a:t>
            </a:fld>
            <a:endParaRPr lang="en-US" dirty="0"/>
          </a:p>
        </p:txBody>
      </p:sp>
      <p:sp>
        <p:nvSpPr>
          <p:cNvPr id="9" name="Text Placeholder 8"/>
          <p:cNvSpPr>
            <a:spLocks noGrp="1"/>
          </p:cNvSpPr>
          <p:nvPr>
            <p:ph type="body" idx="1"/>
          </p:nvPr>
        </p:nvSpPr>
        <p:spPr>
          <a:xfrm>
            <a:off x="454032" y="1261872"/>
            <a:ext cx="6858000" cy="3355848"/>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Footer Placeholder 1"/>
          <p:cNvSpPr>
            <a:spLocks noGrp="1"/>
          </p:cNvSpPr>
          <p:nvPr>
            <p:ph type="ftr" sz="quarter" idx="3"/>
          </p:nvPr>
        </p:nvSpPr>
        <p:spPr>
          <a:xfrm>
            <a:off x="5472113" y="4782020"/>
            <a:ext cx="2889542" cy="179279"/>
          </a:xfrm>
          <a:prstGeom prst="rect">
            <a:avLst/>
          </a:prstGeom>
        </p:spPr>
        <p:txBody>
          <a:bodyPr vert="horz" lIns="0" tIns="0" rIns="0" bIns="0" rtlCol="0" anchor="b"/>
          <a:lstStyle>
            <a:lvl1pPr algn="r">
              <a:defRPr sz="900" b="0">
                <a:solidFill>
                  <a:schemeClr val="tx1"/>
                </a:solidFill>
                <a:latin typeface="+mj-lt"/>
              </a:defRPr>
            </a:lvl1pPr>
          </a:lstStyle>
          <a:p>
            <a:r>
              <a:rPr lang="en-US" dirty="0"/>
              <a:t>Guggenheim Investments</a:t>
            </a:r>
          </a:p>
        </p:txBody>
      </p:sp>
      <p:cxnSp>
        <p:nvCxnSpPr>
          <p:cNvPr id="6" name="Straight Connector 5"/>
          <p:cNvCxnSpPr/>
          <p:nvPr userDrawn="1"/>
        </p:nvCxnSpPr>
        <p:spPr>
          <a:xfrm>
            <a:off x="455933" y="1082040"/>
            <a:ext cx="8232135" cy="0"/>
          </a:xfrm>
          <a:prstGeom prst="line">
            <a:avLst/>
          </a:prstGeom>
          <a:ln w="6350">
            <a:solidFill>
              <a:schemeClr val="accent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6492969"/>
      </p:ext>
    </p:extLst>
  </p:cSld>
  <p:clrMap bg1="lt1" tx1="dk1" bg2="lt2" tx2="dk2" accent1="accent1" accent2="accent2" accent3="accent3" accent4="accent4" accent5="accent5" accent6="accent6" hlink="hlink" folHlink="folHlink"/>
  <p:sldLayoutIdLst>
    <p:sldLayoutId id="2147483826" r:id="rId1"/>
    <p:sldLayoutId id="2147483827" r:id="rId2"/>
    <p:sldLayoutId id="2147483828" r:id="rId3"/>
    <p:sldLayoutId id="2147483829" r:id="rId4"/>
    <p:sldLayoutId id="2147483830" r:id="rId5"/>
    <p:sldLayoutId id="2147483831" r:id="rId6"/>
    <p:sldLayoutId id="2147483832" r:id="rId7"/>
    <p:sldLayoutId id="2147483833" r:id="rId8"/>
    <p:sldLayoutId id="2147483834" r:id="rId9"/>
    <p:sldLayoutId id="2147483835" r:id="rId10"/>
    <p:sldLayoutId id="2147483836" r:id="rId11"/>
    <p:sldLayoutId id="2147483837" r:id="rId12"/>
    <p:sldLayoutId id="2147483838" r:id="rId13"/>
    <p:sldLayoutId id="2147483839" r:id="rId14"/>
    <p:sldLayoutId id="2147483840" r:id="rId15"/>
    <p:sldLayoutId id="2147483841" r:id="rId16"/>
    <p:sldLayoutId id="2147483842" r:id="rId17"/>
    <p:sldLayoutId id="2147483843" r:id="rId18"/>
    <p:sldLayoutId id="2147483844" r:id="rId19"/>
    <p:sldLayoutId id="2147483845" r:id="rId20"/>
    <p:sldLayoutId id="2147483846" r:id="rId21"/>
    <p:sldLayoutId id="2147483847" r:id="rId22"/>
    <p:sldLayoutId id="2147483848" r:id="rId23"/>
    <p:sldLayoutId id="2147483849" r:id="rId24"/>
    <p:sldLayoutId id="2147483850" r:id="rId25"/>
    <p:sldLayoutId id="2147483851" r:id="rId26"/>
    <p:sldLayoutId id="2147483871" r:id="rId27"/>
    <p:sldLayoutId id="2147483872" r:id="rId28"/>
    <p:sldLayoutId id="2147483873" r:id="rId29"/>
  </p:sldLayoutIdLst>
  <p:hf hdr="0" dt="0"/>
  <p:txStyles>
    <p:titleStyle>
      <a:lvl1pPr algn="l" defTabSz="408058" rtl="0" eaLnBrk="1" latinLnBrk="0" hangingPunct="1">
        <a:spcBef>
          <a:spcPct val="0"/>
        </a:spcBef>
        <a:buNone/>
        <a:defRPr sz="2600" b="0" kern="1200">
          <a:solidFill>
            <a:schemeClr val="accent1"/>
          </a:solidFill>
          <a:latin typeface="+mj-lt"/>
          <a:ea typeface="+mj-ea"/>
          <a:cs typeface="Times New Roman" pitchFamily="18" charset="0"/>
        </a:defRPr>
      </a:lvl1pPr>
    </p:titleStyle>
    <p:bodyStyle>
      <a:lvl1pPr marL="0" indent="0" algn="l" defTabSz="408058" rtl="0" eaLnBrk="1" latinLnBrk="0" hangingPunct="1">
        <a:lnSpc>
          <a:spcPct val="110000"/>
        </a:lnSpc>
        <a:spcBef>
          <a:spcPts val="600"/>
        </a:spcBef>
        <a:spcAft>
          <a:spcPts val="0"/>
        </a:spcAft>
        <a:buFont typeface="Arial"/>
        <a:buNone/>
        <a:defRPr sz="1600" kern="1200">
          <a:solidFill>
            <a:schemeClr val="tx1"/>
          </a:solidFill>
          <a:latin typeface="+mn-lt"/>
          <a:ea typeface="+mn-ea"/>
          <a:cs typeface="+mn-cs"/>
        </a:defRPr>
      </a:lvl1pPr>
      <a:lvl2pPr marL="173038" indent="-173038"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2pPr>
      <a:lvl3pPr marL="365125" indent="-180975" algn="l" defTabSz="408058" rtl="0" eaLnBrk="1" latinLnBrk="0" hangingPunct="1">
        <a:lnSpc>
          <a:spcPct val="110000"/>
        </a:lnSpc>
        <a:spcBef>
          <a:spcPts val="600"/>
        </a:spcBef>
        <a:spcAft>
          <a:spcPts val="0"/>
        </a:spcAft>
        <a:buClr>
          <a:schemeClr val="tx1"/>
        </a:buClr>
        <a:buSzPct val="80000"/>
        <a:buFont typeface="Arial" pitchFamily="34" charset="0"/>
        <a:buChar char="–"/>
        <a:defRPr sz="1600" kern="1200">
          <a:solidFill>
            <a:schemeClr val="tx1"/>
          </a:solidFill>
          <a:latin typeface="+mn-lt"/>
          <a:ea typeface="+mn-ea"/>
          <a:cs typeface="+mn-cs"/>
        </a:defRPr>
      </a:lvl3pPr>
      <a:lvl4pPr marL="547688" indent="-182563"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4pPr>
      <a:lvl5pPr marL="739775" indent="-182563" algn="l" defTabSz="408058" rtl="0" eaLnBrk="1" latinLnBrk="0" hangingPunct="1">
        <a:lnSpc>
          <a:spcPct val="110000"/>
        </a:lnSpc>
        <a:spcBef>
          <a:spcPts val="600"/>
        </a:spcBef>
        <a:spcAft>
          <a:spcPts val="0"/>
        </a:spcAft>
        <a:buClr>
          <a:schemeClr val="tx1"/>
        </a:buClr>
        <a:buSzPct val="80000"/>
        <a:buFont typeface="Arial" panose="020B0604020202020204" pitchFamily="34" charset="0"/>
        <a:buChar char="–"/>
        <a:defRPr sz="1600" kern="1200">
          <a:solidFill>
            <a:schemeClr val="tx1"/>
          </a:solidFill>
          <a:latin typeface="+mn-lt"/>
          <a:ea typeface="+mn-ea"/>
          <a:cs typeface="+mn-cs"/>
        </a:defRPr>
      </a:lvl5pPr>
      <a:lvl6pPr marL="2244316" indent="-204028" algn="l" defTabSz="408058" rtl="0" eaLnBrk="1" latinLnBrk="0" hangingPunct="1">
        <a:spcBef>
          <a:spcPct val="20000"/>
        </a:spcBef>
        <a:buFont typeface="Arial"/>
        <a:buChar char="•"/>
        <a:defRPr sz="1800" kern="1200">
          <a:solidFill>
            <a:schemeClr val="tx1"/>
          </a:solidFill>
          <a:latin typeface="+mn-lt"/>
          <a:ea typeface="+mn-ea"/>
          <a:cs typeface="+mn-cs"/>
        </a:defRPr>
      </a:lvl6pPr>
      <a:lvl7pPr marL="2652373" indent="-204028" algn="l" defTabSz="408058" rtl="0" eaLnBrk="1" latinLnBrk="0" hangingPunct="1">
        <a:spcBef>
          <a:spcPct val="20000"/>
        </a:spcBef>
        <a:buFont typeface="Arial"/>
        <a:buChar char="•"/>
        <a:defRPr sz="1800" kern="1200">
          <a:solidFill>
            <a:schemeClr val="tx1"/>
          </a:solidFill>
          <a:latin typeface="+mn-lt"/>
          <a:ea typeface="+mn-ea"/>
          <a:cs typeface="+mn-cs"/>
        </a:defRPr>
      </a:lvl7pPr>
      <a:lvl8pPr marL="3060431" indent="-204028" algn="l" defTabSz="408058" rtl="0" eaLnBrk="1" latinLnBrk="0" hangingPunct="1">
        <a:spcBef>
          <a:spcPct val="20000"/>
        </a:spcBef>
        <a:buFont typeface="Arial"/>
        <a:buChar char="•"/>
        <a:defRPr sz="1800" kern="1200">
          <a:solidFill>
            <a:schemeClr val="tx1"/>
          </a:solidFill>
          <a:latin typeface="+mn-lt"/>
          <a:ea typeface="+mn-ea"/>
          <a:cs typeface="+mn-cs"/>
        </a:defRPr>
      </a:lvl8pPr>
      <a:lvl9pPr marL="3468488" indent="-204028" algn="l" defTabSz="408058" rtl="0" eaLnBrk="1" latinLnBrk="0" hangingPunct="1">
        <a:spcBef>
          <a:spcPct val="20000"/>
        </a:spcBef>
        <a:buFont typeface="Arial"/>
        <a:buChar char="•"/>
        <a:defRPr sz="1800" kern="1200">
          <a:solidFill>
            <a:schemeClr val="tx1"/>
          </a:solidFill>
          <a:latin typeface="+mn-lt"/>
          <a:ea typeface="+mn-ea"/>
          <a:cs typeface="+mn-cs"/>
        </a:defRPr>
      </a:lvl9pPr>
    </p:bodyStyle>
    <p:otherStyle>
      <a:defPPr>
        <a:defRPr lang="en-US"/>
      </a:defPPr>
      <a:lvl1pPr marL="0" algn="l" defTabSz="408058" rtl="0" eaLnBrk="1" latinLnBrk="0" hangingPunct="1">
        <a:defRPr sz="1600" kern="1200">
          <a:solidFill>
            <a:schemeClr val="tx1"/>
          </a:solidFill>
          <a:latin typeface="+mn-lt"/>
          <a:ea typeface="+mn-ea"/>
          <a:cs typeface="+mn-cs"/>
        </a:defRPr>
      </a:lvl1pPr>
      <a:lvl2pPr marL="408058" algn="l" defTabSz="408058" rtl="0" eaLnBrk="1" latinLnBrk="0" hangingPunct="1">
        <a:defRPr sz="1600" kern="1200">
          <a:solidFill>
            <a:schemeClr val="tx1"/>
          </a:solidFill>
          <a:latin typeface="+mn-lt"/>
          <a:ea typeface="+mn-ea"/>
          <a:cs typeface="+mn-cs"/>
        </a:defRPr>
      </a:lvl2pPr>
      <a:lvl3pPr marL="816114" algn="l" defTabSz="408058" rtl="0" eaLnBrk="1" latinLnBrk="0" hangingPunct="1">
        <a:defRPr sz="1600" kern="1200">
          <a:solidFill>
            <a:schemeClr val="tx1"/>
          </a:solidFill>
          <a:latin typeface="+mn-lt"/>
          <a:ea typeface="+mn-ea"/>
          <a:cs typeface="+mn-cs"/>
        </a:defRPr>
      </a:lvl3pPr>
      <a:lvl4pPr marL="1224173" algn="l" defTabSz="408058" rtl="0" eaLnBrk="1" latinLnBrk="0" hangingPunct="1">
        <a:defRPr sz="1600" kern="1200">
          <a:solidFill>
            <a:schemeClr val="tx1"/>
          </a:solidFill>
          <a:latin typeface="+mn-lt"/>
          <a:ea typeface="+mn-ea"/>
          <a:cs typeface="+mn-cs"/>
        </a:defRPr>
      </a:lvl4pPr>
      <a:lvl5pPr marL="1632229" algn="l" defTabSz="408058" rtl="0" eaLnBrk="1" latinLnBrk="0" hangingPunct="1">
        <a:defRPr sz="1600" kern="1200">
          <a:solidFill>
            <a:schemeClr val="tx1"/>
          </a:solidFill>
          <a:latin typeface="+mn-lt"/>
          <a:ea typeface="+mn-ea"/>
          <a:cs typeface="+mn-cs"/>
        </a:defRPr>
      </a:lvl5pPr>
      <a:lvl6pPr marL="2040287" algn="l" defTabSz="408058" rtl="0" eaLnBrk="1" latinLnBrk="0" hangingPunct="1">
        <a:defRPr sz="1600" kern="1200">
          <a:solidFill>
            <a:schemeClr val="tx1"/>
          </a:solidFill>
          <a:latin typeface="+mn-lt"/>
          <a:ea typeface="+mn-ea"/>
          <a:cs typeface="+mn-cs"/>
        </a:defRPr>
      </a:lvl6pPr>
      <a:lvl7pPr marL="2448345" algn="l" defTabSz="408058" rtl="0" eaLnBrk="1" latinLnBrk="0" hangingPunct="1">
        <a:defRPr sz="1600" kern="1200">
          <a:solidFill>
            <a:schemeClr val="tx1"/>
          </a:solidFill>
          <a:latin typeface="+mn-lt"/>
          <a:ea typeface="+mn-ea"/>
          <a:cs typeface="+mn-cs"/>
        </a:defRPr>
      </a:lvl7pPr>
      <a:lvl8pPr marL="2856402" algn="l" defTabSz="408058" rtl="0" eaLnBrk="1" latinLnBrk="0" hangingPunct="1">
        <a:defRPr sz="1600" kern="1200">
          <a:solidFill>
            <a:schemeClr val="tx1"/>
          </a:solidFill>
          <a:latin typeface="+mn-lt"/>
          <a:ea typeface="+mn-ea"/>
          <a:cs typeface="+mn-cs"/>
        </a:defRPr>
      </a:lvl8pPr>
      <a:lvl9pPr marL="3264461" algn="l" defTabSz="408058" rtl="0" eaLnBrk="1" latinLnBrk="0" hangingPunct="1">
        <a:defRPr sz="16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5469">
          <p15:clr>
            <a:srgbClr val="F26B43"/>
          </p15:clr>
        </p15:guide>
        <p15:guide id="4" orient="horz" pos="792">
          <p15:clr>
            <a:srgbClr val="F26B43"/>
          </p15:clr>
        </p15:guide>
        <p15:guide id="5" pos="285">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198" y="228600"/>
            <a:ext cx="8229602" cy="571501"/>
          </a:xfrm>
          <a:prstGeom prst="rect">
            <a:avLst/>
          </a:prstGeom>
        </p:spPr>
        <p:txBody>
          <a:bodyPr vert="horz" lIns="91440" tIns="45720" rIns="91440" bIns="45720" rtlCol="0" anchor="ctr">
            <a:normAutofit/>
          </a:bodyPr>
          <a:lstStyle/>
          <a:p>
            <a:r>
              <a:rPr lang="en-US"/>
              <a:t>Click to edit Master title style</a:t>
            </a:r>
            <a:endParaRPr lang="en-JM" dirty="0"/>
          </a:p>
        </p:txBody>
      </p:sp>
      <p:sp>
        <p:nvSpPr>
          <p:cNvPr id="3" name="Text Placeholder 2"/>
          <p:cNvSpPr>
            <a:spLocks noGrp="1"/>
          </p:cNvSpPr>
          <p:nvPr>
            <p:ph type="body" idx="1"/>
          </p:nvPr>
        </p:nvSpPr>
        <p:spPr>
          <a:xfrm>
            <a:off x="457200" y="891310"/>
            <a:ext cx="8229600" cy="359845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JM" dirty="0"/>
          </a:p>
        </p:txBody>
      </p:sp>
      <p:sp>
        <p:nvSpPr>
          <p:cNvPr id="9" name="Slide Number Placeholder 3"/>
          <p:cNvSpPr txBox="1">
            <a:spLocks noChangeAspect="1"/>
          </p:cNvSpPr>
          <p:nvPr/>
        </p:nvSpPr>
        <p:spPr>
          <a:xfrm>
            <a:off x="7924476" y="4654287"/>
            <a:ext cx="731520" cy="228600"/>
          </a:xfrm>
          <a:prstGeom prst="rect">
            <a:avLst/>
          </a:prstGeom>
          <a:solidFill>
            <a:schemeClr val="bg1"/>
          </a:solidFill>
          <a:ln>
            <a:noFill/>
          </a:ln>
        </p:spPr>
        <p:txBody>
          <a:bodyPr vert="horz" lIns="68580" tIns="34290" rIns="68580" bIns="34290" rtlCol="0" anchor="ctr"/>
          <a:lstStyle>
            <a:defPPr>
              <a:defRPr lang="en-US"/>
            </a:defPPr>
            <a:lvl1pPr marL="0" algn="ctr" defTabSz="914400" rtl="0" eaLnBrk="1" latinLnBrk="0" hangingPunct="1">
              <a:defRPr sz="1200" b="0" kern="1200">
                <a:solidFill>
                  <a:srgbClr val="A6A6A6"/>
                </a:solidFill>
                <a:latin typeface="Calibri"/>
                <a:ea typeface="Open Sans" pitchFamily="34" charset="0"/>
                <a:cs typeface="Calibri"/>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JM" sz="900" dirty="0">
                <a:solidFill>
                  <a:srgbClr val="012B5B"/>
                </a:solidFill>
                <a:latin typeface="Arial" panose="020B0604020202020204" pitchFamily="34" charset="0"/>
                <a:cs typeface="Arial" panose="020B0604020202020204" pitchFamily="34" charset="0"/>
              </a:rPr>
              <a:t>PAGE </a:t>
            </a:r>
            <a:fld id="{857B18ED-D931-45F4-8873-1BEDAB4DC03E}" type="slidenum">
              <a:rPr lang="en-JM" sz="900" smtClean="0">
                <a:solidFill>
                  <a:srgbClr val="012B5B"/>
                </a:solidFill>
                <a:latin typeface="Arial" panose="020B0604020202020204" pitchFamily="34" charset="0"/>
                <a:cs typeface="Arial" panose="020B0604020202020204" pitchFamily="34" charset="0"/>
              </a:rPr>
              <a:pPr/>
              <a:t>‹#›</a:t>
            </a:fld>
            <a:endParaRPr lang="en-JM" sz="900" dirty="0">
              <a:solidFill>
                <a:srgbClr val="012B5B"/>
              </a:solidFill>
              <a:latin typeface="Arial" panose="020B0604020202020204" pitchFamily="34" charset="0"/>
              <a:cs typeface="Arial" panose="020B0604020202020204" pitchFamily="34" charset="0"/>
            </a:endParaRPr>
          </a:p>
        </p:txBody>
      </p:sp>
      <p:sp>
        <p:nvSpPr>
          <p:cNvPr id="14" name="Text Placeholder 6"/>
          <p:cNvSpPr txBox="1">
            <a:spLocks/>
          </p:cNvSpPr>
          <p:nvPr/>
        </p:nvSpPr>
        <p:spPr>
          <a:xfrm>
            <a:off x="1600200" y="4629150"/>
            <a:ext cx="4038600" cy="288036"/>
          </a:xfrm>
          <a:prstGeom prst="rect">
            <a:avLst/>
          </a:prstGeom>
        </p:spPr>
        <p:txBody>
          <a:bodyPr vert="horz" lIns="68580" tIns="34290" rIns="68580" bIns="34290" rtlCol="0" anchor="ctr">
            <a:noAutofit/>
          </a:bodyPr>
          <a:lstStyle>
            <a:lvl1pPr marL="0" indent="0" algn="ctr" defTabSz="914400" rtl="0" eaLnBrk="1" latinLnBrk="0" hangingPunct="1">
              <a:spcBef>
                <a:spcPct val="20000"/>
              </a:spcBef>
              <a:buFontTx/>
              <a:buNone/>
              <a:defRPr sz="1000" kern="1200">
                <a:solidFill>
                  <a:srgbClr val="0070C0"/>
                </a:solidFill>
                <a:latin typeface="+mj-lt"/>
                <a:ea typeface="+mn-ea"/>
                <a:cs typeface="+mn-cs"/>
              </a:defRPr>
            </a:lvl1pPr>
            <a:lvl2pPr marL="457200" indent="0" algn="l" defTabSz="914400" rtl="0" eaLnBrk="1" latinLnBrk="0" hangingPunct="1">
              <a:spcBef>
                <a:spcPct val="20000"/>
              </a:spcBef>
              <a:buFontTx/>
              <a:buNone/>
              <a:defRPr sz="1400" kern="1200">
                <a:solidFill>
                  <a:schemeClr val="tx1">
                    <a:lumMod val="75000"/>
                    <a:lumOff val="25000"/>
                  </a:schemeClr>
                </a:solidFill>
                <a:latin typeface="Nexa Bold" pitchFamily="50" charset="0"/>
                <a:ea typeface="+mn-ea"/>
                <a:cs typeface="+mn-cs"/>
              </a:defRPr>
            </a:lvl2pPr>
            <a:lvl3pPr marL="914400" indent="0" algn="l" defTabSz="914400" rtl="0" eaLnBrk="1" latinLnBrk="0" hangingPunct="1">
              <a:spcBef>
                <a:spcPct val="20000"/>
              </a:spcBef>
              <a:buFontTx/>
              <a:buNone/>
              <a:defRPr sz="1200" kern="1200">
                <a:solidFill>
                  <a:schemeClr val="tx1">
                    <a:lumMod val="75000"/>
                    <a:lumOff val="25000"/>
                  </a:schemeClr>
                </a:solidFill>
                <a:latin typeface="Nexa Bold" pitchFamily="50" charset="0"/>
                <a:ea typeface="+mn-ea"/>
                <a:cs typeface="+mn-cs"/>
              </a:defRPr>
            </a:lvl3pPr>
            <a:lvl4pPr marL="1371600" indent="0" algn="l" defTabSz="914400" rtl="0" eaLnBrk="1" latinLnBrk="0" hangingPunct="1">
              <a:spcBef>
                <a:spcPct val="20000"/>
              </a:spcBef>
              <a:buFontTx/>
              <a:buNone/>
              <a:defRPr sz="1100" kern="1200">
                <a:solidFill>
                  <a:schemeClr val="tx1">
                    <a:lumMod val="75000"/>
                    <a:lumOff val="25000"/>
                  </a:schemeClr>
                </a:solidFill>
                <a:latin typeface="Nexa Bold" pitchFamily="50" charset="0"/>
                <a:ea typeface="+mn-ea"/>
                <a:cs typeface="+mn-cs"/>
              </a:defRPr>
            </a:lvl4pPr>
            <a:lvl5pPr marL="1828800" indent="0" algn="l" defTabSz="914400" rtl="0" eaLnBrk="1" latinLnBrk="0" hangingPunct="1">
              <a:spcBef>
                <a:spcPct val="20000"/>
              </a:spcBef>
              <a:buFontTx/>
              <a:buNone/>
              <a:defRPr sz="1100" kern="1200">
                <a:solidFill>
                  <a:schemeClr val="tx1">
                    <a:lumMod val="75000"/>
                    <a:lumOff val="25000"/>
                  </a:schemeClr>
                </a:solidFill>
                <a:latin typeface="Nexa Bold" pitchFamily="50"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l"/>
            <a:r>
              <a:rPr lang="en-JM" sz="1100" b="0" i="0" dirty="0">
                <a:solidFill>
                  <a:srgbClr val="012B5B"/>
                </a:solidFill>
                <a:latin typeface="Arial" panose="020B0604020202020204" pitchFamily="34" charset="0"/>
                <a:ea typeface="Calibri" charset="0"/>
                <a:cs typeface="Arial" panose="020B0604020202020204" pitchFamily="34" charset="0"/>
              </a:rPr>
              <a:t>Independent</a:t>
            </a:r>
            <a:r>
              <a:rPr lang="en-JM" sz="1100" b="0" i="0" baseline="0" dirty="0">
                <a:solidFill>
                  <a:srgbClr val="012B5B"/>
                </a:solidFill>
                <a:latin typeface="Arial" panose="020B0604020202020204" pitchFamily="34" charset="0"/>
                <a:ea typeface="Calibri" charset="0"/>
                <a:cs typeface="Arial" panose="020B0604020202020204" pitchFamily="34" charset="0"/>
              </a:rPr>
              <a:t> Research, Indispensable Results</a:t>
            </a:r>
            <a:endParaRPr lang="en-JM" sz="1100" b="0" i="0" dirty="0">
              <a:solidFill>
                <a:srgbClr val="012B5B"/>
              </a:solidFill>
              <a:latin typeface="Arial" panose="020B0604020202020204" pitchFamily="34" charset="0"/>
              <a:ea typeface="Calibri Light" charset="0"/>
              <a:cs typeface="Arial" panose="020B0604020202020204" pitchFamily="34" charset="0"/>
            </a:endParaRPr>
          </a:p>
        </p:txBody>
      </p:sp>
      <p:sp>
        <p:nvSpPr>
          <p:cNvPr id="16" name="Text Placeholder 6"/>
          <p:cNvSpPr txBox="1">
            <a:spLocks/>
          </p:cNvSpPr>
          <p:nvPr/>
        </p:nvSpPr>
        <p:spPr>
          <a:xfrm>
            <a:off x="398586" y="4631348"/>
            <a:ext cx="820615" cy="304800"/>
          </a:xfrm>
          <a:prstGeom prst="rect">
            <a:avLst/>
          </a:prstGeom>
        </p:spPr>
        <p:txBody>
          <a:bodyPr vert="horz" lIns="68580" tIns="34290" rIns="68580" bIns="34290" rtlCol="0" anchor="ctr">
            <a:noAutofit/>
          </a:bodyPr>
          <a:lstStyle>
            <a:lvl1pPr marL="0" indent="0" algn="ctr" defTabSz="914400" rtl="0" eaLnBrk="1" latinLnBrk="0" hangingPunct="1">
              <a:spcBef>
                <a:spcPct val="20000"/>
              </a:spcBef>
              <a:buFontTx/>
              <a:buNone/>
              <a:defRPr sz="1000" kern="1200">
                <a:solidFill>
                  <a:srgbClr val="0070C0"/>
                </a:solidFill>
                <a:latin typeface="+mj-lt"/>
                <a:ea typeface="+mn-ea"/>
                <a:cs typeface="+mn-cs"/>
              </a:defRPr>
            </a:lvl1pPr>
            <a:lvl2pPr marL="457200" indent="0" algn="l" defTabSz="914400" rtl="0" eaLnBrk="1" latinLnBrk="0" hangingPunct="1">
              <a:spcBef>
                <a:spcPct val="20000"/>
              </a:spcBef>
              <a:buFontTx/>
              <a:buNone/>
              <a:defRPr sz="1400" kern="1200">
                <a:solidFill>
                  <a:schemeClr val="tx1">
                    <a:lumMod val="75000"/>
                    <a:lumOff val="25000"/>
                  </a:schemeClr>
                </a:solidFill>
                <a:latin typeface="Nexa Bold" pitchFamily="50" charset="0"/>
                <a:ea typeface="+mn-ea"/>
                <a:cs typeface="+mn-cs"/>
              </a:defRPr>
            </a:lvl2pPr>
            <a:lvl3pPr marL="914400" indent="0" algn="l" defTabSz="914400" rtl="0" eaLnBrk="1" latinLnBrk="0" hangingPunct="1">
              <a:spcBef>
                <a:spcPct val="20000"/>
              </a:spcBef>
              <a:buFontTx/>
              <a:buNone/>
              <a:defRPr sz="1200" kern="1200">
                <a:solidFill>
                  <a:schemeClr val="tx1">
                    <a:lumMod val="75000"/>
                    <a:lumOff val="25000"/>
                  </a:schemeClr>
                </a:solidFill>
                <a:latin typeface="Nexa Bold" pitchFamily="50" charset="0"/>
                <a:ea typeface="+mn-ea"/>
                <a:cs typeface="+mn-cs"/>
              </a:defRPr>
            </a:lvl3pPr>
            <a:lvl4pPr marL="1371600" indent="0" algn="l" defTabSz="914400" rtl="0" eaLnBrk="1" latinLnBrk="0" hangingPunct="1">
              <a:spcBef>
                <a:spcPct val="20000"/>
              </a:spcBef>
              <a:buFontTx/>
              <a:buNone/>
              <a:defRPr sz="1100" kern="1200">
                <a:solidFill>
                  <a:schemeClr val="tx1">
                    <a:lumMod val="75000"/>
                    <a:lumOff val="25000"/>
                  </a:schemeClr>
                </a:solidFill>
                <a:latin typeface="Nexa Bold" pitchFamily="50" charset="0"/>
                <a:ea typeface="+mn-ea"/>
                <a:cs typeface="+mn-cs"/>
              </a:defRPr>
            </a:lvl4pPr>
            <a:lvl5pPr marL="1828800" indent="0" algn="l" defTabSz="914400" rtl="0" eaLnBrk="1" latinLnBrk="0" hangingPunct="1">
              <a:spcBef>
                <a:spcPct val="20000"/>
              </a:spcBef>
              <a:buFontTx/>
              <a:buNone/>
              <a:defRPr sz="1100" kern="1200">
                <a:solidFill>
                  <a:schemeClr val="tx1">
                    <a:lumMod val="75000"/>
                    <a:lumOff val="25000"/>
                  </a:schemeClr>
                </a:solidFill>
                <a:latin typeface="Nexa Bold" pitchFamily="50"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l"/>
            <a:endParaRPr lang="en-JM" sz="825" b="0" i="0" dirty="0">
              <a:solidFill>
                <a:schemeClr val="accent2"/>
              </a:solidFill>
              <a:latin typeface="Calibri Light" charset="0"/>
              <a:ea typeface="Calibri Light" charset="0"/>
              <a:cs typeface="Calibri Light" charset="0"/>
            </a:endParaRPr>
          </a:p>
        </p:txBody>
      </p:sp>
      <p:cxnSp>
        <p:nvCxnSpPr>
          <p:cNvPr id="12" name="Straight Connector 11"/>
          <p:cNvCxnSpPr/>
          <p:nvPr/>
        </p:nvCxnSpPr>
        <p:spPr>
          <a:xfrm>
            <a:off x="4648200" y="4781550"/>
            <a:ext cx="3200400" cy="0"/>
          </a:xfrm>
          <a:prstGeom prst="line">
            <a:avLst/>
          </a:prstGeom>
          <a:ln>
            <a:solidFill>
              <a:srgbClr val="012B5B">
                <a:alpha val="26000"/>
              </a:srgbClr>
            </a:solidFill>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3966C72B-0246-3B4D-A663-5A87A2311580}"/>
              </a:ext>
            </a:extLst>
          </p:cNvPr>
          <p:cNvPicPr>
            <a:picLocks noChangeAspect="1"/>
          </p:cNvPicPr>
          <p:nvPr/>
        </p:nvPicPr>
        <p:blipFill>
          <a:blip r:embed="rId39" cstate="print">
            <a:extLst>
              <a:ext uri="{28A0092B-C50C-407E-A947-70E740481C1C}">
                <a14:useLocalDpi xmlns:a14="http://schemas.microsoft.com/office/drawing/2010/main" val="0"/>
              </a:ext>
            </a:extLst>
          </a:blip>
          <a:stretch>
            <a:fillRect/>
          </a:stretch>
        </p:blipFill>
        <p:spPr>
          <a:xfrm>
            <a:off x="488004" y="4654287"/>
            <a:ext cx="925451" cy="232622"/>
          </a:xfrm>
          <a:prstGeom prst="rect">
            <a:avLst/>
          </a:prstGeom>
        </p:spPr>
      </p:pic>
    </p:spTree>
    <p:extLst>
      <p:ext uri="{BB962C8B-B14F-4D97-AF65-F5344CB8AC3E}">
        <p14:creationId xmlns:p14="http://schemas.microsoft.com/office/powerpoint/2010/main" val="3243337512"/>
      </p:ext>
    </p:extLst>
  </p:cSld>
  <p:clrMap bg1="lt1" tx1="dk1" bg2="lt2" tx2="dk2" accent1="accent1" accent2="accent2" accent3="accent3" accent4="accent4" accent5="accent5" accent6="accent6" hlink="hlink" folHlink="folHlink"/>
  <p:sldLayoutIdLst>
    <p:sldLayoutId id="2147483744" r:id="rId1"/>
    <p:sldLayoutId id="2147483770" r:id="rId2"/>
    <p:sldLayoutId id="2147483771" r:id="rId3"/>
    <p:sldLayoutId id="2147483772" r:id="rId4"/>
    <p:sldLayoutId id="2147483773" r:id="rId5"/>
    <p:sldLayoutId id="2147483769" r:id="rId6"/>
    <p:sldLayoutId id="2147483775" r:id="rId7"/>
    <p:sldLayoutId id="2147483649" r:id="rId8"/>
    <p:sldLayoutId id="2147483777" r:id="rId9"/>
    <p:sldLayoutId id="2147483778" r:id="rId10"/>
    <p:sldLayoutId id="2147483651" r:id="rId11"/>
    <p:sldLayoutId id="2147483776" r:id="rId12"/>
    <p:sldLayoutId id="2147483780" r:id="rId13"/>
    <p:sldLayoutId id="2147483804" r:id="rId14"/>
    <p:sldLayoutId id="2147483784" r:id="rId15"/>
    <p:sldLayoutId id="2147483805" r:id="rId16"/>
    <p:sldLayoutId id="2147483786" r:id="rId17"/>
    <p:sldLayoutId id="2147483785" r:id="rId18"/>
    <p:sldLayoutId id="2147483688" r:id="rId19"/>
    <p:sldLayoutId id="2147483806" r:id="rId20"/>
    <p:sldLayoutId id="2147483677" r:id="rId21"/>
    <p:sldLayoutId id="2147483787" r:id="rId22"/>
    <p:sldLayoutId id="2147483781" r:id="rId23"/>
    <p:sldLayoutId id="2147483802" r:id="rId24"/>
    <p:sldLayoutId id="2147483783" r:id="rId25"/>
    <p:sldLayoutId id="2147483795" r:id="rId26"/>
    <p:sldLayoutId id="2147483807" r:id="rId27"/>
    <p:sldLayoutId id="2147483808" r:id="rId28"/>
    <p:sldLayoutId id="2147483791" r:id="rId29"/>
    <p:sldLayoutId id="2147483809" r:id="rId30"/>
    <p:sldLayoutId id="2147483789" r:id="rId31"/>
    <p:sldLayoutId id="2147483810" r:id="rId32"/>
    <p:sldLayoutId id="2147483811" r:id="rId33"/>
    <p:sldLayoutId id="2147483821" r:id="rId34"/>
    <p:sldLayoutId id="2147483822" r:id="rId35"/>
    <p:sldLayoutId id="2147483823" r:id="rId36"/>
    <p:sldLayoutId id="2147483824" r:id="rId37"/>
  </p:sldLayoutIdLst>
  <p:hf hdr="0" dt="0"/>
  <p:txStyles>
    <p:titleStyle>
      <a:lvl1pPr algn="l" defTabSz="685800" rtl="0" eaLnBrk="1" latinLnBrk="0" hangingPunct="1">
        <a:spcBef>
          <a:spcPct val="0"/>
        </a:spcBef>
        <a:buNone/>
        <a:defRPr sz="2000" b="1" i="0" kern="1200" spc="-113" baseline="0">
          <a:solidFill>
            <a:srgbClr val="012B5B"/>
          </a:solidFill>
          <a:latin typeface="+mj-lt"/>
          <a:ea typeface="Open Sans Light" charset="0"/>
          <a:cs typeface="Open Sans Light" charset="0"/>
        </a:defRPr>
      </a:lvl1pPr>
    </p:titleStyle>
    <p:bodyStyle>
      <a:lvl1pPr marL="257175" indent="-257175" algn="l" defTabSz="685800" rtl="0" eaLnBrk="1" latinLnBrk="0" hangingPunct="1">
        <a:spcBef>
          <a:spcPct val="20000"/>
        </a:spcBef>
        <a:buFont typeface="Arial" pitchFamily="34" charset="0"/>
        <a:buChar char="•"/>
        <a:defRPr sz="1400" b="0" i="0" kern="1200">
          <a:solidFill>
            <a:srgbClr val="757676"/>
          </a:solidFill>
          <a:latin typeface="+mj-lt"/>
          <a:ea typeface="Calibri Light" charset="0"/>
          <a:cs typeface="Calibri Light" charset="0"/>
        </a:defRPr>
      </a:lvl1pPr>
      <a:lvl2pPr marL="557213" indent="-214313" algn="l" defTabSz="685800" rtl="0" eaLnBrk="1" latinLnBrk="0" hangingPunct="1">
        <a:spcBef>
          <a:spcPct val="20000"/>
        </a:spcBef>
        <a:buFont typeface="Arial" pitchFamily="34" charset="0"/>
        <a:buChar char="–"/>
        <a:defRPr sz="1400" b="0" i="0" kern="1200">
          <a:solidFill>
            <a:srgbClr val="757676"/>
          </a:solidFill>
          <a:latin typeface="+mj-lt"/>
          <a:ea typeface="Calibri Light" charset="0"/>
          <a:cs typeface="Calibri Light" charset="0"/>
        </a:defRPr>
      </a:lvl2pPr>
      <a:lvl3pPr marL="857250" indent="-171450" algn="l" defTabSz="685800" rtl="0" eaLnBrk="1" latinLnBrk="0" hangingPunct="1">
        <a:spcBef>
          <a:spcPct val="20000"/>
        </a:spcBef>
        <a:buFont typeface="Arial" pitchFamily="34" charset="0"/>
        <a:buChar char="•"/>
        <a:defRPr sz="1400" b="0" i="0" kern="1200">
          <a:solidFill>
            <a:srgbClr val="757676"/>
          </a:solidFill>
          <a:latin typeface="+mj-lt"/>
          <a:ea typeface="Calibri Light" charset="0"/>
          <a:cs typeface="Calibri Light" charset="0"/>
        </a:defRPr>
      </a:lvl3pPr>
      <a:lvl4pPr marL="1200150" indent="-171450" algn="l" defTabSz="685800" rtl="0" eaLnBrk="1" latinLnBrk="0" hangingPunct="1">
        <a:spcBef>
          <a:spcPct val="20000"/>
        </a:spcBef>
        <a:buFont typeface="Arial" pitchFamily="34" charset="0"/>
        <a:buChar char="–"/>
        <a:defRPr sz="1400" b="0" i="0" kern="1200">
          <a:solidFill>
            <a:srgbClr val="757676"/>
          </a:solidFill>
          <a:latin typeface="+mj-lt"/>
          <a:ea typeface="Calibri Light" charset="0"/>
          <a:cs typeface="Calibri Light" charset="0"/>
        </a:defRPr>
      </a:lvl4pPr>
      <a:lvl5pPr marL="1543050" indent="-171450" algn="l" defTabSz="685800" rtl="0" eaLnBrk="1" latinLnBrk="0" hangingPunct="1">
        <a:spcBef>
          <a:spcPct val="20000"/>
        </a:spcBef>
        <a:buFont typeface="Arial" pitchFamily="34" charset="0"/>
        <a:buChar char="»"/>
        <a:defRPr sz="1400" b="0" i="0" kern="1200">
          <a:solidFill>
            <a:srgbClr val="757676"/>
          </a:solidFill>
          <a:latin typeface="+mj-lt"/>
          <a:ea typeface="Calibri Light" charset="0"/>
          <a:cs typeface="Calibri Light" charset="0"/>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620" userDrawn="1">
          <p15:clr>
            <a:srgbClr val="F26B43"/>
          </p15:clr>
        </p15:guide>
        <p15:guide id="2" pos="2880" userDrawn="1">
          <p15:clr>
            <a:srgbClr val="F26B43"/>
          </p15:clr>
        </p15:guide>
        <p15:guide id="3" orient="horz" pos="180" userDrawn="1">
          <p15:clr>
            <a:srgbClr val="F26B43"/>
          </p15:clr>
        </p15:guide>
        <p15:guide id="4" orient="horz" pos="72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36.jpeg"/><Relationship Id="rId1" Type="http://schemas.openxmlformats.org/officeDocument/2006/relationships/slideLayout" Target="../slideLayouts/slideLayout16.xml"/><Relationship Id="rId4" Type="http://schemas.openxmlformats.org/officeDocument/2006/relationships/chart" Target="../charts/chart2.xml"/></Relationships>
</file>

<file path=ppt/slides/_rels/slide1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5.xml"/><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xml"/><Relationship Id="rId1" Type="http://schemas.openxmlformats.org/officeDocument/2006/relationships/slideLayout" Target="../slideLayouts/slideLayout35.xml"/></Relationships>
</file>

<file path=ppt/slides/_rels/slide14.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8.xml"/><Relationship Id="rId1" Type="http://schemas.openxmlformats.org/officeDocument/2006/relationships/slideLayout" Target="../slideLayouts/slideLayout3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2.xml"/></Relationships>
</file>

<file path=ppt/slides/_rels/slide1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0.xml"/><Relationship Id="rId1" Type="http://schemas.openxmlformats.org/officeDocument/2006/relationships/slideLayout" Target="../slideLayouts/slideLayout33.xml"/></Relationships>
</file>

<file path=ppt/slides/_rels/slide17.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1.xml"/><Relationship Id="rId1" Type="http://schemas.openxmlformats.org/officeDocument/2006/relationships/slideLayout" Target="../slideLayouts/slideLayout34.xml"/></Relationships>
</file>

<file path=ppt/slides/_rels/slide1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2.xml"/><Relationship Id="rId1" Type="http://schemas.openxmlformats.org/officeDocument/2006/relationships/slideLayout" Target="../slideLayouts/slideLayout34.xml"/></Relationships>
</file>

<file path=ppt/slides/_rels/slide19.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3.xml"/><Relationship Id="rId1" Type="http://schemas.openxmlformats.org/officeDocument/2006/relationships/slideLayout" Target="../slideLayouts/slideLayout36.xml"/><Relationship Id="rId4" Type="http://schemas.openxmlformats.org/officeDocument/2006/relationships/chart" Target="../charts/chart9.xml"/></Relationships>
</file>

<file path=ppt/slides/_rels/slide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xml"/><Relationship Id="rId1" Type="http://schemas.openxmlformats.org/officeDocument/2006/relationships/slideLayout" Target="../slideLayouts/slideLayout6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jpeg"/></Relationships>
</file>

<file path=ppt/slides/_rels/slide20.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4.xml"/><Relationship Id="rId1" Type="http://schemas.openxmlformats.org/officeDocument/2006/relationships/slideLayout" Target="../slideLayouts/slideLayout36.xml"/><Relationship Id="rId4" Type="http://schemas.openxmlformats.org/officeDocument/2006/relationships/chart" Target="../charts/chart11.xml"/></Relationships>
</file>

<file path=ppt/slides/_rels/slide21.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5.xml"/><Relationship Id="rId1" Type="http://schemas.openxmlformats.org/officeDocument/2006/relationships/slideLayout" Target="../slideLayouts/slideLayout3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4.xml"/></Relationships>
</file>

<file path=ppt/slides/_rels/slide25.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9.xml"/><Relationship Id="rId1" Type="http://schemas.openxmlformats.org/officeDocument/2006/relationships/slideLayout" Target="../slideLayouts/slideLayout34.xml"/></Relationships>
</file>

<file path=ppt/slides/_rels/slide26.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20.xml"/><Relationship Id="rId1" Type="http://schemas.openxmlformats.org/officeDocument/2006/relationships/slideLayout" Target="../slideLayouts/slideLayout34.xml"/></Relationships>
</file>

<file path=ppt/slides/_rels/slide27.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21.xml"/><Relationship Id="rId1" Type="http://schemas.openxmlformats.org/officeDocument/2006/relationships/slideLayout" Target="../slideLayouts/slideLayout34.xml"/></Relationships>
</file>

<file path=ppt/slides/_rels/slide28.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2.xml"/><Relationship Id="rId1" Type="http://schemas.openxmlformats.org/officeDocument/2006/relationships/slideLayout" Target="../slideLayouts/slideLayout34.xml"/></Relationships>
</file>

<file path=ppt/slides/_rels/slide29.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23.xml"/><Relationship Id="rId1" Type="http://schemas.openxmlformats.org/officeDocument/2006/relationships/slideLayout" Target="../slideLayouts/slideLayout34.xml"/></Relationships>
</file>

<file path=ppt/slides/_rels/slide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6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9.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33.xml"/><Relationship Id="rId1" Type="http://schemas.openxmlformats.org/officeDocument/2006/relationships/slideLayout" Target="../slideLayouts/slideLayout34.xml"/><Relationship Id="rId4" Type="http://schemas.openxmlformats.org/officeDocument/2006/relationships/chart" Target="../charts/chart19.xml"/></Relationships>
</file>

<file path=ppt/slides/_rels/slide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1.xml"/></Relationships>
</file>

<file path=ppt/slides/_rels/slide40.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34.xml"/><Relationship Id="rId1" Type="http://schemas.openxmlformats.org/officeDocument/2006/relationships/slideLayout" Target="../slideLayouts/slideLayout34.xml"/></Relationships>
</file>

<file path=ppt/slides/_rels/slide4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35.xml"/><Relationship Id="rId1" Type="http://schemas.openxmlformats.org/officeDocument/2006/relationships/slideLayout" Target="../slideLayouts/slideLayout34.xml"/><Relationship Id="rId4" Type="http://schemas.openxmlformats.org/officeDocument/2006/relationships/chart" Target="../charts/chart2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3" Type="http://schemas.openxmlformats.org/officeDocument/2006/relationships/hyperlink" Target="https://www.cfraresearch.com/events-webinars/" TargetMode="External"/><Relationship Id="rId2" Type="http://schemas.openxmlformats.org/officeDocument/2006/relationships/image" Target="../media/image41.png"/><Relationship Id="rId1" Type="http://schemas.openxmlformats.org/officeDocument/2006/relationships/slideLayout" Target="../slideLayouts/slideLayout71.xml"/><Relationship Id="rId5" Type="http://schemas.openxmlformats.org/officeDocument/2006/relationships/image" Target="../media/image42.png"/><Relationship Id="rId4" Type="http://schemas.openxmlformats.org/officeDocument/2006/relationships/hyperlink" Target="https://advisor.marketscope.com/"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4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9.xml"/><Relationship Id="rId1" Type="http://schemas.openxmlformats.org/officeDocument/2006/relationships/slideLayout" Target="../slideLayouts/slideLayout6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jpe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50.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0.xml"/><Relationship Id="rId1" Type="http://schemas.openxmlformats.org/officeDocument/2006/relationships/slideLayout" Target="../slideLayouts/slideLayout17.xml"/></Relationships>
</file>

<file path=ppt/slides/_rels/slide5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1.xml"/><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6.xml"/></Relationships>
</file>

<file path=ppt/slides/_rels/slide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6.jpeg"/><Relationship Id="rId2" Type="http://schemas.openxmlformats.org/officeDocument/2006/relationships/notesSlide" Target="../notesSlides/notesSlide3.xml"/><Relationship Id="rId1" Type="http://schemas.openxmlformats.org/officeDocument/2006/relationships/slideLayout" Target="../slideLayouts/slideLayout15.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3.jpeg"/></Relationships>
</file>

<file path=ppt/slides/_rels/slide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6395094-2EC8-4424-8B53-E59D0E2226B4}"/>
              </a:ext>
            </a:extLst>
          </p:cNvPr>
          <p:cNvSpPr>
            <a:spLocks noGrp="1"/>
          </p:cNvSpPr>
          <p:nvPr>
            <p:ph type="body" sz="quarter" idx="10"/>
          </p:nvPr>
        </p:nvSpPr>
        <p:spPr>
          <a:xfrm>
            <a:off x="914400" y="1322980"/>
            <a:ext cx="4800600" cy="1070970"/>
          </a:xfrm>
        </p:spPr>
        <p:txBody>
          <a:bodyPr/>
          <a:lstStyle/>
          <a:p>
            <a:r>
              <a:rPr lang="en-US" spc="-113" dirty="0">
                <a:latin typeface="Arial" charset="0"/>
                <a:ea typeface="Arial" charset="0"/>
                <a:cs typeface="Arial" charset="0"/>
              </a:rPr>
              <a:t>Income Strategies for 2021</a:t>
            </a:r>
          </a:p>
        </p:txBody>
      </p:sp>
      <p:sp>
        <p:nvSpPr>
          <p:cNvPr id="3" name="Text Placeholder 2">
            <a:extLst>
              <a:ext uri="{FF2B5EF4-FFF2-40B4-BE49-F238E27FC236}">
                <a16:creationId xmlns:a16="http://schemas.microsoft.com/office/drawing/2014/main" id="{D31481AD-B7E1-465A-BBA5-7972F8319FB1}"/>
              </a:ext>
            </a:extLst>
          </p:cNvPr>
          <p:cNvSpPr>
            <a:spLocks noGrp="1"/>
          </p:cNvSpPr>
          <p:nvPr>
            <p:ph type="body" sz="quarter" idx="11"/>
          </p:nvPr>
        </p:nvSpPr>
        <p:spPr/>
        <p:txBody>
          <a:bodyPr>
            <a:noAutofit/>
          </a:bodyPr>
          <a:lstStyle/>
          <a:p>
            <a:r>
              <a:rPr lang="en-US" dirty="0"/>
              <a:t>A Mutualfunds.com &amp; Dividend.com Webinar with CFRA</a:t>
            </a:r>
          </a:p>
        </p:txBody>
      </p:sp>
      <p:sp>
        <p:nvSpPr>
          <p:cNvPr id="5" name="Text Placeholder 4">
            <a:extLst>
              <a:ext uri="{FF2B5EF4-FFF2-40B4-BE49-F238E27FC236}">
                <a16:creationId xmlns:a16="http://schemas.microsoft.com/office/drawing/2014/main" id="{14603626-F519-4648-BD52-02A32BC364CC}"/>
              </a:ext>
            </a:extLst>
          </p:cNvPr>
          <p:cNvSpPr>
            <a:spLocks noGrp="1"/>
          </p:cNvSpPr>
          <p:nvPr>
            <p:ph type="body" sz="quarter" idx="13"/>
          </p:nvPr>
        </p:nvSpPr>
        <p:spPr>
          <a:xfrm>
            <a:off x="914400" y="3437382"/>
            <a:ext cx="4427537" cy="434086"/>
          </a:xfrm>
        </p:spPr>
        <p:txBody>
          <a:bodyPr>
            <a:noAutofit/>
          </a:bodyPr>
          <a:lstStyle/>
          <a:p>
            <a:r>
              <a:rPr lang="en-US" dirty="0"/>
              <a:t>Presented:</a:t>
            </a:r>
          </a:p>
          <a:p>
            <a:r>
              <a:rPr lang="en-US" dirty="0"/>
              <a:t>Todd Rosenbluth, CFRA</a:t>
            </a:r>
          </a:p>
          <a:p>
            <a:r>
              <a:rPr lang="en-US" dirty="0"/>
              <a:t>Derek Pines, Bramshill Investments</a:t>
            </a:r>
          </a:p>
          <a:p>
            <a:r>
              <a:rPr lang="en-US" dirty="0"/>
              <a:t>William Costigan, Guggenheim Investments</a:t>
            </a:r>
          </a:p>
          <a:p>
            <a:r>
              <a:rPr lang="en-US" dirty="0"/>
              <a:t>Ramona Persaud, Fidelity Investments</a:t>
            </a:r>
          </a:p>
          <a:p>
            <a:endParaRPr lang="en-US" dirty="0"/>
          </a:p>
        </p:txBody>
      </p:sp>
      <p:sp>
        <p:nvSpPr>
          <p:cNvPr id="6" name="Text Placeholder 5">
            <a:extLst>
              <a:ext uri="{FF2B5EF4-FFF2-40B4-BE49-F238E27FC236}">
                <a16:creationId xmlns:a16="http://schemas.microsoft.com/office/drawing/2014/main" id="{A2889BDA-9ACA-48C1-8C40-01C2C0651CCB}"/>
              </a:ext>
            </a:extLst>
          </p:cNvPr>
          <p:cNvSpPr>
            <a:spLocks noGrp="1"/>
          </p:cNvSpPr>
          <p:nvPr>
            <p:ph type="body" sz="quarter" idx="14"/>
          </p:nvPr>
        </p:nvSpPr>
        <p:spPr>
          <a:xfrm>
            <a:off x="914399" y="4781550"/>
            <a:ext cx="4427537" cy="276225"/>
          </a:xfrm>
        </p:spPr>
        <p:txBody>
          <a:bodyPr>
            <a:normAutofit/>
          </a:bodyPr>
          <a:lstStyle/>
          <a:p>
            <a:r>
              <a:rPr lang="en-US" dirty="0"/>
              <a:t>December 3, 2020</a:t>
            </a:r>
          </a:p>
        </p:txBody>
      </p:sp>
    </p:spTree>
    <p:extLst>
      <p:ext uri="{BB962C8B-B14F-4D97-AF65-F5344CB8AC3E}">
        <p14:creationId xmlns:p14="http://schemas.microsoft.com/office/powerpoint/2010/main" val="219250492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0BAC31-B237-41AF-8F46-9BB5CA458624}"/>
              </a:ext>
            </a:extLst>
          </p:cNvPr>
          <p:cNvSpPr>
            <a:spLocks noGrp="1"/>
          </p:cNvSpPr>
          <p:nvPr>
            <p:ph type="title"/>
          </p:nvPr>
        </p:nvSpPr>
        <p:spPr>
          <a:xfrm>
            <a:off x="228600" y="205740"/>
            <a:ext cx="8787161" cy="384810"/>
          </a:xfrm>
        </p:spPr>
        <p:txBody>
          <a:bodyPr/>
          <a:lstStyle/>
          <a:p>
            <a:r>
              <a:rPr lang="en-US" sz="2000" b="1" dirty="0">
                <a:solidFill>
                  <a:srgbClr val="3A729A"/>
                </a:solidFill>
                <a:latin typeface="+mn-lt"/>
              </a:rPr>
              <a:t>Quarter 1 vs Quarter 3</a:t>
            </a:r>
          </a:p>
        </p:txBody>
      </p:sp>
      <p:sp>
        <p:nvSpPr>
          <p:cNvPr id="4" name="Slide Number Placeholder 3">
            <a:extLst>
              <a:ext uri="{FF2B5EF4-FFF2-40B4-BE49-F238E27FC236}">
                <a16:creationId xmlns:a16="http://schemas.microsoft.com/office/drawing/2014/main" id="{95AD7257-E5B1-493B-B213-B0B3D5B27562}"/>
              </a:ext>
            </a:extLst>
          </p:cNvPr>
          <p:cNvSpPr>
            <a:spLocks noGrp="1"/>
          </p:cNvSpPr>
          <p:nvPr>
            <p:ph type="sldNum" sz="quarter" idx="4"/>
          </p:nvPr>
        </p:nvSpPr>
        <p:spPr/>
        <p:txBody>
          <a:bodyPr/>
          <a:lstStyle/>
          <a:p>
            <a:pPr>
              <a:defRPr/>
            </a:pPr>
            <a:fld id="{8EFA36C8-4231-4206-92AD-DDB39DAC70A9}" type="slidenum">
              <a:rPr lang="en-US" smtClean="0">
                <a:solidFill>
                  <a:srgbClr val="000000">
                    <a:lumMod val="65000"/>
                    <a:lumOff val="35000"/>
                  </a:srgbClr>
                </a:solidFill>
              </a:rPr>
              <a:pPr>
                <a:defRPr/>
              </a:pPr>
              <a:t>10</a:t>
            </a:fld>
            <a:endParaRPr lang="en-US" dirty="0">
              <a:solidFill>
                <a:srgbClr val="000000">
                  <a:lumMod val="65000"/>
                  <a:lumOff val="35000"/>
                </a:srgbClr>
              </a:solidFill>
            </a:endParaRPr>
          </a:p>
        </p:txBody>
      </p:sp>
      <p:pic>
        <p:nvPicPr>
          <p:cNvPr id="5" name="Picture 4">
            <a:extLst>
              <a:ext uri="{FF2B5EF4-FFF2-40B4-BE49-F238E27FC236}">
                <a16:creationId xmlns:a16="http://schemas.microsoft.com/office/drawing/2014/main" id="{C4AD3824-B338-46EC-9A6C-632043A4D63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28365" y="192688"/>
            <a:ext cx="1158447" cy="348461"/>
          </a:xfrm>
          <a:prstGeom prst="rect">
            <a:avLst/>
          </a:prstGeom>
        </p:spPr>
      </p:pic>
      <p:graphicFrame>
        <p:nvGraphicFramePr>
          <p:cNvPr id="6" name="Content Placeholder 5">
            <a:extLst>
              <a:ext uri="{FF2B5EF4-FFF2-40B4-BE49-F238E27FC236}">
                <a16:creationId xmlns:a16="http://schemas.microsoft.com/office/drawing/2014/main" id="{4913FE8B-F821-4225-B04E-EB2826ECBC47}"/>
              </a:ext>
            </a:extLst>
          </p:cNvPr>
          <p:cNvGraphicFramePr>
            <a:graphicFrameLocks noGrp="1"/>
          </p:cNvGraphicFramePr>
          <p:nvPr>
            <p:ph idx="1"/>
            <p:extLst>
              <p:ext uri="{D42A27DB-BD31-4B8C-83A1-F6EECF244321}">
                <p14:modId xmlns:p14="http://schemas.microsoft.com/office/powerpoint/2010/main" val="759255733"/>
              </p:ext>
            </p:extLst>
          </p:nvPr>
        </p:nvGraphicFramePr>
        <p:xfrm>
          <a:off x="457200" y="1028700"/>
          <a:ext cx="4114800" cy="31432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a:extLst>
              <a:ext uri="{FF2B5EF4-FFF2-40B4-BE49-F238E27FC236}">
                <a16:creationId xmlns:a16="http://schemas.microsoft.com/office/drawing/2014/main" id="{49BD8C0D-C605-4F74-8394-1FEE46400AB7}"/>
              </a:ext>
            </a:extLst>
          </p:cNvPr>
          <p:cNvGraphicFramePr>
            <a:graphicFrameLocks/>
          </p:cNvGraphicFramePr>
          <p:nvPr>
            <p:extLst>
              <p:ext uri="{D42A27DB-BD31-4B8C-83A1-F6EECF244321}">
                <p14:modId xmlns:p14="http://schemas.microsoft.com/office/powerpoint/2010/main" val="1059828476"/>
              </p:ext>
            </p:extLst>
          </p:nvPr>
        </p:nvGraphicFramePr>
        <p:xfrm>
          <a:off x="4827457" y="957370"/>
          <a:ext cx="4114800" cy="3145536"/>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413BA183-4E0B-48BA-BB19-1048176B7661}"/>
              </a:ext>
            </a:extLst>
          </p:cNvPr>
          <p:cNvSpPr txBox="1"/>
          <p:nvPr/>
        </p:nvSpPr>
        <p:spPr>
          <a:xfrm rot="16200000">
            <a:off x="4679209" y="2216337"/>
            <a:ext cx="474489" cy="138499"/>
          </a:xfrm>
          <a:prstGeom prst="rect">
            <a:avLst/>
          </a:prstGeom>
          <a:noFill/>
        </p:spPr>
        <p:txBody>
          <a:bodyPr wrap="none" lIns="0" tIns="0" rIns="0" bIns="0" rtlCol="0">
            <a:spAutoFit/>
          </a:bodyPr>
          <a:lstStyle/>
          <a:p>
            <a:pPr algn="l"/>
            <a:r>
              <a:rPr lang="en-US" sz="900" b="0" dirty="0">
                <a:solidFill>
                  <a:schemeClr val="tx1"/>
                </a:solidFill>
              </a:rPr>
              <a:t>(Percent)</a:t>
            </a:r>
          </a:p>
        </p:txBody>
      </p:sp>
      <p:sp>
        <p:nvSpPr>
          <p:cNvPr id="12" name="Rectangle 11">
            <a:extLst>
              <a:ext uri="{FF2B5EF4-FFF2-40B4-BE49-F238E27FC236}">
                <a16:creationId xmlns:a16="http://schemas.microsoft.com/office/drawing/2014/main" id="{75111620-39E0-4657-9396-332CF18998D8}"/>
              </a:ext>
            </a:extLst>
          </p:cNvPr>
          <p:cNvSpPr/>
          <p:nvPr/>
        </p:nvSpPr>
        <p:spPr>
          <a:xfrm>
            <a:off x="1085849" y="3975919"/>
            <a:ext cx="2857501" cy="884297"/>
          </a:xfrm>
          <a:prstGeom prst="rect">
            <a:avLst/>
          </a:prstGeom>
          <a:solidFill>
            <a:srgbClr val="E8EA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50" dirty="0">
              <a:latin typeface="+mj-lt"/>
            </a:endParaRPr>
          </a:p>
        </p:txBody>
      </p:sp>
      <p:sp>
        <p:nvSpPr>
          <p:cNvPr id="13" name="Rectangle 12">
            <a:extLst>
              <a:ext uri="{FF2B5EF4-FFF2-40B4-BE49-F238E27FC236}">
                <a16:creationId xmlns:a16="http://schemas.microsoft.com/office/drawing/2014/main" id="{3828387F-6D33-4411-AA05-77D0BF926ED3}"/>
              </a:ext>
            </a:extLst>
          </p:cNvPr>
          <p:cNvSpPr/>
          <p:nvPr/>
        </p:nvSpPr>
        <p:spPr>
          <a:xfrm>
            <a:off x="5492739" y="3943350"/>
            <a:ext cx="2857501" cy="884297"/>
          </a:xfrm>
          <a:prstGeom prst="rect">
            <a:avLst/>
          </a:prstGeom>
          <a:solidFill>
            <a:srgbClr val="E8EA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50" dirty="0">
              <a:latin typeface="+mj-lt"/>
            </a:endParaRPr>
          </a:p>
        </p:txBody>
      </p:sp>
      <p:graphicFrame>
        <p:nvGraphicFramePr>
          <p:cNvPr id="14" name="Table 14">
            <a:extLst>
              <a:ext uri="{FF2B5EF4-FFF2-40B4-BE49-F238E27FC236}">
                <a16:creationId xmlns:a16="http://schemas.microsoft.com/office/drawing/2014/main" id="{6F4C264B-9420-4857-8F3B-E52DEDF6A620}"/>
              </a:ext>
            </a:extLst>
          </p:cNvPr>
          <p:cNvGraphicFramePr>
            <a:graphicFrameLocks noGrp="1"/>
          </p:cNvGraphicFramePr>
          <p:nvPr>
            <p:extLst>
              <p:ext uri="{D42A27DB-BD31-4B8C-83A1-F6EECF244321}">
                <p14:modId xmlns:p14="http://schemas.microsoft.com/office/powerpoint/2010/main" val="4051233348"/>
              </p:ext>
            </p:extLst>
          </p:nvPr>
        </p:nvGraphicFramePr>
        <p:xfrm>
          <a:off x="1200038" y="4095407"/>
          <a:ext cx="2667000" cy="645320"/>
        </p:xfrm>
        <a:graphic>
          <a:graphicData uri="http://schemas.openxmlformats.org/drawingml/2006/table">
            <a:tbl>
              <a:tblPr firstRow="1" bandRow="1">
                <a:tableStyleId>{2D5ABB26-0587-4C30-8999-92F81FD0307C}</a:tableStyleId>
              </a:tblPr>
              <a:tblGrid>
                <a:gridCol w="1333500">
                  <a:extLst>
                    <a:ext uri="{9D8B030D-6E8A-4147-A177-3AD203B41FA5}">
                      <a16:colId xmlns:a16="http://schemas.microsoft.com/office/drawing/2014/main" val="3478042091"/>
                    </a:ext>
                  </a:extLst>
                </a:gridCol>
                <a:gridCol w="1333500">
                  <a:extLst>
                    <a:ext uri="{9D8B030D-6E8A-4147-A177-3AD203B41FA5}">
                      <a16:colId xmlns:a16="http://schemas.microsoft.com/office/drawing/2014/main" val="2477572063"/>
                    </a:ext>
                  </a:extLst>
                </a:gridCol>
              </a:tblGrid>
              <a:tr h="91847">
                <a:tc>
                  <a:txBody>
                    <a:bodyPr/>
                    <a:lstStyle/>
                    <a:p>
                      <a:pPr lvl="0" algn="l" rtl="0" fontAlgn="ctr"/>
                      <a:r>
                        <a:rPr lang="en-US" sz="800" b="0" i="0" u="none" strike="noStrike" dirty="0">
                          <a:solidFill>
                            <a:schemeClr val="tx1">
                              <a:lumMod val="65000"/>
                              <a:lumOff val="35000"/>
                            </a:schemeClr>
                          </a:solidFill>
                          <a:effectLst/>
                          <a:latin typeface="+mj-lt"/>
                          <a:ea typeface="Roboto" panose="02000000000000000000" pitchFamily="2" charset="0"/>
                        </a:rPr>
                        <a:t>DURATION</a:t>
                      </a:r>
                    </a:p>
                  </a:txBody>
                  <a:tcPr marL="7144" marR="7144" marT="7144" marB="0" anchor="ctr"/>
                </a:tc>
                <a:tc>
                  <a:txBody>
                    <a:bodyPr/>
                    <a:lstStyle/>
                    <a:p>
                      <a:pPr algn="ctr" fontAlgn="b"/>
                      <a:r>
                        <a:rPr lang="en-US" sz="800" b="0" i="0" u="none" strike="noStrike" dirty="0">
                          <a:solidFill>
                            <a:schemeClr val="tx2"/>
                          </a:solidFill>
                          <a:effectLst/>
                          <a:latin typeface="+mj-lt"/>
                          <a:ea typeface="Roboto" panose="02000000000000000000" pitchFamily="2" charset="0"/>
                        </a:rPr>
                        <a:t>2.60 years</a:t>
                      </a:r>
                    </a:p>
                  </a:txBody>
                  <a:tcPr marL="0" marR="0" marT="0" marB="0" anchor="ctr"/>
                </a:tc>
                <a:extLst>
                  <a:ext uri="{0D108BD9-81ED-4DB2-BD59-A6C34878D82A}">
                    <a16:rowId xmlns:a16="http://schemas.microsoft.com/office/drawing/2014/main" val="3933102193"/>
                  </a:ext>
                </a:extLst>
              </a:tr>
              <a:tr h="91847">
                <a:tc>
                  <a:txBody>
                    <a:bodyPr/>
                    <a:lstStyle/>
                    <a:p>
                      <a:pPr lvl="0" algn="l" rtl="0" fontAlgn="ctr"/>
                      <a:r>
                        <a:rPr lang="en-US" sz="800" b="0" i="0" u="none" strike="noStrike" dirty="0">
                          <a:solidFill>
                            <a:schemeClr val="tx1">
                              <a:lumMod val="65000"/>
                              <a:lumOff val="35000"/>
                            </a:schemeClr>
                          </a:solidFill>
                          <a:effectLst/>
                          <a:latin typeface="+mj-lt"/>
                          <a:ea typeface="Roboto" panose="02000000000000000000" pitchFamily="2" charset="0"/>
                        </a:rPr>
                        <a:t>CURRENT YIELD</a:t>
                      </a:r>
                    </a:p>
                  </a:txBody>
                  <a:tcPr marL="7144" marR="7144" marT="7144" marB="0" anchor="ctr"/>
                </a:tc>
                <a:tc>
                  <a:txBody>
                    <a:bodyPr/>
                    <a:lstStyle/>
                    <a:p>
                      <a:pPr algn="ctr" fontAlgn="b"/>
                      <a:r>
                        <a:rPr lang="en-US" sz="800" b="0" i="0" u="none" strike="noStrike" dirty="0">
                          <a:solidFill>
                            <a:schemeClr val="tx2"/>
                          </a:solidFill>
                          <a:effectLst/>
                          <a:latin typeface="+mj-lt"/>
                          <a:ea typeface="Roboto" panose="02000000000000000000" pitchFamily="2" charset="0"/>
                        </a:rPr>
                        <a:t>4.82%</a:t>
                      </a:r>
                    </a:p>
                  </a:txBody>
                  <a:tcPr marL="0" marR="0" marT="0" marB="0" anchor="ctr"/>
                </a:tc>
                <a:extLst>
                  <a:ext uri="{0D108BD9-81ED-4DB2-BD59-A6C34878D82A}">
                    <a16:rowId xmlns:a16="http://schemas.microsoft.com/office/drawing/2014/main" val="1717177274"/>
                  </a:ext>
                </a:extLst>
              </a:tr>
              <a:tr h="91847">
                <a:tc>
                  <a:txBody>
                    <a:bodyPr/>
                    <a:lstStyle/>
                    <a:p>
                      <a:pPr lvl="0" algn="l" rtl="0" fontAlgn="ctr"/>
                      <a:r>
                        <a:rPr lang="en-US" sz="800" b="0" i="0" u="none" strike="noStrike" dirty="0">
                          <a:solidFill>
                            <a:schemeClr val="tx1">
                              <a:lumMod val="65000"/>
                              <a:lumOff val="35000"/>
                            </a:schemeClr>
                          </a:solidFill>
                          <a:effectLst/>
                          <a:latin typeface="+mj-lt"/>
                          <a:ea typeface="Roboto" panose="02000000000000000000" pitchFamily="2" charset="0"/>
                        </a:rPr>
                        <a:t>YIELD TO MATURITY</a:t>
                      </a:r>
                    </a:p>
                  </a:txBody>
                  <a:tcPr marL="7144" marR="7144" marT="7144" marB="0" anchor="ctr"/>
                </a:tc>
                <a:tc>
                  <a:txBody>
                    <a:bodyPr/>
                    <a:lstStyle/>
                    <a:p>
                      <a:pPr algn="ctr" fontAlgn="b"/>
                      <a:r>
                        <a:rPr lang="en-US" sz="800" b="0" i="0" u="none" strike="noStrike" dirty="0">
                          <a:solidFill>
                            <a:schemeClr val="tx2"/>
                          </a:solidFill>
                          <a:effectLst/>
                          <a:latin typeface="+mj-lt"/>
                          <a:ea typeface="Roboto" panose="02000000000000000000" pitchFamily="2" charset="0"/>
                        </a:rPr>
                        <a:t>4.42%</a:t>
                      </a:r>
                    </a:p>
                  </a:txBody>
                  <a:tcPr marL="0" marR="0" marT="0" marB="0" anchor="ctr"/>
                </a:tc>
                <a:extLst>
                  <a:ext uri="{0D108BD9-81ED-4DB2-BD59-A6C34878D82A}">
                    <a16:rowId xmlns:a16="http://schemas.microsoft.com/office/drawing/2014/main" val="3925622682"/>
                  </a:ext>
                </a:extLst>
              </a:tr>
              <a:tr h="91847">
                <a:tc>
                  <a:txBody>
                    <a:bodyPr/>
                    <a:lstStyle/>
                    <a:p>
                      <a:pPr lvl="0" algn="l" rtl="0" fontAlgn="ctr"/>
                      <a:r>
                        <a:rPr lang="en-US" sz="800" b="0" i="0" u="none" strike="noStrike" dirty="0">
                          <a:solidFill>
                            <a:schemeClr val="tx1">
                              <a:lumMod val="65000"/>
                              <a:lumOff val="35000"/>
                            </a:schemeClr>
                          </a:solidFill>
                          <a:effectLst/>
                          <a:latin typeface="+mj-lt"/>
                          <a:ea typeface="Roboto" panose="02000000000000000000" pitchFamily="2" charset="0"/>
                        </a:rPr>
                        <a:t>YIELD TO WORST</a:t>
                      </a:r>
                    </a:p>
                  </a:txBody>
                  <a:tcPr marL="7144" marR="7144" marT="7144" marB="0" anchor="ctr"/>
                </a:tc>
                <a:tc>
                  <a:txBody>
                    <a:bodyPr/>
                    <a:lstStyle/>
                    <a:p>
                      <a:pPr algn="ctr" fontAlgn="b"/>
                      <a:r>
                        <a:rPr lang="en-US" sz="800" b="0" i="0" u="none" strike="noStrike" dirty="0">
                          <a:solidFill>
                            <a:schemeClr val="tx2"/>
                          </a:solidFill>
                          <a:effectLst/>
                          <a:latin typeface="+mj-lt"/>
                          <a:ea typeface="Roboto" panose="02000000000000000000" pitchFamily="2" charset="0"/>
                        </a:rPr>
                        <a:t>3.47%</a:t>
                      </a:r>
                    </a:p>
                  </a:txBody>
                  <a:tcPr marL="0" marR="0" marT="0" marB="0" anchor="ctr"/>
                </a:tc>
                <a:extLst>
                  <a:ext uri="{0D108BD9-81ED-4DB2-BD59-A6C34878D82A}">
                    <a16:rowId xmlns:a16="http://schemas.microsoft.com/office/drawing/2014/main" val="610433645"/>
                  </a:ext>
                </a:extLst>
              </a:tr>
              <a:tr h="91847">
                <a:tc>
                  <a:txBody>
                    <a:bodyPr/>
                    <a:lstStyle/>
                    <a:p>
                      <a:pPr lvl="0" algn="l" rtl="0" fontAlgn="ctr"/>
                      <a:r>
                        <a:rPr lang="en-US" sz="800" b="0" i="0" u="none" strike="noStrike" dirty="0">
                          <a:solidFill>
                            <a:schemeClr val="tx1">
                              <a:lumMod val="65000"/>
                              <a:lumOff val="35000"/>
                            </a:schemeClr>
                          </a:solidFill>
                          <a:effectLst/>
                          <a:latin typeface="+mj-lt"/>
                          <a:ea typeface="Roboto" panose="02000000000000000000" pitchFamily="2" charset="0"/>
                        </a:rPr>
                        <a:t>CREDIT QUALITY</a:t>
                      </a:r>
                    </a:p>
                  </a:txBody>
                  <a:tcPr marL="7144" marR="7144" marT="7144" marB="0" anchor="ctr"/>
                </a:tc>
                <a:tc>
                  <a:txBody>
                    <a:bodyPr/>
                    <a:lstStyle/>
                    <a:p>
                      <a:pPr algn="ctr" fontAlgn="b"/>
                      <a:r>
                        <a:rPr lang="en-US" sz="800" b="0" i="0" u="none" strike="noStrike" dirty="0">
                          <a:solidFill>
                            <a:schemeClr val="tx2"/>
                          </a:solidFill>
                          <a:effectLst/>
                          <a:latin typeface="+mj-lt"/>
                          <a:ea typeface="Roboto" panose="02000000000000000000" pitchFamily="2" charset="0"/>
                        </a:rPr>
                        <a:t>A-</a:t>
                      </a:r>
                    </a:p>
                  </a:txBody>
                  <a:tcPr marL="0" marR="0" marT="0" marB="0" anchor="ctr"/>
                </a:tc>
                <a:extLst>
                  <a:ext uri="{0D108BD9-81ED-4DB2-BD59-A6C34878D82A}">
                    <a16:rowId xmlns:a16="http://schemas.microsoft.com/office/drawing/2014/main" val="1128820249"/>
                  </a:ext>
                </a:extLst>
              </a:tr>
            </a:tbl>
          </a:graphicData>
        </a:graphic>
      </p:graphicFrame>
      <p:graphicFrame>
        <p:nvGraphicFramePr>
          <p:cNvPr id="15" name="Table 14">
            <a:extLst>
              <a:ext uri="{FF2B5EF4-FFF2-40B4-BE49-F238E27FC236}">
                <a16:creationId xmlns:a16="http://schemas.microsoft.com/office/drawing/2014/main" id="{90472005-E045-4920-BB57-E6532214CF7B}"/>
              </a:ext>
            </a:extLst>
          </p:cNvPr>
          <p:cNvGraphicFramePr>
            <a:graphicFrameLocks noGrp="1"/>
          </p:cNvGraphicFramePr>
          <p:nvPr>
            <p:extLst>
              <p:ext uri="{D42A27DB-BD31-4B8C-83A1-F6EECF244321}">
                <p14:modId xmlns:p14="http://schemas.microsoft.com/office/powerpoint/2010/main" val="2915795704"/>
              </p:ext>
            </p:extLst>
          </p:nvPr>
        </p:nvGraphicFramePr>
        <p:xfrm>
          <a:off x="5683240" y="4062838"/>
          <a:ext cx="2667000" cy="645320"/>
        </p:xfrm>
        <a:graphic>
          <a:graphicData uri="http://schemas.openxmlformats.org/drawingml/2006/table">
            <a:tbl>
              <a:tblPr firstRow="1" bandRow="1">
                <a:tableStyleId>{2D5ABB26-0587-4C30-8999-92F81FD0307C}</a:tableStyleId>
              </a:tblPr>
              <a:tblGrid>
                <a:gridCol w="1333500">
                  <a:extLst>
                    <a:ext uri="{9D8B030D-6E8A-4147-A177-3AD203B41FA5}">
                      <a16:colId xmlns:a16="http://schemas.microsoft.com/office/drawing/2014/main" val="3478042091"/>
                    </a:ext>
                  </a:extLst>
                </a:gridCol>
                <a:gridCol w="1333500">
                  <a:extLst>
                    <a:ext uri="{9D8B030D-6E8A-4147-A177-3AD203B41FA5}">
                      <a16:colId xmlns:a16="http://schemas.microsoft.com/office/drawing/2014/main" val="2477572063"/>
                    </a:ext>
                  </a:extLst>
                </a:gridCol>
              </a:tblGrid>
              <a:tr h="91847">
                <a:tc>
                  <a:txBody>
                    <a:bodyPr/>
                    <a:lstStyle/>
                    <a:p>
                      <a:pPr lvl="0" algn="l" rtl="0" fontAlgn="ctr"/>
                      <a:r>
                        <a:rPr lang="en-US" sz="800" b="0" i="0" u="none" strike="noStrike" dirty="0">
                          <a:solidFill>
                            <a:schemeClr val="tx1">
                              <a:lumMod val="65000"/>
                              <a:lumOff val="35000"/>
                            </a:schemeClr>
                          </a:solidFill>
                          <a:effectLst/>
                          <a:latin typeface="+mj-lt"/>
                          <a:ea typeface="Roboto" panose="02000000000000000000" pitchFamily="2" charset="0"/>
                        </a:rPr>
                        <a:t>DURATION</a:t>
                      </a:r>
                    </a:p>
                  </a:txBody>
                  <a:tcPr marL="7144" marR="7144" marT="7144" marB="0" anchor="ctr"/>
                </a:tc>
                <a:tc>
                  <a:txBody>
                    <a:bodyPr/>
                    <a:lstStyle/>
                    <a:p>
                      <a:pPr algn="ctr" fontAlgn="b"/>
                      <a:r>
                        <a:rPr lang="en-US" sz="800" b="0" i="0" u="none" strike="noStrike" dirty="0">
                          <a:solidFill>
                            <a:schemeClr val="tx2"/>
                          </a:solidFill>
                          <a:effectLst/>
                          <a:latin typeface="+mj-lt"/>
                          <a:ea typeface="Roboto" panose="02000000000000000000" pitchFamily="2" charset="0"/>
                        </a:rPr>
                        <a:t>3.52 years</a:t>
                      </a:r>
                    </a:p>
                  </a:txBody>
                  <a:tcPr marL="0" marR="0" marT="0" marB="0" anchor="b"/>
                </a:tc>
                <a:extLst>
                  <a:ext uri="{0D108BD9-81ED-4DB2-BD59-A6C34878D82A}">
                    <a16:rowId xmlns:a16="http://schemas.microsoft.com/office/drawing/2014/main" val="3933102193"/>
                  </a:ext>
                </a:extLst>
              </a:tr>
              <a:tr h="91847">
                <a:tc>
                  <a:txBody>
                    <a:bodyPr/>
                    <a:lstStyle/>
                    <a:p>
                      <a:pPr lvl="0" algn="l" rtl="0" fontAlgn="ctr"/>
                      <a:r>
                        <a:rPr lang="en-US" sz="800" b="0" i="0" u="none" strike="noStrike" dirty="0">
                          <a:solidFill>
                            <a:schemeClr val="tx1">
                              <a:lumMod val="65000"/>
                              <a:lumOff val="35000"/>
                            </a:schemeClr>
                          </a:solidFill>
                          <a:effectLst/>
                          <a:latin typeface="+mj-lt"/>
                          <a:ea typeface="Roboto" panose="02000000000000000000" pitchFamily="2" charset="0"/>
                        </a:rPr>
                        <a:t>CURRENT YIELD</a:t>
                      </a:r>
                    </a:p>
                  </a:txBody>
                  <a:tcPr marL="7144" marR="7144" marT="7144" marB="0" anchor="ctr"/>
                </a:tc>
                <a:tc>
                  <a:txBody>
                    <a:bodyPr/>
                    <a:lstStyle/>
                    <a:p>
                      <a:pPr algn="ctr" fontAlgn="b"/>
                      <a:r>
                        <a:rPr lang="en-US" sz="800" b="0" i="0" u="none" strike="noStrike" dirty="0">
                          <a:solidFill>
                            <a:schemeClr val="tx2"/>
                          </a:solidFill>
                          <a:effectLst/>
                          <a:latin typeface="+mj-lt"/>
                          <a:ea typeface="Roboto" panose="02000000000000000000" pitchFamily="2" charset="0"/>
                        </a:rPr>
                        <a:t>5.19%</a:t>
                      </a:r>
                    </a:p>
                  </a:txBody>
                  <a:tcPr marL="0" marR="0" marT="0" marB="0" anchor="b"/>
                </a:tc>
                <a:extLst>
                  <a:ext uri="{0D108BD9-81ED-4DB2-BD59-A6C34878D82A}">
                    <a16:rowId xmlns:a16="http://schemas.microsoft.com/office/drawing/2014/main" val="1717177274"/>
                  </a:ext>
                </a:extLst>
              </a:tr>
              <a:tr h="91847">
                <a:tc>
                  <a:txBody>
                    <a:bodyPr/>
                    <a:lstStyle/>
                    <a:p>
                      <a:pPr lvl="0" algn="l" rtl="0" fontAlgn="ctr"/>
                      <a:r>
                        <a:rPr lang="en-US" sz="800" b="0" i="0" u="none" strike="noStrike" dirty="0">
                          <a:solidFill>
                            <a:schemeClr val="tx1">
                              <a:lumMod val="65000"/>
                              <a:lumOff val="35000"/>
                            </a:schemeClr>
                          </a:solidFill>
                          <a:effectLst/>
                          <a:latin typeface="+mj-lt"/>
                          <a:ea typeface="Roboto" panose="02000000000000000000" pitchFamily="2" charset="0"/>
                        </a:rPr>
                        <a:t>YIELD TO MATURITY</a:t>
                      </a:r>
                    </a:p>
                  </a:txBody>
                  <a:tcPr marL="7144" marR="7144" marT="7144" marB="0" anchor="ctr"/>
                </a:tc>
                <a:tc>
                  <a:txBody>
                    <a:bodyPr/>
                    <a:lstStyle/>
                    <a:p>
                      <a:pPr algn="ctr" fontAlgn="b"/>
                      <a:r>
                        <a:rPr lang="en-US" sz="800" b="0" i="0" u="none" strike="noStrike" dirty="0">
                          <a:solidFill>
                            <a:schemeClr val="tx2"/>
                          </a:solidFill>
                          <a:effectLst/>
                          <a:latin typeface="+mj-lt"/>
                          <a:ea typeface="Roboto" panose="02000000000000000000" pitchFamily="2" charset="0"/>
                        </a:rPr>
                        <a:t>5.05%</a:t>
                      </a:r>
                    </a:p>
                  </a:txBody>
                  <a:tcPr marL="0" marR="0" marT="0" marB="0" anchor="b"/>
                </a:tc>
                <a:extLst>
                  <a:ext uri="{0D108BD9-81ED-4DB2-BD59-A6C34878D82A}">
                    <a16:rowId xmlns:a16="http://schemas.microsoft.com/office/drawing/2014/main" val="3925622682"/>
                  </a:ext>
                </a:extLst>
              </a:tr>
              <a:tr h="91847">
                <a:tc>
                  <a:txBody>
                    <a:bodyPr/>
                    <a:lstStyle/>
                    <a:p>
                      <a:pPr lvl="0" algn="l" rtl="0" fontAlgn="ctr"/>
                      <a:r>
                        <a:rPr lang="en-US" sz="800" b="0" i="0" u="none" strike="noStrike" dirty="0">
                          <a:solidFill>
                            <a:schemeClr val="tx1">
                              <a:lumMod val="65000"/>
                              <a:lumOff val="35000"/>
                            </a:schemeClr>
                          </a:solidFill>
                          <a:effectLst/>
                          <a:latin typeface="+mj-lt"/>
                          <a:ea typeface="Roboto" panose="02000000000000000000" pitchFamily="2" charset="0"/>
                        </a:rPr>
                        <a:t>YIELD TO WORST</a:t>
                      </a:r>
                    </a:p>
                  </a:txBody>
                  <a:tcPr marL="7144" marR="7144" marT="7144" marB="0" anchor="ctr"/>
                </a:tc>
                <a:tc>
                  <a:txBody>
                    <a:bodyPr/>
                    <a:lstStyle/>
                    <a:p>
                      <a:pPr algn="ctr" fontAlgn="b"/>
                      <a:r>
                        <a:rPr lang="en-US" sz="800" b="0" i="0" u="none" strike="noStrike" dirty="0">
                          <a:solidFill>
                            <a:schemeClr val="tx2"/>
                          </a:solidFill>
                          <a:effectLst/>
                          <a:latin typeface="+mj-lt"/>
                          <a:ea typeface="Roboto" panose="02000000000000000000" pitchFamily="2" charset="0"/>
                        </a:rPr>
                        <a:t>4.44%</a:t>
                      </a:r>
                    </a:p>
                  </a:txBody>
                  <a:tcPr marL="0" marR="0" marT="0" marB="0" anchor="b"/>
                </a:tc>
                <a:extLst>
                  <a:ext uri="{0D108BD9-81ED-4DB2-BD59-A6C34878D82A}">
                    <a16:rowId xmlns:a16="http://schemas.microsoft.com/office/drawing/2014/main" val="610433645"/>
                  </a:ext>
                </a:extLst>
              </a:tr>
              <a:tr h="91847">
                <a:tc>
                  <a:txBody>
                    <a:bodyPr/>
                    <a:lstStyle/>
                    <a:p>
                      <a:pPr lvl="0" algn="l" rtl="0" fontAlgn="ctr"/>
                      <a:r>
                        <a:rPr lang="en-US" sz="800" b="0" i="0" u="none" strike="noStrike" dirty="0">
                          <a:solidFill>
                            <a:schemeClr val="tx1">
                              <a:lumMod val="65000"/>
                              <a:lumOff val="35000"/>
                            </a:schemeClr>
                          </a:solidFill>
                          <a:effectLst/>
                          <a:latin typeface="+mj-lt"/>
                          <a:ea typeface="Roboto" panose="02000000000000000000" pitchFamily="2" charset="0"/>
                        </a:rPr>
                        <a:t>CREDIT QUALITY</a:t>
                      </a:r>
                    </a:p>
                  </a:txBody>
                  <a:tcPr marL="7144" marR="7144" marT="7144" marB="0" anchor="ctr"/>
                </a:tc>
                <a:tc>
                  <a:txBody>
                    <a:bodyPr/>
                    <a:lstStyle/>
                    <a:p>
                      <a:pPr algn="ctr" fontAlgn="b"/>
                      <a:r>
                        <a:rPr lang="en-US" sz="800" b="0" i="0" u="none" strike="noStrike" dirty="0">
                          <a:solidFill>
                            <a:schemeClr val="tx2"/>
                          </a:solidFill>
                          <a:effectLst/>
                          <a:latin typeface="+mj-lt"/>
                          <a:ea typeface="Roboto" panose="02000000000000000000" pitchFamily="2" charset="0"/>
                        </a:rPr>
                        <a:t>BBB</a:t>
                      </a:r>
                    </a:p>
                  </a:txBody>
                  <a:tcPr marL="0" marR="0" marT="0" marB="0" anchor="b"/>
                </a:tc>
                <a:extLst>
                  <a:ext uri="{0D108BD9-81ED-4DB2-BD59-A6C34878D82A}">
                    <a16:rowId xmlns:a16="http://schemas.microsoft.com/office/drawing/2014/main" val="1128820249"/>
                  </a:ext>
                </a:extLst>
              </a:tr>
            </a:tbl>
          </a:graphicData>
        </a:graphic>
      </p:graphicFrame>
      <p:sp>
        <p:nvSpPr>
          <p:cNvPr id="16" name="TextBox 15">
            <a:extLst>
              <a:ext uri="{FF2B5EF4-FFF2-40B4-BE49-F238E27FC236}">
                <a16:creationId xmlns:a16="http://schemas.microsoft.com/office/drawing/2014/main" id="{842EC41D-7058-40E5-916E-270CF3FF3EE2}"/>
              </a:ext>
            </a:extLst>
          </p:cNvPr>
          <p:cNvSpPr txBox="1"/>
          <p:nvPr/>
        </p:nvSpPr>
        <p:spPr>
          <a:xfrm>
            <a:off x="494982" y="751701"/>
            <a:ext cx="1181734" cy="276999"/>
          </a:xfrm>
          <a:prstGeom prst="rect">
            <a:avLst/>
          </a:prstGeom>
          <a:noFill/>
        </p:spPr>
        <p:txBody>
          <a:bodyPr wrap="none" rtlCol="0">
            <a:spAutoFit/>
          </a:bodyPr>
          <a:lstStyle/>
          <a:p>
            <a:r>
              <a:rPr lang="en-US" sz="1200" b="1" dirty="0">
                <a:solidFill>
                  <a:srgbClr val="3A729A"/>
                </a:solidFill>
                <a:latin typeface="+mj-lt"/>
                <a:ea typeface="Roboto" panose="02000000000000000000" pitchFamily="2" charset="0"/>
              </a:rPr>
              <a:t>MARCH 2020 </a:t>
            </a:r>
          </a:p>
        </p:txBody>
      </p:sp>
      <p:cxnSp>
        <p:nvCxnSpPr>
          <p:cNvPr id="17" name="Straight Connector 16">
            <a:extLst>
              <a:ext uri="{FF2B5EF4-FFF2-40B4-BE49-F238E27FC236}">
                <a16:creationId xmlns:a16="http://schemas.microsoft.com/office/drawing/2014/main" id="{49A4AE32-473F-4588-AF32-3B581080AAF5}"/>
              </a:ext>
            </a:extLst>
          </p:cNvPr>
          <p:cNvCxnSpPr>
            <a:cxnSpLocks/>
          </p:cNvCxnSpPr>
          <p:nvPr/>
        </p:nvCxnSpPr>
        <p:spPr>
          <a:xfrm>
            <a:off x="598358" y="973866"/>
            <a:ext cx="3600450" cy="0"/>
          </a:xfrm>
          <a:prstGeom prst="line">
            <a:avLst/>
          </a:prstGeom>
          <a:ln>
            <a:solidFill>
              <a:schemeClr val="accent4"/>
            </a:solidFill>
          </a:ln>
        </p:spPr>
        <p:style>
          <a:lnRef idx="1">
            <a:schemeClr val="accent2"/>
          </a:lnRef>
          <a:fillRef idx="0">
            <a:schemeClr val="accent2"/>
          </a:fillRef>
          <a:effectRef idx="0">
            <a:schemeClr val="accent2"/>
          </a:effectRef>
          <a:fontRef idx="minor">
            <a:schemeClr val="tx1"/>
          </a:fontRef>
        </p:style>
      </p:cxnSp>
      <p:sp>
        <p:nvSpPr>
          <p:cNvPr id="18" name="TextBox 17">
            <a:extLst>
              <a:ext uri="{FF2B5EF4-FFF2-40B4-BE49-F238E27FC236}">
                <a16:creationId xmlns:a16="http://schemas.microsoft.com/office/drawing/2014/main" id="{FCAB303B-B5FE-40DB-A1E1-327E4BB5FE46}"/>
              </a:ext>
            </a:extLst>
          </p:cNvPr>
          <p:cNvSpPr txBox="1"/>
          <p:nvPr/>
        </p:nvSpPr>
        <p:spPr>
          <a:xfrm>
            <a:off x="4916453" y="736486"/>
            <a:ext cx="1619354" cy="276999"/>
          </a:xfrm>
          <a:prstGeom prst="rect">
            <a:avLst/>
          </a:prstGeom>
          <a:noFill/>
        </p:spPr>
        <p:txBody>
          <a:bodyPr wrap="none" rtlCol="0">
            <a:spAutoFit/>
          </a:bodyPr>
          <a:lstStyle/>
          <a:p>
            <a:r>
              <a:rPr lang="en-US" sz="1200" b="1" dirty="0">
                <a:solidFill>
                  <a:srgbClr val="3A729A"/>
                </a:solidFill>
                <a:latin typeface="+mj-lt"/>
                <a:ea typeface="Roboto" panose="02000000000000000000" pitchFamily="2" charset="0"/>
              </a:rPr>
              <a:t>SEPTEMBER 2020 </a:t>
            </a:r>
          </a:p>
        </p:txBody>
      </p:sp>
      <p:cxnSp>
        <p:nvCxnSpPr>
          <p:cNvPr id="19" name="Straight Connector 18">
            <a:extLst>
              <a:ext uri="{FF2B5EF4-FFF2-40B4-BE49-F238E27FC236}">
                <a16:creationId xmlns:a16="http://schemas.microsoft.com/office/drawing/2014/main" id="{43EBF694-A961-4DDA-8E3E-EAE5443E967C}"/>
              </a:ext>
            </a:extLst>
          </p:cNvPr>
          <p:cNvCxnSpPr>
            <a:cxnSpLocks/>
          </p:cNvCxnSpPr>
          <p:nvPr/>
        </p:nvCxnSpPr>
        <p:spPr>
          <a:xfrm>
            <a:off x="4916453" y="977980"/>
            <a:ext cx="3437450" cy="0"/>
          </a:xfrm>
          <a:prstGeom prst="line">
            <a:avLst/>
          </a:prstGeom>
          <a:ln>
            <a:solidFill>
              <a:schemeClr val="accent4"/>
            </a:solidFill>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451242385"/>
      </p:ext>
    </p:extLst>
  </p:cSld>
  <p:clrMapOvr>
    <a:masterClrMapping/>
  </p:clrMapOvr>
  <p:transition>
    <p:cover dir="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
          <p:cNvSpPr txBox="1">
            <a:spLocks/>
          </p:cNvSpPr>
          <p:nvPr/>
        </p:nvSpPr>
        <p:spPr>
          <a:xfrm>
            <a:off x="200724" y="228158"/>
            <a:ext cx="7770232" cy="316193"/>
          </a:xfrm>
          <a:prstGeom prst="rect">
            <a:avLst/>
          </a:prstGeom>
        </p:spPr>
        <p:txBody>
          <a:bodyPr lIns="0" tIns="0" rIns="0" bIns="0"/>
          <a:lstStyle>
            <a:lvl1pPr algn="ctr" rtl="0" eaLnBrk="0" fontAlgn="base" hangingPunct="0">
              <a:spcBef>
                <a:spcPct val="0"/>
              </a:spcBef>
              <a:spcAft>
                <a:spcPct val="0"/>
              </a:spcAft>
              <a:defRPr sz="2400" b="1">
                <a:solidFill>
                  <a:srgbClr val="0066AC"/>
                </a:solidFill>
                <a:latin typeface="+mj-lt"/>
                <a:ea typeface="+mj-ea"/>
                <a:cs typeface="+mj-cs"/>
              </a:defRPr>
            </a:lvl1pPr>
            <a:lvl2pPr algn="l" rtl="0" eaLnBrk="0" fontAlgn="base" hangingPunct="0">
              <a:spcBef>
                <a:spcPct val="0"/>
              </a:spcBef>
              <a:spcAft>
                <a:spcPct val="0"/>
              </a:spcAft>
              <a:defRPr sz="2000" b="1">
                <a:solidFill>
                  <a:srgbClr val="0066AC"/>
                </a:solidFill>
                <a:latin typeface="Arial" charset="0"/>
              </a:defRPr>
            </a:lvl2pPr>
            <a:lvl3pPr algn="l" rtl="0" eaLnBrk="0" fontAlgn="base" hangingPunct="0">
              <a:spcBef>
                <a:spcPct val="0"/>
              </a:spcBef>
              <a:spcAft>
                <a:spcPct val="0"/>
              </a:spcAft>
              <a:defRPr sz="2000" b="1">
                <a:solidFill>
                  <a:srgbClr val="0066AC"/>
                </a:solidFill>
                <a:latin typeface="Arial" charset="0"/>
              </a:defRPr>
            </a:lvl3pPr>
            <a:lvl4pPr algn="l" rtl="0" eaLnBrk="0" fontAlgn="base" hangingPunct="0">
              <a:spcBef>
                <a:spcPct val="0"/>
              </a:spcBef>
              <a:spcAft>
                <a:spcPct val="0"/>
              </a:spcAft>
              <a:defRPr sz="2000" b="1">
                <a:solidFill>
                  <a:srgbClr val="0066AC"/>
                </a:solidFill>
                <a:latin typeface="Arial" charset="0"/>
              </a:defRPr>
            </a:lvl4pPr>
            <a:lvl5pPr algn="l" rtl="0" eaLnBrk="0" fontAlgn="base" hangingPunct="0">
              <a:spcBef>
                <a:spcPct val="0"/>
              </a:spcBef>
              <a:spcAft>
                <a:spcPct val="0"/>
              </a:spcAft>
              <a:defRPr sz="2000" b="1">
                <a:solidFill>
                  <a:srgbClr val="0066AC"/>
                </a:solidFill>
                <a:latin typeface="Arial" charset="0"/>
              </a:defRPr>
            </a:lvl5pPr>
            <a:lvl6pPr marL="457200" algn="l" rtl="0" fontAlgn="base">
              <a:spcBef>
                <a:spcPct val="0"/>
              </a:spcBef>
              <a:spcAft>
                <a:spcPct val="0"/>
              </a:spcAft>
              <a:defRPr sz="2000" b="1">
                <a:solidFill>
                  <a:schemeClr val="accent1"/>
                </a:solidFill>
                <a:latin typeface="Arial" charset="0"/>
              </a:defRPr>
            </a:lvl6pPr>
            <a:lvl7pPr marL="914400" algn="l" rtl="0" fontAlgn="base">
              <a:spcBef>
                <a:spcPct val="0"/>
              </a:spcBef>
              <a:spcAft>
                <a:spcPct val="0"/>
              </a:spcAft>
              <a:defRPr sz="2000" b="1">
                <a:solidFill>
                  <a:schemeClr val="accent1"/>
                </a:solidFill>
                <a:latin typeface="Arial" charset="0"/>
              </a:defRPr>
            </a:lvl7pPr>
            <a:lvl8pPr marL="1371600" algn="l" rtl="0" fontAlgn="base">
              <a:spcBef>
                <a:spcPct val="0"/>
              </a:spcBef>
              <a:spcAft>
                <a:spcPct val="0"/>
              </a:spcAft>
              <a:defRPr sz="2000" b="1">
                <a:solidFill>
                  <a:schemeClr val="accent1"/>
                </a:solidFill>
                <a:latin typeface="Arial" charset="0"/>
              </a:defRPr>
            </a:lvl8pPr>
            <a:lvl9pPr marL="1828800" algn="l" rtl="0" fontAlgn="base">
              <a:spcBef>
                <a:spcPct val="0"/>
              </a:spcBef>
              <a:spcAft>
                <a:spcPct val="0"/>
              </a:spcAft>
              <a:defRPr sz="2000" b="1">
                <a:solidFill>
                  <a:schemeClr val="accent1"/>
                </a:solidFill>
                <a:latin typeface="Arial" charset="0"/>
              </a:defRPr>
            </a:lvl9pPr>
          </a:lstStyle>
          <a:p>
            <a:pPr algn="l"/>
            <a:r>
              <a:rPr lang="en-US" sz="2000" b="0" kern="0" dirty="0">
                <a:solidFill>
                  <a:srgbClr val="0070C0"/>
                </a:solidFill>
                <a:latin typeface="+mn-lt"/>
                <a:cs typeface="Calibri" panose="020F0502020204030204" pitchFamily="34" charset="0"/>
              </a:rPr>
              <a:t>Touchstone Flexible Income Fund</a:t>
            </a:r>
          </a:p>
        </p:txBody>
      </p:sp>
      <p:sp>
        <p:nvSpPr>
          <p:cNvPr id="16" name="Slide Number Placeholder 2"/>
          <p:cNvSpPr>
            <a:spLocks noGrp="1"/>
          </p:cNvSpPr>
          <p:nvPr>
            <p:ph type="sldNum" sz="quarter" idx="4294967295"/>
          </p:nvPr>
        </p:nvSpPr>
        <p:spPr>
          <a:xfrm>
            <a:off x="0" y="4994275"/>
            <a:ext cx="160338" cy="115888"/>
          </a:xfrm>
          <a:prstGeom prst="rect">
            <a:avLst/>
          </a:prstGeom>
        </p:spPr>
        <p:txBody>
          <a:bodyPr/>
          <a:lstStyle/>
          <a:p>
            <a:pPr algn="l">
              <a:defRPr/>
            </a:pPr>
            <a:fld id="{869F0EBB-4510-4073-B023-8679FCC12B8C}" type="slidenum">
              <a:rPr lang="en-US" smtClean="0">
                <a:solidFill>
                  <a:schemeClr val="tx1"/>
                </a:solidFill>
              </a:rPr>
              <a:pPr algn="l">
                <a:defRPr/>
              </a:pPr>
              <a:t>11</a:t>
            </a:fld>
            <a:endParaRPr lang="en-US" dirty="0">
              <a:solidFill>
                <a:schemeClr val="tx1"/>
              </a:solidFill>
            </a:endParaRPr>
          </a:p>
        </p:txBody>
      </p:sp>
      <p:sp>
        <p:nvSpPr>
          <p:cNvPr id="17" name="Rectangle 8"/>
          <p:cNvSpPr>
            <a:spLocks noChangeArrowheads="1"/>
          </p:cNvSpPr>
          <p:nvPr/>
        </p:nvSpPr>
        <p:spPr bwMode="auto">
          <a:xfrm>
            <a:off x="340443" y="605063"/>
            <a:ext cx="3287384" cy="123111"/>
          </a:xfrm>
          <a:prstGeom prst="rect">
            <a:avLst/>
          </a:prstGeom>
          <a:noFill/>
          <a:ln w="9525">
            <a:noFill/>
            <a:miter lim="800000"/>
            <a:headEnd/>
            <a:tailEnd/>
          </a:ln>
        </p:spPr>
        <p:txBody>
          <a:bodyPr wrap="square" lIns="0" tIns="0" rIns="0" bIns="0">
            <a:spAutoFit/>
          </a:bodyPr>
          <a:lstStyle/>
          <a:p>
            <a:pPr algn="l"/>
            <a:r>
              <a:rPr lang="en-US" sz="800" b="1" dirty="0">
                <a:cs typeface="Times New Roman" pitchFamily="18" charset="0"/>
              </a:rPr>
              <a:t>Annualized Total Returns** (As of 09/30/20) </a:t>
            </a:r>
          </a:p>
        </p:txBody>
      </p:sp>
      <p:sp>
        <p:nvSpPr>
          <p:cNvPr id="18" name="Rectangle 17"/>
          <p:cNvSpPr/>
          <p:nvPr/>
        </p:nvSpPr>
        <p:spPr>
          <a:xfrm>
            <a:off x="4572000" y="699382"/>
            <a:ext cx="4347830" cy="3727944"/>
          </a:xfrm>
          <a:prstGeom prst="rect">
            <a:avLst/>
          </a:prstGeom>
        </p:spPr>
        <p:txBody>
          <a:bodyPr wrap="square" lIns="0" tIns="0" rIns="0" bIns="0">
            <a:spAutoFit/>
          </a:bodyPr>
          <a:lstStyle/>
          <a:p>
            <a:pPr>
              <a:lnSpc>
                <a:spcPts val="750"/>
              </a:lnSpc>
              <a:spcAft>
                <a:spcPts val="150"/>
              </a:spcAft>
            </a:pPr>
            <a:r>
              <a:rPr lang="en-US" sz="750" i="1" dirty="0">
                <a:cs typeface="Calibri" panose="020F0502020204030204" pitchFamily="34" charset="0"/>
              </a:rPr>
              <a:t>Max 3.25% sales charge for Class A Shares and 1% Contingent Deferred Sales Charge for Class C Shares held less than 1 year.</a:t>
            </a:r>
          </a:p>
          <a:p>
            <a:pPr>
              <a:lnSpc>
                <a:spcPts val="750"/>
              </a:lnSpc>
              <a:spcAft>
                <a:spcPts val="150"/>
              </a:spcAft>
            </a:pPr>
            <a:r>
              <a:rPr lang="en-US" sz="750" i="1" dirty="0">
                <a:cs typeface="Calibri" panose="020F0502020204030204" pitchFamily="34" charset="0"/>
              </a:rPr>
              <a:t>^Benchmark</a:t>
            </a:r>
            <a:r>
              <a:rPr lang="en-US" sz="750" i="1" spc="-19" dirty="0">
                <a:cs typeface="Calibri" panose="020F0502020204030204" pitchFamily="34" charset="0"/>
              </a:rPr>
              <a:t> </a:t>
            </a:r>
            <a:r>
              <a:rPr lang="en-US" sz="750" i="1" dirty="0">
                <a:cs typeface="Calibri" panose="020F0502020204030204" pitchFamily="34" charset="0"/>
              </a:rPr>
              <a:t>–</a:t>
            </a:r>
            <a:r>
              <a:rPr lang="en-US" sz="750" i="1" spc="4" dirty="0">
                <a:cs typeface="Calibri" panose="020F0502020204030204" pitchFamily="34" charset="0"/>
              </a:rPr>
              <a:t> Bloomberg </a:t>
            </a:r>
            <a:r>
              <a:rPr lang="en-US" sz="750" i="1" dirty="0">
                <a:cs typeface="Calibri" panose="020F0502020204030204" pitchFamily="34" charset="0"/>
              </a:rPr>
              <a:t>Barclays U.S. Aggregate Bond Index is an unmanaged index comprised of U.S. investment grade, fixed rate bond market securities, including government,  government agency, corporate and mortgage-backed securities between one and ten years. The indexes mentioned are unmanaged statistical composites of stock market or bond market performance. Investing in an index is not possible. Unmanaged index returns do not reflect any fees, expenses or sales charges.</a:t>
            </a:r>
            <a:endParaRPr lang="en-US" sz="750" dirty="0">
              <a:cs typeface="Calibri" panose="020F0502020204030204" pitchFamily="34" charset="0"/>
            </a:endParaRPr>
          </a:p>
          <a:p>
            <a:pPr>
              <a:lnSpc>
                <a:spcPts val="825"/>
              </a:lnSpc>
              <a:spcAft>
                <a:spcPts val="150"/>
              </a:spcAft>
            </a:pPr>
            <a:r>
              <a:rPr lang="en-US" sz="750" i="1" dirty="0">
                <a:cs typeface="Calibri" panose="020F0502020204030204" pitchFamily="34" charset="0"/>
              </a:rPr>
              <a:t>Performance data quoted represents past performance, which is no guarantee of future results. The investment return and principal value of an investment in the Fund will fluctuate so that an investor's shares, when redeemed, may be worth more or less than their original cost. Current performance may be higher or lower than performance data given. </a:t>
            </a:r>
            <a:r>
              <a:rPr lang="en-US" sz="750" b="1" i="1" dirty="0">
                <a:cs typeface="Calibri" panose="020F0502020204030204" pitchFamily="34" charset="0"/>
              </a:rPr>
              <a:t>For performance information current to the most recent month-end, visit TouchstoneInvestments.com/mutual-funds</a:t>
            </a:r>
            <a:r>
              <a:rPr lang="en-US" sz="750" i="1" dirty="0">
                <a:cs typeface="Calibri" panose="020F0502020204030204" pitchFamily="34" charset="0"/>
              </a:rPr>
              <a:t>. From time to time, the investment advisor may waive some fees and/or reimburse expenses, which if not waived or reimbursed, will lower performance. Performance by share class will differ due to differences in sales charges and class expenses. Calendar year returns of the Fund and the Benchmark do not include the effects of the applicable sales charge which would lower returns. Returns assume reinvestment of all distributions. Returns are not annualized for periods less than one year.</a:t>
            </a:r>
          </a:p>
          <a:p>
            <a:pPr>
              <a:spcAft>
                <a:spcPts val="150"/>
              </a:spcAft>
            </a:pPr>
            <a:r>
              <a:rPr lang="en-US" sz="750" i="1" dirty="0">
                <a:cs typeface="Calibri" panose="020F0502020204030204" pitchFamily="34" charset="0"/>
              </a:rPr>
              <a:t>*Expense ratio is annualized. Data as of the current prospectus. Touchstone Advisors has contractually agreed to waive a portion of its fees and/or reimburse certain Fund expenses in order to limit certain annual fund operating expenses (excluding Acquired Fund Fees and Expenses “AFFE,” and other expenses, if any) to 1.04% for Class A Shares, 1.79% for Class C Shares, 0.79% for Class Y Shares and 0.69% for Class INST Shares. These expense limitations will remain in effect until at least 7/29/21.</a:t>
            </a:r>
          </a:p>
          <a:p>
            <a:pPr algn="l"/>
            <a:r>
              <a:rPr lang="en-US" sz="750" b="1" i="1" dirty="0">
                <a:cs typeface="Calibri" panose="020F0502020204030204" pitchFamily="34" charset="0"/>
              </a:rPr>
              <a:t>**Class A, Class C and Class Y shares performance was calculated using the historical performance of the Fifth Third/Maxus Income Fund Investor shares, with an inception date of March 10, 1985, for periods prior to April 1, 2004, October 29, 2001 and September 1, 1998, respectively. Institutional Class shares performance information was calculated using the historical performance of Class Y shares for the periods prior to September 10, 2012. The returns have been restated to reflect sales charges and fees applicable to Class A, Class C, Class Y and Institutional Class shares.</a:t>
            </a:r>
          </a:p>
          <a:p>
            <a:pPr algn="l">
              <a:lnSpc>
                <a:spcPct val="150000"/>
              </a:lnSpc>
            </a:pPr>
            <a:r>
              <a:rPr lang="en-US" sz="750" i="1" dirty="0">
                <a:cs typeface="Calibri" panose="020F0502020204030204" pitchFamily="34" charset="0"/>
              </a:rPr>
              <a:t>Share class availability differs by firm.</a:t>
            </a:r>
          </a:p>
          <a:p>
            <a:pPr algn="l"/>
            <a:r>
              <a:rPr lang="en-US" sz="750" b="1" i="1" dirty="0">
                <a:cs typeface="Calibri" panose="020F0502020204030204" pitchFamily="34" charset="0"/>
              </a:rPr>
              <a:t>Fifth Third Strategic Income Fund Class I Shares became Touchstone Flexible Income Fund Class Y Shares on 09/10/12.</a:t>
            </a:r>
            <a:endParaRPr lang="en-US" sz="750" b="1" dirty="0">
              <a:cs typeface="Calibri" panose="020F0502020204030204" pitchFamily="34" charset="0"/>
            </a:endParaRPr>
          </a:p>
          <a:p>
            <a:pPr algn="l"/>
            <a:endParaRPr lang="en-US" sz="600" i="1" dirty="0">
              <a:latin typeface="Calibri" panose="020F0502020204030204" pitchFamily="34" charset="0"/>
              <a:cs typeface="Calibri" panose="020F0502020204030204" pitchFamily="34" charset="0"/>
            </a:endParaRPr>
          </a:p>
        </p:txBody>
      </p:sp>
      <p:sp>
        <p:nvSpPr>
          <p:cNvPr id="19" name="Rectangle 8"/>
          <p:cNvSpPr>
            <a:spLocks noChangeArrowheads="1"/>
          </p:cNvSpPr>
          <p:nvPr/>
        </p:nvSpPr>
        <p:spPr bwMode="auto">
          <a:xfrm>
            <a:off x="331768" y="4269243"/>
            <a:ext cx="1110882" cy="123111"/>
          </a:xfrm>
          <a:prstGeom prst="rect">
            <a:avLst/>
          </a:prstGeom>
          <a:noFill/>
          <a:ln w="9525">
            <a:noFill/>
            <a:miter lim="800000"/>
            <a:headEnd/>
            <a:tailEnd/>
          </a:ln>
        </p:spPr>
        <p:txBody>
          <a:bodyPr wrap="none" lIns="0" tIns="0" rIns="0" bIns="0">
            <a:spAutoFit/>
          </a:bodyPr>
          <a:lstStyle/>
          <a:p>
            <a:pPr algn="l"/>
            <a:r>
              <a:rPr lang="en-US" sz="800" b="1" dirty="0">
                <a:cs typeface="Times New Roman" pitchFamily="18" charset="0"/>
              </a:rPr>
              <a:t>Calendar Year Returns</a:t>
            </a:r>
          </a:p>
        </p:txBody>
      </p:sp>
      <p:graphicFrame>
        <p:nvGraphicFramePr>
          <p:cNvPr id="20" name="Table 19"/>
          <p:cNvGraphicFramePr>
            <a:graphicFrameLocks noGrp="1"/>
          </p:cNvGraphicFramePr>
          <p:nvPr>
            <p:extLst>
              <p:ext uri="{D42A27DB-BD31-4B8C-83A1-F6EECF244321}">
                <p14:modId xmlns:p14="http://schemas.microsoft.com/office/powerpoint/2010/main" val="3343383299"/>
              </p:ext>
            </p:extLst>
          </p:nvPr>
        </p:nvGraphicFramePr>
        <p:xfrm>
          <a:off x="342449" y="4462298"/>
          <a:ext cx="6125569" cy="453044"/>
        </p:xfrm>
        <a:graphic>
          <a:graphicData uri="http://schemas.openxmlformats.org/drawingml/2006/table">
            <a:tbl>
              <a:tblPr firstRow="1" bandRow="1">
                <a:tableStyleId>{5C22544A-7EE6-4342-B048-85BDC9FD1C3A}</a:tableStyleId>
              </a:tblPr>
              <a:tblGrid>
                <a:gridCol w="618227">
                  <a:extLst>
                    <a:ext uri="{9D8B030D-6E8A-4147-A177-3AD203B41FA5}">
                      <a16:colId xmlns:a16="http://schemas.microsoft.com/office/drawing/2014/main" val="20000"/>
                    </a:ext>
                  </a:extLst>
                </a:gridCol>
                <a:gridCol w="541390">
                  <a:extLst>
                    <a:ext uri="{9D8B030D-6E8A-4147-A177-3AD203B41FA5}">
                      <a16:colId xmlns:a16="http://schemas.microsoft.com/office/drawing/2014/main" val="20001"/>
                    </a:ext>
                  </a:extLst>
                </a:gridCol>
                <a:gridCol w="602859">
                  <a:extLst>
                    <a:ext uri="{9D8B030D-6E8A-4147-A177-3AD203B41FA5}">
                      <a16:colId xmlns:a16="http://schemas.microsoft.com/office/drawing/2014/main" val="20002"/>
                    </a:ext>
                  </a:extLst>
                </a:gridCol>
                <a:gridCol w="541390">
                  <a:extLst>
                    <a:ext uri="{9D8B030D-6E8A-4147-A177-3AD203B41FA5}">
                      <a16:colId xmlns:a16="http://schemas.microsoft.com/office/drawing/2014/main" val="20003"/>
                    </a:ext>
                  </a:extLst>
                </a:gridCol>
                <a:gridCol w="541390">
                  <a:extLst>
                    <a:ext uri="{9D8B030D-6E8A-4147-A177-3AD203B41FA5}">
                      <a16:colId xmlns:a16="http://schemas.microsoft.com/office/drawing/2014/main" val="20004"/>
                    </a:ext>
                  </a:extLst>
                </a:gridCol>
                <a:gridCol w="541390">
                  <a:extLst>
                    <a:ext uri="{9D8B030D-6E8A-4147-A177-3AD203B41FA5}">
                      <a16:colId xmlns:a16="http://schemas.microsoft.com/office/drawing/2014/main" val="20005"/>
                    </a:ext>
                  </a:extLst>
                </a:gridCol>
                <a:gridCol w="541390">
                  <a:extLst>
                    <a:ext uri="{9D8B030D-6E8A-4147-A177-3AD203B41FA5}">
                      <a16:colId xmlns:a16="http://schemas.microsoft.com/office/drawing/2014/main" val="20006"/>
                    </a:ext>
                  </a:extLst>
                </a:gridCol>
                <a:gridCol w="572123">
                  <a:extLst>
                    <a:ext uri="{9D8B030D-6E8A-4147-A177-3AD203B41FA5}">
                      <a16:colId xmlns:a16="http://schemas.microsoft.com/office/drawing/2014/main" val="20007"/>
                    </a:ext>
                  </a:extLst>
                </a:gridCol>
                <a:gridCol w="541390">
                  <a:extLst>
                    <a:ext uri="{9D8B030D-6E8A-4147-A177-3AD203B41FA5}">
                      <a16:colId xmlns:a16="http://schemas.microsoft.com/office/drawing/2014/main" val="20008"/>
                    </a:ext>
                  </a:extLst>
                </a:gridCol>
                <a:gridCol w="541390">
                  <a:extLst>
                    <a:ext uri="{9D8B030D-6E8A-4147-A177-3AD203B41FA5}">
                      <a16:colId xmlns:a16="http://schemas.microsoft.com/office/drawing/2014/main" val="20009"/>
                    </a:ext>
                  </a:extLst>
                </a:gridCol>
                <a:gridCol w="542630">
                  <a:extLst>
                    <a:ext uri="{9D8B030D-6E8A-4147-A177-3AD203B41FA5}">
                      <a16:colId xmlns:a16="http://schemas.microsoft.com/office/drawing/2014/main" val="20010"/>
                    </a:ext>
                  </a:extLst>
                </a:gridCol>
              </a:tblGrid>
              <a:tr h="154340">
                <a:tc>
                  <a:txBody>
                    <a:bodyPr/>
                    <a:lstStyle/>
                    <a:p>
                      <a:pPr algn="l"/>
                      <a:r>
                        <a:rPr lang="en-US" sz="800" dirty="0">
                          <a:solidFill>
                            <a:schemeClr val="bg1"/>
                          </a:solidFill>
                          <a:latin typeface="+mn-lt"/>
                          <a:cs typeface="Times New Roman" pitchFamily="18" charset="0"/>
                        </a:rPr>
                        <a:t>Class </a:t>
                      </a:r>
                      <a:endParaRPr lang="en-US" sz="800" dirty="0">
                        <a:solidFill>
                          <a:schemeClr val="bg1"/>
                        </a:solidFill>
                        <a:latin typeface="+mn-lt"/>
                      </a:endParaRPr>
                    </a:p>
                  </a:txBody>
                  <a:tcPr marL="20574" marR="20574" marT="13716" marB="13716"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fontAlgn="b"/>
                      <a:r>
                        <a:rPr lang="en-US" sz="800" b="1" i="0" u="none" strike="noStrike" dirty="0">
                          <a:solidFill>
                            <a:schemeClr val="bg1"/>
                          </a:solidFill>
                          <a:latin typeface="+mn-lt"/>
                        </a:rPr>
                        <a:t>2019</a:t>
                      </a:r>
                    </a:p>
                  </a:txBody>
                  <a:tcPr marL="7144" marR="7144" marT="7144"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fontAlgn="b"/>
                      <a:r>
                        <a:rPr lang="en-US" sz="800" b="1" i="0" u="none" strike="noStrike" dirty="0">
                          <a:solidFill>
                            <a:schemeClr val="bg1"/>
                          </a:solidFill>
                          <a:latin typeface="+mn-lt"/>
                        </a:rPr>
                        <a:t>2018</a:t>
                      </a:r>
                    </a:p>
                  </a:txBody>
                  <a:tcPr marL="7144" marR="7144" marT="7144"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fontAlgn="b"/>
                      <a:r>
                        <a:rPr lang="en-US" sz="800" b="1" i="0" u="none" strike="noStrike" dirty="0">
                          <a:solidFill>
                            <a:schemeClr val="bg1"/>
                          </a:solidFill>
                          <a:latin typeface="+mn-lt"/>
                        </a:rPr>
                        <a:t>2017</a:t>
                      </a:r>
                    </a:p>
                  </a:txBody>
                  <a:tcPr marL="7144" marR="7144" marT="7144"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fontAlgn="b"/>
                      <a:r>
                        <a:rPr lang="en-US" sz="800" b="1" i="0" u="none" strike="noStrike" dirty="0">
                          <a:solidFill>
                            <a:schemeClr val="bg1"/>
                          </a:solidFill>
                          <a:latin typeface="+mn-lt"/>
                        </a:rPr>
                        <a:t>2016</a:t>
                      </a:r>
                    </a:p>
                  </a:txBody>
                  <a:tcPr marL="7144" marR="7144" marT="7144"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fontAlgn="b"/>
                      <a:r>
                        <a:rPr lang="en-US" sz="800" b="1" i="0" u="none" strike="noStrike" dirty="0">
                          <a:solidFill>
                            <a:schemeClr val="bg1"/>
                          </a:solidFill>
                          <a:latin typeface="+mn-lt"/>
                        </a:rPr>
                        <a:t>2015</a:t>
                      </a:r>
                    </a:p>
                  </a:txBody>
                  <a:tcPr marL="7144" marR="7144" marT="7144"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fontAlgn="b"/>
                      <a:r>
                        <a:rPr lang="en-US" sz="800" b="1" i="0" u="none" strike="noStrike" dirty="0">
                          <a:solidFill>
                            <a:schemeClr val="bg1"/>
                          </a:solidFill>
                          <a:latin typeface="+mn-lt"/>
                        </a:rPr>
                        <a:t>2014</a:t>
                      </a:r>
                    </a:p>
                  </a:txBody>
                  <a:tcPr marL="7144" marR="7144" marT="7144"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fontAlgn="b"/>
                      <a:r>
                        <a:rPr lang="en-US" sz="800" b="1" i="0" u="none" strike="noStrike" dirty="0">
                          <a:solidFill>
                            <a:schemeClr val="bg1"/>
                          </a:solidFill>
                          <a:latin typeface="+mn-lt"/>
                        </a:rPr>
                        <a:t>2013</a:t>
                      </a:r>
                    </a:p>
                  </a:txBody>
                  <a:tcPr marL="7144" marR="7144" marT="7144"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fontAlgn="b"/>
                      <a:r>
                        <a:rPr lang="en-US" sz="800" b="1" i="0" u="none" strike="noStrike" dirty="0">
                          <a:solidFill>
                            <a:schemeClr val="bg1"/>
                          </a:solidFill>
                          <a:latin typeface="+mn-lt"/>
                        </a:rPr>
                        <a:t>2012</a:t>
                      </a:r>
                    </a:p>
                  </a:txBody>
                  <a:tcPr marL="7144" marR="7144" marT="7144"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fontAlgn="b"/>
                      <a:r>
                        <a:rPr lang="en-US" sz="800" b="1" i="0" u="none" strike="noStrike" dirty="0">
                          <a:solidFill>
                            <a:schemeClr val="bg1"/>
                          </a:solidFill>
                          <a:latin typeface="+mn-lt"/>
                        </a:rPr>
                        <a:t>2011</a:t>
                      </a:r>
                    </a:p>
                  </a:txBody>
                  <a:tcPr marL="7144" marR="7144" marT="7144"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fontAlgn="b"/>
                      <a:r>
                        <a:rPr lang="en-US" sz="800" b="1" i="0" u="none" strike="noStrike" dirty="0">
                          <a:solidFill>
                            <a:schemeClr val="bg1"/>
                          </a:solidFill>
                          <a:latin typeface="+mn-lt"/>
                        </a:rPr>
                        <a:t>2010</a:t>
                      </a:r>
                    </a:p>
                  </a:txBody>
                  <a:tcPr marL="7144" marR="7144" marT="7144" marB="0"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solidFill>
                      <a:srgbClr val="0070C0"/>
                    </a:solidFill>
                  </a:tcPr>
                </a:tc>
                <a:extLst>
                  <a:ext uri="{0D108BD9-81ED-4DB2-BD59-A6C34878D82A}">
                    <a16:rowId xmlns:a16="http://schemas.microsoft.com/office/drawing/2014/main" val="10000"/>
                  </a:ext>
                </a:extLst>
              </a:tr>
              <a:tr h="0">
                <a:tc>
                  <a:txBody>
                    <a:bodyPr/>
                    <a:lstStyle/>
                    <a:p>
                      <a:r>
                        <a:rPr lang="en-US" sz="800" b="0" dirty="0">
                          <a:solidFill>
                            <a:schemeClr val="tx1"/>
                          </a:solidFill>
                          <a:latin typeface="+mn-lt"/>
                          <a:cs typeface="Times New Roman" pitchFamily="18" charset="0"/>
                        </a:rPr>
                        <a:t>Y Shares </a:t>
                      </a:r>
                      <a:endParaRPr lang="en-US" sz="800" dirty="0">
                        <a:solidFill>
                          <a:schemeClr val="tx1"/>
                        </a:solidFill>
                        <a:latin typeface="+mn-lt"/>
                      </a:endParaRPr>
                    </a:p>
                  </a:txBody>
                  <a:tcPr marL="20574" marR="20574" marT="13716" marB="13716">
                    <a:lnL w="12700" cap="flat" cmpd="sng" algn="ctr">
                      <a:solidFill>
                        <a:schemeClr val="bg1">
                          <a:lumMod val="50000"/>
                        </a:schemeClr>
                      </a:solidFill>
                      <a:prstDash val="solid"/>
                      <a:round/>
                      <a:headEnd type="none" w="med" len="med"/>
                      <a:tailEnd type="none" w="med" len="med"/>
                    </a:lnL>
                    <a:solidFill>
                      <a:schemeClr val="bg1">
                        <a:lumMod val="95000"/>
                      </a:schemeClr>
                    </a:solidFill>
                  </a:tcPr>
                </a:tc>
                <a:tc>
                  <a:txBody>
                    <a:bodyPr/>
                    <a:lstStyle/>
                    <a:p>
                      <a:pPr algn="ctr"/>
                      <a:r>
                        <a:rPr lang="en-US" sz="800" dirty="0">
                          <a:effectLst/>
                          <a:latin typeface="+mn-lt"/>
                        </a:rPr>
                        <a:t>8.72%</a:t>
                      </a:r>
                    </a:p>
                  </a:txBody>
                  <a:tcPr marL="0" marR="0" marT="0" marB="0" anchor="ctr">
                    <a:solidFill>
                      <a:schemeClr val="bg1">
                        <a:lumMod val="95000"/>
                      </a:schemeClr>
                    </a:solidFill>
                  </a:tcPr>
                </a:tc>
                <a:tc>
                  <a:txBody>
                    <a:bodyPr/>
                    <a:lstStyle/>
                    <a:p>
                      <a:pPr algn="ctr"/>
                      <a:r>
                        <a:rPr lang="en-US" sz="800" dirty="0">
                          <a:effectLst/>
                          <a:latin typeface="+mn-lt"/>
                        </a:rPr>
                        <a:t>-1.47%</a:t>
                      </a:r>
                    </a:p>
                  </a:txBody>
                  <a:tcPr marL="0" marR="0" marT="0" marB="0" anchor="ctr">
                    <a:solidFill>
                      <a:schemeClr val="bg1">
                        <a:lumMod val="95000"/>
                      </a:schemeClr>
                    </a:solidFill>
                  </a:tcPr>
                </a:tc>
                <a:tc>
                  <a:txBody>
                    <a:bodyPr/>
                    <a:lstStyle/>
                    <a:p>
                      <a:pPr algn="ctr"/>
                      <a:r>
                        <a:rPr lang="en-US" sz="800" dirty="0">
                          <a:effectLst/>
                          <a:latin typeface="+mn-lt"/>
                        </a:rPr>
                        <a:t>6.75%</a:t>
                      </a:r>
                    </a:p>
                  </a:txBody>
                  <a:tcPr marL="0" marR="0" marT="0" marB="0" anchor="ctr">
                    <a:solidFill>
                      <a:schemeClr val="bg1">
                        <a:lumMod val="95000"/>
                      </a:schemeClr>
                    </a:solidFill>
                  </a:tcPr>
                </a:tc>
                <a:tc>
                  <a:txBody>
                    <a:bodyPr/>
                    <a:lstStyle/>
                    <a:p>
                      <a:pPr algn="ctr"/>
                      <a:r>
                        <a:rPr lang="en-US" sz="800" dirty="0">
                          <a:effectLst/>
                          <a:latin typeface="+mn-lt"/>
                        </a:rPr>
                        <a:t>3.89%</a:t>
                      </a:r>
                    </a:p>
                  </a:txBody>
                  <a:tcPr marL="0" marR="0" marT="0" marB="0" anchor="ctr">
                    <a:solidFill>
                      <a:schemeClr val="bg1">
                        <a:lumMod val="95000"/>
                      </a:schemeClr>
                    </a:solidFill>
                  </a:tcPr>
                </a:tc>
                <a:tc>
                  <a:txBody>
                    <a:bodyPr/>
                    <a:lstStyle/>
                    <a:p>
                      <a:pPr algn="ctr"/>
                      <a:r>
                        <a:rPr lang="en-US" sz="800" dirty="0">
                          <a:effectLst/>
                          <a:latin typeface="+mn-lt"/>
                        </a:rPr>
                        <a:t>2.55%</a:t>
                      </a:r>
                    </a:p>
                  </a:txBody>
                  <a:tcPr marL="0" marR="0" marT="0" marB="0" anchor="ctr">
                    <a:solidFill>
                      <a:schemeClr val="bg1">
                        <a:lumMod val="95000"/>
                      </a:schemeClr>
                    </a:solidFill>
                  </a:tcPr>
                </a:tc>
                <a:tc>
                  <a:txBody>
                    <a:bodyPr/>
                    <a:lstStyle/>
                    <a:p>
                      <a:pPr algn="ctr"/>
                      <a:r>
                        <a:rPr lang="en-US" sz="800" dirty="0">
                          <a:effectLst/>
                          <a:latin typeface="+mn-lt"/>
                        </a:rPr>
                        <a:t>7.37%</a:t>
                      </a:r>
                    </a:p>
                  </a:txBody>
                  <a:tcPr marL="0" marR="0" marT="0" marB="0" anchor="ctr">
                    <a:solidFill>
                      <a:schemeClr val="bg1">
                        <a:lumMod val="95000"/>
                      </a:schemeClr>
                    </a:solidFill>
                  </a:tcPr>
                </a:tc>
                <a:tc>
                  <a:txBody>
                    <a:bodyPr/>
                    <a:lstStyle/>
                    <a:p>
                      <a:pPr algn="ctr"/>
                      <a:r>
                        <a:rPr lang="en-US" sz="800" dirty="0">
                          <a:effectLst/>
                          <a:latin typeface="+mn-lt"/>
                        </a:rPr>
                        <a:t>0.85%</a:t>
                      </a:r>
                    </a:p>
                  </a:txBody>
                  <a:tcPr marL="0" marR="0" marT="0" marB="0" anchor="ctr">
                    <a:solidFill>
                      <a:schemeClr val="bg1">
                        <a:lumMod val="95000"/>
                      </a:schemeClr>
                    </a:solidFill>
                  </a:tcPr>
                </a:tc>
                <a:tc>
                  <a:txBody>
                    <a:bodyPr/>
                    <a:lstStyle/>
                    <a:p>
                      <a:pPr algn="ctr"/>
                      <a:r>
                        <a:rPr lang="en-US" sz="800" dirty="0">
                          <a:effectLst/>
                          <a:latin typeface="+mn-lt"/>
                        </a:rPr>
                        <a:t>9.45%</a:t>
                      </a:r>
                    </a:p>
                  </a:txBody>
                  <a:tcPr marL="0" marR="0" marT="0" marB="0" anchor="ctr">
                    <a:solidFill>
                      <a:schemeClr val="bg1">
                        <a:lumMod val="95000"/>
                      </a:schemeClr>
                    </a:solidFill>
                  </a:tcPr>
                </a:tc>
                <a:tc>
                  <a:txBody>
                    <a:bodyPr/>
                    <a:lstStyle/>
                    <a:p>
                      <a:pPr algn="ctr"/>
                      <a:r>
                        <a:rPr lang="en-US" sz="800" dirty="0">
                          <a:effectLst/>
                          <a:latin typeface="+mn-lt"/>
                        </a:rPr>
                        <a:t>5.94%</a:t>
                      </a:r>
                    </a:p>
                  </a:txBody>
                  <a:tcPr marL="0" marR="0" marT="0" marB="0" anchor="ctr">
                    <a:solidFill>
                      <a:schemeClr val="bg1">
                        <a:lumMod val="95000"/>
                      </a:schemeClr>
                    </a:solidFill>
                  </a:tcPr>
                </a:tc>
                <a:tc>
                  <a:txBody>
                    <a:bodyPr/>
                    <a:lstStyle/>
                    <a:p>
                      <a:pPr algn="ctr"/>
                      <a:r>
                        <a:rPr lang="en-US" sz="800" dirty="0">
                          <a:effectLst/>
                          <a:latin typeface="+mn-lt"/>
                        </a:rPr>
                        <a:t>12.81%</a:t>
                      </a:r>
                    </a:p>
                  </a:txBody>
                  <a:tcPr marL="0" marR="0" marT="0" marB="0" anchor="ctr">
                    <a:lnR w="12700" cap="flat" cmpd="sng" algn="ctr">
                      <a:solidFill>
                        <a:schemeClr val="bg1">
                          <a:lumMod val="50000"/>
                        </a:schemeClr>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10001"/>
                  </a:ext>
                </a:extLst>
              </a:tr>
              <a:tr h="141732">
                <a:tc>
                  <a:txBody>
                    <a:bodyPr/>
                    <a:lstStyle/>
                    <a:p>
                      <a:r>
                        <a:rPr lang="de-DE" sz="800" b="0" dirty="0">
                          <a:solidFill>
                            <a:schemeClr val="tx1"/>
                          </a:solidFill>
                          <a:latin typeface="+mn-lt"/>
                          <a:cs typeface="Times New Roman" pitchFamily="18" charset="0"/>
                        </a:rPr>
                        <a:t>Benchmark^</a:t>
                      </a:r>
                      <a:endParaRPr lang="en-US" sz="800" dirty="0">
                        <a:solidFill>
                          <a:schemeClr val="tx1"/>
                        </a:solidFill>
                        <a:latin typeface="+mn-lt"/>
                      </a:endParaRPr>
                    </a:p>
                  </a:txBody>
                  <a:tcPr marL="20574" marR="20574" marT="13716" marB="13716">
                    <a:lnL w="12700" cap="flat" cmpd="sng" algn="ctr">
                      <a:solidFill>
                        <a:schemeClr val="bg1">
                          <a:lumMod val="50000"/>
                        </a:schemeClr>
                      </a:solidFill>
                      <a:prstDash val="solid"/>
                      <a:round/>
                      <a:headEnd type="none" w="med" len="med"/>
                      <a:tailEnd type="none" w="med" len="med"/>
                    </a:lnL>
                    <a:lnB w="12700" cap="flat" cmpd="sng" algn="ctr">
                      <a:solidFill>
                        <a:schemeClr val="bg1">
                          <a:lumMod val="50000"/>
                        </a:schemeClr>
                      </a:solidFill>
                      <a:prstDash val="solid"/>
                      <a:round/>
                      <a:headEnd type="none" w="med" len="med"/>
                      <a:tailEnd type="none" w="med" len="med"/>
                    </a:lnB>
                    <a:solidFill>
                      <a:schemeClr val="bg1">
                        <a:lumMod val="85000"/>
                      </a:schemeClr>
                    </a:solidFill>
                  </a:tcPr>
                </a:tc>
                <a:tc>
                  <a:txBody>
                    <a:bodyPr/>
                    <a:lstStyle/>
                    <a:p>
                      <a:pPr algn="ctr" fontAlgn="b"/>
                      <a:r>
                        <a:rPr lang="en-US" sz="800" b="0" i="0" u="none" strike="noStrike" dirty="0">
                          <a:solidFill>
                            <a:srgbClr val="000000"/>
                          </a:solidFill>
                          <a:latin typeface="+mn-lt"/>
                        </a:rPr>
                        <a:t>8.72%</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85000"/>
                      </a:schemeClr>
                    </a:solidFill>
                  </a:tcPr>
                </a:tc>
                <a:tc>
                  <a:txBody>
                    <a:bodyPr/>
                    <a:lstStyle/>
                    <a:p>
                      <a:pPr algn="ctr" fontAlgn="b"/>
                      <a:r>
                        <a:rPr lang="en-US" sz="800" b="0" i="0" u="none" strike="noStrike" dirty="0">
                          <a:solidFill>
                            <a:srgbClr val="000000"/>
                          </a:solidFill>
                          <a:latin typeface="+mn-lt"/>
                        </a:rPr>
                        <a:t>0.01%</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85000"/>
                      </a:schemeClr>
                    </a:solidFill>
                  </a:tcPr>
                </a:tc>
                <a:tc>
                  <a:txBody>
                    <a:bodyPr/>
                    <a:lstStyle/>
                    <a:p>
                      <a:pPr algn="ctr" fontAlgn="b"/>
                      <a:r>
                        <a:rPr lang="en-US" sz="800" b="0" i="0" u="none" strike="noStrike" dirty="0">
                          <a:solidFill>
                            <a:srgbClr val="000000"/>
                          </a:solidFill>
                          <a:latin typeface="+mn-lt"/>
                        </a:rPr>
                        <a:t>3.54%</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85000"/>
                      </a:schemeClr>
                    </a:solidFill>
                  </a:tcPr>
                </a:tc>
                <a:tc>
                  <a:txBody>
                    <a:bodyPr/>
                    <a:lstStyle/>
                    <a:p>
                      <a:pPr algn="ctr" fontAlgn="b"/>
                      <a:r>
                        <a:rPr lang="en-US" sz="800" b="0" i="0" u="none" strike="noStrike" dirty="0">
                          <a:solidFill>
                            <a:srgbClr val="000000"/>
                          </a:solidFill>
                          <a:latin typeface="+mn-lt"/>
                        </a:rPr>
                        <a:t>2.65%</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85000"/>
                      </a:schemeClr>
                    </a:solidFill>
                  </a:tcPr>
                </a:tc>
                <a:tc>
                  <a:txBody>
                    <a:bodyPr/>
                    <a:lstStyle/>
                    <a:p>
                      <a:pPr algn="ctr" fontAlgn="b"/>
                      <a:r>
                        <a:rPr lang="en-US" sz="800" b="0" i="0" u="none" strike="noStrike" dirty="0">
                          <a:solidFill>
                            <a:srgbClr val="000000"/>
                          </a:solidFill>
                          <a:latin typeface="+mn-lt"/>
                        </a:rPr>
                        <a:t>0.55%</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85000"/>
                      </a:schemeClr>
                    </a:solidFill>
                  </a:tcPr>
                </a:tc>
                <a:tc>
                  <a:txBody>
                    <a:bodyPr/>
                    <a:lstStyle/>
                    <a:p>
                      <a:pPr algn="ctr" fontAlgn="b"/>
                      <a:r>
                        <a:rPr lang="en-US" sz="800" b="0" i="0" u="none" strike="noStrike" dirty="0">
                          <a:solidFill>
                            <a:srgbClr val="000000"/>
                          </a:solidFill>
                          <a:latin typeface="+mn-lt"/>
                        </a:rPr>
                        <a:t>5.97%</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85000"/>
                      </a:schemeClr>
                    </a:solidFill>
                  </a:tcPr>
                </a:tc>
                <a:tc>
                  <a:txBody>
                    <a:bodyPr/>
                    <a:lstStyle/>
                    <a:p>
                      <a:pPr algn="ctr" fontAlgn="b"/>
                      <a:r>
                        <a:rPr lang="en-US" sz="800" b="0" i="0" u="none" strike="noStrike" dirty="0">
                          <a:solidFill>
                            <a:srgbClr val="000000"/>
                          </a:solidFill>
                          <a:latin typeface="+mn-lt"/>
                        </a:rPr>
                        <a:t>-2.02%</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85000"/>
                      </a:schemeClr>
                    </a:solidFill>
                  </a:tcPr>
                </a:tc>
                <a:tc>
                  <a:txBody>
                    <a:bodyPr/>
                    <a:lstStyle/>
                    <a:p>
                      <a:pPr algn="ctr" fontAlgn="b"/>
                      <a:r>
                        <a:rPr lang="en-US" sz="800" b="0" i="0" u="none" strike="noStrike" dirty="0">
                          <a:solidFill>
                            <a:srgbClr val="000000"/>
                          </a:solidFill>
                          <a:latin typeface="+mn-lt"/>
                        </a:rPr>
                        <a:t>4.21%</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85000"/>
                      </a:schemeClr>
                    </a:solidFill>
                  </a:tcPr>
                </a:tc>
                <a:tc>
                  <a:txBody>
                    <a:bodyPr/>
                    <a:lstStyle/>
                    <a:p>
                      <a:pPr algn="ctr" fontAlgn="b"/>
                      <a:r>
                        <a:rPr lang="en-US" sz="800" b="0" i="0" u="none" strike="noStrike" dirty="0">
                          <a:solidFill>
                            <a:srgbClr val="000000"/>
                          </a:solidFill>
                          <a:latin typeface="+mn-lt"/>
                        </a:rPr>
                        <a:t>7.84%</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85000"/>
                      </a:schemeClr>
                    </a:solidFill>
                  </a:tcPr>
                </a:tc>
                <a:tc>
                  <a:txBody>
                    <a:bodyPr/>
                    <a:lstStyle/>
                    <a:p>
                      <a:pPr algn="ctr" fontAlgn="b"/>
                      <a:r>
                        <a:rPr lang="en-US" sz="800" b="0" i="0" u="none" strike="noStrike" dirty="0">
                          <a:solidFill>
                            <a:srgbClr val="000000"/>
                          </a:solidFill>
                          <a:latin typeface="+mn-lt"/>
                        </a:rPr>
                        <a:t>6.54%</a:t>
                      </a:r>
                    </a:p>
                  </a:txBody>
                  <a:tcPr marL="0" marR="0" marT="0" marB="0" anchor="ctr">
                    <a:lnR w="12700" cap="flat" cmpd="sng" algn="ctr">
                      <a:solidFill>
                        <a:schemeClr val="bg1">
                          <a:lumMod val="50000"/>
                        </a:schemeClr>
                      </a:solidFill>
                      <a:prstDash val="solid"/>
                      <a:round/>
                      <a:headEnd type="none" w="med" len="med"/>
                      <a:tailEnd type="none" w="med" len="med"/>
                    </a:lnR>
                    <a:lnB w="12700" cap="flat" cmpd="sng" algn="ctr">
                      <a:solidFill>
                        <a:schemeClr val="bg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bl>
          </a:graphicData>
        </a:graphic>
      </p:graphicFrame>
      <p:graphicFrame>
        <p:nvGraphicFramePr>
          <p:cNvPr id="25" name="Table 24"/>
          <p:cNvGraphicFramePr>
            <a:graphicFrameLocks noGrp="1"/>
          </p:cNvGraphicFramePr>
          <p:nvPr>
            <p:extLst>
              <p:ext uri="{D42A27DB-BD31-4B8C-83A1-F6EECF244321}">
                <p14:modId xmlns:p14="http://schemas.microsoft.com/office/powerpoint/2010/main" val="949881857"/>
              </p:ext>
            </p:extLst>
          </p:nvPr>
        </p:nvGraphicFramePr>
        <p:xfrm>
          <a:off x="340443" y="780936"/>
          <a:ext cx="4002957" cy="1528190"/>
        </p:xfrm>
        <a:graphic>
          <a:graphicData uri="http://schemas.openxmlformats.org/drawingml/2006/table">
            <a:tbl>
              <a:tblPr firstRow="1" bandRow="1">
                <a:tableStyleId>{5C22544A-7EE6-4342-B048-85BDC9FD1C3A}</a:tableStyleId>
              </a:tblPr>
              <a:tblGrid>
                <a:gridCol w="832748">
                  <a:extLst>
                    <a:ext uri="{9D8B030D-6E8A-4147-A177-3AD203B41FA5}">
                      <a16:colId xmlns:a16="http://schemas.microsoft.com/office/drawing/2014/main" val="20000"/>
                    </a:ext>
                  </a:extLst>
                </a:gridCol>
                <a:gridCol w="400240">
                  <a:extLst>
                    <a:ext uri="{9D8B030D-6E8A-4147-A177-3AD203B41FA5}">
                      <a16:colId xmlns:a16="http://schemas.microsoft.com/office/drawing/2014/main" val="20001"/>
                    </a:ext>
                  </a:extLst>
                </a:gridCol>
                <a:gridCol w="359430">
                  <a:extLst>
                    <a:ext uri="{9D8B030D-6E8A-4147-A177-3AD203B41FA5}">
                      <a16:colId xmlns:a16="http://schemas.microsoft.com/office/drawing/2014/main" val="20002"/>
                    </a:ext>
                  </a:extLst>
                </a:gridCol>
                <a:gridCol w="434079">
                  <a:extLst>
                    <a:ext uri="{9D8B030D-6E8A-4147-A177-3AD203B41FA5}">
                      <a16:colId xmlns:a16="http://schemas.microsoft.com/office/drawing/2014/main" val="20003"/>
                    </a:ext>
                  </a:extLst>
                </a:gridCol>
                <a:gridCol w="434079">
                  <a:extLst>
                    <a:ext uri="{9D8B030D-6E8A-4147-A177-3AD203B41FA5}">
                      <a16:colId xmlns:a16="http://schemas.microsoft.com/office/drawing/2014/main" val="20004"/>
                    </a:ext>
                  </a:extLst>
                </a:gridCol>
                <a:gridCol w="434079">
                  <a:extLst>
                    <a:ext uri="{9D8B030D-6E8A-4147-A177-3AD203B41FA5}">
                      <a16:colId xmlns:a16="http://schemas.microsoft.com/office/drawing/2014/main" val="20005"/>
                    </a:ext>
                  </a:extLst>
                </a:gridCol>
                <a:gridCol w="501571">
                  <a:extLst>
                    <a:ext uri="{9D8B030D-6E8A-4147-A177-3AD203B41FA5}">
                      <a16:colId xmlns:a16="http://schemas.microsoft.com/office/drawing/2014/main" val="20006"/>
                    </a:ext>
                  </a:extLst>
                </a:gridCol>
                <a:gridCol w="606731">
                  <a:extLst>
                    <a:ext uri="{9D8B030D-6E8A-4147-A177-3AD203B41FA5}">
                      <a16:colId xmlns:a16="http://schemas.microsoft.com/office/drawing/2014/main" val="20007"/>
                    </a:ext>
                  </a:extLst>
                </a:gridCol>
              </a:tblGrid>
              <a:tr h="122300">
                <a:tc>
                  <a:txBody>
                    <a:bodyPr/>
                    <a:lstStyle/>
                    <a:p>
                      <a:pPr algn="ctr"/>
                      <a:r>
                        <a:rPr lang="en-US" sz="800" dirty="0">
                          <a:solidFill>
                            <a:schemeClr val="bg1"/>
                          </a:solidFill>
                          <a:latin typeface="+mn-lt"/>
                          <a:cs typeface="Times New Roman" pitchFamily="18" charset="0"/>
                        </a:rPr>
                        <a:t>Class </a:t>
                      </a:r>
                      <a:endParaRPr lang="en-US" sz="800" dirty="0">
                        <a:solidFill>
                          <a:schemeClr val="bg1"/>
                        </a:solidFill>
                        <a:latin typeface="+mn-lt"/>
                      </a:endParaRPr>
                    </a:p>
                  </a:txBody>
                  <a:tcPr marL="20574" marR="20574" marT="0" marB="0"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a:r>
                        <a:rPr lang="en-US" sz="800" dirty="0">
                          <a:solidFill>
                            <a:schemeClr val="bg1"/>
                          </a:solidFill>
                          <a:latin typeface="+mn-lt"/>
                          <a:cs typeface="Times New Roman" pitchFamily="18" charset="0"/>
                        </a:rPr>
                        <a:t>3Q20</a:t>
                      </a:r>
                      <a:endParaRPr lang="en-US" sz="800" dirty="0">
                        <a:solidFill>
                          <a:schemeClr val="bg1"/>
                        </a:solidFill>
                        <a:latin typeface="+mn-lt"/>
                      </a:endParaRPr>
                    </a:p>
                  </a:txBody>
                  <a:tcPr marL="20574" marR="20574" marT="0"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a:r>
                        <a:rPr lang="en-US" sz="800" dirty="0">
                          <a:solidFill>
                            <a:schemeClr val="bg1"/>
                          </a:solidFill>
                          <a:latin typeface="+mn-lt"/>
                          <a:cs typeface="Times New Roman" pitchFamily="18" charset="0"/>
                        </a:rPr>
                        <a:t>YTD </a:t>
                      </a:r>
                      <a:endParaRPr lang="en-US" sz="800" dirty="0">
                        <a:solidFill>
                          <a:schemeClr val="bg1"/>
                        </a:solidFill>
                        <a:latin typeface="+mn-lt"/>
                      </a:endParaRPr>
                    </a:p>
                  </a:txBody>
                  <a:tcPr marL="20574" marR="20574" marT="0"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a:r>
                        <a:rPr lang="en-US" sz="800" dirty="0">
                          <a:solidFill>
                            <a:schemeClr val="bg1"/>
                          </a:solidFill>
                          <a:latin typeface="+mn-lt"/>
                          <a:cs typeface="Times New Roman" pitchFamily="18" charset="0"/>
                        </a:rPr>
                        <a:t>1 Year</a:t>
                      </a:r>
                      <a:endParaRPr lang="en-US" sz="800" dirty="0">
                        <a:solidFill>
                          <a:schemeClr val="bg1"/>
                        </a:solidFill>
                        <a:latin typeface="+mn-lt"/>
                      </a:endParaRPr>
                    </a:p>
                  </a:txBody>
                  <a:tcPr marL="20574" marR="20574" marT="0"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a:r>
                        <a:rPr lang="en-US" sz="800" dirty="0">
                          <a:solidFill>
                            <a:schemeClr val="bg1"/>
                          </a:solidFill>
                          <a:latin typeface="+mn-lt"/>
                          <a:cs typeface="Times New Roman" pitchFamily="18" charset="0"/>
                        </a:rPr>
                        <a:t>3 Year</a:t>
                      </a:r>
                      <a:endParaRPr lang="en-US" sz="800" dirty="0">
                        <a:solidFill>
                          <a:schemeClr val="bg1"/>
                        </a:solidFill>
                        <a:latin typeface="+mn-lt"/>
                      </a:endParaRPr>
                    </a:p>
                  </a:txBody>
                  <a:tcPr marL="20574" marR="20574" marT="0"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a:r>
                        <a:rPr lang="en-US" sz="800" dirty="0">
                          <a:solidFill>
                            <a:schemeClr val="bg1"/>
                          </a:solidFill>
                          <a:latin typeface="+mn-lt"/>
                          <a:cs typeface="Times New Roman" pitchFamily="18" charset="0"/>
                        </a:rPr>
                        <a:t>5 Year</a:t>
                      </a:r>
                      <a:endParaRPr lang="en-US" sz="800" dirty="0">
                        <a:solidFill>
                          <a:schemeClr val="bg1"/>
                        </a:solidFill>
                        <a:latin typeface="+mn-lt"/>
                      </a:endParaRPr>
                    </a:p>
                  </a:txBody>
                  <a:tcPr marL="20574" marR="20574" marT="0"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algn="ctr"/>
                      <a:r>
                        <a:rPr lang="en-US" sz="800" dirty="0">
                          <a:solidFill>
                            <a:schemeClr val="bg1"/>
                          </a:solidFill>
                          <a:latin typeface="+mn-lt"/>
                          <a:cs typeface="Times New Roman" pitchFamily="18" charset="0"/>
                        </a:rPr>
                        <a:t>10 Year</a:t>
                      </a:r>
                      <a:endParaRPr lang="en-US" sz="800" dirty="0">
                        <a:solidFill>
                          <a:schemeClr val="bg1"/>
                        </a:solidFill>
                        <a:latin typeface="+mn-lt"/>
                      </a:endParaRPr>
                    </a:p>
                  </a:txBody>
                  <a:tcPr marL="20574" marR="20574" marT="0" marB="0" anchor="ct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800" dirty="0">
                          <a:solidFill>
                            <a:schemeClr val="bg1"/>
                          </a:solidFill>
                          <a:latin typeface="+mn-lt"/>
                          <a:cs typeface="Times New Roman" pitchFamily="18" charset="0"/>
                        </a:rPr>
                        <a:t>Inception</a:t>
                      </a:r>
                      <a:endParaRPr lang="en-US" sz="800" dirty="0">
                        <a:solidFill>
                          <a:schemeClr val="bg1"/>
                        </a:solidFill>
                        <a:latin typeface="+mn-lt"/>
                      </a:endParaRPr>
                    </a:p>
                  </a:txBody>
                  <a:tcPr marL="20574" marR="20574" marT="0" marB="0"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solidFill>
                      <a:srgbClr val="0070C0"/>
                    </a:solidFill>
                  </a:tcPr>
                </a:tc>
                <a:extLst>
                  <a:ext uri="{0D108BD9-81ED-4DB2-BD59-A6C34878D82A}">
                    <a16:rowId xmlns:a16="http://schemas.microsoft.com/office/drawing/2014/main" val="10000"/>
                  </a:ext>
                </a:extLst>
              </a:tr>
              <a:tr h="127288">
                <a:tc gridSpan="8">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800" b="0" dirty="0">
                          <a:solidFill>
                            <a:schemeClr val="tx1"/>
                          </a:solidFill>
                          <a:latin typeface="+mn-lt"/>
                          <a:cs typeface="Times New Roman" pitchFamily="18" charset="0"/>
                        </a:rPr>
                        <a:t>Excluding Max Sales Charge</a:t>
                      </a:r>
                      <a:endParaRPr lang="en-US" sz="800" dirty="0">
                        <a:latin typeface="+mn-lt"/>
                      </a:endParaRPr>
                    </a:p>
                  </a:txBody>
                  <a:tcPr marL="20574" marR="20574" marT="20574" marB="13716"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solidFill>
                      <a:schemeClr val="bg1">
                        <a:lumMod val="95000"/>
                      </a:schemeClr>
                    </a:solidFill>
                  </a:tcPr>
                </a:tc>
                <a:tc hMerge="1">
                  <a:txBody>
                    <a:bodyPr/>
                    <a:lstStyle/>
                    <a:p>
                      <a:pPr algn="ctr"/>
                      <a:endParaRPr lang="en-US" sz="1050" dirty="0">
                        <a:latin typeface="Calibri" pitchFamily="34" charset="0"/>
                      </a:endParaRPr>
                    </a:p>
                  </a:txBody>
                  <a:tcPr marT="18288" marB="18288">
                    <a:solidFill>
                      <a:schemeClr val="bg1">
                        <a:lumMod val="95000"/>
                      </a:schemeClr>
                    </a:solidFill>
                  </a:tcPr>
                </a:tc>
                <a:tc hMerge="1">
                  <a:txBody>
                    <a:bodyPr/>
                    <a:lstStyle/>
                    <a:p>
                      <a:pPr algn="ctr"/>
                      <a:endParaRPr lang="en-US" sz="1050" dirty="0">
                        <a:latin typeface="Calibri" pitchFamily="34" charset="0"/>
                      </a:endParaRPr>
                    </a:p>
                  </a:txBody>
                  <a:tcPr marT="18288" marB="18288">
                    <a:solidFill>
                      <a:schemeClr val="bg1">
                        <a:lumMod val="95000"/>
                      </a:schemeClr>
                    </a:solidFill>
                  </a:tcPr>
                </a:tc>
                <a:tc hMerge="1">
                  <a:txBody>
                    <a:bodyPr/>
                    <a:lstStyle/>
                    <a:p>
                      <a:pPr algn="ctr"/>
                      <a:endParaRPr lang="en-US" sz="1050" dirty="0">
                        <a:latin typeface="Calibri" pitchFamily="34" charset="0"/>
                      </a:endParaRPr>
                    </a:p>
                  </a:txBody>
                  <a:tcPr marT="18288" marB="18288">
                    <a:solidFill>
                      <a:schemeClr val="bg1">
                        <a:lumMod val="95000"/>
                      </a:schemeClr>
                    </a:solidFill>
                  </a:tcPr>
                </a:tc>
                <a:tc hMerge="1">
                  <a:txBody>
                    <a:bodyPr/>
                    <a:lstStyle/>
                    <a:p>
                      <a:pPr algn="ctr"/>
                      <a:endParaRPr lang="en-US" sz="1050" dirty="0">
                        <a:latin typeface="Calibri" pitchFamily="34" charset="0"/>
                      </a:endParaRPr>
                    </a:p>
                  </a:txBody>
                  <a:tcPr marT="18288" marB="18288">
                    <a:solidFill>
                      <a:schemeClr val="bg1">
                        <a:lumMod val="95000"/>
                      </a:schemeClr>
                    </a:solidFill>
                  </a:tcPr>
                </a:tc>
                <a:tc hMerge="1">
                  <a:txBody>
                    <a:bodyPr/>
                    <a:lstStyle/>
                    <a:p>
                      <a:pPr algn="ctr"/>
                      <a:endParaRPr lang="en-US" sz="1050" dirty="0">
                        <a:latin typeface="Calibri" pitchFamily="34" charset="0"/>
                      </a:endParaRPr>
                    </a:p>
                  </a:txBody>
                  <a:tcPr marT="18288" marB="18288">
                    <a:solidFill>
                      <a:schemeClr val="bg1">
                        <a:lumMod val="95000"/>
                      </a:schemeClr>
                    </a:solidFill>
                  </a:tcPr>
                </a:tc>
                <a:tc hMerge="1">
                  <a:txBody>
                    <a:bodyPr/>
                    <a:lstStyle/>
                    <a:p>
                      <a:pPr algn="ctr"/>
                      <a:endParaRPr lang="en-US" sz="1050" dirty="0">
                        <a:latin typeface="Calibri" pitchFamily="34" charset="0"/>
                      </a:endParaRPr>
                    </a:p>
                  </a:txBody>
                  <a:tcPr marT="18288" marB="18288">
                    <a:solidFill>
                      <a:schemeClr val="bg1">
                        <a:lumMod val="95000"/>
                      </a:schemeClr>
                    </a:solidFill>
                  </a:tcPr>
                </a:tc>
                <a:tc hMerge="1">
                  <a:txBody>
                    <a:bodyPr/>
                    <a:lstStyle/>
                    <a:p>
                      <a:pPr algn="ctr"/>
                      <a:endParaRPr lang="en-US" sz="1050" dirty="0">
                        <a:latin typeface="Calibri" pitchFamily="34" charset="0"/>
                      </a:endParaRPr>
                    </a:p>
                  </a:txBody>
                  <a:tcPr marT="18288" marB="18288">
                    <a:lnR w="12700" cap="flat" cmpd="sng" algn="ctr">
                      <a:solidFill>
                        <a:schemeClr val="bg1">
                          <a:lumMod val="50000"/>
                        </a:schemeClr>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432836358"/>
                  </a:ext>
                </a:extLst>
              </a:tr>
              <a:tr h="127469">
                <a:tc>
                  <a:txBody>
                    <a:bodyPr/>
                    <a:lstStyle/>
                    <a:p>
                      <a:r>
                        <a:rPr lang="en-US" sz="800" b="0" dirty="0">
                          <a:solidFill>
                            <a:schemeClr val="tx1"/>
                          </a:solidFill>
                          <a:latin typeface="+mn-lt"/>
                          <a:cs typeface="Times New Roman" pitchFamily="18" charset="0"/>
                        </a:rPr>
                        <a:t>    A Shares</a:t>
                      </a:r>
                      <a:endParaRPr lang="en-US" sz="800" dirty="0">
                        <a:latin typeface="+mn-lt"/>
                      </a:endParaRPr>
                    </a:p>
                  </a:txBody>
                  <a:tcPr marL="20574" marR="20574" marT="20574" marB="13716" anchor="ctr">
                    <a:lnL w="12700" cap="flat" cmpd="sng" algn="ctr">
                      <a:solidFill>
                        <a:schemeClr val="bg1">
                          <a:lumMod val="50000"/>
                        </a:schemeClr>
                      </a:solidFill>
                      <a:prstDash val="solid"/>
                      <a:round/>
                      <a:headEnd type="none" w="med" len="med"/>
                      <a:tailEnd type="none" w="med" len="med"/>
                    </a:lnL>
                    <a:solidFill>
                      <a:schemeClr val="bg1">
                        <a:lumMod val="95000"/>
                      </a:schemeClr>
                    </a:solidFill>
                  </a:tcPr>
                </a:tc>
                <a:tc>
                  <a:txBody>
                    <a:bodyPr/>
                    <a:lstStyle/>
                    <a:p>
                      <a:pPr algn="ctr"/>
                      <a:r>
                        <a:rPr lang="en-US" sz="800" dirty="0">
                          <a:effectLst/>
                          <a:latin typeface="+mn-lt"/>
                        </a:rPr>
                        <a:t>2.64%</a:t>
                      </a:r>
                    </a:p>
                  </a:txBody>
                  <a:tcPr marL="0" marR="0" marT="0" marB="0" anchor="ctr">
                    <a:solidFill>
                      <a:schemeClr val="bg1">
                        <a:lumMod val="95000"/>
                      </a:schemeClr>
                    </a:solidFill>
                  </a:tcPr>
                </a:tc>
                <a:tc>
                  <a:txBody>
                    <a:bodyPr/>
                    <a:lstStyle/>
                    <a:p>
                      <a:pPr algn="ctr"/>
                      <a:r>
                        <a:rPr lang="en-US" sz="800" dirty="0">
                          <a:effectLst/>
                          <a:latin typeface="+mn-lt"/>
                        </a:rPr>
                        <a:t>3.56%</a:t>
                      </a:r>
                    </a:p>
                  </a:txBody>
                  <a:tcPr marL="0" marR="0" marT="0" marB="0" anchor="ctr">
                    <a:solidFill>
                      <a:schemeClr val="bg1">
                        <a:lumMod val="95000"/>
                      </a:schemeClr>
                    </a:solidFill>
                  </a:tcPr>
                </a:tc>
                <a:tc>
                  <a:txBody>
                    <a:bodyPr/>
                    <a:lstStyle/>
                    <a:p>
                      <a:pPr algn="ctr"/>
                      <a:r>
                        <a:rPr lang="en-US" sz="800" dirty="0">
                          <a:effectLst/>
                          <a:latin typeface="+mn-lt"/>
                        </a:rPr>
                        <a:t>4.66%</a:t>
                      </a:r>
                    </a:p>
                  </a:txBody>
                  <a:tcPr marL="0" marR="0" marT="0" marB="0" anchor="ctr">
                    <a:solidFill>
                      <a:schemeClr val="bg1">
                        <a:lumMod val="95000"/>
                      </a:schemeClr>
                    </a:solidFill>
                  </a:tcPr>
                </a:tc>
                <a:tc>
                  <a:txBody>
                    <a:bodyPr/>
                    <a:lstStyle/>
                    <a:p>
                      <a:pPr algn="ctr"/>
                      <a:r>
                        <a:rPr lang="en-US" sz="800" dirty="0">
                          <a:effectLst/>
                          <a:latin typeface="+mn-lt"/>
                        </a:rPr>
                        <a:t>3.63%</a:t>
                      </a:r>
                    </a:p>
                  </a:txBody>
                  <a:tcPr marL="0" marR="0" marT="0" marB="0" anchor="ctr">
                    <a:solidFill>
                      <a:schemeClr val="bg1">
                        <a:lumMod val="95000"/>
                      </a:schemeClr>
                    </a:solidFill>
                  </a:tcPr>
                </a:tc>
                <a:tc>
                  <a:txBody>
                    <a:bodyPr/>
                    <a:lstStyle/>
                    <a:p>
                      <a:pPr algn="ctr"/>
                      <a:r>
                        <a:rPr lang="en-US" sz="800" dirty="0">
                          <a:effectLst/>
                          <a:latin typeface="+mn-lt"/>
                        </a:rPr>
                        <a:t>4.09%</a:t>
                      </a:r>
                    </a:p>
                  </a:txBody>
                  <a:tcPr marL="0" marR="0" marT="0" marB="0" anchor="ctr">
                    <a:solidFill>
                      <a:schemeClr val="bg1">
                        <a:lumMod val="95000"/>
                      </a:schemeClr>
                    </a:solidFill>
                  </a:tcPr>
                </a:tc>
                <a:tc>
                  <a:txBody>
                    <a:bodyPr/>
                    <a:lstStyle/>
                    <a:p>
                      <a:pPr algn="ctr"/>
                      <a:r>
                        <a:rPr lang="en-US" sz="800">
                          <a:effectLst/>
                          <a:latin typeface="+mn-lt"/>
                        </a:rPr>
                        <a:t>4.54%</a:t>
                      </a:r>
                    </a:p>
                  </a:txBody>
                  <a:tcPr marL="0" marR="0" marT="0" marB="0" anchor="ctr">
                    <a:solidFill>
                      <a:schemeClr val="bg1">
                        <a:lumMod val="95000"/>
                      </a:schemeClr>
                    </a:solidFill>
                  </a:tcPr>
                </a:tc>
                <a:tc>
                  <a:txBody>
                    <a:bodyPr/>
                    <a:lstStyle/>
                    <a:p>
                      <a:pPr algn="ctr"/>
                      <a:r>
                        <a:rPr lang="en-US" sz="800">
                          <a:effectLst/>
                          <a:latin typeface="+mn-lt"/>
                        </a:rPr>
                        <a:t>6.12%</a:t>
                      </a:r>
                    </a:p>
                  </a:txBody>
                  <a:tcPr marL="0" marR="0" marT="0" marB="0" anchor="ctr">
                    <a:lnR w="12700" cap="flat" cmpd="sng" algn="ctr">
                      <a:solidFill>
                        <a:schemeClr val="bg1">
                          <a:lumMod val="50000"/>
                        </a:schemeClr>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2238137452"/>
                  </a:ext>
                </a:extLst>
              </a:tr>
              <a:tr h="127288">
                <a:tc>
                  <a:txBody>
                    <a:bodyPr/>
                    <a:lstStyle/>
                    <a:p>
                      <a:r>
                        <a:rPr lang="en-US" sz="800" b="0" dirty="0">
                          <a:solidFill>
                            <a:schemeClr val="tx1"/>
                          </a:solidFill>
                          <a:latin typeface="+mn-lt"/>
                          <a:cs typeface="Times New Roman" pitchFamily="18" charset="0"/>
                        </a:rPr>
                        <a:t>    C Shares </a:t>
                      </a:r>
                      <a:endParaRPr lang="en-US" sz="800" dirty="0">
                        <a:latin typeface="+mn-lt"/>
                      </a:endParaRPr>
                    </a:p>
                  </a:txBody>
                  <a:tcPr marL="20574" marR="20574" marT="20574" marB="13716" anchor="ctr">
                    <a:lnL w="12700" cap="flat" cmpd="sng" algn="ctr">
                      <a:solidFill>
                        <a:schemeClr val="bg1">
                          <a:lumMod val="50000"/>
                        </a:schemeClr>
                      </a:solidFill>
                      <a:prstDash val="solid"/>
                      <a:round/>
                      <a:headEnd type="none" w="med" len="med"/>
                      <a:tailEnd type="none" w="med" len="med"/>
                    </a:lnL>
                    <a:solidFill>
                      <a:schemeClr val="bg1">
                        <a:lumMod val="95000"/>
                      </a:schemeClr>
                    </a:solidFill>
                  </a:tcPr>
                </a:tc>
                <a:tc>
                  <a:txBody>
                    <a:bodyPr/>
                    <a:lstStyle/>
                    <a:p>
                      <a:pPr algn="ctr"/>
                      <a:r>
                        <a:rPr lang="en-US" sz="800" dirty="0">
                          <a:effectLst/>
                          <a:latin typeface="+mn-lt"/>
                        </a:rPr>
                        <a:t>2.59%</a:t>
                      </a:r>
                    </a:p>
                  </a:txBody>
                  <a:tcPr marL="0" marR="0" marT="0" marB="0" anchor="ctr">
                    <a:solidFill>
                      <a:schemeClr val="bg1">
                        <a:lumMod val="95000"/>
                      </a:schemeClr>
                    </a:solidFill>
                  </a:tcPr>
                </a:tc>
                <a:tc>
                  <a:txBody>
                    <a:bodyPr/>
                    <a:lstStyle/>
                    <a:p>
                      <a:pPr algn="ctr"/>
                      <a:r>
                        <a:rPr lang="en-US" sz="800" dirty="0">
                          <a:effectLst/>
                          <a:latin typeface="+mn-lt"/>
                        </a:rPr>
                        <a:t>3.03%</a:t>
                      </a:r>
                    </a:p>
                  </a:txBody>
                  <a:tcPr marL="0" marR="0" marT="0" marB="0" anchor="ctr">
                    <a:solidFill>
                      <a:schemeClr val="bg1">
                        <a:lumMod val="95000"/>
                      </a:schemeClr>
                    </a:solidFill>
                  </a:tcPr>
                </a:tc>
                <a:tc>
                  <a:txBody>
                    <a:bodyPr/>
                    <a:lstStyle/>
                    <a:p>
                      <a:pPr algn="ctr"/>
                      <a:r>
                        <a:rPr lang="en-US" sz="800" dirty="0">
                          <a:effectLst/>
                          <a:latin typeface="+mn-lt"/>
                        </a:rPr>
                        <a:t>3.85%</a:t>
                      </a:r>
                    </a:p>
                  </a:txBody>
                  <a:tcPr marL="0" marR="0" marT="0" marB="0" anchor="ctr">
                    <a:solidFill>
                      <a:schemeClr val="bg1">
                        <a:lumMod val="95000"/>
                      </a:schemeClr>
                    </a:solidFill>
                  </a:tcPr>
                </a:tc>
                <a:tc>
                  <a:txBody>
                    <a:bodyPr/>
                    <a:lstStyle/>
                    <a:p>
                      <a:pPr algn="ctr"/>
                      <a:r>
                        <a:rPr lang="en-US" sz="800" dirty="0">
                          <a:effectLst/>
                          <a:latin typeface="+mn-lt"/>
                        </a:rPr>
                        <a:t>2.84%</a:t>
                      </a:r>
                    </a:p>
                  </a:txBody>
                  <a:tcPr marL="0" marR="0" marT="0" marB="0" anchor="ctr">
                    <a:solidFill>
                      <a:schemeClr val="bg1">
                        <a:lumMod val="95000"/>
                      </a:schemeClr>
                    </a:solidFill>
                  </a:tcPr>
                </a:tc>
                <a:tc>
                  <a:txBody>
                    <a:bodyPr/>
                    <a:lstStyle/>
                    <a:p>
                      <a:pPr algn="ctr"/>
                      <a:r>
                        <a:rPr lang="en-US" sz="800" dirty="0">
                          <a:effectLst/>
                          <a:latin typeface="+mn-lt"/>
                        </a:rPr>
                        <a:t>3.32%</a:t>
                      </a:r>
                    </a:p>
                  </a:txBody>
                  <a:tcPr marL="0" marR="0" marT="0" marB="0" anchor="ctr">
                    <a:solidFill>
                      <a:schemeClr val="bg1">
                        <a:lumMod val="95000"/>
                      </a:schemeClr>
                    </a:solidFill>
                  </a:tcPr>
                </a:tc>
                <a:tc>
                  <a:txBody>
                    <a:bodyPr/>
                    <a:lstStyle/>
                    <a:p>
                      <a:pPr algn="ctr"/>
                      <a:r>
                        <a:rPr lang="en-US" sz="800" dirty="0">
                          <a:effectLst/>
                          <a:latin typeface="+mn-lt"/>
                        </a:rPr>
                        <a:t>3.77%</a:t>
                      </a:r>
                    </a:p>
                  </a:txBody>
                  <a:tcPr marL="0" marR="0" marT="0" marB="0" anchor="ctr">
                    <a:solidFill>
                      <a:schemeClr val="bg1">
                        <a:lumMod val="95000"/>
                      </a:schemeClr>
                    </a:solidFill>
                  </a:tcPr>
                </a:tc>
                <a:tc>
                  <a:txBody>
                    <a:bodyPr/>
                    <a:lstStyle/>
                    <a:p>
                      <a:pPr algn="ctr"/>
                      <a:r>
                        <a:rPr lang="en-US" sz="800" dirty="0">
                          <a:effectLst/>
                          <a:latin typeface="+mn-lt"/>
                        </a:rPr>
                        <a:t>5.36%</a:t>
                      </a:r>
                    </a:p>
                  </a:txBody>
                  <a:tcPr marL="0" marR="0" marT="0" marB="0" anchor="ctr">
                    <a:lnR w="12700" cap="flat" cmpd="sng" algn="ctr">
                      <a:solidFill>
                        <a:schemeClr val="bg1">
                          <a:lumMod val="50000"/>
                        </a:schemeClr>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968409260"/>
                  </a:ext>
                </a:extLst>
              </a:tr>
              <a:tr h="127288">
                <a:tc>
                  <a:txBody>
                    <a:bodyPr/>
                    <a:lstStyle/>
                    <a:p>
                      <a:r>
                        <a:rPr lang="en-US" sz="800" b="0" dirty="0">
                          <a:solidFill>
                            <a:schemeClr val="tx1"/>
                          </a:solidFill>
                          <a:latin typeface="+mn-lt"/>
                          <a:cs typeface="Times New Roman" pitchFamily="18" charset="0"/>
                        </a:rPr>
                        <a:t>    Y Shares</a:t>
                      </a:r>
                      <a:endParaRPr lang="en-US" sz="800" dirty="0">
                        <a:latin typeface="+mn-lt"/>
                      </a:endParaRPr>
                    </a:p>
                  </a:txBody>
                  <a:tcPr marL="20574" marR="20574" marT="20574" marB="13716" anchor="ctr">
                    <a:lnL w="12700" cap="flat" cmpd="sng" algn="ctr">
                      <a:solidFill>
                        <a:schemeClr val="bg1">
                          <a:lumMod val="50000"/>
                        </a:schemeClr>
                      </a:solidFill>
                      <a:prstDash val="solid"/>
                      <a:round/>
                      <a:headEnd type="none" w="med" len="med"/>
                      <a:tailEnd type="none" w="med" len="med"/>
                    </a:lnL>
                    <a:solidFill>
                      <a:schemeClr val="bg1">
                        <a:lumMod val="95000"/>
                      </a:schemeClr>
                    </a:solidFill>
                  </a:tcPr>
                </a:tc>
                <a:tc>
                  <a:txBody>
                    <a:bodyPr/>
                    <a:lstStyle/>
                    <a:p>
                      <a:pPr algn="ctr"/>
                      <a:r>
                        <a:rPr lang="en-US" sz="800" dirty="0">
                          <a:effectLst/>
                          <a:latin typeface="+mn-lt"/>
                        </a:rPr>
                        <a:t>2.79%</a:t>
                      </a:r>
                    </a:p>
                  </a:txBody>
                  <a:tcPr marL="0" marR="0" marT="0" marB="0" anchor="ctr">
                    <a:solidFill>
                      <a:schemeClr val="bg1">
                        <a:lumMod val="95000"/>
                      </a:schemeClr>
                    </a:solidFill>
                  </a:tcPr>
                </a:tc>
                <a:tc>
                  <a:txBody>
                    <a:bodyPr/>
                    <a:lstStyle/>
                    <a:p>
                      <a:pPr algn="ctr"/>
                      <a:r>
                        <a:rPr lang="en-US" sz="800" dirty="0">
                          <a:effectLst/>
                          <a:latin typeface="+mn-lt"/>
                        </a:rPr>
                        <a:t>3.74%</a:t>
                      </a:r>
                    </a:p>
                  </a:txBody>
                  <a:tcPr marL="0" marR="0" marT="0" marB="0" anchor="ctr">
                    <a:solidFill>
                      <a:schemeClr val="bg1">
                        <a:lumMod val="95000"/>
                      </a:schemeClr>
                    </a:solidFill>
                  </a:tcPr>
                </a:tc>
                <a:tc>
                  <a:txBody>
                    <a:bodyPr/>
                    <a:lstStyle/>
                    <a:p>
                      <a:pPr algn="ctr"/>
                      <a:r>
                        <a:rPr lang="en-US" sz="800" dirty="0">
                          <a:effectLst/>
                          <a:latin typeface="+mn-lt"/>
                        </a:rPr>
                        <a:t>4.90%</a:t>
                      </a:r>
                    </a:p>
                  </a:txBody>
                  <a:tcPr marL="0" marR="0" marT="0" marB="0" anchor="ctr">
                    <a:solidFill>
                      <a:schemeClr val="bg1">
                        <a:lumMod val="95000"/>
                      </a:schemeClr>
                    </a:solidFill>
                  </a:tcPr>
                </a:tc>
                <a:tc>
                  <a:txBody>
                    <a:bodyPr/>
                    <a:lstStyle/>
                    <a:p>
                      <a:pPr algn="ctr"/>
                      <a:r>
                        <a:rPr lang="en-US" sz="800" dirty="0">
                          <a:effectLst/>
                          <a:latin typeface="+mn-lt"/>
                        </a:rPr>
                        <a:t>3.88%</a:t>
                      </a:r>
                    </a:p>
                  </a:txBody>
                  <a:tcPr marL="0" marR="0" marT="0" marB="0" anchor="ctr">
                    <a:solidFill>
                      <a:schemeClr val="bg1">
                        <a:lumMod val="95000"/>
                      </a:schemeClr>
                    </a:solidFill>
                  </a:tcPr>
                </a:tc>
                <a:tc>
                  <a:txBody>
                    <a:bodyPr/>
                    <a:lstStyle/>
                    <a:p>
                      <a:pPr algn="ctr"/>
                      <a:r>
                        <a:rPr lang="en-US" sz="800" dirty="0">
                          <a:effectLst/>
                          <a:latin typeface="+mn-lt"/>
                        </a:rPr>
                        <a:t>4.36%</a:t>
                      </a:r>
                    </a:p>
                  </a:txBody>
                  <a:tcPr marL="0" marR="0" marT="0" marB="0" anchor="ctr">
                    <a:solidFill>
                      <a:schemeClr val="bg1">
                        <a:lumMod val="95000"/>
                      </a:schemeClr>
                    </a:solidFill>
                  </a:tcPr>
                </a:tc>
                <a:tc>
                  <a:txBody>
                    <a:bodyPr/>
                    <a:lstStyle/>
                    <a:p>
                      <a:pPr algn="ctr"/>
                      <a:r>
                        <a:rPr lang="en-US" sz="800" dirty="0">
                          <a:effectLst/>
                          <a:latin typeface="+mn-lt"/>
                        </a:rPr>
                        <a:t>4.81%</a:t>
                      </a:r>
                    </a:p>
                  </a:txBody>
                  <a:tcPr marL="0" marR="0" marT="0" marB="0" anchor="ctr">
                    <a:solidFill>
                      <a:schemeClr val="bg1">
                        <a:lumMod val="95000"/>
                      </a:schemeClr>
                    </a:solidFill>
                  </a:tcPr>
                </a:tc>
                <a:tc>
                  <a:txBody>
                    <a:bodyPr/>
                    <a:lstStyle/>
                    <a:p>
                      <a:pPr algn="ctr"/>
                      <a:r>
                        <a:rPr lang="en-US" sz="800" dirty="0">
                          <a:effectLst/>
                          <a:latin typeface="+mn-lt"/>
                        </a:rPr>
                        <a:t>6.47%</a:t>
                      </a:r>
                    </a:p>
                  </a:txBody>
                  <a:tcPr marL="0" marR="0" marT="0" marB="0" anchor="ctr">
                    <a:lnR w="12700" cap="flat" cmpd="sng" algn="ctr">
                      <a:solidFill>
                        <a:schemeClr val="bg1">
                          <a:lumMod val="50000"/>
                        </a:schemeClr>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3033374271"/>
                  </a:ext>
                </a:extLst>
              </a:tr>
              <a:tr h="127288">
                <a:tc>
                  <a:txBody>
                    <a:bodyPr/>
                    <a:lstStyle/>
                    <a:p>
                      <a:r>
                        <a:rPr lang="en-US" sz="800" b="0" dirty="0">
                          <a:solidFill>
                            <a:schemeClr val="tx1"/>
                          </a:solidFill>
                          <a:latin typeface="+mn-lt"/>
                          <a:cs typeface="Times New Roman" pitchFamily="18" charset="0"/>
                        </a:rPr>
                        <a:t>   INST Shares</a:t>
                      </a:r>
                      <a:endParaRPr lang="en-US" sz="800" dirty="0">
                        <a:latin typeface="+mn-lt"/>
                      </a:endParaRPr>
                    </a:p>
                  </a:txBody>
                  <a:tcPr marL="20574" marR="20574" marT="20574" marB="13716" anchor="ctr">
                    <a:lnL w="12700" cap="flat" cmpd="sng" algn="ctr">
                      <a:solidFill>
                        <a:schemeClr val="bg1">
                          <a:lumMod val="50000"/>
                        </a:schemeClr>
                      </a:solidFill>
                      <a:prstDash val="solid"/>
                      <a:round/>
                      <a:headEnd type="none" w="med" len="med"/>
                      <a:tailEnd type="none" w="med" len="med"/>
                    </a:lnL>
                    <a:solidFill>
                      <a:schemeClr val="bg1">
                        <a:lumMod val="95000"/>
                      </a:schemeClr>
                    </a:solidFill>
                  </a:tcPr>
                </a:tc>
                <a:tc>
                  <a:txBody>
                    <a:bodyPr/>
                    <a:lstStyle/>
                    <a:p>
                      <a:pPr algn="ctr"/>
                      <a:r>
                        <a:rPr lang="en-US" sz="800" dirty="0">
                          <a:effectLst/>
                          <a:latin typeface="+mn-lt"/>
                        </a:rPr>
                        <a:t>2.92%</a:t>
                      </a:r>
                    </a:p>
                  </a:txBody>
                  <a:tcPr marL="0" marR="0" marT="0" marB="0" anchor="ctr">
                    <a:solidFill>
                      <a:schemeClr val="bg1">
                        <a:lumMod val="95000"/>
                      </a:schemeClr>
                    </a:solidFill>
                  </a:tcPr>
                </a:tc>
                <a:tc>
                  <a:txBody>
                    <a:bodyPr/>
                    <a:lstStyle/>
                    <a:p>
                      <a:pPr algn="ctr"/>
                      <a:r>
                        <a:rPr lang="en-US" sz="800" dirty="0">
                          <a:effectLst/>
                          <a:latin typeface="+mn-lt"/>
                        </a:rPr>
                        <a:t>3.91%</a:t>
                      </a:r>
                    </a:p>
                  </a:txBody>
                  <a:tcPr marL="0" marR="0" marT="0" marB="0" anchor="ctr">
                    <a:solidFill>
                      <a:schemeClr val="bg1">
                        <a:lumMod val="95000"/>
                      </a:schemeClr>
                    </a:solidFill>
                  </a:tcPr>
                </a:tc>
                <a:tc>
                  <a:txBody>
                    <a:bodyPr/>
                    <a:lstStyle/>
                    <a:p>
                      <a:pPr algn="ctr"/>
                      <a:r>
                        <a:rPr lang="en-US" sz="800" dirty="0">
                          <a:effectLst/>
                          <a:latin typeface="+mn-lt"/>
                        </a:rPr>
                        <a:t>5.10%</a:t>
                      </a:r>
                    </a:p>
                  </a:txBody>
                  <a:tcPr marL="0" marR="0" marT="0" marB="0" anchor="ctr">
                    <a:solidFill>
                      <a:schemeClr val="bg1">
                        <a:lumMod val="95000"/>
                      </a:schemeClr>
                    </a:solidFill>
                  </a:tcPr>
                </a:tc>
                <a:tc>
                  <a:txBody>
                    <a:bodyPr/>
                    <a:lstStyle/>
                    <a:p>
                      <a:pPr algn="ctr"/>
                      <a:r>
                        <a:rPr lang="en-US" sz="800" dirty="0">
                          <a:effectLst/>
                          <a:latin typeface="+mn-lt"/>
                        </a:rPr>
                        <a:t>4.01%</a:t>
                      </a:r>
                    </a:p>
                  </a:txBody>
                  <a:tcPr marL="0" marR="0" marT="0" marB="0" anchor="ctr">
                    <a:solidFill>
                      <a:schemeClr val="bg1">
                        <a:lumMod val="95000"/>
                      </a:schemeClr>
                    </a:solidFill>
                  </a:tcPr>
                </a:tc>
                <a:tc>
                  <a:txBody>
                    <a:bodyPr/>
                    <a:lstStyle/>
                    <a:p>
                      <a:pPr algn="ctr"/>
                      <a:r>
                        <a:rPr lang="en-US" sz="800" dirty="0">
                          <a:effectLst/>
                          <a:latin typeface="+mn-lt"/>
                        </a:rPr>
                        <a:t>4.46%</a:t>
                      </a:r>
                    </a:p>
                  </a:txBody>
                  <a:tcPr marL="0" marR="0" marT="0" marB="0" anchor="ctr">
                    <a:solidFill>
                      <a:schemeClr val="bg1">
                        <a:lumMod val="95000"/>
                      </a:schemeClr>
                    </a:solidFill>
                  </a:tcPr>
                </a:tc>
                <a:tc>
                  <a:txBody>
                    <a:bodyPr/>
                    <a:lstStyle/>
                    <a:p>
                      <a:pPr algn="ctr"/>
                      <a:r>
                        <a:rPr lang="en-US" sz="800" dirty="0">
                          <a:effectLst/>
                          <a:latin typeface="+mn-lt"/>
                        </a:rPr>
                        <a:t>4.88%</a:t>
                      </a:r>
                    </a:p>
                  </a:txBody>
                  <a:tcPr marL="0" marR="0" marT="0" marB="0" anchor="ctr">
                    <a:solidFill>
                      <a:schemeClr val="bg1">
                        <a:lumMod val="95000"/>
                      </a:schemeClr>
                    </a:solidFill>
                  </a:tcPr>
                </a:tc>
                <a:tc>
                  <a:txBody>
                    <a:bodyPr/>
                    <a:lstStyle/>
                    <a:p>
                      <a:pPr algn="ctr"/>
                      <a:r>
                        <a:rPr lang="en-US" sz="800" dirty="0">
                          <a:effectLst/>
                          <a:latin typeface="+mn-lt"/>
                        </a:rPr>
                        <a:t>6.57%</a:t>
                      </a:r>
                    </a:p>
                  </a:txBody>
                  <a:tcPr marL="0" marR="0" marT="0" marB="0" anchor="ctr">
                    <a:lnR w="12700" cap="flat" cmpd="sng" algn="ctr">
                      <a:solidFill>
                        <a:schemeClr val="bg1">
                          <a:lumMod val="50000"/>
                        </a:schemeClr>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4015729787"/>
                  </a:ext>
                </a:extLst>
              </a:tr>
              <a:tr h="127288">
                <a:tc>
                  <a:txBody>
                    <a:bodyPr/>
                    <a:lstStyle/>
                    <a:p>
                      <a:r>
                        <a:rPr lang="de-DE" sz="800" b="0" dirty="0">
                          <a:solidFill>
                            <a:schemeClr val="tx1"/>
                          </a:solidFill>
                          <a:latin typeface="+mn-lt"/>
                          <a:cs typeface="Times New Roman" pitchFamily="18" charset="0"/>
                        </a:rPr>
                        <a:t>Benchmark^</a:t>
                      </a:r>
                      <a:endParaRPr lang="en-US" sz="800" dirty="0">
                        <a:latin typeface="+mn-lt"/>
                      </a:endParaRPr>
                    </a:p>
                  </a:txBody>
                  <a:tcPr marL="20574" marR="20574" marT="20574" marB="13716" anchor="ctr">
                    <a:lnL w="12700" cap="flat" cmpd="sng" algn="ctr">
                      <a:solidFill>
                        <a:schemeClr val="bg1">
                          <a:lumMod val="50000"/>
                        </a:schemeClr>
                      </a:solidFill>
                      <a:prstDash val="solid"/>
                      <a:round/>
                      <a:headEnd type="none" w="med" len="med"/>
                      <a:tailEnd type="none" w="med" len="med"/>
                    </a:lnL>
                    <a:solidFill>
                      <a:schemeClr val="bg1">
                        <a:lumMod val="85000"/>
                      </a:schemeClr>
                    </a:solidFill>
                  </a:tcPr>
                </a:tc>
                <a:tc>
                  <a:txBody>
                    <a:bodyPr/>
                    <a:lstStyle/>
                    <a:p>
                      <a:pPr algn="ctr"/>
                      <a:r>
                        <a:rPr lang="en-US" sz="800" dirty="0">
                          <a:effectLst/>
                          <a:latin typeface="+mn-lt"/>
                        </a:rPr>
                        <a:t>0.62%</a:t>
                      </a:r>
                    </a:p>
                  </a:txBody>
                  <a:tcPr marL="0" marR="0" marT="0" marB="0" anchor="ctr">
                    <a:solidFill>
                      <a:schemeClr val="bg1">
                        <a:lumMod val="85000"/>
                      </a:schemeClr>
                    </a:solidFill>
                  </a:tcPr>
                </a:tc>
                <a:tc>
                  <a:txBody>
                    <a:bodyPr/>
                    <a:lstStyle/>
                    <a:p>
                      <a:pPr algn="ctr"/>
                      <a:r>
                        <a:rPr lang="en-US" sz="800" dirty="0">
                          <a:effectLst/>
                          <a:latin typeface="+mn-lt"/>
                        </a:rPr>
                        <a:t>6.79%</a:t>
                      </a:r>
                    </a:p>
                  </a:txBody>
                  <a:tcPr marL="0" marR="0" marT="0" marB="0" anchor="ctr">
                    <a:solidFill>
                      <a:schemeClr val="bg1">
                        <a:lumMod val="85000"/>
                      </a:schemeClr>
                    </a:solidFill>
                  </a:tcPr>
                </a:tc>
                <a:tc>
                  <a:txBody>
                    <a:bodyPr/>
                    <a:lstStyle/>
                    <a:p>
                      <a:pPr algn="ctr"/>
                      <a:r>
                        <a:rPr lang="en-US" sz="800" dirty="0">
                          <a:effectLst/>
                          <a:latin typeface="+mn-lt"/>
                        </a:rPr>
                        <a:t>6.98%</a:t>
                      </a:r>
                    </a:p>
                  </a:txBody>
                  <a:tcPr marL="0" marR="0" marT="0" marB="0" anchor="ctr">
                    <a:solidFill>
                      <a:schemeClr val="bg1">
                        <a:lumMod val="85000"/>
                      </a:schemeClr>
                    </a:solidFill>
                  </a:tcPr>
                </a:tc>
                <a:tc>
                  <a:txBody>
                    <a:bodyPr/>
                    <a:lstStyle/>
                    <a:p>
                      <a:pPr algn="ctr"/>
                      <a:r>
                        <a:rPr lang="en-US" sz="800" dirty="0">
                          <a:effectLst/>
                          <a:latin typeface="+mn-lt"/>
                        </a:rPr>
                        <a:t>5.24%</a:t>
                      </a:r>
                    </a:p>
                  </a:txBody>
                  <a:tcPr marL="0" marR="0" marT="0" marB="0" anchor="ctr">
                    <a:solidFill>
                      <a:schemeClr val="bg1">
                        <a:lumMod val="85000"/>
                      </a:schemeClr>
                    </a:solidFill>
                  </a:tcPr>
                </a:tc>
                <a:tc>
                  <a:txBody>
                    <a:bodyPr/>
                    <a:lstStyle/>
                    <a:p>
                      <a:pPr algn="ctr"/>
                      <a:r>
                        <a:rPr lang="en-US" sz="800" dirty="0">
                          <a:effectLst/>
                          <a:latin typeface="+mn-lt"/>
                        </a:rPr>
                        <a:t>4.18%</a:t>
                      </a:r>
                    </a:p>
                  </a:txBody>
                  <a:tcPr marL="0" marR="0" marT="0" marB="0" anchor="ctr">
                    <a:solidFill>
                      <a:schemeClr val="bg1">
                        <a:lumMod val="85000"/>
                      </a:schemeClr>
                    </a:solidFill>
                  </a:tcPr>
                </a:tc>
                <a:tc>
                  <a:txBody>
                    <a:bodyPr/>
                    <a:lstStyle/>
                    <a:p>
                      <a:pPr algn="ctr"/>
                      <a:r>
                        <a:rPr lang="en-US" sz="800" dirty="0">
                          <a:effectLst/>
                          <a:latin typeface="+mn-lt"/>
                        </a:rPr>
                        <a:t>3.64%</a:t>
                      </a:r>
                    </a:p>
                  </a:txBody>
                  <a:tcPr marL="0" marR="0" marT="0" marB="0" anchor="ctr">
                    <a:solidFill>
                      <a:schemeClr val="bg1">
                        <a:lumMod val="85000"/>
                      </a:schemeClr>
                    </a:solidFill>
                  </a:tcPr>
                </a:tc>
                <a:tc>
                  <a:txBody>
                    <a:bodyPr/>
                    <a:lstStyle/>
                    <a:p>
                      <a:pPr algn="ctr"/>
                      <a:r>
                        <a:rPr lang="en-US" sz="800" dirty="0">
                          <a:effectLst/>
                          <a:latin typeface="+mn-lt"/>
                        </a:rPr>
                        <a:t>6.88%</a:t>
                      </a:r>
                    </a:p>
                  </a:txBody>
                  <a:tcPr marL="0" marR="0" marT="0" marB="0" anchor="ctr">
                    <a:lnR w="12700" cap="flat" cmpd="sng" algn="ctr">
                      <a:solidFill>
                        <a:schemeClr val="bg1">
                          <a:lumMod val="50000"/>
                        </a:schemeClr>
                      </a:solidFill>
                      <a:prstDash val="solid"/>
                      <a:round/>
                      <a:headEnd type="none" w="med" len="med"/>
                      <a:tailEnd type="none" w="med" len="med"/>
                    </a:lnR>
                    <a:solidFill>
                      <a:schemeClr val="bg1">
                        <a:lumMod val="85000"/>
                      </a:schemeClr>
                    </a:solidFill>
                  </a:tcPr>
                </a:tc>
                <a:extLst>
                  <a:ext uri="{0D108BD9-81ED-4DB2-BD59-A6C34878D82A}">
                    <a16:rowId xmlns:a16="http://schemas.microsoft.com/office/drawing/2014/main" val="2670411565"/>
                  </a:ext>
                </a:extLst>
              </a:tr>
              <a:tr h="127288">
                <a:tc gridSpan="8">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800" b="0" dirty="0">
                          <a:solidFill>
                            <a:schemeClr val="tx1"/>
                          </a:solidFill>
                          <a:latin typeface="+mn-lt"/>
                          <a:cs typeface="Times New Roman" pitchFamily="18" charset="0"/>
                        </a:rPr>
                        <a:t>Including Max Sales Charge</a:t>
                      </a:r>
                      <a:endParaRPr lang="en-US" sz="800" dirty="0">
                        <a:latin typeface="+mn-lt"/>
                      </a:endParaRPr>
                    </a:p>
                  </a:txBody>
                  <a:tcPr marL="20574" marR="20574" marT="20574" marB="13716"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solidFill>
                      <a:schemeClr val="bg1">
                        <a:lumMod val="95000"/>
                      </a:schemeClr>
                    </a:solidFill>
                  </a:tcPr>
                </a:tc>
                <a:tc hMerge="1">
                  <a:txBody>
                    <a:bodyPr/>
                    <a:lstStyle/>
                    <a:p>
                      <a:pPr algn="ctr"/>
                      <a:endParaRPr lang="en-US" sz="1050" dirty="0"/>
                    </a:p>
                  </a:txBody>
                  <a:tcPr marT="18288" marB="18288">
                    <a:solidFill>
                      <a:schemeClr val="bg1">
                        <a:lumMod val="95000"/>
                      </a:schemeClr>
                    </a:solidFill>
                  </a:tcPr>
                </a:tc>
                <a:tc hMerge="1">
                  <a:txBody>
                    <a:bodyPr/>
                    <a:lstStyle/>
                    <a:p>
                      <a:pPr algn="ctr"/>
                      <a:endParaRPr lang="en-US" sz="1050" dirty="0"/>
                    </a:p>
                  </a:txBody>
                  <a:tcPr marT="18288" marB="18288">
                    <a:solidFill>
                      <a:schemeClr val="bg1">
                        <a:lumMod val="95000"/>
                      </a:schemeClr>
                    </a:solidFill>
                  </a:tcPr>
                </a:tc>
                <a:tc hMerge="1">
                  <a:txBody>
                    <a:bodyPr/>
                    <a:lstStyle/>
                    <a:p>
                      <a:pPr algn="ctr"/>
                      <a:endParaRPr lang="en-US" sz="1050" dirty="0"/>
                    </a:p>
                  </a:txBody>
                  <a:tcPr marT="18288" marB="18288">
                    <a:solidFill>
                      <a:schemeClr val="bg1">
                        <a:lumMod val="95000"/>
                      </a:schemeClr>
                    </a:solidFill>
                  </a:tcPr>
                </a:tc>
                <a:tc hMerge="1">
                  <a:txBody>
                    <a:bodyPr/>
                    <a:lstStyle/>
                    <a:p>
                      <a:pPr algn="ctr"/>
                      <a:endParaRPr lang="en-US" sz="1050" dirty="0"/>
                    </a:p>
                  </a:txBody>
                  <a:tcPr marT="18288" marB="18288">
                    <a:solidFill>
                      <a:schemeClr val="bg1">
                        <a:lumMod val="95000"/>
                      </a:schemeClr>
                    </a:solidFill>
                  </a:tcPr>
                </a:tc>
                <a:tc hMerge="1">
                  <a:txBody>
                    <a:bodyPr/>
                    <a:lstStyle/>
                    <a:p>
                      <a:pPr algn="ctr"/>
                      <a:endParaRPr lang="en-US" sz="1050" dirty="0"/>
                    </a:p>
                  </a:txBody>
                  <a:tcPr marT="18288" marB="18288">
                    <a:solidFill>
                      <a:schemeClr val="bg1">
                        <a:lumMod val="95000"/>
                      </a:schemeClr>
                    </a:solidFill>
                  </a:tcPr>
                </a:tc>
                <a:tc hMerge="1">
                  <a:txBody>
                    <a:bodyPr/>
                    <a:lstStyle/>
                    <a:p>
                      <a:pPr algn="ctr"/>
                      <a:endParaRPr lang="en-US" sz="1050" dirty="0"/>
                    </a:p>
                  </a:txBody>
                  <a:tcPr marT="18288" marB="18288">
                    <a:solidFill>
                      <a:schemeClr val="bg1">
                        <a:lumMod val="95000"/>
                      </a:schemeClr>
                    </a:solidFill>
                  </a:tcPr>
                </a:tc>
                <a:tc hMerge="1">
                  <a:txBody>
                    <a:bodyPr/>
                    <a:lstStyle/>
                    <a:p>
                      <a:pPr algn="ctr"/>
                      <a:endParaRPr lang="en-US" sz="1050" dirty="0"/>
                    </a:p>
                  </a:txBody>
                  <a:tcPr marT="18288" marB="18288">
                    <a:lnR w="12700" cap="flat" cmpd="sng" algn="ctr">
                      <a:solidFill>
                        <a:schemeClr val="bg1">
                          <a:lumMod val="50000"/>
                        </a:schemeClr>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2166378850"/>
                  </a:ext>
                </a:extLst>
              </a:tr>
              <a:tr h="127288">
                <a:tc>
                  <a:txBody>
                    <a:bodyPr/>
                    <a:lstStyle/>
                    <a:p>
                      <a:r>
                        <a:rPr lang="en-US" sz="800" b="0" dirty="0">
                          <a:solidFill>
                            <a:schemeClr val="tx1"/>
                          </a:solidFill>
                          <a:latin typeface="+mn-lt"/>
                          <a:cs typeface="Times New Roman" pitchFamily="18" charset="0"/>
                        </a:rPr>
                        <a:t>    A Shares</a:t>
                      </a:r>
                      <a:endParaRPr lang="en-US" sz="800" dirty="0">
                        <a:latin typeface="+mn-lt"/>
                      </a:endParaRPr>
                    </a:p>
                  </a:txBody>
                  <a:tcPr marL="20574" marR="20574" marT="20574" marB="13716" anchor="ctr">
                    <a:lnL w="12700" cap="flat" cmpd="sng" algn="ctr">
                      <a:solidFill>
                        <a:schemeClr val="bg1">
                          <a:lumMod val="50000"/>
                        </a:schemeClr>
                      </a:solidFill>
                      <a:prstDash val="solid"/>
                      <a:round/>
                      <a:headEnd type="none" w="med" len="med"/>
                      <a:tailEnd type="none" w="med" len="med"/>
                    </a:lnL>
                    <a:solidFill>
                      <a:schemeClr val="bg1">
                        <a:lumMod val="95000"/>
                      </a:schemeClr>
                    </a:solidFill>
                  </a:tcPr>
                </a:tc>
                <a:tc>
                  <a:txBody>
                    <a:bodyPr/>
                    <a:lstStyle/>
                    <a:p>
                      <a:pPr algn="ctr"/>
                      <a:r>
                        <a:rPr lang="en-US" sz="800" dirty="0">
                          <a:effectLst/>
                          <a:latin typeface="+mn-lt"/>
                        </a:rPr>
                        <a:t>-0.67%</a:t>
                      </a:r>
                    </a:p>
                  </a:txBody>
                  <a:tcPr marL="0" marR="0" marT="0" marB="0" anchor="ctr">
                    <a:solidFill>
                      <a:schemeClr val="bg1">
                        <a:lumMod val="95000"/>
                      </a:schemeClr>
                    </a:solidFill>
                  </a:tcPr>
                </a:tc>
                <a:tc>
                  <a:txBody>
                    <a:bodyPr/>
                    <a:lstStyle/>
                    <a:p>
                      <a:pPr algn="ctr"/>
                      <a:r>
                        <a:rPr lang="en-US" sz="800" dirty="0">
                          <a:effectLst/>
                          <a:latin typeface="+mn-lt"/>
                        </a:rPr>
                        <a:t>1.50%</a:t>
                      </a:r>
                    </a:p>
                  </a:txBody>
                  <a:tcPr marL="0" marR="0" marT="0" marB="0" anchor="ctr">
                    <a:solidFill>
                      <a:schemeClr val="bg1">
                        <a:lumMod val="95000"/>
                      </a:schemeClr>
                    </a:solidFill>
                  </a:tcPr>
                </a:tc>
                <a:tc>
                  <a:txBody>
                    <a:bodyPr/>
                    <a:lstStyle/>
                    <a:p>
                      <a:pPr algn="ctr"/>
                      <a:r>
                        <a:rPr lang="en-US" sz="800" dirty="0">
                          <a:effectLst/>
                          <a:latin typeface="+mn-lt"/>
                        </a:rPr>
                        <a:t>2.57%</a:t>
                      </a:r>
                    </a:p>
                  </a:txBody>
                  <a:tcPr marL="0" marR="0" marT="0" marB="0" anchor="ctr">
                    <a:solidFill>
                      <a:schemeClr val="bg1">
                        <a:lumMod val="95000"/>
                      </a:schemeClr>
                    </a:solidFill>
                  </a:tcPr>
                </a:tc>
                <a:tc>
                  <a:txBody>
                    <a:bodyPr/>
                    <a:lstStyle/>
                    <a:p>
                      <a:pPr algn="ctr"/>
                      <a:r>
                        <a:rPr lang="en-US" sz="800" dirty="0">
                          <a:effectLst/>
                          <a:latin typeface="+mn-lt"/>
                        </a:rPr>
                        <a:t>1.60%</a:t>
                      </a:r>
                    </a:p>
                  </a:txBody>
                  <a:tcPr marL="0" marR="0" marT="0" marB="0" anchor="ctr">
                    <a:solidFill>
                      <a:schemeClr val="bg1">
                        <a:lumMod val="95000"/>
                      </a:schemeClr>
                    </a:solidFill>
                  </a:tcPr>
                </a:tc>
                <a:tc>
                  <a:txBody>
                    <a:bodyPr/>
                    <a:lstStyle/>
                    <a:p>
                      <a:pPr algn="ctr"/>
                      <a:r>
                        <a:rPr lang="en-US" sz="800" dirty="0">
                          <a:effectLst/>
                          <a:latin typeface="+mn-lt"/>
                        </a:rPr>
                        <a:t>2.87%</a:t>
                      </a:r>
                    </a:p>
                  </a:txBody>
                  <a:tcPr marL="0" marR="0" marT="0" marB="0" anchor="ctr">
                    <a:solidFill>
                      <a:schemeClr val="bg1">
                        <a:lumMod val="95000"/>
                      </a:schemeClr>
                    </a:solidFill>
                  </a:tcPr>
                </a:tc>
                <a:tc>
                  <a:txBody>
                    <a:bodyPr/>
                    <a:lstStyle/>
                    <a:p>
                      <a:pPr algn="ctr"/>
                      <a:r>
                        <a:rPr lang="en-US" sz="800" dirty="0">
                          <a:effectLst/>
                          <a:latin typeface="+mn-lt"/>
                        </a:rPr>
                        <a:t>3.92%</a:t>
                      </a:r>
                    </a:p>
                  </a:txBody>
                  <a:tcPr marL="0" marR="0" marT="0" marB="0" anchor="ctr">
                    <a:solidFill>
                      <a:schemeClr val="bg1">
                        <a:lumMod val="95000"/>
                      </a:schemeClr>
                    </a:solidFill>
                  </a:tcPr>
                </a:tc>
                <a:tc>
                  <a:txBody>
                    <a:bodyPr/>
                    <a:lstStyle/>
                    <a:p>
                      <a:pPr algn="ctr"/>
                      <a:r>
                        <a:rPr lang="en-US" sz="800" dirty="0">
                          <a:effectLst/>
                          <a:latin typeface="+mn-lt"/>
                        </a:rPr>
                        <a:t>5.94%</a:t>
                      </a:r>
                    </a:p>
                  </a:txBody>
                  <a:tcPr marL="0" marR="0" marT="0" marB="0" anchor="ctr">
                    <a:lnR w="12700" cap="flat" cmpd="sng" algn="ctr">
                      <a:solidFill>
                        <a:schemeClr val="bg1">
                          <a:lumMod val="50000"/>
                        </a:schemeClr>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2265176244"/>
                  </a:ext>
                </a:extLst>
              </a:tr>
              <a:tr h="127288">
                <a:tc>
                  <a:txBody>
                    <a:bodyPr/>
                    <a:lstStyle/>
                    <a:p>
                      <a:r>
                        <a:rPr lang="en-US" sz="800" b="0" dirty="0">
                          <a:solidFill>
                            <a:schemeClr val="tx1"/>
                          </a:solidFill>
                          <a:latin typeface="+mn-lt"/>
                          <a:cs typeface="Times New Roman" pitchFamily="18" charset="0"/>
                        </a:rPr>
                        <a:t>    C Shares </a:t>
                      </a:r>
                      <a:endParaRPr lang="en-US" sz="800" dirty="0">
                        <a:latin typeface="+mn-lt"/>
                      </a:endParaRPr>
                    </a:p>
                  </a:txBody>
                  <a:tcPr marL="20574" marR="20574" marT="20574" marB="13716" anchor="ctr">
                    <a:lnL w="12700" cap="flat" cmpd="sng" algn="ctr">
                      <a:solidFill>
                        <a:schemeClr val="bg1">
                          <a:lumMod val="50000"/>
                        </a:schemeClr>
                      </a:solidFill>
                      <a:prstDash val="solid"/>
                      <a:round/>
                      <a:headEnd type="none" w="med" len="med"/>
                      <a:tailEnd type="none" w="med" len="med"/>
                    </a:lnL>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lang="en-US" sz="800" dirty="0">
                          <a:effectLst/>
                          <a:latin typeface="+mn-lt"/>
                        </a:rPr>
                        <a:t>1.59%</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lang="en-US" sz="800" dirty="0">
                          <a:effectLst/>
                          <a:latin typeface="+mn-lt"/>
                        </a:rPr>
                        <a:t>2.03%</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lang="en-US" sz="800" dirty="0">
                          <a:effectLst/>
                          <a:latin typeface="+mn-lt"/>
                        </a:rPr>
                        <a:t>2.85%</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lang="en-US" sz="800" dirty="0">
                          <a:effectLst/>
                          <a:latin typeface="+mn-lt"/>
                        </a:rPr>
                        <a:t>2.84%</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lang="en-US" sz="800" dirty="0">
                          <a:effectLst/>
                          <a:latin typeface="+mn-lt"/>
                        </a:rPr>
                        <a:t>3.32%</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lang="en-US" sz="800" dirty="0">
                          <a:effectLst/>
                          <a:latin typeface="+mn-lt"/>
                        </a:rPr>
                        <a:t>3.77%</a:t>
                      </a:r>
                    </a:p>
                  </a:txBody>
                  <a:tcPr marL="0" marR="0" marT="0" marB="0" anchor="ctr">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lang="en-US" sz="800" dirty="0">
                          <a:effectLst/>
                          <a:latin typeface="+mn-lt"/>
                        </a:rPr>
                        <a:t>5.36%</a:t>
                      </a:r>
                    </a:p>
                  </a:txBody>
                  <a:tcPr marL="0" marR="0" marT="0" marB="0" anchor="ctr">
                    <a:lnR w="12700" cap="flat" cmpd="sng" algn="ctr">
                      <a:solidFill>
                        <a:schemeClr val="bg1">
                          <a:lumMod val="50000"/>
                        </a:schemeClr>
                      </a:solidFill>
                      <a:prstDash val="solid"/>
                      <a:round/>
                      <a:headEnd type="none" w="med" len="med"/>
                      <a:tailEnd type="none" w="med" len="med"/>
                    </a:lnR>
                    <a:lnB w="12700" cap="flat" cmpd="sng" algn="ctr">
                      <a:solidFill>
                        <a:schemeClr val="bg1">
                          <a:lumMod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9"/>
                  </a:ext>
                </a:extLst>
              </a:tr>
            </a:tbl>
          </a:graphicData>
        </a:graphic>
      </p:graphicFrame>
      <p:sp>
        <p:nvSpPr>
          <p:cNvPr id="27" name="Title 1"/>
          <p:cNvSpPr txBox="1">
            <a:spLocks/>
          </p:cNvSpPr>
          <p:nvPr/>
        </p:nvSpPr>
        <p:spPr bwMode="auto">
          <a:xfrm>
            <a:off x="323094" y="2343073"/>
            <a:ext cx="2954281" cy="14109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l"/>
            <a:r>
              <a:rPr lang="en-US" sz="800" b="1" dirty="0">
                <a:cs typeface="Times New Roman" pitchFamily="18" charset="0"/>
              </a:rPr>
              <a:t>Facts</a:t>
            </a:r>
          </a:p>
        </p:txBody>
      </p:sp>
      <p:graphicFrame>
        <p:nvGraphicFramePr>
          <p:cNvPr id="28" name="Table 27"/>
          <p:cNvGraphicFramePr>
            <a:graphicFrameLocks noGrp="1"/>
          </p:cNvGraphicFramePr>
          <p:nvPr>
            <p:extLst>
              <p:ext uri="{D42A27DB-BD31-4B8C-83A1-F6EECF244321}">
                <p14:modId xmlns:p14="http://schemas.microsoft.com/office/powerpoint/2010/main" val="1829641060"/>
              </p:ext>
            </p:extLst>
          </p:nvPr>
        </p:nvGraphicFramePr>
        <p:xfrm>
          <a:off x="331768" y="2512896"/>
          <a:ext cx="4011631" cy="1699260"/>
        </p:xfrm>
        <a:graphic>
          <a:graphicData uri="http://schemas.openxmlformats.org/drawingml/2006/table">
            <a:tbl>
              <a:tblPr firstRow="1" bandRow="1">
                <a:tableStyleId>{5C22544A-7EE6-4342-B048-85BDC9FD1C3A}</a:tableStyleId>
              </a:tblPr>
              <a:tblGrid>
                <a:gridCol w="844814">
                  <a:extLst>
                    <a:ext uri="{9D8B030D-6E8A-4147-A177-3AD203B41FA5}">
                      <a16:colId xmlns:a16="http://schemas.microsoft.com/office/drawing/2014/main" val="20000"/>
                    </a:ext>
                  </a:extLst>
                </a:gridCol>
                <a:gridCol w="684471">
                  <a:extLst>
                    <a:ext uri="{9D8B030D-6E8A-4147-A177-3AD203B41FA5}">
                      <a16:colId xmlns:a16="http://schemas.microsoft.com/office/drawing/2014/main" val="20001"/>
                    </a:ext>
                  </a:extLst>
                </a:gridCol>
                <a:gridCol w="593207">
                  <a:extLst>
                    <a:ext uri="{9D8B030D-6E8A-4147-A177-3AD203B41FA5}">
                      <a16:colId xmlns:a16="http://schemas.microsoft.com/office/drawing/2014/main" val="20002"/>
                    </a:ext>
                  </a:extLst>
                </a:gridCol>
                <a:gridCol w="793985">
                  <a:extLst>
                    <a:ext uri="{9D8B030D-6E8A-4147-A177-3AD203B41FA5}">
                      <a16:colId xmlns:a16="http://schemas.microsoft.com/office/drawing/2014/main" val="20003"/>
                    </a:ext>
                  </a:extLst>
                </a:gridCol>
                <a:gridCol w="547577">
                  <a:extLst>
                    <a:ext uri="{9D8B030D-6E8A-4147-A177-3AD203B41FA5}">
                      <a16:colId xmlns:a16="http://schemas.microsoft.com/office/drawing/2014/main" val="20004"/>
                    </a:ext>
                  </a:extLst>
                </a:gridCol>
                <a:gridCol w="547577">
                  <a:extLst>
                    <a:ext uri="{9D8B030D-6E8A-4147-A177-3AD203B41FA5}">
                      <a16:colId xmlns:a16="http://schemas.microsoft.com/office/drawing/2014/main" val="20005"/>
                    </a:ext>
                  </a:extLst>
                </a:gridCol>
              </a:tblGrid>
              <a:tr h="3263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800" dirty="0">
                        <a:solidFill>
                          <a:schemeClr val="bg1"/>
                        </a:solidFill>
                        <a:latin typeface="+mn-lt"/>
                        <a:cs typeface="Times New Roman" pitchFamily="18" charset="0"/>
                      </a:endParaRPr>
                    </a:p>
                  </a:txBody>
                  <a:tcPr marL="68580" marR="68580" marT="34290" marB="34290">
                    <a:lnL w="12700" cap="flat" cmpd="sng" algn="ctr">
                      <a:solidFill>
                        <a:schemeClr val="bg1">
                          <a:lumMod val="50000"/>
                        </a:schemeClr>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endParaRPr lang="en-US" sz="800" dirty="0">
                        <a:latin typeface="+mn-lt"/>
                      </a:endParaRPr>
                    </a:p>
                  </a:txBody>
                  <a:tcPr marL="68580" marR="68580" marT="34290" marB="3429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endParaRPr lang="en-US" sz="800" dirty="0">
                        <a:latin typeface="+mn-lt"/>
                      </a:endParaRPr>
                    </a:p>
                  </a:txBody>
                  <a:tcPr marL="68580" marR="68580" marT="34290" marB="3429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solidFill>
                      <a:srgbClr val="0070C0"/>
                    </a:solidFill>
                  </a:tcPr>
                </a:tc>
                <a:tc>
                  <a:txBody>
                    <a:bodyPr/>
                    <a:lstStyle/>
                    <a:p>
                      <a:endParaRPr lang="en-US" sz="800" dirty="0">
                        <a:latin typeface="+mn-lt"/>
                      </a:endParaRPr>
                    </a:p>
                  </a:txBody>
                  <a:tcPr marL="68580" marR="68580" marT="34290" marB="3429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solidFill>
                      <a:srgbClr val="0070C0"/>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800" dirty="0">
                          <a:solidFill>
                            <a:schemeClr val="bg1"/>
                          </a:solidFill>
                          <a:latin typeface="+mn-lt"/>
                          <a:cs typeface="Times New Roman" pitchFamily="18" charset="0"/>
                        </a:rPr>
                        <a:t>Annual Fund Operating Expense Ratio*</a:t>
                      </a:r>
                    </a:p>
                  </a:txBody>
                  <a:tcPr marL="68580" marR="68580" marT="34290" marB="34290">
                    <a:lnL w="12700" cap="flat" cmpd="sng" algn="ctr">
                      <a:solidFill>
                        <a:srgbClr val="0070C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solidFill>
                      <a:srgbClr val="0070C0"/>
                    </a:solidFill>
                  </a:tcPr>
                </a:tc>
                <a:tc hMerge="1">
                  <a:txBody>
                    <a:bodyPr/>
                    <a:lstStyle/>
                    <a:p>
                      <a:endParaRPr lang="en-US" dirty="0"/>
                    </a:p>
                  </a:txBody>
                  <a:tcPr>
                    <a:solidFill>
                      <a:srgbClr val="0070C0"/>
                    </a:solidFill>
                  </a:tcPr>
                </a:tc>
                <a:extLst>
                  <a:ext uri="{0D108BD9-81ED-4DB2-BD59-A6C34878D82A}">
                    <a16:rowId xmlns:a16="http://schemas.microsoft.com/office/drawing/2014/main" val="10000"/>
                  </a:ext>
                </a:extLst>
              </a:tr>
              <a:tr h="234736">
                <a:tc>
                  <a:txBody>
                    <a:bodyPr/>
                    <a:lstStyle/>
                    <a:p>
                      <a:r>
                        <a:rPr lang="en-US" sz="800" b="1" dirty="0">
                          <a:solidFill>
                            <a:schemeClr val="tx1"/>
                          </a:solidFill>
                          <a:latin typeface="+mn-lt"/>
                          <a:cs typeface="Times New Roman" pitchFamily="18" charset="0"/>
                        </a:rPr>
                        <a:t>Class </a:t>
                      </a:r>
                      <a:endParaRPr lang="en-US" sz="800" b="1" dirty="0">
                        <a:latin typeface="+mn-lt"/>
                      </a:endParaRPr>
                    </a:p>
                  </a:txBody>
                  <a:tcPr marL="68580" marR="68580" marT="34290" marB="34290" anchor="ctr">
                    <a:lnL w="12700" cap="flat" cmpd="sng" algn="ctr">
                      <a:solidFill>
                        <a:schemeClr val="bg1">
                          <a:lumMod val="50000"/>
                        </a:schemeClr>
                      </a:solidFill>
                      <a:prstDash val="solid"/>
                      <a:round/>
                      <a:headEnd type="none" w="med" len="med"/>
                      <a:tailEnd type="none" w="med" len="med"/>
                    </a:lnL>
                    <a:solidFill>
                      <a:schemeClr val="bg1">
                        <a:lumMod val="95000"/>
                      </a:schemeClr>
                    </a:solidFill>
                  </a:tcPr>
                </a:tc>
                <a:tc>
                  <a:txBody>
                    <a:bodyPr/>
                    <a:lstStyle/>
                    <a:p>
                      <a:pPr algn="ctr"/>
                      <a:r>
                        <a:rPr lang="en-US" sz="800" b="1" dirty="0">
                          <a:solidFill>
                            <a:schemeClr val="tx1"/>
                          </a:solidFill>
                          <a:latin typeface="+mn-lt"/>
                          <a:cs typeface="Times New Roman" pitchFamily="18" charset="0"/>
                        </a:rPr>
                        <a:t>Inception Date </a:t>
                      </a:r>
                      <a:endParaRPr lang="en-US" sz="800" b="1" dirty="0">
                        <a:latin typeface="+mn-lt"/>
                      </a:endParaRPr>
                    </a:p>
                  </a:txBody>
                  <a:tcPr marL="68580" marR="68580" marT="34290" marB="34290" anchor="ctr">
                    <a:solidFill>
                      <a:schemeClr val="bg1">
                        <a:lumMod val="95000"/>
                      </a:schemeClr>
                    </a:solidFill>
                  </a:tcPr>
                </a:tc>
                <a:tc>
                  <a:txBody>
                    <a:bodyPr/>
                    <a:lstStyle/>
                    <a:p>
                      <a:pPr algn="ctr"/>
                      <a:r>
                        <a:rPr lang="en-US" sz="800" b="1" dirty="0">
                          <a:solidFill>
                            <a:schemeClr val="tx1"/>
                          </a:solidFill>
                          <a:latin typeface="+mn-lt"/>
                          <a:cs typeface="Times New Roman" pitchFamily="18" charset="0"/>
                        </a:rPr>
                        <a:t>Symbol </a:t>
                      </a:r>
                      <a:endParaRPr lang="en-US" sz="800" b="1" dirty="0">
                        <a:latin typeface="+mn-lt"/>
                      </a:endParaRPr>
                    </a:p>
                  </a:txBody>
                  <a:tcPr marL="68580" marR="68580" marT="34290" marB="34290" anchor="ctr">
                    <a:solidFill>
                      <a:schemeClr val="bg1">
                        <a:lumMod val="95000"/>
                      </a:schemeClr>
                    </a:solidFill>
                  </a:tcPr>
                </a:tc>
                <a:tc>
                  <a:txBody>
                    <a:bodyPr/>
                    <a:lstStyle/>
                    <a:p>
                      <a:pPr algn="ctr"/>
                      <a:r>
                        <a:rPr lang="en-US" sz="800" b="1" dirty="0">
                          <a:solidFill>
                            <a:schemeClr val="tx1"/>
                          </a:solidFill>
                          <a:latin typeface="+mn-lt"/>
                          <a:cs typeface="Times New Roman" pitchFamily="18" charset="0"/>
                        </a:rPr>
                        <a:t>CUSIP </a:t>
                      </a:r>
                      <a:endParaRPr lang="en-US" sz="800" b="1" dirty="0">
                        <a:latin typeface="+mn-lt"/>
                      </a:endParaRPr>
                    </a:p>
                  </a:txBody>
                  <a:tcPr marL="68580" marR="68580" marT="34290" marB="34290" anchor="ctr">
                    <a:solidFill>
                      <a:schemeClr val="bg1">
                        <a:lumMod val="95000"/>
                      </a:schemeClr>
                    </a:solidFill>
                  </a:tcPr>
                </a:tc>
                <a:tc>
                  <a:txBody>
                    <a:bodyPr/>
                    <a:lstStyle/>
                    <a:p>
                      <a:pPr algn="ctr"/>
                      <a:r>
                        <a:rPr lang="en-US" sz="800" b="1" dirty="0">
                          <a:solidFill>
                            <a:schemeClr val="tx1"/>
                          </a:solidFill>
                          <a:latin typeface="+mn-lt"/>
                          <a:cs typeface="Times New Roman" pitchFamily="18" charset="0"/>
                        </a:rPr>
                        <a:t>Total </a:t>
                      </a:r>
                      <a:endParaRPr lang="en-US" sz="800" b="1" dirty="0">
                        <a:latin typeface="+mn-lt"/>
                      </a:endParaRPr>
                    </a:p>
                  </a:txBody>
                  <a:tcPr marL="68580" marR="68580" marT="34290" marB="34290" anchor="ctr">
                    <a:solidFill>
                      <a:schemeClr val="bg1">
                        <a:lumMod val="95000"/>
                      </a:schemeClr>
                    </a:solidFill>
                  </a:tcPr>
                </a:tc>
                <a:tc>
                  <a:txBody>
                    <a:bodyPr/>
                    <a:lstStyle/>
                    <a:p>
                      <a:pPr algn="ctr"/>
                      <a:r>
                        <a:rPr lang="en-US" sz="800" b="1" dirty="0">
                          <a:solidFill>
                            <a:schemeClr val="tx1"/>
                          </a:solidFill>
                          <a:latin typeface="+mn-lt"/>
                          <a:cs typeface="Times New Roman" pitchFamily="18" charset="0"/>
                        </a:rPr>
                        <a:t>Net</a:t>
                      </a:r>
                      <a:endParaRPr lang="en-US" sz="800" b="1" dirty="0">
                        <a:latin typeface="+mn-lt"/>
                      </a:endParaRPr>
                    </a:p>
                  </a:txBody>
                  <a:tcPr marL="68580" marR="68580" marT="34290" marB="34290" anchor="ctr">
                    <a:lnR w="12700" cap="flat" cmpd="sng" algn="ctr">
                      <a:solidFill>
                        <a:schemeClr val="bg1">
                          <a:lumMod val="50000"/>
                        </a:schemeClr>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10001"/>
                  </a:ext>
                </a:extLst>
              </a:tr>
              <a:tr h="143132">
                <a:tc>
                  <a:txBody>
                    <a:bodyPr/>
                    <a:lstStyle/>
                    <a:p>
                      <a:r>
                        <a:rPr lang="en-US" sz="800" b="0" dirty="0">
                          <a:solidFill>
                            <a:schemeClr val="tx1"/>
                          </a:solidFill>
                          <a:latin typeface="+mn-lt"/>
                          <a:cs typeface="Times New Roman" pitchFamily="18" charset="0"/>
                        </a:rPr>
                        <a:t>A Shares</a:t>
                      </a:r>
                      <a:endParaRPr lang="en-US" sz="800" dirty="0">
                        <a:latin typeface="+mn-lt"/>
                      </a:endParaRPr>
                    </a:p>
                  </a:txBody>
                  <a:tcPr marL="68580" marR="68580" marT="34290" marB="34290" anchor="ctr">
                    <a:lnL w="12700" cap="flat" cmpd="sng" algn="ctr">
                      <a:solidFill>
                        <a:schemeClr val="bg1">
                          <a:lumMod val="50000"/>
                        </a:schemeClr>
                      </a:solidFill>
                      <a:prstDash val="solid"/>
                      <a:round/>
                      <a:headEnd type="none" w="med" len="med"/>
                      <a:tailEnd type="none" w="med" len="med"/>
                    </a:lnL>
                    <a:solidFill>
                      <a:schemeClr val="bg1">
                        <a:lumMod val="85000"/>
                      </a:schemeClr>
                    </a:solidFill>
                  </a:tcPr>
                </a:tc>
                <a:tc>
                  <a:txBody>
                    <a:bodyPr/>
                    <a:lstStyle/>
                    <a:p>
                      <a:pPr algn="ctr"/>
                      <a:r>
                        <a:rPr lang="en-US" sz="800" b="0" dirty="0">
                          <a:solidFill>
                            <a:schemeClr val="tx1"/>
                          </a:solidFill>
                          <a:latin typeface="+mn-lt"/>
                          <a:cs typeface="Times New Roman" pitchFamily="18" charset="0"/>
                        </a:rPr>
                        <a:t>04/01/04</a:t>
                      </a:r>
                      <a:endParaRPr lang="en-US" sz="800" dirty="0">
                        <a:latin typeface="+mn-lt"/>
                      </a:endParaRPr>
                    </a:p>
                  </a:txBody>
                  <a:tcPr marL="68580" marR="68580" marT="34290" marB="34290" anchor="ctr">
                    <a:solidFill>
                      <a:schemeClr val="bg1">
                        <a:lumMod val="85000"/>
                      </a:schemeClr>
                    </a:solidFill>
                  </a:tcPr>
                </a:tc>
                <a:tc>
                  <a:txBody>
                    <a:bodyPr/>
                    <a:lstStyle/>
                    <a:p>
                      <a:pPr algn="ctr"/>
                      <a:r>
                        <a:rPr lang="en-US" sz="800" b="1" dirty="0">
                          <a:solidFill>
                            <a:schemeClr val="tx1"/>
                          </a:solidFill>
                          <a:latin typeface="+mn-lt"/>
                          <a:cs typeface="Times New Roman" pitchFamily="18" charset="0"/>
                        </a:rPr>
                        <a:t> FFSAX</a:t>
                      </a:r>
                      <a:endParaRPr lang="en-US" sz="800" b="1" dirty="0">
                        <a:latin typeface="+mn-lt"/>
                      </a:endParaRPr>
                    </a:p>
                  </a:txBody>
                  <a:tcPr marL="68580" marR="68580" marT="34290" marB="34290" anchor="ctr">
                    <a:solidFill>
                      <a:schemeClr val="bg1">
                        <a:lumMod val="85000"/>
                      </a:schemeClr>
                    </a:solidFill>
                  </a:tcPr>
                </a:tc>
                <a:tc>
                  <a:txBody>
                    <a:bodyPr/>
                    <a:lstStyle/>
                    <a:p>
                      <a:pPr algn="ctr"/>
                      <a:r>
                        <a:rPr lang="en-US" sz="800" kern="1200" baseline="0" dirty="0">
                          <a:solidFill>
                            <a:schemeClr val="dk1"/>
                          </a:solidFill>
                          <a:latin typeface="+mn-lt"/>
                          <a:ea typeface="+mn-ea"/>
                          <a:cs typeface="+mn-cs"/>
                        </a:rPr>
                        <a:t>89154Q620</a:t>
                      </a:r>
                      <a:endParaRPr lang="en-US" sz="800" dirty="0">
                        <a:latin typeface="+mn-lt"/>
                      </a:endParaRPr>
                    </a:p>
                  </a:txBody>
                  <a:tcPr marL="68580" marR="68580" marT="34290" marB="34290" anchor="ctr">
                    <a:solidFill>
                      <a:schemeClr val="bg1">
                        <a:lumMod val="85000"/>
                      </a:schemeClr>
                    </a:solidFill>
                  </a:tcPr>
                </a:tc>
                <a:tc>
                  <a:txBody>
                    <a:bodyPr/>
                    <a:lstStyle/>
                    <a:p>
                      <a:pPr algn="ctr"/>
                      <a:r>
                        <a:rPr lang="en-US" sz="800" b="0" dirty="0">
                          <a:solidFill>
                            <a:schemeClr val="tx1"/>
                          </a:solidFill>
                          <a:latin typeface="+mn-lt"/>
                          <a:cs typeface="Times New Roman" pitchFamily="18" charset="0"/>
                        </a:rPr>
                        <a:t> 1.25% </a:t>
                      </a:r>
                      <a:endParaRPr lang="en-US" sz="800" dirty="0">
                        <a:latin typeface="+mn-lt"/>
                      </a:endParaRPr>
                    </a:p>
                  </a:txBody>
                  <a:tcPr marL="68580" marR="68580" marT="34290" marB="34290" anchor="ctr">
                    <a:solidFill>
                      <a:schemeClr val="bg1">
                        <a:lumMod val="85000"/>
                      </a:schemeClr>
                    </a:solidFill>
                  </a:tcPr>
                </a:tc>
                <a:tc>
                  <a:txBody>
                    <a:bodyPr/>
                    <a:lstStyle/>
                    <a:p>
                      <a:pPr algn="ctr"/>
                      <a:r>
                        <a:rPr lang="en-US" sz="800" b="0" dirty="0">
                          <a:solidFill>
                            <a:schemeClr val="tx1"/>
                          </a:solidFill>
                          <a:latin typeface="+mn-lt"/>
                          <a:cs typeface="Times New Roman" pitchFamily="18" charset="0"/>
                        </a:rPr>
                        <a:t>1.16%</a:t>
                      </a:r>
                      <a:endParaRPr lang="en-US" sz="800" dirty="0">
                        <a:latin typeface="+mn-lt"/>
                      </a:endParaRPr>
                    </a:p>
                  </a:txBody>
                  <a:tcPr marL="68580" marR="68580" marT="34290" marB="34290" anchor="ctr">
                    <a:lnR w="12700" cap="flat" cmpd="sng" algn="ctr">
                      <a:solidFill>
                        <a:schemeClr val="bg1">
                          <a:lumMod val="50000"/>
                        </a:schemeClr>
                      </a:solidFill>
                      <a:prstDash val="solid"/>
                      <a:round/>
                      <a:headEnd type="none" w="med" len="med"/>
                      <a:tailEnd type="none" w="med" len="med"/>
                    </a:lnR>
                    <a:solidFill>
                      <a:schemeClr val="bg1">
                        <a:lumMod val="85000"/>
                      </a:schemeClr>
                    </a:solidFill>
                  </a:tcPr>
                </a:tc>
                <a:extLst>
                  <a:ext uri="{0D108BD9-81ED-4DB2-BD59-A6C34878D82A}">
                    <a16:rowId xmlns:a16="http://schemas.microsoft.com/office/drawing/2014/main" val="10002"/>
                  </a:ext>
                </a:extLst>
              </a:tr>
              <a:tr h="144451">
                <a:tc>
                  <a:txBody>
                    <a:bodyPr/>
                    <a:lstStyle/>
                    <a:p>
                      <a:r>
                        <a:rPr lang="en-US" sz="800" b="0" dirty="0">
                          <a:solidFill>
                            <a:schemeClr val="tx1"/>
                          </a:solidFill>
                          <a:latin typeface="+mn-lt"/>
                          <a:cs typeface="Times New Roman" pitchFamily="18" charset="0"/>
                        </a:rPr>
                        <a:t>C Shares</a:t>
                      </a:r>
                      <a:endParaRPr lang="en-US" sz="800" dirty="0">
                        <a:latin typeface="+mn-lt"/>
                      </a:endParaRPr>
                    </a:p>
                  </a:txBody>
                  <a:tcPr marL="68580" marR="68580" marT="34290" marB="34290" anchor="ctr">
                    <a:lnL w="12700" cap="flat" cmpd="sng" algn="ctr">
                      <a:solidFill>
                        <a:schemeClr val="bg1">
                          <a:lumMod val="50000"/>
                        </a:schemeClr>
                      </a:solidFill>
                      <a:prstDash val="solid"/>
                      <a:round/>
                      <a:headEnd type="none" w="med" len="med"/>
                      <a:tailEnd type="none" w="med" len="med"/>
                    </a:lnL>
                    <a:solidFill>
                      <a:schemeClr val="bg1">
                        <a:lumMod val="95000"/>
                      </a:schemeClr>
                    </a:solidFill>
                  </a:tcPr>
                </a:tc>
                <a:tc>
                  <a:txBody>
                    <a:bodyPr/>
                    <a:lstStyle/>
                    <a:p>
                      <a:pPr algn="ctr"/>
                      <a:r>
                        <a:rPr lang="en-US" sz="800" b="0" dirty="0">
                          <a:solidFill>
                            <a:schemeClr val="tx1"/>
                          </a:solidFill>
                          <a:latin typeface="+mn-lt"/>
                          <a:cs typeface="Times New Roman" pitchFamily="18" charset="0"/>
                        </a:rPr>
                        <a:t>10/29/01</a:t>
                      </a:r>
                      <a:endParaRPr lang="en-US" sz="800" dirty="0">
                        <a:latin typeface="+mn-lt"/>
                      </a:endParaRPr>
                    </a:p>
                  </a:txBody>
                  <a:tcPr marL="68580" marR="68580" marT="34290" marB="34290" anchor="ctr">
                    <a:solidFill>
                      <a:schemeClr val="bg1">
                        <a:lumMod val="95000"/>
                      </a:schemeClr>
                    </a:solidFill>
                  </a:tcPr>
                </a:tc>
                <a:tc>
                  <a:txBody>
                    <a:bodyPr/>
                    <a:lstStyle/>
                    <a:p>
                      <a:pPr algn="ctr"/>
                      <a:r>
                        <a:rPr lang="en-US" sz="800" b="1" dirty="0">
                          <a:solidFill>
                            <a:schemeClr val="tx1"/>
                          </a:solidFill>
                          <a:latin typeface="+mn-lt"/>
                          <a:cs typeface="Times New Roman" pitchFamily="18" charset="0"/>
                        </a:rPr>
                        <a:t> FRACX</a:t>
                      </a:r>
                      <a:endParaRPr lang="en-US" sz="800" b="1" dirty="0">
                        <a:latin typeface="+mn-lt"/>
                      </a:endParaRPr>
                    </a:p>
                  </a:txBody>
                  <a:tcPr marL="68580" marR="68580" marT="34290" marB="34290" anchor="ctr">
                    <a:solidFill>
                      <a:schemeClr val="bg1">
                        <a:lumMod val="95000"/>
                      </a:schemeClr>
                    </a:solidFill>
                  </a:tcPr>
                </a:tc>
                <a:tc>
                  <a:txBody>
                    <a:bodyPr/>
                    <a:lstStyle/>
                    <a:p>
                      <a:pPr algn="ctr"/>
                      <a:r>
                        <a:rPr lang="en-US" sz="800" kern="1200" baseline="0" dirty="0">
                          <a:solidFill>
                            <a:schemeClr val="dk1"/>
                          </a:solidFill>
                          <a:latin typeface="+mn-lt"/>
                          <a:ea typeface="+mn-ea"/>
                          <a:cs typeface="+mn-cs"/>
                        </a:rPr>
                        <a:t>89154Q612</a:t>
                      </a:r>
                      <a:endParaRPr lang="en-US" sz="800" dirty="0">
                        <a:latin typeface="+mn-lt"/>
                      </a:endParaRPr>
                    </a:p>
                  </a:txBody>
                  <a:tcPr marL="68580" marR="68580" marT="34290" marB="34290" anchor="ctr">
                    <a:solidFill>
                      <a:schemeClr val="bg1">
                        <a:lumMod val="95000"/>
                      </a:schemeClr>
                    </a:solidFill>
                  </a:tcPr>
                </a:tc>
                <a:tc>
                  <a:txBody>
                    <a:bodyPr/>
                    <a:lstStyle/>
                    <a:p>
                      <a:pPr algn="ctr"/>
                      <a:r>
                        <a:rPr lang="en-US" sz="800" b="0" dirty="0">
                          <a:solidFill>
                            <a:schemeClr val="tx1"/>
                          </a:solidFill>
                          <a:latin typeface="+mn-lt"/>
                          <a:cs typeface="Times New Roman" pitchFamily="18" charset="0"/>
                        </a:rPr>
                        <a:t>2.02%</a:t>
                      </a:r>
                      <a:endParaRPr lang="en-US" sz="800" dirty="0">
                        <a:latin typeface="+mn-lt"/>
                      </a:endParaRPr>
                    </a:p>
                  </a:txBody>
                  <a:tcPr marL="68580" marR="68580" marT="34290" marB="34290" anchor="ctr">
                    <a:solidFill>
                      <a:schemeClr val="bg1">
                        <a:lumMod val="95000"/>
                      </a:schemeClr>
                    </a:solidFill>
                  </a:tcPr>
                </a:tc>
                <a:tc>
                  <a:txBody>
                    <a:bodyPr/>
                    <a:lstStyle/>
                    <a:p>
                      <a:pPr algn="ctr"/>
                      <a:r>
                        <a:rPr lang="en-US" sz="800" b="0" dirty="0">
                          <a:solidFill>
                            <a:schemeClr val="tx1"/>
                          </a:solidFill>
                          <a:latin typeface="+mn-lt"/>
                          <a:cs typeface="Times New Roman" pitchFamily="18" charset="0"/>
                        </a:rPr>
                        <a:t>1.91%</a:t>
                      </a:r>
                      <a:endParaRPr lang="en-US" sz="800" dirty="0">
                        <a:latin typeface="+mn-lt"/>
                      </a:endParaRPr>
                    </a:p>
                  </a:txBody>
                  <a:tcPr marL="68580" marR="68580" marT="34290" marB="34290" anchor="ctr">
                    <a:lnR w="12700" cap="flat" cmpd="sng" algn="ctr">
                      <a:solidFill>
                        <a:schemeClr val="bg1">
                          <a:lumMod val="50000"/>
                        </a:schemeClr>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10003"/>
                  </a:ext>
                </a:extLst>
              </a:tr>
              <a:tr h="143132">
                <a:tc>
                  <a:txBody>
                    <a:bodyPr/>
                    <a:lstStyle/>
                    <a:p>
                      <a:r>
                        <a:rPr lang="fr-FR" sz="800" b="0" dirty="0">
                          <a:solidFill>
                            <a:schemeClr val="tx1"/>
                          </a:solidFill>
                          <a:latin typeface="+mn-lt"/>
                          <a:cs typeface="Times New Roman" pitchFamily="18" charset="0"/>
                        </a:rPr>
                        <a:t>Y Shares</a:t>
                      </a:r>
                      <a:endParaRPr lang="en-US" sz="800" dirty="0">
                        <a:latin typeface="+mn-lt"/>
                      </a:endParaRPr>
                    </a:p>
                  </a:txBody>
                  <a:tcPr marL="68580" marR="68580" marT="34290" marB="34290" anchor="ctr">
                    <a:lnL w="12700" cap="flat" cmpd="sng" algn="ctr">
                      <a:solidFill>
                        <a:schemeClr val="bg1">
                          <a:lumMod val="50000"/>
                        </a:schemeClr>
                      </a:solidFill>
                      <a:prstDash val="solid"/>
                      <a:round/>
                      <a:headEnd type="none" w="med" len="med"/>
                      <a:tailEnd type="none" w="med" len="med"/>
                    </a:lnL>
                    <a:solidFill>
                      <a:schemeClr val="bg1">
                        <a:lumMod val="85000"/>
                      </a:schemeClr>
                    </a:solidFill>
                  </a:tcPr>
                </a:tc>
                <a:tc>
                  <a:txBody>
                    <a:bodyPr/>
                    <a:lstStyle/>
                    <a:p>
                      <a:pPr algn="ctr"/>
                      <a:r>
                        <a:rPr lang="fr-FR" sz="800" b="0" dirty="0">
                          <a:solidFill>
                            <a:schemeClr val="tx1"/>
                          </a:solidFill>
                          <a:latin typeface="+mn-lt"/>
                          <a:cs typeface="Times New Roman" pitchFamily="18" charset="0"/>
                        </a:rPr>
                        <a:t>09/01/98</a:t>
                      </a:r>
                      <a:endParaRPr lang="en-US" sz="800" dirty="0">
                        <a:latin typeface="+mn-lt"/>
                      </a:endParaRPr>
                    </a:p>
                  </a:txBody>
                  <a:tcPr marL="68580" marR="68580" marT="34290" marB="34290" anchor="ctr">
                    <a:solidFill>
                      <a:schemeClr val="bg1">
                        <a:lumMod val="85000"/>
                      </a:schemeClr>
                    </a:solidFill>
                  </a:tcPr>
                </a:tc>
                <a:tc>
                  <a:txBody>
                    <a:bodyPr/>
                    <a:lstStyle/>
                    <a:p>
                      <a:pPr algn="ctr"/>
                      <a:r>
                        <a:rPr lang="fr-FR" sz="800" b="1" dirty="0">
                          <a:solidFill>
                            <a:schemeClr val="tx1"/>
                          </a:solidFill>
                          <a:latin typeface="+mn-lt"/>
                          <a:cs typeface="Times New Roman" pitchFamily="18" charset="0"/>
                        </a:rPr>
                        <a:t> MXIIX</a:t>
                      </a:r>
                      <a:endParaRPr lang="en-US" sz="800" b="1" dirty="0">
                        <a:latin typeface="+mn-lt"/>
                      </a:endParaRPr>
                    </a:p>
                  </a:txBody>
                  <a:tcPr marL="68580" marR="68580" marT="34290" marB="34290" anchor="ctr">
                    <a:solidFill>
                      <a:schemeClr val="bg1">
                        <a:lumMod val="85000"/>
                      </a:schemeClr>
                    </a:solidFill>
                  </a:tcPr>
                </a:tc>
                <a:tc>
                  <a:txBody>
                    <a:bodyPr/>
                    <a:lstStyle/>
                    <a:p>
                      <a:pPr algn="ctr"/>
                      <a:r>
                        <a:rPr lang="en-US" sz="800" kern="1200" baseline="0" dirty="0">
                          <a:solidFill>
                            <a:schemeClr val="dk1"/>
                          </a:solidFill>
                          <a:latin typeface="+mn-lt"/>
                          <a:ea typeface="+mn-ea"/>
                          <a:cs typeface="+mn-cs"/>
                        </a:rPr>
                        <a:t>89154Q596</a:t>
                      </a:r>
                      <a:endParaRPr lang="en-US" sz="800" dirty="0">
                        <a:latin typeface="+mn-lt"/>
                      </a:endParaRPr>
                    </a:p>
                  </a:txBody>
                  <a:tcPr marL="68580" marR="68580" marT="34290" marB="34290" anchor="ctr">
                    <a:solidFill>
                      <a:schemeClr val="bg1">
                        <a:lumMod val="85000"/>
                      </a:schemeClr>
                    </a:solidFill>
                  </a:tcPr>
                </a:tc>
                <a:tc>
                  <a:txBody>
                    <a:bodyPr/>
                    <a:lstStyle/>
                    <a:p>
                      <a:pPr algn="ctr"/>
                      <a:r>
                        <a:rPr lang="fr-FR" sz="800" b="0" dirty="0">
                          <a:solidFill>
                            <a:schemeClr val="tx1"/>
                          </a:solidFill>
                          <a:latin typeface="+mn-lt"/>
                          <a:cs typeface="Times New Roman" pitchFamily="18" charset="0"/>
                        </a:rPr>
                        <a:t> 0.98%</a:t>
                      </a:r>
                      <a:endParaRPr lang="en-US" sz="800" dirty="0">
                        <a:latin typeface="+mn-lt"/>
                      </a:endParaRPr>
                    </a:p>
                  </a:txBody>
                  <a:tcPr marL="68580" marR="68580" marT="34290" marB="34290" anchor="ctr">
                    <a:solidFill>
                      <a:schemeClr val="bg1">
                        <a:lumMod val="85000"/>
                      </a:schemeClr>
                    </a:solidFill>
                  </a:tcPr>
                </a:tc>
                <a:tc>
                  <a:txBody>
                    <a:bodyPr/>
                    <a:lstStyle/>
                    <a:p>
                      <a:pPr algn="ctr"/>
                      <a:r>
                        <a:rPr lang="fr-FR" sz="800" b="0" dirty="0">
                          <a:solidFill>
                            <a:schemeClr val="tx1"/>
                          </a:solidFill>
                          <a:latin typeface="+mn-lt"/>
                          <a:cs typeface="Times New Roman" pitchFamily="18" charset="0"/>
                        </a:rPr>
                        <a:t>0.91%</a:t>
                      </a:r>
                      <a:endParaRPr lang="en-US" sz="800" dirty="0">
                        <a:latin typeface="+mn-lt"/>
                      </a:endParaRPr>
                    </a:p>
                  </a:txBody>
                  <a:tcPr marL="68580" marR="68580" marT="34290" marB="34290" anchor="ctr">
                    <a:lnR w="12700" cap="flat" cmpd="sng" algn="ctr">
                      <a:solidFill>
                        <a:schemeClr val="bg1">
                          <a:lumMod val="50000"/>
                        </a:schemeClr>
                      </a:solidFill>
                      <a:prstDash val="solid"/>
                      <a:round/>
                      <a:headEnd type="none" w="med" len="med"/>
                      <a:tailEnd type="none" w="med" len="med"/>
                    </a:lnR>
                    <a:solidFill>
                      <a:schemeClr val="bg1">
                        <a:lumMod val="85000"/>
                      </a:schemeClr>
                    </a:solidFill>
                  </a:tcPr>
                </a:tc>
                <a:extLst>
                  <a:ext uri="{0D108BD9-81ED-4DB2-BD59-A6C34878D82A}">
                    <a16:rowId xmlns:a16="http://schemas.microsoft.com/office/drawing/2014/main" val="10004"/>
                  </a:ext>
                </a:extLst>
              </a:tr>
              <a:tr h="143132">
                <a:tc>
                  <a:txBody>
                    <a:bodyPr/>
                    <a:lstStyle/>
                    <a:p>
                      <a:r>
                        <a:rPr lang="en-US" sz="800" b="0" dirty="0">
                          <a:solidFill>
                            <a:schemeClr val="tx1"/>
                          </a:solidFill>
                          <a:latin typeface="+mn-lt"/>
                          <a:cs typeface="Times New Roman" pitchFamily="18" charset="0"/>
                        </a:rPr>
                        <a:t>INST Shares </a:t>
                      </a:r>
                      <a:endParaRPr lang="en-US" sz="800" dirty="0">
                        <a:latin typeface="+mn-lt"/>
                      </a:endParaRPr>
                    </a:p>
                  </a:txBody>
                  <a:tcPr marL="68580" marR="68580" marT="34290" marB="34290" anchor="ctr">
                    <a:lnL w="12700" cap="flat" cmpd="sng" algn="ctr">
                      <a:solidFill>
                        <a:schemeClr val="bg1">
                          <a:lumMod val="50000"/>
                        </a:schemeClr>
                      </a:solidFill>
                      <a:prstDash val="solid"/>
                      <a:round/>
                      <a:headEnd type="none" w="med" len="med"/>
                      <a:tailEnd type="none" w="med" len="med"/>
                    </a:lnL>
                    <a:solidFill>
                      <a:schemeClr val="bg1">
                        <a:lumMod val="95000"/>
                      </a:schemeClr>
                    </a:solidFill>
                  </a:tcPr>
                </a:tc>
                <a:tc>
                  <a:txBody>
                    <a:bodyPr/>
                    <a:lstStyle/>
                    <a:p>
                      <a:pPr algn="ctr"/>
                      <a:r>
                        <a:rPr lang="en-US" sz="800" b="0" dirty="0">
                          <a:solidFill>
                            <a:schemeClr val="tx1"/>
                          </a:solidFill>
                          <a:latin typeface="+mn-lt"/>
                          <a:cs typeface="Times New Roman" pitchFamily="18" charset="0"/>
                        </a:rPr>
                        <a:t>09/10/12</a:t>
                      </a:r>
                      <a:endParaRPr lang="en-US" sz="800" dirty="0">
                        <a:latin typeface="+mn-lt"/>
                      </a:endParaRPr>
                    </a:p>
                  </a:txBody>
                  <a:tcPr marL="68580" marR="68580" marT="34290" marB="34290" anchor="ctr">
                    <a:solidFill>
                      <a:schemeClr val="bg1">
                        <a:lumMod val="95000"/>
                      </a:schemeClr>
                    </a:solidFill>
                  </a:tcPr>
                </a:tc>
                <a:tc>
                  <a:txBody>
                    <a:bodyPr/>
                    <a:lstStyle/>
                    <a:p>
                      <a:pPr algn="ctr"/>
                      <a:r>
                        <a:rPr lang="en-US" sz="800" b="1" dirty="0">
                          <a:solidFill>
                            <a:schemeClr val="tx1"/>
                          </a:solidFill>
                          <a:latin typeface="+mn-lt"/>
                          <a:cs typeface="Times New Roman" pitchFamily="18" charset="0"/>
                        </a:rPr>
                        <a:t> TFSLX</a:t>
                      </a:r>
                      <a:endParaRPr lang="en-US" sz="800" b="1" dirty="0">
                        <a:latin typeface="+mn-lt"/>
                      </a:endParaRPr>
                    </a:p>
                  </a:txBody>
                  <a:tcPr marL="68580" marR="68580" marT="34290" marB="34290" anchor="ctr">
                    <a:solidFill>
                      <a:schemeClr val="bg1">
                        <a:lumMod val="95000"/>
                      </a:schemeClr>
                    </a:solidFill>
                  </a:tcPr>
                </a:tc>
                <a:tc>
                  <a:txBody>
                    <a:bodyPr/>
                    <a:lstStyle/>
                    <a:p>
                      <a:pPr algn="ctr"/>
                      <a:r>
                        <a:rPr lang="en-US" sz="800" kern="1200" baseline="0" dirty="0">
                          <a:solidFill>
                            <a:schemeClr val="dk1"/>
                          </a:solidFill>
                          <a:latin typeface="+mn-lt"/>
                          <a:ea typeface="+mn-ea"/>
                          <a:cs typeface="+mn-cs"/>
                        </a:rPr>
                        <a:t>89154Q588</a:t>
                      </a:r>
                      <a:endParaRPr lang="en-US" sz="800" dirty="0">
                        <a:latin typeface="+mn-lt"/>
                      </a:endParaRPr>
                    </a:p>
                  </a:txBody>
                  <a:tcPr marL="68580" marR="68580" marT="34290" marB="34290" anchor="ctr">
                    <a:solidFill>
                      <a:schemeClr val="bg1">
                        <a:lumMod val="95000"/>
                      </a:schemeClr>
                    </a:solidFill>
                  </a:tcPr>
                </a:tc>
                <a:tc>
                  <a:txBody>
                    <a:bodyPr/>
                    <a:lstStyle/>
                    <a:p>
                      <a:pPr algn="ctr"/>
                      <a:r>
                        <a:rPr lang="en-US" sz="800" b="0" dirty="0">
                          <a:solidFill>
                            <a:schemeClr val="tx1"/>
                          </a:solidFill>
                          <a:latin typeface="+mn-lt"/>
                          <a:cs typeface="Times New Roman" pitchFamily="18" charset="0"/>
                        </a:rPr>
                        <a:t>0.99%</a:t>
                      </a:r>
                      <a:endParaRPr lang="en-US" sz="800" dirty="0">
                        <a:latin typeface="+mn-lt"/>
                      </a:endParaRPr>
                    </a:p>
                  </a:txBody>
                  <a:tcPr marL="68580" marR="68580" marT="34290" marB="34290" anchor="ctr">
                    <a:solidFill>
                      <a:schemeClr val="bg1">
                        <a:lumMod val="95000"/>
                      </a:schemeClr>
                    </a:solidFill>
                  </a:tcPr>
                </a:tc>
                <a:tc>
                  <a:txBody>
                    <a:bodyPr/>
                    <a:lstStyle/>
                    <a:p>
                      <a:pPr algn="ctr"/>
                      <a:r>
                        <a:rPr lang="en-US" sz="800" b="0" dirty="0">
                          <a:solidFill>
                            <a:schemeClr val="tx1"/>
                          </a:solidFill>
                          <a:latin typeface="+mn-lt"/>
                          <a:cs typeface="Times New Roman" pitchFamily="18" charset="0"/>
                        </a:rPr>
                        <a:t>0.81% </a:t>
                      </a:r>
                      <a:endParaRPr lang="en-US" sz="800" dirty="0">
                        <a:latin typeface="+mn-lt"/>
                      </a:endParaRPr>
                    </a:p>
                  </a:txBody>
                  <a:tcPr marL="68580" marR="68580" marT="34290" marB="34290" anchor="ctr">
                    <a:lnR w="12700" cap="flat" cmpd="sng" algn="ctr">
                      <a:solidFill>
                        <a:schemeClr val="bg1">
                          <a:lumMod val="50000"/>
                        </a:schemeClr>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10005"/>
                  </a:ext>
                </a:extLst>
              </a:tr>
              <a:tr h="143132">
                <a:tc gridSpan="6">
                  <a:txBody>
                    <a:bodyPr/>
                    <a:lstStyle/>
                    <a:p>
                      <a:pPr marL="0" marR="0" lvl="0" indent="0" algn="l" defTabSz="914400" rtl="0" eaLnBrk="1" fontAlgn="auto" latinLnBrk="0" hangingPunct="1">
                        <a:lnSpc>
                          <a:spcPct val="100000"/>
                        </a:lnSpc>
                        <a:spcBef>
                          <a:spcPts val="0"/>
                        </a:spcBef>
                        <a:spcAft>
                          <a:spcPts val="0"/>
                        </a:spcAft>
                        <a:buClrTx/>
                        <a:buSzTx/>
                        <a:buFontTx/>
                        <a:buNone/>
                        <a:tabLst>
                          <a:tab pos="1658938" algn="l"/>
                        </a:tabLst>
                        <a:defRPr/>
                      </a:pPr>
                      <a:r>
                        <a:rPr lang="en-US" sz="800" b="1" dirty="0">
                          <a:solidFill>
                            <a:schemeClr val="tx1"/>
                          </a:solidFill>
                          <a:latin typeface="+mn-lt"/>
                          <a:cs typeface="Times New Roman" pitchFamily="18" charset="0"/>
                        </a:rPr>
                        <a:t>Total Fund Assets	$719.0 Million</a:t>
                      </a:r>
                      <a:endParaRPr lang="en-US" sz="800" b="1" dirty="0">
                        <a:latin typeface="+mn-lt"/>
                      </a:endParaRPr>
                    </a:p>
                  </a:txBody>
                  <a:tcPr marL="68580" marR="68580" marT="34290" marB="3429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B w="12700" cap="flat" cmpd="sng" algn="ctr">
                      <a:solidFill>
                        <a:schemeClr val="bg1">
                          <a:lumMod val="50000"/>
                        </a:schemeClr>
                      </a:solidFill>
                      <a:prstDash val="solid"/>
                      <a:round/>
                      <a:headEnd type="none" w="med" len="med"/>
                      <a:tailEnd type="none" w="med" len="med"/>
                    </a:lnB>
                    <a:solidFill>
                      <a:schemeClr val="bg1">
                        <a:lumMod val="85000"/>
                      </a:schemeClr>
                    </a:solidFill>
                  </a:tcPr>
                </a:tc>
                <a:tc hMerge="1">
                  <a:txBody>
                    <a:bodyPr/>
                    <a:lstStyle/>
                    <a:p>
                      <a:endParaRPr lang="en-US" sz="1050" dirty="0">
                        <a:latin typeface="Calibri" pitchFamily="34" charset="0"/>
                      </a:endParaRPr>
                    </a:p>
                  </a:txBody>
                  <a:tcPr>
                    <a:solidFill>
                      <a:schemeClr val="bg1">
                        <a:lumMod val="85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050" b="1" dirty="0">
                        <a:latin typeface="Calibri" pitchFamily="34" charset="0"/>
                      </a:endParaRPr>
                    </a:p>
                  </a:txBody>
                  <a:tcPr>
                    <a:lnR w="12700" cap="flat" cmpd="sng" algn="ctr">
                      <a:solidFill>
                        <a:schemeClr val="bg1">
                          <a:lumMod val="50000"/>
                        </a:schemeClr>
                      </a:solidFill>
                      <a:prstDash val="solid"/>
                      <a:round/>
                      <a:headEnd type="none" w="med" len="med"/>
                      <a:tailEnd type="none" w="med" len="med"/>
                    </a:lnR>
                    <a:lnB w="12700" cap="flat" cmpd="sng" algn="ctr">
                      <a:solidFill>
                        <a:schemeClr val="bg1">
                          <a:lumMod val="50000"/>
                        </a:schemeClr>
                      </a:solidFill>
                      <a:prstDash val="solid"/>
                      <a:round/>
                      <a:headEnd type="none" w="med" len="med"/>
                      <a:tailEnd type="none" w="med" len="med"/>
                    </a:lnB>
                    <a:solidFill>
                      <a:schemeClr val="bg1">
                        <a:lumMod val="85000"/>
                      </a:schemeClr>
                    </a:solidFill>
                  </a:tcPr>
                </a:tc>
                <a:tc hMerge="1">
                  <a:txBody>
                    <a:bodyPr/>
                    <a:lstStyle/>
                    <a:p>
                      <a:endParaRPr lang="en-US" sz="1050" dirty="0">
                        <a:latin typeface="Calibri" pitchFamily="34" charset="0"/>
                      </a:endParaRPr>
                    </a:p>
                  </a:txBody>
                  <a:tcPr>
                    <a:lnB w="12700" cap="flat" cmpd="sng" algn="ctr">
                      <a:solidFill>
                        <a:schemeClr val="bg1">
                          <a:lumMod val="50000"/>
                        </a:schemeClr>
                      </a:solidFill>
                      <a:prstDash val="solid"/>
                      <a:round/>
                      <a:headEnd type="none" w="med" len="med"/>
                      <a:tailEnd type="none" w="med" len="med"/>
                    </a:lnB>
                    <a:solidFill>
                      <a:schemeClr val="bg1">
                        <a:lumMod val="85000"/>
                      </a:schemeClr>
                    </a:solidFill>
                  </a:tcPr>
                </a:tc>
                <a:tc hMerge="1">
                  <a:txBody>
                    <a:bodyPr/>
                    <a:lstStyle/>
                    <a:p>
                      <a:endParaRPr lang="en-US" sz="1050" dirty="0">
                        <a:latin typeface="Calibri" pitchFamily="34" charset="0"/>
                      </a:endParaRPr>
                    </a:p>
                  </a:txBody>
                  <a:tcPr>
                    <a:lnB w="12700" cap="flat" cmpd="sng" algn="ctr">
                      <a:solidFill>
                        <a:schemeClr val="bg1">
                          <a:lumMod val="50000"/>
                        </a:schemeClr>
                      </a:solidFill>
                      <a:prstDash val="solid"/>
                      <a:round/>
                      <a:headEnd type="none" w="med" len="med"/>
                      <a:tailEnd type="none" w="med" len="med"/>
                    </a:lnB>
                    <a:solidFill>
                      <a:schemeClr val="bg1">
                        <a:lumMod val="85000"/>
                      </a:schemeClr>
                    </a:solidFill>
                  </a:tcPr>
                </a:tc>
                <a:tc hMerge="1">
                  <a:txBody>
                    <a:bodyPr/>
                    <a:lstStyle/>
                    <a:p>
                      <a:endParaRPr lang="en-US" sz="1050" dirty="0">
                        <a:latin typeface="Calibri" pitchFamily="34" charset="0"/>
                      </a:endParaRPr>
                    </a:p>
                  </a:txBody>
                  <a:tcPr>
                    <a:lnR w="12700" cap="flat" cmpd="sng" algn="ctr">
                      <a:solidFill>
                        <a:schemeClr val="bg1">
                          <a:lumMod val="50000"/>
                        </a:schemeClr>
                      </a:solidFill>
                      <a:prstDash val="solid"/>
                      <a:round/>
                      <a:headEnd type="none" w="med" len="med"/>
                      <a:tailEnd type="none" w="med" len="med"/>
                    </a:lnR>
                    <a:lnB w="12700" cap="flat" cmpd="sng" algn="ctr">
                      <a:solidFill>
                        <a:schemeClr val="bg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bl>
          </a:graphicData>
        </a:graphic>
      </p:graphicFrame>
      <p:pic>
        <p:nvPicPr>
          <p:cNvPr id="13" name="Picture 12">
            <a:extLst>
              <a:ext uri="{FF2B5EF4-FFF2-40B4-BE49-F238E27FC236}">
                <a16:creationId xmlns:a16="http://schemas.microsoft.com/office/drawing/2014/main" id="{43E04D4D-81DC-4FEF-92B0-27DF28DD32C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8365" y="192688"/>
            <a:ext cx="1158447" cy="348461"/>
          </a:xfrm>
          <a:prstGeom prst="rect">
            <a:avLst/>
          </a:prstGeom>
        </p:spPr>
      </p:pic>
    </p:spTree>
  </p:cSld>
  <p:clrMapOvr>
    <a:masterClrMapping/>
  </p:clrMapOvr>
  <p:transition>
    <p:cover dir="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p:txBody>
          <a:bodyPr/>
          <a:lstStyle/>
          <a:p>
            <a:r>
              <a:rPr lang="en-US" dirty="0"/>
              <a:t>Guggenheim Macro Opportunities Fund </a:t>
            </a:r>
          </a:p>
        </p:txBody>
      </p:sp>
      <p:sp>
        <p:nvSpPr>
          <p:cNvPr id="2" name="Text Placeholder 1"/>
          <p:cNvSpPr>
            <a:spLocks noGrp="1"/>
          </p:cNvSpPr>
          <p:nvPr>
            <p:ph type="body" sz="quarter" idx="14"/>
          </p:nvPr>
        </p:nvSpPr>
        <p:spPr/>
        <p:txBody>
          <a:bodyPr/>
          <a:lstStyle/>
          <a:p>
            <a:r>
              <a:rPr lang="en-US" dirty="0"/>
              <a:t>Guggenheim Investments</a:t>
            </a:r>
          </a:p>
        </p:txBody>
      </p:sp>
      <p:sp>
        <p:nvSpPr>
          <p:cNvPr id="3" name="Text Placeholder 2"/>
          <p:cNvSpPr>
            <a:spLocks noGrp="1"/>
          </p:cNvSpPr>
          <p:nvPr>
            <p:ph type="body" sz="quarter" idx="11"/>
          </p:nvPr>
        </p:nvSpPr>
        <p:spPr/>
        <p:txBody>
          <a:bodyPr/>
          <a:lstStyle/>
          <a:p>
            <a:r>
              <a:rPr lang="en-US" dirty="0"/>
              <a:t>December 2, 2020</a:t>
            </a:r>
          </a:p>
        </p:txBody>
      </p:sp>
    </p:spTree>
    <p:extLst>
      <p:ext uri="{BB962C8B-B14F-4D97-AF65-F5344CB8AC3E}">
        <p14:creationId xmlns:p14="http://schemas.microsoft.com/office/powerpoint/2010/main" val="2188322696"/>
      </p:ext>
    </p:extLst>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Guggenheim Macro Opportunities Fund:</a:t>
            </a:r>
            <a:br>
              <a:rPr lang="en-US" dirty="0"/>
            </a:br>
            <a:r>
              <a:rPr lang="en-US" dirty="0"/>
              <a:t>Executive Summary</a:t>
            </a:r>
          </a:p>
        </p:txBody>
      </p:sp>
      <p:sp>
        <p:nvSpPr>
          <p:cNvPr id="12" name="Slide Number Placeholder 11"/>
          <p:cNvSpPr>
            <a:spLocks noGrp="1"/>
          </p:cNvSpPr>
          <p:nvPr>
            <p:ph type="sldNum" sz="quarter" idx="10"/>
          </p:nvPr>
        </p:nvSpPr>
        <p:spPr/>
        <p:txBody>
          <a:bodyPr/>
          <a:lstStyle/>
          <a:p>
            <a:fld id="{E63499AC-C9B9-4DBA-8CF9-13A3C9258B3A}" type="slidenum">
              <a:rPr lang="en-US" smtClean="0"/>
              <a:pPr/>
              <a:t>13</a:t>
            </a:fld>
            <a:endParaRPr lang="en-US" dirty="0"/>
          </a:p>
        </p:txBody>
      </p:sp>
      <p:sp>
        <p:nvSpPr>
          <p:cNvPr id="23" name="Footer Placeholder 22"/>
          <p:cNvSpPr>
            <a:spLocks noGrp="1"/>
          </p:cNvSpPr>
          <p:nvPr>
            <p:ph type="ftr" sz="quarter" idx="11"/>
          </p:nvPr>
        </p:nvSpPr>
        <p:spPr/>
        <p:txBody>
          <a:bodyPr/>
          <a:lstStyle/>
          <a:p>
            <a:r>
              <a:rPr lang="en-US" dirty="0"/>
              <a:t>Guggenheim Investments</a:t>
            </a:r>
          </a:p>
        </p:txBody>
      </p:sp>
      <p:sp>
        <p:nvSpPr>
          <p:cNvPr id="6" name="Text Placeholder 32">
            <a:extLst>
              <a:ext uri="{FF2B5EF4-FFF2-40B4-BE49-F238E27FC236}">
                <a16:creationId xmlns:a16="http://schemas.microsoft.com/office/drawing/2014/main" id="{13D365B2-E3EC-40A0-8ABC-C744D30B1299}"/>
              </a:ext>
            </a:extLst>
          </p:cNvPr>
          <p:cNvSpPr txBox="1">
            <a:spLocks/>
          </p:cNvSpPr>
          <p:nvPr/>
        </p:nvSpPr>
        <p:spPr>
          <a:xfrm>
            <a:off x="4662807" y="1273403"/>
            <a:ext cx="4023360" cy="274320"/>
          </a:xfrm>
          <a:prstGeom prst="rect">
            <a:avLst/>
          </a:prstGeom>
          <a:solidFill>
            <a:srgbClr val="53284F"/>
          </a:solidFill>
          <a:ln w="9525">
            <a:noFill/>
            <a:miter lim="800000"/>
            <a:headEnd/>
            <a:tailEnd/>
          </a:ln>
        </p:spPr>
        <p:txBody>
          <a:bodyPr lIns="91418" tIns="41015" rIns="91418" bIns="41015" anchor="ctr"/>
          <a:lstStyle>
            <a:defPPr>
              <a:defRPr lang="en-US"/>
            </a:defPPr>
            <a:lvl1pPr>
              <a:defRPr sz="1000">
                <a:solidFill>
                  <a:schemeClr val="bg1"/>
                </a:solidFill>
                <a:latin typeface="Arial" pitchFamily="34" charset="0"/>
                <a:cs typeface="Arial" pitchFamily="34" charset="0"/>
              </a:defRPr>
            </a:lvl1pPr>
          </a:lstStyle>
          <a:p>
            <a:pPr marL="0" marR="0" lvl="0" indent="0" algn="l" defTabSz="5064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Overview</a:t>
            </a:r>
          </a:p>
        </p:txBody>
      </p:sp>
      <p:sp>
        <p:nvSpPr>
          <p:cNvPr id="27" name="Content Placeholder 38">
            <a:extLst>
              <a:ext uri="{FF2B5EF4-FFF2-40B4-BE49-F238E27FC236}">
                <a16:creationId xmlns:a16="http://schemas.microsoft.com/office/drawing/2014/main" id="{20F4A6AC-64D9-41C6-BAFF-80BF83965FCE}"/>
              </a:ext>
            </a:extLst>
          </p:cNvPr>
          <p:cNvSpPr txBox="1">
            <a:spLocks noGrp="1"/>
          </p:cNvSpPr>
          <p:nvPr>
            <p:ph sz="quarter" idx="13"/>
          </p:nvPr>
        </p:nvSpPr>
        <p:spPr bwMode="auto">
          <a:xfrm>
            <a:off x="4662807" y="1547723"/>
            <a:ext cx="4023993" cy="2857590"/>
          </a:xfrm>
          <a:prstGeom prst="rect">
            <a:avLst/>
          </a:prstGeom>
          <a:noFill/>
          <a:ln w="9525">
            <a:noFill/>
            <a:miter lim="800000"/>
            <a:headEnd/>
            <a:tailEnd/>
          </a:ln>
        </p:spPr>
        <p:txBody>
          <a:bodyPr vert="horz" wrap="square" lIns="0" tIns="91440" rIns="0" bIns="0" numCol="1" anchor="t" anchorCtr="0" compatLnSpc="1">
            <a:prstTxWarp prst="textNoShape">
              <a:avLst/>
            </a:prstTxWarp>
            <a:normAutofit lnSpcReduction="10000"/>
          </a:bodyPr>
          <a:lstStyle/>
          <a:p>
            <a:pPr lvl="0">
              <a:spcBef>
                <a:spcPts val="600"/>
              </a:spcBef>
              <a:spcAft>
                <a:spcPts val="0"/>
              </a:spcAft>
              <a:buSzPct val="80000"/>
              <a:defRPr/>
            </a:pPr>
            <a:r>
              <a:rPr lang="en-US" sz="1000" dirty="0">
                <a:solidFill>
                  <a:srgbClr val="646464"/>
                </a:solidFill>
                <a:latin typeface="Arial" charset="0"/>
              </a:rPr>
              <a:t>The Guggenheim Macro Opportunities Fund (the “Fund”) seeks to provide total return, comprised of current income and capital appreciation.</a:t>
            </a:r>
          </a:p>
          <a:p>
            <a:pPr marL="171450" lvl="0" indent="-171450">
              <a:spcBef>
                <a:spcPts val="600"/>
              </a:spcBef>
              <a:spcAft>
                <a:spcPts val="0"/>
              </a:spcAft>
              <a:buSzPct val="80000"/>
              <a:buFont typeface="Arial" panose="020B0604020202020204" pitchFamily="34" charset="0"/>
              <a:buChar char="•"/>
              <a:defRPr/>
            </a:pPr>
            <a:r>
              <a:rPr lang="en-US" sz="1000" dirty="0">
                <a:solidFill>
                  <a:srgbClr val="646464"/>
                </a:solidFill>
                <a:latin typeface="Arial" charset="0"/>
              </a:rPr>
              <a:t>Unconstrained to a benchmark, the Fund has the flexibility to invest across a broad array of fixed-income securities as well as equities, commodities and alternative investments.</a:t>
            </a:r>
          </a:p>
          <a:p>
            <a:pPr marL="171450" lvl="0" indent="-171450">
              <a:spcBef>
                <a:spcPts val="600"/>
              </a:spcBef>
              <a:spcAft>
                <a:spcPts val="0"/>
              </a:spcAft>
              <a:buSzPct val="80000"/>
              <a:buFont typeface="Arial" panose="020B0604020202020204" pitchFamily="34" charset="0"/>
              <a:buChar char="•"/>
              <a:defRPr/>
            </a:pPr>
            <a:r>
              <a:rPr lang="en-US" sz="1000" dirty="0">
                <a:solidFill>
                  <a:srgbClr val="646464"/>
                </a:solidFill>
                <a:latin typeface="Arial" charset="0"/>
              </a:rPr>
              <a:t>The Fund invests primarily in the U.S., but has the ability to invest globally.</a:t>
            </a:r>
          </a:p>
          <a:p>
            <a:pPr marL="171450" lvl="0" indent="-171450">
              <a:spcBef>
                <a:spcPts val="600"/>
              </a:spcBef>
              <a:spcAft>
                <a:spcPts val="0"/>
              </a:spcAft>
              <a:buSzPct val="80000"/>
              <a:buFont typeface="Arial" panose="020B0604020202020204" pitchFamily="34" charset="0"/>
              <a:buChar char="•"/>
              <a:defRPr/>
            </a:pPr>
            <a:r>
              <a:rPr lang="en-US" sz="1000" dirty="0">
                <a:solidFill>
                  <a:srgbClr val="646464"/>
                </a:solidFill>
                <a:latin typeface="Arial" charset="0"/>
              </a:rPr>
              <a:t>Offers exposure to the investment team's highest-conviction ideas in the current market environment through an opportunistic investment strategy.</a:t>
            </a:r>
          </a:p>
          <a:p>
            <a:pPr marL="171450" lvl="0" indent="-171450">
              <a:spcBef>
                <a:spcPts val="600"/>
              </a:spcBef>
              <a:spcAft>
                <a:spcPts val="0"/>
              </a:spcAft>
              <a:buSzPct val="80000"/>
              <a:buFont typeface="Arial" panose="020B0604020202020204" pitchFamily="34" charset="0"/>
              <a:buChar char="•"/>
              <a:defRPr/>
            </a:pPr>
            <a:r>
              <a:rPr lang="en-US" sz="1000" dirty="0">
                <a:solidFill>
                  <a:srgbClr val="646464"/>
                </a:solidFill>
                <a:latin typeface="Arial" charset="0"/>
              </a:rPr>
              <a:t>As part of an overall fixed-income allocation, the Fund may serve as a potential alpha generator (or source of additional risk-adjusted return) as well as a complement to benchmark-dedicated fixed-income strategies.</a:t>
            </a:r>
          </a:p>
        </p:txBody>
      </p:sp>
      <p:graphicFrame>
        <p:nvGraphicFramePr>
          <p:cNvPr id="32" name="Content Placeholder 31">
            <a:extLst>
              <a:ext uri="{FF2B5EF4-FFF2-40B4-BE49-F238E27FC236}">
                <a16:creationId xmlns:a16="http://schemas.microsoft.com/office/drawing/2014/main" id="{1B9057DF-FE49-4867-A8D0-D0F7EF92FFF8}"/>
              </a:ext>
            </a:extLst>
          </p:cNvPr>
          <p:cNvGraphicFramePr>
            <a:graphicFrameLocks noGrp="1"/>
          </p:cNvGraphicFramePr>
          <p:nvPr>
            <p:ph sz="quarter" idx="12"/>
          </p:nvPr>
        </p:nvGraphicFramePr>
        <p:xfrm>
          <a:off x="454025" y="1262063"/>
          <a:ext cx="4023360" cy="762000"/>
        </p:xfrm>
        <a:graphic>
          <a:graphicData uri="http://schemas.openxmlformats.org/drawingml/2006/table">
            <a:tbl>
              <a:tblPr/>
              <a:tblGrid>
                <a:gridCol w="2764846">
                  <a:extLst>
                    <a:ext uri="{9D8B030D-6E8A-4147-A177-3AD203B41FA5}">
                      <a16:colId xmlns:a16="http://schemas.microsoft.com/office/drawing/2014/main" val="1877474577"/>
                    </a:ext>
                  </a:extLst>
                </a:gridCol>
                <a:gridCol w="1258514">
                  <a:extLst>
                    <a:ext uri="{9D8B030D-6E8A-4147-A177-3AD203B41FA5}">
                      <a16:colId xmlns:a16="http://schemas.microsoft.com/office/drawing/2014/main" val="2334193811"/>
                    </a:ext>
                  </a:extLst>
                </a:gridCol>
              </a:tblGrid>
              <a:tr h="240510">
                <a:tc gridSpan="2">
                  <a:txBody>
                    <a:bodyPr/>
                    <a:lstStyle/>
                    <a:p>
                      <a:pPr marL="0" marR="0" lvl="0" indent="0" algn="l" defTabSz="508000" rtl="0" eaLnBrk="1" fontAlgn="base"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mn-lt"/>
                          <a:ea typeface="+mn-ea"/>
                          <a:cs typeface="+mn-cs"/>
                        </a:rPr>
                        <a:t>Strategy At-A-Glance</a:t>
                      </a:r>
                      <a:endParaRPr kumimoji="0" lang="en-US" sz="1000" b="0" i="0" u="none" strike="noStrike" kern="1200" cap="none" spc="0" normalizeH="0" baseline="0" noProof="0" dirty="0">
                        <a:ln>
                          <a:noFill/>
                        </a:ln>
                        <a:solidFill>
                          <a:schemeClr val="bg1"/>
                        </a:solidFill>
                        <a:effectLst/>
                        <a:uLnTx/>
                        <a:uFillTx/>
                        <a:latin typeface="+mn-lt"/>
                        <a:ea typeface="+mn-ea"/>
                        <a:cs typeface="+mn-cs"/>
                      </a:endParaRPr>
                    </a:p>
                  </a:txBody>
                  <a:tcPr anchor="ctr">
                    <a:lnL w="76200" cap="flat" cmpd="sng" algn="ctr">
                      <a:noFill/>
                      <a:prstDash val="solid"/>
                      <a:round/>
                      <a:headEnd type="none" w="med" len="med"/>
                      <a:tailEnd type="none" w="med" len="med"/>
                    </a:lnL>
                    <a:lnR>
                      <a:noFill/>
                    </a:lnR>
                    <a:lnT w="762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53284F"/>
                    </a:solidFill>
                  </a:tcPr>
                </a:tc>
                <a:tc hMerge="1">
                  <a:txBody>
                    <a:bodyPr/>
                    <a:lstStyle/>
                    <a:p>
                      <a:pPr algn="l" fontAlgn="b"/>
                      <a:endParaRPr lang="en-US" sz="1000" b="1" i="0" u="none" strike="noStrike" dirty="0">
                        <a:solidFill>
                          <a:schemeClr val="bg1"/>
                        </a:solidFill>
                        <a:latin typeface="+mn-lt"/>
                      </a:endParaRPr>
                    </a:p>
                  </a:txBody>
                  <a:tcPr marL="274320" marR="9525" marT="9525" anchor="b">
                    <a:lnL>
                      <a:noFill/>
                    </a:lnL>
                    <a:lnR>
                      <a:noFill/>
                    </a:lnR>
                    <a:lnT w="762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3284F"/>
                    </a:solidFill>
                  </a:tcPr>
                </a:tc>
                <a:extLst>
                  <a:ext uri="{0D108BD9-81ED-4DB2-BD59-A6C34878D82A}">
                    <a16:rowId xmlns:a16="http://schemas.microsoft.com/office/drawing/2014/main" val="3972651125"/>
                  </a:ext>
                </a:extLst>
              </a:tr>
              <a:tr h="240510">
                <a:tc>
                  <a:txBody>
                    <a:bodyPr/>
                    <a:lstStyle/>
                    <a:p>
                      <a:pPr marL="0" marR="0" lvl="0" indent="0" algn="l" defTabSz="457200" rtl="0" eaLnBrk="1" fontAlgn="base" latinLnBrk="0" hangingPunct="1">
                        <a:lnSpc>
                          <a:spcPct val="100000"/>
                        </a:lnSpc>
                        <a:spcBef>
                          <a:spcPts val="0"/>
                        </a:spcBef>
                        <a:spcAft>
                          <a:spcPts val="0"/>
                        </a:spcAft>
                        <a:buClrTx/>
                        <a:buSzTx/>
                        <a:buFont typeface="Arial" pitchFamily="34" charset="0"/>
                        <a:buNone/>
                        <a:tabLst/>
                        <a:defRPr/>
                      </a:pPr>
                      <a:r>
                        <a:rPr kumimoji="0" lang="en-US" sz="1000" b="0" u="none" strike="noStrike" kern="1200" cap="none" normalizeH="0" baseline="0" dirty="0">
                          <a:ln>
                            <a:noFill/>
                          </a:ln>
                          <a:solidFill>
                            <a:srgbClr val="646464"/>
                          </a:solidFill>
                          <a:effectLst/>
                          <a:latin typeface="+mn-lt"/>
                          <a:ea typeface="+mn-ea"/>
                          <a:cs typeface="+mn-cs"/>
                        </a:rPr>
                        <a:t>Inception Date (GIOIX)</a:t>
                      </a:r>
                    </a:p>
                  </a:txBody>
                  <a:tcPr anchor="ctr">
                    <a:lnL w="7620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1018824" rtl="0" eaLnBrk="1" fontAlgn="auto" latinLnBrk="0" hangingPunct="1">
                        <a:lnSpc>
                          <a:spcPct val="100000"/>
                        </a:lnSpc>
                        <a:spcBef>
                          <a:spcPts val="0"/>
                        </a:spcBef>
                        <a:spcAft>
                          <a:spcPts val="0"/>
                        </a:spcAft>
                        <a:buClrTx/>
                        <a:buSzTx/>
                        <a:buFontTx/>
                        <a:buNone/>
                        <a:tabLst/>
                        <a:defRPr/>
                      </a:pPr>
                      <a:r>
                        <a:rPr lang="en-US" sz="1000" b="0" kern="1200" dirty="0">
                          <a:solidFill>
                            <a:srgbClr val="646464"/>
                          </a:solidFill>
                          <a:latin typeface="+mn-lt"/>
                          <a:ea typeface="+mn-ea"/>
                          <a:cs typeface="Arial" pitchFamily="34" charset="0"/>
                        </a:rPr>
                        <a:t>11.30.2011</a:t>
                      </a:r>
                    </a:p>
                  </a:txBody>
                  <a:tcPr anchor="ctr">
                    <a:lnL>
                      <a:noFill/>
                    </a:lnL>
                    <a:lnR>
                      <a:noFill/>
                    </a:lnR>
                    <a:lnT w="190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2985906"/>
                  </a:ext>
                </a:extLst>
              </a:tr>
              <a:tr h="240510">
                <a:tc>
                  <a:txBody>
                    <a:bodyPr/>
                    <a:lstStyle/>
                    <a:p>
                      <a:pPr marL="0" marR="0" lvl="0" indent="0" algn="l" defTabSz="457200" rtl="0" eaLnBrk="1" fontAlgn="base" latinLnBrk="0" hangingPunct="1">
                        <a:lnSpc>
                          <a:spcPct val="100000"/>
                        </a:lnSpc>
                        <a:spcBef>
                          <a:spcPts val="0"/>
                        </a:spcBef>
                        <a:spcAft>
                          <a:spcPts val="0"/>
                        </a:spcAft>
                        <a:buClrTx/>
                        <a:buSzTx/>
                        <a:buFont typeface="Arial" pitchFamily="34" charset="0"/>
                        <a:buNone/>
                        <a:tabLst/>
                        <a:defRPr/>
                      </a:pPr>
                      <a:r>
                        <a:rPr kumimoji="0" lang="en-US" sz="1000" b="0" u="none" strike="noStrike" kern="1200" cap="none" normalizeH="0" baseline="0" dirty="0">
                          <a:ln>
                            <a:noFill/>
                          </a:ln>
                          <a:solidFill>
                            <a:srgbClr val="646464"/>
                          </a:solidFill>
                          <a:effectLst/>
                          <a:latin typeface="+mn-lt"/>
                          <a:ea typeface="+mn-ea"/>
                          <a:cs typeface="+mn-cs"/>
                        </a:rPr>
                        <a:t>Total Assets (as of 10.31.2020)</a:t>
                      </a:r>
                    </a:p>
                  </a:txBody>
                  <a:tcPr anchor="ctr">
                    <a:lnL w="76200" cap="flat" cmpd="sng" algn="ctr">
                      <a:noFill/>
                      <a:prstDash val="solid"/>
                      <a:round/>
                      <a:headEnd type="none" w="med" len="med"/>
                      <a:tailEnd type="none" w="med" len="med"/>
                    </a:lnL>
                    <a:lnR>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1018824" rtl="0" eaLnBrk="1" fontAlgn="auto" latinLnBrk="0" hangingPunct="1">
                        <a:lnSpc>
                          <a:spcPct val="100000"/>
                        </a:lnSpc>
                        <a:spcBef>
                          <a:spcPts val="0"/>
                        </a:spcBef>
                        <a:spcAft>
                          <a:spcPts val="0"/>
                        </a:spcAft>
                        <a:buClrTx/>
                        <a:buSzTx/>
                        <a:buFontTx/>
                        <a:buNone/>
                        <a:tabLst/>
                        <a:defRPr/>
                      </a:pPr>
                      <a:r>
                        <a:rPr lang="en-US" sz="1000" b="0" kern="1200" dirty="0">
                          <a:solidFill>
                            <a:schemeClr val="tx1"/>
                          </a:solidFill>
                          <a:latin typeface="+mn-lt"/>
                          <a:ea typeface="+mn-ea"/>
                          <a:cs typeface="Arial" pitchFamily="34" charset="0"/>
                        </a:rPr>
                        <a:t>$5.0 Billion</a:t>
                      </a:r>
                    </a:p>
                  </a:txBody>
                  <a:tcPr anchor="ctr">
                    <a:lnL>
                      <a:noFill/>
                    </a:lnL>
                    <a:lnR>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7373136"/>
                  </a:ext>
                </a:extLst>
              </a:tr>
            </a:tbl>
          </a:graphicData>
        </a:graphic>
      </p:graphicFrame>
      <p:grpSp>
        <p:nvGrpSpPr>
          <p:cNvPr id="33" name="Group 32">
            <a:extLst>
              <a:ext uri="{FF2B5EF4-FFF2-40B4-BE49-F238E27FC236}">
                <a16:creationId xmlns:a16="http://schemas.microsoft.com/office/drawing/2014/main" id="{7DAE1C8C-FF78-4CE4-955E-4C9647F6293C}"/>
              </a:ext>
            </a:extLst>
          </p:cNvPr>
          <p:cNvGrpSpPr/>
          <p:nvPr/>
        </p:nvGrpSpPr>
        <p:grpSpPr>
          <a:xfrm>
            <a:off x="450880" y="2024063"/>
            <a:ext cx="4026505" cy="1560340"/>
            <a:chOff x="453134" y="2275324"/>
            <a:chExt cx="4580132" cy="1560340"/>
          </a:xfrm>
        </p:grpSpPr>
        <p:sp>
          <p:nvSpPr>
            <p:cNvPr id="34" name="Text Placeholder 28">
              <a:extLst>
                <a:ext uri="{FF2B5EF4-FFF2-40B4-BE49-F238E27FC236}">
                  <a16:creationId xmlns:a16="http://schemas.microsoft.com/office/drawing/2014/main" id="{21C1D282-A98A-4694-A188-6F194442500E}"/>
                </a:ext>
              </a:extLst>
            </p:cNvPr>
            <p:cNvSpPr txBox="1">
              <a:spLocks/>
            </p:cNvSpPr>
            <p:nvPr/>
          </p:nvSpPr>
          <p:spPr bwMode="auto">
            <a:xfrm>
              <a:off x="457201" y="2275324"/>
              <a:ext cx="4576065" cy="263861"/>
            </a:xfrm>
            <a:prstGeom prst="rect">
              <a:avLst/>
            </a:prstGeom>
            <a:solidFill>
              <a:schemeClr val="accent1"/>
            </a:solidFill>
            <a:ln w="9525">
              <a:noFill/>
              <a:miter lim="800000"/>
              <a:headEnd/>
              <a:tailEnd/>
            </a:ln>
          </p:spPr>
          <p:txBody>
            <a:bodyPr vert="horz" wrap="square" lIns="88740" tIns="44370" rIns="88740" bIns="44370" numCol="1" anchor="ctr" anchorCtr="0" compatLnSpc="1">
              <a:prstTxWarp prst="textNoShape">
                <a:avLst/>
              </a:prstTxWarp>
            </a:bodyPr>
            <a:lstStyle>
              <a:lvl1pPr>
                <a:defRPr sz="1000">
                  <a:solidFill>
                    <a:schemeClr val="bg1"/>
                  </a:solidFill>
                </a:defRPr>
              </a:lvl1pPr>
            </a:lstStyle>
            <a:p>
              <a:pPr marL="220315" indent="-220315" defTabSz="442251" eaLnBrk="0" hangingPunct="0">
                <a:lnSpc>
                  <a:spcPct val="110000"/>
                </a:lnSpc>
                <a:buSzPct val="80000"/>
                <a:tabLst>
                  <a:tab pos="442251" algn="l"/>
                  <a:tab pos="884503" algn="l"/>
                  <a:tab pos="1326759" algn="l"/>
                  <a:tab pos="1769009" algn="l"/>
                  <a:tab pos="2211264" algn="l"/>
                  <a:tab pos="2655137" algn="l"/>
                </a:tabLst>
                <a:defRPr/>
              </a:pPr>
              <a:r>
                <a:rPr lang="en-US" sz="1200" b="1" dirty="0"/>
                <a:t>Sharpe Ratio </a:t>
              </a:r>
              <a:r>
                <a:rPr lang="en-US" dirty="0"/>
                <a:t>(as of 10.31.2020)</a:t>
              </a:r>
              <a:endParaRPr lang="en-US" baseline="30000" dirty="0"/>
            </a:p>
          </p:txBody>
        </p:sp>
        <p:graphicFrame>
          <p:nvGraphicFramePr>
            <p:cNvPr id="35" name="Chart 34">
              <a:extLst>
                <a:ext uri="{FF2B5EF4-FFF2-40B4-BE49-F238E27FC236}">
                  <a16:creationId xmlns:a16="http://schemas.microsoft.com/office/drawing/2014/main" id="{424D15E9-5DFB-47E4-A050-C76630507CEF}"/>
                </a:ext>
              </a:extLst>
            </p:cNvPr>
            <p:cNvGraphicFramePr>
              <a:graphicFrameLocks/>
            </p:cNvGraphicFramePr>
            <p:nvPr>
              <p:extLst>
                <p:ext uri="{D42A27DB-BD31-4B8C-83A1-F6EECF244321}">
                  <p14:modId xmlns:p14="http://schemas.microsoft.com/office/powerpoint/2010/main" val="735836856"/>
                </p:ext>
              </p:extLst>
            </p:nvPr>
          </p:nvGraphicFramePr>
          <p:xfrm>
            <a:off x="453134" y="2533650"/>
            <a:ext cx="4576065" cy="1302014"/>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63528260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Guggenheim Macro Opportunities Fund:</a:t>
            </a:r>
            <a:br>
              <a:rPr lang="en-US" dirty="0"/>
            </a:br>
            <a:r>
              <a:rPr lang="en-US" dirty="0"/>
              <a:t>Executive Summary (Cont.)</a:t>
            </a:r>
          </a:p>
        </p:txBody>
      </p:sp>
      <p:sp>
        <p:nvSpPr>
          <p:cNvPr id="12" name="Slide Number Placeholder 11"/>
          <p:cNvSpPr>
            <a:spLocks noGrp="1"/>
          </p:cNvSpPr>
          <p:nvPr>
            <p:ph type="sldNum" sz="quarter" idx="10"/>
          </p:nvPr>
        </p:nvSpPr>
        <p:spPr/>
        <p:txBody>
          <a:bodyPr/>
          <a:lstStyle/>
          <a:p>
            <a:fld id="{E63499AC-C9B9-4DBA-8CF9-13A3C9258B3A}" type="slidenum">
              <a:rPr lang="en-US" smtClean="0"/>
              <a:pPr/>
              <a:t>14</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grpSp>
        <p:nvGrpSpPr>
          <p:cNvPr id="28" name="Group 27">
            <a:extLst>
              <a:ext uri="{FF2B5EF4-FFF2-40B4-BE49-F238E27FC236}">
                <a16:creationId xmlns:a16="http://schemas.microsoft.com/office/drawing/2014/main" id="{F0BE141B-0F55-45BA-A45E-1021BDCCEA80}"/>
              </a:ext>
            </a:extLst>
          </p:cNvPr>
          <p:cNvGrpSpPr/>
          <p:nvPr/>
        </p:nvGrpSpPr>
        <p:grpSpPr>
          <a:xfrm>
            <a:off x="454032" y="1254432"/>
            <a:ext cx="5124732" cy="2542345"/>
            <a:chOff x="453133" y="3963993"/>
            <a:chExt cx="5861942" cy="2542345"/>
          </a:xfrm>
        </p:grpSpPr>
        <p:sp>
          <p:nvSpPr>
            <p:cNvPr id="29" name="Text Placeholder 32">
              <a:extLst>
                <a:ext uri="{FF2B5EF4-FFF2-40B4-BE49-F238E27FC236}">
                  <a16:creationId xmlns:a16="http://schemas.microsoft.com/office/drawing/2014/main" id="{620FE360-F957-46B5-AFBC-947C0817C32F}"/>
                </a:ext>
              </a:extLst>
            </p:cNvPr>
            <p:cNvSpPr txBox="1">
              <a:spLocks/>
            </p:cNvSpPr>
            <p:nvPr/>
          </p:nvSpPr>
          <p:spPr>
            <a:xfrm>
              <a:off x="457200" y="3963993"/>
              <a:ext cx="5857875" cy="263861"/>
            </a:xfrm>
            <a:prstGeom prst="rect">
              <a:avLst/>
            </a:prstGeom>
            <a:solidFill>
              <a:schemeClr val="accent1"/>
            </a:solidFill>
            <a:ln w="9525">
              <a:noFill/>
              <a:miter lim="800000"/>
              <a:headEnd/>
              <a:tailEnd/>
            </a:ln>
          </p:spPr>
          <p:txBody>
            <a:bodyPr lIns="91418" tIns="41015" rIns="91418" bIns="41015" anchor="ctr"/>
            <a:lstStyle>
              <a:defPPr>
                <a:defRPr lang="en-US"/>
              </a:defPPr>
              <a:lvl1pPr>
                <a:defRPr sz="1000">
                  <a:solidFill>
                    <a:schemeClr val="bg1"/>
                  </a:solidFill>
                  <a:latin typeface="Arial" pitchFamily="34" charset="0"/>
                  <a:cs typeface="Arial" pitchFamily="34" charset="0"/>
                </a:defRPr>
              </a:lvl1pPr>
            </a:lstStyle>
            <a:p>
              <a:pPr lvl="0">
                <a:defRPr/>
              </a:pPr>
              <a:r>
                <a:rPr kumimoji="0" lang="en-US" sz="1200" b="1" i="0" u="none" strike="noStrike" kern="1200" cap="none" spc="0" normalizeH="0" baseline="0" noProof="0" dirty="0">
                  <a:ln>
                    <a:noFill/>
                  </a:ln>
                  <a:effectLst/>
                  <a:uLnTx/>
                  <a:uFillTx/>
                  <a:latin typeface="Arial" pitchFamily="34" charset="0"/>
                  <a:ea typeface="MS PGothic" pitchFamily="34" charset="-128"/>
                  <a:cs typeface="Arial" pitchFamily="34" charset="0"/>
                </a:rPr>
                <a:t>Returns </a:t>
              </a:r>
              <a:r>
                <a:rPr lang="en-US" dirty="0"/>
                <a:t>(as of 10.31.2020)</a:t>
              </a:r>
              <a:endParaRPr kumimoji="0" lang="en-US" sz="1000" i="0" u="none" strike="noStrike" kern="1200" cap="none" spc="0" normalizeH="0" baseline="30000" noProof="0" dirty="0">
                <a:ln>
                  <a:noFill/>
                </a:ln>
                <a:effectLst/>
                <a:uLnTx/>
                <a:uFillTx/>
                <a:latin typeface="Arial" pitchFamily="34" charset="0"/>
                <a:ea typeface="MS PGothic" pitchFamily="34" charset="-128"/>
                <a:cs typeface="Arial" pitchFamily="34" charset="0"/>
              </a:endParaRPr>
            </a:p>
          </p:txBody>
        </p:sp>
        <p:graphicFrame>
          <p:nvGraphicFramePr>
            <p:cNvPr id="30" name="Chart 29">
              <a:extLst>
                <a:ext uri="{FF2B5EF4-FFF2-40B4-BE49-F238E27FC236}">
                  <a16:creationId xmlns:a16="http://schemas.microsoft.com/office/drawing/2014/main" id="{17301323-603E-4C32-8DC6-D9E79927B5EF}"/>
                </a:ext>
              </a:extLst>
            </p:cNvPr>
            <p:cNvGraphicFramePr/>
            <p:nvPr>
              <p:extLst>
                <p:ext uri="{D42A27DB-BD31-4B8C-83A1-F6EECF244321}">
                  <p14:modId xmlns:p14="http://schemas.microsoft.com/office/powerpoint/2010/main" val="4275538140"/>
                </p:ext>
              </p:extLst>
            </p:nvPr>
          </p:nvGraphicFramePr>
          <p:xfrm>
            <a:off x="453133" y="4284346"/>
            <a:ext cx="5861942" cy="2221992"/>
          </p:xfrm>
          <a:graphic>
            <a:graphicData uri="http://schemas.openxmlformats.org/drawingml/2006/chart">
              <c:chart xmlns:c="http://schemas.openxmlformats.org/drawingml/2006/chart" xmlns:r="http://schemas.openxmlformats.org/officeDocument/2006/relationships" r:id="rId3"/>
            </a:graphicData>
          </a:graphic>
        </p:graphicFrame>
      </p:grpSp>
      <p:graphicFrame>
        <p:nvGraphicFramePr>
          <p:cNvPr id="31" name="Table 30">
            <a:extLst>
              <a:ext uri="{FF2B5EF4-FFF2-40B4-BE49-F238E27FC236}">
                <a16:creationId xmlns:a16="http://schemas.microsoft.com/office/drawing/2014/main" id="{E45693FD-AFF4-492F-995D-60BE2F2EA52E}"/>
              </a:ext>
            </a:extLst>
          </p:cNvPr>
          <p:cNvGraphicFramePr>
            <a:graphicFrameLocks noGrp="1"/>
          </p:cNvGraphicFramePr>
          <p:nvPr>
            <p:extLst>
              <p:ext uri="{D42A27DB-BD31-4B8C-83A1-F6EECF244321}">
                <p14:modId xmlns:p14="http://schemas.microsoft.com/office/powerpoint/2010/main" val="1976399486"/>
              </p:ext>
            </p:extLst>
          </p:nvPr>
        </p:nvGraphicFramePr>
        <p:xfrm>
          <a:off x="5743765" y="2483221"/>
          <a:ext cx="2942402" cy="1116769"/>
        </p:xfrm>
        <a:graphic>
          <a:graphicData uri="http://schemas.openxmlformats.org/drawingml/2006/table">
            <a:tbl>
              <a:tblPr>
                <a:tableStyleId>{5C22544A-7EE6-4342-B048-85BDC9FD1C3A}</a:tableStyleId>
              </a:tblPr>
              <a:tblGrid>
                <a:gridCol w="2942402">
                  <a:extLst>
                    <a:ext uri="{9D8B030D-6E8A-4147-A177-3AD203B41FA5}">
                      <a16:colId xmlns:a16="http://schemas.microsoft.com/office/drawing/2014/main" val="1474754039"/>
                    </a:ext>
                  </a:extLst>
                </a:gridCol>
              </a:tblGrid>
              <a:tr h="435537">
                <a:tc>
                  <a:txBody>
                    <a:bodyPr/>
                    <a:lstStyle/>
                    <a:p>
                      <a:pPr algn="ctr" rtl="0" fontAlgn="ctr"/>
                      <a:r>
                        <a:rPr lang="en-US" sz="1000" b="0" i="0" u="none" strike="noStrike" dirty="0">
                          <a:solidFill>
                            <a:srgbClr val="646464"/>
                          </a:solidFill>
                          <a:effectLst/>
                          <a:latin typeface="Arial Narrow" panose="020B0606020202030204" pitchFamily="34" charset="0"/>
                        </a:rPr>
                        <a:t>Out </a:t>
                      </a:r>
                      <a:r>
                        <a:rPr lang="en-US" sz="1000" b="0" i="0" u="none" strike="noStrike" kern="1200" dirty="0">
                          <a:solidFill>
                            <a:srgbClr val="646464"/>
                          </a:solidFill>
                          <a:effectLst/>
                          <a:latin typeface="Arial Narrow" panose="020B0606020202030204" pitchFamily="34" charset="0"/>
                          <a:ea typeface="+mn-ea"/>
                          <a:cs typeface="+mn-cs"/>
                        </a:rPr>
                        <a:t>of 264 Nontraditional </a:t>
                      </a:r>
                      <a:r>
                        <a:rPr lang="en-US" sz="1000" b="0" i="0" u="none" strike="noStrike" dirty="0">
                          <a:solidFill>
                            <a:srgbClr val="646464"/>
                          </a:solidFill>
                          <a:effectLst/>
                          <a:latin typeface="Arial Narrow" panose="020B0606020202030204" pitchFamily="34" charset="0"/>
                        </a:rPr>
                        <a:t>Bond funds based on risk-adjusted returns.</a:t>
                      </a:r>
                    </a:p>
                  </a:txBody>
                  <a:tcPr marL="9525" marR="9525" marT="9525" marB="0" anchor="ctr">
                    <a:noFill/>
                  </a:tcPr>
                </a:tc>
                <a:extLst>
                  <a:ext uri="{0D108BD9-81ED-4DB2-BD59-A6C34878D82A}">
                    <a16:rowId xmlns:a16="http://schemas.microsoft.com/office/drawing/2014/main" val="3571978813"/>
                  </a:ext>
                </a:extLst>
              </a:tr>
              <a:tr h="340616">
                <a:tc>
                  <a:txBody>
                    <a:bodyPr/>
                    <a:lstStyle/>
                    <a:p>
                      <a:pPr algn="ctr" rtl="0" fontAlgn="ctr"/>
                      <a:r>
                        <a:rPr lang="en-US" sz="1400" b="1" i="0" u="none" strike="noStrike" kern="1200" dirty="0">
                          <a:solidFill>
                            <a:srgbClr val="53284F"/>
                          </a:solidFill>
                          <a:effectLst/>
                          <a:latin typeface="Arial" panose="020B0604020202020204" pitchFamily="34" charset="0"/>
                          <a:ea typeface="+mn-ea"/>
                          <a:cs typeface="+mn-cs"/>
                        </a:rPr>
                        <a:t>Top 1st Percentile</a:t>
                      </a:r>
                    </a:p>
                  </a:txBody>
                  <a:tcPr marL="9525" marR="9525" marT="9525" marB="0" anchor="ctr">
                    <a:noFill/>
                  </a:tcPr>
                </a:tc>
                <a:extLst>
                  <a:ext uri="{0D108BD9-81ED-4DB2-BD59-A6C34878D82A}">
                    <a16:rowId xmlns:a16="http://schemas.microsoft.com/office/drawing/2014/main" val="613278611"/>
                  </a:ext>
                </a:extLst>
              </a:tr>
              <a:tr h="340616">
                <a:tc>
                  <a:txBody>
                    <a:bodyPr/>
                    <a:lstStyle/>
                    <a:p>
                      <a:pPr algn="ctr" rtl="0" fontAlgn="ctr"/>
                      <a:r>
                        <a:rPr lang="en-US" sz="1000" b="0" i="0" u="none" strike="noStrike" kern="1200" dirty="0">
                          <a:solidFill>
                            <a:srgbClr val="646464"/>
                          </a:solidFill>
                          <a:effectLst/>
                          <a:latin typeface="Arial Narrow" panose="020B0606020202030204" pitchFamily="34" charset="0"/>
                          <a:ea typeface="+mn-ea"/>
                          <a:cs typeface="+mn-cs"/>
                        </a:rPr>
                        <a:t>Ranked 1 out of 118 Nontraditional </a:t>
                      </a:r>
                      <a:r>
                        <a:rPr lang="en-US" sz="1000" b="0" i="0" u="none" strike="noStrike" dirty="0">
                          <a:solidFill>
                            <a:srgbClr val="646464"/>
                          </a:solidFill>
                          <a:effectLst/>
                          <a:latin typeface="Arial Narrow" panose="020B0606020202030204" pitchFamily="34" charset="0"/>
                        </a:rPr>
                        <a:t>Bond funds based on total return since inception.</a:t>
                      </a:r>
                    </a:p>
                  </a:txBody>
                  <a:tcPr marL="9525" marR="9525" marT="9525" marB="0" anchor="ctr">
                    <a:noFill/>
                  </a:tcPr>
                </a:tc>
                <a:extLst>
                  <a:ext uri="{0D108BD9-81ED-4DB2-BD59-A6C34878D82A}">
                    <a16:rowId xmlns:a16="http://schemas.microsoft.com/office/drawing/2014/main" val="3592189835"/>
                  </a:ext>
                </a:extLst>
              </a:tr>
            </a:tbl>
          </a:graphicData>
        </a:graphic>
      </p:graphicFrame>
      <p:sp>
        <p:nvSpPr>
          <p:cNvPr id="32" name="Rectangle 31">
            <a:extLst>
              <a:ext uri="{FF2B5EF4-FFF2-40B4-BE49-F238E27FC236}">
                <a16:creationId xmlns:a16="http://schemas.microsoft.com/office/drawing/2014/main" id="{3F6A8BF3-A689-4233-96F9-CF0957C91F97}"/>
              </a:ext>
            </a:extLst>
          </p:cNvPr>
          <p:cNvSpPr/>
          <p:nvPr/>
        </p:nvSpPr>
        <p:spPr>
          <a:xfrm>
            <a:off x="5743765" y="1646455"/>
            <a:ext cx="2942402" cy="830997"/>
          </a:xfrm>
          <a:prstGeom prst="rect">
            <a:avLst/>
          </a:prstGeom>
        </p:spPr>
        <p:txBody>
          <a:bodyPr wrap="square">
            <a:spAutoFit/>
          </a:bodyPr>
          <a:lstStyle/>
          <a:p>
            <a:pPr algn="ctr" defTabSz="914400">
              <a:spcBef>
                <a:spcPts val="0"/>
              </a:spcBef>
              <a:spcAft>
                <a:spcPts val="0"/>
              </a:spcAft>
            </a:pPr>
            <a:r>
              <a:rPr lang="en-US" sz="1200" b="1" dirty="0">
                <a:cs typeface="Arial" panose="020B0604020202020204" pitchFamily="34" charset="0"/>
              </a:rPr>
              <a:t>Macro Opportunities Fund (GIOIX)</a:t>
            </a:r>
          </a:p>
          <a:p>
            <a:pPr lvl="0" algn="ctr" defTabSz="914400">
              <a:spcBef>
                <a:spcPts val="0"/>
              </a:spcBef>
              <a:spcAft>
                <a:spcPts val="0"/>
              </a:spcAft>
              <a:defRPr/>
            </a:pPr>
            <a:r>
              <a:rPr lang="en-US" sz="3600" b="1" dirty="0">
                <a:solidFill>
                  <a:srgbClr val="53284F"/>
                </a:solidFill>
                <a:cs typeface="Arial" panose="020B0604020202020204" pitchFamily="34" charset="0"/>
                <a:sym typeface="Wingdings" panose="05000000000000000000" pitchFamily="2" charset="2"/>
              </a:rPr>
              <a:t></a:t>
            </a:r>
            <a:endParaRPr lang="en-US" sz="3600" b="1" dirty="0">
              <a:solidFill>
                <a:srgbClr val="53284F"/>
              </a:solidFill>
              <a:cs typeface="Arial" panose="020B0604020202020204" pitchFamily="34" charset="0"/>
            </a:endParaRPr>
          </a:p>
        </p:txBody>
      </p:sp>
      <p:sp>
        <p:nvSpPr>
          <p:cNvPr id="33" name="Text Placeholder 17">
            <a:extLst>
              <a:ext uri="{FF2B5EF4-FFF2-40B4-BE49-F238E27FC236}">
                <a16:creationId xmlns:a16="http://schemas.microsoft.com/office/drawing/2014/main" id="{1806117A-89BB-4FB5-9AEE-196CF64396D7}"/>
              </a:ext>
            </a:extLst>
          </p:cNvPr>
          <p:cNvSpPr txBox="1">
            <a:spLocks/>
          </p:cNvSpPr>
          <p:nvPr/>
        </p:nvSpPr>
        <p:spPr>
          <a:xfrm>
            <a:off x="5743766" y="1253117"/>
            <a:ext cx="2942401" cy="265176"/>
          </a:xfrm>
          <a:prstGeom prst="rect">
            <a:avLst/>
          </a:prstGeom>
          <a:solidFill>
            <a:schemeClr val="accent1"/>
          </a:solidFill>
        </p:spPr>
        <p:txBody>
          <a:bodyPr anchor="ctr"/>
          <a:lstStyle/>
          <a:p>
            <a:pPr marL="0" marR="0" lvl="0" indent="0" algn="ctr" defTabSz="507880" rtl="0" eaLnBrk="0" fontAlgn="base" latinLnBrk="0" hangingPunct="0">
              <a:lnSpc>
                <a:spcPct val="120000"/>
              </a:lnSpc>
              <a:spcBef>
                <a:spcPts val="900"/>
              </a:spcBef>
              <a:spcAft>
                <a:spcPts val="0"/>
              </a:spcAft>
              <a:buClrTx/>
              <a:buSzTx/>
              <a:buFont typeface="Arial" charset="0"/>
              <a:buNone/>
              <a:tabLst/>
              <a:defRPr/>
            </a:pPr>
            <a:r>
              <a:rPr kumimoji="0" lang="en-US" sz="1000" b="1" i="0" u="none" strike="noStrike" kern="1200" cap="none" normalizeH="0" baseline="0" noProof="0" dirty="0">
                <a:ln>
                  <a:noFill/>
                </a:ln>
                <a:solidFill>
                  <a:schemeClr val="bg1"/>
                </a:solidFill>
                <a:effectLst/>
                <a:uLnTx/>
                <a:uFillTx/>
                <a:latin typeface="Arial" charset="0"/>
                <a:ea typeface="MS PGothic"/>
                <a:cs typeface="MS PGothic"/>
              </a:rPr>
              <a:t>Morningstar Overall Rating</a:t>
            </a:r>
            <a:r>
              <a:rPr kumimoji="0" lang="en-US" sz="1000" b="1" i="0" u="none" strike="noStrike" kern="1200" cap="none" normalizeH="0" noProof="0" dirty="0">
                <a:ln>
                  <a:noFill/>
                </a:ln>
                <a:solidFill>
                  <a:schemeClr val="bg1"/>
                </a:solidFill>
                <a:effectLst/>
                <a:uLnTx/>
                <a:uFillTx/>
                <a:latin typeface="Arial" charset="0"/>
                <a:ea typeface="MS PGothic"/>
                <a:cs typeface="MS PGothic"/>
              </a:rPr>
              <a:t> and Rankings S</a:t>
            </a:r>
            <a:r>
              <a:rPr kumimoji="0" lang="en-US" sz="1000" b="1" i="0" u="none" strike="noStrike" kern="1200" cap="none" spc="0" normalizeH="0" noProof="0" dirty="0">
                <a:ln>
                  <a:noFill/>
                </a:ln>
                <a:solidFill>
                  <a:schemeClr val="bg1"/>
                </a:solidFill>
                <a:effectLst/>
                <a:uLnTx/>
                <a:uFillTx/>
                <a:latin typeface="Arial" charset="0"/>
                <a:ea typeface="MS PGothic"/>
                <a:cs typeface="MS PGothic"/>
              </a:rPr>
              <a:t>I</a:t>
            </a:r>
            <a:r>
              <a:rPr lang="en-US" sz="1000" b="1" baseline="30000" noProof="0" dirty="0">
                <a:solidFill>
                  <a:schemeClr val="bg1"/>
                </a:solidFill>
              </a:rPr>
              <a:t>1</a:t>
            </a:r>
            <a:endParaRPr kumimoji="0" lang="en-US" sz="1000" b="1" i="0" u="none" strike="noStrike" kern="1200" cap="none" normalizeH="0" baseline="0" noProof="0" dirty="0">
              <a:ln>
                <a:noFill/>
              </a:ln>
              <a:solidFill>
                <a:schemeClr val="bg1"/>
              </a:solidFill>
              <a:effectLst/>
              <a:uLnTx/>
              <a:uFillTx/>
              <a:latin typeface="Arial" charset="0"/>
              <a:ea typeface="MS PGothic"/>
              <a:cs typeface="MS PGothic"/>
            </a:endParaRPr>
          </a:p>
        </p:txBody>
      </p:sp>
      <p:sp>
        <p:nvSpPr>
          <p:cNvPr id="34" name="Text Placeholder 2">
            <a:extLst>
              <a:ext uri="{FF2B5EF4-FFF2-40B4-BE49-F238E27FC236}">
                <a16:creationId xmlns:a16="http://schemas.microsoft.com/office/drawing/2014/main" id="{CC83F30F-FCB0-4132-A8D6-30861C62A68B}"/>
              </a:ext>
            </a:extLst>
          </p:cNvPr>
          <p:cNvSpPr txBox="1">
            <a:spLocks/>
          </p:cNvSpPr>
          <p:nvPr/>
        </p:nvSpPr>
        <p:spPr>
          <a:xfrm>
            <a:off x="454032" y="3916368"/>
            <a:ext cx="8108077" cy="812477"/>
          </a:xfrm>
          <a:prstGeom prst="rect">
            <a:avLst/>
          </a:prstGeom>
        </p:spPr>
        <p:txBody>
          <a:bodyPr vert="horz" lIns="91440" tIns="91440" rIns="0" bIns="0" rtlCol="0" anchor="b">
            <a:noAutofit/>
          </a:bodyPr>
          <a:lstStyle>
            <a:lvl1pPr marL="0" indent="0" algn="l" defTabSz="408058" rtl="0" eaLnBrk="1" latinLnBrk="0" hangingPunct="1">
              <a:lnSpc>
                <a:spcPct val="110000"/>
              </a:lnSpc>
              <a:spcBef>
                <a:spcPts val="600"/>
              </a:spcBef>
              <a:spcAft>
                <a:spcPts val="0"/>
              </a:spcAft>
              <a:buFont typeface="Arial"/>
              <a:buNone/>
              <a:defRPr sz="1600" kern="1200">
                <a:solidFill>
                  <a:schemeClr val="tx1"/>
                </a:solidFill>
                <a:latin typeface="+mn-lt"/>
                <a:ea typeface="+mn-ea"/>
                <a:cs typeface="+mn-cs"/>
              </a:defRPr>
            </a:lvl1pPr>
            <a:lvl2pPr marL="173038" indent="-173038"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2pPr>
            <a:lvl3pPr marL="365760" indent="-182880" algn="l" defTabSz="408058" rtl="0" eaLnBrk="1" latinLnBrk="0" hangingPunct="1">
              <a:lnSpc>
                <a:spcPct val="110000"/>
              </a:lnSpc>
              <a:spcBef>
                <a:spcPts val="600"/>
              </a:spcBef>
              <a:spcAft>
                <a:spcPts val="0"/>
              </a:spcAft>
              <a:buClr>
                <a:schemeClr val="tx1"/>
              </a:buClr>
              <a:buSzPct val="80000"/>
              <a:buFont typeface="Arial" pitchFamily="34" charset="0"/>
              <a:buChar char="–"/>
              <a:defRPr sz="1600" kern="1200">
                <a:solidFill>
                  <a:schemeClr val="tx1"/>
                </a:solidFill>
                <a:latin typeface="+mn-lt"/>
                <a:ea typeface="+mn-ea"/>
                <a:cs typeface="+mn-cs"/>
              </a:defRPr>
            </a:lvl3pPr>
            <a:lvl4pPr marL="548640" indent="-179388" algn="l" defTabSz="408058" rtl="0" eaLnBrk="1" latinLnBrk="0" hangingPunct="1">
              <a:lnSpc>
                <a:spcPct val="110000"/>
              </a:lnSpc>
              <a:spcBef>
                <a:spcPts val="600"/>
              </a:spcBef>
              <a:spcAft>
                <a:spcPts val="0"/>
              </a:spcAft>
              <a:buClr>
                <a:schemeClr val="tx1"/>
              </a:buClr>
              <a:buSzPct val="80000"/>
              <a:buFont typeface="Wingdings" panose="05000000000000000000" pitchFamily="2" charset="2"/>
              <a:buChar char=""/>
              <a:defRPr sz="1600" kern="1200">
                <a:solidFill>
                  <a:schemeClr val="tx1"/>
                </a:solidFill>
                <a:latin typeface="+mn-lt"/>
                <a:ea typeface="+mn-ea"/>
                <a:cs typeface="+mn-cs"/>
              </a:defRPr>
            </a:lvl4pPr>
            <a:lvl5pPr marL="739775" indent="-182563" algn="l" defTabSz="408058" rtl="0" eaLnBrk="1" latinLnBrk="0" hangingPunct="1">
              <a:lnSpc>
                <a:spcPct val="110000"/>
              </a:lnSpc>
              <a:spcBef>
                <a:spcPts val="600"/>
              </a:spcBef>
              <a:spcAft>
                <a:spcPts val="0"/>
              </a:spcAft>
              <a:buClr>
                <a:schemeClr val="tx1"/>
              </a:buClr>
              <a:buSzPct val="80000"/>
              <a:buFont typeface="Arial" panose="020B0604020202020204" pitchFamily="34" charset="0"/>
              <a:buChar char="–"/>
              <a:defRPr sz="1600" kern="1200">
                <a:solidFill>
                  <a:schemeClr val="tx1"/>
                </a:solidFill>
                <a:latin typeface="+mn-lt"/>
                <a:ea typeface="+mn-ea"/>
                <a:cs typeface="+mn-cs"/>
              </a:defRPr>
            </a:lvl5pPr>
            <a:lvl6pPr marL="2244316" indent="-204028" algn="l" defTabSz="408058" rtl="0" eaLnBrk="1" latinLnBrk="0" hangingPunct="1">
              <a:spcBef>
                <a:spcPct val="20000"/>
              </a:spcBef>
              <a:buFont typeface="Arial"/>
              <a:buChar char="•"/>
              <a:defRPr sz="1800" kern="1200">
                <a:solidFill>
                  <a:schemeClr val="tx1"/>
                </a:solidFill>
                <a:latin typeface="+mn-lt"/>
                <a:ea typeface="+mn-ea"/>
                <a:cs typeface="+mn-cs"/>
              </a:defRPr>
            </a:lvl6pPr>
            <a:lvl7pPr marL="2652373" indent="-204028" algn="l" defTabSz="408058" rtl="0" eaLnBrk="1" latinLnBrk="0" hangingPunct="1">
              <a:spcBef>
                <a:spcPct val="20000"/>
              </a:spcBef>
              <a:buFont typeface="Arial"/>
              <a:buChar char="•"/>
              <a:defRPr sz="1800" kern="1200">
                <a:solidFill>
                  <a:schemeClr val="tx1"/>
                </a:solidFill>
                <a:latin typeface="+mn-lt"/>
                <a:ea typeface="+mn-ea"/>
                <a:cs typeface="+mn-cs"/>
              </a:defRPr>
            </a:lvl7pPr>
            <a:lvl8pPr marL="3060431" indent="-204028" algn="l" defTabSz="408058" rtl="0" eaLnBrk="1" latinLnBrk="0" hangingPunct="1">
              <a:spcBef>
                <a:spcPct val="20000"/>
              </a:spcBef>
              <a:buFont typeface="Arial"/>
              <a:buChar char="•"/>
              <a:defRPr sz="1800" kern="1200">
                <a:solidFill>
                  <a:schemeClr val="tx1"/>
                </a:solidFill>
                <a:latin typeface="+mn-lt"/>
                <a:ea typeface="+mn-ea"/>
                <a:cs typeface="+mn-cs"/>
              </a:defRPr>
            </a:lvl8pPr>
            <a:lvl9pPr marL="3468488" indent="-204028" algn="l" defTabSz="408058" rtl="0" eaLnBrk="1" latinLnBrk="0" hangingPunct="1">
              <a:spcBef>
                <a:spcPct val="20000"/>
              </a:spcBef>
              <a:buFont typeface="Arial"/>
              <a:buChar char="•"/>
              <a:defRPr sz="1800" kern="1200">
                <a:solidFill>
                  <a:schemeClr val="tx1"/>
                </a:solidFill>
                <a:latin typeface="+mn-lt"/>
                <a:ea typeface="+mn-ea"/>
                <a:cs typeface="+mn-cs"/>
              </a:defRPr>
            </a:lvl9pPr>
          </a:lstStyle>
          <a:p>
            <a:pPr>
              <a:lnSpc>
                <a:spcPct val="100000"/>
              </a:lnSpc>
              <a:spcBef>
                <a:spcPts val="0"/>
              </a:spcBef>
            </a:pPr>
            <a:r>
              <a:rPr lang="en-US" sz="800" b="1" i="1">
                <a:latin typeface="Arial Narrow" panose="020B0606020202030204" pitchFamily="34" charset="0"/>
              </a:rPr>
              <a:t>Performance displayed represents past performance, which is no guarantee of future results. Investment return and principal value will fluctuate so that when shares are redeemed, they may be worth more or less than original cost. Current performance may be lower or higher than the performance data quoted. For up-to-date fund performance, including performance current to the most recent month end, please visit our web site at guggenheiminvestments.com</a:t>
            </a:r>
            <a:r>
              <a:rPr lang="en-US" sz="800" i="1">
                <a:latin typeface="Arial Narrow" pitchFamily="34" charset="0"/>
              </a:rPr>
              <a:t>. </a:t>
            </a:r>
            <a:r>
              <a:rPr lang="en-US" sz="800">
                <a:latin typeface="Arial Narrow" panose="020B0606020202030204" pitchFamily="34" charset="0"/>
              </a:rPr>
              <a:t>1  Data is as of 10.31.2020. Overall Morningstar Ratings are based on risk-adjusted returns and Morningstar Rankings are based on average annual total return. The Macro Opportunities Fund Institutional Class was rated 4 stars for overall, 3 years, and 5 years among 264, 264, and 236 Nontraditional Bond Funds. In the Morningstar Nontraditional Bond Category, Guggenheim Macro Opportunities Fund (GIOIX) ranked 35 out of 236 (15th percentile rank) for 5 years, 69 out of 264 (31st percentile rank) for 3 years, and 44 out of 314 (15th percentile rank) for 1 year. </a:t>
            </a:r>
            <a:endParaRPr lang="en-US" sz="800" dirty="0">
              <a:latin typeface="Arial Narrow" panose="020B0606020202030204" pitchFamily="34" charset="0"/>
            </a:endParaRPr>
          </a:p>
        </p:txBody>
      </p:sp>
    </p:spTree>
    <p:extLst>
      <p:ext uri="{BB962C8B-B14F-4D97-AF65-F5344CB8AC3E}">
        <p14:creationId xmlns:p14="http://schemas.microsoft.com/office/powerpoint/2010/main" val="416684364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p:txBody>
          <a:bodyPr/>
          <a:lstStyle/>
          <a:p>
            <a:r>
              <a:rPr lang="en-US" dirty="0"/>
              <a:t>Credit Market Update</a:t>
            </a:r>
          </a:p>
        </p:txBody>
      </p:sp>
    </p:spTree>
    <p:extLst>
      <p:ext uri="{BB962C8B-B14F-4D97-AF65-F5344CB8AC3E}">
        <p14:creationId xmlns:p14="http://schemas.microsoft.com/office/powerpoint/2010/main" val="101733534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a:extLst>
              <a:ext uri="{FF2B5EF4-FFF2-40B4-BE49-F238E27FC236}">
                <a16:creationId xmlns:a16="http://schemas.microsoft.com/office/drawing/2014/main" id="{00000000-0008-0000-0200-000003000000}"/>
              </a:ext>
            </a:extLst>
          </p:cNvPr>
          <p:cNvGraphicFramePr>
            <a:graphicFrameLocks/>
          </p:cNvGraphicFramePr>
          <p:nvPr/>
        </p:nvGraphicFramePr>
        <p:xfrm>
          <a:off x="992909" y="1216070"/>
          <a:ext cx="7158182" cy="2588090"/>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2"/>
          <p:cNvSpPr>
            <a:spLocks noGrp="1"/>
          </p:cNvSpPr>
          <p:nvPr>
            <p:ph type="title"/>
          </p:nvPr>
        </p:nvSpPr>
        <p:spPr/>
        <p:txBody>
          <a:bodyPr/>
          <a:lstStyle/>
          <a:p>
            <a:r>
              <a:rPr lang="en-US" dirty="0"/>
              <a:t>Cross Fixed-Income Sector Spread vs Spread Duration</a:t>
            </a:r>
          </a:p>
        </p:txBody>
      </p:sp>
      <p:sp>
        <p:nvSpPr>
          <p:cNvPr id="12" name="Slide Number Placeholder 11"/>
          <p:cNvSpPr>
            <a:spLocks noGrp="1"/>
          </p:cNvSpPr>
          <p:nvPr>
            <p:ph type="sldNum" sz="quarter" idx="10"/>
          </p:nvPr>
        </p:nvSpPr>
        <p:spPr/>
        <p:txBody>
          <a:bodyPr/>
          <a:lstStyle/>
          <a:p>
            <a:fld id="{E63499AC-C9B9-4DBA-8CF9-13A3C9258B3A}" type="slidenum">
              <a:rPr lang="en-US" smtClean="0"/>
              <a:pPr/>
              <a:t>16</a:t>
            </a:fld>
            <a:endParaRPr lang="en-US" dirty="0"/>
          </a:p>
        </p:txBody>
      </p:sp>
      <p:sp>
        <p:nvSpPr>
          <p:cNvPr id="23" name="Footer Placeholder 22"/>
          <p:cNvSpPr>
            <a:spLocks noGrp="1"/>
          </p:cNvSpPr>
          <p:nvPr>
            <p:ph type="ftr" sz="quarter" idx="11"/>
          </p:nvPr>
        </p:nvSpPr>
        <p:spPr>
          <a:prstGeom prst="rect">
            <a:avLst/>
          </a:prstGeom>
        </p:spPr>
        <p:txBody>
          <a:bodyPr/>
          <a:lstStyle/>
          <a:p>
            <a:r>
              <a:rPr lang="en-US"/>
              <a:t>Guggenheim Investments</a:t>
            </a:r>
            <a:endParaRPr lang="en-US" dirty="0"/>
          </a:p>
        </p:txBody>
      </p:sp>
      <p:sp>
        <p:nvSpPr>
          <p:cNvPr id="19" name="Text Placeholder 2"/>
          <p:cNvSpPr>
            <a:spLocks noGrp="1"/>
          </p:cNvSpPr>
          <p:nvPr>
            <p:ph type="body" sz="quarter" idx="12"/>
          </p:nvPr>
        </p:nvSpPr>
        <p:spPr>
          <a:xfrm>
            <a:off x="470598" y="4196819"/>
            <a:ext cx="8232775" cy="612474"/>
          </a:xfrm>
        </p:spPr>
        <p:txBody>
          <a:bodyPr anchor="b">
            <a:noAutofit/>
          </a:bodyPr>
          <a:lstStyle/>
          <a:p>
            <a:pPr lvl="0">
              <a:lnSpc>
                <a:spcPct val="100000"/>
              </a:lnSpc>
              <a:spcBef>
                <a:spcPts val="0"/>
              </a:spcBef>
              <a:defRPr/>
            </a:pPr>
            <a:r>
              <a:rPr lang="en-US" sz="800" dirty="0">
                <a:solidFill>
                  <a:srgbClr val="646464"/>
                </a:solidFill>
                <a:latin typeface="Arial Narrow" panose="020B0606020202030204" pitchFamily="34" charset="0"/>
                <a:ea typeface="MS PGothic"/>
              </a:rPr>
              <a:t>Source: Credit Suisse, Bloomberg, Citi, Guggenheim Investments. Data as of 11/20/2020. </a:t>
            </a:r>
            <a:r>
              <a:rPr lang="en-US" sz="800" b="1" dirty="0">
                <a:solidFill>
                  <a:srgbClr val="646464"/>
                </a:solidFill>
                <a:latin typeface="Arial Narrow" panose="020B0606020202030204" pitchFamily="34" charset="0"/>
                <a:ea typeface="MS PGothic"/>
              </a:rPr>
              <a:t>Representative Indices</a:t>
            </a:r>
            <a:r>
              <a:rPr lang="en-US" sz="800" dirty="0">
                <a:solidFill>
                  <a:srgbClr val="646464"/>
                </a:solidFill>
                <a:latin typeface="Arial Narrow" panose="020B0606020202030204" pitchFamily="34" charset="0"/>
                <a:ea typeface="MS PGothic"/>
              </a:rPr>
              <a:t>: Bank loans: Credit Suisse Leveraged Loan Index; High-Yield Corporate Bonds: Bloomberg Barclays U.S. High-Yield Corporate Index excluding energy; </a:t>
            </a:r>
            <a:r>
              <a:rPr lang="en-US" sz="800" dirty="0">
                <a:solidFill>
                  <a:srgbClr val="646464"/>
                </a:solidFill>
                <a:latin typeface="Arial Narrow" panose="020B0606020202030204" pitchFamily="34" charset="0"/>
              </a:rPr>
              <a:t>Investment-Grade Credit and A, BB Corporates: Bloomberg Barclays U.S. Corporate and A, BBB subsets; BB Corporates:  Bloomberg Barclays U.S. High Yield Index (BB subset); </a:t>
            </a:r>
            <a:r>
              <a:rPr lang="en-US" sz="800" dirty="0">
                <a:solidFill>
                  <a:srgbClr val="646464"/>
                </a:solidFill>
                <a:latin typeface="Arial Narrow" panose="020B0606020202030204" pitchFamily="34" charset="0"/>
                <a:ea typeface="MS PGothic"/>
              </a:rPr>
              <a:t>Agency RMBS: Bloomberg Barclays U.S. Aggregate Index (Agency RMBS subset); CLOs: JP Morgan CLOIE Index (A, AA, AAA, and BBB subsets), CMBS 2.0 AA: Bloomberg Barclays CMBS 2.0 Index (AA subset), Agency CMBS: U.S. Aggregate Index (Agency CMBS subset); Bloomberg Barclays </a:t>
            </a:r>
            <a:r>
              <a:rPr lang="en-US" sz="800" dirty="0" err="1">
                <a:solidFill>
                  <a:srgbClr val="646464"/>
                </a:solidFill>
                <a:latin typeface="Arial Narrow" panose="020B0606020202030204" pitchFamily="34" charset="0"/>
                <a:ea typeface="MS PGothic"/>
              </a:rPr>
              <a:t>Agg</a:t>
            </a:r>
            <a:r>
              <a:rPr lang="en-US" sz="800" dirty="0">
                <a:solidFill>
                  <a:srgbClr val="646464"/>
                </a:solidFill>
                <a:latin typeface="Arial Narrow" panose="020B0606020202030204" pitchFamily="34" charset="0"/>
                <a:ea typeface="MS PGothic"/>
              </a:rPr>
              <a:t>: Bloomberg Barclays US Aggregate Index; Legacy Floating NA RMBS and fixed-rate aircraft are based on Guggenheim’s trading desk’s indicative levels.</a:t>
            </a:r>
          </a:p>
          <a:p>
            <a:pPr lvl="0">
              <a:lnSpc>
                <a:spcPct val="100000"/>
              </a:lnSpc>
              <a:spcBef>
                <a:spcPts val="0"/>
              </a:spcBef>
              <a:defRPr/>
            </a:pPr>
            <a:r>
              <a:rPr lang="en-US" sz="800" dirty="0">
                <a:solidFill>
                  <a:srgbClr val="646464"/>
                </a:solidFill>
                <a:latin typeface="Arial Narrow" panose="020B0606020202030204" pitchFamily="34" charset="0"/>
              </a:rPr>
              <a:t>Spread Duration — The sensitivity of the price of a security to changes in its credit spread. Spread — The difference between the yield of a security and the yield of a benchmark rate, in this case, Treasuries. Spread — The difference between the yield of a security and the yield of a benchmark rate, in this case, Treasuries.</a:t>
            </a:r>
            <a:endParaRPr lang="en-US" sz="800" dirty="0">
              <a:solidFill>
                <a:srgbClr val="646464"/>
              </a:solidFill>
              <a:latin typeface="Arial Narrow" panose="020B0606020202030204" pitchFamily="34" charset="0"/>
              <a:ea typeface="MS PGothic"/>
            </a:endParaRPr>
          </a:p>
        </p:txBody>
      </p:sp>
      <p:sp>
        <p:nvSpPr>
          <p:cNvPr id="14" name="TextBox 13">
            <a:extLst>
              <a:ext uri="{FF2B5EF4-FFF2-40B4-BE49-F238E27FC236}">
                <a16:creationId xmlns:a16="http://schemas.microsoft.com/office/drawing/2014/main" id="{1CAF5055-F44D-48F9-873C-18D902F5F89E}"/>
              </a:ext>
            </a:extLst>
          </p:cNvPr>
          <p:cNvSpPr txBox="1"/>
          <p:nvPr/>
        </p:nvSpPr>
        <p:spPr>
          <a:xfrm>
            <a:off x="4299875" y="1914966"/>
            <a:ext cx="698091" cy="266454"/>
          </a:xfrm>
          <a:prstGeom prst="rect">
            <a:avLst/>
          </a:prstGeom>
          <a:solidFill>
            <a:schemeClr val="bg1"/>
          </a:solidFill>
          <a:ln w="31750">
            <a:solidFill>
              <a:schemeClr val="accent1"/>
            </a:solidFill>
          </a:ln>
        </p:spPr>
        <p:txBody>
          <a:bodyPr wrap="square" lIns="0" tIns="0" rIns="0" bIns="0" rtlCol="0" anchor="ctr">
            <a:noAutofit/>
          </a:bodyPr>
          <a:lstStyle/>
          <a:p>
            <a:pPr algn="ctr"/>
            <a:r>
              <a:rPr lang="en-US" sz="800" b="1" dirty="0">
                <a:solidFill>
                  <a:schemeClr val="accent1"/>
                </a:solidFill>
              </a:rPr>
              <a:t>GIOIX</a:t>
            </a:r>
          </a:p>
        </p:txBody>
      </p:sp>
      <p:sp>
        <p:nvSpPr>
          <p:cNvPr id="20" name="Rectangle 19">
            <a:extLst>
              <a:ext uri="{FF2B5EF4-FFF2-40B4-BE49-F238E27FC236}">
                <a16:creationId xmlns:a16="http://schemas.microsoft.com/office/drawing/2014/main" id="{B2A620DB-8B13-46A3-9560-A0A41744FC9B}"/>
              </a:ext>
            </a:extLst>
          </p:cNvPr>
          <p:cNvSpPr/>
          <p:nvPr/>
        </p:nvSpPr>
        <p:spPr>
          <a:xfrm>
            <a:off x="1958109" y="2032001"/>
            <a:ext cx="1108364" cy="196832"/>
          </a:xfrm>
          <a:prstGeom prst="rect">
            <a:avLst/>
          </a:prstGeom>
          <a:noFill/>
          <a:ln w="12700">
            <a:solidFill>
              <a:schemeClr val="tx2">
                <a:lumMod val="50000"/>
                <a:lumOff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506413" rtl="0" eaLnBrk="1" fontAlgn="base" latinLnBrk="0" hangingPunct="1">
              <a:lnSpc>
                <a:spcPct val="100000"/>
              </a:lnSpc>
              <a:spcBef>
                <a:spcPct val="0"/>
              </a:spcBef>
              <a:spcAft>
                <a:spcPct val="0"/>
              </a:spcAft>
              <a:buClrTx/>
              <a:buSzTx/>
              <a:buFontTx/>
              <a:buNone/>
              <a:tabLst/>
              <a:defRPr/>
            </a:pPr>
            <a:endParaRPr kumimoji="0" lang="en-US" sz="2700" b="1" i="0" u="none" strike="noStrike" kern="1200" cap="none" spc="0" normalizeH="0" baseline="0" noProof="0" dirty="0">
              <a:ln>
                <a:noFill/>
              </a:ln>
              <a:solidFill>
                <a:srgbClr val="646464"/>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B2A620DB-8B13-46A3-9560-A0A41744FC9B}"/>
              </a:ext>
            </a:extLst>
          </p:cNvPr>
          <p:cNvSpPr/>
          <p:nvPr/>
        </p:nvSpPr>
        <p:spPr>
          <a:xfrm>
            <a:off x="2673929" y="1723620"/>
            <a:ext cx="622299" cy="196832"/>
          </a:xfrm>
          <a:prstGeom prst="rect">
            <a:avLst/>
          </a:prstGeom>
          <a:noFill/>
          <a:ln w="12700">
            <a:solidFill>
              <a:schemeClr val="tx2">
                <a:lumMod val="50000"/>
                <a:lumOff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506413" rtl="0" eaLnBrk="1" fontAlgn="base" latinLnBrk="0" hangingPunct="1">
              <a:lnSpc>
                <a:spcPct val="100000"/>
              </a:lnSpc>
              <a:spcBef>
                <a:spcPct val="0"/>
              </a:spcBef>
              <a:spcAft>
                <a:spcPct val="0"/>
              </a:spcAft>
              <a:buClrTx/>
              <a:buSzTx/>
              <a:buFontTx/>
              <a:buNone/>
              <a:tabLst/>
              <a:defRPr/>
            </a:pPr>
            <a:endParaRPr kumimoji="0" lang="en-US" sz="2700" b="1" i="0" u="none" strike="noStrike" kern="1200" cap="none" spc="0" normalizeH="0" baseline="0" noProof="0" dirty="0">
              <a:ln>
                <a:noFill/>
              </a:ln>
              <a:solidFill>
                <a:srgbClr val="646464"/>
              </a:solidFill>
              <a:effectLst/>
              <a:uLnTx/>
              <a:uFillTx/>
              <a:latin typeface="Arial"/>
              <a:ea typeface="+mn-ea"/>
              <a:cs typeface="+mn-cs"/>
            </a:endParaRPr>
          </a:p>
        </p:txBody>
      </p:sp>
    </p:spTree>
    <p:extLst>
      <p:ext uri="{BB962C8B-B14F-4D97-AF65-F5344CB8AC3E}">
        <p14:creationId xmlns:p14="http://schemas.microsoft.com/office/powerpoint/2010/main" val="70502314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Cross Fixed-Income Sector Spread vs Rating</a:t>
            </a:r>
          </a:p>
        </p:txBody>
      </p:sp>
      <p:sp>
        <p:nvSpPr>
          <p:cNvPr id="12" name="Slide Number Placeholder 11"/>
          <p:cNvSpPr>
            <a:spLocks noGrp="1"/>
          </p:cNvSpPr>
          <p:nvPr>
            <p:ph type="sldNum" sz="quarter" idx="10"/>
          </p:nvPr>
        </p:nvSpPr>
        <p:spPr/>
        <p:txBody>
          <a:bodyPr/>
          <a:lstStyle/>
          <a:p>
            <a:fld id="{E63499AC-C9B9-4DBA-8CF9-13A3C9258B3A}" type="slidenum">
              <a:rPr lang="en-US" smtClean="0"/>
              <a:pPr/>
              <a:t>17</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sp>
        <p:nvSpPr>
          <p:cNvPr id="19" name="Text Placeholder 2"/>
          <p:cNvSpPr>
            <a:spLocks noGrp="1"/>
          </p:cNvSpPr>
          <p:nvPr>
            <p:ph type="body" sz="quarter" idx="4294967295"/>
          </p:nvPr>
        </p:nvSpPr>
        <p:spPr>
          <a:xfrm>
            <a:off x="578804" y="3927430"/>
            <a:ext cx="8107363" cy="863600"/>
          </a:xfrm>
        </p:spPr>
        <p:txBody>
          <a:bodyPr anchor="b">
            <a:noAutofit/>
          </a:bodyPr>
          <a:lstStyle/>
          <a:p>
            <a:pPr lvl="0">
              <a:lnSpc>
                <a:spcPct val="100000"/>
              </a:lnSpc>
              <a:spcBef>
                <a:spcPts val="0"/>
              </a:spcBef>
              <a:defRPr/>
            </a:pPr>
            <a:r>
              <a:rPr lang="en-US" sz="800" dirty="0">
                <a:solidFill>
                  <a:srgbClr val="646464"/>
                </a:solidFill>
                <a:latin typeface="Arial Narrow" panose="020B0606020202030204" pitchFamily="34" charset="0"/>
                <a:ea typeface="MS PGothic"/>
              </a:rPr>
              <a:t>Source: Credit Suisse, Bloomberg, Citi, Guggenheim Investments. Data as of 11/20/2020. </a:t>
            </a:r>
            <a:r>
              <a:rPr lang="en-US" sz="800" dirty="0">
                <a:solidFill>
                  <a:srgbClr val="646464"/>
                </a:solidFill>
                <a:latin typeface="Arial Narrow" panose="020B0606020202030204" pitchFamily="34" charset="0"/>
              </a:rPr>
              <a:t>Representative Indices: Bank loans: Credit Suisse Leveraged Loan Index; High-Yield Corporate Bonds: Bloomberg Barclays U.S. High-Yield Corporate Index excluding energy; Investment-Grade Credit and A, BB Corporates: Bloomberg Barclays U.S. Corporate and A, BBB subsets; BB Corporates:  Bloomberg Barclays U.S. High Yield Index (BB subset); Agency RMBS: Bloomberg Barclays U.S. Aggregate Index (Agency RMBS subset); CLOs: JP Morgan CLOIE Index (A, AA, AAA, and BBB subsets), CMBS 2.0 AA: Bloomberg Barclays CMBS 2.0 Index (AA subset), Agency CMBS: U.S. Aggregate Index (Agency CMBS subset); Bloomberg Barclays </a:t>
            </a:r>
            <a:r>
              <a:rPr lang="en-US" sz="800" dirty="0" err="1">
                <a:solidFill>
                  <a:srgbClr val="646464"/>
                </a:solidFill>
                <a:latin typeface="Arial Narrow" panose="020B0606020202030204" pitchFamily="34" charset="0"/>
              </a:rPr>
              <a:t>Agg</a:t>
            </a:r>
            <a:r>
              <a:rPr lang="en-US" sz="800" dirty="0">
                <a:solidFill>
                  <a:srgbClr val="646464"/>
                </a:solidFill>
                <a:latin typeface="Arial Narrow" panose="020B0606020202030204" pitchFamily="34" charset="0"/>
              </a:rPr>
              <a:t>: Bloomberg Barclays US Aggregate Index; Legacy Floating NA RMBS and fixed-rate aircraft are based on Guggenheim’s trading desk’s indicative levels.</a:t>
            </a:r>
          </a:p>
          <a:p>
            <a:pPr lvl="0">
              <a:lnSpc>
                <a:spcPct val="100000"/>
              </a:lnSpc>
              <a:spcBef>
                <a:spcPts val="0"/>
              </a:spcBef>
              <a:defRPr/>
            </a:pPr>
            <a:r>
              <a:rPr lang="en-US" sz="800" dirty="0">
                <a:solidFill>
                  <a:srgbClr val="646464"/>
                </a:solidFill>
                <a:latin typeface="Arial Narrow" panose="020B0606020202030204" pitchFamily="34" charset="0"/>
              </a:rPr>
              <a:t>Spread Duration — The sensitivity of the price of a security to changes in its credit spread. Spread — The difference between the yield of a security and the yield of a benchmark rate, in this case, Treasuries. Spread — The difference between the yield of a security and the yield of a benchmark rate, in this case, Treasuries.</a:t>
            </a:r>
          </a:p>
        </p:txBody>
      </p:sp>
      <p:graphicFrame>
        <p:nvGraphicFramePr>
          <p:cNvPr id="10" name="Chart 9">
            <a:extLst>
              <a:ext uri="{FF2B5EF4-FFF2-40B4-BE49-F238E27FC236}">
                <a16:creationId xmlns:a16="http://schemas.microsoft.com/office/drawing/2014/main" id="{00000000-0008-0000-0500-000002000000}"/>
              </a:ext>
            </a:extLst>
          </p:cNvPr>
          <p:cNvGraphicFramePr>
            <a:graphicFrameLocks/>
          </p:cNvGraphicFramePr>
          <p:nvPr/>
        </p:nvGraphicFramePr>
        <p:xfrm>
          <a:off x="992124" y="1216070"/>
          <a:ext cx="7159752" cy="258775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8355274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sz="2800" dirty="0"/>
              <a:t>Value Remains in Credit</a:t>
            </a:r>
            <a:endParaRPr lang="en-US" dirty="0"/>
          </a:p>
        </p:txBody>
      </p:sp>
      <p:sp>
        <p:nvSpPr>
          <p:cNvPr id="12" name="Slide Number Placeholder 11"/>
          <p:cNvSpPr>
            <a:spLocks noGrp="1"/>
          </p:cNvSpPr>
          <p:nvPr>
            <p:ph type="sldNum" sz="quarter" idx="10"/>
          </p:nvPr>
        </p:nvSpPr>
        <p:spPr/>
        <p:txBody>
          <a:bodyPr/>
          <a:lstStyle/>
          <a:p>
            <a:fld id="{E63499AC-C9B9-4DBA-8CF9-13A3C9258B3A}" type="slidenum">
              <a:rPr lang="en-US" smtClean="0"/>
              <a:pPr/>
              <a:t>18</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sp>
        <p:nvSpPr>
          <p:cNvPr id="19" name="Text Placeholder 2"/>
          <p:cNvSpPr>
            <a:spLocks noGrp="1"/>
          </p:cNvSpPr>
          <p:nvPr>
            <p:ph type="body" sz="quarter" idx="4294967295"/>
          </p:nvPr>
        </p:nvSpPr>
        <p:spPr>
          <a:xfrm>
            <a:off x="516414" y="4413483"/>
            <a:ext cx="8107363" cy="358775"/>
          </a:xfrm>
        </p:spPr>
        <p:txBody>
          <a:bodyPr anchor="b">
            <a:noAutofit/>
          </a:bodyPr>
          <a:lstStyle/>
          <a:p>
            <a:pPr lvl="0">
              <a:lnSpc>
                <a:spcPct val="100000"/>
              </a:lnSpc>
              <a:spcBef>
                <a:spcPts val="0"/>
              </a:spcBef>
              <a:defRPr/>
            </a:pPr>
            <a:r>
              <a:rPr lang="en-US" sz="800" dirty="0">
                <a:solidFill>
                  <a:srgbClr val="646464"/>
                </a:solidFill>
                <a:latin typeface="Arial Narrow" panose="020B0606020202030204" pitchFamily="34" charset="0"/>
              </a:rPr>
              <a:t>Source: Guggenheim Investments, Credit Suisse, BAML, Bloomberg Barclays. Data as of 11/20/2020. </a:t>
            </a:r>
          </a:p>
          <a:p>
            <a:pPr lvl="0">
              <a:lnSpc>
                <a:spcPct val="100000"/>
              </a:lnSpc>
              <a:spcBef>
                <a:spcPts val="0"/>
              </a:spcBef>
              <a:defRPr/>
            </a:pPr>
            <a:r>
              <a:rPr lang="en-US" sz="800" dirty="0">
                <a:solidFill>
                  <a:srgbClr val="646464"/>
                </a:solidFill>
                <a:latin typeface="Arial Narrow" panose="020B0606020202030204" pitchFamily="34" charset="0"/>
              </a:rPr>
              <a:t>Index Legend: Credit Suisse Leveraged Loan Index, Credit Suisse High-Yield Corporate Bond Index, Bloomberg Barclays Investment-Grade Corporate Bond Index, Bloomberg Barclays US Aggregate Index (Agency Bond subset), Historical CLO spreads provided by Bank of America Merrill Lynch Research, current CLO spreads based on JP Morgan CLOIE Index, Non-agency CMBS spreads provided by JP Morgan Research.</a:t>
            </a:r>
          </a:p>
        </p:txBody>
      </p:sp>
      <p:sp>
        <p:nvSpPr>
          <p:cNvPr id="7" name="Text Placeholder 28">
            <a:extLst>
              <a:ext uri="{FF2B5EF4-FFF2-40B4-BE49-F238E27FC236}">
                <a16:creationId xmlns:a16="http://schemas.microsoft.com/office/drawing/2014/main" id="{3B2B5CA5-144A-424F-8B26-DDDD58928F6A}"/>
              </a:ext>
            </a:extLst>
          </p:cNvPr>
          <p:cNvSpPr txBox="1">
            <a:spLocks/>
          </p:cNvSpPr>
          <p:nvPr/>
        </p:nvSpPr>
        <p:spPr>
          <a:xfrm>
            <a:off x="454025" y="1216882"/>
            <a:ext cx="8232142" cy="254109"/>
          </a:xfrm>
          <a:prstGeom prst="rect">
            <a:avLst/>
          </a:prstGeom>
          <a:solidFill>
            <a:srgbClr val="53284F"/>
          </a:solidFill>
        </p:spPr>
        <p:txBody>
          <a:bodyPr anchor="ctr"/>
          <a:lstStyle>
            <a:lvl1pPr algn="l" defTabSz="506413" rtl="0" eaLnBrk="0" fontAlgn="base" hangingPunct="0">
              <a:lnSpc>
                <a:spcPct val="110000"/>
              </a:lnSpc>
              <a:spcBef>
                <a:spcPts val="900"/>
              </a:spcBef>
              <a:spcAft>
                <a:spcPct val="0"/>
              </a:spcAft>
              <a:buFont typeface="Arial" pitchFamily="34" charset="0"/>
              <a:defRPr sz="1400" kern="1200">
                <a:solidFill>
                  <a:srgbClr val="646464"/>
                </a:solidFill>
                <a:latin typeface="Arial" charset="0"/>
                <a:ea typeface="MS PGothic"/>
                <a:cs typeface="MS PGothic"/>
              </a:defRPr>
            </a:lvl1pPr>
            <a:lvl2pPr marL="173038" indent="-173038" algn="l" defTabSz="506413" rtl="0" eaLnBrk="0" fontAlgn="base" hangingPunct="0">
              <a:lnSpc>
                <a:spcPct val="110000"/>
              </a:lnSpc>
              <a:spcBef>
                <a:spcPts val="900"/>
              </a:spcBef>
              <a:spcAft>
                <a:spcPct val="0"/>
              </a:spcAft>
              <a:buClr>
                <a:schemeClr val="tx1"/>
              </a:buClr>
              <a:buSzPct val="80000"/>
              <a:buFont typeface="Wingdings" pitchFamily="2" charset="2"/>
              <a:buChar char="§"/>
              <a:defRPr sz="1400" kern="1200">
                <a:solidFill>
                  <a:srgbClr val="646464"/>
                </a:solidFill>
                <a:latin typeface="Arial" charset="0"/>
                <a:ea typeface="MS PGothic"/>
                <a:cs typeface="MS PGothic"/>
              </a:defRPr>
            </a:lvl2pPr>
            <a:lvl3pPr marL="346075" indent="-173038" algn="l" defTabSz="506413" rtl="0" eaLnBrk="0" fontAlgn="base" hangingPunct="0">
              <a:lnSpc>
                <a:spcPct val="110000"/>
              </a:lnSpc>
              <a:spcBef>
                <a:spcPts val="600"/>
              </a:spcBef>
              <a:spcAft>
                <a:spcPct val="0"/>
              </a:spcAft>
              <a:buClr>
                <a:schemeClr val="tx1"/>
              </a:buClr>
              <a:buSzPct val="80000"/>
              <a:buFont typeface="Arial" pitchFamily="34" charset="0"/>
              <a:buChar char="–"/>
              <a:defRPr sz="1400" kern="1200">
                <a:solidFill>
                  <a:srgbClr val="646464"/>
                </a:solidFill>
                <a:latin typeface="Arial" charset="0"/>
                <a:ea typeface="MS PGothic"/>
                <a:cs typeface="Arial"/>
              </a:defRPr>
            </a:lvl3pPr>
            <a:lvl4pPr marL="517525" indent="-171450" algn="l" defTabSz="506413" rtl="0" eaLnBrk="0" fontAlgn="base" hangingPunct="0">
              <a:lnSpc>
                <a:spcPct val="110000"/>
              </a:lnSpc>
              <a:spcBef>
                <a:spcPts val="600"/>
              </a:spcBef>
              <a:spcAft>
                <a:spcPct val="0"/>
              </a:spcAft>
              <a:buClr>
                <a:schemeClr val="tx1"/>
              </a:buClr>
              <a:buSzPct val="70000"/>
              <a:buFont typeface="Wingdings" pitchFamily="2" charset="2"/>
              <a:buChar char="§"/>
              <a:defRPr sz="1400" kern="1200">
                <a:solidFill>
                  <a:srgbClr val="646464"/>
                </a:solidFill>
                <a:latin typeface="Arial" charset="0"/>
                <a:ea typeface="MS PGothic"/>
                <a:cs typeface="Arial"/>
              </a:defRPr>
            </a:lvl4pPr>
            <a:lvl5pPr marL="690563" indent="-173038" algn="l" defTabSz="506413" rtl="0" eaLnBrk="0" fontAlgn="base" hangingPunct="0">
              <a:lnSpc>
                <a:spcPct val="110000"/>
              </a:lnSpc>
              <a:spcBef>
                <a:spcPts val="600"/>
              </a:spcBef>
              <a:spcAft>
                <a:spcPct val="0"/>
              </a:spcAft>
              <a:buClr>
                <a:schemeClr val="tx1"/>
              </a:buClr>
              <a:buSzPct val="70000"/>
              <a:buFont typeface="Arial" pitchFamily="34" charset="0"/>
              <a:buChar char="–"/>
              <a:defRPr sz="1400" kern="1200">
                <a:solidFill>
                  <a:srgbClr val="646464"/>
                </a:solidFill>
                <a:latin typeface="Arial" charset="0"/>
                <a:ea typeface="MS PGothic"/>
                <a:cs typeface="Arial" charset="0"/>
              </a:defRPr>
            </a:lvl5pPr>
            <a:lvl6pPr marL="2801112" indent="-254646" algn="l" defTabSz="509292" rtl="0" eaLnBrk="1" latinLnBrk="0" hangingPunct="1">
              <a:spcBef>
                <a:spcPct val="20000"/>
              </a:spcBef>
              <a:buFont typeface="Arial"/>
              <a:buChar char="•"/>
              <a:defRPr sz="2200" kern="1200">
                <a:solidFill>
                  <a:schemeClr val="tx1"/>
                </a:solidFill>
                <a:latin typeface="+mn-lt"/>
                <a:ea typeface="+mn-ea"/>
                <a:cs typeface="+mn-cs"/>
              </a:defRPr>
            </a:lvl6pPr>
            <a:lvl7pPr marL="3310406" indent="-254646" algn="l" defTabSz="509292" rtl="0" eaLnBrk="1" latinLnBrk="0" hangingPunct="1">
              <a:spcBef>
                <a:spcPct val="20000"/>
              </a:spcBef>
              <a:buFont typeface="Arial"/>
              <a:buChar char="•"/>
              <a:defRPr sz="2200" kern="1200">
                <a:solidFill>
                  <a:schemeClr val="tx1"/>
                </a:solidFill>
                <a:latin typeface="+mn-lt"/>
                <a:ea typeface="+mn-ea"/>
                <a:cs typeface="+mn-cs"/>
              </a:defRPr>
            </a:lvl7pPr>
            <a:lvl8pPr marL="3819698" indent="-254646" algn="l" defTabSz="509292" rtl="0" eaLnBrk="1" latinLnBrk="0" hangingPunct="1">
              <a:spcBef>
                <a:spcPct val="20000"/>
              </a:spcBef>
              <a:buFont typeface="Arial"/>
              <a:buChar char="•"/>
              <a:defRPr sz="2200" kern="1200">
                <a:solidFill>
                  <a:schemeClr val="tx1"/>
                </a:solidFill>
                <a:latin typeface="+mn-lt"/>
                <a:ea typeface="+mn-ea"/>
                <a:cs typeface="+mn-cs"/>
              </a:defRPr>
            </a:lvl8pPr>
            <a:lvl9pPr marL="4328992" indent="-254646" algn="l" defTabSz="509292" rtl="0" eaLnBrk="1" latinLnBrk="0" hangingPunct="1">
              <a:spcBef>
                <a:spcPct val="20000"/>
              </a:spcBef>
              <a:buFont typeface="Arial"/>
              <a:buChar char="•"/>
              <a:defRPr sz="2200" kern="1200">
                <a:solidFill>
                  <a:schemeClr val="tx1"/>
                </a:solidFill>
                <a:latin typeface="+mn-lt"/>
                <a:ea typeface="+mn-ea"/>
                <a:cs typeface="+mn-cs"/>
              </a:defRPr>
            </a:lvl9pPr>
          </a:lstStyle>
          <a:p>
            <a:pPr marL="0" marR="0" lvl="0" indent="0" algn="l" defTabSz="506413" rtl="0" eaLnBrk="0" fontAlgn="base" latinLnBrk="0" hangingPunct="0">
              <a:lnSpc>
                <a:spcPct val="110000"/>
              </a:lnSpc>
              <a:spcBef>
                <a:spcPts val="900"/>
              </a:spcBef>
              <a:spcAft>
                <a:spcPct val="0"/>
              </a:spcAft>
              <a:buClrTx/>
              <a:buSzTx/>
              <a:buFont typeface="Arial" pitchFamily="34" charset="0"/>
              <a:buNone/>
              <a:tabLst/>
              <a:defRPr/>
            </a:pPr>
            <a:r>
              <a:rPr kumimoji="0" lang="en-US" sz="1000" b="1" i="0" u="none" strike="noStrike" kern="1200" cap="none" spc="0" normalizeH="0" baseline="0" noProof="0" dirty="0">
                <a:ln>
                  <a:noFill/>
                </a:ln>
                <a:solidFill>
                  <a:srgbClr val="FFFFFF"/>
                </a:solidFill>
                <a:effectLst/>
                <a:uLnTx/>
                <a:uFillTx/>
                <a:latin typeface="Arial"/>
                <a:ea typeface="MS PGothic"/>
                <a:cs typeface="Arial Narrow"/>
              </a:rPr>
              <a:t>Fixed Income Spread Percentiles (% of Time Spent at or Below Current Spreads Historically)</a:t>
            </a:r>
          </a:p>
        </p:txBody>
      </p:sp>
      <p:sp>
        <p:nvSpPr>
          <p:cNvPr id="9" name="Flowchart: Decision 8">
            <a:extLst>
              <a:ext uri="{FF2B5EF4-FFF2-40B4-BE49-F238E27FC236}">
                <a16:creationId xmlns:a16="http://schemas.microsoft.com/office/drawing/2014/main" id="{4EB545B2-7B31-4EC8-80C8-724E7CA9E72A}"/>
              </a:ext>
            </a:extLst>
          </p:cNvPr>
          <p:cNvSpPr/>
          <p:nvPr/>
        </p:nvSpPr>
        <p:spPr>
          <a:xfrm>
            <a:off x="490140" y="1543330"/>
            <a:ext cx="91440" cy="91440"/>
          </a:xfrm>
          <a:prstGeom prst="flowChartDecision">
            <a:avLst/>
          </a:prstGeom>
          <a:solidFill>
            <a:srgbClr val="53284F"/>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92948"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11" name="TextBox 10">
            <a:extLst>
              <a:ext uri="{FF2B5EF4-FFF2-40B4-BE49-F238E27FC236}">
                <a16:creationId xmlns:a16="http://schemas.microsoft.com/office/drawing/2014/main" id="{BB8F4C64-AD5F-4AA4-BE31-34F75CC8E5C2}"/>
              </a:ext>
            </a:extLst>
          </p:cNvPr>
          <p:cNvSpPr txBox="1"/>
          <p:nvPr/>
        </p:nvSpPr>
        <p:spPr>
          <a:xfrm>
            <a:off x="606926" y="1534689"/>
            <a:ext cx="1445279" cy="241348"/>
          </a:xfrm>
          <a:prstGeom prst="rect">
            <a:avLst/>
          </a:prstGeom>
          <a:noFill/>
        </p:spPr>
        <p:txBody>
          <a:bodyPr wrap="none" lIns="0" tIns="0" rIns="0" bIns="0" rtlCol="0">
            <a:noAutofit/>
          </a:bodyPr>
          <a:lstStyle/>
          <a:p>
            <a:pPr marL="0" marR="0" lvl="0" indent="0" algn="l" defTabSz="492948"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53284F"/>
                </a:solidFill>
                <a:effectLst/>
                <a:uLnTx/>
                <a:uFillTx/>
                <a:latin typeface="Arial" pitchFamily="34" charset="0"/>
                <a:ea typeface="MS PGothic"/>
                <a:cs typeface="Arial" charset="0"/>
              </a:rPr>
              <a:t>Current Spread Percentile (11/20/2020)</a:t>
            </a:r>
          </a:p>
        </p:txBody>
      </p:sp>
      <p:sp>
        <p:nvSpPr>
          <p:cNvPr id="13" name="Flowchart: Decision 12">
            <a:extLst>
              <a:ext uri="{FF2B5EF4-FFF2-40B4-BE49-F238E27FC236}">
                <a16:creationId xmlns:a16="http://schemas.microsoft.com/office/drawing/2014/main" id="{D6418250-9DF7-482F-91BD-3CF855D426CB}"/>
              </a:ext>
            </a:extLst>
          </p:cNvPr>
          <p:cNvSpPr/>
          <p:nvPr/>
        </p:nvSpPr>
        <p:spPr>
          <a:xfrm>
            <a:off x="2829465" y="1543330"/>
            <a:ext cx="91440" cy="91440"/>
          </a:xfrm>
          <a:prstGeom prst="flowChartDecision">
            <a:avLst/>
          </a:prstGeom>
          <a:solidFill>
            <a:srgbClr val="5E8AB4"/>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92948"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4" name="TextBox 13">
            <a:extLst>
              <a:ext uri="{FF2B5EF4-FFF2-40B4-BE49-F238E27FC236}">
                <a16:creationId xmlns:a16="http://schemas.microsoft.com/office/drawing/2014/main" id="{8B70C200-58B9-48FE-A9DB-787AD7587029}"/>
              </a:ext>
            </a:extLst>
          </p:cNvPr>
          <p:cNvSpPr txBox="1"/>
          <p:nvPr/>
        </p:nvSpPr>
        <p:spPr>
          <a:xfrm>
            <a:off x="2952277" y="1538804"/>
            <a:ext cx="1445279" cy="241348"/>
          </a:xfrm>
          <a:prstGeom prst="rect">
            <a:avLst/>
          </a:prstGeom>
          <a:noFill/>
        </p:spPr>
        <p:txBody>
          <a:bodyPr wrap="none" lIns="0" tIns="0" rIns="0" bIns="0" rtlCol="0">
            <a:noAutofit/>
          </a:bodyPr>
          <a:lstStyle/>
          <a:p>
            <a:pPr marL="0" marR="0" lvl="0" indent="0" algn="l" defTabSz="492948"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5E8AB4"/>
                </a:solidFill>
                <a:effectLst/>
                <a:uLnTx/>
                <a:uFillTx/>
                <a:latin typeface="Arial" pitchFamily="34" charset="0"/>
                <a:ea typeface="MS PGothic"/>
                <a:cs typeface="Arial" charset="0"/>
              </a:rPr>
              <a:t>2020 Spread Wide (Dates Vary By Sector)</a:t>
            </a:r>
          </a:p>
        </p:txBody>
      </p:sp>
      <p:sp>
        <p:nvSpPr>
          <p:cNvPr id="15" name="TextBox 14">
            <a:extLst>
              <a:ext uri="{FF2B5EF4-FFF2-40B4-BE49-F238E27FC236}">
                <a16:creationId xmlns:a16="http://schemas.microsoft.com/office/drawing/2014/main" id="{A6D03A63-6AB8-4E7F-BA8D-61D7DF48EA77}"/>
              </a:ext>
            </a:extLst>
          </p:cNvPr>
          <p:cNvSpPr txBox="1"/>
          <p:nvPr/>
        </p:nvSpPr>
        <p:spPr>
          <a:xfrm>
            <a:off x="7152173" y="1534689"/>
            <a:ext cx="1581700" cy="342825"/>
          </a:xfrm>
          <a:prstGeom prst="rect">
            <a:avLst/>
          </a:prstGeom>
          <a:noFill/>
        </p:spPr>
        <p:txBody>
          <a:bodyPr wrap="none" lIns="0" tIns="0" rIns="0" bIns="0" rtlCol="0">
            <a:noAutofit/>
          </a:bodyPr>
          <a:lstStyle/>
          <a:p>
            <a:pPr marL="0" marR="0" lvl="0" indent="0" algn="l" defTabSz="491524"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646464"/>
                </a:solidFill>
                <a:effectLst/>
                <a:uLnTx/>
                <a:uFillTx/>
                <a:latin typeface="Arial" pitchFamily="34" charset="0"/>
                <a:ea typeface="MS PGothic"/>
                <a:cs typeface="Arial" charset="0"/>
              </a:rPr>
              <a:t>Numerical Value = Spread Levels</a:t>
            </a:r>
          </a:p>
        </p:txBody>
      </p:sp>
      <p:sp>
        <p:nvSpPr>
          <p:cNvPr id="16" name="Flowchart: Decision 15">
            <a:extLst>
              <a:ext uri="{FF2B5EF4-FFF2-40B4-BE49-F238E27FC236}">
                <a16:creationId xmlns:a16="http://schemas.microsoft.com/office/drawing/2014/main" id="{7EE0DB00-78E2-47BF-83F7-83E231E952BA}"/>
              </a:ext>
            </a:extLst>
          </p:cNvPr>
          <p:cNvSpPr/>
          <p:nvPr/>
        </p:nvSpPr>
        <p:spPr>
          <a:xfrm>
            <a:off x="5301689" y="1543330"/>
            <a:ext cx="91440" cy="91440"/>
          </a:xfrm>
          <a:prstGeom prst="flowChartDecision">
            <a:avLst/>
          </a:prstGeom>
          <a:solidFill>
            <a:srgbClr val="A0A0A0"/>
          </a:solidFill>
          <a:ln w="6350">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92948"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A0A0A0"/>
              </a:solidFill>
              <a:effectLst/>
              <a:uLnTx/>
              <a:uFillTx/>
              <a:latin typeface="Arial"/>
              <a:ea typeface="+mn-ea"/>
              <a:cs typeface="+mn-cs"/>
            </a:endParaRPr>
          </a:p>
        </p:txBody>
      </p:sp>
      <p:sp>
        <p:nvSpPr>
          <p:cNvPr id="17" name="TextBox 16">
            <a:extLst>
              <a:ext uri="{FF2B5EF4-FFF2-40B4-BE49-F238E27FC236}">
                <a16:creationId xmlns:a16="http://schemas.microsoft.com/office/drawing/2014/main" id="{000F8F2B-6D4D-4396-8128-3D62A408D9D8}"/>
              </a:ext>
            </a:extLst>
          </p:cNvPr>
          <p:cNvSpPr txBox="1"/>
          <p:nvPr/>
        </p:nvSpPr>
        <p:spPr>
          <a:xfrm>
            <a:off x="5430088" y="1534371"/>
            <a:ext cx="1445279" cy="241348"/>
          </a:xfrm>
          <a:prstGeom prst="rect">
            <a:avLst/>
          </a:prstGeom>
          <a:noFill/>
        </p:spPr>
        <p:txBody>
          <a:bodyPr wrap="none" lIns="0" tIns="0" rIns="0" bIns="0" rtlCol="0">
            <a:noAutofit/>
          </a:bodyPr>
          <a:lstStyle/>
          <a:p>
            <a:pPr marL="0" marR="0" lvl="0" indent="0" algn="l" defTabSz="492948"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646464"/>
                </a:solidFill>
                <a:effectLst/>
                <a:uLnTx/>
                <a:uFillTx/>
                <a:latin typeface="Arial" pitchFamily="34" charset="0"/>
                <a:ea typeface="MS PGothic"/>
                <a:cs typeface="Arial" charset="0"/>
              </a:rPr>
              <a:t>12/31/2019 Spread Percentile</a:t>
            </a:r>
          </a:p>
        </p:txBody>
      </p:sp>
      <p:sp>
        <p:nvSpPr>
          <p:cNvPr id="18" name="TextBox 17">
            <a:extLst>
              <a:ext uri="{FF2B5EF4-FFF2-40B4-BE49-F238E27FC236}">
                <a16:creationId xmlns:a16="http://schemas.microsoft.com/office/drawing/2014/main" id="{8E7F5D30-E34E-44D4-8A47-E57C832B96FE}"/>
              </a:ext>
            </a:extLst>
          </p:cNvPr>
          <p:cNvSpPr txBox="1"/>
          <p:nvPr/>
        </p:nvSpPr>
        <p:spPr>
          <a:xfrm rot="16200000">
            <a:off x="-445949" y="2681132"/>
            <a:ext cx="2032176" cy="225879"/>
          </a:xfrm>
          <a:prstGeom prst="rect">
            <a:avLst/>
          </a:prstGeom>
          <a:gradFill flip="none" rotWithShape="1">
            <a:gsLst>
              <a:gs pos="23000">
                <a:srgbClr val="FFC000"/>
              </a:gs>
              <a:gs pos="0">
                <a:srgbClr val="F2B800"/>
              </a:gs>
              <a:gs pos="76000">
                <a:srgbClr val="3FBF3F"/>
              </a:gs>
              <a:gs pos="100000">
                <a:srgbClr val="339933"/>
              </a:gs>
              <a:gs pos="48000">
                <a:schemeClr val="accent5">
                  <a:lumMod val="40000"/>
                  <a:lumOff val="60000"/>
                </a:schemeClr>
              </a:gs>
            </a:gsLst>
            <a:path path="circle">
              <a:fillToRect t="100000" r="100000"/>
            </a:path>
            <a:tileRect l="-100000" b="-100000"/>
          </a:gradFill>
        </p:spPr>
        <p:txBody>
          <a:bodyPr wrap="square" lIns="88720" tIns="44360" rIns="88720" bIns="44360" rtlCol="0" anchor="ctr">
            <a:noAutofit/>
          </a:bodyPr>
          <a:lstStyle/>
          <a:p>
            <a:pPr marL="0" marR="0" lvl="0" indent="0" algn="ctr" defTabSz="491524"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itchFamily="34" charset="0"/>
                <a:ea typeface="MS PGothic"/>
                <a:cs typeface="Arial" charset="0"/>
              </a:rPr>
              <a:t>Rich			Cheap</a:t>
            </a:r>
          </a:p>
        </p:txBody>
      </p:sp>
      <p:graphicFrame>
        <p:nvGraphicFramePr>
          <p:cNvPr id="20" name="Chart 19">
            <a:extLst>
              <a:ext uri="{FF2B5EF4-FFF2-40B4-BE49-F238E27FC236}">
                <a16:creationId xmlns:a16="http://schemas.microsoft.com/office/drawing/2014/main" id="{37ADF14B-7FF7-4997-844B-D07F8F959C5D}"/>
              </a:ext>
            </a:extLst>
          </p:cNvPr>
          <p:cNvGraphicFramePr>
            <a:graphicFrameLocks/>
          </p:cNvGraphicFramePr>
          <p:nvPr/>
        </p:nvGraphicFramePr>
        <p:xfrm>
          <a:off x="741598" y="1759743"/>
          <a:ext cx="7944569" cy="222296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Table 20">
            <a:extLst>
              <a:ext uri="{FF2B5EF4-FFF2-40B4-BE49-F238E27FC236}">
                <a16:creationId xmlns:a16="http://schemas.microsoft.com/office/drawing/2014/main" id="{F612DC34-6BA6-407B-B7D0-7C54F6FE8BD2}"/>
              </a:ext>
            </a:extLst>
          </p:cNvPr>
          <p:cNvGraphicFramePr>
            <a:graphicFrameLocks noGrp="1"/>
          </p:cNvGraphicFramePr>
          <p:nvPr>
            <p:extLst>
              <p:ext uri="{D42A27DB-BD31-4B8C-83A1-F6EECF244321}">
                <p14:modId xmlns:p14="http://schemas.microsoft.com/office/powerpoint/2010/main" val="1445798816"/>
              </p:ext>
            </p:extLst>
          </p:nvPr>
        </p:nvGraphicFramePr>
        <p:xfrm>
          <a:off x="454026" y="3889321"/>
          <a:ext cx="8279848" cy="454510"/>
        </p:xfrm>
        <a:graphic>
          <a:graphicData uri="http://schemas.openxmlformats.org/drawingml/2006/table">
            <a:tbl>
              <a:tblPr firstRow="1" bandRow="1">
                <a:tableStyleId>{5C22544A-7EE6-4342-B048-85BDC9FD1C3A}</a:tableStyleId>
              </a:tblPr>
              <a:tblGrid>
                <a:gridCol w="638846">
                  <a:extLst>
                    <a:ext uri="{9D8B030D-6E8A-4147-A177-3AD203B41FA5}">
                      <a16:colId xmlns:a16="http://schemas.microsoft.com/office/drawing/2014/main" val="20000"/>
                    </a:ext>
                  </a:extLst>
                </a:gridCol>
                <a:gridCol w="862442">
                  <a:extLst>
                    <a:ext uri="{9D8B030D-6E8A-4147-A177-3AD203B41FA5}">
                      <a16:colId xmlns:a16="http://schemas.microsoft.com/office/drawing/2014/main" val="20001"/>
                    </a:ext>
                  </a:extLst>
                </a:gridCol>
                <a:gridCol w="827596">
                  <a:extLst>
                    <a:ext uri="{9D8B030D-6E8A-4147-A177-3AD203B41FA5}">
                      <a16:colId xmlns:a16="http://schemas.microsoft.com/office/drawing/2014/main" val="2385114395"/>
                    </a:ext>
                  </a:extLst>
                </a:gridCol>
                <a:gridCol w="853731">
                  <a:extLst>
                    <a:ext uri="{9D8B030D-6E8A-4147-A177-3AD203B41FA5}">
                      <a16:colId xmlns:a16="http://schemas.microsoft.com/office/drawing/2014/main" val="20002"/>
                    </a:ext>
                  </a:extLst>
                </a:gridCol>
                <a:gridCol w="827596">
                  <a:extLst>
                    <a:ext uri="{9D8B030D-6E8A-4147-A177-3AD203B41FA5}">
                      <a16:colId xmlns:a16="http://schemas.microsoft.com/office/drawing/2014/main" val="20003"/>
                    </a:ext>
                  </a:extLst>
                </a:gridCol>
                <a:gridCol w="900667">
                  <a:extLst>
                    <a:ext uri="{9D8B030D-6E8A-4147-A177-3AD203B41FA5}">
                      <a16:colId xmlns:a16="http://schemas.microsoft.com/office/drawing/2014/main" val="20004"/>
                    </a:ext>
                  </a:extLst>
                </a:gridCol>
                <a:gridCol w="789371">
                  <a:extLst>
                    <a:ext uri="{9D8B030D-6E8A-4147-A177-3AD203B41FA5}">
                      <a16:colId xmlns:a16="http://schemas.microsoft.com/office/drawing/2014/main" val="20005"/>
                    </a:ext>
                  </a:extLst>
                </a:gridCol>
                <a:gridCol w="890352">
                  <a:extLst>
                    <a:ext uri="{9D8B030D-6E8A-4147-A177-3AD203B41FA5}">
                      <a16:colId xmlns:a16="http://schemas.microsoft.com/office/drawing/2014/main" val="20006"/>
                    </a:ext>
                  </a:extLst>
                </a:gridCol>
                <a:gridCol w="743117">
                  <a:extLst>
                    <a:ext uri="{9D8B030D-6E8A-4147-A177-3AD203B41FA5}">
                      <a16:colId xmlns:a16="http://schemas.microsoft.com/office/drawing/2014/main" val="20007"/>
                    </a:ext>
                  </a:extLst>
                </a:gridCol>
                <a:gridCol w="946130">
                  <a:extLst>
                    <a:ext uri="{9D8B030D-6E8A-4147-A177-3AD203B41FA5}">
                      <a16:colId xmlns:a16="http://schemas.microsoft.com/office/drawing/2014/main" val="20008"/>
                    </a:ext>
                  </a:extLst>
                </a:gridCol>
              </a:tblGrid>
              <a:tr h="431853">
                <a:tc>
                  <a:txBody>
                    <a:bodyPr/>
                    <a:lstStyle/>
                    <a:p>
                      <a:r>
                        <a:rPr lang="en-US" sz="800" dirty="0">
                          <a:solidFill>
                            <a:schemeClr val="tx1"/>
                          </a:solidFill>
                        </a:rPr>
                        <a:t>YTD Spread Change:</a:t>
                      </a:r>
                    </a:p>
                  </a:txBody>
                  <a:tcPr marL="88751" marR="88751" marT="44375" marB="44375"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n-US" sz="800" b="1" i="0" u="none" strike="noStrike" dirty="0">
                          <a:solidFill>
                            <a:srgbClr val="53284F"/>
                          </a:solidFill>
                          <a:effectLst/>
                          <a:latin typeface="Arial" panose="020B0604020202020204" pitchFamily="34" charset="0"/>
                        </a:rPr>
                        <a:t>+40</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n-US" sz="800" b="1" i="0" u="none" strike="noStrike" dirty="0">
                          <a:solidFill>
                            <a:srgbClr val="53284F"/>
                          </a:solidFill>
                          <a:effectLst/>
                          <a:latin typeface="Arial" panose="020B0604020202020204" pitchFamily="34" charset="0"/>
                        </a:rPr>
                        <a:t>+86</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n-US" sz="800" b="1" i="0" u="none" strike="noStrike" dirty="0">
                          <a:solidFill>
                            <a:srgbClr val="53284F"/>
                          </a:solidFill>
                          <a:effectLst/>
                          <a:latin typeface="Arial" panose="020B0604020202020204" pitchFamily="34" charset="0"/>
                        </a:rPr>
                        <a:t>+17</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n-US" sz="800" b="1" i="0" u="none" strike="noStrike" dirty="0">
                          <a:solidFill>
                            <a:srgbClr val="53284F"/>
                          </a:solidFill>
                          <a:effectLst/>
                          <a:latin typeface="Arial" panose="020B0604020202020204" pitchFamily="34" charset="0"/>
                        </a:rPr>
                        <a:t>+3</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n-US" sz="800" b="1" i="0" u="none" strike="noStrike" dirty="0">
                          <a:solidFill>
                            <a:srgbClr val="53284F"/>
                          </a:solidFill>
                          <a:effectLst/>
                          <a:latin typeface="Arial" panose="020B0604020202020204" pitchFamily="34" charset="0"/>
                        </a:rPr>
                        <a:t>+11</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n-US" sz="800" b="1" i="0" u="none" strike="noStrike" dirty="0">
                          <a:solidFill>
                            <a:srgbClr val="53284F"/>
                          </a:solidFill>
                          <a:effectLst/>
                          <a:latin typeface="Arial" panose="020B0604020202020204" pitchFamily="34" charset="0"/>
                        </a:rPr>
                        <a:t>+13</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n-US" sz="800" b="1" i="0" u="none" strike="noStrike" dirty="0">
                          <a:solidFill>
                            <a:srgbClr val="53284F"/>
                          </a:solidFill>
                          <a:effectLst/>
                          <a:latin typeface="Arial" panose="020B0604020202020204" pitchFamily="34" charset="0"/>
                        </a:rPr>
                        <a:t>+6</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n-US" sz="800" b="1" i="0" u="none" strike="noStrike" dirty="0">
                          <a:solidFill>
                            <a:srgbClr val="53284F"/>
                          </a:solidFill>
                          <a:effectLst/>
                          <a:latin typeface="Arial" panose="020B0604020202020204" pitchFamily="34" charset="0"/>
                        </a:rPr>
                        <a:t>+15</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n-US" sz="800" b="1" i="0" u="none" strike="noStrike" dirty="0">
                          <a:solidFill>
                            <a:srgbClr val="53284F"/>
                          </a:solidFill>
                          <a:effectLst/>
                          <a:latin typeface="Arial" panose="020B0604020202020204" pitchFamily="34" charset="0"/>
                        </a:rPr>
                        <a:t>-9</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9770310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a:extLst>
              <a:ext uri="{FF2B5EF4-FFF2-40B4-BE49-F238E27FC236}">
                <a16:creationId xmlns:a16="http://schemas.microsoft.com/office/drawing/2014/main" id="{7C109399-7EC3-4B69-BBAF-86A9AC848FD6}"/>
              </a:ext>
            </a:extLst>
          </p:cNvPr>
          <p:cNvGraphicFramePr>
            <a:graphicFrameLocks/>
          </p:cNvGraphicFramePr>
          <p:nvPr/>
        </p:nvGraphicFramePr>
        <p:xfrm>
          <a:off x="457200" y="1628184"/>
          <a:ext cx="3931920" cy="263347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a:t>Investment Grade Index</a:t>
            </a:r>
          </a:p>
        </p:txBody>
      </p:sp>
      <p:sp>
        <p:nvSpPr>
          <p:cNvPr id="3" name="Slide Number Placeholder 2"/>
          <p:cNvSpPr>
            <a:spLocks noGrp="1"/>
          </p:cNvSpPr>
          <p:nvPr>
            <p:ph type="sldNum" sz="quarter" idx="10"/>
          </p:nvPr>
        </p:nvSpPr>
        <p:spPr/>
        <p:txBody>
          <a:bodyPr/>
          <a:lstStyle/>
          <a:p>
            <a:fld id="{B4C7C9CF-951C-4C43-BBDD-515E622872ED}" type="slidenum">
              <a:rPr lang="en-US" smtClean="0"/>
              <a:pPr/>
              <a:t>19</a:t>
            </a:fld>
            <a:endParaRPr lang="en-US" dirty="0"/>
          </a:p>
        </p:txBody>
      </p:sp>
      <p:sp>
        <p:nvSpPr>
          <p:cNvPr id="5" name="Footer Placeholder 4"/>
          <p:cNvSpPr>
            <a:spLocks noGrp="1"/>
          </p:cNvSpPr>
          <p:nvPr>
            <p:ph type="ftr" sz="quarter" idx="11"/>
          </p:nvPr>
        </p:nvSpPr>
        <p:spPr/>
        <p:txBody>
          <a:bodyPr/>
          <a:lstStyle/>
          <a:p>
            <a:r>
              <a:rPr lang="en-US"/>
              <a:t>Guggenheim Investments</a:t>
            </a:r>
            <a:endParaRPr lang="en-US" dirty="0"/>
          </a:p>
        </p:txBody>
      </p:sp>
      <p:sp>
        <p:nvSpPr>
          <p:cNvPr id="31" name="Text Placeholder 30"/>
          <p:cNvSpPr>
            <a:spLocks noGrp="1"/>
          </p:cNvSpPr>
          <p:nvPr>
            <p:ph type="body" sz="quarter" idx="14"/>
          </p:nvPr>
        </p:nvSpPr>
        <p:spPr/>
        <p:txBody>
          <a:bodyPr>
            <a:normAutofit fontScale="77500" lnSpcReduction="20000"/>
          </a:bodyPr>
          <a:lstStyle/>
          <a:p>
            <a:r>
              <a:rPr lang="en-US" dirty="0"/>
              <a:t>Investment Grade Corporate Bond Spreads (bps)</a:t>
            </a:r>
          </a:p>
        </p:txBody>
      </p:sp>
      <p:sp>
        <p:nvSpPr>
          <p:cNvPr id="33" name="Text Placeholder 32"/>
          <p:cNvSpPr>
            <a:spLocks noGrp="1"/>
          </p:cNvSpPr>
          <p:nvPr>
            <p:ph type="body" sz="quarter" idx="16"/>
          </p:nvPr>
        </p:nvSpPr>
        <p:spPr/>
        <p:txBody>
          <a:bodyPr>
            <a:normAutofit fontScale="70000" lnSpcReduction="20000"/>
          </a:bodyPr>
          <a:lstStyle/>
          <a:p>
            <a:pPr lvl="0" defTabSz="506413" fontAlgn="base">
              <a:spcBef>
                <a:spcPts val="1200"/>
              </a:spcBef>
              <a:spcAft>
                <a:spcPct val="0"/>
              </a:spcAft>
              <a:defRPr/>
            </a:pPr>
            <a:r>
              <a:rPr lang="en-US" dirty="0">
                <a:solidFill>
                  <a:srgbClr val="FFFFFF"/>
                </a:solidFill>
                <a:latin typeface="Arial" charset="0"/>
                <a:ea typeface="MS PGothic"/>
              </a:rPr>
              <a:t>Investment Grade Corporate Bond Spread Percentiles*</a:t>
            </a:r>
          </a:p>
        </p:txBody>
      </p:sp>
      <p:sp>
        <p:nvSpPr>
          <p:cNvPr id="9" name="Text Placeholder 2"/>
          <p:cNvSpPr txBox="1">
            <a:spLocks/>
          </p:cNvSpPr>
          <p:nvPr/>
        </p:nvSpPr>
        <p:spPr>
          <a:xfrm>
            <a:off x="454032" y="4420925"/>
            <a:ext cx="8108077" cy="359306"/>
          </a:xfrm>
          <a:prstGeom prst="rect">
            <a:avLst/>
          </a:prstGeom>
        </p:spPr>
        <p:txBody>
          <a:bodyPr vert="horz" lIns="0" tIns="0" rIns="0" bIns="0" rtlCol="0" anchor="b">
            <a:noAutofit/>
          </a:bodyPr>
          <a:lstStyle>
            <a:lvl1pPr marL="0" indent="0" algn="l" defTabSz="408058" rtl="0" eaLnBrk="1" latinLnBrk="0" hangingPunct="1">
              <a:lnSpc>
                <a:spcPct val="110000"/>
              </a:lnSpc>
              <a:spcBef>
                <a:spcPts val="600"/>
              </a:spcBef>
              <a:spcAft>
                <a:spcPts val="0"/>
              </a:spcAft>
              <a:buFont typeface="Arial"/>
              <a:buNone/>
              <a:defRPr sz="1600" kern="1200">
                <a:solidFill>
                  <a:schemeClr val="tx1"/>
                </a:solidFill>
                <a:latin typeface="+mn-lt"/>
                <a:ea typeface="+mn-ea"/>
                <a:cs typeface="+mn-cs"/>
              </a:defRPr>
            </a:lvl1pPr>
            <a:lvl2pPr marL="173038" indent="-173038"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2pPr>
            <a:lvl3pPr marL="365760" indent="-182880" algn="l" defTabSz="408058" rtl="0" eaLnBrk="1" latinLnBrk="0" hangingPunct="1">
              <a:lnSpc>
                <a:spcPct val="110000"/>
              </a:lnSpc>
              <a:spcBef>
                <a:spcPts val="600"/>
              </a:spcBef>
              <a:spcAft>
                <a:spcPts val="0"/>
              </a:spcAft>
              <a:buClr>
                <a:schemeClr val="tx1"/>
              </a:buClr>
              <a:buSzPct val="80000"/>
              <a:buFont typeface="Arial" pitchFamily="34" charset="0"/>
              <a:buChar char="–"/>
              <a:defRPr sz="1600" kern="1200">
                <a:solidFill>
                  <a:schemeClr val="tx1"/>
                </a:solidFill>
                <a:latin typeface="+mn-lt"/>
                <a:ea typeface="+mn-ea"/>
                <a:cs typeface="+mn-cs"/>
              </a:defRPr>
            </a:lvl3pPr>
            <a:lvl4pPr marL="548640" indent="-179388" algn="l" defTabSz="408058" rtl="0" eaLnBrk="1" latinLnBrk="0" hangingPunct="1">
              <a:lnSpc>
                <a:spcPct val="110000"/>
              </a:lnSpc>
              <a:spcBef>
                <a:spcPts val="600"/>
              </a:spcBef>
              <a:spcAft>
                <a:spcPts val="0"/>
              </a:spcAft>
              <a:buClr>
                <a:schemeClr val="tx1"/>
              </a:buClr>
              <a:buSzPct val="80000"/>
              <a:buFont typeface="Wingdings" panose="05000000000000000000" pitchFamily="2" charset="2"/>
              <a:buChar char=""/>
              <a:defRPr sz="1600" kern="1200">
                <a:solidFill>
                  <a:schemeClr val="tx1"/>
                </a:solidFill>
                <a:latin typeface="+mn-lt"/>
                <a:ea typeface="+mn-ea"/>
                <a:cs typeface="+mn-cs"/>
              </a:defRPr>
            </a:lvl4pPr>
            <a:lvl5pPr marL="739775" indent="-182563" algn="l" defTabSz="408058" rtl="0" eaLnBrk="1" latinLnBrk="0" hangingPunct="1">
              <a:lnSpc>
                <a:spcPct val="110000"/>
              </a:lnSpc>
              <a:spcBef>
                <a:spcPts val="600"/>
              </a:spcBef>
              <a:spcAft>
                <a:spcPts val="0"/>
              </a:spcAft>
              <a:buClr>
                <a:schemeClr val="tx1"/>
              </a:buClr>
              <a:buSzPct val="80000"/>
              <a:buFont typeface="Arial" panose="020B0604020202020204" pitchFamily="34" charset="0"/>
              <a:buChar char="–"/>
              <a:defRPr sz="1600" kern="1200">
                <a:solidFill>
                  <a:schemeClr val="tx1"/>
                </a:solidFill>
                <a:latin typeface="+mn-lt"/>
                <a:ea typeface="+mn-ea"/>
                <a:cs typeface="+mn-cs"/>
              </a:defRPr>
            </a:lvl5pPr>
            <a:lvl6pPr marL="2244316" indent="-204028" algn="l" defTabSz="408058" rtl="0" eaLnBrk="1" latinLnBrk="0" hangingPunct="1">
              <a:spcBef>
                <a:spcPct val="20000"/>
              </a:spcBef>
              <a:buFont typeface="Arial"/>
              <a:buChar char="•"/>
              <a:defRPr sz="1800" kern="1200">
                <a:solidFill>
                  <a:schemeClr val="tx1"/>
                </a:solidFill>
                <a:latin typeface="+mn-lt"/>
                <a:ea typeface="+mn-ea"/>
                <a:cs typeface="+mn-cs"/>
              </a:defRPr>
            </a:lvl6pPr>
            <a:lvl7pPr marL="2652373" indent="-204028" algn="l" defTabSz="408058" rtl="0" eaLnBrk="1" latinLnBrk="0" hangingPunct="1">
              <a:spcBef>
                <a:spcPct val="20000"/>
              </a:spcBef>
              <a:buFont typeface="Arial"/>
              <a:buChar char="•"/>
              <a:defRPr sz="1800" kern="1200">
                <a:solidFill>
                  <a:schemeClr val="tx1"/>
                </a:solidFill>
                <a:latin typeface="+mn-lt"/>
                <a:ea typeface="+mn-ea"/>
                <a:cs typeface="+mn-cs"/>
              </a:defRPr>
            </a:lvl7pPr>
            <a:lvl8pPr marL="3060431" indent="-204028" algn="l" defTabSz="408058" rtl="0" eaLnBrk="1" latinLnBrk="0" hangingPunct="1">
              <a:spcBef>
                <a:spcPct val="20000"/>
              </a:spcBef>
              <a:buFont typeface="Arial"/>
              <a:buChar char="•"/>
              <a:defRPr sz="1800" kern="1200">
                <a:solidFill>
                  <a:schemeClr val="tx1"/>
                </a:solidFill>
                <a:latin typeface="+mn-lt"/>
                <a:ea typeface="+mn-ea"/>
                <a:cs typeface="+mn-cs"/>
              </a:defRPr>
            </a:lvl8pPr>
            <a:lvl9pPr marL="3468488" indent="-204028" algn="l" defTabSz="408058" rtl="0" eaLnBrk="1" latinLnBrk="0" hangingPunct="1">
              <a:spcBef>
                <a:spcPct val="20000"/>
              </a:spcBef>
              <a:buFont typeface="Arial"/>
              <a:buChar char="•"/>
              <a:defRPr sz="1800" kern="1200">
                <a:solidFill>
                  <a:schemeClr val="tx1"/>
                </a:solidFill>
                <a:latin typeface="+mn-lt"/>
                <a:ea typeface="+mn-ea"/>
                <a:cs typeface="+mn-cs"/>
              </a:defRPr>
            </a:lvl9pPr>
          </a:lstStyle>
          <a:p>
            <a:pPr>
              <a:lnSpc>
                <a:spcPct val="100000"/>
              </a:lnSpc>
              <a:spcBef>
                <a:spcPts val="0"/>
              </a:spcBef>
            </a:pPr>
            <a:r>
              <a:rPr lang="en-US" sz="800" dirty="0">
                <a:latin typeface="Arial Narrow" panose="020B0606020202030204" pitchFamily="34" charset="0"/>
              </a:rPr>
              <a:t>Source: Guggenheim Investments, Bloomberg. Data as of 11/20/2020. *Percentile calculated since inception (June 1989). Shaded areas represent periods of recession. Values between June 2008 and July 2009 are averaged. Index Legend: Bloomberg Barclays Investment-Grade Corporate Bond Index. </a:t>
            </a:r>
          </a:p>
        </p:txBody>
      </p:sp>
      <p:sp>
        <p:nvSpPr>
          <p:cNvPr id="14" name="TextBox 20">
            <a:extLst>
              <a:ext uri="{FF2B5EF4-FFF2-40B4-BE49-F238E27FC236}">
                <a16:creationId xmlns:a16="http://schemas.microsoft.com/office/drawing/2014/main" id="{ED921352-1786-47C4-BFBD-F44E5E2BFCE2}"/>
              </a:ext>
            </a:extLst>
          </p:cNvPr>
          <p:cNvSpPr txBox="1"/>
          <p:nvPr/>
        </p:nvSpPr>
        <p:spPr>
          <a:xfrm>
            <a:off x="3780284" y="3006505"/>
            <a:ext cx="370503" cy="157497"/>
          </a:xfrm>
          <a:prstGeom prst="rect">
            <a:avLst/>
          </a:prstGeom>
          <a:solidFill>
            <a:schemeClr val="bg1"/>
          </a:solidFill>
        </p:spPr>
        <p:txBody>
          <a:bodyPr wrap="none" lIns="0" tIns="0" rIns="0" bIns="0"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506413"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719949"/>
                </a:solidFill>
                <a:effectLst/>
                <a:uLnTx/>
                <a:uFillTx/>
                <a:latin typeface="Arial" pitchFamily="34" charset="0"/>
                <a:ea typeface="MS PGothic"/>
                <a:cs typeface="+mn-cs"/>
              </a:rPr>
              <a:t>90</a:t>
            </a:r>
            <a:r>
              <a:rPr kumimoji="0" lang="en-US" sz="800" b="1" i="0" u="none" strike="noStrike" kern="1200" cap="none" spc="0" normalizeH="0" baseline="30000" noProof="0" dirty="0">
                <a:ln>
                  <a:noFill/>
                </a:ln>
                <a:solidFill>
                  <a:srgbClr val="719949"/>
                </a:solidFill>
                <a:effectLst/>
                <a:uLnTx/>
                <a:uFillTx/>
                <a:latin typeface="Arial" pitchFamily="34" charset="0"/>
                <a:ea typeface="MS PGothic"/>
                <a:cs typeface="+mn-cs"/>
              </a:rPr>
              <a:t>th </a:t>
            </a:r>
            <a:r>
              <a:rPr kumimoji="0" lang="en-US" sz="800" b="1" i="0" u="none" strike="noStrike" kern="1200" cap="none" spc="0" normalizeH="0" baseline="0" noProof="0" dirty="0">
                <a:ln>
                  <a:noFill/>
                </a:ln>
                <a:solidFill>
                  <a:srgbClr val="719949"/>
                </a:solidFill>
                <a:effectLst/>
                <a:uLnTx/>
                <a:uFillTx/>
                <a:latin typeface="Arial" pitchFamily="34" charset="0"/>
                <a:ea typeface="MS PGothic"/>
                <a:cs typeface="+mn-cs"/>
              </a:rPr>
              <a:t>%</a:t>
            </a:r>
          </a:p>
        </p:txBody>
      </p:sp>
      <p:sp>
        <p:nvSpPr>
          <p:cNvPr id="16" name="TextBox 1">
            <a:extLst>
              <a:ext uri="{FF2B5EF4-FFF2-40B4-BE49-F238E27FC236}">
                <a16:creationId xmlns:a16="http://schemas.microsoft.com/office/drawing/2014/main" id="{5378DDDF-6D1A-4E0E-8421-73FC1B167260}"/>
              </a:ext>
            </a:extLst>
          </p:cNvPr>
          <p:cNvSpPr txBox="1"/>
          <p:nvPr/>
        </p:nvSpPr>
        <p:spPr>
          <a:xfrm>
            <a:off x="8328207" y="3007633"/>
            <a:ext cx="508512" cy="236537"/>
          </a:xfrm>
          <a:prstGeom prst="rect">
            <a:avLst/>
          </a:prstGeom>
          <a:noFill/>
        </p:spPr>
        <p:txBody>
          <a:bodyPr wrap="square" lIns="0" tIns="0" rIns="0" bIns="0"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507526"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548AB4"/>
                </a:solidFill>
                <a:effectLst/>
                <a:uLnTx/>
                <a:uFillTx/>
                <a:latin typeface="Arial" panose="020B0604020202020204" pitchFamily="34" charset="0"/>
                <a:ea typeface="+mn-ea"/>
                <a:cs typeface="Arial" panose="020B0604020202020204" pitchFamily="34" charset="0"/>
              </a:rPr>
              <a:t>Current</a:t>
            </a:r>
          </a:p>
        </p:txBody>
      </p:sp>
      <p:graphicFrame>
        <p:nvGraphicFramePr>
          <p:cNvPr id="17" name="Content Placeholder 16">
            <a:extLst>
              <a:ext uri="{FF2B5EF4-FFF2-40B4-BE49-F238E27FC236}">
                <a16:creationId xmlns:a16="http://schemas.microsoft.com/office/drawing/2014/main" id="{C7EA52FD-3E60-4D98-89A9-99158D2FE22C}"/>
              </a:ext>
            </a:extLst>
          </p:cNvPr>
          <p:cNvGraphicFramePr>
            <a:graphicFrameLocks noGrp="1"/>
          </p:cNvGraphicFramePr>
          <p:nvPr>
            <p:ph sz="quarter" idx="13"/>
          </p:nvPr>
        </p:nvGraphicFramePr>
        <p:xfrm>
          <a:off x="4754563" y="1628775"/>
          <a:ext cx="3932237" cy="263366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96371025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543F5A-8C69-44E5-9C9F-37AAFCD7E6FD}"/>
              </a:ext>
            </a:extLst>
          </p:cNvPr>
          <p:cNvSpPr>
            <a:spLocks noGrp="1"/>
          </p:cNvSpPr>
          <p:nvPr>
            <p:ph type="title"/>
          </p:nvPr>
        </p:nvSpPr>
        <p:spPr/>
        <p:txBody>
          <a:bodyPr/>
          <a:lstStyle/>
          <a:p>
            <a:r>
              <a:rPr lang="en-US" dirty="0"/>
              <a:t>Introductions</a:t>
            </a:r>
          </a:p>
        </p:txBody>
      </p:sp>
      <p:sp>
        <p:nvSpPr>
          <p:cNvPr id="3" name="Text Placeholder 2">
            <a:extLst>
              <a:ext uri="{FF2B5EF4-FFF2-40B4-BE49-F238E27FC236}">
                <a16:creationId xmlns:a16="http://schemas.microsoft.com/office/drawing/2014/main" id="{52E5EB3D-C746-4339-92C6-56F13ACC9A1B}"/>
              </a:ext>
            </a:extLst>
          </p:cNvPr>
          <p:cNvSpPr>
            <a:spLocks noGrp="1"/>
          </p:cNvSpPr>
          <p:nvPr>
            <p:ph type="body" sz="quarter" idx="23"/>
          </p:nvPr>
        </p:nvSpPr>
        <p:spPr>
          <a:xfrm>
            <a:off x="464818" y="869320"/>
            <a:ext cx="8221967" cy="330830"/>
          </a:xfrm>
        </p:spPr>
        <p:txBody>
          <a:bodyPr>
            <a:normAutofit fontScale="92500" lnSpcReduction="20000"/>
          </a:bodyPr>
          <a:lstStyle/>
          <a:p>
            <a:r>
              <a:rPr lang="en-US" sz="2000" dirty="0"/>
              <a:t>Income Strategies for 2021</a:t>
            </a:r>
          </a:p>
        </p:txBody>
      </p:sp>
      <p:sp>
        <p:nvSpPr>
          <p:cNvPr id="11" name="Content Placeholder 2">
            <a:extLst>
              <a:ext uri="{FF2B5EF4-FFF2-40B4-BE49-F238E27FC236}">
                <a16:creationId xmlns:a16="http://schemas.microsoft.com/office/drawing/2014/main" id="{4EC71C4C-2FB0-47BD-B0D0-7AABB6F13116}"/>
              </a:ext>
            </a:extLst>
          </p:cNvPr>
          <p:cNvSpPr txBox="1">
            <a:spLocks/>
          </p:cNvSpPr>
          <p:nvPr/>
        </p:nvSpPr>
        <p:spPr>
          <a:xfrm>
            <a:off x="353533" y="3095438"/>
            <a:ext cx="2211879" cy="830187"/>
          </a:xfrm>
          <a:prstGeom prst="rect">
            <a:avLst/>
          </a:prstGeom>
        </p:spPr>
        <p:txBody>
          <a:bodyPr vert="horz" lIns="91440" tIns="45720" rIns="91440" bIns="45720" rtlCol="0">
            <a:normAutofit/>
          </a:bodyPr>
          <a:lstStyle>
            <a:lvl1pPr marL="344488" indent="-344488" algn="l" defTabSz="914400" rtl="0" eaLnBrk="1" latinLnBrk="0" hangingPunct="1">
              <a:lnSpc>
                <a:spcPct val="100000"/>
              </a:lnSpc>
              <a:spcBef>
                <a:spcPts val="2400"/>
              </a:spcBef>
              <a:buClr>
                <a:schemeClr val="accent2"/>
              </a:buClr>
              <a:buFont typeface="Webdings" panose="05030102010509060703" pitchFamily="18" charset="2"/>
              <a:buChar char=""/>
              <a:defRPr sz="2000" kern="1200" baseline="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eaLnBrk="0" fontAlgn="base" hangingPunct="0">
              <a:spcBef>
                <a:spcPct val="0"/>
              </a:spcBef>
              <a:spcAft>
                <a:spcPts val="200"/>
              </a:spcAft>
              <a:buClrTx/>
              <a:buNone/>
              <a:tabLst>
                <a:tab pos="3724275" algn="l"/>
              </a:tabLst>
            </a:pPr>
            <a:r>
              <a:rPr lang="en-US" altLang="en-US" sz="1300" b="1" dirty="0">
                <a:solidFill>
                  <a:srgbClr val="002B5A"/>
                </a:solidFill>
                <a:latin typeface="+mn-lt"/>
              </a:rPr>
              <a:t>Todd Rosenbluth</a:t>
            </a:r>
            <a:endParaRPr lang="en-US" altLang="en-US" sz="1300" dirty="0">
              <a:latin typeface="+mn-lt"/>
            </a:endParaRPr>
          </a:p>
          <a:p>
            <a:pPr marL="0" indent="0" algn="ctr" eaLnBrk="0" fontAlgn="base" hangingPunct="0">
              <a:spcBef>
                <a:spcPct val="0"/>
              </a:spcBef>
              <a:spcAft>
                <a:spcPts val="200"/>
              </a:spcAft>
              <a:buClrTx/>
              <a:buNone/>
              <a:tabLst>
                <a:tab pos="3724275" algn="l"/>
              </a:tabLst>
            </a:pPr>
            <a:r>
              <a:rPr lang="en-US" altLang="en-US" sz="1000" dirty="0">
                <a:ea typeface="Times New Roman" panose="02020603050405020304" pitchFamily="18" charset="0"/>
              </a:rPr>
              <a:t>Head of ETF &amp; Mutual Fund Research</a:t>
            </a:r>
          </a:p>
          <a:p>
            <a:pPr marL="0" indent="0" algn="ctr" eaLnBrk="0" fontAlgn="base" hangingPunct="0">
              <a:spcBef>
                <a:spcPct val="0"/>
              </a:spcBef>
              <a:spcAft>
                <a:spcPts val="200"/>
              </a:spcAft>
              <a:buClrTx/>
              <a:buNone/>
              <a:tabLst>
                <a:tab pos="3724275" algn="l"/>
              </a:tabLst>
            </a:pPr>
            <a:r>
              <a:rPr lang="en-US" sz="1000" b="1" dirty="0"/>
              <a:t>CFRA</a:t>
            </a:r>
          </a:p>
          <a:p>
            <a:pPr marL="0" indent="0" algn="ctr">
              <a:spcAft>
                <a:spcPts val="200"/>
              </a:spcAft>
              <a:buNone/>
            </a:pPr>
            <a:endParaRPr lang="en-US" sz="500" dirty="0"/>
          </a:p>
        </p:txBody>
      </p:sp>
      <p:sp>
        <p:nvSpPr>
          <p:cNvPr id="13" name="Content Placeholder 2">
            <a:extLst>
              <a:ext uri="{FF2B5EF4-FFF2-40B4-BE49-F238E27FC236}">
                <a16:creationId xmlns:a16="http://schemas.microsoft.com/office/drawing/2014/main" id="{82061CEB-7EFA-4689-BE8A-B34569234FFA}"/>
              </a:ext>
            </a:extLst>
          </p:cNvPr>
          <p:cNvSpPr txBox="1">
            <a:spLocks/>
          </p:cNvSpPr>
          <p:nvPr/>
        </p:nvSpPr>
        <p:spPr>
          <a:xfrm>
            <a:off x="6672220" y="3090755"/>
            <a:ext cx="2339206" cy="830188"/>
          </a:xfrm>
          <a:prstGeom prst="rect">
            <a:avLst/>
          </a:prstGeom>
        </p:spPr>
        <p:txBody>
          <a:bodyPr vert="horz" lIns="91440" tIns="45720" rIns="91440" bIns="45720" rtlCol="0">
            <a:normAutofit/>
          </a:bodyPr>
          <a:lstStyle>
            <a:lvl1pPr marL="344488" indent="-344488" algn="l" defTabSz="914400" rtl="0" eaLnBrk="1" latinLnBrk="0" hangingPunct="1">
              <a:lnSpc>
                <a:spcPct val="100000"/>
              </a:lnSpc>
              <a:spcBef>
                <a:spcPts val="2400"/>
              </a:spcBef>
              <a:buClr>
                <a:schemeClr val="accent2"/>
              </a:buClr>
              <a:buFont typeface="Webdings" panose="05030102010509060703" pitchFamily="18" charset="2"/>
              <a:buChar char=""/>
              <a:defRPr sz="2000" kern="1200" baseline="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eaLnBrk="0" fontAlgn="base" hangingPunct="0">
              <a:spcBef>
                <a:spcPct val="0"/>
              </a:spcBef>
              <a:spcAft>
                <a:spcPts val="200"/>
              </a:spcAft>
              <a:buClrTx/>
              <a:buNone/>
              <a:tabLst>
                <a:tab pos="3724275" algn="l"/>
              </a:tabLst>
            </a:pPr>
            <a:r>
              <a:rPr lang="en-US" sz="1300" b="1" dirty="0">
                <a:solidFill>
                  <a:schemeClr val="accent1"/>
                </a:solidFill>
                <a:latin typeface="+mn-lt"/>
              </a:rPr>
              <a:t>Ramona Persaud</a:t>
            </a:r>
          </a:p>
          <a:p>
            <a:pPr marL="0" indent="0" algn="ctr" eaLnBrk="0" fontAlgn="base" hangingPunct="0">
              <a:spcBef>
                <a:spcPct val="0"/>
              </a:spcBef>
              <a:spcAft>
                <a:spcPts val="200"/>
              </a:spcAft>
              <a:buClrTx/>
              <a:buNone/>
              <a:tabLst>
                <a:tab pos="3724275" algn="l"/>
              </a:tabLst>
            </a:pPr>
            <a:r>
              <a:rPr lang="en-US" sz="1000" dirty="0">
                <a:solidFill>
                  <a:srgbClr val="232333"/>
                </a:solidFill>
                <a:latin typeface="+mn-lt"/>
              </a:rPr>
              <a:t>Portfolio Manager</a:t>
            </a:r>
          </a:p>
          <a:p>
            <a:pPr marL="0" indent="0" algn="ctr" eaLnBrk="0" fontAlgn="base" hangingPunct="0">
              <a:spcBef>
                <a:spcPct val="0"/>
              </a:spcBef>
              <a:spcAft>
                <a:spcPts val="200"/>
              </a:spcAft>
              <a:buClrTx/>
              <a:buNone/>
              <a:tabLst>
                <a:tab pos="3724275" algn="l"/>
              </a:tabLst>
            </a:pPr>
            <a:r>
              <a:rPr lang="en-US" sz="1000" b="1" dirty="0">
                <a:solidFill>
                  <a:srgbClr val="232333"/>
                </a:solidFill>
                <a:latin typeface="+mn-lt"/>
              </a:rPr>
              <a:t>Fidelity Investments</a:t>
            </a:r>
            <a:endParaRPr lang="en-US" sz="1000" b="1" dirty="0">
              <a:latin typeface="+mn-lt"/>
            </a:endParaRPr>
          </a:p>
        </p:txBody>
      </p:sp>
      <p:pic>
        <p:nvPicPr>
          <p:cNvPr id="15" name="Picture 1">
            <a:extLst>
              <a:ext uri="{FF2B5EF4-FFF2-40B4-BE49-F238E27FC236}">
                <a16:creationId xmlns:a16="http://schemas.microsoft.com/office/drawing/2014/main" id="{DD56FD53-1D34-459A-AC57-899248EDF8E6}"/>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25343"/>
          <a:stretch/>
        </p:blipFill>
        <p:spPr bwMode="auto">
          <a:xfrm>
            <a:off x="844250" y="1666494"/>
            <a:ext cx="1243352" cy="1298448"/>
          </a:xfrm>
          <a:prstGeom prst="ellipse">
            <a:avLst/>
          </a:prstGeom>
          <a:noFill/>
          <a:extLst>
            <a:ext uri="{909E8E84-426E-40DD-AFC4-6F175D3DCCD1}">
              <a14:hiddenFill xmlns:a14="http://schemas.microsoft.com/office/drawing/2010/main">
                <a:solidFill>
                  <a:srgbClr val="FFFFFF"/>
                </a:solidFill>
              </a14:hiddenFill>
            </a:ext>
          </a:extLst>
        </p:spPr>
      </p:pic>
      <p:sp>
        <p:nvSpPr>
          <p:cNvPr id="16" name="Content Placeholder 2">
            <a:extLst>
              <a:ext uri="{FF2B5EF4-FFF2-40B4-BE49-F238E27FC236}">
                <a16:creationId xmlns:a16="http://schemas.microsoft.com/office/drawing/2014/main" id="{C2F6728A-6863-4AFF-AB57-DEA7A971B1CE}"/>
              </a:ext>
            </a:extLst>
          </p:cNvPr>
          <p:cNvSpPr txBox="1">
            <a:spLocks/>
          </p:cNvSpPr>
          <p:nvPr/>
        </p:nvSpPr>
        <p:spPr>
          <a:xfrm>
            <a:off x="2459762" y="3090755"/>
            <a:ext cx="2211879" cy="830187"/>
          </a:xfrm>
          <a:prstGeom prst="rect">
            <a:avLst/>
          </a:prstGeom>
        </p:spPr>
        <p:txBody>
          <a:bodyPr vert="horz" lIns="91440" tIns="45720" rIns="91440" bIns="45720" rtlCol="0">
            <a:normAutofit/>
          </a:bodyPr>
          <a:lstStyle>
            <a:lvl1pPr marL="344488" indent="-344488" algn="l" defTabSz="914400" rtl="0" eaLnBrk="1" latinLnBrk="0" hangingPunct="1">
              <a:lnSpc>
                <a:spcPct val="100000"/>
              </a:lnSpc>
              <a:spcBef>
                <a:spcPts val="2400"/>
              </a:spcBef>
              <a:buClr>
                <a:schemeClr val="accent2"/>
              </a:buClr>
              <a:buFont typeface="Webdings" panose="05030102010509060703" pitchFamily="18" charset="2"/>
              <a:buChar char=""/>
              <a:defRPr sz="2000" kern="1200" baseline="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eaLnBrk="0" fontAlgn="base" hangingPunct="0">
              <a:spcBef>
                <a:spcPct val="0"/>
              </a:spcBef>
              <a:spcAft>
                <a:spcPts val="200"/>
              </a:spcAft>
              <a:buClrTx/>
              <a:buNone/>
              <a:tabLst>
                <a:tab pos="3724275" algn="l"/>
              </a:tabLst>
            </a:pPr>
            <a:r>
              <a:rPr lang="en-US" sz="1300" b="1" dirty="0">
                <a:solidFill>
                  <a:schemeClr val="accent1"/>
                </a:solidFill>
                <a:latin typeface="+mn-lt"/>
              </a:rPr>
              <a:t>Derek Pines</a:t>
            </a:r>
          </a:p>
          <a:p>
            <a:pPr marL="0" indent="0" algn="ctr" eaLnBrk="0" fontAlgn="base" hangingPunct="0">
              <a:spcBef>
                <a:spcPct val="0"/>
              </a:spcBef>
              <a:spcAft>
                <a:spcPts val="200"/>
              </a:spcAft>
              <a:buClrTx/>
              <a:buNone/>
              <a:tabLst>
                <a:tab pos="3724275" algn="l"/>
              </a:tabLst>
            </a:pPr>
            <a:r>
              <a:rPr lang="en-US" sz="1000" dirty="0">
                <a:solidFill>
                  <a:srgbClr val="232333"/>
                </a:solidFill>
                <a:latin typeface="+mn-lt"/>
              </a:rPr>
              <a:t>Portfolio Manager</a:t>
            </a:r>
          </a:p>
          <a:p>
            <a:pPr marL="0" indent="0" algn="ctr" eaLnBrk="0" fontAlgn="base" hangingPunct="0">
              <a:spcBef>
                <a:spcPct val="0"/>
              </a:spcBef>
              <a:spcAft>
                <a:spcPts val="200"/>
              </a:spcAft>
              <a:buClrTx/>
              <a:buNone/>
              <a:tabLst>
                <a:tab pos="3724275" algn="l"/>
              </a:tabLst>
            </a:pPr>
            <a:r>
              <a:rPr lang="en-US" sz="1000" b="1" dirty="0">
                <a:solidFill>
                  <a:srgbClr val="232333"/>
                </a:solidFill>
                <a:latin typeface="+mn-lt"/>
              </a:rPr>
              <a:t>Bramshill Investments</a:t>
            </a:r>
            <a:endParaRPr lang="en-US" sz="1000" b="1" dirty="0">
              <a:latin typeface="+mn-lt"/>
            </a:endParaRPr>
          </a:p>
        </p:txBody>
      </p:sp>
      <p:pic>
        <p:nvPicPr>
          <p:cNvPr id="17" name="Picture 16">
            <a:extLst>
              <a:ext uri="{FF2B5EF4-FFF2-40B4-BE49-F238E27FC236}">
                <a16:creationId xmlns:a16="http://schemas.microsoft.com/office/drawing/2014/main" id="{86295DC7-990E-402B-A33A-AA103F848D7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4445" b="9999"/>
          <a:stretch/>
        </p:blipFill>
        <p:spPr>
          <a:xfrm>
            <a:off x="7187643" y="1662019"/>
            <a:ext cx="1308361" cy="1307592"/>
          </a:xfrm>
          <a:prstGeom prst="ellipse">
            <a:avLst/>
          </a:prstGeom>
        </p:spPr>
      </p:pic>
      <p:pic>
        <p:nvPicPr>
          <p:cNvPr id="18" name="Picture 17">
            <a:extLst>
              <a:ext uri="{FF2B5EF4-FFF2-40B4-BE49-F238E27FC236}">
                <a16:creationId xmlns:a16="http://schemas.microsoft.com/office/drawing/2014/main" id="{4F898ED5-3AE1-490C-9FE3-F64B3960C99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8335" r="21665"/>
          <a:stretch/>
        </p:blipFill>
        <p:spPr>
          <a:xfrm>
            <a:off x="2901430" y="1657350"/>
            <a:ext cx="1307592" cy="1307592"/>
          </a:xfrm>
          <a:prstGeom prst="ellipse">
            <a:avLst/>
          </a:prstGeom>
        </p:spPr>
      </p:pic>
      <p:sp>
        <p:nvSpPr>
          <p:cNvPr id="19" name="Content Placeholder 2">
            <a:extLst>
              <a:ext uri="{FF2B5EF4-FFF2-40B4-BE49-F238E27FC236}">
                <a16:creationId xmlns:a16="http://schemas.microsoft.com/office/drawing/2014/main" id="{1AA1854C-0675-4378-A18C-AB052905ADC7}"/>
              </a:ext>
            </a:extLst>
          </p:cNvPr>
          <p:cNvSpPr txBox="1">
            <a:spLocks/>
          </p:cNvSpPr>
          <p:nvPr/>
        </p:nvSpPr>
        <p:spPr>
          <a:xfrm>
            <a:off x="4547187" y="3086072"/>
            <a:ext cx="2211879" cy="832670"/>
          </a:xfrm>
          <a:prstGeom prst="rect">
            <a:avLst/>
          </a:prstGeom>
        </p:spPr>
        <p:txBody>
          <a:bodyPr vert="horz" lIns="91440" tIns="45720" rIns="91440" bIns="45720" rtlCol="0">
            <a:normAutofit/>
          </a:bodyPr>
          <a:lstStyle>
            <a:lvl1pPr marL="344488" indent="-344488" algn="l" defTabSz="914400" rtl="0" eaLnBrk="1" latinLnBrk="0" hangingPunct="1">
              <a:lnSpc>
                <a:spcPct val="100000"/>
              </a:lnSpc>
              <a:spcBef>
                <a:spcPts val="2400"/>
              </a:spcBef>
              <a:buClr>
                <a:schemeClr val="accent2"/>
              </a:buClr>
              <a:buFont typeface="Webdings" panose="05030102010509060703" pitchFamily="18" charset="2"/>
              <a:buChar char=""/>
              <a:defRPr sz="2000" kern="1200" baseline="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eaLnBrk="0" fontAlgn="base" hangingPunct="0">
              <a:spcBef>
                <a:spcPct val="0"/>
              </a:spcBef>
              <a:spcAft>
                <a:spcPts val="200"/>
              </a:spcAft>
              <a:buClrTx/>
              <a:buNone/>
              <a:tabLst>
                <a:tab pos="3724275" algn="l"/>
              </a:tabLst>
            </a:pPr>
            <a:r>
              <a:rPr lang="en-US" sz="1300" b="1" dirty="0">
                <a:solidFill>
                  <a:schemeClr val="accent1"/>
                </a:solidFill>
                <a:latin typeface="+mn-lt"/>
              </a:rPr>
              <a:t>William Costigan</a:t>
            </a:r>
          </a:p>
          <a:p>
            <a:pPr marL="0" indent="0" algn="ctr" eaLnBrk="0" fontAlgn="base" hangingPunct="0">
              <a:spcBef>
                <a:spcPct val="0"/>
              </a:spcBef>
              <a:spcAft>
                <a:spcPts val="200"/>
              </a:spcAft>
              <a:buClrTx/>
              <a:buNone/>
              <a:tabLst>
                <a:tab pos="3724275" algn="l"/>
              </a:tabLst>
            </a:pPr>
            <a:r>
              <a:rPr lang="en-US" sz="1000" dirty="0">
                <a:solidFill>
                  <a:srgbClr val="232333"/>
                </a:solidFill>
                <a:latin typeface="+mn-lt"/>
              </a:rPr>
              <a:t>Managing Director &amp; Portfolio Manager</a:t>
            </a:r>
          </a:p>
          <a:p>
            <a:pPr marL="0" indent="0" algn="ctr" eaLnBrk="0" fontAlgn="base" hangingPunct="0">
              <a:spcBef>
                <a:spcPct val="0"/>
              </a:spcBef>
              <a:spcAft>
                <a:spcPts val="200"/>
              </a:spcAft>
              <a:buClrTx/>
              <a:buNone/>
              <a:tabLst>
                <a:tab pos="3724275" algn="l"/>
              </a:tabLst>
            </a:pPr>
            <a:r>
              <a:rPr lang="en-US" sz="1000" b="1" dirty="0">
                <a:solidFill>
                  <a:srgbClr val="232333"/>
                </a:solidFill>
                <a:latin typeface="+mn-lt"/>
              </a:rPr>
              <a:t>Guggenheim Investments</a:t>
            </a:r>
            <a:endParaRPr lang="en-US" sz="1000" b="1" dirty="0">
              <a:latin typeface="+mn-lt"/>
            </a:endParaRPr>
          </a:p>
        </p:txBody>
      </p:sp>
      <p:pic>
        <p:nvPicPr>
          <p:cNvPr id="20" name="Picture 19">
            <a:extLst>
              <a:ext uri="{FF2B5EF4-FFF2-40B4-BE49-F238E27FC236}">
                <a16:creationId xmlns:a16="http://schemas.microsoft.com/office/drawing/2014/main" id="{4623A00C-35ED-4354-A6C2-D7AA8E2DBC87}"/>
              </a:ext>
            </a:extLst>
          </p:cNvPr>
          <p:cNvPicPr>
            <a:picLocks noChangeAspect="1"/>
          </p:cNvPicPr>
          <p:nvPr/>
        </p:nvPicPr>
        <p:blipFill rotWithShape="1">
          <a:blip r:embed="rId6">
            <a:extLst>
              <a:ext uri="{28A0092B-C50C-407E-A947-70E740481C1C}">
                <a14:useLocalDpi xmlns:a14="http://schemas.microsoft.com/office/drawing/2010/main" val="0"/>
              </a:ext>
            </a:extLst>
          </a:blip>
          <a:srcRect l="9231" r="11778"/>
          <a:stretch/>
        </p:blipFill>
        <p:spPr>
          <a:xfrm>
            <a:off x="5029200" y="1657350"/>
            <a:ext cx="1309390" cy="1307592"/>
          </a:xfrm>
          <a:prstGeom prst="ellipse">
            <a:avLst/>
          </a:prstGeom>
        </p:spPr>
      </p:pic>
    </p:spTree>
    <p:extLst>
      <p:ext uri="{BB962C8B-B14F-4D97-AF65-F5344CB8AC3E}">
        <p14:creationId xmlns:p14="http://schemas.microsoft.com/office/powerpoint/2010/main" val="173537074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High Yield Index</a:t>
            </a:r>
          </a:p>
        </p:txBody>
      </p:sp>
      <p:sp>
        <p:nvSpPr>
          <p:cNvPr id="3" name="Slide Number Placeholder 2"/>
          <p:cNvSpPr>
            <a:spLocks noGrp="1"/>
          </p:cNvSpPr>
          <p:nvPr>
            <p:ph type="sldNum" sz="quarter" idx="10"/>
          </p:nvPr>
        </p:nvSpPr>
        <p:spPr/>
        <p:txBody>
          <a:bodyPr/>
          <a:lstStyle/>
          <a:p>
            <a:fld id="{B4C7C9CF-951C-4C43-BBDD-515E622872ED}" type="slidenum">
              <a:rPr lang="en-US" smtClean="0"/>
              <a:pPr/>
              <a:t>20</a:t>
            </a:fld>
            <a:endParaRPr lang="en-US" dirty="0"/>
          </a:p>
        </p:txBody>
      </p:sp>
      <p:sp>
        <p:nvSpPr>
          <p:cNvPr id="5" name="Footer Placeholder 4"/>
          <p:cNvSpPr>
            <a:spLocks noGrp="1"/>
          </p:cNvSpPr>
          <p:nvPr>
            <p:ph type="ftr" sz="quarter" idx="11"/>
          </p:nvPr>
        </p:nvSpPr>
        <p:spPr/>
        <p:txBody>
          <a:bodyPr/>
          <a:lstStyle/>
          <a:p>
            <a:r>
              <a:rPr lang="en-US"/>
              <a:t>Guggenheim Investments</a:t>
            </a:r>
            <a:endParaRPr lang="en-US" dirty="0"/>
          </a:p>
        </p:txBody>
      </p:sp>
      <p:sp>
        <p:nvSpPr>
          <p:cNvPr id="31" name="Text Placeholder 30"/>
          <p:cNvSpPr>
            <a:spLocks noGrp="1"/>
          </p:cNvSpPr>
          <p:nvPr>
            <p:ph type="body" sz="quarter" idx="14"/>
          </p:nvPr>
        </p:nvSpPr>
        <p:spPr/>
        <p:txBody>
          <a:bodyPr>
            <a:normAutofit/>
          </a:bodyPr>
          <a:lstStyle/>
          <a:p>
            <a:pPr lvl="0" defTabSz="506413" fontAlgn="base">
              <a:spcBef>
                <a:spcPts val="1200"/>
              </a:spcBef>
              <a:spcAft>
                <a:spcPct val="0"/>
              </a:spcAft>
              <a:defRPr/>
            </a:pPr>
            <a:r>
              <a:rPr lang="en-US" sz="1200" dirty="0">
                <a:solidFill>
                  <a:srgbClr val="FFFFFF"/>
                </a:solidFill>
                <a:latin typeface="Arial" charset="0"/>
                <a:ea typeface="MS PGothic"/>
              </a:rPr>
              <a:t>High Yield Corporate Bond Spreads (bps)</a:t>
            </a:r>
          </a:p>
        </p:txBody>
      </p:sp>
      <p:sp>
        <p:nvSpPr>
          <p:cNvPr id="33" name="Text Placeholder 32"/>
          <p:cNvSpPr>
            <a:spLocks noGrp="1"/>
          </p:cNvSpPr>
          <p:nvPr>
            <p:ph type="body" sz="quarter" idx="16"/>
          </p:nvPr>
        </p:nvSpPr>
        <p:spPr/>
        <p:txBody>
          <a:bodyPr>
            <a:normAutofit fontScale="77500" lnSpcReduction="20000"/>
          </a:bodyPr>
          <a:lstStyle/>
          <a:p>
            <a:pPr lvl="0" defTabSz="506413" fontAlgn="base">
              <a:spcBef>
                <a:spcPts val="1200"/>
              </a:spcBef>
              <a:spcAft>
                <a:spcPct val="0"/>
              </a:spcAft>
              <a:defRPr/>
            </a:pPr>
            <a:r>
              <a:rPr lang="en-US" dirty="0">
                <a:solidFill>
                  <a:srgbClr val="FFFFFF"/>
                </a:solidFill>
                <a:latin typeface="Arial" charset="0"/>
                <a:ea typeface="MS PGothic"/>
              </a:rPr>
              <a:t>High Yield Corporate Bond Spread Percentiles*</a:t>
            </a:r>
          </a:p>
        </p:txBody>
      </p:sp>
      <p:sp>
        <p:nvSpPr>
          <p:cNvPr id="9" name="Text Placeholder 2"/>
          <p:cNvSpPr txBox="1">
            <a:spLocks/>
          </p:cNvSpPr>
          <p:nvPr/>
        </p:nvSpPr>
        <p:spPr>
          <a:xfrm>
            <a:off x="454032" y="4420925"/>
            <a:ext cx="8108077" cy="359306"/>
          </a:xfrm>
          <a:prstGeom prst="rect">
            <a:avLst/>
          </a:prstGeom>
        </p:spPr>
        <p:txBody>
          <a:bodyPr vert="horz" lIns="0" tIns="0" rIns="0" bIns="0" rtlCol="0" anchor="b">
            <a:noAutofit/>
          </a:bodyPr>
          <a:lstStyle>
            <a:lvl1pPr marL="0" indent="0" algn="l" defTabSz="408058" rtl="0" eaLnBrk="1" latinLnBrk="0" hangingPunct="1">
              <a:lnSpc>
                <a:spcPct val="110000"/>
              </a:lnSpc>
              <a:spcBef>
                <a:spcPts val="600"/>
              </a:spcBef>
              <a:spcAft>
                <a:spcPts val="0"/>
              </a:spcAft>
              <a:buFont typeface="Arial"/>
              <a:buNone/>
              <a:defRPr sz="1600" kern="1200">
                <a:solidFill>
                  <a:schemeClr val="tx1"/>
                </a:solidFill>
                <a:latin typeface="+mn-lt"/>
                <a:ea typeface="+mn-ea"/>
                <a:cs typeface="+mn-cs"/>
              </a:defRPr>
            </a:lvl1pPr>
            <a:lvl2pPr marL="173038" indent="-173038"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2pPr>
            <a:lvl3pPr marL="365760" indent="-182880" algn="l" defTabSz="408058" rtl="0" eaLnBrk="1" latinLnBrk="0" hangingPunct="1">
              <a:lnSpc>
                <a:spcPct val="110000"/>
              </a:lnSpc>
              <a:spcBef>
                <a:spcPts val="600"/>
              </a:spcBef>
              <a:spcAft>
                <a:spcPts val="0"/>
              </a:spcAft>
              <a:buClr>
                <a:schemeClr val="tx1"/>
              </a:buClr>
              <a:buSzPct val="80000"/>
              <a:buFont typeface="Arial" pitchFamily="34" charset="0"/>
              <a:buChar char="–"/>
              <a:defRPr sz="1600" kern="1200">
                <a:solidFill>
                  <a:schemeClr val="tx1"/>
                </a:solidFill>
                <a:latin typeface="+mn-lt"/>
                <a:ea typeface="+mn-ea"/>
                <a:cs typeface="+mn-cs"/>
              </a:defRPr>
            </a:lvl3pPr>
            <a:lvl4pPr marL="548640" indent="-179388" algn="l" defTabSz="408058" rtl="0" eaLnBrk="1" latinLnBrk="0" hangingPunct="1">
              <a:lnSpc>
                <a:spcPct val="110000"/>
              </a:lnSpc>
              <a:spcBef>
                <a:spcPts val="600"/>
              </a:spcBef>
              <a:spcAft>
                <a:spcPts val="0"/>
              </a:spcAft>
              <a:buClr>
                <a:schemeClr val="tx1"/>
              </a:buClr>
              <a:buSzPct val="80000"/>
              <a:buFont typeface="Wingdings" panose="05000000000000000000" pitchFamily="2" charset="2"/>
              <a:buChar char=""/>
              <a:defRPr sz="1600" kern="1200">
                <a:solidFill>
                  <a:schemeClr val="tx1"/>
                </a:solidFill>
                <a:latin typeface="+mn-lt"/>
                <a:ea typeface="+mn-ea"/>
                <a:cs typeface="+mn-cs"/>
              </a:defRPr>
            </a:lvl4pPr>
            <a:lvl5pPr marL="739775" indent="-182563" algn="l" defTabSz="408058" rtl="0" eaLnBrk="1" latinLnBrk="0" hangingPunct="1">
              <a:lnSpc>
                <a:spcPct val="110000"/>
              </a:lnSpc>
              <a:spcBef>
                <a:spcPts val="600"/>
              </a:spcBef>
              <a:spcAft>
                <a:spcPts val="0"/>
              </a:spcAft>
              <a:buClr>
                <a:schemeClr val="tx1"/>
              </a:buClr>
              <a:buSzPct val="80000"/>
              <a:buFont typeface="Arial" panose="020B0604020202020204" pitchFamily="34" charset="0"/>
              <a:buChar char="–"/>
              <a:defRPr sz="1600" kern="1200">
                <a:solidFill>
                  <a:schemeClr val="tx1"/>
                </a:solidFill>
                <a:latin typeface="+mn-lt"/>
                <a:ea typeface="+mn-ea"/>
                <a:cs typeface="+mn-cs"/>
              </a:defRPr>
            </a:lvl5pPr>
            <a:lvl6pPr marL="2244316" indent="-204028" algn="l" defTabSz="408058" rtl="0" eaLnBrk="1" latinLnBrk="0" hangingPunct="1">
              <a:spcBef>
                <a:spcPct val="20000"/>
              </a:spcBef>
              <a:buFont typeface="Arial"/>
              <a:buChar char="•"/>
              <a:defRPr sz="1800" kern="1200">
                <a:solidFill>
                  <a:schemeClr val="tx1"/>
                </a:solidFill>
                <a:latin typeface="+mn-lt"/>
                <a:ea typeface="+mn-ea"/>
                <a:cs typeface="+mn-cs"/>
              </a:defRPr>
            </a:lvl6pPr>
            <a:lvl7pPr marL="2652373" indent="-204028" algn="l" defTabSz="408058" rtl="0" eaLnBrk="1" latinLnBrk="0" hangingPunct="1">
              <a:spcBef>
                <a:spcPct val="20000"/>
              </a:spcBef>
              <a:buFont typeface="Arial"/>
              <a:buChar char="•"/>
              <a:defRPr sz="1800" kern="1200">
                <a:solidFill>
                  <a:schemeClr val="tx1"/>
                </a:solidFill>
                <a:latin typeface="+mn-lt"/>
                <a:ea typeface="+mn-ea"/>
                <a:cs typeface="+mn-cs"/>
              </a:defRPr>
            </a:lvl7pPr>
            <a:lvl8pPr marL="3060431" indent="-204028" algn="l" defTabSz="408058" rtl="0" eaLnBrk="1" latinLnBrk="0" hangingPunct="1">
              <a:spcBef>
                <a:spcPct val="20000"/>
              </a:spcBef>
              <a:buFont typeface="Arial"/>
              <a:buChar char="•"/>
              <a:defRPr sz="1800" kern="1200">
                <a:solidFill>
                  <a:schemeClr val="tx1"/>
                </a:solidFill>
                <a:latin typeface="+mn-lt"/>
                <a:ea typeface="+mn-ea"/>
                <a:cs typeface="+mn-cs"/>
              </a:defRPr>
            </a:lvl8pPr>
            <a:lvl9pPr marL="3468488" indent="-204028" algn="l" defTabSz="408058" rtl="0" eaLnBrk="1" latinLnBrk="0" hangingPunct="1">
              <a:spcBef>
                <a:spcPct val="20000"/>
              </a:spcBef>
              <a:buFont typeface="Arial"/>
              <a:buChar char="•"/>
              <a:defRPr sz="1800" kern="1200">
                <a:solidFill>
                  <a:schemeClr val="tx1"/>
                </a:solidFill>
                <a:latin typeface="+mn-lt"/>
                <a:ea typeface="+mn-ea"/>
                <a:cs typeface="+mn-cs"/>
              </a:defRPr>
            </a:lvl9pPr>
          </a:lstStyle>
          <a:p>
            <a:pPr>
              <a:lnSpc>
                <a:spcPct val="100000"/>
              </a:lnSpc>
              <a:spcBef>
                <a:spcPts val="0"/>
              </a:spcBef>
            </a:pPr>
            <a:r>
              <a:rPr lang="en-US" sz="800" dirty="0">
                <a:latin typeface="Arial Narrow" panose="020B0606020202030204" pitchFamily="34" charset="0"/>
              </a:rPr>
              <a:t>Source: Guggenheim Investments, Bloomberg. Data as of 11/20/2020. *Percentile calculated since inception (Jan. 1994). Shaded areas represent periods of recession. Values between June 2008 and July 2009 are averaged. . Index Legend:  Bloomberg Barclays High-Yield Corporate Bond Index.  </a:t>
            </a:r>
          </a:p>
        </p:txBody>
      </p:sp>
      <p:sp>
        <p:nvSpPr>
          <p:cNvPr id="16" name="TextBox 1">
            <a:extLst>
              <a:ext uri="{FF2B5EF4-FFF2-40B4-BE49-F238E27FC236}">
                <a16:creationId xmlns:a16="http://schemas.microsoft.com/office/drawing/2014/main" id="{5378DDDF-6D1A-4E0E-8421-73FC1B167260}"/>
              </a:ext>
            </a:extLst>
          </p:cNvPr>
          <p:cNvSpPr txBox="1"/>
          <p:nvPr/>
        </p:nvSpPr>
        <p:spPr>
          <a:xfrm>
            <a:off x="8328207" y="3007633"/>
            <a:ext cx="508512" cy="236537"/>
          </a:xfrm>
          <a:prstGeom prst="rect">
            <a:avLst/>
          </a:prstGeom>
          <a:noFill/>
        </p:spPr>
        <p:txBody>
          <a:bodyPr wrap="square" lIns="0" tIns="0" rIns="0" bIns="0"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507526"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548AB4"/>
                </a:solidFill>
                <a:effectLst/>
                <a:uLnTx/>
                <a:uFillTx/>
                <a:latin typeface="Arial" panose="020B0604020202020204" pitchFamily="34" charset="0"/>
                <a:ea typeface="+mn-ea"/>
                <a:cs typeface="Arial" panose="020B0604020202020204" pitchFamily="34" charset="0"/>
              </a:rPr>
              <a:t>Current</a:t>
            </a:r>
          </a:p>
        </p:txBody>
      </p:sp>
      <p:sp>
        <p:nvSpPr>
          <p:cNvPr id="17" name="TextBox 20">
            <a:extLst>
              <a:ext uri="{FF2B5EF4-FFF2-40B4-BE49-F238E27FC236}">
                <a16:creationId xmlns:a16="http://schemas.microsoft.com/office/drawing/2014/main" id="{9DD275AC-F9BB-478F-88AC-6B37E142C936}"/>
              </a:ext>
            </a:extLst>
          </p:cNvPr>
          <p:cNvSpPr txBox="1"/>
          <p:nvPr/>
        </p:nvSpPr>
        <p:spPr>
          <a:xfrm>
            <a:off x="4014658" y="2930690"/>
            <a:ext cx="370503" cy="157497"/>
          </a:xfrm>
          <a:prstGeom prst="rect">
            <a:avLst/>
          </a:prstGeom>
          <a:solidFill>
            <a:schemeClr val="bg1"/>
          </a:solidFill>
        </p:spPr>
        <p:txBody>
          <a:bodyPr wrap="none" lIns="0" tIns="0" rIns="0" bIns="0"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506413"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719949"/>
                </a:solidFill>
                <a:effectLst/>
                <a:uLnTx/>
                <a:uFillTx/>
                <a:latin typeface="Arial" pitchFamily="34" charset="0"/>
                <a:ea typeface="MS PGothic"/>
                <a:cs typeface="+mn-cs"/>
              </a:rPr>
              <a:t>90</a:t>
            </a:r>
            <a:r>
              <a:rPr kumimoji="0" lang="en-US" sz="800" b="1" i="0" u="none" strike="noStrike" kern="1200" cap="none" spc="0" normalizeH="0" baseline="30000" noProof="0" dirty="0">
                <a:ln>
                  <a:noFill/>
                </a:ln>
                <a:solidFill>
                  <a:srgbClr val="719949"/>
                </a:solidFill>
                <a:effectLst/>
                <a:uLnTx/>
                <a:uFillTx/>
                <a:latin typeface="Arial" pitchFamily="34" charset="0"/>
                <a:ea typeface="MS PGothic"/>
                <a:cs typeface="+mn-cs"/>
              </a:rPr>
              <a:t>th </a:t>
            </a:r>
            <a:r>
              <a:rPr kumimoji="0" lang="en-US" sz="800" b="1" i="0" u="none" strike="noStrike" kern="1200" cap="none" spc="0" normalizeH="0" baseline="0" noProof="0" dirty="0">
                <a:ln>
                  <a:noFill/>
                </a:ln>
                <a:solidFill>
                  <a:srgbClr val="719949"/>
                </a:solidFill>
                <a:effectLst/>
                <a:uLnTx/>
                <a:uFillTx/>
                <a:latin typeface="Arial" pitchFamily="34" charset="0"/>
                <a:ea typeface="MS PGothic"/>
                <a:cs typeface="+mn-cs"/>
              </a:rPr>
              <a:t>%</a:t>
            </a:r>
          </a:p>
        </p:txBody>
      </p:sp>
      <p:graphicFrame>
        <p:nvGraphicFramePr>
          <p:cNvPr id="14" name="Content Placeholder 13">
            <a:extLst>
              <a:ext uri="{FF2B5EF4-FFF2-40B4-BE49-F238E27FC236}">
                <a16:creationId xmlns:a16="http://schemas.microsoft.com/office/drawing/2014/main" id="{0FB22DFB-D5CE-421B-99C0-E03FEB37E14A}"/>
              </a:ext>
            </a:extLst>
          </p:cNvPr>
          <p:cNvGraphicFramePr>
            <a:graphicFrameLocks noGrp="1"/>
          </p:cNvGraphicFramePr>
          <p:nvPr>
            <p:ph sz="quarter" idx="12"/>
          </p:nvPr>
        </p:nvGraphicFramePr>
        <p:xfrm>
          <a:off x="457200" y="1628775"/>
          <a:ext cx="3932238" cy="263366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ontent Placeholder 14">
            <a:extLst>
              <a:ext uri="{FF2B5EF4-FFF2-40B4-BE49-F238E27FC236}">
                <a16:creationId xmlns:a16="http://schemas.microsoft.com/office/drawing/2014/main" id="{248190AA-0C98-48D8-9D27-35E092AD3DD7}"/>
              </a:ext>
            </a:extLst>
          </p:cNvPr>
          <p:cNvGraphicFramePr>
            <a:graphicFrameLocks noGrp="1"/>
          </p:cNvGraphicFramePr>
          <p:nvPr>
            <p:ph sz="quarter" idx="13"/>
          </p:nvPr>
        </p:nvGraphicFramePr>
        <p:xfrm>
          <a:off x="4754563" y="1628775"/>
          <a:ext cx="3932237" cy="263366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3065568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latin typeface="Arial" pitchFamily="34" charset="0"/>
                <a:cs typeface="Arial" pitchFamily="34" charset="0"/>
              </a:rPr>
              <a:t>Corporate Defaults Environment </a:t>
            </a:r>
            <a:endParaRPr lang="en-US" dirty="0"/>
          </a:p>
        </p:txBody>
      </p:sp>
      <p:sp>
        <p:nvSpPr>
          <p:cNvPr id="12" name="Slide Number Placeholder 11"/>
          <p:cNvSpPr>
            <a:spLocks noGrp="1"/>
          </p:cNvSpPr>
          <p:nvPr>
            <p:ph type="sldNum" sz="quarter" idx="10"/>
          </p:nvPr>
        </p:nvSpPr>
        <p:spPr/>
        <p:txBody>
          <a:bodyPr/>
          <a:lstStyle/>
          <a:p>
            <a:fld id="{E63499AC-C9B9-4DBA-8CF9-13A3C9258B3A}" type="slidenum">
              <a:rPr lang="en-US" smtClean="0"/>
              <a:pPr/>
              <a:t>21</a:t>
            </a:fld>
            <a:endParaRPr lang="en-US" dirty="0"/>
          </a:p>
        </p:txBody>
      </p:sp>
      <p:sp>
        <p:nvSpPr>
          <p:cNvPr id="10" name="Footer Placeholder 9"/>
          <p:cNvSpPr>
            <a:spLocks noGrp="1"/>
          </p:cNvSpPr>
          <p:nvPr>
            <p:ph type="ftr" sz="quarter" idx="11"/>
          </p:nvPr>
        </p:nvSpPr>
        <p:spPr/>
        <p:txBody>
          <a:bodyPr/>
          <a:lstStyle/>
          <a:p>
            <a:r>
              <a:rPr lang="en-US"/>
              <a:t>Guggenheim Investments</a:t>
            </a:r>
            <a:endParaRPr lang="en-US" dirty="0"/>
          </a:p>
        </p:txBody>
      </p:sp>
      <p:sp>
        <p:nvSpPr>
          <p:cNvPr id="7" name="Rectangle 6"/>
          <p:cNvSpPr/>
          <p:nvPr/>
        </p:nvSpPr>
        <p:spPr>
          <a:xfrm>
            <a:off x="454032" y="2188639"/>
            <a:ext cx="3504026" cy="296711"/>
          </a:xfrm>
          <a:prstGeom prst="rect">
            <a:avLst/>
          </a:prstGeom>
          <a:noFill/>
          <a:ln w="9525" cap="flat" cmpd="sng" algn="ctr">
            <a:noFill/>
            <a:prstDash val="solid"/>
          </a:ln>
          <a:effectLst/>
        </p:spPr>
        <p:style>
          <a:lnRef idx="1">
            <a:schemeClr val="accent1"/>
          </a:lnRef>
          <a:fillRef idx="3">
            <a:schemeClr val="accent1"/>
          </a:fillRef>
          <a:effectRef idx="2">
            <a:schemeClr val="accent1"/>
          </a:effectRef>
          <a:fontRef idx="minor">
            <a:schemeClr val="lt1"/>
          </a:fontRef>
        </p:style>
        <p:txBody>
          <a:bodyPr lIns="0" tIns="0" rIns="0" bIns="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506413"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53284F"/>
                </a:solidFill>
                <a:effectLst/>
                <a:uLnTx/>
                <a:uFillTx/>
                <a:latin typeface="Arial" panose="020B0604020202020204"/>
                <a:ea typeface="+mn-ea"/>
                <a:cs typeface="+mn-cs"/>
              </a:rPr>
              <a:t>Top 10 Largest High Yield Defaults YTD</a:t>
            </a:r>
            <a:r>
              <a:rPr kumimoji="0" lang="en-US" sz="800" b="1" i="0" u="none" strike="noStrike" kern="1200" cap="none" spc="0" normalizeH="0" baseline="30000" noProof="0" dirty="0">
                <a:ln>
                  <a:noFill/>
                </a:ln>
                <a:solidFill>
                  <a:srgbClr val="53284F"/>
                </a:solidFill>
                <a:effectLst/>
                <a:uLnTx/>
                <a:uFillTx/>
                <a:latin typeface="Arial" panose="020B0604020202020204"/>
                <a:ea typeface="+mn-ea"/>
                <a:cs typeface="+mn-cs"/>
              </a:rPr>
              <a:t>2</a:t>
            </a:r>
          </a:p>
        </p:txBody>
      </p:sp>
      <p:graphicFrame>
        <p:nvGraphicFramePr>
          <p:cNvPr id="9" name="Table 8">
            <a:extLst>
              <a:ext uri="{FF2B5EF4-FFF2-40B4-BE49-F238E27FC236}">
                <a16:creationId xmlns:a16="http://schemas.microsoft.com/office/drawing/2014/main" id="{49099CC3-4B06-478C-A4F9-875FA0DA3761}"/>
              </a:ext>
            </a:extLst>
          </p:cNvPr>
          <p:cNvGraphicFramePr>
            <a:graphicFrameLocks noGrp="1"/>
          </p:cNvGraphicFramePr>
          <p:nvPr/>
        </p:nvGraphicFramePr>
        <p:xfrm>
          <a:off x="454033" y="2448213"/>
          <a:ext cx="4882241" cy="1708785"/>
        </p:xfrm>
        <a:graphic>
          <a:graphicData uri="http://schemas.openxmlformats.org/drawingml/2006/table">
            <a:tbl>
              <a:tblPr firstRow="1" bandRow="1"/>
              <a:tblGrid>
                <a:gridCol w="600107">
                  <a:extLst>
                    <a:ext uri="{9D8B030D-6E8A-4147-A177-3AD203B41FA5}">
                      <a16:colId xmlns:a16="http://schemas.microsoft.com/office/drawing/2014/main" val="3612049889"/>
                    </a:ext>
                  </a:extLst>
                </a:gridCol>
                <a:gridCol w="1636834">
                  <a:extLst>
                    <a:ext uri="{9D8B030D-6E8A-4147-A177-3AD203B41FA5}">
                      <a16:colId xmlns:a16="http://schemas.microsoft.com/office/drawing/2014/main" val="1010906437"/>
                    </a:ext>
                  </a:extLst>
                </a:gridCol>
                <a:gridCol w="1287121">
                  <a:extLst>
                    <a:ext uri="{9D8B030D-6E8A-4147-A177-3AD203B41FA5}">
                      <a16:colId xmlns:a16="http://schemas.microsoft.com/office/drawing/2014/main" val="1055844968"/>
                    </a:ext>
                  </a:extLst>
                </a:gridCol>
                <a:gridCol w="1358179">
                  <a:extLst>
                    <a:ext uri="{9D8B030D-6E8A-4147-A177-3AD203B41FA5}">
                      <a16:colId xmlns:a16="http://schemas.microsoft.com/office/drawing/2014/main" val="3678639286"/>
                    </a:ext>
                  </a:extLst>
                </a:gridCol>
              </a:tblGrid>
              <a:tr h="106800">
                <a:tc>
                  <a:txBody>
                    <a:bodyPr/>
                    <a:lstStyle/>
                    <a:p>
                      <a:pPr algn="l" rtl="0" fontAlgn="b"/>
                      <a:r>
                        <a:rPr lang="en-US" sz="800" b="1" i="0" u="none" strike="noStrike" dirty="0">
                          <a:solidFill>
                            <a:srgbClr val="FFFFFF"/>
                          </a:solidFill>
                          <a:effectLst/>
                          <a:latin typeface="+mj-lt"/>
                        </a:rPr>
                        <a:t>Date</a:t>
                      </a:r>
                    </a:p>
                  </a:txBody>
                  <a:tcPr marL="9525" marR="9525" marT="9525" marB="0" anchor="ctr">
                    <a:lnL>
                      <a:noFill/>
                    </a:lnL>
                    <a:lnR>
                      <a:noFill/>
                    </a:lnR>
                    <a:lnT w="19050" cap="flat" cmpd="sng" algn="ctr">
                      <a:solidFill>
                        <a:srgbClr val="646464"/>
                      </a:solidFill>
                      <a:prstDash val="solid"/>
                      <a:round/>
                      <a:headEnd type="none" w="med" len="med"/>
                      <a:tailEnd type="none" w="med" len="med"/>
                    </a:lnT>
                    <a:lnB w="19050" cap="flat" cmpd="sng" algn="ctr">
                      <a:solidFill>
                        <a:srgbClr val="646464"/>
                      </a:solidFill>
                      <a:prstDash val="solid"/>
                      <a:round/>
                      <a:headEnd type="none" w="med" len="med"/>
                      <a:tailEnd type="none" w="med" len="med"/>
                    </a:lnB>
                    <a:solidFill>
                      <a:srgbClr val="53284F"/>
                    </a:solidFill>
                  </a:tcPr>
                </a:tc>
                <a:tc>
                  <a:txBody>
                    <a:bodyPr/>
                    <a:lstStyle/>
                    <a:p>
                      <a:pPr algn="l" rtl="0" fontAlgn="b"/>
                      <a:r>
                        <a:rPr lang="en-US" sz="800" b="1" i="0" u="none" strike="noStrike" dirty="0">
                          <a:solidFill>
                            <a:srgbClr val="FFFFFF"/>
                          </a:solidFill>
                          <a:effectLst/>
                          <a:latin typeface="+mj-lt"/>
                        </a:rPr>
                        <a:t>Company</a:t>
                      </a:r>
                    </a:p>
                  </a:txBody>
                  <a:tcPr marL="9525" marR="9525" marT="9525" marB="0" anchor="ctr">
                    <a:lnL>
                      <a:noFill/>
                    </a:lnL>
                    <a:lnR>
                      <a:noFill/>
                    </a:lnR>
                    <a:lnT w="19050" cap="flat" cmpd="sng" algn="ctr">
                      <a:solidFill>
                        <a:srgbClr val="646464"/>
                      </a:solidFill>
                      <a:prstDash val="solid"/>
                      <a:round/>
                      <a:headEnd type="none" w="med" len="med"/>
                      <a:tailEnd type="none" w="med" len="med"/>
                    </a:lnT>
                    <a:lnB w="19050" cap="flat" cmpd="sng" algn="ctr">
                      <a:solidFill>
                        <a:srgbClr val="646464"/>
                      </a:solidFill>
                      <a:prstDash val="solid"/>
                      <a:round/>
                      <a:headEnd type="none" w="med" len="med"/>
                      <a:tailEnd type="none" w="med" len="med"/>
                    </a:lnB>
                    <a:solidFill>
                      <a:srgbClr val="53284F"/>
                    </a:solidFill>
                  </a:tcPr>
                </a:tc>
                <a:tc>
                  <a:txBody>
                    <a:bodyPr/>
                    <a:lstStyle/>
                    <a:p>
                      <a:pPr algn="l" rtl="0" fontAlgn="b"/>
                      <a:r>
                        <a:rPr lang="en-US" sz="800" b="1" i="0" u="none" strike="noStrike" dirty="0">
                          <a:solidFill>
                            <a:srgbClr val="FFFFFF"/>
                          </a:solidFill>
                          <a:effectLst/>
                          <a:latin typeface="+mj-lt"/>
                        </a:rPr>
                        <a:t> Total Debt ($</a:t>
                      </a:r>
                      <a:r>
                        <a:rPr lang="en-US" sz="800" b="1" i="0" u="none" strike="noStrike" dirty="0" err="1">
                          <a:solidFill>
                            <a:srgbClr val="FFFFFF"/>
                          </a:solidFill>
                          <a:effectLst/>
                          <a:latin typeface="+mj-lt"/>
                        </a:rPr>
                        <a:t>mn</a:t>
                      </a:r>
                      <a:r>
                        <a:rPr lang="en-US" sz="800" b="1" i="0" u="none" strike="noStrike" dirty="0">
                          <a:solidFill>
                            <a:srgbClr val="FFFFFF"/>
                          </a:solidFill>
                          <a:effectLst/>
                          <a:latin typeface="+mj-lt"/>
                        </a:rPr>
                        <a:t>) </a:t>
                      </a:r>
                    </a:p>
                  </a:txBody>
                  <a:tcPr marL="9525" marR="9525" marT="9525" marB="0" anchor="ctr">
                    <a:lnL>
                      <a:noFill/>
                    </a:lnL>
                    <a:lnR>
                      <a:noFill/>
                    </a:lnR>
                    <a:lnT w="19050" cap="flat" cmpd="sng" algn="ctr">
                      <a:solidFill>
                        <a:srgbClr val="646464"/>
                      </a:solidFill>
                      <a:prstDash val="solid"/>
                      <a:round/>
                      <a:headEnd type="none" w="med" len="med"/>
                      <a:tailEnd type="none" w="med" len="med"/>
                    </a:lnT>
                    <a:lnB w="19050" cap="flat" cmpd="sng" algn="ctr">
                      <a:solidFill>
                        <a:srgbClr val="646464"/>
                      </a:solidFill>
                      <a:prstDash val="solid"/>
                      <a:round/>
                      <a:headEnd type="none" w="med" len="med"/>
                      <a:tailEnd type="none" w="med" len="med"/>
                    </a:lnB>
                    <a:solidFill>
                      <a:srgbClr val="53284F"/>
                    </a:solidFill>
                  </a:tcPr>
                </a:tc>
                <a:tc>
                  <a:txBody>
                    <a:bodyPr/>
                    <a:lstStyle/>
                    <a:p>
                      <a:pPr algn="l" rtl="0" fontAlgn="b"/>
                      <a:r>
                        <a:rPr lang="en-US" sz="800" b="1" i="0" u="none" strike="noStrike" dirty="0">
                          <a:solidFill>
                            <a:srgbClr val="FFFFFF"/>
                          </a:solidFill>
                          <a:effectLst/>
                          <a:latin typeface="+mj-lt"/>
                        </a:rPr>
                        <a:t>Industry</a:t>
                      </a:r>
                    </a:p>
                  </a:txBody>
                  <a:tcPr marL="9525" marR="9525" marT="9525" marB="0" anchor="ctr">
                    <a:lnL>
                      <a:noFill/>
                    </a:lnL>
                    <a:lnR>
                      <a:noFill/>
                    </a:lnR>
                    <a:lnT w="19050" cap="flat" cmpd="sng" algn="ctr">
                      <a:solidFill>
                        <a:srgbClr val="646464"/>
                      </a:solidFill>
                      <a:prstDash val="solid"/>
                      <a:round/>
                      <a:headEnd type="none" w="med" len="med"/>
                      <a:tailEnd type="none" w="med" len="med"/>
                    </a:lnT>
                    <a:lnB w="19050" cap="flat" cmpd="sng" algn="ctr">
                      <a:solidFill>
                        <a:srgbClr val="646464"/>
                      </a:solidFill>
                      <a:prstDash val="solid"/>
                      <a:round/>
                      <a:headEnd type="none" w="med" len="med"/>
                      <a:tailEnd type="none" w="med" len="med"/>
                    </a:lnB>
                    <a:solidFill>
                      <a:srgbClr val="53284F"/>
                    </a:solidFill>
                  </a:tcPr>
                </a:tc>
                <a:extLst>
                  <a:ext uri="{0D108BD9-81ED-4DB2-BD59-A6C34878D82A}">
                    <a16:rowId xmlns:a16="http://schemas.microsoft.com/office/drawing/2014/main" val="627932405"/>
                  </a:ext>
                </a:extLst>
              </a:tr>
              <a:tr h="106800">
                <a:tc>
                  <a:txBody>
                    <a:bodyPr/>
                    <a:lstStyle/>
                    <a:p>
                      <a:pPr algn="l" rtl="0" fontAlgn="b"/>
                      <a:r>
                        <a:rPr lang="en-US" sz="800" b="0" i="0" u="none" strike="noStrike" dirty="0">
                          <a:solidFill>
                            <a:srgbClr val="646464"/>
                          </a:solidFill>
                          <a:effectLst/>
                          <a:latin typeface="+mj-lt"/>
                        </a:rPr>
                        <a:t>15-Mar</a:t>
                      </a:r>
                    </a:p>
                  </a:txBody>
                  <a:tcPr marL="9525" marR="9525" marT="9525" marB="0" anchor="ctr">
                    <a:lnL>
                      <a:noFill/>
                    </a:lnL>
                    <a:lnR>
                      <a:noFill/>
                    </a:lnR>
                    <a:lnT w="19050" cap="flat" cmpd="sng" algn="ctr">
                      <a:solidFill>
                        <a:srgbClr val="646464"/>
                      </a:solidFill>
                      <a:prstDash val="solid"/>
                      <a:round/>
                      <a:headEnd type="none" w="med" len="med"/>
                      <a:tailEnd type="none" w="med" len="med"/>
                    </a:lnT>
                    <a:lnB>
                      <a:noFill/>
                    </a:lnB>
                    <a:solidFill>
                      <a:srgbClr val="EAEAEA"/>
                    </a:solidFill>
                  </a:tcPr>
                </a:tc>
                <a:tc>
                  <a:txBody>
                    <a:bodyPr/>
                    <a:lstStyle/>
                    <a:p>
                      <a:pPr algn="l" rtl="0" fontAlgn="b"/>
                      <a:r>
                        <a:rPr lang="en-US" sz="800" b="0" i="0" u="none" strike="noStrike" dirty="0">
                          <a:solidFill>
                            <a:srgbClr val="646464"/>
                          </a:solidFill>
                          <a:effectLst/>
                          <a:latin typeface="+mj-lt"/>
                        </a:rPr>
                        <a:t>Frontier Communications</a:t>
                      </a:r>
                    </a:p>
                  </a:txBody>
                  <a:tcPr marL="9525" marR="9525" marT="9525" marB="0" anchor="ctr">
                    <a:lnL>
                      <a:noFill/>
                    </a:lnL>
                    <a:lnR>
                      <a:noFill/>
                    </a:lnR>
                    <a:lnT w="19050" cap="flat" cmpd="sng" algn="ctr">
                      <a:solidFill>
                        <a:srgbClr val="646464"/>
                      </a:solidFill>
                      <a:prstDash val="solid"/>
                      <a:round/>
                      <a:headEnd type="none" w="med" len="med"/>
                      <a:tailEnd type="none" w="med" len="med"/>
                    </a:lnT>
                    <a:lnB>
                      <a:noFill/>
                    </a:lnB>
                    <a:solidFill>
                      <a:srgbClr val="EAEAEA"/>
                    </a:solidFill>
                  </a:tcPr>
                </a:tc>
                <a:tc>
                  <a:txBody>
                    <a:bodyPr/>
                    <a:lstStyle/>
                    <a:p>
                      <a:pPr algn="l" rtl="0" fontAlgn="b"/>
                      <a:r>
                        <a:rPr lang="en-US" sz="800" b="0" i="0" u="none" strike="noStrike" dirty="0">
                          <a:solidFill>
                            <a:srgbClr val="646464"/>
                          </a:solidFill>
                          <a:effectLst/>
                          <a:latin typeface="+mj-lt"/>
                        </a:rPr>
                        <a:t>16,691</a:t>
                      </a:r>
                    </a:p>
                  </a:txBody>
                  <a:tcPr marL="9525" marR="9525" marT="9525" marB="0" anchor="ctr">
                    <a:lnL>
                      <a:noFill/>
                    </a:lnL>
                    <a:lnR>
                      <a:noFill/>
                    </a:lnR>
                    <a:lnT w="19050" cap="flat" cmpd="sng" algn="ctr">
                      <a:solidFill>
                        <a:srgbClr val="646464"/>
                      </a:solidFill>
                      <a:prstDash val="solid"/>
                      <a:round/>
                      <a:headEnd type="none" w="med" len="med"/>
                      <a:tailEnd type="none" w="med" len="med"/>
                    </a:lnT>
                    <a:lnB>
                      <a:noFill/>
                    </a:lnB>
                    <a:solidFill>
                      <a:srgbClr val="EAEAEA"/>
                    </a:solidFill>
                  </a:tcPr>
                </a:tc>
                <a:tc>
                  <a:txBody>
                    <a:bodyPr/>
                    <a:lstStyle/>
                    <a:p>
                      <a:pPr algn="l" rtl="0" fontAlgn="b"/>
                      <a:r>
                        <a:rPr lang="en-US" sz="800" b="0" i="0" u="none" strike="noStrike">
                          <a:solidFill>
                            <a:srgbClr val="646464"/>
                          </a:solidFill>
                          <a:effectLst/>
                          <a:latin typeface="+mj-lt"/>
                        </a:rPr>
                        <a:t>Telecommunications</a:t>
                      </a:r>
                    </a:p>
                  </a:txBody>
                  <a:tcPr marL="9525" marR="9525" marT="9525" marB="0" anchor="ctr">
                    <a:lnL>
                      <a:noFill/>
                    </a:lnL>
                    <a:lnR>
                      <a:noFill/>
                    </a:lnR>
                    <a:lnT w="19050" cap="flat" cmpd="sng" algn="ctr">
                      <a:solidFill>
                        <a:srgbClr val="646464"/>
                      </a:solidFill>
                      <a:prstDash val="solid"/>
                      <a:round/>
                      <a:headEnd type="none" w="med" len="med"/>
                      <a:tailEnd type="none" w="med" len="med"/>
                    </a:lnT>
                    <a:lnB>
                      <a:noFill/>
                    </a:lnB>
                    <a:solidFill>
                      <a:srgbClr val="EAEAEA"/>
                    </a:solidFill>
                  </a:tcPr>
                </a:tc>
                <a:extLst>
                  <a:ext uri="{0D108BD9-81ED-4DB2-BD59-A6C34878D82A}">
                    <a16:rowId xmlns:a16="http://schemas.microsoft.com/office/drawing/2014/main" val="3643843717"/>
                  </a:ext>
                </a:extLst>
              </a:tr>
              <a:tr h="106800">
                <a:tc>
                  <a:txBody>
                    <a:bodyPr/>
                    <a:lstStyle/>
                    <a:p>
                      <a:pPr algn="l" rtl="0" fontAlgn="b"/>
                      <a:r>
                        <a:rPr lang="en-US" sz="800" b="0" i="0" u="none" strike="noStrike" dirty="0">
                          <a:solidFill>
                            <a:srgbClr val="646464"/>
                          </a:solidFill>
                          <a:effectLst/>
                          <a:latin typeface="+mj-lt"/>
                        </a:rPr>
                        <a:t>15-Apr</a:t>
                      </a:r>
                    </a:p>
                  </a:txBody>
                  <a:tcPr marL="9525" marR="9525" marT="9525" marB="0" anchor="ctr">
                    <a:lnL>
                      <a:noFill/>
                    </a:lnL>
                    <a:lnR>
                      <a:noFill/>
                    </a:lnR>
                    <a:lnT>
                      <a:noFill/>
                    </a:lnT>
                    <a:lnB>
                      <a:noFill/>
                    </a:lnB>
                  </a:tcPr>
                </a:tc>
                <a:tc>
                  <a:txBody>
                    <a:bodyPr/>
                    <a:lstStyle/>
                    <a:p>
                      <a:pPr algn="l" rtl="0" fontAlgn="b"/>
                      <a:r>
                        <a:rPr lang="en-US" sz="800" b="0" i="0" u="none" strike="noStrike" dirty="0">
                          <a:solidFill>
                            <a:srgbClr val="646464"/>
                          </a:solidFill>
                          <a:effectLst/>
                          <a:latin typeface="+mj-lt"/>
                        </a:rPr>
                        <a:t>Intelsat Jackson</a:t>
                      </a:r>
                    </a:p>
                  </a:txBody>
                  <a:tcPr marL="9525" marR="9525" marT="9525" marB="0" anchor="ctr">
                    <a:lnL>
                      <a:noFill/>
                    </a:lnL>
                    <a:lnR>
                      <a:noFill/>
                    </a:lnR>
                    <a:lnT>
                      <a:noFill/>
                    </a:lnT>
                    <a:lnB>
                      <a:noFill/>
                    </a:lnB>
                  </a:tcPr>
                </a:tc>
                <a:tc>
                  <a:txBody>
                    <a:bodyPr/>
                    <a:lstStyle/>
                    <a:p>
                      <a:pPr algn="l" rtl="0" fontAlgn="b"/>
                      <a:r>
                        <a:rPr lang="en-US" sz="800" b="0" i="0" u="none" strike="noStrike" dirty="0">
                          <a:solidFill>
                            <a:srgbClr val="646464"/>
                          </a:solidFill>
                          <a:effectLst/>
                          <a:latin typeface="+mj-lt"/>
                        </a:rPr>
                        <a:t>14,426</a:t>
                      </a:r>
                    </a:p>
                  </a:txBody>
                  <a:tcPr marL="9525" marR="9525" marT="9525" marB="0" anchor="ctr">
                    <a:lnL>
                      <a:noFill/>
                    </a:lnL>
                    <a:lnR>
                      <a:noFill/>
                    </a:lnR>
                    <a:lnT>
                      <a:noFill/>
                    </a:lnT>
                    <a:lnB>
                      <a:noFill/>
                    </a:lnB>
                  </a:tcPr>
                </a:tc>
                <a:tc>
                  <a:txBody>
                    <a:bodyPr/>
                    <a:lstStyle/>
                    <a:p>
                      <a:pPr algn="l" rtl="0" fontAlgn="b"/>
                      <a:r>
                        <a:rPr lang="en-US" sz="800" b="0" i="0" u="none" strike="noStrike">
                          <a:solidFill>
                            <a:srgbClr val="646464"/>
                          </a:solidFill>
                          <a:effectLst/>
                          <a:latin typeface="+mj-lt"/>
                        </a:rPr>
                        <a:t>Cable and Satellite</a:t>
                      </a:r>
                    </a:p>
                  </a:txBody>
                  <a:tcPr marL="9525" marR="9525" marT="9525" marB="0" anchor="ctr">
                    <a:lnL>
                      <a:noFill/>
                    </a:lnL>
                    <a:lnR>
                      <a:noFill/>
                    </a:lnR>
                    <a:lnT>
                      <a:noFill/>
                    </a:lnT>
                    <a:lnB>
                      <a:noFill/>
                    </a:lnB>
                  </a:tcPr>
                </a:tc>
                <a:extLst>
                  <a:ext uri="{0D108BD9-81ED-4DB2-BD59-A6C34878D82A}">
                    <a16:rowId xmlns:a16="http://schemas.microsoft.com/office/drawing/2014/main" val="2163727098"/>
                  </a:ext>
                </a:extLst>
              </a:tr>
              <a:tr h="106800">
                <a:tc>
                  <a:txBody>
                    <a:bodyPr/>
                    <a:lstStyle/>
                    <a:p>
                      <a:pPr algn="l" rtl="0" fontAlgn="b"/>
                      <a:r>
                        <a:rPr lang="en-US" sz="800" b="0" i="0" u="none" strike="noStrike" dirty="0">
                          <a:solidFill>
                            <a:srgbClr val="646464"/>
                          </a:solidFill>
                          <a:effectLst/>
                          <a:latin typeface="+mj-lt"/>
                        </a:rPr>
                        <a:t>15-Jun</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dirty="0">
                          <a:solidFill>
                            <a:srgbClr val="646464"/>
                          </a:solidFill>
                          <a:effectLst/>
                          <a:latin typeface="+mj-lt"/>
                        </a:rPr>
                        <a:t>Chesapeake Energy</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dirty="0">
                          <a:solidFill>
                            <a:srgbClr val="646464"/>
                          </a:solidFill>
                          <a:effectLst/>
                          <a:latin typeface="+mj-lt"/>
                        </a:rPr>
                        <a:t>5,983</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a:solidFill>
                            <a:srgbClr val="646464"/>
                          </a:solidFill>
                          <a:effectLst/>
                          <a:latin typeface="+mj-lt"/>
                        </a:rPr>
                        <a:t>Energy</a:t>
                      </a:r>
                    </a:p>
                  </a:txBody>
                  <a:tcPr marL="9525" marR="9525" marT="9525" marB="0" anchor="ctr">
                    <a:lnL>
                      <a:noFill/>
                    </a:lnL>
                    <a:lnR>
                      <a:noFill/>
                    </a:lnR>
                    <a:lnT>
                      <a:noFill/>
                    </a:lnT>
                    <a:lnB>
                      <a:noFill/>
                    </a:lnB>
                    <a:solidFill>
                      <a:srgbClr val="EAEAEA"/>
                    </a:solidFill>
                  </a:tcPr>
                </a:tc>
                <a:extLst>
                  <a:ext uri="{0D108BD9-81ED-4DB2-BD59-A6C34878D82A}">
                    <a16:rowId xmlns:a16="http://schemas.microsoft.com/office/drawing/2014/main" val="2943148017"/>
                  </a:ext>
                </a:extLst>
              </a:tr>
              <a:tr h="106800">
                <a:tc>
                  <a:txBody>
                    <a:bodyPr/>
                    <a:lstStyle/>
                    <a:p>
                      <a:pPr algn="l" rtl="0" fontAlgn="b"/>
                      <a:r>
                        <a:rPr lang="en-US" sz="800" b="0" i="0" u="none" strike="noStrike" dirty="0">
                          <a:solidFill>
                            <a:srgbClr val="646464"/>
                          </a:solidFill>
                          <a:effectLst/>
                          <a:latin typeface="+mj-lt"/>
                        </a:rPr>
                        <a:t>1-Jun</a:t>
                      </a:r>
                    </a:p>
                  </a:txBody>
                  <a:tcPr marL="9525" marR="9525" marT="9525" marB="0" anchor="ctr">
                    <a:lnL>
                      <a:noFill/>
                    </a:lnL>
                    <a:lnR>
                      <a:noFill/>
                    </a:lnR>
                    <a:lnT>
                      <a:noFill/>
                    </a:lnT>
                    <a:lnB>
                      <a:noFill/>
                    </a:lnB>
                  </a:tcPr>
                </a:tc>
                <a:tc>
                  <a:txBody>
                    <a:bodyPr/>
                    <a:lstStyle/>
                    <a:p>
                      <a:pPr algn="l" rtl="0" fontAlgn="b"/>
                      <a:r>
                        <a:rPr lang="en-US" sz="800" b="0" i="0" u="none" strike="noStrike" dirty="0" err="1">
                          <a:solidFill>
                            <a:srgbClr val="646464"/>
                          </a:solidFill>
                          <a:effectLst/>
                          <a:latin typeface="+mj-lt"/>
                        </a:rPr>
                        <a:t>Valaris</a:t>
                      </a:r>
                      <a:endParaRPr lang="en-US" sz="800" b="0" i="0" u="none" strike="noStrike" dirty="0">
                        <a:solidFill>
                          <a:srgbClr val="646464"/>
                        </a:solidFill>
                        <a:effectLst/>
                        <a:latin typeface="+mj-lt"/>
                      </a:endParaRPr>
                    </a:p>
                  </a:txBody>
                  <a:tcPr marL="9525" marR="9525" marT="9525" marB="0" anchor="ctr">
                    <a:lnL>
                      <a:noFill/>
                    </a:lnL>
                    <a:lnR>
                      <a:noFill/>
                    </a:lnR>
                    <a:lnT>
                      <a:noFill/>
                    </a:lnT>
                    <a:lnB>
                      <a:noFill/>
                    </a:lnB>
                  </a:tcPr>
                </a:tc>
                <a:tc>
                  <a:txBody>
                    <a:bodyPr/>
                    <a:lstStyle/>
                    <a:p>
                      <a:pPr algn="l" rtl="0" fontAlgn="b"/>
                      <a:r>
                        <a:rPr lang="en-US" sz="800" b="0" i="0" u="none" strike="noStrike" dirty="0">
                          <a:solidFill>
                            <a:srgbClr val="646464"/>
                          </a:solidFill>
                          <a:effectLst/>
                          <a:latin typeface="+mj-lt"/>
                        </a:rPr>
                        <a:t>5,666</a:t>
                      </a:r>
                    </a:p>
                  </a:txBody>
                  <a:tcPr marL="9525" marR="9525" marT="9525" marB="0" anchor="ctr">
                    <a:lnL>
                      <a:noFill/>
                    </a:lnL>
                    <a:lnR>
                      <a:noFill/>
                    </a:lnR>
                    <a:lnT>
                      <a:noFill/>
                    </a:lnT>
                    <a:lnB>
                      <a:noFill/>
                    </a:lnB>
                  </a:tcPr>
                </a:tc>
                <a:tc>
                  <a:txBody>
                    <a:bodyPr/>
                    <a:lstStyle/>
                    <a:p>
                      <a:pPr algn="l" rtl="0" fontAlgn="b"/>
                      <a:r>
                        <a:rPr lang="en-US" sz="800" b="0" i="0" u="none" strike="noStrike">
                          <a:solidFill>
                            <a:srgbClr val="646464"/>
                          </a:solidFill>
                          <a:effectLst/>
                          <a:latin typeface="+mj-lt"/>
                        </a:rPr>
                        <a:t>Energy</a:t>
                      </a:r>
                    </a:p>
                  </a:txBody>
                  <a:tcPr marL="9525" marR="9525" marT="9525" marB="0" anchor="ctr">
                    <a:lnL>
                      <a:noFill/>
                    </a:lnL>
                    <a:lnR>
                      <a:noFill/>
                    </a:lnR>
                    <a:lnT>
                      <a:noFill/>
                    </a:lnT>
                    <a:lnB>
                      <a:noFill/>
                    </a:lnB>
                  </a:tcPr>
                </a:tc>
                <a:extLst>
                  <a:ext uri="{0D108BD9-81ED-4DB2-BD59-A6C34878D82A}">
                    <a16:rowId xmlns:a16="http://schemas.microsoft.com/office/drawing/2014/main" val="4245025470"/>
                  </a:ext>
                </a:extLst>
              </a:tr>
              <a:tr h="106800">
                <a:tc>
                  <a:txBody>
                    <a:bodyPr/>
                    <a:lstStyle/>
                    <a:p>
                      <a:pPr algn="l" rtl="0" fontAlgn="b"/>
                      <a:r>
                        <a:rPr lang="en-US" sz="800" b="0" i="0" u="none" strike="noStrike" dirty="0">
                          <a:solidFill>
                            <a:srgbClr val="646464"/>
                          </a:solidFill>
                          <a:effectLst/>
                          <a:latin typeface="+mj-lt"/>
                        </a:rPr>
                        <a:t>29-May</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dirty="0">
                          <a:solidFill>
                            <a:srgbClr val="646464"/>
                          </a:solidFill>
                          <a:effectLst/>
                          <a:latin typeface="+mj-lt"/>
                        </a:rPr>
                        <a:t>California Resources</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dirty="0">
                          <a:solidFill>
                            <a:srgbClr val="646464"/>
                          </a:solidFill>
                          <a:effectLst/>
                          <a:latin typeface="+mj-lt"/>
                        </a:rPr>
                        <a:t>4,354</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a:solidFill>
                            <a:srgbClr val="646464"/>
                          </a:solidFill>
                          <a:effectLst/>
                          <a:latin typeface="+mj-lt"/>
                        </a:rPr>
                        <a:t>Energy</a:t>
                      </a:r>
                    </a:p>
                  </a:txBody>
                  <a:tcPr marL="9525" marR="9525" marT="9525" marB="0" anchor="ctr">
                    <a:lnL>
                      <a:noFill/>
                    </a:lnL>
                    <a:lnR>
                      <a:noFill/>
                    </a:lnR>
                    <a:lnT>
                      <a:noFill/>
                    </a:lnT>
                    <a:lnB>
                      <a:noFill/>
                    </a:lnB>
                    <a:solidFill>
                      <a:srgbClr val="EAEAEA"/>
                    </a:solidFill>
                  </a:tcPr>
                </a:tc>
                <a:extLst>
                  <a:ext uri="{0D108BD9-81ED-4DB2-BD59-A6C34878D82A}">
                    <a16:rowId xmlns:a16="http://schemas.microsoft.com/office/drawing/2014/main" val="392489579"/>
                  </a:ext>
                </a:extLst>
              </a:tr>
              <a:tr h="106800">
                <a:tc>
                  <a:txBody>
                    <a:bodyPr/>
                    <a:lstStyle/>
                    <a:p>
                      <a:pPr algn="l" rtl="0" fontAlgn="b"/>
                      <a:r>
                        <a:rPr lang="en-US" sz="800" b="0" i="0" u="none" strike="noStrike" dirty="0">
                          <a:solidFill>
                            <a:srgbClr val="646464"/>
                          </a:solidFill>
                          <a:effectLst/>
                          <a:latin typeface="+mj-lt"/>
                        </a:rPr>
                        <a:t>15-Apr</a:t>
                      </a:r>
                    </a:p>
                  </a:txBody>
                  <a:tcPr marL="9525" marR="9525" marT="9525" marB="0" anchor="ctr">
                    <a:lnL>
                      <a:noFill/>
                    </a:lnL>
                    <a:lnR>
                      <a:noFill/>
                    </a:lnR>
                    <a:lnT>
                      <a:noFill/>
                    </a:lnT>
                    <a:lnB>
                      <a:noFill/>
                    </a:lnB>
                  </a:tcPr>
                </a:tc>
                <a:tc>
                  <a:txBody>
                    <a:bodyPr/>
                    <a:lstStyle/>
                    <a:p>
                      <a:pPr algn="l" rtl="0" fontAlgn="b"/>
                      <a:r>
                        <a:rPr lang="en-US" sz="800" b="0" i="0" u="none" strike="noStrike" dirty="0">
                          <a:solidFill>
                            <a:srgbClr val="646464"/>
                          </a:solidFill>
                          <a:effectLst/>
                          <a:latin typeface="+mj-lt"/>
                        </a:rPr>
                        <a:t>Neiman Marcus</a:t>
                      </a:r>
                    </a:p>
                  </a:txBody>
                  <a:tcPr marL="9525" marR="9525" marT="9525" marB="0" anchor="ctr">
                    <a:lnL>
                      <a:noFill/>
                    </a:lnL>
                    <a:lnR>
                      <a:noFill/>
                    </a:lnR>
                    <a:lnT>
                      <a:noFill/>
                    </a:lnT>
                    <a:lnB>
                      <a:noFill/>
                    </a:lnB>
                  </a:tcPr>
                </a:tc>
                <a:tc>
                  <a:txBody>
                    <a:bodyPr/>
                    <a:lstStyle/>
                    <a:p>
                      <a:pPr algn="l" rtl="0" fontAlgn="b"/>
                      <a:r>
                        <a:rPr lang="en-US" sz="800" b="0" i="0" u="none" strike="noStrike" dirty="0">
                          <a:solidFill>
                            <a:srgbClr val="646464"/>
                          </a:solidFill>
                          <a:effectLst/>
                          <a:latin typeface="+mj-lt"/>
                        </a:rPr>
                        <a:t>4,306</a:t>
                      </a:r>
                    </a:p>
                  </a:txBody>
                  <a:tcPr marL="9525" marR="9525" marT="9525" marB="0" anchor="ctr">
                    <a:lnL>
                      <a:noFill/>
                    </a:lnL>
                    <a:lnR>
                      <a:noFill/>
                    </a:lnR>
                    <a:lnT>
                      <a:noFill/>
                    </a:lnT>
                    <a:lnB>
                      <a:noFill/>
                    </a:lnB>
                  </a:tcPr>
                </a:tc>
                <a:tc>
                  <a:txBody>
                    <a:bodyPr/>
                    <a:lstStyle/>
                    <a:p>
                      <a:pPr algn="l" rtl="0" fontAlgn="b"/>
                      <a:r>
                        <a:rPr lang="en-US" sz="800" b="0" i="0" u="none" strike="noStrike" dirty="0">
                          <a:solidFill>
                            <a:srgbClr val="646464"/>
                          </a:solidFill>
                          <a:effectLst/>
                          <a:latin typeface="+mj-lt"/>
                        </a:rPr>
                        <a:t>Retail</a:t>
                      </a:r>
                    </a:p>
                  </a:txBody>
                  <a:tcPr marL="9525" marR="9525" marT="9525" marB="0" anchor="ctr">
                    <a:lnL>
                      <a:noFill/>
                    </a:lnL>
                    <a:lnR>
                      <a:noFill/>
                    </a:lnR>
                    <a:lnT>
                      <a:noFill/>
                    </a:lnT>
                    <a:lnB>
                      <a:noFill/>
                    </a:lnB>
                  </a:tcPr>
                </a:tc>
                <a:extLst>
                  <a:ext uri="{0D108BD9-81ED-4DB2-BD59-A6C34878D82A}">
                    <a16:rowId xmlns:a16="http://schemas.microsoft.com/office/drawing/2014/main" val="86467822"/>
                  </a:ext>
                </a:extLst>
              </a:tr>
              <a:tr h="106800">
                <a:tc>
                  <a:txBody>
                    <a:bodyPr/>
                    <a:lstStyle/>
                    <a:p>
                      <a:pPr algn="l" rtl="0" fontAlgn="b"/>
                      <a:r>
                        <a:rPr lang="en-US" sz="800" b="0" i="0" u="none" strike="noStrike" dirty="0">
                          <a:solidFill>
                            <a:srgbClr val="646464"/>
                          </a:solidFill>
                          <a:effectLst/>
                          <a:latin typeface="+mj-lt"/>
                        </a:rPr>
                        <a:t>15-Apr</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dirty="0">
                          <a:solidFill>
                            <a:srgbClr val="646464"/>
                          </a:solidFill>
                          <a:effectLst/>
                          <a:latin typeface="+mj-lt"/>
                        </a:rPr>
                        <a:t>JC Penney</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dirty="0">
                          <a:solidFill>
                            <a:srgbClr val="646464"/>
                          </a:solidFill>
                          <a:effectLst/>
                          <a:latin typeface="+mj-lt"/>
                        </a:rPr>
                        <a:t>3,742</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dirty="0">
                          <a:solidFill>
                            <a:srgbClr val="646464"/>
                          </a:solidFill>
                          <a:effectLst/>
                          <a:latin typeface="+mj-lt"/>
                        </a:rPr>
                        <a:t>Retail</a:t>
                      </a:r>
                    </a:p>
                  </a:txBody>
                  <a:tcPr marL="9525" marR="9525" marT="9525" marB="0" anchor="ctr">
                    <a:lnL>
                      <a:noFill/>
                    </a:lnL>
                    <a:lnR>
                      <a:noFill/>
                    </a:lnR>
                    <a:lnT>
                      <a:noFill/>
                    </a:lnT>
                    <a:lnB>
                      <a:noFill/>
                    </a:lnB>
                    <a:solidFill>
                      <a:srgbClr val="EAEAEA"/>
                    </a:solidFill>
                  </a:tcPr>
                </a:tc>
                <a:extLst>
                  <a:ext uri="{0D108BD9-81ED-4DB2-BD59-A6C34878D82A}">
                    <a16:rowId xmlns:a16="http://schemas.microsoft.com/office/drawing/2014/main" val="1630155908"/>
                  </a:ext>
                </a:extLst>
              </a:tr>
              <a:tr h="106800">
                <a:tc>
                  <a:txBody>
                    <a:bodyPr/>
                    <a:lstStyle/>
                    <a:p>
                      <a:pPr algn="l" rtl="0" fontAlgn="b"/>
                      <a:r>
                        <a:rPr lang="en-US" sz="800" b="0" i="0" u="none" strike="noStrike" dirty="0">
                          <a:solidFill>
                            <a:srgbClr val="646464"/>
                          </a:solidFill>
                          <a:effectLst/>
                          <a:latin typeface="+mj-lt"/>
                        </a:rPr>
                        <a:t>23-May</a:t>
                      </a:r>
                    </a:p>
                  </a:txBody>
                  <a:tcPr marL="9525" marR="9525" marT="9525" marB="0" anchor="ctr">
                    <a:lnL>
                      <a:noFill/>
                    </a:lnL>
                    <a:lnR>
                      <a:noFill/>
                    </a:lnR>
                    <a:lnT>
                      <a:noFill/>
                    </a:lnT>
                    <a:lnB>
                      <a:noFill/>
                    </a:lnB>
                  </a:tcPr>
                </a:tc>
                <a:tc>
                  <a:txBody>
                    <a:bodyPr/>
                    <a:lstStyle/>
                    <a:p>
                      <a:pPr algn="l" rtl="0" fontAlgn="b"/>
                      <a:r>
                        <a:rPr lang="en-US" sz="800" b="0" i="0" u="none" strike="noStrike">
                          <a:solidFill>
                            <a:srgbClr val="646464"/>
                          </a:solidFill>
                          <a:effectLst/>
                          <a:latin typeface="+mj-lt"/>
                        </a:rPr>
                        <a:t>Hertz</a:t>
                      </a:r>
                    </a:p>
                  </a:txBody>
                  <a:tcPr marL="9525" marR="9525" marT="9525" marB="0" anchor="ctr">
                    <a:lnL>
                      <a:noFill/>
                    </a:lnL>
                    <a:lnR>
                      <a:noFill/>
                    </a:lnR>
                    <a:lnT>
                      <a:noFill/>
                    </a:lnT>
                    <a:lnB>
                      <a:noFill/>
                    </a:lnB>
                  </a:tcPr>
                </a:tc>
                <a:tc>
                  <a:txBody>
                    <a:bodyPr/>
                    <a:lstStyle/>
                    <a:p>
                      <a:pPr algn="l" rtl="0" fontAlgn="b"/>
                      <a:r>
                        <a:rPr lang="en-US" sz="800" b="0" i="0" u="none" strike="noStrike" dirty="0">
                          <a:solidFill>
                            <a:srgbClr val="646464"/>
                          </a:solidFill>
                          <a:effectLst/>
                          <a:latin typeface="+mj-lt"/>
                        </a:rPr>
                        <a:t>3,734</a:t>
                      </a:r>
                    </a:p>
                  </a:txBody>
                  <a:tcPr marL="9525" marR="9525" marT="9525" marB="0" anchor="ctr">
                    <a:lnL>
                      <a:noFill/>
                    </a:lnL>
                    <a:lnR>
                      <a:noFill/>
                    </a:lnR>
                    <a:lnT>
                      <a:noFill/>
                    </a:lnT>
                    <a:lnB>
                      <a:noFill/>
                    </a:lnB>
                  </a:tcPr>
                </a:tc>
                <a:tc>
                  <a:txBody>
                    <a:bodyPr/>
                    <a:lstStyle/>
                    <a:p>
                      <a:pPr algn="l" rtl="0" fontAlgn="b"/>
                      <a:r>
                        <a:rPr lang="en-US" sz="800" b="0" i="0" u="none" strike="noStrike" dirty="0">
                          <a:solidFill>
                            <a:srgbClr val="646464"/>
                          </a:solidFill>
                          <a:effectLst/>
                          <a:latin typeface="+mj-lt"/>
                        </a:rPr>
                        <a:t>Services</a:t>
                      </a:r>
                    </a:p>
                  </a:txBody>
                  <a:tcPr marL="9525" marR="9525" marT="9525" marB="0" anchor="ctr">
                    <a:lnL>
                      <a:noFill/>
                    </a:lnL>
                    <a:lnR>
                      <a:noFill/>
                    </a:lnR>
                    <a:lnT>
                      <a:noFill/>
                    </a:lnT>
                    <a:lnB>
                      <a:noFill/>
                    </a:lnB>
                  </a:tcPr>
                </a:tc>
                <a:extLst>
                  <a:ext uri="{0D108BD9-81ED-4DB2-BD59-A6C34878D82A}">
                    <a16:rowId xmlns:a16="http://schemas.microsoft.com/office/drawing/2014/main" val="1023097591"/>
                  </a:ext>
                </a:extLst>
              </a:tr>
              <a:tr h="106800">
                <a:tc>
                  <a:txBody>
                    <a:bodyPr/>
                    <a:lstStyle/>
                    <a:p>
                      <a:pPr algn="l" rtl="0" fontAlgn="b"/>
                      <a:r>
                        <a:rPr lang="en-US" sz="800" b="0" i="0" u="none" strike="noStrike" dirty="0">
                          <a:solidFill>
                            <a:srgbClr val="646464"/>
                          </a:solidFill>
                          <a:effectLst/>
                          <a:latin typeface="+mj-lt"/>
                        </a:rPr>
                        <a:t>30-Jul</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dirty="0">
                          <a:solidFill>
                            <a:srgbClr val="646464"/>
                          </a:solidFill>
                          <a:effectLst/>
                          <a:latin typeface="+mj-lt"/>
                        </a:rPr>
                        <a:t>Noble Drilling</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dirty="0">
                          <a:solidFill>
                            <a:srgbClr val="646464"/>
                          </a:solidFill>
                          <a:effectLst/>
                          <a:latin typeface="+mj-lt"/>
                        </a:rPr>
                        <a:t>3,433</a:t>
                      </a:r>
                    </a:p>
                  </a:txBody>
                  <a:tcPr marL="9525" marR="9525" marT="9525" marB="0" anchor="ctr">
                    <a:lnL>
                      <a:noFill/>
                    </a:lnL>
                    <a:lnR>
                      <a:noFill/>
                    </a:lnR>
                    <a:lnT>
                      <a:noFill/>
                    </a:lnT>
                    <a:lnB>
                      <a:noFill/>
                    </a:lnB>
                    <a:solidFill>
                      <a:srgbClr val="EAEAEA"/>
                    </a:solidFill>
                  </a:tcPr>
                </a:tc>
                <a:tc>
                  <a:txBody>
                    <a:bodyPr/>
                    <a:lstStyle/>
                    <a:p>
                      <a:pPr algn="l" rtl="0" fontAlgn="b"/>
                      <a:r>
                        <a:rPr lang="en-US" sz="800" b="0" i="0" u="none" strike="noStrike" dirty="0">
                          <a:solidFill>
                            <a:srgbClr val="646464"/>
                          </a:solidFill>
                          <a:effectLst/>
                          <a:latin typeface="+mj-lt"/>
                        </a:rPr>
                        <a:t>Energy</a:t>
                      </a:r>
                    </a:p>
                  </a:txBody>
                  <a:tcPr marL="9525" marR="9525" marT="9525" marB="0" anchor="ctr">
                    <a:lnL>
                      <a:noFill/>
                    </a:lnL>
                    <a:lnR>
                      <a:noFill/>
                    </a:lnR>
                    <a:lnT>
                      <a:noFill/>
                    </a:lnT>
                    <a:lnB>
                      <a:noFill/>
                    </a:lnB>
                    <a:solidFill>
                      <a:srgbClr val="EAEAEA"/>
                    </a:solidFill>
                  </a:tcPr>
                </a:tc>
                <a:extLst>
                  <a:ext uri="{0D108BD9-81ED-4DB2-BD59-A6C34878D82A}">
                    <a16:rowId xmlns:a16="http://schemas.microsoft.com/office/drawing/2014/main" val="3391104878"/>
                  </a:ext>
                </a:extLst>
              </a:tr>
              <a:tr h="106800">
                <a:tc>
                  <a:txBody>
                    <a:bodyPr/>
                    <a:lstStyle/>
                    <a:p>
                      <a:pPr algn="l" rtl="0" fontAlgn="b"/>
                      <a:r>
                        <a:rPr lang="en-US" sz="800" b="0" i="0" u="none" strike="noStrike" dirty="0">
                          <a:solidFill>
                            <a:srgbClr val="646464"/>
                          </a:solidFill>
                          <a:effectLst/>
                          <a:latin typeface="+mj-lt"/>
                        </a:rPr>
                        <a:t>30-Jun</a:t>
                      </a:r>
                    </a:p>
                  </a:txBody>
                  <a:tcPr marL="9525" marR="9525" marT="9525" marB="0" anchor="ctr">
                    <a:lnL>
                      <a:noFill/>
                    </a:lnL>
                    <a:lnR>
                      <a:noFill/>
                    </a:lnR>
                    <a:lnT>
                      <a:noFill/>
                    </a:lnT>
                    <a:lnB>
                      <a:noFill/>
                    </a:lnB>
                  </a:tcPr>
                </a:tc>
                <a:tc>
                  <a:txBody>
                    <a:bodyPr/>
                    <a:lstStyle/>
                    <a:p>
                      <a:pPr algn="l" rtl="0" fontAlgn="b"/>
                      <a:r>
                        <a:rPr lang="en-US" sz="800" b="0" i="0" u="none" strike="noStrike">
                          <a:solidFill>
                            <a:srgbClr val="646464"/>
                          </a:solidFill>
                          <a:effectLst/>
                          <a:latin typeface="+mj-lt"/>
                        </a:rPr>
                        <a:t>Seadrill</a:t>
                      </a:r>
                    </a:p>
                  </a:txBody>
                  <a:tcPr marL="9525" marR="9525" marT="9525" marB="0" anchor="ctr">
                    <a:lnL>
                      <a:noFill/>
                    </a:lnL>
                    <a:lnR>
                      <a:noFill/>
                    </a:lnR>
                    <a:lnT>
                      <a:noFill/>
                    </a:lnT>
                    <a:lnB>
                      <a:noFill/>
                    </a:lnB>
                  </a:tcPr>
                </a:tc>
                <a:tc>
                  <a:txBody>
                    <a:bodyPr/>
                    <a:lstStyle/>
                    <a:p>
                      <a:pPr algn="l" rtl="0" fontAlgn="b"/>
                      <a:r>
                        <a:rPr lang="en-US" sz="800" b="0" i="0" u="none" strike="noStrike" dirty="0">
                          <a:solidFill>
                            <a:srgbClr val="646464"/>
                          </a:solidFill>
                          <a:effectLst/>
                          <a:latin typeface="+mj-lt"/>
                        </a:rPr>
                        <a:t>2,593</a:t>
                      </a:r>
                    </a:p>
                  </a:txBody>
                  <a:tcPr marL="9525" marR="9525" marT="9525" marB="0" anchor="ctr">
                    <a:lnL>
                      <a:noFill/>
                    </a:lnL>
                    <a:lnR>
                      <a:noFill/>
                    </a:lnR>
                    <a:lnT>
                      <a:noFill/>
                    </a:lnT>
                    <a:lnB>
                      <a:noFill/>
                    </a:lnB>
                  </a:tcPr>
                </a:tc>
                <a:tc>
                  <a:txBody>
                    <a:bodyPr/>
                    <a:lstStyle/>
                    <a:p>
                      <a:pPr algn="l" rtl="0" fontAlgn="b"/>
                      <a:r>
                        <a:rPr lang="en-US" sz="800" b="0" i="0" u="none" strike="noStrike" dirty="0">
                          <a:solidFill>
                            <a:srgbClr val="646464"/>
                          </a:solidFill>
                          <a:effectLst/>
                          <a:latin typeface="+mj-lt"/>
                        </a:rPr>
                        <a:t>Energy</a:t>
                      </a:r>
                    </a:p>
                  </a:txBody>
                  <a:tcPr marL="9525" marR="9525" marT="9525" marB="0" anchor="ctr">
                    <a:lnL>
                      <a:noFill/>
                    </a:lnL>
                    <a:lnR>
                      <a:noFill/>
                    </a:lnR>
                    <a:lnT>
                      <a:noFill/>
                    </a:lnT>
                    <a:lnB>
                      <a:noFill/>
                    </a:lnB>
                  </a:tcPr>
                </a:tc>
                <a:extLst>
                  <a:ext uri="{0D108BD9-81ED-4DB2-BD59-A6C34878D82A}">
                    <a16:rowId xmlns:a16="http://schemas.microsoft.com/office/drawing/2014/main" val="3781830332"/>
                  </a:ext>
                </a:extLst>
              </a:tr>
              <a:tr h="106800">
                <a:tc>
                  <a:txBody>
                    <a:bodyPr/>
                    <a:lstStyle/>
                    <a:p>
                      <a:pPr algn="l" fontAlgn="b"/>
                      <a:r>
                        <a:rPr lang="en-US" sz="800" b="0" i="0" u="none" strike="noStrike">
                          <a:solidFill>
                            <a:srgbClr val="000000"/>
                          </a:solidFill>
                          <a:effectLst/>
                          <a:latin typeface="+mj-lt"/>
                        </a:rPr>
                        <a:t> </a:t>
                      </a:r>
                    </a:p>
                  </a:txBody>
                  <a:tcPr marL="9525" marR="9525" marT="9525" marB="0" anchor="ctr">
                    <a:lnL>
                      <a:noFill/>
                    </a:lnL>
                    <a:lnR>
                      <a:noFill/>
                    </a:lnR>
                    <a:lnT>
                      <a:noFill/>
                    </a:lnT>
                    <a:lnB>
                      <a:noFill/>
                    </a:lnB>
                    <a:solidFill>
                      <a:srgbClr val="EAEAEA"/>
                    </a:solidFill>
                  </a:tcPr>
                </a:tc>
                <a:tc>
                  <a:txBody>
                    <a:bodyPr/>
                    <a:lstStyle/>
                    <a:p>
                      <a:pPr algn="l" rtl="0" fontAlgn="b"/>
                      <a:r>
                        <a:rPr lang="en-US" sz="800" b="1" i="0" u="none" strike="noStrike" dirty="0">
                          <a:solidFill>
                            <a:srgbClr val="646464"/>
                          </a:solidFill>
                          <a:effectLst/>
                          <a:latin typeface="+mj-lt"/>
                        </a:rPr>
                        <a:t>Total</a:t>
                      </a:r>
                    </a:p>
                  </a:txBody>
                  <a:tcPr marL="9525" marR="9525" marT="9525" marB="0" anchor="ctr">
                    <a:lnL>
                      <a:noFill/>
                    </a:lnL>
                    <a:lnR>
                      <a:noFill/>
                    </a:lnR>
                    <a:lnT>
                      <a:noFill/>
                    </a:lnT>
                    <a:lnB>
                      <a:noFill/>
                    </a:lnB>
                    <a:solidFill>
                      <a:srgbClr val="EAEAEA"/>
                    </a:solidFill>
                  </a:tcPr>
                </a:tc>
                <a:tc>
                  <a:txBody>
                    <a:bodyPr/>
                    <a:lstStyle/>
                    <a:p>
                      <a:pPr algn="l" rtl="0" fontAlgn="b"/>
                      <a:r>
                        <a:rPr lang="en-US" sz="800" b="1" i="0" u="none" strike="noStrike" dirty="0">
                          <a:solidFill>
                            <a:srgbClr val="646464"/>
                          </a:solidFill>
                          <a:effectLst/>
                          <a:latin typeface="+mj-lt"/>
                        </a:rPr>
                        <a:t>64,926</a:t>
                      </a:r>
                    </a:p>
                  </a:txBody>
                  <a:tcPr marL="9525" marR="9525" marT="9525" marB="0" anchor="ctr">
                    <a:lnL>
                      <a:noFill/>
                    </a:lnL>
                    <a:lnR>
                      <a:noFill/>
                    </a:lnR>
                    <a:lnT>
                      <a:noFill/>
                    </a:lnT>
                    <a:lnB>
                      <a:noFill/>
                    </a:lnB>
                    <a:solidFill>
                      <a:srgbClr val="EAEAEA"/>
                    </a:solidFill>
                  </a:tcPr>
                </a:tc>
                <a:tc>
                  <a:txBody>
                    <a:bodyPr/>
                    <a:lstStyle/>
                    <a:p>
                      <a:pPr algn="l" fontAlgn="b"/>
                      <a:r>
                        <a:rPr lang="en-US" sz="800" b="0" i="0" u="none" strike="noStrike" dirty="0">
                          <a:solidFill>
                            <a:srgbClr val="000000"/>
                          </a:solidFill>
                          <a:effectLst/>
                          <a:latin typeface="+mj-lt"/>
                        </a:rPr>
                        <a:t> </a:t>
                      </a:r>
                    </a:p>
                  </a:txBody>
                  <a:tcPr marL="9525" marR="9525" marT="9525" marB="0" anchor="ctr">
                    <a:lnL>
                      <a:noFill/>
                    </a:lnL>
                    <a:lnR>
                      <a:noFill/>
                    </a:lnR>
                    <a:lnT>
                      <a:noFill/>
                    </a:lnT>
                    <a:lnB>
                      <a:noFill/>
                    </a:lnB>
                    <a:solidFill>
                      <a:srgbClr val="EAEAEA"/>
                    </a:solidFill>
                  </a:tcPr>
                </a:tc>
                <a:extLst>
                  <a:ext uri="{0D108BD9-81ED-4DB2-BD59-A6C34878D82A}">
                    <a16:rowId xmlns:a16="http://schemas.microsoft.com/office/drawing/2014/main" val="3484384091"/>
                  </a:ext>
                </a:extLst>
              </a:tr>
              <a:tr h="106800">
                <a:tc>
                  <a:txBody>
                    <a:bodyPr/>
                    <a:lstStyle/>
                    <a:p>
                      <a:pPr algn="l" fontAlgn="b"/>
                      <a:r>
                        <a:rPr lang="en-US" sz="800" b="0" i="0" u="none" strike="noStrike">
                          <a:solidFill>
                            <a:srgbClr val="000000"/>
                          </a:solidFill>
                          <a:effectLst/>
                          <a:latin typeface="+mj-lt"/>
                        </a:rPr>
                        <a:t> </a:t>
                      </a:r>
                    </a:p>
                  </a:txBody>
                  <a:tcPr marL="9525" marR="9525" marT="9525" marB="0" anchor="ctr">
                    <a:lnL>
                      <a:noFill/>
                    </a:lnL>
                    <a:lnR>
                      <a:noFill/>
                    </a:lnR>
                    <a:lnT>
                      <a:noFill/>
                    </a:lnT>
                    <a:lnB w="19050" cap="flat" cmpd="sng" algn="ctr">
                      <a:solidFill>
                        <a:srgbClr val="646464"/>
                      </a:solidFill>
                      <a:prstDash val="solid"/>
                      <a:round/>
                      <a:headEnd type="none" w="med" len="med"/>
                      <a:tailEnd type="none" w="med" len="med"/>
                    </a:lnB>
                  </a:tcPr>
                </a:tc>
                <a:tc>
                  <a:txBody>
                    <a:bodyPr/>
                    <a:lstStyle/>
                    <a:p>
                      <a:pPr algn="l" rtl="0" fontAlgn="b"/>
                      <a:r>
                        <a:rPr lang="en-US" sz="800" b="1" i="0" u="none" strike="noStrike" dirty="0">
                          <a:solidFill>
                            <a:srgbClr val="646464"/>
                          </a:solidFill>
                          <a:effectLst/>
                          <a:latin typeface="+mj-lt"/>
                        </a:rPr>
                        <a:t>% of Total YTD Defaults</a:t>
                      </a:r>
                    </a:p>
                  </a:txBody>
                  <a:tcPr marL="9525" marR="9525" marT="9525" marB="0" anchor="ctr">
                    <a:lnL>
                      <a:noFill/>
                    </a:lnL>
                    <a:lnR>
                      <a:noFill/>
                    </a:lnR>
                    <a:lnT>
                      <a:noFill/>
                    </a:lnT>
                    <a:lnB w="19050" cap="flat" cmpd="sng" algn="ctr">
                      <a:solidFill>
                        <a:srgbClr val="646464"/>
                      </a:solidFill>
                      <a:prstDash val="solid"/>
                      <a:round/>
                      <a:headEnd type="none" w="med" len="med"/>
                      <a:tailEnd type="none" w="med" len="med"/>
                    </a:lnB>
                  </a:tcPr>
                </a:tc>
                <a:tc>
                  <a:txBody>
                    <a:bodyPr/>
                    <a:lstStyle/>
                    <a:p>
                      <a:pPr algn="l" rtl="0" fontAlgn="b"/>
                      <a:r>
                        <a:rPr lang="en-US" sz="800" b="1" i="0" u="none" strike="noStrike" dirty="0">
                          <a:solidFill>
                            <a:srgbClr val="646464"/>
                          </a:solidFill>
                          <a:effectLst/>
                          <a:latin typeface="+mj-lt"/>
                        </a:rPr>
                        <a:t>57%</a:t>
                      </a:r>
                    </a:p>
                  </a:txBody>
                  <a:tcPr marL="9525" marR="9525" marT="9525" marB="0" anchor="ctr">
                    <a:lnL>
                      <a:noFill/>
                    </a:lnL>
                    <a:lnR>
                      <a:noFill/>
                    </a:lnR>
                    <a:lnT>
                      <a:noFill/>
                    </a:lnT>
                    <a:lnB w="19050" cap="flat" cmpd="sng" algn="ctr">
                      <a:solidFill>
                        <a:srgbClr val="646464"/>
                      </a:solidFill>
                      <a:prstDash val="solid"/>
                      <a:round/>
                      <a:headEnd type="none" w="med" len="med"/>
                      <a:tailEnd type="none" w="med" len="med"/>
                    </a:lnB>
                  </a:tcPr>
                </a:tc>
                <a:tc>
                  <a:txBody>
                    <a:bodyPr/>
                    <a:lstStyle/>
                    <a:p>
                      <a:pPr algn="l" fontAlgn="b"/>
                      <a:r>
                        <a:rPr lang="en-US" sz="800" b="0" i="0" u="none" strike="noStrike" dirty="0">
                          <a:solidFill>
                            <a:srgbClr val="000000"/>
                          </a:solidFill>
                          <a:effectLst/>
                          <a:latin typeface="+mj-lt"/>
                        </a:rPr>
                        <a:t> </a:t>
                      </a:r>
                    </a:p>
                  </a:txBody>
                  <a:tcPr marL="9525" marR="9525" marT="9525" marB="0" anchor="ctr">
                    <a:lnL>
                      <a:noFill/>
                    </a:lnL>
                    <a:lnR>
                      <a:noFill/>
                    </a:lnR>
                    <a:lnT>
                      <a:noFill/>
                    </a:lnT>
                    <a:lnB w="19050" cap="flat" cmpd="sng" algn="ctr">
                      <a:solidFill>
                        <a:srgbClr val="646464"/>
                      </a:solidFill>
                      <a:prstDash val="solid"/>
                      <a:round/>
                      <a:headEnd type="none" w="med" len="med"/>
                      <a:tailEnd type="none" w="med" len="med"/>
                    </a:lnB>
                  </a:tcPr>
                </a:tc>
                <a:extLst>
                  <a:ext uri="{0D108BD9-81ED-4DB2-BD59-A6C34878D82A}">
                    <a16:rowId xmlns:a16="http://schemas.microsoft.com/office/drawing/2014/main" val="3616654504"/>
                  </a:ext>
                </a:extLst>
              </a:tr>
            </a:tbl>
          </a:graphicData>
        </a:graphic>
      </p:graphicFrame>
      <p:sp>
        <p:nvSpPr>
          <p:cNvPr id="13" name="Rectangle 12"/>
          <p:cNvSpPr/>
          <p:nvPr/>
        </p:nvSpPr>
        <p:spPr>
          <a:xfrm>
            <a:off x="5646324" y="1261872"/>
            <a:ext cx="3035715" cy="279943"/>
          </a:xfrm>
          <a:prstGeom prst="rect">
            <a:avLst/>
          </a:prstGeom>
          <a:noFill/>
          <a:ln w="9525" cap="flat" cmpd="sng" algn="ctr">
            <a:noFill/>
            <a:prstDash val="solid"/>
          </a:ln>
          <a:effectLst/>
        </p:spPr>
        <p:style>
          <a:lnRef idx="1">
            <a:schemeClr val="accent1"/>
          </a:lnRef>
          <a:fillRef idx="3">
            <a:schemeClr val="accent1"/>
          </a:fillRef>
          <a:effectRef idx="2">
            <a:schemeClr val="accent1"/>
          </a:effectRef>
          <a:fontRef idx="minor">
            <a:schemeClr val="lt1"/>
          </a:fontRef>
        </p:style>
        <p:txBody>
          <a:bodyPr lIns="0" tIns="0" rIns="0" bIns="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506413"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53284F"/>
                </a:solidFill>
                <a:effectLst/>
                <a:uLnTx/>
                <a:uFillTx/>
                <a:latin typeface="Arial" panose="020B0604020202020204"/>
                <a:ea typeface="+mn-ea"/>
                <a:cs typeface="+mn-cs"/>
              </a:rPr>
              <a:t>High Yield Bonds Priced &lt; $80</a:t>
            </a:r>
            <a:endParaRPr kumimoji="0" lang="en-US" sz="1400" b="1" i="0" u="none" strike="noStrike" kern="1200" cap="none" spc="0" normalizeH="0" baseline="30000" noProof="0" dirty="0">
              <a:ln>
                <a:noFill/>
              </a:ln>
              <a:solidFill>
                <a:srgbClr val="53284F"/>
              </a:solidFill>
              <a:effectLst/>
              <a:uLnTx/>
              <a:uFillTx/>
              <a:latin typeface="Arial" panose="020B0604020202020204"/>
              <a:ea typeface="+mn-ea"/>
              <a:cs typeface="+mn-cs"/>
            </a:endParaRPr>
          </a:p>
          <a:p>
            <a:pPr marL="0" marR="0" lvl="0" indent="0" algn="ctr" defTabSz="506413" rtl="0" eaLnBrk="1" fontAlgn="base" latinLnBrk="0" hangingPunct="1">
              <a:lnSpc>
                <a:spcPct val="15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53284F"/>
                </a:solidFill>
                <a:effectLst/>
                <a:uLnTx/>
                <a:uFillTx/>
                <a:latin typeface="Arial" panose="020B0604020202020204"/>
                <a:ea typeface="+mn-ea"/>
                <a:cs typeface="+mn-cs"/>
              </a:rPr>
              <a:t>Represents 4.1% of the US HY Market</a:t>
            </a:r>
            <a:r>
              <a:rPr kumimoji="0" lang="en-US" sz="1000" b="1" i="0" u="none" strike="noStrike" kern="1200" cap="none" spc="0" normalizeH="0" baseline="30000" noProof="0" dirty="0">
                <a:ln>
                  <a:noFill/>
                </a:ln>
                <a:solidFill>
                  <a:srgbClr val="53284F"/>
                </a:solidFill>
                <a:effectLst/>
                <a:uLnTx/>
                <a:uFillTx/>
                <a:latin typeface="Arial" panose="020B0604020202020204"/>
                <a:ea typeface="+mn-ea"/>
                <a:cs typeface="+mn-cs"/>
              </a:rPr>
              <a:t>3</a:t>
            </a:r>
          </a:p>
        </p:txBody>
      </p:sp>
      <p:graphicFrame>
        <p:nvGraphicFramePr>
          <p:cNvPr id="14" name="Chart 13">
            <a:extLst>
              <a:ext uri="{FF2B5EF4-FFF2-40B4-BE49-F238E27FC236}">
                <a16:creationId xmlns:a16="http://schemas.microsoft.com/office/drawing/2014/main" id="{D1EFD2A2-C1A3-405A-8EA5-50B692483D89}"/>
              </a:ext>
            </a:extLst>
          </p:cNvPr>
          <p:cNvGraphicFramePr>
            <a:graphicFrameLocks/>
          </p:cNvGraphicFramePr>
          <p:nvPr/>
        </p:nvGraphicFramePr>
        <p:xfrm>
          <a:off x="5646324" y="1697757"/>
          <a:ext cx="3199964" cy="2594778"/>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 Placeholder 2"/>
          <p:cNvSpPr txBox="1">
            <a:spLocks/>
          </p:cNvSpPr>
          <p:nvPr/>
        </p:nvSpPr>
        <p:spPr>
          <a:xfrm>
            <a:off x="454032" y="4420925"/>
            <a:ext cx="8108077" cy="359306"/>
          </a:xfrm>
          <a:prstGeom prst="rect">
            <a:avLst/>
          </a:prstGeom>
        </p:spPr>
        <p:txBody>
          <a:bodyPr vert="horz" lIns="0" tIns="0" rIns="0" bIns="0" rtlCol="0" anchor="b">
            <a:noAutofit/>
          </a:bodyPr>
          <a:lstStyle>
            <a:lvl1pPr marL="0" indent="0" algn="l" defTabSz="408058" rtl="0" eaLnBrk="1" latinLnBrk="0" hangingPunct="1">
              <a:lnSpc>
                <a:spcPct val="110000"/>
              </a:lnSpc>
              <a:spcBef>
                <a:spcPts val="600"/>
              </a:spcBef>
              <a:spcAft>
                <a:spcPts val="0"/>
              </a:spcAft>
              <a:buFont typeface="Arial"/>
              <a:buNone/>
              <a:defRPr sz="1600" kern="1200">
                <a:solidFill>
                  <a:schemeClr val="tx1"/>
                </a:solidFill>
                <a:latin typeface="+mn-lt"/>
                <a:ea typeface="+mn-ea"/>
                <a:cs typeface="+mn-cs"/>
              </a:defRPr>
            </a:lvl1pPr>
            <a:lvl2pPr marL="173038" indent="-173038"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2pPr>
            <a:lvl3pPr marL="365760" indent="-182880" algn="l" defTabSz="408058" rtl="0" eaLnBrk="1" latinLnBrk="0" hangingPunct="1">
              <a:lnSpc>
                <a:spcPct val="110000"/>
              </a:lnSpc>
              <a:spcBef>
                <a:spcPts val="600"/>
              </a:spcBef>
              <a:spcAft>
                <a:spcPts val="0"/>
              </a:spcAft>
              <a:buClr>
                <a:schemeClr val="tx1"/>
              </a:buClr>
              <a:buSzPct val="80000"/>
              <a:buFont typeface="Arial" pitchFamily="34" charset="0"/>
              <a:buChar char="–"/>
              <a:defRPr sz="1600" kern="1200">
                <a:solidFill>
                  <a:schemeClr val="tx1"/>
                </a:solidFill>
                <a:latin typeface="+mn-lt"/>
                <a:ea typeface="+mn-ea"/>
                <a:cs typeface="+mn-cs"/>
              </a:defRPr>
            </a:lvl3pPr>
            <a:lvl4pPr marL="548640" indent="-179388" algn="l" defTabSz="408058" rtl="0" eaLnBrk="1" latinLnBrk="0" hangingPunct="1">
              <a:lnSpc>
                <a:spcPct val="110000"/>
              </a:lnSpc>
              <a:spcBef>
                <a:spcPts val="600"/>
              </a:spcBef>
              <a:spcAft>
                <a:spcPts val="0"/>
              </a:spcAft>
              <a:buClr>
                <a:schemeClr val="tx1"/>
              </a:buClr>
              <a:buSzPct val="80000"/>
              <a:buFont typeface="Wingdings" panose="05000000000000000000" pitchFamily="2" charset="2"/>
              <a:buChar char=""/>
              <a:defRPr sz="1600" kern="1200">
                <a:solidFill>
                  <a:schemeClr val="tx1"/>
                </a:solidFill>
                <a:latin typeface="+mn-lt"/>
                <a:ea typeface="+mn-ea"/>
                <a:cs typeface="+mn-cs"/>
              </a:defRPr>
            </a:lvl4pPr>
            <a:lvl5pPr marL="739775" indent="-182563" algn="l" defTabSz="408058" rtl="0" eaLnBrk="1" latinLnBrk="0" hangingPunct="1">
              <a:lnSpc>
                <a:spcPct val="110000"/>
              </a:lnSpc>
              <a:spcBef>
                <a:spcPts val="600"/>
              </a:spcBef>
              <a:spcAft>
                <a:spcPts val="0"/>
              </a:spcAft>
              <a:buClr>
                <a:schemeClr val="tx1"/>
              </a:buClr>
              <a:buSzPct val="80000"/>
              <a:buFont typeface="Arial" panose="020B0604020202020204" pitchFamily="34" charset="0"/>
              <a:buChar char="–"/>
              <a:defRPr sz="1600" kern="1200">
                <a:solidFill>
                  <a:schemeClr val="tx1"/>
                </a:solidFill>
                <a:latin typeface="+mn-lt"/>
                <a:ea typeface="+mn-ea"/>
                <a:cs typeface="+mn-cs"/>
              </a:defRPr>
            </a:lvl5pPr>
            <a:lvl6pPr marL="2244316" indent="-204028" algn="l" defTabSz="408058" rtl="0" eaLnBrk="1" latinLnBrk="0" hangingPunct="1">
              <a:spcBef>
                <a:spcPct val="20000"/>
              </a:spcBef>
              <a:buFont typeface="Arial"/>
              <a:buChar char="•"/>
              <a:defRPr sz="1800" kern="1200">
                <a:solidFill>
                  <a:schemeClr val="tx1"/>
                </a:solidFill>
                <a:latin typeface="+mn-lt"/>
                <a:ea typeface="+mn-ea"/>
                <a:cs typeface="+mn-cs"/>
              </a:defRPr>
            </a:lvl6pPr>
            <a:lvl7pPr marL="2652373" indent="-204028" algn="l" defTabSz="408058" rtl="0" eaLnBrk="1" latinLnBrk="0" hangingPunct="1">
              <a:spcBef>
                <a:spcPct val="20000"/>
              </a:spcBef>
              <a:buFont typeface="Arial"/>
              <a:buChar char="•"/>
              <a:defRPr sz="1800" kern="1200">
                <a:solidFill>
                  <a:schemeClr val="tx1"/>
                </a:solidFill>
                <a:latin typeface="+mn-lt"/>
                <a:ea typeface="+mn-ea"/>
                <a:cs typeface="+mn-cs"/>
              </a:defRPr>
            </a:lvl7pPr>
            <a:lvl8pPr marL="3060431" indent="-204028" algn="l" defTabSz="408058" rtl="0" eaLnBrk="1" latinLnBrk="0" hangingPunct="1">
              <a:spcBef>
                <a:spcPct val="20000"/>
              </a:spcBef>
              <a:buFont typeface="Arial"/>
              <a:buChar char="•"/>
              <a:defRPr sz="1800" kern="1200">
                <a:solidFill>
                  <a:schemeClr val="tx1"/>
                </a:solidFill>
                <a:latin typeface="+mn-lt"/>
                <a:ea typeface="+mn-ea"/>
                <a:cs typeface="+mn-cs"/>
              </a:defRPr>
            </a:lvl8pPr>
            <a:lvl9pPr marL="3468488" indent="-204028" algn="l" defTabSz="408058" rtl="0" eaLnBrk="1" latinLnBrk="0" hangingPunct="1">
              <a:spcBef>
                <a:spcPct val="20000"/>
              </a:spcBef>
              <a:buFont typeface="Arial"/>
              <a:buChar char="•"/>
              <a:defRPr sz="1800" kern="1200">
                <a:solidFill>
                  <a:schemeClr val="tx1"/>
                </a:solidFill>
                <a:latin typeface="+mn-lt"/>
                <a:ea typeface="+mn-ea"/>
                <a:cs typeface="+mn-cs"/>
              </a:defRPr>
            </a:lvl9pPr>
          </a:lstStyle>
          <a:p>
            <a:pPr>
              <a:lnSpc>
                <a:spcPct val="100000"/>
              </a:lnSpc>
              <a:spcBef>
                <a:spcPts val="0"/>
              </a:spcBef>
            </a:pPr>
            <a:r>
              <a:rPr lang="en-US" sz="800" baseline="30000" dirty="0">
                <a:latin typeface="Arial Narrow" panose="020B0606020202030204" pitchFamily="34" charset="0"/>
              </a:rPr>
              <a:t>1</a:t>
            </a:r>
            <a:r>
              <a:rPr lang="en-US" sz="800" dirty="0">
                <a:latin typeface="Arial Narrow" panose="020B0606020202030204" pitchFamily="34" charset="0"/>
              </a:rPr>
              <a:t>Source: JP Morgan, BlackRock Aladdin, Guggenheim Partners. Data as of 10/01/2020.</a:t>
            </a:r>
            <a:endParaRPr lang="en-US" sz="800" baseline="30000" dirty="0">
              <a:latin typeface="Arial Narrow" panose="020B0606020202030204" pitchFamily="34" charset="0"/>
            </a:endParaRPr>
          </a:p>
          <a:p>
            <a:pPr>
              <a:lnSpc>
                <a:spcPct val="100000"/>
              </a:lnSpc>
              <a:spcBef>
                <a:spcPts val="0"/>
              </a:spcBef>
            </a:pPr>
            <a:r>
              <a:rPr lang="en-US" sz="800" baseline="30000" dirty="0">
                <a:latin typeface="Arial Narrow" panose="020B0606020202030204" pitchFamily="34" charset="0"/>
              </a:rPr>
              <a:t>2</a:t>
            </a:r>
            <a:r>
              <a:rPr lang="en-US" sz="800" dirty="0">
                <a:latin typeface="Arial Narrow" panose="020B0606020202030204" pitchFamily="34" charset="0"/>
              </a:rPr>
              <a:t>Source: JP Morgan. *”Total Debt” includes Bonds and Loans. Data as of 10/01/2020.</a:t>
            </a:r>
            <a:br>
              <a:rPr lang="en-US" sz="800" dirty="0">
                <a:latin typeface="Arial Narrow" panose="020B0606020202030204" pitchFamily="34" charset="0"/>
              </a:rPr>
            </a:br>
            <a:r>
              <a:rPr lang="en-US" sz="800" baseline="30000" dirty="0">
                <a:latin typeface="Arial Narrow" panose="020B0606020202030204" pitchFamily="34" charset="0"/>
              </a:rPr>
              <a:t>3</a:t>
            </a:r>
            <a:r>
              <a:rPr lang="en-US" sz="800" dirty="0">
                <a:latin typeface="Arial Narrow" panose="020B0606020202030204" pitchFamily="34" charset="0"/>
              </a:rPr>
              <a:t>Source: Bloomberg Barclays US Corp High Yield 2% Issuer Capped Index, BlackRock Aladdin, Guggenheim Partners. Data as of 10/30/2020. Percentage of US HY Market stated as market value percentage; components of the pie chart are par value percentage of total par universe priced &lt; $80. *Other denotes sub-industries that individually represent no more than 5% of the universe of &lt; $80 priced bonds.</a:t>
            </a:r>
          </a:p>
        </p:txBody>
      </p:sp>
      <p:sp>
        <p:nvSpPr>
          <p:cNvPr id="11" name="Text Placeholder 1">
            <a:extLst>
              <a:ext uri="{FF2B5EF4-FFF2-40B4-BE49-F238E27FC236}">
                <a16:creationId xmlns:a16="http://schemas.microsoft.com/office/drawing/2014/main" id="{D9194F3F-E192-4401-96F9-08D3755A6040}"/>
              </a:ext>
            </a:extLst>
          </p:cNvPr>
          <p:cNvSpPr txBox="1">
            <a:spLocks/>
          </p:cNvSpPr>
          <p:nvPr/>
        </p:nvSpPr>
        <p:spPr>
          <a:xfrm>
            <a:off x="454032" y="1190335"/>
            <a:ext cx="4882241" cy="757999"/>
          </a:xfrm>
          <a:prstGeom prst="rect">
            <a:avLst/>
          </a:prstGeom>
        </p:spPr>
        <p:txBody>
          <a:bodyPr vert="horz" lIns="0" tIns="0" rIns="0" bIns="0" rtlCol="0">
            <a:noAutofit/>
          </a:bodyPr>
          <a:lstStyle>
            <a:lvl1pPr marL="0" indent="0" algn="l" defTabSz="408058" rtl="0" eaLnBrk="1" latinLnBrk="0" hangingPunct="1">
              <a:lnSpc>
                <a:spcPct val="110000"/>
              </a:lnSpc>
              <a:spcBef>
                <a:spcPts val="600"/>
              </a:spcBef>
              <a:spcAft>
                <a:spcPts val="0"/>
              </a:spcAft>
              <a:buFont typeface="Arial"/>
              <a:buNone/>
              <a:defRPr sz="1600" kern="1200">
                <a:solidFill>
                  <a:schemeClr val="tx1"/>
                </a:solidFill>
                <a:latin typeface="+mn-lt"/>
                <a:ea typeface="+mn-ea"/>
                <a:cs typeface="+mn-cs"/>
              </a:defRPr>
            </a:lvl1pPr>
            <a:lvl2pPr marL="173038" indent="-173038"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2pPr>
            <a:lvl3pPr marL="365125" indent="-180975" algn="l" defTabSz="408058" rtl="0" eaLnBrk="1" latinLnBrk="0" hangingPunct="1">
              <a:lnSpc>
                <a:spcPct val="110000"/>
              </a:lnSpc>
              <a:spcBef>
                <a:spcPts val="600"/>
              </a:spcBef>
              <a:spcAft>
                <a:spcPts val="0"/>
              </a:spcAft>
              <a:buClr>
                <a:schemeClr val="tx1"/>
              </a:buClr>
              <a:buSzPct val="80000"/>
              <a:buFont typeface="Arial" pitchFamily="34" charset="0"/>
              <a:buChar char="–"/>
              <a:defRPr sz="1600" kern="1200">
                <a:solidFill>
                  <a:schemeClr val="tx1"/>
                </a:solidFill>
                <a:latin typeface="+mn-lt"/>
                <a:ea typeface="+mn-ea"/>
                <a:cs typeface="+mn-cs"/>
              </a:defRPr>
            </a:lvl3pPr>
            <a:lvl4pPr marL="548640" indent="-182880" algn="l" defTabSz="408058" rtl="0" eaLnBrk="1" latinLnBrk="0" hangingPunct="1">
              <a:lnSpc>
                <a:spcPct val="110000"/>
              </a:lnSpc>
              <a:spcBef>
                <a:spcPts val="600"/>
              </a:spcBef>
              <a:spcAft>
                <a:spcPts val="0"/>
              </a:spcAft>
              <a:buClr>
                <a:schemeClr val="tx1"/>
              </a:buClr>
              <a:buSzPct val="80000"/>
              <a:buFont typeface="Wingdings" panose="05000000000000000000" pitchFamily="2" charset="2"/>
              <a:buChar char=""/>
              <a:defRPr sz="1600" kern="1200">
                <a:solidFill>
                  <a:schemeClr val="tx1"/>
                </a:solidFill>
                <a:latin typeface="+mn-lt"/>
                <a:ea typeface="+mn-ea"/>
                <a:cs typeface="+mn-cs"/>
              </a:defRPr>
            </a:lvl4pPr>
            <a:lvl5pPr marL="739775" indent="-182563" algn="l" defTabSz="408058" rtl="0" eaLnBrk="1" latinLnBrk="0" hangingPunct="1">
              <a:lnSpc>
                <a:spcPct val="110000"/>
              </a:lnSpc>
              <a:spcBef>
                <a:spcPts val="600"/>
              </a:spcBef>
              <a:spcAft>
                <a:spcPts val="0"/>
              </a:spcAft>
              <a:buClr>
                <a:schemeClr val="tx1"/>
              </a:buClr>
              <a:buSzPct val="80000"/>
              <a:buFont typeface="Arial" panose="020B0604020202020204" pitchFamily="34" charset="0"/>
              <a:buChar char="–"/>
              <a:defRPr sz="1600" kern="1200">
                <a:solidFill>
                  <a:schemeClr val="tx1"/>
                </a:solidFill>
                <a:latin typeface="+mn-lt"/>
                <a:ea typeface="+mn-ea"/>
                <a:cs typeface="+mn-cs"/>
              </a:defRPr>
            </a:lvl5pPr>
            <a:lvl6pPr marL="2244316" indent="-204028" algn="l" defTabSz="408058" rtl="0" eaLnBrk="1" latinLnBrk="0" hangingPunct="1">
              <a:spcBef>
                <a:spcPct val="20000"/>
              </a:spcBef>
              <a:buFont typeface="Arial"/>
              <a:buChar char="•"/>
              <a:defRPr sz="1800" kern="1200">
                <a:solidFill>
                  <a:schemeClr val="tx1"/>
                </a:solidFill>
                <a:latin typeface="+mn-lt"/>
                <a:ea typeface="+mn-ea"/>
                <a:cs typeface="+mn-cs"/>
              </a:defRPr>
            </a:lvl6pPr>
            <a:lvl7pPr marL="2652373" indent="-204028" algn="l" defTabSz="408058" rtl="0" eaLnBrk="1" latinLnBrk="0" hangingPunct="1">
              <a:spcBef>
                <a:spcPct val="20000"/>
              </a:spcBef>
              <a:buFont typeface="Arial"/>
              <a:buChar char="•"/>
              <a:defRPr sz="1800" kern="1200">
                <a:solidFill>
                  <a:schemeClr val="tx1"/>
                </a:solidFill>
                <a:latin typeface="+mn-lt"/>
                <a:ea typeface="+mn-ea"/>
                <a:cs typeface="+mn-cs"/>
              </a:defRPr>
            </a:lvl7pPr>
            <a:lvl8pPr marL="3060431" indent="-204028" algn="l" defTabSz="408058" rtl="0" eaLnBrk="1" latinLnBrk="0" hangingPunct="1">
              <a:spcBef>
                <a:spcPct val="20000"/>
              </a:spcBef>
              <a:buFont typeface="Arial"/>
              <a:buChar char="•"/>
              <a:defRPr sz="1800" kern="1200">
                <a:solidFill>
                  <a:schemeClr val="tx1"/>
                </a:solidFill>
                <a:latin typeface="+mn-lt"/>
                <a:ea typeface="+mn-ea"/>
                <a:cs typeface="+mn-cs"/>
              </a:defRPr>
            </a:lvl8pPr>
            <a:lvl9pPr marL="3468488" indent="-204028" algn="l" defTabSz="408058" rtl="0" eaLnBrk="1" latinLnBrk="0" hangingPunct="1">
              <a:spcBef>
                <a:spcPct val="20000"/>
              </a:spcBef>
              <a:buFont typeface="Arial"/>
              <a:buChar char="•"/>
              <a:defRPr sz="1800" kern="1200">
                <a:solidFill>
                  <a:schemeClr val="tx1"/>
                </a:solidFill>
                <a:latin typeface="+mn-lt"/>
                <a:ea typeface="+mn-ea"/>
                <a:cs typeface="+mn-cs"/>
              </a:defRPr>
            </a:lvl9pPr>
          </a:lstStyle>
          <a:p>
            <a:pPr marL="285750" lvl="0" indent="-285750" defTabSz="507880" fontAlgn="base">
              <a:spcBef>
                <a:spcPts val="0"/>
              </a:spcBef>
              <a:spcAft>
                <a:spcPts val="600"/>
              </a:spcAft>
              <a:buFont typeface="Arial" panose="020B0604020202020204" pitchFamily="34" charset="0"/>
              <a:buChar char="•"/>
              <a:defRPr/>
            </a:pPr>
            <a:r>
              <a:rPr lang="en-US" sz="900" dirty="0">
                <a:solidFill>
                  <a:srgbClr val="646464"/>
                </a:solidFill>
                <a:latin typeface="Arial" charset="0"/>
                <a:ea typeface="MS PGothic"/>
                <a:cs typeface="Arial" charset="0"/>
              </a:rPr>
              <a:t>5 of the top 10 largest defaults YTD were Energy</a:t>
            </a:r>
          </a:p>
          <a:p>
            <a:pPr marL="285750" lvl="0" indent="-285750" defTabSz="507880" fontAlgn="base">
              <a:spcBef>
                <a:spcPts val="0"/>
              </a:spcBef>
              <a:spcAft>
                <a:spcPts val="600"/>
              </a:spcAft>
              <a:buFont typeface="Arial" panose="020B0604020202020204" pitchFamily="34" charset="0"/>
              <a:buChar char="•"/>
              <a:defRPr/>
            </a:pPr>
            <a:r>
              <a:rPr lang="en-US" sz="900" dirty="0">
                <a:solidFill>
                  <a:srgbClr val="646464"/>
                </a:solidFill>
                <a:latin typeface="Arial" charset="0"/>
                <a:ea typeface="MS PGothic"/>
                <a:cs typeface="Arial" charset="0"/>
              </a:rPr>
              <a:t>The 10 largest defaults represented ~3.5% of the High Yield market while the total TTM default rate is ~5.8%</a:t>
            </a:r>
            <a:r>
              <a:rPr lang="en-US" sz="900" baseline="30000" dirty="0">
                <a:solidFill>
                  <a:srgbClr val="646464"/>
                </a:solidFill>
                <a:latin typeface="Arial" charset="0"/>
                <a:ea typeface="MS PGothic"/>
                <a:cs typeface="Arial" charset="0"/>
              </a:rPr>
              <a:t>1</a:t>
            </a:r>
          </a:p>
          <a:p>
            <a:pPr marL="285750" lvl="0" indent="-285750" defTabSz="507880" fontAlgn="base">
              <a:spcBef>
                <a:spcPts val="0"/>
              </a:spcBef>
              <a:spcAft>
                <a:spcPts val="600"/>
              </a:spcAft>
              <a:buFont typeface="Arial" panose="020B0604020202020204" pitchFamily="34" charset="0"/>
              <a:buChar char="•"/>
              <a:defRPr/>
            </a:pPr>
            <a:r>
              <a:rPr lang="en-US" sz="900" dirty="0">
                <a:solidFill>
                  <a:srgbClr val="646464"/>
                </a:solidFill>
                <a:latin typeface="Arial" charset="0"/>
                <a:ea typeface="MS PGothic"/>
                <a:cs typeface="Arial" charset="0"/>
              </a:rPr>
              <a:t>Bonds trading at stressed levels are concentrated in a few industries at the epicenter of the crisis or were already idiosyncratically stressed credits pre-COVID</a:t>
            </a:r>
          </a:p>
        </p:txBody>
      </p:sp>
    </p:spTree>
    <p:extLst>
      <p:ext uri="{BB962C8B-B14F-4D97-AF65-F5344CB8AC3E}">
        <p14:creationId xmlns:p14="http://schemas.microsoft.com/office/powerpoint/2010/main" val="24512154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p:txBody>
          <a:bodyPr/>
          <a:lstStyle/>
          <a:p>
            <a:r>
              <a:rPr lang="en-US" dirty="0"/>
              <a:t>GIOIX Portfolio Overview</a:t>
            </a:r>
          </a:p>
        </p:txBody>
      </p:sp>
    </p:spTree>
    <p:extLst>
      <p:ext uri="{BB962C8B-B14F-4D97-AF65-F5344CB8AC3E}">
        <p14:creationId xmlns:p14="http://schemas.microsoft.com/office/powerpoint/2010/main" val="343257867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Macro Opportunities Fund Profile (10.31.2020)</a:t>
            </a:r>
          </a:p>
        </p:txBody>
      </p:sp>
      <p:sp>
        <p:nvSpPr>
          <p:cNvPr id="12" name="Slide Number Placeholder 11"/>
          <p:cNvSpPr>
            <a:spLocks noGrp="1"/>
          </p:cNvSpPr>
          <p:nvPr>
            <p:ph type="sldNum" sz="quarter" idx="10"/>
          </p:nvPr>
        </p:nvSpPr>
        <p:spPr/>
        <p:txBody>
          <a:bodyPr/>
          <a:lstStyle/>
          <a:p>
            <a:fld id="{E63499AC-C9B9-4DBA-8CF9-13A3C9258B3A}" type="slidenum">
              <a:rPr lang="en-US" smtClean="0"/>
              <a:pPr/>
              <a:t>23</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graphicFrame>
        <p:nvGraphicFramePr>
          <p:cNvPr id="22" name="Group 117">
            <a:extLst>
              <a:ext uri="{FF2B5EF4-FFF2-40B4-BE49-F238E27FC236}">
                <a16:creationId xmlns:a16="http://schemas.microsoft.com/office/drawing/2014/main" id="{25B5DCB1-F151-4BFA-B9F4-B6135235722C}"/>
              </a:ext>
            </a:extLst>
          </p:cNvPr>
          <p:cNvGraphicFramePr>
            <a:graphicFrameLocks noGrp="1"/>
          </p:cNvGraphicFramePr>
          <p:nvPr>
            <p:ph sz="quarter" idx="4294967295"/>
            <p:extLst>
              <p:ext uri="{D42A27DB-BD31-4B8C-83A1-F6EECF244321}">
                <p14:modId xmlns:p14="http://schemas.microsoft.com/office/powerpoint/2010/main" val="198451664"/>
              </p:ext>
            </p:extLst>
          </p:nvPr>
        </p:nvGraphicFramePr>
        <p:xfrm>
          <a:off x="454049" y="1273403"/>
          <a:ext cx="4026505" cy="2651760"/>
        </p:xfrm>
        <a:graphic>
          <a:graphicData uri="http://schemas.openxmlformats.org/drawingml/2006/table">
            <a:tbl>
              <a:tblPr/>
              <a:tblGrid>
                <a:gridCol w="1736275">
                  <a:extLst>
                    <a:ext uri="{9D8B030D-6E8A-4147-A177-3AD203B41FA5}">
                      <a16:colId xmlns:a16="http://schemas.microsoft.com/office/drawing/2014/main" val="20000"/>
                    </a:ext>
                  </a:extLst>
                </a:gridCol>
                <a:gridCol w="2290230">
                  <a:extLst>
                    <a:ext uri="{9D8B030D-6E8A-4147-A177-3AD203B41FA5}">
                      <a16:colId xmlns:a16="http://schemas.microsoft.com/office/drawing/2014/main" val="20001"/>
                    </a:ext>
                  </a:extLst>
                </a:gridCol>
              </a:tblGrid>
              <a:tr h="20952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kern="1200" cap="none" normalizeH="0" baseline="0" dirty="0">
                          <a:ln>
                            <a:noFill/>
                          </a:ln>
                          <a:solidFill>
                            <a:schemeClr val="bg1"/>
                          </a:solidFill>
                          <a:effectLst/>
                          <a:latin typeface="Arial" pitchFamily="34" charset="0"/>
                          <a:ea typeface="MS PGothic"/>
                          <a:cs typeface="MS PGothic"/>
                        </a:rPr>
                        <a:t>Fund Snapshot</a:t>
                      </a:r>
                    </a:p>
                  </a:txBody>
                  <a:tcPr anchor="ctr" horzOverflow="overflow">
                    <a:lnL cap="flat">
                      <a:noFill/>
                    </a:lnL>
                    <a:lnR>
                      <a:noFill/>
                    </a:lnR>
                    <a:lnT cap="flat">
                      <a:noFill/>
                    </a:lnT>
                    <a:lnB>
                      <a:noFill/>
                    </a:lnB>
                    <a:lnTlToBr>
                      <a:noFill/>
                    </a:lnTlToBr>
                    <a:lnBlToTr>
                      <a:noFill/>
                    </a:lnBlToTr>
                    <a:solidFill>
                      <a:schemeClr val="accent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1000" b="1" i="0" u="none" strike="noStrike" kern="1200" cap="none" normalizeH="0" baseline="0" dirty="0">
                        <a:ln>
                          <a:noFill/>
                        </a:ln>
                        <a:solidFill>
                          <a:schemeClr val="bg1"/>
                        </a:solidFill>
                        <a:effectLst/>
                        <a:latin typeface="Arial" pitchFamily="34" charset="0"/>
                        <a:ea typeface="MS PGothic"/>
                        <a:cs typeface="MS PGothic"/>
                      </a:endParaRPr>
                    </a:p>
                  </a:txBody>
                  <a:tcPr anchor="ctr" horzOverflow="overflow">
                    <a:lnL cap="flat">
                      <a:noFill/>
                    </a:lnL>
                    <a:lnR>
                      <a:noFill/>
                    </a:lnR>
                    <a:lnT cap="flat">
                      <a:noFill/>
                    </a:lnT>
                    <a:lnB>
                      <a:noFill/>
                    </a:lnB>
                    <a:lnTlToBr>
                      <a:noFill/>
                    </a:lnTlToBr>
                    <a:lnBlToTr>
                      <a:noFill/>
                    </a:lnBlToTr>
                    <a:solidFill>
                      <a:schemeClr val="accent1"/>
                    </a:solidFill>
                  </a:tcPr>
                </a:tc>
                <a:extLst>
                  <a:ext uri="{0D108BD9-81ED-4DB2-BD59-A6C34878D82A}">
                    <a16:rowId xmlns:a16="http://schemas.microsoft.com/office/drawing/2014/main" val="10000"/>
                  </a:ext>
                </a:extLst>
              </a:tr>
              <a:tr h="1862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kern="1200" cap="none" normalizeH="0" baseline="0" dirty="0">
                          <a:ln>
                            <a:noFill/>
                          </a:ln>
                          <a:solidFill>
                            <a:schemeClr val="tx1"/>
                          </a:solidFill>
                          <a:effectLst/>
                          <a:latin typeface="+mn-lt"/>
                          <a:ea typeface="MS PGothic"/>
                          <a:cs typeface="MS PGothic"/>
                        </a:rPr>
                        <a:t>Total AUM </a:t>
                      </a:r>
                      <a:r>
                        <a:rPr kumimoji="0" lang="en-US" sz="800" b="0" i="0" u="none" strike="noStrike" kern="1200" cap="none" normalizeH="0" baseline="0" dirty="0">
                          <a:ln>
                            <a:noFill/>
                          </a:ln>
                          <a:solidFill>
                            <a:schemeClr val="tx1"/>
                          </a:solidFill>
                          <a:effectLst/>
                          <a:latin typeface="+mn-lt"/>
                          <a:ea typeface="MS PGothic"/>
                          <a:cs typeface="MS PGothic"/>
                        </a:rPr>
                        <a:t>(as of </a:t>
                      </a:r>
                      <a:r>
                        <a:rPr lang="en-US" sz="800" dirty="0">
                          <a:solidFill>
                            <a:schemeClr val="tx1"/>
                          </a:solidFill>
                        </a:rPr>
                        <a:t>10.31.2020</a:t>
                      </a:r>
                      <a:r>
                        <a:rPr kumimoji="0" lang="en-US" sz="800" b="0" i="0" u="none" strike="noStrike" kern="1200" cap="none" normalizeH="0" baseline="0" dirty="0">
                          <a:ln>
                            <a:noFill/>
                          </a:ln>
                          <a:solidFill>
                            <a:schemeClr val="tx1"/>
                          </a:solidFill>
                          <a:effectLst/>
                          <a:latin typeface="+mn-lt"/>
                          <a:ea typeface="MS PGothic"/>
                          <a:cs typeface="MS PGothic"/>
                        </a:rPr>
                        <a:t>)</a:t>
                      </a:r>
                      <a:endParaRPr kumimoji="0" lang="en-US" sz="800" b="0" i="0" u="none" strike="noStrike" kern="1200" cap="none" normalizeH="0" baseline="30000" dirty="0">
                        <a:ln>
                          <a:noFill/>
                        </a:ln>
                        <a:solidFill>
                          <a:schemeClr val="tx1"/>
                        </a:solidFill>
                        <a:effectLst/>
                        <a:latin typeface="+mn-lt"/>
                        <a:ea typeface="MS PGothic"/>
                        <a:cs typeface="MS PGothic"/>
                      </a:endParaRPr>
                    </a:p>
                  </a:txBody>
                  <a:tcPr anchor="ctr" horzOverflow="overflow">
                    <a:lnL cap="flat">
                      <a:noFill/>
                    </a:lnL>
                    <a:lnR>
                      <a:noFill/>
                    </a:lnR>
                    <a:lnT w="6350" cap="flat" cmpd="sng" algn="ctr">
                      <a:no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r" rtl="0" fontAlgn="ctr"/>
                      <a:r>
                        <a:rPr lang="en-US" sz="1000" b="0" i="0" u="none" strike="noStrike" dirty="0">
                          <a:solidFill>
                            <a:schemeClr val="tx1"/>
                          </a:solidFill>
                          <a:effectLst/>
                          <a:latin typeface="Arial" panose="020B0604020202020204" pitchFamily="34" charset="0"/>
                        </a:rPr>
                        <a:t>$5.0 Billion</a:t>
                      </a:r>
                    </a:p>
                  </a:txBody>
                  <a:tcPr marL="9525" marR="114300" marT="9525" marB="0" anchor="ctr">
                    <a:lnL>
                      <a:noFill/>
                    </a:lnL>
                    <a:lnR>
                      <a:noFill/>
                    </a:lnR>
                    <a:lnT w="6350" cap="flat" cmpd="sng" algn="ctr">
                      <a:no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2592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en-US" altLang="en-US" sz="1000" baseline="0" dirty="0">
                          <a:solidFill>
                            <a:schemeClr val="tx1"/>
                          </a:solidFill>
                          <a:latin typeface="+mj-lt"/>
                          <a:cs typeface="Arial" pitchFamily="34" charset="0"/>
                        </a:rPr>
                        <a:t>Benchmark Comparison</a:t>
                      </a:r>
                      <a:endParaRPr kumimoji="0" lang="en-US" sz="1000" b="0" i="0" u="none" strike="noStrike" cap="none" normalizeH="0" baseline="0" dirty="0">
                        <a:ln>
                          <a:noFill/>
                        </a:ln>
                        <a:solidFill>
                          <a:schemeClr val="tx1"/>
                        </a:solidFill>
                        <a:effectLst/>
                        <a:latin typeface="+mj-lt"/>
                        <a:ea typeface="MS PGothic"/>
                        <a:cs typeface="MS PGothic"/>
                      </a:endParaRPr>
                    </a:p>
                  </a:txBody>
                  <a:tcPr anchor="ctr" horzOverflow="overflow">
                    <a:lnL cap="flat">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lang="en-US" sz="1000" dirty="0">
                          <a:solidFill>
                            <a:schemeClr val="tx1"/>
                          </a:solidFill>
                          <a:latin typeface="+mj-lt"/>
                        </a:rPr>
                        <a:t>ICE</a:t>
                      </a:r>
                      <a:r>
                        <a:rPr lang="en-US" sz="1000" baseline="0" dirty="0">
                          <a:solidFill>
                            <a:schemeClr val="tx1"/>
                          </a:solidFill>
                          <a:latin typeface="+mj-lt"/>
                        </a:rPr>
                        <a:t> </a:t>
                      </a:r>
                      <a:r>
                        <a:rPr lang="en-US" sz="1000" dirty="0" err="1">
                          <a:solidFill>
                            <a:schemeClr val="tx1"/>
                          </a:solidFill>
                          <a:latin typeface="+mj-lt"/>
                        </a:rPr>
                        <a:t>BofAML</a:t>
                      </a:r>
                      <a:r>
                        <a:rPr lang="en-US" sz="1000" dirty="0">
                          <a:solidFill>
                            <a:schemeClr val="tx1"/>
                          </a:solidFill>
                          <a:latin typeface="+mj-lt"/>
                        </a:rPr>
                        <a:t> 3-Month </a:t>
                      </a:r>
                    </a:p>
                    <a:p>
                      <a:pPr marL="0" marR="0" lvl="0" indent="0" algn="r" defTabSz="914400" rtl="0" eaLnBrk="1" fontAlgn="base" latinLnBrk="0" hangingPunct="1">
                        <a:lnSpc>
                          <a:spcPct val="100000"/>
                        </a:lnSpc>
                        <a:spcBef>
                          <a:spcPct val="20000"/>
                        </a:spcBef>
                        <a:spcAft>
                          <a:spcPct val="0"/>
                        </a:spcAft>
                        <a:buClrTx/>
                        <a:buSzTx/>
                        <a:buFontTx/>
                        <a:buNone/>
                        <a:tabLst/>
                        <a:defRPr/>
                      </a:pPr>
                      <a:r>
                        <a:rPr lang="en-US" sz="1000" dirty="0">
                          <a:solidFill>
                            <a:schemeClr val="tx1"/>
                          </a:solidFill>
                          <a:latin typeface="+mj-lt"/>
                        </a:rPr>
                        <a:t>U.S. Treasury</a:t>
                      </a:r>
                      <a:r>
                        <a:rPr lang="en-US" sz="1000" baseline="0" dirty="0">
                          <a:solidFill>
                            <a:schemeClr val="tx1"/>
                          </a:solidFill>
                          <a:latin typeface="+mj-lt"/>
                        </a:rPr>
                        <a:t> </a:t>
                      </a:r>
                      <a:r>
                        <a:rPr lang="en-US" sz="1000" dirty="0">
                          <a:solidFill>
                            <a:schemeClr val="tx1"/>
                          </a:solidFill>
                          <a:latin typeface="+mj-lt"/>
                        </a:rPr>
                        <a:t>Bill Index</a:t>
                      </a:r>
                      <a:endParaRPr kumimoji="0" lang="en-US" sz="1000" b="0" i="0" u="none" strike="noStrike" cap="none" normalizeH="0" baseline="0" dirty="0">
                        <a:ln>
                          <a:noFill/>
                        </a:ln>
                        <a:solidFill>
                          <a:schemeClr val="tx1"/>
                        </a:solidFill>
                        <a:effectLst/>
                        <a:latin typeface="+mj-lt"/>
                        <a:ea typeface="+mn-ea"/>
                        <a:cs typeface="+mn-cs"/>
                      </a:endParaRPr>
                    </a:p>
                  </a:txBody>
                  <a:tcPr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26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dirty="0">
                          <a:ln>
                            <a:noFill/>
                          </a:ln>
                          <a:solidFill>
                            <a:schemeClr val="tx1"/>
                          </a:solidFill>
                          <a:effectLst/>
                          <a:latin typeface="+mj-lt"/>
                          <a:ea typeface="MS PGothic"/>
                          <a:cs typeface="MS PGothic"/>
                        </a:rPr>
                        <a:t>Objective</a:t>
                      </a:r>
                    </a:p>
                  </a:txBody>
                  <a:tcPr anchor="ctr" horzOverflow="overflow">
                    <a:lnL cap="flat">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cap="none" normalizeH="0" baseline="0" dirty="0">
                          <a:ln>
                            <a:noFill/>
                          </a:ln>
                          <a:solidFill>
                            <a:schemeClr val="tx1"/>
                          </a:solidFill>
                          <a:effectLst/>
                          <a:latin typeface="+mj-lt"/>
                          <a:ea typeface="+mn-ea"/>
                          <a:cs typeface="+mn-cs"/>
                        </a:rPr>
                        <a:t>Seeks to provide total return, comprised of current income and capital appreciation</a:t>
                      </a:r>
                    </a:p>
                  </a:txBody>
                  <a:tcPr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49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dirty="0">
                          <a:ln>
                            <a:noFill/>
                          </a:ln>
                          <a:solidFill>
                            <a:schemeClr val="tx1"/>
                          </a:solidFill>
                          <a:effectLst/>
                          <a:latin typeface="+mj-lt"/>
                          <a:ea typeface="MS PGothic"/>
                          <a:cs typeface="MS PGothic"/>
                        </a:rPr>
                        <a:t>Symbol</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n-ea"/>
                          <a:cs typeface="+mn-cs"/>
                        </a:rPr>
                        <a:t>     A Class 	GIOAX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n-ea"/>
                          <a:cs typeface="+mn-cs"/>
                        </a:rPr>
                        <a:t>     C Class 	GIOCX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n-ea"/>
                          <a:cs typeface="+mn-cs"/>
                        </a:rPr>
                        <a:t>     Institutional 	GIOIX</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n-ea"/>
                          <a:cs typeface="+mn-cs"/>
                        </a:rPr>
                        <a:t>     P Class 	GIOPX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n-ea"/>
                          <a:cs typeface="+mn-cs"/>
                        </a:rPr>
                        <a:t>     R6 Class 	GIOSX </a:t>
                      </a:r>
                    </a:p>
                  </a:txBody>
                  <a:tcPr anchor="ctr" horzOverflow="overflow">
                    <a:lnL cap="flat">
                      <a:noFill/>
                    </a:lnL>
                    <a:lnR>
                      <a:noFill/>
                    </a:lnR>
                    <a:lnT w="6350" cap="flat" cmpd="sng" algn="ctr">
                      <a:solidFill>
                        <a:schemeClr val="accent2"/>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S PGothic"/>
                          <a:cs typeface="MS PGothic"/>
                        </a:rPr>
                        <a:t>Inception Date</a:t>
                      </a: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S PGothic"/>
                          <a:cs typeface="MS PGothic"/>
                        </a:rPr>
                        <a:t>11.30.2011</a:t>
                      </a: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S PGothic"/>
                          <a:cs typeface="MS PGothic"/>
                        </a:rPr>
                        <a:t>11.30.2011</a:t>
                      </a: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S PGothic"/>
                          <a:cs typeface="MS PGothic"/>
                        </a:rPr>
                        <a:t>11.30.2011</a:t>
                      </a: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S PGothic"/>
                          <a:cs typeface="MS PGothic"/>
                        </a:rPr>
                        <a:t>5.1.2015</a:t>
                      </a: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S PGothic"/>
                          <a:cs typeface="MS PGothic"/>
                        </a:rPr>
                        <a:t>3.13.2019</a:t>
                      </a:r>
                    </a:p>
                  </a:txBody>
                  <a:tcPr anchor="ctr" horzOverflow="overflow">
                    <a:lnL>
                      <a:noFill/>
                    </a:lnL>
                    <a:lnR>
                      <a:noFill/>
                    </a:lnR>
                    <a:lnT w="6350" cap="flat" cmpd="sng" algn="ctr">
                      <a:solidFill>
                        <a:schemeClr val="accent2"/>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15" name="Group 117"/>
          <p:cNvGraphicFramePr>
            <a:graphicFrameLocks/>
          </p:cNvGraphicFramePr>
          <p:nvPr/>
        </p:nvGraphicFramePr>
        <p:xfrm>
          <a:off x="4663447" y="1273403"/>
          <a:ext cx="4022720" cy="2315019"/>
        </p:xfrm>
        <a:graphic>
          <a:graphicData uri="http://schemas.openxmlformats.org/drawingml/2006/table">
            <a:tbl>
              <a:tblPr>
                <a:effectLst/>
              </a:tblPr>
              <a:tblGrid>
                <a:gridCol w="1192162">
                  <a:extLst>
                    <a:ext uri="{9D8B030D-6E8A-4147-A177-3AD203B41FA5}">
                      <a16:colId xmlns:a16="http://schemas.microsoft.com/office/drawing/2014/main" val="20000"/>
                    </a:ext>
                  </a:extLst>
                </a:gridCol>
                <a:gridCol w="1415279">
                  <a:extLst>
                    <a:ext uri="{9D8B030D-6E8A-4147-A177-3AD203B41FA5}">
                      <a16:colId xmlns:a16="http://schemas.microsoft.com/office/drawing/2014/main" val="20001"/>
                    </a:ext>
                  </a:extLst>
                </a:gridCol>
                <a:gridCol w="1415279">
                  <a:extLst>
                    <a:ext uri="{9D8B030D-6E8A-4147-A177-3AD203B41FA5}">
                      <a16:colId xmlns:a16="http://schemas.microsoft.com/office/drawing/2014/main" val="3304103161"/>
                    </a:ext>
                  </a:extLst>
                </a:gridCol>
              </a:tblGrid>
              <a:tr h="32001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200" b="1" i="0" u="none" strike="noStrike" cap="none" normalizeH="0" baseline="0" dirty="0">
                          <a:ln>
                            <a:noFill/>
                          </a:ln>
                          <a:solidFill>
                            <a:schemeClr val="bg1"/>
                          </a:solidFill>
                          <a:effectLst/>
                          <a:latin typeface="Arial" pitchFamily="34" charset="0"/>
                          <a:ea typeface="MS PGothic"/>
                          <a:cs typeface="MS PGothic"/>
                        </a:rPr>
                        <a:t>Yield</a:t>
                      </a:r>
                    </a:p>
                  </a:txBody>
                  <a:tcPr anchor="ctr" horzOverflow="overflow">
                    <a:lnL cap="flat">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accent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endParaRPr kumimoji="0" lang="en-US" sz="1000" b="0" i="0" u="none" strike="noStrike" cap="none" normalizeH="0" baseline="0" dirty="0">
                        <a:ln>
                          <a:noFill/>
                        </a:ln>
                        <a:solidFill>
                          <a:srgbClr val="000000"/>
                        </a:solidFill>
                        <a:effectLst/>
                        <a:latin typeface="Arial" pitchFamily="34" charset="0"/>
                        <a:ea typeface="+mn-ea"/>
                        <a:cs typeface="+mn-cs"/>
                      </a:endParaRPr>
                    </a:p>
                  </a:txBody>
                  <a:tcPr anchor="ctr" horzOverflow="overflow">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accent1"/>
                    </a:solid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endParaRPr kumimoji="0" lang="en-US" sz="1000" b="0" i="0" u="none" strike="noStrike" cap="none" normalizeH="0" baseline="0" dirty="0">
                        <a:ln>
                          <a:noFill/>
                        </a:ln>
                        <a:solidFill>
                          <a:srgbClr val="000000"/>
                        </a:solidFill>
                        <a:effectLst/>
                        <a:latin typeface="Arial" pitchFamily="34" charset="0"/>
                        <a:ea typeface="+mn-ea"/>
                        <a:cs typeface="+mn-cs"/>
                      </a:endParaRPr>
                    </a:p>
                  </a:txBody>
                  <a:tcPr anchor="ctr" horzOverflow="overflow">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39480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000" b="1" i="0" u="none" strike="noStrike" cap="none" normalizeH="0" baseline="0" dirty="0">
                        <a:ln>
                          <a:noFill/>
                        </a:ln>
                        <a:solidFill>
                          <a:srgbClr val="53284F"/>
                        </a:solidFill>
                        <a:effectLst/>
                        <a:latin typeface="Arial" pitchFamily="34" charset="0"/>
                        <a:ea typeface="MS PGothic"/>
                        <a:cs typeface="MS PGothic"/>
                      </a:endParaRPr>
                    </a:p>
                  </a:txBody>
                  <a:tcPr marR="0" anchor="ctr" horzOverflow="overflow">
                    <a:lnL cap="flat">
                      <a:noFill/>
                    </a:lnL>
                    <a:lnR>
                      <a:noFill/>
                    </a:lnR>
                    <a:lnT w="6350" cap="flat" cmpd="sng" algn="ctr">
                      <a:noFill/>
                      <a:prstDash val="solid"/>
                      <a:round/>
                      <a:headEnd type="none" w="med" len="med"/>
                      <a:tailEnd type="none" w="med" len="med"/>
                    </a:lnT>
                    <a:lnB w="9525" cap="flat" cmpd="sng" algn="ctr">
                      <a:solidFill>
                        <a:srgbClr val="53284F"/>
                      </a:solidFill>
                      <a:prstDash val="solid"/>
                      <a:round/>
                      <a:headEnd type="none" w="med" len="med"/>
                      <a:tailEnd type="none" w="med" len="med"/>
                    </a:lnB>
                    <a:lnTlToBr>
                      <a:noFill/>
                    </a:lnTlToBr>
                    <a:lnBlToTr>
                      <a:noFill/>
                    </a:lnBlToTr>
                    <a:noFill/>
                  </a:tcPr>
                </a:tc>
                <a:tc>
                  <a:txBody>
                    <a:bodyPr/>
                    <a:lstStyle/>
                    <a:p>
                      <a:pPr algn="r" rtl="0" fontAlgn="ctr"/>
                      <a:r>
                        <a:rPr lang="en-US" sz="1000" b="1" i="0" u="none" strike="noStrike" dirty="0">
                          <a:solidFill>
                            <a:srgbClr val="53284F"/>
                          </a:solidFill>
                          <a:effectLst/>
                          <a:latin typeface="Arial" panose="020B0604020202020204" pitchFamily="34" charset="0"/>
                        </a:rPr>
                        <a:t>SEC 30-Day Yield</a:t>
                      </a:r>
                      <a:r>
                        <a:rPr lang="en-US" sz="1000" b="1" i="0" u="none" strike="noStrike" baseline="30000" dirty="0">
                          <a:solidFill>
                            <a:srgbClr val="53284F"/>
                          </a:solidFill>
                          <a:effectLst/>
                          <a:latin typeface="Arial" panose="020B0604020202020204" pitchFamily="34" charset="0"/>
                        </a:rPr>
                        <a:t>1</a:t>
                      </a:r>
                      <a:br>
                        <a:rPr lang="en-US" sz="1000" b="1" i="0" u="none" strike="noStrike" dirty="0">
                          <a:solidFill>
                            <a:srgbClr val="53284F"/>
                          </a:solidFill>
                          <a:effectLst/>
                          <a:latin typeface="Arial" panose="020B0604020202020204" pitchFamily="34" charset="0"/>
                        </a:rPr>
                      </a:br>
                      <a:r>
                        <a:rPr lang="en-US" sz="1000" b="1" i="0" u="none" strike="noStrike" dirty="0">
                          <a:solidFill>
                            <a:srgbClr val="53284F"/>
                          </a:solidFill>
                          <a:effectLst/>
                          <a:latin typeface="Arial" panose="020B0604020202020204" pitchFamily="34" charset="0"/>
                        </a:rPr>
                        <a:t>Subsidized</a:t>
                      </a:r>
                    </a:p>
                  </a:txBody>
                  <a:tcPr marL="0" marR="114300" marT="0" marB="0" anchor="ctr">
                    <a:lnL>
                      <a:noFill/>
                    </a:lnL>
                    <a:lnR>
                      <a:noFill/>
                    </a:lnR>
                    <a:lnT w="6350" cap="flat" cmpd="sng" algn="ctr">
                      <a:noFill/>
                      <a:prstDash val="solid"/>
                      <a:round/>
                      <a:headEnd type="none" w="med" len="med"/>
                      <a:tailEnd type="none" w="med" len="med"/>
                    </a:lnT>
                    <a:lnB w="9525" cap="flat" cmpd="sng" algn="ctr">
                      <a:solidFill>
                        <a:srgbClr val="53284F"/>
                      </a:solidFill>
                      <a:prstDash val="solid"/>
                      <a:round/>
                      <a:headEnd type="none" w="med" len="med"/>
                      <a:tailEnd type="none" w="med" len="med"/>
                    </a:lnB>
                    <a:lnTlToBr>
                      <a:noFill/>
                    </a:lnTlToBr>
                    <a:lnBlToTr>
                      <a:noFill/>
                    </a:lnBlToTr>
                    <a:noFill/>
                  </a:tcPr>
                </a:tc>
                <a:tc>
                  <a:txBody>
                    <a:bodyPr/>
                    <a:lstStyle/>
                    <a:p>
                      <a:pPr algn="r" rtl="0" fontAlgn="ctr"/>
                      <a:r>
                        <a:rPr lang="en-US" sz="1000" b="1" i="0" u="none" strike="noStrike" dirty="0">
                          <a:solidFill>
                            <a:srgbClr val="53284F"/>
                          </a:solidFill>
                          <a:effectLst/>
                          <a:latin typeface="Arial" panose="020B0604020202020204" pitchFamily="34" charset="0"/>
                        </a:rPr>
                        <a:t>SEC 30-Day Yield</a:t>
                      </a:r>
                      <a:r>
                        <a:rPr lang="en-US" sz="1000" b="1" i="0" u="none" strike="noStrike" baseline="30000" dirty="0">
                          <a:solidFill>
                            <a:srgbClr val="53284F"/>
                          </a:solidFill>
                          <a:effectLst/>
                          <a:latin typeface="Arial" panose="020B0604020202020204" pitchFamily="34" charset="0"/>
                        </a:rPr>
                        <a:t>1</a:t>
                      </a:r>
                      <a:br>
                        <a:rPr lang="en-US" sz="1000" b="1" i="0" u="none" strike="noStrike" dirty="0">
                          <a:solidFill>
                            <a:srgbClr val="53284F"/>
                          </a:solidFill>
                          <a:effectLst/>
                          <a:latin typeface="Arial" panose="020B0604020202020204" pitchFamily="34" charset="0"/>
                        </a:rPr>
                      </a:br>
                      <a:r>
                        <a:rPr lang="en-US" sz="1000" b="1" i="0" u="none" strike="noStrike" dirty="0">
                          <a:solidFill>
                            <a:srgbClr val="53284F"/>
                          </a:solidFill>
                          <a:effectLst/>
                          <a:latin typeface="Arial" panose="020B0604020202020204" pitchFamily="34" charset="0"/>
                        </a:rPr>
                        <a:t>Unsubsidized</a:t>
                      </a:r>
                    </a:p>
                  </a:txBody>
                  <a:tcPr marL="0" marR="114300" marT="0" marB="0" anchor="ctr">
                    <a:lnL>
                      <a:noFill/>
                    </a:lnL>
                    <a:lnR>
                      <a:noFill/>
                    </a:lnR>
                    <a:lnT w="6350" cap="flat" cmpd="sng" algn="ctr">
                      <a:noFill/>
                      <a:prstDash val="solid"/>
                      <a:round/>
                      <a:headEnd type="none" w="med" len="med"/>
                      <a:tailEnd type="none" w="med" len="med"/>
                    </a:lnT>
                    <a:lnB w="9525" cap="flat" cmpd="sng" algn="ctr">
                      <a:solidFill>
                        <a:srgbClr val="53284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2004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dirty="0">
                          <a:ln>
                            <a:noFill/>
                          </a:ln>
                          <a:solidFill>
                            <a:schemeClr val="tx1"/>
                          </a:solidFill>
                          <a:effectLst/>
                          <a:latin typeface="Arial" pitchFamily="34" charset="0"/>
                          <a:ea typeface="MS PGothic"/>
                          <a:cs typeface="MS PGothic"/>
                        </a:rPr>
                        <a:t>Institutional</a:t>
                      </a:r>
                    </a:p>
                  </a:txBody>
                  <a:tcPr marR="0" anchor="ctr" horzOverflow="overflow">
                    <a:lnL cap="flat">
                      <a:noFill/>
                    </a:lnL>
                    <a:lnR>
                      <a:noFill/>
                    </a:lnR>
                    <a:lnT w="9525" cap="flat" cmpd="sng" algn="ctr">
                      <a:solidFill>
                        <a:srgbClr val="53284F"/>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tc>
                  <a:txBody>
                    <a:bodyPr/>
                    <a:lstStyle/>
                    <a:p>
                      <a:pPr algn="r" fontAlgn="b"/>
                      <a:r>
                        <a:rPr kumimoji="0" lang="en-US" sz="1000" b="0" i="0" u="none" strike="noStrike" kern="1200" cap="none" normalizeH="0" baseline="0" dirty="0">
                          <a:ln>
                            <a:noFill/>
                          </a:ln>
                          <a:solidFill>
                            <a:schemeClr val="tx1"/>
                          </a:solidFill>
                          <a:effectLst/>
                          <a:latin typeface="Arial" pitchFamily="34" charset="0"/>
                          <a:ea typeface="MS PGothic"/>
                          <a:cs typeface="MS PGothic"/>
                        </a:rPr>
                        <a:t>2.99%</a:t>
                      </a:r>
                    </a:p>
                  </a:txBody>
                  <a:tcPr marL="9525" marT="9525" marB="0" anchor="ctr">
                    <a:lnL>
                      <a:noFill/>
                    </a:lnL>
                    <a:lnR>
                      <a:noFill/>
                    </a:lnR>
                    <a:lnT w="9525" cap="flat" cmpd="sng" algn="ctr">
                      <a:solidFill>
                        <a:srgbClr val="53284F"/>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tc>
                  <a:txBody>
                    <a:bodyPr/>
                    <a:lstStyle/>
                    <a:p>
                      <a:pPr algn="r" fontAlgn="b"/>
                      <a:r>
                        <a:rPr kumimoji="0" lang="en-US" sz="1000" b="0" i="0" u="none" strike="noStrike" kern="1200" cap="none" normalizeH="0" baseline="0" dirty="0">
                          <a:ln>
                            <a:noFill/>
                          </a:ln>
                          <a:solidFill>
                            <a:schemeClr val="tx1"/>
                          </a:solidFill>
                          <a:effectLst/>
                          <a:latin typeface="Arial" pitchFamily="34" charset="0"/>
                          <a:ea typeface="MS PGothic"/>
                          <a:cs typeface="MS PGothic"/>
                        </a:rPr>
                        <a:t>2.86%</a:t>
                      </a:r>
                    </a:p>
                  </a:txBody>
                  <a:tcPr marL="9525" marT="9525" marB="0" anchor="ctr">
                    <a:lnL>
                      <a:noFill/>
                    </a:lnL>
                    <a:lnR>
                      <a:noFill/>
                    </a:lnR>
                    <a:lnT w="9525" cap="flat" cmpd="sng" algn="ctr">
                      <a:solidFill>
                        <a:srgbClr val="53284F"/>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2004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dirty="0">
                          <a:ln>
                            <a:noFill/>
                          </a:ln>
                          <a:solidFill>
                            <a:schemeClr val="tx1"/>
                          </a:solidFill>
                          <a:effectLst/>
                          <a:latin typeface="Arial" pitchFamily="34" charset="0"/>
                          <a:ea typeface="MS PGothic"/>
                          <a:cs typeface="MS PGothic"/>
                        </a:rPr>
                        <a:t>A Class</a:t>
                      </a:r>
                    </a:p>
                  </a:txBody>
                  <a:tcPr marR="0" anchor="ctr" horzOverflow="overflow">
                    <a:lnL cap="flat">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tc>
                  <a:txBody>
                    <a:bodyPr/>
                    <a:lstStyle/>
                    <a:p>
                      <a:pPr algn="r" fontAlgn="b"/>
                      <a:r>
                        <a:rPr kumimoji="0" lang="en-US" sz="1000" b="0" i="0" u="none" strike="noStrike" kern="1200" cap="none" normalizeH="0" baseline="0" dirty="0">
                          <a:ln>
                            <a:noFill/>
                          </a:ln>
                          <a:solidFill>
                            <a:schemeClr val="tx1"/>
                          </a:solidFill>
                          <a:effectLst/>
                          <a:latin typeface="Arial" pitchFamily="34" charset="0"/>
                          <a:ea typeface="MS PGothic"/>
                          <a:cs typeface="MS PGothic"/>
                        </a:rPr>
                        <a:t>2.47%</a:t>
                      </a:r>
                    </a:p>
                  </a:txBody>
                  <a:tcPr marL="9525" marT="9525" marB="0" anchor="ctr">
                    <a:lnL>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tc>
                  <a:txBody>
                    <a:bodyPr/>
                    <a:lstStyle/>
                    <a:p>
                      <a:pPr algn="r" fontAlgn="b"/>
                      <a:r>
                        <a:rPr kumimoji="0" lang="en-US" sz="1000" b="0" i="0" u="none" strike="noStrike" kern="1200" cap="none" normalizeH="0" baseline="0" dirty="0">
                          <a:ln>
                            <a:noFill/>
                          </a:ln>
                          <a:solidFill>
                            <a:schemeClr val="tx1"/>
                          </a:solidFill>
                          <a:effectLst/>
                          <a:latin typeface="Arial" pitchFamily="34" charset="0"/>
                          <a:ea typeface="MS PGothic"/>
                          <a:cs typeface="MS PGothic"/>
                        </a:rPr>
                        <a:t>2.47%</a:t>
                      </a:r>
                    </a:p>
                  </a:txBody>
                  <a:tcPr marL="9525" marT="9525" marB="0" anchor="ctr">
                    <a:lnL>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49313429"/>
                  </a:ext>
                </a:extLst>
              </a:tr>
              <a:tr h="32004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dirty="0">
                          <a:ln>
                            <a:noFill/>
                          </a:ln>
                          <a:solidFill>
                            <a:schemeClr val="tx1"/>
                          </a:solidFill>
                          <a:effectLst/>
                          <a:latin typeface="Arial" pitchFamily="34" charset="0"/>
                          <a:ea typeface="MS PGothic"/>
                          <a:cs typeface="MS PGothic"/>
                        </a:rPr>
                        <a:t>C Class</a:t>
                      </a:r>
                    </a:p>
                  </a:txBody>
                  <a:tcPr marR="0" anchor="ctr" horzOverflow="overflow">
                    <a:lnL cap="flat">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tc>
                  <a:txBody>
                    <a:bodyPr/>
                    <a:lstStyle/>
                    <a:p>
                      <a:pPr algn="r" fontAlgn="b"/>
                      <a:r>
                        <a:rPr kumimoji="0" lang="en-US" sz="1000" b="0" i="0" u="none" strike="noStrike" kern="1200" cap="none" normalizeH="0" baseline="0" dirty="0">
                          <a:ln>
                            <a:noFill/>
                          </a:ln>
                          <a:solidFill>
                            <a:schemeClr val="tx1"/>
                          </a:solidFill>
                          <a:effectLst/>
                          <a:latin typeface="Arial" pitchFamily="34" charset="0"/>
                          <a:ea typeface="MS PGothic"/>
                          <a:cs typeface="MS PGothic"/>
                        </a:rPr>
                        <a:t>1.83%</a:t>
                      </a:r>
                    </a:p>
                  </a:txBody>
                  <a:tcPr marL="9525" marT="9525" marB="0" anchor="ctr">
                    <a:lnL>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tc>
                  <a:txBody>
                    <a:bodyPr/>
                    <a:lstStyle/>
                    <a:p>
                      <a:pPr algn="r" fontAlgn="b"/>
                      <a:r>
                        <a:rPr kumimoji="0" lang="en-US" sz="1000" b="0" i="0" u="none" strike="noStrike" kern="1200" cap="none" normalizeH="0" baseline="0" dirty="0">
                          <a:ln>
                            <a:noFill/>
                          </a:ln>
                          <a:solidFill>
                            <a:schemeClr val="tx1"/>
                          </a:solidFill>
                          <a:effectLst/>
                          <a:latin typeface="Arial" pitchFamily="34" charset="0"/>
                          <a:ea typeface="MS PGothic"/>
                          <a:cs typeface="MS PGothic"/>
                        </a:rPr>
                        <a:t>1.82%</a:t>
                      </a:r>
                    </a:p>
                  </a:txBody>
                  <a:tcPr marL="9525" marT="9525" marB="0" anchor="ctr">
                    <a:lnL>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2004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dirty="0">
                          <a:ln>
                            <a:noFill/>
                          </a:ln>
                          <a:solidFill>
                            <a:schemeClr val="tx1"/>
                          </a:solidFill>
                          <a:effectLst/>
                          <a:latin typeface="Arial" pitchFamily="34" charset="0"/>
                          <a:ea typeface="MS PGothic"/>
                          <a:cs typeface="MS PGothic"/>
                        </a:rPr>
                        <a:t>P Class</a:t>
                      </a:r>
                    </a:p>
                  </a:txBody>
                  <a:tcPr marR="0" anchor="ctr" horzOverflow="overflow">
                    <a:lnL cap="flat">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tc>
                  <a:txBody>
                    <a:bodyPr/>
                    <a:lstStyle/>
                    <a:p>
                      <a:pPr algn="r" fontAlgn="b"/>
                      <a:r>
                        <a:rPr kumimoji="0" lang="en-US" sz="1000" b="0" i="0" u="none" strike="noStrike" kern="1200" cap="none" normalizeH="0" baseline="0" dirty="0">
                          <a:ln>
                            <a:noFill/>
                          </a:ln>
                          <a:solidFill>
                            <a:schemeClr val="tx1"/>
                          </a:solidFill>
                          <a:effectLst/>
                          <a:latin typeface="Arial" pitchFamily="34" charset="0"/>
                          <a:ea typeface="MS PGothic"/>
                          <a:cs typeface="MS PGothic"/>
                        </a:rPr>
                        <a:t>2.57%</a:t>
                      </a:r>
                    </a:p>
                  </a:txBody>
                  <a:tcPr marL="9525" marT="9525" marB="0" anchor="ctr">
                    <a:lnL>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tc>
                  <a:txBody>
                    <a:bodyPr/>
                    <a:lstStyle/>
                    <a:p>
                      <a:pPr algn="r" fontAlgn="b"/>
                      <a:r>
                        <a:rPr kumimoji="0" lang="en-US" sz="1000" b="0" i="0" u="none" strike="noStrike" kern="1200" cap="none" normalizeH="0" baseline="0" dirty="0">
                          <a:ln>
                            <a:noFill/>
                          </a:ln>
                          <a:solidFill>
                            <a:schemeClr val="tx1"/>
                          </a:solidFill>
                          <a:effectLst/>
                          <a:latin typeface="Arial" pitchFamily="34" charset="0"/>
                          <a:ea typeface="MS PGothic"/>
                          <a:cs typeface="MS PGothic"/>
                        </a:rPr>
                        <a:t>2.56%</a:t>
                      </a:r>
                    </a:p>
                  </a:txBody>
                  <a:tcPr marL="9525" marT="9525" marB="0" anchor="ctr">
                    <a:lnL>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26112922"/>
                  </a:ext>
                </a:extLst>
              </a:tr>
              <a:tr h="32004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000" b="0" i="0" u="none" strike="noStrike" cap="none" normalizeH="0" baseline="0" dirty="0">
                          <a:ln>
                            <a:noFill/>
                          </a:ln>
                          <a:solidFill>
                            <a:schemeClr val="tx1"/>
                          </a:solidFill>
                          <a:effectLst/>
                          <a:latin typeface="Arial" pitchFamily="34" charset="0"/>
                          <a:ea typeface="MS PGothic"/>
                          <a:cs typeface="MS PGothic"/>
                        </a:rPr>
                        <a:t>R6 Class</a:t>
                      </a:r>
                    </a:p>
                  </a:txBody>
                  <a:tcPr marR="0" anchor="ctr" horzOverflow="overflow">
                    <a:lnL cap="flat">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tc>
                  <a:txBody>
                    <a:bodyPr/>
                    <a:lstStyle/>
                    <a:p>
                      <a:pPr algn="r" fontAlgn="b"/>
                      <a:r>
                        <a:rPr kumimoji="0" lang="en-US" sz="1000" b="0" i="0" u="none" strike="noStrike" kern="1200" cap="none" normalizeH="0" baseline="0" dirty="0">
                          <a:ln>
                            <a:noFill/>
                          </a:ln>
                          <a:solidFill>
                            <a:schemeClr val="tx1"/>
                          </a:solidFill>
                          <a:effectLst/>
                          <a:latin typeface="Arial" pitchFamily="34" charset="0"/>
                          <a:ea typeface="MS PGothic"/>
                          <a:cs typeface="MS PGothic"/>
                        </a:rPr>
                        <a:t>2.99%</a:t>
                      </a:r>
                    </a:p>
                  </a:txBody>
                  <a:tcPr marL="9525" marT="9525" marB="0" anchor="ctr">
                    <a:lnL>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tc>
                  <a:txBody>
                    <a:bodyPr/>
                    <a:lstStyle/>
                    <a:p>
                      <a:pPr algn="r" fontAlgn="b"/>
                      <a:r>
                        <a:rPr kumimoji="0" lang="en-US" sz="1000" b="0" i="0" u="none" strike="noStrike" kern="1200" cap="none" normalizeH="0" baseline="0" dirty="0">
                          <a:ln>
                            <a:noFill/>
                          </a:ln>
                          <a:solidFill>
                            <a:schemeClr val="tx1"/>
                          </a:solidFill>
                          <a:effectLst/>
                          <a:latin typeface="Arial" pitchFamily="34" charset="0"/>
                          <a:ea typeface="MS PGothic"/>
                          <a:cs typeface="MS PGothic"/>
                        </a:rPr>
                        <a:t>2.91%</a:t>
                      </a:r>
                    </a:p>
                  </a:txBody>
                  <a:tcPr marL="9525" marT="9525" marB="0" anchor="ctr">
                    <a:lnL>
                      <a:noFill/>
                    </a:lnL>
                    <a:lnR>
                      <a:noFill/>
                    </a:lnR>
                    <a:lnT w="6350" cap="flat" cmpd="sng" algn="ctr">
                      <a:solidFill>
                        <a:srgbClr val="969696"/>
                      </a:solidFill>
                      <a:prstDash val="solid"/>
                      <a:round/>
                      <a:headEnd type="none" w="med" len="med"/>
                      <a:tailEnd type="none" w="med" len="med"/>
                    </a:lnT>
                    <a:lnB w="6350" cap="flat" cmpd="sng" algn="ctr">
                      <a:solidFill>
                        <a:srgbClr val="96969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89754636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Macro Opportunities Fund Profile </a:t>
            </a:r>
            <a:r>
              <a:rPr lang="en-US" sz="1800" dirty="0"/>
              <a:t>(10.31.2020)</a:t>
            </a:r>
            <a:endParaRPr lang="en-US" dirty="0"/>
          </a:p>
        </p:txBody>
      </p:sp>
      <p:sp>
        <p:nvSpPr>
          <p:cNvPr id="12" name="Slide Number Placeholder 11"/>
          <p:cNvSpPr>
            <a:spLocks noGrp="1"/>
          </p:cNvSpPr>
          <p:nvPr>
            <p:ph type="sldNum" sz="quarter" idx="10"/>
          </p:nvPr>
        </p:nvSpPr>
        <p:spPr/>
        <p:txBody>
          <a:bodyPr/>
          <a:lstStyle/>
          <a:p>
            <a:fld id="{E63499AC-C9B9-4DBA-8CF9-13A3C9258B3A}" type="slidenum">
              <a:rPr lang="en-US" smtClean="0"/>
              <a:pPr/>
              <a:t>24</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sp>
        <p:nvSpPr>
          <p:cNvPr id="7" name="Text Placeholder 17"/>
          <p:cNvSpPr txBox="1">
            <a:spLocks/>
          </p:cNvSpPr>
          <p:nvPr/>
        </p:nvSpPr>
        <p:spPr>
          <a:xfrm>
            <a:off x="457199" y="1273403"/>
            <a:ext cx="8228968" cy="320040"/>
          </a:xfrm>
          <a:prstGeom prst="rect">
            <a:avLst/>
          </a:prstGeom>
          <a:solidFill>
            <a:schemeClr val="accent1"/>
          </a:solidFill>
        </p:spPr>
        <p:txBody>
          <a:bodyPr anchor="ctr"/>
          <a:lstStyle/>
          <a:p>
            <a:pPr lvl="0" algn="ctr" defTabSz="507880" eaLnBrk="0" hangingPunct="0">
              <a:lnSpc>
                <a:spcPct val="120000"/>
              </a:lnSpc>
              <a:spcBef>
                <a:spcPts val="900"/>
              </a:spcBef>
              <a:spcAft>
                <a:spcPts val="0"/>
              </a:spcAft>
              <a:defRPr/>
            </a:pPr>
            <a:r>
              <a:rPr lang="en-US" sz="1200" b="1" dirty="0">
                <a:solidFill>
                  <a:schemeClr val="bg1"/>
                </a:solidFill>
                <a:latin typeface="Arial" charset="0"/>
              </a:rPr>
              <a:t>Morningstar Overall Rating and Rankings Since Inception</a:t>
            </a:r>
            <a:r>
              <a:rPr lang="en-US" sz="1200" b="1" baseline="30000" dirty="0">
                <a:solidFill>
                  <a:schemeClr val="bg1"/>
                </a:solidFill>
              </a:rPr>
              <a:t>2</a:t>
            </a:r>
            <a:endParaRPr lang="en-US" sz="1200" b="1" dirty="0">
              <a:solidFill>
                <a:schemeClr val="bg1"/>
              </a:solidFill>
              <a:latin typeface="Arial" charset="0"/>
            </a:endParaRPr>
          </a:p>
        </p:txBody>
      </p:sp>
      <p:sp>
        <p:nvSpPr>
          <p:cNvPr id="9" name="Rectangle 8">
            <a:extLst>
              <a:ext uri="{FF2B5EF4-FFF2-40B4-BE49-F238E27FC236}">
                <a16:creationId xmlns:a16="http://schemas.microsoft.com/office/drawing/2014/main" id="{FB87887F-EB0D-4012-83D3-954F370103E8}"/>
              </a:ext>
            </a:extLst>
          </p:cNvPr>
          <p:cNvSpPr/>
          <p:nvPr/>
        </p:nvSpPr>
        <p:spPr>
          <a:xfrm>
            <a:off x="454032" y="1726322"/>
            <a:ext cx="4023360" cy="815608"/>
          </a:xfrm>
          <a:prstGeom prst="rect">
            <a:avLst/>
          </a:prstGeom>
        </p:spPr>
        <p:txBody>
          <a:bodyPr wrap="square">
            <a:spAutoFit/>
          </a:bodyPr>
          <a:lstStyle/>
          <a:p>
            <a:pPr algn="ctr" defTabSz="914400">
              <a:spcBef>
                <a:spcPts val="0"/>
              </a:spcBef>
              <a:spcAft>
                <a:spcPts val="0"/>
              </a:spcAft>
            </a:pPr>
            <a:r>
              <a:rPr lang="en-US" sz="1200" b="1" dirty="0">
                <a:cs typeface="Arial" panose="020B0604020202020204" pitchFamily="34" charset="0"/>
              </a:rPr>
              <a:t>Macro Opportunities Fund (GIOIX)</a:t>
            </a:r>
          </a:p>
          <a:p>
            <a:pPr algn="ctr" defTabSz="914400">
              <a:spcBef>
                <a:spcPts val="0"/>
              </a:spcBef>
              <a:spcAft>
                <a:spcPts val="0"/>
              </a:spcAft>
            </a:pPr>
            <a:r>
              <a:rPr lang="en-US" sz="3500" b="1" dirty="0">
                <a:cs typeface="Arial" panose="020B0604020202020204" pitchFamily="34" charset="0"/>
                <a:sym typeface="Wingdings" panose="05000000000000000000" pitchFamily="2" charset="2"/>
              </a:rPr>
              <a:t></a:t>
            </a:r>
          </a:p>
        </p:txBody>
      </p:sp>
      <p:graphicFrame>
        <p:nvGraphicFramePr>
          <p:cNvPr id="10" name="Table 9">
            <a:extLst>
              <a:ext uri="{FF2B5EF4-FFF2-40B4-BE49-F238E27FC236}">
                <a16:creationId xmlns:a16="http://schemas.microsoft.com/office/drawing/2014/main" id="{6B9E1FE9-CC0C-4F2D-A24F-0EFB657818E8}"/>
              </a:ext>
            </a:extLst>
          </p:cNvPr>
          <p:cNvGraphicFramePr>
            <a:graphicFrameLocks noGrp="1"/>
          </p:cNvGraphicFramePr>
          <p:nvPr/>
        </p:nvGraphicFramePr>
        <p:xfrm>
          <a:off x="454032" y="2380431"/>
          <a:ext cx="4023360" cy="1116769"/>
        </p:xfrm>
        <a:graphic>
          <a:graphicData uri="http://schemas.openxmlformats.org/drawingml/2006/table">
            <a:tbl>
              <a:tblPr>
                <a:tableStyleId>{5C22544A-7EE6-4342-B048-85BDC9FD1C3A}</a:tableStyleId>
              </a:tblPr>
              <a:tblGrid>
                <a:gridCol w="4023360">
                  <a:extLst>
                    <a:ext uri="{9D8B030D-6E8A-4147-A177-3AD203B41FA5}">
                      <a16:colId xmlns:a16="http://schemas.microsoft.com/office/drawing/2014/main" val="1474754039"/>
                    </a:ext>
                  </a:extLst>
                </a:gridCol>
              </a:tblGrid>
              <a:tr h="435537">
                <a:tc>
                  <a:txBody>
                    <a:bodyPr/>
                    <a:lstStyle/>
                    <a:p>
                      <a:pPr algn="ctr" rtl="0" fontAlgn="ctr"/>
                      <a:r>
                        <a:rPr lang="en-US" sz="1000" b="0" i="0" u="none" strike="noStrike" dirty="0">
                          <a:solidFill>
                            <a:srgbClr val="646464"/>
                          </a:solidFill>
                          <a:effectLst/>
                          <a:latin typeface="Arial Narrow" panose="020B0606020202030204" pitchFamily="34" charset="0"/>
                        </a:rPr>
                        <a:t>Out </a:t>
                      </a:r>
                      <a:r>
                        <a:rPr lang="en-US" sz="1000" b="0" i="0" u="none" strike="noStrike" kern="1200" dirty="0">
                          <a:solidFill>
                            <a:srgbClr val="646464"/>
                          </a:solidFill>
                          <a:effectLst/>
                          <a:latin typeface="Arial Narrow" panose="020B0606020202030204" pitchFamily="34" charset="0"/>
                          <a:ea typeface="+mn-ea"/>
                          <a:cs typeface="+mn-cs"/>
                        </a:rPr>
                        <a:t>of 264 Nontraditional </a:t>
                      </a:r>
                      <a:r>
                        <a:rPr lang="en-US" sz="1000" b="0" i="0" u="none" strike="noStrike" dirty="0">
                          <a:solidFill>
                            <a:srgbClr val="646464"/>
                          </a:solidFill>
                          <a:effectLst/>
                          <a:latin typeface="Arial Narrow" panose="020B0606020202030204" pitchFamily="34" charset="0"/>
                        </a:rPr>
                        <a:t>Bond funds based on risk-adjusted returns</a:t>
                      </a:r>
                    </a:p>
                  </a:txBody>
                  <a:tcPr marL="9525" marR="9525" marT="9525" marB="0" anchor="ctr">
                    <a:noFill/>
                  </a:tcPr>
                </a:tc>
                <a:extLst>
                  <a:ext uri="{0D108BD9-81ED-4DB2-BD59-A6C34878D82A}">
                    <a16:rowId xmlns:a16="http://schemas.microsoft.com/office/drawing/2014/main" val="3571978813"/>
                  </a:ext>
                </a:extLst>
              </a:tr>
              <a:tr h="340616">
                <a:tc>
                  <a:txBody>
                    <a:bodyPr/>
                    <a:lstStyle/>
                    <a:p>
                      <a:pPr algn="ctr" rtl="0" fontAlgn="ctr"/>
                      <a:r>
                        <a:rPr lang="en-US" sz="1400" b="1" i="0" u="none" strike="noStrike" dirty="0">
                          <a:solidFill>
                            <a:srgbClr val="53284F"/>
                          </a:solidFill>
                          <a:effectLst/>
                          <a:latin typeface="Arial" panose="020B0604020202020204" pitchFamily="34" charset="0"/>
                        </a:rPr>
                        <a:t>Top 1st Percentile</a:t>
                      </a:r>
                    </a:p>
                  </a:txBody>
                  <a:tcPr marL="9525" marR="9525" marT="9525" marB="0" anchor="ctr">
                    <a:noFill/>
                  </a:tcPr>
                </a:tc>
                <a:extLst>
                  <a:ext uri="{0D108BD9-81ED-4DB2-BD59-A6C34878D82A}">
                    <a16:rowId xmlns:a16="http://schemas.microsoft.com/office/drawing/2014/main" val="613278611"/>
                  </a:ext>
                </a:extLst>
              </a:tr>
              <a:tr h="340616">
                <a:tc>
                  <a:txBody>
                    <a:bodyPr/>
                    <a:lstStyle/>
                    <a:p>
                      <a:pPr algn="ctr" rtl="0" fontAlgn="ctr"/>
                      <a:r>
                        <a:rPr lang="en-US" sz="1000" b="0" i="0" u="none" strike="noStrike" dirty="0">
                          <a:solidFill>
                            <a:srgbClr val="646464"/>
                          </a:solidFill>
                          <a:effectLst/>
                          <a:latin typeface="Arial Narrow" panose="020B0606020202030204" pitchFamily="34" charset="0"/>
                        </a:rPr>
                        <a:t>Ranked 1 out of 118 Nontraditional Bond funds based on total returns</a:t>
                      </a:r>
                    </a:p>
                  </a:txBody>
                  <a:tcPr marL="9525" marR="9525" marT="9525" marB="0" anchor="ctr">
                    <a:noFill/>
                  </a:tcPr>
                </a:tc>
                <a:extLst>
                  <a:ext uri="{0D108BD9-81ED-4DB2-BD59-A6C34878D82A}">
                    <a16:rowId xmlns:a16="http://schemas.microsoft.com/office/drawing/2014/main" val="3592189835"/>
                  </a:ext>
                </a:extLst>
              </a:tr>
            </a:tbl>
          </a:graphicData>
        </a:graphic>
      </p:graphicFrame>
      <p:graphicFrame>
        <p:nvGraphicFramePr>
          <p:cNvPr id="13" name="Group 117">
            <a:extLst>
              <a:ext uri="{FF2B5EF4-FFF2-40B4-BE49-F238E27FC236}">
                <a16:creationId xmlns:a16="http://schemas.microsoft.com/office/drawing/2014/main" id="{49BCA2CE-A9B4-48CE-849F-1090D2A10EA7}"/>
              </a:ext>
            </a:extLst>
          </p:cNvPr>
          <p:cNvGraphicFramePr>
            <a:graphicFrameLocks/>
          </p:cNvGraphicFramePr>
          <p:nvPr/>
        </p:nvGraphicFramePr>
        <p:xfrm>
          <a:off x="4667507" y="2810032"/>
          <a:ext cx="4023360" cy="731520"/>
        </p:xfrm>
        <a:graphic>
          <a:graphicData uri="http://schemas.openxmlformats.org/drawingml/2006/table">
            <a:tbl>
              <a:tblPr/>
              <a:tblGrid>
                <a:gridCol w="3227787">
                  <a:extLst>
                    <a:ext uri="{9D8B030D-6E8A-4147-A177-3AD203B41FA5}">
                      <a16:colId xmlns:a16="http://schemas.microsoft.com/office/drawing/2014/main" val="20000"/>
                    </a:ext>
                  </a:extLst>
                </a:gridCol>
                <a:gridCol w="795573">
                  <a:extLst>
                    <a:ext uri="{9D8B030D-6E8A-4147-A177-3AD203B41FA5}">
                      <a16:colId xmlns:a16="http://schemas.microsoft.com/office/drawing/2014/main" val="20001"/>
                    </a:ext>
                  </a:extLst>
                </a:gridCol>
              </a:tblGrid>
              <a:tr h="231195">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n-ea"/>
                          <a:cs typeface="+mn-cs"/>
                        </a:rPr>
                        <a:t>Guggenheim Macro Opportunities Fund </a:t>
                      </a:r>
                    </a:p>
                  </a:txBody>
                  <a:tcPr marL="45720" marR="45720" anchor="ctr" horzOverflow="overflow">
                    <a:lnL w="6350" cap="flat" cmpd="sng" algn="ctr">
                      <a:noFill/>
                      <a:prstDash val="solid"/>
                      <a:round/>
                      <a:headEnd type="none" w="med" len="med"/>
                      <a:tailEnd type="none" w="med" len="med"/>
                    </a:lnL>
                    <a:lnR>
                      <a:noFill/>
                    </a:lnR>
                    <a:lnT w="3175" cap="flat" cmpd="sng" algn="ctr">
                      <a:solidFill>
                        <a:srgbClr val="A0A0A0"/>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r" rtl="0" fontAlgn="ctr"/>
                      <a:r>
                        <a:rPr lang="en-US" sz="1000" b="0" i="0" u="none" strike="noStrike" dirty="0">
                          <a:solidFill>
                            <a:schemeClr val="tx1"/>
                          </a:solidFill>
                          <a:effectLst/>
                          <a:latin typeface="Arial" panose="020B0604020202020204" pitchFamily="34" charset="0"/>
                        </a:rPr>
                        <a:t>5.30%</a:t>
                      </a:r>
                    </a:p>
                  </a:txBody>
                  <a:tcPr marL="9525" marR="114300" marT="9525" marB="0" anchor="ctr">
                    <a:lnL>
                      <a:noFill/>
                    </a:lnL>
                    <a:lnR>
                      <a:noFill/>
                    </a:lnR>
                    <a:lnT w="3175" cap="flat" cmpd="sng" algn="ctr">
                      <a:solidFill>
                        <a:srgbClr val="A0A0A0"/>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31195">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1000" b="0" i="0" u="none" strike="noStrike" kern="1200" cap="none" normalizeH="0" baseline="0" dirty="0">
                          <a:ln>
                            <a:noFill/>
                          </a:ln>
                          <a:solidFill>
                            <a:schemeClr val="tx1"/>
                          </a:solidFill>
                          <a:effectLst/>
                          <a:latin typeface="+mn-lt"/>
                          <a:ea typeface="+mn-ea"/>
                          <a:cs typeface="+mn-cs"/>
                        </a:rPr>
                        <a:t>Morningstar Nontraditional Bond Category Median </a:t>
                      </a:r>
                    </a:p>
                  </a:txBody>
                  <a:tcPr marL="45720" marR="45720" anchor="ctr" horzOverflow="overflow">
                    <a:lnL w="635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r" rtl="0" fontAlgn="ctr"/>
                      <a:r>
                        <a:rPr lang="en-US" sz="1000" b="0" i="0" u="none" strike="noStrike" dirty="0">
                          <a:solidFill>
                            <a:schemeClr val="tx1"/>
                          </a:solidFill>
                          <a:effectLst/>
                          <a:latin typeface="Arial" panose="020B0604020202020204" pitchFamily="34" charset="0"/>
                        </a:rPr>
                        <a:t>3.04%</a:t>
                      </a:r>
                    </a:p>
                  </a:txBody>
                  <a:tcPr marL="9525" marR="114300" marT="9525" marB="0" anchor="ctr">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31195">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1000" b="0" i="0" u="none" strike="noStrike" kern="1200" cap="none" normalizeH="0" baseline="0" dirty="0">
                          <a:ln>
                            <a:noFill/>
                          </a:ln>
                          <a:solidFill>
                            <a:schemeClr val="tx1"/>
                          </a:solidFill>
                          <a:effectLst/>
                          <a:latin typeface="+mn-lt"/>
                          <a:ea typeface="+mn-ea"/>
                          <a:cs typeface="+mn-cs"/>
                        </a:rPr>
                        <a:t>ICE </a:t>
                      </a:r>
                      <a:r>
                        <a:rPr kumimoji="0" lang="en-US" sz="1000" b="0" i="0" u="none" strike="noStrike" kern="1200" cap="none" normalizeH="0" baseline="0" dirty="0" err="1">
                          <a:ln>
                            <a:noFill/>
                          </a:ln>
                          <a:solidFill>
                            <a:schemeClr val="tx1"/>
                          </a:solidFill>
                          <a:effectLst/>
                          <a:latin typeface="+mn-lt"/>
                          <a:ea typeface="+mn-ea"/>
                          <a:cs typeface="+mn-cs"/>
                        </a:rPr>
                        <a:t>BofAML</a:t>
                      </a:r>
                      <a:r>
                        <a:rPr kumimoji="0" lang="en-US" sz="1000" b="0" i="0" u="none" strike="noStrike" kern="1200" cap="none" normalizeH="0" baseline="0" dirty="0">
                          <a:ln>
                            <a:noFill/>
                          </a:ln>
                          <a:solidFill>
                            <a:schemeClr val="tx1"/>
                          </a:solidFill>
                          <a:effectLst/>
                          <a:latin typeface="+mn-lt"/>
                          <a:ea typeface="+mn-ea"/>
                          <a:cs typeface="+mn-cs"/>
                        </a:rPr>
                        <a:t> 3-Month U.S. Treasury Bill Index</a:t>
                      </a:r>
                    </a:p>
                  </a:txBody>
                  <a:tcPr marL="45720" marR="45720" anchor="ctr" horzOverflow="overflow">
                    <a:lnL w="635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r" rtl="0" fontAlgn="ctr"/>
                      <a:r>
                        <a:rPr lang="en-US" sz="1000" b="0" i="0" u="none" strike="noStrike" dirty="0">
                          <a:solidFill>
                            <a:schemeClr val="tx1"/>
                          </a:solidFill>
                          <a:effectLst/>
                          <a:latin typeface="Arial" panose="020B0604020202020204" pitchFamily="34" charset="0"/>
                        </a:rPr>
                        <a:t>0.70%</a:t>
                      </a:r>
                    </a:p>
                  </a:txBody>
                  <a:tcPr marL="9525" marR="114300" marT="9525" marB="0" anchor="ctr">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14" name="Group 117">
            <a:extLst>
              <a:ext uri="{FF2B5EF4-FFF2-40B4-BE49-F238E27FC236}">
                <a16:creationId xmlns:a16="http://schemas.microsoft.com/office/drawing/2014/main" id="{3A7AD718-4854-404C-8275-456424E15FCB}"/>
              </a:ext>
            </a:extLst>
          </p:cNvPr>
          <p:cNvGraphicFramePr>
            <a:graphicFrameLocks/>
          </p:cNvGraphicFramePr>
          <p:nvPr>
            <p:extLst>
              <p:ext uri="{D42A27DB-BD31-4B8C-83A1-F6EECF244321}">
                <p14:modId xmlns:p14="http://schemas.microsoft.com/office/powerpoint/2010/main" val="639079406"/>
              </p:ext>
            </p:extLst>
          </p:nvPr>
        </p:nvGraphicFramePr>
        <p:xfrm>
          <a:off x="4662807" y="1702914"/>
          <a:ext cx="4023360" cy="1050349"/>
        </p:xfrm>
        <a:graphic>
          <a:graphicData uri="http://schemas.openxmlformats.org/drawingml/2006/table">
            <a:tbl>
              <a:tblPr/>
              <a:tblGrid>
                <a:gridCol w="4023360">
                  <a:extLst>
                    <a:ext uri="{9D8B030D-6E8A-4147-A177-3AD203B41FA5}">
                      <a16:colId xmlns:a16="http://schemas.microsoft.com/office/drawing/2014/main" val="20000"/>
                    </a:ext>
                  </a:extLst>
                </a:gridCol>
              </a:tblGrid>
              <a:tr h="215456">
                <a:tc>
                  <a:txBody>
                    <a:bodyPr/>
                    <a:lstStyle/>
                    <a:p>
                      <a:pPr algn="l" rtl="0" fontAlgn="ctr"/>
                      <a:r>
                        <a:rPr lang="en-US" sz="1000" b="1" i="0" u="none" strike="noStrike">
                          <a:solidFill>
                            <a:srgbClr val="53284F"/>
                          </a:solidFill>
                          <a:effectLst/>
                          <a:latin typeface="Arial" panose="020B0604020202020204" pitchFamily="34" charset="0"/>
                        </a:rPr>
                        <a:t>Guggenheim Macro Opportunities Fund</a:t>
                      </a:r>
                    </a:p>
                  </a:txBody>
                  <a:tcPr marL="9525" marR="9525" marT="9525" marB="0" anchor="ctr">
                    <a:lnL w="6350" cap="flat" cmpd="sng" algn="ctr">
                      <a:noFill/>
                      <a:prstDash val="solid"/>
                      <a:round/>
                      <a:headEnd type="none" w="med" len="med"/>
                      <a:tailEnd type="none" w="med" len="med"/>
                    </a:lnL>
                    <a:lnR>
                      <a:noFill/>
                    </a:lnR>
                    <a:lnT cap="flat">
                      <a:noFill/>
                    </a:lnT>
                    <a:lnB w="317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19437">
                <a:tc>
                  <a:txBody>
                    <a:bodyPr/>
                    <a:lstStyle/>
                    <a:p>
                      <a:pPr algn="l" rtl="0" fontAlgn="ctr"/>
                      <a:r>
                        <a:rPr lang="en-US" sz="1000" b="0" i="0" u="none" strike="noStrike" dirty="0">
                          <a:solidFill>
                            <a:srgbClr val="646464"/>
                          </a:solidFill>
                          <a:effectLst/>
                          <a:latin typeface="Arial" panose="020B0604020202020204" pitchFamily="34" charset="0"/>
                        </a:rPr>
                        <a:t>In the Morningstar Nontraditional Bond Category, Guggenheim Macro Opportunities Fund (GIOIX) ranked 35 out of 236 (15th percentile rank) for 5 years, 69 out of 264 (31st percentile rank) for 3 years, and 44 out of 314 (14th percentile rank) for 1 year.</a:t>
                      </a:r>
                    </a:p>
                  </a:txBody>
                  <a:tcPr marL="9525" marR="9525" marT="9525" marB="0" anchor="ctr">
                    <a:lnL w="6350" cap="flat" cmpd="sng" algn="ctr">
                      <a:noFill/>
                      <a:prstDash val="solid"/>
                      <a:round/>
                      <a:headEnd type="none" w="med" len="med"/>
                      <a:tailEnd type="none" w="med" len="med"/>
                    </a:lnL>
                    <a:lnR>
                      <a:noFill/>
                    </a:lnR>
                    <a:lnT cap="flat">
                      <a:noFill/>
                    </a:lnT>
                    <a:lnB w="317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691580843"/>
                  </a:ext>
                </a:extLst>
              </a:tr>
              <a:tr h="215456">
                <a:tc>
                  <a:txBody>
                    <a:bodyPr/>
                    <a:lstStyle/>
                    <a:p>
                      <a:pPr algn="l" rtl="0" fontAlgn="ctr"/>
                      <a:r>
                        <a:rPr lang="en-US" sz="1000" b="1" i="0" u="none" strike="noStrike" dirty="0">
                          <a:solidFill>
                            <a:srgbClr val="646464"/>
                          </a:solidFill>
                          <a:effectLst/>
                          <a:latin typeface="Arial" panose="020B0604020202020204" pitchFamily="34" charset="0"/>
                        </a:rPr>
                        <a:t>Average Annual Total Return Since Inception</a:t>
                      </a:r>
                    </a:p>
                  </a:txBody>
                  <a:tcPr marL="9525" marR="9525" marT="9525" marB="0" anchor="ctr">
                    <a:lnL w="6350" cap="flat" cmpd="sng" algn="ctr">
                      <a:noFill/>
                      <a:prstDash val="solid"/>
                      <a:round/>
                      <a:headEnd type="none" w="med" len="med"/>
                      <a:tailEnd type="none" w="med" len="med"/>
                    </a:lnL>
                    <a:lnR>
                      <a:noFill/>
                    </a:lnR>
                    <a:lnT cap="flat">
                      <a:noFill/>
                    </a:lnT>
                    <a:lnB w="317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3927855"/>
                  </a:ext>
                </a:extLst>
              </a:tr>
            </a:tbl>
          </a:graphicData>
        </a:graphic>
      </p:graphicFrame>
      <p:sp>
        <p:nvSpPr>
          <p:cNvPr id="16" name="Text Placeholder 2"/>
          <p:cNvSpPr txBox="1">
            <a:spLocks/>
          </p:cNvSpPr>
          <p:nvPr/>
        </p:nvSpPr>
        <p:spPr>
          <a:xfrm>
            <a:off x="454032" y="4420925"/>
            <a:ext cx="8108077" cy="359306"/>
          </a:xfrm>
          <a:prstGeom prst="rect">
            <a:avLst/>
          </a:prstGeom>
        </p:spPr>
        <p:txBody>
          <a:bodyPr vert="horz" lIns="0" tIns="0" rIns="0" bIns="0" rtlCol="0" anchor="b">
            <a:noAutofit/>
          </a:bodyPr>
          <a:lstStyle>
            <a:lvl1pPr marL="0" indent="0" algn="l" defTabSz="408058" rtl="0" eaLnBrk="1" latinLnBrk="0" hangingPunct="1">
              <a:lnSpc>
                <a:spcPct val="110000"/>
              </a:lnSpc>
              <a:spcBef>
                <a:spcPts val="600"/>
              </a:spcBef>
              <a:spcAft>
                <a:spcPts val="0"/>
              </a:spcAft>
              <a:buFont typeface="Arial"/>
              <a:buNone/>
              <a:defRPr sz="1600" kern="1200">
                <a:solidFill>
                  <a:schemeClr val="tx1"/>
                </a:solidFill>
                <a:latin typeface="+mn-lt"/>
                <a:ea typeface="+mn-ea"/>
                <a:cs typeface="+mn-cs"/>
              </a:defRPr>
            </a:lvl1pPr>
            <a:lvl2pPr marL="173038" indent="-173038"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2pPr>
            <a:lvl3pPr marL="365760" indent="-182880" algn="l" defTabSz="408058" rtl="0" eaLnBrk="1" latinLnBrk="0" hangingPunct="1">
              <a:lnSpc>
                <a:spcPct val="110000"/>
              </a:lnSpc>
              <a:spcBef>
                <a:spcPts val="600"/>
              </a:spcBef>
              <a:spcAft>
                <a:spcPts val="0"/>
              </a:spcAft>
              <a:buClr>
                <a:schemeClr val="tx1"/>
              </a:buClr>
              <a:buSzPct val="80000"/>
              <a:buFont typeface="Arial" pitchFamily="34" charset="0"/>
              <a:buChar char="–"/>
              <a:defRPr sz="1600" kern="1200">
                <a:solidFill>
                  <a:schemeClr val="tx1"/>
                </a:solidFill>
                <a:latin typeface="+mn-lt"/>
                <a:ea typeface="+mn-ea"/>
                <a:cs typeface="+mn-cs"/>
              </a:defRPr>
            </a:lvl3pPr>
            <a:lvl4pPr marL="548640" indent="-179388" algn="l" defTabSz="408058" rtl="0" eaLnBrk="1" latinLnBrk="0" hangingPunct="1">
              <a:lnSpc>
                <a:spcPct val="110000"/>
              </a:lnSpc>
              <a:spcBef>
                <a:spcPts val="600"/>
              </a:spcBef>
              <a:spcAft>
                <a:spcPts val="0"/>
              </a:spcAft>
              <a:buClr>
                <a:schemeClr val="tx1"/>
              </a:buClr>
              <a:buSzPct val="80000"/>
              <a:buFont typeface="Wingdings" panose="05000000000000000000" pitchFamily="2" charset="2"/>
              <a:buChar char=""/>
              <a:defRPr sz="1600" kern="1200">
                <a:solidFill>
                  <a:schemeClr val="tx1"/>
                </a:solidFill>
                <a:latin typeface="+mn-lt"/>
                <a:ea typeface="+mn-ea"/>
                <a:cs typeface="+mn-cs"/>
              </a:defRPr>
            </a:lvl4pPr>
            <a:lvl5pPr marL="739775" indent="-182563" algn="l" defTabSz="408058" rtl="0" eaLnBrk="1" latinLnBrk="0" hangingPunct="1">
              <a:lnSpc>
                <a:spcPct val="110000"/>
              </a:lnSpc>
              <a:spcBef>
                <a:spcPts val="600"/>
              </a:spcBef>
              <a:spcAft>
                <a:spcPts val="0"/>
              </a:spcAft>
              <a:buClr>
                <a:schemeClr val="tx1"/>
              </a:buClr>
              <a:buSzPct val="80000"/>
              <a:buFont typeface="Arial" panose="020B0604020202020204" pitchFamily="34" charset="0"/>
              <a:buChar char="–"/>
              <a:defRPr sz="1600" kern="1200">
                <a:solidFill>
                  <a:schemeClr val="tx1"/>
                </a:solidFill>
                <a:latin typeface="+mn-lt"/>
                <a:ea typeface="+mn-ea"/>
                <a:cs typeface="+mn-cs"/>
              </a:defRPr>
            </a:lvl5pPr>
            <a:lvl6pPr marL="2244316" indent="-204028" algn="l" defTabSz="408058" rtl="0" eaLnBrk="1" latinLnBrk="0" hangingPunct="1">
              <a:spcBef>
                <a:spcPct val="20000"/>
              </a:spcBef>
              <a:buFont typeface="Arial"/>
              <a:buChar char="•"/>
              <a:defRPr sz="1800" kern="1200">
                <a:solidFill>
                  <a:schemeClr val="tx1"/>
                </a:solidFill>
                <a:latin typeface="+mn-lt"/>
                <a:ea typeface="+mn-ea"/>
                <a:cs typeface="+mn-cs"/>
              </a:defRPr>
            </a:lvl6pPr>
            <a:lvl7pPr marL="2652373" indent="-204028" algn="l" defTabSz="408058" rtl="0" eaLnBrk="1" latinLnBrk="0" hangingPunct="1">
              <a:spcBef>
                <a:spcPct val="20000"/>
              </a:spcBef>
              <a:buFont typeface="Arial"/>
              <a:buChar char="•"/>
              <a:defRPr sz="1800" kern="1200">
                <a:solidFill>
                  <a:schemeClr val="tx1"/>
                </a:solidFill>
                <a:latin typeface="+mn-lt"/>
                <a:ea typeface="+mn-ea"/>
                <a:cs typeface="+mn-cs"/>
              </a:defRPr>
            </a:lvl7pPr>
            <a:lvl8pPr marL="3060431" indent="-204028" algn="l" defTabSz="408058" rtl="0" eaLnBrk="1" latinLnBrk="0" hangingPunct="1">
              <a:spcBef>
                <a:spcPct val="20000"/>
              </a:spcBef>
              <a:buFont typeface="Arial"/>
              <a:buChar char="•"/>
              <a:defRPr sz="1800" kern="1200">
                <a:solidFill>
                  <a:schemeClr val="tx1"/>
                </a:solidFill>
                <a:latin typeface="+mn-lt"/>
                <a:ea typeface="+mn-ea"/>
                <a:cs typeface="+mn-cs"/>
              </a:defRPr>
            </a:lvl8pPr>
            <a:lvl9pPr marL="3468488" indent="-204028" algn="l" defTabSz="408058" rtl="0" eaLnBrk="1" latinLnBrk="0" hangingPunct="1">
              <a:spcBef>
                <a:spcPct val="20000"/>
              </a:spcBef>
              <a:buFont typeface="Arial"/>
              <a:buChar char="•"/>
              <a:defRPr sz="1800" kern="1200">
                <a:solidFill>
                  <a:schemeClr val="tx1"/>
                </a:solidFill>
                <a:latin typeface="+mn-lt"/>
                <a:ea typeface="+mn-ea"/>
                <a:cs typeface="+mn-cs"/>
              </a:defRPr>
            </a:lvl9pPr>
          </a:lstStyle>
          <a:p>
            <a:pPr>
              <a:lnSpc>
                <a:spcPct val="100000"/>
              </a:lnSpc>
              <a:spcBef>
                <a:spcPts val="0"/>
              </a:spcBef>
              <a:spcAft>
                <a:spcPts val="600"/>
              </a:spcAft>
            </a:pPr>
            <a:r>
              <a:rPr lang="en-US" sz="800" b="1" i="1" dirty="0">
                <a:latin typeface="Arial Narrow" pitchFamily="34" charset="0"/>
              </a:rPr>
              <a:t>Performance displayed represents past performance, which is no guarantee of future results. Investment return and principal value will fluctuate so that when shares are redeemed, they may be worth more or less than original cost. Current performance may be lower or higher than the performance data quoted. For up-to-date fund performance, including performance current to the most recent month end, please visit our web site at guggenheiminvestments.com</a:t>
            </a:r>
            <a:r>
              <a:rPr lang="en-US" sz="800" i="1" dirty="0">
                <a:latin typeface="Arial Narrow" pitchFamily="34" charset="0"/>
              </a:rPr>
              <a:t>. </a:t>
            </a:r>
          </a:p>
          <a:p>
            <a:pPr>
              <a:lnSpc>
                <a:spcPct val="100000"/>
              </a:lnSpc>
              <a:spcBef>
                <a:spcPts val="0"/>
              </a:spcBef>
            </a:pPr>
            <a:r>
              <a:rPr lang="en-US" sz="800" dirty="0"/>
              <a:t>Data is subject to change on a daily basis. 1 SEC 30-day yield is based on net investment income for the 30-day period ended 10.31.2020, is annualized, and is divided by the offering price at month-end. 2 Data is as of 10.31.2020. Overall Morningstar Ratings are based on risk-adjusted returns and Morningstar Rankings are based on average annual total return. The Macro Opportunities Fund Institutional Class was rated 4 stars for overall, 3 years, and 5 years among 264, 264, and 236 Nontraditional Bond Funds. </a:t>
            </a:r>
          </a:p>
        </p:txBody>
      </p:sp>
    </p:spTree>
    <p:extLst>
      <p:ext uri="{BB962C8B-B14F-4D97-AF65-F5344CB8AC3E}">
        <p14:creationId xmlns:p14="http://schemas.microsoft.com/office/powerpoint/2010/main" val="288008697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2020 Returns: </a:t>
            </a:r>
            <a:br>
              <a:rPr lang="en-US" dirty="0"/>
            </a:br>
            <a:r>
              <a:rPr lang="en-US" sz="2400" dirty="0"/>
              <a:t>Half the Drawdown in Q1, with 100%+ of the Upside YTD</a:t>
            </a:r>
          </a:p>
        </p:txBody>
      </p:sp>
      <p:sp>
        <p:nvSpPr>
          <p:cNvPr id="12" name="Slide Number Placeholder 11"/>
          <p:cNvSpPr>
            <a:spLocks noGrp="1"/>
          </p:cNvSpPr>
          <p:nvPr>
            <p:ph type="sldNum" sz="quarter" idx="10"/>
          </p:nvPr>
        </p:nvSpPr>
        <p:spPr/>
        <p:txBody>
          <a:bodyPr/>
          <a:lstStyle/>
          <a:p>
            <a:fld id="{E63499AC-C9B9-4DBA-8CF9-13A3C9258B3A}" type="slidenum">
              <a:rPr lang="en-US" smtClean="0"/>
              <a:pPr/>
              <a:t>25</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sp>
        <p:nvSpPr>
          <p:cNvPr id="19" name="Text Placeholder 2"/>
          <p:cNvSpPr>
            <a:spLocks noGrp="1"/>
          </p:cNvSpPr>
          <p:nvPr>
            <p:ph type="body" sz="quarter" idx="4294967295"/>
          </p:nvPr>
        </p:nvSpPr>
        <p:spPr>
          <a:xfrm>
            <a:off x="514354" y="3940505"/>
            <a:ext cx="8107363" cy="863600"/>
          </a:xfrm>
        </p:spPr>
        <p:txBody>
          <a:bodyPr anchor="b">
            <a:noAutofit/>
          </a:bodyPr>
          <a:lstStyle/>
          <a:p>
            <a:pPr>
              <a:lnSpc>
                <a:spcPct val="100000"/>
              </a:lnSpc>
              <a:spcBef>
                <a:spcPts val="0"/>
              </a:spcBef>
            </a:pPr>
            <a:r>
              <a:rPr lang="en-US" sz="800" dirty="0">
                <a:solidFill>
                  <a:schemeClr val="bg1">
                    <a:lumMod val="50000"/>
                  </a:schemeClr>
                </a:solidFill>
                <a:latin typeface="Arial Narrow" panose="020B0606020202030204" pitchFamily="34" charset="0"/>
              </a:rPr>
              <a:t>Source: Guggenheim Investments, Morningstar Direct.  1.1.2020 – 11.06.2020. 1. Bloomberg Barclays US Corporate High Yield Bond Index 2. Credit Suisse Leveraged Loan Index. </a:t>
            </a:r>
            <a:r>
              <a:rPr lang="en-US" sz="800" b="1" dirty="0">
                <a:solidFill>
                  <a:schemeClr val="bg1">
                    <a:lumMod val="50000"/>
                  </a:schemeClr>
                </a:solidFill>
                <a:latin typeface="Arial Narrow" panose="020B0606020202030204" pitchFamily="34" charset="0"/>
              </a:rPr>
              <a:t>Performance displayed represents past performance, which is no guarantee of future results. </a:t>
            </a:r>
          </a:p>
        </p:txBody>
      </p:sp>
      <p:sp>
        <p:nvSpPr>
          <p:cNvPr id="7" name="Text Placeholder 1"/>
          <p:cNvSpPr txBox="1">
            <a:spLocks/>
          </p:cNvSpPr>
          <p:nvPr/>
        </p:nvSpPr>
        <p:spPr>
          <a:xfrm>
            <a:off x="454033" y="1234573"/>
            <a:ext cx="8228006" cy="370943"/>
          </a:xfrm>
          <a:prstGeom prst="rect">
            <a:avLst/>
          </a:prstGeom>
        </p:spPr>
        <p:txBody>
          <a:bodyPr vert="horz" lIns="0" tIns="0" rIns="0" bIns="0" rtlCol="0">
            <a:noAutofit/>
          </a:bodyPr>
          <a:lstStyle>
            <a:lvl1pPr marL="0" indent="0" algn="l" defTabSz="408058" rtl="0" eaLnBrk="1" latinLnBrk="0" hangingPunct="1">
              <a:lnSpc>
                <a:spcPct val="110000"/>
              </a:lnSpc>
              <a:spcBef>
                <a:spcPts val="600"/>
              </a:spcBef>
              <a:spcAft>
                <a:spcPts val="0"/>
              </a:spcAft>
              <a:buFont typeface="Arial"/>
              <a:buNone/>
              <a:defRPr sz="1600" kern="1200">
                <a:solidFill>
                  <a:schemeClr val="tx1"/>
                </a:solidFill>
                <a:latin typeface="+mn-lt"/>
                <a:ea typeface="+mn-ea"/>
                <a:cs typeface="+mn-cs"/>
              </a:defRPr>
            </a:lvl1pPr>
            <a:lvl2pPr marL="173038" indent="-173038"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2pPr>
            <a:lvl3pPr marL="365125" indent="-180975" algn="l" defTabSz="408058" rtl="0" eaLnBrk="1" latinLnBrk="0" hangingPunct="1">
              <a:lnSpc>
                <a:spcPct val="110000"/>
              </a:lnSpc>
              <a:spcBef>
                <a:spcPts val="600"/>
              </a:spcBef>
              <a:spcAft>
                <a:spcPts val="0"/>
              </a:spcAft>
              <a:buClr>
                <a:schemeClr val="tx1"/>
              </a:buClr>
              <a:buSzPct val="80000"/>
              <a:buFont typeface="Arial" pitchFamily="34" charset="0"/>
              <a:buChar char="–"/>
              <a:defRPr sz="1600" kern="1200">
                <a:solidFill>
                  <a:schemeClr val="tx1"/>
                </a:solidFill>
                <a:latin typeface="+mn-lt"/>
                <a:ea typeface="+mn-ea"/>
                <a:cs typeface="+mn-cs"/>
              </a:defRPr>
            </a:lvl3pPr>
            <a:lvl4pPr marL="548640" indent="-182880" algn="l" defTabSz="408058" rtl="0" eaLnBrk="1" latinLnBrk="0" hangingPunct="1">
              <a:lnSpc>
                <a:spcPct val="110000"/>
              </a:lnSpc>
              <a:spcBef>
                <a:spcPts val="600"/>
              </a:spcBef>
              <a:spcAft>
                <a:spcPts val="0"/>
              </a:spcAft>
              <a:buClr>
                <a:schemeClr val="tx1"/>
              </a:buClr>
              <a:buSzPct val="80000"/>
              <a:buFont typeface="Wingdings" panose="05000000000000000000" pitchFamily="2" charset="2"/>
              <a:buChar char=""/>
              <a:defRPr sz="1600" kern="1200">
                <a:solidFill>
                  <a:schemeClr val="tx1"/>
                </a:solidFill>
                <a:latin typeface="+mn-lt"/>
                <a:ea typeface="+mn-ea"/>
                <a:cs typeface="+mn-cs"/>
              </a:defRPr>
            </a:lvl4pPr>
            <a:lvl5pPr marL="739775" indent="-182563" algn="l" defTabSz="408058" rtl="0" eaLnBrk="1" latinLnBrk="0" hangingPunct="1">
              <a:lnSpc>
                <a:spcPct val="110000"/>
              </a:lnSpc>
              <a:spcBef>
                <a:spcPts val="600"/>
              </a:spcBef>
              <a:spcAft>
                <a:spcPts val="0"/>
              </a:spcAft>
              <a:buClr>
                <a:schemeClr val="tx1"/>
              </a:buClr>
              <a:buSzPct val="80000"/>
              <a:buFont typeface="Arial" panose="020B0604020202020204" pitchFamily="34" charset="0"/>
              <a:buChar char="–"/>
              <a:defRPr sz="1600" kern="1200">
                <a:solidFill>
                  <a:schemeClr val="tx1"/>
                </a:solidFill>
                <a:latin typeface="+mn-lt"/>
                <a:ea typeface="+mn-ea"/>
                <a:cs typeface="+mn-cs"/>
              </a:defRPr>
            </a:lvl5pPr>
            <a:lvl6pPr marL="2244316" indent="-204028" algn="l" defTabSz="408058" rtl="0" eaLnBrk="1" latinLnBrk="0" hangingPunct="1">
              <a:spcBef>
                <a:spcPct val="20000"/>
              </a:spcBef>
              <a:buFont typeface="Arial"/>
              <a:buChar char="•"/>
              <a:defRPr sz="1800" kern="1200">
                <a:solidFill>
                  <a:schemeClr val="tx1"/>
                </a:solidFill>
                <a:latin typeface="+mn-lt"/>
                <a:ea typeface="+mn-ea"/>
                <a:cs typeface="+mn-cs"/>
              </a:defRPr>
            </a:lvl6pPr>
            <a:lvl7pPr marL="2652373" indent="-204028" algn="l" defTabSz="408058" rtl="0" eaLnBrk="1" latinLnBrk="0" hangingPunct="1">
              <a:spcBef>
                <a:spcPct val="20000"/>
              </a:spcBef>
              <a:buFont typeface="Arial"/>
              <a:buChar char="•"/>
              <a:defRPr sz="1800" kern="1200">
                <a:solidFill>
                  <a:schemeClr val="tx1"/>
                </a:solidFill>
                <a:latin typeface="+mn-lt"/>
                <a:ea typeface="+mn-ea"/>
                <a:cs typeface="+mn-cs"/>
              </a:defRPr>
            </a:lvl7pPr>
            <a:lvl8pPr marL="3060431" indent="-204028" algn="l" defTabSz="408058" rtl="0" eaLnBrk="1" latinLnBrk="0" hangingPunct="1">
              <a:spcBef>
                <a:spcPct val="20000"/>
              </a:spcBef>
              <a:buFont typeface="Arial"/>
              <a:buChar char="•"/>
              <a:defRPr sz="1800" kern="1200">
                <a:solidFill>
                  <a:schemeClr val="tx1"/>
                </a:solidFill>
                <a:latin typeface="+mn-lt"/>
                <a:ea typeface="+mn-ea"/>
                <a:cs typeface="+mn-cs"/>
              </a:defRPr>
            </a:lvl8pPr>
            <a:lvl9pPr marL="3468488" indent="-204028" algn="l" defTabSz="408058" rtl="0" eaLnBrk="1" latinLnBrk="0" hangingPunct="1">
              <a:spcBef>
                <a:spcPct val="20000"/>
              </a:spcBef>
              <a:buFont typeface="Arial"/>
              <a:buChar char="•"/>
              <a:defRPr sz="1800" kern="1200">
                <a:solidFill>
                  <a:schemeClr val="tx1"/>
                </a:solidFill>
                <a:latin typeface="+mn-lt"/>
                <a:ea typeface="+mn-ea"/>
                <a:cs typeface="+mn-cs"/>
              </a:defRPr>
            </a:lvl9pPr>
          </a:lstStyle>
          <a:p>
            <a:pPr lvl="0">
              <a:lnSpc>
                <a:spcPct val="100000"/>
              </a:lnSpc>
              <a:spcBef>
                <a:spcPct val="0"/>
              </a:spcBef>
              <a:spcAft>
                <a:spcPct val="0"/>
              </a:spcAft>
              <a:defRPr/>
            </a:pPr>
            <a:r>
              <a:rPr lang="en-US" sz="1100" dirty="0">
                <a:solidFill>
                  <a:srgbClr val="646464"/>
                </a:solidFill>
                <a:latin typeface="Arial" pitchFamily="34" charset="0"/>
              </a:rPr>
              <a:t>GIOIX’s defensive positioning entering 2020 in response to deteriorating fundamentals and rich valuations resulted in downside mitigation compared to risk indices and the flexibility to capture market recovery.</a:t>
            </a:r>
          </a:p>
        </p:txBody>
      </p:sp>
      <p:sp>
        <p:nvSpPr>
          <p:cNvPr id="9" name="Text Placeholder 21">
            <a:extLst>
              <a:ext uri="{FF2B5EF4-FFF2-40B4-BE49-F238E27FC236}">
                <a16:creationId xmlns:a16="http://schemas.microsoft.com/office/drawing/2014/main" id="{EA4B8ECA-2CA3-42F4-B9FE-7977D922AF3A}"/>
              </a:ext>
            </a:extLst>
          </p:cNvPr>
          <p:cNvSpPr txBox="1">
            <a:spLocks/>
          </p:cNvSpPr>
          <p:nvPr/>
        </p:nvSpPr>
        <p:spPr bwMode="auto">
          <a:xfrm>
            <a:off x="455626" y="1624131"/>
            <a:ext cx="8226413" cy="306153"/>
          </a:xfrm>
          <a:prstGeom prst="rect">
            <a:avLst/>
          </a:prstGeom>
          <a:noFill/>
          <a:ln w="9525">
            <a:noFill/>
            <a:miter lim="800000"/>
            <a:headEnd/>
            <a:tailEnd/>
          </a:ln>
        </p:spPr>
        <p:txBody>
          <a:bodyPr vert="horz" wrap="square" lIns="0" tIns="0" rIns="66563" bIns="0" numCol="1" anchor="ctr" anchorCtr="0" compatLnSpc="1">
            <a:prstTxWarp prst="textNoShape">
              <a:avLst/>
            </a:prstTxWarp>
          </a:bodyPr>
          <a:lstStyle>
            <a:lvl1pPr algn="l" defTabSz="506413" rtl="0" eaLnBrk="1" fontAlgn="base" hangingPunct="1">
              <a:lnSpc>
                <a:spcPct val="110000"/>
              </a:lnSpc>
              <a:spcBef>
                <a:spcPts val="1200"/>
              </a:spcBef>
              <a:spcAft>
                <a:spcPct val="0"/>
              </a:spcAft>
              <a:buFont typeface="Arial" pitchFamily="34" charset="0"/>
              <a:defRPr sz="1200" b="1" kern="1200">
                <a:solidFill>
                  <a:schemeClr val="bg1"/>
                </a:solidFill>
                <a:latin typeface="Arial" charset="0"/>
                <a:ea typeface="MS PGothic"/>
                <a:cs typeface="MS PGothic"/>
              </a:defRPr>
            </a:lvl1pPr>
            <a:lvl2pPr marL="173038" indent="-173038" algn="l" defTabSz="506413" rtl="0" eaLnBrk="1" fontAlgn="base" hangingPunct="1">
              <a:lnSpc>
                <a:spcPct val="110000"/>
              </a:lnSpc>
              <a:spcBef>
                <a:spcPts val="1200"/>
              </a:spcBef>
              <a:spcAft>
                <a:spcPct val="0"/>
              </a:spcAft>
              <a:buClr>
                <a:schemeClr val="tx1"/>
              </a:buClr>
              <a:buSzPct val="80000"/>
              <a:buFont typeface="Wingdings" pitchFamily="2" charset="2"/>
              <a:buChar char="§"/>
              <a:defRPr sz="1400" kern="1200">
                <a:solidFill>
                  <a:schemeClr val="tx1"/>
                </a:solidFill>
                <a:latin typeface="Arial" charset="0"/>
                <a:ea typeface="MS PGothic"/>
                <a:cs typeface="MS PGothic"/>
              </a:defRPr>
            </a:lvl2pPr>
            <a:lvl3pPr marL="346075" indent="-173038" algn="l" defTabSz="506413" rtl="0" eaLnBrk="1" fontAlgn="base" hangingPunct="1">
              <a:lnSpc>
                <a:spcPct val="110000"/>
              </a:lnSpc>
              <a:spcBef>
                <a:spcPts val="600"/>
              </a:spcBef>
              <a:spcAft>
                <a:spcPct val="0"/>
              </a:spcAft>
              <a:buClr>
                <a:schemeClr val="tx1"/>
              </a:buClr>
              <a:buSzPct val="80000"/>
              <a:buFont typeface="Arial" pitchFamily="34" charset="0"/>
              <a:buChar char="–"/>
              <a:defRPr sz="1400" kern="1200">
                <a:solidFill>
                  <a:schemeClr val="tx1"/>
                </a:solidFill>
                <a:latin typeface="Arial" charset="0"/>
                <a:ea typeface="MS PGothic"/>
                <a:cs typeface="Arial"/>
              </a:defRPr>
            </a:lvl3pPr>
            <a:lvl4pPr marL="517525" indent="-171450" algn="l" defTabSz="506413" rtl="0" eaLnBrk="1" fontAlgn="base" hangingPunct="1">
              <a:lnSpc>
                <a:spcPct val="110000"/>
              </a:lnSpc>
              <a:spcBef>
                <a:spcPts val="600"/>
              </a:spcBef>
              <a:spcAft>
                <a:spcPct val="0"/>
              </a:spcAft>
              <a:buClr>
                <a:schemeClr val="tx1"/>
              </a:buClr>
              <a:buSzPct val="80000"/>
              <a:buFont typeface="Wingdings" pitchFamily="2" charset="2"/>
              <a:buChar char="§"/>
              <a:defRPr sz="1400" kern="1200">
                <a:solidFill>
                  <a:schemeClr val="tx1"/>
                </a:solidFill>
                <a:latin typeface="Arial" charset="0"/>
                <a:ea typeface="MS PGothic"/>
                <a:cs typeface="Arial"/>
              </a:defRPr>
            </a:lvl4pPr>
            <a:lvl5pPr marL="690563" indent="-173038" algn="l" defTabSz="506413" rtl="0" eaLnBrk="1" fontAlgn="base" hangingPunct="1">
              <a:lnSpc>
                <a:spcPct val="110000"/>
              </a:lnSpc>
              <a:spcBef>
                <a:spcPts val="600"/>
              </a:spcBef>
              <a:spcAft>
                <a:spcPct val="0"/>
              </a:spcAft>
              <a:buClr>
                <a:schemeClr val="tx1"/>
              </a:buClr>
              <a:buSzPct val="80000"/>
              <a:buFont typeface="Arial" pitchFamily="34" charset="0"/>
              <a:buChar char="–"/>
              <a:defRPr sz="1400" kern="1200">
                <a:solidFill>
                  <a:schemeClr val="tx1"/>
                </a:solidFill>
                <a:latin typeface="Arial" charset="0"/>
                <a:ea typeface="MS PGothic"/>
                <a:cs typeface="Arial" charset="0"/>
              </a:defRPr>
            </a:lvl5pPr>
            <a:lvl6pPr marL="2801112" indent="-254646" algn="l" defTabSz="509292" rtl="0" eaLnBrk="1" latinLnBrk="0" hangingPunct="1">
              <a:spcBef>
                <a:spcPct val="20000"/>
              </a:spcBef>
              <a:buFont typeface="Arial"/>
              <a:buChar char="•"/>
              <a:defRPr sz="2200" kern="1200">
                <a:solidFill>
                  <a:schemeClr val="tx1"/>
                </a:solidFill>
                <a:latin typeface="+mn-lt"/>
                <a:ea typeface="+mn-ea"/>
                <a:cs typeface="+mn-cs"/>
              </a:defRPr>
            </a:lvl6pPr>
            <a:lvl7pPr marL="3310406" indent="-254646" algn="l" defTabSz="509292" rtl="0" eaLnBrk="1" latinLnBrk="0" hangingPunct="1">
              <a:spcBef>
                <a:spcPct val="20000"/>
              </a:spcBef>
              <a:buFont typeface="Arial"/>
              <a:buChar char="•"/>
              <a:defRPr sz="2200" kern="1200">
                <a:solidFill>
                  <a:schemeClr val="tx1"/>
                </a:solidFill>
                <a:latin typeface="+mn-lt"/>
                <a:ea typeface="+mn-ea"/>
                <a:cs typeface="+mn-cs"/>
              </a:defRPr>
            </a:lvl7pPr>
            <a:lvl8pPr marL="3819698" indent="-254646" algn="l" defTabSz="509292" rtl="0" eaLnBrk="1" latinLnBrk="0" hangingPunct="1">
              <a:spcBef>
                <a:spcPct val="20000"/>
              </a:spcBef>
              <a:buFont typeface="Arial"/>
              <a:buChar char="•"/>
              <a:defRPr sz="2200" kern="1200">
                <a:solidFill>
                  <a:schemeClr val="tx1"/>
                </a:solidFill>
                <a:latin typeface="+mn-lt"/>
                <a:ea typeface="+mn-ea"/>
                <a:cs typeface="+mn-cs"/>
              </a:defRPr>
            </a:lvl8pPr>
            <a:lvl9pPr marL="4328992" indent="-254646" algn="l" defTabSz="509292" rtl="0" eaLnBrk="1" latinLnBrk="0" hangingPunct="1">
              <a:spcBef>
                <a:spcPct val="20000"/>
              </a:spcBef>
              <a:buFont typeface="Arial"/>
              <a:buChar char="•"/>
              <a:defRPr sz="2200" kern="1200">
                <a:solidFill>
                  <a:schemeClr val="tx1"/>
                </a:solidFill>
                <a:latin typeface="+mn-lt"/>
                <a:ea typeface="+mn-ea"/>
                <a:cs typeface="+mn-cs"/>
              </a:defRPr>
            </a:lvl9pPr>
          </a:lstStyle>
          <a:p>
            <a:pPr marL="0" marR="0" lvl="0" indent="0" algn="l" defTabSz="491524" rtl="0" eaLnBrk="1" fontAlgn="base" latinLnBrk="0" hangingPunct="1">
              <a:lnSpc>
                <a:spcPct val="110000"/>
              </a:lnSpc>
              <a:spcBef>
                <a:spcPts val="1165"/>
              </a:spcBef>
              <a:spcAft>
                <a:spcPct val="0"/>
              </a:spcAft>
              <a:buClrTx/>
              <a:buSzTx/>
              <a:buFont typeface="Arial" pitchFamily="34" charset="0"/>
              <a:buNone/>
              <a:tabLst/>
              <a:defRPr/>
            </a:pPr>
            <a:r>
              <a:rPr kumimoji="0" lang="en-US" sz="1400" b="1" i="0" u="none" strike="noStrike" kern="1200" cap="none" spc="0" normalizeH="0" baseline="0" noProof="0" dirty="0">
                <a:ln>
                  <a:noFill/>
                </a:ln>
                <a:solidFill>
                  <a:srgbClr val="53284F"/>
                </a:solidFill>
                <a:effectLst/>
                <a:uLnTx/>
                <a:uFillTx/>
                <a:latin typeface="Arial" charset="0"/>
                <a:ea typeface="MS PGothic"/>
              </a:rPr>
              <a:t>Macro Opportunities: Q1 2020 and YTD 2020</a:t>
            </a:r>
          </a:p>
        </p:txBody>
      </p:sp>
      <p:graphicFrame>
        <p:nvGraphicFramePr>
          <p:cNvPr id="11" name="Chart 10">
            <a:extLst>
              <a:ext uri="{FF2B5EF4-FFF2-40B4-BE49-F238E27FC236}">
                <a16:creationId xmlns:a16="http://schemas.microsoft.com/office/drawing/2014/main" id="{00000000-0008-0000-0500-000002000000}"/>
              </a:ext>
            </a:extLst>
          </p:cNvPr>
          <p:cNvGraphicFramePr>
            <a:graphicFrameLocks/>
          </p:cNvGraphicFramePr>
          <p:nvPr/>
        </p:nvGraphicFramePr>
        <p:xfrm>
          <a:off x="455626" y="1948899"/>
          <a:ext cx="8226413" cy="250656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0869901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solidFill>
                  <a:srgbClr val="53284F"/>
                </a:solidFill>
                <a:latin typeface="Arial" pitchFamily="34" charset="0"/>
                <a:cs typeface="Arial" pitchFamily="34" charset="0"/>
              </a:rPr>
              <a:t>Manager Universe </a:t>
            </a:r>
            <a:r>
              <a:rPr lang="en-US" dirty="0">
                <a:latin typeface="Arial" pitchFamily="34" charset="0"/>
                <a:cs typeface="Arial" pitchFamily="34" charset="0"/>
              </a:rPr>
              <a:t>Comparison: </a:t>
            </a:r>
            <a:r>
              <a:rPr lang="en-US" dirty="0"/>
              <a:t>Morningstar Nontraditional Bond </a:t>
            </a:r>
            <a:r>
              <a:rPr lang="en-US" sz="1400" dirty="0"/>
              <a:t>(Returns %) As of 10/31/2020 </a:t>
            </a:r>
            <a:endParaRPr lang="en-US" dirty="0"/>
          </a:p>
        </p:txBody>
      </p:sp>
      <p:sp>
        <p:nvSpPr>
          <p:cNvPr id="12" name="Slide Number Placeholder 11"/>
          <p:cNvSpPr>
            <a:spLocks noGrp="1"/>
          </p:cNvSpPr>
          <p:nvPr>
            <p:ph type="sldNum" sz="quarter" idx="10"/>
          </p:nvPr>
        </p:nvSpPr>
        <p:spPr/>
        <p:txBody>
          <a:bodyPr/>
          <a:lstStyle/>
          <a:p>
            <a:fld id="{E63499AC-C9B9-4DBA-8CF9-13A3C9258B3A}" type="slidenum">
              <a:rPr lang="en-US" smtClean="0"/>
              <a:pPr/>
              <a:t>26</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sp>
        <p:nvSpPr>
          <p:cNvPr id="9" name="Text Placeholder 2"/>
          <p:cNvSpPr>
            <a:spLocks noGrp="1"/>
          </p:cNvSpPr>
          <p:nvPr>
            <p:ph type="body" sz="quarter" idx="4294967295"/>
          </p:nvPr>
        </p:nvSpPr>
        <p:spPr>
          <a:xfrm>
            <a:off x="685800" y="3887134"/>
            <a:ext cx="8107363" cy="863600"/>
          </a:xfrm>
        </p:spPr>
        <p:txBody>
          <a:bodyPr anchor="b">
            <a:noAutofit/>
          </a:bodyPr>
          <a:lstStyle/>
          <a:p>
            <a:pPr>
              <a:lnSpc>
                <a:spcPct val="100000"/>
              </a:lnSpc>
              <a:spcBef>
                <a:spcPts val="0"/>
              </a:spcBef>
            </a:pPr>
            <a:r>
              <a:rPr lang="en-US" sz="800" dirty="0">
                <a:latin typeface="Arial Narrow" panose="020B0606020202030204" pitchFamily="34" charset="0"/>
              </a:rPr>
              <a:t>Data is as of </a:t>
            </a:r>
            <a:r>
              <a:rPr lang="en-US" sz="800" dirty="0">
                <a:solidFill>
                  <a:srgbClr val="646464"/>
                </a:solidFill>
                <a:latin typeface="Arial Narrow" pitchFamily="34" charset="0"/>
                <a:ea typeface="ＭＳ Ｐゴシック"/>
              </a:rPr>
              <a:t>10/31/2020. </a:t>
            </a:r>
            <a:r>
              <a:rPr lang="en-US" sz="800" dirty="0">
                <a:solidFill>
                  <a:srgbClr val="646464"/>
                </a:solidFill>
                <a:latin typeface="Arial Narrow" pitchFamily="34" charset="0"/>
                <a:ea typeface="ＭＳ Ｐゴシック"/>
                <a:cs typeface="ＭＳ Ｐゴシック"/>
              </a:rPr>
              <a:t>Source: Morningstar. </a:t>
            </a:r>
            <a:r>
              <a:rPr lang="en-US" sz="800" dirty="0">
                <a:solidFill>
                  <a:srgbClr val="646464"/>
                </a:solidFill>
                <a:latin typeface="Arial Narrow" pitchFamily="34" charset="0"/>
                <a:ea typeface="ＭＳ Ｐゴシック"/>
                <a:cs typeface="Arial" pitchFamily="34" charset="0"/>
              </a:rPr>
              <a:t>Past performance should not be construed as a guarantee of future performance. Performance numbers for time periods greater than one year are annualized. The peer universe chart displays annualized statistics for the Fund’s net performance and the indicated index for the indicated time period and the percentile in which those returns fall within the indicated Morningstar Category (the "Universe"). From top to bottom, each shaded box represents 5th to 25th, 25th to 50th, 50th to 75th and 75th to 95th percentiles of the peer universe respectively. Data taken from Morningstar Direct on 11/10/2020.</a:t>
            </a:r>
            <a:endParaRPr lang="en-US" sz="800" dirty="0">
              <a:solidFill>
                <a:srgbClr val="646464"/>
              </a:solidFill>
              <a:latin typeface="Arial Narrow" pitchFamily="34" charset="0"/>
              <a:cs typeface="Arial" pitchFamily="34" charset="0"/>
            </a:endParaRPr>
          </a:p>
        </p:txBody>
      </p:sp>
      <p:graphicFrame>
        <p:nvGraphicFramePr>
          <p:cNvPr id="7" name="Table 6"/>
          <p:cNvGraphicFramePr>
            <a:graphicFrameLocks noGrp="1"/>
          </p:cNvGraphicFramePr>
          <p:nvPr/>
        </p:nvGraphicFramePr>
        <p:xfrm>
          <a:off x="454024" y="2236497"/>
          <a:ext cx="8232143" cy="2011859"/>
        </p:xfrm>
        <a:graphic>
          <a:graphicData uri="http://schemas.openxmlformats.org/drawingml/2006/table">
            <a:tbl>
              <a:tblPr/>
              <a:tblGrid>
                <a:gridCol w="117799">
                  <a:extLst>
                    <a:ext uri="{9D8B030D-6E8A-4147-A177-3AD203B41FA5}">
                      <a16:colId xmlns:a16="http://schemas.microsoft.com/office/drawing/2014/main" val="20005"/>
                    </a:ext>
                  </a:extLst>
                </a:gridCol>
                <a:gridCol w="2182402">
                  <a:extLst>
                    <a:ext uri="{9D8B030D-6E8A-4147-A177-3AD203B41FA5}">
                      <a16:colId xmlns:a16="http://schemas.microsoft.com/office/drawing/2014/main" val="20000"/>
                    </a:ext>
                  </a:extLst>
                </a:gridCol>
                <a:gridCol w="786852">
                  <a:extLst>
                    <a:ext uri="{9D8B030D-6E8A-4147-A177-3AD203B41FA5}">
                      <a16:colId xmlns:a16="http://schemas.microsoft.com/office/drawing/2014/main" val="20001"/>
                    </a:ext>
                  </a:extLst>
                </a:gridCol>
                <a:gridCol w="1029018">
                  <a:extLst>
                    <a:ext uri="{9D8B030D-6E8A-4147-A177-3AD203B41FA5}">
                      <a16:colId xmlns:a16="http://schemas.microsoft.com/office/drawing/2014/main" val="20006"/>
                    </a:ext>
                  </a:extLst>
                </a:gridCol>
                <a:gridCol w="1029018">
                  <a:extLst>
                    <a:ext uri="{9D8B030D-6E8A-4147-A177-3AD203B41FA5}">
                      <a16:colId xmlns:a16="http://schemas.microsoft.com/office/drawing/2014/main" val="20002"/>
                    </a:ext>
                  </a:extLst>
                </a:gridCol>
                <a:gridCol w="1029018">
                  <a:extLst>
                    <a:ext uri="{9D8B030D-6E8A-4147-A177-3AD203B41FA5}">
                      <a16:colId xmlns:a16="http://schemas.microsoft.com/office/drawing/2014/main" val="20003"/>
                    </a:ext>
                  </a:extLst>
                </a:gridCol>
                <a:gridCol w="1029018">
                  <a:extLst>
                    <a:ext uri="{9D8B030D-6E8A-4147-A177-3AD203B41FA5}">
                      <a16:colId xmlns:a16="http://schemas.microsoft.com/office/drawing/2014/main" val="20004"/>
                    </a:ext>
                  </a:extLst>
                </a:gridCol>
                <a:gridCol w="1029018">
                  <a:extLst>
                    <a:ext uri="{9D8B030D-6E8A-4147-A177-3AD203B41FA5}">
                      <a16:colId xmlns:a16="http://schemas.microsoft.com/office/drawing/2014/main" val="20007"/>
                    </a:ext>
                  </a:extLst>
                </a:gridCol>
              </a:tblGrid>
              <a:tr h="225930">
                <a:tc>
                  <a:txBody>
                    <a:bodyPr/>
                    <a:lstStyle/>
                    <a:p>
                      <a:pPr algn="ctr" fontAlgn="ctr"/>
                      <a:endParaRPr lang="en-US" sz="900" b="1" i="0" u="none" strike="noStrike" dirty="0">
                        <a:solidFill>
                          <a:srgbClr val="565A5C"/>
                        </a:solidFill>
                        <a:latin typeface="Arial" pitchFamily="34" charset="0"/>
                        <a:cs typeface="Arial" pitchFamily="34" charset="0"/>
                      </a:endParaRPr>
                    </a:p>
                  </a:txBody>
                  <a:tcPr marL="0" marR="0" marT="18287" marB="18287">
                    <a:lnL>
                      <a:noFill/>
                    </a:lnL>
                    <a:lnR w="6350" cap="flat" cmpd="sng" algn="ctr">
                      <a:noFill/>
                      <a:prstDash val="dash"/>
                      <a:round/>
                      <a:headEnd type="none" w="med" len="med"/>
                      <a:tailEnd type="none" w="med" len="med"/>
                    </a:lnR>
                    <a:lnT>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en-US" sz="800" b="1" i="0" u="none" strike="noStrike" dirty="0">
                          <a:solidFill>
                            <a:srgbClr val="565A5C"/>
                          </a:solidFill>
                          <a:latin typeface="Arial" pitchFamily="34" charset="0"/>
                          <a:cs typeface="Arial" pitchFamily="34" charset="0"/>
                        </a:rPr>
                        <a:t> </a:t>
                      </a:r>
                    </a:p>
                  </a:txBody>
                  <a:tcPr marL="45720" marR="5261" marT="18287" marB="18287" anchor="b">
                    <a:lnL>
                      <a:noFill/>
                    </a:lnL>
                    <a:lnR w="6350" cap="flat" cmpd="sng" algn="ctr">
                      <a:noFill/>
                      <a:prstDash val="dash"/>
                      <a:round/>
                      <a:headEnd type="none" w="med" len="med"/>
                      <a:tailEnd type="none" w="med" len="med"/>
                    </a:lnR>
                    <a:lnT>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1" i="0" u="none" strike="noStrike" dirty="0">
                          <a:solidFill>
                            <a:schemeClr val="accent1"/>
                          </a:solidFill>
                          <a:latin typeface="Arial" pitchFamily="34" charset="0"/>
                          <a:cs typeface="Arial" pitchFamily="34" charset="0"/>
                        </a:rPr>
                        <a:t>YTD (%)</a:t>
                      </a:r>
                    </a:p>
                  </a:txBody>
                  <a:tcPr marL="5261" marR="5261" marT="18287" marB="18287" anchor="b">
                    <a:lnL w="6350" cap="flat" cmpd="sng" algn="ctr">
                      <a:noFill/>
                      <a:prstDash val="dash"/>
                      <a:round/>
                      <a:headEnd type="none" w="med" len="med"/>
                      <a:tailEnd type="none" w="med" len="med"/>
                    </a:lnL>
                    <a:lnR w="6350" cap="flat" cmpd="sng" algn="ctr">
                      <a:noFill/>
                      <a:prstDash val="solid"/>
                      <a:round/>
                      <a:headEnd type="none" w="med" len="med"/>
                      <a:tailEnd type="none" w="med" len="med"/>
                    </a:lnR>
                    <a:lnT>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509292" rtl="0" eaLnBrk="1" fontAlgn="ctr" latinLnBrk="0" hangingPunct="1">
                        <a:lnSpc>
                          <a:spcPct val="100000"/>
                        </a:lnSpc>
                        <a:spcBef>
                          <a:spcPts val="0"/>
                        </a:spcBef>
                        <a:spcAft>
                          <a:spcPts val="0"/>
                        </a:spcAft>
                        <a:buClrTx/>
                        <a:buSzTx/>
                        <a:buFontTx/>
                        <a:buNone/>
                        <a:tabLst/>
                        <a:defRPr/>
                      </a:pPr>
                      <a:r>
                        <a:rPr lang="en-US" sz="800" b="1" i="0" u="none" strike="noStrike" dirty="0">
                          <a:solidFill>
                            <a:schemeClr val="accent1"/>
                          </a:solidFill>
                          <a:latin typeface="Arial" pitchFamily="34" charset="0"/>
                          <a:cs typeface="Arial" pitchFamily="34" charset="0"/>
                        </a:rPr>
                        <a:t>1-Year (%)</a:t>
                      </a:r>
                    </a:p>
                  </a:txBody>
                  <a:tcPr marL="5261" marR="5261" marT="18287" marB="18287" anchor="b">
                    <a:lnL w="6350" cap="flat" cmpd="sng" algn="ctr">
                      <a:noFill/>
                      <a:prstDash val="dash"/>
                      <a:round/>
                      <a:headEnd type="none" w="med" len="med"/>
                      <a:tailEnd type="none" w="med" len="med"/>
                    </a:lnL>
                    <a:lnR w="6350" cap="flat" cmpd="sng" algn="ctr">
                      <a:noFill/>
                      <a:prstDash val="solid"/>
                      <a:round/>
                      <a:headEnd type="none" w="med" len="med"/>
                      <a:tailEnd type="none" w="med" len="med"/>
                    </a:lnR>
                    <a:lnT>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1" i="0" u="none" strike="noStrike" dirty="0">
                          <a:solidFill>
                            <a:schemeClr val="accent1"/>
                          </a:solidFill>
                          <a:latin typeface="Arial" pitchFamily="34" charset="0"/>
                          <a:cs typeface="Arial" pitchFamily="34" charset="0"/>
                        </a:rPr>
                        <a:t>3-Years (%)</a:t>
                      </a:r>
                    </a:p>
                  </a:txBody>
                  <a:tcPr marL="5261" marR="5261" marT="18287" marB="18287" anchor="b">
                    <a:lnL w="6350" cap="flat" cmpd="sng" algn="ctr">
                      <a:noFill/>
                      <a:prstDash val="dash"/>
                      <a:round/>
                      <a:headEnd type="none" w="med" len="med"/>
                      <a:tailEnd type="none" w="med" len="med"/>
                    </a:lnL>
                    <a:lnR w="6350" cap="flat" cmpd="sng" algn="ctr">
                      <a:noFill/>
                      <a:prstDash val="solid"/>
                      <a:round/>
                      <a:headEnd type="none" w="med" len="med"/>
                      <a:tailEnd type="none" w="med" len="med"/>
                    </a:lnR>
                    <a:lnT>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1" i="0" u="none" strike="noStrike" dirty="0">
                          <a:solidFill>
                            <a:schemeClr val="accent1"/>
                          </a:solidFill>
                          <a:latin typeface="Arial" pitchFamily="34" charset="0"/>
                          <a:cs typeface="Arial" pitchFamily="34" charset="0"/>
                        </a:rPr>
                        <a:t>5-Years (%)</a:t>
                      </a:r>
                    </a:p>
                  </a:txBody>
                  <a:tcPr marL="5261" marR="5261" marT="18287" marB="18287"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1" i="0" u="none" strike="noStrike" dirty="0">
                          <a:solidFill>
                            <a:schemeClr val="accent1"/>
                          </a:solidFill>
                          <a:latin typeface="Arial" pitchFamily="34" charset="0"/>
                          <a:cs typeface="Arial" pitchFamily="34" charset="0"/>
                        </a:rPr>
                        <a:t>7-Years (%)</a:t>
                      </a:r>
                    </a:p>
                  </a:txBody>
                  <a:tcPr marL="5261" marR="5261" marT="18287" marB="18287"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1" i="0" u="none" strike="noStrike" dirty="0">
                          <a:solidFill>
                            <a:schemeClr val="accent1"/>
                          </a:solidFill>
                          <a:latin typeface="Arial" pitchFamily="34" charset="0"/>
                          <a:cs typeface="Arial" pitchFamily="34" charset="0"/>
                        </a:rPr>
                        <a:t>ITD</a:t>
                      </a:r>
                      <a:r>
                        <a:rPr lang="en-US" sz="800" b="1" i="0" u="none" strike="noStrike" baseline="0" dirty="0">
                          <a:solidFill>
                            <a:schemeClr val="accent1"/>
                          </a:solidFill>
                          <a:latin typeface="Arial" pitchFamily="34" charset="0"/>
                          <a:cs typeface="Arial" pitchFamily="34" charset="0"/>
                        </a:rPr>
                        <a:t> </a:t>
                      </a:r>
                      <a:r>
                        <a:rPr lang="en-US" sz="800" b="1" i="0" u="none" strike="noStrike" dirty="0">
                          <a:solidFill>
                            <a:schemeClr val="accent1"/>
                          </a:solidFill>
                          <a:latin typeface="Arial" pitchFamily="34" charset="0"/>
                          <a:cs typeface="Arial" pitchFamily="34" charset="0"/>
                        </a:rPr>
                        <a:t>(%) 12/01/2011 </a:t>
                      </a:r>
                    </a:p>
                  </a:txBody>
                  <a:tcPr marL="5261" marR="5261" marT="18287" marB="18287" anchor="b">
                    <a:lnL w="6350" cap="flat" cmpd="sng" algn="ctr">
                      <a:noFill/>
                      <a:prstDash val="solid"/>
                      <a:round/>
                      <a:headEnd type="none" w="med" len="med"/>
                      <a:tailEnd type="none" w="med" len="med"/>
                    </a:lnL>
                    <a:lnR>
                      <a:noFill/>
                    </a:lnR>
                    <a:lnT>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13177">
                <a:tc>
                  <a:txBody>
                    <a:bodyPr/>
                    <a:lstStyle/>
                    <a:p>
                      <a:pPr marL="0" marR="0" indent="0" algn="l" defTabSz="509292" rtl="0" eaLnBrk="1" fontAlgn="ctr" latinLnBrk="0" hangingPunct="1">
                        <a:lnSpc>
                          <a:spcPct val="100000"/>
                        </a:lnSpc>
                        <a:spcBef>
                          <a:spcPts val="0"/>
                        </a:spcBef>
                        <a:spcAft>
                          <a:spcPts val="0"/>
                        </a:spcAft>
                        <a:buClrTx/>
                        <a:buSzTx/>
                        <a:buFontTx/>
                        <a:buNone/>
                        <a:tabLst/>
                        <a:defRPr/>
                      </a:pPr>
                      <a:r>
                        <a:rPr lang="en-US" sz="1000" b="0" i="0" u="none" strike="noStrike" kern="1200" baseline="0" dirty="0">
                          <a:solidFill>
                            <a:srgbClr val="53284F"/>
                          </a:solidFill>
                          <a:latin typeface="+mj-lt"/>
                          <a:ea typeface="+mn-ea"/>
                          <a:cs typeface="Times New Roman" panose="02020603050405020304" pitchFamily="18" charset="0"/>
                          <a:sym typeface="Wingdings" panose="05000000000000000000" pitchFamily="2" charset="2"/>
                        </a:rPr>
                        <a:t></a:t>
                      </a:r>
                      <a:endParaRPr lang="en-US" sz="1000" b="0" i="0" u="none" strike="noStrike" kern="1200" baseline="0" dirty="0">
                        <a:solidFill>
                          <a:srgbClr val="53284F"/>
                        </a:solidFill>
                        <a:latin typeface="+mj-lt"/>
                        <a:ea typeface="+mn-ea"/>
                        <a:cs typeface="Times New Roman" panose="02020603050405020304" pitchFamily="18" charset="0"/>
                      </a:endParaRPr>
                    </a:p>
                  </a:txBody>
                  <a:tcPr marL="0" marR="0" marT="18287" marB="18287">
                    <a:lnL>
                      <a:noFill/>
                    </a:lnL>
                    <a:lnR w="6350" cap="flat" cmpd="sng" algn="ctr">
                      <a:noFill/>
                      <a:prstDash val="dash"/>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509292" rtl="0" eaLnBrk="1" fontAlgn="ctr" latinLnBrk="0" hangingPunct="1">
                        <a:lnSpc>
                          <a:spcPct val="100000"/>
                        </a:lnSpc>
                        <a:spcBef>
                          <a:spcPts val="0"/>
                        </a:spcBef>
                        <a:spcAft>
                          <a:spcPts val="0"/>
                        </a:spcAft>
                        <a:buClrTx/>
                        <a:buSzTx/>
                        <a:buFontTx/>
                        <a:buNone/>
                        <a:tabLst/>
                        <a:defRPr/>
                      </a:pPr>
                      <a:r>
                        <a:rPr lang="en-US" sz="700" b="0" i="0" u="none" strike="noStrike" kern="1200" baseline="0" dirty="0">
                          <a:solidFill>
                            <a:srgbClr val="646464"/>
                          </a:solidFill>
                          <a:latin typeface="Arial" pitchFamily="34" charset="0"/>
                          <a:ea typeface="+mn-ea"/>
                          <a:cs typeface="Arial" pitchFamily="34" charset="0"/>
                        </a:rPr>
                        <a:t>Guggenheim Macro Opportunities Inst. (GIOIX)</a:t>
                      </a:r>
                      <a:endParaRPr lang="en-US" sz="700" b="0" i="0" u="none" strike="noStrike" kern="1200" dirty="0">
                        <a:solidFill>
                          <a:srgbClr val="646464"/>
                        </a:solidFill>
                        <a:latin typeface="Arial" pitchFamily="34" charset="0"/>
                        <a:ea typeface="+mn-ea"/>
                        <a:cs typeface="Arial" pitchFamily="34" charset="0"/>
                      </a:endParaRPr>
                    </a:p>
                  </a:txBody>
                  <a:tcPr marL="45720" marT="18287" marB="18287" anchor="ctr">
                    <a:lnL>
                      <a:noFill/>
                    </a:lnL>
                    <a:lnR w="6350" cap="flat" cmpd="sng" algn="ctr">
                      <a:noFill/>
                      <a:prstDash val="dash"/>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dirty="0">
                          <a:solidFill>
                            <a:srgbClr val="646464"/>
                          </a:solidFill>
                          <a:effectLst/>
                          <a:latin typeface="Arial" panose="020B0604020202020204" pitchFamily="34" charset="0"/>
                        </a:rPr>
                        <a:t>5.91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dirty="0">
                          <a:solidFill>
                            <a:srgbClr val="646464"/>
                          </a:solidFill>
                          <a:effectLst/>
                          <a:latin typeface="Arial" panose="020B0604020202020204" pitchFamily="34" charset="0"/>
                        </a:rPr>
                        <a:t>6.16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dirty="0">
                          <a:solidFill>
                            <a:srgbClr val="646464"/>
                          </a:solidFill>
                          <a:effectLst/>
                          <a:latin typeface="Arial" panose="020B0604020202020204" pitchFamily="34" charset="0"/>
                        </a:rPr>
                        <a:t>3.12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4.53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4.19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5.30 </a:t>
                      </a:r>
                    </a:p>
                  </a:txBody>
                  <a:tcPr marL="0" marR="0" marT="0" marB="0" anchor="ctr">
                    <a:lnL w="6350" cap="flat" cmpd="sng" algn="ctr">
                      <a:noFill/>
                      <a:prstDash val="solid"/>
                      <a:round/>
                      <a:headEnd type="none" w="med" len="med"/>
                      <a:tailEnd type="none" w="med" len="med"/>
                    </a:lnL>
                    <a:lnR>
                      <a:noFill/>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45981">
                <a:tc>
                  <a:txBody>
                    <a:bodyPr/>
                    <a:lstStyle/>
                    <a:p>
                      <a:pPr marL="0" algn="l" fontAlgn="ctr">
                        <a:lnSpc>
                          <a:spcPct val="100000"/>
                        </a:lnSpc>
                      </a:pPr>
                      <a:endParaRPr lang="en-US" sz="900" b="0" i="0" u="none" strike="noStrike" dirty="0">
                        <a:solidFill>
                          <a:srgbClr val="646464"/>
                        </a:solidFill>
                        <a:latin typeface="Arial" pitchFamily="34" charset="0"/>
                        <a:cs typeface="Arial" pitchFamily="34" charset="0"/>
                      </a:endParaRPr>
                    </a:p>
                  </a:txBody>
                  <a:tcPr marL="0" marR="0" marT="18287" marB="18287">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ctr">
                        <a:lnSpc>
                          <a:spcPct val="100000"/>
                        </a:lnSpc>
                      </a:pPr>
                      <a:r>
                        <a:rPr lang="en-US" sz="700" b="0" i="0" u="none" strike="noStrike" dirty="0">
                          <a:solidFill>
                            <a:srgbClr val="646464"/>
                          </a:solidFill>
                          <a:latin typeface="Arial" pitchFamily="34" charset="0"/>
                          <a:cs typeface="Arial" pitchFamily="34" charset="0"/>
                        </a:rPr>
                        <a:t>Percentile</a:t>
                      </a:r>
                      <a:r>
                        <a:rPr lang="en-US" sz="700" b="0" i="0" u="none" strike="noStrike" baseline="0" dirty="0">
                          <a:solidFill>
                            <a:srgbClr val="646464"/>
                          </a:solidFill>
                          <a:latin typeface="Arial" pitchFamily="34" charset="0"/>
                          <a:cs typeface="Arial" pitchFamily="34" charset="0"/>
                        </a:rPr>
                        <a:t> </a:t>
                      </a:r>
                      <a:r>
                        <a:rPr lang="en-US" sz="700" b="0" i="0" u="none" strike="noStrike" dirty="0">
                          <a:solidFill>
                            <a:srgbClr val="646464"/>
                          </a:solidFill>
                          <a:latin typeface="Arial" pitchFamily="34" charset="0"/>
                          <a:cs typeface="Arial" pitchFamily="34" charset="0"/>
                        </a:rPr>
                        <a:t>Rankings</a:t>
                      </a:r>
                    </a:p>
                  </a:txBody>
                  <a:tcPr marL="45720" marT="18287" marB="18287" anchor="ctr">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dirty="0">
                          <a:solidFill>
                            <a:srgbClr val="646464"/>
                          </a:solidFill>
                          <a:effectLst/>
                          <a:latin typeface="Arial" panose="020B0604020202020204" pitchFamily="34" charset="0"/>
                        </a:rPr>
                        <a:t>-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14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dirty="0">
                          <a:solidFill>
                            <a:srgbClr val="646464"/>
                          </a:solidFill>
                          <a:effectLst/>
                          <a:latin typeface="Arial" panose="020B0604020202020204" pitchFamily="34" charset="0"/>
                        </a:rPr>
                        <a:t>26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dirty="0">
                          <a:solidFill>
                            <a:srgbClr val="646464"/>
                          </a:solidFill>
                          <a:effectLst/>
                          <a:latin typeface="Arial" panose="020B0604020202020204" pitchFamily="34" charset="0"/>
                        </a:rPr>
                        <a:t>15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6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1 </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5248">
                <a:tc>
                  <a:txBody>
                    <a:bodyPr/>
                    <a:lstStyle/>
                    <a:p>
                      <a:pPr marL="0" algn="l" fontAlgn="ctr">
                        <a:lnSpc>
                          <a:spcPct val="100000"/>
                        </a:lnSpc>
                      </a:pPr>
                      <a:r>
                        <a:rPr lang="en-US" sz="1100" b="0" i="0" u="none" strike="noStrike" kern="1200" dirty="0">
                          <a:solidFill>
                            <a:srgbClr val="A0A0A0"/>
                          </a:solidFill>
                          <a:latin typeface="Arial" pitchFamily="34" charset="0"/>
                          <a:ea typeface="+mn-ea"/>
                          <a:cs typeface="Arial" pitchFamily="34" charset="0"/>
                          <a:sym typeface="Wingdings" panose="05000000000000000000" pitchFamily="2" charset="2"/>
                        </a:rPr>
                        <a:t></a:t>
                      </a:r>
                      <a:endParaRPr lang="en-US" sz="1100" b="0" i="0" u="none" strike="noStrike" kern="1200" dirty="0">
                        <a:solidFill>
                          <a:srgbClr val="A0A0A0"/>
                        </a:solidFill>
                        <a:latin typeface="Arial" pitchFamily="34" charset="0"/>
                        <a:ea typeface="+mn-ea"/>
                        <a:cs typeface="Arial" pitchFamily="34" charset="0"/>
                      </a:endParaRPr>
                    </a:p>
                  </a:txBody>
                  <a:tcPr marL="0" marR="0" marT="18287" marB="18287">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fontAlgn="ctr">
                        <a:lnSpc>
                          <a:spcPct val="100000"/>
                        </a:lnSpc>
                      </a:pPr>
                      <a:r>
                        <a:rPr lang="en-US" sz="700" b="0" i="0" u="none" strike="noStrike" dirty="0">
                          <a:solidFill>
                            <a:srgbClr val="646464"/>
                          </a:solidFill>
                          <a:latin typeface="Arial" pitchFamily="34" charset="0"/>
                          <a:cs typeface="Arial" pitchFamily="34" charset="0"/>
                        </a:rPr>
                        <a:t>Index: </a:t>
                      </a:r>
                      <a:r>
                        <a:rPr lang="en-US" sz="700" kern="1200" dirty="0">
                          <a:solidFill>
                            <a:schemeClr val="accent2"/>
                          </a:solidFill>
                          <a:latin typeface="+mn-lt"/>
                          <a:ea typeface="+mn-ea"/>
                          <a:cs typeface="+mn-cs"/>
                        </a:rPr>
                        <a:t>ICE</a:t>
                      </a:r>
                      <a:r>
                        <a:rPr lang="en-US" sz="700" kern="1200" baseline="0" dirty="0">
                          <a:solidFill>
                            <a:schemeClr val="accent2"/>
                          </a:solidFill>
                          <a:latin typeface="+mn-lt"/>
                          <a:ea typeface="+mn-ea"/>
                          <a:cs typeface="+mn-cs"/>
                        </a:rPr>
                        <a:t> </a:t>
                      </a:r>
                      <a:r>
                        <a:rPr lang="en-US" sz="700" kern="1200" dirty="0">
                          <a:solidFill>
                            <a:schemeClr val="accent2"/>
                          </a:solidFill>
                          <a:latin typeface="+mn-lt"/>
                          <a:ea typeface="+mn-ea"/>
                          <a:cs typeface="+mn-cs"/>
                        </a:rPr>
                        <a:t>BofAML 3-Month U.S. Treasury</a:t>
                      </a:r>
                      <a:r>
                        <a:rPr lang="en-US" sz="700" kern="1200" baseline="0" dirty="0">
                          <a:solidFill>
                            <a:schemeClr val="accent2"/>
                          </a:solidFill>
                          <a:latin typeface="+mn-lt"/>
                          <a:ea typeface="+mn-ea"/>
                          <a:cs typeface="+mn-cs"/>
                        </a:rPr>
                        <a:t> </a:t>
                      </a:r>
                      <a:r>
                        <a:rPr lang="en-US" sz="700" kern="1200" dirty="0">
                          <a:solidFill>
                            <a:schemeClr val="accent2"/>
                          </a:solidFill>
                          <a:latin typeface="+mn-lt"/>
                          <a:ea typeface="+mn-ea"/>
                          <a:cs typeface="+mn-cs"/>
                        </a:rPr>
                        <a:t>Bill</a:t>
                      </a:r>
                      <a:endParaRPr lang="en-US" sz="700" b="0" i="0" u="none" strike="noStrike" kern="1200" dirty="0">
                        <a:solidFill>
                          <a:srgbClr val="646464"/>
                        </a:solidFill>
                        <a:latin typeface="Arial" pitchFamily="34" charset="0"/>
                        <a:ea typeface="+mn-ea"/>
                        <a:cs typeface="Arial" pitchFamily="34" charset="0"/>
                      </a:endParaRPr>
                    </a:p>
                  </a:txBody>
                  <a:tcPr marL="45720" marR="0" marT="18287" marB="18287" anchor="ctr">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0.65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0.92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1.66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1.20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0.87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0.70 </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55248">
                <a:tc>
                  <a:txBody>
                    <a:bodyPr/>
                    <a:lstStyle/>
                    <a:p>
                      <a:pPr algn="l" fontAlgn="ctr"/>
                      <a:r>
                        <a:rPr lang="en-US" sz="1100" b="0" i="0" u="none" strike="noStrike" kern="1200" baseline="0" dirty="0">
                          <a:solidFill>
                            <a:srgbClr val="5D7EB3"/>
                          </a:solidFill>
                          <a:latin typeface="+mn-lt"/>
                          <a:ea typeface="+mn-ea"/>
                          <a:cs typeface="Times New Roman" panose="02020603050405020304" pitchFamily="18" charset="0"/>
                          <a:sym typeface="Wingdings" panose="05000000000000000000" pitchFamily="2" charset="2"/>
                        </a:rPr>
                        <a:t></a:t>
                      </a:r>
                      <a:endParaRPr lang="en-US" sz="1100" b="0" i="0" u="none" strike="noStrike" dirty="0">
                        <a:solidFill>
                          <a:srgbClr val="5D7EB3"/>
                        </a:solidFill>
                        <a:latin typeface="Arial" pitchFamily="34" charset="0"/>
                        <a:cs typeface="Arial" pitchFamily="34" charset="0"/>
                      </a:endParaRPr>
                    </a:p>
                  </a:txBody>
                  <a:tcPr marL="0" marR="0" marT="18287" marB="18287">
                    <a:lnL>
                      <a:noFill/>
                    </a:lnL>
                    <a:lnR w="6350" cap="flat" cmpd="sng" algn="ctr">
                      <a:noFill/>
                      <a:prstDash val="dash"/>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en-US" sz="700" b="0" i="0" u="none" strike="noStrike" dirty="0">
                          <a:solidFill>
                            <a:srgbClr val="646464"/>
                          </a:solidFill>
                          <a:latin typeface="Arial" pitchFamily="34" charset="0"/>
                          <a:cs typeface="Arial" pitchFamily="34" charset="0"/>
                        </a:rPr>
                        <a:t>5th percentile</a:t>
                      </a:r>
                    </a:p>
                  </a:txBody>
                  <a:tcPr marL="45720" marT="18287" marB="18287" anchor="ctr">
                    <a:lnL>
                      <a:noFill/>
                    </a:lnL>
                    <a:lnR w="6350" cap="flat" cmpd="sng" algn="ctr">
                      <a:noFill/>
                      <a:prstDash val="dash"/>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8.65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4.26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5.47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4.31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4.98 </a:t>
                      </a:r>
                    </a:p>
                  </a:txBody>
                  <a:tcPr marL="0" marR="0" marT="0" marB="0" anchor="ctr">
                    <a:lnL w="6350" cap="flat" cmpd="sng" algn="ctr">
                      <a:noFill/>
                      <a:prstDash val="solid"/>
                      <a:round/>
                      <a:headEnd type="none" w="med" len="med"/>
                      <a:tailEnd type="none" w="med" len="med"/>
                    </a:lnL>
                    <a:lnR>
                      <a:noFill/>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55248">
                <a:tc>
                  <a:txBody>
                    <a:bodyPr/>
                    <a:lstStyle/>
                    <a:p>
                      <a:pPr marL="0" marR="0" lvl="0" indent="0" algn="l" defTabSz="509292" rtl="0" eaLnBrk="1" fontAlgn="ctr" latinLnBrk="0" hangingPunct="1">
                        <a:lnSpc>
                          <a:spcPct val="100000"/>
                        </a:lnSpc>
                        <a:spcBef>
                          <a:spcPts val="0"/>
                        </a:spcBef>
                        <a:spcAft>
                          <a:spcPts val="0"/>
                        </a:spcAft>
                        <a:buClrTx/>
                        <a:buSzTx/>
                        <a:buFontTx/>
                        <a:buNone/>
                        <a:tabLst/>
                        <a:defRPr/>
                      </a:pPr>
                      <a:r>
                        <a:rPr lang="en-US" sz="1100" b="0" i="0" u="none" strike="noStrike" kern="1200" baseline="0" dirty="0">
                          <a:solidFill>
                            <a:srgbClr val="87A5C7"/>
                          </a:solidFill>
                          <a:latin typeface="+mn-lt"/>
                          <a:ea typeface="+mn-ea"/>
                          <a:cs typeface="Times New Roman" panose="02020603050405020304" pitchFamily="18" charset="0"/>
                          <a:sym typeface="Wingdings" panose="05000000000000000000" pitchFamily="2" charset="2"/>
                        </a:rPr>
                        <a:t></a:t>
                      </a:r>
                      <a:endParaRPr lang="en-US" sz="1100" b="0" i="0" u="none" strike="noStrike" dirty="0">
                        <a:solidFill>
                          <a:srgbClr val="87A5C7"/>
                        </a:solidFill>
                        <a:latin typeface="Arial" pitchFamily="34" charset="0"/>
                        <a:cs typeface="Arial" pitchFamily="34" charset="0"/>
                      </a:endParaRPr>
                    </a:p>
                  </a:txBody>
                  <a:tcPr marL="0" marR="0" marT="18287" marB="18287">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en-US" sz="700" b="0" i="0" u="none" strike="noStrike" dirty="0">
                          <a:solidFill>
                            <a:srgbClr val="646464"/>
                          </a:solidFill>
                          <a:latin typeface="Arial" pitchFamily="34" charset="0"/>
                          <a:cs typeface="Arial" pitchFamily="34" charset="0"/>
                        </a:rPr>
                        <a:t>25th percentile</a:t>
                      </a:r>
                    </a:p>
                  </a:txBody>
                  <a:tcPr marL="45720" marT="18287" marB="18287" anchor="ctr">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4.68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3.27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3.89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3.16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3.81 </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55248">
                <a:tc>
                  <a:txBody>
                    <a:bodyPr/>
                    <a:lstStyle/>
                    <a:p>
                      <a:pPr marL="0" marR="0" lvl="0" indent="0" algn="l" defTabSz="509292" rtl="0" eaLnBrk="1" fontAlgn="ctr" latinLnBrk="0" hangingPunct="1">
                        <a:lnSpc>
                          <a:spcPct val="100000"/>
                        </a:lnSpc>
                        <a:spcBef>
                          <a:spcPts val="0"/>
                        </a:spcBef>
                        <a:spcAft>
                          <a:spcPts val="0"/>
                        </a:spcAft>
                        <a:buClrTx/>
                        <a:buSzTx/>
                        <a:buFontTx/>
                        <a:buNone/>
                        <a:tabLst/>
                        <a:defRPr/>
                      </a:pPr>
                      <a:endParaRPr lang="en-US" sz="1100" b="0" i="0" u="none" strike="noStrike" dirty="0">
                        <a:solidFill>
                          <a:srgbClr val="646464"/>
                        </a:solidFill>
                        <a:latin typeface="Arial" pitchFamily="34" charset="0"/>
                        <a:cs typeface="Arial" pitchFamily="34" charset="0"/>
                      </a:endParaRPr>
                    </a:p>
                  </a:txBody>
                  <a:tcPr marL="0" marR="0" marT="18287" marB="18287">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en-US" sz="700" b="0" i="0" u="none" strike="noStrike" dirty="0">
                          <a:solidFill>
                            <a:srgbClr val="646464"/>
                          </a:solidFill>
                          <a:latin typeface="Arial" pitchFamily="34" charset="0"/>
                          <a:cs typeface="Arial" pitchFamily="34" charset="0"/>
                        </a:rPr>
                        <a:t>Median</a:t>
                      </a:r>
                    </a:p>
                  </a:txBody>
                  <a:tcPr marL="45720" marT="18287" marB="18287" anchor="ctr">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2.69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2.36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3.21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2.60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3.19 </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55248">
                <a:tc>
                  <a:txBody>
                    <a:bodyPr/>
                    <a:lstStyle/>
                    <a:p>
                      <a:pPr marL="0" marR="0" lvl="0" indent="0" algn="l" defTabSz="509292" rtl="0" eaLnBrk="1" fontAlgn="ctr" latinLnBrk="0" hangingPunct="1">
                        <a:lnSpc>
                          <a:spcPct val="100000"/>
                        </a:lnSpc>
                        <a:spcBef>
                          <a:spcPts val="0"/>
                        </a:spcBef>
                        <a:spcAft>
                          <a:spcPts val="0"/>
                        </a:spcAft>
                        <a:buClrTx/>
                        <a:buSzTx/>
                        <a:buFontTx/>
                        <a:buNone/>
                        <a:tabLst/>
                        <a:defRPr/>
                      </a:pPr>
                      <a:r>
                        <a:rPr lang="en-US" sz="1100" b="0" i="0" u="none" strike="noStrike" kern="1200" baseline="0" dirty="0">
                          <a:solidFill>
                            <a:srgbClr val="AEB8C2"/>
                          </a:solidFill>
                          <a:latin typeface="+mn-lt"/>
                          <a:ea typeface="+mn-ea"/>
                          <a:cs typeface="Times New Roman" panose="02020603050405020304" pitchFamily="18" charset="0"/>
                          <a:sym typeface="Wingdings" panose="05000000000000000000" pitchFamily="2" charset="2"/>
                        </a:rPr>
                        <a:t></a:t>
                      </a:r>
                      <a:endParaRPr lang="en-US" sz="1100" b="0" i="0" u="none" strike="noStrike" dirty="0">
                        <a:solidFill>
                          <a:srgbClr val="AEB8C2"/>
                        </a:solidFill>
                        <a:latin typeface="Arial" pitchFamily="34" charset="0"/>
                        <a:cs typeface="Arial" pitchFamily="34" charset="0"/>
                      </a:endParaRPr>
                    </a:p>
                  </a:txBody>
                  <a:tcPr marL="0" marR="0" marT="18287" marB="18287">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en-US" sz="700" b="0" i="0" u="none" strike="noStrike" dirty="0">
                          <a:solidFill>
                            <a:srgbClr val="646464"/>
                          </a:solidFill>
                          <a:latin typeface="Arial" pitchFamily="34" charset="0"/>
                          <a:cs typeface="Arial" pitchFamily="34" charset="0"/>
                        </a:rPr>
                        <a:t>75th percentile</a:t>
                      </a:r>
                    </a:p>
                  </a:txBody>
                  <a:tcPr marL="45720" marT="18287" marB="18287" anchor="ctr">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(1.23)</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0.91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2.07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1.62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2.52 </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55248">
                <a:tc>
                  <a:txBody>
                    <a:bodyPr/>
                    <a:lstStyle/>
                    <a:p>
                      <a:pPr marL="0" marR="0" lvl="0" indent="0" algn="l" defTabSz="509292" rtl="0" eaLnBrk="1" fontAlgn="ctr" latinLnBrk="0" hangingPunct="1">
                        <a:lnSpc>
                          <a:spcPct val="100000"/>
                        </a:lnSpc>
                        <a:spcBef>
                          <a:spcPts val="0"/>
                        </a:spcBef>
                        <a:spcAft>
                          <a:spcPts val="0"/>
                        </a:spcAft>
                        <a:buClrTx/>
                        <a:buSzTx/>
                        <a:buFontTx/>
                        <a:buNone/>
                        <a:tabLst/>
                        <a:defRPr/>
                      </a:pPr>
                      <a:r>
                        <a:rPr lang="en-US" sz="1100" b="0" i="0" u="none" strike="noStrike" kern="1200" baseline="0" dirty="0">
                          <a:solidFill>
                            <a:srgbClr val="E1E1E1"/>
                          </a:solidFill>
                          <a:latin typeface="+mn-lt"/>
                          <a:ea typeface="+mn-ea"/>
                          <a:cs typeface="Times New Roman" panose="02020603050405020304" pitchFamily="18" charset="0"/>
                          <a:sym typeface="Wingdings" panose="05000000000000000000" pitchFamily="2" charset="2"/>
                        </a:rPr>
                        <a:t></a:t>
                      </a:r>
                      <a:endParaRPr lang="en-US" sz="1100" b="0" i="0" u="none" strike="noStrike" dirty="0">
                        <a:solidFill>
                          <a:srgbClr val="E1E1E1"/>
                        </a:solidFill>
                        <a:latin typeface="Arial" pitchFamily="34" charset="0"/>
                        <a:cs typeface="Arial" pitchFamily="34" charset="0"/>
                      </a:endParaRPr>
                    </a:p>
                  </a:txBody>
                  <a:tcPr marL="0" marR="0" marT="18287" marB="18287">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en-US" sz="700" b="0" i="0" u="none" strike="noStrike" dirty="0">
                          <a:solidFill>
                            <a:srgbClr val="646464"/>
                          </a:solidFill>
                          <a:latin typeface="Arial" pitchFamily="34" charset="0"/>
                          <a:cs typeface="Arial" pitchFamily="34" charset="0"/>
                        </a:rPr>
                        <a:t>95th percentile</a:t>
                      </a:r>
                    </a:p>
                  </a:txBody>
                  <a:tcPr marL="45720" marT="18287" marB="18287" anchor="ctr">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(7.58)</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(1.62)</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0.31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(0.02)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0.54 </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45981">
                <a:tc>
                  <a:txBody>
                    <a:bodyPr/>
                    <a:lstStyle/>
                    <a:p>
                      <a:pPr marL="0" marR="0" lvl="0" indent="0" algn="l" defTabSz="509292" rtl="0" eaLnBrk="1" fontAlgn="ctr" latinLnBrk="0" hangingPunct="1">
                        <a:lnSpc>
                          <a:spcPct val="100000"/>
                        </a:lnSpc>
                        <a:spcBef>
                          <a:spcPts val="0"/>
                        </a:spcBef>
                        <a:spcAft>
                          <a:spcPts val="0"/>
                        </a:spcAft>
                        <a:buClrTx/>
                        <a:buSzTx/>
                        <a:buFontTx/>
                        <a:buNone/>
                        <a:tabLst/>
                        <a:defRPr/>
                      </a:pPr>
                      <a:endParaRPr lang="en-US" sz="900" b="0" i="0" u="none" strike="noStrike" dirty="0">
                        <a:solidFill>
                          <a:srgbClr val="646464"/>
                        </a:solidFill>
                        <a:latin typeface="Arial" pitchFamily="34" charset="0"/>
                        <a:cs typeface="Arial" pitchFamily="34" charset="0"/>
                      </a:endParaRPr>
                    </a:p>
                  </a:txBody>
                  <a:tcPr marL="0" marR="0" marT="18287" marB="18287">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en-US" sz="700" b="0" i="0" u="none" strike="noStrike" dirty="0">
                          <a:solidFill>
                            <a:srgbClr val="646464"/>
                          </a:solidFill>
                          <a:latin typeface="Arial" pitchFamily="34" charset="0"/>
                          <a:cs typeface="Arial" pitchFamily="34" charset="0"/>
                        </a:rPr>
                        <a:t># of Funds </a:t>
                      </a:r>
                    </a:p>
                  </a:txBody>
                  <a:tcPr marL="45720" marT="18287" marB="18287" anchor="ctr">
                    <a:lnL>
                      <a:noFill/>
                    </a:lnL>
                    <a:lnR w="6350" cap="flat" cmpd="sng" algn="ctr">
                      <a:noFill/>
                      <a:prstDash val="dash"/>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318 </a:t>
                      </a:r>
                    </a:p>
                  </a:txBody>
                  <a:tcPr marL="0" marR="0" marT="0" marB="0" anchor="ctr">
                    <a:lnL w="6350" cap="flat" cmpd="sng" algn="ctr">
                      <a:noFill/>
                      <a:prstDash val="dash"/>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287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270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203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159 </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bl>
          </a:graphicData>
        </a:graphic>
      </p:graphicFrame>
      <p:graphicFrame>
        <p:nvGraphicFramePr>
          <p:cNvPr id="11" name="Chart 10">
            <a:extLst>
              <a:ext uri="{FF2B5EF4-FFF2-40B4-BE49-F238E27FC236}">
                <a16:creationId xmlns:a16="http://schemas.microsoft.com/office/drawing/2014/main" id="{790ADAB0-D0A6-4522-8F00-3CBC74F45B96}"/>
              </a:ext>
            </a:extLst>
          </p:cNvPr>
          <p:cNvGraphicFramePr/>
          <p:nvPr/>
        </p:nvGraphicFramePr>
        <p:xfrm>
          <a:off x="2293374" y="1140969"/>
          <a:ext cx="6388665" cy="109034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8684881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latin typeface="Arial" pitchFamily="34" charset="0"/>
                <a:cs typeface="Arial" pitchFamily="34" charset="0"/>
              </a:rPr>
              <a:t>Risk Statistics: Manager Universe Comparison: </a:t>
            </a:r>
            <a:r>
              <a:rPr lang="en-US" dirty="0"/>
              <a:t>Morningstar Nontraditional Bond </a:t>
            </a:r>
            <a:r>
              <a:rPr lang="en-US" sz="1400" dirty="0"/>
              <a:t>5-year period ending 10/31/2020 </a:t>
            </a:r>
            <a:endParaRPr lang="en-US" dirty="0"/>
          </a:p>
        </p:txBody>
      </p:sp>
      <p:sp>
        <p:nvSpPr>
          <p:cNvPr id="12" name="Slide Number Placeholder 11"/>
          <p:cNvSpPr>
            <a:spLocks noGrp="1"/>
          </p:cNvSpPr>
          <p:nvPr>
            <p:ph type="sldNum" sz="quarter" idx="10"/>
          </p:nvPr>
        </p:nvSpPr>
        <p:spPr/>
        <p:txBody>
          <a:bodyPr/>
          <a:lstStyle/>
          <a:p>
            <a:fld id="{E63499AC-C9B9-4DBA-8CF9-13A3C9258B3A}" type="slidenum">
              <a:rPr lang="en-US" smtClean="0"/>
              <a:pPr/>
              <a:t>27</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sp>
        <p:nvSpPr>
          <p:cNvPr id="9" name="Text Placeholder 2">
            <a:extLst>
              <a:ext uri="{FF2B5EF4-FFF2-40B4-BE49-F238E27FC236}">
                <a16:creationId xmlns:a16="http://schemas.microsoft.com/office/drawing/2014/main" id="{C45D55BA-7186-4728-85A4-459CBBD559B2}"/>
              </a:ext>
            </a:extLst>
          </p:cNvPr>
          <p:cNvSpPr>
            <a:spLocks noGrp="1"/>
          </p:cNvSpPr>
          <p:nvPr>
            <p:ph type="body" sz="quarter" idx="4294967295"/>
          </p:nvPr>
        </p:nvSpPr>
        <p:spPr>
          <a:xfrm>
            <a:off x="454032" y="4082088"/>
            <a:ext cx="8232775" cy="863600"/>
          </a:xfrm>
        </p:spPr>
        <p:txBody>
          <a:bodyPr anchor="b">
            <a:noAutofit/>
          </a:bodyPr>
          <a:lstStyle/>
          <a:p>
            <a:pPr>
              <a:lnSpc>
                <a:spcPct val="100000"/>
              </a:lnSpc>
              <a:spcBef>
                <a:spcPts val="0"/>
              </a:spcBef>
            </a:pPr>
            <a:r>
              <a:rPr lang="en-US" sz="700" dirty="0">
                <a:latin typeface="Arial Narrow" panose="020B0606020202030204" pitchFamily="34" charset="0"/>
              </a:rPr>
              <a:t>Data is as of </a:t>
            </a:r>
            <a:r>
              <a:rPr lang="en-US" sz="700" dirty="0">
                <a:solidFill>
                  <a:srgbClr val="646464"/>
                </a:solidFill>
                <a:latin typeface="Arial Narrow" panose="020B0606020202030204" pitchFamily="34" charset="0"/>
                <a:ea typeface="ＭＳ Ｐゴシック" charset="-128"/>
              </a:rPr>
              <a:t>10/31/2020. </a:t>
            </a:r>
            <a:r>
              <a:rPr lang="en-US" sz="700" baseline="30000" dirty="0">
                <a:solidFill>
                  <a:srgbClr val="646464"/>
                </a:solidFill>
                <a:latin typeface="Arial Narrow" panose="020B0606020202030204" pitchFamily="34" charset="0"/>
                <a:ea typeface="ＭＳ Ｐゴシック" charset="-128"/>
              </a:rPr>
              <a:t>1</a:t>
            </a:r>
            <a:r>
              <a:rPr lang="en-US" sz="700" dirty="0">
                <a:solidFill>
                  <a:srgbClr val="646464"/>
                </a:solidFill>
                <a:latin typeface="Arial Narrow" panose="020B0606020202030204" pitchFamily="34" charset="0"/>
                <a:ea typeface="ＭＳ Ｐゴシック" charset="-128"/>
              </a:rPr>
              <a:t>Against ICE </a:t>
            </a:r>
            <a:r>
              <a:rPr lang="en-US" sz="700" dirty="0" err="1">
                <a:solidFill>
                  <a:srgbClr val="646464"/>
                </a:solidFill>
                <a:latin typeface="Arial Narrow" panose="020B0606020202030204" pitchFamily="34" charset="0"/>
                <a:ea typeface="ＭＳ Ｐゴシック" charset="-128"/>
              </a:rPr>
              <a:t>BofAML</a:t>
            </a:r>
            <a:r>
              <a:rPr lang="en-US" sz="700" dirty="0">
                <a:solidFill>
                  <a:srgbClr val="646464"/>
                </a:solidFill>
                <a:latin typeface="Arial Narrow" panose="020B0606020202030204" pitchFamily="34" charset="0"/>
                <a:ea typeface="ＭＳ Ｐゴシック" charset="-128"/>
              </a:rPr>
              <a:t> 3-Month Treasury Bill. Information Ratio (IR) is a measure of the value added per unit of active risk taken by a manager over an index. A positive IR indicates “efficient” use of risk. </a:t>
            </a:r>
            <a:r>
              <a:rPr lang="en-US" sz="700" baseline="30000" dirty="0">
                <a:solidFill>
                  <a:srgbClr val="646464"/>
                </a:solidFill>
                <a:latin typeface="Arial Narrow" panose="020B0606020202030204" pitchFamily="34" charset="0"/>
                <a:ea typeface="ＭＳ Ｐゴシック" charset="-128"/>
              </a:rPr>
              <a:t>2</a:t>
            </a:r>
            <a:r>
              <a:rPr lang="en-US" sz="700" dirty="0">
                <a:solidFill>
                  <a:srgbClr val="646464"/>
                </a:solidFill>
                <a:latin typeface="Arial Narrow" panose="020B0606020202030204" pitchFamily="34" charset="0"/>
                <a:ea typeface="ＭＳ Ｐゴシック" charset="-128"/>
              </a:rPr>
              <a:t>Against USGG1M</a:t>
            </a:r>
            <a:r>
              <a:rPr lang="en-US" sz="700" dirty="0">
                <a:latin typeface="Arial Narrow" panose="020B0606020202030204" pitchFamily="34" charset="0"/>
                <a:ea typeface="ＭＳ Ｐゴシック" charset="-128"/>
              </a:rPr>
              <a:t>.</a:t>
            </a:r>
          </a:p>
          <a:p>
            <a:pPr>
              <a:lnSpc>
                <a:spcPct val="100000"/>
              </a:lnSpc>
              <a:spcBef>
                <a:spcPts val="0"/>
              </a:spcBef>
            </a:pPr>
            <a:r>
              <a:rPr lang="en-US" sz="700" dirty="0">
                <a:latin typeface="Arial Narrow" panose="020B0606020202030204" pitchFamily="34" charset="0"/>
                <a:ea typeface="ＭＳ Ｐゴシック" charset="-128"/>
              </a:rPr>
              <a:t>Sharpe Ratio is a risk-adjusted measure calculated using standard deviation and excess return to determine reward per unit of risk. The higher the Sharpe ratio, the better the fund's risk-adjusted performance. </a:t>
            </a:r>
            <a:r>
              <a:rPr lang="en-US" sz="700" dirty="0">
                <a:solidFill>
                  <a:srgbClr val="646464"/>
                </a:solidFill>
                <a:latin typeface="Arial Narrow" panose="020B0606020202030204" pitchFamily="34" charset="0"/>
                <a:ea typeface="ＭＳ Ｐゴシック" charset="-128"/>
              </a:rPr>
              <a:t> </a:t>
            </a:r>
            <a:r>
              <a:rPr lang="en-US" sz="700" baseline="30000" dirty="0">
                <a:solidFill>
                  <a:srgbClr val="646464"/>
                </a:solidFill>
                <a:latin typeface="Arial Narrow" panose="020B0606020202030204" pitchFamily="34" charset="0"/>
                <a:ea typeface="ＭＳ Ｐゴシック" charset="-128"/>
              </a:rPr>
              <a:t>3</a:t>
            </a:r>
            <a:r>
              <a:rPr lang="en-US" sz="700" dirty="0">
                <a:solidFill>
                  <a:srgbClr val="646464"/>
                </a:solidFill>
                <a:latin typeface="Arial Narrow" panose="020B0606020202030204" pitchFamily="34" charset="0"/>
                <a:ea typeface="ＭＳ Ｐゴシック" charset="-128"/>
              </a:rPr>
              <a:t>Against ICE </a:t>
            </a:r>
            <a:r>
              <a:rPr lang="en-US" sz="700" dirty="0" err="1">
                <a:solidFill>
                  <a:srgbClr val="646464"/>
                </a:solidFill>
                <a:latin typeface="Arial Narrow" panose="020B0606020202030204" pitchFamily="34" charset="0"/>
                <a:ea typeface="ＭＳ Ｐゴシック" charset="-128"/>
              </a:rPr>
              <a:t>BofAML</a:t>
            </a:r>
            <a:r>
              <a:rPr lang="en-US" sz="700" dirty="0">
                <a:solidFill>
                  <a:srgbClr val="646464"/>
                </a:solidFill>
                <a:latin typeface="Arial Narrow" panose="020B0606020202030204" pitchFamily="34" charset="0"/>
                <a:ea typeface="ＭＳ Ｐゴシック" charset="-128"/>
              </a:rPr>
              <a:t> 3-Month Treasury Bill index</a:t>
            </a:r>
            <a:r>
              <a:rPr lang="en-US" sz="700" b="1" dirty="0">
                <a:latin typeface="Arial Narrow" panose="020B0606020202030204" pitchFamily="34" charset="0"/>
                <a:ea typeface="ＭＳ Ｐゴシック" charset="-128"/>
              </a:rPr>
              <a:t>. Beta </a:t>
            </a:r>
            <a:r>
              <a:rPr lang="en-US" sz="700" dirty="0">
                <a:latin typeface="Arial Narrow" panose="020B0606020202030204" pitchFamily="34" charset="0"/>
                <a:ea typeface="ＭＳ Ｐゴシック" charset="-128"/>
              </a:rPr>
              <a:t>is a statistical measure of volatility relative to the overall market. A positive beta indicates movement in the same direction as the market, while a negative beta indicates movement inverse to the market. Beta for the market is generally considered to be 1. A beta above 1 and below -1 indicates more volatility than the market. A beta between 1 to -1 indicates less volatility than the market. </a:t>
            </a:r>
            <a:r>
              <a:rPr lang="en-US" sz="700" b="1" dirty="0">
                <a:latin typeface="Arial Narrow" panose="020B0606020202030204" pitchFamily="34" charset="0"/>
                <a:ea typeface="ＭＳ Ｐゴシック" charset="-128"/>
              </a:rPr>
              <a:t>Excess Return</a:t>
            </a:r>
            <a:r>
              <a:rPr lang="en-US" sz="700" dirty="0">
                <a:latin typeface="Arial Narrow" panose="020B0606020202030204" pitchFamily="34" charset="0"/>
                <a:ea typeface="ＭＳ Ｐゴシック" charset="-128"/>
              </a:rPr>
              <a:t> - the total return of the fund above its benchmark.. </a:t>
            </a:r>
            <a:r>
              <a:rPr lang="en-US" sz="700" b="1" dirty="0">
                <a:latin typeface="Arial Narrow" panose="020B0606020202030204" pitchFamily="34" charset="0"/>
                <a:ea typeface="ＭＳ Ｐゴシック" charset="-128"/>
              </a:rPr>
              <a:t>Standard Deviation</a:t>
            </a:r>
            <a:r>
              <a:rPr lang="en-US" sz="700" dirty="0">
                <a:latin typeface="Arial Narrow" panose="020B0606020202030204" pitchFamily="34" charset="0"/>
                <a:ea typeface="ＭＳ Ｐゴシック" charset="-128"/>
              </a:rPr>
              <a:t> - A statistical measure of the historical volatility of an investment, usually computed using the most recent 36-monthly returns and then annualized. More generally, it is a measure of the extent to which numbers are spread around their average. The higher the number, the more volatility is to be expected. </a:t>
            </a:r>
            <a:r>
              <a:rPr lang="en-US" sz="700" b="1" dirty="0">
                <a:latin typeface="Arial Narrow" panose="020B0606020202030204" pitchFamily="34" charset="0"/>
                <a:ea typeface="ＭＳ Ｐゴシック" charset="-128"/>
              </a:rPr>
              <a:t>Tracking Error </a:t>
            </a:r>
            <a:r>
              <a:rPr lang="en-US" sz="700" dirty="0">
                <a:latin typeface="Arial Narrow" panose="020B0606020202030204" pitchFamily="34" charset="0"/>
                <a:ea typeface="ＭＳ Ｐゴシック" charset="-128"/>
              </a:rPr>
              <a:t>- the price divergence between the fund and its benchmark.</a:t>
            </a:r>
            <a:r>
              <a:rPr lang="en-US" sz="700" b="1" dirty="0">
                <a:latin typeface="Arial Narrow" panose="020B0606020202030204" pitchFamily="34" charset="0"/>
                <a:ea typeface="ＭＳ Ｐゴシック" charset="-128"/>
              </a:rPr>
              <a:t> Alpha </a:t>
            </a:r>
            <a:r>
              <a:rPr lang="en-US" sz="700" dirty="0">
                <a:latin typeface="Arial Narrow" panose="020B0606020202030204" pitchFamily="34" charset="0"/>
                <a:ea typeface="ＭＳ Ｐゴシック" charset="-128"/>
              </a:rPr>
              <a:t>- A measure of the difference between a portfolio's actual returns and its expected performance, given its level of risk as measured by beta. A positive alpha figure indicates the portfolio has performed better than its beta would predict. In contrast, a negative alpha indicates the portfolio has underperformed, given the expectations established by beta. </a:t>
            </a:r>
            <a:r>
              <a:rPr lang="en-US" sz="700" dirty="0">
                <a:solidFill>
                  <a:srgbClr val="646464"/>
                </a:solidFill>
                <a:latin typeface="Arial Narrow" panose="020B0606020202030204" pitchFamily="34" charset="0"/>
                <a:ea typeface="ＭＳ Ｐゴシック" charset="-128"/>
              </a:rPr>
              <a:t>Source: Morningstar. Past performance does not guarantee future returns. The value of any investment may rise or fall over time. Principal is not guaranteed, and investors may receive less than the full amount of principal invested at the time of redemption if asset values have declined. Performance numbers for time periods greater than one year are annualized. All performance is expressed in US dollars. For comparison purposes the Guggenheim Macro Opportunities Fund is measured agains</a:t>
            </a:r>
            <a:r>
              <a:rPr lang="en-US" sz="700" dirty="0">
                <a:latin typeface="Arial Narrow" panose="020B0606020202030204" pitchFamily="34" charset="0"/>
                <a:ea typeface="ＭＳ Ｐゴシック" charset="-128"/>
              </a:rPr>
              <a:t>t the ICE </a:t>
            </a:r>
            <a:r>
              <a:rPr lang="en-US" sz="700" dirty="0" err="1">
                <a:latin typeface="Arial Narrow" panose="020B0606020202030204" pitchFamily="34" charset="0"/>
                <a:ea typeface="ＭＳ Ｐゴシック" charset="-128"/>
              </a:rPr>
              <a:t>BofAML</a:t>
            </a:r>
            <a:r>
              <a:rPr lang="en-US" sz="700" dirty="0">
                <a:latin typeface="Arial Narrow" panose="020B0606020202030204" pitchFamily="34" charset="0"/>
                <a:ea typeface="ＭＳ Ｐゴシック" charset="-128"/>
              </a:rPr>
              <a:t> 3-Month US Treasury Bill</a:t>
            </a:r>
            <a:r>
              <a:rPr lang="en-US" sz="700" dirty="0">
                <a:solidFill>
                  <a:srgbClr val="646464"/>
                </a:solidFill>
                <a:latin typeface="Arial Narrow" panose="020B0606020202030204" pitchFamily="34" charset="0"/>
                <a:ea typeface="ＭＳ Ｐゴシック" charset="-128"/>
              </a:rPr>
              <a:t>. Data taken from Morningstar Direct on 11/10/2020 with </a:t>
            </a:r>
            <a:r>
              <a:rPr lang="en-US" sz="700" dirty="0">
                <a:latin typeface="Arial Narrow" panose="020B0606020202030204" pitchFamily="34" charset="0"/>
              </a:rPr>
              <a:t>270 observations.</a:t>
            </a:r>
          </a:p>
        </p:txBody>
      </p:sp>
      <p:graphicFrame>
        <p:nvGraphicFramePr>
          <p:cNvPr id="11" name="Table 10">
            <a:extLst>
              <a:ext uri="{FF2B5EF4-FFF2-40B4-BE49-F238E27FC236}">
                <a16:creationId xmlns:a16="http://schemas.microsoft.com/office/drawing/2014/main" id="{3E0F2EFF-DE0D-41B5-86C2-9853C1F1B841}"/>
              </a:ext>
            </a:extLst>
          </p:cNvPr>
          <p:cNvGraphicFramePr>
            <a:graphicFrameLocks noGrp="1"/>
          </p:cNvGraphicFramePr>
          <p:nvPr/>
        </p:nvGraphicFramePr>
        <p:xfrm>
          <a:off x="460376" y="2058648"/>
          <a:ext cx="8225790" cy="1837928"/>
        </p:xfrm>
        <a:graphic>
          <a:graphicData uri="http://schemas.openxmlformats.org/drawingml/2006/table">
            <a:tbl>
              <a:tblPr/>
              <a:tblGrid>
                <a:gridCol w="150737">
                  <a:extLst>
                    <a:ext uri="{9D8B030D-6E8A-4147-A177-3AD203B41FA5}">
                      <a16:colId xmlns:a16="http://schemas.microsoft.com/office/drawing/2014/main" val="20007"/>
                    </a:ext>
                  </a:extLst>
                </a:gridCol>
                <a:gridCol w="2560383">
                  <a:extLst>
                    <a:ext uri="{9D8B030D-6E8A-4147-A177-3AD203B41FA5}">
                      <a16:colId xmlns:a16="http://schemas.microsoft.com/office/drawing/2014/main" val="20000"/>
                    </a:ext>
                  </a:extLst>
                </a:gridCol>
                <a:gridCol w="787810">
                  <a:extLst>
                    <a:ext uri="{9D8B030D-6E8A-4147-A177-3AD203B41FA5}">
                      <a16:colId xmlns:a16="http://schemas.microsoft.com/office/drawing/2014/main" val="20001"/>
                    </a:ext>
                  </a:extLst>
                </a:gridCol>
                <a:gridCol w="787810">
                  <a:extLst>
                    <a:ext uri="{9D8B030D-6E8A-4147-A177-3AD203B41FA5}">
                      <a16:colId xmlns:a16="http://schemas.microsoft.com/office/drawing/2014/main" val="20002"/>
                    </a:ext>
                  </a:extLst>
                </a:gridCol>
                <a:gridCol w="787810">
                  <a:extLst>
                    <a:ext uri="{9D8B030D-6E8A-4147-A177-3AD203B41FA5}">
                      <a16:colId xmlns:a16="http://schemas.microsoft.com/office/drawing/2014/main" val="20003"/>
                    </a:ext>
                  </a:extLst>
                </a:gridCol>
                <a:gridCol w="787810">
                  <a:extLst>
                    <a:ext uri="{9D8B030D-6E8A-4147-A177-3AD203B41FA5}">
                      <a16:colId xmlns:a16="http://schemas.microsoft.com/office/drawing/2014/main" val="20004"/>
                    </a:ext>
                  </a:extLst>
                </a:gridCol>
                <a:gridCol w="787810">
                  <a:extLst>
                    <a:ext uri="{9D8B030D-6E8A-4147-A177-3AD203B41FA5}">
                      <a16:colId xmlns:a16="http://schemas.microsoft.com/office/drawing/2014/main" val="20005"/>
                    </a:ext>
                  </a:extLst>
                </a:gridCol>
                <a:gridCol w="787810">
                  <a:extLst>
                    <a:ext uri="{9D8B030D-6E8A-4147-A177-3AD203B41FA5}">
                      <a16:colId xmlns:a16="http://schemas.microsoft.com/office/drawing/2014/main" val="4033331949"/>
                    </a:ext>
                  </a:extLst>
                </a:gridCol>
                <a:gridCol w="787810">
                  <a:extLst>
                    <a:ext uri="{9D8B030D-6E8A-4147-A177-3AD203B41FA5}">
                      <a16:colId xmlns:a16="http://schemas.microsoft.com/office/drawing/2014/main" val="20006"/>
                    </a:ext>
                  </a:extLst>
                </a:gridCol>
              </a:tblGrid>
              <a:tr h="173141">
                <a:tc>
                  <a:txBody>
                    <a:bodyPr/>
                    <a:lstStyle/>
                    <a:p>
                      <a:pPr algn="ctr" fontAlgn="ctr"/>
                      <a:endParaRPr lang="en-US" sz="900" b="1" i="0" u="none" strike="noStrike" dirty="0">
                        <a:solidFill>
                          <a:srgbClr val="565A5C"/>
                        </a:solidFill>
                        <a:latin typeface="Arial" pitchFamily="34" charset="0"/>
                        <a:cs typeface="Arial" pitchFamily="34" charset="0"/>
                      </a:endParaRPr>
                    </a:p>
                  </a:txBody>
                  <a:tcPr marL="0" marR="0" marT="18287" marB="18287">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lnSpc>
                          <a:spcPct val="100000"/>
                        </a:lnSpc>
                      </a:pPr>
                      <a:endParaRPr lang="en-US" sz="700" b="1" i="0" u="none" strike="noStrike" dirty="0">
                        <a:solidFill>
                          <a:srgbClr val="565A5C"/>
                        </a:solidFill>
                        <a:latin typeface="+mn-lt"/>
                      </a:endParaRPr>
                    </a:p>
                  </a:txBody>
                  <a:tcPr marL="0" marR="0" marT="18288" marB="18288" anchor="b">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lnSpc>
                          <a:spcPct val="100000"/>
                        </a:lnSpc>
                      </a:pPr>
                      <a:r>
                        <a:rPr lang="en-US" sz="700" b="1" i="0" u="none" strike="noStrike" dirty="0">
                          <a:solidFill>
                            <a:schemeClr val="accent1"/>
                          </a:solidFill>
                          <a:latin typeface="+mn-lt"/>
                          <a:cs typeface="Arial" pitchFamily="34" charset="0"/>
                        </a:rPr>
                        <a:t>Excess </a:t>
                      </a:r>
                      <a:br>
                        <a:rPr lang="en-US" sz="700" b="1" i="0" u="none" strike="noStrike" baseline="0" dirty="0">
                          <a:solidFill>
                            <a:schemeClr val="accent1"/>
                          </a:solidFill>
                          <a:latin typeface="+mn-lt"/>
                          <a:cs typeface="Arial" pitchFamily="34" charset="0"/>
                        </a:rPr>
                      </a:br>
                      <a:r>
                        <a:rPr lang="en-US" sz="700" b="1" i="0" u="none" strike="noStrike" dirty="0">
                          <a:solidFill>
                            <a:schemeClr val="accent1"/>
                          </a:solidFill>
                          <a:latin typeface="+mn-lt"/>
                          <a:cs typeface="Arial" pitchFamily="34" charset="0"/>
                        </a:rPr>
                        <a:t>Return (%)</a:t>
                      </a:r>
                    </a:p>
                  </a:txBody>
                  <a:tcPr marL="0" marR="0" marT="18288" marB="18288"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lnSpc>
                          <a:spcPct val="100000"/>
                        </a:lnSpc>
                      </a:pPr>
                      <a:r>
                        <a:rPr lang="en-US" sz="700" b="1" i="0" u="none" strike="noStrike" dirty="0">
                          <a:solidFill>
                            <a:schemeClr val="accent1"/>
                          </a:solidFill>
                          <a:latin typeface="+mn-lt"/>
                          <a:cs typeface="Arial" pitchFamily="34" charset="0"/>
                        </a:rPr>
                        <a:t>Standard</a:t>
                      </a:r>
                      <a:r>
                        <a:rPr lang="en-US" sz="700" b="1" i="0" u="none" strike="noStrike" baseline="0" dirty="0">
                          <a:solidFill>
                            <a:schemeClr val="accent1"/>
                          </a:solidFill>
                          <a:latin typeface="+mn-lt"/>
                          <a:cs typeface="Arial" pitchFamily="34" charset="0"/>
                        </a:rPr>
                        <a:t> </a:t>
                      </a:r>
                      <a:br>
                        <a:rPr lang="en-US" sz="700" b="1" i="0" u="none" strike="noStrike" baseline="0" dirty="0">
                          <a:solidFill>
                            <a:schemeClr val="accent1"/>
                          </a:solidFill>
                          <a:latin typeface="+mn-lt"/>
                          <a:cs typeface="Arial" pitchFamily="34" charset="0"/>
                        </a:rPr>
                      </a:br>
                      <a:r>
                        <a:rPr lang="en-US" sz="700" b="1" i="0" u="none" strike="noStrike" dirty="0">
                          <a:solidFill>
                            <a:schemeClr val="accent1"/>
                          </a:solidFill>
                          <a:latin typeface="+mn-lt"/>
                          <a:cs typeface="Arial" pitchFamily="34" charset="0"/>
                        </a:rPr>
                        <a:t>Deviation </a:t>
                      </a:r>
                      <a:r>
                        <a:rPr lang="en-US" sz="700" b="1" i="0" u="none" strike="noStrike" baseline="0" dirty="0">
                          <a:solidFill>
                            <a:schemeClr val="accent1"/>
                          </a:solidFill>
                          <a:latin typeface="+mn-lt"/>
                          <a:cs typeface="Arial" pitchFamily="34" charset="0"/>
                        </a:rPr>
                        <a:t>(%)</a:t>
                      </a:r>
                      <a:endParaRPr lang="en-US" sz="700" b="1" i="0" u="none" strike="noStrike" dirty="0">
                        <a:solidFill>
                          <a:schemeClr val="accent1"/>
                        </a:solidFill>
                        <a:latin typeface="+mn-lt"/>
                        <a:cs typeface="Arial" pitchFamily="34" charset="0"/>
                      </a:endParaRPr>
                    </a:p>
                  </a:txBody>
                  <a:tcPr marL="0" marR="0" marT="18288" marB="18288"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lnSpc>
                          <a:spcPct val="100000"/>
                        </a:lnSpc>
                      </a:pPr>
                      <a:r>
                        <a:rPr lang="en-US" sz="700" b="1" i="0" u="none" strike="noStrike" dirty="0">
                          <a:solidFill>
                            <a:schemeClr val="accent1"/>
                          </a:solidFill>
                          <a:latin typeface="+mn-lt"/>
                          <a:cs typeface="Arial" pitchFamily="34" charset="0"/>
                        </a:rPr>
                        <a:t>Tracking </a:t>
                      </a:r>
                      <a:br>
                        <a:rPr lang="en-US" sz="700" b="1" i="0" u="none" strike="noStrike" dirty="0">
                          <a:solidFill>
                            <a:schemeClr val="accent1"/>
                          </a:solidFill>
                          <a:latin typeface="+mn-lt"/>
                          <a:cs typeface="Arial" pitchFamily="34" charset="0"/>
                        </a:rPr>
                      </a:br>
                      <a:r>
                        <a:rPr lang="en-US" sz="700" b="1" i="0" u="none" strike="noStrike" dirty="0">
                          <a:solidFill>
                            <a:schemeClr val="accent1"/>
                          </a:solidFill>
                          <a:latin typeface="+mn-lt"/>
                          <a:cs typeface="Arial" pitchFamily="34" charset="0"/>
                        </a:rPr>
                        <a:t>Error (%)</a:t>
                      </a:r>
                    </a:p>
                  </a:txBody>
                  <a:tcPr marL="0" marR="0" marT="18288" marB="18288"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lnSpc>
                          <a:spcPct val="100000"/>
                        </a:lnSpc>
                      </a:pPr>
                      <a:r>
                        <a:rPr lang="en-US" sz="700" b="1" i="0" u="none" strike="noStrike" dirty="0">
                          <a:solidFill>
                            <a:schemeClr val="accent1"/>
                          </a:solidFill>
                          <a:latin typeface="+mn-lt"/>
                          <a:cs typeface="Arial" pitchFamily="34" charset="0"/>
                        </a:rPr>
                        <a:t>Information </a:t>
                      </a:r>
                      <a:br>
                        <a:rPr lang="en-US" sz="700" b="1" i="0" u="none" strike="noStrike" dirty="0">
                          <a:solidFill>
                            <a:schemeClr val="accent1"/>
                          </a:solidFill>
                          <a:latin typeface="+mn-lt"/>
                          <a:cs typeface="Arial" pitchFamily="34" charset="0"/>
                        </a:rPr>
                      </a:br>
                      <a:r>
                        <a:rPr lang="en-US" sz="700" b="1" i="0" u="none" strike="noStrike" dirty="0">
                          <a:solidFill>
                            <a:schemeClr val="accent1"/>
                          </a:solidFill>
                          <a:latin typeface="+mn-lt"/>
                          <a:cs typeface="Arial" pitchFamily="34" charset="0"/>
                        </a:rPr>
                        <a:t>Ratio</a:t>
                      </a:r>
                      <a:r>
                        <a:rPr lang="en-US" sz="700" b="1" i="0" u="none" strike="noStrike" baseline="30000" dirty="0">
                          <a:solidFill>
                            <a:schemeClr val="accent1"/>
                          </a:solidFill>
                          <a:latin typeface="+mn-lt"/>
                          <a:cs typeface="Arial" pitchFamily="34" charset="0"/>
                        </a:rPr>
                        <a:t>1</a:t>
                      </a:r>
                    </a:p>
                  </a:txBody>
                  <a:tcPr marL="0" marR="0" marT="18288" marB="18288"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lnSpc>
                          <a:spcPct val="100000"/>
                        </a:lnSpc>
                      </a:pPr>
                      <a:r>
                        <a:rPr lang="en-US" sz="700" b="1" i="0" u="none" strike="noStrike" dirty="0">
                          <a:solidFill>
                            <a:schemeClr val="accent1"/>
                          </a:solidFill>
                          <a:latin typeface="+mn-lt"/>
                          <a:cs typeface="Arial" pitchFamily="34" charset="0"/>
                        </a:rPr>
                        <a:t>Sharpe </a:t>
                      </a:r>
                      <a:br>
                        <a:rPr lang="en-US" sz="700" b="1" i="0" u="none" strike="noStrike" dirty="0">
                          <a:solidFill>
                            <a:schemeClr val="accent1"/>
                          </a:solidFill>
                          <a:latin typeface="+mn-lt"/>
                          <a:cs typeface="Arial" pitchFamily="34" charset="0"/>
                        </a:rPr>
                      </a:br>
                      <a:r>
                        <a:rPr lang="en-US" sz="700" b="1" i="0" u="none" strike="noStrike" dirty="0">
                          <a:solidFill>
                            <a:schemeClr val="accent1"/>
                          </a:solidFill>
                          <a:latin typeface="+mn-lt"/>
                          <a:cs typeface="Arial" pitchFamily="34" charset="0"/>
                        </a:rPr>
                        <a:t>Ratio</a:t>
                      </a:r>
                      <a:r>
                        <a:rPr lang="en-US" sz="700" b="1" i="0" u="none" strike="noStrike" baseline="30000" dirty="0">
                          <a:solidFill>
                            <a:schemeClr val="accent1"/>
                          </a:solidFill>
                          <a:latin typeface="+mn-lt"/>
                          <a:cs typeface="Arial" pitchFamily="34" charset="0"/>
                        </a:rPr>
                        <a:t>2</a:t>
                      </a:r>
                    </a:p>
                  </a:txBody>
                  <a:tcPr marL="0" marR="0" marT="18288" marB="18288"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lnSpc>
                          <a:spcPct val="100000"/>
                        </a:lnSpc>
                      </a:pPr>
                      <a:r>
                        <a:rPr lang="en-US" sz="700" b="1" i="0" u="none" strike="noStrike" baseline="0" dirty="0">
                          <a:solidFill>
                            <a:schemeClr val="accent1"/>
                          </a:solidFill>
                          <a:latin typeface="+mn-lt"/>
                          <a:cs typeface="Arial" pitchFamily="34" charset="0"/>
                        </a:rPr>
                        <a:t>Alpha</a:t>
                      </a:r>
                    </a:p>
                  </a:txBody>
                  <a:tcPr marL="0" marR="0" marT="18288" marB="18288"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lnSpc>
                          <a:spcPct val="100000"/>
                        </a:lnSpc>
                      </a:pPr>
                      <a:r>
                        <a:rPr lang="en-US" sz="700" b="1" i="0" u="none" strike="noStrike" dirty="0">
                          <a:solidFill>
                            <a:schemeClr val="accent1"/>
                          </a:solidFill>
                          <a:latin typeface="+mn-lt"/>
                          <a:cs typeface="Arial" pitchFamily="34" charset="0"/>
                        </a:rPr>
                        <a:t>Beta</a:t>
                      </a:r>
                      <a:r>
                        <a:rPr lang="en-US" sz="700" b="1" i="0" u="none" strike="noStrike" baseline="30000" dirty="0">
                          <a:solidFill>
                            <a:schemeClr val="accent1"/>
                          </a:solidFill>
                          <a:latin typeface="+mn-lt"/>
                          <a:cs typeface="Arial" pitchFamily="34" charset="0"/>
                        </a:rPr>
                        <a:t>3</a:t>
                      </a:r>
                    </a:p>
                  </a:txBody>
                  <a:tcPr marL="0" marR="0" marT="18288" marB="18288" anchor="b">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30910">
                <a:tc>
                  <a:txBody>
                    <a:bodyPr/>
                    <a:lstStyle/>
                    <a:p>
                      <a:pPr marL="0" marR="0" indent="0" algn="l" defTabSz="509292" rtl="0" eaLnBrk="1" fontAlgn="ctr" latinLnBrk="0" hangingPunct="1">
                        <a:lnSpc>
                          <a:spcPct val="100000"/>
                        </a:lnSpc>
                        <a:spcBef>
                          <a:spcPts val="0"/>
                        </a:spcBef>
                        <a:spcAft>
                          <a:spcPts val="0"/>
                        </a:spcAft>
                        <a:buClrTx/>
                        <a:buSzTx/>
                        <a:buFontTx/>
                        <a:buNone/>
                        <a:tabLst/>
                        <a:defRPr/>
                      </a:pPr>
                      <a:r>
                        <a:rPr lang="en-US" sz="1000" b="0" i="0" u="none" strike="noStrike" kern="1200" baseline="0" dirty="0">
                          <a:solidFill>
                            <a:srgbClr val="53284F"/>
                          </a:solidFill>
                          <a:latin typeface="+mj-lt"/>
                          <a:ea typeface="+mn-ea"/>
                          <a:cs typeface="Times New Roman" panose="02020603050405020304" pitchFamily="18" charset="0"/>
                          <a:sym typeface="Wingdings" panose="05000000000000000000" pitchFamily="2" charset="2"/>
                        </a:rPr>
                        <a:t></a:t>
                      </a:r>
                      <a:endParaRPr lang="en-US" sz="1000" b="0" i="0" u="none" strike="noStrike" kern="1200" baseline="0" dirty="0">
                        <a:solidFill>
                          <a:srgbClr val="53284F"/>
                        </a:solidFill>
                        <a:latin typeface="+mj-lt"/>
                        <a:ea typeface="+mn-ea"/>
                        <a:cs typeface="Times New Roman" panose="02020603050405020304" pitchFamily="18" charset="0"/>
                      </a:endParaRPr>
                    </a:p>
                  </a:txBody>
                  <a:tcPr marL="0" marR="0" marT="18287" marB="18287">
                    <a:lnL>
                      <a:noFill/>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509292" rtl="0" eaLnBrk="1" fontAlgn="ctr" latinLnBrk="0" hangingPunct="1">
                        <a:lnSpc>
                          <a:spcPct val="100000"/>
                        </a:lnSpc>
                        <a:spcBef>
                          <a:spcPts val="0"/>
                        </a:spcBef>
                        <a:spcAft>
                          <a:spcPts val="0"/>
                        </a:spcAft>
                        <a:buClrTx/>
                        <a:buSzTx/>
                        <a:buFontTx/>
                        <a:buNone/>
                        <a:tabLst/>
                        <a:defRPr/>
                      </a:pPr>
                      <a:r>
                        <a:rPr lang="en-US" sz="700" b="0" i="0" u="none" strike="noStrike" kern="1200" baseline="0" dirty="0">
                          <a:solidFill>
                            <a:srgbClr val="646464"/>
                          </a:solidFill>
                          <a:latin typeface="Arial" pitchFamily="34" charset="0"/>
                          <a:ea typeface="+mn-ea"/>
                          <a:cs typeface="Arial" pitchFamily="34" charset="0"/>
                        </a:rPr>
                        <a:t>Guggenheim Macro Opportunities Inst. (GIOIX)</a:t>
                      </a:r>
                      <a:endParaRPr lang="en-US" sz="700" b="0" i="0" u="none" strike="noStrike" kern="1200" dirty="0">
                        <a:solidFill>
                          <a:srgbClr val="646464"/>
                        </a:solidFill>
                        <a:latin typeface="Arial" pitchFamily="34" charset="0"/>
                        <a:ea typeface="+mn-ea"/>
                        <a:cs typeface="Arial" pitchFamily="34" charset="0"/>
                      </a:endParaRPr>
                    </a:p>
                  </a:txBody>
                  <a:tcPr marL="0" marR="0" marT="18287" marB="18287" anchor="ctr">
                    <a:lnL>
                      <a:noFill/>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dirty="0">
                          <a:solidFill>
                            <a:srgbClr val="646464"/>
                          </a:solidFill>
                          <a:effectLst/>
                          <a:latin typeface="Arial" panose="020B0604020202020204" pitchFamily="34" charset="0"/>
                        </a:rPr>
                        <a:t>3.33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4.15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4.29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0.78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0.81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15.10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(8.04)</a:t>
                      </a:r>
                    </a:p>
                  </a:txBody>
                  <a:tcPr marL="0" marR="0" marT="0" marB="0" anchor="ctr">
                    <a:lnL w="6350" cap="flat" cmpd="sng" algn="ctr">
                      <a:noFill/>
                      <a:prstDash val="solid"/>
                      <a:round/>
                      <a:headEnd type="none" w="med" len="med"/>
                      <a:tailEnd type="none" w="med" len="med"/>
                    </a:lnL>
                    <a:lnR>
                      <a:noFill/>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20353">
                <a:tc>
                  <a:txBody>
                    <a:bodyPr/>
                    <a:lstStyle/>
                    <a:p>
                      <a:pPr marL="0" algn="l" fontAlgn="ctr">
                        <a:lnSpc>
                          <a:spcPct val="100000"/>
                        </a:lnSpc>
                      </a:pPr>
                      <a:endParaRPr lang="en-US" sz="900" b="0" i="0" u="none" strike="noStrike" dirty="0">
                        <a:solidFill>
                          <a:srgbClr val="646464"/>
                        </a:solidFill>
                        <a:latin typeface="Arial" pitchFamily="34" charset="0"/>
                        <a:cs typeface="Arial" pitchFamily="34" charset="0"/>
                      </a:endParaRPr>
                    </a:p>
                  </a:txBody>
                  <a:tcPr marL="0" marR="0" marT="18287" marB="18287">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ctr">
                        <a:lnSpc>
                          <a:spcPct val="100000"/>
                        </a:lnSpc>
                      </a:pPr>
                      <a:r>
                        <a:rPr lang="en-US" sz="700" b="0" i="0" u="none" strike="noStrike" dirty="0">
                          <a:solidFill>
                            <a:srgbClr val="646464"/>
                          </a:solidFill>
                          <a:latin typeface="Arial" pitchFamily="34" charset="0"/>
                          <a:cs typeface="Arial" pitchFamily="34" charset="0"/>
                        </a:rPr>
                        <a:t>Percentile</a:t>
                      </a:r>
                      <a:r>
                        <a:rPr lang="en-US" sz="700" b="0" i="0" u="none" strike="noStrike" baseline="0" dirty="0">
                          <a:solidFill>
                            <a:srgbClr val="646464"/>
                          </a:solidFill>
                          <a:latin typeface="Arial" pitchFamily="34" charset="0"/>
                          <a:cs typeface="Arial" pitchFamily="34" charset="0"/>
                        </a:rPr>
                        <a:t> </a:t>
                      </a:r>
                      <a:r>
                        <a:rPr lang="en-US" sz="700" b="0" i="0" u="none" strike="noStrike" dirty="0">
                          <a:solidFill>
                            <a:srgbClr val="646464"/>
                          </a:solidFill>
                          <a:latin typeface="Arial" pitchFamily="34" charset="0"/>
                          <a:cs typeface="Arial" pitchFamily="34" charset="0"/>
                        </a:rPr>
                        <a:t>Rankings</a:t>
                      </a:r>
                    </a:p>
                  </a:txBody>
                  <a:tcPr marL="0" marR="0" marT="18287" marB="18287" anchor="ctr">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dirty="0">
                          <a:solidFill>
                            <a:srgbClr val="646464"/>
                          </a:solidFill>
                          <a:effectLst/>
                          <a:latin typeface="Arial" panose="020B0604020202020204" pitchFamily="34" charset="0"/>
                        </a:rPr>
                        <a:t>15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dirty="0">
                          <a:solidFill>
                            <a:srgbClr val="646464"/>
                          </a:solidFill>
                          <a:effectLst/>
                          <a:latin typeface="Arial" panose="020B0604020202020204" pitchFamily="34" charset="0"/>
                        </a:rPr>
                        <a:t>67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dirty="0">
                          <a:solidFill>
                            <a:srgbClr val="646464"/>
                          </a:solidFill>
                          <a:effectLst/>
                          <a:latin typeface="Arial" panose="020B0604020202020204" pitchFamily="34" charset="0"/>
                        </a:rPr>
                        <a:t>65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13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13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24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700" b="0" i="0" u="none" strike="noStrike">
                          <a:solidFill>
                            <a:srgbClr val="646464"/>
                          </a:solidFill>
                          <a:effectLst/>
                          <a:latin typeface="Arial" panose="020B0604020202020204" pitchFamily="34" charset="0"/>
                        </a:rPr>
                        <a:t>73 </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68">
                <a:tc>
                  <a:txBody>
                    <a:bodyPr/>
                    <a:lstStyle/>
                    <a:p>
                      <a:pPr marL="0" algn="l" fontAlgn="ctr">
                        <a:lnSpc>
                          <a:spcPct val="100000"/>
                        </a:lnSpc>
                      </a:pPr>
                      <a:r>
                        <a:rPr lang="en-US" sz="1100" b="0" i="0" u="none" strike="noStrike" kern="1200" dirty="0">
                          <a:solidFill>
                            <a:srgbClr val="A0A0A0"/>
                          </a:solidFill>
                          <a:latin typeface="Arial" pitchFamily="34" charset="0"/>
                          <a:ea typeface="+mn-ea"/>
                          <a:cs typeface="Arial" pitchFamily="34" charset="0"/>
                          <a:sym typeface="Wingdings" panose="05000000000000000000" pitchFamily="2" charset="2"/>
                        </a:rPr>
                        <a:t></a:t>
                      </a:r>
                      <a:endParaRPr lang="en-US" sz="1100" b="0" i="0" u="none" strike="noStrike" kern="1200" dirty="0">
                        <a:solidFill>
                          <a:srgbClr val="A0A0A0"/>
                        </a:solidFill>
                        <a:latin typeface="Arial" pitchFamily="34" charset="0"/>
                        <a:ea typeface="+mn-ea"/>
                        <a:cs typeface="Arial" pitchFamily="34" charset="0"/>
                      </a:endParaRPr>
                    </a:p>
                  </a:txBody>
                  <a:tcPr marL="0" marR="0" marT="18287" marB="18287">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fontAlgn="ctr">
                        <a:lnSpc>
                          <a:spcPct val="100000"/>
                        </a:lnSpc>
                      </a:pPr>
                      <a:r>
                        <a:rPr lang="en-US" sz="700" b="0" i="0" u="none" strike="noStrike" dirty="0">
                          <a:solidFill>
                            <a:srgbClr val="646464"/>
                          </a:solidFill>
                          <a:latin typeface="Arial" pitchFamily="34" charset="0"/>
                          <a:cs typeface="Arial" pitchFamily="34" charset="0"/>
                        </a:rPr>
                        <a:t>Index: </a:t>
                      </a:r>
                      <a:r>
                        <a:rPr lang="en-US" sz="700" kern="1200" dirty="0">
                          <a:solidFill>
                            <a:schemeClr val="accent2"/>
                          </a:solidFill>
                          <a:latin typeface="+mn-lt"/>
                          <a:ea typeface="+mn-ea"/>
                          <a:cs typeface="+mn-cs"/>
                        </a:rPr>
                        <a:t>ICE</a:t>
                      </a:r>
                      <a:r>
                        <a:rPr lang="en-US" sz="700" kern="1200" baseline="0" dirty="0">
                          <a:solidFill>
                            <a:schemeClr val="accent2"/>
                          </a:solidFill>
                          <a:latin typeface="+mn-lt"/>
                          <a:ea typeface="+mn-ea"/>
                          <a:cs typeface="+mn-cs"/>
                        </a:rPr>
                        <a:t> </a:t>
                      </a:r>
                      <a:r>
                        <a:rPr lang="en-US" sz="700" kern="1200" dirty="0">
                          <a:solidFill>
                            <a:schemeClr val="accent2"/>
                          </a:solidFill>
                          <a:latin typeface="+mn-lt"/>
                          <a:ea typeface="+mn-ea"/>
                          <a:cs typeface="+mn-cs"/>
                        </a:rPr>
                        <a:t>BofAML 3-Month U.S. Treasury</a:t>
                      </a:r>
                      <a:r>
                        <a:rPr lang="en-US" sz="700" kern="1200" baseline="0" dirty="0">
                          <a:solidFill>
                            <a:schemeClr val="accent2"/>
                          </a:solidFill>
                          <a:latin typeface="+mn-lt"/>
                          <a:ea typeface="+mn-ea"/>
                          <a:cs typeface="+mn-cs"/>
                        </a:rPr>
                        <a:t> </a:t>
                      </a:r>
                      <a:r>
                        <a:rPr lang="en-US" sz="700" kern="1200" dirty="0">
                          <a:solidFill>
                            <a:schemeClr val="accent2"/>
                          </a:solidFill>
                          <a:latin typeface="+mn-lt"/>
                          <a:ea typeface="+mn-ea"/>
                          <a:cs typeface="+mn-cs"/>
                        </a:rPr>
                        <a:t>Bill</a:t>
                      </a:r>
                      <a:endParaRPr lang="en-US" sz="700" b="0" i="0" u="none" strike="noStrike" kern="1200" dirty="0">
                        <a:solidFill>
                          <a:srgbClr val="646464"/>
                        </a:solidFill>
                        <a:latin typeface="Arial" pitchFamily="34" charset="0"/>
                        <a:ea typeface="+mn-ea"/>
                        <a:cs typeface="Arial" pitchFamily="34" charset="0"/>
                      </a:endParaRPr>
                    </a:p>
                  </a:txBody>
                  <a:tcPr marL="0" marR="0" marT="18287" marB="18287" anchor="ctr">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0.26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0.17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0.00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1.00 </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41468">
                <a:tc>
                  <a:txBody>
                    <a:bodyPr/>
                    <a:lstStyle/>
                    <a:p>
                      <a:pPr algn="l" fontAlgn="ctr"/>
                      <a:r>
                        <a:rPr lang="en-US" sz="1100" b="0" i="0" u="none" strike="noStrike" kern="1200" baseline="0" dirty="0">
                          <a:solidFill>
                            <a:srgbClr val="5D7EB3"/>
                          </a:solidFill>
                          <a:latin typeface="+mn-lt"/>
                          <a:ea typeface="+mn-ea"/>
                          <a:cs typeface="Times New Roman" panose="02020603050405020304" pitchFamily="18" charset="0"/>
                          <a:sym typeface="Wingdings" panose="05000000000000000000" pitchFamily="2" charset="2"/>
                        </a:rPr>
                        <a:t></a:t>
                      </a:r>
                      <a:endParaRPr lang="en-US" sz="1100" b="0" i="0" u="none" strike="noStrike" dirty="0">
                        <a:solidFill>
                          <a:srgbClr val="5D7EB3"/>
                        </a:solidFill>
                        <a:latin typeface="Arial" pitchFamily="34" charset="0"/>
                        <a:cs typeface="Arial" pitchFamily="34" charset="0"/>
                      </a:endParaRPr>
                    </a:p>
                  </a:txBody>
                  <a:tcPr marL="0" marR="0" marT="18287" marB="18287">
                    <a:lnL>
                      <a:noFill/>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lnSpc>
                          <a:spcPct val="100000"/>
                        </a:lnSpc>
                      </a:pPr>
                      <a:r>
                        <a:rPr lang="en-US" sz="700" b="0" i="0" u="none" strike="noStrike" dirty="0">
                          <a:solidFill>
                            <a:srgbClr val="646464"/>
                          </a:solidFill>
                          <a:latin typeface="+mn-lt"/>
                        </a:rPr>
                        <a:t>5th percentile</a:t>
                      </a:r>
                    </a:p>
                  </a:txBody>
                  <a:tcPr marL="0" marR="0" marT="18288" marB="18288" anchor="ctr">
                    <a:lnL>
                      <a:noFill/>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4.27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10.42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10.52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0.99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1.02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20.30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(1.48)</a:t>
                      </a:r>
                    </a:p>
                  </a:txBody>
                  <a:tcPr marL="0" marR="0" marT="0" marB="0" anchor="ctr">
                    <a:lnL w="6350" cap="flat" cmpd="sng" algn="ctr">
                      <a:noFill/>
                      <a:prstDash val="solid"/>
                      <a:round/>
                      <a:headEnd type="none" w="med" len="med"/>
                      <a:tailEnd type="none" w="med" len="med"/>
                    </a:lnL>
                    <a:lnR>
                      <a:noFill/>
                    </a:lnR>
                    <a:lnT w="952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41468">
                <a:tc>
                  <a:txBody>
                    <a:bodyPr/>
                    <a:lstStyle/>
                    <a:p>
                      <a:pPr marL="0" marR="0" lvl="0" indent="0" algn="l" defTabSz="509292" rtl="0" eaLnBrk="1" fontAlgn="ctr" latinLnBrk="0" hangingPunct="1">
                        <a:lnSpc>
                          <a:spcPct val="100000"/>
                        </a:lnSpc>
                        <a:spcBef>
                          <a:spcPts val="0"/>
                        </a:spcBef>
                        <a:spcAft>
                          <a:spcPts val="0"/>
                        </a:spcAft>
                        <a:buClrTx/>
                        <a:buSzTx/>
                        <a:buFontTx/>
                        <a:buNone/>
                        <a:tabLst/>
                        <a:defRPr/>
                      </a:pPr>
                      <a:r>
                        <a:rPr lang="en-US" sz="1100" b="0" i="0" u="none" strike="noStrike" kern="1200" baseline="0" dirty="0">
                          <a:solidFill>
                            <a:srgbClr val="87A5C7"/>
                          </a:solidFill>
                          <a:latin typeface="+mn-lt"/>
                          <a:ea typeface="+mn-ea"/>
                          <a:cs typeface="Times New Roman" panose="02020603050405020304" pitchFamily="18" charset="0"/>
                          <a:sym typeface="Wingdings" panose="05000000000000000000" pitchFamily="2" charset="2"/>
                        </a:rPr>
                        <a:t></a:t>
                      </a:r>
                      <a:endParaRPr lang="en-US" sz="1100" b="0" i="0" u="none" strike="noStrike" dirty="0">
                        <a:solidFill>
                          <a:srgbClr val="87A5C7"/>
                        </a:solidFill>
                        <a:latin typeface="Arial" pitchFamily="34" charset="0"/>
                        <a:cs typeface="Arial" pitchFamily="34" charset="0"/>
                      </a:endParaRPr>
                    </a:p>
                  </a:txBody>
                  <a:tcPr marL="0" marR="0" marT="18287" marB="18287">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lnSpc>
                          <a:spcPct val="100000"/>
                        </a:lnSpc>
                      </a:pPr>
                      <a:r>
                        <a:rPr lang="en-US" sz="700" b="0" i="0" u="none" strike="noStrike" dirty="0">
                          <a:solidFill>
                            <a:srgbClr val="646464"/>
                          </a:solidFill>
                          <a:latin typeface="+mn-lt"/>
                        </a:rPr>
                        <a:t>25th percentile</a:t>
                      </a:r>
                    </a:p>
                  </a:txBody>
                  <a:tcPr marL="0" marR="0" marT="18288" marB="18288" anchor="ctr">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2.68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6.65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6.70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0.60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0.63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14.74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(4.08)</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41468">
                <a:tc>
                  <a:txBody>
                    <a:bodyPr/>
                    <a:lstStyle/>
                    <a:p>
                      <a:pPr marL="0" marR="0" lvl="0" indent="0" algn="l" defTabSz="509292" rtl="0" eaLnBrk="1" fontAlgn="ctr" latinLnBrk="0" hangingPunct="1">
                        <a:lnSpc>
                          <a:spcPct val="100000"/>
                        </a:lnSpc>
                        <a:spcBef>
                          <a:spcPts val="0"/>
                        </a:spcBef>
                        <a:spcAft>
                          <a:spcPts val="0"/>
                        </a:spcAft>
                        <a:buClrTx/>
                        <a:buSzTx/>
                        <a:buFontTx/>
                        <a:buNone/>
                        <a:tabLst/>
                        <a:defRPr/>
                      </a:pPr>
                      <a:endParaRPr lang="en-US" sz="1100" b="0" i="0" u="none" strike="noStrike" dirty="0">
                        <a:solidFill>
                          <a:srgbClr val="646464"/>
                        </a:solidFill>
                        <a:latin typeface="Arial" pitchFamily="34" charset="0"/>
                        <a:cs typeface="Arial" pitchFamily="34" charset="0"/>
                      </a:endParaRPr>
                    </a:p>
                  </a:txBody>
                  <a:tcPr marL="0" marR="0" marT="18287" marB="18287">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lnSpc>
                          <a:spcPct val="100000"/>
                        </a:lnSpc>
                      </a:pPr>
                      <a:r>
                        <a:rPr lang="en-US" sz="700" b="0" i="0" u="none" strike="noStrike" dirty="0">
                          <a:solidFill>
                            <a:srgbClr val="646464"/>
                          </a:solidFill>
                          <a:latin typeface="+mn-lt"/>
                        </a:rPr>
                        <a:t>Median</a:t>
                      </a:r>
                    </a:p>
                  </a:txBody>
                  <a:tcPr marL="0" marR="0" marT="18288" marB="18288" anchor="ctr">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2.00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5.17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5.28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0.41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0.42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11.22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(6.23)</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41468">
                <a:tc>
                  <a:txBody>
                    <a:bodyPr/>
                    <a:lstStyle/>
                    <a:p>
                      <a:pPr marL="0" marR="0" lvl="0" indent="0" algn="l" defTabSz="509292" rtl="0" eaLnBrk="1" fontAlgn="ctr" latinLnBrk="0" hangingPunct="1">
                        <a:lnSpc>
                          <a:spcPct val="100000"/>
                        </a:lnSpc>
                        <a:spcBef>
                          <a:spcPts val="0"/>
                        </a:spcBef>
                        <a:spcAft>
                          <a:spcPts val="0"/>
                        </a:spcAft>
                        <a:buClrTx/>
                        <a:buSzTx/>
                        <a:buFontTx/>
                        <a:buNone/>
                        <a:tabLst/>
                        <a:defRPr/>
                      </a:pPr>
                      <a:r>
                        <a:rPr lang="en-US" sz="1100" b="0" i="0" u="none" strike="noStrike" kern="1200" baseline="0" dirty="0">
                          <a:solidFill>
                            <a:srgbClr val="AEB8C2"/>
                          </a:solidFill>
                          <a:latin typeface="+mn-lt"/>
                          <a:ea typeface="+mn-ea"/>
                          <a:cs typeface="Times New Roman" panose="02020603050405020304" pitchFamily="18" charset="0"/>
                          <a:sym typeface="Wingdings" panose="05000000000000000000" pitchFamily="2" charset="2"/>
                        </a:rPr>
                        <a:t></a:t>
                      </a:r>
                      <a:endParaRPr lang="en-US" sz="1100" b="0" i="0" u="none" strike="noStrike" dirty="0">
                        <a:solidFill>
                          <a:srgbClr val="AEB8C2"/>
                        </a:solidFill>
                        <a:latin typeface="Arial" pitchFamily="34" charset="0"/>
                        <a:cs typeface="Arial" pitchFamily="34" charset="0"/>
                      </a:endParaRPr>
                    </a:p>
                  </a:txBody>
                  <a:tcPr marL="0" marR="0" marT="18287" marB="18287">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lnSpc>
                          <a:spcPct val="100000"/>
                        </a:lnSpc>
                      </a:pPr>
                      <a:r>
                        <a:rPr lang="en-US" sz="700" b="0" i="0" u="none" strike="noStrike" dirty="0">
                          <a:solidFill>
                            <a:srgbClr val="646464"/>
                          </a:solidFill>
                          <a:latin typeface="+mn-lt"/>
                        </a:rPr>
                        <a:t>75th percentile</a:t>
                      </a:r>
                    </a:p>
                  </a:txBody>
                  <a:tcPr marL="0" marR="0" marT="18288" marB="18288" anchor="ctr">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0.87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3.62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3.72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0.18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0.20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8.02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(8.07)</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317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41468">
                <a:tc>
                  <a:txBody>
                    <a:bodyPr/>
                    <a:lstStyle/>
                    <a:p>
                      <a:pPr marL="0" marR="0" lvl="0" indent="0" algn="l" defTabSz="509292" rtl="0" eaLnBrk="1" fontAlgn="ctr" latinLnBrk="0" hangingPunct="1">
                        <a:lnSpc>
                          <a:spcPct val="100000"/>
                        </a:lnSpc>
                        <a:spcBef>
                          <a:spcPts val="0"/>
                        </a:spcBef>
                        <a:spcAft>
                          <a:spcPts val="0"/>
                        </a:spcAft>
                        <a:buClrTx/>
                        <a:buSzTx/>
                        <a:buFontTx/>
                        <a:buNone/>
                        <a:tabLst/>
                        <a:defRPr/>
                      </a:pPr>
                      <a:r>
                        <a:rPr lang="en-US" sz="1100" b="0" i="0" u="none" strike="noStrike" kern="1200" baseline="0" dirty="0">
                          <a:solidFill>
                            <a:srgbClr val="E1E1E1"/>
                          </a:solidFill>
                          <a:latin typeface="+mn-lt"/>
                          <a:ea typeface="+mn-ea"/>
                          <a:cs typeface="Times New Roman" panose="02020603050405020304" pitchFamily="18" charset="0"/>
                          <a:sym typeface="Wingdings" panose="05000000000000000000" pitchFamily="2" charset="2"/>
                        </a:rPr>
                        <a:t></a:t>
                      </a:r>
                      <a:endParaRPr lang="en-US" sz="1100" b="0" i="0" u="none" strike="noStrike" dirty="0">
                        <a:solidFill>
                          <a:srgbClr val="E1E1E1"/>
                        </a:solidFill>
                        <a:latin typeface="Arial" pitchFamily="34" charset="0"/>
                        <a:cs typeface="Arial" pitchFamily="34" charset="0"/>
                      </a:endParaRPr>
                    </a:p>
                  </a:txBody>
                  <a:tcPr marL="0" marR="0" marT="18287" marB="18287">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lnSpc>
                          <a:spcPct val="100000"/>
                        </a:lnSpc>
                      </a:pPr>
                      <a:r>
                        <a:rPr lang="en-US" sz="700" b="0" i="0" u="none" strike="noStrike" dirty="0">
                          <a:solidFill>
                            <a:srgbClr val="646464"/>
                          </a:solidFill>
                          <a:latin typeface="+mn-lt"/>
                        </a:rPr>
                        <a:t>95th percentile</a:t>
                      </a:r>
                    </a:p>
                  </a:txBody>
                  <a:tcPr marL="0" marR="0" marT="18288" marB="18288" anchor="ctr">
                    <a:lnL>
                      <a:noFill/>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(0.90)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2.82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2.93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a:solidFill>
                            <a:srgbClr val="646464"/>
                          </a:solidFill>
                          <a:effectLst/>
                          <a:latin typeface="Arial" panose="020B0604020202020204" pitchFamily="34" charset="0"/>
                        </a:rPr>
                        <a:t>(0.11)</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(0.11)</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3.81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700" b="0" i="0" u="none" strike="noStrike" dirty="0">
                          <a:solidFill>
                            <a:srgbClr val="646464"/>
                          </a:solidFill>
                          <a:effectLst/>
                          <a:latin typeface="Arial" panose="020B0604020202020204" pitchFamily="34" charset="0"/>
                        </a:rPr>
                        <a:t>(12.50)</a:t>
                      </a:r>
                    </a:p>
                  </a:txBody>
                  <a:tcPr marL="0" marR="0" marT="0" marB="0" anchor="ctr">
                    <a:lnL w="6350" cap="flat" cmpd="sng" algn="ctr">
                      <a:noFill/>
                      <a:prstDash val="solid"/>
                      <a:round/>
                      <a:headEnd type="none" w="med" len="med"/>
                      <a:tailEnd type="none" w="med" len="med"/>
                    </a:lnL>
                    <a:lnR>
                      <a:noFill/>
                    </a:lnR>
                    <a:lnT w="3175" cap="flat" cmpd="sng" algn="ctr">
                      <a:solidFill>
                        <a:schemeClr val="tx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graphicFrame>
        <p:nvGraphicFramePr>
          <p:cNvPr id="13" name="Chart 12">
            <a:extLst>
              <a:ext uri="{FF2B5EF4-FFF2-40B4-BE49-F238E27FC236}">
                <a16:creationId xmlns:a16="http://schemas.microsoft.com/office/drawing/2014/main" id="{DDCA60CC-EA06-4ACC-8D88-A2275F5D384C}"/>
              </a:ext>
            </a:extLst>
          </p:cNvPr>
          <p:cNvGraphicFramePr/>
          <p:nvPr/>
        </p:nvGraphicFramePr>
        <p:xfrm>
          <a:off x="2757948" y="1107586"/>
          <a:ext cx="5924091" cy="105305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7182453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Macro Opportunities Fund Portfolio Allocations &amp; Statistics </a:t>
            </a:r>
            <a:r>
              <a:rPr lang="en-US" sz="1800" dirty="0"/>
              <a:t>(10.31.2020)</a:t>
            </a:r>
            <a:endParaRPr lang="en-US" dirty="0"/>
          </a:p>
        </p:txBody>
      </p:sp>
      <p:sp>
        <p:nvSpPr>
          <p:cNvPr id="12" name="Slide Number Placeholder 11"/>
          <p:cNvSpPr>
            <a:spLocks noGrp="1"/>
          </p:cNvSpPr>
          <p:nvPr>
            <p:ph type="sldNum" sz="quarter" idx="10"/>
          </p:nvPr>
        </p:nvSpPr>
        <p:spPr/>
        <p:txBody>
          <a:bodyPr/>
          <a:lstStyle/>
          <a:p>
            <a:fld id="{E63499AC-C9B9-4DBA-8CF9-13A3C9258B3A}" type="slidenum">
              <a:rPr lang="en-US" smtClean="0"/>
              <a:pPr/>
              <a:t>28</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sp>
        <p:nvSpPr>
          <p:cNvPr id="11" name="Text Placeholder 2"/>
          <p:cNvSpPr>
            <a:spLocks noGrp="1"/>
          </p:cNvSpPr>
          <p:nvPr>
            <p:ph type="body" sz="quarter" idx="4294967295"/>
          </p:nvPr>
        </p:nvSpPr>
        <p:spPr>
          <a:xfrm>
            <a:off x="381000" y="3907412"/>
            <a:ext cx="8232775" cy="863600"/>
          </a:xfrm>
        </p:spPr>
        <p:txBody>
          <a:bodyPr anchor="b">
            <a:noAutofit/>
          </a:bodyPr>
          <a:lstStyle/>
          <a:p>
            <a:pPr marL="115888" indent="-115888">
              <a:lnSpc>
                <a:spcPct val="100000"/>
              </a:lnSpc>
              <a:spcBef>
                <a:spcPts val="0"/>
              </a:spcBef>
            </a:pPr>
            <a:r>
              <a:rPr lang="en-US" sz="800" dirty="0">
                <a:latin typeface="Arial Narrow" pitchFamily="34" charset="0"/>
              </a:rPr>
              <a:t>. Data is subject to change on a daily basis.</a:t>
            </a:r>
          </a:p>
          <a:p>
            <a:pPr>
              <a:lnSpc>
                <a:spcPct val="100000"/>
              </a:lnSpc>
              <a:spcBef>
                <a:spcPts val="0"/>
              </a:spcBef>
            </a:pPr>
            <a:r>
              <a:rPr lang="en-US" sz="800" dirty="0">
                <a:latin typeface="Arial Narrow" pitchFamily="34" charset="0"/>
              </a:rPr>
              <a:t>1 High Yield Corporate bond exposure is inclusive of High Yield Corporate, 24.6%, and High Yield Notional CDX, 19.0%. 2 Other includes Private Placements, 1.0%; Military Housing, 1.0%; Non-Agency CMBS, 0.7%; Fixed Income Funds, 0.4%; and U.S. Treasuries, 0.2%. Fixed Income Funds include investment vehicles such as fixed income closed-end funds, exchange-traded funds, and mutual funds. 3 Alternatives include allocations to Guggenheim Risk Managed Real Estate Fund, Guggenheim Alpha Opportunities Fund, and long/short equity strategy. 4 Derivatives reflect mark-to-market of derivative positions. 5 Short Term Investments includes Cash, (6.2%). 6 Effective duration takes into account any embedded options (i.e., a put or a call) and reflects the expected change in future cash flows caused by the options in response to changing interest rates. 7 Source: BlackRock Solutions. The fund credit quality ratings are measured on a scale that generally ranges from AAA (highest) to D (lowest). All securities except for those labeled “Not Rated” or “Fixed Income Funds” have been rated by a Nationally Recognized Statistical Rating Organization (“NRSRO”). For purposes of this presentation, when ratings are available from more than one NRSRO, the highest rating is used. Guggenheim Investments converts ratings to the equivalent S&amp;P rating. 8 Unrated securities do not necessarily indicate low credit quality. 9 Other includes Equity, 3.2%; Alternatives, 1.7%; and Derivatives, 1.3%.  </a:t>
            </a:r>
            <a:r>
              <a:rPr lang="en-US" sz="800" b="1" dirty="0">
                <a:latin typeface="Arial Narrow" panose="020B0606020202030204" pitchFamily="34" charset="0"/>
              </a:rPr>
              <a:t>bps - basis points.  </a:t>
            </a:r>
            <a:r>
              <a:rPr lang="en-US" sz="800" dirty="0">
                <a:latin typeface="Arial Narrow" panose="020B0606020202030204" pitchFamily="34" charset="0"/>
              </a:rPr>
              <a:t>One basis point is equal to 0.01%. </a:t>
            </a:r>
            <a:r>
              <a:rPr lang="en-US" sz="800" b="1" dirty="0">
                <a:latin typeface="Arial Narrow" panose="020B0606020202030204" pitchFamily="34" charset="0"/>
              </a:rPr>
              <a:t>Effective duration</a:t>
            </a:r>
            <a:r>
              <a:rPr lang="en-US" sz="800" dirty="0">
                <a:latin typeface="Arial Narrow" panose="020B0606020202030204" pitchFamily="34" charset="0"/>
              </a:rPr>
              <a:t>: Weighted average effective duration of the securities comprising the fund portfolio or the index. Effective duration takes into account any embedded options (i.e., a put or a call) and reflects the expected change in future cash flows caused by the options in response to changing interest-rates. </a:t>
            </a:r>
            <a:r>
              <a:rPr lang="en-US" sz="800" b="1" dirty="0">
                <a:latin typeface="Arial Narrow" panose="020B0606020202030204" pitchFamily="34" charset="0"/>
              </a:rPr>
              <a:t>Spread Duration </a:t>
            </a:r>
            <a:r>
              <a:rPr lang="en-US" sz="800" dirty="0">
                <a:latin typeface="Arial Narrow" panose="020B0606020202030204" pitchFamily="34" charset="0"/>
              </a:rPr>
              <a:t>— The sensitivity of the price of a security to changes in its credit spread. </a:t>
            </a:r>
            <a:r>
              <a:rPr lang="en-US" sz="800" b="1" dirty="0">
                <a:latin typeface="Arial Narrow" panose="020B0606020202030204" pitchFamily="34" charset="0"/>
              </a:rPr>
              <a:t>Option-adjusted spread (OAS)</a:t>
            </a:r>
            <a:r>
              <a:rPr lang="en-US" sz="800" dirty="0">
                <a:latin typeface="Arial Narrow" panose="020B0606020202030204" pitchFamily="34" charset="0"/>
              </a:rPr>
              <a:t> - The spread of a bond which is adjusted for embedded options.  The spread is the difference between the yield of a security and the yield of a benchmark rate, in this case, Treasuries.</a:t>
            </a:r>
          </a:p>
        </p:txBody>
      </p:sp>
      <p:sp>
        <p:nvSpPr>
          <p:cNvPr id="7" name="Text Placeholder 17">
            <a:extLst>
              <a:ext uri="{FF2B5EF4-FFF2-40B4-BE49-F238E27FC236}">
                <a16:creationId xmlns:a16="http://schemas.microsoft.com/office/drawing/2014/main" id="{0C0AACEE-67AD-4A9E-8F03-5CA00877BE2E}"/>
              </a:ext>
            </a:extLst>
          </p:cNvPr>
          <p:cNvSpPr txBox="1">
            <a:spLocks/>
          </p:cNvSpPr>
          <p:nvPr/>
        </p:nvSpPr>
        <p:spPr>
          <a:xfrm>
            <a:off x="493922" y="1198952"/>
            <a:ext cx="3854794" cy="182880"/>
          </a:xfrm>
          <a:prstGeom prst="rect">
            <a:avLst/>
          </a:prstGeom>
          <a:solidFill>
            <a:schemeClr val="accent1"/>
          </a:solidFill>
          <a:ln>
            <a:noFill/>
          </a:ln>
        </p:spPr>
        <p:txBody>
          <a:bodyPr anchor="ctr"/>
          <a:lstStyle/>
          <a:p>
            <a:pPr marL="0" marR="0" lvl="0" indent="0" algn="l" defTabSz="506413" rtl="0" eaLnBrk="0" fontAlgn="base" latinLnBrk="0" hangingPunct="0">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34" charset="0"/>
                <a:ea typeface="MS PGothic"/>
              </a:rPr>
              <a:t>Sector Allocation (% Gross Assets)</a:t>
            </a:r>
          </a:p>
        </p:txBody>
      </p:sp>
      <p:graphicFrame>
        <p:nvGraphicFramePr>
          <p:cNvPr id="9" name="Chart 8">
            <a:extLst>
              <a:ext uri="{FF2B5EF4-FFF2-40B4-BE49-F238E27FC236}">
                <a16:creationId xmlns:a16="http://schemas.microsoft.com/office/drawing/2014/main" id="{10C55D9D-7E7D-43FA-803B-E7459C9889A1}"/>
              </a:ext>
            </a:extLst>
          </p:cNvPr>
          <p:cNvGraphicFramePr/>
          <p:nvPr/>
        </p:nvGraphicFramePr>
        <p:xfrm>
          <a:off x="460165" y="1381832"/>
          <a:ext cx="3888551" cy="19036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Table Placeholder 14">
            <a:extLst>
              <a:ext uri="{FF2B5EF4-FFF2-40B4-BE49-F238E27FC236}">
                <a16:creationId xmlns:a16="http://schemas.microsoft.com/office/drawing/2014/main" id="{320C6781-1D82-4DC4-9853-D9E1DA92D878}"/>
              </a:ext>
            </a:extLst>
          </p:cNvPr>
          <p:cNvGraphicFramePr>
            <a:graphicFrameLocks/>
          </p:cNvGraphicFramePr>
          <p:nvPr/>
        </p:nvGraphicFramePr>
        <p:xfrm>
          <a:off x="4570420" y="1188320"/>
          <a:ext cx="4115748" cy="2232660"/>
        </p:xfrm>
        <a:graphic>
          <a:graphicData uri="http://schemas.openxmlformats.org/drawingml/2006/table">
            <a:tbl>
              <a:tblPr firstRow="1" bandRow="1">
                <a:tableStyleId>{5C22544A-7EE6-4342-B048-85BDC9FD1C3A}</a:tableStyleId>
              </a:tblPr>
              <a:tblGrid>
                <a:gridCol w="1894121">
                  <a:extLst>
                    <a:ext uri="{9D8B030D-6E8A-4147-A177-3AD203B41FA5}">
                      <a16:colId xmlns:a16="http://schemas.microsoft.com/office/drawing/2014/main" val="20000"/>
                    </a:ext>
                  </a:extLst>
                </a:gridCol>
                <a:gridCol w="2221627">
                  <a:extLst>
                    <a:ext uri="{9D8B030D-6E8A-4147-A177-3AD203B41FA5}">
                      <a16:colId xmlns:a16="http://schemas.microsoft.com/office/drawing/2014/main" val="20001"/>
                    </a:ext>
                  </a:extLst>
                </a:gridCol>
              </a:tblGrid>
              <a:tr h="182880">
                <a:tc>
                  <a:txBody>
                    <a:bodyPr/>
                    <a:lstStyle/>
                    <a:p>
                      <a:pPr marL="0" indent="0" algn="l" defTabSz="914400" rtl="0" eaLnBrk="1" fontAlgn="b" latinLnBrk="0" hangingPunct="1"/>
                      <a:r>
                        <a:rPr lang="en-US" sz="1000" b="1" kern="1200" baseline="0" dirty="0">
                          <a:solidFill>
                            <a:schemeClr val="bg1"/>
                          </a:solidFill>
                          <a:latin typeface="+mj-lt"/>
                          <a:ea typeface="+mn-ea"/>
                          <a:cs typeface="+mn-cs"/>
                        </a:rPr>
                        <a:t>Characteristics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fontAlgn="ctr"/>
                      <a:endParaRPr lang="en-US" sz="1000" b="0" i="0" u="none" strike="noStrike" dirty="0">
                        <a:solidFill>
                          <a:schemeClr val="tx1"/>
                        </a:solidFill>
                        <a:effectLst/>
                        <a:latin typeface="Arial" panose="020B0604020202020204" pitchFamily="34" charset="0"/>
                        <a:cs typeface="Arial" panose="020B0604020202020204" pitchFamily="34" charset="0"/>
                      </a:endParaRPr>
                    </a:p>
                  </a:txBody>
                  <a:tcPr marL="0" marR="0"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91440">
                <a:tc>
                  <a:txBody>
                    <a:bodyPr/>
                    <a:lstStyle/>
                    <a:p>
                      <a:pPr marL="0" indent="0" algn="l" defTabSz="914400" rtl="0" eaLnBrk="1" fontAlgn="b" latinLnBrk="0" hangingPunct="1"/>
                      <a:r>
                        <a:rPr lang="en-US" sz="900" b="0" kern="1200" dirty="0">
                          <a:solidFill>
                            <a:schemeClr val="tx1"/>
                          </a:solidFill>
                          <a:latin typeface="+mj-lt"/>
                          <a:ea typeface="+mn-ea"/>
                          <a:cs typeface="+mn-cs"/>
                        </a:rPr>
                        <a:t>Average Market Price</a:t>
                      </a:r>
                      <a:r>
                        <a:rPr lang="en-US" sz="900" b="0" kern="1200" baseline="30000" dirty="0">
                          <a:solidFill>
                            <a:schemeClr val="tx1"/>
                          </a:solidFill>
                          <a:latin typeface="+mj-lt"/>
                          <a:ea typeface="+mn-ea"/>
                          <a:cs typeface="+mn-cs"/>
                        </a:rPr>
                        <a:t>6</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900" b="0" i="0" u="none" strike="noStrike" dirty="0">
                          <a:solidFill>
                            <a:schemeClr val="tx1"/>
                          </a:solidFill>
                          <a:effectLst/>
                          <a:latin typeface="Arial" panose="020B0604020202020204" pitchFamily="34" charset="0"/>
                        </a:rPr>
                        <a:t>$94.55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91440">
                <a:tc>
                  <a:txBody>
                    <a:bodyPr/>
                    <a:lstStyle/>
                    <a:p>
                      <a:pPr marL="0" indent="0" algn="l" defTabSz="914400" rtl="0" eaLnBrk="1" fontAlgn="b" latinLnBrk="0" hangingPunct="1"/>
                      <a:r>
                        <a:rPr lang="en-US" sz="900" b="0" kern="1200" dirty="0">
                          <a:solidFill>
                            <a:schemeClr val="tx1"/>
                          </a:solidFill>
                          <a:latin typeface="+mj-lt"/>
                          <a:ea typeface="+mn-ea"/>
                          <a:cs typeface="+mn-cs"/>
                        </a:rPr>
                        <a:t>Option</a:t>
                      </a:r>
                      <a:r>
                        <a:rPr lang="en-US" sz="900" b="0" kern="1200" baseline="0" dirty="0">
                          <a:solidFill>
                            <a:schemeClr val="tx1"/>
                          </a:solidFill>
                          <a:latin typeface="+mj-lt"/>
                          <a:ea typeface="+mn-ea"/>
                          <a:cs typeface="+mn-cs"/>
                        </a:rPr>
                        <a:t>-Adjusted Spread</a:t>
                      </a:r>
                      <a:endParaRPr lang="en-US" sz="900" b="0" kern="1200" dirty="0">
                        <a:solidFill>
                          <a:schemeClr val="tx1"/>
                        </a:solidFill>
                        <a:latin typeface="+mj-lt"/>
                        <a:ea typeface="+mn-ea"/>
                        <a:cs typeface="+mn-cs"/>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900" b="0" i="0" u="none" strike="noStrike" dirty="0">
                          <a:solidFill>
                            <a:schemeClr val="tx1"/>
                          </a:solidFill>
                          <a:effectLst/>
                          <a:latin typeface="Arial" panose="020B0604020202020204" pitchFamily="34" charset="0"/>
                        </a:rPr>
                        <a:t>483 bps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1440">
                <a:tc>
                  <a:txBody>
                    <a:bodyPr/>
                    <a:lstStyle/>
                    <a:p>
                      <a:pPr marL="0" indent="0" algn="l" defTabSz="914400" rtl="0" eaLnBrk="1" fontAlgn="b" latinLnBrk="0" hangingPunct="1"/>
                      <a:r>
                        <a:rPr lang="en-US" sz="900" b="0" kern="1200" dirty="0">
                          <a:solidFill>
                            <a:schemeClr val="tx1"/>
                          </a:solidFill>
                          <a:latin typeface="+mj-lt"/>
                          <a:ea typeface="+mn-ea"/>
                          <a:cs typeface="+mn-cs"/>
                        </a:rPr>
                        <a:t>Effective Duration</a:t>
                      </a:r>
                      <a:endParaRPr lang="en-US" sz="900" b="0" kern="1200" baseline="30000" dirty="0">
                        <a:solidFill>
                          <a:schemeClr val="tx1"/>
                        </a:solidFill>
                        <a:latin typeface="+mj-lt"/>
                        <a:ea typeface="+mn-ea"/>
                        <a:cs typeface="+mn-cs"/>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900" b="0" i="0" u="none" strike="noStrike" dirty="0">
                          <a:solidFill>
                            <a:schemeClr val="tx1"/>
                          </a:solidFill>
                          <a:effectLst/>
                          <a:latin typeface="Arial" panose="020B0604020202020204" pitchFamily="34" charset="0"/>
                        </a:rPr>
                        <a:t>4.2 years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9144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900" b="0" kern="1200" dirty="0">
                          <a:solidFill>
                            <a:schemeClr val="tx1"/>
                          </a:solidFill>
                          <a:latin typeface="+mj-lt"/>
                          <a:ea typeface="+mn-ea"/>
                          <a:cs typeface="+mn-cs"/>
                        </a:rPr>
                        <a:t>Spread Duration</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900" b="0" i="0" u="none" strike="noStrike" dirty="0">
                          <a:solidFill>
                            <a:schemeClr val="tx1"/>
                          </a:solidFill>
                          <a:effectLst/>
                          <a:latin typeface="Arial" panose="020B0604020202020204" pitchFamily="34" charset="0"/>
                        </a:rPr>
                        <a:t>5.8 years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2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1" i="0" u="none" strike="noStrike" cap="none" normalizeH="0" baseline="0" dirty="0">
                          <a:ln>
                            <a:noFill/>
                          </a:ln>
                          <a:solidFill>
                            <a:schemeClr val="bg1"/>
                          </a:solidFill>
                          <a:effectLst/>
                          <a:latin typeface="Arial" pitchFamily="34" charset="0"/>
                          <a:ea typeface="MS PGothic"/>
                          <a:cs typeface="MS PGothic"/>
                        </a:rPr>
                        <a:t>Credit Quality</a:t>
                      </a:r>
                      <a:r>
                        <a:rPr kumimoji="0" lang="en-US" sz="900" b="1" i="0" u="none" strike="noStrike" cap="none" normalizeH="0" baseline="30000" dirty="0">
                          <a:ln>
                            <a:noFill/>
                          </a:ln>
                          <a:solidFill>
                            <a:schemeClr val="bg1"/>
                          </a:solidFill>
                          <a:effectLst/>
                          <a:latin typeface="Arial" pitchFamily="34" charset="0"/>
                          <a:ea typeface="MS PGothic"/>
                          <a:cs typeface="MS PGothic"/>
                        </a:rPr>
                        <a:t>7</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lvl="0" algn="ctr" eaLnBrk="0" hangingPunct="0">
                        <a:spcBef>
                          <a:spcPts val="0"/>
                        </a:spcBef>
                        <a:spcAft>
                          <a:spcPts val="0"/>
                        </a:spcAft>
                      </a:pPr>
                      <a:r>
                        <a:rPr lang="en-US" sz="900" b="1" dirty="0">
                          <a:solidFill>
                            <a:schemeClr val="bg1"/>
                          </a:solidFill>
                        </a:rPr>
                        <a:t>(% Gross Assets)</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637527301"/>
                  </a:ext>
                </a:extLst>
              </a:tr>
              <a:tr h="9144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0" i="0" u="none" strike="noStrike" cap="none" normalizeH="0" baseline="0" dirty="0">
                          <a:ln>
                            <a:noFill/>
                          </a:ln>
                          <a:solidFill>
                            <a:schemeClr val="tx1"/>
                          </a:solidFill>
                          <a:effectLst/>
                          <a:latin typeface="Arial" pitchFamily="34" charset="0"/>
                          <a:ea typeface="MS PGothic"/>
                          <a:cs typeface="MS PGothic"/>
                        </a:rPr>
                        <a:t>AAA / Govt.</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3"/>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0" i="0" u="none" strike="noStrike" dirty="0">
                          <a:solidFill>
                            <a:schemeClr val="tx1"/>
                          </a:solidFill>
                          <a:effectLst/>
                          <a:latin typeface="Arial" panose="020B0604020202020204" pitchFamily="34" charset="0"/>
                        </a:rPr>
                        <a:t>4.4%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3"/>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8396840"/>
                  </a:ext>
                </a:extLst>
              </a:tr>
              <a:tr h="9144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0" i="0" u="none" strike="noStrike" cap="none" normalizeH="0" baseline="0" dirty="0">
                          <a:ln>
                            <a:noFill/>
                          </a:ln>
                          <a:solidFill>
                            <a:schemeClr val="tx1"/>
                          </a:solidFill>
                          <a:effectLst/>
                          <a:latin typeface="Arial" pitchFamily="34" charset="0"/>
                          <a:ea typeface="MS PGothic"/>
                          <a:cs typeface="MS PGothic"/>
                        </a:rPr>
                        <a:t>AA</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0" i="0" u="none" strike="noStrike" dirty="0">
                          <a:solidFill>
                            <a:schemeClr val="tx1"/>
                          </a:solidFill>
                          <a:effectLst/>
                          <a:latin typeface="Arial" panose="020B0604020202020204" pitchFamily="34" charset="0"/>
                        </a:rPr>
                        <a:t>2.8%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11898076"/>
                  </a:ext>
                </a:extLst>
              </a:tr>
              <a:tr h="6603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0" i="0" u="none" strike="noStrike" cap="none" normalizeH="0" baseline="0" dirty="0">
                          <a:ln>
                            <a:noFill/>
                          </a:ln>
                          <a:solidFill>
                            <a:schemeClr val="tx1"/>
                          </a:solidFill>
                          <a:effectLst/>
                          <a:latin typeface="Arial" pitchFamily="34" charset="0"/>
                          <a:ea typeface="MS PGothic"/>
                          <a:cs typeface="MS PGothic"/>
                        </a:rPr>
                        <a:t>A</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0" i="0" u="none" strike="noStrike" dirty="0">
                          <a:solidFill>
                            <a:schemeClr val="tx1"/>
                          </a:solidFill>
                          <a:effectLst/>
                          <a:latin typeface="Arial" panose="020B0604020202020204" pitchFamily="34" charset="0"/>
                        </a:rPr>
                        <a:t>12.0%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2253283"/>
                  </a:ext>
                </a:extLst>
              </a:tr>
              <a:tr h="9144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900" b="0" i="0" u="none" strike="noStrike" cap="none" normalizeH="0" baseline="0" dirty="0">
                          <a:ln>
                            <a:noFill/>
                          </a:ln>
                          <a:solidFill>
                            <a:schemeClr val="tx1"/>
                          </a:solidFill>
                          <a:effectLst/>
                          <a:latin typeface="Arial" pitchFamily="34" charset="0"/>
                          <a:ea typeface="MS PGothic"/>
                          <a:cs typeface="MS PGothic"/>
                        </a:rPr>
                        <a:t>BBB</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0" i="0" u="none" strike="noStrike" dirty="0">
                          <a:solidFill>
                            <a:schemeClr val="tx1"/>
                          </a:solidFill>
                          <a:effectLst/>
                          <a:latin typeface="Arial" panose="020B0604020202020204" pitchFamily="34" charset="0"/>
                        </a:rPr>
                        <a:t>24.5%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5801654"/>
                  </a:ext>
                </a:extLst>
              </a:tr>
              <a:tr h="91440">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900" b="0" i="0" u="none" strike="noStrike" cap="none" normalizeH="0" baseline="0" dirty="0">
                          <a:ln>
                            <a:noFill/>
                          </a:ln>
                          <a:solidFill>
                            <a:schemeClr val="tx1"/>
                          </a:solidFill>
                          <a:effectLst/>
                          <a:latin typeface="Arial" pitchFamily="34" charset="0"/>
                          <a:ea typeface="MS PGothic"/>
                          <a:cs typeface="MS PGothic"/>
                        </a:rPr>
                        <a:t>Below BBB</a:t>
                      </a:r>
                      <a:endParaRPr kumimoji="0" lang="en-US" sz="900" b="0" i="0" u="none" strike="noStrike" cap="none" normalizeH="0" baseline="30000" dirty="0">
                        <a:ln>
                          <a:noFill/>
                        </a:ln>
                        <a:solidFill>
                          <a:schemeClr val="tx1"/>
                        </a:solidFill>
                        <a:effectLst/>
                        <a:latin typeface="Arial" pitchFamily="34" charset="0"/>
                        <a:ea typeface="MS PGothic"/>
                        <a:cs typeface="MS PGothic"/>
                      </a:endParaRP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0" i="0" u="none" strike="noStrike" dirty="0">
                          <a:solidFill>
                            <a:schemeClr val="tx1"/>
                          </a:solidFill>
                          <a:effectLst/>
                          <a:latin typeface="Arial" panose="020B0604020202020204" pitchFamily="34" charset="0"/>
                        </a:rPr>
                        <a:t>48.4%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9498897"/>
                  </a:ext>
                </a:extLst>
              </a:tr>
              <a:tr h="91440">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900" b="0" i="0" u="none" strike="noStrike" cap="none" normalizeH="0" baseline="0" dirty="0">
                          <a:ln>
                            <a:noFill/>
                          </a:ln>
                          <a:solidFill>
                            <a:schemeClr val="tx1"/>
                          </a:solidFill>
                          <a:effectLst/>
                          <a:latin typeface="Arial" pitchFamily="34" charset="0"/>
                          <a:ea typeface="MS PGothic"/>
                          <a:cs typeface="MS PGothic"/>
                        </a:rPr>
                        <a:t>Not Rated</a:t>
                      </a:r>
                      <a:r>
                        <a:rPr kumimoji="0" lang="en-US" sz="900" b="0" i="0" u="none" strike="noStrike" cap="none" normalizeH="0" baseline="30000" dirty="0">
                          <a:ln>
                            <a:noFill/>
                          </a:ln>
                          <a:solidFill>
                            <a:schemeClr val="tx1"/>
                          </a:solidFill>
                          <a:effectLst/>
                          <a:latin typeface="Arial" pitchFamily="34" charset="0"/>
                          <a:ea typeface="MS PGothic"/>
                          <a:cs typeface="MS PGothic"/>
                        </a:rPr>
                        <a:t>8</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0" i="0" u="none" strike="noStrike" dirty="0">
                          <a:solidFill>
                            <a:schemeClr val="tx1"/>
                          </a:solidFill>
                          <a:effectLst/>
                          <a:latin typeface="Arial" panose="020B0604020202020204" pitchFamily="34" charset="0"/>
                        </a:rPr>
                        <a:t>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642348"/>
                  </a:ext>
                </a:extLst>
              </a:tr>
              <a:tr h="91440">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900" b="0" i="0" u="none" strike="noStrike" cap="none" normalizeH="0" baseline="0" dirty="0">
                          <a:ln>
                            <a:noFill/>
                          </a:ln>
                          <a:solidFill>
                            <a:schemeClr val="tx1"/>
                          </a:solidFill>
                          <a:effectLst/>
                          <a:latin typeface="Arial" pitchFamily="34" charset="0"/>
                          <a:ea typeface="MS PGothic"/>
                          <a:cs typeface="MS PGothic"/>
                        </a:rPr>
                        <a:t>Fixed Income Funds</a:t>
                      </a:r>
                      <a:endParaRPr kumimoji="0" lang="en-US" sz="900" b="0" i="0" u="none" strike="noStrike" cap="none" normalizeH="0" baseline="30000" dirty="0">
                        <a:ln>
                          <a:noFill/>
                        </a:ln>
                        <a:solidFill>
                          <a:schemeClr val="tx1"/>
                        </a:solidFill>
                        <a:effectLst/>
                        <a:latin typeface="Arial" pitchFamily="34" charset="0"/>
                        <a:ea typeface="MS PGothic"/>
                        <a:cs typeface="MS PGothic"/>
                      </a:endParaRP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900" b="0" i="0" u="none" strike="noStrike" dirty="0">
                          <a:solidFill>
                            <a:schemeClr val="tx1"/>
                          </a:solidFill>
                          <a:effectLst/>
                          <a:latin typeface="Arial" panose="020B0604020202020204" pitchFamily="34" charset="0"/>
                        </a:rPr>
                        <a:t>1.5%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3825939"/>
                  </a:ext>
                </a:extLst>
              </a:tr>
              <a:tr h="78321">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900" b="0" i="0" u="none" strike="noStrike" cap="none" spc="-20" normalizeH="0" baseline="0" dirty="0">
                          <a:ln>
                            <a:noFill/>
                          </a:ln>
                          <a:solidFill>
                            <a:schemeClr val="tx1"/>
                          </a:solidFill>
                          <a:effectLst/>
                          <a:latin typeface="Arial" pitchFamily="34" charset="0"/>
                          <a:ea typeface="MS PGothic"/>
                          <a:cs typeface="MS PGothic"/>
                        </a:rPr>
                        <a:t>Short Term Investments</a:t>
                      </a:r>
                      <a:endParaRPr kumimoji="0" lang="en-US" sz="900" b="0" i="0" u="none" strike="noStrike" cap="none" spc="-20" normalizeH="0" baseline="30000" dirty="0">
                        <a:ln>
                          <a:noFill/>
                        </a:ln>
                        <a:solidFill>
                          <a:schemeClr val="tx1"/>
                        </a:solidFill>
                        <a:effectLst/>
                        <a:latin typeface="Arial" pitchFamily="34" charset="0"/>
                        <a:ea typeface="MS PGothic"/>
                        <a:cs typeface="MS PGothic"/>
                      </a:endParaRP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0" i="0" u="none" strike="noStrike" dirty="0">
                          <a:solidFill>
                            <a:schemeClr val="tx1"/>
                          </a:solidFill>
                          <a:effectLst/>
                          <a:latin typeface="Arial" panose="020B0604020202020204" pitchFamily="34" charset="0"/>
                        </a:rPr>
                        <a:t>-0.3%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64299645"/>
                  </a:ext>
                </a:extLst>
              </a:tr>
              <a:tr h="91440">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900" b="0" i="0" u="none" strike="noStrike" cap="none" normalizeH="0" baseline="0" dirty="0">
                          <a:ln>
                            <a:noFill/>
                          </a:ln>
                          <a:solidFill>
                            <a:schemeClr val="tx1"/>
                          </a:solidFill>
                          <a:effectLst/>
                          <a:latin typeface="Arial" pitchFamily="34" charset="0"/>
                          <a:ea typeface="MS PGothic"/>
                          <a:cs typeface="MS PGothic"/>
                        </a:rPr>
                        <a:t>Other</a:t>
                      </a:r>
                      <a:r>
                        <a:rPr kumimoji="0" lang="en-US" sz="900" b="0" i="0" u="none" strike="noStrike" cap="none" normalizeH="0" baseline="30000" dirty="0">
                          <a:ln>
                            <a:noFill/>
                          </a:ln>
                          <a:solidFill>
                            <a:schemeClr val="tx1"/>
                          </a:solidFill>
                          <a:effectLst/>
                          <a:latin typeface="Arial" pitchFamily="34" charset="0"/>
                          <a:ea typeface="MS PGothic"/>
                          <a:cs typeface="MS PGothic"/>
                        </a:rPr>
                        <a:t>9</a:t>
                      </a:r>
                      <a:endParaRPr kumimoji="0" lang="en-US" sz="900" b="0" i="0" u="none" strike="noStrike" cap="none" normalizeH="0" baseline="0" dirty="0">
                        <a:ln>
                          <a:noFill/>
                        </a:ln>
                        <a:solidFill>
                          <a:schemeClr val="tx1"/>
                        </a:solidFill>
                        <a:effectLst/>
                        <a:latin typeface="Arial" pitchFamily="34" charset="0"/>
                        <a:ea typeface="MS PGothic"/>
                        <a:cs typeface="MS PGothic"/>
                      </a:endParaRP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0" i="0" u="none" strike="noStrike" dirty="0">
                          <a:solidFill>
                            <a:schemeClr val="tx1"/>
                          </a:solidFill>
                          <a:effectLst/>
                          <a:latin typeface="Arial" panose="020B0604020202020204" pitchFamily="34" charset="0"/>
                        </a:rPr>
                        <a:t>6.2%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6576480"/>
                  </a:ext>
                </a:extLst>
              </a:tr>
            </a:tbl>
          </a:graphicData>
        </a:graphic>
      </p:graphicFrame>
    </p:spTree>
    <p:extLst>
      <p:ext uri="{BB962C8B-B14F-4D97-AF65-F5344CB8AC3E}">
        <p14:creationId xmlns:p14="http://schemas.microsoft.com/office/powerpoint/2010/main" val="128440637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Macro Opportunities Fund: Recent Allocations</a:t>
            </a:r>
          </a:p>
        </p:txBody>
      </p:sp>
      <p:sp>
        <p:nvSpPr>
          <p:cNvPr id="12" name="Slide Number Placeholder 11"/>
          <p:cNvSpPr>
            <a:spLocks noGrp="1"/>
          </p:cNvSpPr>
          <p:nvPr>
            <p:ph type="sldNum" sz="quarter" idx="10"/>
          </p:nvPr>
        </p:nvSpPr>
        <p:spPr/>
        <p:txBody>
          <a:bodyPr/>
          <a:lstStyle/>
          <a:p>
            <a:fld id="{E63499AC-C9B9-4DBA-8CF9-13A3C9258B3A}" type="slidenum">
              <a:rPr lang="en-US" smtClean="0"/>
              <a:pPr/>
              <a:t>29</a:t>
            </a:fld>
            <a:endParaRPr lang="en-US" dirty="0"/>
          </a:p>
        </p:txBody>
      </p:sp>
      <p:sp>
        <p:nvSpPr>
          <p:cNvPr id="23" name="Footer Placeholder 22"/>
          <p:cNvSpPr>
            <a:spLocks noGrp="1"/>
          </p:cNvSpPr>
          <p:nvPr>
            <p:ph type="ftr" sz="quarter" idx="11"/>
          </p:nvPr>
        </p:nvSpPr>
        <p:spPr/>
        <p:txBody>
          <a:bodyPr/>
          <a:lstStyle/>
          <a:p>
            <a:r>
              <a:rPr lang="en-US" dirty="0"/>
              <a:t>Guggenheim Investments</a:t>
            </a:r>
          </a:p>
        </p:txBody>
      </p:sp>
      <p:sp>
        <p:nvSpPr>
          <p:cNvPr id="6" name="Text Placeholder 2">
            <a:extLst>
              <a:ext uri="{FF2B5EF4-FFF2-40B4-BE49-F238E27FC236}">
                <a16:creationId xmlns:a16="http://schemas.microsoft.com/office/drawing/2014/main" id="{B0A8A5B8-0E5D-436E-86E4-F75DA1BBB921}"/>
              </a:ext>
            </a:extLst>
          </p:cNvPr>
          <p:cNvSpPr>
            <a:spLocks noGrp="1"/>
          </p:cNvSpPr>
          <p:nvPr>
            <p:ph type="body" sz="quarter" idx="4294967295"/>
          </p:nvPr>
        </p:nvSpPr>
        <p:spPr>
          <a:xfrm>
            <a:off x="524200" y="3933723"/>
            <a:ext cx="8232775" cy="863600"/>
          </a:xfrm>
        </p:spPr>
        <p:txBody>
          <a:bodyPr anchor="b">
            <a:noAutofit/>
          </a:bodyPr>
          <a:lstStyle/>
          <a:p>
            <a:pPr>
              <a:lnSpc>
                <a:spcPct val="100000"/>
              </a:lnSpc>
              <a:spcBef>
                <a:spcPts val="0"/>
              </a:spcBef>
            </a:pPr>
            <a:r>
              <a:rPr lang="en-US" sz="800" dirty="0">
                <a:latin typeface="Arial Narrow" panose="020B0606020202030204" pitchFamily="34" charset="0"/>
              </a:rPr>
              <a:t>As of 10.31.2020. Source: Guggenheim Investments. Allocations include cash and exclude hedges and leverage. Reflects the period 3.31.2016 through 10.31.2020.  BIG - below investment grade (rated below BBB). </a:t>
            </a:r>
            <a:r>
              <a:rPr lang="en-US" sz="800" dirty="0">
                <a:solidFill>
                  <a:srgbClr val="646464"/>
                </a:solidFill>
                <a:latin typeface="Arial Narrow" panose="020B0606020202030204" pitchFamily="34" charset="0"/>
              </a:rPr>
              <a:t>1 </a:t>
            </a:r>
            <a:r>
              <a:rPr lang="en-US" sz="800" dirty="0">
                <a:latin typeface="Arial Narrow" panose="020B0606020202030204" pitchFamily="34" charset="0"/>
              </a:rPr>
              <a:t>Short Term Investments include Commercial Paper and Cash. 2 </a:t>
            </a:r>
            <a:r>
              <a:rPr lang="en-US" sz="800" dirty="0">
                <a:solidFill>
                  <a:srgbClr val="646464"/>
                </a:solidFill>
                <a:latin typeface="Arial Narrow" panose="020B0606020202030204" pitchFamily="34" charset="0"/>
              </a:rPr>
              <a:t>Other </a:t>
            </a:r>
            <a:r>
              <a:rPr lang="en-US" sz="800" dirty="0">
                <a:latin typeface="Arial Narrow" panose="020B0606020202030204" pitchFamily="34" charset="0"/>
              </a:rPr>
              <a:t>includes CDS, Equities, FX, Rates Derivative and Fixed Income – Other, and Committed Cash. </a:t>
            </a:r>
          </a:p>
        </p:txBody>
      </p:sp>
      <p:graphicFrame>
        <p:nvGraphicFramePr>
          <p:cNvPr id="10" name="Content Placeholder 9">
            <a:extLst>
              <a:ext uri="{FF2B5EF4-FFF2-40B4-BE49-F238E27FC236}">
                <a16:creationId xmlns:a16="http://schemas.microsoft.com/office/drawing/2014/main" id="{76C8A3E5-144E-4CB1-BB4A-28BAA4D09BE5}"/>
              </a:ext>
            </a:extLst>
          </p:cNvPr>
          <p:cNvGraphicFramePr>
            <a:graphicFrameLocks/>
          </p:cNvGraphicFramePr>
          <p:nvPr/>
        </p:nvGraphicFramePr>
        <p:xfrm>
          <a:off x="387664" y="1184216"/>
          <a:ext cx="8232136" cy="318130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3394538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6D191A-DCF2-4E2B-96BD-71A175827C47}"/>
              </a:ext>
            </a:extLst>
          </p:cNvPr>
          <p:cNvSpPr>
            <a:spLocks noGrp="1"/>
          </p:cNvSpPr>
          <p:nvPr>
            <p:ph type="title"/>
          </p:nvPr>
        </p:nvSpPr>
        <p:spPr>
          <a:xfrm>
            <a:off x="464819" y="285750"/>
            <a:ext cx="8221967" cy="457200"/>
          </a:xfrm>
        </p:spPr>
        <p:txBody>
          <a:bodyPr/>
          <a:lstStyle/>
          <a:p>
            <a:r>
              <a:rPr lang="en-US" dirty="0"/>
              <a:t>Our History</a:t>
            </a:r>
          </a:p>
        </p:txBody>
      </p:sp>
      <p:sp>
        <p:nvSpPr>
          <p:cNvPr id="3" name="Text Placeholder 2">
            <a:extLst>
              <a:ext uri="{FF2B5EF4-FFF2-40B4-BE49-F238E27FC236}">
                <a16:creationId xmlns:a16="http://schemas.microsoft.com/office/drawing/2014/main" id="{4219716D-1AF2-4923-8654-D25D7C3BC071}"/>
              </a:ext>
            </a:extLst>
          </p:cNvPr>
          <p:cNvSpPr>
            <a:spLocks noGrp="1"/>
          </p:cNvSpPr>
          <p:nvPr>
            <p:ph type="body" sz="quarter" idx="23"/>
          </p:nvPr>
        </p:nvSpPr>
        <p:spPr>
          <a:xfrm>
            <a:off x="464818" y="869320"/>
            <a:ext cx="8221965" cy="323850"/>
          </a:xfrm>
        </p:spPr>
        <p:txBody>
          <a:bodyPr>
            <a:normAutofit fontScale="85000" lnSpcReduction="10000"/>
          </a:bodyPr>
          <a:lstStyle/>
          <a:p>
            <a:r>
              <a:rPr lang="en-US" sz="1900" dirty="0"/>
              <a:t>More Than 90 Years of Innovation and Growth as an Independent Research Firm </a:t>
            </a:r>
          </a:p>
          <a:p>
            <a:endParaRPr lang="en-US" dirty="0"/>
          </a:p>
        </p:txBody>
      </p:sp>
      <p:sp>
        <p:nvSpPr>
          <p:cNvPr id="32" name="TextBox 31">
            <a:extLst>
              <a:ext uri="{FF2B5EF4-FFF2-40B4-BE49-F238E27FC236}">
                <a16:creationId xmlns:a16="http://schemas.microsoft.com/office/drawing/2014/main" id="{D9D6D8CF-BAAE-48C7-8EB7-A7FBB73F9CEA}"/>
              </a:ext>
            </a:extLst>
          </p:cNvPr>
          <p:cNvSpPr txBox="1"/>
          <p:nvPr/>
        </p:nvSpPr>
        <p:spPr>
          <a:xfrm>
            <a:off x="1627345" y="1883317"/>
            <a:ext cx="1383209" cy="369332"/>
          </a:xfrm>
          <a:prstGeom prst="rect">
            <a:avLst/>
          </a:prstGeom>
          <a:noFill/>
        </p:spPr>
        <p:txBody>
          <a:bodyPr wrap="square" rtlCol="0">
            <a:spAutoFit/>
          </a:bodyPr>
          <a:lstStyle/>
          <a:p>
            <a:r>
              <a:rPr lang="en-US" sz="900" b="1" dirty="0">
                <a:ea typeface="Arial" charset="0"/>
                <a:cs typeface="Arial" charset="0"/>
              </a:rPr>
              <a:t>CFRA</a:t>
            </a:r>
          </a:p>
          <a:p>
            <a:r>
              <a:rPr lang="en-US" sz="900" dirty="0">
                <a:solidFill>
                  <a:schemeClr val="tx1">
                    <a:lumMod val="60000"/>
                    <a:lumOff val="40000"/>
                  </a:schemeClr>
                </a:solidFill>
                <a:ea typeface="Arial" charset="0"/>
                <a:cs typeface="Arial" charset="0"/>
              </a:rPr>
              <a:t>Founded</a:t>
            </a:r>
          </a:p>
        </p:txBody>
      </p:sp>
      <p:sp>
        <p:nvSpPr>
          <p:cNvPr id="33" name="TextBox 32">
            <a:extLst>
              <a:ext uri="{FF2B5EF4-FFF2-40B4-BE49-F238E27FC236}">
                <a16:creationId xmlns:a16="http://schemas.microsoft.com/office/drawing/2014/main" id="{86FA1D3A-F36B-4445-96C4-F8C62814E7B1}"/>
              </a:ext>
            </a:extLst>
          </p:cNvPr>
          <p:cNvSpPr txBox="1"/>
          <p:nvPr/>
        </p:nvSpPr>
        <p:spPr>
          <a:xfrm>
            <a:off x="3963702" y="2453424"/>
            <a:ext cx="498502" cy="230832"/>
          </a:xfrm>
          <a:prstGeom prst="rect">
            <a:avLst/>
          </a:prstGeom>
          <a:noFill/>
        </p:spPr>
        <p:txBody>
          <a:bodyPr wrap="square" rtlCol="0">
            <a:spAutoFit/>
          </a:bodyPr>
          <a:lstStyle/>
          <a:p>
            <a:pPr algn="ctr"/>
            <a:r>
              <a:rPr lang="en-US" sz="900" b="1" dirty="0">
                <a:solidFill>
                  <a:schemeClr val="bg1"/>
                </a:solidFill>
              </a:rPr>
              <a:t>09’</a:t>
            </a:r>
          </a:p>
        </p:txBody>
      </p:sp>
      <p:sp>
        <p:nvSpPr>
          <p:cNvPr id="34" name="TextBox 33">
            <a:extLst>
              <a:ext uri="{FF2B5EF4-FFF2-40B4-BE49-F238E27FC236}">
                <a16:creationId xmlns:a16="http://schemas.microsoft.com/office/drawing/2014/main" id="{928AF402-1001-47F5-A0DC-E6FECE156BBD}"/>
              </a:ext>
            </a:extLst>
          </p:cNvPr>
          <p:cNvSpPr txBox="1"/>
          <p:nvPr/>
        </p:nvSpPr>
        <p:spPr>
          <a:xfrm>
            <a:off x="5035093" y="2453424"/>
            <a:ext cx="498502" cy="230832"/>
          </a:xfrm>
          <a:prstGeom prst="rect">
            <a:avLst/>
          </a:prstGeom>
          <a:noFill/>
        </p:spPr>
        <p:txBody>
          <a:bodyPr wrap="square" rtlCol="0">
            <a:spAutoFit/>
          </a:bodyPr>
          <a:lstStyle/>
          <a:p>
            <a:pPr algn="ctr"/>
            <a:r>
              <a:rPr lang="en-US" sz="900" b="1" dirty="0">
                <a:solidFill>
                  <a:schemeClr val="bg1"/>
                </a:solidFill>
              </a:rPr>
              <a:t>11’</a:t>
            </a:r>
          </a:p>
        </p:txBody>
      </p:sp>
      <p:sp>
        <p:nvSpPr>
          <p:cNvPr id="35" name="Content Placeholder 2">
            <a:extLst>
              <a:ext uri="{FF2B5EF4-FFF2-40B4-BE49-F238E27FC236}">
                <a16:creationId xmlns:a16="http://schemas.microsoft.com/office/drawing/2014/main" id="{62441E92-1D17-466D-9D75-CB5742E2CC99}"/>
              </a:ext>
            </a:extLst>
          </p:cNvPr>
          <p:cNvSpPr txBox="1">
            <a:spLocks/>
          </p:cNvSpPr>
          <p:nvPr/>
        </p:nvSpPr>
        <p:spPr>
          <a:xfrm>
            <a:off x="4158837" y="2655357"/>
            <a:ext cx="506787" cy="238395"/>
          </a:xfrm>
          <a:prstGeom prst="rect">
            <a:avLst/>
          </a:prstGeom>
        </p:spPr>
        <p:txBody>
          <a:bodyPr vert="horz" lIns="68580" tIns="34290" rIns="68580" bIns="3429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00" b="1" dirty="0">
                <a:solidFill>
                  <a:schemeClr val="bg1"/>
                </a:solidFill>
              </a:rPr>
              <a:t>201</a:t>
            </a:r>
            <a:endParaRPr lang="en-US" sz="800" dirty="0">
              <a:solidFill>
                <a:schemeClr val="bg1"/>
              </a:solidFill>
            </a:endParaRPr>
          </a:p>
        </p:txBody>
      </p:sp>
      <p:sp>
        <p:nvSpPr>
          <p:cNvPr id="36" name="Content Placeholder 2">
            <a:extLst>
              <a:ext uri="{FF2B5EF4-FFF2-40B4-BE49-F238E27FC236}">
                <a16:creationId xmlns:a16="http://schemas.microsoft.com/office/drawing/2014/main" id="{2ED9A09E-7011-422A-ABD3-2C6534B825EE}"/>
              </a:ext>
            </a:extLst>
          </p:cNvPr>
          <p:cNvSpPr txBox="1">
            <a:spLocks/>
          </p:cNvSpPr>
          <p:nvPr/>
        </p:nvSpPr>
        <p:spPr>
          <a:xfrm>
            <a:off x="5404185" y="2655357"/>
            <a:ext cx="506787" cy="238395"/>
          </a:xfrm>
          <a:prstGeom prst="rect">
            <a:avLst/>
          </a:prstGeom>
        </p:spPr>
        <p:txBody>
          <a:bodyPr vert="horz" lIns="68580" tIns="34290" rIns="68580" bIns="3429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00" b="1" dirty="0">
                <a:solidFill>
                  <a:schemeClr val="bg1"/>
                </a:solidFill>
              </a:rPr>
              <a:t>2016</a:t>
            </a:r>
            <a:endParaRPr lang="en-US" sz="800" dirty="0">
              <a:solidFill>
                <a:schemeClr val="bg1"/>
              </a:solidFill>
            </a:endParaRPr>
          </a:p>
        </p:txBody>
      </p:sp>
      <p:grpSp>
        <p:nvGrpSpPr>
          <p:cNvPr id="37" name="Group 36">
            <a:extLst>
              <a:ext uri="{FF2B5EF4-FFF2-40B4-BE49-F238E27FC236}">
                <a16:creationId xmlns:a16="http://schemas.microsoft.com/office/drawing/2014/main" id="{FDE798AE-3D9A-443D-9394-AFCE57787277}"/>
              </a:ext>
            </a:extLst>
          </p:cNvPr>
          <p:cNvGrpSpPr/>
          <p:nvPr/>
        </p:nvGrpSpPr>
        <p:grpSpPr>
          <a:xfrm>
            <a:off x="838201" y="2682760"/>
            <a:ext cx="7772398" cy="395604"/>
            <a:chOff x="2556678" y="2766267"/>
            <a:chExt cx="919129" cy="457200"/>
          </a:xfrm>
          <a:solidFill>
            <a:srgbClr val="0EA7B5"/>
          </a:solidFill>
        </p:grpSpPr>
        <p:sp>
          <p:nvSpPr>
            <p:cNvPr id="38" name="Rounded Rectangle 124">
              <a:extLst>
                <a:ext uri="{FF2B5EF4-FFF2-40B4-BE49-F238E27FC236}">
                  <a16:creationId xmlns:a16="http://schemas.microsoft.com/office/drawing/2014/main" id="{1D2DA33E-BE99-4B9B-A3FF-9717CCCE14FA}"/>
                </a:ext>
              </a:extLst>
            </p:cNvPr>
            <p:cNvSpPr/>
            <p:nvPr/>
          </p:nvSpPr>
          <p:spPr>
            <a:xfrm>
              <a:off x="2556678" y="2766267"/>
              <a:ext cx="919129" cy="457200"/>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a:p>
              <a:pPr algn="ctr"/>
              <a:endParaRPr lang="en-US" sz="1100" dirty="0"/>
            </a:p>
          </p:txBody>
        </p:sp>
        <p:sp>
          <p:nvSpPr>
            <p:cNvPr id="39" name="Content Placeholder 2">
              <a:extLst>
                <a:ext uri="{FF2B5EF4-FFF2-40B4-BE49-F238E27FC236}">
                  <a16:creationId xmlns:a16="http://schemas.microsoft.com/office/drawing/2014/main" id="{FEC2D633-F31F-478C-B757-F4AF8655EADD}"/>
                </a:ext>
              </a:extLst>
            </p:cNvPr>
            <p:cNvSpPr txBox="1">
              <a:spLocks/>
            </p:cNvSpPr>
            <p:nvPr/>
          </p:nvSpPr>
          <p:spPr>
            <a:xfrm>
              <a:off x="2572026" y="2871432"/>
              <a:ext cx="903781" cy="275513"/>
            </a:xfrm>
            <a:prstGeom prst="rect">
              <a:avLst/>
            </a:prstGeom>
            <a:grpFill/>
          </p:spPr>
          <p:txBody>
            <a:bodyPr vert="horz" lIns="68580" tIns="34290" rIns="68580" bIns="3429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b="1" dirty="0">
                  <a:solidFill>
                    <a:schemeClr val="bg1"/>
                  </a:solidFill>
                  <a:ea typeface="Arial" charset="0"/>
                  <a:cs typeface="Arial" charset="0"/>
                </a:rPr>
                <a:t>1927      1994            2006          2007          2009      2010          2013         2016      2019          Today</a:t>
              </a:r>
              <a:endParaRPr lang="en-US" sz="1000" dirty="0">
                <a:solidFill>
                  <a:schemeClr val="bg1"/>
                </a:solidFill>
                <a:ea typeface="Arial" charset="0"/>
                <a:cs typeface="Arial" charset="0"/>
              </a:endParaRPr>
            </a:p>
          </p:txBody>
        </p:sp>
      </p:grpSp>
      <p:sp>
        <p:nvSpPr>
          <p:cNvPr id="40" name="TextBox 39">
            <a:extLst>
              <a:ext uri="{FF2B5EF4-FFF2-40B4-BE49-F238E27FC236}">
                <a16:creationId xmlns:a16="http://schemas.microsoft.com/office/drawing/2014/main" id="{8D7C28E3-6A9B-40FD-B1A1-E913B5F1057A}"/>
              </a:ext>
            </a:extLst>
          </p:cNvPr>
          <p:cNvSpPr txBox="1"/>
          <p:nvPr/>
        </p:nvSpPr>
        <p:spPr>
          <a:xfrm>
            <a:off x="2284968" y="1883317"/>
            <a:ext cx="721318" cy="507831"/>
          </a:xfrm>
          <a:prstGeom prst="rect">
            <a:avLst/>
          </a:prstGeom>
          <a:noFill/>
        </p:spPr>
        <p:txBody>
          <a:bodyPr wrap="square" rtlCol="0">
            <a:spAutoFit/>
          </a:bodyPr>
          <a:lstStyle/>
          <a:p>
            <a:r>
              <a:rPr lang="en-US" sz="900" b="1" dirty="0">
                <a:ea typeface="Arial" charset="0"/>
                <a:cs typeface="Arial" charset="0"/>
              </a:rPr>
              <a:t>Legal </a:t>
            </a:r>
          </a:p>
          <a:p>
            <a:r>
              <a:rPr lang="en-US" sz="900" b="1" dirty="0">
                <a:ea typeface="Arial" charset="0"/>
                <a:cs typeface="Arial" charset="0"/>
              </a:rPr>
              <a:t>Edge</a:t>
            </a:r>
          </a:p>
          <a:p>
            <a:r>
              <a:rPr lang="en-US" sz="900" dirty="0">
                <a:solidFill>
                  <a:schemeClr val="tx1">
                    <a:lumMod val="60000"/>
                    <a:lumOff val="40000"/>
                  </a:schemeClr>
                </a:solidFill>
                <a:ea typeface="Arial" charset="0"/>
                <a:cs typeface="Arial" charset="0"/>
              </a:rPr>
              <a:t>Launched</a:t>
            </a:r>
          </a:p>
        </p:txBody>
      </p:sp>
      <p:sp>
        <p:nvSpPr>
          <p:cNvPr id="41" name="TextBox 40">
            <a:extLst>
              <a:ext uri="{FF2B5EF4-FFF2-40B4-BE49-F238E27FC236}">
                <a16:creationId xmlns:a16="http://schemas.microsoft.com/office/drawing/2014/main" id="{18CE1450-1E34-4350-8F1B-47ED3B6B68ED}"/>
              </a:ext>
            </a:extLst>
          </p:cNvPr>
          <p:cNvSpPr txBox="1"/>
          <p:nvPr/>
        </p:nvSpPr>
        <p:spPr>
          <a:xfrm>
            <a:off x="2929794" y="1883317"/>
            <a:ext cx="568394" cy="784830"/>
          </a:xfrm>
          <a:prstGeom prst="rect">
            <a:avLst/>
          </a:prstGeom>
          <a:noFill/>
        </p:spPr>
        <p:txBody>
          <a:bodyPr wrap="square" rtlCol="0">
            <a:spAutoFit/>
          </a:bodyPr>
          <a:lstStyle/>
          <a:p>
            <a:pPr algn="r"/>
            <a:r>
              <a:rPr lang="en-US" sz="900" b="1" dirty="0">
                <a:ea typeface="Arial" charset="0"/>
                <a:cs typeface="Arial" charset="0"/>
              </a:rPr>
              <a:t>CFRA </a:t>
            </a:r>
          </a:p>
          <a:p>
            <a:pPr algn="r"/>
            <a:r>
              <a:rPr lang="en-US" sz="900" dirty="0">
                <a:solidFill>
                  <a:srgbClr val="757676"/>
                </a:solidFill>
                <a:ea typeface="Arial" charset="0"/>
                <a:cs typeface="Arial" charset="0"/>
              </a:rPr>
              <a:t>Sold</a:t>
            </a:r>
          </a:p>
          <a:p>
            <a:pPr algn="r"/>
            <a:r>
              <a:rPr lang="en-US" sz="900" dirty="0">
                <a:solidFill>
                  <a:srgbClr val="757676"/>
                </a:solidFill>
                <a:ea typeface="Arial" charset="0"/>
                <a:cs typeface="Arial" charset="0"/>
              </a:rPr>
              <a:t>To Risk </a:t>
            </a:r>
          </a:p>
          <a:p>
            <a:pPr algn="r"/>
            <a:r>
              <a:rPr lang="en-US" sz="900" dirty="0">
                <a:solidFill>
                  <a:srgbClr val="757676"/>
                </a:solidFill>
                <a:ea typeface="Arial" charset="0"/>
                <a:cs typeface="Arial" charset="0"/>
              </a:rPr>
              <a:t>Metrics</a:t>
            </a:r>
          </a:p>
        </p:txBody>
      </p:sp>
      <p:pic>
        <p:nvPicPr>
          <p:cNvPr id="42" name="Picture 41">
            <a:extLst>
              <a:ext uri="{FF2B5EF4-FFF2-40B4-BE49-F238E27FC236}">
                <a16:creationId xmlns:a16="http://schemas.microsoft.com/office/drawing/2014/main" id="{061138D1-C82F-4EBF-A3BC-13852F651D6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8201" y="1504951"/>
            <a:ext cx="951043" cy="239680"/>
          </a:xfrm>
          <a:prstGeom prst="rect">
            <a:avLst/>
          </a:prstGeom>
        </p:spPr>
      </p:pic>
      <p:pic>
        <p:nvPicPr>
          <p:cNvPr id="43" name="Picture 42">
            <a:extLst>
              <a:ext uri="{FF2B5EF4-FFF2-40B4-BE49-F238E27FC236}">
                <a16:creationId xmlns:a16="http://schemas.microsoft.com/office/drawing/2014/main" id="{ACFAF86A-54B1-4A8D-8DF7-96D332F0732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8201" y="4010742"/>
            <a:ext cx="789141" cy="185956"/>
          </a:xfrm>
          <a:prstGeom prst="rect">
            <a:avLst/>
          </a:prstGeom>
        </p:spPr>
      </p:pic>
      <p:sp>
        <p:nvSpPr>
          <p:cNvPr id="44" name="TextBox 43">
            <a:extLst>
              <a:ext uri="{FF2B5EF4-FFF2-40B4-BE49-F238E27FC236}">
                <a16:creationId xmlns:a16="http://schemas.microsoft.com/office/drawing/2014/main" id="{0AF655F2-8011-47B5-9D21-BDB54C30B570}"/>
              </a:ext>
            </a:extLst>
          </p:cNvPr>
          <p:cNvSpPr txBox="1"/>
          <p:nvPr/>
        </p:nvSpPr>
        <p:spPr>
          <a:xfrm>
            <a:off x="1167011" y="3445731"/>
            <a:ext cx="1972863" cy="369332"/>
          </a:xfrm>
          <a:prstGeom prst="rect">
            <a:avLst/>
          </a:prstGeom>
          <a:noFill/>
        </p:spPr>
        <p:txBody>
          <a:bodyPr wrap="square" rtlCol="0">
            <a:spAutoFit/>
          </a:bodyPr>
          <a:lstStyle/>
          <a:p>
            <a:r>
              <a:rPr lang="en-US" sz="900" b="1" dirty="0">
                <a:ea typeface="Arial" charset="0"/>
                <a:cs typeface="Arial" charset="0"/>
              </a:rPr>
              <a:t>S&amp;P</a:t>
            </a:r>
          </a:p>
          <a:p>
            <a:r>
              <a:rPr lang="en-US" sz="900" dirty="0">
                <a:solidFill>
                  <a:schemeClr val="tx1">
                    <a:lumMod val="60000"/>
                    <a:lumOff val="40000"/>
                  </a:schemeClr>
                </a:solidFill>
                <a:ea typeface="Arial" charset="0"/>
                <a:cs typeface="Arial" charset="0"/>
              </a:rPr>
              <a:t>Global equity coverage begins</a:t>
            </a:r>
          </a:p>
        </p:txBody>
      </p:sp>
      <p:sp>
        <p:nvSpPr>
          <p:cNvPr id="45" name="TextBox 44">
            <a:extLst>
              <a:ext uri="{FF2B5EF4-FFF2-40B4-BE49-F238E27FC236}">
                <a16:creationId xmlns:a16="http://schemas.microsoft.com/office/drawing/2014/main" id="{C7DFD714-E525-48F8-A6C9-06E246D15DE7}"/>
              </a:ext>
            </a:extLst>
          </p:cNvPr>
          <p:cNvSpPr txBox="1"/>
          <p:nvPr/>
        </p:nvSpPr>
        <p:spPr>
          <a:xfrm>
            <a:off x="4060542" y="1883317"/>
            <a:ext cx="718589" cy="646331"/>
          </a:xfrm>
          <a:prstGeom prst="rect">
            <a:avLst/>
          </a:prstGeom>
          <a:noFill/>
        </p:spPr>
        <p:txBody>
          <a:bodyPr wrap="square" rtlCol="0">
            <a:spAutoFit/>
          </a:bodyPr>
          <a:lstStyle/>
          <a:p>
            <a:r>
              <a:rPr lang="en-US" sz="900" b="1" dirty="0">
                <a:ea typeface="Arial" charset="0"/>
                <a:cs typeface="Arial" charset="0"/>
              </a:rPr>
              <a:t>MSCI</a:t>
            </a:r>
          </a:p>
          <a:p>
            <a:r>
              <a:rPr lang="en-US" sz="900" dirty="0">
                <a:solidFill>
                  <a:schemeClr val="tx1">
                    <a:lumMod val="60000"/>
                    <a:lumOff val="40000"/>
                  </a:schemeClr>
                </a:solidFill>
                <a:ea typeface="Arial" charset="0"/>
                <a:cs typeface="Arial" charset="0"/>
              </a:rPr>
              <a:t>Acquired </a:t>
            </a:r>
          </a:p>
          <a:p>
            <a:r>
              <a:rPr lang="en-US" sz="900" dirty="0">
                <a:solidFill>
                  <a:schemeClr val="tx1">
                    <a:lumMod val="60000"/>
                    <a:lumOff val="40000"/>
                  </a:schemeClr>
                </a:solidFill>
                <a:ea typeface="Arial" charset="0"/>
                <a:cs typeface="Arial" charset="0"/>
              </a:rPr>
              <a:t>Risk </a:t>
            </a:r>
          </a:p>
          <a:p>
            <a:r>
              <a:rPr lang="en-US" sz="900" dirty="0">
                <a:solidFill>
                  <a:schemeClr val="tx1">
                    <a:lumMod val="60000"/>
                    <a:lumOff val="40000"/>
                  </a:schemeClr>
                </a:solidFill>
                <a:ea typeface="Arial" charset="0"/>
                <a:cs typeface="Arial" charset="0"/>
              </a:rPr>
              <a:t>Metrics</a:t>
            </a:r>
          </a:p>
        </p:txBody>
      </p:sp>
      <p:sp>
        <p:nvSpPr>
          <p:cNvPr id="46" name="TextBox 45">
            <a:extLst>
              <a:ext uri="{FF2B5EF4-FFF2-40B4-BE49-F238E27FC236}">
                <a16:creationId xmlns:a16="http://schemas.microsoft.com/office/drawing/2014/main" id="{FA087CD2-19EF-4D44-9096-726B1699FAA3}"/>
              </a:ext>
            </a:extLst>
          </p:cNvPr>
          <p:cNvSpPr txBox="1"/>
          <p:nvPr/>
        </p:nvSpPr>
        <p:spPr>
          <a:xfrm>
            <a:off x="5591127" y="3445731"/>
            <a:ext cx="1972855" cy="369332"/>
          </a:xfrm>
          <a:prstGeom prst="rect">
            <a:avLst/>
          </a:prstGeom>
          <a:noFill/>
        </p:spPr>
        <p:txBody>
          <a:bodyPr wrap="square" rtlCol="0">
            <a:spAutoFit/>
          </a:bodyPr>
          <a:lstStyle/>
          <a:p>
            <a:r>
              <a:rPr lang="en-US" sz="900" b="1" dirty="0">
                <a:ea typeface="Arial" charset="0"/>
                <a:cs typeface="Arial" charset="0"/>
              </a:rPr>
              <a:t>S&amp;P Equity and Fund Research</a:t>
            </a:r>
          </a:p>
          <a:p>
            <a:r>
              <a:rPr lang="en-US" sz="900" dirty="0">
                <a:solidFill>
                  <a:schemeClr val="tx1">
                    <a:lumMod val="60000"/>
                    <a:lumOff val="40000"/>
                  </a:schemeClr>
                </a:solidFill>
                <a:ea typeface="Arial" charset="0"/>
                <a:cs typeface="Arial" charset="0"/>
              </a:rPr>
              <a:t>Acquired by CFRA</a:t>
            </a:r>
          </a:p>
        </p:txBody>
      </p:sp>
      <p:sp>
        <p:nvSpPr>
          <p:cNvPr id="47" name="TextBox 46">
            <a:extLst>
              <a:ext uri="{FF2B5EF4-FFF2-40B4-BE49-F238E27FC236}">
                <a16:creationId xmlns:a16="http://schemas.microsoft.com/office/drawing/2014/main" id="{588FFDBA-8E0A-462E-8887-45EB63EAEA41}"/>
              </a:ext>
            </a:extLst>
          </p:cNvPr>
          <p:cNvSpPr txBox="1"/>
          <p:nvPr/>
        </p:nvSpPr>
        <p:spPr>
          <a:xfrm>
            <a:off x="4891621" y="1900094"/>
            <a:ext cx="795753" cy="507831"/>
          </a:xfrm>
          <a:prstGeom prst="rect">
            <a:avLst/>
          </a:prstGeom>
          <a:noFill/>
        </p:spPr>
        <p:txBody>
          <a:bodyPr wrap="square" rtlCol="0">
            <a:spAutoFit/>
          </a:bodyPr>
          <a:lstStyle/>
          <a:p>
            <a:r>
              <a:rPr lang="en-US" sz="900" b="1" dirty="0">
                <a:ea typeface="Arial" charset="0"/>
                <a:cs typeface="Arial" charset="0"/>
              </a:rPr>
              <a:t>CFRA </a:t>
            </a:r>
          </a:p>
          <a:p>
            <a:r>
              <a:rPr lang="en-US" sz="900" dirty="0">
                <a:solidFill>
                  <a:srgbClr val="757676"/>
                </a:solidFill>
                <a:ea typeface="Arial" charset="0"/>
                <a:cs typeface="Arial" charset="0"/>
              </a:rPr>
              <a:t>Acquired</a:t>
            </a:r>
          </a:p>
          <a:p>
            <a:r>
              <a:rPr lang="en-US" sz="900" dirty="0">
                <a:solidFill>
                  <a:srgbClr val="757676"/>
                </a:solidFill>
                <a:ea typeface="Arial" charset="0"/>
                <a:cs typeface="Arial" charset="0"/>
              </a:rPr>
              <a:t>from MSCI</a:t>
            </a:r>
          </a:p>
        </p:txBody>
      </p:sp>
      <p:sp>
        <p:nvSpPr>
          <p:cNvPr id="48" name="TextBox 47">
            <a:extLst>
              <a:ext uri="{FF2B5EF4-FFF2-40B4-BE49-F238E27FC236}">
                <a16:creationId xmlns:a16="http://schemas.microsoft.com/office/drawing/2014/main" id="{B9736C13-2B7C-4375-BF7F-77B050D3FD29}"/>
              </a:ext>
            </a:extLst>
          </p:cNvPr>
          <p:cNvSpPr txBox="1"/>
          <p:nvPr/>
        </p:nvSpPr>
        <p:spPr>
          <a:xfrm>
            <a:off x="6794328" y="1886274"/>
            <a:ext cx="1845404" cy="646331"/>
          </a:xfrm>
          <a:prstGeom prst="rect">
            <a:avLst/>
          </a:prstGeom>
          <a:noFill/>
        </p:spPr>
        <p:txBody>
          <a:bodyPr wrap="square" rtlCol="0">
            <a:spAutoFit/>
          </a:bodyPr>
          <a:lstStyle/>
          <a:p>
            <a:r>
              <a:rPr lang="en-US" sz="900" b="1" dirty="0">
                <a:ea typeface="Arial" charset="0"/>
                <a:cs typeface="Arial" charset="0"/>
              </a:rPr>
              <a:t>CFRA</a:t>
            </a:r>
          </a:p>
          <a:p>
            <a:r>
              <a:rPr lang="en-US" sz="900" dirty="0">
                <a:solidFill>
                  <a:schemeClr val="tx1">
                    <a:lumMod val="60000"/>
                    <a:lumOff val="40000"/>
                  </a:schemeClr>
                </a:solidFill>
                <a:ea typeface="Arial" charset="0"/>
                <a:cs typeface="Arial" charset="0"/>
              </a:rPr>
              <a:t>Is one of the world’s </a:t>
            </a:r>
          </a:p>
          <a:p>
            <a:r>
              <a:rPr lang="en-US" sz="900" dirty="0">
                <a:solidFill>
                  <a:schemeClr val="tx1">
                    <a:lumMod val="60000"/>
                    <a:lumOff val="40000"/>
                  </a:schemeClr>
                </a:solidFill>
                <a:ea typeface="Arial" charset="0"/>
                <a:cs typeface="Arial" charset="0"/>
              </a:rPr>
              <a:t>largest Independent </a:t>
            </a:r>
          </a:p>
          <a:p>
            <a:r>
              <a:rPr lang="en-US" sz="900" dirty="0">
                <a:solidFill>
                  <a:schemeClr val="tx1">
                    <a:lumMod val="60000"/>
                    <a:lumOff val="40000"/>
                  </a:schemeClr>
                </a:solidFill>
                <a:ea typeface="Arial" charset="0"/>
                <a:cs typeface="Arial" charset="0"/>
              </a:rPr>
              <a:t>research firms</a:t>
            </a:r>
          </a:p>
        </p:txBody>
      </p:sp>
      <p:cxnSp>
        <p:nvCxnSpPr>
          <p:cNvPr id="49" name="Straight Connector 48">
            <a:extLst>
              <a:ext uri="{FF2B5EF4-FFF2-40B4-BE49-F238E27FC236}">
                <a16:creationId xmlns:a16="http://schemas.microsoft.com/office/drawing/2014/main" id="{E131F304-0AC6-4C99-843F-6999E3AA54EA}"/>
              </a:ext>
            </a:extLst>
          </p:cNvPr>
          <p:cNvCxnSpPr/>
          <p:nvPr/>
        </p:nvCxnSpPr>
        <p:spPr>
          <a:xfrm>
            <a:off x="1167011" y="3069792"/>
            <a:ext cx="0" cy="66090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5605F1EB-B54A-4976-A571-4458481FDB80}"/>
              </a:ext>
            </a:extLst>
          </p:cNvPr>
          <p:cNvCxnSpPr/>
          <p:nvPr/>
        </p:nvCxnSpPr>
        <p:spPr>
          <a:xfrm>
            <a:off x="5591127" y="3069792"/>
            <a:ext cx="0" cy="66090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6D4E78B-94C6-4D4D-B7AF-19467CC77069}"/>
              </a:ext>
            </a:extLst>
          </p:cNvPr>
          <p:cNvCxnSpPr/>
          <p:nvPr/>
        </p:nvCxnSpPr>
        <p:spPr>
          <a:xfrm>
            <a:off x="1627345" y="2012230"/>
            <a:ext cx="0" cy="66090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7156F22-5965-4C3C-BBA5-92627AC4D0B7}"/>
              </a:ext>
            </a:extLst>
          </p:cNvPr>
          <p:cNvCxnSpPr/>
          <p:nvPr/>
        </p:nvCxnSpPr>
        <p:spPr>
          <a:xfrm>
            <a:off x="2284966" y="2012230"/>
            <a:ext cx="0" cy="66090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EE7D9440-88A0-40A3-A239-666C2A29516A}"/>
              </a:ext>
            </a:extLst>
          </p:cNvPr>
          <p:cNvCxnSpPr/>
          <p:nvPr/>
        </p:nvCxnSpPr>
        <p:spPr>
          <a:xfrm>
            <a:off x="3492500" y="2012229"/>
            <a:ext cx="0" cy="66090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C4154314-901F-40E7-9D82-3E21127FF3D2}"/>
              </a:ext>
            </a:extLst>
          </p:cNvPr>
          <p:cNvCxnSpPr/>
          <p:nvPr/>
        </p:nvCxnSpPr>
        <p:spPr>
          <a:xfrm>
            <a:off x="4060543" y="2012229"/>
            <a:ext cx="0" cy="66090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40D6A3A8-EFD4-4224-8528-3331DAF5D576}"/>
              </a:ext>
            </a:extLst>
          </p:cNvPr>
          <p:cNvCxnSpPr/>
          <p:nvPr/>
        </p:nvCxnSpPr>
        <p:spPr>
          <a:xfrm>
            <a:off x="4871944" y="2025409"/>
            <a:ext cx="0" cy="66090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D117C059-34B7-4075-B0FD-DBDC2C631886}"/>
              </a:ext>
            </a:extLst>
          </p:cNvPr>
          <p:cNvCxnSpPr/>
          <p:nvPr/>
        </p:nvCxnSpPr>
        <p:spPr>
          <a:xfrm>
            <a:off x="6072977" y="2021859"/>
            <a:ext cx="0" cy="66090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8D2CD8F-9E3F-4635-B970-E7B3F7919E00}"/>
              </a:ext>
            </a:extLst>
          </p:cNvPr>
          <p:cNvCxnSpPr/>
          <p:nvPr/>
        </p:nvCxnSpPr>
        <p:spPr>
          <a:xfrm>
            <a:off x="6796360" y="2031738"/>
            <a:ext cx="0" cy="66090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FB792A5A-8A61-46DA-891C-D181223F6D67}"/>
              </a:ext>
            </a:extLst>
          </p:cNvPr>
          <p:cNvSpPr txBox="1"/>
          <p:nvPr/>
        </p:nvSpPr>
        <p:spPr>
          <a:xfrm>
            <a:off x="6073009" y="1883317"/>
            <a:ext cx="802245" cy="646331"/>
          </a:xfrm>
          <a:prstGeom prst="rect">
            <a:avLst/>
          </a:prstGeom>
          <a:noFill/>
        </p:spPr>
        <p:txBody>
          <a:bodyPr wrap="square" rtlCol="0">
            <a:spAutoFit/>
          </a:bodyPr>
          <a:lstStyle/>
          <a:p>
            <a:r>
              <a:rPr lang="en-US" sz="900" b="1" dirty="0">
                <a:ea typeface="Arial" charset="0"/>
                <a:cs typeface="Arial" charset="0"/>
              </a:rPr>
              <a:t>CFRA </a:t>
            </a:r>
          </a:p>
          <a:p>
            <a:r>
              <a:rPr lang="en-US" sz="900" dirty="0">
                <a:solidFill>
                  <a:srgbClr val="757676"/>
                </a:solidFill>
                <a:ea typeface="Arial" charset="0"/>
                <a:cs typeface="Arial" charset="0"/>
              </a:rPr>
              <a:t>Acquired</a:t>
            </a:r>
          </a:p>
          <a:p>
            <a:r>
              <a:rPr lang="en-US" sz="900" dirty="0">
                <a:solidFill>
                  <a:srgbClr val="757676"/>
                </a:solidFill>
                <a:ea typeface="Arial" charset="0"/>
                <a:cs typeface="Arial" charset="0"/>
              </a:rPr>
              <a:t>First Bridge</a:t>
            </a:r>
          </a:p>
          <a:p>
            <a:r>
              <a:rPr lang="en-US" sz="900" dirty="0">
                <a:solidFill>
                  <a:srgbClr val="757676"/>
                </a:solidFill>
                <a:ea typeface="Arial" charset="0"/>
                <a:cs typeface="Arial" charset="0"/>
              </a:rPr>
              <a:t>Data</a:t>
            </a:r>
          </a:p>
        </p:txBody>
      </p:sp>
    </p:spTree>
    <p:extLst>
      <p:ext uri="{BB962C8B-B14F-4D97-AF65-F5344CB8AC3E}">
        <p14:creationId xmlns:p14="http://schemas.microsoft.com/office/powerpoint/2010/main" val="30440230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Macro Opportunities Fund: Recent Allocations (Cont.)</a:t>
            </a:r>
          </a:p>
        </p:txBody>
      </p:sp>
      <p:sp>
        <p:nvSpPr>
          <p:cNvPr id="12" name="Slide Number Placeholder 11"/>
          <p:cNvSpPr>
            <a:spLocks noGrp="1"/>
          </p:cNvSpPr>
          <p:nvPr>
            <p:ph type="sldNum" sz="quarter" idx="10"/>
          </p:nvPr>
        </p:nvSpPr>
        <p:spPr/>
        <p:txBody>
          <a:bodyPr/>
          <a:lstStyle/>
          <a:p>
            <a:fld id="{E63499AC-C9B9-4DBA-8CF9-13A3C9258B3A}" type="slidenum">
              <a:rPr lang="en-US" smtClean="0"/>
              <a:pPr/>
              <a:t>30</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sp>
        <p:nvSpPr>
          <p:cNvPr id="7" name="Text Placeholder 2"/>
          <p:cNvSpPr>
            <a:spLocks noGrp="1"/>
          </p:cNvSpPr>
          <p:nvPr>
            <p:ph type="body" sz="quarter" idx="4294967295"/>
          </p:nvPr>
        </p:nvSpPr>
        <p:spPr>
          <a:xfrm>
            <a:off x="302063" y="3934893"/>
            <a:ext cx="8232775" cy="863600"/>
          </a:xfrm>
        </p:spPr>
        <p:txBody>
          <a:bodyPr anchor="b">
            <a:noAutofit/>
          </a:bodyPr>
          <a:lstStyle/>
          <a:p>
            <a:pPr>
              <a:lnSpc>
                <a:spcPct val="100000"/>
              </a:lnSpc>
              <a:spcBef>
                <a:spcPts val="0"/>
              </a:spcBef>
            </a:pPr>
            <a:r>
              <a:rPr lang="en-US" sz="800" dirty="0">
                <a:latin typeface="Arial Narrow" panose="020B0606020202030204" pitchFamily="34" charset="0"/>
              </a:rPr>
              <a:t>As of 10.31.2020. Source: Guggenheim Investments. Allocations include cash and exclude hedges and leverage. Reflects the period 3.31.2016 through 10.31.2020.  BIG - below investment grade (rated below BBB).</a:t>
            </a:r>
          </a:p>
          <a:p>
            <a:pPr marL="110940" indent="-110940">
              <a:lnSpc>
                <a:spcPct val="100000"/>
              </a:lnSpc>
              <a:spcBef>
                <a:spcPts val="0"/>
              </a:spcBef>
            </a:pPr>
            <a:r>
              <a:rPr lang="en-US" sz="800" dirty="0">
                <a:latin typeface="Arial Narrow" panose="020B0606020202030204" pitchFamily="34" charset="0"/>
              </a:rPr>
              <a:t>. 3. Bloomberg Barclays U.S. Corporate High Yield Index 4 Credit Suisse Leveraged Loan Index. </a:t>
            </a:r>
          </a:p>
        </p:txBody>
      </p:sp>
      <p:graphicFrame>
        <p:nvGraphicFramePr>
          <p:cNvPr id="6" name="Table 5">
            <a:extLst>
              <a:ext uri="{FF2B5EF4-FFF2-40B4-BE49-F238E27FC236}">
                <a16:creationId xmlns:a16="http://schemas.microsoft.com/office/drawing/2014/main" id="{BD868324-42E9-457F-85AE-FDD7A90BC6D4}"/>
              </a:ext>
            </a:extLst>
          </p:cNvPr>
          <p:cNvGraphicFramePr>
            <a:graphicFrameLocks noGrp="1"/>
          </p:cNvGraphicFramePr>
          <p:nvPr/>
        </p:nvGraphicFramePr>
        <p:xfrm>
          <a:off x="454031" y="1210831"/>
          <a:ext cx="8232135" cy="1511808"/>
        </p:xfrm>
        <a:graphic>
          <a:graphicData uri="http://schemas.openxmlformats.org/drawingml/2006/table">
            <a:tbl>
              <a:tblPr firstRow="1" bandRow="1"/>
              <a:tblGrid>
                <a:gridCol w="1087241">
                  <a:extLst>
                    <a:ext uri="{9D8B030D-6E8A-4147-A177-3AD203B41FA5}">
                      <a16:colId xmlns:a16="http://schemas.microsoft.com/office/drawing/2014/main" val="2325151955"/>
                    </a:ext>
                  </a:extLst>
                </a:gridCol>
                <a:gridCol w="517746">
                  <a:extLst>
                    <a:ext uri="{9D8B030D-6E8A-4147-A177-3AD203B41FA5}">
                      <a16:colId xmlns:a16="http://schemas.microsoft.com/office/drawing/2014/main" val="4223264794"/>
                    </a:ext>
                  </a:extLst>
                </a:gridCol>
                <a:gridCol w="931943">
                  <a:extLst>
                    <a:ext uri="{9D8B030D-6E8A-4147-A177-3AD203B41FA5}">
                      <a16:colId xmlns:a16="http://schemas.microsoft.com/office/drawing/2014/main" val="218122877"/>
                    </a:ext>
                  </a:extLst>
                </a:gridCol>
                <a:gridCol w="828393">
                  <a:extLst>
                    <a:ext uri="{9D8B030D-6E8A-4147-A177-3AD203B41FA5}">
                      <a16:colId xmlns:a16="http://schemas.microsoft.com/office/drawing/2014/main" val="2909684829"/>
                    </a:ext>
                  </a:extLst>
                </a:gridCol>
                <a:gridCol w="103549">
                  <a:extLst>
                    <a:ext uri="{9D8B030D-6E8A-4147-A177-3AD203B41FA5}">
                      <a16:colId xmlns:a16="http://schemas.microsoft.com/office/drawing/2014/main" val="374295604"/>
                    </a:ext>
                  </a:extLst>
                </a:gridCol>
                <a:gridCol w="517746">
                  <a:extLst>
                    <a:ext uri="{9D8B030D-6E8A-4147-A177-3AD203B41FA5}">
                      <a16:colId xmlns:a16="http://schemas.microsoft.com/office/drawing/2014/main" val="3744834485"/>
                    </a:ext>
                  </a:extLst>
                </a:gridCol>
                <a:gridCol w="931943">
                  <a:extLst>
                    <a:ext uri="{9D8B030D-6E8A-4147-A177-3AD203B41FA5}">
                      <a16:colId xmlns:a16="http://schemas.microsoft.com/office/drawing/2014/main" val="3937491170"/>
                    </a:ext>
                  </a:extLst>
                </a:gridCol>
                <a:gridCol w="828393">
                  <a:extLst>
                    <a:ext uri="{9D8B030D-6E8A-4147-A177-3AD203B41FA5}">
                      <a16:colId xmlns:a16="http://schemas.microsoft.com/office/drawing/2014/main" val="743283276"/>
                    </a:ext>
                  </a:extLst>
                </a:gridCol>
                <a:gridCol w="103549">
                  <a:extLst>
                    <a:ext uri="{9D8B030D-6E8A-4147-A177-3AD203B41FA5}">
                      <a16:colId xmlns:a16="http://schemas.microsoft.com/office/drawing/2014/main" val="3701103564"/>
                    </a:ext>
                  </a:extLst>
                </a:gridCol>
                <a:gridCol w="517746">
                  <a:extLst>
                    <a:ext uri="{9D8B030D-6E8A-4147-A177-3AD203B41FA5}">
                      <a16:colId xmlns:a16="http://schemas.microsoft.com/office/drawing/2014/main" val="3406157484"/>
                    </a:ext>
                  </a:extLst>
                </a:gridCol>
                <a:gridCol w="931943">
                  <a:extLst>
                    <a:ext uri="{9D8B030D-6E8A-4147-A177-3AD203B41FA5}">
                      <a16:colId xmlns:a16="http://schemas.microsoft.com/office/drawing/2014/main" val="3696162809"/>
                    </a:ext>
                  </a:extLst>
                </a:gridCol>
                <a:gridCol w="931943">
                  <a:extLst>
                    <a:ext uri="{9D8B030D-6E8A-4147-A177-3AD203B41FA5}">
                      <a16:colId xmlns:a16="http://schemas.microsoft.com/office/drawing/2014/main" val="2446887870"/>
                    </a:ext>
                  </a:extLst>
                </a:gridCol>
              </a:tblGrid>
              <a:tr h="274320">
                <a:tc>
                  <a:txBody>
                    <a:bodyPr/>
                    <a:lstStyle/>
                    <a:p>
                      <a:pPr algn="l" rtl="0" fontAlgn="ctr"/>
                      <a:endParaRPr lang="en-US" sz="800" b="1" i="0" u="none" strike="noStrike" dirty="0">
                        <a:solidFill>
                          <a:srgbClr val="FFFFFF"/>
                        </a:solidFill>
                        <a:effectLst/>
                        <a:latin typeface="Arial" panose="020B0604020202020204" pitchFamily="34" charset="0"/>
                      </a:endParaRPr>
                    </a:p>
                  </a:txBody>
                  <a:tcPr marL="85725" marR="9525" marT="9525" marB="0" anchor="ctr">
                    <a:lnL>
                      <a:noFill/>
                    </a:lnL>
                    <a:lnR>
                      <a:noFill/>
                    </a:lnR>
                    <a:lnT>
                      <a:noFill/>
                    </a:lnT>
                    <a:lnB>
                      <a:noFill/>
                    </a:lnB>
                    <a:solidFill>
                      <a:schemeClr val="accent1"/>
                    </a:solidFill>
                  </a:tcPr>
                </a:tc>
                <a:tc gridSpan="3">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00" b="1" i="0" u="none" strike="noStrike" dirty="0">
                          <a:solidFill>
                            <a:srgbClr val="FFFFFF"/>
                          </a:solidFill>
                          <a:effectLst/>
                          <a:latin typeface="Arial" panose="020B0604020202020204" pitchFamily="34" charset="0"/>
                        </a:rPr>
                        <a:t>Q1 2016</a:t>
                      </a:r>
                    </a:p>
                  </a:txBody>
                  <a:tcPr marL="9525" marR="9525" marT="9525" marB="0" anchor="ctr">
                    <a:lnL>
                      <a:noFill/>
                    </a:lnL>
                    <a:lnR>
                      <a:noFill/>
                    </a:lnR>
                    <a:lnT>
                      <a:noFill/>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en-US"/>
                    </a:p>
                  </a:txBody>
                  <a:tcPr/>
                </a:tc>
                <a:tc hMerge="1">
                  <a:txBody>
                    <a:bodyPr/>
                    <a:lstStyle/>
                    <a:p>
                      <a:pPr algn="ctr" rtl="0" fontAlgn="ctr"/>
                      <a:endParaRPr lang="en-US" sz="1000" b="1" i="0" u="none" strike="noStrike" baseline="30000" dirty="0">
                        <a:solidFill>
                          <a:srgbClr val="FFFFFF"/>
                        </a:solidFill>
                        <a:effectLst/>
                        <a:latin typeface="Arial" panose="020B0604020202020204" pitchFamily="34" charset="0"/>
                      </a:endParaRPr>
                    </a:p>
                  </a:txBody>
                  <a:tcPr marL="9525" marR="9525" marT="9525" marB="0" anchor="ctr">
                    <a:lnL>
                      <a:noFill/>
                    </a:lnL>
                    <a:lnR>
                      <a:noFill/>
                    </a:lnR>
                    <a:lnT>
                      <a:noFill/>
                    </a:lnT>
                    <a:lnB>
                      <a:noFill/>
                    </a:lnB>
                    <a:solidFill>
                      <a:srgbClr val="646464"/>
                    </a:solid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endParaRPr lang="en-US" sz="800" b="1" i="0" u="none" strike="noStrike" dirty="0">
                        <a:solidFill>
                          <a:srgbClr val="FFFFFF"/>
                        </a:solidFill>
                        <a:effectLst/>
                        <a:latin typeface="Arial" panose="020B0604020202020204" pitchFamily="34" charset="0"/>
                      </a:endParaRPr>
                    </a:p>
                  </a:txBody>
                  <a:tcPr marL="9525" marR="9525" marT="9525" marB="0" anchor="ctr">
                    <a:lnL>
                      <a:noFill/>
                    </a:lnL>
                    <a:lnR>
                      <a:noFill/>
                    </a:lnR>
                    <a:lnT>
                      <a:noFill/>
                    </a:lnT>
                    <a:lnB>
                      <a:noFill/>
                    </a:lnB>
                    <a:solidFill>
                      <a:schemeClr val="accent1"/>
                    </a:solidFill>
                  </a:tcPr>
                </a:tc>
                <a:tc gridSpan="3">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00" b="1" i="0" u="none" strike="noStrike" dirty="0">
                          <a:solidFill>
                            <a:srgbClr val="FFFFFF"/>
                          </a:solidFill>
                          <a:effectLst/>
                          <a:latin typeface="Arial" panose="020B0604020202020204" pitchFamily="34" charset="0"/>
                        </a:rPr>
                        <a:t>Q4 2019</a:t>
                      </a:r>
                    </a:p>
                  </a:txBody>
                  <a:tcPr marL="9525" marR="9525" marT="9525" marB="0" anchor="ctr">
                    <a:lnL>
                      <a:noFill/>
                    </a:lnL>
                    <a:lnR>
                      <a:noFill/>
                    </a:lnR>
                    <a:lnT>
                      <a:noFill/>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en-US"/>
                    </a:p>
                  </a:txBody>
                  <a:tcPr/>
                </a:tc>
                <a:tc hMerge="1">
                  <a:txBody>
                    <a:bodyPr/>
                    <a:lstStyle/>
                    <a:p>
                      <a:pPr algn="ctr" rtl="0" fontAlgn="ctr"/>
                      <a:endParaRPr lang="en-US" sz="1000" b="1" i="0" u="none" strike="noStrike" baseline="30000" dirty="0">
                        <a:solidFill>
                          <a:srgbClr val="FFFFFF"/>
                        </a:solidFill>
                        <a:effectLst/>
                        <a:latin typeface="Arial" panose="020B0604020202020204" pitchFamily="34" charset="0"/>
                      </a:endParaRPr>
                    </a:p>
                  </a:txBody>
                  <a:tcPr marL="9525" marR="9525" marT="9525" marB="0" anchor="ctr">
                    <a:lnL>
                      <a:noFill/>
                    </a:lnL>
                    <a:lnR>
                      <a:noFill/>
                    </a:lnR>
                    <a:lnT>
                      <a:noFill/>
                    </a:lnT>
                    <a:lnB>
                      <a:noFill/>
                    </a:lnB>
                    <a:solidFill>
                      <a:schemeClr val="accent1"/>
                    </a:solid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endParaRPr lang="en-US" sz="800" b="1" i="0" u="none" strike="noStrike" dirty="0">
                        <a:solidFill>
                          <a:srgbClr val="FFFFFF"/>
                        </a:solidFill>
                        <a:effectLst/>
                        <a:latin typeface="Arial" panose="020B0604020202020204" pitchFamily="34" charset="0"/>
                      </a:endParaRPr>
                    </a:p>
                  </a:txBody>
                  <a:tcPr marL="9525" marR="9525" marT="9525" marB="0" anchor="ctr">
                    <a:lnL>
                      <a:noFill/>
                    </a:lnL>
                    <a:lnR>
                      <a:noFill/>
                    </a:lnR>
                    <a:lnT>
                      <a:noFill/>
                    </a:lnT>
                    <a:lnB>
                      <a:noFill/>
                    </a:lnB>
                    <a:solidFill>
                      <a:schemeClr val="accent1"/>
                    </a:solidFill>
                  </a:tcPr>
                </a:tc>
                <a:tc gridSpan="3">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00" b="1" i="0" u="none" strike="noStrike" dirty="0">
                          <a:solidFill>
                            <a:srgbClr val="FFFFFF"/>
                          </a:solidFill>
                          <a:effectLst/>
                          <a:latin typeface="Arial" panose="020B0604020202020204" pitchFamily="34" charset="0"/>
                        </a:rPr>
                        <a:t>October 2020</a:t>
                      </a:r>
                    </a:p>
                  </a:txBody>
                  <a:tcPr marL="9525" marR="9525" marT="9525" marB="0" anchor="ctr">
                    <a:lnL>
                      <a:noFill/>
                    </a:lnL>
                    <a:lnR>
                      <a:noFill/>
                    </a:lnR>
                    <a:lnT>
                      <a:noFill/>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en-US"/>
                    </a:p>
                  </a:txBody>
                  <a:tcPr/>
                </a:tc>
                <a:tc hMerge="1">
                  <a:txBody>
                    <a:bodyPr/>
                    <a:lstStyle/>
                    <a:p>
                      <a:pPr algn="ctr" rtl="0" fontAlgn="ctr"/>
                      <a:endParaRPr lang="en-US" sz="1000" b="1" i="0" u="none" strike="noStrike" baseline="30000" dirty="0">
                        <a:solidFill>
                          <a:srgbClr val="FFFFFF"/>
                        </a:solidFill>
                        <a:effectLst/>
                        <a:latin typeface="Arial" panose="020B0604020202020204" pitchFamily="34" charset="0"/>
                      </a:endParaRPr>
                    </a:p>
                  </a:txBody>
                  <a:tcPr marL="9525" marR="9525" marT="9525" marB="0" anchor="ctr">
                    <a:lnL>
                      <a:noFill/>
                    </a:lnL>
                    <a:lnR>
                      <a:noFill/>
                    </a:lnR>
                    <a:lnT>
                      <a:noFill/>
                    </a:lnT>
                    <a:lnB>
                      <a:noFill/>
                    </a:lnB>
                    <a:solidFill>
                      <a:schemeClr val="accent4"/>
                    </a:solidFill>
                  </a:tcPr>
                </a:tc>
                <a:extLst>
                  <a:ext uri="{0D108BD9-81ED-4DB2-BD59-A6C34878D82A}">
                    <a16:rowId xmlns:a16="http://schemas.microsoft.com/office/drawing/2014/main" val="2198460404"/>
                  </a:ext>
                </a:extLst>
              </a:tr>
              <a:tr h="274320">
                <a:tc>
                  <a:txBody>
                    <a:bodyPr/>
                    <a:lstStyle/>
                    <a:p>
                      <a:pPr algn="l" rtl="0" fontAlgn="ctr"/>
                      <a:endParaRPr lang="en-US" sz="800" b="1" i="0" u="none" strike="noStrike" dirty="0">
                        <a:solidFill>
                          <a:srgbClr val="FFFFFF"/>
                        </a:solidFill>
                        <a:effectLst/>
                        <a:latin typeface="Arial" panose="020B0604020202020204" pitchFamily="34" charset="0"/>
                      </a:endParaRPr>
                    </a:p>
                  </a:txBody>
                  <a:tcPr marL="85725" marR="9525" marT="9525" marB="0" anchor="ctr">
                    <a:lnL>
                      <a:noFill/>
                    </a:lnL>
                    <a:lnR>
                      <a:noFill/>
                    </a:lnR>
                    <a:lnT>
                      <a:noFill/>
                    </a:lnT>
                    <a:lnB>
                      <a:noFill/>
                    </a:lnB>
                    <a:solidFill>
                      <a:schemeClr val="accent1"/>
                    </a:solidFill>
                  </a:tcPr>
                </a:tc>
                <a:tc>
                  <a:txBody>
                    <a:bodyPr/>
                    <a:lstStyle/>
                    <a:p>
                      <a:pPr algn="ctr" rtl="0" fontAlgn="ctr"/>
                      <a:r>
                        <a:rPr lang="en-US" sz="800" b="1" i="0" u="none" strike="noStrike" dirty="0">
                          <a:solidFill>
                            <a:srgbClr val="FFFFFF"/>
                          </a:solidFill>
                          <a:effectLst/>
                          <a:latin typeface="Arial" panose="020B0604020202020204" pitchFamily="34" charset="0"/>
                        </a:rPr>
                        <a:t>GIOIX</a:t>
                      </a: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solidFill>
                      <a:schemeClr val="accent1"/>
                    </a:solid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00" b="1" i="0" u="none" strike="noStrike" spc="0" dirty="0">
                          <a:solidFill>
                            <a:srgbClr val="FFFFFF"/>
                          </a:solidFill>
                          <a:effectLst/>
                          <a:latin typeface="Arial" panose="020B0604020202020204" pitchFamily="34" charset="0"/>
                        </a:rPr>
                        <a:t>Benchmark 1</a:t>
                      </a:r>
                      <a:r>
                        <a:rPr lang="en-US" sz="800" b="1" i="0" u="none" strike="noStrike" spc="0" baseline="30000" dirty="0">
                          <a:solidFill>
                            <a:srgbClr val="FFFFFF"/>
                          </a:solidFill>
                          <a:effectLst/>
                          <a:latin typeface="Arial" panose="020B0604020202020204" pitchFamily="34" charset="0"/>
                        </a:rPr>
                        <a:t>3</a:t>
                      </a: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solidFill>
                      <a:schemeClr val="accent1"/>
                    </a:solidFill>
                  </a:tcPr>
                </a:tc>
                <a:tc>
                  <a:txBody>
                    <a:bodyPr/>
                    <a:lstStyle/>
                    <a:p>
                      <a:pPr algn="ctr" rtl="0" fontAlgn="ctr"/>
                      <a:r>
                        <a:rPr lang="en-US" sz="800" b="1" i="0" u="none" strike="noStrike" spc="0" dirty="0">
                          <a:solidFill>
                            <a:srgbClr val="FFFFFF"/>
                          </a:solidFill>
                          <a:effectLst/>
                          <a:latin typeface="Arial" panose="020B0604020202020204" pitchFamily="34" charset="0"/>
                        </a:rPr>
                        <a:t>Benchmark 2</a:t>
                      </a:r>
                      <a:r>
                        <a:rPr lang="en-US" sz="800" b="1" i="0" u="none" strike="noStrike" spc="0" baseline="30000" dirty="0">
                          <a:solidFill>
                            <a:srgbClr val="FFFFFF"/>
                          </a:solidFill>
                          <a:effectLst/>
                          <a:latin typeface="Arial" panose="020B0604020202020204" pitchFamily="34" charset="0"/>
                        </a:rPr>
                        <a:t>4</a:t>
                      </a: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solidFill>
                      <a:schemeClr val="accent1"/>
                    </a:solidFill>
                  </a:tcPr>
                </a:tc>
                <a:tc>
                  <a:txBody>
                    <a:bodyPr/>
                    <a:lstStyle/>
                    <a:p>
                      <a:pPr algn="ctr" rtl="0" fontAlgn="ctr"/>
                      <a:endParaRPr lang="en-US" sz="800" b="1" i="0" u="none" strike="noStrike" spc="0" dirty="0">
                        <a:solidFill>
                          <a:srgbClr val="FFFFFF"/>
                        </a:solidFill>
                        <a:effectLst/>
                        <a:latin typeface="Arial" panose="020B0604020202020204" pitchFamily="34" charset="0"/>
                      </a:endParaRPr>
                    </a:p>
                  </a:txBody>
                  <a:tcPr marL="9525" marR="9525" marT="9525" marB="0" anchor="ctr">
                    <a:lnL>
                      <a:noFill/>
                    </a:lnL>
                    <a:lnR>
                      <a:noFill/>
                    </a:lnR>
                    <a:lnT>
                      <a:noFill/>
                    </a:lnT>
                    <a:lnB>
                      <a:noFill/>
                    </a:lnB>
                    <a:solidFill>
                      <a:schemeClr val="accent1"/>
                    </a:solidFill>
                  </a:tcPr>
                </a:tc>
                <a:tc>
                  <a:txBody>
                    <a:bodyPr/>
                    <a:lstStyle/>
                    <a:p>
                      <a:pPr algn="ctr" rtl="0" fontAlgn="ctr"/>
                      <a:r>
                        <a:rPr lang="en-US" sz="800" b="1" i="0" u="none" strike="noStrike" spc="0" dirty="0">
                          <a:solidFill>
                            <a:srgbClr val="FFFFFF"/>
                          </a:solidFill>
                          <a:effectLst/>
                          <a:latin typeface="Arial" panose="020B0604020202020204" pitchFamily="34" charset="0"/>
                        </a:rPr>
                        <a:t>GIOIX</a:t>
                      </a: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solidFill>
                      <a:schemeClr val="accent1"/>
                    </a:solid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00" b="1" i="0" u="none" strike="noStrike" spc="0" dirty="0">
                          <a:solidFill>
                            <a:srgbClr val="FFFFFF"/>
                          </a:solidFill>
                          <a:effectLst/>
                          <a:latin typeface="Arial" panose="020B0604020202020204" pitchFamily="34" charset="0"/>
                        </a:rPr>
                        <a:t>Benchmark 1</a:t>
                      </a:r>
                      <a:r>
                        <a:rPr lang="en-US" sz="800" b="1" i="0" u="none" strike="noStrike" spc="0" baseline="30000" dirty="0">
                          <a:solidFill>
                            <a:srgbClr val="FFFFFF"/>
                          </a:solidFill>
                          <a:effectLst/>
                          <a:latin typeface="Arial" panose="020B0604020202020204" pitchFamily="34" charset="0"/>
                        </a:rPr>
                        <a:t>3</a:t>
                      </a: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solidFill>
                      <a:schemeClr val="accent1"/>
                    </a:solidFill>
                  </a:tcPr>
                </a:tc>
                <a:tc>
                  <a:txBody>
                    <a:bodyPr/>
                    <a:lstStyle/>
                    <a:p>
                      <a:pPr algn="ctr" rtl="0" fontAlgn="ctr"/>
                      <a:r>
                        <a:rPr lang="en-US" sz="800" b="1" i="0" u="none" strike="noStrike" spc="0" dirty="0">
                          <a:solidFill>
                            <a:srgbClr val="FFFFFF"/>
                          </a:solidFill>
                          <a:effectLst/>
                          <a:latin typeface="Arial" panose="020B0604020202020204" pitchFamily="34" charset="0"/>
                        </a:rPr>
                        <a:t>Benchmark 2</a:t>
                      </a:r>
                      <a:r>
                        <a:rPr lang="en-US" sz="800" b="1" i="0" u="none" strike="noStrike" spc="0" baseline="30000" dirty="0">
                          <a:solidFill>
                            <a:srgbClr val="FFFFFF"/>
                          </a:solidFill>
                          <a:effectLst/>
                          <a:latin typeface="Arial" panose="020B0604020202020204" pitchFamily="34" charset="0"/>
                        </a:rPr>
                        <a:t>4</a:t>
                      </a: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solidFill>
                      <a:schemeClr val="accent1"/>
                    </a:solidFill>
                  </a:tcPr>
                </a:tc>
                <a:tc>
                  <a:txBody>
                    <a:bodyPr/>
                    <a:lstStyle/>
                    <a:p>
                      <a:pPr algn="ctr" rtl="0" fontAlgn="ctr"/>
                      <a:endParaRPr lang="en-US" sz="800" b="1" i="0" u="none" strike="noStrike" spc="0" dirty="0">
                        <a:solidFill>
                          <a:srgbClr val="FFFFFF"/>
                        </a:solidFill>
                        <a:effectLst/>
                        <a:latin typeface="Arial" panose="020B0604020202020204" pitchFamily="34" charset="0"/>
                      </a:endParaRPr>
                    </a:p>
                  </a:txBody>
                  <a:tcPr marL="9525" marR="9525" marT="9525" marB="0" anchor="ctr">
                    <a:lnL>
                      <a:noFill/>
                    </a:lnL>
                    <a:lnR>
                      <a:noFill/>
                    </a:lnR>
                    <a:lnT>
                      <a:noFill/>
                    </a:lnT>
                    <a:lnB>
                      <a:noFill/>
                    </a:lnB>
                    <a:solidFill>
                      <a:schemeClr val="accent1"/>
                    </a:solidFill>
                  </a:tcPr>
                </a:tc>
                <a:tc>
                  <a:txBody>
                    <a:bodyPr/>
                    <a:lstStyle/>
                    <a:p>
                      <a:pPr algn="ctr" rtl="0" fontAlgn="ctr"/>
                      <a:r>
                        <a:rPr lang="en-US" sz="800" b="1" i="0" u="none" strike="noStrike" spc="0" dirty="0">
                          <a:solidFill>
                            <a:srgbClr val="FFFFFF"/>
                          </a:solidFill>
                          <a:effectLst/>
                          <a:latin typeface="Arial" panose="020B0604020202020204" pitchFamily="34" charset="0"/>
                        </a:rPr>
                        <a:t>GIOIX</a:t>
                      </a: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solidFill>
                      <a:schemeClr val="accent1"/>
                    </a:solid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00" b="1" i="0" u="none" strike="noStrike" spc="0" dirty="0">
                          <a:solidFill>
                            <a:srgbClr val="FFFFFF"/>
                          </a:solidFill>
                          <a:effectLst/>
                          <a:latin typeface="Arial" panose="020B0604020202020204" pitchFamily="34" charset="0"/>
                        </a:rPr>
                        <a:t>Benchmark 1</a:t>
                      </a:r>
                      <a:r>
                        <a:rPr lang="en-US" sz="800" b="1" i="0" u="none" strike="noStrike" spc="0" baseline="30000" dirty="0">
                          <a:solidFill>
                            <a:srgbClr val="FFFFFF"/>
                          </a:solidFill>
                          <a:effectLst/>
                          <a:latin typeface="Arial" panose="020B0604020202020204" pitchFamily="34" charset="0"/>
                        </a:rPr>
                        <a:t>3</a:t>
                      </a: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solidFill>
                      <a:schemeClr val="accent1"/>
                    </a:solidFill>
                  </a:tcPr>
                </a:tc>
                <a:tc>
                  <a:txBody>
                    <a:bodyPr/>
                    <a:lstStyle/>
                    <a:p>
                      <a:pPr algn="ctr" rtl="0" fontAlgn="ctr"/>
                      <a:r>
                        <a:rPr lang="en-US" sz="800" b="1" i="0" u="none" strike="noStrike" spc="0" dirty="0">
                          <a:solidFill>
                            <a:srgbClr val="FFFFFF"/>
                          </a:solidFill>
                          <a:effectLst/>
                          <a:latin typeface="Arial" panose="020B0604020202020204" pitchFamily="34" charset="0"/>
                        </a:rPr>
                        <a:t>Benchmark 2</a:t>
                      </a:r>
                      <a:r>
                        <a:rPr lang="en-US" sz="800" b="1" i="0" u="none" strike="noStrike" spc="0" baseline="30000" dirty="0">
                          <a:solidFill>
                            <a:srgbClr val="FFFFFF"/>
                          </a:solidFill>
                          <a:effectLst/>
                          <a:latin typeface="Arial" panose="020B0604020202020204" pitchFamily="34" charset="0"/>
                        </a:rPr>
                        <a:t>4</a:t>
                      </a:r>
                      <a:endParaRPr lang="en-US" sz="800" b="1" i="0" u="none" strike="noStrike" spc="0" dirty="0">
                        <a:solidFill>
                          <a:srgbClr val="FFFFFF"/>
                        </a:solidFill>
                        <a:effectLst/>
                        <a:latin typeface="Arial" panose="020B0604020202020204" pitchFamily="34" charset="0"/>
                      </a:endParaRP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solidFill>
                      <a:schemeClr val="accent1"/>
                    </a:solidFill>
                  </a:tcPr>
                </a:tc>
                <a:extLst>
                  <a:ext uri="{0D108BD9-81ED-4DB2-BD59-A6C34878D82A}">
                    <a16:rowId xmlns:a16="http://schemas.microsoft.com/office/drawing/2014/main" val="3927571900"/>
                  </a:ext>
                </a:extLst>
              </a:tr>
              <a:tr h="240792">
                <a:tc>
                  <a:txBody>
                    <a:bodyPr/>
                    <a:lstStyle/>
                    <a:p>
                      <a:pPr algn="l" rtl="0" fontAlgn="b"/>
                      <a:r>
                        <a:rPr lang="en-US" sz="800" b="0" i="0" u="none" strike="noStrike" dirty="0">
                          <a:solidFill>
                            <a:srgbClr val="646464"/>
                          </a:solidFill>
                          <a:effectLst/>
                          <a:latin typeface="Arial" panose="020B0604020202020204" pitchFamily="34" charset="0"/>
                        </a:rPr>
                        <a:t>OAS</a:t>
                      </a:r>
                    </a:p>
                  </a:txBody>
                  <a:tcPr marL="85725" marR="9525" marT="9525"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646464"/>
                          </a:solidFill>
                          <a:effectLst/>
                          <a:latin typeface="Arial" panose="020B0604020202020204" pitchFamily="34" charset="0"/>
                        </a:rPr>
                        <a:t>557 bps</a:t>
                      </a:r>
                    </a:p>
                  </a:txBody>
                  <a:tcPr marL="9525" marR="9525" marT="9525"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800" dirty="0">
                          <a:effectLst/>
                          <a:latin typeface="Arial" panose="020B0604020202020204" pitchFamily="34" charset="0"/>
                          <a:ea typeface="Calibri" panose="020F0502020204030204" pitchFamily="34" charset="0"/>
                          <a:cs typeface="Arial" panose="020B0604020202020204" pitchFamily="34" charset="0"/>
                        </a:rPr>
                        <a:t>663 bps</a:t>
                      </a:r>
                    </a:p>
                  </a:txBody>
                  <a:tcPr marL="68580" marR="68580" marT="0"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800" dirty="0">
                          <a:effectLst/>
                          <a:latin typeface="Arial" panose="020B0604020202020204" pitchFamily="34" charset="0"/>
                          <a:ea typeface="Calibri" panose="020F0502020204030204" pitchFamily="34" charset="0"/>
                          <a:cs typeface="Arial" panose="020B0604020202020204" pitchFamily="34" charset="0"/>
                        </a:rPr>
                        <a:t>589 bps</a:t>
                      </a:r>
                    </a:p>
                  </a:txBody>
                  <a:tcPr marL="68580" marR="68580" marT="0"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rtl="0" fontAlgn="ctr"/>
                      <a:endParaRPr lang="en-US" sz="800" b="0" i="0" u="none" strike="noStrike" dirty="0">
                        <a:solidFill>
                          <a:schemeClr val="tx1"/>
                        </a:solidFill>
                        <a:effectLst/>
                        <a:latin typeface="Arial" panose="020B0604020202020204" pitchFamily="34" charset="0"/>
                      </a:endParaRPr>
                    </a:p>
                  </a:txBody>
                  <a:tcPr marL="9525" marR="9525" marT="9525"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800" b="0" i="0" u="none" strike="noStrike" dirty="0">
                          <a:solidFill>
                            <a:srgbClr val="646464"/>
                          </a:solidFill>
                          <a:effectLst/>
                          <a:latin typeface="Arial" panose="020B0604020202020204" pitchFamily="34" charset="0"/>
                        </a:rPr>
                        <a:t>148 bps</a:t>
                      </a:r>
                    </a:p>
                  </a:txBody>
                  <a:tcPr marL="0" marR="0" marT="0"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rtl="0" fontAlgn="ctr"/>
                      <a:r>
                        <a:rPr lang="en-US" sz="800" b="0" i="0" u="none" strike="noStrike" dirty="0">
                          <a:solidFill>
                            <a:schemeClr val="tx1"/>
                          </a:solidFill>
                          <a:effectLst/>
                          <a:latin typeface="Arial" panose="020B0604020202020204" pitchFamily="34" charset="0"/>
                        </a:rPr>
                        <a:t>326 bps</a:t>
                      </a:r>
                    </a:p>
                  </a:txBody>
                  <a:tcPr marL="9525" marR="9525" marT="9525"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397 bps</a:t>
                      </a:r>
                    </a:p>
                  </a:txBody>
                  <a:tcPr marL="9525" marR="9525" marT="9525"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b"/>
                      <a:endParaRPr lang="en-US" sz="800" b="0" i="0" u="none" strike="noStrike" dirty="0">
                        <a:solidFill>
                          <a:srgbClr val="565A5C"/>
                        </a:solidFill>
                        <a:effectLst/>
                        <a:latin typeface="Arial" panose="020B0604020202020204" pitchFamily="34" charset="0"/>
                      </a:endParaRPr>
                    </a:p>
                  </a:txBody>
                  <a:tcPr marL="0" marR="0" marT="0"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kern="1200" dirty="0">
                          <a:solidFill>
                            <a:srgbClr val="646464"/>
                          </a:solidFill>
                          <a:effectLst/>
                          <a:latin typeface="Arial" panose="020B0604020202020204" pitchFamily="34" charset="0"/>
                          <a:ea typeface="+mn-ea"/>
                          <a:cs typeface="+mn-cs"/>
                        </a:rPr>
                        <a:t>483 bps</a:t>
                      </a:r>
                    </a:p>
                  </a:txBody>
                  <a:tcPr marL="0" marR="0" marT="0"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fontAlgn="b"/>
                      <a:r>
                        <a:rPr lang="en-US" sz="800" b="0" i="0" u="none" strike="noStrike" kern="1200" dirty="0">
                          <a:solidFill>
                            <a:srgbClr val="646464"/>
                          </a:solidFill>
                          <a:effectLst/>
                          <a:latin typeface="Arial" panose="020B0604020202020204" pitchFamily="34" charset="0"/>
                          <a:ea typeface="+mn-ea"/>
                          <a:cs typeface="+mn-cs"/>
                        </a:rPr>
                        <a:t>509 bps</a:t>
                      </a:r>
                    </a:p>
                  </a:txBody>
                  <a:tcPr marL="0" marR="0" marT="0"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fontAlgn="b"/>
                      <a:r>
                        <a:rPr lang="en-US" sz="800" b="0" i="0" u="none" strike="noStrike" kern="1200" dirty="0">
                          <a:solidFill>
                            <a:srgbClr val="646464"/>
                          </a:solidFill>
                          <a:effectLst/>
                          <a:latin typeface="Arial" panose="020B0604020202020204" pitchFamily="34" charset="0"/>
                          <a:ea typeface="+mn-ea"/>
                          <a:cs typeface="+mn-cs"/>
                        </a:rPr>
                        <a:t>505 bps</a:t>
                      </a:r>
                    </a:p>
                  </a:txBody>
                  <a:tcPr marL="0" marR="0" marT="0" marB="0" anchor="ctr">
                    <a:lnL>
                      <a:noFill/>
                    </a:lnL>
                    <a:lnR>
                      <a:noFill/>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30267009"/>
                  </a:ext>
                </a:extLst>
              </a:tr>
              <a:tr h="240792">
                <a:tc>
                  <a:txBody>
                    <a:bodyPr/>
                    <a:lstStyle/>
                    <a:p>
                      <a:pPr algn="l" rtl="0" fontAlgn="b"/>
                      <a:r>
                        <a:rPr lang="en-US" sz="800" b="0" i="0" u="none" strike="noStrike" dirty="0">
                          <a:solidFill>
                            <a:srgbClr val="646464"/>
                          </a:solidFill>
                          <a:effectLst/>
                          <a:latin typeface="Arial" panose="020B0604020202020204" pitchFamily="34" charset="0"/>
                        </a:rPr>
                        <a:t>Spread Duration</a:t>
                      </a:r>
                    </a:p>
                  </a:txBody>
                  <a:tcPr marL="857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fontAlgn="b"/>
                      <a:r>
                        <a:rPr lang="en-US" sz="800" b="0" i="0" u="none" strike="noStrike" dirty="0">
                          <a:solidFill>
                            <a:srgbClr val="646464"/>
                          </a:solidFill>
                          <a:effectLst/>
                          <a:latin typeface="Arial" panose="020B0604020202020204" pitchFamily="34" charset="0"/>
                        </a:rPr>
                        <a:t>4.3 years</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800" dirty="0">
                          <a:effectLst/>
                          <a:latin typeface="Arial" panose="020B0604020202020204" pitchFamily="34" charset="0"/>
                          <a:ea typeface="Calibri" panose="020F0502020204030204" pitchFamily="34" charset="0"/>
                          <a:cs typeface="Arial" panose="020B0604020202020204" pitchFamily="34" charset="0"/>
                        </a:rPr>
                        <a:t>4.2 years</a:t>
                      </a:r>
                    </a:p>
                  </a:txBody>
                  <a:tcPr marL="68580" marR="6858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800" dirty="0">
                          <a:effectLst/>
                          <a:latin typeface="Arial" panose="020B0604020202020204" pitchFamily="34" charset="0"/>
                          <a:ea typeface="Calibri" panose="020F0502020204030204" pitchFamily="34" charset="0"/>
                          <a:cs typeface="Arial" panose="020B0604020202020204" pitchFamily="34" charset="0"/>
                        </a:rPr>
                        <a:t>3.9 years</a:t>
                      </a:r>
                    </a:p>
                  </a:txBody>
                  <a:tcPr marL="68580" marR="6858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rtl="0" fontAlgn="b"/>
                      <a:endParaRPr lang="en-US" sz="800" b="0" i="0" u="none" strike="noStrike" dirty="0">
                        <a:solidFill>
                          <a:schemeClr val="tx1"/>
                        </a:solidFill>
                        <a:effectLst/>
                        <a:latin typeface="Arial" panose="020B0604020202020204" pitchFamily="34" charset="0"/>
                      </a:endParaRP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800" b="0" i="0" u="none" strike="noStrike" dirty="0">
                          <a:solidFill>
                            <a:srgbClr val="646464"/>
                          </a:solidFill>
                          <a:effectLst/>
                          <a:latin typeface="Arial" panose="020B0604020202020204" pitchFamily="34" charset="0"/>
                        </a:rPr>
                        <a:t>0.8 years</a:t>
                      </a:r>
                    </a:p>
                  </a:txBody>
                  <a:tcPr marL="0" marR="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rtl="0" fontAlgn="ctr"/>
                      <a:r>
                        <a:rPr lang="en-US" sz="800" b="0" i="0" u="none" strike="noStrike" dirty="0">
                          <a:solidFill>
                            <a:schemeClr val="tx1"/>
                          </a:solidFill>
                          <a:effectLst/>
                          <a:latin typeface="Arial" panose="020B0604020202020204" pitchFamily="34" charset="0"/>
                        </a:rPr>
                        <a:t>3.1 years</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1.8 years</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b"/>
                      <a:endParaRPr lang="en-US" sz="800" b="0" i="0" u="none" strike="noStrike" dirty="0">
                        <a:solidFill>
                          <a:srgbClr val="565A5C"/>
                        </a:solidFill>
                        <a:effectLst/>
                        <a:latin typeface="Arial" panose="020B0604020202020204" pitchFamily="34" charset="0"/>
                      </a:endParaRPr>
                    </a:p>
                  </a:txBody>
                  <a:tcPr marL="0" marR="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800" b="0" i="0" u="none" strike="noStrike" kern="1200" dirty="0">
                          <a:solidFill>
                            <a:srgbClr val="646464"/>
                          </a:solidFill>
                          <a:effectLst/>
                          <a:latin typeface="Arial" panose="020B0604020202020204" pitchFamily="34" charset="0"/>
                          <a:ea typeface="+mn-ea"/>
                          <a:cs typeface="+mn-cs"/>
                        </a:rPr>
                        <a:t>5.8 years </a:t>
                      </a:r>
                    </a:p>
                  </a:txBody>
                  <a:tcPr marL="0" marR="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fontAlgn="b"/>
                      <a:r>
                        <a:rPr lang="en-US" sz="800" b="0" i="0" u="none" strike="noStrike" kern="1200" dirty="0">
                          <a:solidFill>
                            <a:srgbClr val="646464"/>
                          </a:solidFill>
                          <a:effectLst/>
                          <a:latin typeface="Arial" panose="020B0604020202020204" pitchFamily="34" charset="0"/>
                          <a:ea typeface="+mn-ea"/>
                          <a:cs typeface="+mn-cs"/>
                        </a:rPr>
                        <a:t>4.0 years</a:t>
                      </a:r>
                    </a:p>
                  </a:txBody>
                  <a:tcPr marL="0" marR="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fontAlgn="b"/>
                      <a:r>
                        <a:rPr lang="en-US" sz="800" b="0" i="0" u="none" strike="noStrike" kern="1200" dirty="0">
                          <a:solidFill>
                            <a:srgbClr val="646464"/>
                          </a:solidFill>
                          <a:effectLst/>
                          <a:latin typeface="Arial" panose="020B0604020202020204" pitchFamily="34" charset="0"/>
                          <a:ea typeface="+mn-ea"/>
                          <a:cs typeface="+mn-cs"/>
                        </a:rPr>
                        <a:t>2.7 years</a:t>
                      </a:r>
                    </a:p>
                  </a:txBody>
                  <a:tcPr marL="0" marR="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66973322"/>
                  </a:ext>
                </a:extLst>
              </a:tr>
              <a:tr h="240792">
                <a:tc>
                  <a:txBody>
                    <a:bodyPr/>
                    <a:lstStyle/>
                    <a:p>
                      <a:pPr algn="l" rtl="0" fontAlgn="b"/>
                      <a:r>
                        <a:rPr lang="en-US" sz="800" b="0" i="0" u="none" strike="noStrike" dirty="0">
                          <a:solidFill>
                            <a:srgbClr val="646464"/>
                          </a:solidFill>
                          <a:effectLst/>
                          <a:latin typeface="Arial" panose="020B0604020202020204" pitchFamily="34" charset="0"/>
                        </a:rPr>
                        <a:t>% BIG Total</a:t>
                      </a:r>
                    </a:p>
                  </a:txBody>
                  <a:tcPr marL="857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rtl="0" fontAlgn="ctr"/>
                      <a:r>
                        <a:rPr lang="en-US" sz="800" b="0" i="0" u="none" strike="noStrike" dirty="0">
                          <a:solidFill>
                            <a:schemeClr val="tx1"/>
                          </a:solidFill>
                          <a:effectLst/>
                          <a:latin typeface="Arial" panose="020B0604020202020204" pitchFamily="34" charset="0"/>
                        </a:rPr>
                        <a:t>48.7%</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100.0%</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96.0%</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b"/>
                      <a:endParaRPr lang="en-US" sz="800" b="0" i="0" u="none" strike="noStrike" dirty="0">
                        <a:solidFill>
                          <a:schemeClr val="tx1"/>
                        </a:solidFill>
                        <a:effectLst/>
                        <a:latin typeface="Arial" panose="020B0604020202020204" pitchFamily="34" charset="0"/>
                      </a:endParaRP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800" b="0" i="0" u="none" strike="noStrike" dirty="0">
                          <a:solidFill>
                            <a:schemeClr val="tx1"/>
                          </a:solidFill>
                          <a:effectLst/>
                          <a:latin typeface="Arial" panose="020B0604020202020204" pitchFamily="34" charset="0"/>
                        </a:rPr>
                        <a:t>17.8%</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100.0%</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95.0%</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b"/>
                      <a:endParaRPr lang="en-US" sz="800" b="0" i="0" u="none" strike="noStrike" dirty="0">
                        <a:solidFill>
                          <a:schemeClr val="tx1"/>
                        </a:solidFill>
                        <a:effectLst/>
                        <a:latin typeface="Arial" panose="020B0604020202020204" pitchFamily="34" charset="0"/>
                      </a:endParaRPr>
                    </a:p>
                  </a:txBody>
                  <a:tcPr marL="0" marR="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0" i="0" u="none" strike="noStrike" kern="1200" dirty="0">
                          <a:solidFill>
                            <a:schemeClr val="tx1"/>
                          </a:solidFill>
                          <a:effectLst/>
                          <a:latin typeface="Arial" panose="020B0604020202020204" pitchFamily="34" charset="0"/>
                          <a:ea typeface="+mn-ea"/>
                          <a:cs typeface="+mn-cs"/>
                        </a:rPr>
                        <a:t>48.4%</a:t>
                      </a:r>
                    </a:p>
                  </a:txBody>
                  <a:tcPr marL="0" marR="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100.0%</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b"/>
                      <a:r>
                        <a:rPr lang="en-US" sz="800" b="0" i="0" u="none" strike="noStrike" dirty="0">
                          <a:solidFill>
                            <a:schemeClr val="tx1"/>
                          </a:solidFill>
                          <a:effectLst/>
                          <a:latin typeface="Arial" panose="020B0604020202020204" pitchFamily="34" charset="0"/>
                        </a:rPr>
                        <a:t>94.0%</a:t>
                      </a:r>
                    </a:p>
                  </a:txBody>
                  <a:tcPr marL="0" marR="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15645103"/>
                  </a:ext>
                </a:extLst>
              </a:tr>
              <a:tr h="240792">
                <a:tc>
                  <a:txBody>
                    <a:bodyPr/>
                    <a:lstStyle/>
                    <a:p>
                      <a:pPr algn="l" rtl="0" fontAlgn="b"/>
                      <a:r>
                        <a:rPr lang="en-US" sz="800" b="0" i="0" u="none" strike="noStrike" dirty="0">
                          <a:solidFill>
                            <a:srgbClr val="646464"/>
                          </a:solidFill>
                          <a:effectLst/>
                          <a:latin typeface="Arial" panose="020B0604020202020204" pitchFamily="34" charset="0"/>
                        </a:rPr>
                        <a:t>% BIG Corporate</a:t>
                      </a:r>
                    </a:p>
                  </a:txBody>
                  <a:tcPr marL="857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rtl="0" fontAlgn="ctr"/>
                      <a:r>
                        <a:rPr lang="en-US" sz="800" b="0" i="0" u="none" strike="noStrike" dirty="0">
                          <a:solidFill>
                            <a:schemeClr val="tx1"/>
                          </a:solidFill>
                          <a:effectLst/>
                          <a:latin typeface="Arial" panose="020B0604020202020204" pitchFamily="34" charset="0"/>
                        </a:rPr>
                        <a:t>33.7%</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100.0%</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96.0%</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b"/>
                      <a:endParaRPr lang="en-US" sz="800" b="0" i="0" u="none" strike="noStrike" dirty="0">
                        <a:solidFill>
                          <a:schemeClr val="tx1"/>
                        </a:solidFill>
                        <a:effectLst/>
                        <a:latin typeface="Arial" panose="020B0604020202020204" pitchFamily="34" charset="0"/>
                      </a:endParaRP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800" b="0" i="0" u="none" strike="noStrike" dirty="0">
                          <a:solidFill>
                            <a:schemeClr val="tx1"/>
                          </a:solidFill>
                          <a:effectLst/>
                          <a:latin typeface="Arial" panose="020B0604020202020204" pitchFamily="34" charset="0"/>
                        </a:rPr>
                        <a:t>5.1%</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100.0%</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95.0%</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b"/>
                      <a:endParaRPr lang="en-US" sz="800" b="0" i="0" u="none" strike="noStrike" dirty="0">
                        <a:solidFill>
                          <a:schemeClr val="tx1"/>
                        </a:solidFill>
                        <a:effectLst/>
                        <a:latin typeface="Arial" panose="020B0604020202020204" pitchFamily="34" charset="0"/>
                      </a:endParaRPr>
                    </a:p>
                  </a:txBody>
                  <a:tcPr marL="0" marR="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b="0" i="0" u="none" strike="noStrike" kern="1200" dirty="0">
                          <a:solidFill>
                            <a:schemeClr val="tx1"/>
                          </a:solidFill>
                          <a:effectLst/>
                          <a:latin typeface="Arial" panose="020B0604020202020204" pitchFamily="34" charset="0"/>
                          <a:ea typeface="+mn-ea"/>
                          <a:cs typeface="+mn-cs"/>
                        </a:rPr>
                        <a:t>43.1%</a:t>
                      </a:r>
                    </a:p>
                  </a:txBody>
                  <a:tcPr marL="0" marR="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chemeClr val="tx1"/>
                          </a:solidFill>
                          <a:effectLst/>
                          <a:latin typeface="Arial" panose="020B0604020202020204" pitchFamily="34" charset="0"/>
                        </a:rPr>
                        <a:t>100.0%</a:t>
                      </a:r>
                    </a:p>
                  </a:txBody>
                  <a:tcPr marL="9525" marR="9525" marT="9525"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b"/>
                      <a:r>
                        <a:rPr lang="en-US" sz="800" b="0" i="0" u="none" strike="noStrike" dirty="0">
                          <a:solidFill>
                            <a:schemeClr val="tx1"/>
                          </a:solidFill>
                          <a:effectLst/>
                          <a:latin typeface="Arial" panose="020B0604020202020204" pitchFamily="34" charset="0"/>
                        </a:rPr>
                        <a:t>94.0%</a:t>
                      </a:r>
                    </a:p>
                  </a:txBody>
                  <a:tcPr marL="0" marR="0" marT="0" marB="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54046612"/>
                  </a:ext>
                </a:extLst>
              </a:tr>
            </a:tbl>
          </a:graphicData>
        </a:graphic>
      </p:graphicFrame>
    </p:spTree>
    <p:extLst>
      <p:ext uri="{BB962C8B-B14F-4D97-AF65-F5344CB8AC3E}">
        <p14:creationId xmlns:p14="http://schemas.microsoft.com/office/powerpoint/2010/main" val="258668980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Macro Opportunities Fund Risks</a:t>
            </a:r>
          </a:p>
        </p:txBody>
      </p:sp>
      <p:sp>
        <p:nvSpPr>
          <p:cNvPr id="12" name="Slide Number Placeholder 11"/>
          <p:cNvSpPr>
            <a:spLocks noGrp="1"/>
          </p:cNvSpPr>
          <p:nvPr>
            <p:ph type="sldNum" sz="quarter" idx="10"/>
          </p:nvPr>
        </p:nvSpPr>
        <p:spPr/>
        <p:txBody>
          <a:bodyPr/>
          <a:lstStyle/>
          <a:p>
            <a:fld id="{E63499AC-C9B9-4DBA-8CF9-13A3C9258B3A}" type="slidenum">
              <a:rPr lang="en-US" smtClean="0"/>
              <a:pPr/>
              <a:t>31</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sp>
        <p:nvSpPr>
          <p:cNvPr id="9" name="Text Placeholder 1"/>
          <p:cNvSpPr txBox="1">
            <a:spLocks/>
          </p:cNvSpPr>
          <p:nvPr/>
        </p:nvSpPr>
        <p:spPr>
          <a:xfrm>
            <a:off x="454033" y="1234573"/>
            <a:ext cx="8228006" cy="3316162"/>
          </a:xfrm>
          <a:prstGeom prst="rect">
            <a:avLst/>
          </a:prstGeom>
        </p:spPr>
        <p:txBody>
          <a:bodyPr vert="horz" lIns="0" tIns="0" rIns="0" bIns="0" rtlCol="0">
            <a:noAutofit/>
          </a:bodyPr>
          <a:lstStyle>
            <a:lvl1pPr marL="0" indent="0" algn="l" defTabSz="408058" rtl="0" eaLnBrk="1" latinLnBrk="0" hangingPunct="1">
              <a:lnSpc>
                <a:spcPct val="110000"/>
              </a:lnSpc>
              <a:spcBef>
                <a:spcPts val="600"/>
              </a:spcBef>
              <a:spcAft>
                <a:spcPts val="0"/>
              </a:spcAft>
              <a:buFont typeface="Arial"/>
              <a:buNone/>
              <a:defRPr sz="1600" kern="1200">
                <a:solidFill>
                  <a:schemeClr val="tx1"/>
                </a:solidFill>
                <a:latin typeface="+mn-lt"/>
                <a:ea typeface="+mn-ea"/>
                <a:cs typeface="+mn-cs"/>
              </a:defRPr>
            </a:lvl1pPr>
            <a:lvl2pPr marL="173038" indent="-173038"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2pPr>
            <a:lvl3pPr marL="365125" indent="-180975" algn="l" defTabSz="408058" rtl="0" eaLnBrk="1" latinLnBrk="0" hangingPunct="1">
              <a:lnSpc>
                <a:spcPct val="110000"/>
              </a:lnSpc>
              <a:spcBef>
                <a:spcPts val="600"/>
              </a:spcBef>
              <a:spcAft>
                <a:spcPts val="0"/>
              </a:spcAft>
              <a:buClr>
                <a:schemeClr val="tx1"/>
              </a:buClr>
              <a:buSzPct val="80000"/>
              <a:buFont typeface="Arial" pitchFamily="34" charset="0"/>
              <a:buChar char="–"/>
              <a:defRPr sz="1600" kern="1200">
                <a:solidFill>
                  <a:schemeClr val="tx1"/>
                </a:solidFill>
                <a:latin typeface="+mn-lt"/>
                <a:ea typeface="+mn-ea"/>
                <a:cs typeface="+mn-cs"/>
              </a:defRPr>
            </a:lvl3pPr>
            <a:lvl4pPr marL="548640" indent="-182880" algn="l" defTabSz="408058" rtl="0" eaLnBrk="1" latinLnBrk="0" hangingPunct="1">
              <a:lnSpc>
                <a:spcPct val="110000"/>
              </a:lnSpc>
              <a:spcBef>
                <a:spcPts val="600"/>
              </a:spcBef>
              <a:spcAft>
                <a:spcPts val="0"/>
              </a:spcAft>
              <a:buClr>
                <a:schemeClr val="tx1"/>
              </a:buClr>
              <a:buSzPct val="80000"/>
              <a:buFont typeface="Wingdings" panose="05000000000000000000" pitchFamily="2" charset="2"/>
              <a:buChar char=""/>
              <a:defRPr sz="1600" kern="1200">
                <a:solidFill>
                  <a:schemeClr val="tx1"/>
                </a:solidFill>
                <a:latin typeface="+mn-lt"/>
                <a:ea typeface="+mn-ea"/>
                <a:cs typeface="+mn-cs"/>
              </a:defRPr>
            </a:lvl4pPr>
            <a:lvl5pPr marL="739775" indent="-182563" algn="l" defTabSz="408058" rtl="0" eaLnBrk="1" latinLnBrk="0" hangingPunct="1">
              <a:lnSpc>
                <a:spcPct val="110000"/>
              </a:lnSpc>
              <a:spcBef>
                <a:spcPts val="600"/>
              </a:spcBef>
              <a:spcAft>
                <a:spcPts val="0"/>
              </a:spcAft>
              <a:buClr>
                <a:schemeClr val="tx1"/>
              </a:buClr>
              <a:buSzPct val="80000"/>
              <a:buFont typeface="Arial" panose="020B0604020202020204" pitchFamily="34" charset="0"/>
              <a:buChar char="–"/>
              <a:defRPr sz="1600" kern="1200">
                <a:solidFill>
                  <a:schemeClr val="tx1"/>
                </a:solidFill>
                <a:latin typeface="+mn-lt"/>
                <a:ea typeface="+mn-ea"/>
                <a:cs typeface="+mn-cs"/>
              </a:defRPr>
            </a:lvl5pPr>
            <a:lvl6pPr marL="2244316" indent="-204028" algn="l" defTabSz="408058" rtl="0" eaLnBrk="1" latinLnBrk="0" hangingPunct="1">
              <a:spcBef>
                <a:spcPct val="20000"/>
              </a:spcBef>
              <a:buFont typeface="Arial"/>
              <a:buChar char="•"/>
              <a:defRPr sz="1800" kern="1200">
                <a:solidFill>
                  <a:schemeClr val="tx1"/>
                </a:solidFill>
                <a:latin typeface="+mn-lt"/>
                <a:ea typeface="+mn-ea"/>
                <a:cs typeface="+mn-cs"/>
              </a:defRPr>
            </a:lvl6pPr>
            <a:lvl7pPr marL="2652373" indent="-204028" algn="l" defTabSz="408058" rtl="0" eaLnBrk="1" latinLnBrk="0" hangingPunct="1">
              <a:spcBef>
                <a:spcPct val="20000"/>
              </a:spcBef>
              <a:buFont typeface="Arial"/>
              <a:buChar char="•"/>
              <a:defRPr sz="1800" kern="1200">
                <a:solidFill>
                  <a:schemeClr val="tx1"/>
                </a:solidFill>
                <a:latin typeface="+mn-lt"/>
                <a:ea typeface="+mn-ea"/>
                <a:cs typeface="+mn-cs"/>
              </a:defRPr>
            </a:lvl7pPr>
            <a:lvl8pPr marL="3060431" indent="-204028" algn="l" defTabSz="408058" rtl="0" eaLnBrk="1" latinLnBrk="0" hangingPunct="1">
              <a:spcBef>
                <a:spcPct val="20000"/>
              </a:spcBef>
              <a:buFont typeface="Arial"/>
              <a:buChar char="•"/>
              <a:defRPr sz="1800" kern="1200">
                <a:solidFill>
                  <a:schemeClr val="tx1"/>
                </a:solidFill>
                <a:latin typeface="+mn-lt"/>
                <a:ea typeface="+mn-ea"/>
                <a:cs typeface="+mn-cs"/>
              </a:defRPr>
            </a:lvl8pPr>
            <a:lvl9pPr marL="3468488" indent="-204028" algn="l" defTabSz="408058" rtl="0" eaLnBrk="1" latinLnBrk="0" hangingPunct="1">
              <a:spcBef>
                <a:spcPct val="20000"/>
              </a:spcBef>
              <a:buFont typeface="Arial"/>
              <a:buChar char="•"/>
              <a:defRPr sz="1800" kern="1200">
                <a:solidFill>
                  <a:schemeClr val="tx1"/>
                </a:solidFill>
                <a:latin typeface="+mn-lt"/>
                <a:ea typeface="+mn-ea"/>
                <a:cs typeface="+mn-cs"/>
              </a:defRPr>
            </a:lvl9pPr>
          </a:lstStyle>
          <a:p>
            <a:pPr lvl="0" defTabSz="506413" eaLnBrk="0" fontAlgn="base" hangingPunct="0">
              <a:lnSpc>
                <a:spcPct val="100000"/>
              </a:lnSpc>
              <a:spcBef>
                <a:spcPts val="0"/>
              </a:spcBef>
              <a:defRPr/>
            </a:pPr>
            <a:r>
              <a:rPr lang="en-US" sz="1000" b="1" dirty="0">
                <a:solidFill>
                  <a:schemeClr val="accent2"/>
                </a:solidFill>
                <a:latin typeface="Arial Narrow"/>
                <a:ea typeface="MS PGothic"/>
                <a:cs typeface="Arial Narrow"/>
              </a:rPr>
              <a:t>This fund may not be suitable for all investors. </a:t>
            </a:r>
            <a:r>
              <a:rPr lang="en-US" sz="1000" dirty="0">
                <a:solidFill>
                  <a:schemeClr val="accent2"/>
                </a:solidFill>
                <a:latin typeface="Arial Narrow"/>
                <a:ea typeface="MS PGothic"/>
                <a:cs typeface="Arial Narrow"/>
              </a:rPr>
              <a:t>• The Fund’s market value will change in response to interest rate changes and market conditions among other factors. In general, bond prices rise when interest rates fall and vice versa. • The Fund’s exposure to high yield securities may subject the Fund to greater volatility. • The intrinsic value of the underlying stocks in which the Fund invests may never be realized or the stock may decline in value. • When market conditions are deemed appropriate, the Fund may leverage to the full extent permitted by its investment policies and restrictions and applicable law. Leveraging will exaggerate the effect on net asset value of any increase or decrease in the market value of the Fund’s portfolio. • The use of short selling involves increased risks and costs. You risk paying more for a security than you received from its sale. Theoretically, stocks sold short have the risk of unlimited losses. • The Fund may invest in derivative instruments, which may be more volatile and less liquid, increasing the risk of loss when compared to traditional securities. Certain of the derivative instruments are also subject to the risks of counterparty default and adverse tax treatment. • Instruments and strategies (such as borrowing transactions and reverse repurchase agreements) may provide leveraged exposure to a particular investment, which will magnify any gains or losses on those investments. • Investments in reverse repurchase agreements expose the Fund to the many of the same risks as investments in derivatives. • The Fund’s investments in other investment vehicles subject the Fund to those risks and expenses affecting the investment vehicle. • The Fund’s investments in foreign securities carry additional risks when compared to U.S. securities, due to the impact of diplomatic, political or economic developments in the country in question (investments in emerging markets securities are generally subject to an even greater level of risks). • Investments in syndicated bank loans generally offer a floating interest rate and involve special types of risks. •A highly liquid secondary market may not exist for the commodity-linked structured notes the Fund invests in, and there can be no assurance that a highly liquid secondary market will develop. • The Fund’s exposure to the commodity markets may subject the Fund to greater volatility as commodity-linked investments may be affected by changes in overall market movements, commodity index volatility, changes in interest rates or factors affecting a particular industry or commodity such as droughts, floods, weather, embargos, tariffs and international economic, political and regulatory developments. • The Fund’s investments in municipal securities can be affected by events that affect the municipal bond market. • The Fund’s investments in real estate securities subject the Fund to the same risks as direct investments in real estate, which is particularly sensitive to economic downturns. • The Fund’s investments in restricted securities may involve financial and liquidity risk. • You may have a gain or loss when you sell your shares. • It is important to note that the Fund is not guaranteed by the U.S. government. • This Fund is considered non-diversified and can invest a greater portion of its assets in securities of individual issuers than a diversified fund. As a result, changes in the market value of a single security could cause greater fluctuations in the value of fund shares than would occur in a more diversified fund. • Please read the prospectus for more detailed information regarding these and other risks.</a:t>
            </a:r>
          </a:p>
          <a:p>
            <a:pPr lvl="0" defTabSz="506413" eaLnBrk="0" fontAlgn="base" hangingPunct="0">
              <a:lnSpc>
                <a:spcPct val="100000"/>
              </a:lnSpc>
              <a:spcBef>
                <a:spcPts val="0"/>
              </a:spcBef>
              <a:defRPr/>
            </a:pPr>
            <a:endParaRPr lang="en-US" sz="1000" dirty="0">
              <a:solidFill>
                <a:schemeClr val="accent2"/>
              </a:solidFill>
              <a:latin typeface="Arial Narrow"/>
              <a:ea typeface="MS PGothic"/>
              <a:cs typeface="Arial Narrow"/>
            </a:endParaRPr>
          </a:p>
          <a:p>
            <a:pPr lvl="0" defTabSz="506413" eaLnBrk="0" fontAlgn="base" hangingPunct="0">
              <a:lnSpc>
                <a:spcPct val="100000"/>
              </a:lnSpc>
              <a:spcBef>
                <a:spcPts val="0"/>
              </a:spcBef>
              <a:defRPr/>
            </a:pPr>
            <a:endParaRPr lang="en-US" sz="1000" dirty="0">
              <a:solidFill>
                <a:schemeClr val="accent2"/>
              </a:solidFill>
              <a:latin typeface="Arial Narrow"/>
              <a:ea typeface="MS PGothic"/>
              <a:cs typeface="Arial Narrow"/>
            </a:endParaRPr>
          </a:p>
        </p:txBody>
      </p:sp>
    </p:spTree>
    <p:extLst>
      <p:ext uri="{BB962C8B-B14F-4D97-AF65-F5344CB8AC3E}">
        <p14:creationId xmlns:p14="http://schemas.microsoft.com/office/powerpoint/2010/main" val="312339058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Macro Opportunities Fund Performance </a:t>
            </a:r>
            <a:r>
              <a:rPr lang="en-US" sz="1800" dirty="0"/>
              <a:t>(10.31.2020)</a:t>
            </a:r>
            <a:endParaRPr lang="en-US" dirty="0"/>
          </a:p>
        </p:txBody>
      </p:sp>
      <p:sp>
        <p:nvSpPr>
          <p:cNvPr id="12" name="Slide Number Placeholder 11"/>
          <p:cNvSpPr>
            <a:spLocks noGrp="1"/>
          </p:cNvSpPr>
          <p:nvPr>
            <p:ph type="sldNum" sz="quarter" idx="10"/>
          </p:nvPr>
        </p:nvSpPr>
        <p:spPr/>
        <p:txBody>
          <a:bodyPr/>
          <a:lstStyle/>
          <a:p>
            <a:fld id="{E63499AC-C9B9-4DBA-8CF9-13A3C9258B3A}" type="slidenum">
              <a:rPr lang="en-US" smtClean="0"/>
              <a:pPr/>
              <a:t>32</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sp>
        <p:nvSpPr>
          <p:cNvPr id="7" name="Text Placeholder 2"/>
          <p:cNvSpPr>
            <a:spLocks noGrp="1"/>
          </p:cNvSpPr>
          <p:nvPr>
            <p:ph type="body" sz="quarter" idx="4294967295"/>
          </p:nvPr>
        </p:nvSpPr>
        <p:spPr>
          <a:xfrm>
            <a:off x="453392" y="3949927"/>
            <a:ext cx="8232775" cy="863600"/>
          </a:xfrm>
        </p:spPr>
        <p:txBody>
          <a:bodyPr anchor="b">
            <a:noAutofit/>
          </a:bodyPr>
          <a:lstStyle/>
          <a:p>
            <a:pPr>
              <a:lnSpc>
                <a:spcPct val="100000"/>
              </a:lnSpc>
              <a:spcBef>
                <a:spcPts val="0"/>
              </a:spcBef>
            </a:pPr>
            <a:r>
              <a:rPr lang="en-US" sz="800" b="1" i="1" dirty="0">
                <a:latin typeface="Arial Narrow" panose="020B0606020202030204" pitchFamily="34" charset="0"/>
              </a:rPr>
              <a:t>Performance displayed represents past performance, which is no guarantee of future results. Investment return and principal value will fluctuate so that when shares are redeemed, they may be worth more or less than original cost. Current performance may be lower or higher than the performance data quoted. For up-to-date fund performance, including performance current to the most recent month end, please visit our web site at guggenheiminvestments.com</a:t>
            </a:r>
            <a:r>
              <a:rPr lang="en-US" sz="800" i="1" dirty="0">
                <a:latin typeface="Arial Narrow" pitchFamily="34" charset="0"/>
              </a:rPr>
              <a:t>. Load performance reflects maximum sales charges or contingent deferred sales charges (CDSC) as applicable. A Class shares have a maximum sales charge of 4.00%. Effective 10.1.2015, the A Class maximum frontend sales charge was changed from 4.75% to 4.00%. For performance periods that begin prior to 10.1.2015, a 4.75% load was used and for performance periods that begin after 10.1.2015, a 4.00% load was used. C Class shares have a maximum CDSC of 1% for shares redeemed within 12 months of purchase. </a:t>
            </a:r>
            <a:endParaRPr lang="en-US" sz="800" dirty="0">
              <a:latin typeface="Arial Narrow" pitchFamily="34" charset="0"/>
            </a:endParaRPr>
          </a:p>
          <a:p>
            <a:pPr algn="just">
              <a:lnSpc>
                <a:spcPct val="100000"/>
              </a:lnSpc>
              <a:spcBef>
                <a:spcPts val="0"/>
              </a:spcBef>
            </a:pPr>
            <a:r>
              <a:rPr lang="en-US" sz="800" dirty="0">
                <a:latin typeface="Arial Narrow" pitchFamily="34" charset="0"/>
              </a:rPr>
              <a:t>Data is subject to change on a daily basis. Partial year returns are cumulative, not annualized. Returns reflect the reinvestment of dividends. The referenced index is unmanaged and not available for direct investment. Index performance does not reflect transaction costs, fees or expenses. Index Data Source: </a:t>
            </a:r>
            <a:r>
              <a:rPr lang="en-US" sz="800" dirty="0" err="1">
                <a:latin typeface="Arial Narrow" pitchFamily="34" charset="0"/>
              </a:rPr>
              <a:t>FundStation</a:t>
            </a:r>
            <a:r>
              <a:rPr lang="en-US" sz="800" dirty="0">
                <a:latin typeface="Arial Narrow" pitchFamily="34" charset="0"/>
              </a:rPr>
              <a:t>.</a:t>
            </a:r>
          </a:p>
          <a:p>
            <a:pPr marL="114300" indent="-114300">
              <a:lnSpc>
                <a:spcPct val="100000"/>
              </a:lnSpc>
              <a:spcBef>
                <a:spcPts val="0"/>
              </a:spcBef>
            </a:pPr>
            <a:r>
              <a:rPr lang="en-US" sz="800" dirty="0">
                <a:latin typeface="Arial Narrow" pitchFamily="34" charset="0"/>
              </a:rPr>
              <a:t>1 	</a:t>
            </a:r>
            <a:r>
              <a:rPr lang="en-US" sz="800" dirty="0">
                <a:solidFill>
                  <a:srgbClr val="646464"/>
                </a:solidFill>
                <a:latin typeface="Arial Narrow" pitchFamily="34" charset="0"/>
              </a:rPr>
              <a:t> SEC 30-day yield is based on net investment income for the 30-day period ended 10.31.2020, is annualized, and is divided by the offering price at month-end. 2 </a:t>
            </a:r>
            <a:r>
              <a:rPr lang="en-US" sz="800" dirty="0">
                <a:latin typeface="Arial Narrow" pitchFamily="34" charset="0"/>
              </a:rPr>
              <a:t>The advisor has contractually agreed to waive fees and/or reimburse fund expenses until 2.1.2021 to limit the ordinary expenses of the fund. Read the prospectus for more information regarding fees and expenses. 3 Since Inception returns are as of the Fund’s oldest share class. </a:t>
            </a:r>
          </a:p>
        </p:txBody>
      </p:sp>
      <p:graphicFrame>
        <p:nvGraphicFramePr>
          <p:cNvPr id="6" name="Group 164"/>
          <p:cNvGraphicFramePr>
            <a:graphicFrameLocks noGrp="1"/>
          </p:cNvGraphicFramePr>
          <p:nvPr/>
        </p:nvGraphicFramePr>
        <p:xfrm>
          <a:off x="454032" y="1193573"/>
          <a:ext cx="8237749" cy="2448682"/>
        </p:xfrm>
        <a:graphic>
          <a:graphicData uri="http://schemas.openxmlformats.org/drawingml/2006/table">
            <a:tbl>
              <a:tblPr firstRow="1"/>
              <a:tblGrid>
                <a:gridCol w="1463040">
                  <a:extLst>
                    <a:ext uri="{9D8B030D-6E8A-4147-A177-3AD203B41FA5}">
                      <a16:colId xmlns:a16="http://schemas.microsoft.com/office/drawing/2014/main" val="20000"/>
                    </a:ext>
                  </a:extLst>
                </a:gridCol>
                <a:gridCol w="730410">
                  <a:extLst>
                    <a:ext uri="{9D8B030D-6E8A-4147-A177-3AD203B41FA5}">
                      <a16:colId xmlns:a16="http://schemas.microsoft.com/office/drawing/2014/main" val="20001"/>
                    </a:ext>
                  </a:extLst>
                </a:gridCol>
                <a:gridCol w="573681">
                  <a:extLst>
                    <a:ext uri="{9D8B030D-6E8A-4147-A177-3AD203B41FA5}">
                      <a16:colId xmlns:a16="http://schemas.microsoft.com/office/drawing/2014/main" val="20002"/>
                    </a:ext>
                  </a:extLst>
                </a:gridCol>
                <a:gridCol w="575593">
                  <a:extLst>
                    <a:ext uri="{9D8B030D-6E8A-4147-A177-3AD203B41FA5}">
                      <a16:colId xmlns:a16="http://schemas.microsoft.com/office/drawing/2014/main" val="20003"/>
                    </a:ext>
                  </a:extLst>
                </a:gridCol>
                <a:gridCol w="573681">
                  <a:extLst>
                    <a:ext uri="{9D8B030D-6E8A-4147-A177-3AD203B41FA5}">
                      <a16:colId xmlns:a16="http://schemas.microsoft.com/office/drawing/2014/main" val="20004"/>
                    </a:ext>
                  </a:extLst>
                </a:gridCol>
                <a:gridCol w="575593">
                  <a:extLst>
                    <a:ext uri="{9D8B030D-6E8A-4147-A177-3AD203B41FA5}">
                      <a16:colId xmlns:a16="http://schemas.microsoft.com/office/drawing/2014/main" val="20005"/>
                    </a:ext>
                  </a:extLst>
                </a:gridCol>
                <a:gridCol w="740048">
                  <a:extLst>
                    <a:ext uri="{9D8B030D-6E8A-4147-A177-3AD203B41FA5}">
                      <a16:colId xmlns:a16="http://schemas.microsoft.com/office/drawing/2014/main" val="20006"/>
                    </a:ext>
                  </a:extLst>
                </a:gridCol>
                <a:gridCol w="1278217">
                  <a:extLst>
                    <a:ext uri="{9D8B030D-6E8A-4147-A177-3AD203B41FA5}">
                      <a16:colId xmlns:a16="http://schemas.microsoft.com/office/drawing/2014/main" val="328318677"/>
                    </a:ext>
                  </a:extLst>
                </a:gridCol>
                <a:gridCol w="904503">
                  <a:extLst>
                    <a:ext uri="{9D8B030D-6E8A-4147-A177-3AD203B41FA5}">
                      <a16:colId xmlns:a16="http://schemas.microsoft.com/office/drawing/2014/main" val="20007"/>
                    </a:ext>
                  </a:extLst>
                </a:gridCol>
                <a:gridCol w="822983">
                  <a:extLst>
                    <a:ext uri="{9D8B030D-6E8A-4147-A177-3AD203B41FA5}">
                      <a16:colId xmlns:a16="http://schemas.microsoft.com/office/drawing/2014/main" val="20008"/>
                    </a:ext>
                  </a:extLst>
                </a:gridCol>
              </a:tblGrid>
              <a:tr h="324226">
                <a:tc gridSpan="10">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r>
                        <a:rPr kumimoji="0" lang="en-US" sz="1200" b="1" i="0" u="none" strike="noStrike" cap="none" normalizeH="0" baseline="0" dirty="0">
                          <a:ln>
                            <a:noFill/>
                          </a:ln>
                          <a:solidFill>
                            <a:srgbClr val="FFFFFF"/>
                          </a:solidFill>
                          <a:effectLst/>
                          <a:latin typeface="Arial" pitchFamily="34" charset="0"/>
                          <a:cs typeface="Arial" pitchFamily="34" charset="0"/>
                        </a:rPr>
                        <a:t>Average Annual Total Returns</a:t>
                      </a:r>
                    </a:p>
                  </a:txBody>
                  <a:tcPr anchor="ctr" horzOverflow="overflow">
                    <a:lnL>
                      <a:noFill/>
                    </a:lnL>
                    <a:lnR>
                      <a:noFill/>
                    </a:lnR>
                    <a:lnT>
                      <a:noFill/>
                    </a:lnT>
                    <a:lnB w="28575" cap="flat" cmpd="sng" algn="ctr">
                      <a:noFill/>
                      <a:prstDash val="solid"/>
                      <a:round/>
                      <a:headEnd type="none" w="med" len="med"/>
                      <a:tailEnd type="none" w="med" len="med"/>
                    </a:lnB>
                    <a:lnTlToBr>
                      <a:noFill/>
                    </a:lnTlToBr>
                    <a:lnBlToTr>
                      <a:noFill/>
                    </a:lnBlToTr>
                    <a:solidFill>
                      <a:schemeClr val="accent1"/>
                    </a:solidFill>
                  </a:tcPr>
                </a:tc>
                <a:tc hMerge="1">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endParaRPr kumimoji="0" lang="en-US" sz="900" b="0" i="0" u="none" strike="noStrike" cap="none" normalizeH="0" baseline="0">
                        <a:ln>
                          <a:noFill/>
                        </a:ln>
                        <a:solidFill>
                          <a:srgbClr val="000000"/>
                        </a:solidFill>
                        <a:effectLst/>
                        <a:latin typeface="Arial" pitchFamily="34" charset="0"/>
                        <a:cs typeface="Arial" pitchFamily="34" charset="0"/>
                      </a:endParaRPr>
                    </a:p>
                  </a:txBody>
                  <a:tcPr marL="100584" marR="50292" marT="51816" marB="51816" anchor="ctr" horzOverflow="overflow">
                    <a:lnL>
                      <a:noFill/>
                    </a:lnL>
                    <a:lnR>
                      <a:noFill/>
                    </a:lnR>
                    <a:lnT>
                      <a:noFill/>
                    </a:lnT>
                    <a:lnB w="28575" cap="flat" cmpd="sng" algn="ctr">
                      <a:no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endParaRPr kumimoji="0" lang="en-US" sz="900" b="0" i="0" u="none" strike="noStrike" cap="none" normalizeH="0" baseline="0">
                        <a:ln>
                          <a:noFill/>
                        </a:ln>
                        <a:solidFill>
                          <a:srgbClr val="000000"/>
                        </a:solidFill>
                        <a:effectLst/>
                        <a:latin typeface="Arial" pitchFamily="34" charset="0"/>
                        <a:cs typeface="Arial" pitchFamily="34" charset="0"/>
                      </a:endParaRPr>
                    </a:p>
                  </a:txBody>
                  <a:tcPr marL="100584" marR="50292" marT="51816" marB="51816" anchor="ctr" horzOverflow="overflow">
                    <a:lnL>
                      <a:noFill/>
                    </a:lnL>
                    <a:lnR>
                      <a:noFill/>
                    </a:lnR>
                    <a:lnT>
                      <a:noFill/>
                    </a:lnT>
                    <a:lnB w="28575" cap="flat" cmpd="sng" algn="ctr">
                      <a:no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endParaRPr kumimoji="0" lang="en-US" sz="900" b="0" i="0" u="none" strike="noStrike" cap="none" normalizeH="0" baseline="0">
                        <a:ln>
                          <a:noFill/>
                        </a:ln>
                        <a:solidFill>
                          <a:srgbClr val="000000"/>
                        </a:solidFill>
                        <a:effectLst/>
                        <a:latin typeface="Arial" pitchFamily="34" charset="0"/>
                        <a:cs typeface="Arial" pitchFamily="34" charset="0"/>
                      </a:endParaRPr>
                    </a:p>
                  </a:txBody>
                  <a:tcPr marL="100584" marR="50292" marT="51816" marB="51816" anchor="ctr" horzOverflow="overflow">
                    <a:lnL>
                      <a:noFill/>
                    </a:lnL>
                    <a:lnR>
                      <a:noFill/>
                    </a:lnR>
                    <a:lnT>
                      <a:noFill/>
                    </a:lnT>
                    <a:lnB w="28575" cap="flat" cmpd="sng" algn="ctr">
                      <a:noFill/>
                      <a:prstDash val="solid"/>
                      <a:round/>
                      <a:headEnd type="none" w="med" len="med"/>
                      <a:tailEnd type="none" w="med" len="med"/>
                    </a:lnB>
                    <a:lnTlToBr>
                      <a:noFill/>
                    </a:lnTlToBr>
                    <a:lnBlToTr>
                      <a:noFill/>
                    </a:lnBlToTr>
                    <a:solidFill>
                      <a:schemeClr val="tx1"/>
                    </a:solidFill>
                  </a:tcPr>
                </a:tc>
                <a:tc hMerge="1">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endParaRPr kumimoji="0" lang="en-US" sz="900" b="0" i="0" u="none" strike="noStrike" cap="none" normalizeH="0" baseline="0">
                        <a:ln>
                          <a:noFill/>
                        </a:ln>
                        <a:solidFill>
                          <a:srgbClr val="000000"/>
                        </a:solidFill>
                        <a:effectLst/>
                        <a:latin typeface="Arial" pitchFamily="34" charset="0"/>
                        <a:cs typeface="Arial" pitchFamily="34" charset="0"/>
                      </a:endParaRPr>
                    </a:p>
                  </a:txBody>
                  <a:tcPr marL="100584" marR="50292" marT="51816" marB="51816" anchor="ctr" horzOverflow="overflow">
                    <a:lnL>
                      <a:noFill/>
                    </a:lnL>
                    <a:lnR>
                      <a:noFill/>
                    </a:lnR>
                    <a:lnT>
                      <a:noFill/>
                    </a:lnT>
                    <a:lnB w="28575" cap="flat" cmpd="sng" algn="ctr">
                      <a:no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457200">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endParaRPr kumimoji="0" lang="en-US" sz="850" b="1" i="0" u="none" strike="noStrike" cap="none" normalizeH="0" baseline="0" dirty="0">
                        <a:ln>
                          <a:noFill/>
                        </a:ln>
                        <a:solidFill>
                          <a:schemeClr val="accent1"/>
                        </a:solidFill>
                        <a:effectLst/>
                        <a:latin typeface="Arial" pitchFamily="34" charset="0"/>
                        <a:cs typeface="Arial" pitchFamily="34" charset="0"/>
                      </a:endParaRPr>
                    </a:p>
                  </a:txBody>
                  <a:tcPr marT="0" marB="0" anchor="ctr" horzOverflow="overflow">
                    <a:lnL>
                      <a:noFill/>
                    </a:lnL>
                    <a:lnR>
                      <a:noFill/>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1" i="0" u="none" strike="noStrike" cap="none" normalizeH="0" baseline="0" dirty="0">
                          <a:ln>
                            <a:noFill/>
                          </a:ln>
                          <a:solidFill>
                            <a:schemeClr val="accent1"/>
                          </a:solidFill>
                          <a:effectLst/>
                          <a:latin typeface="Arial" pitchFamily="34" charset="0"/>
                          <a:cs typeface="Arial" pitchFamily="34" charset="0"/>
                        </a:rPr>
                        <a:t>3-Month</a:t>
                      </a:r>
                    </a:p>
                  </a:txBody>
                  <a:tcPr marT="0" marB="0" anchor="ctr" horzOverflow="overflow">
                    <a:lnL>
                      <a:noFill/>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1" i="0" u="none" strike="noStrike" cap="none" normalizeH="0" baseline="0" dirty="0">
                          <a:ln>
                            <a:noFill/>
                          </a:ln>
                          <a:solidFill>
                            <a:schemeClr val="accent1"/>
                          </a:solidFill>
                          <a:effectLst/>
                          <a:latin typeface="Arial" pitchFamily="34" charset="0"/>
                          <a:cs typeface="Arial" pitchFamily="34" charset="0"/>
                        </a:rPr>
                        <a:t>YTD</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1" i="0" u="none" strike="noStrike" cap="none" normalizeH="0" baseline="0" dirty="0">
                          <a:ln>
                            <a:noFill/>
                          </a:ln>
                          <a:solidFill>
                            <a:schemeClr val="accent1"/>
                          </a:solidFill>
                          <a:effectLst/>
                          <a:latin typeface="Arial" pitchFamily="34" charset="0"/>
                          <a:cs typeface="Arial" pitchFamily="34" charset="0"/>
                        </a:rPr>
                        <a:t>1-Year</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1" i="0" u="none" strike="noStrike" cap="none" normalizeH="0" baseline="0" dirty="0">
                          <a:ln>
                            <a:noFill/>
                          </a:ln>
                          <a:solidFill>
                            <a:schemeClr val="accent1"/>
                          </a:solidFill>
                          <a:effectLst/>
                          <a:latin typeface="Arial" pitchFamily="34" charset="0"/>
                          <a:cs typeface="Arial" pitchFamily="34" charset="0"/>
                        </a:rPr>
                        <a:t>3-Year</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1" i="0" u="none" strike="noStrike" cap="none" normalizeH="0" baseline="0" dirty="0">
                          <a:ln>
                            <a:noFill/>
                          </a:ln>
                          <a:solidFill>
                            <a:schemeClr val="accent1"/>
                          </a:solidFill>
                          <a:effectLst/>
                          <a:latin typeface="Arial" pitchFamily="34" charset="0"/>
                          <a:cs typeface="Arial" pitchFamily="34" charset="0"/>
                        </a:rPr>
                        <a:t>5-Year</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1" i="0" u="none" strike="noStrike" cap="none" normalizeH="0" baseline="0" dirty="0">
                          <a:ln>
                            <a:noFill/>
                          </a:ln>
                          <a:solidFill>
                            <a:schemeClr val="accent1"/>
                          </a:solidFill>
                          <a:effectLst/>
                          <a:latin typeface="Arial" pitchFamily="34" charset="0"/>
                          <a:cs typeface="Arial" pitchFamily="34" charset="0"/>
                        </a:rPr>
                        <a:t>Since Fund </a:t>
                      </a:r>
                      <a:br>
                        <a:rPr kumimoji="0" lang="en-US" sz="850" b="1" i="0" u="none" strike="noStrike" cap="none" normalizeH="0" baseline="0" dirty="0">
                          <a:ln>
                            <a:noFill/>
                          </a:ln>
                          <a:solidFill>
                            <a:schemeClr val="accent1"/>
                          </a:solidFill>
                          <a:effectLst/>
                          <a:latin typeface="Arial" pitchFamily="34" charset="0"/>
                          <a:cs typeface="Arial" pitchFamily="34" charset="0"/>
                        </a:rPr>
                      </a:br>
                      <a:r>
                        <a:rPr kumimoji="0" lang="en-US" sz="850" b="1" i="0" u="none" strike="noStrike" cap="none" normalizeH="0" baseline="0" dirty="0">
                          <a:ln>
                            <a:noFill/>
                          </a:ln>
                          <a:solidFill>
                            <a:schemeClr val="accent1"/>
                          </a:solidFill>
                          <a:effectLst/>
                          <a:latin typeface="Arial" pitchFamily="34" charset="0"/>
                          <a:cs typeface="Arial" pitchFamily="34" charset="0"/>
                        </a:rPr>
                        <a:t>Inception</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lang="en-US" sz="850" b="1" i="0" u="none" strike="noStrike" dirty="0">
                          <a:solidFill>
                            <a:srgbClr val="53284F"/>
                          </a:solidFill>
                          <a:effectLst/>
                          <a:latin typeface="Arial" panose="020B0604020202020204" pitchFamily="34" charset="0"/>
                        </a:rPr>
                        <a:t>SEC 30-Day Yield</a:t>
                      </a:r>
                      <a:r>
                        <a:rPr lang="en-US" sz="850" b="1" i="0" u="none" strike="noStrike" baseline="30000" dirty="0">
                          <a:solidFill>
                            <a:srgbClr val="53284F"/>
                          </a:solidFill>
                          <a:effectLst/>
                          <a:latin typeface="Arial" panose="020B0604020202020204" pitchFamily="34" charset="0"/>
                        </a:rPr>
                        <a:t>1</a:t>
                      </a:r>
                      <a:br>
                        <a:rPr lang="en-US" sz="850" b="1" i="0" u="none" strike="noStrike" dirty="0">
                          <a:solidFill>
                            <a:srgbClr val="53284F"/>
                          </a:solidFill>
                          <a:effectLst/>
                          <a:latin typeface="Arial" panose="020B0604020202020204" pitchFamily="34" charset="0"/>
                        </a:rPr>
                      </a:br>
                      <a:r>
                        <a:rPr lang="en-US" sz="850" b="1" i="0" u="none" strike="noStrike" dirty="0">
                          <a:solidFill>
                            <a:srgbClr val="53284F"/>
                          </a:solidFill>
                          <a:effectLst/>
                          <a:latin typeface="Arial" panose="020B0604020202020204" pitchFamily="34" charset="0"/>
                        </a:rPr>
                        <a:t>Subsidized/</a:t>
                      </a:r>
                      <a:br>
                        <a:rPr lang="en-US" sz="850" b="1" i="0" u="none" strike="noStrike" dirty="0">
                          <a:solidFill>
                            <a:srgbClr val="53284F"/>
                          </a:solidFill>
                          <a:effectLst/>
                          <a:latin typeface="Arial" panose="020B0604020202020204" pitchFamily="34" charset="0"/>
                        </a:rPr>
                      </a:br>
                      <a:r>
                        <a:rPr lang="en-US" sz="850" b="1" i="0" u="none" strike="noStrike" dirty="0">
                          <a:solidFill>
                            <a:srgbClr val="53284F"/>
                          </a:solidFill>
                          <a:effectLst/>
                          <a:latin typeface="Arial" panose="020B0604020202020204" pitchFamily="34" charset="0"/>
                        </a:rPr>
                        <a:t>Unsubsidized</a:t>
                      </a:r>
                      <a:endParaRPr kumimoji="0" lang="en-US" sz="850" b="1" i="0" u="none" strike="noStrike" cap="none" normalizeH="0" baseline="30000" dirty="0">
                        <a:ln>
                          <a:noFill/>
                        </a:ln>
                        <a:solidFill>
                          <a:schemeClr val="accent1"/>
                        </a:solidFill>
                        <a:effectLst/>
                        <a:latin typeface="Arial" pitchFamily="34" charset="0"/>
                        <a:cs typeface="Arial" pitchFamily="34" charset="0"/>
                      </a:endParaRP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1" i="0" u="none" strike="noStrike" cap="none" normalizeH="0" baseline="0" dirty="0">
                          <a:ln>
                            <a:noFill/>
                          </a:ln>
                          <a:solidFill>
                            <a:schemeClr val="accent1"/>
                          </a:solidFill>
                          <a:effectLst/>
                          <a:latin typeface="Arial" pitchFamily="34" charset="0"/>
                          <a:cs typeface="Arial" pitchFamily="34" charset="0"/>
                        </a:rPr>
                        <a:t>Gross/Net </a:t>
                      </a:r>
                      <a:br>
                        <a:rPr kumimoji="0" lang="en-US" sz="850" b="1" i="0" u="none" strike="noStrike" cap="none" normalizeH="0" baseline="0" dirty="0">
                          <a:ln>
                            <a:noFill/>
                          </a:ln>
                          <a:solidFill>
                            <a:schemeClr val="accent1"/>
                          </a:solidFill>
                          <a:effectLst/>
                          <a:latin typeface="Arial" pitchFamily="34" charset="0"/>
                          <a:cs typeface="Arial" pitchFamily="34" charset="0"/>
                        </a:rPr>
                      </a:br>
                      <a:r>
                        <a:rPr kumimoji="0" lang="en-US" sz="850" b="1" i="0" u="none" strike="noStrike" cap="none" normalizeH="0" baseline="0" dirty="0">
                          <a:ln>
                            <a:noFill/>
                          </a:ln>
                          <a:solidFill>
                            <a:schemeClr val="accent1"/>
                          </a:solidFill>
                          <a:effectLst/>
                          <a:latin typeface="Arial" pitchFamily="34" charset="0"/>
                          <a:cs typeface="Arial" pitchFamily="34" charset="0"/>
                        </a:rPr>
                        <a:t>Expense Ratio</a:t>
                      </a:r>
                      <a:r>
                        <a:rPr kumimoji="0" lang="en-US" sz="850" b="1" i="0" u="none" strike="noStrike" cap="none" normalizeH="0" baseline="30000" dirty="0">
                          <a:ln>
                            <a:noFill/>
                          </a:ln>
                          <a:solidFill>
                            <a:schemeClr val="accent1"/>
                          </a:solidFill>
                          <a:effectLst/>
                          <a:latin typeface="Arial" pitchFamily="34" charset="0"/>
                          <a:cs typeface="Arial" pitchFamily="34" charset="0"/>
                        </a:rPr>
                        <a:t>2</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1" i="0" u="none" strike="noStrike" cap="none" normalizeH="0" baseline="0" dirty="0">
                          <a:ln>
                            <a:noFill/>
                          </a:ln>
                          <a:solidFill>
                            <a:schemeClr val="accent1"/>
                          </a:solidFill>
                          <a:effectLst/>
                          <a:latin typeface="Arial" pitchFamily="34" charset="0"/>
                          <a:cs typeface="Arial" pitchFamily="34" charset="0"/>
                        </a:rPr>
                        <a:t>Fund </a:t>
                      </a:r>
                      <a:br>
                        <a:rPr kumimoji="0" lang="en-US" sz="850" b="1" i="0" u="none" strike="noStrike" cap="none" normalizeH="0" baseline="0" dirty="0">
                          <a:ln>
                            <a:noFill/>
                          </a:ln>
                          <a:solidFill>
                            <a:schemeClr val="accent1"/>
                          </a:solidFill>
                          <a:effectLst/>
                          <a:latin typeface="Arial" pitchFamily="34" charset="0"/>
                          <a:cs typeface="Arial" pitchFamily="34" charset="0"/>
                        </a:rPr>
                      </a:br>
                      <a:r>
                        <a:rPr kumimoji="0" lang="en-US" sz="850" b="1" i="0" u="none" strike="noStrike" cap="none" normalizeH="0" baseline="0" dirty="0">
                          <a:ln>
                            <a:noFill/>
                          </a:ln>
                          <a:solidFill>
                            <a:schemeClr val="accent1"/>
                          </a:solidFill>
                          <a:effectLst/>
                          <a:latin typeface="Arial" pitchFamily="34" charset="0"/>
                          <a:cs typeface="Arial" pitchFamily="34" charset="0"/>
                        </a:rPr>
                        <a:t>Inception Date</a:t>
                      </a:r>
                    </a:p>
                  </a:txBody>
                  <a:tcPr marT="0" marB="0" anchor="ctr" horzOverflow="overflow">
                    <a:lnL w="12700" cap="flat" cmpd="sng" algn="ctr">
                      <a:noFill/>
                      <a:prstDash val="solid"/>
                      <a:round/>
                      <a:headEnd type="none" w="med" len="med"/>
                      <a:tailEnd type="none" w="med" len="med"/>
                    </a:lnL>
                    <a:lnR>
                      <a:noFill/>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Institutional </a:t>
                      </a:r>
                    </a:p>
                  </a:txBody>
                  <a:tcPr marT="0" marB="0" anchor="ctr" horzOverflow="overflow">
                    <a:lnL>
                      <a:noFill/>
                    </a:lnL>
                    <a:lnR>
                      <a:noFill/>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2.61%</a:t>
                      </a:r>
                    </a:p>
                  </a:txBody>
                  <a:tcPr marL="9525" marR="9525" marT="0" marB="0" anchor="ctr">
                    <a:lnL>
                      <a:noFill/>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5.91%</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6.16%</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3.12%</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4.53%</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5.30%</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2.99%/2.86%</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1.18%/1.02%</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11.30.2011</a:t>
                      </a:r>
                    </a:p>
                  </a:txBody>
                  <a:tcPr marL="0" marR="0" marT="0" marB="0" anchor="ctr" horzOverflow="overflow">
                    <a:lnL w="12700" cap="flat" cmpd="sng" algn="ctr">
                      <a:noFill/>
                      <a:prstDash val="solid"/>
                      <a:round/>
                      <a:headEnd type="none" w="med" len="med"/>
                      <a:tailEnd type="none" w="med" len="med"/>
                    </a:lnL>
                    <a:lnR>
                      <a:noFill/>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0" i="0" u="none" strike="noStrike" cap="none" normalizeH="0" baseline="0" dirty="0">
                          <a:ln>
                            <a:noFill/>
                          </a:ln>
                          <a:solidFill>
                            <a:schemeClr val="tx1"/>
                          </a:solidFill>
                          <a:effectLst/>
                          <a:latin typeface="Arial" pitchFamily="34" charset="0"/>
                          <a:cs typeface="Arial" pitchFamily="34" charset="0"/>
                        </a:rPr>
                        <a:t>A Class (No Load)</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2.55%</a:t>
                      </a:r>
                    </a:p>
                  </a:txBody>
                  <a:tcPr marL="9525" marR="9525" marT="0"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5.57%</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5.79%</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2.72%</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4.14%</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4.92%</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2.47%/2.47%</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1.52%/1.43%</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11.30.2011</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A Class (Load)</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(1.54%)</a:t>
                      </a:r>
                    </a:p>
                  </a:txBody>
                  <a:tcPr marL="9525" marR="9525" marT="0"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1.35%</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1.57%</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1.34%</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3.29%</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4.34%</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2.47%/2.47%</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1.52%/1.43%</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11.30.2011</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C Class (No Load)</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2.33%</a:t>
                      </a:r>
                    </a:p>
                  </a:txBody>
                  <a:tcPr marL="9525" marR="9525" marT="0"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4.91%</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4.96%</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1.95%</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3.36%</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4.15%</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1.83%/1.82%</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2.25%/2.18%</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11.30.2011</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C Class (Load)</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1.33%</a:t>
                      </a:r>
                    </a:p>
                  </a:txBody>
                  <a:tcPr marL="9525" marR="9525" marT="0"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3.91%</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3.96%</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1.95%</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3.36%</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4.15%</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1.83%/1.82%</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2.25%/2.18%</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11.30.2011</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P Class</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2.55%</a:t>
                      </a:r>
                    </a:p>
                  </a:txBody>
                  <a:tcPr marL="9525" marR="9525" marT="0"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5.56%</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5.78%</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2.72%</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4.16%</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3.55%</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2.57%/2.56%</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lang="en-US" sz="850" b="0" i="0" u="none" strike="noStrike" kern="1200" dirty="0">
                          <a:solidFill>
                            <a:schemeClr val="tx1"/>
                          </a:solidFill>
                          <a:effectLst/>
                          <a:latin typeface="+mn-lt"/>
                          <a:ea typeface="+mn-ea"/>
                          <a:cs typeface="+mn-cs"/>
                        </a:rPr>
                        <a:t>1.51%/1.43%</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5.1.2015</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R6 Class</a:t>
                      </a:r>
                      <a:endParaRPr kumimoji="0" lang="en-US" sz="850" b="0" i="0" u="none" strike="noStrike" cap="none" normalizeH="0" baseline="30000" dirty="0">
                        <a:ln>
                          <a:noFill/>
                        </a:ln>
                        <a:solidFill>
                          <a:schemeClr val="tx1"/>
                        </a:solidFill>
                        <a:effectLst/>
                        <a:latin typeface="Arial" pitchFamily="34" charset="0"/>
                        <a:cs typeface="Arial" pitchFamily="34" charset="0"/>
                      </a:endParaRP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2.59%</a:t>
                      </a:r>
                    </a:p>
                  </a:txBody>
                  <a:tcPr marL="9525" marR="9525" marT="0"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5.89%</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IN" sz="850" b="0" i="0" u="none" strike="noStrike" kern="1200" dirty="0">
                          <a:solidFill>
                            <a:schemeClr val="tx1"/>
                          </a:solidFill>
                          <a:effectLst/>
                          <a:latin typeface="+mn-lt"/>
                          <a:ea typeface="+mn-ea"/>
                          <a:cs typeface="+mn-cs"/>
                        </a:rPr>
                        <a:t>6.18%</a:t>
                      </a:r>
                      <a:endParaRPr lang="en-US" sz="850" b="0" i="0" u="none" strike="noStrike" kern="1200" dirty="0">
                        <a:solidFill>
                          <a:schemeClr val="tx1"/>
                        </a:solidFill>
                        <a:effectLst/>
                        <a:latin typeface="+mn-lt"/>
                        <a:ea typeface="+mn-ea"/>
                        <a:cs typeface="+mn-cs"/>
                      </a:endParaRP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4.59%</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2.99%/2.91%</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lang="en-US" sz="850" b="0" i="0" u="none" strike="noStrike" kern="1200" dirty="0">
                          <a:solidFill>
                            <a:schemeClr val="tx1"/>
                          </a:solidFill>
                          <a:effectLst/>
                          <a:latin typeface="+mn-lt"/>
                          <a:ea typeface="+mn-ea"/>
                          <a:cs typeface="+mn-cs"/>
                        </a:rPr>
                        <a:t>1.12%/1.02%</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3.13.2019</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73234597"/>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ICE </a:t>
                      </a:r>
                      <a:r>
                        <a:rPr kumimoji="0" lang="en-US" sz="850" b="0" i="0" u="none" strike="noStrike" cap="none" normalizeH="0" baseline="0" dirty="0" err="1">
                          <a:ln>
                            <a:noFill/>
                          </a:ln>
                          <a:solidFill>
                            <a:schemeClr val="tx1"/>
                          </a:solidFill>
                          <a:effectLst/>
                          <a:latin typeface="Arial" pitchFamily="34" charset="0"/>
                          <a:cs typeface="Arial" pitchFamily="34" charset="0"/>
                        </a:rPr>
                        <a:t>BofAML</a:t>
                      </a:r>
                      <a:r>
                        <a:rPr kumimoji="0" lang="en-US" sz="850" b="0" i="0" u="none" strike="noStrike" cap="none" normalizeH="0" baseline="0" dirty="0">
                          <a:ln>
                            <a:noFill/>
                          </a:ln>
                          <a:solidFill>
                            <a:schemeClr val="tx1"/>
                          </a:solidFill>
                          <a:effectLst/>
                          <a:latin typeface="Arial" pitchFamily="34" charset="0"/>
                          <a:cs typeface="Arial" pitchFamily="34" charset="0"/>
                        </a:rPr>
                        <a:t> 3-Month</a:t>
                      </a:r>
                      <a:br>
                        <a:rPr kumimoji="0" lang="en-US" sz="850" b="0" i="0" u="none" strike="noStrike" cap="none" normalizeH="0" baseline="0" dirty="0">
                          <a:ln>
                            <a:noFill/>
                          </a:ln>
                          <a:solidFill>
                            <a:schemeClr val="tx1"/>
                          </a:solidFill>
                          <a:effectLst/>
                          <a:latin typeface="Arial" pitchFamily="34" charset="0"/>
                          <a:cs typeface="Arial" pitchFamily="34" charset="0"/>
                        </a:rPr>
                      </a:br>
                      <a:r>
                        <a:rPr kumimoji="0" lang="en-US" sz="850" b="0" i="0" u="none" strike="noStrike" cap="none" normalizeH="0" baseline="0" dirty="0">
                          <a:ln>
                            <a:noFill/>
                          </a:ln>
                          <a:solidFill>
                            <a:schemeClr val="tx1"/>
                          </a:solidFill>
                          <a:effectLst/>
                          <a:latin typeface="Arial" pitchFamily="34" charset="0"/>
                          <a:cs typeface="Arial" pitchFamily="34" charset="0"/>
                        </a:rPr>
                        <a:t>U.S. Treasury Bill Index</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0.03%</a:t>
                      </a:r>
                    </a:p>
                  </a:txBody>
                  <a:tcPr marL="9525" marR="9525" marT="0"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0.65%</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0.92%</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1.66%</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1.20%</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0.70%</a:t>
                      </a:r>
                      <a:r>
                        <a:rPr lang="en-US" sz="850" b="0" i="0" u="none" strike="noStrike" kern="1200" baseline="30000" dirty="0">
                          <a:solidFill>
                            <a:schemeClr val="tx1"/>
                          </a:solidFill>
                          <a:effectLst/>
                          <a:latin typeface="+mn-lt"/>
                          <a:ea typeface="+mn-ea"/>
                          <a:cs typeface="+mn-cs"/>
                        </a:rPr>
                        <a:t>3</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a:t>
                      </a:r>
                    </a:p>
                  </a:txBody>
                  <a:tcPr marL="9525" marR="95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b" latinLnBrk="0" hangingPunct="1">
                        <a:lnSpc>
                          <a:spcPct val="100000"/>
                        </a:lnSpc>
                        <a:spcBef>
                          <a:spcPts val="0"/>
                        </a:spcBef>
                        <a:spcAft>
                          <a:spcPts val="0"/>
                        </a:spcAft>
                        <a:buClrTx/>
                        <a:buSzTx/>
                        <a:buFontTx/>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b" latinLnBrk="0" hangingPunct="1">
                        <a:lnSpc>
                          <a:spcPct val="100000"/>
                        </a:lnSpc>
                        <a:spcBef>
                          <a:spcPts val="0"/>
                        </a:spcBef>
                        <a:spcAft>
                          <a:spcPts val="0"/>
                        </a:spcAft>
                        <a:buClrTx/>
                        <a:buSzTx/>
                        <a:buFontTx/>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a:t>
                      </a:r>
                    </a:p>
                  </a:txBody>
                  <a:tcPr marL="0" marR="0" marT="0" marB="0" anchor="ctr">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03525018"/>
                  </a:ext>
                </a:extLst>
              </a:tr>
            </a:tbl>
          </a:graphicData>
        </a:graphic>
      </p:graphicFrame>
    </p:spTree>
    <p:extLst>
      <p:ext uri="{BB962C8B-B14F-4D97-AF65-F5344CB8AC3E}">
        <p14:creationId xmlns:p14="http://schemas.microsoft.com/office/powerpoint/2010/main" val="373777921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p:cNvSpPr>
            <a:spLocks noGrp="1"/>
          </p:cNvSpPr>
          <p:nvPr>
            <p:ph type="title"/>
          </p:nvPr>
        </p:nvSpPr>
        <p:spPr/>
        <p:txBody>
          <a:bodyPr/>
          <a:lstStyle/>
          <a:p>
            <a:r>
              <a:rPr lang="en-US" dirty="0"/>
              <a:t>Macro Opportunities Fund Performance </a:t>
            </a:r>
            <a:r>
              <a:rPr lang="en-US" sz="1800" dirty="0"/>
              <a:t>(10.31.2020)</a:t>
            </a:r>
            <a:endParaRPr lang="en-US" dirty="0"/>
          </a:p>
        </p:txBody>
      </p:sp>
      <p:sp>
        <p:nvSpPr>
          <p:cNvPr id="12" name="Slide Number Placeholder 11"/>
          <p:cNvSpPr>
            <a:spLocks noGrp="1"/>
          </p:cNvSpPr>
          <p:nvPr>
            <p:ph type="sldNum" sz="quarter" idx="10"/>
          </p:nvPr>
        </p:nvSpPr>
        <p:spPr/>
        <p:txBody>
          <a:bodyPr/>
          <a:lstStyle/>
          <a:p>
            <a:fld id="{E63499AC-C9B9-4DBA-8CF9-13A3C9258B3A}" type="slidenum">
              <a:rPr lang="en-US" smtClean="0"/>
              <a:pPr/>
              <a:t>33</a:t>
            </a:fld>
            <a:endParaRPr lang="en-US" dirty="0"/>
          </a:p>
        </p:txBody>
      </p:sp>
      <p:sp>
        <p:nvSpPr>
          <p:cNvPr id="23" name="Footer Placeholder 22"/>
          <p:cNvSpPr>
            <a:spLocks noGrp="1"/>
          </p:cNvSpPr>
          <p:nvPr>
            <p:ph type="ftr" sz="quarter" idx="11"/>
          </p:nvPr>
        </p:nvSpPr>
        <p:spPr/>
        <p:txBody>
          <a:bodyPr/>
          <a:lstStyle/>
          <a:p>
            <a:r>
              <a:rPr lang="en-US"/>
              <a:t>Guggenheim Investments</a:t>
            </a:r>
            <a:endParaRPr lang="en-US" dirty="0"/>
          </a:p>
        </p:txBody>
      </p:sp>
      <p:sp>
        <p:nvSpPr>
          <p:cNvPr id="7" name="Text Placeholder 2"/>
          <p:cNvSpPr>
            <a:spLocks noGrp="1"/>
          </p:cNvSpPr>
          <p:nvPr>
            <p:ph type="body" sz="quarter" idx="4294967295"/>
          </p:nvPr>
        </p:nvSpPr>
        <p:spPr>
          <a:xfrm>
            <a:off x="836613" y="3916363"/>
            <a:ext cx="8307387" cy="863600"/>
          </a:xfrm>
        </p:spPr>
        <p:txBody>
          <a:bodyPr anchor="b">
            <a:noAutofit/>
          </a:bodyPr>
          <a:lstStyle/>
          <a:p>
            <a:pPr>
              <a:lnSpc>
                <a:spcPct val="100000"/>
              </a:lnSpc>
              <a:spcBef>
                <a:spcPts val="0"/>
              </a:spcBef>
            </a:pPr>
            <a:r>
              <a:rPr lang="en-US" sz="800" b="1" i="1" dirty="0">
                <a:latin typeface="Arial Narrow" pitchFamily="34" charset="0"/>
              </a:rPr>
              <a:t>Performance displayed represents past performance, which is no guarantee of future results. Investment return and principal value will fluctuate so that when shares are redeemed, they may be worth more or less than original cost. Current performance may be lower or higher than the performance data quoted. For up-to-date fund performance, including performance current to the most recent month end, please visit our web site at guggenheiminvestments.com</a:t>
            </a:r>
            <a:r>
              <a:rPr lang="en-US" sz="800" i="1" dirty="0">
                <a:latin typeface="Arial Narrow" pitchFamily="34" charset="0"/>
              </a:rPr>
              <a:t>. Load performance reflects maximum sales charges or contingent deferred sales charges (CDSC) as applicable. A Class shares have a maximum sales charge of 4.00%. Effective 10.1.2015, the A Class maximum frontend sales charge was changed from 4.75% to 4.00%. For performance periods that begin prior to 10.1.2015, a 4.75% load was used and for performance periods that begin after 10.1.2015, a 4.00% load was used. C Class shares have a maximum CDSC of 1% for shares redeemed within 12 months of purchase. </a:t>
            </a:r>
            <a:endParaRPr lang="en-US" sz="800" dirty="0">
              <a:latin typeface="Arial Narrow" pitchFamily="34" charset="0"/>
            </a:endParaRPr>
          </a:p>
          <a:p>
            <a:pPr algn="just">
              <a:lnSpc>
                <a:spcPct val="100000"/>
              </a:lnSpc>
              <a:spcBef>
                <a:spcPts val="0"/>
              </a:spcBef>
            </a:pPr>
            <a:r>
              <a:rPr lang="en-US" sz="800" dirty="0">
                <a:latin typeface="Arial Narrow" pitchFamily="34" charset="0"/>
              </a:rPr>
              <a:t>Data is subject to change on a daily basis. Partial year returns are cumulative, not annualized. Returns reflect the reinvestment of dividends. The referenced index is unmanaged and not available for direct investment. Index performance does not reflect transaction costs, fees or expenses. Index Data Source: </a:t>
            </a:r>
            <a:r>
              <a:rPr lang="en-US" sz="800" dirty="0" err="1">
                <a:latin typeface="Arial Narrow" pitchFamily="34" charset="0"/>
              </a:rPr>
              <a:t>FundStation</a:t>
            </a:r>
            <a:r>
              <a:rPr lang="en-US" sz="800" dirty="0">
                <a:latin typeface="Arial Narrow" pitchFamily="34" charset="0"/>
              </a:rPr>
              <a:t>.</a:t>
            </a:r>
          </a:p>
          <a:p>
            <a:pPr marL="114300" indent="-114300" algn="just">
              <a:lnSpc>
                <a:spcPct val="100000"/>
              </a:lnSpc>
              <a:spcBef>
                <a:spcPts val="0"/>
              </a:spcBef>
            </a:pPr>
            <a:r>
              <a:rPr lang="en-US" sz="800" dirty="0">
                <a:latin typeface="Arial Narrow" pitchFamily="34" charset="0"/>
              </a:rPr>
              <a:t>1 </a:t>
            </a:r>
            <a:r>
              <a:rPr lang="en-US" sz="800" dirty="0">
                <a:solidFill>
                  <a:srgbClr val="646464"/>
                </a:solidFill>
                <a:latin typeface="Arial Narrow" pitchFamily="34" charset="0"/>
              </a:rPr>
              <a:t>SEC 30-day yield is based on net investment income for the 30-day period ended 9.30.2020, is annualized, and is divided by the offering price at month-end. 2 </a:t>
            </a:r>
            <a:r>
              <a:rPr lang="en-US" sz="800" dirty="0">
                <a:latin typeface="Arial Narrow" pitchFamily="34" charset="0"/>
              </a:rPr>
              <a:t>The advisor has contractually agreed to waive fees and/or reimburse fund expenses until 2.1.2021 to limit the ordinary expenses of the fund. Read the prospectus for more information regarding fees and expenses. 3  Since Inception returns are as of the Fund’s oldest share class. </a:t>
            </a:r>
          </a:p>
        </p:txBody>
      </p:sp>
      <p:graphicFrame>
        <p:nvGraphicFramePr>
          <p:cNvPr id="6" name="Group 164"/>
          <p:cNvGraphicFramePr>
            <a:graphicFrameLocks noGrp="1"/>
          </p:cNvGraphicFramePr>
          <p:nvPr/>
        </p:nvGraphicFramePr>
        <p:xfrm>
          <a:off x="454032" y="1193573"/>
          <a:ext cx="8237749" cy="2448682"/>
        </p:xfrm>
        <a:graphic>
          <a:graphicData uri="http://schemas.openxmlformats.org/drawingml/2006/table">
            <a:tbl>
              <a:tblPr firstRow="1"/>
              <a:tblGrid>
                <a:gridCol w="1463040">
                  <a:extLst>
                    <a:ext uri="{9D8B030D-6E8A-4147-A177-3AD203B41FA5}">
                      <a16:colId xmlns:a16="http://schemas.microsoft.com/office/drawing/2014/main" val="20000"/>
                    </a:ext>
                  </a:extLst>
                </a:gridCol>
                <a:gridCol w="730410">
                  <a:extLst>
                    <a:ext uri="{9D8B030D-6E8A-4147-A177-3AD203B41FA5}">
                      <a16:colId xmlns:a16="http://schemas.microsoft.com/office/drawing/2014/main" val="20001"/>
                    </a:ext>
                  </a:extLst>
                </a:gridCol>
                <a:gridCol w="573681">
                  <a:extLst>
                    <a:ext uri="{9D8B030D-6E8A-4147-A177-3AD203B41FA5}">
                      <a16:colId xmlns:a16="http://schemas.microsoft.com/office/drawing/2014/main" val="20002"/>
                    </a:ext>
                  </a:extLst>
                </a:gridCol>
                <a:gridCol w="575593">
                  <a:extLst>
                    <a:ext uri="{9D8B030D-6E8A-4147-A177-3AD203B41FA5}">
                      <a16:colId xmlns:a16="http://schemas.microsoft.com/office/drawing/2014/main" val="20003"/>
                    </a:ext>
                  </a:extLst>
                </a:gridCol>
                <a:gridCol w="573681">
                  <a:extLst>
                    <a:ext uri="{9D8B030D-6E8A-4147-A177-3AD203B41FA5}">
                      <a16:colId xmlns:a16="http://schemas.microsoft.com/office/drawing/2014/main" val="20004"/>
                    </a:ext>
                  </a:extLst>
                </a:gridCol>
                <a:gridCol w="575593">
                  <a:extLst>
                    <a:ext uri="{9D8B030D-6E8A-4147-A177-3AD203B41FA5}">
                      <a16:colId xmlns:a16="http://schemas.microsoft.com/office/drawing/2014/main" val="20005"/>
                    </a:ext>
                  </a:extLst>
                </a:gridCol>
                <a:gridCol w="740048">
                  <a:extLst>
                    <a:ext uri="{9D8B030D-6E8A-4147-A177-3AD203B41FA5}">
                      <a16:colId xmlns:a16="http://schemas.microsoft.com/office/drawing/2014/main" val="20006"/>
                    </a:ext>
                  </a:extLst>
                </a:gridCol>
                <a:gridCol w="1278217">
                  <a:extLst>
                    <a:ext uri="{9D8B030D-6E8A-4147-A177-3AD203B41FA5}">
                      <a16:colId xmlns:a16="http://schemas.microsoft.com/office/drawing/2014/main" val="328318677"/>
                    </a:ext>
                  </a:extLst>
                </a:gridCol>
                <a:gridCol w="904503">
                  <a:extLst>
                    <a:ext uri="{9D8B030D-6E8A-4147-A177-3AD203B41FA5}">
                      <a16:colId xmlns:a16="http://schemas.microsoft.com/office/drawing/2014/main" val="20007"/>
                    </a:ext>
                  </a:extLst>
                </a:gridCol>
                <a:gridCol w="822983">
                  <a:extLst>
                    <a:ext uri="{9D8B030D-6E8A-4147-A177-3AD203B41FA5}">
                      <a16:colId xmlns:a16="http://schemas.microsoft.com/office/drawing/2014/main" val="20008"/>
                    </a:ext>
                  </a:extLst>
                </a:gridCol>
              </a:tblGrid>
              <a:tr h="324226">
                <a:tc gridSpan="10">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r>
                        <a:rPr kumimoji="0" lang="en-US" sz="1200" b="1" i="0" u="none" strike="noStrike" cap="none" normalizeH="0" baseline="0" dirty="0">
                          <a:ln>
                            <a:noFill/>
                          </a:ln>
                          <a:solidFill>
                            <a:srgbClr val="FFFFFF"/>
                          </a:solidFill>
                          <a:effectLst/>
                          <a:latin typeface="Arial" pitchFamily="34" charset="0"/>
                          <a:cs typeface="Arial" pitchFamily="34" charset="0"/>
                        </a:rPr>
                        <a:t>Average Annual Total Returns</a:t>
                      </a:r>
                    </a:p>
                  </a:txBody>
                  <a:tcPr anchor="ctr" horzOverflow="overflow">
                    <a:lnL>
                      <a:noFill/>
                    </a:lnL>
                    <a:lnR>
                      <a:noFill/>
                    </a:lnR>
                    <a:lnT>
                      <a:noFill/>
                    </a:lnT>
                    <a:lnB w="28575" cap="flat" cmpd="sng" algn="ctr">
                      <a:noFill/>
                      <a:prstDash val="solid"/>
                      <a:round/>
                      <a:headEnd type="none" w="med" len="med"/>
                      <a:tailEnd type="none" w="med" len="med"/>
                    </a:lnB>
                    <a:lnTlToBr>
                      <a:noFill/>
                    </a:lnTlToBr>
                    <a:lnBlToTr>
                      <a:noFill/>
                    </a:lnBlToTr>
                    <a:solidFill>
                      <a:schemeClr val="accent1"/>
                    </a:solidFill>
                  </a:tcPr>
                </a:tc>
                <a:tc hMerge="1">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endParaRPr kumimoji="0" lang="en-US" sz="900" b="0" i="0" u="none" strike="noStrike" cap="none" normalizeH="0" baseline="0">
                        <a:ln>
                          <a:noFill/>
                        </a:ln>
                        <a:solidFill>
                          <a:srgbClr val="000000"/>
                        </a:solidFill>
                        <a:effectLst/>
                        <a:latin typeface="Arial" pitchFamily="34" charset="0"/>
                        <a:cs typeface="Arial" pitchFamily="34" charset="0"/>
                      </a:endParaRPr>
                    </a:p>
                  </a:txBody>
                  <a:tcPr marL="100584" marR="50292" marT="51816" marB="51816" anchor="ctr" horzOverflow="overflow">
                    <a:lnL>
                      <a:noFill/>
                    </a:lnL>
                    <a:lnR>
                      <a:noFill/>
                    </a:lnR>
                    <a:lnT>
                      <a:noFill/>
                    </a:lnT>
                    <a:lnB w="28575" cap="flat" cmpd="sng" algn="ctr">
                      <a:no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endParaRPr kumimoji="0" lang="en-US" sz="900" b="0" i="0" u="none" strike="noStrike" cap="none" normalizeH="0" baseline="0">
                        <a:ln>
                          <a:noFill/>
                        </a:ln>
                        <a:solidFill>
                          <a:srgbClr val="000000"/>
                        </a:solidFill>
                        <a:effectLst/>
                        <a:latin typeface="Arial" pitchFamily="34" charset="0"/>
                        <a:cs typeface="Arial" pitchFamily="34" charset="0"/>
                      </a:endParaRPr>
                    </a:p>
                  </a:txBody>
                  <a:tcPr marL="100584" marR="50292" marT="51816" marB="51816" anchor="ctr" horzOverflow="overflow">
                    <a:lnL>
                      <a:noFill/>
                    </a:lnL>
                    <a:lnR>
                      <a:noFill/>
                    </a:lnR>
                    <a:lnT>
                      <a:noFill/>
                    </a:lnT>
                    <a:lnB w="28575" cap="flat" cmpd="sng" algn="ctr">
                      <a:no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endParaRPr kumimoji="0" lang="en-US" sz="900" b="0" i="0" u="none" strike="noStrike" cap="none" normalizeH="0" baseline="0">
                        <a:ln>
                          <a:noFill/>
                        </a:ln>
                        <a:solidFill>
                          <a:srgbClr val="000000"/>
                        </a:solidFill>
                        <a:effectLst/>
                        <a:latin typeface="Arial" pitchFamily="34" charset="0"/>
                        <a:cs typeface="Arial" pitchFamily="34" charset="0"/>
                      </a:endParaRPr>
                    </a:p>
                  </a:txBody>
                  <a:tcPr marL="100584" marR="50292" marT="51816" marB="51816" anchor="ctr" horzOverflow="overflow">
                    <a:lnL>
                      <a:noFill/>
                    </a:lnL>
                    <a:lnR>
                      <a:noFill/>
                    </a:lnR>
                    <a:lnT>
                      <a:noFill/>
                    </a:lnT>
                    <a:lnB w="28575" cap="flat" cmpd="sng" algn="ctr">
                      <a:noFill/>
                      <a:prstDash val="solid"/>
                      <a:round/>
                      <a:headEnd type="none" w="med" len="med"/>
                      <a:tailEnd type="none" w="med" len="med"/>
                    </a:lnB>
                    <a:lnTlToBr>
                      <a:noFill/>
                    </a:lnTlToBr>
                    <a:lnBlToTr>
                      <a:noFill/>
                    </a:lnBlToTr>
                    <a:solidFill>
                      <a:schemeClr val="tx1"/>
                    </a:solidFill>
                  </a:tcPr>
                </a:tc>
                <a:tc hMerge="1">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endParaRPr kumimoji="0" lang="en-US" sz="900" b="0" i="0" u="none" strike="noStrike" cap="none" normalizeH="0" baseline="0">
                        <a:ln>
                          <a:noFill/>
                        </a:ln>
                        <a:solidFill>
                          <a:srgbClr val="000000"/>
                        </a:solidFill>
                        <a:effectLst/>
                        <a:latin typeface="Arial" pitchFamily="34" charset="0"/>
                        <a:cs typeface="Arial" pitchFamily="34" charset="0"/>
                      </a:endParaRPr>
                    </a:p>
                  </a:txBody>
                  <a:tcPr marL="100584" marR="50292" marT="51816" marB="51816" anchor="ctr" horzOverflow="overflow">
                    <a:lnL>
                      <a:noFill/>
                    </a:lnL>
                    <a:lnR>
                      <a:noFill/>
                    </a:lnR>
                    <a:lnT>
                      <a:noFill/>
                    </a:lnT>
                    <a:lnB w="28575" cap="flat" cmpd="sng" algn="ctr">
                      <a:no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457200">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endParaRPr kumimoji="0" lang="en-US" sz="850" b="1" i="0" u="none" strike="noStrike" cap="none" normalizeH="0" baseline="0" dirty="0">
                        <a:ln>
                          <a:noFill/>
                        </a:ln>
                        <a:solidFill>
                          <a:schemeClr val="accent1"/>
                        </a:solidFill>
                        <a:effectLst/>
                        <a:latin typeface="Arial" pitchFamily="34" charset="0"/>
                        <a:cs typeface="Arial" pitchFamily="34" charset="0"/>
                      </a:endParaRPr>
                    </a:p>
                  </a:txBody>
                  <a:tcPr marT="0" marB="0" anchor="ctr" horzOverflow="overflow">
                    <a:lnL>
                      <a:noFill/>
                    </a:lnL>
                    <a:lnR>
                      <a:noFill/>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1" i="0" u="none" strike="noStrike" cap="none" normalizeH="0" baseline="0" dirty="0">
                          <a:ln>
                            <a:noFill/>
                          </a:ln>
                          <a:solidFill>
                            <a:schemeClr val="accent1"/>
                          </a:solidFill>
                          <a:effectLst/>
                          <a:latin typeface="Arial" pitchFamily="34" charset="0"/>
                          <a:cs typeface="Arial" pitchFamily="34" charset="0"/>
                        </a:rPr>
                        <a:t>3-Month</a:t>
                      </a:r>
                    </a:p>
                  </a:txBody>
                  <a:tcPr marT="0" marB="0" anchor="ctr" horzOverflow="overflow">
                    <a:lnL>
                      <a:noFill/>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1" i="0" u="none" strike="noStrike" cap="none" normalizeH="0" baseline="0" dirty="0">
                          <a:ln>
                            <a:noFill/>
                          </a:ln>
                          <a:solidFill>
                            <a:schemeClr val="accent1"/>
                          </a:solidFill>
                          <a:effectLst/>
                          <a:latin typeface="Arial" pitchFamily="34" charset="0"/>
                          <a:cs typeface="Arial" pitchFamily="34" charset="0"/>
                        </a:rPr>
                        <a:t>YTD</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1" i="0" u="none" strike="noStrike" cap="none" normalizeH="0" baseline="0" dirty="0">
                          <a:ln>
                            <a:noFill/>
                          </a:ln>
                          <a:solidFill>
                            <a:schemeClr val="accent1"/>
                          </a:solidFill>
                          <a:effectLst/>
                          <a:latin typeface="Arial" pitchFamily="34" charset="0"/>
                          <a:cs typeface="Arial" pitchFamily="34" charset="0"/>
                        </a:rPr>
                        <a:t>1-Year</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1" i="0" u="none" strike="noStrike" cap="none" normalizeH="0" baseline="0" dirty="0">
                          <a:ln>
                            <a:noFill/>
                          </a:ln>
                          <a:solidFill>
                            <a:schemeClr val="accent1"/>
                          </a:solidFill>
                          <a:effectLst/>
                          <a:latin typeface="Arial" pitchFamily="34" charset="0"/>
                          <a:cs typeface="Arial" pitchFamily="34" charset="0"/>
                        </a:rPr>
                        <a:t>3-Year</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1" i="0" u="none" strike="noStrike" cap="none" normalizeH="0" baseline="0" dirty="0">
                          <a:ln>
                            <a:noFill/>
                          </a:ln>
                          <a:solidFill>
                            <a:schemeClr val="accent1"/>
                          </a:solidFill>
                          <a:effectLst/>
                          <a:latin typeface="Arial" pitchFamily="34" charset="0"/>
                          <a:cs typeface="Arial" pitchFamily="34" charset="0"/>
                        </a:rPr>
                        <a:t>5-Year</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1" i="0" u="none" strike="noStrike" cap="none" normalizeH="0" baseline="0" dirty="0">
                          <a:ln>
                            <a:noFill/>
                          </a:ln>
                          <a:solidFill>
                            <a:schemeClr val="accent1"/>
                          </a:solidFill>
                          <a:effectLst/>
                          <a:latin typeface="Arial" pitchFamily="34" charset="0"/>
                          <a:cs typeface="Arial" pitchFamily="34" charset="0"/>
                        </a:rPr>
                        <a:t>Since Fund </a:t>
                      </a:r>
                      <a:br>
                        <a:rPr kumimoji="0" lang="en-US" sz="850" b="1" i="0" u="none" strike="noStrike" cap="none" normalizeH="0" baseline="0" dirty="0">
                          <a:ln>
                            <a:noFill/>
                          </a:ln>
                          <a:solidFill>
                            <a:schemeClr val="accent1"/>
                          </a:solidFill>
                          <a:effectLst/>
                          <a:latin typeface="Arial" pitchFamily="34" charset="0"/>
                          <a:cs typeface="Arial" pitchFamily="34" charset="0"/>
                        </a:rPr>
                      </a:br>
                      <a:r>
                        <a:rPr kumimoji="0" lang="en-US" sz="850" b="1" i="0" u="none" strike="noStrike" cap="none" normalizeH="0" baseline="0" dirty="0">
                          <a:ln>
                            <a:noFill/>
                          </a:ln>
                          <a:solidFill>
                            <a:schemeClr val="accent1"/>
                          </a:solidFill>
                          <a:effectLst/>
                          <a:latin typeface="Arial" pitchFamily="34" charset="0"/>
                          <a:cs typeface="Arial" pitchFamily="34" charset="0"/>
                        </a:rPr>
                        <a:t>Inception</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lang="en-US" sz="850" b="1" i="0" u="none" strike="noStrike" dirty="0">
                          <a:solidFill>
                            <a:srgbClr val="53284F"/>
                          </a:solidFill>
                          <a:effectLst/>
                          <a:latin typeface="Arial" panose="020B0604020202020204" pitchFamily="34" charset="0"/>
                        </a:rPr>
                        <a:t>SEC 30-Day Yield</a:t>
                      </a:r>
                      <a:r>
                        <a:rPr lang="en-US" sz="850" b="1" i="0" u="none" strike="noStrike" baseline="30000" dirty="0">
                          <a:solidFill>
                            <a:srgbClr val="53284F"/>
                          </a:solidFill>
                          <a:effectLst/>
                          <a:latin typeface="Arial" panose="020B0604020202020204" pitchFamily="34" charset="0"/>
                        </a:rPr>
                        <a:t>1</a:t>
                      </a:r>
                      <a:br>
                        <a:rPr lang="en-US" sz="850" b="1" i="0" u="none" strike="noStrike" dirty="0">
                          <a:solidFill>
                            <a:srgbClr val="53284F"/>
                          </a:solidFill>
                          <a:effectLst/>
                          <a:latin typeface="Arial" panose="020B0604020202020204" pitchFamily="34" charset="0"/>
                        </a:rPr>
                      </a:br>
                      <a:r>
                        <a:rPr lang="en-US" sz="850" b="1" i="0" u="none" strike="noStrike" dirty="0">
                          <a:solidFill>
                            <a:srgbClr val="53284F"/>
                          </a:solidFill>
                          <a:effectLst/>
                          <a:latin typeface="Arial" panose="020B0604020202020204" pitchFamily="34" charset="0"/>
                        </a:rPr>
                        <a:t>Subsidized/</a:t>
                      </a:r>
                      <a:br>
                        <a:rPr lang="en-US" sz="850" b="1" i="0" u="none" strike="noStrike" dirty="0">
                          <a:solidFill>
                            <a:srgbClr val="53284F"/>
                          </a:solidFill>
                          <a:effectLst/>
                          <a:latin typeface="Arial" panose="020B0604020202020204" pitchFamily="34" charset="0"/>
                        </a:rPr>
                      </a:br>
                      <a:r>
                        <a:rPr lang="en-US" sz="850" b="1" i="0" u="none" strike="noStrike" dirty="0">
                          <a:solidFill>
                            <a:srgbClr val="53284F"/>
                          </a:solidFill>
                          <a:effectLst/>
                          <a:latin typeface="Arial" panose="020B0604020202020204" pitchFamily="34" charset="0"/>
                        </a:rPr>
                        <a:t>Unsubsidized</a:t>
                      </a:r>
                      <a:endParaRPr kumimoji="0" lang="en-US" sz="850" b="1" i="0" u="none" strike="noStrike" cap="none" normalizeH="0" baseline="30000" dirty="0">
                        <a:ln>
                          <a:noFill/>
                        </a:ln>
                        <a:solidFill>
                          <a:schemeClr val="accent1"/>
                        </a:solidFill>
                        <a:effectLst/>
                        <a:latin typeface="Arial" pitchFamily="34" charset="0"/>
                        <a:cs typeface="Arial" pitchFamily="34" charset="0"/>
                      </a:endParaRP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1" i="0" u="none" strike="noStrike" cap="none" normalizeH="0" baseline="0" dirty="0">
                          <a:ln>
                            <a:noFill/>
                          </a:ln>
                          <a:solidFill>
                            <a:schemeClr val="accent1"/>
                          </a:solidFill>
                          <a:effectLst/>
                          <a:latin typeface="Arial" pitchFamily="34" charset="0"/>
                          <a:cs typeface="Arial" pitchFamily="34" charset="0"/>
                        </a:rPr>
                        <a:t>Gross/Net </a:t>
                      </a:r>
                      <a:br>
                        <a:rPr kumimoji="0" lang="en-US" sz="850" b="1" i="0" u="none" strike="noStrike" cap="none" normalizeH="0" baseline="0" dirty="0">
                          <a:ln>
                            <a:noFill/>
                          </a:ln>
                          <a:solidFill>
                            <a:schemeClr val="accent1"/>
                          </a:solidFill>
                          <a:effectLst/>
                          <a:latin typeface="Arial" pitchFamily="34" charset="0"/>
                          <a:cs typeface="Arial" pitchFamily="34" charset="0"/>
                        </a:rPr>
                      </a:br>
                      <a:r>
                        <a:rPr kumimoji="0" lang="en-US" sz="850" b="1" i="0" u="none" strike="noStrike" cap="none" normalizeH="0" baseline="0" dirty="0">
                          <a:ln>
                            <a:noFill/>
                          </a:ln>
                          <a:solidFill>
                            <a:schemeClr val="accent1"/>
                          </a:solidFill>
                          <a:effectLst/>
                          <a:latin typeface="Arial" pitchFamily="34" charset="0"/>
                          <a:cs typeface="Arial" pitchFamily="34" charset="0"/>
                        </a:rPr>
                        <a:t>Expense Ratio</a:t>
                      </a:r>
                      <a:r>
                        <a:rPr kumimoji="0" lang="en-US" sz="850" b="1" i="0" u="none" strike="noStrike" cap="none" normalizeH="0" baseline="30000" dirty="0">
                          <a:ln>
                            <a:noFill/>
                          </a:ln>
                          <a:solidFill>
                            <a:schemeClr val="accent1"/>
                          </a:solidFill>
                          <a:effectLst/>
                          <a:latin typeface="Arial" pitchFamily="34" charset="0"/>
                          <a:cs typeface="Arial" pitchFamily="34" charset="0"/>
                        </a:rPr>
                        <a:t>2</a:t>
                      </a:r>
                    </a:p>
                  </a:txBody>
                  <a:tcPr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1" i="0" u="none" strike="noStrike" cap="none" normalizeH="0" baseline="0" dirty="0">
                          <a:ln>
                            <a:noFill/>
                          </a:ln>
                          <a:solidFill>
                            <a:schemeClr val="accent1"/>
                          </a:solidFill>
                          <a:effectLst/>
                          <a:latin typeface="Arial" pitchFamily="34" charset="0"/>
                          <a:cs typeface="Arial" pitchFamily="34" charset="0"/>
                        </a:rPr>
                        <a:t>Fund </a:t>
                      </a:r>
                      <a:br>
                        <a:rPr kumimoji="0" lang="en-US" sz="850" b="1" i="0" u="none" strike="noStrike" cap="none" normalizeH="0" baseline="0" dirty="0">
                          <a:ln>
                            <a:noFill/>
                          </a:ln>
                          <a:solidFill>
                            <a:schemeClr val="accent1"/>
                          </a:solidFill>
                          <a:effectLst/>
                          <a:latin typeface="Arial" pitchFamily="34" charset="0"/>
                          <a:cs typeface="Arial" pitchFamily="34" charset="0"/>
                        </a:rPr>
                      </a:br>
                      <a:r>
                        <a:rPr kumimoji="0" lang="en-US" sz="850" b="1" i="0" u="none" strike="noStrike" cap="none" normalizeH="0" baseline="0" dirty="0">
                          <a:ln>
                            <a:noFill/>
                          </a:ln>
                          <a:solidFill>
                            <a:schemeClr val="accent1"/>
                          </a:solidFill>
                          <a:effectLst/>
                          <a:latin typeface="Arial" pitchFamily="34" charset="0"/>
                          <a:cs typeface="Arial" pitchFamily="34" charset="0"/>
                        </a:rPr>
                        <a:t>Inception Date</a:t>
                      </a:r>
                    </a:p>
                  </a:txBody>
                  <a:tcPr marT="0" marB="0" anchor="ctr" horzOverflow="overflow">
                    <a:lnL w="12700" cap="flat" cmpd="sng" algn="ctr">
                      <a:noFill/>
                      <a:prstDash val="solid"/>
                      <a:round/>
                      <a:headEnd type="none" w="med" len="med"/>
                      <a:tailEnd type="none" w="med" len="med"/>
                    </a:lnL>
                    <a:lnR>
                      <a:noFill/>
                    </a:lnR>
                    <a:lnT w="28575" cap="flat" cmpd="sng" algn="ctr">
                      <a:noFill/>
                      <a:prstDash val="solid"/>
                      <a:round/>
                      <a:headEnd type="none" w="med" len="med"/>
                      <a:tailEnd type="none" w="med" len="med"/>
                    </a:lnT>
                    <a:lnB w="9525" cap="flat" cmpd="sng" algn="ctr">
                      <a:solidFill>
                        <a:schemeClr val="accent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Institutional </a:t>
                      </a:r>
                    </a:p>
                  </a:txBody>
                  <a:tcPr marT="0" marB="0" anchor="ctr" horzOverflow="overflow">
                    <a:lnL>
                      <a:noFill/>
                    </a:lnL>
                    <a:lnR>
                      <a:noFill/>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6.12%</a:t>
                      </a:r>
                    </a:p>
                  </a:txBody>
                  <a:tcPr marL="9525" marR="9525" marT="9525" marB="0" anchor="ctr">
                    <a:lnL>
                      <a:noFill/>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5.49%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5.84%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3.13%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4.40%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2.94%/2.82%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1.18%/1.02%</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11.30.2011</a:t>
                      </a:r>
                    </a:p>
                  </a:txBody>
                  <a:tcPr marL="0" marR="0" marT="0" marB="0" anchor="ctr" horzOverflow="overflow">
                    <a:lnL w="12700" cap="flat" cmpd="sng" algn="ctr">
                      <a:noFill/>
                      <a:prstDash val="solid"/>
                      <a:round/>
                      <a:headEnd type="none" w="med" len="med"/>
                      <a:tailEnd type="none" w="med" len="med"/>
                    </a:lnL>
                    <a:lnR>
                      <a:noFill/>
                    </a:lnR>
                    <a:lnT w="9525" cap="flat" cmpd="sng" algn="ctr">
                      <a:solidFill>
                        <a:schemeClr val="accent1"/>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pPr>
                      <a:r>
                        <a:rPr kumimoji="0" lang="en-US" sz="850" b="0" i="0" u="none" strike="noStrike" cap="none" normalizeH="0" baseline="0" dirty="0">
                          <a:ln>
                            <a:noFill/>
                          </a:ln>
                          <a:solidFill>
                            <a:schemeClr val="tx1"/>
                          </a:solidFill>
                          <a:effectLst/>
                          <a:latin typeface="Arial" pitchFamily="34" charset="0"/>
                          <a:cs typeface="Arial" pitchFamily="34" charset="0"/>
                        </a:rPr>
                        <a:t>A Class (No Load)</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6.02%</a:t>
                      </a:r>
                    </a:p>
                  </a:txBody>
                  <a:tcPr marL="9525" marR="9525" marT="9525"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5.39%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4.92%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2.43%/2.42%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1.52%/1.43%</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11.30.2011</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A Class (Load)</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1.76%</a:t>
                      </a:r>
                    </a:p>
                  </a:txBody>
                  <a:tcPr marL="9525" marR="9525" marT="9525"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0.94%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2.43%/2.42%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1.52%/1.43%</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11.30.2011</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C Class (No Load)</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5.79%</a:t>
                      </a:r>
                    </a:p>
                  </a:txBody>
                  <a:tcPr marL="9525" marR="9525" marT="9525"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4.60%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3.23%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1.79%/1.79%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2.25%/2.18%</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11.30.2011</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C Class (Load)</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4.79%</a:t>
                      </a:r>
                    </a:p>
                  </a:txBody>
                  <a:tcPr marL="9525" marR="9525" marT="9525"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3.60%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3.23%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1.79%/1.79%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2.25%/2.18%</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11.30.2011</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P Class</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6.02%</a:t>
                      </a:r>
                    </a:p>
                  </a:txBody>
                  <a:tcPr marL="9525" marR="9525" marT="9525"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5.42%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2.71%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4.03%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3.53%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2.54%/2.53%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lang="en-US" sz="850" b="0" i="0" u="none" strike="noStrike" kern="1200" dirty="0">
                          <a:solidFill>
                            <a:schemeClr val="tx1"/>
                          </a:solidFill>
                          <a:effectLst/>
                          <a:latin typeface="+mn-lt"/>
                          <a:ea typeface="+mn-ea"/>
                          <a:cs typeface="+mn-cs"/>
                        </a:rPr>
                        <a:t>1.51%/1.43%</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5.1.2015</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R6 Class</a:t>
                      </a:r>
                      <a:endParaRPr kumimoji="0" lang="en-US" sz="850" b="0" i="0" u="none" strike="noStrike" cap="none" normalizeH="0" baseline="30000" dirty="0">
                        <a:ln>
                          <a:noFill/>
                        </a:ln>
                        <a:solidFill>
                          <a:schemeClr val="tx1"/>
                        </a:solidFill>
                        <a:effectLst/>
                        <a:latin typeface="Arial" pitchFamily="34" charset="0"/>
                        <a:cs typeface="Arial" pitchFamily="34" charset="0"/>
                      </a:endParaRP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6.14%</a:t>
                      </a:r>
                    </a:p>
                  </a:txBody>
                  <a:tcPr marL="9525" marR="9525" marT="9525"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5.47%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IN" sz="850" b="0" i="0" u="none" strike="noStrike" kern="1200" dirty="0">
                          <a:solidFill>
                            <a:schemeClr val="tx1"/>
                          </a:solidFill>
                          <a:effectLst/>
                          <a:latin typeface="+mn-lt"/>
                          <a:ea typeface="+mn-ea"/>
                          <a:cs typeface="+mn-cs"/>
                        </a:rPr>
                        <a:t>5.81%</a:t>
                      </a:r>
                      <a:endParaRPr lang="en-US" sz="850" b="0" i="0" u="none" strike="noStrike" kern="1200" dirty="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4.58%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lang="en-US" sz="850" b="0" i="0" u="none" strike="noStrike" kern="1200" dirty="0">
                          <a:solidFill>
                            <a:schemeClr val="tx1"/>
                          </a:solidFill>
                          <a:effectLst/>
                          <a:latin typeface="+mn-lt"/>
                          <a:ea typeface="+mn-ea"/>
                          <a:cs typeface="+mn-cs"/>
                        </a:rPr>
                        <a:t>2.94%/2.86%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defRPr/>
                      </a:pPr>
                      <a:r>
                        <a:rPr lang="en-US" sz="850" b="0" i="0" u="none" strike="noStrike" kern="1200" dirty="0">
                          <a:solidFill>
                            <a:schemeClr val="tx1"/>
                          </a:solidFill>
                          <a:effectLst/>
                          <a:latin typeface="+mn-lt"/>
                          <a:ea typeface="+mn-ea"/>
                          <a:cs typeface="+mn-cs"/>
                        </a:rPr>
                        <a:t>1.12%/1.02%</a:t>
                      </a:r>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30000"/>
                        </a:spcAft>
                        <a:buClrTx/>
                        <a:buSzTx/>
                        <a:buFont typeface="Arial" pitchFamily="34" charset="0"/>
                        <a:buNone/>
                        <a:tabLst/>
                      </a:pPr>
                      <a:r>
                        <a:rPr lang="en-US" sz="850" b="0" i="0" u="none" strike="noStrike" kern="1200" dirty="0">
                          <a:solidFill>
                            <a:schemeClr val="tx1"/>
                          </a:solidFill>
                          <a:effectLst/>
                          <a:latin typeface="+mn-lt"/>
                          <a:ea typeface="+mn-ea"/>
                          <a:cs typeface="+mn-cs"/>
                        </a:rPr>
                        <a:t>3.13.2019</a:t>
                      </a:r>
                    </a:p>
                  </a:txBody>
                  <a:tcPr marL="0" marR="0" marT="0" marB="0" anchor="ctr" horzOverflow="overflow">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73234597"/>
                  </a:ext>
                </a:extLst>
              </a:tr>
              <a:tr h="201168">
                <a:tc>
                  <a:txBody>
                    <a:bodyPr/>
                    <a:lstStyle/>
                    <a:p>
                      <a:pPr marL="0" marR="0" lvl="0" indent="0" algn="l" defTabSz="457200" rtl="0" eaLnBrk="1" fontAlgn="base" latinLnBrk="0" hangingPunct="1">
                        <a:lnSpc>
                          <a:spcPct val="100000"/>
                        </a:lnSpc>
                        <a:spcBef>
                          <a:spcPct val="0"/>
                        </a:spcBef>
                        <a:spcAft>
                          <a:spcPct val="30000"/>
                        </a:spcAft>
                        <a:buClrTx/>
                        <a:buSzTx/>
                        <a:buFont typeface="Arial" pitchFamily="34" charset="0"/>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ICE </a:t>
                      </a:r>
                      <a:r>
                        <a:rPr kumimoji="0" lang="en-US" sz="850" b="0" i="0" u="none" strike="noStrike" cap="none" normalizeH="0" baseline="0" dirty="0" err="1">
                          <a:ln>
                            <a:noFill/>
                          </a:ln>
                          <a:solidFill>
                            <a:schemeClr val="tx1"/>
                          </a:solidFill>
                          <a:effectLst/>
                          <a:latin typeface="Arial" pitchFamily="34" charset="0"/>
                          <a:cs typeface="Arial" pitchFamily="34" charset="0"/>
                        </a:rPr>
                        <a:t>BofAML</a:t>
                      </a:r>
                      <a:r>
                        <a:rPr kumimoji="0" lang="en-US" sz="850" b="0" i="0" u="none" strike="noStrike" cap="none" normalizeH="0" baseline="0" dirty="0">
                          <a:ln>
                            <a:noFill/>
                          </a:ln>
                          <a:solidFill>
                            <a:schemeClr val="tx1"/>
                          </a:solidFill>
                          <a:effectLst/>
                          <a:latin typeface="Arial" pitchFamily="34" charset="0"/>
                          <a:cs typeface="Arial" pitchFamily="34" charset="0"/>
                        </a:rPr>
                        <a:t> 3-Month</a:t>
                      </a:r>
                      <a:br>
                        <a:rPr kumimoji="0" lang="en-US" sz="850" b="0" i="0" u="none" strike="noStrike" cap="none" normalizeH="0" baseline="0" dirty="0">
                          <a:ln>
                            <a:noFill/>
                          </a:ln>
                          <a:solidFill>
                            <a:schemeClr val="tx1"/>
                          </a:solidFill>
                          <a:effectLst/>
                          <a:latin typeface="Arial" pitchFamily="34" charset="0"/>
                          <a:cs typeface="Arial" pitchFamily="34" charset="0"/>
                        </a:rPr>
                      </a:br>
                      <a:r>
                        <a:rPr kumimoji="0" lang="en-US" sz="850" b="0" i="0" u="none" strike="noStrike" cap="none" normalizeH="0" baseline="0" dirty="0">
                          <a:ln>
                            <a:noFill/>
                          </a:ln>
                          <a:solidFill>
                            <a:schemeClr val="tx1"/>
                          </a:solidFill>
                          <a:effectLst/>
                          <a:latin typeface="Arial" pitchFamily="34" charset="0"/>
                          <a:cs typeface="Arial" pitchFamily="34" charset="0"/>
                        </a:rPr>
                        <a:t>U.S. Treasury Bill Index</a:t>
                      </a:r>
                    </a:p>
                  </a:txBody>
                  <a:tcPr marT="0" marB="0" anchor="ctr" horzOverflow="overflow">
                    <a:lnL>
                      <a:noFill/>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0.04%</a:t>
                      </a:r>
                    </a:p>
                  </a:txBody>
                  <a:tcPr marL="9525" marR="9525" marT="9525" marB="0" anchor="ctr">
                    <a:lnL>
                      <a:noFill/>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0.64%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1.10%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1.20%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rtl="0" fontAlgn="ctr"/>
                      <a:r>
                        <a:rPr lang="en-US" sz="850" b="0" i="0" u="none" strike="noStrike" kern="1200" dirty="0">
                          <a:solidFill>
                            <a:schemeClr val="tx1"/>
                          </a:solidFill>
                          <a:effectLst/>
                          <a:latin typeface="+mn-lt"/>
                          <a:ea typeface="+mn-ea"/>
                          <a:cs typeface="+mn-cs"/>
                        </a:rPr>
                        <a:t>0.70%</a:t>
                      </a:r>
                      <a:r>
                        <a:rPr lang="en-US" sz="850" b="0" i="0" u="none" strike="noStrike" kern="1200" baseline="30000" dirty="0">
                          <a:solidFill>
                            <a:schemeClr val="tx1"/>
                          </a:solidFill>
                          <a:effectLst/>
                          <a:latin typeface="+mn-lt"/>
                          <a:ea typeface="+mn-ea"/>
                          <a:cs typeface="+mn-cs"/>
                        </a:rPr>
                        <a:t>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ctr" latinLnBrk="0" hangingPunct="1">
                        <a:lnSpc>
                          <a:spcPct val="100000"/>
                        </a:lnSpc>
                        <a:spcBef>
                          <a:spcPts val="0"/>
                        </a:spcBef>
                        <a:spcAft>
                          <a:spcPts val="0"/>
                        </a:spcAft>
                        <a:buClrTx/>
                        <a:buSzTx/>
                        <a:buFontTx/>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b" latinLnBrk="0" hangingPunct="1">
                        <a:lnSpc>
                          <a:spcPct val="100000"/>
                        </a:lnSpc>
                        <a:spcBef>
                          <a:spcPts val="0"/>
                        </a:spcBef>
                        <a:spcAft>
                          <a:spcPts val="0"/>
                        </a:spcAft>
                        <a:buClrTx/>
                        <a:buSzTx/>
                        <a:buFontTx/>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509292" rtl="0" eaLnBrk="1" fontAlgn="b" latinLnBrk="0" hangingPunct="1">
                        <a:lnSpc>
                          <a:spcPct val="100000"/>
                        </a:lnSpc>
                        <a:spcBef>
                          <a:spcPts val="0"/>
                        </a:spcBef>
                        <a:spcAft>
                          <a:spcPts val="0"/>
                        </a:spcAft>
                        <a:buClrTx/>
                        <a:buSzTx/>
                        <a:buFontTx/>
                        <a:buNone/>
                        <a:tabLst/>
                        <a:defRPr/>
                      </a:pPr>
                      <a:r>
                        <a:rPr kumimoji="0" lang="en-US" sz="850" b="0" i="0" u="none" strike="noStrike" cap="none" normalizeH="0" baseline="0" dirty="0">
                          <a:ln>
                            <a:noFill/>
                          </a:ln>
                          <a:solidFill>
                            <a:schemeClr val="tx1"/>
                          </a:solidFill>
                          <a:effectLst/>
                          <a:latin typeface="Arial" pitchFamily="34" charset="0"/>
                          <a:cs typeface="Arial" pitchFamily="34" charset="0"/>
                        </a:rPr>
                        <a:t>–</a:t>
                      </a:r>
                    </a:p>
                  </a:txBody>
                  <a:tcPr marL="0" marR="0" marT="0" marB="0" anchor="ctr">
                    <a:lnL w="12700" cap="flat" cmpd="sng" algn="ctr">
                      <a:noFill/>
                      <a:prstDash val="solid"/>
                      <a:round/>
                      <a:headEnd type="none" w="med" len="med"/>
                      <a:tailEnd type="none" w="med" len="med"/>
                    </a:lnL>
                    <a:lnR>
                      <a:noFill/>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03525018"/>
                  </a:ext>
                </a:extLst>
              </a:tr>
            </a:tbl>
          </a:graphicData>
        </a:graphic>
      </p:graphicFrame>
    </p:spTree>
    <p:extLst>
      <p:ext uri="{BB962C8B-B14F-4D97-AF65-F5344CB8AC3E}">
        <p14:creationId xmlns:p14="http://schemas.microsoft.com/office/powerpoint/2010/main" val="87067303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4"/>
          </p:nvPr>
        </p:nvSpPr>
        <p:spPr/>
        <p:txBody>
          <a:bodyPr/>
          <a:lstStyle/>
          <a:p>
            <a:r>
              <a:rPr lang="en-US" dirty="0"/>
              <a:t>December 3, 2020</a:t>
            </a:r>
          </a:p>
        </p:txBody>
      </p:sp>
      <p:sp>
        <p:nvSpPr>
          <p:cNvPr id="3" name="Title 2"/>
          <p:cNvSpPr>
            <a:spLocks noGrp="1"/>
          </p:cNvSpPr>
          <p:nvPr>
            <p:ph type="title"/>
          </p:nvPr>
        </p:nvSpPr>
        <p:spPr/>
        <p:txBody>
          <a:bodyPr/>
          <a:lstStyle/>
          <a:p>
            <a:r>
              <a:rPr lang="en-US" dirty="0"/>
              <a:t>Equity-Income</a:t>
            </a:r>
            <a:r>
              <a:rPr lang="en-US" sz="1500" baseline="70000" dirty="0"/>
              <a:t> </a:t>
            </a:r>
            <a:r>
              <a:rPr lang="en-US" dirty="0"/>
              <a:t>Investing</a:t>
            </a:r>
            <a:endParaRPr lang="en-US" dirty="0">
              <a:solidFill>
                <a:srgbClr val="333F48"/>
              </a:solidFill>
            </a:endParaRPr>
          </a:p>
        </p:txBody>
      </p:sp>
      <p:sp>
        <p:nvSpPr>
          <p:cNvPr id="7" name="Content Placeholder 6">
            <a:extLst>
              <a:ext uri="{FF2B5EF4-FFF2-40B4-BE49-F238E27FC236}">
                <a16:creationId xmlns:a16="http://schemas.microsoft.com/office/drawing/2014/main" id="{45CAFE55-86DA-440A-B8F3-1A70D111E7E4}"/>
              </a:ext>
            </a:extLst>
          </p:cNvPr>
          <p:cNvSpPr>
            <a:spLocks noGrp="1"/>
          </p:cNvSpPr>
          <p:nvPr>
            <p:ph sz="quarter" idx="12"/>
          </p:nvPr>
        </p:nvSpPr>
        <p:spPr/>
        <p:txBody>
          <a:bodyPr/>
          <a:lstStyle/>
          <a:p>
            <a:r>
              <a:rPr lang="en-US" dirty="0"/>
              <a:t>Ramona Persaud</a:t>
            </a:r>
            <a:br>
              <a:rPr lang="en-US" dirty="0"/>
            </a:br>
            <a:r>
              <a:rPr lang="en-US" b="0" dirty="0"/>
              <a:t>Portfolio Manager</a:t>
            </a:r>
          </a:p>
        </p:txBody>
      </p:sp>
      <p:sp>
        <p:nvSpPr>
          <p:cNvPr id="2" name="TextBox 1">
            <a:extLst>
              <a:ext uri="{FF2B5EF4-FFF2-40B4-BE49-F238E27FC236}">
                <a16:creationId xmlns:a16="http://schemas.microsoft.com/office/drawing/2014/main" id="{6A32A173-8F9E-D946-AC48-E59D251D3A12}"/>
              </a:ext>
            </a:extLst>
          </p:cNvPr>
          <p:cNvSpPr txBox="1"/>
          <p:nvPr/>
        </p:nvSpPr>
        <p:spPr>
          <a:xfrm>
            <a:off x="1314450" y="4857750"/>
            <a:ext cx="2156360" cy="184666"/>
          </a:xfrm>
          <a:prstGeom prst="rect">
            <a:avLst/>
          </a:prstGeom>
          <a:noFill/>
        </p:spPr>
        <p:txBody>
          <a:bodyPr wrap="none" rtlCol="0">
            <a:spAutoFit/>
          </a:bodyPr>
          <a:lstStyle/>
          <a:p>
            <a:r>
              <a:rPr lang="en-US" sz="600" dirty="0"/>
              <a:t>For Institutional Investor Use Only – Not for Redistribution</a:t>
            </a:r>
          </a:p>
        </p:txBody>
      </p:sp>
    </p:spTree>
    <p:extLst>
      <p:ext uri="{BB962C8B-B14F-4D97-AF65-F5344CB8AC3E}">
        <p14:creationId xmlns:p14="http://schemas.microsoft.com/office/powerpoint/2010/main" val="362661086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xfrm>
            <a:off x="533400" y="742950"/>
            <a:ext cx="8188710" cy="628650"/>
          </a:xfrm>
        </p:spPr>
        <p:txBody>
          <a:bodyPr/>
          <a:lstStyle/>
          <a:p>
            <a:r>
              <a:rPr lang="en-US" sz="2000" dirty="0"/>
              <a:t>Table of Contents</a:t>
            </a:r>
          </a:p>
        </p:txBody>
      </p:sp>
      <p:sp>
        <p:nvSpPr>
          <p:cNvPr id="9" name="Content Placeholder 8"/>
          <p:cNvSpPr>
            <a:spLocks noGrp="1"/>
          </p:cNvSpPr>
          <p:nvPr>
            <p:ph sz="quarter" idx="13"/>
          </p:nvPr>
        </p:nvSpPr>
        <p:spPr>
          <a:xfrm>
            <a:off x="1340703" y="1187115"/>
            <a:ext cx="6141533" cy="3658791"/>
          </a:xfrm>
        </p:spPr>
        <p:txBody>
          <a:bodyPr>
            <a:normAutofit/>
          </a:bodyPr>
          <a:lstStyle/>
          <a:p>
            <a:r>
              <a:rPr lang="en-US" sz="1800" dirty="0"/>
              <a:t>Fidelity Organization</a:t>
            </a:r>
          </a:p>
          <a:p>
            <a:r>
              <a:rPr lang="en-US" sz="1800" dirty="0"/>
              <a:t>Equity-Income Asset Class Overview</a:t>
            </a:r>
          </a:p>
          <a:p>
            <a:r>
              <a:rPr lang="en-US" sz="1800" dirty="0"/>
              <a:t>My Investment Philosophy and Investment Process</a:t>
            </a:r>
          </a:p>
          <a:p>
            <a:r>
              <a:rPr lang="en-US" sz="1800" dirty="0"/>
              <a:t>Important Information</a:t>
            </a:r>
          </a:p>
        </p:txBody>
      </p:sp>
      <p:sp>
        <p:nvSpPr>
          <p:cNvPr id="11" name="Slide Number Placeholder 10"/>
          <p:cNvSpPr>
            <a:spLocks noGrp="1"/>
          </p:cNvSpPr>
          <p:nvPr>
            <p:ph type="sldNum" sz="quarter" idx="14"/>
          </p:nvPr>
        </p:nvSpPr>
        <p:spPr/>
        <p:txBody>
          <a:bodyPr/>
          <a:lstStyle/>
          <a:p>
            <a:fld id="{E6474CC2-1230-4213-AD1A-4B2FEEABA7A1}" type="slidenum">
              <a:rPr lang="en-US" smtClean="0"/>
              <a:pPr/>
              <a:t>35</a:t>
            </a:fld>
            <a:endParaRPr lang="en-US" dirty="0"/>
          </a:p>
        </p:txBody>
      </p:sp>
      <p:sp>
        <p:nvSpPr>
          <p:cNvPr id="6" name="TextBox 5">
            <a:extLst>
              <a:ext uri="{FF2B5EF4-FFF2-40B4-BE49-F238E27FC236}">
                <a16:creationId xmlns:a16="http://schemas.microsoft.com/office/drawing/2014/main" id="{FB088148-EA78-AD4F-A30A-1B0CD61F2B8F}"/>
              </a:ext>
            </a:extLst>
          </p:cNvPr>
          <p:cNvSpPr txBox="1"/>
          <p:nvPr/>
        </p:nvSpPr>
        <p:spPr>
          <a:xfrm>
            <a:off x="1388910" y="4891258"/>
            <a:ext cx="2156360" cy="184666"/>
          </a:xfrm>
          <a:prstGeom prst="rect">
            <a:avLst/>
          </a:prstGeom>
          <a:noFill/>
        </p:spPr>
        <p:txBody>
          <a:bodyPr wrap="none" rtlCol="0">
            <a:spAutoFit/>
          </a:bodyPr>
          <a:lstStyle/>
          <a:p>
            <a:r>
              <a:rPr lang="en-US" sz="600" dirty="0"/>
              <a:t>For Institutional Investor Use Only – Not for Redistribution</a:t>
            </a:r>
          </a:p>
        </p:txBody>
      </p:sp>
    </p:spTree>
    <p:extLst>
      <p:ext uri="{BB962C8B-B14F-4D97-AF65-F5344CB8AC3E}">
        <p14:creationId xmlns:p14="http://schemas.microsoft.com/office/powerpoint/2010/main" val="12772380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bwMode="auto">
          <a:xfrm>
            <a:off x="1390118" y="1307405"/>
            <a:ext cx="6343650" cy="2775908"/>
          </a:xfrm>
          <a:prstGeom prst="rect">
            <a:avLst/>
          </a:prstGeom>
          <a:solidFill>
            <a:srgbClr val="EAEAEA"/>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latin typeface="Arial" charset="0"/>
              <a:ea typeface="ＭＳ Ｐゴシック" charset="-128"/>
            </a:endParaRPr>
          </a:p>
        </p:txBody>
      </p:sp>
      <p:sp>
        <p:nvSpPr>
          <p:cNvPr id="6" name="Title 1"/>
          <p:cNvSpPr>
            <a:spLocks noGrp="1"/>
          </p:cNvSpPr>
          <p:nvPr>
            <p:ph type="title"/>
          </p:nvPr>
        </p:nvSpPr>
        <p:spPr>
          <a:xfrm>
            <a:off x="452794" y="650017"/>
            <a:ext cx="6563014" cy="628650"/>
          </a:xfrm>
        </p:spPr>
        <p:txBody>
          <a:bodyPr/>
          <a:lstStyle/>
          <a:p>
            <a:r>
              <a:rPr lang="en-US" sz="2000" dirty="0">
                <a:latin typeface="+mn-lt"/>
              </a:rPr>
              <a:t>Income Disciplines at Fidelity</a:t>
            </a:r>
          </a:p>
        </p:txBody>
      </p:sp>
      <p:sp>
        <p:nvSpPr>
          <p:cNvPr id="5" name="Slide Number Placeholder 4"/>
          <p:cNvSpPr>
            <a:spLocks noGrp="1"/>
          </p:cNvSpPr>
          <p:nvPr>
            <p:ph type="sldNum" sz="quarter" idx="14"/>
          </p:nvPr>
        </p:nvSpPr>
        <p:spPr bwMode="auto">
          <a:xfrm>
            <a:off x="0" y="6414505"/>
            <a:ext cx="437173"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marL="0" algn="r" defTabSz="914400" rtl="0" eaLnBrk="0" latinLnBrk="0" hangingPunct="0">
              <a:defRPr sz="800" b="1" kern="120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6474CC2-1230-4213-AD1A-4B2FEEABA7A1}" type="slidenum">
              <a:rPr lang="en-US" smtClean="0"/>
              <a:pPr>
                <a:defRPr/>
              </a:pPr>
              <a:t>36</a:t>
            </a:fld>
            <a:endParaRPr lang="en-US" dirty="0"/>
          </a:p>
        </p:txBody>
      </p:sp>
      <p:graphicFrame>
        <p:nvGraphicFramePr>
          <p:cNvPr id="15" name="Table 14"/>
          <p:cNvGraphicFramePr>
            <a:graphicFrameLocks noGrp="1"/>
          </p:cNvGraphicFramePr>
          <p:nvPr/>
        </p:nvGraphicFramePr>
        <p:xfrm>
          <a:off x="1476930" y="1399033"/>
          <a:ext cx="1913161" cy="2397721"/>
        </p:xfrm>
        <a:graphic>
          <a:graphicData uri="http://schemas.openxmlformats.org/drawingml/2006/table">
            <a:tbl>
              <a:tblPr firstRow="1" bandRow="1">
                <a:tableStyleId>{5C22544A-7EE6-4342-B048-85BDC9FD1C3A}</a:tableStyleId>
              </a:tblPr>
              <a:tblGrid>
                <a:gridCol w="1913161">
                  <a:extLst>
                    <a:ext uri="{9D8B030D-6E8A-4147-A177-3AD203B41FA5}">
                      <a16:colId xmlns:a16="http://schemas.microsoft.com/office/drawing/2014/main" val="20000"/>
                    </a:ext>
                  </a:extLst>
                </a:gridCol>
              </a:tblGrid>
              <a:tr h="2397721">
                <a:tc>
                  <a:txBody>
                    <a:bodyPr/>
                    <a:lstStyle/>
                    <a:p>
                      <a:pPr marL="0" marR="0" lvl="0" indent="0" algn="l" defTabSz="914400" rtl="0" eaLnBrk="0" fontAlgn="base" latinLnBrk="0" hangingPunct="0">
                        <a:lnSpc>
                          <a:spcPct val="100000"/>
                        </a:lnSpc>
                        <a:spcBef>
                          <a:spcPts val="600"/>
                        </a:spcBef>
                        <a:spcAft>
                          <a:spcPct val="0"/>
                        </a:spcAft>
                        <a:buClrTx/>
                        <a:buSzTx/>
                        <a:buFontTx/>
                        <a:buNone/>
                        <a:tabLst/>
                        <a:defRPr/>
                      </a:pPr>
                      <a:endParaRPr kumimoji="0" lang="en-US" sz="1400" b="0" i="0" u="none" strike="noStrike" kern="1200" cap="none" spc="0" normalizeH="0" baseline="0" noProof="0" dirty="0">
                        <a:ln>
                          <a:noFill/>
                        </a:ln>
                        <a:solidFill>
                          <a:srgbClr val="768692"/>
                        </a:solidFill>
                        <a:effectLst/>
                        <a:uLnTx/>
                        <a:uFillTx/>
                        <a:latin typeface="Arial" pitchFamily="34" charset="0"/>
                        <a:ea typeface="ＭＳ Ｐゴシック"/>
                      </a:endParaRPr>
                    </a:p>
                  </a:txBody>
                  <a:tcPr marL="68580" marR="68580" marT="34290" marB="34290">
                    <a:lnL w="12700" cmpd="sng">
                      <a:noFill/>
                    </a:lnL>
                    <a:lnR w="76200" cap="flat" cmpd="sng" algn="ctr">
                      <a:solidFill>
                        <a:srgbClr val="EAEAEA"/>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bl>
          </a:graphicData>
        </a:graphic>
      </p:graphicFrame>
      <p:sp>
        <p:nvSpPr>
          <p:cNvPr id="4" name="Rectangle 3"/>
          <p:cNvSpPr/>
          <p:nvPr/>
        </p:nvSpPr>
        <p:spPr>
          <a:xfrm>
            <a:off x="1469634" y="1464984"/>
            <a:ext cx="1921669" cy="461665"/>
          </a:xfrm>
          <a:prstGeom prst="rect">
            <a:avLst/>
          </a:prstGeom>
        </p:spPr>
        <p:txBody>
          <a:bodyPr wrap="square">
            <a:spAutoFit/>
          </a:bodyPr>
          <a:lstStyle/>
          <a:p>
            <a:pPr eaLnBrk="0" hangingPunct="0">
              <a:spcBef>
                <a:spcPts val="450"/>
              </a:spcBef>
              <a:defRPr/>
            </a:pPr>
            <a:r>
              <a:rPr lang="en-US" sz="1200" dirty="0">
                <a:solidFill>
                  <a:srgbClr val="768692"/>
                </a:solidFill>
              </a:rPr>
              <a:t>Fidelity Investments</a:t>
            </a:r>
          </a:p>
          <a:p>
            <a:pPr eaLnBrk="0" hangingPunct="0">
              <a:defRPr/>
            </a:pPr>
            <a:r>
              <a:rPr lang="en-US" sz="1200" dirty="0">
                <a:solidFill>
                  <a:srgbClr val="768692"/>
                </a:solidFill>
              </a:rPr>
              <a:t>Financial Services</a:t>
            </a:r>
          </a:p>
        </p:txBody>
      </p:sp>
      <p:grpSp>
        <p:nvGrpSpPr>
          <p:cNvPr id="43" name="Group 42"/>
          <p:cNvGrpSpPr/>
          <p:nvPr/>
        </p:nvGrpSpPr>
        <p:grpSpPr>
          <a:xfrm>
            <a:off x="1173122" y="2268658"/>
            <a:ext cx="1827254" cy="1814654"/>
            <a:chOff x="2381250" y="5541963"/>
            <a:chExt cx="690563" cy="685801"/>
          </a:xfrm>
        </p:grpSpPr>
        <p:sp>
          <p:nvSpPr>
            <p:cNvPr id="19" name="Freeform 6"/>
            <p:cNvSpPr>
              <a:spLocks/>
            </p:cNvSpPr>
            <p:nvPr/>
          </p:nvSpPr>
          <p:spPr bwMode="auto">
            <a:xfrm>
              <a:off x="2390775" y="5556251"/>
              <a:ext cx="674688" cy="671513"/>
            </a:xfrm>
            <a:custGeom>
              <a:avLst/>
              <a:gdLst>
                <a:gd name="T0" fmla="*/ 425 w 848"/>
                <a:gd name="T1" fmla="*/ 0 h 847"/>
                <a:gd name="T2" fmla="*/ 482 w 848"/>
                <a:gd name="T3" fmla="*/ 4 h 847"/>
                <a:gd name="T4" fmla="*/ 537 w 848"/>
                <a:gd name="T5" fmla="*/ 16 h 847"/>
                <a:gd name="T6" fmla="*/ 590 w 848"/>
                <a:gd name="T7" fmla="*/ 35 h 847"/>
                <a:gd name="T8" fmla="*/ 639 w 848"/>
                <a:gd name="T9" fmla="*/ 59 h 847"/>
                <a:gd name="T10" fmla="*/ 683 w 848"/>
                <a:gd name="T11" fmla="*/ 90 h 847"/>
                <a:gd name="T12" fmla="*/ 724 w 848"/>
                <a:gd name="T13" fmla="*/ 125 h 847"/>
                <a:gd name="T14" fmla="*/ 760 w 848"/>
                <a:gd name="T15" fmla="*/ 165 h 847"/>
                <a:gd name="T16" fmla="*/ 791 w 848"/>
                <a:gd name="T17" fmla="*/ 211 h 847"/>
                <a:gd name="T18" fmla="*/ 815 w 848"/>
                <a:gd name="T19" fmla="*/ 259 h 847"/>
                <a:gd name="T20" fmla="*/ 834 w 848"/>
                <a:gd name="T21" fmla="*/ 311 h 847"/>
                <a:gd name="T22" fmla="*/ 845 w 848"/>
                <a:gd name="T23" fmla="*/ 366 h 847"/>
                <a:gd name="T24" fmla="*/ 848 w 848"/>
                <a:gd name="T25" fmla="*/ 424 h 847"/>
                <a:gd name="T26" fmla="*/ 845 w 848"/>
                <a:gd name="T27" fmla="*/ 481 h 847"/>
                <a:gd name="T28" fmla="*/ 834 w 848"/>
                <a:gd name="T29" fmla="*/ 536 h 847"/>
                <a:gd name="T30" fmla="*/ 815 w 848"/>
                <a:gd name="T31" fmla="*/ 588 h 847"/>
                <a:gd name="T32" fmla="*/ 791 w 848"/>
                <a:gd name="T33" fmla="*/ 638 h 847"/>
                <a:gd name="T34" fmla="*/ 760 w 848"/>
                <a:gd name="T35" fmla="*/ 682 h 847"/>
                <a:gd name="T36" fmla="*/ 724 w 848"/>
                <a:gd name="T37" fmla="*/ 723 h 847"/>
                <a:gd name="T38" fmla="*/ 683 w 848"/>
                <a:gd name="T39" fmla="*/ 759 h 847"/>
                <a:gd name="T40" fmla="*/ 639 w 848"/>
                <a:gd name="T41" fmla="*/ 789 h 847"/>
                <a:gd name="T42" fmla="*/ 590 w 848"/>
                <a:gd name="T43" fmla="*/ 814 h 847"/>
                <a:gd name="T44" fmla="*/ 537 w 848"/>
                <a:gd name="T45" fmla="*/ 831 h 847"/>
                <a:gd name="T46" fmla="*/ 482 w 848"/>
                <a:gd name="T47" fmla="*/ 843 h 847"/>
                <a:gd name="T48" fmla="*/ 425 w 848"/>
                <a:gd name="T49" fmla="*/ 847 h 847"/>
                <a:gd name="T50" fmla="*/ 367 w 848"/>
                <a:gd name="T51" fmla="*/ 843 h 847"/>
                <a:gd name="T52" fmla="*/ 312 w 848"/>
                <a:gd name="T53" fmla="*/ 831 h 847"/>
                <a:gd name="T54" fmla="*/ 260 w 848"/>
                <a:gd name="T55" fmla="*/ 814 h 847"/>
                <a:gd name="T56" fmla="*/ 210 w 848"/>
                <a:gd name="T57" fmla="*/ 789 h 847"/>
                <a:gd name="T58" fmla="*/ 165 w 848"/>
                <a:gd name="T59" fmla="*/ 759 h 847"/>
                <a:gd name="T60" fmla="*/ 124 w 848"/>
                <a:gd name="T61" fmla="*/ 723 h 847"/>
                <a:gd name="T62" fmla="*/ 88 w 848"/>
                <a:gd name="T63" fmla="*/ 682 h 847"/>
                <a:gd name="T64" fmla="*/ 57 w 848"/>
                <a:gd name="T65" fmla="*/ 638 h 847"/>
                <a:gd name="T66" fmla="*/ 33 w 848"/>
                <a:gd name="T67" fmla="*/ 588 h 847"/>
                <a:gd name="T68" fmla="*/ 15 w 848"/>
                <a:gd name="T69" fmla="*/ 536 h 847"/>
                <a:gd name="T70" fmla="*/ 4 w 848"/>
                <a:gd name="T71" fmla="*/ 481 h 847"/>
                <a:gd name="T72" fmla="*/ 0 w 848"/>
                <a:gd name="T73" fmla="*/ 424 h 847"/>
                <a:gd name="T74" fmla="*/ 4 w 848"/>
                <a:gd name="T75" fmla="*/ 366 h 847"/>
                <a:gd name="T76" fmla="*/ 15 w 848"/>
                <a:gd name="T77" fmla="*/ 311 h 847"/>
                <a:gd name="T78" fmla="*/ 33 w 848"/>
                <a:gd name="T79" fmla="*/ 259 h 847"/>
                <a:gd name="T80" fmla="*/ 57 w 848"/>
                <a:gd name="T81" fmla="*/ 211 h 847"/>
                <a:gd name="T82" fmla="*/ 88 w 848"/>
                <a:gd name="T83" fmla="*/ 165 h 847"/>
                <a:gd name="T84" fmla="*/ 124 w 848"/>
                <a:gd name="T85" fmla="*/ 125 h 847"/>
                <a:gd name="T86" fmla="*/ 165 w 848"/>
                <a:gd name="T87" fmla="*/ 90 h 847"/>
                <a:gd name="T88" fmla="*/ 210 w 848"/>
                <a:gd name="T89" fmla="*/ 59 h 847"/>
                <a:gd name="T90" fmla="*/ 260 w 848"/>
                <a:gd name="T91" fmla="*/ 35 h 847"/>
                <a:gd name="T92" fmla="*/ 312 w 848"/>
                <a:gd name="T93" fmla="*/ 16 h 847"/>
                <a:gd name="T94" fmla="*/ 367 w 848"/>
                <a:gd name="T95" fmla="*/ 4 h 847"/>
                <a:gd name="T96" fmla="*/ 425 w 848"/>
                <a:gd name="T97" fmla="*/ 0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8" h="847">
                  <a:moveTo>
                    <a:pt x="425" y="0"/>
                  </a:moveTo>
                  <a:lnTo>
                    <a:pt x="482" y="4"/>
                  </a:lnTo>
                  <a:lnTo>
                    <a:pt x="537" y="16"/>
                  </a:lnTo>
                  <a:lnTo>
                    <a:pt x="590" y="35"/>
                  </a:lnTo>
                  <a:lnTo>
                    <a:pt x="639" y="59"/>
                  </a:lnTo>
                  <a:lnTo>
                    <a:pt x="683" y="90"/>
                  </a:lnTo>
                  <a:lnTo>
                    <a:pt x="724" y="125"/>
                  </a:lnTo>
                  <a:lnTo>
                    <a:pt x="760" y="165"/>
                  </a:lnTo>
                  <a:lnTo>
                    <a:pt x="791" y="211"/>
                  </a:lnTo>
                  <a:lnTo>
                    <a:pt x="815" y="259"/>
                  </a:lnTo>
                  <a:lnTo>
                    <a:pt x="834" y="311"/>
                  </a:lnTo>
                  <a:lnTo>
                    <a:pt x="845" y="366"/>
                  </a:lnTo>
                  <a:lnTo>
                    <a:pt x="848" y="424"/>
                  </a:lnTo>
                  <a:lnTo>
                    <a:pt x="845" y="481"/>
                  </a:lnTo>
                  <a:lnTo>
                    <a:pt x="834" y="536"/>
                  </a:lnTo>
                  <a:lnTo>
                    <a:pt x="815" y="588"/>
                  </a:lnTo>
                  <a:lnTo>
                    <a:pt x="791" y="638"/>
                  </a:lnTo>
                  <a:lnTo>
                    <a:pt x="760" y="682"/>
                  </a:lnTo>
                  <a:lnTo>
                    <a:pt x="724" y="723"/>
                  </a:lnTo>
                  <a:lnTo>
                    <a:pt x="683" y="759"/>
                  </a:lnTo>
                  <a:lnTo>
                    <a:pt x="639" y="789"/>
                  </a:lnTo>
                  <a:lnTo>
                    <a:pt x="590" y="814"/>
                  </a:lnTo>
                  <a:lnTo>
                    <a:pt x="537" y="831"/>
                  </a:lnTo>
                  <a:lnTo>
                    <a:pt x="482" y="843"/>
                  </a:lnTo>
                  <a:lnTo>
                    <a:pt x="425" y="847"/>
                  </a:lnTo>
                  <a:lnTo>
                    <a:pt x="367" y="843"/>
                  </a:lnTo>
                  <a:lnTo>
                    <a:pt x="312" y="831"/>
                  </a:lnTo>
                  <a:lnTo>
                    <a:pt x="260" y="814"/>
                  </a:lnTo>
                  <a:lnTo>
                    <a:pt x="210" y="789"/>
                  </a:lnTo>
                  <a:lnTo>
                    <a:pt x="165" y="759"/>
                  </a:lnTo>
                  <a:lnTo>
                    <a:pt x="124" y="723"/>
                  </a:lnTo>
                  <a:lnTo>
                    <a:pt x="88" y="682"/>
                  </a:lnTo>
                  <a:lnTo>
                    <a:pt x="57" y="638"/>
                  </a:lnTo>
                  <a:lnTo>
                    <a:pt x="33" y="588"/>
                  </a:lnTo>
                  <a:lnTo>
                    <a:pt x="15" y="536"/>
                  </a:lnTo>
                  <a:lnTo>
                    <a:pt x="4" y="481"/>
                  </a:lnTo>
                  <a:lnTo>
                    <a:pt x="0" y="424"/>
                  </a:lnTo>
                  <a:lnTo>
                    <a:pt x="4" y="366"/>
                  </a:lnTo>
                  <a:lnTo>
                    <a:pt x="15" y="311"/>
                  </a:lnTo>
                  <a:lnTo>
                    <a:pt x="33" y="259"/>
                  </a:lnTo>
                  <a:lnTo>
                    <a:pt x="57" y="211"/>
                  </a:lnTo>
                  <a:lnTo>
                    <a:pt x="88" y="165"/>
                  </a:lnTo>
                  <a:lnTo>
                    <a:pt x="124" y="125"/>
                  </a:lnTo>
                  <a:lnTo>
                    <a:pt x="165" y="90"/>
                  </a:lnTo>
                  <a:lnTo>
                    <a:pt x="210" y="59"/>
                  </a:lnTo>
                  <a:lnTo>
                    <a:pt x="260" y="35"/>
                  </a:lnTo>
                  <a:lnTo>
                    <a:pt x="312" y="16"/>
                  </a:lnTo>
                  <a:lnTo>
                    <a:pt x="367" y="4"/>
                  </a:lnTo>
                  <a:lnTo>
                    <a:pt x="425" y="0"/>
                  </a:lnTo>
                  <a:close/>
                </a:path>
              </a:pathLst>
            </a:custGeom>
            <a:solidFill>
              <a:srgbClr val="FFFFFF"/>
            </a:solidFill>
            <a:ln w="0">
              <a:solidFill>
                <a:srgbClr val="FFFFFF"/>
              </a:solidFill>
              <a:prstDash val="solid"/>
              <a:round/>
              <a:headEnd/>
              <a:tailEnd/>
            </a:ln>
          </p:spPr>
          <p:txBody>
            <a:bodyPr vert="horz" wrap="square" lIns="68580" tIns="34290" rIns="68580" bIns="34290" numCol="1" anchor="t" anchorCtr="0" compatLnSpc="1">
              <a:prstTxWarp prst="textNoShape">
                <a:avLst/>
              </a:prstTxWarp>
            </a:bodyPr>
            <a:lstStyle/>
            <a:p>
              <a:endParaRPr lang="en-US" sz="1013"/>
            </a:p>
          </p:txBody>
        </p:sp>
        <p:sp>
          <p:nvSpPr>
            <p:cNvPr id="20" name="Freeform 7"/>
            <p:cNvSpPr>
              <a:spLocks/>
            </p:cNvSpPr>
            <p:nvPr/>
          </p:nvSpPr>
          <p:spPr bwMode="auto">
            <a:xfrm>
              <a:off x="2381250" y="5541963"/>
              <a:ext cx="690563" cy="658813"/>
            </a:xfrm>
            <a:custGeom>
              <a:avLst/>
              <a:gdLst>
                <a:gd name="T0" fmla="*/ 465 w 869"/>
                <a:gd name="T1" fmla="*/ 2 h 831"/>
                <a:gd name="T2" fmla="*/ 558 w 869"/>
                <a:gd name="T3" fmla="*/ 18 h 831"/>
                <a:gd name="T4" fmla="*/ 643 w 869"/>
                <a:gd name="T5" fmla="*/ 53 h 831"/>
                <a:gd name="T6" fmla="*/ 718 w 869"/>
                <a:gd name="T7" fmla="*/ 105 h 831"/>
                <a:gd name="T8" fmla="*/ 782 w 869"/>
                <a:gd name="T9" fmla="*/ 174 h 831"/>
                <a:gd name="T10" fmla="*/ 832 w 869"/>
                <a:gd name="T11" fmla="*/ 258 h 831"/>
                <a:gd name="T12" fmla="*/ 863 w 869"/>
                <a:gd name="T13" fmla="*/ 356 h 831"/>
                <a:gd name="T14" fmla="*/ 869 w 869"/>
                <a:gd name="T15" fmla="*/ 459 h 831"/>
                <a:gd name="T16" fmla="*/ 850 w 869"/>
                <a:gd name="T17" fmla="*/ 562 h 831"/>
                <a:gd name="T18" fmla="*/ 810 w 869"/>
                <a:gd name="T19" fmla="*/ 653 h 831"/>
                <a:gd name="T20" fmla="*/ 749 w 869"/>
                <a:gd name="T21" fmla="*/ 733 h 831"/>
                <a:gd name="T22" fmla="*/ 595 w 869"/>
                <a:gd name="T23" fmla="*/ 576 h 831"/>
                <a:gd name="T24" fmla="*/ 756 w 869"/>
                <a:gd name="T25" fmla="*/ 664 h 831"/>
                <a:gd name="T26" fmla="*/ 547 w 869"/>
                <a:gd name="T27" fmla="*/ 482 h 831"/>
                <a:gd name="T28" fmla="*/ 819 w 869"/>
                <a:gd name="T29" fmla="*/ 524 h 831"/>
                <a:gd name="T30" fmla="*/ 818 w 869"/>
                <a:gd name="T31" fmla="*/ 522 h 831"/>
                <a:gd name="T32" fmla="*/ 828 w 869"/>
                <a:gd name="T33" fmla="*/ 369 h 831"/>
                <a:gd name="T34" fmla="*/ 828 w 869"/>
                <a:gd name="T35" fmla="*/ 367 h 831"/>
                <a:gd name="T36" fmla="*/ 556 w 869"/>
                <a:gd name="T37" fmla="*/ 384 h 831"/>
                <a:gd name="T38" fmla="*/ 769 w 869"/>
                <a:gd name="T39" fmla="*/ 222 h 831"/>
                <a:gd name="T40" fmla="*/ 767 w 869"/>
                <a:gd name="T41" fmla="*/ 223 h 831"/>
                <a:gd name="T42" fmla="*/ 659 w 869"/>
                <a:gd name="T43" fmla="*/ 111 h 831"/>
                <a:gd name="T44" fmla="*/ 659 w 869"/>
                <a:gd name="T45" fmla="*/ 110 h 831"/>
                <a:gd name="T46" fmla="*/ 485 w 869"/>
                <a:gd name="T47" fmla="*/ 313 h 831"/>
                <a:gd name="T48" fmla="*/ 518 w 869"/>
                <a:gd name="T49" fmla="*/ 46 h 831"/>
                <a:gd name="T50" fmla="*/ 436 w 869"/>
                <a:gd name="T51" fmla="*/ 305 h 831"/>
                <a:gd name="T52" fmla="*/ 366 w 869"/>
                <a:gd name="T53" fmla="*/ 37 h 831"/>
                <a:gd name="T54" fmla="*/ 365 w 869"/>
                <a:gd name="T55" fmla="*/ 39 h 831"/>
                <a:gd name="T56" fmla="*/ 220 w 869"/>
                <a:gd name="T57" fmla="*/ 101 h 831"/>
                <a:gd name="T58" fmla="*/ 218 w 869"/>
                <a:gd name="T59" fmla="*/ 101 h 831"/>
                <a:gd name="T60" fmla="*/ 108 w 869"/>
                <a:gd name="T61" fmla="*/ 209 h 831"/>
                <a:gd name="T62" fmla="*/ 106 w 869"/>
                <a:gd name="T63" fmla="*/ 211 h 831"/>
                <a:gd name="T64" fmla="*/ 49 w 869"/>
                <a:gd name="T65" fmla="*/ 353 h 831"/>
                <a:gd name="T66" fmla="*/ 49 w 869"/>
                <a:gd name="T67" fmla="*/ 356 h 831"/>
                <a:gd name="T68" fmla="*/ 50 w 869"/>
                <a:gd name="T69" fmla="*/ 506 h 831"/>
                <a:gd name="T70" fmla="*/ 50 w 869"/>
                <a:gd name="T71" fmla="*/ 508 h 831"/>
                <a:gd name="T72" fmla="*/ 106 w 869"/>
                <a:gd name="T73" fmla="*/ 654 h 831"/>
                <a:gd name="T74" fmla="*/ 106 w 869"/>
                <a:gd name="T75" fmla="*/ 654 h 831"/>
                <a:gd name="T76" fmla="*/ 109 w 869"/>
                <a:gd name="T77" fmla="*/ 654 h 831"/>
                <a:gd name="T78" fmla="*/ 316 w 869"/>
                <a:gd name="T79" fmla="*/ 505 h 831"/>
                <a:gd name="T80" fmla="*/ 329 w 869"/>
                <a:gd name="T81" fmla="*/ 483 h 831"/>
                <a:gd name="T82" fmla="*/ 372 w 869"/>
                <a:gd name="T83" fmla="*/ 513 h 831"/>
                <a:gd name="T84" fmla="*/ 529 w 869"/>
                <a:gd name="T85" fmla="*/ 513 h 831"/>
                <a:gd name="T86" fmla="*/ 365 w 869"/>
                <a:gd name="T87" fmla="*/ 543 h 831"/>
                <a:gd name="T88" fmla="*/ 228 w 869"/>
                <a:gd name="T89" fmla="*/ 811 h 831"/>
                <a:gd name="T90" fmla="*/ 146 w 869"/>
                <a:gd name="T91" fmla="*/ 754 h 831"/>
                <a:gd name="T92" fmla="*/ 79 w 869"/>
                <a:gd name="T93" fmla="*/ 680 h 831"/>
                <a:gd name="T94" fmla="*/ 32 w 869"/>
                <a:gd name="T95" fmla="*/ 594 h 831"/>
                <a:gd name="T96" fmla="*/ 6 w 869"/>
                <a:gd name="T97" fmla="*/ 502 h 831"/>
                <a:gd name="T98" fmla="*/ 1 w 869"/>
                <a:gd name="T99" fmla="*/ 406 h 831"/>
                <a:gd name="T100" fmla="*/ 17 w 869"/>
                <a:gd name="T101" fmla="*/ 310 h 831"/>
                <a:gd name="T102" fmla="*/ 54 w 869"/>
                <a:gd name="T103" fmla="*/ 222 h 831"/>
                <a:gd name="T104" fmla="*/ 114 w 869"/>
                <a:gd name="T105" fmla="*/ 140 h 831"/>
                <a:gd name="T106" fmla="*/ 191 w 869"/>
                <a:gd name="T107" fmla="*/ 74 h 831"/>
                <a:gd name="T108" fmla="*/ 278 w 869"/>
                <a:gd name="T109" fmla="*/ 28 h 831"/>
                <a:gd name="T110" fmla="*/ 367 w 869"/>
                <a:gd name="T111" fmla="*/ 5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831">
                  <a:moveTo>
                    <a:pt x="416" y="0"/>
                  </a:moveTo>
                  <a:lnTo>
                    <a:pt x="465" y="2"/>
                  </a:lnTo>
                  <a:lnTo>
                    <a:pt x="513" y="7"/>
                  </a:lnTo>
                  <a:lnTo>
                    <a:pt x="558" y="18"/>
                  </a:lnTo>
                  <a:lnTo>
                    <a:pt x="600" y="32"/>
                  </a:lnTo>
                  <a:lnTo>
                    <a:pt x="643" y="53"/>
                  </a:lnTo>
                  <a:lnTo>
                    <a:pt x="681" y="77"/>
                  </a:lnTo>
                  <a:lnTo>
                    <a:pt x="718" y="105"/>
                  </a:lnTo>
                  <a:lnTo>
                    <a:pt x="753" y="138"/>
                  </a:lnTo>
                  <a:lnTo>
                    <a:pt x="782" y="174"/>
                  </a:lnTo>
                  <a:lnTo>
                    <a:pt x="809" y="212"/>
                  </a:lnTo>
                  <a:lnTo>
                    <a:pt x="832" y="258"/>
                  </a:lnTo>
                  <a:lnTo>
                    <a:pt x="850" y="306"/>
                  </a:lnTo>
                  <a:lnTo>
                    <a:pt x="863" y="356"/>
                  </a:lnTo>
                  <a:lnTo>
                    <a:pt x="869" y="407"/>
                  </a:lnTo>
                  <a:lnTo>
                    <a:pt x="869" y="459"/>
                  </a:lnTo>
                  <a:lnTo>
                    <a:pt x="863" y="511"/>
                  </a:lnTo>
                  <a:lnTo>
                    <a:pt x="850" y="562"/>
                  </a:lnTo>
                  <a:lnTo>
                    <a:pt x="833" y="608"/>
                  </a:lnTo>
                  <a:lnTo>
                    <a:pt x="810" y="653"/>
                  </a:lnTo>
                  <a:lnTo>
                    <a:pt x="782" y="695"/>
                  </a:lnTo>
                  <a:lnTo>
                    <a:pt x="749" y="733"/>
                  </a:lnTo>
                  <a:lnTo>
                    <a:pt x="710" y="768"/>
                  </a:lnTo>
                  <a:lnTo>
                    <a:pt x="595" y="576"/>
                  </a:lnTo>
                  <a:lnTo>
                    <a:pt x="755" y="666"/>
                  </a:lnTo>
                  <a:lnTo>
                    <a:pt x="756" y="664"/>
                  </a:lnTo>
                  <a:lnTo>
                    <a:pt x="756" y="663"/>
                  </a:lnTo>
                  <a:lnTo>
                    <a:pt x="547" y="482"/>
                  </a:lnTo>
                  <a:lnTo>
                    <a:pt x="818" y="524"/>
                  </a:lnTo>
                  <a:lnTo>
                    <a:pt x="819" y="524"/>
                  </a:lnTo>
                  <a:lnTo>
                    <a:pt x="819" y="523"/>
                  </a:lnTo>
                  <a:lnTo>
                    <a:pt x="818" y="522"/>
                  </a:lnTo>
                  <a:lnTo>
                    <a:pt x="562" y="432"/>
                  </a:lnTo>
                  <a:lnTo>
                    <a:pt x="828" y="369"/>
                  </a:lnTo>
                  <a:lnTo>
                    <a:pt x="828" y="367"/>
                  </a:lnTo>
                  <a:lnTo>
                    <a:pt x="828" y="367"/>
                  </a:lnTo>
                  <a:lnTo>
                    <a:pt x="828" y="367"/>
                  </a:lnTo>
                  <a:lnTo>
                    <a:pt x="556" y="384"/>
                  </a:lnTo>
                  <a:lnTo>
                    <a:pt x="769" y="223"/>
                  </a:lnTo>
                  <a:lnTo>
                    <a:pt x="769" y="222"/>
                  </a:lnTo>
                  <a:lnTo>
                    <a:pt x="768" y="222"/>
                  </a:lnTo>
                  <a:lnTo>
                    <a:pt x="767" y="223"/>
                  </a:lnTo>
                  <a:lnTo>
                    <a:pt x="526" y="344"/>
                  </a:lnTo>
                  <a:lnTo>
                    <a:pt x="659" y="111"/>
                  </a:lnTo>
                  <a:lnTo>
                    <a:pt x="659" y="110"/>
                  </a:lnTo>
                  <a:lnTo>
                    <a:pt x="659" y="110"/>
                  </a:lnTo>
                  <a:lnTo>
                    <a:pt x="659" y="110"/>
                  </a:lnTo>
                  <a:lnTo>
                    <a:pt x="485" y="313"/>
                  </a:lnTo>
                  <a:lnTo>
                    <a:pt x="518" y="46"/>
                  </a:lnTo>
                  <a:lnTo>
                    <a:pt x="518" y="46"/>
                  </a:lnTo>
                  <a:lnTo>
                    <a:pt x="517" y="46"/>
                  </a:lnTo>
                  <a:lnTo>
                    <a:pt x="436" y="305"/>
                  </a:lnTo>
                  <a:lnTo>
                    <a:pt x="367" y="39"/>
                  </a:lnTo>
                  <a:lnTo>
                    <a:pt x="366" y="37"/>
                  </a:lnTo>
                  <a:lnTo>
                    <a:pt x="366" y="37"/>
                  </a:lnTo>
                  <a:lnTo>
                    <a:pt x="365" y="39"/>
                  </a:lnTo>
                  <a:lnTo>
                    <a:pt x="384" y="315"/>
                  </a:lnTo>
                  <a:lnTo>
                    <a:pt x="220" y="101"/>
                  </a:lnTo>
                  <a:lnTo>
                    <a:pt x="219" y="101"/>
                  </a:lnTo>
                  <a:lnTo>
                    <a:pt x="218" y="101"/>
                  </a:lnTo>
                  <a:lnTo>
                    <a:pt x="343" y="338"/>
                  </a:lnTo>
                  <a:lnTo>
                    <a:pt x="108" y="209"/>
                  </a:lnTo>
                  <a:lnTo>
                    <a:pt x="106" y="209"/>
                  </a:lnTo>
                  <a:lnTo>
                    <a:pt x="106" y="211"/>
                  </a:lnTo>
                  <a:lnTo>
                    <a:pt x="315" y="381"/>
                  </a:lnTo>
                  <a:lnTo>
                    <a:pt x="49" y="353"/>
                  </a:lnTo>
                  <a:lnTo>
                    <a:pt x="47" y="355"/>
                  </a:lnTo>
                  <a:lnTo>
                    <a:pt x="49" y="356"/>
                  </a:lnTo>
                  <a:lnTo>
                    <a:pt x="307" y="431"/>
                  </a:lnTo>
                  <a:lnTo>
                    <a:pt x="50" y="506"/>
                  </a:lnTo>
                  <a:lnTo>
                    <a:pt x="49" y="508"/>
                  </a:lnTo>
                  <a:lnTo>
                    <a:pt x="50" y="508"/>
                  </a:lnTo>
                  <a:lnTo>
                    <a:pt x="315" y="477"/>
                  </a:lnTo>
                  <a:lnTo>
                    <a:pt x="106" y="654"/>
                  </a:lnTo>
                  <a:lnTo>
                    <a:pt x="106" y="654"/>
                  </a:lnTo>
                  <a:lnTo>
                    <a:pt x="106" y="654"/>
                  </a:lnTo>
                  <a:lnTo>
                    <a:pt x="106" y="655"/>
                  </a:lnTo>
                  <a:lnTo>
                    <a:pt x="109" y="654"/>
                  </a:lnTo>
                  <a:lnTo>
                    <a:pt x="276" y="567"/>
                  </a:lnTo>
                  <a:lnTo>
                    <a:pt x="316" y="505"/>
                  </a:lnTo>
                  <a:lnTo>
                    <a:pt x="361" y="505"/>
                  </a:lnTo>
                  <a:lnTo>
                    <a:pt x="329" y="483"/>
                  </a:lnTo>
                  <a:lnTo>
                    <a:pt x="433" y="318"/>
                  </a:lnTo>
                  <a:lnTo>
                    <a:pt x="372" y="513"/>
                  </a:lnTo>
                  <a:lnTo>
                    <a:pt x="372" y="513"/>
                  </a:lnTo>
                  <a:lnTo>
                    <a:pt x="529" y="513"/>
                  </a:lnTo>
                  <a:lnTo>
                    <a:pt x="573" y="543"/>
                  </a:lnTo>
                  <a:lnTo>
                    <a:pt x="365" y="543"/>
                  </a:lnTo>
                  <a:lnTo>
                    <a:pt x="271" y="831"/>
                  </a:lnTo>
                  <a:lnTo>
                    <a:pt x="228" y="811"/>
                  </a:lnTo>
                  <a:lnTo>
                    <a:pt x="186" y="785"/>
                  </a:lnTo>
                  <a:lnTo>
                    <a:pt x="146" y="754"/>
                  </a:lnTo>
                  <a:lnTo>
                    <a:pt x="110" y="719"/>
                  </a:lnTo>
                  <a:lnTo>
                    <a:pt x="79" y="680"/>
                  </a:lnTo>
                  <a:lnTo>
                    <a:pt x="52" y="638"/>
                  </a:lnTo>
                  <a:lnTo>
                    <a:pt x="32" y="594"/>
                  </a:lnTo>
                  <a:lnTo>
                    <a:pt x="17" y="550"/>
                  </a:lnTo>
                  <a:lnTo>
                    <a:pt x="6" y="502"/>
                  </a:lnTo>
                  <a:lnTo>
                    <a:pt x="0" y="454"/>
                  </a:lnTo>
                  <a:lnTo>
                    <a:pt x="1" y="406"/>
                  </a:lnTo>
                  <a:lnTo>
                    <a:pt x="6" y="357"/>
                  </a:lnTo>
                  <a:lnTo>
                    <a:pt x="17" y="310"/>
                  </a:lnTo>
                  <a:lnTo>
                    <a:pt x="33" y="265"/>
                  </a:lnTo>
                  <a:lnTo>
                    <a:pt x="54" y="222"/>
                  </a:lnTo>
                  <a:lnTo>
                    <a:pt x="81" y="180"/>
                  </a:lnTo>
                  <a:lnTo>
                    <a:pt x="114" y="140"/>
                  </a:lnTo>
                  <a:lnTo>
                    <a:pt x="150" y="105"/>
                  </a:lnTo>
                  <a:lnTo>
                    <a:pt x="191" y="74"/>
                  </a:lnTo>
                  <a:lnTo>
                    <a:pt x="233" y="49"/>
                  </a:lnTo>
                  <a:lnTo>
                    <a:pt x="278" y="28"/>
                  </a:lnTo>
                  <a:lnTo>
                    <a:pt x="321" y="14"/>
                  </a:lnTo>
                  <a:lnTo>
                    <a:pt x="367" y="5"/>
                  </a:lnTo>
                  <a:lnTo>
                    <a:pt x="416" y="0"/>
                  </a:lnTo>
                  <a:close/>
                </a:path>
              </a:pathLst>
            </a:custGeom>
            <a:solidFill>
              <a:srgbClr val="EAEAEA"/>
            </a:solidFill>
            <a:ln w="0">
              <a:solidFill>
                <a:srgbClr val="EAEAEA"/>
              </a:solidFill>
              <a:prstDash val="solid"/>
              <a:round/>
              <a:headEnd/>
              <a:tailEnd/>
            </a:ln>
          </p:spPr>
          <p:txBody>
            <a:bodyPr vert="horz" wrap="square" lIns="68580" tIns="34290" rIns="68580" bIns="34290" numCol="1" anchor="t" anchorCtr="0" compatLnSpc="1">
              <a:prstTxWarp prst="textNoShape">
                <a:avLst/>
              </a:prstTxWarp>
            </a:bodyPr>
            <a:lstStyle/>
            <a:p>
              <a:endParaRPr lang="en-US" sz="1013"/>
            </a:p>
          </p:txBody>
        </p:sp>
      </p:grpSp>
      <p:sp>
        <p:nvSpPr>
          <p:cNvPr id="44" name="Rectangle 43"/>
          <p:cNvSpPr/>
          <p:nvPr/>
        </p:nvSpPr>
        <p:spPr bwMode="auto">
          <a:xfrm>
            <a:off x="1143000" y="1707357"/>
            <a:ext cx="334671" cy="2693194"/>
          </a:xfrm>
          <a:prstGeom prst="rect">
            <a:avLst/>
          </a:prstGeom>
          <a:solidFill>
            <a:schemeClr val="bg1"/>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latin typeface="Arial" charset="0"/>
              <a:ea typeface="ＭＳ Ｐゴシック" charset="-128"/>
            </a:endParaRPr>
          </a:p>
        </p:txBody>
      </p:sp>
      <p:sp>
        <p:nvSpPr>
          <p:cNvPr id="45" name="Rectangle 44"/>
          <p:cNvSpPr/>
          <p:nvPr/>
        </p:nvSpPr>
        <p:spPr bwMode="auto">
          <a:xfrm>
            <a:off x="1390120" y="1307406"/>
            <a:ext cx="86810" cy="2589592"/>
          </a:xfrm>
          <a:prstGeom prst="rect">
            <a:avLst/>
          </a:prstGeom>
          <a:solidFill>
            <a:srgbClr val="EAEAEA"/>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latin typeface="Arial" charset="0"/>
              <a:ea typeface="ＭＳ Ｐゴシック" charset="-128"/>
            </a:endParaRPr>
          </a:p>
        </p:txBody>
      </p:sp>
      <p:sp>
        <p:nvSpPr>
          <p:cNvPr id="46" name="Rectangle 45"/>
          <p:cNvSpPr/>
          <p:nvPr/>
        </p:nvSpPr>
        <p:spPr bwMode="auto">
          <a:xfrm>
            <a:off x="1477670" y="3793332"/>
            <a:ext cx="6219720" cy="103664"/>
          </a:xfrm>
          <a:prstGeom prst="rect">
            <a:avLst/>
          </a:prstGeom>
          <a:solidFill>
            <a:srgbClr val="EAEAEA"/>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latin typeface="Arial" charset="0"/>
              <a:ea typeface="ＭＳ Ｐゴシック" charset="-128"/>
            </a:endParaRPr>
          </a:p>
        </p:txBody>
      </p:sp>
      <p:graphicFrame>
        <p:nvGraphicFramePr>
          <p:cNvPr id="11" name="Group 132"/>
          <p:cNvGraphicFramePr>
            <a:graphicFrameLocks noGrp="1"/>
          </p:cNvGraphicFramePr>
          <p:nvPr/>
        </p:nvGraphicFramePr>
        <p:xfrm>
          <a:off x="3411977" y="1399032"/>
          <a:ext cx="4224528" cy="2403348"/>
        </p:xfrm>
        <a:graphic>
          <a:graphicData uri="http://schemas.openxmlformats.org/drawingml/2006/table">
            <a:tbl>
              <a:tblPr/>
              <a:tblGrid>
                <a:gridCol w="2057400">
                  <a:extLst>
                    <a:ext uri="{9D8B030D-6E8A-4147-A177-3AD203B41FA5}">
                      <a16:colId xmlns:a16="http://schemas.microsoft.com/office/drawing/2014/main" val="20000"/>
                    </a:ext>
                  </a:extLst>
                </a:gridCol>
                <a:gridCol w="68580">
                  <a:extLst>
                    <a:ext uri="{9D8B030D-6E8A-4147-A177-3AD203B41FA5}">
                      <a16:colId xmlns:a16="http://schemas.microsoft.com/office/drawing/2014/main" val="20001"/>
                    </a:ext>
                  </a:extLst>
                </a:gridCol>
                <a:gridCol w="2098548">
                  <a:extLst>
                    <a:ext uri="{9D8B030D-6E8A-4147-A177-3AD203B41FA5}">
                      <a16:colId xmlns:a16="http://schemas.microsoft.com/office/drawing/2014/main" val="20002"/>
                    </a:ext>
                  </a:extLst>
                </a:gridCol>
              </a:tblGrid>
              <a:tr h="29718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rgbClr val="7A9B3D"/>
                          </a:solidFill>
                          <a:effectLst/>
                          <a:latin typeface="Arial" charset="0"/>
                          <a:ea typeface="ＭＳ Ｐゴシック"/>
                          <a:cs typeface="ＭＳ Ｐゴシック"/>
                        </a:rPr>
                        <a:t>Asset Management Capabilities</a:t>
                      </a:r>
                    </a:p>
                  </a:txBody>
                  <a:tcPr marL="68580" marR="68580" marT="102870" marB="34290" anchor="b"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1" i="0" u="none" strike="noStrike" cap="none" normalizeH="0" baseline="0" dirty="0">
                        <a:ln>
                          <a:noFill/>
                        </a:ln>
                        <a:solidFill>
                          <a:schemeClr val="tx1"/>
                        </a:solidFill>
                        <a:effectLst/>
                        <a:latin typeface="Arial" charset="0"/>
                        <a:ea typeface="ＭＳ Ｐゴシック"/>
                        <a:cs typeface="ＭＳ Ｐゴシック"/>
                      </a:endParaRPr>
                    </a:p>
                  </a:txBody>
                  <a:tcPr marL="0" marR="0" marT="102870" marB="34290" anchor="b"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1" i="0" u="none" strike="noStrike" cap="none" normalizeH="0" baseline="0" dirty="0">
                          <a:ln>
                            <a:noFill/>
                          </a:ln>
                          <a:solidFill>
                            <a:srgbClr val="009681"/>
                          </a:solidFill>
                          <a:effectLst/>
                          <a:latin typeface="Arial" charset="0"/>
                          <a:ea typeface="ＭＳ Ｐゴシック"/>
                          <a:cs typeface="ＭＳ Ｐゴシック"/>
                        </a:rPr>
                        <a:t>Distribution Businesses</a:t>
                      </a:r>
                    </a:p>
                  </a:txBody>
                  <a:tcPr marL="54864" marR="20574" marT="102870" marB="34290" anchor="b"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349758">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7A9B3D"/>
                          </a:solidFill>
                          <a:effectLst/>
                          <a:uLnTx/>
                          <a:uFillTx/>
                          <a:latin typeface="Arial" pitchFamily="34" charset="0"/>
                          <a:ea typeface="ＭＳ Ｐゴシック"/>
                          <a:cs typeface="+mn-cs"/>
                        </a:rPr>
                        <a:t>FIDELITY EQUITY</a:t>
                      </a:r>
                    </a:p>
                  </a:txBody>
                  <a:tcPr marL="68580" marR="68580" marT="13716" marB="13716" anchor="ctr"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a:noFill/>
                    </a:lnTlToBr>
                    <a:lnBlToTr>
                      <a:noFill/>
                    </a:lnBlToTr>
                    <a:solidFill>
                      <a:schemeClr val="accent6">
                        <a:lumMod val="40000"/>
                        <a:lumOff val="60000"/>
                      </a:schemeClr>
                    </a:solidFill>
                  </a:tcPr>
                </a:tc>
                <a:tc>
                  <a:txBody>
                    <a:bodyPr/>
                    <a:lstStyle/>
                    <a:p>
                      <a:pPr marL="171450" marR="0" lvl="0" indent="-171450" algn="l" defTabSz="914400" rtl="0" eaLnBrk="1" fontAlgn="base" latinLnBrk="0" hangingPunct="1">
                        <a:lnSpc>
                          <a:spcPct val="100000"/>
                        </a:lnSpc>
                        <a:spcBef>
                          <a:spcPts val="600"/>
                        </a:spcBef>
                        <a:spcAft>
                          <a:spcPct val="0"/>
                        </a:spcAft>
                        <a:buClr>
                          <a:srgbClr val="857363"/>
                        </a:buClr>
                        <a:buSzTx/>
                        <a:buFont typeface="Arial" panose="020B0604020202020204" pitchFamily="34" charset="0"/>
                        <a:buChar char="•"/>
                        <a:tabLst/>
                      </a:pPr>
                      <a:endParaRPr kumimoji="0" lang="en-US" sz="700" b="0" i="0" u="none" strike="noStrike" cap="none" normalizeH="0" baseline="0" dirty="0">
                        <a:ln>
                          <a:noFill/>
                        </a:ln>
                        <a:solidFill>
                          <a:srgbClr val="4C5F6C"/>
                        </a:solidFill>
                        <a:effectLst/>
                        <a:latin typeface="Arial" charset="0"/>
                        <a:ea typeface="ＭＳ Ｐゴシック"/>
                        <a:cs typeface="ＭＳ Ｐゴシック"/>
                      </a:endParaRPr>
                    </a:p>
                  </a:txBody>
                  <a:tcPr marL="0" marR="0" marT="68580" marB="13716"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all" spc="0" normalizeH="0" baseline="0" noProof="0" dirty="0">
                          <a:ln>
                            <a:noFill/>
                          </a:ln>
                          <a:solidFill>
                            <a:srgbClr val="009681"/>
                          </a:solidFill>
                          <a:effectLst/>
                          <a:uLnTx/>
                          <a:uFillTx/>
                          <a:latin typeface="+mn-lt"/>
                          <a:ea typeface="+mn-ea"/>
                          <a:cs typeface="+mn-cs"/>
                        </a:rPr>
                        <a:t>Personal Investing</a:t>
                      </a:r>
                    </a:p>
                  </a:txBody>
                  <a:tcPr marL="54864" marR="20574" marT="13716" marB="13716" anchor="ctr"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49758">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all" spc="0" normalizeH="0" baseline="0" noProof="0" dirty="0">
                          <a:ln>
                            <a:noFill/>
                          </a:ln>
                          <a:solidFill>
                            <a:srgbClr val="7A9B3D"/>
                          </a:solidFill>
                          <a:effectLst/>
                          <a:uLnTx/>
                          <a:uFillTx/>
                          <a:latin typeface="Arial" pitchFamily="34" charset="0"/>
                          <a:ea typeface="ＭＳ Ｐゴシック"/>
                          <a:cs typeface="+mn-cs"/>
                        </a:rPr>
                        <a:t>Fidelity Fixed Income</a:t>
                      </a:r>
                    </a:p>
                  </a:txBody>
                  <a:tcPr marL="68580" marR="68580" marT="13716" marB="13716" anchor="ctr"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a:noFill/>
                    </a:lnTlToBr>
                    <a:lnBlToTr>
                      <a:noFill/>
                    </a:lnBlToTr>
                    <a:solidFill>
                      <a:schemeClr val="accent6">
                        <a:lumMod val="40000"/>
                        <a:lumOff val="60000"/>
                      </a:schemeClr>
                    </a:solidFill>
                  </a:tcPr>
                </a:tc>
                <a:tc>
                  <a:txBody>
                    <a:bodyPr/>
                    <a:lstStyle/>
                    <a:p>
                      <a:pPr marL="171450" marR="0" lvl="0" indent="-171450" algn="l" defTabSz="914400" rtl="0" eaLnBrk="1" fontAlgn="base" latinLnBrk="0" hangingPunct="1">
                        <a:lnSpc>
                          <a:spcPct val="100000"/>
                        </a:lnSpc>
                        <a:spcBef>
                          <a:spcPts val="600"/>
                        </a:spcBef>
                        <a:spcAft>
                          <a:spcPct val="0"/>
                        </a:spcAft>
                        <a:buClr>
                          <a:srgbClr val="857363"/>
                        </a:buClr>
                        <a:buSzTx/>
                        <a:buFont typeface="Arial" panose="020B0604020202020204" pitchFamily="34" charset="0"/>
                        <a:buChar char="•"/>
                        <a:tabLst/>
                      </a:pPr>
                      <a:endParaRPr kumimoji="0" lang="en-US" sz="700" b="0" i="0" u="none" strike="noStrike" cap="none" normalizeH="0" baseline="0" dirty="0">
                        <a:ln>
                          <a:noFill/>
                        </a:ln>
                        <a:solidFill>
                          <a:srgbClr val="4C5F6C"/>
                        </a:solidFill>
                        <a:effectLst/>
                        <a:latin typeface="Arial" charset="0"/>
                        <a:ea typeface="ＭＳ Ｐゴシック"/>
                        <a:cs typeface="ＭＳ Ｐゴシック"/>
                      </a:endParaRPr>
                    </a:p>
                  </a:txBody>
                  <a:tcPr marL="0" marR="0" marT="68580" marB="13716"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all" spc="0" normalizeH="0" baseline="0" noProof="0" dirty="0">
                          <a:ln>
                            <a:noFill/>
                          </a:ln>
                          <a:solidFill>
                            <a:srgbClr val="009681"/>
                          </a:solidFill>
                          <a:effectLst/>
                          <a:uLnTx/>
                          <a:uFillTx/>
                          <a:latin typeface="+mn-lt"/>
                          <a:ea typeface="+mn-ea"/>
                          <a:cs typeface="+mn-cs"/>
                        </a:rPr>
                        <a:t>Workplace SOLUTIONS</a:t>
                      </a:r>
                    </a:p>
                  </a:txBody>
                  <a:tcPr marL="54864" marR="20574" marT="13716" marB="13716" anchor="ctr"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49758">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all" spc="0" normalizeH="0" baseline="0" noProof="0" dirty="0">
                          <a:ln>
                            <a:noFill/>
                          </a:ln>
                          <a:solidFill>
                            <a:srgbClr val="7A9B3D"/>
                          </a:solidFill>
                          <a:effectLst/>
                          <a:uLnTx/>
                          <a:uFillTx/>
                          <a:latin typeface="Arial" pitchFamily="34" charset="0"/>
                          <a:ea typeface="ＭＳ Ｐゴシック"/>
                          <a:cs typeface="+mn-cs"/>
                        </a:rPr>
                        <a:t>Fidelity High Income</a:t>
                      </a:r>
                    </a:p>
                  </a:txBody>
                  <a:tcPr marL="68580" marR="68580" marT="13716" marB="13716" anchor="ctr"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a:noFill/>
                    </a:lnTlToBr>
                    <a:lnBlToTr>
                      <a:noFill/>
                    </a:lnBlToTr>
                    <a:solidFill>
                      <a:schemeClr val="accent6">
                        <a:lumMod val="40000"/>
                        <a:lumOff val="60000"/>
                      </a:schemeClr>
                    </a:solidFill>
                  </a:tcPr>
                </a:tc>
                <a:tc>
                  <a:txBody>
                    <a:bodyPr/>
                    <a:lstStyle/>
                    <a:p>
                      <a:pPr marL="171450" marR="0" lvl="0" indent="-171450" algn="l" defTabSz="914400" rtl="0" eaLnBrk="1" fontAlgn="base" latinLnBrk="0" hangingPunct="1">
                        <a:lnSpc>
                          <a:spcPct val="100000"/>
                        </a:lnSpc>
                        <a:spcBef>
                          <a:spcPts val="600"/>
                        </a:spcBef>
                        <a:spcAft>
                          <a:spcPct val="0"/>
                        </a:spcAft>
                        <a:buClr>
                          <a:srgbClr val="857363"/>
                        </a:buClr>
                        <a:buSzTx/>
                        <a:buFont typeface="Arial" panose="020B0604020202020204" pitchFamily="34" charset="0"/>
                        <a:buChar char="•"/>
                        <a:tabLst/>
                      </a:pPr>
                      <a:endParaRPr kumimoji="0" lang="en-US" sz="700" b="0" i="0" u="none" strike="noStrike" cap="none" normalizeH="0" baseline="0" dirty="0">
                        <a:ln>
                          <a:noFill/>
                        </a:ln>
                        <a:solidFill>
                          <a:srgbClr val="4C5F6C"/>
                        </a:solidFill>
                        <a:effectLst/>
                        <a:latin typeface="Arial" charset="0"/>
                        <a:ea typeface="ＭＳ Ｐゴシック"/>
                        <a:cs typeface="ＭＳ Ｐゴシック"/>
                      </a:endParaRPr>
                    </a:p>
                  </a:txBody>
                  <a:tcPr marL="0" marR="0" marT="68580" marB="13716"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all" spc="0" normalizeH="0" baseline="0" noProof="0" dirty="0">
                          <a:ln>
                            <a:noFill/>
                          </a:ln>
                          <a:solidFill>
                            <a:srgbClr val="009681"/>
                          </a:solidFill>
                          <a:effectLst/>
                          <a:uLnTx/>
                          <a:uFillTx/>
                          <a:latin typeface="+mn-lt"/>
                          <a:ea typeface="+mn-ea"/>
                          <a:cs typeface="+mn-cs"/>
                        </a:rPr>
                        <a:t>Fidelity Institutional</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9681"/>
                          </a:solidFill>
                          <a:effectLst/>
                          <a:uLnTx/>
                          <a:uFillTx/>
                          <a:latin typeface="+mn-lt"/>
                          <a:ea typeface="+mn-ea"/>
                          <a:cs typeface="+mn-cs"/>
                        </a:rPr>
                        <a:t>(Fidelity Intermediary, Brokerage, Clearing, Custody, Capital Markets, Family Office Services)</a:t>
                      </a:r>
                    </a:p>
                  </a:txBody>
                  <a:tcPr marL="54864" marR="20574" marT="13716" marB="13716" anchor="ctr"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49758">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all" spc="0" normalizeH="0" baseline="0" noProof="0" dirty="0">
                          <a:ln>
                            <a:noFill/>
                          </a:ln>
                          <a:solidFill>
                            <a:srgbClr val="7A9B3D"/>
                          </a:solidFill>
                          <a:effectLst/>
                          <a:uLnTx/>
                          <a:uFillTx/>
                          <a:latin typeface="Arial" pitchFamily="34" charset="0"/>
                          <a:ea typeface="ＭＳ Ｐゴシック"/>
                          <a:cs typeface="+mn-cs"/>
                        </a:rPr>
                        <a:t>FIAM EQUITY</a:t>
                      </a:r>
                    </a:p>
                  </a:txBody>
                  <a:tcPr marL="68580" marR="68580" marT="13716" marB="13716" anchor="ctr"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a:noFill/>
                    </a:lnTlToBr>
                    <a:lnBlToTr>
                      <a:noFill/>
                    </a:lnBlToTr>
                    <a:solidFill>
                      <a:schemeClr val="bg1"/>
                    </a:solidFill>
                  </a:tcPr>
                </a:tc>
                <a:tc>
                  <a:txBody>
                    <a:bodyPr/>
                    <a:lstStyle/>
                    <a:p>
                      <a:pPr marL="171450" marR="0" lvl="0" indent="-171450" algn="l" defTabSz="914400" rtl="0" eaLnBrk="1" fontAlgn="base" latinLnBrk="0" hangingPunct="1">
                        <a:lnSpc>
                          <a:spcPct val="100000"/>
                        </a:lnSpc>
                        <a:spcBef>
                          <a:spcPts val="600"/>
                        </a:spcBef>
                        <a:spcAft>
                          <a:spcPct val="0"/>
                        </a:spcAft>
                        <a:buClr>
                          <a:srgbClr val="857363"/>
                        </a:buClr>
                        <a:buSzTx/>
                        <a:buFont typeface="Arial" panose="020B0604020202020204" pitchFamily="34" charset="0"/>
                        <a:buChar char="•"/>
                        <a:tabLst/>
                      </a:pPr>
                      <a:endParaRPr kumimoji="0" lang="en-US" sz="700" b="0" i="0" u="none" strike="noStrike" cap="none" normalizeH="0" baseline="0" dirty="0">
                        <a:ln>
                          <a:noFill/>
                        </a:ln>
                        <a:solidFill>
                          <a:srgbClr val="4C5F6C"/>
                        </a:solidFill>
                        <a:effectLst/>
                        <a:latin typeface="Arial" charset="0"/>
                        <a:ea typeface="ＭＳ Ｐゴシック"/>
                        <a:cs typeface="ＭＳ Ｐゴシック"/>
                      </a:endParaRPr>
                    </a:p>
                  </a:txBody>
                  <a:tcPr marL="0" marR="0" marT="68580" marB="13716" horzOverflow="overflow">
                    <a:lnL w="9525" cap="flat" cmpd="sng" algn="ctr">
                      <a:solidFill>
                        <a:srgbClr val="BFBFBF"/>
                      </a:solidFill>
                      <a:prstDash val="solid"/>
                      <a:round/>
                      <a:headEnd type="none" w="med" len="med"/>
                      <a:tailEnd type="none" w="med" len="med"/>
                    </a:lnL>
                    <a:lnR w="76200" cap="flat" cmpd="sng" algn="ctr">
                      <a:noFill/>
                      <a:prstDash val="solid"/>
                      <a:round/>
                      <a:headEnd type="none" w="med" len="med"/>
                      <a:tailEnd type="none" w="med" len="med"/>
                    </a:lnR>
                    <a:lnT w="952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9681"/>
                        </a:solidFill>
                        <a:effectLst/>
                        <a:uLnTx/>
                        <a:uFillTx/>
                        <a:latin typeface="+mn-lt"/>
                        <a:ea typeface="+mn-ea"/>
                        <a:cs typeface="+mn-cs"/>
                      </a:endParaRPr>
                    </a:p>
                  </a:txBody>
                  <a:tcPr marL="34290" marR="34290" marT="68580" marB="13716" horzOverflow="overflow">
                    <a:lnL w="76200" cap="flat" cmpd="sng" algn="ctr">
                      <a:noFill/>
                      <a:prstDash val="solid"/>
                      <a:round/>
                      <a:headEnd type="none" w="med" len="med"/>
                      <a:tailEnd type="none" w="med" len="med"/>
                    </a:lnL>
                    <a:lnR w="76200" cap="flat" cmpd="sng" algn="ctr">
                      <a:noFill/>
                      <a:prstDash val="solid"/>
                      <a:round/>
                      <a:headEnd type="none" w="med" len="med"/>
                      <a:tailEnd type="none" w="med" len="med"/>
                    </a:lnR>
                    <a:lnT w="9525"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49758">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all" spc="0" normalizeH="0" baseline="0" noProof="0" dirty="0">
                          <a:ln>
                            <a:noFill/>
                          </a:ln>
                          <a:solidFill>
                            <a:srgbClr val="7A9B3D"/>
                          </a:solidFill>
                          <a:effectLst/>
                          <a:uLnTx/>
                          <a:uFillTx/>
                          <a:latin typeface="Arial" pitchFamily="34" charset="0"/>
                          <a:ea typeface="ＭＳ Ｐゴシック"/>
                          <a:cs typeface="+mn-cs"/>
                        </a:rPr>
                        <a:t>Global Asset Allocation</a:t>
                      </a:r>
                    </a:p>
                  </a:txBody>
                  <a:tcPr marL="68580" marR="68580" marT="13716" marB="13716" anchor="ctr"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a:noFill/>
                    </a:lnTlToBr>
                    <a:lnBlToTr>
                      <a:noFill/>
                    </a:lnBlToTr>
                    <a:solidFill>
                      <a:schemeClr val="bg1"/>
                    </a:solidFill>
                  </a:tcPr>
                </a:tc>
                <a:tc>
                  <a:txBody>
                    <a:bodyPr/>
                    <a:lstStyle/>
                    <a:p>
                      <a:pPr marL="171450" marR="0" lvl="0" indent="-171450" algn="l" defTabSz="914400" rtl="0" eaLnBrk="1" fontAlgn="base" latinLnBrk="0" hangingPunct="1">
                        <a:lnSpc>
                          <a:spcPct val="100000"/>
                        </a:lnSpc>
                        <a:spcBef>
                          <a:spcPts val="600"/>
                        </a:spcBef>
                        <a:spcAft>
                          <a:spcPct val="0"/>
                        </a:spcAft>
                        <a:buClr>
                          <a:srgbClr val="857363"/>
                        </a:buClr>
                        <a:buSzTx/>
                        <a:buFont typeface="Arial" panose="020B0604020202020204" pitchFamily="34" charset="0"/>
                        <a:buChar char="•"/>
                        <a:tabLst/>
                      </a:pPr>
                      <a:endParaRPr kumimoji="0" lang="en-US" sz="700" b="0" i="0" u="none" strike="noStrike" cap="none" normalizeH="0" baseline="0" dirty="0">
                        <a:ln>
                          <a:noFill/>
                        </a:ln>
                        <a:solidFill>
                          <a:srgbClr val="4C5F6C"/>
                        </a:solidFill>
                        <a:effectLst/>
                        <a:latin typeface="Arial" charset="0"/>
                        <a:ea typeface="ＭＳ Ｐゴシック"/>
                        <a:cs typeface="ＭＳ Ｐゴシック"/>
                      </a:endParaRPr>
                    </a:p>
                  </a:txBody>
                  <a:tcPr marL="0" marR="0" marT="68580" marB="13716" horzOverflow="overflow">
                    <a:lnL w="9525" cap="flat" cmpd="sng" algn="ctr">
                      <a:solidFill>
                        <a:srgbClr val="BFBFBF"/>
                      </a:solidFill>
                      <a:prstDash val="solid"/>
                      <a:round/>
                      <a:headEnd type="none" w="med" len="med"/>
                      <a:tailEnd type="none" w="med" len="med"/>
                    </a:lnL>
                    <a:lnR w="76200" cap="flat" cmpd="sng" algn="ctr">
                      <a:noFill/>
                      <a:prstDash val="solid"/>
                      <a:round/>
                      <a:headEnd type="none" w="med" len="med"/>
                      <a:tailEnd type="none" w="med" len="med"/>
                    </a:lnR>
                    <a:lnT w="952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9681"/>
                        </a:solidFill>
                        <a:effectLst/>
                        <a:uLnTx/>
                        <a:uFillTx/>
                        <a:latin typeface="+mn-lt"/>
                        <a:ea typeface="+mn-ea"/>
                        <a:cs typeface="+mn-cs"/>
                      </a:endParaRPr>
                    </a:p>
                  </a:txBody>
                  <a:tcPr marL="34290" marR="34290" marT="68580" marB="13716" horzOverflow="overflow">
                    <a:lnL w="76200" cap="flat" cmpd="sng" algn="ctr">
                      <a:noFill/>
                      <a:prstDash val="solid"/>
                      <a:round/>
                      <a:headEnd type="none" w="med" len="med"/>
                      <a:tailEnd type="none" w="med" len="med"/>
                    </a:lnL>
                    <a:lnR w="762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49758">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all" spc="0" normalizeH="0" baseline="0" noProof="0" dirty="0">
                          <a:ln>
                            <a:noFill/>
                          </a:ln>
                          <a:solidFill>
                            <a:srgbClr val="7A9B3D"/>
                          </a:solidFill>
                          <a:effectLst/>
                          <a:uLnTx/>
                          <a:uFillTx/>
                          <a:latin typeface="Arial" pitchFamily="34" charset="0"/>
                          <a:ea typeface="ＭＳ Ｐゴシック"/>
                          <a:cs typeface="+mn-cs"/>
                        </a:rPr>
                        <a:t>Strategic Advisers LLC.</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7A9B3D"/>
                          </a:solidFill>
                          <a:effectLst/>
                          <a:uLnTx/>
                          <a:uFillTx/>
                          <a:latin typeface="Arial" pitchFamily="34" charset="0"/>
                          <a:ea typeface="ＭＳ Ｐゴシック"/>
                          <a:cs typeface="+mn-cs"/>
                        </a:rPr>
                        <a:t>(Managed Accounts)</a:t>
                      </a:r>
                    </a:p>
                  </a:txBody>
                  <a:tcPr marL="68580" marR="68580" marT="13716" marB="13716" anchor="ctr" horzOverflow="overflow">
                    <a:lnL w="9525" cap="flat" cmpd="sng" algn="ctr">
                      <a:solidFill>
                        <a:srgbClr val="BFBFBF"/>
                      </a:solidFill>
                      <a:prstDash val="solid"/>
                      <a:round/>
                      <a:headEnd type="none" w="med" len="med"/>
                      <a:tailEnd type="none" w="med" len="med"/>
                    </a:lnL>
                    <a:lnR w="9525" cap="flat" cmpd="sng" algn="ctr">
                      <a:solidFill>
                        <a:srgbClr val="BFBFBF"/>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a:noFill/>
                    </a:lnTlToBr>
                    <a:lnBlToTr>
                      <a:noFill/>
                    </a:lnBlToTr>
                    <a:solidFill>
                      <a:schemeClr val="bg1"/>
                    </a:solidFill>
                  </a:tcPr>
                </a:tc>
                <a:tc>
                  <a:txBody>
                    <a:bodyPr/>
                    <a:lstStyle/>
                    <a:p>
                      <a:pPr marL="171450" marR="0" lvl="0" indent="-171450" algn="l" defTabSz="914400" rtl="0" eaLnBrk="1" fontAlgn="base" latinLnBrk="0" hangingPunct="1">
                        <a:lnSpc>
                          <a:spcPct val="100000"/>
                        </a:lnSpc>
                        <a:spcBef>
                          <a:spcPts val="600"/>
                        </a:spcBef>
                        <a:spcAft>
                          <a:spcPct val="0"/>
                        </a:spcAft>
                        <a:buClr>
                          <a:srgbClr val="857363"/>
                        </a:buClr>
                        <a:buSzTx/>
                        <a:buFont typeface="Arial" panose="020B0604020202020204" pitchFamily="34" charset="0"/>
                        <a:buChar char="•"/>
                        <a:tabLst/>
                      </a:pPr>
                      <a:endParaRPr kumimoji="0" lang="en-US" sz="700" b="0" i="0" u="none" strike="noStrike" cap="none" normalizeH="0" baseline="0" dirty="0">
                        <a:ln>
                          <a:noFill/>
                        </a:ln>
                        <a:solidFill>
                          <a:srgbClr val="4C5F6C"/>
                        </a:solidFill>
                        <a:effectLst/>
                        <a:latin typeface="Arial" charset="0"/>
                        <a:ea typeface="ＭＳ Ｐゴシック"/>
                        <a:cs typeface="ＭＳ Ｐゴシック"/>
                      </a:endParaRPr>
                    </a:p>
                  </a:txBody>
                  <a:tcPr marL="0" marR="0" marT="68580" marB="13716" horzOverflow="overflow">
                    <a:lnL w="9525" cap="flat" cmpd="sng" algn="ctr">
                      <a:solidFill>
                        <a:srgbClr val="BFBFBF"/>
                      </a:solidFill>
                      <a:prstDash val="solid"/>
                      <a:round/>
                      <a:headEnd type="none" w="med" len="med"/>
                      <a:tailEnd type="none" w="med" len="med"/>
                    </a:lnL>
                    <a:lnR w="76200" cap="flat" cmpd="sng" algn="ctr">
                      <a:noFill/>
                      <a:prstDash val="solid"/>
                      <a:round/>
                      <a:headEnd type="none" w="med" len="med"/>
                      <a:tailEnd type="none" w="med" len="med"/>
                    </a:lnR>
                    <a:lnT w="952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9681"/>
                        </a:solidFill>
                        <a:effectLst/>
                        <a:uLnTx/>
                        <a:uFillTx/>
                        <a:latin typeface="+mn-lt"/>
                        <a:ea typeface="+mn-ea"/>
                        <a:cs typeface="+mn-cs"/>
                      </a:endParaRPr>
                    </a:p>
                  </a:txBody>
                  <a:tcPr marL="34290" marR="34290" marT="68580" marB="13716" horzOverflow="overflow">
                    <a:lnL w="76200" cap="flat" cmpd="sng" algn="ctr">
                      <a:no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cxnSp>
        <p:nvCxnSpPr>
          <p:cNvPr id="12" name="Straight Connector 11"/>
          <p:cNvCxnSpPr/>
          <p:nvPr/>
        </p:nvCxnSpPr>
        <p:spPr>
          <a:xfrm>
            <a:off x="3499406" y="1397435"/>
            <a:ext cx="342900" cy="0"/>
          </a:xfrm>
          <a:prstGeom prst="line">
            <a:avLst/>
          </a:prstGeom>
          <a:ln w="57150">
            <a:solidFill>
              <a:srgbClr val="7A9B3D"/>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5598022" y="1397435"/>
            <a:ext cx="342900" cy="0"/>
          </a:xfrm>
          <a:prstGeom prst="line">
            <a:avLst/>
          </a:prstGeom>
          <a:ln w="57150">
            <a:solidFill>
              <a:srgbClr val="009681"/>
            </a:solidFill>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bwMode="auto">
          <a:xfrm>
            <a:off x="1431466" y="3896996"/>
            <a:ext cx="6569534" cy="261180"/>
          </a:xfrm>
          <a:prstGeom prst="rect">
            <a:avLst/>
          </a:prstGeom>
          <a:solidFill>
            <a:schemeClr val="bg1"/>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latin typeface="Arial" charset="0"/>
              <a:ea typeface="ＭＳ Ｐゴシック" charset="-128"/>
            </a:endParaRPr>
          </a:p>
        </p:txBody>
      </p:sp>
      <p:sp>
        <p:nvSpPr>
          <p:cNvPr id="18" name="Text Box 21">
            <a:extLst>
              <a:ext uri="{FF2B5EF4-FFF2-40B4-BE49-F238E27FC236}">
                <a16:creationId xmlns:a16="http://schemas.microsoft.com/office/drawing/2014/main" id="{FBB810B5-2D61-4DA9-9E5E-5A8D7FA24F8B}"/>
              </a:ext>
            </a:extLst>
          </p:cNvPr>
          <p:cNvSpPr txBox="1">
            <a:spLocks noChangeArrowheads="1"/>
          </p:cNvSpPr>
          <p:nvPr/>
        </p:nvSpPr>
        <p:spPr bwMode="auto">
          <a:xfrm>
            <a:off x="1383030" y="4686300"/>
            <a:ext cx="5088437" cy="16158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5822" tIns="34290" rIns="65822" bIns="34290" anchor="b">
            <a:spAutoFit/>
          </a:bodyPr>
          <a:lstStyle>
            <a:lvl1pPr algn="l" eaLnBrk="0" hangingPunct="0">
              <a:spcBef>
                <a:spcPct val="20000"/>
              </a:spcBef>
              <a:buClr>
                <a:srgbClr val="524E86"/>
              </a:buClr>
              <a:buSzPct val="120000"/>
              <a:buChar char="•"/>
              <a:defRPr>
                <a:solidFill>
                  <a:schemeClr val="tx1"/>
                </a:solidFill>
                <a:latin typeface="Arial" pitchFamily="34" charset="0"/>
              </a:defRPr>
            </a:lvl1pPr>
            <a:lvl2pPr marL="742950" indent="-285750" algn="l" eaLnBrk="0" hangingPunct="0">
              <a:spcBef>
                <a:spcPct val="20000"/>
              </a:spcBef>
              <a:buClr>
                <a:srgbClr val="524E86"/>
              </a:buClr>
              <a:buSzPct val="80000"/>
              <a:buFont typeface="Wingdings" pitchFamily="2" charset="2"/>
              <a:buChar char="§"/>
              <a:defRPr>
                <a:solidFill>
                  <a:schemeClr val="tx1"/>
                </a:solidFill>
                <a:latin typeface="Arial" pitchFamily="34" charset="0"/>
              </a:defRPr>
            </a:lvl2pPr>
            <a:lvl3pPr marL="1143000" indent="-228600" algn="l" eaLnBrk="0" hangingPunct="0">
              <a:spcBef>
                <a:spcPct val="20000"/>
              </a:spcBef>
              <a:buClr>
                <a:srgbClr val="524E86"/>
              </a:buClr>
              <a:buFont typeface="Arial" pitchFamily="34" charset="0"/>
              <a:buChar char="–"/>
              <a:defRPr sz="1600">
                <a:solidFill>
                  <a:schemeClr val="tx1"/>
                </a:solidFill>
                <a:latin typeface="Arial" pitchFamily="34" charset="0"/>
              </a:defRPr>
            </a:lvl3pPr>
            <a:lvl4pPr marL="1600200" indent="-228600" algn="l" eaLnBrk="0" hangingPunct="0">
              <a:spcBef>
                <a:spcPct val="20000"/>
              </a:spcBef>
              <a:buClr>
                <a:srgbClr val="524E86"/>
              </a:buClr>
              <a:buChar char="•"/>
              <a:defRPr sz="1600">
                <a:solidFill>
                  <a:schemeClr val="tx1"/>
                </a:solidFill>
                <a:latin typeface="Arial" pitchFamily="34" charset="0"/>
              </a:defRPr>
            </a:lvl4pPr>
            <a:lvl5pPr marL="2057400" indent="-228600" algn="l" eaLnBrk="0" hangingPunct="0">
              <a:spcBef>
                <a:spcPct val="20000"/>
              </a:spcBef>
              <a:buClr>
                <a:srgbClr val="524E86"/>
              </a:buClr>
              <a:buFont typeface="Wingdings" pitchFamily="2" charset="2"/>
              <a:buChar char="§"/>
              <a:defRPr sz="1400">
                <a:solidFill>
                  <a:schemeClr val="tx1"/>
                </a:solidFill>
                <a:latin typeface="Arial" pitchFamily="34" charset="0"/>
              </a:defRPr>
            </a:lvl5pPr>
            <a:lvl6pPr marL="25146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6pPr>
            <a:lvl7pPr marL="29718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7pPr>
            <a:lvl8pPr marL="34290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8pPr>
            <a:lvl9pPr marL="38862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9pPr>
          </a:lstStyle>
          <a:p>
            <a:pPr eaLnBrk="1" hangingPunct="1">
              <a:spcBef>
                <a:spcPts val="225"/>
              </a:spcBef>
              <a:buClrTx/>
              <a:buSzTx/>
              <a:buNone/>
            </a:pPr>
            <a:r>
              <a:rPr lang="en-US" sz="600" dirty="0"/>
              <a:t>Source: Fidelity Investments. </a:t>
            </a:r>
          </a:p>
        </p:txBody>
      </p:sp>
      <p:sp>
        <p:nvSpPr>
          <p:cNvPr id="21" name="TextBox 20">
            <a:extLst>
              <a:ext uri="{FF2B5EF4-FFF2-40B4-BE49-F238E27FC236}">
                <a16:creationId xmlns:a16="http://schemas.microsoft.com/office/drawing/2014/main" id="{434CA745-ECA6-FD42-B640-B90F722F0D30}"/>
              </a:ext>
            </a:extLst>
          </p:cNvPr>
          <p:cNvSpPr txBox="1"/>
          <p:nvPr/>
        </p:nvSpPr>
        <p:spPr>
          <a:xfrm>
            <a:off x="1388910" y="4891258"/>
            <a:ext cx="2156360" cy="184666"/>
          </a:xfrm>
          <a:prstGeom prst="rect">
            <a:avLst/>
          </a:prstGeom>
          <a:noFill/>
        </p:spPr>
        <p:txBody>
          <a:bodyPr wrap="none" rtlCol="0">
            <a:spAutoFit/>
          </a:bodyPr>
          <a:lstStyle/>
          <a:p>
            <a:r>
              <a:rPr lang="en-US" sz="600" dirty="0"/>
              <a:t>For Institutional Investor Use Only – Not for Redistribution</a:t>
            </a:r>
          </a:p>
        </p:txBody>
      </p:sp>
    </p:spTree>
    <p:extLst>
      <p:ext uri="{BB962C8B-B14F-4D97-AF65-F5344CB8AC3E}">
        <p14:creationId xmlns:p14="http://schemas.microsoft.com/office/powerpoint/2010/main" val="423795933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bwMode="auto">
          <a:xfrm>
            <a:off x="5666085" y="1200149"/>
            <a:ext cx="513779" cy="3486151"/>
          </a:xfrm>
          <a:prstGeom prst="rect">
            <a:avLst/>
          </a:prstGeom>
          <a:noFill/>
          <a:ln w="19050" cap="flat" cmpd="sng" algn="ctr">
            <a:gradFill>
              <a:gsLst>
                <a:gs pos="0">
                  <a:schemeClr val="bg1"/>
                </a:gs>
                <a:gs pos="100000">
                  <a:srgbClr val="D4AC2F"/>
                </a:gs>
              </a:gsLst>
              <a:lin ang="0" scaled="0"/>
            </a:gradFill>
            <a:prstDash val="solid"/>
            <a:miter lim="800000"/>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solidFill>
                <a:srgbClr val="000000"/>
              </a:solidFill>
              <a:ea typeface="ＭＳ Ｐゴシック" charset="-128"/>
            </a:endParaRPr>
          </a:p>
        </p:txBody>
      </p:sp>
      <p:sp>
        <p:nvSpPr>
          <p:cNvPr id="44" name="Rectangle 43"/>
          <p:cNvSpPr/>
          <p:nvPr/>
        </p:nvSpPr>
        <p:spPr bwMode="auto">
          <a:xfrm>
            <a:off x="3665835" y="1441353"/>
            <a:ext cx="1954530" cy="3244946"/>
          </a:xfrm>
          <a:prstGeom prst="rect">
            <a:avLst/>
          </a:prstGeom>
          <a:solidFill>
            <a:schemeClr val="bg1">
              <a:lumMod val="95000"/>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solidFill>
                <a:srgbClr val="000000"/>
              </a:solidFill>
              <a:ea typeface="ＭＳ Ｐゴシック" charset="-128"/>
            </a:endParaRPr>
          </a:p>
        </p:txBody>
      </p:sp>
      <p:sp>
        <p:nvSpPr>
          <p:cNvPr id="39" name="Rectangle 38"/>
          <p:cNvSpPr/>
          <p:nvPr/>
        </p:nvSpPr>
        <p:spPr bwMode="auto">
          <a:xfrm>
            <a:off x="1542128" y="3838193"/>
            <a:ext cx="1954530" cy="848107"/>
          </a:xfrm>
          <a:prstGeom prst="rect">
            <a:avLst/>
          </a:prstGeom>
          <a:solidFill>
            <a:schemeClr val="bg1">
              <a:lumMod val="95000"/>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solidFill>
                <a:srgbClr val="000000"/>
              </a:solidFill>
              <a:ea typeface="ＭＳ Ｐゴシック" charset="-128"/>
            </a:endParaRPr>
          </a:p>
        </p:txBody>
      </p:sp>
      <p:sp>
        <p:nvSpPr>
          <p:cNvPr id="15" name="Rectangle 14"/>
          <p:cNvSpPr/>
          <p:nvPr/>
        </p:nvSpPr>
        <p:spPr bwMode="auto">
          <a:xfrm>
            <a:off x="1551285" y="1441353"/>
            <a:ext cx="1943100" cy="2096802"/>
          </a:xfrm>
          <a:prstGeom prst="rect">
            <a:avLst/>
          </a:prstGeom>
          <a:solidFill>
            <a:schemeClr val="bg1">
              <a:lumMod val="95000"/>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solidFill>
                <a:srgbClr val="000000"/>
              </a:solidFill>
              <a:ea typeface="ＭＳ Ｐゴシック" charset="-128"/>
            </a:endParaRPr>
          </a:p>
        </p:txBody>
      </p:sp>
      <p:sp>
        <p:nvSpPr>
          <p:cNvPr id="5" name="Slide Number Placeholder 4"/>
          <p:cNvSpPr>
            <a:spLocks noGrp="1"/>
          </p:cNvSpPr>
          <p:nvPr>
            <p:ph type="sldNum" sz="quarter" idx="14"/>
          </p:nvPr>
        </p:nvSpPr>
        <p:spPr bwMode="auto">
          <a:xfrm>
            <a:off x="0" y="6414505"/>
            <a:ext cx="437173"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marL="0" algn="r" defTabSz="914400" rtl="0" eaLnBrk="0" latinLnBrk="0" hangingPunct="0">
              <a:defRPr sz="800" b="1" kern="120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E6474CC2-1230-4213-AD1A-4B2FEEABA7A1}" type="slidenum">
              <a:rPr lang="en-US" smtClean="0"/>
              <a:pPr>
                <a:defRPr/>
              </a:pPr>
              <a:t>37</a:t>
            </a:fld>
            <a:endParaRPr lang="en-US" dirty="0"/>
          </a:p>
        </p:txBody>
      </p:sp>
      <p:sp>
        <p:nvSpPr>
          <p:cNvPr id="6" name="Title 1"/>
          <p:cNvSpPr>
            <a:spLocks noGrp="1"/>
          </p:cNvSpPr>
          <p:nvPr>
            <p:ph type="title"/>
          </p:nvPr>
        </p:nvSpPr>
        <p:spPr>
          <a:xfrm>
            <a:off x="533400" y="518920"/>
            <a:ext cx="6993097" cy="514350"/>
          </a:xfrm>
        </p:spPr>
        <p:txBody>
          <a:bodyPr/>
          <a:lstStyle/>
          <a:p>
            <a:r>
              <a:rPr lang="en-US" sz="2000" dirty="0">
                <a:ea typeface="ＭＳ Ｐゴシック"/>
              </a:rPr>
              <a:t>Fidelity’s Value and Equity-Income Team </a:t>
            </a:r>
            <a:br>
              <a:rPr lang="en-US" sz="2000" dirty="0"/>
            </a:br>
            <a:r>
              <a:rPr lang="en-US" sz="2000" b="1" dirty="0">
                <a:solidFill>
                  <a:srgbClr val="768692"/>
                </a:solidFill>
              </a:rPr>
              <a:t>A boutique within a larger asset management platform</a:t>
            </a:r>
            <a:endParaRPr lang="en-US" sz="2000" b="1" dirty="0">
              <a:solidFill>
                <a:srgbClr val="FF0000"/>
              </a:solidFill>
            </a:endParaRPr>
          </a:p>
        </p:txBody>
      </p:sp>
      <p:sp>
        <p:nvSpPr>
          <p:cNvPr id="22" name="Cube 21"/>
          <p:cNvSpPr/>
          <p:nvPr/>
        </p:nvSpPr>
        <p:spPr bwMode="auto">
          <a:xfrm flipH="1">
            <a:off x="6505047" y="2217418"/>
            <a:ext cx="534924" cy="534924"/>
          </a:xfrm>
          <a:prstGeom prst="cube">
            <a:avLst>
              <a:gd name="adj" fmla="val 32292"/>
            </a:avLst>
          </a:prstGeom>
          <a:solidFill>
            <a:schemeClr val="bg1">
              <a:lumMod val="85000"/>
              <a:alpha val="70000"/>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solidFill>
                <a:srgbClr val="000000"/>
              </a:solidFill>
              <a:ea typeface="ＭＳ Ｐゴシック" charset="-128"/>
            </a:endParaRPr>
          </a:p>
        </p:txBody>
      </p:sp>
      <p:graphicFrame>
        <p:nvGraphicFramePr>
          <p:cNvPr id="40" name="Table 39"/>
          <p:cNvGraphicFramePr>
            <a:graphicFrameLocks noGrp="1" noChangeAspect="1"/>
          </p:cNvGraphicFramePr>
          <p:nvPr>
            <p:extLst>
              <p:ext uri="{D42A27DB-BD31-4B8C-83A1-F6EECF244321}">
                <p14:modId xmlns:p14="http://schemas.microsoft.com/office/powerpoint/2010/main" val="371685717"/>
              </p:ext>
            </p:extLst>
          </p:nvPr>
        </p:nvGraphicFramePr>
        <p:xfrm>
          <a:off x="6683355" y="2394583"/>
          <a:ext cx="1097280" cy="1097280"/>
        </p:xfrm>
        <a:graphic>
          <a:graphicData uri="http://schemas.openxmlformats.org/drawingml/2006/table">
            <a:tbl>
              <a:tblPr firstRow="1" bandRow="1">
                <a:effectLst/>
                <a:tableStyleId>{5C22544A-7EE6-4342-B048-85BDC9FD1C3A}</a:tableStyleId>
              </a:tblPr>
              <a:tblGrid>
                <a:gridCol w="365760">
                  <a:extLst>
                    <a:ext uri="{9D8B030D-6E8A-4147-A177-3AD203B41FA5}">
                      <a16:colId xmlns:a16="http://schemas.microsoft.com/office/drawing/2014/main" val="20000"/>
                    </a:ext>
                  </a:extLst>
                </a:gridCol>
                <a:gridCol w="365760">
                  <a:extLst>
                    <a:ext uri="{9D8B030D-6E8A-4147-A177-3AD203B41FA5}">
                      <a16:colId xmlns:a16="http://schemas.microsoft.com/office/drawing/2014/main" val="20001"/>
                    </a:ext>
                  </a:extLst>
                </a:gridCol>
                <a:gridCol w="365760">
                  <a:extLst>
                    <a:ext uri="{9D8B030D-6E8A-4147-A177-3AD203B41FA5}">
                      <a16:colId xmlns:a16="http://schemas.microsoft.com/office/drawing/2014/main" val="20002"/>
                    </a:ext>
                  </a:extLst>
                </a:gridCol>
              </a:tblGrid>
              <a:tr h="365760">
                <a:tc>
                  <a:txBody>
                    <a:bodyPr/>
                    <a:lstStyle/>
                    <a:p>
                      <a:endParaRPr lang="en-US" sz="1400" dirty="0"/>
                    </a:p>
                  </a:txBody>
                  <a:tcPr marL="0" marR="0" marT="0" marB="0">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7A9B3D"/>
                    </a:solidFill>
                  </a:tcPr>
                </a:tc>
                <a:tc>
                  <a:txBody>
                    <a:bodyPr/>
                    <a:lstStyle/>
                    <a:p>
                      <a:endParaRPr lang="en-US" sz="1400" dirty="0"/>
                    </a:p>
                  </a:txBody>
                  <a:tcPr marL="0" marR="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7A9B3D"/>
                    </a:solidFill>
                  </a:tcPr>
                </a:tc>
                <a:tc>
                  <a:txBody>
                    <a:bodyPr/>
                    <a:lstStyle/>
                    <a:p>
                      <a:endParaRPr lang="en-US" sz="1400" dirty="0"/>
                    </a:p>
                  </a:txBody>
                  <a:tcPr marL="0" marR="0" marT="0" marB="0">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0"/>
                  </a:ext>
                </a:extLst>
              </a:tr>
              <a:tr h="365760">
                <a:tc>
                  <a:txBody>
                    <a:bodyPr/>
                    <a:lstStyle/>
                    <a:p>
                      <a:endParaRPr lang="en-US" sz="1400" dirty="0"/>
                    </a:p>
                  </a:txBody>
                  <a:tcPr marL="0" marR="0" marT="0" marB="0">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7A9B3D"/>
                    </a:solidFill>
                  </a:tcPr>
                </a:tc>
                <a:tc>
                  <a:txBody>
                    <a:bodyPr/>
                    <a:lstStyle/>
                    <a:p>
                      <a:endParaRPr lang="en-US" sz="1400" dirty="0"/>
                    </a:p>
                  </a:txBody>
                  <a:tcPr marL="0" marR="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en-US" sz="1400" dirty="0"/>
                    </a:p>
                  </a:txBody>
                  <a:tcPr marL="0" marR="0" marT="0" marB="0">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r h="365760">
                <a:tc>
                  <a:txBody>
                    <a:bodyPr/>
                    <a:lstStyle/>
                    <a:p>
                      <a:endParaRPr lang="en-US" sz="1400" dirty="0"/>
                    </a:p>
                  </a:txBody>
                  <a:tcPr marL="0" marR="0" marT="0" marB="0">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298FC2"/>
                    </a:solidFill>
                  </a:tcPr>
                </a:tc>
                <a:tc>
                  <a:txBody>
                    <a:bodyPr/>
                    <a:lstStyle/>
                    <a:p>
                      <a:endParaRPr lang="en-US" sz="1400" dirty="0"/>
                    </a:p>
                  </a:txBody>
                  <a:tcPr marL="0" marR="0" marT="0" marB="0">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en-US" sz="1400" dirty="0"/>
                    </a:p>
                  </a:txBody>
                  <a:tcPr marL="0" marR="0" marT="0" marB="0">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2"/>
                  </a:ext>
                </a:extLst>
              </a:tr>
            </a:tbl>
          </a:graphicData>
        </a:graphic>
      </p:graphicFrame>
      <p:sp>
        <p:nvSpPr>
          <p:cNvPr id="4" name="TextBox 3"/>
          <p:cNvSpPr txBox="1"/>
          <p:nvPr/>
        </p:nvSpPr>
        <p:spPr>
          <a:xfrm>
            <a:off x="1551285" y="1245254"/>
            <a:ext cx="1257301" cy="2308324"/>
          </a:xfrm>
          <a:prstGeom prst="rect">
            <a:avLst/>
          </a:prstGeom>
          <a:noFill/>
          <a:ln>
            <a:noFill/>
          </a:ln>
        </p:spPr>
        <p:txBody>
          <a:bodyPr wrap="square" lIns="0" tIns="0" rIns="0" bIns="0" rtlCol="0">
            <a:spAutoFit/>
          </a:bodyPr>
          <a:lstStyle/>
          <a:p>
            <a:pPr fontAlgn="base">
              <a:spcBef>
                <a:spcPct val="0"/>
              </a:spcBef>
              <a:spcAft>
                <a:spcPts val="900"/>
              </a:spcAft>
              <a:tabLst>
                <a:tab pos="384572" algn="ctr"/>
                <a:tab pos="1245394" algn="ctr"/>
              </a:tabLst>
            </a:pPr>
            <a:r>
              <a:rPr lang="en-US" sz="825" dirty="0">
                <a:solidFill>
                  <a:srgbClr val="768692"/>
                </a:solidFill>
                <a:ea typeface="ＭＳ Ｐゴシック"/>
              </a:rPr>
              <a:t>Large/Mid Cap Value</a:t>
            </a:r>
          </a:p>
          <a:p>
            <a:pPr marL="68580" fontAlgn="base">
              <a:spcBef>
                <a:spcPct val="0"/>
              </a:spcBef>
              <a:spcAft>
                <a:spcPts val="225"/>
              </a:spcAft>
              <a:defRPr/>
            </a:pPr>
            <a:r>
              <a:rPr lang="en-US" sz="675" b="1" dirty="0">
                <a:solidFill>
                  <a:srgbClr val="7A9B3D"/>
                </a:solidFill>
                <a:ea typeface="ＭＳ Ｐゴシック"/>
              </a:rPr>
              <a:t>Equity-Income Team</a:t>
            </a:r>
          </a:p>
          <a:p>
            <a:pPr marL="68580" fontAlgn="base">
              <a:spcBef>
                <a:spcPct val="0"/>
              </a:spcBef>
              <a:spcAft>
                <a:spcPts val="450"/>
              </a:spcAft>
              <a:defRPr/>
            </a:pPr>
            <a:r>
              <a:rPr lang="en-US" sz="675" dirty="0">
                <a:solidFill>
                  <a:srgbClr val="172934"/>
                </a:solidFill>
                <a:ea typeface="ＭＳ Ｐゴシック"/>
              </a:rPr>
              <a:t>Matt </a:t>
            </a:r>
            <a:r>
              <a:rPr lang="en-US" sz="675" dirty="0" err="1">
                <a:solidFill>
                  <a:srgbClr val="172934"/>
                </a:solidFill>
                <a:ea typeface="ＭＳ Ｐゴシック"/>
              </a:rPr>
              <a:t>Fruhan</a:t>
            </a:r>
            <a:endParaRPr lang="en-US" sz="675" dirty="0">
              <a:solidFill>
                <a:srgbClr val="172934"/>
              </a:solidFill>
              <a:ea typeface="ＭＳ Ｐゴシック"/>
            </a:endParaRPr>
          </a:p>
          <a:p>
            <a:pPr marL="68580" fontAlgn="base">
              <a:spcBef>
                <a:spcPct val="0"/>
              </a:spcBef>
              <a:spcAft>
                <a:spcPts val="450"/>
              </a:spcAft>
              <a:defRPr/>
            </a:pPr>
            <a:r>
              <a:rPr lang="en-US" sz="675" dirty="0">
                <a:solidFill>
                  <a:srgbClr val="172934"/>
                </a:solidFill>
                <a:ea typeface="ＭＳ Ｐゴシック"/>
              </a:rPr>
              <a:t>Ramona </a:t>
            </a:r>
            <a:r>
              <a:rPr lang="en-US" sz="675" dirty="0" err="1">
                <a:solidFill>
                  <a:srgbClr val="172934"/>
                </a:solidFill>
                <a:ea typeface="ＭＳ Ｐゴシック"/>
              </a:rPr>
              <a:t>Persaud</a:t>
            </a:r>
            <a:endParaRPr lang="en-US" sz="675" dirty="0">
              <a:solidFill>
                <a:srgbClr val="172934"/>
              </a:solidFill>
              <a:ea typeface="ＭＳ Ｐゴシック"/>
            </a:endParaRPr>
          </a:p>
          <a:p>
            <a:pPr marL="68580" fontAlgn="base">
              <a:spcBef>
                <a:spcPct val="0"/>
              </a:spcBef>
              <a:spcAft>
                <a:spcPts val="450"/>
              </a:spcAft>
              <a:defRPr/>
            </a:pPr>
            <a:r>
              <a:rPr lang="en-US" sz="675" dirty="0">
                <a:solidFill>
                  <a:srgbClr val="172934"/>
                </a:solidFill>
                <a:ea typeface="ＭＳ Ｐゴシック"/>
              </a:rPr>
              <a:t>Gordon Scott</a:t>
            </a:r>
          </a:p>
          <a:p>
            <a:pPr marL="68580" fontAlgn="base">
              <a:spcBef>
                <a:spcPct val="0"/>
              </a:spcBef>
              <a:spcAft>
                <a:spcPts val="450"/>
              </a:spcAft>
              <a:defRPr/>
            </a:pPr>
            <a:r>
              <a:rPr lang="en-US" sz="675" dirty="0">
                <a:solidFill>
                  <a:srgbClr val="172934"/>
                </a:solidFill>
                <a:ea typeface="ＭＳ Ｐゴシック"/>
              </a:rPr>
              <a:t>Zachary Turner</a:t>
            </a:r>
          </a:p>
          <a:p>
            <a:pPr marL="68580" fontAlgn="base">
              <a:spcBef>
                <a:spcPct val="0"/>
              </a:spcBef>
              <a:spcAft>
                <a:spcPts val="450"/>
              </a:spcAft>
            </a:pPr>
            <a:r>
              <a:rPr lang="en-US" sz="675" dirty="0">
                <a:solidFill>
                  <a:srgbClr val="172934"/>
                </a:solidFill>
                <a:ea typeface="ＭＳ Ｐゴシック"/>
              </a:rPr>
              <a:t>John Sheehy</a:t>
            </a:r>
          </a:p>
          <a:p>
            <a:pPr marL="68580" fontAlgn="base">
              <a:spcBef>
                <a:spcPct val="0"/>
              </a:spcBef>
              <a:spcAft>
                <a:spcPts val="450"/>
              </a:spcAft>
            </a:pPr>
            <a:r>
              <a:rPr lang="en-US" sz="675" dirty="0">
                <a:solidFill>
                  <a:srgbClr val="172934"/>
                </a:solidFill>
                <a:ea typeface="ＭＳ Ｐゴシック"/>
              </a:rPr>
              <a:t>Naveed Rahman</a:t>
            </a:r>
          </a:p>
          <a:p>
            <a:pPr marL="68580" fontAlgn="base">
              <a:spcBef>
                <a:spcPct val="0"/>
              </a:spcBef>
              <a:spcAft>
                <a:spcPts val="225"/>
              </a:spcAft>
            </a:pPr>
            <a:r>
              <a:rPr lang="en-US" sz="675" b="1" dirty="0">
                <a:solidFill>
                  <a:srgbClr val="7A9B3D"/>
                </a:solidFill>
                <a:ea typeface="ＭＳ Ｐゴシック"/>
              </a:rPr>
              <a:t>Value Team</a:t>
            </a:r>
          </a:p>
          <a:p>
            <a:pPr marL="68580" fontAlgn="base">
              <a:spcBef>
                <a:spcPct val="0"/>
              </a:spcBef>
              <a:spcAft>
                <a:spcPts val="450"/>
              </a:spcAft>
            </a:pPr>
            <a:r>
              <a:rPr lang="en-US" sz="675" dirty="0">
                <a:solidFill>
                  <a:srgbClr val="172934"/>
                </a:solidFill>
                <a:ea typeface="ＭＳ Ｐゴシック"/>
              </a:rPr>
              <a:t>Sean Gavin</a:t>
            </a:r>
          </a:p>
          <a:p>
            <a:pPr marL="68580" fontAlgn="base">
              <a:spcBef>
                <a:spcPct val="0"/>
              </a:spcBef>
              <a:spcAft>
                <a:spcPts val="450"/>
              </a:spcAft>
              <a:defRPr/>
            </a:pPr>
            <a:r>
              <a:rPr lang="en-US" sz="675" dirty="0">
                <a:solidFill>
                  <a:srgbClr val="172934"/>
                </a:solidFill>
                <a:ea typeface="ＭＳ Ｐゴシック"/>
              </a:rPr>
              <a:t>Kevin </a:t>
            </a:r>
            <a:r>
              <a:rPr lang="en-US" sz="675" dirty="0" err="1">
                <a:solidFill>
                  <a:srgbClr val="172934"/>
                </a:solidFill>
                <a:ea typeface="ＭＳ Ｐゴシック"/>
              </a:rPr>
              <a:t>Walenta</a:t>
            </a:r>
            <a:endParaRPr lang="en-US" sz="675" dirty="0">
              <a:solidFill>
                <a:srgbClr val="172934"/>
              </a:solidFill>
              <a:ea typeface="ＭＳ Ｐゴシック"/>
            </a:endParaRPr>
          </a:p>
          <a:p>
            <a:pPr marL="68580" fontAlgn="base">
              <a:spcBef>
                <a:spcPct val="0"/>
              </a:spcBef>
              <a:spcAft>
                <a:spcPts val="450"/>
              </a:spcAft>
            </a:pPr>
            <a:r>
              <a:rPr lang="en-US" sz="675" dirty="0">
                <a:solidFill>
                  <a:srgbClr val="172934"/>
                </a:solidFill>
                <a:ea typeface="ＭＳ Ｐゴシック"/>
              </a:rPr>
              <a:t>Matt Friedman</a:t>
            </a:r>
          </a:p>
          <a:p>
            <a:pPr marL="68580" fontAlgn="base">
              <a:spcBef>
                <a:spcPct val="0"/>
              </a:spcBef>
              <a:spcAft>
                <a:spcPts val="450"/>
              </a:spcAft>
            </a:pPr>
            <a:r>
              <a:rPr lang="en-US" sz="675" dirty="0">
                <a:solidFill>
                  <a:srgbClr val="172934"/>
                </a:solidFill>
                <a:ea typeface="ＭＳ Ｐゴシック"/>
              </a:rPr>
              <a:t>Naveed Rahman</a:t>
            </a:r>
          </a:p>
          <a:p>
            <a:pPr fontAlgn="base">
              <a:spcBef>
                <a:spcPct val="0"/>
              </a:spcBef>
              <a:spcAft>
                <a:spcPts val="900"/>
              </a:spcAft>
              <a:tabLst>
                <a:tab pos="384572" algn="ctr"/>
                <a:tab pos="1245394" algn="ctr"/>
              </a:tabLst>
            </a:pPr>
            <a:r>
              <a:rPr lang="en-US" sz="825" dirty="0">
                <a:solidFill>
                  <a:srgbClr val="768692"/>
                </a:solidFill>
                <a:ea typeface="ＭＳ Ｐゴシック"/>
              </a:rPr>
              <a:t>          </a:t>
            </a:r>
            <a:endParaRPr lang="en-US" sz="900" dirty="0">
              <a:solidFill>
                <a:srgbClr val="768692"/>
              </a:solidFill>
              <a:ea typeface="ＭＳ Ｐゴシック"/>
            </a:endParaRPr>
          </a:p>
        </p:txBody>
      </p:sp>
      <p:sp>
        <p:nvSpPr>
          <p:cNvPr id="9" name="TextBox 8"/>
          <p:cNvSpPr txBox="1">
            <a:spLocks/>
          </p:cNvSpPr>
          <p:nvPr/>
        </p:nvSpPr>
        <p:spPr>
          <a:xfrm>
            <a:off x="3665835" y="1245253"/>
            <a:ext cx="1635258" cy="1921680"/>
          </a:xfrm>
          <a:prstGeom prst="rect">
            <a:avLst/>
          </a:prstGeom>
          <a:noFill/>
        </p:spPr>
        <p:txBody>
          <a:bodyPr wrap="none" lIns="0" tIns="0" rIns="0" bIns="0" rtlCol="0">
            <a:noAutofit/>
          </a:bodyPr>
          <a:lstStyle/>
          <a:p>
            <a:pPr fontAlgn="base">
              <a:spcBef>
                <a:spcPct val="0"/>
              </a:spcBef>
              <a:spcAft>
                <a:spcPts val="900"/>
              </a:spcAft>
            </a:pPr>
            <a:r>
              <a:rPr lang="en-US" sz="825" dirty="0">
                <a:solidFill>
                  <a:srgbClr val="768692"/>
                </a:solidFill>
                <a:ea typeface="ＭＳ Ｐゴシック"/>
              </a:rPr>
              <a:t>Large/Mid/Small Cap Value</a:t>
            </a:r>
          </a:p>
          <a:p>
            <a:pPr marL="68580" fontAlgn="base">
              <a:spcBef>
                <a:spcPct val="0"/>
              </a:spcBef>
              <a:spcAft>
                <a:spcPts val="225"/>
              </a:spcAft>
            </a:pPr>
            <a:r>
              <a:rPr lang="en-US" sz="675" b="1" dirty="0">
                <a:solidFill>
                  <a:srgbClr val="7A9B3D"/>
                </a:solidFill>
                <a:ea typeface="ＭＳ Ｐゴシック"/>
              </a:rPr>
              <a:t>Value Sector Team</a:t>
            </a:r>
          </a:p>
          <a:p>
            <a:pPr marL="68580" fontAlgn="base">
              <a:spcBef>
                <a:spcPct val="0"/>
              </a:spcBef>
            </a:pPr>
            <a:r>
              <a:rPr lang="en-US" sz="675" dirty="0">
                <a:solidFill>
                  <a:srgbClr val="172934"/>
                </a:solidFill>
                <a:ea typeface="ＭＳ Ｐゴシック"/>
              </a:rPr>
              <a:t>John Sheehy </a:t>
            </a:r>
            <a:br>
              <a:rPr lang="en-US" sz="675" dirty="0">
                <a:solidFill>
                  <a:srgbClr val="172934"/>
                </a:solidFill>
                <a:ea typeface="ＭＳ Ｐゴシック"/>
              </a:rPr>
            </a:br>
            <a:r>
              <a:rPr lang="en-US" sz="600" dirty="0">
                <a:solidFill>
                  <a:srgbClr val="768692"/>
                </a:solidFill>
                <a:ea typeface="ＭＳ Ｐゴシック"/>
              </a:rPr>
              <a:t>Technology and Communication                        </a:t>
            </a:r>
          </a:p>
          <a:p>
            <a:pPr marL="68580" fontAlgn="base">
              <a:spcBef>
                <a:spcPct val="0"/>
              </a:spcBef>
              <a:spcAft>
                <a:spcPts val="225"/>
              </a:spcAft>
            </a:pPr>
            <a:r>
              <a:rPr lang="en-US" sz="600" dirty="0">
                <a:solidFill>
                  <a:srgbClr val="768692"/>
                </a:solidFill>
                <a:ea typeface="ＭＳ Ｐゴシック"/>
              </a:rPr>
              <a:t>Services</a:t>
            </a:r>
          </a:p>
          <a:p>
            <a:pPr marL="68580" fontAlgn="base">
              <a:spcBef>
                <a:spcPct val="0"/>
              </a:spcBef>
              <a:spcAft>
                <a:spcPts val="225"/>
              </a:spcAft>
            </a:pPr>
            <a:r>
              <a:rPr lang="en-US" sz="675" dirty="0">
                <a:solidFill>
                  <a:srgbClr val="172934"/>
                </a:solidFill>
                <a:ea typeface="ＭＳ Ｐゴシック"/>
              </a:rPr>
              <a:t>Pierre Sorel</a:t>
            </a:r>
            <a:br>
              <a:rPr lang="en-US" sz="675" dirty="0">
                <a:solidFill>
                  <a:srgbClr val="172934"/>
                </a:solidFill>
                <a:ea typeface="ＭＳ Ｐゴシック"/>
              </a:rPr>
            </a:br>
            <a:r>
              <a:rPr lang="en-US" sz="600" dirty="0">
                <a:solidFill>
                  <a:srgbClr val="768692"/>
                </a:solidFill>
                <a:ea typeface="ＭＳ Ｐゴシック"/>
              </a:rPr>
              <a:t>Financials and Real Estate</a:t>
            </a:r>
          </a:p>
          <a:p>
            <a:pPr marL="68580" fontAlgn="base">
              <a:spcBef>
                <a:spcPct val="0"/>
              </a:spcBef>
              <a:spcAft>
                <a:spcPts val="225"/>
              </a:spcAft>
            </a:pPr>
            <a:r>
              <a:rPr lang="en-US" sz="675" dirty="0">
                <a:solidFill>
                  <a:srgbClr val="172934"/>
                </a:solidFill>
                <a:ea typeface="ＭＳ Ｐゴシック"/>
              </a:rPr>
              <a:t>Laurie </a:t>
            </a:r>
            <a:r>
              <a:rPr lang="en-US" sz="675" dirty="0" err="1">
                <a:solidFill>
                  <a:srgbClr val="172934"/>
                </a:solidFill>
                <a:ea typeface="ＭＳ Ｐゴシック"/>
              </a:rPr>
              <a:t>Mundt</a:t>
            </a:r>
            <a:r>
              <a:rPr lang="en-US" sz="675" dirty="0">
                <a:solidFill>
                  <a:srgbClr val="172934"/>
                </a:solidFill>
                <a:ea typeface="ＭＳ Ｐゴシック"/>
              </a:rPr>
              <a:t> </a:t>
            </a:r>
            <a:br>
              <a:rPr lang="en-US" sz="675" dirty="0">
                <a:solidFill>
                  <a:srgbClr val="172934"/>
                </a:solidFill>
                <a:ea typeface="ＭＳ Ｐゴシック"/>
              </a:rPr>
            </a:br>
            <a:r>
              <a:rPr lang="en-US" sz="600" dirty="0">
                <a:solidFill>
                  <a:srgbClr val="768692"/>
                </a:solidFill>
                <a:ea typeface="ＭＳ Ｐゴシック"/>
              </a:rPr>
              <a:t>Health Care and Consumer Staples</a:t>
            </a:r>
          </a:p>
          <a:p>
            <a:pPr marL="68580" fontAlgn="base">
              <a:spcBef>
                <a:spcPct val="0"/>
              </a:spcBef>
              <a:spcAft>
                <a:spcPts val="225"/>
              </a:spcAft>
            </a:pPr>
            <a:r>
              <a:rPr lang="en-US" sz="675" dirty="0">
                <a:solidFill>
                  <a:srgbClr val="172934"/>
                </a:solidFill>
                <a:ea typeface="ＭＳ Ｐゴシック"/>
              </a:rPr>
              <a:t>Chip </a:t>
            </a:r>
            <a:r>
              <a:rPr lang="en-US" sz="675" dirty="0" err="1">
                <a:solidFill>
                  <a:srgbClr val="172934"/>
                </a:solidFill>
                <a:ea typeface="ＭＳ Ｐゴシック"/>
              </a:rPr>
              <a:t>Perrone</a:t>
            </a:r>
            <a:br>
              <a:rPr lang="en-US" sz="675" dirty="0">
                <a:solidFill>
                  <a:srgbClr val="172934"/>
                </a:solidFill>
                <a:ea typeface="ＭＳ Ｐゴシック"/>
              </a:rPr>
            </a:br>
            <a:r>
              <a:rPr lang="en-US" sz="600" dirty="0">
                <a:solidFill>
                  <a:srgbClr val="768692"/>
                </a:solidFill>
                <a:ea typeface="ＭＳ Ｐゴシック"/>
              </a:rPr>
              <a:t>Consumer Discretionary</a:t>
            </a:r>
          </a:p>
          <a:p>
            <a:pPr marL="68580" fontAlgn="base">
              <a:spcBef>
                <a:spcPct val="0"/>
              </a:spcBef>
              <a:spcAft>
                <a:spcPts val="225"/>
              </a:spcAft>
            </a:pPr>
            <a:r>
              <a:rPr lang="en-US" sz="675" dirty="0" err="1">
                <a:solidFill>
                  <a:srgbClr val="172934"/>
                </a:solidFill>
                <a:ea typeface="ＭＳ Ｐゴシック"/>
              </a:rPr>
              <a:t>Shadman</a:t>
            </a:r>
            <a:r>
              <a:rPr lang="en-US" sz="675" dirty="0">
                <a:solidFill>
                  <a:srgbClr val="172934"/>
                </a:solidFill>
                <a:ea typeface="ＭＳ Ｐゴシック"/>
              </a:rPr>
              <a:t> </a:t>
            </a:r>
            <a:r>
              <a:rPr lang="en-US" sz="675" dirty="0" err="1">
                <a:solidFill>
                  <a:srgbClr val="172934"/>
                </a:solidFill>
                <a:ea typeface="ＭＳ Ｐゴシック"/>
              </a:rPr>
              <a:t>Riaz</a:t>
            </a:r>
            <a:r>
              <a:rPr lang="en-US" sz="675" dirty="0">
                <a:solidFill>
                  <a:srgbClr val="172934"/>
                </a:solidFill>
                <a:ea typeface="ＭＳ Ｐゴシック"/>
              </a:rPr>
              <a:t> </a:t>
            </a:r>
            <a:br>
              <a:rPr lang="en-US" sz="675" dirty="0">
                <a:solidFill>
                  <a:srgbClr val="172934"/>
                </a:solidFill>
                <a:ea typeface="ＭＳ Ｐゴシック"/>
              </a:rPr>
            </a:br>
            <a:r>
              <a:rPr lang="en-US" sz="600" dirty="0">
                <a:solidFill>
                  <a:srgbClr val="768692"/>
                </a:solidFill>
                <a:ea typeface="ＭＳ Ｐゴシック"/>
              </a:rPr>
              <a:t>Energy and Materials</a:t>
            </a:r>
          </a:p>
          <a:p>
            <a:pPr marL="68580" fontAlgn="base">
              <a:spcBef>
                <a:spcPct val="0"/>
              </a:spcBef>
              <a:spcAft>
                <a:spcPts val="225"/>
              </a:spcAft>
            </a:pPr>
            <a:r>
              <a:rPr lang="en-US" sz="675" dirty="0">
                <a:solidFill>
                  <a:srgbClr val="172934"/>
                </a:solidFill>
                <a:ea typeface="ＭＳ Ｐゴシック"/>
              </a:rPr>
              <a:t>Matt Friedman </a:t>
            </a:r>
            <a:br>
              <a:rPr lang="en-US" sz="675" dirty="0">
                <a:solidFill>
                  <a:srgbClr val="172934"/>
                </a:solidFill>
                <a:ea typeface="ＭＳ Ｐゴシック"/>
              </a:rPr>
            </a:br>
            <a:r>
              <a:rPr lang="en-US" sz="600" dirty="0">
                <a:solidFill>
                  <a:srgbClr val="768692"/>
                </a:solidFill>
                <a:ea typeface="ＭＳ Ｐゴシック"/>
              </a:rPr>
              <a:t>Utilities</a:t>
            </a:r>
          </a:p>
          <a:p>
            <a:pPr marL="68580" fontAlgn="base">
              <a:spcBef>
                <a:spcPct val="0"/>
              </a:spcBef>
              <a:spcAft>
                <a:spcPts val="225"/>
              </a:spcAft>
            </a:pPr>
            <a:r>
              <a:rPr lang="en-US" sz="675" dirty="0">
                <a:solidFill>
                  <a:srgbClr val="172934"/>
                </a:solidFill>
                <a:ea typeface="ＭＳ Ｐゴシック"/>
              </a:rPr>
              <a:t>John </a:t>
            </a:r>
            <a:r>
              <a:rPr lang="en-US" sz="675" dirty="0" err="1">
                <a:solidFill>
                  <a:srgbClr val="172934"/>
                </a:solidFill>
                <a:ea typeface="ＭＳ Ｐゴシック"/>
              </a:rPr>
              <a:t>Mirshekari</a:t>
            </a:r>
            <a:r>
              <a:rPr lang="en-US" sz="675" dirty="0">
                <a:solidFill>
                  <a:srgbClr val="172934"/>
                </a:solidFill>
                <a:ea typeface="ＭＳ Ｐゴシック"/>
              </a:rPr>
              <a:t> </a:t>
            </a:r>
            <a:br>
              <a:rPr lang="en-US" sz="675" dirty="0">
                <a:solidFill>
                  <a:srgbClr val="172934"/>
                </a:solidFill>
                <a:ea typeface="ＭＳ Ｐゴシック"/>
              </a:rPr>
            </a:br>
            <a:r>
              <a:rPr lang="en-US" sz="600" dirty="0">
                <a:solidFill>
                  <a:srgbClr val="768692"/>
                </a:solidFill>
                <a:ea typeface="ＭＳ Ｐゴシック"/>
              </a:rPr>
              <a:t>Industrials</a:t>
            </a:r>
          </a:p>
        </p:txBody>
      </p:sp>
      <p:sp>
        <p:nvSpPr>
          <p:cNvPr id="7" name="TextBox 6"/>
          <p:cNvSpPr txBox="1"/>
          <p:nvPr/>
        </p:nvSpPr>
        <p:spPr>
          <a:xfrm>
            <a:off x="2842285" y="1446115"/>
            <a:ext cx="675186" cy="415498"/>
          </a:xfrm>
          <a:prstGeom prst="rect">
            <a:avLst/>
          </a:prstGeom>
          <a:noFill/>
        </p:spPr>
        <p:txBody>
          <a:bodyPr wrap="none" rtlCol="0">
            <a:spAutoFit/>
          </a:bodyPr>
          <a:lstStyle/>
          <a:p>
            <a:pPr algn="ctr" fontAlgn="base">
              <a:spcBef>
                <a:spcPct val="0"/>
              </a:spcBef>
              <a:spcAft>
                <a:spcPct val="0"/>
              </a:spcAft>
            </a:pPr>
            <a:r>
              <a:rPr lang="en-US" sz="900" b="1" dirty="0">
                <a:solidFill>
                  <a:srgbClr val="7A9B3D"/>
                </a:solidFill>
                <a:ea typeface="ＭＳ Ｐゴシック"/>
              </a:rPr>
              <a:t>19</a:t>
            </a:r>
            <a:br>
              <a:rPr lang="en-US" sz="1050" b="1" dirty="0">
                <a:solidFill>
                  <a:srgbClr val="7A9B3D"/>
                </a:solidFill>
                <a:ea typeface="ＭＳ Ｐゴシック"/>
              </a:rPr>
            </a:br>
            <a:r>
              <a:rPr lang="en-US" sz="600" dirty="0">
                <a:solidFill>
                  <a:srgbClr val="7A9B3D"/>
                </a:solidFill>
                <a:ea typeface="ＭＳ Ｐゴシック"/>
              </a:rPr>
              <a:t>average years</a:t>
            </a:r>
            <a:br>
              <a:rPr lang="en-US" sz="600" dirty="0">
                <a:solidFill>
                  <a:srgbClr val="7A9B3D"/>
                </a:solidFill>
                <a:ea typeface="ＭＳ Ｐゴシック"/>
              </a:rPr>
            </a:br>
            <a:r>
              <a:rPr lang="en-US" sz="600" dirty="0">
                <a:solidFill>
                  <a:srgbClr val="7A9B3D"/>
                </a:solidFill>
                <a:ea typeface="ＭＳ Ｐゴシック"/>
              </a:rPr>
              <a:t>of experience</a:t>
            </a:r>
          </a:p>
        </p:txBody>
      </p:sp>
      <p:sp>
        <p:nvSpPr>
          <p:cNvPr id="8" name="TextBox 7"/>
          <p:cNvSpPr txBox="1"/>
          <p:nvPr/>
        </p:nvSpPr>
        <p:spPr>
          <a:xfrm>
            <a:off x="2842285" y="3838192"/>
            <a:ext cx="675186" cy="415498"/>
          </a:xfrm>
          <a:prstGeom prst="rect">
            <a:avLst/>
          </a:prstGeom>
          <a:noFill/>
        </p:spPr>
        <p:txBody>
          <a:bodyPr wrap="none" rtlCol="0">
            <a:spAutoFit/>
          </a:bodyPr>
          <a:lstStyle/>
          <a:p>
            <a:pPr algn="ctr" fontAlgn="base">
              <a:spcBef>
                <a:spcPct val="0"/>
              </a:spcBef>
              <a:spcAft>
                <a:spcPct val="0"/>
              </a:spcAft>
            </a:pPr>
            <a:r>
              <a:rPr lang="en-US" sz="900" b="1" dirty="0">
                <a:solidFill>
                  <a:srgbClr val="7A9B3D"/>
                </a:solidFill>
                <a:ea typeface="ＭＳ Ｐゴシック"/>
              </a:rPr>
              <a:t>24</a:t>
            </a:r>
            <a:br>
              <a:rPr lang="en-US" sz="1050" b="1" dirty="0">
                <a:solidFill>
                  <a:srgbClr val="7A9B3D"/>
                </a:solidFill>
                <a:ea typeface="ＭＳ Ｐゴシック"/>
              </a:rPr>
            </a:br>
            <a:r>
              <a:rPr lang="en-US" sz="600" dirty="0">
                <a:solidFill>
                  <a:srgbClr val="7A9B3D"/>
                </a:solidFill>
                <a:ea typeface="ＭＳ Ｐゴシック"/>
              </a:rPr>
              <a:t>average years</a:t>
            </a:r>
            <a:br>
              <a:rPr lang="en-US" sz="600" dirty="0">
                <a:solidFill>
                  <a:srgbClr val="7A9B3D"/>
                </a:solidFill>
                <a:ea typeface="ＭＳ Ｐゴシック"/>
              </a:rPr>
            </a:br>
            <a:r>
              <a:rPr lang="en-US" sz="600" dirty="0">
                <a:solidFill>
                  <a:srgbClr val="7A9B3D"/>
                </a:solidFill>
                <a:ea typeface="ＭＳ Ｐゴシック"/>
              </a:rPr>
              <a:t>of experience</a:t>
            </a:r>
          </a:p>
        </p:txBody>
      </p:sp>
      <p:sp>
        <p:nvSpPr>
          <p:cNvPr id="10" name="TextBox 9"/>
          <p:cNvSpPr txBox="1"/>
          <p:nvPr/>
        </p:nvSpPr>
        <p:spPr>
          <a:xfrm>
            <a:off x="4963502" y="1446115"/>
            <a:ext cx="675186" cy="415498"/>
          </a:xfrm>
          <a:prstGeom prst="rect">
            <a:avLst/>
          </a:prstGeom>
          <a:noFill/>
        </p:spPr>
        <p:txBody>
          <a:bodyPr wrap="none" rtlCol="0">
            <a:spAutoFit/>
          </a:bodyPr>
          <a:lstStyle/>
          <a:p>
            <a:pPr algn="ctr" fontAlgn="base">
              <a:spcBef>
                <a:spcPct val="0"/>
              </a:spcBef>
              <a:spcAft>
                <a:spcPct val="0"/>
              </a:spcAft>
            </a:pPr>
            <a:r>
              <a:rPr lang="en-US" sz="900" b="1" dirty="0">
                <a:solidFill>
                  <a:srgbClr val="7A9B3D"/>
                </a:solidFill>
                <a:ea typeface="ＭＳ Ｐゴシック"/>
              </a:rPr>
              <a:t>16</a:t>
            </a:r>
            <a:br>
              <a:rPr lang="en-US" sz="1050" b="1" dirty="0">
                <a:solidFill>
                  <a:srgbClr val="7A9B3D"/>
                </a:solidFill>
                <a:ea typeface="ＭＳ Ｐゴシック"/>
              </a:rPr>
            </a:br>
            <a:r>
              <a:rPr lang="en-US" sz="600" dirty="0">
                <a:solidFill>
                  <a:srgbClr val="7A9B3D"/>
                </a:solidFill>
                <a:ea typeface="ＭＳ Ｐゴシック"/>
              </a:rPr>
              <a:t>average years</a:t>
            </a:r>
            <a:br>
              <a:rPr lang="en-US" sz="600" dirty="0">
                <a:solidFill>
                  <a:srgbClr val="7A9B3D"/>
                </a:solidFill>
                <a:ea typeface="ＭＳ Ｐゴシック"/>
              </a:rPr>
            </a:br>
            <a:r>
              <a:rPr lang="en-US" sz="600" dirty="0">
                <a:solidFill>
                  <a:srgbClr val="7A9B3D"/>
                </a:solidFill>
                <a:ea typeface="ＭＳ Ｐゴシック"/>
              </a:rPr>
              <a:t>of experience</a:t>
            </a:r>
          </a:p>
        </p:txBody>
      </p:sp>
      <p:graphicFrame>
        <p:nvGraphicFramePr>
          <p:cNvPr id="35" name="Table 34"/>
          <p:cNvGraphicFramePr>
            <a:graphicFrameLocks noGrp="1"/>
          </p:cNvGraphicFramePr>
          <p:nvPr>
            <p:extLst>
              <p:ext uri="{D42A27DB-BD31-4B8C-83A1-F6EECF244321}">
                <p14:modId xmlns:p14="http://schemas.microsoft.com/office/powerpoint/2010/main" val="4274360587"/>
              </p:ext>
            </p:extLst>
          </p:nvPr>
        </p:nvGraphicFramePr>
        <p:xfrm>
          <a:off x="3085670" y="1200148"/>
          <a:ext cx="205740" cy="205740"/>
        </p:xfrm>
        <a:graphic>
          <a:graphicData uri="http://schemas.openxmlformats.org/drawingml/2006/table">
            <a:tbl>
              <a:tblPr firstRow="1" bandRow="1">
                <a:effectLst/>
                <a:tableStyleId>{5C22544A-7EE6-4342-B048-85BDC9FD1C3A}</a:tableStyleId>
              </a:tblPr>
              <a:tblGrid>
                <a:gridCol w="68580">
                  <a:extLst>
                    <a:ext uri="{9D8B030D-6E8A-4147-A177-3AD203B41FA5}">
                      <a16:colId xmlns:a16="http://schemas.microsoft.com/office/drawing/2014/main" val="20000"/>
                    </a:ext>
                  </a:extLst>
                </a:gridCol>
                <a:gridCol w="68580">
                  <a:extLst>
                    <a:ext uri="{9D8B030D-6E8A-4147-A177-3AD203B41FA5}">
                      <a16:colId xmlns:a16="http://schemas.microsoft.com/office/drawing/2014/main" val="20001"/>
                    </a:ext>
                  </a:extLst>
                </a:gridCol>
                <a:gridCol w="68580">
                  <a:extLst>
                    <a:ext uri="{9D8B030D-6E8A-4147-A177-3AD203B41FA5}">
                      <a16:colId xmlns:a16="http://schemas.microsoft.com/office/drawing/2014/main" val="20002"/>
                    </a:ext>
                  </a:extLst>
                </a:gridCol>
              </a:tblGrid>
              <a:tr h="68580">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7A9B3D"/>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0"/>
                  </a:ext>
                </a:extLst>
              </a:tr>
              <a:tr h="68580">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7A9B3D"/>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r h="68580">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2"/>
                  </a:ext>
                </a:extLst>
              </a:tr>
            </a:tbl>
          </a:graphicData>
        </a:graphic>
      </p:graphicFrame>
      <p:graphicFrame>
        <p:nvGraphicFramePr>
          <p:cNvPr id="36" name="Table 35"/>
          <p:cNvGraphicFramePr>
            <a:graphicFrameLocks noGrp="1"/>
          </p:cNvGraphicFramePr>
          <p:nvPr>
            <p:extLst>
              <p:ext uri="{D42A27DB-BD31-4B8C-83A1-F6EECF244321}">
                <p14:modId xmlns:p14="http://schemas.microsoft.com/office/powerpoint/2010/main" val="1235503875"/>
              </p:ext>
            </p:extLst>
          </p:nvPr>
        </p:nvGraphicFramePr>
        <p:xfrm>
          <a:off x="5198223" y="1200148"/>
          <a:ext cx="205740" cy="205740"/>
        </p:xfrm>
        <a:graphic>
          <a:graphicData uri="http://schemas.openxmlformats.org/drawingml/2006/table">
            <a:tbl>
              <a:tblPr firstRow="1" bandRow="1">
                <a:effectLst/>
                <a:tableStyleId>{5C22544A-7EE6-4342-B048-85BDC9FD1C3A}</a:tableStyleId>
              </a:tblPr>
              <a:tblGrid>
                <a:gridCol w="68580">
                  <a:extLst>
                    <a:ext uri="{9D8B030D-6E8A-4147-A177-3AD203B41FA5}">
                      <a16:colId xmlns:a16="http://schemas.microsoft.com/office/drawing/2014/main" val="20000"/>
                    </a:ext>
                  </a:extLst>
                </a:gridCol>
                <a:gridCol w="68580">
                  <a:extLst>
                    <a:ext uri="{9D8B030D-6E8A-4147-A177-3AD203B41FA5}">
                      <a16:colId xmlns:a16="http://schemas.microsoft.com/office/drawing/2014/main" val="20001"/>
                    </a:ext>
                  </a:extLst>
                </a:gridCol>
                <a:gridCol w="68580">
                  <a:extLst>
                    <a:ext uri="{9D8B030D-6E8A-4147-A177-3AD203B41FA5}">
                      <a16:colId xmlns:a16="http://schemas.microsoft.com/office/drawing/2014/main" val="20002"/>
                    </a:ext>
                  </a:extLst>
                </a:gridCol>
              </a:tblGrid>
              <a:tr h="68580">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7A9B3D"/>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0"/>
                  </a:ext>
                </a:extLst>
              </a:tr>
              <a:tr h="68580">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7A9B3D"/>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r h="68580">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298FC2"/>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2"/>
                  </a:ext>
                </a:extLst>
              </a:tr>
            </a:tbl>
          </a:graphicData>
        </a:graphic>
      </p:graphicFrame>
      <p:graphicFrame>
        <p:nvGraphicFramePr>
          <p:cNvPr id="37" name="Table 36"/>
          <p:cNvGraphicFramePr>
            <a:graphicFrameLocks noGrp="1"/>
          </p:cNvGraphicFramePr>
          <p:nvPr>
            <p:extLst>
              <p:ext uri="{D42A27DB-BD31-4B8C-83A1-F6EECF244321}">
                <p14:modId xmlns:p14="http://schemas.microsoft.com/office/powerpoint/2010/main" val="880235060"/>
              </p:ext>
            </p:extLst>
          </p:nvPr>
        </p:nvGraphicFramePr>
        <p:xfrm>
          <a:off x="3085670" y="3600448"/>
          <a:ext cx="205740" cy="205740"/>
        </p:xfrm>
        <a:graphic>
          <a:graphicData uri="http://schemas.openxmlformats.org/drawingml/2006/table">
            <a:tbl>
              <a:tblPr firstRow="1" bandRow="1">
                <a:effectLst/>
                <a:tableStyleId>{5C22544A-7EE6-4342-B048-85BDC9FD1C3A}</a:tableStyleId>
              </a:tblPr>
              <a:tblGrid>
                <a:gridCol w="68580">
                  <a:extLst>
                    <a:ext uri="{9D8B030D-6E8A-4147-A177-3AD203B41FA5}">
                      <a16:colId xmlns:a16="http://schemas.microsoft.com/office/drawing/2014/main" val="20000"/>
                    </a:ext>
                  </a:extLst>
                </a:gridCol>
                <a:gridCol w="68580">
                  <a:extLst>
                    <a:ext uri="{9D8B030D-6E8A-4147-A177-3AD203B41FA5}">
                      <a16:colId xmlns:a16="http://schemas.microsoft.com/office/drawing/2014/main" val="20001"/>
                    </a:ext>
                  </a:extLst>
                </a:gridCol>
                <a:gridCol w="68580">
                  <a:extLst>
                    <a:ext uri="{9D8B030D-6E8A-4147-A177-3AD203B41FA5}">
                      <a16:colId xmlns:a16="http://schemas.microsoft.com/office/drawing/2014/main" val="20002"/>
                    </a:ext>
                  </a:extLst>
                </a:gridCol>
              </a:tblGrid>
              <a:tr h="68580">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0"/>
                  </a:ext>
                </a:extLst>
              </a:tr>
              <a:tr h="68580">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r h="68580">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298FC2"/>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endParaRPr lang="en-US" sz="40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2"/>
                  </a:ext>
                </a:extLst>
              </a:tr>
            </a:tbl>
          </a:graphicData>
        </a:graphic>
      </p:graphicFrame>
      <p:cxnSp>
        <p:nvCxnSpPr>
          <p:cNvPr id="19" name="Straight Connector 18"/>
          <p:cNvCxnSpPr/>
          <p:nvPr/>
        </p:nvCxnSpPr>
        <p:spPr bwMode="auto">
          <a:xfrm>
            <a:off x="3665835" y="3240403"/>
            <a:ext cx="1954530" cy="0"/>
          </a:xfrm>
          <a:prstGeom prst="line">
            <a:avLst/>
          </a:prstGeom>
          <a:solidFill>
            <a:schemeClr val="hlink"/>
          </a:solidFill>
          <a:ln w="9525" cap="flat" cmpd="sng" algn="ctr">
            <a:solidFill>
              <a:schemeClr val="bg1"/>
            </a:solidFill>
            <a:prstDash val="solid"/>
            <a:round/>
            <a:headEnd type="none" w="med" len="med"/>
            <a:tailEnd type="none" w="med" len="med"/>
          </a:ln>
          <a:effectLst/>
        </p:spPr>
      </p:cxnSp>
      <p:sp>
        <p:nvSpPr>
          <p:cNvPr id="21" name="Rectangle 20"/>
          <p:cNvSpPr/>
          <p:nvPr/>
        </p:nvSpPr>
        <p:spPr bwMode="auto">
          <a:xfrm>
            <a:off x="6683355" y="2394583"/>
            <a:ext cx="363474" cy="1097280"/>
          </a:xfrm>
          <a:prstGeom prst="rect">
            <a:avLst/>
          </a:prstGeom>
          <a:noFill/>
          <a:ln w="19050" cap="flat" cmpd="sng" algn="ctr">
            <a:solidFill>
              <a:srgbClr val="D4AC2F"/>
            </a:solidFill>
            <a:prstDash val="solid"/>
            <a:miter lim="800000"/>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solidFill>
                <a:srgbClr val="000000"/>
              </a:solidFill>
              <a:ea typeface="ＭＳ Ｐゴシック" charset="-128"/>
            </a:endParaRPr>
          </a:p>
        </p:txBody>
      </p:sp>
      <p:cxnSp>
        <p:nvCxnSpPr>
          <p:cNvPr id="26" name="Straight Connector 25" hidden="1"/>
          <p:cNvCxnSpPr/>
          <p:nvPr/>
        </p:nvCxnSpPr>
        <p:spPr bwMode="auto">
          <a:xfrm>
            <a:off x="1423035" y="2514600"/>
            <a:ext cx="1954530" cy="0"/>
          </a:xfrm>
          <a:prstGeom prst="line">
            <a:avLst/>
          </a:prstGeom>
          <a:solidFill>
            <a:schemeClr val="hlink"/>
          </a:solidFill>
          <a:ln w="9525" cap="flat" cmpd="sng" algn="ctr">
            <a:solidFill>
              <a:schemeClr val="bg1"/>
            </a:solidFill>
            <a:prstDash val="solid"/>
            <a:round/>
            <a:headEnd type="none" w="med" len="med"/>
            <a:tailEnd type="none" w="med" len="med"/>
          </a:ln>
          <a:effectLst/>
        </p:spPr>
      </p:cxnSp>
      <p:cxnSp>
        <p:nvCxnSpPr>
          <p:cNvPr id="20" name="Straight Connector 19"/>
          <p:cNvCxnSpPr>
            <a:stCxn id="21" idx="1"/>
            <a:endCxn id="23" idx="3"/>
          </p:cNvCxnSpPr>
          <p:nvPr/>
        </p:nvCxnSpPr>
        <p:spPr bwMode="auto">
          <a:xfrm flipH="1">
            <a:off x="6179863" y="2943224"/>
            <a:ext cx="503492" cy="1"/>
          </a:xfrm>
          <a:prstGeom prst="line">
            <a:avLst/>
          </a:prstGeom>
          <a:solidFill>
            <a:schemeClr val="hlink"/>
          </a:solidFill>
          <a:ln w="19050" cap="flat" cmpd="sng" algn="ctr">
            <a:solidFill>
              <a:srgbClr val="D4AC2F"/>
            </a:solidFill>
            <a:prstDash val="solid"/>
            <a:round/>
            <a:headEnd type="none" w="med" len="med"/>
            <a:tailEnd type="none" w="med" len="med"/>
          </a:ln>
          <a:effectLst/>
        </p:spPr>
      </p:cxnSp>
      <p:sp>
        <p:nvSpPr>
          <p:cNvPr id="38" name="TextBox 37"/>
          <p:cNvSpPr txBox="1"/>
          <p:nvPr/>
        </p:nvSpPr>
        <p:spPr>
          <a:xfrm>
            <a:off x="6500253" y="1943098"/>
            <a:ext cx="530915" cy="196208"/>
          </a:xfrm>
          <a:prstGeom prst="rect">
            <a:avLst/>
          </a:prstGeom>
          <a:noFill/>
        </p:spPr>
        <p:txBody>
          <a:bodyPr wrap="none" rtlCol="0">
            <a:spAutoFit/>
          </a:bodyPr>
          <a:lstStyle/>
          <a:p>
            <a:pPr algn="ctr" fontAlgn="base">
              <a:spcBef>
                <a:spcPct val="0"/>
              </a:spcBef>
              <a:spcAft>
                <a:spcPct val="0"/>
              </a:spcAft>
            </a:pPr>
            <a:r>
              <a:rPr lang="en-US" sz="675" dirty="0">
                <a:solidFill>
                  <a:srgbClr val="999999"/>
                </a:solidFill>
                <a:ea typeface="ＭＳ Ｐゴシック"/>
              </a:rPr>
              <a:t>INCOME</a:t>
            </a:r>
          </a:p>
        </p:txBody>
      </p:sp>
      <p:cxnSp>
        <p:nvCxnSpPr>
          <p:cNvPr id="28" name="Straight Connector 27"/>
          <p:cNvCxnSpPr/>
          <p:nvPr/>
        </p:nvCxnSpPr>
        <p:spPr bwMode="auto">
          <a:xfrm>
            <a:off x="6765709" y="2072742"/>
            <a:ext cx="0" cy="228600"/>
          </a:xfrm>
          <a:prstGeom prst="line">
            <a:avLst/>
          </a:prstGeom>
          <a:solidFill>
            <a:schemeClr val="hlink"/>
          </a:solidFill>
          <a:ln w="9525" cap="flat" cmpd="sng" algn="ctr">
            <a:solidFill>
              <a:schemeClr val="bg1">
                <a:lumMod val="65000"/>
              </a:schemeClr>
            </a:solidFill>
            <a:prstDash val="solid"/>
            <a:round/>
            <a:headEnd type="none" w="med" len="med"/>
            <a:tailEnd type="none" w="med" len="med"/>
          </a:ln>
          <a:effectLst/>
        </p:spPr>
      </p:cxnSp>
      <p:sp>
        <p:nvSpPr>
          <p:cNvPr id="27" name="TextBox 26"/>
          <p:cNvSpPr txBox="1"/>
          <p:nvPr/>
        </p:nvSpPr>
        <p:spPr>
          <a:xfrm>
            <a:off x="1551285" y="3656602"/>
            <a:ext cx="1257301" cy="811761"/>
          </a:xfrm>
          <a:prstGeom prst="rect">
            <a:avLst/>
          </a:prstGeom>
          <a:noFill/>
          <a:ln>
            <a:noFill/>
          </a:ln>
        </p:spPr>
        <p:txBody>
          <a:bodyPr wrap="square" lIns="0" tIns="0" rIns="0" bIns="0" rtlCol="0">
            <a:spAutoFit/>
          </a:bodyPr>
          <a:lstStyle/>
          <a:p>
            <a:pPr fontAlgn="base">
              <a:spcBef>
                <a:spcPct val="0"/>
              </a:spcBef>
              <a:spcAft>
                <a:spcPts val="900"/>
              </a:spcAft>
              <a:tabLst>
                <a:tab pos="384572" algn="ctr"/>
                <a:tab pos="1245394" algn="ctr"/>
              </a:tabLst>
            </a:pPr>
            <a:r>
              <a:rPr lang="en-US" sz="825" dirty="0">
                <a:solidFill>
                  <a:srgbClr val="768692"/>
                </a:solidFill>
                <a:ea typeface="ＭＳ Ｐゴシック"/>
              </a:rPr>
              <a:t>Small Cap Value</a:t>
            </a:r>
          </a:p>
          <a:p>
            <a:pPr marL="68580" fontAlgn="base">
              <a:spcBef>
                <a:spcPct val="0"/>
              </a:spcBef>
              <a:spcAft>
                <a:spcPts val="225"/>
              </a:spcAft>
            </a:pPr>
            <a:r>
              <a:rPr lang="en-US" sz="675" b="1" dirty="0">
                <a:solidFill>
                  <a:srgbClr val="7A9B3D"/>
                </a:solidFill>
                <a:ea typeface="ＭＳ Ｐゴシック"/>
              </a:rPr>
              <a:t>Value Team</a:t>
            </a:r>
          </a:p>
          <a:p>
            <a:pPr marL="68580" fontAlgn="base">
              <a:spcBef>
                <a:spcPct val="0"/>
              </a:spcBef>
              <a:spcAft>
                <a:spcPts val="450"/>
              </a:spcAft>
            </a:pPr>
            <a:r>
              <a:rPr lang="en-US" sz="675" dirty="0">
                <a:solidFill>
                  <a:srgbClr val="172934"/>
                </a:solidFill>
                <a:ea typeface="ＭＳ Ｐゴシック"/>
              </a:rPr>
              <a:t>Joel </a:t>
            </a:r>
            <a:r>
              <a:rPr lang="en-US" sz="675" dirty="0" err="1">
                <a:solidFill>
                  <a:srgbClr val="172934"/>
                </a:solidFill>
                <a:ea typeface="ＭＳ Ｐゴシック"/>
              </a:rPr>
              <a:t>Tillinghast</a:t>
            </a:r>
            <a:endParaRPr lang="en-US" sz="675" dirty="0">
              <a:solidFill>
                <a:srgbClr val="172934"/>
              </a:solidFill>
              <a:ea typeface="ＭＳ Ｐゴシック"/>
            </a:endParaRPr>
          </a:p>
          <a:p>
            <a:pPr marL="68580" fontAlgn="base">
              <a:spcBef>
                <a:spcPct val="0"/>
              </a:spcBef>
              <a:spcAft>
                <a:spcPts val="450"/>
              </a:spcAft>
            </a:pPr>
            <a:r>
              <a:rPr lang="en-US" sz="675" dirty="0">
                <a:solidFill>
                  <a:srgbClr val="172934"/>
                </a:solidFill>
                <a:ea typeface="ＭＳ Ｐゴシック"/>
              </a:rPr>
              <a:t>Clint Lawrence</a:t>
            </a:r>
          </a:p>
          <a:p>
            <a:pPr marL="68580" fontAlgn="base">
              <a:spcBef>
                <a:spcPct val="0"/>
              </a:spcBef>
              <a:spcAft>
                <a:spcPts val="450"/>
              </a:spcAft>
            </a:pPr>
            <a:r>
              <a:rPr lang="en-US" sz="675" dirty="0">
                <a:solidFill>
                  <a:srgbClr val="172934"/>
                </a:solidFill>
                <a:ea typeface="ＭＳ Ｐゴシック"/>
              </a:rPr>
              <a:t>Derek Janssen</a:t>
            </a:r>
          </a:p>
        </p:txBody>
      </p:sp>
      <p:sp>
        <p:nvSpPr>
          <p:cNvPr id="29" name="TextBox 28"/>
          <p:cNvSpPr txBox="1"/>
          <p:nvPr/>
        </p:nvSpPr>
        <p:spPr>
          <a:xfrm>
            <a:off x="3665836" y="3308015"/>
            <a:ext cx="1011815" cy="1073371"/>
          </a:xfrm>
          <a:prstGeom prst="rect">
            <a:avLst/>
          </a:prstGeom>
          <a:noFill/>
        </p:spPr>
        <p:txBody>
          <a:bodyPr wrap="none" lIns="0" tIns="0" rIns="0" bIns="0" rtlCol="0">
            <a:spAutoFit/>
          </a:bodyPr>
          <a:lstStyle/>
          <a:p>
            <a:pPr marL="68580" fontAlgn="base">
              <a:spcBef>
                <a:spcPct val="0"/>
              </a:spcBef>
              <a:spcAft>
                <a:spcPts val="225"/>
              </a:spcAft>
            </a:pPr>
            <a:r>
              <a:rPr lang="en-US" sz="675" b="1" dirty="0">
                <a:solidFill>
                  <a:srgbClr val="7A9B3D"/>
                </a:solidFill>
                <a:ea typeface="ＭＳ Ｐゴシック"/>
              </a:rPr>
              <a:t>Analyst Team</a:t>
            </a:r>
          </a:p>
          <a:p>
            <a:pPr marL="68580" fontAlgn="base">
              <a:spcBef>
                <a:spcPct val="0"/>
              </a:spcBef>
              <a:spcAft>
                <a:spcPts val="450"/>
              </a:spcAft>
            </a:pPr>
            <a:r>
              <a:rPr lang="en-US" sz="675" dirty="0">
                <a:solidFill>
                  <a:srgbClr val="172934"/>
                </a:solidFill>
                <a:ea typeface="ＭＳ Ｐゴシック"/>
              </a:rPr>
              <a:t>Anastasia Zabolotnikova</a:t>
            </a:r>
          </a:p>
          <a:p>
            <a:pPr marL="68580" fontAlgn="base">
              <a:spcBef>
                <a:spcPct val="0"/>
              </a:spcBef>
              <a:spcAft>
                <a:spcPts val="450"/>
              </a:spcAft>
            </a:pPr>
            <a:r>
              <a:rPr lang="en-US" sz="675" dirty="0">
                <a:solidFill>
                  <a:srgbClr val="172934"/>
                </a:solidFill>
                <a:ea typeface="ＭＳ Ｐゴシック"/>
              </a:rPr>
              <a:t>Michael Robertson</a:t>
            </a:r>
          </a:p>
          <a:p>
            <a:pPr marL="68580" fontAlgn="base">
              <a:spcBef>
                <a:spcPct val="0"/>
              </a:spcBef>
              <a:spcAft>
                <a:spcPts val="450"/>
              </a:spcAft>
            </a:pPr>
            <a:r>
              <a:rPr lang="en-US" sz="675" dirty="0">
                <a:solidFill>
                  <a:srgbClr val="172934"/>
                </a:solidFill>
                <a:ea typeface="ＭＳ Ｐゴシック"/>
              </a:rPr>
              <a:t>Maurice Fitzmaurice </a:t>
            </a:r>
          </a:p>
          <a:p>
            <a:pPr marL="68580" fontAlgn="base">
              <a:spcBef>
                <a:spcPct val="0"/>
              </a:spcBef>
              <a:spcAft>
                <a:spcPts val="450"/>
              </a:spcAft>
            </a:pPr>
            <a:r>
              <a:rPr lang="en-US" sz="675" dirty="0">
                <a:solidFill>
                  <a:srgbClr val="172934"/>
                </a:solidFill>
                <a:ea typeface="ＭＳ Ｐゴシック"/>
              </a:rPr>
              <a:t>Nicole Abernethy</a:t>
            </a:r>
          </a:p>
          <a:p>
            <a:pPr marL="68580" fontAlgn="base">
              <a:spcBef>
                <a:spcPct val="0"/>
              </a:spcBef>
              <a:spcAft>
                <a:spcPts val="450"/>
              </a:spcAft>
            </a:pPr>
            <a:r>
              <a:rPr lang="en-US" sz="675" dirty="0">
                <a:solidFill>
                  <a:srgbClr val="172934"/>
                </a:solidFill>
                <a:ea typeface="ＭＳ Ｐゴシック"/>
              </a:rPr>
              <a:t>Thomas Farren</a:t>
            </a:r>
          </a:p>
          <a:p>
            <a:pPr marL="68580" fontAlgn="base">
              <a:spcBef>
                <a:spcPct val="0"/>
              </a:spcBef>
              <a:spcAft>
                <a:spcPts val="450"/>
              </a:spcAft>
            </a:pPr>
            <a:r>
              <a:rPr lang="en-US" sz="675" dirty="0">
                <a:solidFill>
                  <a:srgbClr val="172934"/>
                </a:solidFill>
                <a:ea typeface="ＭＳ Ｐゴシック"/>
              </a:rPr>
              <a:t>Justin Bennett</a:t>
            </a:r>
          </a:p>
        </p:txBody>
      </p:sp>
      <p:sp>
        <p:nvSpPr>
          <p:cNvPr id="30" name="Rectangle 29"/>
          <p:cNvSpPr/>
          <p:nvPr/>
        </p:nvSpPr>
        <p:spPr bwMode="auto">
          <a:xfrm>
            <a:off x="7046829" y="2394583"/>
            <a:ext cx="363474" cy="363474"/>
          </a:xfrm>
          <a:prstGeom prst="rect">
            <a:avLst/>
          </a:prstGeom>
          <a:noFill/>
          <a:ln w="19050" cap="flat" cmpd="sng" algn="ctr">
            <a:solidFill>
              <a:srgbClr val="D4AC2F"/>
            </a:solidFill>
            <a:prstDash val="solid"/>
            <a:miter lim="800000"/>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a:solidFill>
                <a:srgbClr val="000000"/>
              </a:solidFill>
              <a:ea typeface="ＭＳ Ｐゴシック" charset="-128"/>
            </a:endParaRPr>
          </a:p>
        </p:txBody>
      </p:sp>
      <p:sp>
        <p:nvSpPr>
          <p:cNvPr id="32" name="Text Box 21">
            <a:extLst>
              <a:ext uri="{FF2B5EF4-FFF2-40B4-BE49-F238E27FC236}">
                <a16:creationId xmlns:a16="http://schemas.microsoft.com/office/drawing/2014/main" id="{81BC4845-11D2-42EC-A6A3-1E2E07CC13EC}"/>
              </a:ext>
            </a:extLst>
          </p:cNvPr>
          <p:cNvSpPr txBox="1">
            <a:spLocks noChangeArrowheads="1"/>
          </p:cNvSpPr>
          <p:nvPr/>
        </p:nvSpPr>
        <p:spPr bwMode="auto">
          <a:xfrm>
            <a:off x="1383030" y="4686300"/>
            <a:ext cx="5088437" cy="16158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5822" tIns="34290" rIns="65822" bIns="34290" anchor="b">
            <a:spAutoFit/>
          </a:bodyPr>
          <a:lstStyle>
            <a:lvl1pPr algn="l" eaLnBrk="0" hangingPunct="0">
              <a:spcBef>
                <a:spcPct val="20000"/>
              </a:spcBef>
              <a:buClr>
                <a:srgbClr val="524E86"/>
              </a:buClr>
              <a:buSzPct val="120000"/>
              <a:buChar char="•"/>
              <a:defRPr>
                <a:solidFill>
                  <a:schemeClr val="tx1"/>
                </a:solidFill>
                <a:latin typeface="Arial" pitchFamily="34" charset="0"/>
              </a:defRPr>
            </a:lvl1pPr>
            <a:lvl2pPr marL="742950" indent="-285750" algn="l" eaLnBrk="0" hangingPunct="0">
              <a:spcBef>
                <a:spcPct val="20000"/>
              </a:spcBef>
              <a:buClr>
                <a:srgbClr val="524E86"/>
              </a:buClr>
              <a:buSzPct val="80000"/>
              <a:buFont typeface="Wingdings" pitchFamily="2" charset="2"/>
              <a:buChar char="§"/>
              <a:defRPr>
                <a:solidFill>
                  <a:schemeClr val="tx1"/>
                </a:solidFill>
                <a:latin typeface="Arial" pitchFamily="34" charset="0"/>
              </a:defRPr>
            </a:lvl2pPr>
            <a:lvl3pPr marL="1143000" indent="-228600" algn="l" eaLnBrk="0" hangingPunct="0">
              <a:spcBef>
                <a:spcPct val="20000"/>
              </a:spcBef>
              <a:buClr>
                <a:srgbClr val="524E86"/>
              </a:buClr>
              <a:buFont typeface="Arial" pitchFamily="34" charset="0"/>
              <a:buChar char="–"/>
              <a:defRPr sz="1600">
                <a:solidFill>
                  <a:schemeClr val="tx1"/>
                </a:solidFill>
                <a:latin typeface="Arial" pitchFamily="34" charset="0"/>
              </a:defRPr>
            </a:lvl3pPr>
            <a:lvl4pPr marL="1600200" indent="-228600" algn="l" eaLnBrk="0" hangingPunct="0">
              <a:spcBef>
                <a:spcPct val="20000"/>
              </a:spcBef>
              <a:buClr>
                <a:srgbClr val="524E86"/>
              </a:buClr>
              <a:buChar char="•"/>
              <a:defRPr sz="1600">
                <a:solidFill>
                  <a:schemeClr val="tx1"/>
                </a:solidFill>
                <a:latin typeface="Arial" pitchFamily="34" charset="0"/>
              </a:defRPr>
            </a:lvl4pPr>
            <a:lvl5pPr marL="2057400" indent="-228600" algn="l" eaLnBrk="0" hangingPunct="0">
              <a:spcBef>
                <a:spcPct val="20000"/>
              </a:spcBef>
              <a:buClr>
                <a:srgbClr val="524E86"/>
              </a:buClr>
              <a:buFont typeface="Wingdings" pitchFamily="2" charset="2"/>
              <a:buChar char="§"/>
              <a:defRPr sz="1400">
                <a:solidFill>
                  <a:schemeClr val="tx1"/>
                </a:solidFill>
                <a:latin typeface="Arial" pitchFamily="34" charset="0"/>
              </a:defRPr>
            </a:lvl5pPr>
            <a:lvl6pPr marL="25146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6pPr>
            <a:lvl7pPr marL="29718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7pPr>
            <a:lvl8pPr marL="34290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8pPr>
            <a:lvl9pPr marL="38862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9pPr>
          </a:lstStyle>
          <a:p>
            <a:pPr eaLnBrk="1" hangingPunct="1">
              <a:spcBef>
                <a:spcPts val="225"/>
              </a:spcBef>
              <a:buClrTx/>
              <a:buSzTx/>
              <a:buNone/>
            </a:pPr>
            <a:r>
              <a:rPr lang="en-US" sz="600" dirty="0"/>
              <a:t>Source: Fidelity Investments. </a:t>
            </a:r>
          </a:p>
        </p:txBody>
      </p:sp>
      <p:sp>
        <p:nvSpPr>
          <p:cNvPr id="31" name="TextBox 30">
            <a:extLst>
              <a:ext uri="{FF2B5EF4-FFF2-40B4-BE49-F238E27FC236}">
                <a16:creationId xmlns:a16="http://schemas.microsoft.com/office/drawing/2014/main" id="{C256AC26-7212-754F-A418-207173FE25F4}"/>
              </a:ext>
            </a:extLst>
          </p:cNvPr>
          <p:cNvSpPr txBox="1"/>
          <p:nvPr/>
        </p:nvSpPr>
        <p:spPr>
          <a:xfrm>
            <a:off x="1388910" y="4891258"/>
            <a:ext cx="2156360" cy="184666"/>
          </a:xfrm>
          <a:prstGeom prst="rect">
            <a:avLst/>
          </a:prstGeom>
          <a:noFill/>
        </p:spPr>
        <p:txBody>
          <a:bodyPr wrap="none" rtlCol="0">
            <a:spAutoFit/>
          </a:bodyPr>
          <a:lstStyle/>
          <a:p>
            <a:r>
              <a:rPr lang="en-US" sz="600" dirty="0"/>
              <a:t>For Institutional Investor Use Only – Not for Redistribution</a:t>
            </a:r>
          </a:p>
        </p:txBody>
      </p:sp>
    </p:spTree>
    <p:extLst>
      <p:ext uri="{BB962C8B-B14F-4D97-AF65-F5344CB8AC3E}">
        <p14:creationId xmlns:p14="http://schemas.microsoft.com/office/powerpoint/2010/main" val="123645894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514350"/>
            <a:ext cx="8232775" cy="745310"/>
          </a:xfrm>
        </p:spPr>
        <p:txBody>
          <a:bodyPr/>
          <a:lstStyle/>
          <a:p>
            <a:r>
              <a:rPr lang="it-IT" sz="2000" dirty="0"/>
              <a:t>Portfolio Manager Profile: Ramona Persaud</a:t>
            </a:r>
            <a:endParaRPr lang="en-US" sz="2000" dirty="0"/>
          </a:p>
        </p:txBody>
      </p:sp>
      <p:sp>
        <p:nvSpPr>
          <p:cNvPr id="4" name="Slide Number Placeholder 3"/>
          <p:cNvSpPr>
            <a:spLocks noGrp="1"/>
          </p:cNvSpPr>
          <p:nvPr>
            <p:ph type="sldNum" sz="quarter" idx="14"/>
          </p:nvPr>
        </p:nvSpPr>
        <p:spPr bwMode="auto">
          <a:xfrm>
            <a:off x="0" y="6414505"/>
            <a:ext cx="437173"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marL="0" algn="r" defTabSz="914400" rtl="0" eaLnBrk="0" latinLnBrk="0" hangingPunct="0">
              <a:defRPr sz="800" b="1" kern="120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6474CC2-1230-4213-AD1A-4B2FEEABA7A1}" type="slidenum">
              <a:rPr lang="en-US" smtClean="0"/>
              <a:pPr>
                <a:defRPr/>
              </a:pPr>
              <a:t>38</a:t>
            </a:fld>
            <a:endParaRPr lang="en-US" dirty="0"/>
          </a:p>
        </p:txBody>
      </p:sp>
      <p:sp>
        <p:nvSpPr>
          <p:cNvPr id="7" name="Text Box 21"/>
          <p:cNvSpPr txBox="1">
            <a:spLocks noChangeArrowheads="1"/>
          </p:cNvSpPr>
          <p:nvPr/>
        </p:nvSpPr>
        <p:spPr bwMode="auto">
          <a:xfrm>
            <a:off x="1383030" y="4686300"/>
            <a:ext cx="5088437" cy="16158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5822" tIns="34290" rIns="65822" bIns="34290" anchor="b">
            <a:spAutoFit/>
          </a:bodyPr>
          <a:lstStyle>
            <a:lvl1pPr algn="l" eaLnBrk="0" hangingPunct="0">
              <a:spcBef>
                <a:spcPct val="20000"/>
              </a:spcBef>
              <a:buClr>
                <a:srgbClr val="524E86"/>
              </a:buClr>
              <a:buSzPct val="120000"/>
              <a:buChar char="•"/>
              <a:defRPr>
                <a:solidFill>
                  <a:schemeClr val="tx1"/>
                </a:solidFill>
                <a:latin typeface="Arial" pitchFamily="34" charset="0"/>
              </a:defRPr>
            </a:lvl1pPr>
            <a:lvl2pPr marL="742950" indent="-285750" algn="l" eaLnBrk="0" hangingPunct="0">
              <a:spcBef>
                <a:spcPct val="20000"/>
              </a:spcBef>
              <a:buClr>
                <a:srgbClr val="524E86"/>
              </a:buClr>
              <a:buSzPct val="80000"/>
              <a:buFont typeface="Wingdings" pitchFamily="2" charset="2"/>
              <a:buChar char="§"/>
              <a:defRPr>
                <a:solidFill>
                  <a:schemeClr val="tx1"/>
                </a:solidFill>
                <a:latin typeface="Arial" pitchFamily="34" charset="0"/>
              </a:defRPr>
            </a:lvl2pPr>
            <a:lvl3pPr marL="1143000" indent="-228600" algn="l" eaLnBrk="0" hangingPunct="0">
              <a:spcBef>
                <a:spcPct val="20000"/>
              </a:spcBef>
              <a:buClr>
                <a:srgbClr val="524E86"/>
              </a:buClr>
              <a:buFont typeface="Arial" pitchFamily="34" charset="0"/>
              <a:buChar char="–"/>
              <a:defRPr sz="1600">
                <a:solidFill>
                  <a:schemeClr val="tx1"/>
                </a:solidFill>
                <a:latin typeface="Arial" pitchFamily="34" charset="0"/>
              </a:defRPr>
            </a:lvl3pPr>
            <a:lvl4pPr marL="1600200" indent="-228600" algn="l" eaLnBrk="0" hangingPunct="0">
              <a:spcBef>
                <a:spcPct val="20000"/>
              </a:spcBef>
              <a:buClr>
                <a:srgbClr val="524E86"/>
              </a:buClr>
              <a:buChar char="•"/>
              <a:defRPr sz="1600">
                <a:solidFill>
                  <a:schemeClr val="tx1"/>
                </a:solidFill>
                <a:latin typeface="Arial" pitchFamily="34" charset="0"/>
              </a:defRPr>
            </a:lvl4pPr>
            <a:lvl5pPr marL="2057400" indent="-228600" algn="l" eaLnBrk="0" hangingPunct="0">
              <a:spcBef>
                <a:spcPct val="20000"/>
              </a:spcBef>
              <a:buClr>
                <a:srgbClr val="524E86"/>
              </a:buClr>
              <a:buFont typeface="Wingdings" pitchFamily="2" charset="2"/>
              <a:buChar char="§"/>
              <a:defRPr sz="1400">
                <a:solidFill>
                  <a:schemeClr val="tx1"/>
                </a:solidFill>
                <a:latin typeface="Arial" pitchFamily="34" charset="0"/>
              </a:defRPr>
            </a:lvl5pPr>
            <a:lvl6pPr marL="25146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6pPr>
            <a:lvl7pPr marL="29718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7pPr>
            <a:lvl8pPr marL="34290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8pPr>
            <a:lvl9pPr marL="38862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9pPr>
          </a:lstStyle>
          <a:p>
            <a:pPr eaLnBrk="1" hangingPunct="1">
              <a:spcBef>
                <a:spcPts val="225"/>
              </a:spcBef>
              <a:buClrTx/>
              <a:buSzTx/>
              <a:buNone/>
            </a:pPr>
            <a:r>
              <a:rPr lang="en-US" sz="600" dirty="0"/>
              <a:t>Source: Fidelity Investments. </a:t>
            </a:r>
          </a:p>
        </p:txBody>
      </p:sp>
      <p:graphicFrame>
        <p:nvGraphicFramePr>
          <p:cNvPr id="8" name="Table 7"/>
          <p:cNvGraphicFramePr>
            <a:graphicFrameLocks noGrp="1"/>
          </p:cNvGraphicFramePr>
          <p:nvPr>
            <p:extLst>
              <p:ext uri="{D42A27DB-BD31-4B8C-83A1-F6EECF244321}">
                <p14:modId xmlns:p14="http://schemas.microsoft.com/office/powerpoint/2010/main" val="3188933935"/>
              </p:ext>
            </p:extLst>
          </p:nvPr>
        </p:nvGraphicFramePr>
        <p:xfrm>
          <a:off x="914400" y="1200151"/>
          <a:ext cx="7315196" cy="3726180"/>
        </p:xfrm>
        <a:graphic>
          <a:graphicData uri="http://schemas.openxmlformats.org/drawingml/2006/table">
            <a:tbl>
              <a:tblPr firstRow="1" bandRow="1">
                <a:tableStyleId>{5C22544A-7EE6-4342-B048-85BDC9FD1C3A}</a:tableStyleId>
              </a:tblPr>
              <a:tblGrid>
                <a:gridCol w="1682484">
                  <a:extLst>
                    <a:ext uri="{9D8B030D-6E8A-4147-A177-3AD203B41FA5}">
                      <a16:colId xmlns:a16="http://schemas.microsoft.com/office/drawing/2014/main" val="20000"/>
                    </a:ext>
                  </a:extLst>
                </a:gridCol>
                <a:gridCol w="197632">
                  <a:extLst>
                    <a:ext uri="{9D8B030D-6E8A-4147-A177-3AD203B41FA5}">
                      <a16:colId xmlns:a16="http://schemas.microsoft.com/office/drawing/2014/main" val="20001"/>
                    </a:ext>
                  </a:extLst>
                </a:gridCol>
                <a:gridCol w="1677715">
                  <a:extLst>
                    <a:ext uri="{9D8B030D-6E8A-4147-A177-3AD203B41FA5}">
                      <a16:colId xmlns:a16="http://schemas.microsoft.com/office/drawing/2014/main" val="20002"/>
                    </a:ext>
                  </a:extLst>
                </a:gridCol>
                <a:gridCol w="197632">
                  <a:extLst>
                    <a:ext uri="{9D8B030D-6E8A-4147-A177-3AD203B41FA5}">
                      <a16:colId xmlns:a16="http://schemas.microsoft.com/office/drawing/2014/main" val="20003"/>
                    </a:ext>
                  </a:extLst>
                </a:gridCol>
                <a:gridCol w="1677715">
                  <a:extLst>
                    <a:ext uri="{9D8B030D-6E8A-4147-A177-3AD203B41FA5}">
                      <a16:colId xmlns:a16="http://schemas.microsoft.com/office/drawing/2014/main" val="20004"/>
                    </a:ext>
                  </a:extLst>
                </a:gridCol>
                <a:gridCol w="197632">
                  <a:extLst>
                    <a:ext uri="{9D8B030D-6E8A-4147-A177-3AD203B41FA5}">
                      <a16:colId xmlns:a16="http://schemas.microsoft.com/office/drawing/2014/main" val="20005"/>
                    </a:ext>
                  </a:extLst>
                </a:gridCol>
                <a:gridCol w="1684386">
                  <a:extLst>
                    <a:ext uri="{9D8B030D-6E8A-4147-A177-3AD203B41FA5}">
                      <a16:colId xmlns:a16="http://schemas.microsoft.com/office/drawing/2014/main" val="20006"/>
                    </a:ext>
                  </a:extLst>
                </a:gridCol>
              </a:tblGrid>
              <a:tr h="0">
                <a:tc>
                  <a:txBody>
                    <a:bodyPr/>
                    <a:lstStyle/>
                    <a:p>
                      <a:endParaRPr lang="en-US" sz="200" b="0" dirty="0">
                        <a:solidFill>
                          <a:schemeClr val="bg1"/>
                        </a:solidFill>
                        <a:latin typeface="+mj-lt"/>
                      </a:endParaRPr>
                    </a:p>
                  </a:txBody>
                  <a:tcPr marL="68580" marR="68580" marT="34290" marB="34290" anchor="ctr">
                    <a:lnL w="9525" cap="flat" cmpd="sng" algn="ctr">
                      <a:solidFill>
                        <a:srgbClr val="97999B"/>
                      </a:solidFill>
                      <a:prstDash val="solid"/>
                      <a:round/>
                      <a:headEnd type="none" w="med" len="med"/>
                      <a:tailEnd type="none" w="med" len="med"/>
                    </a:lnL>
                    <a:lnR w="9525" cap="flat" cmpd="sng" algn="ctr">
                      <a:solidFill>
                        <a:srgbClr val="97999B"/>
                      </a:solidFill>
                      <a:prstDash val="solid"/>
                      <a:round/>
                      <a:headEnd type="none" w="med" len="med"/>
                      <a:tailEnd type="none" w="med" len="med"/>
                    </a:lnR>
                    <a:lnT w="9525" cap="flat" cmpd="sng" algn="ctr">
                      <a:solidFill>
                        <a:srgbClr val="97999B"/>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solidFill>
                  </a:tcPr>
                </a:tc>
                <a:tc>
                  <a:txBody>
                    <a:bodyPr/>
                    <a:lstStyle/>
                    <a:p>
                      <a:endParaRPr lang="en-US" sz="200" b="0" dirty="0">
                        <a:solidFill>
                          <a:schemeClr val="bg1"/>
                        </a:solidFill>
                        <a:latin typeface="+mj-lt"/>
                      </a:endParaRPr>
                    </a:p>
                  </a:txBody>
                  <a:tcPr marL="68580" marR="68580" marT="34290" marB="34290" anchor="ctr">
                    <a:lnL w="9525" cap="flat" cmpd="sng" algn="ctr">
                      <a:solidFill>
                        <a:srgbClr val="97999B"/>
                      </a:solidFill>
                      <a:prstDash val="solid"/>
                      <a:round/>
                      <a:headEnd type="none" w="med" len="med"/>
                      <a:tailEnd type="none" w="med" len="med"/>
                    </a:lnL>
                    <a:lnR w="9525" cap="flat" cmpd="sng" algn="ctr">
                      <a:solidFill>
                        <a:srgbClr val="97999B"/>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tc>
                  <a:txBody>
                    <a:bodyPr/>
                    <a:lstStyle/>
                    <a:p>
                      <a:endParaRPr lang="en-US" sz="200" b="0" dirty="0">
                        <a:solidFill>
                          <a:schemeClr val="bg1"/>
                        </a:solidFill>
                        <a:latin typeface="+mj-lt"/>
                      </a:endParaRPr>
                    </a:p>
                  </a:txBody>
                  <a:tcPr marL="68580" marR="68580" marT="34290" marB="34290" anchor="ctr">
                    <a:lnL w="9525" cap="flat" cmpd="sng" algn="ctr">
                      <a:solidFill>
                        <a:srgbClr val="97999B"/>
                      </a:solidFill>
                      <a:prstDash val="solid"/>
                      <a:round/>
                      <a:headEnd type="none" w="med" len="med"/>
                      <a:tailEnd type="none" w="med" len="med"/>
                    </a:lnL>
                    <a:lnR w="9525" cap="flat" cmpd="sng" algn="ctr">
                      <a:solidFill>
                        <a:srgbClr val="97999B"/>
                      </a:solidFill>
                      <a:prstDash val="solid"/>
                      <a:round/>
                      <a:headEnd type="none" w="med" len="med"/>
                      <a:tailEnd type="none" w="med" len="med"/>
                    </a:lnR>
                    <a:lnT w="9525" cap="flat" cmpd="sng" algn="ctr">
                      <a:solidFill>
                        <a:srgbClr val="97999B"/>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solidFill>
                  </a:tcPr>
                </a:tc>
                <a:tc>
                  <a:txBody>
                    <a:bodyPr/>
                    <a:lstStyle/>
                    <a:p>
                      <a:endParaRPr lang="en-US" sz="200" b="0" dirty="0">
                        <a:solidFill>
                          <a:schemeClr val="bg1"/>
                        </a:solidFill>
                        <a:latin typeface="+mj-lt"/>
                      </a:endParaRPr>
                    </a:p>
                  </a:txBody>
                  <a:tcPr marL="68580" marR="68580" marT="34290" marB="34290" anchor="ctr">
                    <a:lnL w="9525" cap="flat" cmpd="sng" algn="ctr">
                      <a:solidFill>
                        <a:srgbClr val="97999B"/>
                      </a:solidFill>
                      <a:prstDash val="solid"/>
                      <a:round/>
                      <a:headEnd type="none" w="med" len="med"/>
                      <a:tailEnd type="none" w="med" len="med"/>
                    </a:lnL>
                    <a:lnR w="9525" cap="flat" cmpd="sng" algn="ctr">
                      <a:solidFill>
                        <a:srgbClr val="97999B"/>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endParaRPr lang="en-US" sz="200" b="0" dirty="0">
                        <a:solidFill>
                          <a:schemeClr val="bg1"/>
                        </a:solidFill>
                        <a:latin typeface="+mj-lt"/>
                      </a:endParaRPr>
                    </a:p>
                  </a:txBody>
                  <a:tcPr marL="68580" marR="68580" marT="34290" marB="34290" anchor="ctr">
                    <a:lnL w="9525" cap="flat" cmpd="sng" algn="ctr">
                      <a:solidFill>
                        <a:srgbClr val="97999B"/>
                      </a:solidFill>
                      <a:prstDash val="solid"/>
                      <a:round/>
                      <a:headEnd type="none" w="med" len="med"/>
                      <a:tailEnd type="none" w="med" len="med"/>
                    </a:lnL>
                    <a:lnR w="9525" cap="flat" cmpd="sng" algn="ctr">
                      <a:solidFill>
                        <a:srgbClr val="97999B"/>
                      </a:solidFill>
                      <a:prstDash val="solid"/>
                      <a:round/>
                      <a:headEnd type="none" w="med" len="med"/>
                      <a:tailEnd type="none" w="med" len="med"/>
                    </a:lnR>
                    <a:lnT w="9525" cap="flat" cmpd="sng" algn="ctr">
                      <a:solidFill>
                        <a:srgbClr val="97999B"/>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768692"/>
                    </a:solidFill>
                  </a:tcPr>
                </a:tc>
                <a:tc>
                  <a:txBody>
                    <a:bodyPr/>
                    <a:lstStyle/>
                    <a:p>
                      <a:endParaRPr lang="en-US" sz="200" b="0" dirty="0">
                        <a:solidFill>
                          <a:schemeClr val="bg1"/>
                        </a:solidFill>
                        <a:latin typeface="+mj-lt"/>
                      </a:endParaRPr>
                    </a:p>
                  </a:txBody>
                  <a:tcPr marL="68580" marR="68580" marT="34290" marB="34290" anchor="ctr">
                    <a:lnL w="9525" cap="flat" cmpd="sng" algn="ctr">
                      <a:solidFill>
                        <a:srgbClr val="97999B"/>
                      </a:solidFill>
                      <a:prstDash val="solid"/>
                      <a:round/>
                      <a:headEnd type="none" w="med" len="med"/>
                      <a:tailEnd type="none" w="med" len="med"/>
                    </a:lnL>
                    <a:lnR w="9525" cap="flat" cmpd="sng" algn="ctr">
                      <a:solidFill>
                        <a:srgbClr val="97999B"/>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tc>
                  <a:txBody>
                    <a:bodyPr/>
                    <a:lstStyle/>
                    <a:p>
                      <a:endParaRPr lang="en-US" sz="200" b="0" dirty="0">
                        <a:solidFill>
                          <a:schemeClr val="bg1"/>
                        </a:solidFill>
                        <a:latin typeface="+mj-lt"/>
                      </a:endParaRPr>
                    </a:p>
                  </a:txBody>
                  <a:tcPr marL="68580" marR="68580" marT="34290" marB="34290" anchor="ctr">
                    <a:lnL w="9525" cap="flat" cmpd="sng" algn="ctr">
                      <a:solidFill>
                        <a:srgbClr val="97999B"/>
                      </a:solidFill>
                      <a:prstDash val="solid"/>
                      <a:round/>
                      <a:headEnd type="none" w="med" len="med"/>
                      <a:tailEnd type="none" w="med" len="med"/>
                    </a:lnL>
                    <a:lnR w="9525" cap="flat" cmpd="sng" algn="ctr">
                      <a:solidFill>
                        <a:srgbClr val="97999B"/>
                      </a:solidFill>
                      <a:prstDash val="solid"/>
                      <a:round/>
                      <a:headEnd type="none" w="med" len="med"/>
                      <a:tailEnd type="none" w="med" len="med"/>
                    </a:lnR>
                    <a:lnT w="9525" cap="flat" cmpd="sng" algn="ctr">
                      <a:solidFill>
                        <a:srgbClr val="97999B"/>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7A9B3D"/>
                    </a:solidFill>
                  </a:tcPr>
                </a:tc>
                <a:extLst>
                  <a:ext uri="{0D108BD9-81ED-4DB2-BD59-A6C34878D82A}">
                    <a16:rowId xmlns:a16="http://schemas.microsoft.com/office/drawing/2014/main" val="10000"/>
                  </a:ext>
                </a:extLst>
              </a:tr>
              <a:tr h="3219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33F48"/>
                          </a:solidFill>
                          <a:effectLst/>
                          <a:uLnTx/>
                          <a:uFillTx/>
                          <a:latin typeface="+mn-lt"/>
                          <a:ea typeface="+mn-ea"/>
                          <a:cs typeface="+mn-cs"/>
                        </a:rPr>
                        <a:t>Current </a:t>
                      </a:r>
                      <a:br>
                        <a:rPr kumimoji="0" lang="en-US" sz="900" b="0" i="0" u="none" strike="noStrike" kern="1200" cap="none" spc="0" normalizeH="0" baseline="0" noProof="0" dirty="0">
                          <a:ln>
                            <a:noFill/>
                          </a:ln>
                          <a:solidFill>
                            <a:srgbClr val="333F48"/>
                          </a:solidFill>
                          <a:effectLst/>
                          <a:uLnTx/>
                          <a:uFillTx/>
                          <a:latin typeface="+mn-lt"/>
                          <a:ea typeface="+mn-ea"/>
                          <a:cs typeface="+mn-cs"/>
                        </a:rPr>
                      </a:br>
                      <a:r>
                        <a:rPr kumimoji="0" lang="en-US" sz="900" b="0" i="0" u="none" strike="noStrike" kern="1200" cap="none" spc="0" normalizeH="0" baseline="0" noProof="0" dirty="0">
                          <a:ln>
                            <a:noFill/>
                          </a:ln>
                          <a:solidFill>
                            <a:srgbClr val="333F48"/>
                          </a:solidFill>
                          <a:effectLst/>
                          <a:uLnTx/>
                          <a:uFillTx/>
                          <a:latin typeface="+mn-lt"/>
                          <a:ea typeface="+mn-ea"/>
                          <a:cs typeface="+mn-cs"/>
                        </a:rPr>
                        <a:t>Responsibilities</a:t>
                      </a:r>
                      <a:endParaRPr kumimoji="0" lang="en-US" sz="900" b="0" i="1" u="none" strike="noStrike" kern="1200" cap="none" spc="0" normalizeH="0" baseline="0" noProof="0" dirty="0">
                        <a:ln>
                          <a:noFill/>
                        </a:ln>
                        <a:solidFill>
                          <a:srgbClr val="333F48"/>
                        </a:solidFill>
                        <a:effectLst/>
                        <a:uLnTx/>
                        <a:uFillTx/>
                        <a:latin typeface="+mn-lt"/>
                        <a:ea typeface="+mn-ea"/>
                        <a:cs typeface="+mn-cs"/>
                      </a:endParaRPr>
                    </a:p>
                  </a:txBody>
                  <a:tcPr marL="68580" marR="68580" marT="34290" marB="34290" anchor="ctr">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33F48"/>
                          </a:solidFill>
                          <a:effectLst/>
                          <a:uLnTx/>
                          <a:uFillTx/>
                          <a:latin typeface="+mn-lt"/>
                          <a:ea typeface="+mn-ea"/>
                          <a:cs typeface="+mn-cs"/>
                        </a:rPr>
                        <a:t>Current </a:t>
                      </a:r>
                      <a:br>
                        <a:rPr kumimoji="0" lang="en-US" sz="900" b="0" i="0" u="none" strike="noStrike" kern="1200" cap="none" spc="0" normalizeH="0" baseline="0" noProof="0" dirty="0">
                          <a:ln>
                            <a:noFill/>
                          </a:ln>
                          <a:solidFill>
                            <a:srgbClr val="333F48"/>
                          </a:solidFill>
                          <a:effectLst/>
                          <a:uLnTx/>
                          <a:uFillTx/>
                          <a:latin typeface="+mn-lt"/>
                          <a:ea typeface="+mn-ea"/>
                          <a:cs typeface="+mn-cs"/>
                        </a:rPr>
                      </a:br>
                      <a:r>
                        <a:rPr kumimoji="0" lang="en-US" sz="900" b="0" i="0" u="none" strike="noStrike" kern="1200" cap="none" spc="0" normalizeH="0" baseline="0" noProof="0" dirty="0">
                          <a:ln>
                            <a:noFill/>
                          </a:ln>
                          <a:solidFill>
                            <a:srgbClr val="333F48"/>
                          </a:solidFill>
                          <a:effectLst/>
                          <a:uLnTx/>
                          <a:uFillTx/>
                          <a:latin typeface="+mn-lt"/>
                          <a:ea typeface="+mn-ea"/>
                          <a:cs typeface="+mn-cs"/>
                        </a:rPr>
                        <a:t>Responsibilities</a:t>
                      </a:r>
                      <a:endParaRPr kumimoji="0" lang="en-US" sz="900" b="0" i="1" u="none" strike="noStrike" kern="1200" cap="none" spc="0" normalizeH="0" baseline="0" noProof="0" dirty="0">
                        <a:ln>
                          <a:noFill/>
                        </a:ln>
                        <a:solidFill>
                          <a:srgbClr val="333F48"/>
                        </a:solidFill>
                        <a:effectLst/>
                        <a:uLnTx/>
                        <a:uFillTx/>
                        <a:latin typeface="+mn-lt"/>
                        <a:ea typeface="+mn-ea"/>
                        <a:cs typeface="+mn-cs"/>
                      </a:endParaRPr>
                    </a:p>
                  </a:txBody>
                  <a:tcPr marL="68580" marR="68580" marT="34290" marB="34290" anchor="ctr">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768692"/>
                          </a:solidFill>
                          <a:effectLst/>
                          <a:uLnTx/>
                          <a:uFillTx/>
                          <a:latin typeface="+mn-lt"/>
                          <a:ea typeface="+mn-ea"/>
                          <a:cs typeface="+mn-cs"/>
                        </a:rPr>
                        <a:t>Previous </a:t>
                      </a:r>
                      <a:br>
                        <a:rPr kumimoji="0" lang="en-US" sz="900" b="0" i="0" u="none" strike="noStrike" kern="1200" cap="none" spc="0" normalizeH="0" baseline="0" noProof="0" dirty="0">
                          <a:ln>
                            <a:noFill/>
                          </a:ln>
                          <a:solidFill>
                            <a:srgbClr val="768692"/>
                          </a:solidFill>
                          <a:effectLst/>
                          <a:uLnTx/>
                          <a:uFillTx/>
                          <a:latin typeface="+mn-lt"/>
                          <a:ea typeface="+mn-ea"/>
                          <a:cs typeface="+mn-cs"/>
                        </a:rPr>
                      </a:br>
                      <a:r>
                        <a:rPr kumimoji="0" lang="en-US" sz="900" b="0" i="0" u="none" strike="noStrike" kern="1200" cap="none" spc="0" normalizeH="0" baseline="0" noProof="0" dirty="0">
                          <a:ln>
                            <a:noFill/>
                          </a:ln>
                          <a:solidFill>
                            <a:srgbClr val="768692"/>
                          </a:solidFill>
                          <a:effectLst/>
                          <a:uLnTx/>
                          <a:uFillTx/>
                          <a:latin typeface="+mn-lt"/>
                          <a:ea typeface="+mn-ea"/>
                          <a:cs typeface="+mn-cs"/>
                        </a:rPr>
                        <a:t>Responsibilities</a:t>
                      </a:r>
                    </a:p>
                  </a:txBody>
                  <a:tcPr marL="68580" marR="68580" marT="34290" marB="34290" anchor="ctr">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 b="0"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7A9B3D"/>
                          </a:solidFill>
                          <a:effectLst/>
                          <a:uLnTx/>
                          <a:uFillTx/>
                          <a:latin typeface="+mn-lt"/>
                          <a:ea typeface="+mn-ea"/>
                          <a:cs typeface="+mn-cs"/>
                        </a:rPr>
                        <a:t>Education</a:t>
                      </a:r>
                    </a:p>
                  </a:txBody>
                  <a:tcPr marL="68580" marR="68580" marT="34290" marB="34290" anchor="ctr">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890082">
                <a:tc>
                  <a:txBody>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lang="en-US" sz="700" b="1" u="none" kern="1200" dirty="0">
                          <a:solidFill>
                            <a:srgbClr val="7A9B3D"/>
                          </a:solidFill>
                          <a:latin typeface="+mn-lt"/>
                          <a:ea typeface="+mn-ea"/>
                          <a:cs typeface="+mn-cs"/>
                        </a:rPr>
                        <a:t>US Equity Income</a:t>
                      </a:r>
                      <a:r>
                        <a:rPr lang="en-US" sz="600" b="1" u="none" kern="1200" dirty="0">
                          <a:solidFill>
                            <a:srgbClr val="7A9B3D"/>
                          </a:solidFill>
                          <a:latin typeface="+mn-lt"/>
                          <a:ea typeface="+mn-ea"/>
                          <a:cs typeface="+mn-cs"/>
                        </a:rPr>
                        <a:t> </a:t>
                      </a: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0" u="sng" kern="1200" dirty="0">
                          <a:solidFill>
                            <a:schemeClr val="tx1"/>
                          </a:solidFill>
                          <a:latin typeface="+mn-lt"/>
                          <a:ea typeface="+mn-ea"/>
                          <a:cs typeface="+mn-cs"/>
                        </a:rPr>
                        <a:t>(2019–Present)</a:t>
                      </a:r>
                      <a:endParaRPr lang="en-US" sz="600" b="1" i="0" u="sng"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1" kern="1200" dirty="0">
                          <a:solidFill>
                            <a:schemeClr val="tx1"/>
                          </a:solidFill>
                          <a:latin typeface="+mn-lt"/>
                          <a:ea typeface="+mn-ea"/>
                          <a:cs typeface="+mn-cs"/>
                        </a:rPr>
                        <a:t>Fidelity Equity-Income K6 Fund</a:t>
                      </a:r>
                    </a:p>
                    <a:p>
                      <a:pPr marL="0" marR="0" lvl="0" indent="0" algn="l" defTabSz="914400" rtl="0" eaLnBrk="1" fontAlgn="auto" latinLnBrk="0" hangingPunct="1">
                        <a:lnSpc>
                          <a:spcPct val="100000"/>
                        </a:lnSpc>
                        <a:spcBef>
                          <a:spcPts val="0"/>
                        </a:spcBef>
                        <a:spcAft>
                          <a:spcPts val="200"/>
                        </a:spcAft>
                        <a:buClrTx/>
                        <a:buSzTx/>
                        <a:buFontTx/>
                        <a:buNone/>
                        <a:tabLst/>
                        <a:defRPr/>
                      </a:pPr>
                      <a:endParaRPr lang="en-US" sz="500" b="1" u="sng"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0" u="sng" kern="1200" dirty="0">
                          <a:solidFill>
                            <a:schemeClr val="tx1"/>
                          </a:solidFill>
                          <a:latin typeface="+mn-lt"/>
                          <a:ea typeface="+mn-ea"/>
                          <a:cs typeface="+mn-cs"/>
                        </a:rPr>
                        <a:t>(2011–Present)</a:t>
                      </a:r>
                      <a:endParaRPr lang="en-US" sz="600" b="1" i="0" u="sng"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1" kern="1200" dirty="0">
                          <a:solidFill>
                            <a:schemeClr val="tx1"/>
                          </a:solidFill>
                          <a:latin typeface="+mn-lt"/>
                          <a:ea typeface="+mn-ea"/>
                          <a:cs typeface="+mn-cs"/>
                        </a:rPr>
                        <a:t>Fidelity Equity-Income Fund</a:t>
                      </a:r>
                      <a:endParaRPr lang="en-US" sz="600" b="1" i="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endParaRPr lang="en-US" sz="500" b="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0" u="sng" kern="1200" dirty="0">
                          <a:solidFill>
                            <a:schemeClr val="tx1"/>
                          </a:solidFill>
                          <a:latin typeface="+mn-lt"/>
                          <a:ea typeface="+mn-ea"/>
                          <a:cs typeface="+mn-cs"/>
                        </a:rPr>
                        <a:t>(2017–Present)</a:t>
                      </a:r>
                    </a:p>
                    <a:p>
                      <a:pPr marL="171450" marR="0" lvl="0" indent="-1714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600" b="1" i="0" kern="1200" dirty="0">
                          <a:solidFill>
                            <a:schemeClr val="tx1"/>
                          </a:solidFill>
                          <a:latin typeface="+mn-lt"/>
                          <a:ea typeface="+mn-ea"/>
                          <a:cs typeface="+mn-cs"/>
                        </a:rPr>
                        <a:t>Fidelity VIP Equity-Income</a:t>
                      </a:r>
                      <a:r>
                        <a:rPr lang="en-US" sz="600" b="1" i="0" kern="1200" baseline="0" dirty="0">
                          <a:solidFill>
                            <a:schemeClr val="tx1"/>
                          </a:solidFill>
                          <a:latin typeface="+mn-lt"/>
                          <a:ea typeface="+mn-ea"/>
                          <a:cs typeface="+mn-cs"/>
                        </a:rPr>
                        <a:t> Portfolio</a:t>
                      </a:r>
                      <a:endParaRPr lang="en-US" sz="600" i="0" kern="1200" dirty="0">
                        <a:solidFill>
                          <a:schemeClr val="tx1"/>
                        </a:solidFill>
                        <a:latin typeface="+mn-lt"/>
                        <a:ea typeface="+mn-ea"/>
                        <a:cs typeface="+mn-cs"/>
                      </a:endParaRPr>
                    </a:p>
                    <a:p>
                      <a:pPr marL="171450" marR="0" lvl="0" indent="-1714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600" b="1" i="0" kern="1200" dirty="0">
                          <a:solidFill>
                            <a:schemeClr val="tx1"/>
                          </a:solidFill>
                          <a:latin typeface="+mn-lt"/>
                          <a:ea typeface="+mn-ea"/>
                          <a:cs typeface="+mn-cs"/>
                        </a:rPr>
                        <a:t>Fidelity Equity-Income</a:t>
                      </a:r>
                      <a:r>
                        <a:rPr lang="en-US" sz="600" b="1" i="0" kern="1200" baseline="0" dirty="0">
                          <a:solidFill>
                            <a:schemeClr val="tx1"/>
                          </a:solidFill>
                          <a:latin typeface="+mn-lt"/>
                          <a:ea typeface="+mn-ea"/>
                          <a:cs typeface="+mn-cs"/>
                        </a:rPr>
                        <a:t>  Commingled Pool</a:t>
                      </a:r>
                      <a:endParaRPr lang="en-US" sz="600" i="0" kern="1200" dirty="0">
                        <a:solidFill>
                          <a:schemeClr val="tx1"/>
                        </a:solidFill>
                        <a:latin typeface="+mn-lt"/>
                        <a:ea typeface="+mn-ea"/>
                        <a:cs typeface="+mn-cs"/>
                      </a:endParaRPr>
                    </a:p>
                    <a:p>
                      <a:pPr marL="171450" marR="0" lvl="0" indent="-1714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600" b="1" i="0" kern="1200" dirty="0">
                          <a:solidFill>
                            <a:schemeClr val="tx1"/>
                          </a:solidFill>
                          <a:latin typeface="+mn-lt"/>
                          <a:ea typeface="+mn-ea"/>
                          <a:cs typeface="+mn-cs"/>
                        </a:rPr>
                        <a:t>Fidelity U.S. Dividend</a:t>
                      </a:r>
                      <a:r>
                        <a:rPr lang="en-US" sz="600" b="1" i="0" kern="1200" baseline="0" dirty="0">
                          <a:solidFill>
                            <a:schemeClr val="tx1"/>
                          </a:solidFill>
                          <a:latin typeface="+mn-lt"/>
                          <a:ea typeface="+mn-ea"/>
                          <a:cs typeface="+mn-cs"/>
                        </a:rPr>
                        <a:t> Fund | Fidelity U.S. Dividend Private Pool | Fidelity U.S. Dividend Registered Fund | Fidelity U.S. Monthly Income Fund | Fidelity Tactical High Income Fund </a:t>
                      </a:r>
                      <a:r>
                        <a:rPr lang="en-US" sz="600" b="0" i="0" kern="1200" dirty="0">
                          <a:solidFill>
                            <a:schemeClr val="tx1"/>
                          </a:solidFill>
                          <a:latin typeface="+mn-lt"/>
                          <a:ea typeface="+mn-ea"/>
                          <a:cs typeface="+mn-cs"/>
                        </a:rPr>
                        <a:t>(Fidelity</a:t>
                      </a:r>
                      <a:r>
                        <a:rPr lang="en-US" sz="600" b="0" i="0" kern="1200" baseline="0" dirty="0">
                          <a:solidFill>
                            <a:schemeClr val="tx1"/>
                          </a:solidFill>
                          <a:latin typeface="+mn-lt"/>
                          <a:ea typeface="+mn-ea"/>
                          <a:cs typeface="+mn-cs"/>
                        </a:rPr>
                        <a:t> Canada) </a:t>
                      </a:r>
                      <a:endParaRPr lang="en-US" sz="600" i="0" kern="1200" baseline="0" dirty="0">
                        <a:solidFill>
                          <a:schemeClr val="tx1"/>
                        </a:solidFill>
                        <a:latin typeface="+mn-lt"/>
                        <a:ea typeface="+mn-ea"/>
                        <a:cs typeface="+mn-cs"/>
                      </a:endParaRPr>
                    </a:p>
                    <a:p>
                      <a:pPr marL="171450" marR="0" lvl="0" indent="-1714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600" b="1" i="0" kern="1200" dirty="0">
                          <a:solidFill>
                            <a:schemeClr val="tx1"/>
                          </a:solidFill>
                          <a:latin typeface="+mn-lt"/>
                          <a:ea typeface="+mn-ea"/>
                          <a:cs typeface="+mn-cs"/>
                        </a:rPr>
                        <a:t>Fidelity Advisor World Funds Equity Income</a:t>
                      </a:r>
                      <a:r>
                        <a:rPr lang="en-US" sz="600" b="1" i="0" kern="1200" baseline="0" dirty="0">
                          <a:solidFill>
                            <a:schemeClr val="tx1"/>
                          </a:solidFill>
                          <a:latin typeface="+mn-lt"/>
                          <a:ea typeface="+mn-ea"/>
                          <a:cs typeface="+mn-cs"/>
                        </a:rPr>
                        <a:t> Fund </a:t>
                      </a:r>
                      <a:endParaRPr lang="en-US" sz="600" i="0" kern="1200" baseline="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endParaRPr lang="en-US" sz="500" b="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r>
                        <a:rPr lang="en-US" sz="700" b="1" u="none" kern="1200" dirty="0">
                          <a:solidFill>
                            <a:srgbClr val="7A9B3D"/>
                          </a:solidFill>
                          <a:latin typeface="+mn-lt"/>
                          <a:ea typeface="+mn-ea"/>
                          <a:cs typeface="+mn-cs"/>
                        </a:rPr>
                        <a:t>Global Equity Income </a:t>
                      </a: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0" u="sng" kern="1200" dirty="0">
                          <a:solidFill>
                            <a:schemeClr val="tx1"/>
                          </a:solidFill>
                          <a:latin typeface="+mn-lt"/>
                          <a:ea typeface="+mn-ea"/>
                          <a:cs typeface="+mn-cs"/>
                        </a:rPr>
                        <a:t>(2012–Present)</a:t>
                      </a: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1" i="0" kern="1200" dirty="0">
                          <a:solidFill>
                            <a:schemeClr val="tx1"/>
                          </a:solidFill>
                          <a:latin typeface="+mn-lt"/>
                          <a:ea typeface="+mn-ea"/>
                          <a:cs typeface="+mn-cs"/>
                        </a:rPr>
                        <a:t>Fidelity</a:t>
                      </a:r>
                      <a:r>
                        <a:rPr lang="en-US" sz="600" b="1" i="0" kern="1200" baseline="0" dirty="0">
                          <a:solidFill>
                            <a:schemeClr val="tx1"/>
                          </a:solidFill>
                          <a:latin typeface="+mn-lt"/>
                          <a:ea typeface="+mn-ea"/>
                          <a:cs typeface="+mn-cs"/>
                        </a:rPr>
                        <a:t> Global Equity-Income   Fund (</a:t>
                      </a:r>
                      <a:r>
                        <a:rPr lang="en-US" sz="600" b="1" i="0" kern="1200" dirty="0">
                          <a:solidFill>
                            <a:schemeClr val="tx1"/>
                          </a:solidFill>
                          <a:latin typeface="+mn-lt"/>
                          <a:ea typeface="+mn-ea"/>
                          <a:cs typeface="+mn-cs"/>
                        </a:rPr>
                        <a:t>FA)</a:t>
                      </a:r>
                      <a:r>
                        <a:rPr lang="en-US" sz="600" b="0" i="0" kern="1200" dirty="0">
                          <a:solidFill>
                            <a:schemeClr val="tx1"/>
                          </a:solidFill>
                          <a:latin typeface="+mn-lt"/>
                          <a:ea typeface="+mn-ea"/>
                          <a:cs typeface="+mn-cs"/>
                        </a:rPr>
                        <a:t> </a:t>
                      </a: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1" i="0" kern="1200" dirty="0">
                          <a:solidFill>
                            <a:schemeClr val="tx1"/>
                          </a:solidFill>
                          <a:latin typeface="+mn-lt"/>
                          <a:ea typeface="+mn-ea"/>
                          <a:cs typeface="+mn-cs"/>
                        </a:rPr>
                        <a:t>Fidelity Global Dividend Fund </a:t>
                      </a:r>
                      <a:r>
                        <a:rPr lang="en-US" sz="600" b="0" i="0" kern="1200" dirty="0">
                          <a:solidFill>
                            <a:schemeClr val="tx1"/>
                          </a:solidFill>
                          <a:latin typeface="+mn-lt"/>
                          <a:ea typeface="+mn-ea"/>
                          <a:cs typeface="+mn-cs"/>
                        </a:rPr>
                        <a:t>(Equity </a:t>
                      </a:r>
                      <a:r>
                        <a:rPr lang="en-US" sz="600" b="0" i="0" kern="1200" dirty="0" err="1">
                          <a:solidFill>
                            <a:schemeClr val="tx1"/>
                          </a:solidFill>
                          <a:latin typeface="+mn-lt"/>
                          <a:ea typeface="+mn-ea"/>
                          <a:cs typeface="+mn-cs"/>
                        </a:rPr>
                        <a:t>Subportfolio</a:t>
                      </a:r>
                      <a:r>
                        <a:rPr lang="en-US" sz="600" b="0" i="0" kern="1200" dirty="0">
                          <a:solidFill>
                            <a:schemeClr val="tx1"/>
                          </a:solidFill>
                          <a:latin typeface="+mn-lt"/>
                          <a:ea typeface="+mn-ea"/>
                          <a:cs typeface="+mn-cs"/>
                        </a:rPr>
                        <a:t>) | </a:t>
                      </a:r>
                      <a:r>
                        <a:rPr lang="en-US" sz="600" b="1" i="0" kern="1200" dirty="0">
                          <a:solidFill>
                            <a:schemeClr val="tx1"/>
                          </a:solidFill>
                          <a:latin typeface="+mn-lt"/>
                          <a:ea typeface="+mn-ea"/>
                          <a:cs typeface="+mn-cs"/>
                        </a:rPr>
                        <a:t>Fidelity Global Monthly Income Fund</a:t>
                      </a:r>
                      <a:r>
                        <a:rPr lang="en-US" sz="600" b="0" i="0" kern="1200" dirty="0">
                          <a:solidFill>
                            <a:schemeClr val="tx1"/>
                          </a:solidFill>
                          <a:latin typeface="+mn-lt"/>
                          <a:ea typeface="+mn-ea"/>
                          <a:cs typeface="+mn-cs"/>
                        </a:rPr>
                        <a:t> (Equity </a:t>
                      </a:r>
                      <a:r>
                        <a:rPr lang="en-US" sz="600" b="0" i="0" kern="1200" dirty="0" err="1">
                          <a:solidFill>
                            <a:schemeClr val="tx1"/>
                          </a:solidFill>
                          <a:latin typeface="+mn-lt"/>
                          <a:ea typeface="+mn-ea"/>
                          <a:cs typeface="+mn-cs"/>
                        </a:rPr>
                        <a:t>Subportfolio</a:t>
                      </a:r>
                      <a:r>
                        <a:rPr lang="en-US" sz="600" b="0" i="0" kern="1200" dirty="0">
                          <a:solidFill>
                            <a:schemeClr val="tx1"/>
                          </a:solidFill>
                          <a:latin typeface="+mn-lt"/>
                          <a:ea typeface="+mn-ea"/>
                          <a:cs typeface="+mn-cs"/>
                        </a:rPr>
                        <a:t> - Fidelity</a:t>
                      </a:r>
                      <a:r>
                        <a:rPr lang="en-US" sz="600" b="0" i="0" kern="1200" baseline="0" dirty="0">
                          <a:solidFill>
                            <a:schemeClr val="tx1"/>
                          </a:solidFill>
                          <a:latin typeface="+mn-lt"/>
                          <a:ea typeface="+mn-ea"/>
                          <a:cs typeface="+mn-cs"/>
                        </a:rPr>
                        <a:t> Canada</a:t>
                      </a:r>
                      <a:r>
                        <a:rPr lang="en-US" sz="600" b="0" i="0" kern="1200" dirty="0">
                          <a:solidFill>
                            <a:schemeClr val="tx1"/>
                          </a:solidFill>
                          <a:latin typeface="+mn-lt"/>
                          <a:ea typeface="+mn-ea"/>
                          <a:cs typeface="+mn-cs"/>
                        </a:rPr>
                        <a:t>)</a:t>
                      </a:r>
                      <a:r>
                        <a:rPr lang="en-US" sz="600" b="0" i="0" kern="1200" baseline="0" dirty="0">
                          <a:solidFill>
                            <a:schemeClr val="tx1"/>
                          </a:solidFill>
                          <a:latin typeface="+mn-lt"/>
                          <a:ea typeface="+mn-ea"/>
                          <a:cs typeface="+mn-cs"/>
                        </a:rPr>
                        <a:t> </a:t>
                      </a: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1" i="0" kern="1200" dirty="0">
                          <a:solidFill>
                            <a:schemeClr val="tx1"/>
                          </a:solidFill>
                          <a:latin typeface="+mn-lt"/>
                          <a:ea typeface="+mn-ea"/>
                          <a:cs typeface="+mn-cs"/>
                        </a:rPr>
                        <a:t>FIAM Global Dividend Equity</a:t>
                      </a:r>
                      <a:r>
                        <a:rPr lang="en-US" sz="600" b="1" i="0" kern="1200" baseline="0" dirty="0">
                          <a:solidFill>
                            <a:schemeClr val="tx1"/>
                          </a:solidFill>
                          <a:latin typeface="+mn-lt"/>
                          <a:ea typeface="+mn-ea"/>
                          <a:cs typeface="+mn-cs"/>
                        </a:rPr>
                        <a:t> Pilot </a:t>
                      </a:r>
                    </a:p>
                    <a:p>
                      <a:pPr marL="0" marR="0" lvl="0" indent="0" algn="l" defTabSz="914400" rtl="0" eaLnBrk="1" fontAlgn="auto" latinLnBrk="0" hangingPunct="1">
                        <a:lnSpc>
                          <a:spcPct val="100000"/>
                        </a:lnSpc>
                        <a:spcBef>
                          <a:spcPts val="0"/>
                        </a:spcBef>
                        <a:spcAft>
                          <a:spcPts val="200"/>
                        </a:spcAft>
                        <a:buClrTx/>
                        <a:buSzTx/>
                        <a:buFontTx/>
                        <a:buNone/>
                        <a:tabLst/>
                        <a:defRPr/>
                      </a:pPr>
                      <a:endParaRPr lang="en-US" sz="500" b="0" i="0" kern="1200" baseline="0" dirty="0">
                        <a:solidFill>
                          <a:schemeClr val="tx1"/>
                        </a:solidFill>
                        <a:latin typeface="+mn-lt"/>
                        <a:ea typeface="+mn-ea"/>
                        <a:cs typeface="+mn-cs"/>
                      </a:endParaRPr>
                    </a:p>
                  </a:txBody>
                  <a:tcPr marL="68580" marR="0" marT="34290" marB="34290">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12700" cmpd="sng">
                      <a:noFill/>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1000"/>
                        </a:spcBef>
                        <a:spcAft>
                          <a:spcPts val="0"/>
                        </a:spcAft>
                        <a:buClrTx/>
                        <a:buSzTx/>
                        <a:buFontTx/>
                        <a:buNone/>
                        <a:tabLst/>
                        <a:defRPr/>
                      </a:pPr>
                      <a:endParaRPr lang="en-US" sz="200" i="0" kern="1200" dirty="0">
                        <a:solidFill>
                          <a:schemeClr val="tx1"/>
                        </a:solidFill>
                        <a:latin typeface="+mn-lt"/>
                        <a:ea typeface="+mn-ea"/>
                        <a:cs typeface="+mn-cs"/>
                      </a:endParaRPr>
                    </a:p>
                  </a:txBody>
                  <a:tcPr marL="68580" marR="0" marT="34290" marB="34290">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12700" cmpd="sng">
                      <a:noFill/>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lang="en-US" sz="700" b="1" u="none" kern="1200" dirty="0">
                          <a:solidFill>
                            <a:srgbClr val="7A9B3D"/>
                          </a:solidFill>
                          <a:latin typeface="+mn-lt"/>
                          <a:ea typeface="+mn-ea"/>
                          <a:cs typeface="+mn-cs"/>
                        </a:rPr>
                        <a:t>Strategic Dividend and Income </a:t>
                      </a:r>
                      <a:r>
                        <a:rPr lang="en-US" sz="600" b="0" kern="1200" dirty="0">
                          <a:solidFill>
                            <a:schemeClr val="tx1"/>
                          </a:solidFill>
                          <a:latin typeface="+mn-lt"/>
                          <a:ea typeface="+mn-ea"/>
                          <a:cs typeface="+mn-cs"/>
                        </a:rPr>
                        <a:t>(2017</a:t>
                      </a:r>
                      <a:r>
                        <a:rPr lang="en-US" sz="600" b="0" i="0" kern="1200" dirty="0">
                          <a:solidFill>
                            <a:schemeClr val="tx1"/>
                          </a:solidFill>
                          <a:latin typeface="+mn-lt"/>
                          <a:ea typeface="+mn-ea"/>
                          <a:cs typeface="+mn-cs"/>
                        </a:rPr>
                        <a:t>–</a:t>
                      </a:r>
                      <a:r>
                        <a:rPr lang="en-US" sz="600" b="0" kern="1200" dirty="0">
                          <a:solidFill>
                            <a:schemeClr val="tx1"/>
                          </a:solidFill>
                          <a:latin typeface="+mn-lt"/>
                          <a:ea typeface="+mn-ea"/>
                          <a:cs typeface="+mn-cs"/>
                        </a:rPr>
                        <a:t>Present)</a:t>
                      </a:r>
                      <a:r>
                        <a:rPr lang="en-US" sz="600" i="0" kern="1200" dirty="0">
                          <a:solidFill>
                            <a:schemeClr val="tx1"/>
                          </a:solidFill>
                          <a:latin typeface="+mn-lt"/>
                          <a:ea typeface="+mn-ea"/>
                          <a:cs typeface="+mn-cs"/>
                        </a:rPr>
                        <a:t> Co-Manager</a:t>
                      </a:r>
                      <a:endParaRPr lang="en-US" sz="600" b="1" u="sng"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1" i="0" kern="1200" dirty="0">
                          <a:solidFill>
                            <a:schemeClr val="tx1"/>
                          </a:solidFill>
                          <a:latin typeface="+mn-lt"/>
                          <a:ea typeface="+mn-ea"/>
                          <a:cs typeface="+mn-cs"/>
                        </a:rPr>
                        <a:t>Fidelity Strategic Dividend &amp; Income Fund </a:t>
                      </a:r>
                      <a:r>
                        <a:rPr lang="en-US" sz="600" b="0" i="0" kern="1200" dirty="0">
                          <a:solidFill>
                            <a:schemeClr val="tx1"/>
                          </a:solidFill>
                          <a:latin typeface="+mn-lt"/>
                          <a:ea typeface="+mn-ea"/>
                          <a:cs typeface="+mn-cs"/>
                        </a:rPr>
                        <a:t>(Equity </a:t>
                      </a:r>
                      <a:r>
                        <a:rPr lang="en-US" sz="600" b="0" i="0" kern="1200" dirty="0" err="1">
                          <a:solidFill>
                            <a:schemeClr val="tx1"/>
                          </a:solidFill>
                          <a:latin typeface="+mn-lt"/>
                          <a:ea typeface="+mn-ea"/>
                          <a:cs typeface="+mn-cs"/>
                        </a:rPr>
                        <a:t>Subportfolio</a:t>
                      </a:r>
                      <a:r>
                        <a:rPr lang="en-US" sz="600" b="0" i="0" kern="1200" dirty="0">
                          <a:solidFill>
                            <a:schemeClr val="tx1"/>
                          </a:solidFill>
                          <a:latin typeface="+mn-lt"/>
                          <a:ea typeface="+mn-ea"/>
                          <a:cs typeface="+mn-cs"/>
                        </a:rPr>
                        <a:t>)</a:t>
                      </a:r>
                      <a:r>
                        <a:rPr lang="en-US" sz="600" b="1" i="0" kern="1200" dirty="0">
                          <a:solidFill>
                            <a:schemeClr val="tx1"/>
                          </a:solidFill>
                          <a:latin typeface="+mn-lt"/>
                          <a:ea typeface="+mn-ea"/>
                          <a:cs typeface="+mn-cs"/>
                        </a:rPr>
                        <a:t> (FA)</a:t>
                      </a:r>
                    </a:p>
                    <a:p>
                      <a:pPr marL="0" marR="0" lvl="0" indent="0" algn="l" defTabSz="914400" rtl="0" eaLnBrk="1" fontAlgn="auto" latinLnBrk="0" hangingPunct="1">
                        <a:lnSpc>
                          <a:spcPct val="100000"/>
                        </a:lnSpc>
                        <a:spcBef>
                          <a:spcPts val="0"/>
                        </a:spcBef>
                        <a:spcAft>
                          <a:spcPts val="200"/>
                        </a:spcAft>
                        <a:buClrTx/>
                        <a:buSzTx/>
                        <a:buFontTx/>
                        <a:buNone/>
                        <a:tabLst/>
                        <a:defRPr/>
                      </a:pPr>
                      <a:endParaRPr lang="en-US" sz="500" b="1" i="0" kern="1200" baseline="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r>
                        <a:rPr lang="en-US" sz="700" b="1" u="none" kern="1200" dirty="0">
                          <a:solidFill>
                            <a:srgbClr val="7A9B3D"/>
                          </a:solidFill>
                          <a:latin typeface="+mn-lt"/>
                          <a:ea typeface="+mn-ea"/>
                          <a:cs typeface="+mn-cs"/>
                        </a:rPr>
                        <a:t>Multi-Asset Income </a:t>
                      </a: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0" u="sng" kern="1200" dirty="0">
                          <a:solidFill>
                            <a:schemeClr val="tx1"/>
                          </a:solidFill>
                          <a:latin typeface="+mn-lt"/>
                          <a:ea typeface="+mn-ea"/>
                          <a:cs typeface="+mn-cs"/>
                        </a:rPr>
                        <a:t>(2017–Present)</a:t>
                      </a:r>
                      <a:endParaRPr lang="en-US" sz="600" b="1" i="0" u="sng"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r>
                        <a:rPr lang="en-US" sz="600" b="1" kern="1200" dirty="0">
                          <a:solidFill>
                            <a:schemeClr val="tx1"/>
                          </a:solidFill>
                          <a:latin typeface="+mn-lt"/>
                          <a:ea typeface="+mn-ea"/>
                          <a:cs typeface="+mn-cs"/>
                        </a:rPr>
                        <a:t>Fidelity Advisor Multi-Asset</a:t>
                      </a:r>
                      <a:r>
                        <a:rPr lang="en-US" sz="600" b="1" kern="1200" baseline="0" dirty="0">
                          <a:solidFill>
                            <a:schemeClr val="tx1"/>
                          </a:solidFill>
                          <a:latin typeface="+mn-lt"/>
                          <a:ea typeface="+mn-ea"/>
                          <a:cs typeface="+mn-cs"/>
                        </a:rPr>
                        <a:t>  Income Fund</a:t>
                      </a:r>
                      <a:r>
                        <a:rPr lang="en-US" sz="600" b="1" i="0" kern="1200" baseline="0" dirty="0">
                          <a:solidFill>
                            <a:schemeClr val="tx1"/>
                          </a:solidFill>
                          <a:latin typeface="+mn-lt"/>
                          <a:ea typeface="+mn-ea"/>
                          <a:cs typeface="+mn-cs"/>
                        </a:rPr>
                        <a:t>  </a:t>
                      </a:r>
                      <a:r>
                        <a:rPr lang="en-US" sz="600" b="0" i="0" kern="1200" baseline="0" dirty="0">
                          <a:solidFill>
                            <a:schemeClr val="tx1"/>
                          </a:solidFill>
                          <a:latin typeface="+mn-lt"/>
                          <a:ea typeface="+mn-ea"/>
                          <a:cs typeface="+mn-cs"/>
                        </a:rPr>
                        <a:t>(Equity </a:t>
                      </a:r>
                      <a:r>
                        <a:rPr lang="en-US" sz="600" b="0" i="0" kern="1200" baseline="0" dirty="0" err="1">
                          <a:solidFill>
                            <a:schemeClr val="tx1"/>
                          </a:solidFill>
                          <a:latin typeface="+mn-lt"/>
                          <a:ea typeface="+mn-ea"/>
                          <a:cs typeface="+mn-cs"/>
                        </a:rPr>
                        <a:t>Subportfolio</a:t>
                      </a:r>
                      <a:r>
                        <a:rPr lang="en-US" sz="600" b="0" i="0" kern="1200" baseline="0" dirty="0">
                          <a:solidFill>
                            <a:schemeClr val="tx1"/>
                          </a:solidFill>
                          <a:latin typeface="+mn-lt"/>
                          <a:ea typeface="+mn-ea"/>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endParaRPr lang="en-US" sz="600" b="0" i="0" kern="1200" baseline="0" dirty="0">
                        <a:solidFill>
                          <a:schemeClr val="tx1"/>
                        </a:solidFill>
                        <a:latin typeface="+mn-lt"/>
                        <a:ea typeface="+mn-ea"/>
                        <a:cs typeface="+mn-cs"/>
                      </a:endParaRPr>
                    </a:p>
                  </a:txBody>
                  <a:tcPr marL="68580" marR="0" marT="34290" marB="34290">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12700" cmpd="sng">
                      <a:noFill/>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1000"/>
                        </a:spcBef>
                        <a:spcAft>
                          <a:spcPts val="0"/>
                        </a:spcAft>
                        <a:buClrTx/>
                        <a:buSzTx/>
                        <a:buFontTx/>
                        <a:buNone/>
                        <a:tabLst/>
                        <a:defRPr/>
                      </a:pPr>
                      <a:endParaRPr lang="en-US" sz="200" i="0" kern="1200" dirty="0">
                        <a:solidFill>
                          <a:schemeClr val="tx1"/>
                        </a:solidFill>
                        <a:latin typeface="+mn-lt"/>
                        <a:ea typeface="+mn-ea"/>
                        <a:cs typeface="+mn-cs"/>
                      </a:endParaRPr>
                    </a:p>
                  </a:txBody>
                  <a:tcPr marL="68580" marR="0" marT="34290" marB="34290">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12700" cmpd="sng">
                      <a:noFill/>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i="0" kern="1200" dirty="0">
                          <a:solidFill>
                            <a:schemeClr val="tx1"/>
                          </a:solidFill>
                          <a:latin typeface="+mn-lt"/>
                          <a:ea typeface="+mn-ea"/>
                          <a:cs typeface="+mn-cs"/>
                        </a:rPr>
                        <a:t>Fidelity Dividend Growth Fund (FA)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i="0" kern="1200" dirty="0">
                          <a:solidFill>
                            <a:schemeClr val="tx1"/>
                          </a:solidFill>
                          <a:latin typeface="+mn-lt"/>
                          <a:ea typeface="+mn-ea"/>
                          <a:cs typeface="+mn-cs"/>
                        </a:rPr>
                        <a:t>2014–2017</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600" b="1" i="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i="0" kern="1200" dirty="0">
                          <a:solidFill>
                            <a:schemeClr val="tx1"/>
                          </a:solidFill>
                          <a:latin typeface="+mn-lt"/>
                          <a:ea typeface="+mn-ea"/>
                          <a:cs typeface="+mn-cs"/>
                        </a:rPr>
                        <a:t>Fidelity Diversified International Fund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i="0" kern="1200" dirty="0">
                          <a:solidFill>
                            <a:schemeClr val="tx1"/>
                          </a:solidFill>
                          <a:latin typeface="+mn-lt"/>
                          <a:ea typeface="+mn-ea"/>
                          <a:cs typeface="+mn-cs"/>
                        </a:rPr>
                        <a:t>Assistant Portfolio Manager</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i="0" kern="1200" dirty="0">
                          <a:solidFill>
                            <a:schemeClr val="tx1"/>
                          </a:solidFill>
                          <a:latin typeface="+mn-lt"/>
                          <a:ea typeface="+mn-ea"/>
                          <a:cs typeface="+mn-cs"/>
                        </a:rPr>
                        <a:t>2008–2011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600" b="0" i="0" kern="1200" baseline="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i="0" kern="1200" dirty="0">
                          <a:solidFill>
                            <a:schemeClr val="tx1"/>
                          </a:solidFill>
                          <a:latin typeface="+mn-lt"/>
                          <a:ea typeface="+mn-ea"/>
                          <a:cs typeface="+mn-cs"/>
                        </a:rPr>
                        <a:t>Fidelity Select Banking Portfolio</a:t>
                      </a:r>
                      <a:br>
                        <a:rPr lang="en-US" sz="600" i="0" kern="1200" dirty="0">
                          <a:solidFill>
                            <a:schemeClr val="tx1"/>
                          </a:solidFill>
                          <a:latin typeface="+mn-lt"/>
                          <a:ea typeface="+mn-ea"/>
                          <a:cs typeface="+mn-cs"/>
                        </a:rPr>
                      </a:br>
                      <a:r>
                        <a:rPr lang="en-US" sz="600" i="0" kern="1200" dirty="0">
                          <a:solidFill>
                            <a:schemeClr val="tx1"/>
                          </a:solidFill>
                          <a:latin typeface="+mn-lt"/>
                          <a:ea typeface="+mn-ea"/>
                          <a:cs typeface="+mn-cs"/>
                        </a:rPr>
                        <a:t>2006–2008</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600" b="0" i="0" kern="1200" baseline="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i="0" kern="1200" dirty="0">
                          <a:solidFill>
                            <a:schemeClr val="tx1"/>
                          </a:solidFill>
                          <a:latin typeface="+mn-lt"/>
                          <a:ea typeface="+mn-ea"/>
                          <a:cs typeface="+mn-cs"/>
                        </a:rPr>
                        <a:t>Fidelity Select Construction &amp; Housing Portfolio</a:t>
                      </a:r>
                      <a:br>
                        <a:rPr lang="en-US" sz="600" i="0" kern="1200" dirty="0">
                          <a:solidFill>
                            <a:schemeClr val="tx1"/>
                          </a:solidFill>
                          <a:latin typeface="+mn-lt"/>
                          <a:ea typeface="+mn-ea"/>
                          <a:cs typeface="+mn-cs"/>
                        </a:rPr>
                      </a:br>
                      <a:r>
                        <a:rPr lang="en-US" sz="600" i="0" kern="1200" dirty="0">
                          <a:solidFill>
                            <a:schemeClr val="tx1"/>
                          </a:solidFill>
                          <a:latin typeface="+mn-lt"/>
                          <a:ea typeface="+mn-ea"/>
                          <a:cs typeface="+mn-cs"/>
                        </a:rPr>
                        <a:t>2004–2006</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600" b="0" i="0" kern="1200" baseline="0" dirty="0">
                        <a:solidFill>
                          <a:schemeClr val="tx1"/>
                        </a:solidFill>
                        <a:latin typeface="+mn-lt"/>
                        <a:ea typeface="+mn-ea"/>
                        <a:cs typeface="+mn-cs"/>
                      </a:endParaRPr>
                    </a:p>
                    <a:p>
                      <a:r>
                        <a:rPr lang="en-US" sz="600" b="1" i="0" kern="1200" baseline="0" dirty="0">
                          <a:solidFill>
                            <a:schemeClr val="tx1"/>
                          </a:solidFill>
                          <a:latin typeface="+mn-lt"/>
                        </a:rPr>
                        <a:t>Prior to Fidelity Investments</a:t>
                      </a:r>
                    </a:p>
                    <a:p>
                      <a:r>
                        <a:rPr lang="en-US" sz="600" b="0" i="0" kern="1200" baseline="0" dirty="0">
                          <a:solidFill>
                            <a:schemeClr val="tx1"/>
                          </a:solidFill>
                          <a:latin typeface="+mn-lt"/>
                        </a:rPr>
                        <a:t>Goldman Sachs</a:t>
                      </a:r>
                    </a:p>
                    <a:p>
                      <a:r>
                        <a:rPr lang="en-US" sz="600" b="0" i="0" kern="1200" baseline="0" dirty="0">
                          <a:solidFill>
                            <a:schemeClr val="tx1"/>
                          </a:solidFill>
                          <a:latin typeface="+mn-lt"/>
                        </a:rPr>
                        <a:t>1999–2001</a:t>
                      </a:r>
                      <a:endParaRPr lang="en-US" sz="600" b="0" i="0" dirty="0">
                        <a:solidFill>
                          <a:schemeClr val="tx1"/>
                        </a:solidFill>
                      </a:endParaRPr>
                    </a:p>
                    <a:p>
                      <a:endParaRPr lang="en-US" sz="600" b="1" i="0" kern="1200" baseline="0" dirty="0">
                        <a:solidFill>
                          <a:schemeClr val="tx1"/>
                        </a:solidFill>
                        <a:latin typeface="+mn-lt"/>
                      </a:endParaRPr>
                    </a:p>
                    <a:p>
                      <a:r>
                        <a:rPr lang="en-US" sz="600" b="0" i="0" kern="1200" baseline="0" dirty="0">
                          <a:solidFill>
                            <a:schemeClr val="tx1"/>
                          </a:solidFill>
                          <a:latin typeface="+mn-lt"/>
                        </a:rPr>
                        <a:t>Morgan Stanley</a:t>
                      </a:r>
                    </a:p>
                    <a:p>
                      <a:r>
                        <a:rPr lang="en-US" sz="600" b="0" i="0" kern="1200" baseline="0" dirty="0">
                          <a:solidFill>
                            <a:schemeClr val="tx1"/>
                          </a:solidFill>
                          <a:latin typeface="+mn-lt"/>
                        </a:rPr>
                        <a:t>1996–1999</a:t>
                      </a:r>
                    </a:p>
                  </a:txBody>
                  <a:tcPr marL="68580" marR="0" marT="34290" marB="34290">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12700" cmpd="sng">
                      <a:noFill/>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1000"/>
                        </a:spcBef>
                        <a:spcAft>
                          <a:spcPts val="0"/>
                        </a:spcAft>
                        <a:buClrTx/>
                        <a:buSzTx/>
                        <a:buFontTx/>
                        <a:buNone/>
                        <a:tabLst/>
                        <a:defRPr/>
                      </a:pPr>
                      <a:endParaRPr lang="en-US" sz="200" i="0" kern="1200" dirty="0">
                        <a:solidFill>
                          <a:schemeClr val="tx1"/>
                        </a:solidFill>
                        <a:latin typeface="+mn-lt"/>
                        <a:ea typeface="+mn-ea"/>
                        <a:cs typeface="+mn-cs"/>
                      </a:endParaRPr>
                    </a:p>
                  </a:txBody>
                  <a:tcPr marL="68580" marR="0" marT="34290" marB="34290">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12700" cmpd="sng">
                      <a:noFill/>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i="0" kern="1200" dirty="0">
                          <a:solidFill>
                            <a:schemeClr val="tx1"/>
                          </a:solidFill>
                          <a:latin typeface="+mn-lt"/>
                          <a:ea typeface="+mn-ea"/>
                          <a:cs typeface="+mn-cs"/>
                        </a:rPr>
                        <a:t>The Wharton School,</a:t>
                      </a:r>
                      <a:r>
                        <a:rPr lang="en-US" sz="600" b="1" i="0" kern="1200" baseline="0" dirty="0">
                          <a:solidFill>
                            <a:schemeClr val="tx1"/>
                          </a:solidFill>
                          <a:latin typeface="+mn-lt"/>
                          <a:ea typeface="+mn-ea"/>
                          <a:cs typeface="+mn-cs"/>
                        </a:rPr>
                        <a:t> </a:t>
                      </a:r>
                      <a:r>
                        <a:rPr lang="en-US" sz="600" b="1" i="0" kern="1200" dirty="0">
                          <a:solidFill>
                            <a:schemeClr val="tx1"/>
                          </a:solidFill>
                          <a:latin typeface="+mn-lt"/>
                          <a:ea typeface="+mn-ea"/>
                          <a:cs typeface="+mn-cs"/>
                        </a:rPr>
                        <a:t>University of Pennsylvania </a:t>
                      </a:r>
                      <a:br>
                        <a:rPr lang="en-US" sz="600" b="1" i="0" kern="1200" dirty="0">
                          <a:solidFill>
                            <a:schemeClr val="tx1"/>
                          </a:solidFill>
                          <a:latin typeface="+mn-lt"/>
                          <a:ea typeface="+mn-ea"/>
                          <a:cs typeface="+mn-cs"/>
                        </a:rPr>
                      </a:br>
                      <a:r>
                        <a:rPr lang="en-US" sz="600" b="0" i="0" kern="1200" dirty="0">
                          <a:solidFill>
                            <a:schemeClr val="tx1"/>
                          </a:solidFill>
                          <a:latin typeface="+mn-lt"/>
                          <a:ea typeface="+mn-ea"/>
                          <a:cs typeface="+mn-cs"/>
                        </a:rPr>
                        <a:t>MBA, 2003</a:t>
                      </a:r>
                      <a:endParaRPr lang="en-US" sz="600" i="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600" b="0" i="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i="0" kern="1200" dirty="0">
                          <a:solidFill>
                            <a:schemeClr val="tx1"/>
                          </a:solidFill>
                          <a:latin typeface="+mn-lt"/>
                          <a:ea typeface="+mn-ea"/>
                          <a:cs typeface="+mn-cs"/>
                        </a:rPr>
                        <a:t>Polytechnic Institute,</a:t>
                      </a:r>
                      <a:r>
                        <a:rPr lang="en-US" sz="600" b="1" i="0" kern="1200" baseline="0" dirty="0">
                          <a:solidFill>
                            <a:schemeClr val="tx1"/>
                          </a:solidFill>
                          <a:latin typeface="+mn-lt"/>
                          <a:ea typeface="+mn-ea"/>
                          <a:cs typeface="+mn-cs"/>
                        </a:rPr>
                        <a:t> New York University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i="0" kern="1200" dirty="0">
                          <a:solidFill>
                            <a:schemeClr val="tx1"/>
                          </a:solidFill>
                          <a:latin typeface="+mn-lt"/>
                          <a:ea typeface="+mn-ea"/>
                          <a:cs typeface="+mn-cs"/>
                        </a:rPr>
                        <a:t>BS,</a:t>
                      </a:r>
                      <a:r>
                        <a:rPr lang="en-US" sz="600" b="0" i="0" kern="1200" baseline="0" dirty="0">
                          <a:solidFill>
                            <a:schemeClr val="tx1"/>
                          </a:solidFill>
                          <a:latin typeface="+mn-lt"/>
                          <a:ea typeface="+mn-ea"/>
                          <a:cs typeface="+mn-cs"/>
                        </a:rPr>
                        <a:t> </a:t>
                      </a:r>
                      <a:r>
                        <a:rPr lang="en-US" sz="600" b="0" i="0" kern="1200" dirty="0">
                          <a:solidFill>
                            <a:schemeClr val="tx1"/>
                          </a:solidFill>
                          <a:latin typeface="+mn-lt"/>
                          <a:ea typeface="+mn-ea"/>
                          <a:cs typeface="+mn-cs"/>
                        </a:rPr>
                        <a:t>1997 </a:t>
                      </a:r>
                      <a:r>
                        <a:rPr lang="en-US" sz="600" b="0" i="1" kern="1200" dirty="0">
                          <a:solidFill>
                            <a:schemeClr val="tx1"/>
                          </a:solidFill>
                          <a:latin typeface="+mn-lt"/>
                          <a:ea typeface="+mn-ea"/>
                          <a:cs typeface="+mn-cs"/>
                        </a:rPr>
                        <a:t>– Summa Cum Laude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600" b="0" i="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600" b="0" i="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98FC2"/>
                          </a:solidFill>
                          <a:effectLst/>
                          <a:uLnTx/>
                          <a:uFillTx/>
                          <a:latin typeface="+mn-lt"/>
                          <a:ea typeface="+mn-ea"/>
                          <a:cs typeface="+mn-cs"/>
                        </a:rPr>
                        <a:t>Tenure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298FC2"/>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srgbClr val="298FC2"/>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i="0" kern="1200" dirty="0">
                          <a:solidFill>
                            <a:schemeClr val="tx1"/>
                          </a:solidFill>
                          <a:latin typeface="+mn-lt"/>
                          <a:ea typeface="+mn-ea"/>
                          <a:cs typeface="+mn-cs"/>
                        </a:rPr>
                        <a:t>Fidelity Investments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i="0" kern="1200" dirty="0">
                          <a:solidFill>
                            <a:schemeClr val="tx1"/>
                          </a:solidFill>
                          <a:latin typeface="+mn-lt"/>
                          <a:ea typeface="+mn-ea"/>
                          <a:cs typeface="+mn-cs"/>
                        </a:rPr>
                        <a:t>Portfolio</a:t>
                      </a:r>
                      <a:r>
                        <a:rPr lang="en-US" sz="600" b="0" i="0" kern="1200" baseline="0" dirty="0">
                          <a:solidFill>
                            <a:schemeClr val="tx1"/>
                          </a:solidFill>
                          <a:latin typeface="+mn-lt"/>
                          <a:ea typeface="+mn-ea"/>
                          <a:cs typeface="+mn-cs"/>
                        </a:rPr>
                        <a:t> Manager </a:t>
                      </a:r>
                      <a:br>
                        <a:rPr lang="en-US" sz="600" b="0" i="0" kern="1200" baseline="0" dirty="0">
                          <a:solidFill>
                            <a:schemeClr val="tx1"/>
                          </a:solidFill>
                          <a:latin typeface="+mn-lt"/>
                          <a:ea typeface="+mn-ea"/>
                          <a:cs typeface="+mn-cs"/>
                        </a:rPr>
                      </a:br>
                      <a:r>
                        <a:rPr lang="en-US" sz="600" b="0" i="0" kern="1200" baseline="0" dirty="0">
                          <a:solidFill>
                            <a:schemeClr val="tx1"/>
                          </a:solidFill>
                          <a:latin typeface="+mn-lt"/>
                          <a:ea typeface="+mn-ea"/>
                          <a:cs typeface="+mn-cs"/>
                        </a:rPr>
                        <a:t>2004–Present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600" b="0" i="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i="0" kern="1200" baseline="0" dirty="0">
                          <a:solidFill>
                            <a:schemeClr val="tx1"/>
                          </a:solidFill>
                          <a:latin typeface="+mn-lt"/>
                          <a:ea typeface="+mn-ea"/>
                          <a:cs typeface="+mn-cs"/>
                        </a:rPr>
                        <a:t>Analyst </a:t>
                      </a:r>
                      <a:br>
                        <a:rPr lang="en-US" sz="600" b="0" i="0" kern="1200" baseline="0" dirty="0">
                          <a:solidFill>
                            <a:schemeClr val="tx1"/>
                          </a:solidFill>
                          <a:latin typeface="+mn-lt"/>
                          <a:ea typeface="+mn-ea"/>
                          <a:cs typeface="+mn-cs"/>
                        </a:rPr>
                      </a:br>
                      <a:r>
                        <a:rPr lang="en-US" sz="600" b="0" i="0" kern="1200" baseline="0" dirty="0">
                          <a:solidFill>
                            <a:schemeClr val="tx1"/>
                          </a:solidFill>
                          <a:latin typeface="+mn-lt"/>
                          <a:ea typeface="+mn-ea"/>
                          <a:cs typeface="+mn-cs"/>
                        </a:rPr>
                        <a:t>2003–2011</a:t>
                      </a:r>
                      <a:endParaRPr lang="en-US" sz="600" b="0" i="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600" b="0" i="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i="0" kern="1200" dirty="0">
                          <a:solidFill>
                            <a:schemeClr val="tx1"/>
                          </a:solidFill>
                          <a:latin typeface="+mn-lt"/>
                          <a:ea typeface="+mn-ea"/>
                          <a:cs typeface="+mn-cs"/>
                        </a:rPr>
                        <a:t>Industry Experience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i="0" kern="1200" dirty="0">
                          <a:solidFill>
                            <a:schemeClr val="tx1"/>
                          </a:solidFill>
                          <a:latin typeface="+mn-lt"/>
                          <a:ea typeface="+mn-ea"/>
                          <a:cs typeface="+mn-cs"/>
                        </a:rPr>
                        <a:t>Since 1996</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600" b="0" i="0" kern="1200" dirty="0">
                        <a:solidFill>
                          <a:schemeClr val="tx1"/>
                        </a:solidFill>
                        <a:latin typeface="+mn-lt"/>
                        <a:ea typeface="+mn-ea"/>
                        <a:cs typeface="+mn-cs"/>
                      </a:endParaRPr>
                    </a:p>
                  </a:txBody>
                  <a:tcPr marL="68580" marR="0" marT="34290" marB="34290">
                    <a:lnL w="9525" cap="flat" cmpd="sng" algn="ctr">
                      <a:solidFill>
                        <a:srgbClr val="999999"/>
                      </a:solidFill>
                      <a:prstDash val="solid"/>
                      <a:round/>
                      <a:headEnd type="none" w="med" len="med"/>
                      <a:tailEnd type="none" w="med" len="med"/>
                    </a:lnL>
                    <a:lnR w="9525" cap="flat" cmpd="sng" algn="ctr">
                      <a:solidFill>
                        <a:srgbClr val="999999"/>
                      </a:solidFill>
                      <a:prstDash val="solid"/>
                      <a:round/>
                      <a:headEnd type="none" w="med" len="med"/>
                      <a:tailEnd type="none" w="med" len="med"/>
                    </a:lnR>
                    <a:lnT w="12700" cmpd="sng">
                      <a:noFill/>
                    </a:lnT>
                    <a:lnB w="9525"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25960">
                <a:tc gridSpan="7">
                  <a:txBody>
                    <a:bodyPr/>
                    <a:lstStyle/>
                    <a:p>
                      <a:pPr algn="ctr" eaLnBrk="0" fontAlgn="auto" hangingPunct="0">
                        <a:spcBef>
                          <a:spcPts val="0"/>
                        </a:spcBef>
                        <a:spcAft>
                          <a:spcPts val="0"/>
                        </a:spcAft>
                      </a:pPr>
                      <a:r>
                        <a:rPr lang="en-US" sz="900" i="0" dirty="0">
                          <a:solidFill>
                            <a:srgbClr val="FFFFFF"/>
                          </a:solidFill>
                          <a:latin typeface="+mn-lt"/>
                          <a:ea typeface="ＭＳ Ｐゴシック" charset="-128"/>
                          <a:cs typeface="+mn-cs"/>
                        </a:rPr>
                        <a:t>OVER 20 YEARS of industry experience</a:t>
                      </a:r>
                    </a:p>
                  </a:txBody>
                  <a:tcPr marL="68580" marR="68580" marT="0" marB="0" anchor="ctr">
                    <a:lnL w="9525" cap="flat" cmpd="sng" algn="ctr">
                      <a:solidFill>
                        <a:srgbClr val="97999B"/>
                      </a:solidFill>
                      <a:prstDash val="solid"/>
                      <a:round/>
                      <a:headEnd type="none" w="med" len="med"/>
                      <a:tailEnd type="none" w="med" len="med"/>
                    </a:lnL>
                    <a:lnR w="9525" cap="flat" cmpd="sng" algn="ctr">
                      <a:solidFill>
                        <a:srgbClr val="97999B"/>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97999B"/>
                      </a:solidFill>
                      <a:prstDash val="solid"/>
                      <a:round/>
                      <a:headEnd type="none" w="med" len="med"/>
                      <a:tailEnd type="none" w="med" len="med"/>
                    </a:lnB>
                    <a:solidFill>
                      <a:srgbClr val="97999B"/>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400" i="1" kern="1200" dirty="0">
                        <a:solidFill>
                          <a:schemeClr val="tx1"/>
                        </a:solidFill>
                        <a:latin typeface="+mn-lt"/>
                        <a:ea typeface="+mn-ea"/>
                        <a:cs typeface="+mn-cs"/>
                      </a:endParaRPr>
                    </a:p>
                  </a:txBody>
                  <a:tcPr marT="0" marB="0">
                    <a:lnL w="9525" cap="flat" cmpd="sng" algn="ctr">
                      <a:solidFill>
                        <a:srgbClr val="7D8E9A"/>
                      </a:solidFill>
                      <a:prstDash val="solid"/>
                      <a:round/>
                      <a:headEnd type="none" w="med" len="med"/>
                      <a:tailEnd type="none" w="med" len="med"/>
                    </a:lnL>
                    <a:lnR w="9525" cap="flat" cmpd="sng" algn="ctr">
                      <a:solidFill>
                        <a:srgbClr val="7D8E9A"/>
                      </a:solidFill>
                      <a:prstDash val="solid"/>
                      <a:round/>
                      <a:headEnd type="none" w="med" len="med"/>
                      <a:tailEnd type="none" w="med" len="med"/>
                    </a:lnR>
                    <a:lnT w="9525" cap="flat" cmpd="sng" algn="ctr">
                      <a:noFill/>
                      <a:prstDash val="sysDot"/>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400" i="1" kern="1200" dirty="0">
                        <a:solidFill>
                          <a:schemeClr val="tx1"/>
                        </a:solidFill>
                        <a:latin typeface="+mn-lt"/>
                        <a:ea typeface="+mn-ea"/>
                        <a:cs typeface="+mn-cs"/>
                      </a:endParaRPr>
                    </a:p>
                  </a:txBody>
                  <a:tcPr marT="0" marB="0">
                    <a:lnL w="9525" cap="flat" cmpd="sng" algn="ctr">
                      <a:solidFill>
                        <a:srgbClr val="7D8E9A"/>
                      </a:solidFill>
                      <a:prstDash val="solid"/>
                      <a:round/>
                      <a:headEnd type="none" w="med" len="med"/>
                      <a:tailEnd type="none" w="med" len="med"/>
                    </a:lnL>
                    <a:lnR w="9525" cap="flat" cmpd="sng" algn="ctr">
                      <a:solidFill>
                        <a:srgbClr val="7D8E9A"/>
                      </a:solidFill>
                      <a:prstDash val="solid"/>
                      <a:round/>
                      <a:headEnd type="none" w="med" len="med"/>
                      <a:tailEnd type="none" w="med" len="med"/>
                    </a:lnR>
                    <a:lnT w="9525" cap="flat" cmpd="sng" algn="ctr">
                      <a:solidFill>
                        <a:srgbClr val="97999B"/>
                      </a:solidFill>
                      <a:prstDash val="solid"/>
                      <a:round/>
                      <a:headEnd type="none" w="med" len="med"/>
                      <a:tailEnd type="none" w="med" len="med"/>
                    </a:lnT>
                    <a:lnB w="9525" cap="flat" cmpd="sng" algn="ctr">
                      <a:solidFill>
                        <a:srgbClr val="7D8E9A"/>
                      </a:solidFill>
                      <a:prstDash val="solid"/>
                      <a:round/>
                      <a:headEnd type="none" w="med" len="med"/>
                      <a:tailEnd type="none" w="med" len="med"/>
                    </a:lnB>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400" i="1" kern="1200" dirty="0">
                        <a:solidFill>
                          <a:schemeClr val="tx1"/>
                        </a:solidFill>
                        <a:latin typeface="+mn-lt"/>
                        <a:ea typeface="+mn-ea"/>
                        <a:cs typeface="+mn-cs"/>
                      </a:endParaRPr>
                    </a:p>
                  </a:txBody>
                  <a:tcPr marT="0" marB="0">
                    <a:lnL w="9525" cap="flat" cmpd="sng" algn="ctr">
                      <a:solidFill>
                        <a:srgbClr val="7D8E9A"/>
                      </a:solidFill>
                      <a:prstDash val="solid"/>
                      <a:round/>
                      <a:headEnd type="none" w="med" len="med"/>
                      <a:tailEnd type="none" w="med" len="med"/>
                    </a:lnL>
                    <a:lnR w="9525" cap="flat" cmpd="sng" algn="ctr">
                      <a:solidFill>
                        <a:srgbClr val="7D8E9A"/>
                      </a:solidFill>
                      <a:prstDash val="solid"/>
                      <a:round/>
                      <a:headEnd type="none" w="med" len="med"/>
                      <a:tailEnd type="none" w="med" len="med"/>
                    </a:lnR>
                    <a:lnT w="9525" cap="flat" cmpd="sng" algn="ctr">
                      <a:no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400" i="1" kern="1200" dirty="0">
                        <a:solidFill>
                          <a:schemeClr val="tx1"/>
                        </a:solidFill>
                        <a:latin typeface="+mn-lt"/>
                        <a:ea typeface="+mn-ea"/>
                        <a:cs typeface="+mn-cs"/>
                      </a:endParaRPr>
                    </a:p>
                  </a:txBody>
                  <a:tcPr marT="0" marB="0">
                    <a:lnL w="9525" cap="flat" cmpd="sng" algn="ctr">
                      <a:solidFill>
                        <a:srgbClr val="7D8E9A"/>
                      </a:solidFill>
                      <a:prstDash val="solid"/>
                      <a:round/>
                      <a:headEnd type="none" w="med" len="med"/>
                      <a:tailEnd type="none" w="med" len="med"/>
                    </a:lnL>
                    <a:lnR w="9525" cap="flat" cmpd="sng" algn="ctr">
                      <a:solidFill>
                        <a:srgbClr val="7D8E9A"/>
                      </a:solidFill>
                      <a:prstDash val="solid"/>
                      <a:round/>
                      <a:headEnd type="none" w="med" len="med"/>
                      <a:tailEnd type="none" w="med" len="med"/>
                    </a:lnR>
                    <a:lnT w="9525" cap="flat" cmpd="sng" algn="ctr">
                      <a:solidFill>
                        <a:srgbClr val="97999B"/>
                      </a:solidFill>
                      <a:prstDash val="solid"/>
                      <a:round/>
                      <a:headEnd type="none" w="med" len="med"/>
                      <a:tailEnd type="none" w="med" len="med"/>
                    </a:lnT>
                    <a:lnB w="9525" cap="flat" cmpd="sng" algn="ctr">
                      <a:solidFill>
                        <a:srgbClr val="7D8E9A"/>
                      </a:solidFill>
                      <a:prstDash val="solid"/>
                      <a:round/>
                      <a:headEnd type="none" w="med" len="med"/>
                      <a:tailEnd type="none" w="med" len="med"/>
                    </a:lnB>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400" i="1" kern="1200" dirty="0">
                        <a:solidFill>
                          <a:schemeClr val="tx1"/>
                        </a:solidFill>
                        <a:latin typeface="+mn-lt"/>
                        <a:ea typeface="+mn-ea"/>
                        <a:cs typeface="+mn-cs"/>
                      </a:endParaRPr>
                    </a:p>
                  </a:txBody>
                  <a:tcPr marT="0" marB="0">
                    <a:lnL w="9525" cap="flat" cmpd="sng" algn="ctr">
                      <a:solidFill>
                        <a:srgbClr val="7D8E9A"/>
                      </a:solidFill>
                      <a:prstDash val="solid"/>
                      <a:round/>
                      <a:headEnd type="none" w="med" len="med"/>
                      <a:tailEnd type="none" w="med" len="med"/>
                    </a:lnL>
                    <a:lnR w="9525" cap="flat" cmpd="sng" algn="ctr">
                      <a:solidFill>
                        <a:srgbClr val="7D8E9A"/>
                      </a:solidFill>
                      <a:prstDash val="solid"/>
                      <a:round/>
                      <a:headEnd type="none" w="med" len="med"/>
                      <a:tailEnd type="none" w="med" len="med"/>
                    </a:lnR>
                    <a:lnT w="9525" cap="flat" cmpd="sng" algn="ctr">
                      <a:noFill/>
                      <a:prstDash val="sysDot"/>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400" i="1" kern="1200" dirty="0">
                        <a:solidFill>
                          <a:schemeClr val="tx1"/>
                        </a:solidFill>
                        <a:latin typeface="+mn-lt"/>
                        <a:ea typeface="+mn-ea"/>
                        <a:cs typeface="+mn-cs"/>
                      </a:endParaRPr>
                    </a:p>
                  </a:txBody>
                  <a:tcPr marT="0" marB="0">
                    <a:lnL w="9525" cap="flat" cmpd="sng" algn="ctr">
                      <a:solidFill>
                        <a:srgbClr val="7D8E9A"/>
                      </a:solidFill>
                      <a:prstDash val="solid"/>
                      <a:round/>
                      <a:headEnd type="none" w="med" len="med"/>
                      <a:tailEnd type="none" w="med" len="med"/>
                    </a:lnL>
                    <a:lnR w="9525" cap="flat" cmpd="sng" algn="ctr">
                      <a:solidFill>
                        <a:srgbClr val="7D8E9A"/>
                      </a:solidFill>
                      <a:prstDash val="solid"/>
                      <a:round/>
                      <a:headEnd type="none" w="med" len="med"/>
                      <a:tailEnd type="none" w="med" len="med"/>
                    </a:lnR>
                    <a:lnT w="9525" cap="flat" cmpd="sng" algn="ctr">
                      <a:solidFill>
                        <a:srgbClr val="97999B"/>
                      </a:solidFill>
                      <a:prstDash val="solid"/>
                      <a:round/>
                      <a:headEnd type="none" w="med" len="med"/>
                      <a:tailEnd type="none" w="med" len="med"/>
                    </a:lnT>
                    <a:lnB w="9525" cap="flat" cmpd="sng" algn="ctr">
                      <a:solidFill>
                        <a:srgbClr val="7D8E9A"/>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6" name="TextBox 5">
            <a:extLst>
              <a:ext uri="{FF2B5EF4-FFF2-40B4-BE49-F238E27FC236}">
                <a16:creationId xmlns:a16="http://schemas.microsoft.com/office/drawing/2014/main" id="{750B9086-B60D-0042-B190-669E091A5821}"/>
              </a:ext>
            </a:extLst>
          </p:cNvPr>
          <p:cNvSpPr txBox="1"/>
          <p:nvPr/>
        </p:nvSpPr>
        <p:spPr>
          <a:xfrm>
            <a:off x="1388910" y="4891258"/>
            <a:ext cx="2156360" cy="184666"/>
          </a:xfrm>
          <a:prstGeom prst="rect">
            <a:avLst/>
          </a:prstGeom>
          <a:noFill/>
        </p:spPr>
        <p:txBody>
          <a:bodyPr wrap="none" rtlCol="0">
            <a:spAutoFit/>
          </a:bodyPr>
          <a:lstStyle/>
          <a:p>
            <a:r>
              <a:rPr lang="en-US" sz="600" dirty="0"/>
              <a:t>For Institutional Investor Use Only – Not for Redistribution</a:t>
            </a:r>
          </a:p>
        </p:txBody>
      </p:sp>
    </p:spTree>
    <p:extLst>
      <p:ext uri="{BB962C8B-B14F-4D97-AF65-F5344CB8AC3E}">
        <p14:creationId xmlns:p14="http://schemas.microsoft.com/office/powerpoint/2010/main" val="307709673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456838" y="467710"/>
            <a:ext cx="8232775" cy="589251"/>
          </a:xfrm>
        </p:spPr>
        <p:txBody>
          <a:bodyPr/>
          <a:lstStyle/>
          <a:p>
            <a:r>
              <a:rPr lang="en-US" sz="2000" dirty="0"/>
              <a:t>Dividend Yields and Payout Ratios</a:t>
            </a:r>
            <a:br>
              <a:rPr lang="en-US" dirty="0"/>
            </a:br>
            <a:endParaRPr lang="en-US" dirty="0"/>
          </a:p>
        </p:txBody>
      </p:sp>
      <p:sp>
        <p:nvSpPr>
          <p:cNvPr id="5" name="Slide Number Placeholder 4"/>
          <p:cNvSpPr>
            <a:spLocks noGrp="1"/>
          </p:cNvSpPr>
          <p:nvPr>
            <p:ph type="sldNum" sz="quarter" idx="14"/>
          </p:nvPr>
        </p:nvSpPr>
        <p:spPr bwMode="auto">
          <a:xfrm>
            <a:off x="0" y="6414505"/>
            <a:ext cx="437173"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marL="0" algn="r" defTabSz="914400" rtl="0" eaLnBrk="0" latinLnBrk="0" hangingPunct="0">
              <a:defRPr sz="800" b="1" kern="120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6474CC2-1230-4213-AD1A-4B2FEEABA7A1}" type="slidenum">
              <a:rPr lang="en-US" smtClean="0"/>
              <a:pPr>
                <a:defRPr/>
              </a:pPr>
              <a:t>39</a:t>
            </a:fld>
            <a:endParaRPr lang="en-US" dirty="0"/>
          </a:p>
        </p:txBody>
      </p:sp>
      <p:sp>
        <p:nvSpPr>
          <p:cNvPr id="9" name="Rectangle 8"/>
          <p:cNvSpPr/>
          <p:nvPr/>
        </p:nvSpPr>
        <p:spPr>
          <a:xfrm>
            <a:off x="1266826" y="1141898"/>
            <a:ext cx="3421856" cy="392415"/>
          </a:xfrm>
          <a:prstGeom prst="rect">
            <a:avLst/>
          </a:prstGeom>
        </p:spPr>
        <p:txBody>
          <a:bodyPr>
            <a:spAutoFit/>
          </a:bodyPr>
          <a:lstStyle/>
          <a:p>
            <a:pPr algn="ctr" eaLnBrk="0" fontAlgn="base" hangingPunct="0">
              <a:spcBef>
                <a:spcPct val="0"/>
              </a:spcBef>
              <a:spcAft>
                <a:spcPct val="0"/>
              </a:spcAft>
              <a:defRPr/>
            </a:pPr>
            <a:r>
              <a:rPr lang="en-US" sz="1050" b="1" dirty="0">
                <a:solidFill>
                  <a:srgbClr val="000000"/>
                </a:solidFill>
                <a:ea typeface="Arial"/>
                <a:cs typeface="Arial"/>
              </a:rPr>
              <a:t>DIVIDEND YIELDS vs. BOND YIELDS</a:t>
            </a:r>
            <a:br>
              <a:rPr lang="en-US" sz="1050" b="1" dirty="0">
                <a:solidFill>
                  <a:srgbClr val="000000"/>
                </a:solidFill>
                <a:ea typeface="Arial"/>
                <a:cs typeface="Arial"/>
              </a:rPr>
            </a:br>
            <a:r>
              <a:rPr lang="en-US" sz="900" b="1" dirty="0">
                <a:solidFill>
                  <a:srgbClr val="000000"/>
                </a:solidFill>
                <a:ea typeface="Arial"/>
                <a:cs typeface="Arial"/>
              </a:rPr>
              <a:t>(1935–2019)</a:t>
            </a:r>
            <a:endParaRPr lang="en-US" sz="900" b="1" i="1" dirty="0">
              <a:solidFill>
                <a:srgbClr val="000000"/>
              </a:solidFill>
              <a:ea typeface="ＭＳ Ｐゴシック" charset="-128"/>
            </a:endParaRPr>
          </a:p>
        </p:txBody>
      </p:sp>
      <p:sp>
        <p:nvSpPr>
          <p:cNvPr id="8" name="Rectangle 7"/>
          <p:cNvSpPr/>
          <p:nvPr/>
        </p:nvSpPr>
        <p:spPr>
          <a:xfrm>
            <a:off x="4670823" y="1141898"/>
            <a:ext cx="2707481" cy="392415"/>
          </a:xfrm>
          <a:prstGeom prst="rect">
            <a:avLst/>
          </a:prstGeom>
        </p:spPr>
        <p:txBody>
          <a:bodyPr>
            <a:spAutoFit/>
          </a:bodyPr>
          <a:lstStyle/>
          <a:p>
            <a:pPr algn="ctr" eaLnBrk="0" fontAlgn="base" hangingPunct="0">
              <a:spcBef>
                <a:spcPct val="0"/>
              </a:spcBef>
              <a:spcAft>
                <a:spcPct val="0"/>
              </a:spcAft>
              <a:defRPr/>
            </a:pPr>
            <a:r>
              <a:rPr lang="en-US" sz="1050" b="1" dirty="0">
                <a:solidFill>
                  <a:srgbClr val="000000"/>
                </a:solidFill>
                <a:ea typeface="Arial"/>
                <a:cs typeface="Arial"/>
              </a:rPr>
              <a:t>S&amp;P 500 PAYOUT RATIO</a:t>
            </a:r>
            <a:br>
              <a:rPr lang="en-US" sz="900" i="1" dirty="0">
                <a:solidFill>
                  <a:srgbClr val="000000"/>
                </a:solidFill>
                <a:ea typeface="ＭＳ Ｐゴシック" charset="-128"/>
              </a:rPr>
            </a:br>
            <a:r>
              <a:rPr lang="en-US" sz="900" b="1" dirty="0">
                <a:solidFill>
                  <a:srgbClr val="000000"/>
                </a:solidFill>
                <a:ea typeface="Arial"/>
                <a:cs typeface="Arial"/>
              </a:rPr>
              <a:t>(1950–2019)</a:t>
            </a:r>
          </a:p>
        </p:txBody>
      </p:sp>
      <p:graphicFrame>
        <p:nvGraphicFramePr>
          <p:cNvPr id="2" name="Chart 1"/>
          <p:cNvGraphicFramePr/>
          <p:nvPr>
            <p:extLst>
              <p:ext uri="{D42A27DB-BD31-4B8C-83A1-F6EECF244321}">
                <p14:modId xmlns:p14="http://schemas.microsoft.com/office/powerpoint/2010/main" val="2744361440"/>
              </p:ext>
            </p:extLst>
          </p:nvPr>
        </p:nvGraphicFramePr>
        <p:xfrm>
          <a:off x="1242537" y="1577664"/>
          <a:ext cx="3296126" cy="29027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hart 3"/>
          <p:cNvGraphicFramePr/>
          <p:nvPr>
            <p:extLst>
              <p:ext uri="{D42A27DB-BD31-4B8C-83A1-F6EECF244321}">
                <p14:modId xmlns:p14="http://schemas.microsoft.com/office/powerpoint/2010/main" val="1685928788"/>
              </p:ext>
            </p:extLst>
          </p:nvPr>
        </p:nvGraphicFramePr>
        <p:xfrm>
          <a:off x="4495800" y="1441934"/>
          <a:ext cx="3286125" cy="3048000"/>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 Box 1347"/>
          <p:cNvSpPr txBox="1">
            <a:spLocks noChangeArrowheads="1"/>
          </p:cNvSpPr>
          <p:nvPr/>
        </p:nvSpPr>
        <p:spPr bwMode="auto">
          <a:xfrm>
            <a:off x="1383030" y="4661105"/>
            <a:ext cx="4994672" cy="184666"/>
          </a:xfrm>
          <a:prstGeom prst="rect">
            <a:avLst/>
          </a:prstGeom>
          <a:noFill/>
          <a:ln w="9525" algn="ctr">
            <a:noFill/>
            <a:miter lim="800000"/>
            <a:headEnd/>
            <a:tailEnd/>
          </a:ln>
        </p:spPr>
        <p:txBody>
          <a:bodyPr wrap="square" anchor="b" anchorCtr="0">
            <a:spAutoFit/>
          </a:bodyPr>
          <a:lstStyle/>
          <a:p>
            <a:pPr>
              <a:spcBef>
                <a:spcPts val="225"/>
              </a:spcBef>
            </a:pPr>
            <a:r>
              <a:rPr lang="en-US" sz="600" dirty="0">
                <a:solidFill>
                  <a:srgbClr val="000000"/>
                </a:solidFill>
              </a:rPr>
              <a:t>Source: Fidelity Investments, Standard &amp; Poor’s, and Haver Analytics, as of 12/31/19.</a:t>
            </a:r>
          </a:p>
        </p:txBody>
      </p:sp>
      <p:sp>
        <p:nvSpPr>
          <p:cNvPr id="11" name="TextBox 10">
            <a:extLst>
              <a:ext uri="{FF2B5EF4-FFF2-40B4-BE49-F238E27FC236}">
                <a16:creationId xmlns:a16="http://schemas.microsoft.com/office/drawing/2014/main" id="{A3D55F7A-9614-6344-A38F-0F6826A48DF9}"/>
              </a:ext>
            </a:extLst>
          </p:cNvPr>
          <p:cNvSpPr txBox="1"/>
          <p:nvPr/>
        </p:nvSpPr>
        <p:spPr>
          <a:xfrm>
            <a:off x="1388910" y="4891258"/>
            <a:ext cx="2156360" cy="184666"/>
          </a:xfrm>
          <a:prstGeom prst="rect">
            <a:avLst/>
          </a:prstGeom>
          <a:noFill/>
        </p:spPr>
        <p:txBody>
          <a:bodyPr wrap="none" rtlCol="0">
            <a:spAutoFit/>
          </a:bodyPr>
          <a:lstStyle/>
          <a:p>
            <a:r>
              <a:rPr lang="en-US" sz="600" dirty="0"/>
              <a:t>For Institutional Investor Use Only – Not for Redistribution</a:t>
            </a:r>
          </a:p>
        </p:txBody>
      </p:sp>
    </p:spTree>
    <p:extLst>
      <p:ext uri="{BB962C8B-B14F-4D97-AF65-F5344CB8AC3E}">
        <p14:creationId xmlns:p14="http://schemas.microsoft.com/office/powerpoint/2010/main" val="179694901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5AEE40-5D89-49EF-A375-D36FFEE9F94E}"/>
              </a:ext>
            </a:extLst>
          </p:cNvPr>
          <p:cNvSpPr>
            <a:spLocks noGrp="1"/>
          </p:cNvSpPr>
          <p:nvPr>
            <p:ph type="title"/>
          </p:nvPr>
        </p:nvSpPr>
        <p:spPr/>
        <p:txBody>
          <a:bodyPr/>
          <a:lstStyle/>
          <a:p>
            <a:r>
              <a:rPr lang="en-US" dirty="0"/>
              <a:t>Proprietary Methodology Engine</a:t>
            </a:r>
          </a:p>
        </p:txBody>
      </p:sp>
      <p:sp>
        <p:nvSpPr>
          <p:cNvPr id="3" name="Text Placeholder 2">
            <a:extLst>
              <a:ext uri="{FF2B5EF4-FFF2-40B4-BE49-F238E27FC236}">
                <a16:creationId xmlns:a16="http://schemas.microsoft.com/office/drawing/2014/main" id="{68FA227A-4B77-431F-8E90-62B22D91E5E3}"/>
              </a:ext>
            </a:extLst>
          </p:cNvPr>
          <p:cNvSpPr>
            <a:spLocks noGrp="1"/>
          </p:cNvSpPr>
          <p:nvPr>
            <p:ph type="body" sz="quarter" idx="23"/>
          </p:nvPr>
        </p:nvSpPr>
        <p:spPr>
          <a:xfrm>
            <a:off x="457200" y="876300"/>
            <a:ext cx="8229587" cy="323850"/>
          </a:xfrm>
        </p:spPr>
        <p:txBody>
          <a:bodyPr/>
          <a:lstStyle/>
          <a:p>
            <a:r>
              <a:rPr lang="en-US" dirty="0"/>
              <a:t>CFRA blends fundamental equity with forensic accounting research techniques.</a:t>
            </a:r>
          </a:p>
          <a:p>
            <a:endParaRPr lang="en-US" dirty="0"/>
          </a:p>
        </p:txBody>
      </p:sp>
      <p:sp>
        <p:nvSpPr>
          <p:cNvPr id="16" name="Content Placeholder 15">
            <a:extLst>
              <a:ext uri="{FF2B5EF4-FFF2-40B4-BE49-F238E27FC236}">
                <a16:creationId xmlns:a16="http://schemas.microsoft.com/office/drawing/2014/main" id="{F504B3A5-B888-463E-B697-6612E440F011}"/>
              </a:ext>
            </a:extLst>
          </p:cNvPr>
          <p:cNvSpPr>
            <a:spLocks noGrp="1"/>
          </p:cNvSpPr>
          <p:nvPr>
            <p:ph sz="quarter" idx="29"/>
          </p:nvPr>
        </p:nvSpPr>
        <p:spPr>
          <a:xfrm>
            <a:off x="3657600" y="1428750"/>
            <a:ext cx="5105400" cy="2783636"/>
          </a:xfrm>
        </p:spPr>
        <p:txBody>
          <a:bodyPr/>
          <a:lstStyle/>
          <a:p>
            <a:pPr marL="171450" indent="-171450">
              <a:spcBef>
                <a:spcPts val="200"/>
              </a:spcBef>
              <a:spcAft>
                <a:spcPts val="200"/>
              </a:spcAft>
              <a:buClr>
                <a:srgbClr val="012B5B"/>
              </a:buClr>
              <a:buFont typeface="Arial" panose="020B0604020202020204" pitchFamily="34" charset="0"/>
              <a:buChar char="•"/>
            </a:pPr>
            <a:r>
              <a:rPr lang="en-US" sz="1400" dirty="0"/>
              <a:t>Weekly market commentary, sector insights and portfolio guidance</a:t>
            </a:r>
          </a:p>
          <a:p>
            <a:pPr marL="171450" indent="-171450">
              <a:spcBef>
                <a:spcPts val="200"/>
              </a:spcBef>
              <a:spcAft>
                <a:spcPts val="200"/>
              </a:spcAft>
              <a:buClr>
                <a:srgbClr val="012B5B"/>
              </a:buClr>
              <a:buFont typeface="Arial" panose="020B0604020202020204" pitchFamily="34" charset="0"/>
              <a:buChar char="•"/>
            </a:pPr>
            <a:r>
              <a:rPr lang="en-US" sz="1400" dirty="0"/>
              <a:t>Robust analysis covering 11 sectors and 68 industries</a:t>
            </a:r>
          </a:p>
          <a:p>
            <a:pPr marL="171450" indent="-171450">
              <a:spcBef>
                <a:spcPts val="200"/>
              </a:spcBef>
              <a:spcAft>
                <a:spcPts val="200"/>
              </a:spcAft>
              <a:buClr>
                <a:srgbClr val="012B5B"/>
              </a:buClr>
              <a:buFont typeface="Arial" panose="020B0604020202020204" pitchFamily="34" charset="0"/>
              <a:buChar char="•"/>
            </a:pPr>
            <a:r>
              <a:rPr lang="en-US" sz="1400" dirty="0"/>
              <a:t>Unique holdings-based analysis covering 1,860+ ETFs and 15,000+ mutual funds</a:t>
            </a:r>
          </a:p>
          <a:p>
            <a:pPr marL="171450" indent="-171450">
              <a:spcBef>
                <a:spcPts val="200"/>
              </a:spcBef>
              <a:spcAft>
                <a:spcPts val="200"/>
              </a:spcAft>
              <a:buClr>
                <a:srgbClr val="012B5B"/>
              </a:buClr>
              <a:buFont typeface="Arial" panose="020B0604020202020204" pitchFamily="34" charset="0"/>
              <a:buChar char="•"/>
            </a:pPr>
            <a:r>
              <a:rPr lang="en-US" sz="1400" dirty="0"/>
              <a:t>Qualitative research of 1,500 global companies; quantitative coverage of 25,000+ global companies</a:t>
            </a:r>
          </a:p>
          <a:p>
            <a:pPr marL="171450" indent="-171450">
              <a:spcBef>
                <a:spcPts val="200"/>
              </a:spcBef>
              <a:spcAft>
                <a:spcPts val="200"/>
              </a:spcAft>
              <a:buClr>
                <a:srgbClr val="012B5B"/>
              </a:buClr>
              <a:buFont typeface="Arial" panose="020B0604020202020204" pitchFamily="34" charset="0"/>
              <a:buChar char="•"/>
            </a:pPr>
            <a:r>
              <a:rPr lang="en-US" sz="1400" dirty="0"/>
              <a:t>Diagnostic industry and company monitoring for risk assessment</a:t>
            </a:r>
          </a:p>
          <a:p>
            <a:pPr marL="171450" indent="-171450">
              <a:spcBef>
                <a:spcPts val="200"/>
              </a:spcBef>
              <a:spcAft>
                <a:spcPts val="200"/>
              </a:spcAft>
              <a:buClr>
                <a:srgbClr val="012B5B"/>
              </a:buClr>
              <a:buFont typeface="Arial" panose="020B0604020202020204" pitchFamily="34" charset="0"/>
              <a:buChar char="•"/>
            </a:pPr>
            <a:r>
              <a:rPr lang="en-US" sz="1400" dirty="0"/>
              <a:t>Investigative insights utilizing forensic accounting, legal and exception-based insights</a:t>
            </a:r>
          </a:p>
          <a:p>
            <a:pPr marL="171450" indent="-171450">
              <a:spcBef>
                <a:spcPts val="200"/>
              </a:spcBef>
              <a:spcAft>
                <a:spcPts val="200"/>
              </a:spcAft>
              <a:buFont typeface="Arial" panose="020B0604020202020204" pitchFamily="34" charset="0"/>
              <a:buChar char="•"/>
            </a:pPr>
            <a:endParaRPr lang="en-US" sz="1400" dirty="0"/>
          </a:p>
          <a:p>
            <a:pPr marL="171450" indent="-171450">
              <a:spcBef>
                <a:spcPts val="200"/>
              </a:spcBef>
              <a:spcAft>
                <a:spcPts val="200"/>
              </a:spcAft>
              <a:buFont typeface="Arial" panose="020B0604020202020204" pitchFamily="34" charset="0"/>
              <a:buChar char="•"/>
            </a:pPr>
            <a:endParaRPr lang="en-US" sz="1400" dirty="0"/>
          </a:p>
        </p:txBody>
      </p:sp>
      <p:pic>
        <p:nvPicPr>
          <p:cNvPr id="10" name="Picture 2">
            <a:extLst>
              <a:ext uri="{FF2B5EF4-FFF2-40B4-BE49-F238E27FC236}">
                <a16:creationId xmlns:a16="http://schemas.microsoft.com/office/drawing/2014/main" id="{7069959D-8686-411C-9992-DB250B1ECF66}"/>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a:xfrm>
            <a:off x="609600" y="1370432"/>
            <a:ext cx="3048000" cy="3048000"/>
          </a:xfrm>
          <a:prstGeom prst="rect">
            <a:avLst/>
          </a:prstGeom>
        </p:spPr>
      </p:pic>
    </p:spTree>
    <p:extLst>
      <p:ext uri="{BB962C8B-B14F-4D97-AF65-F5344CB8AC3E}">
        <p14:creationId xmlns:p14="http://schemas.microsoft.com/office/powerpoint/2010/main" val="162197863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455612" y="189260"/>
            <a:ext cx="8232775" cy="896776"/>
          </a:xfrm>
        </p:spPr>
        <p:txBody>
          <a:bodyPr/>
          <a:lstStyle/>
          <a:p>
            <a:r>
              <a:rPr lang="en-US" sz="2000" dirty="0"/>
              <a:t>Equity-Income Investing: Dividends ~40% of Total Stock Market Return Over Time</a:t>
            </a:r>
          </a:p>
        </p:txBody>
      </p:sp>
      <p:sp>
        <p:nvSpPr>
          <p:cNvPr id="5" name="Slide Number Placeholder 4"/>
          <p:cNvSpPr>
            <a:spLocks noGrp="1"/>
          </p:cNvSpPr>
          <p:nvPr>
            <p:ph type="sldNum" sz="quarter" idx="14"/>
          </p:nvPr>
        </p:nvSpPr>
        <p:spPr bwMode="auto">
          <a:xfrm>
            <a:off x="0" y="6414505"/>
            <a:ext cx="437173"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marL="0" algn="r" defTabSz="914400" rtl="0" eaLnBrk="0" latinLnBrk="0" hangingPunct="0">
              <a:defRPr sz="800" b="1" kern="120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6474CC2-1230-4213-AD1A-4B2FEEABA7A1}" type="slidenum">
              <a:rPr lang="en-US" smtClean="0"/>
              <a:pPr>
                <a:defRPr/>
              </a:pPr>
              <a:t>40</a:t>
            </a:fld>
            <a:endParaRPr lang="en-US" dirty="0"/>
          </a:p>
        </p:txBody>
      </p:sp>
      <p:graphicFrame>
        <p:nvGraphicFramePr>
          <p:cNvPr id="8" name="Table 7"/>
          <p:cNvGraphicFramePr>
            <a:graphicFrameLocks noGrp="1"/>
          </p:cNvGraphicFramePr>
          <p:nvPr>
            <p:extLst>
              <p:ext uri="{D42A27DB-BD31-4B8C-83A1-F6EECF244321}">
                <p14:modId xmlns:p14="http://schemas.microsoft.com/office/powerpoint/2010/main" val="822634417"/>
              </p:ext>
            </p:extLst>
          </p:nvPr>
        </p:nvGraphicFramePr>
        <p:xfrm>
          <a:off x="1576315" y="1770585"/>
          <a:ext cx="5881509" cy="2783981"/>
        </p:xfrm>
        <a:graphic>
          <a:graphicData uri="http://schemas.openxmlformats.org/drawingml/2006/table">
            <a:tbl>
              <a:tblPr/>
              <a:tblGrid>
                <a:gridCol w="939546">
                  <a:extLst>
                    <a:ext uri="{9D8B030D-6E8A-4147-A177-3AD203B41FA5}">
                      <a16:colId xmlns:a16="http://schemas.microsoft.com/office/drawing/2014/main" val="20000"/>
                    </a:ext>
                  </a:extLst>
                </a:gridCol>
                <a:gridCol w="549107">
                  <a:extLst>
                    <a:ext uri="{9D8B030D-6E8A-4147-A177-3AD203B41FA5}">
                      <a16:colId xmlns:a16="http://schemas.microsoft.com/office/drawing/2014/main" val="20001"/>
                    </a:ext>
                  </a:extLst>
                </a:gridCol>
                <a:gridCol w="549107">
                  <a:extLst>
                    <a:ext uri="{9D8B030D-6E8A-4147-A177-3AD203B41FA5}">
                      <a16:colId xmlns:a16="http://schemas.microsoft.com/office/drawing/2014/main" val="20002"/>
                    </a:ext>
                  </a:extLst>
                </a:gridCol>
                <a:gridCol w="549107">
                  <a:extLst>
                    <a:ext uri="{9D8B030D-6E8A-4147-A177-3AD203B41FA5}">
                      <a16:colId xmlns:a16="http://schemas.microsoft.com/office/drawing/2014/main" val="20003"/>
                    </a:ext>
                  </a:extLst>
                </a:gridCol>
                <a:gridCol w="549107">
                  <a:extLst>
                    <a:ext uri="{9D8B030D-6E8A-4147-A177-3AD203B41FA5}">
                      <a16:colId xmlns:a16="http://schemas.microsoft.com/office/drawing/2014/main" val="20004"/>
                    </a:ext>
                  </a:extLst>
                </a:gridCol>
                <a:gridCol w="549107">
                  <a:extLst>
                    <a:ext uri="{9D8B030D-6E8A-4147-A177-3AD203B41FA5}">
                      <a16:colId xmlns:a16="http://schemas.microsoft.com/office/drawing/2014/main" val="20005"/>
                    </a:ext>
                  </a:extLst>
                </a:gridCol>
                <a:gridCol w="549107">
                  <a:extLst>
                    <a:ext uri="{9D8B030D-6E8A-4147-A177-3AD203B41FA5}">
                      <a16:colId xmlns:a16="http://schemas.microsoft.com/office/drawing/2014/main" val="20006"/>
                    </a:ext>
                  </a:extLst>
                </a:gridCol>
                <a:gridCol w="549107">
                  <a:extLst>
                    <a:ext uri="{9D8B030D-6E8A-4147-A177-3AD203B41FA5}">
                      <a16:colId xmlns:a16="http://schemas.microsoft.com/office/drawing/2014/main" val="20007"/>
                    </a:ext>
                  </a:extLst>
                </a:gridCol>
                <a:gridCol w="549107">
                  <a:extLst>
                    <a:ext uri="{9D8B030D-6E8A-4147-A177-3AD203B41FA5}">
                      <a16:colId xmlns:a16="http://schemas.microsoft.com/office/drawing/2014/main" val="20008"/>
                    </a:ext>
                  </a:extLst>
                </a:gridCol>
                <a:gridCol w="549107">
                  <a:extLst>
                    <a:ext uri="{9D8B030D-6E8A-4147-A177-3AD203B41FA5}">
                      <a16:colId xmlns:a16="http://schemas.microsoft.com/office/drawing/2014/main" val="20009"/>
                    </a:ext>
                  </a:extLst>
                </a:gridCol>
              </a:tblGrid>
              <a:tr h="2177132">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600" b="0" i="0" u="none" strike="noStrike" cap="none" normalizeH="0" baseline="0" dirty="0">
                        <a:ln>
                          <a:noFill/>
                        </a:ln>
                        <a:solidFill>
                          <a:srgbClr val="000000"/>
                        </a:solidFill>
                        <a:effectLst/>
                        <a:latin typeface="Arial" charset="0"/>
                      </a:endParaRPr>
                    </a:p>
                  </a:txBody>
                  <a:tcPr marL="34290" marR="0" marT="0" marB="0" anchor="b" horzOverflow="overflow">
                    <a:lnL>
                      <a:noFill/>
                    </a:lnL>
                    <a:lnR>
                      <a:noFill/>
                    </a:lnR>
                    <a:lnT>
                      <a:noFill/>
                    </a:lnT>
                    <a:lnB w="9525" cap="flat" cmpd="sng" algn="ctr">
                      <a:solidFill>
                        <a:srgbClr val="85736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sz="800" b="0" i="0" u="none" strike="noStrike" cap="none" normalizeH="0" baseline="0" dirty="0">
                        <a:ln>
                          <a:noFill/>
                        </a:ln>
                        <a:solidFill>
                          <a:srgbClr val="000000"/>
                        </a:solidFill>
                        <a:effectLst/>
                        <a:latin typeface="Arial" charset="0"/>
                      </a:endParaRPr>
                    </a:p>
                  </a:txBody>
                  <a:tcPr marL="0" marR="0" marT="0" marB="0" anchor="b" horzOverflow="overflow">
                    <a:lnL>
                      <a:noFill/>
                    </a:lnL>
                    <a:lnR w="9525" cap="flat" cmpd="sng" algn="ctr">
                      <a:solidFill>
                        <a:srgbClr val="817777"/>
                      </a:solidFill>
                      <a:prstDash val="sysDot"/>
                      <a:round/>
                      <a:headEnd type="none" w="med" len="med"/>
                      <a:tailEnd type="none" w="med" len="med"/>
                    </a:lnR>
                    <a:lnT>
                      <a:noFill/>
                    </a:lnT>
                    <a:lnB w="9525" cap="flat" cmpd="sng" algn="ctr">
                      <a:solidFill>
                        <a:srgbClr val="85736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sz="800" b="0" i="0" u="none" strike="noStrike" cap="none" normalizeH="0" baseline="0" dirty="0">
                        <a:ln>
                          <a:noFill/>
                        </a:ln>
                        <a:solidFill>
                          <a:srgbClr val="000000"/>
                        </a:solidFill>
                        <a:effectLst/>
                        <a:latin typeface="Arial" charset="0"/>
                      </a:endParaRPr>
                    </a:p>
                  </a:txBody>
                  <a:tcPr marL="0" marR="0" marT="0" marB="0" anchor="b"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a:noFill/>
                    </a:lnT>
                    <a:lnB w="9525" cap="flat" cmpd="sng" algn="ctr">
                      <a:solidFill>
                        <a:srgbClr val="85736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sz="800" b="0" i="0" u="none" strike="noStrike" cap="none" normalizeH="0" baseline="0" dirty="0">
                        <a:ln>
                          <a:noFill/>
                        </a:ln>
                        <a:solidFill>
                          <a:srgbClr val="000000"/>
                        </a:solidFill>
                        <a:effectLst/>
                        <a:latin typeface="Arial" charset="0"/>
                      </a:endParaRPr>
                    </a:p>
                  </a:txBody>
                  <a:tcPr marL="0" marR="0" marT="0" marB="0" anchor="b"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a:noFill/>
                    </a:lnT>
                    <a:lnB w="9525" cap="flat" cmpd="sng" algn="ctr">
                      <a:solidFill>
                        <a:srgbClr val="85736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sz="800" b="0" i="0" u="none" strike="noStrike" cap="none" normalizeH="0" baseline="0" dirty="0">
                        <a:ln>
                          <a:noFill/>
                        </a:ln>
                        <a:solidFill>
                          <a:srgbClr val="000000"/>
                        </a:solidFill>
                        <a:effectLst/>
                        <a:latin typeface="Arial" charset="0"/>
                      </a:endParaRPr>
                    </a:p>
                  </a:txBody>
                  <a:tcPr marL="0" marR="0" marT="0" marB="0" anchor="b"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a:noFill/>
                    </a:lnT>
                    <a:lnB w="9525" cap="flat" cmpd="sng" algn="ctr">
                      <a:solidFill>
                        <a:srgbClr val="85736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sz="800" b="0" i="0" u="none" strike="noStrike" cap="none" normalizeH="0" baseline="0" dirty="0">
                        <a:ln>
                          <a:noFill/>
                        </a:ln>
                        <a:solidFill>
                          <a:srgbClr val="000000"/>
                        </a:solidFill>
                        <a:effectLst/>
                        <a:latin typeface="Arial" charset="0"/>
                      </a:endParaRPr>
                    </a:p>
                  </a:txBody>
                  <a:tcPr marL="0" marR="0" marT="0" marB="0" anchor="b"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a:noFill/>
                    </a:lnT>
                    <a:lnB w="9525" cap="flat" cmpd="sng" algn="ctr">
                      <a:solidFill>
                        <a:srgbClr val="85736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sz="800" b="0" i="0" u="none" strike="noStrike" cap="none" normalizeH="0" baseline="0" dirty="0">
                        <a:ln>
                          <a:noFill/>
                        </a:ln>
                        <a:solidFill>
                          <a:srgbClr val="000000"/>
                        </a:solidFill>
                        <a:effectLst/>
                        <a:latin typeface="Arial" charset="0"/>
                      </a:endParaRPr>
                    </a:p>
                  </a:txBody>
                  <a:tcPr marL="0" marR="0" marT="0" marB="0" anchor="b"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a:noFill/>
                    </a:lnT>
                    <a:lnB w="9525" cap="flat" cmpd="sng" algn="ctr">
                      <a:solidFill>
                        <a:srgbClr val="85736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sz="800" b="0" i="0" u="none" strike="noStrike" cap="none" normalizeH="0" baseline="0" dirty="0">
                        <a:ln>
                          <a:noFill/>
                        </a:ln>
                        <a:solidFill>
                          <a:srgbClr val="000000"/>
                        </a:solidFill>
                        <a:effectLst/>
                        <a:latin typeface="Arial" charset="0"/>
                      </a:endParaRPr>
                    </a:p>
                  </a:txBody>
                  <a:tcPr marL="0" marR="0" marT="0" marB="0" anchor="b"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a:noFill/>
                    </a:lnT>
                    <a:lnB w="9525" cap="flat" cmpd="sng" algn="ctr">
                      <a:solidFill>
                        <a:srgbClr val="85736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sz="800" b="0" i="0" u="none" strike="noStrike" cap="none" normalizeH="0" baseline="0" dirty="0">
                        <a:ln>
                          <a:noFill/>
                        </a:ln>
                        <a:solidFill>
                          <a:srgbClr val="000000"/>
                        </a:solidFill>
                        <a:effectLst/>
                        <a:latin typeface="Arial" charset="0"/>
                      </a:endParaRPr>
                    </a:p>
                  </a:txBody>
                  <a:tcPr marL="0" marR="0" marT="0" marB="0" anchor="b"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a:noFill/>
                    </a:lnT>
                    <a:lnB w="9525" cap="flat" cmpd="sng" algn="ctr">
                      <a:solidFill>
                        <a:srgbClr val="85736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sz="800" b="0" i="0" u="none" strike="noStrike" cap="none" normalizeH="0" baseline="0" dirty="0">
                        <a:ln>
                          <a:noFill/>
                        </a:ln>
                        <a:solidFill>
                          <a:srgbClr val="000000"/>
                        </a:solidFill>
                        <a:effectLst/>
                        <a:latin typeface="Arial" charset="0"/>
                      </a:endParaRPr>
                    </a:p>
                  </a:txBody>
                  <a:tcPr marL="0" marR="0" marT="0" marB="0" anchor="b" horzOverflow="overflow">
                    <a:lnL w="9525" cap="flat" cmpd="sng" algn="ctr">
                      <a:solidFill>
                        <a:srgbClr val="817777"/>
                      </a:solidFill>
                      <a:prstDash val="sysDot"/>
                      <a:round/>
                      <a:headEnd type="none" w="med" len="med"/>
                      <a:tailEnd type="none" w="med" len="med"/>
                    </a:lnL>
                    <a:lnR>
                      <a:noFill/>
                    </a:lnR>
                    <a:lnT>
                      <a:noFill/>
                    </a:lnT>
                    <a:lnB w="9525" cap="flat" cmpd="sng" algn="ctr">
                      <a:solidFill>
                        <a:srgbClr val="857363"/>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2901">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600" b="0" i="0" u="none" strike="noStrike" cap="none" normalizeH="0" baseline="0" dirty="0">
                          <a:ln>
                            <a:noFill/>
                          </a:ln>
                          <a:solidFill>
                            <a:srgbClr val="000000"/>
                          </a:solidFill>
                          <a:effectLst/>
                          <a:latin typeface="Arial" charset="0"/>
                        </a:rPr>
                        <a:t>S&amp;P 500 Total Return</a:t>
                      </a:r>
                    </a:p>
                  </a:txBody>
                  <a:tcPr marL="34290" marR="0" marT="0" marB="0" anchor="ctr" horzOverflow="overflow">
                    <a:lnL>
                      <a:noFill/>
                    </a:lnL>
                    <a:lnR>
                      <a:noFill/>
                    </a:lnR>
                    <a:lnT w="9525" cap="flat" cmpd="sng" algn="ctr">
                      <a:solidFill>
                        <a:srgbClr val="857363"/>
                      </a:solidFill>
                      <a:prstDash val="solid"/>
                      <a:round/>
                      <a:headEnd type="none" w="med" len="med"/>
                      <a:tailEnd type="none" w="med" len="med"/>
                    </a:lnT>
                    <a:lnB w="9525" cap="flat" cmpd="sng" algn="ctr">
                      <a:solidFill>
                        <a:schemeClr val="bg2"/>
                      </a:solidFill>
                      <a:prstDash val="sysDot"/>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0" i="0" u="none" strike="noStrike" cap="none" normalizeH="0" baseline="0" dirty="0">
                          <a:ln>
                            <a:noFill/>
                          </a:ln>
                          <a:solidFill>
                            <a:srgbClr val="000000"/>
                          </a:solidFill>
                          <a:effectLst/>
                          <a:latin typeface="Arial" charset="0"/>
                        </a:rPr>
                        <a:t>-0.1%</a:t>
                      </a:r>
                    </a:p>
                  </a:txBody>
                  <a:tcPr marL="0" marR="0" marT="0" marB="0" anchor="ctr" horzOverflow="overflow">
                    <a:lnL>
                      <a:noFill/>
                    </a:lnL>
                    <a:lnR w="9525" cap="flat" cmpd="sng" algn="ctr">
                      <a:solidFill>
                        <a:srgbClr val="817777"/>
                      </a:solidFill>
                      <a:prstDash val="sysDot"/>
                      <a:round/>
                      <a:headEnd type="none" w="med" len="med"/>
                      <a:tailEnd type="none" w="med" len="med"/>
                    </a:lnR>
                    <a:lnT w="9525" cap="flat" cmpd="sng" algn="ctr">
                      <a:solidFill>
                        <a:srgbClr val="857363"/>
                      </a:solidFill>
                      <a:prstDash val="solid"/>
                      <a:round/>
                      <a:headEnd type="none" w="med" len="med"/>
                      <a:tailEnd type="none" w="med" len="med"/>
                    </a:lnT>
                    <a:lnB w="9525" cap="flat" cmpd="sng" algn="ctr">
                      <a:solidFill>
                        <a:schemeClr val="bg2"/>
                      </a:solidFill>
                      <a:prstDash val="sysDot"/>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0" i="0" u="none" strike="noStrike" cap="none" normalizeH="0" baseline="0" dirty="0">
                          <a:ln>
                            <a:noFill/>
                          </a:ln>
                          <a:solidFill>
                            <a:srgbClr val="000000"/>
                          </a:solidFill>
                          <a:effectLst/>
                          <a:latin typeface="Arial" charset="0"/>
                        </a:rPr>
                        <a:t>9.2%</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rgbClr val="857363"/>
                      </a:solidFill>
                      <a:prstDash val="solid"/>
                      <a:round/>
                      <a:headEnd type="none" w="med" len="med"/>
                      <a:tailEnd type="none" w="med" len="med"/>
                    </a:lnT>
                    <a:lnB w="9525" cap="flat" cmpd="sng" algn="ctr">
                      <a:solidFill>
                        <a:schemeClr val="bg2"/>
                      </a:solidFill>
                      <a:prstDash val="sysDot"/>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0" i="0" u="none" strike="noStrike" cap="none" normalizeH="0" baseline="0" dirty="0">
                          <a:ln>
                            <a:noFill/>
                          </a:ln>
                          <a:solidFill>
                            <a:srgbClr val="000000"/>
                          </a:solidFill>
                          <a:effectLst/>
                          <a:latin typeface="Arial" charset="0"/>
                        </a:rPr>
                        <a:t>19.4%</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rgbClr val="857363"/>
                      </a:solidFill>
                      <a:prstDash val="solid"/>
                      <a:round/>
                      <a:headEnd type="none" w="med" len="med"/>
                      <a:tailEnd type="none" w="med" len="med"/>
                    </a:lnT>
                    <a:lnB w="9525" cap="flat" cmpd="sng" algn="ctr">
                      <a:solidFill>
                        <a:schemeClr val="bg2"/>
                      </a:solidFill>
                      <a:prstDash val="sysDot"/>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0" i="0" u="none" strike="noStrike" cap="none" normalizeH="0" baseline="0" dirty="0">
                          <a:ln>
                            <a:noFill/>
                          </a:ln>
                          <a:solidFill>
                            <a:srgbClr val="000000"/>
                          </a:solidFill>
                          <a:effectLst/>
                          <a:latin typeface="Arial" charset="0"/>
                        </a:rPr>
                        <a:t>7.8%</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rgbClr val="857363"/>
                      </a:solidFill>
                      <a:prstDash val="solid"/>
                      <a:round/>
                      <a:headEnd type="none" w="med" len="med"/>
                      <a:tailEnd type="none" w="med" len="med"/>
                    </a:lnT>
                    <a:lnB w="9525" cap="flat" cmpd="sng" algn="ctr">
                      <a:solidFill>
                        <a:schemeClr val="bg2"/>
                      </a:solidFill>
                      <a:prstDash val="sysDot"/>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0" i="0" u="none" strike="noStrike" cap="none" normalizeH="0" baseline="0" dirty="0">
                          <a:ln>
                            <a:noFill/>
                          </a:ln>
                          <a:solidFill>
                            <a:srgbClr val="000000"/>
                          </a:solidFill>
                          <a:effectLst/>
                          <a:latin typeface="Arial" charset="0"/>
                        </a:rPr>
                        <a:t>5.9%</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rgbClr val="857363"/>
                      </a:solidFill>
                      <a:prstDash val="solid"/>
                      <a:round/>
                      <a:headEnd type="none" w="med" len="med"/>
                      <a:tailEnd type="none" w="med" len="med"/>
                    </a:lnT>
                    <a:lnB w="9525" cap="flat" cmpd="sng" algn="ctr">
                      <a:solidFill>
                        <a:schemeClr val="bg2"/>
                      </a:solidFill>
                      <a:prstDash val="sysDot"/>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0" i="0" u="none" strike="noStrike" cap="none" normalizeH="0" baseline="0" dirty="0">
                          <a:ln>
                            <a:noFill/>
                          </a:ln>
                          <a:solidFill>
                            <a:srgbClr val="000000"/>
                          </a:solidFill>
                          <a:effectLst/>
                          <a:latin typeface="Arial" charset="0"/>
                        </a:rPr>
                        <a:t>17.5%</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rgbClr val="857363"/>
                      </a:solidFill>
                      <a:prstDash val="solid"/>
                      <a:round/>
                      <a:headEnd type="none" w="med" len="med"/>
                      <a:tailEnd type="none" w="med" len="med"/>
                    </a:lnT>
                    <a:lnB w="9525" cap="flat" cmpd="sng" algn="ctr">
                      <a:solidFill>
                        <a:schemeClr val="bg2"/>
                      </a:solidFill>
                      <a:prstDash val="sysDot"/>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0" i="0" u="none" strike="noStrike" cap="none" normalizeH="0" baseline="0" dirty="0">
                          <a:ln>
                            <a:noFill/>
                          </a:ln>
                          <a:solidFill>
                            <a:srgbClr val="000000"/>
                          </a:solidFill>
                          <a:effectLst/>
                          <a:latin typeface="Arial" charset="0"/>
                        </a:rPr>
                        <a:t>18.2%</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rgbClr val="857363"/>
                      </a:solidFill>
                      <a:prstDash val="solid"/>
                      <a:round/>
                      <a:headEnd type="none" w="med" len="med"/>
                      <a:tailEnd type="none" w="med" len="med"/>
                    </a:lnT>
                    <a:lnB w="9525" cap="flat" cmpd="sng" algn="ctr">
                      <a:solidFill>
                        <a:schemeClr val="bg2"/>
                      </a:solidFill>
                      <a:prstDash val="sysDot"/>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0" i="0" u="none" strike="noStrike" cap="none" normalizeH="0" baseline="0" dirty="0">
                          <a:ln>
                            <a:noFill/>
                          </a:ln>
                          <a:solidFill>
                            <a:srgbClr val="000000"/>
                          </a:solidFill>
                          <a:effectLst/>
                          <a:latin typeface="Arial" charset="0"/>
                        </a:rPr>
                        <a:t>-0.9%</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rgbClr val="857363"/>
                      </a:solidFill>
                      <a:prstDash val="solid"/>
                      <a:round/>
                      <a:headEnd type="none" w="med" len="med"/>
                      <a:tailEnd type="none" w="med" len="med"/>
                    </a:lnT>
                    <a:lnB w="9525" cap="flat" cmpd="sng" algn="ctr">
                      <a:solidFill>
                        <a:schemeClr val="bg2"/>
                      </a:solidFill>
                      <a:prstDash val="sysDot"/>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0" i="0" u="none" strike="noStrike" cap="none" normalizeH="0" baseline="0" dirty="0">
                          <a:ln>
                            <a:noFill/>
                          </a:ln>
                          <a:solidFill>
                            <a:srgbClr val="000000"/>
                          </a:solidFill>
                          <a:effectLst/>
                          <a:latin typeface="Arial" charset="0"/>
                        </a:rPr>
                        <a:t>13.6%</a:t>
                      </a:r>
                    </a:p>
                  </a:txBody>
                  <a:tcPr marL="0" marR="0" marT="0" marB="0" anchor="ctr" horzOverflow="overflow">
                    <a:lnL w="9525" cap="flat" cmpd="sng" algn="ctr">
                      <a:solidFill>
                        <a:srgbClr val="817777"/>
                      </a:solidFill>
                      <a:prstDash val="sysDot"/>
                      <a:round/>
                      <a:headEnd type="none" w="med" len="med"/>
                      <a:tailEnd type="none" w="med" len="med"/>
                    </a:lnL>
                    <a:lnR>
                      <a:noFill/>
                    </a:lnR>
                    <a:lnT w="9525" cap="flat" cmpd="sng" algn="ctr">
                      <a:solidFill>
                        <a:srgbClr val="857363"/>
                      </a:solidFill>
                      <a:prstDash val="solid"/>
                      <a:round/>
                      <a:headEnd type="none" w="med" len="med"/>
                      <a:tailEnd type="none" w="med" len="med"/>
                    </a:lnT>
                    <a:lnB w="9525" cap="flat" cmpd="sng" algn="ctr">
                      <a:solidFill>
                        <a:schemeClr val="bg2"/>
                      </a:solidFill>
                      <a:prstDash val="sysDot"/>
                      <a:round/>
                      <a:headEnd type="none" w="med" len="med"/>
                      <a:tailEnd type="none" w="med" len="med"/>
                    </a:lnB>
                    <a:lnTlToBr>
                      <a:noFill/>
                    </a:lnTlToBr>
                    <a:lnBlToTr>
                      <a:noFill/>
                    </a:lnBlToTr>
                    <a:solidFill>
                      <a:schemeClr val="tx2">
                        <a:lumMod val="10000"/>
                        <a:lumOff val="90000"/>
                      </a:schemeClr>
                    </a:solidFill>
                  </a:tcPr>
                </a:tc>
                <a:extLst>
                  <a:ext uri="{0D108BD9-81ED-4DB2-BD59-A6C34878D82A}">
                    <a16:rowId xmlns:a16="http://schemas.microsoft.com/office/drawing/2014/main" val="10001"/>
                  </a:ext>
                </a:extLst>
              </a:tr>
              <a:tr h="303948">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600" b="0" i="0" u="none" strike="noStrike" cap="none" normalizeH="0" baseline="0" dirty="0">
                          <a:ln>
                            <a:noFill/>
                          </a:ln>
                          <a:solidFill>
                            <a:srgbClr val="000000"/>
                          </a:solidFill>
                          <a:effectLst/>
                          <a:latin typeface="Arial" charset="0"/>
                        </a:rPr>
                        <a:t>Income Contribution to Total Return</a:t>
                      </a:r>
                    </a:p>
                  </a:txBody>
                  <a:tcPr marL="34290" marR="0" marT="0" marB="0" anchor="ctr" horzOverflow="overflow">
                    <a:lnL>
                      <a:noFill/>
                    </a:lnL>
                    <a:lnR>
                      <a:noFill/>
                    </a:lnR>
                    <a:lnT w="9525" cap="flat" cmpd="sng" algn="ctr">
                      <a:solidFill>
                        <a:schemeClr val="bg2"/>
                      </a:solidFill>
                      <a:prstDash val="sysDot"/>
                      <a:round/>
                      <a:headEnd type="none" w="med" len="med"/>
                      <a:tailEnd type="none" w="med" len="med"/>
                    </a:lnT>
                    <a:lnB w="9525" cap="flat" cmpd="sng" algn="ctr">
                      <a:solidFill>
                        <a:schemeClr val="bg2"/>
                      </a:solidFill>
                      <a:prstDash val="solid"/>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1" i="0" u="none" strike="noStrike" cap="none" normalizeH="0" baseline="0" dirty="0">
                          <a:ln>
                            <a:noFill/>
                          </a:ln>
                          <a:solidFill>
                            <a:srgbClr val="000000"/>
                          </a:solidFill>
                          <a:effectLst/>
                          <a:latin typeface="Arial" charset="0"/>
                        </a:rPr>
                        <a:t>N/A</a:t>
                      </a:r>
                    </a:p>
                  </a:txBody>
                  <a:tcPr marL="0" marR="0" marT="0" marB="0" anchor="ctr" horzOverflow="overflow">
                    <a:lnL>
                      <a:noFill/>
                    </a:lnL>
                    <a:lnR w="9525" cap="flat" cmpd="sng" algn="ctr">
                      <a:solidFill>
                        <a:srgbClr val="817777"/>
                      </a:solidFill>
                      <a:prstDash val="sysDot"/>
                      <a:round/>
                      <a:headEnd type="none" w="med" len="med"/>
                      <a:tailEnd type="none" w="med" len="med"/>
                    </a:lnR>
                    <a:lnT w="9525" cap="flat" cmpd="sng" algn="ctr">
                      <a:solidFill>
                        <a:schemeClr val="bg2"/>
                      </a:solidFill>
                      <a:prstDash val="sysDot"/>
                      <a:round/>
                      <a:headEnd type="none" w="med" len="med"/>
                      <a:tailEnd type="none" w="med" len="med"/>
                    </a:lnT>
                    <a:lnB w="9525" cap="flat" cmpd="sng" algn="ctr">
                      <a:solidFill>
                        <a:schemeClr val="bg2"/>
                      </a:solidFill>
                      <a:prstDash val="solid"/>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1" i="0" u="none" strike="noStrike" cap="none" normalizeH="0" baseline="0" dirty="0">
                          <a:ln>
                            <a:noFill/>
                          </a:ln>
                          <a:solidFill>
                            <a:srgbClr val="000000"/>
                          </a:solidFill>
                          <a:effectLst/>
                          <a:latin typeface="Arial" charset="0"/>
                        </a:rPr>
                        <a:t>65%</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chemeClr val="bg2"/>
                      </a:solidFill>
                      <a:prstDash val="sysDot"/>
                      <a:round/>
                      <a:headEnd type="none" w="med" len="med"/>
                      <a:tailEnd type="none" w="med" len="med"/>
                    </a:lnT>
                    <a:lnB w="9525" cap="flat" cmpd="sng" algn="ctr">
                      <a:solidFill>
                        <a:schemeClr val="bg2"/>
                      </a:solidFill>
                      <a:prstDash val="solid"/>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1" i="0" u="none" strike="noStrike" cap="none" normalizeH="0" baseline="0" dirty="0">
                          <a:ln>
                            <a:noFill/>
                          </a:ln>
                          <a:solidFill>
                            <a:srgbClr val="000000"/>
                          </a:solidFill>
                          <a:effectLst/>
                          <a:latin typeface="Arial" charset="0"/>
                        </a:rPr>
                        <a:t>26%</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chemeClr val="bg2"/>
                      </a:solidFill>
                      <a:prstDash val="sysDot"/>
                      <a:round/>
                      <a:headEnd type="none" w="med" len="med"/>
                      <a:tailEnd type="none" w="med" len="med"/>
                    </a:lnT>
                    <a:lnB w="9525" cap="flat" cmpd="sng" algn="ctr">
                      <a:solidFill>
                        <a:schemeClr val="bg2"/>
                      </a:solidFill>
                      <a:prstDash val="solid"/>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1" i="0" u="none" strike="noStrike" cap="none" normalizeH="0" baseline="0" dirty="0">
                          <a:ln>
                            <a:noFill/>
                          </a:ln>
                          <a:solidFill>
                            <a:srgbClr val="000000"/>
                          </a:solidFill>
                          <a:effectLst/>
                          <a:latin typeface="Arial" charset="0"/>
                        </a:rPr>
                        <a:t>42%</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chemeClr val="bg2"/>
                      </a:solidFill>
                      <a:prstDash val="sysDot"/>
                      <a:round/>
                      <a:headEnd type="none" w="med" len="med"/>
                      <a:tailEnd type="none" w="med" len="med"/>
                    </a:lnT>
                    <a:lnB w="9525" cap="flat" cmpd="sng" algn="ctr">
                      <a:solidFill>
                        <a:schemeClr val="bg2"/>
                      </a:solidFill>
                      <a:prstDash val="solid"/>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1" i="0" u="none" strike="noStrike" cap="none" normalizeH="0" baseline="0" dirty="0">
                          <a:ln>
                            <a:noFill/>
                          </a:ln>
                          <a:solidFill>
                            <a:srgbClr val="000000"/>
                          </a:solidFill>
                          <a:effectLst/>
                          <a:latin typeface="Arial" charset="0"/>
                        </a:rPr>
                        <a:t>71%</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chemeClr val="bg2"/>
                      </a:solidFill>
                      <a:prstDash val="sysDot"/>
                      <a:round/>
                      <a:headEnd type="none" w="med" len="med"/>
                      <a:tailEnd type="none" w="med" len="med"/>
                    </a:lnT>
                    <a:lnB w="9525" cap="flat" cmpd="sng" algn="ctr">
                      <a:solidFill>
                        <a:schemeClr val="bg2"/>
                      </a:solidFill>
                      <a:prstDash val="solid"/>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1" i="0" u="none" strike="noStrike" cap="none" normalizeH="0" baseline="0" dirty="0">
                          <a:ln>
                            <a:noFill/>
                          </a:ln>
                          <a:solidFill>
                            <a:srgbClr val="000000"/>
                          </a:solidFill>
                          <a:effectLst/>
                          <a:latin typeface="Arial" charset="0"/>
                        </a:rPr>
                        <a:t>25%</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chemeClr val="bg2"/>
                      </a:solidFill>
                      <a:prstDash val="sysDot"/>
                      <a:round/>
                      <a:headEnd type="none" w="med" len="med"/>
                      <a:tailEnd type="none" w="med" len="med"/>
                    </a:lnT>
                    <a:lnB w="9525" cap="flat" cmpd="sng" algn="ctr">
                      <a:solidFill>
                        <a:schemeClr val="bg2"/>
                      </a:solidFill>
                      <a:prstDash val="solid"/>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1" i="0" u="none" strike="noStrike" cap="none" normalizeH="0" baseline="0" dirty="0">
                          <a:ln>
                            <a:noFill/>
                          </a:ln>
                          <a:solidFill>
                            <a:srgbClr val="000000"/>
                          </a:solidFill>
                          <a:effectLst/>
                          <a:latin typeface="Arial" charset="0"/>
                        </a:rPr>
                        <a:t>14%</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chemeClr val="bg2"/>
                      </a:solidFill>
                      <a:prstDash val="sysDot"/>
                      <a:round/>
                      <a:headEnd type="none" w="med" len="med"/>
                      <a:tailEnd type="none" w="med" len="med"/>
                    </a:lnT>
                    <a:lnB w="9525" cap="flat" cmpd="sng" algn="ctr">
                      <a:solidFill>
                        <a:schemeClr val="bg2"/>
                      </a:solidFill>
                      <a:prstDash val="solid"/>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1" i="0" u="none" strike="noStrike" cap="none" normalizeH="0" baseline="0" dirty="0">
                          <a:ln>
                            <a:noFill/>
                          </a:ln>
                          <a:solidFill>
                            <a:srgbClr val="000000"/>
                          </a:solidFill>
                          <a:effectLst/>
                          <a:latin typeface="Arial" charset="0"/>
                        </a:rPr>
                        <a:t>N/A</a:t>
                      </a:r>
                    </a:p>
                  </a:txBody>
                  <a:tcPr marL="0" marR="0" marT="0" marB="0" anchor="ctr" horzOverflow="overflow">
                    <a:lnL w="9525" cap="flat" cmpd="sng" algn="ctr">
                      <a:solidFill>
                        <a:srgbClr val="817777"/>
                      </a:solidFill>
                      <a:prstDash val="sysDot"/>
                      <a:round/>
                      <a:headEnd type="none" w="med" len="med"/>
                      <a:tailEnd type="none" w="med" len="med"/>
                    </a:lnL>
                    <a:lnR w="9525" cap="flat" cmpd="sng" algn="ctr">
                      <a:solidFill>
                        <a:srgbClr val="817777"/>
                      </a:solidFill>
                      <a:prstDash val="sysDot"/>
                      <a:round/>
                      <a:headEnd type="none" w="med" len="med"/>
                      <a:tailEnd type="none" w="med" len="med"/>
                    </a:lnR>
                    <a:lnT w="9525" cap="flat" cmpd="sng" algn="ctr">
                      <a:solidFill>
                        <a:schemeClr val="bg2"/>
                      </a:solidFill>
                      <a:prstDash val="sysDot"/>
                      <a:round/>
                      <a:headEnd type="none" w="med" len="med"/>
                      <a:tailEnd type="none" w="med" len="med"/>
                    </a:lnT>
                    <a:lnB w="9525" cap="flat" cmpd="sng" algn="ctr">
                      <a:solidFill>
                        <a:schemeClr val="bg2"/>
                      </a:solidFill>
                      <a:prstDash val="solid"/>
                      <a:round/>
                      <a:headEnd type="none" w="med" len="med"/>
                      <a:tailEnd type="none" w="med" len="med"/>
                    </a:lnB>
                    <a:lnTlToBr>
                      <a:noFill/>
                    </a:lnTlToBr>
                    <a:lnBlToTr>
                      <a:noFill/>
                    </a:lnBlToTr>
                    <a:solidFill>
                      <a:schemeClr val="tx2">
                        <a:lumMod val="10000"/>
                        <a:lumOff val="90000"/>
                      </a:schemeClr>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US" sz="600" b="1" i="0" u="none" strike="noStrike" cap="none" normalizeH="0" baseline="0" dirty="0">
                          <a:ln>
                            <a:noFill/>
                          </a:ln>
                          <a:solidFill>
                            <a:srgbClr val="000000"/>
                          </a:solidFill>
                          <a:effectLst/>
                          <a:latin typeface="Arial" charset="0"/>
                        </a:rPr>
                        <a:t>16%</a:t>
                      </a:r>
                    </a:p>
                  </a:txBody>
                  <a:tcPr marL="0" marR="0" marT="0" marB="0" anchor="ctr" horzOverflow="overflow">
                    <a:lnL w="9525" cap="flat" cmpd="sng" algn="ctr">
                      <a:solidFill>
                        <a:srgbClr val="817777"/>
                      </a:solidFill>
                      <a:prstDash val="sysDot"/>
                      <a:round/>
                      <a:headEnd type="none" w="med" len="med"/>
                      <a:tailEnd type="none" w="med" len="med"/>
                    </a:lnL>
                    <a:lnR>
                      <a:noFill/>
                    </a:lnR>
                    <a:lnT w="9525" cap="flat" cmpd="sng" algn="ctr">
                      <a:solidFill>
                        <a:schemeClr val="bg2"/>
                      </a:solidFill>
                      <a:prstDash val="sysDot"/>
                      <a:round/>
                      <a:headEnd type="none" w="med" len="med"/>
                      <a:tailEnd type="none" w="med" len="med"/>
                    </a:lnT>
                    <a:lnB w="9525" cap="flat" cmpd="sng" algn="ctr">
                      <a:solidFill>
                        <a:schemeClr val="bg2"/>
                      </a:solidFill>
                      <a:prstDash val="solid"/>
                      <a:round/>
                      <a:headEnd type="none" w="med" len="med"/>
                      <a:tailEnd type="none" w="med" len="med"/>
                    </a:lnB>
                    <a:lnTlToBr>
                      <a:noFill/>
                    </a:lnTlToBr>
                    <a:lnBlToTr>
                      <a:noFill/>
                    </a:lnBlToTr>
                    <a:solidFill>
                      <a:schemeClr val="tx2">
                        <a:lumMod val="10000"/>
                        <a:lumOff val="90000"/>
                      </a:schemeClr>
                    </a:solidFill>
                  </a:tcPr>
                </a:tc>
                <a:extLst>
                  <a:ext uri="{0D108BD9-81ED-4DB2-BD59-A6C34878D82A}">
                    <a16:rowId xmlns:a16="http://schemas.microsoft.com/office/drawing/2014/main" val="10002"/>
                  </a:ext>
                </a:extLst>
              </a:tr>
            </a:tbl>
          </a:graphicData>
        </a:graphic>
      </p:graphicFrame>
      <p:graphicFrame>
        <p:nvGraphicFramePr>
          <p:cNvPr id="9" name="Chart 8"/>
          <p:cNvGraphicFramePr>
            <a:graphicFrameLocks/>
          </p:cNvGraphicFramePr>
          <p:nvPr>
            <p:extLst>
              <p:ext uri="{D42A27DB-BD31-4B8C-83A1-F6EECF244321}">
                <p14:modId xmlns:p14="http://schemas.microsoft.com/office/powerpoint/2010/main" val="3707433575"/>
              </p:ext>
            </p:extLst>
          </p:nvPr>
        </p:nvGraphicFramePr>
        <p:xfrm>
          <a:off x="1576807" y="1126926"/>
          <a:ext cx="5990386" cy="288964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Table 9"/>
          <p:cNvGraphicFramePr>
            <a:graphicFrameLocks noGrp="1"/>
          </p:cNvGraphicFramePr>
          <p:nvPr>
            <p:extLst>
              <p:ext uri="{D42A27DB-BD31-4B8C-83A1-F6EECF244321}">
                <p14:modId xmlns:p14="http://schemas.microsoft.com/office/powerpoint/2010/main" val="3364882916"/>
              </p:ext>
            </p:extLst>
          </p:nvPr>
        </p:nvGraphicFramePr>
        <p:xfrm>
          <a:off x="6375050" y="1135161"/>
          <a:ext cx="2013073" cy="573868"/>
        </p:xfrm>
        <a:graphic>
          <a:graphicData uri="http://schemas.openxmlformats.org/drawingml/2006/table">
            <a:tbl>
              <a:tblPr firstRow="1" bandRow="1">
                <a:tableStyleId>{5C22544A-7EE6-4342-B048-85BDC9FD1C3A}</a:tableStyleId>
              </a:tblPr>
              <a:tblGrid>
                <a:gridCol w="1164520">
                  <a:extLst>
                    <a:ext uri="{9D8B030D-6E8A-4147-A177-3AD203B41FA5}">
                      <a16:colId xmlns:a16="http://schemas.microsoft.com/office/drawing/2014/main" val="20000"/>
                    </a:ext>
                  </a:extLst>
                </a:gridCol>
                <a:gridCol w="848553">
                  <a:extLst>
                    <a:ext uri="{9D8B030D-6E8A-4147-A177-3AD203B41FA5}">
                      <a16:colId xmlns:a16="http://schemas.microsoft.com/office/drawing/2014/main" val="20001"/>
                    </a:ext>
                  </a:extLst>
                </a:gridCol>
              </a:tblGrid>
              <a:tr h="143467">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600" b="1" dirty="0"/>
                        <a:t>S&amp;P 500 Annual Return Breakdown (1930–2019)</a:t>
                      </a:r>
                    </a:p>
                  </a:txBody>
                  <a:tcPr marL="68580" marR="6858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768692"/>
                    </a:solidFill>
                  </a:tcPr>
                </a:tc>
                <a:tc hMerge="1">
                  <a:txBody>
                    <a:bodyPr/>
                    <a:lstStyle/>
                    <a:p>
                      <a:endParaRPr lang="en-US" sz="800" dirty="0"/>
                    </a:p>
                  </a:txBody>
                  <a:tcPr/>
                </a:tc>
                <a:extLst>
                  <a:ext uri="{0D108BD9-81ED-4DB2-BD59-A6C34878D82A}">
                    <a16:rowId xmlns:a16="http://schemas.microsoft.com/office/drawing/2014/main" val="10000"/>
                  </a:ext>
                </a:extLst>
              </a:tr>
              <a:tr h="143467">
                <a:tc>
                  <a:txBody>
                    <a:bodyPr/>
                    <a:lstStyle/>
                    <a:p>
                      <a:r>
                        <a:rPr lang="en-US" sz="600" b="1" dirty="0">
                          <a:solidFill>
                            <a:srgbClr val="7A9B3D"/>
                          </a:solidFill>
                        </a:rPr>
                        <a:t>Price Appreciation:</a:t>
                      </a:r>
                    </a:p>
                  </a:txBody>
                  <a:tcPr marL="68580" marR="68580" marT="0" marB="0" anchor="ctr">
                    <a:lnL w="12700" cmpd="sng">
                      <a:noFill/>
                    </a:lnL>
                    <a:lnR w="12700" cmpd="sng">
                      <a:noFill/>
                    </a:lnR>
                    <a:lnT w="38100" cmpd="sng">
                      <a:noFill/>
                    </a:lnT>
                    <a:lnB w="9525" cap="flat" cmpd="sng" algn="ctr">
                      <a:solidFill>
                        <a:srgbClr val="857363"/>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600" b="0" dirty="0">
                          <a:solidFill>
                            <a:srgbClr val="7A9B3D"/>
                          </a:solidFill>
                        </a:rPr>
                        <a:t>5.7%</a:t>
                      </a:r>
                    </a:p>
                  </a:txBody>
                  <a:tcPr marL="68580" marR="68580" marT="0" marB="0" anchor="ctr">
                    <a:lnL w="12700" cmpd="sng">
                      <a:noFill/>
                    </a:lnL>
                    <a:lnR w="12700" cmpd="sng">
                      <a:noFill/>
                    </a:lnR>
                    <a:lnT w="38100" cmpd="sng">
                      <a:noFill/>
                    </a:lnT>
                    <a:lnB w="9525" cap="flat" cmpd="sng" algn="ctr">
                      <a:solidFill>
                        <a:srgbClr val="857363"/>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43467">
                <a:tc>
                  <a:txBody>
                    <a:bodyPr/>
                    <a:lstStyle/>
                    <a:p>
                      <a:r>
                        <a:rPr lang="en-US" sz="600" b="1" u="none" dirty="0">
                          <a:solidFill>
                            <a:srgbClr val="298FC2"/>
                          </a:solidFill>
                        </a:rPr>
                        <a:t>Dividends:</a:t>
                      </a:r>
                    </a:p>
                  </a:txBody>
                  <a:tcPr marL="68580" marR="68580" marT="0" marB="0" anchor="ctr">
                    <a:lnL w="12700" cmpd="sng">
                      <a:noFill/>
                    </a:lnL>
                    <a:lnR w="12700" cmpd="sng">
                      <a:noFill/>
                    </a:lnR>
                    <a:lnT w="9525" cap="flat" cmpd="sng" algn="ctr">
                      <a:solidFill>
                        <a:srgbClr val="857363"/>
                      </a:solidFill>
                      <a:prstDash val="sysDot"/>
                      <a:round/>
                      <a:headEnd type="none" w="med" len="med"/>
                      <a:tailEnd type="none" w="med" len="med"/>
                    </a:lnT>
                    <a:lnB w="9525" cap="flat" cmpd="sng" algn="ctr">
                      <a:solidFill>
                        <a:srgbClr val="857363"/>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r>
                        <a:rPr lang="en-US" sz="600" b="0" u="none" dirty="0">
                          <a:solidFill>
                            <a:srgbClr val="298FC2"/>
                          </a:solidFill>
                        </a:rPr>
                        <a:t>3.9%</a:t>
                      </a:r>
                    </a:p>
                  </a:txBody>
                  <a:tcPr marL="68580" marR="68580" marT="0" marB="0" anchor="ctr">
                    <a:lnL w="12700" cmpd="sng">
                      <a:noFill/>
                    </a:lnL>
                    <a:lnR w="12700" cmpd="sng">
                      <a:noFill/>
                    </a:lnR>
                    <a:lnT w="9525" cap="flat" cmpd="sng" algn="ctr">
                      <a:solidFill>
                        <a:srgbClr val="857363"/>
                      </a:solidFill>
                      <a:prstDash val="sysDot"/>
                      <a:round/>
                      <a:headEnd type="none" w="med" len="med"/>
                      <a:tailEnd type="none" w="med" len="med"/>
                    </a:lnT>
                    <a:lnB w="9525" cap="flat" cmpd="sng" algn="ctr">
                      <a:solidFill>
                        <a:srgbClr val="857363"/>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3467">
                <a:tc>
                  <a:txBody>
                    <a:bodyPr/>
                    <a:lstStyle/>
                    <a:p>
                      <a:r>
                        <a:rPr lang="en-US" sz="600" b="1" dirty="0">
                          <a:solidFill>
                            <a:srgbClr val="768692"/>
                          </a:solidFill>
                        </a:rPr>
                        <a:t>Annualized Total Return: </a:t>
                      </a:r>
                    </a:p>
                  </a:txBody>
                  <a:tcPr marL="68580" marR="68580" marT="0" marB="0" anchor="ctr">
                    <a:lnL w="12700" cmpd="sng">
                      <a:noFill/>
                    </a:lnL>
                    <a:lnR w="12700" cmpd="sng">
                      <a:noFill/>
                    </a:lnR>
                    <a:lnT w="9525" cap="flat" cmpd="sng" algn="ctr">
                      <a:solidFill>
                        <a:srgbClr val="857363"/>
                      </a:solidFill>
                      <a:prstDash val="sysDot"/>
                      <a:round/>
                      <a:headEnd type="none" w="med" len="med"/>
                      <a:tailEnd type="none" w="med" len="med"/>
                    </a:lnT>
                    <a:lnB w="9525" cap="flat" cmpd="sng" algn="ctr">
                      <a:solidFill>
                        <a:srgbClr val="857363"/>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600" b="0" dirty="0">
                          <a:solidFill>
                            <a:srgbClr val="768692"/>
                          </a:solidFill>
                        </a:rPr>
                        <a:t>9.8%</a:t>
                      </a:r>
                    </a:p>
                  </a:txBody>
                  <a:tcPr marL="68580" marR="68580" marT="0" marB="0" anchor="ctr">
                    <a:lnL w="12700" cmpd="sng">
                      <a:noFill/>
                    </a:lnL>
                    <a:lnR w="12700" cmpd="sng">
                      <a:noFill/>
                    </a:lnR>
                    <a:lnT w="9525" cap="flat" cmpd="sng" algn="ctr">
                      <a:solidFill>
                        <a:srgbClr val="857363"/>
                      </a:solidFill>
                      <a:prstDash val="sysDot"/>
                      <a:round/>
                      <a:headEnd type="none" w="med" len="med"/>
                      <a:tailEnd type="none" w="med" len="med"/>
                    </a:lnT>
                    <a:lnB w="9525" cap="flat" cmpd="sng" algn="ctr">
                      <a:solidFill>
                        <a:srgbClr val="85736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1" name="Rectangle 10"/>
          <p:cNvSpPr/>
          <p:nvPr/>
        </p:nvSpPr>
        <p:spPr>
          <a:xfrm>
            <a:off x="1504877" y="1174393"/>
            <a:ext cx="5736431" cy="392415"/>
          </a:xfrm>
          <a:prstGeom prst="rect">
            <a:avLst/>
          </a:prstGeom>
        </p:spPr>
        <p:txBody>
          <a:bodyPr wrap="square">
            <a:spAutoFit/>
          </a:bodyPr>
          <a:lstStyle/>
          <a:p>
            <a:pPr>
              <a:defRPr/>
            </a:pPr>
            <a:r>
              <a:rPr lang="en-US" sz="1050" b="1" dirty="0">
                <a:solidFill>
                  <a:srgbClr val="000000"/>
                </a:solidFill>
                <a:latin typeface="Arial"/>
                <a:ea typeface="Arial"/>
                <a:cs typeface="Arial"/>
              </a:rPr>
              <a:t>U.S. STOCK RETURNS BY DECADE </a:t>
            </a:r>
            <a:br>
              <a:rPr lang="en-US" sz="1050" b="1" dirty="0">
                <a:solidFill>
                  <a:srgbClr val="000000"/>
                </a:solidFill>
                <a:latin typeface="Arial"/>
                <a:ea typeface="Arial"/>
                <a:cs typeface="Arial"/>
              </a:rPr>
            </a:br>
            <a:r>
              <a:rPr lang="en-US" sz="900" b="1" dirty="0">
                <a:solidFill>
                  <a:srgbClr val="000000"/>
                </a:solidFill>
                <a:latin typeface="Arial"/>
                <a:ea typeface="Arial"/>
                <a:cs typeface="Arial"/>
              </a:rPr>
              <a:t>(1930–2019)</a:t>
            </a:r>
          </a:p>
        </p:txBody>
      </p:sp>
      <p:sp>
        <p:nvSpPr>
          <p:cNvPr id="15" name="Text Box 1347"/>
          <p:cNvSpPr txBox="1">
            <a:spLocks noChangeArrowheads="1"/>
          </p:cNvSpPr>
          <p:nvPr/>
        </p:nvSpPr>
        <p:spPr bwMode="auto">
          <a:xfrm>
            <a:off x="1383030" y="4543124"/>
            <a:ext cx="5253514" cy="302647"/>
          </a:xfrm>
          <a:prstGeom prst="rect">
            <a:avLst/>
          </a:prstGeom>
          <a:noFill/>
          <a:ln w="9525" algn="ctr">
            <a:noFill/>
            <a:miter lim="800000"/>
            <a:headEnd/>
            <a:tailEnd/>
          </a:ln>
        </p:spPr>
        <p:txBody>
          <a:bodyPr wrap="square" anchor="b" anchorCtr="0">
            <a:spAutoFit/>
          </a:bodyPr>
          <a:lstStyle/>
          <a:p>
            <a:pPr>
              <a:spcBef>
                <a:spcPts val="225"/>
              </a:spcBef>
            </a:pPr>
            <a:r>
              <a:rPr lang="en-US" sz="600" b="1" dirty="0">
                <a:solidFill>
                  <a:srgbClr val="000000"/>
                </a:solidFill>
              </a:rPr>
              <a:t>Over various decades, dividends have remained a fairly steady component of stocks’ total returns amid more highly volatile stock prices.</a:t>
            </a:r>
          </a:p>
          <a:p>
            <a:pPr>
              <a:spcBef>
                <a:spcPts val="225"/>
              </a:spcBef>
            </a:pPr>
            <a:r>
              <a:rPr lang="en-US" sz="600" dirty="0">
                <a:solidFill>
                  <a:srgbClr val="000000"/>
                </a:solidFill>
              </a:rPr>
              <a:t>Source: Fidelity Investments and Morningstar, as of 12/31/19.</a:t>
            </a:r>
          </a:p>
        </p:txBody>
      </p:sp>
      <p:sp>
        <p:nvSpPr>
          <p:cNvPr id="12" name="TextBox 11">
            <a:extLst>
              <a:ext uri="{FF2B5EF4-FFF2-40B4-BE49-F238E27FC236}">
                <a16:creationId xmlns:a16="http://schemas.microsoft.com/office/drawing/2014/main" id="{44423169-82F2-1B40-A3A2-91D02182735F}"/>
              </a:ext>
            </a:extLst>
          </p:cNvPr>
          <p:cNvSpPr txBox="1"/>
          <p:nvPr/>
        </p:nvSpPr>
        <p:spPr>
          <a:xfrm>
            <a:off x="1388910" y="4891258"/>
            <a:ext cx="2156360" cy="184666"/>
          </a:xfrm>
          <a:prstGeom prst="rect">
            <a:avLst/>
          </a:prstGeom>
          <a:noFill/>
        </p:spPr>
        <p:txBody>
          <a:bodyPr wrap="none" rtlCol="0">
            <a:spAutoFit/>
          </a:bodyPr>
          <a:lstStyle/>
          <a:p>
            <a:r>
              <a:rPr lang="en-US" sz="600" dirty="0"/>
              <a:t>For Institutional Investor Use Only – Not for Redistribution</a:t>
            </a:r>
          </a:p>
        </p:txBody>
      </p:sp>
    </p:spTree>
    <p:extLst>
      <p:ext uri="{BB962C8B-B14F-4D97-AF65-F5344CB8AC3E}">
        <p14:creationId xmlns:p14="http://schemas.microsoft.com/office/powerpoint/2010/main" val="321715217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432257" y="252999"/>
            <a:ext cx="8232775" cy="978408"/>
          </a:xfrm>
        </p:spPr>
        <p:txBody>
          <a:bodyPr/>
          <a:lstStyle/>
          <a:p>
            <a:r>
              <a:rPr lang="en-US" sz="2000" dirty="0"/>
              <a:t>Equity-Income Investing: On Its Own, Dividend Yield is a Mediocre Alpha Factor, Value Matters</a:t>
            </a:r>
          </a:p>
        </p:txBody>
      </p:sp>
      <p:sp>
        <p:nvSpPr>
          <p:cNvPr id="5" name="Slide Number Placeholder 4"/>
          <p:cNvSpPr>
            <a:spLocks noGrp="1"/>
          </p:cNvSpPr>
          <p:nvPr>
            <p:ph type="sldNum" sz="quarter" idx="14"/>
          </p:nvPr>
        </p:nvSpPr>
        <p:spPr bwMode="auto">
          <a:xfrm>
            <a:off x="0" y="6414505"/>
            <a:ext cx="437173"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marL="0" algn="r" defTabSz="914400" rtl="0" eaLnBrk="0" latinLnBrk="0" hangingPunct="0">
              <a:defRPr sz="800" b="1" kern="120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6474CC2-1230-4213-AD1A-4B2FEEABA7A1}" type="slidenum">
              <a:rPr lang="en-US" smtClean="0"/>
              <a:pPr>
                <a:defRPr/>
              </a:pPr>
              <a:t>41</a:t>
            </a:fld>
            <a:endParaRPr lang="en-US" dirty="0"/>
          </a:p>
        </p:txBody>
      </p:sp>
      <p:sp>
        <p:nvSpPr>
          <p:cNvPr id="9" name="Rectangle 8"/>
          <p:cNvSpPr/>
          <p:nvPr/>
        </p:nvSpPr>
        <p:spPr>
          <a:xfrm>
            <a:off x="1341561" y="1206177"/>
            <a:ext cx="3382840" cy="577081"/>
          </a:xfrm>
          <a:prstGeom prst="rect">
            <a:avLst/>
          </a:prstGeom>
        </p:spPr>
        <p:txBody>
          <a:bodyPr wrap="square">
            <a:spAutoFit/>
          </a:bodyPr>
          <a:lstStyle/>
          <a:p>
            <a:pPr algn="ctr"/>
            <a:r>
              <a:rPr lang="en-US" sz="1050" b="1" dirty="0">
                <a:solidFill>
                  <a:srgbClr val="000000"/>
                </a:solidFill>
                <a:latin typeface="Arial"/>
              </a:rPr>
              <a:t>PERFORMANCE OF TOP HALF*                       DIVIDEND YIELD</a:t>
            </a:r>
          </a:p>
          <a:p>
            <a:pPr algn="ctr"/>
            <a:r>
              <a:rPr lang="en-US" sz="1050" b="1" dirty="0">
                <a:solidFill>
                  <a:srgbClr val="000000"/>
                </a:solidFill>
                <a:latin typeface="Arial"/>
              </a:rPr>
              <a:t>12-MONTH EXCESS RETURN</a:t>
            </a:r>
          </a:p>
        </p:txBody>
      </p:sp>
      <p:sp>
        <p:nvSpPr>
          <p:cNvPr id="11" name="Rectangle 10"/>
          <p:cNvSpPr/>
          <p:nvPr/>
        </p:nvSpPr>
        <p:spPr>
          <a:xfrm>
            <a:off x="4863430" y="1125388"/>
            <a:ext cx="2721769" cy="738664"/>
          </a:xfrm>
          <a:prstGeom prst="rect">
            <a:avLst/>
          </a:prstGeom>
        </p:spPr>
        <p:txBody>
          <a:bodyPr wrap="square">
            <a:spAutoFit/>
          </a:bodyPr>
          <a:lstStyle/>
          <a:p>
            <a:pPr algn="ctr" eaLnBrk="0" hangingPunct="0">
              <a:defRPr/>
            </a:pPr>
            <a:r>
              <a:rPr lang="en-US" sz="1050" b="1" dirty="0">
                <a:solidFill>
                  <a:srgbClr val="000000"/>
                </a:solidFill>
                <a:latin typeface="Arial"/>
                <a:ea typeface="Arial"/>
                <a:cs typeface="Arial"/>
              </a:rPr>
              <a:t>VALUATION IMPACTS FORWARD PERFORMANCE OF HIGH DIVIDEND YIELD STOCKS</a:t>
            </a:r>
          </a:p>
          <a:p>
            <a:pPr algn="ctr" eaLnBrk="0" hangingPunct="0">
              <a:defRPr/>
            </a:pPr>
            <a:r>
              <a:rPr lang="en-US" sz="1050" b="1" dirty="0">
                <a:solidFill>
                  <a:srgbClr val="000000"/>
                </a:solidFill>
                <a:latin typeface="Arial"/>
                <a:ea typeface="Arial"/>
                <a:cs typeface="Arial"/>
              </a:rPr>
              <a:t>(1990–2019)</a:t>
            </a:r>
            <a:endParaRPr lang="en-US" sz="1050" b="1" i="1" dirty="0">
              <a:solidFill>
                <a:srgbClr val="000000"/>
              </a:solidFill>
              <a:latin typeface="Arial"/>
              <a:ea typeface="ＭＳ Ｐゴシック" charset="-128"/>
            </a:endParaRPr>
          </a:p>
        </p:txBody>
      </p:sp>
      <p:graphicFrame>
        <p:nvGraphicFramePr>
          <p:cNvPr id="15" name="Chart 14"/>
          <p:cNvGraphicFramePr>
            <a:graphicFrameLocks/>
          </p:cNvGraphicFramePr>
          <p:nvPr>
            <p:extLst>
              <p:ext uri="{D42A27DB-BD31-4B8C-83A1-F6EECF244321}">
                <p14:modId xmlns:p14="http://schemas.microsoft.com/office/powerpoint/2010/main" val="2539126419"/>
              </p:ext>
            </p:extLst>
          </p:nvPr>
        </p:nvGraphicFramePr>
        <p:xfrm>
          <a:off x="4724400" y="2038984"/>
          <a:ext cx="3096542" cy="205168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a:graphicFrameLocks/>
          </p:cNvGraphicFramePr>
          <p:nvPr>
            <p:extLst>
              <p:ext uri="{D42A27DB-BD31-4B8C-83A1-F6EECF244321}">
                <p14:modId xmlns:p14="http://schemas.microsoft.com/office/powerpoint/2010/main" val="4123480512"/>
              </p:ext>
            </p:extLst>
          </p:nvPr>
        </p:nvGraphicFramePr>
        <p:xfrm>
          <a:off x="1388710" y="1840967"/>
          <a:ext cx="3335691" cy="2156834"/>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 Box 1347"/>
          <p:cNvSpPr txBox="1">
            <a:spLocks noChangeArrowheads="1"/>
          </p:cNvSpPr>
          <p:nvPr/>
        </p:nvSpPr>
        <p:spPr bwMode="auto">
          <a:xfrm>
            <a:off x="1383031" y="4543124"/>
            <a:ext cx="5339239" cy="302647"/>
          </a:xfrm>
          <a:prstGeom prst="rect">
            <a:avLst/>
          </a:prstGeom>
          <a:noFill/>
          <a:ln w="9525" algn="ctr">
            <a:noFill/>
            <a:miter lim="800000"/>
            <a:headEnd/>
            <a:tailEnd/>
          </a:ln>
        </p:spPr>
        <p:txBody>
          <a:bodyPr wrap="square" anchor="b" anchorCtr="0">
            <a:spAutoFit/>
          </a:bodyPr>
          <a:lstStyle/>
          <a:p>
            <a:pPr>
              <a:spcBef>
                <a:spcPts val="225"/>
              </a:spcBef>
            </a:pPr>
            <a:r>
              <a:rPr lang="en-US" sz="600" dirty="0">
                <a:solidFill>
                  <a:srgbClr val="000000"/>
                </a:solidFill>
                <a:latin typeface="Arial"/>
              </a:rPr>
              <a:t>*The “Top Half” refers to Russell 1000</a:t>
            </a:r>
            <a:r>
              <a:rPr lang="en-US" sz="600" baseline="30000" dirty="0">
                <a:solidFill>
                  <a:srgbClr val="000000"/>
                </a:solidFill>
                <a:latin typeface="Arial"/>
              </a:rPr>
              <a:t>®</a:t>
            </a:r>
            <a:r>
              <a:rPr lang="en-US" sz="600" dirty="0">
                <a:solidFill>
                  <a:srgbClr val="000000"/>
                </a:solidFill>
                <a:latin typeface="Arial"/>
              </a:rPr>
              <a:t> stocks that had a dividend yield ranking in the top 50% of stocks that paid a dividend.</a:t>
            </a:r>
          </a:p>
          <a:p>
            <a:pPr>
              <a:spcBef>
                <a:spcPts val="225"/>
              </a:spcBef>
            </a:pPr>
            <a:r>
              <a:rPr lang="en-US" sz="600" dirty="0">
                <a:solidFill>
                  <a:srgbClr val="000000"/>
                </a:solidFill>
                <a:latin typeface="Arial"/>
              </a:rPr>
              <a:t>Source: Fidelity Investments and FactSet, as of 12/31/19.</a:t>
            </a:r>
          </a:p>
        </p:txBody>
      </p:sp>
      <p:sp>
        <p:nvSpPr>
          <p:cNvPr id="13" name="TextBox 12">
            <a:extLst>
              <a:ext uri="{FF2B5EF4-FFF2-40B4-BE49-F238E27FC236}">
                <a16:creationId xmlns:a16="http://schemas.microsoft.com/office/drawing/2014/main" id="{2D881BDD-AEAC-6A4A-B38A-1A84A58D2A4B}"/>
              </a:ext>
            </a:extLst>
          </p:cNvPr>
          <p:cNvSpPr txBox="1"/>
          <p:nvPr/>
        </p:nvSpPr>
        <p:spPr>
          <a:xfrm>
            <a:off x="1388910" y="4891258"/>
            <a:ext cx="2156360" cy="184666"/>
          </a:xfrm>
          <a:prstGeom prst="rect">
            <a:avLst/>
          </a:prstGeom>
          <a:noFill/>
        </p:spPr>
        <p:txBody>
          <a:bodyPr wrap="none" rtlCol="0">
            <a:spAutoFit/>
          </a:bodyPr>
          <a:lstStyle/>
          <a:p>
            <a:r>
              <a:rPr lang="en-US" sz="600" dirty="0"/>
              <a:t>For Institutional Investor Use Only – Not for Redistribution</a:t>
            </a:r>
          </a:p>
        </p:txBody>
      </p:sp>
    </p:spTree>
    <p:extLst>
      <p:ext uri="{BB962C8B-B14F-4D97-AF65-F5344CB8AC3E}">
        <p14:creationId xmlns:p14="http://schemas.microsoft.com/office/powerpoint/2010/main" val="11230908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18"/>
          <p:cNvSpPr>
            <a:spLocks noChangeArrowheads="1"/>
          </p:cNvSpPr>
          <p:nvPr/>
        </p:nvSpPr>
        <p:spPr bwMode="auto">
          <a:xfrm>
            <a:off x="1940969" y="3420306"/>
            <a:ext cx="5262062" cy="74864"/>
          </a:xfrm>
          <a:prstGeom prst="rect">
            <a:avLst/>
          </a:prstGeom>
          <a:solidFill>
            <a:srgbClr val="768692"/>
          </a:solidFill>
          <a:ln w="9525" algn="ctr">
            <a:noFill/>
            <a:round/>
            <a:headEnd/>
            <a:tailEnd/>
          </a:ln>
          <a:effectLst/>
        </p:spPr>
        <p:txBody>
          <a:bodyPr anchor="ctr"/>
          <a:lstStyle/>
          <a:p>
            <a:pPr eaLnBrk="0" hangingPunct="0"/>
            <a:endParaRPr lang="en-US" sz="1400" b="1" dirty="0">
              <a:solidFill>
                <a:srgbClr val="FFFFFF"/>
              </a:solidFill>
              <a:latin typeface="Arial"/>
            </a:endParaRPr>
          </a:p>
        </p:txBody>
      </p:sp>
      <p:sp>
        <p:nvSpPr>
          <p:cNvPr id="22" name="Rectangle 18"/>
          <p:cNvSpPr>
            <a:spLocks noChangeArrowheads="1"/>
          </p:cNvSpPr>
          <p:nvPr/>
        </p:nvSpPr>
        <p:spPr bwMode="auto">
          <a:xfrm>
            <a:off x="1942995" y="3366189"/>
            <a:ext cx="5260910" cy="54117"/>
          </a:xfrm>
          <a:prstGeom prst="rect">
            <a:avLst/>
          </a:prstGeom>
          <a:solidFill>
            <a:srgbClr val="C8CFD3"/>
          </a:solidFill>
          <a:ln w="9525" algn="ctr">
            <a:noFill/>
            <a:round/>
            <a:headEnd/>
            <a:tailEnd/>
          </a:ln>
          <a:effectLst/>
        </p:spPr>
        <p:txBody>
          <a:bodyPr anchor="ctr"/>
          <a:lstStyle/>
          <a:p>
            <a:pPr eaLnBrk="0" hangingPunct="0"/>
            <a:endParaRPr lang="en-US" sz="1400" b="1" dirty="0">
              <a:solidFill>
                <a:srgbClr val="FFFFFF"/>
              </a:solidFill>
              <a:latin typeface="Arial"/>
            </a:endParaRPr>
          </a:p>
        </p:txBody>
      </p:sp>
      <p:sp>
        <p:nvSpPr>
          <p:cNvPr id="2" name="Title 1"/>
          <p:cNvSpPr>
            <a:spLocks noGrp="1"/>
          </p:cNvSpPr>
          <p:nvPr>
            <p:ph type="title"/>
          </p:nvPr>
        </p:nvSpPr>
        <p:spPr>
          <a:xfrm>
            <a:off x="461754" y="80493"/>
            <a:ext cx="8232775" cy="1605917"/>
          </a:xfrm>
        </p:spPr>
        <p:txBody>
          <a:bodyPr/>
          <a:lstStyle/>
          <a:p>
            <a:r>
              <a:rPr lang="en-US" sz="2000" dirty="0"/>
              <a:t>My Investment Philosophy</a:t>
            </a:r>
          </a:p>
        </p:txBody>
      </p:sp>
      <p:sp>
        <p:nvSpPr>
          <p:cNvPr id="5" name="Slide Number Placeholder 4"/>
          <p:cNvSpPr>
            <a:spLocks noGrp="1"/>
          </p:cNvSpPr>
          <p:nvPr>
            <p:ph type="sldNum" sz="quarter" idx="14"/>
          </p:nvPr>
        </p:nvSpPr>
        <p:spPr bwMode="auto">
          <a:xfrm>
            <a:off x="0" y="6414505"/>
            <a:ext cx="437173"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marL="0" algn="r" defTabSz="914400" rtl="0" eaLnBrk="0" latinLnBrk="0" hangingPunct="0">
              <a:defRPr sz="800" b="1" kern="120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6474CC2-1230-4213-AD1A-4B2FEEABA7A1}" type="slidenum">
              <a:rPr lang="en-US" smtClean="0"/>
              <a:pPr>
                <a:defRPr/>
              </a:pPr>
              <a:t>42</a:t>
            </a:fld>
            <a:endParaRPr lang="en-US" dirty="0"/>
          </a:p>
        </p:txBody>
      </p:sp>
      <p:sp>
        <p:nvSpPr>
          <p:cNvPr id="6" name="Rectangle 4"/>
          <p:cNvSpPr>
            <a:spLocks noChangeArrowheads="1"/>
          </p:cNvSpPr>
          <p:nvPr/>
        </p:nvSpPr>
        <p:spPr bwMode="auto">
          <a:xfrm rot="16200000" flipH="1">
            <a:off x="1964531" y="2228866"/>
            <a:ext cx="171450" cy="171450"/>
          </a:xfrm>
          <a:prstGeom prst="rect">
            <a:avLst/>
          </a:prstGeom>
          <a:solidFill>
            <a:srgbClr val="298FC2"/>
          </a:solidFill>
          <a:ln w="9525" algn="ctr">
            <a:solidFill>
              <a:schemeClr val="bg1"/>
            </a:solidFill>
            <a:miter lim="800000"/>
            <a:headEnd/>
            <a:tailEnd/>
          </a:ln>
        </p:spPr>
        <p:txBody>
          <a:bodyPr vert="eaVert" anchor="ctr"/>
          <a:lstStyle/>
          <a:p>
            <a:pPr algn="ctr" eaLnBrk="0" hangingPunct="0"/>
            <a:r>
              <a:rPr lang="en-US" sz="1400" dirty="0">
                <a:solidFill>
                  <a:srgbClr val="FFFFFF"/>
                </a:solidFill>
                <a:latin typeface="Arial"/>
                <a:ea typeface="MS PGothic"/>
                <a:cs typeface="MS PGothic"/>
              </a:rPr>
              <a:t>1</a:t>
            </a:r>
          </a:p>
        </p:txBody>
      </p:sp>
      <p:sp>
        <p:nvSpPr>
          <p:cNvPr id="7" name="Rectangle 6"/>
          <p:cNvSpPr>
            <a:spLocks noChangeArrowheads="1"/>
          </p:cNvSpPr>
          <p:nvPr/>
        </p:nvSpPr>
        <p:spPr bwMode="auto">
          <a:xfrm>
            <a:off x="1921534" y="2389289"/>
            <a:ext cx="1786562" cy="738664"/>
          </a:xfrm>
          <a:prstGeom prst="rect">
            <a:avLst/>
          </a:prstGeom>
          <a:noFill/>
          <a:ln w="9525" algn="ctr">
            <a:noFill/>
            <a:miter lim="800000"/>
            <a:headEnd/>
            <a:tailEnd/>
          </a:ln>
        </p:spPr>
        <p:txBody>
          <a:bodyPr wrap="square">
            <a:spAutoFit/>
          </a:bodyPr>
          <a:lstStyle/>
          <a:p>
            <a:pPr eaLnBrk="0" hangingPunct="0">
              <a:buClr>
                <a:srgbClr val="4C5F6C"/>
              </a:buClr>
            </a:pPr>
            <a:r>
              <a:rPr lang="en-US" sz="1400" dirty="0">
                <a:solidFill>
                  <a:srgbClr val="298FC2"/>
                </a:solidFill>
                <a:latin typeface="Arial"/>
                <a:ea typeface="MS PGothic"/>
                <a:cs typeface="MS PGothic"/>
              </a:rPr>
              <a:t>Value is the best alpha factor over time</a:t>
            </a:r>
          </a:p>
        </p:txBody>
      </p:sp>
      <p:sp>
        <p:nvSpPr>
          <p:cNvPr id="8" name="Rectangle 7"/>
          <p:cNvSpPr>
            <a:spLocks noChangeArrowheads="1"/>
          </p:cNvSpPr>
          <p:nvPr/>
        </p:nvSpPr>
        <p:spPr bwMode="auto">
          <a:xfrm>
            <a:off x="3786118" y="2389289"/>
            <a:ext cx="1661166" cy="738664"/>
          </a:xfrm>
          <a:prstGeom prst="rect">
            <a:avLst/>
          </a:prstGeom>
          <a:noFill/>
          <a:ln w="9525" algn="ctr">
            <a:noFill/>
            <a:miter lim="800000"/>
            <a:headEnd/>
            <a:tailEnd/>
          </a:ln>
        </p:spPr>
        <p:txBody>
          <a:bodyPr wrap="square">
            <a:spAutoFit/>
          </a:bodyPr>
          <a:lstStyle/>
          <a:p>
            <a:pPr eaLnBrk="0" hangingPunct="0">
              <a:buClr>
                <a:srgbClr val="4C5F6C"/>
              </a:buClr>
            </a:pPr>
            <a:r>
              <a:rPr lang="en-US" sz="1400" dirty="0">
                <a:solidFill>
                  <a:srgbClr val="7A9A3D"/>
                </a:solidFill>
                <a:latin typeface="Arial"/>
                <a:ea typeface="MS PGothic"/>
                <a:cs typeface="MS PGothic"/>
              </a:rPr>
              <a:t>Quality enhances downside protection</a:t>
            </a:r>
          </a:p>
        </p:txBody>
      </p:sp>
      <p:sp>
        <p:nvSpPr>
          <p:cNvPr id="9" name="Rectangle 16"/>
          <p:cNvSpPr>
            <a:spLocks noChangeArrowheads="1"/>
          </p:cNvSpPr>
          <p:nvPr/>
        </p:nvSpPr>
        <p:spPr bwMode="auto">
          <a:xfrm rot="16200000" flipH="1">
            <a:off x="5554162" y="2228866"/>
            <a:ext cx="171450" cy="171450"/>
          </a:xfrm>
          <a:prstGeom prst="rect">
            <a:avLst/>
          </a:prstGeom>
          <a:solidFill>
            <a:srgbClr val="009681"/>
          </a:solidFill>
          <a:ln w="9525" algn="ctr">
            <a:solidFill>
              <a:schemeClr val="bg1"/>
            </a:solidFill>
            <a:miter lim="800000"/>
            <a:headEnd/>
            <a:tailEnd/>
          </a:ln>
        </p:spPr>
        <p:txBody>
          <a:bodyPr vert="eaVert" anchor="ctr"/>
          <a:lstStyle/>
          <a:p>
            <a:pPr algn="ctr" eaLnBrk="0" hangingPunct="0"/>
            <a:r>
              <a:rPr lang="en-US" sz="1400" dirty="0">
                <a:solidFill>
                  <a:srgbClr val="FFFFFF"/>
                </a:solidFill>
                <a:latin typeface="Arial"/>
                <a:ea typeface="MS PGothic"/>
                <a:cs typeface="MS PGothic"/>
              </a:rPr>
              <a:t>3</a:t>
            </a:r>
          </a:p>
        </p:txBody>
      </p:sp>
      <p:sp>
        <p:nvSpPr>
          <p:cNvPr id="10" name="Rectangle 17"/>
          <p:cNvSpPr>
            <a:spLocks noChangeArrowheads="1"/>
          </p:cNvSpPr>
          <p:nvPr/>
        </p:nvSpPr>
        <p:spPr bwMode="auto">
          <a:xfrm rot="16200000" flipH="1">
            <a:off x="3828104" y="2228866"/>
            <a:ext cx="171450" cy="171450"/>
          </a:xfrm>
          <a:prstGeom prst="rect">
            <a:avLst/>
          </a:prstGeom>
          <a:solidFill>
            <a:srgbClr val="7A9B3D"/>
          </a:solidFill>
          <a:ln w="9525" algn="ctr">
            <a:solidFill>
              <a:schemeClr val="bg1"/>
            </a:solidFill>
            <a:miter lim="800000"/>
            <a:headEnd/>
            <a:tailEnd/>
          </a:ln>
        </p:spPr>
        <p:txBody>
          <a:bodyPr vert="eaVert" anchor="ctr"/>
          <a:lstStyle/>
          <a:p>
            <a:pPr algn="ctr" eaLnBrk="0" hangingPunct="0"/>
            <a:r>
              <a:rPr lang="en-US" sz="1400" dirty="0">
                <a:solidFill>
                  <a:srgbClr val="FFFFFF"/>
                </a:solidFill>
                <a:latin typeface="Arial"/>
                <a:ea typeface="MS PGothic"/>
                <a:cs typeface="MS PGothic"/>
              </a:rPr>
              <a:t>2</a:t>
            </a:r>
          </a:p>
        </p:txBody>
      </p:sp>
      <p:cxnSp>
        <p:nvCxnSpPr>
          <p:cNvPr id="11" name="Straight Connector 10"/>
          <p:cNvCxnSpPr/>
          <p:nvPr/>
        </p:nvCxnSpPr>
        <p:spPr bwMode="auto">
          <a:xfrm>
            <a:off x="1940906" y="3373419"/>
            <a:ext cx="1783080" cy="0"/>
          </a:xfrm>
          <a:prstGeom prst="line">
            <a:avLst/>
          </a:prstGeom>
          <a:solidFill>
            <a:schemeClr val="hlink"/>
          </a:solidFill>
          <a:ln w="25400" cap="flat" cmpd="sng" algn="ctr">
            <a:solidFill>
              <a:srgbClr val="298FC2"/>
            </a:solidFill>
            <a:prstDash val="solid"/>
            <a:round/>
            <a:headEnd type="none" w="med" len="med"/>
            <a:tailEnd type="none" w="med" len="med"/>
          </a:ln>
          <a:effectLst/>
        </p:spPr>
      </p:cxnSp>
      <p:cxnSp>
        <p:nvCxnSpPr>
          <p:cNvPr id="12" name="Straight Connector 11"/>
          <p:cNvCxnSpPr/>
          <p:nvPr/>
        </p:nvCxnSpPr>
        <p:spPr bwMode="auto">
          <a:xfrm>
            <a:off x="3743182" y="3373419"/>
            <a:ext cx="1730966" cy="0"/>
          </a:xfrm>
          <a:prstGeom prst="line">
            <a:avLst/>
          </a:prstGeom>
          <a:solidFill>
            <a:schemeClr val="hlink"/>
          </a:solidFill>
          <a:ln w="25400" cap="flat" cmpd="sng" algn="ctr">
            <a:solidFill>
              <a:srgbClr val="7A9B3D"/>
            </a:solidFill>
            <a:prstDash val="solid"/>
            <a:round/>
            <a:headEnd type="none" w="med" len="med"/>
            <a:tailEnd type="none" w="med" len="med"/>
          </a:ln>
          <a:effectLst/>
        </p:spPr>
      </p:cxnSp>
      <p:cxnSp>
        <p:nvCxnSpPr>
          <p:cNvPr id="13" name="Straight Connector 12"/>
          <p:cNvCxnSpPr/>
          <p:nvPr/>
        </p:nvCxnSpPr>
        <p:spPr bwMode="auto">
          <a:xfrm>
            <a:off x="1899506" y="2223500"/>
            <a:ext cx="5259979" cy="0"/>
          </a:xfrm>
          <a:prstGeom prst="line">
            <a:avLst/>
          </a:prstGeom>
          <a:solidFill>
            <a:schemeClr val="hlink"/>
          </a:solidFill>
          <a:ln w="9525" cap="flat" cmpd="sng" algn="ctr">
            <a:solidFill>
              <a:srgbClr val="4C5F6C"/>
            </a:solidFill>
            <a:prstDash val="solid"/>
            <a:round/>
            <a:headEnd type="none" w="med" len="med"/>
            <a:tailEnd type="none" w="med" len="med"/>
          </a:ln>
          <a:effectLst/>
        </p:spPr>
      </p:cxnSp>
      <p:cxnSp>
        <p:nvCxnSpPr>
          <p:cNvPr id="14" name="Straight Connector 13"/>
          <p:cNvCxnSpPr/>
          <p:nvPr/>
        </p:nvCxnSpPr>
        <p:spPr bwMode="auto">
          <a:xfrm>
            <a:off x="1899499" y="2226649"/>
            <a:ext cx="0" cy="173338"/>
          </a:xfrm>
          <a:prstGeom prst="line">
            <a:avLst/>
          </a:prstGeom>
          <a:solidFill>
            <a:schemeClr val="hlink"/>
          </a:solidFill>
          <a:ln w="9525" cap="flat" cmpd="sng" algn="ctr">
            <a:solidFill>
              <a:srgbClr val="4C5F6C"/>
            </a:solidFill>
            <a:prstDash val="solid"/>
            <a:round/>
            <a:headEnd type="none" w="med" len="med"/>
            <a:tailEnd type="none" w="med" len="med"/>
          </a:ln>
          <a:effectLst/>
        </p:spPr>
      </p:cxnSp>
      <p:cxnSp>
        <p:nvCxnSpPr>
          <p:cNvPr id="15" name="Straight Connector 14"/>
          <p:cNvCxnSpPr/>
          <p:nvPr/>
        </p:nvCxnSpPr>
        <p:spPr bwMode="auto">
          <a:xfrm>
            <a:off x="3764483" y="2226649"/>
            <a:ext cx="0" cy="173338"/>
          </a:xfrm>
          <a:prstGeom prst="line">
            <a:avLst/>
          </a:prstGeom>
          <a:solidFill>
            <a:schemeClr val="hlink"/>
          </a:solidFill>
          <a:ln w="9525" cap="flat" cmpd="sng" algn="ctr">
            <a:solidFill>
              <a:srgbClr val="4C5F6C"/>
            </a:solidFill>
            <a:prstDash val="solid"/>
            <a:round/>
            <a:headEnd type="none" w="med" len="med"/>
            <a:tailEnd type="none" w="med" len="med"/>
          </a:ln>
          <a:effectLst/>
        </p:spPr>
      </p:cxnSp>
      <p:cxnSp>
        <p:nvCxnSpPr>
          <p:cNvPr id="16" name="Straight Connector 15"/>
          <p:cNvCxnSpPr/>
          <p:nvPr/>
        </p:nvCxnSpPr>
        <p:spPr bwMode="auto">
          <a:xfrm>
            <a:off x="7165278" y="2226649"/>
            <a:ext cx="0" cy="173338"/>
          </a:xfrm>
          <a:prstGeom prst="line">
            <a:avLst/>
          </a:prstGeom>
          <a:solidFill>
            <a:schemeClr val="hlink"/>
          </a:solidFill>
          <a:ln w="9525" cap="flat" cmpd="sng" algn="ctr">
            <a:solidFill>
              <a:srgbClr val="4C5F6C"/>
            </a:solidFill>
            <a:prstDash val="solid"/>
            <a:round/>
            <a:headEnd type="none" w="med" len="med"/>
            <a:tailEnd type="none" w="med" len="med"/>
          </a:ln>
          <a:effectLst/>
        </p:spPr>
      </p:cxnSp>
      <p:cxnSp>
        <p:nvCxnSpPr>
          <p:cNvPr id="17" name="Straight Connector 16"/>
          <p:cNvCxnSpPr/>
          <p:nvPr/>
        </p:nvCxnSpPr>
        <p:spPr bwMode="auto">
          <a:xfrm>
            <a:off x="3728386" y="1879170"/>
            <a:ext cx="0" cy="1782219"/>
          </a:xfrm>
          <a:prstGeom prst="line">
            <a:avLst/>
          </a:prstGeom>
          <a:solidFill>
            <a:schemeClr val="hlink"/>
          </a:solidFill>
          <a:ln w="76200" cap="flat" cmpd="sng" algn="ctr">
            <a:solidFill>
              <a:schemeClr val="bg1"/>
            </a:solidFill>
            <a:prstDash val="solid"/>
            <a:round/>
            <a:headEnd type="none" w="med" len="med"/>
            <a:tailEnd type="none" w="med" len="med"/>
          </a:ln>
          <a:effectLst/>
        </p:spPr>
      </p:cxnSp>
      <p:cxnSp>
        <p:nvCxnSpPr>
          <p:cNvPr id="18" name="Straight Connector 17"/>
          <p:cNvCxnSpPr/>
          <p:nvPr/>
        </p:nvCxnSpPr>
        <p:spPr bwMode="auto">
          <a:xfrm>
            <a:off x="5492311" y="2226649"/>
            <a:ext cx="0" cy="173338"/>
          </a:xfrm>
          <a:prstGeom prst="line">
            <a:avLst/>
          </a:prstGeom>
          <a:solidFill>
            <a:schemeClr val="hlink"/>
          </a:solidFill>
          <a:ln w="9525" cap="flat" cmpd="sng" algn="ctr">
            <a:solidFill>
              <a:srgbClr val="4C5F6C"/>
            </a:solidFill>
            <a:prstDash val="solid"/>
            <a:round/>
            <a:headEnd type="none" w="med" len="med"/>
            <a:tailEnd type="none" w="med" len="med"/>
          </a:ln>
          <a:effectLst/>
        </p:spPr>
      </p:cxnSp>
      <p:cxnSp>
        <p:nvCxnSpPr>
          <p:cNvPr id="19" name="Straight Connector 18"/>
          <p:cNvCxnSpPr/>
          <p:nvPr/>
        </p:nvCxnSpPr>
        <p:spPr bwMode="auto">
          <a:xfrm>
            <a:off x="5499326" y="3370317"/>
            <a:ext cx="1701712" cy="0"/>
          </a:xfrm>
          <a:prstGeom prst="line">
            <a:avLst/>
          </a:prstGeom>
          <a:solidFill>
            <a:schemeClr val="hlink"/>
          </a:solidFill>
          <a:ln w="25400" cap="flat" cmpd="sng" algn="ctr">
            <a:solidFill>
              <a:srgbClr val="009681"/>
            </a:solidFill>
            <a:prstDash val="solid"/>
            <a:round/>
            <a:headEnd type="none" w="med" len="med"/>
            <a:tailEnd type="none" w="med" len="med"/>
          </a:ln>
          <a:effectLst/>
        </p:spPr>
      </p:cxnSp>
      <p:cxnSp>
        <p:nvCxnSpPr>
          <p:cNvPr id="20" name="Straight Connector 19"/>
          <p:cNvCxnSpPr/>
          <p:nvPr/>
        </p:nvCxnSpPr>
        <p:spPr bwMode="auto">
          <a:xfrm>
            <a:off x="5463885" y="1879170"/>
            <a:ext cx="0" cy="1716468"/>
          </a:xfrm>
          <a:prstGeom prst="line">
            <a:avLst/>
          </a:prstGeom>
          <a:solidFill>
            <a:schemeClr val="hlink"/>
          </a:solidFill>
          <a:ln w="76200" cap="flat" cmpd="sng" algn="ctr">
            <a:solidFill>
              <a:schemeClr val="bg1"/>
            </a:solidFill>
            <a:prstDash val="solid"/>
            <a:round/>
            <a:headEnd type="none" w="med" len="med"/>
            <a:tailEnd type="none" w="med" len="med"/>
          </a:ln>
          <a:effectLst/>
        </p:spPr>
      </p:cxnSp>
      <p:sp>
        <p:nvSpPr>
          <p:cNvPr id="21" name="Rectangle 14"/>
          <p:cNvSpPr>
            <a:spLocks noChangeArrowheads="1"/>
          </p:cNvSpPr>
          <p:nvPr/>
        </p:nvSpPr>
        <p:spPr bwMode="auto">
          <a:xfrm>
            <a:off x="5498325" y="2389288"/>
            <a:ext cx="1715580" cy="1169551"/>
          </a:xfrm>
          <a:prstGeom prst="rect">
            <a:avLst/>
          </a:prstGeom>
          <a:noFill/>
          <a:ln w="9525" algn="ctr">
            <a:noFill/>
            <a:miter lim="800000"/>
            <a:headEnd/>
            <a:tailEnd/>
          </a:ln>
        </p:spPr>
        <p:txBody>
          <a:bodyPr wrap="square">
            <a:spAutoFit/>
          </a:bodyPr>
          <a:lstStyle/>
          <a:p>
            <a:pPr eaLnBrk="0" hangingPunct="0">
              <a:buClr>
                <a:srgbClr val="4C5F6C"/>
              </a:buClr>
            </a:pPr>
            <a:r>
              <a:rPr lang="en-US" sz="1400" dirty="0">
                <a:solidFill>
                  <a:srgbClr val="009681"/>
                </a:solidFill>
                <a:latin typeface="Arial"/>
                <a:ea typeface="MS PGothic"/>
                <a:cs typeface="MS PGothic"/>
              </a:rPr>
              <a:t>Capital allocation drives dividend sustainability and growth</a:t>
            </a:r>
          </a:p>
          <a:p>
            <a:pPr eaLnBrk="0" hangingPunct="0">
              <a:buClr>
                <a:srgbClr val="4C5F6C"/>
              </a:buClr>
            </a:pPr>
            <a:endParaRPr lang="en-US" sz="1400" dirty="0">
              <a:solidFill>
                <a:srgbClr val="009681"/>
              </a:solidFill>
              <a:latin typeface="Arial"/>
              <a:ea typeface="MS PGothic"/>
              <a:cs typeface="MS PGothic"/>
            </a:endParaRPr>
          </a:p>
        </p:txBody>
      </p:sp>
      <p:sp>
        <p:nvSpPr>
          <p:cNvPr id="24" name="TextBox 23"/>
          <p:cNvSpPr txBox="1"/>
          <p:nvPr/>
        </p:nvSpPr>
        <p:spPr>
          <a:xfrm>
            <a:off x="1801290" y="1510976"/>
            <a:ext cx="5522880" cy="738664"/>
          </a:xfrm>
          <a:prstGeom prst="rect">
            <a:avLst/>
          </a:prstGeom>
          <a:noFill/>
        </p:spPr>
        <p:txBody>
          <a:bodyPr wrap="square" rtlCol="0">
            <a:spAutoFit/>
          </a:bodyPr>
          <a:lstStyle/>
          <a:p>
            <a:r>
              <a:rPr lang="en-US" sz="1400" b="1" dirty="0">
                <a:solidFill>
                  <a:srgbClr val="172934"/>
                </a:solidFill>
                <a:latin typeface="Arial"/>
              </a:rPr>
              <a:t>My objective is excess yield and downside protection driven by conservative approach to capital appreciation.</a:t>
            </a:r>
          </a:p>
          <a:p>
            <a:endParaRPr lang="en-US" sz="1400" b="1" dirty="0">
              <a:solidFill>
                <a:srgbClr val="172934"/>
              </a:solidFill>
              <a:latin typeface="Arial"/>
            </a:endParaRPr>
          </a:p>
        </p:txBody>
      </p:sp>
      <p:sp>
        <p:nvSpPr>
          <p:cNvPr id="27" name="Text Box 21">
            <a:extLst>
              <a:ext uri="{FF2B5EF4-FFF2-40B4-BE49-F238E27FC236}">
                <a16:creationId xmlns:a16="http://schemas.microsoft.com/office/drawing/2014/main" id="{A67C4697-24AD-43A7-9E86-1084C4D4ED34}"/>
              </a:ext>
            </a:extLst>
          </p:cNvPr>
          <p:cNvSpPr txBox="1">
            <a:spLocks noChangeArrowheads="1"/>
          </p:cNvSpPr>
          <p:nvPr/>
        </p:nvSpPr>
        <p:spPr bwMode="auto">
          <a:xfrm>
            <a:off x="1383030" y="4630019"/>
            <a:ext cx="5088437" cy="207749"/>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5822" tIns="34290" rIns="65822" bIns="34290" anchor="b">
            <a:spAutoFit/>
          </a:bodyPr>
          <a:lstStyle>
            <a:lvl1pPr algn="l" eaLnBrk="0" hangingPunct="0">
              <a:spcBef>
                <a:spcPct val="20000"/>
              </a:spcBef>
              <a:buClr>
                <a:srgbClr val="524E86"/>
              </a:buClr>
              <a:buSzPct val="120000"/>
              <a:buChar char="•"/>
              <a:defRPr>
                <a:solidFill>
                  <a:schemeClr val="tx1"/>
                </a:solidFill>
                <a:latin typeface="Arial" pitchFamily="34" charset="0"/>
              </a:defRPr>
            </a:lvl1pPr>
            <a:lvl2pPr marL="742950" indent="-285750" algn="l" eaLnBrk="0" hangingPunct="0">
              <a:spcBef>
                <a:spcPct val="20000"/>
              </a:spcBef>
              <a:buClr>
                <a:srgbClr val="524E86"/>
              </a:buClr>
              <a:buSzPct val="80000"/>
              <a:buFont typeface="Wingdings" pitchFamily="2" charset="2"/>
              <a:buChar char="§"/>
              <a:defRPr>
                <a:solidFill>
                  <a:schemeClr val="tx1"/>
                </a:solidFill>
                <a:latin typeface="Arial" pitchFamily="34" charset="0"/>
              </a:defRPr>
            </a:lvl2pPr>
            <a:lvl3pPr marL="1143000" indent="-228600" algn="l" eaLnBrk="0" hangingPunct="0">
              <a:spcBef>
                <a:spcPct val="20000"/>
              </a:spcBef>
              <a:buClr>
                <a:srgbClr val="524E86"/>
              </a:buClr>
              <a:buFont typeface="Arial" pitchFamily="34" charset="0"/>
              <a:buChar char="–"/>
              <a:defRPr sz="1600">
                <a:solidFill>
                  <a:schemeClr val="tx1"/>
                </a:solidFill>
                <a:latin typeface="Arial" pitchFamily="34" charset="0"/>
              </a:defRPr>
            </a:lvl3pPr>
            <a:lvl4pPr marL="1600200" indent="-228600" algn="l" eaLnBrk="0" hangingPunct="0">
              <a:spcBef>
                <a:spcPct val="20000"/>
              </a:spcBef>
              <a:buClr>
                <a:srgbClr val="524E86"/>
              </a:buClr>
              <a:buChar char="•"/>
              <a:defRPr sz="1600">
                <a:solidFill>
                  <a:schemeClr val="tx1"/>
                </a:solidFill>
                <a:latin typeface="Arial" pitchFamily="34" charset="0"/>
              </a:defRPr>
            </a:lvl4pPr>
            <a:lvl5pPr marL="2057400" indent="-228600" algn="l" eaLnBrk="0" hangingPunct="0">
              <a:spcBef>
                <a:spcPct val="20000"/>
              </a:spcBef>
              <a:buClr>
                <a:srgbClr val="524E86"/>
              </a:buClr>
              <a:buFont typeface="Wingdings" pitchFamily="2" charset="2"/>
              <a:buChar char="§"/>
              <a:defRPr sz="1400">
                <a:solidFill>
                  <a:schemeClr val="tx1"/>
                </a:solidFill>
                <a:latin typeface="Arial" pitchFamily="34" charset="0"/>
              </a:defRPr>
            </a:lvl5pPr>
            <a:lvl6pPr marL="25146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6pPr>
            <a:lvl7pPr marL="29718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7pPr>
            <a:lvl8pPr marL="34290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8pPr>
            <a:lvl9pPr marL="38862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9pPr>
          </a:lstStyle>
          <a:p>
            <a:pPr eaLnBrk="1" fontAlgn="base" hangingPunct="1">
              <a:spcBef>
                <a:spcPts val="225"/>
              </a:spcBef>
              <a:buClrTx/>
              <a:buSzTx/>
              <a:buNone/>
            </a:pPr>
            <a:r>
              <a:rPr lang="en-US" sz="900" dirty="0">
                <a:solidFill>
                  <a:srgbClr val="000000"/>
                </a:solidFill>
                <a:ea typeface="ＭＳ Ｐゴシック"/>
              </a:rPr>
              <a:t>Source: Fidelity Investments. </a:t>
            </a:r>
          </a:p>
        </p:txBody>
      </p:sp>
      <p:sp>
        <p:nvSpPr>
          <p:cNvPr id="25" name="TextBox 24">
            <a:extLst>
              <a:ext uri="{FF2B5EF4-FFF2-40B4-BE49-F238E27FC236}">
                <a16:creationId xmlns:a16="http://schemas.microsoft.com/office/drawing/2014/main" id="{5D56C8F6-346A-9F47-BE70-5BBBCA1604A6}"/>
              </a:ext>
            </a:extLst>
          </p:cNvPr>
          <p:cNvSpPr txBox="1"/>
          <p:nvPr/>
        </p:nvSpPr>
        <p:spPr>
          <a:xfrm>
            <a:off x="1388910" y="4891258"/>
            <a:ext cx="2156360" cy="184666"/>
          </a:xfrm>
          <a:prstGeom prst="rect">
            <a:avLst/>
          </a:prstGeom>
          <a:noFill/>
        </p:spPr>
        <p:txBody>
          <a:bodyPr wrap="none" rtlCol="0">
            <a:spAutoFit/>
          </a:bodyPr>
          <a:lstStyle/>
          <a:p>
            <a:r>
              <a:rPr lang="en-US" sz="600" dirty="0"/>
              <a:t>For Institutional Investor Use Only – Not for Redistribution</a:t>
            </a:r>
          </a:p>
        </p:txBody>
      </p:sp>
    </p:spTree>
    <p:extLst>
      <p:ext uri="{BB962C8B-B14F-4D97-AF65-F5344CB8AC3E}">
        <p14:creationId xmlns:p14="http://schemas.microsoft.com/office/powerpoint/2010/main" val="123165832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417508" y="534137"/>
            <a:ext cx="8232775" cy="978408"/>
          </a:xfrm>
        </p:spPr>
        <p:txBody>
          <a:bodyPr/>
          <a:lstStyle/>
          <a:p>
            <a:r>
              <a:rPr lang="en-US" sz="2000" dirty="0"/>
              <a:t>My Investment Process </a:t>
            </a:r>
            <a:br>
              <a:rPr lang="en-US" sz="2000" dirty="0"/>
            </a:br>
            <a:endParaRPr lang="en-US" sz="2000" dirty="0"/>
          </a:p>
        </p:txBody>
      </p:sp>
      <p:sp>
        <p:nvSpPr>
          <p:cNvPr id="5" name="Slide Number Placeholder 4"/>
          <p:cNvSpPr>
            <a:spLocks noGrp="1"/>
          </p:cNvSpPr>
          <p:nvPr>
            <p:ph type="sldNum" sz="quarter" idx="14"/>
          </p:nvPr>
        </p:nvSpPr>
        <p:spPr bwMode="auto">
          <a:xfrm>
            <a:off x="0" y="6414505"/>
            <a:ext cx="437173"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marL="0" algn="r" defTabSz="914400" rtl="0" eaLnBrk="0" latinLnBrk="0" hangingPunct="0">
              <a:defRPr sz="800" b="1" kern="120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6474CC2-1230-4213-AD1A-4B2FEEABA7A1}" type="slidenum">
              <a:rPr lang="en-US" smtClean="0"/>
              <a:pPr>
                <a:defRPr/>
              </a:pPr>
              <a:t>43</a:t>
            </a:fld>
            <a:endParaRPr lang="en-US" dirty="0"/>
          </a:p>
        </p:txBody>
      </p:sp>
      <p:sp>
        <p:nvSpPr>
          <p:cNvPr id="7" name="Text Box 1347"/>
          <p:cNvSpPr txBox="1">
            <a:spLocks noChangeArrowheads="1"/>
          </p:cNvSpPr>
          <p:nvPr/>
        </p:nvSpPr>
        <p:spPr bwMode="auto">
          <a:xfrm>
            <a:off x="1383030" y="4653962"/>
            <a:ext cx="4994672" cy="184666"/>
          </a:xfrm>
          <a:prstGeom prst="rect">
            <a:avLst/>
          </a:prstGeom>
          <a:noFill/>
          <a:ln w="9525" algn="ctr">
            <a:noFill/>
            <a:miter lim="800000"/>
            <a:headEnd/>
            <a:tailEnd/>
          </a:ln>
        </p:spPr>
        <p:txBody>
          <a:bodyPr wrap="square" anchor="b" anchorCtr="0">
            <a:spAutoFit/>
          </a:bodyPr>
          <a:lstStyle/>
          <a:p>
            <a:pPr>
              <a:spcBef>
                <a:spcPts val="225"/>
              </a:spcBef>
            </a:pPr>
            <a:r>
              <a:rPr lang="en-US" sz="600" dirty="0">
                <a:solidFill>
                  <a:srgbClr val="000000"/>
                </a:solidFill>
              </a:rPr>
              <a:t>Source: Fidelity Investments.</a:t>
            </a:r>
          </a:p>
        </p:txBody>
      </p:sp>
      <p:sp>
        <p:nvSpPr>
          <p:cNvPr id="31" name="Isosceles Triangle 30"/>
          <p:cNvSpPr/>
          <p:nvPr/>
        </p:nvSpPr>
        <p:spPr bwMode="auto">
          <a:xfrm rot="6916014">
            <a:off x="6647728" y="2401625"/>
            <a:ext cx="1315070" cy="1114361"/>
          </a:xfrm>
          <a:prstGeom prst="triangle">
            <a:avLst/>
          </a:prstGeom>
          <a:solidFill>
            <a:schemeClr val="bg1"/>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eaLnBrk="0" fontAlgn="base" hangingPunct="0">
              <a:spcBef>
                <a:spcPct val="0"/>
              </a:spcBef>
              <a:spcAft>
                <a:spcPct val="0"/>
              </a:spcAft>
            </a:pPr>
            <a:endParaRPr lang="en-US" sz="900" dirty="0">
              <a:latin typeface="Arial" charset="0"/>
              <a:ea typeface="ＭＳ Ｐゴシック" charset="-128"/>
            </a:endParaRPr>
          </a:p>
        </p:txBody>
      </p:sp>
      <p:sp>
        <p:nvSpPr>
          <p:cNvPr id="136" name="Trapezoid 135"/>
          <p:cNvSpPr/>
          <p:nvPr/>
        </p:nvSpPr>
        <p:spPr bwMode="auto">
          <a:xfrm rot="5400000">
            <a:off x="3326764" y="-273763"/>
            <a:ext cx="2397644" cy="5873026"/>
          </a:xfrm>
          <a:prstGeom prst="trapezoid">
            <a:avLst>
              <a:gd name="adj" fmla="val 26335"/>
            </a:avLst>
          </a:prstGeom>
          <a:solidFill>
            <a:schemeClr val="bg1"/>
          </a:solidFill>
          <a:ln w="9525" cap="flat" cmpd="sng" algn="ctr">
            <a:noFill/>
            <a:prstDash val="solid"/>
            <a:round/>
            <a:headEnd type="none" w="med" len="med"/>
            <a:tailEnd type="none" w="med" len="med"/>
          </a:ln>
          <a:effectLst/>
        </p:spPr>
        <p:txBody>
          <a:bodyPr anchor="ctr"/>
          <a:lstStyle/>
          <a:p>
            <a:pPr algn="ctr" eaLnBrk="0" hangingPunct="0">
              <a:defRPr/>
            </a:pPr>
            <a:endParaRPr lang="en-US" sz="1000" dirty="0">
              <a:latin typeface="Arial" charset="0"/>
              <a:ea typeface="ＭＳ Ｐゴシック" charset="-128"/>
            </a:endParaRPr>
          </a:p>
        </p:txBody>
      </p:sp>
      <p:sp>
        <p:nvSpPr>
          <p:cNvPr id="137" name="Trapezoid 136"/>
          <p:cNvSpPr/>
          <p:nvPr/>
        </p:nvSpPr>
        <p:spPr bwMode="auto">
          <a:xfrm rot="5400000">
            <a:off x="3533154" y="-351803"/>
            <a:ext cx="2397644" cy="5958751"/>
          </a:xfrm>
          <a:prstGeom prst="trapezoid">
            <a:avLst>
              <a:gd name="adj" fmla="val 26335"/>
            </a:avLst>
          </a:prstGeom>
          <a:solidFill>
            <a:srgbClr val="EAEAEA"/>
          </a:solidFill>
          <a:ln w="9525" cap="flat" cmpd="sng" algn="ctr">
            <a:noFill/>
            <a:prstDash val="solid"/>
            <a:round/>
            <a:headEnd type="none" w="med" len="med"/>
            <a:tailEnd type="none" w="med" len="med"/>
          </a:ln>
          <a:effectLst/>
        </p:spPr>
        <p:txBody>
          <a:bodyPr anchor="ctr"/>
          <a:lstStyle/>
          <a:p>
            <a:pPr algn="ctr" eaLnBrk="0" hangingPunct="0">
              <a:defRPr/>
            </a:pPr>
            <a:endParaRPr lang="en-US" sz="1000" dirty="0">
              <a:latin typeface="Arial" charset="0"/>
              <a:ea typeface="ＭＳ Ｐゴシック" charset="-128"/>
            </a:endParaRPr>
          </a:p>
        </p:txBody>
      </p:sp>
      <p:sp>
        <p:nvSpPr>
          <p:cNvPr id="138" name="Trapezoid 137"/>
          <p:cNvSpPr/>
          <p:nvPr/>
        </p:nvSpPr>
        <p:spPr bwMode="auto">
          <a:xfrm rot="5400000">
            <a:off x="1043456" y="1967377"/>
            <a:ext cx="2425865" cy="1318914"/>
          </a:xfrm>
          <a:prstGeom prst="trapezoid">
            <a:avLst>
              <a:gd name="adj" fmla="val 10359"/>
            </a:avLst>
          </a:prstGeom>
          <a:solidFill>
            <a:srgbClr val="333F48">
              <a:alpha val="89804"/>
            </a:srgbClr>
          </a:solidFill>
          <a:ln w="9525" cap="flat" cmpd="sng" algn="ctr">
            <a:noFill/>
            <a:prstDash val="solid"/>
            <a:round/>
            <a:headEnd type="none" w="med" len="med"/>
            <a:tailEnd type="none" w="med" len="med"/>
          </a:ln>
          <a:effectLst/>
        </p:spPr>
        <p:txBody>
          <a:bodyPr anchor="ctr"/>
          <a:lstStyle/>
          <a:p>
            <a:pPr algn="ctr" eaLnBrk="0" hangingPunct="0">
              <a:defRPr/>
            </a:pPr>
            <a:endParaRPr lang="en-US" sz="1000" dirty="0">
              <a:latin typeface="Arial" charset="0"/>
              <a:ea typeface="ＭＳ Ｐゴシック" charset="-128"/>
            </a:endParaRPr>
          </a:p>
        </p:txBody>
      </p:sp>
      <p:sp>
        <p:nvSpPr>
          <p:cNvPr id="139" name="Trapezoid 138"/>
          <p:cNvSpPr/>
          <p:nvPr/>
        </p:nvSpPr>
        <p:spPr bwMode="auto">
          <a:xfrm rot="5400000">
            <a:off x="2519480" y="1995106"/>
            <a:ext cx="2139640" cy="1280600"/>
          </a:xfrm>
          <a:prstGeom prst="trapezoid">
            <a:avLst>
              <a:gd name="adj" fmla="val 10359"/>
            </a:avLst>
          </a:prstGeom>
          <a:solidFill>
            <a:srgbClr val="768692">
              <a:alpha val="89804"/>
            </a:srgbClr>
          </a:solidFill>
          <a:ln w="9525" cap="flat" cmpd="sng" algn="ctr">
            <a:noFill/>
            <a:prstDash val="solid"/>
            <a:round/>
            <a:headEnd type="none" w="med" len="med"/>
            <a:tailEnd type="none" w="med" len="med"/>
          </a:ln>
          <a:effectLst/>
        </p:spPr>
        <p:txBody>
          <a:bodyPr anchor="ctr"/>
          <a:lstStyle/>
          <a:p>
            <a:pPr algn="ctr" eaLnBrk="0" hangingPunct="0">
              <a:defRPr/>
            </a:pPr>
            <a:endParaRPr lang="en-US" sz="1000" dirty="0">
              <a:latin typeface="Arial" charset="0"/>
              <a:ea typeface="ＭＳ Ｐゴシック" charset="-128"/>
            </a:endParaRPr>
          </a:p>
        </p:txBody>
      </p:sp>
      <p:sp>
        <p:nvSpPr>
          <p:cNvPr id="140" name="Trapezoid 139"/>
          <p:cNvSpPr/>
          <p:nvPr/>
        </p:nvSpPr>
        <p:spPr bwMode="auto">
          <a:xfrm rot="5400000">
            <a:off x="3932322" y="2030611"/>
            <a:ext cx="1851422" cy="1197769"/>
          </a:xfrm>
          <a:prstGeom prst="trapezoid">
            <a:avLst>
              <a:gd name="adj" fmla="val 10359"/>
            </a:avLst>
          </a:prstGeom>
          <a:solidFill>
            <a:srgbClr val="9CBDAA">
              <a:alpha val="89804"/>
            </a:srgbClr>
          </a:solidFill>
          <a:ln w="9525" cap="flat" cmpd="sng" algn="ctr">
            <a:noFill/>
            <a:prstDash val="solid"/>
            <a:round/>
            <a:headEnd type="none" w="med" len="med"/>
            <a:tailEnd type="none" w="med" len="med"/>
          </a:ln>
          <a:effectLst/>
        </p:spPr>
        <p:txBody>
          <a:bodyPr anchor="ctr"/>
          <a:lstStyle/>
          <a:p>
            <a:pPr algn="ctr" eaLnBrk="0" hangingPunct="0">
              <a:defRPr/>
            </a:pPr>
            <a:endParaRPr lang="en-US" sz="1000" dirty="0">
              <a:latin typeface="Arial" charset="0"/>
              <a:ea typeface="ＭＳ Ｐゴシック" charset="-128"/>
            </a:endParaRPr>
          </a:p>
        </p:txBody>
      </p:sp>
      <p:sp>
        <p:nvSpPr>
          <p:cNvPr id="143" name="AutoShape 97"/>
          <p:cNvSpPr>
            <a:spLocks noChangeArrowheads="1"/>
          </p:cNvSpPr>
          <p:nvPr/>
        </p:nvSpPr>
        <p:spPr bwMode="auto">
          <a:xfrm rot="5400000">
            <a:off x="2544387" y="2023501"/>
            <a:ext cx="2090374" cy="1266862"/>
          </a:xfrm>
          <a:prstGeom prst="triangle">
            <a:avLst>
              <a:gd name="adj" fmla="val 49995"/>
            </a:avLst>
          </a:prstGeom>
          <a:solidFill>
            <a:srgbClr val="768692"/>
          </a:solidFill>
          <a:ln w="9525" algn="ctr">
            <a:noFill/>
            <a:miter lim="800000"/>
            <a:headEnd/>
            <a:tailEnd/>
          </a:ln>
        </p:spPr>
        <p:txBody>
          <a:bodyPr rot="10800000" vert="eaVert" wrap="none" anchor="ctr"/>
          <a:lstStyle/>
          <a:p>
            <a:pPr algn="ctr"/>
            <a:endParaRPr lang="en-US" sz="700" dirty="0">
              <a:solidFill>
                <a:schemeClr val="accent1"/>
              </a:solidFill>
            </a:endParaRPr>
          </a:p>
        </p:txBody>
      </p:sp>
      <p:sp>
        <p:nvSpPr>
          <p:cNvPr id="144" name="AutoShape 97"/>
          <p:cNvSpPr>
            <a:spLocks noChangeArrowheads="1"/>
          </p:cNvSpPr>
          <p:nvPr/>
        </p:nvSpPr>
        <p:spPr bwMode="auto">
          <a:xfrm rot="5400000">
            <a:off x="1035542" y="1976099"/>
            <a:ext cx="2419565" cy="1296790"/>
          </a:xfrm>
          <a:prstGeom prst="triangle">
            <a:avLst>
              <a:gd name="adj" fmla="val 49995"/>
            </a:avLst>
          </a:prstGeom>
          <a:solidFill>
            <a:srgbClr val="333F48"/>
          </a:solidFill>
          <a:ln w="9525" algn="ctr">
            <a:noFill/>
            <a:miter lim="800000"/>
            <a:headEnd/>
            <a:tailEnd/>
          </a:ln>
        </p:spPr>
        <p:txBody>
          <a:bodyPr rot="10800000" vert="eaVert" wrap="none" anchor="ctr"/>
          <a:lstStyle/>
          <a:p>
            <a:pPr algn="ctr"/>
            <a:endParaRPr lang="en-US" sz="700" dirty="0">
              <a:solidFill>
                <a:schemeClr val="accent1"/>
              </a:solidFill>
            </a:endParaRPr>
          </a:p>
        </p:txBody>
      </p:sp>
      <p:sp>
        <p:nvSpPr>
          <p:cNvPr id="145" name="TextBox 75"/>
          <p:cNvSpPr txBox="1">
            <a:spLocks noChangeArrowheads="1"/>
          </p:cNvSpPr>
          <p:nvPr/>
        </p:nvSpPr>
        <p:spPr bwMode="auto">
          <a:xfrm>
            <a:off x="3074908" y="2053620"/>
            <a:ext cx="1377553" cy="338554"/>
          </a:xfrm>
          <a:prstGeom prst="rect">
            <a:avLst/>
          </a:prstGeom>
          <a:noFill/>
          <a:ln w="9525">
            <a:noFill/>
            <a:miter lim="800000"/>
            <a:headEnd/>
            <a:tailEnd/>
          </a:ln>
        </p:spPr>
        <p:txBody>
          <a:bodyPr>
            <a:spAutoFit/>
          </a:bodyPr>
          <a:lstStyle/>
          <a:p>
            <a:r>
              <a:rPr lang="en-US" sz="800" dirty="0">
                <a:solidFill>
                  <a:schemeClr val="bg1"/>
                </a:solidFill>
              </a:rPr>
              <a:t>QUANTITATIVE ANALYSIS</a:t>
            </a:r>
          </a:p>
        </p:txBody>
      </p:sp>
      <p:graphicFrame>
        <p:nvGraphicFramePr>
          <p:cNvPr id="146" name="Group 197"/>
          <p:cNvGraphicFramePr>
            <a:graphicFrameLocks noGrp="1"/>
          </p:cNvGraphicFramePr>
          <p:nvPr>
            <p:extLst>
              <p:ext uri="{D42A27DB-BD31-4B8C-83A1-F6EECF244321}">
                <p14:modId xmlns:p14="http://schemas.microsoft.com/office/powerpoint/2010/main" val="2559148471"/>
              </p:ext>
            </p:extLst>
          </p:nvPr>
        </p:nvGraphicFramePr>
        <p:xfrm>
          <a:off x="3080038" y="2371992"/>
          <a:ext cx="953236" cy="1224402"/>
        </p:xfrm>
        <a:graphic>
          <a:graphicData uri="http://schemas.openxmlformats.org/drawingml/2006/table">
            <a:tbl>
              <a:tblPr/>
              <a:tblGrid>
                <a:gridCol w="953236">
                  <a:extLst>
                    <a:ext uri="{9D8B030D-6E8A-4147-A177-3AD203B41FA5}">
                      <a16:colId xmlns:a16="http://schemas.microsoft.com/office/drawing/2014/main" val="20000"/>
                    </a:ext>
                  </a:extLst>
                </a:gridCol>
              </a:tblGrid>
              <a:tr h="402146">
                <a:tc>
                  <a:txBody>
                    <a:bodyPr/>
                    <a:lstStyle/>
                    <a:p>
                      <a:pPr marL="0" marR="0" lvl="0" indent="0" algn="l" defTabSz="914400" rtl="0" eaLnBrk="0" fontAlgn="base" latinLnBrk="0" hangingPunct="0">
                        <a:lnSpc>
                          <a:spcPct val="111000"/>
                        </a:lnSpc>
                        <a:spcBef>
                          <a:spcPct val="0"/>
                        </a:spcBef>
                        <a:spcAft>
                          <a:spcPct val="0"/>
                        </a:spcAft>
                        <a:buClrTx/>
                        <a:buSzTx/>
                        <a:buFont typeface="+mj-lt"/>
                        <a:buNone/>
                        <a:tabLst/>
                      </a:pPr>
                      <a:r>
                        <a:rPr kumimoji="0" lang="en-US" sz="700" b="0" i="0" u="none" strike="noStrike" cap="none" normalizeH="0" baseline="0" dirty="0">
                          <a:ln>
                            <a:noFill/>
                          </a:ln>
                          <a:solidFill>
                            <a:schemeClr val="bg1"/>
                          </a:solidFill>
                          <a:effectLst/>
                          <a:latin typeface="Arial" charset="0"/>
                          <a:ea typeface="ＭＳ Ｐゴシック" pitchFamily="34" charset="-128"/>
                        </a:rPr>
                        <a:t>Screen for above- average dividend yield</a:t>
                      </a:r>
                      <a:endParaRPr kumimoji="0" lang="en-US" sz="700" b="0" i="0" u="none" strike="noStrike" cap="none" normalizeH="0" baseline="0" dirty="0">
                        <a:ln>
                          <a:noFill/>
                        </a:ln>
                        <a:solidFill>
                          <a:schemeClr val="tx1"/>
                        </a:solidFill>
                        <a:effectLst/>
                        <a:latin typeface="Arial" charset="0"/>
                        <a:ea typeface="ＭＳ Ｐゴシック" pitchFamily="34" charset="-128"/>
                      </a:endParaRPr>
                    </a:p>
                  </a:txBody>
                  <a:tcPr marL="68580" marR="68580" marT="34290" marB="34290" anchor="ctr" horzOverflow="overflow">
                    <a:lnL cap="flat">
                      <a:noFill/>
                    </a:lnL>
                    <a:lnR cap="flat">
                      <a:noFill/>
                    </a:lnR>
                    <a:lnT w="5715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04937">
                <a:tc>
                  <a:txBody>
                    <a:bodyPr/>
                    <a:lstStyle/>
                    <a:p>
                      <a:pPr marL="0" marR="0" lvl="0" indent="0" algn="l" defTabSz="914400" rtl="0" eaLnBrk="0" fontAlgn="base" latinLnBrk="0" hangingPunct="0">
                        <a:lnSpc>
                          <a:spcPct val="111000"/>
                        </a:lnSpc>
                        <a:spcBef>
                          <a:spcPct val="0"/>
                        </a:spcBef>
                        <a:spcAft>
                          <a:spcPct val="0"/>
                        </a:spcAft>
                        <a:buClrTx/>
                        <a:buSzTx/>
                        <a:buFont typeface="+mj-lt"/>
                        <a:buNone/>
                        <a:tabLst/>
                        <a:defRPr/>
                      </a:pPr>
                      <a:r>
                        <a:rPr kumimoji="0" lang="en-US" sz="700" b="0" i="0" u="none" strike="noStrike" kern="1200" cap="none" spc="0" normalizeH="0" baseline="0" noProof="0" dirty="0">
                          <a:ln>
                            <a:noFill/>
                          </a:ln>
                          <a:solidFill>
                            <a:srgbClr val="FFFFFF"/>
                          </a:solidFill>
                          <a:effectLst/>
                          <a:uLnTx/>
                          <a:uFillTx/>
                          <a:latin typeface="Arial" charset="0"/>
                          <a:ea typeface="ＭＳ Ｐゴシック" pitchFamily="34" charset="-128"/>
                          <a:cs typeface="+mn-cs"/>
                        </a:rPr>
                        <a:t>Ranks and stocks on risk/reward</a:t>
                      </a:r>
                      <a:endParaRPr kumimoji="0" lang="en-US" sz="700" b="0" i="0" u="none" strike="noStrike" kern="1200" cap="none" spc="0" normalizeH="0" baseline="0" noProof="0" dirty="0">
                        <a:ln>
                          <a:noFill/>
                        </a:ln>
                        <a:solidFill>
                          <a:srgbClr val="172934"/>
                        </a:solidFill>
                        <a:effectLst/>
                        <a:uLnTx/>
                        <a:uFillTx/>
                        <a:latin typeface="Arial" charset="0"/>
                        <a:ea typeface="ＭＳ Ｐゴシック" pitchFamily="34" charset="-128"/>
                        <a:cs typeface="+mn-cs"/>
                      </a:endParaRPr>
                    </a:p>
                  </a:txBody>
                  <a:tcPr marL="68580" marR="68580" marT="34290" marB="34290" anchor="ctr" horzOverflow="overflow">
                    <a:lnL cap="flat">
                      <a:noFill/>
                    </a:lnL>
                    <a:lnR cap="flat">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04937">
                <a:tc>
                  <a:txBody>
                    <a:bodyPr/>
                    <a:lstStyle/>
                    <a:p>
                      <a:pPr marL="228600" marR="0" lvl="0" indent="-228600" algn="l" defTabSz="914400" rtl="0" eaLnBrk="0" fontAlgn="base" latinLnBrk="0" hangingPunct="0">
                        <a:lnSpc>
                          <a:spcPct val="111000"/>
                        </a:lnSpc>
                        <a:spcBef>
                          <a:spcPct val="0"/>
                        </a:spcBef>
                        <a:spcAft>
                          <a:spcPct val="0"/>
                        </a:spcAft>
                        <a:buClrTx/>
                        <a:buSzTx/>
                        <a:buFont typeface="+mj-lt"/>
                        <a:buNone/>
                        <a:tabLst/>
                        <a:defRPr/>
                      </a:pPr>
                      <a:r>
                        <a:rPr kumimoji="0" lang="en-US" sz="700" b="0" i="0" u="none" strike="noStrike" cap="none" normalizeH="0" baseline="0" dirty="0">
                          <a:ln>
                            <a:noFill/>
                          </a:ln>
                          <a:solidFill>
                            <a:schemeClr val="bg1"/>
                          </a:solidFill>
                          <a:effectLst/>
                          <a:latin typeface="Arial" charset="0"/>
                          <a:ea typeface="ＭＳ Ｐゴシック" pitchFamily="34" charset="-128"/>
                        </a:rPr>
                        <a:t>Price targets</a:t>
                      </a:r>
                      <a:endParaRPr kumimoji="0" lang="en-US" sz="700" b="0" i="0" u="none" strike="noStrike" cap="none" normalizeH="0" baseline="0" dirty="0">
                        <a:ln>
                          <a:noFill/>
                        </a:ln>
                        <a:solidFill>
                          <a:schemeClr val="tx1"/>
                        </a:solidFill>
                        <a:effectLst/>
                        <a:latin typeface="Arial" charset="0"/>
                        <a:ea typeface="ＭＳ Ｐゴシック" pitchFamily="34" charset="-128"/>
                      </a:endParaRPr>
                    </a:p>
                  </a:txBody>
                  <a:tcPr marL="68580" marR="68580" marT="34290" marB="34290" anchor="ctr" horzOverflow="overflow">
                    <a:lnL cap="flat">
                      <a:noFill/>
                    </a:lnL>
                    <a:lnR cap="flat">
                      <a:noFill/>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47" name="AutoShape 97"/>
          <p:cNvSpPr>
            <a:spLocks noChangeArrowheads="1"/>
          </p:cNvSpPr>
          <p:nvPr/>
        </p:nvSpPr>
        <p:spPr bwMode="auto">
          <a:xfrm rot="5400000">
            <a:off x="3937235" y="2027454"/>
            <a:ext cx="1843448" cy="1183481"/>
          </a:xfrm>
          <a:prstGeom prst="triangle">
            <a:avLst>
              <a:gd name="adj" fmla="val 49995"/>
            </a:avLst>
          </a:prstGeom>
          <a:solidFill>
            <a:srgbClr val="AFC9BB"/>
          </a:solidFill>
          <a:ln w="9525" algn="ctr">
            <a:noFill/>
            <a:miter lim="800000"/>
            <a:headEnd/>
            <a:tailEnd/>
          </a:ln>
        </p:spPr>
        <p:txBody>
          <a:bodyPr rot="10800000" vert="eaVert" wrap="none" anchor="ctr"/>
          <a:lstStyle/>
          <a:p>
            <a:pPr algn="ctr"/>
            <a:endParaRPr lang="en-US" sz="700" dirty="0">
              <a:solidFill>
                <a:schemeClr val="accent1"/>
              </a:solidFill>
            </a:endParaRPr>
          </a:p>
        </p:txBody>
      </p:sp>
      <p:sp>
        <p:nvSpPr>
          <p:cNvPr id="148" name="TextBox 75"/>
          <p:cNvSpPr txBox="1">
            <a:spLocks noChangeArrowheads="1"/>
          </p:cNvSpPr>
          <p:nvPr/>
        </p:nvSpPr>
        <p:spPr bwMode="auto">
          <a:xfrm>
            <a:off x="1719066" y="2053620"/>
            <a:ext cx="982382" cy="338554"/>
          </a:xfrm>
          <a:prstGeom prst="rect">
            <a:avLst/>
          </a:prstGeom>
          <a:noFill/>
          <a:ln w="9525">
            <a:noFill/>
            <a:miter lim="800000"/>
            <a:headEnd/>
            <a:tailEnd/>
          </a:ln>
        </p:spPr>
        <p:txBody>
          <a:bodyPr wrap="square">
            <a:spAutoFit/>
          </a:bodyPr>
          <a:lstStyle/>
          <a:p>
            <a:r>
              <a:rPr lang="en-US" sz="800" dirty="0">
                <a:solidFill>
                  <a:schemeClr val="bg1"/>
                </a:solidFill>
              </a:rPr>
              <a:t>INVESTMENT UNIVERSE</a:t>
            </a:r>
          </a:p>
        </p:txBody>
      </p:sp>
      <p:graphicFrame>
        <p:nvGraphicFramePr>
          <p:cNvPr id="149" name="Group 197"/>
          <p:cNvGraphicFramePr>
            <a:graphicFrameLocks noGrp="1"/>
          </p:cNvGraphicFramePr>
          <p:nvPr>
            <p:extLst>
              <p:ext uri="{D42A27DB-BD31-4B8C-83A1-F6EECF244321}">
                <p14:modId xmlns:p14="http://schemas.microsoft.com/office/powerpoint/2010/main" val="652620380"/>
              </p:ext>
            </p:extLst>
          </p:nvPr>
        </p:nvGraphicFramePr>
        <p:xfrm>
          <a:off x="1743977" y="2371993"/>
          <a:ext cx="1006154" cy="999609"/>
        </p:xfrm>
        <a:graphic>
          <a:graphicData uri="http://schemas.openxmlformats.org/drawingml/2006/table">
            <a:tbl>
              <a:tblPr/>
              <a:tblGrid>
                <a:gridCol w="1006154">
                  <a:extLst>
                    <a:ext uri="{9D8B030D-6E8A-4147-A177-3AD203B41FA5}">
                      <a16:colId xmlns:a16="http://schemas.microsoft.com/office/drawing/2014/main" val="20000"/>
                    </a:ext>
                  </a:extLst>
                </a:gridCol>
              </a:tblGrid>
              <a:tr h="348226">
                <a:tc>
                  <a:txBody>
                    <a:bodyPr/>
                    <a:lstStyle/>
                    <a:p>
                      <a:pPr marL="0" marR="0" lvl="0" indent="0" algn="l" defTabSz="914400" rtl="0" eaLnBrk="0" fontAlgn="base" latinLnBrk="0" hangingPunct="0">
                        <a:lnSpc>
                          <a:spcPct val="111000"/>
                        </a:lnSpc>
                        <a:spcBef>
                          <a:spcPct val="0"/>
                        </a:spcBef>
                        <a:spcAft>
                          <a:spcPct val="0"/>
                        </a:spcAft>
                        <a:buClrTx/>
                        <a:buSzTx/>
                        <a:buFont typeface="+mj-lt"/>
                        <a:buNone/>
                        <a:tabLst/>
                      </a:pPr>
                      <a:r>
                        <a:rPr kumimoji="0" lang="en-US" sz="700" b="0" i="0" u="none" strike="noStrike" cap="none" normalizeH="0" baseline="0" dirty="0">
                          <a:ln>
                            <a:noFill/>
                          </a:ln>
                          <a:solidFill>
                            <a:schemeClr val="bg1"/>
                          </a:solidFill>
                          <a:effectLst/>
                          <a:latin typeface="Arial" charset="0"/>
                          <a:ea typeface="ＭＳ Ｐゴシック" pitchFamily="34" charset="-128"/>
                        </a:rPr>
                        <a:t>~2,500 stocks</a:t>
                      </a:r>
                      <a:endParaRPr kumimoji="0" lang="en-US" sz="700" b="0" i="0" u="none" strike="noStrike" cap="none" normalizeH="0" baseline="0" dirty="0">
                        <a:ln>
                          <a:noFill/>
                        </a:ln>
                        <a:solidFill>
                          <a:schemeClr val="tx1"/>
                        </a:solidFill>
                        <a:effectLst/>
                        <a:latin typeface="Arial" charset="0"/>
                        <a:ea typeface="ＭＳ Ｐゴシック" pitchFamily="34" charset="-128"/>
                      </a:endParaRPr>
                    </a:p>
                  </a:txBody>
                  <a:tcPr marL="68580" marR="68580" marT="34290" marB="34290" anchor="ctr" horzOverflow="overflow">
                    <a:lnL cap="flat">
                      <a:noFill/>
                    </a:lnL>
                    <a:lnR cap="flat">
                      <a:noFill/>
                    </a:lnR>
                    <a:lnT w="5715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30555">
                <a:tc>
                  <a:txBody>
                    <a:bodyPr/>
                    <a:lstStyle/>
                    <a:p>
                      <a:pPr marL="0" marR="0" lvl="0" indent="0" algn="l" defTabSz="914400" rtl="0" eaLnBrk="0" fontAlgn="base" latinLnBrk="0" hangingPunct="0">
                        <a:lnSpc>
                          <a:spcPct val="111000"/>
                        </a:lnSpc>
                        <a:spcBef>
                          <a:spcPct val="0"/>
                        </a:spcBef>
                        <a:spcAft>
                          <a:spcPct val="0"/>
                        </a:spcAft>
                        <a:buClrTx/>
                        <a:buSzTx/>
                        <a:buFont typeface="+mj-lt"/>
                        <a:buNone/>
                        <a:tabLst/>
                      </a:pPr>
                      <a:r>
                        <a:rPr kumimoji="0" lang="en-US" sz="700" b="0" i="0" u="none" strike="noStrike" cap="none" normalizeH="0" baseline="0" dirty="0">
                          <a:ln>
                            <a:noFill/>
                          </a:ln>
                          <a:solidFill>
                            <a:schemeClr val="bg1"/>
                          </a:solidFill>
                          <a:effectLst/>
                          <a:latin typeface="Arial" charset="0"/>
                          <a:ea typeface="ＭＳ Ｐゴシック" pitchFamily="34" charset="-128"/>
                        </a:rPr>
                        <a:t>A broad universe</a:t>
                      </a:r>
                      <a:br>
                        <a:rPr kumimoji="0" lang="en-US" sz="700" b="0" i="0" u="none" strike="noStrike" cap="none" normalizeH="0" baseline="0" dirty="0">
                          <a:ln>
                            <a:noFill/>
                          </a:ln>
                          <a:solidFill>
                            <a:schemeClr val="bg1"/>
                          </a:solidFill>
                          <a:effectLst/>
                          <a:latin typeface="Arial" charset="0"/>
                          <a:ea typeface="ＭＳ Ｐゴシック" pitchFamily="34" charset="-128"/>
                        </a:rPr>
                      </a:br>
                      <a:r>
                        <a:rPr kumimoji="0" lang="en-US" sz="700" b="0" i="0" u="none" strike="noStrike" cap="none" normalizeH="0" baseline="0" dirty="0">
                          <a:ln>
                            <a:noFill/>
                          </a:ln>
                          <a:solidFill>
                            <a:schemeClr val="bg1"/>
                          </a:solidFill>
                          <a:effectLst/>
                          <a:latin typeface="Arial" charset="0"/>
                          <a:ea typeface="ＭＳ Ｐゴシック" pitchFamily="34" charset="-128"/>
                        </a:rPr>
                        <a:t>of U.S. and foreign stocks with current or future potential to pay dividends</a:t>
                      </a:r>
                      <a:endParaRPr kumimoji="0" lang="en-US" sz="700" b="0" i="0" u="none" strike="noStrike" cap="none" normalizeH="0" baseline="0" dirty="0">
                        <a:ln>
                          <a:noFill/>
                        </a:ln>
                        <a:solidFill>
                          <a:schemeClr val="tx1"/>
                        </a:solidFill>
                        <a:effectLst/>
                        <a:latin typeface="Arial" charset="0"/>
                        <a:ea typeface="ＭＳ Ｐゴシック" pitchFamily="34" charset="-128"/>
                      </a:endParaRPr>
                    </a:p>
                  </a:txBody>
                  <a:tcPr marL="68580" marR="68580" marT="34290" marB="34290" anchor="ctr" horzOverflow="overflow">
                    <a:lnL cap="flat">
                      <a:noFill/>
                    </a:lnL>
                    <a:lnR cap="flat">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50" name="TextBox 75"/>
          <p:cNvSpPr txBox="1">
            <a:spLocks noChangeArrowheads="1"/>
          </p:cNvSpPr>
          <p:nvPr/>
        </p:nvSpPr>
        <p:spPr bwMode="auto">
          <a:xfrm>
            <a:off x="4315829" y="2053620"/>
            <a:ext cx="1198535" cy="338554"/>
          </a:xfrm>
          <a:prstGeom prst="rect">
            <a:avLst/>
          </a:prstGeom>
          <a:noFill/>
          <a:ln w="9525">
            <a:noFill/>
            <a:miter lim="800000"/>
            <a:headEnd/>
            <a:tailEnd/>
          </a:ln>
        </p:spPr>
        <p:txBody>
          <a:bodyPr wrap="square">
            <a:spAutoFit/>
          </a:bodyPr>
          <a:lstStyle/>
          <a:p>
            <a:r>
              <a:rPr lang="en-US" sz="800" dirty="0">
                <a:solidFill>
                  <a:schemeClr val="bg1"/>
                </a:solidFill>
              </a:rPr>
              <a:t>FUNDAMENTAL ANALYSIS</a:t>
            </a:r>
          </a:p>
        </p:txBody>
      </p:sp>
      <p:graphicFrame>
        <p:nvGraphicFramePr>
          <p:cNvPr id="151" name="Group 197"/>
          <p:cNvGraphicFramePr>
            <a:graphicFrameLocks noGrp="1"/>
          </p:cNvGraphicFramePr>
          <p:nvPr>
            <p:extLst>
              <p:ext uri="{D42A27DB-BD31-4B8C-83A1-F6EECF244321}">
                <p14:modId xmlns:p14="http://schemas.microsoft.com/office/powerpoint/2010/main" val="1713072318"/>
              </p:ext>
            </p:extLst>
          </p:nvPr>
        </p:nvGraphicFramePr>
        <p:xfrm>
          <a:off x="4327552" y="2371992"/>
          <a:ext cx="1049452" cy="1042795"/>
        </p:xfrm>
        <a:graphic>
          <a:graphicData uri="http://schemas.openxmlformats.org/drawingml/2006/table">
            <a:tbl>
              <a:tblPr/>
              <a:tblGrid>
                <a:gridCol w="1049452">
                  <a:extLst>
                    <a:ext uri="{9D8B030D-6E8A-4147-A177-3AD203B41FA5}">
                      <a16:colId xmlns:a16="http://schemas.microsoft.com/office/drawing/2014/main" val="20000"/>
                    </a:ext>
                  </a:extLst>
                </a:gridCol>
              </a:tblGrid>
              <a:tr h="348226">
                <a:tc>
                  <a:txBody>
                    <a:bodyPr/>
                    <a:lstStyle/>
                    <a:p>
                      <a:pPr marL="0" marR="0" lvl="0" indent="0" algn="l" defTabSz="914400" rtl="0" eaLnBrk="0" fontAlgn="base" latinLnBrk="0" hangingPunct="0">
                        <a:lnSpc>
                          <a:spcPct val="111000"/>
                        </a:lnSpc>
                        <a:spcBef>
                          <a:spcPct val="0"/>
                        </a:spcBef>
                        <a:spcAft>
                          <a:spcPct val="0"/>
                        </a:spcAft>
                        <a:buClrTx/>
                        <a:buSzTx/>
                        <a:buFont typeface="+mj-lt"/>
                        <a:buNone/>
                        <a:tabLst/>
                      </a:pPr>
                      <a:r>
                        <a:rPr kumimoji="0" lang="en-US" sz="700" b="0" i="0" u="none" strike="noStrike" cap="none" normalizeH="0" baseline="0" dirty="0">
                          <a:ln>
                            <a:noFill/>
                          </a:ln>
                          <a:solidFill>
                            <a:schemeClr val="bg1"/>
                          </a:solidFill>
                          <a:effectLst/>
                          <a:latin typeface="Arial" charset="0"/>
                          <a:ea typeface="ＭＳ Ｐゴシック" pitchFamily="34" charset="-128"/>
                        </a:rPr>
                        <a:t>500-stock </a:t>
                      </a:r>
                      <a:br>
                        <a:rPr kumimoji="0" lang="en-US" sz="700" b="0" i="0" u="none" strike="noStrike" cap="none" normalizeH="0" baseline="0" dirty="0">
                          <a:ln>
                            <a:noFill/>
                          </a:ln>
                          <a:solidFill>
                            <a:schemeClr val="bg1"/>
                          </a:solidFill>
                          <a:effectLst/>
                          <a:latin typeface="Arial" charset="0"/>
                          <a:ea typeface="ＭＳ Ｐゴシック" pitchFamily="34" charset="-128"/>
                        </a:rPr>
                      </a:br>
                      <a:r>
                        <a:rPr kumimoji="0" lang="en-US" sz="700" b="0" i="0" u="none" strike="noStrike" cap="none" normalizeH="0" baseline="0" dirty="0">
                          <a:ln>
                            <a:noFill/>
                          </a:ln>
                          <a:solidFill>
                            <a:schemeClr val="bg1"/>
                          </a:solidFill>
                          <a:effectLst/>
                          <a:latin typeface="Arial" charset="0"/>
                          <a:ea typeface="ＭＳ Ｐゴシック" pitchFamily="34" charset="-128"/>
                        </a:rPr>
                        <a:t>“Blue Chip List”</a:t>
                      </a:r>
                      <a:endParaRPr kumimoji="0" lang="en-US" sz="700" b="0" i="0" u="none" strike="noStrike" cap="none" normalizeH="0" baseline="0" dirty="0">
                        <a:ln>
                          <a:noFill/>
                        </a:ln>
                        <a:solidFill>
                          <a:schemeClr val="tx1"/>
                        </a:solidFill>
                        <a:effectLst/>
                        <a:latin typeface="Arial" charset="0"/>
                        <a:ea typeface="ＭＳ Ｐゴシック" pitchFamily="34" charset="-128"/>
                      </a:endParaRPr>
                    </a:p>
                  </a:txBody>
                  <a:tcPr marL="68580" marR="68580" marT="34290" marB="34290" anchor="ctr" horzOverflow="overflow">
                    <a:lnL cap="flat">
                      <a:noFill/>
                    </a:lnL>
                    <a:lnR cap="flat">
                      <a:noFill/>
                    </a:lnR>
                    <a:lnT w="5715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98468">
                <a:tc>
                  <a:txBody>
                    <a:bodyPr/>
                    <a:lstStyle/>
                    <a:p>
                      <a:pPr marL="0" marR="0" lvl="0" indent="0" algn="l" defTabSz="914400" rtl="0" eaLnBrk="0" fontAlgn="base" latinLnBrk="0" hangingPunct="0">
                        <a:lnSpc>
                          <a:spcPct val="111000"/>
                        </a:lnSpc>
                        <a:spcBef>
                          <a:spcPct val="0"/>
                        </a:spcBef>
                        <a:spcAft>
                          <a:spcPct val="0"/>
                        </a:spcAft>
                        <a:buClrTx/>
                        <a:buSzTx/>
                        <a:buFont typeface="+mj-lt"/>
                        <a:buNone/>
                        <a:tabLst/>
                      </a:pPr>
                      <a:r>
                        <a:rPr kumimoji="0" lang="en-US" sz="700" b="0" i="0" u="none" strike="noStrike" cap="none" normalizeH="0" baseline="0" dirty="0">
                          <a:ln>
                            <a:noFill/>
                          </a:ln>
                          <a:solidFill>
                            <a:schemeClr val="bg1"/>
                          </a:solidFill>
                          <a:effectLst/>
                          <a:latin typeface="Arial" charset="0"/>
                          <a:ea typeface="ＭＳ Ｐゴシック" pitchFamily="34" charset="-128"/>
                        </a:rPr>
                        <a:t>Ability to sustain and/or grow dividends</a:t>
                      </a:r>
                      <a:endParaRPr kumimoji="0" lang="en-US" sz="700" b="0" i="0" u="none" strike="noStrike" cap="none" normalizeH="0" baseline="0" dirty="0">
                        <a:ln>
                          <a:noFill/>
                        </a:ln>
                        <a:solidFill>
                          <a:schemeClr val="tx1"/>
                        </a:solidFill>
                        <a:effectLst/>
                        <a:latin typeface="Arial" charset="0"/>
                        <a:ea typeface="ＭＳ Ｐゴシック" pitchFamily="34" charset="-128"/>
                      </a:endParaRPr>
                    </a:p>
                  </a:txBody>
                  <a:tcPr marL="68580" marR="68580" marT="34290" marB="34290" anchor="ctr" horzOverflow="overflow">
                    <a:lnL cap="flat">
                      <a:noFill/>
                    </a:lnL>
                    <a:lnR cap="flat">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7941">
                <a:tc>
                  <a:txBody>
                    <a:bodyPr/>
                    <a:lstStyle/>
                    <a:p>
                      <a:pPr marL="0" marR="0" lvl="0" indent="0" algn="l" defTabSz="914400" rtl="0" eaLnBrk="0" fontAlgn="base" latinLnBrk="0" hangingPunct="0">
                        <a:lnSpc>
                          <a:spcPct val="111000"/>
                        </a:lnSpc>
                        <a:spcBef>
                          <a:spcPct val="0"/>
                        </a:spcBef>
                        <a:spcAft>
                          <a:spcPct val="0"/>
                        </a:spcAft>
                        <a:buClrTx/>
                        <a:buSzTx/>
                        <a:buFont typeface="+mj-lt"/>
                        <a:buNone/>
                        <a:tabLst/>
                      </a:pPr>
                      <a:r>
                        <a:rPr kumimoji="0" lang="en-US" sz="700" b="0" i="0" u="none" strike="noStrike" cap="none" normalizeH="0" baseline="0" dirty="0">
                          <a:ln>
                            <a:noFill/>
                          </a:ln>
                          <a:solidFill>
                            <a:schemeClr val="bg1"/>
                          </a:solidFill>
                          <a:effectLst/>
                          <a:latin typeface="Arial" charset="0"/>
                          <a:ea typeface="ＭＳ Ｐゴシック" pitchFamily="34" charset="-128"/>
                        </a:rPr>
                        <a:t>Attractive valuation versus history/peers</a:t>
                      </a:r>
                      <a:endParaRPr kumimoji="0" lang="en-US" sz="700" b="0" i="0" u="none" strike="noStrike" cap="none" normalizeH="0" baseline="0" dirty="0">
                        <a:ln>
                          <a:noFill/>
                        </a:ln>
                        <a:solidFill>
                          <a:schemeClr val="tx1"/>
                        </a:solidFill>
                        <a:effectLst/>
                        <a:latin typeface="Arial" charset="0"/>
                        <a:ea typeface="ＭＳ Ｐゴシック" pitchFamily="34" charset="-128"/>
                      </a:endParaRPr>
                    </a:p>
                  </a:txBody>
                  <a:tcPr marL="68580" marR="68580" marT="34290" marB="34290" anchor="ctr" horzOverflow="overflow">
                    <a:lnL cap="flat">
                      <a:noFill/>
                    </a:lnL>
                    <a:lnR cap="flat">
                      <a:noFill/>
                    </a:lnR>
                    <a:lnT w="9525"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52" name="Trapezoid 151"/>
          <p:cNvSpPr/>
          <p:nvPr/>
        </p:nvSpPr>
        <p:spPr bwMode="auto">
          <a:xfrm rot="5400000">
            <a:off x="6501508" y="2096621"/>
            <a:ext cx="1351819" cy="1067872"/>
          </a:xfrm>
          <a:prstGeom prst="trapezoid">
            <a:avLst>
              <a:gd name="adj" fmla="val 10359"/>
            </a:avLst>
          </a:prstGeom>
          <a:solidFill>
            <a:srgbClr val="7A9B3D">
              <a:alpha val="89804"/>
            </a:srgbClr>
          </a:solidFill>
          <a:ln w="9525" cap="flat" cmpd="sng" algn="ctr">
            <a:noFill/>
            <a:prstDash val="solid"/>
            <a:round/>
            <a:headEnd type="none" w="med" len="med"/>
            <a:tailEnd type="none" w="med" len="med"/>
          </a:ln>
          <a:effectLst/>
        </p:spPr>
        <p:txBody>
          <a:bodyPr anchor="ctr"/>
          <a:lstStyle/>
          <a:p>
            <a:pPr algn="ctr" eaLnBrk="0" hangingPunct="0">
              <a:defRPr/>
            </a:pPr>
            <a:endParaRPr lang="en-US" sz="1000" dirty="0">
              <a:latin typeface="Arial" charset="0"/>
              <a:ea typeface="ＭＳ Ｐゴシック" charset="-128"/>
            </a:endParaRPr>
          </a:p>
        </p:txBody>
      </p:sp>
      <p:sp>
        <p:nvSpPr>
          <p:cNvPr id="153" name="TextBox 85"/>
          <p:cNvSpPr txBox="1">
            <a:spLocks noChangeArrowheads="1"/>
          </p:cNvSpPr>
          <p:nvPr/>
        </p:nvSpPr>
        <p:spPr bwMode="auto">
          <a:xfrm>
            <a:off x="6725740" y="2122869"/>
            <a:ext cx="998802" cy="215444"/>
          </a:xfrm>
          <a:prstGeom prst="rect">
            <a:avLst/>
          </a:prstGeom>
          <a:noFill/>
          <a:ln w="9525">
            <a:noFill/>
            <a:miter lim="800000"/>
            <a:headEnd/>
            <a:tailEnd/>
          </a:ln>
        </p:spPr>
        <p:txBody>
          <a:bodyPr wrap="square">
            <a:spAutoFit/>
          </a:bodyPr>
          <a:lstStyle/>
          <a:p>
            <a:r>
              <a:rPr lang="en-US" sz="800" dirty="0">
                <a:solidFill>
                  <a:schemeClr val="bg1"/>
                </a:solidFill>
              </a:rPr>
              <a:t>PORTFOLIO</a:t>
            </a:r>
          </a:p>
        </p:txBody>
      </p:sp>
      <p:sp>
        <p:nvSpPr>
          <p:cNvPr id="154" name="AutoShape 97"/>
          <p:cNvSpPr>
            <a:spLocks noChangeArrowheads="1"/>
          </p:cNvSpPr>
          <p:nvPr/>
        </p:nvSpPr>
        <p:spPr bwMode="auto">
          <a:xfrm rot="5400000">
            <a:off x="5256233" y="2084449"/>
            <a:ext cx="1573812" cy="1094397"/>
          </a:xfrm>
          <a:prstGeom prst="triangle">
            <a:avLst>
              <a:gd name="adj" fmla="val 49995"/>
            </a:avLst>
          </a:prstGeom>
          <a:solidFill>
            <a:srgbClr val="629080"/>
          </a:solidFill>
          <a:ln w="9525" algn="ctr">
            <a:noFill/>
            <a:miter lim="800000"/>
            <a:headEnd/>
            <a:tailEnd/>
          </a:ln>
        </p:spPr>
        <p:txBody>
          <a:bodyPr rot="10800000" vert="eaVert" wrap="none" anchor="ctr"/>
          <a:lstStyle/>
          <a:p>
            <a:pPr algn="ctr"/>
            <a:endParaRPr lang="en-US" sz="700" dirty="0">
              <a:solidFill>
                <a:schemeClr val="accent1"/>
              </a:solidFill>
            </a:endParaRPr>
          </a:p>
        </p:txBody>
      </p:sp>
      <p:sp>
        <p:nvSpPr>
          <p:cNvPr id="155" name="Trapezoid 154"/>
          <p:cNvSpPr/>
          <p:nvPr/>
        </p:nvSpPr>
        <p:spPr bwMode="auto">
          <a:xfrm rot="5400000">
            <a:off x="5258453" y="2073499"/>
            <a:ext cx="1589211" cy="1114114"/>
          </a:xfrm>
          <a:prstGeom prst="trapezoid">
            <a:avLst>
              <a:gd name="adj" fmla="val 10359"/>
            </a:avLst>
          </a:prstGeom>
          <a:solidFill>
            <a:srgbClr val="009681">
              <a:alpha val="89804"/>
            </a:srgbClr>
          </a:solidFill>
          <a:ln w="9525" cap="flat" cmpd="sng" algn="ctr">
            <a:noFill/>
            <a:prstDash val="solid"/>
            <a:round/>
            <a:headEnd type="none" w="med" len="med"/>
            <a:tailEnd type="none" w="med" len="med"/>
          </a:ln>
          <a:effectLst/>
        </p:spPr>
        <p:txBody>
          <a:bodyPr anchor="ctr"/>
          <a:lstStyle/>
          <a:p>
            <a:pPr algn="ctr" eaLnBrk="0" hangingPunct="0">
              <a:defRPr/>
            </a:pPr>
            <a:endParaRPr lang="en-US" sz="1000" dirty="0">
              <a:latin typeface="Arial" charset="0"/>
              <a:ea typeface="ＭＳ Ｐゴシック" charset="-128"/>
            </a:endParaRPr>
          </a:p>
        </p:txBody>
      </p:sp>
      <p:sp>
        <p:nvSpPr>
          <p:cNvPr id="156" name="TextBox 85"/>
          <p:cNvSpPr txBox="1">
            <a:spLocks noChangeArrowheads="1"/>
          </p:cNvSpPr>
          <p:nvPr/>
        </p:nvSpPr>
        <p:spPr bwMode="auto">
          <a:xfrm>
            <a:off x="5556379" y="2059389"/>
            <a:ext cx="1109663" cy="338554"/>
          </a:xfrm>
          <a:prstGeom prst="rect">
            <a:avLst/>
          </a:prstGeom>
          <a:noFill/>
          <a:ln w="9525">
            <a:noFill/>
            <a:miter lim="800000"/>
            <a:headEnd/>
            <a:tailEnd/>
          </a:ln>
        </p:spPr>
        <p:txBody>
          <a:bodyPr>
            <a:spAutoFit/>
          </a:bodyPr>
          <a:lstStyle/>
          <a:p>
            <a:r>
              <a:rPr lang="en-US" sz="800" dirty="0">
                <a:solidFill>
                  <a:schemeClr val="bg1"/>
                </a:solidFill>
              </a:rPr>
              <a:t>CREDIT</a:t>
            </a:r>
            <a:br>
              <a:rPr lang="en-US" sz="800" dirty="0">
                <a:solidFill>
                  <a:schemeClr val="bg1"/>
                </a:solidFill>
              </a:rPr>
            </a:br>
            <a:r>
              <a:rPr lang="en-US" sz="800" dirty="0">
                <a:solidFill>
                  <a:schemeClr val="bg1"/>
                </a:solidFill>
              </a:rPr>
              <a:t>ANALYSIS</a:t>
            </a:r>
            <a:endParaRPr lang="en-US" sz="1000" dirty="0">
              <a:solidFill>
                <a:schemeClr val="bg1"/>
              </a:solidFill>
            </a:endParaRPr>
          </a:p>
        </p:txBody>
      </p:sp>
      <p:graphicFrame>
        <p:nvGraphicFramePr>
          <p:cNvPr id="157" name="Group 197"/>
          <p:cNvGraphicFramePr>
            <a:graphicFrameLocks noGrp="1"/>
          </p:cNvGraphicFramePr>
          <p:nvPr>
            <p:extLst>
              <p:ext uri="{D42A27DB-BD31-4B8C-83A1-F6EECF244321}">
                <p14:modId xmlns:p14="http://schemas.microsoft.com/office/powerpoint/2010/main" val="3962448117"/>
              </p:ext>
            </p:extLst>
          </p:nvPr>
        </p:nvGraphicFramePr>
        <p:xfrm>
          <a:off x="6690849" y="2371993"/>
          <a:ext cx="1006154" cy="710629"/>
        </p:xfrm>
        <a:graphic>
          <a:graphicData uri="http://schemas.openxmlformats.org/drawingml/2006/table">
            <a:tbl>
              <a:tblPr/>
              <a:tblGrid>
                <a:gridCol w="1006154">
                  <a:extLst>
                    <a:ext uri="{9D8B030D-6E8A-4147-A177-3AD203B41FA5}">
                      <a16:colId xmlns:a16="http://schemas.microsoft.com/office/drawing/2014/main" val="20000"/>
                    </a:ext>
                  </a:extLst>
                </a:gridCol>
              </a:tblGrid>
              <a:tr h="402146">
                <a:tc>
                  <a:txBody>
                    <a:bodyPr/>
                    <a:lstStyle/>
                    <a:p>
                      <a:pPr marL="0" marR="0" lvl="0" indent="0" algn="l" defTabSz="914400" rtl="0" eaLnBrk="0" fontAlgn="base" latinLnBrk="0" hangingPunct="0">
                        <a:lnSpc>
                          <a:spcPct val="111000"/>
                        </a:lnSpc>
                        <a:spcBef>
                          <a:spcPct val="0"/>
                        </a:spcBef>
                        <a:spcAft>
                          <a:spcPct val="0"/>
                        </a:spcAft>
                        <a:buClrTx/>
                        <a:buSzTx/>
                        <a:buFont typeface="+mj-lt"/>
                        <a:buNone/>
                        <a:tabLst/>
                      </a:pPr>
                      <a:r>
                        <a:rPr kumimoji="0" lang="en-US" sz="700" b="0" i="0" u="none" strike="noStrike" cap="none" normalizeH="0" baseline="0" dirty="0">
                          <a:ln>
                            <a:noFill/>
                          </a:ln>
                          <a:solidFill>
                            <a:schemeClr val="bg1"/>
                          </a:solidFill>
                          <a:effectLst/>
                          <a:latin typeface="Arial" charset="0"/>
                          <a:ea typeface="ＭＳ Ｐゴシック" pitchFamily="34" charset="-128"/>
                        </a:rPr>
                        <a:t>Higher dividend yield than broad equity market</a:t>
                      </a:r>
                    </a:p>
                  </a:txBody>
                  <a:tcPr marL="68580" marR="68580" marT="34290" marB="34290" anchor="ctr" horzOverflow="overflow">
                    <a:lnL cap="flat">
                      <a:noFill/>
                    </a:lnL>
                    <a:lnR cap="flat">
                      <a:noFill/>
                    </a:lnR>
                    <a:lnT w="5715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87941">
                <a:tc>
                  <a:txBody>
                    <a:bodyPr/>
                    <a:lstStyle/>
                    <a:p>
                      <a:pPr marL="0" marR="0" lvl="0" indent="0" algn="l" defTabSz="914400" rtl="0" eaLnBrk="0" fontAlgn="base" latinLnBrk="0" hangingPunct="0">
                        <a:lnSpc>
                          <a:spcPct val="111000"/>
                        </a:lnSpc>
                        <a:spcBef>
                          <a:spcPct val="0"/>
                        </a:spcBef>
                        <a:spcAft>
                          <a:spcPct val="0"/>
                        </a:spcAft>
                        <a:buClrTx/>
                        <a:buSzTx/>
                        <a:buFont typeface="+mj-lt"/>
                        <a:buNone/>
                        <a:tabLst/>
                      </a:pPr>
                      <a:r>
                        <a:rPr kumimoji="0" lang="en-US" sz="700" b="0" i="0" u="none" strike="noStrike" cap="none" normalizeH="0" baseline="0" dirty="0">
                          <a:ln>
                            <a:noFill/>
                          </a:ln>
                          <a:solidFill>
                            <a:schemeClr val="bg1"/>
                          </a:solidFill>
                          <a:effectLst/>
                          <a:latin typeface="Arial" charset="0"/>
                          <a:ea typeface="ＭＳ Ｐゴシック" pitchFamily="34" charset="-128"/>
                        </a:rPr>
                        <a:t>Lower beta and valuation than market</a:t>
                      </a:r>
                    </a:p>
                  </a:txBody>
                  <a:tcPr marL="68580" marR="68580" marT="34290" marB="34290" anchor="ctr" horzOverflow="overflow">
                    <a:lnL cap="flat">
                      <a:noFill/>
                    </a:lnL>
                    <a:lnR cap="flat">
                      <a:noFill/>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graphicFrame>
        <p:nvGraphicFramePr>
          <p:cNvPr id="158" name="Group 197"/>
          <p:cNvGraphicFramePr>
            <a:graphicFrameLocks noGrp="1"/>
          </p:cNvGraphicFramePr>
          <p:nvPr>
            <p:extLst>
              <p:ext uri="{D42A27DB-BD31-4B8C-83A1-F6EECF244321}">
                <p14:modId xmlns:p14="http://schemas.microsoft.com/office/powerpoint/2010/main" val="1885997710"/>
              </p:ext>
            </p:extLst>
          </p:nvPr>
        </p:nvGraphicFramePr>
        <p:xfrm>
          <a:off x="5540705" y="2371993"/>
          <a:ext cx="1090293" cy="947484"/>
        </p:xfrm>
        <a:graphic>
          <a:graphicData uri="http://schemas.openxmlformats.org/drawingml/2006/table">
            <a:tbl>
              <a:tblPr/>
              <a:tblGrid>
                <a:gridCol w="1090293">
                  <a:extLst>
                    <a:ext uri="{9D8B030D-6E8A-4147-A177-3AD203B41FA5}">
                      <a16:colId xmlns:a16="http://schemas.microsoft.com/office/drawing/2014/main" val="20000"/>
                    </a:ext>
                  </a:extLst>
                </a:gridCol>
              </a:tblGrid>
              <a:tr h="516350">
                <a:tc>
                  <a:txBody>
                    <a:bodyPr/>
                    <a:lstStyle/>
                    <a:p>
                      <a:pPr marL="0" marR="0" lvl="0" indent="0" algn="l" defTabSz="914400" rtl="0" eaLnBrk="0" fontAlgn="base" latinLnBrk="0" hangingPunct="0">
                        <a:lnSpc>
                          <a:spcPct val="111000"/>
                        </a:lnSpc>
                        <a:spcBef>
                          <a:spcPct val="0"/>
                        </a:spcBef>
                        <a:spcAft>
                          <a:spcPct val="0"/>
                        </a:spcAft>
                        <a:buClrTx/>
                        <a:buSzTx/>
                        <a:buFont typeface="+mj-lt"/>
                        <a:buNone/>
                        <a:tabLst/>
                      </a:pPr>
                      <a:r>
                        <a:rPr kumimoji="0" lang="en-US" sz="700" b="0" i="0" u="none" strike="noStrike" cap="none" normalizeH="0" baseline="0" dirty="0">
                          <a:ln>
                            <a:noFill/>
                          </a:ln>
                          <a:solidFill>
                            <a:schemeClr val="bg1"/>
                          </a:solidFill>
                          <a:effectLst/>
                          <a:latin typeface="Arial" charset="0"/>
                          <a:ea typeface="ＭＳ Ｐゴシック" pitchFamily="34" charset="-128"/>
                        </a:rPr>
                        <a:t>Intense focus on downside business risk, protective covenants, and yield</a:t>
                      </a:r>
                    </a:p>
                  </a:txBody>
                  <a:tcPr marL="68580" marR="68580" marT="34290" marB="34290" anchor="ctr" horzOverflow="overflow">
                    <a:lnL cap="flat">
                      <a:noFill/>
                    </a:lnL>
                    <a:lnR cap="flat">
                      <a:noFill/>
                    </a:lnR>
                    <a:lnT w="5715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02146">
                <a:tc>
                  <a:txBody>
                    <a:bodyPr/>
                    <a:lstStyle/>
                    <a:p>
                      <a:pPr marL="0" marR="0" lvl="0" indent="0" algn="l" defTabSz="914400" rtl="0" eaLnBrk="0" fontAlgn="base" latinLnBrk="0" hangingPunct="0">
                        <a:lnSpc>
                          <a:spcPct val="111000"/>
                        </a:lnSpc>
                        <a:spcBef>
                          <a:spcPct val="0"/>
                        </a:spcBef>
                        <a:spcAft>
                          <a:spcPct val="0"/>
                        </a:spcAft>
                        <a:buClrTx/>
                        <a:buSzTx/>
                        <a:buFont typeface="+mj-lt"/>
                        <a:buNone/>
                        <a:tabLst/>
                      </a:pPr>
                      <a:r>
                        <a:rPr kumimoji="0" lang="en-US" sz="700" b="0" i="0" u="none" strike="noStrike" cap="none" normalizeH="0" baseline="0" dirty="0">
                          <a:ln>
                            <a:noFill/>
                          </a:ln>
                          <a:solidFill>
                            <a:schemeClr val="bg1"/>
                          </a:solidFill>
                          <a:effectLst/>
                          <a:latin typeface="Arial" charset="0"/>
                          <a:ea typeface="ＭＳ Ｐゴシック" pitchFamily="34" charset="-128"/>
                        </a:rPr>
                        <a:t>Thorough understanding of the entire capital structure</a:t>
                      </a:r>
                    </a:p>
                  </a:txBody>
                  <a:tcPr marL="68580" marR="68580" marT="34290" marB="34290" anchor="ctr" horzOverflow="overflow">
                    <a:lnL cap="flat">
                      <a:noFill/>
                    </a:lnL>
                    <a:lnR cap="flat">
                      <a:noFill/>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27" name="TextBox 26">
            <a:extLst>
              <a:ext uri="{FF2B5EF4-FFF2-40B4-BE49-F238E27FC236}">
                <a16:creationId xmlns:a16="http://schemas.microsoft.com/office/drawing/2014/main" id="{4CB9DD9A-4856-E247-8995-9F56C35287C9}"/>
              </a:ext>
            </a:extLst>
          </p:cNvPr>
          <p:cNvSpPr txBox="1"/>
          <p:nvPr/>
        </p:nvSpPr>
        <p:spPr>
          <a:xfrm>
            <a:off x="1388910" y="4891258"/>
            <a:ext cx="2156360" cy="184666"/>
          </a:xfrm>
          <a:prstGeom prst="rect">
            <a:avLst/>
          </a:prstGeom>
          <a:noFill/>
        </p:spPr>
        <p:txBody>
          <a:bodyPr wrap="none" rtlCol="0">
            <a:spAutoFit/>
          </a:bodyPr>
          <a:lstStyle/>
          <a:p>
            <a:r>
              <a:rPr lang="en-US" sz="600" dirty="0"/>
              <a:t>For Institutional Investor Use Only – Not for Redistribution</a:t>
            </a:r>
          </a:p>
        </p:txBody>
      </p:sp>
    </p:spTree>
    <p:extLst>
      <p:ext uri="{BB962C8B-B14F-4D97-AF65-F5344CB8AC3E}">
        <p14:creationId xmlns:p14="http://schemas.microsoft.com/office/powerpoint/2010/main" val="100867006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472805"/>
            <a:ext cx="8232775" cy="978408"/>
          </a:xfrm>
        </p:spPr>
        <p:txBody>
          <a:bodyPr/>
          <a:lstStyle/>
          <a:p>
            <a:r>
              <a:rPr lang="en-US" sz="2000" dirty="0"/>
              <a:t>Equity-Income Summary</a:t>
            </a:r>
          </a:p>
        </p:txBody>
      </p:sp>
      <p:sp>
        <p:nvSpPr>
          <p:cNvPr id="5" name="Slide Number Placeholder 4"/>
          <p:cNvSpPr>
            <a:spLocks noGrp="1"/>
          </p:cNvSpPr>
          <p:nvPr>
            <p:ph type="sldNum" sz="quarter" idx="14"/>
          </p:nvPr>
        </p:nvSpPr>
        <p:spPr bwMode="auto">
          <a:xfrm>
            <a:off x="0" y="6414505"/>
            <a:ext cx="437173" cy="268288"/>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defPPr>
              <a:defRPr lang="en-US"/>
            </a:defPPr>
            <a:lvl1pPr marL="0" algn="r" defTabSz="914400" rtl="0" eaLnBrk="0" latinLnBrk="0" hangingPunct="0">
              <a:defRPr sz="800" b="1" kern="1200">
                <a:solidFill>
                  <a:srgbClr val="000000"/>
                </a:solidFill>
                <a:latin typeface="Arial" charset="0"/>
                <a:ea typeface="ＭＳ Ｐゴシック" charset="-128"/>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6474CC2-1230-4213-AD1A-4B2FEEABA7A1}" type="slidenum">
              <a:rPr lang="en-US" smtClean="0"/>
              <a:pPr>
                <a:defRPr/>
              </a:pPr>
              <a:t>44</a:t>
            </a:fld>
            <a:endParaRPr lang="en-US" dirty="0"/>
          </a:p>
        </p:txBody>
      </p:sp>
      <p:sp>
        <p:nvSpPr>
          <p:cNvPr id="24" name="TextBox 23"/>
          <p:cNvSpPr txBox="1"/>
          <p:nvPr/>
        </p:nvSpPr>
        <p:spPr>
          <a:xfrm>
            <a:off x="2299877" y="1357395"/>
            <a:ext cx="4520694" cy="484740"/>
          </a:xfrm>
          <a:prstGeom prst="rect">
            <a:avLst/>
          </a:prstGeom>
          <a:noFill/>
        </p:spPr>
        <p:txBody>
          <a:bodyPr wrap="square" lIns="68572" tIns="34286" rIns="68572" bIns="34286" rtlCol="0">
            <a:spAutoFit/>
          </a:bodyPr>
          <a:lstStyle/>
          <a:p>
            <a:pPr marL="0" lvl="1"/>
            <a:r>
              <a:rPr lang="en-US" sz="900" b="1" dirty="0">
                <a:solidFill>
                  <a:srgbClr val="7A9A3D"/>
                </a:solidFill>
              </a:rPr>
              <a:t>An alternative to bonds for income-seeking investors: </a:t>
            </a:r>
            <a:r>
              <a:rPr lang="en-US" sz="900" dirty="0">
                <a:solidFill>
                  <a:srgbClr val="7A9A3D"/>
                </a:solidFill>
              </a:rPr>
              <a:t>Bond investors face historically low yields and potentially limited capital appreciation in the current climate. Dividend-paying stocks historically outperform bonds during periods of rising inflation.</a:t>
            </a:r>
          </a:p>
        </p:txBody>
      </p:sp>
      <p:sp>
        <p:nvSpPr>
          <p:cNvPr id="25" name="TextBox 24"/>
          <p:cNvSpPr txBox="1"/>
          <p:nvPr/>
        </p:nvSpPr>
        <p:spPr>
          <a:xfrm>
            <a:off x="2299878" y="1894145"/>
            <a:ext cx="4562153" cy="484740"/>
          </a:xfrm>
          <a:prstGeom prst="rect">
            <a:avLst/>
          </a:prstGeom>
          <a:noFill/>
        </p:spPr>
        <p:txBody>
          <a:bodyPr wrap="square" lIns="68572" tIns="34286" rIns="68572" bIns="34286" rtlCol="0">
            <a:spAutoFit/>
          </a:bodyPr>
          <a:lstStyle/>
          <a:p>
            <a:pPr marL="0" lvl="1"/>
            <a:r>
              <a:rPr lang="en-US" sz="900" b="1" dirty="0">
                <a:solidFill>
                  <a:srgbClr val="298FC2"/>
                </a:solidFill>
              </a:rPr>
              <a:t>Significant Source of Returns: </a:t>
            </a:r>
            <a:r>
              <a:rPr lang="en-US" sz="900" dirty="0">
                <a:solidFill>
                  <a:srgbClr val="298FC2"/>
                </a:solidFill>
              </a:rPr>
              <a:t>Dividends have been a significant component of total returns for stocks over long-term periods, historically delivering ~40% of the S&amp;P 500 Index’s average annual total return historically.</a:t>
            </a:r>
          </a:p>
        </p:txBody>
      </p:sp>
      <p:sp>
        <p:nvSpPr>
          <p:cNvPr id="26" name="TextBox 25"/>
          <p:cNvSpPr txBox="1"/>
          <p:nvPr/>
        </p:nvSpPr>
        <p:spPr>
          <a:xfrm>
            <a:off x="2299878" y="2508339"/>
            <a:ext cx="4592288" cy="346241"/>
          </a:xfrm>
          <a:prstGeom prst="rect">
            <a:avLst/>
          </a:prstGeom>
          <a:noFill/>
        </p:spPr>
        <p:txBody>
          <a:bodyPr wrap="square" lIns="68572" tIns="34286" rIns="68572" bIns="34286" rtlCol="0">
            <a:spAutoFit/>
          </a:bodyPr>
          <a:lstStyle/>
          <a:p>
            <a:pPr marL="0" lvl="1"/>
            <a:r>
              <a:rPr lang="en-US" sz="900" b="1" dirty="0">
                <a:solidFill>
                  <a:srgbClr val="004F6B"/>
                </a:solidFill>
              </a:rPr>
              <a:t>Potential for Real Growth of Income: </a:t>
            </a:r>
            <a:r>
              <a:rPr lang="en-US" sz="900" dirty="0">
                <a:solidFill>
                  <a:srgbClr val="004F6B"/>
                </a:solidFill>
              </a:rPr>
              <a:t>The potential for real growth in cash flow above inflation allows for real growth in dividends.</a:t>
            </a:r>
          </a:p>
        </p:txBody>
      </p:sp>
      <p:sp>
        <p:nvSpPr>
          <p:cNvPr id="27" name="TextBox 26"/>
          <p:cNvSpPr txBox="1"/>
          <p:nvPr/>
        </p:nvSpPr>
        <p:spPr>
          <a:xfrm>
            <a:off x="2299877" y="2984411"/>
            <a:ext cx="4544245" cy="484740"/>
          </a:xfrm>
          <a:prstGeom prst="rect">
            <a:avLst/>
          </a:prstGeom>
          <a:noFill/>
        </p:spPr>
        <p:txBody>
          <a:bodyPr wrap="square" lIns="68572" tIns="34286" rIns="68572" bIns="34286" rtlCol="0">
            <a:spAutoFit/>
          </a:bodyPr>
          <a:lstStyle/>
          <a:p>
            <a:pPr marL="0" lvl="1"/>
            <a:r>
              <a:rPr lang="en-US" sz="900" b="1" dirty="0">
                <a:solidFill>
                  <a:srgbClr val="768692"/>
                </a:solidFill>
              </a:rPr>
              <a:t>Relatively Lower Volatility vs. Other Equities: </a:t>
            </a:r>
            <a:r>
              <a:rPr lang="en-US" sz="900" dirty="0">
                <a:solidFill>
                  <a:srgbClr val="768692"/>
                </a:solidFill>
              </a:rPr>
              <a:t>Dividend-paying stocks are predominantly issued by companies in more mature businesses with steady cash flows and less operational risk.</a:t>
            </a:r>
          </a:p>
        </p:txBody>
      </p:sp>
      <p:sp>
        <p:nvSpPr>
          <p:cNvPr id="28" name="TextBox 27"/>
          <p:cNvSpPr txBox="1"/>
          <p:nvPr/>
        </p:nvSpPr>
        <p:spPr>
          <a:xfrm>
            <a:off x="2010754" y="1506139"/>
            <a:ext cx="201401" cy="201401"/>
          </a:xfrm>
          <a:prstGeom prst="rect">
            <a:avLst/>
          </a:prstGeom>
          <a:noFill/>
          <a:ln w="76200">
            <a:solidFill>
              <a:srgbClr val="EAEAEA"/>
            </a:solidFill>
            <a:miter lim="800000"/>
          </a:ln>
          <a:effectLst/>
        </p:spPr>
        <p:txBody>
          <a:bodyPr wrap="square" lIns="68572" tIns="34286" rIns="68572" bIns="34286" rtlCol="0" anchor="ctr" anchorCtr="0">
            <a:noAutofit/>
          </a:bodyPr>
          <a:lstStyle/>
          <a:p>
            <a:pPr algn="ctr" fontAlgn="base">
              <a:spcBef>
                <a:spcPct val="0"/>
              </a:spcBef>
              <a:spcAft>
                <a:spcPct val="0"/>
              </a:spcAft>
            </a:pPr>
            <a:r>
              <a:rPr lang="en-US" sz="1200" dirty="0">
                <a:solidFill>
                  <a:srgbClr val="7A9A3D"/>
                </a:solidFill>
                <a:ea typeface="ＭＳ Ｐゴシック"/>
                <a:sym typeface="Wingdings"/>
              </a:rPr>
              <a:t></a:t>
            </a:r>
            <a:endParaRPr lang="en-US" sz="1200" dirty="0">
              <a:solidFill>
                <a:srgbClr val="7A9A3D"/>
              </a:solidFill>
              <a:ea typeface="ＭＳ Ｐゴシック"/>
            </a:endParaRPr>
          </a:p>
        </p:txBody>
      </p:sp>
      <p:sp>
        <p:nvSpPr>
          <p:cNvPr id="29" name="TextBox 28"/>
          <p:cNvSpPr txBox="1"/>
          <p:nvPr/>
        </p:nvSpPr>
        <p:spPr>
          <a:xfrm>
            <a:off x="2010754" y="2046050"/>
            <a:ext cx="201401" cy="201401"/>
          </a:xfrm>
          <a:prstGeom prst="rect">
            <a:avLst/>
          </a:prstGeom>
          <a:noFill/>
          <a:ln w="76200">
            <a:solidFill>
              <a:srgbClr val="EAEAEA"/>
            </a:solidFill>
            <a:miter lim="800000"/>
          </a:ln>
          <a:effectLst/>
        </p:spPr>
        <p:txBody>
          <a:bodyPr wrap="square" lIns="68572" tIns="34286" rIns="68572" bIns="34286" rtlCol="0" anchor="ctr" anchorCtr="0">
            <a:noAutofit/>
          </a:bodyPr>
          <a:lstStyle/>
          <a:p>
            <a:pPr algn="ctr" fontAlgn="base">
              <a:spcBef>
                <a:spcPct val="0"/>
              </a:spcBef>
              <a:spcAft>
                <a:spcPct val="0"/>
              </a:spcAft>
            </a:pPr>
            <a:r>
              <a:rPr lang="en-US" sz="1200" dirty="0">
                <a:solidFill>
                  <a:srgbClr val="298FC2"/>
                </a:solidFill>
                <a:ea typeface="ＭＳ Ｐゴシック"/>
                <a:sym typeface="Wingdings"/>
              </a:rPr>
              <a:t></a:t>
            </a:r>
            <a:endParaRPr lang="en-US" sz="1200" dirty="0">
              <a:solidFill>
                <a:srgbClr val="298FC2"/>
              </a:solidFill>
              <a:ea typeface="ＭＳ Ｐゴシック"/>
            </a:endParaRPr>
          </a:p>
        </p:txBody>
      </p:sp>
      <p:sp>
        <p:nvSpPr>
          <p:cNvPr id="30" name="TextBox 29"/>
          <p:cNvSpPr txBox="1"/>
          <p:nvPr/>
        </p:nvSpPr>
        <p:spPr>
          <a:xfrm>
            <a:off x="2010754" y="2585962"/>
            <a:ext cx="201401" cy="201401"/>
          </a:xfrm>
          <a:prstGeom prst="rect">
            <a:avLst/>
          </a:prstGeom>
          <a:noFill/>
          <a:ln w="76200">
            <a:solidFill>
              <a:srgbClr val="EAEAEA"/>
            </a:solidFill>
            <a:miter lim="800000"/>
          </a:ln>
          <a:effectLst/>
        </p:spPr>
        <p:txBody>
          <a:bodyPr wrap="square" lIns="68572" tIns="34286" rIns="68572" bIns="34286" rtlCol="0" anchor="ctr" anchorCtr="0">
            <a:noAutofit/>
          </a:bodyPr>
          <a:lstStyle/>
          <a:p>
            <a:pPr algn="ctr" fontAlgn="base">
              <a:spcBef>
                <a:spcPct val="0"/>
              </a:spcBef>
              <a:spcAft>
                <a:spcPct val="0"/>
              </a:spcAft>
            </a:pPr>
            <a:r>
              <a:rPr lang="en-US" sz="1200" dirty="0">
                <a:solidFill>
                  <a:srgbClr val="004F6B"/>
                </a:solidFill>
                <a:ea typeface="ＭＳ Ｐゴシック"/>
                <a:sym typeface="Wingdings"/>
              </a:rPr>
              <a:t></a:t>
            </a:r>
            <a:endParaRPr lang="en-US" sz="1200" dirty="0">
              <a:solidFill>
                <a:srgbClr val="004F6B"/>
              </a:solidFill>
              <a:ea typeface="ＭＳ Ｐゴシック"/>
            </a:endParaRPr>
          </a:p>
        </p:txBody>
      </p:sp>
      <p:sp>
        <p:nvSpPr>
          <p:cNvPr id="31" name="TextBox 30"/>
          <p:cNvSpPr txBox="1"/>
          <p:nvPr/>
        </p:nvSpPr>
        <p:spPr>
          <a:xfrm>
            <a:off x="2010754" y="3125873"/>
            <a:ext cx="201401" cy="201401"/>
          </a:xfrm>
          <a:prstGeom prst="rect">
            <a:avLst/>
          </a:prstGeom>
          <a:noFill/>
          <a:ln w="76200">
            <a:solidFill>
              <a:srgbClr val="EAEAEA"/>
            </a:solidFill>
            <a:miter lim="800000"/>
          </a:ln>
          <a:effectLst/>
        </p:spPr>
        <p:txBody>
          <a:bodyPr wrap="square" lIns="68572" tIns="34286" rIns="68572" bIns="34286" rtlCol="0" anchor="ctr" anchorCtr="0">
            <a:noAutofit/>
          </a:bodyPr>
          <a:lstStyle/>
          <a:p>
            <a:pPr algn="ctr" fontAlgn="base">
              <a:spcBef>
                <a:spcPct val="0"/>
              </a:spcBef>
              <a:spcAft>
                <a:spcPct val="0"/>
              </a:spcAft>
            </a:pPr>
            <a:r>
              <a:rPr lang="en-US" sz="1200" dirty="0">
                <a:solidFill>
                  <a:srgbClr val="768692"/>
                </a:solidFill>
                <a:ea typeface="ＭＳ Ｐゴシック"/>
                <a:sym typeface="Wingdings"/>
              </a:rPr>
              <a:t></a:t>
            </a:r>
            <a:endParaRPr lang="en-US" sz="1200" dirty="0">
              <a:solidFill>
                <a:srgbClr val="768692"/>
              </a:solidFill>
              <a:ea typeface="ＭＳ Ｐゴシック"/>
            </a:endParaRPr>
          </a:p>
        </p:txBody>
      </p:sp>
      <p:cxnSp>
        <p:nvCxnSpPr>
          <p:cNvPr id="33" name="Straight Connector 32"/>
          <p:cNvCxnSpPr>
            <a:cxnSpLocks/>
          </p:cNvCxnSpPr>
          <p:nvPr/>
        </p:nvCxnSpPr>
        <p:spPr bwMode="auto">
          <a:xfrm>
            <a:off x="1982526" y="1876795"/>
            <a:ext cx="4882219" cy="0"/>
          </a:xfrm>
          <a:prstGeom prst="line">
            <a:avLst/>
          </a:prstGeom>
          <a:solidFill>
            <a:schemeClr val="hlink"/>
          </a:solidFill>
          <a:ln w="9525" cap="flat" cmpd="sng" algn="ctr">
            <a:solidFill>
              <a:schemeClr val="bg1">
                <a:lumMod val="85000"/>
              </a:schemeClr>
            </a:solidFill>
            <a:prstDash val="sysDot"/>
            <a:round/>
            <a:headEnd type="none" w="med" len="med"/>
            <a:tailEnd type="none" w="med" len="med"/>
          </a:ln>
          <a:effectLst/>
        </p:spPr>
      </p:cxnSp>
      <p:cxnSp>
        <p:nvCxnSpPr>
          <p:cNvPr id="34" name="Straight Connector 33"/>
          <p:cNvCxnSpPr>
            <a:cxnSpLocks/>
          </p:cNvCxnSpPr>
          <p:nvPr/>
        </p:nvCxnSpPr>
        <p:spPr bwMode="auto">
          <a:xfrm>
            <a:off x="1982526" y="2416706"/>
            <a:ext cx="4882219" cy="0"/>
          </a:xfrm>
          <a:prstGeom prst="line">
            <a:avLst/>
          </a:prstGeom>
          <a:solidFill>
            <a:schemeClr val="hlink"/>
          </a:solidFill>
          <a:ln w="9525" cap="flat" cmpd="sng" algn="ctr">
            <a:solidFill>
              <a:schemeClr val="bg1">
                <a:lumMod val="85000"/>
              </a:schemeClr>
            </a:solidFill>
            <a:prstDash val="sysDot"/>
            <a:round/>
            <a:headEnd type="none" w="med" len="med"/>
            <a:tailEnd type="none" w="med" len="med"/>
          </a:ln>
          <a:effectLst/>
        </p:spPr>
      </p:cxnSp>
      <p:cxnSp>
        <p:nvCxnSpPr>
          <p:cNvPr id="35" name="Straight Connector 34"/>
          <p:cNvCxnSpPr>
            <a:cxnSpLocks/>
          </p:cNvCxnSpPr>
          <p:nvPr/>
        </p:nvCxnSpPr>
        <p:spPr bwMode="auto">
          <a:xfrm>
            <a:off x="1982526" y="2956618"/>
            <a:ext cx="4882219" cy="0"/>
          </a:xfrm>
          <a:prstGeom prst="line">
            <a:avLst/>
          </a:prstGeom>
          <a:solidFill>
            <a:schemeClr val="hlink"/>
          </a:solidFill>
          <a:ln w="9525" cap="flat" cmpd="sng" algn="ctr">
            <a:solidFill>
              <a:schemeClr val="bg1">
                <a:lumMod val="85000"/>
              </a:schemeClr>
            </a:solidFill>
            <a:prstDash val="sysDot"/>
            <a:round/>
            <a:headEnd type="none" w="med" len="med"/>
            <a:tailEnd type="none" w="med" len="med"/>
          </a:ln>
          <a:effectLst/>
        </p:spPr>
      </p:cxnSp>
      <p:cxnSp>
        <p:nvCxnSpPr>
          <p:cNvPr id="36" name="Straight Connector 35"/>
          <p:cNvCxnSpPr>
            <a:cxnSpLocks/>
          </p:cNvCxnSpPr>
          <p:nvPr/>
        </p:nvCxnSpPr>
        <p:spPr bwMode="auto">
          <a:xfrm>
            <a:off x="1982526" y="1336883"/>
            <a:ext cx="4882219" cy="0"/>
          </a:xfrm>
          <a:prstGeom prst="line">
            <a:avLst/>
          </a:prstGeom>
          <a:solidFill>
            <a:schemeClr val="hlink"/>
          </a:solidFill>
          <a:ln w="9525" cap="flat" cmpd="sng" algn="ctr">
            <a:solidFill>
              <a:schemeClr val="bg1">
                <a:lumMod val="85000"/>
              </a:schemeClr>
            </a:solidFill>
            <a:prstDash val="solid"/>
            <a:round/>
            <a:headEnd type="none" w="med" len="med"/>
            <a:tailEnd type="none" w="med" len="med"/>
          </a:ln>
          <a:effectLst/>
        </p:spPr>
      </p:cxnSp>
      <p:cxnSp>
        <p:nvCxnSpPr>
          <p:cNvPr id="37" name="Straight Connector 36"/>
          <p:cNvCxnSpPr>
            <a:cxnSpLocks/>
          </p:cNvCxnSpPr>
          <p:nvPr/>
        </p:nvCxnSpPr>
        <p:spPr bwMode="auto">
          <a:xfrm>
            <a:off x="1994885" y="3496529"/>
            <a:ext cx="4882219" cy="0"/>
          </a:xfrm>
          <a:prstGeom prst="line">
            <a:avLst/>
          </a:prstGeom>
          <a:solidFill>
            <a:schemeClr val="hlink"/>
          </a:solidFill>
          <a:ln w="9525" cap="flat" cmpd="sng" algn="ctr">
            <a:solidFill>
              <a:schemeClr val="bg1">
                <a:lumMod val="85000"/>
              </a:schemeClr>
            </a:solidFill>
            <a:prstDash val="sysDot"/>
            <a:round/>
            <a:headEnd type="none" w="med" len="med"/>
            <a:tailEnd type="none" w="med" len="med"/>
          </a:ln>
          <a:effectLst/>
        </p:spPr>
      </p:cxnSp>
      <p:sp>
        <p:nvSpPr>
          <p:cNvPr id="22" name="Text Box 1347"/>
          <p:cNvSpPr txBox="1">
            <a:spLocks noChangeArrowheads="1"/>
          </p:cNvSpPr>
          <p:nvPr/>
        </p:nvSpPr>
        <p:spPr bwMode="auto">
          <a:xfrm>
            <a:off x="1383030" y="4535981"/>
            <a:ext cx="4994672" cy="302647"/>
          </a:xfrm>
          <a:prstGeom prst="rect">
            <a:avLst/>
          </a:prstGeom>
          <a:noFill/>
          <a:ln w="9525" algn="ctr">
            <a:noFill/>
            <a:miter lim="800000"/>
            <a:headEnd/>
            <a:tailEnd/>
          </a:ln>
        </p:spPr>
        <p:txBody>
          <a:bodyPr wrap="square" anchor="b" anchorCtr="0">
            <a:spAutoFit/>
          </a:bodyPr>
          <a:lstStyle/>
          <a:p>
            <a:pPr>
              <a:spcBef>
                <a:spcPts val="225"/>
              </a:spcBef>
            </a:pPr>
            <a:r>
              <a:rPr lang="en-US" sz="600" b="1" dirty="0">
                <a:solidFill>
                  <a:srgbClr val="000000"/>
                </a:solidFill>
              </a:rPr>
              <a:t>Past performance is no guarantee of future results.</a:t>
            </a:r>
          </a:p>
          <a:p>
            <a:pPr>
              <a:spcBef>
                <a:spcPts val="225"/>
              </a:spcBef>
            </a:pPr>
            <a:r>
              <a:rPr lang="en-US" sz="600" dirty="0">
                <a:solidFill>
                  <a:srgbClr val="000000"/>
                </a:solidFill>
              </a:rPr>
              <a:t>Source: Fidelity Investments. </a:t>
            </a:r>
          </a:p>
        </p:txBody>
      </p:sp>
      <p:sp>
        <p:nvSpPr>
          <p:cNvPr id="21" name="TextBox 20">
            <a:extLst>
              <a:ext uri="{FF2B5EF4-FFF2-40B4-BE49-F238E27FC236}">
                <a16:creationId xmlns:a16="http://schemas.microsoft.com/office/drawing/2014/main" id="{F6ADDA89-91EB-2247-83BF-ADBD86CED5E2}"/>
              </a:ext>
            </a:extLst>
          </p:cNvPr>
          <p:cNvSpPr txBox="1"/>
          <p:nvPr/>
        </p:nvSpPr>
        <p:spPr>
          <a:xfrm>
            <a:off x="1388910" y="4891258"/>
            <a:ext cx="2156360" cy="184666"/>
          </a:xfrm>
          <a:prstGeom prst="rect">
            <a:avLst/>
          </a:prstGeom>
          <a:noFill/>
        </p:spPr>
        <p:txBody>
          <a:bodyPr wrap="none" rtlCol="0">
            <a:spAutoFit/>
          </a:bodyPr>
          <a:lstStyle/>
          <a:p>
            <a:r>
              <a:rPr lang="en-US" sz="600" dirty="0"/>
              <a:t>For Institutional Investor Use Only – Not for Redistribution</a:t>
            </a:r>
          </a:p>
        </p:txBody>
      </p:sp>
    </p:spTree>
    <p:extLst>
      <p:ext uri="{BB962C8B-B14F-4D97-AF65-F5344CB8AC3E}">
        <p14:creationId xmlns:p14="http://schemas.microsoft.com/office/powerpoint/2010/main" val="188737338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CC1F1893-747E-4FCB-A34F-0D28D8D34959}"/>
              </a:ext>
            </a:extLst>
          </p:cNvPr>
          <p:cNvPicPr>
            <a:picLocks noChangeAspect="1"/>
          </p:cNvPicPr>
          <p:nvPr/>
        </p:nvPicPr>
        <p:blipFill rotWithShape="1">
          <a:blip r:embed="rId2"/>
          <a:srcRect l="10351" r="10351"/>
          <a:stretch/>
        </p:blipFill>
        <p:spPr>
          <a:xfrm>
            <a:off x="5486400" y="1491376"/>
            <a:ext cx="2514600" cy="1717675"/>
          </a:xfrm>
          <a:prstGeom prst="rect">
            <a:avLst/>
          </a:prstGeom>
        </p:spPr>
      </p:pic>
      <p:sp>
        <p:nvSpPr>
          <p:cNvPr id="4" name="Title 3">
            <a:extLst>
              <a:ext uri="{FF2B5EF4-FFF2-40B4-BE49-F238E27FC236}">
                <a16:creationId xmlns:a16="http://schemas.microsoft.com/office/drawing/2014/main" id="{B7823F11-ED29-4E78-A95A-63DA9B1EE4D0}"/>
              </a:ext>
            </a:extLst>
          </p:cNvPr>
          <p:cNvSpPr>
            <a:spLocks noGrp="1"/>
          </p:cNvSpPr>
          <p:nvPr>
            <p:ph type="title"/>
          </p:nvPr>
        </p:nvSpPr>
        <p:spPr/>
        <p:txBody>
          <a:bodyPr/>
          <a:lstStyle/>
          <a:p>
            <a:r>
              <a:rPr lang="en-US" dirty="0"/>
              <a:t>Learn More!</a:t>
            </a:r>
          </a:p>
        </p:txBody>
      </p:sp>
      <p:sp>
        <p:nvSpPr>
          <p:cNvPr id="7" name="Text Placeholder 6">
            <a:extLst>
              <a:ext uri="{FF2B5EF4-FFF2-40B4-BE49-F238E27FC236}">
                <a16:creationId xmlns:a16="http://schemas.microsoft.com/office/drawing/2014/main" id="{85300AC4-B087-4A7B-9465-03C6DEDF3357}"/>
              </a:ext>
            </a:extLst>
          </p:cNvPr>
          <p:cNvSpPr>
            <a:spLocks noGrp="1"/>
          </p:cNvSpPr>
          <p:nvPr>
            <p:ph type="body" sz="quarter" idx="23"/>
          </p:nvPr>
        </p:nvSpPr>
        <p:spPr>
          <a:xfrm>
            <a:off x="457200" y="876300"/>
            <a:ext cx="4038600" cy="323850"/>
          </a:xfrm>
        </p:spPr>
        <p:txBody>
          <a:bodyPr>
            <a:normAutofit lnSpcReduction="10000"/>
          </a:bodyPr>
          <a:lstStyle/>
          <a:p>
            <a:pPr algn="ctr"/>
            <a:r>
              <a:rPr lang="en-US" sz="1600" dirty="0">
                <a:solidFill>
                  <a:schemeClr val="accent1">
                    <a:lumMod val="90000"/>
                    <a:lumOff val="10000"/>
                  </a:schemeClr>
                </a:solidFill>
              </a:rPr>
              <a:t>Upcoming Webinar</a:t>
            </a:r>
          </a:p>
        </p:txBody>
      </p:sp>
      <p:sp>
        <p:nvSpPr>
          <p:cNvPr id="9" name="Content Placeholder 8">
            <a:extLst>
              <a:ext uri="{FF2B5EF4-FFF2-40B4-BE49-F238E27FC236}">
                <a16:creationId xmlns:a16="http://schemas.microsoft.com/office/drawing/2014/main" id="{754A4572-2E02-4E1A-853E-194E3F364161}"/>
              </a:ext>
            </a:extLst>
          </p:cNvPr>
          <p:cNvSpPr>
            <a:spLocks noGrp="1"/>
          </p:cNvSpPr>
          <p:nvPr>
            <p:ph sz="quarter" idx="28"/>
          </p:nvPr>
        </p:nvSpPr>
        <p:spPr>
          <a:xfrm>
            <a:off x="457200" y="4101988"/>
            <a:ext cx="4267200" cy="541233"/>
          </a:xfrm>
        </p:spPr>
        <p:txBody>
          <a:bodyPr>
            <a:noAutofit/>
          </a:bodyPr>
          <a:lstStyle/>
          <a:p>
            <a:pPr algn="ctr"/>
            <a:r>
              <a:rPr lang="en-US" sz="1200" b="1" dirty="0"/>
              <a:t>Visit </a:t>
            </a:r>
            <a:r>
              <a:rPr lang="en-US" sz="1200" b="1" dirty="0">
                <a:solidFill>
                  <a:srgbClr val="0070C0"/>
                </a:solidFill>
                <a:hlinkClick r:id="rId3">
                  <a:extLst>
                    <a:ext uri="{A12FA001-AC4F-418D-AE19-62706E023703}">
                      <ahyp:hlinkClr xmlns:ahyp="http://schemas.microsoft.com/office/drawing/2018/hyperlinkcolor" val="tx"/>
                    </a:ext>
                  </a:extLst>
                </a:hlinkClick>
              </a:rPr>
              <a:t>https://www.cfraresearch.com/events-webinars/</a:t>
            </a:r>
            <a:r>
              <a:rPr lang="en-US" sz="1200" b="1" dirty="0">
                <a:solidFill>
                  <a:srgbClr val="0070C0"/>
                </a:solidFill>
              </a:rPr>
              <a:t> </a:t>
            </a:r>
            <a:r>
              <a:rPr lang="en-US" sz="1200" b="1" dirty="0"/>
              <a:t>for more information on recent and upcoming webinars.</a:t>
            </a:r>
            <a:endParaRPr lang="en-US" sz="1200" b="1" dirty="0">
              <a:solidFill>
                <a:srgbClr val="0070C0"/>
              </a:solidFill>
            </a:endParaRPr>
          </a:p>
          <a:p>
            <a:pPr algn="ctr"/>
            <a:endParaRPr lang="en-US" sz="1200" b="1" dirty="0"/>
          </a:p>
        </p:txBody>
      </p:sp>
      <p:sp>
        <p:nvSpPr>
          <p:cNvPr id="10" name="Content Placeholder 9">
            <a:extLst>
              <a:ext uri="{FF2B5EF4-FFF2-40B4-BE49-F238E27FC236}">
                <a16:creationId xmlns:a16="http://schemas.microsoft.com/office/drawing/2014/main" id="{4851F5D4-41FD-461F-9819-F2D08B6CD2ED}"/>
              </a:ext>
            </a:extLst>
          </p:cNvPr>
          <p:cNvSpPr>
            <a:spLocks noGrp="1"/>
          </p:cNvSpPr>
          <p:nvPr>
            <p:ph sz="quarter" idx="29"/>
          </p:nvPr>
        </p:nvSpPr>
        <p:spPr>
          <a:xfrm>
            <a:off x="4724400" y="4122277"/>
            <a:ext cx="4038600" cy="471251"/>
          </a:xfrm>
        </p:spPr>
        <p:txBody>
          <a:bodyPr>
            <a:normAutofit/>
          </a:bodyPr>
          <a:lstStyle/>
          <a:p>
            <a:pPr algn="ctr"/>
            <a:r>
              <a:rPr lang="en-US" sz="1200" b="1" dirty="0"/>
              <a:t>Visit </a:t>
            </a:r>
            <a:r>
              <a:rPr lang="en-US" sz="1200" b="1" dirty="0">
                <a:solidFill>
                  <a:srgbClr val="0070C0"/>
                </a:solidFill>
                <a:hlinkClick r:id="rId4">
                  <a:extLst>
                    <a:ext uri="{A12FA001-AC4F-418D-AE19-62706E023703}">
                      <ahyp:hlinkClr xmlns:ahyp="http://schemas.microsoft.com/office/drawing/2018/hyperlinkcolor" val="tx"/>
                    </a:ext>
                  </a:extLst>
                </a:hlinkClick>
              </a:rPr>
              <a:t>https://advisor.marketscope.com</a:t>
            </a:r>
            <a:r>
              <a:rPr lang="en-US" sz="1200" b="1" dirty="0">
                <a:solidFill>
                  <a:srgbClr val="0070C0"/>
                </a:solidFill>
              </a:rPr>
              <a:t> </a:t>
            </a:r>
            <a:r>
              <a:rPr lang="en-US" sz="1200" b="1" dirty="0"/>
              <a:t>for more information on the research presented today.</a:t>
            </a:r>
            <a:endParaRPr lang="en-US" sz="1200" b="1" dirty="0">
              <a:solidFill>
                <a:srgbClr val="0070C0"/>
              </a:solidFill>
            </a:endParaRPr>
          </a:p>
          <a:p>
            <a:endParaRPr lang="en-US" sz="1200" b="1" dirty="0">
              <a:solidFill>
                <a:srgbClr val="0070C0"/>
              </a:solidFill>
            </a:endParaRPr>
          </a:p>
          <a:p>
            <a:endParaRPr lang="en-US" sz="1200" b="1" dirty="0"/>
          </a:p>
        </p:txBody>
      </p:sp>
      <p:sp>
        <p:nvSpPr>
          <p:cNvPr id="11" name="Text Placeholder 6">
            <a:extLst>
              <a:ext uri="{FF2B5EF4-FFF2-40B4-BE49-F238E27FC236}">
                <a16:creationId xmlns:a16="http://schemas.microsoft.com/office/drawing/2014/main" id="{701B0B3F-0979-45ED-931F-842FF9F7EC4D}"/>
              </a:ext>
            </a:extLst>
          </p:cNvPr>
          <p:cNvSpPr txBox="1">
            <a:spLocks/>
          </p:cNvSpPr>
          <p:nvPr/>
        </p:nvSpPr>
        <p:spPr>
          <a:xfrm>
            <a:off x="4641114" y="876300"/>
            <a:ext cx="4038600" cy="323850"/>
          </a:xfrm>
          <a:prstGeom prst="rect">
            <a:avLst/>
          </a:prstGeom>
        </p:spPr>
        <p:txBody>
          <a:bodyPr vert="horz" lIns="91440" tIns="45720" rIns="91440" bIns="45720" rtlCol="0">
            <a:noAutofit/>
          </a:bodyPr>
          <a:lstStyle>
            <a:lvl1pPr marL="0" indent="0" algn="l" defTabSz="685800" rtl="0" eaLnBrk="1" latinLnBrk="0" hangingPunct="1">
              <a:spcBef>
                <a:spcPct val="20000"/>
              </a:spcBef>
              <a:buFont typeface="Arial" pitchFamily="34" charset="0"/>
              <a:buNone/>
              <a:defRPr sz="1400" b="1" i="0" kern="1200">
                <a:solidFill>
                  <a:srgbClr val="757676"/>
                </a:solidFill>
                <a:latin typeface="+mj-lt"/>
                <a:ea typeface="Open Sans" panose="020B0606030504020204" pitchFamily="34" charset="0"/>
                <a:cs typeface="Open Sans Light"/>
              </a:defRPr>
            </a:lvl1pPr>
            <a:lvl2pPr marL="342900" indent="0" algn="l" defTabSz="685800" rtl="0" eaLnBrk="1" latinLnBrk="0" hangingPunct="1">
              <a:spcBef>
                <a:spcPct val="20000"/>
              </a:spcBef>
              <a:buFontTx/>
              <a:buNone/>
              <a:defRPr sz="788" b="0" i="0" kern="1200">
                <a:solidFill>
                  <a:srgbClr val="757676"/>
                </a:solidFill>
                <a:latin typeface="Mission Gothic Regular" pitchFamily="50" charset="0"/>
                <a:ea typeface="Calibri Light" charset="0"/>
                <a:cs typeface="Calibri Light" charset="0"/>
              </a:defRPr>
            </a:lvl2pPr>
            <a:lvl3pPr marL="685800" indent="0" algn="l" defTabSz="685800" rtl="0" eaLnBrk="1" latinLnBrk="0" hangingPunct="1">
              <a:spcBef>
                <a:spcPct val="20000"/>
              </a:spcBef>
              <a:buFontTx/>
              <a:buNone/>
              <a:defRPr sz="788" b="0" i="0" kern="1200">
                <a:solidFill>
                  <a:srgbClr val="757676"/>
                </a:solidFill>
                <a:latin typeface="Mission Gothic Regular" pitchFamily="50" charset="0"/>
                <a:ea typeface="Calibri Light" charset="0"/>
                <a:cs typeface="Calibri Light" charset="0"/>
              </a:defRPr>
            </a:lvl3pPr>
            <a:lvl4pPr marL="1028700" indent="0" algn="l" defTabSz="685800" rtl="0" eaLnBrk="1" latinLnBrk="0" hangingPunct="1">
              <a:spcBef>
                <a:spcPct val="20000"/>
              </a:spcBef>
              <a:buFontTx/>
              <a:buNone/>
              <a:defRPr sz="788" b="0" i="0" kern="1200">
                <a:solidFill>
                  <a:srgbClr val="757676"/>
                </a:solidFill>
                <a:latin typeface="Mission Gothic Regular" pitchFamily="50" charset="0"/>
                <a:ea typeface="Calibri Light" charset="0"/>
                <a:cs typeface="Calibri Light" charset="0"/>
              </a:defRPr>
            </a:lvl4pPr>
            <a:lvl5pPr marL="1371600" indent="0" algn="l" defTabSz="685800" rtl="0" eaLnBrk="1" latinLnBrk="0" hangingPunct="1">
              <a:spcBef>
                <a:spcPct val="20000"/>
              </a:spcBef>
              <a:buFontTx/>
              <a:buNone/>
              <a:defRPr sz="788" b="0" i="0" kern="1200">
                <a:solidFill>
                  <a:srgbClr val="757676"/>
                </a:solidFill>
                <a:latin typeface="Mission Gothic Regular" pitchFamily="50" charset="0"/>
                <a:ea typeface="Calibri Light" charset="0"/>
                <a:cs typeface="Calibri Light" charset="0"/>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r>
              <a:rPr lang="en-US" sz="1600" dirty="0">
                <a:solidFill>
                  <a:schemeClr val="accent1">
                    <a:lumMod val="90000"/>
                    <a:lumOff val="10000"/>
                  </a:schemeClr>
                </a:solidFill>
              </a:rPr>
              <a:t>Visit MarketScope Advisor</a:t>
            </a:r>
          </a:p>
        </p:txBody>
      </p:sp>
      <p:sp>
        <p:nvSpPr>
          <p:cNvPr id="3" name="TextBox 2">
            <a:extLst>
              <a:ext uri="{FF2B5EF4-FFF2-40B4-BE49-F238E27FC236}">
                <a16:creationId xmlns:a16="http://schemas.microsoft.com/office/drawing/2014/main" id="{0CCDB7B7-6648-4B74-A9B6-016AE5B98025}"/>
              </a:ext>
            </a:extLst>
          </p:cNvPr>
          <p:cNvSpPr txBox="1"/>
          <p:nvPr/>
        </p:nvSpPr>
        <p:spPr>
          <a:xfrm>
            <a:off x="533400" y="1207633"/>
            <a:ext cx="4572000" cy="2593018"/>
          </a:xfrm>
          <a:prstGeom prst="rect">
            <a:avLst/>
          </a:prstGeom>
          <a:noFill/>
        </p:spPr>
        <p:txBody>
          <a:bodyPr wrap="square" rtlCol="0">
            <a:spAutoFit/>
          </a:bodyPr>
          <a:lstStyle/>
          <a:p>
            <a:pPr marL="0" marR="0">
              <a:spcBef>
                <a:spcPts val="0"/>
              </a:spcBef>
              <a:spcAft>
                <a:spcPts val="0"/>
              </a:spcAft>
            </a:pPr>
            <a:r>
              <a:rPr lang="en-US" sz="1800" b="1" kern="1400" spc="-50" dirty="0">
                <a:solidFill>
                  <a:schemeClr val="accent1"/>
                </a:solidFill>
                <a:effectLst/>
                <a:ea typeface="Times New Roman" panose="02020603050405020304" pitchFamily="18" charset="0"/>
                <a:cs typeface="Times New Roman" panose="02020603050405020304" pitchFamily="18" charset="0"/>
              </a:rPr>
              <a:t>The New Normal: Outlook 2021—Pandemic Pop</a:t>
            </a:r>
          </a:p>
          <a:p>
            <a:pPr marL="0" marR="0">
              <a:spcBef>
                <a:spcPts val="0"/>
              </a:spcBef>
              <a:spcAft>
                <a:spcPts val="0"/>
              </a:spcAft>
            </a:pPr>
            <a:endParaRPr lang="en-US" sz="900" b="1" kern="1400" spc="-50" dirty="0">
              <a:solidFill>
                <a:schemeClr val="accent1"/>
              </a:solidFill>
              <a:effectLst/>
              <a:ea typeface="Times New Roman" panose="02020603050405020304" pitchFamily="18" charset="0"/>
              <a:cs typeface="Times New Roman" panose="02020603050405020304" pitchFamily="18" charset="0"/>
            </a:endParaRPr>
          </a:p>
          <a:p>
            <a:pPr marL="0" marR="0">
              <a:spcBef>
                <a:spcPts val="0"/>
              </a:spcBef>
              <a:spcAft>
                <a:spcPts val="0"/>
              </a:spcAft>
            </a:pPr>
            <a:r>
              <a:rPr lang="en-US" sz="1200" b="1" dirty="0">
                <a:solidFill>
                  <a:schemeClr val="tx1">
                    <a:lumMod val="50000"/>
                    <a:lumOff val="50000"/>
                  </a:schemeClr>
                </a:solidFill>
                <a:effectLst/>
                <a:ea typeface="Calibri" panose="020F0502020204030204" pitchFamily="34" charset="0"/>
                <a:cs typeface="Times New Roman" panose="02020603050405020304" pitchFamily="18" charset="0"/>
              </a:rPr>
              <a:t>December 16, 2020 at </a:t>
            </a:r>
            <a:r>
              <a:rPr lang="en-US" sz="1200" b="1" dirty="0">
                <a:solidFill>
                  <a:schemeClr val="tx1">
                    <a:lumMod val="50000"/>
                    <a:lumOff val="50000"/>
                  </a:schemeClr>
                </a:solidFill>
                <a:ea typeface="Calibri" panose="020F0502020204030204" pitchFamily="34" charset="0"/>
                <a:cs typeface="Times New Roman" panose="02020603050405020304" pitchFamily="18" charset="0"/>
              </a:rPr>
              <a:t>9:</a:t>
            </a:r>
            <a:r>
              <a:rPr lang="en-US" sz="1200" b="1" dirty="0">
                <a:solidFill>
                  <a:schemeClr val="tx1">
                    <a:lumMod val="50000"/>
                    <a:lumOff val="50000"/>
                  </a:schemeClr>
                </a:solidFill>
                <a:effectLst/>
                <a:ea typeface="Calibri" panose="020F0502020204030204" pitchFamily="34" charset="0"/>
                <a:cs typeface="Times New Roman" panose="02020603050405020304" pitchFamily="18" charset="0"/>
              </a:rPr>
              <a:t>00am Eastern</a:t>
            </a:r>
            <a:endParaRPr lang="en-US" sz="1200" b="1" dirty="0">
              <a:solidFill>
                <a:schemeClr val="tx1">
                  <a:lumMod val="50000"/>
                  <a:lumOff val="50000"/>
                </a:schemeClr>
              </a:solidFill>
              <a:ea typeface="Calibri" panose="020F0502020204030204" pitchFamily="34" charset="0"/>
              <a:cs typeface="Times New Roman" panose="02020603050405020304" pitchFamily="18" charset="0"/>
            </a:endParaRPr>
          </a:p>
          <a:p>
            <a:pPr>
              <a:spcBef>
                <a:spcPts val="300"/>
              </a:spcBef>
              <a:spcAft>
                <a:spcPts val="300"/>
              </a:spcAft>
            </a:pPr>
            <a:r>
              <a:rPr lang="en-US" sz="1200" dirty="0">
                <a:solidFill>
                  <a:schemeClr val="tx1">
                    <a:lumMod val="50000"/>
                    <a:lumOff val="50000"/>
                  </a:schemeClr>
                </a:solidFill>
              </a:rPr>
              <a:t>Join us on December 16 for a discussion featuring CFRA Chief Investment Strategist Sam Stovall , CFRA Equity Analysts Matthew Miller and Colin Scarola and moderated by Ken Leon, Director of Equity Research, when we will provide our U.S. economy and investment outlook for equities and funds for the closing month of 2020 and into 2021.</a:t>
            </a:r>
          </a:p>
          <a:p>
            <a:pPr>
              <a:spcBef>
                <a:spcPts val="300"/>
              </a:spcBef>
              <a:spcAft>
                <a:spcPts val="300"/>
              </a:spcAft>
            </a:pPr>
            <a:r>
              <a:rPr lang="en-US" sz="1200" b="1" dirty="0">
                <a:solidFill>
                  <a:schemeClr val="tx1">
                    <a:lumMod val="50000"/>
                    <a:lumOff val="50000"/>
                  </a:schemeClr>
                </a:solidFill>
              </a:rPr>
              <a:t>Register </a:t>
            </a:r>
            <a:r>
              <a:rPr lang="en-US" sz="1200" b="1" dirty="0">
                <a:solidFill>
                  <a:srgbClr val="197EC6"/>
                </a:solidFill>
              </a:rPr>
              <a:t>https://go.cfraresearch.com/nn-session-1-2021-outlook</a:t>
            </a:r>
            <a:endParaRPr lang="en-US" sz="1200" b="1" dirty="0">
              <a:solidFill>
                <a:schemeClr val="tx1">
                  <a:lumMod val="50000"/>
                  <a:lumOff val="50000"/>
                </a:schemeClr>
              </a:solidFill>
              <a:effectLst/>
              <a:ea typeface="Calibri" panose="020F0502020204030204" pitchFamily="34" charset="0"/>
              <a:cs typeface="Times New Roman" panose="02020603050405020304" pitchFamily="18" charset="0"/>
            </a:endParaRPr>
          </a:p>
        </p:txBody>
      </p:sp>
      <p:pic>
        <p:nvPicPr>
          <p:cNvPr id="2" name="Picture 2">
            <a:extLst>
              <a:ext uri="{FF2B5EF4-FFF2-40B4-BE49-F238E27FC236}">
                <a16:creationId xmlns:a16="http://schemas.microsoft.com/office/drawing/2014/main" id="{CB3F5E3A-A8E3-4F0C-80F4-B32AA963B9E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25565" y="1444337"/>
            <a:ext cx="2636270" cy="22781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46229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DD2E32F-43E9-4CD1-A950-D1CEADABF169}"/>
              </a:ext>
            </a:extLst>
          </p:cNvPr>
          <p:cNvSpPr>
            <a:spLocks noGrp="1"/>
          </p:cNvSpPr>
          <p:nvPr>
            <p:ph type="body" sz="quarter" idx="10"/>
          </p:nvPr>
        </p:nvSpPr>
        <p:spPr>
          <a:xfrm>
            <a:off x="457200" y="1807298"/>
            <a:ext cx="8001000" cy="757692"/>
          </a:xfrm>
        </p:spPr>
        <p:txBody>
          <a:bodyPr>
            <a:noAutofit/>
          </a:bodyPr>
          <a:lstStyle/>
          <a:p>
            <a:r>
              <a:rPr lang="en-US" sz="6000" dirty="0"/>
              <a:t>Q</a:t>
            </a:r>
            <a:r>
              <a:rPr lang="en-US" sz="6000" b="0" dirty="0">
                <a:solidFill>
                  <a:schemeClr val="tx1">
                    <a:lumMod val="50000"/>
                    <a:lumOff val="50000"/>
                  </a:schemeClr>
                </a:solidFill>
              </a:rPr>
              <a:t>&amp;</a:t>
            </a:r>
            <a:r>
              <a:rPr lang="en-US" sz="6000" dirty="0">
                <a:solidFill>
                  <a:schemeClr val="accent2"/>
                </a:solidFill>
              </a:rPr>
              <a:t>A</a:t>
            </a:r>
            <a:endParaRPr lang="en-US" sz="6000" dirty="0"/>
          </a:p>
        </p:txBody>
      </p:sp>
      <p:sp>
        <p:nvSpPr>
          <p:cNvPr id="3" name="Text Placeholder 2">
            <a:extLst>
              <a:ext uri="{FF2B5EF4-FFF2-40B4-BE49-F238E27FC236}">
                <a16:creationId xmlns:a16="http://schemas.microsoft.com/office/drawing/2014/main" id="{AE21DDF6-BEC8-4688-960F-B5C5EFE7DFA6}"/>
              </a:ext>
            </a:extLst>
          </p:cNvPr>
          <p:cNvSpPr>
            <a:spLocks noGrp="1"/>
          </p:cNvSpPr>
          <p:nvPr>
            <p:ph type="body" sz="quarter" idx="11"/>
          </p:nvPr>
        </p:nvSpPr>
        <p:spPr/>
        <p:txBody>
          <a:bodyPr/>
          <a:lstStyle/>
          <a:p>
            <a:r>
              <a:rPr lang="en-US" dirty="0"/>
              <a:t>Please submit your questions using the Questions feature in Go To Webinar</a:t>
            </a:r>
          </a:p>
          <a:p>
            <a:endParaRPr lang="en-US" dirty="0"/>
          </a:p>
        </p:txBody>
      </p:sp>
    </p:spTree>
    <p:extLst>
      <p:ext uri="{BB962C8B-B14F-4D97-AF65-F5344CB8AC3E}">
        <p14:creationId xmlns:p14="http://schemas.microsoft.com/office/powerpoint/2010/main" val="3177756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543F5A-8C69-44E5-9C9F-37AAFCD7E6FD}"/>
              </a:ext>
            </a:extLst>
          </p:cNvPr>
          <p:cNvSpPr>
            <a:spLocks noGrp="1"/>
          </p:cNvSpPr>
          <p:nvPr>
            <p:ph type="title"/>
          </p:nvPr>
        </p:nvSpPr>
        <p:spPr/>
        <p:txBody>
          <a:bodyPr/>
          <a:lstStyle/>
          <a:p>
            <a:r>
              <a:rPr lang="en-US" dirty="0"/>
              <a:t>Thank You</a:t>
            </a:r>
          </a:p>
        </p:txBody>
      </p:sp>
      <p:sp>
        <p:nvSpPr>
          <p:cNvPr id="3" name="Text Placeholder 2">
            <a:extLst>
              <a:ext uri="{FF2B5EF4-FFF2-40B4-BE49-F238E27FC236}">
                <a16:creationId xmlns:a16="http://schemas.microsoft.com/office/drawing/2014/main" id="{52E5EB3D-C746-4339-92C6-56F13ACC9A1B}"/>
              </a:ext>
            </a:extLst>
          </p:cNvPr>
          <p:cNvSpPr>
            <a:spLocks noGrp="1"/>
          </p:cNvSpPr>
          <p:nvPr>
            <p:ph type="body" sz="quarter" idx="23"/>
          </p:nvPr>
        </p:nvSpPr>
        <p:spPr>
          <a:xfrm>
            <a:off x="464818" y="869320"/>
            <a:ext cx="8221967" cy="330830"/>
          </a:xfrm>
        </p:spPr>
        <p:txBody>
          <a:bodyPr>
            <a:normAutofit fontScale="92500" lnSpcReduction="20000"/>
          </a:bodyPr>
          <a:lstStyle/>
          <a:p>
            <a:r>
              <a:rPr lang="en-US" sz="2000" dirty="0"/>
              <a:t>Income Strategies for 2021</a:t>
            </a:r>
          </a:p>
        </p:txBody>
      </p:sp>
      <p:sp>
        <p:nvSpPr>
          <p:cNvPr id="11" name="Content Placeholder 2">
            <a:extLst>
              <a:ext uri="{FF2B5EF4-FFF2-40B4-BE49-F238E27FC236}">
                <a16:creationId xmlns:a16="http://schemas.microsoft.com/office/drawing/2014/main" id="{4EC71C4C-2FB0-47BD-B0D0-7AABB6F13116}"/>
              </a:ext>
            </a:extLst>
          </p:cNvPr>
          <p:cNvSpPr txBox="1">
            <a:spLocks/>
          </p:cNvSpPr>
          <p:nvPr/>
        </p:nvSpPr>
        <p:spPr>
          <a:xfrm>
            <a:off x="353533" y="3095438"/>
            <a:ext cx="2211879" cy="830187"/>
          </a:xfrm>
          <a:prstGeom prst="rect">
            <a:avLst/>
          </a:prstGeom>
        </p:spPr>
        <p:txBody>
          <a:bodyPr vert="horz" lIns="91440" tIns="45720" rIns="91440" bIns="45720" rtlCol="0">
            <a:normAutofit/>
          </a:bodyPr>
          <a:lstStyle>
            <a:lvl1pPr marL="344488" indent="-344488" algn="l" defTabSz="914400" rtl="0" eaLnBrk="1" latinLnBrk="0" hangingPunct="1">
              <a:lnSpc>
                <a:spcPct val="100000"/>
              </a:lnSpc>
              <a:spcBef>
                <a:spcPts val="2400"/>
              </a:spcBef>
              <a:buClr>
                <a:schemeClr val="accent2"/>
              </a:buClr>
              <a:buFont typeface="Webdings" panose="05030102010509060703" pitchFamily="18" charset="2"/>
              <a:buChar char=""/>
              <a:defRPr sz="2000" kern="1200" baseline="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eaLnBrk="0" fontAlgn="base" hangingPunct="0">
              <a:spcBef>
                <a:spcPct val="0"/>
              </a:spcBef>
              <a:spcAft>
                <a:spcPts val="200"/>
              </a:spcAft>
              <a:buClrTx/>
              <a:buNone/>
              <a:tabLst>
                <a:tab pos="3724275" algn="l"/>
              </a:tabLst>
            </a:pPr>
            <a:r>
              <a:rPr lang="en-US" altLang="en-US" sz="1300" b="1" dirty="0">
                <a:solidFill>
                  <a:srgbClr val="002B5A"/>
                </a:solidFill>
                <a:latin typeface="+mn-lt"/>
              </a:rPr>
              <a:t>Todd Rosenbluth</a:t>
            </a:r>
            <a:endParaRPr lang="en-US" altLang="en-US" sz="1300" dirty="0">
              <a:latin typeface="+mn-lt"/>
            </a:endParaRPr>
          </a:p>
          <a:p>
            <a:pPr marL="0" indent="0" algn="ctr" eaLnBrk="0" fontAlgn="base" hangingPunct="0">
              <a:spcBef>
                <a:spcPct val="0"/>
              </a:spcBef>
              <a:spcAft>
                <a:spcPts val="200"/>
              </a:spcAft>
              <a:buClrTx/>
              <a:buNone/>
              <a:tabLst>
                <a:tab pos="3724275" algn="l"/>
              </a:tabLst>
            </a:pPr>
            <a:r>
              <a:rPr lang="en-US" altLang="en-US" sz="1000" dirty="0">
                <a:ea typeface="Times New Roman" panose="02020603050405020304" pitchFamily="18" charset="0"/>
              </a:rPr>
              <a:t>Head of ETF &amp; Mutual Fund Research</a:t>
            </a:r>
          </a:p>
          <a:p>
            <a:pPr marL="0" indent="0" algn="ctr" eaLnBrk="0" fontAlgn="base" hangingPunct="0">
              <a:spcBef>
                <a:spcPct val="0"/>
              </a:spcBef>
              <a:spcAft>
                <a:spcPts val="200"/>
              </a:spcAft>
              <a:buClrTx/>
              <a:buNone/>
              <a:tabLst>
                <a:tab pos="3724275" algn="l"/>
              </a:tabLst>
            </a:pPr>
            <a:r>
              <a:rPr lang="en-US" sz="1000" b="1" dirty="0"/>
              <a:t>CFRA</a:t>
            </a:r>
          </a:p>
          <a:p>
            <a:pPr marL="0" indent="0" algn="ctr">
              <a:spcAft>
                <a:spcPts val="200"/>
              </a:spcAft>
              <a:buNone/>
            </a:pPr>
            <a:endParaRPr lang="en-US" sz="500" dirty="0"/>
          </a:p>
        </p:txBody>
      </p:sp>
      <p:sp>
        <p:nvSpPr>
          <p:cNvPr id="13" name="Content Placeholder 2">
            <a:extLst>
              <a:ext uri="{FF2B5EF4-FFF2-40B4-BE49-F238E27FC236}">
                <a16:creationId xmlns:a16="http://schemas.microsoft.com/office/drawing/2014/main" id="{82061CEB-7EFA-4689-BE8A-B34569234FFA}"/>
              </a:ext>
            </a:extLst>
          </p:cNvPr>
          <p:cNvSpPr txBox="1">
            <a:spLocks/>
          </p:cNvSpPr>
          <p:nvPr/>
        </p:nvSpPr>
        <p:spPr>
          <a:xfrm>
            <a:off x="6672220" y="3090755"/>
            <a:ext cx="2339206" cy="830188"/>
          </a:xfrm>
          <a:prstGeom prst="rect">
            <a:avLst/>
          </a:prstGeom>
        </p:spPr>
        <p:txBody>
          <a:bodyPr vert="horz" lIns="91440" tIns="45720" rIns="91440" bIns="45720" rtlCol="0">
            <a:normAutofit/>
          </a:bodyPr>
          <a:lstStyle>
            <a:lvl1pPr marL="344488" indent="-344488" algn="l" defTabSz="914400" rtl="0" eaLnBrk="1" latinLnBrk="0" hangingPunct="1">
              <a:lnSpc>
                <a:spcPct val="100000"/>
              </a:lnSpc>
              <a:spcBef>
                <a:spcPts val="2400"/>
              </a:spcBef>
              <a:buClr>
                <a:schemeClr val="accent2"/>
              </a:buClr>
              <a:buFont typeface="Webdings" panose="05030102010509060703" pitchFamily="18" charset="2"/>
              <a:buChar char=""/>
              <a:defRPr sz="2000" kern="1200" baseline="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eaLnBrk="0" fontAlgn="base" hangingPunct="0">
              <a:spcBef>
                <a:spcPct val="0"/>
              </a:spcBef>
              <a:spcAft>
                <a:spcPts val="200"/>
              </a:spcAft>
              <a:buClrTx/>
              <a:buNone/>
              <a:tabLst>
                <a:tab pos="3724275" algn="l"/>
              </a:tabLst>
            </a:pPr>
            <a:r>
              <a:rPr lang="en-US" sz="1300" b="1" dirty="0">
                <a:solidFill>
                  <a:schemeClr val="accent1"/>
                </a:solidFill>
                <a:latin typeface="+mn-lt"/>
              </a:rPr>
              <a:t>Ramona Persaud</a:t>
            </a:r>
          </a:p>
          <a:p>
            <a:pPr marL="0" indent="0" algn="ctr" eaLnBrk="0" fontAlgn="base" hangingPunct="0">
              <a:spcBef>
                <a:spcPct val="0"/>
              </a:spcBef>
              <a:spcAft>
                <a:spcPts val="200"/>
              </a:spcAft>
              <a:buClrTx/>
              <a:buNone/>
              <a:tabLst>
                <a:tab pos="3724275" algn="l"/>
              </a:tabLst>
            </a:pPr>
            <a:r>
              <a:rPr lang="en-US" sz="1000" dirty="0">
                <a:solidFill>
                  <a:srgbClr val="232333"/>
                </a:solidFill>
                <a:latin typeface="+mn-lt"/>
              </a:rPr>
              <a:t>Portfolio Manager</a:t>
            </a:r>
          </a:p>
          <a:p>
            <a:pPr marL="0" indent="0" algn="ctr" eaLnBrk="0" fontAlgn="base" hangingPunct="0">
              <a:spcBef>
                <a:spcPct val="0"/>
              </a:spcBef>
              <a:spcAft>
                <a:spcPts val="200"/>
              </a:spcAft>
              <a:buClrTx/>
              <a:buNone/>
              <a:tabLst>
                <a:tab pos="3724275" algn="l"/>
              </a:tabLst>
            </a:pPr>
            <a:r>
              <a:rPr lang="en-US" sz="1000" b="1" dirty="0">
                <a:solidFill>
                  <a:srgbClr val="232333"/>
                </a:solidFill>
                <a:latin typeface="+mn-lt"/>
              </a:rPr>
              <a:t>Fidelity Investments</a:t>
            </a:r>
            <a:endParaRPr lang="en-US" sz="1000" b="1" dirty="0">
              <a:latin typeface="+mn-lt"/>
            </a:endParaRPr>
          </a:p>
        </p:txBody>
      </p:sp>
      <p:pic>
        <p:nvPicPr>
          <p:cNvPr id="15" name="Picture 1">
            <a:extLst>
              <a:ext uri="{FF2B5EF4-FFF2-40B4-BE49-F238E27FC236}">
                <a16:creationId xmlns:a16="http://schemas.microsoft.com/office/drawing/2014/main" id="{DD56FD53-1D34-459A-AC57-899248EDF8E6}"/>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25343"/>
          <a:stretch/>
        </p:blipFill>
        <p:spPr bwMode="auto">
          <a:xfrm>
            <a:off x="844250" y="1666494"/>
            <a:ext cx="1243352" cy="1298448"/>
          </a:xfrm>
          <a:prstGeom prst="ellipse">
            <a:avLst/>
          </a:prstGeom>
          <a:noFill/>
          <a:extLst>
            <a:ext uri="{909E8E84-426E-40DD-AFC4-6F175D3DCCD1}">
              <a14:hiddenFill xmlns:a14="http://schemas.microsoft.com/office/drawing/2010/main">
                <a:solidFill>
                  <a:srgbClr val="FFFFFF"/>
                </a:solidFill>
              </a14:hiddenFill>
            </a:ext>
          </a:extLst>
        </p:spPr>
      </p:pic>
      <p:sp>
        <p:nvSpPr>
          <p:cNvPr id="16" name="Content Placeholder 2">
            <a:extLst>
              <a:ext uri="{FF2B5EF4-FFF2-40B4-BE49-F238E27FC236}">
                <a16:creationId xmlns:a16="http://schemas.microsoft.com/office/drawing/2014/main" id="{C2F6728A-6863-4AFF-AB57-DEA7A971B1CE}"/>
              </a:ext>
            </a:extLst>
          </p:cNvPr>
          <p:cNvSpPr txBox="1">
            <a:spLocks/>
          </p:cNvSpPr>
          <p:nvPr/>
        </p:nvSpPr>
        <p:spPr>
          <a:xfrm>
            <a:off x="2459762" y="3090755"/>
            <a:ext cx="2211879" cy="830187"/>
          </a:xfrm>
          <a:prstGeom prst="rect">
            <a:avLst/>
          </a:prstGeom>
        </p:spPr>
        <p:txBody>
          <a:bodyPr vert="horz" lIns="91440" tIns="45720" rIns="91440" bIns="45720" rtlCol="0">
            <a:normAutofit/>
          </a:bodyPr>
          <a:lstStyle>
            <a:lvl1pPr marL="344488" indent="-344488" algn="l" defTabSz="914400" rtl="0" eaLnBrk="1" latinLnBrk="0" hangingPunct="1">
              <a:lnSpc>
                <a:spcPct val="100000"/>
              </a:lnSpc>
              <a:spcBef>
                <a:spcPts val="2400"/>
              </a:spcBef>
              <a:buClr>
                <a:schemeClr val="accent2"/>
              </a:buClr>
              <a:buFont typeface="Webdings" panose="05030102010509060703" pitchFamily="18" charset="2"/>
              <a:buChar char=""/>
              <a:defRPr sz="2000" kern="1200" baseline="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eaLnBrk="0" fontAlgn="base" hangingPunct="0">
              <a:spcBef>
                <a:spcPct val="0"/>
              </a:spcBef>
              <a:spcAft>
                <a:spcPts val="200"/>
              </a:spcAft>
              <a:buClrTx/>
              <a:buNone/>
              <a:tabLst>
                <a:tab pos="3724275" algn="l"/>
              </a:tabLst>
            </a:pPr>
            <a:r>
              <a:rPr lang="en-US" sz="1300" b="1" dirty="0">
                <a:solidFill>
                  <a:schemeClr val="accent1"/>
                </a:solidFill>
                <a:latin typeface="+mn-lt"/>
              </a:rPr>
              <a:t>Derek Pines</a:t>
            </a:r>
          </a:p>
          <a:p>
            <a:pPr marL="0" indent="0" algn="ctr" eaLnBrk="0" fontAlgn="base" hangingPunct="0">
              <a:spcBef>
                <a:spcPct val="0"/>
              </a:spcBef>
              <a:spcAft>
                <a:spcPts val="200"/>
              </a:spcAft>
              <a:buClrTx/>
              <a:buNone/>
              <a:tabLst>
                <a:tab pos="3724275" algn="l"/>
              </a:tabLst>
            </a:pPr>
            <a:r>
              <a:rPr lang="en-US" sz="1000" dirty="0">
                <a:solidFill>
                  <a:srgbClr val="232333"/>
                </a:solidFill>
                <a:latin typeface="+mn-lt"/>
              </a:rPr>
              <a:t>Portfolio Manager</a:t>
            </a:r>
          </a:p>
          <a:p>
            <a:pPr marL="0" indent="0" algn="ctr" eaLnBrk="0" fontAlgn="base" hangingPunct="0">
              <a:spcBef>
                <a:spcPct val="0"/>
              </a:spcBef>
              <a:spcAft>
                <a:spcPts val="200"/>
              </a:spcAft>
              <a:buClrTx/>
              <a:buNone/>
              <a:tabLst>
                <a:tab pos="3724275" algn="l"/>
              </a:tabLst>
            </a:pPr>
            <a:r>
              <a:rPr lang="en-US" sz="1000" b="1" dirty="0">
                <a:solidFill>
                  <a:srgbClr val="232333"/>
                </a:solidFill>
                <a:latin typeface="+mn-lt"/>
              </a:rPr>
              <a:t>Bramshill Investments</a:t>
            </a:r>
            <a:endParaRPr lang="en-US" sz="1000" b="1" dirty="0">
              <a:latin typeface="+mn-lt"/>
            </a:endParaRPr>
          </a:p>
        </p:txBody>
      </p:sp>
      <p:pic>
        <p:nvPicPr>
          <p:cNvPr id="17" name="Picture 16">
            <a:extLst>
              <a:ext uri="{FF2B5EF4-FFF2-40B4-BE49-F238E27FC236}">
                <a16:creationId xmlns:a16="http://schemas.microsoft.com/office/drawing/2014/main" id="{86295DC7-990E-402B-A33A-AA103F848D7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4445" b="9999"/>
          <a:stretch/>
        </p:blipFill>
        <p:spPr>
          <a:xfrm>
            <a:off x="7187643" y="1662019"/>
            <a:ext cx="1308361" cy="1307592"/>
          </a:xfrm>
          <a:prstGeom prst="ellipse">
            <a:avLst/>
          </a:prstGeom>
        </p:spPr>
      </p:pic>
      <p:pic>
        <p:nvPicPr>
          <p:cNvPr id="18" name="Picture 17">
            <a:extLst>
              <a:ext uri="{FF2B5EF4-FFF2-40B4-BE49-F238E27FC236}">
                <a16:creationId xmlns:a16="http://schemas.microsoft.com/office/drawing/2014/main" id="{4F898ED5-3AE1-490C-9FE3-F64B3960C99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8335" r="21665"/>
          <a:stretch/>
        </p:blipFill>
        <p:spPr>
          <a:xfrm>
            <a:off x="2901430" y="1657350"/>
            <a:ext cx="1307592" cy="1307592"/>
          </a:xfrm>
          <a:prstGeom prst="ellipse">
            <a:avLst/>
          </a:prstGeom>
        </p:spPr>
      </p:pic>
      <p:sp>
        <p:nvSpPr>
          <p:cNvPr id="19" name="Content Placeholder 2">
            <a:extLst>
              <a:ext uri="{FF2B5EF4-FFF2-40B4-BE49-F238E27FC236}">
                <a16:creationId xmlns:a16="http://schemas.microsoft.com/office/drawing/2014/main" id="{1AA1854C-0675-4378-A18C-AB052905ADC7}"/>
              </a:ext>
            </a:extLst>
          </p:cNvPr>
          <p:cNvSpPr txBox="1">
            <a:spLocks/>
          </p:cNvSpPr>
          <p:nvPr/>
        </p:nvSpPr>
        <p:spPr>
          <a:xfrm>
            <a:off x="4547187" y="3086072"/>
            <a:ext cx="2211879" cy="832670"/>
          </a:xfrm>
          <a:prstGeom prst="rect">
            <a:avLst/>
          </a:prstGeom>
        </p:spPr>
        <p:txBody>
          <a:bodyPr vert="horz" lIns="91440" tIns="45720" rIns="91440" bIns="45720" rtlCol="0">
            <a:normAutofit/>
          </a:bodyPr>
          <a:lstStyle>
            <a:lvl1pPr marL="344488" indent="-344488" algn="l" defTabSz="914400" rtl="0" eaLnBrk="1" latinLnBrk="0" hangingPunct="1">
              <a:lnSpc>
                <a:spcPct val="100000"/>
              </a:lnSpc>
              <a:spcBef>
                <a:spcPts val="2400"/>
              </a:spcBef>
              <a:buClr>
                <a:schemeClr val="accent2"/>
              </a:buClr>
              <a:buFont typeface="Webdings" panose="05030102010509060703" pitchFamily="18" charset="2"/>
              <a:buChar char=""/>
              <a:defRPr sz="2000" kern="1200" baseline="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50000"/>
              </a:lnSpc>
              <a:spcBef>
                <a:spcPts val="500"/>
              </a:spcBef>
              <a:buClr>
                <a:schemeClr val="accent2"/>
              </a:buClr>
              <a:buFont typeface="Webdings" panose="05030102010509060703" pitchFamily="18" charset="2"/>
              <a:buChar char=""/>
              <a:defRPr sz="20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eaLnBrk="0" fontAlgn="base" hangingPunct="0">
              <a:spcBef>
                <a:spcPct val="0"/>
              </a:spcBef>
              <a:spcAft>
                <a:spcPts val="200"/>
              </a:spcAft>
              <a:buClrTx/>
              <a:buNone/>
              <a:tabLst>
                <a:tab pos="3724275" algn="l"/>
              </a:tabLst>
            </a:pPr>
            <a:r>
              <a:rPr lang="en-US" sz="1300" b="1" dirty="0">
                <a:solidFill>
                  <a:schemeClr val="accent1"/>
                </a:solidFill>
                <a:latin typeface="+mn-lt"/>
              </a:rPr>
              <a:t>William Costigan</a:t>
            </a:r>
          </a:p>
          <a:p>
            <a:pPr marL="0" indent="0" algn="ctr" eaLnBrk="0" fontAlgn="base" hangingPunct="0">
              <a:spcBef>
                <a:spcPct val="0"/>
              </a:spcBef>
              <a:spcAft>
                <a:spcPts val="200"/>
              </a:spcAft>
              <a:buClrTx/>
              <a:buNone/>
              <a:tabLst>
                <a:tab pos="3724275" algn="l"/>
              </a:tabLst>
            </a:pPr>
            <a:r>
              <a:rPr lang="en-US" sz="1000" dirty="0">
                <a:solidFill>
                  <a:srgbClr val="232333"/>
                </a:solidFill>
                <a:latin typeface="+mn-lt"/>
              </a:rPr>
              <a:t>Managing Director &amp; Portfolio Manager</a:t>
            </a:r>
          </a:p>
          <a:p>
            <a:pPr marL="0" indent="0" algn="ctr" eaLnBrk="0" fontAlgn="base" hangingPunct="0">
              <a:spcBef>
                <a:spcPct val="0"/>
              </a:spcBef>
              <a:spcAft>
                <a:spcPts val="200"/>
              </a:spcAft>
              <a:buClrTx/>
              <a:buNone/>
              <a:tabLst>
                <a:tab pos="3724275" algn="l"/>
              </a:tabLst>
            </a:pPr>
            <a:r>
              <a:rPr lang="en-US" sz="1000" b="1" dirty="0">
                <a:solidFill>
                  <a:srgbClr val="232333"/>
                </a:solidFill>
                <a:latin typeface="+mn-lt"/>
              </a:rPr>
              <a:t>Guggenheim Investments</a:t>
            </a:r>
            <a:endParaRPr lang="en-US" sz="1000" b="1" dirty="0">
              <a:latin typeface="+mn-lt"/>
            </a:endParaRPr>
          </a:p>
        </p:txBody>
      </p:sp>
      <p:pic>
        <p:nvPicPr>
          <p:cNvPr id="20" name="Picture 19">
            <a:extLst>
              <a:ext uri="{FF2B5EF4-FFF2-40B4-BE49-F238E27FC236}">
                <a16:creationId xmlns:a16="http://schemas.microsoft.com/office/drawing/2014/main" id="{4623A00C-35ED-4354-A6C2-D7AA8E2DBC87}"/>
              </a:ext>
            </a:extLst>
          </p:cNvPr>
          <p:cNvPicPr>
            <a:picLocks noChangeAspect="1"/>
          </p:cNvPicPr>
          <p:nvPr/>
        </p:nvPicPr>
        <p:blipFill rotWithShape="1">
          <a:blip r:embed="rId6">
            <a:extLst>
              <a:ext uri="{28A0092B-C50C-407E-A947-70E740481C1C}">
                <a14:useLocalDpi xmlns:a14="http://schemas.microsoft.com/office/drawing/2010/main" val="0"/>
              </a:ext>
            </a:extLst>
          </a:blip>
          <a:srcRect l="9231" r="11778"/>
          <a:stretch/>
        </p:blipFill>
        <p:spPr>
          <a:xfrm>
            <a:off x="5029200" y="1657350"/>
            <a:ext cx="1309390" cy="1307592"/>
          </a:xfrm>
          <a:prstGeom prst="ellipse">
            <a:avLst/>
          </a:prstGeom>
        </p:spPr>
      </p:pic>
    </p:spTree>
    <p:extLst>
      <p:ext uri="{BB962C8B-B14F-4D97-AF65-F5344CB8AC3E}">
        <p14:creationId xmlns:p14="http://schemas.microsoft.com/office/powerpoint/2010/main" val="312075319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843DCB-28B4-4418-89F5-8DBDB26E58F6}"/>
              </a:ext>
            </a:extLst>
          </p:cNvPr>
          <p:cNvSpPr>
            <a:spLocks noGrp="1"/>
          </p:cNvSpPr>
          <p:nvPr>
            <p:ph type="title"/>
          </p:nvPr>
        </p:nvSpPr>
        <p:spPr/>
        <p:txBody>
          <a:bodyPr>
            <a:normAutofit fontScale="90000"/>
          </a:bodyPr>
          <a:lstStyle/>
          <a:p>
            <a:r>
              <a:rPr lang="fr-FR" dirty="0"/>
              <a:t>For more information</a:t>
            </a:r>
            <a:br>
              <a:rPr lang="fr-FR" dirty="0"/>
            </a:br>
            <a:r>
              <a:rPr lang="fr-FR" dirty="0"/>
              <a:t>+1 800.220.0502  |  cservices@cfraresearch.com</a:t>
            </a:r>
            <a:endParaRPr lang="en-US" dirty="0"/>
          </a:p>
        </p:txBody>
      </p:sp>
      <p:sp>
        <p:nvSpPr>
          <p:cNvPr id="3" name="Text Placeholder 2">
            <a:extLst>
              <a:ext uri="{FF2B5EF4-FFF2-40B4-BE49-F238E27FC236}">
                <a16:creationId xmlns:a16="http://schemas.microsoft.com/office/drawing/2014/main" id="{1D27AA21-D1BD-47AB-AF85-BBEA64BD89B0}"/>
              </a:ext>
            </a:extLst>
          </p:cNvPr>
          <p:cNvSpPr>
            <a:spLocks noGrp="1"/>
          </p:cNvSpPr>
          <p:nvPr>
            <p:ph type="body" sz="quarter" idx="23"/>
          </p:nvPr>
        </p:nvSpPr>
        <p:spPr/>
        <p:txBody>
          <a:bodyPr/>
          <a:lstStyle/>
          <a:p>
            <a:r>
              <a:rPr lang="en-US" dirty="0"/>
              <a:t>Disclosures</a:t>
            </a:r>
          </a:p>
        </p:txBody>
      </p:sp>
    </p:spTree>
    <p:extLst>
      <p:ext uri="{BB962C8B-B14F-4D97-AF65-F5344CB8AC3E}">
        <p14:creationId xmlns:p14="http://schemas.microsoft.com/office/powerpoint/2010/main" val="1667583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94BC616-D951-4636-BC24-445770676151}"/>
              </a:ext>
            </a:extLst>
          </p:cNvPr>
          <p:cNvSpPr>
            <a:spLocks noGrp="1"/>
          </p:cNvSpPr>
          <p:nvPr>
            <p:ph type="title"/>
          </p:nvPr>
        </p:nvSpPr>
        <p:spPr/>
        <p:txBody>
          <a:bodyPr/>
          <a:lstStyle/>
          <a:p>
            <a:endParaRPr lang="en-US"/>
          </a:p>
        </p:txBody>
      </p:sp>
      <p:sp>
        <p:nvSpPr>
          <p:cNvPr id="7" name="Text Placeholder 6">
            <a:extLst>
              <a:ext uri="{FF2B5EF4-FFF2-40B4-BE49-F238E27FC236}">
                <a16:creationId xmlns:a16="http://schemas.microsoft.com/office/drawing/2014/main" id="{4FE78DC1-4415-4C04-A63A-781BCBF02E5D}"/>
              </a:ext>
            </a:extLst>
          </p:cNvPr>
          <p:cNvSpPr>
            <a:spLocks noGrp="1"/>
          </p:cNvSpPr>
          <p:nvPr>
            <p:ph type="body" sz="quarter" idx="23"/>
          </p:nvPr>
        </p:nvSpPr>
        <p:spPr/>
        <p:txBody>
          <a:bodyPr/>
          <a:lstStyle/>
          <a:p>
            <a:endParaRPr lang="en-US"/>
          </a:p>
        </p:txBody>
      </p:sp>
    </p:spTree>
    <p:extLst>
      <p:ext uri="{BB962C8B-B14F-4D97-AF65-F5344CB8AC3E}">
        <p14:creationId xmlns:p14="http://schemas.microsoft.com/office/powerpoint/2010/main" val="192797158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BB864B-D790-424E-BD67-CC8514D0A659}"/>
              </a:ext>
            </a:extLst>
          </p:cNvPr>
          <p:cNvSpPr>
            <a:spLocks noGrp="1"/>
          </p:cNvSpPr>
          <p:nvPr>
            <p:ph type="title"/>
          </p:nvPr>
        </p:nvSpPr>
        <p:spPr/>
        <p:txBody>
          <a:bodyPr/>
          <a:lstStyle/>
          <a:p>
            <a:r>
              <a:rPr lang="en-US" dirty="0"/>
              <a:t>Independence	</a:t>
            </a:r>
          </a:p>
        </p:txBody>
      </p:sp>
      <p:sp>
        <p:nvSpPr>
          <p:cNvPr id="3" name="Text Placeholder 2">
            <a:extLst>
              <a:ext uri="{FF2B5EF4-FFF2-40B4-BE49-F238E27FC236}">
                <a16:creationId xmlns:a16="http://schemas.microsoft.com/office/drawing/2014/main" id="{A3CD6A91-648B-4572-8F00-AA991AC81104}"/>
              </a:ext>
            </a:extLst>
          </p:cNvPr>
          <p:cNvSpPr>
            <a:spLocks noGrp="1"/>
          </p:cNvSpPr>
          <p:nvPr>
            <p:ph type="body" sz="quarter" idx="23"/>
          </p:nvPr>
        </p:nvSpPr>
        <p:spPr>
          <a:xfrm>
            <a:off x="464818" y="869320"/>
            <a:ext cx="8221967" cy="323850"/>
          </a:xfrm>
        </p:spPr>
        <p:txBody>
          <a:bodyPr>
            <a:noAutofit/>
          </a:bodyPr>
          <a:lstStyle/>
          <a:p>
            <a:r>
              <a:rPr lang="en-US" dirty="0"/>
              <a:t>Research is all we do. Many independent investment research providers claim to be free of conflicts but are NOT.</a:t>
            </a:r>
          </a:p>
          <a:p>
            <a:r>
              <a:rPr lang="en-US" dirty="0"/>
              <a:t> </a:t>
            </a:r>
          </a:p>
        </p:txBody>
      </p:sp>
      <p:sp>
        <p:nvSpPr>
          <p:cNvPr id="12" name="Arrow: Left 11"/>
          <p:cNvSpPr>
            <a:spLocks noChangeAspect="1"/>
          </p:cNvSpPr>
          <p:nvPr/>
        </p:nvSpPr>
        <p:spPr>
          <a:xfrm>
            <a:off x="2658400" y="1655398"/>
            <a:ext cx="1935726" cy="1935726"/>
          </a:xfrm>
          <a:prstGeom prst="leftArrow">
            <a:avLst/>
          </a:prstGeom>
          <a:solidFill>
            <a:srgbClr val="FE5100">
              <a:alpha val="79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M" sz="1400" dirty="0">
              <a:solidFill>
                <a:schemeClr val="bg1"/>
              </a:solidFill>
              <a:latin typeface="Calibri"/>
            </a:endParaRPr>
          </a:p>
        </p:txBody>
      </p:sp>
      <p:sp>
        <p:nvSpPr>
          <p:cNvPr id="18" name="Arrow: Right 17"/>
          <p:cNvSpPr>
            <a:spLocks noChangeAspect="1"/>
          </p:cNvSpPr>
          <p:nvPr/>
        </p:nvSpPr>
        <p:spPr>
          <a:xfrm>
            <a:off x="4182399" y="2036398"/>
            <a:ext cx="1935726" cy="1935726"/>
          </a:xfrm>
          <a:prstGeom prst="rightArrow">
            <a:avLst/>
          </a:prstGeom>
          <a:solidFill>
            <a:srgbClr val="012B5B">
              <a:alpha val="81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M" sz="1400" dirty="0">
              <a:solidFill>
                <a:srgbClr val="87CB3D"/>
              </a:solidFill>
              <a:latin typeface="Calibri"/>
            </a:endParaRPr>
          </a:p>
        </p:txBody>
      </p:sp>
      <p:sp>
        <p:nvSpPr>
          <p:cNvPr id="19" name="Rectangle 18">
            <a:extLst>
              <a:ext uri="{FF2B5EF4-FFF2-40B4-BE49-F238E27FC236}">
                <a16:creationId xmlns:a16="http://schemas.microsoft.com/office/drawing/2014/main" id="{45C7DDC1-A26E-4A77-B88E-4A608B782888}"/>
              </a:ext>
            </a:extLst>
          </p:cNvPr>
          <p:cNvSpPr/>
          <p:nvPr/>
        </p:nvSpPr>
        <p:spPr>
          <a:xfrm>
            <a:off x="332085" y="2192498"/>
            <a:ext cx="2278382" cy="1815882"/>
          </a:xfrm>
          <a:prstGeom prst="rect">
            <a:avLst/>
          </a:prstGeom>
        </p:spPr>
        <p:txBody>
          <a:bodyPr wrap="square">
            <a:spAutoFit/>
          </a:bodyPr>
          <a:lstStyle/>
          <a:p>
            <a:pPr algn="r"/>
            <a:r>
              <a:rPr lang="en-US" sz="1600" i="1" dirty="0">
                <a:solidFill>
                  <a:schemeClr val="accent2"/>
                </a:solidFill>
              </a:rPr>
              <a:t>CFRA does NOT manage money or make trades.</a:t>
            </a:r>
          </a:p>
          <a:p>
            <a:pPr algn="r"/>
            <a:r>
              <a:rPr lang="en-US" sz="1600" i="1" dirty="0">
                <a:solidFill>
                  <a:schemeClr val="accent2"/>
                </a:solidFill>
              </a:rPr>
              <a:t>We do not have an asset management arm.</a:t>
            </a:r>
          </a:p>
          <a:p>
            <a:pPr algn="r"/>
            <a:endParaRPr lang="en-US" sz="1600" i="1" dirty="0"/>
          </a:p>
        </p:txBody>
      </p:sp>
      <p:sp>
        <p:nvSpPr>
          <p:cNvPr id="11" name="Rectangle 10">
            <a:extLst>
              <a:ext uri="{FF2B5EF4-FFF2-40B4-BE49-F238E27FC236}">
                <a16:creationId xmlns:a16="http://schemas.microsoft.com/office/drawing/2014/main" id="{DFBCEBB5-ACCC-46E6-90BF-F9996E63A265}"/>
              </a:ext>
            </a:extLst>
          </p:cNvPr>
          <p:cNvSpPr/>
          <p:nvPr/>
        </p:nvSpPr>
        <p:spPr>
          <a:xfrm>
            <a:off x="6115667" y="2192498"/>
            <a:ext cx="2490006" cy="1569660"/>
          </a:xfrm>
          <a:prstGeom prst="rect">
            <a:avLst/>
          </a:prstGeom>
        </p:spPr>
        <p:txBody>
          <a:bodyPr wrap="square">
            <a:spAutoFit/>
          </a:bodyPr>
          <a:lstStyle/>
          <a:p>
            <a:r>
              <a:rPr lang="en-US" sz="1600" i="1" dirty="0">
                <a:solidFill>
                  <a:schemeClr val="accent1"/>
                </a:solidFill>
              </a:rPr>
              <a:t>We do not create financial products that compete with our clients’ offerings potentially clouding our ability to provide unbiased ratings.</a:t>
            </a:r>
          </a:p>
        </p:txBody>
      </p:sp>
    </p:spTree>
    <p:extLst>
      <p:ext uri="{BB962C8B-B14F-4D97-AF65-F5344CB8AC3E}">
        <p14:creationId xmlns:p14="http://schemas.microsoft.com/office/powerpoint/2010/main" val="411228329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277A09-9413-4A03-9BA4-D60EB0C4729C}"/>
              </a:ext>
            </a:extLst>
          </p:cNvPr>
          <p:cNvSpPr>
            <a:spLocks noGrp="1"/>
          </p:cNvSpPr>
          <p:nvPr>
            <p:ph type="title"/>
          </p:nvPr>
        </p:nvSpPr>
        <p:spPr>
          <a:prstGeom prst="rect">
            <a:avLst/>
          </a:prstGeom>
        </p:spPr>
        <p:txBody>
          <a:bodyPr>
            <a:noAutofit/>
          </a:bodyPr>
          <a:lstStyle/>
          <a:p>
            <a:r>
              <a:rPr lang="en-US" sz="2000" b="1" dirty="0">
                <a:latin typeface="+mn-lt"/>
              </a:rPr>
              <a:t>Disclosure</a:t>
            </a:r>
          </a:p>
        </p:txBody>
      </p:sp>
      <p:sp>
        <p:nvSpPr>
          <p:cNvPr id="17410" name="Slide Number Placeholder 3"/>
          <p:cNvSpPr>
            <a:spLocks noGrp="1"/>
          </p:cNvSpPr>
          <p:nvPr>
            <p:ph type="sldNum" sz="quarter" idx="10"/>
          </p:nvPr>
        </p:nvSpPr>
        <p:spPr>
          <a:noFill/>
        </p:spPr>
        <p:txBody>
          <a:bodyPr/>
          <a:lstStyle/>
          <a:p>
            <a:pPr algn="l"/>
            <a:fld id="{D86B9F22-5CDB-4108-A5BB-6B2149D18DEB}" type="slidenum">
              <a:rPr lang="en-US" smtClean="0"/>
              <a:pPr algn="l"/>
              <a:t>50</a:t>
            </a:fld>
            <a:endParaRPr lang="en-US" dirty="0"/>
          </a:p>
        </p:txBody>
      </p:sp>
      <p:sp>
        <p:nvSpPr>
          <p:cNvPr id="9" name="TextBox 8"/>
          <p:cNvSpPr txBox="1"/>
          <p:nvPr/>
        </p:nvSpPr>
        <p:spPr>
          <a:xfrm flipH="1">
            <a:off x="367774" y="626418"/>
            <a:ext cx="8446077" cy="4411464"/>
          </a:xfrm>
          <a:prstGeom prst="rect">
            <a:avLst/>
          </a:prstGeom>
          <a:noFill/>
        </p:spPr>
        <p:txBody>
          <a:bodyPr wrap="square" lIns="0" tIns="0" rIns="0" bIns="0" rtlCol="0">
            <a:spAutoFit/>
          </a:bodyPr>
          <a:lstStyle/>
          <a:p>
            <a:pPr algn="l" eaLnBrk="0" hangingPunct="0"/>
            <a:r>
              <a:rPr lang="en-US" sz="900" b="1" dirty="0">
                <a:cs typeface="Calibri" panose="020F0502020204030204" pitchFamily="34" charset="0"/>
              </a:rPr>
              <a:t>Indexes:</a:t>
            </a:r>
          </a:p>
          <a:p>
            <a:pPr algn="l" eaLnBrk="0" hangingPunct="0">
              <a:spcAft>
                <a:spcPts val="200"/>
              </a:spcAft>
            </a:pPr>
            <a:r>
              <a:rPr lang="en-US" sz="900" b="1" dirty="0">
                <a:cs typeface="Calibri" panose="020F0502020204030204" pitchFamily="34" charset="0"/>
              </a:rPr>
              <a:t>Investment Grade Bonds: </a:t>
            </a:r>
            <a:r>
              <a:rPr lang="en-US" sz="900" dirty="0">
                <a:cs typeface="Calibri" panose="020F0502020204030204" pitchFamily="34" charset="0"/>
              </a:rPr>
              <a:t>The Bloomberg Barclays U.S. Credit Index measures the investment grade, U.S. dollar-denominated, fixed-rate, taxable corporate and government related bond markets. It is composed of the U.S. Corporate Index and a non-corporate component that includes foreign agencies, sovereigns, </a:t>
            </a:r>
            <a:r>
              <a:rPr lang="en-US" sz="900" dirty="0" err="1">
                <a:cs typeface="Calibri" panose="020F0502020204030204" pitchFamily="34" charset="0"/>
              </a:rPr>
              <a:t>supranationals</a:t>
            </a:r>
            <a:r>
              <a:rPr lang="en-US" sz="900" dirty="0">
                <a:cs typeface="Calibri" panose="020F0502020204030204" pitchFamily="34" charset="0"/>
              </a:rPr>
              <a:t> and local authorities.</a:t>
            </a:r>
          </a:p>
          <a:p>
            <a:pPr algn="l" eaLnBrk="0" hangingPunct="0">
              <a:spcAft>
                <a:spcPts val="200"/>
              </a:spcAft>
            </a:pPr>
            <a:r>
              <a:rPr lang="en-US" sz="900" b="1" dirty="0">
                <a:cs typeface="Calibri" panose="020F0502020204030204" pitchFamily="34" charset="0"/>
              </a:rPr>
              <a:t>Preferred Securities: </a:t>
            </a:r>
            <a:r>
              <a:rPr lang="en-US" sz="900" dirty="0">
                <a:cs typeface="Calibri" panose="020F0502020204030204" pitchFamily="34" charset="0"/>
              </a:rPr>
              <a:t>The ICE </a:t>
            </a:r>
            <a:r>
              <a:rPr lang="en-US" sz="900" dirty="0" err="1">
                <a:cs typeface="Calibri" panose="020F0502020204030204" pitchFamily="34" charset="0"/>
              </a:rPr>
              <a:t>BofA</a:t>
            </a:r>
            <a:r>
              <a:rPr lang="en-US" sz="900" dirty="0">
                <a:cs typeface="Calibri" panose="020F0502020204030204" pitchFamily="34" charset="0"/>
              </a:rPr>
              <a:t> Merrill Lynch Core Fixed Rate Preferred Securities Index is designed to replicate the total return of a diversified group of investment-grade preferred securities. Securities must be investment-grade, based on an average of three leading ratings agencies: Moody's, S&amp;P and Fitch.</a:t>
            </a:r>
          </a:p>
          <a:p>
            <a:pPr algn="l" eaLnBrk="0" hangingPunct="0">
              <a:spcAft>
                <a:spcPts val="200"/>
              </a:spcAft>
            </a:pPr>
            <a:r>
              <a:rPr lang="en-US" sz="900" b="1" dirty="0">
                <a:cs typeface="Calibri" panose="020F0502020204030204" pitchFamily="34" charset="0"/>
              </a:rPr>
              <a:t>High Yield Bonds: </a:t>
            </a:r>
            <a:r>
              <a:rPr lang="en-US" sz="900" dirty="0">
                <a:cs typeface="Calibri" panose="020F0502020204030204" pitchFamily="34" charset="0"/>
              </a:rPr>
              <a:t>The Bloomberg Barclays U.S. High Yield Corporate Index measures the USD-denominated, high yield, fixed-rate corporate bond market. It is an unmanaged index that is comprised of issues that meet the following criteria: at least $150 million par value outstanding, maximum credit rating of Ba1 (including defaulted issues) and at least one year to maturity.</a:t>
            </a:r>
          </a:p>
          <a:p>
            <a:pPr algn="l" eaLnBrk="0" hangingPunct="0">
              <a:spcAft>
                <a:spcPts val="200"/>
              </a:spcAft>
            </a:pPr>
            <a:r>
              <a:rPr lang="en-US" sz="900" b="1" dirty="0">
                <a:cs typeface="Calibri" panose="020F0502020204030204" pitchFamily="34" charset="0"/>
              </a:rPr>
              <a:t>Residential Mortgage-Backed Securities (RMBS): The </a:t>
            </a:r>
            <a:r>
              <a:rPr lang="en-US" sz="900" dirty="0">
                <a:cs typeface="Calibri" panose="020F0502020204030204" pitchFamily="34" charset="0"/>
              </a:rPr>
              <a:t>ICE </a:t>
            </a:r>
            <a:r>
              <a:rPr lang="en-US" sz="900" dirty="0" err="1">
                <a:cs typeface="Calibri" panose="020F0502020204030204" pitchFamily="34" charset="0"/>
              </a:rPr>
              <a:t>BofA</a:t>
            </a:r>
            <a:r>
              <a:rPr lang="en-US" sz="900" dirty="0">
                <a:cs typeface="Calibri" panose="020F0502020204030204" pitchFamily="34" charset="0"/>
              </a:rPr>
              <a:t> Merrill Lynch Constrained Duration U.S. Mortgage Backed Securities Index tracks the performance of U.S. dollar denominated 30-year, 20-year and 15-year fixed rate residential mortgage pass-through securities publicly issued by U.S. agencies in the U.S. domestic market.</a:t>
            </a:r>
          </a:p>
          <a:p>
            <a:pPr algn="l" eaLnBrk="0" hangingPunct="0">
              <a:spcAft>
                <a:spcPts val="200"/>
              </a:spcAft>
            </a:pPr>
            <a:r>
              <a:rPr lang="en-US" sz="900" b="1" dirty="0">
                <a:cs typeface="Calibri" panose="020F0502020204030204" pitchFamily="34" charset="0"/>
              </a:rPr>
              <a:t>Commercial Mortgage Backed Securities (CMBS): </a:t>
            </a:r>
            <a:r>
              <a:rPr lang="en-US" sz="900" dirty="0">
                <a:cs typeface="Calibri" panose="020F0502020204030204" pitchFamily="34" charset="0"/>
              </a:rPr>
              <a:t>The ICE </a:t>
            </a:r>
            <a:r>
              <a:rPr lang="en-US" sz="900" dirty="0" err="1">
                <a:cs typeface="Calibri" panose="020F0502020204030204" pitchFamily="34" charset="0"/>
              </a:rPr>
              <a:t>BofA</a:t>
            </a:r>
            <a:r>
              <a:rPr lang="en-US" sz="900" dirty="0">
                <a:cs typeface="Calibri" panose="020F0502020204030204" pitchFamily="34" charset="0"/>
              </a:rPr>
              <a:t> Merrill Lynch U.S. Fixed Rate CMBS Index tracks the performance of U.S. dollar denominated investment grade fixed rate commercial mortgage-backed securities publicly issued in the U.S. domestic market. Index constituents are capitalization-weighted based on their current amount outstanding times the market price plus accrued interest.</a:t>
            </a:r>
          </a:p>
          <a:p>
            <a:pPr algn="l" eaLnBrk="0" hangingPunct="0">
              <a:spcAft>
                <a:spcPts val="200"/>
              </a:spcAft>
            </a:pPr>
            <a:r>
              <a:rPr lang="en-US" sz="900" dirty="0">
                <a:cs typeface="Calibri" panose="020F0502020204030204" pitchFamily="34" charset="0"/>
              </a:rPr>
              <a:t> </a:t>
            </a:r>
          </a:p>
          <a:p>
            <a:pPr algn="l" eaLnBrk="0" hangingPunct="0"/>
            <a:r>
              <a:rPr lang="en-US" sz="900" b="1" dirty="0">
                <a:cs typeface="Calibri" panose="020F0502020204030204" pitchFamily="34" charset="0"/>
              </a:rPr>
              <a:t>Definitions:</a:t>
            </a:r>
          </a:p>
          <a:p>
            <a:pPr algn="l" eaLnBrk="0" hangingPunct="0">
              <a:spcAft>
                <a:spcPts val="200"/>
              </a:spcAft>
            </a:pPr>
            <a:r>
              <a:rPr lang="en-US" sz="900" b="1" dirty="0">
                <a:cs typeface="Calibri" panose="020F0502020204030204" pitchFamily="34" charset="0"/>
              </a:rPr>
              <a:t>Investment Grade Bonds </a:t>
            </a:r>
            <a:r>
              <a:rPr lang="en-US" sz="900" dirty="0">
                <a:cs typeface="Calibri" panose="020F0502020204030204" pitchFamily="34" charset="0"/>
              </a:rPr>
              <a:t>have a rating that indicates the municipal or corporate bond has a relatively low risk of default. Bond rating firms, such as Standard &amp; Poor's and Moody's, use different designations consisting of upper- and lower-case letters 'A' and 'B' to identify a bond's credit quality rating. 'AAA' and 'AA' (high credit quality) and 'A' and 'BBB' (medium credit quality) are considered investment grade. Credit ratings for bonds below these designations ('BB', 'B', 'CCC', etc.) are considered low credit quality, and are commonly referred to as “junk bonds.”</a:t>
            </a:r>
          </a:p>
          <a:p>
            <a:pPr algn="l" eaLnBrk="0" hangingPunct="0">
              <a:spcAft>
                <a:spcPts val="200"/>
              </a:spcAft>
            </a:pPr>
            <a:r>
              <a:rPr lang="en-US" sz="900" b="1" dirty="0">
                <a:cs typeface="Calibri" panose="020F0502020204030204" pitchFamily="34" charset="0"/>
              </a:rPr>
              <a:t>Preferred Securities </a:t>
            </a:r>
            <a:r>
              <a:rPr lang="en-US" sz="900" dirty="0">
                <a:cs typeface="Calibri" panose="020F0502020204030204" pitchFamily="34" charset="0"/>
              </a:rPr>
              <a:t>are equity securities that represent ownership in a corporation. These are issued with a stated dividend, which must be paid before dividends are paid to common stock holders. They generally carry no voting rights.  </a:t>
            </a:r>
          </a:p>
          <a:p>
            <a:pPr algn="l" eaLnBrk="0" hangingPunct="0">
              <a:spcAft>
                <a:spcPts val="200"/>
              </a:spcAft>
            </a:pPr>
            <a:r>
              <a:rPr lang="en-US" sz="900" b="1" dirty="0">
                <a:cs typeface="Calibri" panose="020F0502020204030204" pitchFamily="34" charset="0"/>
              </a:rPr>
              <a:t>High-Yield Bonds </a:t>
            </a:r>
            <a:r>
              <a:rPr lang="en-US" sz="900" dirty="0">
                <a:cs typeface="Calibri" panose="020F0502020204030204" pitchFamily="34" charset="0"/>
              </a:rPr>
              <a:t>are high paying bonds with a lower credit rating than investment-grade corporate bonds, Treasury bonds and municipal bonds. Because of the higher risk of default, these bonds pay a higher yield than investment grade bonds.</a:t>
            </a:r>
          </a:p>
          <a:p>
            <a:pPr algn="l" eaLnBrk="0" hangingPunct="0">
              <a:spcAft>
                <a:spcPts val="200"/>
              </a:spcAft>
            </a:pPr>
            <a:r>
              <a:rPr lang="en-US" sz="900" b="1" dirty="0">
                <a:cs typeface="Calibri" panose="020F0502020204030204" pitchFamily="34" charset="0"/>
              </a:rPr>
              <a:t>Residential Mortgage-Backed Securities </a:t>
            </a:r>
            <a:r>
              <a:rPr lang="en-US" sz="900" dirty="0">
                <a:cs typeface="Calibri" panose="020F0502020204030204" pitchFamily="34" charset="0"/>
              </a:rPr>
              <a:t>are a debt-based security (similar to a bond), backed by the interest paid on loans for residences. The interest on loans such as mortgages, home equity loans, and subprime mortgages is considered to be something with a comparatively low rate of default and a comparatively high rate of interest, since there is a high demand for the ownership of a personal or family residence.</a:t>
            </a:r>
          </a:p>
          <a:p>
            <a:pPr algn="l" eaLnBrk="0" hangingPunct="0">
              <a:spcAft>
                <a:spcPts val="200"/>
              </a:spcAft>
            </a:pPr>
            <a:r>
              <a:rPr lang="en-US" sz="900" b="1" dirty="0">
                <a:cs typeface="Calibri" panose="020F0502020204030204" pitchFamily="34" charset="0"/>
              </a:rPr>
              <a:t>Commercial Mortgage-Backed Securities </a:t>
            </a:r>
            <a:r>
              <a:rPr lang="en-US" sz="900" dirty="0">
                <a:cs typeface="Calibri" panose="020F0502020204030204" pitchFamily="34" charset="0"/>
              </a:rPr>
              <a:t>are fixed-income investment products that are backed by mortgages on commercial properties rather than residential real estate. CMBS can provide liquidity to real estate investors and commercial lenders alike.</a:t>
            </a:r>
          </a:p>
        </p:txBody>
      </p:sp>
      <p:pic>
        <p:nvPicPr>
          <p:cNvPr id="6" name="Picture 5">
            <a:extLst>
              <a:ext uri="{FF2B5EF4-FFF2-40B4-BE49-F238E27FC236}">
                <a16:creationId xmlns:a16="http://schemas.microsoft.com/office/drawing/2014/main" id="{C3AC3C2A-6983-4B41-8CA0-AF64672AE3A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8365" y="192688"/>
            <a:ext cx="1158447" cy="348461"/>
          </a:xfrm>
          <a:prstGeom prst="rect">
            <a:avLst/>
          </a:prstGeom>
        </p:spPr>
      </p:pic>
    </p:spTree>
    <p:extLst>
      <p:ext uri="{BB962C8B-B14F-4D97-AF65-F5344CB8AC3E}">
        <p14:creationId xmlns:p14="http://schemas.microsoft.com/office/powerpoint/2010/main" val="1499961836"/>
      </p:ext>
    </p:extLst>
  </p:cSld>
  <p:clrMapOvr>
    <a:masterClrMapping/>
  </p:clrMapOvr>
  <p:transition>
    <p:cover dir="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D9A5E3C-E72E-433F-BD96-DE2B6BE0F58D}"/>
              </a:ext>
            </a:extLst>
          </p:cNvPr>
          <p:cNvSpPr>
            <a:spLocks noGrp="1"/>
          </p:cNvSpPr>
          <p:nvPr>
            <p:ph type="title"/>
          </p:nvPr>
        </p:nvSpPr>
        <p:spPr/>
        <p:txBody>
          <a:bodyPr>
            <a:normAutofit fontScale="90000"/>
          </a:bodyPr>
          <a:lstStyle/>
          <a:p>
            <a:r>
              <a:rPr lang="en-US" sz="2200" b="1" dirty="0">
                <a:latin typeface="+mn-lt"/>
              </a:rPr>
              <a:t>Disclosure</a:t>
            </a:r>
            <a:endParaRPr lang="en-US" sz="2000" b="1" dirty="0">
              <a:latin typeface="+mn-lt"/>
            </a:endParaRPr>
          </a:p>
        </p:txBody>
      </p:sp>
      <p:sp>
        <p:nvSpPr>
          <p:cNvPr id="17410" name="Slide Number Placeholder 3"/>
          <p:cNvSpPr>
            <a:spLocks noGrp="1"/>
          </p:cNvSpPr>
          <p:nvPr>
            <p:ph type="sldNum" sz="quarter" idx="10"/>
          </p:nvPr>
        </p:nvSpPr>
        <p:spPr>
          <a:noFill/>
        </p:spPr>
        <p:txBody>
          <a:bodyPr/>
          <a:lstStyle/>
          <a:p>
            <a:pPr algn="l"/>
            <a:fld id="{D86B9F22-5CDB-4108-A5BB-6B2149D18DEB}" type="slidenum">
              <a:rPr lang="en-US" smtClean="0"/>
              <a:pPr algn="l"/>
              <a:t>51</a:t>
            </a:fld>
            <a:endParaRPr lang="en-US" dirty="0"/>
          </a:p>
        </p:txBody>
      </p:sp>
      <p:sp>
        <p:nvSpPr>
          <p:cNvPr id="8" name="Text Box 2"/>
          <p:cNvSpPr txBox="1">
            <a:spLocks noChangeArrowheads="1"/>
          </p:cNvSpPr>
          <p:nvPr/>
        </p:nvSpPr>
        <p:spPr bwMode="auto">
          <a:xfrm>
            <a:off x="292775" y="3951389"/>
            <a:ext cx="8580754" cy="777136"/>
          </a:xfrm>
          <a:prstGeom prst="rect">
            <a:avLst/>
          </a:prstGeom>
          <a:noFill/>
          <a:ln w="9525">
            <a:noFill/>
            <a:miter lim="800000"/>
            <a:headEnd/>
            <a:tailEnd/>
          </a:ln>
        </p:spPr>
        <p:txBody>
          <a:bodyPr wrap="square" lIns="0" tIns="0" rIns="0" bIns="0">
            <a:spAutoFit/>
          </a:bodyPr>
          <a:lstStyle/>
          <a:p>
            <a:pPr>
              <a:lnSpc>
                <a:spcPts val="900"/>
              </a:lnSpc>
              <a:spcAft>
                <a:spcPts val="150"/>
              </a:spcAft>
            </a:pPr>
            <a:r>
              <a:rPr lang="en-US" sz="800" b="1" dirty="0"/>
              <a:t>Please consider the investment objectives, risks, charges and expenses of the fund carefully before investing. The prospectus and the summary prospectus contain this and other information about the Fund. To obtain a prospectus or a summary prospectus, contact your financial professional or download and/or request one at TouchstoneInvestments.com/resources or call Touchstone at 800.638.8194.  Please read the prospectus and/or summary prospectus carefully before investing.</a:t>
            </a:r>
            <a:endParaRPr lang="en-US" sz="800" b="1" i="1" dirty="0"/>
          </a:p>
          <a:p>
            <a:pPr>
              <a:lnSpc>
                <a:spcPts val="975"/>
              </a:lnSpc>
              <a:spcAft>
                <a:spcPts val="150"/>
              </a:spcAft>
            </a:pPr>
            <a:r>
              <a:rPr lang="en-US" sz="800" b="1" dirty="0"/>
              <a:t>Touchstone Funds are distributed by Touchstone Securities, Inc.*</a:t>
            </a:r>
          </a:p>
          <a:p>
            <a:pPr>
              <a:lnSpc>
                <a:spcPts val="750"/>
              </a:lnSpc>
              <a:spcAft>
                <a:spcPts val="150"/>
              </a:spcAft>
            </a:pPr>
            <a:r>
              <a:rPr lang="en-US" sz="800" dirty="0"/>
              <a:t>*A registered broker-dealer and member FINRA and SIPC</a:t>
            </a:r>
          </a:p>
          <a:p>
            <a:pPr>
              <a:spcAft>
                <a:spcPts val="150"/>
              </a:spcAft>
            </a:pPr>
            <a:r>
              <a:rPr lang="en-US" sz="800" dirty="0"/>
              <a:t>Touchstone is a member of Western &amp; Southern Financial Group</a:t>
            </a:r>
          </a:p>
        </p:txBody>
      </p:sp>
      <p:sp>
        <p:nvSpPr>
          <p:cNvPr id="10" name="Rectangle 9"/>
          <p:cNvSpPr/>
          <p:nvPr/>
        </p:nvSpPr>
        <p:spPr>
          <a:xfrm>
            <a:off x="5015863" y="4624651"/>
            <a:ext cx="2810831" cy="207749"/>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dirty="0"/>
          </a:p>
        </p:txBody>
      </p:sp>
      <p:sp>
        <p:nvSpPr>
          <p:cNvPr id="11" name="TextBox 10"/>
          <p:cNvSpPr txBox="1"/>
          <p:nvPr/>
        </p:nvSpPr>
        <p:spPr>
          <a:xfrm>
            <a:off x="4986684" y="4624651"/>
            <a:ext cx="2846542" cy="230832"/>
          </a:xfrm>
          <a:prstGeom prst="rect">
            <a:avLst/>
          </a:prstGeom>
          <a:noFill/>
        </p:spPr>
        <p:txBody>
          <a:bodyPr wrap="square" rtlCol="0">
            <a:spAutoFit/>
          </a:bodyPr>
          <a:lstStyle/>
          <a:p>
            <a:pPr algn="l"/>
            <a:r>
              <a:rPr lang="en-US" sz="900" dirty="0">
                <a:latin typeface="Calibri" pitchFamily="34" charset="0"/>
              </a:rPr>
              <a:t>Not FDIC Insured | No Bank Guarantee | May Lose Value</a:t>
            </a:r>
          </a:p>
        </p:txBody>
      </p:sp>
      <p:sp>
        <p:nvSpPr>
          <p:cNvPr id="13" name="Title 1"/>
          <p:cNvSpPr txBox="1">
            <a:spLocks/>
          </p:cNvSpPr>
          <p:nvPr/>
        </p:nvSpPr>
        <p:spPr bwMode="auto">
          <a:xfrm>
            <a:off x="346853" y="598221"/>
            <a:ext cx="4212773" cy="27741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spcAft>
                <a:spcPts val="450"/>
              </a:spcAft>
            </a:pPr>
            <a:r>
              <a:rPr lang="en-US" sz="1050" b="1" dirty="0"/>
              <a:t>A Word About Risk</a:t>
            </a:r>
          </a:p>
        </p:txBody>
      </p:sp>
      <p:sp>
        <p:nvSpPr>
          <p:cNvPr id="2" name="Rectangle 1"/>
          <p:cNvSpPr/>
          <p:nvPr/>
        </p:nvSpPr>
        <p:spPr>
          <a:xfrm>
            <a:off x="216227" y="792651"/>
            <a:ext cx="8686799" cy="3170099"/>
          </a:xfrm>
          <a:prstGeom prst="rect">
            <a:avLst/>
          </a:prstGeom>
        </p:spPr>
        <p:txBody>
          <a:bodyPr wrap="square">
            <a:spAutoFit/>
          </a:bodyPr>
          <a:lstStyle/>
          <a:p>
            <a:pPr algn="l"/>
            <a:r>
              <a:rPr lang="en-US" sz="800" b="1" dirty="0">
                <a:solidFill>
                  <a:srgbClr val="3A729A"/>
                </a:solidFill>
                <a:cs typeface="Calibri" panose="020F0502020204030204" pitchFamily="34" charset="0"/>
              </a:rPr>
              <a:t>The Fund invests in fixed-income securities which can experience reduced liquidity during certain market events, lose their value as interest rates rise and are subject to credit risk which is the risk of deterioration in the financial condition of an issuer and/or general economic conditions that can cause the issuer to not make timely payments of principal and interest also causing the securities to decline in value and an investor can lose principal. When interest rates rise, the price of debt securities generally falls. Longer term securities are generally more volatile. The Fund invests in investment grade debt securities which may be downgraded by a Nationally Recognized Statistical Rating Organization (NRSRO) to below investment grade status. The Fund invests in non-investment grade debt securities which are considered speculative with respect to the issuers' ability to make timely payments of interest and principal, may lack liquidity and has had more frequent and larger price changes than other debt securities. The Fund invests in U.S. government agency securities which are neither issued nor guaranteed by the U.S. Treasury and are not guaranteed against price movements due to changing interest rates. The Fund invests in mortgage-backed securities and asset-backed securities which are subject to the risks of prepayment, defaults, changing interest rates and at times, the financial condition of the issuer. The Fund invests in municipal securities which may be affected by uncertainties in the municipal market related to legislation or litigation involving the taxation of municipal securities or the rights of municipal security holders in the event of bankruptcy and may not be able to meet their obligations. The Fund invests in equities which are subject to market volatility and loss. The Fund invests in foreign securities which carry the associated risks of economic and political instability, market liquidity, currency volatility and accounting standards that differ from those of U.S. markets and may offer less protection to investors. The Fund invests in preferred stocks which are relegated below bonds for payment should the issuer be liquidated. If interest rates rise, the fixed dividend on preferred stocks may be less attractive, causing their price to decline. The Fund invests in convertible securities which are subject to the risks of both debt securities and equity securities. The Fund’s investments in other investment companies will be subject to substantially the same risks as those associated with the direct ownership of the securities comprising the portfolios of such investment companies, and the value of the Fund's investment will fluctuate in response to the performance of such portfolios. In addition, if the Fund acquires shares of investment companies, shareholders of the Fund will bear their proportionate share of the fees and expenses of the Fund and, indirectly, the fees and expenses of the investment companies. The Fund invests in derivatives such as futures contracts. Derivatives can be highly volatile, illiquid and difficult to value, subject to counterparty and leverage risks and there is risk that changes in the value of a derivative held by the Fund will not correlate with the Fund’s other investments. Gains or losses from speculative positions in a derivative may be much greater than the original cost and potential losses may be substantial. The Fund may experience higher portfolio turnover which may lead to increased fund expenses, lower investment returns and higher short-term capital gains taxable to shareholders. Events affecting the financial markets, such as a health crisis, may at times result in unusually high market volatility, which could negatively impact Fund performance and cause it to experience illiquidity, shareholder redemptions, or other potentially adverse effects. Current and future portfolio holdings are subject to risk. The Advisor engages a sub-advisor to make investment decisions for the Fund’s portfolio; it may be unable to identify and retain a sub-advisor who achieves superior investment returns relative to other similar sub-advisors. </a:t>
            </a:r>
          </a:p>
        </p:txBody>
      </p:sp>
      <p:pic>
        <p:nvPicPr>
          <p:cNvPr id="9" name="Picture 8">
            <a:extLst>
              <a:ext uri="{FF2B5EF4-FFF2-40B4-BE49-F238E27FC236}">
                <a16:creationId xmlns:a16="http://schemas.microsoft.com/office/drawing/2014/main" id="{32C01514-2EA8-412C-A2B9-F9022033173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8365" y="192688"/>
            <a:ext cx="1158447" cy="348461"/>
          </a:xfrm>
          <a:prstGeom prst="rect">
            <a:avLst/>
          </a:prstGeom>
        </p:spPr>
      </p:pic>
    </p:spTree>
    <p:extLst>
      <p:ext uri="{BB962C8B-B14F-4D97-AF65-F5344CB8AC3E}">
        <p14:creationId xmlns:p14="http://schemas.microsoft.com/office/powerpoint/2010/main" val="3314793431"/>
      </p:ext>
    </p:extLst>
  </p:cSld>
  <p:clrMapOvr>
    <a:masterClrMapping/>
  </p:clrMapOvr>
  <p:transition>
    <p:cover dir="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Disclosures and Legal Notice</a:t>
            </a:r>
          </a:p>
        </p:txBody>
      </p:sp>
      <p:sp>
        <p:nvSpPr>
          <p:cNvPr id="4" name="Text Placeholder 5"/>
          <p:cNvSpPr txBox="1">
            <a:spLocks/>
          </p:cNvSpPr>
          <p:nvPr/>
        </p:nvSpPr>
        <p:spPr>
          <a:xfrm>
            <a:off x="457201" y="1215190"/>
            <a:ext cx="8229606" cy="3681664"/>
          </a:xfrm>
          <a:prstGeom prst="rect">
            <a:avLst/>
          </a:prstGeom>
        </p:spPr>
        <p:txBody>
          <a:bodyPr lIns="0" tIns="0" rIns="0" bIns="0" numCol="2" spcCol="274320"/>
          <a:lstStyle>
            <a:lvl1pPr marL="0" indent="0" algn="l" defTabSz="408058" rtl="0" eaLnBrk="1" latinLnBrk="0" hangingPunct="1">
              <a:lnSpc>
                <a:spcPct val="110000"/>
              </a:lnSpc>
              <a:spcBef>
                <a:spcPts val="600"/>
              </a:spcBef>
              <a:spcAft>
                <a:spcPts val="0"/>
              </a:spcAft>
              <a:buFont typeface="Arial"/>
              <a:buNone/>
              <a:defRPr sz="1600" kern="1200">
                <a:solidFill>
                  <a:schemeClr val="tx1"/>
                </a:solidFill>
                <a:latin typeface="+mn-lt"/>
                <a:ea typeface="+mn-ea"/>
                <a:cs typeface="+mn-cs"/>
              </a:defRPr>
            </a:lvl1pPr>
            <a:lvl2pPr marL="173038" indent="-173038"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2pPr>
            <a:lvl3pPr marL="365125" indent="-180975" algn="l" defTabSz="408058" rtl="0" eaLnBrk="1" latinLnBrk="0" hangingPunct="1">
              <a:lnSpc>
                <a:spcPct val="110000"/>
              </a:lnSpc>
              <a:spcBef>
                <a:spcPts val="600"/>
              </a:spcBef>
              <a:spcAft>
                <a:spcPts val="0"/>
              </a:spcAft>
              <a:buClr>
                <a:schemeClr val="tx1"/>
              </a:buClr>
              <a:buSzPct val="80000"/>
              <a:buFont typeface="Arial" pitchFamily="34" charset="0"/>
              <a:buChar char="–"/>
              <a:defRPr sz="1600" kern="1200">
                <a:solidFill>
                  <a:schemeClr val="tx1"/>
                </a:solidFill>
                <a:latin typeface="+mn-lt"/>
                <a:ea typeface="+mn-ea"/>
                <a:cs typeface="+mn-cs"/>
              </a:defRPr>
            </a:lvl3pPr>
            <a:lvl4pPr marL="547688" indent="-182563"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4pPr>
            <a:lvl5pPr marL="739775" indent="-182563" algn="l" defTabSz="408058" rtl="0" eaLnBrk="1" latinLnBrk="0" hangingPunct="1">
              <a:lnSpc>
                <a:spcPct val="110000"/>
              </a:lnSpc>
              <a:spcBef>
                <a:spcPts val="600"/>
              </a:spcBef>
              <a:spcAft>
                <a:spcPts val="0"/>
              </a:spcAft>
              <a:buClr>
                <a:schemeClr val="tx1"/>
              </a:buClr>
              <a:buSzPct val="80000"/>
              <a:buFont typeface="Arial" panose="020B0604020202020204" pitchFamily="34" charset="0"/>
              <a:buChar char="–"/>
              <a:defRPr sz="1600" kern="1200">
                <a:solidFill>
                  <a:schemeClr val="tx1"/>
                </a:solidFill>
                <a:latin typeface="+mn-lt"/>
                <a:ea typeface="+mn-ea"/>
                <a:cs typeface="+mn-cs"/>
              </a:defRPr>
            </a:lvl5pPr>
            <a:lvl6pPr marL="2244316" indent="-204028" algn="l" defTabSz="408058" rtl="0" eaLnBrk="1" latinLnBrk="0" hangingPunct="1">
              <a:spcBef>
                <a:spcPct val="20000"/>
              </a:spcBef>
              <a:buFont typeface="Arial"/>
              <a:buChar char="•"/>
              <a:defRPr sz="1800" kern="1200">
                <a:solidFill>
                  <a:schemeClr val="tx1"/>
                </a:solidFill>
                <a:latin typeface="+mn-lt"/>
                <a:ea typeface="+mn-ea"/>
                <a:cs typeface="+mn-cs"/>
              </a:defRPr>
            </a:lvl6pPr>
            <a:lvl7pPr marL="2652373" indent="-204028" algn="l" defTabSz="408058" rtl="0" eaLnBrk="1" latinLnBrk="0" hangingPunct="1">
              <a:spcBef>
                <a:spcPct val="20000"/>
              </a:spcBef>
              <a:buFont typeface="Arial"/>
              <a:buChar char="•"/>
              <a:defRPr sz="1800" kern="1200">
                <a:solidFill>
                  <a:schemeClr val="tx1"/>
                </a:solidFill>
                <a:latin typeface="+mn-lt"/>
                <a:ea typeface="+mn-ea"/>
                <a:cs typeface="+mn-cs"/>
              </a:defRPr>
            </a:lvl7pPr>
            <a:lvl8pPr marL="3060431" indent="-204028" algn="l" defTabSz="408058" rtl="0" eaLnBrk="1" latinLnBrk="0" hangingPunct="1">
              <a:spcBef>
                <a:spcPct val="20000"/>
              </a:spcBef>
              <a:buFont typeface="Arial"/>
              <a:buChar char="•"/>
              <a:defRPr sz="1800" kern="1200">
                <a:solidFill>
                  <a:schemeClr val="tx1"/>
                </a:solidFill>
                <a:latin typeface="+mn-lt"/>
                <a:ea typeface="+mn-ea"/>
                <a:cs typeface="+mn-cs"/>
              </a:defRPr>
            </a:lvl8pPr>
            <a:lvl9pPr marL="3468488" indent="-204028" algn="l" defTabSz="408058" rtl="0" eaLnBrk="1" latinLnBrk="0" hangingPunct="1">
              <a:spcBef>
                <a:spcPct val="20000"/>
              </a:spcBef>
              <a:buFont typeface="Arial"/>
              <a:buChar char="•"/>
              <a:defRPr sz="1800" kern="1200">
                <a:solidFill>
                  <a:schemeClr val="tx1"/>
                </a:solidFill>
                <a:latin typeface="+mn-lt"/>
                <a:ea typeface="+mn-ea"/>
                <a:cs typeface="+mn-cs"/>
              </a:defRPr>
            </a:lvl9pPr>
          </a:lstStyle>
          <a:p>
            <a:pPr>
              <a:spcBef>
                <a:spcPts val="0"/>
              </a:spcBef>
              <a:spcAft>
                <a:spcPts val="600"/>
              </a:spcAft>
            </a:pPr>
            <a:r>
              <a:rPr lang="en-US" sz="850" b="1" dirty="0">
                <a:latin typeface="Arial Narrow" panose="020B0606020202030204" pitchFamily="34" charset="0"/>
              </a:rPr>
              <a:t>Index and Other Definitions:</a:t>
            </a:r>
          </a:p>
          <a:p>
            <a:pPr>
              <a:spcBef>
                <a:spcPts val="0"/>
              </a:spcBef>
              <a:spcAft>
                <a:spcPts val="600"/>
              </a:spcAft>
            </a:pPr>
            <a:r>
              <a:rPr lang="en-US" sz="850" dirty="0">
                <a:latin typeface="Arial Narrow" panose="020B0606020202030204" pitchFamily="34" charset="0"/>
              </a:rPr>
              <a:t>Indices are unmanaged. The figures for the index reflect the reinvestment of dividends but do not reflect the deduction of fees or expenses which would reduce returns. Investors cannot invest direct in the indices.</a:t>
            </a:r>
          </a:p>
          <a:p>
            <a:pPr>
              <a:spcBef>
                <a:spcPts val="0"/>
              </a:spcBef>
              <a:spcAft>
                <a:spcPts val="600"/>
              </a:spcAft>
            </a:pPr>
            <a:r>
              <a:rPr lang="en-US" sz="850" b="1" dirty="0">
                <a:latin typeface="Arial Narrow" panose="020B0606020202030204" pitchFamily="34" charset="0"/>
              </a:rPr>
              <a:t>Bloomberg Barclays U.S. Aggregate Bond Index </a:t>
            </a:r>
            <a:r>
              <a:rPr lang="en-US" sz="850" dirty="0">
                <a:latin typeface="Arial Narrow" panose="020B0606020202030204" pitchFamily="34" charset="0"/>
              </a:rPr>
              <a:t>is a broad-based benchmark that measures the investment grade, U.S. dollar denominated, fixed-rate taxable bond market, including Treasuries, government-related and corporate securities, MBS (agency fixed-rate and hybrid ARM </a:t>
            </a:r>
            <a:r>
              <a:rPr lang="en-US" sz="850" dirty="0" err="1">
                <a:latin typeface="Arial Narrow" panose="020B0606020202030204" pitchFamily="34" charset="0"/>
              </a:rPr>
              <a:t>passthroughs</a:t>
            </a:r>
            <a:r>
              <a:rPr lang="en-US" sz="850" dirty="0">
                <a:latin typeface="Arial Narrow" panose="020B0606020202030204" pitchFamily="34" charset="0"/>
              </a:rPr>
              <a:t>), ABS, and CMBS. </a:t>
            </a:r>
            <a:r>
              <a:rPr lang="en-US" sz="850" b="1" dirty="0">
                <a:latin typeface="Arial Narrow" panose="020B0606020202030204" pitchFamily="34" charset="0"/>
              </a:rPr>
              <a:t>Bloomberg Barclays U.S. Corporate Index</a:t>
            </a:r>
            <a:r>
              <a:rPr lang="en-US" sz="850" dirty="0">
                <a:latin typeface="Arial Narrow" panose="020B0606020202030204" pitchFamily="34" charset="0"/>
              </a:rPr>
              <a:t> represents securities that are SEC-registered, taxable and dollar denominated. The index covers the U.S. corporate investment-grade fixed income bond market. </a:t>
            </a:r>
            <a:r>
              <a:rPr lang="en-US" sz="850" b="1" dirty="0">
                <a:latin typeface="Arial Narrow" panose="020B0606020202030204" pitchFamily="34" charset="0"/>
              </a:rPr>
              <a:t>Bloomberg Barclays U.S. Treasury Index </a:t>
            </a:r>
            <a:r>
              <a:rPr lang="en-US" sz="850" dirty="0">
                <a:latin typeface="Arial Narrow" panose="020B0606020202030204" pitchFamily="34" charset="0"/>
              </a:rPr>
              <a:t>includes public obligations of the U.S. Treasury with a remaining maturity of one year or more. </a:t>
            </a:r>
            <a:r>
              <a:rPr lang="en-US" sz="850" b="1" dirty="0">
                <a:latin typeface="Arial Narrow" panose="020B0606020202030204" pitchFamily="34" charset="0"/>
              </a:rPr>
              <a:t>Bloomberg Barclays U.S. Treasury Bills: 1-3 Month Index </a:t>
            </a:r>
            <a:r>
              <a:rPr lang="en-US" sz="850" dirty="0">
                <a:latin typeface="Arial Narrow" panose="020B0606020202030204" pitchFamily="34" charset="0"/>
              </a:rPr>
              <a:t>includes all publicly issued zero-coupon U.S. treasury bills that have a remaining maturity of 1-3 months. </a:t>
            </a:r>
            <a:r>
              <a:rPr lang="en-US" sz="850" b="1" dirty="0">
                <a:latin typeface="Arial Narrow" panose="020B0606020202030204" pitchFamily="34" charset="0"/>
              </a:rPr>
              <a:t>Bloomberg Barclays U.S. Mortgage Backed Securities Index </a:t>
            </a:r>
            <a:r>
              <a:rPr lang="en-US" sz="850" dirty="0">
                <a:latin typeface="Arial Narrow" panose="020B0606020202030204" pitchFamily="34" charset="0"/>
              </a:rPr>
              <a:t>covers the mortgage-backed pass-through securities of </a:t>
            </a:r>
            <a:r>
              <a:rPr lang="en-US" sz="850" dirty="0" err="1">
                <a:latin typeface="Arial Narrow" panose="020B0606020202030204" pitchFamily="34" charset="0"/>
              </a:rPr>
              <a:t>Ginnie</a:t>
            </a:r>
            <a:r>
              <a:rPr lang="en-US" sz="850" dirty="0">
                <a:latin typeface="Arial Narrow" panose="020B0606020202030204" pitchFamily="34" charset="0"/>
              </a:rPr>
              <a:t> Mae, Fannie Mae and Freddie Mac. </a:t>
            </a:r>
            <a:r>
              <a:rPr lang="en-US" sz="850" b="1" dirty="0">
                <a:latin typeface="Arial Narrow" panose="020B0606020202030204" pitchFamily="34" charset="0"/>
              </a:rPr>
              <a:t>Bloomberg Barclays Municipal Bond Index </a:t>
            </a:r>
            <a:r>
              <a:rPr lang="en-US" sz="850" dirty="0">
                <a:latin typeface="Arial Narrow" panose="020B0606020202030204" pitchFamily="34" charset="0"/>
              </a:rPr>
              <a:t>is a rules-based, market-value-weighted index engineered for the long-term tax-exempt bond market. </a:t>
            </a:r>
            <a:r>
              <a:rPr lang="en-US" sz="850" b="1" dirty="0">
                <a:latin typeface="Arial Narrow" panose="020B0606020202030204" pitchFamily="34" charset="0"/>
              </a:rPr>
              <a:t>ICE </a:t>
            </a:r>
            <a:r>
              <a:rPr lang="en-US" sz="850" b="1" dirty="0" err="1">
                <a:latin typeface="Arial Narrow" panose="020B0606020202030204" pitchFamily="34" charset="0"/>
              </a:rPr>
              <a:t>BofAML</a:t>
            </a:r>
            <a:r>
              <a:rPr lang="en-US" sz="850" b="1" dirty="0">
                <a:latin typeface="Arial Narrow" panose="020B0606020202030204" pitchFamily="34" charset="0"/>
              </a:rPr>
              <a:t> AA-BBB U.S. Fixed Rate Asset Backed Index is </a:t>
            </a:r>
            <a:r>
              <a:rPr lang="en-US" sz="850" dirty="0">
                <a:latin typeface="Arial Narrow" panose="020B0606020202030204" pitchFamily="34" charset="0"/>
              </a:rPr>
              <a:t>a subset of ICE </a:t>
            </a:r>
            <a:r>
              <a:rPr lang="en-US" sz="850" dirty="0" err="1">
                <a:latin typeface="Arial Narrow" panose="020B0606020202030204" pitchFamily="34" charset="0"/>
              </a:rPr>
              <a:t>BofAML</a:t>
            </a:r>
            <a:r>
              <a:rPr lang="en-US" sz="850" dirty="0">
                <a:latin typeface="Arial Narrow" panose="020B0606020202030204" pitchFamily="34" charset="0"/>
              </a:rPr>
              <a:t> U.S. Fixed Rate Asset Backed Securities Index including all securities rated AA1 through BBB3, inclusive. </a:t>
            </a:r>
            <a:r>
              <a:rPr lang="en-US" sz="850" b="1" dirty="0">
                <a:latin typeface="Arial Narrow" panose="020B0606020202030204" pitchFamily="34" charset="0"/>
              </a:rPr>
              <a:t>ICE </a:t>
            </a:r>
            <a:r>
              <a:rPr lang="en-US" sz="850" b="1" dirty="0" err="1">
                <a:latin typeface="Arial Narrow" panose="020B0606020202030204" pitchFamily="34" charset="0"/>
              </a:rPr>
              <a:t>BofAML</a:t>
            </a:r>
            <a:r>
              <a:rPr lang="en-US" sz="850" b="1" dirty="0">
                <a:latin typeface="Arial Narrow" panose="020B0606020202030204" pitchFamily="34" charset="0"/>
              </a:rPr>
              <a:t> U.S. Fixed Rate Asset Backed Securities Index</a:t>
            </a:r>
            <a:r>
              <a:rPr lang="en-US" sz="850" dirty="0">
                <a:latin typeface="Arial Narrow" panose="020B0606020202030204" pitchFamily="34" charset="0"/>
              </a:rPr>
              <a:t> tracks the performance of U.S. dollar denominated investment grade fixed rate asset backed securities publicly issued in the U.S. domestic market. </a:t>
            </a:r>
            <a:r>
              <a:rPr lang="en-US" sz="850" b="1" dirty="0">
                <a:latin typeface="Arial Narrow" panose="020B0606020202030204" pitchFamily="34" charset="0"/>
              </a:rPr>
              <a:t>Bloomberg Barclays Investment Grade CMBS Index </a:t>
            </a:r>
            <a:r>
              <a:rPr lang="en-US" sz="850" dirty="0">
                <a:latin typeface="Arial Narrow" panose="020B0606020202030204" pitchFamily="34" charset="0"/>
              </a:rPr>
              <a:t>is designed to measure the performance of investment grade classes of the commercial mortgage-backed securities market.</a:t>
            </a:r>
            <a:r>
              <a:rPr lang="en-US" sz="850" b="1" dirty="0">
                <a:latin typeface="Arial Narrow" panose="020B0606020202030204" pitchFamily="34" charset="0"/>
              </a:rPr>
              <a:t> Credit Suisse Leveraged Loan Index </a:t>
            </a:r>
            <a:r>
              <a:rPr lang="en-US" sz="850" dirty="0">
                <a:latin typeface="Arial Narrow" panose="020B0606020202030204" pitchFamily="34" charset="0"/>
              </a:rPr>
              <a:t>is designed to mirror the investable universe of the U.S. dollar-denominated leveraged loan market. </a:t>
            </a:r>
            <a:r>
              <a:rPr lang="en-US" sz="850" b="1" dirty="0">
                <a:latin typeface="Arial Narrow" panose="020B0606020202030204" pitchFamily="34" charset="0"/>
              </a:rPr>
              <a:t>Bloomberg Barclays U.S. Corporate High Yield Index </a:t>
            </a:r>
            <a:r>
              <a:rPr lang="en-US" sz="850" dirty="0">
                <a:latin typeface="Arial Narrow" panose="020B0606020202030204" pitchFamily="34" charset="0"/>
              </a:rPr>
              <a:t>measures the market USD-denominated non-investment grade, fixed-rate, taxable corporate bonds. Securities are classified as high yield if the middle rating of Moody's, Fitch, and S&amp;P is Bal/BB+/BB+ or below. The index excludes emerging market debt. The referenced indices are unmanaged and not available for direct investment. Index performance does not reflect transaction costs, fees or expenses. </a:t>
            </a:r>
            <a:r>
              <a:rPr lang="en-US" sz="850" b="1" dirty="0">
                <a:latin typeface="Arial Narrow" panose="020B0606020202030204" pitchFamily="34" charset="0"/>
              </a:rPr>
              <a:t>S&amp;P 500 Total Return Index </a:t>
            </a:r>
            <a:r>
              <a:rPr lang="en-US" sz="850" dirty="0">
                <a:latin typeface="Arial Narrow" panose="020B0606020202030204" pitchFamily="34" charset="0"/>
              </a:rPr>
              <a:t>tracks both the capital gains of stocks in the S&amp;P 500 over time, and assumes that any cash distributions, such as dividends, are reinvested back into the index. The S&amp;P 500 Index is a capitalization-weighted index of 500 stocks, actively traded in the U.S, designed to measure the performance of the broad economy, representing all major industries. </a:t>
            </a:r>
            <a:r>
              <a:rPr lang="en-US" sz="850" b="1" dirty="0">
                <a:latin typeface="Arial Narrow" panose="020B0606020202030204" pitchFamily="34" charset="0"/>
              </a:rPr>
              <a:t>S&amp;P GSCI Total Return Index </a:t>
            </a:r>
            <a:r>
              <a:rPr lang="en-US" sz="850" dirty="0">
                <a:latin typeface="Arial Narrow" panose="020B0606020202030204" pitchFamily="34" charset="0"/>
              </a:rPr>
              <a:t>measures general commodity price movements in the world economy, is calculated primarily on a world production-weighted basis and is comprised of commodities that are the subject of active, liquid futures markets. </a:t>
            </a:r>
            <a:r>
              <a:rPr lang="en-US" sz="850" b="1" dirty="0">
                <a:latin typeface="Arial Narrow" panose="020B0606020202030204" pitchFamily="34" charset="0"/>
              </a:rPr>
              <a:t>Bloomberg Barclays Municipal Long Bond Index </a:t>
            </a:r>
            <a:r>
              <a:rPr lang="en-US" sz="850" dirty="0">
                <a:latin typeface="Arial Narrow" panose="020B0606020202030204" pitchFamily="34" charset="0"/>
              </a:rPr>
              <a:t>is a sub-index of the Bloomberg Barclays Municipal Bond Index that is representative of the performance of municipal bonds with 22+ years to maturity. </a:t>
            </a:r>
            <a:r>
              <a:rPr lang="en-US" sz="850" b="1" dirty="0">
                <a:latin typeface="Arial Narrow" panose="020B0606020202030204" pitchFamily="34" charset="0"/>
              </a:rPr>
              <a:t>ICE </a:t>
            </a:r>
            <a:r>
              <a:rPr lang="en-US" sz="850" b="1" dirty="0" err="1">
                <a:latin typeface="Arial Narrow" panose="020B0606020202030204" pitchFamily="34" charset="0"/>
              </a:rPr>
              <a:t>BofAML</a:t>
            </a:r>
            <a:r>
              <a:rPr lang="en-US" sz="850" b="1" dirty="0">
                <a:latin typeface="Arial Narrow" panose="020B0606020202030204" pitchFamily="34" charset="0"/>
              </a:rPr>
              <a:t> 3-Month U.S. Treasury Bill Index </a:t>
            </a:r>
            <a:r>
              <a:rPr lang="en-US" sz="850" dirty="0">
                <a:latin typeface="Arial Narrow" panose="020B0606020202030204" pitchFamily="34" charset="0"/>
              </a:rPr>
              <a:t>is an unmanaged market index of U.S. Treasury securities maturing in 90 days that assumes reinvestment of all income. </a:t>
            </a:r>
          </a:p>
          <a:p>
            <a:pPr>
              <a:spcBef>
                <a:spcPts val="0"/>
              </a:spcBef>
              <a:spcAft>
                <a:spcPts val="600"/>
              </a:spcAft>
            </a:pPr>
            <a:r>
              <a:rPr lang="en-US" sz="850" dirty="0">
                <a:latin typeface="Arial Narrow" panose="020B0606020202030204" pitchFamily="34" charset="0"/>
              </a:rPr>
              <a:t>Structured credit, including asset-backed securities (ABS), mortgage-backed securities, and CLOs, are complex investments and not suitable for all investors. Investing in fixed-income instruments is subject to the possibility that interest rates could rise, causing their values to decline. Investors in structured credit generally receive payments that are part interest and part return of principal. These payments may vary based on the rate loans are repaid. Some structured credit investments may have structures that make their reaction to interest rates and other factors difficult to predict, making their prices volatile and they are subject to liquidity and valuation risk. CLOs bear similar risks to investing in loans directly, including credit risk, interest rate risk, counterparty risk and prepayment risk. Loans are often below investment grade, may be unrated, and typically offer a fixed or floating interest rate.</a:t>
            </a:r>
          </a:p>
        </p:txBody>
      </p:sp>
    </p:spTree>
    <p:extLst>
      <p:ext uri="{BB962C8B-B14F-4D97-AF65-F5344CB8AC3E}">
        <p14:creationId xmlns:p14="http://schemas.microsoft.com/office/powerpoint/2010/main" val="79308601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Disclosures and Legal Notice</a:t>
            </a:r>
          </a:p>
        </p:txBody>
      </p:sp>
      <p:sp>
        <p:nvSpPr>
          <p:cNvPr id="4" name="Text Placeholder 5"/>
          <p:cNvSpPr txBox="1">
            <a:spLocks/>
          </p:cNvSpPr>
          <p:nvPr/>
        </p:nvSpPr>
        <p:spPr>
          <a:xfrm>
            <a:off x="457201" y="1215190"/>
            <a:ext cx="8229606" cy="3681664"/>
          </a:xfrm>
          <a:prstGeom prst="rect">
            <a:avLst/>
          </a:prstGeom>
        </p:spPr>
        <p:txBody>
          <a:bodyPr lIns="0" tIns="0" rIns="0" bIns="0" numCol="2" spcCol="274320"/>
          <a:lstStyle>
            <a:lvl1pPr marL="0" indent="0" algn="l" defTabSz="408058" rtl="0" eaLnBrk="1" latinLnBrk="0" hangingPunct="1">
              <a:lnSpc>
                <a:spcPct val="110000"/>
              </a:lnSpc>
              <a:spcBef>
                <a:spcPts val="600"/>
              </a:spcBef>
              <a:spcAft>
                <a:spcPts val="0"/>
              </a:spcAft>
              <a:buFont typeface="Arial"/>
              <a:buNone/>
              <a:defRPr sz="1600" kern="1200">
                <a:solidFill>
                  <a:schemeClr val="tx1"/>
                </a:solidFill>
                <a:latin typeface="+mn-lt"/>
                <a:ea typeface="+mn-ea"/>
                <a:cs typeface="+mn-cs"/>
              </a:defRPr>
            </a:lvl1pPr>
            <a:lvl2pPr marL="173038" indent="-173038"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2pPr>
            <a:lvl3pPr marL="365125" indent="-180975" algn="l" defTabSz="408058" rtl="0" eaLnBrk="1" latinLnBrk="0" hangingPunct="1">
              <a:lnSpc>
                <a:spcPct val="110000"/>
              </a:lnSpc>
              <a:spcBef>
                <a:spcPts val="600"/>
              </a:spcBef>
              <a:spcAft>
                <a:spcPts val="0"/>
              </a:spcAft>
              <a:buClr>
                <a:schemeClr val="tx1"/>
              </a:buClr>
              <a:buSzPct val="80000"/>
              <a:buFont typeface="Arial" pitchFamily="34" charset="0"/>
              <a:buChar char="–"/>
              <a:defRPr sz="1600" kern="1200">
                <a:solidFill>
                  <a:schemeClr val="tx1"/>
                </a:solidFill>
                <a:latin typeface="+mn-lt"/>
                <a:ea typeface="+mn-ea"/>
                <a:cs typeface="+mn-cs"/>
              </a:defRPr>
            </a:lvl3pPr>
            <a:lvl4pPr marL="547688" indent="-182563" algn="l" defTabSz="408058" rtl="0" eaLnBrk="1" latinLnBrk="0" hangingPunct="1">
              <a:lnSpc>
                <a:spcPct val="110000"/>
              </a:lnSpc>
              <a:spcBef>
                <a:spcPts val="600"/>
              </a:spcBef>
              <a:spcAft>
                <a:spcPts val="0"/>
              </a:spcAft>
              <a:buClr>
                <a:schemeClr val="tx1"/>
              </a:buClr>
              <a:buSzPct val="80000"/>
              <a:buFont typeface="Wingdings" pitchFamily="2" charset="2"/>
              <a:buChar char=""/>
              <a:defRPr sz="1600" kern="1200">
                <a:solidFill>
                  <a:schemeClr val="tx1"/>
                </a:solidFill>
                <a:latin typeface="+mn-lt"/>
                <a:ea typeface="+mn-ea"/>
                <a:cs typeface="+mn-cs"/>
              </a:defRPr>
            </a:lvl4pPr>
            <a:lvl5pPr marL="739775" indent="-182563" algn="l" defTabSz="408058" rtl="0" eaLnBrk="1" latinLnBrk="0" hangingPunct="1">
              <a:lnSpc>
                <a:spcPct val="110000"/>
              </a:lnSpc>
              <a:spcBef>
                <a:spcPts val="600"/>
              </a:spcBef>
              <a:spcAft>
                <a:spcPts val="0"/>
              </a:spcAft>
              <a:buClr>
                <a:schemeClr val="tx1"/>
              </a:buClr>
              <a:buSzPct val="80000"/>
              <a:buFont typeface="Arial" panose="020B0604020202020204" pitchFamily="34" charset="0"/>
              <a:buChar char="–"/>
              <a:defRPr sz="1600" kern="1200">
                <a:solidFill>
                  <a:schemeClr val="tx1"/>
                </a:solidFill>
                <a:latin typeface="+mn-lt"/>
                <a:ea typeface="+mn-ea"/>
                <a:cs typeface="+mn-cs"/>
              </a:defRPr>
            </a:lvl5pPr>
            <a:lvl6pPr marL="2244316" indent="-204028" algn="l" defTabSz="408058" rtl="0" eaLnBrk="1" latinLnBrk="0" hangingPunct="1">
              <a:spcBef>
                <a:spcPct val="20000"/>
              </a:spcBef>
              <a:buFont typeface="Arial"/>
              <a:buChar char="•"/>
              <a:defRPr sz="1800" kern="1200">
                <a:solidFill>
                  <a:schemeClr val="tx1"/>
                </a:solidFill>
                <a:latin typeface="+mn-lt"/>
                <a:ea typeface="+mn-ea"/>
                <a:cs typeface="+mn-cs"/>
              </a:defRPr>
            </a:lvl6pPr>
            <a:lvl7pPr marL="2652373" indent="-204028" algn="l" defTabSz="408058" rtl="0" eaLnBrk="1" latinLnBrk="0" hangingPunct="1">
              <a:spcBef>
                <a:spcPct val="20000"/>
              </a:spcBef>
              <a:buFont typeface="Arial"/>
              <a:buChar char="•"/>
              <a:defRPr sz="1800" kern="1200">
                <a:solidFill>
                  <a:schemeClr val="tx1"/>
                </a:solidFill>
                <a:latin typeface="+mn-lt"/>
                <a:ea typeface="+mn-ea"/>
                <a:cs typeface="+mn-cs"/>
              </a:defRPr>
            </a:lvl7pPr>
            <a:lvl8pPr marL="3060431" indent="-204028" algn="l" defTabSz="408058" rtl="0" eaLnBrk="1" latinLnBrk="0" hangingPunct="1">
              <a:spcBef>
                <a:spcPct val="20000"/>
              </a:spcBef>
              <a:buFont typeface="Arial"/>
              <a:buChar char="•"/>
              <a:defRPr sz="1800" kern="1200">
                <a:solidFill>
                  <a:schemeClr val="tx1"/>
                </a:solidFill>
                <a:latin typeface="+mn-lt"/>
                <a:ea typeface="+mn-ea"/>
                <a:cs typeface="+mn-cs"/>
              </a:defRPr>
            </a:lvl8pPr>
            <a:lvl9pPr marL="3468488" indent="-204028" algn="l" defTabSz="408058" rtl="0" eaLnBrk="1" latinLnBrk="0" hangingPunct="1">
              <a:spcBef>
                <a:spcPct val="20000"/>
              </a:spcBef>
              <a:buFont typeface="Arial"/>
              <a:buChar char="•"/>
              <a:defRPr sz="1800" kern="1200">
                <a:solidFill>
                  <a:schemeClr val="tx1"/>
                </a:solidFill>
                <a:latin typeface="+mn-lt"/>
                <a:ea typeface="+mn-ea"/>
                <a:cs typeface="+mn-cs"/>
              </a:defRPr>
            </a:lvl9pPr>
          </a:lstStyle>
          <a:p>
            <a:pPr>
              <a:spcBef>
                <a:spcPts val="0"/>
              </a:spcBef>
              <a:spcAft>
                <a:spcPts val="600"/>
              </a:spcAft>
            </a:pPr>
            <a:r>
              <a:rPr lang="en-US" sz="850" b="1" dirty="0">
                <a:latin typeface="Arial Narrow" panose="020B0606020202030204" pitchFamily="34" charset="0"/>
              </a:rPr>
              <a:t>Morningstar Ratings and Rankings Information: </a:t>
            </a:r>
            <a:r>
              <a:rPr lang="en-US" sz="850" dirty="0">
                <a:latin typeface="Arial Narrow" panose="020B0606020202030204" pitchFamily="34" charset="0"/>
              </a:rPr>
              <a:t>The Morningstar Rating for funds, or "star rating", is calculated for managed products with at least a three-year history and does not include the effect of sales charges. Exchange-traded funds and open-end mutual funds are considered a single population for comparative purposes. It is calculated based on a Morningstar Risk-Adjusted Return measure that accounts for variation in a managed product's monthly excess performance, placing more emphasis on downward variations and rewarding consistent performance. The top 10% of products in each product category receive 5 stars, the next 22.5% receive 4 stars, the next 35% receive 3 stars, the next 22.5% receive 2 stars, and the bottom 10% receive 1 star. The Overall Morningstar Rating is derived from a weighted average of the performance figures associated with its three-, five-, and 10-year (if applicable) Morningstar Rating metrics.</a:t>
            </a:r>
          </a:p>
          <a:p>
            <a:pPr>
              <a:spcBef>
                <a:spcPts val="0"/>
              </a:spcBef>
              <a:spcAft>
                <a:spcPts val="600"/>
              </a:spcAft>
            </a:pPr>
            <a:r>
              <a:rPr lang="en-US" sz="850" dirty="0">
                <a:latin typeface="Arial Narrow" panose="020B0606020202030204" pitchFamily="34" charset="0"/>
              </a:rPr>
              <a:t>Morningstar absolute and percentile ranks are based on average annual total return relative to all funds in the same Morningstar category, which includes both mutual funds and ETFs, and do not include the effect of sales charges. Absolute ranks are assigned in descending order for each fund in the category, with 1 being the top performing fund. Funds with the same performance figure are assigned the same absolute rank. Percentile ranks range from 1 (top 1%) to 100 (least favorable), with no minimum number of funds per category. For example, for a category containing three funds, the ranks would be 1, 50, and 100.</a:t>
            </a:r>
          </a:p>
          <a:p>
            <a:pPr>
              <a:spcBef>
                <a:spcPts val="0"/>
              </a:spcBef>
              <a:spcAft>
                <a:spcPts val="600"/>
              </a:spcAft>
            </a:pPr>
            <a:r>
              <a:rPr lang="en-US" sz="850" dirty="0">
                <a:latin typeface="Arial Narrow" panose="020B0606020202030204" pitchFamily="34" charset="0"/>
              </a:rPr>
              <a:t>©2020 Morningstar, Inc. All Rights Reserved. The information contained herein: (1) is proprietary of Morningstar and /or its content providers; (2) may not be copied or distributed; and (3) is not warranted to be accurate, complete or timely. Neither Morningstar, nor its content providers, are responsible for any damages or losses arising from any use of its information. </a:t>
            </a:r>
          </a:p>
          <a:p>
            <a:pPr>
              <a:spcBef>
                <a:spcPts val="0"/>
              </a:spcBef>
              <a:spcAft>
                <a:spcPts val="600"/>
              </a:spcAft>
            </a:pPr>
            <a:r>
              <a:rPr lang="en-US" sz="850" b="1" i="1" dirty="0">
                <a:latin typeface="Arial Narrow" panose="020B0606020202030204" pitchFamily="34" charset="0"/>
              </a:rPr>
              <a:t>Read the fund’s prospectus and summary prospectus (if available) carefully before investing. It contains the fund’s investment objectives, risks, charges, expenses, and other information, which should be considered carefully before investing. To obtain a prospectus and summary prospectus (if available) visit www.guggenheiminvestments.com or call 800.820.0888.</a:t>
            </a:r>
          </a:p>
          <a:p>
            <a:pPr>
              <a:spcBef>
                <a:spcPts val="0"/>
              </a:spcBef>
              <a:spcAft>
                <a:spcPts val="600"/>
              </a:spcAft>
            </a:pPr>
            <a:endParaRPr lang="en-US" sz="850" b="1" dirty="0">
              <a:latin typeface="Arial Narrow" panose="020B0606020202030204" pitchFamily="34" charset="0"/>
            </a:endParaRPr>
          </a:p>
          <a:p>
            <a:pPr>
              <a:spcBef>
                <a:spcPts val="0"/>
              </a:spcBef>
              <a:spcAft>
                <a:spcPts val="600"/>
              </a:spcAft>
            </a:pPr>
            <a:r>
              <a:rPr lang="en-US" sz="850" b="1" dirty="0">
                <a:latin typeface="Arial Narrow" panose="020B0606020202030204" pitchFamily="34" charset="0"/>
              </a:rPr>
              <a:t>The referenced funds are distributed by Guggenheim Funds Distributors, LLC. Guggenheim Investments represents the investment management businesses of Guggenheim Partners, LLC ("Guggenheim"), which includes Guggenheim Partners Investment Management ("GPIM") and Security Investors, LLC ("SI"), the investment advisors to the referenced funds. Guggenheim Funds Distributors, LLC, is affiliated with Guggenheim, SI, and GPIM.</a:t>
            </a:r>
          </a:p>
          <a:p>
            <a:pPr>
              <a:spcBef>
                <a:spcPts val="0"/>
              </a:spcBef>
              <a:spcAft>
                <a:spcPts val="600"/>
              </a:spcAft>
            </a:pPr>
            <a:r>
              <a:rPr lang="en-US" sz="850" b="1" i="1" dirty="0">
                <a:latin typeface="Arial Narrow" panose="020B0606020202030204" pitchFamily="34" charset="0"/>
              </a:rPr>
              <a:t>This material is distributed or presented for informational or educational purposes only and should not be considered a recommendation of any particular security, strategy or investment product, or as investing advice of any kind. This material is not provided in a fiduciary capacity, may not be relied upon for or in connection with the making of investment decisions, and does not constitute a solicitation of an offer to buy or sell securities. The content contained herein is not intended to be and should not be construed as legal or tax advice and/or a legal opinion. Always consult a financial, tax and/or legal professional regarding your specific situation. </a:t>
            </a:r>
          </a:p>
          <a:p>
            <a:pPr>
              <a:spcBef>
                <a:spcPts val="0"/>
              </a:spcBef>
              <a:spcAft>
                <a:spcPts val="600"/>
              </a:spcAft>
            </a:pPr>
            <a:r>
              <a:rPr lang="en-US" sz="850" dirty="0">
                <a:latin typeface="Arial Narrow" panose="020B0606020202030204" pitchFamily="34" charset="0"/>
              </a:rPr>
              <a:t>This material contains opinions of the author or speaker, but not necessarily those of Guggenheim Partners, LLC or its subsidiaries. The opinions contained herein are subject to change without notice. Forward looking statements, estimates, and certain information contained herein are based upon proprietary and non-proprietary research and other sources. Information contained herein has been obtained from sources believed to be reliable, but are not assured as to accuracy. Past performance is not indicative of future results. There is neither representation nor warranty as to the current accuracy of, nor liability for, decisions based on such information. No part of this material may be reproduced or referred to in any form, without express written permission of Guggenheim Partners, LLC.</a:t>
            </a:r>
          </a:p>
          <a:p>
            <a:pPr>
              <a:spcBef>
                <a:spcPts val="0"/>
              </a:spcBef>
              <a:spcAft>
                <a:spcPts val="600"/>
              </a:spcAft>
            </a:pPr>
            <a:r>
              <a:rPr lang="en-US" sz="850" dirty="0">
                <a:latin typeface="Arial Narrow" panose="020B0606020202030204" pitchFamily="34" charset="0"/>
                <a:cs typeface="Arial" panose="020B0604020202020204" pitchFamily="34" charset="0"/>
              </a:rPr>
              <a:t>©2020 Guggenheim Investments. All Rights Reserved. No part of this document may be reproduced, stored, or transmitted by any means without the express written consent of Guggenheim Investments.</a:t>
            </a:r>
          </a:p>
        </p:txBody>
      </p:sp>
    </p:spTree>
    <p:extLst>
      <p:ext uri="{BB962C8B-B14F-4D97-AF65-F5344CB8AC3E}">
        <p14:creationId xmlns:p14="http://schemas.microsoft.com/office/powerpoint/2010/main" val="121647540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4" name="Title 5"/>
          <p:cNvSpPr>
            <a:spLocks noGrp="1"/>
          </p:cNvSpPr>
          <p:nvPr>
            <p:ph type="title"/>
          </p:nvPr>
        </p:nvSpPr>
        <p:spPr>
          <a:xfrm>
            <a:off x="477645" y="577030"/>
            <a:ext cx="8188710" cy="628650"/>
          </a:xfrm>
        </p:spPr>
        <p:txBody>
          <a:bodyPr/>
          <a:lstStyle/>
          <a:p>
            <a:r>
              <a:rPr lang="en-US" sz="2000" dirty="0"/>
              <a:t>Important Information</a:t>
            </a:r>
          </a:p>
        </p:txBody>
      </p:sp>
      <p:sp>
        <p:nvSpPr>
          <p:cNvPr id="7" name="Content Placeholder 7"/>
          <p:cNvSpPr>
            <a:spLocks noGrp="1"/>
          </p:cNvSpPr>
          <p:nvPr>
            <p:ph idx="1"/>
          </p:nvPr>
        </p:nvSpPr>
        <p:spPr>
          <a:xfrm>
            <a:off x="317115" y="1175569"/>
            <a:ext cx="8763000" cy="4000500"/>
          </a:xfrm>
        </p:spPr>
        <p:txBody>
          <a:bodyPr/>
          <a:lstStyle/>
          <a:p>
            <a:pPr hangingPunct="0">
              <a:spcBef>
                <a:spcPts val="0"/>
              </a:spcBef>
              <a:spcAft>
                <a:spcPts val="600"/>
              </a:spcAft>
            </a:pPr>
            <a:r>
              <a:rPr lang="en-US" i="1" dirty="0"/>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a:t>
            </a:r>
          </a:p>
          <a:p>
            <a:pPr>
              <a:spcBef>
                <a:spcPts val="0"/>
              </a:spcBef>
              <a:spcAft>
                <a:spcPts val="600"/>
              </a:spcAft>
            </a:pPr>
            <a:r>
              <a:rPr lang="en-US" dirty="0">
                <a:solidFill>
                  <a:schemeClr val="tx1"/>
                </a:solidFill>
              </a:rPr>
              <a:t>Information provided herein is for discussion and illustrative purposes only and is not a recommendation or an offer or solicitation to buy or sell any security or for any investment advisory service. Discussion of individual securities is not intended to represent holdings of any Fidelity fund or investment product.  </a:t>
            </a:r>
          </a:p>
          <a:p>
            <a:pPr>
              <a:spcBef>
                <a:spcPts val="0"/>
              </a:spcBef>
              <a:spcAft>
                <a:spcPts val="600"/>
              </a:spcAft>
            </a:pPr>
            <a:r>
              <a:rPr lang="en-US" dirty="0">
                <a:solidFill>
                  <a:schemeClr val="tx1"/>
                </a:solidFill>
              </a:rPr>
              <a:t>Opinions expressed herein are those of the individual contributor, are subject to change, and do not necessarily represent the views of Fidelity.  </a:t>
            </a:r>
          </a:p>
          <a:p>
            <a:pPr>
              <a:spcBef>
                <a:spcPts val="0"/>
              </a:spcBef>
              <a:spcAft>
                <a:spcPts val="600"/>
              </a:spcAft>
            </a:pPr>
            <a:r>
              <a:rPr lang="en-US" dirty="0">
                <a:solidFill>
                  <a:schemeClr val="tx1"/>
                </a:solidFill>
              </a:rPr>
              <a:t>Morningstar Information:</a:t>
            </a:r>
          </a:p>
          <a:p>
            <a:pPr>
              <a:spcBef>
                <a:spcPts val="0"/>
              </a:spcBef>
              <a:spcAft>
                <a:spcPts val="600"/>
              </a:spcAft>
            </a:pPr>
            <a:r>
              <a:rPr lang="en-US" dirty="0">
                <a:solidFill>
                  <a:schemeClr val="tx1"/>
                </a:solidFill>
              </a:rPr>
              <a:t>© 2020 Morningstar, Inc. All rights reserved. The information contained herein: (1) is proprietary to Morningstar and/or its affiliates; (2) may not be copied or distributed; (3) is not warranted to be accurate, complete, or timely. Neither Morningstar nor its content providers are responsible for any damages or losses arising from any use of this information. Morningstar is a registered trademark of Morningstar, Inc., and is not affiliated with Fidelity Investments.</a:t>
            </a:r>
          </a:p>
          <a:p>
            <a:pPr>
              <a:spcBef>
                <a:spcPts val="0"/>
              </a:spcBef>
              <a:spcAft>
                <a:spcPts val="600"/>
              </a:spcAft>
            </a:pPr>
            <a:r>
              <a:rPr lang="en-US" dirty="0">
                <a:solidFill>
                  <a:schemeClr val="tx1"/>
                </a:solidFill>
              </a:rPr>
              <a:t>Each Morningstar Average reflects the performance (excluding sales charges) of funds with similar objectives.</a:t>
            </a:r>
          </a:p>
          <a:p>
            <a:pPr>
              <a:spcBef>
                <a:spcPts val="0"/>
              </a:spcBef>
              <a:spcAft>
                <a:spcPts val="600"/>
              </a:spcAft>
            </a:pPr>
            <a:r>
              <a:rPr lang="en-US" dirty="0">
                <a:solidFill>
                  <a:schemeClr val="tx1"/>
                </a:solidFill>
              </a:rPr>
              <a:t>Fidelity does not review the Morningstar data. For mutual fund performance information, you should check the fund’s current prospectus for the most up-to-date information concerning applicable loads, fees, and expenses.</a:t>
            </a:r>
          </a:p>
          <a:p>
            <a:pPr>
              <a:spcBef>
                <a:spcPts val="0"/>
              </a:spcBef>
              <a:spcAft>
                <a:spcPts val="450"/>
              </a:spcAft>
            </a:pPr>
            <a:r>
              <a:rPr lang="en-US" dirty="0">
                <a:solidFill>
                  <a:schemeClr val="tx1"/>
                </a:solidFill>
                <a:latin typeface="Arial" panose="020B0604020202020204" pitchFamily="34" charset="0"/>
                <a:cs typeface="Arial" panose="020B0604020202020204" pitchFamily="34" charset="0"/>
              </a:rPr>
              <a:t>Lipper, Inc., a Refinitiv company</a:t>
            </a:r>
            <a:r>
              <a:rPr lang="en-US" dirty="0"/>
              <a:t>, is a nationally recognized organization that ranks the performance of mutual funds.</a:t>
            </a:r>
          </a:p>
          <a:p>
            <a:pPr>
              <a:spcBef>
                <a:spcPts val="0"/>
              </a:spcBef>
              <a:spcAft>
                <a:spcPts val="450"/>
              </a:spcAft>
            </a:pPr>
            <a:r>
              <a:rPr lang="en-US" dirty="0"/>
              <a:t>Fidelity does not review Lipper data. For mutual fund performance information, you should check the fund’s current prospectus for the most up-to-date information concerning applicable loads, fees, and expenses.</a:t>
            </a:r>
            <a:endParaRPr lang="en-US" dirty="0">
              <a:solidFill>
                <a:schemeClr val="tx1"/>
              </a:solidFill>
            </a:endParaRPr>
          </a:p>
          <a:p>
            <a:pPr>
              <a:spcBef>
                <a:spcPts val="0"/>
              </a:spcBef>
              <a:spcAft>
                <a:spcPts val="600"/>
              </a:spcAft>
            </a:pPr>
            <a:r>
              <a:rPr lang="en-US" dirty="0">
                <a:solidFill>
                  <a:schemeClr val="tx1"/>
                </a:solidFill>
              </a:rPr>
              <a:t>Third-party trademarks and service marks are the property of their respective owners. All other trademarks and service marks are the property of FMR LLC or an affiliated company.</a:t>
            </a:r>
          </a:p>
          <a:p>
            <a:pPr>
              <a:spcBef>
                <a:spcPts val="0"/>
              </a:spcBef>
              <a:spcAft>
                <a:spcPts val="600"/>
              </a:spcAft>
            </a:pPr>
            <a:endParaRPr lang="en-US" dirty="0">
              <a:solidFill>
                <a:schemeClr val="tx1"/>
              </a:solidFill>
            </a:endParaRPr>
          </a:p>
          <a:p>
            <a:pPr>
              <a:spcBef>
                <a:spcPts val="0"/>
              </a:spcBef>
              <a:spcAft>
                <a:spcPts val="600"/>
              </a:spcAft>
            </a:pPr>
            <a:r>
              <a:rPr lang="en-US" b="0" i="0" u="none" strike="noStrike" dirty="0">
                <a:solidFill>
                  <a:schemeClr val="tx1"/>
                </a:solidFill>
                <a:effectLst/>
                <a:latin typeface="Helvetica Neue"/>
              </a:rPr>
              <a:t>958391.1.0</a:t>
            </a:r>
            <a:endParaRPr lang="en-US" dirty="0">
              <a:solidFill>
                <a:schemeClr val="tx1"/>
              </a:solidFill>
            </a:endParaRPr>
          </a:p>
        </p:txBody>
      </p:sp>
      <p:sp>
        <p:nvSpPr>
          <p:cNvPr id="8" name="Slide Number Placeholder 1"/>
          <p:cNvSpPr>
            <a:spLocks noGrp="1"/>
          </p:cNvSpPr>
          <p:nvPr>
            <p:ph type="sldNum" sz="quarter" idx="14"/>
          </p:nvPr>
        </p:nvSpPr>
        <p:spPr/>
        <p:txBody>
          <a:bodyPr/>
          <a:lstStyle/>
          <a:p>
            <a:fld id="{E6474CC2-1230-4213-AD1A-4B2FEEABA7A1}" type="slidenum">
              <a:rPr lang="en-US" smtClean="0"/>
              <a:pPr/>
              <a:t>54</a:t>
            </a:fld>
            <a:endParaRPr lang="en-US" dirty="0"/>
          </a:p>
        </p:txBody>
      </p:sp>
      <p:sp>
        <p:nvSpPr>
          <p:cNvPr id="9" name="Text Box 21">
            <a:extLst>
              <a:ext uri="{FF2B5EF4-FFF2-40B4-BE49-F238E27FC236}">
                <a16:creationId xmlns:a16="http://schemas.microsoft.com/office/drawing/2014/main" id="{CC1328E7-A619-4C6B-A3A5-DA155357FCD7}"/>
              </a:ext>
            </a:extLst>
          </p:cNvPr>
          <p:cNvSpPr txBox="1">
            <a:spLocks noChangeArrowheads="1"/>
          </p:cNvSpPr>
          <p:nvPr/>
        </p:nvSpPr>
        <p:spPr bwMode="auto">
          <a:xfrm>
            <a:off x="1388910" y="4891259"/>
            <a:ext cx="5088437" cy="16158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5822" tIns="34290" rIns="65822" bIns="34290" anchor="b">
            <a:spAutoFit/>
          </a:bodyPr>
          <a:lstStyle>
            <a:lvl1pPr algn="l" eaLnBrk="0" hangingPunct="0">
              <a:spcBef>
                <a:spcPct val="20000"/>
              </a:spcBef>
              <a:buClr>
                <a:srgbClr val="524E86"/>
              </a:buClr>
              <a:buSzPct val="120000"/>
              <a:buChar char="•"/>
              <a:defRPr>
                <a:solidFill>
                  <a:schemeClr val="tx1"/>
                </a:solidFill>
                <a:latin typeface="Arial" pitchFamily="34" charset="0"/>
              </a:defRPr>
            </a:lvl1pPr>
            <a:lvl2pPr marL="742950" indent="-285750" algn="l" eaLnBrk="0" hangingPunct="0">
              <a:spcBef>
                <a:spcPct val="20000"/>
              </a:spcBef>
              <a:buClr>
                <a:srgbClr val="524E86"/>
              </a:buClr>
              <a:buSzPct val="80000"/>
              <a:buFont typeface="Wingdings" pitchFamily="2" charset="2"/>
              <a:buChar char="§"/>
              <a:defRPr>
                <a:solidFill>
                  <a:schemeClr val="tx1"/>
                </a:solidFill>
                <a:latin typeface="Arial" pitchFamily="34" charset="0"/>
              </a:defRPr>
            </a:lvl2pPr>
            <a:lvl3pPr marL="1143000" indent="-228600" algn="l" eaLnBrk="0" hangingPunct="0">
              <a:spcBef>
                <a:spcPct val="20000"/>
              </a:spcBef>
              <a:buClr>
                <a:srgbClr val="524E86"/>
              </a:buClr>
              <a:buFont typeface="Arial" pitchFamily="34" charset="0"/>
              <a:buChar char="–"/>
              <a:defRPr sz="1600">
                <a:solidFill>
                  <a:schemeClr val="tx1"/>
                </a:solidFill>
                <a:latin typeface="Arial" pitchFamily="34" charset="0"/>
              </a:defRPr>
            </a:lvl3pPr>
            <a:lvl4pPr marL="1600200" indent="-228600" algn="l" eaLnBrk="0" hangingPunct="0">
              <a:spcBef>
                <a:spcPct val="20000"/>
              </a:spcBef>
              <a:buClr>
                <a:srgbClr val="524E86"/>
              </a:buClr>
              <a:buChar char="•"/>
              <a:defRPr sz="1600">
                <a:solidFill>
                  <a:schemeClr val="tx1"/>
                </a:solidFill>
                <a:latin typeface="Arial" pitchFamily="34" charset="0"/>
              </a:defRPr>
            </a:lvl4pPr>
            <a:lvl5pPr marL="2057400" indent="-228600" algn="l" eaLnBrk="0" hangingPunct="0">
              <a:spcBef>
                <a:spcPct val="20000"/>
              </a:spcBef>
              <a:buClr>
                <a:srgbClr val="524E86"/>
              </a:buClr>
              <a:buFont typeface="Wingdings" pitchFamily="2" charset="2"/>
              <a:buChar char="§"/>
              <a:defRPr sz="1400">
                <a:solidFill>
                  <a:schemeClr val="tx1"/>
                </a:solidFill>
                <a:latin typeface="Arial" pitchFamily="34" charset="0"/>
              </a:defRPr>
            </a:lvl5pPr>
            <a:lvl6pPr marL="25146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6pPr>
            <a:lvl7pPr marL="29718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7pPr>
            <a:lvl8pPr marL="34290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8pPr>
            <a:lvl9pPr marL="3886200" indent="-228600" eaLnBrk="0" fontAlgn="base" hangingPunct="0">
              <a:spcBef>
                <a:spcPct val="20000"/>
              </a:spcBef>
              <a:spcAft>
                <a:spcPct val="0"/>
              </a:spcAft>
              <a:buClr>
                <a:srgbClr val="524E86"/>
              </a:buClr>
              <a:buFont typeface="Wingdings" pitchFamily="2" charset="2"/>
              <a:buChar char="§"/>
              <a:defRPr sz="1400">
                <a:solidFill>
                  <a:schemeClr val="tx1"/>
                </a:solidFill>
                <a:latin typeface="Arial" pitchFamily="34" charset="0"/>
              </a:defRPr>
            </a:lvl9pPr>
          </a:lstStyle>
          <a:p>
            <a:pPr eaLnBrk="1" fontAlgn="base" hangingPunct="1">
              <a:spcBef>
                <a:spcPts val="225"/>
              </a:spcBef>
              <a:buClrTx/>
              <a:buSzTx/>
              <a:buNone/>
            </a:pPr>
            <a:r>
              <a:rPr lang="en-US" sz="600" dirty="0">
                <a:solidFill>
                  <a:srgbClr val="000000"/>
                </a:solidFill>
                <a:ea typeface="ＭＳ Ｐゴシック"/>
              </a:rPr>
              <a:t>Source: Fidelity Investments. </a:t>
            </a:r>
          </a:p>
        </p:txBody>
      </p:sp>
    </p:spTree>
    <p:extLst>
      <p:ext uri="{BB962C8B-B14F-4D97-AF65-F5344CB8AC3E}">
        <p14:creationId xmlns:p14="http://schemas.microsoft.com/office/powerpoint/2010/main" val="39255095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445847" y="742950"/>
            <a:ext cx="6252305" cy="3657600"/>
          </a:xfrm>
          <a:prstGeom prst="rect">
            <a:avLst/>
          </a:prstGeom>
          <a:noFill/>
        </p:spPr>
      </p:pic>
      <p:sp>
        <p:nvSpPr>
          <p:cNvPr id="12" name="Slide Number Placeholder 2">
            <a:extLst>
              <a:ext uri="{FF2B5EF4-FFF2-40B4-BE49-F238E27FC236}">
                <a16:creationId xmlns:a16="http://schemas.microsoft.com/office/drawing/2014/main" id="{35CF459C-5B3B-463A-AB1A-AB4B4E73C8E6}"/>
              </a:ext>
            </a:extLst>
          </p:cNvPr>
          <p:cNvSpPr>
            <a:spLocks noGrp="1"/>
          </p:cNvSpPr>
          <p:nvPr>
            <p:ph type="sldNum" sz="quarter" idx="10"/>
          </p:nvPr>
        </p:nvSpPr>
        <p:spPr/>
        <p:txBody>
          <a:bodyPr/>
          <a:lstStyle/>
          <a:p>
            <a:pPr>
              <a:spcAft>
                <a:spcPts val="600"/>
              </a:spcAft>
              <a:defRPr/>
            </a:pPr>
            <a:fld id="{768628DE-A15E-4947-9252-D33EAA76CAF3}" type="slidenum">
              <a:rPr lang="en-US" smtClean="0">
                <a:solidFill>
                  <a:srgbClr val="0066AC"/>
                </a:solidFill>
              </a:rPr>
              <a:pPr>
                <a:spcAft>
                  <a:spcPts val="600"/>
                </a:spcAft>
                <a:defRPr/>
              </a:pPr>
              <a:t>6</a:t>
            </a:fld>
            <a:endParaRPr lang="en-US">
              <a:solidFill>
                <a:srgbClr val="0066AC"/>
              </a:solidFill>
            </a:endParaRPr>
          </a:p>
        </p:txBody>
      </p:sp>
    </p:spTree>
  </p:cSld>
  <p:clrMapOvr>
    <a:masterClrMapping/>
  </p:clrMapOvr>
  <p:transition>
    <p:cover dir="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idx="4294967295"/>
          </p:nvPr>
        </p:nvSpPr>
        <p:spPr>
          <a:xfrm>
            <a:off x="357188" y="206375"/>
            <a:ext cx="8786812" cy="369948"/>
          </a:xfrm>
          <a:prstGeom prst="rect">
            <a:avLst/>
          </a:prstGeom>
        </p:spPr>
        <p:txBody>
          <a:bodyPr>
            <a:noAutofit/>
          </a:bodyPr>
          <a:lstStyle/>
          <a:p>
            <a:r>
              <a:rPr lang="en-US" sz="2000" b="1" dirty="0">
                <a:latin typeface="+mj-lt"/>
              </a:rPr>
              <a:t>Touchstone Flexible Income Fund</a:t>
            </a:r>
          </a:p>
        </p:txBody>
      </p:sp>
      <p:sp>
        <p:nvSpPr>
          <p:cNvPr id="4" name="Slide Number Placeholder 3"/>
          <p:cNvSpPr>
            <a:spLocks noGrp="1"/>
          </p:cNvSpPr>
          <p:nvPr>
            <p:ph type="sldNum" sz="quarter" idx="4294967295"/>
          </p:nvPr>
        </p:nvSpPr>
        <p:spPr>
          <a:xfrm>
            <a:off x="0" y="4994275"/>
            <a:ext cx="214313" cy="115888"/>
          </a:xfrm>
        </p:spPr>
        <p:txBody>
          <a:bodyPr/>
          <a:lstStyle/>
          <a:p>
            <a:fld id="{EABCFA7F-1387-4C4F-B964-0995F380667B}" type="slidenum">
              <a:rPr lang="en-US" smtClean="0"/>
              <a:pPr/>
              <a:t>7</a:t>
            </a:fld>
            <a:endParaRPr lang="en-US" dirty="0"/>
          </a:p>
        </p:txBody>
      </p:sp>
      <p:pic>
        <p:nvPicPr>
          <p:cNvPr id="19" name="Picture 18"/>
          <p:cNvPicPr>
            <a:picLocks noChangeAspect="1"/>
          </p:cNvPicPr>
          <p:nvPr/>
        </p:nvPicPr>
        <p:blipFill rotWithShape="1">
          <a:blip r:embed="rId3" cstate="print">
            <a:extLst>
              <a:ext uri="{28A0092B-C50C-407E-A947-70E740481C1C}">
                <a14:useLocalDpi xmlns:a14="http://schemas.microsoft.com/office/drawing/2010/main" val="0"/>
              </a:ext>
            </a:extLst>
          </a:blip>
          <a:srcRect l="23647" r="45343" b="45789"/>
          <a:stretch/>
        </p:blipFill>
        <p:spPr>
          <a:xfrm>
            <a:off x="3441095" y="2627365"/>
            <a:ext cx="654746" cy="771914"/>
          </a:xfrm>
          <a:prstGeom prst="roundRect">
            <a:avLst/>
          </a:prstGeom>
          <a:ln>
            <a:solidFill>
              <a:schemeClr val="tx1">
                <a:lumMod val="50000"/>
                <a:lumOff val="50000"/>
              </a:schemeClr>
            </a:solidFill>
          </a:ln>
        </p:spPr>
      </p:pic>
      <p:pic>
        <p:nvPicPr>
          <p:cNvPr id="22" name="Picture 21"/>
          <p:cNvPicPr>
            <a:picLocks noChangeAspect="1"/>
          </p:cNvPicPr>
          <p:nvPr/>
        </p:nvPicPr>
        <p:blipFill rotWithShape="1">
          <a:blip r:embed="rId4" cstate="print">
            <a:extLst>
              <a:ext uri="{28A0092B-C50C-407E-A947-70E740481C1C}">
                <a14:useLocalDpi xmlns:a14="http://schemas.microsoft.com/office/drawing/2010/main" val="0"/>
              </a:ext>
            </a:extLst>
          </a:blip>
          <a:srcRect l="34080" r="35804" b="44301"/>
          <a:stretch/>
        </p:blipFill>
        <p:spPr>
          <a:xfrm>
            <a:off x="5226733" y="2640095"/>
            <a:ext cx="658368" cy="800750"/>
          </a:xfrm>
          <a:prstGeom prst="roundRect">
            <a:avLst/>
          </a:prstGeom>
          <a:ln>
            <a:solidFill>
              <a:schemeClr val="tx1">
                <a:lumMod val="50000"/>
                <a:lumOff val="50000"/>
              </a:schemeClr>
            </a:solidFill>
          </a:ln>
        </p:spPr>
      </p:pic>
      <p:pic>
        <p:nvPicPr>
          <p:cNvPr id="23" name="Picture 22"/>
          <p:cNvPicPr>
            <a:picLocks noChangeAspect="1"/>
          </p:cNvPicPr>
          <p:nvPr/>
        </p:nvPicPr>
        <p:blipFill rotWithShape="1">
          <a:blip r:embed="rId5" cstate="print">
            <a:extLst>
              <a:ext uri="{28A0092B-C50C-407E-A947-70E740481C1C}">
                <a14:useLocalDpi xmlns:a14="http://schemas.microsoft.com/office/drawing/2010/main" val="0"/>
              </a:ext>
            </a:extLst>
          </a:blip>
          <a:srcRect l="22541" r="45524" b="42965"/>
          <a:stretch/>
        </p:blipFill>
        <p:spPr>
          <a:xfrm>
            <a:off x="1542188" y="2619269"/>
            <a:ext cx="661862" cy="771914"/>
          </a:xfrm>
          <a:prstGeom prst="roundRect">
            <a:avLst/>
          </a:prstGeom>
          <a:ln>
            <a:solidFill>
              <a:schemeClr val="tx1">
                <a:lumMod val="50000"/>
                <a:lumOff val="50000"/>
              </a:schemeClr>
            </a:solidFill>
          </a:ln>
        </p:spPr>
      </p:pic>
      <p:sp>
        <p:nvSpPr>
          <p:cNvPr id="24" name="Text Box 17"/>
          <p:cNvSpPr txBox="1">
            <a:spLocks noChangeArrowheads="1"/>
          </p:cNvSpPr>
          <p:nvPr/>
        </p:nvSpPr>
        <p:spPr bwMode="auto">
          <a:xfrm>
            <a:off x="914400" y="628431"/>
            <a:ext cx="7315200" cy="1955664"/>
          </a:xfrm>
          <a:prstGeom prst="rect">
            <a:avLst/>
          </a:prstGeom>
          <a:noFill/>
          <a:ln w="9525">
            <a:noFill/>
            <a:miter lim="800000"/>
            <a:headEnd/>
            <a:tailEnd/>
          </a:ln>
        </p:spPr>
        <p:txBody>
          <a:bodyPr wrap="square" lIns="0" tIns="0" rIns="0" bIns="0">
            <a:spAutoFit/>
          </a:bodyPr>
          <a:lstStyle/>
          <a:p>
            <a:pPr marL="1154906" indent="-1154906" defTabSz="725091" eaLnBrk="0" hangingPunct="0">
              <a:spcAft>
                <a:spcPts val="450"/>
              </a:spcAft>
            </a:pPr>
            <a:r>
              <a:rPr lang="en-US" sz="1050" dirty="0"/>
              <a:t>Sub-Advisor:	Bramshill Investments, LLC</a:t>
            </a:r>
          </a:p>
          <a:p>
            <a:pPr marL="1154906" indent="-1154906" defTabSz="725091" eaLnBrk="0" hangingPunct="0">
              <a:spcAft>
                <a:spcPts val="450"/>
              </a:spcAft>
            </a:pPr>
            <a:r>
              <a:rPr lang="en-US" sz="1050" dirty="0"/>
              <a:t>Location:	Hackensack, New Jersey</a:t>
            </a:r>
          </a:p>
          <a:p>
            <a:pPr marL="1154906" indent="-1154906" defTabSz="725091" eaLnBrk="0" hangingPunct="0">
              <a:spcAft>
                <a:spcPts val="450"/>
              </a:spcAft>
            </a:pPr>
            <a:r>
              <a:rPr lang="en-US" sz="1050" dirty="0"/>
              <a:t>Founded:	2012</a:t>
            </a:r>
          </a:p>
          <a:p>
            <a:pPr marL="1154906" indent="-1154906" defTabSz="725091" eaLnBrk="0" hangingPunct="0">
              <a:spcAft>
                <a:spcPts val="450"/>
              </a:spcAft>
            </a:pPr>
            <a:r>
              <a:rPr lang="en-US" sz="1050" dirty="0"/>
              <a:t>Firm AUM:	</a:t>
            </a:r>
            <a:r>
              <a:rPr lang="en-US" sz="1050" dirty="0">
                <a:solidFill>
                  <a:srgbClr val="000000"/>
                </a:solidFill>
              </a:rPr>
              <a:t>$3.3 Billion* </a:t>
            </a:r>
          </a:p>
          <a:p>
            <a:pPr marL="1154906" indent="-1154906" defTabSz="725091" eaLnBrk="0" hangingPunct="0">
              <a:spcAft>
                <a:spcPts val="450"/>
              </a:spcAft>
            </a:pPr>
            <a:r>
              <a:rPr lang="en-US" sz="1050" dirty="0">
                <a:solidFill>
                  <a:srgbClr val="000000"/>
                </a:solidFill>
              </a:rPr>
              <a:t>Strategy Inception:	01/01/09 </a:t>
            </a:r>
            <a:endParaRPr lang="en-US" sz="1050" dirty="0"/>
          </a:p>
          <a:p>
            <a:pPr marL="1154906" indent="-1154906" defTabSz="725091" eaLnBrk="0" hangingPunct="0">
              <a:spcAft>
                <a:spcPts val="450"/>
              </a:spcAft>
              <a:tabLst>
                <a:tab pos="1243013" algn="l"/>
              </a:tabLst>
            </a:pPr>
            <a:r>
              <a:rPr lang="en-US" sz="1050" dirty="0"/>
              <a:t>Attributes:  	</a:t>
            </a:r>
            <a:r>
              <a:rPr lang="en-US" sz="1050" i="1" dirty="0">
                <a:cs typeface="Times New Roman" pitchFamily="18" charset="0"/>
              </a:rPr>
              <a:t>–</a:t>
            </a:r>
            <a:r>
              <a:rPr lang="en-US" sz="1050" i="1" spc="4" dirty="0">
                <a:cs typeface="Times New Roman" pitchFamily="18" charset="0"/>
              </a:rPr>
              <a:t> </a:t>
            </a:r>
            <a:r>
              <a:rPr lang="en-US" sz="1050" spc="4" dirty="0">
                <a:cs typeface="Times New Roman" pitchFamily="18" charset="0"/>
              </a:rPr>
              <a:t>An alternative a</a:t>
            </a:r>
            <a:r>
              <a:rPr lang="en-US" sz="1050" dirty="0"/>
              <a:t>sset manager focused on value investing in fixed income and debt securities </a:t>
            </a:r>
          </a:p>
          <a:p>
            <a:pPr marL="1154906" indent="-1154906" defTabSz="725091" eaLnBrk="0" hangingPunct="0">
              <a:spcAft>
                <a:spcPts val="450"/>
              </a:spcAft>
            </a:pPr>
            <a:r>
              <a:rPr lang="en-US" sz="1050" dirty="0"/>
              <a:t>	</a:t>
            </a:r>
            <a:r>
              <a:rPr lang="en-US" sz="1050" dirty="0">
                <a:cs typeface="Times New Roman" pitchFamily="18" charset="0"/>
              </a:rPr>
              <a:t>– </a:t>
            </a:r>
            <a:r>
              <a:rPr lang="en-US" sz="1050" dirty="0"/>
              <a:t>Investment professionals have on average more than 20 years of experience</a:t>
            </a:r>
          </a:p>
          <a:p>
            <a:pPr marL="1154906" indent="-1154906" defTabSz="725091" eaLnBrk="0" hangingPunct="0">
              <a:spcAft>
                <a:spcPts val="450"/>
              </a:spcAft>
              <a:tabLst>
                <a:tab pos="1243013" algn="l"/>
              </a:tabLst>
            </a:pPr>
            <a:r>
              <a:rPr lang="en-US" sz="1050" dirty="0"/>
              <a:t>	</a:t>
            </a:r>
            <a:r>
              <a:rPr lang="en-US" sz="1050" dirty="0">
                <a:cs typeface="Times New Roman" pitchFamily="18" charset="0"/>
              </a:rPr>
              <a:t>–</a:t>
            </a:r>
            <a:r>
              <a:rPr lang="en-US" sz="1050" dirty="0"/>
              <a:t> Bramshill was appointed sub-advisor to the Touchstone Flexible Income Fund on November 30, 2018 </a:t>
            </a:r>
          </a:p>
          <a:p>
            <a:pPr marL="1154906" indent="-1154906" defTabSz="725091" eaLnBrk="0" hangingPunct="0">
              <a:spcAft>
                <a:spcPts val="450"/>
              </a:spcAft>
            </a:pPr>
            <a:endParaRPr lang="en-US" sz="975" dirty="0">
              <a:latin typeface="Calibri" pitchFamily="34" charset="0"/>
            </a:endParaRPr>
          </a:p>
        </p:txBody>
      </p:sp>
      <p:sp>
        <p:nvSpPr>
          <p:cNvPr id="25" name="Rectangle 24"/>
          <p:cNvSpPr/>
          <p:nvPr/>
        </p:nvSpPr>
        <p:spPr>
          <a:xfrm>
            <a:off x="814689" y="3503102"/>
            <a:ext cx="2116859" cy="553998"/>
          </a:xfrm>
          <a:prstGeom prst="rect">
            <a:avLst/>
          </a:prstGeom>
        </p:spPr>
        <p:txBody>
          <a:bodyPr wrap="square" lIns="0" tIns="0" rIns="0" bIns="0">
            <a:spAutoFit/>
          </a:bodyPr>
          <a:lstStyle/>
          <a:p>
            <a:pPr algn="ctr"/>
            <a:r>
              <a:rPr lang="en-US" sz="900" b="1" dirty="0"/>
              <a:t>Art DeGaetano</a:t>
            </a:r>
          </a:p>
          <a:p>
            <a:pPr algn="ctr"/>
            <a:r>
              <a:rPr lang="en-US" sz="900" dirty="0"/>
              <a:t>Chief Investment Officer, Founder        </a:t>
            </a:r>
          </a:p>
          <a:p>
            <a:pPr algn="ctr"/>
            <a:r>
              <a:rPr lang="en-US" sz="900" i="1" dirty="0"/>
              <a:t>Investment Experience: </a:t>
            </a:r>
            <a:br>
              <a:rPr lang="en-US" sz="900" i="1" dirty="0"/>
            </a:br>
            <a:r>
              <a:rPr lang="en-US" sz="900" i="1" dirty="0"/>
              <a:t>Since 1992</a:t>
            </a:r>
          </a:p>
        </p:txBody>
      </p:sp>
      <p:sp>
        <p:nvSpPr>
          <p:cNvPr id="27" name="Rectangle 26"/>
          <p:cNvSpPr/>
          <p:nvPr/>
        </p:nvSpPr>
        <p:spPr>
          <a:xfrm>
            <a:off x="2711386" y="3506426"/>
            <a:ext cx="2121408" cy="553998"/>
          </a:xfrm>
          <a:prstGeom prst="rect">
            <a:avLst/>
          </a:prstGeom>
        </p:spPr>
        <p:txBody>
          <a:bodyPr wrap="square" lIns="0" tIns="0" rIns="0" bIns="0">
            <a:spAutoFit/>
          </a:bodyPr>
          <a:lstStyle/>
          <a:p>
            <a:pPr algn="ctr"/>
            <a:r>
              <a:rPr lang="en-US" sz="900" b="1" dirty="0"/>
              <a:t>Derek Pines</a:t>
            </a:r>
          </a:p>
          <a:p>
            <a:pPr algn="ctr"/>
            <a:r>
              <a:rPr lang="en-US" sz="900" dirty="0"/>
              <a:t>Portfolio Manager</a:t>
            </a:r>
          </a:p>
          <a:p>
            <a:pPr algn="ctr"/>
            <a:r>
              <a:rPr lang="en-US" sz="900" i="1" dirty="0"/>
              <a:t>Investment Experience: </a:t>
            </a:r>
            <a:br>
              <a:rPr lang="en-US" sz="900" i="1" dirty="0"/>
            </a:br>
            <a:r>
              <a:rPr lang="en-US" sz="900" i="1" dirty="0"/>
              <a:t>Since 2000</a:t>
            </a:r>
          </a:p>
        </p:txBody>
      </p:sp>
      <p:sp>
        <p:nvSpPr>
          <p:cNvPr id="28" name="Rectangle 27"/>
          <p:cNvSpPr/>
          <p:nvPr/>
        </p:nvSpPr>
        <p:spPr>
          <a:xfrm>
            <a:off x="4495213" y="3547992"/>
            <a:ext cx="2121408" cy="553998"/>
          </a:xfrm>
          <a:prstGeom prst="rect">
            <a:avLst/>
          </a:prstGeom>
        </p:spPr>
        <p:txBody>
          <a:bodyPr wrap="square" lIns="0" tIns="0" rIns="0" bIns="0">
            <a:spAutoFit/>
          </a:bodyPr>
          <a:lstStyle/>
          <a:p>
            <a:pPr algn="ctr"/>
            <a:r>
              <a:rPr lang="en-US" sz="900" b="1" dirty="0"/>
              <a:t>Michael Hirschfield, CFA</a:t>
            </a:r>
          </a:p>
          <a:p>
            <a:pPr algn="ctr"/>
            <a:r>
              <a:rPr lang="en-US" sz="900" dirty="0"/>
              <a:t>Portfolio Manager</a:t>
            </a:r>
          </a:p>
          <a:p>
            <a:pPr algn="ctr"/>
            <a:r>
              <a:rPr lang="en-US" sz="900" i="1" dirty="0"/>
              <a:t>Investment Experience: </a:t>
            </a:r>
            <a:br>
              <a:rPr lang="en-US" sz="900" i="1" dirty="0"/>
            </a:br>
            <a:r>
              <a:rPr lang="en-US" sz="900" i="1" dirty="0"/>
              <a:t>Since 2003</a:t>
            </a:r>
          </a:p>
        </p:txBody>
      </p:sp>
      <p:sp>
        <p:nvSpPr>
          <p:cNvPr id="29" name="TextBox 28"/>
          <p:cNvSpPr txBox="1"/>
          <p:nvPr/>
        </p:nvSpPr>
        <p:spPr>
          <a:xfrm>
            <a:off x="937504" y="4252309"/>
            <a:ext cx="7315200" cy="823302"/>
          </a:xfrm>
          <a:prstGeom prst="rect">
            <a:avLst/>
          </a:prstGeom>
          <a:noFill/>
        </p:spPr>
        <p:txBody>
          <a:bodyPr wrap="square" lIns="0" tIns="0" rIns="0" bIns="0" rtlCol="0">
            <a:spAutoFit/>
          </a:bodyPr>
          <a:lstStyle/>
          <a:p>
            <a:pPr algn="l"/>
            <a:r>
              <a:rPr lang="en-US" sz="800" dirty="0">
                <a:latin typeface="+mj-lt"/>
              </a:rPr>
              <a:t>Bramshill Investments, LLC was established in May 2012. The Bramshill Income Performance Strategy, which shares substantially similar investment objectives and policies with the Touchstone Flexible Income Fund, was initially started and managed by the firm’s Chief Investment Officer while associated with GLG Partners, a separate company not affiliated with Bramshill Investments. Unaudited performance data for January 2009 through April 2012 was independently prepared and verified by GLG and is considered supplemental information, not subject to Bramshill Investments’ recent GIPS verification. From May 2012 to date, the unaudited performance data for the Strategy while managed at Bramshill has been prepared in compliance with GIPS standards.</a:t>
            </a:r>
          </a:p>
          <a:p>
            <a:pPr algn="l"/>
            <a:endParaRPr lang="en-US" sz="675" dirty="0">
              <a:latin typeface="Calibri" pitchFamily="34" charset="0"/>
            </a:endParaRPr>
          </a:p>
          <a:p>
            <a:pPr algn="l"/>
            <a:endParaRPr lang="en-US" sz="675" dirty="0">
              <a:latin typeface="Calibri" pitchFamily="34" charset="0"/>
            </a:endParaRPr>
          </a:p>
        </p:txBody>
      </p:sp>
      <p:pic>
        <p:nvPicPr>
          <p:cNvPr id="32" name="Picture 31"/>
          <p:cNvPicPr>
            <a:picLocks noChangeAspect="1"/>
          </p:cNvPicPr>
          <p:nvPr/>
        </p:nvPicPr>
        <p:blipFill rotWithShape="1">
          <a:blip r:embed="rId6" cstate="print">
            <a:extLst>
              <a:ext uri="{28A0092B-C50C-407E-A947-70E740481C1C}">
                <a14:useLocalDpi xmlns:a14="http://schemas.microsoft.com/office/drawing/2010/main" val="0"/>
              </a:ext>
            </a:extLst>
          </a:blip>
          <a:srcRect l="25866" t="4948" r="33494" b="26068"/>
          <a:stretch/>
        </p:blipFill>
        <p:spPr>
          <a:xfrm>
            <a:off x="7118524" y="2643256"/>
            <a:ext cx="658368" cy="781360"/>
          </a:xfrm>
          <a:prstGeom prst="roundRect">
            <a:avLst/>
          </a:prstGeom>
          <a:ln>
            <a:solidFill>
              <a:schemeClr val="tx1">
                <a:lumMod val="50000"/>
                <a:lumOff val="50000"/>
              </a:schemeClr>
            </a:solidFill>
          </a:ln>
        </p:spPr>
      </p:pic>
      <p:sp>
        <p:nvSpPr>
          <p:cNvPr id="33" name="Rectangle 32"/>
          <p:cNvSpPr/>
          <p:nvPr/>
        </p:nvSpPr>
        <p:spPr>
          <a:xfrm>
            <a:off x="6387004" y="3499316"/>
            <a:ext cx="2121408" cy="557784"/>
          </a:xfrm>
          <a:prstGeom prst="rect">
            <a:avLst/>
          </a:prstGeom>
        </p:spPr>
        <p:txBody>
          <a:bodyPr wrap="square" lIns="0" tIns="0" rIns="0" bIns="0">
            <a:spAutoFit/>
          </a:bodyPr>
          <a:lstStyle/>
          <a:p>
            <a:pPr algn="ctr"/>
            <a:r>
              <a:rPr lang="en-US" sz="900" b="1" dirty="0"/>
              <a:t>Paul van Lingen</a:t>
            </a:r>
          </a:p>
          <a:p>
            <a:pPr algn="ctr"/>
            <a:r>
              <a:rPr lang="en-US" sz="900" dirty="0"/>
              <a:t>Portfolio Manager</a:t>
            </a:r>
          </a:p>
          <a:p>
            <a:pPr algn="ctr"/>
            <a:r>
              <a:rPr lang="en-US" sz="900" i="1" dirty="0"/>
              <a:t>Investment Experience: </a:t>
            </a:r>
            <a:br>
              <a:rPr lang="en-US" sz="900" i="1" dirty="0"/>
            </a:br>
            <a:r>
              <a:rPr lang="en-US" sz="900" i="1" dirty="0"/>
              <a:t>Since 1995</a:t>
            </a:r>
          </a:p>
        </p:txBody>
      </p:sp>
      <p:sp>
        <p:nvSpPr>
          <p:cNvPr id="35" name="TextBox 34"/>
          <p:cNvSpPr txBox="1"/>
          <p:nvPr/>
        </p:nvSpPr>
        <p:spPr>
          <a:xfrm>
            <a:off x="937504" y="4949387"/>
            <a:ext cx="1060598" cy="123111"/>
          </a:xfrm>
          <a:prstGeom prst="rect">
            <a:avLst/>
          </a:prstGeom>
          <a:noFill/>
        </p:spPr>
        <p:txBody>
          <a:bodyPr wrap="square" lIns="0" tIns="0" rIns="0" bIns="0" rtlCol="0">
            <a:spAutoFit/>
          </a:bodyPr>
          <a:lstStyle/>
          <a:p>
            <a:pPr algn="l"/>
            <a:r>
              <a:rPr lang="en-US" sz="800" i="1" dirty="0">
                <a:solidFill>
                  <a:srgbClr val="000000"/>
                </a:solidFill>
                <a:cs typeface="Arial" pitchFamily="34" charset="0"/>
              </a:rPr>
              <a:t>*As of 12/31/19</a:t>
            </a:r>
            <a:endParaRPr lang="en-US" sz="800" i="1" dirty="0">
              <a:solidFill>
                <a:srgbClr val="000000"/>
              </a:solidFill>
            </a:endParaRPr>
          </a:p>
        </p:txBody>
      </p:sp>
      <p:pic>
        <p:nvPicPr>
          <p:cNvPr id="15" name="Picture 1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628365" y="192688"/>
            <a:ext cx="1158447" cy="348461"/>
          </a:xfrm>
          <a:prstGeom prst="rect">
            <a:avLst/>
          </a:prstGeom>
        </p:spPr>
      </p:pic>
    </p:spTree>
  </p:cSld>
  <p:clrMapOvr>
    <a:masterClrMapping/>
  </p:clrMapOvr>
  <p:transition>
    <p:cover dir="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9A71360-B2F6-473E-B206-530B956DC897}"/>
              </a:ext>
            </a:extLst>
          </p:cNvPr>
          <p:cNvSpPr/>
          <p:nvPr/>
        </p:nvSpPr>
        <p:spPr>
          <a:xfrm>
            <a:off x="1723818" y="997933"/>
            <a:ext cx="5525784" cy="3382977"/>
          </a:xfrm>
          <a:prstGeom prst="rect">
            <a:avLst/>
          </a:prstGeom>
        </p:spPr>
        <p:txBody>
          <a:bodyPr wrap="square">
            <a:spAutoFit/>
          </a:bodyPr>
          <a:lstStyle/>
          <a:p>
            <a:pPr marL="192881" indent="-192881" algn="just">
              <a:spcAft>
                <a:spcPts val="450"/>
              </a:spcAft>
              <a:buFont typeface="+mj-lt"/>
              <a:buAutoNum type="arabicPeriod"/>
            </a:pPr>
            <a:r>
              <a:rPr lang="en-US" sz="1050" dirty="0">
                <a:latin typeface="Calibri" panose="020F0502020204030204" pitchFamily="34" charset="0"/>
                <a:ea typeface="Roboto" panose="02000000000000000000" pitchFamily="2" charset="0"/>
                <a:cs typeface="Calibri" panose="020F0502020204030204" pitchFamily="34" charset="0"/>
              </a:rPr>
              <a:t>The U.S. Federal Reserve Board (Fed) directly or indirectly pegging the yield curve. Options that we see: </a:t>
            </a:r>
          </a:p>
          <a:p>
            <a:pPr marL="450056" lvl="1" indent="-192881" algn="just">
              <a:spcAft>
                <a:spcPts val="450"/>
              </a:spcAft>
              <a:buFont typeface="+mj-lt"/>
              <a:buAutoNum type="alphaLcParenR"/>
            </a:pPr>
            <a:r>
              <a:rPr lang="en-US" sz="1050" dirty="0">
                <a:latin typeface="Calibri" panose="020F0502020204030204" pitchFamily="34" charset="0"/>
                <a:ea typeface="Roboto" panose="02000000000000000000" pitchFamily="2" charset="0"/>
                <a:cs typeface="Calibri" panose="020F0502020204030204" pitchFamily="34" charset="0"/>
              </a:rPr>
              <a:t>Establishing official policies of dictating tight ranges on interest rates</a:t>
            </a:r>
          </a:p>
          <a:p>
            <a:pPr marL="450056" lvl="1" indent="-192881" algn="just">
              <a:spcAft>
                <a:spcPts val="450"/>
              </a:spcAft>
              <a:buFont typeface="+mj-lt"/>
              <a:buAutoNum type="alphaLcParenR"/>
            </a:pPr>
            <a:r>
              <a:rPr lang="en-US" sz="1050" dirty="0">
                <a:latin typeface="Calibri" panose="020F0502020204030204" pitchFamily="34" charset="0"/>
                <a:ea typeface="Roboto" panose="02000000000000000000" pitchFamily="2" charset="0"/>
                <a:cs typeface="Calibri" panose="020F0502020204030204" pitchFamily="34" charset="0"/>
              </a:rPr>
              <a:t>Use of forward guidance to telegraph actions to the market</a:t>
            </a:r>
          </a:p>
          <a:p>
            <a:pPr marL="450056" lvl="1" indent="-192881" algn="just">
              <a:spcAft>
                <a:spcPts val="450"/>
              </a:spcAft>
              <a:buFont typeface="+mj-lt"/>
              <a:buAutoNum type="alphaLcParenR"/>
            </a:pPr>
            <a:r>
              <a:rPr lang="en-US" sz="1050" dirty="0">
                <a:latin typeface="Calibri" panose="020F0502020204030204" pitchFamily="34" charset="0"/>
                <a:ea typeface="Roboto" panose="02000000000000000000" pitchFamily="2" charset="0"/>
                <a:cs typeface="Calibri" panose="020F0502020204030204" pitchFamily="34" charset="0"/>
              </a:rPr>
              <a:t>Use of QE and various purchase programs without limits</a:t>
            </a:r>
          </a:p>
          <a:p>
            <a:pPr marL="192881" indent="-192881" algn="just">
              <a:spcAft>
                <a:spcPts val="450"/>
              </a:spcAft>
              <a:buFont typeface="+mj-lt"/>
              <a:buAutoNum type="arabicPeriod"/>
            </a:pPr>
            <a:r>
              <a:rPr lang="en-US" sz="1050" dirty="0">
                <a:latin typeface="Calibri" panose="020F0502020204030204" pitchFamily="34" charset="0"/>
                <a:ea typeface="Roboto" panose="02000000000000000000" pitchFamily="2" charset="0"/>
                <a:cs typeface="Calibri" panose="020F0502020204030204" pitchFamily="34" charset="0"/>
              </a:rPr>
              <a:t>The Fed buys credit. This results in spreads significantly tighter and yields much lower.</a:t>
            </a:r>
          </a:p>
          <a:p>
            <a:pPr marL="450056" lvl="1" indent="-192881" algn="just">
              <a:spcAft>
                <a:spcPts val="450"/>
              </a:spcAft>
              <a:buFont typeface="+mj-lt"/>
              <a:buAutoNum type="alphaLcParenR"/>
            </a:pPr>
            <a:r>
              <a:rPr lang="en-US" sz="1050" dirty="0">
                <a:latin typeface="Calibri" panose="020F0502020204030204" pitchFamily="34" charset="0"/>
                <a:ea typeface="Roboto" panose="02000000000000000000" pitchFamily="2" charset="0"/>
                <a:cs typeface="Calibri" panose="020F0502020204030204" pitchFamily="34" charset="0"/>
              </a:rPr>
              <a:t>Large programs already operating to buy investment grade (IG) single name bonds and fixed income ETFs</a:t>
            </a:r>
          </a:p>
          <a:p>
            <a:pPr marL="450056" lvl="1" indent="-192881" algn="just">
              <a:spcAft>
                <a:spcPts val="450"/>
              </a:spcAft>
              <a:buFont typeface="+mj-lt"/>
              <a:buAutoNum type="alphaLcParenR"/>
            </a:pPr>
            <a:r>
              <a:rPr lang="en-US" sz="1050" dirty="0">
                <a:latin typeface="Calibri" panose="020F0502020204030204" pitchFamily="34" charset="0"/>
                <a:ea typeface="Roboto" panose="02000000000000000000" pitchFamily="2" charset="0"/>
                <a:cs typeface="Calibri" panose="020F0502020204030204" pitchFamily="34" charset="0"/>
              </a:rPr>
              <a:t>Direct access programs for IG and many fallen angel credits able to issue debt directly to the Fed</a:t>
            </a:r>
          </a:p>
          <a:p>
            <a:pPr marL="450056" lvl="1" indent="-192881" algn="just">
              <a:spcAft>
                <a:spcPts val="450"/>
              </a:spcAft>
              <a:buFont typeface="+mj-lt"/>
              <a:buAutoNum type="alphaLcParenR"/>
            </a:pPr>
            <a:r>
              <a:rPr lang="en-US" sz="1050" dirty="0">
                <a:latin typeface="Calibri" panose="020F0502020204030204" pitchFamily="34" charset="0"/>
                <a:ea typeface="Roboto" panose="02000000000000000000" pitchFamily="2" charset="0"/>
                <a:cs typeface="Calibri" panose="020F0502020204030204" pitchFamily="34" charset="0"/>
              </a:rPr>
              <a:t>$500 billion pledge toward municipalities and most likely other indirect supportive measures</a:t>
            </a:r>
          </a:p>
          <a:p>
            <a:pPr marL="192881" indent="-192881" algn="just">
              <a:spcAft>
                <a:spcPts val="450"/>
              </a:spcAft>
              <a:buFont typeface="+mj-lt"/>
              <a:buAutoNum type="arabicPeriod"/>
            </a:pPr>
            <a:r>
              <a:rPr lang="en-US" sz="1050" dirty="0">
                <a:latin typeface="Calibri" panose="020F0502020204030204" pitchFamily="34" charset="0"/>
                <a:ea typeface="Roboto" panose="02000000000000000000" pitchFamily="2" charset="0"/>
                <a:cs typeface="Calibri" panose="020F0502020204030204" pitchFamily="34" charset="0"/>
              </a:rPr>
              <a:t>At some point, investors get forced into equities and other higher risk illiquid assets.</a:t>
            </a:r>
          </a:p>
          <a:p>
            <a:pPr marL="450056" lvl="1" indent="-192881" algn="just">
              <a:spcAft>
                <a:spcPts val="450"/>
              </a:spcAft>
              <a:buFont typeface="+mj-lt"/>
              <a:buAutoNum type="alphaLcParenR"/>
            </a:pPr>
            <a:r>
              <a:rPr lang="en-US" sz="1050" dirty="0">
                <a:latin typeface="Calibri" panose="020F0502020204030204" pitchFamily="34" charset="0"/>
                <a:ea typeface="Roboto" panose="02000000000000000000" pitchFamily="2" charset="0"/>
                <a:cs typeface="Calibri" panose="020F0502020204030204" pitchFamily="34" charset="0"/>
              </a:rPr>
              <a:t>This push could be 12 months out </a:t>
            </a:r>
          </a:p>
          <a:p>
            <a:pPr marL="450056" lvl="1" indent="-192881" algn="just">
              <a:spcAft>
                <a:spcPts val="450"/>
              </a:spcAft>
              <a:buFont typeface="+mj-lt"/>
              <a:buAutoNum type="alphaLcParenR"/>
            </a:pPr>
            <a:r>
              <a:rPr lang="en-US" sz="1050" dirty="0">
                <a:latin typeface="Calibri" panose="020F0502020204030204" pitchFamily="34" charset="0"/>
                <a:ea typeface="Roboto" panose="02000000000000000000" pitchFamily="2" charset="0"/>
                <a:cs typeface="Calibri" panose="020F0502020204030204" pitchFamily="34" charset="0"/>
              </a:rPr>
              <a:t>Currently no direct Fed support here so expect volatility </a:t>
            </a:r>
          </a:p>
          <a:p>
            <a:pPr marL="450056" lvl="1" indent="-192881" algn="just">
              <a:spcAft>
                <a:spcPts val="450"/>
              </a:spcAft>
              <a:buFont typeface="+mj-lt"/>
              <a:buAutoNum type="alphaLcParenR"/>
            </a:pPr>
            <a:r>
              <a:rPr lang="en-US" sz="1050" dirty="0">
                <a:latin typeface="Calibri" panose="020F0502020204030204" pitchFamily="34" charset="0"/>
                <a:ea typeface="Roboto" panose="02000000000000000000" pitchFamily="2" charset="0"/>
                <a:cs typeface="Calibri" panose="020F0502020204030204" pitchFamily="34" charset="0"/>
              </a:rPr>
              <a:t>Approximately $5 trillion of money market cash flows in</a:t>
            </a:r>
          </a:p>
        </p:txBody>
      </p:sp>
      <p:sp>
        <p:nvSpPr>
          <p:cNvPr id="3" name="Title 2"/>
          <p:cNvSpPr>
            <a:spLocks noGrp="1"/>
          </p:cNvSpPr>
          <p:nvPr>
            <p:ph type="title" idx="4294967295"/>
          </p:nvPr>
        </p:nvSpPr>
        <p:spPr>
          <a:xfrm>
            <a:off x="357188" y="192688"/>
            <a:ext cx="8786812" cy="397862"/>
          </a:xfrm>
          <a:prstGeom prst="rect">
            <a:avLst/>
          </a:prstGeom>
        </p:spPr>
        <p:txBody>
          <a:bodyPr>
            <a:noAutofit/>
          </a:bodyPr>
          <a:lstStyle/>
          <a:p>
            <a:r>
              <a:rPr lang="en-US" sz="2000" b="1" dirty="0">
                <a:latin typeface="+mj-lt"/>
                <a:ea typeface="Roboto" panose="02000000000000000000" pitchFamily="2" charset="0"/>
                <a:cs typeface="Calibri" panose="020F0502020204030204" pitchFamily="34" charset="0"/>
              </a:rPr>
              <a:t>Simple Playbook</a:t>
            </a:r>
            <a:endParaRPr lang="en-US" sz="2000" b="1" dirty="0">
              <a:latin typeface="+mj-lt"/>
              <a:cs typeface="Calibri" panose="020F0502020204030204" pitchFamily="34" charset="0"/>
            </a:endParaRPr>
          </a:p>
        </p:txBody>
      </p:sp>
      <p:sp>
        <p:nvSpPr>
          <p:cNvPr id="5" name="Slide Number Placeholder 3"/>
          <p:cNvSpPr>
            <a:spLocks noGrp="1"/>
          </p:cNvSpPr>
          <p:nvPr>
            <p:ph type="sldNum" sz="quarter" idx="4294967295"/>
          </p:nvPr>
        </p:nvSpPr>
        <p:spPr>
          <a:xfrm>
            <a:off x="0" y="4994275"/>
            <a:ext cx="160338" cy="115888"/>
          </a:xfrm>
        </p:spPr>
        <p:txBody>
          <a:bodyPr/>
          <a:lstStyle/>
          <a:p>
            <a:pPr>
              <a:defRPr/>
            </a:pPr>
            <a:fld id="{EABCFA7F-1387-4C4F-B964-0995F380667B}" type="slidenum">
              <a:rPr lang="en-US" smtClean="0"/>
              <a:pPr>
                <a:defRPr/>
              </a:pPr>
              <a:t>8</a:t>
            </a:fld>
            <a:endParaRPr lang="en-US" dirty="0"/>
          </a:p>
        </p:txBody>
      </p:sp>
      <p:pic>
        <p:nvPicPr>
          <p:cNvPr id="7" name="Picture 6">
            <a:extLst>
              <a:ext uri="{FF2B5EF4-FFF2-40B4-BE49-F238E27FC236}">
                <a16:creationId xmlns:a16="http://schemas.microsoft.com/office/drawing/2014/main" id="{E8932200-B1A1-442E-B441-25CBB9F3D70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28365" y="192688"/>
            <a:ext cx="1158447" cy="348461"/>
          </a:xfrm>
          <a:prstGeom prst="rect">
            <a:avLst/>
          </a:prstGeom>
        </p:spPr>
      </p:pic>
    </p:spTree>
    <p:extLst>
      <p:ext uri="{BB962C8B-B14F-4D97-AF65-F5344CB8AC3E}">
        <p14:creationId xmlns:p14="http://schemas.microsoft.com/office/powerpoint/2010/main" val="1995213214"/>
      </p:ext>
    </p:extLst>
  </p:cSld>
  <p:clrMapOvr>
    <a:masterClrMapping/>
  </p:clrMapOvr>
  <p:transition>
    <p:cover dir="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Table 34">
            <a:extLst>
              <a:ext uri="{FF2B5EF4-FFF2-40B4-BE49-F238E27FC236}">
                <a16:creationId xmlns:a16="http://schemas.microsoft.com/office/drawing/2014/main" id="{3D361BD4-509C-4BED-B7BA-0D323FF67B59}"/>
              </a:ext>
            </a:extLst>
          </p:cNvPr>
          <p:cNvGraphicFramePr>
            <a:graphicFrameLocks noGrp="1"/>
          </p:cNvGraphicFramePr>
          <p:nvPr>
            <p:extLst>
              <p:ext uri="{D42A27DB-BD31-4B8C-83A1-F6EECF244321}">
                <p14:modId xmlns:p14="http://schemas.microsoft.com/office/powerpoint/2010/main" val="3281092568"/>
              </p:ext>
            </p:extLst>
          </p:nvPr>
        </p:nvGraphicFramePr>
        <p:xfrm>
          <a:off x="777108" y="4071971"/>
          <a:ext cx="1928813" cy="320040"/>
        </p:xfrm>
        <a:graphic>
          <a:graphicData uri="http://schemas.openxmlformats.org/drawingml/2006/table">
            <a:tbl>
              <a:tblPr>
                <a:tableStyleId>{5C22544A-7EE6-4342-B048-85BDC9FD1C3A}</a:tableStyleId>
              </a:tblPr>
              <a:tblGrid>
                <a:gridCol w="1928813">
                  <a:extLst>
                    <a:ext uri="{9D8B030D-6E8A-4147-A177-3AD203B41FA5}">
                      <a16:colId xmlns:a16="http://schemas.microsoft.com/office/drawing/2014/main" val="20000"/>
                    </a:ext>
                  </a:extLst>
                </a:gridCol>
              </a:tblGrid>
              <a:tr h="308610">
                <a:tc>
                  <a:txBody>
                    <a:bodyPr/>
                    <a:lstStyle/>
                    <a:p>
                      <a:pPr algn="l" fontAlgn="b"/>
                      <a:r>
                        <a:rPr lang="en-US" sz="700" i="1" u="none" strike="noStrike" dirty="0">
                          <a:effectLst/>
                          <a:latin typeface="+mn-lt"/>
                          <a:ea typeface="Roboto Light" panose="02000000000000000000" pitchFamily="2" charset="0"/>
                          <a:cs typeface="Calibri" panose="020F0502020204030204" pitchFamily="34" charset="0"/>
                        </a:rPr>
                        <a:t>* Data based on Bloomberg Barclays Indices  </a:t>
                      </a:r>
                    </a:p>
                    <a:p>
                      <a:pPr algn="l" rtl="0" fontAlgn="base">
                        <a:spcBef>
                          <a:spcPct val="0"/>
                        </a:spcBef>
                        <a:spcAft>
                          <a:spcPct val="0"/>
                        </a:spcAft>
                      </a:pPr>
                      <a:r>
                        <a:rPr lang="en-US" sz="700" b="0" i="1" kern="1200" dirty="0">
                          <a:solidFill>
                            <a:srgbClr val="000000"/>
                          </a:solidFill>
                          <a:latin typeface="+mn-lt"/>
                          <a:ea typeface="+mn-ea"/>
                          <a:cs typeface="Calibri" panose="020F0502020204030204" pitchFamily="34" charset="0"/>
                        </a:rPr>
                        <a:t>*</a:t>
                      </a:r>
                      <a:r>
                        <a:rPr lang="en-US" sz="700" b="0" i="1" kern="1200" dirty="0">
                          <a:solidFill>
                            <a:srgbClr val="000000"/>
                          </a:solidFill>
                          <a:latin typeface="+mn-lt"/>
                          <a:ea typeface="+mn-ea"/>
                          <a:cs typeface="Arial" pitchFamily="34" charset="0"/>
                        </a:rPr>
                        <a:t>* Data based on </a:t>
                      </a:r>
                      <a:r>
                        <a:rPr lang="en-US" sz="700" b="0" i="1" kern="1200" dirty="0" err="1">
                          <a:solidFill>
                            <a:srgbClr val="000000"/>
                          </a:solidFill>
                          <a:latin typeface="+mn-lt"/>
                          <a:ea typeface="+mn-ea"/>
                          <a:cs typeface="Arial" pitchFamily="34" charset="0"/>
                        </a:rPr>
                        <a:t>BofA</a:t>
                      </a:r>
                      <a:r>
                        <a:rPr lang="en-US" sz="700" b="0" i="1" kern="1200" dirty="0">
                          <a:solidFill>
                            <a:srgbClr val="000000"/>
                          </a:solidFill>
                          <a:latin typeface="+mn-lt"/>
                          <a:ea typeface="+mn-ea"/>
                          <a:cs typeface="Arial" pitchFamily="34" charset="0"/>
                        </a:rPr>
                        <a:t> Global Research </a:t>
                      </a:r>
                    </a:p>
                    <a:p>
                      <a:pPr algn="l" rtl="0" fontAlgn="base">
                        <a:spcBef>
                          <a:spcPct val="0"/>
                        </a:spcBef>
                        <a:spcAft>
                          <a:spcPct val="0"/>
                        </a:spcAft>
                      </a:pPr>
                      <a:r>
                        <a:rPr lang="en-US" sz="700" b="0" i="1" kern="1200" dirty="0">
                          <a:solidFill>
                            <a:srgbClr val="000000"/>
                          </a:solidFill>
                          <a:latin typeface="+mn-lt"/>
                          <a:ea typeface="+mn-ea"/>
                          <a:cs typeface="Arial" pitchFamily="34" charset="0"/>
                        </a:rPr>
                        <a:t>*** Data based on ICE </a:t>
                      </a:r>
                      <a:r>
                        <a:rPr lang="en-US" sz="700" b="0" i="1" kern="1200" dirty="0" err="1">
                          <a:solidFill>
                            <a:srgbClr val="000000"/>
                          </a:solidFill>
                          <a:latin typeface="+mn-lt"/>
                          <a:ea typeface="+mn-ea"/>
                          <a:cs typeface="Arial" pitchFamily="34" charset="0"/>
                        </a:rPr>
                        <a:t>BofA</a:t>
                      </a:r>
                      <a:r>
                        <a:rPr lang="en-US" sz="700" b="0" i="1" kern="1200" dirty="0">
                          <a:solidFill>
                            <a:srgbClr val="000000"/>
                          </a:solidFill>
                          <a:latin typeface="+mn-lt"/>
                          <a:ea typeface="+mn-ea"/>
                          <a:cs typeface="Arial" pitchFamily="34" charset="0"/>
                        </a:rPr>
                        <a:t> / Bloomberg</a:t>
                      </a:r>
                    </a:p>
                  </a:txBody>
                  <a:tcPr marL="0" marR="0" marT="0" marB="0" anchor="b">
                    <a:noFill/>
                  </a:tcPr>
                </a:tc>
                <a:extLst>
                  <a:ext uri="{0D108BD9-81ED-4DB2-BD59-A6C34878D82A}">
                    <a16:rowId xmlns:a16="http://schemas.microsoft.com/office/drawing/2014/main" val="10006"/>
                  </a:ext>
                </a:extLst>
              </a:tr>
            </a:tbl>
          </a:graphicData>
        </a:graphic>
      </p:graphicFrame>
      <p:sp>
        <p:nvSpPr>
          <p:cNvPr id="3" name="Title 2"/>
          <p:cNvSpPr>
            <a:spLocks noGrp="1"/>
          </p:cNvSpPr>
          <p:nvPr>
            <p:ph type="title"/>
          </p:nvPr>
        </p:nvSpPr>
        <p:spPr>
          <a:xfrm>
            <a:off x="228600" y="205739"/>
            <a:ext cx="8787161" cy="348461"/>
          </a:xfrm>
        </p:spPr>
        <p:txBody>
          <a:bodyPr>
            <a:noAutofit/>
          </a:bodyPr>
          <a:lstStyle/>
          <a:p>
            <a:r>
              <a:rPr lang="en-US" sz="2000" b="1" dirty="0">
                <a:latin typeface="+mn-lt"/>
              </a:rPr>
              <a:t>Asset Class Spread Change</a:t>
            </a:r>
          </a:p>
        </p:txBody>
      </p:sp>
      <p:sp>
        <p:nvSpPr>
          <p:cNvPr id="5" name="Slide Number Placeholder 3"/>
          <p:cNvSpPr>
            <a:spLocks noGrp="1"/>
          </p:cNvSpPr>
          <p:nvPr>
            <p:ph type="sldNum" sz="quarter" idx="4"/>
          </p:nvPr>
        </p:nvSpPr>
        <p:spPr/>
        <p:txBody>
          <a:bodyPr/>
          <a:lstStyle/>
          <a:p>
            <a:pPr>
              <a:defRPr/>
            </a:pPr>
            <a:fld id="{EABCFA7F-1387-4C4F-B964-0995F380667B}" type="slidenum">
              <a:rPr lang="en-US" smtClean="0"/>
              <a:pPr>
                <a:defRPr/>
              </a:pPr>
              <a:t>9</a:t>
            </a:fld>
            <a:endParaRPr lang="en-US" dirty="0"/>
          </a:p>
        </p:txBody>
      </p:sp>
      <p:pic>
        <p:nvPicPr>
          <p:cNvPr id="10" name="Picture 9">
            <a:extLst>
              <a:ext uri="{FF2B5EF4-FFF2-40B4-BE49-F238E27FC236}">
                <a16:creationId xmlns:a16="http://schemas.microsoft.com/office/drawing/2014/main" id="{70890DDA-F761-4358-A49A-CAA12ABA3D4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8365" y="192688"/>
            <a:ext cx="1158447" cy="348461"/>
          </a:xfrm>
          <a:prstGeom prst="rect">
            <a:avLst/>
          </a:prstGeom>
        </p:spPr>
      </p:pic>
      <p:graphicFrame>
        <p:nvGraphicFramePr>
          <p:cNvPr id="14" name="Table 13">
            <a:extLst>
              <a:ext uri="{FF2B5EF4-FFF2-40B4-BE49-F238E27FC236}">
                <a16:creationId xmlns:a16="http://schemas.microsoft.com/office/drawing/2014/main" id="{34AA3E57-9DBF-4FC4-BEC8-69961EE34C6C}"/>
              </a:ext>
            </a:extLst>
          </p:cNvPr>
          <p:cNvGraphicFramePr>
            <a:graphicFrameLocks noGrp="1"/>
          </p:cNvGraphicFramePr>
          <p:nvPr>
            <p:extLst>
              <p:ext uri="{D42A27DB-BD31-4B8C-83A1-F6EECF244321}">
                <p14:modId xmlns:p14="http://schemas.microsoft.com/office/powerpoint/2010/main" val="4249465913"/>
              </p:ext>
            </p:extLst>
          </p:nvPr>
        </p:nvGraphicFramePr>
        <p:xfrm>
          <a:off x="777108" y="895350"/>
          <a:ext cx="7589783" cy="3044029"/>
        </p:xfrm>
        <a:graphic>
          <a:graphicData uri="http://schemas.openxmlformats.org/drawingml/2006/table">
            <a:tbl>
              <a:tblPr/>
              <a:tblGrid>
                <a:gridCol w="3695828">
                  <a:extLst>
                    <a:ext uri="{9D8B030D-6E8A-4147-A177-3AD203B41FA5}">
                      <a16:colId xmlns:a16="http://schemas.microsoft.com/office/drawing/2014/main" val="20000"/>
                    </a:ext>
                  </a:extLst>
                </a:gridCol>
                <a:gridCol w="1297985">
                  <a:extLst>
                    <a:ext uri="{9D8B030D-6E8A-4147-A177-3AD203B41FA5}">
                      <a16:colId xmlns:a16="http://schemas.microsoft.com/office/drawing/2014/main" val="20001"/>
                    </a:ext>
                  </a:extLst>
                </a:gridCol>
                <a:gridCol w="1297985">
                  <a:extLst>
                    <a:ext uri="{9D8B030D-6E8A-4147-A177-3AD203B41FA5}">
                      <a16:colId xmlns:a16="http://schemas.microsoft.com/office/drawing/2014/main" val="20002"/>
                    </a:ext>
                  </a:extLst>
                </a:gridCol>
                <a:gridCol w="1297985">
                  <a:extLst>
                    <a:ext uri="{9D8B030D-6E8A-4147-A177-3AD203B41FA5}">
                      <a16:colId xmlns:a16="http://schemas.microsoft.com/office/drawing/2014/main" val="20003"/>
                    </a:ext>
                  </a:extLst>
                </a:gridCol>
              </a:tblGrid>
              <a:tr h="729612">
                <a:tc>
                  <a:txBody>
                    <a:bodyPr/>
                    <a:lstStyle/>
                    <a:p>
                      <a:pPr marL="0" marR="0" algn="ctr">
                        <a:lnSpc>
                          <a:spcPct val="115000"/>
                        </a:lnSpc>
                        <a:spcBef>
                          <a:spcPts val="0"/>
                        </a:spcBef>
                        <a:spcAft>
                          <a:spcPts val="0"/>
                        </a:spcAft>
                      </a:pPr>
                      <a:r>
                        <a:rPr lang="en-US" sz="1200" b="1" dirty="0">
                          <a:solidFill>
                            <a:schemeClr val="bg1"/>
                          </a:solidFill>
                          <a:effectLst/>
                          <a:latin typeface="+mj-lt"/>
                          <a:ea typeface="Roboto" panose="02000000000000000000" pitchFamily="2" charset="0"/>
                          <a:cs typeface="Roboto" panose="02000000000000000000" pitchFamily="2" charset="0"/>
                        </a:rPr>
                        <a:t> ASSET CLASS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algn="ctr" fontAlgn="ctr">
                        <a:lnSpc>
                          <a:spcPct val="120000"/>
                        </a:lnSpc>
                        <a:spcBef>
                          <a:spcPts val="0"/>
                        </a:spcBef>
                        <a:spcAft>
                          <a:spcPts val="0"/>
                        </a:spcAft>
                      </a:pPr>
                      <a:r>
                        <a:rPr lang="en-US" sz="1200" b="1" dirty="0">
                          <a:solidFill>
                            <a:schemeClr val="bg1"/>
                          </a:solidFill>
                          <a:effectLst/>
                          <a:latin typeface="+mj-lt"/>
                          <a:ea typeface="Roboto" panose="02000000000000000000" pitchFamily="2" charset="0"/>
                          <a:cs typeface="Roboto" panose="02000000000000000000" pitchFamily="2" charset="0"/>
                        </a:rPr>
                        <a:t>SPREAD (%) </a:t>
                      </a:r>
                    </a:p>
                    <a:p>
                      <a:pPr marL="0" marR="0" algn="ctr" fontAlgn="ctr">
                        <a:lnSpc>
                          <a:spcPct val="120000"/>
                        </a:lnSpc>
                        <a:spcBef>
                          <a:spcPts val="0"/>
                        </a:spcBef>
                        <a:spcAft>
                          <a:spcPts val="0"/>
                        </a:spcAft>
                      </a:pPr>
                      <a:r>
                        <a:rPr lang="en-US" sz="1200" b="1" dirty="0">
                          <a:solidFill>
                            <a:schemeClr val="bg1"/>
                          </a:solidFill>
                          <a:effectLst/>
                          <a:latin typeface="+mj-lt"/>
                          <a:ea typeface="Roboto" panose="02000000000000000000" pitchFamily="2" charset="0"/>
                          <a:cs typeface="Roboto" panose="02000000000000000000" pitchFamily="2" charset="0"/>
                        </a:rPr>
                        <a:t>AS OF 2/14/20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algn="ctr" fontAlgn="ctr">
                        <a:lnSpc>
                          <a:spcPct val="120000"/>
                        </a:lnSpc>
                        <a:spcBef>
                          <a:spcPts val="0"/>
                        </a:spcBef>
                        <a:spcAft>
                          <a:spcPts val="0"/>
                        </a:spcAft>
                      </a:pPr>
                      <a:r>
                        <a:rPr lang="en-US" sz="1200" b="1" dirty="0">
                          <a:solidFill>
                            <a:schemeClr val="bg1"/>
                          </a:solidFill>
                          <a:effectLst/>
                          <a:latin typeface="+mj-lt"/>
                          <a:ea typeface="Roboto" panose="02000000000000000000" pitchFamily="2" charset="0"/>
                          <a:cs typeface="Roboto" panose="02000000000000000000" pitchFamily="2" charset="0"/>
                        </a:rPr>
                        <a:t>SPREAD (%)</a:t>
                      </a:r>
                    </a:p>
                    <a:p>
                      <a:pPr marL="0" marR="0" algn="ctr" fontAlgn="ctr">
                        <a:lnSpc>
                          <a:spcPct val="120000"/>
                        </a:lnSpc>
                        <a:spcBef>
                          <a:spcPts val="0"/>
                        </a:spcBef>
                        <a:spcAft>
                          <a:spcPts val="0"/>
                        </a:spcAft>
                      </a:pPr>
                      <a:r>
                        <a:rPr lang="en-US" sz="1200" b="1" dirty="0">
                          <a:solidFill>
                            <a:schemeClr val="bg1"/>
                          </a:solidFill>
                          <a:effectLst/>
                          <a:latin typeface="+mj-lt"/>
                          <a:ea typeface="Roboto" panose="02000000000000000000" pitchFamily="2" charset="0"/>
                          <a:cs typeface="Roboto" panose="02000000000000000000" pitchFamily="2" charset="0"/>
                        </a:rPr>
                        <a:t>AS OF 9/30/20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algn="ctr" fontAlgn="ctr">
                        <a:lnSpc>
                          <a:spcPct val="120000"/>
                        </a:lnSpc>
                        <a:spcBef>
                          <a:spcPts val="0"/>
                        </a:spcBef>
                        <a:spcAft>
                          <a:spcPts val="0"/>
                        </a:spcAft>
                      </a:pPr>
                      <a:r>
                        <a:rPr lang="en-GB" sz="1200" b="1" dirty="0">
                          <a:solidFill>
                            <a:schemeClr val="bg1"/>
                          </a:solidFill>
                          <a:effectLst/>
                          <a:latin typeface="+mj-lt"/>
                          <a:ea typeface="Roboto" panose="02000000000000000000" pitchFamily="2" charset="0"/>
                          <a:cs typeface="Roboto" panose="02000000000000000000" pitchFamily="2" charset="0"/>
                        </a:rPr>
                        <a:t>SPREAD (%) </a:t>
                      </a:r>
                    </a:p>
                    <a:p>
                      <a:pPr marL="0" marR="0" algn="ctr" fontAlgn="ctr">
                        <a:lnSpc>
                          <a:spcPct val="120000"/>
                        </a:lnSpc>
                        <a:spcBef>
                          <a:spcPts val="0"/>
                        </a:spcBef>
                        <a:spcAft>
                          <a:spcPts val="0"/>
                        </a:spcAft>
                      </a:pPr>
                      <a:r>
                        <a:rPr lang="en-GB" sz="1200" b="1" dirty="0">
                          <a:solidFill>
                            <a:schemeClr val="bg1"/>
                          </a:solidFill>
                          <a:effectLst/>
                          <a:latin typeface="+mj-lt"/>
                          <a:ea typeface="Roboto" panose="02000000000000000000" pitchFamily="2" charset="0"/>
                          <a:cs typeface="Roboto" panose="02000000000000000000" pitchFamily="2" charset="0"/>
                        </a:rPr>
                        <a:t>CHANGE</a:t>
                      </a:r>
                      <a:endParaRPr lang="en-US" sz="1200" b="1" dirty="0">
                        <a:solidFill>
                          <a:schemeClr val="bg1"/>
                        </a:solidFill>
                        <a:effectLst/>
                        <a:latin typeface="+mj-lt"/>
                        <a:ea typeface="Roboto" panose="02000000000000000000" pitchFamily="2" charset="0"/>
                        <a:cs typeface="Roboto" panose="020000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24865">
                <a:tc>
                  <a:txBody>
                    <a:bodyPr/>
                    <a:lstStyle/>
                    <a:p>
                      <a:pPr lvl="0" algn="l" rtl="0" fontAlgn="ctr"/>
                      <a:r>
                        <a:rPr lang="en-US" sz="1200" b="0" i="0" u="none" strike="noStrike" dirty="0">
                          <a:solidFill>
                            <a:schemeClr val="accent4"/>
                          </a:solidFill>
                          <a:effectLst/>
                          <a:latin typeface="+mj-lt"/>
                          <a:ea typeface="Roboto" panose="02000000000000000000" pitchFamily="2" charset="0"/>
                        </a:rPr>
                        <a:t> BBB-RATED IG CORPORATE BONDS*</a:t>
                      </a:r>
                    </a:p>
                  </a:txBody>
                  <a:tcPr marL="7144" marR="7144" marT="714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algn="ctr" fontAlgn="b"/>
                      <a:r>
                        <a:rPr lang="en-US" sz="1200" u="none" strike="noStrike" dirty="0">
                          <a:solidFill>
                            <a:schemeClr val="tx1">
                              <a:lumMod val="75000"/>
                              <a:lumOff val="25000"/>
                            </a:schemeClr>
                          </a:solidFill>
                          <a:effectLst/>
                          <a:latin typeface="+mj-lt"/>
                          <a:ea typeface="Roboto" panose="02000000000000000000" pitchFamily="2" charset="0"/>
                        </a:rPr>
                        <a:t>1.28</a:t>
                      </a:r>
                      <a:endParaRPr lang="en-US" sz="1200" b="0" i="0" u="none" strike="noStrike" dirty="0">
                        <a:solidFill>
                          <a:schemeClr val="tx1">
                            <a:lumMod val="75000"/>
                            <a:lumOff val="25000"/>
                          </a:schemeClr>
                        </a:solidFill>
                        <a:effectLst/>
                        <a:latin typeface="+mj-lt"/>
                        <a:ea typeface="Roboto" panose="020000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algn="ctr" fontAlgn="b"/>
                      <a:r>
                        <a:rPr lang="en-US" sz="1200" u="none" strike="noStrike" dirty="0">
                          <a:solidFill>
                            <a:schemeClr val="tx1">
                              <a:lumMod val="75000"/>
                              <a:lumOff val="25000"/>
                            </a:schemeClr>
                          </a:solidFill>
                          <a:effectLst/>
                          <a:latin typeface="+mj-lt"/>
                          <a:ea typeface="Roboto" panose="02000000000000000000" pitchFamily="2" charset="0"/>
                        </a:rPr>
                        <a:t>1.97</a:t>
                      </a:r>
                      <a:endParaRPr lang="en-US" sz="1200" b="0" i="0" u="none" strike="noStrike" dirty="0">
                        <a:solidFill>
                          <a:schemeClr val="tx1">
                            <a:lumMod val="75000"/>
                            <a:lumOff val="25000"/>
                          </a:schemeClr>
                        </a:solidFill>
                        <a:effectLst/>
                        <a:latin typeface="+mj-lt"/>
                        <a:ea typeface="Roboto" panose="020000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algn="ctr" fontAlgn="b"/>
                      <a:r>
                        <a:rPr lang="en-US" sz="1200" u="none" strike="noStrike" dirty="0">
                          <a:solidFill>
                            <a:schemeClr val="tx1">
                              <a:lumMod val="75000"/>
                              <a:lumOff val="25000"/>
                            </a:schemeClr>
                          </a:solidFill>
                          <a:effectLst/>
                          <a:latin typeface="+mj-lt"/>
                          <a:ea typeface="Roboto" panose="02000000000000000000" pitchFamily="2" charset="0"/>
                        </a:rPr>
                        <a:t>0.70</a:t>
                      </a:r>
                      <a:endParaRPr lang="en-US" sz="1200" b="0" i="0" u="none" strike="noStrike" dirty="0">
                        <a:solidFill>
                          <a:schemeClr val="tx1">
                            <a:lumMod val="75000"/>
                            <a:lumOff val="25000"/>
                          </a:schemeClr>
                        </a:solidFill>
                        <a:effectLst/>
                        <a:latin typeface="+mj-lt"/>
                        <a:ea typeface="Roboto" panose="020000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extLst>
                  <a:ext uri="{0D108BD9-81ED-4DB2-BD59-A6C34878D82A}">
                    <a16:rowId xmlns:a16="http://schemas.microsoft.com/office/drawing/2014/main" val="10001"/>
                  </a:ext>
                </a:extLst>
              </a:tr>
              <a:tr h="424865">
                <a:tc>
                  <a:txBody>
                    <a:bodyPr/>
                    <a:lstStyle/>
                    <a:p>
                      <a:pPr lvl="0" algn="l" rtl="0" fontAlgn="ctr"/>
                      <a:r>
                        <a:rPr lang="en-US" sz="1200" b="0" i="0" u="none" strike="noStrike" dirty="0">
                          <a:solidFill>
                            <a:schemeClr val="accent4"/>
                          </a:solidFill>
                          <a:effectLst/>
                          <a:latin typeface="+mj-lt"/>
                          <a:ea typeface="Roboto" panose="02000000000000000000" pitchFamily="2" charset="0"/>
                        </a:rPr>
                        <a:t> PREFERRED SECURITIES*</a:t>
                      </a:r>
                    </a:p>
                  </a:txBody>
                  <a:tcPr marL="7144" marR="7144" marT="714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algn="ctr" fontAlgn="b"/>
                      <a:r>
                        <a:rPr lang="en-US" sz="1200" u="none" strike="noStrike" dirty="0">
                          <a:solidFill>
                            <a:schemeClr val="tx1">
                              <a:lumMod val="75000"/>
                              <a:lumOff val="25000"/>
                            </a:schemeClr>
                          </a:solidFill>
                          <a:effectLst/>
                          <a:latin typeface="+mj-lt"/>
                          <a:ea typeface="Roboto" panose="02000000000000000000" pitchFamily="2" charset="0"/>
                        </a:rPr>
                        <a:t>2.42</a:t>
                      </a:r>
                      <a:endParaRPr lang="en-US" sz="1200" b="0" i="0" u="none" strike="noStrike" dirty="0">
                        <a:solidFill>
                          <a:schemeClr val="tx1">
                            <a:lumMod val="75000"/>
                            <a:lumOff val="25000"/>
                          </a:schemeClr>
                        </a:solidFill>
                        <a:effectLst/>
                        <a:latin typeface="+mj-lt"/>
                        <a:ea typeface="Roboto" panose="020000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algn="ctr" fontAlgn="b"/>
                      <a:r>
                        <a:rPr lang="en-US" sz="1200" b="0" i="0" u="none" strike="noStrike" dirty="0">
                          <a:solidFill>
                            <a:schemeClr val="tx1">
                              <a:lumMod val="75000"/>
                              <a:lumOff val="25000"/>
                            </a:schemeClr>
                          </a:solidFill>
                          <a:effectLst/>
                          <a:latin typeface="+mj-lt"/>
                          <a:ea typeface="Roboto" panose="02000000000000000000" pitchFamily="2" charset="0"/>
                        </a:rPr>
                        <a:t>3.67</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algn="ctr" fontAlgn="b"/>
                      <a:r>
                        <a:rPr lang="en-US" sz="1200" u="none" strike="noStrike" dirty="0">
                          <a:solidFill>
                            <a:schemeClr val="tx1">
                              <a:lumMod val="75000"/>
                              <a:lumOff val="25000"/>
                            </a:schemeClr>
                          </a:solidFill>
                          <a:effectLst/>
                          <a:latin typeface="+mj-lt"/>
                          <a:ea typeface="Roboto" panose="02000000000000000000" pitchFamily="2" charset="0"/>
                        </a:rPr>
                        <a:t>1.22</a:t>
                      </a:r>
                      <a:endParaRPr lang="en-US" sz="1200" b="0" i="0" u="none" strike="noStrike" dirty="0">
                        <a:solidFill>
                          <a:schemeClr val="tx1">
                            <a:lumMod val="75000"/>
                            <a:lumOff val="25000"/>
                          </a:schemeClr>
                        </a:solidFill>
                        <a:effectLst/>
                        <a:latin typeface="+mj-lt"/>
                        <a:ea typeface="Roboto" panose="020000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extLst>
                  <a:ext uri="{0D108BD9-81ED-4DB2-BD59-A6C34878D82A}">
                    <a16:rowId xmlns:a16="http://schemas.microsoft.com/office/drawing/2014/main" val="10002"/>
                  </a:ext>
                </a:extLst>
              </a:tr>
              <a:tr h="424865">
                <a:tc>
                  <a:txBody>
                    <a:bodyPr/>
                    <a:lstStyle/>
                    <a:p>
                      <a:pPr lvl="0" algn="l" rtl="0" fontAlgn="ctr"/>
                      <a:r>
                        <a:rPr lang="en-US" sz="1200" b="0" i="0" u="none" strike="noStrike" dirty="0">
                          <a:solidFill>
                            <a:schemeClr val="accent4"/>
                          </a:solidFill>
                          <a:effectLst/>
                          <a:latin typeface="+mj-lt"/>
                          <a:ea typeface="Roboto" panose="02000000000000000000" pitchFamily="2" charset="0"/>
                        </a:rPr>
                        <a:t> U.S. HIGH YIELD CORPORATE BONDS*</a:t>
                      </a:r>
                    </a:p>
                  </a:txBody>
                  <a:tcPr marL="7144" marR="7144" marT="714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algn="ctr" fontAlgn="b"/>
                      <a:r>
                        <a:rPr lang="en-US" sz="1200" u="none" strike="noStrike" dirty="0">
                          <a:solidFill>
                            <a:schemeClr val="tx1">
                              <a:lumMod val="75000"/>
                              <a:lumOff val="25000"/>
                            </a:schemeClr>
                          </a:solidFill>
                          <a:effectLst/>
                          <a:latin typeface="+mj-lt"/>
                          <a:ea typeface="Roboto" panose="02000000000000000000" pitchFamily="2" charset="0"/>
                        </a:rPr>
                        <a:t>3.44</a:t>
                      </a:r>
                      <a:endParaRPr lang="en-US" sz="1200" b="0" i="0" u="none" strike="noStrike" dirty="0">
                        <a:solidFill>
                          <a:schemeClr val="tx1">
                            <a:lumMod val="75000"/>
                            <a:lumOff val="25000"/>
                          </a:schemeClr>
                        </a:solidFill>
                        <a:effectLst/>
                        <a:latin typeface="+mj-lt"/>
                        <a:ea typeface="Roboto" panose="020000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algn="ctr" fontAlgn="b"/>
                      <a:r>
                        <a:rPr lang="en-US" sz="1200" b="0" i="0" u="none" strike="noStrike" dirty="0">
                          <a:solidFill>
                            <a:schemeClr val="tx1">
                              <a:lumMod val="75000"/>
                              <a:lumOff val="25000"/>
                            </a:schemeClr>
                          </a:solidFill>
                          <a:effectLst/>
                          <a:latin typeface="+mj-lt"/>
                          <a:ea typeface="Roboto" panose="02000000000000000000" pitchFamily="2" charset="0"/>
                        </a:rPr>
                        <a:t>5.17</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algn="ctr" fontAlgn="b"/>
                      <a:r>
                        <a:rPr lang="en-US" sz="1200" b="0" i="0" u="none" strike="noStrike">
                          <a:solidFill>
                            <a:schemeClr val="tx1">
                              <a:lumMod val="75000"/>
                              <a:lumOff val="25000"/>
                            </a:schemeClr>
                          </a:solidFill>
                          <a:effectLst/>
                          <a:latin typeface="+mj-lt"/>
                          <a:ea typeface="Roboto" panose="02000000000000000000" pitchFamily="2" charset="0"/>
                        </a:rPr>
                        <a:t>1.73</a:t>
                      </a:r>
                      <a:endParaRPr lang="en-US" sz="1200" b="0" i="0" u="none" strike="noStrike" dirty="0">
                        <a:solidFill>
                          <a:schemeClr val="tx1">
                            <a:lumMod val="75000"/>
                            <a:lumOff val="25000"/>
                          </a:schemeClr>
                        </a:solidFill>
                        <a:effectLst/>
                        <a:latin typeface="+mj-lt"/>
                        <a:ea typeface="Roboto" panose="020000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extLst>
                  <a:ext uri="{0D108BD9-81ED-4DB2-BD59-A6C34878D82A}">
                    <a16:rowId xmlns:a16="http://schemas.microsoft.com/office/drawing/2014/main" val="10003"/>
                  </a:ext>
                </a:extLst>
              </a:tr>
              <a:tr h="519911">
                <a:tc>
                  <a:txBody>
                    <a:bodyPr/>
                    <a:lstStyle/>
                    <a:p>
                      <a:pPr marL="0" marR="0" lvl="0" algn="l" defTabSz="914400" rtl="0" eaLnBrk="1" fontAlgn="ctr" latinLnBrk="0" hangingPunct="1">
                        <a:spcBef>
                          <a:spcPts val="0"/>
                        </a:spcBef>
                        <a:spcAft>
                          <a:spcPts val="0"/>
                        </a:spcAft>
                      </a:pPr>
                      <a:r>
                        <a:rPr lang="en-US" sz="1200" b="0" i="0" u="none" strike="noStrike" kern="1200" dirty="0">
                          <a:solidFill>
                            <a:schemeClr val="accent4"/>
                          </a:solidFill>
                          <a:effectLst/>
                          <a:latin typeface="+mj-lt"/>
                          <a:ea typeface="Roboto" panose="02000000000000000000" pitchFamily="2" charset="0"/>
                          <a:cs typeface="+mn-cs"/>
                        </a:rPr>
                        <a:t>U.S. RESIDENTIAL</a:t>
                      </a:r>
                      <a:r>
                        <a:rPr lang="en-US" sz="1200" b="0" i="0" u="none" strike="noStrike" kern="1200" baseline="0" dirty="0">
                          <a:solidFill>
                            <a:schemeClr val="accent4"/>
                          </a:solidFill>
                          <a:effectLst/>
                          <a:latin typeface="+mj-lt"/>
                          <a:ea typeface="Roboto" panose="02000000000000000000" pitchFamily="2" charset="0"/>
                          <a:cs typeface="+mn-cs"/>
                        </a:rPr>
                        <a:t> MORTGAGE-BACKED SECURITIES (RMBS) </a:t>
                      </a:r>
                      <a:r>
                        <a:rPr lang="en-US" sz="1200" b="0" i="0" u="none" strike="noStrike" kern="1200" dirty="0">
                          <a:solidFill>
                            <a:schemeClr val="accent4"/>
                          </a:solidFill>
                          <a:effectLst/>
                          <a:latin typeface="+mj-lt"/>
                          <a:ea typeface="Roboto" panose="02000000000000000000" pitchFamily="2" charset="0"/>
                          <a:cs typeface="+mn-cs"/>
                        </a:rPr>
                        <a:t>NPL SENIORS***</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marL="0" marR="0" algn="ctr" defTabSz="914400" rtl="0" eaLnBrk="1" fontAlgn="b" latinLnBrk="0" hangingPunct="1">
                        <a:spcBef>
                          <a:spcPts val="0"/>
                        </a:spcBef>
                        <a:spcAft>
                          <a:spcPts val="0"/>
                        </a:spcAft>
                      </a:pPr>
                      <a:r>
                        <a:rPr lang="en-US" sz="1200" u="none" strike="noStrike" kern="1200" dirty="0">
                          <a:solidFill>
                            <a:schemeClr val="tx1">
                              <a:lumMod val="75000"/>
                              <a:lumOff val="25000"/>
                            </a:schemeClr>
                          </a:solidFill>
                          <a:effectLst/>
                          <a:latin typeface="+mj-lt"/>
                          <a:ea typeface="Roboto" panose="02000000000000000000" pitchFamily="2" charset="0"/>
                          <a:cs typeface="+mn-cs"/>
                        </a:rPr>
                        <a:t>1.48</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marL="0" marR="0" algn="ctr" defTabSz="914400" rtl="0" eaLnBrk="1" fontAlgn="b" latinLnBrk="0" hangingPunct="1">
                        <a:spcBef>
                          <a:spcPts val="0"/>
                        </a:spcBef>
                        <a:spcAft>
                          <a:spcPts val="0"/>
                        </a:spcAft>
                      </a:pPr>
                      <a:r>
                        <a:rPr lang="en-US" sz="1200" u="none" strike="noStrike" kern="1200" dirty="0">
                          <a:solidFill>
                            <a:schemeClr val="tx1">
                              <a:lumMod val="75000"/>
                              <a:lumOff val="25000"/>
                            </a:schemeClr>
                          </a:solidFill>
                          <a:effectLst/>
                          <a:latin typeface="+mj-lt"/>
                          <a:ea typeface="Roboto" panose="02000000000000000000" pitchFamily="2" charset="0"/>
                          <a:cs typeface="+mn-cs"/>
                        </a:rPr>
                        <a:t>3.30</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marL="0" marR="0" algn="ctr" defTabSz="914400" rtl="0" eaLnBrk="1" fontAlgn="b" latinLnBrk="0" hangingPunct="1">
                        <a:spcBef>
                          <a:spcPts val="0"/>
                        </a:spcBef>
                        <a:spcAft>
                          <a:spcPts val="0"/>
                        </a:spcAft>
                      </a:pPr>
                      <a:r>
                        <a:rPr lang="en-US" sz="1200" u="none" strike="noStrike" kern="1200" dirty="0">
                          <a:solidFill>
                            <a:schemeClr val="tx1">
                              <a:lumMod val="75000"/>
                              <a:lumOff val="25000"/>
                            </a:schemeClr>
                          </a:solidFill>
                          <a:effectLst/>
                          <a:latin typeface="+mj-lt"/>
                          <a:ea typeface="Roboto" panose="02000000000000000000" pitchFamily="2" charset="0"/>
                          <a:cs typeface="+mn-cs"/>
                        </a:rPr>
                        <a:t>1.82</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extLst>
                  <a:ext uri="{0D108BD9-81ED-4DB2-BD59-A6C34878D82A}">
                    <a16:rowId xmlns:a16="http://schemas.microsoft.com/office/drawing/2014/main" val="10004"/>
                  </a:ext>
                </a:extLst>
              </a:tr>
              <a:tr h="519911">
                <a:tc>
                  <a:txBody>
                    <a:bodyPr/>
                    <a:lstStyle/>
                    <a:p>
                      <a:pPr marL="0" marR="0" lvl="0" algn="l" defTabSz="914400" rtl="0" eaLnBrk="1" fontAlgn="ctr" latinLnBrk="0" hangingPunct="1">
                        <a:spcBef>
                          <a:spcPts val="0"/>
                        </a:spcBef>
                        <a:spcAft>
                          <a:spcPts val="0"/>
                        </a:spcAft>
                      </a:pPr>
                      <a:r>
                        <a:rPr lang="en-US" sz="1200" b="0" i="0" u="none" strike="noStrike" kern="1200" dirty="0">
                          <a:solidFill>
                            <a:schemeClr val="accent4"/>
                          </a:solidFill>
                          <a:effectLst/>
                          <a:latin typeface="+mj-lt"/>
                          <a:ea typeface="Roboto" panose="02000000000000000000" pitchFamily="2" charset="0"/>
                          <a:cs typeface="+mn-cs"/>
                        </a:rPr>
                        <a:t>U.S. FIXED RATE COMMERCIAL MORTGAGE-BACKED SECURITIES (CMBS)***</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marL="0" marR="0" algn="ctr" defTabSz="914400" rtl="0" eaLnBrk="1" fontAlgn="b" latinLnBrk="0" hangingPunct="1">
                        <a:spcBef>
                          <a:spcPts val="0"/>
                        </a:spcBef>
                        <a:spcAft>
                          <a:spcPts val="0"/>
                        </a:spcAft>
                      </a:pPr>
                      <a:r>
                        <a:rPr lang="en-US" sz="1200" u="none" strike="noStrike" kern="1200" dirty="0">
                          <a:solidFill>
                            <a:schemeClr val="tx1">
                              <a:lumMod val="75000"/>
                              <a:lumOff val="25000"/>
                            </a:schemeClr>
                          </a:solidFill>
                          <a:effectLst/>
                          <a:latin typeface="+mj-lt"/>
                          <a:ea typeface="Roboto" panose="02000000000000000000" pitchFamily="2" charset="0"/>
                          <a:cs typeface="+mn-cs"/>
                        </a:rPr>
                        <a:t>0.77</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marL="0" marR="0" algn="ctr" defTabSz="914400" rtl="0" eaLnBrk="1" fontAlgn="b" latinLnBrk="0" hangingPunct="1">
                        <a:spcBef>
                          <a:spcPts val="0"/>
                        </a:spcBef>
                        <a:spcAft>
                          <a:spcPts val="0"/>
                        </a:spcAft>
                      </a:pPr>
                      <a:r>
                        <a:rPr lang="en-US" sz="1200" u="none" strike="noStrike" kern="1200" dirty="0">
                          <a:solidFill>
                            <a:schemeClr val="tx1">
                              <a:lumMod val="75000"/>
                              <a:lumOff val="25000"/>
                            </a:schemeClr>
                          </a:solidFill>
                          <a:effectLst/>
                          <a:latin typeface="+mj-lt"/>
                          <a:ea typeface="Roboto" panose="02000000000000000000" pitchFamily="2" charset="0"/>
                          <a:cs typeface="+mn-cs"/>
                        </a:rPr>
                        <a:t>0.87</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tc>
                  <a:txBody>
                    <a:bodyPr/>
                    <a:lstStyle/>
                    <a:p>
                      <a:pPr marL="0" marR="0" algn="ctr" defTabSz="914400" rtl="0" eaLnBrk="1" fontAlgn="b" latinLnBrk="0" hangingPunct="1">
                        <a:spcBef>
                          <a:spcPts val="0"/>
                        </a:spcBef>
                        <a:spcAft>
                          <a:spcPts val="0"/>
                        </a:spcAft>
                      </a:pPr>
                      <a:r>
                        <a:rPr lang="en-US" sz="1200" u="none" strike="noStrike" kern="1200" dirty="0">
                          <a:solidFill>
                            <a:schemeClr val="tx1">
                              <a:lumMod val="75000"/>
                              <a:lumOff val="25000"/>
                            </a:schemeClr>
                          </a:solidFill>
                          <a:effectLst/>
                          <a:latin typeface="+mj-lt"/>
                          <a:ea typeface="Roboto" panose="02000000000000000000" pitchFamily="2" charset="0"/>
                          <a:cs typeface="+mn-cs"/>
                        </a:rPr>
                        <a:t>0.10</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E9F4"/>
                    </a:solidFill>
                  </a:tcPr>
                </a:tc>
                <a:extLst>
                  <a:ext uri="{0D108BD9-81ED-4DB2-BD59-A6C34878D82A}">
                    <a16:rowId xmlns:a16="http://schemas.microsoft.com/office/drawing/2014/main" val="1456459836"/>
                  </a:ext>
                </a:extLst>
              </a:tr>
            </a:tbl>
          </a:graphicData>
        </a:graphic>
      </p:graphicFrame>
    </p:spTree>
    <p:extLst>
      <p:ext uri="{BB962C8B-B14F-4D97-AF65-F5344CB8AC3E}">
        <p14:creationId xmlns:p14="http://schemas.microsoft.com/office/powerpoint/2010/main" val="2651391723"/>
      </p:ext>
    </p:extLst>
  </p:cSld>
  <p:clrMapOvr>
    <a:masterClrMapping/>
  </p:clrMapOvr>
  <p:transition>
    <p:cover dir="r"/>
  </p:transition>
</p:sld>
</file>

<file path=ppt/theme/theme1.xml><?xml version="1.0" encoding="utf-8"?>
<a:theme xmlns:a="http://schemas.openxmlformats.org/drawingml/2006/main" name="1_Default Design">
  <a:themeElements>
    <a:clrScheme name="Default Design 8">
      <a:dk1>
        <a:srgbClr val="000000"/>
      </a:dk1>
      <a:lt1>
        <a:srgbClr val="FFFFFF"/>
      </a:lt1>
      <a:dk2>
        <a:srgbClr val="0066AC"/>
      </a:dk2>
      <a:lt2>
        <a:srgbClr val="808080"/>
      </a:lt2>
      <a:accent1>
        <a:srgbClr val="6E0505"/>
      </a:accent1>
      <a:accent2>
        <a:srgbClr val="4E5E1C"/>
      </a:accent2>
      <a:accent3>
        <a:srgbClr val="FFFFFF"/>
      </a:accent3>
      <a:accent4>
        <a:srgbClr val="000000"/>
      </a:accent4>
      <a:accent5>
        <a:srgbClr val="BAAAAA"/>
      </a:accent5>
      <a:accent6>
        <a:srgbClr val="465418"/>
      </a:accent6>
      <a:hlink>
        <a:srgbClr val="C27416"/>
      </a:hlink>
      <a:folHlink>
        <a:srgbClr val="E5CDA3"/>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US" sz="1000" b="1"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US" sz="1000" b="1" i="0" u="none" strike="noStrike" cap="none" normalizeH="0" baseline="0" smtClean="0">
            <a:ln>
              <a:noFill/>
            </a:ln>
            <a:solidFill>
              <a:schemeClr val="tx2"/>
            </a:solidFill>
            <a:effectLst/>
            <a:latin typeface="Arial" charset="0"/>
          </a:defRPr>
        </a:defPPr>
      </a:lstStyle>
    </a:lnDef>
    <a:txDef>
      <a:spPr>
        <a:noFill/>
      </a:spPr>
      <a:bodyPr wrap="square" lIns="0" tIns="0" rIns="0" bIns="0" rtlCol="0">
        <a:spAutoFit/>
      </a:bodyPr>
      <a:lstStyle>
        <a:defPPr algn="l">
          <a:defRPr sz="1600" dirty="0" smtClean="0">
            <a:solidFill>
              <a:schemeClr val="tx1"/>
            </a:solidFill>
            <a:latin typeface="Calibri" pitchFamily="34" charset="0"/>
          </a:defRPr>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66AC"/>
        </a:dk2>
        <a:lt2>
          <a:srgbClr val="808080"/>
        </a:lt2>
        <a:accent1>
          <a:srgbClr val="6E0505"/>
        </a:accent1>
        <a:accent2>
          <a:srgbClr val="4E5E1C"/>
        </a:accent2>
        <a:accent3>
          <a:srgbClr val="FFFFFF"/>
        </a:accent3>
        <a:accent4>
          <a:srgbClr val="000000"/>
        </a:accent4>
        <a:accent5>
          <a:srgbClr val="BAAAAA"/>
        </a:accent5>
        <a:accent6>
          <a:srgbClr val="465418"/>
        </a:accent6>
        <a:hlink>
          <a:srgbClr val="C27416"/>
        </a:hlink>
        <a:folHlink>
          <a:srgbClr val="E5CDA3"/>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Guggenheim Widescreen">
  <a:themeElements>
    <a:clrScheme name="Guggenheim Colors">
      <a:dk1>
        <a:srgbClr val="646464"/>
      </a:dk1>
      <a:lt1>
        <a:srgbClr val="FFFFFF"/>
      </a:lt1>
      <a:dk2>
        <a:srgbClr val="000000"/>
      </a:dk2>
      <a:lt2>
        <a:srgbClr val="E1E1E1"/>
      </a:lt2>
      <a:accent1>
        <a:srgbClr val="53284F"/>
      </a:accent1>
      <a:accent2>
        <a:srgbClr val="A0A0A0"/>
      </a:accent2>
      <a:accent3>
        <a:srgbClr val="5E8AB4"/>
      </a:accent3>
      <a:accent4>
        <a:srgbClr val="719949"/>
      </a:accent4>
      <a:accent5>
        <a:srgbClr val="646464"/>
      </a:accent5>
      <a:accent6>
        <a:srgbClr val="003B71"/>
      </a:accent6>
      <a:hlink>
        <a:srgbClr val="5E8AB4"/>
      </a:hlink>
      <a:folHlink>
        <a:srgbClr val="5E8AB4"/>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w="6350">
          <a:solidFill>
            <a:schemeClr val="accent2"/>
          </a:solidFill>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oAutofit/>
      </a:bodyPr>
      <a:lstStyle>
        <a:defPPr>
          <a:defRPr dirty="0" err="1" smtClean="0">
            <a:latin typeface="Arial" charset="0"/>
          </a:defRPr>
        </a:defPPr>
      </a:lstStyle>
    </a:txDef>
  </a:objectDefaults>
  <a:extraClrSchemeLst/>
  <a:extLst>
    <a:ext uri="{05A4C25C-085E-4340-85A3-A5531E510DB2}">
      <thm15:themeFamily xmlns:thm15="http://schemas.microsoft.com/office/thememl/2012/main" name="Guggenheim Widescreen Template_2018.pptx" id="{1B5540F6-565D-4437-AEF4-21DB7BD511D1}" vid="{4716E4C1-9F9D-43B9-ADB1-1598E069AA31}"/>
    </a:ext>
  </a:extLst>
</a:theme>
</file>

<file path=ppt/theme/theme3.xml><?xml version="1.0" encoding="utf-8"?>
<a:theme xmlns:a="http://schemas.openxmlformats.org/drawingml/2006/main" name="Office Theme">
  <a:themeElements>
    <a:clrScheme name="Cecera Theme">
      <a:dk1>
        <a:srgbClr val="000000"/>
      </a:dk1>
      <a:lt1>
        <a:srgbClr val="FFFFFF"/>
      </a:lt1>
      <a:dk2>
        <a:srgbClr val="44546A"/>
      </a:dk2>
      <a:lt2>
        <a:srgbClr val="E7E6E6"/>
      </a:lt2>
      <a:accent1>
        <a:srgbClr val="002B59"/>
      </a:accent1>
      <a:accent2>
        <a:srgbClr val="FE5000"/>
      </a:accent2>
      <a:accent3>
        <a:srgbClr val="0EA7B5"/>
      </a:accent3>
      <a:accent4>
        <a:srgbClr val="9A201F"/>
      </a:accent4>
      <a:accent5>
        <a:srgbClr val="757676"/>
      </a:accent5>
      <a:accent6>
        <a:srgbClr val="FFBE4F"/>
      </a:accent6>
      <a:hlink>
        <a:srgbClr val="A6D96A"/>
      </a:hlink>
      <a:folHlink>
        <a:srgbClr val="954F72"/>
      </a:folHlink>
    </a:clrScheme>
    <a:fontScheme name="CFRA_Fon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Guggenheim Colors">
    <a:dk1>
      <a:srgbClr val="646464"/>
    </a:dk1>
    <a:lt1>
      <a:srgbClr val="FFFFFF"/>
    </a:lt1>
    <a:dk2>
      <a:srgbClr val="000000"/>
    </a:dk2>
    <a:lt2>
      <a:srgbClr val="E1E1E1"/>
    </a:lt2>
    <a:accent1>
      <a:srgbClr val="53284F"/>
    </a:accent1>
    <a:accent2>
      <a:srgbClr val="A0A0A0"/>
    </a:accent2>
    <a:accent3>
      <a:srgbClr val="5E8AB4"/>
    </a:accent3>
    <a:accent4>
      <a:srgbClr val="719949"/>
    </a:accent4>
    <a:accent5>
      <a:srgbClr val="646464"/>
    </a:accent5>
    <a:accent6>
      <a:srgbClr val="003B71"/>
    </a:accent6>
    <a:hlink>
      <a:srgbClr val="5E8AB4"/>
    </a:hlink>
    <a:folHlink>
      <a:srgbClr val="5E8AB4"/>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Guggenheim Colors">
    <a:dk1>
      <a:srgbClr val="646464"/>
    </a:dk1>
    <a:lt1>
      <a:srgbClr val="FFFFFF"/>
    </a:lt1>
    <a:dk2>
      <a:srgbClr val="000000"/>
    </a:dk2>
    <a:lt2>
      <a:srgbClr val="E1E1E1"/>
    </a:lt2>
    <a:accent1>
      <a:srgbClr val="53284F"/>
    </a:accent1>
    <a:accent2>
      <a:srgbClr val="646464"/>
    </a:accent2>
    <a:accent3>
      <a:srgbClr val="A0A0A0"/>
    </a:accent3>
    <a:accent4>
      <a:srgbClr val="5E8AB4"/>
    </a:accent4>
    <a:accent5>
      <a:srgbClr val="7D9BC1"/>
    </a:accent5>
    <a:accent6>
      <a:srgbClr val="4A7729"/>
    </a:accent6>
    <a:hlink>
      <a:srgbClr val="5E8AB4"/>
    </a:hlink>
    <a:folHlink>
      <a:srgbClr val="5E8AB4"/>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Guggenheim Institutional">
    <a:dk1>
      <a:srgbClr val="646464"/>
    </a:dk1>
    <a:lt1>
      <a:srgbClr val="FFFFFF"/>
    </a:lt1>
    <a:dk2>
      <a:srgbClr val="000000"/>
    </a:dk2>
    <a:lt2>
      <a:srgbClr val="E1E1E1"/>
    </a:lt2>
    <a:accent1>
      <a:srgbClr val="53284F"/>
    </a:accent1>
    <a:accent2>
      <a:srgbClr val="646464"/>
    </a:accent2>
    <a:accent3>
      <a:srgbClr val="A0A0A0"/>
    </a:accent3>
    <a:accent4>
      <a:srgbClr val="5E8AB4"/>
    </a:accent4>
    <a:accent5>
      <a:srgbClr val="719949"/>
    </a:accent5>
    <a:accent6>
      <a:srgbClr val="646464"/>
    </a:accent6>
    <a:hlink>
      <a:srgbClr val="5E8AB4"/>
    </a:hlink>
    <a:folHlink>
      <a:srgbClr val="5E8AB4"/>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Guggenheim Colors">
    <a:dk1>
      <a:srgbClr val="646464"/>
    </a:dk1>
    <a:lt1>
      <a:srgbClr val="FFFFFF"/>
    </a:lt1>
    <a:dk2>
      <a:srgbClr val="000000"/>
    </a:dk2>
    <a:lt2>
      <a:srgbClr val="E1E1E1"/>
    </a:lt2>
    <a:accent1>
      <a:srgbClr val="53284F"/>
    </a:accent1>
    <a:accent2>
      <a:srgbClr val="A0A0A0"/>
    </a:accent2>
    <a:accent3>
      <a:srgbClr val="5E8AB4"/>
    </a:accent3>
    <a:accent4>
      <a:srgbClr val="719949"/>
    </a:accent4>
    <a:accent5>
      <a:srgbClr val="646464"/>
    </a:accent5>
    <a:accent6>
      <a:srgbClr val="003B71"/>
    </a:accent6>
    <a:hlink>
      <a:srgbClr val="5E8AB4"/>
    </a:hlink>
    <a:folHlink>
      <a:srgbClr val="5E8AB4"/>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Guggenheim Colors">
    <a:dk1>
      <a:srgbClr val="646464"/>
    </a:dk1>
    <a:lt1>
      <a:srgbClr val="FFFFFF"/>
    </a:lt1>
    <a:dk2>
      <a:srgbClr val="000000"/>
    </a:dk2>
    <a:lt2>
      <a:srgbClr val="E1E1E1"/>
    </a:lt2>
    <a:accent1>
      <a:srgbClr val="53284F"/>
    </a:accent1>
    <a:accent2>
      <a:srgbClr val="646464"/>
    </a:accent2>
    <a:accent3>
      <a:srgbClr val="A0A0A0"/>
    </a:accent3>
    <a:accent4>
      <a:srgbClr val="5E8AB4"/>
    </a:accent4>
    <a:accent5>
      <a:srgbClr val="7D9BC1"/>
    </a:accent5>
    <a:accent6>
      <a:srgbClr val="4A7729"/>
    </a:accent6>
    <a:hlink>
      <a:srgbClr val="5E8AB4"/>
    </a:hlink>
    <a:folHlink>
      <a:srgbClr val="5E8AB4"/>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247</TotalTime>
  <Words>11974</Words>
  <Application>Microsoft Office PowerPoint</Application>
  <PresentationFormat>On-screen Show (16:9)</PresentationFormat>
  <Paragraphs>1386</Paragraphs>
  <Slides>54</Slides>
  <Notes>44</Notes>
  <HiddenSlides>0</HiddenSlides>
  <MMClips>0</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54</vt:i4>
      </vt:variant>
    </vt:vector>
  </HeadingPairs>
  <TitlesOfParts>
    <vt:vector size="71" baseType="lpstr">
      <vt:lpstr>Arial</vt:lpstr>
      <vt:lpstr>Arial Narrow</vt:lpstr>
      <vt:lpstr>Calibri</vt:lpstr>
      <vt:lpstr>Calibri Light</vt:lpstr>
      <vt:lpstr>Cambria</vt:lpstr>
      <vt:lpstr>Helvetica</vt:lpstr>
      <vt:lpstr>Helvetica Neue</vt:lpstr>
      <vt:lpstr>Mission Gothic Regular</vt:lpstr>
      <vt:lpstr>Open Sans</vt:lpstr>
      <vt:lpstr>Roboto</vt:lpstr>
      <vt:lpstr>Roboto Light</vt:lpstr>
      <vt:lpstr>Webdings</vt:lpstr>
      <vt:lpstr>Wingdings</vt:lpstr>
      <vt:lpstr>Wingdings 2</vt:lpstr>
      <vt:lpstr>1_Default Design</vt:lpstr>
      <vt:lpstr>Guggenheim Widescreen</vt:lpstr>
      <vt:lpstr>Office Theme</vt:lpstr>
      <vt:lpstr>PowerPoint Presentation</vt:lpstr>
      <vt:lpstr>Introductions</vt:lpstr>
      <vt:lpstr>Our History</vt:lpstr>
      <vt:lpstr>Proprietary Methodology Engine</vt:lpstr>
      <vt:lpstr>Independence </vt:lpstr>
      <vt:lpstr>PowerPoint Presentation</vt:lpstr>
      <vt:lpstr>Touchstone Flexible Income Fund</vt:lpstr>
      <vt:lpstr>Simple Playbook</vt:lpstr>
      <vt:lpstr>Asset Class Spread Change</vt:lpstr>
      <vt:lpstr>Quarter 1 vs Quarter 3</vt:lpstr>
      <vt:lpstr>PowerPoint Presentation</vt:lpstr>
      <vt:lpstr>Guggenheim Macro Opportunities Fund </vt:lpstr>
      <vt:lpstr>Guggenheim Macro Opportunities Fund: Executive Summary</vt:lpstr>
      <vt:lpstr>Guggenheim Macro Opportunities Fund: Executive Summary (Cont.)</vt:lpstr>
      <vt:lpstr>Credit Market Update</vt:lpstr>
      <vt:lpstr>Cross Fixed-Income Sector Spread vs Spread Duration</vt:lpstr>
      <vt:lpstr>Cross Fixed-Income Sector Spread vs Rating</vt:lpstr>
      <vt:lpstr>Value Remains in Credit</vt:lpstr>
      <vt:lpstr>Investment Grade Index</vt:lpstr>
      <vt:lpstr>High Yield Index</vt:lpstr>
      <vt:lpstr>Corporate Defaults Environment </vt:lpstr>
      <vt:lpstr>GIOIX Portfolio Overview</vt:lpstr>
      <vt:lpstr>Macro Opportunities Fund Profile (10.31.2020)</vt:lpstr>
      <vt:lpstr>Macro Opportunities Fund Profile (10.31.2020)</vt:lpstr>
      <vt:lpstr>2020 Returns:  Half the Drawdown in Q1, with 100%+ of the Upside YTD</vt:lpstr>
      <vt:lpstr>Manager Universe Comparison: Morningstar Nontraditional Bond (Returns %) As of 10/31/2020 </vt:lpstr>
      <vt:lpstr>Risk Statistics: Manager Universe Comparison: Morningstar Nontraditional Bond 5-year period ending 10/31/2020 </vt:lpstr>
      <vt:lpstr>Macro Opportunities Fund Portfolio Allocations &amp; Statistics (10.31.2020)</vt:lpstr>
      <vt:lpstr>Macro Opportunities Fund: Recent Allocations</vt:lpstr>
      <vt:lpstr>Macro Opportunities Fund: Recent Allocations (Cont.)</vt:lpstr>
      <vt:lpstr>Macro Opportunities Fund Risks</vt:lpstr>
      <vt:lpstr>Macro Opportunities Fund Performance (10.31.2020)</vt:lpstr>
      <vt:lpstr>Macro Opportunities Fund Performance (10.31.2020)</vt:lpstr>
      <vt:lpstr>Equity-Income Investing</vt:lpstr>
      <vt:lpstr>Table of Contents</vt:lpstr>
      <vt:lpstr>Income Disciplines at Fidelity</vt:lpstr>
      <vt:lpstr>Fidelity’s Value and Equity-Income Team  A boutique within a larger asset management platform</vt:lpstr>
      <vt:lpstr>Portfolio Manager Profile: Ramona Persaud</vt:lpstr>
      <vt:lpstr>Dividend Yields and Payout Ratios </vt:lpstr>
      <vt:lpstr>Equity-Income Investing: Dividends ~40% of Total Stock Market Return Over Time</vt:lpstr>
      <vt:lpstr>Equity-Income Investing: On Its Own, Dividend Yield is a Mediocre Alpha Factor, Value Matters</vt:lpstr>
      <vt:lpstr>My Investment Philosophy</vt:lpstr>
      <vt:lpstr>My Investment Process  </vt:lpstr>
      <vt:lpstr>Equity-Income Summary</vt:lpstr>
      <vt:lpstr>Learn More!</vt:lpstr>
      <vt:lpstr>PowerPoint Presentation</vt:lpstr>
      <vt:lpstr>Thank You</vt:lpstr>
      <vt:lpstr>For more information +1 800.220.0502  |  cservices@cfraresearch.com</vt:lpstr>
      <vt:lpstr>PowerPoint Presentation</vt:lpstr>
      <vt:lpstr>Disclosure</vt:lpstr>
      <vt:lpstr>Disclosure</vt:lpstr>
      <vt:lpstr>Disclosures and Legal Notice</vt:lpstr>
      <vt:lpstr>Disclosures and Legal Notice</vt:lpstr>
      <vt:lpstr>Important Information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Vang, Dawn</dc:creator>
  <cp:lastModifiedBy>Vang, Dawn</cp:lastModifiedBy>
  <cp:revision>19</cp:revision>
  <dcterms:created xsi:type="dcterms:W3CDTF">2020-12-01T02:28:09Z</dcterms:created>
  <dcterms:modified xsi:type="dcterms:W3CDTF">2020-12-03T20:58:59Z</dcterms:modified>
</cp:coreProperties>
</file>